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60" r:id="rId2"/>
    <p:sldId id="261" r:id="rId3"/>
    <p:sldId id="262" r:id="rId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5C2A5"/>
    <a:srgbClr val="EDEDEE"/>
    <a:srgbClr val="595959"/>
    <a:srgbClr val="243D83"/>
    <a:srgbClr val="3A50A3"/>
    <a:srgbClr val="223D83"/>
    <a:srgbClr val="237EC2"/>
    <a:srgbClr val="7FCCBA"/>
    <a:srgbClr val="EE4323"/>
    <a:srgbClr val="30B7C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08"/>
    <p:restoredTop sz="95574"/>
  </p:normalViewPr>
  <p:slideViewPr>
    <p:cSldViewPr snapToGrid="0">
      <p:cViewPr varScale="1">
        <p:scale>
          <a:sx n="157" d="100"/>
          <a:sy n="157" d="100"/>
        </p:scale>
        <p:origin x="114" y="1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viewProps" Target="viewProps.xml"/><Relationship Id="rId5" Type="http://schemas.openxmlformats.org/officeDocument/2006/relationships/presProps" Target="presProps.xml"/><Relationship Id="rId4" Type="http://schemas.openxmlformats.org/officeDocument/2006/relationships/slide" Target="slides/slide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3D1D57-5434-B840-4D25-47290E667BF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620DE88-8E4C-BCA5-C33E-5F3EF9E0CBC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4BD9CF-D5D8-2E73-9428-F38CD0B049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B9CCAE-0394-F5D4-2719-A7164A7CB8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FA85DB-BE2D-5BB7-830D-E1C5D2FDE2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08551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67EA49-34C8-2277-DDC7-243D4A9004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5181211-776C-BACF-9494-31F73D5EF2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58731DD-098A-AB2B-AA31-A664FE20A3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13A2CD1-C9EA-F71A-E072-EDA492AFBD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3385ED-079A-EE03-EBB1-9A62E690AF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12591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B229F3E-44C9-1E68-107A-8399F27801F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A9AFF8A-75DE-89BC-8DBD-98FC24D2C34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2AC92C-6C1B-75D1-3220-EE47B519F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B6A685-6709-783E-BC79-06EDD03D4B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273BBE-4E1D-782C-1FCA-F2DBEC3706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4210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D99F8B-93A6-D812-B26A-541D8AA050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1EDADD2-4094-CBEA-0A46-06FCD8DBCDB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651DA8-368D-8A2C-DBBB-C3F72BE788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714C897-2E84-20B1-21F6-5762975C40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331A9E-3A6C-4397-8AAC-3A40BE508D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44705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B62EC0-8633-051D-3E3E-6D5E360ACA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56532-84A5-347F-7D01-79110FF4A9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F9E6FC9-B0CE-E39C-0594-E54241D18A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344282-0ABA-C033-57F8-27147D8864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B40439-C1EC-338B-DF59-12DAF00943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0738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2ADDD5-4DBC-8942-AA51-977B8EA940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0FBF996-5F84-D8B1-D95E-A01F7E38051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6729CAA-8032-0EAC-FFA0-8D745705C76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D39021-67D9-6998-53E4-D9E74EAA46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DC4033D-EA38-D83A-FC0E-8AA9BD8FBD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BED0B91-513A-E8C4-A904-9BBAB3F087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40064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422BF6-D8E1-B219-DAD9-D8715BDF53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9626A53-1388-49CD-FFDD-3B78B7909E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A8FFE34-F4CC-1CFE-C0D3-66B9174CF9C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76E5253-AA08-6D43-BAE3-FAC27A19872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22693FF-5C8C-4724-8A14-8BC4F8969E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A894F20-A914-E6BB-5E6E-328833E65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BC925C5-D534-F12F-FB1E-00BBCF958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B55501E-096A-E5A3-A78C-34DE692DB1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87835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733255-E846-2835-D581-832EB040E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FCAF8A8-0096-4A78-1778-06CD0A7D27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6FACC97-223F-A2A3-34D8-E274A81309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C9A7A3-8863-889C-EE5B-EDA8ED4CB0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642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EF9C47A-5CFE-8798-B70F-7A99A14E37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FF3189E-FA8B-9603-000F-6E55670872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9A65024-DFFF-583B-A0B2-1767C7308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25240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2ABC0-7345-E379-3554-70DB37B181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582E61-0443-88B8-7A44-14F75A6A5B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2A46E6D-A9D4-D6D5-BCAC-87FE43DEC80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723409F-1D96-72B2-013F-8DE1B1B617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6639FD9-AD86-9809-89C2-30E24DFF4E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A478FD9-1635-99BF-7B36-7D1255ED07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09112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A02F99-B48A-6B37-4F05-DFEB08CAA7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12D54C9-19CA-9C24-8EF1-5D7D6CDB1D8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799E441-58F3-3C33-EBB6-D33E72D7C7C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EEFB879-40A1-7D15-06A6-ADB955AFD2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2B50F64-ACBC-DB91-83CE-C7174CCFEA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F86383A-2A8A-09A2-0822-22A32FDFA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84490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1B551CA-E8C2-4939-340A-8B3C904453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49041A4-5BFC-0D3F-AF01-2A9A78EDB9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C1293B6-30A7-EC07-DE44-D4116BCB5B8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B3266F58-CA75-F44B-9E62-09683B0E01E7}" type="datetimeFigureOut">
              <a:rPr lang="en-US" smtClean="0"/>
              <a:t>4/3/2025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5DBAC54-E5D7-833F-4AA8-6889BD4BF5A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82E95F-1DF2-3B8C-0495-F1588BEAD5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1ACF195-BE7B-264D-B90E-F55BE0E676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56685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CD509E-151D-B891-AA19-A86BCAFC03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F1A5EB90-6BD7-29B7-0EC0-3ADAF850D120}"/>
              </a:ext>
            </a:extLst>
          </p:cNvPr>
          <p:cNvSpPr txBox="1"/>
          <p:nvPr/>
        </p:nvSpPr>
        <p:spPr>
          <a:xfrm>
            <a:off x="859775" y="2768143"/>
            <a:ext cx="4823996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Kildare County Council (KCC)</a:t>
            </a: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dirty="0">
                <a:solidFill>
                  <a:srgbClr val="243D83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FUNDACIÓN LABORAL DE LA CONSTRUCCIÓN (FLC) </a:t>
            </a:r>
            <a:endParaRPr lang="en-IE" sz="1600" dirty="0">
              <a:solidFill>
                <a:srgbClr val="243D83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RIGAS TEHNISKA UNIVERSITATE (RTU)</a:t>
            </a:r>
            <a:endParaRPr lang="en-IE" sz="1600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CESKE VYSOKE UCENI TECHNICKE V PRAZE (</a:t>
            </a:r>
            <a:r>
              <a:rPr lang="en-IE" sz="1600" b="0" i="0" dirty="0" err="1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CVUTvP</a:t>
            </a: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IE" sz="1600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European E-learning Institute (EUEI)</a:t>
            </a:r>
            <a:endParaRPr lang="en-IE" sz="1600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 err="1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Steinbeis</a:t>
            </a: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School of Sustainable Innovation and Transformation (SIT)</a:t>
            </a:r>
            <a:endParaRPr lang="en-IE" sz="1600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MOMENTUM MARKETING SERVICES Ltd. (MMS)</a:t>
            </a:r>
            <a:endParaRPr lang="en-IE" sz="1600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pl-PL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Stowarzyszenie Gmin Polska Sieć „Energie Cités” </a:t>
            </a: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pl-PL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PNEC</a:t>
            </a: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IE" sz="1600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Jaske &amp; Wolf </a:t>
            </a:r>
            <a:r>
              <a:rPr lang="en-IE" sz="1600" b="0" i="0" dirty="0" err="1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Verfahrenstechnik</a:t>
            </a: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(JWV)</a:t>
            </a:r>
            <a:endParaRPr lang="en-IE" sz="1600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GB" sz="1600" dirty="0" err="1">
                <a:solidFill>
                  <a:srgbClr val="223D83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Fagskolen</a:t>
            </a:r>
            <a:r>
              <a:rPr lang="en-GB" sz="1600" dirty="0">
                <a:solidFill>
                  <a:srgbClr val="223D83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Rogaland (FR)</a:t>
            </a: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University of Belgrade (</a:t>
            </a:r>
            <a:r>
              <a:rPr lang="en-IE" sz="1600" b="0" i="0" dirty="0" err="1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UoB</a:t>
            </a: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IE" sz="1600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REHVA – Federation of European Heating, Ventilation &amp; Air Conditioning</a:t>
            </a:r>
            <a:r>
              <a:rPr lang="en-IE" sz="1600" dirty="0">
                <a:solidFill>
                  <a:srgbClr val="243D8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E" sz="1600" b="0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Associations (REHVA)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26CEE5E-4A86-A879-A2C4-69E3F4141E9B}"/>
              </a:ext>
            </a:extLst>
          </p:cNvPr>
          <p:cNvSpPr txBox="1"/>
          <p:nvPr/>
        </p:nvSpPr>
        <p:spPr>
          <a:xfrm rot="16200000">
            <a:off x="-99284" y="1811934"/>
            <a:ext cx="1193481" cy="400110"/>
          </a:xfrm>
          <a:prstGeom prst="rect">
            <a:avLst/>
          </a:prstGeom>
          <a:gradFill>
            <a:gsLst>
              <a:gs pos="0">
                <a:srgbClr val="2D62AE"/>
              </a:gs>
              <a:gs pos="50000">
                <a:srgbClr val="33A5CC"/>
              </a:gs>
              <a:gs pos="100000">
                <a:srgbClr val="77CBC4"/>
              </a:gs>
            </a:gsLst>
            <a:lin ang="0" scaled="1"/>
          </a:gradFill>
        </p:spPr>
        <p:txBody>
          <a:bodyPr wrap="square">
            <a:spAutoFit/>
          </a:bodyPr>
          <a:lstStyle/>
          <a:p>
            <a:pPr algn="ctr"/>
            <a:r>
              <a:rPr lang="en-IE" sz="2000" b="1" i="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MISSION</a:t>
            </a:r>
            <a:endParaRPr lang="en-US" sz="2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F2F6E2-1342-5254-00EB-AE9EE6A897D2}"/>
              </a:ext>
            </a:extLst>
          </p:cNvPr>
          <p:cNvSpPr txBox="1"/>
          <p:nvPr/>
        </p:nvSpPr>
        <p:spPr>
          <a:xfrm rot="16200000">
            <a:off x="-1376599" y="4493944"/>
            <a:ext cx="3744000" cy="396000"/>
          </a:xfrm>
          <a:prstGeom prst="rect">
            <a:avLst/>
          </a:prstGeom>
          <a:gradFill>
            <a:gsLst>
              <a:gs pos="0">
                <a:srgbClr val="2D62AE"/>
              </a:gs>
              <a:gs pos="50000">
                <a:srgbClr val="33A5CC"/>
              </a:gs>
              <a:gs pos="100000">
                <a:srgbClr val="77CBC4"/>
              </a:gs>
            </a:gsLst>
            <a:lin ang="0" scaled="1"/>
          </a:gradFill>
        </p:spPr>
        <p:txBody>
          <a:bodyPr wrap="square">
            <a:spAutoFit/>
          </a:bodyPr>
          <a:lstStyle/>
          <a:p>
            <a:pPr algn="ctr"/>
            <a:r>
              <a:rPr lang="en-IE" sz="2000" b="1" i="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OUR PARTNERSHIP</a:t>
            </a:r>
            <a:endParaRPr lang="en-US" sz="2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57785E-73B7-790E-4A43-1769F6F4807F}"/>
              </a:ext>
            </a:extLst>
          </p:cNvPr>
          <p:cNvSpPr txBox="1"/>
          <p:nvPr/>
        </p:nvSpPr>
        <p:spPr>
          <a:xfrm>
            <a:off x="915383" y="1319533"/>
            <a:ext cx="4225578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2580"/>
              </a:lnSpc>
            </a:pPr>
            <a:r>
              <a:rPr lang="en-IE" sz="2400" b="0" i="1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Accelerating the introduction </a:t>
            </a:r>
          </a:p>
          <a:p>
            <a:pPr>
              <a:lnSpc>
                <a:spcPts val="2580"/>
              </a:lnSpc>
            </a:pPr>
            <a:r>
              <a:rPr lang="en-IE" sz="2400" b="0" i="1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of </a:t>
            </a:r>
            <a:r>
              <a:rPr lang="en-IE" sz="2400" b="1" i="1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decarbonised heating </a:t>
            </a:r>
          </a:p>
          <a:p>
            <a:pPr>
              <a:lnSpc>
                <a:spcPts val="2580"/>
              </a:lnSpc>
            </a:pPr>
            <a:r>
              <a:rPr lang="en-IE" sz="2400" b="0" i="1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and </a:t>
            </a:r>
            <a:r>
              <a:rPr lang="en-IE" sz="2400" b="1" i="1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cooling solutions</a:t>
            </a:r>
            <a:endParaRPr lang="en-US" sz="2400" b="1" i="1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A9773BA-AAFC-0FDF-88EB-C4F6757D5F51}"/>
              </a:ext>
            </a:extLst>
          </p:cNvPr>
          <p:cNvSpPr txBox="1"/>
          <p:nvPr/>
        </p:nvSpPr>
        <p:spPr>
          <a:xfrm>
            <a:off x="869890" y="263988"/>
            <a:ext cx="6124754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IE" sz="4500" b="1" i="0" dirty="0">
                <a:solidFill>
                  <a:srgbClr val="243D8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Repower Regions Project</a:t>
            </a:r>
            <a:endParaRPr lang="en-US" sz="4500" b="1" dirty="0">
              <a:solidFill>
                <a:srgbClr val="243D8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B73895B-08C2-7490-7715-C0C061850431}"/>
              </a:ext>
            </a:extLst>
          </p:cNvPr>
          <p:cNvCxnSpPr>
            <a:cxnSpLocks/>
          </p:cNvCxnSpPr>
          <p:nvPr/>
        </p:nvCxnSpPr>
        <p:spPr>
          <a:xfrm>
            <a:off x="739503" y="1060482"/>
            <a:ext cx="6575697" cy="0"/>
          </a:xfrm>
          <a:prstGeom prst="line">
            <a:avLst/>
          </a:prstGeom>
          <a:ln>
            <a:solidFill>
              <a:srgbClr val="EE432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6EEC7F6A-7640-367E-8770-6637E7D0DEA9}"/>
              </a:ext>
            </a:extLst>
          </p:cNvPr>
          <p:cNvGrpSpPr/>
          <p:nvPr/>
        </p:nvGrpSpPr>
        <p:grpSpPr>
          <a:xfrm>
            <a:off x="6990348" y="105169"/>
            <a:ext cx="6554647" cy="6663623"/>
            <a:chOff x="-726027" y="-68305"/>
            <a:chExt cx="6554647" cy="6663623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6268EDB8-2B8E-E006-3507-4400521A0833}"/>
                </a:ext>
              </a:extLst>
            </p:cNvPr>
            <p:cNvSpPr/>
            <p:nvPr/>
          </p:nvSpPr>
          <p:spPr>
            <a:xfrm>
              <a:off x="3767337" y="4774175"/>
              <a:ext cx="817883" cy="621669"/>
            </a:xfrm>
            <a:custGeom>
              <a:avLst/>
              <a:gdLst>
                <a:gd name="connsiteX0" fmla="*/ 795217 w 817883"/>
                <a:gd name="connsiteY0" fmla="*/ 343554 h 621669"/>
                <a:gd name="connsiteX1" fmla="*/ 803064 w 817883"/>
                <a:gd name="connsiteY1" fmla="*/ 345517 h 621669"/>
                <a:gd name="connsiteX2" fmla="*/ 804372 w 817883"/>
                <a:gd name="connsiteY2" fmla="*/ 345517 h 621669"/>
                <a:gd name="connsiteX3" fmla="*/ 804372 w 817883"/>
                <a:gd name="connsiteY3" fmla="*/ 345517 h 621669"/>
                <a:gd name="connsiteX4" fmla="*/ 814835 w 817883"/>
                <a:gd name="connsiteY4" fmla="*/ 339628 h 621669"/>
                <a:gd name="connsiteX5" fmla="*/ 791293 w 817883"/>
                <a:gd name="connsiteY5" fmla="*/ 323923 h 621669"/>
                <a:gd name="connsiteX6" fmla="*/ 769058 w 817883"/>
                <a:gd name="connsiteY6" fmla="*/ 308872 h 621669"/>
                <a:gd name="connsiteX7" fmla="*/ 769058 w 817883"/>
                <a:gd name="connsiteY7" fmla="*/ 294475 h 621669"/>
                <a:gd name="connsiteX8" fmla="*/ 761864 w 817883"/>
                <a:gd name="connsiteY8" fmla="*/ 295784 h 621669"/>
                <a:gd name="connsiteX9" fmla="*/ 755325 w 817883"/>
                <a:gd name="connsiteY9" fmla="*/ 282696 h 621669"/>
                <a:gd name="connsiteX10" fmla="*/ 748785 w 817883"/>
                <a:gd name="connsiteY10" fmla="*/ 284005 h 621669"/>
                <a:gd name="connsiteX11" fmla="*/ 742900 w 817883"/>
                <a:gd name="connsiteY11" fmla="*/ 278770 h 621669"/>
                <a:gd name="connsiteX12" fmla="*/ 723281 w 817883"/>
                <a:gd name="connsiteY12" fmla="*/ 288586 h 621669"/>
                <a:gd name="connsiteX13" fmla="*/ 720665 w 817883"/>
                <a:gd name="connsiteY13" fmla="*/ 274844 h 621669"/>
                <a:gd name="connsiteX14" fmla="*/ 720665 w 817883"/>
                <a:gd name="connsiteY14" fmla="*/ 263719 h 621669"/>
                <a:gd name="connsiteX15" fmla="*/ 738322 w 817883"/>
                <a:gd name="connsiteY15" fmla="*/ 259138 h 621669"/>
                <a:gd name="connsiteX16" fmla="*/ 733090 w 817883"/>
                <a:gd name="connsiteY16" fmla="*/ 246050 h 621669"/>
                <a:gd name="connsiteX17" fmla="*/ 743554 w 817883"/>
                <a:gd name="connsiteY17" fmla="*/ 238198 h 621669"/>
                <a:gd name="connsiteX18" fmla="*/ 742246 w 817883"/>
                <a:gd name="connsiteY18" fmla="*/ 228382 h 621669"/>
                <a:gd name="connsiteX19" fmla="*/ 764480 w 817883"/>
                <a:gd name="connsiteY19" fmla="*/ 224455 h 621669"/>
                <a:gd name="connsiteX20" fmla="*/ 759903 w 817883"/>
                <a:gd name="connsiteY20" fmla="*/ 204170 h 621669"/>
                <a:gd name="connsiteX21" fmla="*/ 758595 w 817883"/>
                <a:gd name="connsiteY21" fmla="*/ 192391 h 621669"/>
                <a:gd name="connsiteX22" fmla="*/ 751401 w 817883"/>
                <a:gd name="connsiteY22" fmla="*/ 173413 h 621669"/>
                <a:gd name="connsiteX23" fmla="*/ 749439 w 817883"/>
                <a:gd name="connsiteY23" fmla="*/ 149855 h 621669"/>
                <a:gd name="connsiteX24" fmla="*/ 755979 w 817883"/>
                <a:gd name="connsiteY24" fmla="*/ 126952 h 621669"/>
                <a:gd name="connsiteX25" fmla="*/ 759249 w 817883"/>
                <a:gd name="connsiteY25" fmla="*/ 102085 h 621669"/>
                <a:gd name="connsiteX26" fmla="*/ 766442 w 817883"/>
                <a:gd name="connsiteY26" fmla="*/ 89651 h 621669"/>
                <a:gd name="connsiteX27" fmla="*/ 776906 w 817883"/>
                <a:gd name="connsiteY27" fmla="*/ 85725 h 621669"/>
                <a:gd name="connsiteX28" fmla="*/ 789985 w 817883"/>
                <a:gd name="connsiteY28" fmla="*/ 79181 h 621669"/>
                <a:gd name="connsiteX29" fmla="*/ 807642 w 817883"/>
                <a:gd name="connsiteY29" fmla="*/ 82453 h 621669"/>
                <a:gd name="connsiteX30" fmla="*/ 812219 w 817883"/>
                <a:gd name="connsiteY30" fmla="*/ 70674 h 621669"/>
                <a:gd name="connsiteX31" fmla="*/ 817451 w 817883"/>
                <a:gd name="connsiteY31" fmla="*/ 49733 h 621669"/>
                <a:gd name="connsiteX32" fmla="*/ 803718 w 817883"/>
                <a:gd name="connsiteY32" fmla="*/ 20941 h 621669"/>
                <a:gd name="connsiteX33" fmla="*/ 784753 w 817883"/>
                <a:gd name="connsiteY33" fmla="*/ 25521 h 621669"/>
                <a:gd name="connsiteX34" fmla="*/ 758595 w 817883"/>
                <a:gd name="connsiteY34" fmla="*/ 29448 h 621669"/>
                <a:gd name="connsiteX35" fmla="*/ 720665 w 817883"/>
                <a:gd name="connsiteY35" fmla="*/ 22249 h 621669"/>
                <a:gd name="connsiteX36" fmla="*/ 708240 w 817883"/>
                <a:gd name="connsiteY36" fmla="*/ 5235 h 621669"/>
                <a:gd name="connsiteX37" fmla="*/ 704970 w 817883"/>
                <a:gd name="connsiteY37" fmla="*/ 0 h 621669"/>
                <a:gd name="connsiteX38" fmla="*/ 699084 w 817883"/>
                <a:gd name="connsiteY38" fmla="*/ 5235 h 621669"/>
                <a:gd name="connsiteX39" fmla="*/ 687967 w 817883"/>
                <a:gd name="connsiteY39" fmla="*/ 13088 h 621669"/>
                <a:gd name="connsiteX40" fmla="*/ 668348 w 817883"/>
                <a:gd name="connsiteY40" fmla="*/ 1963 h 621669"/>
                <a:gd name="connsiteX41" fmla="*/ 667694 w 817883"/>
                <a:gd name="connsiteY41" fmla="*/ 2618 h 621669"/>
                <a:gd name="connsiteX42" fmla="*/ 661155 w 817883"/>
                <a:gd name="connsiteY42" fmla="*/ 7198 h 621669"/>
                <a:gd name="connsiteX43" fmla="*/ 638920 w 817883"/>
                <a:gd name="connsiteY43" fmla="*/ 13088 h 621669"/>
                <a:gd name="connsiteX44" fmla="*/ 627149 w 817883"/>
                <a:gd name="connsiteY44" fmla="*/ 7198 h 621669"/>
                <a:gd name="connsiteX45" fmla="*/ 627149 w 817883"/>
                <a:gd name="connsiteY45" fmla="*/ 7198 h 621669"/>
                <a:gd name="connsiteX46" fmla="*/ 624533 w 817883"/>
                <a:gd name="connsiteY46" fmla="*/ 7198 h 621669"/>
                <a:gd name="connsiteX47" fmla="*/ 617339 w 817883"/>
                <a:gd name="connsiteY47" fmla="*/ 5890 h 621669"/>
                <a:gd name="connsiteX48" fmla="*/ 612761 w 817883"/>
                <a:gd name="connsiteY48" fmla="*/ 654 h 621669"/>
                <a:gd name="connsiteX49" fmla="*/ 599028 w 817883"/>
                <a:gd name="connsiteY49" fmla="*/ 3926 h 621669"/>
                <a:gd name="connsiteX50" fmla="*/ 585295 w 817883"/>
                <a:gd name="connsiteY50" fmla="*/ 3926 h 621669"/>
                <a:gd name="connsiteX51" fmla="*/ 582679 w 817883"/>
                <a:gd name="connsiteY51" fmla="*/ 3926 h 621669"/>
                <a:gd name="connsiteX52" fmla="*/ 569600 w 817883"/>
                <a:gd name="connsiteY52" fmla="*/ 10470 h 621669"/>
                <a:gd name="connsiteX53" fmla="*/ 566984 w 817883"/>
                <a:gd name="connsiteY53" fmla="*/ 11779 h 621669"/>
                <a:gd name="connsiteX54" fmla="*/ 557829 w 817883"/>
                <a:gd name="connsiteY54" fmla="*/ 17669 h 621669"/>
                <a:gd name="connsiteX55" fmla="*/ 538864 w 817883"/>
                <a:gd name="connsiteY55" fmla="*/ 29448 h 621669"/>
                <a:gd name="connsiteX56" fmla="*/ 500934 w 817883"/>
                <a:gd name="connsiteY56" fmla="*/ 45807 h 621669"/>
                <a:gd name="connsiteX57" fmla="*/ 493740 w 817883"/>
                <a:gd name="connsiteY57" fmla="*/ 51697 h 621669"/>
                <a:gd name="connsiteX58" fmla="*/ 485239 w 817883"/>
                <a:gd name="connsiteY58" fmla="*/ 58241 h 621669"/>
                <a:gd name="connsiteX59" fmla="*/ 480661 w 817883"/>
                <a:gd name="connsiteY59" fmla="*/ 60858 h 621669"/>
                <a:gd name="connsiteX60" fmla="*/ 476084 w 817883"/>
                <a:gd name="connsiteY60" fmla="*/ 63476 h 621669"/>
                <a:gd name="connsiteX61" fmla="*/ 474776 w 817883"/>
                <a:gd name="connsiteY61" fmla="*/ 68057 h 621669"/>
                <a:gd name="connsiteX62" fmla="*/ 473468 w 817883"/>
                <a:gd name="connsiteY62" fmla="*/ 71983 h 621669"/>
                <a:gd name="connsiteX63" fmla="*/ 466274 w 817883"/>
                <a:gd name="connsiteY63" fmla="*/ 81144 h 621669"/>
                <a:gd name="connsiteX64" fmla="*/ 464966 w 817883"/>
                <a:gd name="connsiteY64" fmla="*/ 82453 h 621669"/>
                <a:gd name="connsiteX65" fmla="*/ 457773 w 817883"/>
                <a:gd name="connsiteY65" fmla="*/ 97504 h 621669"/>
                <a:gd name="connsiteX66" fmla="*/ 449271 w 817883"/>
                <a:gd name="connsiteY66" fmla="*/ 110592 h 621669"/>
                <a:gd name="connsiteX67" fmla="*/ 447963 w 817883"/>
                <a:gd name="connsiteY67" fmla="*/ 113209 h 621669"/>
                <a:gd name="connsiteX68" fmla="*/ 444693 w 817883"/>
                <a:gd name="connsiteY68" fmla="*/ 121062 h 621669"/>
                <a:gd name="connsiteX69" fmla="*/ 431614 w 817883"/>
                <a:gd name="connsiteY69" fmla="*/ 128260 h 621669"/>
                <a:gd name="connsiteX70" fmla="*/ 427691 w 817883"/>
                <a:gd name="connsiteY70" fmla="*/ 130224 h 621669"/>
                <a:gd name="connsiteX71" fmla="*/ 423767 w 817883"/>
                <a:gd name="connsiteY71" fmla="*/ 134150 h 621669"/>
                <a:gd name="connsiteX72" fmla="*/ 419189 w 817883"/>
                <a:gd name="connsiteY72" fmla="*/ 138731 h 621669"/>
                <a:gd name="connsiteX73" fmla="*/ 410034 w 817883"/>
                <a:gd name="connsiteY73" fmla="*/ 142003 h 621669"/>
                <a:gd name="connsiteX74" fmla="*/ 407418 w 817883"/>
                <a:gd name="connsiteY74" fmla="*/ 142003 h 621669"/>
                <a:gd name="connsiteX75" fmla="*/ 401532 w 817883"/>
                <a:gd name="connsiteY75" fmla="*/ 145929 h 621669"/>
                <a:gd name="connsiteX76" fmla="*/ 396301 w 817883"/>
                <a:gd name="connsiteY76" fmla="*/ 149201 h 621669"/>
                <a:gd name="connsiteX77" fmla="*/ 372104 w 817883"/>
                <a:gd name="connsiteY77" fmla="*/ 144620 h 621669"/>
                <a:gd name="connsiteX78" fmla="*/ 366872 w 817883"/>
                <a:gd name="connsiteY78" fmla="*/ 143311 h 621669"/>
                <a:gd name="connsiteX79" fmla="*/ 362294 w 817883"/>
                <a:gd name="connsiteY79" fmla="*/ 144620 h 621669"/>
                <a:gd name="connsiteX80" fmla="*/ 352485 w 817883"/>
                <a:gd name="connsiteY80" fmla="*/ 147238 h 621669"/>
                <a:gd name="connsiteX81" fmla="*/ 334828 w 817883"/>
                <a:gd name="connsiteY81" fmla="*/ 142657 h 621669"/>
                <a:gd name="connsiteX82" fmla="*/ 328943 w 817883"/>
                <a:gd name="connsiteY82" fmla="*/ 145929 h 621669"/>
                <a:gd name="connsiteX83" fmla="*/ 325019 w 817883"/>
                <a:gd name="connsiteY83" fmla="*/ 147892 h 621669"/>
                <a:gd name="connsiteX84" fmla="*/ 302130 w 817883"/>
                <a:gd name="connsiteY84" fmla="*/ 153127 h 621669"/>
                <a:gd name="connsiteX85" fmla="*/ 281203 w 817883"/>
                <a:gd name="connsiteY85" fmla="*/ 149855 h 621669"/>
                <a:gd name="connsiteX86" fmla="*/ 280549 w 817883"/>
                <a:gd name="connsiteY86" fmla="*/ 149855 h 621669"/>
                <a:gd name="connsiteX87" fmla="*/ 274010 w 817883"/>
                <a:gd name="connsiteY87" fmla="*/ 151164 h 621669"/>
                <a:gd name="connsiteX88" fmla="*/ 265508 w 817883"/>
                <a:gd name="connsiteY88" fmla="*/ 159671 h 621669"/>
                <a:gd name="connsiteX89" fmla="*/ 260277 w 817883"/>
                <a:gd name="connsiteY89" fmla="*/ 164906 h 621669"/>
                <a:gd name="connsiteX90" fmla="*/ 237388 w 817883"/>
                <a:gd name="connsiteY90" fmla="*/ 174067 h 621669"/>
                <a:gd name="connsiteX91" fmla="*/ 217769 w 817883"/>
                <a:gd name="connsiteY91" fmla="*/ 171450 h 621669"/>
                <a:gd name="connsiteX92" fmla="*/ 198804 w 817883"/>
                <a:gd name="connsiteY92" fmla="*/ 168178 h 621669"/>
                <a:gd name="connsiteX93" fmla="*/ 187687 w 817883"/>
                <a:gd name="connsiteY93" fmla="*/ 166869 h 621669"/>
                <a:gd name="connsiteX94" fmla="*/ 166760 w 817883"/>
                <a:gd name="connsiteY94" fmla="*/ 164252 h 621669"/>
                <a:gd name="connsiteX95" fmla="*/ 161528 w 817883"/>
                <a:gd name="connsiteY95" fmla="*/ 166869 h 621669"/>
                <a:gd name="connsiteX96" fmla="*/ 153681 w 817883"/>
                <a:gd name="connsiteY96" fmla="*/ 170795 h 621669"/>
                <a:gd name="connsiteX97" fmla="*/ 131446 w 817883"/>
                <a:gd name="connsiteY97" fmla="*/ 162943 h 621669"/>
                <a:gd name="connsiteX98" fmla="*/ 131446 w 817883"/>
                <a:gd name="connsiteY98" fmla="*/ 162943 h 621669"/>
                <a:gd name="connsiteX99" fmla="*/ 115097 w 817883"/>
                <a:gd name="connsiteY99" fmla="*/ 166869 h 621669"/>
                <a:gd name="connsiteX100" fmla="*/ 110520 w 817883"/>
                <a:gd name="connsiteY100" fmla="*/ 168178 h 621669"/>
                <a:gd name="connsiteX101" fmla="*/ 98094 w 817883"/>
                <a:gd name="connsiteY101" fmla="*/ 177339 h 621669"/>
                <a:gd name="connsiteX102" fmla="*/ 94824 w 817883"/>
                <a:gd name="connsiteY102" fmla="*/ 179957 h 621669"/>
                <a:gd name="connsiteX103" fmla="*/ 76513 w 817883"/>
                <a:gd name="connsiteY103" fmla="*/ 184538 h 621669"/>
                <a:gd name="connsiteX104" fmla="*/ 70628 w 817883"/>
                <a:gd name="connsiteY104" fmla="*/ 184538 h 621669"/>
                <a:gd name="connsiteX105" fmla="*/ 45777 w 817883"/>
                <a:gd name="connsiteY105" fmla="*/ 168178 h 621669"/>
                <a:gd name="connsiteX106" fmla="*/ 51009 w 817883"/>
                <a:gd name="connsiteY106" fmla="*/ 142003 h 621669"/>
                <a:gd name="connsiteX107" fmla="*/ 64742 w 817883"/>
                <a:gd name="connsiteY107" fmla="*/ 134804 h 621669"/>
                <a:gd name="connsiteX108" fmla="*/ 64742 w 817883"/>
                <a:gd name="connsiteY108" fmla="*/ 130224 h 621669"/>
                <a:gd name="connsiteX109" fmla="*/ 59511 w 817883"/>
                <a:gd name="connsiteY109" fmla="*/ 130224 h 621669"/>
                <a:gd name="connsiteX110" fmla="*/ 51009 w 817883"/>
                <a:gd name="connsiteY110" fmla="*/ 130224 h 621669"/>
                <a:gd name="connsiteX111" fmla="*/ 34660 w 817883"/>
                <a:gd name="connsiteY111" fmla="*/ 122371 h 621669"/>
                <a:gd name="connsiteX112" fmla="*/ 29428 w 817883"/>
                <a:gd name="connsiteY112" fmla="*/ 119753 h 621669"/>
                <a:gd name="connsiteX113" fmla="*/ 25505 w 817883"/>
                <a:gd name="connsiteY113" fmla="*/ 119099 h 621669"/>
                <a:gd name="connsiteX114" fmla="*/ 20927 w 817883"/>
                <a:gd name="connsiteY114" fmla="*/ 118444 h 621669"/>
                <a:gd name="connsiteX115" fmla="*/ 20273 w 817883"/>
                <a:gd name="connsiteY115" fmla="*/ 120408 h 621669"/>
                <a:gd name="connsiteX116" fmla="*/ 20273 w 817883"/>
                <a:gd name="connsiteY116" fmla="*/ 125643 h 621669"/>
                <a:gd name="connsiteX117" fmla="*/ 23543 w 817883"/>
                <a:gd name="connsiteY117" fmla="*/ 137422 h 621669"/>
                <a:gd name="connsiteX118" fmla="*/ 23543 w 817883"/>
                <a:gd name="connsiteY118" fmla="*/ 143966 h 621669"/>
                <a:gd name="connsiteX119" fmla="*/ 14387 w 817883"/>
                <a:gd name="connsiteY119" fmla="*/ 149201 h 621669"/>
                <a:gd name="connsiteX120" fmla="*/ 14387 w 817883"/>
                <a:gd name="connsiteY120" fmla="*/ 151164 h 621669"/>
                <a:gd name="connsiteX121" fmla="*/ 1308 w 817883"/>
                <a:gd name="connsiteY121" fmla="*/ 160325 h 621669"/>
                <a:gd name="connsiteX122" fmla="*/ 1308 w 817883"/>
                <a:gd name="connsiteY122" fmla="*/ 160325 h 621669"/>
                <a:gd name="connsiteX123" fmla="*/ 0 w 817883"/>
                <a:gd name="connsiteY123" fmla="*/ 191082 h 621669"/>
                <a:gd name="connsiteX124" fmla="*/ 3270 w 817883"/>
                <a:gd name="connsiteY124" fmla="*/ 196317 h 621669"/>
                <a:gd name="connsiteX125" fmla="*/ 7848 w 817883"/>
                <a:gd name="connsiteY125" fmla="*/ 206133 h 621669"/>
                <a:gd name="connsiteX126" fmla="*/ 15041 w 817883"/>
                <a:gd name="connsiteY126" fmla="*/ 212677 h 621669"/>
                <a:gd name="connsiteX127" fmla="*/ 23543 w 817883"/>
                <a:gd name="connsiteY127" fmla="*/ 223147 h 621669"/>
                <a:gd name="connsiteX128" fmla="*/ 24851 w 817883"/>
                <a:gd name="connsiteY128" fmla="*/ 227073 h 621669"/>
                <a:gd name="connsiteX129" fmla="*/ 28121 w 817883"/>
                <a:gd name="connsiteY129" fmla="*/ 234271 h 621669"/>
                <a:gd name="connsiteX130" fmla="*/ 34006 w 817883"/>
                <a:gd name="connsiteY130" fmla="*/ 246705 h 621669"/>
                <a:gd name="connsiteX131" fmla="*/ 36622 w 817883"/>
                <a:gd name="connsiteY131" fmla="*/ 248014 h 621669"/>
                <a:gd name="connsiteX132" fmla="*/ 38584 w 817883"/>
                <a:gd name="connsiteY132" fmla="*/ 248668 h 621669"/>
                <a:gd name="connsiteX133" fmla="*/ 41200 w 817883"/>
                <a:gd name="connsiteY133" fmla="*/ 248014 h 621669"/>
                <a:gd name="connsiteX134" fmla="*/ 51009 w 817883"/>
                <a:gd name="connsiteY134" fmla="*/ 252594 h 621669"/>
                <a:gd name="connsiteX135" fmla="*/ 51009 w 817883"/>
                <a:gd name="connsiteY135" fmla="*/ 252594 h 621669"/>
                <a:gd name="connsiteX136" fmla="*/ 52971 w 817883"/>
                <a:gd name="connsiteY136" fmla="*/ 252594 h 621669"/>
                <a:gd name="connsiteX137" fmla="*/ 56895 w 817883"/>
                <a:gd name="connsiteY137" fmla="*/ 252594 h 621669"/>
                <a:gd name="connsiteX138" fmla="*/ 69320 w 817883"/>
                <a:gd name="connsiteY138" fmla="*/ 260447 h 621669"/>
                <a:gd name="connsiteX139" fmla="*/ 71936 w 817883"/>
                <a:gd name="connsiteY139" fmla="*/ 263065 h 621669"/>
                <a:gd name="connsiteX140" fmla="*/ 81091 w 817883"/>
                <a:gd name="connsiteY140" fmla="*/ 272880 h 621669"/>
                <a:gd name="connsiteX141" fmla="*/ 88939 w 817883"/>
                <a:gd name="connsiteY141" fmla="*/ 282042 h 621669"/>
                <a:gd name="connsiteX142" fmla="*/ 94824 w 817883"/>
                <a:gd name="connsiteY142" fmla="*/ 282042 h 621669"/>
                <a:gd name="connsiteX143" fmla="*/ 99402 w 817883"/>
                <a:gd name="connsiteY143" fmla="*/ 282042 h 621669"/>
                <a:gd name="connsiteX144" fmla="*/ 102018 w 817883"/>
                <a:gd name="connsiteY144" fmla="*/ 283351 h 621669"/>
                <a:gd name="connsiteX145" fmla="*/ 105288 w 817883"/>
                <a:gd name="connsiteY145" fmla="*/ 301019 h 621669"/>
                <a:gd name="connsiteX146" fmla="*/ 105288 w 817883"/>
                <a:gd name="connsiteY146" fmla="*/ 302982 h 621669"/>
                <a:gd name="connsiteX147" fmla="*/ 96787 w 817883"/>
                <a:gd name="connsiteY147" fmla="*/ 318688 h 621669"/>
                <a:gd name="connsiteX148" fmla="*/ 94824 w 817883"/>
                <a:gd name="connsiteY148" fmla="*/ 323923 h 621669"/>
                <a:gd name="connsiteX149" fmla="*/ 92863 w 817883"/>
                <a:gd name="connsiteY149" fmla="*/ 328504 h 621669"/>
                <a:gd name="connsiteX150" fmla="*/ 85015 w 817883"/>
                <a:gd name="connsiteY150" fmla="*/ 337665 h 621669"/>
                <a:gd name="connsiteX151" fmla="*/ 84361 w 817883"/>
                <a:gd name="connsiteY151" fmla="*/ 337665 h 621669"/>
                <a:gd name="connsiteX152" fmla="*/ 84361 w 817883"/>
                <a:gd name="connsiteY152" fmla="*/ 342900 h 621669"/>
                <a:gd name="connsiteX153" fmla="*/ 84361 w 817883"/>
                <a:gd name="connsiteY153" fmla="*/ 348789 h 621669"/>
                <a:gd name="connsiteX154" fmla="*/ 71282 w 817883"/>
                <a:gd name="connsiteY154" fmla="*/ 361877 h 621669"/>
                <a:gd name="connsiteX155" fmla="*/ 56895 w 817883"/>
                <a:gd name="connsiteY155" fmla="*/ 361877 h 621669"/>
                <a:gd name="connsiteX156" fmla="*/ 56241 w 817883"/>
                <a:gd name="connsiteY156" fmla="*/ 363840 h 621669"/>
                <a:gd name="connsiteX157" fmla="*/ 51009 w 817883"/>
                <a:gd name="connsiteY157" fmla="*/ 367767 h 621669"/>
                <a:gd name="connsiteX158" fmla="*/ 46431 w 817883"/>
                <a:gd name="connsiteY158" fmla="*/ 373656 h 621669"/>
                <a:gd name="connsiteX159" fmla="*/ 49701 w 817883"/>
                <a:gd name="connsiteY159" fmla="*/ 377583 h 621669"/>
                <a:gd name="connsiteX160" fmla="*/ 52317 w 817883"/>
                <a:gd name="connsiteY160" fmla="*/ 380855 h 621669"/>
                <a:gd name="connsiteX161" fmla="*/ 52317 w 817883"/>
                <a:gd name="connsiteY161" fmla="*/ 394597 h 621669"/>
                <a:gd name="connsiteX162" fmla="*/ 52317 w 817883"/>
                <a:gd name="connsiteY162" fmla="*/ 414228 h 621669"/>
                <a:gd name="connsiteX163" fmla="*/ 60819 w 817883"/>
                <a:gd name="connsiteY163" fmla="*/ 419463 h 621669"/>
                <a:gd name="connsiteX164" fmla="*/ 68012 w 817883"/>
                <a:gd name="connsiteY164" fmla="*/ 424044 h 621669"/>
                <a:gd name="connsiteX165" fmla="*/ 69320 w 817883"/>
                <a:gd name="connsiteY165" fmla="*/ 442367 h 621669"/>
                <a:gd name="connsiteX166" fmla="*/ 62126 w 817883"/>
                <a:gd name="connsiteY166" fmla="*/ 453492 h 621669"/>
                <a:gd name="connsiteX167" fmla="*/ 60819 w 817883"/>
                <a:gd name="connsiteY167" fmla="*/ 458727 h 621669"/>
                <a:gd name="connsiteX168" fmla="*/ 60819 w 817883"/>
                <a:gd name="connsiteY168" fmla="*/ 460036 h 621669"/>
                <a:gd name="connsiteX169" fmla="*/ 56895 w 817883"/>
                <a:gd name="connsiteY169" fmla="*/ 465925 h 621669"/>
                <a:gd name="connsiteX170" fmla="*/ 59511 w 817883"/>
                <a:gd name="connsiteY170" fmla="*/ 468543 h 621669"/>
                <a:gd name="connsiteX171" fmla="*/ 71936 w 817883"/>
                <a:gd name="connsiteY171" fmla="*/ 481630 h 621669"/>
                <a:gd name="connsiteX172" fmla="*/ 72590 w 817883"/>
                <a:gd name="connsiteY172" fmla="*/ 484902 h 621669"/>
                <a:gd name="connsiteX173" fmla="*/ 73898 w 817883"/>
                <a:gd name="connsiteY173" fmla="*/ 487520 h 621669"/>
                <a:gd name="connsiteX174" fmla="*/ 92863 w 817883"/>
                <a:gd name="connsiteY174" fmla="*/ 496682 h 621669"/>
                <a:gd name="connsiteX175" fmla="*/ 97440 w 817883"/>
                <a:gd name="connsiteY175" fmla="*/ 494064 h 621669"/>
                <a:gd name="connsiteX176" fmla="*/ 103980 w 817883"/>
                <a:gd name="connsiteY176" fmla="*/ 496027 h 621669"/>
                <a:gd name="connsiteX177" fmla="*/ 107250 w 817883"/>
                <a:gd name="connsiteY177" fmla="*/ 498645 h 621669"/>
                <a:gd name="connsiteX178" fmla="*/ 110520 w 817883"/>
                <a:gd name="connsiteY178" fmla="*/ 497990 h 621669"/>
                <a:gd name="connsiteX179" fmla="*/ 111828 w 817883"/>
                <a:gd name="connsiteY179" fmla="*/ 497990 h 621669"/>
                <a:gd name="connsiteX180" fmla="*/ 127522 w 817883"/>
                <a:gd name="connsiteY180" fmla="*/ 504534 h 621669"/>
                <a:gd name="connsiteX181" fmla="*/ 131446 w 817883"/>
                <a:gd name="connsiteY181" fmla="*/ 513696 h 621669"/>
                <a:gd name="connsiteX182" fmla="*/ 135370 w 817883"/>
                <a:gd name="connsiteY182" fmla="*/ 522203 h 621669"/>
                <a:gd name="connsiteX183" fmla="*/ 138640 w 817883"/>
                <a:gd name="connsiteY183" fmla="*/ 526783 h 621669"/>
                <a:gd name="connsiteX184" fmla="*/ 146487 w 817883"/>
                <a:gd name="connsiteY184" fmla="*/ 537908 h 621669"/>
                <a:gd name="connsiteX185" fmla="*/ 151719 w 817883"/>
                <a:gd name="connsiteY185" fmla="*/ 543143 h 621669"/>
                <a:gd name="connsiteX186" fmla="*/ 154989 w 817883"/>
                <a:gd name="connsiteY186" fmla="*/ 545761 h 621669"/>
                <a:gd name="connsiteX187" fmla="*/ 159567 w 817883"/>
                <a:gd name="connsiteY187" fmla="*/ 567356 h 621669"/>
                <a:gd name="connsiteX188" fmla="*/ 154989 w 817883"/>
                <a:gd name="connsiteY188" fmla="*/ 576517 h 621669"/>
                <a:gd name="connsiteX189" fmla="*/ 159567 w 817883"/>
                <a:gd name="connsiteY189" fmla="*/ 589605 h 621669"/>
                <a:gd name="connsiteX190" fmla="*/ 160875 w 817883"/>
                <a:gd name="connsiteY190" fmla="*/ 599420 h 621669"/>
                <a:gd name="connsiteX191" fmla="*/ 160875 w 817883"/>
                <a:gd name="connsiteY191" fmla="*/ 600729 h 621669"/>
                <a:gd name="connsiteX192" fmla="*/ 161528 w 817883"/>
                <a:gd name="connsiteY192" fmla="*/ 602038 h 621669"/>
                <a:gd name="connsiteX193" fmla="*/ 163490 w 817883"/>
                <a:gd name="connsiteY193" fmla="*/ 611200 h 621669"/>
                <a:gd name="connsiteX194" fmla="*/ 163490 w 817883"/>
                <a:gd name="connsiteY194" fmla="*/ 613817 h 621669"/>
                <a:gd name="connsiteX195" fmla="*/ 164144 w 817883"/>
                <a:gd name="connsiteY195" fmla="*/ 617744 h 621669"/>
                <a:gd name="connsiteX196" fmla="*/ 164144 w 817883"/>
                <a:gd name="connsiteY196" fmla="*/ 621670 h 621669"/>
                <a:gd name="connsiteX197" fmla="*/ 184417 w 817883"/>
                <a:gd name="connsiteY197" fmla="*/ 620361 h 621669"/>
                <a:gd name="connsiteX198" fmla="*/ 187687 w 817883"/>
                <a:gd name="connsiteY198" fmla="*/ 619052 h 621669"/>
                <a:gd name="connsiteX199" fmla="*/ 190957 w 817883"/>
                <a:gd name="connsiteY199" fmla="*/ 606619 h 621669"/>
                <a:gd name="connsiteX200" fmla="*/ 192265 w 817883"/>
                <a:gd name="connsiteY200" fmla="*/ 605310 h 621669"/>
                <a:gd name="connsiteX201" fmla="*/ 207306 w 817883"/>
                <a:gd name="connsiteY201" fmla="*/ 600729 h 621669"/>
                <a:gd name="connsiteX202" fmla="*/ 210575 w 817883"/>
                <a:gd name="connsiteY202" fmla="*/ 604001 h 621669"/>
                <a:gd name="connsiteX203" fmla="*/ 210575 w 817883"/>
                <a:gd name="connsiteY203" fmla="*/ 604001 h 621669"/>
                <a:gd name="connsiteX204" fmla="*/ 211883 w 817883"/>
                <a:gd name="connsiteY204" fmla="*/ 602692 h 621669"/>
                <a:gd name="connsiteX205" fmla="*/ 221693 w 817883"/>
                <a:gd name="connsiteY205" fmla="*/ 595494 h 621669"/>
                <a:gd name="connsiteX206" fmla="*/ 238042 w 817883"/>
                <a:gd name="connsiteY206" fmla="*/ 595494 h 621669"/>
                <a:gd name="connsiteX207" fmla="*/ 241312 w 817883"/>
                <a:gd name="connsiteY207" fmla="*/ 596149 h 621669"/>
                <a:gd name="connsiteX208" fmla="*/ 245235 w 817883"/>
                <a:gd name="connsiteY208" fmla="*/ 596803 h 621669"/>
                <a:gd name="connsiteX209" fmla="*/ 245890 w 817883"/>
                <a:gd name="connsiteY209" fmla="*/ 595494 h 621669"/>
                <a:gd name="connsiteX210" fmla="*/ 256353 w 817883"/>
                <a:gd name="connsiteY210" fmla="*/ 588950 h 621669"/>
                <a:gd name="connsiteX211" fmla="*/ 260277 w 817883"/>
                <a:gd name="connsiteY211" fmla="*/ 588950 h 621669"/>
                <a:gd name="connsiteX212" fmla="*/ 262239 w 817883"/>
                <a:gd name="connsiteY212" fmla="*/ 588950 h 621669"/>
                <a:gd name="connsiteX213" fmla="*/ 268778 w 817883"/>
                <a:gd name="connsiteY213" fmla="*/ 580443 h 621669"/>
                <a:gd name="connsiteX214" fmla="*/ 271394 w 817883"/>
                <a:gd name="connsiteY214" fmla="*/ 579135 h 621669"/>
                <a:gd name="connsiteX215" fmla="*/ 276626 w 817883"/>
                <a:gd name="connsiteY215" fmla="*/ 576517 h 621669"/>
                <a:gd name="connsiteX216" fmla="*/ 282511 w 817883"/>
                <a:gd name="connsiteY216" fmla="*/ 568010 h 621669"/>
                <a:gd name="connsiteX217" fmla="*/ 290359 w 817883"/>
                <a:gd name="connsiteY217" fmla="*/ 570628 h 621669"/>
                <a:gd name="connsiteX218" fmla="*/ 291667 w 817883"/>
                <a:gd name="connsiteY218" fmla="*/ 571936 h 621669"/>
                <a:gd name="connsiteX219" fmla="*/ 292321 w 817883"/>
                <a:gd name="connsiteY219" fmla="*/ 572591 h 621669"/>
                <a:gd name="connsiteX220" fmla="*/ 298860 w 817883"/>
                <a:gd name="connsiteY220" fmla="*/ 568665 h 621669"/>
                <a:gd name="connsiteX221" fmla="*/ 298860 w 817883"/>
                <a:gd name="connsiteY221" fmla="*/ 556885 h 621669"/>
                <a:gd name="connsiteX222" fmla="*/ 310631 w 817883"/>
                <a:gd name="connsiteY222" fmla="*/ 550341 h 621669"/>
                <a:gd name="connsiteX223" fmla="*/ 315863 w 817883"/>
                <a:gd name="connsiteY223" fmla="*/ 552305 h 621669"/>
                <a:gd name="connsiteX224" fmla="*/ 316517 w 817883"/>
                <a:gd name="connsiteY224" fmla="*/ 552305 h 621669"/>
                <a:gd name="connsiteX225" fmla="*/ 326327 w 817883"/>
                <a:gd name="connsiteY225" fmla="*/ 541180 h 621669"/>
                <a:gd name="connsiteX226" fmla="*/ 332212 w 817883"/>
                <a:gd name="connsiteY226" fmla="*/ 541834 h 621669"/>
                <a:gd name="connsiteX227" fmla="*/ 337444 w 817883"/>
                <a:gd name="connsiteY227" fmla="*/ 546415 h 621669"/>
                <a:gd name="connsiteX228" fmla="*/ 338752 w 817883"/>
                <a:gd name="connsiteY228" fmla="*/ 547724 h 621669"/>
                <a:gd name="connsiteX229" fmla="*/ 345945 w 817883"/>
                <a:gd name="connsiteY229" fmla="*/ 543797 h 621669"/>
                <a:gd name="connsiteX230" fmla="*/ 350523 w 817883"/>
                <a:gd name="connsiteY230" fmla="*/ 543797 h 621669"/>
                <a:gd name="connsiteX231" fmla="*/ 366872 w 817883"/>
                <a:gd name="connsiteY231" fmla="*/ 534636 h 621669"/>
                <a:gd name="connsiteX232" fmla="*/ 376027 w 817883"/>
                <a:gd name="connsiteY232" fmla="*/ 544452 h 621669"/>
                <a:gd name="connsiteX233" fmla="*/ 377990 w 817883"/>
                <a:gd name="connsiteY233" fmla="*/ 547069 h 621669"/>
                <a:gd name="connsiteX234" fmla="*/ 382567 w 817883"/>
                <a:gd name="connsiteY234" fmla="*/ 550996 h 621669"/>
                <a:gd name="connsiteX235" fmla="*/ 386491 w 817883"/>
                <a:gd name="connsiteY235" fmla="*/ 553613 h 621669"/>
                <a:gd name="connsiteX236" fmla="*/ 386491 w 817883"/>
                <a:gd name="connsiteY236" fmla="*/ 556231 h 621669"/>
                <a:gd name="connsiteX237" fmla="*/ 402840 w 817883"/>
                <a:gd name="connsiteY237" fmla="*/ 557540 h 621669"/>
                <a:gd name="connsiteX238" fmla="*/ 405456 w 817883"/>
                <a:gd name="connsiteY238" fmla="*/ 560157 h 621669"/>
                <a:gd name="connsiteX239" fmla="*/ 409380 w 817883"/>
                <a:gd name="connsiteY239" fmla="*/ 556231 h 621669"/>
                <a:gd name="connsiteX240" fmla="*/ 422459 w 817883"/>
                <a:gd name="connsiteY240" fmla="*/ 551650 h 621669"/>
                <a:gd name="connsiteX241" fmla="*/ 442078 w 817883"/>
                <a:gd name="connsiteY241" fmla="*/ 555577 h 621669"/>
                <a:gd name="connsiteX242" fmla="*/ 449925 w 817883"/>
                <a:gd name="connsiteY242" fmla="*/ 557540 h 621669"/>
                <a:gd name="connsiteX243" fmla="*/ 459081 w 817883"/>
                <a:gd name="connsiteY243" fmla="*/ 560157 h 621669"/>
                <a:gd name="connsiteX244" fmla="*/ 464966 w 817883"/>
                <a:gd name="connsiteY244" fmla="*/ 561466 h 621669"/>
                <a:gd name="connsiteX245" fmla="*/ 476084 w 817883"/>
                <a:gd name="connsiteY245" fmla="*/ 566047 h 621669"/>
                <a:gd name="connsiteX246" fmla="*/ 478699 w 817883"/>
                <a:gd name="connsiteY246" fmla="*/ 570628 h 621669"/>
                <a:gd name="connsiteX247" fmla="*/ 490471 w 817883"/>
                <a:gd name="connsiteY247" fmla="*/ 563429 h 621669"/>
                <a:gd name="connsiteX248" fmla="*/ 502242 w 817883"/>
                <a:gd name="connsiteY248" fmla="*/ 556885 h 621669"/>
                <a:gd name="connsiteX249" fmla="*/ 506166 w 817883"/>
                <a:gd name="connsiteY249" fmla="*/ 556885 h 621669"/>
                <a:gd name="connsiteX250" fmla="*/ 514667 w 817883"/>
                <a:gd name="connsiteY250" fmla="*/ 549033 h 621669"/>
                <a:gd name="connsiteX251" fmla="*/ 519245 w 817883"/>
                <a:gd name="connsiteY251" fmla="*/ 548378 h 621669"/>
                <a:gd name="connsiteX252" fmla="*/ 531016 w 817883"/>
                <a:gd name="connsiteY252" fmla="*/ 547069 h 621669"/>
                <a:gd name="connsiteX253" fmla="*/ 533632 w 817883"/>
                <a:gd name="connsiteY253" fmla="*/ 547724 h 621669"/>
                <a:gd name="connsiteX254" fmla="*/ 551289 w 817883"/>
                <a:gd name="connsiteY254" fmla="*/ 536599 h 621669"/>
                <a:gd name="connsiteX255" fmla="*/ 553251 w 817883"/>
                <a:gd name="connsiteY255" fmla="*/ 536599 h 621669"/>
                <a:gd name="connsiteX256" fmla="*/ 561099 w 817883"/>
                <a:gd name="connsiteY256" fmla="*/ 539217 h 621669"/>
                <a:gd name="connsiteX257" fmla="*/ 561099 w 817883"/>
                <a:gd name="connsiteY257" fmla="*/ 539217 h 621669"/>
                <a:gd name="connsiteX258" fmla="*/ 566330 w 817883"/>
                <a:gd name="connsiteY258" fmla="*/ 537253 h 621669"/>
                <a:gd name="connsiteX259" fmla="*/ 570254 w 817883"/>
                <a:gd name="connsiteY259" fmla="*/ 537253 h 621669"/>
                <a:gd name="connsiteX260" fmla="*/ 570254 w 817883"/>
                <a:gd name="connsiteY260" fmla="*/ 537253 h 621669"/>
                <a:gd name="connsiteX261" fmla="*/ 574178 w 817883"/>
                <a:gd name="connsiteY261" fmla="*/ 531364 h 621669"/>
                <a:gd name="connsiteX262" fmla="*/ 575486 w 817883"/>
                <a:gd name="connsiteY262" fmla="*/ 529401 h 621669"/>
                <a:gd name="connsiteX263" fmla="*/ 577448 w 817883"/>
                <a:gd name="connsiteY263" fmla="*/ 529401 h 621669"/>
                <a:gd name="connsiteX264" fmla="*/ 587257 w 817883"/>
                <a:gd name="connsiteY264" fmla="*/ 526129 h 621669"/>
                <a:gd name="connsiteX265" fmla="*/ 589873 w 817883"/>
                <a:gd name="connsiteY265" fmla="*/ 518276 h 621669"/>
                <a:gd name="connsiteX266" fmla="*/ 584641 w 817883"/>
                <a:gd name="connsiteY266" fmla="*/ 508461 h 621669"/>
                <a:gd name="connsiteX267" fmla="*/ 584641 w 817883"/>
                <a:gd name="connsiteY267" fmla="*/ 505189 h 621669"/>
                <a:gd name="connsiteX268" fmla="*/ 584641 w 817883"/>
                <a:gd name="connsiteY268" fmla="*/ 501917 h 621669"/>
                <a:gd name="connsiteX269" fmla="*/ 580718 w 817883"/>
                <a:gd name="connsiteY269" fmla="*/ 499954 h 621669"/>
                <a:gd name="connsiteX270" fmla="*/ 578102 w 817883"/>
                <a:gd name="connsiteY270" fmla="*/ 497990 h 621669"/>
                <a:gd name="connsiteX271" fmla="*/ 578102 w 817883"/>
                <a:gd name="connsiteY271" fmla="*/ 494718 h 621669"/>
                <a:gd name="connsiteX272" fmla="*/ 576140 w 817883"/>
                <a:gd name="connsiteY272" fmla="*/ 488174 h 621669"/>
                <a:gd name="connsiteX273" fmla="*/ 560445 w 817883"/>
                <a:gd name="connsiteY273" fmla="*/ 476395 h 621669"/>
                <a:gd name="connsiteX274" fmla="*/ 558483 w 817883"/>
                <a:gd name="connsiteY274" fmla="*/ 468543 h 621669"/>
                <a:gd name="connsiteX275" fmla="*/ 579410 w 817883"/>
                <a:gd name="connsiteY275" fmla="*/ 450874 h 621669"/>
                <a:gd name="connsiteX276" fmla="*/ 581371 w 817883"/>
                <a:gd name="connsiteY276" fmla="*/ 450874 h 621669"/>
                <a:gd name="connsiteX277" fmla="*/ 594451 w 817883"/>
                <a:gd name="connsiteY277" fmla="*/ 455455 h 621669"/>
                <a:gd name="connsiteX278" fmla="*/ 594451 w 817883"/>
                <a:gd name="connsiteY278" fmla="*/ 455455 h 621669"/>
                <a:gd name="connsiteX279" fmla="*/ 594451 w 817883"/>
                <a:gd name="connsiteY279" fmla="*/ 455455 h 621669"/>
                <a:gd name="connsiteX280" fmla="*/ 594451 w 817883"/>
                <a:gd name="connsiteY280" fmla="*/ 451529 h 621669"/>
                <a:gd name="connsiteX281" fmla="*/ 600336 w 817883"/>
                <a:gd name="connsiteY281" fmla="*/ 431897 h 621669"/>
                <a:gd name="connsiteX282" fmla="*/ 606876 w 817883"/>
                <a:gd name="connsiteY282" fmla="*/ 429934 h 621669"/>
                <a:gd name="connsiteX283" fmla="*/ 619301 w 817883"/>
                <a:gd name="connsiteY283" fmla="*/ 426007 h 621669"/>
                <a:gd name="connsiteX284" fmla="*/ 621263 w 817883"/>
                <a:gd name="connsiteY284" fmla="*/ 419463 h 621669"/>
                <a:gd name="connsiteX285" fmla="*/ 619955 w 817883"/>
                <a:gd name="connsiteY285" fmla="*/ 407030 h 621669"/>
                <a:gd name="connsiteX286" fmla="*/ 628457 w 817883"/>
                <a:gd name="connsiteY286" fmla="*/ 396560 h 621669"/>
                <a:gd name="connsiteX287" fmla="*/ 636304 w 817883"/>
                <a:gd name="connsiteY287" fmla="*/ 395251 h 621669"/>
                <a:gd name="connsiteX288" fmla="*/ 641536 w 817883"/>
                <a:gd name="connsiteY288" fmla="*/ 395251 h 621669"/>
                <a:gd name="connsiteX289" fmla="*/ 641536 w 817883"/>
                <a:gd name="connsiteY289" fmla="*/ 394597 h 621669"/>
                <a:gd name="connsiteX290" fmla="*/ 653307 w 817883"/>
                <a:gd name="connsiteY290" fmla="*/ 387399 h 621669"/>
                <a:gd name="connsiteX291" fmla="*/ 656577 w 817883"/>
                <a:gd name="connsiteY291" fmla="*/ 388707 h 621669"/>
                <a:gd name="connsiteX292" fmla="*/ 659847 w 817883"/>
                <a:gd name="connsiteY292" fmla="*/ 386744 h 621669"/>
                <a:gd name="connsiteX293" fmla="*/ 661808 w 817883"/>
                <a:gd name="connsiteY293" fmla="*/ 385435 h 621669"/>
                <a:gd name="connsiteX294" fmla="*/ 667040 w 817883"/>
                <a:gd name="connsiteY294" fmla="*/ 382818 h 621669"/>
                <a:gd name="connsiteX295" fmla="*/ 667694 w 817883"/>
                <a:gd name="connsiteY295" fmla="*/ 382818 h 621669"/>
                <a:gd name="connsiteX296" fmla="*/ 670964 w 817883"/>
                <a:gd name="connsiteY296" fmla="*/ 374311 h 621669"/>
                <a:gd name="connsiteX297" fmla="*/ 670964 w 817883"/>
                <a:gd name="connsiteY297" fmla="*/ 373002 h 621669"/>
                <a:gd name="connsiteX298" fmla="*/ 681427 w 817883"/>
                <a:gd name="connsiteY298" fmla="*/ 362532 h 621669"/>
                <a:gd name="connsiteX299" fmla="*/ 682081 w 817883"/>
                <a:gd name="connsiteY299" fmla="*/ 362532 h 621669"/>
                <a:gd name="connsiteX300" fmla="*/ 697122 w 817883"/>
                <a:gd name="connsiteY300" fmla="*/ 362532 h 621669"/>
                <a:gd name="connsiteX301" fmla="*/ 697122 w 817883"/>
                <a:gd name="connsiteY301" fmla="*/ 361223 h 621669"/>
                <a:gd name="connsiteX302" fmla="*/ 711510 w 817883"/>
                <a:gd name="connsiteY302" fmla="*/ 351407 h 621669"/>
                <a:gd name="connsiteX303" fmla="*/ 716087 w 817883"/>
                <a:gd name="connsiteY303" fmla="*/ 352716 h 621669"/>
                <a:gd name="connsiteX304" fmla="*/ 729166 w 817883"/>
                <a:gd name="connsiteY304" fmla="*/ 359260 h 621669"/>
                <a:gd name="connsiteX305" fmla="*/ 730474 w 817883"/>
                <a:gd name="connsiteY305" fmla="*/ 361223 h 621669"/>
                <a:gd name="connsiteX306" fmla="*/ 737014 w 817883"/>
                <a:gd name="connsiteY306" fmla="*/ 367767 h 621669"/>
                <a:gd name="connsiteX307" fmla="*/ 742900 w 817883"/>
                <a:gd name="connsiteY307" fmla="*/ 369076 h 621669"/>
                <a:gd name="connsiteX308" fmla="*/ 754671 w 817883"/>
                <a:gd name="connsiteY308" fmla="*/ 374965 h 621669"/>
                <a:gd name="connsiteX309" fmla="*/ 755325 w 817883"/>
                <a:gd name="connsiteY309" fmla="*/ 373656 h 621669"/>
                <a:gd name="connsiteX310" fmla="*/ 761211 w 817883"/>
                <a:gd name="connsiteY310" fmla="*/ 365804 h 621669"/>
                <a:gd name="connsiteX311" fmla="*/ 762519 w 817883"/>
                <a:gd name="connsiteY311" fmla="*/ 364495 h 621669"/>
                <a:gd name="connsiteX312" fmla="*/ 777560 w 817883"/>
                <a:gd name="connsiteY312" fmla="*/ 359260 h 621669"/>
                <a:gd name="connsiteX313" fmla="*/ 782791 w 817883"/>
                <a:gd name="connsiteY313" fmla="*/ 360568 h 621669"/>
                <a:gd name="connsiteX314" fmla="*/ 784753 w 817883"/>
                <a:gd name="connsiteY314" fmla="*/ 352716 h 621669"/>
                <a:gd name="connsiteX315" fmla="*/ 792601 w 817883"/>
                <a:gd name="connsiteY315" fmla="*/ 349444 h 62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817883" h="621669">
                  <a:moveTo>
                    <a:pt x="795217" y="343554"/>
                  </a:moveTo>
                  <a:cubicBezTo>
                    <a:pt x="798486" y="343554"/>
                    <a:pt x="801102" y="344863"/>
                    <a:pt x="803064" y="345517"/>
                  </a:cubicBezTo>
                  <a:cubicBezTo>
                    <a:pt x="803064" y="345517"/>
                    <a:pt x="803718" y="345517"/>
                    <a:pt x="804372" y="345517"/>
                  </a:cubicBezTo>
                  <a:lnTo>
                    <a:pt x="804372" y="345517"/>
                  </a:lnTo>
                  <a:cubicBezTo>
                    <a:pt x="805680" y="344863"/>
                    <a:pt x="810258" y="342246"/>
                    <a:pt x="814835" y="339628"/>
                  </a:cubicBezTo>
                  <a:cubicBezTo>
                    <a:pt x="810258" y="333084"/>
                    <a:pt x="795217" y="327849"/>
                    <a:pt x="791293" y="323923"/>
                  </a:cubicBezTo>
                  <a:cubicBezTo>
                    <a:pt x="787369" y="319342"/>
                    <a:pt x="772328" y="312798"/>
                    <a:pt x="769058" y="308872"/>
                  </a:cubicBezTo>
                  <a:cubicBezTo>
                    <a:pt x="765788" y="304945"/>
                    <a:pt x="771020" y="295784"/>
                    <a:pt x="769058" y="294475"/>
                  </a:cubicBezTo>
                  <a:cubicBezTo>
                    <a:pt x="767750" y="293166"/>
                    <a:pt x="764480" y="295129"/>
                    <a:pt x="761864" y="295784"/>
                  </a:cubicBezTo>
                  <a:cubicBezTo>
                    <a:pt x="759249" y="296438"/>
                    <a:pt x="756633" y="283351"/>
                    <a:pt x="755325" y="282696"/>
                  </a:cubicBezTo>
                  <a:cubicBezTo>
                    <a:pt x="753363" y="282042"/>
                    <a:pt x="751401" y="284005"/>
                    <a:pt x="748785" y="284005"/>
                  </a:cubicBezTo>
                  <a:cubicBezTo>
                    <a:pt x="746170" y="284005"/>
                    <a:pt x="746823" y="279424"/>
                    <a:pt x="742900" y="278770"/>
                  </a:cubicBezTo>
                  <a:cubicBezTo>
                    <a:pt x="738976" y="278770"/>
                    <a:pt x="728513" y="287277"/>
                    <a:pt x="723281" y="288586"/>
                  </a:cubicBezTo>
                  <a:cubicBezTo>
                    <a:pt x="718703" y="289894"/>
                    <a:pt x="720011" y="278115"/>
                    <a:pt x="720665" y="274844"/>
                  </a:cubicBezTo>
                  <a:cubicBezTo>
                    <a:pt x="720665" y="271572"/>
                    <a:pt x="720665" y="267645"/>
                    <a:pt x="720665" y="263719"/>
                  </a:cubicBezTo>
                  <a:cubicBezTo>
                    <a:pt x="721319" y="259793"/>
                    <a:pt x="737014" y="259793"/>
                    <a:pt x="738322" y="259138"/>
                  </a:cubicBezTo>
                  <a:cubicBezTo>
                    <a:pt x="739630" y="259138"/>
                    <a:pt x="733744" y="249322"/>
                    <a:pt x="733090" y="246050"/>
                  </a:cubicBezTo>
                  <a:cubicBezTo>
                    <a:pt x="732436" y="242778"/>
                    <a:pt x="742246" y="239506"/>
                    <a:pt x="743554" y="238198"/>
                  </a:cubicBezTo>
                  <a:cubicBezTo>
                    <a:pt x="744862" y="236889"/>
                    <a:pt x="742246" y="230345"/>
                    <a:pt x="742246" y="228382"/>
                  </a:cubicBezTo>
                  <a:cubicBezTo>
                    <a:pt x="742246" y="225764"/>
                    <a:pt x="762519" y="225110"/>
                    <a:pt x="764480" y="224455"/>
                  </a:cubicBezTo>
                  <a:cubicBezTo>
                    <a:pt x="765788" y="223801"/>
                    <a:pt x="761211" y="207441"/>
                    <a:pt x="759903" y="204170"/>
                  </a:cubicBezTo>
                  <a:cubicBezTo>
                    <a:pt x="758595" y="200898"/>
                    <a:pt x="759249" y="196317"/>
                    <a:pt x="758595" y="192391"/>
                  </a:cubicBezTo>
                  <a:cubicBezTo>
                    <a:pt x="758595" y="188464"/>
                    <a:pt x="754671" y="180611"/>
                    <a:pt x="751401" y="173413"/>
                  </a:cubicBezTo>
                  <a:cubicBezTo>
                    <a:pt x="748131" y="166869"/>
                    <a:pt x="750093" y="153781"/>
                    <a:pt x="749439" y="149855"/>
                  </a:cubicBezTo>
                  <a:cubicBezTo>
                    <a:pt x="749439" y="145929"/>
                    <a:pt x="754671" y="130878"/>
                    <a:pt x="755979" y="126952"/>
                  </a:cubicBezTo>
                  <a:cubicBezTo>
                    <a:pt x="756633" y="123025"/>
                    <a:pt x="759903" y="107320"/>
                    <a:pt x="759249" y="102085"/>
                  </a:cubicBezTo>
                  <a:cubicBezTo>
                    <a:pt x="759249" y="96195"/>
                    <a:pt x="763172" y="92923"/>
                    <a:pt x="766442" y="89651"/>
                  </a:cubicBezTo>
                  <a:cubicBezTo>
                    <a:pt x="769712" y="86379"/>
                    <a:pt x="771674" y="87034"/>
                    <a:pt x="776906" y="85725"/>
                  </a:cubicBezTo>
                  <a:cubicBezTo>
                    <a:pt x="782137" y="84416"/>
                    <a:pt x="786061" y="79836"/>
                    <a:pt x="789985" y="79181"/>
                  </a:cubicBezTo>
                  <a:cubicBezTo>
                    <a:pt x="793909" y="78527"/>
                    <a:pt x="806334" y="82453"/>
                    <a:pt x="807642" y="82453"/>
                  </a:cubicBezTo>
                  <a:cubicBezTo>
                    <a:pt x="808950" y="82453"/>
                    <a:pt x="810258" y="75909"/>
                    <a:pt x="812219" y="70674"/>
                  </a:cubicBezTo>
                  <a:cubicBezTo>
                    <a:pt x="814181" y="65439"/>
                    <a:pt x="819413" y="53660"/>
                    <a:pt x="817451" y="49733"/>
                  </a:cubicBezTo>
                  <a:cubicBezTo>
                    <a:pt x="816143" y="46461"/>
                    <a:pt x="806334" y="29448"/>
                    <a:pt x="803718" y="20941"/>
                  </a:cubicBezTo>
                  <a:cubicBezTo>
                    <a:pt x="797178" y="22249"/>
                    <a:pt x="788023" y="24212"/>
                    <a:pt x="784753" y="25521"/>
                  </a:cubicBezTo>
                  <a:cubicBezTo>
                    <a:pt x="779521" y="26830"/>
                    <a:pt x="765134" y="29448"/>
                    <a:pt x="758595" y="29448"/>
                  </a:cubicBezTo>
                  <a:cubicBezTo>
                    <a:pt x="752055" y="29448"/>
                    <a:pt x="725897" y="24867"/>
                    <a:pt x="720665" y="22249"/>
                  </a:cubicBezTo>
                  <a:cubicBezTo>
                    <a:pt x="717395" y="20286"/>
                    <a:pt x="714780" y="16360"/>
                    <a:pt x="708240" y="5235"/>
                  </a:cubicBezTo>
                  <a:cubicBezTo>
                    <a:pt x="707586" y="3926"/>
                    <a:pt x="706278" y="1963"/>
                    <a:pt x="704970" y="0"/>
                  </a:cubicBezTo>
                  <a:cubicBezTo>
                    <a:pt x="703008" y="1309"/>
                    <a:pt x="700392" y="3272"/>
                    <a:pt x="699084" y="5235"/>
                  </a:cubicBezTo>
                  <a:cubicBezTo>
                    <a:pt x="693853" y="9162"/>
                    <a:pt x="691237" y="11779"/>
                    <a:pt x="687967" y="13088"/>
                  </a:cubicBezTo>
                  <a:cubicBezTo>
                    <a:pt x="681427" y="15706"/>
                    <a:pt x="674234" y="9162"/>
                    <a:pt x="668348" y="1963"/>
                  </a:cubicBezTo>
                  <a:cubicBezTo>
                    <a:pt x="668348" y="1963"/>
                    <a:pt x="668348" y="1963"/>
                    <a:pt x="667694" y="2618"/>
                  </a:cubicBezTo>
                  <a:cubicBezTo>
                    <a:pt x="665732" y="4581"/>
                    <a:pt x="663770" y="6544"/>
                    <a:pt x="661155" y="7198"/>
                  </a:cubicBezTo>
                  <a:cubicBezTo>
                    <a:pt x="656577" y="9162"/>
                    <a:pt x="644151" y="12434"/>
                    <a:pt x="638920" y="13088"/>
                  </a:cubicBezTo>
                  <a:cubicBezTo>
                    <a:pt x="632380" y="13088"/>
                    <a:pt x="629110" y="9162"/>
                    <a:pt x="627149" y="7198"/>
                  </a:cubicBezTo>
                  <a:cubicBezTo>
                    <a:pt x="627149" y="7198"/>
                    <a:pt x="627149" y="7198"/>
                    <a:pt x="627149" y="7198"/>
                  </a:cubicBezTo>
                  <a:cubicBezTo>
                    <a:pt x="626495" y="7198"/>
                    <a:pt x="625187" y="7198"/>
                    <a:pt x="624533" y="7198"/>
                  </a:cubicBezTo>
                  <a:cubicBezTo>
                    <a:pt x="621917" y="7198"/>
                    <a:pt x="619301" y="7198"/>
                    <a:pt x="617339" y="5890"/>
                  </a:cubicBezTo>
                  <a:cubicBezTo>
                    <a:pt x="614723" y="4581"/>
                    <a:pt x="613416" y="2618"/>
                    <a:pt x="612761" y="654"/>
                  </a:cubicBezTo>
                  <a:cubicBezTo>
                    <a:pt x="609492" y="1963"/>
                    <a:pt x="604914" y="2618"/>
                    <a:pt x="599028" y="3926"/>
                  </a:cubicBezTo>
                  <a:cubicBezTo>
                    <a:pt x="595104" y="3926"/>
                    <a:pt x="589219" y="3926"/>
                    <a:pt x="585295" y="3926"/>
                  </a:cubicBezTo>
                  <a:cubicBezTo>
                    <a:pt x="583987" y="3926"/>
                    <a:pt x="583333" y="3926"/>
                    <a:pt x="582679" y="3926"/>
                  </a:cubicBezTo>
                  <a:cubicBezTo>
                    <a:pt x="580063" y="4581"/>
                    <a:pt x="572870" y="9162"/>
                    <a:pt x="569600" y="10470"/>
                  </a:cubicBezTo>
                  <a:lnTo>
                    <a:pt x="566984" y="11779"/>
                  </a:lnTo>
                  <a:cubicBezTo>
                    <a:pt x="565022" y="13088"/>
                    <a:pt x="561753" y="15051"/>
                    <a:pt x="557829" y="17669"/>
                  </a:cubicBezTo>
                  <a:cubicBezTo>
                    <a:pt x="551289" y="22249"/>
                    <a:pt x="544096" y="26830"/>
                    <a:pt x="538864" y="29448"/>
                  </a:cubicBezTo>
                  <a:cubicBezTo>
                    <a:pt x="531016" y="33374"/>
                    <a:pt x="503550" y="45153"/>
                    <a:pt x="500934" y="45807"/>
                  </a:cubicBezTo>
                  <a:cubicBezTo>
                    <a:pt x="500280" y="45807"/>
                    <a:pt x="496356" y="49733"/>
                    <a:pt x="493740" y="51697"/>
                  </a:cubicBezTo>
                  <a:cubicBezTo>
                    <a:pt x="489817" y="54969"/>
                    <a:pt x="487201" y="56932"/>
                    <a:pt x="485239" y="58241"/>
                  </a:cubicBezTo>
                  <a:cubicBezTo>
                    <a:pt x="483931" y="58895"/>
                    <a:pt x="482623" y="60204"/>
                    <a:pt x="480661" y="60858"/>
                  </a:cubicBezTo>
                  <a:cubicBezTo>
                    <a:pt x="479354" y="61513"/>
                    <a:pt x="476738" y="62821"/>
                    <a:pt x="476084" y="63476"/>
                  </a:cubicBezTo>
                  <a:cubicBezTo>
                    <a:pt x="476084" y="64785"/>
                    <a:pt x="474776" y="66748"/>
                    <a:pt x="474776" y="68057"/>
                  </a:cubicBezTo>
                  <a:cubicBezTo>
                    <a:pt x="474776" y="69365"/>
                    <a:pt x="474122" y="71329"/>
                    <a:pt x="473468" y="71983"/>
                  </a:cubicBezTo>
                  <a:cubicBezTo>
                    <a:pt x="472160" y="74601"/>
                    <a:pt x="470198" y="77218"/>
                    <a:pt x="466274" y="81144"/>
                  </a:cubicBezTo>
                  <a:cubicBezTo>
                    <a:pt x="466274" y="81144"/>
                    <a:pt x="464966" y="82453"/>
                    <a:pt x="464966" y="82453"/>
                  </a:cubicBezTo>
                  <a:cubicBezTo>
                    <a:pt x="463658" y="84416"/>
                    <a:pt x="458427" y="94886"/>
                    <a:pt x="457773" y="97504"/>
                  </a:cubicBezTo>
                  <a:cubicBezTo>
                    <a:pt x="457119" y="101430"/>
                    <a:pt x="451233" y="108628"/>
                    <a:pt x="449271" y="110592"/>
                  </a:cubicBezTo>
                  <a:cubicBezTo>
                    <a:pt x="449271" y="111246"/>
                    <a:pt x="448617" y="112555"/>
                    <a:pt x="447963" y="113209"/>
                  </a:cubicBezTo>
                  <a:cubicBezTo>
                    <a:pt x="446656" y="115827"/>
                    <a:pt x="446001" y="119099"/>
                    <a:pt x="444693" y="121062"/>
                  </a:cubicBezTo>
                  <a:cubicBezTo>
                    <a:pt x="442732" y="123680"/>
                    <a:pt x="438808" y="124988"/>
                    <a:pt x="431614" y="128260"/>
                  </a:cubicBezTo>
                  <a:cubicBezTo>
                    <a:pt x="429652" y="128915"/>
                    <a:pt x="428344" y="129569"/>
                    <a:pt x="427691" y="130224"/>
                  </a:cubicBezTo>
                  <a:cubicBezTo>
                    <a:pt x="427691" y="130224"/>
                    <a:pt x="425075" y="132841"/>
                    <a:pt x="423767" y="134150"/>
                  </a:cubicBezTo>
                  <a:cubicBezTo>
                    <a:pt x="421805" y="136113"/>
                    <a:pt x="420497" y="138076"/>
                    <a:pt x="419189" y="138731"/>
                  </a:cubicBezTo>
                  <a:cubicBezTo>
                    <a:pt x="416573" y="140694"/>
                    <a:pt x="413303" y="141348"/>
                    <a:pt x="410034" y="142003"/>
                  </a:cubicBezTo>
                  <a:cubicBezTo>
                    <a:pt x="409380" y="142003"/>
                    <a:pt x="408072" y="142003"/>
                    <a:pt x="407418" y="142003"/>
                  </a:cubicBezTo>
                  <a:cubicBezTo>
                    <a:pt x="406110" y="142003"/>
                    <a:pt x="403494" y="144620"/>
                    <a:pt x="401532" y="145929"/>
                  </a:cubicBezTo>
                  <a:cubicBezTo>
                    <a:pt x="398916" y="147892"/>
                    <a:pt x="397609" y="148546"/>
                    <a:pt x="396301" y="149201"/>
                  </a:cubicBezTo>
                  <a:cubicBezTo>
                    <a:pt x="393031" y="150510"/>
                    <a:pt x="389107" y="149855"/>
                    <a:pt x="372104" y="144620"/>
                  </a:cubicBezTo>
                  <a:cubicBezTo>
                    <a:pt x="370142" y="143966"/>
                    <a:pt x="368180" y="143311"/>
                    <a:pt x="366872" y="143311"/>
                  </a:cubicBezTo>
                  <a:cubicBezTo>
                    <a:pt x="365564" y="143311"/>
                    <a:pt x="363602" y="143966"/>
                    <a:pt x="362294" y="144620"/>
                  </a:cubicBezTo>
                  <a:cubicBezTo>
                    <a:pt x="358371" y="145929"/>
                    <a:pt x="355101" y="147238"/>
                    <a:pt x="352485" y="147238"/>
                  </a:cubicBezTo>
                  <a:cubicBezTo>
                    <a:pt x="347253" y="147238"/>
                    <a:pt x="338752" y="144620"/>
                    <a:pt x="334828" y="142657"/>
                  </a:cubicBezTo>
                  <a:cubicBezTo>
                    <a:pt x="332866" y="143311"/>
                    <a:pt x="330250" y="144620"/>
                    <a:pt x="328943" y="145929"/>
                  </a:cubicBezTo>
                  <a:cubicBezTo>
                    <a:pt x="327635" y="146583"/>
                    <a:pt x="326327" y="147238"/>
                    <a:pt x="325019" y="147892"/>
                  </a:cubicBezTo>
                  <a:cubicBezTo>
                    <a:pt x="320441" y="150510"/>
                    <a:pt x="309978" y="152473"/>
                    <a:pt x="302130" y="153127"/>
                  </a:cubicBezTo>
                  <a:cubicBezTo>
                    <a:pt x="295590" y="153127"/>
                    <a:pt x="287089" y="151164"/>
                    <a:pt x="281203" y="149855"/>
                  </a:cubicBezTo>
                  <a:lnTo>
                    <a:pt x="280549" y="149855"/>
                  </a:lnTo>
                  <a:cubicBezTo>
                    <a:pt x="279896" y="149855"/>
                    <a:pt x="275318" y="150510"/>
                    <a:pt x="274010" y="151164"/>
                  </a:cubicBezTo>
                  <a:cubicBezTo>
                    <a:pt x="272048" y="152473"/>
                    <a:pt x="267470" y="157053"/>
                    <a:pt x="265508" y="159671"/>
                  </a:cubicBezTo>
                  <a:cubicBezTo>
                    <a:pt x="263547" y="161634"/>
                    <a:pt x="261584" y="163597"/>
                    <a:pt x="260277" y="164906"/>
                  </a:cubicBezTo>
                  <a:cubicBezTo>
                    <a:pt x="256353" y="168178"/>
                    <a:pt x="242620" y="173413"/>
                    <a:pt x="237388" y="174067"/>
                  </a:cubicBezTo>
                  <a:cubicBezTo>
                    <a:pt x="230194" y="175376"/>
                    <a:pt x="223001" y="174067"/>
                    <a:pt x="217769" y="171450"/>
                  </a:cubicBezTo>
                  <a:cubicBezTo>
                    <a:pt x="214499" y="170141"/>
                    <a:pt x="205998" y="168832"/>
                    <a:pt x="198804" y="168178"/>
                  </a:cubicBezTo>
                  <a:cubicBezTo>
                    <a:pt x="196188" y="168178"/>
                    <a:pt x="191611" y="167524"/>
                    <a:pt x="187687" y="166869"/>
                  </a:cubicBezTo>
                  <a:cubicBezTo>
                    <a:pt x="175262" y="165560"/>
                    <a:pt x="169376" y="164906"/>
                    <a:pt x="166760" y="164252"/>
                  </a:cubicBezTo>
                  <a:cubicBezTo>
                    <a:pt x="165452" y="164252"/>
                    <a:pt x="162836" y="166215"/>
                    <a:pt x="161528" y="166869"/>
                  </a:cubicBezTo>
                  <a:cubicBezTo>
                    <a:pt x="158259" y="168832"/>
                    <a:pt x="155643" y="170141"/>
                    <a:pt x="153681" y="170795"/>
                  </a:cubicBezTo>
                  <a:cubicBezTo>
                    <a:pt x="150411" y="170795"/>
                    <a:pt x="146487" y="170795"/>
                    <a:pt x="131446" y="162943"/>
                  </a:cubicBezTo>
                  <a:lnTo>
                    <a:pt x="131446" y="162943"/>
                  </a:lnTo>
                  <a:cubicBezTo>
                    <a:pt x="128177" y="162943"/>
                    <a:pt x="119021" y="166215"/>
                    <a:pt x="115097" y="166869"/>
                  </a:cubicBezTo>
                  <a:cubicBezTo>
                    <a:pt x="113136" y="166869"/>
                    <a:pt x="111173" y="168178"/>
                    <a:pt x="110520" y="168178"/>
                  </a:cubicBezTo>
                  <a:cubicBezTo>
                    <a:pt x="107904" y="168832"/>
                    <a:pt x="100710" y="174722"/>
                    <a:pt x="98094" y="177339"/>
                  </a:cubicBezTo>
                  <a:cubicBezTo>
                    <a:pt x="96787" y="177994"/>
                    <a:pt x="96132" y="179303"/>
                    <a:pt x="94824" y="179957"/>
                  </a:cubicBezTo>
                  <a:cubicBezTo>
                    <a:pt x="90247" y="183229"/>
                    <a:pt x="83053" y="184538"/>
                    <a:pt x="76513" y="184538"/>
                  </a:cubicBezTo>
                  <a:cubicBezTo>
                    <a:pt x="69974" y="184538"/>
                    <a:pt x="71936" y="184538"/>
                    <a:pt x="70628" y="184538"/>
                  </a:cubicBezTo>
                  <a:cubicBezTo>
                    <a:pt x="61472" y="183883"/>
                    <a:pt x="47739" y="175376"/>
                    <a:pt x="45777" y="168178"/>
                  </a:cubicBezTo>
                  <a:cubicBezTo>
                    <a:pt x="44470" y="162943"/>
                    <a:pt x="48393" y="145929"/>
                    <a:pt x="51009" y="142003"/>
                  </a:cubicBezTo>
                  <a:cubicBezTo>
                    <a:pt x="53625" y="138731"/>
                    <a:pt x="58203" y="136768"/>
                    <a:pt x="64742" y="134804"/>
                  </a:cubicBezTo>
                  <a:cubicBezTo>
                    <a:pt x="64742" y="133496"/>
                    <a:pt x="64742" y="131532"/>
                    <a:pt x="64742" y="130224"/>
                  </a:cubicBezTo>
                  <a:cubicBezTo>
                    <a:pt x="63434" y="130224"/>
                    <a:pt x="60819" y="130224"/>
                    <a:pt x="59511" y="130224"/>
                  </a:cubicBezTo>
                  <a:cubicBezTo>
                    <a:pt x="56241" y="130224"/>
                    <a:pt x="53625" y="130878"/>
                    <a:pt x="51009" y="130224"/>
                  </a:cubicBezTo>
                  <a:cubicBezTo>
                    <a:pt x="47739" y="129569"/>
                    <a:pt x="41854" y="126297"/>
                    <a:pt x="34660" y="122371"/>
                  </a:cubicBezTo>
                  <a:cubicBezTo>
                    <a:pt x="32698" y="121062"/>
                    <a:pt x="30736" y="119753"/>
                    <a:pt x="29428" y="119753"/>
                  </a:cubicBezTo>
                  <a:cubicBezTo>
                    <a:pt x="28774" y="119753"/>
                    <a:pt x="26813" y="119099"/>
                    <a:pt x="25505" y="119099"/>
                  </a:cubicBezTo>
                  <a:cubicBezTo>
                    <a:pt x="24197" y="119099"/>
                    <a:pt x="22235" y="119099"/>
                    <a:pt x="20927" y="118444"/>
                  </a:cubicBezTo>
                  <a:cubicBezTo>
                    <a:pt x="20927" y="118444"/>
                    <a:pt x="20927" y="119753"/>
                    <a:pt x="20273" y="120408"/>
                  </a:cubicBezTo>
                  <a:cubicBezTo>
                    <a:pt x="20273" y="121716"/>
                    <a:pt x="19619" y="122371"/>
                    <a:pt x="20273" y="125643"/>
                  </a:cubicBezTo>
                  <a:cubicBezTo>
                    <a:pt x="20273" y="127606"/>
                    <a:pt x="21581" y="132187"/>
                    <a:pt x="23543" y="137422"/>
                  </a:cubicBezTo>
                  <a:cubicBezTo>
                    <a:pt x="24197" y="139385"/>
                    <a:pt x="23543" y="142003"/>
                    <a:pt x="23543" y="143966"/>
                  </a:cubicBezTo>
                  <a:cubicBezTo>
                    <a:pt x="21581" y="147238"/>
                    <a:pt x="17657" y="148546"/>
                    <a:pt x="14387" y="149201"/>
                  </a:cubicBezTo>
                  <a:cubicBezTo>
                    <a:pt x="14387" y="149201"/>
                    <a:pt x="14387" y="150510"/>
                    <a:pt x="14387" y="151164"/>
                  </a:cubicBezTo>
                  <a:cubicBezTo>
                    <a:pt x="13733" y="157053"/>
                    <a:pt x="7194" y="159017"/>
                    <a:pt x="1308" y="160325"/>
                  </a:cubicBezTo>
                  <a:cubicBezTo>
                    <a:pt x="1308" y="160325"/>
                    <a:pt x="1308" y="160325"/>
                    <a:pt x="1308" y="160325"/>
                  </a:cubicBezTo>
                  <a:cubicBezTo>
                    <a:pt x="1308" y="168178"/>
                    <a:pt x="0" y="187155"/>
                    <a:pt x="0" y="191082"/>
                  </a:cubicBezTo>
                  <a:cubicBezTo>
                    <a:pt x="0" y="191082"/>
                    <a:pt x="1962" y="194354"/>
                    <a:pt x="3270" y="196317"/>
                  </a:cubicBezTo>
                  <a:cubicBezTo>
                    <a:pt x="5232" y="199589"/>
                    <a:pt x="7194" y="202861"/>
                    <a:pt x="7848" y="206133"/>
                  </a:cubicBezTo>
                  <a:cubicBezTo>
                    <a:pt x="7848" y="208096"/>
                    <a:pt x="13079" y="212022"/>
                    <a:pt x="15041" y="212677"/>
                  </a:cubicBezTo>
                  <a:cubicBezTo>
                    <a:pt x="21581" y="212677"/>
                    <a:pt x="22889" y="219875"/>
                    <a:pt x="23543" y="223147"/>
                  </a:cubicBezTo>
                  <a:cubicBezTo>
                    <a:pt x="23543" y="224455"/>
                    <a:pt x="23543" y="225764"/>
                    <a:pt x="24851" y="227073"/>
                  </a:cubicBezTo>
                  <a:cubicBezTo>
                    <a:pt x="25505" y="228382"/>
                    <a:pt x="26813" y="231654"/>
                    <a:pt x="28121" y="234271"/>
                  </a:cubicBezTo>
                  <a:cubicBezTo>
                    <a:pt x="30082" y="238198"/>
                    <a:pt x="32698" y="245396"/>
                    <a:pt x="34006" y="246705"/>
                  </a:cubicBezTo>
                  <a:cubicBezTo>
                    <a:pt x="34006" y="246705"/>
                    <a:pt x="34660" y="247359"/>
                    <a:pt x="36622" y="248014"/>
                  </a:cubicBezTo>
                  <a:cubicBezTo>
                    <a:pt x="37276" y="248014"/>
                    <a:pt x="37930" y="248014"/>
                    <a:pt x="38584" y="248668"/>
                  </a:cubicBezTo>
                  <a:cubicBezTo>
                    <a:pt x="39892" y="248668"/>
                    <a:pt x="40546" y="248668"/>
                    <a:pt x="41200" y="248014"/>
                  </a:cubicBezTo>
                  <a:cubicBezTo>
                    <a:pt x="46431" y="246705"/>
                    <a:pt x="49701" y="250631"/>
                    <a:pt x="51009" y="252594"/>
                  </a:cubicBezTo>
                  <a:cubicBezTo>
                    <a:pt x="51009" y="252594"/>
                    <a:pt x="51009" y="252594"/>
                    <a:pt x="51009" y="252594"/>
                  </a:cubicBezTo>
                  <a:cubicBezTo>
                    <a:pt x="51663" y="252594"/>
                    <a:pt x="52317" y="252594"/>
                    <a:pt x="52971" y="252594"/>
                  </a:cubicBezTo>
                  <a:cubicBezTo>
                    <a:pt x="54279" y="252594"/>
                    <a:pt x="55587" y="252594"/>
                    <a:pt x="56895" y="252594"/>
                  </a:cubicBezTo>
                  <a:cubicBezTo>
                    <a:pt x="60819" y="252594"/>
                    <a:pt x="64088" y="255212"/>
                    <a:pt x="69320" y="260447"/>
                  </a:cubicBezTo>
                  <a:cubicBezTo>
                    <a:pt x="70628" y="261756"/>
                    <a:pt x="71282" y="262410"/>
                    <a:pt x="71936" y="263065"/>
                  </a:cubicBezTo>
                  <a:cubicBezTo>
                    <a:pt x="73244" y="263719"/>
                    <a:pt x="75205" y="265682"/>
                    <a:pt x="81091" y="272880"/>
                  </a:cubicBezTo>
                  <a:cubicBezTo>
                    <a:pt x="83707" y="275498"/>
                    <a:pt x="87631" y="280079"/>
                    <a:pt x="88939" y="282042"/>
                  </a:cubicBezTo>
                  <a:cubicBezTo>
                    <a:pt x="90247" y="282042"/>
                    <a:pt x="93517" y="282042"/>
                    <a:pt x="94824" y="282042"/>
                  </a:cubicBezTo>
                  <a:lnTo>
                    <a:pt x="99402" y="282042"/>
                  </a:lnTo>
                  <a:cubicBezTo>
                    <a:pt x="99402" y="282042"/>
                    <a:pt x="102018" y="283351"/>
                    <a:pt x="102018" y="283351"/>
                  </a:cubicBezTo>
                  <a:cubicBezTo>
                    <a:pt x="105288" y="285968"/>
                    <a:pt x="105288" y="290549"/>
                    <a:pt x="105288" y="301019"/>
                  </a:cubicBezTo>
                  <a:lnTo>
                    <a:pt x="105288" y="302982"/>
                  </a:lnTo>
                  <a:cubicBezTo>
                    <a:pt x="105288" y="307563"/>
                    <a:pt x="100710" y="315416"/>
                    <a:pt x="96787" y="318688"/>
                  </a:cubicBezTo>
                  <a:cubicBezTo>
                    <a:pt x="96787" y="319997"/>
                    <a:pt x="95479" y="322614"/>
                    <a:pt x="94824" y="323923"/>
                  </a:cubicBezTo>
                  <a:cubicBezTo>
                    <a:pt x="94824" y="325232"/>
                    <a:pt x="93517" y="327195"/>
                    <a:pt x="92863" y="328504"/>
                  </a:cubicBezTo>
                  <a:cubicBezTo>
                    <a:pt x="90901" y="333084"/>
                    <a:pt x="87631" y="335702"/>
                    <a:pt x="85015" y="337665"/>
                  </a:cubicBezTo>
                  <a:cubicBezTo>
                    <a:pt x="85015" y="337665"/>
                    <a:pt x="85015" y="337665"/>
                    <a:pt x="84361" y="337665"/>
                  </a:cubicBezTo>
                  <a:cubicBezTo>
                    <a:pt x="84361" y="338974"/>
                    <a:pt x="84361" y="341591"/>
                    <a:pt x="84361" y="342900"/>
                  </a:cubicBezTo>
                  <a:cubicBezTo>
                    <a:pt x="84361" y="344863"/>
                    <a:pt x="84361" y="347481"/>
                    <a:pt x="84361" y="348789"/>
                  </a:cubicBezTo>
                  <a:cubicBezTo>
                    <a:pt x="83707" y="355988"/>
                    <a:pt x="75205" y="359914"/>
                    <a:pt x="71282" y="361877"/>
                  </a:cubicBezTo>
                  <a:cubicBezTo>
                    <a:pt x="66704" y="363840"/>
                    <a:pt x="60819" y="363186"/>
                    <a:pt x="56895" y="361877"/>
                  </a:cubicBezTo>
                  <a:cubicBezTo>
                    <a:pt x="56895" y="361877"/>
                    <a:pt x="56895" y="363186"/>
                    <a:pt x="56241" y="363840"/>
                  </a:cubicBezTo>
                  <a:cubicBezTo>
                    <a:pt x="54933" y="365804"/>
                    <a:pt x="52971" y="367112"/>
                    <a:pt x="51009" y="367767"/>
                  </a:cubicBezTo>
                  <a:cubicBezTo>
                    <a:pt x="50355" y="370384"/>
                    <a:pt x="47739" y="372348"/>
                    <a:pt x="46431" y="373656"/>
                  </a:cubicBezTo>
                  <a:cubicBezTo>
                    <a:pt x="47739" y="374965"/>
                    <a:pt x="49047" y="376928"/>
                    <a:pt x="49701" y="377583"/>
                  </a:cubicBezTo>
                  <a:cubicBezTo>
                    <a:pt x="51009" y="378892"/>
                    <a:pt x="51663" y="380200"/>
                    <a:pt x="52317" y="380855"/>
                  </a:cubicBezTo>
                  <a:cubicBezTo>
                    <a:pt x="56241" y="386090"/>
                    <a:pt x="53625" y="391325"/>
                    <a:pt x="52317" y="394597"/>
                  </a:cubicBezTo>
                  <a:cubicBezTo>
                    <a:pt x="52317" y="396560"/>
                    <a:pt x="52317" y="403104"/>
                    <a:pt x="52317" y="414228"/>
                  </a:cubicBezTo>
                  <a:cubicBezTo>
                    <a:pt x="54279" y="415537"/>
                    <a:pt x="58856" y="418155"/>
                    <a:pt x="60819" y="419463"/>
                  </a:cubicBezTo>
                  <a:cubicBezTo>
                    <a:pt x="65396" y="422081"/>
                    <a:pt x="66704" y="422735"/>
                    <a:pt x="68012" y="424044"/>
                  </a:cubicBezTo>
                  <a:cubicBezTo>
                    <a:pt x="70628" y="427316"/>
                    <a:pt x="70628" y="433206"/>
                    <a:pt x="69320" y="442367"/>
                  </a:cubicBezTo>
                  <a:cubicBezTo>
                    <a:pt x="68666" y="448257"/>
                    <a:pt x="64742" y="451529"/>
                    <a:pt x="62126" y="453492"/>
                  </a:cubicBezTo>
                  <a:cubicBezTo>
                    <a:pt x="62126" y="454801"/>
                    <a:pt x="61472" y="457418"/>
                    <a:pt x="60819" y="458727"/>
                  </a:cubicBezTo>
                  <a:lnTo>
                    <a:pt x="60819" y="460036"/>
                  </a:lnTo>
                  <a:cubicBezTo>
                    <a:pt x="60819" y="461999"/>
                    <a:pt x="58856" y="463962"/>
                    <a:pt x="56895" y="465925"/>
                  </a:cubicBezTo>
                  <a:cubicBezTo>
                    <a:pt x="57549" y="466580"/>
                    <a:pt x="58856" y="467888"/>
                    <a:pt x="59511" y="468543"/>
                  </a:cubicBezTo>
                  <a:cubicBezTo>
                    <a:pt x="68666" y="476395"/>
                    <a:pt x="70628" y="479013"/>
                    <a:pt x="71936" y="481630"/>
                  </a:cubicBezTo>
                  <a:cubicBezTo>
                    <a:pt x="71936" y="482939"/>
                    <a:pt x="72590" y="483594"/>
                    <a:pt x="72590" y="484902"/>
                  </a:cubicBezTo>
                  <a:cubicBezTo>
                    <a:pt x="72590" y="486866"/>
                    <a:pt x="72590" y="487520"/>
                    <a:pt x="73898" y="487520"/>
                  </a:cubicBezTo>
                  <a:cubicBezTo>
                    <a:pt x="75860" y="489483"/>
                    <a:pt x="86977" y="494718"/>
                    <a:pt x="92863" y="496682"/>
                  </a:cubicBezTo>
                  <a:cubicBezTo>
                    <a:pt x="94171" y="495373"/>
                    <a:pt x="95479" y="494718"/>
                    <a:pt x="97440" y="494064"/>
                  </a:cubicBezTo>
                  <a:cubicBezTo>
                    <a:pt x="99402" y="494064"/>
                    <a:pt x="102018" y="494064"/>
                    <a:pt x="103980" y="496027"/>
                  </a:cubicBezTo>
                  <a:cubicBezTo>
                    <a:pt x="105288" y="497336"/>
                    <a:pt x="106596" y="497990"/>
                    <a:pt x="107250" y="498645"/>
                  </a:cubicBezTo>
                  <a:cubicBezTo>
                    <a:pt x="108558" y="498645"/>
                    <a:pt x="110520" y="497990"/>
                    <a:pt x="110520" y="497990"/>
                  </a:cubicBezTo>
                  <a:lnTo>
                    <a:pt x="111828" y="497990"/>
                  </a:lnTo>
                  <a:cubicBezTo>
                    <a:pt x="113789" y="497990"/>
                    <a:pt x="123599" y="497990"/>
                    <a:pt x="127522" y="504534"/>
                  </a:cubicBezTo>
                  <a:cubicBezTo>
                    <a:pt x="128830" y="507152"/>
                    <a:pt x="130138" y="510424"/>
                    <a:pt x="131446" y="513696"/>
                  </a:cubicBezTo>
                  <a:cubicBezTo>
                    <a:pt x="132754" y="516968"/>
                    <a:pt x="134062" y="520240"/>
                    <a:pt x="135370" y="522203"/>
                  </a:cubicBezTo>
                  <a:cubicBezTo>
                    <a:pt x="136024" y="523511"/>
                    <a:pt x="137332" y="524820"/>
                    <a:pt x="138640" y="526783"/>
                  </a:cubicBezTo>
                  <a:cubicBezTo>
                    <a:pt x="141256" y="530710"/>
                    <a:pt x="144526" y="534636"/>
                    <a:pt x="146487" y="537908"/>
                  </a:cubicBezTo>
                  <a:cubicBezTo>
                    <a:pt x="147795" y="539871"/>
                    <a:pt x="149757" y="541834"/>
                    <a:pt x="151719" y="543143"/>
                  </a:cubicBezTo>
                  <a:cubicBezTo>
                    <a:pt x="153027" y="543797"/>
                    <a:pt x="154335" y="545106"/>
                    <a:pt x="154989" y="545761"/>
                  </a:cubicBezTo>
                  <a:cubicBezTo>
                    <a:pt x="158259" y="549033"/>
                    <a:pt x="165452" y="560812"/>
                    <a:pt x="159567" y="567356"/>
                  </a:cubicBezTo>
                  <a:cubicBezTo>
                    <a:pt x="158259" y="569319"/>
                    <a:pt x="154989" y="574554"/>
                    <a:pt x="154989" y="576517"/>
                  </a:cubicBezTo>
                  <a:cubicBezTo>
                    <a:pt x="154989" y="579135"/>
                    <a:pt x="158259" y="586333"/>
                    <a:pt x="159567" y="589605"/>
                  </a:cubicBezTo>
                  <a:cubicBezTo>
                    <a:pt x="161528" y="594185"/>
                    <a:pt x="160875" y="597457"/>
                    <a:pt x="160875" y="599420"/>
                  </a:cubicBezTo>
                  <a:cubicBezTo>
                    <a:pt x="160875" y="599420"/>
                    <a:pt x="160875" y="600729"/>
                    <a:pt x="160875" y="600729"/>
                  </a:cubicBezTo>
                  <a:cubicBezTo>
                    <a:pt x="160875" y="600729"/>
                    <a:pt x="160875" y="601384"/>
                    <a:pt x="161528" y="602038"/>
                  </a:cubicBezTo>
                  <a:cubicBezTo>
                    <a:pt x="162836" y="604001"/>
                    <a:pt x="164144" y="607273"/>
                    <a:pt x="163490" y="611200"/>
                  </a:cubicBezTo>
                  <a:cubicBezTo>
                    <a:pt x="163490" y="611200"/>
                    <a:pt x="163490" y="613163"/>
                    <a:pt x="163490" y="613817"/>
                  </a:cubicBezTo>
                  <a:cubicBezTo>
                    <a:pt x="163490" y="615126"/>
                    <a:pt x="164144" y="616435"/>
                    <a:pt x="164144" y="617744"/>
                  </a:cubicBezTo>
                  <a:cubicBezTo>
                    <a:pt x="164144" y="619052"/>
                    <a:pt x="164144" y="620361"/>
                    <a:pt x="164144" y="621670"/>
                  </a:cubicBezTo>
                  <a:cubicBezTo>
                    <a:pt x="170684" y="621670"/>
                    <a:pt x="181801" y="621670"/>
                    <a:pt x="184417" y="620361"/>
                  </a:cubicBezTo>
                  <a:cubicBezTo>
                    <a:pt x="185725" y="620361"/>
                    <a:pt x="187033" y="619052"/>
                    <a:pt x="187687" y="619052"/>
                  </a:cubicBezTo>
                  <a:cubicBezTo>
                    <a:pt x="187687" y="615780"/>
                    <a:pt x="187033" y="610545"/>
                    <a:pt x="190957" y="606619"/>
                  </a:cubicBezTo>
                  <a:cubicBezTo>
                    <a:pt x="190957" y="606619"/>
                    <a:pt x="191611" y="605964"/>
                    <a:pt x="192265" y="605310"/>
                  </a:cubicBezTo>
                  <a:cubicBezTo>
                    <a:pt x="194226" y="602692"/>
                    <a:pt x="200766" y="595494"/>
                    <a:pt x="207306" y="600729"/>
                  </a:cubicBezTo>
                  <a:cubicBezTo>
                    <a:pt x="208614" y="601384"/>
                    <a:pt x="209267" y="602692"/>
                    <a:pt x="210575" y="604001"/>
                  </a:cubicBezTo>
                  <a:cubicBezTo>
                    <a:pt x="210575" y="604001"/>
                    <a:pt x="210575" y="604001"/>
                    <a:pt x="210575" y="604001"/>
                  </a:cubicBezTo>
                  <a:cubicBezTo>
                    <a:pt x="210575" y="604001"/>
                    <a:pt x="211230" y="603347"/>
                    <a:pt x="211883" y="602692"/>
                  </a:cubicBezTo>
                  <a:cubicBezTo>
                    <a:pt x="214499" y="600075"/>
                    <a:pt x="217769" y="596803"/>
                    <a:pt x="221693" y="595494"/>
                  </a:cubicBezTo>
                  <a:cubicBezTo>
                    <a:pt x="226924" y="594185"/>
                    <a:pt x="233464" y="594185"/>
                    <a:pt x="238042" y="595494"/>
                  </a:cubicBezTo>
                  <a:cubicBezTo>
                    <a:pt x="239350" y="595494"/>
                    <a:pt x="240004" y="595494"/>
                    <a:pt x="241312" y="596149"/>
                  </a:cubicBezTo>
                  <a:cubicBezTo>
                    <a:pt x="242620" y="596149"/>
                    <a:pt x="243928" y="596803"/>
                    <a:pt x="245235" y="596803"/>
                  </a:cubicBezTo>
                  <a:cubicBezTo>
                    <a:pt x="245235" y="596803"/>
                    <a:pt x="245235" y="596149"/>
                    <a:pt x="245890" y="595494"/>
                  </a:cubicBezTo>
                  <a:cubicBezTo>
                    <a:pt x="247851" y="592877"/>
                    <a:pt x="251121" y="588950"/>
                    <a:pt x="256353" y="588950"/>
                  </a:cubicBezTo>
                  <a:cubicBezTo>
                    <a:pt x="261584" y="588950"/>
                    <a:pt x="258969" y="588950"/>
                    <a:pt x="260277" y="588950"/>
                  </a:cubicBezTo>
                  <a:cubicBezTo>
                    <a:pt x="260277" y="588950"/>
                    <a:pt x="261584" y="588950"/>
                    <a:pt x="262239" y="588950"/>
                  </a:cubicBezTo>
                  <a:cubicBezTo>
                    <a:pt x="263547" y="586333"/>
                    <a:pt x="264854" y="582407"/>
                    <a:pt x="268778" y="580443"/>
                  </a:cubicBezTo>
                  <a:cubicBezTo>
                    <a:pt x="269432" y="580443"/>
                    <a:pt x="270740" y="579789"/>
                    <a:pt x="271394" y="579135"/>
                  </a:cubicBezTo>
                  <a:cubicBezTo>
                    <a:pt x="272702" y="579135"/>
                    <a:pt x="274664" y="577826"/>
                    <a:pt x="276626" y="576517"/>
                  </a:cubicBezTo>
                  <a:cubicBezTo>
                    <a:pt x="276626" y="573900"/>
                    <a:pt x="278588" y="569319"/>
                    <a:pt x="282511" y="568010"/>
                  </a:cubicBezTo>
                  <a:cubicBezTo>
                    <a:pt x="285127" y="567356"/>
                    <a:pt x="288397" y="568010"/>
                    <a:pt x="290359" y="570628"/>
                  </a:cubicBezTo>
                  <a:lnTo>
                    <a:pt x="291667" y="571936"/>
                  </a:lnTo>
                  <a:cubicBezTo>
                    <a:pt x="291667" y="571936"/>
                    <a:pt x="291667" y="571936"/>
                    <a:pt x="292321" y="572591"/>
                  </a:cubicBezTo>
                  <a:cubicBezTo>
                    <a:pt x="293629" y="570628"/>
                    <a:pt x="295590" y="568665"/>
                    <a:pt x="298860" y="568665"/>
                  </a:cubicBezTo>
                  <a:cubicBezTo>
                    <a:pt x="297552" y="563429"/>
                    <a:pt x="297552" y="560157"/>
                    <a:pt x="298860" y="556885"/>
                  </a:cubicBezTo>
                  <a:cubicBezTo>
                    <a:pt x="303438" y="550341"/>
                    <a:pt x="308016" y="550341"/>
                    <a:pt x="310631" y="550341"/>
                  </a:cubicBezTo>
                  <a:cubicBezTo>
                    <a:pt x="311939" y="550341"/>
                    <a:pt x="313901" y="550996"/>
                    <a:pt x="315863" y="552305"/>
                  </a:cubicBezTo>
                  <a:cubicBezTo>
                    <a:pt x="315863" y="552305"/>
                    <a:pt x="315863" y="552305"/>
                    <a:pt x="316517" y="552305"/>
                  </a:cubicBezTo>
                  <a:cubicBezTo>
                    <a:pt x="321095" y="544452"/>
                    <a:pt x="323711" y="541834"/>
                    <a:pt x="326327" y="541180"/>
                  </a:cubicBezTo>
                  <a:cubicBezTo>
                    <a:pt x="328288" y="541180"/>
                    <a:pt x="330904" y="541180"/>
                    <a:pt x="332212" y="541834"/>
                  </a:cubicBezTo>
                  <a:cubicBezTo>
                    <a:pt x="333520" y="543143"/>
                    <a:pt x="335482" y="544452"/>
                    <a:pt x="337444" y="546415"/>
                  </a:cubicBezTo>
                  <a:cubicBezTo>
                    <a:pt x="337444" y="546415"/>
                    <a:pt x="338098" y="547069"/>
                    <a:pt x="338752" y="547724"/>
                  </a:cubicBezTo>
                  <a:cubicBezTo>
                    <a:pt x="340714" y="545761"/>
                    <a:pt x="343329" y="544452"/>
                    <a:pt x="345945" y="543797"/>
                  </a:cubicBezTo>
                  <a:cubicBezTo>
                    <a:pt x="347253" y="543797"/>
                    <a:pt x="349215" y="543797"/>
                    <a:pt x="350523" y="543797"/>
                  </a:cubicBezTo>
                  <a:cubicBezTo>
                    <a:pt x="353139" y="539217"/>
                    <a:pt x="358371" y="530710"/>
                    <a:pt x="366872" y="534636"/>
                  </a:cubicBezTo>
                  <a:cubicBezTo>
                    <a:pt x="371450" y="536599"/>
                    <a:pt x="374066" y="541180"/>
                    <a:pt x="376027" y="544452"/>
                  </a:cubicBezTo>
                  <a:cubicBezTo>
                    <a:pt x="376027" y="545106"/>
                    <a:pt x="377335" y="546415"/>
                    <a:pt x="377990" y="547069"/>
                  </a:cubicBezTo>
                  <a:cubicBezTo>
                    <a:pt x="379297" y="549033"/>
                    <a:pt x="381913" y="550996"/>
                    <a:pt x="382567" y="550996"/>
                  </a:cubicBezTo>
                  <a:lnTo>
                    <a:pt x="386491" y="553613"/>
                  </a:lnTo>
                  <a:lnTo>
                    <a:pt x="386491" y="556231"/>
                  </a:lnTo>
                  <a:cubicBezTo>
                    <a:pt x="392376" y="554922"/>
                    <a:pt x="398916" y="553613"/>
                    <a:pt x="402840" y="557540"/>
                  </a:cubicBezTo>
                  <a:cubicBezTo>
                    <a:pt x="402840" y="557540"/>
                    <a:pt x="404148" y="558849"/>
                    <a:pt x="405456" y="560157"/>
                  </a:cubicBezTo>
                  <a:cubicBezTo>
                    <a:pt x="405456" y="558849"/>
                    <a:pt x="407418" y="556885"/>
                    <a:pt x="409380" y="556231"/>
                  </a:cubicBezTo>
                  <a:cubicBezTo>
                    <a:pt x="410034" y="556231"/>
                    <a:pt x="419189" y="551650"/>
                    <a:pt x="422459" y="551650"/>
                  </a:cubicBezTo>
                  <a:cubicBezTo>
                    <a:pt x="425729" y="551650"/>
                    <a:pt x="435538" y="553613"/>
                    <a:pt x="442078" y="555577"/>
                  </a:cubicBezTo>
                  <a:cubicBezTo>
                    <a:pt x="444693" y="556231"/>
                    <a:pt x="447309" y="556885"/>
                    <a:pt x="449925" y="557540"/>
                  </a:cubicBezTo>
                  <a:cubicBezTo>
                    <a:pt x="453195" y="557540"/>
                    <a:pt x="455811" y="558849"/>
                    <a:pt x="459081" y="560157"/>
                  </a:cubicBezTo>
                  <a:cubicBezTo>
                    <a:pt x="461042" y="560157"/>
                    <a:pt x="463005" y="560812"/>
                    <a:pt x="464966" y="561466"/>
                  </a:cubicBezTo>
                  <a:cubicBezTo>
                    <a:pt x="468890" y="562121"/>
                    <a:pt x="473468" y="562775"/>
                    <a:pt x="476084" y="566047"/>
                  </a:cubicBezTo>
                  <a:cubicBezTo>
                    <a:pt x="477391" y="567356"/>
                    <a:pt x="478046" y="569319"/>
                    <a:pt x="478699" y="570628"/>
                  </a:cubicBezTo>
                  <a:cubicBezTo>
                    <a:pt x="481969" y="569319"/>
                    <a:pt x="487201" y="565393"/>
                    <a:pt x="490471" y="563429"/>
                  </a:cubicBezTo>
                  <a:cubicBezTo>
                    <a:pt x="497010" y="558849"/>
                    <a:pt x="499626" y="557540"/>
                    <a:pt x="502242" y="556885"/>
                  </a:cubicBezTo>
                  <a:cubicBezTo>
                    <a:pt x="503550" y="556885"/>
                    <a:pt x="504858" y="556885"/>
                    <a:pt x="506166" y="556885"/>
                  </a:cubicBezTo>
                  <a:cubicBezTo>
                    <a:pt x="507474" y="550996"/>
                    <a:pt x="511397" y="549033"/>
                    <a:pt x="514667" y="549033"/>
                  </a:cubicBezTo>
                  <a:cubicBezTo>
                    <a:pt x="515975" y="549033"/>
                    <a:pt x="517283" y="549033"/>
                    <a:pt x="519245" y="548378"/>
                  </a:cubicBezTo>
                  <a:cubicBezTo>
                    <a:pt x="524477" y="547069"/>
                    <a:pt x="527746" y="546415"/>
                    <a:pt x="531016" y="547069"/>
                  </a:cubicBezTo>
                  <a:cubicBezTo>
                    <a:pt x="531670" y="547069"/>
                    <a:pt x="532324" y="547069"/>
                    <a:pt x="533632" y="547724"/>
                  </a:cubicBezTo>
                  <a:cubicBezTo>
                    <a:pt x="537556" y="543143"/>
                    <a:pt x="544750" y="535945"/>
                    <a:pt x="551289" y="536599"/>
                  </a:cubicBezTo>
                  <a:cubicBezTo>
                    <a:pt x="551943" y="536599"/>
                    <a:pt x="552597" y="536599"/>
                    <a:pt x="553251" y="536599"/>
                  </a:cubicBezTo>
                  <a:cubicBezTo>
                    <a:pt x="555867" y="536599"/>
                    <a:pt x="558483" y="536599"/>
                    <a:pt x="561099" y="539217"/>
                  </a:cubicBezTo>
                  <a:cubicBezTo>
                    <a:pt x="561099" y="539217"/>
                    <a:pt x="561099" y="539217"/>
                    <a:pt x="561099" y="539217"/>
                  </a:cubicBezTo>
                  <a:cubicBezTo>
                    <a:pt x="562406" y="538562"/>
                    <a:pt x="564369" y="537253"/>
                    <a:pt x="566330" y="537253"/>
                  </a:cubicBezTo>
                  <a:cubicBezTo>
                    <a:pt x="567638" y="537253"/>
                    <a:pt x="568946" y="537253"/>
                    <a:pt x="570254" y="537253"/>
                  </a:cubicBezTo>
                  <a:cubicBezTo>
                    <a:pt x="570254" y="537253"/>
                    <a:pt x="570254" y="537253"/>
                    <a:pt x="570254" y="537253"/>
                  </a:cubicBezTo>
                  <a:cubicBezTo>
                    <a:pt x="571562" y="534636"/>
                    <a:pt x="573524" y="532018"/>
                    <a:pt x="574178" y="531364"/>
                  </a:cubicBezTo>
                  <a:lnTo>
                    <a:pt x="575486" y="529401"/>
                  </a:lnTo>
                  <a:lnTo>
                    <a:pt x="577448" y="529401"/>
                  </a:lnTo>
                  <a:cubicBezTo>
                    <a:pt x="577448" y="529401"/>
                    <a:pt x="585295" y="526783"/>
                    <a:pt x="587257" y="526129"/>
                  </a:cubicBezTo>
                  <a:cubicBezTo>
                    <a:pt x="587257" y="523511"/>
                    <a:pt x="588565" y="520894"/>
                    <a:pt x="589873" y="518276"/>
                  </a:cubicBezTo>
                  <a:cubicBezTo>
                    <a:pt x="584641" y="515659"/>
                    <a:pt x="583987" y="511733"/>
                    <a:pt x="584641" y="508461"/>
                  </a:cubicBezTo>
                  <a:cubicBezTo>
                    <a:pt x="584641" y="507152"/>
                    <a:pt x="584641" y="506498"/>
                    <a:pt x="584641" y="505189"/>
                  </a:cubicBezTo>
                  <a:cubicBezTo>
                    <a:pt x="584641" y="504534"/>
                    <a:pt x="584641" y="503226"/>
                    <a:pt x="584641" y="501917"/>
                  </a:cubicBezTo>
                  <a:cubicBezTo>
                    <a:pt x="582679" y="501262"/>
                    <a:pt x="581371" y="499954"/>
                    <a:pt x="580718" y="499954"/>
                  </a:cubicBezTo>
                  <a:lnTo>
                    <a:pt x="578102" y="497990"/>
                  </a:lnTo>
                  <a:lnTo>
                    <a:pt x="578102" y="494718"/>
                  </a:lnTo>
                  <a:cubicBezTo>
                    <a:pt x="578102" y="492101"/>
                    <a:pt x="576794" y="489483"/>
                    <a:pt x="576140" y="488174"/>
                  </a:cubicBezTo>
                  <a:cubicBezTo>
                    <a:pt x="570254" y="486211"/>
                    <a:pt x="563061" y="480322"/>
                    <a:pt x="560445" y="476395"/>
                  </a:cubicBezTo>
                  <a:cubicBezTo>
                    <a:pt x="557829" y="473123"/>
                    <a:pt x="558483" y="470506"/>
                    <a:pt x="558483" y="468543"/>
                  </a:cubicBezTo>
                  <a:cubicBezTo>
                    <a:pt x="559791" y="463308"/>
                    <a:pt x="572216" y="451529"/>
                    <a:pt x="579410" y="450874"/>
                  </a:cubicBezTo>
                  <a:lnTo>
                    <a:pt x="581371" y="450874"/>
                  </a:lnTo>
                  <a:cubicBezTo>
                    <a:pt x="584641" y="450874"/>
                    <a:pt x="589873" y="450220"/>
                    <a:pt x="594451" y="455455"/>
                  </a:cubicBezTo>
                  <a:cubicBezTo>
                    <a:pt x="594451" y="455455"/>
                    <a:pt x="594451" y="455455"/>
                    <a:pt x="594451" y="455455"/>
                  </a:cubicBezTo>
                  <a:cubicBezTo>
                    <a:pt x="594451" y="455455"/>
                    <a:pt x="594451" y="455455"/>
                    <a:pt x="594451" y="455455"/>
                  </a:cubicBezTo>
                  <a:cubicBezTo>
                    <a:pt x="594451" y="454801"/>
                    <a:pt x="594451" y="453492"/>
                    <a:pt x="594451" y="451529"/>
                  </a:cubicBezTo>
                  <a:cubicBezTo>
                    <a:pt x="594451" y="443676"/>
                    <a:pt x="593143" y="434515"/>
                    <a:pt x="600336" y="431897"/>
                  </a:cubicBezTo>
                  <a:cubicBezTo>
                    <a:pt x="601644" y="431897"/>
                    <a:pt x="604260" y="430588"/>
                    <a:pt x="606876" y="429934"/>
                  </a:cubicBezTo>
                  <a:cubicBezTo>
                    <a:pt x="610146" y="429279"/>
                    <a:pt x="616685" y="427316"/>
                    <a:pt x="619301" y="426007"/>
                  </a:cubicBezTo>
                  <a:cubicBezTo>
                    <a:pt x="620609" y="422735"/>
                    <a:pt x="621263" y="420772"/>
                    <a:pt x="621263" y="419463"/>
                  </a:cubicBezTo>
                  <a:cubicBezTo>
                    <a:pt x="618647" y="416191"/>
                    <a:pt x="618647" y="410956"/>
                    <a:pt x="619955" y="407030"/>
                  </a:cubicBezTo>
                  <a:cubicBezTo>
                    <a:pt x="621263" y="401795"/>
                    <a:pt x="624533" y="397869"/>
                    <a:pt x="628457" y="396560"/>
                  </a:cubicBezTo>
                  <a:cubicBezTo>
                    <a:pt x="631072" y="396560"/>
                    <a:pt x="633688" y="395906"/>
                    <a:pt x="636304" y="395251"/>
                  </a:cubicBezTo>
                  <a:cubicBezTo>
                    <a:pt x="637612" y="395251"/>
                    <a:pt x="640228" y="395251"/>
                    <a:pt x="641536" y="395251"/>
                  </a:cubicBezTo>
                  <a:cubicBezTo>
                    <a:pt x="641536" y="395251"/>
                    <a:pt x="641536" y="395251"/>
                    <a:pt x="641536" y="394597"/>
                  </a:cubicBezTo>
                  <a:cubicBezTo>
                    <a:pt x="644806" y="386744"/>
                    <a:pt x="650037" y="386090"/>
                    <a:pt x="653307" y="387399"/>
                  </a:cubicBezTo>
                  <a:cubicBezTo>
                    <a:pt x="654615" y="387399"/>
                    <a:pt x="655269" y="388053"/>
                    <a:pt x="656577" y="388707"/>
                  </a:cubicBezTo>
                  <a:cubicBezTo>
                    <a:pt x="657885" y="388053"/>
                    <a:pt x="658539" y="387399"/>
                    <a:pt x="659847" y="386744"/>
                  </a:cubicBezTo>
                  <a:cubicBezTo>
                    <a:pt x="660500" y="386744"/>
                    <a:pt x="661155" y="386090"/>
                    <a:pt x="661808" y="385435"/>
                  </a:cubicBezTo>
                  <a:cubicBezTo>
                    <a:pt x="663116" y="384127"/>
                    <a:pt x="665078" y="383472"/>
                    <a:pt x="667040" y="382818"/>
                  </a:cubicBezTo>
                  <a:cubicBezTo>
                    <a:pt x="667040" y="382818"/>
                    <a:pt x="667040" y="382818"/>
                    <a:pt x="667694" y="382818"/>
                  </a:cubicBezTo>
                  <a:cubicBezTo>
                    <a:pt x="667694" y="380200"/>
                    <a:pt x="669002" y="376928"/>
                    <a:pt x="670964" y="374311"/>
                  </a:cubicBezTo>
                  <a:cubicBezTo>
                    <a:pt x="670964" y="374311"/>
                    <a:pt x="670964" y="373656"/>
                    <a:pt x="670964" y="373002"/>
                  </a:cubicBezTo>
                  <a:cubicBezTo>
                    <a:pt x="672272" y="365804"/>
                    <a:pt x="676196" y="362532"/>
                    <a:pt x="681427" y="362532"/>
                  </a:cubicBezTo>
                  <a:lnTo>
                    <a:pt x="682081" y="362532"/>
                  </a:lnTo>
                  <a:cubicBezTo>
                    <a:pt x="691237" y="362532"/>
                    <a:pt x="695161" y="362532"/>
                    <a:pt x="697122" y="362532"/>
                  </a:cubicBezTo>
                  <a:cubicBezTo>
                    <a:pt x="697122" y="362532"/>
                    <a:pt x="697122" y="361877"/>
                    <a:pt x="697122" y="361223"/>
                  </a:cubicBezTo>
                  <a:cubicBezTo>
                    <a:pt x="700392" y="352716"/>
                    <a:pt x="704970" y="348789"/>
                    <a:pt x="711510" y="351407"/>
                  </a:cubicBezTo>
                  <a:cubicBezTo>
                    <a:pt x="712817" y="351407"/>
                    <a:pt x="714125" y="352061"/>
                    <a:pt x="716087" y="352716"/>
                  </a:cubicBezTo>
                  <a:cubicBezTo>
                    <a:pt x="720011" y="353370"/>
                    <a:pt x="725897" y="354024"/>
                    <a:pt x="729166" y="359260"/>
                  </a:cubicBezTo>
                  <a:lnTo>
                    <a:pt x="730474" y="361223"/>
                  </a:lnTo>
                  <a:cubicBezTo>
                    <a:pt x="733090" y="364495"/>
                    <a:pt x="734398" y="366458"/>
                    <a:pt x="737014" y="367767"/>
                  </a:cubicBezTo>
                  <a:cubicBezTo>
                    <a:pt x="738322" y="367767"/>
                    <a:pt x="740938" y="369076"/>
                    <a:pt x="742900" y="369076"/>
                  </a:cubicBezTo>
                  <a:cubicBezTo>
                    <a:pt x="747478" y="369730"/>
                    <a:pt x="752055" y="371039"/>
                    <a:pt x="754671" y="374965"/>
                  </a:cubicBezTo>
                  <a:cubicBezTo>
                    <a:pt x="754671" y="374965"/>
                    <a:pt x="754671" y="374311"/>
                    <a:pt x="755325" y="373656"/>
                  </a:cubicBezTo>
                  <a:cubicBezTo>
                    <a:pt x="757941" y="369730"/>
                    <a:pt x="759249" y="367767"/>
                    <a:pt x="761211" y="365804"/>
                  </a:cubicBezTo>
                  <a:cubicBezTo>
                    <a:pt x="761211" y="365804"/>
                    <a:pt x="762519" y="365149"/>
                    <a:pt x="762519" y="364495"/>
                  </a:cubicBezTo>
                  <a:cubicBezTo>
                    <a:pt x="766442" y="361223"/>
                    <a:pt x="771674" y="356642"/>
                    <a:pt x="777560" y="359260"/>
                  </a:cubicBezTo>
                  <a:cubicBezTo>
                    <a:pt x="778213" y="359260"/>
                    <a:pt x="780829" y="359914"/>
                    <a:pt x="782791" y="360568"/>
                  </a:cubicBezTo>
                  <a:cubicBezTo>
                    <a:pt x="782791" y="357951"/>
                    <a:pt x="782791" y="354679"/>
                    <a:pt x="784753" y="352716"/>
                  </a:cubicBezTo>
                  <a:cubicBezTo>
                    <a:pt x="786715" y="350098"/>
                    <a:pt x="789331" y="349444"/>
                    <a:pt x="792601" y="34944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C8A7054-A6C0-389C-A171-0AF8248D555D}"/>
                </a:ext>
              </a:extLst>
            </p:cNvPr>
            <p:cNvSpPr/>
            <p:nvPr/>
          </p:nvSpPr>
          <p:spPr>
            <a:xfrm>
              <a:off x="1256127" y="3700977"/>
              <a:ext cx="417880" cy="348789"/>
            </a:xfrm>
            <a:custGeom>
              <a:avLst/>
              <a:gdLst>
                <a:gd name="connsiteX0" fmla="*/ 2616 w 417880"/>
                <a:gd name="connsiteY0" fmla="*/ 48425 h 348789"/>
                <a:gd name="connsiteX1" fmla="*/ 3270 w 417880"/>
                <a:gd name="connsiteY1" fmla="*/ 57586 h 348789"/>
                <a:gd name="connsiteX2" fmla="*/ 5232 w 417880"/>
                <a:gd name="connsiteY2" fmla="*/ 61513 h 348789"/>
                <a:gd name="connsiteX3" fmla="*/ 7847 w 417880"/>
                <a:gd name="connsiteY3" fmla="*/ 74601 h 348789"/>
                <a:gd name="connsiteX4" fmla="*/ 4578 w 417880"/>
                <a:gd name="connsiteY4" fmla="*/ 84416 h 348789"/>
                <a:gd name="connsiteX5" fmla="*/ 6540 w 417880"/>
                <a:gd name="connsiteY5" fmla="*/ 89651 h 348789"/>
                <a:gd name="connsiteX6" fmla="*/ 7194 w 417880"/>
                <a:gd name="connsiteY6" fmla="*/ 89651 h 348789"/>
                <a:gd name="connsiteX7" fmla="*/ 16349 w 417880"/>
                <a:gd name="connsiteY7" fmla="*/ 96195 h 348789"/>
                <a:gd name="connsiteX8" fmla="*/ 20927 w 417880"/>
                <a:gd name="connsiteY8" fmla="*/ 105357 h 348789"/>
                <a:gd name="connsiteX9" fmla="*/ 26158 w 417880"/>
                <a:gd name="connsiteY9" fmla="*/ 109937 h 348789"/>
                <a:gd name="connsiteX10" fmla="*/ 27466 w 417880"/>
                <a:gd name="connsiteY10" fmla="*/ 111246 h 348789"/>
                <a:gd name="connsiteX11" fmla="*/ 35314 w 417880"/>
                <a:gd name="connsiteY11" fmla="*/ 104048 h 348789"/>
                <a:gd name="connsiteX12" fmla="*/ 47085 w 417880"/>
                <a:gd name="connsiteY12" fmla="*/ 102085 h 348789"/>
                <a:gd name="connsiteX13" fmla="*/ 49047 w 417880"/>
                <a:gd name="connsiteY13" fmla="*/ 102085 h 348789"/>
                <a:gd name="connsiteX14" fmla="*/ 62126 w 417880"/>
                <a:gd name="connsiteY14" fmla="*/ 103393 h 348789"/>
                <a:gd name="connsiteX15" fmla="*/ 67358 w 417880"/>
                <a:gd name="connsiteY15" fmla="*/ 111900 h 348789"/>
                <a:gd name="connsiteX16" fmla="*/ 68666 w 417880"/>
                <a:gd name="connsiteY16" fmla="*/ 115172 h 348789"/>
                <a:gd name="connsiteX17" fmla="*/ 68666 w 417880"/>
                <a:gd name="connsiteY17" fmla="*/ 115172 h 348789"/>
                <a:gd name="connsiteX18" fmla="*/ 75205 w 417880"/>
                <a:gd name="connsiteY18" fmla="*/ 125643 h 348789"/>
                <a:gd name="connsiteX19" fmla="*/ 73897 w 417880"/>
                <a:gd name="connsiteY19" fmla="*/ 134150 h 348789"/>
                <a:gd name="connsiteX20" fmla="*/ 74551 w 417880"/>
                <a:gd name="connsiteY20" fmla="*/ 136768 h 348789"/>
                <a:gd name="connsiteX21" fmla="*/ 76513 w 417880"/>
                <a:gd name="connsiteY21" fmla="*/ 145929 h 348789"/>
                <a:gd name="connsiteX22" fmla="*/ 77821 w 417880"/>
                <a:gd name="connsiteY22" fmla="*/ 154436 h 348789"/>
                <a:gd name="connsiteX23" fmla="*/ 81091 w 417880"/>
                <a:gd name="connsiteY23" fmla="*/ 155745 h 348789"/>
                <a:gd name="connsiteX24" fmla="*/ 83053 w 417880"/>
                <a:gd name="connsiteY24" fmla="*/ 154436 h 348789"/>
                <a:gd name="connsiteX25" fmla="*/ 95478 w 417880"/>
                <a:gd name="connsiteY25" fmla="*/ 152473 h 348789"/>
                <a:gd name="connsiteX26" fmla="*/ 99402 w 417880"/>
                <a:gd name="connsiteY26" fmla="*/ 157053 h 348789"/>
                <a:gd name="connsiteX27" fmla="*/ 99402 w 417880"/>
                <a:gd name="connsiteY27" fmla="*/ 157053 h 348789"/>
                <a:gd name="connsiteX28" fmla="*/ 102018 w 417880"/>
                <a:gd name="connsiteY28" fmla="*/ 157053 h 348789"/>
                <a:gd name="connsiteX29" fmla="*/ 115097 w 417880"/>
                <a:gd name="connsiteY29" fmla="*/ 163597 h 348789"/>
                <a:gd name="connsiteX30" fmla="*/ 119021 w 417880"/>
                <a:gd name="connsiteY30" fmla="*/ 180611 h 348789"/>
                <a:gd name="connsiteX31" fmla="*/ 119021 w 417880"/>
                <a:gd name="connsiteY31" fmla="*/ 186501 h 348789"/>
                <a:gd name="connsiteX32" fmla="*/ 124907 w 417880"/>
                <a:gd name="connsiteY32" fmla="*/ 184538 h 348789"/>
                <a:gd name="connsiteX33" fmla="*/ 126868 w 417880"/>
                <a:gd name="connsiteY33" fmla="*/ 184538 h 348789"/>
                <a:gd name="connsiteX34" fmla="*/ 138640 w 417880"/>
                <a:gd name="connsiteY34" fmla="*/ 187155 h 348789"/>
                <a:gd name="connsiteX35" fmla="*/ 141256 w 417880"/>
                <a:gd name="connsiteY35" fmla="*/ 190427 h 348789"/>
                <a:gd name="connsiteX36" fmla="*/ 143217 w 417880"/>
                <a:gd name="connsiteY36" fmla="*/ 189773 h 348789"/>
                <a:gd name="connsiteX37" fmla="*/ 158258 w 417880"/>
                <a:gd name="connsiteY37" fmla="*/ 189773 h 348789"/>
                <a:gd name="connsiteX38" fmla="*/ 162182 w 417880"/>
                <a:gd name="connsiteY38" fmla="*/ 193699 h 348789"/>
                <a:gd name="connsiteX39" fmla="*/ 170030 w 417880"/>
                <a:gd name="connsiteY39" fmla="*/ 201552 h 348789"/>
                <a:gd name="connsiteX40" fmla="*/ 171338 w 417880"/>
                <a:gd name="connsiteY40" fmla="*/ 204170 h 348789"/>
                <a:gd name="connsiteX41" fmla="*/ 181801 w 417880"/>
                <a:gd name="connsiteY41" fmla="*/ 208750 h 348789"/>
                <a:gd name="connsiteX42" fmla="*/ 181801 w 417880"/>
                <a:gd name="connsiteY42" fmla="*/ 216603 h 348789"/>
                <a:gd name="connsiteX43" fmla="*/ 177223 w 417880"/>
                <a:gd name="connsiteY43" fmla="*/ 222492 h 348789"/>
                <a:gd name="connsiteX44" fmla="*/ 173300 w 417880"/>
                <a:gd name="connsiteY44" fmla="*/ 227073 h 348789"/>
                <a:gd name="connsiteX45" fmla="*/ 173300 w 417880"/>
                <a:gd name="connsiteY45" fmla="*/ 228382 h 348789"/>
                <a:gd name="connsiteX46" fmla="*/ 172646 w 417880"/>
                <a:gd name="connsiteY46" fmla="*/ 228382 h 348789"/>
                <a:gd name="connsiteX47" fmla="*/ 179185 w 417880"/>
                <a:gd name="connsiteY47" fmla="*/ 235580 h 348789"/>
                <a:gd name="connsiteX48" fmla="*/ 179185 w 417880"/>
                <a:gd name="connsiteY48" fmla="*/ 237543 h 348789"/>
                <a:gd name="connsiteX49" fmla="*/ 177223 w 417880"/>
                <a:gd name="connsiteY49" fmla="*/ 252594 h 348789"/>
                <a:gd name="connsiteX50" fmla="*/ 173300 w 417880"/>
                <a:gd name="connsiteY50" fmla="*/ 254558 h 348789"/>
                <a:gd name="connsiteX51" fmla="*/ 170030 w 417880"/>
                <a:gd name="connsiteY51" fmla="*/ 255866 h 348789"/>
                <a:gd name="connsiteX52" fmla="*/ 170030 w 417880"/>
                <a:gd name="connsiteY52" fmla="*/ 259138 h 348789"/>
                <a:gd name="connsiteX53" fmla="*/ 175915 w 417880"/>
                <a:gd name="connsiteY53" fmla="*/ 259138 h 348789"/>
                <a:gd name="connsiteX54" fmla="*/ 186379 w 417880"/>
                <a:gd name="connsiteY54" fmla="*/ 260447 h 348789"/>
                <a:gd name="connsiteX55" fmla="*/ 198804 w 417880"/>
                <a:gd name="connsiteY55" fmla="*/ 266991 h 348789"/>
                <a:gd name="connsiteX56" fmla="*/ 219077 w 417880"/>
                <a:gd name="connsiteY56" fmla="*/ 259138 h 348789"/>
                <a:gd name="connsiteX57" fmla="*/ 221039 w 417880"/>
                <a:gd name="connsiteY57" fmla="*/ 250631 h 348789"/>
                <a:gd name="connsiteX58" fmla="*/ 229540 w 417880"/>
                <a:gd name="connsiteY58" fmla="*/ 238198 h 348789"/>
                <a:gd name="connsiteX59" fmla="*/ 231502 w 417880"/>
                <a:gd name="connsiteY59" fmla="*/ 236889 h 348789"/>
                <a:gd name="connsiteX60" fmla="*/ 232810 w 417880"/>
                <a:gd name="connsiteY60" fmla="*/ 234926 h 348789"/>
                <a:gd name="connsiteX61" fmla="*/ 249159 w 417880"/>
                <a:gd name="connsiteY61" fmla="*/ 227727 h 348789"/>
                <a:gd name="connsiteX62" fmla="*/ 250467 w 417880"/>
                <a:gd name="connsiteY62" fmla="*/ 229036 h 348789"/>
                <a:gd name="connsiteX63" fmla="*/ 258969 w 417880"/>
                <a:gd name="connsiteY63" fmla="*/ 242778 h 348789"/>
                <a:gd name="connsiteX64" fmla="*/ 253737 w 417880"/>
                <a:gd name="connsiteY64" fmla="*/ 253249 h 348789"/>
                <a:gd name="connsiteX65" fmla="*/ 249159 w 417880"/>
                <a:gd name="connsiteY65" fmla="*/ 263065 h 348789"/>
                <a:gd name="connsiteX66" fmla="*/ 247197 w 417880"/>
                <a:gd name="connsiteY66" fmla="*/ 266991 h 348789"/>
                <a:gd name="connsiteX67" fmla="*/ 246543 w 417880"/>
                <a:gd name="connsiteY67" fmla="*/ 268300 h 348789"/>
                <a:gd name="connsiteX68" fmla="*/ 249159 w 417880"/>
                <a:gd name="connsiteY68" fmla="*/ 270917 h 348789"/>
                <a:gd name="connsiteX69" fmla="*/ 254391 w 417880"/>
                <a:gd name="connsiteY69" fmla="*/ 284005 h 348789"/>
                <a:gd name="connsiteX70" fmla="*/ 253083 w 417880"/>
                <a:gd name="connsiteY70" fmla="*/ 285968 h 348789"/>
                <a:gd name="connsiteX71" fmla="*/ 251121 w 417880"/>
                <a:gd name="connsiteY71" fmla="*/ 291203 h 348789"/>
                <a:gd name="connsiteX72" fmla="*/ 251121 w 417880"/>
                <a:gd name="connsiteY72" fmla="*/ 292512 h 348789"/>
                <a:gd name="connsiteX73" fmla="*/ 251121 w 417880"/>
                <a:gd name="connsiteY73" fmla="*/ 296438 h 348789"/>
                <a:gd name="connsiteX74" fmla="*/ 258969 w 417880"/>
                <a:gd name="connsiteY74" fmla="*/ 295129 h 348789"/>
                <a:gd name="connsiteX75" fmla="*/ 267470 w 417880"/>
                <a:gd name="connsiteY75" fmla="*/ 300365 h 348789"/>
                <a:gd name="connsiteX76" fmla="*/ 268778 w 417880"/>
                <a:gd name="connsiteY76" fmla="*/ 301673 h 348789"/>
                <a:gd name="connsiteX77" fmla="*/ 269432 w 417880"/>
                <a:gd name="connsiteY77" fmla="*/ 301673 h 348789"/>
                <a:gd name="connsiteX78" fmla="*/ 280549 w 417880"/>
                <a:gd name="connsiteY78" fmla="*/ 308217 h 348789"/>
                <a:gd name="connsiteX79" fmla="*/ 283165 w 417880"/>
                <a:gd name="connsiteY79" fmla="*/ 316070 h 348789"/>
                <a:gd name="connsiteX80" fmla="*/ 287089 w 417880"/>
                <a:gd name="connsiteY80" fmla="*/ 316070 h 348789"/>
                <a:gd name="connsiteX81" fmla="*/ 298860 w 417880"/>
                <a:gd name="connsiteY81" fmla="*/ 319997 h 348789"/>
                <a:gd name="connsiteX82" fmla="*/ 298860 w 417880"/>
                <a:gd name="connsiteY82" fmla="*/ 319997 h 348789"/>
                <a:gd name="connsiteX83" fmla="*/ 303438 w 417880"/>
                <a:gd name="connsiteY83" fmla="*/ 329158 h 348789"/>
                <a:gd name="connsiteX84" fmla="*/ 303438 w 417880"/>
                <a:gd name="connsiteY84" fmla="*/ 329158 h 348789"/>
                <a:gd name="connsiteX85" fmla="*/ 311285 w 417880"/>
                <a:gd name="connsiteY85" fmla="*/ 333739 h 348789"/>
                <a:gd name="connsiteX86" fmla="*/ 313247 w 417880"/>
                <a:gd name="connsiteY86" fmla="*/ 336356 h 348789"/>
                <a:gd name="connsiteX87" fmla="*/ 319133 w 417880"/>
                <a:gd name="connsiteY87" fmla="*/ 347481 h 348789"/>
                <a:gd name="connsiteX88" fmla="*/ 319133 w 417880"/>
                <a:gd name="connsiteY88" fmla="*/ 348789 h 348789"/>
                <a:gd name="connsiteX89" fmla="*/ 327634 w 417880"/>
                <a:gd name="connsiteY89" fmla="*/ 348789 h 348789"/>
                <a:gd name="connsiteX90" fmla="*/ 332866 w 417880"/>
                <a:gd name="connsiteY90" fmla="*/ 344863 h 348789"/>
                <a:gd name="connsiteX91" fmla="*/ 339406 w 417880"/>
                <a:gd name="connsiteY91" fmla="*/ 345517 h 348789"/>
                <a:gd name="connsiteX92" fmla="*/ 341367 w 417880"/>
                <a:gd name="connsiteY92" fmla="*/ 346826 h 348789"/>
                <a:gd name="connsiteX93" fmla="*/ 351177 w 417880"/>
                <a:gd name="connsiteY93" fmla="*/ 344863 h 348789"/>
                <a:gd name="connsiteX94" fmla="*/ 355101 w 417880"/>
                <a:gd name="connsiteY94" fmla="*/ 338319 h 348789"/>
                <a:gd name="connsiteX95" fmla="*/ 356409 w 417880"/>
                <a:gd name="connsiteY95" fmla="*/ 336356 h 348789"/>
                <a:gd name="connsiteX96" fmla="*/ 354447 w 417880"/>
                <a:gd name="connsiteY96" fmla="*/ 327849 h 348789"/>
                <a:gd name="connsiteX97" fmla="*/ 355101 w 417880"/>
                <a:gd name="connsiteY97" fmla="*/ 325232 h 348789"/>
                <a:gd name="connsiteX98" fmla="*/ 350523 w 417880"/>
                <a:gd name="connsiteY98" fmla="*/ 318688 h 348789"/>
                <a:gd name="connsiteX99" fmla="*/ 350523 w 417880"/>
                <a:gd name="connsiteY99" fmla="*/ 318033 h 348789"/>
                <a:gd name="connsiteX100" fmla="*/ 349215 w 417880"/>
                <a:gd name="connsiteY100" fmla="*/ 317379 h 348789"/>
                <a:gd name="connsiteX101" fmla="*/ 340714 w 417880"/>
                <a:gd name="connsiteY101" fmla="*/ 305600 h 348789"/>
                <a:gd name="connsiteX102" fmla="*/ 340714 w 417880"/>
                <a:gd name="connsiteY102" fmla="*/ 304291 h 348789"/>
                <a:gd name="connsiteX103" fmla="*/ 343329 w 417880"/>
                <a:gd name="connsiteY103" fmla="*/ 295129 h 348789"/>
                <a:gd name="connsiteX104" fmla="*/ 343983 w 417880"/>
                <a:gd name="connsiteY104" fmla="*/ 295129 h 348789"/>
                <a:gd name="connsiteX105" fmla="*/ 343983 w 417880"/>
                <a:gd name="connsiteY105" fmla="*/ 294475 h 348789"/>
                <a:gd name="connsiteX106" fmla="*/ 342675 w 417880"/>
                <a:gd name="connsiteY106" fmla="*/ 283351 h 348789"/>
                <a:gd name="connsiteX107" fmla="*/ 349215 w 417880"/>
                <a:gd name="connsiteY107" fmla="*/ 274844 h 348789"/>
                <a:gd name="connsiteX108" fmla="*/ 350523 w 417880"/>
                <a:gd name="connsiteY108" fmla="*/ 274844 h 348789"/>
                <a:gd name="connsiteX109" fmla="*/ 351831 w 417880"/>
                <a:gd name="connsiteY109" fmla="*/ 273535 h 348789"/>
                <a:gd name="connsiteX110" fmla="*/ 355755 w 417880"/>
                <a:gd name="connsiteY110" fmla="*/ 262410 h 348789"/>
                <a:gd name="connsiteX111" fmla="*/ 357063 w 417880"/>
                <a:gd name="connsiteY111" fmla="*/ 262410 h 348789"/>
                <a:gd name="connsiteX112" fmla="*/ 366218 w 417880"/>
                <a:gd name="connsiteY112" fmla="*/ 246705 h 348789"/>
                <a:gd name="connsiteX113" fmla="*/ 369488 w 417880"/>
                <a:gd name="connsiteY113" fmla="*/ 244742 h 348789"/>
                <a:gd name="connsiteX114" fmla="*/ 370142 w 417880"/>
                <a:gd name="connsiteY114" fmla="*/ 244742 h 348789"/>
                <a:gd name="connsiteX115" fmla="*/ 377989 w 417880"/>
                <a:gd name="connsiteY115" fmla="*/ 233617 h 348789"/>
                <a:gd name="connsiteX116" fmla="*/ 386491 w 417880"/>
                <a:gd name="connsiteY116" fmla="*/ 233617 h 348789"/>
                <a:gd name="connsiteX117" fmla="*/ 390414 w 417880"/>
                <a:gd name="connsiteY117" fmla="*/ 238198 h 348789"/>
                <a:gd name="connsiteX118" fmla="*/ 391722 w 417880"/>
                <a:gd name="connsiteY118" fmla="*/ 238198 h 348789"/>
                <a:gd name="connsiteX119" fmla="*/ 393684 w 417880"/>
                <a:gd name="connsiteY119" fmla="*/ 238198 h 348789"/>
                <a:gd name="connsiteX120" fmla="*/ 396300 w 417880"/>
                <a:gd name="connsiteY120" fmla="*/ 235580 h 348789"/>
                <a:gd name="connsiteX121" fmla="*/ 396300 w 417880"/>
                <a:gd name="connsiteY121" fmla="*/ 235580 h 348789"/>
                <a:gd name="connsiteX122" fmla="*/ 395646 w 417880"/>
                <a:gd name="connsiteY122" fmla="*/ 233617 h 348789"/>
                <a:gd name="connsiteX123" fmla="*/ 410033 w 417880"/>
                <a:gd name="connsiteY123" fmla="*/ 219875 h 348789"/>
                <a:gd name="connsiteX124" fmla="*/ 410033 w 417880"/>
                <a:gd name="connsiteY124" fmla="*/ 219875 h 348789"/>
                <a:gd name="connsiteX125" fmla="*/ 410687 w 417880"/>
                <a:gd name="connsiteY125" fmla="*/ 215948 h 348789"/>
                <a:gd name="connsiteX126" fmla="*/ 410687 w 417880"/>
                <a:gd name="connsiteY126" fmla="*/ 214640 h 348789"/>
                <a:gd name="connsiteX127" fmla="*/ 413957 w 417880"/>
                <a:gd name="connsiteY127" fmla="*/ 209405 h 348789"/>
                <a:gd name="connsiteX128" fmla="*/ 417881 w 417880"/>
                <a:gd name="connsiteY128" fmla="*/ 208096 h 348789"/>
                <a:gd name="connsiteX129" fmla="*/ 417881 w 417880"/>
                <a:gd name="connsiteY129" fmla="*/ 208096 h 348789"/>
                <a:gd name="connsiteX130" fmla="*/ 417881 w 417880"/>
                <a:gd name="connsiteY130" fmla="*/ 195663 h 348789"/>
                <a:gd name="connsiteX131" fmla="*/ 417881 w 417880"/>
                <a:gd name="connsiteY131" fmla="*/ 195008 h 348789"/>
                <a:gd name="connsiteX132" fmla="*/ 416573 w 417880"/>
                <a:gd name="connsiteY132" fmla="*/ 190427 h 348789"/>
                <a:gd name="connsiteX133" fmla="*/ 408072 w 417880"/>
                <a:gd name="connsiteY133" fmla="*/ 189773 h 348789"/>
                <a:gd name="connsiteX134" fmla="*/ 398262 w 417880"/>
                <a:gd name="connsiteY134" fmla="*/ 173413 h 348789"/>
                <a:gd name="connsiteX135" fmla="*/ 402840 w 417880"/>
                <a:gd name="connsiteY135" fmla="*/ 163597 h 348789"/>
                <a:gd name="connsiteX136" fmla="*/ 400878 w 417880"/>
                <a:gd name="connsiteY136" fmla="*/ 161634 h 348789"/>
                <a:gd name="connsiteX137" fmla="*/ 393030 w 417880"/>
                <a:gd name="connsiteY137" fmla="*/ 147238 h 348789"/>
                <a:gd name="connsiteX138" fmla="*/ 393030 w 417880"/>
                <a:gd name="connsiteY138" fmla="*/ 147238 h 348789"/>
                <a:gd name="connsiteX139" fmla="*/ 384529 w 417880"/>
                <a:gd name="connsiteY139" fmla="*/ 144620 h 348789"/>
                <a:gd name="connsiteX140" fmla="*/ 381913 w 417880"/>
                <a:gd name="connsiteY140" fmla="*/ 140039 h 348789"/>
                <a:gd name="connsiteX141" fmla="*/ 379297 w 417880"/>
                <a:gd name="connsiteY141" fmla="*/ 140039 h 348789"/>
                <a:gd name="connsiteX142" fmla="*/ 377335 w 417880"/>
                <a:gd name="connsiteY142" fmla="*/ 140039 h 348789"/>
                <a:gd name="connsiteX143" fmla="*/ 362948 w 417880"/>
                <a:gd name="connsiteY143" fmla="*/ 140039 h 348789"/>
                <a:gd name="connsiteX144" fmla="*/ 360986 w 417880"/>
                <a:gd name="connsiteY144" fmla="*/ 138076 h 348789"/>
                <a:gd name="connsiteX145" fmla="*/ 358370 w 417880"/>
                <a:gd name="connsiteY145" fmla="*/ 135459 h 348789"/>
                <a:gd name="connsiteX146" fmla="*/ 349869 w 417880"/>
                <a:gd name="connsiteY146" fmla="*/ 138076 h 348789"/>
                <a:gd name="connsiteX147" fmla="*/ 343329 w 417880"/>
                <a:gd name="connsiteY147" fmla="*/ 134804 h 348789"/>
                <a:gd name="connsiteX148" fmla="*/ 343329 w 417880"/>
                <a:gd name="connsiteY148" fmla="*/ 123025 h 348789"/>
                <a:gd name="connsiteX149" fmla="*/ 343329 w 417880"/>
                <a:gd name="connsiteY149" fmla="*/ 123025 h 348789"/>
                <a:gd name="connsiteX150" fmla="*/ 342675 w 417880"/>
                <a:gd name="connsiteY150" fmla="*/ 122371 h 348789"/>
                <a:gd name="connsiteX151" fmla="*/ 338098 w 417880"/>
                <a:gd name="connsiteY151" fmla="*/ 109283 h 348789"/>
                <a:gd name="connsiteX152" fmla="*/ 348561 w 417880"/>
                <a:gd name="connsiteY152" fmla="*/ 98813 h 348789"/>
                <a:gd name="connsiteX153" fmla="*/ 351177 w 417880"/>
                <a:gd name="connsiteY153" fmla="*/ 96850 h 348789"/>
                <a:gd name="connsiteX154" fmla="*/ 346599 w 417880"/>
                <a:gd name="connsiteY154" fmla="*/ 92923 h 348789"/>
                <a:gd name="connsiteX155" fmla="*/ 351177 w 417880"/>
                <a:gd name="connsiteY155" fmla="*/ 88343 h 348789"/>
                <a:gd name="connsiteX156" fmla="*/ 355101 w 417880"/>
                <a:gd name="connsiteY156" fmla="*/ 84416 h 348789"/>
                <a:gd name="connsiteX157" fmla="*/ 355101 w 417880"/>
                <a:gd name="connsiteY157" fmla="*/ 83108 h 348789"/>
                <a:gd name="connsiteX158" fmla="*/ 355101 w 417880"/>
                <a:gd name="connsiteY158" fmla="*/ 81799 h 348789"/>
                <a:gd name="connsiteX159" fmla="*/ 360986 w 417880"/>
                <a:gd name="connsiteY159" fmla="*/ 69365 h 348789"/>
                <a:gd name="connsiteX160" fmla="*/ 362948 w 417880"/>
                <a:gd name="connsiteY160" fmla="*/ 67402 h 348789"/>
                <a:gd name="connsiteX161" fmla="*/ 363602 w 417880"/>
                <a:gd name="connsiteY161" fmla="*/ 66093 h 348789"/>
                <a:gd name="connsiteX162" fmla="*/ 356409 w 417880"/>
                <a:gd name="connsiteY162" fmla="*/ 60858 h 348789"/>
                <a:gd name="connsiteX163" fmla="*/ 349869 w 417880"/>
                <a:gd name="connsiteY163" fmla="*/ 60858 h 348789"/>
                <a:gd name="connsiteX164" fmla="*/ 336136 w 417880"/>
                <a:gd name="connsiteY164" fmla="*/ 52351 h 348789"/>
                <a:gd name="connsiteX165" fmla="*/ 334828 w 417880"/>
                <a:gd name="connsiteY165" fmla="*/ 52351 h 348789"/>
                <a:gd name="connsiteX166" fmla="*/ 329596 w 417880"/>
                <a:gd name="connsiteY166" fmla="*/ 39918 h 348789"/>
                <a:gd name="connsiteX167" fmla="*/ 329596 w 417880"/>
                <a:gd name="connsiteY167" fmla="*/ 39918 h 348789"/>
                <a:gd name="connsiteX168" fmla="*/ 320441 w 417880"/>
                <a:gd name="connsiteY168" fmla="*/ 43190 h 348789"/>
                <a:gd name="connsiteX169" fmla="*/ 317171 w 417880"/>
                <a:gd name="connsiteY169" fmla="*/ 43190 h 348789"/>
                <a:gd name="connsiteX170" fmla="*/ 300168 w 417880"/>
                <a:gd name="connsiteY170" fmla="*/ 41881 h 348789"/>
                <a:gd name="connsiteX171" fmla="*/ 294936 w 417880"/>
                <a:gd name="connsiteY171" fmla="*/ 33374 h 348789"/>
                <a:gd name="connsiteX172" fmla="*/ 292320 w 417880"/>
                <a:gd name="connsiteY172" fmla="*/ 33374 h 348789"/>
                <a:gd name="connsiteX173" fmla="*/ 285127 w 417880"/>
                <a:gd name="connsiteY173" fmla="*/ 21595 h 348789"/>
                <a:gd name="connsiteX174" fmla="*/ 285127 w 417880"/>
                <a:gd name="connsiteY174" fmla="*/ 20286 h 348789"/>
                <a:gd name="connsiteX175" fmla="*/ 285127 w 417880"/>
                <a:gd name="connsiteY175" fmla="*/ 20286 h 348789"/>
                <a:gd name="connsiteX176" fmla="*/ 281203 w 417880"/>
                <a:gd name="connsiteY176" fmla="*/ 14397 h 348789"/>
                <a:gd name="connsiteX177" fmla="*/ 281203 w 417880"/>
                <a:gd name="connsiteY177" fmla="*/ 11779 h 348789"/>
                <a:gd name="connsiteX178" fmla="*/ 273356 w 417880"/>
                <a:gd name="connsiteY178" fmla="*/ 17014 h 348789"/>
                <a:gd name="connsiteX179" fmla="*/ 265508 w 417880"/>
                <a:gd name="connsiteY179" fmla="*/ 17014 h 348789"/>
                <a:gd name="connsiteX180" fmla="*/ 260930 w 417880"/>
                <a:gd name="connsiteY180" fmla="*/ 12434 h 348789"/>
                <a:gd name="connsiteX181" fmla="*/ 249159 w 417880"/>
                <a:gd name="connsiteY181" fmla="*/ 10470 h 348789"/>
                <a:gd name="connsiteX182" fmla="*/ 247197 w 417880"/>
                <a:gd name="connsiteY182" fmla="*/ 5235 h 348789"/>
                <a:gd name="connsiteX183" fmla="*/ 242620 w 417880"/>
                <a:gd name="connsiteY183" fmla="*/ 9162 h 348789"/>
                <a:gd name="connsiteX184" fmla="*/ 226270 w 417880"/>
                <a:gd name="connsiteY184" fmla="*/ 9162 h 348789"/>
                <a:gd name="connsiteX185" fmla="*/ 219731 w 417880"/>
                <a:gd name="connsiteY185" fmla="*/ 0 h 348789"/>
                <a:gd name="connsiteX186" fmla="*/ 217115 w 417880"/>
                <a:gd name="connsiteY186" fmla="*/ 2618 h 348789"/>
                <a:gd name="connsiteX187" fmla="*/ 217115 w 417880"/>
                <a:gd name="connsiteY187" fmla="*/ 3926 h 348789"/>
                <a:gd name="connsiteX188" fmla="*/ 219731 w 417880"/>
                <a:gd name="connsiteY188" fmla="*/ 15051 h 348789"/>
                <a:gd name="connsiteX189" fmla="*/ 213845 w 417880"/>
                <a:gd name="connsiteY189" fmla="*/ 20941 h 348789"/>
                <a:gd name="connsiteX190" fmla="*/ 197496 w 417880"/>
                <a:gd name="connsiteY190" fmla="*/ 18323 h 348789"/>
                <a:gd name="connsiteX191" fmla="*/ 194880 w 417880"/>
                <a:gd name="connsiteY191" fmla="*/ 17669 h 348789"/>
                <a:gd name="connsiteX192" fmla="*/ 194880 w 417880"/>
                <a:gd name="connsiteY192" fmla="*/ 17669 h 348789"/>
                <a:gd name="connsiteX193" fmla="*/ 195534 w 417880"/>
                <a:gd name="connsiteY193" fmla="*/ 20286 h 348789"/>
                <a:gd name="connsiteX194" fmla="*/ 196842 w 417880"/>
                <a:gd name="connsiteY194" fmla="*/ 28139 h 348789"/>
                <a:gd name="connsiteX195" fmla="*/ 191610 w 417880"/>
                <a:gd name="connsiteY195" fmla="*/ 20941 h 348789"/>
                <a:gd name="connsiteX196" fmla="*/ 181147 w 417880"/>
                <a:gd name="connsiteY196" fmla="*/ 31411 h 348789"/>
                <a:gd name="connsiteX197" fmla="*/ 164798 w 417880"/>
                <a:gd name="connsiteY197" fmla="*/ 38609 h 348789"/>
                <a:gd name="connsiteX198" fmla="*/ 162182 w 417880"/>
                <a:gd name="connsiteY198" fmla="*/ 39918 h 348789"/>
                <a:gd name="connsiteX199" fmla="*/ 153027 w 417880"/>
                <a:gd name="connsiteY199" fmla="*/ 43844 h 348789"/>
                <a:gd name="connsiteX200" fmla="*/ 135370 w 417880"/>
                <a:gd name="connsiteY200" fmla="*/ 40572 h 348789"/>
                <a:gd name="connsiteX201" fmla="*/ 130792 w 417880"/>
                <a:gd name="connsiteY201" fmla="*/ 30102 h 348789"/>
                <a:gd name="connsiteX202" fmla="*/ 130138 w 417880"/>
                <a:gd name="connsiteY202" fmla="*/ 30102 h 348789"/>
                <a:gd name="connsiteX203" fmla="*/ 126214 w 417880"/>
                <a:gd name="connsiteY203" fmla="*/ 30102 h 348789"/>
                <a:gd name="connsiteX204" fmla="*/ 115097 w 417880"/>
                <a:gd name="connsiteY204" fmla="*/ 24212 h 348789"/>
                <a:gd name="connsiteX205" fmla="*/ 113789 w 417880"/>
                <a:gd name="connsiteY205" fmla="*/ 24212 h 348789"/>
                <a:gd name="connsiteX206" fmla="*/ 112481 w 417880"/>
                <a:gd name="connsiteY206" fmla="*/ 24212 h 348789"/>
                <a:gd name="connsiteX207" fmla="*/ 103980 w 417880"/>
                <a:gd name="connsiteY207" fmla="*/ 32719 h 348789"/>
                <a:gd name="connsiteX208" fmla="*/ 93516 w 417880"/>
                <a:gd name="connsiteY208" fmla="*/ 30102 h 348789"/>
                <a:gd name="connsiteX209" fmla="*/ 84361 w 417880"/>
                <a:gd name="connsiteY209" fmla="*/ 16360 h 348789"/>
                <a:gd name="connsiteX210" fmla="*/ 84361 w 417880"/>
                <a:gd name="connsiteY210" fmla="*/ 2618 h 348789"/>
                <a:gd name="connsiteX211" fmla="*/ 73897 w 417880"/>
                <a:gd name="connsiteY211" fmla="*/ 5890 h 348789"/>
                <a:gd name="connsiteX212" fmla="*/ 44469 w 417880"/>
                <a:gd name="connsiteY212" fmla="*/ 17014 h 348789"/>
                <a:gd name="connsiteX213" fmla="*/ 16349 w 417880"/>
                <a:gd name="connsiteY213" fmla="*/ 31411 h 348789"/>
                <a:gd name="connsiteX214" fmla="*/ 0 w 417880"/>
                <a:gd name="connsiteY214" fmla="*/ 39918 h 348789"/>
                <a:gd name="connsiteX215" fmla="*/ 0 w 417880"/>
                <a:gd name="connsiteY215" fmla="*/ 45807 h 3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417880" h="348789">
                  <a:moveTo>
                    <a:pt x="2616" y="48425"/>
                  </a:moveTo>
                  <a:cubicBezTo>
                    <a:pt x="2616" y="51042"/>
                    <a:pt x="2616" y="54969"/>
                    <a:pt x="3270" y="57586"/>
                  </a:cubicBezTo>
                  <a:cubicBezTo>
                    <a:pt x="3270" y="58895"/>
                    <a:pt x="4578" y="60204"/>
                    <a:pt x="5232" y="61513"/>
                  </a:cubicBezTo>
                  <a:cubicBezTo>
                    <a:pt x="7847" y="66093"/>
                    <a:pt x="9809" y="70020"/>
                    <a:pt x="7847" y="74601"/>
                  </a:cubicBezTo>
                  <a:cubicBezTo>
                    <a:pt x="6540" y="77218"/>
                    <a:pt x="4578" y="83108"/>
                    <a:pt x="4578" y="84416"/>
                  </a:cubicBezTo>
                  <a:cubicBezTo>
                    <a:pt x="4578" y="85725"/>
                    <a:pt x="5886" y="88343"/>
                    <a:pt x="6540" y="89651"/>
                  </a:cubicBezTo>
                  <a:cubicBezTo>
                    <a:pt x="6540" y="89651"/>
                    <a:pt x="6540" y="89651"/>
                    <a:pt x="7194" y="89651"/>
                  </a:cubicBezTo>
                  <a:cubicBezTo>
                    <a:pt x="9155" y="89651"/>
                    <a:pt x="15041" y="90306"/>
                    <a:pt x="16349" y="96195"/>
                  </a:cubicBezTo>
                  <a:cubicBezTo>
                    <a:pt x="16349" y="97504"/>
                    <a:pt x="19619" y="103393"/>
                    <a:pt x="20927" y="105357"/>
                  </a:cubicBezTo>
                  <a:cubicBezTo>
                    <a:pt x="22889" y="107974"/>
                    <a:pt x="23543" y="107974"/>
                    <a:pt x="26158" y="109937"/>
                  </a:cubicBezTo>
                  <a:cubicBezTo>
                    <a:pt x="26158" y="109937"/>
                    <a:pt x="26812" y="110592"/>
                    <a:pt x="27466" y="111246"/>
                  </a:cubicBezTo>
                  <a:cubicBezTo>
                    <a:pt x="28774" y="107974"/>
                    <a:pt x="30736" y="104048"/>
                    <a:pt x="35314" y="104048"/>
                  </a:cubicBezTo>
                  <a:cubicBezTo>
                    <a:pt x="36622" y="104048"/>
                    <a:pt x="41199" y="103393"/>
                    <a:pt x="47085" y="102085"/>
                  </a:cubicBezTo>
                  <a:cubicBezTo>
                    <a:pt x="47085" y="102085"/>
                    <a:pt x="48393" y="102085"/>
                    <a:pt x="49047" y="102085"/>
                  </a:cubicBezTo>
                  <a:cubicBezTo>
                    <a:pt x="51663" y="100776"/>
                    <a:pt x="56894" y="98813"/>
                    <a:pt x="62126" y="103393"/>
                  </a:cubicBezTo>
                  <a:cubicBezTo>
                    <a:pt x="64742" y="106011"/>
                    <a:pt x="66050" y="109283"/>
                    <a:pt x="67358" y="111900"/>
                  </a:cubicBezTo>
                  <a:cubicBezTo>
                    <a:pt x="67358" y="113209"/>
                    <a:pt x="68666" y="114518"/>
                    <a:pt x="68666" y="115172"/>
                  </a:cubicBezTo>
                  <a:cubicBezTo>
                    <a:pt x="68666" y="115172"/>
                    <a:pt x="68666" y="115172"/>
                    <a:pt x="68666" y="115172"/>
                  </a:cubicBezTo>
                  <a:cubicBezTo>
                    <a:pt x="76513" y="117790"/>
                    <a:pt x="75205" y="124334"/>
                    <a:pt x="75205" y="125643"/>
                  </a:cubicBezTo>
                  <a:cubicBezTo>
                    <a:pt x="75205" y="127606"/>
                    <a:pt x="73243" y="132841"/>
                    <a:pt x="73897" y="134150"/>
                  </a:cubicBezTo>
                  <a:cubicBezTo>
                    <a:pt x="73897" y="134804"/>
                    <a:pt x="73897" y="136113"/>
                    <a:pt x="74551" y="136768"/>
                  </a:cubicBezTo>
                  <a:cubicBezTo>
                    <a:pt x="75205" y="139385"/>
                    <a:pt x="76513" y="142657"/>
                    <a:pt x="76513" y="145929"/>
                  </a:cubicBezTo>
                  <a:cubicBezTo>
                    <a:pt x="76513" y="149201"/>
                    <a:pt x="77167" y="153127"/>
                    <a:pt x="77821" y="154436"/>
                  </a:cubicBezTo>
                  <a:cubicBezTo>
                    <a:pt x="77821" y="154436"/>
                    <a:pt x="79783" y="155745"/>
                    <a:pt x="81091" y="155745"/>
                  </a:cubicBezTo>
                  <a:cubicBezTo>
                    <a:pt x="81091" y="155745"/>
                    <a:pt x="82399" y="155090"/>
                    <a:pt x="83053" y="154436"/>
                  </a:cubicBezTo>
                  <a:cubicBezTo>
                    <a:pt x="85669" y="152473"/>
                    <a:pt x="90901" y="149201"/>
                    <a:pt x="95478" y="152473"/>
                  </a:cubicBezTo>
                  <a:cubicBezTo>
                    <a:pt x="98094" y="153781"/>
                    <a:pt x="98748" y="156399"/>
                    <a:pt x="99402" y="157053"/>
                  </a:cubicBezTo>
                  <a:cubicBezTo>
                    <a:pt x="99402" y="157053"/>
                    <a:pt x="99402" y="157053"/>
                    <a:pt x="99402" y="157053"/>
                  </a:cubicBezTo>
                  <a:cubicBezTo>
                    <a:pt x="99402" y="157053"/>
                    <a:pt x="100710" y="157053"/>
                    <a:pt x="102018" y="157053"/>
                  </a:cubicBezTo>
                  <a:cubicBezTo>
                    <a:pt x="106596" y="157708"/>
                    <a:pt x="112481" y="159017"/>
                    <a:pt x="115097" y="163597"/>
                  </a:cubicBezTo>
                  <a:cubicBezTo>
                    <a:pt x="117713" y="168178"/>
                    <a:pt x="119021" y="176685"/>
                    <a:pt x="119021" y="180611"/>
                  </a:cubicBezTo>
                  <a:cubicBezTo>
                    <a:pt x="119021" y="182575"/>
                    <a:pt x="119021" y="184538"/>
                    <a:pt x="119021" y="186501"/>
                  </a:cubicBezTo>
                  <a:cubicBezTo>
                    <a:pt x="120329" y="185192"/>
                    <a:pt x="122291" y="185192"/>
                    <a:pt x="124907" y="184538"/>
                  </a:cubicBezTo>
                  <a:cubicBezTo>
                    <a:pt x="125560" y="184538"/>
                    <a:pt x="126214" y="184538"/>
                    <a:pt x="126868" y="184538"/>
                  </a:cubicBezTo>
                  <a:cubicBezTo>
                    <a:pt x="129484" y="184538"/>
                    <a:pt x="134062" y="183229"/>
                    <a:pt x="138640" y="187155"/>
                  </a:cubicBezTo>
                  <a:cubicBezTo>
                    <a:pt x="139948" y="188464"/>
                    <a:pt x="140602" y="189773"/>
                    <a:pt x="141256" y="190427"/>
                  </a:cubicBezTo>
                  <a:cubicBezTo>
                    <a:pt x="141256" y="190427"/>
                    <a:pt x="142563" y="189773"/>
                    <a:pt x="143217" y="189773"/>
                  </a:cubicBezTo>
                  <a:cubicBezTo>
                    <a:pt x="147141" y="187810"/>
                    <a:pt x="153681" y="184538"/>
                    <a:pt x="158258" y="189773"/>
                  </a:cubicBezTo>
                  <a:cubicBezTo>
                    <a:pt x="158912" y="190427"/>
                    <a:pt x="160220" y="192391"/>
                    <a:pt x="162182" y="193699"/>
                  </a:cubicBezTo>
                  <a:cubicBezTo>
                    <a:pt x="166106" y="197626"/>
                    <a:pt x="168722" y="200243"/>
                    <a:pt x="170030" y="201552"/>
                  </a:cubicBezTo>
                  <a:cubicBezTo>
                    <a:pt x="170030" y="202206"/>
                    <a:pt x="171338" y="203515"/>
                    <a:pt x="171338" y="204170"/>
                  </a:cubicBezTo>
                  <a:cubicBezTo>
                    <a:pt x="175261" y="204170"/>
                    <a:pt x="179185" y="204170"/>
                    <a:pt x="181801" y="208750"/>
                  </a:cubicBezTo>
                  <a:cubicBezTo>
                    <a:pt x="183109" y="211368"/>
                    <a:pt x="183109" y="213985"/>
                    <a:pt x="181801" y="216603"/>
                  </a:cubicBezTo>
                  <a:cubicBezTo>
                    <a:pt x="180493" y="218566"/>
                    <a:pt x="179185" y="220529"/>
                    <a:pt x="177223" y="222492"/>
                  </a:cubicBezTo>
                  <a:cubicBezTo>
                    <a:pt x="175915" y="223801"/>
                    <a:pt x="173954" y="226419"/>
                    <a:pt x="173300" y="227073"/>
                  </a:cubicBezTo>
                  <a:lnTo>
                    <a:pt x="173300" y="228382"/>
                  </a:lnTo>
                  <a:cubicBezTo>
                    <a:pt x="172646" y="228382"/>
                    <a:pt x="172646" y="228382"/>
                    <a:pt x="172646" y="228382"/>
                  </a:cubicBezTo>
                  <a:cubicBezTo>
                    <a:pt x="177877" y="229690"/>
                    <a:pt x="179185" y="233617"/>
                    <a:pt x="179185" y="235580"/>
                  </a:cubicBezTo>
                  <a:cubicBezTo>
                    <a:pt x="179185" y="235580"/>
                    <a:pt x="179185" y="236889"/>
                    <a:pt x="179185" y="237543"/>
                  </a:cubicBezTo>
                  <a:cubicBezTo>
                    <a:pt x="180493" y="242124"/>
                    <a:pt x="182455" y="249322"/>
                    <a:pt x="177223" y="252594"/>
                  </a:cubicBezTo>
                  <a:cubicBezTo>
                    <a:pt x="175915" y="253249"/>
                    <a:pt x="174607" y="253903"/>
                    <a:pt x="173300" y="254558"/>
                  </a:cubicBezTo>
                  <a:cubicBezTo>
                    <a:pt x="172646" y="254558"/>
                    <a:pt x="171338" y="255212"/>
                    <a:pt x="170030" y="255866"/>
                  </a:cubicBezTo>
                  <a:cubicBezTo>
                    <a:pt x="170030" y="257175"/>
                    <a:pt x="170030" y="258484"/>
                    <a:pt x="170030" y="259138"/>
                  </a:cubicBezTo>
                  <a:cubicBezTo>
                    <a:pt x="171338" y="259138"/>
                    <a:pt x="173954" y="259138"/>
                    <a:pt x="175915" y="259138"/>
                  </a:cubicBezTo>
                  <a:cubicBezTo>
                    <a:pt x="180493" y="259138"/>
                    <a:pt x="183763" y="259138"/>
                    <a:pt x="186379" y="260447"/>
                  </a:cubicBezTo>
                  <a:cubicBezTo>
                    <a:pt x="195534" y="266991"/>
                    <a:pt x="198804" y="266991"/>
                    <a:pt x="198804" y="266991"/>
                  </a:cubicBezTo>
                  <a:cubicBezTo>
                    <a:pt x="204036" y="265682"/>
                    <a:pt x="216461" y="261102"/>
                    <a:pt x="219077" y="259138"/>
                  </a:cubicBezTo>
                  <a:cubicBezTo>
                    <a:pt x="219731" y="257175"/>
                    <a:pt x="221039" y="252594"/>
                    <a:pt x="221039" y="250631"/>
                  </a:cubicBezTo>
                  <a:cubicBezTo>
                    <a:pt x="221039" y="244742"/>
                    <a:pt x="225616" y="240815"/>
                    <a:pt x="229540" y="238198"/>
                  </a:cubicBezTo>
                  <a:cubicBezTo>
                    <a:pt x="230194" y="238198"/>
                    <a:pt x="230848" y="237543"/>
                    <a:pt x="231502" y="236889"/>
                  </a:cubicBezTo>
                  <a:cubicBezTo>
                    <a:pt x="231502" y="236889"/>
                    <a:pt x="232156" y="235580"/>
                    <a:pt x="232810" y="234926"/>
                  </a:cubicBezTo>
                  <a:cubicBezTo>
                    <a:pt x="236080" y="230999"/>
                    <a:pt x="241966" y="223147"/>
                    <a:pt x="249159" y="227727"/>
                  </a:cubicBezTo>
                  <a:cubicBezTo>
                    <a:pt x="249159" y="227727"/>
                    <a:pt x="249813" y="227727"/>
                    <a:pt x="250467" y="229036"/>
                  </a:cubicBezTo>
                  <a:cubicBezTo>
                    <a:pt x="254391" y="231654"/>
                    <a:pt x="260930" y="236234"/>
                    <a:pt x="258969" y="242778"/>
                  </a:cubicBezTo>
                  <a:cubicBezTo>
                    <a:pt x="258969" y="244087"/>
                    <a:pt x="257007" y="247359"/>
                    <a:pt x="253737" y="253249"/>
                  </a:cubicBezTo>
                  <a:cubicBezTo>
                    <a:pt x="251775" y="256521"/>
                    <a:pt x="249813" y="261756"/>
                    <a:pt x="249159" y="263065"/>
                  </a:cubicBezTo>
                  <a:cubicBezTo>
                    <a:pt x="249159" y="264373"/>
                    <a:pt x="247851" y="265682"/>
                    <a:pt x="247197" y="266991"/>
                  </a:cubicBezTo>
                  <a:cubicBezTo>
                    <a:pt x="247197" y="266991"/>
                    <a:pt x="247197" y="268300"/>
                    <a:pt x="246543" y="268300"/>
                  </a:cubicBezTo>
                  <a:cubicBezTo>
                    <a:pt x="246543" y="268954"/>
                    <a:pt x="248505" y="270263"/>
                    <a:pt x="249159" y="270917"/>
                  </a:cubicBezTo>
                  <a:cubicBezTo>
                    <a:pt x="252429" y="273535"/>
                    <a:pt x="257661" y="278115"/>
                    <a:pt x="254391" y="284005"/>
                  </a:cubicBezTo>
                  <a:cubicBezTo>
                    <a:pt x="254391" y="284005"/>
                    <a:pt x="253737" y="285314"/>
                    <a:pt x="253083" y="285968"/>
                  </a:cubicBezTo>
                  <a:cubicBezTo>
                    <a:pt x="252429" y="287931"/>
                    <a:pt x="251121" y="289240"/>
                    <a:pt x="251121" y="291203"/>
                  </a:cubicBezTo>
                  <a:lnTo>
                    <a:pt x="251121" y="292512"/>
                  </a:lnTo>
                  <a:cubicBezTo>
                    <a:pt x="251121" y="293166"/>
                    <a:pt x="251121" y="295129"/>
                    <a:pt x="251121" y="296438"/>
                  </a:cubicBezTo>
                  <a:cubicBezTo>
                    <a:pt x="253083" y="295784"/>
                    <a:pt x="256353" y="294475"/>
                    <a:pt x="258969" y="295129"/>
                  </a:cubicBezTo>
                  <a:cubicBezTo>
                    <a:pt x="262238" y="295784"/>
                    <a:pt x="264854" y="298401"/>
                    <a:pt x="267470" y="300365"/>
                  </a:cubicBezTo>
                  <a:cubicBezTo>
                    <a:pt x="267470" y="300365"/>
                    <a:pt x="268778" y="301673"/>
                    <a:pt x="268778" y="301673"/>
                  </a:cubicBezTo>
                  <a:cubicBezTo>
                    <a:pt x="268778" y="301673"/>
                    <a:pt x="268778" y="301673"/>
                    <a:pt x="269432" y="301673"/>
                  </a:cubicBezTo>
                  <a:cubicBezTo>
                    <a:pt x="272048" y="301673"/>
                    <a:pt x="279241" y="301673"/>
                    <a:pt x="280549" y="308217"/>
                  </a:cubicBezTo>
                  <a:cubicBezTo>
                    <a:pt x="281857" y="312798"/>
                    <a:pt x="282511" y="315416"/>
                    <a:pt x="283165" y="316070"/>
                  </a:cubicBezTo>
                  <a:cubicBezTo>
                    <a:pt x="283819" y="316070"/>
                    <a:pt x="285781" y="316070"/>
                    <a:pt x="287089" y="316070"/>
                  </a:cubicBezTo>
                  <a:cubicBezTo>
                    <a:pt x="290359" y="316070"/>
                    <a:pt x="296244" y="314761"/>
                    <a:pt x="298860" y="319997"/>
                  </a:cubicBezTo>
                  <a:cubicBezTo>
                    <a:pt x="298860" y="319997"/>
                    <a:pt x="298860" y="319997"/>
                    <a:pt x="298860" y="319997"/>
                  </a:cubicBezTo>
                  <a:cubicBezTo>
                    <a:pt x="300822" y="321305"/>
                    <a:pt x="304092" y="324577"/>
                    <a:pt x="303438" y="329158"/>
                  </a:cubicBezTo>
                  <a:cubicBezTo>
                    <a:pt x="303438" y="329158"/>
                    <a:pt x="303438" y="329158"/>
                    <a:pt x="303438" y="329158"/>
                  </a:cubicBezTo>
                  <a:cubicBezTo>
                    <a:pt x="306054" y="329158"/>
                    <a:pt x="309323" y="330467"/>
                    <a:pt x="311285" y="333739"/>
                  </a:cubicBezTo>
                  <a:cubicBezTo>
                    <a:pt x="311285" y="334393"/>
                    <a:pt x="312593" y="335047"/>
                    <a:pt x="313247" y="336356"/>
                  </a:cubicBezTo>
                  <a:cubicBezTo>
                    <a:pt x="315863" y="339628"/>
                    <a:pt x="319133" y="342900"/>
                    <a:pt x="319133" y="347481"/>
                  </a:cubicBezTo>
                  <a:cubicBezTo>
                    <a:pt x="319133" y="347481"/>
                    <a:pt x="319133" y="348135"/>
                    <a:pt x="319133" y="348789"/>
                  </a:cubicBezTo>
                  <a:cubicBezTo>
                    <a:pt x="321749" y="347481"/>
                    <a:pt x="325018" y="346826"/>
                    <a:pt x="327634" y="348789"/>
                  </a:cubicBezTo>
                  <a:cubicBezTo>
                    <a:pt x="328942" y="346826"/>
                    <a:pt x="330250" y="345517"/>
                    <a:pt x="332866" y="344863"/>
                  </a:cubicBezTo>
                  <a:cubicBezTo>
                    <a:pt x="334828" y="344863"/>
                    <a:pt x="337444" y="344863"/>
                    <a:pt x="339406" y="345517"/>
                  </a:cubicBezTo>
                  <a:cubicBezTo>
                    <a:pt x="340060" y="345517"/>
                    <a:pt x="340714" y="346172"/>
                    <a:pt x="341367" y="346826"/>
                  </a:cubicBezTo>
                  <a:cubicBezTo>
                    <a:pt x="343983" y="345517"/>
                    <a:pt x="347253" y="343554"/>
                    <a:pt x="351177" y="344863"/>
                  </a:cubicBezTo>
                  <a:cubicBezTo>
                    <a:pt x="352485" y="342900"/>
                    <a:pt x="353139" y="340282"/>
                    <a:pt x="355101" y="338319"/>
                  </a:cubicBezTo>
                  <a:cubicBezTo>
                    <a:pt x="355101" y="338319"/>
                    <a:pt x="356409" y="337011"/>
                    <a:pt x="356409" y="336356"/>
                  </a:cubicBezTo>
                  <a:cubicBezTo>
                    <a:pt x="355101" y="334393"/>
                    <a:pt x="353139" y="331775"/>
                    <a:pt x="354447" y="327849"/>
                  </a:cubicBezTo>
                  <a:cubicBezTo>
                    <a:pt x="354447" y="327195"/>
                    <a:pt x="354447" y="326540"/>
                    <a:pt x="355101" y="325232"/>
                  </a:cubicBezTo>
                  <a:cubicBezTo>
                    <a:pt x="353139" y="323268"/>
                    <a:pt x="351831" y="321305"/>
                    <a:pt x="350523" y="318688"/>
                  </a:cubicBezTo>
                  <a:cubicBezTo>
                    <a:pt x="350523" y="318688"/>
                    <a:pt x="350523" y="318688"/>
                    <a:pt x="350523" y="318033"/>
                  </a:cubicBezTo>
                  <a:cubicBezTo>
                    <a:pt x="350523" y="318033"/>
                    <a:pt x="349869" y="318033"/>
                    <a:pt x="349215" y="317379"/>
                  </a:cubicBezTo>
                  <a:cubicBezTo>
                    <a:pt x="345945" y="315416"/>
                    <a:pt x="340714" y="312144"/>
                    <a:pt x="340714" y="305600"/>
                  </a:cubicBezTo>
                  <a:cubicBezTo>
                    <a:pt x="340714" y="305600"/>
                    <a:pt x="340714" y="304291"/>
                    <a:pt x="340714" y="304291"/>
                  </a:cubicBezTo>
                  <a:cubicBezTo>
                    <a:pt x="340714" y="302328"/>
                    <a:pt x="340060" y="298401"/>
                    <a:pt x="343329" y="295129"/>
                  </a:cubicBezTo>
                  <a:lnTo>
                    <a:pt x="343983" y="295129"/>
                  </a:lnTo>
                  <a:cubicBezTo>
                    <a:pt x="343983" y="294475"/>
                    <a:pt x="343983" y="294475"/>
                    <a:pt x="343983" y="294475"/>
                  </a:cubicBezTo>
                  <a:cubicBezTo>
                    <a:pt x="342021" y="291203"/>
                    <a:pt x="342021" y="286622"/>
                    <a:pt x="342675" y="283351"/>
                  </a:cubicBezTo>
                  <a:cubicBezTo>
                    <a:pt x="343329" y="279424"/>
                    <a:pt x="345945" y="276152"/>
                    <a:pt x="349215" y="274844"/>
                  </a:cubicBezTo>
                  <a:lnTo>
                    <a:pt x="350523" y="274844"/>
                  </a:lnTo>
                  <a:cubicBezTo>
                    <a:pt x="350523" y="274189"/>
                    <a:pt x="351177" y="274189"/>
                    <a:pt x="351831" y="273535"/>
                  </a:cubicBezTo>
                  <a:cubicBezTo>
                    <a:pt x="350523" y="268300"/>
                    <a:pt x="351831" y="264373"/>
                    <a:pt x="355755" y="262410"/>
                  </a:cubicBezTo>
                  <a:cubicBezTo>
                    <a:pt x="355755" y="262410"/>
                    <a:pt x="356409" y="262410"/>
                    <a:pt x="357063" y="262410"/>
                  </a:cubicBezTo>
                  <a:cubicBezTo>
                    <a:pt x="357063" y="255866"/>
                    <a:pt x="364256" y="248668"/>
                    <a:pt x="366218" y="246705"/>
                  </a:cubicBezTo>
                  <a:cubicBezTo>
                    <a:pt x="366872" y="246705"/>
                    <a:pt x="368180" y="245396"/>
                    <a:pt x="369488" y="244742"/>
                  </a:cubicBezTo>
                  <a:cubicBezTo>
                    <a:pt x="369488" y="244742"/>
                    <a:pt x="369488" y="244742"/>
                    <a:pt x="370142" y="244742"/>
                  </a:cubicBezTo>
                  <a:cubicBezTo>
                    <a:pt x="370796" y="240815"/>
                    <a:pt x="374065" y="235580"/>
                    <a:pt x="377989" y="233617"/>
                  </a:cubicBezTo>
                  <a:cubicBezTo>
                    <a:pt x="380605" y="232308"/>
                    <a:pt x="383875" y="232308"/>
                    <a:pt x="386491" y="233617"/>
                  </a:cubicBezTo>
                  <a:cubicBezTo>
                    <a:pt x="388453" y="234926"/>
                    <a:pt x="389761" y="236889"/>
                    <a:pt x="390414" y="238198"/>
                  </a:cubicBezTo>
                  <a:cubicBezTo>
                    <a:pt x="390414" y="238198"/>
                    <a:pt x="391722" y="238198"/>
                    <a:pt x="391722" y="238198"/>
                  </a:cubicBezTo>
                  <a:cubicBezTo>
                    <a:pt x="391722" y="238198"/>
                    <a:pt x="393030" y="238198"/>
                    <a:pt x="393684" y="238198"/>
                  </a:cubicBezTo>
                  <a:cubicBezTo>
                    <a:pt x="394338" y="237543"/>
                    <a:pt x="395646" y="236234"/>
                    <a:pt x="396300" y="235580"/>
                  </a:cubicBezTo>
                  <a:cubicBezTo>
                    <a:pt x="396300" y="235580"/>
                    <a:pt x="396300" y="235580"/>
                    <a:pt x="396300" y="235580"/>
                  </a:cubicBezTo>
                  <a:cubicBezTo>
                    <a:pt x="396300" y="234926"/>
                    <a:pt x="396300" y="234271"/>
                    <a:pt x="395646" y="233617"/>
                  </a:cubicBezTo>
                  <a:cubicBezTo>
                    <a:pt x="393030" y="224455"/>
                    <a:pt x="404148" y="221838"/>
                    <a:pt x="410033" y="219875"/>
                  </a:cubicBezTo>
                  <a:lnTo>
                    <a:pt x="410033" y="219875"/>
                  </a:lnTo>
                  <a:cubicBezTo>
                    <a:pt x="410033" y="218566"/>
                    <a:pt x="410687" y="216603"/>
                    <a:pt x="410687" y="215948"/>
                  </a:cubicBezTo>
                  <a:lnTo>
                    <a:pt x="410687" y="214640"/>
                  </a:lnTo>
                  <a:cubicBezTo>
                    <a:pt x="410687" y="212677"/>
                    <a:pt x="412649" y="210713"/>
                    <a:pt x="413957" y="209405"/>
                  </a:cubicBezTo>
                  <a:cubicBezTo>
                    <a:pt x="415265" y="208750"/>
                    <a:pt x="416573" y="208096"/>
                    <a:pt x="417881" y="208096"/>
                  </a:cubicBezTo>
                  <a:cubicBezTo>
                    <a:pt x="417881" y="208096"/>
                    <a:pt x="417881" y="208096"/>
                    <a:pt x="417881" y="208096"/>
                  </a:cubicBezTo>
                  <a:cubicBezTo>
                    <a:pt x="414611" y="203515"/>
                    <a:pt x="416573" y="198935"/>
                    <a:pt x="417881" y="195663"/>
                  </a:cubicBezTo>
                  <a:cubicBezTo>
                    <a:pt x="417881" y="195663"/>
                    <a:pt x="417881" y="195663"/>
                    <a:pt x="417881" y="195008"/>
                  </a:cubicBezTo>
                  <a:cubicBezTo>
                    <a:pt x="417881" y="193699"/>
                    <a:pt x="417227" y="191736"/>
                    <a:pt x="416573" y="190427"/>
                  </a:cubicBezTo>
                  <a:cubicBezTo>
                    <a:pt x="413957" y="190427"/>
                    <a:pt x="410687" y="191082"/>
                    <a:pt x="408072" y="189773"/>
                  </a:cubicBezTo>
                  <a:cubicBezTo>
                    <a:pt x="402186" y="187155"/>
                    <a:pt x="398916" y="179303"/>
                    <a:pt x="398262" y="173413"/>
                  </a:cubicBezTo>
                  <a:cubicBezTo>
                    <a:pt x="398262" y="169487"/>
                    <a:pt x="400224" y="166215"/>
                    <a:pt x="402840" y="163597"/>
                  </a:cubicBezTo>
                  <a:cubicBezTo>
                    <a:pt x="402186" y="163597"/>
                    <a:pt x="401532" y="162288"/>
                    <a:pt x="400878" y="161634"/>
                  </a:cubicBezTo>
                  <a:cubicBezTo>
                    <a:pt x="397608" y="158362"/>
                    <a:pt x="394992" y="151164"/>
                    <a:pt x="393030" y="147238"/>
                  </a:cubicBezTo>
                  <a:cubicBezTo>
                    <a:pt x="393030" y="147238"/>
                    <a:pt x="393030" y="147238"/>
                    <a:pt x="393030" y="147238"/>
                  </a:cubicBezTo>
                  <a:cubicBezTo>
                    <a:pt x="390414" y="147238"/>
                    <a:pt x="387145" y="147238"/>
                    <a:pt x="384529" y="144620"/>
                  </a:cubicBezTo>
                  <a:cubicBezTo>
                    <a:pt x="384529" y="144620"/>
                    <a:pt x="383221" y="143311"/>
                    <a:pt x="381913" y="140039"/>
                  </a:cubicBezTo>
                  <a:cubicBezTo>
                    <a:pt x="381259" y="140039"/>
                    <a:pt x="379951" y="140039"/>
                    <a:pt x="379297" y="140039"/>
                  </a:cubicBezTo>
                  <a:cubicBezTo>
                    <a:pt x="378643" y="140039"/>
                    <a:pt x="377989" y="140039"/>
                    <a:pt x="377335" y="140039"/>
                  </a:cubicBezTo>
                  <a:lnTo>
                    <a:pt x="362948" y="140039"/>
                  </a:lnTo>
                  <a:cubicBezTo>
                    <a:pt x="362948" y="140039"/>
                    <a:pt x="360986" y="138076"/>
                    <a:pt x="360986" y="138076"/>
                  </a:cubicBezTo>
                  <a:cubicBezTo>
                    <a:pt x="360986" y="138076"/>
                    <a:pt x="359678" y="136768"/>
                    <a:pt x="358370" y="135459"/>
                  </a:cubicBezTo>
                  <a:cubicBezTo>
                    <a:pt x="356409" y="136768"/>
                    <a:pt x="353139" y="138076"/>
                    <a:pt x="349869" y="138076"/>
                  </a:cubicBezTo>
                  <a:cubicBezTo>
                    <a:pt x="347253" y="138076"/>
                    <a:pt x="344637" y="136768"/>
                    <a:pt x="343329" y="134804"/>
                  </a:cubicBezTo>
                  <a:cubicBezTo>
                    <a:pt x="340714" y="130878"/>
                    <a:pt x="342675" y="126297"/>
                    <a:pt x="343329" y="123025"/>
                  </a:cubicBezTo>
                  <a:cubicBezTo>
                    <a:pt x="343329" y="123025"/>
                    <a:pt x="343329" y="123025"/>
                    <a:pt x="343329" y="123025"/>
                  </a:cubicBezTo>
                  <a:cubicBezTo>
                    <a:pt x="343329" y="123025"/>
                    <a:pt x="343329" y="123025"/>
                    <a:pt x="342675" y="122371"/>
                  </a:cubicBezTo>
                  <a:cubicBezTo>
                    <a:pt x="340060" y="119099"/>
                    <a:pt x="336136" y="114518"/>
                    <a:pt x="338098" y="109283"/>
                  </a:cubicBezTo>
                  <a:cubicBezTo>
                    <a:pt x="339406" y="105357"/>
                    <a:pt x="342675" y="102739"/>
                    <a:pt x="348561" y="98813"/>
                  </a:cubicBezTo>
                  <a:cubicBezTo>
                    <a:pt x="349215" y="98813"/>
                    <a:pt x="349869" y="97504"/>
                    <a:pt x="351177" y="96850"/>
                  </a:cubicBezTo>
                  <a:lnTo>
                    <a:pt x="346599" y="92923"/>
                  </a:lnTo>
                  <a:lnTo>
                    <a:pt x="351177" y="88343"/>
                  </a:lnTo>
                  <a:cubicBezTo>
                    <a:pt x="351177" y="88343"/>
                    <a:pt x="353139" y="86379"/>
                    <a:pt x="355101" y="84416"/>
                  </a:cubicBezTo>
                  <a:cubicBezTo>
                    <a:pt x="355101" y="84416"/>
                    <a:pt x="355101" y="83108"/>
                    <a:pt x="355101" y="83108"/>
                  </a:cubicBezTo>
                  <a:lnTo>
                    <a:pt x="355101" y="81799"/>
                  </a:lnTo>
                  <a:cubicBezTo>
                    <a:pt x="352485" y="75255"/>
                    <a:pt x="358370" y="71329"/>
                    <a:pt x="360986" y="69365"/>
                  </a:cubicBezTo>
                  <a:cubicBezTo>
                    <a:pt x="361640" y="69365"/>
                    <a:pt x="362948" y="68057"/>
                    <a:pt x="362948" y="67402"/>
                  </a:cubicBezTo>
                  <a:cubicBezTo>
                    <a:pt x="362948" y="67402"/>
                    <a:pt x="362948" y="66748"/>
                    <a:pt x="363602" y="66093"/>
                  </a:cubicBezTo>
                  <a:cubicBezTo>
                    <a:pt x="359678" y="65439"/>
                    <a:pt x="357716" y="62821"/>
                    <a:pt x="356409" y="60858"/>
                  </a:cubicBezTo>
                  <a:cubicBezTo>
                    <a:pt x="354447" y="60858"/>
                    <a:pt x="352485" y="61513"/>
                    <a:pt x="349869" y="60858"/>
                  </a:cubicBezTo>
                  <a:cubicBezTo>
                    <a:pt x="345291" y="60204"/>
                    <a:pt x="340714" y="56277"/>
                    <a:pt x="336136" y="52351"/>
                  </a:cubicBezTo>
                  <a:lnTo>
                    <a:pt x="334828" y="52351"/>
                  </a:lnTo>
                  <a:cubicBezTo>
                    <a:pt x="331558" y="49079"/>
                    <a:pt x="330904" y="44498"/>
                    <a:pt x="329596" y="39918"/>
                  </a:cubicBezTo>
                  <a:cubicBezTo>
                    <a:pt x="329596" y="39918"/>
                    <a:pt x="329596" y="39918"/>
                    <a:pt x="329596" y="39918"/>
                  </a:cubicBezTo>
                  <a:cubicBezTo>
                    <a:pt x="326326" y="41226"/>
                    <a:pt x="323057" y="43190"/>
                    <a:pt x="320441" y="43190"/>
                  </a:cubicBezTo>
                  <a:cubicBezTo>
                    <a:pt x="319787" y="43190"/>
                    <a:pt x="318479" y="43190"/>
                    <a:pt x="317171" y="43190"/>
                  </a:cubicBezTo>
                  <a:cubicBezTo>
                    <a:pt x="309977" y="43844"/>
                    <a:pt x="304746" y="44498"/>
                    <a:pt x="300168" y="41881"/>
                  </a:cubicBezTo>
                  <a:cubicBezTo>
                    <a:pt x="296244" y="39918"/>
                    <a:pt x="294936" y="35991"/>
                    <a:pt x="294936" y="33374"/>
                  </a:cubicBezTo>
                  <a:cubicBezTo>
                    <a:pt x="294282" y="33374"/>
                    <a:pt x="292974" y="33374"/>
                    <a:pt x="292320" y="33374"/>
                  </a:cubicBezTo>
                  <a:cubicBezTo>
                    <a:pt x="288397" y="32719"/>
                    <a:pt x="284473" y="30102"/>
                    <a:pt x="285127" y="21595"/>
                  </a:cubicBezTo>
                  <a:cubicBezTo>
                    <a:pt x="285127" y="21595"/>
                    <a:pt x="285127" y="20941"/>
                    <a:pt x="285127" y="20286"/>
                  </a:cubicBezTo>
                  <a:cubicBezTo>
                    <a:pt x="285127" y="20286"/>
                    <a:pt x="285127" y="20286"/>
                    <a:pt x="285127" y="20286"/>
                  </a:cubicBezTo>
                  <a:cubicBezTo>
                    <a:pt x="283819" y="18977"/>
                    <a:pt x="281857" y="17669"/>
                    <a:pt x="281203" y="14397"/>
                  </a:cubicBezTo>
                  <a:cubicBezTo>
                    <a:pt x="281203" y="13742"/>
                    <a:pt x="281203" y="13088"/>
                    <a:pt x="281203" y="11779"/>
                  </a:cubicBezTo>
                  <a:cubicBezTo>
                    <a:pt x="278587" y="14397"/>
                    <a:pt x="275318" y="16360"/>
                    <a:pt x="273356" y="17014"/>
                  </a:cubicBezTo>
                  <a:cubicBezTo>
                    <a:pt x="270740" y="18323"/>
                    <a:pt x="268124" y="18323"/>
                    <a:pt x="265508" y="17014"/>
                  </a:cubicBezTo>
                  <a:cubicBezTo>
                    <a:pt x="263546" y="15706"/>
                    <a:pt x="262238" y="14397"/>
                    <a:pt x="260930" y="12434"/>
                  </a:cubicBezTo>
                  <a:cubicBezTo>
                    <a:pt x="257007" y="12434"/>
                    <a:pt x="252429" y="13742"/>
                    <a:pt x="249159" y="10470"/>
                  </a:cubicBezTo>
                  <a:cubicBezTo>
                    <a:pt x="247197" y="8507"/>
                    <a:pt x="247197" y="6544"/>
                    <a:pt x="247197" y="5235"/>
                  </a:cubicBezTo>
                  <a:cubicBezTo>
                    <a:pt x="245235" y="7198"/>
                    <a:pt x="244581" y="8507"/>
                    <a:pt x="242620" y="9162"/>
                  </a:cubicBezTo>
                  <a:cubicBezTo>
                    <a:pt x="238042" y="11125"/>
                    <a:pt x="227578" y="9162"/>
                    <a:pt x="226270" y="9162"/>
                  </a:cubicBezTo>
                  <a:cubicBezTo>
                    <a:pt x="221693" y="7853"/>
                    <a:pt x="220385" y="3272"/>
                    <a:pt x="219731" y="0"/>
                  </a:cubicBezTo>
                  <a:cubicBezTo>
                    <a:pt x="219077" y="654"/>
                    <a:pt x="217769" y="1309"/>
                    <a:pt x="217115" y="2618"/>
                  </a:cubicBezTo>
                  <a:cubicBezTo>
                    <a:pt x="217115" y="2618"/>
                    <a:pt x="217115" y="3272"/>
                    <a:pt x="217115" y="3926"/>
                  </a:cubicBezTo>
                  <a:cubicBezTo>
                    <a:pt x="219077" y="7853"/>
                    <a:pt x="221039" y="11125"/>
                    <a:pt x="219731" y="15051"/>
                  </a:cubicBezTo>
                  <a:cubicBezTo>
                    <a:pt x="219077" y="17669"/>
                    <a:pt x="217115" y="19632"/>
                    <a:pt x="213845" y="20941"/>
                  </a:cubicBezTo>
                  <a:cubicBezTo>
                    <a:pt x="208613" y="22904"/>
                    <a:pt x="201420" y="20941"/>
                    <a:pt x="197496" y="18323"/>
                  </a:cubicBezTo>
                  <a:cubicBezTo>
                    <a:pt x="197496" y="18323"/>
                    <a:pt x="196188" y="18323"/>
                    <a:pt x="194880" y="17669"/>
                  </a:cubicBezTo>
                  <a:lnTo>
                    <a:pt x="194880" y="17669"/>
                  </a:lnTo>
                  <a:cubicBezTo>
                    <a:pt x="194880" y="18977"/>
                    <a:pt x="195534" y="19632"/>
                    <a:pt x="195534" y="20286"/>
                  </a:cubicBezTo>
                  <a:cubicBezTo>
                    <a:pt x="196842" y="24212"/>
                    <a:pt x="198150" y="28793"/>
                    <a:pt x="196842" y="28139"/>
                  </a:cubicBezTo>
                  <a:cubicBezTo>
                    <a:pt x="196188" y="28139"/>
                    <a:pt x="193572" y="24867"/>
                    <a:pt x="191610" y="20941"/>
                  </a:cubicBezTo>
                  <a:cubicBezTo>
                    <a:pt x="188995" y="23558"/>
                    <a:pt x="183763" y="29448"/>
                    <a:pt x="181147" y="31411"/>
                  </a:cubicBezTo>
                  <a:cubicBezTo>
                    <a:pt x="177877" y="33374"/>
                    <a:pt x="169376" y="37955"/>
                    <a:pt x="164798" y="38609"/>
                  </a:cubicBezTo>
                  <a:cubicBezTo>
                    <a:pt x="164798" y="38609"/>
                    <a:pt x="163490" y="39263"/>
                    <a:pt x="162182" y="39918"/>
                  </a:cubicBezTo>
                  <a:cubicBezTo>
                    <a:pt x="159566" y="41226"/>
                    <a:pt x="156297" y="43190"/>
                    <a:pt x="153027" y="43844"/>
                  </a:cubicBezTo>
                  <a:cubicBezTo>
                    <a:pt x="145833" y="45153"/>
                    <a:pt x="139948" y="43844"/>
                    <a:pt x="135370" y="40572"/>
                  </a:cubicBezTo>
                  <a:cubicBezTo>
                    <a:pt x="131446" y="37955"/>
                    <a:pt x="130792" y="33374"/>
                    <a:pt x="130792" y="30102"/>
                  </a:cubicBezTo>
                  <a:cubicBezTo>
                    <a:pt x="130792" y="30102"/>
                    <a:pt x="130792" y="30102"/>
                    <a:pt x="130138" y="30102"/>
                  </a:cubicBezTo>
                  <a:cubicBezTo>
                    <a:pt x="128176" y="30102"/>
                    <a:pt x="126868" y="30102"/>
                    <a:pt x="126214" y="30102"/>
                  </a:cubicBezTo>
                  <a:cubicBezTo>
                    <a:pt x="123599" y="30102"/>
                    <a:pt x="119675" y="28139"/>
                    <a:pt x="115097" y="24212"/>
                  </a:cubicBezTo>
                  <a:cubicBezTo>
                    <a:pt x="115097" y="24212"/>
                    <a:pt x="114443" y="24212"/>
                    <a:pt x="113789" y="24212"/>
                  </a:cubicBezTo>
                  <a:cubicBezTo>
                    <a:pt x="113789" y="24212"/>
                    <a:pt x="113135" y="24212"/>
                    <a:pt x="112481" y="24212"/>
                  </a:cubicBezTo>
                  <a:cubicBezTo>
                    <a:pt x="112481" y="26830"/>
                    <a:pt x="109865" y="31411"/>
                    <a:pt x="103980" y="32719"/>
                  </a:cubicBezTo>
                  <a:cubicBezTo>
                    <a:pt x="100710" y="33374"/>
                    <a:pt x="96786" y="32719"/>
                    <a:pt x="93516" y="30102"/>
                  </a:cubicBezTo>
                  <a:cubicBezTo>
                    <a:pt x="88939" y="26830"/>
                    <a:pt x="85015" y="21595"/>
                    <a:pt x="84361" y="16360"/>
                  </a:cubicBezTo>
                  <a:cubicBezTo>
                    <a:pt x="83707" y="11125"/>
                    <a:pt x="83707" y="6544"/>
                    <a:pt x="84361" y="2618"/>
                  </a:cubicBezTo>
                  <a:cubicBezTo>
                    <a:pt x="80437" y="3926"/>
                    <a:pt x="76513" y="4581"/>
                    <a:pt x="73897" y="5890"/>
                  </a:cubicBezTo>
                  <a:cubicBezTo>
                    <a:pt x="62780" y="9816"/>
                    <a:pt x="54279" y="12434"/>
                    <a:pt x="44469" y="17014"/>
                  </a:cubicBezTo>
                  <a:cubicBezTo>
                    <a:pt x="41199" y="18977"/>
                    <a:pt x="22235" y="28139"/>
                    <a:pt x="16349" y="31411"/>
                  </a:cubicBezTo>
                  <a:cubicBezTo>
                    <a:pt x="13079" y="33374"/>
                    <a:pt x="6540" y="36646"/>
                    <a:pt x="0" y="39918"/>
                  </a:cubicBezTo>
                  <a:cubicBezTo>
                    <a:pt x="0" y="42535"/>
                    <a:pt x="0" y="45153"/>
                    <a:pt x="0" y="45807"/>
                  </a:cubicBezTo>
                  <a:close/>
                </a:path>
              </a:pathLst>
            </a:custGeom>
            <a:solidFill>
              <a:srgbClr val="D5C2A5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3EAA129-E031-8A07-4EEB-32816274839E}"/>
                </a:ext>
              </a:extLst>
            </p:cNvPr>
            <p:cNvSpPr/>
            <p:nvPr/>
          </p:nvSpPr>
          <p:spPr>
            <a:xfrm>
              <a:off x="2067693" y="4146616"/>
              <a:ext cx="912275" cy="466579"/>
            </a:xfrm>
            <a:custGeom>
              <a:avLst/>
              <a:gdLst>
                <a:gd name="connsiteX0" fmla="*/ 908351 w 912275"/>
                <a:gd name="connsiteY0" fmla="*/ 143966 h 466579"/>
                <a:gd name="connsiteX1" fmla="*/ 898542 w 912275"/>
                <a:gd name="connsiteY1" fmla="*/ 134150 h 466579"/>
                <a:gd name="connsiteX2" fmla="*/ 895272 w 912275"/>
                <a:gd name="connsiteY2" fmla="*/ 130878 h 466579"/>
                <a:gd name="connsiteX3" fmla="*/ 884155 w 912275"/>
                <a:gd name="connsiteY3" fmla="*/ 119754 h 466579"/>
                <a:gd name="connsiteX4" fmla="*/ 884155 w 912275"/>
                <a:gd name="connsiteY4" fmla="*/ 117136 h 466579"/>
                <a:gd name="connsiteX5" fmla="*/ 884155 w 912275"/>
                <a:gd name="connsiteY5" fmla="*/ 111246 h 466579"/>
                <a:gd name="connsiteX6" fmla="*/ 884155 w 912275"/>
                <a:gd name="connsiteY6" fmla="*/ 111246 h 466579"/>
                <a:gd name="connsiteX7" fmla="*/ 876308 w 912275"/>
                <a:gd name="connsiteY7" fmla="*/ 100776 h 466579"/>
                <a:gd name="connsiteX8" fmla="*/ 876308 w 912275"/>
                <a:gd name="connsiteY8" fmla="*/ 100776 h 466579"/>
                <a:gd name="connsiteX9" fmla="*/ 873038 w 912275"/>
                <a:gd name="connsiteY9" fmla="*/ 97504 h 466579"/>
                <a:gd name="connsiteX10" fmla="*/ 867152 w 912275"/>
                <a:gd name="connsiteY10" fmla="*/ 72637 h 466579"/>
                <a:gd name="connsiteX11" fmla="*/ 873038 w 912275"/>
                <a:gd name="connsiteY11" fmla="*/ 62167 h 466579"/>
                <a:gd name="connsiteX12" fmla="*/ 876961 w 912275"/>
                <a:gd name="connsiteY12" fmla="*/ 56932 h 466579"/>
                <a:gd name="connsiteX13" fmla="*/ 876308 w 912275"/>
                <a:gd name="connsiteY13" fmla="*/ 54315 h 466579"/>
                <a:gd name="connsiteX14" fmla="*/ 874346 w 912275"/>
                <a:gd name="connsiteY14" fmla="*/ 47771 h 466579"/>
                <a:gd name="connsiteX15" fmla="*/ 869768 w 912275"/>
                <a:gd name="connsiteY15" fmla="*/ 36646 h 466579"/>
                <a:gd name="connsiteX16" fmla="*/ 869114 w 912275"/>
                <a:gd name="connsiteY16" fmla="*/ 34028 h 466579"/>
                <a:gd name="connsiteX17" fmla="*/ 865190 w 912275"/>
                <a:gd name="connsiteY17" fmla="*/ 35991 h 466579"/>
                <a:gd name="connsiteX18" fmla="*/ 854073 w 912275"/>
                <a:gd name="connsiteY18" fmla="*/ 31411 h 466579"/>
                <a:gd name="connsiteX19" fmla="*/ 848187 w 912275"/>
                <a:gd name="connsiteY19" fmla="*/ 32719 h 466579"/>
                <a:gd name="connsiteX20" fmla="*/ 840340 w 912275"/>
                <a:gd name="connsiteY20" fmla="*/ 23558 h 466579"/>
                <a:gd name="connsiteX21" fmla="*/ 839685 w 912275"/>
                <a:gd name="connsiteY21" fmla="*/ 23558 h 466579"/>
                <a:gd name="connsiteX22" fmla="*/ 832492 w 912275"/>
                <a:gd name="connsiteY22" fmla="*/ 23558 h 466579"/>
                <a:gd name="connsiteX23" fmla="*/ 827914 w 912275"/>
                <a:gd name="connsiteY23" fmla="*/ 22249 h 466579"/>
                <a:gd name="connsiteX24" fmla="*/ 824644 w 912275"/>
                <a:gd name="connsiteY24" fmla="*/ 20941 h 466579"/>
                <a:gd name="connsiteX25" fmla="*/ 823336 w 912275"/>
                <a:gd name="connsiteY25" fmla="*/ 24212 h 466579"/>
                <a:gd name="connsiteX26" fmla="*/ 820067 w 912275"/>
                <a:gd name="connsiteY26" fmla="*/ 31411 h 466579"/>
                <a:gd name="connsiteX27" fmla="*/ 774944 w 912275"/>
                <a:gd name="connsiteY27" fmla="*/ 36646 h 466579"/>
                <a:gd name="connsiteX28" fmla="*/ 750747 w 912275"/>
                <a:gd name="connsiteY28" fmla="*/ 21595 h 466579"/>
                <a:gd name="connsiteX29" fmla="*/ 743554 w 912275"/>
                <a:gd name="connsiteY29" fmla="*/ 16360 h 466579"/>
                <a:gd name="connsiteX30" fmla="*/ 742246 w 912275"/>
                <a:gd name="connsiteY30" fmla="*/ 17014 h 466579"/>
                <a:gd name="connsiteX31" fmla="*/ 736360 w 912275"/>
                <a:gd name="connsiteY31" fmla="*/ 20941 h 466579"/>
                <a:gd name="connsiteX32" fmla="*/ 716087 w 912275"/>
                <a:gd name="connsiteY32" fmla="*/ 15051 h 466579"/>
                <a:gd name="connsiteX33" fmla="*/ 716087 w 912275"/>
                <a:gd name="connsiteY33" fmla="*/ 15051 h 466579"/>
                <a:gd name="connsiteX34" fmla="*/ 709548 w 912275"/>
                <a:gd name="connsiteY34" fmla="*/ 15051 h 466579"/>
                <a:gd name="connsiteX35" fmla="*/ 699084 w 912275"/>
                <a:gd name="connsiteY35" fmla="*/ 9816 h 466579"/>
                <a:gd name="connsiteX36" fmla="*/ 695160 w 912275"/>
                <a:gd name="connsiteY36" fmla="*/ 7199 h 466579"/>
                <a:gd name="connsiteX37" fmla="*/ 682735 w 912275"/>
                <a:gd name="connsiteY37" fmla="*/ 3927 h 466579"/>
                <a:gd name="connsiteX38" fmla="*/ 679465 w 912275"/>
                <a:gd name="connsiteY38" fmla="*/ 3272 h 466579"/>
                <a:gd name="connsiteX39" fmla="*/ 678811 w 912275"/>
                <a:gd name="connsiteY39" fmla="*/ 5235 h 466579"/>
                <a:gd name="connsiteX40" fmla="*/ 665078 w 912275"/>
                <a:gd name="connsiteY40" fmla="*/ 12434 h 466579"/>
                <a:gd name="connsiteX41" fmla="*/ 664424 w 912275"/>
                <a:gd name="connsiteY41" fmla="*/ 12434 h 466579"/>
                <a:gd name="connsiteX42" fmla="*/ 657231 w 912275"/>
                <a:gd name="connsiteY42" fmla="*/ 10470 h 466579"/>
                <a:gd name="connsiteX43" fmla="*/ 654615 w 912275"/>
                <a:gd name="connsiteY43" fmla="*/ 655 h 466579"/>
                <a:gd name="connsiteX44" fmla="*/ 653307 w 912275"/>
                <a:gd name="connsiteY44" fmla="*/ 655 h 466579"/>
                <a:gd name="connsiteX45" fmla="*/ 646767 w 912275"/>
                <a:gd name="connsiteY45" fmla="*/ 0 h 466579"/>
                <a:gd name="connsiteX46" fmla="*/ 648075 w 912275"/>
                <a:gd name="connsiteY46" fmla="*/ 6544 h 466579"/>
                <a:gd name="connsiteX47" fmla="*/ 648729 w 912275"/>
                <a:gd name="connsiteY47" fmla="*/ 20286 h 466579"/>
                <a:gd name="connsiteX48" fmla="*/ 648729 w 912275"/>
                <a:gd name="connsiteY48" fmla="*/ 22904 h 466579"/>
                <a:gd name="connsiteX49" fmla="*/ 648729 w 912275"/>
                <a:gd name="connsiteY49" fmla="*/ 25521 h 466579"/>
                <a:gd name="connsiteX50" fmla="*/ 647421 w 912275"/>
                <a:gd name="connsiteY50" fmla="*/ 32065 h 466579"/>
                <a:gd name="connsiteX51" fmla="*/ 648729 w 912275"/>
                <a:gd name="connsiteY51" fmla="*/ 40572 h 466579"/>
                <a:gd name="connsiteX52" fmla="*/ 645459 w 912275"/>
                <a:gd name="connsiteY52" fmla="*/ 45153 h 466579"/>
                <a:gd name="connsiteX53" fmla="*/ 630418 w 912275"/>
                <a:gd name="connsiteY53" fmla="*/ 44499 h 466579"/>
                <a:gd name="connsiteX54" fmla="*/ 629110 w 912275"/>
                <a:gd name="connsiteY54" fmla="*/ 44499 h 466579"/>
                <a:gd name="connsiteX55" fmla="*/ 629110 w 912275"/>
                <a:gd name="connsiteY55" fmla="*/ 44499 h 466579"/>
                <a:gd name="connsiteX56" fmla="*/ 629110 w 912275"/>
                <a:gd name="connsiteY56" fmla="*/ 48425 h 466579"/>
                <a:gd name="connsiteX57" fmla="*/ 621263 w 912275"/>
                <a:gd name="connsiteY57" fmla="*/ 58241 h 466579"/>
                <a:gd name="connsiteX58" fmla="*/ 621263 w 912275"/>
                <a:gd name="connsiteY58" fmla="*/ 63476 h 466579"/>
                <a:gd name="connsiteX59" fmla="*/ 619955 w 912275"/>
                <a:gd name="connsiteY59" fmla="*/ 79181 h 466579"/>
                <a:gd name="connsiteX60" fmla="*/ 613415 w 912275"/>
                <a:gd name="connsiteY60" fmla="*/ 83108 h 466579"/>
                <a:gd name="connsiteX61" fmla="*/ 601644 w 912275"/>
                <a:gd name="connsiteY61" fmla="*/ 75909 h 466579"/>
                <a:gd name="connsiteX62" fmla="*/ 596412 w 912275"/>
                <a:gd name="connsiteY62" fmla="*/ 78527 h 466579"/>
                <a:gd name="connsiteX63" fmla="*/ 585949 w 912275"/>
                <a:gd name="connsiteY63" fmla="*/ 75909 h 466579"/>
                <a:gd name="connsiteX64" fmla="*/ 582679 w 912275"/>
                <a:gd name="connsiteY64" fmla="*/ 81144 h 466579"/>
                <a:gd name="connsiteX65" fmla="*/ 581371 w 912275"/>
                <a:gd name="connsiteY65" fmla="*/ 82453 h 466579"/>
                <a:gd name="connsiteX66" fmla="*/ 570908 w 912275"/>
                <a:gd name="connsiteY66" fmla="*/ 89651 h 466579"/>
                <a:gd name="connsiteX67" fmla="*/ 567638 w 912275"/>
                <a:gd name="connsiteY67" fmla="*/ 89651 h 466579"/>
                <a:gd name="connsiteX68" fmla="*/ 555213 w 912275"/>
                <a:gd name="connsiteY68" fmla="*/ 84416 h 466579"/>
                <a:gd name="connsiteX69" fmla="*/ 553251 w 912275"/>
                <a:gd name="connsiteY69" fmla="*/ 83108 h 466579"/>
                <a:gd name="connsiteX70" fmla="*/ 549327 w 912275"/>
                <a:gd name="connsiteY70" fmla="*/ 83108 h 466579"/>
                <a:gd name="connsiteX71" fmla="*/ 532324 w 912275"/>
                <a:gd name="connsiteY71" fmla="*/ 80490 h 466579"/>
                <a:gd name="connsiteX72" fmla="*/ 526438 w 912275"/>
                <a:gd name="connsiteY72" fmla="*/ 64130 h 466579"/>
                <a:gd name="connsiteX73" fmla="*/ 523822 w 912275"/>
                <a:gd name="connsiteY73" fmla="*/ 62822 h 466579"/>
                <a:gd name="connsiteX74" fmla="*/ 515321 w 912275"/>
                <a:gd name="connsiteY74" fmla="*/ 57587 h 466579"/>
                <a:gd name="connsiteX75" fmla="*/ 513359 w 912275"/>
                <a:gd name="connsiteY75" fmla="*/ 56278 h 466579"/>
                <a:gd name="connsiteX76" fmla="*/ 513359 w 912275"/>
                <a:gd name="connsiteY76" fmla="*/ 56278 h 466579"/>
                <a:gd name="connsiteX77" fmla="*/ 513359 w 912275"/>
                <a:gd name="connsiteY77" fmla="*/ 64785 h 466579"/>
                <a:gd name="connsiteX78" fmla="*/ 513359 w 912275"/>
                <a:gd name="connsiteY78" fmla="*/ 66748 h 466579"/>
                <a:gd name="connsiteX79" fmla="*/ 513359 w 912275"/>
                <a:gd name="connsiteY79" fmla="*/ 70020 h 466579"/>
                <a:gd name="connsiteX80" fmla="*/ 513359 w 912275"/>
                <a:gd name="connsiteY80" fmla="*/ 80490 h 466579"/>
                <a:gd name="connsiteX81" fmla="*/ 496356 w 912275"/>
                <a:gd name="connsiteY81" fmla="*/ 99467 h 466579"/>
                <a:gd name="connsiteX82" fmla="*/ 481315 w 912275"/>
                <a:gd name="connsiteY82" fmla="*/ 94886 h 466579"/>
                <a:gd name="connsiteX83" fmla="*/ 480007 w 912275"/>
                <a:gd name="connsiteY83" fmla="*/ 93578 h 466579"/>
                <a:gd name="connsiteX84" fmla="*/ 472814 w 912275"/>
                <a:gd name="connsiteY84" fmla="*/ 89651 h 466579"/>
                <a:gd name="connsiteX85" fmla="*/ 468890 w 912275"/>
                <a:gd name="connsiteY85" fmla="*/ 89651 h 466579"/>
                <a:gd name="connsiteX86" fmla="*/ 469544 w 912275"/>
                <a:gd name="connsiteY86" fmla="*/ 97504 h 466579"/>
                <a:gd name="connsiteX87" fmla="*/ 467582 w 912275"/>
                <a:gd name="connsiteY87" fmla="*/ 120408 h 466579"/>
                <a:gd name="connsiteX88" fmla="*/ 450579 w 912275"/>
                <a:gd name="connsiteY88" fmla="*/ 140039 h 466579"/>
                <a:gd name="connsiteX89" fmla="*/ 436192 w 912275"/>
                <a:gd name="connsiteY89" fmla="*/ 142657 h 466579"/>
                <a:gd name="connsiteX90" fmla="*/ 434230 w 912275"/>
                <a:gd name="connsiteY90" fmla="*/ 142657 h 466579"/>
                <a:gd name="connsiteX91" fmla="*/ 421151 w 912275"/>
                <a:gd name="connsiteY91" fmla="*/ 148546 h 466579"/>
                <a:gd name="connsiteX92" fmla="*/ 416573 w 912275"/>
                <a:gd name="connsiteY92" fmla="*/ 153127 h 466579"/>
                <a:gd name="connsiteX93" fmla="*/ 400878 w 912275"/>
                <a:gd name="connsiteY93" fmla="*/ 161634 h 466579"/>
                <a:gd name="connsiteX94" fmla="*/ 400878 w 912275"/>
                <a:gd name="connsiteY94" fmla="*/ 162289 h 466579"/>
                <a:gd name="connsiteX95" fmla="*/ 399570 w 912275"/>
                <a:gd name="connsiteY95" fmla="*/ 164906 h 466579"/>
                <a:gd name="connsiteX96" fmla="*/ 394992 w 912275"/>
                <a:gd name="connsiteY96" fmla="*/ 170141 h 466579"/>
                <a:gd name="connsiteX97" fmla="*/ 390414 w 912275"/>
                <a:gd name="connsiteY97" fmla="*/ 175377 h 466579"/>
                <a:gd name="connsiteX98" fmla="*/ 395646 w 912275"/>
                <a:gd name="connsiteY98" fmla="*/ 179957 h 466579"/>
                <a:gd name="connsiteX99" fmla="*/ 404148 w 912275"/>
                <a:gd name="connsiteY99" fmla="*/ 193699 h 466579"/>
                <a:gd name="connsiteX100" fmla="*/ 404802 w 912275"/>
                <a:gd name="connsiteY100" fmla="*/ 193699 h 466579"/>
                <a:gd name="connsiteX101" fmla="*/ 408072 w 912275"/>
                <a:gd name="connsiteY101" fmla="*/ 195008 h 466579"/>
                <a:gd name="connsiteX102" fmla="*/ 419189 w 912275"/>
                <a:gd name="connsiteY102" fmla="*/ 211368 h 466579"/>
                <a:gd name="connsiteX103" fmla="*/ 421805 w 912275"/>
                <a:gd name="connsiteY103" fmla="*/ 215948 h 466579"/>
                <a:gd name="connsiteX104" fmla="*/ 417227 w 912275"/>
                <a:gd name="connsiteY104" fmla="*/ 231654 h 466579"/>
                <a:gd name="connsiteX105" fmla="*/ 415265 w 912275"/>
                <a:gd name="connsiteY105" fmla="*/ 234272 h 466579"/>
                <a:gd name="connsiteX106" fmla="*/ 413303 w 912275"/>
                <a:gd name="connsiteY106" fmla="*/ 238198 h 466579"/>
                <a:gd name="connsiteX107" fmla="*/ 415919 w 912275"/>
                <a:gd name="connsiteY107" fmla="*/ 238198 h 466579"/>
                <a:gd name="connsiteX108" fmla="*/ 419189 w 912275"/>
                <a:gd name="connsiteY108" fmla="*/ 238198 h 466579"/>
                <a:gd name="connsiteX109" fmla="*/ 434230 w 912275"/>
                <a:gd name="connsiteY109" fmla="*/ 254558 h 466579"/>
                <a:gd name="connsiteX110" fmla="*/ 430960 w 912275"/>
                <a:gd name="connsiteY110" fmla="*/ 268954 h 466579"/>
                <a:gd name="connsiteX111" fmla="*/ 430960 w 912275"/>
                <a:gd name="connsiteY111" fmla="*/ 269608 h 466579"/>
                <a:gd name="connsiteX112" fmla="*/ 429652 w 912275"/>
                <a:gd name="connsiteY112" fmla="*/ 280079 h 466579"/>
                <a:gd name="connsiteX113" fmla="*/ 430960 w 912275"/>
                <a:gd name="connsiteY113" fmla="*/ 282042 h 466579"/>
                <a:gd name="connsiteX114" fmla="*/ 429652 w 912275"/>
                <a:gd name="connsiteY114" fmla="*/ 291203 h 466579"/>
                <a:gd name="connsiteX115" fmla="*/ 412649 w 912275"/>
                <a:gd name="connsiteY115" fmla="*/ 297093 h 466579"/>
                <a:gd name="connsiteX116" fmla="*/ 395646 w 912275"/>
                <a:gd name="connsiteY116" fmla="*/ 284005 h 466579"/>
                <a:gd name="connsiteX117" fmla="*/ 393684 w 912275"/>
                <a:gd name="connsiteY117" fmla="*/ 282042 h 466579"/>
                <a:gd name="connsiteX118" fmla="*/ 393684 w 912275"/>
                <a:gd name="connsiteY118" fmla="*/ 282042 h 466579"/>
                <a:gd name="connsiteX119" fmla="*/ 385183 w 912275"/>
                <a:gd name="connsiteY119" fmla="*/ 272880 h 466579"/>
                <a:gd name="connsiteX120" fmla="*/ 387145 w 912275"/>
                <a:gd name="connsiteY120" fmla="*/ 263065 h 466579"/>
                <a:gd name="connsiteX121" fmla="*/ 381913 w 912275"/>
                <a:gd name="connsiteY121" fmla="*/ 259793 h 466579"/>
                <a:gd name="connsiteX122" fmla="*/ 376027 w 912275"/>
                <a:gd name="connsiteY122" fmla="*/ 259793 h 466579"/>
                <a:gd name="connsiteX123" fmla="*/ 373411 w 912275"/>
                <a:gd name="connsiteY123" fmla="*/ 259793 h 466579"/>
                <a:gd name="connsiteX124" fmla="*/ 368180 w 912275"/>
                <a:gd name="connsiteY124" fmla="*/ 263719 h 466579"/>
                <a:gd name="connsiteX125" fmla="*/ 360986 w 912275"/>
                <a:gd name="connsiteY125" fmla="*/ 268954 h 466579"/>
                <a:gd name="connsiteX126" fmla="*/ 343329 w 912275"/>
                <a:gd name="connsiteY126" fmla="*/ 260447 h 466579"/>
                <a:gd name="connsiteX127" fmla="*/ 342675 w 912275"/>
                <a:gd name="connsiteY127" fmla="*/ 259138 h 466579"/>
                <a:gd name="connsiteX128" fmla="*/ 333520 w 912275"/>
                <a:gd name="connsiteY128" fmla="*/ 259793 h 466579"/>
                <a:gd name="connsiteX129" fmla="*/ 324364 w 912275"/>
                <a:gd name="connsiteY129" fmla="*/ 259793 h 466579"/>
                <a:gd name="connsiteX130" fmla="*/ 323057 w 912275"/>
                <a:gd name="connsiteY130" fmla="*/ 259793 h 466579"/>
                <a:gd name="connsiteX131" fmla="*/ 324364 w 912275"/>
                <a:gd name="connsiteY131" fmla="*/ 267645 h 466579"/>
                <a:gd name="connsiteX132" fmla="*/ 321749 w 912275"/>
                <a:gd name="connsiteY132" fmla="*/ 272880 h 466579"/>
                <a:gd name="connsiteX133" fmla="*/ 291666 w 912275"/>
                <a:gd name="connsiteY133" fmla="*/ 274844 h 466579"/>
                <a:gd name="connsiteX134" fmla="*/ 288397 w 912275"/>
                <a:gd name="connsiteY134" fmla="*/ 274844 h 466579"/>
                <a:gd name="connsiteX135" fmla="*/ 281857 w 912275"/>
                <a:gd name="connsiteY135" fmla="*/ 278115 h 466579"/>
                <a:gd name="connsiteX136" fmla="*/ 274664 w 912275"/>
                <a:gd name="connsiteY136" fmla="*/ 281387 h 466579"/>
                <a:gd name="connsiteX137" fmla="*/ 257661 w 912275"/>
                <a:gd name="connsiteY137" fmla="*/ 281387 h 466579"/>
                <a:gd name="connsiteX138" fmla="*/ 249813 w 912275"/>
                <a:gd name="connsiteY138" fmla="*/ 281387 h 466579"/>
                <a:gd name="connsiteX139" fmla="*/ 247197 w 912275"/>
                <a:gd name="connsiteY139" fmla="*/ 286623 h 466579"/>
                <a:gd name="connsiteX140" fmla="*/ 244581 w 912275"/>
                <a:gd name="connsiteY140" fmla="*/ 291858 h 466579"/>
                <a:gd name="connsiteX141" fmla="*/ 223654 w 912275"/>
                <a:gd name="connsiteY141" fmla="*/ 296439 h 466579"/>
                <a:gd name="connsiteX142" fmla="*/ 222347 w 912275"/>
                <a:gd name="connsiteY142" fmla="*/ 299056 h 466579"/>
                <a:gd name="connsiteX143" fmla="*/ 215153 w 912275"/>
                <a:gd name="connsiteY143" fmla="*/ 307563 h 466579"/>
                <a:gd name="connsiteX144" fmla="*/ 213191 w 912275"/>
                <a:gd name="connsiteY144" fmla="*/ 310181 h 466579"/>
                <a:gd name="connsiteX145" fmla="*/ 205998 w 912275"/>
                <a:gd name="connsiteY145" fmla="*/ 317379 h 466579"/>
                <a:gd name="connsiteX146" fmla="*/ 198804 w 912275"/>
                <a:gd name="connsiteY146" fmla="*/ 318033 h 466579"/>
                <a:gd name="connsiteX147" fmla="*/ 192918 w 912275"/>
                <a:gd name="connsiteY147" fmla="*/ 312798 h 466579"/>
                <a:gd name="connsiteX148" fmla="*/ 191610 w 912275"/>
                <a:gd name="connsiteY148" fmla="*/ 313453 h 466579"/>
                <a:gd name="connsiteX149" fmla="*/ 183109 w 912275"/>
                <a:gd name="connsiteY149" fmla="*/ 318033 h 466579"/>
                <a:gd name="connsiteX150" fmla="*/ 166760 w 912275"/>
                <a:gd name="connsiteY150" fmla="*/ 318688 h 466579"/>
                <a:gd name="connsiteX151" fmla="*/ 160220 w 912275"/>
                <a:gd name="connsiteY151" fmla="*/ 306909 h 466579"/>
                <a:gd name="connsiteX152" fmla="*/ 160220 w 912275"/>
                <a:gd name="connsiteY152" fmla="*/ 305600 h 466579"/>
                <a:gd name="connsiteX153" fmla="*/ 160220 w 912275"/>
                <a:gd name="connsiteY153" fmla="*/ 305600 h 466579"/>
                <a:gd name="connsiteX154" fmla="*/ 153027 w 912275"/>
                <a:gd name="connsiteY154" fmla="*/ 301019 h 466579"/>
                <a:gd name="connsiteX155" fmla="*/ 149103 w 912275"/>
                <a:gd name="connsiteY155" fmla="*/ 295130 h 466579"/>
                <a:gd name="connsiteX156" fmla="*/ 145179 w 912275"/>
                <a:gd name="connsiteY156" fmla="*/ 297093 h 466579"/>
                <a:gd name="connsiteX157" fmla="*/ 134062 w 912275"/>
                <a:gd name="connsiteY157" fmla="*/ 293821 h 466579"/>
                <a:gd name="connsiteX158" fmla="*/ 131446 w 912275"/>
                <a:gd name="connsiteY158" fmla="*/ 291858 h 466579"/>
                <a:gd name="connsiteX159" fmla="*/ 126214 w 912275"/>
                <a:gd name="connsiteY159" fmla="*/ 289895 h 466579"/>
                <a:gd name="connsiteX160" fmla="*/ 120983 w 912275"/>
                <a:gd name="connsiteY160" fmla="*/ 288586 h 466579"/>
                <a:gd name="connsiteX161" fmla="*/ 119675 w 912275"/>
                <a:gd name="connsiteY161" fmla="*/ 290549 h 466579"/>
                <a:gd name="connsiteX162" fmla="*/ 108557 w 912275"/>
                <a:gd name="connsiteY162" fmla="*/ 294475 h 466579"/>
                <a:gd name="connsiteX163" fmla="*/ 107250 w 912275"/>
                <a:gd name="connsiteY163" fmla="*/ 294475 h 466579"/>
                <a:gd name="connsiteX164" fmla="*/ 107250 w 912275"/>
                <a:gd name="connsiteY164" fmla="*/ 294475 h 466579"/>
                <a:gd name="connsiteX165" fmla="*/ 111173 w 912275"/>
                <a:gd name="connsiteY165" fmla="*/ 304291 h 466579"/>
                <a:gd name="connsiteX166" fmla="*/ 92208 w 912275"/>
                <a:gd name="connsiteY166" fmla="*/ 332430 h 466579"/>
                <a:gd name="connsiteX167" fmla="*/ 69320 w 912275"/>
                <a:gd name="connsiteY167" fmla="*/ 341591 h 466579"/>
                <a:gd name="connsiteX168" fmla="*/ 62126 w 912275"/>
                <a:gd name="connsiteY168" fmla="*/ 337665 h 466579"/>
                <a:gd name="connsiteX169" fmla="*/ 65396 w 912275"/>
                <a:gd name="connsiteY169" fmla="*/ 326540 h 466579"/>
                <a:gd name="connsiteX170" fmla="*/ 66050 w 912275"/>
                <a:gd name="connsiteY170" fmla="*/ 325886 h 466579"/>
                <a:gd name="connsiteX171" fmla="*/ 66050 w 912275"/>
                <a:gd name="connsiteY171" fmla="*/ 321960 h 466579"/>
                <a:gd name="connsiteX172" fmla="*/ 54933 w 912275"/>
                <a:gd name="connsiteY172" fmla="*/ 323923 h 466579"/>
                <a:gd name="connsiteX173" fmla="*/ 48393 w 912275"/>
                <a:gd name="connsiteY173" fmla="*/ 319342 h 466579"/>
                <a:gd name="connsiteX174" fmla="*/ 50355 w 912275"/>
                <a:gd name="connsiteY174" fmla="*/ 307563 h 466579"/>
                <a:gd name="connsiteX175" fmla="*/ 50355 w 912275"/>
                <a:gd name="connsiteY175" fmla="*/ 307563 h 466579"/>
                <a:gd name="connsiteX176" fmla="*/ 47739 w 912275"/>
                <a:gd name="connsiteY176" fmla="*/ 304946 h 466579"/>
                <a:gd name="connsiteX177" fmla="*/ 47739 w 912275"/>
                <a:gd name="connsiteY177" fmla="*/ 304946 h 466579"/>
                <a:gd name="connsiteX178" fmla="*/ 41199 w 912275"/>
                <a:gd name="connsiteY178" fmla="*/ 302983 h 466579"/>
                <a:gd name="connsiteX179" fmla="*/ 35314 w 912275"/>
                <a:gd name="connsiteY179" fmla="*/ 295130 h 466579"/>
                <a:gd name="connsiteX180" fmla="*/ 32044 w 912275"/>
                <a:gd name="connsiteY180" fmla="*/ 295130 h 466579"/>
                <a:gd name="connsiteX181" fmla="*/ 25504 w 912275"/>
                <a:gd name="connsiteY181" fmla="*/ 295130 h 466579"/>
                <a:gd name="connsiteX182" fmla="*/ 19619 w 912275"/>
                <a:gd name="connsiteY182" fmla="*/ 292512 h 466579"/>
                <a:gd name="connsiteX183" fmla="*/ 11117 w 912275"/>
                <a:gd name="connsiteY183" fmla="*/ 299711 h 466579"/>
                <a:gd name="connsiteX184" fmla="*/ 9155 w 912275"/>
                <a:gd name="connsiteY184" fmla="*/ 299711 h 466579"/>
                <a:gd name="connsiteX185" fmla="*/ 4578 w 912275"/>
                <a:gd name="connsiteY185" fmla="*/ 301674 h 466579"/>
                <a:gd name="connsiteX186" fmla="*/ 8501 w 912275"/>
                <a:gd name="connsiteY186" fmla="*/ 309526 h 466579"/>
                <a:gd name="connsiteX187" fmla="*/ 3924 w 912275"/>
                <a:gd name="connsiteY187" fmla="*/ 324577 h 466579"/>
                <a:gd name="connsiteX188" fmla="*/ 2616 w 912275"/>
                <a:gd name="connsiteY188" fmla="*/ 327195 h 466579"/>
                <a:gd name="connsiteX189" fmla="*/ 0 w 912275"/>
                <a:gd name="connsiteY189" fmla="*/ 331775 h 466579"/>
                <a:gd name="connsiteX190" fmla="*/ 17003 w 912275"/>
                <a:gd name="connsiteY190" fmla="*/ 355334 h 466579"/>
                <a:gd name="connsiteX191" fmla="*/ 11117 w 912275"/>
                <a:gd name="connsiteY191" fmla="*/ 371039 h 466579"/>
                <a:gd name="connsiteX192" fmla="*/ 21581 w 912275"/>
                <a:gd name="connsiteY192" fmla="*/ 374965 h 466579"/>
                <a:gd name="connsiteX193" fmla="*/ 26158 w 912275"/>
                <a:gd name="connsiteY193" fmla="*/ 376274 h 466579"/>
                <a:gd name="connsiteX194" fmla="*/ 37276 w 912275"/>
                <a:gd name="connsiteY194" fmla="*/ 386744 h 466579"/>
                <a:gd name="connsiteX195" fmla="*/ 35968 w 912275"/>
                <a:gd name="connsiteY195" fmla="*/ 392634 h 466579"/>
                <a:gd name="connsiteX196" fmla="*/ 35968 w 912275"/>
                <a:gd name="connsiteY196" fmla="*/ 394597 h 466579"/>
                <a:gd name="connsiteX197" fmla="*/ 38584 w 912275"/>
                <a:gd name="connsiteY197" fmla="*/ 395251 h 466579"/>
                <a:gd name="connsiteX198" fmla="*/ 41199 w 912275"/>
                <a:gd name="connsiteY198" fmla="*/ 395906 h 466579"/>
                <a:gd name="connsiteX199" fmla="*/ 42507 w 912275"/>
                <a:gd name="connsiteY199" fmla="*/ 395906 h 466579"/>
                <a:gd name="connsiteX200" fmla="*/ 49701 w 912275"/>
                <a:gd name="connsiteY200" fmla="*/ 398523 h 466579"/>
                <a:gd name="connsiteX201" fmla="*/ 52971 w 912275"/>
                <a:gd name="connsiteY201" fmla="*/ 401795 h 466579"/>
                <a:gd name="connsiteX202" fmla="*/ 60818 w 912275"/>
                <a:gd name="connsiteY202" fmla="*/ 408993 h 466579"/>
                <a:gd name="connsiteX203" fmla="*/ 60818 w 912275"/>
                <a:gd name="connsiteY203" fmla="*/ 408993 h 466579"/>
                <a:gd name="connsiteX204" fmla="*/ 67358 w 912275"/>
                <a:gd name="connsiteY204" fmla="*/ 407030 h 466579"/>
                <a:gd name="connsiteX205" fmla="*/ 69974 w 912275"/>
                <a:gd name="connsiteY205" fmla="*/ 395906 h 466579"/>
                <a:gd name="connsiteX206" fmla="*/ 76513 w 912275"/>
                <a:gd name="connsiteY206" fmla="*/ 393288 h 466579"/>
                <a:gd name="connsiteX207" fmla="*/ 79783 w 912275"/>
                <a:gd name="connsiteY207" fmla="*/ 393288 h 466579"/>
                <a:gd name="connsiteX208" fmla="*/ 96786 w 912275"/>
                <a:gd name="connsiteY208" fmla="*/ 380200 h 466579"/>
                <a:gd name="connsiteX209" fmla="*/ 109211 w 912275"/>
                <a:gd name="connsiteY209" fmla="*/ 390671 h 466579"/>
                <a:gd name="connsiteX210" fmla="*/ 110519 w 912275"/>
                <a:gd name="connsiteY210" fmla="*/ 391979 h 466579"/>
                <a:gd name="connsiteX211" fmla="*/ 112481 w 912275"/>
                <a:gd name="connsiteY211" fmla="*/ 404413 h 466579"/>
                <a:gd name="connsiteX212" fmla="*/ 112481 w 912275"/>
                <a:gd name="connsiteY212" fmla="*/ 407685 h 466579"/>
                <a:gd name="connsiteX213" fmla="*/ 119675 w 912275"/>
                <a:gd name="connsiteY213" fmla="*/ 406376 h 466579"/>
                <a:gd name="connsiteX214" fmla="*/ 123599 w 912275"/>
                <a:gd name="connsiteY214" fmla="*/ 405067 h 466579"/>
                <a:gd name="connsiteX215" fmla="*/ 137986 w 912275"/>
                <a:gd name="connsiteY215" fmla="*/ 404413 h 466579"/>
                <a:gd name="connsiteX216" fmla="*/ 140602 w 912275"/>
                <a:gd name="connsiteY216" fmla="*/ 408339 h 466579"/>
                <a:gd name="connsiteX217" fmla="*/ 148449 w 912275"/>
                <a:gd name="connsiteY217" fmla="*/ 414883 h 466579"/>
                <a:gd name="connsiteX218" fmla="*/ 148449 w 912275"/>
                <a:gd name="connsiteY218" fmla="*/ 418155 h 466579"/>
                <a:gd name="connsiteX219" fmla="*/ 153681 w 912275"/>
                <a:gd name="connsiteY219" fmla="*/ 419464 h 466579"/>
                <a:gd name="connsiteX220" fmla="*/ 161528 w 912275"/>
                <a:gd name="connsiteY220" fmla="*/ 419464 h 466579"/>
                <a:gd name="connsiteX221" fmla="*/ 168068 w 912275"/>
                <a:gd name="connsiteY221" fmla="*/ 419464 h 466579"/>
                <a:gd name="connsiteX222" fmla="*/ 170030 w 912275"/>
                <a:gd name="connsiteY222" fmla="*/ 419464 h 466579"/>
                <a:gd name="connsiteX223" fmla="*/ 170030 w 912275"/>
                <a:gd name="connsiteY223" fmla="*/ 419464 h 466579"/>
                <a:gd name="connsiteX224" fmla="*/ 173953 w 912275"/>
                <a:gd name="connsiteY224" fmla="*/ 412920 h 466579"/>
                <a:gd name="connsiteX225" fmla="*/ 176569 w 912275"/>
                <a:gd name="connsiteY225" fmla="*/ 407685 h 466579"/>
                <a:gd name="connsiteX226" fmla="*/ 176569 w 912275"/>
                <a:gd name="connsiteY226" fmla="*/ 407030 h 466579"/>
                <a:gd name="connsiteX227" fmla="*/ 178531 w 912275"/>
                <a:gd name="connsiteY227" fmla="*/ 395906 h 466579"/>
                <a:gd name="connsiteX228" fmla="*/ 190956 w 912275"/>
                <a:gd name="connsiteY228" fmla="*/ 385435 h 466579"/>
                <a:gd name="connsiteX229" fmla="*/ 217769 w 912275"/>
                <a:gd name="connsiteY229" fmla="*/ 379546 h 466579"/>
                <a:gd name="connsiteX230" fmla="*/ 221693 w 912275"/>
                <a:gd name="connsiteY230" fmla="*/ 381509 h 466579"/>
                <a:gd name="connsiteX231" fmla="*/ 234772 w 912275"/>
                <a:gd name="connsiteY231" fmla="*/ 374311 h 466579"/>
                <a:gd name="connsiteX232" fmla="*/ 239350 w 912275"/>
                <a:gd name="connsiteY232" fmla="*/ 376928 h 466579"/>
                <a:gd name="connsiteX233" fmla="*/ 251775 w 912275"/>
                <a:gd name="connsiteY233" fmla="*/ 374965 h 466579"/>
                <a:gd name="connsiteX234" fmla="*/ 253737 w 912275"/>
                <a:gd name="connsiteY234" fmla="*/ 374965 h 466579"/>
                <a:gd name="connsiteX235" fmla="*/ 262892 w 912275"/>
                <a:gd name="connsiteY235" fmla="*/ 377583 h 466579"/>
                <a:gd name="connsiteX236" fmla="*/ 265508 w 912275"/>
                <a:gd name="connsiteY236" fmla="*/ 379546 h 466579"/>
                <a:gd name="connsiteX237" fmla="*/ 265508 w 912275"/>
                <a:gd name="connsiteY237" fmla="*/ 379546 h 466579"/>
                <a:gd name="connsiteX238" fmla="*/ 274010 w 912275"/>
                <a:gd name="connsiteY238" fmla="*/ 376274 h 466579"/>
                <a:gd name="connsiteX239" fmla="*/ 281857 w 912275"/>
                <a:gd name="connsiteY239" fmla="*/ 372348 h 466579"/>
                <a:gd name="connsiteX240" fmla="*/ 293628 w 912275"/>
                <a:gd name="connsiteY240" fmla="*/ 367113 h 466579"/>
                <a:gd name="connsiteX241" fmla="*/ 301476 w 912275"/>
                <a:gd name="connsiteY241" fmla="*/ 362532 h 466579"/>
                <a:gd name="connsiteX242" fmla="*/ 315209 w 912275"/>
                <a:gd name="connsiteY242" fmla="*/ 356642 h 466579"/>
                <a:gd name="connsiteX243" fmla="*/ 316517 w 912275"/>
                <a:gd name="connsiteY243" fmla="*/ 356642 h 466579"/>
                <a:gd name="connsiteX244" fmla="*/ 328942 w 912275"/>
                <a:gd name="connsiteY244" fmla="*/ 359914 h 466579"/>
                <a:gd name="connsiteX245" fmla="*/ 330904 w 912275"/>
                <a:gd name="connsiteY245" fmla="*/ 367113 h 466579"/>
                <a:gd name="connsiteX246" fmla="*/ 322403 w 912275"/>
                <a:gd name="connsiteY246" fmla="*/ 379546 h 466579"/>
                <a:gd name="connsiteX247" fmla="*/ 319133 w 912275"/>
                <a:gd name="connsiteY247" fmla="*/ 380855 h 466579"/>
                <a:gd name="connsiteX248" fmla="*/ 321095 w 912275"/>
                <a:gd name="connsiteY248" fmla="*/ 388053 h 466579"/>
                <a:gd name="connsiteX249" fmla="*/ 323057 w 912275"/>
                <a:gd name="connsiteY249" fmla="*/ 391979 h 466579"/>
                <a:gd name="connsiteX250" fmla="*/ 324364 w 912275"/>
                <a:gd name="connsiteY250" fmla="*/ 394597 h 466579"/>
                <a:gd name="connsiteX251" fmla="*/ 325672 w 912275"/>
                <a:gd name="connsiteY251" fmla="*/ 394597 h 466579"/>
                <a:gd name="connsiteX252" fmla="*/ 335482 w 912275"/>
                <a:gd name="connsiteY252" fmla="*/ 398523 h 466579"/>
                <a:gd name="connsiteX253" fmla="*/ 338752 w 912275"/>
                <a:gd name="connsiteY253" fmla="*/ 412920 h 466579"/>
                <a:gd name="connsiteX254" fmla="*/ 338752 w 912275"/>
                <a:gd name="connsiteY254" fmla="*/ 412920 h 466579"/>
                <a:gd name="connsiteX255" fmla="*/ 345945 w 912275"/>
                <a:gd name="connsiteY255" fmla="*/ 418155 h 466579"/>
                <a:gd name="connsiteX256" fmla="*/ 347253 w 912275"/>
                <a:gd name="connsiteY256" fmla="*/ 420773 h 466579"/>
                <a:gd name="connsiteX257" fmla="*/ 352485 w 912275"/>
                <a:gd name="connsiteY257" fmla="*/ 428625 h 466579"/>
                <a:gd name="connsiteX258" fmla="*/ 374065 w 912275"/>
                <a:gd name="connsiteY258" fmla="*/ 433860 h 466579"/>
                <a:gd name="connsiteX259" fmla="*/ 382567 w 912275"/>
                <a:gd name="connsiteY259" fmla="*/ 435169 h 466579"/>
                <a:gd name="connsiteX260" fmla="*/ 387145 w 912275"/>
                <a:gd name="connsiteY260" fmla="*/ 435169 h 466579"/>
                <a:gd name="connsiteX261" fmla="*/ 396954 w 912275"/>
                <a:gd name="connsiteY261" fmla="*/ 433860 h 466579"/>
                <a:gd name="connsiteX262" fmla="*/ 400224 w 912275"/>
                <a:gd name="connsiteY262" fmla="*/ 433860 h 466579"/>
                <a:gd name="connsiteX263" fmla="*/ 402186 w 912275"/>
                <a:gd name="connsiteY263" fmla="*/ 436478 h 466579"/>
                <a:gd name="connsiteX264" fmla="*/ 406764 w 912275"/>
                <a:gd name="connsiteY264" fmla="*/ 441059 h 466579"/>
                <a:gd name="connsiteX265" fmla="*/ 413957 w 912275"/>
                <a:gd name="connsiteY265" fmla="*/ 441059 h 466579"/>
                <a:gd name="connsiteX266" fmla="*/ 428344 w 912275"/>
                <a:gd name="connsiteY266" fmla="*/ 441059 h 466579"/>
                <a:gd name="connsiteX267" fmla="*/ 434230 w 912275"/>
                <a:gd name="connsiteY267" fmla="*/ 441059 h 466579"/>
                <a:gd name="connsiteX268" fmla="*/ 446001 w 912275"/>
                <a:gd name="connsiteY268" fmla="*/ 443022 h 466579"/>
                <a:gd name="connsiteX269" fmla="*/ 456465 w 912275"/>
                <a:gd name="connsiteY269" fmla="*/ 447602 h 466579"/>
                <a:gd name="connsiteX270" fmla="*/ 461042 w 912275"/>
                <a:gd name="connsiteY270" fmla="*/ 446294 h 466579"/>
                <a:gd name="connsiteX271" fmla="*/ 471506 w 912275"/>
                <a:gd name="connsiteY271" fmla="*/ 444331 h 466579"/>
                <a:gd name="connsiteX272" fmla="*/ 475430 w 912275"/>
                <a:gd name="connsiteY272" fmla="*/ 445639 h 466579"/>
                <a:gd name="connsiteX273" fmla="*/ 477391 w 912275"/>
                <a:gd name="connsiteY273" fmla="*/ 445639 h 466579"/>
                <a:gd name="connsiteX274" fmla="*/ 488509 w 912275"/>
                <a:gd name="connsiteY274" fmla="*/ 443022 h 466579"/>
                <a:gd name="connsiteX275" fmla="*/ 497664 w 912275"/>
                <a:gd name="connsiteY275" fmla="*/ 446294 h 466579"/>
                <a:gd name="connsiteX276" fmla="*/ 504204 w 912275"/>
                <a:gd name="connsiteY276" fmla="*/ 448257 h 466579"/>
                <a:gd name="connsiteX277" fmla="*/ 519245 w 912275"/>
                <a:gd name="connsiteY277" fmla="*/ 451529 h 466579"/>
                <a:gd name="connsiteX278" fmla="*/ 527092 w 912275"/>
                <a:gd name="connsiteY278" fmla="*/ 449566 h 466579"/>
                <a:gd name="connsiteX279" fmla="*/ 540826 w 912275"/>
                <a:gd name="connsiteY279" fmla="*/ 449566 h 466579"/>
                <a:gd name="connsiteX280" fmla="*/ 551289 w 912275"/>
                <a:gd name="connsiteY280" fmla="*/ 454801 h 466579"/>
                <a:gd name="connsiteX281" fmla="*/ 553251 w 912275"/>
                <a:gd name="connsiteY281" fmla="*/ 454801 h 466579"/>
                <a:gd name="connsiteX282" fmla="*/ 567638 w 912275"/>
                <a:gd name="connsiteY282" fmla="*/ 456764 h 466579"/>
                <a:gd name="connsiteX283" fmla="*/ 568946 w 912275"/>
                <a:gd name="connsiteY283" fmla="*/ 458073 h 466579"/>
                <a:gd name="connsiteX284" fmla="*/ 576139 w 912275"/>
                <a:gd name="connsiteY284" fmla="*/ 462653 h 466579"/>
                <a:gd name="connsiteX285" fmla="*/ 590527 w 912275"/>
                <a:gd name="connsiteY285" fmla="*/ 461999 h 466579"/>
                <a:gd name="connsiteX286" fmla="*/ 595104 w 912275"/>
                <a:gd name="connsiteY286" fmla="*/ 460690 h 466579"/>
                <a:gd name="connsiteX287" fmla="*/ 608837 w 912275"/>
                <a:gd name="connsiteY287" fmla="*/ 460690 h 466579"/>
                <a:gd name="connsiteX288" fmla="*/ 611453 w 912275"/>
                <a:gd name="connsiteY288" fmla="*/ 463962 h 466579"/>
                <a:gd name="connsiteX289" fmla="*/ 617993 w 912275"/>
                <a:gd name="connsiteY289" fmla="*/ 466580 h 466579"/>
                <a:gd name="connsiteX290" fmla="*/ 623225 w 912275"/>
                <a:gd name="connsiteY290" fmla="*/ 460036 h 466579"/>
                <a:gd name="connsiteX291" fmla="*/ 626494 w 912275"/>
                <a:gd name="connsiteY291" fmla="*/ 458727 h 466579"/>
                <a:gd name="connsiteX292" fmla="*/ 632380 w 912275"/>
                <a:gd name="connsiteY292" fmla="*/ 456109 h 466579"/>
                <a:gd name="connsiteX293" fmla="*/ 632380 w 912275"/>
                <a:gd name="connsiteY293" fmla="*/ 454801 h 466579"/>
                <a:gd name="connsiteX294" fmla="*/ 642190 w 912275"/>
                <a:gd name="connsiteY294" fmla="*/ 445639 h 466579"/>
                <a:gd name="connsiteX295" fmla="*/ 646767 w 912275"/>
                <a:gd name="connsiteY295" fmla="*/ 444985 h 466579"/>
                <a:gd name="connsiteX296" fmla="*/ 657231 w 912275"/>
                <a:gd name="connsiteY296" fmla="*/ 423390 h 466579"/>
                <a:gd name="connsiteX297" fmla="*/ 661154 w 912275"/>
                <a:gd name="connsiteY297" fmla="*/ 423390 h 466579"/>
                <a:gd name="connsiteX298" fmla="*/ 665078 w 912275"/>
                <a:gd name="connsiteY298" fmla="*/ 420118 h 466579"/>
                <a:gd name="connsiteX299" fmla="*/ 671618 w 912275"/>
                <a:gd name="connsiteY299" fmla="*/ 421427 h 466579"/>
                <a:gd name="connsiteX300" fmla="*/ 682081 w 912275"/>
                <a:gd name="connsiteY300" fmla="*/ 415537 h 466579"/>
                <a:gd name="connsiteX301" fmla="*/ 684043 w 912275"/>
                <a:gd name="connsiteY301" fmla="*/ 415537 h 466579"/>
                <a:gd name="connsiteX302" fmla="*/ 702354 w 912275"/>
                <a:gd name="connsiteY302" fmla="*/ 415537 h 466579"/>
                <a:gd name="connsiteX303" fmla="*/ 709548 w 912275"/>
                <a:gd name="connsiteY303" fmla="*/ 413574 h 466579"/>
                <a:gd name="connsiteX304" fmla="*/ 722627 w 912275"/>
                <a:gd name="connsiteY304" fmla="*/ 411611 h 466579"/>
                <a:gd name="connsiteX305" fmla="*/ 730474 w 912275"/>
                <a:gd name="connsiteY305" fmla="*/ 415537 h 466579"/>
                <a:gd name="connsiteX306" fmla="*/ 735052 w 912275"/>
                <a:gd name="connsiteY306" fmla="*/ 418155 h 466579"/>
                <a:gd name="connsiteX307" fmla="*/ 735052 w 912275"/>
                <a:gd name="connsiteY307" fmla="*/ 418155 h 466579"/>
                <a:gd name="connsiteX308" fmla="*/ 741591 w 912275"/>
                <a:gd name="connsiteY308" fmla="*/ 407030 h 466579"/>
                <a:gd name="connsiteX309" fmla="*/ 748785 w 912275"/>
                <a:gd name="connsiteY309" fmla="*/ 406376 h 466579"/>
                <a:gd name="connsiteX310" fmla="*/ 760556 w 912275"/>
                <a:gd name="connsiteY310" fmla="*/ 401141 h 466579"/>
                <a:gd name="connsiteX311" fmla="*/ 767096 w 912275"/>
                <a:gd name="connsiteY311" fmla="*/ 401141 h 466579"/>
                <a:gd name="connsiteX312" fmla="*/ 767750 w 912275"/>
                <a:gd name="connsiteY312" fmla="*/ 400486 h 466579"/>
                <a:gd name="connsiteX313" fmla="*/ 782137 w 912275"/>
                <a:gd name="connsiteY313" fmla="*/ 395251 h 466579"/>
                <a:gd name="connsiteX314" fmla="*/ 791946 w 912275"/>
                <a:gd name="connsiteY314" fmla="*/ 398523 h 466579"/>
                <a:gd name="connsiteX315" fmla="*/ 794562 w 912275"/>
                <a:gd name="connsiteY315" fmla="*/ 374965 h 466579"/>
                <a:gd name="connsiteX316" fmla="*/ 797178 w 912275"/>
                <a:gd name="connsiteY316" fmla="*/ 373002 h 466579"/>
                <a:gd name="connsiteX317" fmla="*/ 805026 w 912275"/>
                <a:gd name="connsiteY317" fmla="*/ 367113 h 466579"/>
                <a:gd name="connsiteX318" fmla="*/ 808295 w 912275"/>
                <a:gd name="connsiteY318" fmla="*/ 363841 h 466579"/>
                <a:gd name="connsiteX319" fmla="*/ 815489 w 912275"/>
                <a:gd name="connsiteY319" fmla="*/ 355334 h 466579"/>
                <a:gd name="connsiteX320" fmla="*/ 817451 w 912275"/>
                <a:gd name="connsiteY320" fmla="*/ 352062 h 466579"/>
                <a:gd name="connsiteX321" fmla="*/ 833800 w 912275"/>
                <a:gd name="connsiteY321" fmla="*/ 337665 h 466579"/>
                <a:gd name="connsiteX322" fmla="*/ 839032 w 912275"/>
                <a:gd name="connsiteY322" fmla="*/ 337665 h 466579"/>
                <a:gd name="connsiteX323" fmla="*/ 841648 w 912275"/>
                <a:gd name="connsiteY323" fmla="*/ 337665 h 466579"/>
                <a:gd name="connsiteX324" fmla="*/ 845571 w 912275"/>
                <a:gd name="connsiteY324" fmla="*/ 332430 h 466579"/>
                <a:gd name="connsiteX325" fmla="*/ 845571 w 912275"/>
                <a:gd name="connsiteY325" fmla="*/ 332430 h 466579"/>
                <a:gd name="connsiteX326" fmla="*/ 844917 w 912275"/>
                <a:gd name="connsiteY326" fmla="*/ 330467 h 466579"/>
                <a:gd name="connsiteX327" fmla="*/ 845571 w 912275"/>
                <a:gd name="connsiteY327" fmla="*/ 323923 h 466579"/>
                <a:gd name="connsiteX328" fmla="*/ 846879 w 912275"/>
                <a:gd name="connsiteY328" fmla="*/ 322614 h 466579"/>
                <a:gd name="connsiteX329" fmla="*/ 842955 w 912275"/>
                <a:gd name="connsiteY329" fmla="*/ 318688 h 466579"/>
                <a:gd name="connsiteX330" fmla="*/ 841648 w 912275"/>
                <a:gd name="connsiteY330" fmla="*/ 317379 h 466579"/>
                <a:gd name="connsiteX331" fmla="*/ 837724 w 912275"/>
                <a:gd name="connsiteY331" fmla="*/ 300365 h 466579"/>
                <a:gd name="connsiteX332" fmla="*/ 842955 w 912275"/>
                <a:gd name="connsiteY332" fmla="*/ 293167 h 466579"/>
                <a:gd name="connsiteX333" fmla="*/ 841648 w 912275"/>
                <a:gd name="connsiteY333" fmla="*/ 291858 h 466579"/>
                <a:gd name="connsiteX334" fmla="*/ 835762 w 912275"/>
                <a:gd name="connsiteY334" fmla="*/ 278770 h 466579"/>
                <a:gd name="connsiteX335" fmla="*/ 835762 w 912275"/>
                <a:gd name="connsiteY335" fmla="*/ 276807 h 466579"/>
                <a:gd name="connsiteX336" fmla="*/ 844263 w 912275"/>
                <a:gd name="connsiteY336" fmla="*/ 262410 h 466579"/>
                <a:gd name="connsiteX337" fmla="*/ 857342 w 912275"/>
                <a:gd name="connsiteY337" fmla="*/ 257830 h 466579"/>
                <a:gd name="connsiteX338" fmla="*/ 857342 w 912275"/>
                <a:gd name="connsiteY338" fmla="*/ 253903 h 466579"/>
                <a:gd name="connsiteX339" fmla="*/ 861266 w 912275"/>
                <a:gd name="connsiteY339" fmla="*/ 244742 h 466579"/>
                <a:gd name="connsiteX340" fmla="*/ 862574 w 912275"/>
                <a:gd name="connsiteY340" fmla="*/ 243433 h 466579"/>
                <a:gd name="connsiteX341" fmla="*/ 859304 w 912275"/>
                <a:gd name="connsiteY341" fmla="*/ 236235 h 466579"/>
                <a:gd name="connsiteX342" fmla="*/ 859304 w 912275"/>
                <a:gd name="connsiteY342" fmla="*/ 234272 h 466579"/>
                <a:gd name="connsiteX343" fmla="*/ 850803 w 912275"/>
                <a:gd name="connsiteY343" fmla="*/ 234272 h 466579"/>
                <a:gd name="connsiteX344" fmla="*/ 845571 w 912275"/>
                <a:gd name="connsiteY344" fmla="*/ 231654 h 466579"/>
                <a:gd name="connsiteX345" fmla="*/ 844263 w 912275"/>
                <a:gd name="connsiteY345" fmla="*/ 231000 h 466579"/>
                <a:gd name="connsiteX346" fmla="*/ 829876 w 912275"/>
                <a:gd name="connsiteY346" fmla="*/ 227728 h 466579"/>
                <a:gd name="connsiteX347" fmla="*/ 827914 w 912275"/>
                <a:gd name="connsiteY347" fmla="*/ 219875 h 466579"/>
                <a:gd name="connsiteX348" fmla="*/ 835108 w 912275"/>
                <a:gd name="connsiteY348" fmla="*/ 212022 h 466579"/>
                <a:gd name="connsiteX349" fmla="*/ 836416 w 912275"/>
                <a:gd name="connsiteY349" fmla="*/ 211368 h 466579"/>
                <a:gd name="connsiteX350" fmla="*/ 836416 w 912275"/>
                <a:gd name="connsiteY350" fmla="*/ 211368 h 466579"/>
                <a:gd name="connsiteX351" fmla="*/ 842301 w 912275"/>
                <a:gd name="connsiteY351" fmla="*/ 199589 h 466579"/>
                <a:gd name="connsiteX352" fmla="*/ 862574 w 912275"/>
                <a:gd name="connsiteY352" fmla="*/ 196971 h 466579"/>
                <a:gd name="connsiteX353" fmla="*/ 872384 w 912275"/>
                <a:gd name="connsiteY353" fmla="*/ 204170 h 466579"/>
                <a:gd name="connsiteX354" fmla="*/ 873692 w 912275"/>
                <a:gd name="connsiteY354" fmla="*/ 205478 h 466579"/>
                <a:gd name="connsiteX355" fmla="*/ 876308 w 912275"/>
                <a:gd name="connsiteY355" fmla="*/ 209405 h 466579"/>
                <a:gd name="connsiteX356" fmla="*/ 877616 w 912275"/>
                <a:gd name="connsiteY356" fmla="*/ 208096 h 466579"/>
                <a:gd name="connsiteX357" fmla="*/ 886117 w 912275"/>
                <a:gd name="connsiteY357" fmla="*/ 203515 h 466579"/>
                <a:gd name="connsiteX358" fmla="*/ 904428 w 912275"/>
                <a:gd name="connsiteY358" fmla="*/ 201552 h 466579"/>
                <a:gd name="connsiteX359" fmla="*/ 902466 w 912275"/>
                <a:gd name="connsiteY359" fmla="*/ 191736 h 466579"/>
                <a:gd name="connsiteX360" fmla="*/ 902466 w 912275"/>
                <a:gd name="connsiteY360" fmla="*/ 189773 h 466579"/>
                <a:gd name="connsiteX361" fmla="*/ 894618 w 912275"/>
                <a:gd name="connsiteY361" fmla="*/ 181266 h 466579"/>
                <a:gd name="connsiteX362" fmla="*/ 899196 w 912275"/>
                <a:gd name="connsiteY362" fmla="*/ 173413 h 466579"/>
                <a:gd name="connsiteX363" fmla="*/ 902466 w 912275"/>
                <a:gd name="connsiteY363" fmla="*/ 171450 h 466579"/>
                <a:gd name="connsiteX364" fmla="*/ 903774 w 912275"/>
                <a:gd name="connsiteY364" fmla="*/ 171450 h 466579"/>
                <a:gd name="connsiteX365" fmla="*/ 906390 w 912275"/>
                <a:gd name="connsiteY365" fmla="*/ 157053 h 466579"/>
                <a:gd name="connsiteX366" fmla="*/ 907698 w 912275"/>
                <a:gd name="connsiteY366" fmla="*/ 154436 h 466579"/>
                <a:gd name="connsiteX367" fmla="*/ 910967 w 912275"/>
                <a:gd name="connsiteY367" fmla="*/ 148546 h 466579"/>
                <a:gd name="connsiteX368" fmla="*/ 912275 w 912275"/>
                <a:gd name="connsiteY368" fmla="*/ 146583 h 466579"/>
                <a:gd name="connsiteX369" fmla="*/ 906390 w 912275"/>
                <a:gd name="connsiteY369" fmla="*/ 143311 h 46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912275" h="466579">
                  <a:moveTo>
                    <a:pt x="908351" y="143966"/>
                  </a:moveTo>
                  <a:cubicBezTo>
                    <a:pt x="904428" y="141348"/>
                    <a:pt x="899850" y="136113"/>
                    <a:pt x="898542" y="134150"/>
                  </a:cubicBezTo>
                  <a:cubicBezTo>
                    <a:pt x="897888" y="133496"/>
                    <a:pt x="895926" y="130878"/>
                    <a:pt x="895272" y="130878"/>
                  </a:cubicBezTo>
                  <a:cubicBezTo>
                    <a:pt x="891349" y="129569"/>
                    <a:pt x="885463" y="125643"/>
                    <a:pt x="884155" y="119754"/>
                  </a:cubicBezTo>
                  <a:cubicBezTo>
                    <a:pt x="884155" y="119754"/>
                    <a:pt x="884155" y="118445"/>
                    <a:pt x="884155" y="117136"/>
                  </a:cubicBezTo>
                  <a:cubicBezTo>
                    <a:pt x="884155" y="115827"/>
                    <a:pt x="884155" y="112555"/>
                    <a:pt x="884155" y="111246"/>
                  </a:cubicBezTo>
                  <a:lnTo>
                    <a:pt x="884155" y="111246"/>
                  </a:lnTo>
                  <a:cubicBezTo>
                    <a:pt x="880885" y="108629"/>
                    <a:pt x="876961" y="105357"/>
                    <a:pt x="876308" y="100776"/>
                  </a:cubicBezTo>
                  <a:cubicBezTo>
                    <a:pt x="876308" y="100776"/>
                    <a:pt x="876308" y="100776"/>
                    <a:pt x="876308" y="100776"/>
                  </a:cubicBezTo>
                  <a:cubicBezTo>
                    <a:pt x="875653" y="100122"/>
                    <a:pt x="874346" y="98813"/>
                    <a:pt x="873038" y="97504"/>
                  </a:cubicBezTo>
                  <a:cubicBezTo>
                    <a:pt x="869768" y="93578"/>
                    <a:pt x="866498" y="77218"/>
                    <a:pt x="867152" y="72637"/>
                  </a:cubicBezTo>
                  <a:cubicBezTo>
                    <a:pt x="867152" y="70020"/>
                    <a:pt x="869768" y="67402"/>
                    <a:pt x="873038" y="62167"/>
                  </a:cubicBezTo>
                  <a:cubicBezTo>
                    <a:pt x="874346" y="60859"/>
                    <a:pt x="875653" y="58241"/>
                    <a:pt x="876961" y="56932"/>
                  </a:cubicBezTo>
                  <a:cubicBezTo>
                    <a:pt x="876961" y="56278"/>
                    <a:pt x="876961" y="55623"/>
                    <a:pt x="876308" y="54315"/>
                  </a:cubicBezTo>
                  <a:cubicBezTo>
                    <a:pt x="876308" y="52351"/>
                    <a:pt x="875000" y="49734"/>
                    <a:pt x="874346" y="47771"/>
                  </a:cubicBezTo>
                  <a:cubicBezTo>
                    <a:pt x="871730" y="45153"/>
                    <a:pt x="871076" y="41227"/>
                    <a:pt x="869768" y="36646"/>
                  </a:cubicBezTo>
                  <a:cubicBezTo>
                    <a:pt x="869768" y="35991"/>
                    <a:pt x="869768" y="34683"/>
                    <a:pt x="869114" y="34028"/>
                  </a:cubicBezTo>
                  <a:cubicBezTo>
                    <a:pt x="867806" y="34683"/>
                    <a:pt x="867152" y="35337"/>
                    <a:pt x="865190" y="35991"/>
                  </a:cubicBezTo>
                  <a:cubicBezTo>
                    <a:pt x="859958" y="37300"/>
                    <a:pt x="856034" y="34028"/>
                    <a:pt x="854073" y="31411"/>
                  </a:cubicBezTo>
                  <a:cubicBezTo>
                    <a:pt x="852765" y="32065"/>
                    <a:pt x="850803" y="32719"/>
                    <a:pt x="848187" y="32719"/>
                  </a:cubicBezTo>
                  <a:cubicBezTo>
                    <a:pt x="844917" y="32719"/>
                    <a:pt x="840993" y="30756"/>
                    <a:pt x="840340" y="23558"/>
                  </a:cubicBezTo>
                  <a:cubicBezTo>
                    <a:pt x="840340" y="23558"/>
                    <a:pt x="839685" y="23558"/>
                    <a:pt x="839685" y="23558"/>
                  </a:cubicBezTo>
                  <a:cubicBezTo>
                    <a:pt x="837070" y="23558"/>
                    <a:pt x="834454" y="24212"/>
                    <a:pt x="832492" y="23558"/>
                  </a:cubicBezTo>
                  <a:cubicBezTo>
                    <a:pt x="831184" y="23558"/>
                    <a:pt x="829222" y="22904"/>
                    <a:pt x="827914" y="22249"/>
                  </a:cubicBezTo>
                  <a:cubicBezTo>
                    <a:pt x="826606" y="22249"/>
                    <a:pt x="825299" y="21595"/>
                    <a:pt x="824644" y="20941"/>
                  </a:cubicBezTo>
                  <a:cubicBezTo>
                    <a:pt x="824644" y="22249"/>
                    <a:pt x="823991" y="23558"/>
                    <a:pt x="823336" y="24212"/>
                  </a:cubicBezTo>
                  <a:cubicBezTo>
                    <a:pt x="822683" y="26830"/>
                    <a:pt x="821375" y="29448"/>
                    <a:pt x="820067" y="31411"/>
                  </a:cubicBezTo>
                  <a:cubicBezTo>
                    <a:pt x="813527" y="41227"/>
                    <a:pt x="775597" y="36646"/>
                    <a:pt x="774944" y="36646"/>
                  </a:cubicBezTo>
                  <a:cubicBezTo>
                    <a:pt x="768404" y="35337"/>
                    <a:pt x="760556" y="29448"/>
                    <a:pt x="750747" y="21595"/>
                  </a:cubicBezTo>
                  <a:cubicBezTo>
                    <a:pt x="748131" y="19632"/>
                    <a:pt x="745515" y="17014"/>
                    <a:pt x="743554" y="16360"/>
                  </a:cubicBezTo>
                  <a:cubicBezTo>
                    <a:pt x="743554" y="16360"/>
                    <a:pt x="742899" y="17014"/>
                    <a:pt x="742246" y="17014"/>
                  </a:cubicBezTo>
                  <a:cubicBezTo>
                    <a:pt x="740938" y="18323"/>
                    <a:pt x="738976" y="20286"/>
                    <a:pt x="736360" y="20941"/>
                  </a:cubicBezTo>
                  <a:cubicBezTo>
                    <a:pt x="729166" y="23558"/>
                    <a:pt x="719357" y="18323"/>
                    <a:pt x="716087" y="15051"/>
                  </a:cubicBezTo>
                  <a:cubicBezTo>
                    <a:pt x="716087" y="15051"/>
                    <a:pt x="716087" y="15051"/>
                    <a:pt x="716087" y="15051"/>
                  </a:cubicBezTo>
                  <a:cubicBezTo>
                    <a:pt x="714125" y="15051"/>
                    <a:pt x="712163" y="15051"/>
                    <a:pt x="709548" y="15051"/>
                  </a:cubicBezTo>
                  <a:cubicBezTo>
                    <a:pt x="704970" y="13742"/>
                    <a:pt x="701700" y="11779"/>
                    <a:pt x="699084" y="9816"/>
                  </a:cubicBezTo>
                  <a:cubicBezTo>
                    <a:pt x="697776" y="9162"/>
                    <a:pt x="696468" y="7853"/>
                    <a:pt x="695160" y="7199"/>
                  </a:cubicBezTo>
                  <a:cubicBezTo>
                    <a:pt x="692544" y="5890"/>
                    <a:pt x="687313" y="4581"/>
                    <a:pt x="682735" y="3927"/>
                  </a:cubicBezTo>
                  <a:cubicBezTo>
                    <a:pt x="681427" y="3927"/>
                    <a:pt x="680119" y="3927"/>
                    <a:pt x="679465" y="3272"/>
                  </a:cubicBezTo>
                  <a:cubicBezTo>
                    <a:pt x="679465" y="3927"/>
                    <a:pt x="679465" y="4581"/>
                    <a:pt x="678811" y="5235"/>
                  </a:cubicBezTo>
                  <a:cubicBezTo>
                    <a:pt x="676195" y="10470"/>
                    <a:pt x="670310" y="11779"/>
                    <a:pt x="665078" y="12434"/>
                  </a:cubicBezTo>
                  <a:lnTo>
                    <a:pt x="664424" y="12434"/>
                  </a:lnTo>
                  <a:cubicBezTo>
                    <a:pt x="661154" y="13088"/>
                    <a:pt x="658539" y="11779"/>
                    <a:pt x="657231" y="10470"/>
                  </a:cubicBezTo>
                  <a:cubicBezTo>
                    <a:pt x="653961" y="7853"/>
                    <a:pt x="654615" y="3927"/>
                    <a:pt x="654615" y="655"/>
                  </a:cubicBezTo>
                  <a:cubicBezTo>
                    <a:pt x="654615" y="655"/>
                    <a:pt x="653961" y="655"/>
                    <a:pt x="653307" y="655"/>
                  </a:cubicBezTo>
                  <a:cubicBezTo>
                    <a:pt x="650037" y="655"/>
                    <a:pt x="648075" y="655"/>
                    <a:pt x="646767" y="0"/>
                  </a:cubicBezTo>
                  <a:cubicBezTo>
                    <a:pt x="646767" y="1963"/>
                    <a:pt x="646767" y="5235"/>
                    <a:pt x="648075" y="6544"/>
                  </a:cubicBezTo>
                  <a:cubicBezTo>
                    <a:pt x="650691" y="10470"/>
                    <a:pt x="650037" y="15706"/>
                    <a:pt x="648729" y="20286"/>
                  </a:cubicBezTo>
                  <a:cubicBezTo>
                    <a:pt x="648729" y="20941"/>
                    <a:pt x="648729" y="22249"/>
                    <a:pt x="648729" y="22904"/>
                  </a:cubicBezTo>
                  <a:cubicBezTo>
                    <a:pt x="648729" y="24212"/>
                    <a:pt x="648729" y="24867"/>
                    <a:pt x="648729" y="25521"/>
                  </a:cubicBezTo>
                  <a:cubicBezTo>
                    <a:pt x="648729" y="27484"/>
                    <a:pt x="648729" y="29448"/>
                    <a:pt x="647421" y="32065"/>
                  </a:cubicBezTo>
                  <a:cubicBezTo>
                    <a:pt x="648075" y="34028"/>
                    <a:pt x="650037" y="36646"/>
                    <a:pt x="648729" y="40572"/>
                  </a:cubicBezTo>
                  <a:cubicBezTo>
                    <a:pt x="648729" y="42535"/>
                    <a:pt x="646767" y="44499"/>
                    <a:pt x="645459" y="45153"/>
                  </a:cubicBezTo>
                  <a:cubicBezTo>
                    <a:pt x="641535" y="47116"/>
                    <a:pt x="636958" y="46462"/>
                    <a:pt x="630418" y="44499"/>
                  </a:cubicBezTo>
                  <a:cubicBezTo>
                    <a:pt x="630418" y="44499"/>
                    <a:pt x="629764" y="44499"/>
                    <a:pt x="629110" y="44499"/>
                  </a:cubicBezTo>
                  <a:cubicBezTo>
                    <a:pt x="629110" y="44499"/>
                    <a:pt x="629110" y="44499"/>
                    <a:pt x="629110" y="44499"/>
                  </a:cubicBezTo>
                  <a:cubicBezTo>
                    <a:pt x="629110" y="45807"/>
                    <a:pt x="629110" y="47116"/>
                    <a:pt x="629110" y="48425"/>
                  </a:cubicBezTo>
                  <a:cubicBezTo>
                    <a:pt x="627802" y="51697"/>
                    <a:pt x="623878" y="56278"/>
                    <a:pt x="621263" y="58241"/>
                  </a:cubicBezTo>
                  <a:cubicBezTo>
                    <a:pt x="621263" y="59550"/>
                    <a:pt x="621263" y="62167"/>
                    <a:pt x="621263" y="63476"/>
                  </a:cubicBezTo>
                  <a:cubicBezTo>
                    <a:pt x="621263" y="70674"/>
                    <a:pt x="621263" y="75909"/>
                    <a:pt x="619955" y="79181"/>
                  </a:cubicBezTo>
                  <a:cubicBezTo>
                    <a:pt x="618647" y="81144"/>
                    <a:pt x="616031" y="83108"/>
                    <a:pt x="613415" y="83108"/>
                  </a:cubicBezTo>
                  <a:cubicBezTo>
                    <a:pt x="608837" y="83108"/>
                    <a:pt x="605568" y="80490"/>
                    <a:pt x="601644" y="75909"/>
                  </a:cubicBezTo>
                  <a:cubicBezTo>
                    <a:pt x="600336" y="76564"/>
                    <a:pt x="598374" y="77872"/>
                    <a:pt x="596412" y="78527"/>
                  </a:cubicBezTo>
                  <a:cubicBezTo>
                    <a:pt x="592488" y="79181"/>
                    <a:pt x="589219" y="78527"/>
                    <a:pt x="585949" y="75909"/>
                  </a:cubicBezTo>
                  <a:cubicBezTo>
                    <a:pt x="585295" y="77872"/>
                    <a:pt x="583987" y="79836"/>
                    <a:pt x="582679" y="81144"/>
                  </a:cubicBezTo>
                  <a:lnTo>
                    <a:pt x="581371" y="82453"/>
                  </a:lnTo>
                  <a:cubicBezTo>
                    <a:pt x="578755" y="85071"/>
                    <a:pt x="575486" y="88343"/>
                    <a:pt x="570908" y="89651"/>
                  </a:cubicBezTo>
                  <a:cubicBezTo>
                    <a:pt x="569600" y="89651"/>
                    <a:pt x="568946" y="89651"/>
                    <a:pt x="567638" y="89651"/>
                  </a:cubicBezTo>
                  <a:cubicBezTo>
                    <a:pt x="563060" y="89651"/>
                    <a:pt x="558482" y="87034"/>
                    <a:pt x="555213" y="84416"/>
                  </a:cubicBezTo>
                  <a:cubicBezTo>
                    <a:pt x="555213" y="84416"/>
                    <a:pt x="553905" y="83762"/>
                    <a:pt x="553251" y="83108"/>
                  </a:cubicBezTo>
                  <a:cubicBezTo>
                    <a:pt x="552597" y="83108"/>
                    <a:pt x="550635" y="83108"/>
                    <a:pt x="549327" y="83108"/>
                  </a:cubicBezTo>
                  <a:cubicBezTo>
                    <a:pt x="544749" y="83762"/>
                    <a:pt x="537556" y="85071"/>
                    <a:pt x="532324" y="80490"/>
                  </a:cubicBezTo>
                  <a:cubicBezTo>
                    <a:pt x="525130" y="75255"/>
                    <a:pt x="525784" y="68057"/>
                    <a:pt x="526438" y="64130"/>
                  </a:cubicBezTo>
                  <a:cubicBezTo>
                    <a:pt x="525784" y="64130"/>
                    <a:pt x="524477" y="62822"/>
                    <a:pt x="523822" y="62822"/>
                  </a:cubicBezTo>
                  <a:cubicBezTo>
                    <a:pt x="521207" y="61513"/>
                    <a:pt x="517283" y="59550"/>
                    <a:pt x="515321" y="57587"/>
                  </a:cubicBezTo>
                  <a:cubicBezTo>
                    <a:pt x="514667" y="57587"/>
                    <a:pt x="514013" y="56278"/>
                    <a:pt x="513359" y="56278"/>
                  </a:cubicBezTo>
                  <a:cubicBezTo>
                    <a:pt x="513359" y="56278"/>
                    <a:pt x="513359" y="56278"/>
                    <a:pt x="513359" y="56278"/>
                  </a:cubicBezTo>
                  <a:cubicBezTo>
                    <a:pt x="515321" y="59550"/>
                    <a:pt x="513359" y="62822"/>
                    <a:pt x="513359" y="64785"/>
                  </a:cubicBezTo>
                  <a:cubicBezTo>
                    <a:pt x="513359" y="64785"/>
                    <a:pt x="513359" y="66094"/>
                    <a:pt x="513359" y="66748"/>
                  </a:cubicBezTo>
                  <a:cubicBezTo>
                    <a:pt x="513359" y="67402"/>
                    <a:pt x="513359" y="68711"/>
                    <a:pt x="513359" y="70020"/>
                  </a:cubicBezTo>
                  <a:cubicBezTo>
                    <a:pt x="513359" y="73292"/>
                    <a:pt x="513359" y="77218"/>
                    <a:pt x="513359" y="80490"/>
                  </a:cubicBezTo>
                  <a:cubicBezTo>
                    <a:pt x="512051" y="85071"/>
                    <a:pt x="502242" y="98158"/>
                    <a:pt x="496356" y="99467"/>
                  </a:cubicBezTo>
                  <a:cubicBezTo>
                    <a:pt x="491124" y="100776"/>
                    <a:pt x="486547" y="98158"/>
                    <a:pt x="481315" y="94886"/>
                  </a:cubicBezTo>
                  <a:lnTo>
                    <a:pt x="480007" y="93578"/>
                  </a:lnTo>
                  <a:cubicBezTo>
                    <a:pt x="478045" y="92269"/>
                    <a:pt x="474775" y="90306"/>
                    <a:pt x="472814" y="89651"/>
                  </a:cubicBezTo>
                  <a:cubicBezTo>
                    <a:pt x="472814" y="89651"/>
                    <a:pt x="471506" y="89651"/>
                    <a:pt x="468890" y="89651"/>
                  </a:cubicBezTo>
                  <a:cubicBezTo>
                    <a:pt x="468890" y="92269"/>
                    <a:pt x="468890" y="96195"/>
                    <a:pt x="469544" y="97504"/>
                  </a:cubicBezTo>
                  <a:cubicBezTo>
                    <a:pt x="470852" y="102085"/>
                    <a:pt x="468236" y="118445"/>
                    <a:pt x="467582" y="120408"/>
                  </a:cubicBezTo>
                  <a:cubicBezTo>
                    <a:pt x="466274" y="126952"/>
                    <a:pt x="455157" y="137422"/>
                    <a:pt x="450579" y="140039"/>
                  </a:cubicBezTo>
                  <a:cubicBezTo>
                    <a:pt x="445347" y="142657"/>
                    <a:pt x="440116" y="142657"/>
                    <a:pt x="436192" y="142657"/>
                  </a:cubicBezTo>
                  <a:cubicBezTo>
                    <a:pt x="435538" y="142657"/>
                    <a:pt x="434884" y="142657"/>
                    <a:pt x="434230" y="142657"/>
                  </a:cubicBezTo>
                  <a:cubicBezTo>
                    <a:pt x="432922" y="142657"/>
                    <a:pt x="426382" y="145929"/>
                    <a:pt x="421151" y="148546"/>
                  </a:cubicBezTo>
                  <a:cubicBezTo>
                    <a:pt x="419189" y="150510"/>
                    <a:pt x="417227" y="152473"/>
                    <a:pt x="416573" y="153127"/>
                  </a:cubicBezTo>
                  <a:cubicBezTo>
                    <a:pt x="413957" y="158362"/>
                    <a:pt x="405456" y="160980"/>
                    <a:pt x="400878" y="161634"/>
                  </a:cubicBezTo>
                  <a:cubicBezTo>
                    <a:pt x="400878" y="161634"/>
                    <a:pt x="400878" y="161634"/>
                    <a:pt x="400878" y="162289"/>
                  </a:cubicBezTo>
                  <a:cubicBezTo>
                    <a:pt x="400878" y="163597"/>
                    <a:pt x="400224" y="164252"/>
                    <a:pt x="399570" y="164906"/>
                  </a:cubicBezTo>
                  <a:cubicBezTo>
                    <a:pt x="398916" y="166215"/>
                    <a:pt x="396954" y="168178"/>
                    <a:pt x="394992" y="170141"/>
                  </a:cubicBezTo>
                  <a:cubicBezTo>
                    <a:pt x="393684" y="171450"/>
                    <a:pt x="391722" y="173413"/>
                    <a:pt x="390414" y="175377"/>
                  </a:cubicBezTo>
                  <a:cubicBezTo>
                    <a:pt x="391722" y="176685"/>
                    <a:pt x="394338" y="179303"/>
                    <a:pt x="395646" y="179957"/>
                  </a:cubicBezTo>
                  <a:cubicBezTo>
                    <a:pt x="399570" y="182575"/>
                    <a:pt x="402840" y="189773"/>
                    <a:pt x="404148" y="193699"/>
                  </a:cubicBezTo>
                  <a:cubicBezTo>
                    <a:pt x="404148" y="193699"/>
                    <a:pt x="404148" y="193699"/>
                    <a:pt x="404802" y="193699"/>
                  </a:cubicBezTo>
                  <a:cubicBezTo>
                    <a:pt x="406110" y="193699"/>
                    <a:pt x="407418" y="194354"/>
                    <a:pt x="408072" y="195008"/>
                  </a:cubicBezTo>
                  <a:cubicBezTo>
                    <a:pt x="410687" y="196317"/>
                    <a:pt x="412649" y="198935"/>
                    <a:pt x="419189" y="211368"/>
                  </a:cubicBezTo>
                  <a:cubicBezTo>
                    <a:pt x="420497" y="213331"/>
                    <a:pt x="421151" y="215294"/>
                    <a:pt x="421805" y="215948"/>
                  </a:cubicBezTo>
                  <a:cubicBezTo>
                    <a:pt x="425728" y="221838"/>
                    <a:pt x="420497" y="227728"/>
                    <a:pt x="417227" y="231654"/>
                  </a:cubicBezTo>
                  <a:cubicBezTo>
                    <a:pt x="416573" y="232308"/>
                    <a:pt x="415919" y="233617"/>
                    <a:pt x="415265" y="234272"/>
                  </a:cubicBezTo>
                  <a:cubicBezTo>
                    <a:pt x="415265" y="234926"/>
                    <a:pt x="413957" y="236235"/>
                    <a:pt x="413303" y="238198"/>
                  </a:cubicBezTo>
                  <a:cubicBezTo>
                    <a:pt x="414611" y="238198"/>
                    <a:pt x="415265" y="238198"/>
                    <a:pt x="415919" y="238198"/>
                  </a:cubicBezTo>
                  <a:cubicBezTo>
                    <a:pt x="417227" y="238198"/>
                    <a:pt x="418535" y="238198"/>
                    <a:pt x="419189" y="238198"/>
                  </a:cubicBezTo>
                  <a:cubicBezTo>
                    <a:pt x="427690" y="236889"/>
                    <a:pt x="433576" y="251940"/>
                    <a:pt x="434230" y="254558"/>
                  </a:cubicBezTo>
                  <a:cubicBezTo>
                    <a:pt x="434230" y="257830"/>
                    <a:pt x="434884" y="264373"/>
                    <a:pt x="430960" y="268954"/>
                  </a:cubicBezTo>
                  <a:cubicBezTo>
                    <a:pt x="430960" y="268954"/>
                    <a:pt x="430960" y="268954"/>
                    <a:pt x="430960" y="269608"/>
                  </a:cubicBezTo>
                  <a:cubicBezTo>
                    <a:pt x="433576" y="274189"/>
                    <a:pt x="430960" y="277461"/>
                    <a:pt x="429652" y="280079"/>
                  </a:cubicBezTo>
                  <a:cubicBezTo>
                    <a:pt x="429652" y="280079"/>
                    <a:pt x="430306" y="281387"/>
                    <a:pt x="430960" y="282042"/>
                  </a:cubicBezTo>
                  <a:cubicBezTo>
                    <a:pt x="432268" y="285314"/>
                    <a:pt x="432268" y="288586"/>
                    <a:pt x="429652" y="291203"/>
                  </a:cubicBezTo>
                  <a:cubicBezTo>
                    <a:pt x="426382" y="295784"/>
                    <a:pt x="418535" y="298402"/>
                    <a:pt x="412649" y="297093"/>
                  </a:cubicBezTo>
                  <a:cubicBezTo>
                    <a:pt x="407418" y="295784"/>
                    <a:pt x="402186" y="290549"/>
                    <a:pt x="395646" y="284005"/>
                  </a:cubicBezTo>
                  <a:cubicBezTo>
                    <a:pt x="394992" y="283351"/>
                    <a:pt x="394338" y="282696"/>
                    <a:pt x="393684" y="282042"/>
                  </a:cubicBezTo>
                  <a:cubicBezTo>
                    <a:pt x="393684" y="282042"/>
                    <a:pt x="393684" y="282042"/>
                    <a:pt x="393684" y="282042"/>
                  </a:cubicBezTo>
                  <a:cubicBezTo>
                    <a:pt x="391722" y="282042"/>
                    <a:pt x="386491" y="280079"/>
                    <a:pt x="385183" y="272880"/>
                  </a:cubicBezTo>
                  <a:cubicBezTo>
                    <a:pt x="385183" y="268300"/>
                    <a:pt x="385837" y="265682"/>
                    <a:pt x="387145" y="263065"/>
                  </a:cubicBezTo>
                  <a:cubicBezTo>
                    <a:pt x="385837" y="261756"/>
                    <a:pt x="383875" y="261102"/>
                    <a:pt x="381913" y="259793"/>
                  </a:cubicBezTo>
                  <a:cubicBezTo>
                    <a:pt x="380605" y="259138"/>
                    <a:pt x="379297" y="259138"/>
                    <a:pt x="376027" y="259793"/>
                  </a:cubicBezTo>
                  <a:cubicBezTo>
                    <a:pt x="375373" y="259793"/>
                    <a:pt x="374719" y="259793"/>
                    <a:pt x="373411" y="259793"/>
                  </a:cubicBezTo>
                  <a:cubicBezTo>
                    <a:pt x="372758" y="259793"/>
                    <a:pt x="369488" y="262410"/>
                    <a:pt x="368180" y="263719"/>
                  </a:cubicBezTo>
                  <a:cubicBezTo>
                    <a:pt x="365564" y="265682"/>
                    <a:pt x="363602" y="267645"/>
                    <a:pt x="360986" y="268954"/>
                  </a:cubicBezTo>
                  <a:cubicBezTo>
                    <a:pt x="353139" y="272880"/>
                    <a:pt x="347253" y="265028"/>
                    <a:pt x="343329" y="260447"/>
                  </a:cubicBezTo>
                  <a:cubicBezTo>
                    <a:pt x="343329" y="260447"/>
                    <a:pt x="342675" y="259793"/>
                    <a:pt x="342675" y="259138"/>
                  </a:cubicBezTo>
                  <a:cubicBezTo>
                    <a:pt x="340713" y="259138"/>
                    <a:pt x="336136" y="259138"/>
                    <a:pt x="333520" y="259793"/>
                  </a:cubicBezTo>
                  <a:cubicBezTo>
                    <a:pt x="328942" y="259793"/>
                    <a:pt x="326326" y="260447"/>
                    <a:pt x="324364" y="259793"/>
                  </a:cubicBezTo>
                  <a:cubicBezTo>
                    <a:pt x="324364" y="259793"/>
                    <a:pt x="323711" y="259793"/>
                    <a:pt x="323057" y="259793"/>
                  </a:cubicBezTo>
                  <a:cubicBezTo>
                    <a:pt x="323711" y="262410"/>
                    <a:pt x="325018" y="265028"/>
                    <a:pt x="324364" y="267645"/>
                  </a:cubicBezTo>
                  <a:cubicBezTo>
                    <a:pt x="324364" y="269608"/>
                    <a:pt x="323711" y="271572"/>
                    <a:pt x="321749" y="272880"/>
                  </a:cubicBezTo>
                  <a:cubicBezTo>
                    <a:pt x="317825" y="276152"/>
                    <a:pt x="311285" y="276807"/>
                    <a:pt x="291666" y="274844"/>
                  </a:cubicBezTo>
                  <a:cubicBezTo>
                    <a:pt x="290359" y="274844"/>
                    <a:pt x="289051" y="274844"/>
                    <a:pt x="288397" y="274844"/>
                  </a:cubicBezTo>
                  <a:cubicBezTo>
                    <a:pt x="287743" y="274844"/>
                    <a:pt x="283819" y="277461"/>
                    <a:pt x="281857" y="278115"/>
                  </a:cubicBezTo>
                  <a:cubicBezTo>
                    <a:pt x="279241" y="279424"/>
                    <a:pt x="276625" y="280733"/>
                    <a:pt x="274664" y="281387"/>
                  </a:cubicBezTo>
                  <a:cubicBezTo>
                    <a:pt x="272048" y="282042"/>
                    <a:pt x="267470" y="282042"/>
                    <a:pt x="257661" y="281387"/>
                  </a:cubicBezTo>
                  <a:cubicBezTo>
                    <a:pt x="255045" y="281387"/>
                    <a:pt x="251775" y="281387"/>
                    <a:pt x="249813" y="281387"/>
                  </a:cubicBezTo>
                  <a:cubicBezTo>
                    <a:pt x="249159" y="282696"/>
                    <a:pt x="247851" y="285314"/>
                    <a:pt x="247197" y="286623"/>
                  </a:cubicBezTo>
                  <a:cubicBezTo>
                    <a:pt x="246543" y="288586"/>
                    <a:pt x="245235" y="290549"/>
                    <a:pt x="244581" y="291858"/>
                  </a:cubicBezTo>
                  <a:cubicBezTo>
                    <a:pt x="240658" y="297747"/>
                    <a:pt x="232156" y="297747"/>
                    <a:pt x="223654" y="296439"/>
                  </a:cubicBezTo>
                  <a:cubicBezTo>
                    <a:pt x="223654" y="297093"/>
                    <a:pt x="222347" y="298402"/>
                    <a:pt x="222347" y="299056"/>
                  </a:cubicBezTo>
                  <a:cubicBezTo>
                    <a:pt x="220385" y="302983"/>
                    <a:pt x="218423" y="306255"/>
                    <a:pt x="215153" y="307563"/>
                  </a:cubicBezTo>
                  <a:cubicBezTo>
                    <a:pt x="215153" y="307563"/>
                    <a:pt x="213845" y="309526"/>
                    <a:pt x="213191" y="310181"/>
                  </a:cubicBezTo>
                  <a:cubicBezTo>
                    <a:pt x="211229" y="312798"/>
                    <a:pt x="209267" y="315416"/>
                    <a:pt x="205998" y="317379"/>
                  </a:cubicBezTo>
                  <a:cubicBezTo>
                    <a:pt x="203382" y="318688"/>
                    <a:pt x="200766" y="318688"/>
                    <a:pt x="198804" y="318033"/>
                  </a:cubicBezTo>
                  <a:cubicBezTo>
                    <a:pt x="195534" y="317379"/>
                    <a:pt x="194226" y="314762"/>
                    <a:pt x="192918" y="312798"/>
                  </a:cubicBezTo>
                  <a:cubicBezTo>
                    <a:pt x="192918" y="312798"/>
                    <a:pt x="192264" y="312798"/>
                    <a:pt x="191610" y="313453"/>
                  </a:cubicBezTo>
                  <a:cubicBezTo>
                    <a:pt x="188995" y="315416"/>
                    <a:pt x="186379" y="317379"/>
                    <a:pt x="183109" y="318033"/>
                  </a:cubicBezTo>
                  <a:cubicBezTo>
                    <a:pt x="176569" y="320651"/>
                    <a:pt x="171992" y="319997"/>
                    <a:pt x="166760" y="318688"/>
                  </a:cubicBezTo>
                  <a:cubicBezTo>
                    <a:pt x="161528" y="317379"/>
                    <a:pt x="159566" y="313453"/>
                    <a:pt x="160220" y="306909"/>
                  </a:cubicBezTo>
                  <a:cubicBezTo>
                    <a:pt x="160220" y="306909"/>
                    <a:pt x="160220" y="306255"/>
                    <a:pt x="160220" y="305600"/>
                  </a:cubicBezTo>
                  <a:cubicBezTo>
                    <a:pt x="160220" y="305600"/>
                    <a:pt x="160220" y="305600"/>
                    <a:pt x="160220" y="305600"/>
                  </a:cubicBezTo>
                  <a:cubicBezTo>
                    <a:pt x="158258" y="304946"/>
                    <a:pt x="155643" y="303637"/>
                    <a:pt x="153027" y="301019"/>
                  </a:cubicBezTo>
                  <a:cubicBezTo>
                    <a:pt x="151065" y="299056"/>
                    <a:pt x="149757" y="296439"/>
                    <a:pt x="149103" y="295130"/>
                  </a:cubicBezTo>
                  <a:cubicBezTo>
                    <a:pt x="147795" y="295784"/>
                    <a:pt x="147141" y="296439"/>
                    <a:pt x="145179" y="297093"/>
                  </a:cubicBezTo>
                  <a:cubicBezTo>
                    <a:pt x="139294" y="298402"/>
                    <a:pt x="136024" y="295784"/>
                    <a:pt x="134062" y="293821"/>
                  </a:cubicBezTo>
                  <a:cubicBezTo>
                    <a:pt x="134062" y="293821"/>
                    <a:pt x="132754" y="292512"/>
                    <a:pt x="131446" y="291858"/>
                  </a:cubicBezTo>
                  <a:cubicBezTo>
                    <a:pt x="130138" y="291203"/>
                    <a:pt x="128176" y="290549"/>
                    <a:pt x="126214" y="289895"/>
                  </a:cubicBezTo>
                  <a:cubicBezTo>
                    <a:pt x="124906" y="289895"/>
                    <a:pt x="122945" y="289895"/>
                    <a:pt x="120983" y="288586"/>
                  </a:cubicBezTo>
                  <a:cubicBezTo>
                    <a:pt x="120983" y="288586"/>
                    <a:pt x="120329" y="289895"/>
                    <a:pt x="119675" y="290549"/>
                  </a:cubicBezTo>
                  <a:cubicBezTo>
                    <a:pt x="115751" y="294475"/>
                    <a:pt x="111173" y="294475"/>
                    <a:pt x="108557" y="294475"/>
                  </a:cubicBezTo>
                  <a:lnTo>
                    <a:pt x="107250" y="294475"/>
                  </a:lnTo>
                  <a:cubicBezTo>
                    <a:pt x="107250" y="294475"/>
                    <a:pt x="107250" y="294475"/>
                    <a:pt x="107250" y="294475"/>
                  </a:cubicBezTo>
                  <a:cubicBezTo>
                    <a:pt x="108557" y="297093"/>
                    <a:pt x="111173" y="300365"/>
                    <a:pt x="111173" y="304291"/>
                  </a:cubicBezTo>
                  <a:cubicBezTo>
                    <a:pt x="111173" y="312798"/>
                    <a:pt x="98094" y="327195"/>
                    <a:pt x="92208" y="332430"/>
                  </a:cubicBezTo>
                  <a:cubicBezTo>
                    <a:pt x="85015" y="338974"/>
                    <a:pt x="73897" y="341591"/>
                    <a:pt x="69320" y="341591"/>
                  </a:cubicBezTo>
                  <a:cubicBezTo>
                    <a:pt x="64742" y="341591"/>
                    <a:pt x="63434" y="340282"/>
                    <a:pt x="62126" y="337665"/>
                  </a:cubicBezTo>
                  <a:cubicBezTo>
                    <a:pt x="60164" y="333084"/>
                    <a:pt x="63434" y="329158"/>
                    <a:pt x="65396" y="326540"/>
                  </a:cubicBezTo>
                  <a:cubicBezTo>
                    <a:pt x="65396" y="326540"/>
                    <a:pt x="65396" y="325886"/>
                    <a:pt x="66050" y="325886"/>
                  </a:cubicBezTo>
                  <a:cubicBezTo>
                    <a:pt x="66050" y="325232"/>
                    <a:pt x="66050" y="323923"/>
                    <a:pt x="66050" y="321960"/>
                  </a:cubicBezTo>
                  <a:cubicBezTo>
                    <a:pt x="62780" y="323268"/>
                    <a:pt x="58856" y="324577"/>
                    <a:pt x="54933" y="323923"/>
                  </a:cubicBezTo>
                  <a:cubicBezTo>
                    <a:pt x="52317" y="323268"/>
                    <a:pt x="49701" y="321305"/>
                    <a:pt x="48393" y="319342"/>
                  </a:cubicBezTo>
                  <a:cubicBezTo>
                    <a:pt x="46431" y="314762"/>
                    <a:pt x="48393" y="310835"/>
                    <a:pt x="50355" y="307563"/>
                  </a:cubicBezTo>
                  <a:cubicBezTo>
                    <a:pt x="50355" y="307563"/>
                    <a:pt x="50355" y="307563"/>
                    <a:pt x="50355" y="307563"/>
                  </a:cubicBezTo>
                  <a:cubicBezTo>
                    <a:pt x="49701" y="306909"/>
                    <a:pt x="48393" y="306255"/>
                    <a:pt x="47739" y="304946"/>
                  </a:cubicBezTo>
                  <a:cubicBezTo>
                    <a:pt x="47739" y="304946"/>
                    <a:pt x="47739" y="304946"/>
                    <a:pt x="47739" y="304946"/>
                  </a:cubicBezTo>
                  <a:cubicBezTo>
                    <a:pt x="46431" y="304946"/>
                    <a:pt x="43815" y="304946"/>
                    <a:pt x="41199" y="302983"/>
                  </a:cubicBezTo>
                  <a:cubicBezTo>
                    <a:pt x="37276" y="301019"/>
                    <a:pt x="35968" y="297093"/>
                    <a:pt x="35314" y="295130"/>
                  </a:cubicBezTo>
                  <a:cubicBezTo>
                    <a:pt x="34006" y="295130"/>
                    <a:pt x="32698" y="295130"/>
                    <a:pt x="32044" y="295130"/>
                  </a:cubicBezTo>
                  <a:cubicBezTo>
                    <a:pt x="29428" y="295130"/>
                    <a:pt x="27466" y="295784"/>
                    <a:pt x="25504" y="295130"/>
                  </a:cubicBezTo>
                  <a:cubicBezTo>
                    <a:pt x="22889" y="295130"/>
                    <a:pt x="20927" y="293821"/>
                    <a:pt x="19619" y="292512"/>
                  </a:cubicBezTo>
                  <a:cubicBezTo>
                    <a:pt x="18311" y="295784"/>
                    <a:pt x="15041" y="297747"/>
                    <a:pt x="11117" y="299711"/>
                  </a:cubicBezTo>
                  <a:lnTo>
                    <a:pt x="9155" y="299711"/>
                  </a:lnTo>
                  <a:cubicBezTo>
                    <a:pt x="7847" y="301674"/>
                    <a:pt x="6540" y="301674"/>
                    <a:pt x="4578" y="301674"/>
                  </a:cubicBezTo>
                  <a:cubicBezTo>
                    <a:pt x="6540" y="303637"/>
                    <a:pt x="7847" y="306255"/>
                    <a:pt x="8501" y="309526"/>
                  </a:cubicBezTo>
                  <a:cubicBezTo>
                    <a:pt x="9155" y="314762"/>
                    <a:pt x="6540" y="319997"/>
                    <a:pt x="3924" y="324577"/>
                  </a:cubicBezTo>
                  <a:cubicBezTo>
                    <a:pt x="3924" y="325232"/>
                    <a:pt x="3270" y="326540"/>
                    <a:pt x="2616" y="327195"/>
                  </a:cubicBezTo>
                  <a:cubicBezTo>
                    <a:pt x="1962" y="328504"/>
                    <a:pt x="654" y="330467"/>
                    <a:pt x="0" y="331775"/>
                  </a:cubicBezTo>
                  <a:cubicBezTo>
                    <a:pt x="9809" y="335047"/>
                    <a:pt x="17003" y="344209"/>
                    <a:pt x="17003" y="355334"/>
                  </a:cubicBezTo>
                  <a:cubicBezTo>
                    <a:pt x="17003" y="366458"/>
                    <a:pt x="15041" y="366458"/>
                    <a:pt x="11117" y="371039"/>
                  </a:cubicBezTo>
                  <a:cubicBezTo>
                    <a:pt x="14387" y="371693"/>
                    <a:pt x="18311" y="373002"/>
                    <a:pt x="21581" y="374965"/>
                  </a:cubicBezTo>
                  <a:cubicBezTo>
                    <a:pt x="22889" y="374965"/>
                    <a:pt x="24850" y="376274"/>
                    <a:pt x="26158" y="376274"/>
                  </a:cubicBezTo>
                  <a:cubicBezTo>
                    <a:pt x="30736" y="377583"/>
                    <a:pt x="37930" y="379546"/>
                    <a:pt x="37276" y="386744"/>
                  </a:cubicBezTo>
                  <a:cubicBezTo>
                    <a:pt x="37276" y="388707"/>
                    <a:pt x="37276" y="390671"/>
                    <a:pt x="35968" y="392634"/>
                  </a:cubicBezTo>
                  <a:cubicBezTo>
                    <a:pt x="35968" y="392634"/>
                    <a:pt x="35968" y="393942"/>
                    <a:pt x="35968" y="394597"/>
                  </a:cubicBezTo>
                  <a:cubicBezTo>
                    <a:pt x="36622" y="394597"/>
                    <a:pt x="37930" y="394597"/>
                    <a:pt x="38584" y="395251"/>
                  </a:cubicBezTo>
                  <a:cubicBezTo>
                    <a:pt x="39238" y="395251"/>
                    <a:pt x="40545" y="395251"/>
                    <a:pt x="41199" y="395906"/>
                  </a:cubicBezTo>
                  <a:cubicBezTo>
                    <a:pt x="41199" y="395906"/>
                    <a:pt x="41199" y="395906"/>
                    <a:pt x="42507" y="395906"/>
                  </a:cubicBezTo>
                  <a:cubicBezTo>
                    <a:pt x="43815" y="395906"/>
                    <a:pt x="46431" y="395906"/>
                    <a:pt x="49701" y="398523"/>
                  </a:cubicBezTo>
                  <a:cubicBezTo>
                    <a:pt x="50355" y="398523"/>
                    <a:pt x="51663" y="400486"/>
                    <a:pt x="52971" y="401795"/>
                  </a:cubicBezTo>
                  <a:cubicBezTo>
                    <a:pt x="54279" y="403104"/>
                    <a:pt x="58856" y="407685"/>
                    <a:pt x="60818" y="408993"/>
                  </a:cubicBezTo>
                  <a:lnTo>
                    <a:pt x="60818" y="408993"/>
                  </a:lnTo>
                  <a:cubicBezTo>
                    <a:pt x="62126" y="408993"/>
                    <a:pt x="65396" y="407685"/>
                    <a:pt x="67358" y="407030"/>
                  </a:cubicBezTo>
                  <a:cubicBezTo>
                    <a:pt x="67358" y="403758"/>
                    <a:pt x="67358" y="399177"/>
                    <a:pt x="69974" y="395906"/>
                  </a:cubicBezTo>
                  <a:cubicBezTo>
                    <a:pt x="71282" y="393942"/>
                    <a:pt x="73897" y="393288"/>
                    <a:pt x="76513" y="393288"/>
                  </a:cubicBezTo>
                  <a:cubicBezTo>
                    <a:pt x="77821" y="393288"/>
                    <a:pt x="78475" y="393288"/>
                    <a:pt x="79783" y="393288"/>
                  </a:cubicBezTo>
                  <a:cubicBezTo>
                    <a:pt x="82399" y="387399"/>
                    <a:pt x="87631" y="377583"/>
                    <a:pt x="96786" y="380200"/>
                  </a:cubicBezTo>
                  <a:cubicBezTo>
                    <a:pt x="102672" y="382164"/>
                    <a:pt x="106596" y="387399"/>
                    <a:pt x="109211" y="390671"/>
                  </a:cubicBezTo>
                  <a:cubicBezTo>
                    <a:pt x="109211" y="390671"/>
                    <a:pt x="109865" y="391979"/>
                    <a:pt x="110519" y="391979"/>
                  </a:cubicBezTo>
                  <a:cubicBezTo>
                    <a:pt x="113789" y="395906"/>
                    <a:pt x="113135" y="400486"/>
                    <a:pt x="112481" y="404413"/>
                  </a:cubicBezTo>
                  <a:cubicBezTo>
                    <a:pt x="112481" y="405721"/>
                    <a:pt x="112481" y="406376"/>
                    <a:pt x="112481" y="407685"/>
                  </a:cubicBezTo>
                  <a:cubicBezTo>
                    <a:pt x="115097" y="407685"/>
                    <a:pt x="117059" y="407685"/>
                    <a:pt x="119675" y="406376"/>
                  </a:cubicBezTo>
                  <a:cubicBezTo>
                    <a:pt x="120983" y="406376"/>
                    <a:pt x="121637" y="405721"/>
                    <a:pt x="123599" y="405067"/>
                  </a:cubicBezTo>
                  <a:cubicBezTo>
                    <a:pt x="128830" y="402449"/>
                    <a:pt x="134062" y="400486"/>
                    <a:pt x="137986" y="404413"/>
                  </a:cubicBezTo>
                  <a:cubicBezTo>
                    <a:pt x="139294" y="405721"/>
                    <a:pt x="139948" y="407030"/>
                    <a:pt x="140602" y="408339"/>
                  </a:cubicBezTo>
                  <a:cubicBezTo>
                    <a:pt x="142563" y="408339"/>
                    <a:pt x="147141" y="410302"/>
                    <a:pt x="148449" y="414883"/>
                  </a:cubicBezTo>
                  <a:cubicBezTo>
                    <a:pt x="148449" y="416192"/>
                    <a:pt x="148449" y="417501"/>
                    <a:pt x="148449" y="418155"/>
                  </a:cubicBezTo>
                  <a:cubicBezTo>
                    <a:pt x="150411" y="418155"/>
                    <a:pt x="152373" y="418809"/>
                    <a:pt x="153681" y="419464"/>
                  </a:cubicBezTo>
                  <a:cubicBezTo>
                    <a:pt x="154989" y="419464"/>
                    <a:pt x="158912" y="419464"/>
                    <a:pt x="161528" y="419464"/>
                  </a:cubicBezTo>
                  <a:cubicBezTo>
                    <a:pt x="164144" y="419464"/>
                    <a:pt x="166760" y="419464"/>
                    <a:pt x="168068" y="419464"/>
                  </a:cubicBezTo>
                  <a:cubicBezTo>
                    <a:pt x="168722" y="419464"/>
                    <a:pt x="169376" y="419464"/>
                    <a:pt x="170030" y="419464"/>
                  </a:cubicBezTo>
                  <a:cubicBezTo>
                    <a:pt x="170030" y="419464"/>
                    <a:pt x="170030" y="419464"/>
                    <a:pt x="170030" y="419464"/>
                  </a:cubicBezTo>
                  <a:cubicBezTo>
                    <a:pt x="171338" y="417501"/>
                    <a:pt x="173300" y="414229"/>
                    <a:pt x="173953" y="412920"/>
                  </a:cubicBezTo>
                  <a:cubicBezTo>
                    <a:pt x="174607" y="410957"/>
                    <a:pt x="175915" y="408993"/>
                    <a:pt x="176569" y="407685"/>
                  </a:cubicBezTo>
                  <a:cubicBezTo>
                    <a:pt x="176569" y="407685"/>
                    <a:pt x="176569" y="407685"/>
                    <a:pt x="176569" y="407030"/>
                  </a:cubicBezTo>
                  <a:cubicBezTo>
                    <a:pt x="175915" y="403758"/>
                    <a:pt x="175261" y="399177"/>
                    <a:pt x="178531" y="395906"/>
                  </a:cubicBezTo>
                  <a:cubicBezTo>
                    <a:pt x="182455" y="391325"/>
                    <a:pt x="186379" y="387399"/>
                    <a:pt x="190956" y="385435"/>
                  </a:cubicBezTo>
                  <a:cubicBezTo>
                    <a:pt x="211229" y="378237"/>
                    <a:pt x="215153" y="378237"/>
                    <a:pt x="217769" y="379546"/>
                  </a:cubicBezTo>
                  <a:cubicBezTo>
                    <a:pt x="219077" y="379546"/>
                    <a:pt x="220385" y="380855"/>
                    <a:pt x="221693" y="381509"/>
                  </a:cubicBezTo>
                  <a:cubicBezTo>
                    <a:pt x="223654" y="377583"/>
                    <a:pt x="228232" y="371693"/>
                    <a:pt x="234772" y="374311"/>
                  </a:cubicBezTo>
                  <a:cubicBezTo>
                    <a:pt x="236734" y="374965"/>
                    <a:pt x="238042" y="376274"/>
                    <a:pt x="239350" y="376928"/>
                  </a:cubicBezTo>
                  <a:cubicBezTo>
                    <a:pt x="241966" y="374965"/>
                    <a:pt x="246543" y="371693"/>
                    <a:pt x="251775" y="374965"/>
                  </a:cubicBezTo>
                  <a:cubicBezTo>
                    <a:pt x="251775" y="374965"/>
                    <a:pt x="252429" y="374965"/>
                    <a:pt x="253737" y="374965"/>
                  </a:cubicBezTo>
                  <a:cubicBezTo>
                    <a:pt x="256353" y="374965"/>
                    <a:pt x="259622" y="374965"/>
                    <a:pt x="262892" y="377583"/>
                  </a:cubicBezTo>
                  <a:cubicBezTo>
                    <a:pt x="263546" y="377583"/>
                    <a:pt x="264854" y="378892"/>
                    <a:pt x="265508" y="379546"/>
                  </a:cubicBezTo>
                  <a:cubicBezTo>
                    <a:pt x="265508" y="379546"/>
                    <a:pt x="265508" y="379546"/>
                    <a:pt x="265508" y="379546"/>
                  </a:cubicBezTo>
                  <a:cubicBezTo>
                    <a:pt x="267470" y="378237"/>
                    <a:pt x="270086" y="376928"/>
                    <a:pt x="274010" y="376274"/>
                  </a:cubicBezTo>
                  <a:cubicBezTo>
                    <a:pt x="275971" y="376274"/>
                    <a:pt x="278587" y="374311"/>
                    <a:pt x="281857" y="372348"/>
                  </a:cubicBezTo>
                  <a:cubicBezTo>
                    <a:pt x="285781" y="370385"/>
                    <a:pt x="289705" y="367767"/>
                    <a:pt x="293628" y="367113"/>
                  </a:cubicBezTo>
                  <a:cubicBezTo>
                    <a:pt x="294936" y="367113"/>
                    <a:pt x="299514" y="364495"/>
                    <a:pt x="301476" y="362532"/>
                  </a:cubicBezTo>
                  <a:cubicBezTo>
                    <a:pt x="307362" y="358606"/>
                    <a:pt x="311285" y="356642"/>
                    <a:pt x="315209" y="356642"/>
                  </a:cubicBezTo>
                  <a:lnTo>
                    <a:pt x="316517" y="356642"/>
                  </a:lnTo>
                  <a:cubicBezTo>
                    <a:pt x="320441" y="356642"/>
                    <a:pt x="325672" y="356642"/>
                    <a:pt x="328942" y="359914"/>
                  </a:cubicBezTo>
                  <a:cubicBezTo>
                    <a:pt x="330904" y="361878"/>
                    <a:pt x="331558" y="364495"/>
                    <a:pt x="330904" y="367113"/>
                  </a:cubicBezTo>
                  <a:cubicBezTo>
                    <a:pt x="330904" y="372348"/>
                    <a:pt x="327634" y="376274"/>
                    <a:pt x="322403" y="379546"/>
                  </a:cubicBezTo>
                  <a:cubicBezTo>
                    <a:pt x="321095" y="379546"/>
                    <a:pt x="320441" y="380855"/>
                    <a:pt x="319133" y="380855"/>
                  </a:cubicBezTo>
                  <a:cubicBezTo>
                    <a:pt x="319133" y="384127"/>
                    <a:pt x="320441" y="386744"/>
                    <a:pt x="321095" y="388053"/>
                  </a:cubicBezTo>
                  <a:cubicBezTo>
                    <a:pt x="321749" y="389362"/>
                    <a:pt x="322403" y="390671"/>
                    <a:pt x="323057" y="391979"/>
                  </a:cubicBezTo>
                  <a:cubicBezTo>
                    <a:pt x="323057" y="392634"/>
                    <a:pt x="323711" y="393942"/>
                    <a:pt x="324364" y="394597"/>
                  </a:cubicBezTo>
                  <a:cubicBezTo>
                    <a:pt x="324364" y="394597"/>
                    <a:pt x="325018" y="394597"/>
                    <a:pt x="325672" y="394597"/>
                  </a:cubicBezTo>
                  <a:cubicBezTo>
                    <a:pt x="328288" y="394597"/>
                    <a:pt x="332212" y="394597"/>
                    <a:pt x="335482" y="398523"/>
                  </a:cubicBezTo>
                  <a:cubicBezTo>
                    <a:pt x="338752" y="402449"/>
                    <a:pt x="338752" y="408339"/>
                    <a:pt x="338752" y="412920"/>
                  </a:cubicBezTo>
                  <a:cubicBezTo>
                    <a:pt x="338752" y="412920"/>
                    <a:pt x="338752" y="412920"/>
                    <a:pt x="338752" y="412920"/>
                  </a:cubicBezTo>
                  <a:cubicBezTo>
                    <a:pt x="340713" y="412920"/>
                    <a:pt x="343983" y="414883"/>
                    <a:pt x="345945" y="418155"/>
                  </a:cubicBezTo>
                  <a:cubicBezTo>
                    <a:pt x="345945" y="418809"/>
                    <a:pt x="346599" y="419464"/>
                    <a:pt x="347253" y="420773"/>
                  </a:cubicBezTo>
                  <a:cubicBezTo>
                    <a:pt x="347907" y="422736"/>
                    <a:pt x="351177" y="427971"/>
                    <a:pt x="352485" y="428625"/>
                  </a:cubicBezTo>
                  <a:cubicBezTo>
                    <a:pt x="358370" y="430589"/>
                    <a:pt x="369488" y="433860"/>
                    <a:pt x="374065" y="433860"/>
                  </a:cubicBezTo>
                  <a:cubicBezTo>
                    <a:pt x="378643" y="433860"/>
                    <a:pt x="380605" y="433860"/>
                    <a:pt x="382567" y="435169"/>
                  </a:cubicBezTo>
                  <a:cubicBezTo>
                    <a:pt x="384529" y="435169"/>
                    <a:pt x="385837" y="435824"/>
                    <a:pt x="387145" y="435169"/>
                  </a:cubicBezTo>
                  <a:cubicBezTo>
                    <a:pt x="392376" y="434515"/>
                    <a:pt x="396954" y="433860"/>
                    <a:pt x="396954" y="433860"/>
                  </a:cubicBezTo>
                  <a:lnTo>
                    <a:pt x="400224" y="433860"/>
                  </a:lnTo>
                  <a:cubicBezTo>
                    <a:pt x="400224" y="433860"/>
                    <a:pt x="402186" y="436478"/>
                    <a:pt x="402186" y="436478"/>
                  </a:cubicBezTo>
                  <a:cubicBezTo>
                    <a:pt x="403494" y="438441"/>
                    <a:pt x="406110" y="440404"/>
                    <a:pt x="406764" y="441059"/>
                  </a:cubicBezTo>
                  <a:cubicBezTo>
                    <a:pt x="408072" y="441059"/>
                    <a:pt x="411341" y="441059"/>
                    <a:pt x="413957" y="441059"/>
                  </a:cubicBezTo>
                  <a:cubicBezTo>
                    <a:pt x="419189" y="441059"/>
                    <a:pt x="424421" y="440404"/>
                    <a:pt x="428344" y="441059"/>
                  </a:cubicBezTo>
                  <a:cubicBezTo>
                    <a:pt x="429652" y="441059"/>
                    <a:pt x="432268" y="441059"/>
                    <a:pt x="434230" y="441059"/>
                  </a:cubicBezTo>
                  <a:cubicBezTo>
                    <a:pt x="438154" y="441059"/>
                    <a:pt x="442077" y="441059"/>
                    <a:pt x="446001" y="443022"/>
                  </a:cubicBezTo>
                  <a:cubicBezTo>
                    <a:pt x="452541" y="446948"/>
                    <a:pt x="455811" y="447602"/>
                    <a:pt x="456465" y="447602"/>
                  </a:cubicBezTo>
                  <a:cubicBezTo>
                    <a:pt x="457118" y="447602"/>
                    <a:pt x="459081" y="446948"/>
                    <a:pt x="461042" y="446294"/>
                  </a:cubicBezTo>
                  <a:cubicBezTo>
                    <a:pt x="464312" y="444985"/>
                    <a:pt x="468236" y="443022"/>
                    <a:pt x="471506" y="444331"/>
                  </a:cubicBezTo>
                  <a:cubicBezTo>
                    <a:pt x="472814" y="444331"/>
                    <a:pt x="474122" y="444985"/>
                    <a:pt x="475430" y="445639"/>
                  </a:cubicBezTo>
                  <a:cubicBezTo>
                    <a:pt x="475430" y="445639"/>
                    <a:pt x="476737" y="445639"/>
                    <a:pt x="477391" y="445639"/>
                  </a:cubicBezTo>
                  <a:cubicBezTo>
                    <a:pt x="479353" y="443676"/>
                    <a:pt x="483277" y="441059"/>
                    <a:pt x="488509" y="443022"/>
                  </a:cubicBezTo>
                  <a:cubicBezTo>
                    <a:pt x="491124" y="444331"/>
                    <a:pt x="494394" y="444985"/>
                    <a:pt x="497664" y="446294"/>
                  </a:cubicBezTo>
                  <a:lnTo>
                    <a:pt x="504204" y="448257"/>
                  </a:lnTo>
                  <a:cubicBezTo>
                    <a:pt x="508781" y="449566"/>
                    <a:pt x="515321" y="451529"/>
                    <a:pt x="519245" y="451529"/>
                  </a:cubicBezTo>
                  <a:cubicBezTo>
                    <a:pt x="521207" y="451529"/>
                    <a:pt x="524477" y="450220"/>
                    <a:pt x="527092" y="449566"/>
                  </a:cubicBezTo>
                  <a:cubicBezTo>
                    <a:pt x="531670" y="448257"/>
                    <a:pt x="536902" y="446294"/>
                    <a:pt x="540826" y="449566"/>
                  </a:cubicBezTo>
                  <a:cubicBezTo>
                    <a:pt x="543441" y="451529"/>
                    <a:pt x="549327" y="454801"/>
                    <a:pt x="551289" y="454801"/>
                  </a:cubicBezTo>
                  <a:cubicBezTo>
                    <a:pt x="551289" y="454801"/>
                    <a:pt x="551943" y="454801"/>
                    <a:pt x="553251" y="454801"/>
                  </a:cubicBezTo>
                  <a:cubicBezTo>
                    <a:pt x="557175" y="453492"/>
                    <a:pt x="563060" y="452183"/>
                    <a:pt x="567638" y="456764"/>
                  </a:cubicBezTo>
                  <a:cubicBezTo>
                    <a:pt x="567638" y="456764"/>
                    <a:pt x="568292" y="457418"/>
                    <a:pt x="568946" y="458073"/>
                  </a:cubicBezTo>
                  <a:cubicBezTo>
                    <a:pt x="571562" y="460690"/>
                    <a:pt x="573524" y="462653"/>
                    <a:pt x="576139" y="462653"/>
                  </a:cubicBezTo>
                  <a:cubicBezTo>
                    <a:pt x="582025" y="462653"/>
                    <a:pt x="586603" y="462653"/>
                    <a:pt x="590527" y="461999"/>
                  </a:cubicBezTo>
                  <a:cubicBezTo>
                    <a:pt x="591835" y="461999"/>
                    <a:pt x="593796" y="461344"/>
                    <a:pt x="595104" y="460690"/>
                  </a:cubicBezTo>
                  <a:cubicBezTo>
                    <a:pt x="599028" y="459381"/>
                    <a:pt x="604260" y="456764"/>
                    <a:pt x="608837" y="460690"/>
                  </a:cubicBezTo>
                  <a:cubicBezTo>
                    <a:pt x="610145" y="461999"/>
                    <a:pt x="610799" y="463308"/>
                    <a:pt x="611453" y="463962"/>
                  </a:cubicBezTo>
                  <a:cubicBezTo>
                    <a:pt x="614069" y="463962"/>
                    <a:pt x="616031" y="465271"/>
                    <a:pt x="617993" y="466580"/>
                  </a:cubicBezTo>
                  <a:cubicBezTo>
                    <a:pt x="617993" y="463962"/>
                    <a:pt x="619955" y="461344"/>
                    <a:pt x="623225" y="460036"/>
                  </a:cubicBezTo>
                  <a:cubicBezTo>
                    <a:pt x="623878" y="460036"/>
                    <a:pt x="625186" y="460036"/>
                    <a:pt x="626494" y="458727"/>
                  </a:cubicBezTo>
                  <a:cubicBezTo>
                    <a:pt x="627802" y="458727"/>
                    <a:pt x="631726" y="457418"/>
                    <a:pt x="632380" y="456109"/>
                  </a:cubicBezTo>
                  <a:cubicBezTo>
                    <a:pt x="632380" y="456109"/>
                    <a:pt x="632380" y="455455"/>
                    <a:pt x="632380" y="454801"/>
                  </a:cubicBezTo>
                  <a:cubicBezTo>
                    <a:pt x="633034" y="452183"/>
                    <a:pt x="635650" y="445639"/>
                    <a:pt x="642190" y="445639"/>
                  </a:cubicBezTo>
                  <a:cubicBezTo>
                    <a:pt x="642843" y="445639"/>
                    <a:pt x="645459" y="445639"/>
                    <a:pt x="646767" y="444985"/>
                  </a:cubicBezTo>
                  <a:cubicBezTo>
                    <a:pt x="649383" y="430589"/>
                    <a:pt x="651345" y="424699"/>
                    <a:pt x="657231" y="423390"/>
                  </a:cubicBezTo>
                  <a:cubicBezTo>
                    <a:pt x="658539" y="423390"/>
                    <a:pt x="659846" y="423390"/>
                    <a:pt x="661154" y="423390"/>
                  </a:cubicBezTo>
                  <a:cubicBezTo>
                    <a:pt x="661808" y="422081"/>
                    <a:pt x="663116" y="420773"/>
                    <a:pt x="665078" y="420118"/>
                  </a:cubicBezTo>
                  <a:cubicBezTo>
                    <a:pt x="667040" y="420118"/>
                    <a:pt x="669656" y="420118"/>
                    <a:pt x="671618" y="421427"/>
                  </a:cubicBezTo>
                  <a:cubicBezTo>
                    <a:pt x="676849" y="416192"/>
                    <a:pt x="680119" y="415537"/>
                    <a:pt x="682081" y="415537"/>
                  </a:cubicBezTo>
                  <a:lnTo>
                    <a:pt x="684043" y="415537"/>
                  </a:lnTo>
                  <a:cubicBezTo>
                    <a:pt x="687967" y="415537"/>
                    <a:pt x="697122" y="415537"/>
                    <a:pt x="702354" y="415537"/>
                  </a:cubicBezTo>
                  <a:cubicBezTo>
                    <a:pt x="704316" y="415537"/>
                    <a:pt x="706932" y="414229"/>
                    <a:pt x="709548" y="413574"/>
                  </a:cubicBezTo>
                  <a:cubicBezTo>
                    <a:pt x="713471" y="411611"/>
                    <a:pt x="718049" y="410302"/>
                    <a:pt x="722627" y="411611"/>
                  </a:cubicBezTo>
                  <a:cubicBezTo>
                    <a:pt x="725242" y="412265"/>
                    <a:pt x="727858" y="414229"/>
                    <a:pt x="730474" y="415537"/>
                  </a:cubicBezTo>
                  <a:cubicBezTo>
                    <a:pt x="731782" y="416192"/>
                    <a:pt x="733744" y="417501"/>
                    <a:pt x="735052" y="418155"/>
                  </a:cubicBezTo>
                  <a:lnTo>
                    <a:pt x="735052" y="418155"/>
                  </a:lnTo>
                  <a:cubicBezTo>
                    <a:pt x="735052" y="415537"/>
                    <a:pt x="735052" y="409648"/>
                    <a:pt x="741591" y="407030"/>
                  </a:cubicBezTo>
                  <a:cubicBezTo>
                    <a:pt x="744207" y="405721"/>
                    <a:pt x="746823" y="405721"/>
                    <a:pt x="748785" y="406376"/>
                  </a:cubicBezTo>
                  <a:cubicBezTo>
                    <a:pt x="750093" y="404413"/>
                    <a:pt x="754017" y="398523"/>
                    <a:pt x="760556" y="401141"/>
                  </a:cubicBezTo>
                  <a:cubicBezTo>
                    <a:pt x="761864" y="401141"/>
                    <a:pt x="765788" y="401795"/>
                    <a:pt x="767096" y="401141"/>
                  </a:cubicBezTo>
                  <a:cubicBezTo>
                    <a:pt x="767096" y="401141"/>
                    <a:pt x="767096" y="401141"/>
                    <a:pt x="767750" y="400486"/>
                  </a:cubicBezTo>
                  <a:cubicBezTo>
                    <a:pt x="769712" y="398523"/>
                    <a:pt x="774289" y="393942"/>
                    <a:pt x="782137" y="395251"/>
                  </a:cubicBezTo>
                  <a:cubicBezTo>
                    <a:pt x="786061" y="395906"/>
                    <a:pt x="789331" y="397214"/>
                    <a:pt x="791946" y="398523"/>
                  </a:cubicBezTo>
                  <a:cubicBezTo>
                    <a:pt x="790638" y="393288"/>
                    <a:pt x="788023" y="380200"/>
                    <a:pt x="794562" y="374965"/>
                  </a:cubicBezTo>
                  <a:cubicBezTo>
                    <a:pt x="795216" y="374965"/>
                    <a:pt x="796524" y="373657"/>
                    <a:pt x="797178" y="373002"/>
                  </a:cubicBezTo>
                  <a:cubicBezTo>
                    <a:pt x="799794" y="371693"/>
                    <a:pt x="802410" y="369730"/>
                    <a:pt x="805026" y="367113"/>
                  </a:cubicBezTo>
                  <a:cubicBezTo>
                    <a:pt x="806334" y="365804"/>
                    <a:pt x="806987" y="364495"/>
                    <a:pt x="808295" y="363841"/>
                  </a:cubicBezTo>
                  <a:cubicBezTo>
                    <a:pt x="811565" y="360569"/>
                    <a:pt x="814181" y="357951"/>
                    <a:pt x="815489" y="355334"/>
                  </a:cubicBezTo>
                  <a:cubicBezTo>
                    <a:pt x="815489" y="354679"/>
                    <a:pt x="816797" y="353370"/>
                    <a:pt x="817451" y="352062"/>
                  </a:cubicBezTo>
                  <a:cubicBezTo>
                    <a:pt x="822029" y="343554"/>
                    <a:pt x="826606" y="335047"/>
                    <a:pt x="833800" y="337665"/>
                  </a:cubicBezTo>
                  <a:cubicBezTo>
                    <a:pt x="834454" y="337665"/>
                    <a:pt x="837070" y="337665"/>
                    <a:pt x="839032" y="337665"/>
                  </a:cubicBezTo>
                  <a:cubicBezTo>
                    <a:pt x="840340" y="337665"/>
                    <a:pt x="840993" y="337665"/>
                    <a:pt x="841648" y="337665"/>
                  </a:cubicBezTo>
                  <a:cubicBezTo>
                    <a:pt x="841648" y="335702"/>
                    <a:pt x="842955" y="333739"/>
                    <a:pt x="845571" y="332430"/>
                  </a:cubicBezTo>
                  <a:cubicBezTo>
                    <a:pt x="845571" y="332430"/>
                    <a:pt x="845571" y="332430"/>
                    <a:pt x="845571" y="332430"/>
                  </a:cubicBezTo>
                  <a:cubicBezTo>
                    <a:pt x="845571" y="332430"/>
                    <a:pt x="844917" y="331121"/>
                    <a:pt x="844917" y="330467"/>
                  </a:cubicBezTo>
                  <a:cubicBezTo>
                    <a:pt x="844263" y="328504"/>
                    <a:pt x="844917" y="325886"/>
                    <a:pt x="845571" y="323923"/>
                  </a:cubicBezTo>
                  <a:cubicBezTo>
                    <a:pt x="845571" y="323923"/>
                    <a:pt x="846225" y="322614"/>
                    <a:pt x="846879" y="322614"/>
                  </a:cubicBezTo>
                  <a:cubicBezTo>
                    <a:pt x="844917" y="321960"/>
                    <a:pt x="843609" y="319997"/>
                    <a:pt x="842955" y="318688"/>
                  </a:cubicBezTo>
                  <a:cubicBezTo>
                    <a:pt x="842955" y="318688"/>
                    <a:pt x="842301" y="318033"/>
                    <a:pt x="841648" y="317379"/>
                  </a:cubicBezTo>
                  <a:cubicBezTo>
                    <a:pt x="839032" y="314107"/>
                    <a:pt x="832492" y="306909"/>
                    <a:pt x="837724" y="300365"/>
                  </a:cubicBezTo>
                  <a:cubicBezTo>
                    <a:pt x="840340" y="297093"/>
                    <a:pt x="842301" y="294475"/>
                    <a:pt x="842955" y="293167"/>
                  </a:cubicBezTo>
                  <a:cubicBezTo>
                    <a:pt x="842955" y="293167"/>
                    <a:pt x="842301" y="292512"/>
                    <a:pt x="841648" y="291858"/>
                  </a:cubicBezTo>
                  <a:cubicBezTo>
                    <a:pt x="838378" y="287931"/>
                    <a:pt x="835108" y="284005"/>
                    <a:pt x="835762" y="278770"/>
                  </a:cubicBezTo>
                  <a:cubicBezTo>
                    <a:pt x="835762" y="278770"/>
                    <a:pt x="835762" y="277461"/>
                    <a:pt x="835762" y="276807"/>
                  </a:cubicBezTo>
                  <a:cubicBezTo>
                    <a:pt x="835762" y="272226"/>
                    <a:pt x="836416" y="263065"/>
                    <a:pt x="844263" y="262410"/>
                  </a:cubicBezTo>
                  <a:cubicBezTo>
                    <a:pt x="846879" y="262410"/>
                    <a:pt x="856034" y="259793"/>
                    <a:pt x="857342" y="257830"/>
                  </a:cubicBezTo>
                  <a:cubicBezTo>
                    <a:pt x="857342" y="257830"/>
                    <a:pt x="857342" y="255212"/>
                    <a:pt x="857342" y="253903"/>
                  </a:cubicBezTo>
                  <a:cubicBezTo>
                    <a:pt x="857342" y="250631"/>
                    <a:pt x="857342" y="247359"/>
                    <a:pt x="861266" y="244742"/>
                  </a:cubicBezTo>
                  <a:cubicBezTo>
                    <a:pt x="861266" y="244742"/>
                    <a:pt x="862574" y="244088"/>
                    <a:pt x="862574" y="243433"/>
                  </a:cubicBezTo>
                  <a:cubicBezTo>
                    <a:pt x="861266" y="242124"/>
                    <a:pt x="859304" y="239507"/>
                    <a:pt x="859304" y="236235"/>
                  </a:cubicBezTo>
                  <a:cubicBezTo>
                    <a:pt x="859304" y="236235"/>
                    <a:pt x="859304" y="234926"/>
                    <a:pt x="859304" y="234272"/>
                  </a:cubicBezTo>
                  <a:cubicBezTo>
                    <a:pt x="856689" y="234926"/>
                    <a:pt x="853419" y="235580"/>
                    <a:pt x="850803" y="234272"/>
                  </a:cubicBezTo>
                  <a:cubicBezTo>
                    <a:pt x="848841" y="233617"/>
                    <a:pt x="847533" y="232308"/>
                    <a:pt x="845571" y="231654"/>
                  </a:cubicBezTo>
                  <a:cubicBezTo>
                    <a:pt x="845571" y="231654"/>
                    <a:pt x="844917" y="231654"/>
                    <a:pt x="844263" y="231000"/>
                  </a:cubicBezTo>
                  <a:cubicBezTo>
                    <a:pt x="840993" y="231000"/>
                    <a:pt x="833800" y="231654"/>
                    <a:pt x="829876" y="227728"/>
                  </a:cubicBezTo>
                  <a:cubicBezTo>
                    <a:pt x="827914" y="225764"/>
                    <a:pt x="827260" y="223147"/>
                    <a:pt x="827914" y="219875"/>
                  </a:cubicBezTo>
                  <a:cubicBezTo>
                    <a:pt x="829222" y="215948"/>
                    <a:pt x="832492" y="213985"/>
                    <a:pt x="835108" y="212022"/>
                  </a:cubicBezTo>
                  <a:cubicBezTo>
                    <a:pt x="835108" y="212022"/>
                    <a:pt x="836416" y="212022"/>
                    <a:pt x="836416" y="211368"/>
                  </a:cubicBezTo>
                  <a:cubicBezTo>
                    <a:pt x="836416" y="211368"/>
                    <a:pt x="836416" y="211368"/>
                    <a:pt x="836416" y="211368"/>
                  </a:cubicBezTo>
                  <a:cubicBezTo>
                    <a:pt x="837070" y="207441"/>
                    <a:pt x="838378" y="202206"/>
                    <a:pt x="842301" y="199589"/>
                  </a:cubicBezTo>
                  <a:cubicBezTo>
                    <a:pt x="845571" y="197626"/>
                    <a:pt x="855381" y="193699"/>
                    <a:pt x="862574" y="196971"/>
                  </a:cubicBezTo>
                  <a:cubicBezTo>
                    <a:pt x="867806" y="198935"/>
                    <a:pt x="870422" y="202206"/>
                    <a:pt x="872384" y="204170"/>
                  </a:cubicBezTo>
                  <a:lnTo>
                    <a:pt x="873692" y="205478"/>
                  </a:lnTo>
                  <a:cubicBezTo>
                    <a:pt x="875000" y="206787"/>
                    <a:pt x="875653" y="208096"/>
                    <a:pt x="876308" y="209405"/>
                  </a:cubicBezTo>
                  <a:cubicBezTo>
                    <a:pt x="876308" y="209405"/>
                    <a:pt x="876961" y="208750"/>
                    <a:pt x="877616" y="208096"/>
                  </a:cubicBezTo>
                  <a:cubicBezTo>
                    <a:pt x="878923" y="206133"/>
                    <a:pt x="881539" y="203515"/>
                    <a:pt x="886117" y="203515"/>
                  </a:cubicBezTo>
                  <a:cubicBezTo>
                    <a:pt x="888079" y="203515"/>
                    <a:pt x="897888" y="202206"/>
                    <a:pt x="904428" y="201552"/>
                  </a:cubicBezTo>
                  <a:cubicBezTo>
                    <a:pt x="903120" y="198280"/>
                    <a:pt x="901812" y="195008"/>
                    <a:pt x="902466" y="191736"/>
                  </a:cubicBezTo>
                  <a:cubicBezTo>
                    <a:pt x="902466" y="191736"/>
                    <a:pt x="902466" y="190428"/>
                    <a:pt x="902466" y="189773"/>
                  </a:cubicBezTo>
                  <a:cubicBezTo>
                    <a:pt x="898542" y="188464"/>
                    <a:pt x="894618" y="185847"/>
                    <a:pt x="894618" y="181266"/>
                  </a:cubicBezTo>
                  <a:cubicBezTo>
                    <a:pt x="894618" y="179957"/>
                    <a:pt x="894618" y="176031"/>
                    <a:pt x="899196" y="173413"/>
                  </a:cubicBezTo>
                  <a:cubicBezTo>
                    <a:pt x="900504" y="172759"/>
                    <a:pt x="901812" y="172105"/>
                    <a:pt x="902466" y="171450"/>
                  </a:cubicBezTo>
                  <a:cubicBezTo>
                    <a:pt x="902466" y="171450"/>
                    <a:pt x="903120" y="171450"/>
                    <a:pt x="903774" y="171450"/>
                  </a:cubicBezTo>
                  <a:cubicBezTo>
                    <a:pt x="903774" y="167524"/>
                    <a:pt x="904428" y="160980"/>
                    <a:pt x="906390" y="157053"/>
                  </a:cubicBezTo>
                  <a:cubicBezTo>
                    <a:pt x="906390" y="156399"/>
                    <a:pt x="907044" y="155090"/>
                    <a:pt x="907698" y="154436"/>
                  </a:cubicBezTo>
                  <a:cubicBezTo>
                    <a:pt x="908351" y="152473"/>
                    <a:pt x="909659" y="149855"/>
                    <a:pt x="910967" y="148546"/>
                  </a:cubicBezTo>
                  <a:cubicBezTo>
                    <a:pt x="910967" y="148546"/>
                    <a:pt x="911621" y="147238"/>
                    <a:pt x="912275" y="146583"/>
                  </a:cubicBezTo>
                  <a:cubicBezTo>
                    <a:pt x="910314" y="145929"/>
                    <a:pt x="908351" y="144620"/>
                    <a:pt x="906390" y="14331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" name="Graphic 2">
              <a:extLst>
                <a:ext uri="{FF2B5EF4-FFF2-40B4-BE49-F238E27FC236}">
                  <a16:creationId xmlns:a16="http://schemas.microsoft.com/office/drawing/2014/main" id="{D2C515CA-5F91-2F42-7AB5-2E04365B078E}"/>
                </a:ext>
              </a:extLst>
            </p:cNvPr>
            <p:cNvGrpSpPr/>
            <p:nvPr/>
          </p:nvGrpSpPr>
          <p:grpSpPr>
            <a:xfrm>
              <a:off x="2566011" y="4587020"/>
              <a:ext cx="742245" cy="709357"/>
              <a:chOff x="2566011" y="4587020"/>
              <a:chExt cx="742245" cy="709357"/>
            </a:xfrm>
            <a:solidFill>
              <a:srgbClr val="EDEDEE"/>
            </a:solidFill>
          </p:grpSpPr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958DA25B-A1F4-4CEB-53B9-048153911329}"/>
                  </a:ext>
                </a:extLst>
              </p:cNvPr>
              <p:cNvSpPr/>
              <p:nvPr/>
            </p:nvSpPr>
            <p:spPr>
              <a:xfrm>
                <a:off x="2566011" y="4587020"/>
                <a:ext cx="742245" cy="632139"/>
              </a:xfrm>
              <a:custGeom>
                <a:avLst/>
                <a:gdLst>
                  <a:gd name="connsiteX0" fmla="*/ 563060 w 742245"/>
                  <a:gd name="connsiteY0" fmla="*/ 623633 h 632139"/>
                  <a:gd name="connsiteX1" fmla="*/ 567638 w 742245"/>
                  <a:gd name="connsiteY1" fmla="*/ 628868 h 632139"/>
                  <a:gd name="connsiteX2" fmla="*/ 583987 w 742245"/>
                  <a:gd name="connsiteY2" fmla="*/ 620361 h 632139"/>
                  <a:gd name="connsiteX3" fmla="*/ 577447 w 742245"/>
                  <a:gd name="connsiteY3" fmla="*/ 610545 h 632139"/>
                  <a:gd name="connsiteX4" fmla="*/ 564368 w 742245"/>
                  <a:gd name="connsiteY4" fmla="*/ 604656 h 632139"/>
                  <a:gd name="connsiteX5" fmla="*/ 553905 w 742245"/>
                  <a:gd name="connsiteY5" fmla="*/ 600075 h 632139"/>
                  <a:gd name="connsiteX6" fmla="*/ 546057 w 742245"/>
                  <a:gd name="connsiteY6" fmla="*/ 585678 h 632139"/>
                  <a:gd name="connsiteX7" fmla="*/ 546057 w 742245"/>
                  <a:gd name="connsiteY7" fmla="*/ 585678 h 632139"/>
                  <a:gd name="connsiteX8" fmla="*/ 543441 w 742245"/>
                  <a:gd name="connsiteY8" fmla="*/ 585024 h 632139"/>
                  <a:gd name="connsiteX9" fmla="*/ 535594 w 742245"/>
                  <a:gd name="connsiteY9" fmla="*/ 581752 h 632139"/>
                  <a:gd name="connsiteX10" fmla="*/ 525130 w 742245"/>
                  <a:gd name="connsiteY10" fmla="*/ 564738 h 632139"/>
                  <a:gd name="connsiteX11" fmla="*/ 523169 w 742245"/>
                  <a:gd name="connsiteY11" fmla="*/ 560157 h 632139"/>
                  <a:gd name="connsiteX12" fmla="*/ 523169 w 742245"/>
                  <a:gd name="connsiteY12" fmla="*/ 545760 h 632139"/>
                  <a:gd name="connsiteX13" fmla="*/ 523169 w 742245"/>
                  <a:gd name="connsiteY13" fmla="*/ 544452 h 632139"/>
                  <a:gd name="connsiteX14" fmla="*/ 517937 w 742245"/>
                  <a:gd name="connsiteY14" fmla="*/ 544452 h 632139"/>
                  <a:gd name="connsiteX15" fmla="*/ 514667 w 742245"/>
                  <a:gd name="connsiteY15" fmla="*/ 544452 h 632139"/>
                  <a:gd name="connsiteX16" fmla="*/ 497010 w 742245"/>
                  <a:gd name="connsiteY16" fmla="*/ 535945 h 632139"/>
                  <a:gd name="connsiteX17" fmla="*/ 495702 w 742245"/>
                  <a:gd name="connsiteY17" fmla="*/ 534636 h 632139"/>
                  <a:gd name="connsiteX18" fmla="*/ 466274 w 742245"/>
                  <a:gd name="connsiteY18" fmla="*/ 511732 h 632139"/>
                  <a:gd name="connsiteX19" fmla="*/ 457773 w 742245"/>
                  <a:gd name="connsiteY19" fmla="*/ 503880 h 632139"/>
                  <a:gd name="connsiteX20" fmla="*/ 434884 w 742245"/>
                  <a:gd name="connsiteY20" fmla="*/ 482285 h 632139"/>
                  <a:gd name="connsiteX21" fmla="*/ 426382 w 742245"/>
                  <a:gd name="connsiteY21" fmla="*/ 473778 h 632139"/>
                  <a:gd name="connsiteX22" fmla="*/ 411995 w 742245"/>
                  <a:gd name="connsiteY22" fmla="*/ 458727 h 632139"/>
                  <a:gd name="connsiteX23" fmla="*/ 406110 w 742245"/>
                  <a:gd name="connsiteY23" fmla="*/ 456109 h 632139"/>
                  <a:gd name="connsiteX24" fmla="*/ 404148 w 742245"/>
                  <a:gd name="connsiteY24" fmla="*/ 456109 h 632139"/>
                  <a:gd name="connsiteX25" fmla="*/ 396954 w 742245"/>
                  <a:gd name="connsiteY25" fmla="*/ 448257 h 632139"/>
                  <a:gd name="connsiteX26" fmla="*/ 390414 w 742245"/>
                  <a:gd name="connsiteY26" fmla="*/ 446293 h 632139"/>
                  <a:gd name="connsiteX27" fmla="*/ 377989 w 742245"/>
                  <a:gd name="connsiteY27" fmla="*/ 428625 h 632139"/>
                  <a:gd name="connsiteX28" fmla="*/ 376027 w 742245"/>
                  <a:gd name="connsiteY28" fmla="*/ 427970 h 632139"/>
                  <a:gd name="connsiteX29" fmla="*/ 370142 w 742245"/>
                  <a:gd name="connsiteY29" fmla="*/ 424698 h 632139"/>
                  <a:gd name="connsiteX30" fmla="*/ 363602 w 742245"/>
                  <a:gd name="connsiteY30" fmla="*/ 408339 h 632139"/>
                  <a:gd name="connsiteX31" fmla="*/ 363602 w 742245"/>
                  <a:gd name="connsiteY31" fmla="*/ 405721 h 632139"/>
                  <a:gd name="connsiteX32" fmla="*/ 363602 w 742245"/>
                  <a:gd name="connsiteY32" fmla="*/ 394597 h 632139"/>
                  <a:gd name="connsiteX33" fmla="*/ 363602 w 742245"/>
                  <a:gd name="connsiteY33" fmla="*/ 393942 h 632139"/>
                  <a:gd name="connsiteX34" fmla="*/ 363602 w 742245"/>
                  <a:gd name="connsiteY34" fmla="*/ 393942 h 632139"/>
                  <a:gd name="connsiteX35" fmla="*/ 356409 w 742245"/>
                  <a:gd name="connsiteY35" fmla="*/ 391325 h 632139"/>
                  <a:gd name="connsiteX36" fmla="*/ 355101 w 742245"/>
                  <a:gd name="connsiteY36" fmla="*/ 378237 h 632139"/>
                  <a:gd name="connsiteX37" fmla="*/ 355754 w 742245"/>
                  <a:gd name="connsiteY37" fmla="*/ 376274 h 632139"/>
                  <a:gd name="connsiteX38" fmla="*/ 351177 w 742245"/>
                  <a:gd name="connsiteY38" fmla="*/ 364495 h 632139"/>
                  <a:gd name="connsiteX39" fmla="*/ 351177 w 742245"/>
                  <a:gd name="connsiteY39" fmla="*/ 364495 h 632139"/>
                  <a:gd name="connsiteX40" fmla="*/ 335482 w 742245"/>
                  <a:gd name="connsiteY40" fmla="*/ 362531 h 632139"/>
                  <a:gd name="connsiteX41" fmla="*/ 336136 w 742245"/>
                  <a:gd name="connsiteY41" fmla="*/ 348135 h 632139"/>
                  <a:gd name="connsiteX42" fmla="*/ 331558 w 742245"/>
                  <a:gd name="connsiteY42" fmla="*/ 346826 h 632139"/>
                  <a:gd name="connsiteX43" fmla="*/ 325018 w 742245"/>
                  <a:gd name="connsiteY43" fmla="*/ 338974 h 632139"/>
                  <a:gd name="connsiteX44" fmla="*/ 324364 w 742245"/>
                  <a:gd name="connsiteY44" fmla="*/ 338974 h 632139"/>
                  <a:gd name="connsiteX45" fmla="*/ 319787 w 742245"/>
                  <a:gd name="connsiteY45" fmla="*/ 337011 h 632139"/>
                  <a:gd name="connsiteX46" fmla="*/ 316517 w 742245"/>
                  <a:gd name="connsiteY46" fmla="*/ 338319 h 632139"/>
                  <a:gd name="connsiteX47" fmla="*/ 292974 w 742245"/>
                  <a:gd name="connsiteY47" fmla="*/ 317379 h 632139"/>
                  <a:gd name="connsiteX48" fmla="*/ 298860 w 742245"/>
                  <a:gd name="connsiteY48" fmla="*/ 304291 h 632139"/>
                  <a:gd name="connsiteX49" fmla="*/ 296898 w 742245"/>
                  <a:gd name="connsiteY49" fmla="*/ 301019 h 632139"/>
                  <a:gd name="connsiteX50" fmla="*/ 292974 w 742245"/>
                  <a:gd name="connsiteY50" fmla="*/ 292512 h 632139"/>
                  <a:gd name="connsiteX51" fmla="*/ 296898 w 742245"/>
                  <a:gd name="connsiteY51" fmla="*/ 277461 h 632139"/>
                  <a:gd name="connsiteX52" fmla="*/ 296244 w 742245"/>
                  <a:gd name="connsiteY52" fmla="*/ 276152 h 632139"/>
                  <a:gd name="connsiteX53" fmla="*/ 293628 w 742245"/>
                  <a:gd name="connsiteY53" fmla="*/ 272226 h 632139"/>
                  <a:gd name="connsiteX54" fmla="*/ 296244 w 742245"/>
                  <a:gd name="connsiteY54" fmla="*/ 259138 h 632139"/>
                  <a:gd name="connsiteX55" fmla="*/ 296244 w 742245"/>
                  <a:gd name="connsiteY55" fmla="*/ 259138 h 632139"/>
                  <a:gd name="connsiteX56" fmla="*/ 294936 w 742245"/>
                  <a:gd name="connsiteY56" fmla="*/ 251285 h 632139"/>
                  <a:gd name="connsiteX57" fmla="*/ 294282 w 742245"/>
                  <a:gd name="connsiteY57" fmla="*/ 246050 h 632139"/>
                  <a:gd name="connsiteX58" fmla="*/ 302130 w 742245"/>
                  <a:gd name="connsiteY58" fmla="*/ 231654 h 632139"/>
                  <a:gd name="connsiteX59" fmla="*/ 313247 w 742245"/>
                  <a:gd name="connsiteY59" fmla="*/ 229690 h 632139"/>
                  <a:gd name="connsiteX60" fmla="*/ 315863 w 742245"/>
                  <a:gd name="connsiteY60" fmla="*/ 229690 h 632139"/>
                  <a:gd name="connsiteX61" fmla="*/ 321748 w 742245"/>
                  <a:gd name="connsiteY61" fmla="*/ 230345 h 632139"/>
                  <a:gd name="connsiteX62" fmla="*/ 334174 w 742245"/>
                  <a:gd name="connsiteY62" fmla="*/ 229036 h 632139"/>
                  <a:gd name="connsiteX63" fmla="*/ 336136 w 742245"/>
                  <a:gd name="connsiteY63" fmla="*/ 230999 h 632139"/>
                  <a:gd name="connsiteX64" fmla="*/ 343329 w 742245"/>
                  <a:gd name="connsiteY64" fmla="*/ 238197 h 632139"/>
                  <a:gd name="connsiteX65" fmla="*/ 343329 w 742245"/>
                  <a:gd name="connsiteY65" fmla="*/ 238197 h 632139"/>
                  <a:gd name="connsiteX66" fmla="*/ 351177 w 742245"/>
                  <a:gd name="connsiteY66" fmla="*/ 251940 h 632139"/>
                  <a:gd name="connsiteX67" fmla="*/ 360332 w 742245"/>
                  <a:gd name="connsiteY67" fmla="*/ 259138 h 632139"/>
                  <a:gd name="connsiteX68" fmla="*/ 364256 w 742245"/>
                  <a:gd name="connsiteY68" fmla="*/ 261756 h 632139"/>
                  <a:gd name="connsiteX69" fmla="*/ 370142 w 742245"/>
                  <a:gd name="connsiteY69" fmla="*/ 265028 h 632139"/>
                  <a:gd name="connsiteX70" fmla="*/ 370142 w 742245"/>
                  <a:gd name="connsiteY70" fmla="*/ 263719 h 632139"/>
                  <a:gd name="connsiteX71" fmla="*/ 371450 w 742245"/>
                  <a:gd name="connsiteY71" fmla="*/ 259792 h 632139"/>
                  <a:gd name="connsiteX72" fmla="*/ 371450 w 742245"/>
                  <a:gd name="connsiteY72" fmla="*/ 256520 h 632139"/>
                  <a:gd name="connsiteX73" fmla="*/ 378643 w 742245"/>
                  <a:gd name="connsiteY73" fmla="*/ 242124 h 632139"/>
                  <a:gd name="connsiteX74" fmla="*/ 381259 w 742245"/>
                  <a:gd name="connsiteY74" fmla="*/ 239506 h 632139"/>
                  <a:gd name="connsiteX75" fmla="*/ 393030 w 742245"/>
                  <a:gd name="connsiteY75" fmla="*/ 221838 h 632139"/>
                  <a:gd name="connsiteX76" fmla="*/ 395646 w 742245"/>
                  <a:gd name="connsiteY76" fmla="*/ 221184 h 632139"/>
                  <a:gd name="connsiteX77" fmla="*/ 408071 w 742245"/>
                  <a:gd name="connsiteY77" fmla="*/ 221184 h 632139"/>
                  <a:gd name="connsiteX78" fmla="*/ 411995 w 742245"/>
                  <a:gd name="connsiteY78" fmla="*/ 223801 h 632139"/>
                  <a:gd name="connsiteX79" fmla="*/ 412649 w 742245"/>
                  <a:gd name="connsiteY79" fmla="*/ 223801 h 632139"/>
                  <a:gd name="connsiteX80" fmla="*/ 423112 w 742245"/>
                  <a:gd name="connsiteY80" fmla="*/ 223147 h 632139"/>
                  <a:gd name="connsiteX81" fmla="*/ 423112 w 742245"/>
                  <a:gd name="connsiteY81" fmla="*/ 223147 h 632139"/>
                  <a:gd name="connsiteX82" fmla="*/ 427690 w 742245"/>
                  <a:gd name="connsiteY82" fmla="*/ 225764 h 632139"/>
                  <a:gd name="connsiteX83" fmla="*/ 428344 w 742245"/>
                  <a:gd name="connsiteY83" fmla="*/ 223801 h 632139"/>
                  <a:gd name="connsiteX84" fmla="*/ 430306 w 742245"/>
                  <a:gd name="connsiteY84" fmla="*/ 219875 h 632139"/>
                  <a:gd name="connsiteX85" fmla="*/ 430960 w 742245"/>
                  <a:gd name="connsiteY85" fmla="*/ 217912 h 632139"/>
                  <a:gd name="connsiteX86" fmla="*/ 440116 w 742245"/>
                  <a:gd name="connsiteY86" fmla="*/ 208096 h 632139"/>
                  <a:gd name="connsiteX87" fmla="*/ 446655 w 742245"/>
                  <a:gd name="connsiteY87" fmla="*/ 209405 h 632139"/>
                  <a:gd name="connsiteX88" fmla="*/ 449925 w 742245"/>
                  <a:gd name="connsiteY88" fmla="*/ 213331 h 632139"/>
                  <a:gd name="connsiteX89" fmla="*/ 462350 w 742245"/>
                  <a:gd name="connsiteY89" fmla="*/ 217257 h 632139"/>
                  <a:gd name="connsiteX90" fmla="*/ 472814 w 742245"/>
                  <a:gd name="connsiteY90" fmla="*/ 225110 h 632139"/>
                  <a:gd name="connsiteX91" fmla="*/ 481315 w 742245"/>
                  <a:gd name="connsiteY91" fmla="*/ 227727 h 632139"/>
                  <a:gd name="connsiteX92" fmla="*/ 494394 w 742245"/>
                  <a:gd name="connsiteY92" fmla="*/ 220529 h 632139"/>
                  <a:gd name="connsiteX93" fmla="*/ 500934 w 742245"/>
                  <a:gd name="connsiteY93" fmla="*/ 225110 h 632139"/>
                  <a:gd name="connsiteX94" fmla="*/ 502896 w 742245"/>
                  <a:gd name="connsiteY94" fmla="*/ 227073 h 632139"/>
                  <a:gd name="connsiteX95" fmla="*/ 502896 w 742245"/>
                  <a:gd name="connsiteY95" fmla="*/ 227073 h 632139"/>
                  <a:gd name="connsiteX96" fmla="*/ 511397 w 742245"/>
                  <a:gd name="connsiteY96" fmla="*/ 222492 h 632139"/>
                  <a:gd name="connsiteX97" fmla="*/ 511397 w 742245"/>
                  <a:gd name="connsiteY97" fmla="*/ 222492 h 632139"/>
                  <a:gd name="connsiteX98" fmla="*/ 517283 w 742245"/>
                  <a:gd name="connsiteY98" fmla="*/ 225110 h 632139"/>
                  <a:gd name="connsiteX99" fmla="*/ 520553 w 742245"/>
                  <a:gd name="connsiteY99" fmla="*/ 229690 h 632139"/>
                  <a:gd name="connsiteX100" fmla="*/ 520553 w 742245"/>
                  <a:gd name="connsiteY100" fmla="*/ 230345 h 632139"/>
                  <a:gd name="connsiteX101" fmla="*/ 523822 w 742245"/>
                  <a:gd name="connsiteY101" fmla="*/ 230345 h 632139"/>
                  <a:gd name="connsiteX102" fmla="*/ 527092 w 742245"/>
                  <a:gd name="connsiteY102" fmla="*/ 230345 h 632139"/>
                  <a:gd name="connsiteX103" fmla="*/ 529708 w 742245"/>
                  <a:gd name="connsiteY103" fmla="*/ 228382 h 632139"/>
                  <a:gd name="connsiteX104" fmla="*/ 544749 w 742245"/>
                  <a:gd name="connsiteY104" fmla="*/ 224455 h 632139"/>
                  <a:gd name="connsiteX105" fmla="*/ 547365 w 742245"/>
                  <a:gd name="connsiteY105" fmla="*/ 226419 h 632139"/>
                  <a:gd name="connsiteX106" fmla="*/ 565676 w 742245"/>
                  <a:gd name="connsiteY106" fmla="*/ 236889 h 632139"/>
                  <a:gd name="connsiteX107" fmla="*/ 569600 w 742245"/>
                  <a:gd name="connsiteY107" fmla="*/ 232308 h 632139"/>
                  <a:gd name="connsiteX108" fmla="*/ 578101 w 742245"/>
                  <a:gd name="connsiteY108" fmla="*/ 219875 h 632139"/>
                  <a:gd name="connsiteX109" fmla="*/ 593796 w 742245"/>
                  <a:gd name="connsiteY109" fmla="*/ 218566 h 632139"/>
                  <a:gd name="connsiteX110" fmla="*/ 599682 w 742245"/>
                  <a:gd name="connsiteY110" fmla="*/ 225764 h 632139"/>
                  <a:gd name="connsiteX111" fmla="*/ 599682 w 742245"/>
                  <a:gd name="connsiteY111" fmla="*/ 226419 h 632139"/>
                  <a:gd name="connsiteX112" fmla="*/ 604914 w 742245"/>
                  <a:gd name="connsiteY112" fmla="*/ 227073 h 632139"/>
                  <a:gd name="connsiteX113" fmla="*/ 605568 w 742245"/>
                  <a:gd name="connsiteY113" fmla="*/ 223801 h 632139"/>
                  <a:gd name="connsiteX114" fmla="*/ 610145 w 742245"/>
                  <a:gd name="connsiteY114" fmla="*/ 213985 h 632139"/>
                  <a:gd name="connsiteX115" fmla="*/ 610145 w 742245"/>
                  <a:gd name="connsiteY115" fmla="*/ 213985 h 632139"/>
                  <a:gd name="connsiteX116" fmla="*/ 610145 w 742245"/>
                  <a:gd name="connsiteY116" fmla="*/ 213985 h 632139"/>
                  <a:gd name="connsiteX117" fmla="*/ 610145 w 742245"/>
                  <a:gd name="connsiteY117" fmla="*/ 213985 h 632139"/>
                  <a:gd name="connsiteX118" fmla="*/ 623225 w 742245"/>
                  <a:gd name="connsiteY118" fmla="*/ 215948 h 632139"/>
                  <a:gd name="connsiteX119" fmla="*/ 625186 w 742245"/>
                  <a:gd name="connsiteY119" fmla="*/ 217257 h 632139"/>
                  <a:gd name="connsiteX120" fmla="*/ 630418 w 742245"/>
                  <a:gd name="connsiteY120" fmla="*/ 217257 h 632139"/>
                  <a:gd name="connsiteX121" fmla="*/ 638919 w 742245"/>
                  <a:gd name="connsiteY121" fmla="*/ 217257 h 632139"/>
                  <a:gd name="connsiteX122" fmla="*/ 648729 w 742245"/>
                  <a:gd name="connsiteY122" fmla="*/ 222492 h 632139"/>
                  <a:gd name="connsiteX123" fmla="*/ 650691 w 742245"/>
                  <a:gd name="connsiteY123" fmla="*/ 219875 h 632139"/>
                  <a:gd name="connsiteX124" fmla="*/ 664424 w 742245"/>
                  <a:gd name="connsiteY124" fmla="*/ 219875 h 632139"/>
                  <a:gd name="connsiteX125" fmla="*/ 673580 w 742245"/>
                  <a:gd name="connsiteY125" fmla="*/ 219875 h 632139"/>
                  <a:gd name="connsiteX126" fmla="*/ 678157 w 742245"/>
                  <a:gd name="connsiteY126" fmla="*/ 225110 h 632139"/>
                  <a:gd name="connsiteX127" fmla="*/ 678157 w 742245"/>
                  <a:gd name="connsiteY127" fmla="*/ 226419 h 632139"/>
                  <a:gd name="connsiteX128" fmla="*/ 680773 w 742245"/>
                  <a:gd name="connsiteY128" fmla="*/ 229036 h 632139"/>
                  <a:gd name="connsiteX129" fmla="*/ 684697 w 742245"/>
                  <a:gd name="connsiteY129" fmla="*/ 233617 h 632139"/>
                  <a:gd name="connsiteX130" fmla="*/ 684697 w 742245"/>
                  <a:gd name="connsiteY130" fmla="*/ 233617 h 632139"/>
                  <a:gd name="connsiteX131" fmla="*/ 694506 w 742245"/>
                  <a:gd name="connsiteY131" fmla="*/ 238852 h 632139"/>
                  <a:gd name="connsiteX132" fmla="*/ 692544 w 742245"/>
                  <a:gd name="connsiteY132" fmla="*/ 251940 h 632139"/>
                  <a:gd name="connsiteX133" fmla="*/ 700392 w 742245"/>
                  <a:gd name="connsiteY133" fmla="*/ 256520 h 632139"/>
                  <a:gd name="connsiteX134" fmla="*/ 711509 w 742245"/>
                  <a:gd name="connsiteY134" fmla="*/ 254557 h 632139"/>
                  <a:gd name="connsiteX135" fmla="*/ 711509 w 742245"/>
                  <a:gd name="connsiteY135" fmla="*/ 244741 h 632139"/>
                  <a:gd name="connsiteX136" fmla="*/ 725242 w 742245"/>
                  <a:gd name="connsiteY136" fmla="*/ 240815 h 632139"/>
                  <a:gd name="connsiteX137" fmla="*/ 725242 w 742245"/>
                  <a:gd name="connsiteY137" fmla="*/ 240815 h 632139"/>
                  <a:gd name="connsiteX138" fmla="*/ 723281 w 742245"/>
                  <a:gd name="connsiteY138" fmla="*/ 238197 h 632139"/>
                  <a:gd name="connsiteX139" fmla="*/ 720665 w 742245"/>
                  <a:gd name="connsiteY139" fmla="*/ 225764 h 632139"/>
                  <a:gd name="connsiteX140" fmla="*/ 719357 w 742245"/>
                  <a:gd name="connsiteY140" fmla="*/ 217912 h 632139"/>
                  <a:gd name="connsiteX141" fmla="*/ 717395 w 742245"/>
                  <a:gd name="connsiteY141" fmla="*/ 215948 h 632139"/>
                  <a:gd name="connsiteX142" fmla="*/ 712163 w 742245"/>
                  <a:gd name="connsiteY142" fmla="*/ 209405 h 632139"/>
                  <a:gd name="connsiteX143" fmla="*/ 712163 w 742245"/>
                  <a:gd name="connsiteY143" fmla="*/ 201552 h 632139"/>
                  <a:gd name="connsiteX144" fmla="*/ 721319 w 742245"/>
                  <a:gd name="connsiteY144" fmla="*/ 198280 h 632139"/>
                  <a:gd name="connsiteX145" fmla="*/ 720665 w 742245"/>
                  <a:gd name="connsiteY145" fmla="*/ 193699 h 632139"/>
                  <a:gd name="connsiteX146" fmla="*/ 720665 w 742245"/>
                  <a:gd name="connsiteY146" fmla="*/ 189773 h 632139"/>
                  <a:gd name="connsiteX147" fmla="*/ 723934 w 742245"/>
                  <a:gd name="connsiteY147" fmla="*/ 187155 h 632139"/>
                  <a:gd name="connsiteX148" fmla="*/ 737014 w 742245"/>
                  <a:gd name="connsiteY148" fmla="*/ 190427 h 632139"/>
                  <a:gd name="connsiteX149" fmla="*/ 740938 w 742245"/>
                  <a:gd name="connsiteY149" fmla="*/ 193045 h 632139"/>
                  <a:gd name="connsiteX150" fmla="*/ 740938 w 742245"/>
                  <a:gd name="connsiteY150" fmla="*/ 193045 h 632139"/>
                  <a:gd name="connsiteX151" fmla="*/ 742246 w 742245"/>
                  <a:gd name="connsiteY151" fmla="*/ 191736 h 632139"/>
                  <a:gd name="connsiteX152" fmla="*/ 736360 w 742245"/>
                  <a:gd name="connsiteY152" fmla="*/ 185846 h 632139"/>
                  <a:gd name="connsiteX153" fmla="*/ 731128 w 742245"/>
                  <a:gd name="connsiteY153" fmla="*/ 185846 h 632139"/>
                  <a:gd name="connsiteX154" fmla="*/ 722627 w 742245"/>
                  <a:gd name="connsiteY154" fmla="*/ 185846 h 632139"/>
                  <a:gd name="connsiteX155" fmla="*/ 710855 w 742245"/>
                  <a:gd name="connsiteY155" fmla="*/ 176685 h 632139"/>
                  <a:gd name="connsiteX156" fmla="*/ 710855 w 742245"/>
                  <a:gd name="connsiteY156" fmla="*/ 176685 h 632139"/>
                  <a:gd name="connsiteX157" fmla="*/ 706278 w 742245"/>
                  <a:gd name="connsiteY157" fmla="*/ 175376 h 632139"/>
                  <a:gd name="connsiteX158" fmla="*/ 697122 w 742245"/>
                  <a:gd name="connsiteY158" fmla="*/ 172104 h 632139"/>
                  <a:gd name="connsiteX159" fmla="*/ 694506 w 742245"/>
                  <a:gd name="connsiteY159" fmla="*/ 165560 h 632139"/>
                  <a:gd name="connsiteX160" fmla="*/ 698430 w 742245"/>
                  <a:gd name="connsiteY160" fmla="*/ 158362 h 632139"/>
                  <a:gd name="connsiteX161" fmla="*/ 698430 w 742245"/>
                  <a:gd name="connsiteY161" fmla="*/ 157708 h 632139"/>
                  <a:gd name="connsiteX162" fmla="*/ 697122 w 742245"/>
                  <a:gd name="connsiteY162" fmla="*/ 146583 h 632139"/>
                  <a:gd name="connsiteX163" fmla="*/ 697122 w 742245"/>
                  <a:gd name="connsiteY163" fmla="*/ 146583 h 632139"/>
                  <a:gd name="connsiteX164" fmla="*/ 689929 w 742245"/>
                  <a:gd name="connsiteY164" fmla="*/ 145274 h 632139"/>
                  <a:gd name="connsiteX165" fmla="*/ 682081 w 742245"/>
                  <a:gd name="connsiteY165" fmla="*/ 128914 h 632139"/>
                  <a:gd name="connsiteX166" fmla="*/ 686659 w 742245"/>
                  <a:gd name="connsiteY166" fmla="*/ 116481 h 632139"/>
                  <a:gd name="connsiteX167" fmla="*/ 687966 w 742245"/>
                  <a:gd name="connsiteY167" fmla="*/ 114518 h 632139"/>
                  <a:gd name="connsiteX168" fmla="*/ 684043 w 742245"/>
                  <a:gd name="connsiteY168" fmla="*/ 109937 h 632139"/>
                  <a:gd name="connsiteX169" fmla="*/ 684043 w 742245"/>
                  <a:gd name="connsiteY169" fmla="*/ 98158 h 632139"/>
                  <a:gd name="connsiteX170" fmla="*/ 684043 w 742245"/>
                  <a:gd name="connsiteY170" fmla="*/ 97504 h 632139"/>
                  <a:gd name="connsiteX171" fmla="*/ 680773 w 742245"/>
                  <a:gd name="connsiteY171" fmla="*/ 94232 h 632139"/>
                  <a:gd name="connsiteX172" fmla="*/ 678157 w 742245"/>
                  <a:gd name="connsiteY172" fmla="*/ 91615 h 632139"/>
                  <a:gd name="connsiteX173" fmla="*/ 674233 w 742245"/>
                  <a:gd name="connsiteY173" fmla="*/ 82453 h 632139"/>
                  <a:gd name="connsiteX174" fmla="*/ 667040 w 742245"/>
                  <a:gd name="connsiteY174" fmla="*/ 84416 h 632139"/>
                  <a:gd name="connsiteX175" fmla="*/ 655923 w 742245"/>
                  <a:gd name="connsiteY175" fmla="*/ 81799 h 632139"/>
                  <a:gd name="connsiteX176" fmla="*/ 654615 w 742245"/>
                  <a:gd name="connsiteY176" fmla="*/ 81799 h 632139"/>
                  <a:gd name="connsiteX177" fmla="*/ 654615 w 742245"/>
                  <a:gd name="connsiteY177" fmla="*/ 82453 h 632139"/>
                  <a:gd name="connsiteX178" fmla="*/ 654615 w 742245"/>
                  <a:gd name="connsiteY178" fmla="*/ 85725 h 632139"/>
                  <a:gd name="connsiteX179" fmla="*/ 644151 w 742245"/>
                  <a:gd name="connsiteY179" fmla="*/ 102739 h 632139"/>
                  <a:gd name="connsiteX180" fmla="*/ 634342 w 742245"/>
                  <a:gd name="connsiteY180" fmla="*/ 105357 h 632139"/>
                  <a:gd name="connsiteX181" fmla="*/ 632380 w 742245"/>
                  <a:gd name="connsiteY181" fmla="*/ 107320 h 632139"/>
                  <a:gd name="connsiteX182" fmla="*/ 625186 w 742245"/>
                  <a:gd name="connsiteY182" fmla="*/ 114518 h 632139"/>
                  <a:gd name="connsiteX183" fmla="*/ 616031 w 742245"/>
                  <a:gd name="connsiteY183" fmla="*/ 113209 h 632139"/>
                  <a:gd name="connsiteX184" fmla="*/ 609491 w 742245"/>
                  <a:gd name="connsiteY184" fmla="*/ 115827 h 632139"/>
                  <a:gd name="connsiteX185" fmla="*/ 595758 w 742245"/>
                  <a:gd name="connsiteY185" fmla="*/ 112555 h 632139"/>
                  <a:gd name="connsiteX186" fmla="*/ 591835 w 742245"/>
                  <a:gd name="connsiteY186" fmla="*/ 111246 h 632139"/>
                  <a:gd name="connsiteX187" fmla="*/ 583987 w 742245"/>
                  <a:gd name="connsiteY187" fmla="*/ 115172 h 632139"/>
                  <a:gd name="connsiteX188" fmla="*/ 580717 w 742245"/>
                  <a:gd name="connsiteY188" fmla="*/ 116481 h 632139"/>
                  <a:gd name="connsiteX189" fmla="*/ 565022 w 742245"/>
                  <a:gd name="connsiteY189" fmla="*/ 115172 h 632139"/>
                  <a:gd name="connsiteX190" fmla="*/ 561098 w 742245"/>
                  <a:gd name="connsiteY190" fmla="*/ 113864 h 632139"/>
                  <a:gd name="connsiteX191" fmla="*/ 559790 w 742245"/>
                  <a:gd name="connsiteY191" fmla="*/ 115172 h 632139"/>
                  <a:gd name="connsiteX192" fmla="*/ 555213 w 742245"/>
                  <a:gd name="connsiteY192" fmla="*/ 119099 h 632139"/>
                  <a:gd name="connsiteX193" fmla="*/ 551943 w 742245"/>
                  <a:gd name="connsiteY193" fmla="*/ 119753 h 632139"/>
                  <a:gd name="connsiteX194" fmla="*/ 542133 w 742245"/>
                  <a:gd name="connsiteY194" fmla="*/ 112555 h 632139"/>
                  <a:gd name="connsiteX195" fmla="*/ 541479 w 742245"/>
                  <a:gd name="connsiteY195" fmla="*/ 111246 h 632139"/>
                  <a:gd name="connsiteX196" fmla="*/ 534940 w 742245"/>
                  <a:gd name="connsiteY196" fmla="*/ 111246 h 632139"/>
                  <a:gd name="connsiteX197" fmla="*/ 522514 w 742245"/>
                  <a:gd name="connsiteY197" fmla="*/ 109937 h 632139"/>
                  <a:gd name="connsiteX198" fmla="*/ 515321 w 742245"/>
                  <a:gd name="connsiteY198" fmla="*/ 99467 h 632139"/>
                  <a:gd name="connsiteX199" fmla="*/ 515321 w 742245"/>
                  <a:gd name="connsiteY199" fmla="*/ 96850 h 632139"/>
                  <a:gd name="connsiteX200" fmla="*/ 511397 w 742245"/>
                  <a:gd name="connsiteY200" fmla="*/ 94232 h 632139"/>
                  <a:gd name="connsiteX201" fmla="*/ 509435 w 742245"/>
                  <a:gd name="connsiteY201" fmla="*/ 92923 h 632139"/>
                  <a:gd name="connsiteX202" fmla="*/ 496356 w 742245"/>
                  <a:gd name="connsiteY202" fmla="*/ 93578 h 632139"/>
                  <a:gd name="connsiteX203" fmla="*/ 485239 w 742245"/>
                  <a:gd name="connsiteY203" fmla="*/ 94232 h 632139"/>
                  <a:gd name="connsiteX204" fmla="*/ 459080 w 742245"/>
                  <a:gd name="connsiteY204" fmla="*/ 71328 h 632139"/>
                  <a:gd name="connsiteX205" fmla="*/ 455157 w 742245"/>
                  <a:gd name="connsiteY205" fmla="*/ 66747 h 632139"/>
                  <a:gd name="connsiteX206" fmla="*/ 448617 w 742245"/>
                  <a:gd name="connsiteY206" fmla="*/ 56277 h 632139"/>
                  <a:gd name="connsiteX207" fmla="*/ 447309 w 742245"/>
                  <a:gd name="connsiteY207" fmla="*/ 54314 h 632139"/>
                  <a:gd name="connsiteX208" fmla="*/ 428998 w 742245"/>
                  <a:gd name="connsiteY208" fmla="*/ 49079 h 632139"/>
                  <a:gd name="connsiteX209" fmla="*/ 427036 w 742245"/>
                  <a:gd name="connsiteY209" fmla="*/ 49079 h 632139"/>
                  <a:gd name="connsiteX210" fmla="*/ 410687 w 742245"/>
                  <a:gd name="connsiteY210" fmla="*/ 35991 h 632139"/>
                  <a:gd name="connsiteX211" fmla="*/ 406110 w 742245"/>
                  <a:gd name="connsiteY211" fmla="*/ 26830 h 632139"/>
                  <a:gd name="connsiteX212" fmla="*/ 404148 w 742245"/>
                  <a:gd name="connsiteY212" fmla="*/ 22904 h 632139"/>
                  <a:gd name="connsiteX213" fmla="*/ 400878 w 742245"/>
                  <a:gd name="connsiteY213" fmla="*/ 22904 h 632139"/>
                  <a:gd name="connsiteX214" fmla="*/ 394338 w 742245"/>
                  <a:gd name="connsiteY214" fmla="*/ 22904 h 632139"/>
                  <a:gd name="connsiteX215" fmla="*/ 379951 w 742245"/>
                  <a:gd name="connsiteY215" fmla="*/ 9816 h 632139"/>
                  <a:gd name="connsiteX216" fmla="*/ 379297 w 742245"/>
                  <a:gd name="connsiteY216" fmla="*/ 8507 h 632139"/>
                  <a:gd name="connsiteX217" fmla="*/ 376027 w 742245"/>
                  <a:gd name="connsiteY217" fmla="*/ 8507 h 632139"/>
                  <a:gd name="connsiteX218" fmla="*/ 366872 w 742245"/>
                  <a:gd name="connsiteY218" fmla="*/ 6544 h 632139"/>
                  <a:gd name="connsiteX219" fmla="*/ 365564 w 742245"/>
                  <a:gd name="connsiteY219" fmla="*/ 5235 h 632139"/>
                  <a:gd name="connsiteX220" fmla="*/ 355754 w 742245"/>
                  <a:gd name="connsiteY220" fmla="*/ 3272 h 632139"/>
                  <a:gd name="connsiteX221" fmla="*/ 343983 w 742245"/>
                  <a:gd name="connsiteY221" fmla="*/ 0 h 632139"/>
                  <a:gd name="connsiteX222" fmla="*/ 338097 w 742245"/>
                  <a:gd name="connsiteY222" fmla="*/ 4580 h 632139"/>
                  <a:gd name="connsiteX223" fmla="*/ 342675 w 742245"/>
                  <a:gd name="connsiteY223" fmla="*/ 14396 h 632139"/>
                  <a:gd name="connsiteX224" fmla="*/ 345291 w 742245"/>
                  <a:gd name="connsiteY224" fmla="*/ 23558 h 632139"/>
                  <a:gd name="connsiteX225" fmla="*/ 336790 w 742245"/>
                  <a:gd name="connsiteY225" fmla="*/ 31411 h 632139"/>
                  <a:gd name="connsiteX226" fmla="*/ 321095 w 742245"/>
                  <a:gd name="connsiteY226" fmla="*/ 28793 h 632139"/>
                  <a:gd name="connsiteX227" fmla="*/ 318479 w 742245"/>
                  <a:gd name="connsiteY227" fmla="*/ 30102 h 632139"/>
                  <a:gd name="connsiteX228" fmla="*/ 318479 w 742245"/>
                  <a:gd name="connsiteY228" fmla="*/ 35337 h 632139"/>
                  <a:gd name="connsiteX229" fmla="*/ 309323 w 742245"/>
                  <a:gd name="connsiteY229" fmla="*/ 46461 h 632139"/>
                  <a:gd name="connsiteX230" fmla="*/ 306054 w 742245"/>
                  <a:gd name="connsiteY230" fmla="*/ 48425 h 632139"/>
                  <a:gd name="connsiteX231" fmla="*/ 297552 w 742245"/>
                  <a:gd name="connsiteY231" fmla="*/ 52351 h 632139"/>
                  <a:gd name="connsiteX232" fmla="*/ 291666 w 742245"/>
                  <a:gd name="connsiteY232" fmla="*/ 54968 h 632139"/>
                  <a:gd name="connsiteX233" fmla="*/ 283819 w 742245"/>
                  <a:gd name="connsiteY233" fmla="*/ 63475 h 632139"/>
                  <a:gd name="connsiteX234" fmla="*/ 266162 w 742245"/>
                  <a:gd name="connsiteY234" fmla="*/ 66747 h 632139"/>
                  <a:gd name="connsiteX235" fmla="*/ 262892 w 742245"/>
                  <a:gd name="connsiteY235" fmla="*/ 78527 h 632139"/>
                  <a:gd name="connsiteX236" fmla="*/ 272701 w 742245"/>
                  <a:gd name="connsiteY236" fmla="*/ 85725 h 632139"/>
                  <a:gd name="connsiteX237" fmla="*/ 274009 w 742245"/>
                  <a:gd name="connsiteY237" fmla="*/ 85725 h 632139"/>
                  <a:gd name="connsiteX238" fmla="*/ 276625 w 742245"/>
                  <a:gd name="connsiteY238" fmla="*/ 102085 h 632139"/>
                  <a:gd name="connsiteX239" fmla="*/ 275971 w 742245"/>
                  <a:gd name="connsiteY239" fmla="*/ 104048 h 632139"/>
                  <a:gd name="connsiteX240" fmla="*/ 275971 w 742245"/>
                  <a:gd name="connsiteY240" fmla="*/ 120407 h 632139"/>
                  <a:gd name="connsiteX241" fmla="*/ 275971 w 742245"/>
                  <a:gd name="connsiteY241" fmla="*/ 122370 h 632139"/>
                  <a:gd name="connsiteX242" fmla="*/ 272048 w 742245"/>
                  <a:gd name="connsiteY242" fmla="*/ 139385 h 632139"/>
                  <a:gd name="connsiteX243" fmla="*/ 252429 w 742245"/>
                  <a:gd name="connsiteY243" fmla="*/ 140694 h 632139"/>
                  <a:gd name="connsiteX244" fmla="*/ 243273 w 742245"/>
                  <a:gd name="connsiteY244" fmla="*/ 149201 h 632139"/>
                  <a:gd name="connsiteX245" fmla="*/ 232810 w 742245"/>
                  <a:gd name="connsiteY245" fmla="*/ 155745 h 632139"/>
                  <a:gd name="connsiteX246" fmla="*/ 231502 w 742245"/>
                  <a:gd name="connsiteY246" fmla="*/ 156399 h 632139"/>
                  <a:gd name="connsiteX247" fmla="*/ 232156 w 742245"/>
                  <a:gd name="connsiteY247" fmla="*/ 156399 h 632139"/>
                  <a:gd name="connsiteX248" fmla="*/ 241966 w 742245"/>
                  <a:gd name="connsiteY248" fmla="*/ 169487 h 632139"/>
                  <a:gd name="connsiteX249" fmla="*/ 231502 w 742245"/>
                  <a:gd name="connsiteY249" fmla="*/ 178648 h 632139"/>
                  <a:gd name="connsiteX250" fmla="*/ 231502 w 742245"/>
                  <a:gd name="connsiteY250" fmla="*/ 178648 h 632139"/>
                  <a:gd name="connsiteX251" fmla="*/ 230194 w 742245"/>
                  <a:gd name="connsiteY251" fmla="*/ 181920 h 632139"/>
                  <a:gd name="connsiteX252" fmla="*/ 234118 w 742245"/>
                  <a:gd name="connsiteY252" fmla="*/ 188464 h 632139"/>
                  <a:gd name="connsiteX253" fmla="*/ 235426 w 742245"/>
                  <a:gd name="connsiteY253" fmla="*/ 190427 h 632139"/>
                  <a:gd name="connsiteX254" fmla="*/ 236734 w 742245"/>
                  <a:gd name="connsiteY254" fmla="*/ 191081 h 632139"/>
                  <a:gd name="connsiteX255" fmla="*/ 241966 w 742245"/>
                  <a:gd name="connsiteY255" fmla="*/ 204824 h 632139"/>
                  <a:gd name="connsiteX256" fmla="*/ 225616 w 742245"/>
                  <a:gd name="connsiteY256" fmla="*/ 210713 h 632139"/>
                  <a:gd name="connsiteX257" fmla="*/ 223654 w 742245"/>
                  <a:gd name="connsiteY257" fmla="*/ 212022 h 632139"/>
                  <a:gd name="connsiteX258" fmla="*/ 214499 w 742245"/>
                  <a:gd name="connsiteY258" fmla="*/ 217257 h 632139"/>
                  <a:gd name="connsiteX259" fmla="*/ 196188 w 742245"/>
                  <a:gd name="connsiteY259" fmla="*/ 206787 h 632139"/>
                  <a:gd name="connsiteX260" fmla="*/ 192264 w 742245"/>
                  <a:gd name="connsiteY260" fmla="*/ 207441 h 632139"/>
                  <a:gd name="connsiteX261" fmla="*/ 185071 w 742245"/>
                  <a:gd name="connsiteY261" fmla="*/ 206133 h 632139"/>
                  <a:gd name="connsiteX262" fmla="*/ 183109 w 742245"/>
                  <a:gd name="connsiteY262" fmla="*/ 210059 h 632139"/>
                  <a:gd name="connsiteX263" fmla="*/ 172645 w 742245"/>
                  <a:gd name="connsiteY263" fmla="*/ 213985 h 632139"/>
                  <a:gd name="connsiteX264" fmla="*/ 170684 w 742245"/>
                  <a:gd name="connsiteY264" fmla="*/ 213985 h 632139"/>
                  <a:gd name="connsiteX265" fmla="*/ 156951 w 742245"/>
                  <a:gd name="connsiteY265" fmla="*/ 204824 h 632139"/>
                  <a:gd name="connsiteX266" fmla="*/ 156951 w 742245"/>
                  <a:gd name="connsiteY266" fmla="*/ 204824 h 632139"/>
                  <a:gd name="connsiteX267" fmla="*/ 154988 w 742245"/>
                  <a:gd name="connsiteY267" fmla="*/ 204824 h 632139"/>
                  <a:gd name="connsiteX268" fmla="*/ 147795 w 742245"/>
                  <a:gd name="connsiteY268" fmla="*/ 202861 h 632139"/>
                  <a:gd name="connsiteX269" fmla="*/ 142563 w 742245"/>
                  <a:gd name="connsiteY269" fmla="*/ 193699 h 632139"/>
                  <a:gd name="connsiteX270" fmla="*/ 142563 w 742245"/>
                  <a:gd name="connsiteY270" fmla="*/ 192390 h 632139"/>
                  <a:gd name="connsiteX271" fmla="*/ 139947 w 742245"/>
                  <a:gd name="connsiteY271" fmla="*/ 191081 h 632139"/>
                  <a:gd name="connsiteX272" fmla="*/ 134716 w 742245"/>
                  <a:gd name="connsiteY272" fmla="*/ 187809 h 632139"/>
                  <a:gd name="connsiteX273" fmla="*/ 131446 w 742245"/>
                  <a:gd name="connsiteY273" fmla="*/ 191081 h 632139"/>
                  <a:gd name="connsiteX274" fmla="*/ 131446 w 742245"/>
                  <a:gd name="connsiteY274" fmla="*/ 191081 h 632139"/>
                  <a:gd name="connsiteX275" fmla="*/ 131446 w 742245"/>
                  <a:gd name="connsiteY275" fmla="*/ 194353 h 632139"/>
                  <a:gd name="connsiteX276" fmla="*/ 131446 w 742245"/>
                  <a:gd name="connsiteY276" fmla="*/ 198934 h 632139"/>
                  <a:gd name="connsiteX277" fmla="*/ 119675 w 742245"/>
                  <a:gd name="connsiteY277" fmla="*/ 212022 h 632139"/>
                  <a:gd name="connsiteX278" fmla="*/ 116405 w 742245"/>
                  <a:gd name="connsiteY278" fmla="*/ 214640 h 632139"/>
                  <a:gd name="connsiteX279" fmla="*/ 91555 w 742245"/>
                  <a:gd name="connsiteY279" fmla="*/ 212022 h 632139"/>
                  <a:gd name="connsiteX280" fmla="*/ 91555 w 742245"/>
                  <a:gd name="connsiteY280" fmla="*/ 212022 h 632139"/>
                  <a:gd name="connsiteX281" fmla="*/ 90247 w 742245"/>
                  <a:gd name="connsiteY281" fmla="*/ 213985 h 632139"/>
                  <a:gd name="connsiteX282" fmla="*/ 84361 w 742245"/>
                  <a:gd name="connsiteY282" fmla="*/ 219875 h 632139"/>
                  <a:gd name="connsiteX283" fmla="*/ 69320 w 742245"/>
                  <a:gd name="connsiteY283" fmla="*/ 217257 h 632139"/>
                  <a:gd name="connsiteX284" fmla="*/ 68666 w 742245"/>
                  <a:gd name="connsiteY284" fmla="*/ 219220 h 632139"/>
                  <a:gd name="connsiteX285" fmla="*/ 58856 w 742245"/>
                  <a:gd name="connsiteY285" fmla="*/ 224455 h 632139"/>
                  <a:gd name="connsiteX286" fmla="*/ 51663 w 742245"/>
                  <a:gd name="connsiteY286" fmla="*/ 230345 h 632139"/>
                  <a:gd name="connsiteX287" fmla="*/ 48393 w 742245"/>
                  <a:gd name="connsiteY287" fmla="*/ 230345 h 632139"/>
                  <a:gd name="connsiteX288" fmla="*/ 34660 w 742245"/>
                  <a:gd name="connsiteY288" fmla="*/ 223801 h 632139"/>
                  <a:gd name="connsiteX289" fmla="*/ 34660 w 742245"/>
                  <a:gd name="connsiteY289" fmla="*/ 223801 h 632139"/>
                  <a:gd name="connsiteX290" fmla="*/ 28120 w 742245"/>
                  <a:gd name="connsiteY290" fmla="*/ 224455 h 632139"/>
                  <a:gd name="connsiteX291" fmla="*/ 18965 w 742245"/>
                  <a:gd name="connsiteY291" fmla="*/ 225110 h 632139"/>
                  <a:gd name="connsiteX292" fmla="*/ 0 w 742245"/>
                  <a:gd name="connsiteY292" fmla="*/ 215948 h 632139"/>
                  <a:gd name="connsiteX293" fmla="*/ 1308 w 742245"/>
                  <a:gd name="connsiteY293" fmla="*/ 225110 h 632139"/>
                  <a:gd name="connsiteX294" fmla="*/ 5232 w 742245"/>
                  <a:gd name="connsiteY294" fmla="*/ 243433 h 632139"/>
                  <a:gd name="connsiteX295" fmla="*/ 11771 w 742245"/>
                  <a:gd name="connsiteY295" fmla="*/ 244741 h 632139"/>
                  <a:gd name="connsiteX296" fmla="*/ 9155 w 742245"/>
                  <a:gd name="connsiteY296" fmla="*/ 254557 h 632139"/>
                  <a:gd name="connsiteX297" fmla="*/ 13733 w 742245"/>
                  <a:gd name="connsiteY297" fmla="*/ 262410 h 632139"/>
                  <a:gd name="connsiteX298" fmla="*/ 11771 w 742245"/>
                  <a:gd name="connsiteY298" fmla="*/ 274189 h 632139"/>
                  <a:gd name="connsiteX299" fmla="*/ 28120 w 742245"/>
                  <a:gd name="connsiteY299" fmla="*/ 276807 h 632139"/>
                  <a:gd name="connsiteX300" fmla="*/ 17003 w 742245"/>
                  <a:gd name="connsiteY300" fmla="*/ 284659 h 632139"/>
                  <a:gd name="connsiteX301" fmla="*/ 28774 w 742245"/>
                  <a:gd name="connsiteY301" fmla="*/ 299056 h 632139"/>
                  <a:gd name="connsiteX302" fmla="*/ 41853 w 742245"/>
                  <a:gd name="connsiteY302" fmla="*/ 312798 h 632139"/>
                  <a:gd name="connsiteX303" fmla="*/ 41853 w 742245"/>
                  <a:gd name="connsiteY303" fmla="*/ 326540 h 632139"/>
                  <a:gd name="connsiteX304" fmla="*/ 49047 w 742245"/>
                  <a:gd name="connsiteY304" fmla="*/ 323923 h 632139"/>
                  <a:gd name="connsiteX305" fmla="*/ 48393 w 742245"/>
                  <a:gd name="connsiteY305" fmla="*/ 333084 h 632139"/>
                  <a:gd name="connsiteX306" fmla="*/ 53624 w 742245"/>
                  <a:gd name="connsiteY306" fmla="*/ 336356 h 632139"/>
                  <a:gd name="connsiteX307" fmla="*/ 58202 w 742245"/>
                  <a:gd name="connsiteY307" fmla="*/ 342900 h 632139"/>
                  <a:gd name="connsiteX308" fmla="*/ 59510 w 742245"/>
                  <a:gd name="connsiteY308" fmla="*/ 335702 h 632139"/>
                  <a:gd name="connsiteX309" fmla="*/ 67358 w 742245"/>
                  <a:gd name="connsiteY309" fmla="*/ 337011 h 632139"/>
                  <a:gd name="connsiteX310" fmla="*/ 67358 w 742245"/>
                  <a:gd name="connsiteY310" fmla="*/ 328503 h 632139"/>
                  <a:gd name="connsiteX311" fmla="*/ 67358 w 742245"/>
                  <a:gd name="connsiteY311" fmla="*/ 321959 h 632139"/>
                  <a:gd name="connsiteX312" fmla="*/ 72589 w 742245"/>
                  <a:gd name="connsiteY312" fmla="*/ 317379 h 632139"/>
                  <a:gd name="connsiteX313" fmla="*/ 77821 w 742245"/>
                  <a:gd name="connsiteY313" fmla="*/ 308217 h 632139"/>
                  <a:gd name="connsiteX314" fmla="*/ 73897 w 742245"/>
                  <a:gd name="connsiteY314" fmla="*/ 296438 h 632139"/>
                  <a:gd name="connsiteX315" fmla="*/ 86977 w 742245"/>
                  <a:gd name="connsiteY315" fmla="*/ 308217 h 632139"/>
                  <a:gd name="connsiteX316" fmla="*/ 88285 w 742245"/>
                  <a:gd name="connsiteY316" fmla="*/ 293821 h 632139"/>
                  <a:gd name="connsiteX317" fmla="*/ 89592 w 742245"/>
                  <a:gd name="connsiteY317" fmla="*/ 284659 h 632139"/>
                  <a:gd name="connsiteX318" fmla="*/ 90247 w 742245"/>
                  <a:gd name="connsiteY318" fmla="*/ 275498 h 632139"/>
                  <a:gd name="connsiteX319" fmla="*/ 98094 w 742245"/>
                  <a:gd name="connsiteY319" fmla="*/ 272880 h 632139"/>
                  <a:gd name="connsiteX320" fmla="*/ 99402 w 742245"/>
                  <a:gd name="connsiteY320" fmla="*/ 248668 h 632139"/>
                  <a:gd name="connsiteX321" fmla="*/ 106596 w 742245"/>
                  <a:gd name="connsiteY321" fmla="*/ 234271 h 632139"/>
                  <a:gd name="connsiteX322" fmla="*/ 128830 w 742245"/>
                  <a:gd name="connsiteY322" fmla="*/ 242124 h 632139"/>
                  <a:gd name="connsiteX323" fmla="*/ 138639 w 742245"/>
                  <a:gd name="connsiteY323" fmla="*/ 242124 h 632139"/>
                  <a:gd name="connsiteX324" fmla="*/ 141255 w 742245"/>
                  <a:gd name="connsiteY324" fmla="*/ 249976 h 632139"/>
                  <a:gd name="connsiteX325" fmla="*/ 162836 w 742245"/>
                  <a:gd name="connsiteY325" fmla="*/ 267645 h 632139"/>
                  <a:gd name="connsiteX326" fmla="*/ 175261 w 742245"/>
                  <a:gd name="connsiteY326" fmla="*/ 274844 h 632139"/>
                  <a:gd name="connsiteX327" fmla="*/ 185725 w 742245"/>
                  <a:gd name="connsiteY327" fmla="*/ 293821 h 632139"/>
                  <a:gd name="connsiteX328" fmla="*/ 188341 w 742245"/>
                  <a:gd name="connsiteY328" fmla="*/ 302328 h 632139"/>
                  <a:gd name="connsiteX329" fmla="*/ 184417 w 742245"/>
                  <a:gd name="connsiteY329" fmla="*/ 319996 h 632139"/>
                  <a:gd name="connsiteX330" fmla="*/ 188341 w 742245"/>
                  <a:gd name="connsiteY330" fmla="*/ 338319 h 632139"/>
                  <a:gd name="connsiteX331" fmla="*/ 190302 w 742245"/>
                  <a:gd name="connsiteY331" fmla="*/ 349444 h 632139"/>
                  <a:gd name="connsiteX332" fmla="*/ 199458 w 742245"/>
                  <a:gd name="connsiteY332" fmla="*/ 361223 h 632139"/>
                  <a:gd name="connsiteX333" fmla="*/ 215153 w 742245"/>
                  <a:gd name="connsiteY333" fmla="*/ 376928 h 632139"/>
                  <a:gd name="connsiteX334" fmla="*/ 223654 w 742245"/>
                  <a:gd name="connsiteY334" fmla="*/ 386090 h 632139"/>
                  <a:gd name="connsiteX335" fmla="*/ 244581 w 742245"/>
                  <a:gd name="connsiteY335" fmla="*/ 404413 h 632139"/>
                  <a:gd name="connsiteX336" fmla="*/ 260930 w 742245"/>
                  <a:gd name="connsiteY336" fmla="*/ 414883 h 632139"/>
                  <a:gd name="connsiteX337" fmla="*/ 268778 w 742245"/>
                  <a:gd name="connsiteY337" fmla="*/ 419463 h 632139"/>
                  <a:gd name="connsiteX338" fmla="*/ 277279 w 742245"/>
                  <a:gd name="connsiteY338" fmla="*/ 421426 h 632139"/>
                  <a:gd name="connsiteX339" fmla="*/ 280549 w 742245"/>
                  <a:gd name="connsiteY339" fmla="*/ 427970 h 632139"/>
                  <a:gd name="connsiteX340" fmla="*/ 291666 w 742245"/>
                  <a:gd name="connsiteY340" fmla="*/ 425353 h 632139"/>
                  <a:gd name="connsiteX341" fmla="*/ 286435 w 742245"/>
                  <a:gd name="connsiteY341" fmla="*/ 432551 h 632139"/>
                  <a:gd name="connsiteX342" fmla="*/ 292320 w 742245"/>
                  <a:gd name="connsiteY342" fmla="*/ 444330 h 632139"/>
                  <a:gd name="connsiteX343" fmla="*/ 284473 w 742245"/>
                  <a:gd name="connsiteY343" fmla="*/ 437786 h 632139"/>
                  <a:gd name="connsiteX344" fmla="*/ 276625 w 742245"/>
                  <a:gd name="connsiteY344" fmla="*/ 437786 h 632139"/>
                  <a:gd name="connsiteX345" fmla="*/ 270740 w 742245"/>
                  <a:gd name="connsiteY345" fmla="*/ 431897 h 632139"/>
                  <a:gd name="connsiteX346" fmla="*/ 272048 w 742245"/>
                  <a:gd name="connsiteY346" fmla="*/ 425353 h 632139"/>
                  <a:gd name="connsiteX347" fmla="*/ 263546 w 742245"/>
                  <a:gd name="connsiteY347" fmla="*/ 424044 h 632139"/>
                  <a:gd name="connsiteX348" fmla="*/ 255699 w 742245"/>
                  <a:gd name="connsiteY348" fmla="*/ 424044 h 632139"/>
                  <a:gd name="connsiteX349" fmla="*/ 243273 w 742245"/>
                  <a:gd name="connsiteY349" fmla="*/ 413574 h 632139"/>
                  <a:gd name="connsiteX350" fmla="*/ 245889 w 742245"/>
                  <a:gd name="connsiteY350" fmla="*/ 422735 h 632139"/>
                  <a:gd name="connsiteX351" fmla="*/ 242619 w 742245"/>
                  <a:gd name="connsiteY351" fmla="*/ 427316 h 632139"/>
                  <a:gd name="connsiteX352" fmla="*/ 236080 w 742245"/>
                  <a:gd name="connsiteY352" fmla="*/ 420772 h 632139"/>
                  <a:gd name="connsiteX353" fmla="*/ 234772 w 742245"/>
                  <a:gd name="connsiteY353" fmla="*/ 427970 h 632139"/>
                  <a:gd name="connsiteX354" fmla="*/ 227578 w 742245"/>
                  <a:gd name="connsiteY354" fmla="*/ 422081 h 632139"/>
                  <a:gd name="connsiteX355" fmla="*/ 224962 w 742245"/>
                  <a:gd name="connsiteY355" fmla="*/ 427316 h 632139"/>
                  <a:gd name="connsiteX356" fmla="*/ 229540 w 742245"/>
                  <a:gd name="connsiteY356" fmla="*/ 436477 h 632139"/>
                  <a:gd name="connsiteX357" fmla="*/ 228886 w 742245"/>
                  <a:gd name="connsiteY357" fmla="*/ 442367 h 632139"/>
                  <a:gd name="connsiteX358" fmla="*/ 238696 w 742245"/>
                  <a:gd name="connsiteY358" fmla="*/ 450874 h 632139"/>
                  <a:gd name="connsiteX359" fmla="*/ 251775 w 742245"/>
                  <a:gd name="connsiteY359" fmla="*/ 463962 h 632139"/>
                  <a:gd name="connsiteX360" fmla="*/ 262238 w 742245"/>
                  <a:gd name="connsiteY360" fmla="*/ 474432 h 632139"/>
                  <a:gd name="connsiteX361" fmla="*/ 272701 w 742245"/>
                  <a:gd name="connsiteY361" fmla="*/ 485557 h 632139"/>
                  <a:gd name="connsiteX362" fmla="*/ 283165 w 742245"/>
                  <a:gd name="connsiteY362" fmla="*/ 491446 h 632139"/>
                  <a:gd name="connsiteX363" fmla="*/ 294936 w 742245"/>
                  <a:gd name="connsiteY363" fmla="*/ 498644 h 632139"/>
                  <a:gd name="connsiteX364" fmla="*/ 300168 w 742245"/>
                  <a:gd name="connsiteY364" fmla="*/ 507152 h 632139"/>
                  <a:gd name="connsiteX365" fmla="*/ 309977 w 742245"/>
                  <a:gd name="connsiteY365" fmla="*/ 512387 h 632139"/>
                  <a:gd name="connsiteX366" fmla="*/ 320441 w 742245"/>
                  <a:gd name="connsiteY366" fmla="*/ 513696 h 632139"/>
                  <a:gd name="connsiteX367" fmla="*/ 331558 w 742245"/>
                  <a:gd name="connsiteY367" fmla="*/ 522203 h 632139"/>
                  <a:gd name="connsiteX368" fmla="*/ 341367 w 742245"/>
                  <a:gd name="connsiteY368" fmla="*/ 524820 h 632139"/>
                  <a:gd name="connsiteX369" fmla="*/ 340060 w 742245"/>
                  <a:gd name="connsiteY369" fmla="*/ 531364 h 632139"/>
                  <a:gd name="connsiteX370" fmla="*/ 341367 w 742245"/>
                  <a:gd name="connsiteY370" fmla="*/ 541180 h 632139"/>
                  <a:gd name="connsiteX371" fmla="*/ 347907 w 742245"/>
                  <a:gd name="connsiteY371" fmla="*/ 549032 h 632139"/>
                  <a:gd name="connsiteX372" fmla="*/ 349215 w 742245"/>
                  <a:gd name="connsiteY372" fmla="*/ 556231 h 632139"/>
                  <a:gd name="connsiteX373" fmla="*/ 366872 w 742245"/>
                  <a:gd name="connsiteY373" fmla="*/ 561466 h 632139"/>
                  <a:gd name="connsiteX374" fmla="*/ 376027 w 742245"/>
                  <a:gd name="connsiteY374" fmla="*/ 558848 h 632139"/>
                  <a:gd name="connsiteX375" fmla="*/ 371450 w 742245"/>
                  <a:gd name="connsiteY375" fmla="*/ 552959 h 632139"/>
                  <a:gd name="connsiteX376" fmla="*/ 383875 w 742245"/>
                  <a:gd name="connsiteY376" fmla="*/ 552959 h 632139"/>
                  <a:gd name="connsiteX377" fmla="*/ 393684 w 742245"/>
                  <a:gd name="connsiteY377" fmla="*/ 547069 h 632139"/>
                  <a:gd name="connsiteX378" fmla="*/ 402840 w 742245"/>
                  <a:gd name="connsiteY378" fmla="*/ 544452 h 632139"/>
                  <a:gd name="connsiteX379" fmla="*/ 413303 w 742245"/>
                  <a:gd name="connsiteY379" fmla="*/ 544452 h 632139"/>
                  <a:gd name="connsiteX380" fmla="*/ 408726 w 742245"/>
                  <a:gd name="connsiteY380" fmla="*/ 552304 h 632139"/>
                  <a:gd name="connsiteX381" fmla="*/ 423767 w 742245"/>
                  <a:gd name="connsiteY381" fmla="*/ 552304 h 632139"/>
                  <a:gd name="connsiteX382" fmla="*/ 433576 w 742245"/>
                  <a:gd name="connsiteY382" fmla="*/ 557539 h 632139"/>
                  <a:gd name="connsiteX383" fmla="*/ 447309 w 742245"/>
                  <a:gd name="connsiteY383" fmla="*/ 560811 h 632139"/>
                  <a:gd name="connsiteX384" fmla="*/ 456465 w 742245"/>
                  <a:gd name="connsiteY384" fmla="*/ 566701 h 632139"/>
                  <a:gd name="connsiteX385" fmla="*/ 474122 w 742245"/>
                  <a:gd name="connsiteY385" fmla="*/ 564738 h 632139"/>
                  <a:gd name="connsiteX386" fmla="*/ 478699 w 742245"/>
                  <a:gd name="connsiteY386" fmla="*/ 569973 h 632139"/>
                  <a:gd name="connsiteX387" fmla="*/ 502242 w 742245"/>
                  <a:gd name="connsiteY387" fmla="*/ 590914 h 632139"/>
                  <a:gd name="connsiteX388" fmla="*/ 521861 w 742245"/>
                  <a:gd name="connsiteY388" fmla="*/ 604656 h 632139"/>
                  <a:gd name="connsiteX389" fmla="*/ 534286 w 742245"/>
                  <a:gd name="connsiteY389" fmla="*/ 609891 h 632139"/>
                  <a:gd name="connsiteX390" fmla="*/ 549327 w 742245"/>
                  <a:gd name="connsiteY390" fmla="*/ 623633 h 632139"/>
                  <a:gd name="connsiteX391" fmla="*/ 553905 w 742245"/>
                  <a:gd name="connsiteY391" fmla="*/ 621015 h 632139"/>
                  <a:gd name="connsiteX392" fmla="*/ 556521 w 742245"/>
                  <a:gd name="connsiteY392" fmla="*/ 627559 h 632139"/>
                  <a:gd name="connsiteX393" fmla="*/ 562406 w 742245"/>
                  <a:gd name="connsiteY393" fmla="*/ 624942 h 632139"/>
                  <a:gd name="connsiteX394" fmla="*/ 561752 w 742245"/>
                  <a:gd name="connsiteY394" fmla="*/ 632140 h 63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742245" h="632139">
                    <a:moveTo>
                      <a:pt x="563060" y="623633"/>
                    </a:moveTo>
                    <a:cubicBezTo>
                      <a:pt x="564368" y="624942"/>
                      <a:pt x="565676" y="627559"/>
                      <a:pt x="567638" y="628868"/>
                    </a:cubicBezTo>
                    <a:cubicBezTo>
                      <a:pt x="573523" y="626250"/>
                      <a:pt x="582679" y="621015"/>
                      <a:pt x="583987" y="620361"/>
                    </a:cubicBezTo>
                    <a:cubicBezTo>
                      <a:pt x="582679" y="618398"/>
                      <a:pt x="580717" y="615126"/>
                      <a:pt x="577447" y="610545"/>
                    </a:cubicBezTo>
                    <a:cubicBezTo>
                      <a:pt x="576139" y="609236"/>
                      <a:pt x="568292" y="605964"/>
                      <a:pt x="564368" y="604656"/>
                    </a:cubicBezTo>
                    <a:cubicBezTo>
                      <a:pt x="559137" y="602692"/>
                      <a:pt x="555867" y="601384"/>
                      <a:pt x="553905" y="600075"/>
                    </a:cubicBezTo>
                    <a:cubicBezTo>
                      <a:pt x="548673" y="596149"/>
                      <a:pt x="546711" y="589605"/>
                      <a:pt x="546057" y="585678"/>
                    </a:cubicBezTo>
                    <a:cubicBezTo>
                      <a:pt x="546057" y="585678"/>
                      <a:pt x="546057" y="585678"/>
                      <a:pt x="546057" y="585678"/>
                    </a:cubicBezTo>
                    <a:cubicBezTo>
                      <a:pt x="545403" y="585678"/>
                      <a:pt x="544095" y="585678"/>
                      <a:pt x="543441" y="585024"/>
                    </a:cubicBezTo>
                    <a:cubicBezTo>
                      <a:pt x="540825" y="584370"/>
                      <a:pt x="538210" y="583715"/>
                      <a:pt x="535594" y="581752"/>
                    </a:cubicBezTo>
                    <a:cubicBezTo>
                      <a:pt x="531670" y="579135"/>
                      <a:pt x="528400" y="573245"/>
                      <a:pt x="525130" y="564738"/>
                    </a:cubicBezTo>
                    <a:cubicBezTo>
                      <a:pt x="524476" y="562775"/>
                      <a:pt x="523822" y="561466"/>
                      <a:pt x="523169" y="560157"/>
                    </a:cubicBezTo>
                    <a:cubicBezTo>
                      <a:pt x="520553" y="555576"/>
                      <a:pt x="521861" y="549687"/>
                      <a:pt x="523169" y="545760"/>
                    </a:cubicBezTo>
                    <a:cubicBezTo>
                      <a:pt x="523169" y="545760"/>
                      <a:pt x="523169" y="545106"/>
                      <a:pt x="523169" y="544452"/>
                    </a:cubicBezTo>
                    <a:cubicBezTo>
                      <a:pt x="521206" y="544452"/>
                      <a:pt x="519245" y="544452"/>
                      <a:pt x="517937" y="544452"/>
                    </a:cubicBezTo>
                    <a:cubicBezTo>
                      <a:pt x="516629" y="544452"/>
                      <a:pt x="515321" y="544452"/>
                      <a:pt x="514667" y="544452"/>
                    </a:cubicBezTo>
                    <a:cubicBezTo>
                      <a:pt x="508781" y="544452"/>
                      <a:pt x="502896" y="540525"/>
                      <a:pt x="497010" y="535945"/>
                    </a:cubicBezTo>
                    <a:lnTo>
                      <a:pt x="495702" y="534636"/>
                    </a:lnTo>
                    <a:cubicBezTo>
                      <a:pt x="490471" y="530710"/>
                      <a:pt x="472159" y="516968"/>
                      <a:pt x="466274" y="511732"/>
                    </a:cubicBezTo>
                    <a:cubicBezTo>
                      <a:pt x="464312" y="510424"/>
                      <a:pt x="461696" y="507152"/>
                      <a:pt x="457773" y="503880"/>
                    </a:cubicBezTo>
                    <a:cubicBezTo>
                      <a:pt x="449271" y="496027"/>
                      <a:pt x="438808" y="486211"/>
                      <a:pt x="434884" y="482285"/>
                    </a:cubicBezTo>
                    <a:cubicBezTo>
                      <a:pt x="432922" y="480322"/>
                      <a:pt x="429652" y="477050"/>
                      <a:pt x="426382" y="473778"/>
                    </a:cubicBezTo>
                    <a:cubicBezTo>
                      <a:pt x="416573" y="464616"/>
                      <a:pt x="413303" y="460690"/>
                      <a:pt x="411995" y="458727"/>
                    </a:cubicBezTo>
                    <a:cubicBezTo>
                      <a:pt x="410687" y="458073"/>
                      <a:pt x="408071" y="456764"/>
                      <a:pt x="406110" y="456109"/>
                    </a:cubicBezTo>
                    <a:lnTo>
                      <a:pt x="404148" y="456109"/>
                    </a:lnTo>
                    <a:cubicBezTo>
                      <a:pt x="399570" y="454146"/>
                      <a:pt x="397608" y="450874"/>
                      <a:pt x="396954" y="448257"/>
                    </a:cubicBezTo>
                    <a:cubicBezTo>
                      <a:pt x="394992" y="448257"/>
                      <a:pt x="392376" y="448257"/>
                      <a:pt x="390414" y="446293"/>
                    </a:cubicBezTo>
                    <a:cubicBezTo>
                      <a:pt x="385183" y="443021"/>
                      <a:pt x="379297" y="431897"/>
                      <a:pt x="377989" y="428625"/>
                    </a:cubicBezTo>
                    <a:cubicBezTo>
                      <a:pt x="377989" y="428625"/>
                      <a:pt x="376681" y="428625"/>
                      <a:pt x="376027" y="427970"/>
                    </a:cubicBezTo>
                    <a:cubicBezTo>
                      <a:pt x="374065" y="427316"/>
                      <a:pt x="372103" y="426662"/>
                      <a:pt x="370142" y="424698"/>
                    </a:cubicBezTo>
                    <a:cubicBezTo>
                      <a:pt x="366218" y="421426"/>
                      <a:pt x="364910" y="415537"/>
                      <a:pt x="363602" y="408339"/>
                    </a:cubicBezTo>
                    <a:cubicBezTo>
                      <a:pt x="363602" y="407030"/>
                      <a:pt x="363602" y="406376"/>
                      <a:pt x="363602" y="405721"/>
                    </a:cubicBezTo>
                    <a:cubicBezTo>
                      <a:pt x="362948" y="401795"/>
                      <a:pt x="363602" y="397869"/>
                      <a:pt x="363602" y="394597"/>
                    </a:cubicBezTo>
                    <a:cubicBezTo>
                      <a:pt x="363602" y="394597"/>
                      <a:pt x="363602" y="394597"/>
                      <a:pt x="363602" y="393942"/>
                    </a:cubicBezTo>
                    <a:cubicBezTo>
                      <a:pt x="363602" y="393942"/>
                      <a:pt x="363602" y="393942"/>
                      <a:pt x="363602" y="393942"/>
                    </a:cubicBezTo>
                    <a:cubicBezTo>
                      <a:pt x="360986" y="393942"/>
                      <a:pt x="358370" y="393288"/>
                      <a:pt x="356409" y="391325"/>
                    </a:cubicBezTo>
                    <a:cubicBezTo>
                      <a:pt x="351177" y="387398"/>
                      <a:pt x="353793" y="381509"/>
                      <a:pt x="355101" y="378237"/>
                    </a:cubicBezTo>
                    <a:cubicBezTo>
                      <a:pt x="355101" y="377582"/>
                      <a:pt x="355754" y="376274"/>
                      <a:pt x="355754" y="376274"/>
                    </a:cubicBezTo>
                    <a:cubicBezTo>
                      <a:pt x="355754" y="374310"/>
                      <a:pt x="353139" y="367766"/>
                      <a:pt x="351177" y="364495"/>
                    </a:cubicBezTo>
                    <a:cubicBezTo>
                      <a:pt x="351177" y="364495"/>
                      <a:pt x="351177" y="364495"/>
                      <a:pt x="351177" y="364495"/>
                    </a:cubicBezTo>
                    <a:cubicBezTo>
                      <a:pt x="347907" y="365803"/>
                      <a:pt x="340713" y="368421"/>
                      <a:pt x="335482" y="362531"/>
                    </a:cubicBezTo>
                    <a:cubicBezTo>
                      <a:pt x="330250" y="356642"/>
                      <a:pt x="334174" y="350753"/>
                      <a:pt x="336136" y="348135"/>
                    </a:cubicBezTo>
                    <a:cubicBezTo>
                      <a:pt x="334828" y="348135"/>
                      <a:pt x="332866" y="348135"/>
                      <a:pt x="331558" y="346826"/>
                    </a:cubicBezTo>
                    <a:cubicBezTo>
                      <a:pt x="327634" y="344863"/>
                      <a:pt x="325672" y="341591"/>
                      <a:pt x="325018" y="338974"/>
                    </a:cubicBezTo>
                    <a:cubicBezTo>
                      <a:pt x="325018" y="338974"/>
                      <a:pt x="325018" y="338974"/>
                      <a:pt x="324364" y="338974"/>
                    </a:cubicBezTo>
                    <a:cubicBezTo>
                      <a:pt x="323056" y="338974"/>
                      <a:pt x="321095" y="338974"/>
                      <a:pt x="319787" y="337011"/>
                    </a:cubicBezTo>
                    <a:cubicBezTo>
                      <a:pt x="319133" y="337011"/>
                      <a:pt x="317825" y="338319"/>
                      <a:pt x="316517" y="338319"/>
                    </a:cubicBezTo>
                    <a:cubicBezTo>
                      <a:pt x="308015" y="339628"/>
                      <a:pt x="294282" y="321959"/>
                      <a:pt x="292974" y="317379"/>
                    </a:cubicBezTo>
                    <a:cubicBezTo>
                      <a:pt x="291666" y="310835"/>
                      <a:pt x="296244" y="306908"/>
                      <a:pt x="298860" y="304291"/>
                    </a:cubicBezTo>
                    <a:cubicBezTo>
                      <a:pt x="298860" y="302982"/>
                      <a:pt x="297552" y="301673"/>
                      <a:pt x="296898" y="301019"/>
                    </a:cubicBezTo>
                    <a:cubicBezTo>
                      <a:pt x="294936" y="298401"/>
                      <a:pt x="293628" y="295129"/>
                      <a:pt x="292974" y="292512"/>
                    </a:cubicBezTo>
                    <a:cubicBezTo>
                      <a:pt x="291666" y="286622"/>
                      <a:pt x="294936" y="281387"/>
                      <a:pt x="296898" y="277461"/>
                    </a:cubicBezTo>
                    <a:cubicBezTo>
                      <a:pt x="296898" y="277461"/>
                      <a:pt x="296898" y="276807"/>
                      <a:pt x="296244" y="276152"/>
                    </a:cubicBezTo>
                    <a:cubicBezTo>
                      <a:pt x="295590" y="274844"/>
                      <a:pt x="294936" y="273535"/>
                      <a:pt x="293628" y="272226"/>
                    </a:cubicBezTo>
                    <a:cubicBezTo>
                      <a:pt x="290358" y="265682"/>
                      <a:pt x="294936" y="260447"/>
                      <a:pt x="296244" y="259138"/>
                    </a:cubicBezTo>
                    <a:cubicBezTo>
                      <a:pt x="296244" y="259138"/>
                      <a:pt x="296244" y="259138"/>
                      <a:pt x="296244" y="259138"/>
                    </a:cubicBezTo>
                    <a:cubicBezTo>
                      <a:pt x="296244" y="257175"/>
                      <a:pt x="295590" y="253248"/>
                      <a:pt x="294936" y="251285"/>
                    </a:cubicBezTo>
                    <a:cubicBezTo>
                      <a:pt x="294936" y="249322"/>
                      <a:pt x="294282" y="247359"/>
                      <a:pt x="294282" y="246050"/>
                    </a:cubicBezTo>
                    <a:cubicBezTo>
                      <a:pt x="294282" y="240161"/>
                      <a:pt x="298206" y="233617"/>
                      <a:pt x="302130" y="231654"/>
                    </a:cubicBezTo>
                    <a:cubicBezTo>
                      <a:pt x="306707" y="229690"/>
                      <a:pt x="310631" y="229690"/>
                      <a:pt x="313247" y="229690"/>
                    </a:cubicBezTo>
                    <a:cubicBezTo>
                      <a:pt x="313901" y="229690"/>
                      <a:pt x="314555" y="229690"/>
                      <a:pt x="315863" y="229690"/>
                    </a:cubicBezTo>
                    <a:cubicBezTo>
                      <a:pt x="318479" y="229690"/>
                      <a:pt x="320441" y="229690"/>
                      <a:pt x="321748" y="230345"/>
                    </a:cubicBezTo>
                    <a:cubicBezTo>
                      <a:pt x="326980" y="224455"/>
                      <a:pt x="332866" y="227727"/>
                      <a:pt x="334174" y="229036"/>
                    </a:cubicBezTo>
                    <a:cubicBezTo>
                      <a:pt x="334828" y="229036"/>
                      <a:pt x="335482" y="230345"/>
                      <a:pt x="336136" y="230999"/>
                    </a:cubicBezTo>
                    <a:cubicBezTo>
                      <a:pt x="338752" y="232962"/>
                      <a:pt x="341367" y="234926"/>
                      <a:pt x="343329" y="238197"/>
                    </a:cubicBezTo>
                    <a:lnTo>
                      <a:pt x="343329" y="238197"/>
                    </a:lnTo>
                    <a:cubicBezTo>
                      <a:pt x="344637" y="241469"/>
                      <a:pt x="348561" y="248013"/>
                      <a:pt x="351177" y="251940"/>
                    </a:cubicBezTo>
                    <a:cubicBezTo>
                      <a:pt x="353139" y="254557"/>
                      <a:pt x="357062" y="257175"/>
                      <a:pt x="360332" y="259138"/>
                    </a:cubicBezTo>
                    <a:cubicBezTo>
                      <a:pt x="361640" y="259792"/>
                      <a:pt x="362948" y="261101"/>
                      <a:pt x="364256" y="261756"/>
                    </a:cubicBezTo>
                    <a:cubicBezTo>
                      <a:pt x="365564" y="263064"/>
                      <a:pt x="368180" y="263719"/>
                      <a:pt x="370142" y="265028"/>
                    </a:cubicBezTo>
                    <a:cubicBezTo>
                      <a:pt x="370142" y="265028"/>
                      <a:pt x="370142" y="264373"/>
                      <a:pt x="370142" y="263719"/>
                    </a:cubicBezTo>
                    <a:cubicBezTo>
                      <a:pt x="370142" y="262410"/>
                      <a:pt x="370795" y="261101"/>
                      <a:pt x="371450" y="259792"/>
                    </a:cubicBezTo>
                    <a:cubicBezTo>
                      <a:pt x="371450" y="259138"/>
                      <a:pt x="371450" y="257829"/>
                      <a:pt x="371450" y="256520"/>
                    </a:cubicBezTo>
                    <a:cubicBezTo>
                      <a:pt x="371450" y="250631"/>
                      <a:pt x="372758" y="243433"/>
                      <a:pt x="378643" y="242124"/>
                    </a:cubicBezTo>
                    <a:cubicBezTo>
                      <a:pt x="378643" y="242124"/>
                      <a:pt x="380605" y="240161"/>
                      <a:pt x="381259" y="239506"/>
                    </a:cubicBezTo>
                    <a:cubicBezTo>
                      <a:pt x="382567" y="232962"/>
                      <a:pt x="385837" y="223147"/>
                      <a:pt x="393030" y="221838"/>
                    </a:cubicBezTo>
                    <a:cubicBezTo>
                      <a:pt x="393684" y="221838"/>
                      <a:pt x="394338" y="221838"/>
                      <a:pt x="395646" y="221184"/>
                    </a:cubicBezTo>
                    <a:cubicBezTo>
                      <a:pt x="398916" y="219875"/>
                      <a:pt x="404148" y="218566"/>
                      <a:pt x="408071" y="221184"/>
                    </a:cubicBezTo>
                    <a:cubicBezTo>
                      <a:pt x="409379" y="221184"/>
                      <a:pt x="410687" y="222492"/>
                      <a:pt x="411995" y="223801"/>
                    </a:cubicBezTo>
                    <a:cubicBezTo>
                      <a:pt x="411995" y="223801"/>
                      <a:pt x="411995" y="223801"/>
                      <a:pt x="412649" y="223801"/>
                    </a:cubicBezTo>
                    <a:cubicBezTo>
                      <a:pt x="416573" y="220529"/>
                      <a:pt x="420497" y="221838"/>
                      <a:pt x="423112" y="223147"/>
                    </a:cubicBezTo>
                    <a:lnTo>
                      <a:pt x="423112" y="223147"/>
                    </a:lnTo>
                    <a:cubicBezTo>
                      <a:pt x="424420" y="223801"/>
                      <a:pt x="426382" y="225110"/>
                      <a:pt x="427690" y="225764"/>
                    </a:cubicBezTo>
                    <a:cubicBezTo>
                      <a:pt x="427690" y="225764"/>
                      <a:pt x="427690" y="224455"/>
                      <a:pt x="428344" y="223801"/>
                    </a:cubicBezTo>
                    <a:cubicBezTo>
                      <a:pt x="428344" y="222492"/>
                      <a:pt x="429652" y="221184"/>
                      <a:pt x="430306" y="219875"/>
                    </a:cubicBezTo>
                    <a:cubicBezTo>
                      <a:pt x="430306" y="219875"/>
                      <a:pt x="430306" y="218566"/>
                      <a:pt x="430960" y="217912"/>
                    </a:cubicBezTo>
                    <a:cubicBezTo>
                      <a:pt x="432922" y="213985"/>
                      <a:pt x="435538" y="209405"/>
                      <a:pt x="440116" y="208096"/>
                    </a:cubicBezTo>
                    <a:cubicBezTo>
                      <a:pt x="442077" y="208096"/>
                      <a:pt x="444693" y="208096"/>
                      <a:pt x="446655" y="209405"/>
                    </a:cubicBezTo>
                    <a:cubicBezTo>
                      <a:pt x="447963" y="210713"/>
                      <a:pt x="449271" y="212022"/>
                      <a:pt x="449925" y="213331"/>
                    </a:cubicBezTo>
                    <a:cubicBezTo>
                      <a:pt x="453195" y="212677"/>
                      <a:pt x="459080" y="212022"/>
                      <a:pt x="462350" y="217257"/>
                    </a:cubicBezTo>
                    <a:cubicBezTo>
                      <a:pt x="463658" y="218566"/>
                      <a:pt x="469544" y="223801"/>
                      <a:pt x="472814" y="225110"/>
                    </a:cubicBezTo>
                    <a:cubicBezTo>
                      <a:pt x="476737" y="226419"/>
                      <a:pt x="479353" y="227727"/>
                      <a:pt x="481315" y="227727"/>
                    </a:cubicBezTo>
                    <a:cubicBezTo>
                      <a:pt x="483277" y="224455"/>
                      <a:pt x="487201" y="217912"/>
                      <a:pt x="494394" y="220529"/>
                    </a:cubicBezTo>
                    <a:cubicBezTo>
                      <a:pt x="497010" y="221184"/>
                      <a:pt x="498972" y="223147"/>
                      <a:pt x="500934" y="225110"/>
                    </a:cubicBezTo>
                    <a:cubicBezTo>
                      <a:pt x="500934" y="225110"/>
                      <a:pt x="502242" y="226419"/>
                      <a:pt x="502896" y="227073"/>
                    </a:cubicBezTo>
                    <a:cubicBezTo>
                      <a:pt x="502896" y="227073"/>
                      <a:pt x="502896" y="227073"/>
                      <a:pt x="502896" y="227073"/>
                    </a:cubicBezTo>
                    <a:cubicBezTo>
                      <a:pt x="504857" y="225110"/>
                      <a:pt x="507473" y="222492"/>
                      <a:pt x="511397" y="222492"/>
                    </a:cubicBezTo>
                    <a:lnTo>
                      <a:pt x="511397" y="222492"/>
                    </a:lnTo>
                    <a:cubicBezTo>
                      <a:pt x="513359" y="222492"/>
                      <a:pt x="515975" y="223147"/>
                      <a:pt x="517283" y="225110"/>
                    </a:cubicBezTo>
                    <a:cubicBezTo>
                      <a:pt x="518591" y="226419"/>
                      <a:pt x="519899" y="228382"/>
                      <a:pt x="520553" y="229690"/>
                    </a:cubicBezTo>
                    <a:cubicBezTo>
                      <a:pt x="520553" y="229690"/>
                      <a:pt x="520553" y="229690"/>
                      <a:pt x="520553" y="230345"/>
                    </a:cubicBezTo>
                    <a:cubicBezTo>
                      <a:pt x="521861" y="230345"/>
                      <a:pt x="522514" y="230345"/>
                      <a:pt x="523822" y="230345"/>
                    </a:cubicBezTo>
                    <a:cubicBezTo>
                      <a:pt x="525130" y="230345"/>
                      <a:pt x="527092" y="230345"/>
                      <a:pt x="527092" y="230345"/>
                    </a:cubicBezTo>
                    <a:cubicBezTo>
                      <a:pt x="527746" y="230345"/>
                      <a:pt x="528400" y="229036"/>
                      <a:pt x="529708" y="228382"/>
                    </a:cubicBezTo>
                    <a:cubicBezTo>
                      <a:pt x="533632" y="225110"/>
                      <a:pt x="539518" y="221184"/>
                      <a:pt x="544749" y="224455"/>
                    </a:cubicBezTo>
                    <a:cubicBezTo>
                      <a:pt x="544749" y="224455"/>
                      <a:pt x="546057" y="225110"/>
                      <a:pt x="547365" y="226419"/>
                    </a:cubicBezTo>
                    <a:cubicBezTo>
                      <a:pt x="559137" y="234271"/>
                      <a:pt x="563714" y="236889"/>
                      <a:pt x="565676" y="236889"/>
                    </a:cubicBezTo>
                    <a:cubicBezTo>
                      <a:pt x="567638" y="235580"/>
                      <a:pt x="568946" y="232962"/>
                      <a:pt x="569600" y="232308"/>
                    </a:cubicBezTo>
                    <a:cubicBezTo>
                      <a:pt x="569600" y="227727"/>
                      <a:pt x="574178" y="222492"/>
                      <a:pt x="578101" y="219875"/>
                    </a:cubicBezTo>
                    <a:cubicBezTo>
                      <a:pt x="582679" y="216603"/>
                      <a:pt x="589219" y="215948"/>
                      <a:pt x="593796" y="218566"/>
                    </a:cubicBezTo>
                    <a:cubicBezTo>
                      <a:pt x="597720" y="220529"/>
                      <a:pt x="599028" y="223801"/>
                      <a:pt x="599682" y="225764"/>
                    </a:cubicBezTo>
                    <a:cubicBezTo>
                      <a:pt x="599682" y="225764"/>
                      <a:pt x="599682" y="225764"/>
                      <a:pt x="599682" y="226419"/>
                    </a:cubicBezTo>
                    <a:cubicBezTo>
                      <a:pt x="601644" y="226419"/>
                      <a:pt x="603606" y="227073"/>
                      <a:pt x="604914" y="227073"/>
                    </a:cubicBezTo>
                    <a:cubicBezTo>
                      <a:pt x="604914" y="226419"/>
                      <a:pt x="605568" y="225110"/>
                      <a:pt x="605568" y="223801"/>
                    </a:cubicBezTo>
                    <a:cubicBezTo>
                      <a:pt x="606876" y="219220"/>
                      <a:pt x="607529" y="215948"/>
                      <a:pt x="610145" y="213985"/>
                    </a:cubicBezTo>
                    <a:lnTo>
                      <a:pt x="610145" y="213985"/>
                    </a:lnTo>
                    <a:cubicBezTo>
                      <a:pt x="610145" y="213985"/>
                      <a:pt x="610145" y="213985"/>
                      <a:pt x="610145" y="213985"/>
                    </a:cubicBezTo>
                    <a:cubicBezTo>
                      <a:pt x="610145" y="213985"/>
                      <a:pt x="610145" y="213985"/>
                      <a:pt x="610145" y="213985"/>
                    </a:cubicBezTo>
                    <a:cubicBezTo>
                      <a:pt x="616031" y="210059"/>
                      <a:pt x="621263" y="213985"/>
                      <a:pt x="623225" y="215948"/>
                    </a:cubicBezTo>
                    <a:cubicBezTo>
                      <a:pt x="623225" y="215948"/>
                      <a:pt x="624533" y="217257"/>
                      <a:pt x="625186" y="217257"/>
                    </a:cubicBezTo>
                    <a:cubicBezTo>
                      <a:pt x="625186" y="217257"/>
                      <a:pt x="628456" y="217257"/>
                      <a:pt x="630418" y="217257"/>
                    </a:cubicBezTo>
                    <a:cubicBezTo>
                      <a:pt x="633034" y="217257"/>
                      <a:pt x="636304" y="216603"/>
                      <a:pt x="638919" y="217257"/>
                    </a:cubicBezTo>
                    <a:cubicBezTo>
                      <a:pt x="642843" y="217257"/>
                      <a:pt x="646113" y="219875"/>
                      <a:pt x="648729" y="222492"/>
                    </a:cubicBezTo>
                    <a:cubicBezTo>
                      <a:pt x="648729" y="221838"/>
                      <a:pt x="650037" y="220529"/>
                      <a:pt x="650691" y="219875"/>
                    </a:cubicBezTo>
                    <a:cubicBezTo>
                      <a:pt x="654615" y="216603"/>
                      <a:pt x="660500" y="218566"/>
                      <a:pt x="664424" y="219875"/>
                    </a:cubicBezTo>
                    <a:cubicBezTo>
                      <a:pt x="666386" y="218566"/>
                      <a:pt x="669656" y="217257"/>
                      <a:pt x="673580" y="219875"/>
                    </a:cubicBezTo>
                    <a:cubicBezTo>
                      <a:pt x="676849" y="221838"/>
                      <a:pt x="677503" y="223801"/>
                      <a:pt x="678157" y="225110"/>
                    </a:cubicBezTo>
                    <a:cubicBezTo>
                      <a:pt x="678157" y="225110"/>
                      <a:pt x="678157" y="225764"/>
                      <a:pt x="678157" y="226419"/>
                    </a:cubicBezTo>
                    <a:cubicBezTo>
                      <a:pt x="678157" y="227073"/>
                      <a:pt x="679465" y="228382"/>
                      <a:pt x="680773" y="229036"/>
                    </a:cubicBezTo>
                    <a:cubicBezTo>
                      <a:pt x="682081" y="230345"/>
                      <a:pt x="683389" y="231654"/>
                      <a:pt x="684697" y="233617"/>
                    </a:cubicBezTo>
                    <a:cubicBezTo>
                      <a:pt x="684697" y="233617"/>
                      <a:pt x="684697" y="233617"/>
                      <a:pt x="684697" y="233617"/>
                    </a:cubicBezTo>
                    <a:cubicBezTo>
                      <a:pt x="687313" y="233617"/>
                      <a:pt x="691890" y="233617"/>
                      <a:pt x="694506" y="238852"/>
                    </a:cubicBezTo>
                    <a:cubicBezTo>
                      <a:pt x="697122" y="243433"/>
                      <a:pt x="694506" y="248013"/>
                      <a:pt x="692544" y="251940"/>
                    </a:cubicBezTo>
                    <a:cubicBezTo>
                      <a:pt x="695160" y="253903"/>
                      <a:pt x="699084" y="255866"/>
                      <a:pt x="700392" y="256520"/>
                    </a:cubicBezTo>
                    <a:cubicBezTo>
                      <a:pt x="702354" y="256520"/>
                      <a:pt x="707585" y="255866"/>
                      <a:pt x="711509" y="254557"/>
                    </a:cubicBezTo>
                    <a:cubicBezTo>
                      <a:pt x="710201" y="251940"/>
                      <a:pt x="709548" y="248668"/>
                      <a:pt x="711509" y="244741"/>
                    </a:cubicBezTo>
                    <a:cubicBezTo>
                      <a:pt x="714779" y="238197"/>
                      <a:pt x="721973" y="240161"/>
                      <a:pt x="725242" y="240815"/>
                    </a:cubicBezTo>
                    <a:cubicBezTo>
                      <a:pt x="725242" y="240815"/>
                      <a:pt x="725242" y="240815"/>
                      <a:pt x="725242" y="240815"/>
                    </a:cubicBezTo>
                    <a:cubicBezTo>
                      <a:pt x="724589" y="240815"/>
                      <a:pt x="723934" y="239506"/>
                      <a:pt x="723281" y="238197"/>
                    </a:cubicBezTo>
                    <a:cubicBezTo>
                      <a:pt x="721319" y="234926"/>
                      <a:pt x="720011" y="229690"/>
                      <a:pt x="720665" y="225764"/>
                    </a:cubicBezTo>
                    <a:cubicBezTo>
                      <a:pt x="720665" y="224455"/>
                      <a:pt x="720665" y="221184"/>
                      <a:pt x="719357" y="217912"/>
                    </a:cubicBezTo>
                    <a:cubicBezTo>
                      <a:pt x="719357" y="217912"/>
                      <a:pt x="718049" y="216603"/>
                      <a:pt x="717395" y="215948"/>
                    </a:cubicBezTo>
                    <a:cubicBezTo>
                      <a:pt x="716087" y="213985"/>
                      <a:pt x="713471" y="212022"/>
                      <a:pt x="712163" y="209405"/>
                    </a:cubicBezTo>
                    <a:cubicBezTo>
                      <a:pt x="710855" y="206787"/>
                      <a:pt x="710855" y="203515"/>
                      <a:pt x="712163" y="201552"/>
                    </a:cubicBezTo>
                    <a:cubicBezTo>
                      <a:pt x="714125" y="198280"/>
                      <a:pt x="718049" y="198280"/>
                      <a:pt x="721319" y="198280"/>
                    </a:cubicBezTo>
                    <a:cubicBezTo>
                      <a:pt x="721319" y="196317"/>
                      <a:pt x="720665" y="195008"/>
                      <a:pt x="720665" y="193699"/>
                    </a:cubicBezTo>
                    <a:lnTo>
                      <a:pt x="720665" y="189773"/>
                    </a:lnTo>
                    <a:cubicBezTo>
                      <a:pt x="720665" y="189773"/>
                      <a:pt x="723934" y="187155"/>
                      <a:pt x="723934" y="187155"/>
                    </a:cubicBezTo>
                    <a:cubicBezTo>
                      <a:pt x="727858" y="184537"/>
                      <a:pt x="731782" y="187155"/>
                      <a:pt x="737014" y="190427"/>
                    </a:cubicBezTo>
                    <a:cubicBezTo>
                      <a:pt x="738322" y="191081"/>
                      <a:pt x="739630" y="192390"/>
                      <a:pt x="740938" y="193045"/>
                    </a:cubicBezTo>
                    <a:cubicBezTo>
                      <a:pt x="740938" y="193045"/>
                      <a:pt x="740938" y="193045"/>
                      <a:pt x="740938" y="193045"/>
                    </a:cubicBezTo>
                    <a:cubicBezTo>
                      <a:pt x="740938" y="193045"/>
                      <a:pt x="741591" y="192390"/>
                      <a:pt x="742246" y="191736"/>
                    </a:cubicBezTo>
                    <a:cubicBezTo>
                      <a:pt x="739630" y="190427"/>
                      <a:pt x="737668" y="187155"/>
                      <a:pt x="736360" y="185846"/>
                    </a:cubicBezTo>
                    <a:cubicBezTo>
                      <a:pt x="735052" y="185846"/>
                      <a:pt x="732436" y="185846"/>
                      <a:pt x="731128" y="185846"/>
                    </a:cubicBezTo>
                    <a:cubicBezTo>
                      <a:pt x="727858" y="185846"/>
                      <a:pt x="724589" y="185846"/>
                      <a:pt x="722627" y="185846"/>
                    </a:cubicBezTo>
                    <a:cubicBezTo>
                      <a:pt x="717395" y="185192"/>
                      <a:pt x="713471" y="179957"/>
                      <a:pt x="710855" y="176685"/>
                    </a:cubicBezTo>
                    <a:cubicBezTo>
                      <a:pt x="710855" y="176685"/>
                      <a:pt x="710855" y="176685"/>
                      <a:pt x="710855" y="176685"/>
                    </a:cubicBezTo>
                    <a:cubicBezTo>
                      <a:pt x="709548" y="176685"/>
                      <a:pt x="707585" y="176030"/>
                      <a:pt x="706278" y="175376"/>
                    </a:cubicBezTo>
                    <a:cubicBezTo>
                      <a:pt x="701700" y="174722"/>
                      <a:pt x="699084" y="174067"/>
                      <a:pt x="697122" y="172104"/>
                    </a:cubicBezTo>
                    <a:cubicBezTo>
                      <a:pt x="695160" y="170795"/>
                      <a:pt x="693852" y="168178"/>
                      <a:pt x="694506" y="165560"/>
                    </a:cubicBezTo>
                    <a:cubicBezTo>
                      <a:pt x="694506" y="162943"/>
                      <a:pt x="696468" y="160325"/>
                      <a:pt x="698430" y="158362"/>
                    </a:cubicBezTo>
                    <a:cubicBezTo>
                      <a:pt x="698430" y="158362"/>
                      <a:pt x="698430" y="158362"/>
                      <a:pt x="698430" y="157708"/>
                    </a:cubicBezTo>
                    <a:cubicBezTo>
                      <a:pt x="695814" y="154436"/>
                      <a:pt x="696468" y="149855"/>
                      <a:pt x="697122" y="146583"/>
                    </a:cubicBezTo>
                    <a:cubicBezTo>
                      <a:pt x="697122" y="146583"/>
                      <a:pt x="697122" y="146583"/>
                      <a:pt x="697122" y="146583"/>
                    </a:cubicBezTo>
                    <a:cubicBezTo>
                      <a:pt x="695814" y="146583"/>
                      <a:pt x="693198" y="147238"/>
                      <a:pt x="689929" y="145274"/>
                    </a:cubicBezTo>
                    <a:cubicBezTo>
                      <a:pt x="685351" y="142002"/>
                      <a:pt x="682081" y="133495"/>
                      <a:pt x="682081" y="128914"/>
                    </a:cubicBezTo>
                    <a:cubicBezTo>
                      <a:pt x="682081" y="125642"/>
                      <a:pt x="684043" y="121716"/>
                      <a:pt x="686659" y="116481"/>
                    </a:cubicBezTo>
                    <a:cubicBezTo>
                      <a:pt x="686659" y="115827"/>
                      <a:pt x="687313" y="115172"/>
                      <a:pt x="687966" y="114518"/>
                    </a:cubicBezTo>
                    <a:cubicBezTo>
                      <a:pt x="686659" y="113209"/>
                      <a:pt x="684697" y="111900"/>
                      <a:pt x="684043" y="109937"/>
                    </a:cubicBezTo>
                    <a:cubicBezTo>
                      <a:pt x="682081" y="106011"/>
                      <a:pt x="682735" y="101430"/>
                      <a:pt x="684043" y="98158"/>
                    </a:cubicBezTo>
                    <a:cubicBezTo>
                      <a:pt x="684043" y="98158"/>
                      <a:pt x="684043" y="98158"/>
                      <a:pt x="684043" y="97504"/>
                    </a:cubicBezTo>
                    <a:cubicBezTo>
                      <a:pt x="683389" y="96850"/>
                      <a:pt x="681427" y="95541"/>
                      <a:pt x="680773" y="94232"/>
                    </a:cubicBezTo>
                    <a:cubicBezTo>
                      <a:pt x="679465" y="93578"/>
                      <a:pt x="678811" y="92269"/>
                      <a:pt x="678157" y="91615"/>
                    </a:cubicBezTo>
                    <a:cubicBezTo>
                      <a:pt x="674233" y="88343"/>
                      <a:pt x="674233" y="85071"/>
                      <a:pt x="674233" y="82453"/>
                    </a:cubicBezTo>
                    <a:cubicBezTo>
                      <a:pt x="672272" y="83107"/>
                      <a:pt x="670310" y="83762"/>
                      <a:pt x="667040" y="84416"/>
                    </a:cubicBezTo>
                    <a:cubicBezTo>
                      <a:pt x="663770" y="84416"/>
                      <a:pt x="659846" y="83107"/>
                      <a:pt x="655923" y="81799"/>
                    </a:cubicBezTo>
                    <a:cubicBezTo>
                      <a:pt x="655923" y="81799"/>
                      <a:pt x="655268" y="81799"/>
                      <a:pt x="654615" y="81799"/>
                    </a:cubicBezTo>
                    <a:cubicBezTo>
                      <a:pt x="654615" y="81799"/>
                      <a:pt x="654615" y="82453"/>
                      <a:pt x="654615" y="82453"/>
                    </a:cubicBezTo>
                    <a:cubicBezTo>
                      <a:pt x="654615" y="83762"/>
                      <a:pt x="654615" y="85071"/>
                      <a:pt x="654615" y="85725"/>
                    </a:cubicBezTo>
                    <a:cubicBezTo>
                      <a:pt x="653307" y="90960"/>
                      <a:pt x="648075" y="99467"/>
                      <a:pt x="644151" y="102739"/>
                    </a:cubicBezTo>
                    <a:cubicBezTo>
                      <a:pt x="640227" y="106011"/>
                      <a:pt x="636958" y="106011"/>
                      <a:pt x="634342" y="105357"/>
                    </a:cubicBezTo>
                    <a:cubicBezTo>
                      <a:pt x="634342" y="106011"/>
                      <a:pt x="633034" y="106665"/>
                      <a:pt x="632380" y="107320"/>
                    </a:cubicBezTo>
                    <a:cubicBezTo>
                      <a:pt x="630418" y="110592"/>
                      <a:pt x="628456" y="113209"/>
                      <a:pt x="625186" y="114518"/>
                    </a:cubicBezTo>
                    <a:cubicBezTo>
                      <a:pt x="621263" y="116481"/>
                      <a:pt x="617993" y="114518"/>
                      <a:pt x="616031" y="113209"/>
                    </a:cubicBezTo>
                    <a:cubicBezTo>
                      <a:pt x="614723" y="114518"/>
                      <a:pt x="612107" y="115827"/>
                      <a:pt x="609491" y="115827"/>
                    </a:cubicBezTo>
                    <a:cubicBezTo>
                      <a:pt x="604914" y="115827"/>
                      <a:pt x="600336" y="114518"/>
                      <a:pt x="595758" y="112555"/>
                    </a:cubicBezTo>
                    <a:cubicBezTo>
                      <a:pt x="594450" y="112555"/>
                      <a:pt x="592488" y="111246"/>
                      <a:pt x="591835" y="111246"/>
                    </a:cubicBezTo>
                    <a:cubicBezTo>
                      <a:pt x="590527" y="111246"/>
                      <a:pt x="585949" y="113864"/>
                      <a:pt x="583987" y="115172"/>
                    </a:cubicBezTo>
                    <a:cubicBezTo>
                      <a:pt x="582679" y="115827"/>
                      <a:pt x="582025" y="116481"/>
                      <a:pt x="580717" y="116481"/>
                    </a:cubicBezTo>
                    <a:cubicBezTo>
                      <a:pt x="576793" y="118444"/>
                      <a:pt x="572870" y="116481"/>
                      <a:pt x="565022" y="115172"/>
                    </a:cubicBezTo>
                    <a:cubicBezTo>
                      <a:pt x="563714" y="115172"/>
                      <a:pt x="561752" y="114518"/>
                      <a:pt x="561098" y="113864"/>
                    </a:cubicBezTo>
                    <a:cubicBezTo>
                      <a:pt x="561098" y="113864"/>
                      <a:pt x="560444" y="114518"/>
                      <a:pt x="559790" y="115172"/>
                    </a:cubicBezTo>
                    <a:cubicBezTo>
                      <a:pt x="558482" y="116481"/>
                      <a:pt x="557174" y="117790"/>
                      <a:pt x="555213" y="119099"/>
                    </a:cubicBezTo>
                    <a:cubicBezTo>
                      <a:pt x="553905" y="119099"/>
                      <a:pt x="553251" y="119753"/>
                      <a:pt x="551943" y="119753"/>
                    </a:cubicBezTo>
                    <a:cubicBezTo>
                      <a:pt x="547365" y="119753"/>
                      <a:pt x="544095" y="115172"/>
                      <a:pt x="542133" y="112555"/>
                    </a:cubicBezTo>
                    <a:cubicBezTo>
                      <a:pt x="542133" y="112555"/>
                      <a:pt x="542133" y="111900"/>
                      <a:pt x="541479" y="111246"/>
                    </a:cubicBezTo>
                    <a:cubicBezTo>
                      <a:pt x="539518" y="111246"/>
                      <a:pt x="536902" y="111246"/>
                      <a:pt x="534940" y="111246"/>
                    </a:cubicBezTo>
                    <a:cubicBezTo>
                      <a:pt x="529054" y="111246"/>
                      <a:pt x="525784" y="111246"/>
                      <a:pt x="522514" y="109937"/>
                    </a:cubicBezTo>
                    <a:cubicBezTo>
                      <a:pt x="515975" y="107320"/>
                      <a:pt x="515975" y="102085"/>
                      <a:pt x="515321" y="99467"/>
                    </a:cubicBezTo>
                    <a:cubicBezTo>
                      <a:pt x="515321" y="98813"/>
                      <a:pt x="515321" y="98158"/>
                      <a:pt x="515321" y="96850"/>
                    </a:cubicBezTo>
                    <a:cubicBezTo>
                      <a:pt x="515321" y="96195"/>
                      <a:pt x="513359" y="94886"/>
                      <a:pt x="511397" y="94232"/>
                    </a:cubicBezTo>
                    <a:cubicBezTo>
                      <a:pt x="511397" y="94232"/>
                      <a:pt x="510089" y="93578"/>
                      <a:pt x="509435" y="92923"/>
                    </a:cubicBezTo>
                    <a:cubicBezTo>
                      <a:pt x="507473" y="92923"/>
                      <a:pt x="500280" y="92923"/>
                      <a:pt x="496356" y="93578"/>
                    </a:cubicBezTo>
                    <a:cubicBezTo>
                      <a:pt x="491124" y="93578"/>
                      <a:pt x="487855" y="94232"/>
                      <a:pt x="485239" y="94232"/>
                    </a:cubicBezTo>
                    <a:cubicBezTo>
                      <a:pt x="480007" y="94232"/>
                      <a:pt x="474775" y="88997"/>
                      <a:pt x="459080" y="71328"/>
                    </a:cubicBezTo>
                    <a:cubicBezTo>
                      <a:pt x="457118" y="69365"/>
                      <a:pt x="455810" y="68056"/>
                      <a:pt x="455157" y="66747"/>
                    </a:cubicBezTo>
                    <a:cubicBezTo>
                      <a:pt x="451887" y="63475"/>
                      <a:pt x="449925" y="58895"/>
                      <a:pt x="448617" y="56277"/>
                    </a:cubicBezTo>
                    <a:cubicBezTo>
                      <a:pt x="448617" y="55623"/>
                      <a:pt x="447963" y="54968"/>
                      <a:pt x="447309" y="54314"/>
                    </a:cubicBezTo>
                    <a:cubicBezTo>
                      <a:pt x="445347" y="53660"/>
                      <a:pt x="440769" y="51697"/>
                      <a:pt x="428998" y="49079"/>
                    </a:cubicBezTo>
                    <a:lnTo>
                      <a:pt x="427036" y="49079"/>
                    </a:lnTo>
                    <a:cubicBezTo>
                      <a:pt x="419189" y="46461"/>
                      <a:pt x="411341" y="35991"/>
                      <a:pt x="410687" y="35991"/>
                    </a:cubicBezTo>
                    <a:cubicBezTo>
                      <a:pt x="408726" y="33374"/>
                      <a:pt x="407418" y="30102"/>
                      <a:pt x="406110" y="26830"/>
                    </a:cubicBezTo>
                    <a:cubicBezTo>
                      <a:pt x="406110" y="25521"/>
                      <a:pt x="404802" y="24212"/>
                      <a:pt x="404148" y="22904"/>
                    </a:cubicBezTo>
                    <a:cubicBezTo>
                      <a:pt x="403494" y="22904"/>
                      <a:pt x="402186" y="22904"/>
                      <a:pt x="400878" y="22904"/>
                    </a:cubicBezTo>
                    <a:cubicBezTo>
                      <a:pt x="398916" y="22904"/>
                      <a:pt x="396300" y="22904"/>
                      <a:pt x="394338" y="22904"/>
                    </a:cubicBezTo>
                    <a:cubicBezTo>
                      <a:pt x="389107" y="22249"/>
                      <a:pt x="385183" y="16360"/>
                      <a:pt x="379951" y="9816"/>
                    </a:cubicBezTo>
                    <a:cubicBezTo>
                      <a:pt x="379951" y="9816"/>
                      <a:pt x="379951" y="9161"/>
                      <a:pt x="379297" y="8507"/>
                    </a:cubicBezTo>
                    <a:cubicBezTo>
                      <a:pt x="377989" y="8507"/>
                      <a:pt x="376681" y="8507"/>
                      <a:pt x="376027" y="8507"/>
                    </a:cubicBezTo>
                    <a:cubicBezTo>
                      <a:pt x="372758" y="8507"/>
                      <a:pt x="369488" y="7852"/>
                      <a:pt x="366872" y="6544"/>
                    </a:cubicBezTo>
                    <a:cubicBezTo>
                      <a:pt x="366872" y="6544"/>
                      <a:pt x="365564" y="5889"/>
                      <a:pt x="365564" y="5235"/>
                    </a:cubicBezTo>
                    <a:cubicBezTo>
                      <a:pt x="362294" y="5235"/>
                      <a:pt x="359678" y="5235"/>
                      <a:pt x="355754" y="3272"/>
                    </a:cubicBezTo>
                    <a:cubicBezTo>
                      <a:pt x="353139" y="1963"/>
                      <a:pt x="349215" y="654"/>
                      <a:pt x="343983" y="0"/>
                    </a:cubicBezTo>
                    <a:cubicBezTo>
                      <a:pt x="342675" y="0"/>
                      <a:pt x="339405" y="1308"/>
                      <a:pt x="338097" y="4580"/>
                    </a:cubicBezTo>
                    <a:cubicBezTo>
                      <a:pt x="338097" y="6544"/>
                      <a:pt x="341367" y="13088"/>
                      <a:pt x="342675" y="14396"/>
                    </a:cubicBezTo>
                    <a:cubicBezTo>
                      <a:pt x="345291" y="17014"/>
                      <a:pt x="346599" y="20286"/>
                      <a:pt x="345291" y="23558"/>
                    </a:cubicBezTo>
                    <a:cubicBezTo>
                      <a:pt x="343983" y="28793"/>
                      <a:pt x="338752" y="30756"/>
                      <a:pt x="336790" y="31411"/>
                    </a:cubicBezTo>
                    <a:cubicBezTo>
                      <a:pt x="330904" y="34028"/>
                      <a:pt x="325018" y="31411"/>
                      <a:pt x="321095" y="28793"/>
                    </a:cubicBezTo>
                    <a:cubicBezTo>
                      <a:pt x="320441" y="28793"/>
                      <a:pt x="319133" y="29448"/>
                      <a:pt x="318479" y="30102"/>
                    </a:cubicBezTo>
                    <a:cubicBezTo>
                      <a:pt x="318479" y="31411"/>
                      <a:pt x="318479" y="33374"/>
                      <a:pt x="318479" y="35337"/>
                    </a:cubicBezTo>
                    <a:cubicBezTo>
                      <a:pt x="317171" y="41881"/>
                      <a:pt x="313247" y="44498"/>
                      <a:pt x="309323" y="46461"/>
                    </a:cubicBezTo>
                    <a:cubicBezTo>
                      <a:pt x="308015" y="46461"/>
                      <a:pt x="307362" y="47770"/>
                      <a:pt x="306054" y="48425"/>
                    </a:cubicBezTo>
                    <a:cubicBezTo>
                      <a:pt x="303438" y="49733"/>
                      <a:pt x="300168" y="51697"/>
                      <a:pt x="297552" y="52351"/>
                    </a:cubicBezTo>
                    <a:cubicBezTo>
                      <a:pt x="296244" y="52351"/>
                      <a:pt x="293628" y="53660"/>
                      <a:pt x="291666" y="54968"/>
                    </a:cubicBezTo>
                    <a:cubicBezTo>
                      <a:pt x="289705" y="56932"/>
                      <a:pt x="286435" y="61512"/>
                      <a:pt x="283819" y="63475"/>
                    </a:cubicBezTo>
                    <a:cubicBezTo>
                      <a:pt x="279241" y="66747"/>
                      <a:pt x="273356" y="66747"/>
                      <a:pt x="266162" y="66747"/>
                    </a:cubicBezTo>
                    <a:cubicBezTo>
                      <a:pt x="265508" y="68056"/>
                      <a:pt x="264200" y="71983"/>
                      <a:pt x="262892" y="78527"/>
                    </a:cubicBezTo>
                    <a:cubicBezTo>
                      <a:pt x="262892" y="78527"/>
                      <a:pt x="264854" y="81144"/>
                      <a:pt x="272701" y="85725"/>
                    </a:cubicBezTo>
                    <a:lnTo>
                      <a:pt x="274009" y="85725"/>
                    </a:lnTo>
                    <a:cubicBezTo>
                      <a:pt x="281203" y="90960"/>
                      <a:pt x="277933" y="98813"/>
                      <a:pt x="276625" y="102085"/>
                    </a:cubicBezTo>
                    <a:cubicBezTo>
                      <a:pt x="276625" y="102085"/>
                      <a:pt x="276625" y="103393"/>
                      <a:pt x="275971" y="104048"/>
                    </a:cubicBezTo>
                    <a:cubicBezTo>
                      <a:pt x="275971" y="106011"/>
                      <a:pt x="275971" y="115172"/>
                      <a:pt x="275971" y="120407"/>
                    </a:cubicBezTo>
                    <a:cubicBezTo>
                      <a:pt x="275971" y="120407"/>
                      <a:pt x="275971" y="121716"/>
                      <a:pt x="275971" y="122370"/>
                    </a:cubicBezTo>
                    <a:cubicBezTo>
                      <a:pt x="275971" y="126951"/>
                      <a:pt x="277279" y="134804"/>
                      <a:pt x="272048" y="139385"/>
                    </a:cubicBezTo>
                    <a:cubicBezTo>
                      <a:pt x="267470" y="143311"/>
                      <a:pt x="258968" y="142002"/>
                      <a:pt x="252429" y="140694"/>
                    </a:cubicBezTo>
                    <a:cubicBezTo>
                      <a:pt x="251121" y="141348"/>
                      <a:pt x="248505" y="143966"/>
                      <a:pt x="243273" y="149201"/>
                    </a:cubicBezTo>
                    <a:cubicBezTo>
                      <a:pt x="240658" y="152473"/>
                      <a:pt x="236734" y="153781"/>
                      <a:pt x="232810" y="155745"/>
                    </a:cubicBezTo>
                    <a:cubicBezTo>
                      <a:pt x="232810" y="155745"/>
                      <a:pt x="231502" y="155745"/>
                      <a:pt x="231502" y="156399"/>
                    </a:cubicBezTo>
                    <a:cubicBezTo>
                      <a:pt x="231502" y="156399"/>
                      <a:pt x="231502" y="156399"/>
                      <a:pt x="232156" y="156399"/>
                    </a:cubicBezTo>
                    <a:cubicBezTo>
                      <a:pt x="238696" y="157053"/>
                      <a:pt x="241966" y="165560"/>
                      <a:pt x="241966" y="169487"/>
                    </a:cubicBezTo>
                    <a:cubicBezTo>
                      <a:pt x="241966" y="176685"/>
                      <a:pt x="234118" y="177994"/>
                      <a:pt x="231502" y="178648"/>
                    </a:cubicBezTo>
                    <a:cubicBezTo>
                      <a:pt x="231502" y="178648"/>
                      <a:pt x="231502" y="178648"/>
                      <a:pt x="231502" y="178648"/>
                    </a:cubicBezTo>
                    <a:cubicBezTo>
                      <a:pt x="231502" y="178648"/>
                      <a:pt x="230848" y="180611"/>
                      <a:pt x="230194" y="181920"/>
                    </a:cubicBezTo>
                    <a:cubicBezTo>
                      <a:pt x="230194" y="183229"/>
                      <a:pt x="233464" y="187155"/>
                      <a:pt x="234118" y="188464"/>
                    </a:cubicBezTo>
                    <a:cubicBezTo>
                      <a:pt x="234118" y="189118"/>
                      <a:pt x="235426" y="190427"/>
                      <a:pt x="235426" y="190427"/>
                    </a:cubicBezTo>
                    <a:cubicBezTo>
                      <a:pt x="235426" y="190427"/>
                      <a:pt x="235426" y="190427"/>
                      <a:pt x="236734" y="191081"/>
                    </a:cubicBezTo>
                    <a:cubicBezTo>
                      <a:pt x="239350" y="193045"/>
                      <a:pt x="244581" y="197625"/>
                      <a:pt x="241966" y="204824"/>
                    </a:cubicBezTo>
                    <a:cubicBezTo>
                      <a:pt x="238696" y="212677"/>
                      <a:pt x="229540" y="211368"/>
                      <a:pt x="225616" y="210713"/>
                    </a:cubicBezTo>
                    <a:cubicBezTo>
                      <a:pt x="224962" y="210713"/>
                      <a:pt x="224308" y="212022"/>
                      <a:pt x="223654" y="212022"/>
                    </a:cubicBezTo>
                    <a:cubicBezTo>
                      <a:pt x="221039" y="213985"/>
                      <a:pt x="217769" y="216603"/>
                      <a:pt x="214499" y="217257"/>
                    </a:cubicBezTo>
                    <a:cubicBezTo>
                      <a:pt x="207305" y="219220"/>
                      <a:pt x="200112" y="212022"/>
                      <a:pt x="196188" y="206787"/>
                    </a:cubicBezTo>
                    <a:cubicBezTo>
                      <a:pt x="194880" y="206787"/>
                      <a:pt x="193572" y="207441"/>
                      <a:pt x="192264" y="207441"/>
                    </a:cubicBezTo>
                    <a:cubicBezTo>
                      <a:pt x="189649" y="207441"/>
                      <a:pt x="187033" y="207441"/>
                      <a:pt x="185071" y="206133"/>
                    </a:cubicBezTo>
                    <a:cubicBezTo>
                      <a:pt x="185071" y="208096"/>
                      <a:pt x="183763" y="209405"/>
                      <a:pt x="183109" y="210059"/>
                    </a:cubicBezTo>
                    <a:cubicBezTo>
                      <a:pt x="180493" y="213331"/>
                      <a:pt x="176569" y="213331"/>
                      <a:pt x="172645" y="213985"/>
                    </a:cubicBezTo>
                    <a:lnTo>
                      <a:pt x="170684" y="213985"/>
                    </a:lnTo>
                    <a:cubicBezTo>
                      <a:pt x="162182" y="215294"/>
                      <a:pt x="158258" y="208096"/>
                      <a:pt x="156951" y="204824"/>
                    </a:cubicBezTo>
                    <a:cubicBezTo>
                      <a:pt x="156951" y="204824"/>
                      <a:pt x="156951" y="204824"/>
                      <a:pt x="156951" y="204824"/>
                    </a:cubicBezTo>
                    <a:cubicBezTo>
                      <a:pt x="156951" y="204824"/>
                      <a:pt x="155643" y="204824"/>
                      <a:pt x="154988" y="204824"/>
                    </a:cubicBezTo>
                    <a:cubicBezTo>
                      <a:pt x="152373" y="204824"/>
                      <a:pt x="149757" y="204169"/>
                      <a:pt x="147795" y="202861"/>
                    </a:cubicBezTo>
                    <a:cubicBezTo>
                      <a:pt x="142563" y="199589"/>
                      <a:pt x="142563" y="195662"/>
                      <a:pt x="142563" y="193699"/>
                    </a:cubicBezTo>
                    <a:cubicBezTo>
                      <a:pt x="142563" y="193045"/>
                      <a:pt x="142563" y="193045"/>
                      <a:pt x="142563" y="192390"/>
                    </a:cubicBezTo>
                    <a:cubicBezTo>
                      <a:pt x="142563" y="192390"/>
                      <a:pt x="140602" y="191081"/>
                      <a:pt x="139947" y="191081"/>
                    </a:cubicBezTo>
                    <a:cubicBezTo>
                      <a:pt x="137986" y="190427"/>
                      <a:pt x="136678" y="189118"/>
                      <a:pt x="134716" y="187809"/>
                    </a:cubicBezTo>
                    <a:cubicBezTo>
                      <a:pt x="134062" y="189118"/>
                      <a:pt x="132754" y="190427"/>
                      <a:pt x="131446" y="191081"/>
                    </a:cubicBezTo>
                    <a:cubicBezTo>
                      <a:pt x="131446" y="191081"/>
                      <a:pt x="131446" y="191081"/>
                      <a:pt x="131446" y="191081"/>
                    </a:cubicBezTo>
                    <a:cubicBezTo>
                      <a:pt x="131446" y="191736"/>
                      <a:pt x="131446" y="193699"/>
                      <a:pt x="131446" y="194353"/>
                    </a:cubicBezTo>
                    <a:cubicBezTo>
                      <a:pt x="131446" y="196317"/>
                      <a:pt x="131446" y="197625"/>
                      <a:pt x="131446" y="198934"/>
                    </a:cubicBezTo>
                    <a:cubicBezTo>
                      <a:pt x="130792" y="202861"/>
                      <a:pt x="127522" y="206133"/>
                      <a:pt x="119675" y="212022"/>
                    </a:cubicBezTo>
                    <a:cubicBezTo>
                      <a:pt x="118367" y="212677"/>
                      <a:pt x="117713" y="213985"/>
                      <a:pt x="116405" y="214640"/>
                    </a:cubicBezTo>
                    <a:cubicBezTo>
                      <a:pt x="109865" y="219875"/>
                      <a:pt x="99402" y="215294"/>
                      <a:pt x="91555" y="212022"/>
                    </a:cubicBezTo>
                    <a:lnTo>
                      <a:pt x="91555" y="212022"/>
                    </a:lnTo>
                    <a:cubicBezTo>
                      <a:pt x="91555" y="212022"/>
                      <a:pt x="90247" y="213331"/>
                      <a:pt x="90247" y="213985"/>
                    </a:cubicBezTo>
                    <a:cubicBezTo>
                      <a:pt x="88939" y="215948"/>
                      <a:pt x="86977" y="218566"/>
                      <a:pt x="84361" y="219875"/>
                    </a:cubicBezTo>
                    <a:cubicBezTo>
                      <a:pt x="79783" y="222492"/>
                      <a:pt x="74551" y="219875"/>
                      <a:pt x="69320" y="217257"/>
                    </a:cubicBezTo>
                    <a:cubicBezTo>
                      <a:pt x="69320" y="217912"/>
                      <a:pt x="69320" y="218566"/>
                      <a:pt x="68666" y="219220"/>
                    </a:cubicBezTo>
                    <a:cubicBezTo>
                      <a:pt x="66704" y="223147"/>
                      <a:pt x="62126" y="223801"/>
                      <a:pt x="58856" y="224455"/>
                    </a:cubicBezTo>
                    <a:cubicBezTo>
                      <a:pt x="57548" y="226419"/>
                      <a:pt x="56240" y="229036"/>
                      <a:pt x="51663" y="230345"/>
                    </a:cubicBezTo>
                    <a:cubicBezTo>
                      <a:pt x="50355" y="230345"/>
                      <a:pt x="49047" y="230345"/>
                      <a:pt x="48393" y="230345"/>
                    </a:cubicBezTo>
                    <a:cubicBezTo>
                      <a:pt x="42507" y="230345"/>
                      <a:pt x="37275" y="226419"/>
                      <a:pt x="34660" y="223801"/>
                    </a:cubicBezTo>
                    <a:lnTo>
                      <a:pt x="34660" y="223801"/>
                    </a:lnTo>
                    <a:cubicBezTo>
                      <a:pt x="33352" y="223801"/>
                      <a:pt x="30082" y="223801"/>
                      <a:pt x="28120" y="224455"/>
                    </a:cubicBezTo>
                    <a:cubicBezTo>
                      <a:pt x="24850" y="224455"/>
                      <a:pt x="21581" y="225764"/>
                      <a:pt x="18965" y="225110"/>
                    </a:cubicBezTo>
                    <a:cubicBezTo>
                      <a:pt x="14387" y="225110"/>
                      <a:pt x="6540" y="219875"/>
                      <a:pt x="0" y="215948"/>
                    </a:cubicBezTo>
                    <a:cubicBezTo>
                      <a:pt x="0" y="217912"/>
                      <a:pt x="1308" y="221184"/>
                      <a:pt x="1308" y="225110"/>
                    </a:cubicBezTo>
                    <a:cubicBezTo>
                      <a:pt x="1308" y="232962"/>
                      <a:pt x="3924" y="241469"/>
                      <a:pt x="5232" y="243433"/>
                    </a:cubicBezTo>
                    <a:cubicBezTo>
                      <a:pt x="6540" y="245396"/>
                      <a:pt x="11117" y="243433"/>
                      <a:pt x="11771" y="244741"/>
                    </a:cubicBezTo>
                    <a:cubicBezTo>
                      <a:pt x="12425" y="246050"/>
                      <a:pt x="7193" y="249976"/>
                      <a:pt x="9155" y="254557"/>
                    </a:cubicBezTo>
                    <a:cubicBezTo>
                      <a:pt x="11117" y="258484"/>
                      <a:pt x="14387" y="259138"/>
                      <a:pt x="13733" y="262410"/>
                    </a:cubicBezTo>
                    <a:cubicBezTo>
                      <a:pt x="13733" y="265682"/>
                      <a:pt x="9155" y="272226"/>
                      <a:pt x="11771" y="274189"/>
                    </a:cubicBezTo>
                    <a:cubicBezTo>
                      <a:pt x="13733" y="276152"/>
                      <a:pt x="28774" y="274189"/>
                      <a:pt x="28120" y="276807"/>
                    </a:cubicBezTo>
                    <a:cubicBezTo>
                      <a:pt x="27466" y="278770"/>
                      <a:pt x="15695" y="280079"/>
                      <a:pt x="17003" y="284659"/>
                    </a:cubicBezTo>
                    <a:cubicBezTo>
                      <a:pt x="18311" y="289240"/>
                      <a:pt x="24850" y="290549"/>
                      <a:pt x="28774" y="299056"/>
                    </a:cubicBezTo>
                    <a:cubicBezTo>
                      <a:pt x="33352" y="307563"/>
                      <a:pt x="40545" y="306908"/>
                      <a:pt x="41853" y="312798"/>
                    </a:cubicBezTo>
                    <a:cubicBezTo>
                      <a:pt x="43161" y="318687"/>
                      <a:pt x="41853" y="326540"/>
                      <a:pt x="41853" y="326540"/>
                    </a:cubicBezTo>
                    <a:cubicBezTo>
                      <a:pt x="41853" y="326540"/>
                      <a:pt x="49047" y="321305"/>
                      <a:pt x="49047" y="323923"/>
                    </a:cubicBezTo>
                    <a:cubicBezTo>
                      <a:pt x="49047" y="326540"/>
                      <a:pt x="48393" y="333084"/>
                      <a:pt x="48393" y="333084"/>
                    </a:cubicBezTo>
                    <a:cubicBezTo>
                      <a:pt x="48393" y="333084"/>
                      <a:pt x="52317" y="335702"/>
                      <a:pt x="53624" y="336356"/>
                    </a:cubicBezTo>
                    <a:cubicBezTo>
                      <a:pt x="54932" y="336356"/>
                      <a:pt x="56240" y="344209"/>
                      <a:pt x="58202" y="342900"/>
                    </a:cubicBezTo>
                    <a:cubicBezTo>
                      <a:pt x="60164" y="341591"/>
                      <a:pt x="58202" y="335047"/>
                      <a:pt x="59510" y="335702"/>
                    </a:cubicBezTo>
                    <a:cubicBezTo>
                      <a:pt x="60818" y="335702"/>
                      <a:pt x="66704" y="338319"/>
                      <a:pt x="67358" y="337011"/>
                    </a:cubicBezTo>
                    <a:cubicBezTo>
                      <a:pt x="68012" y="335702"/>
                      <a:pt x="67358" y="329812"/>
                      <a:pt x="67358" y="328503"/>
                    </a:cubicBezTo>
                    <a:cubicBezTo>
                      <a:pt x="67358" y="327195"/>
                      <a:pt x="67358" y="322614"/>
                      <a:pt x="67358" y="321959"/>
                    </a:cubicBezTo>
                    <a:cubicBezTo>
                      <a:pt x="67358" y="321305"/>
                      <a:pt x="70628" y="319996"/>
                      <a:pt x="72589" y="317379"/>
                    </a:cubicBezTo>
                    <a:cubicBezTo>
                      <a:pt x="74551" y="314761"/>
                      <a:pt x="78475" y="309526"/>
                      <a:pt x="77821" y="308217"/>
                    </a:cubicBezTo>
                    <a:cubicBezTo>
                      <a:pt x="77167" y="306908"/>
                      <a:pt x="72589" y="296438"/>
                      <a:pt x="73897" y="296438"/>
                    </a:cubicBezTo>
                    <a:cubicBezTo>
                      <a:pt x="75205" y="296438"/>
                      <a:pt x="85015" y="309526"/>
                      <a:pt x="86977" y="308217"/>
                    </a:cubicBezTo>
                    <a:cubicBezTo>
                      <a:pt x="88939" y="306908"/>
                      <a:pt x="90247" y="297093"/>
                      <a:pt x="88285" y="293821"/>
                    </a:cubicBezTo>
                    <a:cubicBezTo>
                      <a:pt x="86323" y="290549"/>
                      <a:pt x="88285" y="286622"/>
                      <a:pt x="89592" y="284659"/>
                    </a:cubicBezTo>
                    <a:cubicBezTo>
                      <a:pt x="91555" y="282042"/>
                      <a:pt x="88285" y="275498"/>
                      <a:pt x="90247" y="275498"/>
                    </a:cubicBezTo>
                    <a:cubicBezTo>
                      <a:pt x="92208" y="275498"/>
                      <a:pt x="97440" y="274189"/>
                      <a:pt x="98094" y="272880"/>
                    </a:cubicBezTo>
                    <a:cubicBezTo>
                      <a:pt x="98748" y="271572"/>
                      <a:pt x="97440" y="253248"/>
                      <a:pt x="99402" y="248668"/>
                    </a:cubicBezTo>
                    <a:cubicBezTo>
                      <a:pt x="101364" y="244087"/>
                      <a:pt x="102672" y="234271"/>
                      <a:pt x="106596" y="234271"/>
                    </a:cubicBezTo>
                    <a:cubicBezTo>
                      <a:pt x="110519" y="234271"/>
                      <a:pt x="125560" y="240815"/>
                      <a:pt x="128830" y="242124"/>
                    </a:cubicBezTo>
                    <a:cubicBezTo>
                      <a:pt x="132754" y="244087"/>
                      <a:pt x="135370" y="240161"/>
                      <a:pt x="138639" y="242124"/>
                    </a:cubicBezTo>
                    <a:cubicBezTo>
                      <a:pt x="141255" y="244087"/>
                      <a:pt x="138639" y="247359"/>
                      <a:pt x="141255" y="249976"/>
                    </a:cubicBezTo>
                    <a:cubicBezTo>
                      <a:pt x="144525" y="252594"/>
                      <a:pt x="156951" y="264373"/>
                      <a:pt x="162836" y="267645"/>
                    </a:cubicBezTo>
                    <a:cubicBezTo>
                      <a:pt x="168068" y="270917"/>
                      <a:pt x="173300" y="271572"/>
                      <a:pt x="175261" y="274844"/>
                    </a:cubicBezTo>
                    <a:cubicBezTo>
                      <a:pt x="177223" y="278115"/>
                      <a:pt x="183109" y="289894"/>
                      <a:pt x="185725" y="293821"/>
                    </a:cubicBezTo>
                    <a:cubicBezTo>
                      <a:pt x="188341" y="297747"/>
                      <a:pt x="188994" y="299056"/>
                      <a:pt x="188341" y="302328"/>
                    </a:cubicBezTo>
                    <a:cubicBezTo>
                      <a:pt x="187686" y="305600"/>
                      <a:pt x="184417" y="315415"/>
                      <a:pt x="184417" y="319996"/>
                    </a:cubicBezTo>
                    <a:cubicBezTo>
                      <a:pt x="184417" y="324577"/>
                      <a:pt x="188341" y="333739"/>
                      <a:pt x="188341" y="338319"/>
                    </a:cubicBezTo>
                    <a:cubicBezTo>
                      <a:pt x="188341" y="342900"/>
                      <a:pt x="188341" y="348135"/>
                      <a:pt x="190302" y="349444"/>
                    </a:cubicBezTo>
                    <a:cubicBezTo>
                      <a:pt x="191610" y="350753"/>
                      <a:pt x="197496" y="357951"/>
                      <a:pt x="199458" y="361223"/>
                    </a:cubicBezTo>
                    <a:cubicBezTo>
                      <a:pt x="201420" y="364495"/>
                      <a:pt x="206651" y="371038"/>
                      <a:pt x="215153" y="376928"/>
                    </a:cubicBezTo>
                    <a:cubicBezTo>
                      <a:pt x="219077" y="380200"/>
                      <a:pt x="223654" y="386090"/>
                      <a:pt x="223654" y="386090"/>
                    </a:cubicBezTo>
                    <a:cubicBezTo>
                      <a:pt x="231502" y="392634"/>
                      <a:pt x="236080" y="397869"/>
                      <a:pt x="244581" y="404413"/>
                    </a:cubicBezTo>
                    <a:cubicBezTo>
                      <a:pt x="253083" y="410302"/>
                      <a:pt x="255699" y="411611"/>
                      <a:pt x="260930" y="414883"/>
                    </a:cubicBezTo>
                    <a:cubicBezTo>
                      <a:pt x="266162" y="418155"/>
                      <a:pt x="263546" y="418155"/>
                      <a:pt x="268778" y="419463"/>
                    </a:cubicBezTo>
                    <a:cubicBezTo>
                      <a:pt x="274009" y="420772"/>
                      <a:pt x="275971" y="418809"/>
                      <a:pt x="277279" y="421426"/>
                    </a:cubicBezTo>
                    <a:cubicBezTo>
                      <a:pt x="278587" y="424698"/>
                      <a:pt x="277279" y="427316"/>
                      <a:pt x="280549" y="427970"/>
                    </a:cubicBezTo>
                    <a:cubicBezTo>
                      <a:pt x="284473" y="427970"/>
                      <a:pt x="290358" y="422735"/>
                      <a:pt x="291666" y="425353"/>
                    </a:cubicBezTo>
                    <a:cubicBezTo>
                      <a:pt x="292974" y="427316"/>
                      <a:pt x="285781" y="430588"/>
                      <a:pt x="286435" y="432551"/>
                    </a:cubicBezTo>
                    <a:cubicBezTo>
                      <a:pt x="287089" y="434514"/>
                      <a:pt x="296244" y="443021"/>
                      <a:pt x="292320" y="444330"/>
                    </a:cubicBezTo>
                    <a:cubicBezTo>
                      <a:pt x="288397" y="445639"/>
                      <a:pt x="287089" y="438441"/>
                      <a:pt x="284473" y="437786"/>
                    </a:cubicBezTo>
                    <a:cubicBezTo>
                      <a:pt x="282511" y="437786"/>
                      <a:pt x="279895" y="439749"/>
                      <a:pt x="276625" y="437786"/>
                    </a:cubicBezTo>
                    <a:cubicBezTo>
                      <a:pt x="273356" y="435823"/>
                      <a:pt x="270086" y="433205"/>
                      <a:pt x="270740" y="431897"/>
                    </a:cubicBezTo>
                    <a:cubicBezTo>
                      <a:pt x="270740" y="430588"/>
                      <a:pt x="275971" y="426662"/>
                      <a:pt x="272048" y="425353"/>
                    </a:cubicBezTo>
                    <a:cubicBezTo>
                      <a:pt x="268778" y="424044"/>
                      <a:pt x="268778" y="424044"/>
                      <a:pt x="263546" y="424044"/>
                    </a:cubicBezTo>
                    <a:cubicBezTo>
                      <a:pt x="258315" y="424044"/>
                      <a:pt x="257007" y="425353"/>
                      <a:pt x="255699" y="424044"/>
                    </a:cubicBezTo>
                    <a:cubicBezTo>
                      <a:pt x="254391" y="422735"/>
                      <a:pt x="243273" y="411611"/>
                      <a:pt x="243273" y="413574"/>
                    </a:cubicBezTo>
                    <a:cubicBezTo>
                      <a:pt x="243273" y="415537"/>
                      <a:pt x="245889" y="419463"/>
                      <a:pt x="245889" y="422735"/>
                    </a:cubicBezTo>
                    <a:cubicBezTo>
                      <a:pt x="245889" y="426007"/>
                      <a:pt x="245889" y="429279"/>
                      <a:pt x="242619" y="427316"/>
                    </a:cubicBezTo>
                    <a:cubicBezTo>
                      <a:pt x="239350" y="425353"/>
                      <a:pt x="236080" y="418809"/>
                      <a:pt x="236080" y="420772"/>
                    </a:cubicBezTo>
                    <a:cubicBezTo>
                      <a:pt x="236080" y="422735"/>
                      <a:pt x="239350" y="428625"/>
                      <a:pt x="234772" y="427970"/>
                    </a:cubicBezTo>
                    <a:cubicBezTo>
                      <a:pt x="230194" y="426662"/>
                      <a:pt x="229540" y="420772"/>
                      <a:pt x="227578" y="422081"/>
                    </a:cubicBezTo>
                    <a:cubicBezTo>
                      <a:pt x="225616" y="423390"/>
                      <a:pt x="221692" y="422081"/>
                      <a:pt x="224962" y="427316"/>
                    </a:cubicBezTo>
                    <a:cubicBezTo>
                      <a:pt x="228232" y="432551"/>
                      <a:pt x="229540" y="433205"/>
                      <a:pt x="229540" y="436477"/>
                    </a:cubicBezTo>
                    <a:cubicBezTo>
                      <a:pt x="229540" y="439749"/>
                      <a:pt x="224962" y="439749"/>
                      <a:pt x="228886" y="442367"/>
                    </a:cubicBezTo>
                    <a:cubicBezTo>
                      <a:pt x="232156" y="444985"/>
                      <a:pt x="234772" y="446293"/>
                      <a:pt x="238696" y="450874"/>
                    </a:cubicBezTo>
                    <a:cubicBezTo>
                      <a:pt x="242619" y="456109"/>
                      <a:pt x="247851" y="460690"/>
                      <a:pt x="251775" y="463962"/>
                    </a:cubicBezTo>
                    <a:cubicBezTo>
                      <a:pt x="255699" y="467234"/>
                      <a:pt x="257660" y="469197"/>
                      <a:pt x="262238" y="474432"/>
                    </a:cubicBezTo>
                    <a:cubicBezTo>
                      <a:pt x="266816" y="479667"/>
                      <a:pt x="268124" y="481630"/>
                      <a:pt x="272701" y="485557"/>
                    </a:cubicBezTo>
                    <a:cubicBezTo>
                      <a:pt x="275971" y="488174"/>
                      <a:pt x="277279" y="487520"/>
                      <a:pt x="283165" y="491446"/>
                    </a:cubicBezTo>
                    <a:cubicBezTo>
                      <a:pt x="289050" y="495372"/>
                      <a:pt x="292320" y="494718"/>
                      <a:pt x="294936" y="498644"/>
                    </a:cubicBezTo>
                    <a:cubicBezTo>
                      <a:pt x="297552" y="502571"/>
                      <a:pt x="296898" y="506497"/>
                      <a:pt x="300168" y="507152"/>
                    </a:cubicBezTo>
                    <a:cubicBezTo>
                      <a:pt x="303438" y="507806"/>
                      <a:pt x="306707" y="509769"/>
                      <a:pt x="309977" y="512387"/>
                    </a:cubicBezTo>
                    <a:cubicBezTo>
                      <a:pt x="313247" y="515004"/>
                      <a:pt x="316517" y="511078"/>
                      <a:pt x="320441" y="513696"/>
                    </a:cubicBezTo>
                    <a:cubicBezTo>
                      <a:pt x="324364" y="515659"/>
                      <a:pt x="326326" y="518931"/>
                      <a:pt x="331558" y="522203"/>
                    </a:cubicBezTo>
                    <a:cubicBezTo>
                      <a:pt x="336790" y="525475"/>
                      <a:pt x="340713" y="522203"/>
                      <a:pt x="341367" y="524820"/>
                    </a:cubicBezTo>
                    <a:cubicBezTo>
                      <a:pt x="341367" y="526783"/>
                      <a:pt x="339405" y="526783"/>
                      <a:pt x="340060" y="531364"/>
                    </a:cubicBezTo>
                    <a:cubicBezTo>
                      <a:pt x="340060" y="535945"/>
                      <a:pt x="340060" y="536599"/>
                      <a:pt x="341367" y="541180"/>
                    </a:cubicBezTo>
                    <a:cubicBezTo>
                      <a:pt x="342675" y="545760"/>
                      <a:pt x="345945" y="546415"/>
                      <a:pt x="347907" y="549032"/>
                    </a:cubicBezTo>
                    <a:cubicBezTo>
                      <a:pt x="349869" y="551650"/>
                      <a:pt x="346599" y="554267"/>
                      <a:pt x="349215" y="556231"/>
                    </a:cubicBezTo>
                    <a:cubicBezTo>
                      <a:pt x="351177" y="558848"/>
                      <a:pt x="360986" y="562120"/>
                      <a:pt x="366872" y="561466"/>
                    </a:cubicBezTo>
                    <a:cubicBezTo>
                      <a:pt x="372103" y="561466"/>
                      <a:pt x="376681" y="560157"/>
                      <a:pt x="376027" y="558848"/>
                    </a:cubicBezTo>
                    <a:cubicBezTo>
                      <a:pt x="376027" y="557539"/>
                      <a:pt x="368180" y="552959"/>
                      <a:pt x="371450" y="552959"/>
                    </a:cubicBezTo>
                    <a:cubicBezTo>
                      <a:pt x="374719" y="552959"/>
                      <a:pt x="379297" y="554267"/>
                      <a:pt x="383875" y="552959"/>
                    </a:cubicBezTo>
                    <a:cubicBezTo>
                      <a:pt x="388452" y="551650"/>
                      <a:pt x="390414" y="548378"/>
                      <a:pt x="393684" y="547069"/>
                    </a:cubicBezTo>
                    <a:cubicBezTo>
                      <a:pt x="396954" y="545760"/>
                      <a:pt x="400224" y="544452"/>
                      <a:pt x="402840" y="544452"/>
                    </a:cubicBezTo>
                    <a:cubicBezTo>
                      <a:pt x="405456" y="544452"/>
                      <a:pt x="414611" y="541834"/>
                      <a:pt x="413303" y="544452"/>
                    </a:cubicBezTo>
                    <a:cubicBezTo>
                      <a:pt x="411995" y="547069"/>
                      <a:pt x="404148" y="552304"/>
                      <a:pt x="408726" y="552304"/>
                    </a:cubicBezTo>
                    <a:cubicBezTo>
                      <a:pt x="413303" y="552304"/>
                      <a:pt x="417881" y="550341"/>
                      <a:pt x="423767" y="552304"/>
                    </a:cubicBezTo>
                    <a:cubicBezTo>
                      <a:pt x="429652" y="554267"/>
                      <a:pt x="428998" y="555576"/>
                      <a:pt x="433576" y="557539"/>
                    </a:cubicBezTo>
                    <a:cubicBezTo>
                      <a:pt x="438154" y="559503"/>
                      <a:pt x="444693" y="560157"/>
                      <a:pt x="447309" y="560811"/>
                    </a:cubicBezTo>
                    <a:cubicBezTo>
                      <a:pt x="449925" y="561466"/>
                      <a:pt x="451233" y="566047"/>
                      <a:pt x="456465" y="566701"/>
                    </a:cubicBezTo>
                    <a:cubicBezTo>
                      <a:pt x="461696" y="567355"/>
                      <a:pt x="471506" y="560811"/>
                      <a:pt x="474122" y="564738"/>
                    </a:cubicBezTo>
                    <a:cubicBezTo>
                      <a:pt x="474775" y="566047"/>
                      <a:pt x="478699" y="569973"/>
                      <a:pt x="478699" y="569973"/>
                    </a:cubicBezTo>
                    <a:cubicBezTo>
                      <a:pt x="481315" y="573899"/>
                      <a:pt x="494394" y="583715"/>
                      <a:pt x="502242" y="590914"/>
                    </a:cubicBezTo>
                    <a:cubicBezTo>
                      <a:pt x="510089" y="598112"/>
                      <a:pt x="515975" y="602692"/>
                      <a:pt x="521861" y="604656"/>
                    </a:cubicBezTo>
                    <a:cubicBezTo>
                      <a:pt x="527746" y="606619"/>
                      <a:pt x="530362" y="607273"/>
                      <a:pt x="534286" y="609891"/>
                    </a:cubicBezTo>
                    <a:cubicBezTo>
                      <a:pt x="538210" y="612508"/>
                      <a:pt x="547365" y="623633"/>
                      <a:pt x="549327" y="623633"/>
                    </a:cubicBezTo>
                    <a:cubicBezTo>
                      <a:pt x="551289" y="623633"/>
                      <a:pt x="552597" y="619706"/>
                      <a:pt x="553905" y="621015"/>
                    </a:cubicBezTo>
                    <a:cubicBezTo>
                      <a:pt x="555867" y="622324"/>
                      <a:pt x="553905" y="627559"/>
                      <a:pt x="556521" y="627559"/>
                    </a:cubicBezTo>
                    <a:cubicBezTo>
                      <a:pt x="558482" y="627559"/>
                      <a:pt x="561098" y="623633"/>
                      <a:pt x="562406" y="624942"/>
                    </a:cubicBezTo>
                    <a:cubicBezTo>
                      <a:pt x="564368" y="626250"/>
                      <a:pt x="560444" y="630177"/>
                      <a:pt x="561752" y="63214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388C28C4-8763-9DC2-4E4B-65A987AF3E93}"/>
                  </a:ext>
                </a:extLst>
              </p:cNvPr>
              <p:cNvSpPr/>
              <p:nvPr/>
            </p:nvSpPr>
            <p:spPr>
              <a:xfrm>
                <a:off x="3185311" y="5240755"/>
                <a:ext cx="44469" cy="25521"/>
              </a:xfrm>
              <a:custGeom>
                <a:avLst/>
                <a:gdLst>
                  <a:gd name="connsiteX0" fmla="*/ 37930 w 44469"/>
                  <a:gd name="connsiteY0" fmla="*/ 22249 h 25521"/>
                  <a:gd name="connsiteX1" fmla="*/ 28121 w 44469"/>
                  <a:gd name="connsiteY1" fmla="*/ 16360 h 25521"/>
                  <a:gd name="connsiteX2" fmla="*/ 8502 w 44469"/>
                  <a:gd name="connsiteY2" fmla="*/ 3272 h 25521"/>
                  <a:gd name="connsiteX3" fmla="*/ 2616 w 44469"/>
                  <a:gd name="connsiteY3" fmla="*/ 655 h 25521"/>
                  <a:gd name="connsiteX4" fmla="*/ 0 w 44469"/>
                  <a:gd name="connsiteY4" fmla="*/ 0 h 25521"/>
                  <a:gd name="connsiteX5" fmla="*/ 13733 w 44469"/>
                  <a:gd name="connsiteY5" fmla="*/ 11125 h 25521"/>
                  <a:gd name="connsiteX6" fmla="*/ 29428 w 44469"/>
                  <a:gd name="connsiteY6" fmla="*/ 17669 h 25521"/>
                  <a:gd name="connsiteX7" fmla="*/ 32698 w 44469"/>
                  <a:gd name="connsiteY7" fmla="*/ 22904 h 25521"/>
                  <a:gd name="connsiteX8" fmla="*/ 41854 w 44469"/>
                  <a:gd name="connsiteY8" fmla="*/ 25521 h 25521"/>
                  <a:gd name="connsiteX9" fmla="*/ 44470 w 44469"/>
                  <a:gd name="connsiteY9" fmla="*/ 25521 h 25521"/>
                  <a:gd name="connsiteX10" fmla="*/ 42507 w 44469"/>
                  <a:gd name="connsiteY10" fmla="*/ 24212 h 25521"/>
                  <a:gd name="connsiteX11" fmla="*/ 37930 w 44469"/>
                  <a:gd name="connsiteY11" fmla="*/ 21595 h 2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469" h="25521">
                    <a:moveTo>
                      <a:pt x="37930" y="22249"/>
                    </a:moveTo>
                    <a:cubicBezTo>
                      <a:pt x="35314" y="20941"/>
                      <a:pt x="32044" y="19632"/>
                      <a:pt x="28121" y="16360"/>
                    </a:cubicBezTo>
                    <a:cubicBezTo>
                      <a:pt x="21581" y="11779"/>
                      <a:pt x="12425" y="5890"/>
                      <a:pt x="8502" y="3272"/>
                    </a:cubicBezTo>
                    <a:cubicBezTo>
                      <a:pt x="7194" y="2618"/>
                      <a:pt x="4578" y="1309"/>
                      <a:pt x="2616" y="655"/>
                    </a:cubicBezTo>
                    <a:cubicBezTo>
                      <a:pt x="1962" y="655"/>
                      <a:pt x="1308" y="655"/>
                      <a:pt x="0" y="0"/>
                    </a:cubicBezTo>
                    <a:cubicBezTo>
                      <a:pt x="2616" y="1963"/>
                      <a:pt x="6540" y="5890"/>
                      <a:pt x="13733" y="11125"/>
                    </a:cubicBezTo>
                    <a:cubicBezTo>
                      <a:pt x="20927" y="16360"/>
                      <a:pt x="28121" y="15051"/>
                      <a:pt x="29428" y="17669"/>
                    </a:cubicBezTo>
                    <a:cubicBezTo>
                      <a:pt x="30736" y="20286"/>
                      <a:pt x="32698" y="22904"/>
                      <a:pt x="32698" y="22904"/>
                    </a:cubicBezTo>
                    <a:cubicBezTo>
                      <a:pt x="32698" y="22904"/>
                      <a:pt x="39238" y="24212"/>
                      <a:pt x="41854" y="25521"/>
                    </a:cubicBezTo>
                    <a:cubicBezTo>
                      <a:pt x="41854" y="25521"/>
                      <a:pt x="43162" y="25521"/>
                      <a:pt x="44470" y="25521"/>
                    </a:cubicBezTo>
                    <a:cubicBezTo>
                      <a:pt x="44470" y="25521"/>
                      <a:pt x="43162" y="25521"/>
                      <a:pt x="42507" y="24212"/>
                    </a:cubicBezTo>
                    <a:cubicBezTo>
                      <a:pt x="41200" y="22904"/>
                      <a:pt x="39892" y="22249"/>
                      <a:pt x="37930" y="2159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F8E880C5-B3A8-D26C-B767-BC36D01EEF48}"/>
                  </a:ext>
                </a:extLst>
              </p:cNvPr>
              <p:cNvSpPr/>
              <p:nvPr/>
            </p:nvSpPr>
            <p:spPr>
              <a:xfrm>
                <a:off x="3237628" y="5274129"/>
                <a:ext cx="36622" cy="22248"/>
              </a:xfrm>
              <a:custGeom>
                <a:avLst/>
                <a:gdLst>
                  <a:gd name="connsiteX0" fmla="*/ 24851 w 36622"/>
                  <a:gd name="connsiteY0" fmla="*/ 15051 h 22248"/>
                  <a:gd name="connsiteX1" fmla="*/ 36622 w 36622"/>
                  <a:gd name="connsiteY1" fmla="*/ 22249 h 22248"/>
                  <a:gd name="connsiteX2" fmla="*/ 30736 w 36622"/>
                  <a:gd name="connsiteY2" fmla="*/ 15705 h 22248"/>
                  <a:gd name="connsiteX3" fmla="*/ 28121 w 36622"/>
                  <a:gd name="connsiteY3" fmla="*/ 5889 h 22248"/>
                  <a:gd name="connsiteX4" fmla="*/ 24197 w 36622"/>
                  <a:gd name="connsiteY4" fmla="*/ 5889 h 22248"/>
                  <a:gd name="connsiteX5" fmla="*/ 16349 w 36622"/>
                  <a:gd name="connsiteY5" fmla="*/ 1308 h 22248"/>
                  <a:gd name="connsiteX6" fmla="*/ 8502 w 36622"/>
                  <a:gd name="connsiteY6" fmla="*/ 3926 h 22248"/>
                  <a:gd name="connsiteX7" fmla="*/ 0 w 36622"/>
                  <a:gd name="connsiteY7" fmla="*/ 0 h 22248"/>
                  <a:gd name="connsiteX8" fmla="*/ 1308 w 36622"/>
                  <a:gd name="connsiteY8" fmla="*/ 5889 h 22248"/>
                  <a:gd name="connsiteX9" fmla="*/ 24197 w 36622"/>
                  <a:gd name="connsiteY9" fmla="*/ 16360 h 2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622" h="22248">
                    <a:moveTo>
                      <a:pt x="24851" y="15051"/>
                    </a:moveTo>
                    <a:cubicBezTo>
                      <a:pt x="30736" y="18977"/>
                      <a:pt x="33352" y="20940"/>
                      <a:pt x="36622" y="22249"/>
                    </a:cubicBezTo>
                    <a:cubicBezTo>
                      <a:pt x="34660" y="20286"/>
                      <a:pt x="32698" y="18323"/>
                      <a:pt x="30736" y="15705"/>
                    </a:cubicBezTo>
                    <a:cubicBezTo>
                      <a:pt x="28774" y="12433"/>
                      <a:pt x="28121" y="8507"/>
                      <a:pt x="28121" y="5889"/>
                    </a:cubicBezTo>
                    <a:cubicBezTo>
                      <a:pt x="26813" y="5889"/>
                      <a:pt x="25505" y="5889"/>
                      <a:pt x="24197" y="5889"/>
                    </a:cubicBezTo>
                    <a:cubicBezTo>
                      <a:pt x="20273" y="4580"/>
                      <a:pt x="18311" y="2617"/>
                      <a:pt x="16349" y="1308"/>
                    </a:cubicBezTo>
                    <a:cubicBezTo>
                      <a:pt x="13733" y="2617"/>
                      <a:pt x="11117" y="3926"/>
                      <a:pt x="8502" y="3926"/>
                    </a:cubicBezTo>
                    <a:cubicBezTo>
                      <a:pt x="5886" y="3926"/>
                      <a:pt x="1962" y="1963"/>
                      <a:pt x="0" y="0"/>
                    </a:cubicBezTo>
                    <a:cubicBezTo>
                      <a:pt x="0" y="1963"/>
                      <a:pt x="0" y="3926"/>
                      <a:pt x="1308" y="5889"/>
                    </a:cubicBezTo>
                    <a:cubicBezTo>
                      <a:pt x="6540" y="9816"/>
                      <a:pt x="17657" y="12433"/>
                      <a:pt x="24197" y="163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7B1C4C6F-EE4E-4122-D985-085E5CD543D8}"/>
                  </a:ext>
                </a:extLst>
              </p:cNvPr>
              <p:cNvSpPr/>
              <p:nvPr/>
            </p:nvSpPr>
            <p:spPr>
              <a:xfrm>
                <a:off x="3164385" y="5227013"/>
                <a:ext cx="17656" cy="17533"/>
              </a:xfrm>
              <a:custGeom>
                <a:avLst/>
                <a:gdLst>
                  <a:gd name="connsiteX0" fmla="*/ 9809 w 17656"/>
                  <a:gd name="connsiteY0" fmla="*/ 1309 h 17533"/>
                  <a:gd name="connsiteX1" fmla="*/ 8501 w 17656"/>
                  <a:gd name="connsiteY1" fmla="*/ 1309 h 17533"/>
                  <a:gd name="connsiteX2" fmla="*/ 0 w 17656"/>
                  <a:gd name="connsiteY2" fmla="*/ 0 h 17533"/>
                  <a:gd name="connsiteX3" fmla="*/ 0 w 17656"/>
                  <a:gd name="connsiteY3" fmla="*/ 1963 h 17533"/>
                  <a:gd name="connsiteX4" fmla="*/ 3270 w 17656"/>
                  <a:gd name="connsiteY4" fmla="*/ 4581 h 17533"/>
                  <a:gd name="connsiteX5" fmla="*/ 7847 w 17656"/>
                  <a:gd name="connsiteY5" fmla="*/ 15705 h 17533"/>
                  <a:gd name="connsiteX6" fmla="*/ 13733 w 17656"/>
                  <a:gd name="connsiteY6" fmla="*/ 13088 h 17533"/>
                  <a:gd name="connsiteX7" fmla="*/ 17657 w 17656"/>
                  <a:gd name="connsiteY7" fmla="*/ 11779 h 17533"/>
                  <a:gd name="connsiteX8" fmla="*/ 13733 w 17656"/>
                  <a:gd name="connsiteY8" fmla="*/ 9161 h 17533"/>
                  <a:gd name="connsiteX9" fmla="*/ 10463 w 17656"/>
                  <a:gd name="connsiteY9" fmla="*/ 654 h 1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56" h="17533">
                    <a:moveTo>
                      <a:pt x="9809" y="1309"/>
                    </a:moveTo>
                    <a:cubicBezTo>
                      <a:pt x="9809" y="1309"/>
                      <a:pt x="8501" y="1309"/>
                      <a:pt x="8501" y="1309"/>
                    </a:cubicBezTo>
                    <a:cubicBezTo>
                      <a:pt x="4577" y="2617"/>
                      <a:pt x="1962" y="1309"/>
                      <a:pt x="0" y="0"/>
                    </a:cubicBezTo>
                    <a:cubicBezTo>
                      <a:pt x="0" y="0"/>
                      <a:pt x="0" y="654"/>
                      <a:pt x="0" y="1963"/>
                    </a:cubicBezTo>
                    <a:cubicBezTo>
                      <a:pt x="1308" y="2617"/>
                      <a:pt x="1962" y="3926"/>
                      <a:pt x="3270" y="4581"/>
                    </a:cubicBezTo>
                    <a:cubicBezTo>
                      <a:pt x="5885" y="6544"/>
                      <a:pt x="7847" y="11125"/>
                      <a:pt x="7847" y="15705"/>
                    </a:cubicBezTo>
                    <a:cubicBezTo>
                      <a:pt x="7847" y="20286"/>
                      <a:pt x="9155" y="15051"/>
                      <a:pt x="13733" y="13088"/>
                    </a:cubicBezTo>
                    <a:cubicBezTo>
                      <a:pt x="15695" y="12433"/>
                      <a:pt x="17003" y="11779"/>
                      <a:pt x="17657" y="11779"/>
                    </a:cubicBezTo>
                    <a:cubicBezTo>
                      <a:pt x="16349" y="11125"/>
                      <a:pt x="15041" y="10470"/>
                      <a:pt x="13733" y="9161"/>
                    </a:cubicBezTo>
                    <a:cubicBezTo>
                      <a:pt x="11117" y="6544"/>
                      <a:pt x="10463" y="3272"/>
                      <a:pt x="10463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D20A10E2-F7F4-71B8-E905-51031B503DAE}"/>
                  </a:ext>
                </a:extLst>
              </p:cNvPr>
              <p:cNvSpPr/>
              <p:nvPr/>
            </p:nvSpPr>
            <p:spPr>
              <a:xfrm>
                <a:off x="2690917" y="4834359"/>
                <a:ext cx="51924" cy="55194"/>
              </a:xfrm>
              <a:custGeom>
                <a:avLst/>
                <a:gdLst>
                  <a:gd name="connsiteX0" fmla="*/ 0 w 51924"/>
                  <a:gd name="connsiteY0" fmla="*/ 28159 h 55194"/>
                  <a:gd name="connsiteX1" fmla="*/ 7193 w 51924"/>
                  <a:gd name="connsiteY1" fmla="*/ 21615 h 55194"/>
                  <a:gd name="connsiteX2" fmla="*/ 12425 w 51924"/>
                  <a:gd name="connsiteY2" fmla="*/ 16380 h 55194"/>
                  <a:gd name="connsiteX3" fmla="*/ 13733 w 51924"/>
                  <a:gd name="connsiteY3" fmla="*/ 20 h 55194"/>
                  <a:gd name="connsiteX4" fmla="*/ 19619 w 51924"/>
                  <a:gd name="connsiteY4" fmla="*/ 5909 h 55194"/>
                  <a:gd name="connsiteX5" fmla="*/ 20927 w 51924"/>
                  <a:gd name="connsiteY5" fmla="*/ 15725 h 55194"/>
                  <a:gd name="connsiteX6" fmla="*/ 29428 w 51924"/>
                  <a:gd name="connsiteY6" fmla="*/ 15725 h 55194"/>
                  <a:gd name="connsiteX7" fmla="*/ 29428 w 51924"/>
                  <a:gd name="connsiteY7" fmla="*/ 28159 h 55194"/>
                  <a:gd name="connsiteX8" fmla="*/ 40546 w 51924"/>
                  <a:gd name="connsiteY8" fmla="*/ 30122 h 55194"/>
                  <a:gd name="connsiteX9" fmla="*/ 48393 w 51924"/>
                  <a:gd name="connsiteY9" fmla="*/ 39937 h 55194"/>
                  <a:gd name="connsiteX10" fmla="*/ 50355 w 51924"/>
                  <a:gd name="connsiteY10" fmla="*/ 47136 h 55194"/>
                  <a:gd name="connsiteX11" fmla="*/ 44469 w 51924"/>
                  <a:gd name="connsiteY11" fmla="*/ 48444 h 55194"/>
                  <a:gd name="connsiteX12" fmla="*/ 43815 w 51924"/>
                  <a:gd name="connsiteY12" fmla="*/ 54988 h 55194"/>
                  <a:gd name="connsiteX13" fmla="*/ 28120 w 51924"/>
                  <a:gd name="connsiteY13" fmla="*/ 47790 h 55194"/>
                  <a:gd name="connsiteX14" fmla="*/ 26812 w 51924"/>
                  <a:gd name="connsiteY14" fmla="*/ 37320 h 55194"/>
                  <a:gd name="connsiteX15" fmla="*/ 14387 w 51924"/>
                  <a:gd name="connsiteY15" fmla="*/ 40592 h 55194"/>
                  <a:gd name="connsiteX16" fmla="*/ 1962 w 51924"/>
                  <a:gd name="connsiteY16" fmla="*/ 28813 h 5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924" h="55194">
                    <a:moveTo>
                      <a:pt x="0" y="28159"/>
                    </a:moveTo>
                    <a:cubicBezTo>
                      <a:pt x="1308" y="24887"/>
                      <a:pt x="3924" y="22269"/>
                      <a:pt x="7193" y="21615"/>
                    </a:cubicBezTo>
                    <a:cubicBezTo>
                      <a:pt x="10463" y="21615"/>
                      <a:pt x="12425" y="17688"/>
                      <a:pt x="12425" y="16380"/>
                    </a:cubicBezTo>
                    <a:cubicBezTo>
                      <a:pt x="12425" y="15071"/>
                      <a:pt x="10463" y="-635"/>
                      <a:pt x="13733" y="20"/>
                    </a:cubicBezTo>
                    <a:cubicBezTo>
                      <a:pt x="17003" y="20"/>
                      <a:pt x="18965" y="2637"/>
                      <a:pt x="19619" y="5909"/>
                    </a:cubicBezTo>
                    <a:cubicBezTo>
                      <a:pt x="19619" y="9181"/>
                      <a:pt x="19619" y="15725"/>
                      <a:pt x="20927" y="15725"/>
                    </a:cubicBezTo>
                    <a:cubicBezTo>
                      <a:pt x="22235" y="15725"/>
                      <a:pt x="29428" y="12453"/>
                      <a:pt x="29428" y="15725"/>
                    </a:cubicBezTo>
                    <a:cubicBezTo>
                      <a:pt x="29428" y="18343"/>
                      <a:pt x="28120" y="26850"/>
                      <a:pt x="29428" y="28159"/>
                    </a:cubicBezTo>
                    <a:cubicBezTo>
                      <a:pt x="30736" y="29467"/>
                      <a:pt x="39238" y="28159"/>
                      <a:pt x="40546" y="30122"/>
                    </a:cubicBezTo>
                    <a:cubicBezTo>
                      <a:pt x="41854" y="31431"/>
                      <a:pt x="44469" y="36666"/>
                      <a:pt x="48393" y="39937"/>
                    </a:cubicBezTo>
                    <a:cubicBezTo>
                      <a:pt x="52317" y="43209"/>
                      <a:pt x="52971" y="47136"/>
                      <a:pt x="50355" y="47136"/>
                    </a:cubicBezTo>
                    <a:cubicBezTo>
                      <a:pt x="47739" y="47136"/>
                      <a:pt x="43161" y="45827"/>
                      <a:pt x="44469" y="48444"/>
                    </a:cubicBezTo>
                    <a:cubicBezTo>
                      <a:pt x="45777" y="51062"/>
                      <a:pt x="45123" y="56297"/>
                      <a:pt x="43815" y="54988"/>
                    </a:cubicBezTo>
                    <a:cubicBezTo>
                      <a:pt x="42507" y="53680"/>
                      <a:pt x="29428" y="49753"/>
                      <a:pt x="28120" y="47790"/>
                    </a:cubicBezTo>
                    <a:cubicBezTo>
                      <a:pt x="26812" y="45827"/>
                      <a:pt x="28774" y="37320"/>
                      <a:pt x="26812" y="37320"/>
                    </a:cubicBezTo>
                    <a:cubicBezTo>
                      <a:pt x="24850" y="37320"/>
                      <a:pt x="15695" y="41246"/>
                      <a:pt x="14387" y="40592"/>
                    </a:cubicBezTo>
                    <a:cubicBezTo>
                      <a:pt x="13079" y="39937"/>
                      <a:pt x="654" y="30776"/>
                      <a:pt x="1962" y="288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EEF79CF2-C855-2106-DBA3-77E65DE0AC49}"/>
                  </a:ext>
                </a:extLst>
              </p:cNvPr>
              <p:cNvSpPr/>
              <p:nvPr/>
            </p:nvSpPr>
            <p:spPr>
              <a:xfrm>
                <a:off x="2668855" y="4847811"/>
                <a:ext cx="13152" cy="20625"/>
              </a:xfrm>
              <a:custGeom>
                <a:avLst/>
                <a:gdLst>
                  <a:gd name="connsiteX0" fmla="*/ 1136 w 13152"/>
                  <a:gd name="connsiteY0" fmla="*/ 10126 h 20625"/>
                  <a:gd name="connsiteX1" fmla="*/ 8329 w 13152"/>
                  <a:gd name="connsiteY1" fmla="*/ 310 h 20625"/>
                  <a:gd name="connsiteX2" fmla="*/ 10945 w 13152"/>
                  <a:gd name="connsiteY2" fmla="*/ 10780 h 20625"/>
                  <a:gd name="connsiteX3" fmla="*/ 12253 w 13152"/>
                  <a:gd name="connsiteY3" fmla="*/ 18633 h 20625"/>
                  <a:gd name="connsiteX4" fmla="*/ 4405 w 13152"/>
                  <a:gd name="connsiteY4" fmla="*/ 18633 h 20625"/>
                  <a:gd name="connsiteX5" fmla="*/ 482 w 13152"/>
                  <a:gd name="connsiteY5" fmla="*/ 10126 h 2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52" h="20625">
                    <a:moveTo>
                      <a:pt x="1136" y="10126"/>
                    </a:moveTo>
                    <a:cubicBezTo>
                      <a:pt x="4405" y="6200"/>
                      <a:pt x="5713" y="-1653"/>
                      <a:pt x="8329" y="310"/>
                    </a:cubicBezTo>
                    <a:cubicBezTo>
                      <a:pt x="10945" y="2273"/>
                      <a:pt x="10945" y="6200"/>
                      <a:pt x="10945" y="10780"/>
                    </a:cubicBezTo>
                    <a:cubicBezTo>
                      <a:pt x="10945" y="15361"/>
                      <a:pt x="14869" y="16670"/>
                      <a:pt x="12253" y="18633"/>
                    </a:cubicBezTo>
                    <a:cubicBezTo>
                      <a:pt x="9637" y="20596"/>
                      <a:pt x="5713" y="21905"/>
                      <a:pt x="4405" y="18633"/>
                    </a:cubicBezTo>
                    <a:cubicBezTo>
                      <a:pt x="3097" y="16015"/>
                      <a:pt x="-1480" y="12089"/>
                      <a:pt x="482" y="101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6B6306D0-754C-A117-DC63-2479E2C17A7C}"/>
                  </a:ext>
                </a:extLst>
              </p:cNvPr>
              <p:cNvSpPr/>
              <p:nvPr/>
            </p:nvSpPr>
            <p:spPr>
              <a:xfrm>
                <a:off x="2681552" y="4871098"/>
                <a:ext cx="8373" cy="9906"/>
              </a:xfrm>
              <a:custGeom>
                <a:avLst/>
                <a:gdLst>
                  <a:gd name="connsiteX0" fmla="*/ 6095 w 8373"/>
                  <a:gd name="connsiteY0" fmla="*/ 1236 h 9906"/>
                  <a:gd name="connsiteX1" fmla="*/ 7403 w 8373"/>
                  <a:gd name="connsiteY1" fmla="*/ 8434 h 9906"/>
                  <a:gd name="connsiteX2" fmla="*/ 209 w 8373"/>
                  <a:gd name="connsiteY2" fmla="*/ 8434 h 9906"/>
                  <a:gd name="connsiteX3" fmla="*/ 2825 w 8373"/>
                  <a:gd name="connsiteY3" fmla="*/ 582 h 9906"/>
                  <a:gd name="connsiteX4" fmla="*/ 6095 w 8373"/>
                  <a:gd name="connsiteY4" fmla="*/ 582 h 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3" h="9906">
                    <a:moveTo>
                      <a:pt x="6095" y="1236"/>
                    </a:moveTo>
                    <a:cubicBezTo>
                      <a:pt x="8057" y="3854"/>
                      <a:pt x="9365" y="6471"/>
                      <a:pt x="7403" y="8434"/>
                    </a:cubicBezTo>
                    <a:cubicBezTo>
                      <a:pt x="5441" y="10398"/>
                      <a:pt x="209" y="10398"/>
                      <a:pt x="209" y="8434"/>
                    </a:cubicBezTo>
                    <a:cubicBezTo>
                      <a:pt x="209" y="6471"/>
                      <a:pt x="-1098" y="582"/>
                      <a:pt x="2825" y="582"/>
                    </a:cubicBezTo>
                    <a:cubicBezTo>
                      <a:pt x="7403" y="582"/>
                      <a:pt x="4787" y="-727"/>
                      <a:pt x="6095" y="58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56AB8205-8133-B87C-B15D-7D4AB29992E5}"/>
                  </a:ext>
                </a:extLst>
              </p:cNvPr>
              <p:cNvSpPr/>
              <p:nvPr/>
            </p:nvSpPr>
            <p:spPr>
              <a:xfrm>
                <a:off x="2675798" y="4882919"/>
                <a:ext cx="32776" cy="65369"/>
              </a:xfrm>
              <a:custGeom>
                <a:avLst/>
                <a:gdLst>
                  <a:gd name="connsiteX0" fmla="*/ 13158 w 32776"/>
                  <a:gd name="connsiteY0" fmla="*/ 3812 h 65369"/>
                  <a:gd name="connsiteX1" fmla="*/ 19697 w 32776"/>
                  <a:gd name="connsiteY1" fmla="*/ 540 h 65369"/>
                  <a:gd name="connsiteX2" fmla="*/ 19697 w 32776"/>
                  <a:gd name="connsiteY2" fmla="*/ 11010 h 65369"/>
                  <a:gd name="connsiteX3" fmla="*/ 21005 w 32776"/>
                  <a:gd name="connsiteY3" fmla="*/ 23443 h 65369"/>
                  <a:gd name="connsiteX4" fmla="*/ 22967 w 32776"/>
                  <a:gd name="connsiteY4" fmla="*/ 35222 h 65369"/>
                  <a:gd name="connsiteX5" fmla="*/ 25583 w 32776"/>
                  <a:gd name="connsiteY5" fmla="*/ 41112 h 65369"/>
                  <a:gd name="connsiteX6" fmla="*/ 25583 w 32776"/>
                  <a:gd name="connsiteY6" fmla="*/ 47656 h 65369"/>
                  <a:gd name="connsiteX7" fmla="*/ 32777 w 32776"/>
                  <a:gd name="connsiteY7" fmla="*/ 58126 h 65369"/>
                  <a:gd name="connsiteX8" fmla="*/ 27545 w 32776"/>
                  <a:gd name="connsiteY8" fmla="*/ 65324 h 65369"/>
                  <a:gd name="connsiteX9" fmla="*/ 16428 w 32776"/>
                  <a:gd name="connsiteY9" fmla="*/ 56163 h 65369"/>
                  <a:gd name="connsiteX10" fmla="*/ 14466 w 32776"/>
                  <a:gd name="connsiteY10" fmla="*/ 44384 h 65369"/>
                  <a:gd name="connsiteX11" fmla="*/ 10542 w 32776"/>
                  <a:gd name="connsiteY11" fmla="*/ 37185 h 65369"/>
                  <a:gd name="connsiteX12" fmla="*/ 7926 w 32776"/>
                  <a:gd name="connsiteY12" fmla="*/ 29333 h 65369"/>
                  <a:gd name="connsiteX13" fmla="*/ 3348 w 32776"/>
                  <a:gd name="connsiteY13" fmla="*/ 24098 h 65369"/>
                  <a:gd name="connsiteX14" fmla="*/ 732 w 32776"/>
                  <a:gd name="connsiteY14" fmla="*/ 9701 h 65369"/>
                  <a:gd name="connsiteX15" fmla="*/ 11196 w 32776"/>
                  <a:gd name="connsiteY15" fmla="*/ 12973 h 65369"/>
                  <a:gd name="connsiteX16" fmla="*/ 12504 w 32776"/>
                  <a:gd name="connsiteY16" fmla="*/ 3157 h 6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76" h="65369">
                    <a:moveTo>
                      <a:pt x="13158" y="3812"/>
                    </a:moveTo>
                    <a:cubicBezTo>
                      <a:pt x="15773" y="2503"/>
                      <a:pt x="17736" y="-1423"/>
                      <a:pt x="19697" y="540"/>
                    </a:cubicBezTo>
                    <a:cubicBezTo>
                      <a:pt x="21659" y="2503"/>
                      <a:pt x="19697" y="5775"/>
                      <a:pt x="19697" y="11010"/>
                    </a:cubicBezTo>
                    <a:cubicBezTo>
                      <a:pt x="19697" y="15591"/>
                      <a:pt x="20351" y="21480"/>
                      <a:pt x="21005" y="23443"/>
                    </a:cubicBezTo>
                    <a:cubicBezTo>
                      <a:pt x="21659" y="25406"/>
                      <a:pt x="22313" y="31950"/>
                      <a:pt x="22967" y="35222"/>
                    </a:cubicBezTo>
                    <a:cubicBezTo>
                      <a:pt x="23621" y="38494"/>
                      <a:pt x="25583" y="41112"/>
                      <a:pt x="25583" y="41112"/>
                    </a:cubicBezTo>
                    <a:cubicBezTo>
                      <a:pt x="25583" y="41112"/>
                      <a:pt x="22967" y="45038"/>
                      <a:pt x="25583" y="47656"/>
                    </a:cubicBezTo>
                    <a:cubicBezTo>
                      <a:pt x="28199" y="50273"/>
                      <a:pt x="32122" y="56817"/>
                      <a:pt x="32777" y="58126"/>
                    </a:cubicBezTo>
                    <a:cubicBezTo>
                      <a:pt x="32777" y="59435"/>
                      <a:pt x="31469" y="65979"/>
                      <a:pt x="27545" y="65324"/>
                    </a:cubicBezTo>
                    <a:cubicBezTo>
                      <a:pt x="23621" y="65324"/>
                      <a:pt x="19043" y="60089"/>
                      <a:pt x="16428" y="56163"/>
                    </a:cubicBezTo>
                    <a:cubicBezTo>
                      <a:pt x="13812" y="52236"/>
                      <a:pt x="15120" y="48310"/>
                      <a:pt x="14466" y="44384"/>
                    </a:cubicBezTo>
                    <a:cubicBezTo>
                      <a:pt x="14466" y="41112"/>
                      <a:pt x="10542" y="39148"/>
                      <a:pt x="10542" y="37185"/>
                    </a:cubicBezTo>
                    <a:cubicBezTo>
                      <a:pt x="10542" y="35222"/>
                      <a:pt x="9234" y="29987"/>
                      <a:pt x="7926" y="29333"/>
                    </a:cubicBezTo>
                    <a:cubicBezTo>
                      <a:pt x="6618" y="28678"/>
                      <a:pt x="2694" y="26715"/>
                      <a:pt x="3348" y="24098"/>
                    </a:cubicBezTo>
                    <a:cubicBezTo>
                      <a:pt x="3348" y="21480"/>
                      <a:pt x="-1883" y="9701"/>
                      <a:pt x="732" y="9701"/>
                    </a:cubicBezTo>
                    <a:cubicBezTo>
                      <a:pt x="3348" y="9701"/>
                      <a:pt x="9888" y="14936"/>
                      <a:pt x="11196" y="12973"/>
                    </a:cubicBezTo>
                    <a:cubicBezTo>
                      <a:pt x="12504" y="11010"/>
                      <a:pt x="9888" y="4466"/>
                      <a:pt x="12504" y="31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C8847374-B5FE-AB1F-0155-B80E60D0FAE1}"/>
                  </a:ext>
                </a:extLst>
              </p:cNvPr>
              <p:cNvSpPr/>
              <p:nvPr/>
            </p:nvSpPr>
            <p:spPr>
              <a:xfrm>
                <a:off x="2737315" y="4933813"/>
                <a:ext cx="26884" cy="29617"/>
              </a:xfrm>
              <a:custGeom>
                <a:avLst/>
                <a:gdLst>
                  <a:gd name="connsiteX0" fmla="*/ 33 w 26884"/>
                  <a:gd name="connsiteY0" fmla="*/ 33 h 29617"/>
                  <a:gd name="connsiteX1" fmla="*/ 5919 w 26884"/>
                  <a:gd name="connsiteY1" fmla="*/ 9195 h 29617"/>
                  <a:gd name="connsiteX2" fmla="*/ 17690 w 26884"/>
                  <a:gd name="connsiteY2" fmla="*/ 20319 h 29617"/>
                  <a:gd name="connsiteX3" fmla="*/ 26846 w 26884"/>
                  <a:gd name="connsiteY3" fmla="*/ 29481 h 29617"/>
                  <a:gd name="connsiteX4" fmla="*/ 10497 w 26884"/>
                  <a:gd name="connsiteY4" fmla="*/ 11158 h 29617"/>
                  <a:gd name="connsiteX5" fmla="*/ 33 w 26884"/>
                  <a:gd name="connsiteY5" fmla="*/ 33 h 2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84" h="29617">
                    <a:moveTo>
                      <a:pt x="33" y="33"/>
                    </a:moveTo>
                    <a:cubicBezTo>
                      <a:pt x="1996" y="5268"/>
                      <a:pt x="3303" y="5923"/>
                      <a:pt x="5919" y="9195"/>
                    </a:cubicBezTo>
                    <a:cubicBezTo>
                      <a:pt x="9189" y="12467"/>
                      <a:pt x="15729" y="18356"/>
                      <a:pt x="17690" y="20319"/>
                    </a:cubicBezTo>
                    <a:cubicBezTo>
                      <a:pt x="19652" y="22282"/>
                      <a:pt x="27500" y="30789"/>
                      <a:pt x="26846" y="29481"/>
                    </a:cubicBezTo>
                    <a:cubicBezTo>
                      <a:pt x="26846" y="28172"/>
                      <a:pt x="12459" y="13775"/>
                      <a:pt x="10497" y="11158"/>
                    </a:cubicBezTo>
                    <a:cubicBezTo>
                      <a:pt x="8535" y="8540"/>
                      <a:pt x="-620" y="-621"/>
                      <a:pt x="33" y="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2356A94B-8AE4-93B9-66E3-DDFBC4B4E46A}"/>
                  </a:ext>
                </a:extLst>
              </p:cNvPr>
              <p:cNvSpPr/>
              <p:nvPr/>
            </p:nvSpPr>
            <p:spPr>
              <a:xfrm>
                <a:off x="2764161" y="4966177"/>
                <a:ext cx="9571" cy="9325"/>
              </a:xfrm>
              <a:custGeom>
                <a:avLst/>
                <a:gdLst>
                  <a:gd name="connsiteX0" fmla="*/ 0 w 9571"/>
                  <a:gd name="connsiteY0" fmla="*/ 1043 h 9325"/>
                  <a:gd name="connsiteX1" fmla="*/ 5885 w 9571"/>
                  <a:gd name="connsiteY1" fmla="*/ 8241 h 9325"/>
                  <a:gd name="connsiteX2" fmla="*/ 9155 w 9571"/>
                  <a:gd name="connsiteY2" fmla="*/ 5624 h 9325"/>
                  <a:gd name="connsiteX3" fmla="*/ 0 w 9571"/>
                  <a:gd name="connsiteY3" fmla="*/ 1043 h 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1" h="9325">
                    <a:moveTo>
                      <a:pt x="0" y="1043"/>
                    </a:moveTo>
                    <a:cubicBezTo>
                      <a:pt x="0" y="4969"/>
                      <a:pt x="3270" y="5624"/>
                      <a:pt x="5885" y="8241"/>
                    </a:cubicBezTo>
                    <a:cubicBezTo>
                      <a:pt x="8501" y="10859"/>
                      <a:pt x="10463" y="8241"/>
                      <a:pt x="9155" y="5624"/>
                    </a:cubicBezTo>
                    <a:cubicBezTo>
                      <a:pt x="7848" y="3006"/>
                      <a:pt x="0" y="-2229"/>
                      <a:pt x="0" y="104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E43FFBF7-8755-642F-9E44-7492AACAB8D7}"/>
                  </a:ext>
                </a:extLst>
              </p:cNvPr>
              <p:cNvSpPr/>
              <p:nvPr/>
            </p:nvSpPr>
            <p:spPr>
              <a:xfrm>
                <a:off x="2773970" y="4971913"/>
                <a:ext cx="28774" cy="26390"/>
              </a:xfrm>
              <a:custGeom>
                <a:avLst/>
                <a:gdLst>
                  <a:gd name="connsiteX0" fmla="*/ 654 w 28774"/>
                  <a:gd name="connsiteY0" fmla="*/ 7741 h 26390"/>
                  <a:gd name="connsiteX1" fmla="*/ 7193 w 28774"/>
                  <a:gd name="connsiteY1" fmla="*/ 13630 h 26390"/>
                  <a:gd name="connsiteX2" fmla="*/ 13079 w 28774"/>
                  <a:gd name="connsiteY2" fmla="*/ 12976 h 26390"/>
                  <a:gd name="connsiteX3" fmla="*/ 13079 w 28774"/>
                  <a:gd name="connsiteY3" fmla="*/ 19520 h 26390"/>
                  <a:gd name="connsiteX4" fmla="*/ 18965 w 28774"/>
                  <a:gd name="connsiteY4" fmla="*/ 25409 h 26390"/>
                  <a:gd name="connsiteX5" fmla="*/ 24197 w 28774"/>
                  <a:gd name="connsiteY5" fmla="*/ 25409 h 26390"/>
                  <a:gd name="connsiteX6" fmla="*/ 28774 w 28774"/>
                  <a:gd name="connsiteY6" fmla="*/ 25409 h 26390"/>
                  <a:gd name="connsiteX7" fmla="*/ 23542 w 28774"/>
                  <a:gd name="connsiteY7" fmla="*/ 18211 h 26390"/>
                  <a:gd name="connsiteX8" fmla="*/ 20927 w 28774"/>
                  <a:gd name="connsiteY8" fmla="*/ 9049 h 26390"/>
                  <a:gd name="connsiteX9" fmla="*/ 12425 w 28774"/>
                  <a:gd name="connsiteY9" fmla="*/ 1851 h 26390"/>
                  <a:gd name="connsiteX10" fmla="*/ 5885 w 28774"/>
                  <a:gd name="connsiteY10" fmla="*/ 542 h 26390"/>
                  <a:gd name="connsiteX11" fmla="*/ 0 w 28774"/>
                  <a:gd name="connsiteY11" fmla="*/ 7086 h 2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74" h="26390">
                    <a:moveTo>
                      <a:pt x="654" y="7741"/>
                    </a:moveTo>
                    <a:cubicBezTo>
                      <a:pt x="1308" y="12321"/>
                      <a:pt x="3924" y="14285"/>
                      <a:pt x="7193" y="13630"/>
                    </a:cubicBezTo>
                    <a:cubicBezTo>
                      <a:pt x="10463" y="13630"/>
                      <a:pt x="11771" y="10358"/>
                      <a:pt x="13079" y="12976"/>
                    </a:cubicBezTo>
                    <a:cubicBezTo>
                      <a:pt x="14387" y="14939"/>
                      <a:pt x="13079" y="17557"/>
                      <a:pt x="13079" y="19520"/>
                    </a:cubicBezTo>
                    <a:cubicBezTo>
                      <a:pt x="13079" y="21483"/>
                      <a:pt x="15695" y="24100"/>
                      <a:pt x="18965" y="25409"/>
                    </a:cubicBezTo>
                    <a:cubicBezTo>
                      <a:pt x="22234" y="26718"/>
                      <a:pt x="22889" y="25409"/>
                      <a:pt x="24197" y="25409"/>
                    </a:cubicBezTo>
                    <a:cubicBezTo>
                      <a:pt x="25504" y="26718"/>
                      <a:pt x="28774" y="26718"/>
                      <a:pt x="28774" y="25409"/>
                    </a:cubicBezTo>
                    <a:cubicBezTo>
                      <a:pt x="28774" y="24100"/>
                      <a:pt x="25504" y="20828"/>
                      <a:pt x="23542" y="18211"/>
                    </a:cubicBezTo>
                    <a:cubicBezTo>
                      <a:pt x="22234" y="15593"/>
                      <a:pt x="22234" y="10358"/>
                      <a:pt x="20927" y="9049"/>
                    </a:cubicBezTo>
                    <a:cubicBezTo>
                      <a:pt x="19619" y="7741"/>
                      <a:pt x="14387" y="3160"/>
                      <a:pt x="12425" y="1851"/>
                    </a:cubicBezTo>
                    <a:cubicBezTo>
                      <a:pt x="10463" y="542"/>
                      <a:pt x="7193" y="-767"/>
                      <a:pt x="5885" y="542"/>
                    </a:cubicBezTo>
                    <a:cubicBezTo>
                      <a:pt x="4578" y="1851"/>
                      <a:pt x="0" y="5777"/>
                      <a:pt x="0" y="70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9A1607AB-5562-7BE9-C8BC-6A6571F495A4}"/>
                  </a:ext>
                </a:extLst>
              </p:cNvPr>
              <p:cNvSpPr/>
              <p:nvPr/>
            </p:nvSpPr>
            <p:spPr>
              <a:xfrm>
                <a:off x="2774616" y="4962897"/>
                <a:ext cx="5472" cy="5972"/>
              </a:xfrm>
              <a:custGeom>
                <a:avLst/>
                <a:gdLst>
                  <a:gd name="connsiteX0" fmla="*/ 663 w 5472"/>
                  <a:gd name="connsiteY0" fmla="*/ 397 h 5972"/>
                  <a:gd name="connsiteX1" fmla="*/ 5240 w 5472"/>
                  <a:gd name="connsiteY1" fmla="*/ 5632 h 5972"/>
                  <a:gd name="connsiteX2" fmla="*/ 663 w 5472"/>
                  <a:gd name="connsiteY2" fmla="*/ 397 h 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2" h="5972">
                    <a:moveTo>
                      <a:pt x="663" y="397"/>
                    </a:moveTo>
                    <a:cubicBezTo>
                      <a:pt x="1970" y="-1566"/>
                      <a:pt x="6548" y="4323"/>
                      <a:pt x="5240" y="5632"/>
                    </a:cubicBezTo>
                    <a:cubicBezTo>
                      <a:pt x="3932" y="6941"/>
                      <a:pt x="-1953" y="4323"/>
                      <a:pt x="663" y="3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2A1FEDDC-97FC-F013-7BB8-513C053416BC}"/>
                  </a:ext>
                </a:extLst>
              </p:cNvPr>
              <p:cNvSpPr/>
              <p:nvPr/>
            </p:nvSpPr>
            <p:spPr>
              <a:xfrm>
                <a:off x="2768625" y="4952209"/>
                <a:ext cx="6231" cy="5410"/>
              </a:xfrm>
              <a:custGeom>
                <a:avLst/>
                <a:gdLst>
                  <a:gd name="connsiteX0" fmla="*/ 114 w 6231"/>
                  <a:gd name="connsiteY0" fmla="*/ 615 h 5410"/>
                  <a:gd name="connsiteX1" fmla="*/ 5346 w 6231"/>
                  <a:gd name="connsiteY1" fmla="*/ 5196 h 5410"/>
                  <a:gd name="connsiteX2" fmla="*/ 114 w 6231"/>
                  <a:gd name="connsiteY2" fmla="*/ 615 h 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31" h="5410">
                    <a:moveTo>
                      <a:pt x="114" y="615"/>
                    </a:moveTo>
                    <a:cubicBezTo>
                      <a:pt x="-1194" y="-2002"/>
                      <a:pt x="9269" y="4542"/>
                      <a:pt x="5346" y="5196"/>
                    </a:cubicBezTo>
                    <a:cubicBezTo>
                      <a:pt x="1422" y="5850"/>
                      <a:pt x="1422" y="5196"/>
                      <a:pt x="114" y="61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C11C572D-3EB4-DBF8-1279-6F3388C90D77}"/>
                  </a:ext>
                </a:extLst>
              </p:cNvPr>
              <p:cNvSpPr/>
              <p:nvPr/>
            </p:nvSpPr>
            <p:spPr>
              <a:xfrm>
                <a:off x="2802018" y="4984983"/>
                <a:ext cx="4723" cy="7083"/>
              </a:xfrm>
              <a:custGeom>
                <a:avLst/>
                <a:gdLst>
                  <a:gd name="connsiteX0" fmla="*/ 73 w 4723"/>
                  <a:gd name="connsiteY0" fmla="*/ 2523 h 7083"/>
                  <a:gd name="connsiteX1" fmla="*/ 4651 w 4723"/>
                  <a:gd name="connsiteY1" fmla="*/ 5141 h 7083"/>
                  <a:gd name="connsiteX2" fmla="*/ 73 w 4723"/>
                  <a:gd name="connsiteY2" fmla="*/ 2523 h 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23" h="7083">
                    <a:moveTo>
                      <a:pt x="73" y="2523"/>
                    </a:moveTo>
                    <a:cubicBezTo>
                      <a:pt x="1381" y="6450"/>
                      <a:pt x="5305" y="9067"/>
                      <a:pt x="4651" y="5141"/>
                    </a:cubicBezTo>
                    <a:cubicBezTo>
                      <a:pt x="3343" y="1215"/>
                      <a:pt x="-581" y="-2712"/>
                      <a:pt x="73" y="252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A2921986-C3AA-ED6E-C42F-CD1119C29BDB}"/>
                  </a:ext>
                </a:extLst>
              </p:cNvPr>
              <p:cNvSpPr/>
              <p:nvPr/>
            </p:nvSpPr>
            <p:spPr>
              <a:xfrm>
                <a:off x="2755067" y="5028994"/>
                <a:ext cx="51601" cy="47836"/>
              </a:xfrm>
              <a:custGeom>
                <a:avLst/>
                <a:gdLst>
                  <a:gd name="connsiteX0" fmla="*/ 592 w 51601"/>
                  <a:gd name="connsiteY0" fmla="*/ 394 h 47836"/>
                  <a:gd name="connsiteX1" fmla="*/ 5170 w 51601"/>
                  <a:gd name="connsiteY1" fmla="*/ 5629 h 47836"/>
                  <a:gd name="connsiteX2" fmla="*/ 11709 w 51601"/>
                  <a:gd name="connsiteY2" fmla="*/ 10210 h 47836"/>
                  <a:gd name="connsiteX3" fmla="*/ 20211 w 51601"/>
                  <a:gd name="connsiteY3" fmla="*/ 18062 h 47836"/>
                  <a:gd name="connsiteX4" fmla="*/ 29366 w 51601"/>
                  <a:gd name="connsiteY4" fmla="*/ 28532 h 47836"/>
                  <a:gd name="connsiteX5" fmla="*/ 36560 w 51601"/>
                  <a:gd name="connsiteY5" fmla="*/ 37039 h 47836"/>
                  <a:gd name="connsiteX6" fmla="*/ 47024 w 51601"/>
                  <a:gd name="connsiteY6" fmla="*/ 46855 h 47836"/>
                  <a:gd name="connsiteX7" fmla="*/ 51601 w 51601"/>
                  <a:gd name="connsiteY7" fmla="*/ 46855 h 47836"/>
                  <a:gd name="connsiteX8" fmla="*/ 48332 w 51601"/>
                  <a:gd name="connsiteY8" fmla="*/ 40311 h 47836"/>
                  <a:gd name="connsiteX9" fmla="*/ 40484 w 51601"/>
                  <a:gd name="connsiteY9" fmla="*/ 30495 h 47836"/>
                  <a:gd name="connsiteX10" fmla="*/ 31328 w 51601"/>
                  <a:gd name="connsiteY10" fmla="*/ 25260 h 47836"/>
                  <a:gd name="connsiteX11" fmla="*/ 24135 w 51601"/>
                  <a:gd name="connsiteY11" fmla="*/ 14136 h 47836"/>
                  <a:gd name="connsiteX12" fmla="*/ 15633 w 51601"/>
                  <a:gd name="connsiteY12" fmla="*/ 8901 h 47836"/>
                  <a:gd name="connsiteX13" fmla="*/ 1246 w 51601"/>
                  <a:gd name="connsiteY13" fmla="*/ 1703 h 47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601" h="47836">
                    <a:moveTo>
                      <a:pt x="592" y="394"/>
                    </a:moveTo>
                    <a:cubicBezTo>
                      <a:pt x="-1370" y="3666"/>
                      <a:pt x="1900" y="3666"/>
                      <a:pt x="5170" y="5629"/>
                    </a:cubicBezTo>
                    <a:cubicBezTo>
                      <a:pt x="8440" y="6938"/>
                      <a:pt x="9748" y="7592"/>
                      <a:pt x="11709" y="10210"/>
                    </a:cubicBezTo>
                    <a:cubicBezTo>
                      <a:pt x="13017" y="12827"/>
                      <a:pt x="17595" y="13482"/>
                      <a:pt x="20211" y="18062"/>
                    </a:cubicBezTo>
                    <a:cubicBezTo>
                      <a:pt x="23481" y="22643"/>
                      <a:pt x="26097" y="25260"/>
                      <a:pt x="29366" y="28532"/>
                    </a:cubicBezTo>
                    <a:cubicBezTo>
                      <a:pt x="32636" y="31804"/>
                      <a:pt x="33290" y="33767"/>
                      <a:pt x="36560" y="37039"/>
                    </a:cubicBezTo>
                    <a:cubicBezTo>
                      <a:pt x="39830" y="40311"/>
                      <a:pt x="44408" y="45547"/>
                      <a:pt x="47024" y="46855"/>
                    </a:cubicBezTo>
                    <a:cubicBezTo>
                      <a:pt x="49640" y="48164"/>
                      <a:pt x="51601" y="48164"/>
                      <a:pt x="51601" y="46855"/>
                    </a:cubicBezTo>
                    <a:cubicBezTo>
                      <a:pt x="51601" y="45547"/>
                      <a:pt x="49640" y="41620"/>
                      <a:pt x="48332" y="40311"/>
                    </a:cubicBezTo>
                    <a:cubicBezTo>
                      <a:pt x="47024" y="38348"/>
                      <a:pt x="42446" y="31150"/>
                      <a:pt x="40484" y="30495"/>
                    </a:cubicBezTo>
                    <a:cubicBezTo>
                      <a:pt x="38522" y="30495"/>
                      <a:pt x="33290" y="27224"/>
                      <a:pt x="31328" y="25260"/>
                    </a:cubicBezTo>
                    <a:cubicBezTo>
                      <a:pt x="29366" y="23297"/>
                      <a:pt x="26097" y="16099"/>
                      <a:pt x="24135" y="14136"/>
                    </a:cubicBezTo>
                    <a:cubicBezTo>
                      <a:pt x="22173" y="12173"/>
                      <a:pt x="16941" y="10210"/>
                      <a:pt x="15633" y="8901"/>
                    </a:cubicBezTo>
                    <a:cubicBezTo>
                      <a:pt x="14325" y="6938"/>
                      <a:pt x="5170" y="-4187"/>
                      <a:pt x="1246" y="17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44705BBA-4922-D1E7-BC5E-C95FDEA9B38D}"/>
                  </a:ext>
                </a:extLst>
              </p:cNvPr>
              <p:cNvSpPr/>
              <p:nvPr/>
            </p:nvSpPr>
            <p:spPr>
              <a:xfrm>
                <a:off x="2936589" y="5212904"/>
                <a:ext cx="28367" cy="14836"/>
              </a:xfrm>
              <a:custGeom>
                <a:avLst/>
                <a:gdLst>
                  <a:gd name="connsiteX0" fmla="*/ 217 w 28367"/>
                  <a:gd name="connsiteY0" fmla="*/ 4293 h 14836"/>
                  <a:gd name="connsiteX1" fmla="*/ 8065 w 28367"/>
                  <a:gd name="connsiteY1" fmla="*/ 1675 h 14836"/>
                  <a:gd name="connsiteX2" fmla="*/ 15258 w 28367"/>
                  <a:gd name="connsiteY2" fmla="*/ 366 h 14836"/>
                  <a:gd name="connsiteX3" fmla="*/ 19836 w 28367"/>
                  <a:gd name="connsiteY3" fmla="*/ 3638 h 14836"/>
                  <a:gd name="connsiteX4" fmla="*/ 26375 w 28367"/>
                  <a:gd name="connsiteY4" fmla="*/ 1675 h 14836"/>
                  <a:gd name="connsiteX5" fmla="*/ 26375 w 28367"/>
                  <a:gd name="connsiteY5" fmla="*/ 8874 h 14836"/>
                  <a:gd name="connsiteX6" fmla="*/ 17220 w 28367"/>
                  <a:gd name="connsiteY6" fmla="*/ 11491 h 14836"/>
                  <a:gd name="connsiteX7" fmla="*/ 7411 w 28367"/>
                  <a:gd name="connsiteY7" fmla="*/ 14763 h 14836"/>
                  <a:gd name="connsiteX8" fmla="*/ 4141 w 28367"/>
                  <a:gd name="connsiteY8" fmla="*/ 10182 h 14836"/>
                  <a:gd name="connsiteX9" fmla="*/ 871 w 28367"/>
                  <a:gd name="connsiteY9" fmla="*/ 4947 h 1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367" h="14836">
                    <a:moveTo>
                      <a:pt x="217" y="4293"/>
                    </a:moveTo>
                    <a:cubicBezTo>
                      <a:pt x="2833" y="2984"/>
                      <a:pt x="4795" y="1675"/>
                      <a:pt x="8065" y="1675"/>
                    </a:cubicBezTo>
                    <a:cubicBezTo>
                      <a:pt x="11334" y="1675"/>
                      <a:pt x="12642" y="-942"/>
                      <a:pt x="15258" y="366"/>
                    </a:cubicBezTo>
                    <a:cubicBezTo>
                      <a:pt x="17220" y="1675"/>
                      <a:pt x="19836" y="3638"/>
                      <a:pt x="19836" y="3638"/>
                    </a:cubicBezTo>
                    <a:cubicBezTo>
                      <a:pt x="19836" y="3638"/>
                      <a:pt x="23106" y="-288"/>
                      <a:pt x="26375" y="1675"/>
                    </a:cubicBezTo>
                    <a:cubicBezTo>
                      <a:pt x="29645" y="3638"/>
                      <a:pt x="28338" y="6910"/>
                      <a:pt x="26375" y="8874"/>
                    </a:cubicBezTo>
                    <a:cubicBezTo>
                      <a:pt x="24414" y="10837"/>
                      <a:pt x="19836" y="10837"/>
                      <a:pt x="17220" y="11491"/>
                    </a:cubicBezTo>
                    <a:cubicBezTo>
                      <a:pt x="14604" y="11491"/>
                      <a:pt x="10681" y="15418"/>
                      <a:pt x="7411" y="14763"/>
                    </a:cubicBezTo>
                    <a:cubicBezTo>
                      <a:pt x="4141" y="14763"/>
                      <a:pt x="6103" y="10837"/>
                      <a:pt x="4141" y="10182"/>
                    </a:cubicBezTo>
                    <a:cubicBezTo>
                      <a:pt x="2179" y="9528"/>
                      <a:pt x="-1745" y="6256"/>
                      <a:pt x="871" y="494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3C314B7A-7374-801A-337B-19CC6A9B8D41}"/>
                  </a:ext>
                </a:extLst>
              </p:cNvPr>
              <p:cNvSpPr/>
              <p:nvPr/>
            </p:nvSpPr>
            <p:spPr>
              <a:xfrm>
                <a:off x="2978326" y="5150906"/>
                <a:ext cx="65566" cy="21065"/>
              </a:xfrm>
              <a:custGeom>
                <a:avLst/>
                <a:gdLst>
                  <a:gd name="connsiteX0" fmla="*/ 2950 w 65566"/>
                  <a:gd name="connsiteY0" fmla="*/ 2161 h 21065"/>
                  <a:gd name="connsiteX1" fmla="*/ 4912 w 65566"/>
                  <a:gd name="connsiteY1" fmla="*/ 10667 h 21065"/>
                  <a:gd name="connsiteX2" fmla="*/ 1642 w 65566"/>
                  <a:gd name="connsiteY2" fmla="*/ 13285 h 21065"/>
                  <a:gd name="connsiteX3" fmla="*/ 14721 w 65566"/>
                  <a:gd name="connsiteY3" fmla="*/ 20483 h 21065"/>
                  <a:gd name="connsiteX4" fmla="*/ 44150 w 65566"/>
                  <a:gd name="connsiteY4" fmla="*/ 20483 h 21065"/>
                  <a:gd name="connsiteX5" fmla="*/ 61153 w 65566"/>
                  <a:gd name="connsiteY5" fmla="*/ 17866 h 21065"/>
                  <a:gd name="connsiteX6" fmla="*/ 64422 w 65566"/>
                  <a:gd name="connsiteY6" fmla="*/ 8704 h 21065"/>
                  <a:gd name="connsiteX7" fmla="*/ 53305 w 65566"/>
                  <a:gd name="connsiteY7" fmla="*/ 6087 h 21065"/>
                  <a:gd name="connsiteX8" fmla="*/ 37610 w 65566"/>
                  <a:gd name="connsiteY8" fmla="*/ 2815 h 21065"/>
                  <a:gd name="connsiteX9" fmla="*/ 2950 w 65566"/>
                  <a:gd name="connsiteY9" fmla="*/ 2161 h 2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566" h="21065">
                    <a:moveTo>
                      <a:pt x="2950" y="2161"/>
                    </a:moveTo>
                    <a:cubicBezTo>
                      <a:pt x="1642" y="7396"/>
                      <a:pt x="8182" y="8704"/>
                      <a:pt x="4912" y="10667"/>
                    </a:cubicBezTo>
                    <a:cubicBezTo>
                      <a:pt x="1642" y="13285"/>
                      <a:pt x="-2282" y="8704"/>
                      <a:pt x="1642" y="13285"/>
                    </a:cubicBezTo>
                    <a:cubicBezTo>
                      <a:pt x="5566" y="17866"/>
                      <a:pt x="10144" y="19829"/>
                      <a:pt x="14721" y="20483"/>
                    </a:cubicBezTo>
                    <a:cubicBezTo>
                      <a:pt x="19299" y="20483"/>
                      <a:pt x="38918" y="21792"/>
                      <a:pt x="44150" y="20483"/>
                    </a:cubicBezTo>
                    <a:cubicBezTo>
                      <a:pt x="49381" y="19174"/>
                      <a:pt x="58537" y="20483"/>
                      <a:pt x="61153" y="17866"/>
                    </a:cubicBezTo>
                    <a:cubicBezTo>
                      <a:pt x="63114" y="15903"/>
                      <a:pt x="67692" y="10013"/>
                      <a:pt x="64422" y="8704"/>
                    </a:cubicBezTo>
                    <a:cubicBezTo>
                      <a:pt x="61153" y="7396"/>
                      <a:pt x="56575" y="7396"/>
                      <a:pt x="53305" y="6087"/>
                    </a:cubicBezTo>
                    <a:cubicBezTo>
                      <a:pt x="50035" y="4778"/>
                      <a:pt x="40226" y="4124"/>
                      <a:pt x="37610" y="2815"/>
                    </a:cubicBezTo>
                    <a:cubicBezTo>
                      <a:pt x="34994" y="1506"/>
                      <a:pt x="3604" y="-2420"/>
                      <a:pt x="2950" y="21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6E174E0D-40E5-684F-E4B9-5FB646C80B78}"/>
                  </a:ext>
                </a:extLst>
              </p:cNvPr>
              <p:cNvSpPr/>
              <p:nvPr/>
            </p:nvSpPr>
            <p:spPr>
              <a:xfrm>
                <a:off x="2977887" y="5180947"/>
                <a:ext cx="104204" cy="17272"/>
              </a:xfrm>
              <a:custGeom>
                <a:avLst/>
                <a:gdLst>
                  <a:gd name="connsiteX0" fmla="*/ 119 w 104204"/>
                  <a:gd name="connsiteY0" fmla="*/ 8766 h 17272"/>
                  <a:gd name="connsiteX1" fmla="*/ 11236 w 104204"/>
                  <a:gd name="connsiteY1" fmla="*/ 4185 h 17272"/>
                  <a:gd name="connsiteX2" fmla="*/ 24315 w 104204"/>
                  <a:gd name="connsiteY2" fmla="*/ 7457 h 17272"/>
                  <a:gd name="connsiteX3" fmla="*/ 28239 w 104204"/>
                  <a:gd name="connsiteY3" fmla="*/ 259 h 17272"/>
                  <a:gd name="connsiteX4" fmla="*/ 36741 w 104204"/>
                  <a:gd name="connsiteY4" fmla="*/ 2222 h 17272"/>
                  <a:gd name="connsiteX5" fmla="*/ 50474 w 104204"/>
                  <a:gd name="connsiteY5" fmla="*/ 7457 h 17272"/>
                  <a:gd name="connsiteX6" fmla="*/ 70093 w 104204"/>
                  <a:gd name="connsiteY6" fmla="*/ 7457 h 17272"/>
                  <a:gd name="connsiteX7" fmla="*/ 104099 w 104204"/>
                  <a:gd name="connsiteY7" fmla="*/ 8766 h 17272"/>
                  <a:gd name="connsiteX8" fmla="*/ 89711 w 104204"/>
                  <a:gd name="connsiteY8" fmla="*/ 13346 h 17272"/>
                  <a:gd name="connsiteX9" fmla="*/ 49820 w 104204"/>
                  <a:gd name="connsiteY9" fmla="*/ 14001 h 17272"/>
                  <a:gd name="connsiteX10" fmla="*/ 38703 w 104204"/>
                  <a:gd name="connsiteY10" fmla="*/ 17273 h 17272"/>
                  <a:gd name="connsiteX11" fmla="*/ 19084 w 104204"/>
                  <a:gd name="connsiteY11" fmla="*/ 12037 h 17272"/>
                  <a:gd name="connsiteX12" fmla="*/ 773 w 104204"/>
                  <a:gd name="connsiteY12" fmla="*/ 8111 h 1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204" h="17272">
                    <a:moveTo>
                      <a:pt x="119" y="8766"/>
                    </a:moveTo>
                    <a:cubicBezTo>
                      <a:pt x="5351" y="6148"/>
                      <a:pt x="7966" y="3531"/>
                      <a:pt x="11236" y="4185"/>
                    </a:cubicBezTo>
                    <a:cubicBezTo>
                      <a:pt x="14506" y="4839"/>
                      <a:pt x="23662" y="9420"/>
                      <a:pt x="24315" y="7457"/>
                    </a:cubicBezTo>
                    <a:cubicBezTo>
                      <a:pt x="24970" y="5494"/>
                      <a:pt x="24315" y="913"/>
                      <a:pt x="28239" y="259"/>
                    </a:cubicBezTo>
                    <a:cubicBezTo>
                      <a:pt x="32163" y="259"/>
                      <a:pt x="34779" y="-1050"/>
                      <a:pt x="36741" y="2222"/>
                    </a:cubicBezTo>
                    <a:cubicBezTo>
                      <a:pt x="38703" y="5494"/>
                      <a:pt x="43280" y="7457"/>
                      <a:pt x="50474" y="7457"/>
                    </a:cubicBezTo>
                    <a:cubicBezTo>
                      <a:pt x="58321" y="7457"/>
                      <a:pt x="65515" y="7457"/>
                      <a:pt x="70093" y="7457"/>
                    </a:cubicBezTo>
                    <a:cubicBezTo>
                      <a:pt x="74670" y="7457"/>
                      <a:pt x="102791" y="7457"/>
                      <a:pt x="104099" y="8766"/>
                    </a:cubicBezTo>
                    <a:cubicBezTo>
                      <a:pt x="105407" y="10074"/>
                      <a:pt x="94289" y="12692"/>
                      <a:pt x="89711" y="13346"/>
                    </a:cubicBezTo>
                    <a:cubicBezTo>
                      <a:pt x="85134" y="13346"/>
                      <a:pt x="53090" y="13346"/>
                      <a:pt x="49820" y="14001"/>
                    </a:cubicBezTo>
                    <a:cubicBezTo>
                      <a:pt x="46550" y="14655"/>
                      <a:pt x="42627" y="17273"/>
                      <a:pt x="38703" y="17273"/>
                    </a:cubicBezTo>
                    <a:cubicBezTo>
                      <a:pt x="34125" y="17273"/>
                      <a:pt x="24970" y="12692"/>
                      <a:pt x="19084" y="12037"/>
                    </a:cubicBezTo>
                    <a:cubicBezTo>
                      <a:pt x="13198" y="12037"/>
                      <a:pt x="-3805" y="10729"/>
                      <a:pt x="773" y="811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296CC73D-DCE3-936D-CDAE-4053B3C0D9D5}"/>
                  </a:ext>
                </a:extLst>
              </p:cNvPr>
              <p:cNvSpPr/>
              <p:nvPr/>
            </p:nvSpPr>
            <p:spPr>
              <a:xfrm>
                <a:off x="3017924" y="5220940"/>
                <a:ext cx="73967" cy="17355"/>
              </a:xfrm>
              <a:custGeom>
                <a:avLst/>
                <a:gdLst>
                  <a:gd name="connsiteX0" fmla="*/ 1935 w 73967"/>
                  <a:gd name="connsiteY0" fmla="*/ 1492 h 17355"/>
                  <a:gd name="connsiteX1" fmla="*/ 11744 w 73967"/>
                  <a:gd name="connsiteY1" fmla="*/ 2801 h 17355"/>
                  <a:gd name="connsiteX2" fmla="*/ 28748 w 73967"/>
                  <a:gd name="connsiteY2" fmla="*/ 4110 h 17355"/>
                  <a:gd name="connsiteX3" fmla="*/ 38557 w 73967"/>
                  <a:gd name="connsiteY3" fmla="*/ 838 h 17355"/>
                  <a:gd name="connsiteX4" fmla="*/ 54252 w 73967"/>
                  <a:gd name="connsiteY4" fmla="*/ 183 h 17355"/>
                  <a:gd name="connsiteX5" fmla="*/ 66677 w 73967"/>
                  <a:gd name="connsiteY5" fmla="*/ 2801 h 17355"/>
                  <a:gd name="connsiteX6" fmla="*/ 72563 w 73967"/>
                  <a:gd name="connsiteY6" fmla="*/ 8690 h 17355"/>
                  <a:gd name="connsiteX7" fmla="*/ 56868 w 73967"/>
                  <a:gd name="connsiteY7" fmla="*/ 9345 h 17355"/>
                  <a:gd name="connsiteX8" fmla="*/ 45097 w 73967"/>
                  <a:gd name="connsiteY8" fmla="*/ 9999 h 17355"/>
                  <a:gd name="connsiteX9" fmla="*/ 31363 w 73967"/>
                  <a:gd name="connsiteY9" fmla="*/ 17198 h 17355"/>
                  <a:gd name="connsiteX10" fmla="*/ 20900 w 73967"/>
                  <a:gd name="connsiteY10" fmla="*/ 13926 h 17355"/>
                  <a:gd name="connsiteX11" fmla="*/ 1935 w 73967"/>
                  <a:gd name="connsiteY11" fmla="*/ 13271 h 17355"/>
                  <a:gd name="connsiteX12" fmla="*/ 7821 w 73967"/>
                  <a:gd name="connsiteY12" fmla="*/ 6073 h 17355"/>
                  <a:gd name="connsiteX13" fmla="*/ 1935 w 73967"/>
                  <a:gd name="connsiteY13" fmla="*/ 1492 h 1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967" h="17355">
                    <a:moveTo>
                      <a:pt x="1935" y="1492"/>
                    </a:moveTo>
                    <a:cubicBezTo>
                      <a:pt x="6513" y="838"/>
                      <a:pt x="6513" y="183"/>
                      <a:pt x="11744" y="2801"/>
                    </a:cubicBezTo>
                    <a:cubicBezTo>
                      <a:pt x="16976" y="5418"/>
                      <a:pt x="24170" y="6073"/>
                      <a:pt x="28748" y="4110"/>
                    </a:cubicBezTo>
                    <a:cubicBezTo>
                      <a:pt x="33325" y="2146"/>
                      <a:pt x="35941" y="838"/>
                      <a:pt x="38557" y="838"/>
                    </a:cubicBezTo>
                    <a:cubicBezTo>
                      <a:pt x="41173" y="838"/>
                      <a:pt x="49674" y="-471"/>
                      <a:pt x="54252" y="183"/>
                    </a:cubicBezTo>
                    <a:cubicBezTo>
                      <a:pt x="58830" y="183"/>
                      <a:pt x="64061" y="183"/>
                      <a:pt x="66677" y="2801"/>
                    </a:cubicBezTo>
                    <a:cubicBezTo>
                      <a:pt x="69293" y="5418"/>
                      <a:pt x="77140" y="6727"/>
                      <a:pt x="72563" y="8690"/>
                    </a:cubicBezTo>
                    <a:cubicBezTo>
                      <a:pt x="67985" y="10654"/>
                      <a:pt x="61446" y="8690"/>
                      <a:pt x="56868" y="9345"/>
                    </a:cubicBezTo>
                    <a:cubicBezTo>
                      <a:pt x="51636" y="9345"/>
                      <a:pt x="47058" y="8690"/>
                      <a:pt x="45097" y="9999"/>
                    </a:cubicBezTo>
                    <a:cubicBezTo>
                      <a:pt x="43134" y="11308"/>
                      <a:pt x="34633" y="18506"/>
                      <a:pt x="31363" y="17198"/>
                    </a:cubicBezTo>
                    <a:cubicBezTo>
                      <a:pt x="28093" y="15889"/>
                      <a:pt x="22862" y="14580"/>
                      <a:pt x="20900" y="13926"/>
                    </a:cubicBezTo>
                    <a:cubicBezTo>
                      <a:pt x="18938" y="13926"/>
                      <a:pt x="-681" y="15234"/>
                      <a:pt x="1935" y="13271"/>
                    </a:cubicBezTo>
                    <a:cubicBezTo>
                      <a:pt x="4551" y="11308"/>
                      <a:pt x="12399" y="6727"/>
                      <a:pt x="7821" y="6073"/>
                    </a:cubicBezTo>
                    <a:cubicBezTo>
                      <a:pt x="3243" y="6073"/>
                      <a:pt x="-3297" y="2801"/>
                      <a:pt x="1935" y="149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6EFE224F-D22F-9521-4AED-D45EA97E8B82}"/>
                  </a:ext>
                </a:extLst>
              </p:cNvPr>
              <p:cNvSpPr/>
              <p:nvPr/>
            </p:nvSpPr>
            <p:spPr>
              <a:xfrm>
                <a:off x="3043493" y="5259048"/>
                <a:ext cx="19628" cy="9254"/>
              </a:xfrm>
              <a:custGeom>
                <a:avLst/>
                <a:gdLst>
                  <a:gd name="connsiteX0" fmla="*/ 3179 w 19628"/>
                  <a:gd name="connsiteY0" fmla="*/ 1993 h 9254"/>
                  <a:gd name="connsiteX1" fmla="*/ 19528 w 19628"/>
                  <a:gd name="connsiteY1" fmla="*/ 1993 h 9254"/>
                  <a:gd name="connsiteX2" fmla="*/ 10372 w 19628"/>
                  <a:gd name="connsiteY2" fmla="*/ 9191 h 9254"/>
                  <a:gd name="connsiteX3" fmla="*/ 3833 w 19628"/>
                  <a:gd name="connsiteY3" fmla="*/ 1993 h 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28" h="9254">
                    <a:moveTo>
                      <a:pt x="3179" y="1993"/>
                    </a:moveTo>
                    <a:cubicBezTo>
                      <a:pt x="9064" y="30"/>
                      <a:pt x="20836" y="-1279"/>
                      <a:pt x="19528" y="1993"/>
                    </a:cubicBezTo>
                    <a:cubicBezTo>
                      <a:pt x="18220" y="5265"/>
                      <a:pt x="18220" y="9845"/>
                      <a:pt x="10372" y="9191"/>
                    </a:cubicBezTo>
                    <a:cubicBezTo>
                      <a:pt x="2525" y="8537"/>
                      <a:pt x="-4669" y="3956"/>
                      <a:pt x="3833" y="199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DCC4C8BB-C2E1-4905-7847-CC1106439061}"/>
                  </a:ext>
                </a:extLst>
              </p:cNvPr>
              <p:cNvSpPr/>
              <p:nvPr/>
            </p:nvSpPr>
            <p:spPr>
              <a:xfrm>
                <a:off x="3062560" y="5205926"/>
                <a:ext cx="63833" cy="22216"/>
              </a:xfrm>
              <a:custGeom>
                <a:avLst/>
                <a:gdLst>
                  <a:gd name="connsiteX0" fmla="*/ 3077 w 63833"/>
                  <a:gd name="connsiteY0" fmla="*/ 800 h 22216"/>
                  <a:gd name="connsiteX1" fmla="*/ 14848 w 63833"/>
                  <a:gd name="connsiteY1" fmla="*/ 5381 h 22216"/>
                  <a:gd name="connsiteX2" fmla="*/ 29235 w 63833"/>
                  <a:gd name="connsiteY2" fmla="*/ 2764 h 22216"/>
                  <a:gd name="connsiteX3" fmla="*/ 58663 w 63833"/>
                  <a:gd name="connsiteY3" fmla="*/ 11271 h 22216"/>
                  <a:gd name="connsiteX4" fmla="*/ 63241 w 63833"/>
                  <a:gd name="connsiteY4" fmla="*/ 16506 h 22216"/>
                  <a:gd name="connsiteX5" fmla="*/ 56048 w 63833"/>
                  <a:gd name="connsiteY5" fmla="*/ 21741 h 22216"/>
                  <a:gd name="connsiteX6" fmla="*/ 30543 w 63833"/>
                  <a:gd name="connsiteY6" fmla="*/ 9962 h 22216"/>
                  <a:gd name="connsiteX7" fmla="*/ 19426 w 63833"/>
                  <a:gd name="connsiteY7" fmla="*/ 11271 h 22216"/>
                  <a:gd name="connsiteX8" fmla="*/ 3731 w 63833"/>
                  <a:gd name="connsiteY8" fmla="*/ 9308 h 22216"/>
                  <a:gd name="connsiteX9" fmla="*/ 2423 w 63833"/>
                  <a:gd name="connsiteY9" fmla="*/ 146 h 2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833" h="22216">
                    <a:moveTo>
                      <a:pt x="3077" y="800"/>
                    </a:moveTo>
                    <a:cubicBezTo>
                      <a:pt x="10270" y="2764"/>
                      <a:pt x="8308" y="6690"/>
                      <a:pt x="14848" y="5381"/>
                    </a:cubicBezTo>
                    <a:cubicBezTo>
                      <a:pt x="21387" y="4072"/>
                      <a:pt x="24003" y="1455"/>
                      <a:pt x="29235" y="2764"/>
                    </a:cubicBezTo>
                    <a:cubicBezTo>
                      <a:pt x="34467" y="4072"/>
                      <a:pt x="55393" y="9962"/>
                      <a:pt x="58663" y="11271"/>
                    </a:cubicBezTo>
                    <a:cubicBezTo>
                      <a:pt x="61933" y="12580"/>
                      <a:pt x="65203" y="13888"/>
                      <a:pt x="63241" y="16506"/>
                    </a:cubicBezTo>
                    <a:cubicBezTo>
                      <a:pt x="61279" y="19123"/>
                      <a:pt x="61933" y="23704"/>
                      <a:pt x="56048" y="21741"/>
                    </a:cubicBezTo>
                    <a:cubicBezTo>
                      <a:pt x="50816" y="19778"/>
                      <a:pt x="34467" y="9962"/>
                      <a:pt x="30543" y="9962"/>
                    </a:cubicBezTo>
                    <a:cubicBezTo>
                      <a:pt x="26619" y="9962"/>
                      <a:pt x="25965" y="11925"/>
                      <a:pt x="19426" y="11271"/>
                    </a:cubicBezTo>
                    <a:cubicBezTo>
                      <a:pt x="12886" y="11271"/>
                      <a:pt x="5038" y="11925"/>
                      <a:pt x="3731" y="9308"/>
                    </a:cubicBezTo>
                    <a:cubicBezTo>
                      <a:pt x="1769" y="6690"/>
                      <a:pt x="-2809" y="-1163"/>
                      <a:pt x="2423" y="1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E2BFC3E8-4491-ABC4-396D-A963BDCD63D4}"/>
                  </a:ext>
                </a:extLst>
              </p:cNvPr>
              <p:cNvSpPr/>
              <p:nvPr/>
            </p:nvSpPr>
            <p:spPr>
              <a:xfrm>
                <a:off x="3114670" y="5249262"/>
                <a:ext cx="56400" cy="9670"/>
              </a:xfrm>
              <a:custGeom>
                <a:avLst/>
                <a:gdLst>
                  <a:gd name="connsiteX0" fmla="*/ 668 w 56400"/>
                  <a:gd name="connsiteY0" fmla="*/ 1309 h 9670"/>
                  <a:gd name="connsiteX1" fmla="*/ 11785 w 56400"/>
                  <a:gd name="connsiteY1" fmla="*/ 1309 h 9670"/>
                  <a:gd name="connsiteX2" fmla="*/ 43829 w 56400"/>
                  <a:gd name="connsiteY2" fmla="*/ 5235 h 9670"/>
                  <a:gd name="connsiteX3" fmla="*/ 56254 w 56400"/>
                  <a:gd name="connsiteY3" fmla="*/ 8507 h 9670"/>
                  <a:gd name="connsiteX4" fmla="*/ 47753 w 56400"/>
                  <a:gd name="connsiteY4" fmla="*/ 8507 h 9670"/>
                  <a:gd name="connsiteX5" fmla="*/ 18979 w 56400"/>
                  <a:gd name="connsiteY5" fmla="*/ 5890 h 9670"/>
                  <a:gd name="connsiteX6" fmla="*/ 1322 w 56400"/>
                  <a:gd name="connsiteY6" fmla="*/ 0 h 9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400" h="9670">
                    <a:moveTo>
                      <a:pt x="668" y="1309"/>
                    </a:moveTo>
                    <a:cubicBezTo>
                      <a:pt x="3938" y="-654"/>
                      <a:pt x="7861" y="1309"/>
                      <a:pt x="11785" y="1309"/>
                    </a:cubicBezTo>
                    <a:cubicBezTo>
                      <a:pt x="15709" y="1309"/>
                      <a:pt x="38597" y="4581"/>
                      <a:pt x="43829" y="5235"/>
                    </a:cubicBezTo>
                    <a:cubicBezTo>
                      <a:pt x="49061" y="5235"/>
                      <a:pt x="54946" y="5890"/>
                      <a:pt x="56254" y="8507"/>
                    </a:cubicBezTo>
                    <a:cubicBezTo>
                      <a:pt x="57562" y="11125"/>
                      <a:pt x="49715" y="8507"/>
                      <a:pt x="47753" y="8507"/>
                    </a:cubicBezTo>
                    <a:cubicBezTo>
                      <a:pt x="45791" y="8507"/>
                      <a:pt x="22902" y="6544"/>
                      <a:pt x="18979" y="5890"/>
                    </a:cubicBezTo>
                    <a:cubicBezTo>
                      <a:pt x="14401" y="5235"/>
                      <a:pt x="-5218" y="3927"/>
                      <a:pt x="1322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574EBBF1-B639-9E52-7161-A0F9AA0628F2}"/>
                  </a:ext>
                </a:extLst>
              </p:cNvPr>
              <p:cNvSpPr/>
              <p:nvPr/>
            </p:nvSpPr>
            <p:spPr>
              <a:xfrm>
                <a:off x="3129141" y="5224541"/>
                <a:ext cx="40661" cy="17523"/>
              </a:xfrm>
              <a:custGeom>
                <a:avLst/>
                <a:gdLst>
                  <a:gd name="connsiteX0" fmla="*/ 1892 w 40661"/>
                  <a:gd name="connsiteY0" fmla="*/ 1163 h 17523"/>
                  <a:gd name="connsiteX1" fmla="*/ 16279 w 40661"/>
                  <a:gd name="connsiteY1" fmla="*/ 1163 h 17523"/>
                  <a:gd name="connsiteX2" fmla="*/ 33936 w 40661"/>
                  <a:gd name="connsiteY2" fmla="*/ 10979 h 17523"/>
                  <a:gd name="connsiteX3" fmla="*/ 39821 w 40661"/>
                  <a:gd name="connsiteY3" fmla="*/ 17523 h 17523"/>
                  <a:gd name="connsiteX4" fmla="*/ 21510 w 40661"/>
                  <a:gd name="connsiteY4" fmla="*/ 14251 h 17523"/>
                  <a:gd name="connsiteX5" fmla="*/ 584 w 40661"/>
                  <a:gd name="connsiteY5" fmla="*/ 9670 h 17523"/>
                  <a:gd name="connsiteX6" fmla="*/ 1892 w 40661"/>
                  <a:gd name="connsiteY6" fmla="*/ 1163 h 17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61" h="17523">
                    <a:moveTo>
                      <a:pt x="1892" y="1163"/>
                    </a:moveTo>
                    <a:cubicBezTo>
                      <a:pt x="7123" y="1163"/>
                      <a:pt x="11701" y="-1454"/>
                      <a:pt x="16279" y="1163"/>
                    </a:cubicBezTo>
                    <a:cubicBezTo>
                      <a:pt x="20857" y="3781"/>
                      <a:pt x="29358" y="8362"/>
                      <a:pt x="33936" y="10979"/>
                    </a:cubicBezTo>
                    <a:cubicBezTo>
                      <a:pt x="38514" y="13597"/>
                      <a:pt x="42437" y="16869"/>
                      <a:pt x="39821" y="17523"/>
                    </a:cubicBezTo>
                    <a:cubicBezTo>
                      <a:pt x="36552" y="17523"/>
                      <a:pt x="28704" y="14905"/>
                      <a:pt x="21510" y="14251"/>
                    </a:cubicBezTo>
                    <a:cubicBezTo>
                      <a:pt x="14317" y="14251"/>
                      <a:pt x="584" y="12288"/>
                      <a:pt x="584" y="9670"/>
                    </a:cubicBezTo>
                    <a:cubicBezTo>
                      <a:pt x="584" y="7053"/>
                      <a:pt x="-1378" y="509"/>
                      <a:pt x="1892" y="11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F935D04-7A46-F9BC-88AA-76D2ADBA2844}"/>
                </a:ext>
              </a:extLst>
            </p:cNvPr>
            <p:cNvSpPr/>
            <p:nvPr/>
          </p:nvSpPr>
          <p:spPr>
            <a:xfrm>
              <a:off x="5493114" y="5964102"/>
              <a:ext cx="291225" cy="278854"/>
            </a:xfrm>
            <a:custGeom>
              <a:avLst/>
              <a:gdLst>
                <a:gd name="connsiteX0" fmla="*/ 3295 w 291225"/>
                <a:gd name="connsiteY0" fmla="*/ 217011 h 278854"/>
                <a:gd name="connsiteX1" fmla="*/ 21606 w 291225"/>
                <a:gd name="connsiteY1" fmla="*/ 199997 h 278854"/>
                <a:gd name="connsiteX2" fmla="*/ 37301 w 291225"/>
                <a:gd name="connsiteY2" fmla="*/ 175130 h 278854"/>
                <a:gd name="connsiteX3" fmla="*/ 76539 w 291225"/>
                <a:gd name="connsiteY3" fmla="*/ 175130 h 278854"/>
                <a:gd name="connsiteX4" fmla="*/ 76539 w 291225"/>
                <a:gd name="connsiteY4" fmla="*/ 148954 h 278854"/>
                <a:gd name="connsiteX5" fmla="*/ 72615 w 291225"/>
                <a:gd name="connsiteY5" fmla="*/ 126705 h 278854"/>
                <a:gd name="connsiteX6" fmla="*/ 133434 w 291225"/>
                <a:gd name="connsiteY6" fmla="*/ 115580 h 278854"/>
                <a:gd name="connsiteX7" fmla="*/ 198830 w 291225"/>
                <a:gd name="connsiteY7" fmla="*/ 86133 h 278854"/>
                <a:gd name="connsiteX8" fmla="*/ 251147 w 291225"/>
                <a:gd name="connsiteY8" fmla="*/ 39017 h 278854"/>
                <a:gd name="connsiteX9" fmla="*/ 291038 w 291225"/>
                <a:gd name="connsiteY9" fmla="*/ 408 h 278854"/>
                <a:gd name="connsiteX10" fmla="*/ 247877 w 291225"/>
                <a:gd name="connsiteY10" fmla="*/ 65192 h 278854"/>
                <a:gd name="connsiteX11" fmla="*/ 219756 w 291225"/>
                <a:gd name="connsiteY11" fmla="*/ 108382 h 278854"/>
                <a:gd name="connsiteX12" fmla="*/ 251147 w 291225"/>
                <a:gd name="connsiteY12" fmla="*/ 133903 h 278854"/>
                <a:gd name="connsiteX13" fmla="*/ 268149 w 291225"/>
                <a:gd name="connsiteY13" fmla="*/ 151572 h 278854"/>
                <a:gd name="connsiteX14" fmla="*/ 239375 w 291225"/>
                <a:gd name="connsiteY14" fmla="*/ 155498 h 278854"/>
                <a:gd name="connsiteX15" fmla="*/ 205369 w 291225"/>
                <a:gd name="connsiteY15" fmla="*/ 164660 h 278854"/>
                <a:gd name="connsiteX16" fmla="*/ 202753 w 291225"/>
                <a:gd name="connsiteY16" fmla="*/ 198688 h 278854"/>
                <a:gd name="connsiteX17" fmla="*/ 161554 w 291225"/>
                <a:gd name="connsiteY17" fmla="*/ 230753 h 278854"/>
                <a:gd name="connsiteX18" fmla="*/ 132126 w 291225"/>
                <a:gd name="connsiteY18" fmla="*/ 248421 h 278854"/>
                <a:gd name="connsiteX19" fmla="*/ 127548 w 291225"/>
                <a:gd name="connsiteY19" fmla="*/ 273288 h 278854"/>
                <a:gd name="connsiteX20" fmla="*/ 103351 w 291225"/>
                <a:gd name="connsiteY20" fmla="*/ 256274 h 278854"/>
                <a:gd name="connsiteX21" fmla="*/ 87656 w 291225"/>
                <a:gd name="connsiteY21" fmla="*/ 267399 h 278854"/>
                <a:gd name="connsiteX22" fmla="*/ 75885 w 291225"/>
                <a:gd name="connsiteY22" fmla="*/ 278523 h 278854"/>
                <a:gd name="connsiteX23" fmla="*/ 61498 w 291225"/>
                <a:gd name="connsiteY23" fmla="*/ 266744 h 278854"/>
                <a:gd name="connsiteX24" fmla="*/ 32723 w 291225"/>
                <a:gd name="connsiteY24" fmla="*/ 266090 h 278854"/>
                <a:gd name="connsiteX25" fmla="*/ 8527 w 291225"/>
                <a:gd name="connsiteY25" fmla="*/ 239914 h 278854"/>
                <a:gd name="connsiteX26" fmla="*/ 5257 w 291225"/>
                <a:gd name="connsiteY26" fmla="*/ 217011 h 27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1225" h="278854">
                  <a:moveTo>
                    <a:pt x="3295" y="217011"/>
                  </a:moveTo>
                  <a:cubicBezTo>
                    <a:pt x="12451" y="209813"/>
                    <a:pt x="17028" y="206541"/>
                    <a:pt x="21606" y="199997"/>
                  </a:cubicBezTo>
                  <a:cubicBezTo>
                    <a:pt x="25530" y="193453"/>
                    <a:pt x="28146" y="178402"/>
                    <a:pt x="37301" y="175130"/>
                  </a:cubicBezTo>
                  <a:cubicBezTo>
                    <a:pt x="47111" y="171858"/>
                    <a:pt x="71307" y="181019"/>
                    <a:pt x="76539" y="175130"/>
                  </a:cubicBezTo>
                  <a:cubicBezTo>
                    <a:pt x="81771" y="169240"/>
                    <a:pt x="80463" y="158116"/>
                    <a:pt x="76539" y="148954"/>
                  </a:cubicBezTo>
                  <a:cubicBezTo>
                    <a:pt x="72615" y="139138"/>
                    <a:pt x="64768" y="128014"/>
                    <a:pt x="72615" y="126705"/>
                  </a:cubicBezTo>
                  <a:cubicBezTo>
                    <a:pt x="80463" y="125396"/>
                    <a:pt x="124278" y="117543"/>
                    <a:pt x="133434" y="115580"/>
                  </a:cubicBezTo>
                  <a:cubicBezTo>
                    <a:pt x="142589" y="113617"/>
                    <a:pt x="193598" y="93331"/>
                    <a:pt x="198830" y="86133"/>
                  </a:cubicBezTo>
                  <a:cubicBezTo>
                    <a:pt x="204715" y="78935"/>
                    <a:pt x="243953" y="46215"/>
                    <a:pt x="251147" y="39017"/>
                  </a:cubicBezTo>
                  <a:cubicBezTo>
                    <a:pt x="258340" y="31164"/>
                    <a:pt x="287114" y="-4173"/>
                    <a:pt x="291038" y="408"/>
                  </a:cubicBezTo>
                  <a:cubicBezTo>
                    <a:pt x="294308" y="4988"/>
                    <a:pt x="253762" y="60612"/>
                    <a:pt x="247877" y="65192"/>
                  </a:cubicBezTo>
                  <a:cubicBezTo>
                    <a:pt x="241991" y="69773"/>
                    <a:pt x="216486" y="103801"/>
                    <a:pt x="219756" y="108382"/>
                  </a:cubicBezTo>
                  <a:cubicBezTo>
                    <a:pt x="223026" y="112963"/>
                    <a:pt x="243299" y="128668"/>
                    <a:pt x="251147" y="133903"/>
                  </a:cubicBezTo>
                  <a:cubicBezTo>
                    <a:pt x="258994" y="138484"/>
                    <a:pt x="274035" y="149609"/>
                    <a:pt x="268149" y="151572"/>
                  </a:cubicBezTo>
                  <a:cubicBezTo>
                    <a:pt x="262264" y="153535"/>
                    <a:pt x="246569" y="154844"/>
                    <a:pt x="239375" y="155498"/>
                  </a:cubicBezTo>
                  <a:cubicBezTo>
                    <a:pt x="232182" y="156153"/>
                    <a:pt x="203407" y="158770"/>
                    <a:pt x="205369" y="164660"/>
                  </a:cubicBezTo>
                  <a:cubicBezTo>
                    <a:pt x="207331" y="170549"/>
                    <a:pt x="206677" y="195416"/>
                    <a:pt x="202753" y="198688"/>
                  </a:cubicBezTo>
                  <a:cubicBezTo>
                    <a:pt x="198830" y="201960"/>
                    <a:pt x="172671" y="225518"/>
                    <a:pt x="161554" y="230753"/>
                  </a:cubicBezTo>
                  <a:cubicBezTo>
                    <a:pt x="150436" y="235334"/>
                    <a:pt x="133434" y="243186"/>
                    <a:pt x="132126" y="248421"/>
                  </a:cubicBezTo>
                  <a:cubicBezTo>
                    <a:pt x="130818" y="253002"/>
                    <a:pt x="135395" y="275252"/>
                    <a:pt x="127548" y="273288"/>
                  </a:cubicBezTo>
                  <a:cubicBezTo>
                    <a:pt x="119046" y="271325"/>
                    <a:pt x="103351" y="256274"/>
                    <a:pt x="103351" y="256274"/>
                  </a:cubicBezTo>
                  <a:cubicBezTo>
                    <a:pt x="103351" y="256274"/>
                    <a:pt x="94850" y="267399"/>
                    <a:pt x="87656" y="267399"/>
                  </a:cubicBezTo>
                  <a:cubicBezTo>
                    <a:pt x="80463" y="267399"/>
                    <a:pt x="81771" y="281141"/>
                    <a:pt x="75885" y="278523"/>
                  </a:cubicBezTo>
                  <a:cubicBezTo>
                    <a:pt x="69999" y="275906"/>
                    <a:pt x="69345" y="265436"/>
                    <a:pt x="61498" y="266744"/>
                  </a:cubicBezTo>
                  <a:cubicBezTo>
                    <a:pt x="52996" y="268053"/>
                    <a:pt x="41879" y="271325"/>
                    <a:pt x="32723" y="266090"/>
                  </a:cubicBezTo>
                  <a:cubicBezTo>
                    <a:pt x="23568" y="260200"/>
                    <a:pt x="12451" y="244495"/>
                    <a:pt x="8527" y="239914"/>
                  </a:cubicBezTo>
                  <a:cubicBezTo>
                    <a:pt x="4603" y="235334"/>
                    <a:pt x="-6514" y="226172"/>
                    <a:pt x="5257" y="21701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" name="Graphic 2">
              <a:extLst>
                <a:ext uri="{FF2B5EF4-FFF2-40B4-BE49-F238E27FC236}">
                  <a16:creationId xmlns:a16="http://schemas.microsoft.com/office/drawing/2014/main" id="{8D1025B3-A322-E3D3-BD45-F8AA9F04E7CC}"/>
                </a:ext>
              </a:extLst>
            </p:cNvPr>
            <p:cNvGrpSpPr/>
            <p:nvPr/>
          </p:nvGrpSpPr>
          <p:grpSpPr>
            <a:xfrm>
              <a:off x="3216118" y="2042754"/>
              <a:ext cx="574761" cy="392342"/>
              <a:chOff x="3216118" y="2042754"/>
              <a:chExt cx="574761" cy="392342"/>
            </a:xfrm>
            <a:solidFill>
              <a:srgbClr val="EDEDEE"/>
            </a:solidFill>
          </p:grpSpPr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9A67B59E-AFE0-265B-0245-9D7C0F4AF299}"/>
                  </a:ext>
                </a:extLst>
              </p:cNvPr>
              <p:cNvSpPr/>
              <p:nvPr/>
            </p:nvSpPr>
            <p:spPr>
              <a:xfrm>
                <a:off x="3348020" y="2042754"/>
                <a:ext cx="442859" cy="361877"/>
              </a:xfrm>
              <a:custGeom>
                <a:avLst/>
                <a:gdLst>
                  <a:gd name="connsiteX0" fmla="*/ 21055 w 442859"/>
                  <a:gd name="connsiteY0" fmla="*/ 125643 h 361877"/>
                  <a:gd name="connsiteX1" fmla="*/ 12554 w 442859"/>
                  <a:gd name="connsiteY1" fmla="*/ 122371 h 361877"/>
                  <a:gd name="connsiteX2" fmla="*/ 8630 w 442859"/>
                  <a:gd name="connsiteY2" fmla="*/ 128915 h 361877"/>
                  <a:gd name="connsiteX3" fmla="*/ 128 w 442859"/>
                  <a:gd name="connsiteY3" fmla="*/ 132187 h 361877"/>
                  <a:gd name="connsiteX4" fmla="*/ 6668 w 442859"/>
                  <a:gd name="connsiteY4" fmla="*/ 147892 h 361877"/>
                  <a:gd name="connsiteX5" fmla="*/ 6668 w 442859"/>
                  <a:gd name="connsiteY5" fmla="*/ 155745 h 361877"/>
                  <a:gd name="connsiteX6" fmla="*/ 128 w 442859"/>
                  <a:gd name="connsiteY6" fmla="*/ 160980 h 361877"/>
                  <a:gd name="connsiteX7" fmla="*/ 6014 w 442859"/>
                  <a:gd name="connsiteY7" fmla="*/ 173413 h 361877"/>
                  <a:gd name="connsiteX8" fmla="*/ 14516 w 442859"/>
                  <a:gd name="connsiteY8" fmla="*/ 170796 h 361877"/>
                  <a:gd name="connsiteX9" fmla="*/ 16477 w 442859"/>
                  <a:gd name="connsiteY9" fmla="*/ 160980 h 361877"/>
                  <a:gd name="connsiteX10" fmla="*/ 23671 w 442859"/>
                  <a:gd name="connsiteY10" fmla="*/ 171450 h 361877"/>
                  <a:gd name="connsiteX11" fmla="*/ 12554 w 442859"/>
                  <a:gd name="connsiteY11" fmla="*/ 179957 h 361877"/>
                  <a:gd name="connsiteX12" fmla="*/ 3398 w 442859"/>
                  <a:gd name="connsiteY12" fmla="*/ 183883 h 361877"/>
                  <a:gd name="connsiteX13" fmla="*/ 16477 w 442859"/>
                  <a:gd name="connsiteY13" fmla="*/ 200243 h 361877"/>
                  <a:gd name="connsiteX14" fmla="*/ 11900 w 442859"/>
                  <a:gd name="connsiteY14" fmla="*/ 212022 h 361877"/>
                  <a:gd name="connsiteX15" fmla="*/ 31518 w 442859"/>
                  <a:gd name="connsiteY15" fmla="*/ 204169 h 361877"/>
                  <a:gd name="connsiteX16" fmla="*/ 47214 w 442859"/>
                  <a:gd name="connsiteY16" fmla="*/ 202206 h 361877"/>
                  <a:gd name="connsiteX17" fmla="*/ 47867 w 442859"/>
                  <a:gd name="connsiteY17" fmla="*/ 206133 h 361877"/>
                  <a:gd name="connsiteX18" fmla="*/ 45906 w 442859"/>
                  <a:gd name="connsiteY18" fmla="*/ 213985 h 361877"/>
                  <a:gd name="connsiteX19" fmla="*/ 34134 w 442859"/>
                  <a:gd name="connsiteY19" fmla="*/ 213331 h 361877"/>
                  <a:gd name="connsiteX20" fmla="*/ 25633 w 442859"/>
                  <a:gd name="connsiteY20" fmla="*/ 217912 h 361877"/>
                  <a:gd name="connsiteX21" fmla="*/ 22363 w 442859"/>
                  <a:gd name="connsiteY21" fmla="*/ 219220 h 361877"/>
                  <a:gd name="connsiteX22" fmla="*/ 19747 w 442859"/>
                  <a:gd name="connsiteY22" fmla="*/ 227727 h 361877"/>
                  <a:gd name="connsiteX23" fmla="*/ 26941 w 442859"/>
                  <a:gd name="connsiteY23" fmla="*/ 239507 h 361877"/>
                  <a:gd name="connsiteX24" fmla="*/ 26941 w 442859"/>
                  <a:gd name="connsiteY24" fmla="*/ 250631 h 361877"/>
                  <a:gd name="connsiteX25" fmla="*/ 32826 w 442859"/>
                  <a:gd name="connsiteY25" fmla="*/ 248668 h 361877"/>
                  <a:gd name="connsiteX26" fmla="*/ 34134 w 442859"/>
                  <a:gd name="connsiteY26" fmla="*/ 251285 h 361877"/>
                  <a:gd name="connsiteX27" fmla="*/ 39366 w 442859"/>
                  <a:gd name="connsiteY27" fmla="*/ 252594 h 361877"/>
                  <a:gd name="connsiteX28" fmla="*/ 44598 w 442859"/>
                  <a:gd name="connsiteY28" fmla="*/ 253903 h 361877"/>
                  <a:gd name="connsiteX29" fmla="*/ 44598 w 442859"/>
                  <a:gd name="connsiteY29" fmla="*/ 264373 h 361877"/>
                  <a:gd name="connsiteX30" fmla="*/ 49829 w 442859"/>
                  <a:gd name="connsiteY30" fmla="*/ 274844 h 361877"/>
                  <a:gd name="connsiteX31" fmla="*/ 53099 w 442859"/>
                  <a:gd name="connsiteY31" fmla="*/ 282696 h 361877"/>
                  <a:gd name="connsiteX32" fmla="*/ 60947 w 442859"/>
                  <a:gd name="connsiteY32" fmla="*/ 280733 h 361877"/>
                  <a:gd name="connsiteX33" fmla="*/ 68140 w 442859"/>
                  <a:gd name="connsiteY33" fmla="*/ 284005 h 361877"/>
                  <a:gd name="connsiteX34" fmla="*/ 75334 w 442859"/>
                  <a:gd name="connsiteY34" fmla="*/ 282042 h 361877"/>
                  <a:gd name="connsiteX35" fmla="*/ 91683 w 442859"/>
                  <a:gd name="connsiteY35" fmla="*/ 295130 h 361877"/>
                  <a:gd name="connsiteX36" fmla="*/ 96914 w 442859"/>
                  <a:gd name="connsiteY36" fmla="*/ 288586 h 361877"/>
                  <a:gd name="connsiteX37" fmla="*/ 106070 w 442859"/>
                  <a:gd name="connsiteY37" fmla="*/ 285968 h 361877"/>
                  <a:gd name="connsiteX38" fmla="*/ 107378 w 442859"/>
                  <a:gd name="connsiteY38" fmla="*/ 267645 h 361877"/>
                  <a:gd name="connsiteX39" fmla="*/ 115879 w 442859"/>
                  <a:gd name="connsiteY39" fmla="*/ 261101 h 361877"/>
                  <a:gd name="connsiteX40" fmla="*/ 132228 w 442859"/>
                  <a:gd name="connsiteY40" fmla="*/ 270263 h 361877"/>
                  <a:gd name="connsiteX41" fmla="*/ 126997 w 442859"/>
                  <a:gd name="connsiteY41" fmla="*/ 284659 h 361877"/>
                  <a:gd name="connsiteX42" fmla="*/ 131574 w 442859"/>
                  <a:gd name="connsiteY42" fmla="*/ 306254 h 361877"/>
                  <a:gd name="connsiteX43" fmla="*/ 128959 w 442859"/>
                  <a:gd name="connsiteY43" fmla="*/ 328503 h 361877"/>
                  <a:gd name="connsiteX44" fmla="*/ 126343 w 442859"/>
                  <a:gd name="connsiteY44" fmla="*/ 348789 h 361877"/>
                  <a:gd name="connsiteX45" fmla="*/ 132228 w 442859"/>
                  <a:gd name="connsiteY45" fmla="*/ 347481 h 361877"/>
                  <a:gd name="connsiteX46" fmla="*/ 132228 w 442859"/>
                  <a:gd name="connsiteY46" fmla="*/ 346172 h 361877"/>
                  <a:gd name="connsiteX47" fmla="*/ 132882 w 442859"/>
                  <a:gd name="connsiteY47" fmla="*/ 340937 h 361877"/>
                  <a:gd name="connsiteX48" fmla="*/ 145961 w 442859"/>
                  <a:gd name="connsiteY48" fmla="*/ 329158 h 361877"/>
                  <a:gd name="connsiteX49" fmla="*/ 153155 w 442859"/>
                  <a:gd name="connsiteY49" fmla="*/ 328503 h 361877"/>
                  <a:gd name="connsiteX50" fmla="*/ 154463 w 442859"/>
                  <a:gd name="connsiteY50" fmla="*/ 328503 h 361877"/>
                  <a:gd name="connsiteX51" fmla="*/ 154463 w 442859"/>
                  <a:gd name="connsiteY51" fmla="*/ 325886 h 361877"/>
                  <a:gd name="connsiteX52" fmla="*/ 155117 w 442859"/>
                  <a:gd name="connsiteY52" fmla="*/ 323268 h 361877"/>
                  <a:gd name="connsiteX53" fmla="*/ 160349 w 442859"/>
                  <a:gd name="connsiteY53" fmla="*/ 318033 h 361877"/>
                  <a:gd name="connsiteX54" fmla="*/ 166888 w 442859"/>
                  <a:gd name="connsiteY54" fmla="*/ 319342 h 361877"/>
                  <a:gd name="connsiteX55" fmla="*/ 166888 w 442859"/>
                  <a:gd name="connsiteY55" fmla="*/ 318033 h 361877"/>
                  <a:gd name="connsiteX56" fmla="*/ 175390 w 442859"/>
                  <a:gd name="connsiteY56" fmla="*/ 310835 h 361877"/>
                  <a:gd name="connsiteX57" fmla="*/ 177352 w 442859"/>
                  <a:gd name="connsiteY57" fmla="*/ 310181 h 361877"/>
                  <a:gd name="connsiteX58" fmla="*/ 190431 w 442859"/>
                  <a:gd name="connsiteY58" fmla="*/ 297093 h 361877"/>
                  <a:gd name="connsiteX59" fmla="*/ 196317 w 442859"/>
                  <a:gd name="connsiteY59" fmla="*/ 295784 h 361877"/>
                  <a:gd name="connsiteX60" fmla="*/ 200894 w 442859"/>
                  <a:gd name="connsiteY60" fmla="*/ 298402 h 361877"/>
                  <a:gd name="connsiteX61" fmla="*/ 204818 w 442859"/>
                  <a:gd name="connsiteY61" fmla="*/ 291858 h 361877"/>
                  <a:gd name="connsiteX62" fmla="*/ 219859 w 442859"/>
                  <a:gd name="connsiteY62" fmla="*/ 298402 h 361877"/>
                  <a:gd name="connsiteX63" fmla="*/ 221821 w 442859"/>
                  <a:gd name="connsiteY63" fmla="*/ 298402 h 361877"/>
                  <a:gd name="connsiteX64" fmla="*/ 224437 w 442859"/>
                  <a:gd name="connsiteY64" fmla="*/ 298402 h 361877"/>
                  <a:gd name="connsiteX65" fmla="*/ 235554 w 442859"/>
                  <a:gd name="connsiteY65" fmla="*/ 307563 h 361877"/>
                  <a:gd name="connsiteX66" fmla="*/ 237516 w 442859"/>
                  <a:gd name="connsiteY66" fmla="*/ 307563 h 361877"/>
                  <a:gd name="connsiteX67" fmla="*/ 240132 w 442859"/>
                  <a:gd name="connsiteY67" fmla="*/ 307563 h 361877"/>
                  <a:gd name="connsiteX68" fmla="*/ 249941 w 442859"/>
                  <a:gd name="connsiteY68" fmla="*/ 314107 h 361877"/>
                  <a:gd name="connsiteX69" fmla="*/ 249941 w 442859"/>
                  <a:gd name="connsiteY69" fmla="*/ 314107 h 361877"/>
                  <a:gd name="connsiteX70" fmla="*/ 251903 w 442859"/>
                  <a:gd name="connsiteY70" fmla="*/ 313452 h 361877"/>
                  <a:gd name="connsiteX71" fmla="*/ 259097 w 442859"/>
                  <a:gd name="connsiteY71" fmla="*/ 310835 h 361877"/>
                  <a:gd name="connsiteX72" fmla="*/ 268906 w 442859"/>
                  <a:gd name="connsiteY72" fmla="*/ 316724 h 361877"/>
                  <a:gd name="connsiteX73" fmla="*/ 274792 w 442859"/>
                  <a:gd name="connsiteY73" fmla="*/ 321305 h 361877"/>
                  <a:gd name="connsiteX74" fmla="*/ 280023 w 442859"/>
                  <a:gd name="connsiteY74" fmla="*/ 319342 h 361877"/>
                  <a:gd name="connsiteX75" fmla="*/ 289833 w 442859"/>
                  <a:gd name="connsiteY75" fmla="*/ 317379 h 361877"/>
                  <a:gd name="connsiteX76" fmla="*/ 295719 w 442859"/>
                  <a:gd name="connsiteY76" fmla="*/ 321305 h 361877"/>
                  <a:gd name="connsiteX77" fmla="*/ 297680 w 442859"/>
                  <a:gd name="connsiteY77" fmla="*/ 331121 h 361877"/>
                  <a:gd name="connsiteX78" fmla="*/ 301604 w 442859"/>
                  <a:gd name="connsiteY78" fmla="*/ 332430 h 361877"/>
                  <a:gd name="connsiteX79" fmla="*/ 311413 w 442859"/>
                  <a:gd name="connsiteY79" fmla="*/ 336356 h 361877"/>
                  <a:gd name="connsiteX80" fmla="*/ 320569 w 442859"/>
                  <a:gd name="connsiteY80" fmla="*/ 346172 h 361877"/>
                  <a:gd name="connsiteX81" fmla="*/ 329725 w 442859"/>
                  <a:gd name="connsiteY81" fmla="*/ 355988 h 361877"/>
                  <a:gd name="connsiteX82" fmla="*/ 336918 w 442859"/>
                  <a:gd name="connsiteY82" fmla="*/ 355988 h 361877"/>
                  <a:gd name="connsiteX83" fmla="*/ 341496 w 442859"/>
                  <a:gd name="connsiteY83" fmla="*/ 355988 h 361877"/>
                  <a:gd name="connsiteX84" fmla="*/ 349997 w 442859"/>
                  <a:gd name="connsiteY84" fmla="*/ 361877 h 361877"/>
                  <a:gd name="connsiteX85" fmla="*/ 349997 w 442859"/>
                  <a:gd name="connsiteY85" fmla="*/ 361877 h 361877"/>
                  <a:gd name="connsiteX86" fmla="*/ 358499 w 442859"/>
                  <a:gd name="connsiteY86" fmla="*/ 352716 h 361877"/>
                  <a:gd name="connsiteX87" fmla="*/ 361115 w 442859"/>
                  <a:gd name="connsiteY87" fmla="*/ 350753 h 361877"/>
                  <a:gd name="connsiteX88" fmla="*/ 368962 w 442859"/>
                  <a:gd name="connsiteY88" fmla="*/ 346826 h 361877"/>
                  <a:gd name="connsiteX89" fmla="*/ 370270 w 442859"/>
                  <a:gd name="connsiteY89" fmla="*/ 346826 h 361877"/>
                  <a:gd name="connsiteX90" fmla="*/ 381387 w 442859"/>
                  <a:gd name="connsiteY90" fmla="*/ 337665 h 361877"/>
                  <a:gd name="connsiteX91" fmla="*/ 390543 w 442859"/>
                  <a:gd name="connsiteY91" fmla="*/ 337665 h 361877"/>
                  <a:gd name="connsiteX92" fmla="*/ 402314 w 442859"/>
                  <a:gd name="connsiteY92" fmla="*/ 344209 h 361877"/>
                  <a:gd name="connsiteX93" fmla="*/ 402968 w 442859"/>
                  <a:gd name="connsiteY93" fmla="*/ 344863 h 361877"/>
                  <a:gd name="connsiteX94" fmla="*/ 404276 w 442859"/>
                  <a:gd name="connsiteY94" fmla="*/ 344863 h 361877"/>
                  <a:gd name="connsiteX95" fmla="*/ 410162 w 442859"/>
                  <a:gd name="connsiteY95" fmla="*/ 342900 h 361877"/>
                  <a:gd name="connsiteX96" fmla="*/ 418009 w 442859"/>
                  <a:gd name="connsiteY96" fmla="*/ 342900 h 361877"/>
                  <a:gd name="connsiteX97" fmla="*/ 418009 w 442859"/>
                  <a:gd name="connsiteY97" fmla="*/ 341591 h 361877"/>
                  <a:gd name="connsiteX98" fmla="*/ 421279 w 442859"/>
                  <a:gd name="connsiteY98" fmla="*/ 333739 h 361877"/>
                  <a:gd name="connsiteX99" fmla="*/ 419971 w 442859"/>
                  <a:gd name="connsiteY99" fmla="*/ 331775 h 361877"/>
                  <a:gd name="connsiteX100" fmla="*/ 416701 w 442859"/>
                  <a:gd name="connsiteY100" fmla="*/ 325231 h 361877"/>
                  <a:gd name="connsiteX101" fmla="*/ 425857 w 442859"/>
                  <a:gd name="connsiteY101" fmla="*/ 310835 h 361877"/>
                  <a:gd name="connsiteX102" fmla="*/ 425857 w 442859"/>
                  <a:gd name="connsiteY102" fmla="*/ 309526 h 361877"/>
                  <a:gd name="connsiteX103" fmla="*/ 425857 w 442859"/>
                  <a:gd name="connsiteY103" fmla="*/ 299056 h 361877"/>
                  <a:gd name="connsiteX104" fmla="*/ 426511 w 442859"/>
                  <a:gd name="connsiteY104" fmla="*/ 294475 h 361877"/>
                  <a:gd name="connsiteX105" fmla="*/ 436320 w 442859"/>
                  <a:gd name="connsiteY105" fmla="*/ 284005 h 361877"/>
                  <a:gd name="connsiteX106" fmla="*/ 439590 w 442859"/>
                  <a:gd name="connsiteY106" fmla="*/ 283351 h 361877"/>
                  <a:gd name="connsiteX107" fmla="*/ 442860 w 442859"/>
                  <a:gd name="connsiteY107" fmla="*/ 281387 h 361877"/>
                  <a:gd name="connsiteX108" fmla="*/ 439590 w 442859"/>
                  <a:gd name="connsiteY108" fmla="*/ 280733 h 361877"/>
                  <a:gd name="connsiteX109" fmla="*/ 431089 w 442859"/>
                  <a:gd name="connsiteY109" fmla="*/ 263719 h 361877"/>
                  <a:gd name="connsiteX110" fmla="*/ 431089 w 442859"/>
                  <a:gd name="connsiteY110" fmla="*/ 263719 h 361877"/>
                  <a:gd name="connsiteX111" fmla="*/ 427165 w 442859"/>
                  <a:gd name="connsiteY111" fmla="*/ 263064 h 361877"/>
                  <a:gd name="connsiteX112" fmla="*/ 422587 w 442859"/>
                  <a:gd name="connsiteY112" fmla="*/ 249977 h 361877"/>
                  <a:gd name="connsiteX113" fmla="*/ 422587 w 442859"/>
                  <a:gd name="connsiteY113" fmla="*/ 249322 h 361877"/>
                  <a:gd name="connsiteX114" fmla="*/ 422587 w 442859"/>
                  <a:gd name="connsiteY114" fmla="*/ 249322 h 361877"/>
                  <a:gd name="connsiteX115" fmla="*/ 415393 w 442859"/>
                  <a:gd name="connsiteY115" fmla="*/ 246705 h 361877"/>
                  <a:gd name="connsiteX116" fmla="*/ 402968 w 442859"/>
                  <a:gd name="connsiteY116" fmla="*/ 236235 h 361877"/>
                  <a:gd name="connsiteX117" fmla="*/ 395121 w 442859"/>
                  <a:gd name="connsiteY117" fmla="*/ 212677 h 361877"/>
                  <a:gd name="connsiteX118" fmla="*/ 397736 w 442859"/>
                  <a:gd name="connsiteY118" fmla="*/ 199589 h 361877"/>
                  <a:gd name="connsiteX119" fmla="*/ 399044 w 442859"/>
                  <a:gd name="connsiteY119" fmla="*/ 195008 h 361877"/>
                  <a:gd name="connsiteX120" fmla="*/ 384003 w 442859"/>
                  <a:gd name="connsiteY120" fmla="*/ 161634 h 361877"/>
                  <a:gd name="connsiteX121" fmla="*/ 367000 w 442859"/>
                  <a:gd name="connsiteY121" fmla="*/ 123025 h 361877"/>
                  <a:gd name="connsiteX122" fmla="*/ 386619 w 442859"/>
                  <a:gd name="connsiteY122" fmla="*/ 83762 h 361877"/>
                  <a:gd name="connsiteX123" fmla="*/ 386619 w 442859"/>
                  <a:gd name="connsiteY123" fmla="*/ 83762 h 361877"/>
                  <a:gd name="connsiteX124" fmla="*/ 387927 w 442859"/>
                  <a:gd name="connsiteY124" fmla="*/ 49734 h 361877"/>
                  <a:gd name="connsiteX125" fmla="*/ 388581 w 442859"/>
                  <a:gd name="connsiteY125" fmla="*/ 29448 h 361877"/>
                  <a:gd name="connsiteX126" fmla="*/ 395775 w 442859"/>
                  <a:gd name="connsiteY126" fmla="*/ 20940 h 361877"/>
                  <a:gd name="connsiteX127" fmla="*/ 395775 w 442859"/>
                  <a:gd name="connsiteY127" fmla="*/ 20940 h 361877"/>
                  <a:gd name="connsiteX128" fmla="*/ 394467 w 442859"/>
                  <a:gd name="connsiteY128" fmla="*/ 15051 h 361877"/>
                  <a:gd name="connsiteX129" fmla="*/ 404276 w 442859"/>
                  <a:gd name="connsiteY129" fmla="*/ 6544 h 361877"/>
                  <a:gd name="connsiteX130" fmla="*/ 398391 w 442859"/>
                  <a:gd name="connsiteY130" fmla="*/ 3272 h 361877"/>
                  <a:gd name="connsiteX131" fmla="*/ 393159 w 442859"/>
                  <a:gd name="connsiteY131" fmla="*/ 0 h 361877"/>
                  <a:gd name="connsiteX132" fmla="*/ 389889 w 442859"/>
                  <a:gd name="connsiteY132" fmla="*/ 4581 h 361877"/>
                  <a:gd name="connsiteX133" fmla="*/ 372886 w 442859"/>
                  <a:gd name="connsiteY133" fmla="*/ 7198 h 361877"/>
                  <a:gd name="connsiteX134" fmla="*/ 358499 w 442859"/>
                  <a:gd name="connsiteY134" fmla="*/ 10470 h 361877"/>
                  <a:gd name="connsiteX135" fmla="*/ 343458 w 442859"/>
                  <a:gd name="connsiteY135" fmla="*/ 10470 h 361877"/>
                  <a:gd name="connsiteX136" fmla="*/ 321877 w 442859"/>
                  <a:gd name="connsiteY136" fmla="*/ 16360 h 361877"/>
                  <a:gd name="connsiteX137" fmla="*/ 296372 w 442859"/>
                  <a:gd name="connsiteY137" fmla="*/ 22904 h 361877"/>
                  <a:gd name="connsiteX138" fmla="*/ 267598 w 442859"/>
                  <a:gd name="connsiteY138" fmla="*/ 9816 h 361877"/>
                  <a:gd name="connsiteX139" fmla="*/ 255827 w 442859"/>
                  <a:gd name="connsiteY139" fmla="*/ 17014 h 361877"/>
                  <a:gd name="connsiteX140" fmla="*/ 240786 w 442859"/>
                  <a:gd name="connsiteY140" fmla="*/ 14396 h 361877"/>
                  <a:gd name="connsiteX141" fmla="*/ 229015 w 442859"/>
                  <a:gd name="connsiteY141" fmla="*/ 13088 h 361877"/>
                  <a:gd name="connsiteX142" fmla="*/ 217243 w 442859"/>
                  <a:gd name="connsiteY142" fmla="*/ 15051 h 361877"/>
                  <a:gd name="connsiteX143" fmla="*/ 206780 w 442859"/>
                  <a:gd name="connsiteY143" fmla="*/ 10470 h 361877"/>
                  <a:gd name="connsiteX144" fmla="*/ 204818 w 442859"/>
                  <a:gd name="connsiteY144" fmla="*/ 19632 h 361877"/>
                  <a:gd name="connsiteX145" fmla="*/ 196970 w 442859"/>
                  <a:gd name="connsiteY145" fmla="*/ 14396 h 361877"/>
                  <a:gd name="connsiteX146" fmla="*/ 194355 w 442859"/>
                  <a:gd name="connsiteY146" fmla="*/ 26176 h 361877"/>
                  <a:gd name="connsiteX147" fmla="*/ 178006 w 442859"/>
                  <a:gd name="connsiteY147" fmla="*/ 11124 h 361877"/>
                  <a:gd name="connsiteX148" fmla="*/ 181929 w 442859"/>
                  <a:gd name="connsiteY148" fmla="*/ 29448 h 361877"/>
                  <a:gd name="connsiteX149" fmla="*/ 161657 w 442859"/>
                  <a:gd name="connsiteY149" fmla="*/ 18323 h 361877"/>
                  <a:gd name="connsiteX150" fmla="*/ 164272 w 442859"/>
                  <a:gd name="connsiteY150" fmla="*/ 30102 h 361877"/>
                  <a:gd name="connsiteX151" fmla="*/ 170158 w 442859"/>
                  <a:gd name="connsiteY151" fmla="*/ 37955 h 361877"/>
                  <a:gd name="connsiteX152" fmla="*/ 161657 w 442859"/>
                  <a:gd name="connsiteY152" fmla="*/ 41226 h 361877"/>
                  <a:gd name="connsiteX153" fmla="*/ 158387 w 442859"/>
                  <a:gd name="connsiteY153" fmla="*/ 49079 h 361877"/>
                  <a:gd name="connsiteX154" fmla="*/ 132228 w 442859"/>
                  <a:gd name="connsiteY154" fmla="*/ 45807 h 361877"/>
                  <a:gd name="connsiteX155" fmla="*/ 132228 w 442859"/>
                  <a:gd name="connsiteY155" fmla="*/ 53660 h 361877"/>
                  <a:gd name="connsiteX156" fmla="*/ 119149 w 442859"/>
                  <a:gd name="connsiteY156" fmla="*/ 54969 h 361877"/>
                  <a:gd name="connsiteX157" fmla="*/ 102800 w 442859"/>
                  <a:gd name="connsiteY157" fmla="*/ 47116 h 361877"/>
                  <a:gd name="connsiteX158" fmla="*/ 104108 w 442859"/>
                  <a:gd name="connsiteY158" fmla="*/ 57586 h 361877"/>
                  <a:gd name="connsiteX159" fmla="*/ 105416 w 442859"/>
                  <a:gd name="connsiteY159" fmla="*/ 70020 h 361877"/>
                  <a:gd name="connsiteX160" fmla="*/ 94953 w 442859"/>
                  <a:gd name="connsiteY160" fmla="*/ 63476 h 361877"/>
                  <a:gd name="connsiteX161" fmla="*/ 85797 w 442859"/>
                  <a:gd name="connsiteY161" fmla="*/ 75255 h 361877"/>
                  <a:gd name="connsiteX162" fmla="*/ 68794 w 442859"/>
                  <a:gd name="connsiteY162" fmla="*/ 70674 h 361877"/>
                  <a:gd name="connsiteX163" fmla="*/ 64871 w 442859"/>
                  <a:gd name="connsiteY163" fmla="*/ 83107 h 361877"/>
                  <a:gd name="connsiteX164" fmla="*/ 53753 w 442859"/>
                  <a:gd name="connsiteY164" fmla="*/ 87034 h 361877"/>
                  <a:gd name="connsiteX165" fmla="*/ 57677 w 442859"/>
                  <a:gd name="connsiteY165" fmla="*/ 94886 h 361877"/>
                  <a:gd name="connsiteX166" fmla="*/ 52445 w 442859"/>
                  <a:gd name="connsiteY166" fmla="*/ 98813 h 361877"/>
                  <a:gd name="connsiteX167" fmla="*/ 40020 w 442859"/>
                  <a:gd name="connsiteY167" fmla="*/ 91615 h 361877"/>
                  <a:gd name="connsiteX168" fmla="*/ 49175 w 442859"/>
                  <a:gd name="connsiteY168" fmla="*/ 107320 h 361877"/>
                  <a:gd name="connsiteX169" fmla="*/ 47214 w 442859"/>
                  <a:gd name="connsiteY169" fmla="*/ 111901 h 361877"/>
                  <a:gd name="connsiteX170" fmla="*/ 38712 w 442859"/>
                  <a:gd name="connsiteY170" fmla="*/ 112555 h 361877"/>
                  <a:gd name="connsiteX171" fmla="*/ 32173 w 442859"/>
                  <a:gd name="connsiteY171" fmla="*/ 116481 h 361877"/>
                  <a:gd name="connsiteX172" fmla="*/ 24325 w 442859"/>
                  <a:gd name="connsiteY172" fmla="*/ 115827 h 361877"/>
                  <a:gd name="connsiteX173" fmla="*/ 17785 w 442859"/>
                  <a:gd name="connsiteY173" fmla="*/ 121062 h 361877"/>
                  <a:gd name="connsiteX174" fmla="*/ 17785 w 442859"/>
                  <a:gd name="connsiteY174" fmla="*/ 127606 h 36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442859" h="361877">
                    <a:moveTo>
                      <a:pt x="21055" y="125643"/>
                    </a:moveTo>
                    <a:cubicBezTo>
                      <a:pt x="18439" y="125643"/>
                      <a:pt x="13208" y="121062"/>
                      <a:pt x="12554" y="122371"/>
                    </a:cubicBezTo>
                    <a:cubicBezTo>
                      <a:pt x="11900" y="123680"/>
                      <a:pt x="8630" y="128915"/>
                      <a:pt x="8630" y="128915"/>
                    </a:cubicBezTo>
                    <a:cubicBezTo>
                      <a:pt x="8630" y="128915"/>
                      <a:pt x="2090" y="128915"/>
                      <a:pt x="128" y="132187"/>
                    </a:cubicBezTo>
                    <a:cubicBezTo>
                      <a:pt x="-1180" y="136113"/>
                      <a:pt x="7976" y="142657"/>
                      <a:pt x="6668" y="147892"/>
                    </a:cubicBezTo>
                    <a:cubicBezTo>
                      <a:pt x="5360" y="153127"/>
                      <a:pt x="9938" y="155090"/>
                      <a:pt x="6668" y="155745"/>
                    </a:cubicBezTo>
                    <a:cubicBezTo>
                      <a:pt x="3398" y="157053"/>
                      <a:pt x="128" y="156399"/>
                      <a:pt x="128" y="160980"/>
                    </a:cubicBezTo>
                    <a:cubicBezTo>
                      <a:pt x="128" y="165560"/>
                      <a:pt x="782" y="172104"/>
                      <a:pt x="6014" y="173413"/>
                    </a:cubicBezTo>
                    <a:cubicBezTo>
                      <a:pt x="11246" y="174722"/>
                      <a:pt x="12554" y="172759"/>
                      <a:pt x="14516" y="170796"/>
                    </a:cubicBezTo>
                    <a:cubicBezTo>
                      <a:pt x="15824" y="168832"/>
                      <a:pt x="14516" y="159017"/>
                      <a:pt x="16477" y="160980"/>
                    </a:cubicBezTo>
                    <a:cubicBezTo>
                      <a:pt x="18439" y="163597"/>
                      <a:pt x="26941" y="166869"/>
                      <a:pt x="23671" y="171450"/>
                    </a:cubicBezTo>
                    <a:cubicBezTo>
                      <a:pt x="20401" y="176031"/>
                      <a:pt x="16477" y="178648"/>
                      <a:pt x="12554" y="179957"/>
                    </a:cubicBezTo>
                    <a:cubicBezTo>
                      <a:pt x="8630" y="181266"/>
                      <a:pt x="2744" y="180611"/>
                      <a:pt x="3398" y="183883"/>
                    </a:cubicBezTo>
                    <a:cubicBezTo>
                      <a:pt x="3398" y="187155"/>
                      <a:pt x="17785" y="198280"/>
                      <a:pt x="16477" y="200243"/>
                    </a:cubicBezTo>
                    <a:cubicBezTo>
                      <a:pt x="15169" y="202861"/>
                      <a:pt x="8630" y="212022"/>
                      <a:pt x="11900" y="212022"/>
                    </a:cubicBezTo>
                    <a:cubicBezTo>
                      <a:pt x="15169" y="212022"/>
                      <a:pt x="26287" y="205478"/>
                      <a:pt x="31518" y="204169"/>
                    </a:cubicBezTo>
                    <a:cubicBezTo>
                      <a:pt x="37404" y="202861"/>
                      <a:pt x="40674" y="199589"/>
                      <a:pt x="47214" y="202206"/>
                    </a:cubicBezTo>
                    <a:cubicBezTo>
                      <a:pt x="53753" y="204824"/>
                      <a:pt x="51137" y="202861"/>
                      <a:pt x="47867" y="206133"/>
                    </a:cubicBezTo>
                    <a:cubicBezTo>
                      <a:pt x="44598" y="208750"/>
                      <a:pt x="50483" y="212677"/>
                      <a:pt x="45906" y="213985"/>
                    </a:cubicBezTo>
                    <a:cubicBezTo>
                      <a:pt x="41328" y="215294"/>
                      <a:pt x="36096" y="212022"/>
                      <a:pt x="34134" y="213331"/>
                    </a:cubicBezTo>
                    <a:cubicBezTo>
                      <a:pt x="32173" y="214640"/>
                      <a:pt x="28903" y="216603"/>
                      <a:pt x="25633" y="217912"/>
                    </a:cubicBezTo>
                    <a:cubicBezTo>
                      <a:pt x="22363" y="219220"/>
                      <a:pt x="23671" y="215294"/>
                      <a:pt x="22363" y="219220"/>
                    </a:cubicBezTo>
                    <a:cubicBezTo>
                      <a:pt x="21055" y="223147"/>
                      <a:pt x="19093" y="225110"/>
                      <a:pt x="19747" y="227727"/>
                    </a:cubicBezTo>
                    <a:cubicBezTo>
                      <a:pt x="21055" y="230345"/>
                      <a:pt x="26287" y="235580"/>
                      <a:pt x="26941" y="239507"/>
                    </a:cubicBezTo>
                    <a:cubicBezTo>
                      <a:pt x="26941" y="243433"/>
                      <a:pt x="24979" y="250631"/>
                      <a:pt x="26941" y="250631"/>
                    </a:cubicBezTo>
                    <a:cubicBezTo>
                      <a:pt x="28903" y="250631"/>
                      <a:pt x="31518" y="246050"/>
                      <a:pt x="32826" y="248668"/>
                    </a:cubicBezTo>
                    <a:cubicBezTo>
                      <a:pt x="34134" y="251285"/>
                      <a:pt x="29557" y="249322"/>
                      <a:pt x="34134" y="251285"/>
                    </a:cubicBezTo>
                    <a:lnTo>
                      <a:pt x="39366" y="252594"/>
                    </a:lnTo>
                    <a:cubicBezTo>
                      <a:pt x="39366" y="252594"/>
                      <a:pt x="43944" y="249977"/>
                      <a:pt x="44598" y="253903"/>
                    </a:cubicBezTo>
                    <a:cubicBezTo>
                      <a:pt x="44598" y="257829"/>
                      <a:pt x="43290" y="256520"/>
                      <a:pt x="44598" y="264373"/>
                    </a:cubicBezTo>
                    <a:cubicBezTo>
                      <a:pt x="45906" y="272226"/>
                      <a:pt x="49175" y="270917"/>
                      <a:pt x="49829" y="274844"/>
                    </a:cubicBezTo>
                    <a:cubicBezTo>
                      <a:pt x="50483" y="278770"/>
                      <a:pt x="48522" y="281387"/>
                      <a:pt x="53099" y="282696"/>
                    </a:cubicBezTo>
                    <a:cubicBezTo>
                      <a:pt x="57677" y="284005"/>
                      <a:pt x="60293" y="278770"/>
                      <a:pt x="60947" y="280733"/>
                    </a:cubicBezTo>
                    <a:cubicBezTo>
                      <a:pt x="62255" y="282696"/>
                      <a:pt x="66178" y="284005"/>
                      <a:pt x="68140" y="284005"/>
                    </a:cubicBezTo>
                    <a:cubicBezTo>
                      <a:pt x="70756" y="284005"/>
                      <a:pt x="75334" y="282042"/>
                      <a:pt x="75334" y="282042"/>
                    </a:cubicBezTo>
                    <a:cubicBezTo>
                      <a:pt x="75334" y="282042"/>
                      <a:pt x="89721" y="296438"/>
                      <a:pt x="91683" y="295130"/>
                    </a:cubicBezTo>
                    <a:cubicBezTo>
                      <a:pt x="94299" y="293821"/>
                      <a:pt x="94299" y="288586"/>
                      <a:pt x="96914" y="288586"/>
                    </a:cubicBezTo>
                    <a:cubicBezTo>
                      <a:pt x="99530" y="288586"/>
                      <a:pt x="104762" y="287931"/>
                      <a:pt x="106070" y="285968"/>
                    </a:cubicBezTo>
                    <a:cubicBezTo>
                      <a:pt x="107378" y="284005"/>
                      <a:pt x="104762" y="270917"/>
                      <a:pt x="107378" y="267645"/>
                    </a:cubicBezTo>
                    <a:cubicBezTo>
                      <a:pt x="109994" y="264373"/>
                      <a:pt x="112610" y="259792"/>
                      <a:pt x="115879" y="261101"/>
                    </a:cubicBezTo>
                    <a:cubicBezTo>
                      <a:pt x="119149" y="262410"/>
                      <a:pt x="130920" y="265028"/>
                      <a:pt x="132228" y="270263"/>
                    </a:cubicBezTo>
                    <a:cubicBezTo>
                      <a:pt x="134190" y="275498"/>
                      <a:pt x="127651" y="277461"/>
                      <a:pt x="126997" y="284659"/>
                    </a:cubicBezTo>
                    <a:cubicBezTo>
                      <a:pt x="126343" y="291858"/>
                      <a:pt x="130920" y="299710"/>
                      <a:pt x="131574" y="306254"/>
                    </a:cubicBezTo>
                    <a:cubicBezTo>
                      <a:pt x="132228" y="312798"/>
                      <a:pt x="131574" y="321959"/>
                      <a:pt x="128959" y="328503"/>
                    </a:cubicBezTo>
                    <a:cubicBezTo>
                      <a:pt x="126997" y="334393"/>
                      <a:pt x="126997" y="343554"/>
                      <a:pt x="126343" y="348789"/>
                    </a:cubicBezTo>
                    <a:cubicBezTo>
                      <a:pt x="128959" y="348789"/>
                      <a:pt x="131574" y="348789"/>
                      <a:pt x="132228" y="347481"/>
                    </a:cubicBezTo>
                    <a:cubicBezTo>
                      <a:pt x="132228" y="347481"/>
                      <a:pt x="132228" y="346826"/>
                      <a:pt x="132228" y="346172"/>
                    </a:cubicBezTo>
                    <a:cubicBezTo>
                      <a:pt x="132228" y="344863"/>
                      <a:pt x="132228" y="342900"/>
                      <a:pt x="132882" y="340937"/>
                    </a:cubicBezTo>
                    <a:cubicBezTo>
                      <a:pt x="134844" y="337011"/>
                      <a:pt x="142038" y="330467"/>
                      <a:pt x="145961" y="329158"/>
                    </a:cubicBezTo>
                    <a:cubicBezTo>
                      <a:pt x="148577" y="327849"/>
                      <a:pt x="151193" y="328503"/>
                      <a:pt x="153155" y="328503"/>
                    </a:cubicBezTo>
                    <a:cubicBezTo>
                      <a:pt x="153155" y="328503"/>
                      <a:pt x="153809" y="328503"/>
                      <a:pt x="154463" y="328503"/>
                    </a:cubicBezTo>
                    <a:cubicBezTo>
                      <a:pt x="154463" y="327849"/>
                      <a:pt x="154463" y="326540"/>
                      <a:pt x="154463" y="325886"/>
                    </a:cubicBezTo>
                    <a:cubicBezTo>
                      <a:pt x="154463" y="324577"/>
                      <a:pt x="154463" y="323923"/>
                      <a:pt x="155117" y="323268"/>
                    </a:cubicBezTo>
                    <a:cubicBezTo>
                      <a:pt x="155771" y="320651"/>
                      <a:pt x="157733" y="318687"/>
                      <a:pt x="160349" y="318033"/>
                    </a:cubicBezTo>
                    <a:cubicBezTo>
                      <a:pt x="162965" y="317379"/>
                      <a:pt x="164926" y="318033"/>
                      <a:pt x="166888" y="319342"/>
                    </a:cubicBezTo>
                    <a:cubicBezTo>
                      <a:pt x="166888" y="319342"/>
                      <a:pt x="166888" y="318687"/>
                      <a:pt x="166888" y="318033"/>
                    </a:cubicBezTo>
                    <a:cubicBezTo>
                      <a:pt x="168196" y="313452"/>
                      <a:pt x="172120" y="312144"/>
                      <a:pt x="175390" y="310835"/>
                    </a:cubicBezTo>
                    <a:cubicBezTo>
                      <a:pt x="175390" y="310835"/>
                      <a:pt x="176698" y="310835"/>
                      <a:pt x="177352" y="310181"/>
                    </a:cubicBezTo>
                    <a:cubicBezTo>
                      <a:pt x="179968" y="305600"/>
                      <a:pt x="187815" y="299056"/>
                      <a:pt x="190431" y="297093"/>
                    </a:cubicBezTo>
                    <a:cubicBezTo>
                      <a:pt x="192393" y="295784"/>
                      <a:pt x="194355" y="295784"/>
                      <a:pt x="196317" y="295784"/>
                    </a:cubicBezTo>
                    <a:cubicBezTo>
                      <a:pt x="197625" y="295784"/>
                      <a:pt x="199586" y="297093"/>
                      <a:pt x="200894" y="298402"/>
                    </a:cubicBezTo>
                    <a:cubicBezTo>
                      <a:pt x="200894" y="295130"/>
                      <a:pt x="202856" y="293166"/>
                      <a:pt x="204818" y="291858"/>
                    </a:cubicBezTo>
                    <a:cubicBezTo>
                      <a:pt x="210050" y="289240"/>
                      <a:pt x="214627" y="293166"/>
                      <a:pt x="219859" y="298402"/>
                    </a:cubicBezTo>
                    <a:cubicBezTo>
                      <a:pt x="219859" y="298402"/>
                      <a:pt x="221167" y="298402"/>
                      <a:pt x="221821" y="298402"/>
                    </a:cubicBezTo>
                    <a:cubicBezTo>
                      <a:pt x="223129" y="298402"/>
                      <a:pt x="224437" y="298402"/>
                      <a:pt x="224437" y="298402"/>
                    </a:cubicBezTo>
                    <a:cubicBezTo>
                      <a:pt x="229015" y="298402"/>
                      <a:pt x="232938" y="303637"/>
                      <a:pt x="235554" y="307563"/>
                    </a:cubicBezTo>
                    <a:cubicBezTo>
                      <a:pt x="236208" y="307563"/>
                      <a:pt x="237516" y="307563"/>
                      <a:pt x="237516" y="307563"/>
                    </a:cubicBezTo>
                    <a:cubicBezTo>
                      <a:pt x="238824" y="307563"/>
                      <a:pt x="239478" y="307563"/>
                      <a:pt x="240132" y="307563"/>
                    </a:cubicBezTo>
                    <a:cubicBezTo>
                      <a:pt x="244056" y="307563"/>
                      <a:pt x="246672" y="310181"/>
                      <a:pt x="249941" y="314107"/>
                    </a:cubicBezTo>
                    <a:cubicBezTo>
                      <a:pt x="249941" y="314107"/>
                      <a:pt x="249941" y="314107"/>
                      <a:pt x="249941" y="314107"/>
                    </a:cubicBezTo>
                    <a:cubicBezTo>
                      <a:pt x="249941" y="314107"/>
                      <a:pt x="251249" y="314107"/>
                      <a:pt x="251903" y="313452"/>
                    </a:cubicBezTo>
                    <a:cubicBezTo>
                      <a:pt x="254519" y="312144"/>
                      <a:pt x="256481" y="310835"/>
                      <a:pt x="259097" y="310835"/>
                    </a:cubicBezTo>
                    <a:cubicBezTo>
                      <a:pt x="262366" y="310835"/>
                      <a:pt x="264982" y="312798"/>
                      <a:pt x="268906" y="316724"/>
                    </a:cubicBezTo>
                    <a:cubicBezTo>
                      <a:pt x="270214" y="318033"/>
                      <a:pt x="273484" y="320651"/>
                      <a:pt x="274792" y="321305"/>
                    </a:cubicBezTo>
                    <a:cubicBezTo>
                      <a:pt x="276100" y="321305"/>
                      <a:pt x="278715" y="319996"/>
                      <a:pt x="280023" y="319342"/>
                    </a:cubicBezTo>
                    <a:cubicBezTo>
                      <a:pt x="283947" y="318033"/>
                      <a:pt x="287217" y="316724"/>
                      <a:pt x="289833" y="317379"/>
                    </a:cubicBezTo>
                    <a:cubicBezTo>
                      <a:pt x="292449" y="317379"/>
                      <a:pt x="294411" y="319342"/>
                      <a:pt x="295719" y="321305"/>
                    </a:cubicBezTo>
                    <a:cubicBezTo>
                      <a:pt x="297680" y="323923"/>
                      <a:pt x="297680" y="327849"/>
                      <a:pt x="297680" y="331121"/>
                    </a:cubicBezTo>
                    <a:cubicBezTo>
                      <a:pt x="298988" y="331121"/>
                      <a:pt x="300950" y="331775"/>
                      <a:pt x="301604" y="332430"/>
                    </a:cubicBezTo>
                    <a:cubicBezTo>
                      <a:pt x="306182" y="333739"/>
                      <a:pt x="309452" y="335047"/>
                      <a:pt x="311413" y="336356"/>
                    </a:cubicBezTo>
                    <a:cubicBezTo>
                      <a:pt x="313376" y="337665"/>
                      <a:pt x="315991" y="340937"/>
                      <a:pt x="320569" y="346172"/>
                    </a:cubicBezTo>
                    <a:cubicBezTo>
                      <a:pt x="323185" y="349444"/>
                      <a:pt x="327763" y="354025"/>
                      <a:pt x="329725" y="355988"/>
                    </a:cubicBezTo>
                    <a:cubicBezTo>
                      <a:pt x="331032" y="355988"/>
                      <a:pt x="334956" y="355988"/>
                      <a:pt x="336918" y="355988"/>
                    </a:cubicBezTo>
                    <a:cubicBezTo>
                      <a:pt x="338880" y="355988"/>
                      <a:pt x="340188" y="355988"/>
                      <a:pt x="341496" y="355988"/>
                    </a:cubicBezTo>
                    <a:cubicBezTo>
                      <a:pt x="346074" y="355988"/>
                      <a:pt x="348689" y="359260"/>
                      <a:pt x="349997" y="361877"/>
                    </a:cubicBezTo>
                    <a:cubicBezTo>
                      <a:pt x="349997" y="361877"/>
                      <a:pt x="349997" y="361877"/>
                      <a:pt x="349997" y="361877"/>
                    </a:cubicBezTo>
                    <a:cubicBezTo>
                      <a:pt x="351305" y="358605"/>
                      <a:pt x="355229" y="355333"/>
                      <a:pt x="358499" y="352716"/>
                    </a:cubicBezTo>
                    <a:cubicBezTo>
                      <a:pt x="359807" y="352061"/>
                      <a:pt x="360461" y="351407"/>
                      <a:pt x="361115" y="350753"/>
                    </a:cubicBezTo>
                    <a:cubicBezTo>
                      <a:pt x="363077" y="348135"/>
                      <a:pt x="366346" y="347481"/>
                      <a:pt x="368962" y="346826"/>
                    </a:cubicBezTo>
                    <a:cubicBezTo>
                      <a:pt x="368962" y="346826"/>
                      <a:pt x="370270" y="346826"/>
                      <a:pt x="370270" y="346826"/>
                    </a:cubicBezTo>
                    <a:cubicBezTo>
                      <a:pt x="370924" y="344209"/>
                      <a:pt x="372886" y="337665"/>
                      <a:pt x="381387" y="337665"/>
                    </a:cubicBezTo>
                    <a:cubicBezTo>
                      <a:pt x="389889" y="337665"/>
                      <a:pt x="389235" y="337665"/>
                      <a:pt x="390543" y="337665"/>
                    </a:cubicBezTo>
                    <a:cubicBezTo>
                      <a:pt x="395775" y="336356"/>
                      <a:pt x="399044" y="340282"/>
                      <a:pt x="402314" y="344209"/>
                    </a:cubicBezTo>
                    <a:cubicBezTo>
                      <a:pt x="402314" y="344209"/>
                      <a:pt x="402314" y="344209"/>
                      <a:pt x="402968" y="344863"/>
                    </a:cubicBezTo>
                    <a:cubicBezTo>
                      <a:pt x="402968" y="344863"/>
                      <a:pt x="403622" y="344863"/>
                      <a:pt x="404276" y="344863"/>
                    </a:cubicBezTo>
                    <a:cubicBezTo>
                      <a:pt x="406238" y="344863"/>
                      <a:pt x="408200" y="343554"/>
                      <a:pt x="410162" y="342900"/>
                    </a:cubicBezTo>
                    <a:cubicBezTo>
                      <a:pt x="412777" y="342900"/>
                      <a:pt x="415393" y="342900"/>
                      <a:pt x="418009" y="342900"/>
                    </a:cubicBezTo>
                    <a:cubicBezTo>
                      <a:pt x="418009" y="342900"/>
                      <a:pt x="418009" y="342246"/>
                      <a:pt x="418009" y="341591"/>
                    </a:cubicBezTo>
                    <a:cubicBezTo>
                      <a:pt x="418009" y="338319"/>
                      <a:pt x="419971" y="335702"/>
                      <a:pt x="421279" y="333739"/>
                    </a:cubicBezTo>
                    <a:cubicBezTo>
                      <a:pt x="421279" y="333739"/>
                      <a:pt x="420625" y="332430"/>
                      <a:pt x="419971" y="331775"/>
                    </a:cubicBezTo>
                    <a:cubicBezTo>
                      <a:pt x="418663" y="329812"/>
                      <a:pt x="417355" y="327195"/>
                      <a:pt x="416701" y="325231"/>
                    </a:cubicBezTo>
                    <a:cubicBezTo>
                      <a:pt x="414740" y="319996"/>
                      <a:pt x="418009" y="315416"/>
                      <a:pt x="425857" y="310835"/>
                    </a:cubicBezTo>
                    <a:cubicBezTo>
                      <a:pt x="425857" y="310835"/>
                      <a:pt x="425857" y="310181"/>
                      <a:pt x="425857" y="309526"/>
                    </a:cubicBezTo>
                    <a:cubicBezTo>
                      <a:pt x="423895" y="306254"/>
                      <a:pt x="425203" y="302328"/>
                      <a:pt x="425857" y="299056"/>
                    </a:cubicBezTo>
                    <a:cubicBezTo>
                      <a:pt x="425857" y="297747"/>
                      <a:pt x="426511" y="295130"/>
                      <a:pt x="426511" y="294475"/>
                    </a:cubicBezTo>
                    <a:cubicBezTo>
                      <a:pt x="426511" y="288586"/>
                      <a:pt x="429126" y="285314"/>
                      <a:pt x="436320" y="284005"/>
                    </a:cubicBezTo>
                    <a:cubicBezTo>
                      <a:pt x="437628" y="284005"/>
                      <a:pt x="438936" y="284005"/>
                      <a:pt x="439590" y="283351"/>
                    </a:cubicBezTo>
                    <a:cubicBezTo>
                      <a:pt x="440898" y="283351"/>
                      <a:pt x="442206" y="282042"/>
                      <a:pt x="442860" y="281387"/>
                    </a:cubicBezTo>
                    <a:cubicBezTo>
                      <a:pt x="441552" y="281387"/>
                      <a:pt x="440244" y="281387"/>
                      <a:pt x="439590" y="280733"/>
                    </a:cubicBezTo>
                    <a:cubicBezTo>
                      <a:pt x="433050" y="278770"/>
                      <a:pt x="431742" y="270263"/>
                      <a:pt x="431089" y="263719"/>
                    </a:cubicBezTo>
                    <a:cubicBezTo>
                      <a:pt x="431089" y="263719"/>
                      <a:pt x="431089" y="263719"/>
                      <a:pt x="431089" y="263719"/>
                    </a:cubicBezTo>
                    <a:cubicBezTo>
                      <a:pt x="429781" y="263719"/>
                      <a:pt x="428473" y="263719"/>
                      <a:pt x="427165" y="263064"/>
                    </a:cubicBezTo>
                    <a:cubicBezTo>
                      <a:pt x="420625" y="260447"/>
                      <a:pt x="421933" y="252594"/>
                      <a:pt x="422587" y="249977"/>
                    </a:cubicBezTo>
                    <a:cubicBezTo>
                      <a:pt x="422587" y="249977"/>
                      <a:pt x="422587" y="249977"/>
                      <a:pt x="422587" y="249322"/>
                    </a:cubicBezTo>
                    <a:cubicBezTo>
                      <a:pt x="422587" y="249322"/>
                      <a:pt x="422587" y="249322"/>
                      <a:pt x="422587" y="249322"/>
                    </a:cubicBezTo>
                    <a:cubicBezTo>
                      <a:pt x="420625" y="249322"/>
                      <a:pt x="418009" y="248014"/>
                      <a:pt x="415393" y="246705"/>
                    </a:cubicBezTo>
                    <a:cubicBezTo>
                      <a:pt x="409508" y="243433"/>
                      <a:pt x="408200" y="242124"/>
                      <a:pt x="402968" y="236235"/>
                    </a:cubicBezTo>
                    <a:cubicBezTo>
                      <a:pt x="398391" y="230999"/>
                      <a:pt x="395775" y="223147"/>
                      <a:pt x="395121" y="212677"/>
                    </a:cubicBezTo>
                    <a:cubicBezTo>
                      <a:pt x="395121" y="208096"/>
                      <a:pt x="396428" y="203515"/>
                      <a:pt x="397736" y="199589"/>
                    </a:cubicBezTo>
                    <a:cubicBezTo>
                      <a:pt x="397736" y="198280"/>
                      <a:pt x="399044" y="196317"/>
                      <a:pt x="399044" y="195008"/>
                    </a:cubicBezTo>
                    <a:cubicBezTo>
                      <a:pt x="397736" y="191082"/>
                      <a:pt x="389889" y="174068"/>
                      <a:pt x="384003" y="161634"/>
                    </a:cubicBezTo>
                    <a:cubicBezTo>
                      <a:pt x="373540" y="138730"/>
                      <a:pt x="368308" y="126951"/>
                      <a:pt x="367000" y="123025"/>
                    </a:cubicBezTo>
                    <a:cubicBezTo>
                      <a:pt x="365693" y="115827"/>
                      <a:pt x="370924" y="104048"/>
                      <a:pt x="386619" y="83762"/>
                    </a:cubicBezTo>
                    <a:lnTo>
                      <a:pt x="386619" y="83762"/>
                    </a:lnTo>
                    <a:cubicBezTo>
                      <a:pt x="387927" y="79181"/>
                      <a:pt x="387927" y="60204"/>
                      <a:pt x="387927" y="49734"/>
                    </a:cubicBezTo>
                    <a:cubicBezTo>
                      <a:pt x="387927" y="37300"/>
                      <a:pt x="387927" y="32065"/>
                      <a:pt x="388581" y="29448"/>
                    </a:cubicBezTo>
                    <a:cubicBezTo>
                      <a:pt x="389235" y="24867"/>
                      <a:pt x="392505" y="22249"/>
                      <a:pt x="395775" y="20940"/>
                    </a:cubicBezTo>
                    <a:cubicBezTo>
                      <a:pt x="395775" y="20940"/>
                      <a:pt x="395775" y="20940"/>
                      <a:pt x="395775" y="20940"/>
                    </a:cubicBezTo>
                    <a:cubicBezTo>
                      <a:pt x="394467" y="18977"/>
                      <a:pt x="394467" y="17014"/>
                      <a:pt x="394467" y="15051"/>
                    </a:cubicBezTo>
                    <a:cubicBezTo>
                      <a:pt x="395775" y="11124"/>
                      <a:pt x="399044" y="9161"/>
                      <a:pt x="404276" y="6544"/>
                    </a:cubicBezTo>
                    <a:cubicBezTo>
                      <a:pt x="402314" y="5235"/>
                      <a:pt x="399698" y="3926"/>
                      <a:pt x="398391" y="3272"/>
                    </a:cubicBezTo>
                    <a:cubicBezTo>
                      <a:pt x="397736" y="3272"/>
                      <a:pt x="395121" y="1309"/>
                      <a:pt x="393159" y="0"/>
                    </a:cubicBezTo>
                    <a:cubicBezTo>
                      <a:pt x="392505" y="1963"/>
                      <a:pt x="391197" y="3272"/>
                      <a:pt x="389889" y="4581"/>
                    </a:cubicBezTo>
                    <a:cubicBezTo>
                      <a:pt x="382695" y="8507"/>
                      <a:pt x="377464" y="5889"/>
                      <a:pt x="372886" y="7198"/>
                    </a:cubicBezTo>
                    <a:cubicBezTo>
                      <a:pt x="368308" y="8507"/>
                      <a:pt x="358499" y="10470"/>
                      <a:pt x="358499" y="10470"/>
                    </a:cubicBezTo>
                    <a:cubicBezTo>
                      <a:pt x="358499" y="10470"/>
                      <a:pt x="350651" y="9816"/>
                      <a:pt x="343458" y="10470"/>
                    </a:cubicBezTo>
                    <a:cubicBezTo>
                      <a:pt x="336918" y="11124"/>
                      <a:pt x="326455" y="14396"/>
                      <a:pt x="321877" y="16360"/>
                    </a:cubicBezTo>
                    <a:cubicBezTo>
                      <a:pt x="317299" y="18323"/>
                      <a:pt x="300950" y="24212"/>
                      <a:pt x="296372" y="22904"/>
                    </a:cubicBezTo>
                    <a:cubicBezTo>
                      <a:pt x="291795" y="21595"/>
                      <a:pt x="271522" y="7853"/>
                      <a:pt x="267598" y="9816"/>
                    </a:cubicBezTo>
                    <a:cubicBezTo>
                      <a:pt x="263674" y="11779"/>
                      <a:pt x="258443" y="17014"/>
                      <a:pt x="255827" y="17014"/>
                    </a:cubicBezTo>
                    <a:cubicBezTo>
                      <a:pt x="253211" y="17014"/>
                      <a:pt x="242748" y="15051"/>
                      <a:pt x="240786" y="14396"/>
                    </a:cubicBezTo>
                    <a:cubicBezTo>
                      <a:pt x="238824" y="13742"/>
                      <a:pt x="232938" y="13088"/>
                      <a:pt x="229015" y="13088"/>
                    </a:cubicBezTo>
                    <a:cubicBezTo>
                      <a:pt x="225091" y="13088"/>
                      <a:pt x="220513" y="16360"/>
                      <a:pt x="217243" y="15051"/>
                    </a:cubicBezTo>
                    <a:cubicBezTo>
                      <a:pt x="213974" y="13742"/>
                      <a:pt x="206780" y="8507"/>
                      <a:pt x="206780" y="10470"/>
                    </a:cubicBezTo>
                    <a:cubicBezTo>
                      <a:pt x="206780" y="11779"/>
                      <a:pt x="207434" y="20940"/>
                      <a:pt x="204818" y="19632"/>
                    </a:cubicBezTo>
                    <a:cubicBezTo>
                      <a:pt x="202202" y="18323"/>
                      <a:pt x="197625" y="11124"/>
                      <a:pt x="196970" y="14396"/>
                    </a:cubicBezTo>
                    <a:cubicBezTo>
                      <a:pt x="196317" y="17668"/>
                      <a:pt x="196970" y="27484"/>
                      <a:pt x="194355" y="26176"/>
                    </a:cubicBezTo>
                    <a:cubicBezTo>
                      <a:pt x="191739" y="24867"/>
                      <a:pt x="178660" y="7198"/>
                      <a:pt x="178006" y="11124"/>
                    </a:cubicBezTo>
                    <a:cubicBezTo>
                      <a:pt x="176698" y="15051"/>
                      <a:pt x="188469" y="26830"/>
                      <a:pt x="181929" y="29448"/>
                    </a:cubicBezTo>
                    <a:cubicBezTo>
                      <a:pt x="175390" y="31411"/>
                      <a:pt x="161002" y="16360"/>
                      <a:pt x="161657" y="18323"/>
                    </a:cubicBezTo>
                    <a:cubicBezTo>
                      <a:pt x="161657" y="20940"/>
                      <a:pt x="162310" y="26176"/>
                      <a:pt x="164272" y="30102"/>
                    </a:cubicBezTo>
                    <a:cubicBezTo>
                      <a:pt x="165580" y="34028"/>
                      <a:pt x="171466" y="35991"/>
                      <a:pt x="170158" y="37955"/>
                    </a:cubicBezTo>
                    <a:cubicBezTo>
                      <a:pt x="168850" y="39918"/>
                      <a:pt x="162310" y="38609"/>
                      <a:pt x="161657" y="41226"/>
                    </a:cubicBezTo>
                    <a:cubicBezTo>
                      <a:pt x="161002" y="43844"/>
                      <a:pt x="160349" y="49079"/>
                      <a:pt x="158387" y="49079"/>
                    </a:cubicBezTo>
                    <a:cubicBezTo>
                      <a:pt x="156425" y="49079"/>
                      <a:pt x="131574" y="43190"/>
                      <a:pt x="132228" y="45807"/>
                    </a:cubicBezTo>
                    <a:cubicBezTo>
                      <a:pt x="132882" y="48425"/>
                      <a:pt x="132228" y="53660"/>
                      <a:pt x="132228" y="53660"/>
                    </a:cubicBezTo>
                    <a:cubicBezTo>
                      <a:pt x="132228" y="53660"/>
                      <a:pt x="122419" y="54314"/>
                      <a:pt x="119149" y="54969"/>
                    </a:cubicBezTo>
                    <a:cubicBezTo>
                      <a:pt x="115879" y="54969"/>
                      <a:pt x="104762" y="43190"/>
                      <a:pt x="102800" y="47116"/>
                    </a:cubicBezTo>
                    <a:cubicBezTo>
                      <a:pt x="101492" y="51042"/>
                      <a:pt x="102146" y="54314"/>
                      <a:pt x="104108" y="57586"/>
                    </a:cubicBezTo>
                    <a:cubicBezTo>
                      <a:pt x="106070" y="60858"/>
                      <a:pt x="109994" y="70674"/>
                      <a:pt x="105416" y="70020"/>
                    </a:cubicBezTo>
                    <a:cubicBezTo>
                      <a:pt x="100838" y="70020"/>
                      <a:pt x="97569" y="62167"/>
                      <a:pt x="94953" y="63476"/>
                    </a:cubicBezTo>
                    <a:cubicBezTo>
                      <a:pt x="92337" y="64130"/>
                      <a:pt x="89721" y="74600"/>
                      <a:pt x="85797" y="75255"/>
                    </a:cubicBezTo>
                    <a:cubicBezTo>
                      <a:pt x="81873" y="75909"/>
                      <a:pt x="72064" y="68711"/>
                      <a:pt x="68794" y="70674"/>
                    </a:cubicBezTo>
                    <a:cubicBezTo>
                      <a:pt x="65524" y="73291"/>
                      <a:pt x="67486" y="81144"/>
                      <a:pt x="64871" y="83107"/>
                    </a:cubicBezTo>
                    <a:cubicBezTo>
                      <a:pt x="62255" y="85725"/>
                      <a:pt x="53099" y="85071"/>
                      <a:pt x="53753" y="87034"/>
                    </a:cubicBezTo>
                    <a:cubicBezTo>
                      <a:pt x="54407" y="88997"/>
                      <a:pt x="57677" y="91615"/>
                      <a:pt x="57677" y="94886"/>
                    </a:cubicBezTo>
                    <a:cubicBezTo>
                      <a:pt x="57677" y="98158"/>
                      <a:pt x="54407" y="100121"/>
                      <a:pt x="52445" y="98813"/>
                    </a:cubicBezTo>
                    <a:cubicBezTo>
                      <a:pt x="49829" y="98158"/>
                      <a:pt x="41328" y="87688"/>
                      <a:pt x="40020" y="91615"/>
                    </a:cubicBezTo>
                    <a:cubicBezTo>
                      <a:pt x="38712" y="95541"/>
                      <a:pt x="51137" y="102739"/>
                      <a:pt x="49175" y="107320"/>
                    </a:cubicBezTo>
                    <a:cubicBezTo>
                      <a:pt x="47214" y="111901"/>
                      <a:pt x="51137" y="110592"/>
                      <a:pt x="47214" y="111901"/>
                    </a:cubicBezTo>
                    <a:cubicBezTo>
                      <a:pt x="43290" y="113209"/>
                      <a:pt x="40674" y="110592"/>
                      <a:pt x="38712" y="112555"/>
                    </a:cubicBezTo>
                    <a:cubicBezTo>
                      <a:pt x="36750" y="114518"/>
                      <a:pt x="32173" y="116481"/>
                      <a:pt x="32173" y="116481"/>
                    </a:cubicBezTo>
                    <a:cubicBezTo>
                      <a:pt x="32173" y="116481"/>
                      <a:pt x="26941" y="113864"/>
                      <a:pt x="24325" y="115827"/>
                    </a:cubicBezTo>
                    <a:cubicBezTo>
                      <a:pt x="21709" y="117790"/>
                      <a:pt x="17785" y="119099"/>
                      <a:pt x="17785" y="121062"/>
                    </a:cubicBezTo>
                    <a:cubicBezTo>
                      <a:pt x="17785" y="123680"/>
                      <a:pt x="19747" y="127606"/>
                      <a:pt x="17785" y="1276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19FB82DA-DEC0-44CC-5B0D-1EE08CCD2583}"/>
                  </a:ext>
                </a:extLst>
              </p:cNvPr>
              <p:cNvSpPr/>
              <p:nvPr/>
            </p:nvSpPr>
            <p:spPr>
              <a:xfrm>
                <a:off x="3430874" y="2354785"/>
                <a:ext cx="8097" cy="10684"/>
              </a:xfrm>
              <a:custGeom>
                <a:avLst/>
                <a:gdLst>
                  <a:gd name="connsiteX0" fmla="*/ 5559 w 8097"/>
                  <a:gd name="connsiteY0" fmla="*/ 113 h 10684"/>
                  <a:gd name="connsiteX1" fmla="*/ 4251 w 8097"/>
                  <a:gd name="connsiteY1" fmla="*/ 10583 h 10684"/>
                  <a:gd name="connsiteX2" fmla="*/ 5559 w 8097"/>
                  <a:gd name="connsiteY2" fmla="*/ 113 h 10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7" h="10684">
                    <a:moveTo>
                      <a:pt x="5559" y="113"/>
                    </a:moveTo>
                    <a:cubicBezTo>
                      <a:pt x="8829" y="113"/>
                      <a:pt x="9482" y="11892"/>
                      <a:pt x="4251" y="10583"/>
                    </a:cubicBezTo>
                    <a:cubicBezTo>
                      <a:pt x="-981" y="9275"/>
                      <a:pt x="-2289" y="-1196"/>
                      <a:pt x="5559" y="1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96A7A080-7BF7-4075-D397-8E10F7470966}"/>
                  </a:ext>
                </a:extLst>
              </p:cNvPr>
              <p:cNvSpPr/>
              <p:nvPr/>
            </p:nvSpPr>
            <p:spPr>
              <a:xfrm>
                <a:off x="3321231" y="2210960"/>
                <a:ext cx="24300" cy="16872"/>
              </a:xfrm>
              <a:custGeom>
                <a:avLst/>
                <a:gdLst>
                  <a:gd name="connsiteX0" fmla="*/ 758 w 24300"/>
                  <a:gd name="connsiteY0" fmla="*/ 1936 h 16872"/>
                  <a:gd name="connsiteX1" fmla="*/ 10568 w 24300"/>
                  <a:gd name="connsiteY1" fmla="*/ 1936 h 16872"/>
                  <a:gd name="connsiteX2" fmla="*/ 20377 w 24300"/>
                  <a:gd name="connsiteY2" fmla="*/ 627 h 16872"/>
                  <a:gd name="connsiteX3" fmla="*/ 24301 w 24300"/>
                  <a:gd name="connsiteY3" fmla="*/ 5862 h 16872"/>
                  <a:gd name="connsiteX4" fmla="*/ 19723 w 24300"/>
                  <a:gd name="connsiteY4" fmla="*/ 10443 h 16872"/>
                  <a:gd name="connsiteX5" fmla="*/ 12529 w 24300"/>
                  <a:gd name="connsiteY5" fmla="*/ 13061 h 16872"/>
                  <a:gd name="connsiteX6" fmla="*/ 6644 w 24300"/>
                  <a:gd name="connsiteY6" fmla="*/ 16333 h 16872"/>
                  <a:gd name="connsiteX7" fmla="*/ 1412 w 24300"/>
                  <a:gd name="connsiteY7" fmla="*/ 3245 h 1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00" h="16872">
                    <a:moveTo>
                      <a:pt x="758" y="1936"/>
                    </a:moveTo>
                    <a:cubicBezTo>
                      <a:pt x="4682" y="1936"/>
                      <a:pt x="5336" y="1936"/>
                      <a:pt x="10568" y="1936"/>
                    </a:cubicBezTo>
                    <a:cubicBezTo>
                      <a:pt x="15799" y="1936"/>
                      <a:pt x="18415" y="-1336"/>
                      <a:pt x="20377" y="627"/>
                    </a:cubicBezTo>
                    <a:cubicBezTo>
                      <a:pt x="22339" y="1936"/>
                      <a:pt x="23647" y="3245"/>
                      <a:pt x="24301" y="5862"/>
                    </a:cubicBezTo>
                    <a:cubicBezTo>
                      <a:pt x="24301" y="9134"/>
                      <a:pt x="19723" y="9134"/>
                      <a:pt x="19723" y="10443"/>
                    </a:cubicBezTo>
                    <a:cubicBezTo>
                      <a:pt x="19723" y="11098"/>
                      <a:pt x="14491" y="11752"/>
                      <a:pt x="12529" y="13061"/>
                    </a:cubicBezTo>
                    <a:cubicBezTo>
                      <a:pt x="11221" y="14369"/>
                      <a:pt x="8606" y="18296"/>
                      <a:pt x="6644" y="16333"/>
                    </a:cubicBezTo>
                    <a:cubicBezTo>
                      <a:pt x="4682" y="14369"/>
                      <a:pt x="-3165" y="3245"/>
                      <a:pt x="1412" y="32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B8478183-5AD1-06DA-3E13-3C7F31155AAE}"/>
                  </a:ext>
                </a:extLst>
              </p:cNvPr>
              <p:cNvSpPr/>
              <p:nvPr/>
            </p:nvSpPr>
            <p:spPr>
              <a:xfrm>
                <a:off x="3223106" y="2214204"/>
                <a:ext cx="97784" cy="72473"/>
              </a:xfrm>
              <a:custGeom>
                <a:avLst/>
                <a:gdLst>
                  <a:gd name="connsiteX0" fmla="*/ 2097 w 97784"/>
                  <a:gd name="connsiteY0" fmla="*/ 34683 h 72473"/>
                  <a:gd name="connsiteX1" fmla="*/ 14522 w 97784"/>
                  <a:gd name="connsiteY1" fmla="*/ 33374 h 72473"/>
                  <a:gd name="connsiteX2" fmla="*/ 22370 w 97784"/>
                  <a:gd name="connsiteY2" fmla="*/ 28793 h 72473"/>
                  <a:gd name="connsiteX3" fmla="*/ 31526 w 97784"/>
                  <a:gd name="connsiteY3" fmla="*/ 28793 h 72473"/>
                  <a:gd name="connsiteX4" fmla="*/ 40027 w 97784"/>
                  <a:gd name="connsiteY4" fmla="*/ 22904 h 72473"/>
                  <a:gd name="connsiteX5" fmla="*/ 41335 w 97784"/>
                  <a:gd name="connsiteY5" fmla="*/ 13742 h 72473"/>
                  <a:gd name="connsiteX6" fmla="*/ 48528 w 97784"/>
                  <a:gd name="connsiteY6" fmla="*/ 9162 h 72473"/>
                  <a:gd name="connsiteX7" fmla="*/ 51144 w 97784"/>
                  <a:gd name="connsiteY7" fmla="*/ 0 h 72473"/>
                  <a:gd name="connsiteX8" fmla="*/ 58992 w 97784"/>
                  <a:gd name="connsiteY8" fmla="*/ 3272 h 72473"/>
                  <a:gd name="connsiteX9" fmla="*/ 61608 w 97784"/>
                  <a:gd name="connsiteY9" fmla="*/ 14397 h 72473"/>
                  <a:gd name="connsiteX10" fmla="*/ 77957 w 97784"/>
                  <a:gd name="connsiteY10" fmla="*/ 13088 h 72473"/>
                  <a:gd name="connsiteX11" fmla="*/ 84496 w 97784"/>
                  <a:gd name="connsiteY11" fmla="*/ 20941 h 72473"/>
                  <a:gd name="connsiteX12" fmla="*/ 92998 w 97784"/>
                  <a:gd name="connsiteY12" fmla="*/ 30102 h 72473"/>
                  <a:gd name="connsiteX13" fmla="*/ 96922 w 97784"/>
                  <a:gd name="connsiteY13" fmla="*/ 39918 h 72473"/>
                  <a:gd name="connsiteX14" fmla="*/ 88420 w 97784"/>
                  <a:gd name="connsiteY14" fmla="*/ 38609 h 72473"/>
                  <a:gd name="connsiteX15" fmla="*/ 83842 w 97784"/>
                  <a:gd name="connsiteY15" fmla="*/ 42535 h 72473"/>
                  <a:gd name="connsiteX16" fmla="*/ 85804 w 97784"/>
                  <a:gd name="connsiteY16" fmla="*/ 51042 h 72473"/>
                  <a:gd name="connsiteX17" fmla="*/ 77303 w 97784"/>
                  <a:gd name="connsiteY17" fmla="*/ 52351 h 72473"/>
                  <a:gd name="connsiteX18" fmla="*/ 75995 w 97784"/>
                  <a:gd name="connsiteY18" fmla="*/ 45153 h 72473"/>
                  <a:gd name="connsiteX19" fmla="*/ 69455 w 97784"/>
                  <a:gd name="connsiteY19" fmla="*/ 53660 h 72473"/>
                  <a:gd name="connsiteX20" fmla="*/ 64877 w 97784"/>
                  <a:gd name="connsiteY20" fmla="*/ 71329 h 72473"/>
                  <a:gd name="connsiteX21" fmla="*/ 49836 w 97784"/>
                  <a:gd name="connsiteY21" fmla="*/ 70674 h 72473"/>
                  <a:gd name="connsiteX22" fmla="*/ 45259 w 97784"/>
                  <a:gd name="connsiteY22" fmla="*/ 58895 h 72473"/>
                  <a:gd name="connsiteX23" fmla="*/ 42643 w 97784"/>
                  <a:gd name="connsiteY23" fmla="*/ 50388 h 72473"/>
                  <a:gd name="connsiteX24" fmla="*/ 32834 w 97784"/>
                  <a:gd name="connsiteY24" fmla="*/ 39918 h 72473"/>
                  <a:gd name="connsiteX25" fmla="*/ 20408 w 97784"/>
                  <a:gd name="connsiteY25" fmla="*/ 43190 h 72473"/>
                  <a:gd name="connsiteX26" fmla="*/ 2097 w 97784"/>
                  <a:gd name="connsiteY26" fmla="*/ 34683 h 7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7784" h="72473">
                    <a:moveTo>
                      <a:pt x="2097" y="34683"/>
                    </a:moveTo>
                    <a:cubicBezTo>
                      <a:pt x="6675" y="32065"/>
                      <a:pt x="11253" y="34683"/>
                      <a:pt x="14522" y="33374"/>
                    </a:cubicBezTo>
                    <a:cubicBezTo>
                      <a:pt x="17792" y="32065"/>
                      <a:pt x="19100" y="28793"/>
                      <a:pt x="22370" y="28793"/>
                    </a:cubicBezTo>
                    <a:cubicBezTo>
                      <a:pt x="25640" y="28793"/>
                      <a:pt x="28910" y="30102"/>
                      <a:pt x="31526" y="28793"/>
                    </a:cubicBezTo>
                    <a:cubicBezTo>
                      <a:pt x="34795" y="26830"/>
                      <a:pt x="39373" y="24867"/>
                      <a:pt x="40027" y="22904"/>
                    </a:cubicBezTo>
                    <a:cubicBezTo>
                      <a:pt x="40027" y="20286"/>
                      <a:pt x="38719" y="15051"/>
                      <a:pt x="41335" y="13742"/>
                    </a:cubicBezTo>
                    <a:cubicBezTo>
                      <a:pt x="43951" y="13088"/>
                      <a:pt x="48528" y="10470"/>
                      <a:pt x="48528" y="9162"/>
                    </a:cubicBezTo>
                    <a:cubicBezTo>
                      <a:pt x="48528" y="7853"/>
                      <a:pt x="46567" y="0"/>
                      <a:pt x="51144" y="0"/>
                    </a:cubicBezTo>
                    <a:cubicBezTo>
                      <a:pt x="55722" y="0"/>
                      <a:pt x="58992" y="0"/>
                      <a:pt x="58992" y="3272"/>
                    </a:cubicBezTo>
                    <a:cubicBezTo>
                      <a:pt x="58992" y="6544"/>
                      <a:pt x="58992" y="13088"/>
                      <a:pt x="61608" y="14397"/>
                    </a:cubicBezTo>
                    <a:cubicBezTo>
                      <a:pt x="64224" y="15706"/>
                      <a:pt x="74033" y="10470"/>
                      <a:pt x="77957" y="13088"/>
                    </a:cubicBezTo>
                    <a:cubicBezTo>
                      <a:pt x="81226" y="15706"/>
                      <a:pt x="82534" y="16360"/>
                      <a:pt x="84496" y="20941"/>
                    </a:cubicBezTo>
                    <a:cubicBezTo>
                      <a:pt x="86458" y="24867"/>
                      <a:pt x="90382" y="28139"/>
                      <a:pt x="92998" y="30102"/>
                    </a:cubicBezTo>
                    <a:cubicBezTo>
                      <a:pt x="95614" y="32065"/>
                      <a:pt x="99537" y="39263"/>
                      <a:pt x="96922" y="39918"/>
                    </a:cubicBezTo>
                    <a:cubicBezTo>
                      <a:pt x="94306" y="39918"/>
                      <a:pt x="90382" y="37300"/>
                      <a:pt x="88420" y="38609"/>
                    </a:cubicBezTo>
                    <a:cubicBezTo>
                      <a:pt x="85804" y="39918"/>
                      <a:pt x="83188" y="41227"/>
                      <a:pt x="83842" y="42535"/>
                    </a:cubicBezTo>
                    <a:cubicBezTo>
                      <a:pt x="84496" y="43844"/>
                      <a:pt x="87112" y="49734"/>
                      <a:pt x="85804" y="51042"/>
                    </a:cubicBezTo>
                    <a:cubicBezTo>
                      <a:pt x="84496" y="52351"/>
                      <a:pt x="75995" y="54314"/>
                      <a:pt x="77303" y="52351"/>
                    </a:cubicBezTo>
                    <a:cubicBezTo>
                      <a:pt x="78611" y="50388"/>
                      <a:pt x="79918" y="45153"/>
                      <a:pt x="75995" y="45153"/>
                    </a:cubicBezTo>
                    <a:cubicBezTo>
                      <a:pt x="72071" y="45153"/>
                      <a:pt x="68801" y="49734"/>
                      <a:pt x="69455" y="53660"/>
                    </a:cubicBezTo>
                    <a:cubicBezTo>
                      <a:pt x="69455" y="57586"/>
                      <a:pt x="68147" y="70020"/>
                      <a:pt x="64877" y="71329"/>
                    </a:cubicBezTo>
                    <a:cubicBezTo>
                      <a:pt x="61608" y="72637"/>
                      <a:pt x="48528" y="73292"/>
                      <a:pt x="49836" y="70674"/>
                    </a:cubicBezTo>
                    <a:cubicBezTo>
                      <a:pt x="51144" y="68057"/>
                      <a:pt x="47220" y="61513"/>
                      <a:pt x="45259" y="58895"/>
                    </a:cubicBezTo>
                    <a:cubicBezTo>
                      <a:pt x="43297" y="56278"/>
                      <a:pt x="43297" y="52351"/>
                      <a:pt x="42643" y="50388"/>
                    </a:cubicBezTo>
                    <a:cubicBezTo>
                      <a:pt x="42643" y="47771"/>
                      <a:pt x="37411" y="41227"/>
                      <a:pt x="32834" y="39918"/>
                    </a:cubicBezTo>
                    <a:cubicBezTo>
                      <a:pt x="28256" y="39263"/>
                      <a:pt x="27602" y="43844"/>
                      <a:pt x="20408" y="43190"/>
                    </a:cubicBezTo>
                    <a:cubicBezTo>
                      <a:pt x="13215" y="42535"/>
                      <a:pt x="-6404" y="39263"/>
                      <a:pt x="2097" y="3468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417A59F0-0AF5-5B09-D90C-449F66A1B3B5}"/>
                  </a:ext>
                </a:extLst>
              </p:cNvPr>
              <p:cNvSpPr/>
              <p:nvPr/>
            </p:nvSpPr>
            <p:spPr>
              <a:xfrm>
                <a:off x="3216118" y="2294494"/>
                <a:ext cx="143186" cy="140602"/>
              </a:xfrm>
              <a:custGeom>
                <a:avLst/>
                <a:gdLst>
                  <a:gd name="connsiteX0" fmla="*/ 4508 w 143186"/>
                  <a:gd name="connsiteY0" fmla="*/ 37500 h 140602"/>
                  <a:gd name="connsiteX1" fmla="*/ 12355 w 143186"/>
                  <a:gd name="connsiteY1" fmla="*/ 36192 h 140602"/>
                  <a:gd name="connsiteX2" fmla="*/ 17587 w 143186"/>
                  <a:gd name="connsiteY2" fmla="*/ 34883 h 140602"/>
                  <a:gd name="connsiteX3" fmla="*/ 29358 w 143186"/>
                  <a:gd name="connsiteY3" fmla="*/ 47971 h 140602"/>
                  <a:gd name="connsiteX4" fmla="*/ 28704 w 143186"/>
                  <a:gd name="connsiteY4" fmla="*/ 35537 h 140602"/>
                  <a:gd name="connsiteX5" fmla="*/ 35244 w 143186"/>
                  <a:gd name="connsiteY5" fmla="*/ 26376 h 140602"/>
                  <a:gd name="connsiteX6" fmla="*/ 42437 w 143186"/>
                  <a:gd name="connsiteY6" fmla="*/ 32265 h 140602"/>
                  <a:gd name="connsiteX7" fmla="*/ 43745 w 143186"/>
                  <a:gd name="connsiteY7" fmla="*/ 20486 h 140602"/>
                  <a:gd name="connsiteX8" fmla="*/ 54208 w 143186"/>
                  <a:gd name="connsiteY8" fmla="*/ 15251 h 140602"/>
                  <a:gd name="connsiteX9" fmla="*/ 65980 w 143186"/>
                  <a:gd name="connsiteY9" fmla="*/ 2818 h 140602"/>
                  <a:gd name="connsiteX10" fmla="*/ 75135 w 143186"/>
                  <a:gd name="connsiteY10" fmla="*/ 10016 h 140602"/>
                  <a:gd name="connsiteX11" fmla="*/ 79713 w 143186"/>
                  <a:gd name="connsiteY11" fmla="*/ 8053 h 140602"/>
                  <a:gd name="connsiteX12" fmla="*/ 86253 w 143186"/>
                  <a:gd name="connsiteY12" fmla="*/ 8053 h 140602"/>
                  <a:gd name="connsiteX13" fmla="*/ 93446 w 143186"/>
                  <a:gd name="connsiteY13" fmla="*/ 855 h 140602"/>
                  <a:gd name="connsiteX14" fmla="*/ 109141 w 143186"/>
                  <a:gd name="connsiteY14" fmla="*/ 2163 h 140602"/>
                  <a:gd name="connsiteX15" fmla="*/ 118297 w 143186"/>
                  <a:gd name="connsiteY15" fmla="*/ 10016 h 140602"/>
                  <a:gd name="connsiteX16" fmla="*/ 127452 w 143186"/>
                  <a:gd name="connsiteY16" fmla="*/ 13943 h 140602"/>
                  <a:gd name="connsiteX17" fmla="*/ 139878 w 143186"/>
                  <a:gd name="connsiteY17" fmla="*/ 18523 h 140602"/>
                  <a:gd name="connsiteX18" fmla="*/ 141186 w 143186"/>
                  <a:gd name="connsiteY18" fmla="*/ 25067 h 140602"/>
                  <a:gd name="connsiteX19" fmla="*/ 127452 w 143186"/>
                  <a:gd name="connsiteY19" fmla="*/ 20486 h 140602"/>
                  <a:gd name="connsiteX20" fmla="*/ 125490 w 143186"/>
                  <a:gd name="connsiteY20" fmla="*/ 28339 h 140602"/>
                  <a:gd name="connsiteX21" fmla="*/ 120259 w 143186"/>
                  <a:gd name="connsiteY21" fmla="*/ 33574 h 140602"/>
                  <a:gd name="connsiteX22" fmla="*/ 116989 w 143186"/>
                  <a:gd name="connsiteY22" fmla="*/ 42736 h 140602"/>
                  <a:gd name="connsiteX23" fmla="*/ 111757 w 143186"/>
                  <a:gd name="connsiteY23" fmla="*/ 42736 h 140602"/>
                  <a:gd name="connsiteX24" fmla="*/ 108487 w 143186"/>
                  <a:gd name="connsiteY24" fmla="*/ 51897 h 140602"/>
                  <a:gd name="connsiteX25" fmla="*/ 104563 w 143186"/>
                  <a:gd name="connsiteY25" fmla="*/ 61059 h 140602"/>
                  <a:gd name="connsiteX26" fmla="*/ 95408 w 143186"/>
                  <a:gd name="connsiteY26" fmla="*/ 65639 h 140602"/>
                  <a:gd name="connsiteX27" fmla="*/ 97370 w 143186"/>
                  <a:gd name="connsiteY27" fmla="*/ 73492 h 140602"/>
                  <a:gd name="connsiteX28" fmla="*/ 90176 w 143186"/>
                  <a:gd name="connsiteY28" fmla="*/ 74801 h 140602"/>
                  <a:gd name="connsiteX29" fmla="*/ 84291 w 143186"/>
                  <a:gd name="connsiteY29" fmla="*/ 70874 h 140602"/>
                  <a:gd name="connsiteX30" fmla="*/ 78405 w 143186"/>
                  <a:gd name="connsiteY30" fmla="*/ 74801 h 140602"/>
                  <a:gd name="connsiteX31" fmla="*/ 70557 w 143186"/>
                  <a:gd name="connsiteY31" fmla="*/ 76110 h 140602"/>
                  <a:gd name="connsiteX32" fmla="*/ 54208 w 143186"/>
                  <a:gd name="connsiteY32" fmla="*/ 86580 h 140602"/>
                  <a:gd name="connsiteX33" fmla="*/ 54208 w 143186"/>
                  <a:gd name="connsiteY33" fmla="*/ 101631 h 140602"/>
                  <a:gd name="connsiteX34" fmla="*/ 50939 w 143186"/>
                  <a:gd name="connsiteY34" fmla="*/ 117336 h 140602"/>
                  <a:gd name="connsiteX35" fmla="*/ 53555 w 143186"/>
                  <a:gd name="connsiteY35" fmla="*/ 125189 h 140602"/>
                  <a:gd name="connsiteX36" fmla="*/ 41783 w 143186"/>
                  <a:gd name="connsiteY36" fmla="*/ 140240 h 140602"/>
                  <a:gd name="connsiteX37" fmla="*/ 31320 w 143186"/>
                  <a:gd name="connsiteY37" fmla="*/ 133696 h 140602"/>
                  <a:gd name="connsiteX38" fmla="*/ 34590 w 143186"/>
                  <a:gd name="connsiteY38" fmla="*/ 123880 h 140602"/>
                  <a:gd name="connsiteX39" fmla="*/ 39167 w 143186"/>
                  <a:gd name="connsiteY39" fmla="*/ 110138 h 140602"/>
                  <a:gd name="connsiteX40" fmla="*/ 45707 w 143186"/>
                  <a:gd name="connsiteY40" fmla="*/ 107520 h 140602"/>
                  <a:gd name="connsiteX41" fmla="*/ 47015 w 143186"/>
                  <a:gd name="connsiteY41" fmla="*/ 93778 h 140602"/>
                  <a:gd name="connsiteX42" fmla="*/ 37206 w 143186"/>
                  <a:gd name="connsiteY42" fmla="*/ 95087 h 140602"/>
                  <a:gd name="connsiteX43" fmla="*/ 26088 w 143186"/>
                  <a:gd name="connsiteY43" fmla="*/ 83308 h 140602"/>
                  <a:gd name="connsiteX44" fmla="*/ 14317 w 143186"/>
                  <a:gd name="connsiteY44" fmla="*/ 81345 h 140602"/>
                  <a:gd name="connsiteX45" fmla="*/ 10393 w 143186"/>
                  <a:gd name="connsiteY45" fmla="*/ 76110 h 140602"/>
                  <a:gd name="connsiteX46" fmla="*/ 14317 w 143186"/>
                  <a:gd name="connsiteY46" fmla="*/ 72838 h 140602"/>
                  <a:gd name="connsiteX47" fmla="*/ 12355 w 143186"/>
                  <a:gd name="connsiteY47" fmla="*/ 68257 h 140602"/>
                  <a:gd name="connsiteX48" fmla="*/ 18895 w 143186"/>
                  <a:gd name="connsiteY48" fmla="*/ 68257 h 140602"/>
                  <a:gd name="connsiteX49" fmla="*/ 18895 w 143186"/>
                  <a:gd name="connsiteY49" fmla="*/ 63022 h 140602"/>
                  <a:gd name="connsiteX50" fmla="*/ 23473 w 143186"/>
                  <a:gd name="connsiteY50" fmla="*/ 61059 h 140602"/>
                  <a:gd name="connsiteX51" fmla="*/ 11047 w 143186"/>
                  <a:gd name="connsiteY51" fmla="*/ 44699 h 140602"/>
                  <a:gd name="connsiteX52" fmla="*/ 3854 w 143186"/>
                  <a:gd name="connsiteY52" fmla="*/ 36846 h 14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3186" h="140602">
                    <a:moveTo>
                      <a:pt x="4508" y="37500"/>
                    </a:moveTo>
                    <a:cubicBezTo>
                      <a:pt x="9085" y="37500"/>
                      <a:pt x="11047" y="36846"/>
                      <a:pt x="12355" y="36192"/>
                    </a:cubicBezTo>
                    <a:cubicBezTo>
                      <a:pt x="13663" y="35537"/>
                      <a:pt x="15625" y="32265"/>
                      <a:pt x="17587" y="34883"/>
                    </a:cubicBezTo>
                    <a:cubicBezTo>
                      <a:pt x="19549" y="37500"/>
                      <a:pt x="28050" y="52552"/>
                      <a:pt x="29358" y="47971"/>
                    </a:cubicBezTo>
                    <a:cubicBezTo>
                      <a:pt x="30666" y="43390"/>
                      <a:pt x="26742" y="37500"/>
                      <a:pt x="28704" y="35537"/>
                    </a:cubicBezTo>
                    <a:cubicBezTo>
                      <a:pt x="30666" y="33574"/>
                      <a:pt x="33936" y="25067"/>
                      <a:pt x="35244" y="26376"/>
                    </a:cubicBezTo>
                    <a:cubicBezTo>
                      <a:pt x="36552" y="27685"/>
                      <a:pt x="39822" y="33574"/>
                      <a:pt x="42437" y="32265"/>
                    </a:cubicBezTo>
                    <a:cubicBezTo>
                      <a:pt x="45053" y="30957"/>
                      <a:pt x="41783" y="20486"/>
                      <a:pt x="43745" y="20486"/>
                    </a:cubicBezTo>
                    <a:cubicBezTo>
                      <a:pt x="46361" y="20486"/>
                      <a:pt x="50939" y="16560"/>
                      <a:pt x="54208" y="15251"/>
                    </a:cubicBezTo>
                    <a:cubicBezTo>
                      <a:pt x="57478" y="13943"/>
                      <a:pt x="64018" y="2163"/>
                      <a:pt x="65980" y="2818"/>
                    </a:cubicBezTo>
                    <a:cubicBezTo>
                      <a:pt x="67942" y="4127"/>
                      <a:pt x="73827" y="10016"/>
                      <a:pt x="75135" y="10016"/>
                    </a:cubicBezTo>
                    <a:cubicBezTo>
                      <a:pt x="76443" y="10016"/>
                      <a:pt x="78405" y="7399"/>
                      <a:pt x="79713" y="8053"/>
                    </a:cubicBezTo>
                    <a:cubicBezTo>
                      <a:pt x="81021" y="8707"/>
                      <a:pt x="85599" y="8053"/>
                      <a:pt x="86253" y="8053"/>
                    </a:cubicBezTo>
                    <a:cubicBezTo>
                      <a:pt x="86253" y="7399"/>
                      <a:pt x="90176" y="855"/>
                      <a:pt x="93446" y="855"/>
                    </a:cubicBezTo>
                    <a:cubicBezTo>
                      <a:pt x="96062" y="855"/>
                      <a:pt x="105871" y="-1763"/>
                      <a:pt x="109141" y="2163"/>
                    </a:cubicBezTo>
                    <a:cubicBezTo>
                      <a:pt x="113065" y="6090"/>
                      <a:pt x="115027" y="5435"/>
                      <a:pt x="118297" y="10016"/>
                    </a:cubicBezTo>
                    <a:cubicBezTo>
                      <a:pt x="121567" y="14597"/>
                      <a:pt x="125490" y="13943"/>
                      <a:pt x="127452" y="13943"/>
                    </a:cubicBezTo>
                    <a:cubicBezTo>
                      <a:pt x="130068" y="13943"/>
                      <a:pt x="137916" y="15251"/>
                      <a:pt x="139878" y="18523"/>
                    </a:cubicBezTo>
                    <a:cubicBezTo>
                      <a:pt x="142493" y="21795"/>
                      <a:pt x="145109" y="23758"/>
                      <a:pt x="141186" y="25067"/>
                    </a:cubicBezTo>
                    <a:cubicBezTo>
                      <a:pt x="137916" y="25722"/>
                      <a:pt x="128760" y="17215"/>
                      <a:pt x="127452" y="20486"/>
                    </a:cubicBezTo>
                    <a:cubicBezTo>
                      <a:pt x="126144" y="23758"/>
                      <a:pt x="129414" y="25722"/>
                      <a:pt x="125490" y="28339"/>
                    </a:cubicBezTo>
                    <a:cubicBezTo>
                      <a:pt x="121567" y="30957"/>
                      <a:pt x="120259" y="29648"/>
                      <a:pt x="120259" y="33574"/>
                    </a:cubicBezTo>
                    <a:cubicBezTo>
                      <a:pt x="120259" y="36846"/>
                      <a:pt x="118951" y="42081"/>
                      <a:pt x="116989" y="42736"/>
                    </a:cubicBezTo>
                    <a:cubicBezTo>
                      <a:pt x="115681" y="42736"/>
                      <a:pt x="111103" y="39464"/>
                      <a:pt x="111757" y="42736"/>
                    </a:cubicBezTo>
                    <a:cubicBezTo>
                      <a:pt x="111757" y="46008"/>
                      <a:pt x="111757" y="47316"/>
                      <a:pt x="108487" y="51897"/>
                    </a:cubicBezTo>
                    <a:cubicBezTo>
                      <a:pt x="105218" y="56478"/>
                      <a:pt x="106525" y="59750"/>
                      <a:pt x="104563" y="61059"/>
                    </a:cubicBezTo>
                    <a:cubicBezTo>
                      <a:pt x="102602" y="62367"/>
                      <a:pt x="95408" y="63022"/>
                      <a:pt x="95408" y="65639"/>
                    </a:cubicBezTo>
                    <a:cubicBezTo>
                      <a:pt x="95408" y="68257"/>
                      <a:pt x="99332" y="70874"/>
                      <a:pt x="97370" y="73492"/>
                    </a:cubicBezTo>
                    <a:cubicBezTo>
                      <a:pt x="96062" y="76110"/>
                      <a:pt x="92138" y="75455"/>
                      <a:pt x="90176" y="74801"/>
                    </a:cubicBezTo>
                    <a:cubicBezTo>
                      <a:pt x="88214" y="74146"/>
                      <a:pt x="84945" y="69566"/>
                      <a:pt x="84291" y="70874"/>
                    </a:cubicBezTo>
                    <a:cubicBezTo>
                      <a:pt x="83637" y="72183"/>
                      <a:pt x="79713" y="74801"/>
                      <a:pt x="78405" y="74801"/>
                    </a:cubicBezTo>
                    <a:cubicBezTo>
                      <a:pt x="77097" y="74801"/>
                      <a:pt x="73173" y="74801"/>
                      <a:pt x="70557" y="76110"/>
                    </a:cubicBezTo>
                    <a:cubicBezTo>
                      <a:pt x="67942" y="78073"/>
                      <a:pt x="54863" y="82653"/>
                      <a:pt x="54208" y="86580"/>
                    </a:cubicBezTo>
                    <a:cubicBezTo>
                      <a:pt x="53555" y="90506"/>
                      <a:pt x="55516" y="94432"/>
                      <a:pt x="54208" y="101631"/>
                    </a:cubicBezTo>
                    <a:cubicBezTo>
                      <a:pt x="52901" y="108829"/>
                      <a:pt x="50285" y="114064"/>
                      <a:pt x="50939" y="117336"/>
                    </a:cubicBezTo>
                    <a:cubicBezTo>
                      <a:pt x="51593" y="120608"/>
                      <a:pt x="54863" y="122571"/>
                      <a:pt x="53555" y="125189"/>
                    </a:cubicBezTo>
                    <a:cubicBezTo>
                      <a:pt x="52247" y="128461"/>
                      <a:pt x="46361" y="138277"/>
                      <a:pt x="41783" y="140240"/>
                    </a:cubicBezTo>
                    <a:cubicBezTo>
                      <a:pt x="37206" y="142203"/>
                      <a:pt x="31320" y="135659"/>
                      <a:pt x="31320" y="133696"/>
                    </a:cubicBezTo>
                    <a:cubicBezTo>
                      <a:pt x="31320" y="132387"/>
                      <a:pt x="33936" y="125843"/>
                      <a:pt x="34590" y="123880"/>
                    </a:cubicBezTo>
                    <a:cubicBezTo>
                      <a:pt x="35244" y="121917"/>
                      <a:pt x="37206" y="110138"/>
                      <a:pt x="39167" y="110138"/>
                    </a:cubicBezTo>
                    <a:cubicBezTo>
                      <a:pt x="41783" y="110138"/>
                      <a:pt x="45053" y="109483"/>
                      <a:pt x="45707" y="107520"/>
                    </a:cubicBezTo>
                    <a:cubicBezTo>
                      <a:pt x="45707" y="105557"/>
                      <a:pt x="48323" y="93778"/>
                      <a:pt x="47015" y="93778"/>
                    </a:cubicBezTo>
                    <a:cubicBezTo>
                      <a:pt x="45707" y="93778"/>
                      <a:pt x="41129" y="97704"/>
                      <a:pt x="37206" y="95087"/>
                    </a:cubicBezTo>
                    <a:cubicBezTo>
                      <a:pt x="33282" y="92469"/>
                      <a:pt x="29358" y="82653"/>
                      <a:pt x="26088" y="83308"/>
                    </a:cubicBezTo>
                    <a:cubicBezTo>
                      <a:pt x="22818" y="83962"/>
                      <a:pt x="14971" y="81999"/>
                      <a:pt x="14317" y="81345"/>
                    </a:cubicBezTo>
                    <a:cubicBezTo>
                      <a:pt x="13009" y="80690"/>
                      <a:pt x="9085" y="76764"/>
                      <a:pt x="10393" y="76110"/>
                    </a:cubicBezTo>
                    <a:cubicBezTo>
                      <a:pt x="11701" y="75455"/>
                      <a:pt x="14971" y="74801"/>
                      <a:pt x="14317" y="72838"/>
                    </a:cubicBezTo>
                    <a:cubicBezTo>
                      <a:pt x="13663" y="70874"/>
                      <a:pt x="10393" y="67602"/>
                      <a:pt x="12355" y="68257"/>
                    </a:cubicBezTo>
                    <a:cubicBezTo>
                      <a:pt x="14317" y="68257"/>
                      <a:pt x="18241" y="69566"/>
                      <a:pt x="18895" y="68257"/>
                    </a:cubicBezTo>
                    <a:cubicBezTo>
                      <a:pt x="18895" y="66948"/>
                      <a:pt x="18241" y="63676"/>
                      <a:pt x="18895" y="63022"/>
                    </a:cubicBezTo>
                    <a:cubicBezTo>
                      <a:pt x="20203" y="63022"/>
                      <a:pt x="23473" y="63022"/>
                      <a:pt x="23473" y="61059"/>
                    </a:cubicBezTo>
                    <a:cubicBezTo>
                      <a:pt x="23473" y="59095"/>
                      <a:pt x="15625" y="47971"/>
                      <a:pt x="11047" y="44699"/>
                    </a:cubicBezTo>
                    <a:cubicBezTo>
                      <a:pt x="7124" y="41427"/>
                      <a:pt x="-6610" y="37500"/>
                      <a:pt x="3854" y="368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4C8026A6-8B83-5489-7805-730B32182BC0}"/>
                  </a:ext>
                </a:extLst>
              </p:cNvPr>
              <p:cNvSpPr/>
              <p:nvPr/>
            </p:nvSpPr>
            <p:spPr>
              <a:xfrm>
                <a:off x="3331404" y="2274943"/>
                <a:ext cx="33819" cy="27603"/>
              </a:xfrm>
              <a:custGeom>
                <a:avLst/>
                <a:gdLst>
                  <a:gd name="connsiteX0" fmla="*/ 11512 w 33819"/>
                  <a:gd name="connsiteY0" fmla="*/ 774 h 27603"/>
                  <a:gd name="connsiteX1" fmla="*/ 23937 w 33819"/>
                  <a:gd name="connsiteY1" fmla="*/ 6009 h 27603"/>
                  <a:gd name="connsiteX2" fmla="*/ 27207 w 33819"/>
                  <a:gd name="connsiteY2" fmla="*/ 14516 h 27603"/>
                  <a:gd name="connsiteX3" fmla="*/ 31785 w 33819"/>
                  <a:gd name="connsiteY3" fmla="*/ 19751 h 27603"/>
                  <a:gd name="connsiteX4" fmla="*/ 31785 w 33819"/>
                  <a:gd name="connsiteY4" fmla="*/ 22369 h 27603"/>
                  <a:gd name="connsiteX5" fmla="*/ 21975 w 33819"/>
                  <a:gd name="connsiteY5" fmla="*/ 24332 h 27603"/>
                  <a:gd name="connsiteX6" fmla="*/ 17398 w 33819"/>
                  <a:gd name="connsiteY6" fmla="*/ 27604 h 27603"/>
                  <a:gd name="connsiteX7" fmla="*/ 6281 w 33819"/>
                  <a:gd name="connsiteY7" fmla="*/ 19751 h 27603"/>
                  <a:gd name="connsiteX8" fmla="*/ 395 w 33819"/>
                  <a:gd name="connsiteY8" fmla="*/ 15170 h 27603"/>
                  <a:gd name="connsiteX9" fmla="*/ 4973 w 33819"/>
                  <a:gd name="connsiteY9" fmla="*/ 11244 h 27603"/>
                  <a:gd name="connsiteX10" fmla="*/ 11512 w 33819"/>
                  <a:gd name="connsiteY10" fmla="*/ 120 h 27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19" h="27603">
                    <a:moveTo>
                      <a:pt x="11512" y="774"/>
                    </a:moveTo>
                    <a:cubicBezTo>
                      <a:pt x="20014" y="2737"/>
                      <a:pt x="23283" y="2737"/>
                      <a:pt x="23937" y="6009"/>
                    </a:cubicBezTo>
                    <a:cubicBezTo>
                      <a:pt x="24591" y="9281"/>
                      <a:pt x="24591" y="12553"/>
                      <a:pt x="27207" y="14516"/>
                    </a:cubicBezTo>
                    <a:cubicBezTo>
                      <a:pt x="29823" y="16479"/>
                      <a:pt x="31131" y="17134"/>
                      <a:pt x="31785" y="19751"/>
                    </a:cubicBezTo>
                    <a:cubicBezTo>
                      <a:pt x="31785" y="22369"/>
                      <a:pt x="36363" y="20406"/>
                      <a:pt x="31785" y="22369"/>
                    </a:cubicBezTo>
                    <a:cubicBezTo>
                      <a:pt x="27207" y="24332"/>
                      <a:pt x="23283" y="23023"/>
                      <a:pt x="21975" y="24332"/>
                    </a:cubicBezTo>
                    <a:cubicBezTo>
                      <a:pt x="21322" y="24986"/>
                      <a:pt x="19360" y="27604"/>
                      <a:pt x="17398" y="27604"/>
                    </a:cubicBezTo>
                    <a:cubicBezTo>
                      <a:pt x="15436" y="27604"/>
                      <a:pt x="8242" y="20406"/>
                      <a:pt x="6281" y="19751"/>
                    </a:cubicBezTo>
                    <a:cubicBezTo>
                      <a:pt x="4318" y="19097"/>
                      <a:pt x="-1567" y="17134"/>
                      <a:pt x="395" y="15170"/>
                    </a:cubicBezTo>
                    <a:cubicBezTo>
                      <a:pt x="2357" y="13862"/>
                      <a:pt x="4318" y="13862"/>
                      <a:pt x="4973" y="11244"/>
                    </a:cubicBezTo>
                    <a:cubicBezTo>
                      <a:pt x="5626" y="8627"/>
                      <a:pt x="3665" y="-1189"/>
                      <a:pt x="11512" y="12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3E1A31C7-792B-9098-11F3-33B052578BF2}"/>
                </a:ext>
              </a:extLst>
            </p:cNvPr>
            <p:cNvGrpSpPr/>
            <p:nvPr/>
          </p:nvGrpSpPr>
          <p:grpSpPr>
            <a:xfrm>
              <a:off x="281191" y="3754637"/>
              <a:ext cx="1774294" cy="1818581"/>
              <a:chOff x="281191" y="3754637"/>
              <a:chExt cx="1774294" cy="1818581"/>
            </a:xfrm>
            <a:solidFill>
              <a:srgbClr val="EDEDEE"/>
            </a:solidFill>
          </p:grpSpPr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BE7C997F-E5C8-A373-82F1-08BBD9EA11F6}"/>
                  </a:ext>
                </a:extLst>
              </p:cNvPr>
              <p:cNvSpPr/>
              <p:nvPr/>
            </p:nvSpPr>
            <p:spPr>
              <a:xfrm>
                <a:off x="281191" y="4080523"/>
                <a:ext cx="10455" cy="5235"/>
              </a:xfrm>
              <a:custGeom>
                <a:avLst/>
                <a:gdLst>
                  <a:gd name="connsiteX0" fmla="*/ 4459 w 10455"/>
                  <a:gd name="connsiteY0" fmla="*/ 0 h 5235"/>
                  <a:gd name="connsiteX1" fmla="*/ 6421 w 10455"/>
                  <a:gd name="connsiteY1" fmla="*/ 5235 h 5235"/>
                  <a:gd name="connsiteX2" fmla="*/ 4459 w 10455"/>
                  <a:gd name="connsiteY2" fmla="*/ 0 h 5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55" h="5235">
                    <a:moveTo>
                      <a:pt x="4459" y="0"/>
                    </a:moveTo>
                    <a:cubicBezTo>
                      <a:pt x="9037" y="0"/>
                      <a:pt x="14268" y="5235"/>
                      <a:pt x="6421" y="5235"/>
                    </a:cubicBezTo>
                    <a:cubicBezTo>
                      <a:pt x="-1427" y="5235"/>
                      <a:pt x="-2081" y="0"/>
                      <a:pt x="445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13FF4600-23AD-F843-F446-1D3EB5F386E0}"/>
                  </a:ext>
                </a:extLst>
              </p:cNvPr>
              <p:cNvSpPr/>
              <p:nvPr/>
            </p:nvSpPr>
            <p:spPr>
              <a:xfrm>
                <a:off x="486314" y="4293713"/>
                <a:ext cx="6112" cy="14567"/>
              </a:xfrm>
              <a:custGeom>
                <a:avLst/>
                <a:gdLst>
                  <a:gd name="connsiteX0" fmla="*/ 2717 w 6112"/>
                  <a:gd name="connsiteY0" fmla="*/ 796 h 14567"/>
                  <a:gd name="connsiteX1" fmla="*/ 1409 w 6112"/>
                  <a:gd name="connsiteY1" fmla="*/ 12574 h 14567"/>
                  <a:gd name="connsiteX2" fmla="*/ 5987 w 6112"/>
                  <a:gd name="connsiteY2" fmla="*/ 12574 h 14567"/>
                  <a:gd name="connsiteX3" fmla="*/ 3371 w 6112"/>
                  <a:gd name="connsiteY3" fmla="*/ 1450 h 14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2" h="14567">
                    <a:moveTo>
                      <a:pt x="2717" y="796"/>
                    </a:moveTo>
                    <a:cubicBezTo>
                      <a:pt x="1409" y="4722"/>
                      <a:pt x="-1861" y="9957"/>
                      <a:pt x="1409" y="12574"/>
                    </a:cubicBezTo>
                    <a:cubicBezTo>
                      <a:pt x="4679" y="14538"/>
                      <a:pt x="6641" y="15846"/>
                      <a:pt x="5987" y="12574"/>
                    </a:cubicBezTo>
                    <a:cubicBezTo>
                      <a:pt x="4679" y="9303"/>
                      <a:pt x="5987" y="-4440"/>
                      <a:pt x="3371" y="145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E7453D15-EE20-6C61-E5FC-1105A58EA75B}"/>
                  </a:ext>
                </a:extLst>
              </p:cNvPr>
              <p:cNvSpPr/>
              <p:nvPr/>
            </p:nvSpPr>
            <p:spPr>
              <a:xfrm>
                <a:off x="469269" y="4319010"/>
                <a:ext cx="19537" cy="21967"/>
              </a:xfrm>
              <a:custGeom>
                <a:avLst/>
                <a:gdLst>
                  <a:gd name="connsiteX0" fmla="*/ 797 w 19537"/>
                  <a:gd name="connsiteY0" fmla="*/ 1019 h 21967"/>
                  <a:gd name="connsiteX1" fmla="*/ 3413 w 19537"/>
                  <a:gd name="connsiteY1" fmla="*/ 16724 h 21967"/>
                  <a:gd name="connsiteX2" fmla="*/ 18454 w 19537"/>
                  <a:gd name="connsiteY2" fmla="*/ 21305 h 21967"/>
                  <a:gd name="connsiteX3" fmla="*/ 15838 w 19537"/>
                  <a:gd name="connsiteY3" fmla="*/ 14106 h 21967"/>
                  <a:gd name="connsiteX4" fmla="*/ 11260 w 19537"/>
                  <a:gd name="connsiteY4" fmla="*/ 8217 h 21967"/>
                  <a:gd name="connsiteX5" fmla="*/ 797 w 19537"/>
                  <a:gd name="connsiteY5" fmla="*/ 1019 h 2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37" h="21967">
                    <a:moveTo>
                      <a:pt x="797" y="1019"/>
                    </a:moveTo>
                    <a:cubicBezTo>
                      <a:pt x="-1165" y="4945"/>
                      <a:pt x="797" y="15415"/>
                      <a:pt x="3413" y="16724"/>
                    </a:cubicBezTo>
                    <a:cubicBezTo>
                      <a:pt x="6683" y="18033"/>
                      <a:pt x="15838" y="23922"/>
                      <a:pt x="18454" y="21305"/>
                    </a:cubicBezTo>
                    <a:cubicBezTo>
                      <a:pt x="21070" y="19342"/>
                      <a:pt x="18454" y="16070"/>
                      <a:pt x="15838" y="14106"/>
                    </a:cubicBezTo>
                    <a:cubicBezTo>
                      <a:pt x="13222" y="12143"/>
                      <a:pt x="13876" y="10834"/>
                      <a:pt x="11260" y="8217"/>
                    </a:cubicBezTo>
                    <a:cubicBezTo>
                      <a:pt x="9298" y="5599"/>
                      <a:pt x="3413" y="-2908"/>
                      <a:pt x="797" y="101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FD568D97-F969-4061-B6AA-E1A4BF7E7481}"/>
                  </a:ext>
                </a:extLst>
              </p:cNvPr>
              <p:cNvSpPr/>
              <p:nvPr/>
            </p:nvSpPr>
            <p:spPr>
              <a:xfrm>
                <a:off x="555496" y="4457813"/>
                <a:ext cx="13662" cy="9220"/>
              </a:xfrm>
              <a:custGeom>
                <a:avLst/>
                <a:gdLst>
                  <a:gd name="connsiteX0" fmla="*/ 893 w 13662"/>
                  <a:gd name="connsiteY0" fmla="*/ 292 h 9220"/>
                  <a:gd name="connsiteX1" fmla="*/ 13318 w 13662"/>
                  <a:gd name="connsiteY1" fmla="*/ 8799 h 9220"/>
                  <a:gd name="connsiteX2" fmla="*/ 893 w 13662"/>
                  <a:gd name="connsiteY2" fmla="*/ 292 h 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62" h="9220">
                    <a:moveTo>
                      <a:pt x="893" y="292"/>
                    </a:moveTo>
                    <a:cubicBezTo>
                      <a:pt x="2855" y="-1671"/>
                      <a:pt x="15934" y="6836"/>
                      <a:pt x="13318" y="8799"/>
                    </a:cubicBezTo>
                    <a:cubicBezTo>
                      <a:pt x="10702" y="10762"/>
                      <a:pt x="-3685" y="5527"/>
                      <a:pt x="893" y="29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92B1D408-B6C1-2384-BD52-068D0BA456B2}"/>
                  </a:ext>
                </a:extLst>
              </p:cNvPr>
              <p:cNvSpPr/>
              <p:nvPr/>
            </p:nvSpPr>
            <p:spPr>
              <a:xfrm>
                <a:off x="648022" y="4559924"/>
                <a:ext cx="32711" cy="22291"/>
              </a:xfrm>
              <a:custGeom>
                <a:avLst/>
                <a:gdLst>
                  <a:gd name="connsiteX0" fmla="*/ 575 w 32711"/>
                  <a:gd name="connsiteY0" fmla="*/ 1575 h 22291"/>
                  <a:gd name="connsiteX1" fmla="*/ 7115 w 32711"/>
                  <a:gd name="connsiteY1" fmla="*/ 9427 h 22291"/>
                  <a:gd name="connsiteX2" fmla="*/ 18232 w 32711"/>
                  <a:gd name="connsiteY2" fmla="*/ 15971 h 22291"/>
                  <a:gd name="connsiteX3" fmla="*/ 32620 w 32711"/>
                  <a:gd name="connsiteY3" fmla="*/ 21861 h 22291"/>
                  <a:gd name="connsiteX4" fmla="*/ 22810 w 32711"/>
                  <a:gd name="connsiteY4" fmla="*/ 14008 h 22291"/>
                  <a:gd name="connsiteX5" fmla="*/ 15617 w 32711"/>
                  <a:gd name="connsiteY5" fmla="*/ 9427 h 22291"/>
                  <a:gd name="connsiteX6" fmla="*/ 575 w 32711"/>
                  <a:gd name="connsiteY6" fmla="*/ 1575 h 22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11" h="22291">
                    <a:moveTo>
                      <a:pt x="575" y="1575"/>
                    </a:moveTo>
                    <a:cubicBezTo>
                      <a:pt x="-1386" y="5501"/>
                      <a:pt x="1883" y="9427"/>
                      <a:pt x="7115" y="9427"/>
                    </a:cubicBezTo>
                    <a:cubicBezTo>
                      <a:pt x="11693" y="9427"/>
                      <a:pt x="15617" y="13354"/>
                      <a:pt x="18232" y="15971"/>
                    </a:cubicBezTo>
                    <a:cubicBezTo>
                      <a:pt x="20848" y="18589"/>
                      <a:pt x="33928" y="23824"/>
                      <a:pt x="32620" y="21861"/>
                    </a:cubicBezTo>
                    <a:cubicBezTo>
                      <a:pt x="31312" y="19898"/>
                      <a:pt x="25426" y="14662"/>
                      <a:pt x="22810" y="14008"/>
                    </a:cubicBezTo>
                    <a:cubicBezTo>
                      <a:pt x="20194" y="12699"/>
                      <a:pt x="18232" y="10736"/>
                      <a:pt x="15617" y="9427"/>
                    </a:cubicBezTo>
                    <a:cubicBezTo>
                      <a:pt x="12347" y="8119"/>
                      <a:pt x="3845" y="-4315"/>
                      <a:pt x="575" y="15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1138D82D-F2BF-5F06-F726-55ACB492A59F}"/>
                  </a:ext>
                </a:extLst>
              </p:cNvPr>
              <p:cNvSpPr/>
              <p:nvPr/>
            </p:nvSpPr>
            <p:spPr>
              <a:xfrm>
                <a:off x="660333" y="4598833"/>
                <a:ext cx="22996" cy="45977"/>
              </a:xfrm>
              <a:custGeom>
                <a:avLst/>
                <a:gdLst>
                  <a:gd name="connsiteX0" fmla="*/ 36 w 22996"/>
                  <a:gd name="connsiteY0" fmla="*/ 1275 h 45977"/>
                  <a:gd name="connsiteX1" fmla="*/ 1344 w 22996"/>
                  <a:gd name="connsiteY1" fmla="*/ 15671 h 45977"/>
                  <a:gd name="connsiteX2" fmla="*/ 8537 w 22996"/>
                  <a:gd name="connsiteY2" fmla="*/ 28104 h 45977"/>
                  <a:gd name="connsiteX3" fmla="*/ 12461 w 22996"/>
                  <a:gd name="connsiteY3" fmla="*/ 37266 h 45977"/>
                  <a:gd name="connsiteX4" fmla="*/ 17039 w 22996"/>
                  <a:gd name="connsiteY4" fmla="*/ 45773 h 45977"/>
                  <a:gd name="connsiteX5" fmla="*/ 22924 w 22996"/>
                  <a:gd name="connsiteY5" fmla="*/ 35302 h 45977"/>
                  <a:gd name="connsiteX6" fmla="*/ 17693 w 22996"/>
                  <a:gd name="connsiteY6" fmla="*/ 27450 h 45977"/>
                  <a:gd name="connsiteX7" fmla="*/ 17693 w 22996"/>
                  <a:gd name="connsiteY7" fmla="*/ 14362 h 45977"/>
                  <a:gd name="connsiteX8" fmla="*/ 9845 w 22996"/>
                  <a:gd name="connsiteY8" fmla="*/ 13053 h 45977"/>
                  <a:gd name="connsiteX9" fmla="*/ 36 w 22996"/>
                  <a:gd name="connsiteY9" fmla="*/ 1275 h 4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96" h="45977">
                    <a:moveTo>
                      <a:pt x="36" y="1275"/>
                    </a:moveTo>
                    <a:cubicBezTo>
                      <a:pt x="36" y="5855"/>
                      <a:pt x="1998" y="11745"/>
                      <a:pt x="1344" y="15671"/>
                    </a:cubicBezTo>
                    <a:cubicBezTo>
                      <a:pt x="1344" y="20252"/>
                      <a:pt x="6575" y="23524"/>
                      <a:pt x="8537" y="28104"/>
                    </a:cubicBezTo>
                    <a:cubicBezTo>
                      <a:pt x="10499" y="32031"/>
                      <a:pt x="13115" y="33339"/>
                      <a:pt x="12461" y="37266"/>
                    </a:cubicBezTo>
                    <a:cubicBezTo>
                      <a:pt x="12461" y="41846"/>
                      <a:pt x="14423" y="47082"/>
                      <a:pt x="17039" y="45773"/>
                    </a:cubicBezTo>
                    <a:cubicBezTo>
                      <a:pt x="19655" y="44464"/>
                      <a:pt x="23578" y="39883"/>
                      <a:pt x="22924" y="35302"/>
                    </a:cubicBezTo>
                    <a:cubicBezTo>
                      <a:pt x="22924" y="30722"/>
                      <a:pt x="17693" y="29413"/>
                      <a:pt x="17693" y="27450"/>
                    </a:cubicBezTo>
                    <a:cubicBezTo>
                      <a:pt x="17693" y="25487"/>
                      <a:pt x="20309" y="15017"/>
                      <a:pt x="17693" y="14362"/>
                    </a:cubicBezTo>
                    <a:cubicBezTo>
                      <a:pt x="14423" y="14362"/>
                      <a:pt x="11807" y="14362"/>
                      <a:pt x="9845" y="13053"/>
                    </a:cubicBezTo>
                    <a:cubicBezTo>
                      <a:pt x="7883" y="11745"/>
                      <a:pt x="-618" y="-4615"/>
                      <a:pt x="36" y="12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71B0418A-8821-9E69-7DC5-62D4154A6019}"/>
                  </a:ext>
                </a:extLst>
              </p:cNvPr>
              <p:cNvSpPr/>
              <p:nvPr/>
            </p:nvSpPr>
            <p:spPr>
              <a:xfrm>
                <a:off x="1914219" y="5267937"/>
                <a:ext cx="141266" cy="305280"/>
              </a:xfrm>
              <a:custGeom>
                <a:avLst/>
                <a:gdLst>
                  <a:gd name="connsiteX0" fmla="*/ 3063 w 141266"/>
                  <a:gd name="connsiteY0" fmla="*/ 120055 h 305280"/>
                  <a:gd name="connsiteX1" fmla="*/ 9602 w 141266"/>
                  <a:gd name="connsiteY1" fmla="*/ 115474 h 305280"/>
                  <a:gd name="connsiteX2" fmla="*/ 12218 w 141266"/>
                  <a:gd name="connsiteY2" fmla="*/ 109585 h 305280"/>
                  <a:gd name="connsiteX3" fmla="*/ 18758 w 141266"/>
                  <a:gd name="connsiteY3" fmla="*/ 109585 h 305280"/>
                  <a:gd name="connsiteX4" fmla="*/ 19412 w 141266"/>
                  <a:gd name="connsiteY4" fmla="*/ 101078 h 305280"/>
                  <a:gd name="connsiteX5" fmla="*/ 16796 w 141266"/>
                  <a:gd name="connsiteY5" fmla="*/ 96497 h 305280"/>
                  <a:gd name="connsiteX6" fmla="*/ 25297 w 141266"/>
                  <a:gd name="connsiteY6" fmla="*/ 88645 h 305280"/>
                  <a:gd name="connsiteX7" fmla="*/ 25297 w 141266"/>
                  <a:gd name="connsiteY7" fmla="*/ 81446 h 305280"/>
                  <a:gd name="connsiteX8" fmla="*/ 33145 w 141266"/>
                  <a:gd name="connsiteY8" fmla="*/ 84064 h 305280"/>
                  <a:gd name="connsiteX9" fmla="*/ 38376 w 141266"/>
                  <a:gd name="connsiteY9" fmla="*/ 77520 h 305280"/>
                  <a:gd name="connsiteX10" fmla="*/ 53417 w 141266"/>
                  <a:gd name="connsiteY10" fmla="*/ 68359 h 305280"/>
                  <a:gd name="connsiteX11" fmla="*/ 63881 w 141266"/>
                  <a:gd name="connsiteY11" fmla="*/ 69013 h 305280"/>
                  <a:gd name="connsiteX12" fmla="*/ 76960 w 141266"/>
                  <a:gd name="connsiteY12" fmla="*/ 55925 h 305280"/>
                  <a:gd name="connsiteX13" fmla="*/ 86116 w 141266"/>
                  <a:gd name="connsiteY13" fmla="*/ 51999 h 305280"/>
                  <a:gd name="connsiteX14" fmla="*/ 97233 w 141266"/>
                  <a:gd name="connsiteY14" fmla="*/ 53307 h 305280"/>
                  <a:gd name="connsiteX15" fmla="*/ 104427 w 141266"/>
                  <a:gd name="connsiteY15" fmla="*/ 60506 h 305280"/>
                  <a:gd name="connsiteX16" fmla="*/ 110966 w 141266"/>
                  <a:gd name="connsiteY16" fmla="*/ 50690 h 305280"/>
                  <a:gd name="connsiteX17" fmla="*/ 109658 w 141266"/>
                  <a:gd name="connsiteY17" fmla="*/ 39565 h 305280"/>
                  <a:gd name="connsiteX18" fmla="*/ 106388 w 141266"/>
                  <a:gd name="connsiteY18" fmla="*/ 33022 h 305280"/>
                  <a:gd name="connsiteX19" fmla="*/ 109658 w 141266"/>
                  <a:gd name="connsiteY19" fmla="*/ 27132 h 305280"/>
                  <a:gd name="connsiteX20" fmla="*/ 109004 w 141266"/>
                  <a:gd name="connsiteY20" fmla="*/ 21897 h 305280"/>
                  <a:gd name="connsiteX21" fmla="*/ 114236 w 141266"/>
                  <a:gd name="connsiteY21" fmla="*/ 14699 h 305280"/>
                  <a:gd name="connsiteX22" fmla="*/ 114236 w 141266"/>
                  <a:gd name="connsiteY22" fmla="*/ 1611 h 305280"/>
                  <a:gd name="connsiteX23" fmla="*/ 125353 w 141266"/>
                  <a:gd name="connsiteY23" fmla="*/ 1611 h 305280"/>
                  <a:gd name="connsiteX24" fmla="*/ 127969 w 141266"/>
                  <a:gd name="connsiteY24" fmla="*/ 16008 h 305280"/>
                  <a:gd name="connsiteX25" fmla="*/ 132547 w 141266"/>
                  <a:gd name="connsiteY25" fmla="*/ 36293 h 305280"/>
                  <a:gd name="connsiteX26" fmla="*/ 126007 w 141266"/>
                  <a:gd name="connsiteY26" fmla="*/ 63778 h 305280"/>
                  <a:gd name="connsiteX27" fmla="*/ 131239 w 141266"/>
                  <a:gd name="connsiteY27" fmla="*/ 75557 h 305280"/>
                  <a:gd name="connsiteX28" fmla="*/ 137778 w 141266"/>
                  <a:gd name="connsiteY28" fmla="*/ 86027 h 305280"/>
                  <a:gd name="connsiteX29" fmla="*/ 137778 w 141266"/>
                  <a:gd name="connsiteY29" fmla="*/ 99115 h 305280"/>
                  <a:gd name="connsiteX30" fmla="*/ 137778 w 141266"/>
                  <a:gd name="connsiteY30" fmla="*/ 108931 h 305280"/>
                  <a:gd name="connsiteX31" fmla="*/ 137778 w 141266"/>
                  <a:gd name="connsiteY31" fmla="*/ 122018 h 305280"/>
                  <a:gd name="connsiteX32" fmla="*/ 140394 w 141266"/>
                  <a:gd name="connsiteY32" fmla="*/ 135106 h 305280"/>
                  <a:gd name="connsiteX33" fmla="*/ 140394 w 141266"/>
                  <a:gd name="connsiteY33" fmla="*/ 165208 h 305280"/>
                  <a:gd name="connsiteX34" fmla="*/ 118160 w 141266"/>
                  <a:gd name="connsiteY34" fmla="*/ 195310 h 305280"/>
                  <a:gd name="connsiteX35" fmla="*/ 118160 w 141266"/>
                  <a:gd name="connsiteY35" fmla="*/ 214287 h 305280"/>
                  <a:gd name="connsiteX36" fmla="*/ 116198 w 141266"/>
                  <a:gd name="connsiteY36" fmla="*/ 241117 h 305280"/>
                  <a:gd name="connsiteX37" fmla="*/ 114236 w 141266"/>
                  <a:gd name="connsiteY37" fmla="*/ 247661 h 305280"/>
                  <a:gd name="connsiteX38" fmla="*/ 110312 w 141266"/>
                  <a:gd name="connsiteY38" fmla="*/ 254205 h 305280"/>
                  <a:gd name="connsiteX39" fmla="*/ 101811 w 141266"/>
                  <a:gd name="connsiteY39" fmla="*/ 261404 h 305280"/>
                  <a:gd name="connsiteX40" fmla="*/ 110312 w 141266"/>
                  <a:gd name="connsiteY40" fmla="*/ 262712 h 305280"/>
                  <a:gd name="connsiteX41" fmla="*/ 99195 w 141266"/>
                  <a:gd name="connsiteY41" fmla="*/ 274491 h 305280"/>
                  <a:gd name="connsiteX42" fmla="*/ 99195 w 141266"/>
                  <a:gd name="connsiteY42" fmla="*/ 283653 h 305280"/>
                  <a:gd name="connsiteX43" fmla="*/ 92001 w 141266"/>
                  <a:gd name="connsiteY43" fmla="*/ 289542 h 305280"/>
                  <a:gd name="connsiteX44" fmla="*/ 95271 w 141266"/>
                  <a:gd name="connsiteY44" fmla="*/ 294777 h 305280"/>
                  <a:gd name="connsiteX45" fmla="*/ 90039 w 141266"/>
                  <a:gd name="connsiteY45" fmla="*/ 305247 h 305280"/>
                  <a:gd name="connsiteX46" fmla="*/ 80884 w 141266"/>
                  <a:gd name="connsiteY46" fmla="*/ 299358 h 305280"/>
                  <a:gd name="connsiteX47" fmla="*/ 74998 w 141266"/>
                  <a:gd name="connsiteY47" fmla="*/ 298049 h 305280"/>
                  <a:gd name="connsiteX48" fmla="*/ 76306 w 141266"/>
                  <a:gd name="connsiteY48" fmla="*/ 289542 h 305280"/>
                  <a:gd name="connsiteX49" fmla="*/ 70420 w 141266"/>
                  <a:gd name="connsiteY49" fmla="*/ 286924 h 305280"/>
                  <a:gd name="connsiteX50" fmla="*/ 68459 w 141266"/>
                  <a:gd name="connsiteY50" fmla="*/ 281689 h 305280"/>
                  <a:gd name="connsiteX51" fmla="*/ 46878 w 141266"/>
                  <a:gd name="connsiteY51" fmla="*/ 276454 h 305280"/>
                  <a:gd name="connsiteX52" fmla="*/ 31837 w 141266"/>
                  <a:gd name="connsiteY52" fmla="*/ 254205 h 305280"/>
                  <a:gd name="connsiteX53" fmla="*/ 49494 w 141266"/>
                  <a:gd name="connsiteY53" fmla="*/ 243735 h 305280"/>
                  <a:gd name="connsiteX54" fmla="*/ 37068 w 141266"/>
                  <a:gd name="connsiteY54" fmla="*/ 239154 h 305280"/>
                  <a:gd name="connsiteX55" fmla="*/ 31837 w 141266"/>
                  <a:gd name="connsiteY55" fmla="*/ 239154 h 305280"/>
                  <a:gd name="connsiteX56" fmla="*/ 28567 w 141266"/>
                  <a:gd name="connsiteY56" fmla="*/ 232610 h 305280"/>
                  <a:gd name="connsiteX57" fmla="*/ 14834 w 141266"/>
                  <a:gd name="connsiteY57" fmla="*/ 233264 h 305280"/>
                  <a:gd name="connsiteX58" fmla="*/ 23335 w 141266"/>
                  <a:gd name="connsiteY58" fmla="*/ 226721 h 305280"/>
                  <a:gd name="connsiteX59" fmla="*/ 23335 w 141266"/>
                  <a:gd name="connsiteY59" fmla="*/ 222794 h 305280"/>
                  <a:gd name="connsiteX60" fmla="*/ 31837 w 141266"/>
                  <a:gd name="connsiteY60" fmla="*/ 219522 h 305280"/>
                  <a:gd name="connsiteX61" fmla="*/ 28567 w 141266"/>
                  <a:gd name="connsiteY61" fmla="*/ 214942 h 305280"/>
                  <a:gd name="connsiteX62" fmla="*/ 33145 w 141266"/>
                  <a:gd name="connsiteY62" fmla="*/ 209052 h 305280"/>
                  <a:gd name="connsiteX63" fmla="*/ 34453 w 141266"/>
                  <a:gd name="connsiteY63" fmla="*/ 200545 h 305280"/>
                  <a:gd name="connsiteX64" fmla="*/ 25951 w 141266"/>
                  <a:gd name="connsiteY64" fmla="*/ 198582 h 305280"/>
                  <a:gd name="connsiteX65" fmla="*/ 18758 w 141266"/>
                  <a:gd name="connsiteY65" fmla="*/ 203163 h 305280"/>
                  <a:gd name="connsiteX66" fmla="*/ 9602 w 141266"/>
                  <a:gd name="connsiteY66" fmla="*/ 203817 h 305280"/>
                  <a:gd name="connsiteX67" fmla="*/ 9602 w 141266"/>
                  <a:gd name="connsiteY67" fmla="*/ 197273 h 305280"/>
                  <a:gd name="connsiteX68" fmla="*/ 6332 w 141266"/>
                  <a:gd name="connsiteY68" fmla="*/ 191384 h 305280"/>
                  <a:gd name="connsiteX69" fmla="*/ 15488 w 141266"/>
                  <a:gd name="connsiteY69" fmla="*/ 190075 h 305280"/>
                  <a:gd name="connsiteX70" fmla="*/ 15488 w 141266"/>
                  <a:gd name="connsiteY70" fmla="*/ 182877 h 305280"/>
                  <a:gd name="connsiteX71" fmla="*/ 25951 w 141266"/>
                  <a:gd name="connsiteY71" fmla="*/ 176333 h 305280"/>
                  <a:gd name="connsiteX72" fmla="*/ 23335 w 141266"/>
                  <a:gd name="connsiteY72" fmla="*/ 171097 h 305280"/>
                  <a:gd name="connsiteX73" fmla="*/ 18104 w 141266"/>
                  <a:gd name="connsiteY73" fmla="*/ 164554 h 305280"/>
                  <a:gd name="connsiteX74" fmla="*/ 7640 w 141266"/>
                  <a:gd name="connsiteY74" fmla="*/ 162591 h 305280"/>
                  <a:gd name="connsiteX75" fmla="*/ 3063 w 141266"/>
                  <a:gd name="connsiteY75" fmla="*/ 155392 h 305280"/>
                  <a:gd name="connsiteX76" fmla="*/ 3063 w 141266"/>
                  <a:gd name="connsiteY76" fmla="*/ 147540 h 305280"/>
                  <a:gd name="connsiteX77" fmla="*/ 1101 w 141266"/>
                  <a:gd name="connsiteY77" fmla="*/ 140996 h 305280"/>
                  <a:gd name="connsiteX78" fmla="*/ 10256 w 141266"/>
                  <a:gd name="connsiteY78" fmla="*/ 137724 h 305280"/>
                  <a:gd name="connsiteX79" fmla="*/ 18758 w 141266"/>
                  <a:gd name="connsiteY79" fmla="*/ 134452 h 305280"/>
                  <a:gd name="connsiteX80" fmla="*/ 11564 w 141266"/>
                  <a:gd name="connsiteY80" fmla="*/ 127908 h 305280"/>
                  <a:gd name="connsiteX81" fmla="*/ 9602 w 141266"/>
                  <a:gd name="connsiteY81" fmla="*/ 120710 h 305280"/>
                  <a:gd name="connsiteX82" fmla="*/ 1101 w 141266"/>
                  <a:gd name="connsiteY82" fmla="*/ 121364 h 305280"/>
                  <a:gd name="connsiteX83" fmla="*/ 1101 w 141266"/>
                  <a:gd name="connsiteY83" fmla="*/ 116783 h 305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141266" h="305280">
                    <a:moveTo>
                      <a:pt x="3063" y="120055"/>
                    </a:moveTo>
                    <a:cubicBezTo>
                      <a:pt x="4370" y="117438"/>
                      <a:pt x="8294" y="118746"/>
                      <a:pt x="9602" y="115474"/>
                    </a:cubicBezTo>
                    <a:cubicBezTo>
                      <a:pt x="10910" y="112857"/>
                      <a:pt x="12218" y="109585"/>
                      <a:pt x="12218" y="109585"/>
                    </a:cubicBezTo>
                    <a:cubicBezTo>
                      <a:pt x="12218" y="109585"/>
                      <a:pt x="18758" y="111548"/>
                      <a:pt x="18758" y="109585"/>
                    </a:cubicBezTo>
                    <a:cubicBezTo>
                      <a:pt x="18758" y="107622"/>
                      <a:pt x="21373" y="102387"/>
                      <a:pt x="19412" y="101078"/>
                    </a:cubicBezTo>
                    <a:cubicBezTo>
                      <a:pt x="18104" y="99769"/>
                      <a:pt x="16142" y="99115"/>
                      <a:pt x="16796" y="96497"/>
                    </a:cubicBezTo>
                    <a:cubicBezTo>
                      <a:pt x="17450" y="94534"/>
                      <a:pt x="24643" y="91262"/>
                      <a:pt x="25297" y="88645"/>
                    </a:cubicBezTo>
                    <a:cubicBezTo>
                      <a:pt x="25297" y="86027"/>
                      <a:pt x="22681" y="80792"/>
                      <a:pt x="25297" y="81446"/>
                    </a:cubicBezTo>
                    <a:cubicBezTo>
                      <a:pt x="27913" y="82101"/>
                      <a:pt x="29221" y="86682"/>
                      <a:pt x="33145" y="84064"/>
                    </a:cubicBezTo>
                    <a:cubicBezTo>
                      <a:pt x="36414" y="82101"/>
                      <a:pt x="35761" y="78175"/>
                      <a:pt x="38376" y="77520"/>
                    </a:cubicBezTo>
                    <a:cubicBezTo>
                      <a:pt x="40992" y="76866"/>
                      <a:pt x="50148" y="67704"/>
                      <a:pt x="53417" y="68359"/>
                    </a:cubicBezTo>
                    <a:cubicBezTo>
                      <a:pt x="56687" y="69013"/>
                      <a:pt x="59303" y="70976"/>
                      <a:pt x="63881" y="69013"/>
                    </a:cubicBezTo>
                    <a:cubicBezTo>
                      <a:pt x="69112" y="67050"/>
                      <a:pt x="73690" y="58543"/>
                      <a:pt x="76960" y="55925"/>
                    </a:cubicBezTo>
                    <a:cubicBezTo>
                      <a:pt x="80230" y="53962"/>
                      <a:pt x="82846" y="51344"/>
                      <a:pt x="86116" y="51999"/>
                    </a:cubicBezTo>
                    <a:cubicBezTo>
                      <a:pt x="89385" y="51999"/>
                      <a:pt x="95271" y="51999"/>
                      <a:pt x="97233" y="53307"/>
                    </a:cubicBezTo>
                    <a:cubicBezTo>
                      <a:pt x="99195" y="54616"/>
                      <a:pt x="101811" y="62469"/>
                      <a:pt x="104427" y="60506"/>
                    </a:cubicBezTo>
                    <a:cubicBezTo>
                      <a:pt x="107042" y="58543"/>
                      <a:pt x="110966" y="53307"/>
                      <a:pt x="110966" y="50690"/>
                    </a:cubicBezTo>
                    <a:cubicBezTo>
                      <a:pt x="110966" y="48072"/>
                      <a:pt x="111620" y="41528"/>
                      <a:pt x="109658" y="39565"/>
                    </a:cubicBezTo>
                    <a:cubicBezTo>
                      <a:pt x="107696" y="37602"/>
                      <a:pt x="105080" y="34985"/>
                      <a:pt x="106388" y="33022"/>
                    </a:cubicBezTo>
                    <a:cubicBezTo>
                      <a:pt x="107696" y="31058"/>
                      <a:pt x="109658" y="28441"/>
                      <a:pt x="109658" y="27132"/>
                    </a:cubicBezTo>
                    <a:cubicBezTo>
                      <a:pt x="109658" y="25823"/>
                      <a:pt x="106388" y="23206"/>
                      <a:pt x="109004" y="21897"/>
                    </a:cubicBezTo>
                    <a:cubicBezTo>
                      <a:pt x="111620" y="20588"/>
                      <a:pt x="114890" y="17316"/>
                      <a:pt x="114236" y="14699"/>
                    </a:cubicBezTo>
                    <a:cubicBezTo>
                      <a:pt x="113582" y="12081"/>
                      <a:pt x="111620" y="2265"/>
                      <a:pt x="114236" y="1611"/>
                    </a:cubicBezTo>
                    <a:cubicBezTo>
                      <a:pt x="117506" y="956"/>
                      <a:pt x="122737" y="-1661"/>
                      <a:pt x="125353" y="1611"/>
                    </a:cubicBezTo>
                    <a:cubicBezTo>
                      <a:pt x="127969" y="4883"/>
                      <a:pt x="127315" y="9464"/>
                      <a:pt x="127969" y="16008"/>
                    </a:cubicBezTo>
                    <a:cubicBezTo>
                      <a:pt x="128623" y="22551"/>
                      <a:pt x="133201" y="31713"/>
                      <a:pt x="132547" y="36293"/>
                    </a:cubicBezTo>
                    <a:cubicBezTo>
                      <a:pt x="131893" y="40220"/>
                      <a:pt x="124699" y="57234"/>
                      <a:pt x="126007" y="63778"/>
                    </a:cubicBezTo>
                    <a:cubicBezTo>
                      <a:pt x="127315" y="70322"/>
                      <a:pt x="127969" y="70976"/>
                      <a:pt x="131239" y="75557"/>
                    </a:cubicBezTo>
                    <a:cubicBezTo>
                      <a:pt x="134509" y="80138"/>
                      <a:pt x="137778" y="82101"/>
                      <a:pt x="137778" y="86027"/>
                    </a:cubicBezTo>
                    <a:cubicBezTo>
                      <a:pt x="137778" y="89953"/>
                      <a:pt x="137125" y="95843"/>
                      <a:pt x="137778" y="99115"/>
                    </a:cubicBezTo>
                    <a:cubicBezTo>
                      <a:pt x="139086" y="102387"/>
                      <a:pt x="137778" y="105004"/>
                      <a:pt x="137778" y="108931"/>
                    </a:cubicBezTo>
                    <a:cubicBezTo>
                      <a:pt x="137778" y="113511"/>
                      <a:pt x="136471" y="118092"/>
                      <a:pt x="137778" y="122018"/>
                    </a:cubicBezTo>
                    <a:cubicBezTo>
                      <a:pt x="139086" y="125290"/>
                      <a:pt x="141048" y="131180"/>
                      <a:pt x="140394" y="135106"/>
                    </a:cubicBezTo>
                    <a:cubicBezTo>
                      <a:pt x="140394" y="139033"/>
                      <a:pt x="142356" y="161936"/>
                      <a:pt x="140394" y="165208"/>
                    </a:cubicBezTo>
                    <a:cubicBezTo>
                      <a:pt x="138432" y="167826"/>
                      <a:pt x="118160" y="191384"/>
                      <a:pt x="118160" y="195310"/>
                    </a:cubicBezTo>
                    <a:cubicBezTo>
                      <a:pt x="118160" y="199237"/>
                      <a:pt x="118814" y="210361"/>
                      <a:pt x="118160" y="214287"/>
                    </a:cubicBezTo>
                    <a:cubicBezTo>
                      <a:pt x="118160" y="218214"/>
                      <a:pt x="117506" y="239154"/>
                      <a:pt x="116198" y="241117"/>
                    </a:cubicBezTo>
                    <a:cubicBezTo>
                      <a:pt x="114890" y="243080"/>
                      <a:pt x="114236" y="246352"/>
                      <a:pt x="114236" y="247661"/>
                    </a:cubicBezTo>
                    <a:cubicBezTo>
                      <a:pt x="114236" y="248970"/>
                      <a:pt x="112274" y="252242"/>
                      <a:pt x="110312" y="254205"/>
                    </a:cubicBezTo>
                    <a:cubicBezTo>
                      <a:pt x="108350" y="256168"/>
                      <a:pt x="99849" y="260749"/>
                      <a:pt x="101811" y="261404"/>
                    </a:cubicBezTo>
                    <a:cubicBezTo>
                      <a:pt x="104427" y="261404"/>
                      <a:pt x="109658" y="260749"/>
                      <a:pt x="110312" y="262712"/>
                    </a:cubicBezTo>
                    <a:cubicBezTo>
                      <a:pt x="110966" y="264675"/>
                      <a:pt x="99195" y="271874"/>
                      <a:pt x="99195" y="274491"/>
                    </a:cubicBezTo>
                    <a:cubicBezTo>
                      <a:pt x="99195" y="277109"/>
                      <a:pt x="101811" y="281689"/>
                      <a:pt x="99195" y="283653"/>
                    </a:cubicBezTo>
                    <a:cubicBezTo>
                      <a:pt x="97233" y="285616"/>
                      <a:pt x="91347" y="287579"/>
                      <a:pt x="92001" y="289542"/>
                    </a:cubicBezTo>
                    <a:cubicBezTo>
                      <a:pt x="92001" y="291505"/>
                      <a:pt x="95925" y="293468"/>
                      <a:pt x="95271" y="294777"/>
                    </a:cubicBezTo>
                    <a:cubicBezTo>
                      <a:pt x="95271" y="296740"/>
                      <a:pt x="93309" y="305902"/>
                      <a:pt x="90039" y="305247"/>
                    </a:cubicBezTo>
                    <a:cubicBezTo>
                      <a:pt x="86770" y="304593"/>
                      <a:pt x="82192" y="299358"/>
                      <a:pt x="80884" y="299358"/>
                    </a:cubicBezTo>
                    <a:cubicBezTo>
                      <a:pt x="79576" y="299358"/>
                      <a:pt x="74998" y="300012"/>
                      <a:pt x="74998" y="298049"/>
                    </a:cubicBezTo>
                    <a:cubicBezTo>
                      <a:pt x="74998" y="296086"/>
                      <a:pt x="78268" y="289542"/>
                      <a:pt x="76306" y="289542"/>
                    </a:cubicBezTo>
                    <a:cubicBezTo>
                      <a:pt x="74998" y="289542"/>
                      <a:pt x="70420" y="287579"/>
                      <a:pt x="70420" y="286924"/>
                    </a:cubicBezTo>
                    <a:cubicBezTo>
                      <a:pt x="70420" y="286270"/>
                      <a:pt x="70420" y="281035"/>
                      <a:pt x="68459" y="281689"/>
                    </a:cubicBezTo>
                    <a:cubicBezTo>
                      <a:pt x="66497" y="282344"/>
                      <a:pt x="56033" y="281689"/>
                      <a:pt x="46878" y="276454"/>
                    </a:cubicBezTo>
                    <a:cubicBezTo>
                      <a:pt x="37722" y="271874"/>
                      <a:pt x="26605" y="257477"/>
                      <a:pt x="31837" y="254205"/>
                    </a:cubicBezTo>
                    <a:cubicBezTo>
                      <a:pt x="37068" y="250933"/>
                      <a:pt x="51456" y="244389"/>
                      <a:pt x="49494" y="243735"/>
                    </a:cubicBezTo>
                    <a:cubicBezTo>
                      <a:pt x="47532" y="242426"/>
                      <a:pt x="39030" y="239808"/>
                      <a:pt x="37068" y="239154"/>
                    </a:cubicBezTo>
                    <a:cubicBezTo>
                      <a:pt x="35761" y="238500"/>
                      <a:pt x="31837" y="241117"/>
                      <a:pt x="31837" y="239154"/>
                    </a:cubicBezTo>
                    <a:cubicBezTo>
                      <a:pt x="31837" y="237191"/>
                      <a:pt x="29875" y="231956"/>
                      <a:pt x="28567" y="232610"/>
                    </a:cubicBezTo>
                    <a:cubicBezTo>
                      <a:pt x="27259" y="233264"/>
                      <a:pt x="12218" y="237191"/>
                      <a:pt x="14834" y="233264"/>
                    </a:cubicBezTo>
                    <a:cubicBezTo>
                      <a:pt x="16796" y="229993"/>
                      <a:pt x="24643" y="228684"/>
                      <a:pt x="23335" y="226721"/>
                    </a:cubicBezTo>
                    <a:cubicBezTo>
                      <a:pt x="22027" y="224757"/>
                      <a:pt x="19412" y="223449"/>
                      <a:pt x="23335" y="222794"/>
                    </a:cubicBezTo>
                    <a:cubicBezTo>
                      <a:pt x="26605" y="222794"/>
                      <a:pt x="31837" y="220177"/>
                      <a:pt x="31837" y="219522"/>
                    </a:cubicBezTo>
                    <a:cubicBezTo>
                      <a:pt x="31837" y="218868"/>
                      <a:pt x="26605" y="214942"/>
                      <a:pt x="28567" y="214942"/>
                    </a:cubicBezTo>
                    <a:cubicBezTo>
                      <a:pt x="29875" y="214942"/>
                      <a:pt x="32491" y="209707"/>
                      <a:pt x="33145" y="209052"/>
                    </a:cubicBezTo>
                    <a:cubicBezTo>
                      <a:pt x="33145" y="208398"/>
                      <a:pt x="37722" y="202509"/>
                      <a:pt x="34453" y="200545"/>
                    </a:cubicBezTo>
                    <a:cubicBezTo>
                      <a:pt x="31183" y="198582"/>
                      <a:pt x="27259" y="197273"/>
                      <a:pt x="25951" y="198582"/>
                    </a:cubicBezTo>
                    <a:cubicBezTo>
                      <a:pt x="25297" y="199891"/>
                      <a:pt x="23335" y="203163"/>
                      <a:pt x="18758" y="203163"/>
                    </a:cubicBezTo>
                    <a:cubicBezTo>
                      <a:pt x="14180" y="203163"/>
                      <a:pt x="10256" y="205780"/>
                      <a:pt x="9602" y="203817"/>
                    </a:cubicBezTo>
                    <a:cubicBezTo>
                      <a:pt x="8948" y="201854"/>
                      <a:pt x="9602" y="197273"/>
                      <a:pt x="9602" y="197273"/>
                    </a:cubicBezTo>
                    <a:lnTo>
                      <a:pt x="6332" y="191384"/>
                    </a:lnTo>
                    <a:cubicBezTo>
                      <a:pt x="6332" y="191384"/>
                      <a:pt x="14834" y="191384"/>
                      <a:pt x="15488" y="190075"/>
                    </a:cubicBezTo>
                    <a:cubicBezTo>
                      <a:pt x="15488" y="188766"/>
                      <a:pt x="12872" y="183531"/>
                      <a:pt x="15488" y="182877"/>
                    </a:cubicBezTo>
                    <a:cubicBezTo>
                      <a:pt x="17450" y="182222"/>
                      <a:pt x="25951" y="178950"/>
                      <a:pt x="25951" y="176333"/>
                    </a:cubicBezTo>
                    <a:cubicBezTo>
                      <a:pt x="25951" y="173715"/>
                      <a:pt x="25951" y="174369"/>
                      <a:pt x="23335" y="171097"/>
                    </a:cubicBezTo>
                    <a:cubicBezTo>
                      <a:pt x="20719" y="167826"/>
                      <a:pt x="20719" y="164554"/>
                      <a:pt x="18104" y="164554"/>
                    </a:cubicBezTo>
                    <a:cubicBezTo>
                      <a:pt x="15488" y="164554"/>
                      <a:pt x="10910" y="163899"/>
                      <a:pt x="7640" y="162591"/>
                    </a:cubicBezTo>
                    <a:cubicBezTo>
                      <a:pt x="4370" y="161282"/>
                      <a:pt x="3063" y="156701"/>
                      <a:pt x="3063" y="155392"/>
                    </a:cubicBezTo>
                    <a:cubicBezTo>
                      <a:pt x="3063" y="154738"/>
                      <a:pt x="5678" y="149503"/>
                      <a:pt x="3063" y="147540"/>
                    </a:cubicBezTo>
                    <a:cubicBezTo>
                      <a:pt x="1101" y="145577"/>
                      <a:pt x="-1515" y="141650"/>
                      <a:pt x="1101" y="140996"/>
                    </a:cubicBezTo>
                    <a:cubicBezTo>
                      <a:pt x="3716" y="140342"/>
                      <a:pt x="7640" y="137724"/>
                      <a:pt x="10256" y="137724"/>
                    </a:cubicBezTo>
                    <a:cubicBezTo>
                      <a:pt x="12872" y="137724"/>
                      <a:pt x="20065" y="135761"/>
                      <a:pt x="18758" y="134452"/>
                    </a:cubicBezTo>
                    <a:cubicBezTo>
                      <a:pt x="17450" y="132489"/>
                      <a:pt x="13526" y="129871"/>
                      <a:pt x="11564" y="127908"/>
                    </a:cubicBezTo>
                    <a:cubicBezTo>
                      <a:pt x="9602" y="125945"/>
                      <a:pt x="10910" y="121364"/>
                      <a:pt x="9602" y="120710"/>
                    </a:cubicBezTo>
                    <a:cubicBezTo>
                      <a:pt x="8294" y="120710"/>
                      <a:pt x="1101" y="122673"/>
                      <a:pt x="1101" y="121364"/>
                    </a:cubicBezTo>
                    <a:cubicBezTo>
                      <a:pt x="1101" y="120055"/>
                      <a:pt x="447" y="118092"/>
                      <a:pt x="1101" y="11678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F9487067-8BDA-8A42-4253-918F2C8347CC}"/>
                  </a:ext>
                </a:extLst>
              </p:cNvPr>
              <p:cNvSpPr/>
              <p:nvPr/>
            </p:nvSpPr>
            <p:spPr>
              <a:xfrm>
                <a:off x="318654" y="3754637"/>
                <a:ext cx="1560044" cy="1587548"/>
              </a:xfrm>
              <a:custGeom>
                <a:avLst/>
                <a:gdLst>
                  <a:gd name="connsiteX0" fmla="*/ 1560044 w 1560044"/>
                  <a:gd name="connsiteY0" fmla="*/ 421426 h 1587548"/>
                  <a:gd name="connsiteX1" fmla="*/ 1558737 w 1560044"/>
                  <a:gd name="connsiteY1" fmla="*/ 421426 h 1587548"/>
                  <a:gd name="connsiteX2" fmla="*/ 1552197 w 1560044"/>
                  <a:gd name="connsiteY2" fmla="*/ 418809 h 1587548"/>
                  <a:gd name="connsiteX3" fmla="*/ 1550889 w 1560044"/>
                  <a:gd name="connsiteY3" fmla="*/ 417500 h 1587548"/>
                  <a:gd name="connsiteX4" fmla="*/ 1539772 w 1560044"/>
                  <a:gd name="connsiteY4" fmla="*/ 408993 h 1587548"/>
                  <a:gd name="connsiteX5" fmla="*/ 1532578 w 1560044"/>
                  <a:gd name="connsiteY5" fmla="*/ 411611 h 1587548"/>
                  <a:gd name="connsiteX6" fmla="*/ 1522115 w 1560044"/>
                  <a:gd name="connsiteY6" fmla="*/ 408339 h 1587548"/>
                  <a:gd name="connsiteX7" fmla="*/ 1507728 w 1560044"/>
                  <a:gd name="connsiteY7" fmla="*/ 409648 h 1587548"/>
                  <a:gd name="connsiteX8" fmla="*/ 1497918 w 1560044"/>
                  <a:gd name="connsiteY8" fmla="*/ 402449 h 1587548"/>
                  <a:gd name="connsiteX9" fmla="*/ 1492686 w 1560044"/>
                  <a:gd name="connsiteY9" fmla="*/ 402449 h 1587548"/>
                  <a:gd name="connsiteX10" fmla="*/ 1483531 w 1560044"/>
                  <a:gd name="connsiteY10" fmla="*/ 385435 h 1587548"/>
                  <a:gd name="connsiteX11" fmla="*/ 1480261 w 1560044"/>
                  <a:gd name="connsiteY11" fmla="*/ 385435 h 1587548"/>
                  <a:gd name="connsiteX12" fmla="*/ 1476991 w 1560044"/>
                  <a:gd name="connsiteY12" fmla="*/ 385435 h 1587548"/>
                  <a:gd name="connsiteX13" fmla="*/ 1473722 w 1560044"/>
                  <a:gd name="connsiteY13" fmla="*/ 388707 h 1587548"/>
                  <a:gd name="connsiteX14" fmla="*/ 1467182 w 1560044"/>
                  <a:gd name="connsiteY14" fmla="*/ 393942 h 1587548"/>
                  <a:gd name="connsiteX15" fmla="*/ 1458680 w 1560044"/>
                  <a:gd name="connsiteY15" fmla="*/ 394597 h 1587548"/>
                  <a:gd name="connsiteX16" fmla="*/ 1454103 w 1560044"/>
                  <a:gd name="connsiteY16" fmla="*/ 394597 h 1587548"/>
                  <a:gd name="connsiteX17" fmla="*/ 1442985 w 1560044"/>
                  <a:gd name="connsiteY17" fmla="*/ 391325 h 1587548"/>
                  <a:gd name="connsiteX18" fmla="*/ 1439062 w 1560044"/>
                  <a:gd name="connsiteY18" fmla="*/ 394597 h 1587548"/>
                  <a:gd name="connsiteX19" fmla="*/ 1430560 w 1560044"/>
                  <a:gd name="connsiteY19" fmla="*/ 394597 h 1587548"/>
                  <a:gd name="connsiteX20" fmla="*/ 1425982 w 1560044"/>
                  <a:gd name="connsiteY20" fmla="*/ 377583 h 1587548"/>
                  <a:gd name="connsiteX21" fmla="*/ 1419443 w 1560044"/>
                  <a:gd name="connsiteY21" fmla="*/ 375619 h 1587548"/>
                  <a:gd name="connsiteX22" fmla="*/ 1418135 w 1560044"/>
                  <a:gd name="connsiteY22" fmla="*/ 375619 h 1587548"/>
                  <a:gd name="connsiteX23" fmla="*/ 1418135 w 1560044"/>
                  <a:gd name="connsiteY23" fmla="*/ 380200 h 1587548"/>
                  <a:gd name="connsiteX24" fmla="*/ 1413557 w 1560044"/>
                  <a:gd name="connsiteY24" fmla="*/ 386744 h 1587548"/>
                  <a:gd name="connsiteX25" fmla="*/ 1393938 w 1560044"/>
                  <a:gd name="connsiteY25" fmla="*/ 383472 h 1587548"/>
                  <a:gd name="connsiteX26" fmla="*/ 1386745 w 1560044"/>
                  <a:gd name="connsiteY26" fmla="*/ 366458 h 1587548"/>
                  <a:gd name="connsiteX27" fmla="*/ 1386745 w 1560044"/>
                  <a:gd name="connsiteY27" fmla="*/ 363840 h 1587548"/>
                  <a:gd name="connsiteX28" fmla="*/ 1377589 w 1560044"/>
                  <a:gd name="connsiteY28" fmla="*/ 355988 h 1587548"/>
                  <a:gd name="connsiteX29" fmla="*/ 1374320 w 1560044"/>
                  <a:gd name="connsiteY29" fmla="*/ 340937 h 1587548"/>
                  <a:gd name="connsiteX30" fmla="*/ 1370396 w 1560044"/>
                  <a:gd name="connsiteY30" fmla="*/ 337011 h 1587548"/>
                  <a:gd name="connsiteX31" fmla="*/ 1363856 w 1560044"/>
                  <a:gd name="connsiteY31" fmla="*/ 329158 h 1587548"/>
                  <a:gd name="connsiteX32" fmla="*/ 1362548 w 1560044"/>
                  <a:gd name="connsiteY32" fmla="*/ 329158 h 1587548"/>
                  <a:gd name="connsiteX33" fmla="*/ 1359279 w 1560044"/>
                  <a:gd name="connsiteY33" fmla="*/ 329158 h 1587548"/>
                  <a:gd name="connsiteX34" fmla="*/ 1350123 w 1560044"/>
                  <a:gd name="connsiteY34" fmla="*/ 328504 h 1587548"/>
                  <a:gd name="connsiteX35" fmla="*/ 1348161 w 1560044"/>
                  <a:gd name="connsiteY35" fmla="*/ 327849 h 1587548"/>
                  <a:gd name="connsiteX36" fmla="*/ 1337698 w 1560044"/>
                  <a:gd name="connsiteY36" fmla="*/ 321305 h 1587548"/>
                  <a:gd name="connsiteX37" fmla="*/ 1337044 w 1560044"/>
                  <a:gd name="connsiteY37" fmla="*/ 320651 h 1587548"/>
                  <a:gd name="connsiteX38" fmla="*/ 1329196 w 1560044"/>
                  <a:gd name="connsiteY38" fmla="*/ 325886 h 1587548"/>
                  <a:gd name="connsiteX39" fmla="*/ 1328542 w 1560044"/>
                  <a:gd name="connsiteY39" fmla="*/ 325886 h 1587548"/>
                  <a:gd name="connsiteX40" fmla="*/ 1315463 w 1560044"/>
                  <a:gd name="connsiteY40" fmla="*/ 329812 h 1587548"/>
                  <a:gd name="connsiteX41" fmla="*/ 1311539 w 1560044"/>
                  <a:gd name="connsiteY41" fmla="*/ 329812 h 1587548"/>
                  <a:gd name="connsiteX42" fmla="*/ 1301730 w 1560044"/>
                  <a:gd name="connsiteY42" fmla="*/ 320651 h 1587548"/>
                  <a:gd name="connsiteX43" fmla="*/ 1295844 w 1560044"/>
                  <a:gd name="connsiteY43" fmla="*/ 320651 h 1587548"/>
                  <a:gd name="connsiteX44" fmla="*/ 1286689 w 1560044"/>
                  <a:gd name="connsiteY44" fmla="*/ 310180 h 1587548"/>
                  <a:gd name="connsiteX45" fmla="*/ 1286035 w 1560044"/>
                  <a:gd name="connsiteY45" fmla="*/ 310180 h 1587548"/>
                  <a:gd name="connsiteX46" fmla="*/ 1286035 w 1560044"/>
                  <a:gd name="connsiteY46" fmla="*/ 310180 h 1587548"/>
                  <a:gd name="connsiteX47" fmla="*/ 1284073 w 1560044"/>
                  <a:gd name="connsiteY47" fmla="*/ 311489 h 1587548"/>
                  <a:gd name="connsiteX48" fmla="*/ 1274918 w 1560044"/>
                  <a:gd name="connsiteY48" fmla="*/ 311489 h 1587548"/>
                  <a:gd name="connsiteX49" fmla="*/ 1272302 w 1560044"/>
                  <a:gd name="connsiteY49" fmla="*/ 314761 h 1587548"/>
                  <a:gd name="connsiteX50" fmla="*/ 1261184 w 1560044"/>
                  <a:gd name="connsiteY50" fmla="*/ 314107 h 1587548"/>
                  <a:gd name="connsiteX51" fmla="*/ 1251375 w 1560044"/>
                  <a:gd name="connsiteY51" fmla="*/ 318033 h 1587548"/>
                  <a:gd name="connsiteX52" fmla="*/ 1251375 w 1560044"/>
                  <a:gd name="connsiteY52" fmla="*/ 318033 h 1587548"/>
                  <a:gd name="connsiteX53" fmla="*/ 1244835 w 1560044"/>
                  <a:gd name="connsiteY53" fmla="*/ 314761 h 1587548"/>
                  <a:gd name="connsiteX54" fmla="*/ 1244835 w 1560044"/>
                  <a:gd name="connsiteY54" fmla="*/ 303636 h 1587548"/>
                  <a:gd name="connsiteX55" fmla="*/ 1245489 w 1560044"/>
                  <a:gd name="connsiteY55" fmla="*/ 301019 h 1587548"/>
                  <a:gd name="connsiteX56" fmla="*/ 1242220 w 1560044"/>
                  <a:gd name="connsiteY56" fmla="*/ 297093 h 1587548"/>
                  <a:gd name="connsiteX57" fmla="*/ 1240258 w 1560044"/>
                  <a:gd name="connsiteY57" fmla="*/ 294475 h 1587548"/>
                  <a:gd name="connsiteX58" fmla="*/ 1238296 w 1560044"/>
                  <a:gd name="connsiteY58" fmla="*/ 294475 h 1587548"/>
                  <a:gd name="connsiteX59" fmla="*/ 1230448 w 1560044"/>
                  <a:gd name="connsiteY59" fmla="*/ 293821 h 1587548"/>
                  <a:gd name="connsiteX60" fmla="*/ 1225871 w 1560044"/>
                  <a:gd name="connsiteY60" fmla="*/ 288586 h 1587548"/>
                  <a:gd name="connsiteX61" fmla="*/ 1227832 w 1560044"/>
                  <a:gd name="connsiteY61" fmla="*/ 281387 h 1587548"/>
                  <a:gd name="connsiteX62" fmla="*/ 1227832 w 1560044"/>
                  <a:gd name="connsiteY62" fmla="*/ 281387 h 1587548"/>
                  <a:gd name="connsiteX63" fmla="*/ 1226524 w 1560044"/>
                  <a:gd name="connsiteY63" fmla="*/ 281387 h 1587548"/>
                  <a:gd name="connsiteX64" fmla="*/ 1216715 w 1560044"/>
                  <a:gd name="connsiteY64" fmla="*/ 281387 h 1587548"/>
                  <a:gd name="connsiteX65" fmla="*/ 1206906 w 1560044"/>
                  <a:gd name="connsiteY65" fmla="*/ 267645 h 1587548"/>
                  <a:gd name="connsiteX66" fmla="*/ 1204290 w 1560044"/>
                  <a:gd name="connsiteY66" fmla="*/ 267645 h 1587548"/>
                  <a:gd name="connsiteX67" fmla="*/ 1196442 w 1560044"/>
                  <a:gd name="connsiteY67" fmla="*/ 263065 h 1587548"/>
                  <a:gd name="connsiteX68" fmla="*/ 1194480 w 1560044"/>
                  <a:gd name="connsiteY68" fmla="*/ 261101 h 1587548"/>
                  <a:gd name="connsiteX69" fmla="*/ 1193173 w 1560044"/>
                  <a:gd name="connsiteY69" fmla="*/ 261101 h 1587548"/>
                  <a:gd name="connsiteX70" fmla="*/ 1181401 w 1560044"/>
                  <a:gd name="connsiteY70" fmla="*/ 261101 h 1587548"/>
                  <a:gd name="connsiteX71" fmla="*/ 1176169 w 1560044"/>
                  <a:gd name="connsiteY71" fmla="*/ 242778 h 1587548"/>
                  <a:gd name="connsiteX72" fmla="*/ 1176169 w 1560044"/>
                  <a:gd name="connsiteY72" fmla="*/ 241469 h 1587548"/>
                  <a:gd name="connsiteX73" fmla="*/ 1179439 w 1560044"/>
                  <a:gd name="connsiteY73" fmla="*/ 232962 h 1587548"/>
                  <a:gd name="connsiteX74" fmla="*/ 1179439 w 1560044"/>
                  <a:gd name="connsiteY74" fmla="*/ 232962 h 1587548"/>
                  <a:gd name="connsiteX75" fmla="*/ 1173554 w 1560044"/>
                  <a:gd name="connsiteY75" fmla="*/ 226419 h 1587548"/>
                  <a:gd name="connsiteX76" fmla="*/ 1174861 w 1560044"/>
                  <a:gd name="connsiteY76" fmla="*/ 212677 h 1587548"/>
                  <a:gd name="connsiteX77" fmla="*/ 1175515 w 1560044"/>
                  <a:gd name="connsiteY77" fmla="*/ 210713 h 1587548"/>
                  <a:gd name="connsiteX78" fmla="*/ 1180747 w 1560044"/>
                  <a:gd name="connsiteY78" fmla="*/ 199589 h 1587548"/>
                  <a:gd name="connsiteX79" fmla="*/ 1184017 w 1560044"/>
                  <a:gd name="connsiteY79" fmla="*/ 193699 h 1587548"/>
                  <a:gd name="connsiteX80" fmla="*/ 1184017 w 1560044"/>
                  <a:gd name="connsiteY80" fmla="*/ 193699 h 1587548"/>
                  <a:gd name="connsiteX81" fmla="*/ 1182709 w 1560044"/>
                  <a:gd name="connsiteY81" fmla="*/ 195662 h 1587548"/>
                  <a:gd name="connsiteX82" fmla="*/ 1180093 w 1560044"/>
                  <a:gd name="connsiteY82" fmla="*/ 198934 h 1587548"/>
                  <a:gd name="connsiteX83" fmla="*/ 1176823 w 1560044"/>
                  <a:gd name="connsiteY83" fmla="*/ 201552 h 1587548"/>
                  <a:gd name="connsiteX84" fmla="*/ 1173554 w 1560044"/>
                  <a:gd name="connsiteY84" fmla="*/ 204170 h 1587548"/>
                  <a:gd name="connsiteX85" fmla="*/ 1167668 w 1560044"/>
                  <a:gd name="connsiteY85" fmla="*/ 221838 h 1587548"/>
                  <a:gd name="connsiteX86" fmla="*/ 1140856 w 1560044"/>
                  <a:gd name="connsiteY86" fmla="*/ 232962 h 1587548"/>
                  <a:gd name="connsiteX87" fmla="*/ 1119275 w 1560044"/>
                  <a:gd name="connsiteY87" fmla="*/ 225110 h 1587548"/>
                  <a:gd name="connsiteX88" fmla="*/ 1116659 w 1560044"/>
                  <a:gd name="connsiteY88" fmla="*/ 225110 h 1587548"/>
                  <a:gd name="connsiteX89" fmla="*/ 1102272 w 1560044"/>
                  <a:gd name="connsiteY89" fmla="*/ 223147 h 1587548"/>
                  <a:gd name="connsiteX90" fmla="*/ 1096386 w 1560044"/>
                  <a:gd name="connsiteY90" fmla="*/ 206133 h 1587548"/>
                  <a:gd name="connsiteX91" fmla="*/ 1106196 w 1560044"/>
                  <a:gd name="connsiteY91" fmla="*/ 196317 h 1587548"/>
                  <a:gd name="connsiteX92" fmla="*/ 1106196 w 1560044"/>
                  <a:gd name="connsiteY92" fmla="*/ 194354 h 1587548"/>
                  <a:gd name="connsiteX93" fmla="*/ 1106196 w 1560044"/>
                  <a:gd name="connsiteY93" fmla="*/ 194354 h 1587548"/>
                  <a:gd name="connsiteX94" fmla="*/ 1102926 w 1560044"/>
                  <a:gd name="connsiteY94" fmla="*/ 194354 h 1587548"/>
                  <a:gd name="connsiteX95" fmla="*/ 1097694 w 1560044"/>
                  <a:gd name="connsiteY95" fmla="*/ 189773 h 1587548"/>
                  <a:gd name="connsiteX96" fmla="*/ 1100964 w 1560044"/>
                  <a:gd name="connsiteY96" fmla="*/ 175376 h 1587548"/>
                  <a:gd name="connsiteX97" fmla="*/ 1100964 w 1560044"/>
                  <a:gd name="connsiteY97" fmla="*/ 174067 h 1587548"/>
                  <a:gd name="connsiteX98" fmla="*/ 1104234 w 1560044"/>
                  <a:gd name="connsiteY98" fmla="*/ 170141 h 1587548"/>
                  <a:gd name="connsiteX99" fmla="*/ 1099656 w 1560044"/>
                  <a:gd name="connsiteY99" fmla="*/ 162943 h 1587548"/>
                  <a:gd name="connsiteX100" fmla="*/ 1099656 w 1560044"/>
                  <a:gd name="connsiteY100" fmla="*/ 162943 h 1587548"/>
                  <a:gd name="connsiteX101" fmla="*/ 1093770 w 1560044"/>
                  <a:gd name="connsiteY101" fmla="*/ 157053 h 1587548"/>
                  <a:gd name="connsiteX102" fmla="*/ 1091809 w 1560044"/>
                  <a:gd name="connsiteY102" fmla="*/ 155090 h 1587548"/>
                  <a:gd name="connsiteX103" fmla="*/ 1090501 w 1560044"/>
                  <a:gd name="connsiteY103" fmla="*/ 155745 h 1587548"/>
                  <a:gd name="connsiteX104" fmla="*/ 1083307 w 1560044"/>
                  <a:gd name="connsiteY104" fmla="*/ 159017 h 1587548"/>
                  <a:gd name="connsiteX105" fmla="*/ 1072190 w 1560044"/>
                  <a:gd name="connsiteY105" fmla="*/ 153127 h 1587548"/>
                  <a:gd name="connsiteX106" fmla="*/ 1071536 w 1560044"/>
                  <a:gd name="connsiteY106" fmla="*/ 151818 h 1587548"/>
                  <a:gd name="connsiteX107" fmla="*/ 1070228 w 1560044"/>
                  <a:gd name="connsiteY107" fmla="*/ 151818 h 1587548"/>
                  <a:gd name="connsiteX108" fmla="*/ 1067612 w 1560044"/>
                  <a:gd name="connsiteY108" fmla="*/ 151818 h 1587548"/>
                  <a:gd name="connsiteX109" fmla="*/ 1067612 w 1560044"/>
                  <a:gd name="connsiteY109" fmla="*/ 151818 h 1587548"/>
                  <a:gd name="connsiteX110" fmla="*/ 1060418 w 1560044"/>
                  <a:gd name="connsiteY110" fmla="*/ 158362 h 1587548"/>
                  <a:gd name="connsiteX111" fmla="*/ 1052571 w 1560044"/>
                  <a:gd name="connsiteY111" fmla="*/ 157708 h 1587548"/>
                  <a:gd name="connsiteX112" fmla="*/ 1047993 w 1560044"/>
                  <a:gd name="connsiteY112" fmla="*/ 133495 h 1587548"/>
                  <a:gd name="connsiteX113" fmla="*/ 1046031 w 1560044"/>
                  <a:gd name="connsiteY113" fmla="*/ 124988 h 1587548"/>
                  <a:gd name="connsiteX114" fmla="*/ 1041453 w 1560044"/>
                  <a:gd name="connsiteY114" fmla="*/ 123679 h 1587548"/>
                  <a:gd name="connsiteX115" fmla="*/ 1036876 w 1560044"/>
                  <a:gd name="connsiteY115" fmla="*/ 122371 h 1587548"/>
                  <a:gd name="connsiteX116" fmla="*/ 1031644 w 1560044"/>
                  <a:gd name="connsiteY116" fmla="*/ 118444 h 1587548"/>
                  <a:gd name="connsiteX117" fmla="*/ 1023143 w 1560044"/>
                  <a:gd name="connsiteY117" fmla="*/ 121716 h 1587548"/>
                  <a:gd name="connsiteX118" fmla="*/ 1010063 w 1560044"/>
                  <a:gd name="connsiteY118" fmla="*/ 115827 h 1587548"/>
                  <a:gd name="connsiteX119" fmla="*/ 1005486 w 1560044"/>
                  <a:gd name="connsiteY119" fmla="*/ 98813 h 1587548"/>
                  <a:gd name="connsiteX120" fmla="*/ 1004178 w 1560044"/>
                  <a:gd name="connsiteY120" fmla="*/ 92923 h 1587548"/>
                  <a:gd name="connsiteX121" fmla="*/ 1002870 w 1560044"/>
                  <a:gd name="connsiteY121" fmla="*/ 88997 h 1587548"/>
                  <a:gd name="connsiteX122" fmla="*/ 1003524 w 1560044"/>
                  <a:gd name="connsiteY122" fmla="*/ 78527 h 1587548"/>
                  <a:gd name="connsiteX123" fmla="*/ 1000254 w 1560044"/>
                  <a:gd name="connsiteY123" fmla="*/ 75909 h 1587548"/>
                  <a:gd name="connsiteX124" fmla="*/ 996330 w 1560044"/>
                  <a:gd name="connsiteY124" fmla="*/ 68711 h 1587548"/>
                  <a:gd name="connsiteX125" fmla="*/ 995022 w 1560044"/>
                  <a:gd name="connsiteY125" fmla="*/ 66093 h 1587548"/>
                  <a:gd name="connsiteX126" fmla="*/ 991098 w 1560044"/>
                  <a:gd name="connsiteY126" fmla="*/ 67402 h 1587548"/>
                  <a:gd name="connsiteX127" fmla="*/ 980635 w 1560044"/>
                  <a:gd name="connsiteY127" fmla="*/ 69365 h 1587548"/>
                  <a:gd name="connsiteX128" fmla="*/ 980635 w 1560044"/>
                  <a:gd name="connsiteY128" fmla="*/ 70020 h 1587548"/>
                  <a:gd name="connsiteX129" fmla="*/ 974096 w 1560044"/>
                  <a:gd name="connsiteY129" fmla="*/ 79181 h 1587548"/>
                  <a:gd name="connsiteX130" fmla="*/ 961670 w 1560044"/>
                  <a:gd name="connsiteY130" fmla="*/ 75255 h 1587548"/>
                  <a:gd name="connsiteX131" fmla="*/ 960362 w 1560044"/>
                  <a:gd name="connsiteY131" fmla="*/ 73946 h 1587548"/>
                  <a:gd name="connsiteX132" fmla="*/ 951861 w 1560044"/>
                  <a:gd name="connsiteY132" fmla="*/ 66093 h 1587548"/>
                  <a:gd name="connsiteX133" fmla="*/ 945975 w 1560044"/>
                  <a:gd name="connsiteY133" fmla="*/ 54968 h 1587548"/>
                  <a:gd name="connsiteX134" fmla="*/ 943359 w 1560044"/>
                  <a:gd name="connsiteY134" fmla="*/ 54968 h 1587548"/>
                  <a:gd name="connsiteX135" fmla="*/ 932896 w 1560044"/>
                  <a:gd name="connsiteY135" fmla="*/ 36646 h 1587548"/>
                  <a:gd name="connsiteX136" fmla="*/ 936820 w 1560044"/>
                  <a:gd name="connsiteY136" fmla="*/ 22904 h 1587548"/>
                  <a:gd name="connsiteX137" fmla="*/ 935512 w 1560044"/>
                  <a:gd name="connsiteY137" fmla="*/ 19632 h 1587548"/>
                  <a:gd name="connsiteX138" fmla="*/ 932896 w 1560044"/>
                  <a:gd name="connsiteY138" fmla="*/ 13742 h 1587548"/>
                  <a:gd name="connsiteX139" fmla="*/ 931588 w 1560044"/>
                  <a:gd name="connsiteY139" fmla="*/ 0 h 1587548"/>
                  <a:gd name="connsiteX140" fmla="*/ 931588 w 1560044"/>
                  <a:gd name="connsiteY140" fmla="*/ 0 h 1587548"/>
                  <a:gd name="connsiteX141" fmla="*/ 895620 w 1560044"/>
                  <a:gd name="connsiteY141" fmla="*/ 4581 h 1587548"/>
                  <a:gd name="connsiteX142" fmla="*/ 871424 w 1560044"/>
                  <a:gd name="connsiteY142" fmla="*/ 8507 h 1587548"/>
                  <a:gd name="connsiteX143" fmla="*/ 847227 w 1560044"/>
                  <a:gd name="connsiteY143" fmla="*/ 12433 h 1587548"/>
                  <a:gd name="connsiteX144" fmla="*/ 832840 w 1560044"/>
                  <a:gd name="connsiteY144" fmla="*/ 22249 h 1587548"/>
                  <a:gd name="connsiteX145" fmla="*/ 828262 w 1560044"/>
                  <a:gd name="connsiteY145" fmla="*/ 25521 h 1587548"/>
                  <a:gd name="connsiteX146" fmla="*/ 821723 w 1560044"/>
                  <a:gd name="connsiteY146" fmla="*/ 26830 h 1587548"/>
                  <a:gd name="connsiteX147" fmla="*/ 823685 w 1560044"/>
                  <a:gd name="connsiteY147" fmla="*/ 39263 h 1587548"/>
                  <a:gd name="connsiteX148" fmla="*/ 817799 w 1560044"/>
                  <a:gd name="connsiteY148" fmla="*/ 53005 h 1587548"/>
                  <a:gd name="connsiteX149" fmla="*/ 816491 w 1560044"/>
                  <a:gd name="connsiteY149" fmla="*/ 65439 h 1587548"/>
                  <a:gd name="connsiteX150" fmla="*/ 816491 w 1560044"/>
                  <a:gd name="connsiteY150" fmla="*/ 76564 h 1587548"/>
                  <a:gd name="connsiteX151" fmla="*/ 817799 w 1560044"/>
                  <a:gd name="connsiteY151" fmla="*/ 83762 h 1587548"/>
                  <a:gd name="connsiteX152" fmla="*/ 813221 w 1560044"/>
                  <a:gd name="connsiteY152" fmla="*/ 88997 h 1587548"/>
                  <a:gd name="connsiteX153" fmla="*/ 811259 w 1560044"/>
                  <a:gd name="connsiteY153" fmla="*/ 102085 h 1587548"/>
                  <a:gd name="connsiteX154" fmla="*/ 815183 w 1560044"/>
                  <a:gd name="connsiteY154" fmla="*/ 115172 h 1587548"/>
                  <a:gd name="connsiteX155" fmla="*/ 806028 w 1560044"/>
                  <a:gd name="connsiteY155" fmla="*/ 118444 h 1587548"/>
                  <a:gd name="connsiteX156" fmla="*/ 804720 w 1560044"/>
                  <a:gd name="connsiteY156" fmla="*/ 130878 h 1587548"/>
                  <a:gd name="connsiteX157" fmla="*/ 819107 w 1560044"/>
                  <a:gd name="connsiteY157" fmla="*/ 146583 h 1587548"/>
                  <a:gd name="connsiteX158" fmla="*/ 800142 w 1560044"/>
                  <a:gd name="connsiteY158" fmla="*/ 141348 h 1587548"/>
                  <a:gd name="connsiteX159" fmla="*/ 789679 w 1560044"/>
                  <a:gd name="connsiteY159" fmla="*/ 160980 h 1587548"/>
                  <a:gd name="connsiteX160" fmla="*/ 756981 w 1560044"/>
                  <a:gd name="connsiteY160" fmla="*/ 183229 h 1587548"/>
                  <a:gd name="connsiteX161" fmla="*/ 739978 w 1560044"/>
                  <a:gd name="connsiteY161" fmla="*/ 189118 h 1587548"/>
                  <a:gd name="connsiteX162" fmla="*/ 726898 w 1560044"/>
                  <a:gd name="connsiteY162" fmla="*/ 187810 h 1587548"/>
                  <a:gd name="connsiteX163" fmla="*/ 716435 w 1560044"/>
                  <a:gd name="connsiteY163" fmla="*/ 191736 h 1587548"/>
                  <a:gd name="connsiteX164" fmla="*/ 704010 w 1560044"/>
                  <a:gd name="connsiteY164" fmla="*/ 193045 h 1587548"/>
                  <a:gd name="connsiteX165" fmla="*/ 694854 w 1560044"/>
                  <a:gd name="connsiteY165" fmla="*/ 193045 h 1587548"/>
                  <a:gd name="connsiteX166" fmla="*/ 670658 w 1560044"/>
                  <a:gd name="connsiteY166" fmla="*/ 201552 h 1587548"/>
                  <a:gd name="connsiteX167" fmla="*/ 654963 w 1560044"/>
                  <a:gd name="connsiteY167" fmla="*/ 208096 h 1587548"/>
                  <a:gd name="connsiteX168" fmla="*/ 638614 w 1560044"/>
                  <a:gd name="connsiteY168" fmla="*/ 213331 h 1587548"/>
                  <a:gd name="connsiteX169" fmla="*/ 629458 w 1560044"/>
                  <a:gd name="connsiteY169" fmla="*/ 229036 h 1587548"/>
                  <a:gd name="connsiteX170" fmla="*/ 620957 w 1560044"/>
                  <a:gd name="connsiteY170" fmla="*/ 241469 h 1587548"/>
                  <a:gd name="connsiteX171" fmla="*/ 619649 w 1560044"/>
                  <a:gd name="connsiteY171" fmla="*/ 250631 h 1587548"/>
                  <a:gd name="connsiteX172" fmla="*/ 634036 w 1560044"/>
                  <a:gd name="connsiteY172" fmla="*/ 258484 h 1587548"/>
                  <a:gd name="connsiteX173" fmla="*/ 645153 w 1560044"/>
                  <a:gd name="connsiteY173" fmla="*/ 264373 h 1587548"/>
                  <a:gd name="connsiteX174" fmla="*/ 634036 w 1560044"/>
                  <a:gd name="connsiteY174" fmla="*/ 266337 h 1587548"/>
                  <a:gd name="connsiteX175" fmla="*/ 622919 w 1560044"/>
                  <a:gd name="connsiteY175" fmla="*/ 268300 h 1587548"/>
                  <a:gd name="connsiteX176" fmla="*/ 611147 w 1560044"/>
                  <a:gd name="connsiteY176" fmla="*/ 276807 h 1587548"/>
                  <a:gd name="connsiteX177" fmla="*/ 600030 w 1560044"/>
                  <a:gd name="connsiteY177" fmla="*/ 280733 h 1587548"/>
                  <a:gd name="connsiteX178" fmla="*/ 583027 w 1560044"/>
                  <a:gd name="connsiteY178" fmla="*/ 284005 h 1587548"/>
                  <a:gd name="connsiteX179" fmla="*/ 573872 w 1560044"/>
                  <a:gd name="connsiteY179" fmla="*/ 282042 h 1587548"/>
                  <a:gd name="connsiteX180" fmla="*/ 549675 w 1560044"/>
                  <a:gd name="connsiteY180" fmla="*/ 270263 h 1587548"/>
                  <a:gd name="connsiteX181" fmla="*/ 537904 w 1560044"/>
                  <a:gd name="connsiteY181" fmla="*/ 266991 h 1587548"/>
                  <a:gd name="connsiteX182" fmla="*/ 523516 w 1560044"/>
                  <a:gd name="connsiteY182" fmla="*/ 264373 h 1587548"/>
                  <a:gd name="connsiteX183" fmla="*/ 505206 w 1560044"/>
                  <a:gd name="connsiteY183" fmla="*/ 259138 h 1587548"/>
                  <a:gd name="connsiteX184" fmla="*/ 495396 w 1560044"/>
                  <a:gd name="connsiteY184" fmla="*/ 251285 h 1587548"/>
                  <a:gd name="connsiteX185" fmla="*/ 481663 w 1560044"/>
                  <a:gd name="connsiteY185" fmla="*/ 249977 h 1587548"/>
                  <a:gd name="connsiteX186" fmla="*/ 475777 w 1560044"/>
                  <a:gd name="connsiteY186" fmla="*/ 255212 h 1587548"/>
                  <a:gd name="connsiteX187" fmla="*/ 466622 w 1560044"/>
                  <a:gd name="connsiteY187" fmla="*/ 255212 h 1587548"/>
                  <a:gd name="connsiteX188" fmla="*/ 468584 w 1560044"/>
                  <a:gd name="connsiteY188" fmla="*/ 243433 h 1587548"/>
                  <a:gd name="connsiteX189" fmla="*/ 456813 w 1560044"/>
                  <a:gd name="connsiteY189" fmla="*/ 214640 h 1587548"/>
                  <a:gd name="connsiteX190" fmla="*/ 467930 w 1560044"/>
                  <a:gd name="connsiteY190" fmla="*/ 205478 h 1587548"/>
                  <a:gd name="connsiteX191" fmla="*/ 458120 w 1560044"/>
                  <a:gd name="connsiteY191" fmla="*/ 190427 h 1587548"/>
                  <a:gd name="connsiteX192" fmla="*/ 443079 w 1560044"/>
                  <a:gd name="connsiteY192" fmla="*/ 187810 h 1587548"/>
                  <a:gd name="connsiteX193" fmla="*/ 435886 w 1560044"/>
                  <a:gd name="connsiteY193" fmla="*/ 193699 h 1587548"/>
                  <a:gd name="connsiteX194" fmla="*/ 427384 w 1560044"/>
                  <a:gd name="connsiteY194" fmla="*/ 192390 h 1587548"/>
                  <a:gd name="connsiteX195" fmla="*/ 419537 w 1560044"/>
                  <a:gd name="connsiteY195" fmla="*/ 192390 h 1587548"/>
                  <a:gd name="connsiteX196" fmla="*/ 410381 w 1560044"/>
                  <a:gd name="connsiteY196" fmla="*/ 185192 h 1587548"/>
                  <a:gd name="connsiteX197" fmla="*/ 400572 w 1560044"/>
                  <a:gd name="connsiteY197" fmla="*/ 181920 h 1587548"/>
                  <a:gd name="connsiteX198" fmla="*/ 398610 w 1560044"/>
                  <a:gd name="connsiteY198" fmla="*/ 177994 h 1587548"/>
                  <a:gd name="connsiteX199" fmla="*/ 392724 w 1560044"/>
                  <a:gd name="connsiteY199" fmla="*/ 177994 h 1587548"/>
                  <a:gd name="connsiteX200" fmla="*/ 388801 w 1560044"/>
                  <a:gd name="connsiteY200" fmla="*/ 174722 h 1587548"/>
                  <a:gd name="connsiteX201" fmla="*/ 383569 w 1560044"/>
                  <a:gd name="connsiteY201" fmla="*/ 182574 h 1587548"/>
                  <a:gd name="connsiteX202" fmla="*/ 394032 w 1560044"/>
                  <a:gd name="connsiteY202" fmla="*/ 188464 h 1587548"/>
                  <a:gd name="connsiteX203" fmla="*/ 394032 w 1560044"/>
                  <a:gd name="connsiteY203" fmla="*/ 204170 h 1587548"/>
                  <a:gd name="connsiteX204" fmla="*/ 388147 w 1560044"/>
                  <a:gd name="connsiteY204" fmla="*/ 209405 h 1587548"/>
                  <a:gd name="connsiteX205" fmla="*/ 392070 w 1560044"/>
                  <a:gd name="connsiteY205" fmla="*/ 221838 h 1587548"/>
                  <a:gd name="connsiteX206" fmla="*/ 390762 w 1560044"/>
                  <a:gd name="connsiteY206" fmla="*/ 236889 h 1587548"/>
                  <a:gd name="connsiteX207" fmla="*/ 395994 w 1560044"/>
                  <a:gd name="connsiteY207" fmla="*/ 239506 h 1587548"/>
                  <a:gd name="connsiteX208" fmla="*/ 402534 w 1560044"/>
                  <a:gd name="connsiteY208" fmla="*/ 246705 h 1587548"/>
                  <a:gd name="connsiteX209" fmla="*/ 405150 w 1560044"/>
                  <a:gd name="connsiteY209" fmla="*/ 257175 h 1587548"/>
                  <a:gd name="connsiteX210" fmla="*/ 407766 w 1560044"/>
                  <a:gd name="connsiteY210" fmla="*/ 268300 h 1587548"/>
                  <a:gd name="connsiteX211" fmla="*/ 414959 w 1560044"/>
                  <a:gd name="connsiteY211" fmla="*/ 271572 h 1587548"/>
                  <a:gd name="connsiteX212" fmla="*/ 411689 w 1560044"/>
                  <a:gd name="connsiteY212" fmla="*/ 278770 h 1587548"/>
                  <a:gd name="connsiteX213" fmla="*/ 411689 w 1560044"/>
                  <a:gd name="connsiteY213" fmla="*/ 287277 h 1587548"/>
                  <a:gd name="connsiteX214" fmla="*/ 407112 w 1560044"/>
                  <a:gd name="connsiteY214" fmla="*/ 293821 h 1587548"/>
                  <a:gd name="connsiteX215" fmla="*/ 408419 w 1560044"/>
                  <a:gd name="connsiteY215" fmla="*/ 306254 h 1587548"/>
                  <a:gd name="connsiteX216" fmla="*/ 414959 w 1560044"/>
                  <a:gd name="connsiteY216" fmla="*/ 307563 h 1587548"/>
                  <a:gd name="connsiteX217" fmla="*/ 410381 w 1560044"/>
                  <a:gd name="connsiteY217" fmla="*/ 318688 h 1587548"/>
                  <a:gd name="connsiteX218" fmla="*/ 407766 w 1560044"/>
                  <a:gd name="connsiteY218" fmla="*/ 328504 h 1587548"/>
                  <a:gd name="connsiteX219" fmla="*/ 404496 w 1560044"/>
                  <a:gd name="connsiteY219" fmla="*/ 337011 h 1587548"/>
                  <a:gd name="connsiteX220" fmla="*/ 404496 w 1560044"/>
                  <a:gd name="connsiteY220" fmla="*/ 345517 h 1587548"/>
                  <a:gd name="connsiteX221" fmla="*/ 404496 w 1560044"/>
                  <a:gd name="connsiteY221" fmla="*/ 355333 h 1587548"/>
                  <a:gd name="connsiteX222" fmla="*/ 408419 w 1560044"/>
                  <a:gd name="connsiteY222" fmla="*/ 362531 h 1587548"/>
                  <a:gd name="connsiteX223" fmla="*/ 412997 w 1560044"/>
                  <a:gd name="connsiteY223" fmla="*/ 369730 h 1587548"/>
                  <a:gd name="connsiteX224" fmla="*/ 422807 w 1560044"/>
                  <a:gd name="connsiteY224" fmla="*/ 377583 h 1587548"/>
                  <a:gd name="connsiteX225" fmla="*/ 410381 w 1560044"/>
                  <a:gd name="connsiteY225" fmla="*/ 377583 h 1587548"/>
                  <a:gd name="connsiteX226" fmla="*/ 397956 w 1560044"/>
                  <a:gd name="connsiteY226" fmla="*/ 373656 h 1587548"/>
                  <a:gd name="connsiteX227" fmla="*/ 390108 w 1560044"/>
                  <a:gd name="connsiteY227" fmla="*/ 378237 h 1587548"/>
                  <a:gd name="connsiteX228" fmla="*/ 367874 w 1560044"/>
                  <a:gd name="connsiteY228" fmla="*/ 374311 h 1587548"/>
                  <a:gd name="connsiteX229" fmla="*/ 364604 w 1560044"/>
                  <a:gd name="connsiteY229" fmla="*/ 365149 h 1587548"/>
                  <a:gd name="connsiteX230" fmla="*/ 366566 w 1560044"/>
                  <a:gd name="connsiteY230" fmla="*/ 357951 h 1587548"/>
                  <a:gd name="connsiteX231" fmla="*/ 352833 w 1560044"/>
                  <a:gd name="connsiteY231" fmla="*/ 357951 h 1587548"/>
                  <a:gd name="connsiteX232" fmla="*/ 346293 w 1560044"/>
                  <a:gd name="connsiteY232" fmla="*/ 362531 h 1587548"/>
                  <a:gd name="connsiteX233" fmla="*/ 344985 w 1560044"/>
                  <a:gd name="connsiteY233" fmla="*/ 369730 h 1587548"/>
                  <a:gd name="connsiteX234" fmla="*/ 350217 w 1560044"/>
                  <a:gd name="connsiteY234" fmla="*/ 376928 h 1587548"/>
                  <a:gd name="connsiteX235" fmla="*/ 350217 w 1560044"/>
                  <a:gd name="connsiteY235" fmla="*/ 387399 h 1587548"/>
                  <a:gd name="connsiteX236" fmla="*/ 344985 w 1560044"/>
                  <a:gd name="connsiteY236" fmla="*/ 380855 h 1587548"/>
                  <a:gd name="connsiteX237" fmla="*/ 339754 w 1560044"/>
                  <a:gd name="connsiteY237" fmla="*/ 365803 h 1587548"/>
                  <a:gd name="connsiteX238" fmla="*/ 331906 w 1560044"/>
                  <a:gd name="connsiteY238" fmla="*/ 365803 h 1587548"/>
                  <a:gd name="connsiteX239" fmla="*/ 324058 w 1560044"/>
                  <a:gd name="connsiteY239" fmla="*/ 373656 h 1587548"/>
                  <a:gd name="connsiteX240" fmla="*/ 320789 w 1560044"/>
                  <a:gd name="connsiteY240" fmla="*/ 368421 h 1587548"/>
                  <a:gd name="connsiteX241" fmla="*/ 316211 w 1560044"/>
                  <a:gd name="connsiteY241" fmla="*/ 362531 h 1587548"/>
                  <a:gd name="connsiteX242" fmla="*/ 310325 w 1560044"/>
                  <a:gd name="connsiteY242" fmla="*/ 363840 h 1587548"/>
                  <a:gd name="connsiteX243" fmla="*/ 311633 w 1560044"/>
                  <a:gd name="connsiteY243" fmla="*/ 355333 h 1587548"/>
                  <a:gd name="connsiteX244" fmla="*/ 303786 w 1560044"/>
                  <a:gd name="connsiteY244" fmla="*/ 356642 h 1587548"/>
                  <a:gd name="connsiteX245" fmla="*/ 297900 w 1560044"/>
                  <a:gd name="connsiteY245" fmla="*/ 358605 h 1587548"/>
                  <a:gd name="connsiteX246" fmla="*/ 291360 w 1560044"/>
                  <a:gd name="connsiteY246" fmla="*/ 354024 h 1587548"/>
                  <a:gd name="connsiteX247" fmla="*/ 291360 w 1560044"/>
                  <a:gd name="connsiteY247" fmla="*/ 362531 h 1587548"/>
                  <a:gd name="connsiteX248" fmla="*/ 281551 w 1560044"/>
                  <a:gd name="connsiteY248" fmla="*/ 364495 h 1587548"/>
                  <a:gd name="connsiteX249" fmla="*/ 273704 w 1560044"/>
                  <a:gd name="connsiteY249" fmla="*/ 369730 h 1587548"/>
                  <a:gd name="connsiteX250" fmla="*/ 263894 w 1560044"/>
                  <a:gd name="connsiteY250" fmla="*/ 374311 h 1587548"/>
                  <a:gd name="connsiteX251" fmla="*/ 259316 w 1560044"/>
                  <a:gd name="connsiteY251" fmla="*/ 370384 h 1587548"/>
                  <a:gd name="connsiteX252" fmla="*/ 257355 w 1560044"/>
                  <a:gd name="connsiteY252" fmla="*/ 363186 h 1587548"/>
                  <a:gd name="connsiteX253" fmla="*/ 250161 w 1560044"/>
                  <a:gd name="connsiteY253" fmla="*/ 355333 h 1587548"/>
                  <a:gd name="connsiteX254" fmla="*/ 247545 w 1560044"/>
                  <a:gd name="connsiteY254" fmla="*/ 345517 h 1587548"/>
                  <a:gd name="connsiteX255" fmla="*/ 238390 w 1560044"/>
                  <a:gd name="connsiteY255" fmla="*/ 331121 h 1587548"/>
                  <a:gd name="connsiteX256" fmla="*/ 238390 w 1560044"/>
                  <a:gd name="connsiteY256" fmla="*/ 324577 h 1587548"/>
                  <a:gd name="connsiteX257" fmla="*/ 230542 w 1560044"/>
                  <a:gd name="connsiteY257" fmla="*/ 321960 h 1587548"/>
                  <a:gd name="connsiteX258" fmla="*/ 227272 w 1560044"/>
                  <a:gd name="connsiteY258" fmla="*/ 318688 h 1587548"/>
                  <a:gd name="connsiteX259" fmla="*/ 224002 w 1560044"/>
                  <a:gd name="connsiteY259" fmla="*/ 318688 h 1587548"/>
                  <a:gd name="connsiteX260" fmla="*/ 216809 w 1560044"/>
                  <a:gd name="connsiteY260" fmla="*/ 322614 h 1587548"/>
                  <a:gd name="connsiteX261" fmla="*/ 224656 w 1560044"/>
                  <a:gd name="connsiteY261" fmla="*/ 311489 h 1587548"/>
                  <a:gd name="connsiteX262" fmla="*/ 225964 w 1560044"/>
                  <a:gd name="connsiteY262" fmla="*/ 302328 h 1587548"/>
                  <a:gd name="connsiteX263" fmla="*/ 216809 w 1560044"/>
                  <a:gd name="connsiteY263" fmla="*/ 304945 h 1587548"/>
                  <a:gd name="connsiteX264" fmla="*/ 206346 w 1560044"/>
                  <a:gd name="connsiteY264" fmla="*/ 313452 h 1587548"/>
                  <a:gd name="connsiteX265" fmla="*/ 209615 w 1560044"/>
                  <a:gd name="connsiteY265" fmla="*/ 301019 h 1587548"/>
                  <a:gd name="connsiteX266" fmla="*/ 200460 w 1560044"/>
                  <a:gd name="connsiteY266" fmla="*/ 304291 h 1587548"/>
                  <a:gd name="connsiteX267" fmla="*/ 191958 w 1560044"/>
                  <a:gd name="connsiteY267" fmla="*/ 304291 h 1587548"/>
                  <a:gd name="connsiteX268" fmla="*/ 184111 w 1560044"/>
                  <a:gd name="connsiteY268" fmla="*/ 308217 h 1587548"/>
                  <a:gd name="connsiteX269" fmla="*/ 176263 w 1560044"/>
                  <a:gd name="connsiteY269" fmla="*/ 301673 h 1587548"/>
                  <a:gd name="connsiteX270" fmla="*/ 169070 w 1560044"/>
                  <a:gd name="connsiteY270" fmla="*/ 305600 h 1587548"/>
                  <a:gd name="connsiteX271" fmla="*/ 163184 w 1560044"/>
                  <a:gd name="connsiteY271" fmla="*/ 308217 h 1587548"/>
                  <a:gd name="connsiteX272" fmla="*/ 165800 w 1560044"/>
                  <a:gd name="connsiteY272" fmla="*/ 314761 h 1587548"/>
                  <a:gd name="connsiteX273" fmla="*/ 161876 w 1560044"/>
                  <a:gd name="connsiteY273" fmla="*/ 318688 h 1587548"/>
                  <a:gd name="connsiteX274" fmla="*/ 161876 w 1560044"/>
                  <a:gd name="connsiteY274" fmla="*/ 325232 h 1587548"/>
                  <a:gd name="connsiteX275" fmla="*/ 156644 w 1560044"/>
                  <a:gd name="connsiteY275" fmla="*/ 328504 h 1587548"/>
                  <a:gd name="connsiteX276" fmla="*/ 134410 w 1560044"/>
                  <a:gd name="connsiteY276" fmla="*/ 314761 h 1587548"/>
                  <a:gd name="connsiteX277" fmla="*/ 126562 w 1560044"/>
                  <a:gd name="connsiteY277" fmla="*/ 326540 h 1587548"/>
                  <a:gd name="connsiteX278" fmla="*/ 118715 w 1560044"/>
                  <a:gd name="connsiteY278" fmla="*/ 321305 h 1587548"/>
                  <a:gd name="connsiteX279" fmla="*/ 114137 w 1560044"/>
                  <a:gd name="connsiteY279" fmla="*/ 320651 h 1587548"/>
                  <a:gd name="connsiteX280" fmla="*/ 112829 w 1560044"/>
                  <a:gd name="connsiteY280" fmla="*/ 309526 h 1587548"/>
                  <a:gd name="connsiteX281" fmla="*/ 103020 w 1560044"/>
                  <a:gd name="connsiteY281" fmla="*/ 316070 h 1587548"/>
                  <a:gd name="connsiteX282" fmla="*/ 93210 w 1560044"/>
                  <a:gd name="connsiteY282" fmla="*/ 312144 h 1587548"/>
                  <a:gd name="connsiteX283" fmla="*/ 83401 w 1560044"/>
                  <a:gd name="connsiteY283" fmla="*/ 318033 h 1587548"/>
                  <a:gd name="connsiteX284" fmla="*/ 73591 w 1560044"/>
                  <a:gd name="connsiteY284" fmla="*/ 318033 h 1587548"/>
                  <a:gd name="connsiteX285" fmla="*/ 67706 w 1560044"/>
                  <a:gd name="connsiteY285" fmla="*/ 310835 h 1587548"/>
                  <a:gd name="connsiteX286" fmla="*/ 59858 w 1560044"/>
                  <a:gd name="connsiteY286" fmla="*/ 314761 h 1587548"/>
                  <a:gd name="connsiteX287" fmla="*/ 50703 w 1560044"/>
                  <a:gd name="connsiteY287" fmla="*/ 314761 h 1587548"/>
                  <a:gd name="connsiteX288" fmla="*/ 42855 w 1560044"/>
                  <a:gd name="connsiteY288" fmla="*/ 312144 h 1587548"/>
                  <a:gd name="connsiteX289" fmla="*/ 42855 w 1560044"/>
                  <a:gd name="connsiteY289" fmla="*/ 318033 h 1587548"/>
                  <a:gd name="connsiteX290" fmla="*/ 35008 w 1560044"/>
                  <a:gd name="connsiteY290" fmla="*/ 318033 h 1587548"/>
                  <a:gd name="connsiteX291" fmla="*/ 35008 w 1560044"/>
                  <a:gd name="connsiteY291" fmla="*/ 323923 h 1587548"/>
                  <a:gd name="connsiteX292" fmla="*/ 25198 w 1560044"/>
                  <a:gd name="connsiteY292" fmla="*/ 320651 h 1587548"/>
                  <a:gd name="connsiteX293" fmla="*/ 12773 w 1560044"/>
                  <a:gd name="connsiteY293" fmla="*/ 328504 h 1587548"/>
                  <a:gd name="connsiteX294" fmla="*/ 12119 w 1560044"/>
                  <a:gd name="connsiteY294" fmla="*/ 337011 h 1587548"/>
                  <a:gd name="connsiteX295" fmla="*/ 6887 w 1560044"/>
                  <a:gd name="connsiteY295" fmla="*/ 342900 h 1587548"/>
                  <a:gd name="connsiteX296" fmla="*/ 6887 w 1560044"/>
                  <a:gd name="connsiteY296" fmla="*/ 352061 h 1587548"/>
                  <a:gd name="connsiteX297" fmla="*/ 4272 w 1560044"/>
                  <a:gd name="connsiteY297" fmla="*/ 358605 h 1587548"/>
                  <a:gd name="connsiteX298" fmla="*/ 12119 w 1560044"/>
                  <a:gd name="connsiteY298" fmla="*/ 363186 h 1587548"/>
                  <a:gd name="connsiteX299" fmla="*/ 17351 w 1560044"/>
                  <a:gd name="connsiteY299" fmla="*/ 359914 h 1587548"/>
                  <a:gd name="connsiteX300" fmla="*/ 24544 w 1560044"/>
                  <a:gd name="connsiteY300" fmla="*/ 363840 h 1587548"/>
                  <a:gd name="connsiteX301" fmla="*/ 31084 w 1560044"/>
                  <a:gd name="connsiteY301" fmla="*/ 365803 h 1587548"/>
                  <a:gd name="connsiteX302" fmla="*/ 38932 w 1560044"/>
                  <a:gd name="connsiteY302" fmla="*/ 360568 h 1587548"/>
                  <a:gd name="connsiteX303" fmla="*/ 56588 w 1560044"/>
                  <a:gd name="connsiteY303" fmla="*/ 358605 h 1587548"/>
                  <a:gd name="connsiteX304" fmla="*/ 63128 w 1560044"/>
                  <a:gd name="connsiteY304" fmla="*/ 358605 h 1587548"/>
                  <a:gd name="connsiteX305" fmla="*/ 46125 w 1560044"/>
                  <a:gd name="connsiteY305" fmla="*/ 363840 h 1587548"/>
                  <a:gd name="connsiteX306" fmla="*/ 51357 w 1560044"/>
                  <a:gd name="connsiteY306" fmla="*/ 368421 h 1587548"/>
                  <a:gd name="connsiteX307" fmla="*/ 62474 w 1560044"/>
                  <a:gd name="connsiteY307" fmla="*/ 369075 h 1587548"/>
                  <a:gd name="connsiteX308" fmla="*/ 60512 w 1560044"/>
                  <a:gd name="connsiteY308" fmla="*/ 375619 h 1587548"/>
                  <a:gd name="connsiteX309" fmla="*/ 69668 w 1560044"/>
                  <a:gd name="connsiteY309" fmla="*/ 380200 h 1587548"/>
                  <a:gd name="connsiteX310" fmla="*/ 61820 w 1560044"/>
                  <a:gd name="connsiteY310" fmla="*/ 380200 h 1587548"/>
                  <a:gd name="connsiteX311" fmla="*/ 53973 w 1560044"/>
                  <a:gd name="connsiteY311" fmla="*/ 380200 h 1587548"/>
                  <a:gd name="connsiteX312" fmla="*/ 45471 w 1560044"/>
                  <a:gd name="connsiteY312" fmla="*/ 380200 h 1587548"/>
                  <a:gd name="connsiteX313" fmla="*/ 42855 w 1560044"/>
                  <a:gd name="connsiteY313" fmla="*/ 376928 h 1587548"/>
                  <a:gd name="connsiteX314" fmla="*/ 36316 w 1560044"/>
                  <a:gd name="connsiteY314" fmla="*/ 376928 h 1587548"/>
                  <a:gd name="connsiteX315" fmla="*/ 27814 w 1560044"/>
                  <a:gd name="connsiteY315" fmla="*/ 371693 h 1587548"/>
                  <a:gd name="connsiteX316" fmla="*/ 19967 w 1560044"/>
                  <a:gd name="connsiteY316" fmla="*/ 376928 h 1587548"/>
                  <a:gd name="connsiteX317" fmla="*/ 31084 w 1560044"/>
                  <a:gd name="connsiteY317" fmla="*/ 381509 h 1587548"/>
                  <a:gd name="connsiteX318" fmla="*/ 25198 w 1560044"/>
                  <a:gd name="connsiteY318" fmla="*/ 396560 h 1587548"/>
                  <a:gd name="connsiteX319" fmla="*/ 38932 w 1560044"/>
                  <a:gd name="connsiteY319" fmla="*/ 385435 h 1587548"/>
                  <a:gd name="connsiteX320" fmla="*/ 49395 w 1560044"/>
                  <a:gd name="connsiteY320" fmla="*/ 394597 h 1587548"/>
                  <a:gd name="connsiteX321" fmla="*/ 56588 w 1560044"/>
                  <a:gd name="connsiteY321" fmla="*/ 397214 h 1587548"/>
                  <a:gd name="connsiteX322" fmla="*/ 55281 w 1560044"/>
                  <a:gd name="connsiteY322" fmla="*/ 405067 h 1587548"/>
                  <a:gd name="connsiteX323" fmla="*/ 57896 w 1560044"/>
                  <a:gd name="connsiteY323" fmla="*/ 408993 h 1587548"/>
                  <a:gd name="connsiteX324" fmla="*/ 53319 w 1560044"/>
                  <a:gd name="connsiteY324" fmla="*/ 414883 h 1587548"/>
                  <a:gd name="connsiteX325" fmla="*/ 44817 w 1560044"/>
                  <a:gd name="connsiteY325" fmla="*/ 411611 h 1587548"/>
                  <a:gd name="connsiteX326" fmla="*/ 348 w 1560044"/>
                  <a:gd name="connsiteY326" fmla="*/ 412265 h 1587548"/>
                  <a:gd name="connsiteX327" fmla="*/ 4272 w 1560044"/>
                  <a:gd name="connsiteY327" fmla="*/ 418155 h 1587548"/>
                  <a:gd name="connsiteX328" fmla="*/ 18005 w 1560044"/>
                  <a:gd name="connsiteY328" fmla="*/ 425353 h 1587548"/>
                  <a:gd name="connsiteX329" fmla="*/ 22583 w 1560044"/>
                  <a:gd name="connsiteY329" fmla="*/ 425353 h 1587548"/>
                  <a:gd name="connsiteX330" fmla="*/ 35662 w 1560044"/>
                  <a:gd name="connsiteY330" fmla="*/ 442367 h 1587548"/>
                  <a:gd name="connsiteX331" fmla="*/ 38932 w 1560044"/>
                  <a:gd name="connsiteY331" fmla="*/ 456109 h 1587548"/>
                  <a:gd name="connsiteX332" fmla="*/ 35008 w 1560044"/>
                  <a:gd name="connsiteY332" fmla="*/ 463962 h 1587548"/>
                  <a:gd name="connsiteX333" fmla="*/ 57242 w 1560044"/>
                  <a:gd name="connsiteY333" fmla="*/ 471815 h 1587548"/>
                  <a:gd name="connsiteX334" fmla="*/ 57242 w 1560044"/>
                  <a:gd name="connsiteY334" fmla="*/ 458727 h 1587548"/>
                  <a:gd name="connsiteX335" fmla="*/ 64436 w 1560044"/>
                  <a:gd name="connsiteY335" fmla="*/ 461344 h 1587548"/>
                  <a:gd name="connsiteX336" fmla="*/ 64436 w 1560044"/>
                  <a:gd name="connsiteY336" fmla="*/ 450874 h 1587548"/>
                  <a:gd name="connsiteX337" fmla="*/ 72284 w 1560044"/>
                  <a:gd name="connsiteY337" fmla="*/ 463308 h 1587548"/>
                  <a:gd name="connsiteX338" fmla="*/ 78823 w 1560044"/>
                  <a:gd name="connsiteY338" fmla="*/ 464616 h 1587548"/>
                  <a:gd name="connsiteX339" fmla="*/ 84055 w 1560044"/>
                  <a:gd name="connsiteY339" fmla="*/ 458727 h 1587548"/>
                  <a:gd name="connsiteX340" fmla="*/ 95826 w 1560044"/>
                  <a:gd name="connsiteY340" fmla="*/ 479667 h 1587548"/>
                  <a:gd name="connsiteX341" fmla="*/ 110213 w 1560044"/>
                  <a:gd name="connsiteY341" fmla="*/ 480322 h 1587548"/>
                  <a:gd name="connsiteX342" fmla="*/ 116753 w 1560044"/>
                  <a:gd name="connsiteY342" fmla="*/ 486865 h 1587548"/>
                  <a:gd name="connsiteX343" fmla="*/ 132448 w 1560044"/>
                  <a:gd name="connsiteY343" fmla="*/ 490792 h 1587548"/>
                  <a:gd name="connsiteX344" fmla="*/ 139642 w 1560044"/>
                  <a:gd name="connsiteY344" fmla="*/ 505189 h 1587548"/>
                  <a:gd name="connsiteX345" fmla="*/ 148143 w 1560044"/>
                  <a:gd name="connsiteY345" fmla="*/ 506497 h 1587548"/>
                  <a:gd name="connsiteX346" fmla="*/ 151413 w 1560044"/>
                  <a:gd name="connsiteY346" fmla="*/ 501262 h 1587548"/>
                  <a:gd name="connsiteX347" fmla="*/ 161876 w 1560044"/>
                  <a:gd name="connsiteY347" fmla="*/ 495373 h 1587548"/>
                  <a:gd name="connsiteX348" fmla="*/ 155991 w 1560044"/>
                  <a:gd name="connsiteY348" fmla="*/ 504534 h 1587548"/>
                  <a:gd name="connsiteX349" fmla="*/ 160568 w 1560044"/>
                  <a:gd name="connsiteY349" fmla="*/ 512387 h 1587548"/>
                  <a:gd name="connsiteX350" fmla="*/ 167762 w 1560044"/>
                  <a:gd name="connsiteY350" fmla="*/ 520240 h 1587548"/>
                  <a:gd name="connsiteX351" fmla="*/ 172994 w 1560044"/>
                  <a:gd name="connsiteY351" fmla="*/ 513041 h 1587548"/>
                  <a:gd name="connsiteX352" fmla="*/ 176917 w 1560044"/>
                  <a:gd name="connsiteY352" fmla="*/ 505189 h 1587548"/>
                  <a:gd name="connsiteX353" fmla="*/ 182803 w 1560044"/>
                  <a:gd name="connsiteY353" fmla="*/ 510424 h 1587548"/>
                  <a:gd name="connsiteX354" fmla="*/ 175609 w 1560044"/>
                  <a:gd name="connsiteY354" fmla="*/ 515659 h 1587548"/>
                  <a:gd name="connsiteX355" fmla="*/ 170378 w 1560044"/>
                  <a:gd name="connsiteY355" fmla="*/ 526783 h 1587548"/>
                  <a:gd name="connsiteX356" fmla="*/ 177571 w 1560044"/>
                  <a:gd name="connsiteY356" fmla="*/ 533982 h 1587548"/>
                  <a:gd name="connsiteX357" fmla="*/ 187381 w 1560044"/>
                  <a:gd name="connsiteY357" fmla="*/ 537253 h 1587548"/>
                  <a:gd name="connsiteX358" fmla="*/ 189343 w 1560044"/>
                  <a:gd name="connsiteY358" fmla="*/ 535945 h 1587548"/>
                  <a:gd name="connsiteX359" fmla="*/ 195228 w 1560044"/>
                  <a:gd name="connsiteY359" fmla="*/ 538562 h 1587548"/>
                  <a:gd name="connsiteX360" fmla="*/ 197844 w 1560044"/>
                  <a:gd name="connsiteY360" fmla="*/ 527438 h 1587548"/>
                  <a:gd name="connsiteX361" fmla="*/ 204384 w 1560044"/>
                  <a:gd name="connsiteY361" fmla="*/ 534636 h 1587548"/>
                  <a:gd name="connsiteX362" fmla="*/ 214193 w 1560044"/>
                  <a:gd name="connsiteY362" fmla="*/ 533982 h 1587548"/>
                  <a:gd name="connsiteX363" fmla="*/ 224002 w 1560044"/>
                  <a:gd name="connsiteY363" fmla="*/ 537253 h 1587548"/>
                  <a:gd name="connsiteX364" fmla="*/ 229888 w 1560044"/>
                  <a:gd name="connsiteY364" fmla="*/ 541180 h 1587548"/>
                  <a:gd name="connsiteX365" fmla="*/ 222695 w 1560044"/>
                  <a:gd name="connsiteY365" fmla="*/ 550341 h 1587548"/>
                  <a:gd name="connsiteX366" fmla="*/ 210269 w 1560044"/>
                  <a:gd name="connsiteY366" fmla="*/ 547724 h 1587548"/>
                  <a:gd name="connsiteX367" fmla="*/ 201114 w 1560044"/>
                  <a:gd name="connsiteY367" fmla="*/ 543797 h 1587548"/>
                  <a:gd name="connsiteX368" fmla="*/ 206999 w 1560044"/>
                  <a:gd name="connsiteY368" fmla="*/ 550341 h 1587548"/>
                  <a:gd name="connsiteX369" fmla="*/ 211577 w 1560044"/>
                  <a:gd name="connsiteY369" fmla="*/ 558194 h 1587548"/>
                  <a:gd name="connsiteX370" fmla="*/ 225310 w 1560044"/>
                  <a:gd name="connsiteY370" fmla="*/ 559503 h 1587548"/>
                  <a:gd name="connsiteX371" fmla="*/ 236428 w 1560044"/>
                  <a:gd name="connsiteY371" fmla="*/ 555576 h 1587548"/>
                  <a:gd name="connsiteX372" fmla="*/ 241659 w 1560044"/>
                  <a:gd name="connsiteY372" fmla="*/ 558848 h 1587548"/>
                  <a:gd name="connsiteX373" fmla="*/ 250161 w 1560044"/>
                  <a:gd name="connsiteY373" fmla="*/ 558848 h 1587548"/>
                  <a:gd name="connsiteX374" fmla="*/ 265856 w 1560044"/>
                  <a:gd name="connsiteY374" fmla="*/ 565392 h 1587548"/>
                  <a:gd name="connsiteX375" fmla="*/ 251469 w 1560044"/>
                  <a:gd name="connsiteY375" fmla="*/ 567356 h 1587548"/>
                  <a:gd name="connsiteX376" fmla="*/ 256701 w 1560044"/>
                  <a:gd name="connsiteY376" fmla="*/ 577171 h 1587548"/>
                  <a:gd name="connsiteX377" fmla="*/ 261278 w 1560044"/>
                  <a:gd name="connsiteY377" fmla="*/ 582407 h 1587548"/>
                  <a:gd name="connsiteX378" fmla="*/ 247545 w 1560044"/>
                  <a:gd name="connsiteY378" fmla="*/ 581098 h 1587548"/>
                  <a:gd name="connsiteX379" fmla="*/ 242967 w 1560044"/>
                  <a:gd name="connsiteY379" fmla="*/ 585678 h 1587548"/>
                  <a:gd name="connsiteX380" fmla="*/ 254085 w 1560044"/>
                  <a:gd name="connsiteY380" fmla="*/ 598766 h 1587548"/>
                  <a:gd name="connsiteX381" fmla="*/ 256701 w 1560044"/>
                  <a:gd name="connsiteY381" fmla="*/ 606619 h 1587548"/>
                  <a:gd name="connsiteX382" fmla="*/ 261278 w 1560044"/>
                  <a:gd name="connsiteY382" fmla="*/ 607927 h 1587548"/>
                  <a:gd name="connsiteX383" fmla="*/ 272396 w 1560044"/>
                  <a:gd name="connsiteY383" fmla="*/ 616435 h 1587548"/>
                  <a:gd name="connsiteX384" fmla="*/ 284821 w 1560044"/>
                  <a:gd name="connsiteY384" fmla="*/ 607927 h 1587548"/>
                  <a:gd name="connsiteX385" fmla="*/ 294630 w 1560044"/>
                  <a:gd name="connsiteY385" fmla="*/ 606619 h 1587548"/>
                  <a:gd name="connsiteX386" fmla="*/ 305748 w 1560044"/>
                  <a:gd name="connsiteY386" fmla="*/ 609236 h 1587548"/>
                  <a:gd name="connsiteX387" fmla="*/ 320135 w 1560044"/>
                  <a:gd name="connsiteY387" fmla="*/ 612508 h 1587548"/>
                  <a:gd name="connsiteX388" fmla="*/ 329944 w 1560044"/>
                  <a:gd name="connsiteY388" fmla="*/ 626251 h 1587548"/>
                  <a:gd name="connsiteX389" fmla="*/ 343023 w 1560044"/>
                  <a:gd name="connsiteY389" fmla="*/ 634103 h 1587548"/>
                  <a:gd name="connsiteX390" fmla="*/ 331906 w 1560044"/>
                  <a:gd name="connsiteY390" fmla="*/ 631486 h 1587548"/>
                  <a:gd name="connsiteX391" fmla="*/ 316211 w 1560044"/>
                  <a:gd name="connsiteY391" fmla="*/ 619052 h 1587548"/>
                  <a:gd name="connsiteX392" fmla="*/ 303132 w 1560044"/>
                  <a:gd name="connsiteY392" fmla="*/ 614471 h 1587548"/>
                  <a:gd name="connsiteX393" fmla="*/ 288745 w 1560044"/>
                  <a:gd name="connsiteY393" fmla="*/ 612508 h 1587548"/>
                  <a:gd name="connsiteX394" fmla="*/ 285475 w 1560044"/>
                  <a:gd name="connsiteY394" fmla="*/ 619707 h 1587548"/>
                  <a:gd name="connsiteX395" fmla="*/ 284167 w 1560044"/>
                  <a:gd name="connsiteY395" fmla="*/ 631486 h 1587548"/>
                  <a:gd name="connsiteX396" fmla="*/ 275665 w 1560044"/>
                  <a:gd name="connsiteY396" fmla="*/ 634103 h 1587548"/>
                  <a:gd name="connsiteX397" fmla="*/ 284821 w 1560044"/>
                  <a:gd name="connsiteY397" fmla="*/ 639338 h 1587548"/>
                  <a:gd name="connsiteX398" fmla="*/ 301824 w 1560044"/>
                  <a:gd name="connsiteY398" fmla="*/ 655044 h 1587548"/>
                  <a:gd name="connsiteX399" fmla="*/ 297900 w 1560044"/>
                  <a:gd name="connsiteY399" fmla="*/ 661587 h 1587548"/>
                  <a:gd name="connsiteX400" fmla="*/ 290706 w 1560044"/>
                  <a:gd name="connsiteY400" fmla="*/ 670094 h 1587548"/>
                  <a:gd name="connsiteX401" fmla="*/ 283513 w 1560044"/>
                  <a:gd name="connsiteY401" fmla="*/ 675330 h 1587548"/>
                  <a:gd name="connsiteX402" fmla="*/ 276319 w 1560044"/>
                  <a:gd name="connsiteY402" fmla="*/ 670749 h 1587548"/>
                  <a:gd name="connsiteX403" fmla="*/ 271088 w 1560044"/>
                  <a:gd name="connsiteY403" fmla="*/ 656352 h 1587548"/>
                  <a:gd name="connsiteX404" fmla="*/ 263240 w 1560044"/>
                  <a:gd name="connsiteY404" fmla="*/ 657661 h 1587548"/>
                  <a:gd name="connsiteX405" fmla="*/ 267818 w 1560044"/>
                  <a:gd name="connsiteY405" fmla="*/ 666168 h 1587548"/>
                  <a:gd name="connsiteX406" fmla="*/ 273704 w 1560044"/>
                  <a:gd name="connsiteY406" fmla="*/ 672712 h 1587548"/>
                  <a:gd name="connsiteX407" fmla="*/ 278935 w 1560044"/>
                  <a:gd name="connsiteY407" fmla="*/ 679910 h 1587548"/>
                  <a:gd name="connsiteX408" fmla="*/ 276319 w 1560044"/>
                  <a:gd name="connsiteY408" fmla="*/ 690381 h 1587548"/>
                  <a:gd name="connsiteX409" fmla="*/ 288745 w 1560044"/>
                  <a:gd name="connsiteY409" fmla="*/ 708049 h 1587548"/>
                  <a:gd name="connsiteX410" fmla="*/ 293322 w 1560044"/>
                  <a:gd name="connsiteY410" fmla="*/ 721137 h 1587548"/>
                  <a:gd name="connsiteX411" fmla="*/ 297900 w 1560044"/>
                  <a:gd name="connsiteY411" fmla="*/ 724409 h 1587548"/>
                  <a:gd name="connsiteX412" fmla="*/ 305748 w 1560044"/>
                  <a:gd name="connsiteY412" fmla="*/ 742732 h 1587548"/>
                  <a:gd name="connsiteX413" fmla="*/ 306402 w 1560044"/>
                  <a:gd name="connsiteY413" fmla="*/ 757783 h 1587548"/>
                  <a:gd name="connsiteX414" fmla="*/ 316211 w 1560044"/>
                  <a:gd name="connsiteY414" fmla="*/ 766944 h 1587548"/>
                  <a:gd name="connsiteX415" fmla="*/ 327328 w 1560044"/>
                  <a:gd name="connsiteY415" fmla="*/ 772834 h 1587548"/>
                  <a:gd name="connsiteX416" fmla="*/ 327328 w 1560044"/>
                  <a:gd name="connsiteY416" fmla="*/ 776760 h 1587548"/>
                  <a:gd name="connsiteX417" fmla="*/ 341061 w 1560044"/>
                  <a:gd name="connsiteY417" fmla="*/ 780686 h 1587548"/>
                  <a:gd name="connsiteX418" fmla="*/ 344985 w 1560044"/>
                  <a:gd name="connsiteY418" fmla="*/ 795083 h 1587548"/>
                  <a:gd name="connsiteX419" fmla="*/ 359372 w 1560044"/>
                  <a:gd name="connsiteY419" fmla="*/ 797700 h 1587548"/>
                  <a:gd name="connsiteX420" fmla="*/ 372452 w 1560044"/>
                  <a:gd name="connsiteY420" fmla="*/ 811443 h 1587548"/>
                  <a:gd name="connsiteX421" fmla="*/ 382915 w 1560044"/>
                  <a:gd name="connsiteY421" fmla="*/ 805553 h 1587548"/>
                  <a:gd name="connsiteX422" fmla="*/ 387493 w 1560044"/>
                  <a:gd name="connsiteY422" fmla="*/ 814715 h 1587548"/>
                  <a:gd name="connsiteX423" fmla="*/ 375067 w 1560044"/>
                  <a:gd name="connsiteY423" fmla="*/ 822567 h 1587548"/>
                  <a:gd name="connsiteX424" fmla="*/ 371144 w 1560044"/>
                  <a:gd name="connsiteY424" fmla="*/ 833038 h 1587548"/>
                  <a:gd name="connsiteX425" fmla="*/ 378337 w 1560044"/>
                  <a:gd name="connsiteY425" fmla="*/ 835655 h 1587548"/>
                  <a:gd name="connsiteX426" fmla="*/ 382915 w 1560044"/>
                  <a:gd name="connsiteY426" fmla="*/ 846780 h 1587548"/>
                  <a:gd name="connsiteX427" fmla="*/ 386839 w 1560044"/>
                  <a:gd name="connsiteY427" fmla="*/ 858559 h 1587548"/>
                  <a:gd name="connsiteX428" fmla="*/ 378991 w 1560044"/>
                  <a:gd name="connsiteY428" fmla="*/ 863139 h 1587548"/>
                  <a:gd name="connsiteX429" fmla="*/ 378991 w 1560044"/>
                  <a:gd name="connsiteY429" fmla="*/ 875573 h 1587548"/>
                  <a:gd name="connsiteX430" fmla="*/ 377683 w 1560044"/>
                  <a:gd name="connsiteY430" fmla="*/ 883426 h 1587548"/>
                  <a:gd name="connsiteX431" fmla="*/ 373759 w 1560044"/>
                  <a:gd name="connsiteY431" fmla="*/ 885389 h 1587548"/>
                  <a:gd name="connsiteX432" fmla="*/ 369836 w 1560044"/>
                  <a:gd name="connsiteY432" fmla="*/ 891933 h 1587548"/>
                  <a:gd name="connsiteX433" fmla="*/ 381607 w 1560044"/>
                  <a:gd name="connsiteY433" fmla="*/ 910910 h 1587548"/>
                  <a:gd name="connsiteX434" fmla="*/ 382915 w 1560044"/>
                  <a:gd name="connsiteY434" fmla="*/ 916799 h 1587548"/>
                  <a:gd name="connsiteX435" fmla="*/ 369182 w 1560044"/>
                  <a:gd name="connsiteY435" fmla="*/ 901748 h 1587548"/>
                  <a:gd name="connsiteX436" fmla="*/ 361988 w 1560044"/>
                  <a:gd name="connsiteY436" fmla="*/ 899785 h 1587548"/>
                  <a:gd name="connsiteX437" fmla="*/ 354141 w 1560044"/>
                  <a:gd name="connsiteY437" fmla="*/ 903057 h 1587548"/>
                  <a:gd name="connsiteX438" fmla="*/ 352833 w 1560044"/>
                  <a:gd name="connsiteY438" fmla="*/ 914182 h 1587548"/>
                  <a:gd name="connsiteX439" fmla="*/ 363296 w 1560044"/>
                  <a:gd name="connsiteY439" fmla="*/ 918762 h 1587548"/>
                  <a:gd name="connsiteX440" fmla="*/ 378991 w 1560044"/>
                  <a:gd name="connsiteY440" fmla="*/ 934468 h 1587548"/>
                  <a:gd name="connsiteX441" fmla="*/ 384223 w 1560044"/>
                  <a:gd name="connsiteY441" fmla="*/ 944938 h 1587548"/>
                  <a:gd name="connsiteX442" fmla="*/ 400572 w 1560044"/>
                  <a:gd name="connsiteY442" fmla="*/ 961298 h 1587548"/>
                  <a:gd name="connsiteX443" fmla="*/ 408419 w 1560044"/>
                  <a:gd name="connsiteY443" fmla="*/ 986819 h 1587548"/>
                  <a:gd name="connsiteX444" fmla="*/ 408419 w 1560044"/>
                  <a:gd name="connsiteY444" fmla="*/ 1016921 h 1587548"/>
                  <a:gd name="connsiteX445" fmla="*/ 411035 w 1560044"/>
                  <a:gd name="connsiteY445" fmla="*/ 1039824 h 1587548"/>
                  <a:gd name="connsiteX446" fmla="*/ 426076 w 1560044"/>
                  <a:gd name="connsiteY446" fmla="*/ 1052912 h 1587548"/>
                  <a:gd name="connsiteX447" fmla="*/ 420191 w 1560044"/>
                  <a:gd name="connsiteY447" fmla="*/ 1057493 h 1587548"/>
                  <a:gd name="connsiteX448" fmla="*/ 417575 w 1560044"/>
                  <a:gd name="connsiteY448" fmla="*/ 1073199 h 1587548"/>
                  <a:gd name="connsiteX449" fmla="*/ 415613 w 1560044"/>
                  <a:gd name="connsiteY449" fmla="*/ 1053567 h 1587548"/>
                  <a:gd name="connsiteX450" fmla="*/ 401880 w 1560044"/>
                  <a:gd name="connsiteY450" fmla="*/ 1034589 h 1587548"/>
                  <a:gd name="connsiteX451" fmla="*/ 398610 w 1560044"/>
                  <a:gd name="connsiteY451" fmla="*/ 986165 h 1587548"/>
                  <a:gd name="connsiteX452" fmla="*/ 382261 w 1560044"/>
                  <a:gd name="connsiteY452" fmla="*/ 965878 h 1587548"/>
                  <a:gd name="connsiteX453" fmla="*/ 374413 w 1560044"/>
                  <a:gd name="connsiteY453" fmla="*/ 956717 h 1587548"/>
                  <a:gd name="connsiteX454" fmla="*/ 369182 w 1560044"/>
                  <a:gd name="connsiteY454" fmla="*/ 952136 h 1587548"/>
                  <a:gd name="connsiteX455" fmla="*/ 368528 w 1560044"/>
                  <a:gd name="connsiteY455" fmla="*/ 944284 h 1587548"/>
                  <a:gd name="connsiteX456" fmla="*/ 358064 w 1560044"/>
                  <a:gd name="connsiteY456" fmla="*/ 954100 h 1587548"/>
                  <a:gd name="connsiteX457" fmla="*/ 348909 w 1560044"/>
                  <a:gd name="connsiteY457" fmla="*/ 990091 h 1587548"/>
                  <a:gd name="connsiteX458" fmla="*/ 337138 w 1560044"/>
                  <a:gd name="connsiteY458" fmla="*/ 1033281 h 1587548"/>
                  <a:gd name="connsiteX459" fmla="*/ 326674 w 1560044"/>
                  <a:gd name="connsiteY459" fmla="*/ 1073199 h 1587548"/>
                  <a:gd name="connsiteX460" fmla="*/ 320135 w 1560044"/>
                  <a:gd name="connsiteY460" fmla="*/ 1105918 h 1587548"/>
                  <a:gd name="connsiteX461" fmla="*/ 329944 w 1560044"/>
                  <a:gd name="connsiteY461" fmla="*/ 1091521 h 1587548"/>
                  <a:gd name="connsiteX462" fmla="*/ 336484 w 1560044"/>
                  <a:gd name="connsiteY462" fmla="*/ 1086941 h 1587548"/>
                  <a:gd name="connsiteX463" fmla="*/ 348255 w 1560044"/>
                  <a:gd name="connsiteY463" fmla="*/ 1106572 h 1587548"/>
                  <a:gd name="connsiteX464" fmla="*/ 331906 w 1560044"/>
                  <a:gd name="connsiteY464" fmla="*/ 1106572 h 1587548"/>
                  <a:gd name="connsiteX465" fmla="*/ 324058 w 1560044"/>
                  <a:gd name="connsiteY465" fmla="*/ 1118351 h 1587548"/>
                  <a:gd name="connsiteX466" fmla="*/ 315557 w 1560044"/>
                  <a:gd name="connsiteY466" fmla="*/ 1129476 h 1587548"/>
                  <a:gd name="connsiteX467" fmla="*/ 307055 w 1560044"/>
                  <a:gd name="connsiteY467" fmla="*/ 1169394 h 1587548"/>
                  <a:gd name="connsiteX468" fmla="*/ 293976 w 1560044"/>
                  <a:gd name="connsiteY468" fmla="*/ 1207348 h 1587548"/>
                  <a:gd name="connsiteX469" fmla="*/ 276319 w 1560044"/>
                  <a:gd name="connsiteY469" fmla="*/ 1257736 h 1587548"/>
                  <a:gd name="connsiteX470" fmla="*/ 271088 w 1560044"/>
                  <a:gd name="connsiteY470" fmla="*/ 1277368 h 1587548"/>
                  <a:gd name="connsiteX471" fmla="*/ 268472 w 1560044"/>
                  <a:gd name="connsiteY471" fmla="*/ 1287184 h 1587548"/>
                  <a:gd name="connsiteX472" fmla="*/ 254739 w 1560044"/>
                  <a:gd name="connsiteY472" fmla="*/ 1304852 h 1587548"/>
                  <a:gd name="connsiteX473" fmla="*/ 241005 w 1560044"/>
                  <a:gd name="connsiteY473" fmla="*/ 1322521 h 1587548"/>
                  <a:gd name="connsiteX474" fmla="*/ 229888 w 1560044"/>
                  <a:gd name="connsiteY474" fmla="*/ 1327756 h 1587548"/>
                  <a:gd name="connsiteX475" fmla="*/ 221387 w 1560044"/>
                  <a:gd name="connsiteY475" fmla="*/ 1328410 h 1587548"/>
                  <a:gd name="connsiteX476" fmla="*/ 221387 w 1560044"/>
                  <a:gd name="connsiteY476" fmla="*/ 1330373 h 1587548"/>
                  <a:gd name="connsiteX477" fmla="*/ 221387 w 1560044"/>
                  <a:gd name="connsiteY477" fmla="*/ 1332337 h 1587548"/>
                  <a:gd name="connsiteX478" fmla="*/ 222695 w 1560044"/>
                  <a:gd name="connsiteY478" fmla="*/ 1336263 h 1587548"/>
                  <a:gd name="connsiteX479" fmla="*/ 237082 w 1560044"/>
                  <a:gd name="connsiteY479" fmla="*/ 1340844 h 1587548"/>
                  <a:gd name="connsiteX480" fmla="*/ 238390 w 1560044"/>
                  <a:gd name="connsiteY480" fmla="*/ 1344115 h 1587548"/>
                  <a:gd name="connsiteX481" fmla="*/ 249507 w 1560044"/>
                  <a:gd name="connsiteY481" fmla="*/ 1343461 h 1587548"/>
                  <a:gd name="connsiteX482" fmla="*/ 253431 w 1560044"/>
                  <a:gd name="connsiteY482" fmla="*/ 1346733 h 1587548"/>
                  <a:gd name="connsiteX483" fmla="*/ 255393 w 1560044"/>
                  <a:gd name="connsiteY483" fmla="*/ 1348042 h 1587548"/>
                  <a:gd name="connsiteX484" fmla="*/ 258008 w 1560044"/>
                  <a:gd name="connsiteY484" fmla="*/ 1348042 h 1587548"/>
                  <a:gd name="connsiteX485" fmla="*/ 271742 w 1560044"/>
                  <a:gd name="connsiteY485" fmla="*/ 1356549 h 1587548"/>
                  <a:gd name="connsiteX486" fmla="*/ 264548 w 1560044"/>
                  <a:gd name="connsiteY486" fmla="*/ 1380762 h 1587548"/>
                  <a:gd name="connsiteX487" fmla="*/ 258662 w 1560044"/>
                  <a:gd name="connsiteY487" fmla="*/ 1385342 h 1587548"/>
                  <a:gd name="connsiteX488" fmla="*/ 255393 w 1560044"/>
                  <a:gd name="connsiteY488" fmla="*/ 1387960 h 1587548"/>
                  <a:gd name="connsiteX489" fmla="*/ 258662 w 1560044"/>
                  <a:gd name="connsiteY489" fmla="*/ 1392540 h 1587548"/>
                  <a:gd name="connsiteX490" fmla="*/ 269780 w 1560044"/>
                  <a:gd name="connsiteY490" fmla="*/ 1377490 h 1587548"/>
                  <a:gd name="connsiteX491" fmla="*/ 278935 w 1560044"/>
                  <a:gd name="connsiteY491" fmla="*/ 1379453 h 1587548"/>
                  <a:gd name="connsiteX492" fmla="*/ 279589 w 1560044"/>
                  <a:gd name="connsiteY492" fmla="*/ 1392540 h 1587548"/>
                  <a:gd name="connsiteX493" fmla="*/ 280897 w 1560044"/>
                  <a:gd name="connsiteY493" fmla="*/ 1392540 h 1587548"/>
                  <a:gd name="connsiteX494" fmla="*/ 292014 w 1560044"/>
                  <a:gd name="connsiteY494" fmla="*/ 1398430 h 1587548"/>
                  <a:gd name="connsiteX495" fmla="*/ 302478 w 1560044"/>
                  <a:gd name="connsiteY495" fmla="*/ 1404974 h 1587548"/>
                  <a:gd name="connsiteX496" fmla="*/ 305094 w 1560044"/>
                  <a:gd name="connsiteY496" fmla="*/ 1405628 h 1587548"/>
                  <a:gd name="connsiteX497" fmla="*/ 313595 w 1560044"/>
                  <a:gd name="connsiteY497" fmla="*/ 1411518 h 1587548"/>
                  <a:gd name="connsiteX498" fmla="*/ 316865 w 1560044"/>
                  <a:gd name="connsiteY498" fmla="*/ 1415444 h 1587548"/>
                  <a:gd name="connsiteX499" fmla="*/ 325366 w 1560044"/>
                  <a:gd name="connsiteY499" fmla="*/ 1417407 h 1587548"/>
                  <a:gd name="connsiteX500" fmla="*/ 331906 w 1560044"/>
                  <a:gd name="connsiteY500" fmla="*/ 1418716 h 1587548"/>
                  <a:gd name="connsiteX501" fmla="*/ 331906 w 1560044"/>
                  <a:gd name="connsiteY501" fmla="*/ 1418716 h 1587548"/>
                  <a:gd name="connsiteX502" fmla="*/ 346947 w 1560044"/>
                  <a:gd name="connsiteY502" fmla="*/ 1418716 h 1587548"/>
                  <a:gd name="connsiteX503" fmla="*/ 350871 w 1560044"/>
                  <a:gd name="connsiteY503" fmla="*/ 1432458 h 1587548"/>
                  <a:gd name="connsiteX504" fmla="*/ 350871 w 1560044"/>
                  <a:gd name="connsiteY504" fmla="*/ 1432458 h 1587548"/>
                  <a:gd name="connsiteX505" fmla="*/ 350871 w 1560044"/>
                  <a:gd name="connsiteY505" fmla="*/ 1433767 h 1587548"/>
                  <a:gd name="connsiteX506" fmla="*/ 356103 w 1560044"/>
                  <a:gd name="connsiteY506" fmla="*/ 1437693 h 1587548"/>
                  <a:gd name="connsiteX507" fmla="*/ 365912 w 1560044"/>
                  <a:gd name="connsiteY507" fmla="*/ 1452090 h 1587548"/>
                  <a:gd name="connsiteX508" fmla="*/ 377029 w 1560044"/>
                  <a:gd name="connsiteY508" fmla="*/ 1452090 h 1587548"/>
                  <a:gd name="connsiteX509" fmla="*/ 384223 w 1560044"/>
                  <a:gd name="connsiteY509" fmla="*/ 1455362 h 1587548"/>
                  <a:gd name="connsiteX510" fmla="*/ 402534 w 1560044"/>
                  <a:gd name="connsiteY510" fmla="*/ 1448818 h 1587548"/>
                  <a:gd name="connsiteX511" fmla="*/ 409073 w 1560044"/>
                  <a:gd name="connsiteY511" fmla="*/ 1454707 h 1587548"/>
                  <a:gd name="connsiteX512" fmla="*/ 412997 w 1560044"/>
                  <a:gd name="connsiteY512" fmla="*/ 1458634 h 1587548"/>
                  <a:gd name="connsiteX513" fmla="*/ 412997 w 1560044"/>
                  <a:gd name="connsiteY513" fmla="*/ 1458634 h 1587548"/>
                  <a:gd name="connsiteX514" fmla="*/ 422153 w 1560044"/>
                  <a:gd name="connsiteY514" fmla="*/ 1458634 h 1587548"/>
                  <a:gd name="connsiteX515" fmla="*/ 425422 w 1560044"/>
                  <a:gd name="connsiteY515" fmla="*/ 1465177 h 1587548"/>
                  <a:gd name="connsiteX516" fmla="*/ 425422 w 1560044"/>
                  <a:gd name="connsiteY516" fmla="*/ 1468449 h 1587548"/>
                  <a:gd name="connsiteX517" fmla="*/ 425422 w 1560044"/>
                  <a:gd name="connsiteY517" fmla="*/ 1470413 h 1587548"/>
                  <a:gd name="connsiteX518" fmla="*/ 428692 w 1560044"/>
                  <a:gd name="connsiteY518" fmla="*/ 1474339 h 1587548"/>
                  <a:gd name="connsiteX519" fmla="*/ 435232 w 1560044"/>
                  <a:gd name="connsiteY519" fmla="*/ 1482192 h 1587548"/>
                  <a:gd name="connsiteX520" fmla="*/ 442425 w 1560044"/>
                  <a:gd name="connsiteY520" fmla="*/ 1481537 h 1587548"/>
                  <a:gd name="connsiteX521" fmla="*/ 449619 w 1560044"/>
                  <a:gd name="connsiteY521" fmla="*/ 1480229 h 1587548"/>
                  <a:gd name="connsiteX522" fmla="*/ 453543 w 1560044"/>
                  <a:gd name="connsiteY522" fmla="*/ 1478920 h 1587548"/>
                  <a:gd name="connsiteX523" fmla="*/ 466622 w 1560044"/>
                  <a:gd name="connsiteY523" fmla="*/ 1478265 h 1587548"/>
                  <a:gd name="connsiteX524" fmla="*/ 469238 w 1560044"/>
                  <a:gd name="connsiteY524" fmla="*/ 1479574 h 1587548"/>
                  <a:gd name="connsiteX525" fmla="*/ 478393 w 1560044"/>
                  <a:gd name="connsiteY525" fmla="*/ 1487427 h 1587548"/>
                  <a:gd name="connsiteX526" fmla="*/ 487549 w 1560044"/>
                  <a:gd name="connsiteY526" fmla="*/ 1482846 h 1587548"/>
                  <a:gd name="connsiteX527" fmla="*/ 492780 w 1560044"/>
                  <a:gd name="connsiteY527" fmla="*/ 1486118 h 1587548"/>
                  <a:gd name="connsiteX528" fmla="*/ 494742 w 1560044"/>
                  <a:gd name="connsiteY528" fmla="*/ 1489390 h 1587548"/>
                  <a:gd name="connsiteX529" fmla="*/ 495396 w 1560044"/>
                  <a:gd name="connsiteY529" fmla="*/ 1490699 h 1587548"/>
                  <a:gd name="connsiteX530" fmla="*/ 496050 w 1560044"/>
                  <a:gd name="connsiteY530" fmla="*/ 1490699 h 1587548"/>
                  <a:gd name="connsiteX531" fmla="*/ 502590 w 1560044"/>
                  <a:gd name="connsiteY531" fmla="*/ 1490699 h 1587548"/>
                  <a:gd name="connsiteX532" fmla="*/ 515669 w 1560044"/>
                  <a:gd name="connsiteY532" fmla="*/ 1490699 h 1587548"/>
                  <a:gd name="connsiteX533" fmla="*/ 518939 w 1560044"/>
                  <a:gd name="connsiteY533" fmla="*/ 1492008 h 1587548"/>
                  <a:gd name="connsiteX534" fmla="*/ 518939 w 1560044"/>
                  <a:gd name="connsiteY534" fmla="*/ 1482846 h 1587548"/>
                  <a:gd name="connsiteX535" fmla="*/ 520247 w 1560044"/>
                  <a:gd name="connsiteY535" fmla="*/ 1478920 h 1587548"/>
                  <a:gd name="connsiteX536" fmla="*/ 533326 w 1560044"/>
                  <a:gd name="connsiteY536" fmla="*/ 1462560 h 1587548"/>
                  <a:gd name="connsiteX537" fmla="*/ 543135 w 1560044"/>
                  <a:gd name="connsiteY537" fmla="*/ 1467795 h 1587548"/>
                  <a:gd name="connsiteX538" fmla="*/ 545097 w 1560044"/>
                  <a:gd name="connsiteY538" fmla="*/ 1467795 h 1587548"/>
                  <a:gd name="connsiteX539" fmla="*/ 554907 w 1560044"/>
                  <a:gd name="connsiteY539" fmla="*/ 1470413 h 1587548"/>
                  <a:gd name="connsiteX540" fmla="*/ 557523 w 1560044"/>
                  <a:gd name="connsiteY540" fmla="*/ 1473685 h 1587548"/>
                  <a:gd name="connsiteX541" fmla="*/ 563408 w 1560044"/>
                  <a:gd name="connsiteY541" fmla="*/ 1479574 h 1587548"/>
                  <a:gd name="connsiteX542" fmla="*/ 568640 w 1560044"/>
                  <a:gd name="connsiteY542" fmla="*/ 1480883 h 1587548"/>
                  <a:gd name="connsiteX543" fmla="*/ 575180 w 1560044"/>
                  <a:gd name="connsiteY543" fmla="*/ 1482192 h 1587548"/>
                  <a:gd name="connsiteX544" fmla="*/ 578449 w 1560044"/>
                  <a:gd name="connsiteY544" fmla="*/ 1482192 h 1587548"/>
                  <a:gd name="connsiteX545" fmla="*/ 592836 w 1560044"/>
                  <a:gd name="connsiteY545" fmla="*/ 1488081 h 1587548"/>
                  <a:gd name="connsiteX546" fmla="*/ 595452 w 1560044"/>
                  <a:gd name="connsiteY546" fmla="*/ 1495934 h 1587548"/>
                  <a:gd name="connsiteX547" fmla="*/ 595452 w 1560044"/>
                  <a:gd name="connsiteY547" fmla="*/ 1497243 h 1587548"/>
                  <a:gd name="connsiteX548" fmla="*/ 601992 w 1560044"/>
                  <a:gd name="connsiteY548" fmla="*/ 1497243 h 1587548"/>
                  <a:gd name="connsiteX549" fmla="*/ 623573 w 1560044"/>
                  <a:gd name="connsiteY549" fmla="*/ 1501824 h 1587548"/>
                  <a:gd name="connsiteX550" fmla="*/ 628804 w 1560044"/>
                  <a:gd name="connsiteY550" fmla="*/ 1514257 h 1587548"/>
                  <a:gd name="connsiteX551" fmla="*/ 630766 w 1560044"/>
                  <a:gd name="connsiteY551" fmla="*/ 1519492 h 1587548"/>
                  <a:gd name="connsiteX552" fmla="*/ 630766 w 1560044"/>
                  <a:gd name="connsiteY552" fmla="*/ 1519492 h 1587548"/>
                  <a:gd name="connsiteX553" fmla="*/ 641883 w 1560044"/>
                  <a:gd name="connsiteY553" fmla="*/ 1514257 h 1587548"/>
                  <a:gd name="connsiteX554" fmla="*/ 648423 w 1560044"/>
                  <a:gd name="connsiteY554" fmla="*/ 1518183 h 1587548"/>
                  <a:gd name="connsiteX555" fmla="*/ 652347 w 1560044"/>
                  <a:gd name="connsiteY555" fmla="*/ 1520801 h 1587548"/>
                  <a:gd name="connsiteX556" fmla="*/ 656925 w 1560044"/>
                  <a:gd name="connsiteY556" fmla="*/ 1520801 h 1587548"/>
                  <a:gd name="connsiteX557" fmla="*/ 670658 w 1560044"/>
                  <a:gd name="connsiteY557" fmla="*/ 1524073 h 1587548"/>
                  <a:gd name="connsiteX558" fmla="*/ 674581 w 1560044"/>
                  <a:gd name="connsiteY558" fmla="*/ 1531925 h 1587548"/>
                  <a:gd name="connsiteX559" fmla="*/ 674581 w 1560044"/>
                  <a:gd name="connsiteY559" fmla="*/ 1533234 h 1587548"/>
                  <a:gd name="connsiteX560" fmla="*/ 673274 w 1560044"/>
                  <a:gd name="connsiteY560" fmla="*/ 1547631 h 1587548"/>
                  <a:gd name="connsiteX561" fmla="*/ 673274 w 1560044"/>
                  <a:gd name="connsiteY561" fmla="*/ 1548285 h 1587548"/>
                  <a:gd name="connsiteX562" fmla="*/ 673274 w 1560044"/>
                  <a:gd name="connsiteY562" fmla="*/ 1549594 h 1587548"/>
                  <a:gd name="connsiteX563" fmla="*/ 687661 w 1560044"/>
                  <a:gd name="connsiteY563" fmla="*/ 1556792 h 1587548"/>
                  <a:gd name="connsiteX564" fmla="*/ 688315 w 1560044"/>
                  <a:gd name="connsiteY564" fmla="*/ 1558101 h 1587548"/>
                  <a:gd name="connsiteX565" fmla="*/ 704010 w 1560044"/>
                  <a:gd name="connsiteY565" fmla="*/ 1550903 h 1587548"/>
                  <a:gd name="connsiteX566" fmla="*/ 711203 w 1560044"/>
                  <a:gd name="connsiteY566" fmla="*/ 1564645 h 1587548"/>
                  <a:gd name="connsiteX567" fmla="*/ 705318 w 1560044"/>
                  <a:gd name="connsiteY567" fmla="*/ 1573152 h 1587548"/>
                  <a:gd name="connsiteX568" fmla="*/ 702048 w 1560044"/>
                  <a:gd name="connsiteY568" fmla="*/ 1575115 h 1587548"/>
                  <a:gd name="connsiteX569" fmla="*/ 705972 w 1560044"/>
                  <a:gd name="connsiteY569" fmla="*/ 1578387 h 1587548"/>
                  <a:gd name="connsiteX570" fmla="*/ 709895 w 1560044"/>
                  <a:gd name="connsiteY570" fmla="*/ 1575115 h 1587548"/>
                  <a:gd name="connsiteX571" fmla="*/ 724283 w 1560044"/>
                  <a:gd name="connsiteY571" fmla="*/ 1568571 h 1587548"/>
                  <a:gd name="connsiteX572" fmla="*/ 726898 w 1560044"/>
                  <a:gd name="connsiteY572" fmla="*/ 1569226 h 1587548"/>
                  <a:gd name="connsiteX573" fmla="*/ 730168 w 1560044"/>
                  <a:gd name="connsiteY573" fmla="*/ 1569226 h 1587548"/>
                  <a:gd name="connsiteX574" fmla="*/ 751095 w 1560044"/>
                  <a:gd name="connsiteY574" fmla="*/ 1573152 h 1587548"/>
                  <a:gd name="connsiteX575" fmla="*/ 766136 w 1560044"/>
                  <a:gd name="connsiteY575" fmla="*/ 1583622 h 1587548"/>
                  <a:gd name="connsiteX576" fmla="*/ 769406 w 1560044"/>
                  <a:gd name="connsiteY576" fmla="*/ 1586240 h 1587548"/>
                  <a:gd name="connsiteX577" fmla="*/ 770714 w 1560044"/>
                  <a:gd name="connsiteY577" fmla="*/ 1587548 h 1587548"/>
                  <a:gd name="connsiteX578" fmla="*/ 781831 w 1560044"/>
                  <a:gd name="connsiteY578" fmla="*/ 1585585 h 1587548"/>
                  <a:gd name="connsiteX579" fmla="*/ 785101 w 1560044"/>
                  <a:gd name="connsiteY579" fmla="*/ 1586894 h 1587548"/>
                  <a:gd name="connsiteX580" fmla="*/ 795564 w 1560044"/>
                  <a:gd name="connsiteY580" fmla="*/ 1575115 h 1587548"/>
                  <a:gd name="connsiteX581" fmla="*/ 802758 w 1560044"/>
                  <a:gd name="connsiteY581" fmla="*/ 1575115 h 1587548"/>
                  <a:gd name="connsiteX582" fmla="*/ 807336 w 1560044"/>
                  <a:gd name="connsiteY582" fmla="*/ 1575115 h 1587548"/>
                  <a:gd name="connsiteX583" fmla="*/ 809951 w 1560044"/>
                  <a:gd name="connsiteY583" fmla="*/ 1573152 h 1587548"/>
                  <a:gd name="connsiteX584" fmla="*/ 821069 w 1560044"/>
                  <a:gd name="connsiteY584" fmla="*/ 1568571 h 1587548"/>
                  <a:gd name="connsiteX585" fmla="*/ 825646 w 1560044"/>
                  <a:gd name="connsiteY585" fmla="*/ 1567262 h 1587548"/>
                  <a:gd name="connsiteX586" fmla="*/ 837418 w 1560044"/>
                  <a:gd name="connsiteY586" fmla="*/ 1566608 h 1587548"/>
                  <a:gd name="connsiteX587" fmla="*/ 844611 w 1560044"/>
                  <a:gd name="connsiteY587" fmla="*/ 1573152 h 1587548"/>
                  <a:gd name="connsiteX588" fmla="*/ 847881 w 1560044"/>
                  <a:gd name="connsiteY588" fmla="*/ 1576424 h 1587548"/>
                  <a:gd name="connsiteX589" fmla="*/ 855075 w 1560044"/>
                  <a:gd name="connsiteY589" fmla="*/ 1576424 h 1587548"/>
                  <a:gd name="connsiteX590" fmla="*/ 857036 w 1560044"/>
                  <a:gd name="connsiteY590" fmla="*/ 1567917 h 1587548"/>
                  <a:gd name="connsiteX591" fmla="*/ 843957 w 1560044"/>
                  <a:gd name="connsiteY591" fmla="*/ 1558755 h 1587548"/>
                  <a:gd name="connsiteX592" fmla="*/ 846573 w 1560044"/>
                  <a:gd name="connsiteY592" fmla="*/ 1522764 h 1587548"/>
                  <a:gd name="connsiteX593" fmla="*/ 847881 w 1560044"/>
                  <a:gd name="connsiteY593" fmla="*/ 1508367 h 1587548"/>
                  <a:gd name="connsiteX594" fmla="*/ 840034 w 1560044"/>
                  <a:gd name="connsiteY594" fmla="*/ 1510985 h 1587548"/>
                  <a:gd name="connsiteX595" fmla="*/ 843303 w 1560044"/>
                  <a:gd name="connsiteY595" fmla="*/ 1502478 h 1587548"/>
                  <a:gd name="connsiteX596" fmla="*/ 849189 w 1560044"/>
                  <a:gd name="connsiteY596" fmla="*/ 1503787 h 1587548"/>
                  <a:gd name="connsiteX597" fmla="*/ 852459 w 1560044"/>
                  <a:gd name="connsiteY597" fmla="*/ 1493971 h 1587548"/>
                  <a:gd name="connsiteX598" fmla="*/ 843303 w 1560044"/>
                  <a:gd name="connsiteY598" fmla="*/ 1496589 h 1587548"/>
                  <a:gd name="connsiteX599" fmla="*/ 847881 w 1560044"/>
                  <a:gd name="connsiteY599" fmla="*/ 1488081 h 1587548"/>
                  <a:gd name="connsiteX600" fmla="*/ 845919 w 1560044"/>
                  <a:gd name="connsiteY600" fmla="*/ 1484155 h 1587548"/>
                  <a:gd name="connsiteX601" fmla="*/ 853767 w 1560044"/>
                  <a:gd name="connsiteY601" fmla="*/ 1478920 h 1587548"/>
                  <a:gd name="connsiteX602" fmla="*/ 858344 w 1560044"/>
                  <a:gd name="connsiteY602" fmla="*/ 1466486 h 1587548"/>
                  <a:gd name="connsiteX603" fmla="*/ 852459 w 1560044"/>
                  <a:gd name="connsiteY603" fmla="*/ 1465177 h 1587548"/>
                  <a:gd name="connsiteX604" fmla="*/ 853767 w 1560044"/>
                  <a:gd name="connsiteY604" fmla="*/ 1459942 h 1587548"/>
                  <a:gd name="connsiteX605" fmla="*/ 862268 w 1560044"/>
                  <a:gd name="connsiteY605" fmla="*/ 1461251 h 1587548"/>
                  <a:gd name="connsiteX606" fmla="*/ 870116 w 1560044"/>
                  <a:gd name="connsiteY606" fmla="*/ 1449472 h 1587548"/>
                  <a:gd name="connsiteX607" fmla="*/ 884503 w 1560044"/>
                  <a:gd name="connsiteY607" fmla="*/ 1436385 h 1587548"/>
                  <a:gd name="connsiteX608" fmla="*/ 905430 w 1560044"/>
                  <a:gd name="connsiteY608" fmla="*/ 1427878 h 1587548"/>
                  <a:gd name="connsiteX609" fmla="*/ 919163 w 1560044"/>
                  <a:gd name="connsiteY609" fmla="*/ 1431804 h 1587548"/>
                  <a:gd name="connsiteX610" fmla="*/ 940090 w 1560044"/>
                  <a:gd name="connsiteY610" fmla="*/ 1411518 h 1587548"/>
                  <a:gd name="connsiteX611" fmla="*/ 947937 w 1560044"/>
                  <a:gd name="connsiteY611" fmla="*/ 1411518 h 1587548"/>
                  <a:gd name="connsiteX612" fmla="*/ 966902 w 1560044"/>
                  <a:gd name="connsiteY612" fmla="*/ 1399084 h 1587548"/>
                  <a:gd name="connsiteX613" fmla="*/ 983251 w 1560044"/>
                  <a:gd name="connsiteY613" fmla="*/ 1387305 h 1587548"/>
                  <a:gd name="connsiteX614" fmla="*/ 997638 w 1560044"/>
                  <a:gd name="connsiteY614" fmla="*/ 1385997 h 1587548"/>
                  <a:gd name="connsiteX615" fmla="*/ 1006140 w 1560044"/>
                  <a:gd name="connsiteY615" fmla="*/ 1389268 h 1587548"/>
                  <a:gd name="connsiteX616" fmla="*/ 1006140 w 1560044"/>
                  <a:gd name="connsiteY616" fmla="*/ 1399084 h 1587548"/>
                  <a:gd name="connsiteX617" fmla="*/ 1017257 w 1560044"/>
                  <a:gd name="connsiteY617" fmla="*/ 1403665 h 1587548"/>
                  <a:gd name="connsiteX618" fmla="*/ 1023143 w 1560044"/>
                  <a:gd name="connsiteY618" fmla="*/ 1397121 h 1587548"/>
                  <a:gd name="connsiteX619" fmla="*/ 1029028 w 1560044"/>
                  <a:gd name="connsiteY619" fmla="*/ 1395812 h 1587548"/>
                  <a:gd name="connsiteX620" fmla="*/ 1032952 w 1560044"/>
                  <a:gd name="connsiteY620" fmla="*/ 1406282 h 1587548"/>
                  <a:gd name="connsiteX621" fmla="*/ 1057803 w 1560044"/>
                  <a:gd name="connsiteY621" fmla="*/ 1408246 h 1587548"/>
                  <a:gd name="connsiteX622" fmla="*/ 1066958 w 1560044"/>
                  <a:gd name="connsiteY622" fmla="*/ 1414790 h 1587548"/>
                  <a:gd name="connsiteX623" fmla="*/ 1063034 w 1560044"/>
                  <a:gd name="connsiteY623" fmla="*/ 1424606 h 1587548"/>
                  <a:gd name="connsiteX624" fmla="*/ 1093116 w 1560044"/>
                  <a:gd name="connsiteY624" fmla="*/ 1429186 h 1587548"/>
                  <a:gd name="connsiteX625" fmla="*/ 1089847 w 1560044"/>
                  <a:gd name="connsiteY625" fmla="*/ 1422642 h 1587548"/>
                  <a:gd name="connsiteX626" fmla="*/ 1085269 w 1560044"/>
                  <a:gd name="connsiteY626" fmla="*/ 1408900 h 1587548"/>
                  <a:gd name="connsiteX627" fmla="*/ 1083307 w 1560044"/>
                  <a:gd name="connsiteY627" fmla="*/ 1388614 h 1587548"/>
                  <a:gd name="connsiteX628" fmla="*/ 1088539 w 1560044"/>
                  <a:gd name="connsiteY628" fmla="*/ 1395812 h 1587548"/>
                  <a:gd name="connsiteX629" fmla="*/ 1089847 w 1560044"/>
                  <a:gd name="connsiteY629" fmla="*/ 1407591 h 1587548"/>
                  <a:gd name="connsiteX630" fmla="*/ 1091155 w 1560044"/>
                  <a:gd name="connsiteY630" fmla="*/ 1417407 h 1587548"/>
                  <a:gd name="connsiteX631" fmla="*/ 1098348 w 1560044"/>
                  <a:gd name="connsiteY631" fmla="*/ 1423951 h 1587548"/>
                  <a:gd name="connsiteX632" fmla="*/ 1104234 w 1560044"/>
                  <a:gd name="connsiteY632" fmla="*/ 1416753 h 1587548"/>
                  <a:gd name="connsiteX633" fmla="*/ 1115351 w 1560044"/>
                  <a:gd name="connsiteY633" fmla="*/ 1418062 h 1587548"/>
                  <a:gd name="connsiteX634" fmla="*/ 1127122 w 1560044"/>
                  <a:gd name="connsiteY634" fmla="*/ 1416753 h 1587548"/>
                  <a:gd name="connsiteX635" fmla="*/ 1123853 w 1560044"/>
                  <a:gd name="connsiteY635" fmla="*/ 1405628 h 1587548"/>
                  <a:gd name="connsiteX636" fmla="*/ 1128430 w 1560044"/>
                  <a:gd name="connsiteY636" fmla="*/ 1393849 h 1587548"/>
                  <a:gd name="connsiteX637" fmla="*/ 1136932 w 1560044"/>
                  <a:gd name="connsiteY637" fmla="*/ 1399084 h 1587548"/>
                  <a:gd name="connsiteX638" fmla="*/ 1140202 w 1560044"/>
                  <a:gd name="connsiteY638" fmla="*/ 1406937 h 1587548"/>
                  <a:gd name="connsiteX639" fmla="*/ 1145433 w 1560044"/>
                  <a:gd name="connsiteY639" fmla="*/ 1408246 h 1587548"/>
                  <a:gd name="connsiteX640" fmla="*/ 1153281 w 1560044"/>
                  <a:gd name="connsiteY640" fmla="*/ 1408246 h 1587548"/>
                  <a:gd name="connsiteX641" fmla="*/ 1148703 w 1560044"/>
                  <a:gd name="connsiteY641" fmla="*/ 1417407 h 1587548"/>
                  <a:gd name="connsiteX642" fmla="*/ 1138240 w 1560044"/>
                  <a:gd name="connsiteY642" fmla="*/ 1420025 h 1587548"/>
                  <a:gd name="connsiteX643" fmla="*/ 1122545 w 1560044"/>
                  <a:gd name="connsiteY643" fmla="*/ 1423297 h 1587548"/>
                  <a:gd name="connsiteX644" fmla="*/ 1128430 w 1560044"/>
                  <a:gd name="connsiteY644" fmla="*/ 1435076 h 1587548"/>
                  <a:gd name="connsiteX645" fmla="*/ 1149357 w 1560044"/>
                  <a:gd name="connsiteY645" fmla="*/ 1435076 h 1587548"/>
                  <a:gd name="connsiteX646" fmla="*/ 1161128 w 1560044"/>
                  <a:gd name="connsiteY646" fmla="*/ 1430495 h 1587548"/>
                  <a:gd name="connsiteX647" fmla="*/ 1170284 w 1560044"/>
                  <a:gd name="connsiteY647" fmla="*/ 1438348 h 1587548"/>
                  <a:gd name="connsiteX648" fmla="*/ 1164398 w 1560044"/>
                  <a:gd name="connsiteY648" fmla="*/ 1456671 h 1587548"/>
                  <a:gd name="connsiteX649" fmla="*/ 1184017 w 1560044"/>
                  <a:gd name="connsiteY649" fmla="*/ 1460597 h 1587548"/>
                  <a:gd name="connsiteX650" fmla="*/ 1193826 w 1560044"/>
                  <a:gd name="connsiteY650" fmla="*/ 1461906 h 1587548"/>
                  <a:gd name="connsiteX651" fmla="*/ 1198404 w 1560044"/>
                  <a:gd name="connsiteY651" fmla="*/ 1467795 h 1587548"/>
                  <a:gd name="connsiteX652" fmla="*/ 1208868 w 1560044"/>
                  <a:gd name="connsiteY652" fmla="*/ 1464523 h 1587548"/>
                  <a:gd name="connsiteX653" fmla="*/ 1213445 w 1560044"/>
                  <a:gd name="connsiteY653" fmla="*/ 1474993 h 1587548"/>
                  <a:gd name="connsiteX654" fmla="*/ 1224563 w 1560044"/>
                  <a:gd name="connsiteY654" fmla="*/ 1475648 h 1587548"/>
                  <a:gd name="connsiteX655" fmla="*/ 1223255 w 1560044"/>
                  <a:gd name="connsiteY655" fmla="*/ 1483501 h 1587548"/>
                  <a:gd name="connsiteX656" fmla="*/ 1231756 w 1560044"/>
                  <a:gd name="connsiteY656" fmla="*/ 1490045 h 1587548"/>
                  <a:gd name="connsiteX657" fmla="*/ 1240912 w 1560044"/>
                  <a:gd name="connsiteY657" fmla="*/ 1485464 h 1587548"/>
                  <a:gd name="connsiteX658" fmla="*/ 1239604 w 1560044"/>
                  <a:gd name="connsiteY658" fmla="*/ 1479574 h 1587548"/>
                  <a:gd name="connsiteX659" fmla="*/ 1242220 w 1560044"/>
                  <a:gd name="connsiteY659" fmla="*/ 1478265 h 1587548"/>
                  <a:gd name="connsiteX660" fmla="*/ 1251375 w 1560044"/>
                  <a:gd name="connsiteY660" fmla="*/ 1481537 h 1587548"/>
                  <a:gd name="connsiteX661" fmla="*/ 1260530 w 1560044"/>
                  <a:gd name="connsiteY661" fmla="*/ 1484155 h 1587548"/>
                  <a:gd name="connsiteX662" fmla="*/ 1269032 w 1560044"/>
                  <a:gd name="connsiteY662" fmla="*/ 1485464 h 1587548"/>
                  <a:gd name="connsiteX663" fmla="*/ 1266416 w 1560044"/>
                  <a:gd name="connsiteY663" fmla="*/ 1492662 h 1587548"/>
                  <a:gd name="connsiteX664" fmla="*/ 1274264 w 1560044"/>
                  <a:gd name="connsiteY664" fmla="*/ 1492662 h 1587548"/>
                  <a:gd name="connsiteX665" fmla="*/ 1279495 w 1560044"/>
                  <a:gd name="connsiteY665" fmla="*/ 1480883 h 1587548"/>
                  <a:gd name="connsiteX666" fmla="*/ 1289959 w 1560044"/>
                  <a:gd name="connsiteY666" fmla="*/ 1478920 h 1587548"/>
                  <a:gd name="connsiteX667" fmla="*/ 1301730 w 1560044"/>
                  <a:gd name="connsiteY667" fmla="*/ 1488081 h 1587548"/>
                  <a:gd name="connsiteX668" fmla="*/ 1306962 w 1560044"/>
                  <a:gd name="connsiteY668" fmla="*/ 1475648 h 1587548"/>
                  <a:gd name="connsiteX669" fmla="*/ 1320041 w 1560044"/>
                  <a:gd name="connsiteY669" fmla="*/ 1473685 h 1587548"/>
                  <a:gd name="connsiteX670" fmla="*/ 1327888 w 1560044"/>
                  <a:gd name="connsiteY670" fmla="*/ 1468449 h 1587548"/>
                  <a:gd name="connsiteX671" fmla="*/ 1335736 w 1560044"/>
                  <a:gd name="connsiteY671" fmla="*/ 1473685 h 1587548"/>
                  <a:gd name="connsiteX672" fmla="*/ 1342930 w 1560044"/>
                  <a:gd name="connsiteY672" fmla="*/ 1466486 h 1587548"/>
                  <a:gd name="connsiteX673" fmla="*/ 1344237 w 1560044"/>
                  <a:gd name="connsiteY673" fmla="*/ 1461906 h 1587548"/>
                  <a:gd name="connsiteX674" fmla="*/ 1348161 w 1560044"/>
                  <a:gd name="connsiteY674" fmla="*/ 1454707 h 1587548"/>
                  <a:gd name="connsiteX675" fmla="*/ 1335736 w 1560044"/>
                  <a:gd name="connsiteY675" fmla="*/ 1453399 h 1587548"/>
                  <a:gd name="connsiteX676" fmla="*/ 1343584 w 1560044"/>
                  <a:gd name="connsiteY676" fmla="*/ 1448164 h 1587548"/>
                  <a:gd name="connsiteX677" fmla="*/ 1350777 w 1560044"/>
                  <a:gd name="connsiteY677" fmla="*/ 1441620 h 1587548"/>
                  <a:gd name="connsiteX678" fmla="*/ 1357971 w 1560044"/>
                  <a:gd name="connsiteY678" fmla="*/ 1427878 h 1587548"/>
                  <a:gd name="connsiteX679" fmla="*/ 1378243 w 1560044"/>
                  <a:gd name="connsiteY679" fmla="*/ 1427223 h 1587548"/>
                  <a:gd name="connsiteX680" fmla="*/ 1389361 w 1560044"/>
                  <a:gd name="connsiteY680" fmla="*/ 1408900 h 1587548"/>
                  <a:gd name="connsiteX681" fmla="*/ 1407018 w 1560044"/>
                  <a:gd name="connsiteY681" fmla="*/ 1403665 h 1587548"/>
                  <a:gd name="connsiteX682" fmla="*/ 1411595 w 1560044"/>
                  <a:gd name="connsiteY682" fmla="*/ 1401702 h 1587548"/>
                  <a:gd name="connsiteX683" fmla="*/ 1411595 w 1560044"/>
                  <a:gd name="connsiteY683" fmla="*/ 1389268 h 1587548"/>
                  <a:gd name="connsiteX684" fmla="*/ 1424675 w 1560044"/>
                  <a:gd name="connsiteY684" fmla="*/ 1382725 h 1587548"/>
                  <a:gd name="connsiteX685" fmla="*/ 1424675 w 1560044"/>
                  <a:gd name="connsiteY685" fmla="*/ 1382725 h 1587548"/>
                  <a:gd name="connsiteX686" fmla="*/ 1424021 w 1560044"/>
                  <a:gd name="connsiteY686" fmla="*/ 1376181 h 1587548"/>
                  <a:gd name="connsiteX687" fmla="*/ 1448871 w 1560044"/>
                  <a:gd name="connsiteY687" fmla="*/ 1351314 h 1587548"/>
                  <a:gd name="connsiteX688" fmla="*/ 1452795 w 1560044"/>
                  <a:gd name="connsiteY688" fmla="*/ 1351314 h 1587548"/>
                  <a:gd name="connsiteX689" fmla="*/ 1452795 w 1560044"/>
                  <a:gd name="connsiteY689" fmla="*/ 1351314 h 1587548"/>
                  <a:gd name="connsiteX690" fmla="*/ 1461296 w 1560044"/>
                  <a:gd name="connsiteY690" fmla="*/ 1340189 h 1587548"/>
                  <a:gd name="connsiteX691" fmla="*/ 1461950 w 1560044"/>
                  <a:gd name="connsiteY691" fmla="*/ 1340189 h 1587548"/>
                  <a:gd name="connsiteX692" fmla="*/ 1461950 w 1560044"/>
                  <a:gd name="connsiteY692" fmla="*/ 1337572 h 1587548"/>
                  <a:gd name="connsiteX693" fmla="*/ 1461950 w 1560044"/>
                  <a:gd name="connsiteY693" fmla="*/ 1337572 h 1587548"/>
                  <a:gd name="connsiteX694" fmla="*/ 1469798 w 1560044"/>
                  <a:gd name="connsiteY694" fmla="*/ 1328410 h 1587548"/>
                  <a:gd name="connsiteX695" fmla="*/ 1471106 w 1560044"/>
                  <a:gd name="connsiteY695" fmla="*/ 1328410 h 1587548"/>
                  <a:gd name="connsiteX696" fmla="*/ 1475683 w 1560044"/>
                  <a:gd name="connsiteY696" fmla="*/ 1321866 h 1587548"/>
                  <a:gd name="connsiteX697" fmla="*/ 1481569 w 1560044"/>
                  <a:gd name="connsiteY697" fmla="*/ 1312051 h 1587548"/>
                  <a:gd name="connsiteX698" fmla="*/ 1479607 w 1560044"/>
                  <a:gd name="connsiteY698" fmla="*/ 1310088 h 1587548"/>
                  <a:gd name="connsiteX699" fmla="*/ 1478299 w 1560044"/>
                  <a:gd name="connsiteY699" fmla="*/ 1308779 h 1587548"/>
                  <a:gd name="connsiteX700" fmla="*/ 1475029 w 1560044"/>
                  <a:gd name="connsiteY700" fmla="*/ 1302889 h 1587548"/>
                  <a:gd name="connsiteX701" fmla="*/ 1472414 w 1560044"/>
                  <a:gd name="connsiteY701" fmla="*/ 1304198 h 1587548"/>
                  <a:gd name="connsiteX702" fmla="*/ 1462604 w 1560044"/>
                  <a:gd name="connsiteY702" fmla="*/ 1306816 h 1587548"/>
                  <a:gd name="connsiteX703" fmla="*/ 1456719 w 1560044"/>
                  <a:gd name="connsiteY703" fmla="*/ 1308124 h 1587548"/>
                  <a:gd name="connsiteX704" fmla="*/ 1436446 w 1560044"/>
                  <a:gd name="connsiteY704" fmla="*/ 1306161 h 1587548"/>
                  <a:gd name="connsiteX705" fmla="*/ 1431214 w 1560044"/>
                  <a:gd name="connsiteY705" fmla="*/ 1304198 h 1587548"/>
                  <a:gd name="connsiteX706" fmla="*/ 1427944 w 1560044"/>
                  <a:gd name="connsiteY706" fmla="*/ 1304198 h 1587548"/>
                  <a:gd name="connsiteX707" fmla="*/ 1415519 w 1560044"/>
                  <a:gd name="connsiteY707" fmla="*/ 1294382 h 1587548"/>
                  <a:gd name="connsiteX708" fmla="*/ 1412249 w 1560044"/>
                  <a:gd name="connsiteY708" fmla="*/ 1294382 h 1587548"/>
                  <a:gd name="connsiteX709" fmla="*/ 1401786 w 1560044"/>
                  <a:gd name="connsiteY709" fmla="*/ 1287184 h 1587548"/>
                  <a:gd name="connsiteX710" fmla="*/ 1399170 w 1560044"/>
                  <a:gd name="connsiteY710" fmla="*/ 1287184 h 1587548"/>
                  <a:gd name="connsiteX711" fmla="*/ 1394592 w 1560044"/>
                  <a:gd name="connsiteY711" fmla="*/ 1287184 h 1587548"/>
                  <a:gd name="connsiteX712" fmla="*/ 1386091 w 1560044"/>
                  <a:gd name="connsiteY712" fmla="*/ 1278022 h 1587548"/>
                  <a:gd name="connsiteX713" fmla="*/ 1384783 w 1560044"/>
                  <a:gd name="connsiteY713" fmla="*/ 1274750 h 1587548"/>
                  <a:gd name="connsiteX714" fmla="*/ 1374974 w 1560044"/>
                  <a:gd name="connsiteY714" fmla="*/ 1257082 h 1587548"/>
                  <a:gd name="connsiteX715" fmla="*/ 1380859 w 1560044"/>
                  <a:gd name="connsiteY715" fmla="*/ 1242685 h 1587548"/>
                  <a:gd name="connsiteX716" fmla="*/ 1379551 w 1560044"/>
                  <a:gd name="connsiteY716" fmla="*/ 1241377 h 1587548"/>
                  <a:gd name="connsiteX717" fmla="*/ 1372358 w 1560044"/>
                  <a:gd name="connsiteY717" fmla="*/ 1230252 h 1587548"/>
                  <a:gd name="connsiteX718" fmla="*/ 1381513 w 1560044"/>
                  <a:gd name="connsiteY718" fmla="*/ 1215201 h 1587548"/>
                  <a:gd name="connsiteX719" fmla="*/ 1382821 w 1560044"/>
                  <a:gd name="connsiteY719" fmla="*/ 1215201 h 1587548"/>
                  <a:gd name="connsiteX720" fmla="*/ 1385437 w 1560044"/>
                  <a:gd name="connsiteY720" fmla="*/ 1211275 h 1587548"/>
                  <a:gd name="connsiteX721" fmla="*/ 1387399 w 1560044"/>
                  <a:gd name="connsiteY721" fmla="*/ 1208003 h 1587548"/>
                  <a:gd name="connsiteX722" fmla="*/ 1387399 w 1560044"/>
                  <a:gd name="connsiteY722" fmla="*/ 1206694 h 1587548"/>
                  <a:gd name="connsiteX723" fmla="*/ 1389361 w 1560044"/>
                  <a:gd name="connsiteY723" fmla="*/ 1197533 h 1587548"/>
                  <a:gd name="connsiteX724" fmla="*/ 1398516 w 1560044"/>
                  <a:gd name="connsiteY724" fmla="*/ 1193606 h 1587548"/>
                  <a:gd name="connsiteX725" fmla="*/ 1398516 w 1560044"/>
                  <a:gd name="connsiteY725" fmla="*/ 1193606 h 1587548"/>
                  <a:gd name="connsiteX726" fmla="*/ 1397208 w 1560044"/>
                  <a:gd name="connsiteY726" fmla="*/ 1179210 h 1587548"/>
                  <a:gd name="connsiteX727" fmla="*/ 1397208 w 1560044"/>
                  <a:gd name="connsiteY727" fmla="*/ 1177901 h 1587548"/>
                  <a:gd name="connsiteX728" fmla="*/ 1395246 w 1560044"/>
                  <a:gd name="connsiteY728" fmla="*/ 1175938 h 1587548"/>
                  <a:gd name="connsiteX729" fmla="*/ 1386091 w 1560044"/>
                  <a:gd name="connsiteY729" fmla="*/ 1176592 h 1587548"/>
                  <a:gd name="connsiteX730" fmla="*/ 1361240 w 1560044"/>
                  <a:gd name="connsiteY730" fmla="*/ 1157615 h 1587548"/>
                  <a:gd name="connsiteX731" fmla="*/ 1361240 w 1560044"/>
                  <a:gd name="connsiteY731" fmla="*/ 1143873 h 1587548"/>
                  <a:gd name="connsiteX732" fmla="*/ 1361240 w 1560044"/>
                  <a:gd name="connsiteY732" fmla="*/ 1143218 h 1587548"/>
                  <a:gd name="connsiteX733" fmla="*/ 1358625 w 1560044"/>
                  <a:gd name="connsiteY733" fmla="*/ 1143218 h 1587548"/>
                  <a:gd name="connsiteX734" fmla="*/ 1352085 w 1560044"/>
                  <a:gd name="connsiteY734" fmla="*/ 1139946 h 1587548"/>
                  <a:gd name="connsiteX735" fmla="*/ 1350777 w 1560044"/>
                  <a:gd name="connsiteY735" fmla="*/ 1130785 h 1587548"/>
                  <a:gd name="connsiteX736" fmla="*/ 1350777 w 1560044"/>
                  <a:gd name="connsiteY736" fmla="*/ 1129476 h 1587548"/>
                  <a:gd name="connsiteX737" fmla="*/ 1350777 w 1560044"/>
                  <a:gd name="connsiteY737" fmla="*/ 1129476 h 1587548"/>
                  <a:gd name="connsiteX738" fmla="*/ 1346853 w 1560044"/>
                  <a:gd name="connsiteY738" fmla="*/ 1123587 h 1587548"/>
                  <a:gd name="connsiteX739" fmla="*/ 1346853 w 1560044"/>
                  <a:gd name="connsiteY739" fmla="*/ 1117043 h 1587548"/>
                  <a:gd name="connsiteX740" fmla="*/ 1357971 w 1560044"/>
                  <a:gd name="connsiteY740" fmla="*/ 1110499 h 1587548"/>
                  <a:gd name="connsiteX741" fmla="*/ 1361240 w 1560044"/>
                  <a:gd name="connsiteY741" fmla="*/ 1109844 h 1587548"/>
                  <a:gd name="connsiteX742" fmla="*/ 1363202 w 1560044"/>
                  <a:gd name="connsiteY742" fmla="*/ 1108535 h 1587548"/>
                  <a:gd name="connsiteX743" fmla="*/ 1371704 w 1560044"/>
                  <a:gd name="connsiteY743" fmla="*/ 1105263 h 1587548"/>
                  <a:gd name="connsiteX744" fmla="*/ 1383475 w 1560044"/>
                  <a:gd name="connsiteY744" fmla="*/ 1109190 h 1587548"/>
                  <a:gd name="connsiteX745" fmla="*/ 1384783 w 1560044"/>
                  <a:gd name="connsiteY745" fmla="*/ 1110499 h 1587548"/>
                  <a:gd name="connsiteX746" fmla="*/ 1398516 w 1560044"/>
                  <a:gd name="connsiteY746" fmla="*/ 1098719 h 1587548"/>
                  <a:gd name="connsiteX747" fmla="*/ 1400478 w 1560044"/>
                  <a:gd name="connsiteY747" fmla="*/ 1096756 h 1587548"/>
                  <a:gd name="connsiteX748" fmla="*/ 1403094 w 1560044"/>
                  <a:gd name="connsiteY748" fmla="*/ 1096756 h 1587548"/>
                  <a:gd name="connsiteX749" fmla="*/ 1410287 w 1560044"/>
                  <a:gd name="connsiteY749" fmla="*/ 1096756 h 1587548"/>
                  <a:gd name="connsiteX750" fmla="*/ 1412903 w 1560044"/>
                  <a:gd name="connsiteY750" fmla="*/ 1092830 h 1587548"/>
                  <a:gd name="connsiteX751" fmla="*/ 1411595 w 1560044"/>
                  <a:gd name="connsiteY751" fmla="*/ 1090212 h 1587548"/>
                  <a:gd name="connsiteX752" fmla="*/ 1410287 w 1560044"/>
                  <a:gd name="connsiteY752" fmla="*/ 1086286 h 1587548"/>
                  <a:gd name="connsiteX753" fmla="*/ 1418135 w 1560044"/>
                  <a:gd name="connsiteY753" fmla="*/ 1071890 h 1587548"/>
                  <a:gd name="connsiteX754" fmla="*/ 1418135 w 1560044"/>
                  <a:gd name="connsiteY754" fmla="*/ 1071890 h 1587548"/>
                  <a:gd name="connsiteX755" fmla="*/ 1418135 w 1560044"/>
                  <a:gd name="connsiteY755" fmla="*/ 1071235 h 1587548"/>
                  <a:gd name="connsiteX756" fmla="*/ 1416827 w 1560044"/>
                  <a:gd name="connsiteY756" fmla="*/ 1069272 h 1587548"/>
                  <a:gd name="connsiteX757" fmla="*/ 1411595 w 1560044"/>
                  <a:gd name="connsiteY757" fmla="*/ 1061420 h 1587548"/>
                  <a:gd name="connsiteX758" fmla="*/ 1411595 w 1560044"/>
                  <a:gd name="connsiteY758" fmla="*/ 1061420 h 1587548"/>
                  <a:gd name="connsiteX759" fmla="*/ 1406364 w 1560044"/>
                  <a:gd name="connsiteY759" fmla="*/ 1058148 h 1587548"/>
                  <a:gd name="connsiteX760" fmla="*/ 1395900 w 1560044"/>
                  <a:gd name="connsiteY760" fmla="*/ 1045714 h 1587548"/>
                  <a:gd name="connsiteX761" fmla="*/ 1395900 w 1560044"/>
                  <a:gd name="connsiteY761" fmla="*/ 1028045 h 1587548"/>
                  <a:gd name="connsiteX762" fmla="*/ 1388707 w 1560044"/>
                  <a:gd name="connsiteY762" fmla="*/ 1024774 h 1587548"/>
                  <a:gd name="connsiteX763" fmla="*/ 1385437 w 1560044"/>
                  <a:gd name="connsiteY763" fmla="*/ 1022810 h 1587548"/>
                  <a:gd name="connsiteX764" fmla="*/ 1376935 w 1560044"/>
                  <a:gd name="connsiteY764" fmla="*/ 1015612 h 1587548"/>
                  <a:gd name="connsiteX765" fmla="*/ 1374320 w 1560044"/>
                  <a:gd name="connsiteY765" fmla="*/ 990091 h 1587548"/>
                  <a:gd name="connsiteX766" fmla="*/ 1395246 w 1560044"/>
                  <a:gd name="connsiteY766" fmla="*/ 980275 h 1587548"/>
                  <a:gd name="connsiteX767" fmla="*/ 1397208 w 1560044"/>
                  <a:gd name="connsiteY767" fmla="*/ 980275 h 1587548"/>
                  <a:gd name="connsiteX768" fmla="*/ 1401132 w 1560044"/>
                  <a:gd name="connsiteY768" fmla="*/ 976349 h 1587548"/>
                  <a:gd name="connsiteX769" fmla="*/ 1403094 w 1560044"/>
                  <a:gd name="connsiteY769" fmla="*/ 973731 h 1587548"/>
                  <a:gd name="connsiteX770" fmla="*/ 1403094 w 1560044"/>
                  <a:gd name="connsiteY770" fmla="*/ 965878 h 1587548"/>
                  <a:gd name="connsiteX771" fmla="*/ 1398516 w 1560044"/>
                  <a:gd name="connsiteY771" fmla="*/ 959335 h 1587548"/>
                  <a:gd name="connsiteX772" fmla="*/ 1395900 w 1560044"/>
                  <a:gd name="connsiteY772" fmla="*/ 956063 h 1587548"/>
                  <a:gd name="connsiteX773" fmla="*/ 1393938 w 1560044"/>
                  <a:gd name="connsiteY773" fmla="*/ 956063 h 1587548"/>
                  <a:gd name="connsiteX774" fmla="*/ 1388707 w 1560044"/>
                  <a:gd name="connsiteY774" fmla="*/ 955408 h 1587548"/>
                  <a:gd name="connsiteX775" fmla="*/ 1384783 w 1560044"/>
                  <a:gd name="connsiteY775" fmla="*/ 941012 h 1587548"/>
                  <a:gd name="connsiteX776" fmla="*/ 1384783 w 1560044"/>
                  <a:gd name="connsiteY776" fmla="*/ 939703 h 1587548"/>
                  <a:gd name="connsiteX777" fmla="*/ 1384783 w 1560044"/>
                  <a:gd name="connsiteY777" fmla="*/ 939703 h 1587548"/>
                  <a:gd name="connsiteX778" fmla="*/ 1374974 w 1560044"/>
                  <a:gd name="connsiteY778" fmla="*/ 933159 h 1587548"/>
                  <a:gd name="connsiteX779" fmla="*/ 1376282 w 1560044"/>
                  <a:gd name="connsiteY779" fmla="*/ 920726 h 1587548"/>
                  <a:gd name="connsiteX780" fmla="*/ 1377589 w 1560044"/>
                  <a:gd name="connsiteY780" fmla="*/ 918108 h 1587548"/>
                  <a:gd name="connsiteX781" fmla="*/ 1380205 w 1560044"/>
                  <a:gd name="connsiteY781" fmla="*/ 910910 h 1587548"/>
                  <a:gd name="connsiteX782" fmla="*/ 1381513 w 1560044"/>
                  <a:gd name="connsiteY782" fmla="*/ 908292 h 1587548"/>
                  <a:gd name="connsiteX783" fmla="*/ 1375628 w 1560044"/>
                  <a:gd name="connsiteY783" fmla="*/ 899131 h 1587548"/>
                  <a:gd name="connsiteX784" fmla="*/ 1375628 w 1560044"/>
                  <a:gd name="connsiteY784" fmla="*/ 899131 h 1587548"/>
                  <a:gd name="connsiteX785" fmla="*/ 1370396 w 1560044"/>
                  <a:gd name="connsiteY785" fmla="*/ 888006 h 1587548"/>
                  <a:gd name="connsiteX786" fmla="*/ 1367780 w 1560044"/>
                  <a:gd name="connsiteY786" fmla="*/ 881463 h 1587548"/>
                  <a:gd name="connsiteX787" fmla="*/ 1356663 w 1560044"/>
                  <a:gd name="connsiteY787" fmla="*/ 879499 h 1587548"/>
                  <a:gd name="connsiteX788" fmla="*/ 1354701 w 1560044"/>
                  <a:gd name="connsiteY788" fmla="*/ 879499 h 1587548"/>
                  <a:gd name="connsiteX789" fmla="*/ 1344237 w 1560044"/>
                  <a:gd name="connsiteY789" fmla="*/ 884080 h 1587548"/>
                  <a:gd name="connsiteX790" fmla="*/ 1327234 w 1560044"/>
                  <a:gd name="connsiteY790" fmla="*/ 888661 h 1587548"/>
                  <a:gd name="connsiteX791" fmla="*/ 1320695 w 1560044"/>
                  <a:gd name="connsiteY791" fmla="*/ 894550 h 1587548"/>
                  <a:gd name="connsiteX792" fmla="*/ 1323965 w 1560044"/>
                  <a:gd name="connsiteY792" fmla="*/ 903712 h 1587548"/>
                  <a:gd name="connsiteX793" fmla="*/ 1326580 w 1560044"/>
                  <a:gd name="connsiteY793" fmla="*/ 910910 h 1587548"/>
                  <a:gd name="connsiteX794" fmla="*/ 1305000 w 1560044"/>
                  <a:gd name="connsiteY794" fmla="*/ 929887 h 1587548"/>
                  <a:gd name="connsiteX795" fmla="*/ 1303692 w 1560044"/>
                  <a:gd name="connsiteY795" fmla="*/ 929887 h 1587548"/>
                  <a:gd name="connsiteX796" fmla="*/ 1276879 w 1560044"/>
                  <a:gd name="connsiteY796" fmla="*/ 934468 h 1587548"/>
                  <a:gd name="connsiteX797" fmla="*/ 1271648 w 1560044"/>
                  <a:gd name="connsiteY797" fmla="*/ 928578 h 1587548"/>
                  <a:gd name="connsiteX798" fmla="*/ 1274264 w 1560044"/>
                  <a:gd name="connsiteY798" fmla="*/ 921380 h 1587548"/>
                  <a:gd name="connsiteX799" fmla="*/ 1273610 w 1560044"/>
                  <a:gd name="connsiteY799" fmla="*/ 912218 h 1587548"/>
                  <a:gd name="connsiteX800" fmla="*/ 1291267 w 1560044"/>
                  <a:gd name="connsiteY800" fmla="*/ 903712 h 1587548"/>
                  <a:gd name="connsiteX801" fmla="*/ 1291267 w 1560044"/>
                  <a:gd name="connsiteY801" fmla="*/ 902403 h 1587548"/>
                  <a:gd name="connsiteX802" fmla="*/ 1292574 w 1560044"/>
                  <a:gd name="connsiteY802" fmla="*/ 895859 h 1587548"/>
                  <a:gd name="connsiteX803" fmla="*/ 1293882 w 1560044"/>
                  <a:gd name="connsiteY803" fmla="*/ 893241 h 1587548"/>
                  <a:gd name="connsiteX804" fmla="*/ 1296498 w 1560044"/>
                  <a:gd name="connsiteY804" fmla="*/ 887352 h 1587548"/>
                  <a:gd name="connsiteX805" fmla="*/ 1295190 w 1560044"/>
                  <a:gd name="connsiteY805" fmla="*/ 886698 h 1587548"/>
                  <a:gd name="connsiteX806" fmla="*/ 1289305 w 1560044"/>
                  <a:gd name="connsiteY806" fmla="*/ 880808 h 1587548"/>
                  <a:gd name="connsiteX807" fmla="*/ 1288651 w 1560044"/>
                  <a:gd name="connsiteY807" fmla="*/ 867066 h 1587548"/>
                  <a:gd name="connsiteX808" fmla="*/ 1297806 w 1560044"/>
                  <a:gd name="connsiteY808" fmla="*/ 853323 h 1587548"/>
                  <a:gd name="connsiteX809" fmla="*/ 1296498 w 1560044"/>
                  <a:gd name="connsiteY809" fmla="*/ 850706 h 1587548"/>
                  <a:gd name="connsiteX810" fmla="*/ 1316771 w 1560044"/>
                  <a:gd name="connsiteY810" fmla="*/ 827148 h 1587548"/>
                  <a:gd name="connsiteX811" fmla="*/ 1318079 w 1560044"/>
                  <a:gd name="connsiteY811" fmla="*/ 825839 h 1587548"/>
                  <a:gd name="connsiteX812" fmla="*/ 1327888 w 1560044"/>
                  <a:gd name="connsiteY812" fmla="*/ 819296 h 1587548"/>
                  <a:gd name="connsiteX813" fmla="*/ 1336390 w 1560044"/>
                  <a:gd name="connsiteY813" fmla="*/ 813406 h 1587548"/>
                  <a:gd name="connsiteX814" fmla="*/ 1335736 w 1560044"/>
                  <a:gd name="connsiteY814" fmla="*/ 812097 h 1587548"/>
                  <a:gd name="connsiteX815" fmla="*/ 1339660 w 1560044"/>
                  <a:gd name="connsiteY815" fmla="*/ 797700 h 1587548"/>
                  <a:gd name="connsiteX816" fmla="*/ 1340314 w 1560044"/>
                  <a:gd name="connsiteY816" fmla="*/ 797046 h 1587548"/>
                  <a:gd name="connsiteX817" fmla="*/ 1339660 w 1560044"/>
                  <a:gd name="connsiteY817" fmla="*/ 795083 h 1587548"/>
                  <a:gd name="connsiteX818" fmla="*/ 1337698 w 1560044"/>
                  <a:gd name="connsiteY818" fmla="*/ 785921 h 1587548"/>
                  <a:gd name="connsiteX819" fmla="*/ 1346853 w 1560044"/>
                  <a:gd name="connsiteY819" fmla="*/ 776106 h 1587548"/>
                  <a:gd name="connsiteX820" fmla="*/ 1348161 w 1560044"/>
                  <a:gd name="connsiteY820" fmla="*/ 775451 h 1587548"/>
                  <a:gd name="connsiteX821" fmla="*/ 1356663 w 1560044"/>
                  <a:gd name="connsiteY821" fmla="*/ 772834 h 1587548"/>
                  <a:gd name="connsiteX822" fmla="*/ 1360586 w 1560044"/>
                  <a:gd name="connsiteY822" fmla="*/ 772179 h 1587548"/>
                  <a:gd name="connsiteX823" fmla="*/ 1371704 w 1560044"/>
                  <a:gd name="connsiteY823" fmla="*/ 766290 h 1587548"/>
                  <a:gd name="connsiteX824" fmla="*/ 1371704 w 1560044"/>
                  <a:gd name="connsiteY824" fmla="*/ 762364 h 1587548"/>
                  <a:gd name="connsiteX825" fmla="*/ 1371704 w 1560044"/>
                  <a:gd name="connsiteY825" fmla="*/ 758437 h 1587548"/>
                  <a:gd name="connsiteX826" fmla="*/ 1388053 w 1560044"/>
                  <a:gd name="connsiteY826" fmla="*/ 742732 h 1587548"/>
                  <a:gd name="connsiteX827" fmla="*/ 1395246 w 1560044"/>
                  <a:gd name="connsiteY827" fmla="*/ 737497 h 1587548"/>
                  <a:gd name="connsiteX828" fmla="*/ 1403094 w 1560044"/>
                  <a:gd name="connsiteY828" fmla="*/ 725063 h 1587548"/>
                  <a:gd name="connsiteX829" fmla="*/ 1406364 w 1560044"/>
                  <a:gd name="connsiteY829" fmla="*/ 719174 h 1587548"/>
                  <a:gd name="connsiteX830" fmla="*/ 1406364 w 1560044"/>
                  <a:gd name="connsiteY830" fmla="*/ 717865 h 1587548"/>
                  <a:gd name="connsiteX831" fmla="*/ 1408326 w 1560044"/>
                  <a:gd name="connsiteY831" fmla="*/ 715247 h 1587548"/>
                  <a:gd name="connsiteX832" fmla="*/ 1399824 w 1560044"/>
                  <a:gd name="connsiteY832" fmla="*/ 715247 h 1587548"/>
                  <a:gd name="connsiteX833" fmla="*/ 1393938 w 1560044"/>
                  <a:gd name="connsiteY833" fmla="*/ 709358 h 1587548"/>
                  <a:gd name="connsiteX834" fmla="*/ 1408326 w 1560044"/>
                  <a:gd name="connsiteY834" fmla="*/ 690381 h 1587548"/>
                  <a:gd name="connsiteX835" fmla="*/ 1409633 w 1560044"/>
                  <a:gd name="connsiteY835" fmla="*/ 686454 h 1587548"/>
                  <a:gd name="connsiteX836" fmla="*/ 1409633 w 1560044"/>
                  <a:gd name="connsiteY836" fmla="*/ 684491 h 1587548"/>
                  <a:gd name="connsiteX837" fmla="*/ 1434484 w 1560044"/>
                  <a:gd name="connsiteY837" fmla="*/ 676638 h 1587548"/>
                  <a:gd name="connsiteX838" fmla="*/ 1444947 w 1560044"/>
                  <a:gd name="connsiteY838" fmla="*/ 691690 h 1587548"/>
                  <a:gd name="connsiteX839" fmla="*/ 1445601 w 1560044"/>
                  <a:gd name="connsiteY839" fmla="*/ 691690 h 1587548"/>
                  <a:gd name="connsiteX840" fmla="*/ 1454103 w 1560044"/>
                  <a:gd name="connsiteY840" fmla="*/ 690381 h 1587548"/>
                  <a:gd name="connsiteX841" fmla="*/ 1462604 w 1560044"/>
                  <a:gd name="connsiteY841" fmla="*/ 688418 h 1587548"/>
                  <a:gd name="connsiteX842" fmla="*/ 1462604 w 1560044"/>
                  <a:gd name="connsiteY842" fmla="*/ 688418 h 1587548"/>
                  <a:gd name="connsiteX843" fmla="*/ 1462604 w 1560044"/>
                  <a:gd name="connsiteY843" fmla="*/ 684491 h 1587548"/>
                  <a:gd name="connsiteX844" fmla="*/ 1465874 w 1560044"/>
                  <a:gd name="connsiteY844" fmla="*/ 681874 h 1587548"/>
                  <a:gd name="connsiteX845" fmla="*/ 1471106 w 1560044"/>
                  <a:gd name="connsiteY845" fmla="*/ 680565 h 1587548"/>
                  <a:gd name="connsiteX846" fmla="*/ 1471106 w 1560044"/>
                  <a:gd name="connsiteY846" fmla="*/ 679910 h 1587548"/>
                  <a:gd name="connsiteX847" fmla="*/ 1472414 w 1560044"/>
                  <a:gd name="connsiteY847" fmla="*/ 674021 h 1587548"/>
                  <a:gd name="connsiteX848" fmla="*/ 1480915 w 1560044"/>
                  <a:gd name="connsiteY848" fmla="*/ 665514 h 1587548"/>
                  <a:gd name="connsiteX849" fmla="*/ 1480915 w 1560044"/>
                  <a:gd name="connsiteY849" fmla="*/ 662896 h 1587548"/>
                  <a:gd name="connsiteX850" fmla="*/ 1478299 w 1560044"/>
                  <a:gd name="connsiteY850" fmla="*/ 658970 h 1587548"/>
                  <a:gd name="connsiteX851" fmla="*/ 1473722 w 1560044"/>
                  <a:gd name="connsiteY851" fmla="*/ 651117 h 1587548"/>
                  <a:gd name="connsiteX852" fmla="*/ 1476337 w 1560044"/>
                  <a:gd name="connsiteY852" fmla="*/ 639338 h 1587548"/>
                  <a:gd name="connsiteX853" fmla="*/ 1476337 w 1560044"/>
                  <a:gd name="connsiteY853" fmla="*/ 638030 h 1587548"/>
                  <a:gd name="connsiteX854" fmla="*/ 1476337 w 1560044"/>
                  <a:gd name="connsiteY854" fmla="*/ 634758 h 1587548"/>
                  <a:gd name="connsiteX855" fmla="*/ 1476337 w 1560044"/>
                  <a:gd name="connsiteY855" fmla="*/ 628214 h 1587548"/>
                  <a:gd name="connsiteX856" fmla="*/ 1479607 w 1560044"/>
                  <a:gd name="connsiteY856" fmla="*/ 619707 h 1587548"/>
                  <a:gd name="connsiteX857" fmla="*/ 1480915 w 1560044"/>
                  <a:gd name="connsiteY857" fmla="*/ 616435 h 1587548"/>
                  <a:gd name="connsiteX858" fmla="*/ 1481569 w 1560044"/>
                  <a:gd name="connsiteY858" fmla="*/ 611199 h 1587548"/>
                  <a:gd name="connsiteX859" fmla="*/ 1482223 w 1560044"/>
                  <a:gd name="connsiteY859" fmla="*/ 606619 h 1587548"/>
                  <a:gd name="connsiteX860" fmla="*/ 1486801 w 1560044"/>
                  <a:gd name="connsiteY860" fmla="*/ 597457 h 1587548"/>
                  <a:gd name="connsiteX861" fmla="*/ 1486801 w 1560044"/>
                  <a:gd name="connsiteY861" fmla="*/ 596803 h 1587548"/>
                  <a:gd name="connsiteX862" fmla="*/ 1486147 w 1560044"/>
                  <a:gd name="connsiteY862" fmla="*/ 594840 h 1587548"/>
                  <a:gd name="connsiteX863" fmla="*/ 1486147 w 1560044"/>
                  <a:gd name="connsiteY863" fmla="*/ 593531 h 1587548"/>
                  <a:gd name="connsiteX864" fmla="*/ 1482223 w 1560044"/>
                  <a:gd name="connsiteY864" fmla="*/ 577171 h 1587548"/>
                  <a:gd name="connsiteX865" fmla="*/ 1495956 w 1560044"/>
                  <a:gd name="connsiteY865" fmla="*/ 550996 h 1587548"/>
                  <a:gd name="connsiteX866" fmla="*/ 1498572 w 1560044"/>
                  <a:gd name="connsiteY866" fmla="*/ 547069 h 1587548"/>
                  <a:gd name="connsiteX867" fmla="*/ 1498572 w 1560044"/>
                  <a:gd name="connsiteY867" fmla="*/ 541180 h 1587548"/>
                  <a:gd name="connsiteX868" fmla="*/ 1498572 w 1560044"/>
                  <a:gd name="connsiteY868" fmla="*/ 537253 h 1587548"/>
                  <a:gd name="connsiteX869" fmla="*/ 1505766 w 1560044"/>
                  <a:gd name="connsiteY869" fmla="*/ 529401 h 1587548"/>
                  <a:gd name="connsiteX870" fmla="*/ 1505766 w 1560044"/>
                  <a:gd name="connsiteY870" fmla="*/ 522857 h 1587548"/>
                  <a:gd name="connsiteX871" fmla="*/ 1505766 w 1560044"/>
                  <a:gd name="connsiteY871" fmla="*/ 516968 h 1587548"/>
                  <a:gd name="connsiteX872" fmla="*/ 1511651 w 1560044"/>
                  <a:gd name="connsiteY872" fmla="*/ 503880 h 1587548"/>
                  <a:gd name="connsiteX873" fmla="*/ 1513613 w 1560044"/>
                  <a:gd name="connsiteY873" fmla="*/ 499953 h 1587548"/>
                  <a:gd name="connsiteX874" fmla="*/ 1513613 w 1560044"/>
                  <a:gd name="connsiteY874" fmla="*/ 494064 h 1587548"/>
                  <a:gd name="connsiteX875" fmla="*/ 1513613 w 1560044"/>
                  <a:gd name="connsiteY875" fmla="*/ 491446 h 1587548"/>
                  <a:gd name="connsiteX876" fmla="*/ 1517537 w 1560044"/>
                  <a:gd name="connsiteY876" fmla="*/ 475741 h 1587548"/>
                  <a:gd name="connsiteX877" fmla="*/ 1528000 w 1560044"/>
                  <a:gd name="connsiteY877" fmla="*/ 465271 h 1587548"/>
                  <a:gd name="connsiteX878" fmla="*/ 1531924 w 1560044"/>
                  <a:gd name="connsiteY878" fmla="*/ 461999 h 1587548"/>
                  <a:gd name="connsiteX879" fmla="*/ 1531924 w 1560044"/>
                  <a:gd name="connsiteY879" fmla="*/ 458073 h 1587548"/>
                  <a:gd name="connsiteX880" fmla="*/ 1531924 w 1560044"/>
                  <a:gd name="connsiteY880" fmla="*/ 456109 h 1587548"/>
                  <a:gd name="connsiteX881" fmla="*/ 1541080 w 1560044"/>
                  <a:gd name="connsiteY881" fmla="*/ 448257 h 1587548"/>
                  <a:gd name="connsiteX882" fmla="*/ 1542388 w 1560044"/>
                  <a:gd name="connsiteY882" fmla="*/ 446948 h 1587548"/>
                  <a:gd name="connsiteX883" fmla="*/ 1545003 w 1560044"/>
                  <a:gd name="connsiteY883" fmla="*/ 444330 h 1587548"/>
                  <a:gd name="connsiteX884" fmla="*/ 1548927 w 1560044"/>
                  <a:gd name="connsiteY884" fmla="*/ 442367 h 1587548"/>
                  <a:gd name="connsiteX885" fmla="*/ 1551543 w 1560044"/>
                  <a:gd name="connsiteY885" fmla="*/ 440404 h 1587548"/>
                  <a:gd name="connsiteX886" fmla="*/ 1554159 w 1560044"/>
                  <a:gd name="connsiteY886" fmla="*/ 433860 h 1587548"/>
                  <a:gd name="connsiteX887" fmla="*/ 1556775 w 1560044"/>
                  <a:gd name="connsiteY887" fmla="*/ 426662 h 1587548"/>
                  <a:gd name="connsiteX888" fmla="*/ 1558737 w 1560044"/>
                  <a:gd name="connsiteY888" fmla="*/ 423390 h 1587548"/>
                  <a:gd name="connsiteX889" fmla="*/ 1555467 w 1560044"/>
                  <a:gd name="connsiteY889" fmla="*/ 422081 h 158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</a:cxnLst>
                <a:rect l="l" t="t" r="r" b="b"/>
                <a:pathLst>
                  <a:path w="1560044" h="1587548">
                    <a:moveTo>
                      <a:pt x="1560044" y="421426"/>
                    </a:moveTo>
                    <a:cubicBezTo>
                      <a:pt x="1560044" y="421426"/>
                      <a:pt x="1559391" y="421426"/>
                      <a:pt x="1558737" y="421426"/>
                    </a:cubicBezTo>
                    <a:cubicBezTo>
                      <a:pt x="1557429" y="421426"/>
                      <a:pt x="1555467" y="420772"/>
                      <a:pt x="1552197" y="418809"/>
                    </a:cubicBezTo>
                    <a:lnTo>
                      <a:pt x="1550889" y="417500"/>
                    </a:lnTo>
                    <a:cubicBezTo>
                      <a:pt x="1547619" y="414883"/>
                      <a:pt x="1543042" y="411611"/>
                      <a:pt x="1539772" y="408993"/>
                    </a:cubicBezTo>
                    <a:cubicBezTo>
                      <a:pt x="1538464" y="409648"/>
                      <a:pt x="1535848" y="410956"/>
                      <a:pt x="1532578" y="411611"/>
                    </a:cubicBezTo>
                    <a:cubicBezTo>
                      <a:pt x="1529308" y="411611"/>
                      <a:pt x="1525385" y="411611"/>
                      <a:pt x="1522115" y="408339"/>
                    </a:cubicBezTo>
                    <a:cubicBezTo>
                      <a:pt x="1519499" y="409648"/>
                      <a:pt x="1514921" y="409648"/>
                      <a:pt x="1507728" y="409648"/>
                    </a:cubicBezTo>
                    <a:cubicBezTo>
                      <a:pt x="1505766" y="409648"/>
                      <a:pt x="1500534" y="408339"/>
                      <a:pt x="1497918" y="402449"/>
                    </a:cubicBezTo>
                    <a:cubicBezTo>
                      <a:pt x="1496610" y="402449"/>
                      <a:pt x="1494648" y="402449"/>
                      <a:pt x="1492686" y="402449"/>
                    </a:cubicBezTo>
                    <a:cubicBezTo>
                      <a:pt x="1486147" y="401141"/>
                      <a:pt x="1484185" y="392634"/>
                      <a:pt x="1483531" y="385435"/>
                    </a:cubicBezTo>
                    <a:cubicBezTo>
                      <a:pt x="1482223" y="385435"/>
                      <a:pt x="1481569" y="385435"/>
                      <a:pt x="1480261" y="385435"/>
                    </a:cubicBezTo>
                    <a:cubicBezTo>
                      <a:pt x="1478953" y="385435"/>
                      <a:pt x="1478299" y="385435"/>
                      <a:pt x="1476991" y="385435"/>
                    </a:cubicBezTo>
                    <a:cubicBezTo>
                      <a:pt x="1476337" y="386090"/>
                      <a:pt x="1474376" y="387399"/>
                      <a:pt x="1473722" y="388707"/>
                    </a:cubicBezTo>
                    <a:cubicBezTo>
                      <a:pt x="1471106" y="390671"/>
                      <a:pt x="1469144" y="393288"/>
                      <a:pt x="1467182" y="393942"/>
                    </a:cubicBezTo>
                    <a:cubicBezTo>
                      <a:pt x="1463912" y="395251"/>
                      <a:pt x="1461296" y="395251"/>
                      <a:pt x="1458680" y="394597"/>
                    </a:cubicBezTo>
                    <a:cubicBezTo>
                      <a:pt x="1457373" y="394597"/>
                      <a:pt x="1456065" y="394597"/>
                      <a:pt x="1454103" y="394597"/>
                    </a:cubicBezTo>
                    <a:cubicBezTo>
                      <a:pt x="1449525" y="394597"/>
                      <a:pt x="1445601" y="393288"/>
                      <a:pt x="1442985" y="391325"/>
                    </a:cubicBezTo>
                    <a:cubicBezTo>
                      <a:pt x="1442331" y="392634"/>
                      <a:pt x="1441024" y="393942"/>
                      <a:pt x="1439062" y="394597"/>
                    </a:cubicBezTo>
                    <a:cubicBezTo>
                      <a:pt x="1436446" y="396560"/>
                      <a:pt x="1433176" y="396560"/>
                      <a:pt x="1430560" y="394597"/>
                    </a:cubicBezTo>
                    <a:cubicBezTo>
                      <a:pt x="1425982" y="391979"/>
                      <a:pt x="1425982" y="386090"/>
                      <a:pt x="1425982" y="377583"/>
                    </a:cubicBezTo>
                    <a:cubicBezTo>
                      <a:pt x="1424021" y="377583"/>
                      <a:pt x="1422059" y="377583"/>
                      <a:pt x="1419443" y="375619"/>
                    </a:cubicBezTo>
                    <a:cubicBezTo>
                      <a:pt x="1419443" y="375619"/>
                      <a:pt x="1418789" y="375619"/>
                      <a:pt x="1418135" y="375619"/>
                    </a:cubicBezTo>
                    <a:cubicBezTo>
                      <a:pt x="1418135" y="376928"/>
                      <a:pt x="1418135" y="378237"/>
                      <a:pt x="1418135" y="380200"/>
                    </a:cubicBezTo>
                    <a:cubicBezTo>
                      <a:pt x="1418135" y="382818"/>
                      <a:pt x="1416173" y="385435"/>
                      <a:pt x="1413557" y="386744"/>
                    </a:cubicBezTo>
                    <a:cubicBezTo>
                      <a:pt x="1407672" y="389362"/>
                      <a:pt x="1399170" y="385435"/>
                      <a:pt x="1393938" y="383472"/>
                    </a:cubicBezTo>
                    <a:cubicBezTo>
                      <a:pt x="1388707" y="380855"/>
                      <a:pt x="1388053" y="373656"/>
                      <a:pt x="1386745" y="366458"/>
                    </a:cubicBezTo>
                    <a:lnTo>
                      <a:pt x="1386745" y="363840"/>
                    </a:lnTo>
                    <a:cubicBezTo>
                      <a:pt x="1386745" y="363840"/>
                      <a:pt x="1384783" y="361223"/>
                      <a:pt x="1377589" y="355988"/>
                    </a:cubicBezTo>
                    <a:cubicBezTo>
                      <a:pt x="1371704" y="351407"/>
                      <a:pt x="1373012" y="344863"/>
                      <a:pt x="1374320" y="340937"/>
                    </a:cubicBezTo>
                    <a:cubicBezTo>
                      <a:pt x="1373012" y="340282"/>
                      <a:pt x="1371704" y="338974"/>
                      <a:pt x="1370396" y="337011"/>
                    </a:cubicBezTo>
                    <a:cubicBezTo>
                      <a:pt x="1369088" y="335047"/>
                      <a:pt x="1365818" y="330467"/>
                      <a:pt x="1363856" y="329158"/>
                    </a:cubicBezTo>
                    <a:cubicBezTo>
                      <a:pt x="1363856" y="329158"/>
                      <a:pt x="1363202" y="329158"/>
                      <a:pt x="1362548" y="329158"/>
                    </a:cubicBezTo>
                    <a:cubicBezTo>
                      <a:pt x="1361894" y="329158"/>
                      <a:pt x="1360586" y="329158"/>
                      <a:pt x="1359279" y="329158"/>
                    </a:cubicBezTo>
                    <a:cubicBezTo>
                      <a:pt x="1356009" y="329812"/>
                      <a:pt x="1352739" y="329158"/>
                      <a:pt x="1350123" y="328504"/>
                    </a:cubicBezTo>
                    <a:cubicBezTo>
                      <a:pt x="1349469" y="328504"/>
                      <a:pt x="1348815" y="328504"/>
                      <a:pt x="1348161" y="327849"/>
                    </a:cubicBezTo>
                    <a:cubicBezTo>
                      <a:pt x="1343584" y="326540"/>
                      <a:pt x="1340314" y="323923"/>
                      <a:pt x="1337698" y="321305"/>
                    </a:cubicBezTo>
                    <a:cubicBezTo>
                      <a:pt x="1337698" y="321305"/>
                      <a:pt x="1337698" y="321305"/>
                      <a:pt x="1337044" y="320651"/>
                    </a:cubicBezTo>
                    <a:cubicBezTo>
                      <a:pt x="1335736" y="321305"/>
                      <a:pt x="1333120" y="322614"/>
                      <a:pt x="1329196" y="325886"/>
                    </a:cubicBezTo>
                    <a:lnTo>
                      <a:pt x="1328542" y="325886"/>
                    </a:lnTo>
                    <a:cubicBezTo>
                      <a:pt x="1325272" y="329158"/>
                      <a:pt x="1320041" y="329812"/>
                      <a:pt x="1315463" y="329812"/>
                    </a:cubicBezTo>
                    <a:cubicBezTo>
                      <a:pt x="1310885" y="329812"/>
                      <a:pt x="1312847" y="329812"/>
                      <a:pt x="1311539" y="329812"/>
                    </a:cubicBezTo>
                    <a:cubicBezTo>
                      <a:pt x="1305000" y="329158"/>
                      <a:pt x="1303038" y="323923"/>
                      <a:pt x="1301730" y="320651"/>
                    </a:cubicBezTo>
                    <a:cubicBezTo>
                      <a:pt x="1299768" y="320651"/>
                      <a:pt x="1297806" y="320651"/>
                      <a:pt x="1295844" y="320651"/>
                    </a:cubicBezTo>
                    <a:cubicBezTo>
                      <a:pt x="1289305" y="319342"/>
                      <a:pt x="1287343" y="314761"/>
                      <a:pt x="1286689" y="310180"/>
                    </a:cubicBezTo>
                    <a:cubicBezTo>
                      <a:pt x="1286689" y="310180"/>
                      <a:pt x="1286689" y="310180"/>
                      <a:pt x="1286035" y="310180"/>
                    </a:cubicBezTo>
                    <a:cubicBezTo>
                      <a:pt x="1286035" y="310180"/>
                      <a:pt x="1286035" y="310180"/>
                      <a:pt x="1286035" y="310180"/>
                    </a:cubicBezTo>
                    <a:cubicBezTo>
                      <a:pt x="1285381" y="310180"/>
                      <a:pt x="1284727" y="310835"/>
                      <a:pt x="1284073" y="311489"/>
                    </a:cubicBezTo>
                    <a:cubicBezTo>
                      <a:pt x="1282111" y="312798"/>
                      <a:pt x="1278841" y="313452"/>
                      <a:pt x="1274918" y="311489"/>
                    </a:cubicBezTo>
                    <a:cubicBezTo>
                      <a:pt x="1274264" y="312798"/>
                      <a:pt x="1272956" y="313452"/>
                      <a:pt x="1272302" y="314761"/>
                    </a:cubicBezTo>
                    <a:cubicBezTo>
                      <a:pt x="1270340" y="316070"/>
                      <a:pt x="1266416" y="318033"/>
                      <a:pt x="1261184" y="314107"/>
                    </a:cubicBezTo>
                    <a:cubicBezTo>
                      <a:pt x="1258569" y="316070"/>
                      <a:pt x="1255299" y="318033"/>
                      <a:pt x="1251375" y="318033"/>
                    </a:cubicBezTo>
                    <a:cubicBezTo>
                      <a:pt x="1247451" y="318033"/>
                      <a:pt x="1251375" y="318033"/>
                      <a:pt x="1251375" y="318033"/>
                    </a:cubicBezTo>
                    <a:cubicBezTo>
                      <a:pt x="1248759" y="318033"/>
                      <a:pt x="1246143" y="316724"/>
                      <a:pt x="1244835" y="314761"/>
                    </a:cubicBezTo>
                    <a:cubicBezTo>
                      <a:pt x="1242220" y="310835"/>
                      <a:pt x="1243527" y="306908"/>
                      <a:pt x="1244835" y="303636"/>
                    </a:cubicBezTo>
                    <a:cubicBezTo>
                      <a:pt x="1244835" y="302982"/>
                      <a:pt x="1244835" y="301019"/>
                      <a:pt x="1245489" y="301019"/>
                    </a:cubicBezTo>
                    <a:cubicBezTo>
                      <a:pt x="1245489" y="301019"/>
                      <a:pt x="1243527" y="298401"/>
                      <a:pt x="1242220" y="297093"/>
                    </a:cubicBezTo>
                    <a:cubicBezTo>
                      <a:pt x="1241566" y="296438"/>
                      <a:pt x="1240912" y="295784"/>
                      <a:pt x="1240258" y="294475"/>
                    </a:cubicBezTo>
                    <a:cubicBezTo>
                      <a:pt x="1240258" y="294475"/>
                      <a:pt x="1238950" y="294475"/>
                      <a:pt x="1238296" y="294475"/>
                    </a:cubicBezTo>
                    <a:cubicBezTo>
                      <a:pt x="1236334" y="294475"/>
                      <a:pt x="1233064" y="294475"/>
                      <a:pt x="1230448" y="293821"/>
                    </a:cubicBezTo>
                    <a:cubicBezTo>
                      <a:pt x="1227178" y="292512"/>
                      <a:pt x="1225871" y="289894"/>
                      <a:pt x="1225871" y="288586"/>
                    </a:cubicBezTo>
                    <a:cubicBezTo>
                      <a:pt x="1225217" y="285314"/>
                      <a:pt x="1225871" y="283351"/>
                      <a:pt x="1227832" y="281387"/>
                    </a:cubicBezTo>
                    <a:cubicBezTo>
                      <a:pt x="1227832" y="281387"/>
                      <a:pt x="1227832" y="281387"/>
                      <a:pt x="1227832" y="281387"/>
                    </a:cubicBezTo>
                    <a:cubicBezTo>
                      <a:pt x="1227832" y="281387"/>
                      <a:pt x="1227178" y="281387"/>
                      <a:pt x="1226524" y="281387"/>
                    </a:cubicBezTo>
                    <a:cubicBezTo>
                      <a:pt x="1223255" y="281387"/>
                      <a:pt x="1219985" y="282042"/>
                      <a:pt x="1216715" y="281387"/>
                    </a:cubicBezTo>
                    <a:cubicBezTo>
                      <a:pt x="1212137" y="280079"/>
                      <a:pt x="1208868" y="275498"/>
                      <a:pt x="1206906" y="267645"/>
                    </a:cubicBezTo>
                    <a:cubicBezTo>
                      <a:pt x="1205598" y="267645"/>
                      <a:pt x="1204944" y="267645"/>
                      <a:pt x="1204290" y="267645"/>
                    </a:cubicBezTo>
                    <a:cubicBezTo>
                      <a:pt x="1201020" y="267645"/>
                      <a:pt x="1199058" y="265028"/>
                      <a:pt x="1196442" y="263065"/>
                    </a:cubicBezTo>
                    <a:cubicBezTo>
                      <a:pt x="1196442" y="263065"/>
                      <a:pt x="1195134" y="261756"/>
                      <a:pt x="1194480" y="261101"/>
                    </a:cubicBezTo>
                    <a:cubicBezTo>
                      <a:pt x="1194480" y="261101"/>
                      <a:pt x="1193826" y="261101"/>
                      <a:pt x="1193173" y="261101"/>
                    </a:cubicBezTo>
                    <a:cubicBezTo>
                      <a:pt x="1190557" y="262410"/>
                      <a:pt x="1185979" y="263719"/>
                      <a:pt x="1181401" y="261101"/>
                    </a:cubicBezTo>
                    <a:cubicBezTo>
                      <a:pt x="1174207" y="257175"/>
                      <a:pt x="1175515" y="248013"/>
                      <a:pt x="1176169" y="242778"/>
                    </a:cubicBezTo>
                    <a:lnTo>
                      <a:pt x="1176169" y="241469"/>
                    </a:lnTo>
                    <a:cubicBezTo>
                      <a:pt x="1176169" y="238197"/>
                      <a:pt x="1178131" y="234926"/>
                      <a:pt x="1179439" y="232962"/>
                    </a:cubicBezTo>
                    <a:cubicBezTo>
                      <a:pt x="1179439" y="232962"/>
                      <a:pt x="1179439" y="232962"/>
                      <a:pt x="1179439" y="232962"/>
                    </a:cubicBezTo>
                    <a:cubicBezTo>
                      <a:pt x="1177477" y="230999"/>
                      <a:pt x="1174861" y="229036"/>
                      <a:pt x="1173554" y="226419"/>
                    </a:cubicBezTo>
                    <a:cubicBezTo>
                      <a:pt x="1170284" y="220529"/>
                      <a:pt x="1173554" y="215294"/>
                      <a:pt x="1174861" y="212677"/>
                    </a:cubicBezTo>
                    <a:cubicBezTo>
                      <a:pt x="1174861" y="212677"/>
                      <a:pt x="1175515" y="211368"/>
                      <a:pt x="1175515" y="210713"/>
                    </a:cubicBezTo>
                    <a:cubicBezTo>
                      <a:pt x="1176169" y="208750"/>
                      <a:pt x="1178131" y="205478"/>
                      <a:pt x="1180747" y="199589"/>
                    </a:cubicBezTo>
                    <a:cubicBezTo>
                      <a:pt x="1181401" y="197626"/>
                      <a:pt x="1182709" y="195662"/>
                      <a:pt x="1184017" y="193699"/>
                    </a:cubicBezTo>
                    <a:cubicBezTo>
                      <a:pt x="1184017" y="193699"/>
                      <a:pt x="1184017" y="193699"/>
                      <a:pt x="1184017" y="193699"/>
                    </a:cubicBezTo>
                    <a:cubicBezTo>
                      <a:pt x="1184017" y="194354"/>
                      <a:pt x="1182709" y="195008"/>
                      <a:pt x="1182709" y="195662"/>
                    </a:cubicBezTo>
                    <a:cubicBezTo>
                      <a:pt x="1181401" y="196971"/>
                      <a:pt x="1180747" y="198280"/>
                      <a:pt x="1180093" y="198934"/>
                    </a:cubicBezTo>
                    <a:cubicBezTo>
                      <a:pt x="1179439" y="199589"/>
                      <a:pt x="1178131" y="200243"/>
                      <a:pt x="1176823" y="201552"/>
                    </a:cubicBezTo>
                    <a:cubicBezTo>
                      <a:pt x="1176169" y="201552"/>
                      <a:pt x="1174861" y="203515"/>
                      <a:pt x="1173554" y="204170"/>
                    </a:cubicBezTo>
                    <a:cubicBezTo>
                      <a:pt x="1173554" y="208750"/>
                      <a:pt x="1171592" y="217912"/>
                      <a:pt x="1167668" y="221838"/>
                    </a:cubicBezTo>
                    <a:cubicBezTo>
                      <a:pt x="1163744" y="225110"/>
                      <a:pt x="1146741" y="231654"/>
                      <a:pt x="1140856" y="232962"/>
                    </a:cubicBezTo>
                    <a:cubicBezTo>
                      <a:pt x="1133662" y="234271"/>
                      <a:pt x="1125160" y="229690"/>
                      <a:pt x="1119275" y="225110"/>
                    </a:cubicBezTo>
                    <a:cubicBezTo>
                      <a:pt x="1118621" y="225110"/>
                      <a:pt x="1117313" y="225110"/>
                      <a:pt x="1116659" y="225110"/>
                    </a:cubicBezTo>
                    <a:cubicBezTo>
                      <a:pt x="1111427" y="225110"/>
                      <a:pt x="1106196" y="225764"/>
                      <a:pt x="1102272" y="223147"/>
                    </a:cubicBezTo>
                    <a:cubicBezTo>
                      <a:pt x="1097694" y="219220"/>
                      <a:pt x="1095732" y="213331"/>
                      <a:pt x="1096386" y="206133"/>
                    </a:cubicBezTo>
                    <a:cubicBezTo>
                      <a:pt x="1097040" y="200243"/>
                      <a:pt x="1102272" y="197626"/>
                      <a:pt x="1106196" y="196317"/>
                    </a:cubicBezTo>
                    <a:cubicBezTo>
                      <a:pt x="1106196" y="195662"/>
                      <a:pt x="1106196" y="195008"/>
                      <a:pt x="1106196" y="194354"/>
                    </a:cubicBezTo>
                    <a:cubicBezTo>
                      <a:pt x="1106196" y="194354"/>
                      <a:pt x="1106196" y="194354"/>
                      <a:pt x="1106196" y="194354"/>
                    </a:cubicBezTo>
                    <a:cubicBezTo>
                      <a:pt x="1104888" y="194354"/>
                      <a:pt x="1104234" y="194354"/>
                      <a:pt x="1102926" y="194354"/>
                    </a:cubicBezTo>
                    <a:cubicBezTo>
                      <a:pt x="1100310" y="194354"/>
                      <a:pt x="1098348" y="192390"/>
                      <a:pt x="1097694" y="189773"/>
                    </a:cubicBezTo>
                    <a:cubicBezTo>
                      <a:pt x="1095732" y="185192"/>
                      <a:pt x="1098348" y="179957"/>
                      <a:pt x="1100964" y="175376"/>
                    </a:cubicBezTo>
                    <a:lnTo>
                      <a:pt x="1100964" y="174067"/>
                    </a:lnTo>
                    <a:cubicBezTo>
                      <a:pt x="1102272" y="172759"/>
                      <a:pt x="1102926" y="171450"/>
                      <a:pt x="1104234" y="170141"/>
                    </a:cubicBezTo>
                    <a:cubicBezTo>
                      <a:pt x="1102272" y="169487"/>
                      <a:pt x="1100310" y="167524"/>
                      <a:pt x="1099656" y="162943"/>
                    </a:cubicBezTo>
                    <a:cubicBezTo>
                      <a:pt x="1099656" y="162943"/>
                      <a:pt x="1099656" y="162943"/>
                      <a:pt x="1099656" y="162943"/>
                    </a:cubicBezTo>
                    <a:cubicBezTo>
                      <a:pt x="1098348" y="161634"/>
                      <a:pt x="1095732" y="159017"/>
                      <a:pt x="1093770" y="157053"/>
                    </a:cubicBezTo>
                    <a:cubicBezTo>
                      <a:pt x="1093116" y="156399"/>
                      <a:pt x="1092462" y="155745"/>
                      <a:pt x="1091809" y="155090"/>
                    </a:cubicBezTo>
                    <a:cubicBezTo>
                      <a:pt x="1091809" y="155090"/>
                      <a:pt x="1090501" y="155090"/>
                      <a:pt x="1090501" y="155745"/>
                    </a:cubicBezTo>
                    <a:cubicBezTo>
                      <a:pt x="1087885" y="157053"/>
                      <a:pt x="1085923" y="158362"/>
                      <a:pt x="1083307" y="159017"/>
                    </a:cubicBezTo>
                    <a:cubicBezTo>
                      <a:pt x="1076767" y="160325"/>
                      <a:pt x="1073498" y="155745"/>
                      <a:pt x="1072190" y="153127"/>
                    </a:cubicBezTo>
                    <a:cubicBezTo>
                      <a:pt x="1072190" y="153127"/>
                      <a:pt x="1072190" y="152473"/>
                      <a:pt x="1071536" y="151818"/>
                    </a:cubicBezTo>
                    <a:cubicBezTo>
                      <a:pt x="1071536" y="151818"/>
                      <a:pt x="1070228" y="151818"/>
                      <a:pt x="1070228" y="151818"/>
                    </a:cubicBezTo>
                    <a:cubicBezTo>
                      <a:pt x="1069574" y="151818"/>
                      <a:pt x="1068920" y="151818"/>
                      <a:pt x="1067612" y="151818"/>
                    </a:cubicBezTo>
                    <a:cubicBezTo>
                      <a:pt x="1067612" y="151818"/>
                      <a:pt x="1067612" y="151818"/>
                      <a:pt x="1067612" y="151818"/>
                    </a:cubicBezTo>
                    <a:cubicBezTo>
                      <a:pt x="1066304" y="153781"/>
                      <a:pt x="1064342" y="156399"/>
                      <a:pt x="1060418" y="158362"/>
                    </a:cubicBezTo>
                    <a:cubicBezTo>
                      <a:pt x="1057803" y="159671"/>
                      <a:pt x="1054533" y="159017"/>
                      <a:pt x="1052571" y="157708"/>
                    </a:cubicBezTo>
                    <a:cubicBezTo>
                      <a:pt x="1050609" y="156399"/>
                      <a:pt x="1046031" y="153127"/>
                      <a:pt x="1047993" y="133495"/>
                    </a:cubicBezTo>
                    <a:cubicBezTo>
                      <a:pt x="1047993" y="131532"/>
                      <a:pt x="1047339" y="126951"/>
                      <a:pt x="1046031" y="124988"/>
                    </a:cubicBezTo>
                    <a:cubicBezTo>
                      <a:pt x="1044723" y="124988"/>
                      <a:pt x="1042761" y="124334"/>
                      <a:pt x="1041453" y="123679"/>
                    </a:cubicBezTo>
                    <a:cubicBezTo>
                      <a:pt x="1039492" y="123679"/>
                      <a:pt x="1037530" y="123025"/>
                      <a:pt x="1036876" y="122371"/>
                    </a:cubicBezTo>
                    <a:cubicBezTo>
                      <a:pt x="1034260" y="121716"/>
                      <a:pt x="1032952" y="119753"/>
                      <a:pt x="1031644" y="118444"/>
                    </a:cubicBezTo>
                    <a:cubicBezTo>
                      <a:pt x="1029028" y="120407"/>
                      <a:pt x="1026412" y="121716"/>
                      <a:pt x="1023143" y="121716"/>
                    </a:cubicBezTo>
                    <a:cubicBezTo>
                      <a:pt x="1019219" y="121716"/>
                      <a:pt x="1013333" y="119753"/>
                      <a:pt x="1010063" y="115827"/>
                    </a:cubicBezTo>
                    <a:cubicBezTo>
                      <a:pt x="1005486" y="111246"/>
                      <a:pt x="1005486" y="100776"/>
                      <a:pt x="1005486" y="98813"/>
                    </a:cubicBezTo>
                    <a:cubicBezTo>
                      <a:pt x="1005486" y="96850"/>
                      <a:pt x="1004832" y="94886"/>
                      <a:pt x="1004178" y="92923"/>
                    </a:cubicBezTo>
                    <a:cubicBezTo>
                      <a:pt x="1004178" y="91615"/>
                      <a:pt x="1003524" y="89651"/>
                      <a:pt x="1002870" y="88997"/>
                    </a:cubicBezTo>
                    <a:cubicBezTo>
                      <a:pt x="1002870" y="86379"/>
                      <a:pt x="1002870" y="82453"/>
                      <a:pt x="1003524" y="78527"/>
                    </a:cubicBezTo>
                    <a:cubicBezTo>
                      <a:pt x="1002216" y="78527"/>
                      <a:pt x="1001562" y="77218"/>
                      <a:pt x="1000254" y="75909"/>
                    </a:cubicBezTo>
                    <a:cubicBezTo>
                      <a:pt x="998292" y="73946"/>
                      <a:pt x="997638" y="71328"/>
                      <a:pt x="996330" y="68711"/>
                    </a:cubicBezTo>
                    <a:cubicBezTo>
                      <a:pt x="996330" y="68056"/>
                      <a:pt x="995676" y="66748"/>
                      <a:pt x="995022" y="66093"/>
                    </a:cubicBezTo>
                    <a:cubicBezTo>
                      <a:pt x="993714" y="66093"/>
                      <a:pt x="992406" y="67402"/>
                      <a:pt x="991098" y="67402"/>
                    </a:cubicBezTo>
                    <a:cubicBezTo>
                      <a:pt x="988483" y="67402"/>
                      <a:pt x="983905" y="68711"/>
                      <a:pt x="980635" y="69365"/>
                    </a:cubicBezTo>
                    <a:cubicBezTo>
                      <a:pt x="980635" y="69365"/>
                      <a:pt x="980635" y="69365"/>
                      <a:pt x="980635" y="70020"/>
                    </a:cubicBezTo>
                    <a:cubicBezTo>
                      <a:pt x="979327" y="73292"/>
                      <a:pt x="978019" y="77218"/>
                      <a:pt x="974096" y="79181"/>
                    </a:cubicBezTo>
                    <a:cubicBezTo>
                      <a:pt x="971480" y="80490"/>
                      <a:pt x="966248" y="82453"/>
                      <a:pt x="961670" y="75255"/>
                    </a:cubicBezTo>
                    <a:cubicBezTo>
                      <a:pt x="961670" y="74600"/>
                      <a:pt x="961016" y="73946"/>
                      <a:pt x="960362" y="73946"/>
                    </a:cubicBezTo>
                    <a:cubicBezTo>
                      <a:pt x="956439" y="71328"/>
                      <a:pt x="954477" y="70020"/>
                      <a:pt x="951861" y="66093"/>
                    </a:cubicBezTo>
                    <a:cubicBezTo>
                      <a:pt x="949899" y="63476"/>
                      <a:pt x="947283" y="58895"/>
                      <a:pt x="945975" y="54968"/>
                    </a:cubicBezTo>
                    <a:cubicBezTo>
                      <a:pt x="945321" y="54968"/>
                      <a:pt x="944013" y="54968"/>
                      <a:pt x="943359" y="54968"/>
                    </a:cubicBezTo>
                    <a:cubicBezTo>
                      <a:pt x="936166" y="53005"/>
                      <a:pt x="932896" y="41226"/>
                      <a:pt x="932896" y="36646"/>
                    </a:cubicBezTo>
                    <a:cubicBezTo>
                      <a:pt x="932896" y="32719"/>
                      <a:pt x="934858" y="26176"/>
                      <a:pt x="936820" y="22904"/>
                    </a:cubicBezTo>
                    <a:cubicBezTo>
                      <a:pt x="936820" y="22249"/>
                      <a:pt x="935512" y="20941"/>
                      <a:pt x="935512" y="19632"/>
                    </a:cubicBezTo>
                    <a:cubicBezTo>
                      <a:pt x="934204" y="17669"/>
                      <a:pt x="933550" y="15705"/>
                      <a:pt x="932896" y="13742"/>
                    </a:cubicBezTo>
                    <a:cubicBezTo>
                      <a:pt x="930934" y="9161"/>
                      <a:pt x="931588" y="3926"/>
                      <a:pt x="931588" y="0"/>
                    </a:cubicBezTo>
                    <a:cubicBezTo>
                      <a:pt x="931588" y="0"/>
                      <a:pt x="931588" y="0"/>
                      <a:pt x="931588" y="0"/>
                    </a:cubicBezTo>
                    <a:cubicBezTo>
                      <a:pt x="923087" y="1309"/>
                      <a:pt x="902160" y="3272"/>
                      <a:pt x="895620" y="4581"/>
                    </a:cubicBezTo>
                    <a:cubicBezTo>
                      <a:pt x="888427" y="5889"/>
                      <a:pt x="879925" y="7198"/>
                      <a:pt x="871424" y="8507"/>
                    </a:cubicBezTo>
                    <a:cubicBezTo>
                      <a:pt x="863576" y="9816"/>
                      <a:pt x="851151" y="11125"/>
                      <a:pt x="847227" y="12433"/>
                    </a:cubicBezTo>
                    <a:cubicBezTo>
                      <a:pt x="843303" y="14397"/>
                      <a:pt x="835456" y="20286"/>
                      <a:pt x="832840" y="22249"/>
                    </a:cubicBezTo>
                    <a:cubicBezTo>
                      <a:pt x="830224" y="24212"/>
                      <a:pt x="828262" y="25521"/>
                      <a:pt x="828262" y="25521"/>
                    </a:cubicBezTo>
                    <a:cubicBezTo>
                      <a:pt x="828262" y="25521"/>
                      <a:pt x="821069" y="24212"/>
                      <a:pt x="821723" y="26830"/>
                    </a:cubicBezTo>
                    <a:cubicBezTo>
                      <a:pt x="822377" y="29448"/>
                      <a:pt x="823685" y="34683"/>
                      <a:pt x="823685" y="39263"/>
                    </a:cubicBezTo>
                    <a:cubicBezTo>
                      <a:pt x="823685" y="43844"/>
                      <a:pt x="819107" y="49079"/>
                      <a:pt x="817799" y="53005"/>
                    </a:cubicBezTo>
                    <a:cubicBezTo>
                      <a:pt x="816491" y="56932"/>
                      <a:pt x="815837" y="64130"/>
                      <a:pt x="816491" y="65439"/>
                    </a:cubicBezTo>
                    <a:cubicBezTo>
                      <a:pt x="816491" y="67402"/>
                      <a:pt x="816491" y="73292"/>
                      <a:pt x="816491" y="76564"/>
                    </a:cubicBezTo>
                    <a:cubicBezTo>
                      <a:pt x="816491" y="79836"/>
                      <a:pt x="819761" y="82453"/>
                      <a:pt x="817799" y="83762"/>
                    </a:cubicBezTo>
                    <a:cubicBezTo>
                      <a:pt x="816491" y="85071"/>
                      <a:pt x="813221" y="88997"/>
                      <a:pt x="813221" y="88997"/>
                    </a:cubicBezTo>
                    <a:cubicBezTo>
                      <a:pt x="813221" y="88997"/>
                      <a:pt x="811913" y="96850"/>
                      <a:pt x="811259" y="102085"/>
                    </a:cubicBezTo>
                    <a:cubicBezTo>
                      <a:pt x="811259" y="106665"/>
                      <a:pt x="815837" y="113864"/>
                      <a:pt x="815183" y="115172"/>
                    </a:cubicBezTo>
                    <a:cubicBezTo>
                      <a:pt x="814529" y="116481"/>
                      <a:pt x="806682" y="115827"/>
                      <a:pt x="806028" y="118444"/>
                    </a:cubicBezTo>
                    <a:cubicBezTo>
                      <a:pt x="806028" y="121062"/>
                      <a:pt x="802758" y="129569"/>
                      <a:pt x="804720" y="130878"/>
                    </a:cubicBezTo>
                    <a:cubicBezTo>
                      <a:pt x="806682" y="132187"/>
                      <a:pt x="822377" y="143311"/>
                      <a:pt x="819107" y="146583"/>
                    </a:cubicBezTo>
                    <a:cubicBezTo>
                      <a:pt x="815837" y="150510"/>
                      <a:pt x="802104" y="138076"/>
                      <a:pt x="800142" y="141348"/>
                    </a:cubicBezTo>
                    <a:cubicBezTo>
                      <a:pt x="798834" y="143966"/>
                      <a:pt x="794910" y="157053"/>
                      <a:pt x="789679" y="160980"/>
                    </a:cubicBezTo>
                    <a:cubicBezTo>
                      <a:pt x="784447" y="165560"/>
                      <a:pt x="764174" y="179957"/>
                      <a:pt x="756981" y="183229"/>
                    </a:cubicBezTo>
                    <a:cubicBezTo>
                      <a:pt x="749787" y="186501"/>
                      <a:pt x="746517" y="189773"/>
                      <a:pt x="739978" y="189118"/>
                    </a:cubicBezTo>
                    <a:cubicBezTo>
                      <a:pt x="732784" y="189118"/>
                      <a:pt x="728206" y="187155"/>
                      <a:pt x="726898" y="187810"/>
                    </a:cubicBezTo>
                    <a:cubicBezTo>
                      <a:pt x="725591" y="189118"/>
                      <a:pt x="719051" y="191736"/>
                      <a:pt x="716435" y="191736"/>
                    </a:cubicBezTo>
                    <a:cubicBezTo>
                      <a:pt x="713819" y="191736"/>
                      <a:pt x="705318" y="193699"/>
                      <a:pt x="704010" y="193045"/>
                    </a:cubicBezTo>
                    <a:cubicBezTo>
                      <a:pt x="702702" y="191736"/>
                      <a:pt x="694854" y="193045"/>
                      <a:pt x="694854" y="193045"/>
                    </a:cubicBezTo>
                    <a:cubicBezTo>
                      <a:pt x="694854" y="193045"/>
                      <a:pt x="677197" y="198934"/>
                      <a:pt x="670658" y="201552"/>
                    </a:cubicBezTo>
                    <a:cubicBezTo>
                      <a:pt x="663464" y="204170"/>
                      <a:pt x="658886" y="207441"/>
                      <a:pt x="654963" y="208096"/>
                    </a:cubicBezTo>
                    <a:cubicBezTo>
                      <a:pt x="651693" y="208096"/>
                      <a:pt x="641883" y="210713"/>
                      <a:pt x="638614" y="213331"/>
                    </a:cubicBezTo>
                    <a:cubicBezTo>
                      <a:pt x="635344" y="215948"/>
                      <a:pt x="634036" y="223147"/>
                      <a:pt x="629458" y="229036"/>
                    </a:cubicBezTo>
                    <a:cubicBezTo>
                      <a:pt x="624880" y="234926"/>
                      <a:pt x="622919" y="237543"/>
                      <a:pt x="620957" y="241469"/>
                    </a:cubicBezTo>
                    <a:cubicBezTo>
                      <a:pt x="618995" y="245396"/>
                      <a:pt x="616379" y="246705"/>
                      <a:pt x="619649" y="250631"/>
                    </a:cubicBezTo>
                    <a:cubicBezTo>
                      <a:pt x="622919" y="254557"/>
                      <a:pt x="628804" y="257175"/>
                      <a:pt x="634036" y="258484"/>
                    </a:cubicBezTo>
                    <a:cubicBezTo>
                      <a:pt x="639268" y="259793"/>
                      <a:pt x="645153" y="263065"/>
                      <a:pt x="645153" y="264373"/>
                    </a:cubicBezTo>
                    <a:cubicBezTo>
                      <a:pt x="645153" y="265682"/>
                      <a:pt x="637960" y="265682"/>
                      <a:pt x="634036" y="266337"/>
                    </a:cubicBezTo>
                    <a:cubicBezTo>
                      <a:pt x="630112" y="266337"/>
                      <a:pt x="624880" y="266337"/>
                      <a:pt x="622919" y="268300"/>
                    </a:cubicBezTo>
                    <a:cubicBezTo>
                      <a:pt x="620957" y="269608"/>
                      <a:pt x="611147" y="276807"/>
                      <a:pt x="611147" y="276807"/>
                    </a:cubicBezTo>
                    <a:cubicBezTo>
                      <a:pt x="611147" y="276807"/>
                      <a:pt x="607878" y="278770"/>
                      <a:pt x="600030" y="280733"/>
                    </a:cubicBezTo>
                    <a:cubicBezTo>
                      <a:pt x="591529" y="282042"/>
                      <a:pt x="586297" y="283351"/>
                      <a:pt x="583027" y="284005"/>
                    </a:cubicBezTo>
                    <a:cubicBezTo>
                      <a:pt x="580411" y="284005"/>
                      <a:pt x="576487" y="282696"/>
                      <a:pt x="573872" y="282042"/>
                    </a:cubicBezTo>
                    <a:cubicBezTo>
                      <a:pt x="571256" y="280733"/>
                      <a:pt x="553599" y="270263"/>
                      <a:pt x="549675" y="270263"/>
                    </a:cubicBezTo>
                    <a:cubicBezTo>
                      <a:pt x="545751" y="270263"/>
                      <a:pt x="545097" y="266991"/>
                      <a:pt x="537904" y="266991"/>
                    </a:cubicBezTo>
                    <a:cubicBezTo>
                      <a:pt x="530710" y="266991"/>
                      <a:pt x="526786" y="265682"/>
                      <a:pt x="523516" y="264373"/>
                    </a:cubicBezTo>
                    <a:cubicBezTo>
                      <a:pt x="520247" y="263065"/>
                      <a:pt x="508475" y="260447"/>
                      <a:pt x="505206" y="259138"/>
                    </a:cubicBezTo>
                    <a:cubicBezTo>
                      <a:pt x="501936" y="257829"/>
                      <a:pt x="498012" y="251285"/>
                      <a:pt x="495396" y="251285"/>
                    </a:cubicBezTo>
                    <a:cubicBezTo>
                      <a:pt x="492780" y="251285"/>
                      <a:pt x="483625" y="249322"/>
                      <a:pt x="481663" y="249977"/>
                    </a:cubicBezTo>
                    <a:cubicBezTo>
                      <a:pt x="479701" y="249977"/>
                      <a:pt x="478393" y="252594"/>
                      <a:pt x="475777" y="255212"/>
                    </a:cubicBezTo>
                    <a:cubicBezTo>
                      <a:pt x="473815" y="257829"/>
                      <a:pt x="465968" y="257175"/>
                      <a:pt x="466622" y="255212"/>
                    </a:cubicBezTo>
                    <a:cubicBezTo>
                      <a:pt x="466622" y="253249"/>
                      <a:pt x="470546" y="245396"/>
                      <a:pt x="468584" y="243433"/>
                    </a:cubicBezTo>
                    <a:cubicBezTo>
                      <a:pt x="466622" y="241469"/>
                      <a:pt x="453543" y="218566"/>
                      <a:pt x="456813" y="214640"/>
                    </a:cubicBezTo>
                    <a:cubicBezTo>
                      <a:pt x="460736" y="211368"/>
                      <a:pt x="467930" y="208750"/>
                      <a:pt x="467930" y="205478"/>
                    </a:cubicBezTo>
                    <a:cubicBezTo>
                      <a:pt x="467930" y="201552"/>
                      <a:pt x="467930" y="193045"/>
                      <a:pt x="458120" y="190427"/>
                    </a:cubicBezTo>
                    <a:cubicBezTo>
                      <a:pt x="448965" y="187155"/>
                      <a:pt x="445041" y="185846"/>
                      <a:pt x="443079" y="187810"/>
                    </a:cubicBezTo>
                    <a:cubicBezTo>
                      <a:pt x="441117" y="189773"/>
                      <a:pt x="439810" y="192390"/>
                      <a:pt x="435886" y="193699"/>
                    </a:cubicBezTo>
                    <a:cubicBezTo>
                      <a:pt x="432616" y="195008"/>
                      <a:pt x="430000" y="192390"/>
                      <a:pt x="427384" y="192390"/>
                    </a:cubicBezTo>
                    <a:cubicBezTo>
                      <a:pt x="424768" y="192390"/>
                      <a:pt x="421499" y="195662"/>
                      <a:pt x="419537" y="192390"/>
                    </a:cubicBezTo>
                    <a:cubicBezTo>
                      <a:pt x="417575" y="189118"/>
                      <a:pt x="414305" y="186501"/>
                      <a:pt x="410381" y="185192"/>
                    </a:cubicBezTo>
                    <a:cubicBezTo>
                      <a:pt x="406457" y="183883"/>
                      <a:pt x="401226" y="183229"/>
                      <a:pt x="400572" y="181920"/>
                    </a:cubicBezTo>
                    <a:cubicBezTo>
                      <a:pt x="399918" y="180611"/>
                      <a:pt x="400572" y="177994"/>
                      <a:pt x="398610" y="177994"/>
                    </a:cubicBezTo>
                    <a:cubicBezTo>
                      <a:pt x="396648" y="177994"/>
                      <a:pt x="394032" y="177994"/>
                      <a:pt x="392724" y="177994"/>
                    </a:cubicBezTo>
                    <a:cubicBezTo>
                      <a:pt x="391416" y="176685"/>
                      <a:pt x="392724" y="172104"/>
                      <a:pt x="388801" y="174722"/>
                    </a:cubicBezTo>
                    <a:cubicBezTo>
                      <a:pt x="384877" y="177339"/>
                      <a:pt x="380953" y="179302"/>
                      <a:pt x="383569" y="182574"/>
                    </a:cubicBezTo>
                    <a:cubicBezTo>
                      <a:pt x="386185" y="185846"/>
                      <a:pt x="390762" y="183883"/>
                      <a:pt x="394032" y="188464"/>
                    </a:cubicBezTo>
                    <a:cubicBezTo>
                      <a:pt x="396648" y="193045"/>
                      <a:pt x="395340" y="202206"/>
                      <a:pt x="394032" y="204170"/>
                    </a:cubicBezTo>
                    <a:cubicBezTo>
                      <a:pt x="392724" y="206133"/>
                      <a:pt x="387493" y="208096"/>
                      <a:pt x="388147" y="209405"/>
                    </a:cubicBezTo>
                    <a:cubicBezTo>
                      <a:pt x="388147" y="211368"/>
                      <a:pt x="392070" y="216603"/>
                      <a:pt x="392070" y="221838"/>
                    </a:cubicBezTo>
                    <a:cubicBezTo>
                      <a:pt x="392070" y="227073"/>
                      <a:pt x="388801" y="236234"/>
                      <a:pt x="390762" y="236889"/>
                    </a:cubicBezTo>
                    <a:cubicBezTo>
                      <a:pt x="392724" y="238197"/>
                      <a:pt x="394032" y="236889"/>
                      <a:pt x="395994" y="239506"/>
                    </a:cubicBezTo>
                    <a:cubicBezTo>
                      <a:pt x="397956" y="242124"/>
                      <a:pt x="400572" y="242778"/>
                      <a:pt x="402534" y="246705"/>
                    </a:cubicBezTo>
                    <a:cubicBezTo>
                      <a:pt x="404496" y="250631"/>
                      <a:pt x="402534" y="254557"/>
                      <a:pt x="405150" y="257175"/>
                    </a:cubicBezTo>
                    <a:cubicBezTo>
                      <a:pt x="407112" y="259793"/>
                      <a:pt x="405150" y="266337"/>
                      <a:pt x="407766" y="268300"/>
                    </a:cubicBezTo>
                    <a:cubicBezTo>
                      <a:pt x="409727" y="269608"/>
                      <a:pt x="414959" y="269608"/>
                      <a:pt x="414959" y="271572"/>
                    </a:cubicBezTo>
                    <a:cubicBezTo>
                      <a:pt x="414959" y="273535"/>
                      <a:pt x="411689" y="275498"/>
                      <a:pt x="411689" y="278770"/>
                    </a:cubicBezTo>
                    <a:cubicBezTo>
                      <a:pt x="411689" y="282042"/>
                      <a:pt x="412343" y="285314"/>
                      <a:pt x="411689" y="287277"/>
                    </a:cubicBezTo>
                    <a:cubicBezTo>
                      <a:pt x="411689" y="289240"/>
                      <a:pt x="407112" y="291203"/>
                      <a:pt x="407112" y="293821"/>
                    </a:cubicBezTo>
                    <a:cubicBezTo>
                      <a:pt x="407112" y="297093"/>
                      <a:pt x="407112" y="303636"/>
                      <a:pt x="408419" y="306254"/>
                    </a:cubicBezTo>
                    <a:cubicBezTo>
                      <a:pt x="409073" y="308872"/>
                      <a:pt x="416267" y="306254"/>
                      <a:pt x="414959" y="307563"/>
                    </a:cubicBezTo>
                    <a:cubicBezTo>
                      <a:pt x="414305" y="309526"/>
                      <a:pt x="410381" y="315416"/>
                      <a:pt x="410381" y="318688"/>
                    </a:cubicBezTo>
                    <a:cubicBezTo>
                      <a:pt x="410381" y="321960"/>
                      <a:pt x="409073" y="325886"/>
                      <a:pt x="407766" y="328504"/>
                    </a:cubicBezTo>
                    <a:cubicBezTo>
                      <a:pt x="406457" y="331121"/>
                      <a:pt x="405150" y="335702"/>
                      <a:pt x="404496" y="337011"/>
                    </a:cubicBezTo>
                    <a:cubicBezTo>
                      <a:pt x="403188" y="338319"/>
                      <a:pt x="404496" y="341591"/>
                      <a:pt x="404496" y="345517"/>
                    </a:cubicBezTo>
                    <a:cubicBezTo>
                      <a:pt x="404496" y="349444"/>
                      <a:pt x="404496" y="353370"/>
                      <a:pt x="404496" y="355333"/>
                    </a:cubicBezTo>
                    <a:cubicBezTo>
                      <a:pt x="404496" y="357296"/>
                      <a:pt x="408419" y="360568"/>
                      <a:pt x="408419" y="362531"/>
                    </a:cubicBezTo>
                    <a:cubicBezTo>
                      <a:pt x="408419" y="364495"/>
                      <a:pt x="410381" y="368421"/>
                      <a:pt x="412997" y="369730"/>
                    </a:cubicBezTo>
                    <a:cubicBezTo>
                      <a:pt x="415613" y="371039"/>
                      <a:pt x="424768" y="375619"/>
                      <a:pt x="422807" y="377583"/>
                    </a:cubicBezTo>
                    <a:cubicBezTo>
                      <a:pt x="420845" y="378891"/>
                      <a:pt x="414959" y="378891"/>
                      <a:pt x="410381" y="377583"/>
                    </a:cubicBezTo>
                    <a:cubicBezTo>
                      <a:pt x="405804" y="377583"/>
                      <a:pt x="399264" y="372347"/>
                      <a:pt x="397956" y="373656"/>
                    </a:cubicBezTo>
                    <a:cubicBezTo>
                      <a:pt x="395994" y="374965"/>
                      <a:pt x="392070" y="378237"/>
                      <a:pt x="390108" y="378237"/>
                    </a:cubicBezTo>
                    <a:cubicBezTo>
                      <a:pt x="388801" y="378237"/>
                      <a:pt x="371144" y="378891"/>
                      <a:pt x="367874" y="374311"/>
                    </a:cubicBezTo>
                    <a:cubicBezTo>
                      <a:pt x="364604" y="369730"/>
                      <a:pt x="363296" y="367767"/>
                      <a:pt x="364604" y="365149"/>
                    </a:cubicBezTo>
                    <a:cubicBezTo>
                      <a:pt x="365912" y="363186"/>
                      <a:pt x="367874" y="357951"/>
                      <a:pt x="366566" y="357951"/>
                    </a:cubicBezTo>
                    <a:cubicBezTo>
                      <a:pt x="365258" y="357951"/>
                      <a:pt x="356103" y="356642"/>
                      <a:pt x="352833" y="357951"/>
                    </a:cubicBezTo>
                    <a:cubicBezTo>
                      <a:pt x="350217" y="359260"/>
                      <a:pt x="346947" y="360568"/>
                      <a:pt x="346293" y="362531"/>
                    </a:cubicBezTo>
                    <a:cubicBezTo>
                      <a:pt x="346293" y="364495"/>
                      <a:pt x="342369" y="367112"/>
                      <a:pt x="344985" y="369730"/>
                    </a:cubicBezTo>
                    <a:cubicBezTo>
                      <a:pt x="347601" y="372347"/>
                      <a:pt x="349563" y="373656"/>
                      <a:pt x="350217" y="376928"/>
                    </a:cubicBezTo>
                    <a:cubicBezTo>
                      <a:pt x="350217" y="380200"/>
                      <a:pt x="353487" y="386090"/>
                      <a:pt x="350217" y="387399"/>
                    </a:cubicBezTo>
                    <a:cubicBezTo>
                      <a:pt x="347601" y="388707"/>
                      <a:pt x="346293" y="382818"/>
                      <a:pt x="344985" y="380855"/>
                    </a:cubicBezTo>
                    <a:cubicBezTo>
                      <a:pt x="343677" y="378891"/>
                      <a:pt x="341715" y="367767"/>
                      <a:pt x="339754" y="365803"/>
                    </a:cubicBezTo>
                    <a:cubicBezTo>
                      <a:pt x="337792" y="363186"/>
                      <a:pt x="333214" y="363186"/>
                      <a:pt x="331906" y="365803"/>
                    </a:cubicBezTo>
                    <a:cubicBezTo>
                      <a:pt x="329944" y="368421"/>
                      <a:pt x="326674" y="373656"/>
                      <a:pt x="324058" y="373656"/>
                    </a:cubicBezTo>
                    <a:cubicBezTo>
                      <a:pt x="322097" y="373656"/>
                      <a:pt x="322751" y="369730"/>
                      <a:pt x="320789" y="368421"/>
                    </a:cubicBezTo>
                    <a:cubicBezTo>
                      <a:pt x="319481" y="367112"/>
                      <a:pt x="317519" y="361877"/>
                      <a:pt x="316211" y="362531"/>
                    </a:cubicBezTo>
                    <a:cubicBezTo>
                      <a:pt x="315557" y="362531"/>
                      <a:pt x="309017" y="367112"/>
                      <a:pt x="310325" y="363840"/>
                    </a:cubicBezTo>
                    <a:cubicBezTo>
                      <a:pt x="310979" y="360568"/>
                      <a:pt x="312941" y="358605"/>
                      <a:pt x="311633" y="355333"/>
                    </a:cubicBezTo>
                    <a:cubicBezTo>
                      <a:pt x="310325" y="352061"/>
                      <a:pt x="305748" y="355333"/>
                      <a:pt x="303786" y="356642"/>
                    </a:cubicBezTo>
                    <a:cubicBezTo>
                      <a:pt x="301824" y="357951"/>
                      <a:pt x="298554" y="359914"/>
                      <a:pt x="297900" y="358605"/>
                    </a:cubicBezTo>
                    <a:cubicBezTo>
                      <a:pt x="297246" y="357296"/>
                      <a:pt x="292014" y="352716"/>
                      <a:pt x="291360" y="354024"/>
                    </a:cubicBezTo>
                    <a:cubicBezTo>
                      <a:pt x="290053" y="355333"/>
                      <a:pt x="295284" y="361877"/>
                      <a:pt x="291360" y="362531"/>
                    </a:cubicBezTo>
                    <a:cubicBezTo>
                      <a:pt x="287437" y="363840"/>
                      <a:pt x="283513" y="364495"/>
                      <a:pt x="281551" y="364495"/>
                    </a:cubicBezTo>
                    <a:cubicBezTo>
                      <a:pt x="279589" y="364495"/>
                      <a:pt x="275011" y="368421"/>
                      <a:pt x="273704" y="369730"/>
                    </a:cubicBezTo>
                    <a:cubicBezTo>
                      <a:pt x="271742" y="371039"/>
                      <a:pt x="266510" y="375619"/>
                      <a:pt x="263894" y="374311"/>
                    </a:cubicBezTo>
                    <a:cubicBezTo>
                      <a:pt x="261932" y="373656"/>
                      <a:pt x="259316" y="373656"/>
                      <a:pt x="259316" y="370384"/>
                    </a:cubicBezTo>
                    <a:cubicBezTo>
                      <a:pt x="259316" y="367767"/>
                      <a:pt x="259316" y="363840"/>
                      <a:pt x="257355" y="363186"/>
                    </a:cubicBezTo>
                    <a:cubicBezTo>
                      <a:pt x="254739" y="363186"/>
                      <a:pt x="250815" y="359260"/>
                      <a:pt x="250161" y="355333"/>
                    </a:cubicBezTo>
                    <a:cubicBezTo>
                      <a:pt x="250161" y="351407"/>
                      <a:pt x="248199" y="345517"/>
                      <a:pt x="247545" y="345517"/>
                    </a:cubicBezTo>
                    <a:cubicBezTo>
                      <a:pt x="246891" y="345517"/>
                      <a:pt x="237736" y="333739"/>
                      <a:pt x="238390" y="331121"/>
                    </a:cubicBezTo>
                    <a:cubicBezTo>
                      <a:pt x="239044" y="328504"/>
                      <a:pt x="240351" y="325232"/>
                      <a:pt x="238390" y="324577"/>
                    </a:cubicBezTo>
                    <a:cubicBezTo>
                      <a:pt x="237082" y="324577"/>
                      <a:pt x="230542" y="321960"/>
                      <a:pt x="230542" y="321960"/>
                    </a:cubicBezTo>
                    <a:cubicBezTo>
                      <a:pt x="230542" y="321960"/>
                      <a:pt x="227272" y="319342"/>
                      <a:pt x="227272" y="318688"/>
                    </a:cubicBezTo>
                    <a:cubicBezTo>
                      <a:pt x="227272" y="318688"/>
                      <a:pt x="225964" y="317379"/>
                      <a:pt x="224002" y="318688"/>
                    </a:cubicBezTo>
                    <a:cubicBezTo>
                      <a:pt x="222041" y="319342"/>
                      <a:pt x="216809" y="324577"/>
                      <a:pt x="216809" y="322614"/>
                    </a:cubicBezTo>
                    <a:cubicBezTo>
                      <a:pt x="216809" y="320651"/>
                      <a:pt x="223348" y="314761"/>
                      <a:pt x="224656" y="311489"/>
                    </a:cubicBezTo>
                    <a:cubicBezTo>
                      <a:pt x="225964" y="308217"/>
                      <a:pt x="229234" y="302982"/>
                      <a:pt x="225964" y="302328"/>
                    </a:cubicBezTo>
                    <a:cubicBezTo>
                      <a:pt x="222695" y="302328"/>
                      <a:pt x="218771" y="302982"/>
                      <a:pt x="216809" y="304945"/>
                    </a:cubicBezTo>
                    <a:cubicBezTo>
                      <a:pt x="214847" y="306254"/>
                      <a:pt x="205692" y="316724"/>
                      <a:pt x="206346" y="313452"/>
                    </a:cubicBezTo>
                    <a:cubicBezTo>
                      <a:pt x="206999" y="310180"/>
                      <a:pt x="212231" y="301019"/>
                      <a:pt x="209615" y="301019"/>
                    </a:cubicBezTo>
                    <a:cubicBezTo>
                      <a:pt x="206999" y="301019"/>
                      <a:pt x="205038" y="304291"/>
                      <a:pt x="200460" y="304291"/>
                    </a:cubicBezTo>
                    <a:cubicBezTo>
                      <a:pt x="195882" y="304291"/>
                      <a:pt x="193266" y="302982"/>
                      <a:pt x="191958" y="304291"/>
                    </a:cubicBezTo>
                    <a:cubicBezTo>
                      <a:pt x="190650" y="305600"/>
                      <a:pt x="185419" y="309526"/>
                      <a:pt x="184111" y="308217"/>
                    </a:cubicBezTo>
                    <a:cubicBezTo>
                      <a:pt x="182803" y="306908"/>
                      <a:pt x="179533" y="301673"/>
                      <a:pt x="176263" y="301673"/>
                    </a:cubicBezTo>
                    <a:cubicBezTo>
                      <a:pt x="172994" y="301673"/>
                      <a:pt x="170378" y="304945"/>
                      <a:pt x="169070" y="305600"/>
                    </a:cubicBezTo>
                    <a:cubicBezTo>
                      <a:pt x="167762" y="306254"/>
                      <a:pt x="162530" y="306908"/>
                      <a:pt x="163184" y="308217"/>
                    </a:cubicBezTo>
                    <a:cubicBezTo>
                      <a:pt x="163184" y="310180"/>
                      <a:pt x="165800" y="312798"/>
                      <a:pt x="165800" y="314761"/>
                    </a:cubicBezTo>
                    <a:cubicBezTo>
                      <a:pt x="165800" y="316070"/>
                      <a:pt x="162530" y="316070"/>
                      <a:pt x="161876" y="318688"/>
                    </a:cubicBezTo>
                    <a:cubicBezTo>
                      <a:pt x="161876" y="321305"/>
                      <a:pt x="161876" y="323268"/>
                      <a:pt x="161876" y="325232"/>
                    </a:cubicBezTo>
                    <a:cubicBezTo>
                      <a:pt x="161876" y="327195"/>
                      <a:pt x="157952" y="330467"/>
                      <a:pt x="156644" y="328504"/>
                    </a:cubicBezTo>
                    <a:cubicBezTo>
                      <a:pt x="155337" y="326540"/>
                      <a:pt x="137680" y="314107"/>
                      <a:pt x="134410" y="314761"/>
                    </a:cubicBezTo>
                    <a:cubicBezTo>
                      <a:pt x="131140" y="316070"/>
                      <a:pt x="129178" y="326540"/>
                      <a:pt x="126562" y="326540"/>
                    </a:cubicBezTo>
                    <a:cubicBezTo>
                      <a:pt x="123946" y="326540"/>
                      <a:pt x="121331" y="321960"/>
                      <a:pt x="118715" y="321305"/>
                    </a:cubicBezTo>
                    <a:cubicBezTo>
                      <a:pt x="116753" y="321305"/>
                      <a:pt x="112829" y="321960"/>
                      <a:pt x="114137" y="320651"/>
                    </a:cubicBezTo>
                    <a:cubicBezTo>
                      <a:pt x="115445" y="319342"/>
                      <a:pt x="115445" y="308217"/>
                      <a:pt x="112829" y="309526"/>
                    </a:cubicBezTo>
                    <a:cubicBezTo>
                      <a:pt x="110867" y="310835"/>
                      <a:pt x="103674" y="317379"/>
                      <a:pt x="103020" y="316070"/>
                    </a:cubicBezTo>
                    <a:cubicBezTo>
                      <a:pt x="101712" y="314761"/>
                      <a:pt x="96480" y="311489"/>
                      <a:pt x="93210" y="312144"/>
                    </a:cubicBezTo>
                    <a:cubicBezTo>
                      <a:pt x="89940" y="312798"/>
                      <a:pt x="84709" y="318033"/>
                      <a:pt x="83401" y="318033"/>
                    </a:cubicBezTo>
                    <a:cubicBezTo>
                      <a:pt x="82093" y="318033"/>
                      <a:pt x="74899" y="318033"/>
                      <a:pt x="73591" y="318033"/>
                    </a:cubicBezTo>
                    <a:cubicBezTo>
                      <a:pt x="72284" y="318033"/>
                      <a:pt x="70322" y="310835"/>
                      <a:pt x="67706" y="310835"/>
                    </a:cubicBezTo>
                    <a:cubicBezTo>
                      <a:pt x="65090" y="310835"/>
                      <a:pt x="65090" y="313452"/>
                      <a:pt x="59858" y="314761"/>
                    </a:cubicBezTo>
                    <a:cubicBezTo>
                      <a:pt x="55281" y="316070"/>
                      <a:pt x="53973" y="315416"/>
                      <a:pt x="50703" y="314761"/>
                    </a:cubicBezTo>
                    <a:cubicBezTo>
                      <a:pt x="47433" y="314761"/>
                      <a:pt x="45471" y="311489"/>
                      <a:pt x="42855" y="312144"/>
                    </a:cubicBezTo>
                    <a:cubicBezTo>
                      <a:pt x="40239" y="312798"/>
                      <a:pt x="44163" y="316070"/>
                      <a:pt x="42855" y="318033"/>
                    </a:cubicBezTo>
                    <a:cubicBezTo>
                      <a:pt x="41547" y="319342"/>
                      <a:pt x="35008" y="316070"/>
                      <a:pt x="35008" y="318033"/>
                    </a:cubicBezTo>
                    <a:cubicBezTo>
                      <a:pt x="35008" y="319342"/>
                      <a:pt x="36970" y="323923"/>
                      <a:pt x="35008" y="323923"/>
                    </a:cubicBezTo>
                    <a:cubicBezTo>
                      <a:pt x="33046" y="323923"/>
                      <a:pt x="29122" y="321305"/>
                      <a:pt x="25198" y="320651"/>
                    </a:cubicBezTo>
                    <a:cubicBezTo>
                      <a:pt x="21929" y="320651"/>
                      <a:pt x="16697" y="325232"/>
                      <a:pt x="12773" y="328504"/>
                    </a:cubicBezTo>
                    <a:cubicBezTo>
                      <a:pt x="8849" y="331775"/>
                      <a:pt x="13427" y="335702"/>
                      <a:pt x="12119" y="337011"/>
                    </a:cubicBezTo>
                    <a:cubicBezTo>
                      <a:pt x="10811" y="338319"/>
                      <a:pt x="7541" y="338974"/>
                      <a:pt x="6887" y="342900"/>
                    </a:cubicBezTo>
                    <a:cubicBezTo>
                      <a:pt x="6887" y="346826"/>
                      <a:pt x="9503" y="350098"/>
                      <a:pt x="6887" y="352061"/>
                    </a:cubicBezTo>
                    <a:cubicBezTo>
                      <a:pt x="4926" y="354024"/>
                      <a:pt x="4272" y="358605"/>
                      <a:pt x="4272" y="358605"/>
                    </a:cubicBezTo>
                    <a:cubicBezTo>
                      <a:pt x="4272" y="358605"/>
                      <a:pt x="10157" y="363840"/>
                      <a:pt x="12119" y="363186"/>
                    </a:cubicBezTo>
                    <a:cubicBezTo>
                      <a:pt x="14081" y="362531"/>
                      <a:pt x="14735" y="357951"/>
                      <a:pt x="17351" y="359914"/>
                    </a:cubicBezTo>
                    <a:cubicBezTo>
                      <a:pt x="19967" y="361877"/>
                      <a:pt x="21929" y="364495"/>
                      <a:pt x="24544" y="363840"/>
                    </a:cubicBezTo>
                    <a:cubicBezTo>
                      <a:pt x="27160" y="363840"/>
                      <a:pt x="29122" y="367767"/>
                      <a:pt x="31084" y="365803"/>
                    </a:cubicBezTo>
                    <a:cubicBezTo>
                      <a:pt x="33046" y="363840"/>
                      <a:pt x="35662" y="361223"/>
                      <a:pt x="38932" y="360568"/>
                    </a:cubicBezTo>
                    <a:cubicBezTo>
                      <a:pt x="42201" y="359260"/>
                      <a:pt x="50049" y="358605"/>
                      <a:pt x="56588" y="358605"/>
                    </a:cubicBezTo>
                    <a:cubicBezTo>
                      <a:pt x="63128" y="358605"/>
                      <a:pt x="63782" y="356642"/>
                      <a:pt x="63128" y="358605"/>
                    </a:cubicBezTo>
                    <a:cubicBezTo>
                      <a:pt x="62474" y="360568"/>
                      <a:pt x="47433" y="361223"/>
                      <a:pt x="46125" y="363840"/>
                    </a:cubicBezTo>
                    <a:cubicBezTo>
                      <a:pt x="44817" y="366458"/>
                      <a:pt x="48741" y="368421"/>
                      <a:pt x="51357" y="368421"/>
                    </a:cubicBezTo>
                    <a:cubicBezTo>
                      <a:pt x="53973" y="368421"/>
                      <a:pt x="65090" y="365803"/>
                      <a:pt x="62474" y="369075"/>
                    </a:cubicBezTo>
                    <a:cubicBezTo>
                      <a:pt x="60512" y="372347"/>
                      <a:pt x="60512" y="375619"/>
                      <a:pt x="60512" y="375619"/>
                    </a:cubicBezTo>
                    <a:cubicBezTo>
                      <a:pt x="60512" y="375619"/>
                      <a:pt x="70976" y="376928"/>
                      <a:pt x="69668" y="380200"/>
                    </a:cubicBezTo>
                    <a:cubicBezTo>
                      <a:pt x="68360" y="383472"/>
                      <a:pt x="65090" y="380200"/>
                      <a:pt x="61820" y="380200"/>
                    </a:cubicBezTo>
                    <a:cubicBezTo>
                      <a:pt x="58550" y="380200"/>
                      <a:pt x="56588" y="378237"/>
                      <a:pt x="53973" y="380200"/>
                    </a:cubicBezTo>
                    <a:cubicBezTo>
                      <a:pt x="51357" y="382163"/>
                      <a:pt x="46779" y="381509"/>
                      <a:pt x="45471" y="380200"/>
                    </a:cubicBezTo>
                    <a:cubicBezTo>
                      <a:pt x="44163" y="378891"/>
                      <a:pt x="45471" y="376928"/>
                      <a:pt x="42855" y="376928"/>
                    </a:cubicBezTo>
                    <a:cubicBezTo>
                      <a:pt x="40239" y="376928"/>
                      <a:pt x="38932" y="378891"/>
                      <a:pt x="36316" y="376928"/>
                    </a:cubicBezTo>
                    <a:cubicBezTo>
                      <a:pt x="33700" y="374965"/>
                      <a:pt x="31084" y="371693"/>
                      <a:pt x="27814" y="371693"/>
                    </a:cubicBezTo>
                    <a:cubicBezTo>
                      <a:pt x="24544" y="371693"/>
                      <a:pt x="16697" y="374965"/>
                      <a:pt x="19967" y="376928"/>
                    </a:cubicBezTo>
                    <a:cubicBezTo>
                      <a:pt x="23890" y="378891"/>
                      <a:pt x="30430" y="380855"/>
                      <a:pt x="31084" y="381509"/>
                    </a:cubicBezTo>
                    <a:cubicBezTo>
                      <a:pt x="31084" y="382818"/>
                      <a:pt x="21275" y="397214"/>
                      <a:pt x="25198" y="396560"/>
                    </a:cubicBezTo>
                    <a:cubicBezTo>
                      <a:pt x="29122" y="395906"/>
                      <a:pt x="36316" y="383472"/>
                      <a:pt x="38932" y="385435"/>
                    </a:cubicBezTo>
                    <a:cubicBezTo>
                      <a:pt x="40893" y="387399"/>
                      <a:pt x="49395" y="394597"/>
                      <a:pt x="49395" y="394597"/>
                    </a:cubicBezTo>
                    <a:lnTo>
                      <a:pt x="56588" y="397214"/>
                    </a:lnTo>
                    <a:cubicBezTo>
                      <a:pt x="56588" y="397214"/>
                      <a:pt x="53973" y="403104"/>
                      <a:pt x="55281" y="405067"/>
                    </a:cubicBezTo>
                    <a:cubicBezTo>
                      <a:pt x="56588" y="407030"/>
                      <a:pt x="57896" y="405721"/>
                      <a:pt x="57896" y="408993"/>
                    </a:cubicBezTo>
                    <a:cubicBezTo>
                      <a:pt x="57896" y="412265"/>
                      <a:pt x="55935" y="415537"/>
                      <a:pt x="53319" y="414883"/>
                    </a:cubicBezTo>
                    <a:cubicBezTo>
                      <a:pt x="51357" y="413574"/>
                      <a:pt x="44817" y="411611"/>
                      <a:pt x="44817" y="411611"/>
                    </a:cubicBezTo>
                    <a:cubicBezTo>
                      <a:pt x="44817" y="411611"/>
                      <a:pt x="2310" y="410302"/>
                      <a:pt x="348" y="412265"/>
                    </a:cubicBezTo>
                    <a:cubicBezTo>
                      <a:pt x="-960" y="414228"/>
                      <a:pt x="1656" y="415537"/>
                      <a:pt x="4272" y="418155"/>
                    </a:cubicBezTo>
                    <a:cubicBezTo>
                      <a:pt x="6233" y="420772"/>
                      <a:pt x="16043" y="425353"/>
                      <a:pt x="18005" y="425353"/>
                    </a:cubicBezTo>
                    <a:cubicBezTo>
                      <a:pt x="19313" y="425353"/>
                      <a:pt x="19967" y="422735"/>
                      <a:pt x="22583" y="425353"/>
                    </a:cubicBezTo>
                    <a:cubicBezTo>
                      <a:pt x="25198" y="427316"/>
                      <a:pt x="33046" y="435169"/>
                      <a:pt x="35662" y="442367"/>
                    </a:cubicBezTo>
                    <a:cubicBezTo>
                      <a:pt x="37624" y="449566"/>
                      <a:pt x="39586" y="453492"/>
                      <a:pt x="38932" y="456109"/>
                    </a:cubicBezTo>
                    <a:cubicBezTo>
                      <a:pt x="38278" y="458727"/>
                      <a:pt x="33700" y="461999"/>
                      <a:pt x="35008" y="463962"/>
                    </a:cubicBezTo>
                    <a:cubicBezTo>
                      <a:pt x="36316" y="465925"/>
                      <a:pt x="55281" y="474432"/>
                      <a:pt x="57242" y="471815"/>
                    </a:cubicBezTo>
                    <a:cubicBezTo>
                      <a:pt x="59204" y="469197"/>
                      <a:pt x="55935" y="457418"/>
                      <a:pt x="57242" y="458727"/>
                    </a:cubicBezTo>
                    <a:cubicBezTo>
                      <a:pt x="59204" y="460036"/>
                      <a:pt x="63782" y="462653"/>
                      <a:pt x="64436" y="461344"/>
                    </a:cubicBezTo>
                    <a:cubicBezTo>
                      <a:pt x="64436" y="460036"/>
                      <a:pt x="63128" y="449566"/>
                      <a:pt x="64436" y="450874"/>
                    </a:cubicBezTo>
                    <a:cubicBezTo>
                      <a:pt x="66398" y="452838"/>
                      <a:pt x="69014" y="460690"/>
                      <a:pt x="72284" y="463308"/>
                    </a:cubicBezTo>
                    <a:cubicBezTo>
                      <a:pt x="75553" y="465925"/>
                      <a:pt x="78169" y="466580"/>
                      <a:pt x="78823" y="464616"/>
                    </a:cubicBezTo>
                    <a:cubicBezTo>
                      <a:pt x="80131" y="462653"/>
                      <a:pt x="82747" y="456764"/>
                      <a:pt x="84055" y="458727"/>
                    </a:cubicBezTo>
                    <a:cubicBezTo>
                      <a:pt x="86017" y="460690"/>
                      <a:pt x="91902" y="477704"/>
                      <a:pt x="95826" y="479667"/>
                    </a:cubicBezTo>
                    <a:cubicBezTo>
                      <a:pt x="99750" y="481630"/>
                      <a:pt x="106290" y="479013"/>
                      <a:pt x="110213" y="480322"/>
                    </a:cubicBezTo>
                    <a:cubicBezTo>
                      <a:pt x="113483" y="481630"/>
                      <a:pt x="116753" y="486865"/>
                      <a:pt x="116753" y="486865"/>
                    </a:cubicBezTo>
                    <a:cubicBezTo>
                      <a:pt x="116753" y="486865"/>
                      <a:pt x="130486" y="489483"/>
                      <a:pt x="132448" y="490792"/>
                    </a:cubicBezTo>
                    <a:cubicBezTo>
                      <a:pt x="134410" y="491446"/>
                      <a:pt x="135718" y="503225"/>
                      <a:pt x="139642" y="505189"/>
                    </a:cubicBezTo>
                    <a:cubicBezTo>
                      <a:pt x="143565" y="507152"/>
                      <a:pt x="145527" y="507806"/>
                      <a:pt x="148143" y="506497"/>
                    </a:cubicBezTo>
                    <a:cubicBezTo>
                      <a:pt x="150759" y="505189"/>
                      <a:pt x="149451" y="501917"/>
                      <a:pt x="151413" y="501262"/>
                    </a:cubicBezTo>
                    <a:cubicBezTo>
                      <a:pt x="153375" y="500608"/>
                      <a:pt x="160568" y="493409"/>
                      <a:pt x="161876" y="495373"/>
                    </a:cubicBezTo>
                    <a:cubicBezTo>
                      <a:pt x="163184" y="496681"/>
                      <a:pt x="157298" y="501262"/>
                      <a:pt x="155991" y="504534"/>
                    </a:cubicBezTo>
                    <a:cubicBezTo>
                      <a:pt x="154683" y="507806"/>
                      <a:pt x="157952" y="509769"/>
                      <a:pt x="160568" y="512387"/>
                    </a:cubicBezTo>
                    <a:cubicBezTo>
                      <a:pt x="162530" y="515004"/>
                      <a:pt x="165800" y="522203"/>
                      <a:pt x="167762" y="520240"/>
                    </a:cubicBezTo>
                    <a:cubicBezTo>
                      <a:pt x="169724" y="518276"/>
                      <a:pt x="169070" y="515004"/>
                      <a:pt x="172994" y="513041"/>
                    </a:cubicBezTo>
                    <a:cubicBezTo>
                      <a:pt x="177571" y="511078"/>
                      <a:pt x="174301" y="505189"/>
                      <a:pt x="176917" y="505189"/>
                    </a:cubicBezTo>
                    <a:cubicBezTo>
                      <a:pt x="179533" y="505189"/>
                      <a:pt x="183457" y="507152"/>
                      <a:pt x="182803" y="510424"/>
                    </a:cubicBezTo>
                    <a:cubicBezTo>
                      <a:pt x="182803" y="514350"/>
                      <a:pt x="176263" y="514350"/>
                      <a:pt x="175609" y="515659"/>
                    </a:cubicBezTo>
                    <a:cubicBezTo>
                      <a:pt x="174301" y="516968"/>
                      <a:pt x="169070" y="525475"/>
                      <a:pt x="170378" y="526783"/>
                    </a:cubicBezTo>
                    <a:cubicBezTo>
                      <a:pt x="171686" y="528092"/>
                      <a:pt x="174955" y="532018"/>
                      <a:pt x="177571" y="533982"/>
                    </a:cubicBezTo>
                    <a:cubicBezTo>
                      <a:pt x="180841" y="535945"/>
                      <a:pt x="184765" y="539217"/>
                      <a:pt x="187381" y="537253"/>
                    </a:cubicBezTo>
                    <a:lnTo>
                      <a:pt x="189343" y="535945"/>
                    </a:lnTo>
                    <a:cubicBezTo>
                      <a:pt x="189343" y="535945"/>
                      <a:pt x="192612" y="539217"/>
                      <a:pt x="195228" y="538562"/>
                    </a:cubicBezTo>
                    <a:cubicBezTo>
                      <a:pt x="197190" y="538562"/>
                      <a:pt x="195882" y="526783"/>
                      <a:pt x="197844" y="527438"/>
                    </a:cubicBezTo>
                    <a:cubicBezTo>
                      <a:pt x="199806" y="528092"/>
                      <a:pt x="199806" y="533982"/>
                      <a:pt x="204384" y="534636"/>
                    </a:cubicBezTo>
                    <a:cubicBezTo>
                      <a:pt x="208961" y="535945"/>
                      <a:pt x="211577" y="533327"/>
                      <a:pt x="214193" y="533982"/>
                    </a:cubicBezTo>
                    <a:cubicBezTo>
                      <a:pt x="216809" y="533982"/>
                      <a:pt x="220079" y="535290"/>
                      <a:pt x="224002" y="537253"/>
                    </a:cubicBezTo>
                    <a:cubicBezTo>
                      <a:pt x="227926" y="538562"/>
                      <a:pt x="231850" y="537253"/>
                      <a:pt x="229888" y="541180"/>
                    </a:cubicBezTo>
                    <a:cubicBezTo>
                      <a:pt x="227926" y="545106"/>
                      <a:pt x="225964" y="550996"/>
                      <a:pt x="222695" y="550341"/>
                    </a:cubicBezTo>
                    <a:cubicBezTo>
                      <a:pt x="218771" y="550341"/>
                      <a:pt x="212231" y="548378"/>
                      <a:pt x="210269" y="547724"/>
                    </a:cubicBezTo>
                    <a:cubicBezTo>
                      <a:pt x="208307" y="547724"/>
                      <a:pt x="203076" y="543143"/>
                      <a:pt x="201114" y="543797"/>
                    </a:cubicBezTo>
                    <a:cubicBezTo>
                      <a:pt x="199152" y="545106"/>
                      <a:pt x="205692" y="547069"/>
                      <a:pt x="206999" y="550341"/>
                    </a:cubicBezTo>
                    <a:cubicBezTo>
                      <a:pt x="208307" y="552959"/>
                      <a:pt x="205692" y="556231"/>
                      <a:pt x="211577" y="558194"/>
                    </a:cubicBezTo>
                    <a:cubicBezTo>
                      <a:pt x="217463" y="559503"/>
                      <a:pt x="218117" y="560812"/>
                      <a:pt x="225310" y="559503"/>
                    </a:cubicBezTo>
                    <a:cubicBezTo>
                      <a:pt x="229234" y="559503"/>
                      <a:pt x="236428" y="555576"/>
                      <a:pt x="236428" y="555576"/>
                    </a:cubicBezTo>
                    <a:cubicBezTo>
                      <a:pt x="236428" y="555576"/>
                      <a:pt x="238390" y="558194"/>
                      <a:pt x="241659" y="558848"/>
                    </a:cubicBezTo>
                    <a:cubicBezTo>
                      <a:pt x="244929" y="558848"/>
                      <a:pt x="244929" y="556231"/>
                      <a:pt x="250161" y="558848"/>
                    </a:cubicBezTo>
                    <a:cubicBezTo>
                      <a:pt x="255393" y="560812"/>
                      <a:pt x="270434" y="563429"/>
                      <a:pt x="265856" y="565392"/>
                    </a:cubicBezTo>
                    <a:cubicBezTo>
                      <a:pt x="261278" y="566701"/>
                      <a:pt x="251469" y="562120"/>
                      <a:pt x="251469" y="567356"/>
                    </a:cubicBezTo>
                    <a:cubicBezTo>
                      <a:pt x="251469" y="571936"/>
                      <a:pt x="254739" y="575208"/>
                      <a:pt x="256701" y="577171"/>
                    </a:cubicBezTo>
                    <a:cubicBezTo>
                      <a:pt x="258662" y="578480"/>
                      <a:pt x="264548" y="581752"/>
                      <a:pt x="261278" y="582407"/>
                    </a:cubicBezTo>
                    <a:cubicBezTo>
                      <a:pt x="257355" y="583715"/>
                      <a:pt x="249507" y="579135"/>
                      <a:pt x="247545" y="581098"/>
                    </a:cubicBezTo>
                    <a:cubicBezTo>
                      <a:pt x="245583" y="582407"/>
                      <a:pt x="241005" y="583061"/>
                      <a:pt x="242967" y="585678"/>
                    </a:cubicBezTo>
                    <a:cubicBezTo>
                      <a:pt x="245583" y="588296"/>
                      <a:pt x="254739" y="594840"/>
                      <a:pt x="254085" y="598766"/>
                    </a:cubicBezTo>
                    <a:cubicBezTo>
                      <a:pt x="253431" y="602692"/>
                      <a:pt x="254085" y="606619"/>
                      <a:pt x="256701" y="606619"/>
                    </a:cubicBezTo>
                    <a:cubicBezTo>
                      <a:pt x="258662" y="606619"/>
                      <a:pt x="261278" y="607927"/>
                      <a:pt x="261278" y="607927"/>
                    </a:cubicBezTo>
                    <a:cubicBezTo>
                      <a:pt x="261278" y="607927"/>
                      <a:pt x="269780" y="617089"/>
                      <a:pt x="272396" y="616435"/>
                    </a:cubicBezTo>
                    <a:cubicBezTo>
                      <a:pt x="275011" y="615780"/>
                      <a:pt x="282859" y="609891"/>
                      <a:pt x="284821" y="607927"/>
                    </a:cubicBezTo>
                    <a:cubicBezTo>
                      <a:pt x="286783" y="605964"/>
                      <a:pt x="289399" y="605964"/>
                      <a:pt x="294630" y="606619"/>
                    </a:cubicBezTo>
                    <a:cubicBezTo>
                      <a:pt x="299208" y="606619"/>
                      <a:pt x="301824" y="606619"/>
                      <a:pt x="305748" y="609236"/>
                    </a:cubicBezTo>
                    <a:cubicBezTo>
                      <a:pt x="310325" y="611854"/>
                      <a:pt x="316211" y="609236"/>
                      <a:pt x="320135" y="612508"/>
                    </a:cubicBezTo>
                    <a:cubicBezTo>
                      <a:pt x="324058" y="615780"/>
                      <a:pt x="325366" y="622979"/>
                      <a:pt x="329944" y="626251"/>
                    </a:cubicBezTo>
                    <a:cubicBezTo>
                      <a:pt x="334522" y="629523"/>
                      <a:pt x="344331" y="632140"/>
                      <a:pt x="343023" y="634103"/>
                    </a:cubicBezTo>
                    <a:cubicBezTo>
                      <a:pt x="341715" y="636067"/>
                      <a:pt x="336484" y="632795"/>
                      <a:pt x="331906" y="631486"/>
                    </a:cubicBezTo>
                    <a:cubicBezTo>
                      <a:pt x="327328" y="630177"/>
                      <a:pt x="320789" y="621670"/>
                      <a:pt x="316211" y="619052"/>
                    </a:cubicBezTo>
                    <a:cubicBezTo>
                      <a:pt x="311633" y="616435"/>
                      <a:pt x="307055" y="615126"/>
                      <a:pt x="303132" y="614471"/>
                    </a:cubicBezTo>
                    <a:cubicBezTo>
                      <a:pt x="299208" y="613817"/>
                      <a:pt x="289399" y="611854"/>
                      <a:pt x="288745" y="612508"/>
                    </a:cubicBezTo>
                    <a:cubicBezTo>
                      <a:pt x="288091" y="612508"/>
                      <a:pt x="284821" y="615780"/>
                      <a:pt x="285475" y="619707"/>
                    </a:cubicBezTo>
                    <a:cubicBezTo>
                      <a:pt x="285475" y="623633"/>
                      <a:pt x="285475" y="630831"/>
                      <a:pt x="284167" y="631486"/>
                    </a:cubicBezTo>
                    <a:cubicBezTo>
                      <a:pt x="282205" y="631486"/>
                      <a:pt x="276319" y="631486"/>
                      <a:pt x="275665" y="634103"/>
                    </a:cubicBezTo>
                    <a:cubicBezTo>
                      <a:pt x="275665" y="636721"/>
                      <a:pt x="280897" y="638030"/>
                      <a:pt x="284821" y="639338"/>
                    </a:cubicBezTo>
                    <a:cubicBezTo>
                      <a:pt x="288745" y="640647"/>
                      <a:pt x="301824" y="651117"/>
                      <a:pt x="301824" y="655044"/>
                    </a:cubicBezTo>
                    <a:cubicBezTo>
                      <a:pt x="301824" y="658970"/>
                      <a:pt x="301824" y="658316"/>
                      <a:pt x="297900" y="661587"/>
                    </a:cubicBezTo>
                    <a:cubicBezTo>
                      <a:pt x="294630" y="664859"/>
                      <a:pt x="293976" y="668131"/>
                      <a:pt x="290706" y="670094"/>
                    </a:cubicBezTo>
                    <a:cubicBezTo>
                      <a:pt x="288091" y="672058"/>
                      <a:pt x="286129" y="675330"/>
                      <a:pt x="283513" y="675330"/>
                    </a:cubicBezTo>
                    <a:cubicBezTo>
                      <a:pt x="279589" y="675330"/>
                      <a:pt x="278281" y="672712"/>
                      <a:pt x="276319" y="670749"/>
                    </a:cubicBezTo>
                    <a:cubicBezTo>
                      <a:pt x="275011" y="668786"/>
                      <a:pt x="275011" y="658316"/>
                      <a:pt x="271088" y="656352"/>
                    </a:cubicBezTo>
                    <a:cubicBezTo>
                      <a:pt x="267164" y="654389"/>
                      <a:pt x="263240" y="651117"/>
                      <a:pt x="263240" y="657661"/>
                    </a:cubicBezTo>
                    <a:cubicBezTo>
                      <a:pt x="263240" y="664205"/>
                      <a:pt x="265202" y="666168"/>
                      <a:pt x="267818" y="666168"/>
                    </a:cubicBezTo>
                    <a:cubicBezTo>
                      <a:pt x="270434" y="666168"/>
                      <a:pt x="271088" y="669440"/>
                      <a:pt x="273704" y="672712"/>
                    </a:cubicBezTo>
                    <a:cubicBezTo>
                      <a:pt x="276319" y="675984"/>
                      <a:pt x="280243" y="677293"/>
                      <a:pt x="278935" y="679910"/>
                    </a:cubicBezTo>
                    <a:cubicBezTo>
                      <a:pt x="277627" y="681874"/>
                      <a:pt x="273704" y="685800"/>
                      <a:pt x="276319" y="690381"/>
                    </a:cubicBezTo>
                    <a:cubicBezTo>
                      <a:pt x="278281" y="694962"/>
                      <a:pt x="286783" y="700851"/>
                      <a:pt x="288745" y="708049"/>
                    </a:cubicBezTo>
                    <a:cubicBezTo>
                      <a:pt x="290706" y="714593"/>
                      <a:pt x="293322" y="721137"/>
                      <a:pt x="293322" y="721137"/>
                    </a:cubicBezTo>
                    <a:cubicBezTo>
                      <a:pt x="293322" y="721137"/>
                      <a:pt x="295284" y="719174"/>
                      <a:pt x="297900" y="724409"/>
                    </a:cubicBezTo>
                    <a:cubicBezTo>
                      <a:pt x="300516" y="729644"/>
                      <a:pt x="305748" y="738151"/>
                      <a:pt x="305748" y="742732"/>
                    </a:cubicBezTo>
                    <a:cubicBezTo>
                      <a:pt x="305748" y="747313"/>
                      <a:pt x="306402" y="757783"/>
                      <a:pt x="306402" y="757783"/>
                    </a:cubicBezTo>
                    <a:cubicBezTo>
                      <a:pt x="307709" y="759092"/>
                      <a:pt x="316211" y="766944"/>
                      <a:pt x="316211" y="766944"/>
                    </a:cubicBezTo>
                    <a:cubicBezTo>
                      <a:pt x="316211" y="766944"/>
                      <a:pt x="326674" y="768907"/>
                      <a:pt x="327328" y="772834"/>
                    </a:cubicBezTo>
                    <a:lnTo>
                      <a:pt x="327328" y="776760"/>
                    </a:lnTo>
                    <a:cubicBezTo>
                      <a:pt x="327982" y="776760"/>
                      <a:pt x="337792" y="776760"/>
                      <a:pt x="341061" y="780686"/>
                    </a:cubicBezTo>
                    <a:cubicBezTo>
                      <a:pt x="344331" y="785267"/>
                      <a:pt x="340408" y="793774"/>
                      <a:pt x="344985" y="795083"/>
                    </a:cubicBezTo>
                    <a:cubicBezTo>
                      <a:pt x="349563" y="796392"/>
                      <a:pt x="355449" y="793774"/>
                      <a:pt x="359372" y="797700"/>
                    </a:cubicBezTo>
                    <a:cubicBezTo>
                      <a:pt x="363296" y="801627"/>
                      <a:pt x="369836" y="813406"/>
                      <a:pt x="372452" y="811443"/>
                    </a:cubicBezTo>
                    <a:cubicBezTo>
                      <a:pt x="375067" y="810134"/>
                      <a:pt x="378337" y="802936"/>
                      <a:pt x="382915" y="805553"/>
                    </a:cubicBezTo>
                    <a:cubicBezTo>
                      <a:pt x="387493" y="808171"/>
                      <a:pt x="388801" y="812752"/>
                      <a:pt x="387493" y="814715"/>
                    </a:cubicBezTo>
                    <a:cubicBezTo>
                      <a:pt x="386185" y="816678"/>
                      <a:pt x="377029" y="818641"/>
                      <a:pt x="375067" y="822567"/>
                    </a:cubicBezTo>
                    <a:cubicBezTo>
                      <a:pt x="373106" y="826494"/>
                      <a:pt x="369182" y="831074"/>
                      <a:pt x="371144" y="833038"/>
                    </a:cubicBezTo>
                    <a:cubicBezTo>
                      <a:pt x="372452" y="835001"/>
                      <a:pt x="376375" y="831729"/>
                      <a:pt x="378337" y="835655"/>
                    </a:cubicBezTo>
                    <a:cubicBezTo>
                      <a:pt x="380299" y="839581"/>
                      <a:pt x="381607" y="841545"/>
                      <a:pt x="382915" y="846780"/>
                    </a:cubicBezTo>
                    <a:cubicBezTo>
                      <a:pt x="384223" y="852015"/>
                      <a:pt x="389455" y="855287"/>
                      <a:pt x="386839" y="858559"/>
                    </a:cubicBezTo>
                    <a:cubicBezTo>
                      <a:pt x="384223" y="861176"/>
                      <a:pt x="378991" y="860522"/>
                      <a:pt x="378991" y="863139"/>
                    </a:cubicBezTo>
                    <a:cubicBezTo>
                      <a:pt x="378991" y="865757"/>
                      <a:pt x="378991" y="870992"/>
                      <a:pt x="378991" y="875573"/>
                    </a:cubicBezTo>
                    <a:cubicBezTo>
                      <a:pt x="378991" y="880154"/>
                      <a:pt x="378991" y="882117"/>
                      <a:pt x="377683" y="883426"/>
                    </a:cubicBezTo>
                    <a:cubicBezTo>
                      <a:pt x="376375" y="884734"/>
                      <a:pt x="375721" y="882117"/>
                      <a:pt x="373759" y="885389"/>
                    </a:cubicBezTo>
                    <a:cubicBezTo>
                      <a:pt x="371798" y="888661"/>
                      <a:pt x="369836" y="891933"/>
                      <a:pt x="369836" y="891933"/>
                    </a:cubicBezTo>
                    <a:cubicBezTo>
                      <a:pt x="369836" y="891933"/>
                      <a:pt x="380953" y="907638"/>
                      <a:pt x="381607" y="910910"/>
                    </a:cubicBezTo>
                    <a:cubicBezTo>
                      <a:pt x="382915" y="914182"/>
                      <a:pt x="386185" y="916145"/>
                      <a:pt x="382915" y="916799"/>
                    </a:cubicBezTo>
                    <a:cubicBezTo>
                      <a:pt x="379645" y="916799"/>
                      <a:pt x="371798" y="903057"/>
                      <a:pt x="369182" y="901748"/>
                    </a:cubicBezTo>
                    <a:cubicBezTo>
                      <a:pt x="365912" y="900440"/>
                      <a:pt x="365912" y="899785"/>
                      <a:pt x="361988" y="899785"/>
                    </a:cubicBezTo>
                    <a:cubicBezTo>
                      <a:pt x="358064" y="899785"/>
                      <a:pt x="355449" y="898476"/>
                      <a:pt x="354141" y="903057"/>
                    </a:cubicBezTo>
                    <a:cubicBezTo>
                      <a:pt x="352833" y="907638"/>
                      <a:pt x="350217" y="912218"/>
                      <a:pt x="352833" y="914182"/>
                    </a:cubicBezTo>
                    <a:cubicBezTo>
                      <a:pt x="355449" y="916145"/>
                      <a:pt x="360026" y="914836"/>
                      <a:pt x="363296" y="918762"/>
                    </a:cubicBezTo>
                    <a:cubicBezTo>
                      <a:pt x="366566" y="922689"/>
                      <a:pt x="377683" y="929887"/>
                      <a:pt x="378991" y="934468"/>
                    </a:cubicBezTo>
                    <a:cubicBezTo>
                      <a:pt x="380299" y="937086"/>
                      <a:pt x="384223" y="944938"/>
                      <a:pt x="384223" y="944938"/>
                    </a:cubicBezTo>
                    <a:cubicBezTo>
                      <a:pt x="384223" y="944938"/>
                      <a:pt x="397956" y="955408"/>
                      <a:pt x="400572" y="961298"/>
                    </a:cubicBezTo>
                    <a:cubicBezTo>
                      <a:pt x="403842" y="967187"/>
                      <a:pt x="407766" y="978966"/>
                      <a:pt x="408419" y="986819"/>
                    </a:cubicBezTo>
                    <a:cubicBezTo>
                      <a:pt x="408419" y="994672"/>
                      <a:pt x="408419" y="1009068"/>
                      <a:pt x="408419" y="1016921"/>
                    </a:cubicBezTo>
                    <a:cubicBezTo>
                      <a:pt x="408419" y="1024774"/>
                      <a:pt x="407112" y="1035244"/>
                      <a:pt x="411035" y="1039824"/>
                    </a:cubicBezTo>
                    <a:cubicBezTo>
                      <a:pt x="415613" y="1044405"/>
                      <a:pt x="426076" y="1047677"/>
                      <a:pt x="426076" y="1052912"/>
                    </a:cubicBezTo>
                    <a:cubicBezTo>
                      <a:pt x="426076" y="1058148"/>
                      <a:pt x="420191" y="1054876"/>
                      <a:pt x="420191" y="1057493"/>
                    </a:cubicBezTo>
                    <a:cubicBezTo>
                      <a:pt x="420191" y="1060111"/>
                      <a:pt x="418883" y="1075816"/>
                      <a:pt x="417575" y="1073199"/>
                    </a:cubicBezTo>
                    <a:cubicBezTo>
                      <a:pt x="416267" y="1070581"/>
                      <a:pt x="417575" y="1054221"/>
                      <a:pt x="415613" y="1053567"/>
                    </a:cubicBezTo>
                    <a:cubicBezTo>
                      <a:pt x="413651" y="1053567"/>
                      <a:pt x="403188" y="1043096"/>
                      <a:pt x="401880" y="1034589"/>
                    </a:cubicBezTo>
                    <a:cubicBezTo>
                      <a:pt x="400572" y="1026082"/>
                      <a:pt x="403842" y="991400"/>
                      <a:pt x="398610" y="986165"/>
                    </a:cubicBezTo>
                    <a:cubicBezTo>
                      <a:pt x="393378" y="980929"/>
                      <a:pt x="386839" y="967187"/>
                      <a:pt x="382261" y="965878"/>
                    </a:cubicBezTo>
                    <a:cubicBezTo>
                      <a:pt x="377683" y="964570"/>
                      <a:pt x="377029" y="959335"/>
                      <a:pt x="374413" y="956717"/>
                    </a:cubicBezTo>
                    <a:cubicBezTo>
                      <a:pt x="371798" y="954100"/>
                      <a:pt x="369182" y="955408"/>
                      <a:pt x="369182" y="952136"/>
                    </a:cubicBezTo>
                    <a:cubicBezTo>
                      <a:pt x="369182" y="949519"/>
                      <a:pt x="373106" y="942975"/>
                      <a:pt x="368528" y="944284"/>
                    </a:cubicBezTo>
                    <a:cubicBezTo>
                      <a:pt x="363950" y="945593"/>
                      <a:pt x="359372" y="947556"/>
                      <a:pt x="358064" y="954100"/>
                    </a:cubicBezTo>
                    <a:cubicBezTo>
                      <a:pt x="356757" y="959989"/>
                      <a:pt x="351525" y="976349"/>
                      <a:pt x="348909" y="990091"/>
                    </a:cubicBezTo>
                    <a:cubicBezTo>
                      <a:pt x="346293" y="1003833"/>
                      <a:pt x="339754" y="1020847"/>
                      <a:pt x="337138" y="1033281"/>
                    </a:cubicBezTo>
                    <a:cubicBezTo>
                      <a:pt x="334522" y="1045714"/>
                      <a:pt x="328636" y="1062728"/>
                      <a:pt x="326674" y="1073199"/>
                    </a:cubicBezTo>
                    <a:cubicBezTo>
                      <a:pt x="324712" y="1083669"/>
                      <a:pt x="317519" y="1108535"/>
                      <a:pt x="320135" y="1105918"/>
                    </a:cubicBezTo>
                    <a:cubicBezTo>
                      <a:pt x="322751" y="1103300"/>
                      <a:pt x="327328" y="1094793"/>
                      <a:pt x="329944" y="1091521"/>
                    </a:cubicBezTo>
                    <a:cubicBezTo>
                      <a:pt x="332560" y="1088249"/>
                      <a:pt x="333214" y="1084977"/>
                      <a:pt x="336484" y="1086941"/>
                    </a:cubicBezTo>
                    <a:cubicBezTo>
                      <a:pt x="339754" y="1088904"/>
                      <a:pt x="351525" y="1102646"/>
                      <a:pt x="348255" y="1106572"/>
                    </a:cubicBezTo>
                    <a:cubicBezTo>
                      <a:pt x="344985" y="1109844"/>
                      <a:pt x="333214" y="1103955"/>
                      <a:pt x="331906" y="1106572"/>
                    </a:cubicBezTo>
                    <a:cubicBezTo>
                      <a:pt x="330598" y="1109190"/>
                      <a:pt x="330598" y="1113116"/>
                      <a:pt x="324058" y="1118351"/>
                    </a:cubicBezTo>
                    <a:cubicBezTo>
                      <a:pt x="317519" y="1123587"/>
                      <a:pt x="315557" y="1126204"/>
                      <a:pt x="315557" y="1129476"/>
                    </a:cubicBezTo>
                    <a:cubicBezTo>
                      <a:pt x="315557" y="1133402"/>
                      <a:pt x="308363" y="1161541"/>
                      <a:pt x="307055" y="1169394"/>
                    </a:cubicBezTo>
                    <a:cubicBezTo>
                      <a:pt x="305748" y="1177246"/>
                      <a:pt x="296592" y="1198841"/>
                      <a:pt x="293976" y="1207348"/>
                    </a:cubicBezTo>
                    <a:cubicBezTo>
                      <a:pt x="291360" y="1215855"/>
                      <a:pt x="279589" y="1247266"/>
                      <a:pt x="276319" y="1257736"/>
                    </a:cubicBezTo>
                    <a:cubicBezTo>
                      <a:pt x="273050" y="1268206"/>
                      <a:pt x="271088" y="1272787"/>
                      <a:pt x="271088" y="1277368"/>
                    </a:cubicBezTo>
                    <a:cubicBezTo>
                      <a:pt x="271088" y="1281948"/>
                      <a:pt x="269780" y="1283912"/>
                      <a:pt x="268472" y="1287184"/>
                    </a:cubicBezTo>
                    <a:cubicBezTo>
                      <a:pt x="267164" y="1289801"/>
                      <a:pt x="259316" y="1298963"/>
                      <a:pt x="254739" y="1304852"/>
                    </a:cubicBezTo>
                    <a:cubicBezTo>
                      <a:pt x="250161" y="1310742"/>
                      <a:pt x="242967" y="1321212"/>
                      <a:pt x="241005" y="1322521"/>
                    </a:cubicBezTo>
                    <a:cubicBezTo>
                      <a:pt x="239044" y="1323830"/>
                      <a:pt x="235774" y="1326447"/>
                      <a:pt x="229888" y="1327756"/>
                    </a:cubicBezTo>
                    <a:cubicBezTo>
                      <a:pt x="225964" y="1329065"/>
                      <a:pt x="224002" y="1329065"/>
                      <a:pt x="221387" y="1328410"/>
                    </a:cubicBezTo>
                    <a:cubicBezTo>
                      <a:pt x="221387" y="1329065"/>
                      <a:pt x="221387" y="1329719"/>
                      <a:pt x="221387" y="1330373"/>
                    </a:cubicBezTo>
                    <a:cubicBezTo>
                      <a:pt x="221387" y="1331682"/>
                      <a:pt x="221387" y="1331682"/>
                      <a:pt x="221387" y="1332337"/>
                    </a:cubicBezTo>
                    <a:cubicBezTo>
                      <a:pt x="221387" y="1333645"/>
                      <a:pt x="222041" y="1334954"/>
                      <a:pt x="222695" y="1336263"/>
                    </a:cubicBezTo>
                    <a:cubicBezTo>
                      <a:pt x="227272" y="1335608"/>
                      <a:pt x="234466" y="1334954"/>
                      <a:pt x="237082" y="1340844"/>
                    </a:cubicBezTo>
                    <a:cubicBezTo>
                      <a:pt x="237082" y="1342152"/>
                      <a:pt x="237736" y="1343461"/>
                      <a:pt x="238390" y="1344115"/>
                    </a:cubicBezTo>
                    <a:cubicBezTo>
                      <a:pt x="242967" y="1340189"/>
                      <a:pt x="246891" y="1341498"/>
                      <a:pt x="249507" y="1343461"/>
                    </a:cubicBezTo>
                    <a:cubicBezTo>
                      <a:pt x="250815" y="1344770"/>
                      <a:pt x="252123" y="1345424"/>
                      <a:pt x="253431" y="1346733"/>
                    </a:cubicBezTo>
                    <a:cubicBezTo>
                      <a:pt x="254739" y="1348042"/>
                      <a:pt x="254739" y="1348042"/>
                      <a:pt x="255393" y="1348042"/>
                    </a:cubicBezTo>
                    <a:cubicBezTo>
                      <a:pt x="256047" y="1348042"/>
                      <a:pt x="256701" y="1348042"/>
                      <a:pt x="258008" y="1348042"/>
                    </a:cubicBezTo>
                    <a:cubicBezTo>
                      <a:pt x="262586" y="1348042"/>
                      <a:pt x="270434" y="1349351"/>
                      <a:pt x="271742" y="1356549"/>
                    </a:cubicBezTo>
                    <a:cubicBezTo>
                      <a:pt x="271742" y="1360475"/>
                      <a:pt x="271088" y="1374218"/>
                      <a:pt x="264548" y="1380762"/>
                    </a:cubicBezTo>
                    <a:cubicBezTo>
                      <a:pt x="263240" y="1382070"/>
                      <a:pt x="260624" y="1384033"/>
                      <a:pt x="258662" y="1385342"/>
                    </a:cubicBezTo>
                    <a:cubicBezTo>
                      <a:pt x="258008" y="1385997"/>
                      <a:pt x="256701" y="1386651"/>
                      <a:pt x="255393" y="1387960"/>
                    </a:cubicBezTo>
                    <a:cubicBezTo>
                      <a:pt x="256047" y="1389923"/>
                      <a:pt x="257355" y="1391232"/>
                      <a:pt x="258662" y="1392540"/>
                    </a:cubicBezTo>
                    <a:cubicBezTo>
                      <a:pt x="259316" y="1388614"/>
                      <a:pt x="263894" y="1380107"/>
                      <a:pt x="269780" y="1377490"/>
                    </a:cubicBezTo>
                    <a:cubicBezTo>
                      <a:pt x="273050" y="1376181"/>
                      <a:pt x="276319" y="1377490"/>
                      <a:pt x="278935" y="1379453"/>
                    </a:cubicBezTo>
                    <a:cubicBezTo>
                      <a:pt x="282205" y="1382725"/>
                      <a:pt x="282859" y="1387305"/>
                      <a:pt x="279589" y="1392540"/>
                    </a:cubicBezTo>
                    <a:cubicBezTo>
                      <a:pt x="279589" y="1392540"/>
                      <a:pt x="280243" y="1392540"/>
                      <a:pt x="280897" y="1392540"/>
                    </a:cubicBezTo>
                    <a:cubicBezTo>
                      <a:pt x="285475" y="1393849"/>
                      <a:pt x="287437" y="1395158"/>
                      <a:pt x="292014" y="1398430"/>
                    </a:cubicBezTo>
                    <a:cubicBezTo>
                      <a:pt x="295284" y="1401047"/>
                      <a:pt x="299208" y="1404319"/>
                      <a:pt x="302478" y="1404974"/>
                    </a:cubicBezTo>
                    <a:cubicBezTo>
                      <a:pt x="303786" y="1404974"/>
                      <a:pt x="304440" y="1404974"/>
                      <a:pt x="305094" y="1405628"/>
                    </a:cubicBezTo>
                    <a:cubicBezTo>
                      <a:pt x="307709" y="1405628"/>
                      <a:pt x="310979" y="1406937"/>
                      <a:pt x="313595" y="1411518"/>
                    </a:cubicBezTo>
                    <a:cubicBezTo>
                      <a:pt x="314903" y="1413481"/>
                      <a:pt x="316211" y="1415444"/>
                      <a:pt x="316865" y="1415444"/>
                    </a:cubicBezTo>
                    <a:cubicBezTo>
                      <a:pt x="320789" y="1416098"/>
                      <a:pt x="325366" y="1417407"/>
                      <a:pt x="325366" y="1417407"/>
                    </a:cubicBezTo>
                    <a:cubicBezTo>
                      <a:pt x="327982" y="1418062"/>
                      <a:pt x="330598" y="1418716"/>
                      <a:pt x="331906" y="1418716"/>
                    </a:cubicBezTo>
                    <a:cubicBezTo>
                      <a:pt x="331906" y="1418716"/>
                      <a:pt x="331906" y="1418716"/>
                      <a:pt x="331906" y="1418716"/>
                    </a:cubicBezTo>
                    <a:cubicBezTo>
                      <a:pt x="333868" y="1417407"/>
                      <a:pt x="340408" y="1412826"/>
                      <a:pt x="346947" y="1418716"/>
                    </a:cubicBezTo>
                    <a:cubicBezTo>
                      <a:pt x="352833" y="1424606"/>
                      <a:pt x="351525" y="1429841"/>
                      <a:pt x="350871" y="1432458"/>
                    </a:cubicBezTo>
                    <a:lnTo>
                      <a:pt x="350871" y="1432458"/>
                    </a:lnTo>
                    <a:cubicBezTo>
                      <a:pt x="350871" y="1433767"/>
                      <a:pt x="350871" y="1433767"/>
                      <a:pt x="350871" y="1433767"/>
                    </a:cubicBezTo>
                    <a:cubicBezTo>
                      <a:pt x="352833" y="1434422"/>
                      <a:pt x="354795" y="1435730"/>
                      <a:pt x="356103" y="1437693"/>
                    </a:cubicBezTo>
                    <a:cubicBezTo>
                      <a:pt x="358718" y="1440311"/>
                      <a:pt x="363950" y="1446855"/>
                      <a:pt x="365912" y="1452090"/>
                    </a:cubicBezTo>
                    <a:cubicBezTo>
                      <a:pt x="368528" y="1450127"/>
                      <a:pt x="372452" y="1448818"/>
                      <a:pt x="377029" y="1452090"/>
                    </a:cubicBezTo>
                    <a:cubicBezTo>
                      <a:pt x="378991" y="1453399"/>
                      <a:pt x="382261" y="1455362"/>
                      <a:pt x="384223" y="1455362"/>
                    </a:cubicBezTo>
                    <a:cubicBezTo>
                      <a:pt x="391416" y="1450127"/>
                      <a:pt x="397302" y="1446200"/>
                      <a:pt x="402534" y="1448818"/>
                    </a:cubicBezTo>
                    <a:cubicBezTo>
                      <a:pt x="404496" y="1449472"/>
                      <a:pt x="406457" y="1451435"/>
                      <a:pt x="409073" y="1454707"/>
                    </a:cubicBezTo>
                    <a:cubicBezTo>
                      <a:pt x="410381" y="1456016"/>
                      <a:pt x="411689" y="1457979"/>
                      <a:pt x="412997" y="1458634"/>
                    </a:cubicBezTo>
                    <a:cubicBezTo>
                      <a:pt x="412997" y="1458634"/>
                      <a:pt x="412997" y="1458634"/>
                      <a:pt x="412997" y="1458634"/>
                    </a:cubicBezTo>
                    <a:cubicBezTo>
                      <a:pt x="414959" y="1457979"/>
                      <a:pt x="418883" y="1456671"/>
                      <a:pt x="422153" y="1458634"/>
                    </a:cubicBezTo>
                    <a:cubicBezTo>
                      <a:pt x="423461" y="1459288"/>
                      <a:pt x="425422" y="1461251"/>
                      <a:pt x="425422" y="1465177"/>
                    </a:cubicBezTo>
                    <a:cubicBezTo>
                      <a:pt x="425422" y="1469104"/>
                      <a:pt x="425422" y="1467141"/>
                      <a:pt x="425422" y="1468449"/>
                    </a:cubicBezTo>
                    <a:cubicBezTo>
                      <a:pt x="425422" y="1469104"/>
                      <a:pt x="425422" y="1470413"/>
                      <a:pt x="425422" y="1470413"/>
                    </a:cubicBezTo>
                    <a:cubicBezTo>
                      <a:pt x="426076" y="1471067"/>
                      <a:pt x="427384" y="1473030"/>
                      <a:pt x="428692" y="1474339"/>
                    </a:cubicBezTo>
                    <a:cubicBezTo>
                      <a:pt x="430000" y="1476302"/>
                      <a:pt x="433270" y="1480883"/>
                      <a:pt x="435232" y="1482192"/>
                    </a:cubicBezTo>
                    <a:cubicBezTo>
                      <a:pt x="437848" y="1482192"/>
                      <a:pt x="439810" y="1482192"/>
                      <a:pt x="442425" y="1481537"/>
                    </a:cubicBezTo>
                    <a:cubicBezTo>
                      <a:pt x="445041" y="1481537"/>
                      <a:pt x="447003" y="1480883"/>
                      <a:pt x="449619" y="1480229"/>
                    </a:cubicBezTo>
                    <a:cubicBezTo>
                      <a:pt x="450273" y="1480229"/>
                      <a:pt x="452235" y="1479574"/>
                      <a:pt x="453543" y="1478920"/>
                    </a:cubicBezTo>
                    <a:cubicBezTo>
                      <a:pt x="456813" y="1477611"/>
                      <a:pt x="462044" y="1475648"/>
                      <a:pt x="466622" y="1478265"/>
                    </a:cubicBezTo>
                    <a:cubicBezTo>
                      <a:pt x="466622" y="1478265"/>
                      <a:pt x="468584" y="1478920"/>
                      <a:pt x="469238" y="1479574"/>
                    </a:cubicBezTo>
                    <a:cubicBezTo>
                      <a:pt x="472508" y="1480883"/>
                      <a:pt x="477085" y="1482192"/>
                      <a:pt x="478393" y="1487427"/>
                    </a:cubicBezTo>
                    <a:cubicBezTo>
                      <a:pt x="481009" y="1484809"/>
                      <a:pt x="483625" y="1482192"/>
                      <a:pt x="487549" y="1482846"/>
                    </a:cubicBezTo>
                    <a:cubicBezTo>
                      <a:pt x="489511" y="1482846"/>
                      <a:pt x="491472" y="1484155"/>
                      <a:pt x="492780" y="1486118"/>
                    </a:cubicBezTo>
                    <a:cubicBezTo>
                      <a:pt x="492780" y="1486773"/>
                      <a:pt x="494088" y="1488081"/>
                      <a:pt x="494742" y="1489390"/>
                    </a:cubicBezTo>
                    <a:cubicBezTo>
                      <a:pt x="494742" y="1489390"/>
                      <a:pt x="495396" y="1490699"/>
                      <a:pt x="495396" y="1490699"/>
                    </a:cubicBezTo>
                    <a:cubicBezTo>
                      <a:pt x="495396" y="1490699"/>
                      <a:pt x="495396" y="1490699"/>
                      <a:pt x="496050" y="1490699"/>
                    </a:cubicBezTo>
                    <a:cubicBezTo>
                      <a:pt x="498012" y="1490699"/>
                      <a:pt x="499974" y="1490699"/>
                      <a:pt x="502590" y="1490699"/>
                    </a:cubicBezTo>
                    <a:cubicBezTo>
                      <a:pt x="506514" y="1490699"/>
                      <a:pt x="511091" y="1490045"/>
                      <a:pt x="515669" y="1490699"/>
                    </a:cubicBezTo>
                    <a:cubicBezTo>
                      <a:pt x="516977" y="1490699"/>
                      <a:pt x="517631" y="1491353"/>
                      <a:pt x="518939" y="1492008"/>
                    </a:cubicBezTo>
                    <a:cubicBezTo>
                      <a:pt x="518285" y="1489390"/>
                      <a:pt x="517631" y="1486118"/>
                      <a:pt x="518939" y="1482846"/>
                    </a:cubicBezTo>
                    <a:cubicBezTo>
                      <a:pt x="518939" y="1482846"/>
                      <a:pt x="519593" y="1480229"/>
                      <a:pt x="520247" y="1478920"/>
                    </a:cubicBezTo>
                    <a:cubicBezTo>
                      <a:pt x="522209" y="1472376"/>
                      <a:pt x="524824" y="1462560"/>
                      <a:pt x="533326" y="1462560"/>
                    </a:cubicBezTo>
                    <a:cubicBezTo>
                      <a:pt x="541827" y="1462560"/>
                      <a:pt x="541827" y="1465832"/>
                      <a:pt x="543135" y="1467795"/>
                    </a:cubicBezTo>
                    <a:cubicBezTo>
                      <a:pt x="543135" y="1467795"/>
                      <a:pt x="544443" y="1467795"/>
                      <a:pt x="545097" y="1467795"/>
                    </a:cubicBezTo>
                    <a:cubicBezTo>
                      <a:pt x="548367" y="1467795"/>
                      <a:pt x="552291" y="1467795"/>
                      <a:pt x="554907" y="1470413"/>
                    </a:cubicBezTo>
                    <a:cubicBezTo>
                      <a:pt x="555561" y="1471067"/>
                      <a:pt x="556869" y="1472376"/>
                      <a:pt x="557523" y="1473685"/>
                    </a:cubicBezTo>
                    <a:cubicBezTo>
                      <a:pt x="558831" y="1474993"/>
                      <a:pt x="561446" y="1478920"/>
                      <a:pt x="563408" y="1479574"/>
                    </a:cubicBezTo>
                    <a:cubicBezTo>
                      <a:pt x="565370" y="1480229"/>
                      <a:pt x="566678" y="1480229"/>
                      <a:pt x="568640" y="1480883"/>
                    </a:cubicBezTo>
                    <a:cubicBezTo>
                      <a:pt x="570602" y="1480883"/>
                      <a:pt x="573218" y="1480883"/>
                      <a:pt x="575180" y="1482192"/>
                    </a:cubicBezTo>
                    <a:cubicBezTo>
                      <a:pt x="575180" y="1482192"/>
                      <a:pt x="577141" y="1482192"/>
                      <a:pt x="578449" y="1482192"/>
                    </a:cubicBezTo>
                    <a:cubicBezTo>
                      <a:pt x="582373" y="1482192"/>
                      <a:pt x="588913" y="1482846"/>
                      <a:pt x="592836" y="1488081"/>
                    </a:cubicBezTo>
                    <a:cubicBezTo>
                      <a:pt x="594798" y="1490699"/>
                      <a:pt x="594798" y="1493971"/>
                      <a:pt x="595452" y="1495934"/>
                    </a:cubicBezTo>
                    <a:cubicBezTo>
                      <a:pt x="595452" y="1495934"/>
                      <a:pt x="595452" y="1496589"/>
                      <a:pt x="595452" y="1497243"/>
                    </a:cubicBezTo>
                    <a:cubicBezTo>
                      <a:pt x="597414" y="1497243"/>
                      <a:pt x="600030" y="1497243"/>
                      <a:pt x="601992" y="1497243"/>
                    </a:cubicBezTo>
                    <a:cubicBezTo>
                      <a:pt x="611147" y="1497243"/>
                      <a:pt x="619649" y="1497243"/>
                      <a:pt x="623573" y="1501824"/>
                    </a:cubicBezTo>
                    <a:cubicBezTo>
                      <a:pt x="625534" y="1504441"/>
                      <a:pt x="626842" y="1508367"/>
                      <a:pt x="628804" y="1514257"/>
                    </a:cubicBezTo>
                    <a:cubicBezTo>
                      <a:pt x="628804" y="1515566"/>
                      <a:pt x="630112" y="1517529"/>
                      <a:pt x="630766" y="1519492"/>
                    </a:cubicBezTo>
                    <a:cubicBezTo>
                      <a:pt x="630766" y="1519492"/>
                      <a:pt x="630766" y="1519492"/>
                      <a:pt x="630766" y="1519492"/>
                    </a:cubicBezTo>
                    <a:cubicBezTo>
                      <a:pt x="634036" y="1516220"/>
                      <a:pt x="637960" y="1513602"/>
                      <a:pt x="641883" y="1514257"/>
                    </a:cubicBezTo>
                    <a:cubicBezTo>
                      <a:pt x="644499" y="1514257"/>
                      <a:pt x="646461" y="1516220"/>
                      <a:pt x="648423" y="1518183"/>
                    </a:cubicBezTo>
                    <a:cubicBezTo>
                      <a:pt x="649731" y="1518837"/>
                      <a:pt x="651693" y="1520801"/>
                      <a:pt x="652347" y="1520801"/>
                    </a:cubicBezTo>
                    <a:cubicBezTo>
                      <a:pt x="653655" y="1520801"/>
                      <a:pt x="655617" y="1520801"/>
                      <a:pt x="656925" y="1520801"/>
                    </a:cubicBezTo>
                    <a:cubicBezTo>
                      <a:pt x="662156" y="1520801"/>
                      <a:pt x="666734" y="1520801"/>
                      <a:pt x="670658" y="1524073"/>
                    </a:cubicBezTo>
                    <a:cubicBezTo>
                      <a:pt x="673274" y="1526690"/>
                      <a:pt x="673927" y="1529962"/>
                      <a:pt x="674581" y="1531925"/>
                    </a:cubicBezTo>
                    <a:cubicBezTo>
                      <a:pt x="674581" y="1531925"/>
                      <a:pt x="674581" y="1532580"/>
                      <a:pt x="674581" y="1533234"/>
                    </a:cubicBezTo>
                    <a:cubicBezTo>
                      <a:pt x="679813" y="1538469"/>
                      <a:pt x="674581" y="1545013"/>
                      <a:pt x="673274" y="1547631"/>
                    </a:cubicBezTo>
                    <a:cubicBezTo>
                      <a:pt x="673274" y="1547631"/>
                      <a:pt x="673274" y="1547631"/>
                      <a:pt x="673274" y="1548285"/>
                    </a:cubicBezTo>
                    <a:cubicBezTo>
                      <a:pt x="673274" y="1548285"/>
                      <a:pt x="673274" y="1548940"/>
                      <a:pt x="673274" y="1549594"/>
                    </a:cubicBezTo>
                    <a:cubicBezTo>
                      <a:pt x="678505" y="1550903"/>
                      <a:pt x="685045" y="1552866"/>
                      <a:pt x="687661" y="1556792"/>
                    </a:cubicBezTo>
                    <a:cubicBezTo>
                      <a:pt x="687661" y="1556792"/>
                      <a:pt x="687661" y="1557447"/>
                      <a:pt x="688315" y="1558101"/>
                    </a:cubicBezTo>
                    <a:cubicBezTo>
                      <a:pt x="690930" y="1554175"/>
                      <a:pt x="696816" y="1546322"/>
                      <a:pt x="704010" y="1550903"/>
                    </a:cubicBezTo>
                    <a:cubicBezTo>
                      <a:pt x="708587" y="1553520"/>
                      <a:pt x="711857" y="1559410"/>
                      <a:pt x="711203" y="1564645"/>
                    </a:cubicBezTo>
                    <a:cubicBezTo>
                      <a:pt x="711203" y="1568571"/>
                      <a:pt x="708587" y="1571843"/>
                      <a:pt x="705318" y="1573152"/>
                    </a:cubicBezTo>
                    <a:cubicBezTo>
                      <a:pt x="703356" y="1573806"/>
                      <a:pt x="702702" y="1574461"/>
                      <a:pt x="702048" y="1575115"/>
                    </a:cubicBezTo>
                    <a:cubicBezTo>
                      <a:pt x="702702" y="1575769"/>
                      <a:pt x="704664" y="1577733"/>
                      <a:pt x="705972" y="1578387"/>
                    </a:cubicBezTo>
                    <a:cubicBezTo>
                      <a:pt x="707279" y="1577733"/>
                      <a:pt x="708587" y="1575769"/>
                      <a:pt x="709895" y="1575115"/>
                    </a:cubicBezTo>
                    <a:cubicBezTo>
                      <a:pt x="714473" y="1571189"/>
                      <a:pt x="718397" y="1567262"/>
                      <a:pt x="724283" y="1568571"/>
                    </a:cubicBezTo>
                    <a:cubicBezTo>
                      <a:pt x="725591" y="1568571"/>
                      <a:pt x="726244" y="1568571"/>
                      <a:pt x="726898" y="1569226"/>
                    </a:cubicBezTo>
                    <a:cubicBezTo>
                      <a:pt x="728860" y="1569226"/>
                      <a:pt x="728860" y="1569226"/>
                      <a:pt x="730168" y="1569226"/>
                    </a:cubicBezTo>
                    <a:cubicBezTo>
                      <a:pt x="736054" y="1567262"/>
                      <a:pt x="745209" y="1569226"/>
                      <a:pt x="751095" y="1573152"/>
                    </a:cubicBezTo>
                    <a:cubicBezTo>
                      <a:pt x="755673" y="1576424"/>
                      <a:pt x="762866" y="1581659"/>
                      <a:pt x="766136" y="1583622"/>
                    </a:cubicBezTo>
                    <a:cubicBezTo>
                      <a:pt x="766790" y="1584276"/>
                      <a:pt x="768098" y="1585585"/>
                      <a:pt x="769406" y="1586240"/>
                    </a:cubicBezTo>
                    <a:cubicBezTo>
                      <a:pt x="769406" y="1586240"/>
                      <a:pt x="770060" y="1587548"/>
                      <a:pt x="770714" y="1587548"/>
                    </a:cubicBezTo>
                    <a:cubicBezTo>
                      <a:pt x="775291" y="1582968"/>
                      <a:pt x="779215" y="1584276"/>
                      <a:pt x="781831" y="1585585"/>
                    </a:cubicBezTo>
                    <a:cubicBezTo>
                      <a:pt x="783139" y="1585585"/>
                      <a:pt x="783793" y="1586894"/>
                      <a:pt x="785101" y="1586894"/>
                    </a:cubicBezTo>
                    <a:cubicBezTo>
                      <a:pt x="785755" y="1579041"/>
                      <a:pt x="789679" y="1575115"/>
                      <a:pt x="795564" y="1575115"/>
                    </a:cubicBezTo>
                    <a:cubicBezTo>
                      <a:pt x="798834" y="1575115"/>
                      <a:pt x="800796" y="1575115"/>
                      <a:pt x="802758" y="1575115"/>
                    </a:cubicBezTo>
                    <a:cubicBezTo>
                      <a:pt x="805374" y="1575115"/>
                      <a:pt x="806028" y="1575115"/>
                      <a:pt x="807336" y="1575115"/>
                    </a:cubicBezTo>
                    <a:cubicBezTo>
                      <a:pt x="808643" y="1575115"/>
                      <a:pt x="809297" y="1573806"/>
                      <a:pt x="809951" y="1573152"/>
                    </a:cubicBezTo>
                    <a:cubicBezTo>
                      <a:pt x="811913" y="1571189"/>
                      <a:pt x="814529" y="1568571"/>
                      <a:pt x="821069" y="1568571"/>
                    </a:cubicBezTo>
                    <a:cubicBezTo>
                      <a:pt x="827608" y="1568571"/>
                      <a:pt x="823685" y="1568571"/>
                      <a:pt x="825646" y="1567262"/>
                    </a:cubicBezTo>
                    <a:cubicBezTo>
                      <a:pt x="828916" y="1565954"/>
                      <a:pt x="832840" y="1564645"/>
                      <a:pt x="837418" y="1566608"/>
                    </a:cubicBezTo>
                    <a:cubicBezTo>
                      <a:pt x="840687" y="1567917"/>
                      <a:pt x="842649" y="1570534"/>
                      <a:pt x="844611" y="1573152"/>
                    </a:cubicBezTo>
                    <a:cubicBezTo>
                      <a:pt x="845919" y="1574461"/>
                      <a:pt x="847227" y="1576424"/>
                      <a:pt x="847881" y="1576424"/>
                    </a:cubicBezTo>
                    <a:cubicBezTo>
                      <a:pt x="850497" y="1576424"/>
                      <a:pt x="852459" y="1576424"/>
                      <a:pt x="855075" y="1576424"/>
                    </a:cubicBezTo>
                    <a:cubicBezTo>
                      <a:pt x="853113" y="1575115"/>
                      <a:pt x="855075" y="1572498"/>
                      <a:pt x="857036" y="1567917"/>
                    </a:cubicBezTo>
                    <a:cubicBezTo>
                      <a:pt x="858344" y="1563336"/>
                      <a:pt x="845919" y="1563336"/>
                      <a:pt x="843957" y="1558755"/>
                    </a:cubicBezTo>
                    <a:cubicBezTo>
                      <a:pt x="841995" y="1554175"/>
                      <a:pt x="845265" y="1533888"/>
                      <a:pt x="846573" y="1522764"/>
                    </a:cubicBezTo>
                    <a:cubicBezTo>
                      <a:pt x="847881" y="1511639"/>
                      <a:pt x="848535" y="1510331"/>
                      <a:pt x="847881" y="1508367"/>
                    </a:cubicBezTo>
                    <a:cubicBezTo>
                      <a:pt x="847227" y="1506404"/>
                      <a:pt x="841995" y="1514257"/>
                      <a:pt x="840034" y="1510985"/>
                    </a:cubicBezTo>
                    <a:cubicBezTo>
                      <a:pt x="838072" y="1507059"/>
                      <a:pt x="840034" y="1505095"/>
                      <a:pt x="843303" y="1502478"/>
                    </a:cubicBezTo>
                    <a:cubicBezTo>
                      <a:pt x="846573" y="1499860"/>
                      <a:pt x="846573" y="1507059"/>
                      <a:pt x="849189" y="1503787"/>
                    </a:cubicBezTo>
                    <a:cubicBezTo>
                      <a:pt x="851805" y="1500515"/>
                      <a:pt x="852459" y="1495934"/>
                      <a:pt x="852459" y="1493971"/>
                    </a:cubicBezTo>
                    <a:cubicBezTo>
                      <a:pt x="852459" y="1492662"/>
                      <a:pt x="842649" y="1498552"/>
                      <a:pt x="843303" y="1496589"/>
                    </a:cubicBezTo>
                    <a:cubicBezTo>
                      <a:pt x="843303" y="1494625"/>
                      <a:pt x="847881" y="1490045"/>
                      <a:pt x="847881" y="1488081"/>
                    </a:cubicBezTo>
                    <a:cubicBezTo>
                      <a:pt x="847881" y="1486118"/>
                      <a:pt x="844611" y="1484809"/>
                      <a:pt x="845919" y="1484155"/>
                    </a:cubicBezTo>
                    <a:cubicBezTo>
                      <a:pt x="847227" y="1482846"/>
                      <a:pt x="852459" y="1482846"/>
                      <a:pt x="853767" y="1478920"/>
                    </a:cubicBezTo>
                    <a:cubicBezTo>
                      <a:pt x="855075" y="1474993"/>
                      <a:pt x="857690" y="1467795"/>
                      <a:pt x="858344" y="1466486"/>
                    </a:cubicBezTo>
                    <a:cubicBezTo>
                      <a:pt x="858998" y="1465177"/>
                      <a:pt x="853767" y="1467795"/>
                      <a:pt x="852459" y="1465177"/>
                    </a:cubicBezTo>
                    <a:cubicBezTo>
                      <a:pt x="851151" y="1463214"/>
                      <a:pt x="852459" y="1461906"/>
                      <a:pt x="853767" y="1459942"/>
                    </a:cubicBezTo>
                    <a:cubicBezTo>
                      <a:pt x="855075" y="1457979"/>
                      <a:pt x="858998" y="1461906"/>
                      <a:pt x="862268" y="1461251"/>
                    </a:cubicBezTo>
                    <a:cubicBezTo>
                      <a:pt x="865538" y="1459942"/>
                      <a:pt x="866846" y="1454053"/>
                      <a:pt x="870116" y="1449472"/>
                    </a:cubicBezTo>
                    <a:cubicBezTo>
                      <a:pt x="873385" y="1444892"/>
                      <a:pt x="873385" y="1441620"/>
                      <a:pt x="884503" y="1436385"/>
                    </a:cubicBezTo>
                    <a:cubicBezTo>
                      <a:pt x="889081" y="1433767"/>
                      <a:pt x="901506" y="1427223"/>
                      <a:pt x="905430" y="1427878"/>
                    </a:cubicBezTo>
                    <a:cubicBezTo>
                      <a:pt x="910661" y="1427878"/>
                      <a:pt x="918509" y="1433113"/>
                      <a:pt x="919163" y="1431804"/>
                    </a:cubicBezTo>
                    <a:cubicBezTo>
                      <a:pt x="920471" y="1430495"/>
                      <a:pt x="936820" y="1411518"/>
                      <a:pt x="940090" y="1411518"/>
                    </a:cubicBezTo>
                    <a:cubicBezTo>
                      <a:pt x="943359" y="1411518"/>
                      <a:pt x="947937" y="1411518"/>
                      <a:pt x="947937" y="1411518"/>
                    </a:cubicBezTo>
                    <a:cubicBezTo>
                      <a:pt x="947937" y="1411518"/>
                      <a:pt x="962324" y="1402356"/>
                      <a:pt x="966902" y="1399084"/>
                    </a:cubicBezTo>
                    <a:cubicBezTo>
                      <a:pt x="971480" y="1395812"/>
                      <a:pt x="979327" y="1387960"/>
                      <a:pt x="983251" y="1387305"/>
                    </a:cubicBezTo>
                    <a:cubicBezTo>
                      <a:pt x="986521" y="1387305"/>
                      <a:pt x="993060" y="1384688"/>
                      <a:pt x="997638" y="1385997"/>
                    </a:cubicBezTo>
                    <a:cubicBezTo>
                      <a:pt x="1002216" y="1387305"/>
                      <a:pt x="1006794" y="1385997"/>
                      <a:pt x="1006140" y="1389268"/>
                    </a:cubicBezTo>
                    <a:cubicBezTo>
                      <a:pt x="1006140" y="1392540"/>
                      <a:pt x="1004178" y="1397121"/>
                      <a:pt x="1006140" y="1399084"/>
                    </a:cubicBezTo>
                    <a:cubicBezTo>
                      <a:pt x="1008101" y="1401047"/>
                      <a:pt x="1013333" y="1405628"/>
                      <a:pt x="1017257" y="1403665"/>
                    </a:cubicBezTo>
                    <a:cubicBezTo>
                      <a:pt x="1021835" y="1401702"/>
                      <a:pt x="1021835" y="1397121"/>
                      <a:pt x="1023143" y="1397121"/>
                    </a:cubicBezTo>
                    <a:cubicBezTo>
                      <a:pt x="1024450" y="1397121"/>
                      <a:pt x="1027720" y="1392540"/>
                      <a:pt x="1029028" y="1395812"/>
                    </a:cubicBezTo>
                    <a:cubicBezTo>
                      <a:pt x="1030336" y="1399084"/>
                      <a:pt x="1027720" y="1404974"/>
                      <a:pt x="1032952" y="1406282"/>
                    </a:cubicBezTo>
                    <a:cubicBezTo>
                      <a:pt x="1037530" y="1407591"/>
                      <a:pt x="1054533" y="1406282"/>
                      <a:pt x="1057803" y="1408246"/>
                    </a:cubicBezTo>
                    <a:cubicBezTo>
                      <a:pt x="1061072" y="1410209"/>
                      <a:pt x="1068266" y="1410863"/>
                      <a:pt x="1066958" y="1414790"/>
                    </a:cubicBezTo>
                    <a:cubicBezTo>
                      <a:pt x="1065650" y="1418062"/>
                      <a:pt x="1059111" y="1421988"/>
                      <a:pt x="1063034" y="1424606"/>
                    </a:cubicBezTo>
                    <a:cubicBezTo>
                      <a:pt x="1066958" y="1427878"/>
                      <a:pt x="1090501" y="1429841"/>
                      <a:pt x="1093116" y="1429186"/>
                    </a:cubicBezTo>
                    <a:cubicBezTo>
                      <a:pt x="1095078" y="1427878"/>
                      <a:pt x="1093116" y="1423951"/>
                      <a:pt x="1089847" y="1422642"/>
                    </a:cubicBezTo>
                    <a:cubicBezTo>
                      <a:pt x="1086577" y="1421334"/>
                      <a:pt x="1085269" y="1413481"/>
                      <a:pt x="1085269" y="1408900"/>
                    </a:cubicBezTo>
                    <a:cubicBezTo>
                      <a:pt x="1085269" y="1404319"/>
                      <a:pt x="1080037" y="1385342"/>
                      <a:pt x="1083307" y="1388614"/>
                    </a:cubicBezTo>
                    <a:cubicBezTo>
                      <a:pt x="1086577" y="1391886"/>
                      <a:pt x="1087885" y="1392540"/>
                      <a:pt x="1088539" y="1395812"/>
                    </a:cubicBezTo>
                    <a:cubicBezTo>
                      <a:pt x="1088539" y="1399084"/>
                      <a:pt x="1089193" y="1403011"/>
                      <a:pt x="1089847" y="1407591"/>
                    </a:cubicBezTo>
                    <a:cubicBezTo>
                      <a:pt x="1089847" y="1412172"/>
                      <a:pt x="1087885" y="1412826"/>
                      <a:pt x="1091155" y="1417407"/>
                    </a:cubicBezTo>
                    <a:cubicBezTo>
                      <a:pt x="1095078" y="1421988"/>
                      <a:pt x="1095078" y="1422642"/>
                      <a:pt x="1098348" y="1423951"/>
                    </a:cubicBezTo>
                    <a:cubicBezTo>
                      <a:pt x="1101618" y="1425260"/>
                      <a:pt x="1100964" y="1417407"/>
                      <a:pt x="1104234" y="1416753"/>
                    </a:cubicBezTo>
                    <a:cubicBezTo>
                      <a:pt x="1107504" y="1416753"/>
                      <a:pt x="1111427" y="1416753"/>
                      <a:pt x="1115351" y="1418062"/>
                    </a:cubicBezTo>
                    <a:cubicBezTo>
                      <a:pt x="1119275" y="1420025"/>
                      <a:pt x="1125160" y="1420679"/>
                      <a:pt x="1127122" y="1416753"/>
                    </a:cubicBezTo>
                    <a:cubicBezTo>
                      <a:pt x="1129084" y="1412826"/>
                      <a:pt x="1125160" y="1408900"/>
                      <a:pt x="1123853" y="1405628"/>
                    </a:cubicBezTo>
                    <a:cubicBezTo>
                      <a:pt x="1122545" y="1402356"/>
                      <a:pt x="1125160" y="1391886"/>
                      <a:pt x="1128430" y="1393849"/>
                    </a:cubicBezTo>
                    <a:cubicBezTo>
                      <a:pt x="1131046" y="1395812"/>
                      <a:pt x="1135624" y="1396467"/>
                      <a:pt x="1136932" y="1399084"/>
                    </a:cubicBezTo>
                    <a:cubicBezTo>
                      <a:pt x="1138240" y="1401702"/>
                      <a:pt x="1138894" y="1404974"/>
                      <a:pt x="1140202" y="1406937"/>
                    </a:cubicBezTo>
                    <a:cubicBezTo>
                      <a:pt x="1141509" y="1408900"/>
                      <a:pt x="1142817" y="1408900"/>
                      <a:pt x="1145433" y="1408246"/>
                    </a:cubicBezTo>
                    <a:cubicBezTo>
                      <a:pt x="1148049" y="1408246"/>
                      <a:pt x="1151973" y="1404974"/>
                      <a:pt x="1153281" y="1408246"/>
                    </a:cubicBezTo>
                    <a:cubicBezTo>
                      <a:pt x="1154589" y="1410863"/>
                      <a:pt x="1153281" y="1414135"/>
                      <a:pt x="1148703" y="1417407"/>
                    </a:cubicBezTo>
                    <a:cubicBezTo>
                      <a:pt x="1144779" y="1420679"/>
                      <a:pt x="1142817" y="1419370"/>
                      <a:pt x="1138240" y="1420025"/>
                    </a:cubicBezTo>
                    <a:cubicBezTo>
                      <a:pt x="1133662" y="1420679"/>
                      <a:pt x="1123199" y="1420025"/>
                      <a:pt x="1122545" y="1423297"/>
                    </a:cubicBezTo>
                    <a:cubicBezTo>
                      <a:pt x="1121891" y="1426569"/>
                      <a:pt x="1122545" y="1433113"/>
                      <a:pt x="1128430" y="1435076"/>
                    </a:cubicBezTo>
                    <a:cubicBezTo>
                      <a:pt x="1134316" y="1437039"/>
                      <a:pt x="1140856" y="1437693"/>
                      <a:pt x="1149357" y="1435076"/>
                    </a:cubicBezTo>
                    <a:cubicBezTo>
                      <a:pt x="1157205" y="1433113"/>
                      <a:pt x="1157205" y="1429841"/>
                      <a:pt x="1161128" y="1430495"/>
                    </a:cubicBezTo>
                    <a:cubicBezTo>
                      <a:pt x="1165052" y="1431150"/>
                      <a:pt x="1169630" y="1433113"/>
                      <a:pt x="1170284" y="1438348"/>
                    </a:cubicBezTo>
                    <a:cubicBezTo>
                      <a:pt x="1170284" y="1443583"/>
                      <a:pt x="1160474" y="1453399"/>
                      <a:pt x="1164398" y="1456671"/>
                    </a:cubicBezTo>
                    <a:cubicBezTo>
                      <a:pt x="1168322" y="1459288"/>
                      <a:pt x="1180093" y="1459288"/>
                      <a:pt x="1184017" y="1460597"/>
                    </a:cubicBezTo>
                    <a:cubicBezTo>
                      <a:pt x="1187941" y="1461906"/>
                      <a:pt x="1191865" y="1459288"/>
                      <a:pt x="1193826" y="1461906"/>
                    </a:cubicBezTo>
                    <a:cubicBezTo>
                      <a:pt x="1195788" y="1464523"/>
                      <a:pt x="1198404" y="1467795"/>
                      <a:pt x="1198404" y="1467795"/>
                    </a:cubicBezTo>
                    <a:cubicBezTo>
                      <a:pt x="1198404" y="1467795"/>
                      <a:pt x="1205598" y="1461906"/>
                      <a:pt x="1208868" y="1464523"/>
                    </a:cubicBezTo>
                    <a:cubicBezTo>
                      <a:pt x="1212137" y="1467141"/>
                      <a:pt x="1208868" y="1473685"/>
                      <a:pt x="1213445" y="1474993"/>
                    </a:cubicBezTo>
                    <a:cubicBezTo>
                      <a:pt x="1218023" y="1476302"/>
                      <a:pt x="1221947" y="1473685"/>
                      <a:pt x="1224563" y="1475648"/>
                    </a:cubicBezTo>
                    <a:cubicBezTo>
                      <a:pt x="1226524" y="1477611"/>
                      <a:pt x="1223255" y="1480883"/>
                      <a:pt x="1223255" y="1483501"/>
                    </a:cubicBezTo>
                    <a:cubicBezTo>
                      <a:pt x="1223255" y="1486773"/>
                      <a:pt x="1227832" y="1490699"/>
                      <a:pt x="1231756" y="1490045"/>
                    </a:cubicBezTo>
                    <a:cubicBezTo>
                      <a:pt x="1235680" y="1489390"/>
                      <a:pt x="1241566" y="1488081"/>
                      <a:pt x="1240912" y="1485464"/>
                    </a:cubicBezTo>
                    <a:cubicBezTo>
                      <a:pt x="1240258" y="1482846"/>
                      <a:pt x="1236988" y="1480883"/>
                      <a:pt x="1239604" y="1479574"/>
                    </a:cubicBezTo>
                    <a:cubicBezTo>
                      <a:pt x="1242220" y="1478265"/>
                      <a:pt x="1237642" y="1476302"/>
                      <a:pt x="1242220" y="1478265"/>
                    </a:cubicBezTo>
                    <a:cubicBezTo>
                      <a:pt x="1246797" y="1480229"/>
                      <a:pt x="1248105" y="1481537"/>
                      <a:pt x="1251375" y="1481537"/>
                    </a:cubicBezTo>
                    <a:cubicBezTo>
                      <a:pt x="1255299" y="1481537"/>
                      <a:pt x="1256607" y="1483501"/>
                      <a:pt x="1260530" y="1484155"/>
                    </a:cubicBezTo>
                    <a:cubicBezTo>
                      <a:pt x="1265108" y="1484155"/>
                      <a:pt x="1269032" y="1485464"/>
                      <a:pt x="1269032" y="1485464"/>
                    </a:cubicBezTo>
                    <a:cubicBezTo>
                      <a:pt x="1269032" y="1485464"/>
                      <a:pt x="1265108" y="1490699"/>
                      <a:pt x="1266416" y="1492662"/>
                    </a:cubicBezTo>
                    <a:cubicBezTo>
                      <a:pt x="1267724" y="1494625"/>
                      <a:pt x="1272956" y="1494625"/>
                      <a:pt x="1274264" y="1492662"/>
                    </a:cubicBezTo>
                    <a:cubicBezTo>
                      <a:pt x="1275571" y="1491353"/>
                      <a:pt x="1276225" y="1481537"/>
                      <a:pt x="1279495" y="1480883"/>
                    </a:cubicBezTo>
                    <a:cubicBezTo>
                      <a:pt x="1282765" y="1480883"/>
                      <a:pt x="1286035" y="1476957"/>
                      <a:pt x="1289959" y="1478920"/>
                    </a:cubicBezTo>
                    <a:cubicBezTo>
                      <a:pt x="1293882" y="1480883"/>
                      <a:pt x="1299114" y="1490699"/>
                      <a:pt x="1301730" y="1488081"/>
                    </a:cubicBezTo>
                    <a:cubicBezTo>
                      <a:pt x="1303692" y="1485464"/>
                      <a:pt x="1303692" y="1476957"/>
                      <a:pt x="1306962" y="1475648"/>
                    </a:cubicBezTo>
                    <a:cubicBezTo>
                      <a:pt x="1310231" y="1474339"/>
                      <a:pt x="1317425" y="1475648"/>
                      <a:pt x="1320041" y="1473685"/>
                    </a:cubicBezTo>
                    <a:cubicBezTo>
                      <a:pt x="1322657" y="1471721"/>
                      <a:pt x="1325272" y="1467795"/>
                      <a:pt x="1327888" y="1468449"/>
                    </a:cubicBezTo>
                    <a:cubicBezTo>
                      <a:pt x="1330504" y="1469104"/>
                      <a:pt x="1333120" y="1475648"/>
                      <a:pt x="1335736" y="1473685"/>
                    </a:cubicBezTo>
                    <a:cubicBezTo>
                      <a:pt x="1339006" y="1471721"/>
                      <a:pt x="1341621" y="1469104"/>
                      <a:pt x="1342930" y="1466486"/>
                    </a:cubicBezTo>
                    <a:cubicBezTo>
                      <a:pt x="1344237" y="1463869"/>
                      <a:pt x="1344237" y="1461906"/>
                      <a:pt x="1344237" y="1461906"/>
                    </a:cubicBezTo>
                    <a:cubicBezTo>
                      <a:pt x="1344237" y="1461906"/>
                      <a:pt x="1350123" y="1455362"/>
                      <a:pt x="1348161" y="1454707"/>
                    </a:cubicBezTo>
                    <a:cubicBezTo>
                      <a:pt x="1346199" y="1454053"/>
                      <a:pt x="1334428" y="1456671"/>
                      <a:pt x="1335736" y="1453399"/>
                    </a:cubicBezTo>
                    <a:cubicBezTo>
                      <a:pt x="1335736" y="1451435"/>
                      <a:pt x="1340314" y="1453399"/>
                      <a:pt x="1343584" y="1448164"/>
                    </a:cubicBezTo>
                    <a:cubicBezTo>
                      <a:pt x="1346199" y="1442928"/>
                      <a:pt x="1348815" y="1444892"/>
                      <a:pt x="1350777" y="1441620"/>
                    </a:cubicBezTo>
                    <a:cubicBezTo>
                      <a:pt x="1352739" y="1438348"/>
                      <a:pt x="1354701" y="1426569"/>
                      <a:pt x="1357971" y="1427878"/>
                    </a:cubicBezTo>
                    <a:cubicBezTo>
                      <a:pt x="1362548" y="1429841"/>
                      <a:pt x="1375628" y="1430495"/>
                      <a:pt x="1378243" y="1427223"/>
                    </a:cubicBezTo>
                    <a:cubicBezTo>
                      <a:pt x="1380859" y="1423951"/>
                      <a:pt x="1382821" y="1410209"/>
                      <a:pt x="1389361" y="1408900"/>
                    </a:cubicBezTo>
                    <a:cubicBezTo>
                      <a:pt x="1395900" y="1407591"/>
                      <a:pt x="1404402" y="1403011"/>
                      <a:pt x="1407018" y="1403665"/>
                    </a:cubicBezTo>
                    <a:cubicBezTo>
                      <a:pt x="1409633" y="1404319"/>
                      <a:pt x="1411595" y="1403665"/>
                      <a:pt x="1411595" y="1401702"/>
                    </a:cubicBezTo>
                    <a:cubicBezTo>
                      <a:pt x="1411595" y="1399739"/>
                      <a:pt x="1407672" y="1391232"/>
                      <a:pt x="1411595" y="1389268"/>
                    </a:cubicBezTo>
                    <a:cubicBezTo>
                      <a:pt x="1415519" y="1387305"/>
                      <a:pt x="1421405" y="1384033"/>
                      <a:pt x="1424675" y="1382725"/>
                    </a:cubicBezTo>
                    <a:cubicBezTo>
                      <a:pt x="1424675" y="1382725"/>
                      <a:pt x="1424675" y="1382725"/>
                      <a:pt x="1424675" y="1382725"/>
                    </a:cubicBezTo>
                    <a:cubicBezTo>
                      <a:pt x="1424675" y="1380762"/>
                      <a:pt x="1424021" y="1378798"/>
                      <a:pt x="1424021" y="1376181"/>
                    </a:cubicBezTo>
                    <a:cubicBezTo>
                      <a:pt x="1424021" y="1362439"/>
                      <a:pt x="1435138" y="1351314"/>
                      <a:pt x="1448871" y="1351314"/>
                    </a:cubicBezTo>
                    <a:cubicBezTo>
                      <a:pt x="1462604" y="1351314"/>
                      <a:pt x="1451487" y="1351314"/>
                      <a:pt x="1452795" y="1351314"/>
                    </a:cubicBezTo>
                    <a:cubicBezTo>
                      <a:pt x="1452795" y="1351314"/>
                      <a:pt x="1452795" y="1351314"/>
                      <a:pt x="1452795" y="1351314"/>
                    </a:cubicBezTo>
                    <a:cubicBezTo>
                      <a:pt x="1452795" y="1347387"/>
                      <a:pt x="1452795" y="1342807"/>
                      <a:pt x="1461296" y="1340189"/>
                    </a:cubicBezTo>
                    <a:cubicBezTo>
                      <a:pt x="1461296" y="1340189"/>
                      <a:pt x="1461296" y="1340189"/>
                      <a:pt x="1461950" y="1340189"/>
                    </a:cubicBezTo>
                    <a:cubicBezTo>
                      <a:pt x="1461950" y="1340189"/>
                      <a:pt x="1461950" y="1338226"/>
                      <a:pt x="1461950" y="1337572"/>
                    </a:cubicBezTo>
                    <a:lnTo>
                      <a:pt x="1461950" y="1337572"/>
                    </a:lnTo>
                    <a:cubicBezTo>
                      <a:pt x="1463258" y="1331028"/>
                      <a:pt x="1467836" y="1329719"/>
                      <a:pt x="1469798" y="1328410"/>
                    </a:cubicBezTo>
                    <a:cubicBezTo>
                      <a:pt x="1469798" y="1328410"/>
                      <a:pt x="1470452" y="1328410"/>
                      <a:pt x="1471106" y="1328410"/>
                    </a:cubicBezTo>
                    <a:cubicBezTo>
                      <a:pt x="1472414" y="1327756"/>
                      <a:pt x="1475029" y="1323175"/>
                      <a:pt x="1475683" y="1321866"/>
                    </a:cubicBezTo>
                    <a:cubicBezTo>
                      <a:pt x="1475683" y="1317286"/>
                      <a:pt x="1478953" y="1314014"/>
                      <a:pt x="1481569" y="1312051"/>
                    </a:cubicBezTo>
                    <a:cubicBezTo>
                      <a:pt x="1480915" y="1311396"/>
                      <a:pt x="1480261" y="1310742"/>
                      <a:pt x="1479607" y="1310088"/>
                    </a:cubicBezTo>
                    <a:lnTo>
                      <a:pt x="1478299" y="1308779"/>
                    </a:lnTo>
                    <a:cubicBezTo>
                      <a:pt x="1476337" y="1306816"/>
                      <a:pt x="1475683" y="1304852"/>
                      <a:pt x="1475029" y="1302889"/>
                    </a:cubicBezTo>
                    <a:cubicBezTo>
                      <a:pt x="1474376" y="1302889"/>
                      <a:pt x="1473068" y="1304198"/>
                      <a:pt x="1472414" y="1304198"/>
                    </a:cubicBezTo>
                    <a:cubicBezTo>
                      <a:pt x="1469798" y="1305507"/>
                      <a:pt x="1466528" y="1306161"/>
                      <a:pt x="1462604" y="1306816"/>
                    </a:cubicBezTo>
                    <a:cubicBezTo>
                      <a:pt x="1460642" y="1306816"/>
                      <a:pt x="1458027" y="1307470"/>
                      <a:pt x="1456719" y="1308124"/>
                    </a:cubicBezTo>
                    <a:cubicBezTo>
                      <a:pt x="1450833" y="1309433"/>
                      <a:pt x="1441678" y="1310742"/>
                      <a:pt x="1436446" y="1306161"/>
                    </a:cubicBezTo>
                    <a:cubicBezTo>
                      <a:pt x="1435138" y="1304852"/>
                      <a:pt x="1433830" y="1304852"/>
                      <a:pt x="1431214" y="1304198"/>
                    </a:cubicBezTo>
                    <a:cubicBezTo>
                      <a:pt x="1429906" y="1304198"/>
                      <a:pt x="1429252" y="1304198"/>
                      <a:pt x="1427944" y="1304198"/>
                    </a:cubicBezTo>
                    <a:cubicBezTo>
                      <a:pt x="1424021" y="1303544"/>
                      <a:pt x="1419443" y="1298308"/>
                      <a:pt x="1415519" y="1294382"/>
                    </a:cubicBezTo>
                    <a:cubicBezTo>
                      <a:pt x="1414211" y="1294382"/>
                      <a:pt x="1413557" y="1294382"/>
                      <a:pt x="1412249" y="1294382"/>
                    </a:cubicBezTo>
                    <a:cubicBezTo>
                      <a:pt x="1407672" y="1293728"/>
                      <a:pt x="1404402" y="1290456"/>
                      <a:pt x="1401786" y="1287184"/>
                    </a:cubicBezTo>
                    <a:cubicBezTo>
                      <a:pt x="1401786" y="1287184"/>
                      <a:pt x="1400478" y="1287184"/>
                      <a:pt x="1399170" y="1287184"/>
                    </a:cubicBezTo>
                    <a:cubicBezTo>
                      <a:pt x="1397862" y="1287184"/>
                      <a:pt x="1395900" y="1287184"/>
                      <a:pt x="1394592" y="1287184"/>
                    </a:cubicBezTo>
                    <a:cubicBezTo>
                      <a:pt x="1388707" y="1286529"/>
                      <a:pt x="1386745" y="1280640"/>
                      <a:pt x="1386091" y="1278022"/>
                    </a:cubicBezTo>
                    <a:cubicBezTo>
                      <a:pt x="1386091" y="1276713"/>
                      <a:pt x="1385437" y="1275405"/>
                      <a:pt x="1384783" y="1274750"/>
                    </a:cubicBezTo>
                    <a:cubicBezTo>
                      <a:pt x="1380205" y="1268861"/>
                      <a:pt x="1375628" y="1261663"/>
                      <a:pt x="1374974" y="1257082"/>
                    </a:cubicBezTo>
                    <a:cubicBezTo>
                      <a:pt x="1373666" y="1251193"/>
                      <a:pt x="1377589" y="1245957"/>
                      <a:pt x="1380859" y="1242685"/>
                    </a:cubicBezTo>
                    <a:cubicBezTo>
                      <a:pt x="1380859" y="1242685"/>
                      <a:pt x="1380205" y="1242031"/>
                      <a:pt x="1379551" y="1241377"/>
                    </a:cubicBezTo>
                    <a:cubicBezTo>
                      <a:pt x="1376282" y="1238105"/>
                      <a:pt x="1373012" y="1234833"/>
                      <a:pt x="1372358" y="1230252"/>
                    </a:cubicBezTo>
                    <a:cubicBezTo>
                      <a:pt x="1370396" y="1221090"/>
                      <a:pt x="1378897" y="1217164"/>
                      <a:pt x="1381513" y="1215201"/>
                    </a:cubicBezTo>
                    <a:cubicBezTo>
                      <a:pt x="1381513" y="1215201"/>
                      <a:pt x="1382167" y="1215201"/>
                      <a:pt x="1382821" y="1215201"/>
                    </a:cubicBezTo>
                    <a:cubicBezTo>
                      <a:pt x="1382821" y="1215201"/>
                      <a:pt x="1384783" y="1212583"/>
                      <a:pt x="1385437" y="1211275"/>
                    </a:cubicBezTo>
                    <a:cubicBezTo>
                      <a:pt x="1386091" y="1209966"/>
                      <a:pt x="1386745" y="1209311"/>
                      <a:pt x="1387399" y="1208003"/>
                    </a:cubicBezTo>
                    <a:cubicBezTo>
                      <a:pt x="1387399" y="1208003"/>
                      <a:pt x="1387399" y="1207348"/>
                      <a:pt x="1387399" y="1206694"/>
                    </a:cubicBezTo>
                    <a:cubicBezTo>
                      <a:pt x="1387399" y="1204731"/>
                      <a:pt x="1386745" y="1200804"/>
                      <a:pt x="1389361" y="1197533"/>
                    </a:cubicBezTo>
                    <a:cubicBezTo>
                      <a:pt x="1391323" y="1194261"/>
                      <a:pt x="1394592" y="1193606"/>
                      <a:pt x="1398516" y="1193606"/>
                    </a:cubicBezTo>
                    <a:cubicBezTo>
                      <a:pt x="1398516" y="1193606"/>
                      <a:pt x="1398516" y="1193606"/>
                      <a:pt x="1398516" y="1193606"/>
                    </a:cubicBezTo>
                    <a:cubicBezTo>
                      <a:pt x="1394592" y="1188371"/>
                      <a:pt x="1395900" y="1182482"/>
                      <a:pt x="1397208" y="1179210"/>
                    </a:cubicBezTo>
                    <a:cubicBezTo>
                      <a:pt x="1397208" y="1179210"/>
                      <a:pt x="1397208" y="1178555"/>
                      <a:pt x="1397208" y="1177901"/>
                    </a:cubicBezTo>
                    <a:cubicBezTo>
                      <a:pt x="1397208" y="1177901"/>
                      <a:pt x="1395900" y="1176592"/>
                      <a:pt x="1395246" y="1175938"/>
                    </a:cubicBezTo>
                    <a:cubicBezTo>
                      <a:pt x="1392631" y="1175938"/>
                      <a:pt x="1388707" y="1176592"/>
                      <a:pt x="1386091" y="1176592"/>
                    </a:cubicBezTo>
                    <a:cubicBezTo>
                      <a:pt x="1379551" y="1176592"/>
                      <a:pt x="1363202" y="1162195"/>
                      <a:pt x="1361240" y="1157615"/>
                    </a:cubicBezTo>
                    <a:cubicBezTo>
                      <a:pt x="1359933" y="1154343"/>
                      <a:pt x="1359933" y="1150416"/>
                      <a:pt x="1361240" y="1143873"/>
                    </a:cubicBezTo>
                    <a:cubicBezTo>
                      <a:pt x="1361240" y="1143873"/>
                      <a:pt x="1361240" y="1143873"/>
                      <a:pt x="1361240" y="1143218"/>
                    </a:cubicBezTo>
                    <a:cubicBezTo>
                      <a:pt x="1360586" y="1143218"/>
                      <a:pt x="1359279" y="1143218"/>
                      <a:pt x="1358625" y="1143218"/>
                    </a:cubicBezTo>
                    <a:cubicBezTo>
                      <a:pt x="1355355" y="1143218"/>
                      <a:pt x="1352739" y="1141255"/>
                      <a:pt x="1352085" y="1139946"/>
                    </a:cubicBezTo>
                    <a:cubicBezTo>
                      <a:pt x="1349469" y="1136674"/>
                      <a:pt x="1350123" y="1133402"/>
                      <a:pt x="1350777" y="1130785"/>
                    </a:cubicBezTo>
                    <a:cubicBezTo>
                      <a:pt x="1350777" y="1130785"/>
                      <a:pt x="1350777" y="1129476"/>
                      <a:pt x="1350777" y="1129476"/>
                    </a:cubicBezTo>
                    <a:cubicBezTo>
                      <a:pt x="1350777" y="1129476"/>
                      <a:pt x="1350777" y="1129476"/>
                      <a:pt x="1350777" y="1129476"/>
                    </a:cubicBezTo>
                    <a:cubicBezTo>
                      <a:pt x="1349469" y="1128167"/>
                      <a:pt x="1348161" y="1126859"/>
                      <a:pt x="1346853" y="1123587"/>
                    </a:cubicBezTo>
                    <a:cubicBezTo>
                      <a:pt x="1346199" y="1121623"/>
                      <a:pt x="1346853" y="1119006"/>
                      <a:pt x="1346853" y="1117043"/>
                    </a:cubicBezTo>
                    <a:cubicBezTo>
                      <a:pt x="1348815" y="1113116"/>
                      <a:pt x="1354047" y="1111807"/>
                      <a:pt x="1357971" y="1110499"/>
                    </a:cubicBezTo>
                    <a:cubicBezTo>
                      <a:pt x="1359279" y="1110499"/>
                      <a:pt x="1359933" y="1110499"/>
                      <a:pt x="1361240" y="1109844"/>
                    </a:cubicBezTo>
                    <a:cubicBezTo>
                      <a:pt x="1361894" y="1109844"/>
                      <a:pt x="1362548" y="1109190"/>
                      <a:pt x="1363202" y="1108535"/>
                    </a:cubicBezTo>
                    <a:cubicBezTo>
                      <a:pt x="1365164" y="1107227"/>
                      <a:pt x="1367780" y="1105918"/>
                      <a:pt x="1371704" y="1105263"/>
                    </a:cubicBezTo>
                    <a:cubicBezTo>
                      <a:pt x="1376282" y="1105263"/>
                      <a:pt x="1380205" y="1107227"/>
                      <a:pt x="1383475" y="1109190"/>
                    </a:cubicBezTo>
                    <a:cubicBezTo>
                      <a:pt x="1383475" y="1109190"/>
                      <a:pt x="1384783" y="1109844"/>
                      <a:pt x="1384783" y="1110499"/>
                    </a:cubicBezTo>
                    <a:cubicBezTo>
                      <a:pt x="1388053" y="1108535"/>
                      <a:pt x="1393938" y="1103300"/>
                      <a:pt x="1398516" y="1098719"/>
                    </a:cubicBezTo>
                    <a:lnTo>
                      <a:pt x="1400478" y="1096756"/>
                    </a:lnTo>
                    <a:lnTo>
                      <a:pt x="1403094" y="1096756"/>
                    </a:lnTo>
                    <a:cubicBezTo>
                      <a:pt x="1403094" y="1096756"/>
                      <a:pt x="1407018" y="1096756"/>
                      <a:pt x="1410287" y="1096756"/>
                    </a:cubicBezTo>
                    <a:cubicBezTo>
                      <a:pt x="1410941" y="1095448"/>
                      <a:pt x="1412249" y="1093484"/>
                      <a:pt x="1412903" y="1092830"/>
                    </a:cubicBezTo>
                    <a:cubicBezTo>
                      <a:pt x="1412903" y="1092830"/>
                      <a:pt x="1412249" y="1090867"/>
                      <a:pt x="1411595" y="1090212"/>
                    </a:cubicBezTo>
                    <a:cubicBezTo>
                      <a:pt x="1411595" y="1088904"/>
                      <a:pt x="1410287" y="1087595"/>
                      <a:pt x="1410287" y="1086286"/>
                    </a:cubicBezTo>
                    <a:cubicBezTo>
                      <a:pt x="1408326" y="1079742"/>
                      <a:pt x="1414865" y="1074507"/>
                      <a:pt x="1418135" y="1071890"/>
                    </a:cubicBezTo>
                    <a:cubicBezTo>
                      <a:pt x="1418135" y="1071890"/>
                      <a:pt x="1418135" y="1071890"/>
                      <a:pt x="1418135" y="1071890"/>
                    </a:cubicBezTo>
                    <a:cubicBezTo>
                      <a:pt x="1418135" y="1071890"/>
                      <a:pt x="1418135" y="1071890"/>
                      <a:pt x="1418135" y="1071235"/>
                    </a:cubicBezTo>
                    <a:cubicBezTo>
                      <a:pt x="1418135" y="1071235"/>
                      <a:pt x="1416827" y="1069927"/>
                      <a:pt x="1416827" y="1069272"/>
                    </a:cubicBezTo>
                    <a:cubicBezTo>
                      <a:pt x="1414865" y="1067309"/>
                      <a:pt x="1412903" y="1064692"/>
                      <a:pt x="1411595" y="1061420"/>
                    </a:cubicBezTo>
                    <a:cubicBezTo>
                      <a:pt x="1411595" y="1061420"/>
                      <a:pt x="1411595" y="1061420"/>
                      <a:pt x="1411595" y="1061420"/>
                    </a:cubicBezTo>
                    <a:cubicBezTo>
                      <a:pt x="1410287" y="1060765"/>
                      <a:pt x="1408326" y="1060111"/>
                      <a:pt x="1406364" y="1058148"/>
                    </a:cubicBezTo>
                    <a:cubicBezTo>
                      <a:pt x="1402440" y="1054876"/>
                      <a:pt x="1397862" y="1050295"/>
                      <a:pt x="1395900" y="1045714"/>
                    </a:cubicBezTo>
                    <a:cubicBezTo>
                      <a:pt x="1394592" y="1041788"/>
                      <a:pt x="1395900" y="1033281"/>
                      <a:pt x="1395900" y="1028045"/>
                    </a:cubicBezTo>
                    <a:cubicBezTo>
                      <a:pt x="1393938" y="1028045"/>
                      <a:pt x="1391323" y="1026737"/>
                      <a:pt x="1388707" y="1024774"/>
                    </a:cubicBezTo>
                    <a:cubicBezTo>
                      <a:pt x="1387399" y="1024119"/>
                      <a:pt x="1386091" y="1023465"/>
                      <a:pt x="1385437" y="1022810"/>
                    </a:cubicBezTo>
                    <a:cubicBezTo>
                      <a:pt x="1382821" y="1021502"/>
                      <a:pt x="1379551" y="1019539"/>
                      <a:pt x="1376935" y="1015612"/>
                    </a:cubicBezTo>
                    <a:cubicBezTo>
                      <a:pt x="1373666" y="1009068"/>
                      <a:pt x="1373666" y="991400"/>
                      <a:pt x="1374320" y="990091"/>
                    </a:cubicBezTo>
                    <a:cubicBezTo>
                      <a:pt x="1374974" y="983547"/>
                      <a:pt x="1382821" y="982238"/>
                      <a:pt x="1395246" y="980275"/>
                    </a:cubicBezTo>
                    <a:lnTo>
                      <a:pt x="1397208" y="980275"/>
                    </a:lnTo>
                    <a:cubicBezTo>
                      <a:pt x="1397862" y="980275"/>
                      <a:pt x="1400478" y="977657"/>
                      <a:pt x="1401132" y="976349"/>
                    </a:cubicBezTo>
                    <a:cubicBezTo>
                      <a:pt x="1401786" y="975694"/>
                      <a:pt x="1402440" y="975040"/>
                      <a:pt x="1403094" y="973731"/>
                    </a:cubicBezTo>
                    <a:cubicBezTo>
                      <a:pt x="1403094" y="973731"/>
                      <a:pt x="1403748" y="970459"/>
                      <a:pt x="1403094" y="965878"/>
                    </a:cubicBezTo>
                    <a:cubicBezTo>
                      <a:pt x="1403094" y="964570"/>
                      <a:pt x="1399824" y="961298"/>
                      <a:pt x="1398516" y="959335"/>
                    </a:cubicBezTo>
                    <a:cubicBezTo>
                      <a:pt x="1397208" y="958026"/>
                      <a:pt x="1396554" y="956717"/>
                      <a:pt x="1395900" y="956063"/>
                    </a:cubicBezTo>
                    <a:cubicBezTo>
                      <a:pt x="1395900" y="956063"/>
                      <a:pt x="1394592" y="956063"/>
                      <a:pt x="1393938" y="956063"/>
                    </a:cubicBezTo>
                    <a:cubicBezTo>
                      <a:pt x="1391977" y="956063"/>
                      <a:pt x="1390669" y="956063"/>
                      <a:pt x="1388707" y="955408"/>
                    </a:cubicBezTo>
                    <a:cubicBezTo>
                      <a:pt x="1382821" y="952791"/>
                      <a:pt x="1383475" y="946247"/>
                      <a:pt x="1384783" y="941012"/>
                    </a:cubicBezTo>
                    <a:cubicBezTo>
                      <a:pt x="1384783" y="941012"/>
                      <a:pt x="1384783" y="940358"/>
                      <a:pt x="1384783" y="939703"/>
                    </a:cubicBezTo>
                    <a:cubicBezTo>
                      <a:pt x="1384783" y="939703"/>
                      <a:pt x="1384783" y="939703"/>
                      <a:pt x="1384783" y="939703"/>
                    </a:cubicBezTo>
                    <a:cubicBezTo>
                      <a:pt x="1380859" y="938394"/>
                      <a:pt x="1376935" y="937086"/>
                      <a:pt x="1374974" y="933159"/>
                    </a:cubicBezTo>
                    <a:cubicBezTo>
                      <a:pt x="1373012" y="929233"/>
                      <a:pt x="1374974" y="924652"/>
                      <a:pt x="1376282" y="920726"/>
                    </a:cubicBezTo>
                    <a:cubicBezTo>
                      <a:pt x="1376282" y="920071"/>
                      <a:pt x="1377589" y="918762"/>
                      <a:pt x="1377589" y="918108"/>
                    </a:cubicBezTo>
                    <a:cubicBezTo>
                      <a:pt x="1377589" y="914836"/>
                      <a:pt x="1379551" y="912218"/>
                      <a:pt x="1380205" y="910910"/>
                    </a:cubicBezTo>
                    <a:cubicBezTo>
                      <a:pt x="1380205" y="910255"/>
                      <a:pt x="1381513" y="908947"/>
                      <a:pt x="1381513" y="908292"/>
                    </a:cubicBezTo>
                    <a:cubicBezTo>
                      <a:pt x="1381513" y="906329"/>
                      <a:pt x="1377589" y="901748"/>
                      <a:pt x="1375628" y="899131"/>
                    </a:cubicBezTo>
                    <a:lnTo>
                      <a:pt x="1375628" y="899131"/>
                    </a:lnTo>
                    <a:cubicBezTo>
                      <a:pt x="1373012" y="895205"/>
                      <a:pt x="1371704" y="891278"/>
                      <a:pt x="1370396" y="888006"/>
                    </a:cubicBezTo>
                    <a:cubicBezTo>
                      <a:pt x="1369742" y="885389"/>
                      <a:pt x="1368434" y="883426"/>
                      <a:pt x="1367780" y="881463"/>
                    </a:cubicBezTo>
                    <a:cubicBezTo>
                      <a:pt x="1367126" y="880154"/>
                      <a:pt x="1363202" y="879499"/>
                      <a:pt x="1356663" y="879499"/>
                    </a:cubicBezTo>
                    <a:lnTo>
                      <a:pt x="1354701" y="879499"/>
                    </a:lnTo>
                    <a:cubicBezTo>
                      <a:pt x="1352085" y="879499"/>
                      <a:pt x="1348161" y="881463"/>
                      <a:pt x="1344237" y="884080"/>
                    </a:cubicBezTo>
                    <a:cubicBezTo>
                      <a:pt x="1338352" y="888006"/>
                      <a:pt x="1329850" y="888006"/>
                      <a:pt x="1327234" y="888661"/>
                    </a:cubicBezTo>
                    <a:cubicBezTo>
                      <a:pt x="1325926" y="889315"/>
                      <a:pt x="1322657" y="892587"/>
                      <a:pt x="1320695" y="894550"/>
                    </a:cubicBezTo>
                    <a:cubicBezTo>
                      <a:pt x="1321349" y="897168"/>
                      <a:pt x="1323311" y="901094"/>
                      <a:pt x="1323965" y="903712"/>
                    </a:cubicBezTo>
                    <a:cubicBezTo>
                      <a:pt x="1325926" y="907638"/>
                      <a:pt x="1326580" y="909601"/>
                      <a:pt x="1326580" y="910910"/>
                    </a:cubicBezTo>
                    <a:cubicBezTo>
                      <a:pt x="1326580" y="916145"/>
                      <a:pt x="1323311" y="919417"/>
                      <a:pt x="1305000" y="929887"/>
                    </a:cubicBezTo>
                    <a:lnTo>
                      <a:pt x="1303692" y="929887"/>
                    </a:lnTo>
                    <a:cubicBezTo>
                      <a:pt x="1299114" y="933159"/>
                      <a:pt x="1282765" y="937086"/>
                      <a:pt x="1276879" y="934468"/>
                    </a:cubicBezTo>
                    <a:cubicBezTo>
                      <a:pt x="1272956" y="932505"/>
                      <a:pt x="1272302" y="929887"/>
                      <a:pt x="1271648" y="928578"/>
                    </a:cubicBezTo>
                    <a:cubicBezTo>
                      <a:pt x="1271648" y="925306"/>
                      <a:pt x="1272956" y="922689"/>
                      <a:pt x="1274264" y="921380"/>
                    </a:cubicBezTo>
                    <a:cubicBezTo>
                      <a:pt x="1273610" y="918762"/>
                      <a:pt x="1272302" y="915490"/>
                      <a:pt x="1273610" y="912218"/>
                    </a:cubicBezTo>
                    <a:cubicBezTo>
                      <a:pt x="1275571" y="907638"/>
                      <a:pt x="1280803" y="905675"/>
                      <a:pt x="1291267" y="903712"/>
                    </a:cubicBezTo>
                    <a:cubicBezTo>
                      <a:pt x="1291267" y="903712"/>
                      <a:pt x="1291267" y="903057"/>
                      <a:pt x="1291267" y="902403"/>
                    </a:cubicBezTo>
                    <a:cubicBezTo>
                      <a:pt x="1291267" y="899785"/>
                      <a:pt x="1291267" y="897822"/>
                      <a:pt x="1292574" y="895859"/>
                    </a:cubicBezTo>
                    <a:lnTo>
                      <a:pt x="1293882" y="893241"/>
                    </a:lnTo>
                    <a:cubicBezTo>
                      <a:pt x="1294536" y="891278"/>
                      <a:pt x="1295844" y="889315"/>
                      <a:pt x="1296498" y="887352"/>
                    </a:cubicBezTo>
                    <a:cubicBezTo>
                      <a:pt x="1296498" y="887352"/>
                      <a:pt x="1295844" y="887352"/>
                      <a:pt x="1295190" y="886698"/>
                    </a:cubicBezTo>
                    <a:cubicBezTo>
                      <a:pt x="1292574" y="884734"/>
                      <a:pt x="1290613" y="882771"/>
                      <a:pt x="1289305" y="880808"/>
                    </a:cubicBezTo>
                    <a:cubicBezTo>
                      <a:pt x="1286689" y="876227"/>
                      <a:pt x="1287343" y="871647"/>
                      <a:pt x="1288651" y="867066"/>
                    </a:cubicBezTo>
                    <a:cubicBezTo>
                      <a:pt x="1289305" y="862485"/>
                      <a:pt x="1293228" y="857904"/>
                      <a:pt x="1297806" y="853323"/>
                    </a:cubicBezTo>
                    <a:cubicBezTo>
                      <a:pt x="1297806" y="852669"/>
                      <a:pt x="1297152" y="851360"/>
                      <a:pt x="1296498" y="850706"/>
                    </a:cubicBezTo>
                    <a:cubicBezTo>
                      <a:pt x="1295190" y="845471"/>
                      <a:pt x="1298460" y="840890"/>
                      <a:pt x="1316771" y="827148"/>
                    </a:cubicBezTo>
                    <a:lnTo>
                      <a:pt x="1318079" y="825839"/>
                    </a:lnTo>
                    <a:cubicBezTo>
                      <a:pt x="1319387" y="824531"/>
                      <a:pt x="1322657" y="822567"/>
                      <a:pt x="1327888" y="819296"/>
                    </a:cubicBezTo>
                    <a:cubicBezTo>
                      <a:pt x="1330504" y="817332"/>
                      <a:pt x="1333774" y="815369"/>
                      <a:pt x="1336390" y="813406"/>
                    </a:cubicBezTo>
                    <a:cubicBezTo>
                      <a:pt x="1336390" y="813406"/>
                      <a:pt x="1336390" y="812752"/>
                      <a:pt x="1335736" y="812097"/>
                    </a:cubicBezTo>
                    <a:cubicBezTo>
                      <a:pt x="1333120" y="806862"/>
                      <a:pt x="1336390" y="801627"/>
                      <a:pt x="1339660" y="797700"/>
                    </a:cubicBezTo>
                    <a:cubicBezTo>
                      <a:pt x="1339660" y="797700"/>
                      <a:pt x="1339660" y="797700"/>
                      <a:pt x="1340314" y="797046"/>
                    </a:cubicBezTo>
                    <a:cubicBezTo>
                      <a:pt x="1340314" y="797046"/>
                      <a:pt x="1340314" y="795737"/>
                      <a:pt x="1339660" y="795083"/>
                    </a:cubicBezTo>
                    <a:cubicBezTo>
                      <a:pt x="1338352" y="792465"/>
                      <a:pt x="1337044" y="789193"/>
                      <a:pt x="1337698" y="785921"/>
                    </a:cubicBezTo>
                    <a:cubicBezTo>
                      <a:pt x="1338352" y="780686"/>
                      <a:pt x="1343584" y="778069"/>
                      <a:pt x="1346853" y="776106"/>
                    </a:cubicBezTo>
                    <a:cubicBezTo>
                      <a:pt x="1346853" y="776106"/>
                      <a:pt x="1348161" y="776106"/>
                      <a:pt x="1348161" y="775451"/>
                    </a:cubicBezTo>
                    <a:cubicBezTo>
                      <a:pt x="1350777" y="773488"/>
                      <a:pt x="1354047" y="773488"/>
                      <a:pt x="1356663" y="772834"/>
                    </a:cubicBezTo>
                    <a:cubicBezTo>
                      <a:pt x="1357971" y="772834"/>
                      <a:pt x="1359279" y="772834"/>
                      <a:pt x="1360586" y="772179"/>
                    </a:cubicBezTo>
                    <a:cubicBezTo>
                      <a:pt x="1363202" y="771525"/>
                      <a:pt x="1369742" y="767599"/>
                      <a:pt x="1371704" y="766290"/>
                    </a:cubicBezTo>
                    <a:cubicBezTo>
                      <a:pt x="1371704" y="765636"/>
                      <a:pt x="1371704" y="763672"/>
                      <a:pt x="1371704" y="762364"/>
                    </a:cubicBezTo>
                    <a:cubicBezTo>
                      <a:pt x="1371704" y="761055"/>
                      <a:pt x="1371704" y="759746"/>
                      <a:pt x="1371704" y="758437"/>
                    </a:cubicBezTo>
                    <a:cubicBezTo>
                      <a:pt x="1372358" y="754511"/>
                      <a:pt x="1375628" y="751893"/>
                      <a:pt x="1388053" y="742732"/>
                    </a:cubicBezTo>
                    <a:cubicBezTo>
                      <a:pt x="1390669" y="740769"/>
                      <a:pt x="1394592" y="738151"/>
                      <a:pt x="1395246" y="737497"/>
                    </a:cubicBezTo>
                    <a:cubicBezTo>
                      <a:pt x="1396554" y="736188"/>
                      <a:pt x="1401132" y="728335"/>
                      <a:pt x="1403094" y="725063"/>
                    </a:cubicBezTo>
                    <a:cubicBezTo>
                      <a:pt x="1404402" y="722446"/>
                      <a:pt x="1405710" y="720483"/>
                      <a:pt x="1406364" y="719174"/>
                    </a:cubicBezTo>
                    <a:lnTo>
                      <a:pt x="1406364" y="717865"/>
                    </a:lnTo>
                    <a:cubicBezTo>
                      <a:pt x="1407672" y="717211"/>
                      <a:pt x="1408326" y="716556"/>
                      <a:pt x="1408326" y="715247"/>
                    </a:cubicBezTo>
                    <a:cubicBezTo>
                      <a:pt x="1405056" y="715247"/>
                      <a:pt x="1402440" y="715902"/>
                      <a:pt x="1399824" y="715247"/>
                    </a:cubicBezTo>
                    <a:cubicBezTo>
                      <a:pt x="1396554" y="714593"/>
                      <a:pt x="1394592" y="712630"/>
                      <a:pt x="1393938" y="709358"/>
                    </a:cubicBezTo>
                    <a:cubicBezTo>
                      <a:pt x="1392631" y="700851"/>
                      <a:pt x="1408326" y="690381"/>
                      <a:pt x="1408326" y="690381"/>
                    </a:cubicBezTo>
                    <a:cubicBezTo>
                      <a:pt x="1408326" y="690381"/>
                      <a:pt x="1409633" y="687109"/>
                      <a:pt x="1409633" y="686454"/>
                    </a:cubicBezTo>
                    <a:cubicBezTo>
                      <a:pt x="1409633" y="686454"/>
                      <a:pt x="1409633" y="685146"/>
                      <a:pt x="1409633" y="684491"/>
                    </a:cubicBezTo>
                    <a:cubicBezTo>
                      <a:pt x="1412249" y="675330"/>
                      <a:pt x="1434484" y="676638"/>
                      <a:pt x="1434484" y="676638"/>
                    </a:cubicBezTo>
                    <a:cubicBezTo>
                      <a:pt x="1442985" y="677293"/>
                      <a:pt x="1444293" y="687109"/>
                      <a:pt x="1444947" y="691690"/>
                    </a:cubicBezTo>
                    <a:cubicBezTo>
                      <a:pt x="1444947" y="691690"/>
                      <a:pt x="1444947" y="691690"/>
                      <a:pt x="1445601" y="691690"/>
                    </a:cubicBezTo>
                    <a:cubicBezTo>
                      <a:pt x="1448217" y="691035"/>
                      <a:pt x="1452141" y="690381"/>
                      <a:pt x="1454103" y="690381"/>
                    </a:cubicBezTo>
                    <a:cubicBezTo>
                      <a:pt x="1456065" y="690381"/>
                      <a:pt x="1459334" y="690381"/>
                      <a:pt x="1462604" y="688418"/>
                    </a:cubicBezTo>
                    <a:cubicBezTo>
                      <a:pt x="1462604" y="688418"/>
                      <a:pt x="1462604" y="688418"/>
                      <a:pt x="1462604" y="688418"/>
                    </a:cubicBezTo>
                    <a:lnTo>
                      <a:pt x="1462604" y="684491"/>
                    </a:lnTo>
                    <a:cubicBezTo>
                      <a:pt x="1462604" y="684491"/>
                      <a:pt x="1465874" y="681874"/>
                      <a:pt x="1465874" y="681874"/>
                    </a:cubicBezTo>
                    <a:cubicBezTo>
                      <a:pt x="1467836" y="680565"/>
                      <a:pt x="1469798" y="680565"/>
                      <a:pt x="1471106" y="680565"/>
                    </a:cubicBezTo>
                    <a:cubicBezTo>
                      <a:pt x="1471106" y="680565"/>
                      <a:pt x="1471106" y="680565"/>
                      <a:pt x="1471106" y="679910"/>
                    </a:cubicBezTo>
                    <a:cubicBezTo>
                      <a:pt x="1471106" y="677947"/>
                      <a:pt x="1471760" y="675984"/>
                      <a:pt x="1472414" y="674021"/>
                    </a:cubicBezTo>
                    <a:cubicBezTo>
                      <a:pt x="1474376" y="669440"/>
                      <a:pt x="1477645" y="666823"/>
                      <a:pt x="1480915" y="665514"/>
                    </a:cubicBezTo>
                    <a:cubicBezTo>
                      <a:pt x="1480915" y="664205"/>
                      <a:pt x="1480915" y="663551"/>
                      <a:pt x="1480915" y="662896"/>
                    </a:cubicBezTo>
                    <a:cubicBezTo>
                      <a:pt x="1480915" y="662896"/>
                      <a:pt x="1478953" y="660279"/>
                      <a:pt x="1478299" y="658970"/>
                    </a:cubicBezTo>
                    <a:cubicBezTo>
                      <a:pt x="1475683" y="655698"/>
                      <a:pt x="1474376" y="653080"/>
                      <a:pt x="1473722" y="651117"/>
                    </a:cubicBezTo>
                    <a:cubicBezTo>
                      <a:pt x="1472414" y="647191"/>
                      <a:pt x="1474376" y="643265"/>
                      <a:pt x="1476337" y="639338"/>
                    </a:cubicBezTo>
                    <a:cubicBezTo>
                      <a:pt x="1476337" y="639338"/>
                      <a:pt x="1476337" y="638684"/>
                      <a:pt x="1476337" y="638030"/>
                    </a:cubicBezTo>
                    <a:cubicBezTo>
                      <a:pt x="1476337" y="637375"/>
                      <a:pt x="1476337" y="636067"/>
                      <a:pt x="1476337" y="634758"/>
                    </a:cubicBezTo>
                    <a:cubicBezTo>
                      <a:pt x="1476337" y="632140"/>
                      <a:pt x="1476337" y="630177"/>
                      <a:pt x="1476337" y="628214"/>
                    </a:cubicBezTo>
                    <a:cubicBezTo>
                      <a:pt x="1476337" y="626251"/>
                      <a:pt x="1477645" y="624287"/>
                      <a:pt x="1479607" y="619707"/>
                    </a:cubicBezTo>
                    <a:cubicBezTo>
                      <a:pt x="1479607" y="618398"/>
                      <a:pt x="1480915" y="617089"/>
                      <a:pt x="1480915" y="616435"/>
                    </a:cubicBezTo>
                    <a:cubicBezTo>
                      <a:pt x="1480915" y="615780"/>
                      <a:pt x="1481569" y="612508"/>
                      <a:pt x="1481569" y="611199"/>
                    </a:cubicBezTo>
                    <a:cubicBezTo>
                      <a:pt x="1481569" y="609236"/>
                      <a:pt x="1481569" y="607273"/>
                      <a:pt x="1482223" y="606619"/>
                    </a:cubicBezTo>
                    <a:cubicBezTo>
                      <a:pt x="1482223" y="604656"/>
                      <a:pt x="1484839" y="600075"/>
                      <a:pt x="1486801" y="597457"/>
                    </a:cubicBezTo>
                    <a:cubicBezTo>
                      <a:pt x="1486801" y="597457"/>
                      <a:pt x="1486801" y="597457"/>
                      <a:pt x="1486801" y="596803"/>
                    </a:cubicBezTo>
                    <a:cubicBezTo>
                      <a:pt x="1486801" y="596803"/>
                      <a:pt x="1486801" y="595494"/>
                      <a:pt x="1486147" y="594840"/>
                    </a:cubicBezTo>
                    <a:lnTo>
                      <a:pt x="1486147" y="593531"/>
                    </a:lnTo>
                    <a:cubicBezTo>
                      <a:pt x="1483531" y="587642"/>
                      <a:pt x="1481569" y="581752"/>
                      <a:pt x="1482223" y="577171"/>
                    </a:cubicBezTo>
                    <a:cubicBezTo>
                      <a:pt x="1482223" y="573245"/>
                      <a:pt x="1486147" y="567356"/>
                      <a:pt x="1495956" y="550996"/>
                    </a:cubicBezTo>
                    <a:cubicBezTo>
                      <a:pt x="1497264" y="549032"/>
                      <a:pt x="1497918" y="547724"/>
                      <a:pt x="1498572" y="547069"/>
                    </a:cubicBezTo>
                    <a:cubicBezTo>
                      <a:pt x="1498572" y="546415"/>
                      <a:pt x="1498572" y="543143"/>
                      <a:pt x="1498572" y="541180"/>
                    </a:cubicBezTo>
                    <a:cubicBezTo>
                      <a:pt x="1498572" y="539871"/>
                      <a:pt x="1498572" y="537908"/>
                      <a:pt x="1498572" y="537253"/>
                    </a:cubicBezTo>
                    <a:cubicBezTo>
                      <a:pt x="1499226" y="532673"/>
                      <a:pt x="1503804" y="530055"/>
                      <a:pt x="1505766" y="529401"/>
                    </a:cubicBezTo>
                    <a:cubicBezTo>
                      <a:pt x="1505766" y="527438"/>
                      <a:pt x="1505766" y="524820"/>
                      <a:pt x="1505766" y="522857"/>
                    </a:cubicBezTo>
                    <a:cubicBezTo>
                      <a:pt x="1505766" y="520240"/>
                      <a:pt x="1505766" y="518276"/>
                      <a:pt x="1505766" y="516968"/>
                    </a:cubicBezTo>
                    <a:cubicBezTo>
                      <a:pt x="1505766" y="513041"/>
                      <a:pt x="1508382" y="509115"/>
                      <a:pt x="1511651" y="503880"/>
                    </a:cubicBezTo>
                    <a:cubicBezTo>
                      <a:pt x="1512305" y="502571"/>
                      <a:pt x="1513613" y="501262"/>
                      <a:pt x="1513613" y="499953"/>
                    </a:cubicBezTo>
                    <a:cubicBezTo>
                      <a:pt x="1513613" y="498645"/>
                      <a:pt x="1513613" y="495373"/>
                      <a:pt x="1513613" y="494064"/>
                    </a:cubicBezTo>
                    <a:cubicBezTo>
                      <a:pt x="1513613" y="492755"/>
                      <a:pt x="1513613" y="492101"/>
                      <a:pt x="1513613" y="491446"/>
                    </a:cubicBezTo>
                    <a:cubicBezTo>
                      <a:pt x="1513613" y="487520"/>
                      <a:pt x="1516883" y="477704"/>
                      <a:pt x="1517537" y="475741"/>
                    </a:cubicBezTo>
                    <a:cubicBezTo>
                      <a:pt x="1518845" y="473123"/>
                      <a:pt x="1521461" y="471160"/>
                      <a:pt x="1528000" y="465271"/>
                    </a:cubicBezTo>
                    <a:cubicBezTo>
                      <a:pt x="1529308" y="463962"/>
                      <a:pt x="1531270" y="463308"/>
                      <a:pt x="1531924" y="461999"/>
                    </a:cubicBezTo>
                    <a:cubicBezTo>
                      <a:pt x="1531924" y="460690"/>
                      <a:pt x="1531924" y="458727"/>
                      <a:pt x="1531924" y="458073"/>
                    </a:cubicBezTo>
                    <a:cubicBezTo>
                      <a:pt x="1531924" y="457418"/>
                      <a:pt x="1531924" y="456109"/>
                      <a:pt x="1531924" y="456109"/>
                    </a:cubicBezTo>
                    <a:cubicBezTo>
                      <a:pt x="1532578" y="450874"/>
                      <a:pt x="1537810" y="449566"/>
                      <a:pt x="1541080" y="448257"/>
                    </a:cubicBezTo>
                    <a:cubicBezTo>
                      <a:pt x="1541080" y="448257"/>
                      <a:pt x="1541734" y="447602"/>
                      <a:pt x="1542388" y="446948"/>
                    </a:cubicBezTo>
                    <a:cubicBezTo>
                      <a:pt x="1543042" y="446294"/>
                      <a:pt x="1544349" y="444985"/>
                      <a:pt x="1545003" y="444330"/>
                    </a:cubicBezTo>
                    <a:cubicBezTo>
                      <a:pt x="1546311" y="443676"/>
                      <a:pt x="1546965" y="443022"/>
                      <a:pt x="1548927" y="442367"/>
                    </a:cubicBezTo>
                    <a:cubicBezTo>
                      <a:pt x="1550235" y="442367"/>
                      <a:pt x="1550889" y="441058"/>
                      <a:pt x="1551543" y="440404"/>
                    </a:cubicBezTo>
                    <a:cubicBezTo>
                      <a:pt x="1551543" y="440404"/>
                      <a:pt x="1553505" y="435823"/>
                      <a:pt x="1554159" y="433860"/>
                    </a:cubicBezTo>
                    <a:cubicBezTo>
                      <a:pt x="1555467" y="431242"/>
                      <a:pt x="1556121" y="428625"/>
                      <a:pt x="1556775" y="426662"/>
                    </a:cubicBezTo>
                    <a:cubicBezTo>
                      <a:pt x="1556775" y="426007"/>
                      <a:pt x="1558083" y="424698"/>
                      <a:pt x="1558737" y="423390"/>
                    </a:cubicBezTo>
                    <a:cubicBezTo>
                      <a:pt x="1557429" y="423390"/>
                      <a:pt x="1556775" y="422735"/>
                      <a:pt x="1555467" y="4220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2">
              <a:extLst>
                <a:ext uri="{FF2B5EF4-FFF2-40B4-BE49-F238E27FC236}">
                  <a16:creationId xmlns:a16="http://schemas.microsoft.com/office/drawing/2014/main" id="{2C9EDF08-FE25-373B-D09C-CB0D6D267AB4}"/>
                </a:ext>
              </a:extLst>
            </p:cNvPr>
            <p:cNvGrpSpPr/>
            <p:nvPr/>
          </p:nvGrpSpPr>
          <p:grpSpPr>
            <a:xfrm>
              <a:off x="1652428" y="3063602"/>
              <a:ext cx="1020178" cy="1416098"/>
              <a:chOff x="1652428" y="3063602"/>
              <a:chExt cx="1020178" cy="1416098"/>
            </a:xfrm>
            <a:solidFill>
              <a:srgbClr val="D5C2A5"/>
            </a:solidFill>
          </p:grpSpPr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D7E9AE0A-BD9F-A078-ED5E-CA663EF15C19}"/>
                  </a:ext>
                </a:extLst>
              </p:cNvPr>
              <p:cNvSpPr/>
              <p:nvPr/>
            </p:nvSpPr>
            <p:spPr>
              <a:xfrm>
                <a:off x="2503737" y="3208928"/>
                <a:ext cx="6686" cy="9173"/>
              </a:xfrm>
              <a:custGeom>
                <a:avLst/>
                <a:gdLst>
                  <a:gd name="connsiteX0" fmla="*/ 2763 w 6686"/>
                  <a:gd name="connsiteY0" fmla="*/ 1257 h 9173"/>
                  <a:gd name="connsiteX1" fmla="*/ 6687 w 6686"/>
                  <a:gd name="connsiteY1" fmla="*/ 8455 h 9173"/>
                  <a:gd name="connsiteX2" fmla="*/ 147 w 6686"/>
                  <a:gd name="connsiteY2" fmla="*/ 3874 h 9173"/>
                  <a:gd name="connsiteX3" fmla="*/ 2763 w 6686"/>
                  <a:gd name="connsiteY3" fmla="*/ 1257 h 9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86" h="9173">
                    <a:moveTo>
                      <a:pt x="2763" y="1257"/>
                    </a:moveTo>
                    <a:cubicBezTo>
                      <a:pt x="5379" y="3220"/>
                      <a:pt x="6687" y="6492"/>
                      <a:pt x="6687" y="8455"/>
                    </a:cubicBezTo>
                    <a:cubicBezTo>
                      <a:pt x="6687" y="11073"/>
                      <a:pt x="-1161" y="5838"/>
                      <a:pt x="147" y="3874"/>
                    </a:cubicBezTo>
                    <a:cubicBezTo>
                      <a:pt x="1455" y="1911"/>
                      <a:pt x="-507" y="-2015"/>
                      <a:pt x="2763" y="12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D76D88AE-69A0-34E4-0513-73C57C8482EA}"/>
                  </a:ext>
                </a:extLst>
              </p:cNvPr>
              <p:cNvSpPr/>
              <p:nvPr/>
            </p:nvSpPr>
            <p:spPr>
              <a:xfrm>
                <a:off x="2510424" y="3221455"/>
                <a:ext cx="10463" cy="14905"/>
              </a:xfrm>
              <a:custGeom>
                <a:avLst/>
                <a:gdLst>
                  <a:gd name="connsiteX0" fmla="*/ 5886 w 10463"/>
                  <a:gd name="connsiteY0" fmla="*/ 1163 h 14905"/>
                  <a:gd name="connsiteX1" fmla="*/ 10463 w 10463"/>
                  <a:gd name="connsiteY1" fmla="*/ 7707 h 14905"/>
                  <a:gd name="connsiteX2" fmla="*/ 6540 w 10463"/>
                  <a:gd name="connsiteY2" fmla="*/ 14906 h 14905"/>
                  <a:gd name="connsiteX3" fmla="*/ 0 w 10463"/>
                  <a:gd name="connsiteY3" fmla="*/ 11634 h 14905"/>
                  <a:gd name="connsiteX4" fmla="*/ 1962 w 10463"/>
                  <a:gd name="connsiteY4" fmla="*/ 1163 h 14905"/>
                  <a:gd name="connsiteX5" fmla="*/ 5886 w 10463"/>
                  <a:gd name="connsiteY5" fmla="*/ 1163 h 14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3" h="14905">
                    <a:moveTo>
                      <a:pt x="5886" y="1163"/>
                    </a:moveTo>
                    <a:cubicBezTo>
                      <a:pt x="8502" y="3781"/>
                      <a:pt x="10463" y="4435"/>
                      <a:pt x="10463" y="7707"/>
                    </a:cubicBezTo>
                    <a:cubicBezTo>
                      <a:pt x="10463" y="10979"/>
                      <a:pt x="10463" y="14906"/>
                      <a:pt x="6540" y="14906"/>
                    </a:cubicBezTo>
                    <a:cubicBezTo>
                      <a:pt x="2616" y="14906"/>
                      <a:pt x="0" y="13597"/>
                      <a:pt x="0" y="11634"/>
                    </a:cubicBezTo>
                    <a:cubicBezTo>
                      <a:pt x="0" y="9671"/>
                      <a:pt x="654" y="1163"/>
                      <a:pt x="1962" y="1163"/>
                    </a:cubicBezTo>
                    <a:cubicBezTo>
                      <a:pt x="3270" y="1163"/>
                      <a:pt x="3270" y="-1454"/>
                      <a:pt x="5886" y="11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5B85AC9F-3237-B07B-55AE-A10FE8876292}"/>
                  </a:ext>
                </a:extLst>
              </p:cNvPr>
              <p:cNvSpPr/>
              <p:nvPr/>
            </p:nvSpPr>
            <p:spPr>
              <a:xfrm>
                <a:off x="2518706" y="3242250"/>
                <a:ext cx="7338" cy="8507"/>
              </a:xfrm>
              <a:custGeom>
                <a:avLst/>
                <a:gdLst>
                  <a:gd name="connsiteX0" fmla="*/ 4798 w 7338"/>
                  <a:gd name="connsiteY0" fmla="*/ 0 h 8507"/>
                  <a:gd name="connsiteX1" fmla="*/ 5451 w 7338"/>
                  <a:gd name="connsiteY1" fmla="*/ 8507 h 8507"/>
                  <a:gd name="connsiteX2" fmla="*/ 4798 w 7338"/>
                  <a:gd name="connsiteY2" fmla="*/ 0 h 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8" h="8507">
                    <a:moveTo>
                      <a:pt x="4798" y="0"/>
                    </a:moveTo>
                    <a:cubicBezTo>
                      <a:pt x="8067" y="0"/>
                      <a:pt x="8067" y="7853"/>
                      <a:pt x="5451" y="8507"/>
                    </a:cubicBezTo>
                    <a:cubicBezTo>
                      <a:pt x="2835" y="8507"/>
                      <a:pt x="-5012" y="654"/>
                      <a:pt x="479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103E0852-D32C-AB65-48B4-E6BBEC42F47F}"/>
                  </a:ext>
                </a:extLst>
              </p:cNvPr>
              <p:cNvSpPr/>
              <p:nvPr/>
            </p:nvSpPr>
            <p:spPr>
              <a:xfrm>
                <a:off x="2431107" y="3136998"/>
                <a:ext cx="68329" cy="64025"/>
              </a:xfrm>
              <a:custGeom>
                <a:avLst/>
                <a:gdLst>
                  <a:gd name="connsiteX0" fmla="*/ 3458 w 68329"/>
                  <a:gd name="connsiteY0" fmla="*/ 42431 h 64025"/>
                  <a:gd name="connsiteX1" fmla="*/ 15229 w 68329"/>
                  <a:gd name="connsiteY1" fmla="*/ 41122 h 64025"/>
                  <a:gd name="connsiteX2" fmla="*/ 10651 w 68329"/>
                  <a:gd name="connsiteY2" fmla="*/ 33269 h 64025"/>
                  <a:gd name="connsiteX3" fmla="*/ 3458 w 68329"/>
                  <a:gd name="connsiteY3" fmla="*/ 29997 h 64025"/>
                  <a:gd name="connsiteX4" fmla="*/ 14575 w 68329"/>
                  <a:gd name="connsiteY4" fmla="*/ 24762 h 64025"/>
                  <a:gd name="connsiteX5" fmla="*/ 11959 w 68329"/>
                  <a:gd name="connsiteY5" fmla="*/ 18218 h 64025"/>
                  <a:gd name="connsiteX6" fmla="*/ 6727 w 68329"/>
                  <a:gd name="connsiteY6" fmla="*/ 14946 h 64025"/>
                  <a:gd name="connsiteX7" fmla="*/ 188 w 68329"/>
                  <a:gd name="connsiteY7" fmla="*/ 12329 h 64025"/>
                  <a:gd name="connsiteX8" fmla="*/ 8035 w 68329"/>
                  <a:gd name="connsiteY8" fmla="*/ 9057 h 64025"/>
                  <a:gd name="connsiteX9" fmla="*/ 16537 w 68329"/>
                  <a:gd name="connsiteY9" fmla="*/ 11020 h 64025"/>
                  <a:gd name="connsiteX10" fmla="*/ 21115 w 68329"/>
                  <a:gd name="connsiteY10" fmla="*/ 14946 h 64025"/>
                  <a:gd name="connsiteX11" fmla="*/ 27654 w 68329"/>
                  <a:gd name="connsiteY11" fmla="*/ 13637 h 64025"/>
                  <a:gd name="connsiteX12" fmla="*/ 32232 w 68329"/>
                  <a:gd name="connsiteY12" fmla="*/ 20181 h 64025"/>
                  <a:gd name="connsiteX13" fmla="*/ 40733 w 68329"/>
                  <a:gd name="connsiteY13" fmla="*/ 19527 h 64025"/>
                  <a:gd name="connsiteX14" fmla="*/ 38772 w 68329"/>
                  <a:gd name="connsiteY14" fmla="*/ 9711 h 64025"/>
                  <a:gd name="connsiteX15" fmla="*/ 42041 w 68329"/>
                  <a:gd name="connsiteY15" fmla="*/ 2513 h 64025"/>
                  <a:gd name="connsiteX16" fmla="*/ 55121 w 68329"/>
                  <a:gd name="connsiteY16" fmla="*/ 550 h 64025"/>
                  <a:gd name="connsiteX17" fmla="*/ 59044 w 68329"/>
                  <a:gd name="connsiteY17" fmla="*/ 7748 h 64025"/>
                  <a:gd name="connsiteX18" fmla="*/ 52505 w 68329"/>
                  <a:gd name="connsiteY18" fmla="*/ 16255 h 64025"/>
                  <a:gd name="connsiteX19" fmla="*/ 47273 w 68329"/>
                  <a:gd name="connsiteY19" fmla="*/ 23453 h 64025"/>
                  <a:gd name="connsiteX20" fmla="*/ 54467 w 68329"/>
                  <a:gd name="connsiteY20" fmla="*/ 32615 h 64025"/>
                  <a:gd name="connsiteX21" fmla="*/ 62968 w 68329"/>
                  <a:gd name="connsiteY21" fmla="*/ 35887 h 64025"/>
                  <a:gd name="connsiteX22" fmla="*/ 68200 w 68329"/>
                  <a:gd name="connsiteY22" fmla="*/ 42431 h 64025"/>
                  <a:gd name="connsiteX23" fmla="*/ 65584 w 68329"/>
                  <a:gd name="connsiteY23" fmla="*/ 46357 h 64025"/>
                  <a:gd name="connsiteX24" fmla="*/ 64276 w 68329"/>
                  <a:gd name="connsiteY24" fmla="*/ 54864 h 64025"/>
                  <a:gd name="connsiteX25" fmla="*/ 59698 w 68329"/>
                  <a:gd name="connsiteY25" fmla="*/ 45048 h 64025"/>
                  <a:gd name="connsiteX26" fmla="*/ 52505 w 68329"/>
                  <a:gd name="connsiteY26" fmla="*/ 44394 h 64025"/>
                  <a:gd name="connsiteX27" fmla="*/ 45311 w 68329"/>
                  <a:gd name="connsiteY27" fmla="*/ 44394 h 64025"/>
                  <a:gd name="connsiteX28" fmla="*/ 37464 w 68329"/>
                  <a:gd name="connsiteY28" fmla="*/ 48320 h 64025"/>
                  <a:gd name="connsiteX29" fmla="*/ 31578 w 68329"/>
                  <a:gd name="connsiteY29" fmla="*/ 54864 h 64025"/>
                  <a:gd name="connsiteX30" fmla="*/ 27654 w 68329"/>
                  <a:gd name="connsiteY30" fmla="*/ 60754 h 64025"/>
                  <a:gd name="connsiteX31" fmla="*/ 21115 w 68329"/>
                  <a:gd name="connsiteY31" fmla="*/ 64025 h 64025"/>
                  <a:gd name="connsiteX32" fmla="*/ 13267 w 68329"/>
                  <a:gd name="connsiteY32" fmla="*/ 60099 h 64025"/>
                  <a:gd name="connsiteX33" fmla="*/ 5420 w 68329"/>
                  <a:gd name="connsiteY33" fmla="*/ 53555 h 64025"/>
                  <a:gd name="connsiteX34" fmla="*/ 3458 w 68329"/>
                  <a:gd name="connsiteY34" fmla="*/ 43739 h 6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329" h="64025">
                    <a:moveTo>
                      <a:pt x="3458" y="42431"/>
                    </a:moveTo>
                    <a:cubicBezTo>
                      <a:pt x="6727" y="44394"/>
                      <a:pt x="15229" y="43085"/>
                      <a:pt x="15229" y="41122"/>
                    </a:cubicBezTo>
                    <a:cubicBezTo>
                      <a:pt x="15229" y="39159"/>
                      <a:pt x="12613" y="33924"/>
                      <a:pt x="10651" y="33269"/>
                    </a:cubicBezTo>
                    <a:cubicBezTo>
                      <a:pt x="9343" y="31960"/>
                      <a:pt x="2150" y="31960"/>
                      <a:pt x="3458" y="29997"/>
                    </a:cubicBezTo>
                    <a:cubicBezTo>
                      <a:pt x="4766" y="28034"/>
                      <a:pt x="11959" y="27380"/>
                      <a:pt x="14575" y="24762"/>
                    </a:cubicBezTo>
                    <a:cubicBezTo>
                      <a:pt x="16537" y="21490"/>
                      <a:pt x="13921" y="19527"/>
                      <a:pt x="11959" y="18218"/>
                    </a:cubicBezTo>
                    <a:cubicBezTo>
                      <a:pt x="9997" y="16909"/>
                      <a:pt x="8689" y="14946"/>
                      <a:pt x="6727" y="14946"/>
                    </a:cubicBezTo>
                    <a:cubicBezTo>
                      <a:pt x="4766" y="14946"/>
                      <a:pt x="-1120" y="14946"/>
                      <a:pt x="188" y="12329"/>
                    </a:cubicBezTo>
                    <a:cubicBezTo>
                      <a:pt x="1496" y="9711"/>
                      <a:pt x="4766" y="9057"/>
                      <a:pt x="8035" y="9057"/>
                    </a:cubicBezTo>
                    <a:cubicBezTo>
                      <a:pt x="11305" y="9057"/>
                      <a:pt x="14575" y="9057"/>
                      <a:pt x="16537" y="11020"/>
                    </a:cubicBezTo>
                    <a:cubicBezTo>
                      <a:pt x="18499" y="13637"/>
                      <a:pt x="18499" y="15601"/>
                      <a:pt x="21115" y="14946"/>
                    </a:cubicBezTo>
                    <a:cubicBezTo>
                      <a:pt x="23730" y="14292"/>
                      <a:pt x="25692" y="11674"/>
                      <a:pt x="27654" y="13637"/>
                    </a:cubicBezTo>
                    <a:cubicBezTo>
                      <a:pt x="28962" y="15601"/>
                      <a:pt x="28962" y="18218"/>
                      <a:pt x="32232" y="20181"/>
                    </a:cubicBezTo>
                    <a:cubicBezTo>
                      <a:pt x="35502" y="21490"/>
                      <a:pt x="40079" y="21490"/>
                      <a:pt x="40733" y="19527"/>
                    </a:cubicBezTo>
                    <a:cubicBezTo>
                      <a:pt x="40733" y="16909"/>
                      <a:pt x="39425" y="11674"/>
                      <a:pt x="38772" y="9711"/>
                    </a:cubicBezTo>
                    <a:cubicBezTo>
                      <a:pt x="38118" y="7748"/>
                      <a:pt x="40079" y="3167"/>
                      <a:pt x="42041" y="2513"/>
                    </a:cubicBezTo>
                    <a:cubicBezTo>
                      <a:pt x="44003" y="2513"/>
                      <a:pt x="52505" y="-1413"/>
                      <a:pt x="55121" y="550"/>
                    </a:cubicBezTo>
                    <a:cubicBezTo>
                      <a:pt x="57736" y="2513"/>
                      <a:pt x="61660" y="4476"/>
                      <a:pt x="59044" y="7748"/>
                    </a:cubicBezTo>
                    <a:cubicBezTo>
                      <a:pt x="57082" y="11020"/>
                      <a:pt x="55121" y="14292"/>
                      <a:pt x="52505" y="16255"/>
                    </a:cubicBezTo>
                    <a:cubicBezTo>
                      <a:pt x="49889" y="18873"/>
                      <a:pt x="47273" y="20181"/>
                      <a:pt x="47273" y="23453"/>
                    </a:cubicBezTo>
                    <a:cubicBezTo>
                      <a:pt x="47273" y="26725"/>
                      <a:pt x="50543" y="31306"/>
                      <a:pt x="54467" y="32615"/>
                    </a:cubicBezTo>
                    <a:cubicBezTo>
                      <a:pt x="58390" y="33924"/>
                      <a:pt x="61660" y="34578"/>
                      <a:pt x="62968" y="35887"/>
                    </a:cubicBezTo>
                    <a:cubicBezTo>
                      <a:pt x="64276" y="37195"/>
                      <a:pt x="67546" y="40467"/>
                      <a:pt x="68200" y="42431"/>
                    </a:cubicBezTo>
                    <a:cubicBezTo>
                      <a:pt x="68854" y="44394"/>
                      <a:pt x="66892" y="43739"/>
                      <a:pt x="65584" y="46357"/>
                    </a:cubicBezTo>
                    <a:cubicBezTo>
                      <a:pt x="64276" y="48974"/>
                      <a:pt x="66892" y="54864"/>
                      <a:pt x="64276" y="54864"/>
                    </a:cubicBezTo>
                    <a:cubicBezTo>
                      <a:pt x="61660" y="54864"/>
                      <a:pt x="61006" y="46357"/>
                      <a:pt x="59698" y="45048"/>
                    </a:cubicBezTo>
                    <a:cubicBezTo>
                      <a:pt x="58390" y="43739"/>
                      <a:pt x="54467" y="44394"/>
                      <a:pt x="52505" y="44394"/>
                    </a:cubicBezTo>
                    <a:cubicBezTo>
                      <a:pt x="50543" y="44394"/>
                      <a:pt x="47927" y="43085"/>
                      <a:pt x="45311" y="44394"/>
                    </a:cubicBezTo>
                    <a:cubicBezTo>
                      <a:pt x="42041" y="45702"/>
                      <a:pt x="38118" y="46357"/>
                      <a:pt x="37464" y="48320"/>
                    </a:cubicBezTo>
                    <a:cubicBezTo>
                      <a:pt x="36156" y="50283"/>
                      <a:pt x="30924" y="53555"/>
                      <a:pt x="31578" y="54864"/>
                    </a:cubicBezTo>
                    <a:cubicBezTo>
                      <a:pt x="31578" y="56173"/>
                      <a:pt x="29616" y="59445"/>
                      <a:pt x="27654" y="60754"/>
                    </a:cubicBezTo>
                    <a:cubicBezTo>
                      <a:pt x="25038" y="61408"/>
                      <a:pt x="23076" y="64025"/>
                      <a:pt x="21115" y="64025"/>
                    </a:cubicBezTo>
                    <a:cubicBezTo>
                      <a:pt x="19153" y="64025"/>
                      <a:pt x="15883" y="62062"/>
                      <a:pt x="13267" y="60099"/>
                    </a:cubicBezTo>
                    <a:cubicBezTo>
                      <a:pt x="10651" y="58136"/>
                      <a:pt x="7381" y="54864"/>
                      <a:pt x="5420" y="53555"/>
                    </a:cubicBezTo>
                    <a:cubicBezTo>
                      <a:pt x="3458" y="52246"/>
                      <a:pt x="842" y="41776"/>
                      <a:pt x="3458" y="437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B4EC6825-AEFA-E984-0CDE-41165FE3CD02}"/>
                  </a:ext>
                </a:extLst>
              </p:cNvPr>
              <p:cNvSpPr/>
              <p:nvPr/>
            </p:nvSpPr>
            <p:spPr>
              <a:xfrm>
                <a:off x="2458084" y="3198189"/>
                <a:ext cx="8617" cy="5537"/>
              </a:xfrm>
              <a:custGeom>
                <a:avLst/>
                <a:gdLst>
                  <a:gd name="connsiteX0" fmla="*/ 2639 w 8617"/>
                  <a:gd name="connsiteY0" fmla="*/ 872 h 5537"/>
                  <a:gd name="connsiteX1" fmla="*/ 7217 w 8617"/>
                  <a:gd name="connsiteY1" fmla="*/ 4144 h 5537"/>
                  <a:gd name="connsiteX2" fmla="*/ 2639 w 8617"/>
                  <a:gd name="connsiteY2" fmla="*/ 872 h 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17" h="5537">
                    <a:moveTo>
                      <a:pt x="2639" y="872"/>
                    </a:moveTo>
                    <a:cubicBezTo>
                      <a:pt x="5909" y="-1746"/>
                      <a:pt x="11141" y="2180"/>
                      <a:pt x="7217" y="4144"/>
                    </a:cubicBezTo>
                    <a:cubicBezTo>
                      <a:pt x="3293" y="6107"/>
                      <a:pt x="-3900" y="6761"/>
                      <a:pt x="2639" y="8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E6F5A281-5CC2-4BE8-5E25-E10A39664F8E}"/>
                  </a:ext>
                </a:extLst>
              </p:cNvPr>
              <p:cNvSpPr/>
              <p:nvPr/>
            </p:nvSpPr>
            <p:spPr>
              <a:xfrm>
                <a:off x="2442230" y="3120402"/>
                <a:ext cx="19739" cy="21799"/>
              </a:xfrm>
              <a:custGeom>
                <a:avLst/>
                <a:gdLst>
                  <a:gd name="connsiteX0" fmla="*/ 1490 w 19739"/>
                  <a:gd name="connsiteY0" fmla="*/ 16491 h 21799"/>
                  <a:gd name="connsiteX1" fmla="*/ 4106 w 19739"/>
                  <a:gd name="connsiteY1" fmla="*/ 9293 h 21799"/>
                  <a:gd name="connsiteX2" fmla="*/ 5414 w 19739"/>
                  <a:gd name="connsiteY2" fmla="*/ 2095 h 21799"/>
                  <a:gd name="connsiteX3" fmla="*/ 18493 w 19739"/>
                  <a:gd name="connsiteY3" fmla="*/ 132 h 21799"/>
                  <a:gd name="connsiteX4" fmla="*/ 15223 w 19739"/>
                  <a:gd name="connsiteY4" fmla="*/ 8639 h 21799"/>
                  <a:gd name="connsiteX5" fmla="*/ 14570 w 19739"/>
                  <a:gd name="connsiteY5" fmla="*/ 15837 h 21799"/>
                  <a:gd name="connsiteX6" fmla="*/ 7376 w 19739"/>
                  <a:gd name="connsiteY6" fmla="*/ 21727 h 21799"/>
                  <a:gd name="connsiteX7" fmla="*/ 836 w 19739"/>
                  <a:gd name="connsiteY7" fmla="*/ 17146 h 2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739" h="21799">
                    <a:moveTo>
                      <a:pt x="1490" y="16491"/>
                    </a:moveTo>
                    <a:cubicBezTo>
                      <a:pt x="3452" y="13219"/>
                      <a:pt x="6068" y="11256"/>
                      <a:pt x="4106" y="9293"/>
                    </a:cubicBezTo>
                    <a:cubicBezTo>
                      <a:pt x="2144" y="7330"/>
                      <a:pt x="2144" y="2749"/>
                      <a:pt x="5414" y="2095"/>
                    </a:cubicBezTo>
                    <a:cubicBezTo>
                      <a:pt x="8684" y="1441"/>
                      <a:pt x="14570" y="-523"/>
                      <a:pt x="18493" y="132"/>
                    </a:cubicBezTo>
                    <a:cubicBezTo>
                      <a:pt x="22417" y="786"/>
                      <a:pt x="15877" y="6021"/>
                      <a:pt x="15223" y="8639"/>
                    </a:cubicBezTo>
                    <a:cubicBezTo>
                      <a:pt x="15223" y="11256"/>
                      <a:pt x="15877" y="13219"/>
                      <a:pt x="14570" y="15837"/>
                    </a:cubicBezTo>
                    <a:cubicBezTo>
                      <a:pt x="13262" y="18455"/>
                      <a:pt x="9992" y="22381"/>
                      <a:pt x="7376" y="21727"/>
                    </a:cubicBezTo>
                    <a:cubicBezTo>
                      <a:pt x="4760" y="21727"/>
                      <a:pt x="-2433" y="22381"/>
                      <a:pt x="836" y="171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873893F8-8D61-5301-3873-A8A41DC575EE}"/>
                  </a:ext>
                </a:extLst>
              </p:cNvPr>
              <p:cNvSpPr/>
              <p:nvPr/>
            </p:nvSpPr>
            <p:spPr>
              <a:xfrm>
                <a:off x="2357879" y="3161531"/>
                <a:ext cx="23578" cy="18866"/>
              </a:xfrm>
              <a:custGeom>
                <a:avLst/>
                <a:gdLst>
                  <a:gd name="connsiteX0" fmla="*/ 826 w 23578"/>
                  <a:gd name="connsiteY0" fmla="*/ 15280 h 18866"/>
                  <a:gd name="connsiteX1" fmla="*/ 8673 w 23578"/>
                  <a:gd name="connsiteY1" fmla="*/ 229 h 18866"/>
                  <a:gd name="connsiteX2" fmla="*/ 18483 w 23578"/>
                  <a:gd name="connsiteY2" fmla="*/ 5464 h 18866"/>
                  <a:gd name="connsiteX3" fmla="*/ 22407 w 23578"/>
                  <a:gd name="connsiteY3" fmla="*/ 9391 h 18866"/>
                  <a:gd name="connsiteX4" fmla="*/ 11943 w 23578"/>
                  <a:gd name="connsiteY4" fmla="*/ 18552 h 18866"/>
                  <a:gd name="connsiteX5" fmla="*/ 826 w 23578"/>
                  <a:gd name="connsiteY5" fmla="*/ 14626 h 18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78" h="18866">
                    <a:moveTo>
                      <a:pt x="826" y="15280"/>
                    </a:moveTo>
                    <a:cubicBezTo>
                      <a:pt x="4096" y="9391"/>
                      <a:pt x="4750" y="-1734"/>
                      <a:pt x="8673" y="229"/>
                    </a:cubicBezTo>
                    <a:cubicBezTo>
                      <a:pt x="12597" y="2192"/>
                      <a:pt x="13905" y="4810"/>
                      <a:pt x="18483" y="5464"/>
                    </a:cubicBezTo>
                    <a:cubicBezTo>
                      <a:pt x="23061" y="6119"/>
                      <a:pt x="25022" y="6119"/>
                      <a:pt x="22407" y="9391"/>
                    </a:cubicBezTo>
                    <a:cubicBezTo>
                      <a:pt x="19791" y="12663"/>
                      <a:pt x="15867" y="18552"/>
                      <a:pt x="11943" y="18552"/>
                    </a:cubicBezTo>
                    <a:cubicBezTo>
                      <a:pt x="8019" y="18552"/>
                      <a:pt x="-3098" y="20515"/>
                      <a:pt x="826" y="146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36A49EDA-9FA5-DDED-F4A7-8521D9CABD14}"/>
                  </a:ext>
                </a:extLst>
              </p:cNvPr>
              <p:cNvSpPr/>
              <p:nvPr/>
            </p:nvSpPr>
            <p:spPr>
              <a:xfrm>
                <a:off x="2206139" y="3157834"/>
                <a:ext cx="34595" cy="26707"/>
              </a:xfrm>
              <a:custGeom>
                <a:avLst/>
                <a:gdLst>
                  <a:gd name="connsiteX0" fmla="*/ 193 w 34595"/>
                  <a:gd name="connsiteY0" fmla="*/ 12433 h 26707"/>
                  <a:gd name="connsiteX1" fmla="*/ 6733 w 34595"/>
                  <a:gd name="connsiteY1" fmla="*/ 0 h 26707"/>
                  <a:gd name="connsiteX2" fmla="*/ 20466 w 34595"/>
                  <a:gd name="connsiteY2" fmla="*/ 2618 h 26707"/>
                  <a:gd name="connsiteX3" fmla="*/ 29621 w 34595"/>
                  <a:gd name="connsiteY3" fmla="*/ 15705 h 26707"/>
                  <a:gd name="connsiteX4" fmla="*/ 33545 w 34595"/>
                  <a:gd name="connsiteY4" fmla="*/ 21595 h 26707"/>
                  <a:gd name="connsiteX5" fmla="*/ 21774 w 34595"/>
                  <a:gd name="connsiteY5" fmla="*/ 20286 h 26707"/>
                  <a:gd name="connsiteX6" fmla="*/ 13272 w 34595"/>
                  <a:gd name="connsiteY6" fmla="*/ 26176 h 26707"/>
                  <a:gd name="connsiteX7" fmla="*/ 11964 w 34595"/>
                  <a:gd name="connsiteY7" fmla="*/ 17669 h 26707"/>
                  <a:gd name="connsiteX8" fmla="*/ 6079 w 34595"/>
                  <a:gd name="connsiteY8" fmla="*/ 15705 h 26707"/>
                  <a:gd name="connsiteX9" fmla="*/ 847 w 34595"/>
                  <a:gd name="connsiteY9" fmla="*/ 13088 h 2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95" h="26707">
                    <a:moveTo>
                      <a:pt x="193" y="12433"/>
                    </a:moveTo>
                    <a:cubicBezTo>
                      <a:pt x="3463" y="7853"/>
                      <a:pt x="4117" y="0"/>
                      <a:pt x="6733" y="0"/>
                    </a:cubicBezTo>
                    <a:cubicBezTo>
                      <a:pt x="9348" y="0"/>
                      <a:pt x="17850" y="1309"/>
                      <a:pt x="20466" y="2618"/>
                    </a:cubicBezTo>
                    <a:cubicBezTo>
                      <a:pt x="23082" y="3926"/>
                      <a:pt x="27659" y="13088"/>
                      <a:pt x="29621" y="15705"/>
                    </a:cubicBezTo>
                    <a:cubicBezTo>
                      <a:pt x="31583" y="18323"/>
                      <a:pt x="36815" y="20286"/>
                      <a:pt x="33545" y="21595"/>
                    </a:cubicBezTo>
                    <a:cubicBezTo>
                      <a:pt x="30275" y="22249"/>
                      <a:pt x="23736" y="18977"/>
                      <a:pt x="21774" y="20286"/>
                    </a:cubicBezTo>
                    <a:cubicBezTo>
                      <a:pt x="19158" y="20941"/>
                      <a:pt x="15234" y="28793"/>
                      <a:pt x="13272" y="26176"/>
                    </a:cubicBezTo>
                    <a:cubicBezTo>
                      <a:pt x="11310" y="23558"/>
                      <a:pt x="13272" y="19632"/>
                      <a:pt x="11964" y="17669"/>
                    </a:cubicBezTo>
                    <a:cubicBezTo>
                      <a:pt x="10656" y="15705"/>
                      <a:pt x="10002" y="14397"/>
                      <a:pt x="6079" y="15705"/>
                    </a:cubicBezTo>
                    <a:cubicBezTo>
                      <a:pt x="2155" y="16360"/>
                      <a:pt x="-1769" y="15705"/>
                      <a:pt x="847" y="130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05ABCB89-0D28-1E29-E1AE-476717CE3817}"/>
                  </a:ext>
                </a:extLst>
              </p:cNvPr>
              <p:cNvSpPr/>
              <p:nvPr/>
            </p:nvSpPr>
            <p:spPr>
              <a:xfrm>
                <a:off x="1919080" y="3063602"/>
                <a:ext cx="15943" cy="54075"/>
              </a:xfrm>
              <a:custGeom>
                <a:avLst/>
                <a:gdLst>
                  <a:gd name="connsiteX0" fmla="*/ 12589 w 15943"/>
                  <a:gd name="connsiteY0" fmla="*/ 0 h 54075"/>
                  <a:gd name="connsiteX1" fmla="*/ 8665 w 15943"/>
                  <a:gd name="connsiteY1" fmla="*/ 10470 h 54075"/>
                  <a:gd name="connsiteX2" fmla="*/ 3433 w 15943"/>
                  <a:gd name="connsiteY2" fmla="*/ 19632 h 54075"/>
                  <a:gd name="connsiteX3" fmla="*/ 164 w 15943"/>
                  <a:gd name="connsiteY3" fmla="*/ 35991 h 54075"/>
                  <a:gd name="connsiteX4" fmla="*/ 818 w 15943"/>
                  <a:gd name="connsiteY4" fmla="*/ 53660 h 54075"/>
                  <a:gd name="connsiteX5" fmla="*/ 4741 w 15943"/>
                  <a:gd name="connsiteY5" fmla="*/ 34028 h 54075"/>
                  <a:gd name="connsiteX6" fmla="*/ 9319 w 15943"/>
                  <a:gd name="connsiteY6" fmla="*/ 28793 h 54075"/>
                  <a:gd name="connsiteX7" fmla="*/ 8011 w 15943"/>
                  <a:gd name="connsiteY7" fmla="*/ 18977 h 54075"/>
                  <a:gd name="connsiteX8" fmla="*/ 14551 w 15943"/>
                  <a:gd name="connsiteY8" fmla="*/ 9161 h 54075"/>
                  <a:gd name="connsiteX9" fmla="*/ 11281 w 15943"/>
                  <a:gd name="connsiteY9" fmla="*/ 1309 h 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43" h="54075">
                    <a:moveTo>
                      <a:pt x="12589" y="0"/>
                    </a:moveTo>
                    <a:cubicBezTo>
                      <a:pt x="9319" y="1963"/>
                      <a:pt x="9973" y="7853"/>
                      <a:pt x="8665" y="10470"/>
                    </a:cubicBezTo>
                    <a:cubicBezTo>
                      <a:pt x="7357" y="12433"/>
                      <a:pt x="6049" y="13742"/>
                      <a:pt x="3433" y="19632"/>
                    </a:cubicBezTo>
                    <a:cubicBezTo>
                      <a:pt x="818" y="25521"/>
                      <a:pt x="164" y="32065"/>
                      <a:pt x="164" y="35991"/>
                    </a:cubicBezTo>
                    <a:cubicBezTo>
                      <a:pt x="164" y="39918"/>
                      <a:pt x="-491" y="56932"/>
                      <a:pt x="818" y="53660"/>
                    </a:cubicBezTo>
                    <a:cubicBezTo>
                      <a:pt x="2125" y="50388"/>
                      <a:pt x="3433" y="34683"/>
                      <a:pt x="4741" y="34028"/>
                    </a:cubicBezTo>
                    <a:cubicBezTo>
                      <a:pt x="6049" y="33374"/>
                      <a:pt x="9319" y="30756"/>
                      <a:pt x="9319" y="28793"/>
                    </a:cubicBezTo>
                    <a:cubicBezTo>
                      <a:pt x="9319" y="26830"/>
                      <a:pt x="6703" y="20940"/>
                      <a:pt x="8011" y="18977"/>
                    </a:cubicBezTo>
                    <a:cubicBezTo>
                      <a:pt x="9319" y="16360"/>
                      <a:pt x="12589" y="11779"/>
                      <a:pt x="14551" y="9161"/>
                    </a:cubicBezTo>
                    <a:cubicBezTo>
                      <a:pt x="16513" y="6544"/>
                      <a:pt x="17167" y="-1963"/>
                      <a:pt x="11281" y="13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6D0DF5B1-4EA1-0549-1D0B-91987C598B6E}"/>
                  </a:ext>
                </a:extLst>
              </p:cNvPr>
              <p:cNvSpPr/>
              <p:nvPr/>
            </p:nvSpPr>
            <p:spPr>
              <a:xfrm>
                <a:off x="1739552" y="3320777"/>
                <a:ext cx="16970" cy="8610"/>
              </a:xfrm>
              <a:custGeom>
                <a:avLst/>
                <a:gdLst>
                  <a:gd name="connsiteX0" fmla="*/ 3776 w 16970"/>
                  <a:gd name="connsiteY0" fmla="*/ 0 h 8610"/>
                  <a:gd name="connsiteX1" fmla="*/ 10315 w 16970"/>
                  <a:gd name="connsiteY1" fmla="*/ 1308 h 8610"/>
                  <a:gd name="connsiteX2" fmla="*/ 16201 w 16970"/>
                  <a:gd name="connsiteY2" fmla="*/ 2617 h 8610"/>
                  <a:gd name="connsiteX3" fmla="*/ 8353 w 16970"/>
                  <a:gd name="connsiteY3" fmla="*/ 5235 h 8610"/>
                  <a:gd name="connsiteX4" fmla="*/ 3776 w 16970"/>
                  <a:gd name="connsiteY4" fmla="*/ 8507 h 8610"/>
                  <a:gd name="connsiteX5" fmla="*/ 3776 w 16970"/>
                  <a:gd name="connsiteY5" fmla="*/ 654 h 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0" h="8610">
                    <a:moveTo>
                      <a:pt x="3776" y="0"/>
                    </a:moveTo>
                    <a:cubicBezTo>
                      <a:pt x="7045" y="0"/>
                      <a:pt x="7045" y="1963"/>
                      <a:pt x="10315" y="1308"/>
                    </a:cubicBezTo>
                    <a:cubicBezTo>
                      <a:pt x="14239" y="654"/>
                      <a:pt x="18817" y="1308"/>
                      <a:pt x="16201" y="2617"/>
                    </a:cubicBezTo>
                    <a:cubicBezTo>
                      <a:pt x="13585" y="3926"/>
                      <a:pt x="7045" y="3926"/>
                      <a:pt x="8353" y="5235"/>
                    </a:cubicBezTo>
                    <a:cubicBezTo>
                      <a:pt x="9007" y="6544"/>
                      <a:pt x="7045" y="9161"/>
                      <a:pt x="3776" y="8507"/>
                    </a:cubicBezTo>
                    <a:cubicBezTo>
                      <a:pt x="506" y="7852"/>
                      <a:pt x="-2764" y="654"/>
                      <a:pt x="3776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1180DD7D-3EC7-8CDF-3B12-CC6914F370BE}"/>
                  </a:ext>
                </a:extLst>
              </p:cNvPr>
              <p:cNvSpPr/>
              <p:nvPr/>
            </p:nvSpPr>
            <p:spPr>
              <a:xfrm>
                <a:off x="1795909" y="3302627"/>
                <a:ext cx="20029" cy="4723"/>
              </a:xfrm>
              <a:custGeom>
                <a:avLst/>
                <a:gdLst>
                  <a:gd name="connsiteX0" fmla="*/ 1698 w 20029"/>
                  <a:gd name="connsiteY0" fmla="*/ 1791 h 4723"/>
                  <a:gd name="connsiteX1" fmla="*/ 20009 w 20029"/>
                  <a:gd name="connsiteY1" fmla="*/ 1791 h 4723"/>
                  <a:gd name="connsiteX2" fmla="*/ 1698 w 20029"/>
                  <a:gd name="connsiteY2" fmla="*/ 1791 h 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29" h="4723">
                    <a:moveTo>
                      <a:pt x="1698" y="1791"/>
                    </a:moveTo>
                    <a:cubicBezTo>
                      <a:pt x="5622" y="-1481"/>
                      <a:pt x="20663" y="482"/>
                      <a:pt x="20009" y="1791"/>
                    </a:cubicBezTo>
                    <a:cubicBezTo>
                      <a:pt x="19355" y="3099"/>
                      <a:pt x="-6804" y="7680"/>
                      <a:pt x="1698" y="179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E41EB069-97A8-F564-CBA4-45CA1D7DC199}"/>
                  </a:ext>
                </a:extLst>
              </p:cNvPr>
              <p:cNvSpPr/>
              <p:nvPr/>
            </p:nvSpPr>
            <p:spPr>
              <a:xfrm>
                <a:off x="1828343" y="3297873"/>
                <a:ext cx="18283" cy="6501"/>
              </a:xfrm>
              <a:custGeom>
                <a:avLst/>
                <a:gdLst>
                  <a:gd name="connsiteX0" fmla="*/ 0 w 18283"/>
                  <a:gd name="connsiteY0" fmla="*/ 5235 h 6501"/>
                  <a:gd name="connsiteX1" fmla="*/ 3924 w 18283"/>
                  <a:gd name="connsiteY1" fmla="*/ 0 h 6501"/>
                  <a:gd name="connsiteX2" fmla="*/ 17657 w 18283"/>
                  <a:gd name="connsiteY2" fmla="*/ 1308 h 6501"/>
                  <a:gd name="connsiteX3" fmla="*/ 6540 w 18283"/>
                  <a:gd name="connsiteY3" fmla="*/ 3272 h 6501"/>
                  <a:gd name="connsiteX4" fmla="*/ 0 w 18283"/>
                  <a:gd name="connsiteY4" fmla="*/ 5889 h 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3" h="6501">
                    <a:moveTo>
                      <a:pt x="0" y="5235"/>
                    </a:moveTo>
                    <a:cubicBezTo>
                      <a:pt x="0" y="2617"/>
                      <a:pt x="1962" y="0"/>
                      <a:pt x="3924" y="0"/>
                    </a:cubicBezTo>
                    <a:cubicBezTo>
                      <a:pt x="5886" y="0"/>
                      <a:pt x="21581" y="0"/>
                      <a:pt x="17657" y="1308"/>
                    </a:cubicBezTo>
                    <a:cubicBezTo>
                      <a:pt x="13733" y="2617"/>
                      <a:pt x="7847" y="1308"/>
                      <a:pt x="6540" y="3272"/>
                    </a:cubicBezTo>
                    <a:cubicBezTo>
                      <a:pt x="5232" y="4580"/>
                      <a:pt x="0" y="7852"/>
                      <a:pt x="0" y="58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BB51C1E2-09AC-9E05-4F00-796F9F50828E}"/>
                  </a:ext>
                </a:extLst>
              </p:cNvPr>
              <p:cNvSpPr/>
              <p:nvPr/>
            </p:nvSpPr>
            <p:spPr>
              <a:xfrm>
                <a:off x="1652428" y="3099593"/>
                <a:ext cx="1020178" cy="1380107"/>
              </a:xfrm>
              <a:custGeom>
                <a:avLst/>
                <a:gdLst>
                  <a:gd name="connsiteX0" fmla="*/ 1019525 w 1020178"/>
                  <a:gd name="connsiteY0" fmla="*/ 628868 h 1380107"/>
                  <a:gd name="connsiteX1" fmla="*/ 1012331 w 1020178"/>
                  <a:gd name="connsiteY1" fmla="*/ 613163 h 1380107"/>
                  <a:gd name="connsiteX2" fmla="*/ 1009715 w 1020178"/>
                  <a:gd name="connsiteY2" fmla="*/ 599421 h 1380107"/>
                  <a:gd name="connsiteX3" fmla="*/ 1007100 w 1020178"/>
                  <a:gd name="connsiteY3" fmla="*/ 599421 h 1380107"/>
                  <a:gd name="connsiteX4" fmla="*/ 995982 w 1020178"/>
                  <a:gd name="connsiteY4" fmla="*/ 593531 h 1380107"/>
                  <a:gd name="connsiteX5" fmla="*/ 992059 w 1020178"/>
                  <a:gd name="connsiteY5" fmla="*/ 593531 h 1380107"/>
                  <a:gd name="connsiteX6" fmla="*/ 980287 w 1020178"/>
                  <a:gd name="connsiteY6" fmla="*/ 583061 h 1380107"/>
                  <a:gd name="connsiteX7" fmla="*/ 983557 w 1020178"/>
                  <a:gd name="connsiteY7" fmla="*/ 571282 h 1380107"/>
                  <a:gd name="connsiteX8" fmla="*/ 983557 w 1020178"/>
                  <a:gd name="connsiteY8" fmla="*/ 570627 h 1380107"/>
                  <a:gd name="connsiteX9" fmla="*/ 983557 w 1020178"/>
                  <a:gd name="connsiteY9" fmla="*/ 564738 h 1380107"/>
                  <a:gd name="connsiteX10" fmla="*/ 980287 w 1020178"/>
                  <a:gd name="connsiteY10" fmla="*/ 561466 h 1380107"/>
                  <a:gd name="connsiteX11" fmla="*/ 975710 w 1020178"/>
                  <a:gd name="connsiteY11" fmla="*/ 557540 h 1380107"/>
                  <a:gd name="connsiteX12" fmla="*/ 969824 w 1020178"/>
                  <a:gd name="connsiteY12" fmla="*/ 544452 h 1380107"/>
                  <a:gd name="connsiteX13" fmla="*/ 967208 w 1020178"/>
                  <a:gd name="connsiteY13" fmla="*/ 541835 h 1380107"/>
                  <a:gd name="connsiteX14" fmla="*/ 967208 w 1020178"/>
                  <a:gd name="connsiteY14" fmla="*/ 541835 h 1380107"/>
                  <a:gd name="connsiteX15" fmla="*/ 964592 w 1020178"/>
                  <a:gd name="connsiteY15" fmla="*/ 526783 h 1380107"/>
                  <a:gd name="connsiteX16" fmla="*/ 973094 w 1020178"/>
                  <a:gd name="connsiteY16" fmla="*/ 515659 h 1380107"/>
                  <a:gd name="connsiteX17" fmla="*/ 975055 w 1020178"/>
                  <a:gd name="connsiteY17" fmla="*/ 513041 h 1380107"/>
                  <a:gd name="connsiteX18" fmla="*/ 974402 w 1020178"/>
                  <a:gd name="connsiteY18" fmla="*/ 506497 h 1380107"/>
                  <a:gd name="connsiteX19" fmla="*/ 974402 w 1020178"/>
                  <a:gd name="connsiteY19" fmla="*/ 502571 h 1380107"/>
                  <a:gd name="connsiteX20" fmla="*/ 978325 w 1020178"/>
                  <a:gd name="connsiteY20" fmla="*/ 490138 h 1380107"/>
                  <a:gd name="connsiteX21" fmla="*/ 978325 w 1020178"/>
                  <a:gd name="connsiteY21" fmla="*/ 490138 h 1380107"/>
                  <a:gd name="connsiteX22" fmla="*/ 968516 w 1020178"/>
                  <a:gd name="connsiteY22" fmla="*/ 477050 h 1380107"/>
                  <a:gd name="connsiteX23" fmla="*/ 970478 w 1020178"/>
                  <a:gd name="connsiteY23" fmla="*/ 469197 h 1380107"/>
                  <a:gd name="connsiteX24" fmla="*/ 969824 w 1020178"/>
                  <a:gd name="connsiteY24" fmla="*/ 467888 h 1380107"/>
                  <a:gd name="connsiteX25" fmla="*/ 969170 w 1020178"/>
                  <a:gd name="connsiteY25" fmla="*/ 460690 h 1380107"/>
                  <a:gd name="connsiteX26" fmla="*/ 961976 w 1020178"/>
                  <a:gd name="connsiteY26" fmla="*/ 458727 h 1380107"/>
                  <a:gd name="connsiteX27" fmla="*/ 949551 w 1020178"/>
                  <a:gd name="connsiteY27" fmla="*/ 426662 h 1380107"/>
                  <a:gd name="connsiteX28" fmla="*/ 958706 w 1020178"/>
                  <a:gd name="connsiteY28" fmla="*/ 412265 h 1380107"/>
                  <a:gd name="connsiteX29" fmla="*/ 958706 w 1020178"/>
                  <a:gd name="connsiteY29" fmla="*/ 412265 h 1380107"/>
                  <a:gd name="connsiteX30" fmla="*/ 957398 w 1020178"/>
                  <a:gd name="connsiteY30" fmla="*/ 409648 h 1380107"/>
                  <a:gd name="connsiteX31" fmla="*/ 957398 w 1020178"/>
                  <a:gd name="connsiteY31" fmla="*/ 408339 h 1380107"/>
                  <a:gd name="connsiteX32" fmla="*/ 957398 w 1020178"/>
                  <a:gd name="connsiteY32" fmla="*/ 397869 h 1380107"/>
                  <a:gd name="connsiteX33" fmla="*/ 955437 w 1020178"/>
                  <a:gd name="connsiteY33" fmla="*/ 396560 h 1380107"/>
                  <a:gd name="connsiteX34" fmla="*/ 952821 w 1020178"/>
                  <a:gd name="connsiteY34" fmla="*/ 394597 h 1380107"/>
                  <a:gd name="connsiteX35" fmla="*/ 950205 w 1020178"/>
                  <a:gd name="connsiteY35" fmla="*/ 393288 h 1380107"/>
                  <a:gd name="connsiteX36" fmla="*/ 944973 w 1020178"/>
                  <a:gd name="connsiteY36" fmla="*/ 391325 h 1380107"/>
                  <a:gd name="connsiteX37" fmla="*/ 928624 w 1020178"/>
                  <a:gd name="connsiteY37" fmla="*/ 373656 h 1380107"/>
                  <a:gd name="connsiteX38" fmla="*/ 927316 w 1020178"/>
                  <a:gd name="connsiteY38" fmla="*/ 372347 h 1380107"/>
                  <a:gd name="connsiteX39" fmla="*/ 926008 w 1020178"/>
                  <a:gd name="connsiteY39" fmla="*/ 372347 h 1380107"/>
                  <a:gd name="connsiteX40" fmla="*/ 921431 w 1020178"/>
                  <a:gd name="connsiteY40" fmla="*/ 371693 h 1380107"/>
                  <a:gd name="connsiteX41" fmla="*/ 912275 w 1020178"/>
                  <a:gd name="connsiteY41" fmla="*/ 363841 h 1380107"/>
                  <a:gd name="connsiteX42" fmla="*/ 910967 w 1020178"/>
                  <a:gd name="connsiteY42" fmla="*/ 362532 h 1380107"/>
                  <a:gd name="connsiteX43" fmla="*/ 909659 w 1020178"/>
                  <a:gd name="connsiteY43" fmla="*/ 362532 h 1380107"/>
                  <a:gd name="connsiteX44" fmla="*/ 898542 w 1020178"/>
                  <a:gd name="connsiteY44" fmla="*/ 355988 h 1380107"/>
                  <a:gd name="connsiteX45" fmla="*/ 901812 w 1020178"/>
                  <a:gd name="connsiteY45" fmla="*/ 342246 h 1380107"/>
                  <a:gd name="connsiteX46" fmla="*/ 901812 w 1020178"/>
                  <a:gd name="connsiteY46" fmla="*/ 342246 h 1380107"/>
                  <a:gd name="connsiteX47" fmla="*/ 901158 w 1020178"/>
                  <a:gd name="connsiteY47" fmla="*/ 338974 h 1380107"/>
                  <a:gd name="connsiteX48" fmla="*/ 899850 w 1020178"/>
                  <a:gd name="connsiteY48" fmla="*/ 327849 h 1380107"/>
                  <a:gd name="connsiteX49" fmla="*/ 913583 w 1020178"/>
                  <a:gd name="connsiteY49" fmla="*/ 316724 h 1380107"/>
                  <a:gd name="connsiteX50" fmla="*/ 917507 w 1020178"/>
                  <a:gd name="connsiteY50" fmla="*/ 314107 h 1380107"/>
                  <a:gd name="connsiteX51" fmla="*/ 921431 w 1020178"/>
                  <a:gd name="connsiteY51" fmla="*/ 308872 h 1380107"/>
                  <a:gd name="connsiteX52" fmla="*/ 922085 w 1020178"/>
                  <a:gd name="connsiteY52" fmla="*/ 306909 h 1380107"/>
                  <a:gd name="connsiteX53" fmla="*/ 920123 w 1020178"/>
                  <a:gd name="connsiteY53" fmla="*/ 291203 h 1380107"/>
                  <a:gd name="connsiteX54" fmla="*/ 927970 w 1020178"/>
                  <a:gd name="connsiteY54" fmla="*/ 276807 h 1380107"/>
                  <a:gd name="connsiteX55" fmla="*/ 927970 w 1020178"/>
                  <a:gd name="connsiteY55" fmla="*/ 276807 h 1380107"/>
                  <a:gd name="connsiteX56" fmla="*/ 927970 w 1020178"/>
                  <a:gd name="connsiteY56" fmla="*/ 273535 h 1380107"/>
                  <a:gd name="connsiteX57" fmla="*/ 926008 w 1020178"/>
                  <a:gd name="connsiteY57" fmla="*/ 271571 h 1380107"/>
                  <a:gd name="connsiteX58" fmla="*/ 923393 w 1020178"/>
                  <a:gd name="connsiteY58" fmla="*/ 268299 h 1380107"/>
                  <a:gd name="connsiteX59" fmla="*/ 920777 w 1020178"/>
                  <a:gd name="connsiteY59" fmla="*/ 259792 h 1380107"/>
                  <a:gd name="connsiteX60" fmla="*/ 920777 w 1020178"/>
                  <a:gd name="connsiteY60" fmla="*/ 257175 h 1380107"/>
                  <a:gd name="connsiteX61" fmla="*/ 919469 w 1020178"/>
                  <a:gd name="connsiteY61" fmla="*/ 253249 h 1380107"/>
                  <a:gd name="connsiteX62" fmla="*/ 914891 w 1020178"/>
                  <a:gd name="connsiteY62" fmla="*/ 237543 h 1380107"/>
                  <a:gd name="connsiteX63" fmla="*/ 913583 w 1020178"/>
                  <a:gd name="connsiteY63" fmla="*/ 233617 h 1380107"/>
                  <a:gd name="connsiteX64" fmla="*/ 909659 w 1020178"/>
                  <a:gd name="connsiteY64" fmla="*/ 221838 h 1380107"/>
                  <a:gd name="connsiteX65" fmla="*/ 905736 w 1020178"/>
                  <a:gd name="connsiteY65" fmla="*/ 208096 h 1380107"/>
                  <a:gd name="connsiteX66" fmla="*/ 904428 w 1020178"/>
                  <a:gd name="connsiteY66" fmla="*/ 193699 h 1380107"/>
                  <a:gd name="connsiteX67" fmla="*/ 904428 w 1020178"/>
                  <a:gd name="connsiteY67" fmla="*/ 190427 h 1380107"/>
                  <a:gd name="connsiteX68" fmla="*/ 903774 w 1020178"/>
                  <a:gd name="connsiteY68" fmla="*/ 185192 h 1380107"/>
                  <a:gd name="connsiteX69" fmla="*/ 903120 w 1020178"/>
                  <a:gd name="connsiteY69" fmla="*/ 185192 h 1380107"/>
                  <a:gd name="connsiteX70" fmla="*/ 893965 w 1020178"/>
                  <a:gd name="connsiteY70" fmla="*/ 189118 h 1380107"/>
                  <a:gd name="connsiteX71" fmla="*/ 873692 w 1020178"/>
                  <a:gd name="connsiteY71" fmla="*/ 182575 h 1380107"/>
                  <a:gd name="connsiteX72" fmla="*/ 862574 w 1020178"/>
                  <a:gd name="connsiteY72" fmla="*/ 174068 h 1380107"/>
                  <a:gd name="connsiteX73" fmla="*/ 857996 w 1020178"/>
                  <a:gd name="connsiteY73" fmla="*/ 167524 h 1380107"/>
                  <a:gd name="connsiteX74" fmla="*/ 865844 w 1020178"/>
                  <a:gd name="connsiteY74" fmla="*/ 157053 h 1380107"/>
                  <a:gd name="connsiteX75" fmla="*/ 859958 w 1020178"/>
                  <a:gd name="connsiteY75" fmla="*/ 150510 h 1380107"/>
                  <a:gd name="connsiteX76" fmla="*/ 853419 w 1020178"/>
                  <a:gd name="connsiteY76" fmla="*/ 141348 h 1380107"/>
                  <a:gd name="connsiteX77" fmla="*/ 850803 w 1020178"/>
                  <a:gd name="connsiteY77" fmla="*/ 134804 h 1380107"/>
                  <a:gd name="connsiteX78" fmla="*/ 854073 w 1020178"/>
                  <a:gd name="connsiteY78" fmla="*/ 124334 h 1380107"/>
                  <a:gd name="connsiteX79" fmla="*/ 843609 w 1020178"/>
                  <a:gd name="connsiteY79" fmla="*/ 113864 h 1380107"/>
                  <a:gd name="connsiteX80" fmla="*/ 832492 w 1020178"/>
                  <a:gd name="connsiteY80" fmla="*/ 119099 h 1380107"/>
                  <a:gd name="connsiteX81" fmla="*/ 822683 w 1020178"/>
                  <a:gd name="connsiteY81" fmla="*/ 121716 h 1380107"/>
                  <a:gd name="connsiteX82" fmla="*/ 820067 w 1020178"/>
                  <a:gd name="connsiteY82" fmla="*/ 128260 h 1380107"/>
                  <a:gd name="connsiteX83" fmla="*/ 813527 w 1020178"/>
                  <a:gd name="connsiteY83" fmla="*/ 121062 h 1380107"/>
                  <a:gd name="connsiteX84" fmla="*/ 807642 w 1020178"/>
                  <a:gd name="connsiteY84" fmla="*/ 115173 h 1380107"/>
                  <a:gd name="connsiteX85" fmla="*/ 801102 w 1020178"/>
                  <a:gd name="connsiteY85" fmla="*/ 114518 h 1380107"/>
                  <a:gd name="connsiteX86" fmla="*/ 795870 w 1020178"/>
                  <a:gd name="connsiteY86" fmla="*/ 106011 h 1380107"/>
                  <a:gd name="connsiteX87" fmla="*/ 786715 w 1020178"/>
                  <a:gd name="connsiteY87" fmla="*/ 101430 h 1380107"/>
                  <a:gd name="connsiteX88" fmla="*/ 779521 w 1020178"/>
                  <a:gd name="connsiteY88" fmla="*/ 97504 h 1380107"/>
                  <a:gd name="connsiteX89" fmla="*/ 776251 w 1020178"/>
                  <a:gd name="connsiteY89" fmla="*/ 87688 h 1380107"/>
                  <a:gd name="connsiteX90" fmla="*/ 773636 w 1020178"/>
                  <a:gd name="connsiteY90" fmla="*/ 79835 h 1380107"/>
                  <a:gd name="connsiteX91" fmla="*/ 768404 w 1020178"/>
                  <a:gd name="connsiteY91" fmla="*/ 75255 h 1380107"/>
                  <a:gd name="connsiteX92" fmla="*/ 767096 w 1020178"/>
                  <a:gd name="connsiteY92" fmla="*/ 70020 h 1380107"/>
                  <a:gd name="connsiteX93" fmla="*/ 761864 w 1020178"/>
                  <a:gd name="connsiteY93" fmla="*/ 73291 h 1380107"/>
                  <a:gd name="connsiteX94" fmla="*/ 757287 w 1020178"/>
                  <a:gd name="connsiteY94" fmla="*/ 75909 h 1380107"/>
                  <a:gd name="connsiteX95" fmla="*/ 750747 w 1020178"/>
                  <a:gd name="connsiteY95" fmla="*/ 85725 h 1380107"/>
                  <a:gd name="connsiteX96" fmla="*/ 745515 w 1020178"/>
                  <a:gd name="connsiteY96" fmla="*/ 83107 h 1380107"/>
                  <a:gd name="connsiteX97" fmla="*/ 732436 w 1020178"/>
                  <a:gd name="connsiteY97" fmla="*/ 81799 h 1380107"/>
                  <a:gd name="connsiteX98" fmla="*/ 720011 w 1020178"/>
                  <a:gd name="connsiteY98" fmla="*/ 86379 h 1380107"/>
                  <a:gd name="connsiteX99" fmla="*/ 708894 w 1020178"/>
                  <a:gd name="connsiteY99" fmla="*/ 97504 h 1380107"/>
                  <a:gd name="connsiteX100" fmla="*/ 710201 w 1020178"/>
                  <a:gd name="connsiteY100" fmla="*/ 106011 h 1380107"/>
                  <a:gd name="connsiteX101" fmla="*/ 702354 w 1020178"/>
                  <a:gd name="connsiteY101" fmla="*/ 102739 h 1380107"/>
                  <a:gd name="connsiteX102" fmla="*/ 701046 w 1020178"/>
                  <a:gd name="connsiteY102" fmla="*/ 94232 h 1380107"/>
                  <a:gd name="connsiteX103" fmla="*/ 693852 w 1020178"/>
                  <a:gd name="connsiteY103" fmla="*/ 102085 h 1380107"/>
                  <a:gd name="connsiteX104" fmla="*/ 679465 w 1020178"/>
                  <a:gd name="connsiteY104" fmla="*/ 112555 h 1380107"/>
                  <a:gd name="connsiteX105" fmla="*/ 675541 w 1020178"/>
                  <a:gd name="connsiteY105" fmla="*/ 124334 h 1380107"/>
                  <a:gd name="connsiteX106" fmla="*/ 673580 w 1020178"/>
                  <a:gd name="connsiteY106" fmla="*/ 136113 h 1380107"/>
                  <a:gd name="connsiteX107" fmla="*/ 671618 w 1020178"/>
                  <a:gd name="connsiteY107" fmla="*/ 126951 h 1380107"/>
                  <a:gd name="connsiteX108" fmla="*/ 667694 w 1020178"/>
                  <a:gd name="connsiteY108" fmla="*/ 119099 h 1380107"/>
                  <a:gd name="connsiteX109" fmla="*/ 644151 w 1020178"/>
                  <a:gd name="connsiteY109" fmla="*/ 128260 h 1380107"/>
                  <a:gd name="connsiteX110" fmla="*/ 631726 w 1020178"/>
                  <a:gd name="connsiteY110" fmla="*/ 123680 h 1380107"/>
                  <a:gd name="connsiteX111" fmla="*/ 621917 w 1020178"/>
                  <a:gd name="connsiteY111" fmla="*/ 132841 h 1380107"/>
                  <a:gd name="connsiteX112" fmla="*/ 616685 w 1020178"/>
                  <a:gd name="connsiteY112" fmla="*/ 140694 h 1380107"/>
                  <a:gd name="connsiteX113" fmla="*/ 618647 w 1020178"/>
                  <a:gd name="connsiteY113" fmla="*/ 147892 h 1380107"/>
                  <a:gd name="connsiteX114" fmla="*/ 611453 w 1020178"/>
                  <a:gd name="connsiteY114" fmla="*/ 153127 h 1380107"/>
                  <a:gd name="connsiteX115" fmla="*/ 608184 w 1020178"/>
                  <a:gd name="connsiteY115" fmla="*/ 161634 h 1380107"/>
                  <a:gd name="connsiteX116" fmla="*/ 602952 w 1020178"/>
                  <a:gd name="connsiteY116" fmla="*/ 171450 h 1380107"/>
                  <a:gd name="connsiteX117" fmla="*/ 593142 w 1020178"/>
                  <a:gd name="connsiteY117" fmla="*/ 164906 h 1380107"/>
                  <a:gd name="connsiteX118" fmla="*/ 587257 w 1020178"/>
                  <a:gd name="connsiteY118" fmla="*/ 168178 h 1380107"/>
                  <a:gd name="connsiteX119" fmla="*/ 583987 w 1020178"/>
                  <a:gd name="connsiteY119" fmla="*/ 160980 h 1380107"/>
                  <a:gd name="connsiteX120" fmla="*/ 576793 w 1020178"/>
                  <a:gd name="connsiteY120" fmla="*/ 155090 h 1380107"/>
                  <a:gd name="connsiteX121" fmla="*/ 561098 w 1020178"/>
                  <a:gd name="connsiteY121" fmla="*/ 155745 h 1380107"/>
                  <a:gd name="connsiteX122" fmla="*/ 546711 w 1020178"/>
                  <a:gd name="connsiteY122" fmla="*/ 163597 h 1380107"/>
                  <a:gd name="connsiteX123" fmla="*/ 542133 w 1020178"/>
                  <a:gd name="connsiteY123" fmla="*/ 157053 h 1380107"/>
                  <a:gd name="connsiteX124" fmla="*/ 531016 w 1020178"/>
                  <a:gd name="connsiteY124" fmla="*/ 151818 h 1380107"/>
                  <a:gd name="connsiteX125" fmla="*/ 534286 w 1020178"/>
                  <a:gd name="connsiteY125" fmla="*/ 140694 h 1380107"/>
                  <a:gd name="connsiteX126" fmla="*/ 542787 w 1020178"/>
                  <a:gd name="connsiteY126" fmla="*/ 140694 h 1380107"/>
                  <a:gd name="connsiteX127" fmla="*/ 548019 w 1020178"/>
                  <a:gd name="connsiteY127" fmla="*/ 134150 h 1380107"/>
                  <a:gd name="connsiteX128" fmla="*/ 559137 w 1020178"/>
                  <a:gd name="connsiteY128" fmla="*/ 126951 h 1380107"/>
                  <a:gd name="connsiteX129" fmla="*/ 565676 w 1020178"/>
                  <a:gd name="connsiteY129" fmla="*/ 118445 h 1380107"/>
                  <a:gd name="connsiteX130" fmla="*/ 563060 w 1020178"/>
                  <a:gd name="connsiteY130" fmla="*/ 91615 h 1380107"/>
                  <a:gd name="connsiteX131" fmla="*/ 556521 w 1020178"/>
                  <a:gd name="connsiteY131" fmla="*/ 91615 h 1380107"/>
                  <a:gd name="connsiteX132" fmla="*/ 549981 w 1020178"/>
                  <a:gd name="connsiteY132" fmla="*/ 87688 h 1380107"/>
                  <a:gd name="connsiteX133" fmla="*/ 531016 w 1020178"/>
                  <a:gd name="connsiteY133" fmla="*/ 102085 h 1380107"/>
                  <a:gd name="connsiteX134" fmla="*/ 514667 w 1020178"/>
                  <a:gd name="connsiteY134" fmla="*/ 92923 h 1380107"/>
                  <a:gd name="connsiteX135" fmla="*/ 498318 w 1020178"/>
                  <a:gd name="connsiteY135" fmla="*/ 85725 h 1380107"/>
                  <a:gd name="connsiteX136" fmla="*/ 486547 w 1020178"/>
                  <a:gd name="connsiteY136" fmla="*/ 78527 h 1380107"/>
                  <a:gd name="connsiteX137" fmla="*/ 480007 w 1020178"/>
                  <a:gd name="connsiteY137" fmla="*/ 82453 h 1380107"/>
                  <a:gd name="connsiteX138" fmla="*/ 472814 w 1020178"/>
                  <a:gd name="connsiteY138" fmla="*/ 88997 h 1380107"/>
                  <a:gd name="connsiteX139" fmla="*/ 464966 w 1020178"/>
                  <a:gd name="connsiteY139" fmla="*/ 96850 h 1380107"/>
                  <a:gd name="connsiteX140" fmla="*/ 468890 w 1020178"/>
                  <a:gd name="connsiteY140" fmla="*/ 83762 h 1380107"/>
                  <a:gd name="connsiteX141" fmla="*/ 471506 w 1020178"/>
                  <a:gd name="connsiteY141" fmla="*/ 75909 h 1380107"/>
                  <a:gd name="connsiteX142" fmla="*/ 461696 w 1020178"/>
                  <a:gd name="connsiteY142" fmla="*/ 71328 h 1380107"/>
                  <a:gd name="connsiteX143" fmla="*/ 440116 w 1020178"/>
                  <a:gd name="connsiteY143" fmla="*/ 77218 h 1380107"/>
                  <a:gd name="connsiteX144" fmla="*/ 434884 w 1020178"/>
                  <a:gd name="connsiteY144" fmla="*/ 72637 h 1380107"/>
                  <a:gd name="connsiteX145" fmla="*/ 451233 w 1020178"/>
                  <a:gd name="connsiteY145" fmla="*/ 58895 h 1380107"/>
                  <a:gd name="connsiteX146" fmla="*/ 453849 w 1020178"/>
                  <a:gd name="connsiteY146" fmla="*/ 40572 h 1380107"/>
                  <a:gd name="connsiteX147" fmla="*/ 442731 w 1020178"/>
                  <a:gd name="connsiteY147" fmla="*/ 36646 h 1380107"/>
                  <a:gd name="connsiteX148" fmla="*/ 449271 w 1020178"/>
                  <a:gd name="connsiteY148" fmla="*/ 27484 h 1380107"/>
                  <a:gd name="connsiteX149" fmla="*/ 447309 w 1020178"/>
                  <a:gd name="connsiteY149" fmla="*/ 23558 h 1380107"/>
                  <a:gd name="connsiteX150" fmla="*/ 438808 w 1020178"/>
                  <a:gd name="connsiteY150" fmla="*/ 17014 h 1380107"/>
                  <a:gd name="connsiteX151" fmla="*/ 432268 w 1020178"/>
                  <a:gd name="connsiteY151" fmla="*/ 22904 h 1380107"/>
                  <a:gd name="connsiteX152" fmla="*/ 423767 w 1020178"/>
                  <a:gd name="connsiteY152" fmla="*/ 16360 h 1380107"/>
                  <a:gd name="connsiteX153" fmla="*/ 408072 w 1020178"/>
                  <a:gd name="connsiteY153" fmla="*/ 13742 h 1380107"/>
                  <a:gd name="connsiteX154" fmla="*/ 401532 w 1020178"/>
                  <a:gd name="connsiteY154" fmla="*/ 9161 h 1380107"/>
                  <a:gd name="connsiteX155" fmla="*/ 400224 w 1020178"/>
                  <a:gd name="connsiteY155" fmla="*/ 9161 h 1380107"/>
                  <a:gd name="connsiteX156" fmla="*/ 395646 w 1020178"/>
                  <a:gd name="connsiteY156" fmla="*/ 11124 h 1380107"/>
                  <a:gd name="connsiteX157" fmla="*/ 389760 w 1020178"/>
                  <a:gd name="connsiteY157" fmla="*/ 13742 h 1380107"/>
                  <a:gd name="connsiteX158" fmla="*/ 389107 w 1020178"/>
                  <a:gd name="connsiteY158" fmla="*/ 13742 h 1380107"/>
                  <a:gd name="connsiteX159" fmla="*/ 387145 w 1020178"/>
                  <a:gd name="connsiteY159" fmla="*/ 15051 h 1380107"/>
                  <a:gd name="connsiteX160" fmla="*/ 385183 w 1020178"/>
                  <a:gd name="connsiteY160" fmla="*/ 16360 h 1380107"/>
                  <a:gd name="connsiteX161" fmla="*/ 377989 w 1020178"/>
                  <a:gd name="connsiteY161" fmla="*/ 18977 h 1380107"/>
                  <a:gd name="connsiteX162" fmla="*/ 375373 w 1020178"/>
                  <a:gd name="connsiteY162" fmla="*/ 18977 h 1380107"/>
                  <a:gd name="connsiteX163" fmla="*/ 360332 w 1020178"/>
                  <a:gd name="connsiteY163" fmla="*/ 10470 h 1380107"/>
                  <a:gd name="connsiteX164" fmla="*/ 358370 w 1020178"/>
                  <a:gd name="connsiteY164" fmla="*/ 8507 h 1380107"/>
                  <a:gd name="connsiteX165" fmla="*/ 351831 w 1020178"/>
                  <a:gd name="connsiteY165" fmla="*/ 8507 h 1380107"/>
                  <a:gd name="connsiteX166" fmla="*/ 347907 w 1020178"/>
                  <a:gd name="connsiteY166" fmla="*/ 8507 h 1380107"/>
                  <a:gd name="connsiteX167" fmla="*/ 330904 w 1020178"/>
                  <a:gd name="connsiteY167" fmla="*/ 1963 h 1380107"/>
                  <a:gd name="connsiteX168" fmla="*/ 326980 w 1020178"/>
                  <a:gd name="connsiteY168" fmla="*/ 0 h 1380107"/>
                  <a:gd name="connsiteX169" fmla="*/ 322403 w 1020178"/>
                  <a:gd name="connsiteY169" fmla="*/ 1963 h 1380107"/>
                  <a:gd name="connsiteX170" fmla="*/ 321095 w 1020178"/>
                  <a:gd name="connsiteY170" fmla="*/ 1963 h 1380107"/>
                  <a:gd name="connsiteX171" fmla="*/ 306054 w 1020178"/>
                  <a:gd name="connsiteY171" fmla="*/ 1963 h 1380107"/>
                  <a:gd name="connsiteX172" fmla="*/ 308669 w 1020178"/>
                  <a:gd name="connsiteY172" fmla="*/ 18323 h 1380107"/>
                  <a:gd name="connsiteX173" fmla="*/ 313247 w 1020178"/>
                  <a:gd name="connsiteY173" fmla="*/ 27484 h 1380107"/>
                  <a:gd name="connsiteX174" fmla="*/ 323711 w 1020178"/>
                  <a:gd name="connsiteY174" fmla="*/ 37955 h 1380107"/>
                  <a:gd name="connsiteX175" fmla="*/ 325672 w 1020178"/>
                  <a:gd name="connsiteY175" fmla="*/ 49734 h 1380107"/>
                  <a:gd name="connsiteX176" fmla="*/ 332866 w 1020178"/>
                  <a:gd name="connsiteY176" fmla="*/ 52351 h 1380107"/>
                  <a:gd name="connsiteX177" fmla="*/ 345291 w 1020178"/>
                  <a:gd name="connsiteY177" fmla="*/ 71328 h 1380107"/>
                  <a:gd name="connsiteX178" fmla="*/ 342021 w 1020178"/>
                  <a:gd name="connsiteY178" fmla="*/ 77872 h 1380107"/>
                  <a:gd name="connsiteX179" fmla="*/ 331558 w 1020178"/>
                  <a:gd name="connsiteY179" fmla="*/ 84416 h 1380107"/>
                  <a:gd name="connsiteX180" fmla="*/ 321095 w 1020178"/>
                  <a:gd name="connsiteY180" fmla="*/ 85725 h 1380107"/>
                  <a:gd name="connsiteX181" fmla="*/ 311939 w 1020178"/>
                  <a:gd name="connsiteY181" fmla="*/ 88997 h 1380107"/>
                  <a:gd name="connsiteX182" fmla="*/ 304092 w 1020178"/>
                  <a:gd name="connsiteY182" fmla="*/ 88997 h 1380107"/>
                  <a:gd name="connsiteX183" fmla="*/ 309323 w 1020178"/>
                  <a:gd name="connsiteY183" fmla="*/ 94232 h 1380107"/>
                  <a:gd name="connsiteX184" fmla="*/ 298860 w 1020178"/>
                  <a:gd name="connsiteY184" fmla="*/ 99467 h 1380107"/>
                  <a:gd name="connsiteX185" fmla="*/ 307362 w 1020178"/>
                  <a:gd name="connsiteY185" fmla="*/ 113209 h 1380107"/>
                  <a:gd name="connsiteX186" fmla="*/ 314555 w 1020178"/>
                  <a:gd name="connsiteY186" fmla="*/ 106011 h 1380107"/>
                  <a:gd name="connsiteX187" fmla="*/ 321095 w 1020178"/>
                  <a:gd name="connsiteY187" fmla="*/ 108629 h 1380107"/>
                  <a:gd name="connsiteX188" fmla="*/ 326980 w 1020178"/>
                  <a:gd name="connsiteY188" fmla="*/ 103393 h 1380107"/>
                  <a:gd name="connsiteX189" fmla="*/ 332212 w 1020178"/>
                  <a:gd name="connsiteY189" fmla="*/ 106011 h 1380107"/>
                  <a:gd name="connsiteX190" fmla="*/ 338752 w 1020178"/>
                  <a:gd name="connsiteY190" fmla="*/ 102739 h 1380107"/>
                  <a:gd name="connsiteX191" fmla="*/ 334828 w 1020178"/>
                  <a:gd name="connsiteY191" fmla="*/ 110592 h 1380107"/>
                  <a:gd name="connsiteX192" fmla="*/ 326980 w 1020178"/>
                  <a:gd name="connsiteY192" fmla="*/ 113864 h 1380107"/>
                  <a:gd name="connsiteX193" fmla="*/ 325018 w 1020178"/>
                  <a:gd name="connsiteY193" fmla="*/ 121062 h 1380107"/>
                  <a:gd name="connsiteX194" fmla="*/ 321749 w 1020178"/>
                  <a:gd name="connsiteY194" fmla="*/ 128915 h 1380107"/>
                  <a:gd name="connsiteX195" fmla="*/ 327634 w 1020178"/>
                  <a:gd name="connsiteY195" fmla="*/ 135458 h 1380107"/>
                  <a:gd name="connsiteX196" fmla="*/ 336790 w 1020178"/>
                  <a:gd name="connsiteY196" fmla="*/ 134150 h 1380107"/>
                  <a:gd name="connsiteX197" fmla="*/ 340060 w 1020178"/>
                  <a:gd name="connsiteY197" fmla="*/ 138730 h 1380107"/>
                  <a:gd name="connsiteX198" fmla="*/ 343983 w 1020178"/>
                  <a:gd name="connsiteY198" fmla="*/ 148546 h 1380107"/>
                  <a:gd name="connsiteX199" fmla="*/ 340713 w 1020178"/>
                  <a:gd name="connsiteY199" fmla="*/ 157053 h 1380107"/>
                  <a:gd name="connsiteX200" fmla="*/ 328288 w 1020178"/>
                  <a:gd name="connsiteY200" fmla="*/ 150510 h 1380107"/>
                  <a:gd name="connsiteX201" fmla="*/ 328288 w 1020178"/>
                  <a:gd name="connsiteY201" fmla="*/ 159017 h 1380107"/>
                  <a:gd name="connsiteX202" fmla="*/ 330904 w 1020178"/>
                  <a:gd name="connsiteY202" fmla="*/ 170141 h 1380107"/>
                  <a:gd name="connsiteX203" fmla="*/ 339406 w 1020178"/>
                  <a:gd name="connsiteY203" fmla="*/ 176685 h 1380107"/>
                  <a:gd name="connsiteX204" fmla="*/ 352485 w 1020178"/>
                  <a:gd name="connsiteY204" fmla="*/ 179303 h 1380107"/>
                  <a:gd name="connsiteX205" fmla="*/ 363602 w 1020178"/>
                  <a:gd name="connsiteY205" fmla="*/ 177994 h 1380107"/>
                  <a:gd name="connsiteX206" fmla="*/ 374719 w 1020178"/>
                  <a:gd name="connsiteY206" fmla="*/ 183229 h 1380107"/>
                  <a:gd name="connsiteX207" fmla="*/ 383221 w 1020178"/>
                  <a:gd name="connsiteY207" fmla="*/ 191082 h 1380107"/>
                  <a:gd name="connsiteX208" fmla="*/ 387145 w 1020178"/>
                  <a:gd name="connsiteY208" fmla="*/ 202860 h 1380107"/>
                  <a:gd name="connsiteX209" fmla="*/ 396954 w 1020178"/>
                  <a:gd name="connsiteY209" fmla="*/ 212022 h 1380107"/>
                  <a:gd name="connsiteX210" fmla="*/ 400878 w 1020178"/>
                  <a:gd name="connsiteY210" fmla="*/ 224456 h 1380107"/>
                  <a:gd name="connsiteX211" fmla="*/ 398916 w 1020178"/>
                  <a:gd name="connsiteY211" fmla="*/ 229691 h 1380107"/>
                  <a:gd name="connsiteX212" fmla="*/ 386491 w 1020178"/>
                  <a:gd name="connsiteY212" fmla="*/ 213985 h 1380107"/>
                  <a:gd name="connsiteX213" fmla="*/ 377989 w 1020178"/>
                  <a:gd name="connsiteY213" fmla="*/ 200897 h 1380107"/>
                  <a:gd name="connsiteX214" fmla="*/ 370142 w 1020178"/>
                  <a:gd name="connsiteY214" fmla="*/ 187810 h 1380107"/>
                  <a:gd name="connsiteX215" fmla="*/ 355101 w 1020178"/>
                  <a:gd name="connsiteY215" fmla="*/ 183883 h 1380107"/>
                  <a:gd name="connsiteX216" fmla="*/ 340060 w 1020178"/>
                  <a:gd name="connsiteY216" fmla="*/ 188464 h 1380107"/>
                  <a:gd name="connsiteX217" fmla="*/ 326980 w 1020178"/>
                  <a:gd name="connsiteY217" fmla="*/ 189773 h 1380107"/>
                  <a:gd name="connsiteX218" fmla="*/ 312593 w 1020178"/>
                  <a:gd name="connsiteY218" fmla="*/ 186501 h 1380107"/>
                  <a:gd name="connsiteX219" fmla="*/ 302784 w 1020178"/>
                  <a:gd name="connsiteY219" fmla="*/ 178648 h 1380107"/>
                  <a:gd name="connsiteX220" fmla="*/ 294936 w 1020178"/>
                  <a:gd name="connsiteY220" fmla="*/ 189118 h 1380107"/>
                  <a:gd name="connsiteX221" fmla="*/ 289051 w 1020178"/>
                  <a:gd name="connsiteY221" fmla="*/ 204169 h 1380107"/>
                  <a:gd name="connsiteX222" fmla="*/ 285127 w 1020178"/>
                  <a:gd name="connsiteY222" fmla="*/ 216603 h 1380107"/>
                  <a:gd name="connsiteX223" fmla="*/ 291013 w 1020178"/>
                  <a:gd name="connsiteY223" fmla="*/ 234926 h 1380107"/>
                  <a:gd name="connsiteX224" fmla="*/ 294936 w 1020178"/>
                  <a:gd name="connsiteY224" fmla="*/ 246050 h 1380107"/>
                  <a:gd name="connsiteX225" fmla="*/ 287743 w 1020178"/>
                  <a:gd name="connsiteY225" fmla="*/ 253249 h 1380107"/>
                  <a:gd name="connsiteX226" fmla="*/ 285127 w 1020178"/>
                  <a:gd name="connsiteY226" fmla="*/ 275498 h 1380107"/>
                  <a:gd name="connsiteX227" fmla="*/ 283819 w 1020178"/>
                  <a:gd name="connsiteY227" fmla="*/ 254557 h 1380107"/>
                  <a:gd name="connsiteX228" fmla="*/ 289705 w 1020178"/>
                  <a:gd name="connsiteY228" fmla="*/ 242124 h 1380107"/>
                  <a:gd name="connsiteX229" fmla="*/ 280549 w 1020178"/>
                  <a:gd name="connsiteY229" fmla="*/ 238198 h 1380107"/>
                  <a:gd name="connsiteX230" fmla="*/ 273356 w 1020178"/>
                  <a:gd name="connsiteY230" fmla="*/ 232308 h 1380107"/>
                  <a:gd name="connsiteX231" fmla="*/ 266162 w 1020178"/>
                  <a:gd name="connsiteY231" fmla="*/ 227073 h 1380107"/>
                  <a:gd name="connsiteX232" fmla="*/ 259622 w 1020178"/>
                  <a:gd name="connsiteY232" fmla="*/ 236235 h 1380107"/>
                  <a:gd name="connsiteX233" fmla="*/ 258968 w 1020178"/>
                  <a:gd name="connsiteY233" fmla="*/ 246705 h 1380107"/>
                  <a:gd name="connsiteX234" fmla="*/ 267470 w 1020178"/>
                  <a:gd name="connsiteY234" fmla="*/ 246705 h 1380107"/>
                  <a:gd name="connsiteX235" fmla="*/ 264854 w 1020178"/>
                  <a:gd name="connsiteY235" fmla="*/ 260447 h 1380107"/>
                  <a:gd name="connsiteX236" fmla="*/ 257661 w 1020178"/>
                  <a:gd name="connsiteY236" fmla="*/ 267645 h 1380107"/>
                  <a:gd name="connsiteX237" fmla="*/ 248505 w 1020178"/>
                  <a:gd name="connsiteY237" fmla="*/ 258484 h 1380107"/>
                  <a:gd name="connsiteX238" fmla="*/ 240658 w 1020178"/>
                  <a:gd name="connsiteY238" fmla="*/ 257829 h 1380107"/>
                  <a:gd name="connsiteX239" fmla="*/ 240004 w 1020178"/>
                  <a:gd name="connsiteY239" fmla="*/ 249322 h 1380107"/>
                  <a:gd name="connsiteX240" fmla="*/ 251121 w 1020178"/>
                  <a:gd name="connsiteY240" fmla="*/ 245396 h 1380107"/>
                  <a:gd name="connsiteX241" fmla="*/ 248505 w 1020178"/>
                  <a:gd name="connsiteY241" fmla="*/ 236235 h 1380107"/>
                  <a:gd name="connsiteX242" fmla="*/ 240004 w 1020178"/>
                  <a:gd name="connsiteY242" fmla="*/ 222492 h 1380107"/>
                  <a:gd name="connsiteX243" fmla="*/ 235426 w 1020178"/>
                  <a:gd name="connsiteY243" fmla="*/ 210059 h 1380107"/>
                  <a:gd name="connsiteX244" fmla="*/ 217115 w 1020178"/>
                  <a:gd name="connsiteY244" fmla="*/ 210713 h 1380107"/>
                  <a:gd name="connsiteX245" fmla="*/ 185725 w 1020178"/>
                  <a:gd name="connsiteY245" fmla="*/ 217912 h 1380107"/>
                  <a:gd name="connsiteX246" fmla="*/ 168722 w 1020178"/>
                  <a:gd name="connsiteY246" fmla="*/ 213985 h 1380107"/>
                  <a:gd name="connsiteX247" fmla="*/ 153027 w 1020178"/>
                  <a:gd name="connsiteY247" fmla="*/ 218566 h 1380107"/>
                  <a:gd name="connsiteX248" fmla="*/ 135370 w 1020178"/>
                  <a:gd name="connsiteY248" fmla="*/ 231654 h 1380107"/>
                  <a:gd name="connsiteX249" fmla="*/ 143871 w 1020178"/>
                  <a:gd name="connsiteY249" fmla="*/ 242124 h 1380107"/>
                  <a:gd name="connsiteX250" fmla="*/ 131446 w 1020178"/>
                  <a:gd name="connsiteY250" fmla="*/ 246050 h 1380107"/>
                  <a:gd name="connsiteX251" fmla="*/ 128176 w 1020178"/>
                  <a:gd name="connsiteY251" fmla="*/ 272226 h 1380107"/>
                  <a:gd name="connsiteX252" fmla="*/ 139294 w 1020178"/>
                  <a:gd name="connsiteY252" fmla="*/ 278115 h 1380107"/>
                  <a:gd name="connsiteX253" fmla="*/ 157604 w 1020178"/>
                  <a:gd name="connsiteY253" fmla="*/ 280079 h 1380107"/>
                  <a:gd name="connsiteX254" fmla="*/ 165452 w 1020178"/>
                  <a:gd name="connsiteY254" fmla="*/ 284659 h 1380107"/>
                  <a:gd name="connsiteX255" fmla="*/ 152373 w 1020178"/>
                  <a:gd name="connsiteY255" fmla="*/ 283351 h 1380107"/>
                  <a:gd name="connsiteX256" fmla="*/ 151719 w 1020178"/>
                  <a:gd name="connsiteY256" fmla="*/ 287931 h 1380107"/>
                  <a:gd name="connsiteX257" fmla="*/ 154335 w 1020178"/>
                  <a:gd name="connsiteY257" fmla="*/ 296438 h 1380107"/>
                  <a:gd name="connsiteX258" fmla="*/ 154335 w 1020178"/>
                  <a:gd name="connsiteY258" fmla="*/ 308872 h 1380107"/>
                  <a:gd name="connsiteX259" fmla="*/ 151065 w 1020178"/>
                  <a:gd name="connsiteY259" fmla="*/ 313452 h 1380107"/>
                  <a:gd name="connsiteX260" fmla="*/ 151065 w 1020178"/>
                  <a:gd name="connsiteY260" fmla="*/ 314107 h 1380107"/>
                  <a:gd name="connsiteX261" fmla="*/ 153027 w 1020178"/>
                  <a:gd name="connsiteY261" fmla="*/ 344209 h 1380107"/>
                  <a:gd name="connsiteX262" fmla="*/ 145833 w 1020178"/>
                  <a:gd name="connsiteY262" fmla="*/ 356642 h 1380107"/>
                  <a:gd name="connsiteX263" fmla="*/ 138640 w 1020178"/>
                  <a:gd name="connsiteY263" fmla="*/ 369076 h 1380107"/>
                  <a:gd name="connsiteX264" fmla="*/ 137332 w 1020178"/>
                  <a:gd name="connsiteY264" fmla="*/ 380854 h 1380107"/>
                  <a:gd name="connsiteX265" fmla="*/ 127522 w 1020178"/>
                  <a:gd name="connsiteY265" fmla="*/ 411611 h 1380107"/>
                  <a:gd name="connsiteX266" fmla="*/ 117059 w 1020178"/>
                  <a:gd name="connsiteY266" fmla="*/ 409648 h 1380107"/>
                  <a:gd name="connsiteX267" fmla="*/ 102018 w 1020178"/>
                  <a:gd name="connsiteY267" fmla="*/ 406376 h 1380107"/>
                  <a:gd name="connsiteX268" fmla="*/ 98748 w 1020178"/>
                  <a:gd name="connsiteY268" fmla="*/ 407030 h 1380107"/>
                  <a:gd name="connsiteX269" fmla="*/ 98748 w 1020178"/>
                  <a:gd name="connsiteY269" fmla="*/ 407030 h 1380107"/>
                  <a:gd name="connsiteX270" fmla="*/ 102018 w 1020178"/>
                  <a:gd name="connsiteY270" fmla="*/ 418155 h 1380107"/>
                  <a:gd name="connsiteX271" fmla="*/ 97440 w 1020178"/>
                  <a:gd name="connsiteY271" fmla="*/ 423390 h 1380107"/>
                  <a:gd name="connsiteX272" fmla="*/ 94170 w 1020178"/>
                  <a:gd name="connsiteY272" fmla="*/ 424699 h 1380107"/>
                  <a:gd name="connsiteX273" fmla="*/ 94170 w 1020178"/>
                  <a:gd name="connsiteY273" fmla="*/ 424699 h 1380107"/>
                  <a:gd name="connsiteX274" fmla="*/ 98094 w 1020178"/>
                  <a:gd name="connsiteY274" fmla="*/ 431243 h 1380107"/>
                  <a:gd name="connsiteX275" fmla="*/ 109865 w 1020178"/>
                  <a:gd name="connsiteY275" fmla="*/ 435823 h 1380107"/>
                  <a:gd name="connsiteX276" fmla="*/ 111173 w 1020178"/>
                  <a:gd name="connsiteY276" fmla="*/ 434514 h 1380107"/>
                  <a:gd name="connsiteX277" fmla="*/ 121637 w 1020178"/>
                  <a:gd name="connsiteY277" fmla="*/ 429279 h 1380107"/>
                  <a:gd name="connsiteX278" fmla="*/ 127522 w 1020178"/>
                  <a:gd name="connsiteY278" fmla="*/ 434514 h 1380107"/>
                  <a:gd name="connsiteX279" fmla="*/ 128830 w 1020178"/>
                  <a:gd name="connsiteY279" fmla="*/ 439750 h 1380107"/>
                  <a:gd name="connsiteX280" fmla="*/ 130138 w 1020178"/>
                  <a:gd name="connsiteY280" fmla="*/ 443021 h 1380107"/>
                  <a:gd name="connsiteX281" fmla="*/ 131446 w 1020178"/>
                  <a:gd name="connsiteY281" fmla="*/ 444985 h 1380107"/>
                  <a:gd name="connsiteX282" fmla="*/ 134716 w 1020178"/>
                  <a:gd name="connsiteY282" fmla="*/ 459381 h 1380107"/>
                  <a:gd name="connsiteX283" fmla="*/ 131446 w 1020178"/>
                  <a:gd name="connsiteY283" fmla="*/ 465271 h 1380107"/>
                  <a:gd name="connsiteX284" fmla="*/ 130138 w 1020178"/>
                  <a:gd name="connsiteY284" fmla="*/ 467234 h 1380107"/>
                  <a:gd name="connsiteX285" fmla="*/ 131446 w 1020178"/>
                  <a:gd name="connsiteY285" fmla="*/ 470506 h 1380107"/>
                  <a:gd name="connsiteX286" fmla="*/ 132754 w 1020178"/>
                  <a:gd name="connsiteY286" fmla="*/ 481631 h 1380107"/>
                  <a:gd name="connsiteX287" fmla="*/ 128176 w 1020178"/>
                  <a:gd name="connsiteY287" fmla="*/ 485557 h 1380107"/>
                  <a:gd name="connsiteX288" fmla="*/ 123599 w 1020178"/>
                  <a:gd name="connsiteY288" fmla="*/ 485557 h 1380107"/>
                  <a:gd name="connsiteX289" fmla="*/ 118367 w 1020178"/>
                  <a:gd name="connsiteY289" fmla="*/ 492101 h 1380107"/>
                  <a:gd name="connsiteX290" fmla="*/ 111827 w 1020178"/>
                  <a:gd name="connsiteY290" fmla="*/ 495373 h 1380107"/>
                  <a:gd name="connsiteX291" fmla="*/ 111827 w 1020178"/>
                  <a:gd name="connsiteY291" fmla="*/ 495373 h 1380107"/>
                  <a:gd name="connsiteX292" fmla="*/ 100710 w 1020178"/>
                  <a:gd name="connsiteY292" fmla="*/ 504534 h 1380107"/>
                  <a:gd name="connsiteX293" fmla="*/ 98094 w 1020178"/>
                  <a:gd name="connsiteY293" fmla="*/ 504534 h 1380107"/>
                  <a:gd name="connsiteX294" fmla="*/ 98094 w 1020178"/>
                  <a:gd name="connsiteY294" fmla="*/ 504534 h 1380107"/>
                  <a:gd name="connsiteX295" fmla="*/ 94170 w 1020178"/>
                  <a:gd name="connsiteY295" fmla="*/ 509769 h 1380107"/>
                  <a:gd name="connsiteX296" fmla="*/ 97440 w 1020178"/>
                  <a:gd name="connsiteY296" fmla="*/ 513041 h 1380107"/>
                  <a:gd name="connsiteX297" fmla="*/ 100056 w 1020178"/>
                  <a:gd name="connsiteY297" fmla="*/ 515004 h 1380107"/>
                  <a:gd name="connsiteX298" fmla="*/ 105942 w 1020178"/>
                  <a:gd name="connsiteY298" fmla="*/ 522203 h 1380107"/>
                  <a:gd name="connsiteX299" fmla="*/ 103980 w 1020178"/>
                  <a:gd name="connsiteY299" fmla="*/ 529401 h 1380107"/>
                  <a:gd name="connsiteX300" fmla="*/ 103980 w 1020178"/>
                  <a:gd name="connsiteY300" fmla="*/ 530710 h 1380107"/>
                  <a:gd name="connsiteX301" fmla="*/ 86977 w 1020178"/>
                  <a:gd name="connsiteY301" fmla="*/ 545761 h 1380107"/>
                  <a:gd name="connsiteX302" fmla="*/ 83707 w 1020178"/>
                  <a:gd name="connsiteY302" fmla="*/ 545761 h 1380107"/>
                  <a:gd name="connsiteX303" fmla="*/ 81091 w 1020178"/>
                  <a:gd name="connsiteY303" fmla="*/ 541835 h 1380107"/>
                  <a:gd name="connsiteX304" fmla="*/ 81091 w 1020178"/>
                  <a:gd name="connsiteY304" fmla="*/ 541835 h 1380107"/>
                  <a:gd name="connsiteX305" fmla="*/ 74551 w 1020178"/>
                  <a:gd name="connsiteY305" fmla="*/ 545106 h 1380107"/>
                  <a:gd name="connsiteX306" fmla="*/ 61472 w 1020178"/>
                  <a:gd name="connsiteY306" fmla="*/ 550996 h 1380107"/>
                  <a:gd name="connsiteX307" fmla="*/ 54933 w 1020178"/>
                  <a:gd name="connsiteY307" fmla="*/ 550996 h 1380107"/>
                  <a:gd name="connsiteX308" fmla="*/ 51663 w 1020178"/>
                  <a:gd name="connsiteY308" fmla="*/ 555577 h 1380107"/>
                  <a:gd name="connsiteX309" fmla="*/ 44469 w 1020178"/>
                  <a:gd name="connsiteY309" fmla="*/ 555577 h 1380107"/>
                  <a:gd name="connsiteX310" fmla="*/ 33352 w 1020178"/>
                  <a:gd name="connsiteY310" fmla="*/ 549033 h 1380107"/>
                  <a:gd name="connsiteX311" fmla="*/ 32044 w 1020178"/>
                  <a:gd name="connsiteY311" fmla="*/ 549033 h 1380107"/>
                  <a:gd name="connsiteX312" fmla="*/ 26158 w 1020178"/>
                  <a:gd name="connsiteY312" fmla="*/ 547070 h 1380107"/>
                  <a:gd name="connsiteX313" fmla="*/ 21581 w 1020178"/>
                  <a:gd name="connsiteY313" fmla="*/ 543143 h 1380107"/>
                  <a:gd name="connsiteX314" fmla="*/ 21581 w 1020178"/>
                  <a:gd name="connsiteY314" fmla="*/ 543143 h 1380107"/>
                  <a:gd name="connsiteX315" fmla="*/ 20927 w 1020178"/>
                  <a:gd name="connsiteY315" fmla="*/ 543798 h 1380107"/>
                  <a:gd name="connsiteX316" fmla="*/ 11771 w 1020178"/>
                  <a:gd name="connsiteY316" fmla="*/ 550341 h 1380107"/>
                  <a:gd name="connsiteX317" fmla="*/ 7847 w 1020178"/>
                  <a:gd name="connsiteY317" fmla="*/ 551650 h 1380107"/>
                  <a:gd name="connsiteX318" fmla="*/ 9155 w 1020178"/>
                  <a:gd name="connsiteY318" fmla="*/ 558848 h 1380107"/>
                  <a:gd name="connsiteX319" fmla="*/ 9155 w 1020178"/>
                  <a:gd name="connsiteY319" fmla="*/ 560157 h 1380107"/>
                  <a:gd name="connsiteX320" fmla="*/ 14387 w 1020178"/>
                  <a:gd name="connsiteY320" fmla="*/ 568010 h 1380107"/>
                  <a:gd name="connsiteX321" fmla="*/ 14387 w 1020178"/>
                  <a:gd name="connsiteY321" fmla="*/ 571282 h 1380107"/>
                  <a:gd name="connsiteX322" fmla="*/ 14387 w 1020178"/>
                  <a:gd name="connsiteY322" fmla="*/ 571282 h 1380107"/>
                  <a:gd name="connsiteX323" fmla="*/ 22889 w 1020178"/>
                  <a:gd name="connsiteY323" fmla="*/ 575208 h 1380107"/>
                  <a:gd name="connsiteX324" fmla="*/ 24196 w 1020178"/>
                  <a:gd name="connsiteY324" fmla="*/ 581752 h 1380107"/>
                  <a:gd name="connsiteX325" fmla="*/ 21581 w 1020178"/>
                  <a:gd name="connsiteY325" fmla="*/ 586987 h 1380107"/>
                  <a:gd name="connsiteX326" fmla="*/ 21581 w 1020178"/>
                  <a:gd name="connsiteY326" fmla="*/ 586987 h 1380107"/>
                  <a:gd name="connsiteX327" fmla="*/ 26812 w 1020178"/>
                  <a:gd name="connsiteY327" fmla="*/ 594186 h 1380107"/>
                  <a:gd name="connsiteX328" fmla="*/ 34006 w 1020178"/>
                  <a:gd name="connsiteY328" fmla="*/ 607273 h 1380107"/>
                  <a:gd name="connsiteX329" fmla="*/ 34006 w 1020178"/>
                  <a:gd name="connsiteY329" fmla="*/ 617089 h 1380107"/>
                  <a:gd name="connsiteX330" fmla="*/ 34006 w 1020178"/>
                  <a:gd name="connsiteY330" fmla="*/ 623633 h 1380107"/>
                  <a:gd name="connsiteX331" fmla="*/ 30082 w 1020178"/>
                  <a:gd name="connsiteY331" fmla="*/ 640647 h 1380107"/>
                  <a:gd name="connsiteX332" fmla="*/ 26812 w 1020178"/>
                  <a:gd name="connsiteY332" fmla="*/ 643919 h 1380107"/>
                  <a:gd name="connsiteX333" fmla="*/ 14387 w 1020178"/>
                  <a:gd name="connsiteY333" fmla="*/ 658970 h 1380107"/>
                  <a:gd name="connsiteX334" fmla="*/ 14387 w 1020178"/>
                  <a:gd name="connsiteY334" fmla="*/ 658970 h 1380107"/>
                  <a:gd name="connsiteX335" fmla="*/ 27466 w 1020178"/>
                  <a:gd name="connsiteY335" fmla="*/ 662242 h 1380107"/>
                  <a:gd name="connsiteX336" fmla="*/ 12425 w 1020178"/>
                  <a:gd name="connsiteY336" fmla="*/ 681874 h 1380107"/>
                  <a:gd name="connsiteX337" fmla="*/ 5232 w 1020178"/>
                  <a:gd name="connsiteY337" fmla="*/ 689726 h 1380107"/>
                  <a:gd name="connsiteX338" fmla="*/ 0 w 1020178"/>
                  <a:gd name="connsiteY338" fmla="*/ 695616 h 1380107"/>
                  <a:gd name="connsiteX339" fmla="*/ 6540 w 1020178"/>
                  <a:gd name="connsiteY339" fmla="*/ 702160 h 1380107"/>
                  <a:gd name="connsiteX340" fmla="*/ 6540 w 1020178"/>
                  <a:gd name="connsiteY340" fmla="*/ 706740 h 1380107"/>
                  <a:gd name="connsiteX341" fmla="*/ 14387 w 1020178"/>
                  <a:gd name="connsiteY341" fmla="*/ 717865 h 1380107"/>
                  <a:gd name="connsiteX342" fmla="*/ 6540 w 1020178"/>
                  <a:gd name="connsiteY342" fmla="*/ 731607 h 1380107"/>
                  <a:gd name="connsiteX343" fmla="*/ 6540 w 1020178"/>
                  <a:gd name="connsiteY343" fmla="*/ 732262 h 1380107"/>
                  <a:gd name="connsiteX344" fmla="*/ 2616 w 1020178"/>
                  <a:gd name="connsiteY344" fmla="*/ 737497 h 1380107"/>
                  <a:gd name="connsiteX345" fmla="*/ 4578 w 1020178"/>
                  <a:gd name="connsiteY345" fmla="*/ 743386 h 1380107"/>
                  <a:gd name="connsiteX346" fmla="*/ 4578 w 1020178"/>
                  <a:gd name="connsiteY346" fmla="*/ 743386 h 1380107"/>
                  <a:gd name="connsiteX347" fmla="*/ 15695 w 1020178"/>
                  <a:gd name="connsiteY347" fmla="*/ 749276 h 1380107"/>
                  <a:gd name="connsiteX348" fmla="*/ 20927 w 1020178"/>
                  <a:gd name="connsiteY348" fmla="*/ 761055 h 1380107"/>
                  <a:gd name="connsiteX349" fmla="*/ 23542 w 1020178"/>
                  <a:gd name="connsiteY349" fmla="*/ 761055 h 1380107"/>
                  <a:gd name="connsiteX350" fmla="*/ 32698 w 1020178"/>
                  <a:gd name="connsiteY350" fmla="*/ 764981 h 1380107"/>
                  <a:gd name="connsiteX351" fmla="*/ 32698 w 1020178"/>
                  <a:gd name="connsiteY351" fmla="*/ 772179 h 1380107"/>
                  <a:gd name="connsiteX352" fmla="*/ 26158 w 1020178"/>
                  <a:gd name="connsiteY352" fmla="*/ 779378 h 1380107"/>
                  <a:gd name="connsiteX353" fmla="*/ 22889 w 1020178"/>
                  <a:gd name="connsiteY353" fmla="*/ 781995 h 1380107"/>
                  <a:gd name="connsiteX354" fmla="*/ 24850 w 1020178"/>
                  <a:gd name="connsiteY354" fmla="*/ 785922 h 1380107"/>
                  <a:gd name="connsiteX355" fmla="*/ 26812 w 1020178"/>
                  <a:gd name="connsiteY355" fmla="*/ 785922 h 1380107"/>
                  <a:gd name="connsiteX356" fmla="*/ 39891 w 1020178"/>
                  <a:gd name="connsiteY356" fmla="*/ 791157 h 1380107"/>
                  <a:gd name="connsiteX357" fmla="*/ 40545 w 1020178"/>
                  <a:gd name="connsiteY357" fmla="*/ 796392 h 1380107"/>
                  <a:gd name="connsiteX358" fmla="*/ 40545 w 1020178"/>
                  <a:gd name="connsiteY358" fmla="*/ 799009 h 1380107"/>
                  <a:gd name="connsiteX359" fmla="*/ 40545 w 1020178"/>
                  <a:gd name="connsiteY359" fmla="*/ 809479 h 1380107"/>
                  <a:gd name="connsiteX360" fmla="*/ 39891 w 1020178"/>
                  <a:gd name="connsiteY360" fmla="*/ 811443 h 1380107"/>
                  <a:gd name="connsiteX361" fmla="*/ 40545 w 1020178"/>
                  <a:gd name="connsiteY361" fmla="*/ 812751 h 1380107"/>
                  <a:gd name="connsiteX362" fmla="*/ 45777 w 1020178"/>
                  <a:gd name="connsiteY362" fmla="*/ 824530 h 1380107"/>
                  <a:gd name="connsiteX363" fmla="*/ 42507 w 1020178"/>
                  <a:gd name="connsiteY363" fmla="*/ 830420 h 1380107"/>
                  <a:gd name="connsiteX364" fmla="*/ 32698 w 1020178"/>
                  <a:gd name="connsiteY364" fmla="*/ 831729 h 1380107"/>
                  <a:gd name="connsiteX365" fmla="*/ 24196 w 1020178"/>
                  <a:gd name="connsiteY365" fmla="*/ 841545 h 1380107"/>
                  <a:gd name="connsiteX366" fmla="*/ 22235 w 1020178"/>
                  <a:gd name="connsiteY366" fmla="*/ 841545 h 1380107"/>
                  <a:gd name="connsiteX367" fmla="*/ 18311 w 1020178"/>
                  <a:gd name="connsiteY367" fmla="*/ 843508 h 1380107"/>
                  <a:gd name="connsiteX368" fmla="*/ 13733 w 1020178"/>
                  <a:gd name="connsiteY368" fmla="*/ 855941 h 1380107"/>
                  <a:gd name="connsiteX369" fmla="*/ 11117 w 1020178"/>
                  <a:gd name="connsiteY369" fmla="*/ 857904 h 1380107"/>
                  <a:gd name="connsiteX370" fmla="*/ 11117 w 1020178"/>
                  <a:gd name="connsiteY370" fmla="*/ 872301 h 1380107"/>
                  <a:gd name="connsiteX371" fmla="*/ 15041 w 1020178"/>
                  <a:gd name="connsiteY371" fmla="*/ 886697 h 1380107"/>
                  <a:gd name="connsiteX372" fmla="*/ 16349 w 1020178"/>
                  <a:gd name="connsiteY372" fmla="*/ 888661 h 1380107"/>
                  <a:gd name="connsiteX373" fmla="*/ 20273 w 1020178"/>
                  <a:gd name="connsiteY373" fmla="*/ 895205 h 1380107"/>
                  <a:gd name="connsiteX374" fmla="*/ 27466 w 1020178"/>
                  <a:gd name="connsiteY374" fmla="*/ 904366 h 1380107"/>
                  <a:gd name="connsiteX375" fmla="*/ 29428 w 1020178"/>
                  <a:gd name="connsiteY375" fmla="*/ 904366 h 1380107"/>
                  <a:gd name="connsiteX376" fmla="*/ 37930 w 1020178"/>
                  <a:gd name="connsiteY376" fmla="*/ 910910 h 1380107"/>
                  <a:gd name="connsiteX377" fmla="*/ 38584 w 1020178"/>
                  <a:gd name="connsiteY377" fmla="*/ 912873 h 1380107"/>
                  <a:gd name="connsiteX378" fmla="*/ 38584 w 1020178"/>
                  <a:gd name="connsiteY378" fmla="*/ 912873 h 1380107"/>
                  <a:gd name="connsiteX379" fmla="*/ 54279 w 1020178"/>
                  <a:gd name="connsiteY379" fmla="*/ 918763 h 1380107"/>
                  <a:gd name="connsiteX380" fmla="*/ 50355 w 1020178"/>
                  <a:gd name="connsiteY380" fmla="*/ 942975 h 1380107"/>
                  <a:gd name="connsiteX381" fmla="*/ 43815 w 1020178"/>
                  <a:gd name="connsiteY381" fmla="*/ 946901 h 1380107"/>
                  <a:gd name="connsiteX382" fmla="*/ 43815 w 1020178"/>
                  <a:gd name="connsiteY382" fmla="*/ 946901 h 1380107"/>
                  <a:gd name="connsiteX383" fmla="*/ 38584 w 1020178"/>
                  <a:gd name="connsiteY383" fmla="*/ 960644 h 1380107"/>
                  <a:gd name="connsiteX384" fmla="*/ 35968 w 1020178"/>
                  <a:gd name="connsiteY384" fmla="*/ 964570 h 1380107"/>
                  <a:gd name="connsiteX385" fmla="*/ 35968 w 1020178"/>
                  <a:gd name="connsiteY385" fmla="*/ 976349 h 1380107"/>
                  <a:gd name="connsiteX386" fmla="*/ 35968 w 1020178"/>
                  <a:gd name="connsiteY386" fmla="*/ 976349 h 1380107"/>
                  <a:gd name="connsiteX387" fmla="*/ 44469 w 1020178"/>
                  <a:gd name="connsiteY387" fmla="*/ 978966 h 1380107"/>
                  <a:gd name="connsiteX388" fmla="*/ 54279 w 1020178"/>
                  <a:gd name="connsiteY388" fmla="*/ 990745 h 1380107"/>
                  <a:gd name="connsiteX389" fmla="*/ 55587 w 1020178"/>
                  <a:gd name="connsiteY389" fmla="*/ 992054 h 1380107"/>
                  <a:gd name="connsiteX390" fmla="*/ 60164 w 1020178"/>
                  <a:gd name="connsiteY390" fmla="*/ 1003833 h 1380107"/>
                  <a:gd name="connsiteX391" fmla="*/ 58856 w 1020178"/>
                  <a:gd name="connsiteY391" fmla="*/ 1007105 h 1380107"/>
                  <a:gd name="connsiteX392" fmla="*/ 71282 w 1020178"/>
                  <a:gd name="connsiteY392" fmla="*/ 1022811 h 1380107"/>
                  <a:gd name="connsiteX393" fmla="*/ 71282 w 1020178"/>
                  <a:gd name="connsiteY393" fmla="*/ 1025428 h 1380107"/>
                  <a:gd name="connsiteX394" fmla="*/ 73243 w 1020178"/>
                  <a:gd name="connsiteY394" fmla="*/ 1033281 h 1380107"/>
                  <a:gd name="connsiteX395" fmla="*/ 76513 w 1020178"/>
                  <a:gd name="connsiteY395" fmla="*/ 1034590 h 1380107"/>
                  <a:gd name="connsiteX396" fmla="*/ 83707 w 1020178"/>
                  <a:gd name="connsiteY396" fmla="*/ 1024119 h 1380107"/>
                  <a:gd name="connsiteX397" fmla="*/ 84361 w 1020178"/>
                  <a:gd name="connsiteY397" fmla="*/ 1024119 h 1380107"/>
                  <a:gd name="connsiteX398" fmla="*/ 97440 w 1020178"/>
                  <a:gd name="connsiteY398" fmla="*/ 1026083 h 1380107"/>
                  <a:gd name="connsiteX399" fmla="*/ 99402 w 1020178"/>
                  <a:gd name="connsiteY399" fmla="*/ 1026083 h 1380107"/>
                  <a:gd name="connsiteX400" fmla="*/ 107904 w 1020178"/>
                  <a:gd name="connsiteY400" fmla="*/ 1028700 h 1380107"/>
                  <a:gd name="connsiteX401" fmla="*/ 110519 w 1020178"/>
                  <a:gd name="connsiteY401" fmla="*/ 1035898 h 1380107"/>
                  <a:gd name="connsiteX402" fmla="*/ 110519 w 1020178"/>
                  <a:gd name="connsiteY402" fmla="*/ 1035898 h 1380107"/>
                  <a:gd name="connsiteX403" fmla="*/ 110519 w 1020178"/>
                  <a:gd name="connsiteY403" fmla="*/ 1035898 h 1380107"/>
                  <a:gd name="connsiteX404" fmla="*/ 117059 w 1020178"/>
                  <a:gd name="connsiteY404" fmla="*/ 1037862 h 1380107"/>
                  <a:gd name="connsiteX405" fmla="*/ 118367 w 1020178"/>
                  <a:gd name="connsiteY405" fmla="*/ 1039170 h 1380107"/>
                  <a:gd name="connsiteX406" fmla="*/ 124906 w 1020178"/>
                  <a:gd name="connsiteY406" fmla="*/ 1042442 h 1380107"/>
                  <a:gd name="connsiteX407" fmla="*/ 132100 w 1020178"/>
                  <a:gd name="connsiteY407" fmla="*/ 1042442 h 1380107"/>
                  <a:gd name="connsiteX408" fmla="*/ 134062 w 1020178"/>
                  <a:gd name="connsiteY408" fmla="*/ 1042442 h 1380107"/>
                  <a:gd name="connsiteX409" fmla="*/ 136678 w 1020178"/>
                  <a:gd name="connsiteY409" fmla="*/ 1039825 h 1380107"/>
                  <a:gd name="connsiteX410" fmla="*/ 149757 w 1020178"/>
                  <a:gd name="connsiteY410" fmla="*/ 1033281 h 1380107"/>
                  <a:gd name="connsiteX411" fmla="*/ 151719 w 1020178"/>
                  <a:gd name="connsiteY411" fmla="*/ 1033281 h 1380107"/>
                  <a:gd name="connsiteX412" fmla="*/ 165452 w 1020178"/>
                  <a:gd name="connsiteY412" fmla="*/ 1035898 h 1380107"/>
                  <a:gd name="connsiteX413" fmla="*/ 168068 w 1020178"/>
                  <a:gd name="connsiteY413" fmla="*/ 1042442 h 1380107"/>
                  <a:gd name="connsiteX414" fmla="*/ 169376 w 1020178"/>
                  <a:gd name="connsiteY414" fmla="*/ 1050949 h 1380107"/>
                  <a:gd name="connsiteX415" fmla="*/ 169376 w 1020178"/>
                  <a:gd name="connsiteY415" fmla="*/ 1050949 h 1380107"/>
                  <a:gd name="connsiteX416" fmla="*/ 180493 w 1020178"/>
                  <a:gd name="connsiteY416" fmla="*/ 1056839 h 1380107"/>
                  <a:gd name="connsiteX417" fmla="*/ 180493 w 1020178"/>
                  <a:gd name="connsiteY417" fmla="*/ 1058802 h 1380107"/>
                  <a:gd name="connsiteX418" fmla="*/ 187687 w 1020178"/>
                  <a:gd name="connsiteY418" fmla="*/ 1058802 h 1380107"/>
                  <a:gd name="connsiteX419" fmla="*/ 187687 w 1020178"/>
                  <a:gd name="connsiteY419" fmla="*/ 1058802 h 1380107"/>
                  <a:gd name="connsiteX420" fmla="*/ 194226 w 1020178"/>
                  <a:gd name="connsiteY420" fmla="*/ 1055530 h 1380107"/>
                  <a:gd name="connsiteX421" fmla="*/ 200112 w 1020178"/>
                  <a:gd name="connsiteY421" fmla="*/ 1057493 h 1380107"/>
                  <a:gd name="connsiteX422" fmla="*/ 202074 w 1020178"/>
                  <a:gd name="connsiteY422" fmla="*/ 1060765 h 1380107"/>
                  <a:gd name="connsiteX423" fmla="*/ 204036 w 1020178"/>
                  <a:gd name="connsiteY423" fmla="*/ 1059456 h 1380107"/>
                  <a:gd name="connsiteX424" fmla="*/ 216461 w 1020178"/>
                  <a:gd name="connsiteY424" fmla="*/ 1059456 h 1380107"/>
                  <a:gd name="connsiteX425" fmla="*/ 228886 w 1020178"/>
                  <a:gd name="connsiteY425" fmla="*/ 1068618 h 1380107"/>
                  <a:gd name="connsiteX426" fmla="*/ 230194 w 1020178"/>
                  <a:gd name="connsiteY426" fmla="*/ 1069926 h 1380107"/>
                  <a:gd name="connsiteX427" fmla="*/ 231502 w 1020178"/>
                  <a:gd name="connsiteY427" fmla="*/ 1069926 h 1380107"/>
                  <a:gd name="connsiteX428" fmla="*/ 236734 w 1020178"/>
                  <a:gd name="connsiteY428" fmla="*/ 1071890 h 1380107"/>
                  <a:gd name="connsiteX429" fmla="*/ 240004 w 1020178"/>
                  <a:gd name="connsiteY429" fmla="*/ 1071890 h 1380107"/>
                  <a:gd name="connsiteX430" fmla="*/ 249159 w 1020178"/>
                  <a:gd name="connsiteY430" fmla="*/ 1077125 h 1380107"/>
                  <a:gd name="connsiteX431" fmla="*/ 250467 w 1020178"/>
                  <a:gd name="connsiteY431" fmla="*/ 1080397 h 1380107"/>
                  <a:gd name="connsiteX432" fmla="*/ 247851 w 1020178"/>
                  <a:gd name="connsiteY432" fmla="*/ 1083669 h 1380107"/>
                  <a:gd name="connsiteX433" fmla="*/ 245235 w 1020178"/>
                  <a:gd name="connsiteY433" fmla="*/ 1088904 h 1380107"/>
                  <a:gd name="connsiteX434" fmla="*/ 242619 w 1020178"/>
                  <a:gd name="connsiteY434" fmla="*/ 1093485 h 1380107"/>
                  <a:gd name="connsiteX435" fmla="*/ 240658 w 1020178"/>
                  <a:gd name="connsiteY435" fmla="*/ 1098720 h 1380107"/>
                  <a:gd name="connsiteX436" fmla="*/ 234772 w 1020178"/>
                  <a:gd name="connsiteY436" fmla="*/ 1110499 h 1380107"/>
                  <a:gd name="connsiteX437" fmla="*/ 228886 w 1020178"/>
                  <a:gd name="connsiteY437" fmla="*/ 1114425 h 1380107"/>
                  <a:gd name="connsiteX438" fmla="*/ 227578 w 1020178"/>
                  <a:gd name="connsiteY438" fmla="*/ 1115079 h 1380107"/>
                  <a:gd name="connsiteX439" fmla="*/ 226270 w 1020178"/>
                  <a:gd name="connsiteY439" fmla="*/ 1116388 h 1380107"/>
                  <a:gd name="connsiteX440" fmla="*/ 220385 w 1020178"/>
                  <a:gd name="connsiteY440" fmla="*/ 1120314 h 1380107"/>
                  <a:gd name="connsiteX441" fmla="*/ 219731 w 1020178"/>
                  <a:gd name="connsiteY441" fmla="*/ 1120314 h 1380107"/>
                  <a:gd name="connsiteX442" fmla="*/ 219731 w 1020178"/>
                  <a:gd name="connsiteY442" fmla="*/ 1120314 h 1380107"/>
                  <a:gd name="connsiteX443" fmla="*/ 217115 w 1020178"/>
                  <a:gd name="connsiteY443" fmla="*/ 1129476 h 1380107"/>
                  <a:gd name="connsiteX444" fmla="*/ 210575 w 1020178"/>
                  <a:gd name="connsiteY444" fmla="*/ 1134711 h 1380107"/>
                  <a:gd name="connsiteX445" fmla="*/ 204036 w 1020178"/>
                  <a:gd name="connsiteY445" fmla="*/ 1139946 h 1380107"/>
                  <a:gd name="connsiteX446" fmla="*/ 201420 w 1020178"/>
                  <a:gd name="connsiteY446" fmla="*/ 1150417 h 1380107"/>
                  <a:gd name="connsiteX447" fmla="*/ 201420 w 1020178"/>
                  <a:gd name="connsiteY447" fmla="*/ 1152380 h 1380107"/>
                  <a:gd name="connsiteX448" fmla="*/ 200112 w 1020178"/>
                  <a:gd name="connsiteY448" fmla="*/ 1163504 h 1380107"/>
                  <a:gd name="connsiteX449" fmla="*/ 196842 w 1020178"/>
                  <a:gd name="connsiteY449" fmla="*/ 1169394 h 1380107"/>
                  <a:gd name="connsiteX450" fmla="*/ 192918 w 1020178"/>
                  <a:gd name="connsiteY450" fmla="*/ 1176592 h 1380107"/>
                  <a:gd name="connsiteX451" fmla="*/ 192918 w 1020178"/>
                  <a:gd name="connsiteY451" fmla="*/ 1181173 h 1380107"/>
                  <a:gd name="connsiteX452" fmla="*/ 190956 w 1020178"/>
                  <a:gd name="connsiteY452" fmla="*/ 1195569 h 1380107"/>
                  <a:gd name="connsiteX453" fmla="*/ 185725 w 1020178"/>
                  <a:gd name="connsiteY453" fmla="*/ 1199496 h 1380107"/>
                  <a:gd name="connsiteX454" fmla="*/ 185725 w 1020178"/>
                  <a:gd name="connsiteY454" fmla="*/ 1199496 h 1380107"/>
                  <a:gd name="connsiteX455" fmla="*/ 185725 w 1020178"/>
                  <a:gd name="connsiteY455" fmla="*/ 1200804 h 1380107"/>
                  <a:gd name="connsiteX456" fmla="*/ 183763 w 1020178"/>
                  <a:gd name="connsiteY456" fmla="*/ 1211929 h 1380107"/>
                  <a:gd name="connsiteX457" fmla="*/ 181147 w 1020178"/>
                  <a:gd name="connsiteY457" fmla="*/ 1216510 h 1380107"/>
                  <a:gd name="connsiteX458" fmla="*/ 169376 w 1020178"/>
                  <a:gd name="connsiteY458" fmla="*/ 1237450 h 1380107"/>
                  <a:gd name="connsiteX459" fmla="*/ 171992 w 1020178"/>
                  <a:gd name="connsiteY459" fmla="*/ 1247266 h 1380107"/>
                  <a:gd name="connsiteX460" fmla="*/ 173300 w 1020178"/>
                  <a:gd name="connsiteY460" fmla="*/ 1250538 h 1380107"/>
                  <a:gd name="connsiteX461" fmla="*/ 173300 w 1020178"/>
                  <a:gd name="connsiteY461" fmla="*/ 1261663 h 1380107"/>
                  <a:gd name="connsiteX462" fmla="*/ 170030 w 1020178"/>
                  <a:gd name="connsiteY462" fmla="*/ 1268861 h 1380107"/>
                  <a:gd name="connsiteX463" fmla="*/ 170030 w 1020178"/>
                  <a:gd name="connsiteY463" fmla="*/ 1272133 h 1380107"/>
                  <a:gd name="connsiteX464" fmla="*/ 168068 w 1020178"/>
                  <a:gd name="connsiteY464" fmla="*/ 1280640 h 1380107"/>
                  <a:gd name="connsiteX465" fmla="*/ 166106 w 1020178"/>
                  <a:gd name="connsiteY465" fmla="*/ 1284566 h 1380107"/>
                  <a:gd name="connsiteX466" fmla="*/ 163490 w 1020178"/>
                  <a:gd name="connsiteY466" fmla="*/ 1290456 h 1380107"/>
                  <a:gd name="connsiteX467" fmla="*/ 163490 w 1020178"/>
                  <a:gd name="connsiteY467" fmla="*/ 1292419 h 1380107"/>
                  <a:gd name="connsiteX468" fmla="*/ 163490 w 1020178"/>
                  <a:gd name="connsiteY468" fmla="*/ 1300926 h 1380107"/>
                  <a:gd name="connsiteX469" fmla="*/ 162182 w 1020178"/>
                  <a:gd name="connsiteY469" fmla="*/ 1303543 h 1380107"/>
                  <a:gd name="connsiteX470" fmla="*/ 160874 w 1020178"/>
                  <a:gd name="connsiteY470" fmla="*/ 1306815 h 1380107"/>
                  <a:gd name="connsiteX471" fmla="*/ 162836 w 1020178"/>
                  <a:gd name="connsiteY471" fmla="*/ 1310087 h 1380107"/>
                  <a:gd name="connsiteX472" fmla="*/ 167414 w 1020178"/>
                  <a:gd name="connsiteY472" fmla="*/ 1317940 h 1380107"/>
                  <a:gd name="connsiteX473" fmla="*/ 168068 w 1020178"/>
                  <a:gd name="connsiteY473" fmla="*/ 1322521 h 1380107"/>
                  <a:gd name="connsiteX474" fmla="*/ 169376 w 1020178"/>
                  <a:gd name="connsiteY474" fmla="*/ 1329719 h 1380107"/>
                  <a:gd name="connsiteX475" fmla="*/ 179839 w 1020178"/>
                  <a:gd name="connsiteY475" fmla="*/ 1331682 h 1380107"/>
                  <a:gd name="connsiteX476" fmla="*/ 183109 w 1020178"/>
                  <a:gd name="connsiteY476" fmla="*/ 1328410 h 1380107"/>
                  <a:gd name="connsiteX477" fmla="*/ 194880 w 1020178"/>
                  <a:gd name="connsiteY477" fmla="*/ 1322521 h 1380107"/>
                  <a:gd name="connsiteX478" fmla="*/ 200766 w 1020178"/>
                  <a:gd name="connsiteY478" fmla="*/ 1325793 h 1380107"/>
                  <a:gd name="connsiteX479" fmla="*/ 205344 w 1020178"/>
                  <a:gd name="connsiteY479" fmla="*/ 1328410 h 1380107"/>
                  <a:gd name="connsiteX480" fmla="*/ 219077 w 1020178"/>
                  <a:gd name="connsiteY480" fmla="*/ 1328410 h 1380107"/>
                  <a:gd name="connsiteX481" fmla="*/ 223654 w 1020178"/>
                  <a:gd name="connsiteY481" fmla="*/ 1324484 h 1380107"/>
                  <a:gd name="connsiteX482" fmla="*/ 236734 w 1020178"/>
                  <a:gd name="connsiteY482" fmla="*/ 1316631 h 1380107"/>
                  <a:gd name="connsiteX483" fmla="*/ 246543 w 1020178"/>
                  <a:gd name="connsiteY483" fmla="*/ 1321212 h 1380107"/>
                  <a:gd name="connsiteX484" fmla="*/ 253737 w 1020178"/>
                  <a:gd name="connsiteY484" fmla="*/ 1325138 h 1380107"/>
                  <a:gd name="connsiteX485" fmla="*/ 262892 w 1020178"/>
                  <a:gd name="connsiteY485" fmla="*/ 1325138 h 1380107"/>
                  <a:gd name="connsiteX486" fmla="*/ 265508 w 1020178"/>
                  <a:gd name="connsiteY486" fmla="*/ 1323830 h 1380107"/>
                  <a:gd name="connsiteX487" fmla="*/ 258315 w 1020178"/>
                  <a:gd name="connsiteY487" fmla="*/ 1310742 h 1380107"/>
                  <a:gd name="connsiteX488" fmla="*/ 272702 w 1020178"/>
                  <a:gd name="connsiteY488" fmla="*/ 1290456 h 1380107"/>
                  <a:gd name="connsiteX489" fmla="*/ 275317 w 1020178"/>
                  <a:gd name="connsiteY489" fmla="*/ 1289147 h 1380107"/>
                  <a:gd name="connsiteX490" fmla="*/ 287743 w 1020178"/>
                  <a:gd name="connsiteY490" fmla="*/ 1284566 h 1380107"/>
                  <a:gd name="connsiteX491" fmla="*/ 295590 w 1020178"/>
                  <a:gd name="connsiteY491" fmla="*/ 1289801 h 1380107"/>
                  <a:gd name="connsiteX492" fmla="*/ 296244 w 1020178"/>
                  <a:gd name="connsiteY492" fmla="*/ 1289801 h 1380107"/>
                  <a:gd name="connsiteX493" fmla="*/ 307362 w 1020178"/>
                  <a:gd name="connsiteY493" fmla="*/ 1292419 h 1380107"/>
                  <a:gd name="connsiteX494" fmla="*/ 309323 w 1020178"/>
                  <a:gd name="connsiteY494" fmla="*/ 1300272 h 1380107"/>
                  <a:gd name="connsiteX495" fmla="*/ 319133 w 1020178"/>
                  <a:gd name="connsiteY495" fmla="*/ 1299617 h 1380107"/>
                  <a:gd name="connsiteX496" fmla="*/ 325672 w 1020178"/>
                  <a:gd name="connsiteY496" fmla="*/ 1310742 h 1380107"/>
                  <a:gd name="connsiteX497" fmla="*/ 325672 w 1020178"/>
                  <a:gd name="connsiteY497" fmla="*/ 1312705 h 1380107"/>
                  <a:gd name="connsiteX498" fmla="*/ 331558 w 1020178"/>
                  <a:gd name="connsiteY498" fmla="*/ 1310742 h 1380107"/>
                  <a:gd name="connsiteX499" fmla="*/ 344637 w 1020178"/>
                  <a:gd name="connsiteY499" fmla="*/ 1307470 h 1380107"/>
                  <a:gd name="connsiteX500" fmla="*/ 347907 w 1020178"/>
                  <a:gd name="connsiteY500" fmla="*/ 1308778 h 1380107"/>
                  <a:gd name="connsiteX501" fmla="*/ 359678 w 1020178"/>
                  <a:gd name="connsiteY501" fmla="*/ 1312050 h 1380107"/>
                  <a:gd name="connsiteX502" fmla="*/ 385183 w 1020178"/>
                  <a:gd name="connsiteY502" fmla="*/ 1317940 h 1380107"/>
                  <a:gd name="connsiteX503" fmla="*/ 412649 w 1020178"/>
                  <a:gd name="connsiteY503" fmla="*/ 1334300 h 1380107"/>
                  <a:gd name="connsiteX504" fmla="*/ 416573 w 1020178"/>
                  <a:gd name="connsiteY504" fmla="*/ 1340844 h 1380107"/>
                  <a:gd name="connsiteX505" fmla="*/ 419189 w 1020178"/>
                  <a:gd name="connsiteY505" fmla="*/ 1340844 h 1380107"/>
                  <a:gd name="connsiteX506" fmla="*/ 420497 w 1020178"/>
                  <a:gd name="connsiteY506" fmla="*/ 1340844 h 1380107"/>
                  <a:gd name="connsiteX507" fmla="*/ 422459 w 1020178"/>
                  <a:gd name="connsiteY507" fmla="*/ 1332991 h 1380107"/>
                  <a:gd name="connsiteX508" fmla="*/ 439462 w 1020178"/>
                  <a:gd name="connsiteY508" fmla="*/ 1324484 h 1380107"/>
                  <a:gd name="connsiteX509" fmla="*/ 442731 w 1020178"/>
                  <a:gd name="connsiteY509" fmla="*/ 1325793 h 1380107"/>
                  <a:gd name="connsiteX510" fmla="*/ 444039 w 1020178"/>
                  <a:gd name="connsiteY510" fmla="*/ 1329719 h 1380107"/>
                  <a:gd name="connsiteX511" fmla="*/ 444039 w 1020178"/>
                  <a:gd name="connsiteY511" fmla="*/ 1333646 h 1380107"/>
                  <a:gd name="connsiteX512" fmla="*/ 444039 w 1020178"/>
                  <a:gd name="connsiteY512" fmla="*/ 1334300 h 1380107"/>
                  <a:gd name="connsiteX513" fmla="*/ 444693 w 1020178"/>
                  <a:gd name="connsiteY513" fmla="*/ 1334300 h 1380107"/>
                  <a:gd name="connsiteX514" fmla="*/ 457773 w 1020178"/>
                  <a:gd name="connsiteY514" fmla="*/ 1335609 h 1380107"/>
                  <a:gd name="connsiteX515" fmla="*/ 462350 w 1020178"/>
                  <a:gd name="connsiteY515" fmla="*/ 1342807 h 1380107"/>
                  <a:gd name="connsiteX516" fmla="*/ 462350 w 1020178"/>
                  <a:gd name="connsiteY516" fmla="*/ 1344116 h 1380107"/>
                  <a:gd name="connsiteX517" fmla="*/ 463004 w 1020178"/>
                  <a:gd name="connsiteY517" fmla="*/ 1344116 h 1380107"/>
                  <a:gd name="connsiteX518" fmla="*/ 471506 w 1020178"/>
                  <a:gd name="connsiteY518" fmla="*/ 1348042 h 1380107"/>
                  <a:gd name="connsiteX519" fmla="*/ 473468 w 1020178"/>
                  <a:gd name="connsiteY519" fmla="*/ 1350005 h 1380107"/>
                  <a:gd name="connsiteX520" fmla="*/ 478699 w 1020178"/>
                  <a:gd name="connsiteY520" fmla="*/ 1360475 h 1380107"/>
                  <a:gd name="connsiteX521" fmla="*/ 478699 w 1020178"/>
                  <a:gd name="connsiteY521" fmla="*/ 1362438 h 1380107"/>
                  <a:gd name="connsiteX522" fmla="*/ 487855 w 1020178"/>
                  <a:gd name="connsiteY522" fmla="*/ 1361784 h 1380107"/>
                  <a:gd name="connsiteX523" fmla="*/ 492432 w 1020178"/>
                  <a:gd name="connsiteY523" fmla="*/ 1366365 h 1380107"/>
                  <a:gd name="connsiteX524" fmla="*/ 493740 w 1020178"/>
                  <a:gd name="connsiteY524" fmla="*/ 1380107 h 1380107"/>
                  <a:gd name="connsiteX525" fmla="*/ 497010 w 1020178"/>
                  <a:gd name="connsiteY525" fmla="*/ 1378144 h 1380107"/>
                  <a:gd name="connsiteX526" fmla="*/ 512051 w 1020178"/>
                  <a:gd name="connsiteY526" fmla="*/ 1359167 h 1380107"/>
                  <a:gd name="connsiteX527" fmla="*/ 510089 w 1020178"/>
                  <a:gd name="connsiteY527" fmla="*/ 1355895 h 1380107"/>
                  <a:gd name="connsiteX528" fmla="*/ 506820 w 1020178"/>
                  <a:gd name="connsiteY528" fmla="*/ 1346079 h 1380107"/>
                  <a:gd name="connsiteX529" fmla="*/ 508127 w 1020178"/>
                  <a:gd name="connsiteY529" fmla="*/ 1342153 h 1380107"/>
                  <a:gd name="connsiteX530" fmla="*/ 508127 w 1020178"/>
                  <a:gd name="connsiteY530" fmla="*/ 1342153 h 1380107"/>
                  <a:gd name="connsiteX531" fmla="*/ 507473 w 1020178"/>
                  <a:gd name="connsiteY531" fmla="*/ 1332991 h 1380107"/>
                  <a:gd name="connsiteX532" fmla="*/ 515321 w 1020178"/>
                  <a:gd name="connsiteY532" fmla="*/ 1326447 h 1380107"/>
                  <a:gd name="connsiteX533" fmla="*/ 525130 w 1020178"/>
                  <a:gd name="connsiteY533" fmla="*/ 1335609 h 1380107"/>
                  <a:gd name="connsiteX534" fmla="*/ 525130 w 1020178"/>
                  <a:gd name="connsiteY534" fmla="*/ 1335609 h 1380107"/>
                  <a:gd name="connsiteX535" fmla="*/ 538864 w 1020178"/>
                  <a:gd name="connsiteY535" fmla="*/ 1331028 h 1380107"/>
                  <a:gd name="connsiteX536" fmla="*/ 543441 w 1020178"/>
                  <a:gd name="connsiteY536" fmla="*/ 1332337 h 1380107"/>
                  <a:gd name="connsiteX537" fmla="*/ 552597 w 1020178"/>
                  <a:gd name="connsiteY537" fmla="*/ 1335609 h 1380107"/>
                  <a:gd name="connsiteX538" fmla="*/ 557175 w 1020178"/>
                  <a:gd name="connsiteY538" fmla="*/ 1338881 h 1380107"/>
                  <a:gd name="connsiteX539" fmla="*/ 558483 w 1020178"/>
                  <a:gd name="connsiteY539" fmla="*/ 1337572 h 1380107"/>
                  <a:gd name="connsiteX540" fmla="*/ 568292 w 1020178"/>
                  <a:gd name="connsiteY540" fmla="*/ 1332991 h 1380107"/>
                  <a:gd name="connsiteX541" fmla="*/ 574832 w 1020178"/>
                  <a:gd name="connsiteY541" fmla="*/ 1337572 h 1380107"/>
                  <a:gd name="connsiteX542" fmla="*/ 576793 w 1020178"/>
                  <a:gd name="connsiteY542" fmla="*/ 1346079 h 1380107"/>
                  <a:gd name="connsiteX543" fmla="*/ 576793 w 1020178"/>
                  <a:gd name="connsiteY543" fmla="*/ 1346079 h 1380107"/>
                  <a:gd name="connsiteX544" fmla="*/ 576793 w 1020178"/>
                  <a:gd name="connsiteY544" fmla="*/ 1346079 h 1380107"/>
                  <a:gd name="connsiteX545" fmla="*/ 580063 w 1020178"/>
                  <a:gd name="connsiteY545" fmla="*/ 1348042 h 1380107"/>
                  <a:gd name="connsiteX546" fmla="*/ 587911 w 1020178"/>
                  <a:gd name="connsiteY546" fmla="*/ 1356549 h 1380107"/>
                  <a:gd name="connsiteX547" fmla="*/ 587911 w 1020178"/>
                  <a:gd name="connsiteY547" fmla="*/ 1360475 h 1380107"/>
                  <a:gd name="connsiteX548" fmla="*/ 593142 w 1020178"/>
                  <a:gd name="connsiteY548" fmla="*/ 1359821 h 1380107"/>
                  <a:gd name="connsiteX549" fmla="*/ 598374 w 1020178"/>
                  <a:gd name="connsiteY549" fmla="*/ 1356549 h 1380107"/>
                  <a:gd name="connsiteX550" fmla="*/ 612761 w 1020178"/>
                  <a:gd name="connsiteY550" fmla="*/ 1353277 h 1380107"/>
                  <a:gd name="connsiteX551" fmla="*/ 616031 w 1020178"/>
                  <a:gd name="connsiteY551" fmla="*/ 1356549 h 1380107"/>
                  <a:gd name="connsiteX552" fmla="*/ 616031 w 1020178"/>
                  <a:gd name="connsiteY552" fmla="*/ 1356549 h 1380107"/>
                  <a:gd name="connsiteX553" fmla="*/ 622571 w 1020178"/>
                  <a:gd name="connsiteY553" fmla="*/ 1350005 h 1380107"/>
                  <a:gd name="connsiteX554" fmla="*/ 624533 w 1020178"/>
                  <a:gd name="connsiteY554" fmla="*/ 1346733 h 1380107"/>
                  <a:gd name="connsiteX555" fmla="*/ 635650 w 1020178"/>
                  <a:gd name="connsiteY555" fmla="*/ 1337572 h 1380107"/>
                  <a:gd name="connsiteX556" fmla="*/ 636958 w 1020178"/>
                  <a:gd name="connsiteY556" fmla="*/ 1337572 h 1380107"/>
                  <a:gd name="connsiteX557" fmla="*/ 647421 w 1020178"/>
                  <a:gd name="connsiteY557" fmla="*/ 1338226 h 1380107"/>
                  <a:gd name="connsiteX558" fmla="*/ 648729 w 1020178"/>
                  <a:gd name="connsiteY558" fmla="*/ 1334954 h 1380107"/>
                  <a:gd name="connsiteX559" fmla="*/ 659846 w 1020178"/>
                  <a:gd name="connsiteY559" fmla="*/ 1322521 h 1380107"/>
                  <a:gd name="connsiteX560" fmla="*/ 672272 w 1020178"/>
                  <a:gd name="connsiteY560" fmla="*/ 1322521 h 1380107"/>
                  <a:gd name="connsiteX561" fmla="*/ 685351 w 1020178"/>
                  <a:gd name="connsiteY561" fmla="*/ 1322521 h 1380107"/>
                  <a:gd name="connsiteX562" fmla="*/ 689929 w 1020178"/>
                  <a:gd name="connsiteY562" fmla="*/ 1319903 h 1380107"/>
                  <a:gd name="connsiteX563" fmla="*/ 703662 w 1020178"/>
                  <a:gd name="connsiteY563" fmla="*/ 1314668 h 1380107"/>
                  <a:gd name="connsiteX564" fmla="*/ 707586 w 1020178"/>
                  <a:gd name="connsiteY564" fmla="*/ 1314668 h 1380107"/>
                  <a:gd name="connsiteX565" fmla="*/ 724589 w 1020178"/>
                  <a:gd name="connsiteY565" fmla="*/ 1315977 h 1380107"/>
                  <a:gd name="connsiteX566" fmla="*/ 724589 w 1020178"/>
                  <a:gd name="connsiteY566" fmla="*/ 1314668 h 1380107"/>
                  <a:gd name="connsiteX567" fmla="*/ 724589 w 1020178"/>
                  <a:gd name="connsiteY567" fmla="*/ 1300926 h 1380107"/>
                  <a:gd name="connsiteX568" fmla="*/ 724589 w 1020178"/>
                  <a:gd name="connsiteY568" fmla="*/ 1300926 h 1380107"/>
                  <a:gd name="connsiteX569" fmla="*/ 737668 w 1020178"/>
                  <a:gd name="connsiteY569" fmla="*/ 1291110 h 1380107"/>
                  <a:gd name="connsiteX570" fmla="*/ 740938 w 1020178"/>
                  <a:gd name="connsiteY570" fmla="*/ 1291110 h 1380107"/>
                  <a:gd name="connsiteX571" fmla="*/ 742899 w 1020178"/>
                  <a:gd name="connsiteY571" fmla="*/ 1295036 h 1380107"/>
                  <a:gd name="connsiteX572" fmla="*/ 744207 w 1020178"/>
                  <a:gd name="connsiteY572" fmla="*/ 1298963 h 1380107"/>
                  <a:gd name="connsiteX573" fmla="*/ 746169 w 1020178"/>
                  <a:gd name="connsiteY573" fmla="*/ 1298963 h 1380107"/>
                  <a:gd name="connsiteX574" fmla="*/ 764480 w 1020178"/>
                  <a:gd name="connsiteY574" fmla="*/ 1300272 h 1380107"/>
                  <a:gd name="connsiteX575" fmla="*/ 768404 w 1020178"/>
                  <a:gd name="connsiteY575" fmla="*/ 1304198 h 1380107"/>
                  <a:gd name="connsiteX576" fmla="*/ 771674 w 1020178"/>
                  <a:gd name="connsiteY576" fmla="*/ 1308124 h 1380107"/>
                  <a:gd name="connsiteX577" fmla="*/ 774290 w 1020178"/>
                  <a:gd name="connsiteY577" fmla="*/ 1306161 h 1380107"/>
                  <a:gd name="connsiteX578" fmla="*/ 786715 w 1020178"/>
                  <a:gd name="connsiteY578" fmla="*/ 1298963 h 1380107"/>
                  <a:gd name="connsiteX579" fmla="*/ 788677 w 1020178"/>
                  <a:gd name="connsiteY579" fmla="*/ 1298963 h 1380107"/>
                  <a:gd name="connsiteX580" fmla="*/ 803064 w 1020178"/>
                  <a:gd name="connsiteY580" fmla="*/ 1300926 h 1380107"/>
                  <a:gd name="connsiteX581" fmla="*/ 816143 w 1020178"/>
                  <a:gd name="connsiteY581" fmla="*/ 1314014 h 1380107"/>
                  <a:gd name="connsiteX582" fmla="*/ 814835 w 1020178"/>
                  <a:gd name="connsiteY582" fmla="*/ 1319903 h 1380107"/>
                  <a:gd name="connsiteX583" fmla="*/ 813527 w 1020178"/>
                  <a:gd name="connsiteY583" fmla="*/ 1321212 h 1380107"/>
                  <a:gd name="connsiteX584" fmla="*/ 813527 w 1020178"/>
                  <a:gd name="connsiteY584" fmla="*/ 1321212 h 1380107"/>
                  <a:gd name="connsiteX585" fmla="*/ 817451 w 1020178"/>
                  <a:gd name="connsiteY585" fmla="*/ 1323830 h 1380107"/>
                  <a:gd name="connsiteX586" fmla="*/ 820067 w 1020178"/>
                  <a:gd name="connsiteY586" fmla="*/ 1326447 h 1380107"/>
                  <a:gd name="connsiteX587" fmla="*/ 830530 w 1020178"/>
                  <a:gd name="connsiteY587" fmla="*/ 1335609 h 1380107"/>
                  <a:gd name="connsiteX588" fmla="*/ 830530 w 1020178"/>
                  <a:gd name="connsiteY588" fmla="*/ 1335609 h 1380107"/>
                  <a:gd name="connsiteX589" fmla="*/ 829222 w 1020178"/>
                  <a:gd name="connsiteY589" fmla="*/ 1332337 h 1380107"/>
                  <a:gd name="connsiteX590" fmla="*/ 830530 w 1020178"/>
                  <a:gd name="connsiteY590" fmla="*/ 1326447 h 1380107"/>
                  <a:gd name="connsiteX591" fmla="*/ 832492 w 1020178"/>
                  <a:gd name="connsiteY591" fmla="*/ 1323830 h 1380107"/>
                  <a:gd name="connsiteX592" fmla="*/ 832492 w 1020178"/>
                  <a:gd name="connsiteY592" fmla="*/ 1323830 h 1380107"/>
                  <a:gd name="connsiteX593" fmla="*/ 835108 w 1020178"/>
                  <a:gd name="connsiteY593" fmla="*/ 1310742 h 1380107"/>
                  <a:gd name="connsiteX594" fmla="*/ 835108 w 1020178"/>
                  <a:gd name="connsiteY594" fmla="*/ 1306815 h 1380107"/>
                  <a:gd name="connsiteX595" fmla="*/ 832492 w 1020178"/>
                  <a:gd name="connsiteY595" fmla="*/ 1301580 h 1380107"/>
                  <a:gd name="connsiteX596" fmla="*/ 812219 w 1020178"/>
                  <a:gd name="connsiteY596" fmla="*/ 1300926 h 1380107"/>
                  <a:gd name="connsiteX597" fmla="*/ 809603 w 1020178"/>
                  <a:gd name="connsiteY597" fmla="*/ 1297654 h 1380107"/>
                  <a:gd name="connsiteX598" fmla="*/ 811565 w 1020178"/>
                  <a:gd name="connsiteY598" fmla="*/ 1293728 h 1380107"/>
                  <a:gd name="connsiteX599" fmla="*/ 812873 w 1020178"/>
                  <a:gd name="connsiteY599" fmla="*/ 1289801 h 1380107"/>
                  <a:gd name="connsiteX600" fmla="*/ 818105 w 1020178"/>
                  <a:gd name="connsiteY600" fmla="*/ 1278677 h 1380107"/>
                  <a:gd name="connsiteX601" fmla="*/ 820721 w 1020178"/>
                  <a:gd name="connsiteY601" fmla="*/ 1275405 h 1380107"/>
                  <a:gd name="connsiteX602" fmla="*/ 822683 w 1020178"/>
                  <a:gd name="connsiteY602" fmla="*/ 1272787 h 1380107"/>
                  <a:gd name="connsiteX603" fmla="*/ 820721 w 1020178"/>
                  <a:gd name="connsiteY603" fmla="*/ 1269515 h 1380107"/>
                  <a:gd name="connsiteX604" fmla="*/ 814181 w 1020178"/>
                  <a:gd name="connsiteY604" fmla="*/ 1258391 h 1380107"/>
                  <a:gd name="connsiteX605" fmla="*/ 813527 w 1020178"/>
                  <a:gd name="connsiteY605" fmla="*/ 1258391 h 1380107"/>
                  <a:gd name="connsiteX606" fmla="*/ 805026 w 1020178"/>
                  <a:gd name="connsiteY606" fmla="*/ 1250538 h 1380107"/>
                  <a:gd name="connsiteX607" fmla="*/ 801756 w 1020178"/>
                  <a:gd name="connsiteY607" fmla="*/ 1242685 h 1380107"/>
                  <a:gd name="connsiteX608" fmla="*/ 790639 w 1020178"/>
                  <a:gd name="connsiteY608" fmla="*/ 1223708 h 1380107"/>
                  <a:gd name="connsiteX609" fmla="*/ 799140 w 1020178"/>
                  <a:gd name="connsiteY609" fmla="*/ 1212584 h 1380107"/>
                  <a:gd name="connsiteX610" fmla="*/ 801756 w 1020178"/>
                  <a:gd name="connsiteY610" fmla="*/ 1209966 h 1380107"/>
                  <a:gd name="connsiteX611" fmla="*/ 801756 w 1020178"/>
                  <a:gd name="connsiteY611" fmla="*/ 1209966 h 1380107"/>
                  <a:gd name="connsiteX612" fmla="*/ 812873 w 1020178"/>
                  <a:gd name="connsiteY612" fmla="*/ 1200804 h 1380107"/>
                  <a:gd name="connsiteX613" fmla="*/ 818759 w 1020178"/>
                  <a:gd name="connsiteY613" fmla="*/ 1198841 h 1380107"/>
                  <a:gd name="connsiteX614" fmla="*/ 826606 w 1020178"/>
                  <a:gd name="connsiteY614" fmla="*/ 1190334 h 1380107"/>
                  <a:gd name="connsiteX615" fmla="*/ 827914 w 1020178"/>
                  <a:gd name="connsiteY615" fmla="*/ 1190334 h 1380107"/>
                  <a:gd name="connsiteX616" fmla="*/ 846879 w 1020178"/>
                  <a:gd name="connsiteY616" fmla="*/ 1181827 h 1380107"/>
                  <a:gd name="connsiteX617" fmla="*/ 849495 w 1020178"/>
                  <a:gd name="connsiteY617" fmla="*/ 1181827 h 1380107"/>
                  <a:gd name="connsiteX618" fmla="*/ 857996 w 1020178"/>
                  <a:gd name="connsiteY618" fmla="*/ 1180518 h 1380107"/>
                  <a:gd name="connsiteX619" fmla="*/ 869114 w 1020178"/>
                  <a:gd name="connsiteY619" fmla="*/ 1169394 h 1380107"/>
                  <a:gd name="connsiteX620" fmla="*/ 871076 w 1020178"/>
                  <a:gd name="connsiteY620" fmla="*/ 1152380 h 1380107"/>
                  <a:gd name="connsiteX621" fmla="*/ 869768 w 1020178"/>
                  <a:gd name="connsiteY621" fmla="*/ 1143218 h 1380107"/>
                  <a:gd name="connsiteX622" fmla="*/ 875653 w 1020178"/>
                  <a:gd name="connsiteY622" fmla="*/ 1129476 h 1380107"/>
                  <a:gd name="connsiteX623" fmla="*/ 889387 w 1020178"/>
                  <a:gd name="connsiteY623" fmla="*/ 1128821 h 1380107"/>
                  <a:gd name="connsiteX624" fmla="*/ 900504 w 1020178"/>
                  <a:gd name="connsiteY624" fmla="*/ 1134057 h 1380107"/>
                  <a:gd name="connsiteX625" fmla="*/ 901812 w 1020178"/>
                  <a:gd name="connsiteY625" fmla="*/ 1135365 h 1380107"/>
                  <a:gd name="connsiteX626" fmla="*/ 906390 w 1020178"/>
                  <a:gd name="connsiteY626" fmla="*/ 1137983 h 1380107"/>
                  <a:gd name="connsiteX627" fmla="*/ 913583 w 1020178"/>
                  <a:gd name="connsiteY627" fmla="*/ 1128821 h 1380107"/>
                  <a:gd name="connsiteX628" fmla="*/ 913583 w 1020178"/>
                  <a:gd name="connsiteY628" fmla="*/ 1122278 h 1380107"/>
                  <a:gd name="connsiteX629" fmla="*/ 913583 w 1020178"/>
                  <a:gd name="connsiteY629" fmla="*/ 1118351 h 1380107"/>
                  <a:gd name="connsiteX630" fmla="*/ 913583 w 1020178"/>
                  <a:gd name="connsiteY630" fmla="*/ 1114425 h 1380107"/>
                  <a:gd name="connsiteX631" fmla="*/ 909006 w 1020178"/>
                  <a:gd name="connsiteY631" fmla="*/ 1108536 h 1380107"/>
                  <a:gd name="connsiteX632" fmla="*/ 910314 w 1020178"/>
                  <a:gd name="connsiteY632" fmla="*/ 1101337 h 1380107"/>
                  <a:gd name="connsiteX633" fmla="*/ 911621 w 1020178"/>
                  <a:gd name="connsiteY633" fmla="*/ 1096757 h 1380107"/>
                  <a:gd name="connsiteX634" fmla="*/ 911621 w 1020178"/>
                  <a:gd name="connsiteY634" fmla="*/ 1096757 h 1380107"/>
                  <a:gd name="connsiteX635" fmla="*/ 904428 w 1020178"/>
                  <a:gd name="connsiteY635" fmla="*/ 1085632 h 1380107"/>
                  <a:gd name="connsiteX636" fmla="*/ 893310 w 1020178"/>
                  <a:gd name="connsiteY636" fmla="*/ 1081051 h 1380107"/>
                  <a:gd name="connsiteX637" fmla="*/ 885463 w 1020178"/>
                  <a:gd name="connsiteY637" fmla="*/ 1069926 h 1380107"/>
                  <a:gd name="connsiteX638" fmla="*/ 873692 w 1020178"/>
                  <a:gd name="connsiteY638" fmla="*/ 1074507 h 1380107"/>
                  <a:gd name="connsiteX639" fmla="*/ 859304 w 1020178"/>
                  <a:gd name="connsiteY639" fmla="*/ 1059456 h 1380107"/>
                  <a:gd name="connsiteX640" fmla="*/ 858650 w 1020178"/>
                  <a:gd name="connsiteY640" fmla="*/ 1054221 h 1380107"/>
                  <a:gd name="connsiteX641" fmla="*/ 849495 w 1020178"/>
                  <a:gd name="connsiteY641" fmla="*/ 1046369 h 1380107"/>
                  <a:gd name="connsiteX642" fmla="*/ 833800 w 1020178"/>
                  <a:gd name="connsiteY642" fmla="*/ 1041788 h 1380107"/>
                  <a:gd name="connsiteX643" fmla="*/ 815489 w 1020178"/>
                  <a:gd name="connsiteY643" fmla="*/ 1018230 h 1380107"/>
                  <a:gd name="connsiteX644" fmla="*/ 813527 w 1020178"/>
                  <a:gd name="connsiteY644" fmla="*/ 1015612 h 1380107"/>
                  <a:gd name="connsiteX645" fmla="*/ 806334 w 1020178"/>
                  <a:gd name="connsiteY645" fmla="*/ 1007105 h 1380107"/>
                  <a:gd name="connsiteX646" fmla="*/ 801756 w 1020178"/>
                  <a:gd name="connsiteY646" fmla="*/ 1007759 h 1380107"/>
                  <a:gd name="connsiteX647" fmla="*/ 784753 w 1020178"/>
                  <a:gd name="connsiteY647" fmla="*/ 1005142 h 1380107"/>
                  <a:gd name="connsiteX648" fmla="*/ 781483 w 1020178"/>
                  <a:gd name="connsiteY648" fmla="*/ 1000561 h 1380107"/>
                  <a:gd name="connsiteX649" fmla="*/ 777559 w 1020178"/>
                  <a:gd name="connsiteY649" fmla="*/ 994017 h 1380107"/>
                  <a:gd name="connsiteX650" fmla="*/ 768404 w 1020178"/>
                  <a:gd name="connsiteY650" fmla="*/ 989437 h 1380107"/>
                  <a:gd name="connsiteX651" fmla="*/ 767096 w 1020178"/>
                  <a:gd name="connsiteY651" fmla="*/ 988128 h 1380107"/>
                  <a:gd name="connsiteX652" fmla="*/ 763172 w 1020178"/>
                  <a:gd name="connsiteY652" fmla="*/ 977003 h 1380107"/>
                  <a:gd name="connsiteX653" fmla="*/ 763172 w 1020178"/>
                  <a:gd name="connsiteY653" fmla="*/ 973077 h 1380107"/>
                  <a:gd name="connsiteX654" fmla="*/ 754017 w 1020178"/>
                  <a:gd name="connsiteY654" fmla="*/ 960644 h 1380107"/>
                  <a:gd name="connsiteX655" fmla="*/ 752055 w 1020178"/>
                  <a:gd name="connsiteY655" fmla="*/ 958026 h 1380107"/>
                  <a:gd name="connsiteX656" fmla="*/ 750093 w 1020178"/>
                  <a:gd name="connsiteY656" fmla="*/ 955408 h 1380107"/>
                  <a:gd name="connsiteX657" fmla="*/ 747477 w 1020178"/>
                  <a:gd name="connsiteY657" fmla="*/ 947556 h 1380107"/>
                  <a:gd name="connsiteX658" fmla="*/ 747477 w 1020178"/>
                  <a:gd name="connsiteY658" fmla="*/ 945592 h 1380107"/>
                  <a:gd name="connsiteX659" fmla="*/ 736360 w 1020178"/>
                  <a:gd name="connsiteY659" fmla="*/ 937085 h 1380107"/>
                  <a:gd name="connsiteX660" fmla="*/ 736360 w 1020178"/>
                  <a:gd name="connsiteY660" fmla="*/ 937085 h 1380107"/>
                  <a:gd name="connsiteX661" fmla="*/ 732436 w 1020178"/>
                  <a:gd name="connsiteY661" fmla="*/ 927270 h 1380107"/>
                  <a:gd name="connsiteX662" fmla="*/ 737014 w 1020178"/>
                  <a:gd name="connsiteY662" fmla="*/ 921380 h 1380107"/>
                  <a:gd name="connsiteX663" fmla="*/ 740284 w 1020178"/>
                  <a:gd name="connsiteY663" fmla="*/ 919417 h 1380107"/>
                  <a:gd name="connsiteX664" fmla="*/ 740284 w 1020178"/>
                  <a:gd name="connsiteY664" fmla="*/ 919417 h 1380107"/>
                  <a:gd name="connsiteX665" fmla="*/ 744207 w 1020178"/>
                  <a:gd name="connsiteY665" fmla="*/ 907638 h 1380107"/>
                  <a:gd name="connsiteX666" fmla="*/ 747477 w 1020178"/>
                  <a:gd name="connsiteY666" fmla="*/ 902403 h 1380107"/>
                  <a:gd name="connsiteX667" fmla="*/ 740284 w 1020178"/>
                  <a:gd name="connsiteY667" fmla="*/ 893241 h 1380107"/>
                  <a:gd name="connsiteX668" fmla="*/ 740284 w 1020178"/>
                  <a:gd name="connsiteY668" fmla="*/ 889969 h 1380107"/>
                  <a:gd name="connsiteX669" fmla="*/ 739630 w 1020178"/>
                  <a:gd name="connsiteY669" fmla="*/ 889969 h 1380107"/>
                  <a:gd name="connsiteX670" fmla="*/ 720665 w 1020178"/>
                  <a:gd name="connsiteY670" fmla="*/ 880153 h 1380107"/>
                  <a:gd name="connsiteX671" fmla="*/ 719357 w 1020178"/>
                  <a:gd name="connsiteY671" fmla="*/ 878845 h 1380107"/>
                  <a:gd name="connsiteX672" fmla="*/ 709548 w 1020178"/>
                  <a:gd name="connsiteY672" fmla="*/ 867066 h 1380107"/>
                  <a:gd name="connsiteX673" fmla="*/ 708240 w 1020178"/>
                  <a:gd name="connsiteY673" fmla="*/ 859868 h 1380107"/>
                  <a:gd name="connsiteX674" fmla="*/ 708240 w 1020178"/>
                  <a:gd name="connsiteY674" fmla="*/ 856596 h 1380107"/>
                  <a:gd name="connsiteX675" fmla="*/ 706278 w 1020178"/>
                  <a:gd name="connsiteY675" fmla="*/ 854633 h 1380107"/>
                  <a:gd name="connsiteX676" fmla="*/ 695160 w 1020178"/>
                  <a:gd name="connsiteY676" fmla="*/ 838927 h 1380107"/>
                  <a:gd name="connsiteX677" fmla="*/ 696468 w 1020178"/>
                  <a:gd name="connsiteY677" fmla="*/ 833692 h 1380107"/>
                  <a:gd name="connsiteX678" fmla="*/ 696468 w 1020178"/>
                  <a:gd name="connsiteY678" fmla="*/ 833038 h 1380107"/>
                  <a:gd name="connsiteX679" fmla="*/ 698430 w 1020178"/>
                  <a:gd name="connsiteY679" fmla="*/ 821258 h 1380107"/>
                  <a:gd name="connsiteX680" fmla="*/ 709548 w 1020178"/>
                  <a:gd name="connsiteY680" fmla="*/ 819295 h 1380107"/>
                  <a:gd name="connsiteX681" fmla="*/ 716741 w 1020178"/>
                  <a:gd name="connsiteY681" fmla="*/ 827148 h 1380107"/>
                  <a:gd name="connsiteX682" fmla="*/ 718703 w 1020178"/>
                  <a:gd name="connsiteY682" fmla="*/ 829766 h 1380107"/>
                  <a:gd name="connsiteX683" fmla="*/ 722627 w 1020178"/>
                  <a:gd name="connsiteY683" fmla="*/ 834346 h 1380107"/>
                  <a:gd name="connsiteX684" fmla="*/ 725897 w 1020178"/>
                  <a:gd name="connsiteY684" fmla="*/ 826494 h 1380107"/>
                  <a:gd name="connsiteX685" fmla="*/ 728512 w 1020178"/>
                  <a:gd name="connsiteY685" fmla="*/ 823876 h 1380107"/>
                  <a:gd name="connsiteX686" fmla="*/ 737014 w 1020178"/>
                  <a:gd name="connsiteY686" fmla="*/ 816023 h 1380107"/>
                  <a:gd name="connsiteX687" fmla="*/ 746823 w 1020178"/>
                  <a:gd name="connsiteY687" fmla="*/ 803590 h 1380107"/>
                  <a:gd name="connsiteX688" fmla="*/ 750093 w 1020178"/>
                  <a:gd name="connsiteY688" fmla="*/ 802281 h 1380107"/>
                  <a:gd name="connsiteX689" fmla="*/ 760556 w 1020178"/>
                  <a:gd name="connsiteY689" fmla="*/ 798355 h 1380107"/>
                  <a:gd name="connsiteX690" fmla="*/ 767096 w 1020178"/>
                  <a:gd name="connsiteY690" fmla="*/ 799664 h 1380107"/>
                  <a:gd name="connsiteX691" fmla="*/ 785407 w 1020178"/>
                  <a:gd name="connsiteY691" fmla="*/ 791157 h 1380107"/>
                  <a:gd name="connsiteX692" fmla="*/ 790639 w 1020178"/>
                  <a:gd name="connsiteY692" fmla="*/ 793774 h 1380107"/>
                  <a:gd name="connsiteX693" fmla="*/ 798486 w 1020178"/>
                  <a:gd name="connsiteY693" fmla="*/ 797701 h 1380107"/>
                  <a:gd name="connsiteX694" fmla="*/ 799794 w 1020178"/>
                  <a:gd name="connsiteY694" fmla="*/ 795083 h 1380107"/>
                  <a:gd name="connsiteX695" fmla="*/ 799794 w 1020178"/>
                  <a:gd name="connsiteY695" fmla="*/ 792466 h 1380107"/>
                  <a:gd name="connsiteX696" fmla="*/ 807642 w 1020178"/>
                  <a:gd name="connsiteY696" fmla="*/ 780687 h 1380107"/>
                  <a:gd name="connsiteX697" fmla="*/ 808949 w 1020178"/>
                  <a:gd name="connsiteY697" fmla="*/ 780687 h 1380107"/>
                  <a:gd name="connsiteX698" fmla="*/ 820067 w 1020178"/>
                  <a:gd name="connsiteY698" fmla="*/ 778723 h 1380107"/>
                  <a:gd name="connsiteX699" fmla="*/ 820067 w 1020178"/>
                  <a:gd name="connsiteY699" fmla="*/ 778723 h 1380107"/>
                  <a:gd name="connsiteX700" fmla="*/ 823991 w 1020178"/>
                  <a:gd name="connsiteY700" fmla="*/ 766290 h 1380107"/>
                  <a:gd name="connsiteX701" fmla="*/ 831184 w 1020178"/>
                  <a:gd name="connsiteY701" fmla="*/ 764327 h 1380107"/>
                  <a:gd name="connsiteX702" fmla="*/ 833800 w 1020178"/>
                  <a:gd name="connsiteY702" fmla="*/ 764327 h 1380107"/>
                  <a:gd name="connsiteX703" fmla="*/ 834454 w 1020178"/>
                  <a:gd name="connsiteY703" fmla="*/ 763018 h 1380107"/>
                  <a:gd name="connsiteX704" fmla="*/ 844263 w 1020178"/>
                  <a:gd name="connsiteY704" fmla="*/ 753202 h 1380107"/>
                  <a:gd name="connsiteX705" fmla="*/ 850803 w 1020178"/>
                  <a:gd name="connsiteY705" fmla="*/ 755165 h 1380107"/>
                  <a:gd name="connsiteX706" fmla="*/ 854073 w 1020178"/>
                  <a:gd name="connsiteY706" fmla="*/ 759746 h 1380107"/>
                  <a:gd name="connsiteX707" fmla="*/ 856689 w 1020178"/>
                  <a:gd name="connsiteY707" fmla="*/ 753856 h 1380107"/>
                  <a:gd name="connsiteX708" fmla="*/ 873038 w 1020178"/>
                  <a:gd name="connsiteY708" fmla="*/ 736188 h 1380107"/>
                  <a:gd name="connsiteX709" fmla="*/ 880885 w 1020178"/>
                  <a:gd name="connsiteY709" fmla="*/ 736842 h 1380107"/>
                  <a:gd name="connsiteX710" fmla="*/ 888733 w 1020178"/>
                  <a:gd name="connsiteY710" fmla="*/ 734225 h 1380107"/>
                  <a:gd name="connsiteX711" fmla="*/ 890695 w 1020178"/>
                  <a:gd name="connsiteY711" fmla="*/ 734225 h 1380107"/>
                  <a:gd name="connsiteX712" fmla="*/ 892657 w 1020178"/>
                  <a:gd name="connsiteY712" fmla="*/ 734225 h 1380107"/>
                  <a:gd name="connsiteX713" fmla="*/ 896580 w 1020178"/>
                  <a:gd name="connsiteY713" fmla="*/ 734879 h 1380107"/>
                  <a:gd name="connsiteX714" fmla="*/ 900504 w 1020178"/>
                  <a:gd name="connsiteY714" fmla="*/ 725064 h 1380107"/>
                  <a:gd name="connsiteX715" fmla="*/ 916199 w 1020178"/>
                  <a:gd name="connsiteY715" fmla="*/ 717865 h 1380107"/>
                  <a:gd name="connsiteX716" fmla="*/ 929932 w 1020178"/>
                  <a:gd name="connsiteY716" fmla="*/ 711976 h 1380107"/>
                  <a:gd name="connsiteX717" fmla="*/ 931894 w 1020178"/>
                  <a:gd name="connsiteY717" fmla="*/ 710012 h 1380107"/>
                  <a:gd name="connsiteX718" fmla="*/ 945627 w 1020178"/>
                  <a:gd name="connsiteY718" fmla="*/ 702160 h 1380107"/>
                  <a:gd name="connsiteX719" fmla="*/ 948243 w 1020178"/>
                  <a:gd name="connsiteY719" fmla="*/ 702160 h 1380107"/>
                  <a:gd name="connsiteX720" fmla="*/ 946281 w 1020178"/>
                  <a:gd name="connsiteY720" fmla="*/ 700851 h 1380107"/>
                  <a:gd name="connsiteX721" fmla="*/ 936472 w 1020178"/>
                  <a:gd name="connsiteY721" fmla="*/ 686454 h 1380107"/>
                  <a:gd name="connsiteX722" fmla="*/ 936472 w 1020178"/>
                  <a:gd name="connsiteY722" fmla="*/ 685146 h 1380107"/>
                  <a:gd name="connsiteX723" fmla="*/ 942357 w 1020178"/>
                  <a:gd name="connsiteY723" fmla="*/ 673367 h 1380107"/>
                  <a:gd name="connsiteX724" fmla="*/ 950859 w 1020178"/>
                  <a:gd name="connsiteY724" fmla="*/ 672712 h 1380107"/>
                  <a:gd name="connsiteX725" fmla="*/ 957398 w 1020178"/>
                  <a:gd name="connsiteY725" fmla="*/ 675984 h 1380107"/>
                  <a:gd name="connsiteX726" fmla="*/ 958706 w 1020178"/>
                  <a:gd name="connsiteY726" fmla="*/ 676639 h 1380107"/>
                  <a:gd name="connsiteX727" fmla="*/ 959361 w 1020178"/>
                  <a:gd name="connsiteY727" fmla="*/ 675984 h 1380107"/>
                  <a:gd name="connsiteX728" fmla="*/ 973094 w 1020178"/>
                  <a:gd name="connsiteY728" fmla="*/ 674021 h 1380107"/>
                  <a:gd name="connsiteX729" fmla="*/ 976363 w 1020178"/>
                  <a:gd name="connsiteY729" fmla="*/ 675984 h 1380107"/>
                  <a:gd name="connsiteX730" fmla="*/ 988789 w 1020178"/>
                  <a:gd name="connsiteY730" fmla="*/ 689726 h 1380107"/>
                  <a:gd name="connsiteX731" fmla="*/ 988789 w 1020178"/>
                  <a:gd name="connsiteY731" fmla="*/ 691689 h 1380107"/>
                  <a:gd name="connsiteX732" fmla="*/ 991404 w 1020178"/>
                  <a:gd name="connsiteY732" fmla="*/ 692998 h 1380107"/>
                  <a:gd name="connsiteX733" fmla="*/ 994674 w 1020178"/>
                  <a:gd name="connsiteY733" fmla="*/ 699542 h 1380107"/>
                  <a:gd name="connsiteX734" fmla="*/ 993366 w 1020178"/>
                  <a:gd name="connsiteY734" fmla="*/ 706086 h 1380107"/>
                  <a:gd name="connsiteX735" fmla="*/ 993366 w 1020178"/>
                  <a:gd name="connsiteY735" fmla="*/ 708049 h 1380107"/>
                  <a:gd name="connsiteX736" fmla="*/ 1002522 w 1020178"/>
                  <a:gd name="connsiteY736" fmla="*/ 711321 h 1380107"/>
                  <a:gd name="connsiteX737" fmla="*/ 1003830 w 1020178"/>
                  <a:gd name="connsiteY737" fmla="*/ 706086 h 1380107"/>
                  <a:gd name="connsiteX738" fmla="*/ 1003830 w 1020178"/>
                  <a:gd name="connsiteY738" fmla="*/ 704123 h 1380107"/>
                  <a:gd name="connsiteX739" fmla="*/ 1003830 w 1020178"/>
                  <a:gd name="connsiteY739" fmla="*/ 699542 h 1380107"/>
                  <a:gd name="connsiteX740" fmla="*/ 1008408 w 1020178"/>
                  <a:gd name="connsiteY740" fmla="*/ 690381 h 1380107"/>
                  <a:gd name="connsiteX741" fmla="*/ 1010369 w 1020178"/>
                  <a:gd name="connsiteY741" fmla="*/ 687109 h 1380107"/>
                  <a:gd name="connsiteX742" fmla="*/ 1013639 w 1020178"/>
                  <a:gd name="connsiteY742" fmla="*/ 677947 h 1380107"/>
                  <a:gd name="connsiteX743" fmla="*/ 1018217 w 1020178"/>
                  <a:gd name="connsiteY743" fmla="*/ 662242 h 1380107"/>
                  <a:gd name="connsiteX744" fmla="*/ 1018217 w 1020178"/>
                  <a:gd name="connsiteY744" fmla="*/ 657661 h 1380107"/>
                  <a:gd name="connsiteX745" fmla="*/ 1018217 w 1020178"/>
                  <a:gd name="connsiteY745" fmla="*/ 648500 h 1380107"/>
                  <a:gd name="connsiteX746" fmla="*/ 1019525 w 1020178"/>
                  <a:gd name="connsiteY746" fmla="*/ 638684 h 1380107"/>
                  <a:gd name="connsiteX747" fmla="*/ 1020179 w 1020178"/>
                  <a:gd name="connsiteY747" fmla="*/ 632794 h 1380107"/>
                  <a:gd name="connsiteX748" fmla="*/ 1018871 w 1020178"/>
                  <a:gd name="connsiteY748" fmla="*/ 631486 h 13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</a:cxnLst>
                <a:rect l="l" t="t" r="r" b="b"/>
                <a:pathLst>
                  <a:path w="1020178" h="1380107">
                    <a:moveTo>
                      <a:pt x="1019525" y="628868"/>
                    </a:moveTo>
                    <a:cubicBezTo>
                      <a:pt x="1016255" y="625596"/>
                      <a:pt x="1011677" y="618398"/>
                      <a:pt x="1012331" y="613163"/>
                    </a:cubicBezTo>
                    <a:cubicBezTo>
                      <a:pt x="1012331" y="611200"/>
                      <a:pt x="1011023" y="604001"/>
                      <a:pt x="1009715" y="599421"/>
                    </a:cubicBezTo>
                    <a:cubicBezTo>
                      <a:pt x="1009061" y="599421"/>
                      <a:pt x="1008408" y="599421"/>
                      <a:pt x="1007100" y="599421"/>
                    </a:cubicBezTo>
                    <a:cubicBezTo>
                      <a:pt x="1003176" y="599421"/>
                      <a:pt x="998598" y="596149"/>
                      <a:pt x="995982" y="593531"/>
                    </a:cubicBezTo>
                    <a:cubicBezTo>
                      <a:pt x="994674" y="593531"/>
                      <a:pt x="993366" y="593531"/>
                      <a:pt x="992059" y="593531"/>
                    </a:cubicBezTo>
                    <a:cubicBezTo>
                      <a:pt x="987481" y="592222"/>
                      <a:pt x="981595" y="588950"/>
                      <a:pt x="980287" y="583061"/>
                    </a:cubicBezTo>
                    <a:cubicBezTo>
                      <a:pt x="978979" y="577826"/>
                      <a:pt x="981595" y="573245"/>
                      <a:pt x="983557" y="571282"/>
                    </a:cubicBezTo>
                    <a:cubicBezTo>
                      <a:pt x="983557" y="571282"/>
                      <a:pt x="983557" y="570627"/>
                      <a:pt x="983557" y="570627"/>
                    </a:cubicBezTo>
                    <a:cubicBezTo>
                      <a:pt x="983557" y="569973"/>
                      <a:pt x="983557" y="566047"/>
                      <a:pt x="983557" y="564738"/>
                    </a:cubicBezTo>
                    <a:cubicBezTo>
                      <a:pt x="982903" y="564083"/>
                      <a:pt x="980941" y="562775"/>
                      <a:pt x="980287" y="561466"/>
                    </a:cubicBezTo>
                    <a:cubicBezTo>
                      <a:pt x="978325" y="560157"/>
                      <a:pt x="977017" y="558848"/>
                      <a:pt x="975710" y="557540"/>
                    </a:cubicBezTo>
                    <a:cubicBezTo>
                      <a:pt x="971132" y="552959"/>
                      <a:pt x="970478" y="547724"/>
                      <a:pt x="969824" y="544452"/>
                    </a:cubicBezTo>
                    <a:cubicBezTo>
                      <a:pt x="969170" y="544452"/>
                      <a:pt x="968516" y="543143"/>
                      <a:pt x="967208" y="541835"/>
                    </a:cubicBezTo>
                    <a:lnTo>
                      <a:pt x="967208" y="541835"/>
                    </a:lnTo>
                    <a:cubicBezTo>
                      <a:pt x="965246" y="538563"/>
                      <a:pt x="961976" y="533982"/>
                      <a:pt x="964592" y="526783"/>
                    </a:cubicBezTo>
                    <a:cubicBezTo>
                      <a:pt x="965900" y="522857"/>
                      <a:pt x="969824" y="518931"/>
                      <a:pt x="973094" y="515659"/>
                    </a:cubicBezTo>
                    <a:cubicBezTo>
                      <a:pt x="973747" y="515004"/>
                      <a:pt x="975055" y="513695"/>
                      <a:pt x="975055" y="513041"/>
                    </a:cubicBezTo>
                    <a:cubicBezTo>
                      <a:pt x="975055" y="511078"/>
                      <a:pt x="975055" y="507806"/>
                      <a:pt x="974402" y="506497"/>
                    </a:cubicBezTo>
                    <a:cubicBezTo>
                      <a:pt x="974402" y="505188"/>
                      <a:pt x="974402" y="503880"/>
                      <a:pt x="974402" y="502571"/>
                    </a:cubicBezTo>
                    <a:cubicBezTo>
                      <a:pt x="974402" y="497336"/>
                      <a:pt x="976363" y="493410"/>
                      <a:pt x="978325" y="490138"/>
                    </a:cubicBezTo>
                    <a:lnTo>
                      <a:pt x="978325" y="490138"/>
                    </a:lnTo>
                    <a:cubicBezTo>
                      <a:pt x="973094" y="486211"/>
                      <a:pt x="969170" y="480322"/>
                      <a:pt x="968516" y="477050"/>
                    </a:cubicBezTo>
                    <a:cubicBezTo>
                      <a:pt x="968516" y="473778"/>
                      <a:pt x="969170" y="471160"/>
                      <a:pt x="970478" y="469197"/>
                    </a:cubicBezTo>
                    <a:cubicBezTo>
                      <a:pt x="970478" y="469197"/>
                      <a:pt x="969824" y="467888"/>
                      <a:pt x="969824" y="467888"/>
                    </a:cubicBezTo>
                    <a:cubicBezTo>
                      <a:pt x="968516" y="465271"/>
                      <a:pt x="968516" y="462653"/>
                      <a:pt x="969170" y="460690"/>
                    </a:cubicBezTo>
                    <a:cubicBezTo>
                      <a:pt x="967208" y="460690"/>
                      <a:pt x="964592" y="460036"/>
                      <a:pt x="961976" y="458727"/>
                    </a:cubicBezTo>
                    <a:cubicBezTo>
                      <a:pt x="952167" y="453492"/>
                      <a:pt x="949551" y="428625"/>
                      <a:pt x="949551" y="426662"/>
                    </a:cubicBezTo>
                    <a:cubicBezTo>
                      <a:pt x="949551" y="421427"/>
                      <a:pt x="954129" y="417501"/>
                      <a:pt x="958706" y="412265"/>
                    </a:cubicBezTo>
                    <a:cubicBezTo>
                      <a:pt x="958706" y="412265"/>
                      <a:pt x="958706" y="412265"/>
                      <a:pt x="958706" y="412265"/>
                    </a:cubicBezTo>
                    <a:cubicBezTo>
                      <a:pt x="958706" y="411611"/>
                      <a:pt x="957398" y="410302"/>
                      <a:pt x="957398" y="409648"/>
                    </a:cubicBezTo>
                    <a:lnTo>
                      <a:pt x="957398" y="408339"/>
                    </a:lnTo>
                    <a:cubicBezTo>
                      <a:pt x="954129" y="404413"/>
                      <a:pt x="956091" y="400486"/>
                      <a:pt x="957398" y="397869"/>
                    </a:cubicBezTo>
                    <a:cubicBezTo>
                      <a:pt x="957398" y="397869"/>
                      <a:pt x="956091" y="397214"/>
                      <a:pt x="955437" y="396560"/>
                    </a:cubicBezTo>
                    <a:cubicBezTo>
                      <a:pt x="954129" y="395905"/>
                      <a:pt x="953475" y="395251"/>
                      <a:pt x="952821" y="394597"/>
                    </a:cubicBezTo>
                    <a:cubicBezTo>
                      <a:pt x="952821" y="394597"/>
                      <a:pt x="951513" y="393942"/>
                      <a:pt x="950205" y="393288"/>
                    </a:cubicBezTo>
                    <a:cubicBezTo>
                      <a:pt x="948897" y="393288"/>
                      <a:pt x="946935" y="392633"/>
                      <a:pt x="944973" y="391325"/>
                    </a:cubicBezTo>
                    <a:cubicBezTo>
                      <a:pt x="942357" y="390016"/>
                      <a:pt x="939742" y="387398"/>
                      <a:pt x="928624" y="373656"/>
                    </a:cubicBezTo>
                    <a:cubicBezTo>
                      <a:pt x="928624" y="373656"/>
                      <a:pt x="927970" y="373002"/>
                      <a:pt x="927316" y="372347"/>
                    </a:cubicBezTo>
                    <a:cubicBezTo>
                      <a:pt x="927316" y="372347"/>
                      <a:pt x="927316" y="372347"/>
                      <a:pt x="926008" y="372347"/>
                    </a:cubicBezTo>
                    <a:cubicBezTo>
                      <a:pt x="924700" y="372347"/>
                      <a:pt x="922739" y="372347"/>
                      <a:pt x="921431" y="371693"/>
                    </a:cubicBezTo>
                    <a:cubicBezTo>
                      <a:pt x="918161" y="370384"/>
                      <a:pt x="915545" y="367767"/>
                      <a:pt x="912275" y="363841"/>
                    </a:cubicBezTo>
                    <a:cubicBezTo>
                      <a:pt x="912275" y="363841"/>
                      <a:pt x="911621" y="363186"/>
                      <a:pt x="910967" y="362532"/>
                    </a:cubicBezTo>
                    <a:cubicBezTo>
                      <a:pt x="910967" y="362532"/>
                      <a:pt x="910314" y="362532"/>
                      <a:pt x="909659" y="362532"/>
                    </a:cubicBezTo>
                    <a:cubicBezTo>
                      <a:pt x="903774" y="362532"/>
                      <a:pt x="900504" y="358605"/>
                      <a:pt x="898542" y="355988"/>
                    </a:cubicBezTo>
                    <a:cubicBezTo>
                      <a:pt x="893965" y="350098"/>
                      <a:pt x="899850" y="344209"/>
                      <a:pt x="901812" y="342246"/>
                    </a:cubicBezTo>
                    <a:cubicBezTo>
                      <a:pt x="901812" y="342246"/>
                      <a:pt x="901812" y="342246"/>
                      <a:pt x="901812" y="342246"/>
                    </a:cubicBezTo>
                    <a:cubicBezTo>
                      <a:pt x="901812" y="340937"/>
                      <a:pt x="901812" y="339628"/>
                      <a:pt x="901158" y="338974"/>
                    </a:cubicBezTo>
                    <a:cubicBezTo>
                      <a:pt x="899850" y="334393"/>
                      <a:pt x="899196" y="330466"/>
                      <a:pt x="899850" y="327849"/>
                    </a:cubicBezTo>
                    <a:cubicBezTo>
                      <a:pt x="901158" y="324577"/>
                      <a:pt x="904428" y="321959"/>
                      <a:pt x="913583" y="316724"/>
                    </a:cubicBezTo>
                    <a:cubicBezTo>
                      <a:pt x="914891" y="315416"/>
                      <a:pt x="916853" y="314761"/>
                      <a:pt x="917507" y="314107"/>
                    </a:cubicBezTo>
                    <a:cubicBezTo>
                      <a:pt x="919469" y="312798"/>
                      <a:pt x="920123" y="310835"/>
                      <a:pt x="921431" y="308872"/>
                    </a:cubicBezTo>
                    <a:cubicBezTo>
                      <a:pt x="921431" y="308872"/>
                      <a:pt x="921431" y="307563"/>
                      <a:pt x="922085" y="306909"/>
                    </a:cubicBezTo>
                    <a:cubicBezTo>
                      <a:pt x="923393" y="304291"/>
                      <a:pt x="922085" y="294475"/>
                      <a:pt x="920123" y="291203"/>
                    </a:cubicBezTo>
                    <a:cubicBezTo>
                      <a:pt x="916853" y="284005"/>
                      <a:pt x="924700" y="278770"/>
                      <a:pt x="927970" y="276807"/>
                    </a:cubicBezTo>
                    <a:lnTo>
                      <a:pt x="927970" y="276807"/>
                    </a:lnTo>
                    <a:cubicBezTo>
                      <a:pt x="927970" y="276152"/>
                      <a:pt x="927970" y="274843"/>
                      <a:pt x="927970" y="273535"/>
                    </a:cubicBezTo>
                    <a:cubicBezTo>
                      <a:pt x="927970" y="273535"/>
                      <a:pt x="926663" y="272226"/>
                      <a:pt x="926008" y="271571"/>
                    </a:cubicBezTo>
                    <a:cubicBezTo>
                      <a:pt x="925355" y="270263"/>
                      <a:pt x="924047" y="269608"/>
                      <a:pt x="923393" y="268299"/>
                    </a:cubicBezTo>
                    <a:cubicBezTo>
                      <a:pt x="921431" y="265682"/>
                      <a:pt x="920777" y="262410"/>
                      <a:pt x="920777" y="259792"/>
                    </a:cubicBezTo>
                    <a:cubicBezTo>
                      <a:pt x="920777" y="259138"/>
                      <a:pt x="920777" y="257829"/>
                      <a:pt x="920777" y="257175"/>
                    </a:cubicBezTo>
                    <a:lnTo>
                      <a:pt x="919469" y="253249"/>
                    </a:lnTo>
                    <a:cubicBezTo>
                      <a:pt x="917507" y="246050"/>
                      <a:pt x="915545" y="239507"/>
                      <a:pt x="914891" y="237543"/>
                    </a:cubicBezTo>
                    <a:cubicBezTo>
                      <a:pt x="914891" y="237543"/>
                      <a:pt x="913583" y="234926"/>
                      <a:pt x="913583" y="233617"/>
                    </a:cubicBezTo>
                    <a:cubicBezTo>
                      <a:pt x="911621" y="229691"/>
                      <a:pt x="909659" y="225764"/>
                      <a:pt x="909659" y="221838"/>
                    </a:cubicBezTo>
                    <a:cubicBezTo>
                      <a:pt x="909659" y="217912"/>
                      <a:pt x="907698" y="211368"/>
                      <a:pt x="905736" y="208096"/>
                    </a:cubicBezTo>
                    <a:cubicBezTo>
                      <a:pt x="903120" y="203515"/>
                      <a:pt x="903774" y="198280"/>
                      <a:pt x="904428" y="193699"/>
                    </a:cubicBezTo>
                    <a:cubicBezTo>
                      <a:pt x="904428" y="192390"/>
                      <a:pt x="904428" y="191736"/>
                      <a:pt x="904428" y="190427"/>
                    </a:cubicBezTo>
                    <a:cubicBezTo>
                      <a:pt x="904428" y="188464"/>
                      <a:pt x="904428" y="187155"/>
                      <a:pt x="903774" y="185192"/>
                    </a:cubicBezTo>
                    <a:cubicBezTo>
                      <a:pt x="903774" y="185192"/>
                      <a:pt x="903774" y="185192"/>
                      <a:pt x="903120" y="185192"/>
                    </a:cubicBezTo>
                    <a:cubicBezTo>
                      <a:pt x="898542" y="188464"/>
                      <a:pt x="893965" y="189118"/>
                      <a:pt x="893965" y="189118"/>
                    </a:cubicBezTo>
                    <a:cubicBezTo>
                      <a:pt x="893965" y="189118"/>
                      <a:pt x="880231" y="185847"/>
                      <a:pt x="873692" y="182575"/>
                    </a:cubicBezTo>
                    <a:cubicBezTo>
                      <a:pt x="867152" y="179303"/>
                      <a:pt x="861920" y="174722"/>
                      <a:pt x="862574" y="174068"/>
                    </a:cubicBezTo>
                    <a:cubicBezTo>
                      <a:pt x="863228" y="173413"/>
                      <a:pt x="855381" y="170796"/>
                      <a:pt x="857996" y="167524"/>
                    </a:cubicBezTo>
                    <a:cubicBezTo>
                      <a:pt x="860612" y="164252"/>
                      <a:pt x="867806" y="160980"/>
                      <a:pt x="865844" y="157053"/>
                    </a:cubicBezTo>
                    <a:cubicBezTo>
                      <a:pt x="863882" y="153127"/>
                      <a:pt x="861266" y="151818"/>
                      <a:pt x="859958" y="150510"/>
                    </a:cubicBezTo>
                    <a:cubicBezTo>
                      <a:pt x="858650" y="149201"/>
                      <a:pt x="855381" y="142657"/>
                      <a:pt x="853419" y="141348"/>
                    </a:cubicBezTo>
                    <a:cubicBezTo>
                      <a:pt x="851457" y="140694"/>
                      <a:pt x="849495" y="136767"/>
                      <a:pt x="850803" y="134804"/>
                    </a:cubicBezTo>
                    <a:cubicBezTo>
                      <a:pt x="852111" y="132841"/>
                      <a:pt x="856035" y="124988"/>
                      <a:pt x="854073" y="124334"/>
                    </a:cubicBezTo>
                    <a:cubicBezTo>
                      <a:pt x="851457" y="123680"/>
                      <a:pt x="846225" y="114518"/>
                      <a:pt x="843609" y="113864"/>
                    </a:cubicBezTo>
                    <a:cubicBezTo>
                      <a:pt x="841647" y="113864"/>
                      <a:pt x="835108" y="118445"/>
                      <a:pt x="832492" y="119099"/>
                    </a:cubicBezTo>
                    <a:cubicBezTo>
                      <a:pt x="829876" y="119753"/>
                      <a:pt x="823991" y="121062"/>
                      <a:pt x="822683" y="121716"/>
                    </a:cubicBezTo>
                    <a:cubicBezTo>
                      <a:pt x="821375" y="121716"/>
                      <a:pt x="823991" y="128915"/>
                      <a:pt x="820067" y="128260"/>
                    </a:cubicBezTo>
                    <a:cubicBezTo>
                      <a:pt x="816143" y="127606"/>
                      <a:pt x="815489" y="123680"/>
                      <a:pt x="813527" y="121062"/>
                    </a:cubicBezTo>
                    <a:cubicBezTo>
                      <a:pt x="811565" y="118445"/>
                      <a:pt x="810911" y="114518"/>
                      <a:pt x="807642" y="115173"/>
                    </a:cubicBezTo>
                    <a:cubicBezTo>
                      <a:pt x="804372" y="115827"/>
                      <a:pt x="801102" y="114518"/>
                      <a:pt x="801102" y="114518"/>
                    </a:cubicBezTo>
                    <a:cubicBezTo>
                      <a:pt x="801102" y="114518"/>
                      <a:pt x="799794" y="107320"/>
                      <a:pt x="795870" y="106011"/>
                    </a:cubicBezTo>
                    <a:cubicBezTo>
                      <a:pt x="791293" y="104702"/>
                      <a:pt x="789985" y="102085"/>
                      <a:pt x="786715" y="101430"/>
                    </a:cubicBezTo>
                    <a:cubicBezTo>
                      <a:pt x="783445" y="101430"/>
                      <a:pt x="780175" y="100121"/>
                      <a:pt x="779521" y="97504"/>
                    </a:cubicBezTo>
                    <a:cubicBezTo>
                      <a:pt x="778213" y="94886"/>
                      <a:pt x="776251" y="91615"/>
                      <a:pt x="776251" y="87688"/>
                    </a:cubicBezTo>
                    <a:cubicBezTo>
                      <a:pt x="776251" y="83762"/>
                      <a:pt x="774944" y="80490"/>
                      <a:pt x="773636" y="79835"/>
                    </a:cubicBezTo>
                    <a:cubicBezTo>
                      <a:pt x="772328" y="79181"/>
                      <a:pt x="767750" y="76563"/>
                      <a:pt x="768404" y="75255"/>
                    </a:cubicBezTo>
                    <a:cubicBezTo>
                      <a:pt x="768404" y="73946"/>
                      <a:pt x="768404" y="71328"/>
                      <a:pt x="767096" y="70020"/>
                    </a:cubicBezTo>
                    <a:cubicBezTo>
                      <a:pt x="765134" y="68711"/>
                      <a:pt x="762518" y="71983"/>
                      <a:pt x="761864" y="73291"/>
                    </a:cubicBezTo>
                    <a:cubicBezTo>
                      <a:pt x="761210" y="73946"/>
                      <a:pt x="758595" y="73291"/>
                      <a:pt x="757287" y="75909"/>
                    </a:cubicBezTo>
                    <a:cubicBezTo>
                      <a:pt x="755325" y="78527"/>
                      <a:pt x="754017" y="83762"/>
                      <a:pt x="750747" y="85725"/>
                    </a:cubicBezTo>
                    <a:cubicBezTo>
                      <a:pt x="747477" y="87688"/>
                      <a:pt x="747477" y="84416"/>
                      <a:pt x="745515" y="83107"/>
                    </a:cubicBezTo>
                    <a:cubicBezTo>
                      <a:pt x="743553" y="82453"/>
                      <a:pt x="734398" y="81799"/>
                      <a:pt x="732436" y="81799"/>
                    </a:cubicBezTo>
                    <a:cubicBezTo>
                      <a:pt x="730474" y="81799"/>
                      <a:pt x="722627" y="84416"/>
                      <a:pt x="720011" y="86379"/>
                    </a:cubicBezTo>
                    <a:cubicBezTo>
                      <a:pt x="717395" y="88343"/>
                      <a:pt x="711509" y="94886"/>
                      <a:pt x="708894" y="97504"/>
                    </a:cubicBezTo>
                    <a:cubicBezTo>
                      <a:pt x="706278" y="100121"/>
                      <a:pt x="710201" y="104702"/>
                      <a:pt x="710201" y="106011"/>
                    </a:cubicBezTo>
                    <a:cubicBezTo>
                      <a:pt x="710201" y="107320"/>
                      <a:pt x="706278" y="104702"/>
                      <a:pt x="702354" y="102739"/>
                    </a:cubicBezTo>
                    <a:cubicBezTo>
                      <a:pt x="698430" y="100776"/>
                      <a:pt x="703008" y="95541"/>
                      <a:pt x="701046" y="94232"/>
                    </a:cubicBezTo>
                    <a:cubicBezTo>
                      <a:pt x="698430" y="92923"/>
                      <a:pt x="697776" y="98158"/>
                      <a:pt x="693852" y="102085"/>
                    </a:cubicBezTo>
                    <a:cubicBezTo>
                      <a:pt x="689929" y="105357"/>
                      <a:pt x="681427" y="110592"/>
                      <a:pt x="679465" y="112555"/>
                    </a:cubicBezTo>
                    <a:cubicBezTo>
                      <a:pt x="677503" y="114518"/>
                      <a:pt x="676195" y="121716"/>
                      <a:pt x="675541" y="124334"/>
                    </a:cubicBezTo>
                    <a:cubicBezTo>
                      <a:pt x="675541" y="126951"/>
                      <a:pt x="674887" y="136113"/>
                      <a:pt x="673580" y="136113"/>
                    </a:cubicBezTo>
                    <a:cubicBezTo>
                      <a:pt x="672272" y="136113"/>
                      <a:pt x="671618" y="131532"/>
                      <a:pt x="671618" y="126951"/>
                    </a:cubicBezTo>
                    <a:cubicBezTo>
                      <a:pt x="671618" y="122371"/>
                      <a:pt x="669002" y="119753"/>
                      <a:pt x="667694" y="119099"/>
                    </a:cubicBezTo>
                    <a:cubicBezTo>
                      <a:pt x="666386" y="118445"/>
                      <a:pt x="648075" y="127606"/>
                      <a:pt x="644151" y="128260"/>
                    </a:cubicBezTo>
                    <a:cubicBezTo>
                      <a:pt x="640228" y="128915"/>
                      <a:pt x="634996" y="124988"/>
                      <a:pt x="631726" y="123680"/>
                    </a:cubicBezTo>
                    <a:cubicBezTo>
                      <a:pt x="628456" y="122371"/>
                      <a:pt x="624533" y="130878"/>
                      <a:pt x="621917" y="132841"/>
                    </a:cubicBezTo>
                    <a:cubicBezTo>
                      <a:pt x="619301" y="134150"/>
                      <a:pt x="613415" y="140694"/>
                      <a:pt x="616685" y="140694"/>
                    </a:cubicBezTo>
                    <a:cubicBezTo>
                      <a:pt x="619955" y="140694"/>
                      <a:pt x="619955" y="145274"/>
                      <a:pt x="618647" y="147892"/>
                    </a:cubicBezTo>
                    <a:cubicBezTo>
                      <a:pt x="617339" y="150510"/>
                      <a:pt x="614723" y="151164"/>
                      <a:pt x="611453" y="153127"/>
                    </a:cubicBezTo>
                    <a:cubicBezTo>
                      <a:pt x="608184" y="155090"/>
                      <a:pt x="608184" y="157708"/>
                      <a:pt x="608184" y="161634"/>
                    </a:cubicBezTo>
                    <a:cubicBezTo>
                      <a:pt x="608184" y="165560"/>
                      <a:pt x="607530" y="172104"/>
                      <a:pt x="602952" y="171450"/>
                    </a:cubicBezTo>
                    <a:cubicBezTo>
                      <a:pt x="599028" y="171450"/>
                      <a:pt x="596412" y="166215"/>
                      <a:pt x="593142" y="164906"/>
                    </a:cubicBezTo>
                    <a:cubicBezTo>
                      <a:pt x="589873" y="163597"/>
                      <a:pt x="590527" y="167524"/>
                      <a:pt x="587257" y="168178"/>
                    </a:cubicBezTo>
                    <a:cubicBezTo>
                      <a:pt x="583333" y="168832"/>
                      <a:pt x="583333" y="163597"/>
                      <a:pt x="583987" y="160980"/>
                    </a:cubicBezTo>
                    <a:cubicBezTo>
                      <a:pt x="583987" y="158362"/>
                      <a:pt x="580717" y="156399"/>
                      <a:pt x="576793" y="155090"/>
                    </a:cubicBezTo>
                    <a:cubicBezTo>
                      <a:pt x="574178" y="154436"/>
                      <a:pt x="566330" y="154436"/>
                      <a:pt x="561098" y="155745"/>
                    </a:cubicBezTo>
                    <a:cubicBezTo>
                      <a:pt x="555867" y="157053"/>
                      <a:pt x="550635" y="163597"/>
                      <a:pt x="546711" y="163597"/>
                    </a:cubicBezTo>
                    <a:cubicBezTo>
                      <a:pt x="542787" y="163597"/>
                      <a:pt x="543441" y="159017"/>
                      <a:pt x="542133" y="157053"/>
                    </a:cubicBezTo>
                    <a:cubicBezTo>
                      <a:pt x="540825" y="155090"/>
                      <a:pt x="534286" y="157053"/>
                      <a:pt x="531016" y="151818"/>
                    </a:cubicBezTo>
                    <a:cubicBezTo>
                      <a:pt x="527746" y="146583"/>
                      <a:pt x="532978" y="142002"/>
                      <a:pt x="534286" y="140694"/>
                    </a:cubicBezTo>
                    <a:cubicBezTo>
                      <a:pt x="535594" y="139385"/>
                      <a:pt x="540825" y="140694"/>
                      <a:pt x="542787" y="140694"/>
                    </a:cubicBezTo>
                    <a:cubicBezTo>
                      <a:pt x="544749" y="140694"/>
                      <a:pt x="547365" y="136113"/>
                      <a:pt x="548019" y="134150"/>
                    </a:cubicBezTo>
                    <a:cubicBezTo>
                      <a:pt x="548673" y="132187"/>
                      <a:pt x="553251" y="129569"/>
                      <a:pt x="559137" y="126951"/>
                    </a:cubicBezTo>
                    <a:cubicBezTo>
                      <a:pt x="565022" y="124334"/>
                      <a:pt x="565676" y="122371"/>
                      <a:pt x="565676" y="118445"/>
                    </a:cubicBezTo>
                    <a:cubicBezTo>
                      <a:pt x="565676" y="114518"/>
                      <a:pt x="563714" y="93578"/>
                      <a:pt x="563060" y="91615"/>
                    </a:cubicBezTo>
                    <a:cubicBezTo>
                      <a:pt x="562406" y="89651"/>
                      <a:pt x="559137" y="91615"/>
                      <a:pt x="556521" y="91615"/>
                    </a:cubicBezTo>
                    <a:cubicBezTo>
                      <a:pt x="553905" y="90960"/>
                      <a:pt x="553251" y="88343"/>
                      <a:pt x="549981" y="87688"/>
                    </a:cubicBezTo>
                    <a:cubicBezTo>
                      <a:pt x="546711" y="87688"/>
                      <a:pt x="536248" y="99467"/>
                      <a:pt x="531016" y="102085"/>
                    </a:cubicBezTo>
                    <a:cubicBezTo>
                      <a:pt x="525784" y="104702"/>
                      <a:pt x="520553" y="95541"/>
                      <a:pt x="514667" y="92923"/>
                    </a:cubicBezTo>
                    <a:cubicBezTo>
                      <a:pt x="510089" y="90960"/>
                      <a:pt x="502242" y="87688"/>
                      <a:pt x="498318" y="85725"/>
                    </a:cubicBezTo>
                    <a:cubicBezTo>
                      <a:pt x="494394" y="83762"/>
                      <a:pt x="489163" y="79181"/>
                      <a:pt x="486547" y="78527"/>
                    </a:cubicBezTo>
                    <a:cubicBezTo>
                      <a:pt x="483931" y="77872"/>
                      <a:pt x="482623" y="81144"/>
                      <a:pt x="480007" y="82453"/>
                    </a:cubicBezTo>
                    <a:cubicBezTo>
                      <a:pt x="477391" y="83107"/>
                      <a:pt x="475429" y="85071"/>
                      <a:pt x="472814" y="88997"/>
                    </a:cubicBezTo>
                    <a:cubicBezTo>
                      <a:pt x="470198" y="92923"/>
                      <a:pt x="466274" y="100121"/>
                      <a:pt x="464966" y="96850"/>
                    </a:cubicBezTo>
                    <a:cubicBezTo>
                      <a:pt x="463658" y="93578"/>
                      <a:pt x="469544" y="86379"/>
                      <a:pt x="468890" y="83762"/>
                    </a:cubicBezTo>
                    <a:cubicBezTo>
                      <a:pt x="468236" y="81144"/>
                      <a:pt x="471506" y="77218"/>
                      <a:pt x="471506" y="75909"/>
                    </a:cubicBezTo>
                    <a:cubicBezTo>
                      <a:pt x="471506" y="74600"/>
                      <a:pt x="466274" y="71983"/>
                      <a:pt x="461696" y="71328"/>
                    </a:cubicBezTo>
                    <a:cubicBezTo>
                      <a:pt x="457119" y="70674"/>
                      <a:pt x="445347" y="76563"/>
                      <a:pt x="440116" y="77218"/>
                    </a:cubicBezTo>
                    <a:cubicBezTo>
                      <a:pt x="434884" y="77872"/>
                      <a:pt x="434884" y="75909"/>
                      <a:pt x="434884" y="72637"/>
                    </a:cubicBezTo>
                    <a:cubicBezTo>
                      <a:pt x="434884" y="69365"/>
                      <a:pt x="448617" y="64130"/>
                      <a:pt x="451233" y="58895"/>
                    </a:cubicBezTo>
                    <a:cubicBezTo>
                      <a:pt x="453849" y="53660"/>
                      <a:pt x="455157" y="43190"/>
                      <a:pt x="453849" y="40572"/>
                    </a:cubicBezTo>
                    <a:cubicBezTo>
                      <a:pt x="453195" y="38609"/>
                      <a:pt x="446655" y="37955"/>
                      <a:pt x="442731" y="36646"/>
                    </a:cubicBezTo>
                    <a:cubicBezTo>
                      <a:pt x="438808" y="35337"/>
                      <a:pt x="449271" y="29448"/>
                      <a:pt x="449271" y="27484"/>
                    </a:cubicBezTo>
                    <a:cubicBezTo>
                      <a:pt x="449271" y="26830"/>
                      <a:pt x="448617" y="24867"/>
                      <a:pt x="447309" y="23558"/>
                    </a:cubicBezTo>
                    <a:cubicBezTo>
                      <a:pt x="445347" y="21595"/>
                      <a:pt x="441424" y="18977"/>
                      <a:pt x="438808" y="17014"/>
                    </a:cubicBezTo>
                    <a:cubicBezTo>
                      <a:pt x="436846" y="18977"/>
                      <a:pt x="434884" y="22904"/>
                      <a:pt x="432268" y="22904"/>
                    </a:cubicBezTo>
                    <a:cubicBezTo>
                      <a:pt x="429652" y="22904"/>
                      <a:pt x="425728" y="19632"/>
                      <a:pt x="423767" y="16360"/>
                    </a:cubicBezTo>
                    <a:cubicBezTo>
                      <a:pt x="417881" y="16360"/>
                      <a:pt x="411341" y="15051"/>
                      <a:pt x="408072" y="13742"/>
                    </a:cubicBezTo>
                    <a:cubicBezTo>
                      <a:pt x="404802" y="13088"/>
                      <a:pt x="402840" y="10470"/>
                      <a:pt x="401532" y="9161"/>
                    </a:cubicBezTo>
                    <a:cubicBezTo>
                      <a:pt x="401532" y="9161"/>
                      <a:pt x="400878" y="9161"/>
                      <a:pt x="400224" y="9161"/>
                    </a:cubicBezTo>
                    <a:cubicBezTo>
                      <a:pt x="398262" y="9816"/>
                      <a:pt x="396954" y="10470"/>
                      <a:pt x="395646" y="11124"/>
                    </a:cubicBezTo>
                    <a:cubicBezTo>
                      <a:pt x="393684" y="12433"/>
                      <a:pt x="391722" y="13742"/>
                      <a:pt x="389760" y="13742"/>
                    </a:cubicBezTo>
                    <a:cubicBezTo>
                      <a:pt x="389760" y="13742"/>
                      <a:pt x="389760" y="13742"/>
                      <a:pt x="389107" y="13742"/>
                    </a:cubicBezTo>
                    <a:cubicBezTo>
                      <a:pt x="388453" y="13742"/>
                      <a:pt x="387799" y="15051"/>
                      <a:pt x="387145" y="15051"/>
                    </a:cubicBezTo>
                    <a:cubicBezTo>
                      <a:pt x="386491" y="15051"/>
                      <a:pt x="385837" y="16360"/>
                      <a:pt x="385183" y="16360"/>
                    </a:cubicBezTo>
                    <a:cubicBezTo>
                      <a:pt x="382567" y="18323"/>
                      <a:pt x="381259" y="18977"/>
                      <a:pt x="377989" y="18977"/>
                    </a:cubicBezTo>
                    <a:lnTo>
                      <a:pt x="375373" y="18977"/>
                    </a:lnTo>
                    <a:cubicBezTo>
                      <a:pt x="367526" y="20940"/>
                      <a:pt x="362948" y="13742"/>
                      <a:pt x="360332" y="10470"/>
                    </a:cubicBezTo>
                    <a:cubicBezTo>
                      <a:pt x="360332" y="9816"/>
                      <a:pt x="359024" y="8507"/>
                      <a:pt x="358370" y="8507"/>
                    </a:cubicBezTo>
                    <a:cubicBezTo>
                      <a:pt x="357716" y="8507"/>
                      <a:pt x="353793" y="8507"/>
                      <a:pt x="351831" y="8507"/>
                    </a:cubicBezTo>
                    <a:cubicBezTo>
                      <a:pt x="350523" y="8507"/>
                      <a:pt x="349215" y="8507"/>
                      <a:pt x="347907" y="8507"/>
                    </a:cubicBezTo>
                    <a:cubicBezTo>
                      <a:pt x="343983" y="8507"/>
                      <a:pt x="338098" y="5889"/>
                      <a:pt x="330904" y="1963"/>
                    </a:cubicBezTo>
                    <a:cubicBezTo>
                      <a:pt x="328942" y="1309"/>
                      <a:pt x="327634" y="654"/>
                      <a:pt x="326980" y="0"/>
                    </a:cubicBezTo>
                    <a:cubicBezTo>
                      <a:pt x="326326" y="0"/>
                      <a:pt x="323057" y="1309"/>
                      <a:pt x="322403" y="1963"/>
                    </a:cubicBezTo>
                    <a:lnTo>
                      <a:pt x="321095" y="1963"/>
                    </a:lnTo>
                    <a:cubicBezTo>
                      <a:pt x="316517" y="5235"/>
                      <a:pt x="309323" y="2618"/>
                      <a:pt x="306054" y="1963"/>
                    </a:cubicBezTo>
                    <a:cubicBezTo>
                      <a:pt x="306054" y="7198"/>
                      <a:pt x="306708" y="15051"/>
                      <a:pt x="308669" y="18323"/>
                    </a:cubicBezTo>
                    <a:cubicBezTo>
                      <a:pt x="310631" y="21595"/>
                      <a:pt x="309977" y="24867"/>
                      <a:pt x="313247" y="27484"/>
                    </a:cubicBezTo>
                    <a:cubicBezTo>
                      <a:pt x="316517" y="30102"/>
                      <a:pt x="321749" y="34028"/>
                      <a:pt x="323711" y="37955"/>
                    </a:cubicBezTo>
                    <a:cubicBezTo>
                      <a:pt x="325018" y="41881"/>
                      <a:pt x="323711" y="47116"/>
                      <a:pt x="325672" y="49734"/>
                    </a:cubicBezTo>
                    <a:cubicBezTo>
                      <a:pt x="327634" y="52351"/>
                      <a:pt x="330250" y="49734"/>
                      <a:pt x="332866" y="52351"/>
                    </a:cubicBezTo>
                    <a:cubicBezTo>
                      <a:pt x="336136" y="54969"/>
                      <a:pt x="343983" y="67402"/>
                      <a:pt x="345291" y="71328"/>
                    </a:cubicBezTo>
                    <a:cubicBezTo>
                      <a:pt x="346599" y="75255"/>
                      <a:pt x="345945" y="77218"/>
                      <a:pt x="342021" y="77872"/>
                    </a:cubicBezTo>
                    <a:cubicBezTo>
                      <a:pt x="338098" y="77872"/>
                      <a:pt x="337444" y="81799"/>
                      <a:pt x="331558" y="84416"/>
                    </a:cubicBezTo>
                    <a:cubicBezTo>
                      <a:pt x="326326" y="87034"/>
                      <a:pt x="324364" y="85725"/>
                      <a:pt x="321095" y="85725"/>
                    </a:cubicBezTo>
                    <a:cubicBezTo>
                      <a:pt x="317825" y="85725"/>
                      <a:pt x="314555" y="88997"/>
                      <a:pt x="311939" y="88997"/>
                    </a:cubicBezTo>
                    <a:cubicBezTo>
                      <a:pt x="309323" y="88997"/>
                      <a:pt x="301476" y="85725"/>
                      <a:pt x="304092" y="88997"/>
                    </a:cubicBezTo>
                    <a:cubicBezTo>
                      <a:pt x="306708" y="92269"/>
                      <a:pt x="312593" y="91615"/>
                      <a:pt x="309323" y="94232"/>
                    </a:cubicBezTo>
                    <a:cubicBezTo>
                      <a:pt x="305400" y="96850"/>
                      <a:pt x="298206" y="92923"/>
                      <a:pt x="298860" y="99467"/>
                    </a:cubicBezTo>
                    <a:cubicBezTo>
                      <a:pt x="298860" y="102085"/>
                      <a:pt x="303438" y="116481"/>
                      <a:pt x="307362" y="113209"/>
                    </a:cubicBezTo>
                    <a:cubicBezTo>
                      <a:pt x="311285" y="109937"/>
                      <a:pt x="312593" y="104702"/>
                      <a:pt x="314555" y="106011"/>
                    </a:cubicBezTo>
                    <a:cubicBezTo>
                      <a:pt x="315863" y="107320"/>
                      <a:pt x="318479" y="109937"/>
                      <a:pt x="321095" y="108629"/>
                    </a:cubicBezTo>
                    <a:cubicBezTo>
                      <a:pt x="323711" y="107320"/>
                      <a:pt x="326326" y="102085"/>
                      <a:pt x="326980" y="103393"/>
                    </a:cubicBezTo>
                    <a:cubicBezTo>
                      <a:pt x="327634" y="104702"/>
                      <a:pt x="330250" y="106665"/>
                      <a:pt x="332212" y="106011"/>
                    </a:cubicBezTo>
                    <a:cubicBezTo>
                      <a:pt x="334174" y="105357"/>
                      <a:pt x="338098" y="99467"/>
                      <a:pt x="338752" y="102739"/>
                    </a:cubicBezTo>
                    <a:cubicBezTo>
                      <a:pt x="339406" y="106011"/>
                      <a:pt x="338098" y="108629"/>
                      <a:pt x="334828" y="110592"/>
                    </a:cubicBezTo>
                    <a:cubicBezTo>
                      <a:pt x="331558" y="111901"/>
                      <a:pt x="326980" y="111246"/>
                      <a:pt x="326980" y="113864"/>
                    </a:cubicBezTo>
                    <a:cubicBezTo>
                      <a:pt x="326980" y="116481"/>
                      <a:pt x="326980" y="118445"/>
                      <a:pt x="325018" y="121062"/>
                    </a:cubicBezTo>
                    <a:cubicBezTo>
                      <a:pt x="323057" y="123680"/>
                      <a:pt x="321749" y="123680"/>
                      <a:pt x="321749" y="128915"/>
                    </a:cubicBezTo>
                    <a:cubicBezTo>
                      <a:pt x="321749" y="134150"/>
                      <a:pt x="323711" y="135458"/>
                      <a:pt x="327634" y="135458"/>
                    </a:cubicBezTo>
                    <a:cubicBezTo>
                      <a:pt x="331558" y="135458"/>
                      <a:pt x="335482" y="130878"/>
                      <a:pt x="336790" y="134150"/>
                    </a:cubicBezTo>
                    <a:cubicBezTo>
                      <a:pt x="338098" y="136767"/>
                      <a:pt x="338752" y="136767"/>
                      <a:pt x="340060" y="138730"/>
                    </a:cubicBezTo>
                    <a:cubicBezTo>
                      <a:pt x="341367" y="141348"/>
                      <a:pt x="344637" y="146583"/>
                      <a:pt x="343983" y="148546"/>
                    </a:cubicBezTo>
                    <a:cubicBezTo>
                      <a:pt x="343983" y="150510"/>
                      <a:pt x="342675" y="157708"/>
                      <a:pt x="340713" y="157053"/>
                    </a:cubicBezTo>
                    <a:cubicBezTo>
                      <a:pt x="338752" y="156399"/>
                      <a:pt x="331558" y="148546"/>
                      <a:pt x="328288" y="150510"/>
                    </a:cubicBezTo>
                    <a:cubicBezTo>
                      <a:pt x="325018" y="152473"/>
                      <a:pt x="326326" y="155090"/>
                      <a:pt x="328288" y="159017"/>
                    </a:cubicBezTo>
                    <a:cubicBezTo>
                      <a:pt x="330904" y="162943"/>
                      <a:pt x="327634" y="166869"/>
                      <a:pt x="330904" y="170141"/>
                    </a:cubicBezTo>
                    <a:cubicBezTo>
                      <a:pt x="334174" y="173413"/>
                      <a:pt x="336790" y="176685"/>
                      <a:pt x="339406" y="176685"/>
                    </a:cubicBezTo>
                    <a:cubicBezTo>
                      <a:pt x="342675" y="176685"/>
                      <a:pt x="350523" y="177994"/>
                      <a:pt x="352485" y="179303"/>
                    </a:cubicBezTo>
                    <a:cubicBezTo>
                      <a:pt x="355101" y="179957"/>
                      <a:pt x="360332" y="176685"/>
                      <a:pt x="363602" y="177994"/>
                    </a:cubicBezTo>
                    <a:cubicBezTo>
                      <a:pt x="367526" y="179303"/>
                      <a:pt x="370796" y="179957"/>
                      <a:pt x="374719" y="183229"/>
                    </a:cubicBezTo>
                    <a:cubicBezTo>
                      <a:pt x="379297" y="186501"/>
                      <a:pt x="382567" y="189773"/>
                      <a:pt x="383221" y="191082"/>
                    </a:cubicBezTo>
                    <a:cubicBezTo>
                      <a:pt x="383875" y="193045"/>
                      <a:pt x="383875" y="200897"/>
                      <a:pt x="387145" y="202860"/>
                    </a:cubicBezTo>
                    <a:cubicBezTo>
                      <a:pt x="390414" y="205478"/>
                      <a:pt x="395646" y="210059"/>
                      <a:pt x="396954" y="212022"/>
                    </a:cubicBezTo>
                    <a:cubicBezTo>
                      <a:pt x="398262" y="213985"/>
                      <a:pt x="400878" y="223147"/>
                      <a:pt x="400878" y="224456"/>
                    </a:cubicBezTo>
                    <a:cubicBezTo>
                      <a:pt x="400878" y="225764"/>
                      <a:pt x="402186" y="231654"/>
                      <a:pt x="398916" y="229691"/>
                    </a:cubicBezTo>
                    <a:cubicBezTo>
                      <a:pt x="394992" y="227728"/>
                      <a:pt x="388453" y="215948"/>
                      <a:pt x="386491" y="213985"/>
                    </a:cubicBezTo>
                    <a:cubicBezTo>
                      <a:pt x="384529" y="212022"/>
                      <a:pt x="379951" y="204169"/>
                      <a:pt x="377989" y="200897"/>
                    </a:cubicBezTo>
                    <a:cubicBezTo>
                      <a:pt x="376027" y="197625"/>
                      <a:pt x="373411" y="190427"/>
                      <a:pt x="370142" y="187810"/>
                    </a:cubicBezTo>
                    <a:cubicBezTo>
                      <a:pt x="366872" y="184538"/>
                      <a:pt x="360332" y="183883"/>
                      <a:pt x="355101" y="183883"/>
                    </a:cubicBezTo>
                    <a:cubicBezTo>
                      <a:pt x="349869" y="183883"/>
                      <a:pt x="344637" y="187155"/>
                      <a:pt x="340060" y="188464"/>
                    </a:cubicBezTo>
                    <a:cubicBezTo>
                      <a:pt x="335482" y="189773"/>
                      <a:pt x="326980" y="189773"/>
                      <a:pt x="326980" y="189773"/>
                    </a:cubicBezTo>
                    <a:cubicBezTo>
                      <a:pt x="326980" y="189773"/>
                      <a:pt x="317171" y="189773"/>
                      <a:pt x="312593" y="186501"/>
                    </a:cubicBezTo>
                    <a:cubicBezTo>
                      <a:pt x="308015" y="183229"/>
                      <a:pt x="306708" y="176685"/>
                      <a:pt x="302784" y="178648"/>
                    </a:cubicBezTo>
                    <a:cubicBezTo>
                      <a:pt x="298860" y="179957"/>
                      <a:pt x="295590" y="183883"/>
                      <a:pt x="294936" y="189118"/>
                    </a:cubicBezTo>
                    <a:cubicBezTo>
                      <a:pt x="294282" y="194354"/>
                      <a:pt x="291666" y="199589"/>
                      <a:pt x="289051" y="204169"/>
                    </a:cubicBezTo>
                    <a:cubicBezTo>
                      <a:pt x="286435" y="208096"/>
                      <a:pt x="283165" y="213331"/>
                      <a:pt x="285127" y="216603"/>
                    </a:cubicBezTo>
                    <a:cubicBezTo>
                      <a:pt x="287089" y="219875"/>
                      <a:pt x="288397" y="231000"/>
                      <a:pt x="291013" y="234926"/>
                    </a:cubicBezTo>
                    <a:cubicBezTo>
                      <a:pt x="293628" y="238852"/>
                      <a:pt x="296898" y="243433"/>
                      <a:pt x="294936" y="246050"/>
                    </a:cubicBezTo>
                    <a:cubicBezTo>
                      <a:pt x="292974" y="248014"/>
                      <a:pt x="287743" y="250631"/>
                      <a:pt x="287743" y="253249"/>
                    </a:cubicBezTo>
                    <a:cubicBezTo>
                      <a:pt x="287743" y="255212"/>
                      <a:pt x="288397" y="278770"/>
                      <a:pt x="285127" y="275498"/>
                    </a:cubicBezTo>
                    <a:cubicBezTo>
                      <a:pt x="281857" y="272226"/>
                      <a:pt x="281203" y="257829"/>
                      <a:pt x="283819" y="254557"/>
                    </a:cubicBezTo>
                    <a:cubicBezTo>
                      <a:pt x="286435" y="251285"/>
                      <a:pt x="291013" y="244087"/>
                      <a:pt x="289705" y="242124"/>
                    </a:cubicBezTo>
                    <a:cubicBezTo>
                      <a:pt x="288397" y="240161"/>
                      <a:pt x="283819" y="240815"/>
                      <a:pt x="280549" y="238198"/>
                    </a:cubicBezTo>
                    <a:cubicBezTo>
                      <a:pt x="276625" y="236235"/>
                      <a:pt x="275971" y="235580"/>
                      <a:pt x="273356" y="232308"/>
                    </a:cubicBezTo>
                    <a:cubicBezTo>
                      <a:pt x="270740" y="229036"/>
                      <a:pt x="268778" y="225110"/>
                      <a:pt x="266162" y="227073"/>
                    </a:cubicBezTo>
                    <a:cubicBezTo>
                      <a:pt x="262892" y="228382"/>
                      <a:pt x="260930" y="230345"/>
                      <a:pt x="259622" y="236235"/>
                    </a:cubicBezTo>
                    <a:cubicBezTo>
                      <a:pt x="258968" y="242124"/>
                      <a:pt x="255699" y="245396"/>
                      <a:pt x="258968" y="246705"/>
                    </a:cubicBezTo>
                    <a:cubicBezTo>
                      <a:pt x="262238" y="248014"/>
                      <a:pt x="265508" y="244087"/>
                      <a:pt x="267470" y="246705"/>
                    </a:cubicBezTo>
                    <a:cubicBezTo>
                      <a:pt x="269432" y="249322"/>
                      <a:pt x="266816" y="256520"/>
                      <a:pt x="264854" y="260447"/>
                    </a:cubicBezTo>
                    <a:cubicBezTo>
                      <a:pt x="263546" y="264373"/>
                      <a:pt x="261584" y="269608"/>
                      <a:pt x="257661" y="267645"/>
                    </a:cubicBezTo>
                    <a:cubicBezTo>
                      <a:pt x="253737" y="265682"/>
                      <a:pt x="249159" y="258484"/>
                      <a:pt x="248505" y="258484"/>
                    </a:cubicBezTo>
                    <a:cubicBezTo>
                      <a:pt x="247851" y="258484"/>
                      <a:pt x="241312" y="260447"/>
                      <a:pt x="240658" y="257829"/>
                    </a:cubicBezTo>
                    <a:cubicBezTo>
                      <a:pt x="240004" y="255212"/>
                      <a:pt x="236734" y="249977"/>
                      <a:pt x="240004" y="249322"/>
                    </a:cubicBezTo>
                    <a:cubicBezTo>
                      <a:pt x="243273" y="248668"/>
                      <a:pt x="250467" y="249977"/>
                      <a:pt x="251121" y="245396"/>
                    </a:cubicBezTo>
                    <a:cubicBezTo>
                      <a:pt x="251775" y="240815"/>
                      <a:pt x="252429" y="237543"/>
                      <a:pt x="248505" y="236235"/>
                    </a:cubicBezTo>
                    <a:cubicBezTo>
                      <a:pt x="243927" y="234926"/>
                      <a:pt x="241966" y="229036"/>
                      <a:pt x="240004" y="222492"/>
                    </a:cubicBezTo>
                    <a:cubicBezTo>
                      <a:pt x="238042" y="215948"/>
                      <a:pt x="240004" y="210059"/>
                      <a:pt x="235426" y="210059"/>
                    </a:cubicBezTo>
                    <a:cubicBezTo>
                      <a:pt x="230848" y="210059"/>
                      <a:pt x="225616" y="210713"/>
                      <a:pt x="217115" y="210713"/>
                    </a:cubicBezTo>
                    <a:cubicBezTo>
                      <a:pt x="209267" y="210713"/>
                      <a:pt x="192264" y="217912"/>
                      <a:pt x="185725" y="217912"/>
                    </a:cubicBezTo>
                    <a:cubicBezTo>
                      <a:pt x="179185" y="217912"/>
                      <a:pt x="171338" y="213985"/>
                      <a:pt x="168722" y="213985"/>
                    </a:cubicBezTo>
                    <a:cubicBezTo>
                      <a:pt x="166106" y="213985"/>
                      <a:pt x="155643" y="216603"/>
                      <a:pt x="153027" y="218566"/>
                    </a:cubicBezTo>
                    <a:cubicBezTo>
                      <a:pt x="150411" y="220529"/>
                      <a:pt x="134062" y="230345"/>
                      <a:pt x="135370" y="231654"/>
                    </a:cubicBezTo>
                    <a:cubicBezTo>
                      <a:pt x="136678" y="233617"/>
                      <a:pt x="146487" y="239507"/>
                      <a:pt x="143871" y="242124"/>
                    </a:cubicBezTo>
                    <a:cubicBezTo>
                      <a:pt x="141255" y="244742"/>
                      <a:pt x="131446" y="242778"/>
                      <a:pt x="131446" y="246050"/>
                    </a:cubicBezTo>
                    <a:cubicBezTo>
                      <a:pt x="131446" y="249322"/>
                      <a:pt x="125560" y="266991"/>
                      <a:pt x="128176" y="272226"/>
                    </a:cubicBezTo>
                    <a:cubicBezTo>
                      <a:pt x="130792" y="276807"/>
                      <a:pt x="132100" y="277461"/>
                      <a:pt x="139294" y="278115"/>
                    </a:cubicBezTo>
                    <a:cubicBezTo>
                      <a:pt x="146487" y="278115"/>
                      <a:pt x="153027" y="279424"/>
                      <a:pt x="157604" y="280079"/>
                    </a:cubicBezTo>
                    <a:cubicBezTo>
                      <a:pt x="162182" y="280733"/>
                      <a:pt x="168068" y="282696"/>
                      <a:pt x="165452" y="284659"/>
                    </a:cubicBezTo>
                    <a:cubicBezTo>
                      <a:pt x="162836" y="286623"/>
                      <a:pt x="153681" y="281387"/>
                      <a:pt x="152373" y="283351"/>
                    </a:cubicBezTo>
                    <a:cubicBezTo>
                      <a:pt x="152373" y="284005"/>
                      <a:pt x="151719" y="285968"/>
                      <a:pt x="151719" y="287931"/>
                    </a:cubicBezTo>
                    <a:cubicBezTo>
                      <a:pt x="153027" y="291858"/>
                      <a:pt x="154335" y="295784"/>
                      <a:pt x="154335" y="296438"/>
                    </a:cubicBezTo>
                    <a:cubicBezTo>
                      <a:pt x="155643" y="300365"/>
                      <a:pt x="156951" y="304291"/>
                      <a:pt x="154335" y="308872"/>
                    </a:cubicBezTo>
                    <a:cubicBezTo>
                      <a:pt x="153681" y="310835"/>
                      <a:pt x="152373" y="312798"/>
                      <a:pt x="151065" y="313452"/>
                    </a:cubicBezTo>
                    <a:cubicBezTo>
                      <a:pt x="151065" y="313452"/>
                      <a:pt x="151065" y="313452"/>
                      <a:pt x="151065" y="314107"/>
                    </a:cubicBezTo>
                    <a:cubicBezTo>
                      <a:pt x="152373" y="319342"/>
                      <a:pt x="156951" y="335702"/>
                      <a:pt x="153027" y="344209"/>
                    </a:cubicBezTo>
                    <a:cubicBezTo>
                      <a:pt x="151719" y="347481"/>
                      <a:pt x="148449" y="352062"/>
                      <a:pt x="145833" y="356642"/>
                    </a:cubicBezTo>
                    <a:cubicBezTo>
                      <a:pt x="143217" y="360569"/>
                      <a:pt x="138640" y="367112"/>
                      <a:pt x="138640" y="369076"/>
                    </a:cubicBezTo>
                    <a:cubicBezTo>
                      <a:pt x="138640" y="371039"/>
                      <a:pt x="137986" y="376274"/>
                      <a:pt x="137332" y="380854"/>
                    </a:cubicBezTo>
                    <a:cubicBezTo>
                      <a:pt x="135370" y="403104"/>
                      <a:pt x="135370" y="410957"/>
                      <a:pt x="127522" y="411611"/>
                    </a:cubicBezTo>
                    <a:cubicBezTo>
                      <a:pt x="125560" y="411611"/>
                      <a:pt x="122945" y="411611"/>
                      <a:pt x="117059" y="409648"/>
                    </a:cubicBezTo>
                    <a:cubicBezTo>
                      <a:pt x="113135" y="408339"/>
                      <a:pt x="103980" y="406376"/>
                      <a:pt x="102018" y="406376"/>
                    </a:cubicBezTo>
                    <a:cubicBezTo>
                      <a:pt x="101364" y="406376"/>
                      <a:pt x="100056" y="406376"/>
                      <a:pt x="98748" y="407030"/>
                    </a:cubicBezTo>
                    <a:cubicBezTo>
                      <a:pt x="98748" y="407030"/>
                      <a:pt x="98748" y="407030"/>
                      <a:pt x="98748" y="407030"/>
                    </a:cubicBezTo>
                    <a:cubicBezTo>
                      <a:pt x="101364" y="410302"/>
                      <a:pt x="103326" y="413574"/>
                      <a:pt x="102018" y="418155"/>
                    </a:cubicBezTo>
                    <a:cubicBezTo>
                      <a:pt x="101364" y="420118"/>
                      <a:pt x="99402" y="422081"/>
                      <a:pt x="97440" y="423390"/>
                    </a:cubicBezTo>
                    <a:cubicBezTo>
                      <a:pt x="96132" y="423390"/>
                      <a:pt x="94824" y="424044"/>
                      <a:pt x="94170" y="424699"/>
                    </a:cubicBezTo>
                    <a:cubicBezTo>
                      <a:pt x="94170" y="424699"/>
                      <a:pt x="94170" y="424699"/>
                      <a:pt x="94170" y="424699"/>
                    </a:cubicBezTo>
                    <a:cubicBezTo>
                      <a:pt x="94170" y="427316"/>
                      <a:pt x="96132" y="430588"/>
                      <a:pt x="98094" y="431243"/>
                    </a:cubicBezTo>
                    <a:cubicBezTo>
                      <a:pt x="105288" y="434514"/>
                      <a:pt x="108557" y="435823"/>
                      <a:pt x="109865" y="435823"/>
                    </a:cubicBezTo>
                    <a:cubicBezTo>
                      <a:pt x="109865" y="435823"/>
                      <a:pt x="111173" y="434514"/>
                      <a:pt x="111173" y="434514"/>
                    </a:cubicBezTo>
                    <a:cubicBezTo>
                      <a:pt x="113789" y="431897"/>
                      <a:pt x="117059" y="427971"/>
                      <a:pt x="121637" y="429279"/>
                    </a:cubicBezTo>
                    <a:cubicBezTo>
                      <a:pt x="124253" y="429279"/>
                      <a:pt x="126214" y="431897"/>
                      <a:pt x="127522" y="434514"/>
                    </a:cubicBezTo>
                    <a:cubicBezTo>
                      <a:pt x="127522" y="436478"/>
                      <a:pt x="128176" y="437786"/>
                      <a:pt x="128830" y="439750"/>
                    </a:cubicBezTo>
                    <a:cubicBezTo>
                      <a:pt x="128830" y="441713"/>
                      <a:pt x="128830" y="442367"/>
                      <a:pt x="130138" y="443021"/>
                    </a:cubicBezTo>
                    <a:cubicBezTo>
                      <a:pt x="130138" y="443021"/>
                      <a:pt x="130792" y="444330"/>
                      <a:pt x="131446" y="444985"/>
                    </a:cubicBezTo>
                    <a:cubicBezTo>
                      <a:pt x="133408" y="447602"/>
                      <a:pt x="137332" y="452183"/>
                      <a:pt x="134716" y="459381"/>
                    </a:cubicBezTo>
                    <a:cubicBezTo>
                      <a:pt x="134062" y="461999"/>
                      <a:pt x="132754" y="463962"/>
                      <a:pt x="131446" y="465271"/>
                    </a:cubicBezTo>
                    <a:cubicBezTo>
                      <a:pt x="131446" y="465271"/>
                      <a:pt x="130138" y="466580"/>
                      <a:pt x="130138" y="467234"/>
                    </a:cubicBezTo>
                    <a:cubicBezTo>
                      <a:pt x="130138" y="467234"/>
                      <a:pt x="130792" y="469197"/>
                      <a:pt x="131446" y="470506"/>
                    </a:cubicBezTo>
                    <a:cubicBezTo>
                      <a:pt x="132754" y="474432"/>
                      <a:pt x="134716" y="477704"/>
                      <a:pt x="132754" y="481631"/>
                    </a:cubicBezTo>
                    <a:cubicBezTo>
                      <a:pt x="132100" y="483594"/>
                      <a:pt x="130138" y="484903"/>
                      <a:pt x="128176" y="485557"/>
                    </a:cubicBezTo>
                    <a:cubicBezTo>
                      <a:pt x="126868" y="485557"/>
                      <a:pt x="124906" y="485557"/>
                      <a:pt x="123599" y="485557"/>
                    </a:cubicBezTo>
                    <a:cubicBezTo>
                      <a:pt x="123599" y="487520"/>
                      <a:pt x="121637" y="490792"/>
                      <a:pt x="118367" y="492101"/>
                    </a:cubicBezTo>
                    <a:cubicBezTo>
                      <a:pt x="113789" y="494064"/>
                      <a:pt x="112481" y="495373"/>
                      <a:pt x="111827" y="495373"/>
                    </a:cubicBezTo>
                    <a:lnTo>
                      <a:pt x="111827" y="495373"/>
                    </a:lnTo>
                    <a:cubicBezTo>
                      <a:pt x="109865" y="499299"/>
                      <a:pt x="106596" y="505188"/>
                      <a:pt x="100710" y="504534"/>
                    </a:cubicBezTo>
                    <a:cubicBezTo>
                      <a:pt x="100056" y="504534"/>
                      <a:pt x="99402" y="504534"/>
                      <a:pt x="98094" y="504534"/>
                    </a:cubicBezTo>
                    <a:cubicBezTo>
                      <a:pt x="98094" y="504534"/>
                      <a:pt x="98094" y="504534"/>
                      <a:pt x="98094" y="504534"/>
                    </a:cubicBezTo>
                    <a:cubicBezTo>
                      <a:pt x="98094" y="507152"/>
                      <a:pt x="95478" y="509115"/>
                      <a:pt x="94170" y="509769"/>
                    </a:cubicBezTo>
                    <a:cubicBezTo>
                      <a:pt x="95478" y="510423"/>
                      <a:pt x="96786" y="511732"/>
                      <a:pt x="97440" y="513041"/>
                    </a:cubicBezTo>
                    <a:cubicBezTo>
                      <a:pt x="97440" y="513041"/>
                      <a:pt x="98748" y="514350"/>
                      <a:pt x="100056" y="515004"/>
                    </a:cubicBezTo>
                    <a:cubicBezTo>
                      <a:pt x="102018" y="516313"/>
                      <a:pt x="105288" y="518276"/>
                      <a:pt x="105942" y="522203"/>
                    </a:cubicBezTo>
                    <a:cubicBezTo>
                      <a:pt x="105942" y="524166"/>
                      <a:pt x="105942" y="526783"/>
                      <a:pt x="103980" y="529401"/>
                    </a:cubicBezTo>
                    <a:lnTo>
                      <a:pt x="103980" y="530710"/>
                    </a:lnTo>
                    <a:cubicBezTo>
                      <a:pt x="94824" y="542489"/>
                      <a:pt x="91555" y="545761"/>
                      <a:pt x="86977" y="545761"/>
                    </a:cubicBezTo>
                    <a:lnTo>
                      <a:pt x="83707" y="545761"/>
                    </a:lnTo>
                    <a:cubicBezTo>
                      <a:pt x="83707" y="545761"/>
                      <a:pt x="81091" y="541835"/>
                      <a:pt x="81091" y="541835"/>
                    </a:cubicBezTo>
                    <a:cubicBezTo>
                      <a:pt x="81091" y="541835"/>
                      <a:pt x="81091" y="541835"/>
                      <a:pt x="81091" y="541835"/>
                    </a:cubicBezTo>
                    <a:cubicBezTo>
                      <a:pt x="79129" y="542489"/>
                      <a:pt x="76513" y="543798"/>
                      <a:pt x="74551" y="545106"/>
                    </a:cubicBezTo>
                    <a:cubicBezTo>
                      <a:pt x="68666" y="548378"/>
                      <a:pt x="64742" y="550341"/>
                      <a:pt x="61472" y="550996"/>
                    </a:cubicBezTo>
                    <a:cubicBezTo>
                      <a:pt x="58856" y="550996"/>
                      <a:pt x="56894" y="550996"/>
                      <a:pt x="54933" y="550996"/>
                    </a:cubicBezTo>
                    <a:cubicBezTo>
                      <a:pt x="54279" y="552959"/>
                      <a:pt x="52971" y="554268"/>
                      <a:pt x="51663" y="555577"/>
                    </a:cubicBezTo>
                    <a:cubicBezTo>
                      <a:pt x="49701" y="556885"/>
                      <a:pt x="47085" y="556885"/>
                      <a:pt x="44469" y="555577"/>
                    </a:cubicBezTo>
                    <a:cubicBezTo>
                      <a:pt x="37930" y="552959"/>
                      <a:pt x="34660" y="550341"/>
                      <a:pt x="33352" y="549033"/>
                    </a:cubicBezTo>
                    <a:cubicBezTo>
                      <a:pt x="33352" y="549033"/>
                      <a:pt x="32698" y="549033"/>
                      <a:pt x="32044" y="549033"/>
                    </a:cubicBezTo>
                    <a:cubicBezTo>
                      <a:pt x="30082" y="549033"/>
                      <a:pt x="28120" y="547724"/>
                      <a:pt x="26158" y="547070"/>
                    </a:cubicBezTo>
                    <a:cubicBezTo>
                      <a:pt x="24196" y="546415"/>
                      <a:pt x="22889" y="544452"/>
                      <a:pt x="21581" y="543143"/>
                    </a:cubicBezTo>
                    <a:cubicBezTo>
                      <a:pt x="21581" y="543143"/>
                      <a:pt x="21581" y="543143"/>
                      <a:pt x="21581" y="543143"/>
                    </a:cubicBezTo>
                    <a:cubicBezTo>
                      <a:pt x="21581" y="543143"/>
                      <a:pt x="21581" y="543143"/>
                      <a:pt x="20927" y="543798"/>
                    </a:cubicBezTo>
                    <a:cubicBezTo>
                      <a:pt x="18311" y="546415"/>
                      <a:pt x="15041" y="549033"/>
                      <a:pt x="11771" y="550341"/>
                    </a:cubicBezTo>
                    <a:cubicBezTo>
                      <a:pt x="10463" y="550341"/>
                      <a:pt x="9155" y="550996"/>
                      <a:pt x="7847" y="551650"/>
                    </a:cubicBezTo>
                    <a:cubicBezTo>
                      <a:pt x="9155" y="553613"/>
                      <a:pt x="9809" y="556231"/>
                      <a:pt x="9155" y="558848"/>
                    </a:cubicBezTo>
                    <a:cubicBezTo>
                      <a:pt x="9155" y="558848"/>
                      <a:pt x="9155" y="560157"/>
                      <a:pt x="9155" y="560157"/>
                    </a:cubicBezTo>
                    <a:cubicBezTo>
                      <a:pt x="11117" y="561466"/>
                      <a:pt x="13733" y="563429"/>
                      <a:pt x="14387" y="568010"/>
                    </a:cubicBezTo>
                    <a:cubicBezTo>
                      <a:pt x="14387" y="569319"/>
                      <a:pt x="14387" y="569973"/>
                      <a:pt x="14387" y="571282"/>
                    </a:cubicBezTo>
                    <a:cubicBezTo>
                      <a:pt x="14387" y="571282"/>
                      <a:pt x="14387" y="571282"/>
                      <a:pt x="14387" y="571282"/>
                    </a:cubicBezTo>
                    <a:cubicBezTo>
                      <a:pt x="17003" y="571282"/>
                      <a:pt x="20273" y="571936"/>
                      <a:pt x="22889" y="575208"/>
                    </a:cubicBezTo>
                    <a:cubicBezTo>
                      <a:pt x="24196" y="577171"/>
                      <a:pt x="24850" y="579134"/>
                      <a:pt x="24196" y="581752"/>
                    </a:cubicBezTo>
                    <a:cubicBezTo>
                      <a:pt x="24196" y="584370"/>
                      <a:pt x="22235" y="585678"/>
                      <a:pt x="21581" y="586987"/>
                    </a:cubicBezTo>
                    <a:cubicBezTo>
                      <a:pt x="21581" y="586987"/>
                      <a:pt x="21581" y="586987"/>
                      <a:pt x="21581" y="586987"/>
                    </a:cubicBezTo>
                    <a:cubicBezTo>
                      <a:pt x="22889" y="588950"/>
                      <a:pt x="24850" y="591568"/>
                      <a:pt x="26812" y="594186"/>
                    </a:cubicBezTo>
                    <a:cubicBezTo>
                      <a:pt x="30082" y="598766"/>
                      <a:pt x="33352" y="602693"/>
                      <a:pt x="34006" y="607273"/>
                    </a:cubicBezTo>
                    <a:cubicBezTo>
                      <a:pt x="34006" y="610545"/>
                      <a:pt x="34006" y="613817"/>
                      <a:pt x="34006" y="617089"/>
                    </a:cubicBezTo>
                    <a:cubicBezTo>
                      <a:pt x="34006" y="619707"/>
                      <a:pt x="33352" y="622979"/>
                      <a:pt x="34006" y="623633"/>
                    </a:cubicBezTo>
                    <a:cubicBezTo>
                      <a:pt x="35314" y="630177"/>
                      <a:pt x="34006" y="636721"/>
                      <a:pt x="30082" y="640647"/>
                    </a:cubicBezTo>
                    <a:cubicBezTo>
                      <a:pt x="30082" y="640647"/>
                      <a:pt x="28120" y="642610"/>
                      <a:pt x="26812" y="643919"/>
                    </a:cubicBezTo>
                    <a:cubicBezTo>
                      <a:pt x="18965" y="651772"/>
                      <a:pt x="15041" y="657007"/>
                      <a:pt x="14387" y="658970"/>
                    </a:cubicBezTo>
                    <a:lnTo>
                      <a:pt x="14387" y="658970"/>
                    </a:lnTo>
                    <a:cubicBezTo>
                      <a:pt x="17657" y="658316"/>
                      <a:pt x="24850" y="655698"/>
                      <a:pt x="27466" y="662242"/>
                    </a:cubicBezTo>
                    <a:cubicBezTo>
                      <a:pt x="30736" y="669440"/>
                      <a:pt x="20927" y="676639"/>
                      <a:pt x="12425" y="681874"/>
                    </a:cubicBezTo>
                    <a:cubicBezTo>
                      <a:pt x="11117" y="682528"/>
                      <a:pt x="7193" y="687763"/>
                      <a:pt x="5232" y="689726"/>
                    </a:cubicBezTo>
                    <a:cubicBezTo>
                      <a:pt x="3270" y="692344"/>
                      <a:pt x="1308" y="694307"/>
                      <a:pt x="0" y="695616"/>
                    </a:cubicBezTo>
                    <a:cubicBezTo>
                      <a:pt x="3270" y="696270"/>
                      <a:pt x="5886" y="698233"/>
                      <a:pt x="6540" y="702160"/>
                    </a:cubicBezTo>
                    <a:cubicBezTo>
                      <a:pt x="6540" y="703468"/>
                      <a:pt x="6540" y="705432"/>
                      <a:pt x="6540" y="706740"/>
                    </a:cubicBezTo>
                    <a:cubicBezTo>
                      <a:pt x="9809" y="708049"/>
                      <a:pt x="14387" y="710667"/>
                      <a:pt x="14387" y="717865"/>
                    </a:cubicBezTo>
                    <a:cubicBezTo>
                      <a:pt x="14387" y="727681"/>
                      <a:pt x="9809" y="730953"/>
                      <a:pt x="6540" y="731607"/>
                    </a:cubicBezTo>
                    <a:cubicBezTo>
                      <a:pt x="6540" y="731607"/>
                      <a:pt x="6540" y="731607"/>
                      <a:pt x="6540" y="732262"/>
                    </a:cubicBezTo>
                    <a:cubicBezTo>
                      <a:pt x="5886" y="734879"/>
                      <a:pt x="4578" y="736188"/>
                      <a:pt x="2616" y="737497"/>
                    </a:cubicBezTo>
                    <a:cubicBezTo>
                      <a:pt x="3270" y="740114"/>
                      <a:pt x="3924" y="742077"/>
                      <a:pt x="4578" y="743386"/>
                    </a:cubicBezTo>
                    <a:cubicBezTo>
                      <a:pt x="4578" y="743386"/>
                      <a:pt x="4578" y="743386"/>
                      <a:pt x="4578" y="743386"/>
                    </a:cubicBezTo>
                    <a:cubicBezTo>
                      <a:pt x="7193" y="743386"/>
                      <a:pt x="13733" y="743386"/>
                      <a:pt x="15695" y="749276"/>
                    </a:cubicBezTo>
                    <a:cubicBezTo>
                      <a:pt x="17003" y="752548"/>
                      <a:pt x="19619" y="758437"/>
                      <a:pt x="20927" y="761055"/>
                    </a:cubicBezTo>
                    <a:cubicBezTo>
                      <a:pt x="21581" y="761055"/>
                      <a:pt x="22889" y="761055"/>
                      <a:pt x="23542" y="761055"/>
                    </a:cubicBezTo>
                    <a:cubicBezTo>
                      <a:pt x="26158" y="761055"/>
                      <a:pt x="30736" y="761055"/>
                      <a:pt x="32698" y="764981"/>
                    </a:cubicBezTo>
                    <a:cubicBezTo>
                      <a:pt x="34006" y="766944"/>
                      <a:pt x="34006" y="769562"/>
                      <a:pt x="32698" y="772179"/>
                    </a:cubicBezTo>
                    <a:cubicBezTo>
                      <a:pt x="31390" y="774797"/>
                      <a:pt x="28774" y="776760"/>
                      <a:pt x="26158" y="779378"/>
                    </a:cubicBezTo>
                    <a:cubicBezTo>
                      <a:pt x="25504" y="780032"/>
                      <a:pt x="23542" y="781341"/>
                      <a:pt x="22889" y="781995"/>
                    </a:cubicBezTo>
                    <a:cubicBezTo>
                      <a:pt x="22889" y="783959"/>
                      <a:pt x="24196" y="785267"/>
                      <a:pt x="24850" y="785922"/>
                    </a:cubicBezTo>
                    <a:cubicBezTo>
                      <a:pt x="25504" y="785922"/>
                      <a:pt x="26158" y="785922"/>
                      <a:pt x="26812" y="785922"/>
                    </a:cubicBezTo>
                    <a:cubicBezTo>
                      <a:pt x="29428" y="785922"/>
                      <a:pt x="37930" y="783304"/>
                      <a:pt x="39891" y="791157"/>
                    </a:cubicBezTo>
                    <a:cubicBezTo>
                      <a:pt x="39891" y="793120"/>
                      <a:pt x="39891" y="794429"/>
                      <a:pt x="40545" y="796392"/>
                    </a:cubicBezTo>
                    <a:cubicBezTo>
                      <a:pt x="40545" y="797046"/>
                      <a:pt x="40545" y="798355"/>
                      <a:pt x="40545" y="799009"/>
                    </a:cubicBezTo>
                    <a:cubicBezTo>
                      <a:pt x="43161" y="802281"/>
                      <a:pt x="41199" y="806862"/>
                      <a:pt x="40545" y="809479"/>
                    </a:cubicBezTo>
                    <a:cubicBezTo>
                      <a:pt x="40545" y="809479"/>
                      <a:pt x="40545" y="810788"/>
                      <a:pt x="39891" y="811443"/>
                    </a:cubicBezTo>
                    <a:cubicBezTo>
                      <a:pt x="39891" y="811443"/>
                      <a:pt x="39891" y="812097"/>
                      <a:pt x="40545" y="812751"/>
                    </a:cubicBezTo>
                    <a:cubicBezTo>
                      <a:pt x="43161" y="816023"/>
                      <a:pt x="46431" y="819950"/>
                      <a:pt x="45777" y="824530"/>
                    </a:cubicBezTo>
                    <a:cubicBezTo>
                      <a:pt x="45777" y="827148"/>
                      <a:pt x="44469" y="829111"/>
                      <a:pt x="42507" y="830420"/>
                    </a:cubicBezTo>
                    <a:cubicBezTo>
                      <a:pt x="39238" y="832383"/>
                      <a:pt x="35968" y="832383"/>
                      <a:pt x="32698" y="831729"/>
                    </a:cubicBezTo>
                    <a:cubicBezTo>
                      <a:pt x="31390" y="835655"/>
                      <a:pt x="29428" y="840236"/>
                      <a:pt x="24196" y="841545"/>
                    </a:cubicBezTo>
                    <a:lnTo>
                      <a:pt x="22235" y="841545"/>
                    </a:lnTo>
                    <a:cubicBezTo>
                      <a:pt x="21581" y="842199"/>
                      <a:pt x="19619" y="842854"/>
                      <a:pt x="18311" y="843508"/>
                    </a:cubicBezTo>
                    <a:cubicBezTo>
                      <a:pt x="18965" y="847434"/>
                      <a:pt x="19619" y="853324"/>
                      <a:pt x="13733" y="855941"/>
                    </a:cubicBezTo>
                    <a:cubicBezTo>
                      <a:pt x="12425" y="855941"/>
                      <a:pt x="11117" y="857250"/>
                      <a:pt x="11117" y="857904"/>
                    </a:cubicBezTo>
                    <a:cubicBezTo>
                      <a:pt x="11117" y="859868"/>
                      <a:pt x="11117" y="864448"/>
                      <a:pt x="11117" y="872301"/>
                    </a:cubicBezTo>
                    <a:cubicBezTo>
                      <a:pt x="11117" y="878845"/>
                      <a:pt x="13733" y="884080"/>
                      <a:pt x="15041" y="886697"/>
                    </a:cubicBezTo>
                    <a:cubicBezTo>
                      <a:pt x="15041" y="887352"/>
                      <a:pt x="16349" y="888006"/>
                      <a:pt x="16349" y="888661"/>
                    </a:cubicBezTo>
                    <a:cubicBezTo>
                      <a:pt x="17657" y="889969"/>
                      <a:pt x="18965" y="891933"/>
                      <a:pt x="20273" y="895205"/>
                    </a:cubicBezTo>
                    <a:cubicBezTo>
                      <a:pt x="20927" y="897822"/>
                      <a:pt x="24850" y="902403"/>
                      <a:pt x="27466" y="904366"/>
                    </a:cubicBezTo>
                    <a:cubicBezTo>
                      <a:pt x="27466" y="904366"/>
                      <a:pt x="28120" y="904366"/>
                      <a:pt x="29428" y="904366"/>
                    </a:cubicBezTo>
                    <a:cubicBezTo>
                      <a:pt x="31390" y="904366"/>
                      <a:pt x="36622" y="905675"/>
                      <a:pt x="37930" y="910910"/>
                    </a:cubicBezTo>
                    <a:cubicBezTo>
                      <a:pt x="37930" y="910910"/>
                      <a:pt x="37930" y="912219"/>
                      <a:pt x="38584" y="912873"/>
                    </a:cubicBezTo>
                    <a:lnTo>
                      <a:pt x="38584" y="912873"/>
                    </a:lnTo>
                    <a:cubicBezTo>
                      <a:pt x="43815" y="912873"/>
                      <a:pt x="52317" y="911564"/>
                      <a:pt x="54279" y="918763"/>
                    </a:cubicBezTo>
                    <a:cubicBezTo>
                      <a:pt x="55587" y="922689"/>
                      <a:pt x="54933" y="937740"/>
                      <a:pt x="50355" y="942975"/>
                    </a:cubicBezTo>
                    <a:cubicBezTo>
                      <a:pt x="48393" y="944938"/>
                      <a:pt x="45777" y="946247"/>
                      <a:pt x="43815" y="946901"/>
                    </a:cubicBezTo>
                    <a:cubicBezTo>
                      <a:pt x="43815" y="946901"/>
                      <a:pt x="43815" y="946901"/>
                      <a:pt x="43815" y="946901"/>
                    </a:cubicBezTo>
                    <a:cubicBezTo>
                      <a:pt x="43815" y="952791"/>
                      <a:pt x="41199" y="957372"/>
                      <a:pt x="38584" y="960644"/>
                    </a:cubicBezTo>
                    <a:cubicBezTo>
                      <a:pt x="36622" y="962607"/>
                      <a:pt x="35968" y="963916"/>
                      <a:pt x="35968" y="964570"/>
                    </a:cubicBezTo>
                    <a:cubicBezTo>
                      <a:pt x="35968" y="967842"/>
                      <a:pt x="35968" y="973731"/>
                      <a:pt x="35968" y="976349"/>
                    </a:cubicBezTo>
                    <a:lnTo>
                      <a:pt x="35968" y="976349"/>
                    </a:lnTo>
                    <a:cubicBezTo>
                      <a:pt x="37930" y="976349"/>
                      <a:pt x="41199" y="976349"/>
                      <a:pt x="44469" y="978966"/>
                    </a:cubicBezTo>
                    <a:cubicBezTo>
                      <a:pt x="48393" y="981584"/>
                      <a:pt x="52317" y="986819"/>
                      <a:pt x="54279" y="990745"/>
                    </a:cubicBezTo>
                    <a:cubicBezTo>
                      <a:pt x="54279" y="990745"/>
                      <a:pt x="54933" y="991400"/>
                      <a:pt x="55587" y="992054"/>
                    </a:cubicBezTo>
                    <a:cubicBezTo>
                      <a:pt x="57548" y="993363"/>
                      <a:pt x="62126" y="997289"/>
                      <a:pt x="60164" y="1003833"/>
                    </a:cubicBezTo>
                    <a:cubicBezTo>
                      <a:pt x="60164" y="1005142"/>
                      <a:pt x="59510" y="1006451"/>
                      <a:pt x="58856" y="1007105"/>
                    </a:cubicBezTo>
                    <a:cubicBezTo>
                      <a:pt x="64742" y="1011686"/>
                      <a:pt x="70628" y="1016921"/>
                      <a:pt x="71282" y="1022811"/>
                    </a:cubicBezTo>
                    <a:lnTo>
                      <a:pt x="71282" y="1025428"/>
                    </a:lnTo>
                    <a:cubicBezTo>
                      <a:pt x="71936" y="1027391"/>
                      <a:pt x="72589" y="1031318"/>
                      <a:pt x="73243" y="1033281"/>
                    </a:cubicBezTo>
                    <a:cubicBezTo>
                      <a:pt x="74551" y="1033281"/>
                      <a:pt x="75859" y="1034590"/>
                      <a:pt x="76513" y="1034590"/>
                    </a:cubicBezTo>
                    <a:cubicBezTo>
                      <a:pt x="76513" y="1028046"/>
                      <a:pt x="78475" y="1024119"/>
                      <a:pt x="83707" y="1024119"/>
                    </a:cubicBezTo>
                    <a:lnTo>
                      <a:pt x="84361" y="1024119"/>
                    </a:lnTo>
                    <a:cubicBezTo>
                      <a:pt x="86977" y="1024119"/>
                      <a:pt x="91555" y="1023465"/>
                      <a:pt x="97440" y="1026083"/>
                    </a:cubicBezTo>
                    <a:cubicBezTo>
                      <a:pt x="97440" y="1026083"/>
                      <a:pt x="98748" y="1026083"/>
                      <a:pt x="99402" y="1026083"/>
                    </a:cubicBezTo>
                    <a:cubicBezTo>
                      <a:pt x="102018" y="1026083"/>
                      <a:pt x="105288" y="1026083"/>
                      <a:pt x="107904" y="1028700"/>
                    </a:cubicBezTo>
                    <a:cubicBezTo>
                      <a:pt x="109211" y="1030009"/>
                      <a:pt x="110519" y="1031972"/>
                      <a:pt x="110519" y="1035898"/>
                    </a:cubicBezTo>
                    <a:cubicBezTo>
                      <a:pt x="110519" y="1035898"/>
                      <a:pt x="110519" y="1035898"/>
                      <a:pt x="110519" y="1035898"/>
                    </a:cubicBezTo>
                    <a:cubicBezTo>
                      <a:pt x="110519" y="1035898"/>
                      <a:pt x="110519" y="1035898"/>
                      <a:pt x="110519" y="1035898"/>
                    </a:cubicBezTo>
                    <a:cubicBezTo>
                      <a:pt x="111827" y="1035898"/>
                      <a:pt x="114443" y="1035898"/>
                      <a:pt x="117059" y="1037862"/>
                    </a:cubicBezTo>
                    <a:lnTo>
                      <a:pt x="118367" y="1039170"/>
                    </a:lnTo>
                    <a:cubicBezTo>
                      <a:pt x="120983" y="1041133"/>
                      <a:pt x="122291" y="1042442"/>
                      <a:pt x="124906" y="1042442"/>
                    </a:cubicBezTo>
                    <a:cubicBezTo>
                      <a:pt x="128176" y="1042442"/>
                      <a:pt x="130138" y="1042442"/>
                      <a:pt x="132100" y="1042442"/>
                    </a:cubicBezTo>
                    <a:cubicBezTo>
                      <a:pt x="132754" y="1042442"/>
                      <a:pt x="133408" y="1042442"/>
                      <a:pt x="134062" y="1042442"/>
                    </a:cubicBezTo>
                    <a:cubicBezTo>
                      <a:pt x="134062" y="1042442"/>
                      <a:pt x="136024" y="1040479"/>
                      <a:pt x="136678" y="1039825"/>
                    </a:cubicBezTo>
                    <a:cubicBezTo>
                      <a:pt x="140602" y="1035898"/>
                      <a:pt x="144525" y="1031972"/>
                      <a:pt x="149757" y="1033281"/>
                    </a:cubicBezTo>
                    <a:cubicBezTo>
                      <a:pt x="149757" y="1033281"/>
                      <a:pt x="150411" y="1033281"/>
                      <a:pt x="151719" y="1033281"/>
                    </a:cubicBezTo>
                    <a:cubicBezTo>
                      <a:pt x="156297" y="1033281"/>
                      <a:pt x="161528" y="1033281"/>
                      <a:pt x="165452" y="1035898"/>
                    </a:cubicBezTo>
                    <a:cubicBezTo>
                      <a:pt x="167414" y="1037207"/>
                      <a:pt x="168068" y="1039825"/>
                      <a:pt x="168068" y="1042442"/>
                    </a:cubicBezTo>
                    <a:cubicBezTo>
                      <a:pt x="168068" y="1046369"/>
                      <a:pt x="168068" y="1048986"/>
                      <a:pt x="169376" y="1050949"/>
                    </a:cubicBezTo>
                    <a:cubicBezTo>
                      <a:pt x="169376" y="1050949"/>
                      <a:pt x="169376" y="1050949"/>
                      <a:pt x="169376" y="1050949"/>
                    </a:cubicBezTo>
                    <a:cubicBezTo>
                      <a:pt x="177223" y="1049640"/>
                      <a:pt x="179839" y="1053567"/>
                      <a:pt x="180493" y="1056839"/>
                    </a:cubicBezTo>
                    <a:cubicBezTo>
                      <a:pt x="180493" y="1057493"/>
                      <a:pt x="180493" y="1058147"/>
                      <a:pt x="180493" y="1058802"/>
                    </a:cubicBezTo>
                    <a:cubicBezTo>
                      <a:pt x="185071" y="1058802"/>
                      <a:pt x="187033" y="1058802"/>
                      <a:pt x="187687" y="1058802"/>
                    </a:cubicBezTo>
                    <a:cubicBezTo>
                      <a:pt x="187687" y="1058802"/>
                      <a:pt x="187687" y="1058802"/>
                      <a:pt x="187687" y="1058802"/>
                    </a:cubicBezTo>
                    <a:cubicBezTo>
                      <a:pt x="188341" y="1057493"/>
                      <a:pt x="190302" y="1055530"/>
                      <a:pt x="194226" y="1055530"/>
                    </a:cubicBezTo>
                    <a:cubicBezTo>
                      <a:pt x="196188" y="1055530"/>
                      <a:pt x="198150" y="1056184"/>
                      <a:pt x="200112" y="1057493"/>
                    </a:cubicBezTo>
                    <a:cubicBezTo>
                      <a:pt x="201420" y="1058802"/>
                      <a:pt x="202074" y="1060111"/>
                      <a:pt x="202074" y="1060765"/>
                    </a:cubicBezTo>
                    <a:cubicBezTo>
                      <a:pt x="202728" y="1060765"/>
                      <a:pt x="203382" y="1060765"/>
                      <a:pt x="204036" y="1059456"/>
                    </a:cubicBezTo>
                    <a:cubicBezTo>
                      <a:pt x="206651" y="1058147"/>
                      <a:pt x="211229" y="1055530"/>
                      <a:pt x="216461" y="1059456"/>
                    </a:cubicBezTo>
                    <a:cubicBezTo>
                      <a:pt x="219731" y="1061419"/>
                      <a:pt x="225616" y="1066000"/>
                      <a:pt x="228886" y="1068618"/>
                    </a:cubicBezTo>
                    <a:lnTo>
                      <a:pt x="230194" y="1069926"/>
                    </a:lnTo>
                    <a:cubicBezTo>
                      <a:pt x="230194" y="1069926"/>
                      <a:pt x="230848" y="1069926"/>
                      <a:pt x="231502" y="1069926"/>
                    </a:cubicBezTo>
                    <a:cubicBezTo>
                      <a:pt x="232810" y="1069926"/>
                      <a:pt x="234772" y="1070581"/>
                      <a:pt x="236734" y="1071890"/>
                    </a:cubicBezTo>
                    <a:cubicBezTo>
                      <a:pt x="236734" y="1071890"/>
                      <a:pt x="239350" y="1071890"/>
                      <a:pt x="240004" y="1071890"/>
                    </a:cubicBezTo>
                    <a:cubicBezTo>
                      <a:pt x="243273" y="1071890"/>
                      <a:pt x="247197" y="1073198"/>
                      <a:pt x="249159" y="1077125"/>
                    </a:cubicBezTo>
                    <a:lnTo>
                      <a:pt x="250467" y="1080397"/>
                    </a:lnTo>
                    <a:lnTo>
                      <a:pt x="247851" y="1083669"/>
                    </a:lnTo>
                    <a:cubicBezTo>
                      <a:pt x="247851" y="1084323"/>
                      <a:pt x="245889" y="1086941"/>
                      <a:pt x="245235" y="1088904"/>
                    </a:cubicBezTo>
                    <a:cubicBezTo>
                      <a:pt x="244581" y="1090213"/>
                      <a:pt x="243927" y="1092176"/>
                      <a:pt x="242619" y="1093485"/>
                    </a:cubicBezTo>
                    <a:cubicBezTo>
                      <a:pt x="242619" y="1094139"/>
                      <a:pt x="241312" y="1096757"/>
                      <a:pt x="240658" y="1098720"/>
                    </a:cubicBezTo>
                    <a:cubicBezTo>
                      <a:pt x="238696" y="1104609"/>
                      <a:pt x="237388" y="1108536"/>
                      <a:pt x="234772" y="1110499"/>
                    </a:cubicBezTo>
                    <a:cubicBezTo>
                      <a:pt x="232810" y="1112462"/>
                      <a:pt x="230848" y="1113116"/>
                      <a:pt x="228886" y="1114425"/>
                    </a:cubicBezTo>
                    <a:cubicBezTo>
                      <a:pt x="228886" y="1114425"/>
                      <a:pt x="227578" y="1114425"/>
                      <a:pt x="227578" y="1115079"/>
                    </a:cubicBezTo>
                    <a:cubicBezTo>
                      <a:pt x="227578" y="1115079"/>
                      <a:pt x="226270" y="1115734"/>
                      <a:pt x="226270" y="1116388"/>
                    </a:cubicBezTo>
                    <a:cubicBezTo>
                      <a:pt x="224308" y="1117697"/>
                      <a:pt x="223000" y="1119660"/>
                      <a:pt x="220385" y="1120314"/>
                    </a:cubicBezTo>
                    <a:lnTo>
                      <a:pt x="219731" y="1120314"/>
                    </a:lnTo>
                    <a:cubicBezTo>
                      <a:pt x="219731" y="1120314"/>
                      <a:pt x="219731" y="1120314"/>
                      <a:pt x="219731" y="1120314"/>
                    </a:cubicBezTo>
                    <a:cubicBezTo>
                      <a:pt x="219731" y="1123586"/>
                      <a:pt x="219077" y="1126858"/>
                      <a:pt x="217115" y="1129476"/>
                    </a:cubicBezTo>
                    <a:cubicBezTo>
                      <a:pt x="216461" y="1130785"/>
                      <a:pt x="214499" y="1132093"/>
                      <a:pt x="210575" y="1134711"/>
                    </a:cubicBezTo>
                    <a:cubicBezTo>
                      <a:pt x="208613" y="1136020"/>
                      <a:pt x="205344" y="1138637"/>
                      <a:pt x="204036" y="1139946"/>
                    </a:cubicBezTo>
                    <a:cubicBezTo>
                      <a:pt x="203382" y="1142564"/>
                      <a:pt x="201420" y="1149108"/>
                      <a:pt x="201420" y="1150417"/>
                    </a:cubicBezTo>
                    <a:cubicBezTo>
                      <a:pt x="201420" y="1150417"/>
                      <a:pt x="201420" y="1151725"/>
                      <a:pt x="201420" y="1152380"/>
                    </a:cubicBezTo>
                    <a:cubicBezTo>
                      <a:pt x="201420" y="1155652"/>
                      <a:pt x="201420" y="1159578"/>
                      <a:pt x="200112" y="1163504"/>
                    </a:cubicBezTo>
                    <a:cubicBezTo>
                      <a:pt x="200112" y="1164813"/>
                      <a:pt x="198150" y="1166776"/>
                      <a:pt x="196842" y="1169394"/>
                    </a:cubicBezTo>
                    <a:cubicBezTo>
                      <a:pt x="195534" y="1171357"/>
                      <a:pt x="193572" y="1175283"/>
                      <a:pt x="192918" y="1176592"/>
                    </a:cubicBezTo>
                    <a:cubicBezTo>
                      <a:pt x="192918" y="1177246"/>
                      <a:pt x="192918" y="1179209"/>
                      <a:pt x="192918" y="1181173"/>
                    </a:cubicBezTo>
                    <a:cubicBezTo>
                      <a:pt x="192918" y="1188371"/>
                      <a:pt x="192918" y="1192952"/>
                      <a:pt x="190956" y="1195569"/>
                    </a:cubicBezTo>
                    <a:cubicBezTo>
                      <a:pt x="189649" y="1197532"/>
                      <a:pt x="187033" y="1198841"/>
                      <a:pt x="185725" y="1199496"/>
                    </a:cubicBezTo>
                    <a:cubicBezTo>
                      <a:pt x="185725" y="1199496"/>
                      <a:pt x="185725" y="1199496"/>
                      <a:pt x="185725" y="1199496"/>
                    </a:cubicBezTo>
                    <a:cubicBezTo>
                      <a:pt x="185725" y="1199496"/>
                      <a:pt x="185725" y="1200150"/>
                      <a:pt x="185725" y="1200804"/>
                    </a:cubicBezTo>
                    <a:cubicBezTo>
                      <a:pt x="185725" y="1205385"/>
                      <a:pt x="185725" y="1209312"/>
                      <a:pt x="183763" y="1211929"/>
                    </a:cubicBezTo>
                    <a:cubicBezTo>
                      <a:pt x="183763" y="1211929"/>
                      <a:pt x="182455" y="1213892"/>
                      <a:pt x="181147" y="1216510"/>
                    </a:cubicBezTo>
                    <a:cubicBezTo>
                      <a:pt x="178531" y="1221091"/>
                      <a:pt x="170030" y="1234178"/>
                      <a:pt x="169376" y="1237450"/>
                    </a:cubicBezTo>
                    <a:cubicBezTo>
                      <a:pt x="169376" y="1238759"/>
                      <a:pt x="170030" y="1242031"/>
                      <a:pt x="171992" y="1247266"/>
                    </a:cubicBezTo>
                    <a:lnTo>
                      <a:pt x="173300" y="1250538"/>
                    </a:lnTo>
                    <a:cubicBezTo>
                      <a:pt x="174607" y="1253810"/>
                      <a:pt x="175915" y="1257736"/>
                      <a:pt x="173300" y="1261663"/>
                    </a:cubicBezTo>
                    <a:cubicBezTo>
                      <a:pt x="172646" y="1262971"/>
                      <a:pt x="170030" y="1267552"/>
                      <a:pt x="170030" y="1268861"/>
                    </a:cubicBezTo>
                    <a:cubicBezTo>
                      <a:pt x="170030" y="1269515"/>
                      <a:pt x="170030" y="1270824"/>
                      <a:pt x="170030" y="1272133"/>
                    </a:cubicBezTo>
                    <a:cubicBezTo>
                      <a:pt x="170030" y="1274751"/>
                      <a:pt x="169376" y="1278023"/>
                      <a:pt x="168068" y="1280640"/>
                    </a:cubicBezTo>
                    <a:cubicBezTo>
                      <a:pt x="168068" y="1281949"/>
                      <a:pt x="166760" y="1283258"/>
                      <a:pt x="166106" y="1284566"/>
                    </a:cubicBezTo>
                    <a:cubicBezTo>
                      <a:pt x="165452" y="1285875"/>
                      <a:pt x="164144" y="1289147"/>
                      <a:pt x="163490" y="1290456"/>
                    </a:cubicBezTo>
                    <a:cubicBezTo>
                      <a:pt x="163490" y="1290456"/>
                      <a:pt x="163490" y="1291765"/>
                      <a:pt x="163490" y="1292419"/>
                    </a:cubicBezTo>
                    <a:cubicBezTo>
                      <a:pt x="163490" y="1295691"/>
                      <a:pt x="164144" y="1298308"/>
                      <a:pt x="163490" y="1300926"/>
                    </a:cubicBezTo>
                    <a:cubicBezTo>
                      <a:pt x="163490" y="1301580"/>
                      <a:pt x="162836" y="1302889"/>
                      <a:pt x="162182" y="1303543"/>
                    </a:cubicBezTo>
                    <a:cubicBezTo>
                      <a:pt x="162182" y="1304198"/>
                      <a:pt x="160874" y="1305507"/>
                      <a:pt x="160874" y="1306815"/>
                    </a:cubicBezTo>
                    <a:cubicBezTo>
                      <a:pt x="160874" y="1307470"/>
                      <a:pt x="162182" y="1308778"/>
                      <a:pt x="162836" y="1310087"/>
                    </a:cubicBezTo>
                    <a:cubicBezTo>
                      <a:pt x="165452" y="1313359"/>
                      <a:pt x="166760" y="1315977"/>
                      <a:pt x="167414" y="1317940"/>
                    </a:cubicBezTo>
                    <a:cubicBezTo>
                      <a:pt x="167414" y="1318594"/>
                      <a:pt x="167414" y="1320558"/>
                      <a:pt x="168068" y="1322521"/>
                    </a:cubicBezTo>
                    <a:cubicBezTo>
                      <a:pt x="168068" y="1324484"/>
                      <a:pt x="168722" y="1327756"/>
                      <a:pt x="169376" y="1329719"/>
                    </a:cubicBezTo>
                    <a:cubicBezTo>
                      <a:pt x="171992" y="1331028"/>
                      <a:pt x="177877" y="1332337"/>
                      <a:pt x="179839" y="1331682"/>
                    </a:cubicBezTo>
                    <a:cubicBezTo>
                      <a:pt x="180493" y="1331028"/>
                      <a:pt x="181801" y="1329719"/>
                      <a:pt x="183109" y="1328410"/>
                    </a:cubicBezTo>
                    <a:cubicBezTo>
                      <a:pt x="186379" y="1325138"/>
                      <a:pt x="189649" y="1321212"/>
                      <a:pt x="194880" y="1322521"/>
                    </a:cubicBezTo>
                    <a:cubicBezTo>
                      <a:pt x="196842" y="1322521"/>
                      <a:pt x="198150" y="1324484"/>
                      <a:pt x="200766" y="1325793"/>
                    </a:cubicBezTo>
                    <a:cubicBezTo>
                      <a:pt x="202074" y="1326447"/>
                      <a:pt x="204690" y="1328410"/>
                      <a:pt x="205344" y="1328410"/>
                    </a:cubicBezTo>
                    <a:cubicBezTo>
                      <a:pt x="208613" y="1328410"/>
                      <a:pt x="216461" y="1328410"/>
                      <a:pt x="219077" y="1328410"/>
                    </a:cubicBezTo>
                    <a:cubicBezTo>
                      <a:pt x="220385" y="1327756"/>
                      <a:pt x="222347" y="1325793"/>
                      <a:pt x="223654" y="1324484"/>
                    </a:cubicBezTo>
                    <a:cubicBezTo>
                      <a:pt x="231502" y="1318594"/>
                      <a:pt x="234118" y="1316631"/>
                      <a:pt x="236734" y="1316631"/>
                    </a:cubicBezTo>
                    <a:cubicBezTo>
                      <a:pt x="239350" y="1316631"/>
                      <a:pt x="241312" y="1317940"/>
                      <a:pt x="246543" y="1321212"/>
                    </a:cubicBezTo>
                    <a:cubicBezTo>
                      <a:pt x="248505" y="1322521"/>
                      <a:pt x="252429" y="1325138"/>
                      <a:pt x="253737" y="1325138"/>
                    </a:cubicBezTo>
                    <a:cubicBezTo>
                      <a:pt x="255699" y="1325138"/>
                      <a:pt x="260276" y="1325138"/>
                      <a:pt x="262892" y="1325138"/>
                    </a:cubicBezTo>
                    <a:cubicBezTo>
                      <a:pt x="262892" y="1325138"/>
                      <a:pt x="264200" y="1324484"/>
                      <a:pt x="265508" y="1323830"/>
                    </a:cubicBezTo>
                    <a:cubicBezTo>
                      <a:pt x="261584" y="1320558"/>
                      <a:pt x="257007" y="1315977"/>
                      <a:pt x="258315" y="1310742"/>
                    </a:cubicBezTo>
                    <a:cubicBezTo>
                      <a:pt x="259622" y="1305507"/>
                      <a:pt x="268124" y="1293073"/>
                      <a:pt x="272702" y="1290456"/>
                    </a:cubicBezTo>
                    <a:cubicBezTo>
                      <a:pt x="272702" y="1290456"/>
                      <a:pt x="274010" y="1289801"/>
                      <a:pt x="275317" y="1289147"/>
                    </a:cubicBezTo>
                    <a:cubicBezTo>
                      <a:pt x="278587" y="1287184"/>
                      <a:pt x="282511" y="1283912"/>
                      <a:pt x="287743" y="1284566"/>
                    </a:cubicBezTo>
                    <a:cubicBezTo>
                      <a:pt x="292320" y="1284566"/>
                      <a:pt x="294282" y="1287838"/>
                      <a:pt x="295590" y="1289801"/>
                    </a:cubicBezTo>
                    <a:cubicBezTo>
                      <a:pt x="295590" y="1289801"/>
                      <a:pt x="295590" y="1289801"/>
                      <a:pt x="296244" y="1289801"/>
                    </a:cubicBezTo>
                    <a:cubicBezTo>
                      <a:pt x="298206" y="1289801"/>
                      <a:pt x="303438" y="1288493"/>
                      <a:pt x="307362" y="1292419"/>
                    </a:cubicBezTo>
                    <a:cubicBezTo>
                      <a:pt x="309323" y="1295036"/>
                      <a:pt x="309977" y="1297654"/>
                      <a:pt x="309323" y="1300272"/>
                    </a:cubicBezTo>
                    <a:cubicBezTo>
                      <a:pt x="311939" y="1298308"/>
                      <a:pt x="315209" y="1297000"/>
                      <a:pt x="319133" y="1299617"/>
                    </a:cubicBezTo>
                    <a:cubicBezTo>
                      <a:pt x="322403" y="1301580"/>
                      <a:pt x="323711" y="1305507"/>
                      <a:pt x="325672" y="1310742"/>
                    </a:cubicBezTo>
                    <a:cubicBezTo>
                      <a:pt x="325672" y="1310742"/>
                      <a:pt x="325672" y="1312050"/>
                      <a:pt x="325672" y="1312705"/>
                    </a:cubicBezTo>
                    <a:cubicBezTo>
                      <a:pt x="327634" y="1312705"/>
                      <a:pt x="330904" y="1311396"/>
                      <a:pt x="331558" y="1310742"/>
                    </a:cubicBezTo>
                    <a:cubicBezTo>
                      <a:pt x="334174" y="1309433"/>
                      <a:pt x="340060" y="1306161"/>
                      <a:pt x="344637" y="1307470"/>
                    </a:cubicBezTo>
                    <a:cubicBezTo>
                      <a:pt x="344637" y="1307470"/>
                      <a:pt x="346599" y="1307470"/>
                      <a:pt x="347907" y="1308778"/>
                    </a:cubicBezTo>
                    <a:cubicBezTo>
                      <a:pt x="350523" y="1310087"/>
                      <a:pt x="357062" y="1312050"/>
                      <a:pt x="359678" y="1312050"/>
                    </a:cubicBezTo>
                    <a:cubicBezTo>
                      <a:pt x="365564" y="1312050"/>
                      <a:pt x="378643" y="1314668"/>
                      <a:pt x="385183" y="1317940"/>
                    </a:cubicBezTo>
                    <a:cubicBezTo>
                      <a:pt x="391068" y="1320558"/>
                      <a:pt x="410033" y="1331682"/>
                      <a:pt x="412649" y="1334300"/>
                    </a:cubicBezTo>
                    <a:cubicBezTo>
                      <a:pt x="414611" y="1336263"/>
                      <a:pt x="415919" y="1338226"/>
                      <a:pt x="416573" y="1340844"/>
                    </a:cubicBezTo>
                    <a:cubicBezTo>
                      <a:pt x="417227" y="1340844"/>
                      <a:pt x="418535" y="1340844"/>
                      <a:pt x="419189" y="1340844"/>
                    </a:cubicBezTo>
                    <a:cubicBezTo>
                      <a:pt x="419189" y="1340844"/>
                      <a:pt x="419843" y="1340844"/>
                      <a:pt x="420497" y="1340844"/>
                    </a:cubicBezTo>
                    <a:cubicBezTo>
                      <a:pt x="419189" y="1336918"/>
                      <a:pt x="421151" y="1334300"/>
                      <a:pt x="422459" y="1332991"/>
                    </a:cubicBezTo>
                    <a:cubicBezTo>
                      <a:pt x="431614" y="1325793"/>
                      <a:pt x="435538" y="1323175"/>
                      <a:pt x="439462" y="1324484"/>
                    </a:cubicBezTo>
                    <a:lnTo>
                      <a:pt x="442731" y="1325793"/>
                    </a:lnTo>
                    <a:lnTo>
                      <a:pt x="444039" y="1329719"/>
                    </a:lnTo>
                    <a:cubicBezTo>
                      <a:pt x="444039" y="1331028"/>
                      <a:pt x="444039" y="1332337"/>
                      <a:pt x="444039" y="1333646"/>
                    </a:cubicBezTo>
                    <a:cubicBezTo>
                      <a:pt x="444039" y="1333646"/>
                      <a:pt x="444039" y="1333646"/>
                      <a:pt x="444039" y="1334300"/>
                    </a:cubicBezTo>
                    <a:cubicBezTo>
                      <a:pt x="444039" y="1334300"/>
                      <a:pt x="444039" y="1334300"/>
                      <a:pt x="444693" y="1334300"/>
                    </a:cubicBezTo>
                    <a:cubicBezTo>
                      <a:pt x="449925" y="1333646"/>
                      <a:pt x="454503" y="1332991"/>
                      <a:pt x="457773" y="1335609"/>
                    </a:cubicBezTo>
                    <a:cubicBezTo>
                      <a:pt x="460388" y="1337572"/>
                      <a:pt x="461696" y="1340844"/>
                      <a:pt x="462350" y="1342807"/>
                    </a:cubicBezTo>
                    <a:cubicBezTo>
                      <a:pt x="462350" y="1342807"/>
                      <a:pt x="462350" y="1344116"/>
                      <a:pt x="462350" y="1344116"/>
                    </a:cubicBezTo>
                    <a:cubicBezTo>
                      <a:pt x="462350" y="1344116"/>
                      <a:pt x="462350" y="1344116"/>
                      <a:pt x="463004" y="1344116"/>
                    </a:cubicBezTo>
                    <a:cubicBezTo>
                      <a:pt x="464966" y="1344116"/>
                      <a:pt x="468236" y="1344116"/>
                      <a:pt x="471506" y="1348042"/>
                    </a:cubicBezTo>
                    <a:cubicBezTo>
                      <a:pt x="472160" y="1348696"/>
                      <a:pt x="472814" y="1349351"/>
                      <a:pt x="473468" y="1350005"/>
                    </a:cubicBezTo>
                    <a:cubicBezTo>
                      <a:pt x="475429" y="1351314"/>
                      <a:pt x="479353" y="1354586"/>
                      <a:pt x="478699" y="1360475"/>
                    </a:cubicBezTo>
                    <a:cubicBezTo>
                      <a:pt x="478699" y="1360475"/>
                      <a:pt x="478699" y="1361784"/>
                      <a:pt x="478699" y="1362438"/>
                    </a:cubicBezTo>
                    <a:cubicBezTo>
                      <a:pt x="481969" y="1361130"/>
                      <a:pt x="485239" y="1360475"/>
                      <a:pt x="487855" y="1361784"/>
                    </a:cubicBezTo>
                    <a:cubicBezTo>
                      <a:pt x="489817" y="1362438"/>
                      <a:pt x="491124" y="1364402"/>
                      <a:pt x="492432" y="1366365"/>
                    </a:cubicBezTo>
                    <a:cubicBezTo>
                      <a:pt x="493740" y="1369637"/>
                      <a:pt x="494394" y="1374872"/>
                      <a:pt x="493740" y="1380107"/>
                    </a:cubicBezTo>
                    <a:cubicBezTo>
                      <a:pt x="495048" y="1380107"/>
                      <a:pt x="496356" y="1378798"/>
                      <a:pt x="497010" y="1378144"/>
                    </a:cubicBezTo>
                    <a:cubicBezTo>
                      <a:pt x="504204" y="1370945"/>
                      <a:pt x="511397" y="1361784"/>
                      <a:pt x="512051" y="1359167"/>
                    </a:cubicBezTo>
                    <a:cubicBezTo>
                      <a:pt x="512051" y="1359167"/>
                      <a:pt x="510743" y="1357203"/>
                      <a:pt x="510089" y="1355895"/>
                    </a:cubicBezTo>
                    <a:cubicBezTo>
                      <a:pt x="508127" y="1353277"/>
                      <a:pt x="506166" y="1350005"/>
                      <a:pt x="506820" y="1346079"/>
                    </a:cubicBezTo>
                    <a:cubicBezTo>
                      <a:pt x="506820" y="1344770"/>
                      <a:pt x="507473" y="1343461"/>
                      <a:pt x="508127" y="1342153"/>
                    </a:cubicBezTo>
                    <a:cubicBezTo>
                      <a:pt x="508127" y="1342153"/>
                      <a:pt x="508127" y="1342153"/>
                      <a:pt x="508127" y="1342153"/>
                    </a:cubicBezTo>
                    <a:cubicBezTo>
                      <a:pt x="506820" y="1339535"/>
                      <a:pt x="506166" y="1336263"/>
                      <a:pt x="507473" y="1332991"/>
                    </a:cubicBezTo>
                    <a:cubicBezTo>
                      <a:pt x="508781" y="1329065"/>
                      <a:pt x="511397" y="1326447"/>
                      <a:pt x="515321" y="1326447"/>
                    </a:cubicBezTo>
                    <a:cubicBezTo>
                      <a:pt x="522515" y="1325793"/>
                      <a:pt x="524476" y="1332337"/>
                      <a:pt x="525130" y="1335609"/>
                    </a:cubicBezTo>
                    <a:cubicBezTo>
                      <a:pt x="525130" y="1335609"/>
                      <a:pt x="525130" y="1335609"/>
                      <a:pt x="525130" y="1335609"/>
                    </a:cubicBezTo>
                    <a:cubicBezTo>
                      <a:pt x="529708" y="1327756"/>
                      <a:pt x="535594" y="1329719"/>
                      <a:pt x="538864" y="1331028"/>
                    </a:cubicBezTo>
                    <a:cubicBezTo>
                      <a:pt x="540171" y="1331028"/>
                      <a:pt x="541479" y="1331682"/>
                      <a:pt x="543441" y="1332337"/>
                    </a:cubicBezTo>
                    <a:cubicBezTo>
                      <a:pt x="546057" y="1332337"/>
                      <a:pt x="549327" y="1333646"/>
                      <a:pt x="552597" y="1335609"/>
                    </a:cubicBezTo>
                    <a:cubicBezTo>
                      <a:pt x="554559" y="1336918"/>
                      <a:pt x="555867" y="1338226"/>
                      <a:pt x="557175" y="1338881"/>
                    </a:cubicBezTo>
                    <a:cubicBezTo>
                      <a:pt x="557175" y="1338881"/>
                      <a:pt x="557829" y="1338226"/>
                      <a:pt x="558483" y="1337572"/>
                    </a:cubicBezTo>
                    <a:cubicBezTo>
                      <a:pt x="561098" y="1335609"/>
                      <a:pt x="563714" y="1332337"/>
                      <a:pt x="568292" y="1332991"/>
                    </a:cubicBezTo>
                    <a:cubicBezTo>
                      <a:pt x="569600" y="1332991"/>
                      <a:pt x="572870" y="1334300"/>
                      <a:pt x="574832" y="1337572"/>
                    </a:cubicBezTo>
                    <a:cubicBezTo>
                      <a:pt x="576793" y="1341498"/>
                      <a:pt x="576793" y="1344116"/>
                      <a:pt x="576793" y="1346079"/>
                    </a:cubicBezTo>
                    <a:cubicBezTo>
                      <a:pt x="576793" y="1346079"/>
                      <a:pt x="576793" y="1346079"/>
                      <a:pt x="576793" y="1346079"/>
                    </a:cubicBezTo>
                    <a:cubicBezTo>
                      <a:pt x="576793" y="1346079"/>
                      <a:pt x="576793" y="1346079"/>
                      <a:pt x="576793" y="1346079"/>
                    </a:cubicBezTo>
                    <a:cubicBezTo>
                      <a:pt x="577447" y="1347388"/>
                      <a:pt x="578755" y="1347388"/>
                      <a:pt x="580063" y="1348042"/>
                    </a:cubicBezTo>
                    <a:cubicBezTo>
                      <a:pt x="582679" y="1349351"/>
                      <a:pt x="587257" y="1351314"/>
                      <a:pt x="587911" y="1356549"/>
                    </a:cubicBezTo>
                    <a:cubicBezTo>
                      <a:pt x="587911" y="1357858"/>
                      <a:pt x="587911" y="1359821"/>
                      <a:pt x="587911" y="1360475"/>
                    </a:cubicBezTo>
                    <a:cubicBezTo>
                      <a:pt x="589219" y="1360475"/>
                      <a:pt x="591181" y="1360475"/>
                      <a:pt x="593142" y="1359821"/>
                    </a:cubicBezTo>
                    <a:cubicBezTo>
                      <a:pt x="594450" y="1359821"/>
                      <a:pt x="596412" y="1357858"/>
                      <a:pt x="598374" y="1356549"/>
                    </a:cubicBezTo>
                    <a:cubicBezTo>
                      <a:pt x="602298" y="1353932"/>
                      <a:pt x="607530" y="1350005"/>
                      <a:pt x="612761" y="1353277"/>
                    </a:cubicBezTo>
                    <a:cubicBezTo>
                      <a:pt x="614069" y="1353932"/>
                      <a:pt x="615377" y="1355240"/>
                      <a:pt x="616031" y="1356549"/>
                    </a:cubicBezTo>
                    <a:cubicBezTo>
                      <a:pt x="616031" y="1356549"/>
                      <a:pt x="616031" y="1356549"/>
                      <a:pt x="616031" y="1356549"/>
                    </a:cubicBezTo>
                    <a:cubicBezTo>
                      <a:pt x="617993" y="1353932"/>
                      <a:pt x="619955" y="1351314"/>
                      <a:pt x="622571" y="1350005"/>
                    </a:cubicBezTo>
                    <a:cubicBezTo>
                      <a:pt x="622571" y="1349351"/>
                      <a:pt x="623879" y="1347388"/>
                      <a:pt x="624533" y="1346733"/>
                    </a:cubicBezTo>
                    <a:cubicBezTo>
                      <a:pt x="627148" y="1342153"/>
                      <a:pt x="630418" y="1336918"/>
                      <a:pt x="635650" y="1337572"/>
                    </a:cubicBezTo>
                    <a:lnTo>
                      <a:pt x="636958" y="1337572"/>
                    </a:lnTo>
                    <a:cubicBezTo>
                      <a:pt x="643497" y="1338881"/>
                      <a:pt x="646113" y="1338226"/>
                      <a:pt x="647421" y="1338226"/>
                    </a:cubicBezTo>
                    <a:cubicBezTo>
                      <a:pt x="647421" y="1337572"/>
                      <a:pt x="648075" y="1336263"/>
                      <a:pt x="648729" y="1334954"/>
                    </a:cubicBezTo>
                    <a:cubicBezTo>
                      <a:pt x="651345" y="1329719"/>
                      <a:pt x="653961" y="1323830"/>
                      <a:pt x="659846" y="1322521"/>
                    </a:cubicBezTo>
                    <a:cubicBezTo>
                      <a:pt x="661808" y="1322521"/>
                      <a:pt x="665732" y="1322521"/>
                      <a:pt x="672272" y="1322521"/>
                    </a:cubicBezTo>
                    <a:cubicBezTo>
                      <a:pt x="676195" y="1322521"/>
                      <a:pt x="683389" y="1323175"/>
                      <a:pt x="685351" y="1322521"/>
                    </a:cubicBezTo>
                    <a:cubicBezTo>
                      <a:pt x="685351" y="1322521"/>
                      <a:pt x="687967" y="1321212"/>
                      <a:pt x="689929" y="1319903"/>
                    </a:cubicBezTo>
                    <a:cubicBezTo>
                      <a:pt x="694506" y="1317286"/>
                      <a:pt x="699084" y="1314668"/>
                      <a:pt x="703662" y="1314668"/>
                    </a:cubicBezTo>
                    <a:cubicBezTo>
                      <a:pt x="704316" y="1314668"/>
                      <a:pt x="705624" y="1314668"/>
                      <a:pt x="707586" y="1314668"/>
                    </a:cubicBezTo>
                    <a:cubicBezTo>
                      <a:pt x="715433" y="1315322"/>
                      <a:pt x="720665" y="1315977"/>
                      <a:pt x="724589" y="1315977"/>
                    </a:cubicBezTo>
                    <a:cubicBezTo>
                      <a:pt x="724589" y="1315977"/>
                      <a:pt x="724589" y="1315322"/>
                      <a:pt x="724589" y="1314668"/>
                    </a:cubicBezTo>
                    <a:cubicBezTo>
                      <a:pt x="722627" y="1309433"/>
                      <a:pt x="721319" y="1304852"/>
                      <a:pt x="724589" y="1300926"/>
                    </a:cubicBezTo>
                    <a:lnTo>
                      <a:pt x="724589" y="1300926"/>
                    </a:lnTo>
                    <a:cubicBezTo>
                      <a:pt x="729166" y="1294382"/>
                      <a:pt x="733090" y="1291110"/>
                      <a:pt x="737668" y="1291110"/>
                    </a:cubicBezTo>
                    <a:lnTo>
                      <a:pt x="740938" y="1291110"/>
                    </a:lnTo>
                    <a:cubicBezTo>
                      <a:pt x="740938" y="1291110"/>
                      <a:pt x="742899" y="1295036"/>
                      <a:pt x="742899" y="1295036"/>
                    </a:cubicBezTo>
                    <a:cubicBezTo>
                      <a:pt x="743553" y="1296345"/>
                      <a:pt x="743553" y="1297654"/>
                      <a:pt x="744207" y="1298963"/>
                    </a:cubicBezTo>
                    <a:cubicBezTo>
                      <a:pt x="744861" y="1298963"/>
                      <a:pt x="745515" y="1298963"/>
                      <a:pt x="746169" y="1298963"/>
                    </a:cubicBezTo>
                    <a:cubicBezTo>
                      <a:pt x="755979" y="1297654"/>
                      <a:pt x="761210" y="1297654"/>
                      <a:pt x="764480" y="1300272"/>
                    </a:cubicBezTo>
                    <a:cubicBezTo>
                      <a:pt x="765788" y="1300926"/>
                      <a:pt x="766442" y="1302889"/>
                      <a:pt x="768404" y="1304198"/>
                    </a:cubicBezTo>
                    <a:cubicBezTo>
                      <a:pt x="769058" y="1305507"/>
                      <a:pt x="770366" y="1306815"/>
                      <a:pt x="771674" y="1308124"/>
                    </a:cubicBezTo>
                    <a:cubicBezTo>
                      <a:pt x="772328" y="1307470"/>
                      <a:pt x="773636" y="1306815"/>
                      <a:pt x="774290" y="1306161"/>
                    </a:cubicBezTo>
                    <a:cubicBezTo>
                      <a:pt x="778213" y="1302889"/>
                      <a:pt x="782137" y="1299617"/>
                      <a:pt x="786715" y="1298963"/>
                    </a:cubicBezTo>
                    <a:cubicBezTo>
                      <a:pt x="786715" y="1298963"/>
                      <a:pt x="788023" y="1298963"/>
                      <a:pt x="788677" y="1298963"/>
                    </a:cubicBezTo>
                    <a:cubicBezTo>
                      <a:pt x="792600" y="1298963"/>
                      <a:pt x="797178" y="1297654"/>
                      <a:pt x="803064" y="1300926"/>
                    </a:cubicBezTo>
                    <a:cubicBezTo>
                      <a:pt x="815489" y="1308124"/>
                      <a:pt x="816143" y="1312705"/>
                      <a:pt x="816143" y="1314014"/>
                    </a:cubicBezTo>
                    <a:cubicBezTo>
                      <a:pt x="816143" y="1315977"/>
                      <a:pt x="816143" y="1318594"/>
                      <a:pt x="814835" y="1319903"/>
                    </a:cubicBezTo>
                    <a:cubicBezTo>
                      <a:pt x="814835" y="1319903"/>
                      <a:pt x="814181" y="1321212"/>
                      <a:pt x="813527" y="1321212"/>
                    </a:cubicBezTo>
                    <a:cubicBezTo>
                      <a:pt x="813527" y="1321212"/>
                      <a:pt x="813527" y="1321212"/>
                      <a:pt x="813527" y="1321212"/>
                    </a:cubicBezTo>
                    <a:cubicBezTo>
                      <a:pt x="814835" y="1321212"/>
                      <a:pt x="816143" y="1322521"/>
                      <a:pt x="817451" y="1323830"/>
                    </a:cubicBezTo>
                    <a:cubicBezTo>
                      <a:pt x="817451" y="1323830"/>
                      <a:pt x="818759" y="1325138"/>
                      <a:pt x="820067" y="1326447"/>
                    </a:cubicBezTo>
                    <a:cubicBezTo>
                      <a:pt x="822029" y="1328410"/>
                      <a:pt x="827914" y="1334954"/>
                      <a:pt x="830530" y="1335609"/>
                    </a:cubicBezTo>
                    <a:cubicBezTo>
                      <a:pt x="830530" y="1335609"/>
                      <a:pt x="830530" y="1335609"/>
                      <a:pt x="830530" y="1335609"/>
                    </a:cubicBezTo>
                    <a:cubicBezTo>
                      <a:pt x="830530" y="1334954"/>
                      <a:pt x="829222" y="1333646"/>
                      <a:pt x="829222" y="1332337"/>
                    </a:cubicBezTo>
                    <a:cubicBezTo>
                      <a:pt x="829222" y="1331028"/>
                      <a:pt x="829222" y="1328410"/>
                      <a:pt x="830530" y="1326447"/>
                    </a:cubicBezTo>
                    <a:cubicBezTo>
                      <a:pt x="830530" y="1325793"/>
                      <a:pt x="831838" y="1325138"/>
                      <a:pt x="832492" y="1323830"/>
                    </a:cubicBezTo>
                    <a:cubicBezTo>
                      <a:pt x="832492" y="1323830"/>
                      <a:pt x="832492" y="1323830"/>
                      <a:pt x="832492" y="1323830"/>
                    </a:cubicBezTo>
                    <a:cubicBezTo>
                      <a:pt x="831184" y="1319249"/>
                      <a:pt x="832492" y="1314014"/>
                      <a:pt x="835108" y="1310742"/>
                    </a:cubicBezTo>
                    <a:cubicBezTo>
                      <a:pt x="835108" y="1310742"/>
                      <a:pt x="835108" y="1309433"/>
                      <a:pt x="835108" y="1306815"/>
                    </a:cubicBezTo>
                    <a:cubicBezTo>
                      <a:pt x="835108" y="1306161"/>
                      <a:pt x="833800" y="1303543"/>
                      <a:pt x="832492" y="1301580"/>
                    </a:cubicBezTo>
                    <a:cubicBezTo>
                      <a:pt x="820721" y="1304198"/>
                      <a:pt x="815489" y="1304852"/>
                      <a:pt x="812219" y="1300926"/>
                    </a:cubicBezTo>
                    <a:lnTo>
                      <a:pt x="809603" y="1297654"/>
                    </a:lnTo>
                    <a:lnTo>
                      <a:pt x="811565" y="1293728"/>
                    </a:lnTo>
                    <a:cubicBezTo>
                      <a:pt x="811565" y="1293073"/>
                      <a:pt x="812219" y="1291765"/>
                      <a:pt x="812873" y="1289801"/>
                    </a:cubicBezTo>
                    <a:cubicBezTo>
                      <a:pt x="814835" y="1285221"/>
                      <a:pt x="816143" y="1281294"/>
                      <a:pt x="818105" y="1278677"/>
                    </a:cubicBezTo>
                    <a:cubicBezTo>
                      <a:pt x="818759" y="1277368"/>
                      <a:pt x="820067" y="1276714"/>
                      <a:pt x="820721" y="1275405"/>
                    </a:cubicBezTo>
                    <a:cubicBezTo>
                      <a:pt x="820721" y="1274751"/>
                      <a:pt x="822029" y="1273442"/>
                      <a:pt x="822683" y="1272787"/>
                    </a:cubicBezTo>
                    <a:cubicBezTo>
                      <a:pt x="822683" y="1272133"/>
                      <a:pt x="821375" y="1270824"/>
                      <a:pt x="820721" y="1269515"/>
                    </a:cubicBezTo>
                    <a:cubicBezTo>
                      <a:pt x="818759" y="1266243"/>
                      <a:pt x="816143" y="1260354"/>
                      <a:pt x="814181" y="1258391"/>
                    </a:cubicBezTo>
                    <a:cubicBezTo>
                      <a:pt x="814181" y="1258391"/>
                      <a:pt x="814181" y="1258391"/>
                      <a:pt x="813527" y="1258391"/>
                    </a:cubicBezTo>
                    <a:cubicBezTo>
                      <a:pt x="810911" y="1257736"/>
                      <a:pt x="805680" y="1255773"/>
                      <a:pt x="805026" y="1250538"/>
                    </a:cubicBezTo>
                    <a:cubicBezTo>
                      <a:pt x="805026" y="1249229"/>
                      <a:pt x="802410" y="1244648"/>
                      <a:pt x="801756" y="1242685"/>
                    </a:cubicBezTo>
                    <a:cubicBezTo>
                      <a:pt x="799140" y="1240722"/>
                      <a:pt x="787369" y="1232869"/>
                      <a:pt x="790639" y="1223708"/>
                    </a:cubicBezTo>
                    <a:cubicBezTo>
                      <a:pt x="791946" y="1219782"/>
                      <a:pt x="795870" y="1215856"/>
                      <a:pt x="799140" y="1212584"/>
                    </a:cubicBezTo>
                    <a:cubicBezTo>
                      <a:pt x="800448" y="1211929"/>
                      <a:pt x="801102" y="1210620"/>
                      <a:pt x="801756" y="1209966"/>
                    </a:cubicBezTo>
                    <a:cubicBezTo>
                      <a:pt x="801756" y="1209966"/>
                      <a:pt x="801756" y="1209966"/>
                      <a:pt x="801756" y="1209966"/>
                    </a:cubicBezTo>
                    <a:cubicBezTo>
                      <a:pt x="802410" y="1207348"/>
                      <a:pt x="805026" y="1200804"/>
                      <a:pt x="812873" y="1200804"/>
                    </a:cubicBezTo>
                    <a:cubicBezTo>
                      <a:pt x="820721" y="1200804"/>
                      <a:pt x="818105" y="1200150"/>
                      <a:pt x="818759" y="1198841"/>
                    </a:cubicBezTo>
                    <a:cubicBezTo>
                      <a:pt x="820721" y="1195569"/>
                      <a:pt x="823991" y="1192297"/>
                      <a:pt x="826606" y="1190334"/>
                    </a:cubicBezTo>
                    <a:lnTo>
                      <a:pt x="827914" y="1190334"/>
                    </a:lnTo>
                    <a:cubicBezTo>
                      <a:pt x="837724" y="1184445"/>
                      <a:pt x="844263" y="1181827"/>
                      <a:pt x="846879" y="1181827"/>
                    </a:cubicBezTo>
                    <a:cubicBezTo>
                      <a:pt x="847533" y="1181827"/>
                      <a:pt x="848187" y="1181827"/>
                      <a:pt x="849495" y="1181827"/>
                    </a:cubicBezTo>
                    <a:cubicBezTo>
                      <a:pt x="852111" y="1181827"/>
                      <a:pt x="856035" y="1181827"/>
                      <a:pt x="857996" y="1180518"/>
                    </a:cubicBezTo>
                    <a:cubicBezTo>
                      <a:pt x="861266" y="1178555"/>
                      <a:pt x="867806" y="1171357"/>
                      <a:pt x="869114" y="1169394"/>
                    </a:cubicBezTo>
                    <a:cubicBezTo>
                      <a:pt x="869768" y="1166122"/>
                      <a:pt x="871076" y="1154343"/>
                      <a:pt x="871076" y="1152380"/>
                    </a:cubicBezTo>
                    <a:cubicBezTo>
                      <a:pt x="871076" y="1151071"/>
                      <a:pt x="870422" y="1146490"/>
                      <a:pt x="869768" y="1143218"/>
                    </a:cubicBezTo>
                    <a:cubicBezTo>
                      <a:pt x="869768" y="1139946"/>
                      <a:pt x="869768" y="1131439"/>
                      <a:pt x="875653" y="1129476"/>
                    </a:cubicBezTo>
                    <a:cubicBezTo>
                      <a:pt x="882193" y="1128167"/>
                      <a:pt x="886117" y="1127513"/>
                      <a:pt x="889387" y="1128821"/>
                    </a:cubicBezTo>
                    <a:cubicBezTo>
                      <a:pt x="893310" y="1129476"/>
                      <a:pt x="897234" y="1132093"/>
                      <a:pt x="900504" y="1134057"/>
                    </a:cubicBezTo>
                    <a:lnTo>
                      <a:pt x="901812" y="1135365"/>
                    </a:lnTo>
                    <a:cubicBezTo>
                      <a:pt x="903120" y="1135365"/>
                      <a:pt x="905082" y="1137329"/>
                      <a:pt x="906390" y="1137983"/>
                    </a:cubicBezTo>
                    <a:cubicBezTo>
                      <a:pt x="909006" y="1136020"/>
                      <a:pt x="912929" y="1130785"/>
                      <a:pt x="913583" y="1128821"/>
                    </a:cubicBezTo>
                    <a:cubicBezTo>
                      <a:pt x="913583" y="1128167"/>
                      <a:pt x="913583" y="1124241"/>
                      <a:pt x="913583" y="1122278"/>
                    </a:cubicBezTo>
                    <a:cubicBezTo>
                      <a:pt x="913583" y="1120969"/>
                      <a:pt x="913583" y="1119660"/>
                      <a:pt x="913583" y="1118351"/>
                    </a:cubicBezTo>
                    <a:cubicBezTo>
                      <a:pt x="913583" y="1117042"/>
                      <a:pt x="913583" y="1115734"/>
                      <a:pt x="913583" y="1114425"/>
                    </a:cubicBezTo>
                    <a:cubicBezTo>
                      <a:pt x="911621" y="1113116"/>
                      <a:pt x="909659" y="1111153"/>
                      <a:pt x="909006" y="1108536"/>
                    </a:cubicBezTo>
                    <a:cubicBezTo>
                      <a:pt x="908351" y="1105918"/>
                      <a:pt x="909006" y="1103300"/>
                      <a:pt x="910314" y="1101337"/>
                    </a:cubicBezTo>
                    <a:cubicBezTo>
                      <a:pt x="910314" y="1100683"/>
                      <a:pt x="911621" y="1098065"/>
                      <a:pt x="911621" y="1096757"/>
                    </a:cubicBezTo>
                    <a:lnTo>
                      <a:pt x="911621" y="1096757"/>
                    </a:lnTo>
                    <a:cubicBezTo>
                      <a:pt x="907698" y="1090213"/>
                      <a:pt x="905736" y="1086941"/>
                      <a:pt x="904428" y="1085632"/>
                    </a:cubicBezTo>
                    <a:cubicBezTo>
                      <a:pt x="901158" y="1085632"/>
                      <a:pt x="895926" y="1085632"/>
                      <a:pt x="893310" y="1081051"/>
                    </a:cubicBezTo>
                    <a:cubicBezTo>
                      <a:pt x="892002" y="1079088"/>
                      <a:pt x="888079" y="1073198"/>
                      <a:pt x="885463" y="1069926"/>
                    </a:cubicBezTo>
                    <a:cubicBezTo>
                      <a:pt x="881539" y="1075162"/>
                      <a:pt x="877616" y="1076470"/>
                      <a:pt x="873692" y="1074507"/>
                    </a:cubicBezTo>
                    <a:cubicBezTo>
                      <a:pt x="861920" y="1067309"/>
                      <a:pt x="859304" y="1063382"/>
                      <a:pt x="859304" y="1059456"/>
                    </a:cubicBezTo>
                    <a:cubicBezTo>
                      <a:pt x="859304" y="1058147"/>
                      <a:pt x="859304" y="1055530"/>
                      <a:pt x="858650" y="1054221"/>
                    </a:cubicBezTo>
                    <a:cubicBezTo>
                      <a:pt x="855381" y="1051604"/>
                      <a:pt x="851457" y="1048332"/>
                      <a:pt x="849495" y="1046369"/>
                    </a:cubicBezTo>
                    <a:cubicBezTo>
                      <a:pt x="844917" y="1046369"/>
                      <a:pt x="837724" y="1047023"/>
                      <a:pt x="833800" y="1041788"/>
                    </a:cubicBezTo>
                    <a:cubicBezTo>
                      <a:pt x="831184" y="1037862"/>
                      <a:pt x="816797" y="1019539"/>
                      <a:pt x="815489" y="1018230"/>
                    </a:cubicBezTo>
                    <a:cubicBezTo>
                      <a:pt x="815489" y="1018230"/>
                      <a:pt x="814181" y="1016921"/>
                      <a:pt x="813527" y="1015612"/>
                    </a:cubicBezTo>
                    <a:cubicBezTo>
                      <a:pt x="812219" y="1013649"/>
                      <a:pt x="808949" y="1009723"/>
                      <a:pt x="806334" y="1007105"/>
                    </a:cubicBezTo>
                    <a:cubicBezTo>
                      <a:pt x="805026" y="1007105"/>
                      <a:pt x="803064" y="1007105"/>
                      <a:pt x="801756" y="1007759"/>
                    </a:cubicBezTo>
                    <a:cubicBezTo>
                      <a:pt x="792600" y="1009068"/>
                      <a:pt x="787369" y="1008414"/>
                      <a:pt x="784753" y="1005142"/>
                    </a:cubicBezTo>
                    <a:cubicBezTo>
                      <a:pt x="784753" y="1004487"/>
                      <a:pt x="782791" y="1002524"/>
                      <a:pt x="781483" y="1000561"/>
                    </a:cubicBezTo>
                    <a:cubicBezTo>
                      <a:pt x="780829" y="998598"/>
                      <a:pt x="778867" y="995980"/>
                      <a:pt x="777559" y="994017"/>
                    </a:cubicBezTo>
                    <a:cubicBezTo>
                      <a:pt x="775597" y="994017"/>
                      <a:pt x="771020" y="994017"/>
                      <a:pt x="768404" y="989437"/>
                    </a:cubicBezTo>
                    <a:cubicBezTo>
                      <a:pt x="768404" y="989437"/>
                      <a:pt x="767750" y="988128"/>
                      <a:pt x="767096" y="988128"/>
                    </a:cubicBezTo>
                    <a:cubicBezTo>
                      <a:pt x="765134" y="985510"/>
                      <a:pt x="762518" y="982238"/>
                      <a:pt x="763172" y="977003"/>
                    </a:cubicBezTo>
                    <a:cubicBezTo>
                      <a:pt x="763172" y="975695"/>
                      <a:pt x="763172" y="973731"/>
                      <a:pt x="763172" y="973077"/>
                    </a:cubicBezTo>
                    <a:cubicBezTo>
                      <a:pt x="760556" y="970460"/>
                      <a:pt x="754671" y="965224"/>
                      <a:pt x="754017" y="960644"/>
                    </a:cubicBezTo>
                    <a:cubicBezTo>
                      <a:pt x="754017" y="960644"/>
                      <a:pt x="752709" y="958680"/>
                      <a:pt x="752055" y="958026"/>
                    </a:cubicBezTo>
                    <a:cubicBezTo>
                      <a:pt x="752055" y="957372"/>
                      <a:pt x="750747" y="956717"/>
                      <a:pt x="750093" y="955408"/>
                    </a:cubicBezTo>
                    <a:cubicBezTo>
                      <a:pt x="748785" y="953445"/>
                      <a:pt x="748131" y="950828"/>
                      <a:pt x="747477" y="947556"/>
                    </a:cubicBezTo>
                    <a:cubicBezTo>
                      <a:pt x="747477" y="947556"/>
                      <a:pt x="747477" y="946247"/>
                      <a:pt x="747477" y="945592"/>
                    </a:cubicBezTo>
                    <a:cubicBezTo>
                      <a:pt x="744207" y="943629"/>
                      <a:pt x="737668" y="939703"/>
                      <a:pt x="736360" y="937085"/>
                    </a:cubicBezTo>
                    <a:lnTo>
                      <a:pt x="736360" y="937085"/>
                    </a:lnTo>
                    <a:cubicBezTo>
                      <a:pt x="735052" y="935122"/>
                      <a:pt x="731782" y="931850"/>
                      <a:pt x="732436" y="927270"/>
                    </a:cubicBezTo>
                    <a:cubicBezTo>
                      <a:pt x="732436" y="924652"/>
                      <a:pt x="734398" y="922689"/>
                      <a:pt x="737014" y="921380"/>
                    </a:cubicBezTo>
                    <a:cubicBezTo>
                      <a:pt x="738322" y="920726"/>
                      <a:pt x="739630" y="920071"/>
                      <a:pt x="740284" y="919417"/>
                    </a:cubicBezTo>
                    <a:cubicBezTo>
                      <a:pt x="740284" y="919417"/>
                      <a:pt x="740284" y="919417"/>
                      <a:pt x="740284" y="919417"/>
                    </a:cubicBezTo>
                    <a:cubicBezTo>
                      <a:pt x="740284" y="916799"/>
                      <a:pt x="740284" y="911564"/>
                      <a:pt x="744207" y="907638"/>
                    </a:cubicBezTo>
                    <a:cubicBezTo>
                      <a:pt x="744861" y="906984"/>
                      <a:pt x="746823" y="904366"/>
                      <a:pt x="747477" y="902403"/>
                    </a:cubicBezTo>
                    <a:cubicBezTo>
                      <a:pt x="744207" y="901094"/>
                      <a:pt x="739630" y="899131"/>
                      <a:pt x="740284" y="893241"/>
                    </a:cubicBezTo>
                    <a:cubicBezTo>
                      <a:pt x="740284" y="892587"/>
                      <a:pt x="740284" y="891278"/>
                      <a:pt x="740284" y="889969"/>
                    </a:cubicBezTo>
                    <a:cubicBezTo>
                      <a:pt x="740284" y="889969"/>
                      <a:pt x="740284" y="889969"/>
                      <a:pt x="739630" y="889969"/>
                    </a:cubicBezTo>
                    <a:cubicBezTo>
                      <a:pt x="729166" y="885389"/>
                      <a:pt x="722627" y="882771"/>
                      <a:pt x="720665" y="880153"/>
                    </a:cubicBezTo>
                    <a:lnTo>
                      <a:pt x="719357" y="878845"/>
                    </a:lnTo>
                    <a:cubicBezTo>
                      <a:pt x="716087" y="876227"/>
                      <a:pt x="710855" y="872301"/>
                      <a:pt x="709548" y="867066"/>
                    </a:cubicBezTo>
                    <a:cubicBezTo>
                      <a:pt x="709548" y="865103"/>
                      <a:pt x="708894" y="862485"/>
                      <a:pt x="708240" y="859868"/>
                    </a:cubicBezTo>
                    <a:cubicBezTo>
                      <a:pt x="708240" y="858559"/>
                      <a:pt x="708240" y="857250"/>
                      <a:pt x="708240" y="856596"/>
                    </a:cubicBezTo>
                    <a:cubicBezTo>
                      <a:pt x="708240" y="856596"/>
                      <a:pt x="706932" y="855287"/>
                      <a:pt x="706278" y="854633"/>
                    </a:cubicBezTo>
                    <a:cubicBezTo>
                      <a:pt x="699084" y="847434"/>
                      <a:pt x="695160" y="842854"/>
                      <a:pt x="695160" y="838927"/>
                    </a:cubicBezTo>
                    <a:cubicBezTo>
                      <a:pt x="695160" y="835001"/>
                      <a:pt x="695160" y="835001"/>
                      <a:pt x="696468" y="833692"/>
                    </a:cubicBezTo>
                    <a:cubicBezTo>
                      <a:pt x="696468" y="833692"/>
                      <a:pt x="696468" y="833038"/>
                      <a:pt x="696468" y="833038"/>
                    </a:cubicBezTo>
                    <a:cubicBezTo>
                      <a:pt x="695160" y="829766"/>
                      <a:pt x="695160" y="824530"/>
                      <a:pt x="698430" y="821258"/>
                    </a:cubicBezTo>
                    <a:cubicBezTo>
                      <a:pt x="700392" y="818641"/>
                      <a:pt x="704970" y="817332"/>
                      <a:pt x="709548" y="819295"/>
                    </a:cubicBezTo>
                    <a:cubicBezTo>
                      <a:pt x="714125" y="821258"/>
                      <a:pt x="716087" y="825185"/>
                      <a:pt x="716741" y="827148"/>
                    </a:cubicBezTo>
                    <a:cubicBezTo>
                      <a:pt x="717395" y="828457"/>
                      <a:pt x="718049" y="829111"/>
                      <a:pt x="718703" y="829766"/>
                    </a:cubicBezTo>
                    <a:cubicBezTo>
                      <a:pt x="720011" y="831074"/>
                      <a:pt x="721319" y="832383"/>
                      <a:pt x="722627" y="834346"/>
                    </a:cubicBezTo>
                    <a:cubicBezTo>
                      <a:pt x="723281" y="830420"/>
                      <a:pt x="723935" y="828457"/>
                      <a:pt x="725897" y="826494"/>
                    </a:cubicBezTo>
                    <a:cubicBezTo>
                      <a:pt x="725897" y="826494"/>
                      <a:pt x="727204" y="825185"/>
                      <a:pt x="728512" y="823876"/>
                    </a:cubicBezTo>
                    <a:cubicBezTo>
                      <a:pt x="730474" y="822567"/>
                      <a:pt x="735706" y="817986"/>
                      <a:pt x="737014" y="816023"/>
                    </a:cubicBezTo>
                    <a:cubicBezTo>
                      <a:pt x="738322" y="812751"/>
                      <a:pt x="741592" y="805553"/>
                      <a:pt x="746823" y="803590"/>
                    </a:cubicBezTo>
                    <a:cubicBezTo>
                      <a:pt x="747477" y="803590"/>
                      <a:pt x="748785" y="802936"/>
                      <a:pt x="750093" y="802281"/>
                    </a:cubicBezTo>
                    <a:cubicBezTo>
                      <a:pt x="754671" y="800318"/>
                      <a:pt x="757941" y="798355"/>
                      <a:pt x="760556" y="798355"/>
                    </a:cubicBezTo>
                    <a:cubicBezTo>
                      <a:pt x="763172" y="798355"/>
                      <a:pt x="765134" y="799009"/>
                      <a:pt x="767096" y="799664"/>
                    </a:cubicBezTo>
                    <a:cubicBezTo>
                      <a:pt x="771674" y="795083"/>
                      <a:pt x="778213" y="788539"/>
                      <a:pt x="785407" y="791157"/>
                    </a:cubicBezTo>
                    <a:cubicBezTo>
                      <a:pt x="786715" y="791157"/>
                      <a:pt x="788677" y="792466"/>
                      <a:pt x="790639" y="793774"/>
                    </a:cubicBezTo>
                    <a:cubicBezTo>
                      <a:pt x="792600" y="795083"/>
                      <a:pt x="796524" y="797046"/>
                      <a:pt x="798486" y="797701"/>
                    </a:cubicBezTo>
                    <a:cubicBezTo>
                      <a:pt x="798486" y="797701"/>
                      <a:pt x="799140" y="796392"/>
                      <a:pt x="799794" y="795083"/>
                    </a:cubicBezTo>
                    <a:cubicBezTo>
                      <a:pt x="799794" y="794429"/>
                      <a:pt x="799794" y="793120"/>
                      <a:pt x="799794" y="792466"/>
                    </a:cubicBezTo>
                    <a:cubicBezTo>
                      <a:pt x="799794" y="788539"/>
                      <a:pt x="800448" y="781341"/>
                      <a:pt x="807642" y="780687"/>
                    </a:cubicBezTo>
                    <a:cubicBezTo>
                      <a:pt x="807642" y="780687"/>
                      <a:pt x="808295" y="780687"/>
                      <a:pt x="808949" y="780687"/>
                    </a:cubicBezTo>
                    <a:cubicBezTo>
                      <a:pt x="812219" y="779378"/>
                      <a:pt x="816797" y="778069"/>
                      <a:pt x="820067" y="778723"/>
                    </a:cubicBezTo>
                    <a:lnTo>
                      <a:pt x="820067" y="778723"/>
                    </a:lnTo>
                    <a:cubicBezTo>
                      <a:pt x="820067" y="774143"/>
                      <a:pt x="820067" y="769562"/>
                      <a:pt x="823991" y="766290"/>
                    </a:cubicBezTo>
                    <a:cubicBezTo>
                      <a:pt x="825952" y="764327"/>
                      <a:pt x="828568" y="763672"/>
                      <a:pt x="831184" y="764327"/>
                    </a:cubicBezTo>
                    <a:cubicBezTo>
                      <a:pt x="832492" y="764327"/>
                      <a:pt x="833800" y="764327"/>
                      <a:pt x="833800" y="764327"/>
                    </a:cubicBezTo>
                    <a:cubicBezTo>
                      <a:pt x="833800" y="764327"/>
                      <a:pt x="833800" y="763672"/>
                      <a:pt x="834454" y="763018"/>
                    </a:cubicBezTo>
                    <a:cubicBezTo>
                      <a:pt x="836416" y="758437"/>
                      <a:pt x="839032" y="753856"/>
                      <a:pt x="844263" y="753202"/>
                    </a:cubicBezTo>
                    <a:cubicBezTo>
                      <a:pt x="846879" y="753202"/>
                      <a:pt x="849495" y="753202"/>
                      <a:pt x="850803" y="755165"/>
                    </a:cubicBezTo>
                    <a:cubicBezTo>
                      <a:pt x="852111" y="756474"/>
                      <a:pt x="853419" y="758437"/>
                      <a:pt x="854073" y="759746"/>
                    </a:cubicBezTo>
                    <a:cubicBezTo>
                      <a:pt x="856035" y="757783"/>
                      <a:pt x="856689" y="755165"/>
                      <a:pt x="856689" y="753856"/>
                    </a:cubicBezTo>
                    <a:cubicBezTo>
                      <a:pt x="856689" y="746658"/>
                      <a:pt x="863228" y="737497"/>
                      <a:pt x="873038" y="736188"/>
                    </a:cubicBezTo>
                    <a:cubicBezTo>
                      <a:pt x="876961" y="736188"/>
                      <a:pt x="878923" y="736188"/>
                      <a:pt x="880885" y="736842"/>
                    </a:cubicBezTo>
                    <a:cubicBezTo>
                      <a:pt x="884155" y="735534"/>
                      <a:pt x="888733" y="734225"/>
                      <a:pt x="888733" y="734225"/>
                    </a:cubicBezTo>
                    <a:lnTo>
                      <a:pt x="890695" y="734225"/>
                    </a:lnTo>
                    <a:cubicBezTo>
                      <a:pt x="890695" y="733570"/>
                      <a:pt x="892657" y="734225"/>
                      <a:pt x="892657" y="734225"/>
                    </a:cubicBezTo>
                    <a:cubicBezTo>
                      <a:pt x="893965" y="734225"/>
                      <a:pt x="895272" y="734225"/>
                      <a:pt x="896580" y="734879"/>
                    </a:cubicBezTo>
                    <a:cubicBezTo>
                      <a:pt x="896580" y="732262"/>
                      <a:pt x="897234" y="728335"/>
                      <a:pt x="900504" y="725064"/>
                    </a:cubicBezTo>
                    <a:cubicBezTo>
                      <a:pt x="903120" y="722446"/>
                      <a:pt x="909659" y="718520"/>
                      <a:pt x="916199" y="717865"/>
                    </a:cubicBezTo>
                    <a:cubicBezTo>
                      <a:pt x="918815" y="717865"/>
                      <a:pt x="927970" y="713284"/>
                      <a:pt x="929932" y="711976"/>
                    </a:cubicBezTo>
                    <a:cubicBezTo>
                      <a:pt x="929932" y="711976"/>
                      <a:pt x="931240" y="710667"/>
                      <a:pt x="931894" y="710012"/>
                    </a:cubicBezTo>
                    <a:cubicBezTo>
                      <a:pt x="935164" y="706086"/>
                      <a:pt x="939742" y="702160"/>
                      <a:pt x="945627" y="702160"/>
                    </a:cubicBezTo>
                    <a:cubicBezTo>
                      <a:pt x="946281" y="702160"/>
                      <a:pt x="947589" y="702160"/>
                      <a:pt x="948243" y="702160"/>
                    </a:cubicBezTo>
                    <a:cubicBezTo>
                      <a:pt x="948243" y="702160"/>
                      <a:pt x="946935" y="701505"/>
                      <a:pt x="946281" y="700851"/>
                    </a:cubicBezTo>
                    <a:cubicBezTo>
                      <a:pt x="942357" y="698233"/>
                      <a:pt x="935164" y="693653"/>
                      <a:pt x="936472" y="686454"/>
                    </a:cubicBezTo>
                    <a:lnTo>
                      <a:pt x="936472" y="685146"/>
                    </a:lnTo>
                    <a:cubicBezTo>
                      <a:pt x="937126" y="681219"/>
                      <a:pt x="937780" y="676639"/>
                      <a:pt x="942357" y="673367"/>
                    </a:cubicBezTo>
                    <a:cubicBezTo>
                      <a:pt x="944319" y="672058"/>
                      <a:pt x="946935" y="671404"/>
                      <a:pt x="950859" y="672712"/>
                    </a:cubicBezTo>
                    <a:cubicBezTo>
                      <a:pt x="953475" y="673367"/>
                      <a:pt x="956091" y="675330"/>
                      <a:pt x="957398" y="675984"/>
                    </a:cubicBezTo>
                    <a:cubicBezTo>
                      <a:pt x="957398" y="675984"/>
                      <a:pt x="958053" y="675984"/>
                      <a:pt x="958706" y="676639"/>
                    </a:cubicBezTo>
                    <a:cubicBezTo>
                      <a:pt x="958706" y="676639"/>
                      <a:pt x="958706" y="676639"/>
                      <a:pt x="959361" y="675984"/>
                    </a:cubicBezTo>
                    <a:cubicBezTo>
                      <a:pt x="960668" y="674675"/>
                      <a:pt x="965900" y="669440"/>
                      <a:pt x="973094" y="674021"/>
                    </a:cubicBezTo>
                    <a:cubicBezTo>
                      <a:pt x="974402" y="674021"/>
                      <a:pt x="975055" y="675330"/>
                      <a:pt x="976363" y="675984"/>
                    </a:cubicBezTo>
                    <a:cubicBezTo>
                      <a:pt x="982903" y="679256"/>
                      <a:pt x="989443" y="683182"/>
                      <a:pt x="988789" y="689726"/>
                    </a:cubicBezTo>
                    <a:cubicBezTo>
                      <a:pt x="988789" y="690381"/>
                      <a:pt x="988789" y="691035"/>
                      <a:pt x="988789" y="691689"/>
                    </a:cubicBezTo>
                    <a:cubicBezTo>
                      <a:pt x="989443" y="691689"/>
                      <a:pt x="990751" y="691689"/>
                      <a:pt x="991404" y="692998"/>
                    </a:cubicBezTo>
                    <a:cubicBezTo>
                      <a:pt x="992712" y="693653"/>
                      <a:pt x="994674" y="695616"/>
                      <a:pt x="994674" y="699542"/>
                    </a:cubicBezTo>
                    <a:cubicBezTo>
                      <a:pt x="994674" y="703468"/>
                      <a:pt x="994020" y="704123"/>
                      <a:pt x="993366" y="706086"/>
                    </a:cubicBezTo>
                    <a:cubicBezTo>
                      <a:pt x="993366" y="706740"/>
                      <a:pt x="993366" y="708049"/>
                      <a:pt x="993366" y="708049"/>
                    </a:cubicBezTo>
                    <a:cubicBezTo>
                      <a:pt x="994674" y="709358"/>
                      <a:pt x="999906" y="711321"/>
                      <a:pt x="1002522" y="711321"/>
                    </a:cubicBezTo>
                    <a:cubicBezTo>
                      <a:pt x="1002522" y="710012"/>
                      <a:pt x="1003830" y="707395"/>
                      <a:pt x="1003830" y="706086"/>
                    </a:cubicBezTo>
                    <a:cubicBezTo>
                      <a:pt x="1003830" y="705432"/>
                      <a:pt x="1003830" y="704777"/>
                      <a:pt x="1003830" y="704123"/>
                    </a:cubicBezTo>
                    <a:cubicBezTo>
                      <a:pt x="1003830" y="702814"/>
                      <a:pt x="1003830" y="700851"/>
                      <a:pt x="1003830" y="699542"/>
                    </a:cubicBezTo>
                    <a:cubicBezTo>
                      <a:pt x="1004484" y="696924"/>
                      <a:pt x="1006445" y="694307"/>
                      <a:pt x="1008408" y="690381"/>
                    </a:cubicBezTo>
                    <a:cubicBezTo>
                      <a:pt x="1009061" y="689072"/>
                      <a:pt x="1009715" y="687763"/>
                      <a:pt x="1010369" y="687109"/>
                    </a:cubicBezTo>
                    <a:cubicBezTo>
                      <a:pt x="1011677" y="685146"/>
                      <a:pt x="1012331" y="681219"/>
                      <a:pt x="1013639" y="677947"/>
                    </a:cubicBezTo>
                    <a:cubicBezTo>
                      <a:pt x="1013639" y="675984"/>
                      <a:pt x="1017563" y="664860"/>
                      <a:pt x="1018217" y="662242"/>
                    </a:cubicBezTo>
                    <a:cubicBezTo>
                      <a:pt x="1018217" y="662242"/>
                      <a:pt x="1018217" y="659625"/>
                      <a:pt x="1018217" y="657661"/>
                    </a:cubicBezTo>
                    <a:cubicBezTo>
                      <a:pt x="1018217" y="654389"/>
                      <a:pt x="1018217" y="651117"/>
                      <a:pt x="1018217" y="648500"/>
                    </a:cubicBezTo>
                    <a:cubicBezTo>
                      <a:pt x="1018217" y="646537"/>
                      <a:pt x="1019525" y="642610"/>
                      <a:pt x="1019525" y="638684"/>
                    </a:cubicBezTo>
                    <a:cubicBezTo>
                      <a:pt x="1019525" y="636066"/>
                      <a:pt x="1020179" y="634103"/>
                      <a:pt x="1020179" y="632794"/>
                    </a:cubicBezTo>
                    <a:cubicBezTo>
                      <a:pt x="1020179" y="632794"/>
                      <a:pt x="1020179" y="632794"/>
                      <a:pt x="1018871" y="6314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0A6B26E0-68E1-7EF0-14F6-FC7FAFEA58E8}"/>
                  </a:ext>
                </a:extLst>
              </p:cNvPr>
              <p:cNvSpPr/>
              <p:nvPr/>
            </p:nvSpPr>
            <p:spPr>
              <a:xfrm>
                <a:off x="2516806" y="3241596"/>
                <a:ext cx="42011" cy="28202"/>
              </a:xfrm>
              <a:custGeom>
                <a:avLst/>
                <a:gdLst>
                  <a:gd name="connsiteX0" fmla="*/ 41357 w 42011"/>
                  <a:gd name="connsiteY0" fmla="*/ 23558 h 28202"/>
                  <a:gd name="connsiteX1" fmla="*/ 38741 w 42011"/>
                  <a:gd name="connsiteY1" fmla="*/ 22249 h 28202"/>
                  <a:gd name="connsiteX2" fmla="*/ 26970 w 42011"/>
                  <a:gd name="connsiteY2" fmla="*/ 22249 h 28202"/>
                  <a:gd name="connsiteX3" fmla="*/ 17161 w 42011"/>
                  <a:gd name="connsiteY3" fmla="*/ 22904 h 28202"/>
                  <a:gd name="connsiteX4" fmla="*/ 8005 w 42011"/>
                  <a:gd name="connsiteY4" fmla="*/ 28139 h 28202"/>
                  <a:gd name="connsiteX5" fmla="*/ 158 w 42011"/>
                  <a:gd name="connsiteY5" fmla="*/ 26176 h 28202"/>
                  <a:gd name="connsiteX6" fmla="*/ 7351 w 42011"/>
                  <a:gd name="connsiteY6" fmla="*/ 17014 h 28202"/>
                  <a:gd name="connsiteX7" fmla="*/ 10621 w 42011"/>
                  <a:gd name="connsiteY7" fmla="*/ 11125 h 28202"/>
                  <a:gd name="connsiteX8" fmla="*/ 15199 w 42011"/>
                  <a:gd name="connsiteY8" fmla="*/ 11125 h 28202"/>
                  <a:gd name="connsiteX9" fmla="*/ 15199 w 42011"/>
                  <a:gd name="connsiteY9" fmla="*/ 7198 h 28202"/>
                  <a:gd name="connsiteX10" fmla="*/ 21738 w 42011"/>
                  <a:gd name="connsiteY10" fmla="*/ 0 h 28202"/>
                  <a:gd name="connsiteX11" fmla="*/ 31548 w 42011"/>
                  <a:gd name="connsiteY11" fmla="*/ 6544 h 28202"/>
                  <a:gd name="connsiteX12" fmla="*/ 42011 w 42011"/>
                  <a:gd name="connsiteY12" fmla="*/ 12434 h 28202"/>
                  <a:gd name="connsiteX13" fmla="*/ 42011 w 42011"/>
                  <a:gd name="connsiteY13" fmla="*/ 22904 h 2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11" h="28202">
                    <a:moveTo>
                      <a:pt x="41357" y="23558"/>
                    </a:moveTo>
                    <a:cubicBezTo>
                      <a:pt x="40703" y="23558"/>
                      <a:pt x="40049" y="22904"/>
                      <a:pt x="38741" y="22249"/>
                    </a:cubicBezTo>
                    <a:cubicBezTo>
                      <a:pt x="34163" y="20941"/>
                      <a:pt x="32202" y="22249"/>
                      <a:pt x="26970" y="22249"/>
                    </a:cubicBezTo>
                    <a:cubicBezTo>
                      <a:pt x="21738" y="22249"/>
                      <a:pt x="18469" y="21595"/>
                      <a:pt x="17161" y="22904"/>
                    </a:cubicBezTo>
                    <a:cubicBezTo>
                      <a:pt x="15853" y="24212"/>
                      <a:pt x="9967" y="28793"/>
                      <a:pt x="8005" y="28139"/>
                    </a:cubicBezTo>
                    <a:cubicBezTo>
                      <a:pt x="6043" y="28139"/>
                      <a:pt x="-1150" y="28139"/>
                      <a:pt x="158" y="26176"/>
                    </a:cubicBezTo>
                    <a:cubicBezTo>
                      <a:pt x="1465" y="23558"/>
                      <a:pt x="6697" y="20286"/>
                      <a:pt x="7351" y="17014"/>
                    </a:cubicBezTo>
                    <a:cubicBezTo>
                      <a:pt x="8659" y="13742"/>
                      <a:pt x="8659" y="11125"/>
                      <a:pt x="10621" y="11125"/>
                    </a:cubicBezTo>
                    <a:lnTo>
                      <a:pt x="15199" y="11125"/>
                    </a:lnTo>
                    <a:cubicBezTo>
                      <a:pt x="15199" y="11125"/>
                      <a:pt x="12583" y="7853"/>
                      <a:pt x="15199" y="7198"/>
                    </a:cubicBezTo>
                    <a:cubicBezTo>
                      <a:pt x="19122" y="7198"/>
                      <a:pt x="18469" y="0"/>
                      <a:pt x="21738" y="0"/>
                    </a:cubicBezTo>
                    <a:cubicBezTo>
                      <a:pt x="25008" y="0"/>
                      <a:pt x="28278" y="3926"/>
                      <a:pt x="31548" y="6544"/>
                    </a:cubicBezTo>
                    <a:cubicBezTo>
                      <a:pt x="34818" y="9162"/>
                      <a:pt x="39396" y="12434"/>
                      <a:pt x="42011" y="12434"/>
                    </a:cubicBezTo>
                    <a:lnTo>
                      <a:pt x="42011" y="22904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aphic 2">
              <a:extLst>
                <a:ext uri="{FF2B5EF4-FFF2-40B4-BE49-F238E27FC236}">
                  <a16:creationId xmlns:a16="http://schemas.microsoft.com/office/drawing/2014/main" id="{7A3E9401-40EA-4B95-37E3-D3269143A1F3}"/>
                </a:ext>
              </a:extLst>
            </p:cNvPr>
            <p:cNvGrpSpPr/>
            <p:nvPr/>
          </p:nvGrpSpPr>
          <p:grpSpPr>
            <a:xfrm>
              <a:off x="3505752" y="5236174"/>
              <a:ext cx="1385174" cy="1294162"/>
              <a:chOff x="3505752" y="5236174"/>
              <a:chExt cx="1385174" cy="1294162"/>
            </a:xfrm>
            <a:solidFill>
              <a:srgbClr val="EDEDEE"/>
            </a:solidFill>
          </p:grpSpPr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2947A5E4-0239-D6D7-B454-023C99BAA843}"/>
                  </a:ext>
                </a:extLst>
              </p:cNvPr>
              <p:cNvSpPr/>
              <p:nvPr/>
            </p:nvSpPr>
            <p:spPr>
              <a:xfrm>
                <a:off x="3592946" y="5236174"/>
                <a:ext cx="828351" cy="1094310"/>
              </a:xfrm>
              <a:custGeom>
                <a:avLst/>
                <a:gdLst>
                  <a:gd name="connsiteX0" fmla="*/ 779305 w 828351"/>
                  <a:gd name="connsiteY0" fmla="*/ 163597 h 1094310"/>
                  <a:gd name="connsiteX1" fmla="*/ 776035 w 828351"/>
                  <a:gd name="connsiteY1" fmla="*/ 170796 h 1094310"/>
                  <a:gd name="connsiteX2" fmla="*/ 776035 w 828351"/>
                  <a:gd name="connsiteY2" fmla="*/ 173413 h 1094310"/>
                  <a:gd name="connsiteX3" fmla="*/ 785844 w 828351"/>
                  <a:gd name="connsiteY3" fmla="*/ 169487 h 1094310"/>
                  <a:gd name="connsiteX4" fmla="*/ 785844 w 828351"/>
                  <a:gd name="connsiteY4" fmla="*/ 166215 h 1094310"/>
                  <a:gd name="connsiteX5" fmla="*/ 787152 w 828351"/>
                  <a:gd name="connsiteY5" fmla="*/ 160325 h 1094310"/>
                  <a:gd name="connsiteX6" fmla="*/ 791730 w 828351"/>
                  <a:gd name="connsiteY6" fmla="*/ 154436 h 1094310"/>
                  <a:gd name="connsiteX7" fmla="*/ 791730 w 828351"/>
                  <a:gd name="connsiteY7" fmla="*/ 154436 h 1094310"/>
                  <a:gd name="connsiteX8" fmla="*/ 791730 w 828351"/>
                  <a:gd name="connsiteY8" fmla="*/ 153781 h 1094310"/>
                  <a:gd name="connsiteX9" fmla="*/ 791730 w 828351"/>
                  <a:gd name="connsiteY9" fmla="*/ 145929 h 1094310"/>
                  <a:gd name="connsiteX10" fmla="*/ 800232 w 828351"/>
                  <a:gd name="connsiteY10" fmla="*/ 138076 h 1094310"/>
                  <a:gd name="connsiteX11" fmla="*/ 800232 w 828351"/>
                  <a:gd name="connsiteY11" fmla="*/ 136768 h 1094310"/>
                  <a:gd name="connsiteX12" fmla="*/ 804809 w 828351"/>
                  <a:gd name="connsiteY12" fmla="*/ 129569 h 1094310"/>
                  <a:gd name="connsiteX13" fmla="*/ 804809 w 828351"/>
                  <a:gd name="connsiteY13" fmla="*/ 128915 h 1094310"/>
                  <a:gd name="connsiteX14" fmla="*/ 804809 w 828351"/>
                  <a:gd name="connsiteY14" fmla="*/ 121062 h 1094310"/>
                  <a:gd name="connsiteX15" fmla="*/ 802848 w 828351"/>
                  <a:gd name="connsiteY15" fmla="*/ 119754 h 1094310"/>
                  <a:gd name="connsiteX16" fmla="*/ 796962 w 828351"/>
                  <a:gd name="connsiteY16" fmla="*/ 106011 h 1094310"/>
                  <a:gd name="connsiteX17" fmla="*/ 796308 w 828351"/>
                  <a:gd name="connsiteY17" fmla="*/ 101430 h 1094310"/>
                  <a:gd name="connsiteX18" fmla="*/ 795000 w 828351"/>
                  <a:gd name="connsiteY18" fmla="*/ 96195 h 1094310"/>
                  <a:gd name="connsiteX19" fmla="*/ 795000 w 828351"/>
                  <a:gd name="connsiteY19" fmla="*/ 93578 h 1094310"/>
                  <a:gd name="connsiteX20" fmla="*/ 793692 w 828351"/>
                  <a:gd name="connsiteY20" fmla="*/ 84416 h 1094310"/>
                  <a:gd name="connsiteX21" fmla="*/ 791730 w 828351"/>
                  <a:gd name="connsiteY21" fmla="*/ 75909 h 1094310"/>
                  <a:gd name="connsiteX22" fmla="*/ 804156 w 828351"/>
                  <a:gd name="connsiteY22" fmla="*/ 69366 h 1094310"/>
                  <a:gd name="connsiteX23" fmla="*/ 806117 w 828351"/>
                  <a:gd name="connsiteY23" fmla="*/ 69366 h 1094310"/>
                  <a:gd name="connsiteX24" fmla="*/ 812657 w 828351"/>
                  <a:gd name="connsiteY24" fmla="*/ 57587 h 1094310"/>
                  <a:gd name="connsiteX25" fmla="*/ 816581 w 828351"/>
                  <a:gd name="connsiteY25" fmla="*/ 51043 h 1094310"/>
                  <a:gd name="connsiteX26" fmla="*/ 828352 w 828351"/>
                  <a:gd name="connsiteY26" fmla="*/ 47771 h 1094310"/>
                  <a:gd name="connsiteX27" fmla="*/ 825082 w 828351"/>
                  <a:gd name="connsiteY27" fmla="*/ 41227 h 1094310"/>
                  <a:gd name="connsiteX28" fmla="*/ 814619 w 828351"/>
                  <a:gd name="connsiteY28" fmla="*/ 13088 h 1094310"/>
                  <a:gd name="connsiteX29" fmla="*/ 813965 w 828351"/>
                  <a:gd name="connsiteY29" fmla="*/ 10470 h 1094310"/>
                  <a:gd name="connsiteX30" fmla="*/ 811349 w 828351"/>
                  <a:gd name="connsiteY30" fmla="*/ 10470 h 1094310"/>
                  <a:gd name="connsiteX31" fmla="*/ 801540 w 828351"/>
                  <a:gd name="connsiteY31" fmla="*/ 6544 h 1094310"/>
                  <a:gd name="connsiteX32" fmla="*/ 791076 w 828351"/>
                  <a:gd name="connsiteY32" fmla="*/ 2618 h 1094310"/>
                  <a:gd name="connsiteX33" fmla="*/ 785191 w 828351"/>
                  <a:gd name="connsiteY33" fmla="*/ 2618 h 1094310"/>
                  <a:gd name="connsiteX34" fmla="*/ 780613 w 828351"/>
                  <a:gd name="connsiteY34" fmla="*/ 2618 h 1094310"/>
                  <a:gd name="connsiteX35" fmla="*/ 776035 w 828351"/>
                  <a:gd name="connsiteY35" fmla="*/ 5235 h 1094310"/>
                  <a:gd name="connsiteX36" fmla="*/ 761648 w 828351"/>
                  <a:gd name="connsiteY36" fmla="*/ 0 h 1094310"/>
                  <a:gd name="connsiteX37" fmla="*/ 761648 w 828351"/>
                  <a:gd name="connsiteY37" fmla="*/ 0 h 1094310"/>
                  <a:gd name="connsiteX38" fmla="*/ 760340 w 828351"/>
                  <a:gd name="connsiteY38" fmla="*/ 0 h 1094310"/>
                  <a:gd name="connsiteX39" fmla="*/ 758378 w 828351"/>
                  <a:gd name="connsiteY39" fmla="*/ 0 h 1094310"/>
                  <a:gd name="connsiteX40" fmla="*/ 750531 w 828351"/>
                  <a:gd name="connsiteY40" fmla="*/ 6544 h 1094310"/>
                  <a:gd name="connsiteX41" fmla="*/ 757724 w 828351"/>
                  <a:gd name="connsiteY41" fmla="*/ 11125 h 1094310"/>
                  <a:gd name="connsiteX42" fmla="*/ 767534 w 828351"/>
                  <a:gd name="connsiteY42" fmla="*/ 24867 h 1094310"/>
                  <a:gd name="connsiteX43" fmla="*/ 768842 w 828351"/>
                  <a:gd name="connsiteY43" fmla="*/ 24867 h 1094310"/>
                  <a:gd name="connsiteX44" fmla="*/ 774727 w 828351"/>
                  <a:gd name="connsiteY44" fmla="*/ 41227 h 1094310"/>
                  <a:gd name="connsiteX45" fmla="*/ 780613 w 828351"/>
                  <a:gd name="connsiteY45" fmla="*/ 45807 h 1094310"/>
                  <a:gd name="connsiteX46" fmla="*/ 779305 w 828351"/>
                  <a:gd name="connsiteY46" fmla="*/ 57587 h 1094310"/>
                  <a:gd name="connsiteX47" fmla="*/ 777997 w 828351"/>
                  <a:gd name="connsiteY47" fmla="*/ 61513 h 1094310"/>
                  <a:gd name="connsiteX48" fmla="*/ 768842 w 828351"/>
                  <a:gd name="connsiteY48" fmla="*/ 73292 h 1094310"/>
                  <a:gd name="connsiteX49" fmla="*/ 760340 w 828351"/>
                  <a:gd name="connsiteY49" fmla="*/ 75909 h 1094310"/>
                  <a:gd name="connsiteX50" fmla="*/ 757724 w 828351"/>
                  <a:gd name="connsiteY50" fmla="*/ 79836 h 1094310"/>
                  <a:gd name="connsiteX51" fmla="*/ 747915 w 828351"/>
                  <a:gd name="connsiteY51" fmla="*/ 85071 h 1094310"/>
                  <a:gd name="connsiteX52" fmla="*/ 745953 w 828351"/>
                  <a:gd name="connsiteY52" fmla="*/ 85071 h 1094310"/>
                  <a:gd name="connsiteX53" fmla="*/ 744645 w 828351"/>
                  <a:gd name="connsiteY53" fmla="*/ 85725 h 1094310"/>
                  <a:gd name="connsiteX54" fmla="*/ 730258 w 828351"/>
                  <a:gd name="connsiteY54" fmla="*/ 85725 h 1094310"/>
                  <a:gd name="connsiteX55" fmla="*/ 730258 w 828351"/>
                  <a:gd name="connsiteY55" fmla="*/ 85725 h 1094310"/>
                  <a:gd name="connsiteX56" fmla="*/ 728296 w 828351"/>
                  <a:gd name="connsiteY56" fmla="*/ 85725 h 1094310"/>
                  <a:gd name="connsiteX57" fmla="*/ 719141 w 828351"/>
                  <a:gd name="connsiteY57" fmla="*/ 94232 h 1094310"/>
                  <a:gd name="connsiteX58" fmla="*/ 707369 w 828351"/>
                  <a:gd name="connsiteY58" fmla="*/ 96850 h 1094310"/>
                  <a:gd name="connsiteX59" fmla="*/ 706062 w 828351"/>
                  <a:gd name="connsiteY59" fmla="*/ 96850 h 1094310"/>
                  <a:gd name="connsiteX60" fmla="*/ 706062 w 828351"/>
                  <a:gd name="connsiteY60" fmla="*/ 96850 h 1094310"/>
                  <a:gd name="connsiteX61" fmla="*/ 700176 w 828351"/>
                  <a:gd name="connsiteY61" fmla="*/ 98158 h 1094310"/>
                  <a:gd name="connsiteX62" fmla="*/ 696906 w 828351"/>
                  <a:gd name="connsiteY62" fmla="*/ 98813 h 1094310"/>
                  <a:gd name="connsiteX63" fmla="*/ 694944 w 828351"/>
                  <a:gd name="connsiteY63" fmla="*/ 104048 h 1094310"/>
                  <a:gd name="connsiteX64" fmla="*/ 685135 w 828351"/>
                  <a:gd name="connsiteY64" fmla="*/ 107320 h 1094310"/>
                  <a:gd name="connsiteX65" fmla="*/ 683827 w 828351"/>
                  <a:gd name="connsiteY65" fmla="*/ 107320 h 1094310"/>
                  <a:gd name="connsiteX66" fmla="*/ 676633 w 828351"/>
                  <a:gd name="connsiteY66" fmla="*/ 111901 h 1094310"/>
                  <a:gd name="connsiteX67" fmla="*/ 658322 w 828351"/>
                  <a:gd name="connsiteY67" fmla="*/ 121717 h 1094310"/>
                  <a:gd name="connsiteX68" fmla="*/ 645243 w 828351"/>
                  <a:gd name="connsiteY68" fmla="*/ 113210 h 1094310"/>
                  <a:gd name="connsiteX69" fmla="*/ 645243 w 828351"/>
                  <a:gd name="connsiteY69" fmla="*/ 112555 h 1094310"/>
                  <a:gd name="connsiteX70" fmla="*/ 641319 w 828351"/>
                  <a:gd name="connsiteY70" fmla="*/ 111901 h 1094310"/>
                  <a:gd name="connsiteX71" fmla="*/ 633472 w 828351"/>
                  <a:gd name="connsiteY71" fmla="*/ 109938 h 1094310"/>
                  <a:gd name="connsiteX72" fmla="*/ 625624 w 828351"/>
                  <a:gd name="connsiteY72" fmla="*/ 107974 h 1094310"/>
                  <a:gd name="connsiteX73" fmla="*/ 616469 w 828351"/>
                  <a:gd name="connsiteY73" fmla="*/ 106011 h 1094310"/>
                  <a:gd name="connsiteX74" fmla="*/ 600774 w 828351"/>
                  <a:gd name="connsiteY74" fmla="*/ 102739 h 1094310"/>
                  <a:gd name="connsiteX75" fmla="*/ 596196 w 828351"/>
                  <a:gd name="connsiteY75" fmla="*/ 104702 h 1094310"/>
                  <a:gd name="connsiteX76" fmla="*/ 596196 w 828351"/>
                  <a:gd name="connsiteY76" fmla="*/ 104702 h 1094310"/>
                  <a:gd name="connsiteX77" fmla="*/ 596196 w 828351"/>
                  <a:gd name="connsiteY77" fmla="*/ 110592 h 1094310"/>
                  <a:gd name="connsiteX78" fmla="*/ 596196 w 828351"/>
                  <a:gd name="connsiteY78" fmla="*/ 114518 h 1094310"/>
                  <a:gd name="connsiteX79" fmla="*/ 591618 w 828351"/>
                  <a:gd name="connsiteY79" fmla="*/ 116482 h 1094310"/>
                  <a:gd name="connsiteX80" fmla="*/ 572000 w 828351"/>
                  <a:gd name="connsiteY80" fmla="*/ 106011 h 1094310"/>
                  <a:gd name="connsiteX81" fmla="*/ 565460 w 828351"/>
                  <a:gd name="connsiteY81" fmla="*/ 107320 h 1094310"/>
                  <a:gd name="connsiteX82" fmla="*/ 559574 w 828351"/>
                  <a:gd name="connsiteY82" fmla="*/ 108629 h 1094310"/>
                  <a:gd name="connsiteX83" fmla="*/ 552381 w 828351"/>
                  <a:gd name="connsiteY83" fmla="*/ 106011 h 1094310"/>
                  <a:gd name="connsiteX84" fmla="*/ 549765 w 828351"/>
                  <a:gd name="connsiteY84" fmla="*/ 98813 h 1094310"/>
                  <a:gd name="connsiteX85" fmla="*/ 544533 w 828351"/>
                  <a:gd name="connsiteY85" fmla="*/ 94232 h 1094310"/>
                  <a:gd name="connsiteX86" fmla="*/ 541917 w 828351"/>
                  <a:gd name="connsiteY86" fmla="*/ 90306 h 1094310"/>
                  <a:gd name="connsiteX87" fmla="*/ 540609 w 828351"/>
                  <a:gd name="connsiteY87" fmla="*/ 87688 h 1094310"/>
                  <a:gd name="connsiteX88" fmla="*/ 539302 w 828351"/>
                  <a:gd name="connsiteY88" fmla="*/ 89651 h 1094310"/>
                  <a:gd name="connsiteX89" fmla="*/ 537994 w 828351"/>
                  <a:gd name="connsiteY89" fmla="*/ 92269 h 1094310"/>
                  <a:gd name="connsiteX90" fmla="*/ 527530 w 828351"/>
                  <a:gd name="connsiteY90" fmla="*/ 96195 h 1094310"/>
                  <a:gd name="connsiteX91" fmla="*/ 526876 w 828351"/>
                  <a:gd name="connsiteY91" fmla="*/ 96195 h 1094310"/>
                  <a:gd name="connsiteX92" fmla="*/ 523606 w 828351"/>
                  <a:gd name="connsiteY92" fmla="*/ 98158 h 1094310"/>
                  <a:gd name="connsiteX93" fmla="*/ 519683 w 828351"/>
                  <a:gd name="connsiteY93" fmla="*/ 100776 h 1094310"/>
                  <a:gd name="connsiteX94" fmla="*/ 507257 w 828351"/>
                  <a:gd name="connsiteY94" fmla="*/ 95541 h 1094310"/>
                  <a:gd name="connsiteX95" fmla="*/ 503987 w 828351"/>
                  <a:gd name="connsiteY95" fmla="*/ 101430 h 1094310"/>
                  <a:gd name="connsiteX96" fmla="*/ 488946 w 828351"/>
                  <a:gd name="connsiteY96" fmla="*/ 103394 h 1094310"/>
                  <a:gd name="connsiteX97" fmla="*/ 488946 w 828351"/>
                  <a:gd name="connsiteY97" fmla="*/ 103394 h 1094310"/>
                  <a:gd name="connsiteX98" fmla="*/ 490908 w 828351"/>
                  <a:gd name="connsiteY98" fmla="*/ 109283 h 1094310"/>
                  <a:gd name="connsiteX99" fmla="*/ 491562 w 828351"/>
                  <a:gd name="connsiteY99" fmla="*/ 111901 h 1094310"/>
                  <a:gd name="connsiteX100" fmla="*/ 489600 w 828351"/>
                  <a:gd name="connsiteY100" fmla="*/ 119099 h 1094310"/>
                  <a:gd name="connsiteX101" fmla="*/ 479791 w 828351"/>
                  <a:gd name="connsiteY101" fmla="*/ 121717 h 1094310"/>
                  <a:gd name="connsiteX102" fmla="*/ 477175 w 828351"/>
                  <a:gd name="connsiteY102" fmla="*/ 125643 h 1094310"/>
                  <a:gd name="connsiteX103" fmla="*/ 471289 w 828351"/>
                  <a:gd name="connsiteY103" fmla="*/ 128261 h 1094310"/>
                  <a:gd name="connsiteX104" fmla="*/ 464750 w 828351"/>
                  <a:gd name="connsiteY104" fmla="*/ 125643 h 1094310"/>
                  <a:gd name="connsiteX105" fmla="*/ 454940 w 828351"/>
                  <a:gd name="connsiteY105" fmla="*/ 130878 h 1094310"/>
                  <a:gd name="connsiteX106" fmla="*/ 452979 w 828351"/>
                  <a:gd name="connsiteY106" fmla="*/ 131532 h 1094310"/>
                  <a:gd name="connsiteX107" fmla="*/ 452324 w 828351"/>
                  <a:gd name="connsiteY107" fmla="*/ 133496 h 1094310"/>
                  <a:gd name="connsiteX108" fmla="*/ 450363 w 828351"/>
                  <a:gd name="connsiteY108" fmla="*/ 138076 h 1094310"/>
                  <a:gd name="connsiteX109" fmla="*/ 437938 w 828351"/>
                  <a:gd name="connsiteY109" fmla="*/ 141348 h 1094310"/>
                  <a:gd name="connsiteX110" fmla="*/ 436630 w 828351"/>
                  <a:gd name="connsiteY110" fmla="*/ 141348 h 1094310"/>
                  <a:gd name="connsiteX111" fmla="*/ 435322 w 828351"/>
                  <a:gd name="connsiteY111" fmla="*/ 142657 h 1094310"/>
                  <a:gd name="connsiteX112" fmla="*/ 431398 w 828351"/>
                  <a:gd name="connsiteY112" fmla="*/ 146583 h 1094310"/>
                  <a:gd name="connsiteX113" fmla="*/ 417665 w 828351"/>
                  <a:gd name="connsiteY113" fmla="*/ 147238 h 1094310"/>
                  <a:gd name="connsiteX114" fmla="*/ 415049 w 828351"/>
                  <a:gd name="connsiteY114" fmla="*/ 147238 h 1094310"/>
                  <a:gd name="connsiteX115" fmla="*/ 404585 w 828351"/>
                  <a:gd name="connsiteY115" fmla="*/ 147238 h 1094310"/>
                  <a:gd name="connsiteX116" fmla="*/ 400662 w 828351"/>
                  <a:gd name="connsiteY116" fmla="*/ 150510 h 1094310"/>
                  <a:gd name="connsiteX117" fmla="*/ 394122 w 828351"/>
                  <a:gd name="connsiteY117" fmla="*/ 155745 h 1094310"/>
                  <a:gd name="connsiteX118" fmla="*/ 381697 w 828351"/>
                  <a:gd name="connsiteY118" fmla="*/ 153127 h 1094310"/>
                  <a:gd name="connsiteX119" fmla="*/ 379735 w 828351"/>
                  <a:gd name="connsiteY119" fmla="*/ 155090 h 1094310"/>
                  <a:gd name="connsiteX120" fmla="*/ 379735 w 828351"/>
                  <a:gd name="connsiteY120" fmla="*/ 157053 h 1094310"/>
                  <a:gd name="connsiteX121" fmla="*/ 379735 w 828351"/>
                  <a:gd name="connsiteY121" fmla="*/ 157053 h 1094310"/>
                  <a:gd name="connsiteX122" fmla="*/ 367964 w 828351"/>
                  <a:gd name="connsiteY122" fmla="*/ 171450 h 1094310"/>
                  <a:gd name="connsiteX123" fmla="*/ 346383 w 828351"/>
                  <a:gd name="connsiteY123" fmla="*/ 173413 h 1094310"/>
                  <a:gd name="connsiteX124" fmla="*/ 334611 w 828351"/>
                  <a:gd name="connsiteY124" fmla="*/ 172105 h 1094310"/>
                  <a:gd name="connsiteX125" fmla="*/ 318262 w 828351"/>
                  <a:gd name="connsiteY125" fmla="*/ 175377 h 1094310"/>
                  <a:gd name="connsiteX126" fmla="*/ 318262 w 828351"/>
                  <a:gd name="connsiteY126" fmla="*/ 181266 h 1094310"/>
                  <a:gd name="connsiteX127" fmla="*/ 316955 w 828351"/>
                  <a:gd name="connsiteY127" fmla="*/ 213331 h 1094310"/>
                  <a:gd name="connsiteX128" fmla="*/ 311069 w 828351"/>
                  <a:gd name="connsiteY128" fmla="*/ 216603 h 1094310"/>
                  <a:gd name="connsiteX129" fmla="*/ 303221 w 828351"/>
                  <a:gd name="connsiteY129" fmla="*/ 212677 h 1094310"/>
                  <a:gd name="connsiteX130" fmla="*/ 301260 w 828351"/>
                  <a:gd name="connsiteY130" fmla="*/ 219220 h 1094310"/>
                  <a:gd name="connsiteX131" fmla="*/ 289488 w 828351"/>
                  <a:gd name="connsiteY131" fmla="*/ 223801 h 1094310"/>
                  <a:gd name="connsiteX132" fmla="*/ 285564 w 828351"/>
                  <a:gd name="connsiteY132" fmla="*/ 223801 h 1094310"/>
                  <a:gd name="connsiteX133" fmla="*/ 281641 w 828351"/>
                  <a:gd name="connsiteY133" fmla="*/ 225110 h 1094310"/>
                  <a:gd name="connsiteX134" fmla="*/ 270523 w 828351"/>
                  <a:gd name="connsiteY134" fmla="*/ 227073 h 1094310"/>
                  <a:gd name="connsiteX135" fmla="*/ 262022 w 828351"/>
                  <a:gd name="connsiteY135" fmla="*/ 227073 h 1094310"/>
                  <a:gd name="connsiteX136" fmla="*/ 259406 w 828351"/>
                  <a:gd name="connsiteY136" fmla="*/ 227073 h 1094310"/>
                  <a:gd name="connsiteX137" fmla="*/ 250905 w 828351"/>
                  <a:gd name="connsiteY137" fmla="*/ 225110 h 1094310"/>
                  <a:gd name="connsiteX138" fmla="*/ 243711 w 828351"/>
                  <a:gd name="connsiteY138" fmla="*/ 222492 h 1094310"/>
                  <a:gd name="connsiteX139" fmla="*/ 238480 w 828351"/>
                  <a:gd name="connsiteY139" fmla="*/ 227073 h 1094310"/>
                  <a:gd name="connsiteX140" fmla="*/ 233248 w 828351"/>
                  <a:gd name="connsiteY140" fmla="*/ 231000 h 1094310"/>
                  <a:gd name="connsiteX141" fmla="*/ 220823 w 828351"/>
                  <a:gd name="connsiteY141" fmla="*/ 230345 h 1094310"/>
                  <a:gd name="connsiteX142" fmla="*/ 218861 w 828351"/>
                  <a:gd name="connsiteY142" fmla="*/ 232963 h 1094310"/>
                  <a:gd name="connsiteX143" fmla="*/ 213629 w 828351"/>
                  <a:gd name="connsiteY143" fmla="*/ 236235 h 1094310"/>
                  <a:gd name="connsiteX144" fmla="*/ 208397 w 828351"/>
                  <a:gd name="connsiteY144" fmla="*/ 239507 h 1094310"/>
                  <a:gd name="connsiteX145" fmla="*/ 208397 w 828351"/>
                  <a:gd name="connsiteY145" fmla="*/ 242779 h 1094310"/>
                  <a:gd name="connsiteX146" fmla="*/ 199242 w 828351"/>
                  <a:gd name="connsiteY146" fmla="*/ 261756 h 1094310"/>
                  <a:gd name="connsiteX147" fmla="*/ 198588 w 828351"/>
                  <a:gd name="connsiteY147" fmla="*/ 261756 h 1094310"/>
                  <a:gd name="connsiteX148" fmla="*/ 198588 w 828351"/>
                  <a:gd name="connsiteY148" fmla="*/ 268300 h 1094310"/>
                  <a:gd name="connsiteX149" fmla="*/ 198588 w 828351"/>
                  <a:gd name="connsiteY149" fmla="*/ 270917 h 1094310"/>
                  <a:gd name="connsiteX150" fmla="*/ 195318 w 828351"/>
                  <a:gd name="connsiteY150" fmla="*/ 276807 h 1094310"/>
                  <a:gd name="connsiteX151" fmla="*/ 181585 w 828351"/>
                  <a:gd name="connsiteY151" fmla="*/ 278770 h 1094310"/>
                  <a:gd name="connsiteX152" fmla="*/ 167851 w 828351"/>
                  <a:gd name="connsiteY152" fmla="*/ 293821 h 1094310"/>
                  <a:gd name="connsiteX153" fmla="*/ 154118 w 828351"/>
                  <a:gd name="connsiteY153" fmla="*/ 289895 h 1094310"/>
                  <a:gd name="connsiteX154" fmla="*/ 151502 w 828351"/>
                  <a:gd name="connsiteY154" fmla="*/ 287931 h 1094310"/>
                  <a:gd name="connsiteX155" fmla="*/ 140385 w 828351"/>
                  <a:gd name="connsiteY155" fmla="*/ 289895 h 1094310"/>
                  <a:gd name="connsiteX156" fmla="*/ 139731 w 828351"/>
                  <a:gd name="connsiteY156" fmla="*/ 289895 h 1094310"/>
                  <a:gd name="connsiteX157" fmla="*/ 135808 w 828351"/>
                  <a:gd name="connsiteY157" fmla="*/ 293821 h 1094310"/>
                  <a:gd name="connsiteX158" fmla="*/ 126652 w 828351"/>
                  <a:gd name="connsiteY158" fmla="*/ 301674 h 1094310"/>
                  <a:gd name="connsiteX159" fmla="*/ 112265 w 828351"/>
                  <a:gd name="connsiteY159" fmla="*/ 300365 h 1094310"/>
                  <a:gd name="connsiteX160" fmla="*/ 111611 w 828351"/>
                  <a:gd name="connsiteY160" fmla="*/ 300365 h 1094310"/>
                  <a:gd name="connsiteX161" fmla="*/ 108995 w 828351"/>
                  <a:gd name="connsiteY161" fmla="*/ 302328 h 1094310"/>
                  <a:gd name="connsiteX162" fmla="*/ 103763 w 828351"/>
                  <a:gd name="connsiteY162" fmla="*/ 306255 h 1094310"/>
                  <a:gd name="connsiteX163" fmla="*/ 86761 w 828351"/>
                  <a:gd name="connsiteY163" fmla="*/ 310835 h 1094310"/>
                  <a:gd name="connsiteX164" fmla="*/ 86761 w 828351"/>
                  <a:gd name="connsiteY164" fmla="*/ 317379 h 1094310"/>
                  <a:gd name="connsiteX165" fmla="*/ 91338 w 828351"/>
                  <a:gd name="connsiteY165" fmla="*/ 321305 h 1094310"/>
                  <a:gd name="connsiteX166" fmla="*/ 102455 w 828351"/>
                  <a:gd name="connsiteY166" fmla="*/ 332430 h 1094310"/>
                  <a:gd name="connsiteX167" fmla="*/ 103110 w 828351"/>
                  <a:gd name="connsiteY167" fmla="*/ 357297 h 1094310"/>
                  <a:gd name="connsiteX168" fmla="*/ 98532 w 828351"/>
                  <a:gd name="connsiteY168" fmla="*/ 365150 h 1094310"/>
                  <a:gd name="connsiteX169" fmla="*/ 95916 w 828351"/>
                  <a:gd name="connsiteY169" fmla="*/ 369076 h 1094310"/>
                  <a:gd name="connsiteX170" fmla="*/ 95916 w 828351"/>
                  <a:gd name="connsiteY170" fmla="*/ 369076 h 1094310"/>
                  <a:gd name="connsiteX171" fmla="*/ 88069 w 828351"/>
                  <a:gd name="connsiteY171" fmla="*/ 382818 h 1094310"/>
                  <a:gd name="connsiteX172" fmla="*/ 81529 w 828351"/>
                  <a:gd name="connsiteY172" fmla="*/ 382818 h 1094310"/>
                  <a:gd name="connsiteX173" fmla="*/ 78259 w 828351"/>
                  <a:gd name="connsiteY173" fmla="*/ 382818 h 1094310"/>
                  <a:gd name="connsiteX174" fmla="*/ 74335 w 828351"/>
                  <a:gd name="connsiteY174" fmla="*/ 390016 h 1094310"/>
                  <a:gd name="connsiteX175" fmla="*/ 73681 w 828351"/>
                  <a:gd name="connsiteY175" fmla="*/ 390016 h 1094310"/>
                  <a:gd name="connsiteX176" fmla="*/ 74335 w 828351"/>
                  <a:gd name="connsiteY176" fmla="*/ 401795 h 1094310"/>
                  <a:gd name="connsiteX177" fmla="*/ 71720 w 828351"/>
                  <a:gd name="connsiteY177" fmla="*/ 405067 h 1094310"/>
                  <a:gd name="connsiteX178" fmla="*/ 71720 w 828351"/>
                  <a:gd name="connsiteY178" fmla="*/ 405721 h 1094310"/>
                  <a:gd name="connsiteX179" fmla="*/ 69104 w 828351"/>
                  <a:gd name="connsiteY179" fmla="*/ 416846 h 1094310"/>
                  <a:gd name="connsiteX180" fmla="*/ 67142 w 828351"/>
                  <a:gd name="connsiteY180" fmla="*/ 418155 h 1094310"/>
                  <a:gd name="connsiteX181" fmla="*/ 68450 w 828351"/>
                  <a:gd name="connsiteY181" fmla="*/ 431897 h 1094310"/>
                  <a:gd name="connsiteX182" fmla="*/ 68450 w 828351"/>
                  <a:gd name="connsiteY182" fmla="*/ 433206 h 1094310"/>
                  <a:gd name="connsiteX183" fmla="*/ 65180 w 828351"/>
                  <a:gd name="connsiteY183" fmla="*/ 436478 h 1094310"/>
                  <a:gd name="connsiteX184" fmla="*/ 65180 w 828351"/>
                  <a:gd name="connsiteY184" fmla="*/ 439095 h 1094310"/>
                  <a:gd name="connsiteX185" fmla="*/ 64526 w 828351"/>
                  <a:gd name="connsiteY185" fmla="*/ 454146 h 1094310"/>
                  <a:gd name="connsiteX186" fmla="*/ 48831 w 828351"/>
                  <a:gd name="connsiteY186" fmla="*/ 466580 h 1094310"/>
                  <a:gd name="connsiteX187" fmla="*/ 41637 w 828351"/>
                  <a:gd name="connsiteY187" fmla="*/ 465925 h 1094310"/>
                  <a:gd name="connsiteX188" fmla="*/ 38367 w 828351"/>
                  <a:gd name="connsiteY188" fmla="*/ 469197 h 1094310"/>
                  <a:gd name="connsiteX189" fmla="*/ 32482 w 828351"/>
                  <a:gd name="connsiteY189" fmla="*/ 469852 h 1094310"/>
                  <a:gd name="connsiteX190" fmla="*/ 32482 w 828351"/>
                  <a:gd name="connsiteY190" fmla="*/ 469852 h 1094310"/>
                  <a:gd name="connsiteX191" fmla="*/ 29212 w 828351"/>
                  <a:gd name="connsiteY191" fmla="*/ 477050 h 1094310"/>
                  <a:gd name="connsiteX192" fmla="*/ 20710 w 828351"/>
                  <a:gd name="connsiteY192" fmla="*/ 482940 h 1094310"/>
                  <a:gd name="connsiteX193" fmla="*/ 24634 w 828351"/>
                  <a:gd name="connsiteY193" fmla="*/ 488829 h 1094310"/>
                  <a:gd name="connsiteX194" fmla="*/ 28558 w 828351"/>
                  <a:gd name="connsiteY194" fmla="*/ 492755 h 1094310"/>
                  <a:gd name="connsiteX195" fmla="*/ 37059 w 828351"/>
                  <a:gd name="connsiteY195" fmla="*/ 503880 h 1094310"/>
                  <a:gd name="connsiteX196" fmla="*/ 37059 w 828351"/>
                  <a:gd name="connsiteY196" fmla="*/ 505189 h 1094310"/>
                  <a:gd name="connsiteX197" fmla="*/ 37059 w 828351"/>
                  <a:gd name="connsiteY197" fmla="*/ 518276 h 1094310"/>
                  <a:gd name="connsiteX198" fmla="*/ 30520 w 828351"/>
                  <a:gd name="connsiteY198" fmla="*/ 521548 h 1094310"/>
                  <a:gd name="connsiteX199" fmla="*/ 25288 w 828351"/>
                  <a:gd name="connsiteY199" fmla="*/ 521548 h 1094310"/>
                  <a:gd name="connsiteX200" fmla="*/ 22018 w 828351"/>
                  <a:gd name="connsiteY200" fmla="*/ 535945 h 1094310"/>
                  <a:gd name="connsiteX201" fmla="*/ 17440 w 828351"/>
                  <a:gd name="connsiteY201" fmla="*/ 543143 h 1094310"/>
                  <a:gd name="connsiteX202" fmla="*/ 13517 w 828351"/>
                  <a:gd name="connsiteY202" fmla="*/ 545761 h 1094310"/>
                  <a:gd name="connsiteX203" fmla="*/ 4361 w 828351"/>
                  <a:gd name="connsiteY203" fmla="*/ 552305 h 1094310"/>
                  <a:gd name="connsiteX204" fmla="*/ 438 w 828351"/>
                  <a:gd name="connsiteY204" fmla="*/ 566047 h 1094310"/>
                  <a:gd name="connsiteX205" fmla="*/ 9593 w 828351"/>
                  <a:gd name="connsiteY205" fmla="*/ 569319 h 1094310"/>
                  <a:gd name="connsiteX206" fmla="*/ 16787 w 828351"/>
                  <a:gd name="connsiteY206" fmla="*/ 569319 h 1094310"/>
                  <a:gd name="connsiteX207" fmla="*/ 14825 w 828351"/>
                  <a:gd name="connsiteY207" fmla="*/ 577826 h 1094310"/>
                  <a:gd name="connsiteX208" fmla="*/ 22018 w 828351"/>
                  <a:gd name="connsiteY208" fmla="*/ 580443 h 1094310"/>
                  <a:gd name="connsiteX209" fmla="*/ 12863 w 828351"/>
                  <a:gd name="connsiteY209" fmla="*/ 585678 h 1094310"/>
                  <a:gd name="connsiteX210" fmla="*/ 24634 w 828351"/>
                  <a:gd name="connsiteY210" fmla="*/ 593531 h 1094310"/>
                  <a:gd name="connsiteX211" fmla="*/ 33136 w 828351"/>
                  <a:gd name="connsiteY211" fmla="*/ 606619 h 1094310"/>
                  <a:gd name="connsiteX212" fmla="*/ 50139 w 828351"/>
                  <a:gd name="connsiteY212" fmla="*/ 607928 h 1094310"/>
                  <a:gd name="connsiteX213" fmla="*/ 57986 w 828351"/>
                  <a:gd name="connsiteY213" fmla="*/ 611200 h 1094310"/>
                  <a:gd name="connsiteX214" fmla="*/ 61256 w 828351"/>
                  <a:gd name="connsiteY214" fmla="*/ 619707 h 1094310"/>
                  <a:gd name="connsiteX215" fmla="*/ 73027 w 828351"/>
                  <a:gd name="connsiteY215" fmla="*/ 626905 h 1094310"/>
                  <a:gd name="connsiteX216" fmla="*/ 78259 w 828351"/>
                  <a:gd name="connsiteY216" fmla="*/ 633449 h 1094310"/>
                  <a:gd name="connsiteX217" fmla="*/ 87414 w 828351"/>
                  <a:gd name="connsiteY217" fmla="*/ 638684 h 1094310"/>
                  <a:gd name="connsiteX218" fmla="*/ 96570 w 828351"/>
                  <a:gd name="connsiteY218" fmla="*/ 647191 h 1094310"/>
                  <a:gd name="connsiteX219" fmla="*/ 105071 w 828351"/>
                  <a:gd name="connsiteY219" fmla="*/ 647845 h 1094310"/>
                  <a:gd name="connsiteX220" fmla="*/ 107033 w 828351"/>
                  <a:gd name="connsiteY220" fmla="*/ 636067 h 1094310"/>
                  <a:gd name="connsiteX221" fmla="*/ 112265 w 828351"/>
                  <a:gd name="connsiteY221" fmla="*/ 630177 h 1094310"/>
                  <a:gd name="connsiteX222" fmla="*/ 114227 w 828351"/>
                  <a:gd name="connsiteY222" fmla="*/ 637375 h 1094310"/>
                  <a:gd name="connsiteX223" fmla="*/ 114227 w 828351"/>
                  <a:gd name="connsiteY223" fmla="*/ 644574 h 1094310"/>
                  <a:gd name="connsiteX224" fmla="*/ 120767 w 828351"/>
                  <a:gd name="connsiteY224" fmla="*/ 644574 h 1094310"/>
                  <a:gd name="connsiteX225" fmla="*/ 120767 w 828351"/>
                  <a:gd name="connsiteY225" fmla="*/ 638684 h 1094310"/>
                  <a:gd name="connsiteX226" fmla="*/ 127306 w 828351"/>
                  <a:gd name="connsiteY226" fmla="*/ 638030 h 1094310"/>
                  <a:gd name="connsiteX227" fmla="*/ 133192 w 828351"/>
                  <a:gd name="connsiteY227" fmla="*/ 643919 h 1094310"/>
                  <a:gd name="connsiteX228" fmla="*/ 140385 w 828351"/>
                  <a:gd name="connsiteY228" fmla="*/ 645882 h 1094310"/>
                  <a:gd name="connsiteX229" fmla="*/ 144309 w 828351"/>
                  <a:gd name="connsiteY229" fmla="*/ 641302 h 1094310"/>
                  <a:gd name="connsiteX230" fmla="*/ 150195 w 828351"/>
                  <a:gd name="connsiteY230" fmla="*/ 636067 h 1094310"/>
                  <a:gd name="connsiteX231" fmla="*/ 160658 w 828351"/>
                  <a:gd name="connsiteY231" fmla="*/ 643919 h 1094310"/>
                  <a:gd name="connsiteX232" fmla="*/ 160658 w 828351"/>
                  <a:gd name="connsiteY232" fmla="*/ 651772 h 1094310"/>
                  <a:gd name="connsiteX233" fmla="*/ 167198 w 828351"/>
                  <a:gd name="connsiteY233" fmla="*/ 664860 h 1094310"/>
                  <a:gd name="connsiteX234" fmla="*/ 158696 w 828351"/>
                  <a:gd name="connsiteY234" fmla="*/ 660933 h 1094310"/>
                  <a:gd name="connsiteX235" fmla="*/ 156080 w 828351"/>
                  <a:gd name="connsiteY235" fmla="*/ 669441 h 1094310"/>
                  <a:gd name="connsiteX236" fmla="*/ 146925 w 828351"/>
                  <a:gd name="connsiteY236" fmla="*/ 666823 h 1094310"/>
                  <a:gd name="connsiteX237" fmla="*/ 145617 w 828351"/>
                  <a:gd name="connsiteY237" fmla="*/ 661588 h 1094310"/>
                  <a:gd name="connsiteX238" fmla="*/ 139731 w 828351"/>
                  <a:gd name="connsiteY238" fmla="*/ 661588 h 1094310"/>
                  <a:gd name="connsiteX239" fmla="*/ 133846 w 828351"/>
                  <a:gd name="connsiteY239" fmla="*/ 659625 h 1094310"/>
                  <a:gd name="connsiteX240" fmla="*/ 129268 w 828351"/>
                  <a:gd name="connsiteY240" fmla="*/ 662897 h 1094310"/>
                  <a:gd name="connsiteX241" fmla="*/ 122728 w 828351"/>
                  <a:gd name="connsiteY241" fmla="*/ 664205 h 1094310"/>
                  <a:gd name="connsiteX242" fmla="*/ 120767 w 828351"/>
                  <a:gd name="connsiteY242" fmla="*/ 660933 h 1094310"/>
                  <a:gd name="connsiteX243" fmla="*/ 116189 w 828351"/>
                  <a:gd name="connsiteY243" fmla="*/ 666823 h 1094310"/>
                  <a:gd name="connsiteX244" fmla="*/ 110303 w 828351"/>
                  <a:gd name="connsiteY244" fmla="*/ 666823 h 1094310"/>
                  <a:gd name="connsiteX245" fmla="*/ 104418 w 828351"/>
                  <a:gd name="connsiteY245" fmla="*/ 670095 h 1094310"/>
                  <a:gd name="connsiteX246" fmla="*/ 112919 w 828351"/>
                  <a:gd name="connsiteY246" fmla="*/ 677948 h 1094310"/>
                  <a:gd name="connsiteX247" fmla="*/ 107687 w 828351"/>
                  <a:gd name="connsiteY247" fmla="*/ 683183 h 1094310"/>
                  <a:gd name="connsiteX248" fmla="*/ 111611 w 828351"/>
                  <a:gd name="connsiteY248" fmla="*/ 694307 h 1094310"/>
                  <a:gd name="connsiteX249" fmla="*/ 118151 w 828351"/>
                  <a:gd name="connsiteY249" fmla="*/ 696925 h 1094310"/>
                  <a:gd name="connsiteX250" fmla="*/ 126652 w 828351"/>
                  <a:gd name="connsiteY250" fmla="*/ 687763 h 1094310"/>
                  <a:gd name="connsiteX251" fmla="*/ 135153 w 828351"/>
                  <a:gd name="connsiteY251" fmla="*/ 706740 h 1094310"/>
                  <a:gd name="connsiteX252" fmla="*/ 146271 w 828351"/>
                  <a:gd name="connsiteY252" fmla="*/ 710012 h 1094310"/>
                  <a:gd name="connsiteX253" fmla="*/ 154772 w 828351"/>
                  <a:gd name="connsiteY253" fmla="*/ 720483 h 1094310"/>
                  <a:gd name="connsiteX254" fmla="*/ 157388 w 828351"/>
                  <a:gd name="connsiteY254" fmla="*/ 738806 h 1094310"/>
                  <a:gd name="connsiteX255" fmla="*/ 166544 w 828351"/>
                  <a:gd name="connsiteY255" fmla="*/ 733571 h 1094310"/>
                  <a:gd name="connsiteX256" fmla="*/ 168506 w 828351"/>
                  <a:gd name="connsiteY256" fmla="*/ 742078 h 1094310"/>
                  <a:gd name="connsiteX257" fmla="*/ 172429 w 828351"/>
                  <a:gd name="connsiteY257" fmla="*/ 749930 h 1094310"/>
                  <a:gd name="connsiteX258" fmla="*/ 170467 w 828351"/>
                  <a:gd name="connsiteY258" fmla="*/ 752548 h 1094310"/>
                  <a:gd name="connsiteX259" fmla="*/ 177661 w 828351"/>
                  <a:gd name="connsiteY259" fmla="*/ 757129 h 1094310"/>
                  <a:gd name="connsiteX260" fmla="*/ 173083 w 828351"/>
                  <a:gd name="connsiteY260" fmla="*/ 765636 h 1094310"/>
                  <a:gd name="connsiteX261" fmla="*/ 180277 w 828351"/>
                  <a:gd name="connsiteY261" fmla="*/ 767599 h 1094310"/>
                  <a:gd name="connsiteX262" fmla="*/ 185508 w 828351"/>
                  <a:gd name="connsiteY262" fmla="*/ 774797 h 1094310"/>
                  <a:gd name="connsiteX263" fmla="*/ 188124 w 828351"/>
                  <a:gd name="connsiteY263" fmla="*/ 766944 h 1094310"/>
                  <a:gd name="connsiteX264" fmla="*/ 195972 w 828351"/>
                  <a:gd name="connsiteY264" fmla="*/ 768253 h 1094310"/>
                  <a:gd name="connsiteX265" fmla="*/ 200549 w 828351"/>
                  <a:gd name="connsiteY265" fmla="*/ 759092 h 1094310"/>
                  <a:gd name="connsiteX266" fmla="*/ 207089 w 828351"/>
                  <a:gd name="connsiteY266" fmla="*/ 752548 h 1094310"/>
                  <a:gd name="connsiteX267" fmla="*/ 206435 w 828351"/>
                  <a:gd name="connsiteY267" fmla="*/ 739460 h 1094310"/>
                  <a:gd name="connsiteX268" fmla="*/ 201857 w 828351"/>
                  <a:gd name="connsiteY268" fmla="*/ 732916 h 1094310"/>
                  <a:gd name="connsiteX269" fmla="*/ 210359 w 828351"/>
                  <a:gd name="connsiteY269" fmla="*/ 738151 h 1094310"/>
                  <a:gd name="connsiteX270" fmla="*/ 212321 w 828351"/>
                  <a:gd name="connsiteY270" fmla="*/ 749276 h 1094310"/>
                  <a:gd name="connsiteX271" fmla="*/ 220168 w 828351"/>
                  <a:gd name="connsiteY271" fmla="*/ 750585 h 1094310"/>
                  <a:gd name="connsiteX272" fmla="*/ 229978 w 828351"/>
                  <a:gd name="connsiteY272" fmla="*/ 753857 h 1094310"/>
                  <a:gd name="connsiteX273" fmla="*/ 224092 w 828351"/>
                  <a:gd name="connsiteY273" fmla="*/ 760400 h 1094310"/>
                  <a:gd name="connsiteX274" fmla="*/ 233248 w 828351"/>
                  <a:gd name="connsiteY274" fmla="*/ 763672 h 1094310"/>
                  <a:gd name="connsiteX275" fmla="*/ 245673 w 828351"/>
                  <a:gd name="connsiteY275" fmla="*/ 755820 h 1094310"/>
                  <a:gd name="connsiteX276" fmla="*/ 258098 w 828351"/>
                  <a:gd name="connsiteY276" fmla="*/ 748622 h 1094310"/>
                  <a:gd name="connsiteX277" fmla="*/ 269870 w 828351"/>
                  <a:gd name="connsiteY277" fmla="*/ 751894 h 1094310"/>
                  <a:gd name="connsiteX278" fmla="*/ 273793 w 828351"/>
                  <a:gd name="connsiteY278" fmla="*/ 742078 h 1094310"/>
                  <a:gd name="connsiteX279" fmla="*/ 280987 w 828351"/>
                  <a:gd name="connsiteY279" fmla="*/ 737497 h 1094310"/>
                  <a:gd name="connsiteX280" fmla="*/ 289488 w 828351"/>
                  <a:gd name="connsiteY280" fmla="*/ 741423 h 1094310"/>
                  <a:gd name="connsiteX281" fmla="*/ 295374 w 828351"/>
                  <a:gd name="connsiteY281" fmla="*/ 732916 h 1094310"/>
                  <a:gd name="connsiteX282" fmla="*/ 303876 w 828351"/>
                  <a:gd name="connsiteY282" fmla="*/ 732916 h 1094310"/>
                  <a:gd name="connsiteX283" fmla="*/ 310415 w 828351"/>
                  <a:gd name="connsiteY283" fmla="*/ 731608 h 1094310"/>
                  <a:gd name="connsiteX284" fmla="*/ 322840 w 828351"/>
                  <a:gd name="connsiteY284" fmla="*/ 734880 h 1094310"/>
                  <a:gd name="connsiteX285" fmla="*/ 330688 w 828351"/>
                  <a:gd name="connsiteY285" fmla="*/ 740115 h 1094310"/>
                  <a:gd name="connsiteX286" fmla="*/ 339843 w 828351"/>
                  <a:gd name="connsiteY286" fmla="*/ 733571 h 1094310"/>
                  <a:gd name="connsiteX287" fmla="*/ 347037 w 828351"/>
                  <a:gd name="connsiteY287" fmla="*/ 734880 h 1094310"/>
                  <a:gd name="connsiteX288" fmla="*/ 359462 w 828351"/>
                  <a:gd name="connsiteY288" fmla="*/ 734880 h 1094310"/>
                  <a:gd name="connsiteX289" fmla="*/ 362078 w 828351"/>
                  <a:gd name="connsiteY289" fmla="*/ 728990 h 1094310"/>
                  <a:gd name="connsiteX290" fmla="*/ 360116 w 828351"/>
                  <a:gd name="connsiteY290" fmla="*/ 718520 h 1094310"/>
                  <a:gd name="connsiteX291" fmla="*/ 361424 w 828351"/>
                  <a:gd name="connsiteY291" fmla="*/ 713284 h 1094310"/>
                  <a:gd name="connsiteX292" fmla="*/ 369272 w 828351"/>
                  <a:gd name="connsiteY292" fmla="*/ 715902 h 1094310"/>
                  <a:gd name="connsiteX293" fmla="*/ 379735 w 828351"/>
                  <a:gd name="connsiteY293" fmla="*/ 726372 h 1094310"/>
                  <a:gd name="connsiteX294" fmla="*/ 383659 w 828351"/>
                  <a:gd name="connsiteY294" fmla="*/ 730953 h 1094310"/>
                  <a:gd name="connsiteX295" fmla="*/ 386928 w 828351"/>
                  <a:gd name="connsiteY295" fmla="*/ 738806 h 1094310"/>
                  <a:gd name="connsiteX296" fmla="*/ 393468 w 828351"/>
                  <a:gd name="connsiteY296" fmla="*/ 730953 h 1094310"/>
                  <a:gd name="connsiteX297" fmla="*/ 393468 w 828351"/>
                  <a:gd name="connsiteY297" fmla="*/ 723755 h 1094310"/>
                  <a:gd name="connsiteX298" fmla="*/ 400008 w 828351"/>
                  <a:gd name="connsiteY298" fmla="*/ 717211 h 1094310"/>
                  <a:gd name="connsiteX299" fmla="*/ 401316 w 828351"/>
                  <a:gd name="connsiteY299" fmla="*/ 725064 h 1094310"/>
                  <a:gd name="connsiteX300" fmla="*/ 410471 w 828351"/>
                  <a:gd name="connsiteY300" fmla="*/ 731608 h 1094310"/>
                  <a:gd name="connsiteX301" fmla="*/ 421589 w 828351"/>
                  <a:gd name="connsiteY301" fmla="*/ 734880 h 1094310"/>
                  <a:gd name="connsiteX302" fmla="*/ 422896 w 828351"/>
                  <a:gd name="connsiteY302" fmla="*/ 742732 h 1094310"/>
                  <a:gd name="connsiteX303" fmla="*/ 437283 w 828351"/>
                  <a:gd name="connsiteY303" fmla="*/ 738806 h 1094310"/>
                  <a:gd name="connsiteX304" fmla="*/ 441207 w 828351"/>
                  <a:gd name="connsiteY304" fmla="*/ 746658 h 1094310"/>
                  <a:gd name="connsiteX305" fmla="*/ 451017 w 828351"/>
                  <a:gd name="connsiteY305" fmla="*/ 745350 h 1094310"/>
                  <a:gd name="connsiteX306" fmla="*/ 456248 w 828351"/>
                  <a:gd name="connsiteY306" fmla="*/ 740115 h 1094310"/>
                  <a:gd name="connsiteX307" fmla="*/ 462134 w 828351"/>
                  <a:gd name="connsiteY307" fmla="*/ 744695 h 1094310"/>
                  <a:gd name="connsiteX308" fmla="*/ 468673 w 828351"/>
                  <a:gd name="connsiteY308" fmla="*/ 743387 h 1094310"/>
                  <a:gd name="connsiteX309" fmla="*/ 473905 w 828351"/>
                  <a:gd name="connsiteY309" fmla="*/ 737497 h 1094310"/>
                  <a:gd name="connsiteX310" fmla="*/ 477829 w 828351"/>
                  <a:gd name="connsiteY310" fmla="*/ 744041 h 1094310"/>
                  <a:gd name="connsiteX311" fmla="*/ 482407 w 828351"/>
                  <a:gd name="connsiteY311" fmla="*/ 746004 h 1094310"/>
                  <a:gd name="connsiteX312" fmla="*/ 490254 w 828351"/>
                  <a:gd name="connsiteY312" fmla="*/ 745350 h 1094310"/>
                  <a:gd name="connsiteX313" fmla="*/ 487638 w 828351"/>
                  <a:gd name="connsiteY313" fmla="*/ 749930 h 1094310"/>
                  <a:gd name="connsiteX314" fmla="*/ 490254 w 828351"/>
                  <a:gd name="connsiteY314" fmla="*/ 753857 h 1094310"/>
                  <a:gd name="connsiteX315" fmla="*/ 479137 w 828351"/>
                  <a:gd name="connsiteY315" fmla="*/ 765636 h 1094310"/>
                  <a:gd name="connsiteX316" fmla="*/ 455594 w 828351"/>
                  <a:gd name="connsiteY316" fmla="*/ 767599 h 1094310"/>
                  <a:gd name="connsiteX317" fmla="*/ 442515 w 828351"/>
                  <a:gd name="connsiteY317" fmla="*/ 778723 h 1094310"/>
                  <a:gd name="connsiteX318" fmla="*/ 460826 w 828351"/>
                  <a:gd name="connsiteY318" fmla="*/ 786576 h 1094310"/>
                  <a:gd name="connsiteX319" fmla="*/ 450363 w 828351"/>
                  <a:gd name="connsiteY319" fmla="*/ 796392 h 1094310"/>
                  <a:gd name="connsiteX320" fmla="*/ 437283 w 828351"/>
                  <a:gd name="connsiteY320" fmla="*/ 793120 h 1094310"/>
                  <a:gd name="connsiteX321" fmla="*/ 421589 w 828351"/>
                  <a:gd name="connsiteY321" fmla="*/ 781341 h 1094310"/>
                  <a:gd name="connsiteX322" fmla="*/ 386928 w 828351"/>
                  <a:gd name="connsiteY322" fmla="*/ 770871 h 1094310"/>
                  <a:gd name="connsiteX323" fmla="*/ 367310 w 828351"/>
                  <a:gd name="connsiteY323" fmla="*/ 772179 h 1094310"/>
                  <a:gd name="connsiteX324" fmla="*/ 359462 w 828351"/>
                  <a:gd name="connsiteY324" fmla="*/ 768253 h 1094310"/>
                  <a:gd name="connsiteX325" fmla="*/ 335919 w 828351"/>
                  <a:gd name="connsiteY325" fmla="*/ 768253 h 1094310"/>
                  <a:gd name="connsiteX326" fmla="*/ 327418 w 828351"/>
                  <a:gd name="connsiteY326" fmla="*/ 759746 h 1094310"/>
                  <a:gd name="connsiteX327" fmla="*/ 311723 w 828351"/>
                  <a:gd name="connsiteY327" fmla="*/ 757783 h 1094310"/>
                  <a:gd name="connsiteX328" fmla="*/ 304529 w 828351"/>
                  <a:gd name="connsiteY328" fmla="*/ 750585 h 1094310"/>
                  <a:gd name="connsiteX329" fmla="*/ 286219 w 828351"/>
                  <a:gd name="connsiteY329" fmla="*/ 752548 h 1094310"/>
                  <a:gd name="connsiteX330" fmla="*/ 273793 w 828351"/>
                  <a:gd name="connsiteY330" fmla="*/ 761709 h 1094310"/>
                  <a:gd name="connsiteX331" fmla="*/ 267908 w 828351"/>
                  <a:gd name="connsiteY331" fmla="*/ 778723 h 1094310"/>
                  <a:gd name="connsiteX332" fmla="*/ 256790 w 828351"/>
                  <a:gd name="connsiteY332" fmla="*/ 792466 h 1094310"/>
                  <a:gd name="connsiteX333" fmla="*/ 231286 w 828351"/>
                  <a:gd name="connsiteY333" fmla="*/ 787231 h 1094310"/>
                  <a:gd name="connsiteX334" fmla="*/ 223438 w 828351"/>
                  <a:gd name="connsiteY334" fmla="*/ 785267 h 1094310"/>
                  <a:gd name="connsiteX335" fmla="*/ 220168 w 828351"/>
                  <a:gd name="connsiteY335" fmla="*/ 797047 h 1094310"/>
                  <a:gd name="connsiteX336" fmla="*/ 220168 w 828351"/>
                  <a:gd name="connsiteY336" fmla="*/ 808171 h 1094310"/>
                  <a:gd name="connsiteX337" fmla="*/ 215591 w 828351"/>
                  <a:gd name="connsiteY337" fmla="*/ 825839 h 1094310"/>
                  <a:gd name="connsiteX338" fmla="*/ 202512 w 828351"/>
                  <a:gd name="connsiteY338" fmla="*/ 844162 h 1094310"/>
                  <a:gd name="connsiteX339" fmla="*/ 191394 w 828351"/>
                  <a:gd name="connsiteY339" fmla="*/ 844162 h 1094310"/>
                  <a:gd name="connsiteX340" fmla="*/ 192048 w 828351"/>
                  <a:gd name="connsiteY340" fmla="*/ 861177 h 1094310"/>
                  <a:gd name="connsiteX341" fmla="*/ 194664 w 828351"/>
                  <a:gd name="connsiteY341" fmla="*/ 863794 h 1094310"/>
                  <a:gd name="connsiteX342" fmla="*/ 202512 w 828351"/>
                  <a:gd name="connsiteY342" fmla="*/ 863794 h 1094310"/>
                  <a:gd name="connsiteX343" fmla="*/ 218861 w 828351"/>
                  <a:gd name="connsiteY343" fmla="*/ 867720 h 1094310"/>
                  <a:gd name="connsiteX344" fmla="*/ 226708 w 828351"/>
                  <a:gd name="connsiteY344" fmla="*/ 879499 h 1094310"/>
                  <a:gd name="connsiteX345" fmla="*/ 226708 w 828351"/>
                  <a:gd name="connsiteY345" fmla="*/ 890624 h 1094310"/>
                  <a:gd name="connsiteX346" fmla="*/ 235864 w 828351"/>
                  <a:gd name="connsiteY346" fmla="*/ 888661 h 1094310"/>
                  <a:gd name="connsiteX347" fmla="*/ 254174 w 828351"/>
                  <a:gd name="connsiteY347" fmla="*/ 898477 h 1094310"/>
                  <a:gd name="connsiteX348" fmla="*/ 273139 w 828351"/>
                  <a:gd name="connsiteY348" fmla="*/ 909601 h 1094310"/>
                  <a:gd name="connsiteX349" fmla="*/ 296028 w 828351"/>
                  <a:gd name="connsiteY349" fmla="*/ 942321 h 1094310"/>
                  <a:gd name="connsiteX350" fmla="*/ 292104 w 828351"/>
                  <a:gd name="connsiteY350" fmla="*/ 958680 h 1094310"/>
                  <a:gd name="connsiteX351" fmla="*/ 281641 w 828351"/>
                  <a:gd name="connsiteY351" fmla="*/ 969151 h 1094310"/>
                  <a:gd name="connsiteX352" fmla="*/ 282295 w 828351"/>
                  <a:gd name="connsiteY352" fmla="*/ 983547 h 1094310"/>
                  <a:gd name="connsiteX353" fmla="*/ 288834 w 828351"/>
                  <a:gd name="connsiteY353" fmla="*/ 996635 h 1094310"/>
                  <a:gd name="connsiteX354" fmla="*/ 302568 w 828351"/>
                  <a:gd name="connsiteY354" fmla="*/ 1008414 h 1094310"/>
                  <a:gd name="connsiteX355" fmla="*/ 309761 w 828351"/>
                  <a:gd name="connsiteY355" fmla="*/ 1012995 h 1094310"/>
                  <a:gd name="connsiteX356" fmla="*/ 308453 w 828351"/>
                  <a:gd name="connsiteY356" fmla="*/ 1025428 h 1094310"/>
                  <a:gd name="connsiteX357" fmla="*/ 315647 w 828351"/>
                  <a:gd name="connsiteY357" fmla="*/ 1039171 h 1094310"/>
                  <a:gd name="connsiteX358" fmla="*/ 329380 w 828351"/>
                  <a:gd name="connsiteY358" fmla="*/ 1036553 h 1094310"/>
                  <a:gd name="connsiteX359" fmla="*/ 343767 w 828351"/>
                  <a:gd name="connsiteY359" fmla="*/ 1050950 h 1094310"/>
                  <a:gd name="connsiteX360" fmla="*/ 352268 w 828351"/>
                  <a:gd name="connsiteY360" fmla="*/ 1037207 h 1094310"/>
                  <a:gd name="connsiteX361" fmla="*/ 347037 w 828351"/>
                  <a:gd name="connsiteY361" fmla="*/ 1030009 h 1094310"/>
                  <a:gd name="connsiteX362" fmla="*/ 344421 w 828351"/>
                  <a:gd name="connsiteY362" fmla="*/ 1021502 h 1094310"/>
                  <a:gd name="connsiteX363" fmla="*/ 344421 w 828351"/>
                  <a:gd name="connsiteY363" fmla="*/ 1009068 h 1094310"/>
                  <a:gd name="connsiteX364" fmla="*/ 342459 w 828351"/>
                  <a:gd name="connsiteY364" fmla="*/ 1001216 h 1094310"/>
                  <a:gd name="connsiteX365" fmla="*/ 360770 w 828351"/>
                  <a:gd name="connsiteY365" fmla="*/ 987474 h 1094310"/>
                  <a:gd name="connsiteX366" fmla="*/ 374503 w 828351"/>
                  <a:gd name="connsiteY366" fmla="*/ 987474 h 1094310"/>
                  <a:gd name="connsiteX367" fmla="*/ 375157 w 828351"/>
                  <a:gd name="connsiteY367" fmla="*/ 1007105 h 1094310"/>
                  <a:gd name="connsiteX368" fmla="*/ 379735 w 828351"/>
                  <a:gd name="connsiteY368" fmla="*/ 1012340 h 1094310"/>
                  <a:gd name="connsiteX369" fmla="*/ 388236 w 828351"/>
                  <a:gd name="connsiteY369" fmla="*/ 1008414 h 1094310"/>
                  <a:gd name="connsiteX370" fmla="*/ 404585 w 828351"/>
                  <a:gd name="connsiteY370" fmla="*/ 1028046 h 1094310"/>
                  <a:gd name="connsiteX371" fmla="*/ 413741 w 828351"/>
                  <a:gd name="connsiteY371" fmla="*/ 1040479 h 1094310"/>
                  <a:gd name="connsiteX372" fmla="*/ 419626 w 828351"/>
                  <a:gd name="connsiteY372" fmla="*/ 1042443 h 1094310"/>
                  <a:gd name="connsiteX373" fmla="*/ 417011 w 828351"/>
                  <a:gd name="connsiteY373" fmla="*/ 1049641 h 1094310"/>
                  <a:gd name="connsiteX374" fmla="*/ 419626 w 828351"/>
                  <a:gd name="connsiteY374" fmla="*/ 1054221 h 1094310"/>
                  <a:gd name="connsiteX375" fmla="*/ 419626 w 828351"/>
                  <a:gd name="connsiteY375" fmla="*/ 1061420 h 1094310"/>
                  <a:gd name="connsiteX376" fmla="*/ 423550 w 828351"/>
                  <a:gd name="connsiteY376" fmla="*/ 1066655 h 1094310"/>
                  <a:gd name="connsiteX377" fmla="*/ 421589 w 828351"/>
                  <a:gd name="connsiteY377" fmla="*/ 1071890 h 1094310"/>
                  <a:gd name="connsiteX378" fmla="*/ 418973 w 828351"/>
                  <a:gd name="connsiteY378" fmla="*/ 1077125 h 1094310"/>
                  <a:gd name="connsiteX379" fmla="*/ 428128 w 828351"/>
                  <a:gd name="connsiteY379" fmla="*/ 1082360 h 1094310"/>
                  <a:gd name="connsiteX380" fmla="*/ 434014 w 828351"/>
                  <a:gd name="connsiteY380" fmla="*/ 1082360 h 1094310"/>
                  <a:gd name="connsiteX381" fmla="*/ 439899 w 828351"/>
                  <a:gd name="connsiteY381" fmla="*/ 1086286 h 1094310"/>
                  <a:gd name="connsiteX382" fmla="*/ 444477 w 828351"/>
                  <a:gd name="connsiteY382" fmla="*/ 1094139 h 1094310"/>
                  <a:gd name="connsiteX383" fmla="*/ 445785 w 828351"/>
                  <a:gd name="connsiteY383" fmla="*/ 1077125 h 1094310"/>
                  <a:gd name="connsiteX384" fmla="*/ 439899 w 828351"/>
                  <a:gd name="connsiteY384" fmla="*/ 1069927 h 1094310"/>
                  <a:gd name="connsiteX385" fmla="*/ 439245 w 828351"/>
                  <a:gd name="connsiteY385" fmla="*/ 1060111 h 1094310"/>
                  <a:gd name="connsiteX386" fmla="*/ 437938 w 828351"/>
                  <a:gd name="connsiteY386" fmla="*/ 1052913 h 1094310"/>
                  <a:gd name="connsiteX387" fmla="*/ 445131 w 828351"/>
                  <a:gd name="connsiteY387" fmla="*/ 1052258 h 1094310"/>
                  <a:gd name="connsiteX388" fmla="*/ 439899 w 828351"/>
                  <a:gd name="connsiteY388" fmla="*/ 1044406 h 1094310"/>
                  <a:gd name="connsiteX389" fmla="*/ 446439 w 828351"/>
                  <a:gd name="connsiteY389" fmla="*/ 1041134 h 1094310"/>
                  <a:gd name="connsiteX390" fmla="*/ 439899 w 828351"/>
                  <a:gd name="connsiteY390" fmla="*/ 1034590 h 1094310"/>
                  <a:gd name="connsiteX391" fmla="*/ 448401 w 828351"/>
                  <a:gd name="connsiteY391" fmla="*/ 1027391 h 1094310"/>
                  <a:gd name="connsiteX392" fmla="*/ 444477 w 828351"/>
                  <a:gd name="connsiteY392" fmla="*/ 1019539 h 1094310"/>
                  <a:gd name="connsiteX393" fmla="*/ 458210 w 828351"/>
                  <a:gd name="connsiteY393" fmla="*/ 1013649 h 1094310"/>
                  <a:gd name="connsiteX394" fmla="*/ 473251 w 828351"/>
                  <a:gd name="connsiteY394" fmla="*/ 1009723 h 1094310"/>
                  <a:gd name="connsiteX395" fmla="*/ 481753 w 828351"/>
                  <a:gd name="connsiteY395" fmla="*/ 1022156 h 1094310"/>
                  <a:gd name="connsiteX396" fmla="*/ 483715 w 828351"/>
                  <a:gd name="connsiteY396" fmla="*/ 1032627 h 1094310"/>
                  <a:gd name="connsiteX397" fmla="*/ 490908 w 828351"/>
                  <a:gd name="connsiteY397" fmla="*/ 1031972 h 1094310"/>
                  <a:gd name="connsiteX398" fmla="*/ 496140 w 828351"/>
                  <a:gd name="connsiteY398" fmla="*/ 1037207 h 1094310"/>
                  <a:gd name="connsiteX399" fmla="*/ 496140 w 828351"/>
                  <a:gd name="connsiteY399" fmla="*/ 1043097 h 1094310"/>
                  <a:gd name="connsiteX400" fmla="*/ 505295 w 828351"/>
                  <a:gd name="connsiteY400" fmla="*/ 1048332 h 1094310"/>
                  <a:gd name="connsiteX401" fmla="*/ 513143 w 828351"/>
                  <a:gd name="connsiteY401" fmla="*/ 1058148 h 1094310"/>
                  <a:gd name="connsiteX402" fmla="*/ 522952 w 828351"/>
                  <a:gd name="connsiteY402" fmla="*/ 1055530 h 1094310"/>
                  <a:gd name="connsiteX403" fmla="*/ 531454 w 828351"/>
                  <a:gd name="connsiteY403" fmla="*/ 1067964 h 1094310"/>
                  <a:gd name="connsiteX404" fmla="*/ 542571 w 828351"/>
                  <a:gd name="connsiteY404" fmla="*/ 1067964 h 1094310"/>
                  <a:gd name="connsiteX405" fmla="*/ 549765 w 828351"/>
                  <a:gd name="connsiteY405" fmla="*/ 1064037 h 1094310"/>
                  <a:gd name="connsiteX406" fmla="*/ 539302 w 828351"/>
                  <a:gd name="connsiteY406" fmla="*/ 1058148 h 1094310"/>
                  <a:gd name="connsiteX407" fmla="*/ 537994 w 828351"/>
                  <a:gd name="connsiteY407" fmla="*/ 1047678 h 1094310"/>
                  <a:gd name="connsiteX408" fmla="*/ 526876 w 828351"/>
                  <a:gd name="connsiteY408" fmla="*/ 1043097 h 1094310"/>
                  <a:gd name="connsiteX409" fmla="*/ 518375 w 828351"/>
                  <a:gd name="connsiteY409" fmla="*/ 1034590 h 1094310"/>
                  <a:gd name="connsiteX410" fmla="*/ 518375 w 828351"/>
                  <a:gd name="connsiteY410" fmla="*/ 1024774 h 1094310"/>
                  <a:gd name="connsiteX411" fmla="*/ 515105 w 828351"/>
                  <a:gd name="connsiteY411" fmla="*/ 1021502 h 1094310"/>
                  <a:gd name="connsiteX412" fmla="*/ 517720 w 828351"/>
                  <a:gd name="connsiteY412" fmla="*/ 1014303 h 1094310"/>
                  <a:gd name="connsiteX413" fmla="*/ 523606 w 828351"/>
                  <a:gd name="connsiteY413" fmla="*/ 1012340 h 1094310"/>
                  <a:gd name="connsiteX414" fmla="*/ 521644 w 828351"/>
                  <a:gd name="connsiteY414" fmla="*/ 1006451 h 1094310"/>
                  <a:gd name="connsiteX415" fmla="*/ 520336 w 828351"/>
                  <a:gd name="connsiteY415" fmla="*/ 998598 h 1094310"/>
                  <a:gd name="connsiteX416" fmla="*/ 514451 w 828351"/>
                  <a:gd name="connsiteY416" fmla="*/ 994672 h 1094310"/>
                  <a:gd name="connsiteX417" fmla="*/ 506603 w 828351"/>
                  <a:gd name="connsiteY417" fmla="*/ 980930 h 1094310"/>
                  <a:gd name="connsiteX418" fmla="*/ 499410 w 828351"/>
                  <a:gd name="connsiteY418" fmla="*/ 973077 h 1094310"/>
                  <a:gd name="connsiteX419" fmla="*/ 501371 w 828351"/>
                  <a:gd name="connsiteY419" fmla="*/ 964570 h 1094310"/>
                  <a:gd name="connsiteX420" fmla="*/ 493524 w 828351"/>
                  <a:gd name="connsiteY420" fmla="*/ 958026 h 1094310"/>
                  <a:gd name="connsiteX421" fmla="*/ 489600 w 828351"/>
                  <a:gd name="connsiteY421" fmla="*/ 946901 h 1094310"/>
                  <a:gd name="connsiteX422" fmla="*/ 480445 w 828351"/>
                  <a:gd name="connsiteY422" fmla="*/ 946901 h 1094310"/>
                  <a:gd name="connsiteX423" fmla="*/ 477175 w 828351"/>
                  <a:gd name="connsiteY423" fmla="*/ 929887 h 1094310"/>
                  <a:gd name="connsiteX424" fmla="*/ 459518 w 828351"/>
                  <a:gd name="connsiteY424" fmla="*/ 909601 h 1094310"/>
                  <a:gd name="connsiteX425" fmla="*/ 448401 w 828351"/>
                  <a:gd name="connsiteY425" fmla="*/ 891933 h 1094310"/>
                  <a:gd name="connsiteX426" fmla="*/ 437283 w 828351"/>
                  <a:gd name="connsiteY426" fmla="*/ 872301 h 1094310"/>
                  <a:gd name="connsiteX427" fmla="*/ 441207 w 828351"/>
                  <a:gd name="connsiteY427" fmla="*/ 863140 h 1094310"/>
                  <a:gd name="connsiteX428" fmla="*/ 449709 w 828351"/>
                  <a:gd name="connsiteY428" fmla="*/ 867066 h 1094310"/>
                  <a:gd name="connsiteX429" fmla="*/ 458210 w 828351"/>
                  <a:gd name="connsiteY429" fmla="*/ 871647 h 1094310"/>
                  <a:gd name="connsiteX430" fmla="*/ 466712 w 828351"/>
                  <a:gd name="connsiteY430" fmla="*/ 869684 h 1094310"/>
                  <a:gd name="connsiteX431" fmla="*/ 477829 w 828351"/>
                  <a:gd name="connsiteY431" fmla="*/ 870992 h 1094310"/>
                  <a:gd name="connsiteX432" fmla="*/ 481099 w 828351"/>
                  <a:gd name="connsiteY432" fmla="*/ 878845 h 1094310"/>
                  <a:gd name="connsiteX433" fmla="*/ 486985 w 828351"/>
                  <a:gd name="connsiteY433" fmla="*/ 874919 h 1094310"/>
                  <a:gd name="connsiteX434" fmla="*/ 489600 w 828351"/>
                  <a:gd name="connsiteY434" fmla="*/ 878191 h 1094310"/>
                  <a:gd name="connsiteX435" fmla="*/ 496794 w 828351"/>
                  <a:gd name="connsiteY435" fmla="*/ 877536 h 1094310"/>
                  <a:gd name="connsiteX436" fmla="*/ 503987 w 828351"/>
                  <a:gd name="connsiteY436" fmla="*/ 882771 h 1094310"/>
                  <a:gd name="connsiteX437" fmla="*/ 496140 w 828351"/>
                  <a:gd name="connsiteY437" fmla="*/ 891933 h 1094310"/>
                  <a:gd name="connsiteX438" fmla="*/ 494832 w 828351"/>
                  <a:gd name="connsiteY438" fmla="*/ 897822 h 1094310"/>
                  <a:gd name="connsiteX439" fmla="*/ 503334 w 828351"/>
                  <a:gd name="connsiteY439" fmla="*/ 899131 h 1094310"/>
                  <a:gd name="connsiteX440" fmla="*/ 511835 w 828351"/>
                  <a:gd name="connsiteY440" fmla="*/ 905021 h 1094310"/>
                  <a:gd name="connsiteX441" fmla="*/ 511835 w 828351"/>
                  <a:gd name="connsiteY441" fmla="*/ 899131 h 1094310"/>
                  <a:gd name="connsiteX442" fmla="*/ 523606 w 828351"/>
                  <a:gd name="connsiteY442" fmla="*/ 892587 h 1094310"/>
                  <a:gd name="connsiteX443" fmla="*/ 520336 w 828351"/>
                  <a:gd name="connsiteY443" fmla="*/ 886698 h 1094310"/>
                  <a:gd name="connsiteX444" fmla="*/ 530146 w 828351"/>
                  <a:gd name="connsiteY444" fmla="*/ 880808 h 1094310"/>
                  <a:gd name="connsiteX445" fmla="*/ 546495 w 828351"/>
                  <a:gd name="connsiteY445" fmla="*/ 876227 h 1094310"/>
                  <a:gd name="connsiteX446" fmla="*/ 559574 w 828351"/>
                  <a:gd name="connsiteY446" fmla="*/ 869029 h 1094310"/>
                  <a:gd name="connsiteX447" fmla="*/ 551727 w 828351"/>
                  <a:gd name="connsiteY447" fmla="*/ 862485 h 1094310"/>
                  <a:gd name="connsiteX448" fmla="*/ 538647 w 828351"/>
                  <a:gd name="connsiteY448" fmla="*/ 859868 h 1094310"/>
                  <a:gd name="connsiteX449" fmla="*/ 535378 w 828351"/>
                  <a:gd name="connsiteY449" fmla="*/ 854633 h 1094310"/>
                  <a:gd name="connsiteX450" fmla="*/ 526222 w 828351"/>
                  <a:gd name="connsiteY450" fmla="*/ 855942 h 1094310"/>
                  <a:gd name="connsiteX451" fmla="*/ 509873 w 828351"/>
                  <a:gd name="connsiteY451" fmla="*/ 849398 h 1094310"/>
                  <a:gd name="connsiteX452" fmla="*/ 497448 w 828351"/>
                  <a:gd name="connsiteY452" fmla="*/ 845471 h 1094310"/>
                  <a:gd name="connsiteX453" fmla="*/ 494832 w 828351"/>
                  <a:gd name="connsiteY453" fmla="*/ 827803 h 1094310"/>
                  <a:gd name="connsiteX454" fmla="*/ 485677 w 828351"/>
                  <a:gd name="connsiteY454" fmla="*/ 822567 h 1094310"/>
                  <a:gd name="connsiteX455" fmla="*/ 496140 w 828351"/>
                  <a:gd name="connsiteY455" fmla="*/ 815369 h 1094310"/>
                  <a:gd name="connsiteX456" fmla="*/ 485677 w 828351"/>
                  <a:gd name="connsiteY456" fmla="*/ 806862 h 1094310"/>
                  <a:gd name="connsiteX457" fmla="*/ 474559 w 828351"/>
                  <a:gd name="connsiteY457" fmla="*/ 808825 h 1094310"/>
                  <a:gd name="connsiteX458" fmla="*/ 465404 w 828351"/>
                  <a:gd name="connsiteY458" fmla="*/ 808171 h 1094310"/>
                  <a:gd name="connsiteX459" fmla="*/ 465404 w 828351"/>
                  <a:gd name="connsiteY459" fmla="*/ 796392 h 1094310"/>
                  <a:gd name="connsiteX460" fmla="*/ 475213 w 828351"/>
                  <a:gd name="connsiteY460" fmla="*/ 794429 h 1094310"/>
                  <a:gd name="connsiteX461" fmla="*/ 486330 w 828351"/>
                  <a:gd name="connsiteY461" fmla="*/ 787885 h 1094310"/>
                  <a:gd name="connsiteX462" fmla="*/ 494832 w 828351"/>
                  <a:gd name="connsiteY462" fmla="*/ 778069 h 1094310"/>
                  <a:gd name="connsiteX463" fmla="*/ 504641 w 828351"/>
                  <a:gd name="connsiteY463" fmla="*/ 776106 h 1094310"/>
                  <a:gd name="connsiteX464" fmla="*/ 515105 w 828351"/>
                  <a:gd name="connsiteY464" fmla="*/ 774143 h 1094310"/>
                  <a:gd name="connsiteX465" fmla="*/ 523606 w 828351"/>
                  <a:gd name="connsiteY465" fmla="*/ 766944 h 1094310"/>
                  <a:gd name="connsiteX466" fmla="*/ 531454 w 828351"/>
                  <a:gd name="connsiteY466" fmla="*/ 758437 h 1094310"/>
                  <a:gd name="connsiteX467" fmla="*/ 541917 w 828351"/>
                  <a:gd name="connsiteY467" fmla="*/ 755165 h 1094310"/>
                  <a:gd name="connsiteX468" fmla="*/ 546495 w 828351"/>
                  <a:gd name="connsiteY468" fmla="*/ 755165 h 1094310"/>
                  <a:gd name="connsiteX469" fmla="*/ 548457 w 828351"/>
                  <a:gd name="connsiteY469" fmla="*/ 763018 h 1094310"/>
                  <a:gd name="connsiteX470" fmla="*/ 545187 w 828351"/>
                  <a:gd name="connsiteY470" fmla="*/ 768907 h 1094310"/>
                  <a:gd name="connsiteX471" fmla="*/ 551073 w 828351"/>
                  <a:gd name="connsiteY471" fmla="*/ 771525 h 1094310"/>
                  <a:gd name="connsiteX472" fmla="*/ 558266 w 828351"/>
                  <a:gd name="connsiteY472" fmla="*/ 772834 h 1094310"/>
                  <a:gd name="connsiteX473" fmla="*/ 569384 w 828351"/>
                  <a:gd name="connsiteY473" fmla="*/ 778069 h 1094310"/>
                  <a:gd name="connsiteX474" fmla="*/ 581155 w 828351"/>
                  <a:gd name="connsiteY474" fmla="*/ 794429 h 1094310"/>
                  <a:gd name="connsiteX475" fmla="*/ 589002 w 828351"/>
                  <a:gd name="connsiteY475" fmla="*/ 789194 h 1094310"/>
                  <a:gd name="connsiteX476" fmla="*/ 600774 w 828351"/>
                  <a:gd name="connsiteY476" fmla="*/ 797047 h 1094310"/>
                  <a:gd name="connsiteX477" fmla="*/ 604698 w 828351"/>
                  <a:gd name="connsiteY477" fmla="*/ 804245 h 1094310"/>
                  <a:gd name="connsiteX478" fmla="*/ 609275 w 828351"/>
                  <a:gd name="connsiteY478" fmla="*/ 804245 h 1094310"/>
                  <a:gd name="connsiteX479" fmla="*/ 612545 w 828351"/>
                  <a:gd name="connsiteY479" fmla="*/ 812097 h 1094310"/>
                  <a:gd name="connsiteX480" fmla="*/ 623662 w 828351"/>
                  <a:gd name="connsiteY480" fmla="*/ 813406 h 1094310"/>
                  <a:gd name="connsiteX481" fmla="*/ 629548 w 828351"/>
                  <a:gd name="connsiteY481" fmla="*/ 805554 h 1094310"/>
                  <a:gd name="connsiteX482" fmla="*/ 625624 w 828351"/>
                  <a:gd name="connsiteY482" fmla="*/ 797701 h 1094310"/>
                  <a:gd name="connsiteX483" fmla="*/ 627586 w 828351"/>
                  <a:gd name="connsiteY483" fmla="*/ 786576 h 1094310"/>
                  <a:gd name="connsiteX484" fmla="*/ 621700 w 828351"/>
                  <a:gd name="connsiteY484" fmla="*/ 780687 h 1094310"/>
                  <a:gd name="connsiteX485" fmla="*/ 620392 w 828351"/>
                  <a:gd name="connsiteY485" fmla="*/ 772834 h 1094310"/>
                  <a:gd name="connsiteX486" fmla="*/ 615815 w 828351"/>
                  <a:gd name="connsiteY486" fmla="*/ 768907 h 1094310"/>
                  <a:gd name="connsiteX487" fmla="*/ 612545 w 828351"/>
                  <a:gd name="connsiteY487" fmla="*/ 763672 h 1094310"/>
                  <a:gd name="connsiteX488" fmla="*/ 612545 w 828351"/>
                  <a:gd name="connsiteY488" fmla="*/ 758437 h 1094310"/>
                  <a:gd name="connsiteX489" fmla="*/ 609275 w 828351"/>
                  <a:gd name="connsiteY489" fmla="*/ 751894 h 1094310"/>
                  <a:gd name="connsiteX490" fmla="*/ 608621 w 828351"/>
                  <a:gd name="connsiteY490" fmla="*/ 742078 h 1094310"/>
                  <a:gd name="connsiteX491" fmla="*/ 602735 w 828351"/>
                  <a:gd name="connsiteY491" fmla="*/ 733571 h 1094310"/>
                  <a:gd name="connsiteX492" fmla="*/ 602082 w 828351"/>
                  <a:gd name="connsiteY492" fmla="*/ 723100 h 1094310"/>
                  <a:gd name="connsiteX493" fmla="*/ 609929 w 828351"/>
                  <a:gd name="connsiteY493" fmla="*/ 717865 h 1094310"/>
                  <a:gd name="connsiteX494" fmla="*/ 607967 w 828351"/>
                  <a:gd name="connsiteY494" fmla="*/ 708704 h 1094310"/>
                  <a:gd name="connsiteX495" fmla="*/ 588349 w 828351"/>
                  <a:gd name="connsiteY495" fmla="*/ 696925 h 1094310"/>
                  <a:gd name="connsiteX496" fmla="*/ 564152 w 828351"/>
                  <a:gd name="connsiteY496" fmla="*/ 692998 h 1094310"/>
                  <a:gd name="connsiteX497" fmla="*/ 553688 w 828351"/>
                  <a:gd name="connsiteY497" fmla="*/ 694307 h 1094310"/>
                  <a:gd name="connsiteX498" fmla="*/ 540609 w 828351"/>
                  <a:gd name="connsiteY498" fmla="*/ 687763 h 1094310"/>
                  <a:gd name="connsiteX499" fmla="*/ 534724 w 828351"/>
                  <a:gd name="connsiteY499" fmla="*/ 683183 h 1094310"/>
                  <a:gd name="connsiteX500" fmla="*/ 529492 w 828351"/>
                  <a:gd name="connsiteY500" fmla="*/ 675985 h 1094310"/>
                  <a:gd name="connsiteX501" fmla="*/ 529492 w 828351"/>
                  <a:gd name="connsiteY501" fmla="*/ 671404 h 1094310"/>
                  <a:gd name="connsiteX502" fmla="*/ 524260 w 828351"/>
                  <a:gd name="connsiteY502" fmla="*/ 668132 h 1094310"/>
                  <a:gd name="connsiteX503" fmla="*/ 517067 w 828351"/>
                  <a:gd name="connsiteY503" fmla="*/ 671404 h 1094310"/>
                  <a:gd name="connsiteX504" fmla="*/ 509219 w 828351"/>
                  <a:gd name="connsiteY504" fmla="*/ 671404 h 1094310"/>
                  <a:gd name="connsiteX505" fmla="*/ 496140 w 828351"/>
                  <a:gd name="connsiteY505" fmla="*/ 669441 h 1094310"/>
                  <a:gd name="connsiteX506" fmla="*/ 490908 w 828351"/>
                  <a:gd name="connsiteY506" fmla="*/ 673367 h 1094310"/>
                  <a:gd name="connsiteX507" fmla="*/ 489600 w 828351"/>
                  <a:gd name="connsiteY507" fmla="*/ 665514 h 1094310"/>
                  <a:gd name="connsiteX508" fmla="*/ 483061 w 828351"/>
                  <a:gd name="connsiteY508" fmla="*/ 663551 h 1094310"/>
                  <a:gd name="connsiteX509" fmla="*/ 485677 w 828351"/>
                  <a:gd name="connsiteY509" fmla="*/ 655698 h 1094310"/>
                  <a:gd name="connsiteX510" fmla="*/ 484369 w 828351"/>
                  <a:gd name="connsiteY510" fmla="*/ 649809 h 1094310"/>
                  <a:gd name="connsiteX511" fmla="*/ 473251 w 828351"/>
                  <a:gd name="connsiteY511" fmla="*/ 647191 h 1094310"/>
                  <a:gd name="connsiteX512" fmla="*/ 464750 w 828351"/>
                  <a:gd name="connsiteY512" fmla="*/ 645228 h 1094310"/>
                  <a:gd name="connsiteX513" fmla="*/ 464750 w 828351"/>
                  <a:gd name="connsiteY513" fmla="*/ 651772 h 1094310"/>
                  <a:gd name="connsiteX514" fmla="*/ 454287 w 828351"/>
                  <a:gd name="connsiteY514" fmla="*/ 656353 h 1094310"/>
                  <a:gd name="connsiteX515" fmla="*/ 447093 w 828351"/>
                  <a:gd name="connsiteY515" fmla="*/ 649154 h 1094310"/>
                  <a:gd name="connsiteX516" fmla="*/ 437938 w 828351"/>
                  <a:gd name="connsiteY516" fmla="*/ 636067 h 1094310"/>
                  <a:gd name="connsiteX517" fmla="*/ 429436 w 828351"/>
                  <a:gd name="connsiteY517" fmla="*/ 640647 h 1094310"/>
                  <a:gd name="connsiteX518" fmla="*/ 419626 w 828351"/>
                  <a:gd name="connsiteY518" fmla="*/ 635412 h 1094310"/>
                  <a:gd name="connsiteX519" fmla="*/ 413087 w 828351"/>
                  <a:gd name="connsiteY519" fmla="*/ 641302 h 1094310"/>
                  <a:gd name="connsiteX520" fmla="*/ 406547 w 828351"/>
                  <a:gd name="connsiteY520" fmla="*/ 636067 h 1094310"/>
                  <a:gd name="connsiteX521" fmla="*/ 400008 w 828351"/>
                  <a:gd name="connsiteY521" fmla="*/ 639338 h 1094310"/>
                  <a:gd name="connsiteX522" fmla="*/ 392160 w 828351"/>
                  <a:gd name="connsiteY522" fmla="*/ 632795 h 1094310"/>
                  <a:gd name="connsiteX523" fmla="*/ 387583 w 828351"/>
                  <a:gd name="connsiteY523" fmla="*/ 629523 h 1094310"/>
                  <a:gd name="connsiteX524" fmla="*/ 379735 w 828351"/>
                  <a:gd name="connsiteY524" fmla="*/ 633449 h 1094310"/>
                  <a:gd name="connsiteX525" fmla="*/ 367964 w 828351"/>
                  <a:gd name="connsiteY525" fmla="*/ 633449 h 1094310"/>
                  <a:gd name="connsiteX526" fmla="*/ 362732 w 828351"/>
                  <a:gd name="connsiteY526" fmla="*/ 628214 h 1094310"/>
                  <a:gd name="connsiteX527" fmla="*/ 368618 w 828351"/>
                  <a:gd name="connsiteY527" fmla="*/ 622979 h 1094310"/>
                  <a:gd name="connsiteX528" fmla="*/ 376465 w 828351"/>
                  <a:gd name="connsiteY528" fmla="*/ 619707 h 1094310"/>
                  <a:gd name="connsiteX529" fmla="*/ 385621 w 828351"/>
                  <a:gd name="connsiteY529" fmla="*/ 623633 h 1094310"/>
                  <a:gd name="connsiteX530" fmla="*/ 394122 w 828351"/>
                  <a:gd name="connsiteY530" fmla="*/ 622325 h 1094310"/>
                  <a:gd name="connsiteX531" fmla="*/ 403277 w 828351"/>
                  <a:gd name="connsiteY531" fmla="*/ 617089 h 1094310"/>
                  <a:gd name="connsiteX532" fmla="*/ 406547 w 828351"/>
                  <a:gd name="connsiteY532" fmla="*/ 609891 h 1094310"/>
                  <a:gd name="connsiteX533" fmla="*/ 414395 w 828351"/>
                  <a:gd name="connsiteY533" fmla="*/ 608582 h 1094310"/>
                  <a:gd name="connsiteX534" fmla="*/ 420934 w 828351"/>
                  <a:gd name="connsiteY534" fmla="*/ 602693 h 1094310"/>
                  <a:gd name="connsiteX535" fmla="*/ 424204 w 828351"/>
                  <a:gd name="connsiteY535" fmla="*/ 600730 h 1094310"/>
                  <a:gd name="connsiteX536" fmla="*/ 426820 w 828351"/>
                  <a:gd name="connsiteY536" fmla="*/ 593531 h 1094310"/>
                  <a:gd name="connsiteX537" fmla="*/ 430090 w 828351"/>
                  <a:gd name="connsiteY537" fmla="*/ 585024 h 1094310"/>
                  <a:gd name="connsiteX538" fmla="*/ 419626 w 828351"/>
                  <a:gd name="connsiteY538" fmla="*/ 588950 h 1094310"/>
                  <a:gd name="connsiteX539" fmla="*/ 420934 w 828351"/>
                  <a:gd name="connsiteY539" fmla="*/ 582407 h 1094310"/>
                  <a:gd name="connsiteX540" fmla="*/ 420934 w 828351"/>
                  <a:gd name="connsiteY540" fmla="*/ 575863 h 1094310"/>
                  <a:gd name="connsiteX541" fmla="*/ 414395 w 828351"/>
                  <a:gd name="connsiteY541" fmla="*/ 570628 h 1094310"/>
                  <a:gd name="connsiteX542" fmla="*/ 401316 w 828351"/>
                  <a:gd name="connsiteY542" fmla="*/ 569319 h 1094310"/>
                  <a:gd name="connsiteX543" fmla="*/ 392160 w 828351"/>
                  <a:gd name="connsiteY543" fmla="*/ 557540 h 1094310"/>
                  <a:gd name="connsiteX544" fmla="*/ 395430 w 828351"/>
                  <a:gd name="connsiteY544" fmla="*/ 541835 h 1094310"/>
                  <a:gd name="connsiteX545" fmla="*/ 400662 w 828351"/>
                  <a:gd name="connsiteY545" fmla="*/ 540526 h 1094310"/>
                  <a:gd name="connsiteX546" fmla="*/ 404585 w 828351"/>
                  <a:gd name="connsiteY546" fmla="*/ 538563 h 1094310"/>
                  <a:gd name="connsiteX547" fmla="*/ 404585 w 828351"/>
                  <a:gd name="connsiteY547" fmla="*/ 533327 h 1094310"/>
                  <a:gd name="connsiteX548" fmla="*/ 406547 w 828351"/>
                  <a:gd name="connsiteY548" fmla="*/ 525475 h 1094310"/>
                  <a:gd name="connsiteX549" fmla="*/ 420281 w 828351"/>
                  <a:gd name="connsiteY549" fmla="*/ 532673 h 1094310"/>
                  <a:gd name="connsiteX550" fmla="*/ 432052 w 828351"/>
                  <a:gd name="connsiteY550" fmla="*/ 531364 h 1094310"/>
                  <a:gd name="connsiteX551" fmla="*/ 441861 w 828351"/>
                  <a:gd name="connsiteY551" fmla="*/ 539217 h 1094310"/>
                  <a:gd name="connsiteX552" fmla="*/ 451017 w 828351"/>
                  <a:gd name="connsiteY552" fmla="*/ 552305 h 1094310"/>
                  <a:gd name="connsiteX553" fmla="*/ 452324 w 828351"/>
                  <a:gd name="connsiteY553" fmla="*/ 564738 h 1094310"/>
                  <a:gd name="connsiteX554" fmla="*/ 458864 w 828351"/>
                  <a:gd name="connsiteY554" fmla="*/ 558849 h 1094310"/>
                  <a:gd name="connsiteX555" fmla="*/ 469981 w 828351"/>
                  <a:gd name="connsiteY555" fmla="*/ 553614 h 1094310"/>
                  <a:gd name="connsiteX556" fmla="*/ 468673 w 828351"/>
                  <a:gd name="connsiteY556" fmla="*/ 544452 h 1094310"/>
                  <a:gd name="connsiteX557" fmla="*/ 452979 w 828351"/>
                  <a:gd name="connsiteY557" fmla="*/ 526129 h 1094310"/>
                  <a:gd name="connsiteX558" fmla="*/ 437283 w 828351"/>
                  <a:gd name="connsiteY558" fmla="*/ 513041 h 1094310"/>
                  <a:gd name="connsiteX559" fmla="*/ 422242 w 828351"/>
                  <a:gd name="connsiteY559" fmla="*/ 496682 h 1094310"/>
                  <a:gd name="connsiteX560" fmla="*/ 396738 w 828351"/>
                  <a:gd name="connsiteY560" fmla="*/ 486866 h 1094310"/>
                  <a:gd name="connsiteX561" fmla="*/ 377119 w 828351"/>
                  <a:gd name="connsiteY561" fmla="*/ 448257 h 1094310"/>
                  <a:gd name="connsiteX562" fmla="*/ 356846 w 828351"/>
                  <a:gd name="connsiteY562" fmla="*/ 437132 h 1094310"/>
                  <a:gd name="connsiteX563" fmla="*/ 346383 w 828351"/>
                  <a:gd name="connsiteY563" fmla="*/ 421427 h 1094310"/>
                  <a:gd name="connsiteX564" fmla="*/ 331342 w 828351"/>
                  <a:gd name="connsiteY564" fmla="*/ 412265 h 1094310"/>
                  <a:gd name="connsiteX565" fmla="*/ 327418 w 828351"/>
                  <a:gd name="connsiteY565" fmla="*/ 400486 h 1094310"/>
                  <a:gd name="connsiteX566" fmla="*/ 321532 w 828351"/>
                  <a:gd name="connsiteY566" fmla="*/ 390016 h 1094310"/>
                  <a:gd name="connsiteX567" fmla="*/ 325456 w 828351"/>
                  <a:gd name="connsiteY567" fmla="*/ 376274 h 1094310"/>
                  <a:gd name="connsiteX568" fmla="*/ 325456 w 828351"/>
                  <a:gd name="connsiteY568" fmla="*/ 363841 h 1094310"/>
                  <a:gd name="connsiteX569" fmla="*/ 330034 w 828351"/>
                  <a:gd name="connsiteY569" fmla="*/ 350098 h 1094310"/>
                  <a:gd name="connsiteX570" fmla="*/ 324148 w 828351"/>
                  <a:gd name="connsiteY570" fmla="*/ 344863 h 1094310"/>
                  <a:gd name="connsiteX571" fmla="*/ 316301 w 828351"/>
                  <a:gd name="connsiteY571" fmla="*/ 330467 h 1094310"/>
                  <a:gd name="connsiteX572" fmla="*/ 324802 w 828351"/>
                  <a:gd name="connsiteY572" fmla="*/ 327195 h 1094310"/>
                  <a:gd name="connsiteX573" fmla="*/ 326110 w 828351"/>
                  <a:gd name="connsiteY573" fmla="*/ 318688 h 1094310"/>
                  <a:gd name="connsiteX574" fmla="*/ 333958 w 828351"/>
                  <a:gd name="connsiteY574" fmla="*/ 318688 h 1094310"/>
                  <a:gd name="connsiteX575" fmla="*/ 335266 w 828351"/>
                  <a:gd name="connsiteY575" fmla="*/ 308218 h 1094310"/>
                  <a:gd name="connsiteX576" fmla="*/ 345729 w 828351"/>
                  <a:gd name="connsiteY576" fmla="*/ 303637 h 1094310"/>
                  <a:gd name="connsiteX577" fmla="*/ 348345 w 828351"/>
                  <a:gd name="connsiteY577" fmla="*/ 293821 h 1094310"/>
                  <a:gd name="connsiteX578" fmla="*/ 362078 w 828351"/>
                  <a:gd name="connsiteY578" fmla="*/ 302328 h 1094310"/>
                  <a:gd name="connsiteX579" fmla="*/ 364040 w 828351"/>
                  <a:gd name="connsiteY579" fmla="*/ 310835 h 1094310"/>
                  <a:gd name="connsiteX580" fmla="*/ 348345 w 828351"/>
                  <a:gd name="connsiteY580" fmla="*/ 318688 h 1094310"/>
                  <a:gd name="connsiteX581" fmla="*/ 360770 w 828351"/>
                  <a:gd name="connsiteY581" fmla="*/ 337011 h 1094310"/>
                  <a:gd name="connsiteX582" fmla="*/ 369926 w 828351"/>
                  <a:gd name="connsiteY582" fmla="*/ 337011 h 1094310"/>
                  <a:gd name="connsiteX583" fmla="*/ 379081 w 828351"/>
                  <a:gd name="connsiteY583" fmla="*/ 342900 h 1094310"/>
                  <a:gd name="connsiteX584" fmla="*/ 396084 w 828351"/>
                  <a:gd name="connsiteY584" fmla="*/ 349444 h 1094310"/>
                  <a:gd name="connsiteX585" fmla="*/ 423550 w 828351"/>
                  <a:gd name="connsiteY585" fmla="*/ 354025 h 1094310"/>
                  <a:gd name="connsiteX586" fmla="*/ 429436 w 828351"/>
                  <a:gd name="connsiteY586" fmla="*/ 371039 h 1094310"/>
                  <a:gd name="connsiteX587" fmla="*/ 437938 w 828351"/>
                  <a:gd name="connsiteY587" fmla="*/ 388053 h 1094310"/>
                  <a:gd name="connsiteX588" fmla="*/ 443169 w 828351"/>
                  <a:gd name="connsiteY588" fmla="*/ 391325 h 1094310"/>
                  <a:gd name="connsiteX589" fmla="*/ 449055 w 828351"/>
                  <a:gd name="connsiteY589" fmla="*/ 391979 h 1094310"/>
                  <a:gd name="connsiteX590" fmla="*/ 461480 w 828351"/>
                  <a:gd name="connsiteY590" fmla="*/ 389362 h 1094310"/>
                  <a:gd name="connsiteX591" fmla="*/ 456902 w 828351"/>
                  <a:gd name="connsiteY591" fmla="*/ 386090 h 1094310"/>
                  <a:gd name="connsiteX592" fmla="*/ 447747 w 828351"/>
                  <a:gd name="connsiteY592" fmla="*/ 376928 h 1094310"/>
                  <a:gd name="connsiteX593" fmla="*/ 435322 w 828351"/>
                  <a:gd name="connsiteY593" fmla="*/ 368422 h 1094310"/>
                  <a:gd name="connsiteX594" fmla="*/ 430090 w 828351"/>
                  <a:gd name="connsiteY594" fmla="*/ 352062 h 1094310"/>
                  <a:gd name="connsiteX595" fmla="*/ 436630 w 828351"/>
                  <a:gd name="connsiteY595" fmla="*/ 342246 h 1094310"/>
                  <a:gd name="connsiteX596" fmla="*/ 457556 w 828351"/>
                  <a:gd name="connsiteY596" fmla="*/ 346172 h 1094310"/>
                  <a:gd name="connsiteX597" fmla="*/ 475213 w 828351"/>
                  <a:gd name="connsiteY597" fmla="*/ 346172 h 1094310"/>
                  <a:gd name="connsiteX598" fmla="*/ 496140 w 828351"/>
                  <a:gd name="connsiteY598" fmla="*/ 366458 h 1094310"/>
                  <a:gd name="connsiteX599" fmla="*/ 507257 w 828351"/>
                  <a:gd name="connsiteY599" fmla="*/ 378237 h 1094310"/>
                  <a:gd name="connsiteX600" fmla="*/ 519683 w 828351"/>
                  <a:gd name="connsiteY600" fmla="*/ 386090 h 1094310"/>
                  <a:gd name="connsiteX601" fmla="*/ 527530 w 828351"/>
                  <a:gd name="connsiteY601" fmla="*/ 384781 h 1094310"/>
                  <a:gd name="connsiteX602" fmla="*/ 528838 w 828351"/>
                  <a:gd name="connsiteY602" fmla="*/ 369076 h 1094310"/>
                  <a:gd name="connsiteX603" fmla="*/ 523606 w 828351"/>
                  <a:gd name="connsiteY603" fmla="*/ 357951 h 1094310"/>
                  <a:gd name="connsiteX604" fmla="*/ 513143 w 828351"/>
                  <a:gd name="connsiteY604" fmla="*/ 350098 h 1094310"/>
                  <a:gd name="connsiteX605" fmla="*/ 492216 w 828351"/>
                  <a:gd name="connsiteY605" fmla="*/ 346826 h 1094310"/>
                  <a:gd name="connsiteX606" fmla="*/ 479137 w 828351"/>
                  <a:gd name="connsiteY606" fmla="*/ 333739 h 1094310"/>
                  <a:gd name="connsiteX607" fmla="*/ 479137 w 828351"/>
                  <a:gd name="connsiteY607" fmla="*/ 320651 h 1094310"/>
                  <a:gd name="connsiteX608" fmla="*/ 487638 w 828351"/>
                  <a:gd name="connsiteY608" fmla="*/ 319342 h 1094310"/>
                  <a:gd name="connsiteX609" fmla="*/ 491562 w 828351"/>
                  <a:gd name="connsiteY609" fmla="*/ 313453 h 1094310"/>
                  <a:gd name="connsiteX610" fmla="*/ 500064 w 828351"/>
                  <a:gd name="connsiteY610" fmla="*/ 311490 h 1094310"/>
                  <a:gd name="connsiteX611" fmla="*/ 509873 w 828351"/>
                  <a:gd name="connsiteY611" fmla="*/ 314107 h 1094310"/>
                  <a:gd name="connsiteX612" fmla="*/ 521644 w 828351"/>
                  <a:gd name="connsiteY612" fmla="*/ 321305 h 1094310"/>
                  <a:gd name="connsiteX613" fmla="*/ 541263 w 828351"/>
                  <a:gd name="connsiteY613" fmla="*/ 319997 h 1094310"/>
                  <a:gd name="connsiteX614" fmla="*/ 551073 w 828351"/>
                  <a:gd name="connsiteY614" fmla="*/ 332430 h 1094310"/>
                  <a:gd name="connsiteX615" fmla="*/ 558266 w 828351"/>
                  <a:gd name="connsiteY615" fmla="*/ 335047 h 1094310"/>
                  <a:gd name="connsiteX616" fmla="*/ 568730 w 828351"/>
                  <a:gd name="connsiteY616" fmla="*/ 344209 h 1094310"/>
                  <a:gd name="connsiteX617" fmla="*/ 579193 w 828351"/>
                  <a:gd name="connsiteY617" fmla="*/ 337665 h 1094310"/>
                  <a:gd name="connsiteX618" fmla="*/ 567422 w 828351"/>
                  <a:gd name="connsiteY618" fmla="*/ 327849 h 1094310"/>
                  <a:gd name="connsiteX619" fmla="*/ 551073 w 828351"/>
                  <a:gd name="connsiteY619" fmla="*/ 313453 h 1094310"/>
                  <a:gd name="connsiteX620" fmla="*/ 541917 w 828351"/>
                  <a:gd name="connsiteY620" fmla="*/ 308218 h 1094310"/>
                  <a:gd name="connsiteX621" fmla="*/ 524914 w 828351"/>
                  <a:gd name="connsiteY621" fmla="*/ 306255 h 1094310"/>
                  <a:gd name="connsiteX622" fmla="*/ 515105 w 828351"/>
                  <a:gd name="connsiteY622" fmla="*/ 297093 h 1094310"/>
                  <a:gd name="connsiteX623" fmla="*/ 513797 w 828351"/>
                  <a:gd name="connsiteY623" fmla="*/ 306255 h 1094310"/>
                  <a:gd name="connsiteX624" fmla="*/ 502679 w 828351"/>
                  <a:gd name="connsiteY624" fmla="*/ 308218 h 1094310"/>
                  <a:gd name="connsiteX625" fmla="*/ 497448 w 828351"/>
                  <a:gd name="connsiteY625" fmla="*/ 306255 h 1094310"/>
                  <a:gd name="connsiteX626" fmla="*/ 486985 w 828351"/>
                  <a:gd name="connsiteY626" fmla="*/ 290549 h 1094310"/>
                  <a:gd name="connsiteX627" fmla="*/ 496140 w 828351"/>
                  <a:gd name="connsiteY627" fmla="*/ 281387 h 1094310"/>
                  <a:gd name="connsiteX628" fmla="*/ 481753 w 828351"/>
                  <a:gd name="connsiteY628" fmla="*/ 276807 h 1094310"/>
                  <a:gd name="connsiteX629" fmla="*/ 471943 w 828351"/>
                  <a:gd name="connsiteY629" fmla="*/ 266991 h 1094310"/>
                  <a:gd name="connsiteX630" fmla="*/ 460826 w 828351"/>
                  <a:gd name="connsiteY630" fmla="*/ 258484 h 1094310"/>
                  <a:gd name="connsiteX631" fmla="*/ 465404 w 828351"/>
                  <a:gd name="connsiteY631" fmla="*/ 247359 h 1094310"/>
                  <a:gd name="connsiteX632" fmla="*/ 481099 w 828351"/>
                  <a:gd name="connsiteY632" fmla="*/ 237544 h 1094310"/>
                  <a:gd name="connsiteX633" fmla="*/ 492216 w 828351"/>
                  <a:gd name="connsiteY633" fmla="*/ 241470 h 1094310"/>
                  <a:gd name="connsiteX634" fmla="*/ 513797 w 828351"/>
                  <a:gd name="connsiteY634" fmla="*/ 242779 h 1094310"/>
                  <a:gd name="connsiteX635" fmla="*/ 543225 w 828351"/>
                  <a:gd name="connsiteY635" fmla="*/ 215294 h 1094310"/>
                  <a:gd name="connsiteX636" fmla="*/ 541917 w 828351"/>
                  <a:gd name="connsiteY636" fmla="*/ 204824 h 1094310"/>
                  <a:gd name="connsiteX637" fmla="*/ 546495 w 828351"/>
                  <a:gd name="connsiteY637" fmla="*/ 200243 h 1094310"/>
                  <a:gd name="connsiteX638" fmla="*/ 550419 w 828351"/>
                  <a:gd name="connsiteY638" fmla="*/ 193045 h 1094310"/>
                  <a:gd name="connsiteX639" fmla="*/ 570037 w 828351"/>
                  <a:gd name="connsiteY639" fmla="*/ 185847 h 1094310"/>
                  <a:gd name="connsiteX640" fmla="*/ 585733 w 828351"/>
                  <a:gd name="connsiteY640" fmla="*/ 199589 h 1094310"/>
                  <a:gd name="connsiteX641" fmla="*/ 589656 w 828351"/>
                  <a:gd name="connsiteY641" fmla="*/ 196317 h 1094310"/>
                  <a:gd name="connsiteX642" fmla="*/ 598812 w 828351"/>
                  <a:gd name="connsiteY642" fmla="*/ 199589 h 1094310"/>
                  <a:gd name="connsiteX643" fmla="*/ 609275 w 828351"/>
                  <a:gd name="connsiteY643" fmla="*/ 195008 h 1094310"/>
                  <a:gd name="connsiteX644" fmla="*/ 618431 w 828351"/>
                  <a:gd name="connsiteY644" fmla="*/ 181921 h 1094310"/>
                  <a:gd name="connsiteX645" fmla="*/ 627586 w 828351"/>
                  <a:gd name="connsiteY645" fmla="*/ 177994 h 1094310"/>
                  <a:gd name="connsiteX646" fmla="*/ 630856 w 828351"/>
                  <a:gd name="connsiteY646" fmla="*/ 172759 h 1094310"/>
                  <a:gd name="connsiteX647" fmla="*/ 633472 w 828351"/>
                  <a:gd name="connsiteY647" fmla="*/ 166869 h 1094310"/>
                  <a:gd name="connsiteX648" fmla="*/ 635433 w 828351"/>
                  <a:gd name="connsiteY648" fmla="*/ 160980 h 1094310"/>
                  <a:gd name="connsiteX649" fmla="*/ 651129 w 828351"/>
                  <a:gd name="connsiteY649" fmla="*/ 157708 h 1094310"/>
                  <a:gd name="connsiteX650" fmla="*/ 651129 w 828351"/>
                  <a:gd name="connsiteY650" fmla="*/ 166215 h 1094310"/>
                  <a:gd name="connsiteX651" fmla="*/ 670094 w 828351"/>
                  <a:gd name="connsiteY651" fmla="*/ 167524 h 1094310"/>
                  <a:gd name="connsiteX652" fmla="*/ 677941 w 828351"/>
                  <a:gd name="connsiteY652" fmla="*/ 161634 h 1094310"/>
                  <a:gd name="connsiteX653" fmla="*/ 687750 w 828351"/>
                  <a:gd name="connsiteY653" fmla="*/ 168178 h 1094310"/>
                  <a:gd name="connsiteX654" fmla="*/ 709985 w 828351"/>
                  <a:gd name="connsiteY654" fmla="*/ 170141 h 1094310"/>
                  <a:gd name="connsiteX655" fmla="*/ 717833 w 828351"/>
                  <a:gd name="connsiteY655" fmla="*/ 166869 h 1094310"/>
                  <a:gd name="connsiteX656" fmla="*/ 732874 w 828351"/>
                  <a:gd name="connsiteY656" fmla="*/ 168178 h 1094310"/>
                  <a:gd name="connsiteX657" fmla="*/ 740721 w 828351"/>
                  <a:gd name="connsiteY657" fmla="*/ 165561 h 1094310"/>
                  <a:gd name="connsiteX658" fmla="*/ 751839 w 828351"/>
                  <a:gd name="connsiteY658" fmla="*/ 163597 h 1094310"/>
                  <a:gd name="connsiteX659" fmla="*/ 761648 w 828351"/>
                  <a:gd name="connsiteY659" fmla="*/ 160325 h 1094310"/>
                  <a:gd name="connsiteX660" fmla="*/ 773419 w 828351"/>
                  <a:gd name="connsiteY660" fmla="*/ 161634 h 1094310"/>
                  <a:gd name="connsiteX661" fmla="*/ 783883 w 828351"/>
                  <a:gd name="connsiteY661" fmla="*/ 160325 h 109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</a:cxnLst>
                <a:rect l="l" t="t" r="r" b="b"/>
                <a:pathLst>
                  <a:path w="828351" h="1094310">
                    <a:moveTo>
                      <a:pt x="779305" y="163597"/>
                    </a:moveTo>
                    <a:cubicBezTo>
                      <a:pt x="780613" y="165561"/>
                      <a:pt x="776689" y="169487"/>
                      <a:pt x="776035" y="170796"/>
                    </a:cubicBezTo>
                    <a:cubicBezTo>
                      <a:pt x="776035" y="170796"/>
                      <a:pt x="776035" y="172105"/>
                      <a:pt x="776035" y="173413"/>
                    </a:cubicBezTo>
                    <a:cubicBezTo>
                      <a:pt x="780613" y="171450"/>
                      <a:pt x="785844" y="169487"/>
                      <a:pt x="785844" y="169487"/>
                    </a:cubicBezTo>
                    <a:cubicBezTo>
                      <a:pt x="785844" y="169487"/>
                      <a:pt x="785844" y="167524"/>
                      <a:pt x="785844" y="166215"/>
                    </a:cubicBezTo>
                    <a:cubicBezTo>
                      <a:pt x="785844" y="164252"/>
                      <a:pt x="785844" y="162289"/>
                      <a:pt x="787152" y="160325"/>
                    </a:cubicBezTo>
                    <a:cubicBezTo>
                      <a:pt x="788460" y="157053"/>
                      <a:pt x="790422" y="155745"/>
                      <a:pt x="791730" y="154436"/>
                    </a:cubicBezTo>
                    <a:cubicBezTo>
                      <a:pt x="791730" y="154436"/>
                      <a:pt x="791730" y="154436"/>
                      <a:pt x="791730" y="154436"/>
                    </a:cubicBezTo>
                    <a:cubicBezTo>
                      <a:pt x="791730" y="154436"/>
                      <a:pt x="791730" y="153781"/>
                      <a:pt x="791730" y="153781"/>
                    </a:cubicBezTo>
                    <a:cubicBezTo>
                      <a:pt x="791730" y="151818"/>
                      <a:pt x="790422" y="149201"/>
                      <a:pt x="791730" y="145929"/>
                    </a:cubicBezTo>
                    <a:cubicBezTo>
                      <a:pt x="793038" y="141348"/>
                      <a:pt x="796962" y="139385"/>
                      <a:pt x="800232" y="138076"/>
                    </a:cubicBezTo>
                    <a:cubicBezTo>
                      <a:pt x="800232" y="138076"/>
                      <a:pt x="800232" y="137422"/>
                      <a:pt x="800232" y="136768"/>
                    </a:cubicBezTo>
                    <a:cubicBezTo>
                      <a:pt x="800232" y="133496"/>
                      <a:pt x="802848" y="130878"/>
                      <a:pt x="804809" y="129569"/>
                    </a:cubicBezTo>
                    <a:cubicBezTo>
                      <a:pt x="804809" y="129569"/>
                      <a:pt x="804809" y="129569"/>
                      <a:pt x="804809" y="128915"/>
                    </a:cubicBezTo>
                    <a:cubicBezTo>
                      <a:pt x="804156" y="126952"/>
                      <a:pt x="802848" y="124334"/>
                      <a:pt x="804809" y="121062"/>
                    </a:cubicBezTo>
                    <a:cubicBezTo>
                      <a:pt x="804809" y="121062"/>
                      <a:pt x="803501" y="120408"/>
                      <a:pt x="802848" y="119754"/>
                    </a:cubicBezTo>
                    <a:cubicBezTo>
                      <a:pt x="798924" y="115827"/>
                      <a:pt x="796962" y="109938"/>
                      <a:pt x="796962" y="106011"/>
                    </a:cubicBezTo>
                    <a:cubicBezTo>
                      <a:pt x="796962" y="105357"/>
                      <a:pt x="796962" y="103394"/>
                      <a:pt x="796308" y="101430"/>
                    </a:cubicBezTo>
                    <a:cubicBezTo>
                      <a:pt x="796308" y="99467"/>
                      <a:pt x="795654" y="97504"/>
                      <a:pt x="795000" y="96195"/>
                    </a:cubicBezTo>
                    <a:cubicBezTo>
                      <a:pt x="795000" y="95541"/>
                      <a:pt x="795000" y="94232"/>
                      <a:pt x="795000" y="93578"/>
                    </a:cubicBezTo>
                    <a:cubicBezTo>
                      <a:pt x="794346" y="90960"/>
                      <a:pt x="793692" y="88343"/>
                      <a:pt x="793692" y="84416"/>
                    </a:cubicBezTo>
                    <a:cubicBezTo>
                      <a:pt x="792384" y="82453"/>
                      <a:pt x="790422" y="79836"/>
                      <a:pt x="791730" y="75909"/>
                    </a:cubicBezTo>
                    <a:cubicBezTo>
                      <a:pt x="793692" y="70020"/>
                      <a:pt x="800232" y="69366"/>
                      <a:pt x="804156" y="69366"/>
                    </a:cubicBezTo>
                    <a:cubicBezTo>
                      <a:pt x="804156" y="69366"/>
                      <a:pt x="805463" y="69366"/>
                      <a:pt x="806117" y="69366"/>
                    </a:cubicBezTo>
                    <a:cubicBezTo>
                      <a:pt x="808079" y="67402"/>
                      <a:pt x="811349" y="60859"/>
                      <a:pt x="812657" y="57587"/>
                    </a:cubicBezTo>
                    <a:cubicBezTo>
                      <a:pt x="814619" y="54315"/>
                      <a:pt x="815273" y="52351"/>
                      <a:pt x="816581" y="51043"/>
                    </a:cubicBezTo>
                    <a:cubicBezTo>
                      <a:pt x="819850" y="45807"/>
                      <a:pt x="825736" y="47116"/>
                      <a:pt x="828352" y="47771"/>
                    </a:cubicBezTo>
                    <a:cubicBezTo>
                      <a:pt x="828352" y="45807"/>
                      <a:pt x="826390" y="43190"/>
                      <a:pt x="825082" y="41227"/>
                    </a:cubicBezTo>
                    <a:cubicBezTo>
                      <a:pt x="821158" y="37300"/>
                      <a:pt x="818542" y="27484"/>
                      <a:pt x="814619" y="13088"/>
                    </a:cubicBezTo>
                    <a:cubicBezTo>
                      <a:pt x="814619" y="11779"/>
                      <a:pt x="814619" y="11125"/>
                      <a:pt x="813965" y="10470"/>
                    </a:cubicBezTo>
                    <a:cubicBezTo>
                      <a:pt x="813311" y="10470"/>
                      <a:pt x="812003" y="10470"/>
                      <a:pt x="811349" y="10470"/>
                    </a:cubicBezTo>
                    <a:cubicBezTo>
                      <a:pt x="808079" y="10470"/>
                      <a:pt x="804156" y="9162"/>
                      <a:pt x="801540" y="6544"/>
                    </a:cubicBezTo>
                    <a:cubicBezTo>
                      <a:pt x="799578" y="4581"/>
                      <a:pt x="798270" y="3927"/>
                      <a:pt x="791076" y="2618"/>
                    </a:cubicBezTo>
                    <a:cubicBezTo>
                      <a:pt x="788460" y="2618"/>
                      <a:pt x="786499" y="2618"/>
                      <a:pt x="785191" y="2618"/>
                    </a:cubicBezTo>
                    <a:cubicBezTo>
                      <a:pt x="783229" y="2618"/>
                      <a:pt x="781921" y="2618"/>
                      <a:pt x="780613" y="2618"/>
                    </a:cubicBezTo>
                    <a:cubicBezTo>
                      <a:pt x="779305" y="3927"/>
                      <a:pt x="777343" y="4581"/>
                      <a:pt x="776035" y="5235"/>
                    </a:cubicBezTo>
                    <a:cubicBezTo>
                      <a:pt x="770803" y="6544"/>
                      <a:pt x="765572" y="5235"/>
                      <a:pt x="761648" y="0"/>
                    </a:cubicBezTo>
                    <a:cubicBezTo>
                      <a:pt x="761648" y="0"/>
                      <a:pt x="761648" y="0"/>
                      <a:pt x="761648" y="0"/>
                    </a:cubicBezTo>
                    <a:cubicBezTo>
                      <a:pt x="761648" y="0"/>
                      <a:pt x="761648" y="0"/>
                      <a:pt x="760340" y="0"/>
                    </a:cubicBezTo>
                    <a:cubicBezTo>
                      <a:pt x="759686" y="0"/>
                      <a:pt x="759032" y="0"/>
                      <a:pt x="758378" y="0"/>
                    </a:cubicBezTo>
                    <a:cubicBezTo>
                      <a:pt x="757070" y="0"/>
                      <a:pt x="753146" y="3927"/>
                      <a:pt x="750531" y="6544"/>
                    </a:cubicBezTo>
                    <a:cubicBezTo>
                      <a:pt x="752493" y="8507"/>
                      <a:pt x="756416" y="11125"/>
                      <a:pt x="757724" y="11125"/>
                    </a:cubicBezTo>
                    <a:cubicBezTo>
                      <a:pt x="762956" y="11125"/>
                      <a:pt x="766226" y="16360"/>
                      <a:pt x="767534" y="24867"/>
                    </a:cubicBezTo>
                    <a:cubicBezTo>
                      <a:pt x="767534" y="24867"/>
                      <a:pt x="768188" y="24867"/>
                      <a:pt x="768842" y="24867"/>
                    </a:cubicBezTo>
                    <a:cubicBezTo>
                      <a:pt x="776689" y="26830"/>
                      <a:pt x="775381" y="35991"/>
                      <a:pt x="774727" y="41227"/>
                    </a:cubicBezTo>
                    <a:cubicBezTo>
                      <a:pt x="776689" y="41227"/>
                      <a:pt x="779305" y="43190"/>
                      <a:pt x="780613" y="45807"/>
                    </a:cubicBezTo>
                    <a:cubicBezTo>
                      <a:pt x="782575" y="49734"/>
                      <a:pt x="780613" y="53660"/>
                      <a:pt x="779305" y="57587"/>
                    </a:cubicBezTo>
                    <a:cubicBezTo>
                      <a:pt x="779305" y="58895"/>
                      <a:pt x="777997" y="60859"/>
                      <a:pt x="777997" y="61513"/>
                    </a:cubicBezTo>
                    <a:cubicBezTo>
                      <a:pt x="777997" y="66748"/>
                      <a:pt x="774727" y="71329"/>
                      <a:pt x="768842" y="73292"/>
                    </a:cubicBezTo>
                    <a:cubicBezTo>
                      <a:pt x="766880" y="73292"/>
                      <a:pt x="762956" y="75255"/>
                      <a:pt x="760340" y="75909"/>
                    </a:cubicBezTo>
                    <a:cubicBezTo>
                      <a:pt x="759686" y="77218"/>
                      <a:pt x="758378" y="78527"/>
                      <a:pt x="757724" y="79836"/>
                    </a:cubicBezTo>
                    <a:cubicBezTo>
                      <a:pt x="755109" y="85071"/>
                      <a:pt x="750531" y="85071"/>
                      <a:pt x="747915" y="85071"/>
                    </a:cubicBezTo>
                    <a:cubicBezTo>
                      <a:pt x="747915" y="85071"/>
                      <a:pt x="746607" y="85071"/>
                      <a:pt x="745953" y="85071"/>
                    </a:cubicBezTo>
                    <a:cubicBezTo>
                      <a:pt x="745953" y="85071"/>
                      <a:pt x="745299" y="85071"/>
                      <a:pt x="744645" y="85725"/>
                    </a:cubicBezTo>
                    <a:cubicBezTo>
                      <a:pt x="742029" y="87034"/>
                      <a:pt x="735490" y="90960"/>
                      <a:pt x="730258" y="85725"/>
                    </a:cubicBezTo>
                    <a:cubicBezTo>
                      <a:pt x="730258" y="85725"/>
                      <a:pt x="730258" y="85725"/>
                      <a:pt x="730258" y="85725"/>
                    </a:cubicBezTo>
                    <a:cubicBezTo>
                      <a:pt x="729604" y="85725"/>
                      <a:pt x="728950" y="85725"/>
                      <a:pt x="728296" y="85725"/>
                    </a:cubicBezTo>
                    <a:cubicBezTo>
                      <a:pt x="725680" y="87034"/>
                      <a:pt x="720448" y="92269"/>
                      <a:pt x="719141" y="94232"/>
                    </a:cubicBezTo>
                    <a:cubicBezTo>
                      <a:pt x="716525" y="98158"/>
                      <a:pt x="712601" y="98813"/>
                      <a:pt x="707369" y="96850"/>
                    </a:cubicBezTo>
                    <a:cubicBezTo>
                      <a:pt x="707369" y="96850"/>
                      <a:pt x="706062" y="96850"/>
                      <a:pt x="706062" y="96850"/>
                    </a:cubicBezTo>
                    <a:lnTo>
                      <a:pt x="706062" y="96850"/>
                    </a:lnTo>
                    <a:cubicBezTo>
                      <a:pt x="705407" y="96850"/>
                      <a:pt x="702138" y="97504"/>
                      <a:pt x="700176" y="98158"/>
                    </a:cubicBezTo>
                    <a:cubicBezTo>
                      <a:pt x="698868" y="98158"/>
                      <a:pt x="698214" y="98158"/>
                      <a:pt x="696906" y="98813"/>
                    </a:cubicBezTo>
                    <a:cubicBezTo>
                      <a:pt x="696906" y="100122"/>
                      <a:pt x="696252" y="102085"/>
                      <a:pt x="694944" y="104048"/>
                    </a:cubicBezTo>
                    <a:cubicBezTo>
                      <a:pt x="691674" y="108629"/>
                      <a:pt x="687097" y="107974"/>
                      <a:pt x="685135" y="107320"/>
                    </a:cubicBezTo>
                    <a:cubicBezTo>
                      <a:pt x="685135" y="107320"/>
                      <a:pt x="683827" y="107320"/>
                      <a:pt x="683827" y="107320"/>
                    </a:cubicBezTo>
                    <a:cubicBezTo>
                      <a:pt x="683827" y="107320"/>
                      <a:pt x="679249" y="109938"/>
                      <a:pt x="676633" y="111901"/>
                    </a:cubicBezTo>
                    <a:cubicBezTo>
                      <a:pt x="668131" y="117790"/>
                      <a:pt x="662246" y="121062"/>
                      <a:pt x="658322" y="121717"/>
                    </a:cubicBezTo>
                    <a:cubicBezTo>
                      <a:pt x="652437" y="123026"/>
                      <a:pt x="647859" y="119754"/>
                      <a:pt x="645243" y="113210"/>
                    </a:cubicBezTo>
                    <a:cubicBezTo>
                      <a:pt x="645243" y="113210"/>
                      <a:pt x="645243" y="113210"/>
                      <a:pt x="645243" y="112555"/>
                    </a:cubicBezTo>
                    <a:cubicBezTo>
                      <a:pt x="644589" y="112555"/>
                      <a:pt x="642627" y="112555"/>
                      <a:pt x="641319" y="111901"/>
                    </a:cubicBezTo>
                    <a:cubicBezTo>
                      <a:pt x="638703" y="111901"/>
                      <a:pt x="636088" y="111246"/>
                      <a:pt x="633472" y="109938"/>
                    </a:cubicBezTo>
                    <a:cubicBezTo>
                      <a:pt x="630856" y="109283"/>
                      <a:pt x="628240" y="108629"/>
                      <a:pt x="625624" y="107974"/>
                    </a:cubicBezTo>
                    <a:cubicBezTo>
                      <a:pt x="623008" y="107974"/>
                      <a:pt x="619739" y="106666"/>
                      <a:pt x="616469" y="106011"/>
                    </a:cubicBezTo>
                    <a:cubicBezTo>
                      <a:pt x="610583" y="104048"/>
                      <a:pt x="602082" y="102739"/>
                      <a:pt x="600774" y="102739"/>
                    </a:cubicBezTo>
                    <a:cubicBezTo>
                      <a:pt x="600774" y="102739"/>
                      <a:pt x="598158" y="103394"/>
                      <a:pt x="596196" y="104702"/>
                    </a:cubicBezTo>
                    <a:cubicBezTo>
                      <a:pt x="596196" y="104702"/>
                      <a:pt x="596196" y="104702"/>
                      <a:pt x="596196" y="104702"/>
                    </a:cubicBezTo>
                    <a:cubicBezTo>
                      <a:pt x="596196" y="106666"/>
                      <a:pt x="596196" y="108629"/>
                      <a:pt x="596196" y="110592"/>
                    </a:cubicBezTo>
                    <a:lnTo>
                      <a:pt x="596196" y="114518"/>
                    </a:lnTo>
                    <a:cubicBezTo>
                      <a:pt x="596196" y="114518"/>
                      <a:pt x="591618" y="116482"/>
                      <a:pt x="591618" y="116482"/>
                    </a:cubicBezTo>
                    <a:cubicBezTo>
                      <a:pt x="589656" y="117136"/>
                      <a:pt x="585079" y="118445"/>
                      <a:pt x="572000" y="106011"/>
                    </a:cubicBezTo>
                    <a:cubicBezTo>
                      <a:pt x="570037" y="106011"/>
                      <a:pt x="567422" y="106666"/>
                      <a:pt x="565460" y="107320"/>
                    </a:cubicBezTo>
                    <a:cubicBezTo>
                      <a:pt x="562844" y="107320"/>
                      <a:pt x="560882" y="107974"/>
                      <a:pt x="559574" y="108629"/>
                    </a:cubicBezTo>
                    <a:cubicBezTo>
                      <a:pt x="556958" y="108629"/>
                      <a:pt x="554343" y="107974"/>
                      <a:pt x="552381" y="106011"/>
                    </a:cubicBezTo>
                    <a:cubicBezTo>
                      <a:pt x="550419" y="104048"/>
                      <a:pt x="549765" y="101430"/>
                      <a:pt x="549765" y="98813"/>
                    </a:cubicBezTo>
                    <a:cubicBezTo>
                      <a:pt x="548457" y="97504"/>
                      <a:pt x="546495" y="96195"/>
                      <a:pt x="544533" y="94232"/>
                    </a:cubicBezTo>
                    <a:cubicBezTo>
                      <a:pt x="543879" y="92923"/>
                      <a:pt x="542571" y="91615"/>
                      <a:pt x="541917" y="90306"/>
                    </a:cubicBezTo>
                    <a:cubicBezTo>
                      <a:pt x="541917" y="89651"/>
                      <a:pt x="541263" y="88997"/>
                      <a:pt x="540609" y="87688"/>
                    </a:cubicBezTo>
                    <a:cubicBezTo>
                      <a:pt x="540609" y="88343"/>
                      <a:pt x="539955" y="88997"/>
                      <a:pt x="539302" y="89651"/>
                    </a:cubicBezTo>
                    <a:cubicBezTo>
                      <a:pt x="539302" y="90960"/>
                      <a:pt x="537994" y="91615"/>
                      <a:pt x="537994" y="92269"/>
                    </a:cubicBezTo>
                    <a:cubicBezTo>
                      <a:pt x="534724" y="96850"/>
                      <a:pt x="529492" y="96195"/>
                      <a:pt x="527530" y="96195"/>
                    </a:cubicBezTo>
                    <a:cubicBezTo>
                      <a:pt x="527530" y="96195"/>
                      <a:pt x="527530" y="96195"/>
                      <a:pt x="526876" y="96195"/>
                    </a:cubicBezTo>
                    <a:cubicBezTo>
                      <a:pt x="526222" y="96195"/>
                      <a:pt x="524914" y="97504"/>
                      <a:pt x="523606" y="98158"/>
                    </a:cubicBezTo>
                    <a:cubicBezTo>
                      <a:pt x="522298" y="99467"/>
                      <a:pt x="520990" y="100122"/>
                      <a:pt x="519683" y="100776"/>
                    </a:cubicBezTo>
                    <a:cubicBezTo>
                      <a:pt x="515105" y="102739"/>
                      <a:pt x="511181" y="99467"/>
                      <a:pt x="507257" y="95541"/>
                    </a:cubicBezTo>
                    <a:cubicBezTo>
                      <a:pt x="506603" y="96850"/>
                      <a:pt x="505295" y="98813"/>
                      <a:pt x="503987" y="101430"/>
                    </a:cubicBezTo>
                    <a:cubicBezTo>
                      <a:pt x="500718" y="107974"/>
                      <a:pt x="494178" y="105357"/>
                      <a:pt x="488946" y="103394"/>
                    </a:cubicBezTo>
                    <a:cubicBezTo>
                      <a:pt x="488946" y="103394"/>
                      <a:pt x="488946" y="103394"/>
                      <a:pt x="488946" y="103394"/>
                    </a:cubicBezTo>
                    <a:cubicBezTo>
                      <a:pt x="488946" y="105357"/>
                      <a:pt x="490254" y="107974"/>
                      <a:pt x="490908" y="109283"/>
                    </a:cubicBezTo>
                    <a:cubicBezTo>
                      <a:pt x="490908" y="110592"/>
                      <a:pt x="490908" y="111246"/>
                      <a:pt x="491562" y="111901"/>
                    </a:cubicBezTo>
                    <a:cubicBezTo>
                      <a:pt x="491562" y="114518"/>
                      <a:pt x="491562" y="117136"/>
                      <a:pt x="489600" y="119099"/>
                    </a:cubicBezTo>
                    <a:cubicBezTo>
                      <a:pt x="486985" y="121717"/>
                      <a:pt x="483061" y="121717"/>
                      <a:pt x="479791" y="121717"/>
                    </a:cubicBezTo>
                    <a:cubicBezTo>
                      <a:pt x="479137" y="123026"/>
                      <a:pt x="478483" y="124334"/>
                      <a:pt x="477175" y="125643"/>
                    </a:cubicBezTo>
                    <a:cubicBezTo>
                      <a:pt x="475867" y="126952"/>
                      <a:pt x="473251" y="128261"/>
                      <a:pt x="471289" y="128261"/>
                    </a:cubicBezTo>
                    <a:cubicBezTo>
                      <a:pt x="468673" y="128261"/>
                      <a:pt x="466712" y="126952"/>
                      <a:pt x="464750" y="125643"/>
                    </a:cubicBezTo>
                    <a:cubicBezTo>
                      <a:pt x="462788" y="127606"/>
                      <a:pt x="459518" y="128915"/>
                      <a:pt x="454940" y="130878"/>
                    </a:cubicBezTo>
                    <a:cubicBezTo>
                      <a:pt x="454287" y="130878"/>
                      <a:pt x="453632" y="130878"/>
                      <a:pt x="452979" y="131532"/>
                    </a:cubicBezTo>
                    <a:cubicBezTo>
                      <a:pt x="452979" y="131532"/>
                      <a:pt x="452324" y="132841"/>
                      <a:pt x="452324" y="133496"/>
                    </a:cubicBezTo>
                    <a:cubicBezTo>
                      <a:pt x="452324" y="134804"/>
                      <a:pt x="451017" y="136768"/>
                      <a:pt x="450363" y="138076"/>
                    </a:cubicBezTo>
                    <a:cubicBezTo>
                      <a:pt x="447093" y="142003"/>
                      <a:pt x="442515" y="141348"/>
                      <a:pt x="437938" y="141348"/>
                    </a:cubicBezTo>
                    <a:cubicBezTo>
                      <a:pt x="437938" y="141348"/>
                      <a:pt x="436630" y="141348"/>
                      <a:pt x="436630" y="141348"/>
                    </a:cubicBezTo>
                    <a:cubicBezTo>
                      <a:pt x="436630" y="141348"/>
                      <a:pt x="435975" y="142657"/>
                      <a:pt x="435322" y="142657"/>
                    </a:cubicBezTo>
                    <a:cubicBezTo>
                      <a:pt x="434014" y="143966"/>
                      <a:pt x="432706" y="145929"/>
                      <a:pt x="431398" y="146583"/>
                    </a:cubicBezTo>
                    <a:cubicBezTo>
                      <a:pt x="427474" y="149855"/>
                      <a:pt x="421589" y="148546"/>
                      <a:pt x="417665" y="147238"/>
                    </a:cubicBezTo>
                    <a:cubicBezTo>
                      <a:pt x="417011" y="147238"/>
                      <a:pt x="415703" y="147238"/>
                      <a:pt x="415049" y="147238"/>
                    </a:cubicBezTo>
                    <a:cubicBezTo>
                      <a:pt x="411779" y="147238"/>
                      <a:pt x="407201" y="147238"/>
                      <a:pt x="404585" y="147238"/>
                    </a:cubicBezTo>
                    <a:cubicBezTo>
                      <a:pt x="404585" y="147238"/>
                      <a:pt x="401970" y="149855"/>
                      <a:pt x="400662" y="150510"/>
                    </a:cubicBezTo>
                    <a:cubicBezTo>
                      <a:pt x="398700" y="152473"/>
                      <a:pt x="396738" y="154436"/>
                      <a:pt x="394122" y="155745"/>
                    </a:cubicBezTo>
                    <a:cubicBezTo>
                      <a:pt x="388891" y="158362"/>
                      <a:pt x="384313" y="155745"/>
                      <a:pt x="381697" y="153127"/>
                    </a:cubicBezTo>
                    <a:cubicBezTo>
                      <a:pt x="381697" y="153781"/>
                      <a:pt x="380389" y="154436"/>
                      <a:pt x="379735" y="155090"/>
                    </a:cubicBezTo>
                    <a:cubicBezTo>
                      <a:pt x="379735" y="155090"/>
                      <a:pt x="379735" y="156399"/>
                      <a:pt x="379735" y="157053"/>
                    </a:cubicBezTo>
                    <a:lnTo>
                      <a:pt x="379735" y="157053"/>
                    </a:lnTo>
                    <a:cubicBezTo>
                      <a:pt x="381043" y="166869"/>
                      <a:pt x="371234" y="170141"/>
                      <a:pt x="367964" y="171450"/>
                    </a:cubicBezTo>
                    <a:cubicBezTo>
                      <a:pt x="365348" y="172759"/>
                      <a:pt x="354884" y="173413"/>
                      <a:pt x="346383" y="173413"/>
                    </a:cubicBezTo>
                    <a:cubicBezTo>
                      <a:pt x="337881" y="173413"/>
                      <a:pt x="336574" y="173413"/>
                      <a:pt x="334611" y="172105"/>
                    </a:cubicBezTo>
                    <a:cubicBezTo>
                      <a:pt x="330688" y="172105"/>
                      <a:pt x="322186" y="174068"/>
                      <a:pt x="318262" y="175377"/>
                    </a:cubicBezTo>
                    <a:cubicBezTo>
                      <a:pt x="318262" y="177340"/>
                      <a:pt x="318262" y="179957"/>
                      <a:pt x="318262" y="181266"/>
                    </a:cubicBezTo>
                    <a:cubicBezTo>
                      <a:pt x="320878" y="187156"/>
                      <a:pt x="320225" y="208750"/>
                      <a:pt x="316955" y="213331"/>
                    </a:cubicBezTo>
                    <a:cubicBezTo>
                      <a:pt x="315647" y="215294"/>
                      <a:pt x="313685" y="216603"/>
                      <a:pt x="311069" y="216603"/>
                    </a:cubicBezTo>
                    <a:cubicBezTo>
                      <a:pt x="307799" y="216603"/>
                      <a:pt x="305183" y="215294"/>
                      <a:pt x="303221" y="212677"/>
                    </a:cubicBezTo>
                    <a:cubicBezTo>
                      <a:pt x="302568" y="215948"/>
                      <a:pt x="301913" y="217912"/>
                      <a:pt x="301260" y="219220"/>
                    </a:cubicBezTo>
                    <a:cubicBezTo>
                      <a:pt x="298644" y="224456"/>
                      <a:pt x="292758" y="223801"/>
                      <a:pt x="289488" y="223801"/>
                    </a:cubicBezTo>
                    <a:cubicBezTo>
                      <a:pt x="288180" y="223801"/>
                      <a:pt x="286872" y="223801"/>
                      <a:pt x="285564" y="223801"/>
                    </a:cubicBezTo>
                    <a:cubicBezTo>
                      <a:pt x="284257" y="223801"/>
                      <a:pt x="282949" y="224456"/>
                      <a:pt x="281641" y="225110"/>
                    </a:cubicBezTo>
                    <a:cubicBezTo>
                      <a:pt x="278371" y="226419"/>
                      <a:pt x="275101" y="227728"/>
                      <a:pt x="270523" y="227073"/>
                    </a:cubicBezTo>
                    <a:cubicBezTo>
                      <a:pt x="267908" y="227073"/>
                      <a:pt x="263984" y="227073"/>
                      <a:pt x="262022" y="227073"/>
                    </a:cubicBezTo>
                    <a:cubicBezTo>
                      <a:pt x="260714" y="227073"/>
                      <a:pt x="260060" y="227073"/>
                      <a:pt x="259406" y="227073"/>
                    </a:cubicBezTo>
                    <a:cubicBezTo>
                      <a:pt x="256790" y="227073"/>
                      <a:pt x="254174" y="226419"/>
                      <a:pt x="250905" y="225110"/>
                    </a:cubicBezTo>
                    <a:cubicBezTo>
                      <a:pt x="248943" y="224456"/>
                      <a:pt x="245019" y="222492"/>
                      <a:pt x="243711" y="222492"/>
                    </a:cubicBezTo>
                    <a:cubicBezTo>
                      <a:pt x="243057" y="222492"/>
                      <a:pt x="239787" y="225764"/>
                      <a:pt x="238480" y="227073"/>
                    </a:cubicBezTo>
                    <a:cubicBezTo>
                      <a:pt x="236517" y="229036"/>
                      <a:pt x="235210" y="230345"/>
                      <a:pt x="233248" y="231000"/>
                    </a:cubicBezTo>
                    <a:cubicBezTo>
                      <a:pt x="229324" y="233617"/>
                      <a:pt x="224746" y="231654"/>
                      <a:pt x="220823" y="230345"/>
                    </a:cubicBezTo>
                    <a:cubicBezTo>
                      <a:pt x="220823" y="231000"/>
                      <a:pt x="219515" y="232308"/>
                      <a:pt x="218861" y="232963"/>
                    </a:cubicBezTo>
                    <a:cubicBezTo>
                      <a:pt x="217553" y="234272"/>
                      <a:pt x="215591" y="234926"/>
                      <a:pt x="213629" y="236235"/>
                    </a:cubicBezTo>
                    <a:cubicBezTo>
                      <a:pt x="211667" y="236889"/>
                      <a:pt x="209705" y="238198"/>
                      <a:pt x="208397" y="239507"/>
                    </a:cubicBezTo>
                    <a:cubicBezTo>
                      <a:pt x="208397" y="239507"/>
                      <a:pt x="207743" y="242124"/>
                      <a:pt x="208397" y="242779"/>
                    </a:cubicBezTo>
                    <a:cubicBezTo>
                      <a:pt x="212321" y="249323"/>
                      <a:pt x="205127" y="255866"/>
                      <a:pt x="199242" y="261756"/>
                    </a:cubicBezTo>
                    <a:lnTo>
                      <a:pt x="198588" y="261756"/>
                    </a:lnTo>
                    <a:cubicBezTo>
                      <a:pt x="198588" y="263719"/>
                      <a:pt x="198588" y="266337"/>
                      <a:pt x="198588" y="268300"/>
                    </a:cubicBezTo>
                    <a:cubicBezTo>
                      <a:pt x="198588" y="269608"/>
                      <a:pt x="198588" y="270263"/>
                      <a:pt x="198588" y="270917"/>
                    </a:cubicBezTo>
                    <a:cubicBezTo>
                      <a:pt x="198588" y="272880"/>
                      <a:pt x="197280" y="275498"/>
                      <a:pt x="195318" y="276807"/>
                    </a:cubicBezTo>
                    <a:cubicBezTo>
                      <a:pt x="192048" y="279424"/>
                      <a:pt x="186816" y="279424"/>
                      <a:pt x="181585" y="278770"/>
                    </a:cubicBezTo>
                    <a:cubicBezTo>
                      <a:pt x="180931" y="284659"/>
                      <a:pt x="173083" y="291858"/>
                      <a:pt x="167851" y="293821"/>
                    </a:cubicBezTo>
                    <a:cubicBezTo>
                      <a:pt x="161966" y="295784"/>
                      <a:pt x="156734" y="291858"/>
                      <a:pt x="154118" y="289895"/>
                    </a:cubicBezTo>
                    <a:cubicBezTo>
                      <a:pt x="153465" y="289240"/>
                      <a:pt x="152157" y="288586"/>
                      <a:pt x="151502" y="287931"/>
                    </a:cubicBezTo>
                    <a:cubicBezTo>
                      <a:pt x="151502" y="287931"/>
                      <a:pt x="148233" y="287931"/>
                      <a:pt x="140385" y="289895"/>
                    </a:cubicBezTo>
                    <a:cubicBezTo>
                      <a:pt x="140385" y="289895"/>
                      <a:pt x="140385" y="289895"/>
                      <a:pt x="139731" y="289895"/>
                    </a:cubicBezTo>
                    <a:cubicBezTo>
                      <a:pt x="139077" y="290549"/>
                      <a:pt x="137116" y="292512"/>
                      <a:pt x="135808" y="293821"/>
                    </a:cubicBezTo>
                    <a:cubicBezTo>
                      <a:pt x="131884" y="298402"/>
                      <a:pt x="129268" y="301019"/>
                      <a:pt x="126652" y="301674"/>
                    </a:cubicBezTo>
                    <a:cubicBezTo>
                      <a:pt x="122074" y="302983"/>
                      <a:pt x="116843" y="301674"/>
                      <a:pt x="112265" y="300365"/>
                    </a:cubicBezTo>
                    <a:lnTo>
                      <a:pt x="111611" y="300365"/>
                    </a:lnTo>
                    <a:cubicBezTo>
                      <a:pt x="110957" y="300365"/>
                      <a:pt x="109649" y="301674"/>
                      <a:pt x="108995" y="302328"/>
                    </a:cubicBezTo>
                    <a:cubicBezTo>
                      <a:pt x="107033" y="303637"/>
                      <a:pt x="105725" y="305600"/>
                      <a:pt x="103763" y="306255"/>
                    </a:cubicBezTo>
                    <a:cubicBezTo>
                      <a:pt x="100494" y="307563"/>
                      <a:pt x="92646" y="310181"/>
                      <a:pt x="86761" y="310835"/>
                    </a:cubicBezTo>
                    <a:cubicBezTo>
                      <a:pt x="86106" y="314107"/>
                      <a:pt x="86106" y="316725"/>
                      <a:pt x="86761" y="317379"/>
                    </a:cubicBezTo>
                    <a:cubicBezTo>
                      <a:pt x="86761" y="317379"/>
                      <a:pt x="89376" y="319342"/>
                      <a:pt x="91338" y="321305"/>
                    </a:cubicBezTo>
                    <a:cubicBezTo>
                      <a:pt x="97224" y="325886"/>
                      <a:pt x="101148" y="329158"/>
                      <a:pt x="102455" y="332430"/>
                    </a:cubicBezTo>
                    <a:cubicBezTo>
                      <a:pt x="104418" y="337665"/>
                      <a:pt x="105071" y="352716"/>
                      <a:pt x="103110" y="357297"/>
                    </a:cubicBezTo>
                    <a:cubicBezTo>
                      <a:pt x="102455" y="359914"/>
                      <a:pt x="100494" y="362532"/>
                      <a:pt x="98532" y="365150"/>
                    </a:cubicBezTo>
                    <a:cubicBezTo>
                      <a:pt x="97878" y="366458"/>
                      <a:pt x="96570" y="367767"/>
                      <a:pt x="95916" y="369076"/>
                    </a:cubicBezTo>
                    <a:lnTo>
                      <a:pt x="95916" y="369076"/>
                    </a:lnTo>
                    <a:cubicBezTo>
                      <a:pt x="95916" y="373002"/>
                      <a:pt x="95916" y="381509"/>
                      <a:pt x="88069" y="382818"/>
                    </a:cubicBezTo>
                    <a:cubicBezTo>
                      <a:pt x="86106" y="382818"/>
                      <a:pt x="84145" y="382818"/>
                      <a:pt x="81529" y="382818"/>
                    </a:cubicBezTo>
                    <a:cubicBezTo>
                      <a:pt x="80875" y="382818"/>
                      <a:pt x="79567" y="382818"/>
                      <a:pt x="78259" y="382818"/>
                    </a:cubicBezTo>
                    <a:cubicBezTo>
                      <a:pt x="77605" y="385435"/>
                      <a:pt x="76297" y="388053"/>
                      <a:pt x="74335" y="390016"/>
                    </a:cubicBezTo>
                    <a:cubicBezTo>
                      <a:pt x="74335" y="390016"/>
                      <a:pt x="74335" y="390016"/>
                      <a:pt x="73681" y="390016"/>
                    </a:cubicBezTo>
                    <a:cubicBezTo>
                      <a:pt x="74989" y="393288"/>
                      <a:pt x="76297" y="397869"/>
                      <a:pt x="74335" y="401795"/>
                    </a:cubicBezTo>
                    <a:cubicBezTo>
                      <a:pt x="74335" y="403104"/>
                      <a:pt x="73027" y="404413"/>
                      <a:pt x="71720" y="405067"/>
                    </a:cubicBezTo>
                    <a:cubicBezTo>
                      <a:pt x="71720" y="405067"/>
                      <a:pt x="71720" y="405067"/>
                      <a:pt x="71720" y="405721"/>
                    </a:cubicBezTo>
                    <a:cubicBezTo>
                      <a:pt x="71720" y="407685"/>
                      <a:pt x="73681" y="412920"/>
                      <a:pt x="69104" y="416846"/>
                    </a:cubicBezTo>
                    <a:cubicBezTo>
                      <a:pt x="68450" y="416846"/>
                      <a:pt x="67796" y="417501"/>
                      <a:pt x="67142" y="418155"/>
                    </a:cubicBezTo>
                    <a:cubicBezTo>
                      <a:pt x="69104" y="420773"/>
                      <a:pt x="73027" y="426008"/>
                      <a:pt x="68450" y="431897"/>
                    </a:cubicBezTo>
                    <a:lnTo>
                      <a:pt x="68450" y="433206"/>
                    </a:lnTo>
                    <a:cubicBezTo>
                      <a:pt x="66488" y="434515"/>
                      <a:pt x="65180" y="435824"/>
                      <a:pt x="65180" y="436478"/>
                    </a:cubicBezTo>
                    <a:cubicBezTo>
                      <a:pt x="65180" y="436478"/>
                      <a:pt x="65180" y="437787"/>
                      <a:pt x="65180" y="439095"/>
                    </a:cubicBezTo>
                    <a:cubicBezTo>
                      <a:pt x="65834" y="444331"/>
                      <a:pt x="67142" y="450220"/>
                      <a:pt x="64526" y="454146"/>
                    </a:cubicBezTo>
                    <a:cubicBezTo>
                      <a:pt x="61910" y="458073"/>
                      <a:pt x="52755" y="465271"/>
                      <a:pt x="48831" y="466580"/>
                    </a:cubicBezTo>
                    <a:cubicBezTo>
                      <a:pt x="46215" y="467234"/>
                      <a:pt x="44253" y="466580"/>
                      <a:pt x="41637" y="465925"/>
                    </a:cubicBezTo>
                    <a:cubicBezTo>
                      <a:pt x="40983" y="467234"/>
                      <a:pt x="39675" y="468543"/>
                      <a:pt x="38367" y="469197"/>
                    </a:cubicBezTo>
                    <a:cubicBezTo>
                      <a:pt x="36405" y="470506"/>
                      <a:pt x="34444" y="470506"/>
                      <a:pt x="32482" y="469852"/>
                    </a:cubicBezTo>
                    <a:cubicBezTo>
                      <a:pt x="32482" y="469852"/>
                      <a:pt x="32482" y="469852"/>
                      <a:pt x="32482" y="469852"/>
                    </a:cubicBezTo>
                    <a:cubicBezTo>
                      <a:pt x="32482" y="472469"/>
                      <a:pt x="31174" y="475087"/>
                      <a:pt x="29212" y="477050"/>
                    </a:cubicBezTo>
                    <a:cubicBezTo>
                      <a:pt x="27250" y="479668"/>
                      <a:pt x="23980" y="481631"/>
                      <a:pt x="20710" y="482940"/>
                    </a:cubicBezTo>
                    <a:cubicBezTo>
                      <a:pt x="22018" y="484903"/>
                      <a:pt x="23326" y="487520"/>
                      <a:pt x="24634" y="488829"/>
                    </a:cubicBezTo>
                    <a:cubicBezTo>
                      <a:pt x="25942" y="490138"/>
                      <a:pt x="27250" y="491447"/>
                      <a:pt x="28558" y="492755"/>
                    </a:cubicBezTo>
                    <a:cubicBezTo>
                      <a:pt x="32482" y="496027"/>
                      <a:pt x="35752" y="499299"/>
                      <a:pt x="37059" y="503880"/>
                    </a:cubicBezTo>
                    <a:lnTo>
                      <a:pt x="37059" y="505189"/>
                    </a:lnTo>
                    <a:cubicBezTo>
                      <a:pt x="38367" y="509115"/>
                      <a:pt x="39675" y="514350"/>
                      <a:pt x="37059" y="518276"/>
                    </a:cubicBezTo>
                    <a:cubicBezTo>
                      <a:pt x="35752" y="520240"/>
                      <a:pt x="33136" y="521548"/>
                      <a:pt x="30520" y="521548"/>
                    </a:cubicBezTo>
                    <a:cubicBezTo>
                      <a:pt x="29212" y="521548"/>
                      <a:pt x="27250" y="521548"/>
                      <a:pt x="25288" y="521548"/>
                    </a:cubicBezTo>
                    <a:cubicBezTo>
                      <a:pt x="27250" y="526783"/>
                      <a:pt x="25942" y="532019"/>
                      <a:pt x="22018" y="535945"/>
                    </a:cubicBezTo>
                    <a:cubicBezTo>
                      <a:pt x="22018" y="537254"/>
                      <a:pt x="20710" y="540526"/>
                      <a:pt x="17440" y="543143"/>
                    </a:cubicBezTo>
                    <a:cubicBezTo>
                      <a:pt x="16133" y="544452"/>
                      <a:pt x="14171" y="545107"/>
                      <a:pt x="13517" y="545761"/>
                    </a:cubicBezTo>
                    <a:cubicBezTo>
                      <a:pt x="11555" y="550342"/>
                      <a:pt x="8939" y="552305"/>
                      <a:pt x="4361" y="552305"/>
                    </a:cubicBezTo>
                    <a:cubicBezTo>
                      <a:pt x="3707" y="555577"/>
                      <a:pt x="-1524" y="562775"/>
                      <a:pt x="438" y="566047"/>
                    </a:cubicBezTo>
                    <a:cubicBezTo>
                      <a:pt x="1746" y="569319"/>
                      <a:pt x="7631" y="569319"/>
                      <a:pt x="9593" y="569319"/>
                    </a:cubicBezTo>
                    <a:cubicBezTo>
                      <a:pt x="11555" y="569319"/>
                      <a:pt x="16787" y="564738"/>
                      <a:pt x="16787" y="569319"/>
                    </a:cubicBezTo>
                    <a:cubicBezTo>
                      <a:pt x="16787" y="573900"/>
                      <a:pt x="12209" y="577171"/>
                      <a:pt x="14825" y="577826"/>
                    </a:cubicBezTo>
                    <a:cubicBezTo>
                      <a:pt x="17440" y="577826"/>
                      <a:pt x="22672" y="577826"/>
                      <a:pt x="22018" y="580443"/>
                    </a:cubicBezTo>
                    <a:cubicBezTo>
                      <a:pt x="21364" y="583061"/>
                      <a:pt x="11555" y="583061"/>
                      <a:pt x="12863" y="585678"/>
                    </a:cubicBezTo>
                    <a:cubicBezTo>
                      <a:pt x="14171" y="588296"/>
                      <a:pt x="23326" y="590259"/>
                      <a:pt x="24634" y="593531"/>
                    </a:cubicBezTo>
                    <a:cubicBezTo>
                      <a:pt x="25942" y="597458"/>
                      <a:pt x="29212" y="604002"/>
                      <a:pt x="33136" y="606619"/>
                    </a:cubicBezTo>
                    <a:cubicBezTo>
                      <a:pt x="37059" y="609237"/>
                      <a:pt x="44253" y="606619"/>
                      <a:pt x="50139" y="607928"/>
                    </a:cubicBezTo>
                    <a:cubicBezTo>
                      <a:pt x="55371" y="609237"/>
                      <a:pt x="57986" y="606619"/>
                      <a:pt x="57986" y="611200"/>
                    </a:cubicBezTo>
                    <a:cubicBezTo>
                      <a:pt x="57986" y="615126"/>
                      <a:pt x="61256" y="619707"/>
                      <a:pt x="61256" y="619707"/>
                    </a:cubicBezTo>
                    <a:cubicBezTo>
                      <a:pt x="61256" y="619707"/>
                      <a:pt x="71720" y="624942"/>
                      <a:pt x="73027" y="626905"/>
                    </a:cubicBezTo>
                    <a:cubicBezTo>
                      <a:pt x="73681" y="628214"/>
                      <a:pt x="78259" y="633449"/>
                      <a:pt x="78259" y="633449"/>
                    </a:cubicBezTo>
                    <a:cubicBezTo>
                      <a:pt x="82837" y="636721"/>
                      <a:pt x="82183" y="634758"/>
                      <a:pt x="87414" y="638684"/>
                    </a:cubicBezTo>
                    <a:cubicBezTo>
                      <a:pt x="92646" y="642610"/>
                      <a:pt x="93954" y="644574"/>
                      <a:pt x="96570" y="647191"/>
                    </a:cubicBezTo>
                    <a:cubicBezTo>
                      <a:pt x="99186" y="649809"/>
                      <a:pt x="103763" y="650463"/>
                      <a:pt x="105071" y="647845"/>
                    </a:cubicBezTo>
                    <a:cubicBezTo>
                      <a:pt x="107033" y="645228"/>
                      <a:pt x="106379" y="638684"/>
                      <a:pt x="107033" y="636067"/>
                    </a:cubicBezTo>
                    <a:cubicBezTo>
                      <a:pt x="108341" y="633449"/>
                      <a:pt x="110957" y="626905"/>
                      <a:pt x="112265" y="630177"/>
                    </a:cubicBezTo>
                    <a:cubicBezTo>
                      <a:pt x="114227" y="633449"/>
                      <a:pt x="115535" y="635412"/>
                      <a:pt x="114227" y="637375"/>
                    </a:cubicBezTo>
                    <a:cubicBezTo>
                      <a:pt x="112919" y="639338"/>
                      <a:pt x="110957" y="644574"/>
                      <a:pt x="114227" y="644574"/>
                    </a:cubicBezTo>
                    <a:cubicBezTo>
                      <a:pt x="117497" y="644574"/>
                      <a:pt x="120112" y="645882"/>
                      <a:pt x="120767" y="644574"/>
                    </a:cubicBezTo>
                    <a:cubicBezTo>
                      <a:pt x="120767" y="643265"/>
                      <a:pt x="118151" y="639993"/>
                      <a:pt x="120767" y="638684"/>
                    </a:cubicBezTo>
                    <a:cubicBezTo>
                      <a:pt x="124036" y="637375"/>
                      <a:pt x="125998" y="633449"/>
                      <a:pt x="127306" y="638030"/>
                    </a:cubicBezTo>
                    <a:cubicBezTo>
                      <a:pt x="128614" y="642610"/>
                      <a:pt x="131230" y="643265"/>
                      <a:pt x="133192" y="643919"/>
                    </a:cubicBezTo>
                    <a:cubicBezTo>
                      <a:pt x="135808" y="643919"/>
                      <a:pt x="135808" y="647191"/>
                      <a:pt x="140385" y="645882"/>
                    </a:cubicBezTo>
                    <a:cubicBezTo>
                      <a:pt x="144963" y="644574"/>
                      <a:pt x="143001" y="643265"/>
                      <a:pt x="144309" y="641302"/>
                    </a:cubicBezTo>
                    <a:cubicBezTo>
                      <a:pt x="145617" y="639338"/>
                      <a:pt x="148233" y="634103"/>
                      <a:pt x="150195" y="636067"/>
                    </a:cubicBezTo>
                    <a:cubicBezTo>
                      <a:pt x="152157" y="638030"/>
                      <a:pt x="159350" y="640647"/>
                      <a:pt x="160658" y="643919"/>
                    </a:cubicBezTo>
                    <a:cubicBezTo>
                      <a:pt x="161966" y="647191"/>
                      <a:pt x="158696" y="647845"/>
                      <a:pt x="160658" y="651772"/>
                    </a:cubicBezTo>
                    <a:cubicBezTo>
                      <a:pt x="161966" y="655698"/>
                      <a:pt x="169814" y="662242"/>
                      <a:pt x="167198" y="664860"/>
                    </a:cubicBezTo>
                    <a:cubicBezTo>
                      <a:pt x="165236" y="667477"/>
                      <a:pt x="160004" y="660279"/>
                      <a:pt x="158696" y="660933"/>
                    </a:cubicBezTo>
                    <a:cubicBezTo>
                      <a:pt x="157388" y="660933"/>
                      <a:pt x="158696" y="668132"/>
                      <a:pt x="156080" y="669441"/>
                    </a:cubicBezTo>
                    <a:cubicBezTo>
                      <a:pt x="153465" y="670749"/>
                      <a:pt x="148233" y="669441"/>
                      <a:pt x="146925" y="666823"/>
                    </a:cubicBezTo>
                    <a:cubicBezTo>
                      <a:pt x="145617" y="664860"/>
                      <a:pt x="146925" y="662242"/>
                      <a:pt x="145617" y="661588"/>
                    </a:cubicBezTo>
                    <a:cubicBezTo>
                      <a:pt x="144309" y="660933"/>
                      <a:pt x="141039" y="662242"/>
                      <a:pt x="139731" y="661588"/>
                    </a:cubicBezTo>
                    <a:cubicBezTo>
                      <a:pt x="138423" y="660279"/>
                      <a:pt x="134500" y="658316"/>
                      <a:pt x="133846" y="659625"/>
                    </a:cubicBezTo>
                    <a:cubicBezTo>
                      <a:pt x="133192" y="660933"/>
                      <a:pt x="130576" y="662897"/>
                      <a:pt x="129268" y="662897"/>
                    </a:cubicBezTo>
                    <a:cubicBezTo>
                      <a:pt x="127960" y="662897"/>
                      <a:pt x="123382" y="664860"/>
                      <a:pt x="122728" y="664205"/>
                    </a:cubicBezTo>
                    <a:cubicBezTo>
                      <a:pt x="122074" y="662897"/>
                      <a:pt x="121420" y="658970"/>
                      <a:pt x="120767" y="660933"/>
                    </a:cubicBezTo>
                    <a:cubicBezTo>
                      <a:pt x="120767" y="662897"/>
                      <a:pt x="116843" y="666169"/>
                      <a:pt x="116189" y="666823"/>
                    </a:cubicBezTo>
                    <a:cubicBezTo>
                      <a:pt x="114881" y="666823"/>
                      <a:pt x="110303" y="666823"/>
                      <a:pt x="110303" y="666823"/>
                    </a:cubicBezTo>
                    <a:cubicBezTo>
                      <a:pt x="110303" y="666823"/>
                      <a:pt x="103110" y="666823"/>
                      <a:pt x="104418" y="670095"/>
                    </a:cubicBezTo>
                    <a:cubicBezTo>
                      <a:pt x="105725" y="672713"/>
                      <a:pt x="114881" y="674021"/>
                      <a:pt x="112919" y="677948"/>
                    </a:cubicBezTo>
                    <a:cubicBezTo>
                      <a:pt x="111611" y="681874"/>
                      <a:pt x="108341" y="679911"/>
                      <a:pt x="107687" y="683183"/>
                    </a:cubicBezTo>
                    <a:cubicBezTo>
                      <a:pt x="107687" y="686455"/>
                      <a:pt x="107687" y="691035"/>
                      <a:pt x="111611" y="694307"/>
                    </a:cubicBezTo>
                    <a:cubicBezTo>
                      <a:pt x="114881" y="697579"/>
                      <a:pt x="116189" y="699542"/>
                      <a:pt x="118151" y="696925"/>
                    </a:cubicBezTo>
                    <a:cubicBezTo>
                      <a:pt x="120767" y="694307"/>
                      <a:pt x="123382" y="686455"/>
                      <a:pt x="126652" y="687763"/>
                    </a:cubicBezTo>
                    <a:cubicBezTo>
                      <a:pt x="129268" y="689072"/>
                      <a:pt x="133846" y="702814"/>
                      <a:pt x="135153" y="706740"/>
                    </a:cubicBezTo>
                    <a:cubicBezTo>
                      <a:pt x="136461" y="710667"/>
                      <a:pt x="142347" y="708049"/>
                      <a:pt x="146271" y="710012"/>
                    </a:cubicBezTo>
                    <a:cubicBezTo>
                      <a:pt x="150195" y="711976"/>
                      <a:pt x="154772" y="715902"/>
                      <a:pt x="154772" y="720483"/>
                    </a:cubicBezTo>
                    <a:cubicBezTo>
                      <a:pt x="154772" y="725064"/>
                      <a:pt x="152810" y="737497"/>
                      <a:pt x="157388" y="738806"/>
                    </a:cubicBezTo>
                    <a:cubicBezTo>
                      <a:pt x="161966" y="740115"/>
                      <a:pt x="165890" y="730953"/>
                      <a:pt x="166544" y="733571"/>
                    </a:cubicBezTo>
                    <a:cubicBezTo>
                      <a:pt x="167851" y="736188"/>
                      <a:pt x="166544" y="736188"/>
                      <a:pt x="168506" y="742078"/>
                    </a:cubicBezTo>
                    <a:cubicBezTo>
                      <a:pt x="170467" y="748622"/>
                      <a:pt x="174391" y="747313"/>
                      <a:pt x="172429" y="749930"/>
                    </a:cubicBezTo>
                    <a:lnTo>
                      <a:pt x="170467" y="752548"/>
                    </a:lnTo>
                    <a:lnTo>
                      <a:pt x="177661" y="757129"/>
                    </a:lnTo>
                    <a:cubicBezTo>
                      <a:pt x="177661" y="757129"/>
                      <a:pt x="169814" y="763672"/>
                      <a:pt x="173083" y="765636"/>
                    </a:cubicBezTo>
                    <a:cubicBezTo>
                      <a:pt x="176353" y="767599"/>
                      <a:pt x="177661" y="764327"/>
                      <a:pt x="180277" y="767599"/>
                    </a:cubicBezTo>
                    <a:cubicBezTo>
                      <a:pt x="182239" y="770871"/>
                      <a:pt x="183547" y="776760"/>
                      <a:pt x="185508" y="774797"/>
                    </a:cubicBezTo>
                    <a:cubicBezTo>
                      <a:pt x="187470" y="772179"/>
                      <a:pt x="184855" y="764981"/>
                      <a:pt x="188124" y="766944"/>
                    </a:cubicBezTo>
                    <a:cubicBezTo>
                      <a:pt x="191394" y="768907"/>
                      <a:pt x="193356" y="770216"/>
                      <a:pt x="195972" y="768253"/>
                    </a:cubicBezTo>
                    <a:cubicBezTo>
                      <a:pt x="198588" y="766290"/>
                      <a:pt x="197934" y="762364"/>
                      <a:pt x="200549" y="759092"/>
                    </a:cubicBezTo>
                    <a:cubicBezTo>
                      <a:pt x="203165" y="755820"/>
                      <a:pt x="207089" y="755165"/>
                      <a:pt x="207089" y="752548"/>
                    </a:cubicBezTo>
                    <a:cubicBezTo>
                      <a:pt x="207089" y="749930"/>
                      <a:pt x="209051" y="741423"/>
                      <a:pt x="206435" y="739460"/>
                    </a:cubicBezTo>
                    <a:cubicBezTo>
                      <a:pt x="203819" y="738151"/>
                      <a:pt x="198588" y="734225"/>
                      <a:pt x="201857" y="732916"/>
                    </a:cubicBezTo>
                    <a:cubicBezTo>
                      <a:pt x="205781" y="731608"/>
                      <a:pt x="208397" y="732916"/>
                      <a:pt x="210359" y="738151"/>
                    </a:cubicBezTo>
                    <a:cubicBezTo>
                      <a:pt x="211667" y="743387"/>
                      <a:pt x="209051" y="748622"/>
                      <a:pt x="212321" y="749276"/>
                    </a:cubicBezTo>
                    <a:cubicBezTo>
                      <a:pt x="216245" y="749930"/>
                      <a:pt x="217553" y="749276"/>
                      <a:pt x="220168" y="750585"/>
                    </a:cubicBezTo>
                    <a:cubicBezTo>
                      <a:pt x="222784" y="752548"/>
                      <a:pt x="229978" y="750585"/>
                      <a:pt x="229978" y="753857"/>
                    </a:cubicBezTo>
                    <a:cubicBezTo>
                      <a:pt x="229978" y="757129"/>
                      <a:pt x="222784" y="759092"/>
                      <a:pt x="224092" y="760400"/>
                    </a:cubicBezTo>
                    <a:cubicBezTo>
                      <a:pt x="225400" y="761709"/>
                      <a:pt x="229324" y="762364"/>
                      <a:pt x="233248" y="763672"/>
                    </a:cubicBezTo>
                    <a:cubicBezTo>
                      <a:pt x="237172" y="764981"/>
                      <a:pt x="241749" y="758437"/>
                      <a:pt x="245673" y="755820"/>
                    </a:cubicBezTo>
                    <a:cubicBezTo>
                      <a:pt x="249597" y="753202"/>
                      <a:pt x="256136" y="747967"/>
                      <a:pt x="258098" y="748622"/>
                    </a:cubicBezTo>
                    <a:cubicBezTo>
                      <a:pt x="260060" y="749276"/>
                      <a:pt x="267908" y="754511"/>
                      <a:pt x="269870" y="751894"/>
                    </a:cubicBezTo>
                    <a:cubicBezTo>
                      <a:pt x="271831" y="749276"/>
                      <a:pt x="271831" y="743387"/>
                      <a:pt x="273793" y="742078"/>
                    </a:cubicBezTo>
                    <a:cubicBezTo>
                      <a:pt x="275755" y="740769"/>
                      <a:pt x="279025" y="735534"/>
                      <a:pt x="280987" y="737497"/>
                    </a:cubicBezTo>
                    <a:cubicBezTo>
                      <a:pt x="282949" y="739460"/>
                      <a:pt x="287527" y="742732"/>
                      <a:pt x="289488" y="741423"/>
                    </a:cubicBezTo>
                    <a:cubicBezTo>
                      <a:pt x="291450" y="740115"/>
                      <a:pt x="290796" y="732916"/>
                      <a:pt x="295374" y="732916"/>
                    </a:cubicBezTo>
                    <a:cubicBezTo>
                      <a:pt x="300606" y="732916"/>
                      <a:pt x="301260" y="734225"/>
                      <a:pt x="303876" y="732916"/>
                    </a:cubicBezTo>
                    <a:cubicBezTo>
                      <a:pt x="306491" y="732916"/>
                      <a:pt x="310415" y="731608"/>
                      <a:pt x="310415" y="731608"/>
                    </a:cubicBezTo>
                    <a:cubicBezTo>
                      <a:pt x="310415" y="731608"/>
                      <a:pt x="320225" y="731608"/>
                      <a:pt x="322840" y="734880"/>
                    </a:cubicBezTo>
                    <a:cubicBezTo>
                      <a:pt x="326110" y="737497"/>
                      <a:pt x="327418" y="742732"/>
                      <a:pt x="330688" y="740115"/>
                    </a:cubicBezTo>
                    <a:cubicBezTo>
                      <a:pt x="333958" y="737497"/>
                      <a:pt x="337227" y="732916"/>
                      <a:pt x="339843" y="733571"/>
                    </a:cubicBezTo>
                    <a:cubicBezTo>
                      <a:pt x="342459" y="733571"/>
                      <a:pt x="347037" y="734880"/>
                      <a:pt x="347037" y="734880"/>
                    </a:cubicBezTo>
                    <a:cubicBezTo>
                      <a:pt x="347037" y="734880"/>
                      <a:pt x="357500" y="735534"/>
                      <a:pt x="359462" y="734880"/>
                    </a:cubicBezTo>
                    <a:cubicBezTo>
                      <a:pt x="361424" y="733571"/>
                      <a:pt x="362078" y="730953"/>
                      <a:pt x="362078" y="728990"/>
                    </a:cubicBezTo>
                    <a:cubicBezTo>
                      <a:pt x="362078" y="727027"/>
                      <a:pt x="360770" y="720483"/>
                      <a:pt x="360116" y="718520"/>
                    </a:cubicBezTo>
                    <a:cubicBezTo>
                      <a:pt x="360116" y="716556"/>
                      <a:pt x="358808" y="712630"/>
                      <a:pt x="361424" y="713284"/>
                    </a:cubicBezTo>
                    <a:cubicBezTo>
                      <a:pt x="364040" y="714593"/>
                      <a:pt x="366656" y="711976"/>
                      <a:pt x="369272" y="715902"/>
                    </a:cubicBezTo>
                    <a:cubicBezTo>
                      <a:pt x="371887" y="719828"/>
                      <a:pt x="375811" y="721792"/>
                      <a:pt x="379735" y="726372"/>
                    </a:cubicBezTo>
                    <a:cubicBezTo>
                      <a:pt x="383659" y="730953"/>
                      <a:pt x="381697" y="726372"/>
                      <a:pt x="383659" y="730953"/>
                    </a:cubicBezTo>
                    <a:cubicBezTo>
                      <a:pt x="385621" y="734880"/>
                      <a:pt x="381043" y="740115"/>
                      <a:pt x="386928" y="738806"/>
                    </a:cubicBezTo>
                    <a:cubicBezTo>
                      <a:pt x="392814" y="737497"/>
                      <a:pt x="394122" y="734225"/>
                      <a:pt x="393468" y="730953"/>
                    </a:cubicBezTo>
                    <a:cubicBezTo>
                      <a:pt x="392814" y="727681"/>
                      <a:pt x="393468" y="723755"/>
                      <a:pt x="393468" y="723755"/>
                    </a:cubicBezTo>
                    <a:cubicBezTo>
                      <a:pt x="393468" y="723755"/>
                      <a:pt x="396738" y="715902"/>
                      <a:pt x="400008" y="717211"/>
                    </a:cubicBezTo>
                    <a:cubicBezTo>
                      <a:pt x="402624" y="718520"/>
                      <a:pt x="400008" y="721792"/>
                      <a:pt x="401316" y="725064"/>
                    </a:cubicBezTo>
                    <a:cubicBezTo>
                      <a:pt x="402624" y="728336"/>
                      <a:pt x="407201" y="728336"/>
                      <a:pt x="410471" y="731608"/>
                    </a:cubicBezTo>
                    <a:cubicBezTo>
                      <a:pt x="413741" y="734225"/>
                      <a:pt x="421589" y="732262"/>
                      <a:pt x="421589" y="734880"/>
                    </a:cubicBezTo>
                    <a:cubicBezTo>
                      <a:pt x="421589" y="737497"/>
                      <a:pt x="418319" y="740769"/>
                      <a:pt x="422896" y="742732"/>
                    </a:cubicBezTo>
                    <a:cubicBezTo>
                      <a:pt x="427474" y="744695"/>
                      <a:pt x="434668" y="737497"/>
                      <a:pt x="437283" y="738806"/>
                    </a:cubicBezTo>
                    <a:cubicBezTo>
                      <a:pt x="439899" y="740115"/>
                      <a:pt x="441207" y="746658"/>
                      <a:pt x="441207" y="746658"/>
                    </a:cubicBezTo>
                    <a:cubicBezTo>
                      <a:pt x="441207" y="746658"/>
                      <a:pt x="449055" y="748622"/>
                      <a:pt x="451017" y="745350"/>
                    </a:cubicBezTo>
                    <a:cubicBezTo>
                      <a:pt x="452979" y="742078"/>
                      <a:pt x="452324" y="740115"/>
                      <a:pt x="456248" y="740115"/>
                    </a:cubicBezTo>
                    <a:cubicBezTo>
                      <a:pt x="460172" y="740115"/>
                      <a:pt x="458210" y="746004"/>
                      <a:pt x="462134" y="744695"/>
                    </a:cubicBezTo>
                    <a:cubicBezTo>
                      <a:pt x="462134" y="744695"/>
                      <a:pt x="464750" y="746004"/>
                      <a:pt x="468673" y="743387"/>
                    </a:cubicBezTo>
                    <a:cubicBezTo>
                      <a:pt x="471943" y="740769"/>
                      <a:pt x="470636" y="738806"/>
                      <a:pt x="473905" y="737497"/>
                    </a:cubicBezTo>
                    <a:cubicBezTo>
                      <a:pt x="476521" y="736188"/>
                      <a:pt x="478483" y="742078"/>
                      <a:pt x="477829" y="744041"/>
                    </a:cubicBezTo>
                    <a:cubicBezTo>
                      <a:pt x="477829" y="746004"/>
                      <a:pt x="479791" y="745350"/>
                      <a:pt x="482407" y="746004"/>
                    </a:cubicBezTo>
                    <a:cubicBezTo>
                      <a:pt x="485022" y="746004"/>
                      <a:pt x="488292" y="744041"/>
                      <a:pt x="490254" y="745350"/>
                    </a:cubicBezTo>
                    <a:cubicBezTo>
                      <a:pt x="492870" y="746658"/>
                      <a:pt x="488292" y="748622"/>
                      <a:pt x="487638" y="749930"/>
                    </a:cubicBezTo>
                    <a:cubicBezTo>
                      <a:pt x="486985" y="751239"/>
                      <a:pt x="492216" y="751239"/>
                      <a:pt x="490254" y="753857"/>
                    </a:cubicBezTo>
                    <a:cubicBezTo>
                      <a:pt x="489600" y="755165"/>
                      <a:pt x="484369" y="761709"/>
                      <a:pt x="479137" y="765636"/>
                    </a:cubicBezTo>
                    <a:cubicBezTo>
                      <a:pt x="473905" y="769562"/>
                      <a:pt x="460172" y="767599"/>
                      <a:pt x="455594" y="767599"/>
                    </a:cubicBezTo>
                    <a:cubicBezTo>
                      <a:pt x="451017" y="767599"/>
                      <a:pt x="444477" y="776760"/>
                      <a:pt x="442515" y="778723"/>
                    </a:cubicBezTo>
                    <a:cubicBezTo>
                      <a:pt x="440553" y="780687"/>
                      <a:pt x="458210" y="782650"/>
                      <a:pt x="460826" y="786576"/>
                    </a:cubicBezTo>
                    <a:cubicBezTo>
                      <a:pt x="463442" y="790503"/>
                      <a:pt x="455594" y="794429"/>
                      <a:pt x="450363" y="796392"/>
                    </a:cubicBezTo>
                    <a:cubicBezTo>
                      <a:pt x="445131" y="798355"/>
                      <a:pt x="442515" y="795738"/>
                      <a:pt x="437283" y="793120"/>
                    </a:cubicBezTo>
                    <a:cubicBezTo>
                      <a:pt x="432052" y="790503"/>
                      <a:pt x="426166" y="785267"/>
                      <a:pt x="421589" y="781341"/>
                    </a:cubicBezTo>
                    <a:cubicBezTo>
                      <a:pt x="416357" y="776760"/>
                      <a:pt x="392160" y="772179"/>
                      <a:pt x="386928" y="770871"/>
                    </a:cubicBezTo>
                    <a:cubicBezTo>
                      <a:pt x="381697" y="769562"/>
                      <a:pt x="367310" y="772179"/>
                      <a:pt x="367310" y="772179"/>
                    </a:cubicBezTo>
                    <a:cubicBezTo>
                      <a:pt x="367310" y="772179"/>
                      <a:pt x="362732" y="768907"/>
                      <a:pt x="359462" y="768253"/>
                    </a:cubicBezTo>
                    <a:cubicBezTo>
                      <a:pt x="356846" y="768253"/>
                      <a:pt x="335919" y="768253"/>
                      <a:pt x="335919" y="768253"/>
                    </a:cubicBezTo>
                    <a:cubicBezTo>
                      <a:pt x="335919" y="768253"/>
                      <a:pt x="330034" y="762364"/>
                      <a:pt x="327418" y="759746"/>
                    </a:cubicBezTo>
                    <a:cubicBezTo>
                      <a:pt x="324802" y="756474"/>
                      <a:pt x="314993" y="759746"/>
                      <a:pt x="311723" y="757783"/>
                    </a:cubicBezTo>
                    <a:cubicBezTo>
                      <a:pt x="308453" y="755820"/>
                      <a:pt x="309107" y="752548"/>
                      <a:pt x="304529" y="750585"/>
                    </a:cubicBezTo>
                    <a:cubicBezTo>
                      <a:pt x="299952" y="748622"/>
                      <a:pt x="290796" y="751894"/>
                      <a:pt x="286219" y="752548"/>
                    </a:cubicBezTo>
                    <a:cubicBezTo>
                      <a:pt x="281641" y="752548"/>
                      <a:pt x="274447" y="760400"/>
                      <a:pt x="273793" y="761709"/>
                    </a:cubicBezTo>
                    <a:cubicBezTo>
                      <a:pt x="272485" y="763018"/>
                      <a:pt x="268562" y="775451"/>
                      <a:pt x="267908" y="778723"/>
                    </a:cubicBezTo>
                    <a:cubicBezTo>
                      <a:pt x="267254" y="781995"/>
                      <a:pt x="262676" y="787885"/>
                      <a:pt x="256790" y="792466"/>
                    </a:cubicBezTo>
                    <a:cubicBezTo>
                      <a:pt x="250905" y="797047"/>
                      <a:pt x="233248" y="789848"/>
                      <a:pt x="231286" y="787231"/>
                    </a:cubicBezTo>
                    <a:cubicBezTo>
                      <a:pt x="229324" y="784613"/>
                      <a:pt x="225400" y="787231"/>
                      <a:pt x="223438" y="785267"/>
                    </a:cubicBezTo>
                    <a:cubicBezTo>
                      <a:pt x="221476" y="783304"/>
                      <a:pt x="220168" y="795083"/>
                      <a:pt x="220168" y="797047"/>
                    </a:cubicBezTo>
                    <a:cubicBezTo>
                      <a:pt x="220168" y="799010"/>
                      <a:pt x="220168" y="804899"/>
                      <a:pt x="220168" y="808171"/>
                    </a:cubicBezTo>
                    <a:cubicBezTo>
                      <a:pt x="220168" y="811443"/>
                      <a:pt x="218207" y="821259"/>
                      <a:pt x="215591" y="825839"/>
                    </a:cubicBezTo>
                    <a:cubicBezTo>
                      <a:pt x="213629" y="830420"/>
                      <a:pt x="204473" y="841545"/>
                      <a:pt x="202512" y="844162"/>
                    </a:cubicBezTo>
                    <a:cubicBezTo>
                      <a:pt x="200549" y="846780"/>
                      <a:pt x="191394" y="844162"/>
                      <a:pt x="191394" y="844162"/>
                    </a:cubicBezTo>
                    <a:cubicBezTo>
                      <a:pt x="191394" y="844162"/>
                      <a:pt x="191394" y="851361"/>
                      <a:pt x="192048" y="861177"/>
                    </a:cubicBezTo>
                    <a:cubicBezTo>
                      <a:pt x="192048" y="861177"/>
                      <a:pt x="190740" y="863794"/>
                      <a:pt x="194664" y="863794"/>
                    </a:cubicBezTo>
                    <a:cubicBezTo>
                      <a:pt x="197934" y="863794"/>
                      <a:pt x="202512" y="863794"/>
                      <a:pt x="202512" y="863794"/>
                    </a:cubicBezTo>
                    <a:cubicBezTo>
                      <a:pt x="210359" y="865757"/>
                      <a:pt x="212975" y="862485"/>
                      <a:pt x="218861" y="867720"/>
                    </a:cubicBezTo>
                    <a:cubicBezTo>
                      <a:pt x="224746" y="872956"/>
                      <a:pt x="226708" y="875573"/>
                      <a:pt x="226708" y="879499"/>
                    </a:cubicBezTo>
                    <a:cubicBezTo>
                      <a:pt x="226708" y="883426"/>
                      <a:pt x="222131" y="889315"/>
                      <a:pt x="226708" y="890624"/>
                    </a:cubicBezTo>
                    <a:cubicBezTo>
                      <a:pt x="231286" y="891933"/>
                      <a:pt x="231940" y="887352"/>
                      <a:pt x="235864" y="888661"/>
                    </a:cubicBezTo>
                    <a:cubicBezTo>
                      <a:pt x="239787" y="889969"/>
                      <a:pt x="246981" y="895205"/>
                      <a:pt x="254174" y="898477"/>
                    </a:cubicBezTo>
                    <a:cubicBezTo>
                      <a:pt x="261368" y="901749"/>
                      <a:pt x="266600" y="905021"/>
                      <a:pt x="273139" y="909601"/>
                    </a:cubicBezTo>
                    <a:cubicBezTo>
                      <a:pt x="279679" y="914182"/>
                      <a:pt x="294066" y="934468"/>
                      <a:pt x="296028" y="942321"/>
                    </a:cubicBezTo>
                    <a:cubicBezTo>
                      <a:pt x="297990" y="949519"/>
                      <a:pt x="296682" y="954100"/>
                      <a:pt x="292104" y="958680"/>
                    </a:cubicBezTo>
                    <a:cubicBezTo>
                      <a:pt x="287527" y="963261"/>
                      <a:pt x="282295" y="964570"/>
                      <a:pt x="281641" y="969151"/>
                    </a:cubicBezTo>
                    <a:cubicBezTo>
                      <a:pt x="281641" y="973732"/>
                      <a:pt x="280333" y="979621"/>
                      <a:pt x="282295" y="983547"/>
                    </a:cubicBezTo>
                    <a:cubicBezTo>
                      <a:pt x="284257" y="987474"/>
                      <a:pt x="284911" y="992054"/>
                      <a:pt x="288834" y="996635"/>
                    </a:cubicBezTo>
                    <a:cubicBezTo>
                      <a:pt x="292758" y="1001216"/>
                      <a:pt x="299952" y="1006451"/>
                      <a:pt x="302568" y="1008414"/>
                    </a:cubicBezTo>
                    <a:cubicBezTo>
                      <a:pt x="302568" y="1008414"/>
                      <a:pt x="308453" y="1011686"/>
                      <a:pt x="309761" y="1012995"/>
                    </a:cubicBezTo>
                    <a:cubicBezTo>
                      <a:pt x="312377" y="1016267"/>
                      <a:pt x="307145" y="1020847"/>
                      <a:pt x="308453" y="1025428"/>
                    </a:cubicBezTo>
                    <a:cubicBezTo>
                      <a:pt x="309761" y="1030009"/>
                      <a:pt x="310415" y="1037207"/>
                      <a:pt x="315647" y="1039171"/>
                    </a:cubicBezTo>
                    <a:cubicBezTo>
                      <a:pt x="320878" y="1041134"/>
                      <a:pt x="327418" y="1034590"/>
                      <a:pt x="329380" y="1036553"/>
                    </a:cubicBezTo>
                    <a:cubicBezTo>
                      <a:pt x="330688" y="1038516"/>
                      <a:pt x="341151" y="1052258"/>
                      <a:pt x="343767" y="1050950"/>
                    </a:cubicBezTo>
                    <a:cubicBezTo>
                      <a:pt x="346383" y="1048986"/>
                      <a:pt x="353576" y="1041134"/>
                      <a:pt x="352268" y="1037207"/>
                    </a:cubicBezTo>
                    <a:cubicBezTo>
                      <a:pt x="350960" y="1033281"/>
                      <a:pt x="347037" y="1031972"/>
                      <a:pt x="347037" y="1030009"/>
                    </a:cubicBezTo>
                    <a:cubicBezTo>
                      <a:pt x="347037" y="1028046"/>
                      <a:pt x="344421" y="1023465"/>
                      <a:pt x="344421" y="1021502"/>
                    </a:cubicBezTo>
                    <a:cubicBezTo>
                      <a:pt x="344421" y="1019539"/>
                      <a:pt x="344421" y="1011032"/>
                      <a:pt x="344421" y="1009068"/>
                    </a:cubicBezTo>
                    <a:cubicBezTo>
                      <a:pt x="344421" y="1007105"/>
                      <a:pt x="341805" y="1002525"/>
                      <a:pt x="342459" y="1001216"/>
                    </a:cubicBezTo>
                    <a:cubicBezTo>
                      <a:pt x="343767" y="1000561"/>
                      <a:pt x="356192" y="988128"/>
                      <a:pt x="360770" y="987474"/>
                    </a:cubicBezTo>
                    <a:cubicBezTo>
                      <a:pt x="365348" y="986819"/>
                      <a:pt x="373195" y="984856"/>
                      <a:pt x="374503" y="987474"/>
                    </a:cubicBezTo>
                    <a:cubicBezTo>
                      <a:pt x="375811" y="990091"/>
                      <a:pt x="373195" y="1003833"/>
                      <a:pt x="375157" y="1007105"/>
                    </a:cubicBezTo>
                    <a:cubicBezTo>
                      <a:pt x="377119" y="1009723"/>
                      <a:pt x="377119" y="1012995"/>
                      <a:pt x="379735" y="1012340"/>
                    </a:cubicBezTo>
                    <a:cubicBezTo>
                      <a:pt x="382351" y="1011032"/>
                      <a:pt x="384967" y="1007105"/>
                      <a:pt x="388236" y="1008414"/>
                    </a:cubicBezTo>
                    <a:cubicBezTo>
                      <a:pt x="391506" y="1009723"/>
                      <a:pt x="398046" y="1020847"/>
                      <a:pt x="404585" y="1028046"/>
                    </a:cubicBezTo>
                    <a:cubicBezTo>
                      <a:pt x="411125" y="1035244"/>
                      <a:pt x="411779" y="1039171"/>
                      <a:pt x="413741" y="1040479"/>
                    </a:cubicBezTo>
                    <a:cubicBezTo>
                      <a:pt x="415703" y="1041788"/>
                      <a:pt x="419626" y="1040479"/>
                      <a:pt x="419626" y="1042443"/>
                    </a:cubicBezTo>
                    <a:cubicBezTo>
                      <a:pt x="419626" y="1045060"/>
                      <a:pt x="415049" y="1047023"/>
                      <a:pt x="417011" y="1049641"/>
                    </a:cubicBezTo>
                    <a:cubicBezTo>
                      <a:pt x="418319" y="1052258"/>
                      <a:pt x="420934" y="1050950"/>
                      <a:pt x="419626" y="1054221"/>
                    </a:cubicBezTo>
                    <a:cubicBezTo>
                      <a:pt x="418319" y="1057493"/>
                      <a:pt x="417011" y="1059457"/>
                      <a:pt x="419626" y="1061420"/>
                    </a:cubicBezTo>
                    <a:cubicBezTo>
                      <a:pt x="422242" y="1063383"/>
                      <a:pt x="424204" y="1065346"/>
                      <a:pt x="423550" y="1066655"/>
                    </a:cubicBezTo>
                    <a:cubicBezTo>
                      <a:pt x="423550" y="1067964"/>
                      <a:pt x="423550" y="1070581"/>
                      <a:pt x="421589" y="1071890"/>
                    </a:cubicBezTo>
                    <a:cubicBezTo>
                      <a:pt x="419626" y="1073199"/>
                      <a:pt x="418319" y="1075162"/>
                      <a:pt x="418973" y="1077125"/>
                    </a:cubicBezTo>
                    <a:cubicBezTo>
                      <a:pt x="418973" y="1079742"/>
                      <a:pt x="424204" y="1082360"/>
                      <a:pt x="428128" y="1082360"/>
                    </a:cubicBezTo>
                    <a:cubicBezTo>
                      <a:pt x="432052" y="1082360"/>
                      <a:pt x="434014" y="1082360"/>
                      <a:pt x="434014" y="1082360"/>
                    </a:cubicBezTo>
                    <a:cubicBezTo>
                      <a:pt x="434014" y="1082360"/>
                      <a:pt x="439245" y="1083669"/>
                      <a:pt x="439899" y="1086286"/>
                    </a:cubicBezTo>
                    <a:cubicBezTo>
                      <a:pt x="440553" y="1088904"/>
                      <a:pt x="443169" y="1095448"/>
                      <a:pt x="444477" y="1094139"/>
                    </a:cubicBezTo>
                    <a:cubicBezTo>
                      <a:pt x="445785" y="1092176"/>
                      <a:pt x="447093" y="1079088"/>
                      <a:pt x="445785" y="1077125"/>
                    </a:cubicBezTo>
                    <a:cubicBezTo>
                      <a:pt x="444477" y="1075162"/>
                      <a:pt x="439899" y="1074507"/>
                      <a:pt x="439899" y="1069927"/>
                    </a:cubicBezTo>
                    <a:cubicBezTo>
                      <a:pt x="439899" y="1066000"/>
                      <a:pt x="439899" y="1062074"/>
                      <a:pt x="439245" y="1060111"/>
                    </a:cubicBezTo>
                    <a:cubicBezTo>
                      <a:pt x="437938" y="1058148"/>
                      <a:pt x="434668" y="1053567"/>
                      <a:pt x="437938" y="1052913"/>
                    </a:cubicBezTo>
                    <a:cubicBezTo>
                      <a:pt x="441207" y="1052913"/>
                      <a:pt x="445785" y="1054221"/>
                      <a:pt x="445131" y="1052258"/>
                    </a:cubicBezTo>
                    <a:cubicBezTo>
                      <a:pt x="444477" y="1050295"/>
                      <a:pt x="437283" y="1046369"/>
                      <a:pt x="439899" y="1044406"/>
                    </a:cubicBezTo>
                    <a:cubicBezTo>
                      <a:pt x="442515" y="1042443"/>
                      <a:pt x="448401" y="1043097"/>
                      <a:pt x="446439" y="1041134"/>
                    </a:cubicBezTo>
                    <a:cubicBezTo>
                      <a:pt x="444477" y="1039171"/>
                      <a:pt x="437283" y="1038516"/>
                      <a:pt x="439899" y="1034590"/>
                    </a:cubicBezTo>
                    <a:cubicBezTo>
                      <a:pt x="442515" y="1030663"/>
                      <a:pt x="450363" y="1029355"/>
                      <a:pt x="448401" y="1027391"/>
                    </a:cubicBezTo>
                    <a:cubicBezTo>
                      <a:pt x="446439" y="1025428"/>
                      <a:pt x="441207" y="1022156"/>
                      <a:pt x="444477" y="1019539"/>
                    </a:cubicBezTo>
                    <a:cubicBezTo>
                      <a:pt x="447747" y="1016921"/>
                      <a:pt x="452979" y="1014958"/>
                      <a:pt x="458210" y="1013649"/>
                    </a:cubicBezTo>
                    <a:cubicBezTo>
                      <a:pt x="463442" y="1012340"/>
                      <a:pt x="469981" y="1007760"/>
                      <a:pt x="473251" y="1009723"/>
                    </a:cubicBezTo>
                    <a:cubicBezTo>
                      <a:pt x="476521" y="1012340"/>
                      <a:pt x="480445" y="1018884"/>
                      <a:pt x="481753" y="1022156"/>
                    </a:cubicBezTo>
                    <a:cubicBezTo>
                      <a:pt x="483061" y="1024774"/>
                      <a:pt x="479791" y="1033935"/>
                      <a:pt x="483715" y="1032627"/>
                    </a:cubicBezTo>
                    <a:cubicBezTo>
                      <a:pt x="487638" y="1031318"/>
                      <a:pt x="488946" y="1030009"/>
                      <a:pt x="490908" y="1031972"/>
                    </a:cubicBezTo>
                    <a:cubicBezTo>
                      <a:pt x="492870" y="1033281"/>
                      <a:pt x="496794" y="1033935"/>
                      <a:pt x="496140" y="1037207"/>
                    </a:cubicBezTo>
                    <a:cubicBezTo>
                      <a:pt x="496140" y="1040479"/>
                      <a:pt x="496140" y="1043097"/>
                      <a:pt x="496140" y="1043097"/>
                    </a:cubicBezTo>
                    <a:cubicBezTo>
                      <a:pt x="496140" y="1043097"/>
                      <a:pt x="502679" y="1044406"/>
                      <a:pt x="505295" y="1048332"/>
                    </a:cubicBezTo>
                    <a:cubicBezTo>
                      <a:pt x="507257" y="1052258"/>
                      <a:pt x="509873" y="1058148"/>
                      <a:pt x="513143" y="1058148"/>
                    </a:cubicBezTo>
                    <a:cubicBezTo>
                      <a:pt x="516413" y="1058148"/>
                      <a:pt x="519028" y="1052913"/>
                      <a:pt x="522952" y="1055530"/>
                    </a:cubicBezTo>
                    <a:cubicBezTo>
                      <a:pt x="526876" y="1057493"/>
                      <a:pt x="528184" y="1066000"/>
                      <a:pt x="531454" y="1067964"/>
                    </a:cubicBezTo>
                    <a:cubicBezTo>
                      <a:pt x="534724" y="1069927"/>
                      <a:pt x="537994" y="1069927"/>
                      <a:pt x="542571" y="1067964"/>
                    </a:cubicBezTo>
                    <a:cubicBezTo>
                      <a:pt x="547149" y="1066655"/>
                      <a:pt x="551727" y="1066000"/>
                      <a:pt x="549765" y="1064037"/>
                    </a:cubicBezTo>
                    <a:cubicBezTo>
                      <a:pt x="547803" y="1062074"/>
                      <a:pt x="539302" y="1061420"/>
                      <a:pt x="539302" y="1058148"/>
                    </a:cubicBezTo>
                    <a:cubicBezTo>
                      <a:pt x="539302" y="1054876"/>
                      <a:pt x="540609" y="1049641"/>
                      <a:pt x="537994" y="1047678"/>
                    </a:cubicBezTo>
                    <a:cubicBezTo>
                      <a:pt x="536032" y="1046369"/>
                      <a:pt x="530800" y="1045060"/>
                      <a:pt x="526876" y="1043097"/>
                    </a:cubicBezTo>
                    <a:cubicBezTo>
                      <a:pt x="523606" y="1041134"/>
                      <a:pt x="519028" y="1037207"/>
                      <a:pt x="518375" y="1034590"/>
                    </a:cubicBezTo>
                    <a:cubicBezTo>
                      <a:pt x="517720" y="1031972"/>
                      <a:pt x="519683" y="1026083"/>
                      <a:pt x="518375" y="1024774"/>
                    </a:cubicBezTo>
                    <a:cubicBezTo>
                      <a:pt x="517067" y="1023465"/>
                      <a:pt x="514451" y="1025428"/>
                      <a:pt x="515105" y="1021502"/>
                    </a:cubicBezTo>
                    <a:cubicBezTo>
                      <a:pt x="515759" y="1016921"/>
                      <a:pt x="515105" y="1014958"/>
                      <a:pt x="517720" y="1014303"/>
                    </a:cubicBezTo>
                    <a:cubicBezTo>
                      <a:pt x="520336" y="1014303"/>
                      <a:pt x="522952" y="1014303"/>
                      <a:pt x="523606" y="1012340"/>
                    </a:cubicBezTo>
                    <a:cubicBezTo>
                      <a:pt x="523606" y="1010377"/>
                      <a:pt x="521644" y="1007760"/>
                      <a:pt x="521644" y="1006451"/>
                    </a:cubicBezTo>
                    <a:cubicBezTo>
                      <a:pt x="521644" y="1005142"/>
                      <a:pt x="521644" y="998598"/>
                      <a:pt x="520336" y="998598"/>
                    </a:cubicBezTo>
                    <a:cubicBezTo>
                      <a:pt x="518375" y="998598"/>
                      <a:pt x="515759" y="997944"/>
                      <a:pt x="514451" y="994672"/>
                    </a:cubicBezTo>
                    <a:cubicBezTo>
                      <a:pt x="513143" y="991400"/>
                      <a:pt x="509219" y="984856"/>
                      <a:pt x="506603" y="980930"/>
                    </a:cubicBezTo>
                    <a:cubicBezTo>
                      <a:pt x="504641" y="977004"/>
                      <a:pt x="499410" y="973077"/>
                      <a:pt x="499410" y="973077"/>
                    </a:cubicBezTo>
                    <a:cubicBezTo>
                      <a:pt x="494832" y="967188"/>
                      <a:pt x="499410" y="967842"/>
                      <a:pt x="501371" y="964570"/>
                    </a:cubicBezTo>
                    <a:cubicBezTo>
                      <a:pt x="502679" y="961298"/>
                      <a:pt x="497448" y="961952"/>
                      <a:pt x="493524" y="958026"/>
                    </a:cubicBezTo>
                    <a:cubicBezTo>
                      <a:pt x="489600" y="954754"/>
                      <a:pt x="491562" y="949519"/>
                      <a:pt x="489600" y="946901"/>
                    </a:cubicBezTo>
                    <a:cubicBezTo>
                      <a:pt x="487638" y="944284"/>
                      <a:pt x="484369" y="948865"/>
                      <a:pt x="480445" y="946901"/>
                    </a:cubicBezTo>
                    <a:cubicBezTo>
                      <a:pt x="476521" y="944938"/>
                      <a:pt x="479791" y="934468"/>
                      <a:pt x="477175" y="929887"/>
                    </a:cubicBezTo>
                    <a:cubicBezTo>
                      <a:pt x="475213" y="925961"/>
                      <a:pt x="465404" y="916145"/>
                      <a:pt x="459518" y="909601"/>
                    </a:cubicBezTo>
                    <a:cubicBezTo>
                      <a:pt x="453632" y="903057"/>
                      <a:pt x="451017" y="897168"/>
                      <a:pt x="448401" y="891933"/>
                    </a:cubicBezTo>
                    <a:cubicBezTo>
                      <a:pt x="445785" y="886698"/>
                      <a:pt x="439899" y="877536"/>
                      <a:pt x="437283" y="872301"/>
                    </a:cubicBezTo>
                    <a:cubicBezTo>
                      <a:pt x="434668" y="867066"/>
                      <a:pt x="437283" y="867066"/>
                      <a:pt x="441207" y="863140"/>
                    </a:cubicBezTo>
                    <a:cubicBezTo>
                      <a:pt x="445131" y="859214"/>
                      <a:pt x="447747" y="865103"/>
                      <a:pt x="449709" y="867066"/>
                    </a:cubicBezTo>
                    <a:cubicBezTo>
                      <a:pt x="451671" y="869029"/>
                      <a:pt x="455594" y="872956"/>
                      <a:pt x="458210" y="871647"/>
                    </a:cubicBezTo>
                    <a:cubicBezTo>
                      <a:pt x="460826" y="869684"/>
                      <a:pt x="465404" y="869684"/>
                      <a:pt x="466712" y="869684"/>
                    </a:cubicBezTo>
                    <a:cubicBezTo>
                      <a:pt x="468020" y="869684"/>
                      <a:pt x="475867" y="870992"/>
                      <a:pt x="477829" y="870992"/>
                    </a:cubicBezTo>
                    <a:cubicBezTo>
                      <a:pt x="479137" y="870992"/>
                      <a:pt x="481099" y="876882"/>
                      <a:pt x="481099" y="878845"/>
                    </a:cubicBezTo>
                    <a:cubicBezTo>
                      <a:pt x="481099" y="880808"/>
                      <a:pt x="486985" y="874919"/>
                      <a:pt x="486985" y="874919"/>
                    </a:cubicBezTo>
                    <a:cubicBezTo>
                      <a:pt x="486985" y="874919"/>
                      <a:pt x="488292" y="876882"/>
                      <a:pt x="489600" y="878191"/>
                    </a:cubicBezTo>
                    <a:cubicBezTo>
                      <a:pt x="490908" y="879499"/>
                      <a:pt x="493524" y="878191"/>
                      <a:pt x="496794" y="877536"/>
                    </a:cubicBezTo>
                    <a:cubicBezTo>
                      <a:pt x="500064" y="876882"/>
                      <a:pt x="502026" y="880154"/>
                      <a:pt x="503987" y="882771"/>
                    </a:cubicBezTo>
                    <a:cubicBezTo>
                      <a:pt x="505949" y="885389"/>
                      <a:pt x="500718" y="889315"/>
                      <a:pt x="496140" y="891933"/>
                    </a:cubicBezTo>
                    <a:cubicBezTo>
                      <a:pt x="491562" y="894550"/>
                      <a:pt x="494178" y="895205"/>
                      <a:pt x="494832" y="897822"/>
                    </a:cubicBezTo>
                    <a:cubicBezTo>
                      <a:pt x="495486" y="901094"/>
                      <a:pt x="500064" y="899131"/>
                      <a:pt x="503334" y="899131"/>
                    </a:cubicBezTo>
                    <a:cubicBezTo>
                      <a:pt x="506603" y="899131"/>
                      <a:pt x="507911" y="905675"/>
                      <a:pt x="511835" y="905021"/>
                    </a:cubicBezTo>
                    <a:cubicBezTo>
                      <a:pt x="515759" y="904366"/>
                      <a:pt x="513143" y="900440"/>
                      <a:pt x="511835" y="899131"/>
                    </a:cubicBezTo>
                    <a:cubicBezTo>
                      <a:pt x="511835" y="897822"/>
                      <a:pt x="522298" y="896513"/>
                      <a:pt x="523606" y="892587"/>
                    </a:cubicBezTo>
                    <a:cubicBezTo>
                      <a:pt x="525568" y="888661"/>
                      <a:pt x="519683" y="889969"/>
                      <a:pt x="520336" y="886698"/>
                    </a:cubicBezTo>
                    <a:cubicBezTo>
                      <a:pt x="520336" y="883426"/>
                      <a:pt x="528184" y="882117"/>
                      <a:pt x="530146" y="880808"/>
                    </a:cubicBezTo>
                    <a:cubicBezTo>
                      <a:pt x="532762" y="879499"/>
                      <a:pt x="541917" y="877536"/>
                      <a:pt x="546495" y="876227"/>
                    </a:cubicBezTo>
                    <a:cubicBezTo>
                      <a:pt x="551073" y="874919"/>
                      <a:pt x="556958" y="871647"/>
                      <a:pt x="559574" y="869029"/>
                    </a:cubicBezTo>
                    <a:cubicBezTo>
                      <a:pt x="562190" y="866412"/>
                      <a:pt x="556304" y="865103"/>
                      <a:pt x="551727" y="862485"/>
                    </a:cubicBezTo>
                    <a:cubicBezTo>
                      <a:pt x="547149" y="859868"/>
                      <a:pt x="541917" y="861177"/>
                      <a:pt x="538647" y="859868"/>
                    </a:cubicBezTo>
                    <a:cubicBezTo>
                      <a:pt x="535378" y="858559"/>
                      <a:pt x="537339" y="857250"/>
                      <a:pt x="535378" y="854633"/>
                    </a:cubicBezTo>
                    <a:cubicBezTo>
                      <a:pt x="534070" y="852015"/>
                      <a:pt x="530800" y="855942"/>
                      <a:pt x="526222" y="855942"/>
                    </a:cubicBezTo>
                    <a:cubicBezTo>
                      <a:pt x="521644" y="855942"/>
                      <a:pt x="515759" y="850706"/>
                      <a:pt x="509873" y="849398"/>
                    </a:cubicBezTo>
                    <a:cubicBezTo>
                      <a:pt x="503987" y="848089"/>
                      <a:pt x="499410" y="849398"/>
                      <a:pt x="497448" y="845471"/>
                    </a:cubicBezTo>
                    <a:cubicBezTo>
                      <a:pt x="495486" y="842199"/>
                      <a:pt x="496794" y="830420"/>
                      <a:pt x="494832" y="827803"/>
                    </a:cubicBezTo>
                    <a:cubicBezTo>
                      <a:pt x="493524" y="825185"/>
                      <a:pt x="487638" y="827803"/>
                      <a:pt x="485677" y="822567"/>
                    </a:cubicBezTo>
                    <a:cubicBezTo>
                      <a:pt x="483715" y="817332"/>
                      <a:pt x="492870" y="818641"/>
                      <a:pt x="496140" y="815369"/>
                    </a:cubicBezTo>
                    <a:cubicBezTo>
                      <a:pt x="499410" y="812752"/>
                      <a:pt x="490908" y="807517"/>
                      <a:pt x="485677" y="806862"/>
                    </a:cubicBezTo>
                    <a:cubicBezTo>
                      <a:pt x="480445" y="805554"/>
                      <a:pt x="480445" y="806862"/>
                      <a:pt x="474559" y="808825"/>
                    </a:cubicBezTo>
                    <a:cubicBezTo>
                      <a:pt x="468673" y="810789"/>
                      <a:pt x="469981" y="810134"/>
                      <a:pt x="465404" y="808171"/>
                    </a:cubicBezTo>
                    <a:cubicBezTo>
                      <a:pt x="460172" y="806208"/>
                      <a:pt x="465404" y="799664"/>
                      <a:pt x="465404" y="796392"/>
                    </a:cubicBezTo>
                    <a:cubicBezTo>
                      <a:pt x="466712" y="793120"/>
                      <a:pt x="469981" y="795738"/>
                      <a:pt x="475213" y="794429"/>
                    </a:cubicBezTo>
                    <a:cubicBezTo>
                      <a:pt x="480445" y="793120"/>
                      <a:pt x="481753" y="792466"/>
                      <a:pt x="486330" y="787885"/>
                    </a:cubicBezTo>
                    <a:cubicBezTo>
                      <a:pt x="490908" y="783304"/>
                      <a:pt x="492216" y="780687"/>
                      <a:pt x="494832" y="778069"/>
                    </a:cubicBezTo>
                    <a:cubicBezTo>
                      <a:pt x="497448" y="775451"/>
                      <a:pt x="500064" y="778069"/>
                      <a:pt x="504641" y="776106"/>
                    </a:cubicBezTo>
                    <a:cubicBezTo>
                      <a:pt x="509219" y="774143"/>
                      <a:pt x="509219" y="775451"/>
                      <a:pt x="515105" y="774143"/>
                    </a:cubicBezTo>
                    <a:cubicBezTo>
                      <a:pt x="520990" y="772834"/>
                      <a:pt x="519683" y="770216"/>
                      <a:pt x="523606" y="766944"/>
                    </a:cubicBezTo>
                    <a:cubicBezTo>
                      <a:pt x="527530" y="763672"/>
                      <a:pt x="528184" y="761055"/>
                      <a:pt x="531454" y="758437"/>
                    </a:cubicBezTo>
                    <a:cubicBezTo>
                      <a:pt x="534724" y="755165"/>
                      <a:pt x="537339" y="755165"/>
                      <a:pt x="541917" y="755165"/>
                    </a:cubicBezTo>
                    <a:cubicBezTo>
                      <a:pt x="546495" y="755165"/>
                      <a:pt x="544533" y="753857"/>
                      <a:pt x="546495" y="755165"/>
                    </a:cubicBezTo>
                    <a:cubicBezTo>
                      <a:pt x="548457" y="756474"/>
                      <a:pt x="547803" y="761055"/>
                      <a:pt x="548457" y="763018"/>
                    </a:cubicBezTo>
                    <a:cubicBezTo>
                      <a:pt x="548457" y="764981"/>
                      <a:pt x="544533" y="766290"/>
                      <a:pt x="545187" y="768907"/>
                    </a:cubicBezTo>
                    <a:cubicBezTo>
                      <a:pt x="545187" y="770871"/>
                      <a:pt x="548457" y="770871"/>
                      <a:pt x="551073" y="771525"/>
                    </a:cubicBezTo>
                    <a:cubicBezTo>
                      <a:pt x="554343" y="771525"/>
                      <a:pt x="554996" y="772179"/>
                      <a:pt x="558266" y="772834"/>
                    </a:cubicBezTo>
                    <a:cubicBezTo>
                      <a:pt x="561536" y="772834"/>
                      <a:pt x="564806" y="775451"/>
                      <a:pt x="569384" y="778069"/>
                    </a:cubicBezTo>
                    <a:cubicBezTo>
                      <a:pt x="573961" y="780687"/>
                      <a:pt x="579193" y="793120"/>
                      <a:pt x="581155" y="794429"/>
                    </a:cubicBezTo>
                    <a:cubicBezTo>
                      <a:pt x="583117" y="795738"/>
                      <a:pt x="584425" y="791157"/>
                      <a:pt x="589002" y="789194"/>
                    </a:cubicBezTo>
                    <a:cubicBezTo>
                      <a:pt x="593580" y="787885"/>
                      <a:pt x="597504" y="794429"/>
                      <a:pt x="600774" y="797047"/>
                    </a:cubicBezTo>
                    <a:cubicBezTo>
                      <a:pt x="604043" y="799664"/>
                      <a:pt x="603390" y="800318"/>
                      <a:pt x="604698" y="804245"/>
                    </a:cubicBezTo>
                    <a:cubicBezTo>
                      <a:pt x="606005" y="808171"/>
                      <a:pt x="606659" y="804245"/>
                      <a:pt x="609275" y="804245"/>
                    </a:cubicBezTo>
                    <a:cubicBezTo>
                      <a:pt x="611891" y="804245"/>
                      <a:pt x="610583" y="809480"/>
                      <a:pt x="612545" y="812097"/>
                    </a:cubicBezTo>
                    <a:cubicBezTo>
                      <a:pt x="614507" y="814715"/>
                      <a:pt x="620392" y="813406"/>
                      <a:pt x="623662" y="813406"/>
                    </a:cubicBezTo>
                    <a:cubicBezTo>
                      <a:pt x="626932" y="813406"/>
                      <a:pt x="628240" y="808171"/>
                      <a:pt x="629548" y="805554"/>
                    </a:cubicBezTo>
                    <a:cubicBezTo>
                      <a:pt x="630856" y="802936"/>
                      <a:pt x="626278" y="800973"/>
                      <a:pt x="625624" y="797701"/>
                    </a:cubicBezTo>
                    <a:cubicBezTo>
                      <a:pt x="625624" y="794429"/>
                      <a:pt x="627586" y="786576"/>
                      <a:pt x="627586" y="786576"/>
                    </a:cubicBezTo>
                    <a:cubicBezTo>
                      <a:pt x="627586" y="786576"/>
                      <a:pt x="624316" y="783304"/>
                      <a:pt x="621700" y="780687"/>
                    </a:cubicBezTo>
                    <a:cubicBezTo>
                      <a:pt x="619084" y="778069"/>
                      <a:pt x="620392" y="775451"/>
                      <a:pt x="620392" y="772834"/>
                    </a:cubicBezTo>
                    <a:cubicBezTo>
                      <a:pt x="620392" y="770216"/>
                      <a:pt x="619084" y="769562"/>
                      <a:pt x="615815" y="768907"/>
                    </a:cubicBezTo>
                    <a:cubicBezTo>
                      <a:pt x="612545" y="768907"/>
                      <a:pt x="614507" y="764981"/>
                      <a:pt x="612545" y="763672"/>
                    </a:cubicBezTo>
                    <a:cubicBezTo>
                      <a:pt x="610583" y="762364"/>
                      <a:pt x="612545" y="760400"/>
                      <a:pt x="612545" y="758437"/>
                    </a:cubicBezTo>
                    <a:cubicBezTo>
                      <a:pt x="612545" y="756474"/>
                      <a:pt x="610583" y="754511"/>
                      <a:pt x="609275" y="751894"/>
                    </a:cubicBezTo>
                    <a:cubicBezTo>
                      <a:pt x="607967" y="749276"/>
                      <a:pt x="609929" y="744695"/>
                      <a:pt x="608621" y="742078"/>
                    </a:cubicBezTo>
                    <a:cubicBezTo>
                      <a:pt x="607313" y="739460"/>
                      <a:pt x="604698" y="737497"/>
                      <a:pt x="602735" y="733571"/>
                    </a:cubicBezTo>
                    <a:cubicBezTo>
                      <a:pt x="600774" y="728990"/>
                      <a:pt x="600774" y="725718"/>
                      <a:pt x="602082" y="723100"/>
                    </a:cubicBezTo>
                    <a:cubicBezTo>
                      <a:pt x="603390" y="721137"/>
                      <a:pt x="608621" y="720483"/>
                      <a:pt x="609929" y="717865"/>
                    </a:cubicBezTo>
                    <a:cubicBezTo>
                      <a:pt x="611237" y="715902"/>
                      <a:pt x="609929" y="712630"/>
                      <a:pt x="607967" y="708704"/>
                    </a:cubicBezTo>
                    <a:cubicBezTo>
                      <a:pt x="606005" y="704777"/>
                      <a:pt x="594888" y="699542"/>
                      <a:pt x="588349" y="696925"/>
                    </a:cubicBezTo>
                    <a:cubicBezTo>
                      <a:pt x="581809" y="694307"/>
                      <a:pt x="564152" y="692998"/>
                      <a:pt x="564152" y="692998"/>
                    </a:cubicBezTo>
                    <a:cubicBezTo>
                      <a:pt x="564152" y="692998"/>
                      <a:pt x="557612" y="692998"/>
                      <a:pt x="553688" y="694307"/>
                    </a:cubicBezTo>
                    <a:cubicBezTo>
                      <a:pt x="549765" y="694307"/>
                      <a:pt x="542571" y="690381"/>
                      <a:pt x="540609" y="687763"/>
                    </a:cubicBezTo>
                    <a:cubicBezTo>
                      <a:pt x="538647" y="685800"/>
                      <a:pt x="537339" y="683183"/>
                      <a:pt x="534724" y="683183"/>
                    </a:cubicBezTo>
                    <a:cubicBezTo>
                      <a:pt x="532108" y="683183"/>
                      <a:pt x="530800" y="679256"/>
                      <a:pt x="529492" y="675985"/>
                    </a:cubicBezTo>
                    <a:cubicBezTo>
                      <a:pt x="527530" y="672713"/>
                      <a:pt x="529492" y="674021"/>
                      <a:pt x="529492" y="671404"/>
                    </a:cubicBezTo>
                    <a:cubicBezTo>
                      <a:pt x="529492" y="669441"/>
                      <a:pt x="526222" y="669441"/>
                      <a:pt x="524260" y="668132"/>
                    </a:cubicBezTo>
                    <a:cubicBezTo>
                      <a:pt x="522298" y="666823"/>
                      <a:pt x="520336" y="670095"/>
                      <a:pt x="517067" y="671404"/>
                    </a:cubicBezTo>
                    <a:cubicBezTo>
                      <a:pt x="514451" y="672713"/>
                      <a:pt x="513797" y="671404"/>
                      <a:pt x="509219" y="671404"/>
                    </a:cubicBezTo>
                    <a:cubicBezTo>
                      <a:pt x="504641" y="671404"/>
                      <a:pt x="496140" y="669441"/>
                      <a:pt x="496140" y="669441"/>
                    </a:cubicBezTo>
                    <a:cubicBezTo>
                      <a:pt x="496140" y="669441"/>
                      <a:pt x="494178" y="672713"/>
                      <a:pt x="490908" y="673367"/>
                    </a:cubicBezTo>
                    <a:cubicBezTo>
                      <a:pt x="487638" y="673367"/>
                      <a:pt x="490908" y="667477"/>
                      <a:pt x="489600" y="665514"/>
                    </a:cubicBezTo>
                    <a:cubicBezTo>
                      <a:pt x="488292" y="664205"/>
                      <a:pt x="485677" y="665514"/>
                      <a:pt x="483061" y="663551"/>
                    </a:cubicBezTo>
                    <a:cubicBezTo>
                      <a:pt x="480445" y="661588"/>
                      <a:pt x="485022" y="657007"/>
                      <a:pt x="485677" y="655698"/>
                    </a:cubicBezTo>
                    <a:cubicBezTo>
                      <a:pt x="486985" y="654389"/>
                      <a:pt x="487638" y="651772"/>
                      <a:pt x="484369" y="649809"/>
                    </a:cubicBezTo>
                    <a:cubicBezTo>
                      <a:pt x="481099" y="647845"/>
                      <a:pt x="476521" y="647845"/>
                      <a:pt x="473251" y="647191"/>
                    </a:cubicBezTo>
                    <a:cubicBezTo>
                      <a:pt x="469981" y="646537"/>
                      <a:pt x="468020" y="645228"/>
                      <a:pt x="464750" y="645228"/>
                    </a:cubicBezTo>
                    <a:cubicBezTo>
                      <a:pt x="462134" y="645228"/>
                      <a:pt x="464750" y="649154"/>
                      <a:pt x="464750" y="651772"/>
                    </a:cubicBezTo>
                    <a:cubicBezTo>
                      <a:pt x="464750" y="654389"/>
                      <a:pt x="458864" y="655698"/>
                      <a:pt x="454287" y="656353"/>
                    </a:cubicBezTo>
                    <a:cubicBezTo>
                      <a:pt x="449709" y="656353"/>
                      <a:pt x="451017" y="653735"/>
                      <a:pt x="447093" y="649154"/>
                    </a:cubicBezTo>
                    <a:cubicBezTo>
                      <a:pt x="443169" y="644574"/>
                      <a:pt x="439245" y="637375"/>
                      <a:pt x="437938" y="636067"/>
                    </a:cubicBezTo>
                    <a:cubicBezTo>
                      <a:pt x="436630" y="634758"/>
                      <a:pt x="432706" y="639338"/>
                      <a:pt x="429436" y="640647"/>
                    </a:cubicBezTo>
                    <a:cubicBezTo>
                      <a:pt x="426166" y="641956"/>
                      <a:pt x="421589" y="636067"/>
                      <a:pt x="419626" y="635412"/>
                    </a:cubicBezTo>
                    <a:cubicBezTo>
                      <a:pt x="417665" y="635412"/>
                      <a:pt x="417665" y="639338"/>
                      <a:pt x="413087" y="641302"/>
                    </a:cubicBezTo>
                    <a:cubicBezTo>
                      <a:pt x="409163" y="643265"/>
                      <a:pt x="406547" y="636067"/>
                      <a:pt x="406547" y="636067"/>
                    </a:cubicBezTo>
                    <a:cubicBezTo>
                      <a:pt x="406547" y="636067"/>
                      <a:pt x="403932" y="638684"/>
                      <a:pt x="400008" y="639338"/>
                    </a:cubicBezTo>
                    <a:cubicBezTo>
                      <a:pt x="395430" y="639993"/>
                      <a:pt x="397392" y="639338"/>
                      <a:pt x="392160" y="632795"/>
                    </a:cubicBezTo>
                    <a:cubicBezTo>
                      <a:pt x="392160" y="632795"/>
                      <a:pt x="390198" y="630177"/>
                      <a:pt x="387583" y="629523"/>
                    </a:cubicBezTo>
                    <a:cubicBezTo>
                      <a:pt x="385621" y="628868"/>
                      <a:pt x="383659" y="632140"/>
                      <a:pt x="379735" y="633449"/>
                    </a:cubicBezTo>
                    <a:cubicBezTo>
                      <a:pt x="375811" y="634758"/>
                      <a:pt x="373195" y="636067"/>
                      <a:pt x="367964" y="633449"/>
                    </a:cubicBezTo>
                    <a:cubicBezTo>
                      <a:pt x="362732" y="631486"/>
                      <a:pt x="364694" y="632140"/>
                      <a:pt x="362732" y="628214"/>
                    </a:cubicBezTo>
                    <a:cubicBezTo>
                      <a:pt x="360770" y="624288"/>
                      <a:pt x="365348" y="625596"/>
                      <a:pt x="368618" y="622979"/>
                    </a:cubicBezTo>
                    <a:cubicBezTo>
                      <a:pt x="371887" y="620361"/>
                      <a:pt x="371234" y="619707"/>
                      <a:pt x="376465" y="619707"/>
                    </a:cubicBezTo>
                    <a:cubicBezTo>
                      <a:pt x="381697" y="619707"/>
                      <a:pt x="381043" y="623633"/>
                      <a:pt x="385621" y="623633"/>
                    </a:cubicBezTo>
                    <a:cubicBezTo>
                      <a:pt x="390198" y="623633"/>
                      <a:pt x="389544" y="622979"/>
                      <a:pt x="394122" y="622325"/>
                    </a:cubicBezTo>
                    <a:cubicBezTo>
                      <a:pt x="398700" y="621670"/>
                      <a:pt x="400008" y="619053"/>
                      <a:pt x="403277" y="617089"/>
                    </a:cubicBezTo>
                    <a:cubicBezTo>
                      <a:pt x="406547" y="615126"/>
                      <a:pt x="405240" y="613818"/>
                      <a:pt x="406547" y="609891"/>
                    </a:cubicBezTo>
                    <a:cubicBezTo>
                      <a:pt x="407855" y="605965"/>
                      <a:pt x="409163" y="609237"/>
                      <a:pt x="414395" y="608582"/>
                    </a:cubicBezTo>
                    <a:cubicBezTo>
                      <a:pt x="419626" y="607928"/>
                      <a:pt x="417011" y="607274"/>
                      <a:pt x="420934" y="602693"/>
                    </a:cubicBezTo>
                    <a:cubicBezTo>
                      <a:pt x="424204" y="598766"/>
                      <a:pt x="420934" y="602693"/>
                      <a:pt x="424204" y="600730"/>
                    </a:cubicBezTo>
                    <a:cubicBezTo>
                      <a:pt x="427474" y="598766"/>
                      <a:pt x="426820" y="598112"/>
                      <a:pt x="426820" y="593531"/>
                    </a:cubicBezTo>
                    <a:cubicBezTo>
                      <a:pt x="426820" y="588950"/>
                      <a:pt x="432706" y="585678"/>
                      <a:pt x="430090" y="585024"/>
                    </a:cubicBezTo>
                    <a:cubicBezTo>
                      <a:pt x="427474" y="583715"/>
                      <a:pt x="419626" y="588950"/>
                      <a:pt x="419626" y="588950"/>
                    </a:cubicBezTo>
                    <a:cubicBezTo>
                      <a:pt x="419626" y="588950"/>
                      <a:pt x="419626" y="586333"/>
                      <a:pt x="420934" y="582407"/>
                    </a:cubicBezTo>
                    <a:cubicBezTo>
                      <a:pt x="422242" y="579135"/>
                      <a:pt x="420934" y="578480"/>
                      <a:pt x="420934" y="575863"/>
                    </a:cubicBezTo>
                    <a:cubicBezTo>
                      <a:pt x="420934" y="573245"/>
                      <a:pt x="418973" y="573245"/>
                      <a:pt x="414395" y="570628"/>
                    </a:cubicBezTo>
                    <a:cubicBezTo>
                      <a:pt x="409817" y="568010"/>
                      <a:pt x="407201" y="571282"/>
                      <a:pt x="401316" y="569319"/>
                    </a:cubicBezTo>
                    <a:cubicBezTo>
                      <a:pt x="395430" y="567356"/>
                      <a:pt x="396084" y="564084"/>
                      <a:pt x="392160" y="557540"/>
                    </a:cubicBezTo>
                    <a:cubicBezTo>
                      <a:pt x="388236" y="550342"/>
                      <a:pt x="392814" y="547724"/>
                      <a:pt x="395430" y="541835"/>
                    </a:cubicBezTo>
                    <a:cubicBezTo>
                      <a:pt x="395430" y="541835"/>
                      <a:pt x="399354" y="541180"/>
                      <a:pt x="400662" y="540526"/>
                    </a:cubicBezTo>
                    <a:cubicBezTo>
                      <a:pt x="402624" y="540526"/>
                      <a:pt x="404585" y="538563"/>
                      <a:pt x="404585" y="538563"/>
                    </a:cubicBezTo>
                    <a:cubicBezTo>
                      <a:pt x="405893" y="537908"/>
                      <a:pt x="404585" y="534636"/>
                      <a:pt x="404585" y="533327"/>
                    </a:cubicBezTo>
                    <a:cubicBezTo>
                      <a:pt x="404585" y="532019"/>
                      <a:pt x="404585" y="526129"/>
                      <a:pt x="406547" y="525475"/>
                    </a:cubicBezTo>
                    <a:cubicBezTo>
                      <a:pt x="408509" y="525475"/>
                      <a:pt x="418973" y="530710"/>
                      <a:pt x="420281" y="532673"/>
                    </a:cubicBezTo>
                    <a:cubicBezTo>
                      <a:pt x="421589" y="533982"/>
                      <a:pt x="430744" y="530055"/>
                      <a:pt x="432052" y="531364"/>
                    </a:cubicBezTo>
                    <a:cubicBezTo>
                      <a:pt x="433360" y="532673"/>
                      <a:pt x="441207" y="536599"/>
                      <a:pt x="441861" y="539217"/>
                    </a:cubicBezTo>
                    <a:cubicBezTo>
                      <a:pt x="442515" y="542489"/>
                      <a:pt x="449709" y="549687"/>
                      <a:pt x="451017" y="552305"/>
                    </a:cubicBezTo>
                    <a:cubicBezTo>
                      <a:pt x="452324" y="554922"/>
                      <a:pt x="451671" y="563429"/>
                      <a:pt x="452324" y="564738"/>
                    </a:cubicBezTo>
                    <a:cubicBezTo>
                      <a:pt x="452979" y="566047"/>
                      <a:pt x="457556" y="560158"/>
                      <a:pt x="458864" y="558849"/>
                    </a:cubicBezTo>
                    <a:cubicBezTo>
                      <a:pt x="460172" y="557540"/>
                      <a:pt x="468020" y="554268"/>
                      <a:pt x="469981" y="553614"/>
                    </a:cubicBezTo>
                    <a:cubicBezTo>
                      <a:pt x="471943" y="552959"/>
                      <a:pt x="471289" y="549033"/>
                      <a:pt x="468673" y="544452"/>
                    </a:cubicBezTo>
                    <a:cubicBezTo>
                      <a:pt x="466058" y="540526"/>
                      <a:pt x="456902" y="532019"/>
                      <a:pt x="452979" y="526129"/>
                    </a:cubicBezTo>
                    <a:cubicBezTo>
                      <a:pt x="449055" y="520894"/>
                      <a:pt x="439245" y="515004"/>
                      <a:pt x="437283" y="513041"/>
                    </a:cubicBezTo>
                    <a:cubicBezTo>
                      <a:pt x="435322" y="511078"/>
                      <a:pt x="424204" y="499954"/>
                      <a:pt x="422242" y="496682"/>
                    </a:cubicBezTo>
                    <a:cubicBezTo>
                      <a:pt x="420281" y="493410"/>
                      <a:pt x="400662" y="489484"/>
                      <a:pt x="396738" y="486866"/>
                    </a:cubicBezTo>
                    <a:cubicBezTo>
                      <a:pt x="392814" y="484248"/>
                      <a:pt x="378427" y="450874"/>
                      <a:pt x="377119" y="448257"/>
                    </a:cubicBezTo>
                    <a:cubicBezTo>
                      <a:pt x="375811" y="445639"/>
                      <a:pt x="361424" y="439750"/>
                      <a:pt x="356846" y="437132"/>
                    </a:cubicBezTo>
                    <a:cubicBezTo>
                      <a:pt x="352268" y="434515"/>
                      <a:pt x="349653" y="424699"/>
                      <a:pt x="346383" y="421427"/>
                    </a:cubicBezTo>
                    <a:cubicBezTo>
                      <a:pt x="343113" y="418155"/>
                      <a:pt x="333304" y="414883"/>
                      <a:pt x="331342" y="412265"/>
                    </a:cubicBezTo>
                    <a:cubicBezTo>
                      <a:pt x="329380" y="410302"/>
                      <a:pt x="327418" y="403104"/>
                      <a:pt x="327418" y="400486"/>
                    </a:cubicBezTo>
                    <a:cubicBezTo>
                      <a:pt x="327418" y="397869"/>
                      <a:pt x="322186" y="393942"/>
                      <a:pt x="321532" y="390016"/>
                    </a:cubicBezTo>
                    <a:cubicBezTo>
                      <a:pt x="321532" y="386090"/>
                      <a:pt x="325456" y="380855"/>
                      <a:pt x="325456" y="376274"/>
                    </a:cubicBezTo>
                    <a:cubicBezTo>
                      <a:pt x="325456" y="371693"/>
                      <a:pt x="325456" y="368422"/>
                      <a:pt x="325456" y="363841"/>
                    </a:cubicBezTo>
                    <a:cubicBezTo>
                      <a:pt x="325456" y="358606"/>
                      <a:pt x="329380" y="352062"/>
                      <a:pt x="330034" y="350098"/>
                    </a:cubicBezTo>
                    <a:cubicBezTo>
                      <a:pt x="330688" y="348135"/>
                      <a:pt x="327418" y="348790"/>
                      <a:pt x="324148" y="344863"/>
                    </a:cubicBezTo>
                    <a:cubicBezTo>
                      <a:pt x="321532" y="341591"/>
                      <a:pt x="316955" y="333084"/>
                      <a:pt x="316301" y="330467"/>
                    </a:cubicBezTo>
                    <a:cubicBezTo>
                      <a:pt x="316301" y="327195"/>
                      <a:pt x="321532" y="329158"/>
                      <a:pt x="324802" y="327195"/>
                    </a:cubicBezTo>
                    <a:cubicBezTo>
                      <a:pt x="328072" y="325232"/>
                      <a:pt x="322840" y="321305"/>
                      <a:pt x="326110" y="318688"/>
                    </a:cubicBezTo>
                    <a:cubicBezTo>
                      <a:pt x="330034" y="315416"/>
                      <a:pt x="331342" y="321305"/>
                      <a:pt x="333958" y="318688"/>
                    </a:cubicBezTo>
                    <a:cubicBezTo>
                      <a:pt x="336574" y="316070"/>
                      <a:pt x="333958" y="312144"/>
                      <a:pt x="335266" y="308218"/>
                    </a:cubicBezTo>
                    <a:cubicBezTo>
                      <a:pt x="336574" y="304291"/>
                      <a:pt x="343113" y="306909"/>
                      <a:pt x="345729" y="303637"/>
                    </a:cubicBezTo>
                    <a:cubicBezTo>
                      <a:pt x="348345" y="300365"/>
                      <a:pt x="347691" y="295784"/>
                      <a:pt x="348345" y="293821"/>
                    </a:cubicBezTo>
                    <a:cubicBezTo>
                      <a:pt x="348999" y="291858"/>
                      <a:pt x="360116" y="300365"/>
                      <a:pt x="362078" y="302328"/>
                    </a:cubicBezTo>
                    <a:cubicBezTo>
                      <a:pt x="364040" y="303637"/>
                      <a:pt x="366002" y="307563"/>
                      <a:pt x="364040" y="310835"/>
                    </a:cubicBezTo>
                    <a:cubicBezTo>
                      <a:pt x="362078" y="314107"/>
                      <a:pt x="350307" y="318033"/>
                      <a:pt x="348345" y="318688"/>
                    </a:cubicBezTo>
                    <a:cubicBezTo>
                      <a:pt x="346383" y="319997"/>
                      <a:pt x="359462" y="335702"/>
                      <a:pt x="360770" y="337011"/>
                    </a:cubicBezTo>
                    <a:cubicBezTo>
                      <a:pt x="362078" y="338319"/>
                      <a:pt x="367964" y="337011"/>
                      <a:pt x="369926" y="337011"/>
                    </a:cubicBezTo>
                    <a:cubicBezTo>
                      <a:pt x="371887" y="337011"/>
                      <a:pt x="376465" y="341591"/>
                      <a:pt x="379081" y="342900"/>
                    </a:cubicBezTo>
                    <a:cubicBezTo>
                      <a:pt x="381697" y="344209"/>
                      <a:pt x="389544" y="347481"/>
                      <a:pt x="396084" y="349444"/>
                    </a:cubicBezTo>
                    <a:cubicBezTo>
                      <a:pt x="403277" y="351407"/>
                      <a:pt x="419626" y="353370"/>
                      <a:pt x="423550" y="354025"/>
                    </a:cubicBezTo>
                    <a:cubicBezTo>
                      <a:pt x="427474" y="354679"/>
                      <a:pt x="428782" y="368422"/>
                      <a:pt x="429436" y="371039"/>
                    </a:cubicBezTo>
                    <a:cubicBezTo>
                      <a:pt x="430090" y="373657"/>
                      <a:pt x="434014" y="384781"/>
                      <a:pt x="437938" y="388053"/>
                    </a:cubicBezTo>
                    <a:cubicBezTo>
                      <a:pt x="439245" y="389362"/>
                      <a:pt x="441207" y="390671"/>
                      <a:pt x="443169" y="391325"/>
                    </a:cubicBezTo>
                    <a:cubicBezTo>
                      <a:pt x="443169" y="391325"/>
                      <a:pt x="449055" y="391979"/>
                      <a:pt x="449055" y="391979"/>
                    </a:cubicBezTo>
                    <a:cubicBezTo>
                      <a:pt x="449055" y="391979"/>
                      <a:pt x="461480" y="391325"/>
                      <a:pt x="461480" y="389362"/>
                    </a:cubicBezTo>
                    <a:cubicBezTo>
                      <a:pt x="461480" y="387399"/>
                      <a:pt x="456902" y="386090"/>
                      <a:pt x="456902" y="386090"/>
                    </a:cubicBezTo>
                    <a:cubicBezTo>
                      <a:pt x="453632" y="383472"/>
                      <a:pt x="450363" y="380200"/>
                      <a:pt x="447747" y="376928"/>
                    </a:cubicBezTo>
                    <a:cubicBezTo>
                      <a:pt x="443169" y="372348"/>
                      <a:pt x="437283" y="369730"/>
                      <a:pt x="435322" y="368422"/>
                    </a:cubicBezTo>
                    <a:cubicBezTo>
                      <a:pt x="432706" y="367113"/>
                      <a:pt x="429436" y="354025"/>
                      <a:pt x="430090" y="352062"/>
                    </a:cubicBezTo>
                    <a:cubicBezTo>
                      <a:pt x="430090" y="350098"/>
                      <a:pt x="434668" y="342900"/>
                      <a:pt x="436630" y="342246"/>
                    </a:cubicBezTo>
                    <a:cubicBezTo>
                      <a:pt x="438591" y="341591"/>
                      <a:pt x="455594" y="345518"/>
                      <a:pt x="457556" y="346172"/>
                    </a:cubicBezTo>
                    <a:cubicBezTo>
                      <a:pt x="459518" y="346826"/>
                      <a:pt x="471289" y="344863"/>
                      <a:pt x="475213" y="346172"/>
                    </a:cubicBezTo>
                    <a:cubicBezTo>
                      <a:pt x="479137" y="347481"/>
                      <a:pt x="494832" y="364495"/>
                      <a:pt x="496140" y="366458"/>
                    </a:cubicBezTo>
                    <a:cubicBezTo>
                      <a:pt x="498102" y="369076"/>
                      <a:pt x="503987" y="376274"/>
                      <a:pt x="507257" y="378237"/>
                    </a:cubicBezTo>
                    <a:cubicBezTo>
                      <a:pt x="509873" y="380200"/>
                      <a:pt x="519028" y="384781"/>
                      <a:pt x="519683" y="386090"/>
                    </a:cubicBezTo>
                    <a:cubicBezTo>
                      <a:pt x="519683" y="387399"/>
                      <a:pt x="526222" y="387399"/>
                      <a:pt x="527530" y="384781"/>
                    </a:cubicBezTo>
                    <a:cubicBezTo>
                      <a:pt x="528838" y="382164"/>
                      <a:pt x="530146" y="373002"/>
                      <a:pt x="528838" y="369076"/>
                    </a:cubicBezTo>
                    <a:cubicBezTo>
                      <a:pt x="526876" y="365150"/>
                      <a:pt x="524914" y="361223"/>
                      <a:pt x="523606" y="357951"/>
                    </a:cubicBezTo>
                    <a:cubicBezTo>
                      <a:pt x="522298" y="354679"/>
                      <a:pt x="515759" y="352062"/>
                      <a:pt x="513143" y="350098"/>
                    </a:cubicBezTo>
                    <a:cubicBezTo>
                      <a:pt x="510527" y="348135"/>
                      <a:pt x="494178" y="348135"/>
                      <a:pt x="492216" y="346826"/>
                    </a:cubicBezTo>
                    <a:cubicBezTo>
                      <a:pt x="489600" y="345518"/>
                      <a:pt x="481099" y="338319"/>
                      <a:pt x="479137" y="333739"/>
                    </a:cubicBezTo>
                    <a:cubicBezTo>
                      <a:pt x="476521" y="329158"/>
                      <a:pt x="477175" y="324577"/>
                      <a:pt x="479137" y="320651"/>
                    </a:cubicBezTo>
                    <a:cubicBezTo>
                      <a:pt x="481753" y="317379"/>
                      <a:pt x="485022" y="319342"/>
                      <a:pt x="487638" y="319342"/>
                    </a:cubicBezTo>
                    <a:cubicBezTo>
                      <a:pt x="490254" y="319342"/>
                      <a:pt x="490254" y="315416"/>
                      <a:pt x="491562" y="313453"/>
                    </a:cubicBezTo>
                    <a:cubicBezTo>
                      <a:pt x="493524" y="311490"/>
                      <a:pt x="496794" y="311490"/>
                      <a:pt x="500064" y="311490"/>
                    </a:cubicBezTo>
                    <a:cubicBezTo>
                      <a:pt x="503334" y="311490"/>
                      <a:pt x="507911" y="312798"/>
                      <a:pt x="509873" y="314107"/>
                    </a:cubicBezTo>
                    <a:cubicBezTo>
                      <a:pt x="511835" y="314762"/>
                      <a:pt x="519028" y="319997"/>
                      <a:pt x="521644" y="321305"/>
                    </a:cubicBezTo>
                    <a:cubicBezTo>
                      <a:pt x="523606" y="322614"/>
                      <a:pt x="539302" y="319342"/>
                      <a:pt x="541263" y="319997"/>
                    </a:cubicBezTo>
                    <a:cubicBezTo>
                      <a:pt x="543225" y="319997"/>
                      <a:pt x="551073" y="331121"/>
                      <a:pt x="551073" y="332430"/>
                    </a:cubicBezTo>
                    <a:cubicBezTo>
                      <a:pt x="551073" y="333739"/>
                      <a:pt x="556304" y="335047"/>
                      <a:pt x="558266" y="335047"/>
                    </a:cubicBezTo>
                    <a:cubicBezTo>
                      <a:pt x="560228" y="335047"/>
                      <a:pt x="566768" y="343554"/>
                      <a:pt x="568730" y="344209"/>
                    </a:cubicBezTo>
                    <a:cubicBezTo>
                      <a:pt x="570692" y="344863"/>
                      <a:pt x="578539" y="338974"/>
                      <a:pt x="579193" y="337665"/>
                    </a:cubicBezTo>
                    <a:cubicBezTo>
                      <a:pt x="579193" y="336356"/>
                      <a:pt x="571345" y="330467"/>
                      <a:pt x="567422" y="327849"/>
                    </a:cubicBezTo>
                    <a:cubicBezTo>
                      <a:pt x="563498" y="325232"/>
                      <a:pt x="554343" y="314762"/>
                      <a:pt x="551073" y="313453"/>
                    </a:cubicBezTo>
                    <a:cubicBezTo>
                      <a:pt x="547803" y="312144"/>
                      <a:pt x="543879" y="310181"/>
                      <a:pt x="541917" y="308218"/>
                    </a:cubicBezTo>
                    <a:cubicBezTo>
                      <a:pt x="539955" y="306255"/>
                      <a:pt x="528184" y="308218"/>
                      <a:pt x="524914" y="306255"/>
                    </a:cubicBezTo>
                    <a:cubicBezTo>
                      <a:pt x="521644" y="304946"/>
                      <a:pt x="516413" y="297747"/>
                      <a:pt x="515105" y="297093"/>
                    </a:cubicBezTo>
                    <a:cubicBezTo>
                      <a:pt x="513143" y="296439"/>
                      <a:pt x="516413" y="304946"/>
                      <a:pt x="513797" y="306255"/>
                    </a:cubicBezTo>
                    <a:cubicBezTo>
                      <a:pt x="511181" y="307563"/>
                      <a:pt x="505295" y="308218"/>
                      <a:pt x="502679" y="308218"/>
                    </a:cubicBezTo>
                    <a:cubicBezTo>
                      <a:pt x="500064" y="308218"/>
                      <a:pt x="499410" y="307563"/>
                      <a:pt x="497448" y="306255"/>
                    </a:cubicBezTo>
                    <a:cubicBezTo>
                      <a:pt x="495486" y="304946"/>
                      <a:pt x="488292" y="294475"/>
                      <a:pt x="486985" y="290549"/>
                    </a:cubicBezTo>
                    <a:cubicBezTo>
                      <a:pt x="485677" y="286623"/>
                      <a:pt x="494832" y="283351"/>
                      <a:pt x="496140" y="281387"/>
                    </a:cubicBezTo>
                    <a:cubicBezTo>
                      <a:pt x="497448" y="279424"/>
                      <a:pt x="486330" y="278770"/>
                      <a:pt x="481753" y="276807"/>
                    </a:cubicBezTo>
                    <a:cubicBezTo>
                      <a:pt x="477829" y="274844"/>
                      <a:pt x="474559" y="270263"/>
                      <a:pt x="471943" y="266991"/>
                    </a:cubicBezTo>
                    <a:cubicBezTo>
                      <a:pt x="469328" y="263719"/>
                      <a:pt x="461480" y="262410"/>
                      <a:pt x="460826" y="258484"/>
                    </a:cubicBezTo>
                    <a:cubicBezTo>
                      <a:pt x="460172" y="254558"/>
                      <a:pt x="462788" y="250631"/>
                      <a:pt x="465404" y="247359"/>
                    </a:cubicBezTo>
                    <a:cubicBezTo>
                      <a:pt x="468020" y="244088"/>
                      <a:pt x="477175" y="238198"/>
                      <a:pt x="481099" y="237544"/>
                    </a:cubicBezTo>
                    <a:cubicBezTo>
                      <a:pt x="484369" y="237544"/>
                      <a:pt x="488946" y="241470"/>
                      <a:pt x="492216" y="241470"/>
                    </a:cubicBezTo>
                    <a:cubicBezTo>
                      <a:pt x="495486" y="241470"/>
                      <a:pt x="510527" y="243433"/>
                      <a:pt x="513797" y="242779"/>
                    </a:cubicBezTo>
                    <a:cubicBezTo>
                      <a:pt x="517067" y="242124"/>
                      <a:pt x="541917" y="216603"/>
                      <a:pt x="543225" y="215294"/>
                    </a:cubicBezTo>
                    <a:cubicBezTo>
                      <a:pt x="544533" y="213985"/>
                      <a:pt x="541917" y="208096"/>
                      <a:pt x="541917" y="204824"/>
                    </a:cubicBezTo>
                    <a:cubicBezTo>
                      <a:pt x="541917" y="200898"/>
                      <a:pt x="545187" y="201552"/>
                      <a:pt x="546495" y="200243"/>
                    </a:cubicBezTo>
                    <a:cubicBezTo>
                      <a:pt x="547803" y="198935"/>
                      <a:pt x="546495" y="195663"/>
                      <a:pt x="550419" y="193045"/>
                    </a:cubicBezTo>
                    <a:cubicBezTo>
                      <a:pt x="553688" y="190428"/>
                      <a:pt x="566114" y="187156"/>
                      <a:pt x="570037" y="185847"/>
                    </a:cubicBezTo>
                    <a:cubicBezTo>
                      <a:pt x="573961" y="184538"/>
                      <a:pt x="583771" y="198935"/>
                      <a:pt x="585733" y="199589"/>
                    </a:cubicBezTo>
                    <a:cubicBezTo>
                      <a:pt x="587694" y="199589"/>
                      <a:pt x="587694" y="196971"/>
                      <a:pt x="589656" y="196317"/>
                    </a:cubicBezTo>
                    <a:cubicBezTo>
                      <a:pt x="591618" y="195663"/>
                      <a:pt x="595542" y="200243"/>
                      <a:pt x="598812" y="199589"/>
                    </a:cubicBezTo>
                    <a:cubicBezTo>
                      <a:pt x="602735" y="199589"/>
                      <a:pt x="605351" y="196971"/>
                      <a:pt x="609275" y="195008"/>
                    </a:cubicBezTo>
                    <a:cubicBezTo>
                      <a:pt x="613199" y="192391"/>
                      <a:pt x="615815" y="184538"/>
                      <a:pt x="618431" y="181921"/>
                    </a:cubicBezTo>
                    <a:cubicBezTo>
                      <a:pt x="620392" y="179303"/>
                      <a:pt x="624970" y="179303"/>
                      <a:pt x="627586" y="177994"/>
                    </a:cubicBezTo>
                    <a:cubicBezTo>
                      <a:pt x="630202" y="177340"/>
                      <a:pt x="630202" y="174068"/>
                      <a:pt x="630856" y="172759"/>
                    </a:cubicBezTo>
                    <a:cubicBezTo>
                      <a:pt x="630856" y="171450"/>
                      <a:pt x="632164" y="168833"/>
                      <a:pt x="633472" y="166869"/>
                    </a:cubicBezTo>
                    <a:cubicBezTo>
                      <a:pt x="634780" y="165561"/>
                      <a:pt x="634780" y="162289"/>
                      <a:pt x="635433" y="160980"/>
                    </a:cubicBezTo>
                    <a:cubicBezTo>
                      <a:pt x="636088" y="159671"/>
                      <a:pt x="648513" y="156399"/>
                      <a:pt x="651129" y="157708"/>
                    </a:cubicBezTo>
                    <a:cubicBezTo>
                      <a:pt x="653745" y="159017"/>
                      <a:pt x="653090" y="164252"/>
                      <a:pt x="651129" y="166215"/>
                    </a:cubicBezTo>
                    <a:cubicBezTo>
                      <a:pt x="649821" y="168178"/>
                      <a:pt x="668131" y="167524"/>
                      <a:pt x="670094" y="167524"/>
                    </a:cubicBezTo>
                    <a:cubicBezTo>
                      <a:pt x="672055" y="167524"/>
                      <a:pt x="675979" y="162289"/>
                      <a:pt x="677941" y="161634"/>
                    </a:cubicBezTo>
                    <a:cubicBezTo>
                      <a:pt x="679903" y="161634"/>
                      <a:pt x="684481" y="166215"/>
                      <a:pt x="687750" y="168178"/>
                    </a:cubicBezTo>
                    <a:cubicBezTo>
                      <a:pt x="691674" y="169487"/>
                      <a:pt x="706715" y="169487"/>
                      <a:pt x="709985" y="170141"/>
                    </a:cubicBezTo>
                    <a:cubicBezTo>
                      <a:pt x="713255" y="170141"/>
                      <a:pt x="714563" y="168178"/>
                      <a:pt x="717833" y="166869"/>
                    </a:cubicBezTo>
                    <a:cubicBezTo>
                      <a:pt x="721103" y="165561"/>
                      <a:pt x="731566" y="168178"/>
                      <a:pt x="732874" y="168178"/>
                    </a:cubicBezTo>
                    <a:cubicBezTo>
                      <a:pt x="734182" y="168178"/>
                      <a:pt x="738760" y="166869"/>
                      <a:pt x="740721" y="165561"/>
                    </a:cubicBezTo>
                    <a:cubicBezTo>
                      <a:pt x="742683" y="164252"/>
                      <a:pt x="747261" y="164252"/>
                      <a:pt x="751839" y="163597"/>
                    </a:cubicBezTo>
                    <a:cubicBezTo>
                      <a:pt x="756416" y="163597"/>
                      <a:pt x="759032" y="160980"/>
                      <a:pt x="761648" y="160325"/>
                    </a:cubicBezTo>
                    <a:cubicBezTo>
                      <a:pt x="764264" y="160325"/>
                      <a:pt x="768842" y="160325"/>
                      <a:pt x="773419" y="161634"/>
                    </a:cubicBezTo>
                    <a:cubicBezTo>
                      <a:pt x="777997" y="162943"/>
                      <a:pt x="782575" y="158362"/>
                      <a:pt x="783883" y="1603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697BB414-32B1-911F-77D1-82EC3A3E8583}"/>
                  </a:ext>
                </a:extLst>
              </p:cNvPr>
              <p:cNvSpPr/>
              <p:nvPr/>
            </p:nvSpPr>
            <p:spPr>
              <a:xfrm>
                <a:off x="3505752" y="5753100"/>
                <a:ext cx="81749" cy="78568"/>
              </a:xfrm>
              <a:custGeom>
                <a:avLst/>
                <a:gdLst>
                  <a:gd name="connsiteX0" fmla="*/ 1308 w 81749"/>
                  <a:gd name="connsiteY0" fmla="*/ 16402 h 78568"/>
                  <a:gd name="connsiteX1" fmla="*/ 8502 w 81749"/>
                  <a:gd name="connsiteY1" fmla="*/ 8549 h 78568"/>
                  <a:gd name="connsiteX2" fmla="*/ 19619 w 81749"/>
                  <a:gd name="connsiteY2" fmla="*/ 7241 h 78568"/>
                  <a:gd name="connsiteX3" fmla="*/ 30736 w 81749"/>
                  <a:gd name="connsiteY3" fmla="*/ 42 h 78568"/>
                  <a:gd name="connsiteX4" fmla="*/ 37930 w 81749"/>
                  <a:gd name="connsiteY4" fmla="*/ 3969 h 78568"/>
                  <a:gd name="connsiteX5" fmla="*/ 45777 w 81749"/>
                  <a:gd name="connsiteY5" fmla="*/ 9204 h 78568"/>
                  <a:gd name="connsiteX6" fmla="*/ 35314 w 81749"/>
                  <a:gd name="connsiteY6" fmla="*/ 19019 h 78568"/>
                  <a:gd name="connsiteX7" fmla="*/ 31390 w 81749"/>
                  <a:gd name="connsiteY7" fmla="*/ 26872 h 78568"/>
                  <a:gd name="connsiteX8" fmla="*/ 37930 w 81749"/>
                  <a:gd name="connsiteY8" fmla="*/ 34070 h 78568"/>
                  <a:gd name="connsiteX9" fmla="*/ 45777 w 81749"/>
                  <a:gd name="connsiteY9" fmla="*/ 37997 h 78568"/>
                  <a:gd name="connsiteX10" fmla="*/ 45777 w 81749"/>
                  <a:gd name="connsiteY10" fmla="*/ 46504 h 78568"/>
                  <a:gd name="connsiteX11" fmla="*/ 49047 w 81749"/>
                  <a:gd name="connsiteY11" fmla="*/ 62209 h 78568"/>
                  <a:gd name="connsiteX12" fmla="*/ 58856 w 81749"/>
                  <a:gd name="connsiteY12" fmla="*/ 64172 h 78568"/>
                  <a:gd name="connsiteX13" fmla="*/ 65396 w 81749"/>
                  <a:gd name="connsiteY13" fmla="*/ 68753 h 78568"/>
                  <a:gd name="connsiteX14" fmla="*/ 71282 w 81749"/>
                  <a:gd name="connsiteY14" fmla="*/ 63518 h 78568"/>
                  <a:gd name="connsiteX15" fmla="*/ 81091 w 81749"/>
                  <a:gd name="connsiteY15" fmla="*/ 78569 h 78568"/>
                  <a:gd name="connsiteX16" fmla="*/ 62780 w 81749"/>
                  <a:gd name="connsiteY16" fmla="*/ 73334 h 78568"/>
                  <a:gd name="connsiteX17" fmla="*/ 52317 w 81749"/>
                  <a:gd name="connsiteY17" fmla="*/ 70062 h 78568"/>
                  <a:gd name="connsiteX18" fmla="*/ 44470 w 81749"/>
                  <a:gd name="connsiteY18" fmla="*/ 66790 h 78568"/>
                  <a:gd name="connsiteX19" fmla="*/ 38584 w 81749"/>
                  <a:gd name="connsiteY19" fmla="*/ 55665 h 78568"/>
                  <a:gd name="connsiteX20" fmla="*/ 34006 w 81749"/>
                  <a:gd name="connsiteY20" fmla="*/ 47158 h 78568"/>
                  <a:gd name="connsiteX21" fmla="*/ 20273 w 81749"/>
                  <a:gd name="connsiteY21" fmla="*/ 37997 h 78568"/>
                  <a:gd name="connsiteX22" fmla="*/ 15041 w 81749"/>
                  <a:gd name="connsiteY22" fmla="*/ 29490 h 78568"/>
                  <a:gd name="connsiteX23" fmla="*/ 7194 w 81749"/>
                  <a:gd name="connsiteY23" fmla="*/ 30798 h 78568"/>
                  <a:gd name="connsiteX24" fmla="*/ 4578 w 81749"/>
                  <a:gd name="connsiteY24" fmla="*/ 22291 h 78568"/>
                  <a:gd name="connsiteX25" fmla="*/ 0 w 81749"/>
                  <a:gd name="connsiteY25" fmla="*/ 15747 h 78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749" h="78568">
                    <a:moveTo>
                      <a:pt x="1308" y="16402"/>
                    </a:moveTo>
                    <a:cubicBezTo>
                      <a:pt x="2616" y="10512"/>
                      <a:pt x="2616" y="7895"/>
                      <a:pt x="8502" y="8549"/>
                    </a:cubicBezTo>
                    <a:cubicBezTo>
                      <a:pt x="14387" y="9204"/>
                      <a:pt x="17003" y="7895"/>
                      <a:pt x="19619" y="7241"/>
                    </a:cubicBezTo>
                    <a:cubicBezTo>
                      <a:pt x="22235" y="6586"/>
                      <a:pt x="29428" y="-612"/>
                      <a:pt x="30736" y="42"/>
                    </a:cubicBezTo>
                    <a:cubicBezTo>
                      <a:pt x="32044" y="1351"/>
                      <a:pt x="35968" y="2660"/>
                      <a:pt x="37930" y="3969"/>
                    </a:cubicBezTo>
                    <a:cubicBezTo>
                      <a:pt x="39892" y="5277"/>
                      <a:pt x="47085" y="5932"/>
                      <a:pt x="45777" y="9204"/>
                    </a:cubicBezTo>
                    <a:cubicBezTo>
                      <a:pt x="44470" y="12476"/>
                      <a:pt x="37276" y="17056"/>
                      <a:pt x="35314" y="19019"/>
                    </a:cubicBezTo>
                    <a:cubicBezTo>
                      <a:pt x="33352" y="20983"/>
                      <a:pt x="30736" y="23600"/>
                      <a:pt x="31390" y="26872"/>
                    </a:cubicBezTo>
                    <a:cubicBezTo>
                      <a:pt x="31390" y="29490"/>
                      <a:pt x="34660" y="32107"/>
                      <a:pt x="37930" y="34070"/>
                    </a:cubicBezTo>
                    <a:cubicBezTo>
                      <a:pt x="41200" y="36033"/>
                      <a:pt x="45777" y="35379"/>
                      <a:pt x="45777" y="37997"/>
                    </a:cubicBezTo>
                    <a:cubicBezTo>
                      <a:pt x="45777" y="40614"/>
                      <a:pt x="44470" y="43232"/>
                      <a:pt x="45777" y="46504"/>
                    </a:cubicBezTo>
                    <a:cubicBezTo>
                      <a:pt x="47085" y="49776"/>
                      <a:pt x="45777" y="59592"/>
                      <a:pt x="49047" y="62209"/>
                    </a:cubicBezTo>
                    <a:cubicBezTo>
                      <a:pt x="52317" y="64827"/>
                      <a:pt x="56895" y="62209"/>
                      <a:pt x="58856" y="64172"/>
                    </a:cubicBezTo>
                    <a:cubicBezTo>
                      <a:pt x="60819" y="66136"/>
                      <a:pt x="63434" y="69407"/>
                      <a:pt x="65396" y="68753"/>
                    </a:cubicBezTo>
                    <a:cubicBezTo>
                      <a:pt x="67358" y="68099"/>
                      <a:pt x="68012" y="62209"/>
                      <a:pt x="71282" y="63518"/>
                    </a:cubicBezTo>
                    <a:cubicBezTo>
                      <a:pt x="74552" y="64827"/>
                      <a:pt x="84361" y="78569"/>
                      <a:pt x="81091" y="78569"/>
                    </a:cubicBezTo>
                    <a:cubicBezTo>
                      <a:pt x="77821" y="78569"/>
                      <a:pt x="68012" y="75297"/>
                      <a:pt x="62780" y="73334"/>
                    </a:cubicBezTo>
                    <a:cubicBezTo>
                      <a:pt x="57549" y="71371"/>
                      <a:pt x="55587" y="69407"/>
                      <a:pt x="52317" y="70062"/>
                    </a:cubicBezTo>
                    <a:cubicBezTo>
                      <a:pt x="49047" y="70716"/>
                      <a:pt x="46431" y="68753"/>
                      <a:pt x="44470" y="66790"/>
                    </a:cubicBezTo>
                    <a:cubicBezTo>
                      <a:pt x="42507" y="64827"/>
                      <a:pt x="40546" y="59592"/>
                      <a:pt x="38584" y="55665"/>
                    </a:cubicBezTo>
                    <a:cubicBezTo>
                      <a:pt x="36622" y="51739"/>
                      <a:pt x="35314" y="47813"/>
                      <a:pt x="34006" y="47158"/>
                    </a:cubicBezTo>
                    <a:cubicBezTo>
                      <a:pt x="32698" y="46504"/>
                      <a:pt x="22889" y="39960"/>
                      <a:pt x="20273" y="37997"/>
                    </a:cubicBezTo>
                    <a:cubicBezTo>
                      <a:pt x="17003" y="36033"/>
                      <a:pt x="16349" y="29490"/>
                      <a:pt x="15041" y="29490"/>
                    </a:cubicBezTo>
                    <a:cubicBezTo>
                      <a:pt x="13733" y="29490"/>
                      <a:pt x="7194" y="32107"/>
                      <a:pt x="7194" y="30798"/>
                    </a:cubicBezTo>
                    <a:cubicBezTo>
                      <a:pt x="7194" y="29490"/>
                      <a:pt x="7194" y="23600"/>
                      <a:pt x="4578" y="22291"/>
                    </a:cubicBezTo>
                    <a:cubicBezTo>
                      <a:pt x="1962" y="20983"/>
                      <a:pt x="0" y="17056"/>
                      <a:pt x="0" y="1574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F07CAEF0-5C0E-0C4F-5DD0-D4D520D8733C}"/>
                  </a:ext>
                </a:extLst>
              </p:cNvPr>
              <p:cNvSpPr/>
              <p:nvPr/>
            </p:nvSpPr>
            <p:spPr>
              <a:xfrm>
                <a:off x="3682840" y="5882887"/>
                <a:ext cx="15436" cy="11449"/>
              </a:xfrm>
              <a:custGeom>
                <a:avLst/>
                <a:gdLst>
                  <a:gd name="connsiteX0" fmla="*/ 136 w 15436"/>
                  <a:gd name="connsiteY0" fmla="*/ 3096 h 11449"/>
                  <a:gd name="connsiteX1" fmla="*/ 4714 w 15436"/>
                  <a:gd name="connsiteY1" fmla="*/ 10948 h 11449"/>
                  <a:gd name="connsiteX2" fmla="*/ 15177 w 15436"/>
                  <a:gd name="connsiteY2" fmla="*/ 7676 h 11449"/>
                  <a:gd name="connsiteX3" fmla="*/ 9945 w 15436"/>
                  <a:gd name="connsiteY3" fmla="*/ 1132 h 11449"/>
                  <a:gd name="connsiteX4" fmla="*/ 136 w 15436"/>
                  <a:gd name="connsiteY4" fmla="*/ 2441 h 11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6" h="11449">
                    <a:moveTo>
                      <a:pt x="136" y="3096"/>
                    </a:moveTo>
                    <a:cubicBezTo>
                      <a:pt x="790" y="8331"/>
                      <a:pt x="1444" y="9640"/>
                      <a:pt x="4714" y="10948"/>
                    </a:cubicBezTo>
                    <a:cubicBezTo>
                      <a:pt x="7983" y="12257"/>
                      <a:pt x="13215" y="10948"/>
                      <a:pt x="15177" y="7676"/>
                    </a:cubicBezTo>
                    <a:cubicBezTo>
                      <a:pt x="16485" y="4404"/>
                      <a:pt x="12561" y="1132"/>
                      <a:pt x="9945" y="1132"/>
                    </a:cubicBezTo>
                    <a:cubicBezTo>
                      <a:pt x="7329" y="1132"/>
                      <a:pt x="-1172" y="-2140"/>
                      <a:pt x="136" y="24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F024CCAA-3AD9-86C5-2BCA-EBF8BC745E62}"/>
                  </a:ext>
                </a:extLst>
              </p:cNvPr>
              <p:cNvSpPr/>
              <p:nvPr/>
            </p:nvSpPr>
            <p:spPr>
              <a:xfrm>
                <a:off x="3671277" y="5915652"/>
                <a:ext cx="24210" cy="53507"/>
              </a:xfrm>
              <a:custGeom>
                <a:avLst/>
                <a:gdLst>
                  <a:gd name="connsiteX0" fmla="*/ 5813 w 24210"/>
                  <a:gd name="connsiteY0" fmla="*/ 6323 h 53507"/>
                  <a:gd name="connsiteX1" fmla="*/ 2543 w 24210"/>
                  <a:gd name="connsiteY1" fmla="*/ 17447 h 53507"/>
                  <a:gd name="connsiteX2" fmla="*/ 581 w 24210"/>
                  <a:gd name="connsiteY2" fmla="*/ 33153 h 53507"/>
                  <a:gd name="connsiteX3" fmla="*/ 581 w 24210"/>
                  <a:gd name="connsiteY3" fmla="*/ 53438 h 53507"/>
                  <a:gd name="connsiteX4" fmla="*/ 7121 w 24210"/>
                  <a:gd name="connsiteY4" fmla="*/ 43623 h 53507"/>
                  <a:gd name="connsiteX5" fmla="*/ 14314 w 24210"/>
                  <a:gd name="connsiteY5" fmla="*/ 49512 h 53507"/>
                  <a:gd name="connsiteX6" fmla="*/ 16930 w 24210"/>
                  <a:gd name="connsiteY6" fmla="*/ 44277 h 53507"/>
                  <a:gd name="connsiteX7" fmla="*/ 24124 w 24210"/>
                  <a:gd name="connsiteY7" fmla="*/ 38388 h 53507"/>
                  <a:gd name="connsiteX8" fmla="*/ 21508 w 24210"/>
                  <a:gd name="connsiteY8" fmla="*/ 29881 h 53507"/>
                  <a:gd name="connsiteX9" fmla="*/ 22816 w 24210"/>
                  <a:gd name="connsiteY9" fmla="*/ 20065 h 53507"/>
                  <a:gd name="connsiteX10" fmla="*/ 20200 w 24210"/>
                  <a:gd name="connsiteY10" fmla="*/ 13521 h 53507"/>
                  <a:gd name="connsiteX11" fmla="*/ 18892 w 24210"/>
                  <a:gd name="connsiteY11" fmla="*/ 5668 h 53507"/>
                  <a:gd name="connsiteX12" fmla="*/ 12353 w 24210"/>
                  <a:gd name="connsiteY12" fmla="*/ 433 h 53507"/>
                  <a:gd name="connsiteX13" fmla="*/ 6467 w 24210"/>
                  <a:gd name="connsiteY13" fmla="*/ 5668 h 5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10" h="53507">
                    <a:moveTo>
                      <a:pt x="5813" y="6323"/>
                    </a:moveTo>
                    <a:cubicBezTo>
                      <a:pt x="3851" y="12212"/>
                      <a:pt x="3197" y="11558"/>
                      <a:pt x="2543" y="17447"/>
                    </a:cubicBezTo>
                    <a:cubicBezTo>
                      <a:pt x="1235" y="23337"/>
                      <a:pt x="581" y="29226"/>
                      <a:pt x="581" y="33153"/>
                    </a:cubicBezTo>
                    <a:cubicBezTo>
                      <a:pt x="581" y="37079"/>
                      <a:pt x="-727" y="54747"/>
                      <a:pt x="581" y="53438"/>
                    </a:cubicBezTo>
                    <a:cubicBezTo>
                      <a:pt x="1889" y="52130"/>
                      <a:pt x="2543" y="40351"/>
                      <a:pt x="7121" y="43623"/>
                    </a:cubicBezTo>
                    <a:cubicBezTo>
                      <a:pt x="11045" y="46895"/>
                      <a:pt x="14314" y="49512"/>
                      <a:pt x="14314" y="49512"/>
                    </a:cubicBezTo>
                    <a:cubicBezTo>
                      <a:pt x="14314" y="49512"/>
                      <a:pt x="14314" y="44931"/>
                      <a:pt x="16930" y="44277"/>
                    </a:cubicBezTo>
                    <a:cubicBezTo>
                      <a:pt x="20200" y="44277"/>
                      <a:pt x="23470" y="42314"/>
                      <a:pt x="24124" y="38388"/>
                    </a:cubicBezTo>
                    <a:cubicBezTo>
                      <a:pt x="24778" y="34461"/>
                      <a:pt x="21508" y="31844"/>
                      <a:pt x="21508" y="29881"/>
                    </a:cubicBezTo>
                    <a:cubicBezTo>
                      <a:pt x="21508" y="27917"/>
                      <a:pt x="24124" y="24646"/>
                      <a:pt x="22816" y="20065"/>
                    </a:cubicBezTo>
                    <a:cubicBezTo>
                      <a:pt x="21508" y="15484"/>
                      <a:pt x="20200" y="13521"/>
                      <a:pt x="20200" y="13521"/>
                    </a:cubicBezTo>
                    <a:cubicBezTo>
                      <a:pt x="20200" y="13521"/>
                      <a:pt x="20200" y="7631"/>
                      <a:pt x="18892" y="5668"/>
                    </a:cubicBezTo>
                    <a:cubicBezTo>
                      <a:pt x="17584" y="3705"/>
                      <a:pt x="14314" y="-1530"/>
                      <a:pt x="12353" y="433"/>
                    </a:cubicBezTo>
                    <a:cubicBezTo>
                      <a:pt x="10391" y="1742"/>
                      <a:pt x="7121" y="3051"/>
                      <a:pt x="6467" y="566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40C48E43-E532-11B2-EB32-F55061D5B7E8}"/>
                  </a:ext>
                </a:extLst>
              </p:cNvPr>
              <p:cNvSpPr/>
              <p:nvPr/>
            </p:nvSpPr>
            <p:spPr>
              <a:xfrm>
                <a:off x="3652661" y="5987110"/>
                <a:ext cx="70790" cy="73594"/>
              </a:xfrm>
              <a:custGeom>
                <a:avLst/>
                <a:gdLst>
                  <a:gd name="connsiteX0" fmla="*/ 4156 w 70790"/>
                  <a:gd name="connsiteY0" fmla="*/ 25170 h 73594"/>
                  <a:gd name="connsiteX1" fmla="*/ 4810 w 70790"/>
                  <a:gd name="connsiteY1" fmla="*/ 38912 h 73594"/>
                  <a:gd name="connsiteX2" fmla="*/ 232 w 70790"/>
                  <a:gd name="connsiteY2" fmla="*/ 47419 h 73594"/>
                  <a:gd name="connsiteX3" fmla="*/ 1540 w 70790"/>
                  <a:gd name="connsiteY3" fmla="*/ 56581 h 73594"/>
                  <a:gd name="connsiteX4" fmla="*/ 5464 w 70790"/>
                  <a:gd name="connsiteY4" fmla="*/ 63779 h 73594"/>
                  <a:gd name="connsiteX5" fmla="*/ 13312 w 70790"/>
                  <a:gd name="connsiteY5" fmla="*/ 59853 h 73594"/>
                  <a:gd name="connsiteX6" fmla="*/ 12004 w 70790"/>
                  <a:gd name="connsiteY6" fmla="*/ 39567 h 73594"/>
                  <a:gd name="connsiteX7" fmla="*/ 18544 w 70790"/>
                  <a:gd name="connsiteY7" fmla="*/ 47419 h 73594"/>
                  <a:gd name="connsiteX8" fmla="*/ 24429 w 70790"/>
                  <a:gd name="connsiteY8" fmla="*/ 56581 h 73594"/>
                  <a:gd name="connsiteX9" fmla="*/ 24429 w 70790"/>
                  <a:gd name="connsiteY9" fmla="*/ 69669 h 73594"/>
                  <a:gd name="connsiteX10" fmla="*/ 34238 w 70790"/>
                  <a:gd name="connsiteY10" fmla="*/ 69669 h 73594"/>
                  <a:gd name="connsiteX11" fmla="*/ 41432 w 70790"/>
                  <a:gd name="connsiteY11" fmla="*/ 65742 h 73594"/>
                  <a:gd name="connsiteX12" fmla="*/ 61051 w 70790"/>
                  <a:gd name="connsiteY12" fmla="*/ 73595 h 73594"/>
                  <a:gd name="connsiteX13" fmla="*/ 69553 w 70790"/>
                  <a:gd name="connsiteY13" fmla="*/ 69014 h 73594"/>
                  <a:gd name="connsiteX14" fmla="*/ 69553 w 70790"/>
                  <a:gd name="connsiteY14" fmla="*/ 59198 h 73594"/>
                  <a:gd name="connsiteX15" fmla="*/ 56473 w 70790"/>
                  <a:gd name="connsiteY15" fmla="*/ 48074 h 73594"/>
                  <a:gd name="connsiteX16" fmla="*/ 47318 w 70790"/>
                  <a:gd name="connsiteY16" fmla="*/ 36295 h 73594"/>
                  <a:gd name="connsiteX17" fmla="*/ 40778 w 70790"/>
                  <a:gd name="connsiteY17" fmla="*/ 40221 h 73594"/>
                  <a:gd name="connsiteX18" fmla="*/ 34238 w 70790"/>
                  <a:gd name="connsiteY18" fmla="*/ 31714 h 73594"/>
                  <a:gd name="connsiteX19" fmla="*/ 34238 w 70790"/>
                  <a:gd name="connsiteY19" fmla="*/ 23861 h 73594"/>
                  <a:gd name="connsiteX20" fmla="*/ 21813 w 70790"/>
                  <a:gd name="connsiteY20" fmla="*/ 303 h 73594"/>
                  <a:gd name="connsiteX21" fmla="*/ 21813 w 70790"/>
                  <a:gd name="connsiteY21" fmla="*/ 10773 h 73594"/>
                  <a:gd name="connsiteX22" fmla="*/ 25737 w 70790"/>
                  <a:gd name="connsiteY22" fmla="*/ 23861 h 73594"/>
                  <a:gd name="connsiteX23" fmla="*/ 17889 w 70790"/>
                  <a:gd name="connsiteY23" fmla="*/ 31714 h 73594"/>
                  <a:gd name="connsiteX24" fmla="*/ 11350 w 70790"/>
                  <a:gd name="connsiteY24" fmla="*/ 29751 h 73594"/>
                  <a:gd name="connsiteX25" fmla="*/ 2195 w 70790"/>
                  <a:gd name="connsiteY25" fmla="*/ 25170 h 73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0790" h="73594">
                    <a:moveTo>
                      <a:pt x="4156" y="25170"/>
                    </a:moveTo>
                    <a:cubicBezTo>
                      <a:pt x="2848" y="32368"/>
                      <a:pt x="6118" y="34331"/>
                      <a:pt x="4810" y="38912"/>
                    </a:cubicBezTo>
                    <a:cubicBezTo>
                      <a:pt x="3502" y="43493"/>
                      <a:pt x="-1075" y="44147"/>
                      <a:pt x="232" y="47419"/>
                    </a:cubicBezTo>
                    <a:cubicBezTo>
                      <a:pt x="1540" y="50691"/>
                      <a:pt x="2195" y="53309"/>
                      <a:pt x="1540" y="56581"/>
                    </a:cubicBezTo>
                    <a:cubicBezTo>
                      <a:pt x="1540" y="59198"/>
                      <a:pt x="887" y="61816"/>
                      <a:pt x="5464" y="63779"/>
                    </a:cubicBezTo>
                    <a:cubicBezTo>
                      <a:pt x="10042" y="65742"/>
                      <a:pt x="13312" y="63779"/>
                      <a:pt x="13312" y="59853"/>
                    </a:cubicBezTo>
                    <a:cubicBezTo>
                      <a:pt x="13312" y="56581"/>
                      <a:pt x="8080" y="37603"/>
                      <a:pt x="12004" y="39567"/>
                    </a:cubicBezTo>
                    <a:cubicBezTo>
                      <a:pt x="15274" y="41530"/>
                      <a:pt x="15928" y="42184"/>
                      <a:pt x="18544" y="47419"/>
                    </a:cubicBezTo>
                    <a:cubicBezTo>
                      <a:pt x="21159" y="52000"/>
                      <a:pt x="24429" y="52000"/>
                      <a:pt x="24429" y="56581"/>
                    </a:cubicBezTo>
                    <a:cubicBezTo>
                      <a:pt x="24429" y="61162"/>
                      <a:pt x="21159" y="67051"/>
                      <a:pt x="24429" y="69669"/>
                    </a:cubicBezTo>
                    <a:cubicBezTo>
                      <a:pt x="28353" y="72286"/>
                      <a:pt x="31623" y="70977"/>
                      <a:pt x="34238" y="69669"/>
                    </a:cubicBezTo>
                    <a:cubicBezTo>
                      <a:pt x="36854" y="68360"/>
                      <a:pt x="37508" y="64433"/>
                      <a:pt x="41432" y="65742"/>
                    </a:cubicBezTo>
                    <a:cubicBezTo>
                      <a:pt x="45356" y="67051"/>
                      <a:pt x="57127" y="73595"/>
                      <a:pt x="61051" y="73595"/>
                    </a:cubicBezTo>
                    <a:cubicBezTo>
                      <a:pt x="64975" y="73595"/>
                      <a:pt x="67591" y="71632"/>
                      <a:pt x="69553" y="69014"/>
                    </a:cubicBezTo>
                    <a:cubicBezTo>
                      <a:pt x="71514" y="67051"/>
                      <a:pt x="70861" y="60507"/>
                      <a:pt x="69553" y="59198"/>
                    </a:cubicBezTo>
                    <a:cubicBezTo>
                      <a:pt x="68245" y="57890"/>
                      <a:pt x="59089" y="52655"/>
                      <a:pt x="56473" y="48074"/>
                    </a:cubicBezTo>
                    <a:cubicBezTo>
                      <a:pt x="53857" y="43493"/>
                      <a:pt x="49280" y="34331"/>
                      <a:pt x="47318" y="36295"/>
                    </a:cubicBezTo>
                    <a:cubicBezTo>
                      <a:pt x="45356" y="37603"/>
                      <a:pt x="42740" y="40875"/>
                      <a:pt x="40778" y="40221"/>
                    </a:cubicBezTo>
                    <a:cubicBezTo>
                      <a:pt x="38816" y="40221"/>
                      <a:pt x="32277" y="34986"/>
                      <a:pt x="34238" y="31714"/>
                    </a:cubicBezTo>
                    <a:cubicBezTo>
                      <a:pt x="36200" y="28442"/>
                      <a:pt x="34238" y="26479"/>
                      <a:pt x="34238" y="23861"/>
                    </a:cubicBezTo>
                    <a:cubicBezTo>
                      <a:pt x="34238" y="21244"/>
                      <a:pt x="23121" y="-2969"/>
                      <a:pt x="21813" y="303"/>
                    </a:cubicBezTo>
                    <a:cubicBezTo>
                      <a:pt x="20505" y="3575"/>
                      <a:pt x="20505" y="6193"/>
                      <a:pt x="21813" y="10773"/>
                    </a:cubicBezTo>
                    <a:cubicBezTo>
                      <a:pt x="23121" y="15354"/>
                      <a:pt x="27045" y="21244"/>
                      <a:pt x="25737" y="23861"/>
                    </a:cubicBezTo>
                    <a:cubicBezTo>
                      <a:pt x="23775" y="27133"/>
                      <a:pt x="22467" y="31059"/>
                      <a:pt x="17889" y="31714"/>
                    </a:cubicBezTo>
                    <a:cubicBezTo>
                      <a:pt x="13312" y="32368"/>
                      <a:pt x="13312" y="31714"/>
                      <a:pt x="11350" y="29751"/>
                    </a:cubicBezTo>
                    <a:cubicBezTo>
                      <a:pt x="10042" y="27133"/>
                      <a:pt x="3502" y="21244"/>
                      <a:pt x="2195" y="251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2DA3DAB7-120E-BF37-3A8F-30213B4F5C34}"/>
                  </a:ext>
                </a:extLst>
              </p:cNvPr>
              <p:cNvSpPr/>
              <p:nvPr/>
            </p:nvSpPr>
            <p:spPr>
              <a:xfrm>
                <a:off x="3703975" y="6083449"/>
                <a:ext cx="61851" cy="50394"/>
              </a:xfrm>
              <a:custGeom>
                <a:avLst/>
                <a:gdLst>
                  <a:gd name="connsiteX0" fmla="*/ 581 w 61851"/>
                  <a:gd name="connsiteY0" fmla="*/ 14556 h 50394"/>
                  <a:gd name="connsiteX1" fmla="*/ 11699 w 61851"/>
                  <a:gd name="connsiteY1" fmla="*/ 2777 h 50394"/>
                  <a:gd name="connsiteX2" fmla="*/ 18238 w 61851"/>
                  <a:gd name="connsiteY2" fmla="*/ 14556 h 50394"/>
                  <a:gd name="connsiteX3" fmla="*/ 33933 w 61851"/>
                  <a:gd name="connsiteY3" fmla="*/ 15865 h 50394"/>
                  <a:gd name="connsiteX4" fmla="*/ 45051 w 61851"/>
                  <a:gd name="connsiteY4" fmla="*/ 26335 h 50394"/>
                  <a:gd name="connsiteX5" fmla="*/ 54860 w 61851"/>
                  <a:gd name="connsiteY5" fmla="*/ 30916 h 50394"/>
                  <a:gd name="connsiteX6" fmla="*/ 60092 w 61851"/>
                  <a:gd name="connsiteY6" fmla="*/ 35497 h 50394"/>
                  <a:gd name="connsiteX7" fmla="*/ 41781 w 61851"/>
                  <a:gd name="connsiteY7" fmla="*/ 34188 h 50394"/>
                  <a:gd name="connsiteX8" fmla="*/ 39165 w 61851"/>
                  <a:gd name="connsiteY8" fmla="*/ 42695 h 50394"/>
                  <a:gd name="connsiteX9" fmla="*/ 40473 w 61851"/>
                  <a:gd name="connsiteY9" fmla="*/ 49893 h 50394"/>
                  <a:gd name="connsiteX10" fmla="*/ 30010 w 61851"/>
                  <a:gd name="connsiteY10" fmla="*/ 46621 h 50394"/>
                  <a:gd name="connsiteX11" fmla="*/ 10391 w 61851"/>
                  <a:gd name="connsiteY11" fmla="*/ 30916 h 50394"/>
                  <a:gd name="connsiteX12" fmla="*/ 581 w 61851"/>
                  <a:gd name="connsiteY12" fmla="*/ 21755 h 50394"/>
                  <a:gd name="connsiteX13" fmla="*/ 581 w 61851"/>
                  <a:gd name="connsiteY13" fmla="*/ 13902 h 5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51" h="50394">
                    <a:moveTo>
                      <a:pt x="581" y="14556"/>
                    </a:moveTo>
                    <a:cubicBezTo>
                      <a:pt x="3851" y="7358"/>
                      <a:pt x="7775" y="-5730"/>
                      <a:pt x="11699" y="2777"/>
                    </a:cubicBezTo>
                    <a:cubicBezTo>
                      <a:pt x="15622" y="11284"/>
                      <a:pt x="18238" y="14556"/>
                      <a:pt x="18238" y="14556"/>
                    </a:cubicBezTo>
                    <a:cubicBezTo>
                      <a:pt x="18238" y="14556"/>
                      <a:pt x="26086" y="11939"/>
                      <a:pt x="33933" y="15865"/>
                    </a:cubicBezTo>
                    <a:cubicBezTo>
                      <a:pt x="41781" y="19791"/>
                      <a:pt x="40473" y="24372"/>
                      <a:pt x="45051" y="26335"/>
                    </a:cubicBezTo>
                    <a:cubicBezTo>
                      <a:pt x="49628" y="28299"/>
                      <a:pt x="52244" y="29607"/>
                      <a:pt x="54860" y="30916"/>
                    </a:cubicBezTo>
                    <a:cubicBezTo>
                      <a:pt x="57476" y="32225"/>
                      <a:pt x="65324" y="34188"/>
                      <a:pt x="60092" y="35497"/>
                    </a:cubicBezTo>
                    <a:cubicBezTo>
                      <a:pt x="54860" y="36805"/>
                      <a:pt x="43089" y="30262"/>
                      <a:pt x="41781" y="34188"/>
                    </a:cubicBezTo>
                    <a:cubicBezTo>
                      <a:pt x="40473" y="38114"/>
                      <a:pt x="38511" y="40077"/>
                      <a:pt x="39165" y="42695"/>
                    </a:cubicBezTo>
                    <a:cubicBezTo>
                      <a:pt x="39165" y="45312"/>
                      <a:pt x="44397" y="49239"/>
                      <a:pt x="40473" y="49893"/>
                    </a:cubicBezTo>
                    <a:cubicBezTo>
                      <a:pt x="36549" y="51202"/>
                      <a:pt x="35895" y="49893"/>
                      <a:pt x="30010" y="46621"/>
                    </a:cubicBezTo>
                    <a:cubicBezTo>
                      <a:pt x="24778" y="42695"/>
                      <a:pt x="16277" y="36151"/>
                      <a:pt x="10391" y="30916"/>
                    </a:cubicBezTo>
                    <a:cubicBezTo>
                      <a:pt x="4505" y="25681"/>
                      <a:pt x="1235" y="24372"/>
                      <a:pt x="581" y="21755"/>
                    </a:cubicBezTo>
                    <a:cubicBezTo>
                      <a:pt x="581" y="19137"/>
                      <a:pt x="-727" y="15211"/>
                      <a:pt x="581" y="1390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BBD4EAA8-9A68-53A9-70BB-023A18806953}"/>
                  </a:ext>
                </a:extLst>
              </p:cNvPr>
              <p:cNvSpPr/>
              <p:nvPr/>
            </p:nvSpPr>
            <p:spPr>
              <a:xfrm>
                <a:off x="4109962" y="6067316"/>
                <a:ext cx="15501" cy="12467"/>
              </a:xfrm>
              <a:custGeom>
                <a:avLst/>
                <a:gdLst>
                  <a:gd name="connsiteX0" fmla="*/ 50 w 15501"/>
                  <a:gd name="connsiteY0" fmla="*/ 5822 h 12467"/>
                  <a:gd name="connsiteX1" fmla="*/ 11168 w 15501"/>
                  <a:gd name="connsiteY1" fmla="*/ 587 h 12467"/>
                  <a:gd name="connsiteX2" fmla="*/ 15091 w 15501"/>
                  <a:gd name="connsiteY2" fmla="*/ 7785 h 12467"/>
                  <a:gd name="connsiteX3" fmla="*/ 7244 w 15501"/>
                  <a:gd name="connsiteY3" fmla="*/ 12366 h 12467"/>
                  <a:gd name="connsiteX4" fmla="*/ 50 w 15501"/>
                  <a:gd name="connsiteY4" fmla="*/ 5822 h 1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01" h="12467">
                    <a:moveTo>
                      <a:pt x="50" y="5822"/>
                    </a:moveTo>
                    <a:cubicBezTo>
                      <a:pt x="5282" y="1896"/>
                      <a:pt x="7898" y="-1376"/>
                      <a:pt x="11168" y="587"/>
                    </a:cubicBezTo>
                    <a:cubicBezTo>
                      <a:pt x="14438" y="2550"/>
                      <a:pt x="16399" y="5168"/>
                      <a:pt x="15091" y="7785"/>
                    </a:cubicBezTo>
                    <a:cubicBezTo>
                      <a:pt x="13783" y="10403"/>
                      <a:pt x="9206" y="13020"/>
                      <a:pt x="7244" y="12366"/>
                    </a:cubicBezTo>
                    <a:cubicBezTo>
                      <a:pt x="5282" y="11057"/>
                      <a:pt x="-603" y="6476"/>
                      <a:pt x="50" y="582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DC06E233-1385-9BA0-6416-DF5BA5784322}"/>
                  </a:ext>
                </a:extLst>
              </p:cNvPr>
              <p:cNvSpPr/>
              <p:nvPr/>
            </p:nvSpPr>
            <p:spPr>
              <a:xfrm>
                <a:off x="4119776" y="6036674"/>
                <a:ext cx="22933" cy="18858"/>
              </a:xfrm>
              <a:custGeom>
                <a:avLst/>
                <a:gdLst>
                  <a:gd name="connsiteX0" fmla="*/ 699 w 22933"/>
                  <a:gd name="connsiteY0" fmla="*/ 6362 h 18858"/>
                  <a:gd name="connsiteX1" fmla="*/ 22934 w 22933"/>
                  <a:gd name="connsiteY1" fmla="*/ 473 h 18858"/>
                  <a:gd name="connsiteX2" fmla="*/ 18356 w 22933"/>
                  <a:gd name="connsiteY2" fmla="*/ 8980 h 18858"/>
                  <a:gd name="connsiteX3" fmla="*/ 16394 w 22933"/>
                  <a:gd name="connsiteY3" fmla="*/ 18141 h 18858"/>
                  <a:gd name="connsiteX4" fmla="*/ 8547 w 22933"/>
                  <a:gd name="connsiteY4" fmla="*/ 16832 h 18858"/>
                  <a:gd name="connsiteX5" fmla="*/ 699 w 22933"/>
                  <a:gd name="connsiteY5" fmla="*/ 6362 h 1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33" h="18858">
                    <a:moveTo>
                      <a:pt x="699" y="6362"/>
                    </a:moveTo>
                    <a:cubicBezTo>
                      <a:pt x="8547" y="3090"/>
                      <a:pt x="22934" y="-1491"/>
                      <a:pt x="22934" y="473"/>
                    </a:cubicBezTo>
                    <a:cubicBezTo>
                      <a:pt x="22934" y="2436"/>
                      <a:pt x="18356" y="6362"/>
                      <a:pt x="18356" y="8980"/>
                    </a:cubicBezTo>
                    <a:cubicBezTo>
                      <a:pt x="18356" y="11597"/>
                      <a:pt x="20318" y="16178"/>
                      <a:pt x="16394" y="18141"/>
                    </a:cubicBezTo>
                    <a:cubicBezTo>
                      <a:pt x="11816" y="20104"/>
                      <a:pt x="10508" y="17487"/>
                      <a:pt x="8547" y="16832"/>
                    </a:cubicBezTo>
                    <a:cubicBezTo>
                      <a:pt x="6585" y="16178"/>
                      <a:pt x="-2571" y="7671"/>
                      <a:pt x="699" y="63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FE48A84A-E3D9-1837-DBDA-283254FB60B6}"/>
                  </a:ext>
                </a:extLst>
              </p:cNvPr>
              <p:cNvSpPr/>
              <p:nvPr/>
            </p:nvSpPr>
            <p:spPr>
              <a:xfrm>
                <a:off x="4113180" y="5998525"/>
                <a:ext cx="21867" cy="20780"/>
              </a:xfrm>
              <a:custGeom>
                <a:avLst/>
                <a:gdLst>
                  <a:gd name="connsiteX0" fmla="*/ 1410 w 21867"/>
                  <a:gd name="connsiteY0" fmla="*/ 18990 h 20780"/>
                  <a:gd name="connsiteX1" fmla="*/ 11220 w 21867"/>
                  <a:gd name="connsiteY1" fmla="*/ 18990 h 20780"/>
                  <a:gd name="connsiteX2" fmla="*/ 21683 w 21867"/>
                  <a:gd name="connsiteY2" fmla="*/ 6556 h 20780"/>
                  <a:gd name="connsiteX3" fmla="*/ 15143 w 21867"/>
                  <a:gd name="connsiteY3" fmla="*/ 4593 h 20780"/>
                  <a:gd name="connsiteX4" fmla="*/ 9258 w 21867"/>
                  <a:gd name="connsiteY4" fmla="*/ 667 h 20780"/>
                  <a:gd name="connsiteX5" fmla="*/ 9258 w 21867"/>
                  <a:gd name="connsiteY5" fmla="*/ 7211 h 20780"/>
                  <a:gd name="connsiteX6" fmla="*/ 4026 w 21867"/>
                  <a:gd name="connsiteY6" fmla="*/ 10483 h 20780"/>
                  <a:gd name="connsiteX7" fmla="*/ 102 w 21867"/>
                  <a:gd name="connsiteY7" fmla="*/ 17681 h 20780"/>
                  <a:gd name="connsiteX8" fmla="*/ 2718 w 21867"/>
                  <a:gd name="connsiteY8" fmla="*/ 18990 h 20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67" h="20780">
                    <a:moveTo>
                      <a:pt x="1410" y="18990"/>
                    </a:moveTo>
                    <a:cubicBezTo>
                      <a:pt x="5334" y="20298"/>
                      <a:pt x="5334" y="22262"/>
                      <a:pt x="11220" y="18990"/>
                    </a:cubicBezTo>
                    <a:cubicBezTo>
                      <a:pt x="17105" y="15063"/>
                      <a:pt x="22991" y="8520"/>
                      <a:pt x="21683" y="6556"/>
                    </a:cubicBezTo>
                    <a:cubicBezTo>
                      <a:pt x="20375" y="4593"/>
                      <a:pt x="15798" y="5248"/>
                      <a:pt x="15143" y="4593"/>
                    </a:cubicBezTo>
                    <a:cubicBezTo>
                      <a:pt x="15143" y="3939"/>
                      <a:pt x="9912" y="-1951"/>
                      <a:pt x="9258" y="667"/>
                    </a:cubicBezTo>
                    <a:cubicBezTo>
                      <a:pt x="7950" y="3284"/>
                      <a:pt x="10566" y="4593"/>
                      <a:pt x="9258" y="7211"/>
                    </a:cubicBezTo>
                    <a:cubicBezTo>
                      <a:pt x="7950" y="9828"/>
                      <a:pt x="5988" y="7211"/>
                      <a:pt x="4026" y="10483"/>
                    </a:cubicBezTo>
                    <a:cubicBezTo>
                      <a:pt x="2064" y="13100"/>
                      <a:pt x="-551" y="17027"/>
                      <a:pt x="102" y="17681"/>
                    </a:cubicBezTo>
                    <a:cubicBezTo>
                      <a:pt x="102" y="18335"/>
                      <a:pt x="756" y="18335"/>
                      <a:pt x="2718" y="1899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82D13D21-469A-799F-65CC-07DAB449251D}"/>
                  </a:ext>
                </a:extLst>
              </p:cNvPr>
              <p:cNvSpPr/>
              <p:nvPr/>
            </p:nvSpPr>
            <p:spPr>
              <a:xfrm>
                <a:off x="4094607" y="6313882"/>
                <a:ext cx="34370" cy="43915"/>
              </a:xfrm>
              <a:custGeom>
                <a:avLst/>
                <a:gdLst>
                  <a:gd name="connsiteX0" fmla="*/ 6250 w 34370"/>
                  <a:gd name="connsiteY0" fmla="*/ 71 h 43915"/>
                  <a:gd name="connsiteX1" fmla="*/ 364 w 34370"/>
                  <a:gd name="connsiteY1" fmla="*/ 13813 h 43915"/>
                  <a:gd name="connsiteX2" fmla="*/ 5596 w 34370"/>
                  <a:gd name="connsiteY2" fmla="*/ 20357 h 43915"/>
                  <a:gd name="connsiteX3" fmla="*/ 6250 w 34370"/>
                  <a:gd name="connsiteY3" fmla="*/ 28210 h 43915"/>
                  <a:gd name="connsiteX4" fmla="*/ 7558 w 34370"/>
                  <a:gd name="connsiteY4" fmla="*/ 36062 h 43915"/>
                  <a:gd name="connsiteX5" fmla="*/ 21945 w 34370"/>
                  <a:gd name="connsiteY5" fmla="*/ 43915 h 43915"/>
                  <a:gd name="connsiteX6" fmla="*/ 29138 w 34370"/>
                  <a:gd name="connsiteY6" fmla="*/ 41952 h 43915"/>
                  <a:gd name="connsiteX7" fmla="*/ 27831 w 34370"/>
                  <a:gd name="connsiteY7" fmla="*/ 30827 h 43915"/>
                  <a:gd name="connsiteX8" fmla="*/ 34370 w 34370"/>
                  <a:gd name="connsiteY8" fmla="*/ 24284 h 43915"/>
                  <a:gd name="connsiteX9" fmla="*/ 26523 w 34370"/>
                  <a:gd name="connsiteY9" fmla="*/ 18394 h 43915"/>
                  <a:gd name="connsiteX10" fmla="*/ 14752 w 34370"/>
                  <a:gd name="connsiteY10" fmla="*/ 9233 h 43915"/>
                  <a:gd name="connsiteX11" fmla="*/ 6250 w 34370"/>
                  <a:gd name="connsiteY11" fmla="*/ 71 h 4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370" h="43915">
                    <a:moveTo>
                      <a:pt x="6250" y="71"/>
                    </a:moveTo>
                    <a:cubicBezTo>
                      <a:pt x="4942" y="5961"/>
                      <a:pt x="-1598" y="9887"/>
                      <a:pt x="364" y="13813"/>
                    </a:cubicBezTo>
                    <a:cubicBezTo>
                      <a:pt x="2326" y="17085"/>
                      <a:pt x="5596" y="15777"/>
                      <a:pt x="5596" y="20357"/>
                    </a:cubicBezTo>
                    <a:cubicBezTo>
                      <a:pt x="5596" y="24938"/>
                      <a:pt x="6250" y="28210"/>
                      <a:pt x="6250" y="28210"/>
                    </a:cubicBezTo>
                    <a:cubicBezTo>
                      <a:pt x="6250" y="28210"/>
                      <a:pt x="4288" y="34099"/>
                      <a:pt x="7558" y="36062"/>
                    </a:cubicBezTo>
                    <a:cubicBezTo>
                      <a:pt x="11482" y="38026"/>
                      <a:pt x="18675" y="43915"/>
                      <a:pt x="21945" y="43915"/>
                    </a:cubicBezTo>
                    <a:cubicBezTo>
                      <a:pt x="25215" y="43915"/>
                      <a:pt x="28485" y="42606"/>
                      <a:pt x="29138" y="41952"/>
                    </a:cubicBezTo>
                    <a:cubicBezTo>
                      <a:pt x="29138" y="40643"/>
                      <a:pt x="25869" y="32791"/>
                      <a:pt x="27831" y="30827"/>
                    </a:cubicBezTo>
                    <a:cubicBezTo>
                      <a:pt x="29793" y="28864"/>
                      <a:pt x="34370" y="26901"/>
                      <a:pt x="34370" y="24284"/>
                    </a:cubicBezTo>
                    <a:cubicBezTo>
                      <a:pt x="34370" y="21666"/>
                      <a:pt x="29793" y="21012"/>
                      <a:pt x="26523" y="18394"/>
                    </a:cubicBezTo>
                    <a:cubicBezTo>
                      <a:pt x="22599" y="15777"/>
                      <a:pt x="18675" y="15122"/>
                      <a:pt x="14752" y="9233"/>
                    </a:cubicBezTo>
                    <a:cubicBezTo>
                      <a:pt x="10827" y="3343"/>
                      <a:pt x="6250" y="-583"/>
                      <a:pt x="6250" y="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6172B0E3-9273-DF3D-06FC-6FA77808E1DD}"/>
                  </a:ext>
                </a:extLst>
              </p:cNvPr>
              <p:cNvSpPr/>
              <p:nvPr/>
            </p:nvSpPr>
            <p:spPr>
              <a:xfrm>
                <a:off x="4252412" y="6030307"/>
                <a:ext cx="16637" cy="29088"/>
              </a:xfrm>
              <a:custGeom>
                <a:avLst/>
                <a:gdLst>
                  <a:gd name="connsiteX0" fmla="*/ 2125 w 16637"/>
                  <a:gd name="connsiteY0" fmla="*/ 5531 h 29088"/>
                  <a:gd name="connsiteX1" fmla="*/ 11935 w 16637"/>
                  <a:gd name="connsiteY1" fmla="*/ 296 h 29088"/>
                  <a:gd name="connsiteX2" fmla="*/ 16512 w 16637"/>
                  <a:gd name="connsiteY2" fmla="*/ 8148 h 29088"/>
                  <a:gd name="connsiteX3" fmla="*/ 13243 w 16637"/>
                  <a:gd name="connsiteY3" fmla="*/ 19927 h 29088"/>
                  <a:gd name="connsiteX4" fmla="*/ 6049 w 16637"/>
                  <a:gd name="connsiteY4" fmla="*/ 29089 h 29088"/>
                  <a:gd name="connsiteX5" fmla="*/ 1471 w 16637"/>
                  <a:gd name="connsiteY5" fmla="*/ 21890 h 29088"/>
                  <a:gd name="connsiteX6" fmla="*/ 1471 w 16637"/>
                  <a:gd name="connsiteY6" fmla="*/ 5531 h 2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37" h="29088">
                    <a:moveTo>
                      <a:pt x="2125" y="5531"/>
                    </a:moveTo>
                    <a:cubicBezTo>
                      <a:pt x="5395" y="2259"/>
                      <a:pt x="8011" y="-1013"/>
                      <a:pt x="11935" y="296"/>
                    </a:cubicBezTo>
                    <a:cubicBezTo>
                      <a:pt x="15204" y="1604"/>
                      <a:pt x="17167" y="4876"/>
                      <a:pt x="16512" y="8148"/>
                    </a:cubicBezTo>
                    <a:cubicBezTo>
                      <a:pt x="16512" y="11420"/>
                      <a:pt x="14551" y="17964"/>
                      <a:pt x="13243" y="19927"/>
                    </a:cubicBezTo>
                    <a:cubicBezTo>
                      <a:pt x="11935" y="21890"/>
                      <a:pt x="9319" y="29089"/>
                      <a:pt x="6049" y="29089"/>
                    </a:cubicBezTo>
                    <a:cubicBezTo>
                      <a:pt x="3433" y="29089"/>
                      <a:pt x="3433" y="23199"/>
                      <a:pt x="1471" y="21890"/>
                    </a:cubicBezTo>
                    <a:cubicBezTo>
                      <a:pt x="-490" y="20581"/>
                      <a:pt x="-490" y="7494"/>
                      <a:pt x="1471" y="55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20CFFD5B-335F-8FE3-878B-87F501C20097}"/>
                  </a:ext>
                </a:extLst>
              </p:cNvPr>
              <p:cNvSpPr/>
              <p:nvPr/>
            </p:nvSpPr>
            <p:spPr>
              <a:xfrm>
                <a:off x="4272194" y="6065241"/>
                <a:ext cx="17584" cy="31455"/>
              </a:xfrm>
              <a:custGeom>
                <a:avLst/>
                <a:gdLst>
                  <a:gd name="connsiteX0" fmla="*/ 0 w 17584"/>
                  <a:gd name="connsiteY0" fmla="*/ 8552 h 31455"/>
                  <a:gd name="connsiteX1" fmla="*/ 7848 w 17584"/>
                  <a:gd name="connsiteY1" fmla="*/ 699 h 31455"/>
                  <a:gd name="connsiteX2" fmla="*/ 10464 w 17584"/>
                  <a:gd name="connsiteY2" fmla="*/ 8552 h 31455"/>
                  <a:gd name="connsiteX3" fmla="*/ 17003 w 17584"/>
                  <a:gd name="connsiteY3" fmla="*/ 9861 h 31455"/>
                  <a:gd name="connsiteX4" fmla="*/ 17003 w 17584"/>
                  <a:gd name="connsiteY4" fmla="*/ 15096 h 31455"/>
                  <a:gd name="connsiteX5" fmla="*/ 15041 w 17584"/>
                  <a:gd name="connsiteY5" fmla="*/ 23603 h 31455"/>
                  <a:gd name="connsiteX6" fmla="*/ 9809 w 17584"/>
                  <a:gd name="connsiteY6" fmla="*/ 31455 h 31455"/>
                  <a:gd name="connsiteX7" fmla="*/ 6540 w 17584"/>
                  <a:gd name="connsiteY7" fmla="*/ 26220 h 31455"/>
                  <a:gd name="connsiteX8" fmla="*/ 7848 w 17584"/>
                  <a:gd name="connsiteY8" fmla="*/ 18368 h 31455"/>
                  <a:gd name="connsiteX9" fmla="*/ 2616 w 17584"/>
                  <a:gd name="connsiteY9" fmla="*/ 14441 h 31455"/>
                  <a:gd name="connsiteX10" fmla="*/ 1962 w 17584"/>
                  <a:gd name="connsiteY10" fmla="*/ 9206 h 3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84" h="31455">
                    <a:moveTo>
                      <a:pt x="0" y="8552"/>
                    </a:moveTo>
                    <a:cubicBezTo>
                      <a:pt x="3924" y="6589"/>
                      <a:pt x="6540" y="-2573"/>
                      <a:pt x="7848" y="699"/>
                    </a:cubicBezTo>
                    <a:cubicBezTo>
                      <a:pt x="9156" y="4626"/>
                      <a:pt x="7194" y="7898"/>
                      <a:pt x="10464" y="8552"/>
                    </a:cubicBezTo>
                    <a:cubicBezTo>
                      <a:pt x="13733" y="9206"/>
                      <a:pt x="15041" y="7243"/>
                      <a:pt x="17003" y="9861"/>
                    </a:cubicBezTo>
                    <a:cubicBezTo>
                      <a:pt x="18311" y="13133"/>
                      <a:pt x="17003" y="13133"/>
                      <a:pt x="17003" y="15096"/>
                    </a:cubicBezTo>
                    <a:cubicBezTo>
                      <a:pt x="16349" y="17059"/>
                      <a:pt x="17003" y="20331"/>
                      <a:pt x="15041" y="23603"/>
                    </a:cubicBezTo>
                    <a:cubicBezTo>
                      <a:pt x="13079" y="26875"/>
                      <a:pt x="14387" y="30801"/>
                      <a:pt x="9809" y="31455"/>
                    </a:cubicBezTo>
                    <a:cubicBezTo>
                      <a:pt x="5232" y="31455"/>
                      <a:pt x="5232" y="28183"/>
                      <a:pt x="6540" y="26220"/>
                    </a:cubicBezTo>
                    <a:cubicBezTo>
                      <a:pt x="7848" y="24257"/>
                      <a:pt x="8501" y="20331"/>
                      <a:pt x="7848" y="18368"/>
                    </a:cubicBezTo>
                    <a:cubicBezTo>
                      <a:pt x="6540" y="16405"/>
                      <a:pt x="5232" y="15750"/>
                      <a:pt x="2616" y="14441"/>
                    </a:cubicBezTo>
                    <a:cubicBezTo>
                      <a:pt x="0" y="13133"/>
                      <a:pt x="0" y="9861"/>
                      <a:pt x="1962" y="92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2E5A0BED-B31B-F9C8-16AF-835611A28233}"/>
                  </a:ext>
                </a:extLst>
              </p:cNvPr>
              <p:cNvSpPr/>
              <p:nvPr/>
            </p:nvSpPr>
            <p:spPr>
              <a:xfrm>
                <a:off x="4346661" y="6044312"/>
                <a:ext cx="16535" cy="26250"/>
              </a:xfrm>
              <a:custGeom>
                <a:avLst/>
                <a:gdLst>
                  <a:gd name="connsiteX0" fmla="*/ 1393 w 16535"/>
                  <a:gd name="connsiteY0" fmla="*/ 688 h 26250"/>
                  <a:gd name="connsiteX1" fmla="*/ 10548 w 16535"/>
                  <a:gd name="connsiteY1" fmla="*/ 5269 h 26250"/>
                  <a:gd name="connsiteX2" fmla="*/ 11856 w 16535"/>
                  <a:gd name="connsiteY2" fmla="*/ 12467 h 26250"/>
                  <a:gd name="connsiteX3" fmla="*/ 16434 w 16535"/>
                  <a:gd name="connsiteY3" fmla="*/ 17702 h 26250"/>
                  <a:gd name="connsiteX4" fmla="*/ 5316 w 16535"/>
                  <a:gd name="connsiteY4" fmla="*/ 26209 h 26250"/>
                  <a:gd name="connsiteX5" fmla="*/ 85 w 16535"/>
                  <a:gd name="connsiteY5" fmla="*/ 19665 h 26250"/>
                  <a:gd name="connsiteX6" fmla="*/ 3354 w 16535"/>
                  <a:gd name="connsiteY6" fmla="*/ 11813 h 26250"/>
                  <a:gd name="connsiteX7" fmla="*/ 2046 w 16535"/>
                  <a:gd name="connsiteY7" fmla="*/ 33 h 2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35" h="26250">
                    <a:moveTo>
                      <a:pt x="1393" y="688"/>
                    </a:moveTo>
                    <a:cubicBezTo>
                      <a:pt x="7278" y="3305"/>
                      <a:pt x="9894" y="1997"/>
                      <a:pt x="10548" y="5269"/>
                    </a:cubicBezTo>
                    <a:cubicBezTo>
                      <a:pt x="11202" y="8541"/>
                      <a:pt x="9240" y="10504"/>
                      <a:pt x="11856" y="12467"/>
                    </a:cubicBezTo>
                    <a:cubicBezTo>
                      <a:pt x="14472" y="13776"/>
                      <a:pt x="17087" y="15739"/>
                      <a:pt x="16434" y="17702"/>
                    </a:cubicBezTo>
                    <a:cubicBezTo>
                      <a:pt x="15126" y="19665"/>
                      <a:pt x="7932" y="26864"/>
                      <a:pt x="5316" y="26209"/>
                    </a:cubicBezTo>
                    <a:cubicBezTo>
                      <a:pt x="2700" y="26209"/>
                      <a:pt x="-570" y="21628"/>
                      <a:pt x="85" y="19665"/>
                    </a:cubicBezTo>
                    <a:cubicBezTo>
                      <a:pt x="85" y="17702"/>
                      <a:pt x="4008" y="15085"/>
                      <a:pt x="3354" y="11813"/>
                    </a:cubicBezTo>
                    <a:cubicBezTo>
                      <a:pt x="3354" y="8541"/>
                      <a:pt x="-570" y="-621"/>
                      <a:pt x="2046" y="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13DFB38-7CD5-4E62-48E9-B49BA3A18522}"/>
                  </a:ext>
                </a:extLst>
              </p:cNvPr>
              <p:cNvSpPr/>
              <p:nvPr/>
            </p:nvSpPr>
            <p:spPr>
              <a:xfrm>
                <a:off x="4411093" y="6031312"/>
                <a:ext cx="20804" cy="17168"/>
              </a:xfrm>
              <a:custGeom>
                <a:avLst/>
                <a:gdLst>
                  <a:gd name="connsiteX0" fmla="*/ 2358 w 20804"/>
                  <a:gd name="connsiteY0" fmla="*/ 600 h 17168"/>
                  <a:gd name="connsiteX1" fmla="*/ 7589 w 20804"/>
                  <a:gd name="connsiteY1" fmla="*/ 5835 h 17168"/>
                  <a:gd name="connsiteX2" fmla="*/ 11513 w 20804"/>
                  <a:gd name="connsiteY2" fmla="*/ 600 h 17168"/>
                  <a:gd name="connsiteX3" fmla="*/ 20668 w 20804"/>
                  <a:gd name="connsiteY3" fmla="*/ 3217 h 17168"/>
                  <a:gd name="connsiteX4" fmla="*/ 13475 w 20804"/>
                  <a:gd name="connsiteY4" fmla="*/ 12379 h 17168"/>
                  <a:gd name="connsiteX5" fmla="*/ 3665 w 20804"/>
                  <a:gd name="connsiteY5" fmla="*/ 16305 h 17168"/>
                  <a:gd name="connsiteX6" fmla="*/ 2358 w 20804"/>
                  <a:gd name="connsiteY6" fmla="*/ 9761 h 17168"/>
                  <a:gd name="connsiteX7" fmla="*/ 2358 w 20804"/>
                  <a:gd name="connsiteY7" fmla="*/ 600 h 17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804" h="17168">
                    <a:moveTo>
                      <a:pt x="2358" y="600"/>
                    </a:moveTo>
                    <a:cubicBezTo>
                      <a:pt x="4319" y="1908"/>
                      <a:pt x="5627" y="7798"/>
                      <a:pt x="7589" y="5835"/>
                    </a:cubicBezTo>
                    <a:cubicBezTo>
                      <a:pt x="9551" y="3872"/>
                      <a:pt x="8897" y="-709"/>
                      <a:pt x="11513" y="600"/>
                    </a:cubicBezTo>
                    <a:cubicBezTo>
                      <a:pt x="13475" y="1908"/>
                      <a:pt x="21976" y="-709"/>
                      <a:pt x="20668" y="3217"/>
                    </a:cubicBezTo>
                    <a:cubicBezTo>
                      <a:pt x="19360" y="7143"/>
                      <a:pt x="16091" y="9761"/>
                      <a:pt x="13475" y="12379"/>
                    </a:cubicBezTo>
                    <a:cubicBezTo>
                      <a:pt x="10859" y="14996"/>
                      <a:pt x="6281" y="18922"/>
                      <a:pt x="3665" y="16305"/>
                    </a:cubicBezTo>
                    <a:cubicBezTo>
                      <a:pt x="1050" y="13687"/>
                      <a:pt x="3665" y="11070"/>
                      <a:pt x="2358" y="9761"/>
                    </a:cubicBezTo>
                    <a:cubicBezTo>
                      <a:pt x="1050" y="8452"/>
                      <a:pt x="-2220" y="-2672"/>
                      <a:pt x="2358" y="6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6F969072-1B18-F9DE-CA7C-BB724B813C8D}"/>
                  </a:ext>
                </a:extLst>
              </p:cNvPr>
              <p:cNvSpPr/>
              <p:nvPr/>
            </p:nvSpPr>
            <p:spPr>
              <a:xfrm>
                <a:off x="4397828" y="6100491"/>
                <a:ext cx="23636" cy="33018"/>
              </a:xfrm>
              <a:custGeom>
                <a:avLst/>
                <a:gdLst>
                  <a:gd name="connsiteX0" fmla="*/ 1235 w 23636"/>
                  <a:gd name="connsiteY0" fmla="*/ 10602 h 33018"/>
                  <a:gd name="connsiteX1" fmla="*/ 9737 w 23636"/>
                  <a:gd name="connsiteY1" fmla="*/ 4058 h 33018"/>
                  <a:gd name="connsiteX2" fmla="*/ 17584 w 23636"/>
                  <a:gd name="connsiteY2" fmla="*/ 2095 h 33018"/>
                  <a:gd name="connsiteX3" fmla="*/ 22162 w 23636"/>
                  <a:gd name="connsiteY3" fmla="*/ 3404 h 33018"/>
                  <a:gd name="connsiteX4" fmla="*/ 20200 w 23636"/>
                  <a:gd name="connsiteY4" fmla="*/ 11911 h 33018"/>
                  <a:gd name="connsiteX5" fmla="*/ 23470 w 23636"/>
                  <a:gd name="connsiteY5" fmla="*/ 17801 h 33018"/>
                  <a:gd name="connsiteX6" fmla="*/ 16930 w 23636"/>
                  <a:gd name="connsiteY6" fmla="*/ 29579 h 33018"/>
                  <a:gd name="connsiteX7" fmla="*/ 9737 w 23636"/>
                  <a:gd name="connsiteY7" fmla="*/ 32851 h 33018"/>
                  <a:gd name="connsiteX8" fmla="*/ 581 w 23636"/>
                  <a:gd name="connsiteY8" fmla="*/ 28925 h 33018"/>
                  <a:gd name="connsiteX9" fmla="*/ 581 w 23636"/>
                  <a:gd name="connsiteY9" fmla="*/ 19764 h 33018"/>
                  <a:gd name="connsiteX10" fmla="*/ 2543 w 23636"/>
                  <a:gd name="connsiteY10" fmla="*/ 17146 h 33018"/>
                  <a:gd name="connsiteX11" fmla="*/ 1235 w 23636"/>
                  <a:gd name="connsiteY11" fmla="*/ 11257 h 33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36" h="33018">
                    <a:moveTo>
                      <a:pt x="1235" y="10602"/>
                    </a:moveTo>
                    <a:cubicBezTo>
                      <a:pt x="3851" y="5367"/>
                      <a:pt x="6467" y="6021"/>
                      <a:pt x="9737" y="4058"/>
                    </a:cubicBezTo>
                    <a:cubicBezTo>
                      <a:pt x="13007" y="2095"/>
                      <a:pt x="13007" y="5367"/>
                      <a:pt x="17584" y="2095"/>
                    </a:cubicBezTo>
                    <a:cubicBezTo>
                      <a:pt x="22162" y="-1177"/>
                      <a:pt x="23470" y="-523"/>
                      <a:pt x="22162" y="3404"/>
                    </a:cubicBezTo>
                    <a:cubicBezTo>
                      <a:pt x="20200" y="7330"/>
                      <a:pt x="17584" y="9948"/>
                      <a:pt x="20200" y="11911"/>
                    </a:cubicBezTo>
                    <a:cubicBezTo>
                      <a:pt x="22816" y="13874"/>
                      <a:pt x="24124" y="15183"/>
                      <a:pt x="23470" y="17801"/>
                    </a:cubicBezTo>
                    <a:cubicBezTo>
                      <a:pt x="22816" y="20418"/>
                      <a:pt x="18892" y="26962"/>
                      <a:pt x="16930" y="29579"/>
                    </a:cubicBezTo>
                    <a:cubicBezTo>
                      <a:pt x="14968" y="32197"/>
                      <a:pt x="13660" y="33506"/>
                      <a:pt x="9737" y="32851"/>
                    </a:cubicBezTo>
                    <a:cubicBezTo>
                      <a:pt x="5159" y="32197"/>
                      <a:pt x="581" y="34160"/>
                      <a:pt x="581" y="28925"/>
                    </a:cubicBezTo>
                    <a:cubicBezTo>
                      <a:pt x="581" y="23690"/>
                      <a:pt x="-726" y="22381"/>
                      <a:pt x="581" y="19764"/>
                    </a:cubicBezTo>
                    <a:cubicBezTo>
                      <a:pt x="2543" y="17146"/>
                      <a:pt x="2543" y="19764"/>
                      <a:pt x="2543" y="17146"/>
                    </a:cubicBezTo>
                    <a:cubicBezTo>
                      <a:pt x="2543" y="15183"/>
                      <a:pt x="-73" y="12565"/>
                      <a:pt x="1235" y="112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B47F4712-F3DB-190B-AF62-51546E192429}"/>
                  </a:ext>
                </a:extLst>
              </p:cNvPr>
              <p:cNvSpPr/>
              <p:nvPr/>
            </p:nvSpPr>
            <p:spPr>
              <a:xfrm>
                <a:off x="4431733" y="6081661"/>
                <a:ext cx="36725" cy="54485"/>
              </a:xfrm>
              <a:custGeom>
                <a:avLst/>
                <a:gdLst>
                  <a:gd name="connsiteX0" fmla="*/ 11799 w 36725"/>
                  <a:gd name="connsiteY0" fmla="*/ 12418 h 54485"/>
                  <a:gd name="connsiteX1" fmla="*/ 20300 w 36725"/>
                  <a:gd name="connsiteY1" fmla="*/ 639 h 54485"/>
                  <a:gd name="connsiteX2" fmla="*/ 29456 w 36725"/>
                  <a:gd name="connsiteY2" fmla="*/ 3911 h 54485"/>
                  <a:gd name="connsiteX3" fmla="*/ 35341 w 36725"/>
                  <a:gd name="connsiteY3" fmla="*/ 15690 h 54485"/>
                  <a:gd name="connsiteX4" fmla="*/ 35996 w 36725"/>
                  <a:gd name="connsiteY4" fmla="*/ 39248 h 54485"/>
                  <a:gd name="connsiteX5" fmla="*/ 30764 w 36725"/>
                  <a:gd name="connsiteY5" fmla="*/ 46446 h 54485"/>
                  <a:gd name="connsiteX6" fmla="*/ 22916 w 36725"/>
                  <a:gd name="connsiteY6" fmla="*/ 54299 h 54485"/>
                  <a:gd name="connsiteX7" fmla="*/ 17685 w 36725"/>
                  <a:gd name="connsiteY7" fmla="*/ 46446 h 54485"/>
                  <a:gd name="connsiteX8" fmla="*/ 11145 w 36725"/>
                  <a:gd name="connsiteY8" fmla="*/ 45792 h 54485"/>
                  <a:gd name="connsiteX9" fmla="*/ 28 w 36725"/>
                  <a:gd name="connsiteY9" fmla="*/ 27469 h 54485"/>
                  <a:gd name="connsiteX10" fmla="*/ 5259 w 36725"/>
                  <a:gd name="connsiteY10" fmla="*/ 19616 h 54485"/>
                  <a:gd name="connsiteX11" fmla="*/ 11799 w 36725"/>
                  <a:gd name="connsiteY11" fmla="*/ 13072 h 5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725" h="54485">
                    <a:moveTo>
                      <a:pt x="11799" y="12418"/>
                    </a:moveTo>
                    <a:cubicBezTo>
                      <a:pt x="14415" y="7183"/>
                      <a:pt x="15723" y="1293"/>
                      <a:pt x="20300" y="639"/>
                    </a:cubicBezTo>
                    <a:cubicBezTo>
                      <a:pt x="24878" y="-16"/>
                      <a:pt x="24878" y="-1324"/>
                      <a:pt x="29456" y="3911"/>
                    </a:cubicBezTo>
                    <a:cubicBezTo>
                      <a:pt x="34034" y="9146"/>
                      <a:pt x="35341" y="9146"/>
                      <a:pt x="35341" y="15690"/>
                    </a:cubicBezTo>
                    <a:cubicBezTo>
                      <a:pt x="35341" y="22234"/>
                      <a:pt x="37957" y="34013"/>
                      <a:pt x="35996" y="39248"/>
                    </a:cubicBezTo>
                    <a:cubicBezTo>
                      <a:pt x="34034" y="44483"/>
                      <a:pt x="33380" y="43174"/>
                      <a:pt x="30764" y="46446"/>
                    </a:cubicBezTo>
                    <a:cubicBezTo>
                      <a:pt x="28148" y="49718"/>
                      <a:pt x="26840" y="55608"/>
                      <a:pt x="22916" y="54299"/>
                    </a:cubicBezTo>
                    <a:cubicBezTo>
                      <a:pt x="18992" y="52990"/>
                      <a:pt x="20300" y="47755"/>
                      <a:pt x="17685" y="46446"/>
                    </a:cubicBezTo>
                    <a:cubicBezTo>
                      <a:pt x="15069" y="45138"/>
                      <a:pt x="12453" y="47755"/>
                      <a:pt x="11145" y="45792"/>
                    </a:cubicBezTo>
                    <a:cubicBezTo>
                      <a:pt x="10491" y="43829"/>
                      <a:pt x="-626" y="30087"/>
                      <a:pt x="28" y="27469"/>
                    </a:cubicBezTo>
                    <a:cubicBezTo>
                      <a:pt x="28" y="24851"/>
                      <a:pt x="1336" y="22888"/>
                      <a:pt x="5259" y="19616"/>
                    </a:cubicBezTo>
                    <a:cubicBezTo>
                      <a:pt x="9183" y="16344"/>
                      <a:pt x="11145" y="13727"/>
                      <a:pt x="11799" y="130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1B6E6890-BBBE-C1F4-28B4-F62360F6A3DC}"/>
                  </a:ext>
                </a:extLst>
              </p:cNvPr>
              <p:cNvSpPr/>
              <p:nvPr/>
            </p:nvSpPr>
            <p:spPr>
              <a:xfrm>
                <a:off x="4328837" y="6138531"/>
                <a:ext cx="21957" cy="23207"/>
              </a:xfrm>
              <a:custGeom>
                <a:avLst/>
                <a:gdLst>
                  <a:gd name="connsiteX0" fmla="*/ 905 w 21957"/>
                  <a:gd name="connsiteY0" fmla="*/ 46 h 23207"/>
                  <a:gd name="connsiteX1" fmla="*/ 8753 w 21957"/>
                  <a:gd name="connsiteY1" fmla="*/ 2009 h 23207"/>
                  <a:gd name="connsiteX2" fmla="*/ 17254 w 21957"/>
                  <a:gd name="connsiteY2" fmla="*/ 7899 h 23207"/>
                  <a:gd name="connsiteX3" fmla="*/ 21832 w 21957"/>
                  <a:gd name="connsiteY3" fmla="*/ 13788 h 23207"/>
                  <a:gd name="connsiteX4" fmla="*/ 15293 w 21957"/>
                  <a:gd name="connsiteY4" fmla="*/ 22949 h 23207"/>
                  <a:gd name="connsiteX5" fmla="*/ 8753 w 21957"/>
                  <a:gd name="connsiteY5" fmla="*/ 15751 h 23207"/>
                  <a:gd name="connsiteX6" fmla="*/ 5483 w 21957"/>
                  <a:gd name="connsiteY6" fmla="*/ 7899 h 23207"/>
                  <a:gd name="connsiteX7" fmla="*/ 905 w 21957"/>
                  <a:gd name="connsiteY7" fmla="*/ 46 h 2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57" h="23207">
                    <a:moveTo>
                      <a:pt x="905" y="46"/>
                    </a:moveTo>
                    <a:cubicBezTo>
                      <a:pt x="4175" y="46"/>
                      <a:pt x="5483" y="1355"/>
                      <a:pt x="8753" y="2009"/>
                    </a:cubicBezTo>
                    <a:cubicBezTo>
                      <a:pt x="12023" y="2663"/>
                      <a:pt x="14639" y="5281"/>
                      <a:pt x="17254" y="7899"/>
                    </a:cubicBezTo>
                    <a:cubicBezTo>
                      <a:pt x="20524" y="10516"/>
                      <a:pt x="22486" y="12479"/>
                      <a:pt x="21832" y="13788"/>
                    </a:cubicBezTo>
                    <a:cubicBezTo>
                      <a:pt x="20524" y="15097"/>
                      <a:pt x="17909" y="24912"/>
                      <a:pt x="15293" y="22949"/>
                    </a:cubicBezTo>
                    <a:cubicBezTo>
                      <a:pt x="12023" y="21641"/>
                      <a:pt x="10061" y="20332"/>
                      <a:pt x="8753" y="15751"/>
                    </a:cubicBezTo>
                    <a:cubicBezTo>
                      <a:pt x="7445" y="11170"/>
                      <a:pt x="6791" y="9862"/>
                      <a:pt x="5483" y="7899"/>
                    </a:cubicBezTo>
                    <a:cubicBezTo>
                      <a:pt x="4175" y="5935"/>
                      <a:pt x="-2364" y="-608"/>
                      <a:pt x="905" y="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52CAE115-E903-1B81-6EBD-C405426A6470}"/>
                  </a:ext>
                </a:extLst>
              </p:cNvPr>
              <p:cNvSpPr/>
              <p:nvPr/>
            </p:nvSpPr>
            <p:spPr>
              <a:xfrm>
                <a:off x="4430810" y="6164017"/>
                <a:ext cx="24095" cy="24899"/>
              </a:xfrm>
              <a:custGeom>
                <a:avLst/>
                <a:gdLst>
                  <a:gd name="connsiteX0" fmla="*/ 1604 w 24095"/>
                  <a:gd name="connsiteY0" fmla="*/ 3354 h 24899"/>
                  <a:gd name="connsiteX1" fmla="*/ 9452 w 24095"/>
                  <a:gd name="connsiteY1" fmla="*/ 1390 h 24899"/>
                  <a:gd name="connsiteX2" fmla="*/ 15992 w 24095"/>
                  <a:gd name="connsiteY2" fmla="*/ 6626 h 24899"/>
                  <a:gd name="connsiteX3" fmla="*/ 23839 w 24095"/>
                  <a:gd name="connsiteY3" fmla="*/ 9898 h 24899"/>
                  <a:gd name="connsiteX4" fmla="*/ 22531 w 24095"/>
                  <a:gd name="connsiteY4" fmla="*/ 15787 h 24899"/>
                  <a:gd name="connsiteX5" fmla="*/ 23839 w 24095"/>
                  <a:gd name="connsiteY5" fmla="*/ 21022 h 24899"/>
                  <a:gd name="connsiteX6" fmla="*/ 19261 w 24095"/>
                  <a:gd name="connsiteY6" fmla="*/ 24294 h 24899"/>
                  <a:gd name="connsiteX7" fmla="*/ 4874 w 24095"/>
                  <a:gd name="connsiteY7" fmla="*/ 13824 h 24899"/>
                  <a:gd name="connsiteX8" fmla="*/ 951 w 24095"/>
                  <a:gd name="connsiteY8" fmla="*/ 3354 h 2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95" h="24899">
                    <a:moveTo>
                      <a:pt x="1604" y="3354"/>
                    </a:moveTo>
                    <a:cubicBezTo>
                      <a:pt x="4874" y="1390"/>
                      <a:pt x="8144" y="-1882"/>
                      <a:pt x="9452" y="1390"/>
                    </a:cubicBezTo>
                    <a:cubicBezTo>
                      <a:pt x="10760" y="4662"/>
                      <a:pt x="13376" y="5971"/>
                      <a:pt x="15992" y="6626"/>
                    </a:cubicBezTo>
                    <a:cubicBezTo>
                      <a:pt x="18608" y="7280"/>
                      <a:pt x="24493" y="7934"/>
                      <a:pt x="23839" y="9898"/>
                    </a:cubicBezTo>
                    <a:cubicBezTo>
                      <a:pt x="23185" y="11861"/>
                      <a:pt x="21877" y="13824"/>
                      <a:pt x="22531" y="15787"/>
                    </a:cubicBezTo>
                    <a:cubicBezTo>
                      <a:pt x="23839" y="17750"/>
                      <a:pt x="24493" y="19059"/>
                      <a:pt x="23839" y="21022"/>
                    </a:cubicBezTo>
                    <a:cubicBezTo>
                      <a:pt x="23185" y="22986"/>
                      <a:pt x="21877" y="26258"/>
                      <a:pt x="19261" y="24294"/>
                    </a:cubicBezTo>
                    <a:cubicBezTo>
                      <a:pt x="16645" y="22331"/>
                      <a:pt x="8144" y="14478"/>
                      <a:pt x="4874" y="13824"/>
                    </a:cubicBezTo>
                    <a:cubicBezTo>
                      <a:pt x="1604" y="13824"/>
                      <a:pt x="-1665" y="5317"/>
                      <a:pt x="951" y="33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ED1F0CC8-0E13-E3EC-F253-A22CEBF6D678}"/>
                  </a:ext>
                </a:extLst>
              </p:cNvPr>
              <p:cNvSpPr/>
              <p:nvPr/>
            </p:nvSpPr>
            <p:spPr>
              <a:xfrm>
                <a:off x="4300315" y="5957495"/>
                <a:ext cx="52316" cy="50972"/>
              </a:xfrm>
              <a:custGeom>
                <a:avLst/>
                <a:gdLst>
                  <a:gd name="connsiteX0" fmla="*/ 0 w 52316"/>
                  <a:gd name="connsiteY0" fmla="*/ 9632 h 50972"/>
                  <a:gd name="connsiteX1" fmla="*/ 13079 w 52316"/>
                  <a:gd name="connsiteY1" fmla="*/ 1125 h 50972"/>
                  <a:gd name="connsiteX2" fmla="*/ 17003 w 52316"/>
                  <a:gd name="connsiteY2" fmla="*/ 6361 h 50972"/>
                  <a:gd name="connsiteX3" fmla="*/ 22235 w 52316"/>
                  <a:gd name="connsiteY3" fmla="*/ 14213 h 50972"/>
                  <a:gd name="connsiteX4" fmla="*/ 36622 w 52316"/>
                  <a:gd name="connsiteY4" fmla="*/ 14213 h 50972"/>
                  <a:gd name="connsiteX5" fmla="*/ 39238 w 52316"/>
                  <a:gd name="connsiteY5" fmla="*/ 21411 h 50972"/>
                  <a:gd name="connsiteX6" fmla="*/ 44470 w 52316"/>
                  <a:gd name="connsiteY6" fmla="*/ 28610 h 50972"/>
                  <a:gd name="connsiteX7" fmla="*/ 45777 w 52316"/>
                  <a:gd name="connsiteY7" fmla="*/ 37771 h 50972"/>
                  <a:gd name="connsiteX8" fmla="*/ 52317 w 52316"/>
                  <a:gd name="connsiteY8" fmla="*/ 39080 h 50972"/>
                  <a:gd name="connsiteX9" fmla="*/ 47739 w 52316"/>
                  <a:gd name="connsiteY9" fmla="*/ 50859 h 50972"/>
                  <a:gd name="connsiteX10" fmla="*/ 35968 w 52316"/>
                  <a:gd name="connsiteY10" fmla="*/ 41043 h 50972"/>
                  <a:gd name="connsiteX11" fmla="*/ 28121 w 52316"/>
                  <a:gd name="connsiteY11" fmla="*/ 38426 h 50972"/>
                  <a:gd name="connsiteX12" fmla="*/ 21581 w 52316"/>
                  <a:gd name="connsiteY12" fmla="*/ 32536 h 50972"/>
                  <a:gd name="connsiteX13" fmla="*/ 16349 w 52316"/>
                  <a:gd name="connsiteY13" fmla="*/ 26647 h 50972"/>
                  <a:gd name="connsiteX14" fmla="*/ 9809 w 52316"/>
                  <a:gd name="connsiteY14" fmla="*/ 24029 h 50972"/>
                  <a:gd name="connsiteX15" fmla="*/ 3924 w 52316"/>
                  <a:gd name="connsiteY15" fmla="*/ 24029 h 50972"/>
                  <a:gd name="connsiteX16" fmla="*/ 654 w 52316"/>
                  <a:gd name="connsiteY16" fmla="*/ 10941 h 5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316" h="50972">
                    <a:moveTo>
                      <a:pt x="0" y="9632"/>
                    </a:moveTo>
                    <a:cubicBezTo>
                      <a:pt x="5886" y="4397"/>
                      <a:pt x="11117" y="-2801"/>
                      <a:pt x="13079" y="1125"/>
                    </a:cubicBezTo>
                    <a:cubicBezTo>
                      <a:pt x="14387" y="5052"/>
                      <a:pt x="15041" y="3743"/>
                      <a:pt x="17003" y="6361"/>
                    </a:cubicBezTo>
                    <a:cubicBezTo>
                      <a:pt x="18965" y="9632"/>
                      <a:pt x="18965" y="12904"/>
                      <a:pt x="22235" y="14213"/>
                    </a:cubicBezTo>
                    <a:cubicBezTo>
                      <a:pt x="25505" y="15522"/>
                      <a:pt x="34660" y="13559"/>
                      <a:pt x="36622" y="14213"/>
                    </a:cubicBezTo>
                    <a:cubicBezTo>
                      <a:pt x="38584" y="14213"/>
                      <a:pt x="39238" y="18139"/>
                      <a:pt x="39238" y="21411"/>
                    </a:cubicBezTo>
                    <a:cubicBezTo>
                      <a:pt x="39238" y="24683"/>
                      <a:pt x="43162" y="26647"/>
                      <a:pt x="44470" y="28610"/>
                    </a:cubicBezTo>
                    <a:cubicBezTo>
                      <a:pt x="45777" y="30573"/>
                      <a:pt x="43162" y="36463"/>
                      <a:pt x="45777" y="37771"/>
                    </a:cubicBezTo>
                    <a:cubicBezTo>
                      <a:pt x="47739" y="39080"/>
                      <a:pt x="52317" y="37771"/>
                      <a:pt x="52317" y="39080"/>
                    </a:cubicBezTo>
                    <a:cubicBezTo>
                      <a:pt x="52317" y="40389"/>
                      <a:pt x="49047" y="48896"/>
                      <a:pt x="47739" y="50859"/>
                    </a:cubicBezTo>
                    <a:cubicBezTo>
                      <a:pt x="46431" y="52168"/>
                      <a:pt x="37930" y="41698"/>
                      <a:pt x="35968" y="41043"/>
                    </a:cubicBezTo>
                    <a:cubicBezTo>
                      <a:pt x="34006" y="40389"/>
                      <a:pt x="29428" y="39735"/>
                      <a:pt x="28121" y="38426"/>
                    </a:cubicBezTo>
                    <a:cubicBezTo>
                      <a:pt x="26813" y="37117"/>
                      <a:pt x="23543" y="33191"/>
                      <a:pt x="21581" y="32536"/>
                    </a:cubicBezTo>
                    <a:cubicBezTo>
                      <a:pt x="19619" y="32536"/>
                      <a:pt x="18311" y="29264"/>
                      <a:pt x="16349" y="26647"/>
                    </a:cubicBezTo>
                    <a:cubicBezTo>
                      <a:pt x="14387" y="24683"/>
                      <a:pt x="11772" y="24029"/>
                      <a:pt x="9809" y="24029"/>
                    </a:cubicBezTo>
                    <a:cubicBezTo>
                      <a:pt x="8502" y="24029"/>
                      <a:pt x="4578" y="25992"/>
                      <a:pt x="3924" y="24029"/>
                    </a:cubicBezTo>
                    <a:cubicBezTo>
                      <a:pt x="3924" y="22066"/>
                      <a:pt x="-654" y="12250"/>
                      <a:pt x="654" y="109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6FA98D8E-1C62-4EAD-620F-38FFCD2DE3A9}"/>
                  </a:ext>
                </a:extLst>
              </p:cNvPr>
              <p:cNvSpPr/>
              <p:nvPr/>
            </p:nvSpPr>
            <p:spPr>
              <a:xfrm>
                <a:off x="4351745" y="6007621"/>
                <a:ext cx="45542" cy="24945"/>
              </a:xfrm>
              <a:custGeom>
                <a:avLst/>
                <a:gdLst>
                  <a:gd name="connsiteX0" fmla="*/ 887 w 45542"/>
                  <a:gd name="connsiteY0" fmla="*/ 3351 h 24945"/>
                  <a:gd name="connsiteX1" fmla="*/ 12004 w 45542"/>
                  <a:gd name="connsiteY1" fmla="*/ 733 h 24945"/>
                  <a:gd name="connsiteX2" fmla="*/ 16582 w 45542"/>
                  <a:gd name="connsiteY2" fmla="*/ 5968 h 24945"/>
                  <a:gd name="connsiteX3" fmla="*/ 24429 w 45542"/>
                  <a:gd name="connsiteY3" fmla="*/ 4005 h 24945"/>
                  <a:gd name="connsiteX4" fmla="*/ 29007 w 45542"/>
                  <a:gd name="connsiteY4" fmla="*/ 5968 h 24945"/>
                  <a:gd name="connsiteX5" fmla="*/ 36855 w 45542"/>
                  <a:gd name="connsiteY5" fmla="*/ 4005 h 24945"/>
                  <a:gd name="connsiteX6" fmla="*/ 45356 w 45542"/>
                  <a:gd name="connsiteY6" fmla="*/ 9894 h 24945"/>
                  <a:gd name="connsiteX7" fmla="*/ 42740 w 45542"/>
                  <a:gd name="connsiteY7" fmla="*/ 17747 h 24945"/>
                  <a:gd name="connsiteX8" fmla="*/ 41432 w 45542"/>
                  <a:gd name="connsiteY8" fmla="*/ 24945 h 24945"/>
                  <a:gd name="connsiteX9" fmla="*/ 30969 w 45542"/>
                  <a:gd name="connsiteY9" fmla="*/ 21673 h 24945"/>
                  <a:gd name="connsiteX10" fmla="*/ 21160 w 45542"/>
                  <a:gd name="connsiteY10" fmla="*/ 20364 h 24945"/>
                  <a:gd name="connsiteX11" fmla="*/ 8080 w 45542"/>
                  <a:gd name="connsiteY11" fmla="*/ 11203 h 24945"/>
                  <a:gd name="connsiteX12" fmla="*/ 887 w 45542"/>
                  <a:gd name="connsiteY12" fmla="*/ 3351 h 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542" h="24945">
                    <a:moveTo>
                      <a:pt x="887" y="3351"/>
                    </a:moveTo>
                    <a:cubicBezTo>
                      <a:pt x="6772" y="3351"/>
                      <a:pt x="10042" y="-1885"/>
                      <a:pt x="12004" y="733"/>
                    </a:cubicBezTo>
                    <a:cubicBezTo>
                      <a:pt x="13966" y="3351"/>
                      <a:pt x="13312" y="6622"/>
                      <a:pt x="16582" y="5968"/>
                    </a:cubicBezTo>
                    <a:cubicBezTo>
                      <a:pt x="19852" y="5314"/>
                      <a:pt x="22468" y="2696"/>
                      <a:pt x="24429" y="4005"/>
                    </a:cubicBezTo>
                    <a:cubicBezTo>
                      <a:pt x="25737" y="5314"/>
                      <a:pt x="29007" y="5968"/>
                      <a:pt x="29007" y="5968"/>
                    </a:cubicBezTo>
                    <a:cubicBezTo>
                      <a:pt x="29007" y="5968"/>
                      <a:pt x="32931" y="2042"/>
                      <a:pt x="36855" y="4005"/>
                    </a:cubicBezTo>
                    <a:cubicBezTo>
                      <a:pt x="40779" y="5968"/>
                      <a:pt x="46664" y="5968"/>
                      <a:pt x="45356" y="9894"/>
                    </a:cubicBezTo>
                    <a:cubicBezTo>
                      <a:pt x="44048" y="13821"/>
                      <a:pt x="42740" y="15784"/>
                      <a:pt x="42740" y="17747"/>
                    </a:cubicBezTo>
                    <a:cubicBezTo>
                      <a:pt x="42740" y="19710"/>
                      <a:pt x="44048" y="24291"/>
                      <a:pt x="41432" y="24945"/>
                    </a:cubicBezTo>
                    <a:cubicBezTo>
                      <a:pt x="38817" y="24945"/>
                      <a:pt x="34239" y="22328"/>
                      <a:pt x="30969" y="21673"/>
                    </a:cubicBezTo>
                    <a:cubicBezTo>
                      <a:pt x="27699" y="21019"/>
                      <a:pt x="24429" y="22982"/>
                      <a:pt x="21160" y="20364"/>
                    </a:cubicBezTo>
                    <a:cubicBezTo>
                      <a:pt x="17890" y="17747"/>
                      <a:pt x="12004" y="13166"/>
                      <a:pt x="8080" y="11203"/>
                    </a:cubicBezTo>
                    <a:cubicBezTo>
                      <a:pt x="4156" y="9240"/>
                      <a:pt x="-2383" y="3351"/>
                      <a:pt x="887" y="335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AF6E5E7-D782-84BD-3CF3-F1F6467969FB}"/>
                  </a:ext>
                </a:extLst>
              </p:cNvPr>
              <p:cNvSpPr/>
              <p:nvPr/>
            </p:nvSpPr>
            <p:spPr>
              <a:xfrm>
                <a:off x="4018844" y="5796815"/>
                <a:ext cx="8707" cy="9762"/>
              </a:xfrm>
              <a:custGeom>
                <a:avLst/>
                <a:gdLst>
                  <a:gd name="connsiteX0" fmla="*/ 922 w 8707"/>
                  <a:gd name="connsiteY0" fmla="*/ 8024 h 9762"/>
                  <a:gd name="connsiteX1" fmla="*/ 3537 w 8707"/>
                  <a:gd name="connsiteY1" fmla="*/ 171 h 9762"/>
                  <a:gd name="connsiteX2" fmla="*/ 8115 w 8707"/>
                  <a:gd name="connsiteY2" fmla="*/ 6061 h 9762"/>
                  <a:gd name="connsiteX3" fmla="*/ 922 w 8707"/>
                  <a:gd name="connsiteY3" fmla="*/ 8678 h 9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07" h="9762">
                    <a:moveTo>
                      <a:pt x="922" y="8024"/>
                    </a:moveTo>
                    <a:cubicBezTo>
                      <a:pt x="-1040" y="5406"/>
                      <a:pt x="268" y="-1138"/>
                      <a:pt x="3537" y="171"/>
                    </a:cubicBezTo>
                    <a:cubicBezTo>
                      <a:pt x="6807" y="1480"/>
                      <a:pt x="10077" y="3443"/>
                      <a:pt x="8115" y="6061"/>
                    </a:cubicBezTo>
                    <a:cubicBezTo>
                      <a:pt x="6153" y="8678"/>
                      <a:pt x="3537" y="11296"/>
                      <a:pt x="922" y="867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E88491B9-06FC-5893-1359-E78892DF69B8}"/>
                  </a:ext>
                </a:extLst>
              </p:cNvPr>
              <p:cNvSpPr/>
              <p:nvPr/>
            </p:nvSpPr>
            <p:spPr>
              <a:xfrm>
                <a:off x="3994814" y="5848204"/>
                <a:ext cx="21360" cy="16451"/>
              </a:xfrm>
              <a:custGeom>
                <a:avLst/>
                <a:gdLst>
                  <a:gd name="connsiteX0" fmla="*/ 755 w 21360"/>
                  <a:gd name="connsiteY0" fmla="*/ 12912 h 16451"/>
                  <a:gd name="connsiteX1" fmla="*/ 8603 w 21360"/>
                  <a:gd name="connsiteY1" fmla="*/ 5060 h 16451"/>
                  <a:gd name="connsiteX2" fmla="*/ 18412 w 21360"/>
                  <a:gd name="connsiteY2" fmla="*/ 479 h 16451"/>
                  <a:gd name="connsiteX3" fmla="*/ 20374 w 21360"/>
                  <a:gd name="connsiteY3" fmla="*/ 8332 h 16451"/>
                  <a:gd name="connsiteX4" fmla="*/ 9911 w 21360"/>
                  <a:gd name="connsiteY4" fmla="*/ 13567 h 16451"/>
                  <a:gd name="connsiteX5" fmla="*/ 755 w 21360"/>
                  <a:gd name="connsiteY5" fmla="*/ 16184 h 16451"/>
                  <a:gd name="connsiteX6" fmla="*/ 755 w 21360"/>
                  <a:gd name="connsiteY6" fmla="*/ 12912 h 1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60" h="16451">
                    <a:moveTo>
                      <a:pt x="755" y="12912"/>
                    </a:moveTo>
                    <a:cubicBezTo>
                      <a:pt x="3371" y="8332"/>
                      <a:pt x="5987" y="6368"/>
                      <a:pt x="8603" y="5060"/>
                    </a:cubicBezTo>
                    <a:cubicBezTo>
                      <a:pt x="11873" y="3096"/>
                      <a:pt x="17104" y="-1484"/>
                      <a:pt x="18412" y="479"/>
                    </a:cubicBezTo>
                    <a:cubicBezTo>
                      <a:pt x="19720" y="2442"/>
                      <a:pt x="22990" y="5060"/>
                      <a:pt x="20374" y="8332"/>
                    </a:cubicBezTo>
                    <a:cubicBezTo>
                      <a:pt x="17758" y="11604"/>
                      <a:pt x="12526" y="13567"/>
                      <a:pt x="9911" y="13567"/>
                    </a:cubicBezTo>
                    <a:cubicBezTo>
                      <a:pt x="7295" y="13567"/>
                      <a:pt x="2063" y="17493"/>
                      <a:pt x="755" y="16184"/>
                    </a:cubicBezTo>
                    <a:cubicBezTo>
                      <a:pt x="-553" y="14876"/>
                      <a:pt x="101" y="14221"/>
                      <a:pt x="755" y="129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A3D5654F-AE31-A7D0-5D8F-0900472DE127}"/>
                  </a:ext>
                </a:extLst>
              </p:cNvPr>
              <p:cNvSpPr/>
              <p:nvPr/>
            </p:nvSpPr>
            <p:spPr>
              <a:xfrm>
                <a:off x="4016907" y="5812191"/>
                <a:ext cx="263135" cy="166291"/>
              </a:xfrm>
              <a:custGeom>
                <a:avLst/>
                <a:gdLst>
                  <a:gd name="connsiteX0" fmla="*/ 236977 w 263135"/>
                  <a:gd name="connsiteY0" fmla="*/ 156245 h 166291"/>
                  <a:gd name="connsiteX1" fmla="*/ 236977 w 263135"/>
                  <a:gd name="connsiteY1" fmla="*/ 164098 h 166291"/>
                  <a:gd name="connsiteX2" fmla="*/ 225206 w 263135"/>
                  <a:gd name="connsiteY2" fmla="*/ 157554 h 166291"/>
                  <a:gd name="connsiteX3" fmla="*/ 223898 w 263135"/>
                  <a:gd name="connsiteY3" fmla="*/ 149047 h 166291"/>
                  <a:gd name="connsiteX4" fmla="*/ 215396 w 263135"/>
                  <a:gd name="connsiteY4" fmla="*/ 145120 h 166291"/>
                  <a:gd name="connsiteX5" fmla="*/ 208857 w 263135"/>
                  <a:gd name="connsiteY5" fmla="*/ 147083 h 166291"/>
                  <a:gd name="connsiteX6" fmla="*/ 205587 w 263135"/>
                  <a:gd name="connsiteY6" fmla="*/ 141848 h 166291"/>
                  <a:gd name="connsiteX7" fmla="*/ 201663 w 263135"/>
                  <a:gd name="connsiteY7" fmla="*/ 139231 h 166291"/>
                  <a:gd name="connsiteX8" fmla="*/ 204279 w 263135"/>
                  <a:gd name="connsiteY8" fmla="*/ 132687 h 166291"/>
                  <a:gd name="connsiteX9" fmla="*/ 199701 w 263135"/>
                  <a:gd name="connsiteY9" fmla="*/ 126143 h 166291"/>
                  <a:gd name="connsiteX10" fmla="*/ 189238 w 263135"/>
                  <a:gd name="connsiteY10" fmla="*/ 128106 h 166291"/>
                  <a:gd name="connsiteX11" fmla="*/ 193162 w 263135"/>
                  <a:gd name="connsiteY11" fmla="*/ 116982 h 166291"/>
                  <a:gd name="connsiteX12" fmla="*/ 184660 w 263135"/>
                  <a:gd name="connsiteY12" fmla="*/ 118290 h 166291"/>
                  <a:gd name="connsiteX13" fmla="*/ 183352 w 263135"/>
                  <a:gd name="connsiteY13" fmla="*/ 109783 h 166291"/>
                  <a:gd name="connsiteX14" fmla="*/ 172235 w 263135"/>
                  <a:gd name="connsiteY14" fmla="*/ 108475 h 166291"/>
                  <a:gd name="connsiteX15" fmla="*/ 175505 w 263135"/>
                  <a:gd name="connsiteY15" fmla="*/ 105203 h 166291"/>
                  <a:gd name="connsiteX16" fmla="*/ 172889 w 263135"/>
                  <a:gd name="connsiteY16" fmla="*/ 97350 h 166291"/>
                  <a:gd name="connsiteX17" fmla="*/ 165041 w 263135"/>
                  <a:gd name="connsiteY17" fmla="*/ 97350 h 166291"/>
                  <a:gd name="connsiteX18" fmla="*/ 156540 w 263135"/>
                  <a:gd name="connsiteY18" fmla="*/ 102585 h 166291"/>
                  <a:gd name="connsiteX19" fmla="*/ 141499 w 263135"/>
                  <a:gd name="connsiteY19" fmla="*/ 100622 h 166291"/>
                  <a:gd name="connsiteX20" fmla="*/ 134305 w 263135"/>
                  <a:gd name="connsiteY20" fmla="*/ 103894 h 166291"/>
                  <a:gd name="connsiteX21" fmla="*/ 123188 w 263135"/>
                  <a:gd name="connsiteY21" fmla="*/ 102585 h 166291"/>
                  <a:gd name="connsiteX22" fmla="*/ 117302 w 263135"/>
                  <a:gd name="connsiteY22" fmla="*/ 104548 h 166291"/>
                  <a:gd name="connsiteX23" fmla="*/ 108801 w 263135"/>
                  <a:gd name="connsiteY23" fmla="*/ 98004 h 166291"/>
                  <a:gd name="connsiteX24" fmla="*/ 107493 w 263135"/>
                  <a:gd name="connsiteY24" fmla="*/ 86225 h 166291"/>
                  <a:gd name="connsiteX25" fmla="*/ 100953 w 263135"/>
                  <a:gd name="connsiteY25" fmla="*/ 77718 h 166291"/>
                  <a:gd name="connsiteX26" fmla="*/ 86566 w 263135"/>
                  <a:gd name="connsiteY26" fmla="*/ 75755 h 166291"/>
                  <a:gd name="connsiteX27" fmla="*/ 82642 w 263135"/>
                  <a:gd name="connsiteY27" fmla="*/ 69211 h 166291"/>
                  <a:gd name="connsiteX28" fmla="*/ 77410 w 263135"/>
                  <a:gd name="connsiteY28" fmla="*/ 69211 h 166291"/>
                  <a:gd name="connsiteX29" fmla="*/ 73487 w 263135"/>
                  <a:gd name="connsiteY29" fmla="*/ 63322 h 166291"/>
                  <a:gd name="connsiteX30" fmla="*/ 61716 w 263135"/>
                  <a:gd name="connsiteY30" fmla="*/ 58741 h 166291"/>
                  <a:gd name="connsiteX31" fmla="*/ 49944 w 263135"/>
                  <a:gd name="connsiteY31" fmla="*/ 50888 h 166291"/>
                  <a:gd name="connsiteX32" fmla="*/ 42097 w 263135"/>
                  <a:gd name="connsiteY32" fmla="*/ 48271 h 166291"/>
                  <a:gd name="connsiteX33" fmla="*/ 26402 w 263135"/>
                  <a:gd name="connsiteY33" fmla="*/ 39109 h 166291"/>
                  <a:gd name="connsiteX34" fmla="*/ 15938 w 263135"/>
                  <a:gd name="connsiteY34" fmla="*/ 45653 h 166291"/>
                  <a:gd name="connsiteX35" fmla="*/ 8745 w 263135"/>
                  <a:gd name="connsiteY35" fmla="*/ 39109 h 166291"/>
                  <a:gd name="connsiteX36" fmla="*/ 1551 w 263135"/>
                  <a:gd name="connsiteY36" fmla="*/ 37146 h 166291"/>
                  <a:gd name="connsiteX37" fmla="*/ 2859 w 263135"/>
                  <a:gd name="connsiteY37" fmla="*/ 31911 h 166291"/>
                  <a:gd name="connsiteX38" fmla="*/ 8091 w 263135"/>
                  <a:gd name="connsiteY38" fmla="*/ 26676 h 166291"/>
                  <a:gd name="connsiteX39" fmla="*/ 13322 w 263135"/>
                  <a:gd name="connsiteY39" fmla="*/ 24058 h 166291"/>
                  <a:gd name="connsiteX40" fmla="*/ 15284 w 263135"/>
                  <a:gd name="connsiteY40" fmla="*/ 13588 h 166291"/>
                  <a:gd name="connsiteX41" fmla="*/ 25094 w 263135"/>
                  <a:gd name="connsiteY41" fmla="*/ 12279 h 166291"/>
                  <a:gd name="connsiteX42" fmla="*/ 32941 w 263135"/>
                  <a:gd name="connsiteY42" fmla="*/ 6390 h 166291"/>
                  <a:gd name="connsiteX43" fmla="*/ 43405 w 263135"/>
                  <a:gd name="connsiteY43" fmla="*/ 500 h 166291"/>
                  <a:gd name="connsiteX44" fmla="*/ 46675 w 263135"/>
                  <a:gd name="connsiteY44" fmla="*/ 5735 h 166291"/>
                  <a:gd name="connsiteX45" fmla="*/ 51252 w 263135"/>
                  <a:gd name="connsiteY45" fmla="*/ 7044 h 166291"/>
                  <a:gd name="connsiteX46" fmla="*/ 54522 w 263135"/>
                  <a:gd name="connsiteY46" fmla="*/ 12933 h 166291"/>
                  <a:gd name="connsiteX47" fmla="*/ 61061 w 263135"/>
                  <a:gd name="connsiteY47" fmla="*/ 14242 h 166291"/>
                  <a:gd name="connsiteX48" fmla="*/ 70871 w 263135"/>
                  <a:gd name="connsiteY48" fmla="*/ 33874 h 166291"/>
                  <a:gd name="connsiteX49" fmla="*/ 98991 w 263135"/>
                  <a:gd name="connsiteY49" fmla="*/ 44344 h 166291"/>
                  <a:gd name="connsiteX50" fmla="*/ 110109 w 263135"/>
                  <a:gd name="connsiteY50" fmla="*/ 41073 h 166291"/>
                  <a:gd name="connsiteX51" fmla="*/ 123842 w 263135"/>
                  <a:gd name="connsiteY51" fmla="*/ 50234 h 166291"/>
                  <a:gd name="connsiteX52" fmla="*/ 142153 w 263135"/>
                  <a:gd name="connsiteY52" fmla="*/ 51543 h 166291"/>
                  <a:gd name="connsiteX53" fmla="*/ 156540 w 263135"/>
                  <a:gd name="connsiteY53" fmla="*/ 48271 h 166291"/>
                  <a:gd name="connsiteX54" fmla="*/ 167657 w 263135"/>
                  <a:gd name="connsiteY54" fmla="*/ 46308 h 166291"/>
                  <a:gd name="connsiteX55" fmla="*/ 176159 w 263135"/>
                  <a:gd name="connsiteY55" fmla="*/ 47616 h 166291"/>
                  <a:gd name="connsiteX56" fmla="*/ 176159 w 263135"/>
                  <a:gd name="connsiteY56" fmla="*/ 59395 h 166291"/>
                  <a:gd name="connsiteX57" fmla="*/ 191200 w 263135"/>
                  <a:gd name="connsiteY57" fmla="*/ 66593 h 166291"/>
                  <a:gd name="connsiteX58" fmla="*/ 188584 w 263135"/>
                  <a:gd name="connsiteY58" fmla="*/ 78372 h 166291"/>
                  <a:gd name="connsiteX59" fmla="*/ 188584 w 263135"/>
                  <a:gd name="connsiteY59" fmla="*/ 88188 h 166291"/>
                  <a:gd name="connsiteX60" fmla="*/ 191854 w 263135"/>
                  <a:gd name="connsiteY60" fmla="*/ 94078 h 166291"/>
                  <a:gd name="connsiteX61" fmla="*/ 199047 w 263135"/>
                  <a:gd name="connsiteY61" fmla="*/ 100622 h 166291"/>
                  <a:gd name="connsiteX62" fmla="*/ 202971 w 263135"/>
                  <a:gd name="connsiteY62" fmla="*/ 109783 h 166291"/>
                  <a:gd name="connsiteX63" fmla="*/ 206241 w 263135"/>
                  <a:gd name="connsiteY63" fmla="*/ 118945 h 166291"/>
                  <a:gd name="connsiteX64" fmla="*/ 217358 w 263135"/>
                  <a:gd name="connsiteY64" fmla="*/ 129415 h 166291"/>
                  <a:gd name="connsiteX65" fmla="*/ 228476 w 263135"/>
                  <a:gd name="connsiteY65" fmla="*/ 131378 h 166291"/>
                  <a:gd name="connsiteX66" fmla="*/ 235669 w 263135"/>
                  <a:gd name="connsiteY66" fmla="*/ 131378 h 166291"/>
                  <a:gd name="connsiteX67" fmla="*/ 246786 w 263135"/>
                  <a:gd name="connsiteY67" fmla="*/ 130724 h 166291"/>
                  <a:gd name="connsiteX68" fmla="*/ 257904 w 263135"/>
                  <a:gd name="connsiteY68" fmla="*/ 128106 h 166291"/>
                  <a:gd name="connsiteX69" fmla="*/ 261174 w 263135"/>
                  <a:gd name="connsiteY69" fmla="*/ 137922 h 166291"/>
                  <a:gd name="connsiteX70" fmla="*/ 263136 w 263135"/>
                  <a:gd name="connsiteY70" fmla="*/ 148392 h 166291"/>
                  <a:gd name="connsiteX71" fmla="*/ 260519 w 263135"/>
                  <a:gd name="connsiteY71" fmla="*/ 160171 h 166291"/>
                  <a:gd name="connsiteX72" fmla="*/ 254634 w 263135"/>
                  <a:gd name="connsiteY72" fmla="*/ 166061 h 166291"/>
                  <a:gd name="connsiteX73" fmla="*/ 248748 w 263135"/>
                  <a:gd name="connsiteY73" fmla="*/ 156899 h 166291"/>
                  <a:gd name="connsiteX74" fmla="*/ 238285 w 263135"/>
                  <a:gd name="connsiteY74" fmla="*/ 158208 h 16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63135" h="166291">
                    <a:moveTo>
                      <a:pt x="236977" y="156245"/>
                    </a:moveTo>
                    <a:cubicBezTo>
                      <a:pt x="235015" y="158863"/>
                      <a:pt x="238285" y="162135"/>
                      <a:pt x="236977" y="164098"/>
                    </a:cubicBezTo>
                    <a:cubicBezTo>
                      <a:pt x="235015" y="166061"/>
                      <a:pt x="226514" y="159517"/>
                      <a:pt x="225206" y="157554"/>
                    </a:cubicBezTo>
                    <a:cubicBezTo>
                      <a:pt x="223244" y="155591"/>
                      <a:pt x="224552" y="151664"/>
                      <a:pt x="223898" y="149047"/>
                    </a:cubicBezTo>
                    <a:cubicBezTo>
                      <a:pt x="223898" y="146429"/>
                      <a:pt x="217358" y="145120"/>
                      <a:pt x="215396" y="145120"/>
                    </a:cubicBezTo>
                    <a:cubicBezTo>
                      <a:pt x="213435" y="145120"/>
                      <a:pt x="211472" y="147083"/>
                      <a:pt x="208857" y="147083"/>
                    </a:cubicBezTo>
                    <a:cubicBezTo>
                      <a:pt x="206241" y="147083"/>
                      <a:pt x="205587" y="143811"/>
                      <a:pt x="205587" y="141848"/>
                    </a:cubicBezTo>
                    <a:cubicBezTo>
                      <a:pt x="205587" y="139885"/>
                      <a:pt x="204279" y="139231"/>
                      <a:pt x="201663" y="139231"/>
                    </a:cubicBezTo>
                    <a:cubicBezTo>
                      <a:pt x="199047" y="139231"/>
                      <a:pt x="203625" y="133995"/>
                      <a:pt x="204279" y="132687"/>
                    </a:cubicBezTo>
                    <a:cubicBezTo>
                      <a:pt x="204279" y="130724"/>
                      <a:pt x="202971" y="128106"/>
                      <a:pt x="199701" y="126143"/>
                    </a:cubicBezTo>
                    <a:cubicBezTo>
                      <a:pt x="196431" y="124180"/>
                      <a:pt x="192508" y="128106"/>
                      <a:pt x="189238" y="128106"/>
                    </a:cubicBezTo>
                    <a:cubicBezTo>
                      <a:pt x="185968" y="128106"/>
                      <a:pt x="193162" y="120253"/>
                      <a:pt x="193162" y="116982"/>
                    </a:cubicBezTo>
                    <a:cubicBezTo>
                      <a:pt x="193162" y="113710"/>
                      <a:pt x="187930" y="118945"/>
                      <a:pt x="184660" y="118290"/>
                    </a:cubicBezTo>
                    <a:cubicBezTo>
                      <a:pt x="182044" y="118290"/>
                      <a:pt x="184660" y="111746"/>
                      <a:pt x="183352" y="109783"/>
                    </a:cubicBezTo>
                    <a:cubicBezTo>
                      <a:pt x="182044" y="108475"/>
                      <a:pt x="174197" y="109783"/>
                      <a:pt x="172235" y="108475"/>
                    </a:cubicBezTo>
                    <a:cubicBezTo>
                      <a:pt x="169619" y="107166"/>
                      <a:pt x="174197" y="105857"/>
                      <a:pt x="175505" y="105203"/>
                    </a:cubicBezTo>
                    <a:cubicBezTo>
                      <a:pt x="176813" y="105203"/>
                      <a:pt x="174197" y="99968"/>
                      <a:pt x="172889" y="97350"/>
                    </a:cubicBezTo>
                    <a:cubicBezTo>
                      <a:pt x="171581" y="95387"/>
                      <a:pt x="168965" y="96696"/>
                      <a:pt x="165041" y="97350"/>
                    </a:cubicBezTo>
                    <a:cubicBezTo>
                      <a:pt x="160464" y="97350"/>
                      <a:pt x="159810" y="101276"/>
                      <a:pt x="156540" y="102585"/>
                    </a:cubicBezTo>
                    <a:cubicBezTo>
                      <a:pt x="153270" y="103894"/>
                      <a:pt x="145423" y="100622"/>
                      <a:pt x="141499" y="100622"/>
                    </a:cubicBezTo>
                    <a:cubicBezTo>
                      <a:pt x="137575" y="100622"/>
                      <a:pt x="137575" y="103240"/>
                      <a:pt x="134305" y="103894"/>
                    </a:cubicBezTo>
                    <a:cubicBezTo>
                      <a:pt x="131690" y="103894"/>
                      <a:pt x="127112" y="103894"/>
                      <a:pt x="123188" y="102585"/>
                    </a:cubicBezTo>
                    <a:cubicBezTo>
                      <a:pt x="119264" y="101276"/>
                      <a:pt x="119264" y="104548"/>
                      <a:pt x="117302" y="104548"/>
                    </a:cubicBezTo>
                    <a:cubicBezTo>
                      <a:pt x="115341" y="104548"/>
                      <a:pt x="112725" y="101276"/>
                      <a:pt x="108801" y="98004"/>
                    </a:cubicBezTo>
                    <a:cubicBezTo>
                      <a:pt x="104877" y="94732"/>
                      <a:pt x="108147" y="90152"/>
                      <a:pt x="107493" y="86225"/>
                    </a:cubicBezTo>
                    <a:cubicBezTo>
                      <a:pt x="107493" y="82299"/>
                      <a:pt x="103569" y="79027"/>
                      <a:pt x="100953" y="77718"/>
                    </a:cubicBezTo>
                    <a:cubicBezTo>
                      <a:pt x="97683" y="75755"/>
                      <a:pt x="90490" y="76409"/>
                      <a:pt x="86566" y="75755"/>
                    </a:cubicBezTo>
                    <a:cubicBezTo>
                      <a:pt x="82642" y="75100"/>
                      <a:pt x="84604" y="71174"/>
                      <a:pt x="82642" y="69211"/>
                    </a:cubicBezTo>
                    <a:cubicBezTo>
                      <a:pt x="80680" y="67248"/>
                      <a:pt x="77410" y="69211"/>
                      <a:pt x="77410" y="69211"/>
                    </a:cubicBezTo>
                    <a:cubicBezTo>
                      <a:pt x="77410" y="69211"/>
                      <a:pt x="74795" y="65939"/>
                      <a:pt x="73487" y="63322"/>
                    </a:cubicBezTo>
                    <a:cubicBezTo>
                      <a:pt x="72179" y="60704"/>
                      <a:pt x="65639" y="60704"/>
                      <a:pt x="61716" y="58741"/>
                    </a:cubicBezTo>
                    <a:cubicBezTo>
                      <a:pt x="58446" y="56778"/>
                      <a:pt x="53214" y="52851"/>
                      <a:pt x="49944" y="50888"/>
                    </a:cubicBezTo>
                    <a:cubicBezTo>
                      <a:pt x="46020" y="48925"/>
                      <a:pt x="46020" y="50234"/>
                      <a:pt x="42097" y="48271"/>
                    </a:cubicBezTo>
                    <a:cubicBezTo>
                      <a:pt x="38173" y="46308"/>
                      <a:pt x="29018" y="39764"/>
                      <a:pt x="26402" y="39109"/>
                    </a:cubicBezTo>
                    <a:cubicBezTo>
                      <a:pt x="23786" y="39109"/>
                      <a:pt x="19862" y="44999"/>
                      <a:pt x="15938" y="45653"/>
                    </a:cubicBezTo>
                    <a:cubicBezTo>
                      <a:pt x="12014" y="45653"/>
                      <a:pt x="9399" y="41073"/>
                      <a:pt x="8745" y="39109"/>
                    </a:cubicBezTo>
                    <a:cubicBezTo>
                      <a:pt x="8745" y="37146"/>
                      <a:pt x="4821" y="39109"/>
                      <a:pt x="1551" y="37146"/>
                    </a:cubicBezTo>
                    <a:cubicBezTo>
                      <a:pt x="-1719" y="35183"/>
                      <a:pt x="897" y="32565"/>
                      <a:pt x="2859" y="31911"/>
                    </a:cubicBezTo>
                    <a:cubicBezTo>
                      <a:pt x="4821" y="31257"/>
                      <a:pt x="5475" y="26676"/>
                      <a:pt x="8091" y="26676"/>
                    </a:cubicBezTo>
                    <a:cubicBezTo>
                      <a:pt x="10707" y="26676"/>
                      <a:pt x="13322" y="25367"/>
                      <a:pt x="13322" y="24058"/>
                    </a:cubicBezTo>
                    <a:cubicBezTo>
                      <a:pt x="13322" y="22749"/>
                      <a:pt x="12014" y="14897"/>
                      <a:pt x="15284" y="13588"/>
                    </a:cubicBezTo>
                    <a:cubicBezTo>
                      <a:pt x="18554" y="12279"/>
                      <a:pt x="22478" y="13588"/>
                      <a:pt x="25094" y="12279"/>
                    </a:cubicBezTo>
                    <a:cubicBezTo>
                      <a:pt x="27710" y="10970"/>
                      <a:pt x="30979" y="7044"/>
                      <a:pt x="32941" y="6390"/>
                    </a:cubicBezTo>
                    <a:cubicBezTo>
                      <a:pt x="34249" y="6390"/>
                      <a:pt x="41443" y="-2117"/>
                      <a:pt x="43405" y="500"/>
                    </a:cubicBezTo>
                    <a:cubicBezTo>
                      <a:pt x="45367" y="2463"/>
                      <a:pt x="44059" y="4426"/>
                      <a:pt x="46675" y="5735"/>
                    </a:cubicBezTo>
                    <a:cubicBezTo>
                      <a:pt x="48636" y="7044"/>
                      <a:pt x="51252" y="7044"/>
                      <a:pt x="51252" y="7044"/>
                    </a:cubicBezTo>
                    <a:cubicBezTo>
                      <a:pt x="51252" y="7044"/>
                      <a:pt x="49944" y="10970"/>
                      <a:pt x="54522" y="12933"/>
                    </a:cubicBezTo>
                    <a:cubicBezTo>
                      <a:pt x="58446" y="14897"/>
                      <a:pt x="59754" y="9662"/>
                      <a:pt x="61061" y="14242"/>
                    </a:cubicBezTo>
                    <a:cubicBezTo>
                      <a:pt x="62369" y="18823"/>
                      <a:pt x="63024" y="28639"/>
                      <a:pt x="70871" y="33874"/>
                    </a:cubicBezTo>
                    <a:cubicBezTo>
                      <a:pt x="78718" y="39109"/>
                      <a:pt x="94414" y="44999"/>
                      <a:pt x="98991" y="44344"/>
                    </a:cubicBezTo>
                    <a:cubicBezTo>
                      <a:pt x="103569" y="44344"/>
                      <a:pt x="107493" y="39109"/>
                      <a:pt x="110109" y="41073"/>
                    </a:cubicBezTo>
                    <a:cubicBezTo>
                      <a:pt x="112071" y="43036"/>
                      <a:pt x="118610" y="48925"/>
                      <a:pt x="123842" y="50234"/>
                    </a:cubicBezTo>
                    <a:cubicBezTo>
                      <a:pt x="129074" y="51543"/>
                      <a:pt x="138229" y="51543"/>
                      <a:pt x="142153" y="51543"/>
                    </a:cubicBezTo>
                    <a:cubicBezTo>
                      <a:pt x="146076" y="51543"/>
                      <a:pt x="154578" y="48271"/>
                      <a:pt x="156540" y="48271"/>
                    </a:cubicBezTo>
                    <a:cubicBezTo>
                      <a:pt x="158502" y="48271"/>
                      <a:pt x="164388" y="45653"/>
                      <a:pt x="167657" y="46308"/>
                    </a:cubicBezTo>
                    <a:cubicBezTo>
                      <a:pt x="170927" y="46308"/>
                      <a:pt x="176159" y="46308"/>
                      <a:pt x="176159" y="47616"/>
                    </a:cubicBezTo>
                    <a:cubicBezTo>
                      <a:pt x="176159" y="49580"/>
                      <a:pt x="172235" y="57432"/>
                      <a:pt x="176159" y="59395"/>
                    </a:cubicBezTo>
                    <a:cubicBezTo>
                      <a:pt x="180082" y="61358"/>
                      <a:pt x="189892" y="62667"/>
                      <a:pt x="191200" y="66593"/>
                    </a:cubicBezTo>
                    <a:cubicBezTo>
                      <a:pt x="193162" y="70520"/>
                      <a:pt x="188584" y="74446"/>
                      <a:pt x="188584" y="78372"/>
                    </a:cubicBezTo>
                    <a:cubicBezTo>
                      <a:pt x="188584" y="82953"/>
                      <a:pt x="186622" y="85571"/>
                      <a:pt x="188584" y="88188"/>
                    </a:cubicBezTo>
                    <a:cubicBezTo>
                      <a:pt x="190546" y="90806"/>
                      <a:pt x="191200" y="90806"/>
                      <a:pt x="191854" y="94078"/>
                    </a:cubicBezTo>
                    <a:cubicBezTo>
                      <a:pt x="191854" y="97350"/>
                      <a:pt x="198393" y="97350"/>
                      <a:pt x="199047" y="100622"/>
                    </a:cubicBezTo>
                    <a:cubicBezTo>
                      <a:pt x="199047" y="103894"/>
                      <a:pt x="200355" y="106511"/>
                      <a:pt x="202971" y="109783"/>
                    </a:cubicBezTo>
                    <a:cubicBezTo>
                      <a:pt x="205587" y="112401"/>
                      <a:pt x="205587" y="116327"/>
                      <a:pt x="206241" y="118945"/>
                    </a:cubicBezTo>
                    <a:cubicBezTo>
                      <a:pt x="206895" y="121562"/>
                      <a:pt x="213435" y="127452"/>
                      <a:pt x="217358" y="129415"/>
                    </a:cubicBezTo>
                    <a:cubicBezTo>
                      <a:pt x="221936" y="130724"/>
                      <a:pt x="226514" y="132032"/>
                      <a:pt x="228476" y="131378"/>
                    </a:cubicBezTo>
                    <a:cubicBezTo>
                      <a:pt x="229784" y="131378"/>
                      <a:pt x="231745" y="131378"/>
                      <a:pt x="235669" y="131378"/>
                    </a:cubicBezTo>
                    <a:cubicBezTo>
                      <a:pt x="240247" y="131378"/>
                      <a:pt x="244170" y="131378"/>
                      <a:pt x="246786" y="130724"/>
                    </a:cubicBezTo>
                    <a:cubicBezTo>
                      <a:pt x="249402" y="130724"/>
                      <a:pt x="255942" y="126797"/>
                      <a:pt x="257904" y="128106"/>
                    </a:cubicBezTo>
                    <a:cubicBezTo>
                      <a:pt x="259866" y="129415"/>
                      <a:pt x="259866" y="133995"/>
                      <a:pt x="261174" y="137922"/>
                    </a:cubicBezTo>
                    <a:cubicBezTo>
                      <a:pt x="261827" y="141194"/>
                      <a:pt x="263136" y="145120"/>
                      <a:pt x="263136" y="148392"/>
                    </a:cubicBezTo>
                    <a:cubicBezTo>
                      <a:pt x="263136" y="151664"/>
                      <a:pt x="263136" y="156899"/>
                      <a:pt x="260519" y="160171"/>
                    </a:cubicBezTo>
                    <a:cubicBezTo>
                      <a:pt x="258558" y="162789"/>
                      <a:pt x="256596" y="167370"/>
                      <a:pt x="254634" y="166061"/>
                    </a:cubicBezTo>
                    <a:cubicBezTo>
                      <a:pt x="252672" y="164752"/>
                      <a:pt x="252018" y="157554"/>
                      <a:pt x="248748" y="156899"/>
                    </a:cubicBezTo>
                    <a:cubicBezTo>
                      <a:pt x="245478" y="156899"/>
                      <a:pt x="239593" y="156899"/>
                      <a:pt x="238285" y="15820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6DA2FAF4-230C-02A1-CEF4-44FB5E9E34F2}"/>
                  </a:ext>
                </a:extLst>
              </p:cNvPr>
              <p:cNvSpPr/>
              <p:nvPr/>
            </p:nvSpPr>
            <p:spPr>
              <a:xfrm>
                <a:off x="4223802" y="5787027"/>
                <a:ext cx="40912" cy="35605"/>
              </a:xfrm>
              <a:custGeom>
                <a:avLst/>
                <a:gdLst>
                  <a:gd name="connsiteX0" fmla="*/ 0 w 40912"/>
                  <a:gd name="connsiteY0" fmla="*/ 3415 h 35605"/>
                  <a:gd name="connsiteX1" fmla="*/ 6540 w 40912"/>
                  <a:gd name="connsiteY1" fmla="*/ 798 h 35605"/>
                  <a:gd name="connsiteX2" fmla="*/ 16349 w 40912"/>
                  <a:gd name="connsiteY2" fmla="*/ 5378 h 35605"/>
                  <a:gd name="connsiteX3" fmla="*/ 20273 w 40912"/>
                  <a:gd name="connsiteY3" fmla="*/ 11268 h 35605"/>
                  <a:gd name="connsiteX4" fmla="*/ 22234 w 40912"/>
                  <a:gd name="connsiteY4" fmla="*/ 17812 h 35605"/>
                  <a:gd name="connsiteX5" fmla="*/ 33352 w 40912"/>
                  <a:gd name="connsiteY5" fmla="*/ 23047 h 35605"/>
                  <a:gd name="connsiteX6" fmla="*/ 39891 w 40912"/>
                  <a:gd name="connsiteY6" fmla="*/ 30899 h 35605"/>
                  <a:gd name="connsiteX7" fmla="*/ 32698 w 40912"/>
                  <a:gd name="connsiteY7" fmla="*/ 35480 h 35605"/>
                  <a:gd name="connsiteX8" fmla="*/ 26812 w 40912"/>
                  <a:gd name="connsiteY8" fmla="*/ 32208 h 35605"/>
                  <a:gd name="connsiteX9" fmla="*/ 20926 w 40912"/>
                  <a:gd name="connsiteY9" fmla="*/ 28282 h 35605"/>
                  <a:gd name="connsiteX10" fmla="*/ 17657 w 40912"/>
                  <a:gd name="connsiteY10" fmla="*/ 23047 h 35605"/>
                  <a:gd name="connsiteX11" fmla="*/ 8501 w 40912"/>
                  <a:gd name="connsiteY11" fmla="*/ 23047 h 35605"/>
                  <a:gd name="connsiteX12" fmla="*/ 654 w 40912"/>
                  <a:gd name="connsiteY12" fmla="*/ 20429 h 35605"/>
                  <a:gd name="connsiteX13" fmla="*/ 3270 w 40912"/>
                  <a:gd name="connsiteY13" fmla="*/ 13885 h 35605"/>
                  <a:gd name="connsiteX14" fmla="*/ 654 w 40912"/>
                  <a:gd name="connsiteY14" fmla="*/ 4070 h 3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12" h="35605">
                    <a:moveTo>
                      <a:pt x="0" y="3415"/>
                    </a:moveTo>
                    <a:cubicBezTo>
                      <a:pt x="3270" y="798"/>
                      <a:pt x="4577" y="-1166"/>
                      <a:pt x="6540" y="798"/>
                    </a:cubicBezTo>
                    <a:cubicBezTo>
                      <a:pt x="8501" y="2761"/>
                      <a:pt x="14387" y="4724"/>
                      <a:pt x="16349" y="5378"/>
                    </a:cubicBezTo>
                    <a:cubicBezTo>
                      <a:pt x="18965" y="5378"/>
                      <a:pt x="20273" y="7996"/>
                      <a:pt x="20273" y="11268"/>
                    </a:cubicBezTo>
                    <a:cubicBezTo>
                      <a:pt x="20273" y="13885"/>
                      <a:pt x="18965" y="17157"/>
                      <a:pt x="22234" y="17812"/>
                    </a:cubicBezTo>
                    <a:cubicBezTo>
                      <a:pt x="25504" y="18466"/>
                      <a:pt x="28774" y="21084"/>
                      <a:pt x="33352" y="23047"/>
                    </a:cubicBezTo>
                    <a:cubicBezTo>
                      <a:pt x="37930" y="25010"/>
                      <a:pt x="43161" y="26973"/>
                      <a:pt x="39891" y="30899"/>
                    </a:cubicBezTo>
                    <a:cubicBezTo>
                      <a:pt x="36622" y="34171"/>
                      <a:pt x="35968" y="36134"/>
                      <a:pt x="32698" y="35480"/>
                    </a:cubicBezTo>
                    <a:cubicBezTo>
                      <a:pt x="29428" y="34171"/>
                      <a:pt x="28774" y="32208"/>
                      <a:pt x="26812" y="32208"/>
                    </a:cubicBezTo>
                    <a:cubicBezTo>
                      <a:pt x="24850" y="32208"/>
                      <a:pt x="20926" y="32208"/>
                      <a:pt x="20926" y="28282"/>
                    </a:cubicBezTo>
                    <a:cubicBezTo>
                      <a:pt x="20926" y="25010"/>
                      <a:pt x="20926" y="23047"/>
                      <a:pt x="17657" y="23047"/>
                    </a:cubicBezTo>
                    <a:cubicBezTo>
                      <a:pt x="15041" y="23047"/>
                      <a:pt x="9809" y="23047"/>
                      <a:pt x="8501" y="23047"/>
                    </a:cubicBezTo>
                    <a:cubicBezTo>
                      <a:pt x="7193" y="23047"/>
                      <a:pt x="654" y="23047"/>
                      <a:pt x="654" y="20429"/>
                    </a:cubicBezTo>
                    <a:cubicBezTo>
                      <a:pt x="654" y="18466"/>
                      <a:pt x="3924" y="17812"/>
                      <a:pt x="3270" y="13885"/>
                    </a:cubicBezTo>
                    <a:cubicBezTo>
                      <a:pt x="1962" y="9959"/>
                      <a:pt x="-654" y="4724"/>
                      <a:pt x="654" y="40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6016A47E-677D-AA1E-E089-3DE2C1FCF8A9}"/>
                  </a:ext>
                </a:extLst>
              </p:cNvPr>
              <p:cNvSpPr/>
              <p:nvPr/>
            </p:nvSpPr>
            <p:spPr>
              <a:xfrm>
                <a:off x="4240900" y="5820311"/>
                <a:ext cx="7098" cy="5074"/>
              </a:xfrm>
              <a:custGeom>
                <a:avLst/>
                <a:gdLst>
                  <a:gd name="connsiteX0" fmla="*/ 1213 w 7098"/>
                  <a:gd name="connsiteY0" fmla="*/ 233 h 5074"/>
                  <a:gd name="connsiteX1" fmla="*/ 7098 w 7098"/>
                  <a:gd name="connsiteY1" fmla="*/ 4813 h 5074"/>
                  <a:gd name="connsiteX2" fmla="*/ 1213 w 7098"/>
                  <a:gd name="connsiteY2" fmla="*/ 233 h 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98" h="5074">
                    <a:moveTo>
                      <a:pt x="1213" y="233"/>
                    </a:moveTo>
                    <a:cubicBezTo>
                      <a:pt x="-3365" y="2196"/>
                      <a:pt x="6444" y="6122"/>
                      <a:pt x="7098" y="4813"/>
                    </a:cubicBezTo>
                    <a:cubicBezTo>
                      <a:pt x="7098" y="3505"/>
                      <a:pt x="5136" y="-1076"/>
                      <a:pt x="1213" y="2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6621BE0E-13B1-B57B-F16E-1679E7BA9C54}"/>
                  </a:ext>
                </a:extLst>
              </p:cNvPr>
              <p:cNvSpPr/>
              <p:nvPr/>
            </p:nvSpPr>
            <p:spPr>
              <a:xfrm>
                <a:off x="4090848" y="5770544"/>
                <a:ext cx="31987" cy="23170"/>
              </a:xfrm>
              <a:custGeom>
                <a:avLst/>
                <a:gdLst>
                  <a:gd name="connsiteX0" fmla="*/ 853 w 31987"/>
                  <a:gd name="connsiteY0" fmla="*/ 921 h 23170"/>
                  <a:gd name="connsiteX1" fmla="*/ 9355 w 31987"/>
                  <a:gd name="connsiteY1" fmla="*/ 12700 h 23170"/>
                  <a:gd name="connsiteX2" fmla="*/ 16548 w 31987"/>
                  <a:gd name="connsiteY2" fmla="*/ 19898 h 23170"/>
                  <a:gd name="connsiteX3" fmla="*/ 23088 w 31987"/>
                  <a:gd name="connsiteY3" fmla="*/ 23170 h 23170"/>
                  <a:gd name="connsiteX4" fmla="*/ 31589 w 31987"/>
                  <a:gd name="connsiteY4" fmla="*/ 11391 h 23170"/>
                  <a:gd name="connsiteX5" fmla="*/ 23742 w 31987"/>
                  <a:gd name="connsiteY5" fmla="*/ 11391 h 23170"/>
                  <a:gd name="connsiteX6" fmla="*/ 15894 w 31987"/>
                  <a:gd name="connsiteY6" fmla="*/ 8119 h 23170"/>
                  <a:gd name="connsiteX7" fmla="*/ 199 w 31987"/>
                  <a:gd name="connsiteY7" fmla="*/ 921 h 2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87" h="23170">
                    <a:moveTo>
                      <a:pt x="853" y="921"/>
                    </a:moveTo>
                    <a:cubicBezTo>
                      <a:pt x="3469" y="6156"/>
                      <a:pt x="5431" y="6810"/>
                      <a:pt x="9355" y="12700"/>
                    </a:cubicBezTo>
                    <a:cubicBezTo>
                      <a:pt x="13278" y="18589"/>
                      <a:pt x="13278" y="17935"/>
                      <a:pt x="16548" y="19898"/>
                    </a:cubicBezTo>
                    <a:cubicBezTo>
                      <a:pt x="20472" y="21861"/>
                      <a:pt x="23088" y="23170"/>
                      <a:pt x="23088" y="23170"/>
                    </a:cubicBezTo>
                    <a:cubicBezTo>
                      <a:pt x="23088" y="23170"/>
                      <a:pt x="34205" y="12700"/>
                      <a:pt x="31589" y="11391"/>
                    </a:cubicBezTo>
                    <a:cubicBezTo>
                      <a:pt x="28973" y="10082"/>
                      <a:pt x="27665" y="12700"/>
                      <a:pt x="23742" y="11391"/>
                    </a:cubicBezTo>
                    <a:cubicBezTo>
                      <a:pt x="19818" y="10082"/>
                      <a:pt x="20472" y="9428"/>
                      <a:pt x="15894" y="8119"/>
                    </a:cubicBezTo>
                    <a:cubicBezTo>
                      <a:pt x="11316" y="6810"/>
                      <a:pt x="-1763" y="-3005"/>
                      <a:pt x="199" y="92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B21A0573-4943-6967-9FE6-CB56F775B7E6}"/>
                  </a:ext>
                </a:extLst>
              </p:cNvPr>
              <p:cNvSpPr/>
              <p:nvPr/>
            </p:nvSpPr>
            <p:spPr>
              <a:xfrm>
                <a:off x="4030103" y="5795901"/>
                <a:ext cx="5013" cy="6888"/>
              </a:xfrm>
              <a:custGeom>
                <a:avLst/>
                <a:gdLst>
                  <a:gd name="connsiteX0" fmla="*/ 1434 w 5013"/>
                  <a:gd name="connsiteY0" fmla="*/ 431 h 6888"/>
                  <a:gd name="connsiteX1" fmla="*/ 4050 w 5013"/>
                  <a:gd name="connsiteY1" fmla="*/ 6320 h 6888"/>
                  <a:gd name="connsiteX2" fmla="*/ 1434 w 5013"/>
                  <a:gd name="connsiteY2" fmla="*/ 431 h 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13" h="6888">
                    <a:moveTo>
                      <a:pt x="1434" y="431"/>
                    </a:moveTo>
                    <a:cubicBezTo>
                      <a:pt x="-2490" y="1740"/>
                      <a:pt x="2742" y="8938"/>
                      <a:pt x="4050" y="6320"/>
                    </a:cubicBezTo>
                    <a:cubicBezTo>
                      <a:pt x="5358" y="3703"/>
                      <a:pt x="6012" y="-1532"/>
                      <a:pt x="1434" y="4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CA232EE1-285F-451D-5E05-5057938EECF1}"/>
                  </a:ext>
                </a:extLst>
              </p:cNvPr>
              <p:cNvSpPr/>
              <p:nvPr/>
            </p:nvSpPr>
            <p:spPr>
              <a:xfrm>
                <a:off x="4029763" y="5633380"/>
                <a:ext cx="10938" cy="5642"/>
              </a:xfrm>
              <a:custGeom>
                <a:avLst/>
                <a:gdLst>
                  <a:gd name="connsiteX0" fmla="*/ 2428 w 10938"/>
                  <a:gd name="connsiteY0" fmla="*/ 663 h 5642"/>
                  <a:gd name="connsiteX1" fmla="*/ 5698 w 10938"/>
                  <a:gd name="connsiteY1" fmla="*/ 5243 h 5642"/>
                  <a:gd name="connsiteX2" fmla="*/ 2428 w 10938"/>
                  <a:gd name="connsiteY2" fmla="*/ 663 h 5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38" h="5642">
                    <a:moveTo>
                      <a:pt x="2428" y="663"/>
                    </a:moveTo>
                    <a:cubicBezTo>
                      <a:pt x="-1496" y="1317"/>
                      <a:pt x="-842" y="7207"/>
                      <a:pt x="5698" y="5243"/>
                    </a:cubicBezTo>
                    <a:cubicBezTo>
                      <a:pt x="12237" y="3935"/>
                      <a:pt x="14199" y="-1955"/>
                      <a:pt x="2428" y="6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1B7D49BC-B2B3-5D93-7F72-0F9D7AFC2D81}"/>
                  </a:ext>
                </a:extLst>
              </p:cNvPr>
              <p:cNvSpPr/>
              <p:nvPr/>
            </p:nvSpPr>
            <p:spPr>
              <a:xfrm>
                <a:off x="4042350" y="5626554"/>
                <a:ext cx="40279" cy="13624"/>
              </a:xfrm>
              <a:custGeom>
                <a:avLst/>
                <a:gdLst>
                  <a:gd name="connsiteX0" fmla="*/ 304 w 40279"/>
                  <a:gd name="connsiteY0" fmla="*/ 7489 h 13624"/>
                  <a:gd name="connsiteX1" fmla="*/ 22539 w 40279"/>
                  <a:gd name="connsiteY1" fmla="*/ 13379 h 13624"/>
                  <a:gd name="connsiteX2" fmla="*/ 40196 w 40279"/>
                  <a:gd name="connsiteY2" fmla="*/ 11415 h 13624"/>
                  <a:gd name="connsiteX3" fmla="*/ 32348 w 40279"/>
                  <a:gd name="connsiteY3" fmla="*/ 6180 h 13624"/>
                  <a:gd name="connsiteX4" fmla="*/ 28424 w 40279"/>
                  <a:gd name="connsiteY4" fmla="*/ 291 h 13624"/>
                  <a:gd name="connsiteX5" fmla="*/ 15345 w 40279"/>
                  <a:gd name="connsiteY5" fmla="*/ 291 h 13624"/>
                  <a:gd name="connsiteX6" fmla="*/ 304 w 40279"/>
                  <a:gd name="connsiteY6" fmla="*/ 6835 h 1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9" h="13624">
                    <a:moveTo>
                      <a:pt x="304" y="7489"/>
                    </a:moveTo>
                    <a:cubicBezTo>
                      <a:pt x="3574" y="7489"/>
                      <a:pt x="17961" y="12724"/>
                      <a:pt x="22539" y="13379"/>
                    </a:cubicBezTo>
                    <a:cubicBezTo>
                      <a:pt x="27116" y="14033"/>
                      <a:pt x="41504" y="13379"/>
                      <a:pt x="40196" y="11415"/>
                    </a:cubicBezTo>
                    <a:cubicBezTo>
                      <a:pt x="38888" y="9452"/>
                      <a:pt x="33656" y="8798"/>
                      <a:pt x="32348" y="6180"/>
                    </a:cubicBezTo>
                    <a:cubicBezTo>
                      <a:pt x="31040" y="3563"/>
                      <a:pt x="32348" y="945"/>
                      <a:pt x="28424" y="291"/>
                    </a:cubicBezTo>
                    <a:cubicBezTo>
                      <a:pt x="25155" y="-363"/>
                      <a:pt x="17961" y="291"/>
                      <a:pt x="15345" y="291"/>
                    </a:cubicBezTo>
                    <a:cubicBezTo>
                      <a:pt x="12729" y="291"/>
                      <a:pt x="-2312" y="6835"/>
                      <a:pt x="304" y="68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89D1906-0A7F-BF4D-A92A-4469F6C90E4D}"/>
                  </a:ext>
                </a:extLst>
              </p:cNvPr>
              <p:cNvSpPr/>
              <p:nvPr/>
            </p:nvSpPr>
            <p:spPr>
              <a:xfrm>
                <a:off x="4296299" y="6202981"/>
                <a:ext cx="15189" cy="18736"/>
              </a:xfrm>
              <a:custGeom>
                <a:avLst/>
                <a:gdLst>
                  <a:gd name="connsiteX0" fmla="*/ 746 w 15189"/>
                  <a:gd name="connsiteY0" fmla="*/ 1035 h 18736"/>
                  <a:gd name="connsiteX1" fmla="*/ 5978 w 15189"/>
                  <a:gd name="connsiteY1" fmla="*/ 18704 h 18736"/>
                  <a:gd name="connsiteX2" fmla="*/ 15133 w 15189"/>
                  <a:gd name="connsiteY2" fmla="*/ 11505 h 18736"/>
                  <a:gd name="connsiteX3" fmla="*/ 9248 w 15189"/>
                  <a:gd name="connsiteY3" fmla="*/ 5616 h 18736"/>
                  <a:gd name="connsiteX4" fmla="*/ 1400 w 15189"/>
                  <a:gd name="connsiteY4" fmla="*/ 1035 h 1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89" h="18736">
                    <a:moveTo>
                      <a:pt x="746" y="1035"/>
                    </a:moveTo>
                    <a:cubicBezTo>
                      <a:pt x="-1216" y="10197"/>
                      <a:pt x="746" y="19358"/>
                      <a:pt x="5978" y="18704"/>
                    </a:cubicBezTo>
                    <a:cubicBezTo>
                      <a:pt x="10556" y="17395"/>
                      <a:pt x="15788" y="12814"/>
                      <a:pt x="15133" y="11505"/>
                    </a:cubicBezTo>
                    <a:cubicBezTo>
                      <a:pt x="14480" y="10197"/>
                      <a:pt x="11210" y="6270"/>
                      <a:pt x="9248" y="5616"/>
                    </a:cubicBezTo>
                    <a:cubicBezTo>
                      <a:pt x="7286" y="5616"/>
                      <a:pt x="2054" y="-2891"/>
                      <a:pt x="1400" y="10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460AEE3B-A1DE-960C-7989-E64B18893E53}"/>
                  </a:ext>
                </a:extLst>
              </p:cNvPr>
              <p:cNvSpPr/>
              <p:nvPr/>
            </p:nvSpPr>
            <p:spPr>
              <a:xfrm>
                <a:off x="4310931" y="6194014"/>
                <a:ext cx="19041" cy="20659"/>
              </a:xfrm>
              <a:custGeom>
                <a:avLst/>
                <a:gdLst>
                  <a:gd name="connsiteX0" fmla="*/ 1155 w 19041"/>
                  <a:gd name="connsiteY0" fmla="*/ 6730 h 20659"/>
                  <a:gd name="connsiteX1" fmla="*/ 12926 w 19041"/>
                  <a:gd name="connsiteY1" fmla="*/ 841 h 20659"/>
                  <a:gd name="connsiteX2" fmla="*/ 18812 w 19041"/>
                  <a:gd name="connsiteY2" fmla="*/ 13274 h 20659"/>
                  <a:gd name="connsiteX3" fmla="*/ 4425 w 19041"/>
                  <a:gd name="connsiteY3" fmla="*/ 20472 h 20659"/>
                  <a:gd name="connsiteX4" fmla="*/ 3771 w 19041"/>
                  <a:gd name="connsiteY4" fmla="*/ 11311 h 20659"/>
                  <a:gd name="connsiteX5" fmla="*/ 1155 w 19041"/>
                  <a:gd name="connsiteY5" fmla="*/ 6076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41" h="20659">
                    <a:moveTo>
                      <a:pt x="1155" y="6730"/>
                    </a:moveTo>
                    <a:cubicBezTo>
                      <a:pt x="3771" y="4767"/>
                      <a:pt x="10310" y="-2431"/>
                      <a:pt x="12926" y="841"/>
                    </a:cubicBezTo>
                    <a:cubicBezTo>
                      <a:pt x="15542" y="3458"/>
                      <a:pt x="20120" y="10657"/>
                      <a:pt x="18812" y="13274"/>
                    </a:cubicBezTo>
                    <a:cubicBezTo>
                      <a:pt x="17504" y="15892"/>
                      <a:pt x="5732" y="21781"/>
                      <a:pt x="4425" y="20472"/>
                    </a:cubicBezTo>
                    <a:cubicBezTo>
                      <a:pt x="3117" y="19164"/>
                      <a:pt x="5079" y="11965"/>
                      <a:pt x="3771" y="11311"/>
                    </a:cubicBezTo>
                    <a:cubicBezTo>
                      <a:pt x="2463" y="11311"/>
                      <a:pt x="-2115" y="8693"/>
                      <a:pt x="1155" y="607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33A102E6-EA23-972E-62F4-5F3BEF1287C9}"/>
                  </a:ext>
                </a:extLst>
              </p:cNvPr>
              <p:cNvSpPr/>
              <p:nvPr/>
            </p:nvSpPr>
            <p:spPr>
              <a:xfrm>
                <a:off x="4461955" y="6218374"/>
                <a:ext cx="22221" cy="26904"/>
              </a:xfrm>
              <a:custGeom>
                <a:avLst/>
                <a:gdLst>
                  <a:gd name="connsiteX0" fmla="*/ 1850 w 22221"/>
                  <a:gd name="connsiteY0" fmla="*/ 39 h 26904"/>
                  <a:gd name="connsiteX1" fmla="*/ 22123 w 22221"/>
                  <a:gd name="connsiteY1" fmla="*/ 13126 h 26904"/>
                  <a:gd name="connsiteX2" fmla="*/ 15583 w 22221"/>
                  <a:gd name="connsiteY2" fmla="*/ 26868 h 26904"/>
                  <a:gd name="connsiteX3" fmla="*/ 5774 w 22221"/>
                  <a:gd name="connsiteY3" fmla="*/ 21633 h 26904"/>
                  <a:gd name="connsiteX4" fmla="*/ 7082 w 22221"/>
                  <a:gd name="connsiteY4" fmla="*/ 9854 h 26904"/>
                  <a:gd name="connsiteX5" fmla="*/ 1850 w 22221"/>
                  <a:gd name="connsiteY5" fmla="*/ 39 h 2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21" h="26904">
                    <a:moveTo>
                      <a:pt x="1850" y="39"/>
                    </a:moveTo>
                    <a:cubicBezTo>
                      <a:pt x="9697" y="1347"/>
                      <a:pt x="21468" y="7237"/>
                      <a:pt x="22123" y="13126"/>
                    </a:cubicBezTo>
                    <a:cubicBezTo>
                      <a:pt x="22776" y="19016"/>
                      <a:pt x="20161" y="27523"/>
                      <a:pt x="15583" y="26868"/>
                    </a:cubicBezTo>
                    <a:cubicBezTo>
                      <a:pt x="11005" y="26214"/>
                      <a:pt x="1850" y="23596"/>
                      <a:pt x="5774" y="21633"/>
                    </a:cubicBezTo>
                    <a:cubicBezTo>
                      <a:pt x="9697" y="19670"/>
                      <a:pt x="10351" y="12472"/>
                      <a:pt x="7082" y="9854"/>
                    </a:cubicBezTo>
                    <a:cubicBezTo>
                      <a:pt x="3812" y="7237"/>
                      <a:pt x="-3382" y="-616"/>
                      <a:pt x="1850" y="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0968D971-02C5-2860-3CD7-56EBD813837D}"/>
                  </a:ext>
                </a:extLst>
              </p:cNvPr>
              <p:cNvSpPr/>
              <p:nvPr/>
            </p:nvSpPr>
            <p:spPr>
              <a:xfrm>
                <a:off x="4754483" y="6270109"/>
                <a:ext cx="32195" cy="78526"/>
              </a:xfrm>
              <a:custGeom>
                <a:avLst/>
                <a:gdLst>
                  <a:gd name="connsiteX0" fmla="*/ 12106 w 32195"/>
                  <a:gd name="connsiteY0" fmla="*/ 0 h 78526"/>
                  <a:gd name="connsiteX1" fmla="*/ 14722 w 32195"/>
                  <a:gd name="connsiteY1" fmla="*/ 15706 h 78526"/>
                  <a:gd name="connsiteX2" fmla="*/ 14722 w 32195"/>
                  <a:gd name="connsiteY2" fmla="*/ 25521 h 78526"/>
                  <a:gd name="connsiteX3" fmla="*/ 12760 w 32195"/>
                  <a:gd name="connsiteY3" fmla="*/ 40572 h 78526"/>
                  <a:gd name="connsiteX4" fmla="*/ 25185 w 32195"/>
                  <a:gd name="connsiteY4" fmla="*/ 49734 h 78526"/>
                  <a:gd name="connsiteX5" fmla="*/ 25185 w 32195"/>
                  <a:gd name="connsiteY5" fmla="*/ 58895 h 78526"/>
                  <a:gd name="connsiteX6" fmla="*/ 31725 w 32195"/>
                  <a:gd name="connsiteY6" fmla="*/ 63476 h 78526"/>
                  <a:gd name="connsiteX7" fmla="*/ 23877 w 32195"/>
                  <a:gd name="connsiteY7" fmla="*/ 68711 h 78526"/>
                  <a:gd name="connsiteX8" fmla="*/ 16684 w 32195"/>
                  <a:gd name="connsiteY8" fmla="*/ 78527 h 78526"/>
                  <a:gd name="connsiteX9" fmla="*/ 11452 w 32195"/>
                  <a:gd name="connsiteY9" fmla="*/ 67402 h 78526"/>
                  <a:gd name="connsiteX10" fmla="*/ 8182 w 32195"/>
                  <a:gd name="connsiteY10" fmla="*/ 56932 h 78526"/>
                  <a:gd name="connsiteX11" fmla="*/ 335 w 32195"/>
                  <a:gd name="connsiteY11" fmla="*/ 47116 h 78526"/>
                  <a:gd name="connsiteX12" fmla="*/ 4259 w 32195"/>
                  <a:gd name="connsiteY12" fmla="*/ 35337 h 78526"/>
                  <a:gd name="connsiteX13" fmla="*/ 7528 w 32195"/>
                  <a:gd name="connsiteY13" fmla="*/ 21595 h 78526"/>
                  <a:gd name="connsiteX14" fmla="*/ 4912 w 32195"/>
                  <a:gd name="connsiteY14" fmla="*/ 8507 h 78526"/>
                  <a:gd name="connsiteX15" fmla="*/ 12106 w 32195"/>
                  <a:gd name="connsiteY15" fmla="*/ 655 h 7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95" h="78526">
                    <a:moveTo>
                      <a:pt x="12106" y="0"/>
                    </a:moveTo>
                    <a:cubicBezTo>
                      <a:pt x="15376" y="5890"/>
                      <a:pt x="12760" y="11779"/>
                      <a:pt x="14722" y="15706"/>
                    </a:cubicBezTo>
                    <a:cubicBezTo>
                      <a:pt x="16684" y="19632"/>
                      <a:pt x="14722" y="22249"/>
                      <a:pt x="14722" y="25521"/>
                    </a:cubicBezTo>
                    <a:cubicBezTo>
                      <a:pt x="14722" y="28793"/>
                      <a:pt x="11452" y="37300"/>
                      <a:pt x="12760" y="40572"/>
                    </a:cubicBezTo>
                    <a:cubicBezTo>
                      <a:pt x="14068" y="43844"/>
                      <a:pt x="24531" y="45153"/>
                      <a:pt x="25185" y="49734"/>
                    </a:cubicBezTo>
                    <a:cubicBezTo>
                      <a:pt x="25839" y="54315"/>
                      <a:pt x="25185" y="58895"/>
                      <a:pt x="25185" y="58895"/>
                    </a:cubicBezTo>
                    <a:cubicBezTo>
                      <a:pt x="25185" y="58895"/>
                      <a:pt x="34341" y="59550"/>
                      <a:pt x="31725" y="63476"/>
                    </a:cubicBezTo>
                    <a:cubicBezTo>
                      <a:pt x="29763" y="66748"/>
                      <a:pt x="24531" y="66748"/>
                      <a:pt x="23877" y="68711"/>
                    </a:cubicBezTo>
                    <a:cubicBezTo>
                      <a:pt x="23223" y="70674"/>
                      <a:pt x="19300" y="78527"/>
                      <a:pt x="16684" y="78527"/>
                    </a:cubicBezTo>
                    <a:cubicBezTo>
                      <a:pt x="14068" y="78527"/>
                      <a:pt x="12106" y="70020"/>
                      <a:pt x="11452" y="67402"/>
                    </a:cubicBezTo>
                    <a:cubicBezTo>
                      <a:pt x="10798" y="64785"/>
                      <a:pt x="10144" y="57587"/>
                      <a:pt x="8182" y="56932"/>
                    </a:cubicBezTo>
                    <a:cubicBezTo>
                      <a:pt x="5567" y="56278"/>
                      <a:pt x="-1627" y="50388"/>
                      <a:pt x="335" y="47116"/>
                    </a:cubicBezTo>
                    <a:cubicBezTo>
                      <a:pt x="2297" y="44499"/>
                      <a:pt x="2951" y="39263"/>
                      <a:pt x="4259" y="35337"/>
                    </a:cubicBezTo>
                    <a:cubicBezTo>
                      <a:pt x="5567" y="30756"/>
                      <a:pt x="9490" y="24212"/>
                      <a:pt x="7528" y="21595"/>
                    </a:cubicBezTo>
                    <a:cubicBezTo>
                      <a:pt x="5567" y="18977"/>
                      <a:pt x="4259" y="9816"/>
                      <a:pt x="4912" y="8507"/>
                    </a:cubicBezTo>
                    <a:cubicBezTo>
                      <a:pt x="6220" y="7199"/>
                      <a:pt x="10798" y="-1963"/>
                      <a:pt x="12106" y="65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2BA16A36-34BA-6E5A-C730-E6D3B007330E}"/>
                  </a:ext>
                </a:extLst>
              </p:cNvPr>
              <p:cNvSpPr/>
              <p:nvPr/>
            </p:nvSpPr>
            <p:spPr>
              <a:xfrm>
                <a:off x="4226417" y="6402638"/>
                <a:ext cx="433080" cy="127698"/>
              </a:xfrm>
              <a:custGeom>
                <a:avLst/>
                <a:gdLst>
                  <a:gd name="connsiteX0" fmla="*/ 3270 w 433080"/>
                  <a:gd name="connsiteY0" fmla="*/ 34995 h 127698"/>
                  <a:gd name="connsiteX1" fmla="*/ 9809 w 433080"/>
                  <a:gd name="connsiteY1" fmla="*/ 53318 h 127698"/>
                  <a:gd name="connsiteX2" fmla="*/ 25505 w 433080"/>
                  <a:gd name="connsiteY2" fmla="*/ 50046 h 127698"/>
                  <a:gd name="connsiteX3" fmla="*/ 22235 w 433080"/>
                  <a:gd name="connsiteY3" fmla="*/ 36304 h 127698"/>
                  <a:gd name="connsiteX4" fmla="*/ 17003 w 433080"/>
                  <a:gd name="connsiteY4" fmla="*/ 23216 h 127698"/>
                  <a:gd name="connsiteX5" fmla="*/ 22889 w 433080"/>
                  <a:gd name="connsiteY5" fmla="*/ 17981 h 127698"/>
                  <a:gd name="connsiteX6" fmla="*/ 28774 w 433080"/>
                  <a:gd name="connsiteY6" fmla="*/ 26488 h 127698"/>
                  <a:gd name="connsiteX7" fmla="*/ 37930 w 433080"/>
                  <a:gd name="connsiteY7" fmla="*/ 42848 h 127698"/>
                  <a:gd name="connsiteX8" fmla="*/ 58856 w 433080"/>
                  <a:gd name="connsiteY8" fmla="*/ 42848 h 127698"/>
                  <a:gd name="connsiteX9" fmla="*/ 72590 w 433080"/>
                  <a:gd name="connsiteY9" fmla="*/ 37612 h 127698"/>
                  <a:gd name="connsiteX10" fmla="*/ 79130 w 433080"/>
                  <a:gd name="connsiteY10" fmla="*/ 31723 h 127698"/>
                  <a:gd name="connsiteX11" fmla="*/ 81091 w 433080"/>
                  <a:gd name="connsiteY11" fmla="*/ 23870 h 127698"/>
                  <a:gd name="connsiteX12" fmla="*/ 96132 w 433080"/>
                  <a:gd name="connsiteY12" fmla="*/ 29105 h 127698"/>
                  <a:gd name="connsiteX13" fmla="*/ 93516 w 433080"/>
                  <a:gd name="connsiteY13" fmla="*/ 38267 h 127698"/>
                  <a:gd name="connsiteX14" fmla="*/ 78475 w 433080"/>
                  <a:gd name="connsiteY14" fmla="*/ 42193 h 127698"/>
                  <a:gd name="connsiteX15" fmla="*/ 90901 w 433080"/>
                  <a:gd name="connsiteY15" fmla="*/ 45465 h 127698"/>
                  <a:gd name="connsiteX16" fmla="*/ 98748 w 433080"/>
                  <a:gd name="connsiteY16" fmla="*/ 47428 h 127698"/>
                  <a:gd name="connsiteX17" fmla="*/ 106596 w 433080"/>
                  <a:gd name="connsiteY17" fmla="*/ 42193 h 127698"/>
                  <a:gd name="connsiteX18" fmla="*/ 109865 w 433080"/>
                  <a:gd name="connsiteY18" fmla="*/ 55281 h 127698"/>
                  <a:gd name="connsiteX19" fmla="*/ 113789 w 433080"/>
                  <a:gd name="connsiteY19" fmla="*/ 61825 h 127698"/>
                  <a:gd name="connsiteX20" fmla="*/ 161528 w 433080"/>
                  <a:gd name="connsiteY20" fmla="*/ 46120 h 127698"/>
                  <a:gd name="connsiteX21" fmla="*/ 179839 w 433080"/>
                  <a:gd name="connsiteY21" fmla="*/ 33686 h 127698"/>
                  <a:gd name="connsiteX22" fmla="*/ 198150 w 433080"/>
                  <a:gd name="connsiteY22" fmla="*/ 33686 h 127698"/>
                  <a:gd name="connsiteX23" fmla="*/ 207959 w 433080"/>
                  <a:gd name="connsiteY23" fmla="*/ 30414 h 127698"/>
                  <a:gd name="connsiteX24" fmla="*/ 216461 w 433080"/>
                  <a:gd name="connsiteY24" fmla="*/ 30414 h 127698"/>
                  <a:gd name="connsiteX25" fmla="*/ 225616 w 433080"/>
                  <a:gd name="connsiteY25" fmla="*/ 27142 h 127698"/>
                  <a:gd name="connsiteX26" fmla="*/ 236080 w 433080"/>
                  <a:gd name="connsiteY26" fmla="*/ 39576 h 127698"/>
                  <a:gd name="connsiteX27" fmla="*/ 252429 w 433080"/>
                  <a:gd name="connsiteY27" fmla="*/ 33032 h 127698"/>
                  <a:gd name="connsiteX28" fmla="*/ 262892 w 433080"/>
                  <a:gd name="connsiteY28" fmla="*/ 34995 h 127698"/>
                  <a:gd name="connsiteX29" fmla="*/ 283819 w 433080"/>
                  <a:gd name="connsiteY29" fmla="*/ 27142 h 127698"/>
                  <a:gd name="connsiteX30" fmla="*/ 298206 w 433080"/>
                  <a:gd name="connsiteY30" fmla="*/ 33686 h 127698"/>
                  <a:gd name="connsiteX31" fmla="*/ 325019 w 433080"/>
                  <a:gd name="connsiteY31" fmla="*/ 16672 h 127698"/>
                  <a:gd name="connsiteX32" fmla="*/ 342676 w 433080"/>
                  <a:gd name="connsiteY32" fmla="*/ 14709 h 127698"/>
                  <a:gd name="connsiteX33" fmla="*/ 339406 w 433080"/>
                  <a:gd name="connsiteY33" fmla="*/ 23870 h 127698"/>
                  <a:gd name="connsiteX34" fmla="*/ 342676 w 433080"/>
                  <a:gd name="connsiteY34" fmla="*/ 27142 h 127698"/>
                  <a:gd name="connsiteX35" fmla="*/ 341368 w 433080"/>
                  <a:gd name="connsiteY35" fmla="*/ 35649 h 127698"/>
                  <a:gd name="connsiteX36" fmla="*/ 343984 w 433080"/>
                  <a:gd name="connsiteY36" fmla="*/ 44811 h 127698"/>
                  <a:gd name="connsiteX37" fmla="*/ 345945 w 433080"/>
                  <a:gd name="connsiteY37" fmla="*/ 52009 h 127698"/>
                  <a:gd name="connsiteX38" fmla="*/ 360986 w 433080"/>
                  <a:gd name="connsiteY38" fmla="*/ 53972 h 127698"/>
                  <a:gd name="connsiteX39" fmla="*/ 370796 w 433080"/>
                  <a:gd name="connsiteY39" fmla="*/ 39576 h 127698"/>
                  <a:gd name="connsiteX40" fmla="*/ 383875 w 433080"/>
                  <a:gd name="connsiteY40" fmla="*/ 33032 h 127698"/>
                  <a:gd name="connsiteX41" fmla="*/ 390415 w 433080"/>
                  <a:gd name="connsiteY41" fmla="*/ 24525 h 127698"/>
                  <a:gd name="connsiteX42" fmla="*/ 400878 w 433080"/>
                  <a:gd name="connsiteY42" fmla="*/ 24525 h 127698"/>
                  <a:gd name="connsiteX43" fmla="*/ 412650 w 433080"/>
                  <a:gd name="connsiteY43" fmla="*/ 25833 h 127698"/>
                  <a:gd name="connsiteX44" fmla="*/ 417227 w 433080"/>
                  <a:gd name="connsiteY44" fmla="*/ 12746 h 127698"/>
                  <a:gd name="connsiteX45" fmla="*/ 421151 w 433080"/>
                  <a:gd name="connsiteY45" fmla="*/ 8165 h 127698"/>
                  <a:gd name="connsiteX46" fmla="*/ 426383 w 433080"/>
                  <a:gd name="connsiteY46" fmla="*/ 313 h 127698"/>
                  <a:gd name="connsiteX47" fmla="*/ 423767 w 433080"/>
                  <a:gd name="connsiteY47" fmla="*/ 12746 h 127698"/>
                  <a:gd name="connsiteX48" fmla="*/ 425729 w 433080"/>
                  <a:gd name="connsiteY48" fmla="*/ 22562 h 127698"/>
                  <a:gd name="connsiteX49" fmla="*/ 432922 w 433080"/>
                  <a:gd name="connsiteY49" fmla="*/ 24525 h 127698"/>
                  <a:gd name="connsiteX50" fmla="*/ 429652 w 433080"/>
                  <a:gd name="connsiteY50" fmla="*/ 32377 h 127698"/>
                  <a:gd name="connsiteX51" fmla="*/ 430960 w 433080"/>
                  <a:gd name="connsiteY51" fmla="*/ 44156 h 127698"/>
                  <a:gd name="connsiteX52" fmla="*/ 425075 w 433080"/>
                  <a:gd name="connsiteY52" fmla="*/ 55936 h 127698"/>
                  <a:gd name="connsiteX53" fmla="*/ 411342 w 433080"/>
                  <a:gd name="connsiteY53" fmla="*/ 66406 h 127698"/>
                  <a:gd name="connsiteX54" fmla="*/ 401532 w 433080"/>
                  <a:gd name="connsiteY54" fmla="*/ 65097 h 127698"/>
                  <a:gd name="connsiteX55" fmla="*/ 392376 w 433080"/>
                  <a:gd name="connsiteY55" fmla="*/ 65097 h 127698"/>
                  <a:gd name="connsiteX56" fmla="*/ 385183 w 433080"/>
                  <a:gd name="connsiteY56" fmla="*/ 65097 h 127698"/>
                  <a:gd name="connsiteX57" fmla="*/ 364256 w 433080"/>
                  <a:gd name="connsiteY57" fmla="*/ 76222 h 127698"/>
                  <a:gd name="connsiteX58" fmla="*/ 344637 w 433080"/>
                  <a:gd name="connsiteY58" fmla="*/ 78185 h 127698"/>
                  <a:gd name="connsiteX59" fmla="*/ 328942 w 433080"/>
                  <a:gd name="connsiteY59" fmla="*/ 83420 h 127698"/>
                  <a:gd name="connsiteX60" fmla="*/ 317171 w 433080"/>
                  <a:gd name="connsiteY60" fmla="*/ 91272 h 127698"/>
                  <a:gd name="connsiteX61" fmla="*/ 297552 w 433080"/>
                  <a:gd name="connsiteY61" fmla="*/ 92581 h 127698"/>
                  <a:gd name="connsiteX62" fmla="*/ 283165 w 433080"/>
                  <a:gd name="connsiteY62" fmla="*/ 102397 h 127698"/>
                  <a:gd name="connsiteX63" fmla="*/ 266816 w 433080"/>
                  <a:gd name="connsiteY63" fmla="*/ 107632 h 127698"/>
                  <a:gd name="connsiteX64" fmla="*/ 257007 w 433080"/>
                  <a:gd name="connsiteY64" fmla="*/ 112867 h 127698"/>
                  <a:gd name="connsiteX65" fmla="*/ 243274 w 433080"/>
                  <a:gd name="connsiteY65" fmla="*/ 118103 h 127698"/>
                  <a:gd name="connsiteX66" fmla="*/ 229540 w 433080"/>
                  <a:gd name="connsiteY66" fmla="*/ 121375 h 127698"/>
                  <a:gd name="connsiteX67" fmla="*/ 217769 w 433080"/>
                  <a:gd name="connsiteY67" fmla="*/ 121375 h 127698"/>
                  <a:gd name="connsiteX68" fmla="*/ 201420 w 433080"/>
                  <a:gd name="connsiteY68" fmla="*/ 126610 h 127698"/>
                  <a:gd name="connsiteX69" fmla="*/ 197496 w 433080"/>
                  <a:gd name="connsiteY69" fmla="*/ 102397 h 127698"/>
                  <a:gd name="connsiteX70" fmla="*/ 187687 w 433080"/>
                  <a:gd name="connsiteY70" fmla="*/ 97162 h 127698"/>
                  <a:gd name="connsiteX71" fmla="*/ 169376 w 433080"/>
                  <a:gd name="connsiteY71" fmla="*/ 101088 h 127698"/>
                  <a:gd name="connsiteX72" fmla="*/ 156951 w 433080"/>
                  <a:gd name="connsiteY72" fmla="*/ 93890 h 127698"/>
                  <a:gd name="connsiteX73" fmla="*/ 145833 w 433080"/>
                  <a:gd name="connsiteY73" fmla="*/ 95199 h 127698"/>
                  <a:gd name="connsiteX74" fmla="*/ 133408 w 433080"/>
                  <a:gd name="connsiteY74" fmla="*/ 89964 h 127698"/>
                  <a:gd name="connsiteX75" fmla="*/ 121637 w 433080"/>
                  <a:gd name="connsiteY75" fmla="*/ 94544 h 127698"/>
                  <a:gd name="connsiteX76" fmla="*/ 109212 w 433080"/>
                  <a:gd name="connsiteY76" fmla="*/ 95853 h 127698"/>
                  <a:gd name="connsiteX77" fmla="*/ 98748 w 433080"/>
                  <a:gd name="connsiteY77" fmla="*/ 95853 h 127698"/>
                  <a:gd name="connsiteX78" fmla="*/ 85015 w 433080"/>
                  <a:gd name="connsiteY78" fmla="*/ 99779 h 127698"/>
                  <a:gd name="connsiteX79" fmla="*/ 71936 w 433080"/>
                  <a:gd name="connsiteY79" fmla="*/ 94544 h 127698"/>
                  <a:gd name="connsiteX80" fmla="*/ 64088 w 433080"/>
                  <a:gd name="connsiteY80" fmla="*/ 99125 h 127698"/>
                  <a:gd name="connsiteX81" fmla="*/ 47739 w 433080"/>
                  <a:gd name="connsiteY81" fmla="*/ 98471 h 127698"/>
                  <a:gd name="connsiteX82" fmla="*/ 38584 w 433080"/>
                  <a:gd name="connsiteY82" fmla="*/ 103051 h 127698"/>
                  <a:gd name="connsiteX83" fmla="*/ 27466 w 433080"/>
                  <a:gd name="connsiteY83" fmla="*/ 104360 h 127698"/>
                  <a:gd name="connsiteX84" fmla="*/ 14387 w 433080"/>
                  <a:gd name="connsiteY84" fmla="*/ 107632 h 127698"/>
                  <a:gd name="connsiteX85" fmla="*/ 1962 w 433080"/>
                  <a:gd name="connsiteY85" fmla="*/ 99125 h 127698"/>
                  <a:gd name="connsiteX86" fmla="*/ 1962 w 433080"/>
                  <a:gd name="connsiteY86" fmla="*/ 89964 h 127698"/>
                  <a:gd name="connsiteX87" fmla="*/ 1962 w 433080"/>
                  <a:gd name="connsiteY87" fmla="*/ 78839 h 127698"/>
                  <a:gd name="connsiteX88" fmla="*/ 1962 w 433080"/>
                  <a:gd name="connsiteY88" fmla="*/ 69023 h 127698"/>
                  <a:gd name="connsiteX89" fmla="*/ 1308 w 433080"/>
                  <a:gd name="connsiteY89" fmla="*/ 60516 h 127698"/>
                  <a:gd name="connsiteX90" fmla="*/ 0 w 433080"/>
                  <a:gd name="connsiteY90" fmla="*/ 48737 h 127698"/>
                  <a:gd name="connsiteX91" fmla="*/ 2616 w 433080"/>
                  <a:gd name="connsiteY91" fmla="*/ 34995 h 12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433080" h="127698">
                    <a:moveTo>
                      <a:pt x="3270" y="34995"/>
                    </a:moveTo>
                    <a:cubicBezTo>
                      <a:pt x="12425" y="38267"/>
                      <a:pt x="4578" y="49392"/>
                      <a:pt x="9809" y="53318"/>
                    </a:cubicBezTo>
                    <a:cubicBezTo>
                      <a:pt x="15041" y="57244"/>
                      <a:pt x="24197" y="54627"/>
                      <a:pt x="25505" y="50046"/>
                    </a:cubicBezTo>
                    <a:cubicBezTo>
                      <a:pt x="26813" y="44811"/>
                      <a:pt x="24197" y="40230"/>
                      <a:pt x="22235" y="36304"/>
                    </a:cubicBezTo>
                    <a:cubicBezTo>
                      <a:pt x="19619" y="32377"/>
                      <a:pt x="16349" y="25179"/>
                      <a:pt x="17003" y="23216"/>
                    </a:cubicBezTo>
                    <a:cubicBezTo>
                      <a:pt x="17657" y="21253"/>
                      <a:pt x="18965" y="16018"/>
                      <a:pt x="22889" y="17981"/>
                    </a:cubicBezTo>
                    <a:cubicBezTo>
                      <a:pt x="26813" y="19944"/>
                      <a:pt x="27466" y="19290"/>
                      <a:pt x="28774" y="26488"/>
                    </a:cubicBezTo>
                    <a:cubicBezTo>
                      <a:pt x="30082" y="33686"/>
                      <a:pt x="30082" y="38921"/>
                      <a:pt x="37930" y="42848"/>
                    </a:cubicBezTo>
                    <a:cubicBezTo>
                      <a:pt x="45777" y="46774"/>
                      <a:pt x="49701" y="44156"/>
                      <a:pt x="58856" y="42848"/>
                    </a:cubicBezTo>
                    <a:cubicBezTo>
                      <a:pt x="68012" y="41539"/>
                      <a:pt x="71282" y="39576"/>
                      <a:pt x="72590" y="37612"/>
                    </a:cubicBezTo>
                    <a:cubicBezTo>
                      <a:pt x="73897" y="35649"/>
                      <a:pt x="80437" y="33032"/>
                      <a:pt x="79130" y="31723"/>
                    </a:cubicBezTo>
                    <a:cubicBezTo>
                      <a:pt x="78475" y="30414"/>
                      <a:pt x="76513" y="24525"/>
                      <a:pt x="81091" y="23870"/>
                    </a:cubicBezTo>
                    <a:cubicBezTo>
                      <a:pt x="85669" y="23216"/>
                      <a:pt x="94171" y="23870"/>
                      <a:pt x="96132" y="29105"/>
                    </a:cubicBezTo>
                    <a:cubicBezTo>
                      <a:pt x="98094" y="34340"/>
                      <a:pt x="96132" y="37612"/>
                      <a:pt x="93516" y="38267"/>
                    </a:cubicBezTo>
                    <a:cubicBezTo>
                      <a:pt x="90901" y="38921"/>
                      <a:pt x="78475" y="38921"/>
                      <a:pt x="78475" y="42193"/>
                    </a:cubicBezTo>
                    <a:cubicBezTo>
                      <a:pt x="78475" y="45465"/>
                      <a:pt x="88285" y="44156"/>
                      <a:pt x="90901" y="45465"/>
                    </a:cubicBezTo>
                    <a:cubicBezTo>
                      <a:pt x="93516" y="46774"/>
                      <a:pt x="96786" y="49392"/>
                      <a:pt x="98748" y="47428"/>
                    </a:cubicBezTo>
                    <a:cubicBezTo>
                      <a:pt x="100710" y="45465"/>
                      <a:pt x="104634" y="38921"/>
                      <a:pt x="106596" y="42193"/>
                    </a:cubicBezTo>
                    <a:cubicBezTo>
                      <a:pt x="108558" y="45465"/>
                      <a:pt x="109865" y="51355"/>
                      <a:pt x="109865" y="55281"/>
                    </a:cubicBezTo>
                    <a:cubicBezTo>
                      <a:pt x="109865" y="59208"/>
                      <a:pt x="109212" y="61171"/>
                      <a:pt x="113789" y="61825"/>
                    </a:cubicBezTo>
                    <a:cubicBezTo>
                      <a:pt x="118367" y="62480"/>
                      <a:pt x="153681" y="52009"/>
                      <a:pt x="161528" y="46120"/>
                    </a:cubicBezTo>
                    <a:cubicBezTo>
                      <a:pt x="169376" y="40230"/>
                      <a:pt x="175916" y="33686"/>
                      <a:pt x="179839" y="33686"/>
                    </a:cubicBezTo>
                    <a:cubicBezTo>
                      <a:pt x="183763" y="33686"/>
                      <a:pt x="194226" y="36304"/>
                      <a:pt x="198150" y="33686"/>
                    </a:cubicBezTo>
                    <a:cubicBezTo>
                      <a:pt x="202074" y="31069"/>
                      <a:pt x="204690" y="29760"/>
                      <a:pt x="207959" y="30414"/>
                    </a:cubicBezTo>
                    <a:cubicBezTo>
                      <a:pt x="211229" y="30414"/>
                      <a:pt x="213845" y="32377"/>
                      <a:pt x="216461" y="30414"/>
                    </a:cubicBezTo>
                    <a:cubicBezTo>
                      <a:pt x="219077" y="28451"/>
                      <a:pt x="221039" y="25833"/>
                      <a:pt x="225616" y="27142"/>
                    </a:cubicBezTo>
                    <a:cubicBezTo>
                      <a:pt x="230194" y="28451"/>
                      <a:pt x="232810" y="39576"/>
                      <a:pt x="236080" y="39576"/>
                    </a:cubicBezTo>
                    <a:cubicBezTo>
                      <a:pt x="239350" y="39576"/>
                      <a:pt x="249159" y="31723"/>
                      <a:pt x="252429" y="33032"/>
                    </a:cubicBezTo>
                    <a:cubicBezTo>
                      <a:pt x="255699" y="34340"/>
                      <a:pt x="260276" y="35649"/>
                      <a:pt x="262892" y="34995"/>
                    </a:cubicBezTo>
                    <a:cubicBezTo>
                      <a:pt x="265508" y="34340"/>
                      <a:pt x="280549" y="25833"/>
                      <a:pt x="283819" y="27142"/>
                    </a:cubicBezTo>
                    <a:cubicBezTo>
                      <a:pt x="287089" y="28451"/>
                      <a:pt x="292321" y="36304"/>
                      <a:pt x="298206" y="33686"/>
                    </a:cubicBezTo>
                    <a:cubicBezTo>
                      <a:pt x="304092" y="31069"/>
                      <a:pt x="321749" y="17326"/>
                      <a:pt x="325019" y="16672"/>
                    </a:cubicBezTo>
                    <a:cubicBezTo>
                      <a:pt x="328288" y="16672"/>
                      <a:pt x="343329" y="10783"/>
                      <a:pt x="342676" y="14709"/>
                    </a:cubicBezTo>
                    <a:cubicBezTo>
                      <a:pt x="342021" y="18635"/>
                      <a:pt x="336136" y="21253"/>
                      <a:pt x="339406" y="23870"/>
                    </a:cubicBezTo>
                    <a:cubicBezTo>
                      <a:pt x="342676" y="27142"/>
                      <a:pt x="341368" y="22562"/>
                      <a:pt x="342676" y="27142"/>
                    </a:cubicBezTo>
                    <a:cubicBezTo>
                      <a:pt x="343984" y="31723"/>
                      <a:pt x="342676" y="30414"/>
                      <a:pt x="341368" y="35649"/>
                    </a:cubicBezTo>
                    <a:cubicBezTo>
                      <a:pt x="340060" y="40884"/>
                      <a:pt x="343329" y="40884"/>
                      <a:pt x="343984" y="44811"/>
                    </a:cubicBezTo>
                    <a:cubicBezTo>
                      <a:pt x="343984" y="48737"/>
                      <a:pt x="340714" y="50046"/>
                      <a:pt x="345945" y="52009"/>
                    </a:cubicBezTo>
                    <a:cubicBezTo>
                      <a:pt x="351177" y="53972"/>
                      <a:pt x="358370" y="57244"/>
                      <a:pt x="360986" y="53972"/>
                    </a:cubicBezTo>
                    <a:cubicBezTo>
                      <a:pt x="363602" y="50700"/>
                      <a:pt x="366872" y="40230"/>
                      <a:pt x="370796" y="39576"/>
                    </a:cubicBezTo>
                    <a:cubicBezTo>
                      <a:pt x="374719" y="38921"/>
                      <a:pt x="382567" y="36304"/>
                      <a:pt x="383875" y="33032"/>
                    </a:cubicBezTo>
                    <a:cubicBezTo>
                      <a:pt x="385183" y="30414"/>
                      <a:pt x="388453" y="25179"/>
                      <a:pt x="390415" y="24525"/>
                    </a:cubicBezTo>
                    <a:cubicBezTo>
                      <a:pt x="392376" y="23870"/>
                      <a:pt x="396954" y="23216"/>
                      <a:pt x="400878" y="24525"/>
                    </a:cubicBezTo>
                    <a:cubicBezTo>
                      <a:pt x="404802" y="25833"/>
                      <a:pt x="411995" y="27797"/>
                      <a:pt x="412650" y="25833"/>
                    </a:cubicBezTo>
                    <a:cubicBezTo>
                      <a:pt x="413303" y="23870"/>
                      <a:pt x="417227" y="14055"/>
                      <a:pt x="417227" y="12746"/>
                    </a:cubicBezTo>
                    <a:cubicBezTo>
                      <a:pt x="417227" y="11437"/>
                      <a:pt x="420497" y="10128"/>
                      <a:pt x="421151" y="8165"/>
                    </a:cubicBezTo>
                    <a:cubicBezTo>
                      <a:pt x="421805" y="6202"/>
                      <a:pt x="423767" y="-1651"/>
                      <a:pt x="426383" y="313"/>
                    </a:cubicBezTo>
                    <a:cubicBezTo>
                      <a:pt x="428999" y="2276"/>
                      <a:pt x="424421" y="10128"/>
                      <a:pt x="423767" y="12746"/>
                    </a:cubicBezTo>
                    <a:cubicBezTo>
                      <a:pt x="423113" y="15363"/>
                      <a:pt x="424421" y="19944"/>
                      <a:pt x="425729" y="22562"/>
                    </a:cubicBezTo>
                    <a:cubicBezTo>
                      <a:pt x="427036" y="25179"/>
                      <a:pt x="434230" y="22562"/>
                      <a:pt x="432922" y="24525"/>
                    </a:cubicBezTo>
                    <a:cubicBezTo>
                      <a:pt x="431614" y="26488"/>
                      <a:pt x="427691" y="29760"/>
                      <a:pt x="429652" y="32377"/>
                    </a:cubicBezTo>
                    <a:cubicBezTo>
                      <a:pt x="431614" y="34995"/>
                      <a:pt x="431614" y="42193"/>
                      <a:pt x="430960" y="44156"/>
                    </a:cubicBezTo>
                    <a:cubicBezTo>
                      <a:pt x="430960" y="46120"/>
                      <a:pt x="428999" y="52009"/>
                      <a:pt x="425075" y="55936"/>
                    </a:cubicBezTo>
                    <a:cubicBezTo>
                      <a:pt x="421151" y="59862"/>
                      <a:pt x="415265" y="67060"/>
                      <a:pt x="411342" y="66406"/>
                    </a:cubicBezTo>
                    <a:cubicBezTo>
                      <a:pt x="407418" y="65751"/>
                      <a:pt x="403494" y="63134"/>
                      <a:pt x="401532" y="65097"/>
                    </a:cubicBezTo>
                    <a:cubicBezTo>
                      <a:pt x="399570" y="66406"/>
                      <a:pt x="394338" y="65097"/>
                      <a:pt x="392376" y="65097"/>
                    </a:cubicBezTo>
                    <a:cubicBezTo>
                      <a:pt x="390415" y="65097"/>
                      <a:pt x="387799" y="63788"/>
                      <a:pt x="385183" y="65097"/>
                    </a:cubicBezTo>
                    <a:cubicBezTo>
                      <a:pt x="382567" y="66406"/>
                      <a:pt x="373412" y="73604"/>
                      <a:pt x="364256" y="76222"/>
                    </a:cubicBezTo>
                    <a:cubicBezTo>
                      <a:pt x="355101" y="78839"/>
                      <a:pt x="347907" y="76876"/>
                      <a:pt x="344637" y="78185"/>
                    </a:cubicBezTo>
                    <a:cubicBezTo>
                      <a:pt x="341368" y="79493"/>
                      <a:pt x="330904" y="81457"/>
                      <a:pt x="328942" y="83420"/>
                    </a:cubicBezTo>
                    <a:cubicBezTo>
                      <a:pt x="326980" y="85383"/>
                      <a:pt x="323711" y="91272"/>
                      <a:pt x="317171" y="91272"/>
                    </a:cubicBezTo>
                    <a:cubicBezTo>
                      <a:pt x="310631" y="91272"/>
                      <a:pt x="301476" y="90618"/>
                      <a:pt x="297552" y="92581"/>
                    </a:cubicBezTo>
                    <a:cubicBezTo>
                      <a:pt x="293629" y="94544"/>
                      <a:pt x="288397" y="97816"/>
                      <a:pt x="283165" y="102397"/>
                    </a:cubicBezTo>
                    <a:cubicBezTo>
                      <a:pt x="277933" y="106978"/>
                      <a:pt x="270740" y="106978"/>
                      <a:pt x="266816" y="107632"/>
                    </a:cubicBezTo>
                    <a:cubicBezTo>
                      <a:pt x="263546" y="107632"/>
                      <a:pt x="259623" y="110904"/>
                      <a:pt x="257007" y="112867"/>
                    </a:cubicBezTo>
                    <a:cubicBezTo>
                      <a:pt x="254391" y="114831"/>
                      <a:pt x="247197" y="116139"/>
                      <a:pt x="243274" y="118103"/>
                    </a:cubicBezTo>
                    <a:cubicBezTo>
                      <a:pt x="239350" y="120066"/>
                      <a:pt x="231502" y="121375"/>
                      <a:pt x="229540" y="121375"/>
                    </a:cubicBezTo>
                    <a:cubicBezTo>
                      <a:pt x="227578" y="121375"/>
                      <a:pt x="219731" y="120066"/>
                      <a:pt x="217769" y="121375"/>
                    </a:cubicBezTo>
                    <a:cubicBezTo>
                      <a:pt x="215807" y="122683"/>
                      <a:pt x="202728" y="130536"/>
                      <a:pt x="201420" y="126610"/>
                    </a:cubicBezTo>
                    <a:cubicBezTo>
                      <a:pt x="200112" y="122683"/>
                      <a:pt x="201420" y="103706"/>
                      <a:pt x="197496" y="102397"/>
                    </a:cubicBezTo>
                    <a:cubicBezTo>
                      <a:pt x="193573" y="101088"/>
                      <a:pt x="190957" y="96507"/>
                      <a:pt x="187687" y="97162"/>
                    </a:cubicBezTo>
                    <a:cubicBezTo>
                      <a:pt x="184417" y="97816"/>
                      <a:pt x="172646" y="102397"/>
                      <a:pt x="169376" y="101088"/>
                    </a:cubicBezTo>
                    <a:cubicBezTo>
                      <a:pt x="166106" y="99779"/>
                      <a:pt x="160875" y="93235"/>
                      <a:pt x="156951" y="93890"/>
                    </a:cubicBezTo>
                    <a:cubicBezTo>
                      <a:pt x="153027" y="94544"/>
                      <a:pt x="149103" y="95199"/>
                      <a:pt x="145833" y="95199"/>
                    </a:cubicBezTo>
                    <a:cubicBezTo>
                      <a:pt x="142563" y="95199"/>
                      <a:pt x="135370" y="89309"/>
                      <a:pt x="133408" y="89964"/>
                    </a:cubicBezTo>
                    <a:cubicBezTo>
                      <a:pt x="131446" y="90618"/>
                      <a:pt x="124253" y="93235"/>
                      <a:pt x="121637" y="94544"/>
                    </a:cubicBezTo>
                    <a:cubicBezTo>
                      <a:pt x="119021" y="95853"/>
                      <a:pt x="113789" y="98471"/>
                      <a:pt x="109212" y="95853"/>
                    </a:cubicBezTo>
                    <a:cubicBezTo>
                      <a:pt x="104634" y="93235"/>
                      <a:pt x="101364" y="94544"/>
                      <a:pt x="98748" y="95853"/>
                    </a:cubicBezTo>
                    <a:cubicBezTo>
                      <a:pt x="96132" y="97162"/>
                      <a:pt x="88939" y="101088"/>
                      <a:pt x="85015" y="99779"/>
                    </a:cubicBezTo>
                    <a:cubicBezTo>
                      <a:pt x="81091" y="98471"/>
                      <a:pt x="75205" y="94544"/>
                      <a:pt x="71936" y="94544"/>
                    </a:cubicBezTo>
                    <a:cubicBezTo>
                      <a:pt x="68666" y="94544"/>
                      <a:pt x="68666" y="98471"/>
                      <a:pt x="64088" y="99125"/>
                    </a:cubicBezTo>
                    <a:cubicBezTo>
                      <a:pt x="59511" y="99779"/>
                      <a:pt x="52971" y="95853"/>
                      <a:pt x="47739" y="98471"/>
                    </a:cubicBezTo>
                    <a:cubicBezTo>
                      <a:pt x="42507" y="101088"/>
                      <a:pt x="43162" y="102397"/>
                      <a:pt x="38584" y="103051"/>
                    </a:cubicBezTo>
                    <a:cubicBezTo>
                      <a:pt x="34006" y="103706"/>
                      <a:pt x="30736" y="103051"/>
                      <a:pt x="27466" y="104360"/>
                    </a:cubicBezTo>
                    <a:cubicBezTo>
                      <a:pt x="24197" y="105669"/>
                      <a:pt x="17003" y="108287"/>
                      <a:pt x="14387" y="107632"/>
                    </a:cubicBezTo>
                    <a:cubicBezTo>
                      <a:pt x="11771" y="106978"/>
                      <a:pt x="2616" y="101743"/>
                      <a:pt x="1962" y="99125"/>
                    </a:cubicBezTo>
                    <a:cubicBezTo>
                      <a:pt x="1308" y="96507"/>
                      <a:pt x="3270" y="92581"/>
                      <a:pt x="1962" y="89964"/>
                    </a:cubicBezTo>
                    <a:cubicBezTo>
                      <a:pt x="654" y="87346"/>
                      <a:pt x="1962" y="81457"/>
                      <a:pt x="1962" y="78839"/>
                    </a:cubicBezTo>
                    <a:cubicBezTo>
                      <a:pt x="1962" y="76222"/>
                      <a:pt x="4578" y="70986"/>
                      <a:pt x="1962" y="69023"/>
                    </a:cubicBezTo>
                    <a:cubicBezTo>
                      <a:pt x="-654" y="67060"/>
                      <a:pt x="654" y="62480"/>
                      <a:pt x="1308" y="60516"/>
                    </a:cubicBezTo>
                    <a:cubicBezTo>
                      <a:pt x="1962" y="58553"/>
                      <a:pt x="0" y="50700"/>
                      <a:pt x="0" y="48737"/>
                    </a:cubicBezTo>
                    <a:cubicBezTo>
                      <a:pt x="0" y="46774"/>
                      <a:pt x="1308" y="34340"/>
                      <a:pt x="2616" y="3499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6000A3EF-1CF3-A8C8-840C-2AA956C17957}"/>
                  </a:ext>
                </a:extLst>
              </p:cNvPr>
              <p:cNvSpPr/>
              <p:nvPr/>
            </p:nvSpPr>
            <p:spPr>
              <a:xfrm>
                <a:off x="4774676" y="6349291"/>
                <a:ext cx="4389" cy="6543"/>
              </a:xfrm>
              <a:custGeom>
                <a:avLst/>
                <a:gdLst>
                  <a:gd name="connsiteX0" fmla="*/ 3684 w 4389"/>
                  <a:gd name="connsiteY0" fmla="*/ 0 h 6543"/>
                  <a:gd name="connsiteX1" fmla="*/ 1722 w 4389"/>
                  <a:gd name="connsiteY1" fmla="*/ 6544 h 6543"/>
                  <a:gd name="connsiteX2" fmla="*/ 3684 w 4389"/>
                  <a:gd name="connsiteY2" fmla="*/ 0 h 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89" h="6543">
                    <a:moveTo>
                      <a:pt x="3684" y="0"/>
                    </a:moveTo>
                    <a:cubicBezTo>
                      <a:pt x="5646" y="0"/>
                      <a:pt x="3030" y="6544"/>
                      <a:pt x="1722" y="6544"/>
                    </a:cubicBezTo>
                    <a:cubicBezTo>
                      <a:pt x="414" y="6544"/>
                      <a:pt x="-2202" y="1309"/>
                      <a:pt x="3684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0CD9E260-88CB-8BAD-DB44-C532BD2DF73E}"/>
                  </a:ext>
                </a:extLst>
              </p:cNvPr>
              <p:cNvSpPr/>
              <p:nvPr/>
            </p:nvSpPr>
            <p:spPr>
              <a:xfrm>
                <a:off x="4821409" y="6118017"/>
                <a:ext cx="69518" cy="121729"/>
              </a:xfrm>
              <a:custGeom>
                <a:avLst/>
                <a:gdLst>
                  <a:gd name="connsiteX0" fmla="*/ 112 w 69518"/>
                  <a:gd name="connsiteY0" fmla="*/ 74875 h 121729"/>
                  <a:gd name="connsiteX1" fmla="*/ 9922 w 69518"/>
                  <a:gd name="connsiteY1" fmla="*/ 64405 h 121729"/>
                  <a:gd name="connsiteX2" fmla="*/ 9922 w 69518"/>
                  <a:gd name="connsiteY2" fmla="*/ 51971 h 121729"/>
                  <a:gd name="connsiteX3" fmla="*/ 18423 w 69518"/>
                  <a:gd name="connsiteY3" fmla="*/ 42155 h 121729"/>
                  <a:gd name="connsiteX4" fmla="*/ 21693 w 69518"/>
                  <a:gd name="connsiteY4" fmla="*/ 34303 h 121729"/>
                  <a:gd name="connsiteX5" fmla="*/ 40658 w 69518"/>
                  <a:gd name="connsiteY5" fmla="*/ 17943 h 121729"/>
                  <a:gd name="connsiteX6" fmla="*/ 49160 w 69518"/>
                  <a:gd name="connsiteY6" fmla="*/ 10091 h 121729"/>
                  <a:gd name="connsiteX7" fmla="*/ 58315 w 69518"/>
                  <a:gd name="connsiteY7" fmla="*/ 8782 h 121729"/>
                  <a:gd name="connsiteX8" fmla="*/ 64201 w 69518"/>
                  <a:gd name="connsiteY8" fmla="*/ 275 h 121729"/>
                  <a:gd name="connsiteX9" fmla="*/ 65509 w 69518"/>
                  <a:gd name="connsiteY9" fmla="*/ 10091 h 121729"/>
                  <a:gd name="connsiteX10" fmla="*/ 69433 w 69518"/>
                  <a:gd name="connsiteY10" fmla="*/ 13362 h 121729"/>
                  <a:gd name="connsiteX11" fmla="*/ 64855 w 69518"/>
                  <a:gd name="connsiteY11" fmla="*/ 19906 h 121729"/>
                  <a:gd name="connsiteX12" fmla="*/ 68125 w 69518"/>
                  <a:gd name="connsiteY12" fmla="*/ 24487 h 121729"/>
                  <a:gd name="connsiteX13" fmla="*/ 62239 w 69518"/>
                  <a:gd name="connsiteY13" fmla="*/ 32340 h 121729"/>
                  <a:gd name="connsiteX14" fmla="*/ 66163 w 69518"/>
                  <a:gd name="connsiteY14" fmla="*/ 40847 h 121729"/>
                  <a:gd name="connsiteX15" fmla="*/ 61585 w 69518"/>
                  <a:gd name="connsiteY15" fmla="*/ 47390 h 121729"/>
                  <a:gd name="connsiteX16" fmla="*/ 64201 w 69518"/>
                  <a:gd name="connsiteY16" fmla="*/ 51317 h 121729"/>
                  <a:gd name="connsiteX17" fmla="*/ 57007 w 69518"/>
                  <a:gd name="connsiteY17" fmla="*/ 57861 h 121729"/>
                  <a:gd name="connsiteX18" fmla="*/ 57007 w 69518"/>
                  <a:gd name="connsiteY18" fmla="*/ 67022 h 121729"/>
                  <a:gd name="connsiteX19" fmla="*/ 62239 w 69518"/>
                  <a:gd name="connsiteY19" fmla="*/ 72258 h 121729"/>
                  <a:gd name="connsiteX20" fmla="*/ 61585 w 69518"/>
                  <a:gd name="connsiteY20" fmla="*/ 78801 h 121729"/>
                  <a:gd name="connsiteX21" fmla="*/ 53084 w 69518"/>
                  <a:gd name="connsiteY21" fmla="*/ 78801 h 121729"/>
                  <a:gd name="connsiteX22" fmla="*/ 48506 w 69518"/>
                  <a:gd name="connsiteY22" fmla="*/ 84036 h 121729"/>
                  <a:gd name="connsiteX23" fmla="*/ 44582 w 69518"/>
                  <a:gd name="connsiteY23" fmla="*/ 87308 h 121729"/>
                  <a:gd name="connsiteX24" fmla="*/ 37388 w 69518"/>
                  <a:gd name="connsiteY24" fmla="*/ 106940 h 121729"/>
                  <a:gd name="connsiteX25" fmla="*/ 26271 w 69518"/>
                  <a:gd name="connsiteY25" fmla="*/ 121337 h 121729"/>
                  <a:gd name="connsiteX26" fmla="*/ 15154 w 69518"/>
                  <a:gd name="connsiteY26" fmla="*/ 115447 h 121729"/>
                  <a:gd name="connsiteX27" fmla="*/ 12538 w 69518"/>
                  <a:gd name="connsiteY27" fmla="*/ 86000 h 121729"/>
                  <a:gd name="connsiteX28" fmla="*/ 112 w 69518"/>
                  <a:gd name="connsiteY28" fmla="*/ 76184 h 1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9518" h="121729">
                    <a:moveTo>
                      <a:pt x="112" y="74875"/>
                    </a:moveTo>
                    <a:cubicBezTo>
                      <a:pt x="3382" y="71603"/>
                      <a:pt x="10576" y="67022"/>
                      <a:pt x="9922" y="64405"/>
                    </a:cubicBezTo>
                    <a:cubicBezTo>
                      <a:pt x="9268" y="61133"/>
                      <a:pt x="8614" y="53280"/>
                      <a:pt x="9922" y="51971"/>
                    </a:cubicBezTo>
                    <a:cubicBezTo>
                      <a:pt x="11884" y="50008"/>
                      <a:pt x="17770" y="45427"/>
                      <a:pt x="18423" y="42155"/>
                    </a:cubicBezTo>
                    <a:cubicBezTo>
                      <a:pt x="19078" y="38883"/>
                      <a:pt x="19731" y="35611"/>
                      <a:pt x="21693" y="34303"/>
                    </a:cubicBezTo>
                    <a:cubicBezTo>
                      <a:pt x="23655" y="32994"/>
                      <a:pt x="37388" y="21215"/>
                      <a:pt x="40658" y="17943"/>
                    </a:cubicBezTo>
                    <a:cubicBezTo>
                      <a:pt x="43928" y="14671"/>
                      <a:pt x="47198" y="10091"/>
                      <a:pt x="49160" y="10091"/>
                    </a:cubicBezTo>
                    <a:cubicBezTo>
                      <a:pt x="51121" y="10091"/>
                      <a:pt x="57661" y="10091"/>
                      <a:pt x="58315" y="8782"/>
                    </a:cubicBezTo>
                    <a:cubicBezTo>
                      <a:pt x="58315" y="7473"/>
                      <a:pt x="61585" y="-1689"/>
                      <a:pt x="64201" y="275"/>
                    </a:cubicBezTo>
                    <a:cubicBezTo>
                      <a:pt x="66817" y="2238"/>
                      <a:pt x="64201" y="9436"/>
                      <a:pt x="65509" y="10091"/>
                    </a:cubicBezTo>
                    <a:cubicBezTo>
                      <a:pt x="66817" y="10745"/>
                      <a:pt x="70086" y="11399"/>
                      <a:pt x="69433" y="13362"/>
                    </a:cubicBezTo>
                    <a:cubicBezTo>
                      <a:pt x="69433" y="15980"/>
                      <a:pt x="64201" y="17289"/>
                      <a:pt x="64855" y="19906"/>
                    </a:cubicBezTo>
                    <a:cubicBezTo>
                      <a:pt x="65509" y="22524"/>
                      <a:pt x="68125" y="24487"/>
                      <a:pt x="68125" y="24487"/>
                    </a:cubicBezTo>
                    <a:cubicBezTo>
                      <a:pt x="68125" y="24487"/>
                      <a:pt x="61585" y="29722"/>
                      <a:pt x="62239" y="32340"/>
                    </a:cubicBezTo>
                    <a:cubicBezTo>
                      <a:pt x="62893" y="34957"/>
                      <a:pt x="66817" y="39538"/>
                      <a:pt x="66163" y="40847"/>
                    </a:cubicBezTo>
                    <a:cubicBezTo>
                      <a:pt x="65509" y="42155"/>
                      <a:pt x="60931" y="46736"/>
                      <a:pt x="61585" y="47390"/>
                    </a:cubicBezTo>
                    <a:cubicBezTo>
                      <a:pt x="62239" y="48045"/>
                      <a:pt x="64201" y="51317"/>
                      <a:pt x="64201" y="51317"/>
                    </a:cubicBezTo>
                    <a:cubicBezTo>
                      <a:pt x="64201" y="51317"/>
                      <a:pt x="57007" y="54589"/>
                      <a:pt x="57007" y="57861"/>
                    </a:cubicBezTo>
                    <a:cubicBezTo>
                      <a:pt x="57007" y="61133"/>
                      <a:pt x="55045" y="64405"/>
                      <a:pt x="57007" y="67022"/>
                    </a:cubicBezTo>
                    <a:cubicBezTo>
                      <a:pt x="58969" y="69640"/>
                      <a:pt x="61585" y="70294"/>
                      <a:pt x="62239" y="72258"/>
                    </a:cubicBezTo>
                    <a:cubicBezTo>
                      <a:pt x="62893" y="74221"/>
                      <a:pt x="62893" y="78147"/>
                      <a:pt x="61585" y="78801"/>
                    </a:cubicBezTo>
                    <a:cubicBezTo>
                      <a:pt x="59623" y="78801"/>
                      <a:pt x="55045" y="77493"/>
                      <a:pt x="53084" y="78801"/>
                    </a:cubicBezTo>
                    <a:cubicBezTo>
                      <a:pt x="51121" y="80110"/>
                      <a:pt x="50468" y="82728"/>
                      <a:pt x="48506" y="84036"/>
                    </a:cubicBezTo>
                    <a:cubicBezTo>
                      <a:pt x="46544" y="85345"/>
                      <a:pt x="44582" y="87308"/>
                      <a:pt x="44582" y="87308"/>
                    </a:cubicBezTo>
                    <a:cubicBezTo>
                      <a:pt x="44582" y="87308"/>
                      <a:pt x="40658" y="101705"/>
                      <a:pt x="37388" y="106940"/>
                    </a:cubicBezTo>
                    <a:cubicBezTo>
                      <a:pt x="33465" y="112175"/>
                      <a:pt x="31503" y="120028"/>
                      <a:pt x="26271" y="121337"/>
                    </a:cubicBezTo>
                    <a:cubicBezTo>
                      <a:pt x="21039" y="122645"/>
                      <a:pt x="16462" y="120682"/>
                      <a:pt x="15154" y="115447"/>
                    </a:cubicBezTo>
                    <a:cubicBezTo>
                      <a:pt x="13846" y="110212"/>
                      <a:pt x="15808" y="86000"/>
                      <a:pt x="12538" y="86000"/>
                    </a:cubicBezTo>
                    <a:cubicBezTo>
                      <a:pt x="9268" y="86000"/>
                      <a:pt x="-1196" y="76838"/>
                      <a:pt x="112" y="7618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E9A7B119-3A71-F2C3-CFC8-2F19FDB5DC3D}"/>
                  </a:ext>
                </a:extLst>
              </p:cNvPr>
              <p:cNvSpPr/>
              <p:nvPr/>
            </p:nvSpPr>
            <p:spPr>
              <a:xfrm>
                <a:off x="4812880" y="6098287"/>
                <a:ext cx="17094" cy="18014"/>
              </a:xfrm>
              <a:custGeom>
                <a:avLst/>
                <a:gdLst>
                  <a:gd name="connsiteX0" fmla="*/ 4063 w 17094"/>
                  <a:gd name="connsiteY0" fmla="*/ 3645 h 18014"/>
                  <a:gd name="connsiteX1" fmla="*/ 9949 w 17094"/>
                  <a:gd name="connsiteY1" fmla="*/ 1681 h 18014"/>
                  <a:gd name="connsiteX2" fmla="*/ 16489 w 17094"/>
                  <a:gd name="connsiteY2" fmla="*/ 17387 h 18014"/>
                  <a:gd name="connsiteX3" fmla="*/ 9295 w 17094"/>
                  <a:gd name="connsiteY3" fmla="*/ 16078 h 18014"/>
                  <a:gd name="connsiteX4" fmla="*/ 794 w 17094"/>
                  <a:gd name="connsiteY4" fmla="*/ 14115 h 18014"/>
                  <a:gd name="connsiteX5" fmla="*/ 4063 w 17094"/>
                  <a:gd name="connsiteY5" fmla="*/ 4299 h 1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94" h="18014">
                    <a:moveTo>
                      <a:pt x="4063" y="3645"/>
                    </a:moveTo>
                    <a:cubicBezTo>
                      <a:pt x="6026" y="373"/>
                      <a:pt x="7333" y="-1591"/>
                      <a:pt x="9949" y="1681"/>
                    </a:cubicBezTo>
                    <a:cubicBezTo>
                      <a:pt x="12565" y="4299"/>
                      <a:pt x="19105" y="15424"/>
                      <a:pt x="16489" y="17387"/>
                    </a:cubicBezTo>
                    <a:cubicBezTo>
                      <a:pt x="13873" y="19350"/>
                      <a:pt x="11911" y="16078"/>
                      <a:pt x="9295" y="16078"/>
                    </a:cubicBezTo>
                    <a:cubicBezTo>
                      <a:pt x="6679" y="16078"/>
                      <a:pt x="2756" y="16078"/>
                      <a:pt x="794" y="14115"/>
                    </a:cubicBezTo>
                    <a:cubicBezTo>
                      <a:pt x="-1822" y="11497"/>
                      <a:pt x="2756" y="6262"/>
                      <a:pt x="4063" y="429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C7692BB5-7D2B-45BD-A288-50843C4CAFE4}"/>
                  </a:ext>
                </a:extLst>
              </p:cNvPr>
              <p:cNvSpPr/>
              <p:nvPr/>
            </p:nvSpPr>
            <p:spPr>
              <a:xfrm>
                <a:off x="4678740" y="6107167"/>
                <a:ext cx="9755" cy="16359"/>
              </a:xfrm>
              <a:custGeom>
                <a:avLst/>
                <a:gdLst>
                  <a:gd name="connsiteX0" fmla="*/ 7412 w 9755"/>
                  <a:gd name="connsiteY0" fmla="*/ 0 h 16359"/>
                  <a:gd name="connsiteX1" fmla="*/ 8720 w 9755"/>
                  <a:gd name="connsiteY1" fmla="*/ 7853 h 16359"/>
                  <a:gd name="connsiteX2" fmla="*/ 8720 w 9755"/>
                  <a:gd name="connsiteY2" fmla="*/ 16360 h 16359"/>
                  <a:gd name="connsiteX3" fmla="*/ 872 w 9755"/>
                  <a:gd name="connsiteY3" fmla="*/ 11125 h 16359"/>
                  <a:gd name="connsiteX4" fmla="*/ 872 w 9755"/>
                  <a:gd name="connsiteY4" fmla="*/ 3926 h 16359"/>
                  <a:gd name="connsiteX5" fmla="*/ 8066 w 9755"/>
                  <a:gd name="connsiteY5" fmla="*/ 654 h 1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55" h="16359">
                    <a:moveTo>
                      <a:pt x="7412" y="0"/>
                    </a:moveTo>
                    <a:cubicBezTo>
                      <a:pt x="9374" y="2617"/>
                      <a:pt x="8066" y="5235"/>
                      <a:pt x="8720" y="7853"/>
                    </a:cubicBezTo>
                    <a:cubicBezTo>
                      <a:pt x="9374" y="10470"/>
                      <a:pt x="10681" y="15705"/>
                      <a:pt x="8720" y="16360"/>
                    </a:cubicBezTo>
                    <a:cubicBezTo>
                      <a:pt x="6104" y="16360"/>
                      <a:pt x="218" y="13742"/>
                      <a:pt x="872" y="11125"/>
                    </a:cubicBezTo>
                    <a:cubicBezTo>
                      <a:pt x="872" y="9161"/>
                      <a:pt x="-1090" y="4581"/>
                      <a:pt x="872" y="3926"/>
                    </a:cubicBezTo>
                    <a:cubicBezTo>
                      <a:pt x="2834" y="3272"/>
                      <a:pt x="7412" y="0"/>
                      <a:pt x="8066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A3CD58FF-2F4F-3014-AAC8-2752344C6EAC}"/>
                  </a:ext>
                </a:extLst>
              </p:cNvPr>
              <p:cNvSpPr/>
              <p:nvPr/>
            </p:nvSpPr>
            <p:spPr>
              <a:xfrm>
                <a:off x="4688669" y="6071175"/>
                <a:ext cx="48145" cy="34438"/>
              </a:xfrm>
              <a:custGeom>
                <a:avLst/>
                <a:gdLst>
                  <a:gd name="connsiteX0" fmla="*/ 7946 w 48145"/>
                  <a:gd name="connsiteY0" fmla="*/ 34028 h 34438"/>
                  <a:gd name="connsiteX1" fmla="*/ 19718 w 48145"/>
                  <a:gd name="connsiteY1" fmla="*/ 32065 h 34438"/>
                  <a:gd name="connsiteX2" fmla="*/ 27565 w 48145"/>
                  <a:gd name="connsiteY2" fmla="*/ 20286 h 34438"/>
                  <a:gd name="connsiteX3" fmla="*/ 43914 w 48145"/>
                  <a:gd name="connsiteY3" fmla="*/ 11125 h 34438"/>
                  <a:gd name="connsiteX4" fmla="*/ 47184 w 48145"/>
                  <a:gd name="connsiteY4" fmla="*/ 3926 h 34438"/>
                  <a:gd name="connsiteX5" fmla="*/ 39336 w 48145"/>
                  <a:gd name="connsiteY5" fmla="*/ 3272 h 34438"/>
                  <a:gd name="connsiteX6" fmla="*/ 34105 w 48145"/>
                  <a:gd name="connsiteY6" fmla="*/ 0 h 34438"/>
                  <a:gd name="connsiteX7" fmla="*/ 26257 w 48145"/>
                  <a:gd name="connsiteY7" fmla="*/ 5235 h 34438"/>
                  <a:gd name="connsiteX8" fmla="*/ 17102 w 48145"/>
                  <a:gd name="connsiteY8" fmla="*/ 9161 h 34438"/>
                  <a:gd name="connsiteX9" fmla="*/ 7292 w 48145"/>
                  <a:gd name="connsiteY9" fmla="*/ 19632 h 34438"/>
                  <a:gd name="connsiteX10" fmla="*/ 99 w 48145"/>
                  <a:gd name="connsiteY10" fmla="*/ 30102 h 34438"/>
                  <a:gd name="connsiteX11" fmla="*/ 6638 w 48145"/>
                  <a:gd name="connsiteY11" fmla="*/ 34028 h 3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45" h="34438">
                    <a:moveTo>
                      <a:pt x="7946" y="34028"/>
                    </a:moveTo>
                    <a:cubicBezTo>
                      <a:pt x="13178" y="32719"/>
                      <a:pt x="17756" y="35991"/>
                      <a:pt x="19718" y="32065"/>
                    </a:cubicBezTo>
                    <a:cubicBezTo>
                      <a:pt x="22334" y="28139"/>
                      <a:pt x="24949" y="22904"/>
                      <a:pt x="27565" y="20286"/>
                    </a:cubicBezTo>
                    <a:cubicBezTo>
                      <a:pt x="30181" y="17669"/>
                      <a:pt x="41298" y="13742"/>
                      <a:pt x="43914" y="11125"/>
                    </a:cubicBezTo>
                    <a:cubicBezTo>
                      <a:pt x="46530" y="8507"/>
                      <a:pt x="49800" y="5235"/>
                      <a:pt x="47184" y="3926"/>
                    </a:cubicBezTo>
                    <a:cubicBezTo>
                      <a:pt x="44568" y="1963"/>
                      <a:pt x="41952" y="4581"/>
                      <a:pt x="39336" y="3272"/>
                    </a:cubicBezTo>
                    <a:cubicBezTo>
                      <a:pt x="36720" y="1963"/>
                      <a:pt x="34105" y="0"/>
                      <a:pt x="34105" y="0"/>
                    </a:cubicBezTo>
                    <a:cubicBezTo>
                      <a:pt x="34105" y="0"/>
                      <a:pt x="30181" y="3926"/>
                      <a:pt x="26257" y="5235"/>
                    </a:cubicBezTo>
                    <a:cubicBezTo>
                      <a:pt x="22334" y="6544"/>
                      <a:pt x="19718" y="5889"/>
                      <a:pt x="17102" y="9161"/>
                    </a:cubicBezTo>
                    <a:cubicBezTo>
                      <a:pt x="14486" y="12433"/>
                      <a:pt x="12524" y="14397"/>
                      <a:pt x="7292" y="19632"/>
                    </a:cubicBezTo>
                    <a:cubicBezTo>
                      <a:pt x="2061" y="24867"/>
                      <a:pt x="-555" y="26830"/>
                      <a:pt x="99" y="30102"/>
                    </a:cubicBezTo>
                    <a:cubicBezTo>
                      <a:pt x="99" y="33374"/>
                      <a:pt x="3369" y="35337"/>
                      <a:pt x="6638" y="3402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9C201AA3-06F0-8A16-4886-362B0E4CFF3E}"/>
                  </a:ext>
                </a:extLst>
              </p:cNvPr>
              <p:cNvSpPr/>
              <p:nvPr/>
            </p:nvSpPr>
            <p:spPr>
              <a:xfrm>
                <a:off x="4659340" y="6054184"/>
                <a:ext cx="29685" cy="26152"/>
              </a:xfrm>
              <a:custGeom>
                <a:avLst/>
                <a:gdLst>
                  <a:gd name="connsiteX0" fmla="*/ 18310 w 29685"/>
                  <a:gd name="connsiteY0" fmla="*/ 26153 h 26152"/>
                  <a:gd name="connsiteX1" fmla="*/ 21580 w 29685"/>
                  <a:gd name="connsiteY1" fmla="*/ 20263 h 26152"/>
                  <a:gd name="connsiteX2" fmla="*/ 29427 w 29685"/>
                  <a:gd name="connsiteY2" fmla="*/ 17646 h 26152"/>
                  <a:gd name="connsiteX3" fmla="*/ 27465 w 29685"/>
                  <a:gd name="connsiteY3" fmla="*/ 7830 h 26152"/>
                  <a:gd name="connsiteX4" fmla="*/ 20272 w 29685"/>
                  <a:gd name="connsiteY4" fmla="*/ 8484 h 26152"/>
                  <a:gd name="connsiteX5" fmla="*/ 12424 w 29685"/>
                  <a:gd name="connsiteY5" fmla="*/ 2595 h 26152"/>
                  <a:gd name="connsiteX6" fmla="*/ 653 w 29685"/>
                  <a:gd name="connsiteY6" fmla="*/ 1286 h 26152"/>
                  <a:gd name="connsiteX7" fmla="*/ 9155 w 29685"/>
                  <a:gd name="connsiteY7" fmla="*/ 7176 h 26152"/>
                  <a:gd name="connsiteX8" fmla="*/ 9155 w 29685"/>
                  <a:gd name="connsiteY8" fmla="*/ 21572 h 26152"/>
                  <a:gd name="connsiteX9" fmla="*/ 17656 w 29685"/>
                  <a:gd name="connsiteY9" fmla="*/ 25498 h 26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85" h="26152">
                    <a:moveTo>
                      <a:pt x="18310" y="26153"/>
                    </a:moveTo>
                    <a:cubicBezTo>
                      <a:pt x="22234" y="24844"/>
                      <a:pt x="17656" y="21572"/>
                      <a:pt x="21580" y="20263"/>
                    </a:cubicBezTo>
                    <a:cubicBezTo>
                      <a:pt x="25504" y="19609"/>
                      <a:pt x="29427" y="17646"/>
                      <a:pt x="29427" y="17646"/>
                    </a:cubicBezTo>
                    <a:cubicBezTo>
                      <a:pt x="29427" y="17646"/>
                      <a:pt x="30735" y="7830"/>
                      <a:pt x="27465" y="7830"/>
                    </a:cubicBezTo>
                    <a:cubicBezTo>
                      <a:pt x="24196" y="7830"/>
                      <a:pt x="23541" y="11102"/>
                      <a:pt x="20272" y="8484"/>
                    </a:cubicBezTo>
                    <a:cubicBezTo>
                      <a:pt x="17002" y="5867"/>
                      <a:pt x="17656" y="3249"/>
                      <a:pt x="12424" y="2595"/>
                    </a:cubicBezTo>
                    <a:cubicBezTo>
                      <a:pt x="7192" y="1941"/>
                      <a:pt x="-2617" y="-1986"/>
                      <a:pt x="653" y="1286"/>
                    </a:cubicBezTo>
                    <a:cubicBezTo>
                      <a:pt x="3923" y="4558"/>
                      <a:pt x="7847" y="3249"/>
                      <a:pt x="9155" y="7176"/>
                    </a:cubicBezTo>
                    <a:cubicBezTo>
                      <a:pt x="10462" y="11102"/>
                      <a:pt x="8500" y="17646"/>
                      <a:pt x="9155" y="21572"/>
                    </a:cubicBezTo>
                    <a:cubicBezTo>
                      <a:pt x="10462" y="25498"/>
                      <a:pt x="15040" y="26807"/>
                      <a:pt x="17656" y="2549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91BE743F-F7F3-FCC3-5B83-075D07B12607}"/>
                  </a:ext>
                </a:extLst>
              </p:cNvPr>
              <p:cNvSpPr/>
              <p:nvPr/>
            </p:nvSpPr>
            <p:spPr>
              <a:xfrm>
                <a:off x="4503697" y="5964227"/>
                <a:ext cx="48579" cy="44884"/>
              </a:xfrm>
              <a:custGeom>
                <a:avLst/>
                <a:gdLst>
                  <a:gd name="connsiteX0" fmla="*/ 0 w 48579"/>
                  <a:gd name="connsiteY0" fmla="*/ 40201 h 44884"/>
                  <a:gd name="connsiteX1" fmla="*/ 11771 w 48579"/>
                  <a:gd name="connsiteY1" fmla="*/ 16643 h 44884"/>
                  <a:gd name="connsiteX2" fmla="*/ 27466 w 48579"/>
                  <a:gd name="connsiteY2" fmla="*/ 15334 h 44884"/>
                  <a:gd name="connsiteX3" fmla="*/ 47739 w 48579"/>
                  <a:gd name="connsiteY3" fmla="*/ 283 h 44884"/>
                  <a:gd name="connsiteX4" fmla="*/ 41853 w 48579"/>
                  <a:gd name="connsiteY4" fmla="*/ 17297 h 44884"/>
                  <a:gd name="connsiteX5" fmla="*/ 34006 w 48579"/>
                  <a:gd name="connsiteY5" fmla="*/ 27113 h 44884"/>
                  <a:gd name="connsiteX6" fmla="*/ 23542 w 48579"/>
                  <a:gd name="connsiteY6" fmla="*/ 30385 h 44884"/>
                  <a:gd name="connsiteX7" fmla="*/ 15695 w 48579"/>
                  <a:gd name="connsiteY7" fmla="*/ 39547 h 44884"/>
                  <a:gd name="connsiteX8" fmla="*/ 9809 w 48579"/>
                  <a:gd name="connsiteY8" fmla="*/ 41510 h 44884"/>
                  <a:gd name="connsiteX9" fmla="*/ 3924 w 48579"/>
                  <a:gd name="connsiteY9" fmla="*/ 44782 h 44884"/>
                  <a:gd name="connsiteX10" fmla="*/ 1308 w 48579"/>
                  <a:gd name="connsiteY10" fmla="*/ 40855 h 44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579" h="44884">
                    <a:moveTo>
                      <a:pt x="0" y="40201"/>
                    </a:moveTo>
                    <a:cubicBezTo>
                      <a:pt x="1308" y="36929"/>
                      <a:pt x="7848" y="17297"/>
                      <a:pt x="11771" y="16643"/>
                    </a:cubicBezTo>
                    <a:cubicBezTo>
                      <a:pt x="15695" y="15988"/>
                      <a:pt x="25504" y="16643"/>
                      <a:pt x="27466" y="15334"/>
                    </a:cubicBezTo>
                    <a:cubicBezTo>
                      <a:pt x="30082" y="14025"/>
                      <a:pt x="44469" y="-2335"/>
                      <a:pt x="47739" y="283"/>
                    </a:cubicBezTo>
                    <a:cubicBezTo>
                      <a:pt x="51009" y="2246"/>
                      <a:pt x="43815" y="13371"/>
                      <a:pt x="41853" y="17297"/>
                    </a:cubicBezTo>
                    <a:cubicBezTo>
                      <a:pt x="39891" y="21878"/>
                      <a:pt x="36622" y="26459"/>
                      <a:pt x="34006" y="27113"/>
                    </a:cubicBezTo>
                    <a:cubicBezTo>
                      <a:pt x="30736" y="27767"/>
                      <a:pt x="26158" y="27767"/>
                      <a:pt x="23542" y="30385"/>
                    </a:cubicBezTo>
                    <a:cubicBezTo>
                      <a:pt x="20273" y="33003"/>
                      <a:pt x="19619" y="37583"/>
                      <a:pt x="15695" y="39547"/>
                    </a:cubicBezTo>
                    <a:cubicBezTo>
                      <a:pt x="11771" y="40855"/>
                      <a:pt x="11117" y="40201"/>
                      <a:pt x="9809" y="41510"/>
                    </a:cubicBezTo>
                    <a:cubicBezTo>
                      <a:pt x="8501" y="42818"/>
                      <a:pt x="6540" y="45436"/>
                      <a:pt x="3924" y="44782"/>
                    </a:cubicBezTo>
                    <a:cubicBezTo>
                      <a:pt x="1308" y="44782"/>
                      <a:pt x="654" y="42818"/>
                      <a:pt x="1308" y="4085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39FB450A-BA76-F185-DBB8-3F7C825D65A8}"/>
                  </a:ext>
                </a:extLst>
              </p:cNvPr>
              <p:cNvSpPr/>
              <p:nvPr/>
            </p:nvSpPr>
            <p:spPr>
              <a:xfrm>
                <a:off x="4583350" y="5921974"/>
                <a:ext cx="69490" cy="32474"/>
              </a:xfrm>
              <a:custGeom>
                <a:avLst/>
                <a:gdLst>
                  <a:gd name="connsiteX0" fmla="*/ 130 w 69490"/>
                  <a:gd name="connsiteY0" fmla="*/ 20940 h 32474"/>
                  <a:gd name="connsiteX1" fmla="*/ 7323 w 69490"/>
                  <a:gd name="connsiteY1" fmla="*/ 15705 h 32474"/>
                  <a:gd name="connsiteX2" fmla="*/ 22364 w 69490"/>
                  <a:gd name="connsiteY2" fmla="*/ 3272 h 32474"/>
                  <a:gd name="connsiteX3" fmla="*/ 38713 w 69490"/>
                  <a:gd name="connsiteY3" fmla="*/ 3272 h 32474"/>
                  <a:gd name="connsiteX4" fmla="*/ 54409 w 69490"/>
                  <a:gd name="connsiteY4" fmla="*/ 5889 h 32474"/>
                  <a:gd name="connsiteX5" fmla="*/ 55717 w 69490"/>
                  <a:gd name="connsiteY5" fmla="*/ 0 h 32474"/>
                  <a:gd name="connsiteX6" fmla="*/ 66180 w 69490"/>
                  <a:gd name="connsiteY6" fmla="*/ 3926 h 32474"/>
                  <a:gd name="connsiteX7" fmla="*/ 68796 w 69490"/>
                  <a:gd name="connsiteY7" fmla="*/ 9161 h 32474"/>
                  <a:gd name="connsiteX8" fmla="*/ 62256 w 69490"/>
                  <a:gd name="connsiteY8" fmla="*/ 13742 h 32474"/>
                  <a:gd name="connsiteX9" fmla="*/ 53101 w 69490"/>
                  <a:gd name="connsiteY9" fmla="*/ 20286 h 32474"/>
                  <a:gd name="connsiteX10" fmla="*/ 47215 w 69490"/>
                  <a:gd name="connsiteY10" fmla="*/ 28139 h 32474"/>
                  <a:gd name="connsiteX11" fmla="*/ 36752 w 69490"/>
                  <a:gd name="connsiteY11" fmla="*/ 32065 h 32474"/>
                  <a:gd name="connsiteX12" fmla="*/ 23019 w 69490"/>
                  <a:gd name="connsiteY12" fmla="*/ 22904 h 32474"/>
                  <a:gd name="connsiteX13" fmla="*/ 9939 w 69490"/>
                  <a:gd name="connsiteY13" fmla="*/ 29448 h 32474"/>
                  <a:gd name="connsiteX14" fmla="*/ 2746 w 69490"/>
                  <a:gd name="connsiteY14" fmla="*/ 30756 h 32474"/>
                  <a:gd name="connsiteX15" fmla="*/ 130 w 69490"/>
                  <a:gd name="connsiteY15" fmla="*/ 20286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490" h="32474">
                    <a:moveTo>
                      <a:pt x="130" y="20940"/>
                    </a:moveTo>
                    <a:cubicBezTo>
                      <a:pt x="1438" y="17014"/>
                      <a:pt x="6015" y="18977"/>
                      <a:pt x="7323" y="15705"/>
                    </a:cubicBezTo>
                    <a:cubicBezTo>
                      <a:pt x="8631" y="12433"/>
                      <a:pt x="15171" y="4580"/>
                      <a:pt x="22364" y="3272"/>
                    </a:cubicBezTo>
                    <a:cubicBezTo>
                      <a:pt x="29558" y="1963"/>
                      <a:pt x="32828" y="1963"/>
                      <a:pt x="38713" y="3272"/>
                    </a:cubicBezTo>
                    <a:cubicBezTo>
                      <a:pt x="44599" y="4580"/>
                      <a:pt x="55062" y="7852"/>
                      <a:pt x="54409" y="5889"/>
                    </a:cubicBezTo>
                    <a:cubicBezTo>
                      <a:pt x="54409" y="3926"/>
                      <a:pt x="55717" y="0"/>
                      <a:pt x="55717" y="0"/>
                    </a:cubicBezTo>
                    <a:cubicBezTo>
                      <a:pt x="55717" y="0"/>
                      <a:pt x="63564" y="1963"/>
                      <a:pt x="66180" y="3926"/>
                    </a:cubicBezTo>
                    <a:cubicBezTo>
                      <a:pt x="68142" y="5889"/>
                      <a:pt x="70758" y="7852"/>
                      <a:pt x="68796" y="9161"/>
                    </a:cubicBezTo>
                    <a:cubicBezTo>
                      <a:pt x="66834" y="11124"/>
                      <a:pt x="66180" y="12433"/>
                      <a:pt x="62256" y="13742"/>
                    </a:cubicBezTo>
                    <a:cubicBezTo>
                      <a:pt x="58986" y="15051"/>
                      <a:pt x="55717" y="17668"/>
                      <a:pt x="53101" y="20286"/>
                    </a:cubicBezTo>
                    <a:cubicBezTo>
                      <a:pt x="49831" y="22904"/>
                      <a:pt x="50485" y="25521"/>
                      <a:pt x="47215" y="28139"/>
                    </a:cubicBezTo>
                    <a:cubicBezTo>
                      <a:pt x="43945" y="31411"/>
                      <a:pt x="40021" y="33374"/>
                      <a:pt x="36752" y="32065"/>
                    </a:cubicBezTo>
                    <a:cubicBezTo>
                      <a:pt x="33482" y="30756"/>
                      <a:pt x="26942" y="21595"/>
                      <a:pt x="23019" y="22904"/>
                    </a:cubicBezTo>
                    <a:cubicBezTo>
                      <a:pt x="19095" y="24212"/>
                      <a:pt x="12555" y="28139"/>
                      <a:pt x="9939" y="29448"/>
                    </a:cubicBezTo>
                    <a:cubicBezTo>
                      <a:pt x="7323" y="30756"/>
                      <a:pt x="4054" y="32719"/>
                      <a:pt x="2746" y="30756"/>
                    </a:cubicBezTo>
                    <a:cubicBezTo>
                      <a:pt x="1438" y="28793"/>
                      <a:pt x="-524" y="21595"/>
                      <a:pt x="130" y="202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0AD4F289-5B77-39A4-6868-C1112B2555BD}"/>
                  </a:ext>
                </a:extLst>
              </p:cNvPr>
              <p:cNvSpPr/>
              <p:nvPr/>
            </p:nvSpPr>
            <p:spPr>
              <a:xfrm>
                <a:off x="4439609" y="5806147"/>
                <a:ext cx="58235" cy="81974"/>
              </a:xfrm>
              <a:custGeom>
                <a:avLst/>
                <a:gdLst>
                  <a:gd name="connsiteX0" fmla="*/ 0 w 58235"/>
                  <a:gd name="connsiteY0" fmla="*/ 14397 h 81974"/>
                  <a:gd name="connsiteX1" fmla="*/ 6540 w 58235"/>
                  <a:gd name="connsiteY1" fmla="*/ 7198 h 81974"/>
                  <a:gd name="connsiteX2" fmla="*/ 15041 w 58235"/>
                  <a:gd name="connsiteY2" fmla="*/ 3926 h 81974"/>
                  <a:gd name="connsiteX3" fmla="*/ 21581 w 58235"/>
                  <a:gd name="connsiteY3" fmla="*/ 0 h 81974"/>
                  <a:gd name="connsiteX4" fmla="*/ 26158 w 58235"/>
                  <a:gd name="connsiteY4" fmla="*/ 1309 h 81974"/>
                  <a:gd name="connsiteX5" fmla="*/ 32044 w 58235"/>
                  <a:gd name="connsiteY5" fmla="*/ 1963 h 81974"/>
                  <a:gd name="connsiteX6" fmla="*/ 37930 w 58235"/>
                  <a:gd name="connsiteY6" fmla="*/ 5889 h 81974"/>
                  <a:gd name="connsiteX7" fmla="*/ 43815 w 58235"/>
                  <a:gd name="connsiteY7" fmla="*/ 1963 h 81974"/>
                  <a:gd name="connsiteX8" fmla="*/ 48393 w 58235"/>
                  <a:gd name="connsiteY8" fmla="*/ 11779 h 81974"/>
                  <a:gd name="connsiteX9" fmla="*/ 44469 w 58235"/>
                  <a:gd name="connsiteY9" fmla="*/ 18323 h 81974"/>
                  <a:gd name="connsiteX10" fmla="*/ 51009 w 58235"/>
                  <a:gd name="connsiteY10" fmla="*/ 20941 h 81974"/>
                  <a:gd name="connsiteX11" fmla="*/ 47739 w 58235"/>
                  <a:gd name="connsiteY11" fmla="*/ 29448 h 81974"/>
                  <a:gd name="connsiteX12" fmla="*/ 58202 w 58235"/>
                  <a:gd name="connsiteY12" fmla="*/ 47116 h 81974"/>
                  <a:gd name="connsiteX13" fmla="*/ 50355 w 58235"/>
                  <a:gd name="connsiteY13" fmla="*/ 57586 h 81974"/>
                  <a:gd name="connsiteX14" fmla="*/ 52971 w 58235"/>
                  <a:gd name="connsiteY14" fmla="*/ 65439 h 81974"/>
                  <a:gd name="connsiteX15" fmla="*/ 45123 w 58235"/>
                  <a:gd name="connsiteY15" fmla="*/ 71983 h 81974"/>
                  <a:gd name="connsiteX16" fmla="*/ 45123 w 58235"/>
                  <a:gd name="connsiteY16" fmla="*/ 81144 h 81974"/>
                  <a:gd name="connsiteX17" fmla="*/ 34660 w 58235"/>
                  <a:gd name="connsiteY17" fmla="*/ 79836 h 81974"/>
                  <a:gd name="connsiteX18" fmla="*/ 17657 w 58235"/>
                  <a:gd name="connsiteY18" fmla="*/ 68056 h 81974"/>
                  <a:gd name="connsiteX19" fmla="*/ 30082 w 58235"/>
                  <a:gd name="connsiteY19" fmla="*/ 56277 h 81974"/>
                  <a:gd name="connsiteX20" fmla="*/ 30082 w 58235"/>
                  <a:gd name="connsiteY20" fmla="*/ 44498 h 81974"/>
                  <a:gd name="connsiteX21" fmla="*/ 24196 w 58235"/>
                  <a:gd name="connsiteY21" fmla="*/ 39263 h 81974"/>
                  <a:gd name="connsiteX22" fmla="*/ 20926 w 58235"/>
                  <a:gd name="connsiteY22" fmla="*/ 28793 h 81974"/>
                  <a:gd name="connsiteX23" fmla="*/ 8501 w 58235"/>
                  <a:gd name="connsiteY23" fmla="*/ 24212 h 81974"/>
                  <a:gd name="connsiteX24" fmla="*/ 1308 w 58235"/>
                  <a:gd name="connsiteY24" fmla="*/ 13088 h 81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35" h="81974">
                    <a:moveTo>
                      <a:pt x="0" y="14397"/>
                    </a:moveTo>
                    <a:cubicBezTo>
                      <a:pt x="2616" y="11779"/>
                      <a:pt x="3270" y="7198"/>
                      <a:pt x="6540" y="7198"/>
                    </a:cubicBezTo>
                    <a:cubicBezTo>
                      <a:pt x="9809" y="7198"/>
                      <a:pt x="13079" y="5889"/>
                      <a:pt x="15041" y="3926"/>
                    </a:cubicBezTo>
                    <a:cubicBezTo>
                      <a:pt x="17003" y="2617"/>
                      <a:pt x="21581" y="0"/>
                      <a:pt x="21581" y="0"/>
                    </a:cubicBezTo>
                    <a:cubicBezTo>
                      <a:pt x="21581" y="0"/>
                      <a:pt x="23542" y="1963"/>
                      <a:pt x="26158" y="1309"/>
                    </a:cubicBezTo>
                    <a:cubicBezTo>
                      <a:pt x="28774" y="1309"/>
                      <a:pt x="30736" y="1309"/>
                      <a:pt x="32044" y="1963"/>
                    </a:cubicBezTo>
                    <a:cubicBezTo>
                      <a:pt x="33352" y="3272"/>
                      <a:pt x="35968" y="7853"/>
                      <a:pt x="37930" y="5889"/>
                    </a:cubicBezTo>
                    <a:cubicBezTo>
                      <a:pt x="39891" y="3926"/>
                      <a:pt x="40545" y="0"/>
                      <a:pt x="43815" y="1963"/>
                    </a:cubicBezTo>
                    <a:cubicBezTo>
                      <a:pt x="47085" y="3926"/>
                      <a:pt x="49047" y="9816"/>
                      <a:pt x="48393" y="11779"/>
                    </a:cubicBezTo>
                    <a:cubicBezTo>
                      <a:pt x="47085" y="13088"/>
                      <a:pt x="41853" y="17014"/>
                      <a:pt x="44469" y="18323"/>
                    </a:cubicBezTo>
                    <a:cubicBezTo>
                      <a:pt x="47739" y="19632"/>
                      <a:pt x="51009" y="20941"/>
                      <a:pt x="51009" y="20941"/>
                    </a:cubicBezTo>
                    <a:cubicBezTo>
                      <a:pt x="51009" y="20941"/>
                      <a:pt x="45777" y="26176"/>
                      <a:pt x="47739" y="29448"/>
                    </a:cubicBezTo>
                    <a:cubicBezTo>
                      <a:pt x="49701" y="33374"/>
                      <a:pt x="58856" y="43844"/>
                      <a:pt x="58202" y="47116"/>
                    </a:cubicBezTo>
                    <a:cubicBezTo>
                      <a:pt x="56894" y="49733"/>
                      <a:pt x="49047" y="54314"/>
                      <a:pt x="50355" y="57586"/>
                    </a:cubicBezTo>
                    <a:cubicBezTo>
                      <a:pt x="51663" y="60858"/>
                      <a:pt x="54932" y="62821"/>
                      <a:pt x="52971" y="65439"/>
                    </a:cubicBezTo>
                    <a:cubicBezTo>
                      <a:pt x="51009" y="68711"/>
                      <a:pt x="45123" y="69365"/>
                      <a:pt x="45123" y="71983"/>
                    </a:cubicBezTo>
                    <a:cubicBezTo>
                      <a:pt x="45123" y="75255"/>
                      <a:pt x="47739" y="79181"/>
                      <a:pt x="45123" y="81144"/>
                    </a:cubicBezTo>
                    <a:cubicBezTo>
                      <a:pt x="43161" y="83108"/>
                      <a:pt x="39238" y="81144"/>
                      <a:pt x="34660" y="79836"/>
                    </a:cubicBezTo>
                    <a:cubicBezTo>
                      <a:pt x="30082" y="77872"/>
                      <a:pt x="15695" y="71983"/>
                      <a:pt x="17657" y="68056"/>
                    </a:cubicBezTo>
                    <a:cubicBezTo>
                      <a:pt x="19619" y="64130"/>
                      <a:pt x="30736" y="57586"/>
                      <a:pt x="30082" y="56277"/>
                    </a:cubicBezTo>
                    <a:cubicBezTo>
                      <a:pt x="30082" y="54968"/>
                      <a:pt x="31390" y="47116"/>
                      <a:pt x="30082" y="44498"/>
                    </a:cubicBezTo>
                    <a:cubicBezTo>
                      <a:pt x="28774" y="42535"/>
                      <a:pt x="24196" y="40572"/>
                      <a:pt x="24196" y="39263"/>
                    </a:cubicBezTo>
                    <a:cubicBezTo>
                      <a:pt x="24196" y="37955"/>
                      <a:pt x="24196" y="29448"/>
                      <a:pt x="20926" y="28793"/>
                    </a:cubicBezTo>
                    <a:cubicBezTo>
                      <a:pt x="17657" y="28793"/>
                      <a:pt x="13733" y="27484"/>
                      <a:pt x="8501" y="24212"/>
                    </a:cubicBezTo>
                    <a:cubicBezTo>
                      <a:pt x="3270" y="20941"/>
                      <a:pt x="654" y="14397"/>
                      <a:pt x="1308" y="130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292C98D6-3D12-C6C3-4514-F56137092A7B}"/>
                  </a:ext>
                </a:extLst>
              </p:cNvPr>
              <p:cNvSpPr/>
              <p:nvPr/>
            </p:nvSpPr>
            <p:spPr>
              <a:xfrm>
                <a:off x="4412142" y="5653675"/>
                <a:ext cx="119674" cy="73461"/>
              </a:xfrm>
              <a:custGeom>
                <a:avLst/>
                <a:gdLst>
                  <a:gd name="connsiteX0" fmla="*/ 0 w 119674"/>
                  <a:gd name="connsiteY0" fmla="*/ 37300 h 73461"/>
                  <a:gd name="connsiteX1" fmla="*/ 5232 w 119674"/>
                  <a:gd name="connsiteY1" fmla="*/ 32065 h 73461"/>
                  <a:gd name="connsiteX2" fmla="*/ 19619 w 119674"/>
                  <a:gd name="connsiteY2" fmla="*/ 28793 h 73461"/>
                  <a:gd name="connsiteX3" fmla="*/ 41199 w 119674"/>
                  <a:gd name="connsiteY3" fmla="*/ 15051 h 73461"/>
                  <a:gd name="connsiteX4" fmla="*/ 39891 w 119674"/>
                  <a:gd name="connsiteY4" fmla="*/ 5889 h 73461"/>
                  <a:gd name="connsiteX5" fmla="*/ 51009 w 119674"/>
                  <a:gd name="connsiteY5" fmla="*/ 2617 h 73461"/>
                  <a:gd name="connsiteX6" fmla="*/ 58202 w 119674"/>
                  <a:gd name="connsiteY6" fmla="*/ 2617 h 73461"/>
                  <a:gd name="connsiteX7" fmla="*/ 63434 w 119674"/>
                  <a:gd name="connsiteY7" fmla="*/ 0 h 73461"/>
                  <a:gd name="connsiteX8" fmla="*/ 66050 w 119674"/>
                  <a:gd name="connsiteY8" fmla="*/ 5889 h 73461"/>
                  <a:gd name="connsiteX9" fmla="*/ 75859 w 119674"/>
                  <a:gd name="connsiteY9" fmla="*/ 5889 h 73461"/>
                  <a:gd name="connsiteX10" fmla="*/ 73244 w 119674"/>
                  <a:gd name="connsiteY10" fmla="*/ 17668 h 73461"/>
                  <a:gd name="connsiteX11" fmla="*/ 87631 w 119674"/>
                  <a:gd name="connsiteY11" fmla="*/ 25521 h 73461"/>
                  <a:gd name="connsiteX12" fmla="*/ 96132 w 119674"/>
                  <a:gd name="connsiteY12" fmla="*/ 32719 h 73461"/>
                  <a:gd name="connsiteX13" fmla="*/ 103326 w 119674"/>
                  <a:gd name="connsiteY13" fmla="*/ 39263 h 73461"/>
                  <a:gd name="connsiteX14" fmla="*/ 119675 w 119674"/>
                  <a:gd name="connsiteY14" fmla="*/ 53660 h 73461"/>
                  <a:gd name="connsiteX15" fmla="*/ 115097 w 119674"/>
                  <a:gd name="connsiteY15" fmla="*/ 58240 h 73461"/>
                  <a:gd name="connsiteX16" fmla="*/ 106596 w 119674"/>
                  <a:gd name="connsiteY16" fmla="*/ 56932 h 73461"/>
                  <a:gd name="connsiteX17" fmla="*/ 102018 w 119674"/>
                  <a:gd name="connsiteY17" fmla="*/ 47116 h 73461"/>
                  <a:gd name="connsiteX18" fmla="*/ 94170 w 119674"/>
                  <a:gd name="connsiteY18" fmla="*/ 43844 h 73461"/>
                  <a:gd name="connsiteX19" fmla="*/ 94170 w 119674"/>
                  <a:gd name="connsiteY19" fmla="*/ 53005 h 73461"/>
                  <a:gd name="connsiteX20" fmla="*/ 108557 w 119674"/>
                  <a:gd name="connsiteY20" fmla="*/ 63475 h 73461"/>
                  <a:gd name="connsiteX21" fmla="*/ 100056 w 119674"/>
                  <a:gd name="connsiteY21" fmla="*/ 70674 h 73461"/>
                  <a:gd name="connsiteX22" fmla="*/ 86977 w 119674"/>
                  <a:gd name="connsiteY22" fmla="*/ 73291 h 73461"/>
                  <a:gd name="connsiteX23" fmla="*/ 68666 w 119674"/>
                  <a:gd name="connsiteY23" fmla="*/ 69365 h 73461"/>
                  <a:gd name="connsiteX24" fmla="*/ 53625 w 119674"/>
                  <a:gd name="connsiteY24" fmla="*/ 72637 h 73461"/>
                  <a:gd name="connsiteX25" fmla="*/ 45777 w 119674"/>
                  <a:gd name="connsiteY25" fmla="*/ 64130 h 73461"/>
                  <a:gd name="connsiteX26" fmla="*/ 53625 w 119674"/>
                  <a:gd name="connsiteY26" fmla="*/ 52351 h 73461"/>
                  <a:gd name="connsiteX27" fmla="*/ 64742 w 119674"/>
                  <a:gd name="connsiteY27" fmla="*/ 37300 h 73461"/>
                  <a:gd name="connsiteX28" fmla="*/ 49047 w 119674"/>
                  <a:gd name="connsiteY28" fmla="*/ 39263 h 73461"/>
                  <a:gd name="connsiteX29" fmla="*/ 43815 w 119674"/>
                  <a:gd name="connsiteY29" fmla="*/ 53005 h 73461"/>
                  <a:gd name="connsiteX30" fmla="*/ 38583 w 119674"/>
                  <a:gd name="connsiteY30" fmla="*/ 62167 h 73461"/>
                  <a:gd name="connsiteX31" fmla="*/ 22889 w 119674"/>
                  <a:gd name="connsiteY31" fmla="*/ 63475 h 73461"/>
                  <a:gd name="connsiteX32" fmla="*/ 7193 w 119674"/>
                  <a:gd name="connsiteY32" fmla="*/ 57586 h 73461"/>
                  <a:gd name="connsiteX33" fmla="*/ 2616 w 119674"/>
                  <a:gd name="connsiteY33" fmla="*/ 49079 h 73461"/>
                  <a:gd name="connsiteX34" fmla="*/ 654 w 119674"/>
                  <a:gd name="connsiteY34" fmla="*/ 39263 h 73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9674" h="73461">
                    <a:moveTo>
                      <a:pt x="0" y="37300"/>
                    </a:moveTo>
                    <a:cubicBezTo>
                      <a:pt x="3270" y="34683"/>
                      <a:pt x="1962" y="31411"/>
                      <a:pt x="5232" y="32065"/>
                    </a:cubicBezTo>
                    <a:cubicBezTo>
                      <a:pt x="8501" y="32065"/>
                      <a:pt x="15041" y="31411"/>
                      <a:pt x="19619" y="28793"/>
                    </a:cubicBezTo>
                    <a:cubicBezTo>
                      <a:pt x="24197" y="26830"/>
                      <a:pt x="41853" y="18323"/>
                      <a:pt x="41199" y="15051"/>
                    </a:cubicBezTo>
                    <a:cubicBezTo>
                      <a:pt x="41199" y="11779"/>
                      <a:pt x="37930" y="5889"/>
                      <a:pt x="39891" y="5889"/>
                    </a:cubicBezTo>
                    <a:cubicBezTo>
                      <a:pt x="41853" y="5889"/>
                      <a:pt x="48393" y="1963"/>
                      <a:pt x="51009" y="2617"/>
                    </a:cubicBezTo>
                    <a:cubicBezTo>
                      <a:pt x="53625" y="2617"/>
                      <a:pt x="58202" y="2617"/>
                      <a:pt x="58202" y="2617"/>
                    </a:cubicBezTo>
                    <a:lnTo>
                      <a:pt x="63434" y="0"/>
                    </a:lnTo>
                    <a:cubicBezTo>
                      <a:pt x="63434" y="0"/>
                      <a:pt x="61472" y="5235"/>
                      <a:pt x="66050" y="5889"/>
                    </a:cubicBezTo>
                    <a:cubicBezTo>
                      <a:pt x="70628" y="5889"/>
                      <a:pt x="75859" y="4580"/>
                      <a:pt x="75859" y="5889"/>
                    </a:cubicBezTo>
                    <a:cubicBezTo>
                      <a:pt x="75859" y="7852"/>
                      <a:pt x="69974" y="13742"/>
                      <a:pt x="73244" y="17668"/>
                    </a:cubicBezTo>
                    <a:cubicBezTo>
                      <a:pt x="76513" y="21595"/>
                      <a:pt x="83053" y="20286"/>
                      <a:pt x="87631" y="25521"/>
                    </a:cubicBezTo>
                    <a:cubicBezTo>
                      <a:pt x="92208" y="30756"/>
                      <a:pt x="90900" y="30756"/>
                      <a:pt x="96132" y="32719"/>
                    </a:cubicBezTo>
                    <a:cubicBezTo>
                      <a:pt x="101364" y="34683"/>
                      <a:pt x="103326" y="39263"/>
                      <a:pt x="103326" y="39263"/>
                    </a:cubicBezTo>
                    <a:cubicBezTo>
                      <a:pt x="103326" y="39263"/>
                      <a:pt x="119021" y="51042"/>
                      <a:pt x="119675" y="53660"/>
                    </a:cubicBezTo>
                    <a:cubicBezTo>
                      <a:pt x="119675" y="56277"/>
                      <a:pt x="117713" y="58240"/>
                      <a:pt x="115097" y="58240"/>
                    </a:cubicBezTo>
                    <a:cubicBezTo>
                      <a:pt x="112481" y="58240"/>
                      <a:pt x="107904" y="60203"/>
                      <a:pt x="106596" y="56932"/>
                    </a:cubicBezTo>
                    <a:cubicBezTo>
                      <a:pt x="105288" y="53005"/>
                      <a:pt x="105288" y="49079"/>
                      <a:pt x="102018" y="47116"/>
                    </a:cubicBezTo>
                    <a:cubicBezTo>
                      <a:pt x="98748" y="45807"/>
                      <a:pt x="97440" y="39263"/>
                      <a:pt x="94170" y="43844"/>
                    </a:cubicBezTo>
                    <a:cubicBezTo>
                      <a:pt x="90900" y="48425"/>
                      <a:pt x="88285" y="49079"/>
                      <a:pt x="94170" y="53005"/>
                    </a:cubicBezTo>
                    <a:cubicBezTo>
                      <a:pt x="100710" y="56932"/>
                      <a:pt x="107249" y="60858"/>
                      <a:pt x="108557" y="63475"/>
                    </a:cubicBezTo>
                    <a:cubicBezTo>
                      <a:pt x="109865" y="66747"/>
                      <a:pt x="105288" y="68711"/>
                      <a:pt x="100056" y="70674"/>
                    </a:cubicBezTo>
                    <a:cubicBezTo>
                      <a:pt x="94824" y="72637"/>
                      <a:pt x="92863" y="73946"/>
                      <a:pt x="86977" y="73291"/>
                    </a:cubicBezTo>
                    <a:cubicBezTo>
                      <a:pt x="81091" y="72637"/>
                      <a:pt x="72589" y="68711"/>
                      <a:pt x="68666" y="69365"/>
                    </a:cubicBezTo>
                    <a:cubicBezTo>
                      <a:pt x="64742" y="69365"/>
                      <a:pt x="56240" y="73291"/>
                      <a:pt x="53625" y="72637"/>
                    </a:cubicBezTo>
                    <a:cubicBezTo>
                      <a:pt x="51009" y="72637"/>
                      <a:pt x="44469" y="66093"/>
                      <a:pt x="45777" y="64130"/>
                    </a:cubicBezTo>
                    <a:cubicBezTo>
                      <a:pt x="47085" y="62167"/>
                      <a:pt x="50355" y="54968"/>
                      <a:pt x="53625" y="52351"/>
                    </a:cubicBezTo>
                    <a:cubicBezTo>
                      <a:pt x="56895" y="49733"/>
                      <a:pt x="70628" y="39263"/>
                      <a:pt x="64742" y="37300"/>
                    </a:cubicBezTo>
                    <a:cubicBezTo>
                      <a:pt x="58856" y="35337"/>
                      <a:pt x="51663" y="34028"/>
                      <a:pt x="49047" y="39263"/>
                    </a:cubicBezTo>
                    <a:cubicBezTo>
                      <a:pt x="45777" y="44498"/>
                      <a:pt x="45777" y="48425"/>
                      <a:pt x="43815" y="53005"/>
                    </a:cubicBezTo>
                    <a:cubicBezTo>
                      <a:pt x="41853" y="57586"/>
                      <a:pt x="38583" y="62167"/>
                      <a:pt x="38583" y="62167"/>
                    </a:cubicBezTo>
                    <a:cubicBezTo>
                      <a:pt x="38583" y="62167"/>
                      <a:pt x="30082" y="63475"/>
                      <a:pt x="22889" y="63475"/>
                    </a:cubicBezTo>
                    <a:cubicBezTo>
                      <a:pt x="16349" y="63475"/>
                      <a:pt x="10463" y="58895"/>
                      <a:pt x="7193" y="57586"/>
                    </a:cubicBezTo>
                    <a:cubicBezTo>
                      <a:pt x="3924" y="56277"/>
                      <a:pt x="4578" y="54314"/>
                      <a:pt x="2616" y="49079"/>
                    </a:cubicBezTo>
                    <a:cubicBezTo>
                      <a:pt x="654" y="43844"/>
                      <a:pt x="654" y="39263"/>
                      <a:pt x="654" y="39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8526CF4D-1296-77A6-21C7-701968152825}"/>
                  </a:ext>
                </a:extLst>
              </p:cNvPr>
              <p:cNvSpPr/>
              <p:nvPr/>
            </p:nvSpPr>
            <p:spPr>
              <a:xfrm>
                <a:off x="4266963" y="5563075"/>
                <a:ext cx="55177" cy="48719"/>
              </a:xfrm>
              <a:custGeom>
                <a:avLst/>
                <a:gdLst>
                  <a:gd name="connsiteX0" fmla="*/ 0 w 55177"/>
                  <a:gd name="connsiteY0" fmla="*/ 20580 h 48719"/>
                  <a:gd name="connsiteX1" fmla="*/ 23542 w 55177"/>
                  <a:gd name="connsiteY1" fmla="*/ 14691 h 48719"/>
                  <a:gd name="connsiteX2" fmla="*/ 35314 w 55177"/>
                  <a:gd name="connsiteY2" fmla="*/ 21889 h 48719"/>
                  <a:gd name="connsiteX3" fmla="*/ 41199 w 55177"/>
                  <a:gd name="connsiteY3" fmla="*/ 15345 h 48719"/>
                  <a:gd name="connsiteX4" fmla="*/ 43815 w 55177"/>
                  <a:gd name="connsiteY4" fmla="*/ 6838 h 48719"/>
                  <a:gd name="connsiteX5" fmla="*/ 52971 w 55177"/>
                  <a:gd name="connsiteY5" fmla="*/ 294 h 48719"/>
                  <a:gd name="connsiteX6" fmla="*/ 54279 w 55177"/>
                  <a:gd name="connsiteY6" fmla="*/ 10110 h 48719"/>
                  <a:gd name="connsiteX7" fmla="*/ 48393 w 55177"/>
                  <a:gd name="connsiteY7" fmla="*/ 20580 h 48719"/>
                  <a:gd name="connsiteX8" fmla="*/ 45777 w 55177"/>
                  <a:gd name="connsiteY8" fmla="*/ 29087 h 48719"/>
                  <a:gd name="connsiteX9" fmla="*/ 49047 w 55177"/>
                  <a:gd name="connsiteY9" fmla="*/ 40212 h 48719"/>
                  <a:gd name="connsiteX10" fmla="*/ 49047 w 55177"/>
                  <a:gd name="connsiteY10" fmla="*/ 48719 h 48719"/>
                  <a:gd name="connsiteX11" fmla="*/ 35968 w 55177"/>
                  <a:gd name="connsiteY11" fmla="*/ 40866 h 48719"/>
                  <a:gd name="connsiteX12" fmla="*/ 34660 w 55177"/>
                  <a:gd name="connsiteY12" fmla="*/ 29087 h 48719"/>
                  <a:gd name="connsiteX13" fmla="*/ 26812 w 55177"/>
                  <a:gd name="connsiteY13" fmla="*/ 31705 h 48719"/>
                  <a:gd name="connsiteX14" fmla="*/ 22235 w 55177"/>
                  <a:gd name="connsiteY14" fmla="*/ 40212 h 48719"/>
                  <a:gd name="connsiteX15" fmla="*/ 7193 w 55177"/>
                  <a:gd name="connsiteY15" fmla="*/ 46756 h 48719"/>
                  <a:gd name="connsiteX16" fmla="*/ 5232 w 55177"/>
                  <a:gd name="connsiteY16" fmla="*/ 33668 h 48719"/>
                  <a:gd name="connsiteX17" fmla="*/ 654 w 55177"/>
                  <a:gd name="connsiteY17" fmla="*/ 19926 h 4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77" h="48719">
                    <a:moveTo>
                      <a:pt x="0" y="20580"/>
                    </a:moveTo>
                    <a:cubicBezTo>
                      <a:pt x="6540" y="19272"/>
                      <a:pt x="18965" y="14037"/>
                      <a:pt x="23542" y="14691"/>
                    </a:cubicBezTo>
                    <a:cubicBezTo>
                      <a:pt x="28120" y="14691"/>
                      <a:pt x="33352" y="23852"/>
                      <a:pt x="35314" y="21889"/>
                    </a:cubicBezTo>
                    <a:cubicBezTo>
                      <a:pt x="37276" y="19926"/>
                      <a:pt x="40546" y="18617"/>
                      <a:pt x="41199" y="15345"/>
                    </a:cubicBezTo>
                    <a:cubicBezTo>
                      <a:pt x="41199" y="12073"/>
                      <a:pt x="41199" y="6838"/>
                      <a:pt x="43815" y="6838"/>
                    </a:cubicBezTo>
                    <a:cubicBezTo>
                      <a:pt x="46431" y="6838"/>
                      <a:pt x="52317" y="-1669"/>
                      <a:pt x="52971" y="294"/>
                    </a:cubicBezTo>
                    <a:cubicBezTo>
                      <a:pt x="52971" y="2258"/>
                      <a:pt x="56895" y="6838"/>
                      <a:pt x="54279" y="10110"/>
                    </a:cubicBezTo>
                    <a:cubicBezTo>
                      <a:pt x="51663" y="13382"/>
                      <a:pt x="47739" y="17308"/>
                      <a:pt x="48393" y="20580"/>
                    </a:cubicBezTo>
                    <a:cubicBezTo>
                      <a:pt x="48393" y="23198"/>
                      <a:pt x="46431" y="26470"/>
                      <a:pt x="45777" y="29087"/>
                    </a:cubicBezTo>
                    <a:cubicBezTo>
                      <a:pt x="45777" y="31705"/>
                      <a:pt x="47739" y="36286"/>
                      <a:pt x="49047" y="40212"/>
                    </a:cubicBezTo>
                    <a:cubicBezTo>
                      <a:pt x="50355" y="43484"/>
                      <a:pt x="51663" y="48719"/>
                      <a:pt x="49047" y="48719"/>
                    </a:cubicBezTo>
                    <a:cubicBezTo>
                      <a:pt x="46431" y="48719"/>
                      <a:pt x="35968" y="44793"/>
                      <a:pt x="35968" y="40866"/>
                    </a:cubicBezTo>
                    <a:cubicBezTo>
                      <a:pt x="35968" y="37594"/>
                      <a:pt x="38584" y="30396"/>
                      <a:pt x="34660" y="29087"/>
                    </a:cubicBezTo>
                    <a:cubicBezTo>
                      <a:pt x="30736" y="27779"/>
                      <a:pt x="27466" y="27779"/>
                      <a:pt x="26812" y="31705"/>
                    </a:cubicBezTo>
                    <a:cubicBezTo>
                      <a:pt x="25505" y="36286"/>
                      <a:pt x="25505" y="38903"/>
                      <a:pt x="22235" y="40212"/>
                    </a:cubicBezTo>
                    <a:cubicBezTo>
                      <a:pt x="18965" y="41521"/>
                      <a:pt x="8501" y="48065"/>
                      <a:pt x="7193" y="46756"/>
                    </a:cubicBezTo>
                    <a:cubicBezTo>
                      <a:pt x="5886" y="45447"/>
                      <a:pt x="7848" y="35631"/>
                      <a:pt x="5232" y="33668"/>
                    </a:cubicBezTo>
                    <a:cubicBezTo>
                      <a:pt x="2616" y="31705"/>
                      <a:pt x="-1308" y="20580"/>
                      <a:pt x="654" y="199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E650EC49-F65F-32DC-9741-32DCD8FDD090}"/>
                  </a:ext>
                </a:extLst>
              </p:cNvPr>
              <p:cNvSpPr/>
              <p:nvPr/>
            </p:nvSpPr>
            <p:spPr>
              <a:xfrm>
                <a:off x="4287487" y="5606245"/>
                <a:ext cx="11472" cy="8409"/>
              </a:xfrm>
              <a:custGeom>
                <a:avLst/>
                <a:gdLst>
                  <a:gd name="connsiteX0" fmla="*/ 4326 w 11472"/>
                  <a:gd name="connsiteY0" fmla="*/ 313 h 8409"/>
                  <a:gd name="connsiteX1" fmla="*/ 10866 w 11472"/>
                  <a:gd name="connsiteY1" fmla="*/ 7511 h 8409"/>
                  <a:gd name="connsiteX2" fmla="*/ 4326 w 11472"/>
                  <a:gd name="connsiteY2" fmla="*/ 313 h 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72" h="8409">
                    <a:moveTo>
                      <a:pt x="4326" y="313"/>
                    </a:moveTo>
                    <a:cubicBezTo>
                      <a:pt x="6942" y="-1650"/>
                      <a:pt x="13482" y="6203"/>
                      <a:pt x="10866" y="7511"/>
                    </a:cubicBezTo>
                    <a:cubicBezTo>
                      <a:pt x="8250" y="8820"/>
                      <a:pt x="-7445" y="10129"/>
                      <a:pt x="4326" y="3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83833C94-A249-6378-CA35-94D64A8EB997}"/>
                  </a:ext>
                </a:extLst>
              </p:cNvPr>
              <p:cNvSpPr/>
              <p:nvPr/>
            </p:nvSpPr>
            <p:spPr>
              <a:xfrm>
                <a:off x="4163707" y="5449016"/>
                <a:ext cx="38777" cy="40470"/>
              </a:xfrm>
              <a:custGeom>
                <a:avLst/>
                <a:gdLst>
                  <a:gd name="connsiteX0" fmla="*/ 1238 w 38777"/>
                  <a:gd name="connsiteY0" fmla="*/ 17503 h 40470"/>
                  <a:gd name="connsiteX1" fmla="*/ 13663 w 38777"/>
                  <a:gd name="connsiteY1" fmla="*/ 489 h 40470"/>
                  <a:gd name="connsiteX2" fmla="*/ 18895 w 38777"/>
                  <a:gd name="connsiteY2" fmla="*/ 3106 h 40470"/>
                  <a:gd name="connsiteX3" fmla="*/ 24781 w 38777"/>
                  <a:gd name="connsiteY3" fmla="*/ 489 h 40470"/>
                  <a:gd name="connsiteX4" fmla="*/ 33282 w 38777"/>
                  <a:gd name="connsiteY4" fmla="*/ 6378 h 40470"/>
                  <a:gd name="connsiteX5" fmla="*/ 33282 w 38777"/>
                  <a:gd name="connsiteY5" fmla="*/ 13577 h 40470"/>
                  <a:gd name="connsiteX6" fmla="*/ 34590 w 38777"/>
                  <a:gd name="connsiteY6" fmla="*/ 21430 h 40470"/>
                  <a:gd name="connsiteX7" fmla="*/ 38514 w 38777"/>
                  <a:gd name="connsiteY7" fmla="*/ 28628 h 40470"/>
                  <a:gd name="connsiteX8" fmla="*/ 29359 w 38777"/>
                  <a:gd name="connsiteY8" fmla="*/ 35172 h 40470"/>
                  <a:gd name="connsiteX9" fmla="*/ 21511 w 38777"/>
                  <a:gd name="connsiteY9" fmla="*/ 40407 h 40470"/>
                  <a:gd name="connsiteX10" fmla="*/ 13010 w 38777"/>
                  <a:gd name="connsiteY10" fmla="*/ 34517 h 40470"/>
                  <a:gd name="connsiteX11" fmla="*/ 3854 w 38777"/>
                  <a:gd name="connsiteY11" fmla="*/ 35826 h 40470"/>
                  <a:gd name="connsiteX12" fmla="*/ 1238 w 38777"/>
                  <a:gd name="connsiteY12" fmla="*/ 27974 h 40470"/>
                  <a:gd name="connsiteX13" fmla="*/ 1238 w 38777"/>
                  <a:gd name="connsiteY13" fmla="*/ 18158 h 4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777" h="40470">
                    <a:moveTo>
                      <a:pt x="1238" y="17503"/>
                    </a:moveTo>
                    <a:cubicBezTo>
                      <a:pt x="5816" y="12268"/>
                      <a:pt x="9740" y="-166"/>
                      <a:pt x="13663" y="489"/>
                    </a:cubicBezTo>
                    <a:cubicBezTo>
                      <a:pt x="16933" y="489"/>
                      <a:pt x="18895" y="3106"/>
                      <a:pt x="18895" y="3106"/>
                    </a:cubicBezTo>
                    <a:cubicBezTo>
                      <a:pt x="18895" y="3106"/>
                      <a:pt x="23473" y="-1474"/>
                      <a:pt x="24781" y="489"/>
                    </a:cubicBezTo>
                    <a:cubicBezTo>
                      <a:pt x="26089" y="2452"/>
                      <a:pt x="33282" y="3761"/>
                      <a:pt x="33282" y="6378"/>
                    </a:cubicBezTo>
                    <a:cubicBezTo>
                      <a:pt x="33282" y="8996"/>
                      <a:pt x="32628" y="10959"/>
                      <a:pt x="33282" y="13577"/>
                    </a:cubicBezTo>
                    <a:cubicBezTo>
                      <a:pt x="33936" y="16194"/>
                      <a:pt x="33282" y="18812"/>
                      <a:pt x="34590" y="21430"/>
                    </a:cubicBezTo>
                    <a:cubicBezTo>
                      <a:pt x="35898" y="23393"/>
                      <a:pt x="39822" y="26010"/>
                      <a:pt x="38514" y="28628"/>
                    </a:cubicBezTo>
                    <a:cubicBezTo>
                      <a:pt x="37206" y="31245"/>
                      <a:pt x="31320" y="33863"/>
                      <a:pt x="29359" y="35172"/>
                    </a:cubicBezTo>
                    <a:cubicBezTo>
                      <a:pt x="27397" y="36480"/>
                      <a:pt x="25435" y="41061"/>
                      <a:pt x="21511" y="40407"/>
                    </a:cubicBezTo>
                    <a:cubicBezTo>
                      <a:pt x="17587" y="40407"/>
                      <a:pt x="15625" y="34517"/>
                      <a:pt x="13010" y="34517"/>
                    </a:cubicBezTo>
                    <a:cubicBezTo>
                      <a:pt x="10394" y="34517"/>
                      <a:pt x="7124" y="37789"/>
                      <a:pt x="3854" y="35826"/>
                    </a:cubicBezTo>
                    <a:cubicBezTo>
                      <a:pt x="584" y="33863"/>
                      <a:pt x="3200" y="29937"/>
                      <a:pt x="1238" y="27974"/>
                    </a:cubicBezTo>
                    <a:cubicBezTo>
                      <a:pt x="-724" y="26010"/>
                      <a:pt x="-70" y="19466"/>
                      <a:pt x="1238" y="1815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5DD5F8F3-3836-D5F8-0238-991E9003EE63}"/>
                  </a:ext>
                </a:extLst>
              </p:cNvPr>
              <p:cNvSpPr/>
              <p:nvPr/>
            </p:nvSpPr>
            <p:spPr>
              <a:xfrm>
                <a:off x="4302653" y="5472479"/>
                <a:ext cx="36034" cy="18906"/>
              </a:xfrm>
              <a:custGeom>
                <a:avLst/>
                <a:gdLst>
                  <a:gd name="connsiteX0" fmla="*/ 931 w 36034"/>
                  <a:gd name="connsiteY0" fmla="*/ 8437 h 18906"/>
                  <a:gd name="connsiteX1" fmla="*/ 14011 w 36034"/>
                  <a:gd name="connsiteY1" fmla="*/ 584 h 18906"/>
                  <a:gd name="connsiteX2" fmla="*/ 30360 w 36034"/>
                  <a:gd name="connsiteY2" fmla="*/ 1893 h 18906"/>
                  <a:gd name="connsiteX3" fmla="*/ 34284 w 36034"/>
                  <a:gd name="connsiteY3" fmla="*/ 10400 h 18906"/>
                  <a:gd name="connsiteX4" fmla="*/ 22513 w 36034"/>
                  <a:gd name="connsiteY4" fmla="*/ 18907 h 18906"/>
                  <a:gd name="connsiteX5" fmla="*/ 10087 w 36034"/>
                  <a:gd name="connsiteY5" fmla="*/ 16290 h 18906"/>
                  <a:gd name="connsiteX6" fmla="*/ 931 w 36034"/>
                  <a:gd name="connsiteY6" fmla="*/ 8437 h 18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34" h="18906">
                    <a:moveTo>
                      <a:pt x="931" y="8437"/>
                    </a:moveTo>
                    <a:cubicBezTo>
                      <a:pt x="7471" y="3856"/>
                      <a:pt x="7471" y="584"/>
                      <a:pt x="14011" y="584"/>
                    </a:cubicBezTo>
                    <a:cubicBezTo>
                      <a:pt x="20550" y="584"/>
                      <a:pt x="26436" y="-1379"/>
                      <a:pt x="30360" y="1893"/>
                    </a:cubicBezTo>
                    <a:cubicBezTo>
                      <a:pt x="34938" y="5819"/>
                      <a:pt x="38207" y="7783"/>
                      <a:pt x="34284" y="10400"/>
                    </a:cubicBezTo>
                    <a:cubicBezTo>
                      <a:pt x="30360" y="13672"/>
                      <a:pt x="30360" y="18907"/>
                      <a:pt x="22513" y="18907"/>
                    </a:cubicBezTo>
                    <a:cubicBezTo>
                      <a:pt x="14665" y="18907"/>
                      <a:pt x="16627" y="18253"/>
                      <a:pt x="10087" y="16290"/>
                    </a:cubicBezTo>
                    <a:cubicBezTo>
                      <a:pt x="3548" y="14326"/>
                      <a:pt x="-2338" y="10400"/>
                      <a:pt x="931" y="843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829479D-19E3-46B4-53D0-49A1DE40A9A5}"/>
                </a:ext>
              </a:extLst>
            </p:cNvPr>
            <p:cNvSpPr/>
            <p:nvPr/>
          </p:nvSpPr>
          <p:spPr>
            <a:xfrm>
              <a:off x="2900185" y="4132220"/>
              <a:ext cx="774943" cy="551650"/>
            </a:xfrm>
            <a:custGeom>
              <a:avLst/>
              <a:gdLst>
                <a:gd name="connsiteX0" fmla="*/ 771020 w 774943"/>
                <a:gd name="connsiteY0" fmla="*/ 54314 h 551650"/>
                <a:gd name="connsiteX1" fmla="*/ 764480 w 774943"/>
                <a:gd name="connsiteY1" fmla="*/ 50388 h 551650"/>
                <a:gd name="connsiteX2" fmla="*/ 761211 w 774943"/>
                <a:gd name="connsiteY2" fmla="*/ 53005 h 551650"/>
                <a:gd name="connsiteX3" fmla="*/ 749439 w 774943"/>
                <a:gd name="connsiteY3" fmla="*/ 58240 h 551650"/>
                <a:gd name="connsiteX4" fmla="*/ 735052 w 774943"/>
                <a:gd name="connsiteY4" fmla="*/ 43190 h 551650"/>
                <a:gd name="connsiteX5" fmla="*/ 725243 w 774943"/>
                <a:gd name="connsiteY5" fmla="*/ 34683 h 551650"/>
                <a:gd name="connsiteX6" fmla="*/ 723935 w 774943"/>
                <a:gd name="connsiteY6" fmla="*/ 34028 h 551650"/>
                <a:gd name="connsiteX7" fmla="*/ 721319 w 774943"/>
                <a:gd name="connsiteY7" fmla="*/ 34683 h 551650"/>
                <a:gd name="connsiteX8" fmla="*/ 710201 w 774943"/>
                <a:gd name="connsiteY8" fmla="*/ 36646 h 551650"/>
                <a:gd name="connsiteX9" fmla="*/ 695814 w 774943"/>
                <a:gd name="connsiteY9" fmla="*/ 18323 h 551650"/>
                <a:gd name="connsiteX10" fmla="*/ 690582 w 774943"/>
                <a:gd name="connsiteY10" fmla="*/ 18323 h 551650"/>
                <a:gd name="connsiteX11" fmla="*/ 684697 w 774943"/>
                <a:gd name="connsiteY11" fmla="*/ 11124 h 551650"/>
                <a:gd name="connsiteX12" fmla="*/ 682735 w 774943"/>
                <a:gd name="connsiteY12" fmla="*/ 11779 h 551650"/>
                <a:gd name="connsiteX13" fmla="*/ 667694 w 774943"/>
                <a:gd name="connsiteY13" fmla="*/ 20286 h 551650"/>
                <a:gd name="connsiteX14" fmla="*/ 654615 w 774943"/>
                <a:gd name="connsiteY14" fmla="*/ 24212 h 551650"/>
                <a:gd name="connsiteX15" fmla="*/ 651345 w 774943"/>
                <a:gd name="connsiteY15" fmla="*/ 26830 h 551650"/>
                <a:gd name="connsiteX16" fmla="*/ 640882 w 774943"/>
                <a:gd name="connsiteY16" fmla="*/ 33374 h 551650"/>
                <a:gd name="connsiteX17" fmla="*/ 617993 w 774943"/>
                <a:gd name="connsiteY17" fmla="*/ 24212 h 551650"/>
                <a:gd name="connsiteX18" fmla="*/ 610800 w 774943"/>
                <a:gd name="connsiteY18" fmla="*/ 13742 h 551650"/>
                <a:gd name="connsiteX19" fmla="*/ 607530 w 774943"/>
                <a:gd name="connsiteY19" fmla="*/ 9161 h 551650"/>
                <a:gd name="connsiteX20" fmla="*/ 604914 w 774943"/>
                <a:gd name="connsiteY20" fmla="*/ 9161 h 551650"/>
                <a:gd name="connsiteX21" fmla="*/ 596412 w 774943"/>
                <a:gd name="connsiteY21" fmla="*/ 3272 h 551650"/>
                <a:gd name="connsiteX22" fmla="*/ 589219 w 774943"/>
                <a:gd name="connsiteY22" fmla="*/ 0 h 551650"/>
                <a:gd name="connsiteX23" fmla="*/ 586603 w 774943"/>
                <a:gd name="connsiteY23" fmla="*/ 1963 h 551650"/>
                <a:gd name="connsiteX24" fmla="*/ 579409 w 774943"/>
                <a:gd name="connsiteY24" fmla="*/ 5235 h 551650"/>
                <a:gd name="connsiteX25" fmla="*/ 578755 w 774943"/>
                <a:gd name="connsiteY25" fmla="*/ 5235 h 551650"/>
                <a:gd name="connsiteX26" fmla="*/ 577447 w 774943"/>
                <a:gd name="connsiteY26" fmla="*/ 9161 h 551650"/>
                <a:gd name="connsiteX27" fmla="*/ 562406 w 774943"/>
                <a:gd name="connsiteY27" fmla="*/ 11779 h 551650"/>
                <a:gd name="connsiteX28" fmla="*/ 562406 w 774943"/>
                <a:gd name="connsiteY28" fmla="*/ 11779 h 551650"/>
                <a:gd name="connsiteX29" fmla="*/ 562406 w 774943"/>
                <a:gd name="connsiteY29" fmla="*/ 11779 h 551650"/>
                <a:gd name="connsiteX30" fmla="*/ 555867 w 774943"/>
                <a:gd name="connsiteY30" fmla="*/ 18323 h 551650"/>
                <a:gd name="connsiteX31" fmla="*/ 545404 w 774943"/>
                <a:gd name="connsiteY31" fmla="*/ 15705 h 551650"/>
                <a:gd name="connsiteX32" fmla="*/ 534940 w 774943"/>
                <a:gd name="connsiteY32" fmla="*/ 17014 h 551650"/>
                <a:gd name="connsiteX33" fmla="*/ 532324 w 774943"/>
                <a:gd name="connsiteY33" fmla="*/ 17014 h 551650"/>
                <a:gd name="connsiteX34" fmla="*/ 523169 w 774943"/>
                <a:gd name="connsiteY34" fmla="*/ 11779 h 551650"/>
                <a:gd name="connsiteX35" fmla="*/ 512705 w 774943"/>
                <a:gd name="connsiteY35" fmla="*/ 11124 h 551650"/>
                <a:gd name="connsiteX36" fmla="*/ 484585 w 774943"/>
                <a:gd name="connsiteY36" fmla="*/ 22249 h 551650"/>
                <a:gd name="connsiteX37" fmla="*/ 484585 w 774943"/>
                <a:gd name="connsiteY37" fmla="*/ 22249 h 551650"/>
                <a:gd name="connsiteX38" fmla="*/ 485239 w 774943"/>
                <a:gd name="connsiteY38" fmla="*/ 24867 h 551650"/>
                <a:gd name="connsiteX39" fmla="*/ 477391 w 774943"/>
                <a:gd name="connsiteY39" fmla="*/ 41881 h 551650"/>
                <a:gd name="connsiteX40" fmla="*/ 476738 w 774943"/>
                <a:gd name="connsiteY40" fmla="*/ 50388 h 551650"/>
                <a:gd name="connsiteX41" fmla="*/ 476083 w 774943"/>
                <a:gd name="connsiteY41" fmla="*/ 57586 h 551650"/>
                <a:gd name="connsiteX42" fmla="*/ 464966 w 774943"/>
                <a:gd name="connsiteY42" fmla="*/ 75909 h 551650"/>
                <a:gd name="connsiteX43" fmla="*/ 454503 w 774943"/>
                <a:gd name="connsiteY43" fmla="*/ 75909 h 551650"/>
                <a:gd name="connsiteX44" fmla="*/ 454503 w 774943"/>
                <a:gd name="connsiteY44" fmla="*/ 76563 h 551650"/>
                <a:gd name="connsiteX45" fmla="*/ 452541 w 774943"/>
                <a:gd name="connsiteY45" fmla="*/ 79835 h 551650"/>
                <a:gd name="connsiteX46" fmla="*/ 449271 w 774943"/>
                <a:gd name="connsiteY46" fmla="*/ 79835 h 551650"/>
                <a:gd name="connsiteX47" fmla="*/ 449271 w 774943"/>
                <a:gd name="connsiteY47" fmla="*/ 83107 h 551650"/>
                <a:gd name="connsiteX48" fmla="*/ 436846 w 774943"/>
                <a:gd name="connsiteY48" fmla="*/ 95541 h 551650"/>
                <a:gd name="connsiteX49" fmla="*/ 419843 w 774943"/>
                <a:gd name="connsiteY49" fmla="*/ 100121 h 551650"/>
                <a:gd name="connsiteX50" fmla="*/ 400878 w 774943"/>
                <a:gd name="connsiteY50" fmla="*/ 98813 h 551650"/>
                <a:gd name="connsiteX51" fmla="*/ 387799 w 774943"/>
                <a:gd name="connsiteY51" fmla="*/ 93578 h 551650"/>
                <a:gd name="connsiteX52" fmla="*/ 384529 w 774943"/>
                <a:gd name="connsiteY52" fmla="*/ 92269 h 551650"/>
                <a:gd name="connsiteX53" fmla="*/ 381259 w 774943"/>
                <a:gd name="connsiteY53" fmla="*/ 94232 h 551650"/>
                <a:gd name="connsiteX54" fmla="*/ 379297 w 774943"/>
                <a:gd name="connsiteY54" fmla="*/ 95541 h 551650"/>
                <a:gd name="connsiteX55" fmla="*/ 376681 w 774943"/>
                <a:gd name="connsiteY55" fmla="*/ 106011 h 551650"/>
                <a:gd name="connsiteX56" fmla="*/ 373411 w 774943"/>
                <a:gd name="connsiteY56" fmla="*/ 117135 h 551650"/>
                <a:gd name="connsiteX57" fmla="*/ 352485 w 774943"/>
                <a:gd name="connsiteY57" fmla="*/ 122370 h 551650"/>
                <a:gd name="connsiteX58" fmla="*/ 350523 w 774943"/>
                <a:gd name="connsiteY58" fmla="*/ 122370 h 551650"/>
                <a:gd name="connsiteX59" fmla="*/ 349215 w 774943"/>
                <a:gd name="connsiteY59" fmla="*/ 124334 h 551650"/>
                <a:gd name="connsiteX60" fmla="*/ 345291 w 774943"/>
                <a:gd name="connsiteY60" fmla="*/ 127606 h 551650"/>
                <a:gd name="connsiteX61" fmla="*/ 320441 w 774943"/>
                <a:gd name="connsiteY61" fmla="*/ 131532 h 551650"/>
                <a:gd name="connsiteX62" fmla="*/ 314555 w 774943"/>
                <a:gd name="connsiteY62" fmla="*/ 131532 h 551650"/>
                <a:gd name="connsiteX63" fmla="*/ 298206 w 774943"/>
                <a:gd name="connsiteY63" fmla="*/ 138076 h 551650"/>
                <a:gd name="connsiteX64" fmla="*/ 296898 w 774943"/>
                <a:gd name="connsiteY64" fmla="*/ 138730 h 551650"/>
                <a:gd name="connsiteX65" fmla="*/ 296898 w 774943"/>
                <a:gd name="connsiteY65" fmla="*/ 143966 h 551650"/>
                <a:gd name="connsiteX66" fmla="*/ 292321 w 774943"/>
                <a:gd name="connsiteY66" fmla="*/ 149855 h 551650"/>
                <a:gd name="connsiteX67" fmla="*/ 292321 w 774943"/>
                <a:gd name="connsiteY67" fmla="*/ 158362 h 551650"/>
                <a:gd name="connsiteX68" fmla="*/ 292321 w 774943"/>
                <a:gd name="connsiteY68" fmla="*/ 160325 h 551650"/>
                <a:gd name="connsiteX69" fmla="*/ 296244 w 774943"/>
                <a:gd name="connsiteY69" fmla="*/ 162288 h 551650"/>
                <a:gd name="connsiteX70" fmla="*/ 306708 w 774943"/>
                <a:gd name="connsiteY70" fmla="*/ 175376 h 551650"/>
                <a:gd name="connsiteX71" fmla="*/ 289705 w 774943"/>
                <a:gd name="connsiteY71" fmla="*/ 184537 h 551650"/>
                <a:gd name="connsiteX72" fmla="*/ 288397 w 774943"/>
                <a:gd name="connsiteY72" fmla="*/ 186501 h 551650"/>
                <a:gd name="connsiteX73" fmla="*/ 282511 w 774943"/>
                <a:gd name="connsiteY73" fmla="*/ 193045 h 551650"/>
                <a:gd name="connsiteX74" fmla="*/ 271394 w 774943"/>
                <a:gd name="connsiteY74" fmla="*/ 195662 h 551650"/>
                <a:gd name="connsiteX75" fmla="*/ 270086 w 774943"/>
                <a:gd name="connsiteY75" fmla="*/ 195662 h 551650"/>
                <a:gd name="connsiteX76" fmla="*/ 266816 w 774943"/>
                <a:gd name="connsiteY76" fmla="*/ 196317 h 551650"/>
                <a:gd name="connsiteX77" fmla="*/ 262892 w 774943"/>
                <a:gd name="connsiteY77" fmla="*/ 197625 h 551650"/>
                <a:gd name="connsiteX78" fmla="*/ 253737 w 774943"/>
                <a:gd name="connsiteY78" fmla="*/ 197625 h 551650"/>
                <a:gd name="connsiteX79" fmla="*/ 250467 w 774943"/>
                <a:gd name="connsiteY79" fmla="*/ 197625 h 551650"/>
                <a:gd name="connsiteX80" fmla="*/ 246543 w 774943"/>
                <a:gd name="connsiteY80" fmla="*/ 199589 h 551650"/>
                <a:gd name="connsiteX81" fmla="*/ 239350 w 774943"/>
                <a:gd name="connsiteY81" fmla="*/ 203515 h 551650"/>
                <a:gd name="connsiteX82" fmla="*/ 207959 w 774943"/>
                <a:gd name="connsiteY82" fmla="*/ 204169 h 551650"/>
                <a:gd name="connsiteX83" fmla="*/ 198804 w 774943"/>
                <a:gd name="connsiteY83" fmla="*/ 204169 h 551650"/>
                <a:gd name="connsiteX84" fmla="*/ 190957 w 774943"/>
                <a:gd name="connsiteY84" fmla="*/ 206787 h 551650"/>
                <a:gd name="connsiteX85" fmla="*/ 178531 w 774943"/>
                <a:gd name="connsiteY85" fmla="*/ 210059 h 551650"/>
                <a:gd name="connsiteX86" fmla="*/ 175261 w 774943"/>
                <a:gd name="connsiteY86" fmla="*/ 210059 h 551650"/>
                <a:gd name="connsiteX87" fmla="*/ 151719 w 774943"/>
                <a:gd name="connsiteY87" fmla="*/ 202206 h 551650"/>
                <a:gd name="connsiteX88" fmla="*/ 141910 w 774943"/>
                <a:gd name="connsiteY88" fmla="*/ 198934 h 551650"/>
                <a:gd name="connsiteX89" fmla="*/ 141255 w 774943"/>
                <a:gd name="connsiteY89" fmla="*/ 198934 h 551650"/>
                <a:gd name="connsiteX90" fmla="*/ 134062 w 774943"/>
                <a:gd name="connsiteY90" fmla="*/ 191081 h 551650"/>
                <a:gd name="connsiteX91" fmla="*/ 133408 w 774943"/>
                <a:gd name="connsiteY91" fmla="*/ 189773 h 551650"/>
                <a:gd name="connsiteX92" fmla="*/ 126214 w 774943"/>
                <a:gd name="connsiteY92" fmla="*/ 186501 h 551650"/>
                <a:gd name="connsiteX93" fmla="*/ 117713 w 774943"/>
                <a:gd name="connsiteY93" fmla="*/ 179302 h 551650"/>
                <a:gd name="connsiteX94" fmla="*/ 114443 w 774943"/>
                <a:gd name="connsiteY94" fmla="*/ 175376 h 551650"/>
                <a:gd name="connsiteX95" fmla="*/ 103326 w 774943"/>
                <a:gd name="connsiteY95" fmla="*/ 167524 h 551650"/>
                <a:gd name="connsiteX96" fmla="*/ 98094 w 774943"/>
                <a:gd name="connsiteY96" fmla="*/ 164906 h 551650"/>
                <a:gd name="connsiteX97" fmla="*/ 94171 w 774943"/>
                <a:gd name="connsiteY97" fmla="*/ 169487 h 551650"/>
                <a:gd name="connsiteX98" fmla="*/ 92863 w 774943"/>
                <a:gd name="connsiteY98" fmla="*/ 172104 h 551650"/>
                <a:gd name="connsiteX99" fmla="*/ 91555 w 774943"/>
                <a:gd name="connsiteY99" fmla="*/ 175376 h 551650"/>
                <a:gd name="connsiteX100" fmla="*/ 90247 w 774943"/>
                <a:gd name="connsiteY100" fmla="*/ 185192 h 551650"/>
                <a:gd name="connsiteX101" fmla="*/ 86977 w 774943"/>
                <a:gd name="connsiteY101" fmla="*/ 193699 h 551650"/>
                <a:gd name="connsiteX102" fmla="*/ 89593 w 774943"/>
                <a:gd name="connsiteY102" fmla="*/ 205478 h 551650"/>
                <a:gd name="connsiteX103" fmla="*/ 89593 w 774943"/>
                <a:gd name="connsiteY103" fmla="*/ 206133 h 551650"/>
                <a:gd name="connsiteX104" fmla="*/ 90901 w 774943"/>
                <a:gd name="connsiteY104" fmla="*/ 210059 h 551650"/>
                <a:gd name="connsiteX105" fmla="*/ 92863 w 774943"/>
                <a:gd name="connsiteY105" fmla="*/ 219875 h 551650"/>
                <a:gd name="connsiteX106" fmla="*/ 62126 w 774943"/>
                <a:gd name="connsiteY106" fmla="*/ 229690 h 551650"/>
                <a:gd name="connsiteX107" fmla="*/ 62126 w 774943"/>
                <a:gd name="connsiteY107" fmla="*/ 229690 h 551650"/>
                <a:gd name="connsiteX108" fmla="*/ 52317 w 774943"/>
                <a:gd name="connsiteY108" fmla="*/ 235580 h 551650"/>
                <a:gd name="connsiteX109" fmla="*/ 39238 w 774943"/>
                <a:gd name="connsiteY109" fmla="*/ 228382 h 551650"/>
                <a:gd name="connsiteX110" fmla="*/ 38584 w 774943"/>
                <a:gd name="connsiteY110" fmla="*/ 227073 h 551650"/>
                <a:gd name="connsiteX111" fmla="*/ 37276 w 774943"/>
                <a:gd name="connsiteY111" fmla="*/ 225764 h 551650"/>
                <a:gd name="connsiteX112" fmla="*/ 32044 w 774943"/>
                <a:gd name="connsiteY112" fmla="*/ 221838 h 551650"/>
                <a:gd name="connsiteX113" fmla="*/ 24850 w 774943"/>
                <a:gd name="connsiteY113" fmla="*/ 223147 h 551650"/>
                <a:gd name="connsiteX114" fmla="*/ 23542 w 774943"/>
                <a:gd name="connsiteY114" fmla="*/ 227073 h 551650"/>
                <a:gd name="connsiteX115" fmla="*/ 23542 w 774943"/>
                <a:gd name="connsiteY115" fmla="*/ 229690 h 551650"/>
                <a:gd name="connsiteX116" fmla="*/ 22889 w 774943"/>
                <a:gd name="connsiteY116" fmla="*/ 231654 h 551650"/>
                <a:gd name="connsiteX117" fmla="*/ 26812 w 774943"/>
                <a:gd name="connsiteY117" fmla="*/ 233617 h 551650"/>
                <a:gd name="connsiteX118" fmla="*/ 28774 w 774943"/>
                <a:gd name="connsiteY118" fmla="*/ 234926 h 551650"/>
                <a:gd name="connsiteX119" fmla="*/ 32044 w 774943"/>
                <a:gd name="connsiteY119" fmla="*/ 234271 h 551650"/>
                <a:gd name="connsiteX120" fmla="*/ 43161 w 774943"/>
                <a:gd name="connsiteY120" fmla="*/ 235580 h 551650"/>
                <a:gd name="connsiteX121" fmla="*/ 46431 w 774943"/>
                <a:gd name="connsiteY121" fmla="*/ 248013 h 551650"/>
                <a:gd name="connsiteX122" fmla="*/ 51009 w 774943"/>
                <a:gd name="connsiteY122" fmla="*/ 254557 h 551650"/>
                <a:gd name="connsiteX123" fmla="*/ 44469 w 774943"/>
                <a:gd name="connsiteY123" fmla="*/ 266991 h 551650"/>
                <a:gd name="connsiteX124" fmla="*/ 44469 w 774943"/>
                <a:gd name="connsiteY124" fmla="*/ 268300 h 551650"/>
                <a:gd name="connsiteX125" fmla="*/ 39891 w 774943"/>
                <a:gd name="connsiteY125" fmla="*/ 280733 h 551650"/>
                <a:gd name="connsiteX126" fmla="*/ 22235 w 774943"/>
                <a:gd name="connsiteY126" fmla="*/ 287931 h 551650"/>
                <a:gd name="connsiteX127" fmla="*/ 22235 w 774943"/>
                <a:gd name="connsiteY127" fmla="*/ 290549 h 551650"/>
                <a:gd name="connsiteX128" fmla="*/ 22235 w 774943"/>
                <a:gd name="connsiteY128" fmla="*/ 292512 h 551650"/>
                <a:gd name="connsiteX129" fmla="*/ 25505 w 774943"/>
                <a:gd name="connsiteY129" fmla="*/ 296438 h 551650"/>
                <a:gd name="connsiteX130" fmla="*/ 29428 w 774943"/>
                <a:gd name="connsiteY130" fmla="*/ 301673 h 551650"/>
                <a:gd name="connsiteX131" fmla="*/ 22889 w 774943"/>
                <a:gd name="connsiteY131" fmla="*/ 319342 h 551650"/>
                <a:gd name="connsiteX132" fmla="*/ 24850 w 774943"/>
                <a:gd name="connsiteY132" fmla="*/ 321305 h 551650"/>
                <a:gd name="connsiteX133" fmla="*/ 24850 w 774943"/>
                <a:gd name="connsiteY133" fmla="*/ 321305 h 551650"/>
                <a:gd name="connsiteX134" fmla="*/ 29428 w 774943"/>
                <a:gd name="connsiteY134" fmla="*/ 319996 h 551650"/>
                <a:gd name="connsiteX135" fmla="*/ 34006 w 774943"/>
                <a:gd name="connsiteY135" fmla="*/ 319996 h 551650"/>
                <a:gd name="connsiteX136" fmla="*/ 37276 w 774943"/>
                <a:gd name="connsiteY136" fmla="*/ 323268 h 551650"/>
                <a:gd name="connsiteX137" fmla="*/ 34006 w 774943"/>
                <a:gd name="connsiteY137" fmla="*/ 338319 h 551650"/>
                <a:gd name="connsiteX138" fmla="*/ 34006 w 774943"/>
                <a:gd name="connsiteY138" fmla="*/ 338319 h 551650"/>
                <a:gd name="connsiteX139" fmla="*/ 37930 w 774943"/>
                <a:gd name="connsiteY139" fmla="*/ 344863 h 551650"/>
                <a:gd name="connsiteX140" fmla="*/ 34660 w 774943"/>
                <a:gd name="connsiteY140" fmla="*/ 351407 h 551650"/>
                <a:gd name="connsiteX141" fmla="*/ 34660 w 774943"/>
                <a:gd name="connsiteY141" fmla="*/ 351407 h 551650"/>
                <a:gd name="connsiteX142" fmla="*/ 35968 w 774943"/>
                <a:gd name="connsiteY142" fmla="*/ 359260 h 551650"/>
                <a:gd name="connsiteX143" fmla="*/ 17657 w 774943"/>
                <a:gd name="connsiteY143" fmla="*/ 363186 h 551650"/>
                <a:gd name="connsiteX144" fmla="*/ 16349 w 774943"/>
                <a:gd name="connsiteY144" fmla="*/ 363186 h 551650"/>
                <a:gd name="connsiteX145" fmla="*/ 12425 w 774943"/>
                <a:gd name="connsiteY145" fmla="*/ 363186 h 551650"/>
                <a:gd name="connsiteX146" fmla="*/ 5886 w 774943"/>
                <a:gd name="connsiteY146" fmla="*/ 363186 h 551650"/>
                <a:gd name="connsiteX147" fmla="*/ 1962 w 774943"/>
                <a:gd name="connsiteY147" fmla="*/ 370384 h 551650"/>
                <a:gd name="connsiteX148" fmla="*/ 0 w 774943"/>
                <a:gd name="connsiteY148" fmla="*/ 374310 h 551650"/>
                <a:gd name="connsiteX149" fmla="*/ 7848 w 774943"/>
                <a:gd name="connsiteY149" fmla="*/ 375619 h 551650"/>
                <a:gd name="connsiteX150" fmla="*/ 10463 w 774943"/>
                <a:gd name="connsiteY150" fmla="*/ 376928 h 551650"/>
                <a:gd name="connsiteX151" fmla="*/ 20273 w 774943"/>
                <a:gd name="connsiteY151" fmla="*/ 385435 h 551650"/>
                <a:gd name="connsiteX152" fmla="*/ 17003 w 774943"/>
                <a:gd name="connsiteY152" fmla="*/ 395906 h 551650"/>
                <a:gd name="connsiteX153" fmla="*/ 22235 w 774943"/>
                <a:gd name="connsiteY153" fmla="*/ 403758 h 551650"/>
                <a:gd name="connsiteX154" fmla="*/ 25505 w 774943"/>
                <a:gd name="connsiteY154" fmla="*/ 405067 h 551650"/>
                <a:gd name="connsiteX155" fmla="*/ 33352 w 774943"/>
                <a:gd name="connsiteY155" fmla="*/ 414883 h 551650"/>
                <a:gd name="connsiteX156" fmla="*/ 31390 w 774943"/>
                <a:gd name="connsiteY156" fmla="*/ 419463 h 551650"/>
                <a:gd name="connsiteX157" fmla="*/ 34660 w 774943"/>
                <a:gd name="connsiteY157" fmla="*/ 422081 h 551650"/>
                <a:gd name="connsiteX158" fmla="*/ 43161 w 774943"/>
                <a:gd name="connsiteY158" fmla="*/ 431242 h 551650"/>
                <a:gd name="connsiteX159" fmla="*/ 47085 w 774943"/>
                <a:gd name="connsiteY159" fmla="*/ 437786 h 551650"/>
                <a:gd name="connsiteX160" fmla="*/ 49701 w 774943"/>
                <a:gd name="connsiteY160" fmla="*/ 443021 h 551650"/>
                <a:gd name="connsiteX161" fmla="*/ 53625 w 774943"/>
                <a:gd name="connsiteY161" fmla="*/ 443021 h 551650"/>
                <a:gd name="connsiteX162" fmla="*/ 65396 w 774943"/>
                <a:gd name="connsiteY162" fmla="*/ 446948 h 551650"/>
                <a:gd name="connsiteX163" fmla="*/ 67358 w 774943"/>
                <a:gd name="connsiteY163" fmla="*/ 450220 h 551650"/>
                <a:gd name="connsiteX164" fmla="*/ 73897 w 774943"/>
                <a:gd name="connsiteY164" fmla="*/ 458073 h 551650"/>
                <a:gd name="connsiteX165" fmla="*/ 76513 w 774943"/>
                <a:gd name="connsiteY165" fmla="*/ 458073 h 551650"/>
                <a:gd name="connsiteX166" fmla="*/ 90247 w 774943"/>
                <a:gd name="connsiteY166" fmla="*/ 461999 h 551650"/>
                <a:gd name="connsiteX167" fmla="*/ 94171 w 774943"/>
                <a:gd name="connsiteY167" fmla="*/ 469197 h 551650"/>
                <a:gd name="connsiteX168" fmla="*/ 97440 w 774943"/>
                <a:gd name="connsiteY168" fmla="*/ 475741 h 551650"/>
                <a:gd name="connsiteX169" fmla="*/ 105942 w 774943"/>
                <a:gd name="connsiteY169" fmla="*/ 483593 h 551650"/>
                <a:gd name="connsiteX170" fmla="*/ 107904 w 774943"/>
                <a:gd name="connsiteY170" fmla="*/ 483593 h 551650"/>
                <a:gd name="connsiteX171" fmla="*/ 133408 w 774943"/>
                <a:gd name="connsiteY171" fmla="*/ 494064 h 551650"/>
                <a:gd name="connsiteX172" fmla="*/ 136024 w 774943"/>
                <a:gd name="connsiteY172" fmla="*/ 499299 h 551650"/>
                <a:gd name="connsiteX173" fmla="*/ 139948 w 774943"/>
                <a:gd name="connsiteY173" fmla="*/ 505843 h 551650"/>
                <a:gd name="connsiteX174" fmla="*/ 143871 w 774943"/>
                <a:gd name="connsiteY174" fmla="*/ 510424 h 551650"/>
                <a:gd name="connsiteX175" fmla="*/ 161528 w 774943"/>
                <a:gd name="connsiteY175" fmla="*/ 528747 h 551650"/>
                <a:gd name="connsiteX176" fmla="*/ 169376 w 774943"/>
                <a:gd name="connsiteY176" fmla="*/ 528092 h 551650"/>
                <a:gd name="connsiteX177" fmla="*/ 189649 w 774943"/>
                <a:gd name="connsiteY177" fmla="*/ 528092 h 551650"/>
                <a:gd name="connsiteX178" fmla="*/ 191610 w 774943"/>
                <a:gd name="connsiteY178" fmla="*/ 529401 h 551650"/>
                <a:gd name="connsiteX179" fmla="*/ 202074 w 774943"/>
                <a:gd name="connsiteY179" fmla="*/ 540525 h 551650"/>
                <a:gd name="connsiteX180" fmla="*/ 202728 w 774943"/>
                <a:gd name="connsiteY180" fmla="*/ 545106 h 551650"/>
                <a:gd name="connsiteX181" fmla="*/ 209267 w 774943"/>
                <a:gd name="connsiteY181" fmla="*/ 545106 h 551650"/>
                <a:gd name="connsiteX182" fmla="*/ 224308 w 774943"/>
                <a:gd name="connsiteY182" fmla="*/ 548378 h 551650"/>
                <a:gd name="connsiteX183" fmla="*/ 226270 w 774943"/>
                <a:gd name="connsiteY183" fmla="*/ 550996 h 551650"/>
                <a:gd name="connsiteX184" fmla="*/ 234118 w 774943"/>
                <a:gd name="connsiteY184" fmla="*/ 547724 h 551650"/>
                <a:gd name="connsiteX185" fmla="*/ 242619 w 774943"/>
                <a:gd name="connsiteY185" fmla="*/ 549687 h 551650"/>
                <a:gd name="connsiteX186" fmla="*/ 249813 w 774943"/>
                <a:gd name="connsiteY186" fmla="*/ 551650 h 551650"/>
                <a:gd name="connsiteX187" fmla="*/ 251121 w 774943"/>
                <a:gd name="connsiteY187" fmla="*/ 550996 h 551650"/>
                <a:gd name="connsiteX188" fmla="*/ 266162 w 774943"/>
                <a:gd name="connsiteY188" fmla="*/ 545760 h 551650"/>
                <a:gd name="connsiteX189" fmla="*/ 274010 w 774943"/>
                <a:gd name="connsiteY189" fmla="*/ 548378 h 551650"/>
                <a:gd name="connsiteX190" fmla="*/ 281203 w 774943"/>
                <a:gd name="connsiteY190" fmla="*/ 550341 h 551650"/>
                <a:gd name="connsiteX191" fmla="*/ 281203 w 774943"/>
                <a:gd name="connsiteY191" fmla="*/ 550341 h 551650"/>
                <a:gd name="connsiteX192" fmla="*/ 291013 w 774943"/>
                <a:gd name="connsiteY192" fmla="*/ 547069 h 551650"/>
                <a:gd name="connsiteX193" fmla="*/ 294282 w 774943"/>
                <a:gd name="connsiteY193" fmla="*/ 548378 h 551650"/>
                <a:gd name="connsiteX194" fmla="*/ 294936 w 774943"/>
                <a:gd name="connsiteY194" fmla="*/ 547069 h 551650"/>
                <a:gd name="connsiteX195" fmla="*/ 305400 w 774943"/>
                <a:gd name="connsiteY195" fmla="*/ 539217 h 551650"/>
                <a:gd name="connsiteX196" fmla="*/ 308015 w 774943"/>
                <a:gd name="connsiteY196" fmla="*/ 539217 h 551650"/>
                <a:gd name="connsiteX197" fmla="*/ 309323 w 774943"/>
                <a:gd name="connsiteY197" fmla="*/ 539217 h 551650"/>
                <a:gd name="connsiteX198" fmla="*/ 314555 w 774943"/>
                <a:gd name="connsiteY198" fmla="*/ 529401 h 551650"/>
                <a:gd name="connsiteX199" fmla="*/ 314555 w 774943"/>
                <a:gd name="connsiteY199" fmla="*/ 527438 h 551650"/>
                <a:gd name="connsiteX200" fmla="*/ 325672 w 774943"/>
                <a:gd name="connsiteY200" fmla="*/ 514350 h 551650"/>
                <a:gd name="connsiteX201" fmla="*/ 333520 w 774943"/>
                <a:gd name="connsiteY201" fmla="*/ 516313 h 551650"/>
                <a:gd name="connsiteX202" fmla="*/ 340060 w 774943"/>
                <a:gd name="connsiteY202" fmla="*/ 518276 h 551650"/>
                <a:gd name="connsiteX203" fmla="*/ 342676 w 774943"/>
                <a:gd name="connsiteY203" fmla="*/ 517622 h 551650"/>
                <a:gd name="connsiteX204" fmla="*/ 342676 w 774943"/>
                <a:gd name="connsiteY204" fmla="*/ 517622 h 551650"/>
                <a:gd name="connsiteX205" fmla="*/ 343983 w 774943"/>
                <a:gd name="connsiteY205" fmla="*/ 515659 h 551650"/>
                <a:gd name="connsiteX206" fmla="*/ 355101 w 774943"/>
                <a:gd name="connsiteY206" fmla="*/ 507152 h 551650"/>
                <a:gd name="connsiteX207" fmla="*/ 357062 w 774943"/>
                <a:gd name="connsiteY207" fmla="*/ 507152 h 551650"/>
                <a:gd name="connsiteX208" fmla="*/ 359678 w 774943"/>
                <a:gd name="connsiteY208" fmla="*/ 507152 h 551650"/>
                <a:gd name="connsiteX209" fmla="*/ 360986 w 774943"/>
                <a:gd name="connsiteY209" fmla="*/ 502571 h 551650"/>
                <a:gd name="connsiteX210" fmla="*/ 366872 w 774943"/>
                <a:gd name="connsiteY210" fmla="*/ 499299 h 551650"/>
                <a:gd name="connsiteX211" fmla="*/ 366872 w 774943"/>
                <a:gd name="connsiteY211" fmla="*/ 499299 h 551650"/>
                <a:gd name="connsiteX212" fmla="*/ 368834 w 774943"/>
                <a:gd name="connsiteY212" fmla="*/ 488829 h 551650"/>
                <a:gd name="connsiteX213" fmla="*/ 376027 w 774943"/>
                <a:gd name="connsiteY213" fmla="*/ 485557 h 551650"/>
                <a:gd name="connsiteX214" fmla="*/ 387145 w 774943"/>
                <a:gd name="connsiteY214" fmla="*/ 493409 h 551650"/>
                <a:gd name="connsiteX215" fmla="*/ 387145 w 774943"/>
                <a:gd name="connsiteY215" fmla="*/ 493409 h 551650"/>
                <a:gd name="connsiteX216" fmla="*/ 393685 w 774943"/>
                <a:gd name="connsiteY216" fmla="*/ 491446 h 551650"/>
                <a:gd name="connsiteX217" fmla="*/ 393685 w 774943"/>
                <a:gd name="connsiteY217" fmla="*/ 491446 h 551650"/>
                <a:gd name="connsiteX218" fmla="*/ 404148 w 774943"/>
                <a:gd name="connsiteY218" fmla="*/ 481630 h 551650"/>
                <a:gd name="connsiteX219" fmla="*/ 410687 w 774943"/>
                <a:gd name="connsiteY219" fmla="*/ 479667 h 551650"/>
                <a:gd name="connsiteX220" fmla="*/ 417227 w 774943"/>
                <a:gd name="connsiteY220" fmla="*/ 469197 h 551650"/>
                <a:gd name="connsiteX221" fmla="*/ 432922 w 774943"/>
                <a:gd name="connsiteY221" fmla="*/ 451529 h 551650"/>
                <a:gd name="connsiteX222" fmla="*/ 454503 w 774943"/>
                <a:gd name="connsiteY222" fmla="*/ 451529 h 551650"/>
                <a:gd name="connsiteX223" fmla="*/ 459734 w 774943"/>
                <a:gd name="connsiteY223" fmla="*/ 455455 h 551650"/>
                <a:gd name="connsiteX224" fmla="*/ 460389 w 774943"/>
                <a:gd name="connsiteY224" fmla="*/ 456109 h 551650"/>
                <a:gd name="connsiteX225" fmla="*/ 464966 w 774943"/>
                <a:gd name="connsiteY225" fmla="*/ 453492 h 551650"/>
                <a:gd name="connsiteX226" fmla="*/ 482623 w 774943"/>
                <a:gd name="connsiteY226" fmla="*/ 446293 h 551650"/>
                <a:gd name="connsiteX227" fmla="*/ 487855 w 774943"/>
                <a:gd name="connsiteY227" fmla="*/ 448257 h 551650"/>
                <a:gd name="connsiteX228" fmla="*/ 489817 w 774943"/>
                <a:gd name="connsiteY228" fmla="*/ 448911 h 551650"/>
                <a:gd name="connsiteX229" fmla="*/ 494394 w 774943"/>
                <a:gd name="connsiteY229" fmla="*/ 444330 h 551650"/>
                <a:gd name="connsiteX230" fmla="*/ 501588 w 774943"/>
                <a:gd name="connsiteY230" fmla="*/ 444330 h 551650"/>
                <a:gd name="connsiteX231" fmla="*/ 504858 w 774943"/>
                <a:gd name="connsiteY231" fmla="*/ 446948 h 551650"/>
                <a:gd name="connsiteX232" fmla="*/ 514013 w 774943"/>
                <a:gd name="connsiteY232" fmla="*/ 445639 h 551650"/>
                <a:gd name="connsiteX233" fmla="*/ 516629 w 774943"/>
                <a:gd name="connsiteY233" fmla="*/ 446948 h 551650"/>
                <a:gd name="connsiteX234" fmla="*/ 516629 w 774943"/>
                <a:gd name="connsiteY234" fmla="*/ 446948 h 551650"/>
                <a:gd name="connsiteX235" fmla="*/ 521861 w 774943"/>
                <a:gd name="connsiteY235" fmla="*/ 442367 h 551650"/>
                <a:gd name="connsiteX236" fmla="*/ 532324 w 774943"/>
                <a:gd name="connsiteY236" fmla="*/ 441058 h 551650"/>
                <a:gd name="connsiteX237" fmla="*/ 536902 w 774943"/>
                <a:gd name="connsiteY237" fmla="*/ 441058 h 551650"/>
                <a:gd name="connsiteX238" fmla="*/ 538210 w 774943"/>
                <a:gd name="connsiteY238" fmla="*/ 439095 h 551650"/>
                <a:gd name="connsiteX239" fmla="*/ 550635 w 774943"/>
                <a:gd name="connsiteY239" fmla="*/ 433205 h 551650"/>
                <a:gd name="connsiteX240" fmla="*/ 556521 w 774943"/>
                <a:gd name="connsiteY240" fmla="*/ 436477 h 551650"/>
                <a:gd name="connsiteX241" fmla="*/ 563060 w 774943"/>
                <a:gd name="connsiteY241" fmla="*/ 439749 h 551650"/>
                <a:gd name="connsiteX242" fmla="*/ 569600 w 774943"/>
                <a:gd name="connsiteY242" fmla="*/ 437132 h 551650"/>
                <a:gd name="connsiteX243" fmla="*/ 572216 w 774943"/>
                <a:gd name="connsiteY243" fmla="*/ 427970 h 551650"/>
                <a:gd name="connsiteX244" fmla="*/ 572216 w 774943"/>
                <a:gd name="connsiteY244" fmla="*/ 426007 h 551650"/>
                <a:gd name="connsiteX245" fmla="*/ 576794 w 774943"/>
                <a:gd name="connsiteY245" fmla="*/ 414883 h 551650"/>
                <a:gd name="connsiteX246" fmla="*/ 578102 w 774943"/>
                <a:gd name="connsiteY246" fmla="*/ 413574 h 551650"/>
                <a:gd name="connsiteX247" fmla="*/ 592488 w 774943"/>
                <a:gd name="connsiteY247" fmla="*/ 408339 h 551650"/>
                <a:gd name="connsiteX248" fmla="*/ 596412 w 774943"/>
                <a:gd name="connsiteY248" fmla="*/ 409648 h 551650"/>
                <a:gd name="connsiteX249" fmla="*/ 606222 w 774943"/>
                <a:gd name="connsiteY249" fmla="*/ 407684 h 551650"/>
                <a:gd name="connsiteX250" fmla="*/ 609492 w 774943"/>
                <a:gd name="connsiteY250" fmla="*/ 408993 h 551650"/>
                <a:gd name="connsiteX251" fmla="*/ 614069 w 774943"/>
                <a:gd name="connsiteY251" fmla="*/ 410302 h 551650"/>
                <a:gd name="connsiteX252" fmla="*/ 614069 w 774943"/>
                <a:gd name="connsiteY252" fmla="*/ 410302 h 551650"/>
                <a:gd name="connsiteX253" fmla="*/ 620609 w 774943"/>
                <a:gd name="connsiteY253" fmla="*/ 402449 h 551650"/>
                <a:gd name="connsiteX254" fmla="*/ 623879 w 774943"/>
                <a:gd name="connsiteY254" fmla="*/ 401795 h 551650"/>
                <a:gd name="connsiteX255" fmla="*/ 623879 w 774943"/>
                <a:gd name="connsiteY255" fmla="*/ 386744 h 551650"/>
                <a:gd name="connsiteX256" fmla="*/ 632380 w 774943"/>
                <a:gd name="connsiteY256" fmla="*/ 378891 h 551650"/>
                <a:gd name="connsiteX257" fmla="*/ 633688 w 774943"/>
                <a:gd name="connsiteY257" fmla="*/ 378237 h 551650"/>
                <a:gd name="connsiteX258" fmla="*/ 633688 w 774943"/>
                <a:gd name="connsiteY258" fmla="*/ 378237 h 551650"/>
                <a:gd name="connsiteX259" fmla="*/ 630418 w 774943"/>
                <a:gd name="connsiteY259" fmla="*/ 361877 h 551650"/>
                <a:gd name="connsiteX260" fmla="*/ 633034 w 774943"/>
                <a:gd name="connsiteY260" fmla="*/ 355988 h 551650"/>
                <a:gd name="connsiteX261" fmla="*/ 633034 w 774943"/>
                <a:gd name="connsiteY261" fmla="*/ 340937 h 551650"/>
                <a:gd name="connsiteX262" fmla="*/ 639574 w 774943"/>
                <a:gd name="connsiteY262" fmla="*/ 335702 h 551650"/>
                <a:gd name="connsiteX263" fmla="*/ 646113 w 774943"/>
                <a:gd name="connsiteY263" fmla="*/ 333739 h 551650"/>
                <a:gd name="connsiteX264" fmla="*/ 651345 w 774943"/>
                <a:gd name="connsiteY264" fmla="*/ 321305 h 551650"/>
                <a:gd name="connsiteX265" fmla="*/ 653307 w 774943"/>
                <a:gd name="connsiteY265" fmla="*/ 321305 h 551650"/>
                <a:gd name="connsiteX266" fmla="*/ 649383 w 774943"/>
                <a:gd name="connsiteY266" fmla="*/ 310835 h 551650"/>
                <a:gd name="connsiteX267" fmla="*/ 655923 w 774943"/>
                <a:gd name="connsiteY267" fmla="*/ 294475 h 551650"/>
                <a:gd name="connsiteX268" fmla="*/ 659192 w 774943"/>
                <a:gd name="connsiteY268" fmla="*/ 291857 h 551650"/>
                <a:gd name="connsiteX269" fmla="*/ 660500 w 774943"/>
                <a:gd name="connsiteY269" fmla="*/ 278115 h 551650"/>
                <a:gd name="connsiteX270" fmla="*/ 661808 w 774943"/>
                <a:gd name="connsiteY270" fmla="*/ 276807 h 551650"/>
                <a:gd name="connsiteX271" fmla="*/ 664424 w 774943"/>
                <a:gd name="connsiteY271" fmla="*/ 274844 h 551650"/>
                <a:gd name="connsiteX272" fmla="*/ 664424 w 774943"/>
                <a:gd name="connsiteY272" fmla="*/ 272880 h 551650"/>
                <a:gd name="connsiteX273" fmla="*/ 657884 w 774943"/>
                <a:gd name="connsiteY273" fmla="*/ 267645 h 551650"/>
                <a:gd name="connsiteX274" fmla="*/ 659192 w 774943"/>
                <a:gd name="connsiteY274" fmla="*/ 259792 h 551650"/>
                <a:gd name="connsiteX275" fmla="*/ 663116 w 774943"/>
                <a:gd name="connsiteY275" fmla="*/ 255866 h 551650"/>
                <a:gd name="connsiteX276" fmla="*/ 672926 w 774943"/>
                <a:gd name="connsiteY276" fmla="*/ 244741 h 551650"/>
                <a:gd name="connsiteX277" fmla="*/ 673580 w 774943"/>
                <a:gd name="connsiteY277" fmla="*/ 239506 h 551650"/>
                <a:gd name="connsiteX278" fmla="*/ 676849 w 774943"/>
                <a:gd name="connsiteY278" fmla="*/ 230345 h 551650"/>
                <a:gd name="connsiteX279" fmla="*/ 678157 w 774943"/>
                <a:gd name="connsiteY279" fmla="*/ 229036 h 551650"/>
                <a:gd name="connsiteX280" fmla="*/ 678157 w 774943"/>
                <a:gd name="connsiteY280" fmla="*/ 206787 h 551650"/>
                <a:gd name="connsiteX281" fmla="*/ 678157 w 774943"/>
                <a:gd name="connsiteY281" fmla="*/ 205478 h 551650"/>
                <a:gd name="connsiteX282" fmla="*/ 686659 w 774943"/>
                <a:gd name="connsiteY282" fmla="*/ 192390 h 551650"/>
                <a:gd name="connsiteX283" fmla="*/ 688621 w 774943"/>
                <a:gd name="connsiteY283" fmla="*/ 191736 h 551650"/>
                <a:gd name="connsiteX284" fmla="*/ 691890 w 774943"/>
                <a:gd name="connsiteY284" fmla="*/ 190427 h 551650"/>
                <a:gd name="connsiteX285" fmla="*/ 689275 w 774943"/>
                <a:gd name="connsiteY285" fmla="*/ 183883 h 551650"/>
                <a:gd name="connsiteX286" fmla="*/ 686005 w 774943"/>
                <a:gd name="connsiteY286" fmla="*/ 172759 h 551650"/>
                <a:gd name="connsiteX287" fmla="*/ 701700 w 774943"/>
                <a:gd name="connsiteY287" fmla="*/ 149855 h 551650"/>
                <a:gd name="connsiteX288" fmla="*/ 703008 w 774943"/>
                <a:gd name="connsiteY288" fmla="*/ 148546 h 551650"/>
                <a:gd name="connsiteX289" fmla="*/ 705624 w 774943"/>
                <a:gd name="connsiteY289" fmla="*/ 138076 h 551650"/>
                <a:gd name="connsiteX290" fmla="*/ 708894 w 774943"/>
                <a:gd name="connsiteY290" fmla="*/ 126951 h 551650"/>
                <a:gd name="connsiteX291" fmla="*/ 724589 w 774943"/>
                <a:gd name="connsiteY291" fmla="*/ 112555 h 551650"/>
                <a:gd name="connsiteX292" fmla="*/ 727858 w 774943"/>
                <a:gd name="connsiteY292" fmla="*/ 113209 h 551650"/>
                <a:gd name="connsiteX293" fmla="*/ 727858 w 774943"/>
                <a:gd name="connsiteY293" fmla="*/ 111900 h 551650"/>
                <a:gd name="connsiteX294" fmla="*/ 734398 w 774943"/>
                <a:gd name="connsiteY294" fmla="*/ 100776 h 551650"/>
                <a:gd name="connsiteX295" fmla="*/ 740938 w 774943"/>
                <a:gd name="connsiteY295" fmla="*/ 100776 h 551650"/>
                <a:gd name="connsiteX296" fmla="*/ 741592 w 774943"/>
                <a:gd name="connsiteY296" fmla="*/ 100776 h 551650"/>
                <a:gd name="connsiteX297" fmla="*/ 752709 w 774943"/>
                <a:gd name="connsiteY297" fmla="*/ 104702 h 551650"/>
                <a:gd name="connsiteX298" fmla="*/ 755979 w 774943"/>
                <a:gd name="connsiteY298" fmla="*/ 98813 h 551650"/>
                <a:gd name="connsiteX299" fmla="*/ 764480 w 774943"/>
                <a:gd name="connsiteY299" fmla="*/ 90306 h 551650"/>
                <a:gd name="connsiteX300" fmla="*/ 765788 w 774943"/>
                <a:gd name="connsiteY300" fmla="*/ 90306 h 551650"/>
                <a:gd name="connsiteX301" fmla="*/ 770366 w 774943"/>
                <a:gd name="connsiteY301" fmla="*/ 78527 h 551650"/>
                <a:gd name="connsiteX302" fmla="*/ 774290 w 774943"/>
                <a:gd name="connsiteY302" fmla="*/ 75909 h 551650"/>
                <a:gd name="connsiteX303" fmla="*/ 774944 w 774943"/>
                <a:gd name="connsiteY303" fmla="*/ 71983 h 551650"/>
                <a:gd name="connsiteX304" fmla="*/ 771674 w 774943"/>
                <a:gd name="connsiteY304" fmla="*/ 68056 h 551650"/>
                <a:gd name="connsiteX305" fmla="*/ 770366 w 774943"/>
                <a:gd name="connsiteY305" fmla="*/ 55623 h 551650"/>
                <a:gd name="connsiteX306" fmla="*/ 770366 w 774943"/>
                <a:gd name="connsiteY306" fmla="*/ 53660 h 55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774943" h="551650">
                  <a:moveTo>
                    <a:pt x="771020" y="54314"/>
                  </a:moveTo>
                  <a:cubicBezTo>
                    <a:pt x="769712" y="53660"/>
                    <a:pt x="767750" y="52351"/>
                    <a:pt x="764480" y="50388"/>
                  </a:cubicBezTo>
                  <a:cubicBezTo>
                    <a:pt x="763172" y="50388"/>
                    <a:pt x="761864" y="52351"/>
                    <a:pt x="761211" y="53005"/>
                  </a:cubicBezTo>
                  <a:cubicBezTo>
                    <a:pt x="757287" y="55623"/>
                    <a:pt x="754017" y="58240"/>
                    <a:pt x="749439" y="58240"/>
                  </a:cubicBezTo>
                  <a:cubicBezTo>
                    <a:pt x="741592" y="58240"/>
                    <a:pt x="736360" y="49079"/>
                    <a:pt x="735052" y="43190"/>
                  </a:cubicBezTo>
                  <a:cubicBezTo>
                    <a:pt x="733744" y="41226"/>
                    <a:pt x="727205" y="35991"/>
                    <a:pt x="725243" y="34683"/>
                  </a:cubicBezTo>
                  <a:cubicBezTo>
                    <a:pt x="725243" y="34683"/>
                    <a:pt x="724589" y="34683"/>
                    <a:pt x="723935" y="34028"/>
                  </a:cubicBezTo>
                  <a:cubicBezTo>
                    <a:pt x="723281" y="34028"/>
                    <a:pt x="721973" y="34028"/>
                    <a:pt x="721319" y="34683"/>
                  </a:cubicBezTo>
                  <a:cubicBezTo>
                    <a:pt x="718049" y="35991"/>
                    <a:pt x="714125" y="37300"/>
                    <a:pt x="710201" y="36646"/>
                  </a:cubicBezTo>
                  <a:cubicBezTo>
                    <a:pt x="703662" y="35337"/>
                    <a:pt x="698430" y="24212"/>
                    <a:pt x="695814" y="18323"/>
                  </a:cubicBezTo>
                  <a:cubicBezTo>
                    <a:pt x="694506" y="18323"/>
                    <a:pt x="692545" y="18323"/>
                    <a:pt x="690582" y="18323"/>
                  </a:cubicBezTo>
                  <a:cubicBezTo>
                    <a:pt x="687313" y="17014"/>
                    <a:pt x="685351" y="15051"/>
                    <a:pt x="684697" y="11124"/>
                  </a:cubicBezTo>
                  <a:cubicBezTo>
                    <a:pt x="684697" y="11124"/>
                    <a:pt x="683389" y="11124"/>
                    <a:pt x="682735" y="11779"/>
                  </a:cubicBezTo>
                  <a:cubicBezTo>
                    <a:pt x="678157" y="18977"/>
                    <a:pt x="672926" y="20286"/>
                    <a:pt x="667694" y="20286"/>
                  </a:cubicBezTo>
                  <a:cubicBezTo>
                    <a:pt x="663770" y="20286"/>
                    <a:pt x="657231" y="22904"/>
                    <a:pt x="654615" y="24212"/>
                  </a:cubicBezTo>
                  <a:cubicBezTo>
                    <a:pt x="653961" y="24212"/>
                    <a:pt x="652653" y="25521"/>
                    <a:pt x="651345" y="26830"/>
                  </a:cubicBezTo>
                  <a:cubicBezTo>
                    <a:pt x="649383" y="28793"/>
                    <a:pt x="646113" y="32065"/>
                    <a:pt x="640882" y="33374"/>
                  </a:cubicBezTo>
                  <a:cubicBezTo>
                    <a:pt x="634996" y="35337"/>
                    <a:pt x="626494" y="34683"/>
                    <a:pt x="617993" y="24212"/>
                  </a:cubicBezTo>
                  <a:cubicBezTo>
                    <a:pt x="616031" y="21595"/>
                    <a:pt x="612761" y="17668"/>
                    <a:pt x="610800" y="13742"/>
                  </a:cubicBezTo>
                  <a:cubicBezTo>
                    <a:pt x="609492" y="12433"/>
                    <a:pt x="608837" y="10470"/>
                    <a:pt x="607530" y="9161"/>
                  </a:cubicBezTo>
                  <a:cubicBezTo>
                    <a:pt x="606876" y="9161"/>
                    <a:pt x="605568" y="9161"/>
                    <a:pt x="604914" y="9161"/>
                  </a:cubicBezTo>
                  <a:cubicBezTo>
                    <a:pt x="600336" y="9161"/>
                    <a:pt x="597720" y="7198"/>
                    <a:pt x="596412" y="3272"/>
                  </a:cubicBezTo>
                  <a:cubicBezTo>
                    <a:pt x="596412" y="3272"/>
                    <a:pt x="593796" y="1308"/>
                    <a:pt x="589219" y="0"/>
                  </a:cubicBezTo>
                  <a:cubicBezTo>
                    <a:pt x="589219" y="654"/>
                    <a:pt x="587911" y="1308"/>
                    <a:pt x="586603" y="1963"/>
                  </a:cubicBezTo>
                  <a:cubicBezTo>
                    <a:pt x="583987" y="3272"/>
                    <a:pt x="581371" y="4580"/>
                    <a:pt x="579409" y="5235"/>
                  </a:cubicBezTo>
                  <a:cubicBezTo>
                    <a:pt x="579409" y="5235"/>
                    <a:pt x="579409" y="5235"/>
                    <a:pt x="578755" y="5235"/>
                  </a:cubicBezTo>
                  <a:cubicBezTo>
                    <a:pt x="578755" y="6544"/>
                    <a:pt x="578755" y="7852"/>
                    <a:pt x="577447" y="9161"/>
                  </a:cubicBezTo>
                  <a:cubicBezTo>
                    <a:pt x="574178" y="15051"/>
                    <a:pt x="566984" y="13088"/>
                    <a:pt x="562406" y="11779"/>
                  </a:cubicBezTo>
                  <a:cubicBezTo>
                    <a:pt x="562406" y="11779"/>
                    <a:pt x="562406" y="11779"/>
                    <a:pt x="562406" y="11779"/>
                  </a:cubicBezTo>
                  <a:cubicBezTo>
                    <a:pt x="562406" y="11779"/>
                    <a:pt x="562406" y="11779"/>
                    <a:pt x="562406" y="11779"/>
                  </a:cubicBezTo>
                  <a:cubicBezTo>
                    <a:pt x="561098" y="13742"/>
                    <a:pt x="559137" y="17014"/>
                    <a:pt x="555867" y="18323"/>
                  </a:cubicBezTo>
                  <a:cubicBezTo>
                    <a:pt x="553251" y="18977"/>
                    <a:pt x="549327" y="19632"/>
                    <a:pt x="545404" y="15705"/>
                  </a:cubicBezTo>
                  <a:cubicBezTo>
                    <a:pt x="542787" y="15705"/>
                    <a:pt x="538864" y="17014"/>
                    <a:pt x="534940" y="17014"/>
                  </a:cubicBezTo>
                  <a:lnTo>
                    <a:pt x="532324" y="17014"/>
                  </a:lnTo>
                  <a:cubicBezTo>
                    <a:pt x="532324" y="17014"/>
                    <a:pt x="523169" y="11779"/>
                    <a:pt x="523169" y="11779"/>
                  </a:cubicBezTo>
                  <a:cubicBezTo>
                    <a:pt x="521861" y="11779"/>
                    <a:pt x="515975" y="11124"/>
                    <a:pt x="512705" y="11124"/>
                  </a:cubicBezTo>
                  <a:cubicBezTo>
                    <a:pt x="508781" y="11124"/>
                    <a:pt x="491124" y="18977"/>
                    <a:pt x="484585" y="22249"/>
                  </a:cubicBezTo>
                  <a:cubicBezTo>
                    <a:pt x="484585" y="22249"/>
                    <a:pt x="484585" y="22249"/>
                    <a:pt x="484585" y="22249"/>
                  </a:cubicBezTo>
                  <a:cubicBezTo>
                    <a:pt x="484585" y="22904"/>
                    <a:pt x="484585" y="24212"/>
                    <a:pt x="485239" y="24867"/>
                  </a:cubicBezTo>
                  <a:cubicBezTo>
                    <a:pt x="486547" y="31411"/>
                    <a:pt x="479353" y="39918"/>
                    <a:pt x="477391" y="41881"/>
                  </a:cubicBezTo>
                  <a:cubicBezTo>
                    <a:pt x="477391" y="43844"/>
                    <a:pt x="476738" y="48425"/>
                    <a:pt x="476738" y="50388"/>
                  </a:cubicBezTo>
                  <a:cubicBezTo>
                    <a:pt x="476738" y="53005"/>
                    <a:pt x="476738" y="55623"/>
                    <a:pt x="476083" y="57586"/>
                  </a:cubicBezTo>
                  <a:cubicBezTo>
                    <a:pt x="474775" y="63475"/>
                    <a:pt x="468890" y="72637"/>
                    <a:pt x="464966" y="75909"/>
                  </a:cubicBezTo>
                  <a:cubicBezTo>
                    <a:pt x="463004" y="77218"/>
                    <a:pt x="459081" y="79181"/>
                    <a:pt x="454503" y="75909"/>
                  </a:cubicBezTo>
                  <a:cubicBezTo>
                    <a:pt x="454503" y="75909"/>
                    <a:pt x="454503" y="75909"/>
                    <a:pt x="454503" y="76563"/>
                  </a:cubicBezTo>
                  <a:lnTo>
                    <a:pt x="452541" y="79835"/>
                  </a:lnTo>
                  <a:lnTo>
                    <a:pt x="449271" y="79835"/>
                  </a:lnTo>
                  <a:cubicBezTo>
                    <a:pt x="449271" y="80490"/>
                    <a:pt x="449271" y="81799"/>
                    <a:pt x="449271" y="83107"/>
                  </a:cubicBezTo>
                  <a:cubicBezTo>
                    <a:pt x="447309" y="87688"/>
                    <a:pt x="438808" y="94232"/>
                    <a:pt x="436846" y="95541"/>
                  </a:cubicBezTo>
                  <a:cubicBezTo>
                    <a:pt x="432268" y="98158"/>
                    <a:pt x="425075" y="100121"/>
                    <a:pt x="419843" y="100121"/>
                  </a:cubicBezTo>
                  <a:cubicBezTo>
                    <a:pt x="414611" y="100121"/>
                    <a:pt x="408072" y="100776"/>
                    <a:pt x="400878" y="98813"/>
                  </a:cubicBezTo>
                  <a:cubicBezTo>
                    <a:pt x="395646" y="96850"/>
                    <a:pt x="391723" y="94886"/>
                    <a:pt x="387799" y="93578"/>
                  </a:cubicBezTo>
                  <a:cubicBezTo>
                    <a:pt x="386491" y="93578"/>
                    <a:pt x="385183" y="92269"/>
                    <a:pt x="384529" y="92269"/>
                  </a:cubicBezTo>
                  <a:cubicBezTo>
                    <a:pt x="384529" y="92269"/>
                    <a:pt x="382567" y="93578"/>
                    <a:pt x="381259" y="94232"/>
                  </a:cubicBezTo>
                  <a:cubicBezTo>
                    <a:pt x="380605" y="94232"/>
                    <a:pt x="379951" y="94886"/>
                    <a:pt x="379297" y="95541"/>
                  </a:cubicBezTo>
                  <a:cubicBezTo>
                    <a:pt x="378643" y="97504"/>
                    <a:pt x="377335" y="103393"/>
                    <a:pt x="376681" y="106011"/>
                  </a:cubicBezTo>
                  <a:cubicBezTo>
                    <a:pt x="375374" y="111900"/>
                    <a:pt x="374719" y="115172"/>
                    <a:pt x="373411" y="117135"/>
                  </a:cubicBezTo>
                  <a:cubicBezTo>
                    <a:pt x="370142" y="121716"/>
                    <a:pt x="362948" y="122370"/>
                    <a:pt x="352485" y="122370"/>
                  </a:cubicBezTo>
                  <a:lnTo>
                    <a:pt x="350523" y="122370"/>
                  </a:lnTo>
                  <a:cubicBezTo>
                    <a:pt x="350523" y="122370"/>
                    <a:pt x="349215" y="123679"/>
                    <a:pt x="349215" y="124334"/>
                  </a:cubicBezTo>
                  <a:cubicBezTo>
                    <a:pt x="347907" y="125642"/>
                    <a:pt x="346599" y="126951"/>
                    <a:pt x="345291" y="127606"/>
                  </a:cubicBezTo>
                  <a:cubicBezTo>
                    <a:pt x="342021" y="129569"/>
                    <a:pt x="336136" y="130223"/>
                    <a:pt x="320441" y="131532"/>
                  </a:cubicBezTo>
                  <a:cubicBezTo>
                    <a:pt x="317825" y="131532"/>
                    <a:pt x="315863" y="131532"/>
                    <a:pt x="314555" y="131532"/>
                  </a:cubicBezTo>
                  <a:cubicBezTo>
                    <a:pt x="312593" y="131532"/>
                    <a:pt x="302784" y="136113"/>
                    <a:pt x="298206" y="138076"/>
                  </a:cubicBezTo>
                  <a:cubicBezTo>
                    <a:pt x="298206" y="138076"/>
                    <a:pt x="296898" y="138076"/>
                    <a:pt x="296898" y="138730"/>
                  </a:cubicBezTo>
                  <a:cubicBezTo>
                    <a:pt x="296898" y="140039"/>
                    <a:pt x="296898" y="142002"/>
                    <a:pt x="296898" y="143966"/>
                  </a:cubicBezTo>
                  <a:cubicBezTo>
                    <a:pt x="296244" y="146583"/>
                    <a:pt x="294282" y="148546"/>
                    <a:pt x="292321" y="149855"/>
                  </a:cubicBezTo>
                  <a:cubicBezTo>
                    <a:pt x="293629" y="152473"/>
                    <a:pt x="292321" y="155090"/>
                    <a:pt x="292321" y="158362"/>
                  </a:cubicBezTo>
                  <a:cubicBezTo>
                    <a:pt x="292321" y="158362"/>
                    <a:pt x="292321" y="159671"/>
                    <a:pt x="292321" y="160325"/>
                  </a:cubicBezTo>
                  <a:cubicBezTo>
                    <a:pt x="293629" y="160980"/>
                    <a:pt x="294936" y="161634"/>
                    <a:pt x="296244" y="162288"/>
                  </a:cubicBezTo>
                  <a:cubicBezTo>
                    <a:pt x="299514" y="162943"/>
                    <a:pt x="308015" y="168832"/>
                    <a:pt x="306708" y="175376"/>
                  </a:cubicBezTo>
                  <a:cubicBezTo>
                    <a:pt x="305400" y="181266"/>
                    <a:pt x="293629" y="183883"/>
                    <a:pt x="289705" y="184537"/>
                  </a:cubicBezTo>
                  <a:cubicBezTo>
                    <a:pt x="289705" y="184537"/>
                    <a:pt x="289051" y="185846"/>
                    <a:pt x="288397" y="186501"/>
                  </a:cubicBezTo>
                  <a:cubicBezTo>
                    <a:pt x="287089" y="189118"/>
                    <a:pt x="285127" y="191736"/>
                    <a:pt x="282511" y="193045"/>
                  </a:cubicBezTo>
                  <a:cubicBezTo>
                    <a:pt x="279241" y="195008"/>
                    <a:pt x="274664" y="195008"/>
                    <a:pt x="271394" y="195662"/>
                  </a:cubicBezTo>
                  <a:lnTo>
                    <a:pt x="270086" y="195662"/>
                  </a:lnTo>
                  <a:cubicBezTo>
                    <a:pt x="268778" y="195662"/>
                    <a:pt x="268124" y="195662"/>
                    <a:pt x="266816" y="196317"/>
                  </a:cubicBezTo>
                  <a:cubicBezTo>
                    <a:pt x="265508" y="196317"/>
                    <a:pt x="264200" y="196971"/>
                    <a:pt x="262892" y="197625"/>
                  </a:cubicBezTo>
                  <a:cubicBezTo>
                    <a:pt x="260276" y="197625"/>
                    <a:pt x="257007" y="197625"/>
                    <a:pt x="253737" y="197625"/>
                  </a:cubicBezTo>
                  <a:cubicBezTo>
                    <a:pt x="252429" y="197625"/>
                    <a:pt x="251121" y="197625"/>
                    <a:pt x="250467" y="197625"/>
                  </a:cubicBezTo>
                  <a:cubicBezTo>
                    <a:pt x="250467" y="197625"/>
                    <a:pt x="247851" y="198934"/>
                    <a:pt x="246543" y="199589"/>
                  </a:cubicBezTo>
                  <a:cubicBezTo>
                    <a:pt x="243927" y="200897"/>
                    <a:pt x="241312" y="202206"/>
                    <a:pt x="239350" y="203515"/>
                  </a:cubicBezTo>
                  <a:cubicBezTo>
                    <a:pt x="235426" y="204824"/>
                    <a:pt x="226924" y="204824"/>
                    <a:pt x="207959" y="204169"/>
                  </a:cubicBezTo>
                  <a:cubicBezTo>
                    <a:pt x="204036" y="204169"/>
                    <a:pt x="199458" y="204169"/>
                    <a:pt x="198804" y="204169"/>
                  </a:cubicBezTo>
                  <a:cubicBezTo>
                    <a:pt x="197496" y="204169"/>
                    <a:pt x="193572" y="205478"/>
                    <a:pt x="190957" y="206787"/>
                  </a:cubicBezTo>
                  <a:cubicBezTo>
                    <a:pt x="187033" y="208096"/>
                    <a:pt x="181801" y="209405"/>
                    <a:pt x="178531" y="210059"/>
                  </a:cubicBezTo>
                  <a:cubicBezTo>
                    <a:pt x="177223" y="210059"/>
                    <a:pt x="176569" y="210059"/>
                    <a:pt x="175261" y="210059"/>
                  </a:cubicBezTo>
                  <a:cubicBezTo>
                    <a:pt x="165452" y="210059"/>
                    <a:pt x="152373" y="202861"/>
                    <a:pt x="151719" y="202206"/>
                  </a:cubicBezTo>
                  <a:cubicBezTo>
                    <a:pt x="150411" y="201552"/>
                    <a:pt x="147141" y="200243"/>
                    <a:pt x="141910" y="198934"/>
                  </a:cubicBezTo>
                  <a:lnTo>
                    <a:pt x="141255" y="198934"/>
                  </a:lnTo>
                  <a:cubicBezTo>
                    <a:pt x="137332" y="197625"/>
                    <a:pt x="135370" y="193699"/>
                    <a:pt x="134062" y="191081"/>
                  </a:cubicBezTo>
                  <a:cubicBezTo>
                    <a:pt x="134062" y="191081"/>
                    <a:pt x="134062" y="189773"/>
                    <a:pt x="133408" y="189773"/>
                  </a:cubicBezTo>
                  <a:cubicBezTo>
                    <a:pt x="132100" y="189118"/>
                    <a:pt x="128830" y="187809"/>
                    <a:pt x="126214" y="186501"/>
                  </a:cubicBezTo>
                  <a:cubicBezTo>
                    <a:pt x="122945" y="185192"/>
                    <a:pt x="120329" y="182574"/>
                    <a:pt x="117713" y="179302"/>
                  </a:cubicBezTo>
                  <a:cubicBezTo>
                    <a:pt x="116405" y="177994"/>
                    <a:pt x="115097" y="176685"/>
                    <a:pt x="114443" y="175376"/>
                  </a:cubicBezTo>
                  <a:cubicBezTo>
                    <a:pt x="111173" y="172759"/>
                    <a:pt x="105942" y="169487"/>
                    <a:pt x="103326" y="167524"/>
                  </a:cubicBezTo>
                  <a:cubicBezTo>
                    <a:pt x="102018" y="167524"/>
                    <a:pt x="100056" y="166215"/>
                    <a:pt x="98094" y="164906"/>
                  </a:cubicBezTo>
                  <a:cubicBezTo>
                    <a:pt x="96786" y="166215"/>
                    <a:pt x="96132" y="168178"/>
                    <a:pt x="94171" y="169487"/>
                  </a:cubicBezTo>
                  <a:cubicBezTo>
                    <a:pt x="94171" y="169487"/>
                    <a:pt x="93516" y="171450"/>
                    <a:pt x="92863" y="172104"/>
                  </a:cubicBezTo>
                  <a:cubicBezTo>
                    <a:pt x="92863" y="173413"/>
                    <a:pt x="92208" y="174067"/>
                    <a:pt x="91555" y="175376"/>
                  </a:cubicBezTo>
                  <a:cubicBezTo>
                    <a:pt x="90901" y="176685"/>
                    <a:pt x="90247" y="179957"/>
                    <a:pt x="90247" y="185192"/>
                  </a:cubicBezTo>
                  <a:cubicBezTo>
                    <a:pt x="90247" y="189118"/>
                    <a:pt x="88285" y="191736"/>
                    <a:pt x="86977" y="193699"/>
                  </a:cubicBezTo>
                  <a:cubicBezTo>
                    <a:pt x="90247" y="196317"/>
                    <a:pt x="90901" y="200243"/>
                    <a:pt x="89593" y="205478"/>
                  </a:cubicBezTo>
                  <a:cubicBezTo>
                    <a:pt x="89593" y="205478"/>
                    <a:pt x="89593" y="205478"/>
                    <a:pt x="89593" y="206133"/>
                  </a:cubicBezTo>
                  <a:cubicBezTo>
                    <a:pt x="89593" y="206787"/>
                    <a:pt x="90901" y="208750"/>
                    <a:pt x="90901" y="210059"/>
                  </a:cubicBezTo>
                  <a:cubicBezTo>
                    <a:pt x="92208" y="213985"/>
                    <a:pt x="93516" y="217257"/>
                    <a:pt x="92863" y="219875"/>
                  </a:cubicBezTo>
                  <a:cubicBezTo>
                    <a:pt x="90901" y="227727"/>
                    <a:pt x="68012" y="229036"/>
                    <a:pt x="62126" y="229690"/>
                  </a:cubicBezTo>
                  <a:cubicBezTo>
                    <a:pt x="62126" y="229690"/>
                    <a:pt x="62126" y="229690"/>
                    <a:pt x="62126" y="229690"/>
                  </a:cubicBezTo>
                  <a:cubicBezTo>
                    <a:pt x="60164" y="231654"/>
                    <a:pt x="57548" y="234926"/>
                    <a:pt x="52317" y="235580"/>
                  </a:cubicBezTo>
                  <a:cubicBezTo>
                    <a:pt x="43815" y="236889"/>
                    <a:pt x="40546" y="230999"/>
                    <a:pt x="39238" y="228382"/>
                  </a:cubicBezTo>
                  <a:cubicBezTo>
                    <a:pt x="39238" y="228382"/>
                    <a:pt x="39238" y="227727"/>
                    <a:pt x="38584" y="227073"/>
                  </a:cubicBezTo>
                  <a:cubicBezTo>
                    <a:pt x="38584" y="227073"/>
                    <a:pt x="37930" y="226419"/>
                    <a:pt x="37276" y="225764"/>
                  </a:cubicBezTo>
                  <a:cubicBezTo>
                    <a:pt x="35968" y="223801"/>
                    <a:pt x="34660" y="223147"/>
                    <a:pt x="32044" y="221838"/>
                  </a:cubicBezTo>
                  <a:cubicBezTo>
                    <a:pt x="30736" y="221184"/>
                    <a:pt x="26812" y="221838"/>
                    <a:pt x="24850" y="223147"/>
                  </a:cubicBezTo>
                  <a:cubicBezTo>
                    <a:pt x="24850" y="224455"/>
                    <a:pt x="24197" y="226419"/>
                    <a:pt x="23542" y="227073"/>
                  </a:cubicBezTo>
                  <a:cubicBezTo>
                    <a:pt x="23542" y="228382"/>
                    <a:pt x="23542" y="229036"/>
                    <a:pt x="23542" y="229690"/>
                  </a:cubicBezTo>
                  <a:cubicBezTo>
                    <a:pt x="23542" y="230345"/>
                    <a:pt x="23542" y="230999"/>
                    <a:pt x="22889" y="231654"/>
                  </a:cubicBezTo>
                  <a:cubicBezTo>
                    <a:pt x="24197" y="231654"/>
                    <a:pt x="25505" y="232962"/>
                    <a:pt x="26812" y="233617"/>
                  </a:cubicBezTo>
                  <a:cubicBezTo>
                    <a:pt x="26812" y="233617"/>
                    <a:pt x="28120" y="234271"/>
                    <a:pt x="28774" y="234926"/>
                  </a:cubicBezTo>
                  <a:cubicBezTo>
                    <a:pt x="29428" y="234926"/>
                    <a:pt x="31390" y="234926"/>
                    <a:pt x="32044" y="234271"/>
                  </a:cubicBezTo>
                  <a:cubicBezTo>
                    <a:pt x="35968" y="232962"/>
                    <a:pt x="40546" y="232308"/>
                    <a:pt x="43161" y="235580"/>
                  </a:cubicBezTo>
                  <a:cubicBezTo>
                    <a:pt x="45777" y="238197"/>
                    <a:pt x="46431" y="244087"/>
                    <a:pt x="46431" y="248013"/>
                  </a:cubicBezTo>
                  <a:cubicBezTo>
                    <a:pt x="48393" y="249322"/>
                    <a:pt x="50355" y="251285"/>
                    <a:pt x="51009" y="254557"/>
                  </a:cubicBezTo>
                  <a:cubicBezTo>
                    <a:pt x="52317" y="260447"/>
                    <a:pt x="47739" y="264373"/>
                    <a:pt x="44469" y="266991"/>
                  </a:cubicBezTo>
                  <a:cubicBezTo>
                    <a:pt x="44469" y="266991"/>
                    <a:pt x="44469" y="267645"/>
                    <a:pt x="44469" y="268300"/>
                  </a:cubicBezTo>
                  <a:cubicBezTo>
                    <a:pt x="44469" y="271572"/>
                    <a:pt x="43815" y="276807"/>
                    <a:pt x="39891" y="280733"/>
                  </a:cubicBezTo>
                  <a:cubicBezTo>
                    <a:pt x="35968" y="284659"/>
                    <a:pt x="27466" y="286622"/>
                    <a:pt x="22235" y="287931"/>
                  </a:cubicBezTo>
                  <a:cubicBezTo>
                    <a:pt x="22235" y="288586"/>
                    <a:pt x="22235" y="289894"/>
                    <a:pt x="22235" y="290549"/>
                  </a:cubicBezTo>
                  <a:cubicBezTo>
                    <a:pt x="22235" y="291203"/>
                    <a:pt x="22235" y="291857"/>
                    <a:pt x="22235" y="292512"/>
                  </a:cubicBezTo>
                  <a:cubicBezTo>
                    <a:pt x="22235" y="293821"/>
                    <a:pt x="24197" y="295784"/>
                    <a:pt x="25505" y="296438"/>
                  </a:cubicBezTo>
                  <a:cubicBezTo>
                    <a:pt x="26812" y="298401"/>
                    <a:pt x="28120" y="299710"/>
                    <a:pt x="29428" y="301673"/>
                  </a:cubicBezTo>
                  <a:cubicBezTo>
                    <a:pt x="32044" y="306908"/>
                    <a:pt x="28120" y="312798"/>
                    <a:pt x="22889" y="319342"/>
                  </a:cubicBezTo>
                  <a:cubicBezTo>
                    <a:pt x="22889" y="319996"/>
                    <a:pt x="24197" y="320651"/>
                    <a:pt x="24850" y="321305"/>
                  </a:cubicBezTo>
                  <a:cubicBezTo>
                    <a:pt x="24850" y="321305"/>
                    <a:pt x="24850" y="321305"/>
                    <a:pt x="24850" y="321305"/>
                  </a:cubicBezTo>
                  <a:cubicBezTo>
                    <a:pt x="26158" y="321305"/>
                    <a:pt x="27466" y="319996"/>
                    <a:pt x="29428" y="319996"/>
                  </a:cubicBezTo>
                  <a:lnTo>
                    <a:pt x="34006" y="319996"/>
                  </a:lnTo>
                  <a:cubicBezTo>
                    <a:pt x="34006" y="319342"/>
                    <a:pt x="37276" y="323268"/>
                    <a:pt x="37276" y="323268"/>
                  </a:cubicBezTo>
                  <a:cubicBezTo>
                    <a:pt x="39238" y="325886"/>
                    <a:pt x="39891" y="328503"/>
                    <a:pt x="34006" y="338319"/>
                  </a:cubicBezTo>
                  <a:cubicBezTo>
                    <a:pt x="34006" y="338319"/>
                    <a:pt x="34006" y="338319"/>
                    <a:pt x="34006" y="338319"/>
                  </a:cubicBezTo>
                  <a:cubicBezTo>
                    <a:pt x="36622" y="339628"/>
                    <a:pt x="37930" y="342246"/>
                    <a:pt x="37930" y="344863"/>
                  </a:cubicBezTo>
                  <a:cubicBezTo>
                    <a:pt x="37930" y="347481"/>
                    <a:pt x="36622" y="349444"/>
                    <a:pt x="34660" y="351407"/>
                  </a:cubicBezTo>
                  <a:cubicBezTo>
                    <a:pt x="34660" y="351407"/>
                    <a:pt x="34660" y="351407"/>
                    <a:pt x="34660" y="351407"/>
                  </a:cubicBezTo>
                  <a:cubicBezTo>
                    <a:pt x="36622" y="354024"/>
                    <a:pt x="37276" y="356642"/>
                    <a:pt x="35968" y="359260"/>
                  </a:cubicBezTo>
                  <a:cubicBezTo>
                    <a:pt x="33352" y="364495"/>
                    <a:pt x="26812" y="363840"/>
                    <a:pt x="17657" y="363186"/>
                  </a:cubicBezTo>
                  <a:lnTo>
                    <a:pt x="16349" y="363186"/>
                  </a:lnTo>
                  <a:cubicBezTo>
                    <a:pt x="15041" y="363186"/>
                    <a:pt x="13733" y="363186"/>
                    <a:pt x="12425" y="363186"/>
                  </a:cubicBezTo>
                  <a:cubicBezTo>
                    <a:pt x="10463" y="363186"/>
                    <a:pt x="7848" y="363186"/>
                    <a:pt x="5886" y="363186"/>
                  </a:cubicBezTo>
                  <a:cubicBezTo>
                    <a:pt x="4578" y="365149"/>
                    <a:pt x="2616" y="368421"/>
                    <a:pt x="1962" y="370384"/>
                  </a:cubicBezTo>
                  <a:cubicBezTo>
                    <a:pt x="1308" y="371693"/>
                    <a:pt x="654" y="373656"/>
                    <a:pt x="0" y="374310"/>
                  </a:cubicBezTo>
                  <a:cubicBezTo>
                    <a:pt x="1962" y="374310"/>
                    <a:pt x="4578" y="374310"/>
                    <a:pt x="7848" y="375619"/>
                  </a:cubicBezTo>
                  <a:cubicBezTo>
                    <a:pt x="8501" y="375619"/>
                    <a:pt x="9156" y="376274"/>
                    <a:pt x="10463" y="376928"/>
                  </a:cubicBezTo>
                  <a:cubicBezTo>
                    <a:pt x="13733" y="378237"/>
                    <a:pt x="18311" y="380200"/>
                    <a:pt x="20273" y="385435"/>
                  </a:cubicBezTo>
                  <a:cubicBezTo>
                    <a:pt x="21581" y="390016"/>
                    <a:pt x="18965" y="393942"/>
                    <a:pt x="17003" y="395906"/>
                  </a:cubicBezTo>
                  <a:cubicBezTo>
                    <a:pt x="18311" y="398523"/>
                    <a:pt x="20273" y="402449"/>
                    <a:pt x="22235" y="403758"/>
                  </a:cubicBezTo>
                  <a:cubicBezTo>
                    <a:pt x="22889" y="403758"/>
                    <a:pt x="24197" y="405067"/>
                    <a:pt x="25505" y="405067"/>
                  </a:cubicBezTo>
                  <a:cubicBezTo>
                    <a:pt x="28120" y="406376"/>
                    <a:pt x="33352" y="408339"/>
                    <a:pt x="33352" y="414883"/>
                  </a:cubicBezTo>
                  <a:cubicBezTo>
                    <a:pt x="33352" y="416846"/>
                    <a:pt x="32698" y="418155"/>
                    <a:pt x="31390" y="419463"/>
                  </a:cubicBezTo>
                  <a:cubicBezTo>
                    <a:pt x="32044" y="420118"/>
                    <a:pt x="33352" y="421426"/>
                    <a:pt x="34660" y="422081"/>
                  </a:cubicBezTo>
                  <a:cubicBezTo>
                    <a:pt x="37930" y="425353"/>
                    <a:pt x="41854" y="429279"/>
                    <a:pt x="43161" y="431242"/>
                  </a:cubicBezTo>
                  <a:cubicBezTo>
                    <a:pt x="44469" y="433205"/>
                    <a:pt x="45777" y="435169"/>
                    <a:pt x="47085" y="437786"/>
                  </a:cubicBezTo>
                  <a:cubicBezTo>
                    <a:pt x="47739" y="439095"/>
                    <a:pt x="49047" y="441713"/>
                    <a:pt x="49701" y="443021"/>
                  </a:cubicBezTo>
                  <a:cubicBezTo>
                    <a:pt x="50355" y="443021"/>
                    <a:pt x="52317" y="443021"/>
                    <a:pt x="53625" y="443021"/>
                  </a:cubicBezTo>
                  <a:cubicBezTo>
                    <a:pt x="58203" y="443021"/>
                    <a:pt x="62780" y="443676"/>
                    <a:pt x="65396" y="446948"/>
                  </a:cubicBezTo>
                  <a:cubicBezTo>
                    <a:pt x="65396" y="446948"/>
                    <a:pt x="66704" y="448911"/>
                    <a:pt x="67358" y="450220"/>
                  </a:cubicBezTo>
                  <a:cubicBezTo>
                    <a:pt x="68666" y="452183"/>
                    <a:pt x="71936" y="456764"/>
                    <a:pt x="73897" y="458073"/>
                  </a:cubicBezTo>
                  <a:cubicBezTo>
                    <a:pt x="74552" y="458073"/>
                    <a:pt x="75859" y="458073"/>
                    <a:pt x="76513" y="458073"/>
                  </a:cubicBezTo>
                  <a:cubicBezTo>
                    <a:pt x="81091" y="458073"/>
                    <a:pt x="86977" y="457418"/>
                    <a:pt x="90247" y="461999"/>
                  </a:cubicBezTo>
                  <a:cubicBezTo>
                    <a:pt x="91555" y="463962"/>
                    <a:pt x="92863" y="466580"/>
                    <a:pt x="94171" y="469197"/>
                  </a:cubicBezTo>
                  <a:cubicBezTo>
                    <a:pt x="95478" y="471815"/>
                    <a:pt x="96786" y="474432"/>
                    <a:pt x="97440" y="475741"/>
                  </a:cubicBezTo>
                  <a:cubicBezTo>
                    <a:pt x="100056" y="479013"/>
                    <a:pt x="104634" y="482939"/>
                    <a:pt x="105942" y="483593"/>
                  </a:cubicBezTo>
                  <a:lnTo>
                    <a:pt x="107904" y="483593"/>
                  </a:lnTo>
                  <a:cubicBezTo>
                    <a:pt x="125561" y="488174"/>
                    <a:pt x="130792" y="490137"/>
                    <a:pt x="133408" y="494064"/>
                  </a:cubicBezTo>
                  <a:cubicBezTo>
                    <a:pt x="134716" y="495372"/>
                    <a:pt x="135370" y="497336"/>
                    <a:pt x="136024" y="499299"/>
                  </a:cubicBezTo>
                  <a:cubicBezTo>
                    <a:pt x="137332" y="501916"/>
                    <a:pt x="137986" y="503880"/>
                    <a:pt x="139948" y="505843"/>
                  </a:cubicBezTo>
                  <a:cubicBezTo>
                    <a:pt x="140602" y="506497"/>
                    <a:pt x="142563" y="508460"/>
                    <a:pt x="143871" y="510424"/>
                  </a:cubicBezTo>
                  <a:cubicBezTo>
                    <a:pt x="147141" y="514350"/>
                    <a:pt x="158259" y="526783"/>
                    <a:pt x="161528" y="528747"/>
                  </a:cubicBezTo>
                  <a:cubicBezTo>
                    <a:pt x="162836" y="528747"/>
                    <a:pt x="166760" y="528747"/>
                    <a:pt x="169376" y="528092"/>
                  </a:cubicBezTo>
                  <a:cubicBezTo>
                    <a:pt x="179185" y="526783"/>
                    <a:pt x="185725" y="526129"/>
                    <a:pt x="189649" y="528092"/>
                  </a:cubicBezTo>
                  <a:cubicBezTo>
                    <a:pt x="189649" y="528092"/>
                    <a:pt x="190957" y="528747"/>
                    <a:pt x="191610" y="529401"/>
                  </a:cubicBezTo>
                  <a:cubicBezTo>
                    <a:pt x="195534" y="531364"/>
                    <a:pt x="200766" y="533982"/>
                    <a:pt x="202074" y="540525"/>
                  </a:cubicBezTo>
                  <a:cubicBezTo>
                    <a:pt x="202074" y="542489"/>
                    <a:pt x="202728" y="543797"/>
                    <a:pt x="202728" y="545106"/>
                  </a:cubicBezTo>
                  <a:cubicBezTo>
                    <a:pt x="204690" y="545106"/>
                    <a:pt x="207306" y="545106"/>
                    <a:pt x="209267" y="545106"/>
                  </a:cubicBezTo>
                  <a:cubicBezTo>
                    <a:pt x="216461" y="545106"/>
                    <a:pt x="221693" y="545106"/>
                    <a:pt x="224308" y="548378"/>
                  </a:cubicBezTo>
                  <a:cubicBezTo>
                    <a:pt x="224963" y="549032"/>
                    <a:pt x="225616" y="549687"/>
                    <a:pt x="226270" y="550996"/>
                  </a:cubicBezTo>
                  <a:cubicBezTo>
                    <a:pt x="228232" y="549032"/>
                    <a:pt x="230848" y="547724"/>
                    <a:pt x="234118" y="547724"/>
                  </a:cubicBezTo>
                  <a:cubicBezTo>
                    <a:pt x="236080" y="547724"/>
                    <a:pt x="238696" y="548378"/>
                    <a:pt x="242619" y="549687"/>
                  </a:cubicBezTo>
                  <a:cubicBezTo>
                    <a:pt x="244582" y="549687"/>
                    <a:pt x="247851" y="550996"/>
                    <a:pt x="249813" y="551650"/>
                  </a:cubicBezTo>
                  <a:cubicBezTo>
                    <a:pt x="249813" y="551650"/>
                    <a:pt x="250467" y="551650"/>
                    <a:pt x="251121" y="550996"/>
                  </a:cubicBezTo>
                  <a:cubicBezTo>
                    <a:pt x="257007" y="547724"/>
                    <a:pt x="262238" y="545106"/>
                    <a:pt x="266162" y="545760"/>
                  </a:cubicBezTo>
                  <a:cubicBezTo>
                    <a:pt x="268778" y="545760"/>
                    <a:pt x="271394" y="547069"/>
                    <a:pt x="274010" y="548378"/>
                  </a:cubicBezTo>
                  <a:cubicBezTo>
                    <a:pt x="275972" y="549032"/>
                    <a:pt x="279895" y="550996"/>
                    <a:pt x="281203" y="550341"/>
                  </a:cubicBezTo>
                  <a:cubicBezTo>
                    <a:pt x="281203" y="550341"/>
                    <a:pt x="281203" y="550341"/>
                    <a:pt x="281203" y="550341"/>
                  </a:cubicBezTo>
                  <a:cubicBezTo>
                    <a:pt x="283819" y="547069"/>
                    <a:pt x="287089" y="545760"/>
                    <a:pt x="291013" y="547069"/>
                  </a:cubicBezTo>
                  <a:cubicBezTo>
                    <a:pt x="292321" y="547069"/>
                    <a:pt x="292974" y="547724"/>
                    <a:pt x="294282" y="548378"/>
                  </a:cubicBezTo>
                  <a:cubicBezTo>
                    <a:pt x="294282" y="548378"/>
                    <a:pt x="294282" y="547724"/>
                    <a:pt x="294936" y="547069"/>
                  </a:cubicBezTo>
                  <a:cubicBezTo>
                    <a:pt x="297552" y="543143"/>
                    <a:pt x="300822" y="539217"/>
                    <a:pt x="305400" y="539217"/>
                  </a:cubicBezTo>
                  <a:cubicBezTo>
                    <a:pt x="309978" y="539217"/>
                    <a:pt x="306708" y="539217"/>
                    <a:pt x="308015" y="539217"/>
                  </a:cubicBezTo>
                  <a:cubicBezTo>
                    <a:pt x="308015" y="539217"/>
                    <a:pt x="308670" y="539217"/>
                    <a:pt x="309323" y="539217"/>
                  </a:cubicBezTo>
                  <a:cubicBezTo>
                    <a:pt x="309978" y="537908"/>
                    <a:pt x="314555" y="531364"/>
                    <a:pt x="314555" y="529401"/>
                  </a:cubicBezTo>
                  <a:cubicBezTo>
                    <a:pt x="314555" y="529401"/>
                    <a:pt x="314555" y="528092"/>
                    <a:pt x="314555" y="527438"/>
                  </a:cubicBezTo>
                  <a:cubicBezTo>
                    <a:pt x="314555" y="523511"/>
                    <a:pt x="316517" y="513041"/>
                    <a:pt x="325672" y="514350"/>
                  </a:cubicBezTo>
                  <a:cubicBezTo>
                    <a:pt x="327634" y="514350"/>
                    <a:pt x="330250" y="515659"/>
                    <a:pt x="333520" y="516313"/>
                  </a:cubicBezTo>
                  <a:cubicBezTo>
                    <a:pt x="335482" y="516968"/>
                    <a:pt x="338752" y="518276"/>
                    <a:pt x="340060" y="518276"/>
                  </a:cubicBezTo>
                  <a:cubicBezTo>
                    <a:pt x="340929" y="518276"/>
                    <a:pt x="341806" y="518060"/>
                    <a:pt x="342676" y="517622"/>
                  </a:cubicBezTo>
                  <a:lnTo>
                    <a:pt x="342676" y="517622"/>
                  </a:lnTo>
                  <a:cubicBezTo>
                    <a:pt x="342676" y="516968"/>
                    <a:pt x="343329" y="516313"/>
                    <a:pt x="343983" y="515659"/>
                  </a:cubicBezTo>
                  <a:cubicBezTo>
                    <a:pt x="345945" y="511732"/>
                    <a:pt x="349215" y="506497"/>
                    <a:pt x="355101" y="507152"/>
                  </a:cubicBezTo>
                  <a:lnTo>
                    <a:pt x="357062" y="507152"/>
                  </a:lnTo>
                  <a:cubicBezTo>
                    <a:pt x="357717" y="507152"/>
                    <a:pt x="359025" y="507152"/>
                    <a:pt x="359678" y="507152"/>
                  </a:cubicBezTo>
                  <a:cubicBezTo>
                    <a:pt x="359678" y="505843"/>
                    <a:pt x="359678" y="503880"/>
                    <a:pt x="360986" y="502571"/>
                  </a:cubicBezTo>
                  <a:cubicBezTo>
                    <a:pt x="362294" y="500608"/>
                    <a:pt x="364256" y="499953"/>
                    <a:pt x="366872" y="499299"/>
                  </a:cubicBezTo>
                  <a:cubicBezTo>
                    <a:pt x="366872" y="499299"/>
                    <a:pt x="366872" y="499299"/>
                    <a:pt x="366872" y="499299"/>
                  </a:cubicBezTo>
                  <a:cubicBezTo>
                    <a:pt x="366872" y="496027"/>
                    <a:pt x="366872" y="492100"/>
                    <a:pt x="368834" y="488829"/>
                  </a:cubicBezTo>
                  <a:cubicBezTo>
                    <a:pt x="370796" y="486865"/>
                    <a:pt x="373411" y="486211"/>
                    <a:pt x="376027" y="485557"/>
                  </a:cubicBezTo>
                  <a:cubicBezTo>
                    <a:pt x="382567" y="485557"/>
                    <a:pt x="385837" y="490792"/>
                    <a:pt x="387145" y="493409"/>
                  </a:cubicBezTo>
                  <a:lnTo>
                    <a:pt x="387145" y="493409"/>
                  </a:lnTo>
                  <a:cubicBezTo>
                    <a:pt x="389107" y="493409"/>
                    <a:pt x="391723" y="492100"/>
                    <a:pt x="393685" y="491446"/>
                  </a:cubicBezTo>
                  <a:cubicBezTo>
                    <a:pt x="393685" y="491446"/>
                    <a:pt x="393685" y="491446"/>
                    <a:pt x="393685" y="491446"/>
                  </a:cubicBezTo>
                  <a:cubicBezTo>
                    <a:pt x="394993" y="488174"/>
                    <a:pt x="397608" y="480976"/>
                    <a:pt x="404148" y="481630"/>
                  </a:cubicBezTo>
                  <a:cubicBezTo>
                    <a:pt x="406110" y="481630"/>
                    <a:pt x="408726" y="481630"/>
                    <a:pt x="410687" y="479667"/>
                  </a:cubicBezTo>
                  <a:cubicBezTo>
                    <a:pt x="412649" y="477704"/>
                    <a:pt x="416573" y="471815"/>
                    <a:pt x="417227" y="469197"/>
                  </a:cubicBezTo>
                  <a:cubicBezTo>
                    <a:pt x="418535" y="464616"/>
                    <a:pt x="422459" y="453492"/>
                    <a:pt x="432922" y="451529"/>
                  </a:cubicBezTo>
                  <a:cubicBezTo>
                    <a:pt x="440770" y="449565"/>
                    <a:pt x="448617" y="448257"/>
                    <a:pt x="454503" y="451529"/>
                  </a:cubicBezTo>
                  <a:cubicBezTo>
                    <a:pt x="456465" y="452837"/>
                    <a:pt x="458426" y="454146"/>
                    <a:pt x="459734" y="455455"/>
                  </a:cubicBezTo>
                  <a:cubicBezTo>
                    <a:pt x="459734" y="455455"/>
                    <a:pt x="459734" y="455455"/>
                    <a:pt x="460389" y="456109"/>
                  </a:cubicBezTo>
                  <a:cubicBezTo>
                    <a:pt x="461696" y="455455"/>
                    <a:pt x="463658" y="454146"/>
                    <a:pt x="464966" y="453492"/>
                  </a:cubicBezTo>
                  <a:cubicBezTo>
                    <a:pt x="472814" y="448257"/>
                    <a:pt x="478045" y="444985"/>
                    <a:pt x="482623" y="446293"/>
                  </a:cubicBezTo>
                  <a:cubicBezTo>
                    <a:pt x="483931" y="446293"/>
                    <a:pt x="485893" y="447602"/>
                    <a:pt x="487855" y="448257"/>
                  </a:cubicBezTo>
                  <a:cubicBezTo>
                    <a:pt x="487855" y="448257"/>
                    <a:pt x="489163" y="448257"/>
                    <a:pt x="489817" y="448911"/>
                  </a:cubicBezTo>
                  <a:cubicBezTo>
                    <a:pt x="490471" y="446948"/>
                    <a:pt x="491779" y="444985"/>
                    <a:pt x="494394" y="444330"/>
                  </a:cubicBezTo>
                  <a:cubicBezTo>
                    <a:pt x="495702" y="444330"/>
                    <a:pt x="498318" y="443021"/>
                    <a:pt x="501588" y="444330"/>
                  </a:cubicBezTo>
                  <a:cubicBezTo>
                    <a:pt x="502896" y="444985"/>
                    <a:pt x="504204" y="446293"/>
                    <a:pt x="504858" y="446948"/>
                  </a:cubicBezTo>
                  <a:cubicBezTo>
                    <a:pt x="507473" y="444985"/>
                    <a:pt x="510743" y="444330"/>
                    <a:pt x="514013" y="445639"/>
                  </a:cubicBezTo>
                  <a:cubicBezTo>
                    <a:pt x="514667" y="445639"/>
                    <a:pt x="515975" y="446293"/>
                    <a:pt x="516629" y="446948"/>
                  </a:cubicBezTo>
                  <a:cubicBezTo>
                    <a:pt x="516629" y="446948"/>
                    <a:pt x="516629" y="446948"/>
                    <a:pt x="516629" y="446948"/>
                  </a:cubicBezTo>
                  <a:cubicBezTo>
                    <a:pt x="517937" y="445639"/>
                    <a:pt x="519899" y="443676"/>
                    <a:pt x="521861" y="442367"/>
                  </a:cubicBezTo>
                  <a:cubicBezTo>
                    <a:pt x="525130" y="440404"/>
                    <a:pt x="529054" y="441058"/>
                    <a:pt x="532324" y="441058"/>
                  </a:cubicBezTo>
                  <a:cubicBezTo>
                    <a:pt x="533632" y="441058"/>
                    <a:pt x="536248" y="441058"/>
                    <a:pt x="536902" y="441058"/>
                  </a:cubicBezTo>
                  <a:cubicBezTo>
                    <a:pt x="536902" y="441058"/>
                    <a:pt x="536902" y="439749"/>
                    <a:pt x="538210" y="439095"/>
                  </a:cubicBezTo>
                  <a:cubicBezTo>
                    <a:pt x="539518" y="436477"/>
                    <a:pt x="544096" y="430588"/>
                    <a:pt x="550635" y="433205"/>
                  </a:cubicBezTo>
                  <a:cubicBezTo>
                    <a:pt x="552597" y="433860"/>
                    <a:pt x="554559" y="435169"/>
                    <a:pt x="556521" y="436477"/>
                  </a:cubicBezTo>
                  <a:cubicBezTo>
                    <a:pt x="557829" y="437786"/>
                    <a:pt x="561753" y="440404"/>
                    <a:pt x="563060" y="439749"/>
                  </a:cubicBezTo>
                  <a:cubicBezTo>
                    <a:pt x="566330" y="439095"/>
                    <a:pt x="568292" y="437786"/>
                    <a:pt x="569600" y="437132"/>
                  </a:cubicBezTo>
                  <a:cubicBezTo>
                    <a:pt x="569600" y="435169"/>
                    <a:pt x="568292" y="431242"/>
                    <a:pt x="572216" y="427970"/>
                  </a:cubicBezTo>
                  <a:cubicBezTo>
                    <a:pt x="572216" y="427970"/>
                    <a:pt x="572216" y="426662"/>
                    <a:pt x="572216" y="426007"/>
                  </a:cubicBezTo>
                  <a:cubicBezTo>
                    <a:pt x="572216" y="422735"/>
                    <a:pt x="572870" y="418155"/>
                    <a:pt x="576794" y="414883"/>
                  </a:cubicBezTo>
                  <a:cubicBezTo>
                    <a:pt x="576794" y="414883"/>
                    <a:pt x="577447" y="414228"/>
                    <a:pt x="578102" y="413574"/>
                  </a:cubicBezTo>
                  <a:cubicBezTo>
                    <a:pt x="580063" y="410956"/>
                    <a:pt x="583987" y="405721"/>
                    <a:pt x="592488" y="408339"/>
                  </a:cubicBezTo>
                  <a:cubicBezTo>
                    <a:pt x="594451" y="408339"/>
                    <a:pt x="595758" y="409648"/>
                    <a:pt x="596412" y="409648"/>
                  </a:cubicBezTo>
                  <a:cubicBezTo>
                    <a:pt x="599682" y="406376"/>
                    <a:pt x="604260" y="407030"/>
                    <a:pt x="606222" y="407684"/>
                  </a:cubicBezTo>
                  <a:cubicBezTo>
                    <a:pt x="607530" y="407684"/>
                    <a:pt x="608184" y="408339"/>
                    <a:pt x="609492" y="408993"/>
                  </a:cubicBezTo>
                  <a:cubicBezTo>
                    <a:pt x="610800" y="408993"/>
                    <a:pt x="612761" y="410302"/>
                    <a:pt x="614069" y="410302"/>
                  </a:cubicBezTo>
                  <a:cubicBezTo>
                    <a:pt x="614069" y="410302"/>
                    <a:pt x="614069" y="410302"/>
                    <a:pt x="614069" y="410302"/>
                  </a:cubicBezTo>
                  <a:cubicBezTo>
                    <a:pt x="614723" y="407684"/>
                    <a:pt x="616031" y="403758"/>
                    <a:pt x="620609" y="402449"/>
                  </a:cubicBezTo>
                  <a:cubicBezTo>
                    <a:pt x="621263" y="402449"/>
                    <a:pt x="622571" y="402449"/>
                    <a:pt x="623879" y="401795"/>
                  </a:cubicBezTo>
                  <a:cubicBezTo>
                    <a:pt x="622571" y="397214"/>
                    <a:pt x="621263" y="391325"/>
                    <a:pt x="623879" y="386744"/>
                  </a:cubicBezTo>
                  <a:cubicBezTo>
                    <a:pt x="625841" y="383472"/>
                    <a:pt x="629110" y="381509"/>
                    <a:pt x="632380" y="378891"/>
                  </a:cubicBezTo>
                  <a:cubicBezTo>
                    <a:pt x="632380" y="378891"/>
                    <a:pt x="633034" y="378891"/>
                    <a:pt x="633688" y="378237"/>
                  </a:cubicBezTo>
                  <a:cubicBezTo>
                    <a:pt x="633688" y="378237"/>
                    <a:pt x="633688" y="378237"/>
                    <a:pt x="633688" y="378237"/>
                  </a:cubicBezTo>
                  <a:cubicBezTo>
                    <a:pt x="630418" y="373656"/>
                    <a:pt x="625841" y="367112"/>
                    <a:pt x="630418" y="361877"/>
                  </a:cubicBezTo>
                  <a:cubicBezTo>
                    <a:pt x="631726" y="360568"/>
                    <a:pt x="633034" y="357296"/>
                    <a:pt x="633034" y="355988"/>
                  </a:cubicBezTo>
                  <a:cubicBezTo>
                    <a:pt x="631072" y="350098"/>
                    <a:pt x="630418" y="344863"/>
                    <a:pt x="633034" y="340937"/>
                  </a:cubicBezTo>
                  <a:cubicBezTo>
                    <a:pt x="634342" y="338319"/>
                    <a:pt x="636958" y="336356"/>
                    <a:pt x="639574" y="335702"/>
                  </a:cubicBezTo>
                  <a:cubicBezTo>
                    <a:pt x="640882" y="335702"/>
                    <a:pt x="644151" y="334393"/>
                    <a:pt x="646113" y="333739"/>
                  </a:cubicBezTo>
                  <a:cubicBezTo>
                    <a:pt x="644151" y="325231"/>
                    <a:pt x="648075" y="321959"/>
                    <a:pt x="651345" y="321305"/>
                  </a:cubicBezTo>
                  <a:cubicBezTo>
                    <a:pt x="651999" y="321305"/>
                    <a:pt x="652653" y="321305"/>
                    <a:pt x="653307" y="321305"/>
                  </a:cubicBezTo>
                  <a:cubicBezTo>
                    <a:pt x="651345" y="318033"/>
                    <a:pt x="649383" y="314761"/>
                    <a:pt x="649383" y="310835"/>
                  </a:cubicBezTo>
                  <a:cubicBezTo>
                    <a:pt x="649383" y="305600"/>
                    <a:pt x="650037" y="297093"/>
                    <a:pt x="655923" y="294475"/>
                  </a:cubicBezTo>
                  <a:cubicBezTo>
                    <a:pt x="657231" y="294475"/>
                    <a:pt x="658539" y="292512"/>
                    <a:pt x="659192" y="291857"/>
                  </a:cubicBezTo>
                  <a:cubicBezTo>
                    <a:pt x="657884" y="289240"/>
                    <a:pt x="654615" y="282042"/>
                    <a:pt x="660500" y="278115"/>
                  </a:cubicBezTo>
                  <a:cubicBezTo>
                    <a:pt x="660500" y="278115"/>
                    <a:pt x="661154" y="277461"/>
                    <a:pt x="661808" y="276807"/>
                  </a:cubicBezTo>
                  <a:cubicBezTo>
                    <a:pt x="662462" y="276807"/>
                    <a:pt x="664424" y="275498"/>
                    <a:pt x="664424" y="274844"/>
                  </a:cubicBezTo>
                  <a:cubicBezTo>
                    <a:pt x="664424" y="274844"/>
                    <a:pt x="664424" y="273535"/>
                    <a:pt x="664424" y="272880"/>
                  </a:cubicBezTo>
                  <a:cubicBezTo>
                    <a:pt x="661808" y="272226"/>
                    <a:pt x="659192" y="270917"/>
                    <a:pt x="657884" y="267645"/>
                  </a:cubicBezTo>
                  <a:cubicBezTo>
                    <a:pt x="656577" y="265028"/>
                    <a:pt x="657884" y="262410"/>
                    <a:pt x="659192" y="259792"/>
                  </a:cubicBezTo>
                  <a:cubicBezTo>
                    <a:pt x="659192" y="259138"/>
                    <a:pt x="661154" y="257175"/>
                    <a:pt x="663116" y="255866"/>
                  </a:cubicBezTo>
                  <a:cubicBezTo>
                    <a:pt x="665732" y="253248"/>
                    <a:pt x="671618" y="246704"/>
                    <a:pt x="672926" y="244741"/>
                  </a:cubicBezTo>
                  <a:cubicBezTo>
                    <a:pt x="672926" y="243433"/>
                    <a:pt x="673580" y="241469"/>
                    <a:pt x="673580" y="239506"/>
                  </a:cubicBezTo>
                  <a:cubicBezTo>
                    <a:pt x="673580" y="235580"/>
                    <a:pt x="674233" y="232962"/>
                    <a:pt x="676849" y="230345"/>
                  </a:cubicBezTo>
                  <a:cubicBezTo>
                    <a:pt x="676849" y="230345"/>
                    <a:pt x="677503" y="229036"/>
                    <a:pt x="678157" y="229036"/>
                  </a:cubicBezTo>
                  <a:cubicBezTo>
                    <a:pt x="676196" y="223147"/>
                    <a:pt x="678157" y="209405"/>
                    <a:pt x="678157" y="206787"/>
                  </a:cubicBezTo>
                  <a:cubicBezTo>
                    <a:pt x="678157" y="206787"/>
                    <a:pt x="678157" y="206133"/>
                    <a:pt x="678157" y="205478"/>
                  </a:cubicBezTo>
                  <a:cubicBezTo>
                    <a:pt x="679465" y="200897"/>
                    <a:pt x="681427" y="194353"/>
                    <a:pt x="686659" y="192390"/>
                  </a:cubicBezTo>
                  <a:cubicBezTo>
                    <a:pt x="687313" y="192390"/>
                    <a:pt x="687967" y="192390"/>
                    <a:pt x="688621" y="191736"/>
                  </a:cubicBezTo>
                  <a:cubicBezTo>
                    <a:pt x="689275" y="191736"/>
                    <a:pt x="690582" y="191081"/>
                    <a:pt x="691890" y="190427"/>
                  </a:cubicBezTo>
                  <a:cubicBezTo>
                    <a:pt x="691890" y="189118"/>
                    <a:pt x="690582" y="185846"/>
                    <a:pt x="689275" y="183883"/>
                  </a:cubicBezTo>
                  <a:cubicBezTo>
                    <a:pt x="687313" y="178648"/>
                    <a:pt x="686005" y="175376"/>
                    <a:pt x="686005" y="172759"/>
                  </a:cubicBezTo>
                  <a:cubicBezTo>
                    <a:pt x="686005" y="168178"/>
                    <a:pt x="689929" y="162943"/>
                    <a:pt x="701700" y="149855"/>
                  </a:cubicBezTo>
                  <a:cubicBezTo>
                    <a:pt x="701700" y="149855"/>
                    <a:pt x="702354" y="148546"/>
                    <a:pt x="703008" y="148546"/>
                  </a:cubicBezTo>
                  <a:cubicBezTo>
                    <a:pt x="703662" y="146583"/>
                    <a:pt x="704970" y="141348"/>
                    <a:pt x="705624" y="138076"/>
                  </a:cubicBezTo>
                  <a:cubicBezTo>
                    <a:pt x="706932" y="132186"/>
                    <a:pt x="708240" y="128914"/>
                    <a:pt x="708894" y="126951"/>
                  </a:cubicBezTo>
                  <a:cubicBezTo>
                    <a:pt x="708894" y="126951"/>
                    <a:pt x="716087" y="112555"/>
                    <a:pt x="724589" y="112555"/>
                  </a:cubicBezTo>
                  <a:cubicBezTo>
                    <a:pt x="725897" y="112555"/>
                    <a:pt x="727205" y="112555"/>
                    <a:pt x="727858" y="113209"/>
                  </a:cubicBezTo>
                  <a:cubicBezTo>
                    <a:pt x="727858" y="113209"/>
                    <a:pt x="727858" y="112555"/>
                    <a:pt x="727858" y="111900"/>
                  </a:cubicBezTo>
                  <a:cubicBezTo>
                    <a:pt x="729166" y="107320"/>
                    <a:pt x="730474" y="102739"/>
                    <a:pt x="734398" y="100776"/>
                  </a:cubicBezTo>
                  <a:cubicBezTo>
                    <a:pt x="736360" y="99467"/>
                    <a:pt x="738976" y="99467"/>
                    <a:pt x="740938" y="100776"/>
                  </a:cubicBezTo>
                  <a:lnTo>
                    <a:pt x="741592" y="100776"/>
                  </a:lnTo>
                  <a:cubicBezTo>
                    <a:pt x="749439" y="104702"/>
                    <a:pt x="751401" y="104702"/>
                    <a:pt x="752709" y="104702"/>
                  </a:cubicBezTo>
                  <a:cubicBezTo>
                    <a:pt x="753363" y="104702"/>
                    <a:pt x="755325" y="100776"/>
                    <a:pt x="755979" y="98813"/>
                  </a:cubicBezTo>
                  <a:cubicBezTo>
                    <a:pt x="757941" y="94886"/>
                    <a:pt x="759903" y="90960"/>
                    <a:pt x="764480" y="90306"/>
                  </a:cubicBezTo>
                  <a:cubicBezTo>
                    <a:pt x="764480" y="90306"/>
                    <a:pt x="765788" y="90306"/>
                    <a:pt x="765788" y="90306"/>
                  </a:cubicBezTo>
                  <a:cubicBezTo>
                    <a:pt x="763826" y="84416"/>
                    <a:pt x="767096" y="80490"/>
                    <a:pt x="770366" y="78527"/>
                  </a:cubicBezTo>
                  <a:cubicBezTo>
                    <a:pt x="773636" y="76563"/>
                    <a:pt x="774290" y="75909"/>
                    <a:pt x="774290" y="75909"/>
                  </a:cubicBezTo>
                  <a:cubicBezTo>
                    <a:pt x="774290" y="75909"/>
                    <a:pt x="774290" y="73946"/>
                    <a:pt x="774944" y="71983"/>
                  </a:cubicBezTo>
                  <a:cubicBezTo>
                    <a:pt x="773636" y="70674"/>
                    <a:pt x="772328" y="69365"/>
                    <a:pt x="771674" y="68056"/>
                  </a:cubicBezTo>
                  <a:cubicBezTo>
                    <a:pt x="769712" y="64784"/>
                    <a:pt x="770366" y="60203"/>
                    <a:pt x="770366" y="55623"/>
                  </a:cubicBezTo>
                  <a:cubicBezTo>
                    <a:pt x="770366" y="54968"/>
                    <a:pt x="770366" y="54314"/>
                    <a:pt x="770366" y="5366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" name="Graphic 2">
              <a:extLst>
                <a:ext uri="{FF2B5EF4-FFF2-40B4-BE49-F238E27FC236}">
                  <a16:creationId xmlns:a16="http://schemas.microsoft.com/office/drawing/2014/main" id="{383E34F2-BBE5-18D2-DE1F-5C422F912F63}"/>
                </a:ext>
              </a:extLst>
            </p:cNvPr>
            <p:cNvGrpSpPr/>
            <p:nvPr/>
          </p:nvGrpSpPr>
          <p:grpSpPr>
            <a:xfrm>
              <a:off x="-166913" y="2796483"/>
              <a:ext cx="556543" cy="637200"/>
              <a:chOff x="-166913" y="2796483"/>
              <a:chExt cx="556543" cy="637200"/>
            </a:xfrm>
            <a:solidFill>
              <a:srgbClr val="EDEDEE"/>
            </a:solidFill>
          </p:grpSpPr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7560DD1E-4462-9247-C081-BD0D07744D7B}"/>
                  </a:ext>
                </a:extLst>
              </p:cNvPr>
              <p:cNvSpPr/>
              <p:nvPr/>
            </p:nvSpPr>
            <p:spPr>
              <a:xfrm>
                <a:off x="171499" y="2907486"/>
                <a:ext cx="8263" cy="5606"/>
              </a:xfrm>
              <a:custGeom>
                <a:avLst/>
                <a:gdLst>
                  <a:gd name="connsiteX0" fmla="*/ 1669 w 8263"/>
                  <a:gd name="connsiteY0" fmla="*/ 1680 h 5606"/>
                  <a:gd name="connsiteX1" fmla="*/ 7555 w 8263"/>
                  <a:gd name="connsiteY1" fmla="*/ 3643 h 5606"/>
                  <a:gd name="connsiteX2" fmla="*/ 1669 w 8263"/>
                  <a:gd name="connsiteY2" fmla="*/ 1680 h 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3" h="5606">
                    <a:moveTo>
                      <a:pt x="1669" y="1680"/>
                    </a:moveTo>
                    <a:cubicBezTo>
                      <a:pt x="4939" y="-2246"/>
                      <a:pt x="10171" y="1680"/>
                      <a:pt x="7555" y="3643"/>
                    </a:cubicBezTo>
                    <a:cubicBezTo>
                      <a:pt x="4939" y="5606"/>
                      <a:pt x="-3562" y="7569"/>
                      <a:pt x="1669" y="16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47B4C3F8-4621-A4C6-E451-FD944B9B75A4}"/>
                  </a:ext>
                </a:extLst>
              </p:cNvPr>
              <p:cNvSpPr/>
              <p:nvPr/>
            </p:nvSpPr>
            <p:spPr>
              <a:xfrm>
                <a:off x="-61582" y="3059675"/>
                <a:ext cx="7526" cy="7356"/>
              </a:xfrm>
              <a:custGeom>
                <a:avLst/>
                <a:gdLst>
                  <a:gd name="connsiteX0" fmla="*/ 4557 w 7526"/>
                  <a:gd name="connsiteY0" fmla="*/ 0 h 7356"/>
                  <a:gd name="connsiteX1" fmla="*/ 1941 w 7526"/>
                  <a:gd name="connsiteY1" fmla="*/ 7198 h 7356"/>
                  <a:gd name="connsiteX2" fmla="*/ 4557 w 7526"/>
                  <a:gd name="connsiteY2" fmla="*/ 0 h 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26" h="7356">
                    <a:moveTo>
                      <a:pt x="4557" y="0"/>
                    </a:moveTo>
                    <a:cubicBezTo>
                      <a:pt x="633" y="0"/>
                      <a:pt x="-1983" y="5889"/>
                      <a:pt x="1941" y="7198"/>
                    </a:cubicBezTo>
                    <a:cubicBezTo>
                      <a:pt x="6519" y="8507"/>
                      <a:pt x="10442" y="1309"/>
                      <a:pt x="4557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590B50FE-B50A-8307-7436-B5E5EDAAB057}"/>
                  </a:ext>
                </a:extLst>
              </p:cNvPr>
              <p:cNvSpPr/>
              <p:nvPr/>
            </p:nvSpPr>
            <p:spPr>
              <a:xfrm>
                <a:off x="-46320" y="2958499"/>
                <a:ext cx="37343" cy="32202"/>
              </a:xfrm>
              <a:custGeom>
                <a:avLst/>
                <a:gdLst>
                  <a:gd name="connsiteX0" fmla="*/ 1067 w 37343"/>
                  <a:gd name="connsiteY0" fmla="*/ 4327 h 32202"/>
                  <a:gd name="connsiteX1" fmla="*/ 18070 w 37343"/>
                  <a:gd name="connsiteY1" fmla="*/ 12834 h 32202"/>
                  <a:gd name="connsiteX2" fmla="*/ 22647 w 37343"/>
                  <a:gd name="connsiteY2" fmla="*/ 24613 h 32202"/>
                  <a:gd name="connsiteX3" fmla="*/ 30495 w 37343"/>
                  <a:gd name="connsiteY3" fmla="*/ 31811 h 32202"/>
                  <a:gd name="connsiteX4" fmla="*/ 35073 w 37343"/>
                  <a:gd name="connsiteY4" fmla="*/ 20687 h 32202"/>
                  <a:gd name="connsiteX5" fmla="*/ 37034 w 37343"/>
                  <a:gd name="connsiteY5" fmla="*/ 6945 h 32202"/>
                  <a:gd name="connsiteX6" fmla="*/ 28533 w 37343"/>
                  <a:gd name="connsiteY6" fmla="*/ 6945 h 32202"/>
                  <a:gd name="connsiteX7" fmla="*/ 24609 w 37343"/>
                  <a:gd name="connsiteY7" fmla="*/ 3018 h 32202"/>
                  <a:gd name="connsiteX8" fmla="*/ 18070 w 37343"/>
                  <a:gd name="connsiteY8" fmla="*/ 4327 h 32202"/>
                  <a:gd name="connsiteX9" fmla="*/ 12184 w 37343"/>
                  <a:gd name="connsiteY9" fmla="*/ 401 h 32202"/>
                  <a:gd name="connsiteX10" fmla="*/ 1721 w 37343"/>
                  <a:gd name="connsiteY10" fmla="*/ 4981 h 3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43" h="32202">
                    <a:moveTo>
                      <a:pt x="1067" y="4327"/>
                    </a:moveTo>
                    <a:cubicBezTo>
                      <a:pt x="-4819" y="8908"/>
                      <a:pt x="15454" y="9562"/>
                      <a:pt x="18070" y="12834"/>
                    </a:cubicBezTo>
                    <a:cubicBezTo>
                      <a:pt x="20685" y="16106"/>
                      <a:pt x="20685" y="20687"/>
                      <a:pt x="22647" y="24613"/>
                    </a:cubicBezTo>
                    <a:cubicBezTo>
                      <a:pt x="24609" y="27885"/>
                      <a:pt x="28533" y="33775"/>
                      <a:pt x="30495" y="31811"/>
                    </a:cubicBezTo>
                    <a:cubicBezTo>
                      <a:pt x="32457" y="29848"/>
                      <a:pt x="35726" y="21341"/>
                      <a:pt x="35073" y="20687"/>
                    </a:cubicBezTo>
                    <a:cubicBezTo>
                      <a:pt x="35073" y="19378"/>
                      <a:pt x="38342" y="8253"/>
                      <a:pt x="37034" y="6945"/>
                    </a:cubicBezTo>
                    <a:cubicBezTo>
                      <a:pt x="35726" y="5636"/>
                      <a:pt x="30495" y="8908"/>
                      <a:pt x="28533" y="6945"/>
                    </a:cubicBezTo>
                    <a:cubicBezTo>
                      <a:pt x="26571" y="4981"/>
                      <a:pt x="24609" y="3018"/>
                      <a:pt x="24609" y="3018"/>
                    </a:cubicBezTo>
                    <a:lnTo>
                      <a:pt x="18070" y="4327"/>
                    </a:lnTo>
                    <a:cubicBezTo>
                      <a:pt x="18070" y="4327"/>
                      <a:pt x="14800" y="-1563"/>
                      <a:pt x="12184" y="401"/>
                    </a:cubicBezTo>
                    <a:cubicBezTo>
                      <a:pt x="9568" y="2364"/>
                      <a:pt x="3028" y="3673"/>
                      <a:pt x="1721" y="49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D594177F-0D41-C3FC-16D4-6E26A4791511}"/>
                  </a:ext>
                </a:extLst>
              </p:cNvPr>
              <p:cNvSpPr/>
              <p:nvPr/>
            </p:nvSpPr>
            <p:spPr>
              <a:xfrm>
                <a:off x="-13210" y="2978757"/>
                <a:ext cx="13284" cy="17678"/>
              </a:xfrm>
              <a:custGeom>
                <a:avLst/>
                <a:gdLst>
                  <a:gd name="connsiteX0" fmla="*/ 0 w 13284"/>
                  <a:gd name="connsiteY0" fmla="*/ 14825 h 17678"/>
                  <a:gd name="connsiteX1" fmla="*/ 11117 w 13284"/>
                  <a:gd name="connsiteY1" fmla="*/ 17442 h 17678"/>
                  <a:gd name="connsiteX2" fmla="*/ 12425 w 13284"/>
                  <a:gd name="connsiteY2" fmla="*/ 6972 h 17678"/>
                  <a:gd name="connsiteX3" fmla="*/ 7194 w 13284"/>
                  <a:gd name="connsiteY3" fmla="*/ 429 h 17678"/>
                  <a:gd name="connsiteX4" fmla="*/ 0 w 13284"/>
                  <a:gd name="connsiteY4" fmla="*/ 14825 h 1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4" h="17678">
                    <a:moveTo>
                      <a:pt x="0" y="14825"/>
                    </a:moveTo>
                    <a:cubicBezTo>
                      <a:pt x="2616" y="17442"/>
                      <a:pt x="8502" y="18097"/>
                      <a:pt x="11117" y="17442"/>
                    </a:cubicBezTo>
                    <a:cubicBezTo>
                      <a:pt x="13733" y="16134"/>
                      <a:pt x="13733" y="10244"/>
                      <a:pt x="12425" y="6972"/>
                    </a:cubicBezTo>
                    <a:cubicBezTo>
                      <a:pt x="10463" y="3700"/>
                      <a:pt x="9155" y="-1535"/>
                      <a:pt x="7194" y="429"/>
                    </a:cubicBezTo>
                    <a:cubicBezTo>
                      <a:pt x="5232" y="3046"/>
                      <a:pt x="0" y="14825"/>
                      <a:pt x="0" y="148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2AC6C21A-946D-8F2F-8D9A-518349E04866}"/>
                  </a:ext>
                </a:extLst>
              </p:cNvPr>
              <p:cNvSpPr/>
              <p:nvPr/>
            </p:nvSpPr>
            <p:spPr>
              <a:xfrm>
                <a:off x="-9952" y="2951470"/>
                <a:ext cx="6417" cy="5832"/>
              </a:xfrm>
              <a:custGeom>
                <a:avLst/>
                <a:gdLst>
                  <a:gd name="connsiteX0" fmla="*/ 1320 w 6417"/>
                  <a:gd name="connsiteY0" fmla="*/ 232 h 5832"/>
                  <a:gd name="connsiteX1" fmla="*/ 5244 w 6417"/>
                  <a:gd name="connsiteY1" fmla="*/ 5467 h 5832"/>
                  <a:gd name="connsiteX2" fmla="*/ 1320 w 6417"/>
                  <a:gd name="connsiteY2" fmla="*/ 232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17" h="5832">
                    <a:moveTo>
                      <a:pt x="1320" y="232"/>
                    </a:moveTo>
                    <a:cubicBezTo>
                      <a:pt x="-2604" y="886"/>
                      <a:pt x="3282" y="7430"/>
                      <a:pt x="5244" y="5467"/>
                    </a:cubicBezTo>
                    <a:cubicBezTo>
                      <a:pt x="7206" y="3503"/>
                      <a:pt x="7206" y="-1077"/>
                      <a:pt x="1320" y="23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54B2FE3E-0DA3-4692-E5B0-A921EF3628AE}"/>
                  </a:ext>
                </a:extLst>
              </p:cNvPr>
              <p:cNvSpPr/>
              <p:nvPr/>
            </p:nvSpPr>
            <p:spPr>
              <a:xfrm>
                <a:off x="-22662" y="2938995"/>
                <a:ext cx="6672" cy="11289"/>
              </a:xfrm>
              <a:custGeom>
                <a:avLst/>
                <a:gdLst>
                  <a:gd name="connsiteX0" fmla="*/ 2259 w 6672"/>
                  <a:gd name="connsiteY0" fmla="*/ 273 h 11289"/>
                  <a:gd name="connsiteX1" fmla="*/ 4220 w 6672"/>
                  <a:gd name="connsiteY1" fmla="*/ 10743 h 11289"/>
                  <a:gd name="connsiteX2" fmla="*/ 2259 w 6672"/>
                  <a:gd name="connsiteY2" fmla="*/ 273 h 11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72" h="11289">
                    <a:moveTo>
                      <a:pt x="2259" y="273"/>
                    </a:moveTo>
                    <a:cubicBezTo>
                      <a:pt x="-2973" y="1582"/>
                      <a:pt x="2259" y="14015"/>
                      <a:pt x="4220" y="10743"/>
                    </a:cubicBezTo>
                    <a:cubicBezTo>
                      <a:pt x="6836" y="7471"/>
                      <a:pt x="8798" y="-1690"/>
                      <a:pt x="2259" y="2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50DEF4B8-C5CA-9023-2E53-CE9C95C54E54}"/>
                  </a:ext>
                </a:extLst>
              </p:cNvPr>
              <p:cNvSpPr/>
              <p:nvPr/>
            </p:nvSpPr>
            <p:spPr>
              <a:xfrm>
                <a:off x="-14936" y="2913708"/>
                <a:ext cx="20576" cy="20357"/>
              </a:xfrm>
              <a:custGeom>
                <a:avLst/>
                <a:gdLst>
                  <a:gd name="connsiteX0" fmla="*/ 418 w 20576"/>
                  <a:gd name="connsiteY0" fmla="*/ 8546 h 20357"/>
                  <a:gd name="connsiteX1" fmla="*/ 3034 w 20576"/>
                  <a:gd name="connsiteY1" fmla="*/ 20325 h 20357"/>
                  <a:gd name="connsiteX2" fmla="*/ 10881 w 20576"/>
                  <a:gd name="connsiteY2" fmla="*/ 14435 h 20357"/>
                  <a:gd name="connsiteX3" fmla="*/ 16767 w 20576"/>
                  <a:gd name="connsiteY3" fmla="*/ 15744 h 20357"/>
                  <a:gd name="connsiteX4" fmla="*/ 20037 w 20576"/>
                  <a:gd name="connsiteY4" fmla="*/ 9200 h 20357"/>
                  <a:gd name="connsiteX5" fmla="*/ 14151 w 20576"/>
                  <a:gd name="connsiteY5" fmla="*/ 39 h 20357"/>
                  <a:gd name="connsiteX6" fmla="*/ 8265 w 20576"/>
                  <a:gd name="connsiteY6" fmla="*/ 5274 h 20357"/>
                  <a:gd name="connsiteX7" fmla="*/ 418 w 20576"/>
                  <a:gd name="connsiteY7" fmla="*/ 9200 h 2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76" h="20357">
                    <a:moveTo>
                      <a:pt x="418" y="8546"/>
                    </a:moveTo>
                    <a:cubicBezTo>
                      <a:pt x="418" y="11818"/>
                      <a:pt x="-1544" y="20979"/>
                      <a:pt x="3034" y="20325"/>
                    </a:cubicBezTo>
                    <a:cubicBezTo>
                      <a:pt x="7611" y="19670"/>
                      <a:pt x="8919" y="14435"/>
                      <a:pt x="10881" y="14435"/>
                    </a:cubicBezTo>
                    <a:cubicBezTo>
                      <a:pt x="12843" y="14435"/>
                      <a:pt x="15459" y="16398"/>
                      <a:pt x="16767" y="15744"/>
                    </a:cubicBezTo>
                    <a:cubicBezTo>
                      <a:pt x="18075" y="15744"/>
                      <a:pt x="21999" y="11163"/>
                      <a:pt x="20037" y="9200"/>
                    </a:cubicBezTo>
                    <a:cubicBezTo>
                      <a:pt x="18075" y="7237"/>
                      <a:pt x="15459" y="-616"/>
                      <a:pt x="14151" y="39"/>
                    </a:cubicBezTo>
                    <a:cubicBezTo>
                      <a:pt x="12189" y="693"/>
                      <a:pt x="12189" y="3311"/>
                      <a:pt x="8265" y="5274"/>
                    </a:cubicBezTo>
                    <a:cubicBezTo>
                      <a:pt x="4342" y="7237"/>
                      <a:pt x="418" y="7891"/>
                      <a:pt x="418" y="92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07BF08FB-86A7-4000-78FA-D263ED43A022}"/>
                  </a:ext>
                </a:extLst>
              </p:cNvPr>
              <p:cNvSpPr/>
              <p:nvPr/>
            </p:nvSpPr>
            <p:spPr>
              <a:xfrm>
                <a:off x="-166913" y="2796483"/>
                <a:ext cx="556543" cy="637200"/>
              </a:xfrm>
              <a:custGeom>
                <a:avLst/>
                <a:gdLst>
                  <a:gd name="connsiteX0" fmla="*/ 550004 w 556543"/>
                  <a:gd name="connsiteY0" fmla="*/ 263847 h 637200"/>
                  <a:gd name="connsiteX1" fmla="*/ 546080 w 556543"/>
                  <a:gd name="connsiteY1" fmla="*/ 260575 h 637200"/>
                  <a:gd name="connsiteX2" fmla="*/ 537578 w 556543"/>
                  <a:gd name="connsiteY2" fmla="*/ 255994 h 637200"/>
                  <a:gd name="connsiteX3" fmla="*/ 530385 w 556543"/>
                  <a:gd name="connsiteY3" fmla="*/ 261883 h 637200"/>
                  <a:gd name="connsiteX4" fmla="*/ 527769 w 556543"/>
                  <a:gd name="connsiteY4" fmla="*/ 261883 h 637200"/>
                  <a:gd name="connsiteX5" fmla="*/ 520575 w 556543"/>
                  <a:gd name="connsiteY5" fmla="*/ 259920 h 637200"/>
                  <a:gd name="connsiteX6" fmla="*/ 508804 w 556543"/>
                  <a:gd name="connsiteY6" fmla="*/ 258611 h 637200"/>
                  <a:gd name="connsiteX7" fmla="*/ 508150 w 556543"/>
                  <a:gd name="connsiteY7" fmla="*/ 258611 h 637200"/>
                  <a:gd name="connsiteX8" fmla="*/ 495725 w 556543"/>
                  <a:gd name="connsiteY8" fmla="*/ 255339 h 637200"/>
                  <a:gd name="connsiteX9" fmla="*/ 497033 w 556543"/>
                  <a:gd name="connsiteY9" fmla="*/ 242252 h 637200"/>
                  <a:gd name="connsiteX10" fmla="*/ 498341 w 556543"/>
                  <a:gd name="connsiteY10" fmla="*/ 239634 h 637200"/>
                  <a:gd name="connsiteX11" fmla="*/ 501611 w 556543"/>
                  <a:gd name="connsiteY11" fmla="*/ 232436 h 637200"/>
                  <a:gd name="connsiteX12" fmla="*/ 501611 w 556543"/>
                  <a:gd name="connsiteY12" fmla="*/ 232436 h 637200"/>
                  <a:gd name="connsiteX13" fmla="*/ 500957 w 556543"/>
                  <a:gd name="connsiteY13" fmla="*/ 232436 h 637200"/>
                  <a:gd name="connsiteX14" fmla="*/ 500303 w 556543"/>
                  <a:gd name="connsiteY14" fmla="*/ 232436 h 637200"/>
                  <a:gd name="connsiteX15" fmla="*/ 489839 w 556543"/>
                  <a:gd name="connsiteY15" fmla="*/ 225892 h 637200"/>
                  <a:gd name="connsiteX16" fmla="*/ 483954 w 556543"/>
                  <a:gd name="connsiteY16" fmla="*/ 208878 h 637200"/>
                  <a:gd name="connsiteX17" fmla="*/ 485261 w 556543"/>
                  <a:gd name="connsiteY17" fmla="*/ 198408 h 637200"/>
                  <a:gd name="connsiteX18" fmla="*/ 485915 w 556543"/>
                  <a:gd name="connsiteY18" fmla="*/ 195790 h 637200"/>
                  <a:gd name="connsiteX19" fmla="*/ 478068 w 556543"/>
                  <a:gd name="connsiteY19" fmla="*/ 185974 h 637200"/>
                  <a:gd name="connsiteX20" fmla="*/ 475452 w 556543"/>
                  <a:gd name="connsiteY20" fmla="*/ 187937 h 637200"/>
                  <a:gd name="connsiteX21" fmla="*/ 474144 w 556543"/>
                  <a:gd name="connsiteY21" fmla="*/ 189246 h 637200"/>
                  <a:gd name="connsiteX22" fmla="*/ 463027 w 556543"/>
                  <a:gd name="connsiteY22" fmla="*/ 195136 h 637200"/>
                  <a:gd name="connsiteX23" fmla="*/ 463681 w 556543"/>
                  <a:gd name="connsiteY23" fmla="*/ 196444 h 637200"/>
                  <a:gd name="connsiteX24" fmla="*/ 466951 w 556543"/>
                  <a:gd name="connsiteY24" fmla="*/ 208878 h 637200"/>
                  <a:gd name="connsiteX25" fmla="*/ 452563 w 556543"/>
                  <a:gd name="connsiteY25" fmla="*/ 216076 h 637200"/>
                  <a:gd name="connsiteX26" fmla="*/ 452563 w 556543"/>
                  <a:gd name="connsiteY26" fmla="*/ 216076 h 637200"/>
                  <a:gd name="connsiteX27" fmla="*/ 446678 w 556543"/>
                  <a:gd name="connsiteY27" fmla="*/ 224583 h 637200"/>
                  <a:gd name="connsiteX28" fmla="*/ 444062 w 556543"/>
                  <a:gd name="connsiteY28" fmla="*/ 225892 h 637200"/>
                  <a:gd name="connsiteX29" fmla="*/ 443408 w 556543"/>
                  <a:gd name="connsiteY29" fmla="*/ 227855 h 637200"/>
                  <a:gd name="connsiteX30" fmla="*/ 438176 w 556543"/>
                  <a:gd name="connsiteY30" fmla="*/ 232436 h 637200"/>
                  <a:gd name="connsiteX31" fmla="*/ 429021 w 556543"/>
                  <a:gd name="connsiteY31" fmla="*/ 230473 h 637200"/>
                  <a:gd name="connsiteX32" fmla="*/ 427713 w 556543"/>
                  <a:gd name="connsiteY32" fmla="*/ 229818 h 637200"/>
                  <a:gd name="connsiteX33" fmla="*/ 420519 w 556543"/>
                  <a:gd name="connsiteY33" fmla="*/ 223274 h 637200"/>
                  <a:gd name="connsiteX34" fmla="*/ 412018 w 556543"/>
                  <a:gd name="connsiteY34" fmla="*/ 224583 h 637200"/>
                  <a:gd name="connsiteX35" fmla="*/ 398285 w 556543"/>
                  <a:gd name="connsiteY35" fmla="*/ 207569 h 637200"/>
                  <a:gd name="connsiteX36" fmla="*/ 395669 w 556543"/>
                  <a:gd name="connsiteY36" fmla="*/ 204952 h 637200"/>
                  <a:gd name="connsiteX37" fmla="*/ 394361 w 556543"/>
                  <a:gd name="connsiteY37" fmla="*/ 204952 h 637200"/>
                  <a:gd name="connsiteX38" fmla="*/ 380628 w 556543"/>
                  <a:gd name="connsiteY38" fmla="*/ 197753 h 637200"/>
                  <a:gd name="connsiteX39" fmla="*/ 378666 w 556543"/>
                  <a:gd name="connsiteY39" fmla="*/ 186629 h 637200"/>
                  <a:gd name="connsiteX40" fmla="*/ 378666 w 556543"/>
                  <a:gd name="connsiteY40" fmla="*/ 181393 h 637200"/>
                  <a:gd name="connsiteX41" fmla="*/ 375396 w 556543"/>
                  <a:gd name="connsiteY41" fmla="*/ 175504 h 637200"/>
                  <a:gd name="connsiteX42" fmla="*/ 372780 w 556543"/>
                  <a:gd name="connsiteY42" fmla="*/ 170923 h 637200"/>
                  <a:gd name="connsiteX43" fmla="*/ 366241 w 556543"/>
                  <a:gd name="connsiteY43" fmla="*/ 165034 h 637200"/>
                  <a:gd name="connsiteX44" fmla="*/ 366241 w 556543"/>
                  <a:gd name="connsiteY44" fmla="*/ 163071 h 637200"/>
                  <a:gd name="connsiteX45" fmla="*/ 359047 w 556543"/>
                  <a:gd name="connsiteY45" fmla="*/ 141476 h 637200"/>
                  <a:gd name="connsiteX46" fmla="*/ 370818 w 556543"/>
                  <a:gd name="connsiteY46" fmla="*/ 134277 h 637200"/>
                  <a:gd name="connsiteX47" fmla="*/ 373434 w 556543"/>
                  <a:gd name="connsiteY47" fmla="*/ 134277 h 637200"/>
                  <a:gd name="connsiteX48" fmla="*/ 378666 w 556543"/>
                  <a:gd name="connsiteY48" fmla="*/ 129697 h 637200"/>
                  <a:gd name="connsiteX49" fmla="*/ 395015 w 556543"/>
                  <a:gd name="connsiteY49" fmla="*/ 128388 h 637200"/>
                  <a:gd name="connsiteX50" fmla="*/ 399593 w 556543"/>
                  <a:gd name="connsiteY50" fmla="*/ 130351 h 637200"/>
                  <a:gd name="connsiteX51" fmla="*/ 400901 w 556543"/>
                  <a:gd name="connsiteY51" fmla="*/ 128388 h 637200"/>
                  <a:gd name="connsiteX52" fmla="*/ 402208 w 556543"/>
                  <a:gd name="connsiteY52" fmla="*/ 127079 h 637200"/>
                  <a:gd name="connsiteX53" fmla="*/ 404170 w 556543"/>
                  <a:gd name="connsiteY53" fmla="*/ 125770 h 637200"/>
                  <a:gd name="connsiteX54" fmla="*/ 400901 w 556543"/>
                  <a:gd name="connsiteY54" fmla="*/ 122498 h 637200"/>
                  <a:gd name="connsiteX55" fmla="*/ 398285 w 556543"/>
                  <a:gd name="connsiteY55" fmla="*/ 119881 h 637200"/>
                  <a:gd name="connsiteX56" fmla="*/ 392399 w 556543"/>
                  <a:gd name="connsiteY56" fmla="*/ 110065 h 637200"/>
                  <a:gd name="connsiteX57" fmla="*/ 404170 w 556543"/>
                  <a:gd name="connsiteY57" fmla="*/ 98286 h 637200"/>
                  <a:gd name="connsiteX58" fmla="*/ 406132 w 556543"/>
                  <a:gd name="connsiteY58" fmla="*/ 98286 h 637200"/>
                  <a:gd name="connsiteX59" fmla="*/ 418558 w 556543"/>
                  <a:gd name="connsiteY59" fmla="*/ 104176 h 637200"/>
                  <a:gd name="connsiteX60" fmla="*/ 434253 w 556543"/>
                  <a:gd name="connsiteY60" fmla="*/ 100904 h 637200"/>
                  <a:gd name="connsiteX61" fmla="*/ 436214 w 556543"/>
                  <a:gd name="connsiteY61" fmla="*/ 100904 h 637200"/>
                  <a:gd name="connsiteX62" fmla="*/ 436214 w 556543"/>
                  <a:gd name="connsiteY62" fmla="*/ 97632 h 637200"/>
                  <a:gd name="connsiteX63" fmla="*/ 436214 w 556543"/>
                  <a:gd name="connsiteY63" fmla="*/ 95668 h 637200"/>
                  <a:gd name="connsiteX64" fmla="*/ 444062 w 556543"/>
                  <a:gd name="connsiteY64" fmla="*/ 87161 h 637200"/>
                  <a:gd name="connsiteX65" fmla="*/ 447986 w 556543"/>
                  <a:gd name="connsiteY65" fmla="*/ 84544 h 637200"/>
                  <a:gd name="connsiteX66" fmla="*/ 458449 w 556543"/>
                  <a:gd name="connsiteY66" fmla="*/ 71456 h 637200"/>
                  <a:gd name="connsiteX67" fmla="*/ 459103 w 556543"/>
                  <a:gd name="connsiteY67" fmla="*/ 68838 h 637200"/>
                  <a:gd name="connsiteX68" fmla="*/ 463027 w 556543"/>
                  <a:gd name="connsiteY68" fmla="*/ 59677 h 637200"/>
                  <a:gd name="connsiteX69" fmla="*/ 478068 w 556543"/>
                  <a:gd name="connsiteY69" fmla="*/ 53788 h 637200"/>
                  <a:gd name="connsiteX70" fmla="*/ 486569 w 556543"/>
                  <a:gd name="connsiteY70" fmla="*/ 53788 h 637200"/>
                  <a:gd name="connsiteX71" fmla="*/ 490493 w 556543"/>
                  <a:gd name="connsiteY71" fmla="*/ 50516 h 637200"/>
                  <a:gd name="connsiteX72" fmla="*/ 508804 w 556543"/>
                  <a:gd name="connsiteY72" fmla="*/ 42663 h 637200"/>
                  <a:gd name="connsiteX73" fmla="*/ 521229 w 556543"/>
                  <a:gd name="connsiteY73" fmla="*/ 34810 h 637200"/>
                  <a:gd name="connsiteX74" fmla="*/ 506188 w 556543"/>
                  <a:gd name="connsiteY74" fmla="*/ 23686 h 637200"/>
                  <a:gd name="connsiteX75" fmla="*/ 501611 w 556543"/>
                  <a:gd name="connsiteY75" fmla="*/ 16487 h 637200"/>
                  <a:gd name="connsiteX76" fmla="*/ 493109 w 556543"/>
                  <a:gd name="connsiteY76" fmla="*/ 8635 h 637200"/>
                  <a:gd name="connsiteX77" fmla="*/ 481992 w 556543"/>
                  <a:gd name="connsiteY77" fmla="*/ 128 h 637200"/>
                  <a:gd name="connsiteX78" fmla="*/ 483300 w 556543"/>
                  <a:gd name="connsiteY78" fmla="*/ 9289 h 637200"/>
                  <a:gd name="connsiteX79" fmla="*/ 489839 w 556543"/>
                  <a:gd name="connsiteY79" fmla="*/ 20414 h 637200"/>
                  <a:gd name="connsiteX80" fmla="*/ 480684 w 556543"/>
                  <a:gd name="connsiteY80" fmla="*/ 13870 h 637200"/>
                  <a:gd name="connsiteX81" fmla="*/ 473490 w 556543"/>
                  <a:gd name="connsiteY81" fmla="*/ 15179 h 637200"/>
                  <a:gd name="connsiteX82" fmla="*/ 464989 w 556543"/>
                  <a:gd name="connsiteY82" fmla="*/ 15179 h 637200"/>
                  <a:gd name="connsiteX83" fmla="*/ 458449 w 556543"/>
                  <a:gd name="connsiteY83" fmla="*/ 26958 h 637200"/>
                  <a:gd name="connsiteX84" fmla="*/ 463681 w 556543"/>
                  <a:gd name="connsiteY84" fmla="*/ 40700 h 637200"/>
                  <a:gd name="connsiteX85" fmla="*/ 461719 w 556543"/>
                  <a:gd name="connsiteY85" fmla="*/ 47898 h 637200"/>
                  <a:gd name="connsiteX86" fmla="*/ 461719 w 556543"/>
                  <a:gd name="connsiteY86" fmla="*/ 55751 h 637200"/>
                  <a:gd name="connsiteX87" fmla="*/ 451910 w 556543"/>
                  <a:gd name="connsiteY87" fmla="*/ 59023 h 637200"/>
                  <a:gd name="connsiteX88" fmla="*/ 435561 w 556543"/>
                  <a:gd name="connsiteY88" fmla="*/ 66875 h 637200"/>
                  <a:gd name="connsiteX89" fmla="*/ 442754 w 556543"/>
                  <a:gd name="connsiteY89" fmla="*/ 60986 h 637200"/>
                  <a:gd name="connsiteX90" fmla="*/ 446678 w 556543"/>
                  <a:gd name="connsiteY90" fmla="*/ 52479 h 637200"/>
                  <a:gd name="connsiteX91" fmla="*/ 453217 w 556543"/>
                  <a:gd name="connsiteY91" fmla="*/ 47244 h 637200"/>
                  <a:gd name="connsiteX92" fmla="*/ 455833 w 556543"/>
                  <a:gd name="connsiteY92" fmla="*/ 38737 h 637200"/>
                  <a:gd name="connsiteX93" fmla="*/ 450602 w 556543"/>
                  <a:gd name="connsiteY93" fmla="*/ 27612 h 637200"/>
                  <a:gd name="connsiteX94" fmla="*/ 450602 w 556543"/>
                  <a:gd name="connsiteY94" fmla="*/ 14524 h 637200"/>
                  <a:gd name="connsiteX95" fmla="*/ 443408 w 556543"/>
                  <a:gd name="connsiteY95" fmla="*/ 15833 h 637200"/>
                  <a:gd name="connsiteX96" fmla="*/ 434253 w 556543"/>
                  <a:gd name="connsiteY96" fmla="*/ 15833 h 637200"/>
                  <a:gd name="connsiteX97" fmla="*/ 432945 w 556543"/>
                  <a:gd name="connsiteY97" fmla="*/ 23031 h 637200"/>
                  <a:gd name="connsiteX98" fmla="*/ 443408 w 556543"/>
                  <a:gd name="connsiteY98" fmla="*/ 23031 h 637200"/>
                  <a:gd name="connsiteX99" fmla="*/ 440138 w 556543"/>
                  <a:gd name="connsiteY99" fmla="*/ 40700 h 637200"/>
                  <a:gd name="connsiteX100" fmla="*/ 438176 w 556543"/>
                  <a:gd name="connsiteY100" fmla="*/ 32193 h 637200"/>
                  <a:gd name="connsiteX101" fmla="*/ 430983 w 556543"/>
                  <a:gd name="connsiteY101" fmla="*/ 27612 h 637200"/>
                  <a:gd name="connsiteX102" fmla="*/ 423135 w 556543"/>
                  <a:gd name="connsiteY102" fmla="*/ 31538 h 637200"/>
                  <a:gd name="connsiteX103" fmla="*/ 417250 w 556543"/>
                  <a:gd name="connsiteY103" fmla="*/ 23031 h 637200"/>
                  <a:gd name="connsiteX104" fmla="*/ 413980 w 556543"/>
                  <a:gd name="connsiteY104" fmla="*/ 15833 h 637200"/>
                  <a:gd name="connsiteX105" fmla="*/ 403516 w 556543"/>
                  <a:gd name="connsiteY105" fmla="*/ 23031 h 637200"/>
                  <a:gd name="connsiteX106" fmla="*/ 393707 w 556543"/>
                  <a:gd name="connsiteY106" fmla="*/ 26303 h 637200"/>
                  <a:gd name="connsiteX107" fmla="*/ 382590 w 556543"/>
                  <a:gd name="connsiteY107" fmla="*/ 17796 h 637200"/>
                  <a:gd name="connsiteX108" fmla="*/ 378012 w 556543"/>
                  <a:gd name="connsiteY108" fmla="*/ 27612 h 637200"/>
                  <a:gd name="connsiteX109" fmla="*/ 372780 w 556543"/>
                  <a:gd name="connsiteY109" fmla="*/ 38737 h 637200"/>
                  <a:gd name="connsiteX110" fmla="*/ 366241 w 556543"/>
                  <a:gd name="connsiteY110" fmla="*/ 36773 h 637200"/>
                  <a:gd name="connsiteX111" fmla="*/ 357739 w 556543"/>
                  <a:gd name="connsiteY111" fmla="*/ 42009 h 637200"/>
                  <a:gd name="connsiteX112" fmla="*/ 363625 w 556543"/>
                  <a:gd name="connsiteY112" fmla="*/ 52479 h 637200"/>
                  <a:gd name="connsiteX113" fmla="*/ 353161 w 556543"/>
                  <a:gd name="connsiteY113" fmla="*/ 59677 h 637200"/>
                  <a:gd name="connsiteX114" fmla="*/ 363625 w 556543"/>
                  <a:gd name="connsiteY114" fmla="*/ 62949 h 637200"/>
                  <a:gd name="connsiteX115" fmla="*/ 359047 w 556543"/>
                  <a:gd name="connsiteY115" fmla="*/ 68184 h 637200"/>
                  <a:gd name="connsiteX116" fmla="*/ 362971 w 556543"/>
                  <a:gd name="connsiteY116" fmla="*/ 74728 h 637200"/>
                  <a:gd name="connsiteX117" fmla="*/ 351854 w 556543"/>
                  <a:gd name="connsiteY117" fmla="*/ 70802 h 637200"/>
                  <a:gd name="connsiteX118" fmla="*/ 341390 w 556543"/>
                  <a:gd name="connsiteY118" fmla="*/ 70802 h 637200"/>
                  <a:gd name="connsiteX119" fmla="*/ 351200 w 556543"/>
                  <a:gd name="connsiteY119" fmla="*/ 86507 h 637200"/>
                  <a:gd name="connsiteX120" fmla="*/ 336812 w 556543"/>
                  <a:gd name="connsiteY120" fmla="*/ 80618 h 637200"/>
                  <a:gd name="connsiteX121" fmla="*/ 325695 w 556543"/>
                  <a:gd name="connsiteY121" fmla="*/ 78654 h 637200"/>
                  <a:gd name="connsiteX122" fmla="*/ 310654 w 556543"/>
                  <a:gd name="connsiteY122" fmla="*/ 87161 h 637200"/>
                  <a:gd name="connsiteX123" fmla="*/ 310654 w 556543"/>
                  <a:gd name="connsiteY123" fmla="*/ 93051 h 637200"/>
                  <a:gd name="connsiteX124" fmla="*/ 317848 w 556543"/>
                  <a:gd name="connsiteY124" fmla="*/ 100904 h 637200"/>
                  <a:gd name="connsiteX125" fmla="*/ 321117 w 556543"/>
                  <a:gd name="connsiteY125" fmla="*/ 106139 h 637200"/>
                  <a:gd name="connsiteX126" fmla="*/ 332889 w 556543"/>
                  <a:gd name="connsiteY126" fmla="*/ 106793 h 637200"/>
                  <a:gd name="connsiteX127" fmla="*/ 339428 w 556543"/>
                  <a:gd name="connsiteY127" fmla="*/ 108756 h 637200"/>
                  <a:gd name="connsiteX128" fmla="*/ 345314 w 556543"/>
                  <a:gd name="connsiteY128" fmla="*/ 106139 h 637200"/>
                  <a:gd name="connsiteX129" fmla="*/ 350546 w 556543"/>
                  <a:gd name="connsiteY129" fmla="*/ 113337 h 637200"/>
                  <a:gd name="connsiteX130" fmla="*/ 355777 w 556543"/>
                  <a:gd name="connsiteY130" fmla="*/ 111374 h 637200"/>
                  <a:gd name="connsiteX131" fmla="*/ 359701 w 556543"/>
                  <a:gd name="connsiteY131" fmla="*/ 117263 h 637200"/>
                  <a:gd name="connsiteX132" fmla="*/ 367549 w 556543"/>
                  <a:gd name="connsiteY132" fmla="*/ 115300 h 637200"/>
                  <a:gd name="connsiteX133" fmla="*/ 372780 w 556543"/>
                  <a:gd name="connsiteY133" fmla="*/ 117263 h 637200"/>
                  <a:gd name="connsiteX134" fmla="*/ 368203 w 556543"/>
                  <a:gd name="connsiteY134" fmla="*/ 123153 h 637200"/>
                  <a:gd name="connsiteX135" fmla="*/ 355777 w 556543"/>
                  <a:gd name="connsiteY135" fmla="*/ 132314 h 637200"/>
                  <a:gd name="connsiteX136" fmla="*/ 357739 w 556543"/>
                  <a:gd name="connsiteY136" fmla="*/ 137549 h 637200"/>
                  <a:gd name="connsiteX137" fmla="*/ 343352 w 556543"/>
                  <a:gd name="connsiteY137" fmla="*/ 139513 h 637200"/>
                  <a:gd name="connsiteX138" fmla="*/ 332235 w 556543"/>
                  <a:gd name="connsiteY138" fmla="*/ 136895 h 637200"/>
                  <a:gd name="connsiteX139" fmla="*/ 329619 w 556543"/>
                  <a:gd name="connsiteY139" fmla="*/ 143439 h 637200"/>
                  <a:gd name="connsiteX140" fmla="*/ 315232 w 556543"/>
                  <a:gd name="connsiteY140" fmla="*/ 148674 h 637200"/>
                  <a:gd name="connsiteX141" fmla="*/ 310000 w 556543"/>
                  <a:gd name="connsiteY141" fmla="*/ 154563 h 637200"/>
                  <a:gd name="connsiteX142" fmla="*/ 318501 w 556543"/>
                  <a:gd name="connsiteY142" fmla="*/ 161762 h 637200"/>
                  <a:gd name="connsiteX143" fmla="*/ 321771 w 556543"/>
                  <a:gd name="connsiteY143" fmla="*/ 169615 h 637200"/>
                  <a:gd name="connsiteX144" fmla="*/ 310000 w 556543"/>
                  <a:gd name="connsiteY144" fmla="*/ 166997 h 637200"/>
                  <a:gd name="connsiteX145" fmla="*/ 313270 w 556543"/>
                  <a:gd name="connsiteY145" fmla="*/ 179430 h 637200"/>
                  <a:gd name="connsiteX146" fmla="*/ 302152 w 556543"/>
                  <a:gd name="connsiteY146" fmla="*/ 166343 h 637200"/>
                  <a:gd name="connsiteX147" fmla="*/ 292343 w 556543"/>
                  <a:gd name="connsiteY147" fmla="*/ 162416 h 637200"/>
                  <a:gd name="connsiteX148" fmla="*/ 280572 w 556543"/>
                  <a:gd name="connsiteY148" fmla="*/ 160453 h 637200"/>
                  <a:gd name="connsiteX149" fmla="*/ 275340 w 556543"/>
                  <a:gd name="connsiteY149" fmla="*/ 154563 h 637200"/>
                  <a:gd name="connsiteX150" fmla="*/ 264877 w 556543"/>
                  <a:gd name="connsiteY150" fmla="*/ 151292 h 637200"/>
                  <a:gd name="connsiteX151" fmla="*/ 257029 w 556543"/>
                  <a:gd name="connsiteY151" fmla="*/ 158490 h 637200"/>
                  <a:gd name="connsiteX152" fmla="*/ 249836 w 556543"/>
                  <a:gd name="connsiteY152" fmla="*/ 173541 h 637200"/>
                  <a:gd name="connsiteX153" fmla="*/ 247874 w 556543"/>
                  <a:gd name="connsiteY153" fmla="*/ 164379 h 637200"/>
                  <a:gd name="connsiteX154" fmla="*/ 245258 w 556543"/>
                  <a:gd name="connsiteY154" fmla="*/ 157181 h 637200"/>
                  <a:gd name="connsiteX155" fmla="*/ 246566 w 556543"/>
                  <a:gd name="connsiteY155" fmla="*/ 150637 h 637200"/>
                  <a:gd name="connsiteX156" fmla="*/ 242642 w 556543"/>
                  <a:gd name="connsiteY156" fmla="*/ 147365 h 637200"/>
                  <a:gd name="connsiteX157" fmla="*/ 237410 w 556543"/>
                  <a:gd name="connsiteY157" fmla="*/ 138858 h 637200"/>
                  <a:gd name="connsiteX158" fmla="*/ 230217 w 556543"/>
                  <a:gd name="connsiteY158" fmla="*/ 140821 h 637200"/>
                  <a:gd name="connsiteX159" fmla="*/ 220407 w 556543"/>
                  <a:gd name="connsiteY159" fmla="*/ 136241 h 637200"/>
                  <a:gd name="connsiteX160" fmla="*/ 209290 w 556543"/>
                  <a:gd name="connsiteY160" fmla="*/ 131660 h 637200"/>
                  <a:gd name="connsiteX161" fmla="*/ 196865 w 556543"/>
                  <a:gd name="connsiteY161" fmla="*/ 127733 h 637200"/>
                  <a:gd name="connsiteX162" fmla="*/ 187055 w 556543"/>
                  <a:gd name="connsiteY162" fmla="*/ 122498 h 637200"/>
                  <a:gd name="connsiteX163" fmla="*/ 186401 w 556543"/>
                  <a:gd name="connsiteY163" fmla="*/ 128388 h 637200"/>
                  <a:gd name="connsiteX164" fmla="*/ 188363 w 556543"/>
                  <a:gd name="connsiteY164" fmla="*/ 135586 h 637200"/>
                  <a:gd name="connsiteX165" fmla="*/ 177900 w 556543"/>
                  <a:gd name="connsiteY165" fmla="*/ 133623 h 637200"/>
                  <a:gd name="connsiteX166" fmla="*/ 170706 w 556543"/>
                  <a:gd name="connsiteY166" fmla="*/ 140821 h 637200"/>
                  <a:gd name="connsiteX167" fmla="*/ 167437 w 556543"/>
                  <a:gd name="connsiteY167" fmla="*/ 146711 h 637200"/>
                  <a:gd name="connsiteX168" fmla="*/ 169398 w 556543"/>
                  <a:gd name="connsiteY168" fmla="*/ 154563 h 637200"/>
                  <a:gd name="connsiteX169" fmla="*/ 173976 w 556543"/>
                  <a:gd name="connsiteY169" fmla="*/ 159144 h 637200"/>
                  <a:gd name="connsiteX170" fmla="*/ 166129 w 556543"/>
                  <a:gd name="connsiteY170" fmla="*/ 167651 h 637200"/>
                  <a:gd name="connsiteX171" fmla="*/ 167437 w 556543"/>
                  <a:gd name="connsiteY171" fmla="*/ 177467 h 637200"/>
                  <a:gd name="connsiteX172" fmla="*/ 169398 w 556543"/>
                  <a:gd name="connsiteY172" fmla="*/ 184665 h 637200"/>
                  <a:gd name="connsiteX173" fmla="*/ 170706 w 556543"/>
                  <a:gd name="connsiteY173" fmla="*/ 192518 h 637200"/>
                  <a:gd name="connsiteX174" fmla="*/ 170706 w 556543"/>
                  <a:gd name="connsiteY174" fmla="*/ 198408 h 637200"/>
                  <a:gd name="connsiteX175" fmla="*/ 181170 w 556543"/>
                  <a:gd name="connsiteY175" fmla="*/ 202988 h 637200"/>
                  <a:gd name="connsiteX176" fmla="*/ 189671 w 556543"/>
                  <a:gd name="connsiteY176" fmla="*/ 206915 h 637200"/>
                  <a:gd name="connsiteX177" fmla="*/ 185094 w 556543"/>
                  <a:gd name="connsiteY177" fmla="*/ 214113 h 637200"/>
                  <a:gd name="connsiteX178" fmla="*/ 185747 w 556543"/>
                  <a:gd name="connsiteY178" fmla="*/ 221966 h 637200"/>
                  <a:gd name="connsiteX179" fmla="*/ 172668 w 556543"/>
                  <a:gd name="connsiteY179" fmla="*/ 221311 h 637200"/>
                  <a:gd name="connsiteX180" fmla="*/ 154357 w 556543"/>
                  <a:gd name="connsiteY180" fmla="*/ 218039 h 637200"/>
                  <a:gd name="connsiteX181" fmla="*/ 147164 w 556543"/>
                  <a:gd name="connsiteY181" fmla="*/ 222620 h 637200"/>
                  <a:gd name="connsiteX182" fmla="*/ 142586 w 556543"/>
                  <a:gd name="connsiteY182" fmla="*/ 233745 h 637200"/>
                  <a:gd name="connsiteX183" fmla="*/ 147818 w 556543"/>
                  <a:gd name="connsiteY183" fmla="*/ 243560 h 637200"/>
                  <a:gd name="connsiteX184" fmla="*/ 161551 w 556543"/>
                  <a:gd name="connsiteY184" fmla="*/ 252722 h 637200"/>
                  <a:gd name="connsiteX185" fmla="*/ 150434 w 556543"/>
                  <a:gd name="connsiteY185" fmla="*/ 250104 h 637200"/>
                  <a:gd name="connsiteX186" fmla="*/ 140624 w 556543"/>
                  <a:gd name="connsiteY186" fmla="*/ 245524 h 637200"/>
                  <a:gd name="connsiteX187" fmla="*/ 132777 w 556543"/>
                  <a:gd name="connsiteY187" fmla="*/ 243560 h 637200"/>
                  <a:gd name="connsiteX188" fmla="*/ 125583 w 556543"/>
                  <a:gd name="connsiteY188" fmla="*/ 243560 h 637200"/>
                  <a:gd name="connsiteX189" fmla="*/ 130161 w 556543"/>
                  <a:gd name="connsiteY189" fmla="*/ 252067 h 637200"/>
                  <a:gd name="connsiteX190" fmla="*/ 119043 w 556543"/>
                  <a:gd name="connsiteY190" fmla="*/ 247487 h 637200"/>
                  <a:gd name="connsiteX191" fmla="*/ 110542 w 556543"/>
                  <a:gd name="connsiteY191" fmla="*/ 247487 h 637200"/>
                  <a:gd name="connsiteX192" fmla="*/ 113812 w 556543"/>
                  <a:gd name="connsiteY192" fmla="*/ 255339 h 637200"/>
                  <a:gd name="connsiteX193" fmla="*/ 122313 w 556543"/>
                  <a:gd name="connsiteY193" fmla="*/ 265155 h 637200"/>
                  <a:gd name="connsiteX194" fmla="*/ 115774 w 556543"/>
                  <a:gd name="connsiteY194" fmla="*/ 269736 h 637200"/>
                  <a:gd name="connsiteX195" fmla="*/ 117736 w 556543"/>
                  <a:gd name="connsiteY195" fmla="*/ 278897 h 637200"/>
                  <a:gd name="connsiteX196" fmla="*/ 126891 w 556543"/>
                  <a:gd name="connsiteY196" fmla="*/ 284787 h 637200"/>
                  <a:gd name="connsiteX197" fmla="*/ 134085 w 556543"/>
                  <a:gd name="connsiteY197" fmla="*/ 280206 h 637200"/>
                  <a:gd name="connsiteX198" fmla="*/ 143894 w 556543"/>
                  <a:gd name="connsiteY198" fmla="*/ 284787 h 637200"/>
                  <a:gd name="connsiteX199" fmla="*/ 136046 w 556543"/>
                  <a:gd name="connsiteY199" fmla="*/ 289368 h 637200"/>
                  <a:gd name="connsiteX200" fmla="*/ 129507 w 556543"/>
                  <a:gd name="connsiteY200" fmla="*/ 293949 h 637200"/>
                  <a:gd name="connsiteX201" fmla="*/ 140624 w 556543"/>
                  <a:gd name="connsiteY201" fmla="*/ 303764 h 637200"/>
                  <a:gd name="connsiteX202" fmla="*/ 156319 w 556543"/>
                  <a:gd name="connsiteY202" fmla="*/ 290677 h 637200"/>
                  <a:gd name="connsiteX203" fmla="*/ 164821 w 556543"/>
                  <a:gd name="connsiteY203" fmla="*/ 295257 h 637200"/>
                  <a:gd name="connsiteX204" fmla="*/ 155665 w 556543"/>
                  <a:gd name="connsiteY204" fmla="*/ 301147 h 637200"/>
                  <a:gd name="connsiteX205" fmla="*/ 160897 w 556543"/>
                  <a:gd name="connsiteY205" fmla="*/ 305727 h 637200"/>
                  <a:gd name="connsiteX206" fmla="*/ 156973 w 556543"/>
                  <a:gd name="connsiteY206" fmla="*/ 310963 h 637200"/>
                  <a:gd name="connsiteX207" fmla="*/ 161551 w 556543"/>
                  <a:gd name="connsiteY207" fmla="*/ 321433 h 637200"/>
                  <a:gd name="connsiteX208" fmla="*/ 185094 w 556543"/>
                  <a:gd name="connsiteY208" fmla="*/ 327322 h 637200"/>
                  <a:gd name="connsiteX209" fmla="*/ 204712 w 556543"/>
                  <a:gd name="connsiteY209" fmla="*/ 329940 h 637200"/>
                  <a:gd name="connsiteX210" fmla="*/ 219753 w 556543"/>
                  <a:gd name="connsiteY210" fmla="*/ 330594 h 637200"/>
                  <a:gd name="connsiteX211" fmla="*/ 223023 w 556543"/>
                  <a:gd name="connsiteY211" fmla="*/ 335175 h 637200"/>
                  <a:gd name="connsiteX212" fmla="*/ 217792 w 556543"/>
                  <a:gd name="connsiteY212" fmla="*/ 340410 h 637200"/>
                  <a:gd name="connsiteX213" fmla="*/ 224331 w 556543"/>
                  <a:gd name="connsiteY213" fmla="*/ 344991 h 637200"/>
                  <a:gd name="connsiteX214" fmla="*/ 219099 w 556543"/>
                  <a:gd name="connsiteY214" fmla="*/ 353498 h 637200"/>
                  <a:gd name="connsiteX215" fmla="*/ 208636 w 556543"/>
                  <a:gd name="connsiteY215" fmla="*/ 350880 h 637200"/>
                  <a:gd name="connsiteX216" fmla="*/ 202750 w 556543"/>
                  <a:gd name="connsiteY216" fmla="*/ 352189 h 637200"/>
                  <a:gd name="connsiteX217" fmla="*/ 195557 w 556543"/>
                  <a:gd name="connsiteY217" fmla="*/ 355461 h 637200"/>
                  <a:gd name="connsiteX218" fmla="*/ 185747 w 556543"/>
                  <a:gd name="connsiteY218" fmla="*/ 345645 h 637200"/>
                  <a:gd name="connsiteX219" fmla="*/ 176592 w 556543"/>
                  <a:gd name="connsiteY219" fmla="*/ 353498 h 637200"/>
                  <a:gd name="connsiteX220" fmla="*/ 166129 w 556543"/>
                  <a:gd name="connsiteY220" fmla="*/ 362659 h 637200"/>
                  <a:gd name="connsiteX221" fmla="*/ 159589 w 556543"/>
                  <a:gd name="connsiteY221" fmla="*/ 372475 h 637200"/>
                  <a:gd name="connsiteX222" fmla="*/ 154357 w 556543"/>
                  <a:gd name="connsiteY222" fmla="*/ 375747 h 637200"/>
                  <a:gd name="connsiteX223" fmla="*/ 164167 w 556543"/>
                  <a:gd name="connsiteY223" fmla="*/ 381637 h 637200"/>
                  <a:gd name="connsiteX224" fmla="*/ 153049 w 556543"/>
                  <a:gd name="connsiteY224" fmla="*/ 388181 h 637200"/>
                  <a:gd name="connsiteX225" fmla="*/ 147818 w 556543"/>
                  <a:gd name="connsiteY225" fmla="*/ 397342 h 637200"/>
                  <a:gd name="connsiteX226" fmla="*/ 140624 w 556543"/>
                  <a:gd name="connsiteY226" fmla="*/ 408467 h 637200"/>
                  <a:gd name="connsiteX227" fmla="*/ 132123 w 556543"/>
                  <a:gd name="connsiteY227" fmla="*/ 406503 h 637200"/>
                  <a:gd name="connsiteX228" fmla="*/ 121005 w 556543"/>
                  <a:gd name="connsiteY228" fmla="*/ 415665 h 637200"/>
                  <a:gd name="connsiteX229" fmla="*/ 107926 w 556543"/>
                  <a:gd name="connsiteY229" fmla="*/ 422209 h 637200"/>
                  <a:gd name="connsiteX230" fmla="*/ 86999 w 556543"/>
                  <a:gd name="connsiteY230" fmla="*/ 428753 h 637200"/>
                  <a:gd name="connsiteX231" fmla="*/ 105310 w 556543"/>
                  <a:gd name="connsiteY231" fmla="*/ 432679 h 637200"/>
                  <a:gd name="connsiteX232" fmla="*/ 115774 w 556543"/>
                  <a:gd name="connsiteY232" fmla="*/ 428098 h 637200"/>
                  <a:gd name="connsiteX233" fmla="*/ 124275 w 556543"/>
                  <a:gd name="connsiteY233" fmla="*/ 428098 h 637200"/>
                  <a:gd name="connsiteX234" fmla="*/ 128853 w 556543"/>
                  <a:gd name="connsiteY234" fmla="*/ 422209 h 637200"/>
                  <a:gd name="connsiteX235" fmla="*/ 139316 w 556543"/>
                  <a:gd name="connsiteY235" fmla="*/ 434642 h 637200"/>
                  <a:gd name="connsiteX236" fmla="*/ 155011 w 556543"/>
                  <a:gd name="connsiteY236" fmla="*/ 435296 h 637200"/>
                  <a:gd name="connsiteX237" fmla="*/ 170052 w 556543"/>
                  <a:gd name="connsiteY237" fmla="*/ 441186 h 637200"/>
                  <a:gd name="connsiteX238" fmla="*/ 182478 w 556543"/>
                  <a:gd name="connsiteY238" fmla="*/ 433333 h 637200"/>
                  <a:gd name="connsiteX239" fmla="*/ 191633 w 556543"/>
                  <a:gd name="connsiteY239" fmla="*/ 421554 h 637200"/>
                  <a:gd name="connsiteX240" fmla="*/ 199481 w 556543"/>
                  <a:gd name="connsiteY240" fmla="*/ 420246 h 637200"/>
                  <a:gd name="connsiteX241" fmla="*/ 194903 w 556543"/>
                  <a:gd name="connsiteY241" fmla="*/ 433988 h 637200"/>
                  <a:gd name="connsiteX242" fmla="*/ 208636 w 556543"/>
                  <a:gd name="connsiteY242" fmla="*/ 437260 h 637200"/>
                  <a:gd name="connsiteX243" fmla="*/ 216484 w 556543"/>
                  <a:gd name="connsiteY243" fmla="*/ 443804 h 637200"/>
                  <a:gd name="connsiteX244" fmla="*/ 207982 w 556543"/>
                  <a:gd name="connsiteY244" fmla="*/ 443804 h 637200"/>
                  <a:gd name="connsiteX245" fmla="*/ 192941 w 556543"/>
                  <a:gd name="connsiteY245" fmla="*/ 441840 h 637200"/>
                  <a:gd name="connsiteX246" fmla="*/ 185747 w 556543"/>
                  <a:gd name="connsiteY246" fmla="*/ 446421 h 637200"/>
                  <a:gd name="connsiteX247" fmla="*/ 177900 w 556543"/>
                  <a:gd name="connsiteY247" fmla="*/ 443804 h 637200"/>
                  <a:gd name="connsiteX248" fmla="*/ 162859 w 556543"/>
                  <a:gd name="connsiteY248" fmla="*/ 445112 h 637200"/>
                  <a:gd name="connsiteX249" fmla="*/ 151088 w 556543"/>
                  <a:gd name="connsiteY249" fmla="*/ 445767 h 637200"/>
                  <a:gd name="connsiteX250" fmla="*/ 137354 w 556543"/>
                  <a:gd name="connsiteY250" fmla="*/ 440532 h 637200"/>
                  <a:gd name="connsiteX251" fmla="*/ 129507 w 556543"/>
                  <a:gd name="connsiteY251" fmla="*/ 441186 h 637200"/>
                  <a:gd name="connsiteX252" fmla="*/ 114466 w 556543"/>
                  <a:gd name="connsiteY252" fmla="*/ 436605 h 637200"/>
                  <a:gd name="connsiteX253" fmla="*/ 109888 w 556543"/>
                  <a:gd name="connsiteY253" fmla="*/ 444458 h 637200"/>
                  <a:gd name="connsiteX254" fmla="*/ 112504 w 556543"/>
                  <a:gd name="connsiteY254" fmla="*/ 451656 h 637200"/>
                  <a:gd name="connsiteX255" fmla="*/ 102694 w 556543"/>
                  <a:gd name="connsiteY255" fmla="*/ 449039 h 637200"/>
                  <a:gd name="connsiteX256" fmla="*/ 92885 w 556543"/>
                  <a:gd name="connsiteY256" fmla="*/ 454274 h 637200"/>
                  <a:gd name="connsiteX257" fmla="*/ 79152 w 556543"/>
                  <a:gd name="connsiteY257" fmla="*/ 451656 h 637200"/>
                  <a:gd name="connsiteX258" fmla="*/ 82422 w 556543"/>
                  <a:gd name="connsiteY258" fmla="*/ 459509 h 637200"/>
                  <a:gd name="connsiteX259" fmla="*/ 85037 w 556543"/>
                  <a:gd name="connsiteY259" fmla="*/ 466707 h 637200"/>
                  <a:gd name="connsiteX260" fmla="*/ 77844 w 556543"/>
                  <a:gd name="connsiteY260" fmla="*/ 477832 h 637200"/>
                  <a:gd name="connsiteX261" fmla="*/ 88961 w 556543"/>
                  <a:gd name="connsiteY261" fmla="*/ 488956 h 637200"/>
                  <a:gd name="connsiteX262" fmla="*/ 75882 w 556543"/>
                  <a:gd name="connsiteY262" fmla="*/ 486993 h 637200"/>
                  <a:gd name="connsiteX263" fmla="*/ 64111 w 556543"/>
                  <a:gd name="connsiteY263" fmla="*/ 481758 h 637200"/>
                  <a:gd name="connsiteX264" fmla="*/ 61495 w 556543"/>
                  <a:gd name="connsiteY264" fmla="*/ 471288 h 637200"/>
                  <a:gd name="connsiteX265" fmla="*/ 54955 w 556543"/>
                  <a:gd name="connsiteY265" fmla="*/ 479141 h 637200"/>
                  <a:gd name="connsiteX266" fmla="*/ 45146 w 556543"/>
                  <a:gd name="connsiteY266" fmla="*/ 477178 h 637200"/>
                  <a:gd name="connsiteX267" fmla="*/ 45146 w 556543"/>
                  <a:gd name="connsiteY267" fmla="*/ 469325 h 637200"/>
                  <a:gd name="connsiteX268" fmla="*/ 34683 w 556543"/>
                  <a:gd name="connsiteY268" fmla="*/ 469979 h 637200"/>
                  <a:gd name="connsiteX269" fmla="*/ 26181 w 556543"/>
                  <a:gd name="connsiteY269" fmla="*/ 473906 h 637200"/>
                  <a:gd name="connsiteX270" fmla="*/ 18987 w 556543"/>
                  <a:gd name="connsiteY270" fmla="*/ 479795 h 637200"/>
                  <a:gd name="connsiteX271" fmla="*/ 12448 w 556543"/>
                  <a:gd name="connsiteY271" fmla="*/ 477832 h 637200"/>
                  <a:gd name="connsiteX272" fmla="*/ 4600 w 556543"/>
                  <a:gd name="connsiteY272" fmla="*/ 490920 h 637200"/>
                  <a:gd name="connsiteX273" fmla="*/ 18334 w 556543"/>
                  <a:gd name="connsiteY273" fmla="*/ 490920 h 637200"/>
                  <a:gd name="connsiteX274" fmla="*/ 26181 w 556543"/>
                  <a:gd name="connsiteY274" fmla="*/ 492883 h 637200"/>
                  <a:gd name="connsiteX275" fmla="*/ 44492 w 556543"/>
                  <a:gd name="connsiteY275" fmla="*/ 498772 h 637200"/>
                  <a:gd name="connsiteX276" fmla="*/ 62803 w 556543"/>
                  <a:gd name="connsiteY276" fmla="*/ 500081 h 637200"/>
                  <a:gd name="connsiteX277" fmla="*/ 82422 w 556543"/>
                  <a:gd name="connsiteY277" fmla="*/ 503353 h 637200"/>
                  <a:gd name="connsiteX278" fmla="*/ 79152 w 556543"/>
                  <a:gd name="connsiteY278" fmla="*/ 509242 h 637200"/>
                  <a:gd name="connsiteX279" fmla="*/ 65419 w 556543"/>
                  <a:gd name="connsiteY279" fmla="*/ 507279 h 637200"/>
                  <a:gd name="connsiteX280" fmla="*/ 56263 w 556543"/>
                  <a:gd name="connsiteY280" fmla="*/ 513823 h 637200"/>
                  <a:gd name="connsiteX281" fmla="*/ 33375 w 556543"/>
                  <a:gd name="connsiteY281" fmla="*/ 514478 h 637200"/>
                  <a:gd name="connsiteX282" fmla="*/ 18987 w 556543"/>
                  <a:gd name="connsiteY282" fmla="*/ 519713 h 637200"/>
                  <a:gd name="connsiteX283" fmla="*/ 17680 w 556543"/>
                  <a:gd name="connsiteY283" fmla="*/ 532146 h 637200"/>
                  <a:gd name="connsiteX284" fmla="*/ 23 w 556543"/>
                  <a:gd name="connsiteY284" fmla="*/ 533455 h 637200"/>
                  <a:gd name="connsiteX285" fmla="*/ 6562 w 556543"/>
                  <a:gd name="connsiteY285" fmla="*/ 540653 h 637200"/>
                  <a:gd name="connsiteX286" fmla="*/ 2638 w 556543"/>
                  <a:gd name="connsiteY286" fmla="*/ 550469 h 637200"/>
                  <a:gd name="connsiteX287" fmla="*/ 18987 w 556543"/>
                  <a:gd name="connsiteY287" fmla="*/ 542616 h 637200"/>
                  <a:gd name="connsiteX288" fmla="*/ 23565 w 556543"/>
                  <a:gd name="connsiteY288" fmla="*/ 550469 h 637200"/>
                  <a:gd name="connsiteX289" fmla="*/ 18334 w 556543"/>
                  <a:gd name="connsiteY289" fmla="*/ 557667 h 637200"/>
                  <a:gd name="connsiteX290" fmla="*/ 28797 w 556543"/>
                  <a:gd name="connsiteY290" fmla="*/ 564865 h 637200"/>
                  <a:gd name="connsiteX291" fmla="*/ 45146 w 556543"/>
                  <a:gd name="connsiteY291" fmla="*/ 561594 h 637200"/>
                  <a:gd name="connsiteX292" fmla="*/ 56917 w 556543"/>
                  <a:gd name="connsiteY292" fmla="*/ 560939 h 637200"/>
                  <a:gd name="connsiteX293" fmla="*/ 73920 w 556543"/>
                  <a:gd name="connsiteY293" fmla="*/ 558976 h 637200"/>
                  <a:gd name="connsiteX294" fmla="*/ 88961 w 556543"/>
                  <a:gd name="connsiteY294" fmla="*/ 558976 h 637200"/>
                  <a:gd name="connsiteX295" fmla="*/ 73920 w 556543"/>
                  <a:gd name="connsiteY295" fmla="*/ 560939 h 637200"/>
                  <a:gd name="connsiteX296" fmla="*/ 64111 w 556543"/>
                  <a:gd name="connsiteY296" fmla="*/ 566829 h 637200"/>
                  <a:gd name="connsiteX297" fmla="*/ 52993 w 556543"/>
                  <a:gd name="connsiteY297" fmla="*/ 570755 h 637200"/>
                  <a:gd name="connsiteX298" fmla="*/ 42530 w 556543"/>
                  <a:gd name="connsiteY298" fmla="*/ 571409 h 637200"/>
                  <a:gd name="connsiteX299" fmla="*/ 39260 w 556543"/>
                  <a:gd name="connsiteY299" fmla="*/ 577953 h 637200"/>
                  <a:gd name="connsiteX300" fmla="*/ 26181 w 556543"/>
                  <a:gd name="connsiteY300" fmla="*/ 578608 h 637200"/>
                  <a:gd name="connsiteX301" fmla="*/ 26181 w 556543"/>
                  <a:gd name="connsiteY301" fmla="*/ 585806 h 637200"/>
                  <a:gd name="connsiteX302" fmla="*/ 15064 w 556543"/>
                  <a:gd name="connsiteY302" fmla="*/ 588424 h 637200"/>
                  <a:gd name="connsiteX303" fmla="*/ 26835 w 556543"/>
                  <a:gd name="connsiteY303" fmla="*/ 591696 h 637200"/>
                  <a:gd name="connsiteX304" fmla="*/ 41222 w 556543"/>
                  <a:gd name="connsiteY304" fmla="*/ 589078 h 637200"/>
                  <a:gd name="connsiteX305" fmla="*/ 59533 w 556543"/>
                  <a:gd name="connsiteY305" fmla="*/ 591041 h 637200"/>
                  <a:gd name="connsiteX306" fmla="*/ 80460 w 556543"/>
                  <a:gd name="connsiteY306" fmla="*/ 588424 h 637200"/>
                  <a:gd name="connsiteX307" fmla="*/ 87653 w 556543"/>
                  <a:gd name="connsiteY307" fmla="*/ 582534 h 637200"/>
                  <a:gd name="connsiteX308" fmla="*/ 90269 w 556543"/>
                  <a:gd name="connsiteY308" fmla="*/ 588424 h 637200"/>
                  <a:gd name="connsiteX309" fmla="*/ 96809 w 556543"/>
                  <a:gd name="connsiteY309" fmla="*/ 591696 h 637200"/>
                  <a:gd name="connsiteX310" fmla="*/ 90923 w 556543"/>
                  <a:gd name="connsiteY310" fmla="*/ 596931 h 637200"/>
                  <a:gd name="connsiteX311" fmla="*/ 69996 w 556543"/>
                  <a:gd name="connsiteY311" fmla="*/ 598894 h 637200"/>
                  <a:gd name="connsiteX312" fmla="*/ 45800 w 556543"/>
                  <a:gd name="connsiteY312" fmla="*/ 606747 h 637200"/>
                  <a:gd name="connsiteX313" fmla="*/ 79152 w 556543"/>
                  <a:gd name="connsiteY313" fmla="*/ 605438 h 637200"/>
                  <a:gd name="connsiteX314" fmla="*/ 66727 w 556543"/>
                  <a:gd name="connsiteY314" fmla="*/ 611327 h 637200"/>
                  <a:gd name="connsiteX315" fmla="*/ 44492 w 556543"/>
                  <a:gd name="connsiteY315" fmla="*/ 619180 h 637200"/>
                  <a:gd name="connsiteX316" fmla="*/ 49724 w 556543"/>
                  <a:gd name="connsiteY316" fmla="*/ 625724 h 637200"/>
                  <a:gd name="connsiteX317" fmla="*/ 65419 w 556543"/>
                  <a:gd name="connsiteY317" fmla="*/ 617217 h 637200"/>
                  <a:gd name="connsiteX318" fmla="*/ 68688 w 556543"/>
                  <a:gd name="connsiteY318" fmla="*/ 623761 h 637200"/>
                  <a:gd name="connsiteX319" fmla="*/ 77844 w 556543"/>
                  <a:gd name="connsiteY319" fmla="*/ 621143 h 637200"/>
                  <a:gd name="connsiteX320" fmla="*/ 85691 w 556543"/>
                  <a:gd name="connsiteY320" fmla="*/ 620489 h 637200"/>
                  <a:gd name="connsiteX321" fmla="*/ 91577 w 556543"/>
                  <a:gd name="connsiteY321" fmla="*/ 618525 h 637200"/>
                  <a:gd name="connsiteX322" fmla="*/ 91577 w 556543"/>
                  <a:gd name="connsiteY322" fmla="*/ 626378 h 637200"/>
                  <a:gd name="connsiteX323" fmla="*/ 99425 w 556543"/>
                  <a:gd name="connsiteY323" fmla="*/ 626378 h 637200"/>
                  <a:gd name="connsiteX324" fmla="*/ 94847 w 556543"/>
                  <a:gd name="connsiteY324" fmla="*/ 633576 h 637200"/>
                  <a:gd name="connsiteX325" fmla="*/ 105964 w 556543"/>
                  <a:gd name="connsiteY325" fmla="*/ 633576 h 637200"/>
                  <a:gd name="connsiteX326" fmla="*/ 111196 w 556543"/>
                  <a:gd name="connsiteY326" fmla="*/ 636848 h 637200"/>
                  <a:gd name="connsiteX327" fmla="*/ 116428 w 556543"/>
                  <a:gd name="connsiteY327" fmla="*/ 632268 h 637200"/>
                  <a:gd name="connsiteX328" fmla="*/ 122967 w 556543"/>
                  <a:gd name="connsiteY328" fmla="*/ 632268 h 637200"/>
                  <a:gd name="connsiteX329" fmla="*/ 124929 w 556543"/>
                  <a:gd name="connsiteY329" fmla="*/ 628341 h 637200"/>
                  <a:gd name="connsiteX330" fmla="*/ 139970 w 556543"/>
                  <a:gd name="connsiteY330" fmla="*/ 629650 h 637200"/>
                  <a:gd name="connsiteX331" fmla="*/ 144548 w 556543"/>
                  <a:gd name="connsiteY331" fmla="*/ 636194 h 637200"/>
                  <a:gd name="connsiteX332" fmla="*/ 155011 w 556543"/>
                  <a:gd name="connsiteY332" fmla="*/ 628996 h 637200"/>
                  <a:gd name="connsiteX333" fmla="*/ 168744 w 556543"/>
                  <a:gd name="connsiteY333" fmla="*/ 634231 h 637200"/>
                  <a:gd name="connsiteX334" fmla="*/ 172668 w 556543"/>
                  <a:gd name="connsiteY334" fmla="*/ 627032 h 637200"/>
                  <a:gd name="connsiteX335" fmla="*/ 168090 w 556543"/>
                  <a:gd name="connsiteY335" fmla="*/ 622452 h 637200"/>
                  <a:gd name="connsiteX336" fmla="*/ 181824 w 556543"/>
                  <a:gd name="connsiteY336" fmla="*/ 625724 h 637200"/>
                  <a:gd name="connsiteX337" fmla="*/ 192287 w 556543"/>
                  <a:gd name="connsiteY337" fmla="*/ 632268 h 637200"/>
                  <a:gd name="connsiteX338" fmla="*/ 193595 w 556543"/>
                  <a:gd name="connsiteY338" fmla="*/ 618525 h 637200"/>
                  <a:gd name="connsiteX339" fmla="*/ 202096 w 556543"/>
                  <a:gd name="connsiteY339" fmla="*/ 617217 h 637200"/>
                  <a:gd name="connsiteX340" fmla="*/ 211906 w 556543"/>
                  <a:gd name="connsiteY340" fmla="*/ 620489 h 637200"/>
                  <a:gd name="connsiteX341" fmla="*/ 224331 w 556543"/>
                  <a:gd name="connsiteY341" fmla="*/ 610673 h 637200"/>
                  <a:gd name="connsiteX342" fmla="*/ 222369 w 556543"/>
                  <a:gd name="connsiteY342" fmla="*/ 600857 h 637200"/>
                  <a:gd name="connsiteX343" fmla="*/ 222369 w 556543"/>
                  <a:gd name="connsiteY343" fmla="*/ 593659 h 637200"/>
                  <a:gd name="connsiteX344" fmla="*/ 213868 w 556543"/>
                  <a:gd name="connsiteY344" fmla="*/ 587769 h 637200"/>
                  <a:gd name="connsiteX345" fmla="*/ 229563 w 556543"/>
                  <a:gd name="connsiteY345" fmla="*/ 589733 h 637200"/>
                  <a:gd name="connsiteX346" fmla="*/ 240026 w 556543"/>
                  <a:gd name="connsiteY346" fmla="*/ 595622 h 637200"/>
                  <a:gd name="connsiteX347" fmla="*/ 230871 w 556543"/>
                  <a:gd name="connsiteY347" fmla="*/ 606092 h 637200"/>
                  <a:gd name="connsiteX348" fmla="*/ 254413 w 556543"/>
                  <a:gd name="connsiteY348" fmla="*/ 610019 h 637200"/>
                  <a:gd name="connsiteX349" fmla="*/ 259645 w 556543"/>
                  <a:gd name="connsiteY349" fmla="*/ 603475 h 637200"/>
                  <a:gd name="connsiteX350" fmla="*/ 272724 w 556543"/>
                  <a:gd name="connsiteY350" fmla="*/ 603475 h 637200"/>
                  <a:gd name="connsiteX351" fmla="*/ 272724 w 556543"/>
                  <a:gd name="connsiteY351" fmla="*/ 598240 h 637200"/>
                  <a:gd name="connsiteX352" fmla="*/ 279264 w 556543"/>
                  <a:gd name="connsiteY352" fmla="*/ 593659 h 637200"/>
                  <a:gd name="connsiteX353" fmla="*/ 281880 w 556543"/>
                  <a:gd name="connsiteY353" fmla="*/ 587769 h 637200"/>
                  <a:gd name="connsiteX354" fmla="*/ 287765 w 556543"/>
                  <a:gd name="connsiteY354" fmla="*/ 593005 h 637200"/>
                  <a:gd name="connsiteX355" fmla="*/ 294959 w 556543"/>
                  <a:gd name="connsiteY355" fmla="*/ 596276 h 637200"/>
                  <a:gd name="connsiteX356" fmla="*/ 300191 w 556543"/>
                  <a:gd name="connsiteY356" fmla="*/ 591041 h 637200"/>
                  <a:gd name="connsiteX357" fmla="*/ 311308 w 556543"/>
                  <a:gd name="connsiteY357" fmla="*/ 591041 h 637200"/>
                  <a:gd name="connsiteX358" fmla="*/ 315886 w 556543"/>
                  <a:gd name="connsiteY358" fmla="*/ 585152 h 637200"/>
                  <a:gd name="connsiteX359" fmla="*/ 313924 w 556543"/>
                  <a:gd name="connsiteY359" fmla="*/ 579262 h 637200"/>
                  <a:gd name="connsiteX360" fmla="*/ 311962 w 556543"/>
                  <a:gd name="connsiteY360" fmla="*/ 574027 h 637200"/>
                  <a:gd name="connsiteX361" fmla="*/ 317848 w 556543"/>
                  <a:gd name="connsiteY361" fmla="*/ 576645 h 637200"/>
                  <a:gd name="connsiteX362" fmla="*/ 326349 w 556543"/>
                  <a:gd name="connsiteY362" fmla="*/ 574027 h 637200"/>
                  <a:gd name="connsiteX363" fmla="*/ 342044 w 556543"/>
                  <a:gd name="connsiteY363" fmla="*/ 574027 h 637200"/>
                  <a:gd name="connsiteX364" fmla="*/ 357739 w 556543"/>
                  <a:gd name="connsiteY364" fmla="*/ 577299 h 637200"/>
                  <a:gd name="connsiteX365" fmla="*/ 371472 w 556543"/>
                  <a:gd name="connsiteY365" fmla="*/ 572718 h 637200"/>
                  <a:gd name="connsiteX366" fmla="*/ 372126 w 556543"/>
                  <a:gd name="connsiteY366" fmla="*/ 578608 h 637200"/>
                  <a:gd name="connsiteX367" fmla="*/ 381282 w 556543"/>
                  <a:gd name="connsiteY367" fmla="*/ 579917 h 637200"/>
                  <a:gd name="connsiteX368" fmla="*/ 386513 w 556543"/>
                  <a:gd name="connsiteY368" fmla="*/ 566829 h 637200"/>
                  <a:gd name="connsiteX369" fmla="*/ 386513 w 556543"/>
                  <a:gd name="connsiteY369" fmla="*/ 556359 h 637200"/>
                  <a:gd name="connsiteX370" fmla="*/ 389783 w 556543"/>
                  <a:gd name="connsiteY370" fmla="*/ 564211 h 637200"/>
                  <a:gd name="connsiteX371" fmla="*/ 393053 w 556543"/>
                  <a:gd name="connsiteY371" fmla="*/ 571409 h 637200"/>
                  <a:gd name="connsiteX372" fmla="*/ 388475 w 556543"/>
                  <a:gd name="connsiteY372" fmla="*/ 584497 h 637200"/>
                  <a:gd name="connsiteX373" fmla="*/ 392399 w 556543"/>
                  <a:gd name="connsiteY373" fmla="*/ 581225 h 637200"/>
                  <a:gd name="connsiteX374" fmla="*/ 398285 w 556543"/>
                  <a:gd name="connsiteY374" fmla="*/ 582534 h 637200"/>
                  <a:gd name="connsiteX375" fmla="*/ 402208 w 556543"/>
                  <a:gd name="connsiteY375" fmla="*/ 569446 h 637200"/>
                  <a:gd name="connsiteX376" fmla="*/ 409402 w 556543"/>
                  <a:gd name="connsiteY376" fmla="*/ 567483 h 637200"/>
                  <a:gd name="connsiteX377" fmla="*/ 407440 w 556543"/>
                  <a:gd name="connsiteY377" fmla="*/ 574681 h 637200"/>
                  <a:gd name="connsiteX378" fmla="*/ 419212 w 556543"/>
                  <a:gd name="connsiteY378" fmla="*/ 577299 h 637200"/>
                  <a:gd name="connsiteX379" fmla="*/ 430329 w 556543"/>
                  <a:gd name="connsiteY379" fmla="*/ 583843 h 637200"/>
                  <a:gd name="connsiteX380" fmla="*/ 440138 w 556543"/>
                  <a:gd name="connsiteY380" fmla="*/ 583843 h 637200"/>
                  <a:gd name="connsiteX381" fmla="*/ 451256 w 556543"/>
                  <a:gd name="connsiteY381" fmla="*/ 589078 h 637200"/>
                  <a:gd name="connsiteX382" fmla="*/ 459103 w 556543"/>
                  <a:gd name="connsiteY382" fmla="*/ 581225 h 637200"/>
                  <a:gd name="connsiteX383" fmla="*/ 455833 w 556543"/>
                  <a:gd name="connsiteY383" fmla="*/ 573373 h 637200"/>
                  <a:gd name="connsiteX384" fmla="*/ 453871 w 556543"/>
                  <a:gd name="connsiteY384" fmla="*/ 566174 h 637200"/>
                  <a:gd name="connsiteX385" fmla="*/ 449948 w 556543"/>
                  <a:gd name="connsiteY385" fmla="*/ 569446 h 637200"/>
                  <a:gd name="connsiteX386" fmla="*/ 447332 w 556543"/>
                  <a:gd name="connsiteY386" fmla="*/ 560939 h 637200"/>
                  <a:gd name="connsiteX387" fmla="*/ 447332 w 556543"/>
                  <a:gd name="connsiteY387" fmla="*/ 553741 h 637200"/>
                  <a:gd name="connsiteX388" fmla="*/ 458449 w 556543"/>
                  <a:gd name="connsiteY388" fmla="*/ 558322 h 637200"/>
                  <a:gd name="connsiteX389" fmla="*/ 468259 w 556543"/>
                  <a:gd name="connsiteY389" fmla="*/ 543925 h 637200"/>
                  <a:gd name="connsiteX390" fmla="*/ 483300 w 556543"/>
                  <a:gd name="connsiteY390" fmla="*/ 528874 h 637200"/>
                  <a:gd name="connsiteX391" fmla="*/ 485915 w 556543"/>
                  <a:gd name="connsiteY391" fmla="*/ 512514 h 637200"/>
                  <a:gd name="connsiteX392" fmla="*/ 495725 w 556543"/>
                  <a:gd name="connsiteY392" fmla="*/ 500735 h 637200"/>
                  <a:gd name="connsiteX393" fmla="*/ 501611 w 556543"/>
                  <a:gd name="connsiteY393" fmla="*/ 485030 h 637200"/>
                  <a:gd name="connsiteX394" fmla="*/ 511420 w 556543"/>
                  <a:gd name="connsiteY394" fmla="*/ 479141 h 637200"/>
                  <a:gd name="connsiteX395" fmla="*/ 523845 w 556543"/>
                  <a:gd name="connsiteY395" fmla="*/ 463435 h 637200"/>
                  <a:gd name="connsiteX396" fmla="*/ 521229 w 556543"/>
                  <a:gd name="connsiteY396" fmla="*/ 452311 h 637200"/>
                  <a:gd name="connsiteX397" fmla="*/ 523191 w 556543"/>
                  <a:gd name="connsiteY397" fmla="*/ 441840 h 637200"/>
                  <a:gd name="connsiteX398" fmla="*/ 525153 w 556543"/>
                  <a:gd name="connsiteY398" fmla="*/ 428753 h 637200"/>
                  <a:gd name="connsiteX399" fmla="*/ 521883 w 556543"/>
                  <a:gd name="connsiteY399" fmla="*/ 411084 h 637200"/>
                  <a:gd name="connsiteX400" fmla="*/ 526461 w 556543"/>
                  <a:gd name="connsiteY400" fmla="*/ 405195 h 637200"/>
                  <a:gd name="connsiteX401" fmla="*/ 522537 w 556543"/>
                  <a:gd name="connsiteY401" fmla="*/ 399305 h 637200"/>
                  <a:gd name="connsiteX402" fmla="*/ 520575 w 556543"/>
                  <a:gd name="connsiteY402" fmla="*/ 389489 h 637200"/>
                  <a:gd name="connsiteX403" fmla="*/ 533001 w 556543"/>
                  <a:gd name="connsiteY403" fmla="*/ 387526 h 637200"/>
                  <a:gd name="connsiteX404" fmla="*/ 526461 w 556543"/>
                  <a:gd name="connsiteY404" fmla="*/ 381637 h 637200"/>
                  <a:gd name="connsiteX405" fmla="*/ 529077 w 556543"/>
                  <a:gd name="connsiteY405" fmla="*/ 373784 h 637200"/>
                  <a:gd name="connsiteX406" fmla="*/ 525153 w 556543"/>
                  <a:gd name="connsiteY406" fmla="*/ 366586 h 637200"/>
                  <a:gd name="connsiteX407" fmla="*/ 535616 w 556543"/>
                  <a:gd name="connsiteY407" fmla="*/ 362659 h 637200"/>
                  <a:gd name="connsiteX408" fmla="*/ 540194 w 556543"/>
                  <a:gd name="connsiteY408" fmla="*/ 350880 h 637200"/>
                  <a:gd name="connsiteX409" fmla="*/ 528423 w 556543"/>
                  <a:gd name="connsiteY409" fmla="*/ 333212 h 637200"/>
                  <a:gd name="connsiteX410" fmla="*/ 530385 w 556543"/>
                  <a:gd name="connsiteY410" fmla="*/ 314889 h 637200"/>
                  <a:gd name="connsiteX411" fmla="*/ 533655 w 556543"/>
                  <a:gd name="connsiteY411" fmla="*/ 303110 h 637200"/>
                  <a:gd name="connsiteX412" fmla="*/ 533655 w 556543"/>
                  <a:gd name="connsiteY412" fmla="*/ 295912 h 637200"/>
                  <a:gd name="connsiteX413" fmla="*/ 526461 w 556543"/>
                  <a:gd name="connsiteY413" fmla="*/ 290677 h 637200"/>
                  <a:gd name="connsiteX414" fmla="*/ 523191 w 556543"/>
                  <a:gd name="connsiteY414" fmla="*/ 279552 h 637200"/>
                  <a:gd name="connsiteX415" fmla="*/ 530385 w 556543"/>
                  <a:gd name="connsiteY415" fmla="*/ 264501 h 637200"/>
                  <a:gd name="connsiteX416" fmla="*/ 548042 w 556543"/>
                  <a:gd name="connsiteY416" fmla="*/ 275626 h 637200"/>
                  <a:gd name="connsiteX417" fmla="*/ 556543 w 556543"/>
                  <a:gd name="connsiteY417" fmla="*/ 270390 h 637200"/>
                  <a:gd name="connsiteX418" fmla="*/ 548696 w 556543"/>
                  <a:gd name="connsiteY418" fmla="*/ 261883 h 63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</a:cxnLst>
                <a:rect l="l" t="t" r="r" b="b"/>
                <a:pathLst>
                  <a:path w="556543" h="637200">
                    <a:moveTo>
                      <a:pt x="550004" y="263847"/>
                    </a:moveTo>
                    <a:cubicBezTo>
                      <a:pt x="547388" y="261229"/>
                      <a:pt x="546734" y="261229"/>
                      <a:pt x="546080" y="260575"/>
                    </a:cubicBezTo>
                    <a:cubicBezTo>
                      <a:pt x="542810" y="258611"/>
                      <a:pt x="538232" y="256648"/>
                      <a:pt x="537578" y="255994"/>
                    </a:cubicBezTo>
                    <a:cubicBezTo>
                      <a:pt x="536270" y="258611"/>
                      <a:pt x="534309" y="261229"/>
                      <a:pt x="530385" y="261883"/>
                    </a:cubicBezTo>
                    <a:cubicBezTo>
                      <a:pt x="529731" y="261883"/>
                      <a:pt x="528423" y="261883"/>
                      <a:pt x="527769" y="261883"/>
                    </a:cubicBezTo>
                    <a:cubicBezTo>
                      <a:pt x="524499" y="261883"/>
                      <a:pt x="522537" y="260575"/>
                      <a:pt x="520575" y="259920"/>
                    </a:cubicBezTo>
                    <a:cubicBezTo>
                      <a:pt x="516652" y="261229"/>
                      <a:pt x="512074" y="260575"/>
                      <a:pt x="508804" y="258611"/>
                    </a:cubicBezTo>
                    <a:cubicBezTo>
                      <a:pt x="508804" y="258611"/>
                      <a:pt x="508804" y="258611"/>
                      <a:pt x="508150" y="258611"/>
                    </a:cubicBezTo>
                    <a:cubicBezTo>
                      <a:pt x="506188" y="259266"/>
                      <a:pt x="498995" y="261229"/>
                      <a:pt x="495725" y="255339"/>
                    </a:cubicBezTo>
                    <a:cubicBezTo>
                      <a:pt x="492455" y="250104"/>
                      <a:pt x="495725" y="244869"/>
                      <a:pt x="497033" y="242252"/>
                    </a:cubicBezTo>
                    <a:cubicBezTo>
                      <a:pt x="497033" y="241597"/>
                      <a:pt x="498341" y="240289"/>
                      <a:pt x="498341" y="239634"/>
                    </a:cubicBezTo>
                    <a:cubicBezTo>
                      <a:pt x="498341" y="236362"/>
                      <a:pt x="500303" y="233745"/>
                      <a:pt x="501611" y="232436"/>
                    </a:cubicBezTo>
                    <a:cubicBezTo>
                      <a:pt x="501611" y="232436"/>
                      <a:pt x="501611" y="232436"/>
                      <a:pt x="501611" y="232436"/>
                    </a:cubicBezTo>
                    <a:cubicBezTo>
                      <a:pt x="501611" y="232436"/>
                      <a:pt x="501611" y="232436"/>
                      <a:pt x="500957" y="232436"/>
                    </a:cubicBezTo>
                    <a:cubicBezTo>
                      <a:pt x="500957" y="232436"/>
                      <a:pt x="500957" y="232436"/>
                      <a:pt x="500303" y="232436"/>
                    </a:cubicBezTo>
                    <a:cubicBezTo>
                      <a:pt x="497687" y="232436"/>
                      <a:pt x="492455" y="231782"/>
                      <a:pt x="489839" y="225892"/>
                    </a:cubicBezTo>
                    <a:cubicBezTo>
                      <a:pt x="487877" y="221966"/>
                      <a:pt x="485261" y="213459"/>
                      <a:pt x="483954" y="208878"/>
                    </a:cubicBezTo>
                    <a:cubicBezTo>
                      <a:pt x="482646" y="204952"/>
                      <a:pt x="483954" y="201680"/>
                      <a:pt x="485261" y="198408"/>
                    </a:cubicBezTo>
                    <a:cubicBezTo>
                      <a:pt x="485261" y="197753"/>
                      <a:pt x="485915" y="196444"/>
                      <a:pt x="485915" y="195790"/>
                    </a:cubicBezTo>
                    <a:cubicBezTo>
                      <a:pt x="484608" y="193827"/>
                      <a:pt x="480684" y="189246"/>
                      <a:pt x="478068" y="185974"/>
                    </a:cubicBezTo>
                    <a:cubicBezTo>
                      <a:pt x="477414" y="186629"/>
                      <a:pt x="476760" y="187283"/>
                      <a:pt x="475452" y="187937"/>
                    </a:cubicBezTo>
                    <a:cubicBezTo>
                      <a:pt x="475452" y="187937"/>
                      <a:pt x="474798" y="188592"/>
                      <a:pt x="474144" y="189246"/>
                    </a:cubicBezTo>
                    <a:cubicBezTo>
                      <a:pt x="471528" y="191209"/>
                      <a:pt x="467605" y="194481"/>
                      <a:pt x="463027" y="195136"/>
                    </a:cubicBezTo>
                    <a:cubicBezTo>
                      <a:pt x="463027" y="195136"/>
                      <a:pt x="463027" y="195790"/>
                      <a:pt x="463681" y="196444"/>
                    </a:cubicBezTo>
                    <a:cubicBezTo>
                      <a:pt x="466297" y="201025"/>
                      <a:pt x="468259" y="204952"/>
                      <a:pt x="466951" y="208878"/>
                    </a:cubicBezTo>
                    <a:cubicBezTo>
                      <a:pt x="464989" y="216730"/>
                      <a:pt x="456487" y="216076"/>
                      <a:pt x="452563" y="216076"/>
                    </a:cubicBezTo>
                    <a:cubicBezTo>
                      <a:pt x="452563" y="216076"/>
                      <a:pt x="452563" y="216076"/>
                      <a:pt x="452563" y="216076"/>
                    </a:cubicBezTo>
                    <a:cubicBezTo>
                      <a:pt x="452563" y="218694"/>
                      <a:pt x="450602" y="222620"/>
                      <a:pt x="446678" y="224583"/>
                    </a:cubicBezTo>
                    <a:cubicBezTo>
                      <a:pt x="446024" y="224583"/>
                      <a:pt x="444716" y="225238"/>
                      <a:pt x="444062" y="225892"/>
                    </a:cubicBezTo>
                    <a:cubicBezTo>
                      <a:pt x="444062" y="226546"/>
                      <a:pt x="444062" y="227201"/>
                      <a:pt x="443408" y="227855"/>
                    </a:cubicBezTo>
                    <a:cubicBezTo>
                      <a:pt x="442100" y="230473"/>
                      <a:pt x="440792" y="231782"/>
                      <a:pt x="438176" y="232436"/>
                    </a:cubicBezTo>
                    <a:cubicBezTo>
                      <a:pt x="434253" y="233745"/>
                      <a:pt x="431637" y="231782"/>
                      <a:pt x="429021" y="230473"/>
                    </a:cubicBezTo>
                    <a:cubicBezTo>
                      <a:pt x="429021" y="230473"/>
                      <a:pt x="427713" y="229818"/>
                      <a:pt x="427713" y="229818"/>
                    </a:cubicBezTo>
                    <a:cubicBezTo>
                      <a:pt x="424443" y="228510"/>
                      <a:pt x="422481" y="225892"/>
                      <a:pt x="420519" y="223274"/>
                    </a:cubicBezTo>
                    <a:cubicBezTo>
                      <a:pt x="418558" y="224583"/>
                      <a:pt x="415288" y="225238"/>
                      <a:pt x="412018" y="224583"/>
                    </a:cubicBezTo>
                    <a:cubicBezTo>
                      <a:pt x="405478" y="222620"/>
                      <a:pt x="398939" y="214767"/>
                      <a:pt x="398285" y="207569"/>
                    </a:cubicBezTo>
                    <a:cubicBezTo>
                      <a:pt x="397631" y="206915"/>
                      <a:pt x="396323" y="206260"/>
                      <a:pt x="395669" y="204952"/>
                    </a:cubicBezTo>
                    <a:cubicBezTo>
                      <a:pt x="395669" y="204952"/>
                      <a:pt x="394361" y="204952"/>
                      <a:pt x="394361" y="204952"/>
                    </a:cubicBezTo>
                    <a:cubicBezTo>
                      <a:pt x="389783" y="204297"/>
                      <a:pt x="383244" y="202988"/>
                      <a:pt x="380628" y="197753"/>
                    </a:cubicBezTo>
                    <a:cubicBezTo>
                      <a:pt x="378666" y="193827"/>
                      <a:pt x="378666" y="189900"/>
                      <a:pt x="378666" y="186629"/>
                    </a:cubicBezTo>
                    <a:cubicBezTo>
                      <a:pt x="378666" y="184665"/>
                      <a:pt x="378666" y="182702"/>
                      <a:pt x="378666" y="181393"/>
                    </a:cubicBezTo>
                    <a:cubicBezTo>
                      <a:pt x="377358" y="178776"/>
                      <a:pt x="376704" y="177467"/>
                      <a:pt x="375396" y="175504"/>
                    </a:cubicBezTo>
                    <a:cubicBezTo>
                      <a:pt x="374742" y="174195"/>
                      <a:pt x="373434" y="172232"/>
                      <a:pt x="372780" y="170923"/>
                    </a:cubicBezTo>
                    <a:cubicBezTo>
                      <a:pt x="370818" y="170269"/>
                      <a:pt x="367549" y="168960"/>
                      <a:pt x="366241" y="165034"/>
                    </a:cubicBezTo>
                    <a:lnTo>
                      <a:pt x="366241" y="163071"/>
                    </a:lnTo>
                    <a:cubicBezTo>
                      <a:pt x="360355" y="149983"/>
                      <a:pt x="359047" y="144748"/>
                      <a:pt x="359047" y="141476"/>
                    </a:cubicBezTo>
                    <a:cubicBezTo>
                      <a:pt x="360355" y="133623"/>
                      <a:pt x="368203" y="134277"/>
                      <a:pt x="370818" y="134277"/>
                    </a:cubicBezTo>
                    <a:cubicBezTo>
                      <a:pt x="371472" y="134277"/>
                      <a:pt x="372780" y="134277"/>
                      <a:pt x="373434" y="134277"/>
                    </a:cubicBezTo>
                    <a:cubicBezTo>
                      <a:pt x="374742" y="134277"/>
                      <a:pt x="377358" y="131005"/>
                      <a:pt x="378666" y="129697"/>
                    </a:cubicBezTo>
                    <a:cubicBezTo>
                      <a:pt x="382590" y="123153"/>
                      <a:pt x="390437" y="126425"/>
                      <a:pt x="395015" y="128388"/>
                    </a:cubicBezTo>
                    <a:cubicBezTo>
                      <a:pt x="396323" y="128388"/>
                      <a:pt x="398939" y="130351"/>
                      <a:pt x="399593" y="130351"/>
                    </a:cubicBezTo>
                    <a:cubicBezTo>
                      <a:pt x="399593" y="130351"/>
                      <a:pt x="400901" y="129042"/>
                      <a:pt x="400901" y="128388"/>
                    </a:cubicBezTo>
                    <a:cubicBezTo>
                      <a:pt x="400901" y="128388"/>
                      <a:pt x="401554" y="127079"/>
                      <a:pt x="402208" y="127079"/>
                    </a:cubicBezTo>
                    <a:cubicBezTo>
                      <a:pt x="402862" y="126425"/>
                      <a:pt x="403516" y="125770"/>
                      <a:pt x="404170" y="125770"/>
                    </a:cubicBezTo>
                    <a:cubicBezTo>
                      <a:pt x="402862" y="125116"/>
                      <a:pt x="401554" y="123807"/>
                      <a:pt x="400901" y="122498"/>
                    </a:cubicBezTo>
                    <a:cubicBezTo>
                      <a:pt x="400247" y="121190"/>
                      <a:pt x="398939" y="120535"/>
                      <a:pt x="398285" y="119881"/>
                    </a:cubicBezTo>
                    <a:cubicBezTo>
                      <a:pt x="396323" y="117918"/>
                      <a:pt x="393053" y="115300"/>
                      <a:pt x="392399" y="110065"/>
                    </a:cubicBezTo>
                    <a:cubicBezTo>
                      <a:pt x="391745" y="103521"/>
                      <a:pt x="395669" y="99595"/>
                      <a:pt x="404170" y="98286"/>
                    </a:cubicBezTo>
                    <a:cubicBezTo>
                      <a:pt x="404170" y="98286"/>
                      <a:pt x="405478" y="98286"/>
                      <a:pt x="406132" y="98286"/>
                    </a:cubicBezTo>
                    <a:cubicBezTo>
                      <a:pt x="411364" y="96977"/>
                      <a:pt x="415942" y="100249"/>
                      <a:pt x="418558" y="104176"/>
                    </a:cubicBezTo>
                    <a:cubicBezTo>
                      <a:pt x="422481" y="100904"/>
                      <a:pt x="430983" y="100249"/>
                      <a:pt x="434253" y="100904"/>
                    </a:cubicBezTo>
                    <a:cubicBezTo>
                      <a:pt x="434253" y="100904"/>
                      <a:pt x="435561" y="100904"/>
                      <a:pt x="436214" y="100904"/>
                    </a:cubicBezTo>
                    <a:cubicBezTo>
                      <a:pt x="436214" y="99595"/>
                      <a:pt x="436214" y="98286"/>
                      <a:pt x="436214" y="97632"/>
                    </a:cubicBezTo>
                    <a:lnTo>
                      <a:pt x="436214" y="95668"/>
                    </a:lnTo>
                    <a:cubicBezTo>
                      <a:pt x="436868" y="91088"/>
                      <a:pt x="440792" y="89125"/>
                      <a:pt x="444062" y="87161"/>
                    </a:cubicBezTo>
                    <a:cubicBezTo>
                      <a:pt x="445370" y="87161"/>
                      <a:pt x="447332" y="85198"/>
                      <a:pt x="447986" y="84544"/>
                    </a:cubicBezTo>
                    <a:cubicBezTo>
                      <a:pt x="449948" y="79309"/>
                      <a:pt x="454525" y="74074"/>
                      <a:pt x="458449" y="71456"/>
                    </a:cubicBezTo>
                    <a:cubicBezTo>
                      <a:pt x="458449" y="70802"/>
                      <a:pt x="459103" y="69493"/>
                      <a:pt x="459103" y="68838"/>
                    </a:cubicBezTo>
                    <a:cubicBezTo>
                      <a:pt x="459757" y="66221"/>
                      <a:pt x="461065" y="62295"/>
                      <a:pt x="463027" y="59677"/>
                    </a:cubicBezTo>
                    <a:cubicBezTo>
                      <a:pt x="467605" y="53788"/>
                      <a:pt x="473490" y="53788"/>
                      <a:pt x="478068" y="53788"/>
                    </a:cubicBezTo>
                    <a:cubicBezTo>
                      <a:pt x="478068" y="53788"/>
                      <a:pt x="482646" y="53788"/>
                      <a:pt x="486569" y="53788"/>
                    </a:cubicBezTo>
                    <a:cubicBezTo>
                      <a:pt x="487877" y="52479"/>
                      <a:pt x="489185" y="51824"/>
                      <a:pt x="490493" y="50516"/>
                    </a:cubicBezTo>
                    <a:cubicBezTo>
                      <a:pt x="494417" y="47244"/>
                      <a:pt x="504880" y="43317"/>
                      <a:pt x="508804" y="42663"/>
                    </a:cubicBezTo>
                    <a:cubicBezTo>
                      <a:pt x="512728" y="41354"/>
                      <a:pt x="523845" y="38737"/>
                      <a:pt x="521229" y="34810"/>
                    </a:cubicBezTo>
                    <a:cubicBezTo>
                      <a:pt x="518614" y="30884"/>
                      <a:pt x="506188" y="23686"/>
                      <a:pt x="506188" y="23686"/>
                    </a:cubicBezTo>
                    <a:cubicBezTo>
                      <a:pt x="506188" y="23686"/>
                      <a:pt x="502265" y="19105"/>
                      <a:pt x="501611" y="16487"/>
                    </a:cubicBezTo>
                    <a:cubicBezTo>
                      <a:pt x="501611" y="13870"/>
                      <a:pt x="498341" y="11252"/>
                      <a:pt x="493109" y="8635"/>
                    </a:cubicBezTo>
                    <a:cubicBezTo>
                      <a:pt x="488531" y="5363"/>
                      <a:pt x="484608" y="1436"/>
                      <a:pt x="481992" y="128"/>
                    </a:cubicBezTo>
                    <a:cubicBezTo>
                      <a:pt x="479376" y="-1181"/>
                      <a:pt x="483954" y="7980"/>
                      <a:pt x="483300" y="9289"/>
                    </a:cubicBezTo>
                    <a:cubicBezTo>
                      <a:pt x="483300" y="11252"/>
                      <a:pt x="489839" y="17142"/>
                      <a:pt x="489839" y="20414"/>
                    </a:cubicBezTo>
                    <a:cubicBezTo>
                      <a:pt x="489839" y="23686"/>
                      <a:pt x="480684" y="13870"/>
                      <a:pt x="480684" y="13870"/>
                    </a:cubicBezTo>
                    <a:cubicBezTo>
                      <a:pt x="480684" y="13870"/>
                      <a:pt x="478068" y="15179"/>
                      <a:pt x="473490" y="15179"/>
                    </a:cubicBezTo>
                    <a:cubicBezTo>
                      <a:pt x="468912" y="15179"/>
                      <a:pt x="467605" y="13870"/>
                      <a:pt x="464989" y="15179"/>
                    </a:cubicBezTo>
                    <a:cubicBezTo>
                      <a:pt x="462373" y="15833"/>
                      <a:pt x="460411" y="24994"/>
                      <a:pt x="458449" y="26958"/>
                    </a:cubicBezTo>
                    <a:cubicBezTo>
                      <a:pt x="456487" y="28921"/>
                      <a:pt x="462373" y="38082"/>
                      <a:pt x="463681" y="40700"/>
                    </a:cubicBezTo>
                    <a:cubicBezTo>
                      <a:pt x="464989" y="43317"/>
                      <a:pt x="463027" y="45935"/>
                      <a:pt x="461719" y="47898"/>
                    </a:cubicBezTo>
                    <a:cubicBezTo>
                      <a:pt x="460411" y="49861"/>
                      <a:pt x="461719" y="52479"/>
                      <a:pt x="461719" y="55751"/>
                    </a:cubicBezTo>
                    <a:cubicBezTo>
                      <a:pt x="461719" y="59023"/>
                      <a:pt x="455833" y="59023"/>
                      <a:pt x="451910" y="59023"/>
                    </a:cubicBezTo>
                    <a:cubicBezTo>
                      <a:pt x="447986" y="59023"/>
                      <a:pt x="439484" y="66875"/>
                      <a:pt x="435561" y="66875"/>
                    </a:cubicBezTo>
                    <a:cubicBezTo>
                      <a:pt x="431637" y="66875"/>
                      <a:pt x="442100" y="61640"/>
                      <a:pt x="442754" y="60986"/>
                    </a:cubicBezTo>
                    <a:cubicBezTo>
                      <a:pt x="443408" y="60331"/>
                      <a:pt x="446678" y="55096"/>
                      <a:pt x="446678" y="52479"/>
                    </a:cubicBezTo>
                    <a:cubicBezTo>
                      <a:pt x="446678" y="49861"/>
                      <a:pt x="451256" y="48553"/>
                      <a:pt x="453217" y="47244"/>
                    </a:cubicBezTo>
                    <a:cubicBezTo>
                      <a:pt x="455179" y="46589"/>
                      <a:pt x="457141" y="42009"/>
                      <a:pt x="455833" y="38737"/>
                    </a:cubicBezTo>
                    <a:cubicBezTo>
                      <a:pt x="454525" y="34810"/>
                      <a:pt x="450602" y="30230"/>
                      <a:pt x="450602" y="27612"/>
                    </a:cubicBezTo>
                    <a:cubicBezTo>
                      <a:pt x="450602" y="24994"/>
                      <a:pt x="450602" y="14524"/>
                      <a:pt x="450602" y="14524"/>
                    </a:cubicBezTo>
                    <a:cubicBezTo>
                      <a:pt x="450602" y="14524"/>
                      <a:pt x="446024" y="14524"/>
                      <a:pt x="443408" y="15833"/>
                    </a:cubicBezTo>
                    <a:cubicBezTo>
                      <a:pt x="441446" y="16487"/>
                      <a:pt x="436214" y="15833"/>
                      <a:pt x="434253" y="15833"/>
                    </a:cubicBezTo>
                    <a:cubicBezTo>
                      <a:pt x="432291" y="15833"/>
                      <a:pt x="432291" y="21068"/>
                      <a:pt x="432945" y="23031"/>
                    </a:cubicBezTo>
                    <a:cubicBezTo>
                      <a:pt x="433599" y="24994"/>
                      <a:pt x="442754" y="22377"/>
                      <a:pt x="443408" y="23031"/>
                    </a:cubicBezTo>
                    <a:cubicBezTo>
                      <a:pt x="444716" y="23686"/>
                      <a:pt x="442754" y="38737"/>
                      <a:pt x="440138" y="40700"/>
                    </a:cubicBezTo>
                    <a:cubicBezTo>
                      <a:pt x="437522" y="42009"/>
                      <a:pt x="439484" y="34810"/>
                      <a:pt x="438176" y="32193"/>
                    </a:cubicBezTo>
                    <a:cubicBezTo>
                      <a:pt x="436868" y="29575"/>
                      <a:pt x="434907" y="28266"/>
                      <a:pt x="430983" y="27612"/>
                    </a:cubicBezTo>
                    <a:cubicBezTo>
                      <a:pt x="427713" y="26958"/>
                      <a:pt x="425751" y="30884"/>
                      <a:pt x="423135" y="31538"/>
                    </a:cubicBezTo>
                    <a:cubicBezTo>
                      <a:pt x="420519" y="32193"/>
                      <a:pt x="419212" y="26303"/>
                      <a:pt x="417250" y="23031"/>
                    </a:cubicBezTo>
                    <a:cubicBezTo>
                      <a:pt x="414634" y="19759"/>
                      <a:pt x="415942" y="17796"/>
                      <a:pt x="413980" y="15833"/>
                    </a:cubicBezTo>
                    <a:cubicBezTo>
                      <a:pt x="412018" y="13870"/>
                      <a:pt x="406132" y="21723"/>
                      <a:pt x="403516" y="23031"/>
                    </a:cubicBezTo>
                    <a:cubicBezTo>
                      <a:pt x="400901" y="23686"/>
                      <a:pt x="396977" y="24994"/>
                      <a:pt x="393707" y="26303"/>
                    </a:cubicBezTo>
                    <a:cubicBezTo>
                      <a:pt x="390437" y="27612"/>
                      <a:pt x="383898" y="18451"/>
                      <a:pt x="382590" y="17796"/>
                    </a:cubicBezTo>
                    <a:cubicBezTo>
                      <a:pt x="380628" y="17796"/>
                      <a:pt x="379320" y="24340"/>
                      <a:pt x="378012" y="27612"/>
                    </a:cubicBezTo>
                    <a:cubicBezTo>
                      <a:pt x="377358" y="30884"/>
                      <a:pt x="373434" y="38082"/>
                      <a:pt x="372780" y="38737"/>
                    </a:cubicBezTo>
                    <a:cubicBezTo>
                      <a:pt x="372126" y="39391"/>
                      <a:pt x="368203" y="37428"/>
                      <a:pt x="366241" y="36773"/>
                    </a:cubicBezTo>
                    <a:cubicBezTo>
                      <a:pt x="364279" y="36119"/>
                      <a:pt x="360355" y="40700"/>
                      <a:pt x="357739" y="42009"/>
                    </a:cubicBezTo>
                    <a:cubicBezTo>
                      <a:pt x="355123" y="43317"/>
                      <a:pt x="362971" y="51170"/>
                      <a:pt x="363625" y="52479"/>
                    </a:cubicBezTo>
                    <a:cubicBezTo>
                      <a:pt x="364279" y="53788"/>
                      <a:pt x="353161" y="56405"/>
                      <a:pt x="353161" y="59677"/>
                    </a:cubicBezTo>
                    <a:cubicBezTo>
                      <a:pt x="353161" y="62295"/>
                      <a:pt x="361009" y="61640"/>
                      <a:pt x="363625" y="62949"/>
                    </a:cubicBezTo>
                    <a:cubicBezTo>
                      <a:pt x="365587" y="64258"/>
                      <a:pt x="361663" y="68184"/>
                      <a:pt x="359047" y="68184"/>
                    </a:cubicBezTo>
                    <a:cubicBezTo>
                      <a:pt x="356431" y="68184"/>
                      <a:pt x="362971" y="72765"/>
                      <a:pt x="362971" y="74728"/>
                    </a:cubicBezTo>
                    <a:cubicBezTo>
                      <a:pt x="362971" y="76691"/>
                      <a:pt x="354469" y="72765"/>
                      <a:pt x="351854" y="70802"/>
                    </a:cubicBezTo>
                    <a:cubicBezTo>
                      <a:pt x="349238" y="68838"/>
                      <a:pt x="344006" y="68838"/>
                      <a:pt x="341390" y="70802"/>
                    </a:cubicBezTo>
                    <a:cubicBezTo>
                      <a:pt x="339428" y="72110"/>
                      <a:pt x="350546" y="83235"/>
                      <a:pt x="351200" y="86507"/>
                    </a:cubicBezTo>
                    <a:cubicBezTo>
                      <a:pt x="351200" y="89779"/>
                      <a:pt x="338774" y="82581"/>
                      <a:pt x="336812" y="80618"/>
                    </a:cubicBezTo>
                    <a:cubicBezTo>
                      <a:pt x="334851" y="78654"/>
                      <a:pt x="330927" y="78000"/>
                      <a:pt x="325695" y="78654"/>
                    </a:cubicBezTo>
                    <a:cubicBezTo>
                      <a:pt x="320463" y="79309"/>
                      <a:pt x="310654" y="87161"/>
                      <a:pt x="310654" y="87161"/>
                    </a:cubicBezTo>
                    <a:cubicBezTo>
                      <a:pt x="310654" y="87161"/>
                      <a:pt x="308692" y="90433"/>
                      <a:pt x="310654" y="93051"/>
                    </a:cubicBezTo>
                    <a:cubicBezTo>
                      <a:pt x="312616" y="95668"/>
                      <a:pt x="314578" y="98940"/>
                      <a:pt x="317848" y="100904"/>
                    </a:cubicBezTo>
                    <a:cubicBezTo>
                      <a:pt x="320463" y="102867"/>
                      <a:pt x="317848" y="105484"/>
                      <a:pt x="321117" y="106139"/>
                    </a:cubicBezTo>
                    <a:cubicBezTo>
                      <a:pt x="324387" y="106139"/>
                      <a:pt x="330927" y="106793"/>
                      <a:pt x="332889" y="106793"/>
                    </a:cubicBezTo>
                    <a:cubicBezTo>
                      <a:pt x="334851" y="106793"/>
                      <a:pt x="336812" y="108102"/>
                      <a:pt x="339428" y="108756"/>
                    </a:cubicBezTo>
                    <a:cubicBezTo>
                      <a:pt x="342044" y="108756"/>
                      <a:pt x="343352" y="105484"/>
                      <a:pt x="345314" y="106139"/>
                    </a:cubicBezTo>
                    <a:cubicBezTo>
                      <a:pt x="347276" y="106793"/>
                      <a:pt x="349892" y="112683"/>
                      <a:pt x="350546" y="113337"/>
                    </a:cubicBezTo>
                    <a:cubicBezTo>
                      <a:pt x="351854" y="113337"/>
                      <a:pt x="354469" y="111374"/>
                      <a:pt x="355777" y="111374"/>
                    </a:cubicBezTo>
                    <a:cubicBezTo>
                      <a:pt x="357085" y="111374"/>
                      <a:pt x="359047" y="115955"/>
                      <a:pt x="359701" y="117263"/>
                    </a:cubicBezTo>
                    <a:cubicBezTo>
                      <a:pt x="359701" y="118572"/>
                      <a:pt x="364933" y="115300"/>
                      <a:pt x="367549" y="115300"/>
                    </a:cubicBezTo>
                    <a:cubicBezTo>
                      <a:pt x="370164" y="115300"/>
                      <a:pt x="372780" y="115300"/>
                      <a:pt x="372780" y="117263"/>
                    </a:cubicBezTo>
                    <a:cubicBezTo>
                      <a:pt x="372780" y="119227"/>
                      <a:pt x="369510" y="122498"/>
                      <a:pt x="368203" y="123153"/>
                    </a:cubicBezTo>
                    <a:cubicBezTo>
                      <a:pt x="366895" y="123153"/>
                      <a:pt x="357739" y="131005"/>
                      <a:pt x="355777" y="132314"/>
                    </a:cubicBezTo>
                    <a:cubicBezTo>
                      <a:pt x="353815" y="134277"/>
                      <a:pt x="358393" y="136241"/>
                      <a:pt x="357739" y="137549"/>
                    </a:cubicBezTo>
                    <a:cubicBezTo>
                      <a:pt x="357085" y="138858"/>
                      <a:pt x="347930" y="139513"/>
                      <a:pt x="343352" y="139513"/>
                    </a:cubicBezTo>
                    <a:cubicBezTo>
                      <a:pt x="338774" y="139513"/>
                      <a:pt x="334851" y="138204"/>
                      <a:pt x="332235" y="136895"/>
                    </a:cubicBezTo>
                    <a:cubicBezTo>
                      <a:pt x="329619" y="135586"/>
                      <a:pt x="331581" y="142130"/>
                      <a:pt x="329619" y="143439"/>
                    </a:cubicBezTo>
                    <a:cubicBezTo>
                      <a:pt x="328311" y="144748"/>
                      <a:pt x="318501" y="148020"/>
                      <a:pt x="315232" y="148674"/>
                    </a:cubicBezTo>
                    <a:cubicBezTo>
                      <a:pt x="311962" y="149328"/>
                      <a:pt x="309346" y="152600"/>
                      <a:pt x="310000" y="154563"/>
                    </a:cubicBezTo>
                    <a:cubicBezTo>
                      <a:pt x="310654" y="156527"/>
                      <a:pt x="318501" y="159799"/>
                      <a:pt x="318501" y="161762"/>
                    </a:cubicBezTo>
                    <a:cubicBezTo>
                      <a:pt x="318501" y="163725"/>
                      <a:pt x="321117" y="168306"/>
                      <a:pt x="321771" y="169615"/>
                    </a:cubicBezTo>
                    <a:cubicBezTo>
                      <a:pt x="322425" y="170923"/>
                      <a:pt x="313270" y="167651"/>
                      <a:pt x="310000" y="166997"/>
                    </a:cubicBezTo>
                    <a:cubicBezTo>
                      <a:pt x="306730" y="166997"/>
                      <a:pt x="314578" y="175504"/>
                      <a:pt x="313270" y="179430"/>
                    </a:cubicBezTo>
                    <a:cubicBezTo>
                      <a:pt x="312616" y="184011"/>
                      <a:pt x="302806" y="168306"/>
                      <a:pt x="302152" y="166343"/>
                    </a:cubicBezTo>
                    <a:cubicBezTo>
                      <a:pt x="300845" y="164379"/>
                      <a:pt x="298229" y="164379"/>
                      <a:pt x="292343" y="162416"/>
                    </a:cubicBezTo>
                    <a:cubicBezTo>
                      <a:pt x="286457" y="160453"/>
                      <a:pt x="280572" y="160453"/>
                      <a:pt x="280572" y="160453"/>
                    </a:cubicBezTo>
                    <a:cubicBezTo>
                      <a:pt x="280572" y="160453"/>
                      <a:pt x="277956" y="156527"/>
                      <a:pt x="275340" y="154563"/>
                    </a:cubicBezTo>
                    <a:cubicBezTo>
                      <a:pt x="272724" y="152600"/>
                      <a:pt x="267493" y="152600"/>
                      <a:pt x="264877" y="151292"/>
                    </a:cubicBezTo>
                    <a:cubicBezTo>
                      <a:pt x="262261" y="149983"/>
                      <a:pt x="260299" y="155872"/>
                      <a:pt x="257029" y="158490"/>
                    </a:cubicBezTo>
                    <a:cubicBezTo>
                      <a:pt x="253759" y="161107"/>
                      <a:pt x="251797" y="171578"/>
                      <a:pt x="249836" y="173541"/>
                    </a:cubicBezTo>
                    <a:cubicBezTo>
                      <a:pt x="247874" y="175504"/>
                      <a:pt x="249182" y="167651"/>
                      <a:pt x="247874" y="164379"/>
                    </a:cubicBezTo>
                    <a:cubicBezTo>
                      <a:pt x="246566" y="161107"/>
                      <a:pt x="245258" y="160453"/>
                      <a:pt x="245258" y="157181"/>
                    </a:cubicBezTo>
                    <a:cubicBezTo>
                      <a:pt x="245258" y="153909"/>
                      <a:pt x="247220" y="152600"/>
                      <a:pt x="246566" y="150637"/>
                    </a:cubicBezTo>
                    <a:cubicBezTo>
                      <a:pt x="246566" y="148020"/>
                      <a:pt x="244604" y="149328"/>
                      <a:pt x="242642" y="147365"/>
                    </a:cubicBezTo>
                    <a:cubicBezTo>
                      <a:pt x="240680" y="145402"/>
                      <a:pt x="237410" y="138858"/>
                      <a:pt x="237410" y="138858"/>
                    </a:cubicBezTo>
                    <a:cubicBezTo>
                      <a:pt x="237410" y="138858"/>
                      <a:pt x="232833" y="140167"/>
                      <a:pt x="230217" y="140821"/>
                    </a:cubicBezTo>
                    <a:cubicBezTo>
                      <a:pt x="227601" y="140821"/>
                      <a:pt x="225639" y="139513"/>
                      <a:pt x="220407" y="136241"/>
                    </a:cubicBezTo>
                    <a:cubicBezTo>
                      <a:pt x="215176" y="132969"/>
                      <a:pt x="215176" y="134277"/>
                      <a:pt x="209290" y="131660"/>
                    </a:cubicBezTo>
                    <a:cubicBezTo>
                      <a:pt x="203404" y="129042"/>
                      <a:pt x="202096" y="130351"/>
                      <a:pt x="196865" y="127733"/>
                    </a:cubicBezTo>
                    <a:cubicBezTo>
                      <a:pt x="191633" y="125116"/>
                      <a:pt x="191633" y="123153"/>
                      <a:pt x="187055" y="122498"/>
                    </a:cubicBezTo>
                    <a:cubicBezTo>
                      <a:pt x="183132" y="121844"/>
                      <a:pt x="185747" y="127079"/>
                      <a:pt x="186401" y="128388"/>
                    </a:cubicBezTo>
                    <a:cubicBezTo>
                      <a:pt x="186401" y="130351"/>
                      <a:pt x="189671" y="134277"/>
                      <a:pt x="188363" y="135586"/>
                    </a:cubicBezTo>
                    <a:cubicBezTo>
                      <a:pt x="187055" y="137549"/>
                      <a:pt x="181170" y="133623"/>
                      <a:pt x="177900" y="133623"/>
                    </a:cubicBezTo>
                    <a:cubicBezTo>
                      <a:pt x="174630" y="133623"/>
                      <a:pt x="175284" y="142785"/>
                      <a:pt x="170706" y="140821"/>
                    </a:cubicBezTo>
                    <a:cubicBezTo>
                      <a:pt x="170052" y="140821"/>
                      <a:pt x="167437" y="146711"/>
                      <a:pt x="167437" y="146711"/>
                    </a:cubicBezTo>
                    <a:cubicBezTo>
                      <a:pt x="167437" y="151292"/>
                      <a:pt x="165475" y="152600"/>
                      <a:pt x="169398" y="154563"/>
                    </a:cubicBezTo>
                    <a:cubicBezTo>
                      <a:pt x="173322" y="157181"/>
                      <a:pt x="173976" y="159144"/>
                      <a:pt x="173976" y="159144"/>
                    </a:cubicBezTo>
                    <a:cubicBezTo>
                      <a:pt x="173976" y="159144"/>
                      <a:pt x="166783" y="161762"/>
                      <a:pt x="166129" y="167651"/>
                    </a:cubicBezTo>
                    <a:cubicBezTo>
                      <a:pt x="165475" y="173541"/>
                      <a:pt x="166129" y="174850"/>
                      <a:pt x="167437" y="177467"/>
                    </a:cubicBezTo>
                    <a:cubicBezTo>
                      <a:pt x="168744" y="180085"/>
                      <a:pt x="169398" y="183357"/>
                      <a:pt x="169398" y="184665"/>
                    </a:cubicBezTo>
                    <a:cubicBezTo>
                      <a:pt x="169398" y="185974"/>
                      <a:pt x="171360" y="189900"/>
                      <a:pt x="170706" y="192518"/>
                    </a:cubicBezTo>
                    <a:cubicBezTo>
                      <a:pt x="170052" y="195790"/>
                      <a:pt x="170706" y="198408"/>
                      <a:pt x="170706" y="198408"/>
                    </a:cubicBezTo>
                    <a:cubicBezTo>
                      <a:pt x="170706" y="198408"/>
                      <a:pt x="177246" y="200371"/>
                      <a:pt x="181170" y="202988"/>
                    </a:cubicBezTo>
                    <a:cubicBezTo>
                      <a:pt x="185094" y="205606"/>
                      <a:pt x="189671" y="202988"/>
                      <a:pt x="189671" y="206915"/>
                    </a:cubicBezTo>
                    <a:cubicBezTo>
                      <a:pt x="189671" y="211495"/>
                      <a:pt x="185094" y="210841"/>
                      <a:pt x="185094" y="214113"/>
                    </a:cubicBezTo>
                    <a:cubicBezTo>
                      <a:pt x="185094" y="217385"/>
                      <a:pt x="185747" y="221966"/>
                      <a:pt x="185747" y="221966"/>
                    </a:cubicBezTo>
                    <a:cubicBezTo>
                      <a:pt x="185747" y="221966"/>
                      <a:pt x="177246" y="221966"/>
                      <a:pt x="172668" y="221311"/>
                    </a:cubicBezTo>
                    <a:cubicBezTo>
                      <a:pt x="168090" y="220657"/>
                      <a:pt x="156973" y="217385"/>
                      <a:pt x="154357" y="218039"/>
                    </a:cubicBezTo>
                    <a:cubicBezTo>
                      <a:pt x="151741" y="218694"/>
                      <a:pt x="148472" y="219348"/>
                      <a:pt x="147164" y="222620"/>
                    </a:cubicBezTo>
                    <a:cubicBezTo>
                      <a:pt x="146510" y="225892"/>
                      <a:pt x="141932" y="230473"/>
                      <a:pt x="142586" y="233745"/>
                    </a:cubicBezTo>
                    <a:cubicBezTo>
                      <a:pt x="143240" y="237017"/>
                      <a:pt x="145202" y="242252"/>
                      <a:pt x="147818" y="243560"/>
                    </a:cubicBezTo>
                    <a:cubicBezTo>
                      <a:pt x="150434" y="244869"/>
                      <a:pt x="162205" y="250759"/>
                      <a:pt x="161551" y="252722"/>
                    </a:cubicBezTo>
                    <a:cubicBezTo>
                      <a:pt x="160897" y="254685"/>
                      <a:pt x="153049" y="250759"/>
                      <a:pt x="150434" y="250104"/>
                    </a:cubicBezTo>
                    <a:cubicBezTo>
                      <a:pt x="147818" y="249450"/>
                      <a:pt x="142586" y="244869"/>
                      <a:pt x="140624" y="245524"/>
                    </a:cubicBezTo>
                    <a:cubicBezTo>
                      <a:pt x="138662" y="246178"/>
                      <a:pt x="136700" y="245524"/>
                      <a:pt x="132777" y="243560"/>
                    </a:cubicBezTo>
                    <a:cubicBezTo>
                      <a:pt x="128853" y="242252"/>
                      <a:pt x="124275" y="238980"/>
                      <a:pt x="125583" y="243560"/>
                    </a:cubicBezTo>
                    <a:cubicBezTo>
                      <a:pt x="126891" y="247487"/>
                      <a:pt x="133431" y="251413"/>
                      <a:pt x="130161" y="252067"/>
                    </a:cubicBezTo>
                    <a:cubicBezTo>
                      <a:pt x="126891" y="252722"/>
                      <a:pt x="121005" y="248141"/>
                      <a:pt x="119043" y="247487"/>
                    </a:cubicBezTo>
                    <a:cubicBezTo>
                      <a:pt x="117082" y="247487"/>
                      <a:pt x="110542" y="244215"/>
                      <a:pt x="110542" y="247487"/>
                    </a:cubicBezTo>
                    <a:cubicBezTo>
                      <a:pt x="110542" y="250759"/>
                      <a:pt x="111850" y="250104"/>
                      <a:pt x="113812" y="255339"/>
                    </a:cubicBezTo>
                    <a:cubicBezTo>
                      <a:pt x="115774" y="260575"/>
                      <a:pt x="120351" y="263192"/>
                      <a:pt x="122313" y="265155"/>
                    </a:cubicBezTo>
                    <a:cubicBezTo>
                      <a:pt x="124275" y="267119"/>
                      <a:pt x="116428" y="267119"/>
                      <a:pt x="115774" y="269736"/>
                    </a:cubicBezTo>
                    <a:cubicBezTo>
                      <a:pt x="115120" y="272354"/>
                      <a:pt x="113812" y="274317"/>
                      <a:pt x="117736" y="278897"/>
                    </a:cubicBezTo>
                    <a:cubicBezTo>
                      <a:pt x="122313" y="284133"/>
                      <a:pt x="123621" y="286096"/>
                      <a:pt x="126891" y="284787"/>
                    </a:cubicBezTo>
                    <a:cubicBezTo>
                      <a:pt x="130161" y="283478"/>
                      <a:pt x="128853" y="280206"/>
                      <a:pt x="134085" y="280206"/>
                    </a:cubicBezTo>
                    <a:cubicBezTo>
                      <a:pt x="139316" y="280206"/>
                      <a:pt x="143894" y="280861"/>
                      <a:pt x="143894" y="284787"/>
                    </a:cubicBezTo>
                    <a:cubicBezTo>
                      <a:pt x="143894" y="288713"/>
                      <a:pt x="140624" y="290022"/>
                      <a:pt x="136046" y="289368"/>
                    </a:cubicBezTo>
                    <a:cubicBezTo>
                      <a:pt x="131469" y="289368"/>
                      <a:pt x="128853" y="290677"/>
                      <a:pt x="129507" y="293949"/>
                    </a:cubicBezTo>
                    <a:cubicBezTo>
                      <a:pt x="129507" y="296566"/>
                      <a:pt x="139316" y="302456"/>
                      <a:pt x="140624" y="303764"/>
                    </a:cubicBezTo>
                    <a:cubicBezTo>
                      <a:pt x="142586" y="305073"/>
                      <a:pt x="154357" y="290677"/>
                      <a:pt x="156319" y="290677"/>
                    </a:cubicBezTo>
                    <a:cubicBezTo>
                      <a:pt x="158935" y="290677"/>
                      <a:pt x="167437" y="291985"/>
                      <a:pt x="164821" y="295257"/>
                    </a:cubicBezTo>
                    <a:cubicBezTo>
                      <a:pt x="161551" y="298529"/>
                      <a:pt x="154357" y="299184"/>
                      <a:pt x="155665" y="301147"/>
                    </a:cubicBezTo>
                    <a:cubicBezTo>
                      <a:pt x="157627" y="303110"/>
                      <a:pt x="162205" y="303110"/>
                      <a:pt x="160897" y="305727"/>
                    </a:cubicBezTo>
                    <a:cubicBezTo>
                      <a:pt x="159589" y="308345"/>
                      <a:pt x="155665" y="309654"/>
                      <a:pt x="156973" y="310963"/>
                    </a:cubicBezTo>
                    <a:cubicBezTo>
                      <a:pt x="158281" y="312271"/>
                      <a:pt x="160243" y="318815"/>
                      <a:pt x="161551" y="321433"/>
                    </a:cubicBezTo>
                    <a:cubicBezTo>
                      <a:pt x="162859" y="324050"/>
                      <a:pt x="179862" y="324705"/>
                      <a:pt x="185094" y="327322"/>
                    </a:cubicBezTo>
                    <a:cubicBezTo>
                      <a:pt x="190325" y="329940"/>
                      <a:pt x="197519" y="329286"/>
                      <a:pt x="204712" y="329940"/>
                    </a:cubicBezTo>
                    <a:cubicBezTo>
                      <a:pt x="211906" y="329940"/>
                      <a:pt x="215830" y="329940"/>
                      <a:pt x="219753" y="330594"/>
                    </a:cubicBezTo>
                    <a:cubicBezTo>
                      <a:pt x="223023" y="331249"/>
                      <a:pt x="224985" y="332557"/>
                      <a:pt x="223023" y="335175"/>
                    </a:cubicBezTo>
                    <a:cubicBezTo>
                      <a:pt x="221061" y="337138"/>
                      <a:pt x="217792" y="340410"/>
                      <a:pt x="217792" y="340410"/>
                    </a:cubicBezTo>
                    <a:cubicBezTo>
                      <a:pt x="217792" y="340410"/>
                      <a:pt x="224331" y="343028"/>
                      <a:pt x="224331" y="344991"/>
                    </a:cubicBezTo>
                    <a:cubicBezTo>
                      <a:pt x="224331" y="346954"/>
                      <a:pt x="223677" y="353498"/>
                      <a:pt x="219099" y="353498"/>
                    </a:cubicBezTo>
                    <a:cubicBezTo>
                      <a:pt x="214522" y="353498"/>
                      <a:pt x="211906" y="350880"/>
                      <a:pt x="208636" y="350880"/>
                    </a:cubicBezTo>
                    <a:cubicBezTo>
                      <a:pt x="205366" y="350880"/>
                      <a:pt x="202750" y="350226"/>
                      <a:pt x="202750" y="352189"/>
                    </a:cubicBezTo>
                    <a:cubicBezTo>
                      <a:pt x="202750" y="354807"/>
                      <a:pt x="196865" y="356770"/>
                      <a:pt x="195557" y="355461"/>
                    </a:cubicBezTo>
                    <a:cubicBezTo>
                      <a:pt x="194249" y="354152"/>
                      <a:pt x="187055" y="344991"/>
                      <a:pt x="185747" y="345645"/>
                    </a:cubicBezTo>
                    <a:cubicBezTo>
                      <a:pt x="183786" y="346300"/>
                      <a:pt x="178554" y="352189"/>
                      <a:pt x="176592" y="353498"/>
                    </a:cubicBezTo>
                    <a:cubicBezTo>
                      <a:pt x="174630" y="354807"/>
                      <a:pt x="168090" y="359387"/>
                      <a:pt x="166129" y="362659"/>
                    </a:cubicBezTo>
                    <a:cubicBezTo>
                      <a:pt x="164167" y="365931"/>
                      <a:pt x="160243" y="371166"/>
                      <a:pt x="159589" y="372475"/>
                    </a:cubicBezTo>
                    <a:cubicBezTo>
                      <a:pt x="158935" y="373129"/>
                      <a:pt x="151088" y="373129"/>
                      <a:pt x="154357" y="375747"/>
                    </a:cubicBezTo>
                    <a:cubicBezTo>
                      <a:pt x="158281" y="378365"/>
                      <a:pt x="166129" y="378365"/>
                      <a:pt x="164167" y="381637"/>
                    </a:cubicBezTo>
                    <a:cubicBezTo>
                      <a:pt x="162205" y="384909"/>
                      <a:pt x="153049" y="388181"/>
                      <a:pt x="153049" y="388181"/>
                    </a:cubicBezTo>
                    <a:cubicBezTo>
                      <a:pt x="149780" y="394070"/>
                      <a:pt x="150434" y="391453"/>
                      <a:pt x="147818" y="397342"/>
                    </a:cubicBezTo>
                    <a:cubicBezTo>
                      <a:pt x="145202" y="402577"/>
                      <a:pt x="144548" y="407158"/>
                      <a:pt x="140624" y="408467"/>
                    </a:cubicBezTo>
                    <a:cubicBezTo>
                      <a:pt x="136700" y="409775"/>
                      <a:pt x="134085" y="405195"/>
                      <a:pt x="132123" y="406503"/>
                    </a:cubicBezTo>
                    <a:cubicBezTo>
                      <a:pt x="130161" y="407812"/>
                      <a:pt x="125583" y="413702"/>
                      <a:pt x="121005" y="415665"/>
                    </a:cubicBezTo>
                    <a:cubicBezTo>
                      <a:pt x="116428" y="417628"/>
                      <a:pt x="113158" y="420900"/>
                      <a:pt x="107926" y="422209"/>
                    </a:cubicBezTo>
                    <a:cubicBezTo>
                      <a:pt x="102694" y="423518"/>
                      <a:pt x="83730" y="426789"/>
                      <a:pt x="86999" y="428753"/>
                    </a:cubicBezTo>
                    <a:cubicBezTo>
                      <a:pt x="90269" y="430716"/>
                      <a:pt x="99425" y="432679"/>
                      <a:pt x="105310" y="432679"/>
                    </a:cubicBezTo>
                    <a:cubicBezTo>
                      <a:pt x="111196" y="432679"/>
                      <a:pt x="113158" y="427444"/>
                      <a:pt x="115774" y="428098"/>
                    </a:cubicBezTo>
                    <a:cubicBezTo>
                      <a:pt x="118389" y="428753"/>
                      <a:pt x="124275" y="428098"/>
                      <a:pt x="124275" y="428098"/>
                    </a:cubicBezTo>
                    <a:cubicBezTo>
                      <a:pt x="124275" y="428098"/>
                      <a:pt x="126891" y="419591"/>
                      <a:pt x="128853" y="422209"/>
                    </a:cubicBezTo>
                    <a:cubicBezTo>
                      <a:pt x="130815" y="424172"/>
                      <a:pt x="134085" y="433333"/>
                      <a:pt x="139316" y="434642"/>
                    </a:cubicBezTo>
                    <a:cubicBezTo>
                      <a:pt x="144548" y="435951"/>
                      <a:pt x="151741" y="433988"/>
                      <a:pt x="155011" y="435296"/>
                    </a:cubicBezTo>
                    <a:cubicBezTo>
                      <a:pt x="158281" y="437260"/>
                      <a:pt x="165475" y="441840"/>
                      <a:pt x="170052" y="441186"/>
                    </a:cubicBezTo>
                    <a:cubicBezTo>
                      <a:pt x="174630" y="441186"/>
                      <a:pt x="177900" y="437260"/>
                      <a:pt x="182478" y="433333"/>
                    </a:cubicBezTo>
                    <a:cubicBezTo>
                      <a:pt x="187055" y="429407"/>
                      <a:pt x="185747" y="423518"/>
                      <a:pt x="191633" y="421554"/>
                    </a:cubicBezTo>
                    <a:cubicBezTo>
                      <a:pt x="196865" y="419591"/>
                      <a:pt x="200789" y="416319"/>
                      <a:pt x="199481" y="420246"/>
                    </a:cubicBezTo>
                    <a:cubicBezTo>
                      <a:pt x="198173" y="424826"/>
                      <a:pt x="193595" y="433333"/>
                      <a:pt x="194903" y="433988"/>
                    </a:cubicBezTo>
                    <a:cubicBezTo>
                      <a:pt x="196211" y="434642"/>
                      <a:pt x="204712" y="434642"/>
                      <a:pt x="208636" y="437260"/>
                    </a:cubicBezTo>
                    <a:cubicBezTo>
                      <a:pt x="213214" y="439877"/>
                      <a:pt x="219099" y="443149"/>
                      <a:pt x="216484" y="443804"/>
                    </a:cubicBezTo>
                    <a:cubicBezTo>
                      <a:pt x="214522" y="444458"/>
                      <a:pt x="210598" y="443804"/>
                      <a:pt x="207982" y="443804"/>
                    </a:cubicBezTo>
                    <a:cubicBezTo>
                      <a:pt x="205366" y="443149"/>
                      <a:pt x="195557" y="440532"/>
                      <a:pt x="192941" y="441840"/>
                    </a:cubicBezTo>
                    <a:cubicBezTo>
                      <a:pt x="190979" y="443149"/>
                      <a:pt x="188363" y="446421"/>
                      <a:pt x="185747" y="446421"/>
                    </a:cubicBezTo>
                    <a:cubicBezTo>
                      <a:pt x="183132" y="446421"/>
                      <a:pt x="181170" y="443149"/>
                      <a:pt x="177900" y="443804"/>
                    </a:cubicBezTo>
                    <a:cubicBezTo>
                      <a:pt x="174630" y="445112"/>
                      <a:pt x="166129" y="444458"/>
                      <a:pt x="162859" y="445112"/>
                    </a:cubicBezTo>
                    <a:cubicBezTo>
                      <a:pt x="159589" y="445112"/>
                      <a:pt x="153703" y="447076"/>
                      <a:pt x="151088" y="445767"/>
                    </a:cubicBezTo>
                    <a:cubicBezTo>
                      <a:pt x="148472" y="445112"/>
                      <a:pt x="138662" y="439877"/>
                      <a:pt x="137354" y="440532"/>
                    </a:cubicBezTo>
                    <a:cubicBezTo>
                      <a:pt x="136046" y="440532"/>
                      <a:pt x="130161" y="441840"/>
                      <a:pt x="129507" y="441186"/>
                    </a:cubicBezTo>
                    <a:cubicBezTo>
                      <a:pt x="128853" y="440532"/>
                      <a:pt x="117082" y="434642"/>
                      <a:pt x="114466" y="436605"/>
                    </a:cubicBezTo>
                    <a:cubicBezTo>
                      <a:pt x="111850" y="438568"/>
                      <a:pt x="109234" y="442495"/>
                      <a:pt x="109888" y="444458"/>
                    </a:cubicBezTo>
                    <a:cubicBezTo>
                      <a:pt x="109888" y="446421"/>
                      <a:pt x="114466" y="451656"/>
                      <a:pt x="112504" y="451656"/>
                    </a:cubicBezTo>
                    <a:cubicBezTo>
                      <a:pt x="111196" y="451656"/>
                      <a:pt x="105310" y="448384"/>
                      <a:pt x="102694" y="449039"/>
                    </a:cubicBezTo>
                    <a:cubicBezTo>
                      <a:pt x="100079" y="449693"/>
                      <a:pt x="94847" y="454274"/>
                      <a:pt x="92885" y="454274"/>
                    </a:cubicBezTo>
                    <a:cubicBezTo>
                      <a:pt x="90923" y="454274"/>
                      <a:pt x="80460" y="449693"/>
                      <a:pt x="79152" y="451656"/>
                    </a:cubicBezTo>
                    <a:cubicBezTo>
                      <a:pt x="77844" y="453619"/>
                      <a:pt x="79806" y="456237"/>
                      <a:pt x="82422" y="459509"/>
                    </a:cubicBezTo>
                    <a:cubicBezTo>
                      <a:pt x="85037" y="462781"/>
                      <a:pt x="86345" y="463435"/>
                      <a:pt x="85037" y="466707"/>
                    </a:cubicBezTo>
                    <a:cubicBezTo>
                      <a:pt x="83730" y="469979"/>
                      <a:pt x="75882" y="475214"/>
                      <a:pt x="77844" y="477832"/>
                    </a:cubicBezTo>
                    <a:cubicBezTo>
                      <a:pt x="79806" y="479795"/>
                      <a:pt x="89615" y="487648"/>
                      <a:pt x="88961" y="488956"/>
                    </a:cubicBezTo>
                    <a:cubicBezTo>
                      <a:pt x="88307" y="490920"/>
                      <a:pt x="79806" y="487648"/>
                      <a:pt x="75882" y="486993"/>
                    </a:cubicBezTo>
                    <a:cubicBezTo>
                      <a:pt x="72612" y="486339"/>
                      <a:pt x="66073" y="485030"/>
                      <a:pt x="64111" y="481758"/>
                    </a:cubicBezTo>
                    <a:cubicBezTo>
                      <a:pt x="62149" y="478486"/>
                      <a:pt x="64111" y="471288"/>
                      <a:pt x="61495" y="471288"/>
                    </a:cubicBezTo>
                    <a:cubicBezTo>
                      <a:pt x="58879" y="471288"/>
                      <a:pt x="60187" y="478486"/>
                      <a:pt x="54955" y="479141"/>
                    </a:cubicBezTo>
                    <a:cubicBezTo>
                      <a:pt x="49724" y="479795"/>
                      <a:pt x="44492" y="479795"/>
                      <a:pt x="45146" y="477178"/>
                    </a:cubicBezTo>
                    <a:cubicBezTo>
                      <a:pt x="45146" y="474560"/>
                      <a:pt x="49070" y="469325"/>
                      <a:pt x="45146" y="469325"/>
                    </a:cubicBezTo>
                    <a:cubicBezTo>
                      <a:pt x="41222" y="469325"/>
                      <a:pt x="36644" y="469325"/>
                      <a:pt x="34683" y="469979"/>
                    </a:cubicBezTo>
                    <a:cubicBezTo>
                      <a:pt x="32067" y="470634"/>
                      <a:pt x="27489" y="473906"/>
                      <a:pt x="26181" y="473906"/>
                    </a:cubicBezTo>
                    <a:cubicBezTo>
                      <a:pt x="24873" y="473906"/>
                      <a:pt x="22257" y="479795"/>
                      <a:pt x="18987" y="479795"/>
                    </a:cubicBezTo>
                    <a:cubicBezTo>
                      <a:pt x="15718" y="479795"/>
                      <a:pt x="12448" y="477832"/>
                      <a:pt x="12448" y="477832"/>
                    </a:cubicBezTo>
                    <a:cubicBezTo>
                      <a:pt x="12448" y="477832"/>
                      <a:pt x="3292" y="486993"/>
                      <a:pt x="4600" y="490920"/>
                    </a:cubicBezTo>
                    <a:cubicBezTo>
                      <a:pt x="5908" y="494846"/>
                      <a:pt x="16372" y="489611"/>
                      <a:pt x="18334" y="490920"/>
                    </a:cubicBezTo>
                    <a:cubicBezTo>
                      <a:pt x="20295" y="492883"/>
                      <a:pt x="23565" y="490920"/>
                      <a:pt x="26181" y="492883"/>
                    </a:cubicBezTo>
                    <a:cubicBezTo>
                      <a:pt x="28797" y="494846"/>
                      <a:pt x="37952" y="497463"/>
                      <a:pt x="44492" y="498772"/>
                    </a:cubicBezTo>
                    <a:cubicBezTo>
                      <a:pt x="51032" y="500081"/>
                      <a:pt x="58879" y="499427"/>
                      <a:pt x="62803" y="500081"/>
                    </a:cubicBezTo>
                    <a:cubicBezTo>
                      <a:pt x="66727" y="500735"/>
                      <a:pt x="81768" y="500735"/>
                      <a:pt x="82422" y="503353"/>
                    </a:cubicBezTo>
                    <a:cubicBezTo>
                      <a:pt x="83076" y="505970"/>
                      <a:pt x="83076" y="509897"/>
                      <a:pt x="79152" y="509242"/>
                    </a:cubicBezTo>
                    <a:cubicBezTo>
                      <a:pt x="74574" y="508588"/>
                      <a:pt x="68688" y="504662"/>
                      <a:pt x="65419" y="507279"/>
                    </a:cubicBezTo>
                    <a:cubicBezTo>
                      <a:pt x="62149" y="509897"/>
                      <a:pt x="60187" y="513169"/>
                      <a:pt x="56263" y="513823"/>
                    </a:cubicBezTo>
                    <a:cubicBezTo>
                      <a:pt x="52339" y="514478"/>
                      <a:pt x="37952" y="513823"/>
                      <a:pt x="33375" y="514478"/>
                    </a:cubicBezTo>
                    <a:cubicBezTo>
                      <a:pt x="28143" y="515786"/>
                      <a:pt x="20295" y="514478"/>
                      <a:pt x="18987" y="519713"/>
                    </a:cubicBezTo>
                    <a:cubicBezTo>
                      <a:pt x="17680" y="524294"/>
                      <a:pt x="22257" y="531492"/>
                      <a:pt x="17680" y="532146"/>
                    </a:cubicBezTo>
                    <a:cubicBezTo>
                      <a:pt x="13102" y="532146"/>
                      <a:pt x="-631" y="530183"/>
                      <a:pt x="23" y="533455"/>
                    </a:cubicBezTo>
                    <a:cubicBezTo>
                      <a:pt x="677" y="536727"/>
                      <a:pt x="6562" y="538036"/>
                      <a:pt x="6562" y="540653"/>
                    </a:cubicBezTo>
                    <a:cubicBezTo>
                      <a:pt x="6562" y="543271"/>
                      <a:pt x="-2593" y="549160"/>
                      <a:pt x="2638" y="550469"/>
                    </a:cubicBezTo>
                    <a:cubicBezTo>
                      <a:pt x="7870" y="551778"/>
                      <a:pt x="16372" y="540653"/>
                      <a:pt x="18987" y="542616"/>
                    </a:cubicBezTo>
                    <a:cubicBezTo>
                      <a:pt x="21603" y="545234"/>
                      <a:pt x="24873" y="547197"/>
                      <a:pt x="23565" y="550469"/>
                    </a:cubicBezTo>
                    <a:cubicBezTo>
                      <a:pt x="21603" y="553741"/>
                      <a:pt x="16372" y="553741"/>
                      <a:pt x="18334" y="557667"/>
                    </a:cubicBezTo>
                    <a:cubicBezTo>
                      <a:pt x="20295" y="561594"/>
                      <a:pt x="22911" y="564865"/>
                      <a:pt x="28797" y="564865"/>
                    </a:cubicBezTo>
                    <a:cubicBezTo>
                      <a:pt x="34683" y="564865"/>
                      <a:pt x="41222" y="561594"/>
                      <a:pt x="45146" y="561594"/>
                    </a:cubicBezTo>
                    <a:cubicBezTo>
                      <a:pt x="49724" y="561594"/>
                      <a:pt x="56917" y="560939"/>
                      <a:pt x="56917" y="560939"/>
                    </a:cubicBezTo>
                    <a:cubicBezTo>
                      <a:pt x="56917" y="560939"/>
                      <a:pt x="68035" y="560285"/>
                      <a:pt x="73920" y="558976"/>
                    </a:cubicBezTo>
                    <a:cubicBezTo>
                      <a:pt x="79152" y="558322"/>
                      <a:pt x="90269" y="557013"/>
                      <a:pt x="88961" y="558976"/>
                    </a:cubicBezTo>
                    <a:cubicBezTo>
                      <a:pt x="87653" y="561594"/>
                      <a:pt x="77190" y="559630"/>
                      <a:pt x="73920" y="560939"/>
                    </a:cubicBezTo>
                    <a:cubicBezTo>
                      <a:pt x="70650" y="562248"/>
                      <a:pt x="65419" y="563557"/>
                      <a:pt x="64111" y="566829"/>
                    </a:cubicBezTo>
                    <a:cubicBezTo>
                      <a:pt x="62803" y="570101"/>
                      <a:pt x="56263" y="571409"/>
                      <a:pt x="52993" y="570755"/>
                    </a:cubicBezTo>
                    <a:cubicBezTo>
                      <a:pt x="50378" y="570755"/>
                      <a:pt x="46454" y="570101"/>
                      <a:pt x="42530" y="571409"/>
                    </a:cubicBezTo>
                    <a:cubicBezTo>
                      <a:pt x="38606" y="573373"/>
                      <a:pt x="42530" y="576645"/>
                      <a:pt x="39260" y="577953"/>
                    </a:cubicBezTo>
                    <a:cubicBezTo>
                      <a:pt x="35990" y="579262"/>
                      <a:pt x="26181" y="576645"/>
                      <a:pt x="26181" y="578608"/>
                    </a:cubicBezTo>
                    <a:cubicBezTo>
                      <a:pt x="26181" y="580571"/>
                      <a:pt x="26181" y="585806"/>
                      <a:pt x="26181" y="585806"/>
                    </a:cubicBezTo>
                    <a:cubicBezTo>
                      <a:pt x="26181" y="585806"/>
                      <a:pt x="12448" y="585806"/>
                      <a:pt x="15064" y="588424"/>
                    </a:cubicBezTo>
                    <a:cubicBezTo>
                      <a:pt x="18334" y="591041"/>
                      <a:pt x="21603" y="590387"/>
                      <a:pt x="26835" y="591696"/>
                    </a:cubicBezTo>
                    <a:cubicBezTo>
                      <a:pt x="32067" y="593005"/>
                      <a:pt x="35990" y="589078"/>
                      <a:pt x="41222" y="589078"/>
                    </a:cubicBezTo>
                    <a:cubicBezTo>
                      <a:pt x="46454" y="589078"/>
                      <a:pt x="51685" y="589078"/>
                      <a:pt x="59533" y="591041"/>
                    </a:cubicBezTo>
                    <a:cubicBezTo>
                      <a:pt x="67381" y="593005"/>
                      <a:pt x="78498" y="589078"/>
                      <a:pt x="80460" y="588424"/>
                    </a:cubicBezTo>
                    <a:cubicBezTo>
                      <a:pt x="82422" y="588424"/>
                      <a:pt x="86345" y="580571"/>
                      <a:pt x="87653" y="582534"/>
                    </a:cubicBezTo>
                    <a:cubicBezTo>
                      <a:pt x="88961" y="585152"/>
                      <a:pt x="86999" y="587769"/>
                      <a:pt x="90269" y="588424"/>
                    </a:cubicBezTo>
                    <a:cubicBezTo>
                      <a:pt x="93539" y="589078"/>
                      <a:pt x="96155" y="588424"/>
                      <a:pt x="96809" y="591696"/>
                    </a:cubicBezTo>
                    <a:cubicBezTo>
                      <a:pt x="97463" y="594968"/>
                      <a:pt x="97463" y="596931"/>
                      <a:pt x="90923" y="596931"/>
                    </a:cubicBezTo>
                    <a:cubicBezTo>
                      <a:pt x="84384" y="596931"/>
                      <a:pt x="73266" y="598894"/>
                      <a:pt x="69996" y="598894"/>
                    </a:cubicBezTo>
                    <a:cubicBezTo>
                      <a:pt x="66727" y="598894"/>
                      <a:pt x="41876" y="606092"/>
                      <a:pt x="45800" y="606747"/>
                    </a:cubicBezTo>
                    <a:cubicBezTo>
                      <a:pt x="49724" y="607401"/>
                      <a:pt x="77190" y="602166"/>
                      <a:pt x="79152" y="605438"/>
                    </a:cubicBezTo>
                    <a:cubicBezTo>
                      <a:pt x="81114" y="608710"/>
                      <a:pt x="70650" y="610673"/>
                      <a:pt x="66727" y="611327"/>
                    </a:cubicBezTo>
                    <a:cubicBezTo>
                      <a:pt x="62803" y="612636"/>
                      <a:pt x="46454" y="614599"/>
                      <a:pt x="44492" y="619180"/>
                    </a:cubicBezTo>
                    <a:cubicBezTo>
                      <a:pt x="42530" y="623761"/>
                      <a:pt x="44492" y="626378"/>
                      <a:pt x="49724" y="625724"/>
                    </a:cubicBezTo>
                    <a:cubicBezTo>
                      <a:pt x="54955" y="625069"/>
                      <a:pt x="64111" y="615908"/>
                      <a:pt x="65419" y="617217"/>
                    </a:cubicBezTo>
                    <a:cubicBezTo>
                      <a:pt x="66727" y="619180"/>
                      <a:pt x="64765" y="624415"/>
                      <a:pt x="68688" y="623761"/>
                    </a:cubicBezTo>
                    <a:cubicBezTo>
                      <a:pt x="73266" y="623106"/>
                      <a:pt x="75882" y="619834"/>
                      <a:pt x="77844" y="621143"/>
                    </a:cubicBezTo>
                    <a:cubicBezTo>
                      <a:pt x="79806" y="622452"/>
                      <a:pt x="83730" y="621143"/>
                      <a:pt x="85691" y="620489"/>
                    </a:cubicBezTo>
                    <a:cubicBezTo>
                      <a:pt x="87653" y="619834"/>
                      <a:pt x="91577" y="618525"/>
                      <a:pt x="91577" y="618525"/>
                    </a:cubicBezTo>
                    <a:cubicBezTo>
                      <a:pt x="91577" y="618525"/>
                      <a:pt x="90269" y="623761"/>
                      <a:pt x="91577" y="626378"/>
                    </a:cubicBezTo>
                    <a:cubicBezTo>
                      <a:pt x="93539" y="628341"/>
                      <a:pt x="99425" y="625069"/>
                      <a:pt x="99425" y="626378"/>
                    </a:cubicBezTo>
                    <a:cubicBezTo>
                      <a:pt x="99425" y="628341"/>
                      <a:pt x="92231" y="632922"/>
                      <a:pt x="94847" y="633576"/>
                    </a:cubicBezTo>
                    <a:cubicBezTo>
                      <a:pt x="97463" y="634231"/>
                      <a:pt x="104656" y="631613"/>
                      <a:pt x="105964" y="633576"/>
                    </a:cubicBezTo>
                    <a:cubicBezTo>
                      <a:pt x="107926" y="635540"/>
                      <a:pt x="109234" y="638157"/>
                      <a:pt x="111196" y="636848"/>
                    </a:cubicBezTo>
                    <a:cubicBezTo>
                      <a:pt x="113158" y="635540"/>
                      <a:pt x="113812" y="632268"/>
                      <a:pt x="116428" y="632268"/>
                    </a:cubicBezTo>
                    <a:cubicBezTo>
                      <a:pt x="119043" y="632268"/>
                      <a:pt x="121659" y="632922"/>
                      <a:pt x="122967" y="632268"/>
                    </a:cubicBezTo>
                    <a:cubicBezTo>
                      <a:pt x="124275" y="631613"/>
                      <a:pt x="124929" y="628341"/>
                      <a:pt x="124929" y="628341"/>
                    </a:cubicBezTo>
                    <a:cubicBezTo>
                      <a:pt x="124929" y="628341"/>
                      <a:pt x="137354" y="627032"/>
                      <a:pt x="139970" y="629650"/>
                    </a:cubicBezTo>
                    <a:cubicBezTo>
                      <a:pt x="142586" y="632268"/>
                      <a:pt x="139970" y="637503"/>
                      <a:pt x="144548" y="636194"/>
                    </a:cubicBezTo>
                    <a:cubicBezTo>
                      <a:pt x="149126" y="634885"/>
                      <a:pt x="149780" y="627687"/>
                      <a:pt x="155011" y="628996"/>
                    </a:cubicBezTo>
                    <a:cubicBezTo>
                      <a:pt x="160243" y="630959"/>
                      <a:pt x="166129" y="634231"/>
                      <a:pt x="168744" y="634231"/>
                    </a:cubicBezTo>
                    <a:cubicBezTo>
                      <a:pt x="171360" y="634231"/>
                      <a:pt x="174630" y="628996"/>
                      <a:pt x="172668" y="627032"/>
                    </a:cubicBezTo>
                    <a:cubicBezTo>
                      <a:pt x="170706" y="625724"/>
                      <a:pt x="168090" y="622452"/>
                      <a:pt x="168090" y="622452"/>
                    </a:cubicBezTo>
                    <a:cubicBezTo>
                      <a:pt x="168090" y="622452"/>
                      <a:pt x="177900" y="625069"/>
                      <a:pt x="181824" y="625724"/>
                    </a:cubicBezTo>
                    <a:cubicBezTo>
                      <a:pt x="186401" y="626378"/>
                      <a:pt x="191633" y="635540"/>
                      <a:pt x="192287" y="632268"/>
                    </a:cubicBezTo>
                    <a:cubicBezTo>
                      <a:pt x="193595" y="629650"/>
                      <a:pt x="189017" y="621143"/>
                      <a:pt x="193595" y="618525"/>
                    </a:cubicBezTo>
                    <a:cubicBezTo>
                      <a:pt x="198173" y="615908"/>
                      <a:pt x="201443" y="614599"/>
                      <a:pt x="202096" y="617217"/>
                    </a:cubicBezTo>
                    <a:cubicBezTo>
                      <a:pt x="203404" y="619834"/>
                      <a:pt x="206674" y="621797"/>
                      <a:pt x="211906" y="620489"/>
                    </a:cubicBezTo>
                    <a:cubicBezTo>
                      <a:pt x="216484" y="619834"/>
                      <a:pt x="224331" y="614599"/>
                      <a:pt x="224331" y="610673"/>
                    </a:cubicBezTo>
                    <a:cubicBezTo>
                      <a:pt x="224331" y="606747"/>
                      <a:pt x="221061" y="603475"/>
                      <a:pt x="222369" y="600857"/>
                    </a:cubicBezTo>
                    <a:cubicBezTo>
                      <a:pt x="223677" y="598240"/>
                      <a:pt x="222369" y="593659"/>
                      <a:pt x="222369" y="593659"/>
                    </a:cubicBezTo>
                    <a:lnTo>
                      <a:pt x="213868" y="587769"/>
                    </a:lnTo>
                    <a:cubicBezTo>
                      <a:pt x="213868" y="587769"/>
                      <a:pt x="223023" y="587769"/>
                      <a:pt x="229563" y="589733"/>
                    </a:cubicBezTo>
                    <a:cubicBezTo>
                      <a:pt x="236102" y="591696"/>
                      <a:pt x="243296" y="589733"/>
                      <a:pt x="240026" y="595622"/>
                    </a:cubicBezTo>
                    <a:cubicBezTo>
                      <a:pt x="237410" y="601512"/>
                      <a:pt x="226947" y="600857"/>
                      <a:pt x="230871" y="606092"/>
                    </a:cubicBezTo>
                    <a:cubicBezTo>
                      <a:pt x="234794" y="611327"/>
                      <a:pt x="251143" y="613290"/>
                      <a:pt x="254413" y="610019"/>
                    </a:cubicBezTo>
                    <a:cubicBezTo>
                      <a:pt x="257683" y="606747"/>
                      <a:pt x="259645" y="603475"/>
                      <a:pt x="259645" y="603475"/>
                    </a:cubicBezTo>
                    <a:cubicBezTo>
                      <a:pt x="259645" y="603475"/>
                      <a:pt x="271416" y="605438"/>
                      <a:pt x="272724" y="603475"/>
                    </a:cubicBezTo>
                    <a:cubicBezTo>
                      <a:pt x="273378" y="600857"/>
                      <a:pt x="272724" y="598240"/>
                      <a:pt x="272724" y="598240"/>
                    </a:cubicBezTo>
                    <a:cubicBezTo>
                      <a:pt x="272724" y="598240"/>
                      <a:pt x="279264" y="594968"/>
                      <a:pt x="279264" y="593659"/>
                    </a:cubicBezTo>
                    <a:cubicBezTo>
                      <a:pt x="279264" y="592350"/>
                      <a:pt x="280572" y="585806"/>
                      <a:pt x="281880" y="587769"/>
                    </a:cubicBezTo>
                    <a:cubicBezTo>
                      <a:pt x="283842" y="589733"/>
                      <a:pt x="284496" y="593659"/>
                      <a:pt x="287765" y="593005"/>
                    </a:cubicBezTo>
                    <a:cubicBezTo>
                      <a:pt x="291035" y="593005"/>
                      <a:pt x="292343" y="596276"/>
                      <a:pt x="294959" y="596276"/>
                    </a:cubicBezTo>
                    <a:cubicBezTo>
                      <a:pt x="297575" y="596276"/>
                      <a:pt x="296267" y="591696"/>
                      <a:pt x="300191" y="591041"/>
                    </a:cubicBezTo>
                    <a:cubicBezTo>
                      <a:pt x="304114" y="591041"/>
                      <a:pt x="307384" y="593005"/>
                      <a:pt x="311308" y="591041"/>
                    </a:cubicBezTo>
                    <a:cubicBezTo>
                      <a:pt x="315232" y="589078"/>
                      <a:pt x="313924" y="587769"/>
                      <a:pt x="315886" y="585152"/>
                    </a:cubicBezTo>
                    <a:cubicBezTo>
                      <a:pt x="318501" y="582534"/>
                      <a:pt x="315886" y="582534"/>
                      <a:pt x="313924" y="579262"/>
                    </a:cubicBezTo>
                    <a:cubicBezTo>
                      <a:pt x="311962" y="575990"/>
                      <a:pt x="309346" y="575990"/>
                      <a:pt x="311962" y="574027"/>
                    </a:cubicBezTo>
                    <a:cubicBezTo>
                      <a:pt x="314578" y="572064"/>
                      <a:pt x="316540" y="575336"/>
                      <a:pt x="317848" y="576645"/>
                    </a:cubicBezTo>
                    <a:cubicBezTo>
                      <a:pt x="319809" y="577953"/>
                      <a:pt x="323079" y="574681"/>
                      <a:pt x="326349" y="574027"/>
                    </a:cubicBezTo>
                    <a:cubicBezTo>
                      <a:pt x="329619" y="573373"/>
                      <a:pt x="337466" y="574027"/>
                      <a:pt x="342044" y="574027"/>
                    </a:cubicBezTo>
                    <a:cubicBezTo>
                      <a:pt x="346622" y="574027"/>
                      <a:pt x="354469" y="577299"/>
                      <a:pt x="357739" y="577299"/>
                    </a:cubicBezTo>
                    <a:cubicBezTo>
                      <a:pt x="361009" y="577299"/>
                      <a:pt x="370164" y="572718"/>
                      <a:pt x="371472" y="572718"/>
                    </a:cubicBezTo>
                    <a:cubicBezTo>
                      <a:pt x="373434" y="572718"/>
                      <a:pt x="373434" y="576645"/>
                      <a:pt x="372126" y="578608"/>
                    </a:cubicBezTo>
                    <a:cubicBezTo>
                      <a:pt x="371472" y="581225"/>
                      <a:pt x="377358" y="581880"/>
                      <a:pt x="381282" y="579917"/>
                    </a:cubicBezTo>
                    <a:cubicBezTo>
                      <a:pt x="385205" y="577953"/>
                      <a:pt x="386513" y="571409"/>
                      <a:pt x="386513" y="566829"/>
                    </a:cubicBezTo>
                    <a:cubicBezTo>
                      <a:pt x="386513" y="562248"/>
                      <a:pt x="384552" y="558322"/>
                      <a:pt x="386513" y="556359"/>
                    </a:cubicBezTo>
                    <a:cubicBezTo>
                      <a:pt x="387821" y="553741"/>
                      <a:pt x="389783" y="561594"/>
                      <a:pt x="389783" y="564211"/>
                    </a:cubicBezTo>
                    <a:cubicBezTo>
                      <a:pt x="389783" y="566829"/>
                      <a:pt x="391745" y="567483"/>
                      <a:pt x="393053" y="571409"/>
                    </a:cubicBezTo>
                    <a:cubicBezTo>
                      <a:pt x="394361" y="574681"/>
                      <a:pt x="388475" y="581880"/>
                      <a:pt x="388475" y="584497"/>
                    </a:cubicBezTo>
                    <a:cubicBezTo>
                      <a:pt x="388475" y="587115"/>
                      <a:pt x="393053" y="581880"/>
                      <a:pt x="392399" y="581225"/>
                    </a:cubicBezTo>
                    <a:cubicBezTo>
                      <a:pt x="391745" y="580571"/>
                      <a:pt x="395669" y="582534"/>
                      <a:pt x="398285" y="582534"/>
                    </a:cubicBezTo>
                    <a:cubicBezTo>
                      <a:pt x="400901" y="582534"/>
                      <a:pt x="402208" y="573373"/>
                      <a:pt x="402208" y="569446"/>
                    </a:cubicBezTo>
                    <a:cubicBezTo>
                      <a:pt x="402208" y="565520"/>
                      <a:pt x="405478" y="567483"/>
                      <a:pt x="409402" y="567483"/>
                    </a:cubicBezTo>
                    <a:cubicBezTo>
                      <a:pt x="412672" y="567483"/>
                      <a:pt x="409402" y="574681"/>
                      <a:pt x="407440" y="574681"/>
                    </a:cubicBezTo>
                    <a:cubicBezTo>
                      <a:pt x="405478" y="574681"/>
                      <a:pt x="414634" y="577953"/>
                      <a:pt x="419212" y="577299"/>
                    </a:cubicBezTo>
                    <a:cubicBezTo>
                      <a:pt x="423789" y="576645"/>
                      <a:pt x="426405" y="582534"/>
                      <a:pt x="430329" y="583843"/>
                    </a:cubicBezTo>
                    <a:cubicBezTo>
                      <a:pt x="434907" y="585806"/>
                      <a:pt x="438830" y="583843"/>
                      <a:pt x="440138" y="583843"/>
                    </a:cubicBezTo>
                    <a:cubicBezTo>
                      <a:pt x="441446" y="583843"/>
                      <a:pt x="447986" y="587115"/>
                      <a:pt x="451256" y="589078"/>
                    </a:cubicBezTo>
                    <a:cubicBezTo>
                      <a:pt x="454525" y="591696"/>
                      <a:pt x="458449" y="583189"/>
                      <a:pt x="459103" y="581225"/>
                    </a:cubicBezTo>
                    <a:cubicBezTo>
                      <a:pt x="459757" y="579917"/>
                      <a:pt x="458449" y="576645"/>
                      <a:pt x="455833" y="573373"/>
                    </a:cubicBezTo>
                    <a:cubicBezTo>
                      <a:pt x="453217" y="570755"/>
                      <a:pt x="455179" y="568792"/>
                      <a:pt x="453871" y="566174"/>
                    </a:cubicBezTo>
                    <a:cubicBezTo>
                      <a:pt x="453217" y="563557"/>
                      <a:pt x="452563" y="570101"/>
                      <a:pt x="449948" y="569446"/>
                    </a:cubicBezTo>
                    <a:cubicBezTo>
                      <a:pt x="447332" y="568792"/>
                      <a:pt x="447986" y="564211"/>
                      <a:pt x="447332" y="560939"/>
                    </a:cubicBezTo>
                    <a:cubicBezTo>
                      <a:pt x="446678" y="557013"/>
                      <a:pt x="444716" y="555050"/>
                      <a:pt x="447332" y="553741"/>
                    </a:cubicBezTo>
                    <a:cubicBezTo>
                      <a:pt x="449948" y="552432"/>
                      <a:pt x="455833" y="557667"/>
                      <a:pt x="458449" y="558322"/>
                    </a:cubicBezTo>
                    <a:cubicBezTo>
                      <a:pt x="461719" y="558322"/>
                      <a:pt x="466297" y="546543"/>
                      <a:pt x="468259" y="543925"/>
                    </a:cubicBezTo>
                    <a:cubicBezTo>
                      <a:pt x="470220" y="541308"/>
                      <a:pt x="477414" y="534110"/>
                      <a:pt x="483300" y="528874"/>
                    </a:cubicBezTo>
                    <a:cubicBezTo>
                      <a:pt x="489185" y="522985"/>
                      <a:pt x="485261" y="516441"/>
                      <a:pt x="485915" y="512514"/>
                    </a:cubicBezTo>
                    <a:cubicBezTo>
                      <a:pt x="485915" y="508588"/>
                      <a:pt x="492455" y="503353"/>
                      <a:pt x="495725" y="500735"/>
                    </a:cubicBezTo>
                    <a:cubicBezTo>
                      <a:pt x="498995" y="498118"/>
                      <a:pt x="498341" y="490920"/>
                      <a:pt x="501611" y="485030"/>
                    </a:cubicBezTo>
                    <a:cubicBezTo>
                      <a:pt x="504880" y="479141"/>
                      <a:pt x="507496" y="480449"/>
                      <a:pt x="511420" y="479141"/>
                    </a:cubicBezTo>
                    <a:cubicBezTo>
                      <a:pt x="515344" y="477832"/>
                      <a:pt x="522537" y="465398"/>
                      <a:pt x="523845" y="463435"/>
                    </a:cubicBezTo>
                    <a:cubicBezTo>
                      <a:pt x="525153" y="461472"/>
                      <a:pt x="521229" y="452311"/>
                      <a:pt x="521229" y="452311"/>
                    </a:cubicBezTo>
                    <a:cubicBezTo>
                      <a:pt x="521229" y="452311"/>
                      <a:pt x="521229" y="445112"/>
                      <a:pt x="523191" y="441840"/>
                    </a:cubicBezTo>
                    <a:cubicBezTo>
                      <a:pt x="525153" y="438568"/>
                      <a:pt x="525153" y="434642"/>
                      <a:pt x="525153" y="428753"/>
                    </a:cubicBezTo>
                    <a:cubicBezTo>
                      <a:pt x="525153" y="422863"/>
                      <a:pt x="523191" y="416319"/>
                      <a:pt x="521883" y="411084"/>
                    </a:cubicBezTo>
                    <a:cubicBezTo>
                      <a:pt x="519921" y="405849"/>
                      <a:pt x="526461" y="405195"/>
                      <a:pt x="526461" y="405195"/>
                    </a:cubicBezTo>
                    <a:cubicBezTo>
                      <a:pt x="526461" y="405195"/>
                      <a:pt x="525807" y="401923"/>
                      <a:pt x="522537" y="399305"/>
                    </a:cubicBezTo>
                    <a:cubicBezTo>
                      <a:pt x="519267" y="396688"/>
                      <a:pt x="519267" y="392107"/>
                      <a:pt x="520575" y="389489"/>
                    </a:cubicBezTo>
                    <a:cubicBezTo>
                      <a:pt x="521883" y="386872"/>
                      <a:pt x="532347" y="390144"/>
                      <a:pt x="533001" y="387526"/>
                    </a:cubicBezTo>
                    <a:cubicBezTo>
                      <a:pt x="533655" y="384909"/>
                      <a:pt x="526461" y="382945"/>
                      <a:pt x="526461" y="381637"/>
                    </a:cubicBezTo>
                    <a:cubicBezTo>
                      <a:pt x="526461" y="380328"/>
                      <a:pt x="529077" y="377056"/>
                      <a:pt x="529077" y="373784"/>
                    </a:cubicBezTo>
                    <a:cubicBezTo>
                      <a:pt x="529077" y="370512"/>
                      <a:pt x="526461" y="368549"/>
                      <a:pt x="525153" y="366586"/>
                    </a:cubicBezTo>
                    <a:cubicBezTo>
                      <a:pt x="523191" y="364623"/>
                      <a:pt x="533655" y="364623"/>
                      <a:pt x="535616" y="362659"/>
                    </a:cubicBezTo>
                    <a:cubicBezTo>
                      <a:pt x="537578" y="360696"/>
                      <a:pt x="540848" y="357424"/>
                      <a:pt x="540194" y="350880"/>
                    </a:cubicBezTo>
                    <a:cubicBezTo>
                      <a:pt x="540194" y="343682"/>
                      <a:pt x="531039" y="337793"/>
                      <a:pt x="528423" y="333212"/>
                    </a:cubicBezTo>
                    <a:cubicBezTo>
                      <a:pt x="525807" y="328631"/>
                      <a:pt x="528423" y="320124"/>
                      <a:pt x="530385" y="314889"/>
                    </a:cubicBezTo>
                    <a:cubicBezTo>
                      <a:pt x="531693" y="309654"/>
                      <a:pt x="532347" y="307036"/>
                      <a:pt x="533655" y="303110"/>
                    </a:cubicBezTo>
                    <a:cubicBezTo>
                      <a:pt x="534963" y="299184"/>
                      <a:pt x="533655" y="295912"/>
                      <a:pt x="533655" y="295912"/>
                    </a:cubicBezTo>
                    <a:cubicBezTo>
                      <a:pt x="533655" y="295912"/>
                      <a:pt x="531039" y="293949"/>
                      <a:pt x="526461" y="290677"/>
                    </a:cubicBezTo>
                    <a:cubicBezTo>
                      <a:pt x="521883" y="288059"/>
                      <a:pt x="523191" y="284787"/>
                      <a:pt x="523191" y="279552"/>
                    </a:cubicBezTo>
                    <a:cubicBezTo>
                      <a:pt x="523191" y="274317"/>
                      <a:pt x="528423" y="267119"/>
                      <a:pt x="530385" y="264501"/>
                    </a:cubicBezTo>
                    <a:cubicBezTo>
                      <a:pt x="532347" y="261883"/>
                      <a:pt x="542810" y="273008"/>
                      <a:pt x="548042" y="275626"/>
                    </a:cubicBezTo>
                    <a:cubicBezTo>
                      <a:pt x="552619" y="278243"/>
                      <a:pt x="556543" y="273662"/>
                      <a:pt x="556543" y="270390"/>
                    </a:cubicBezTo>
                    <a:cubicBezTo>
                      <a:pt x="556543" y="267119"/>
                      <a:pt x="553927" y="266464"/>
                      <a:pt x="548696" y="261883"/>
                    </a:cubicBezTo>
                    <a:close/>
                  </a:path>
                </a:pathLst>
              </a:custGeom>
              <a:solidFill>
                <a:srgbClr val="D5C2A5"/>
              </a:solidFill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B6E14DB2-E36E-4AC7-821F-E5B491E2CD24}"/>
                </a:ext>
              </a:extLst>
            </p:cNvPr>
            <p:cNvGrpSpPr/>
            <p:nvPr/>
          </p:nvGrpSpPr>
          <p:grpSpPr>
            <a:xfrm>
              <a:off x="1688395" y="4525507"/>
              <a:ext cx="1650524" cy="1911471"/>
              <a:chOff x="1688395" y="4525507"/>
              <a:chExt cx="1650524" cy="1911471"/>
            </a:xfrm>
            <a:solidFill>
              <a:srgbClr val="EDEDEE"/>
            </a:solidFill>
          </p:grpSpPr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039E8CFA-9A8A-48FF-495F-840AF53601A8}"/>
                  </a:ext>
                </a:extLst>
              </p:cNvPr>
              <p:cNvSpPr/>
              <p:nvPr/>
            </p:nvSpPr>
            <p:spPr>
              <a:xfrm>
                <a:off x="2129165" y="5294968"/>
                <a:ext cx="47970" cy="28170"/>
              </a:xfrm>
              <a:custGeom>
                <a:avLst/>
                <a:gdLst>
                  <a:gd name="connsiteX0" fmla="*/ 0 w 47970"/>
                  <a:gd name="connsiteY0" fmla="*/ 16461 h 28170"/>
                  <a:gd name="connsiteX1" fmla="*/ 7847 w 47970"/>
                  <a:gd name="connsiteY1" fmla="*/ 9917 h 28170"/>
                  <a:gd name="connsiteX2" fmla="*/ 19619 w 47970"/>
                  <a:gd name="connsiteY2" fmla="*/ 13189 h 28170"/>
                  <a:gd name="connsiteX3" fmla="*/ 23543 w 47970"/>
                  <a:gd name="connsiteY3" fmla="*/ 7954 h 28170"/>
                  <a:gd name="connsiteX4" fmla="*/ 34660 w 47970"/>
                  <a:gd name="connsiteY4" fmla="*/ 11881 h 28170"/>
                  <a:gd name="connsiteX5" fmla="*/ 45123 w 47970"/>
                  <a:gd name="connsiteY5" fmla="*/ 101 h 28170"/>
                  <a:gd name="connsiteX6" fmla="*/ 47085 w 47970"/>
                  <a:gd name="connsiteY6" fmla="*/ 12535 h 28170"/>
                  <a:gd name="connsiteX7" fmla="*/ 42507 w 47970"/>
                  <a:gd name="connsiteY7" fmla="*/ 19733 h 28170"/>
                  <a:gd name="connsiteX8" fmla="*/ 47739 w 47970"/>
                  <a:gd name="connsiteY8" fmla="*/ 26931 h 28170"/>
                  <a:gd name="connsiteX9" fmla="*/ 41199 w 47970"/>
                  <a:gd name="connsiteY9" fmla="*/ 26931 h 28170"/>
                  <a:gd name="connsiteX10" fmla="*/ 34660 w 47970"/>
                  <a:gd name="connsiteY10" fmla="*/ 19733 h 28170"/>
                  <a:gd name="connsiteX11" fmla="*/ 26812 w 47970"/>
                  <a:gd name="connsiteY11" fmla="*/ 21696 h 28170"/>
                  <a:gd name="connsiteX12" fmla="*/ 18965 w 47970"/>
                  <a:gd name="connsiteY12" fmla="*/ 23005 h 28170"/>
                  <a:gd name="connsiteX13" fmla="*/ 13079 w 47970"/>
                  <a:gd name="connsiteY13" fmla="*/ 26277 h 28170"/>
                  <a:gd name="connsiteX14" fmla="*/ 4578 w 47970"/>
                  <a:gd name="connsiteY14" fmla="*/ 24314 h 28170"/>
                  <a:gd name="connsiteX15" fmla="*/ 654 w 47970"/>
                  <a:gd name="connsiteY15" fmla="*/ 16461 h 2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970" h="28170">
                    <a:moveTo>
                      <a:pt x="0" y="16461"/>
                    </a:moveTo>
                    <a:cubicBezTo>
                      <a:pt x="3270" y="13844"/>
                      <a:pt x="2616" y="9263"/>
                      <a:pt x="7847" y="9917"/>
                    </a:cubicBezTo>
                    <a:cubicBezTo>
                      <a:pt x="13079" y="9917"/>
                      <a:pt x="17657" y="14498"/>
                      <a:pt x="19619" y="13189"/>
                    </a:cubicBezTo>
                    <a:cubicBezTo>
                      <a:pt x="21581" y="11881"/>
                      <a:pt x="20927" y="7300"/>
                      <a:pt x="23543" y="7954"/>
                    </a:cubicBezTo>
                    <a:cubicBezTo>
                      <a:pt x="26158" y="8609"/>
                      <a:pt x="33352" y="13189"/>
                      <a:pt x="34660" y="11881"/>
                    </a:cubicBezTo>
                    <a:cubicBezTo>
                      <a:pt x="35968" y="10572"/>
                      <a:pt x="43161" y="-1207"/>
                      <a:pt x="45123" y="101"/>
                    </a:cubicBezTo>
                    <a:cubicBezTo>
                      <a:pt x="47085" y="1410"/>
                      <a:pt x="49047" y="9263"/>
                      <a:pt x="47085" y="12535"/>
                    </a:cubicBezTo>
                    <a:cubicBezTo>
                      <a:pt x="45123" y="15807"/>
                      <a:pt x="40545" y="18424"/>
                      <a:pt x="42507" y="19733"/>
                    </a:cubicBezTo>
                    <a:cubicBezTo>
                      <a:pt x="44469" y="21042"/>
                      <a:pt x="49047" y="24968"/>
                      <a:pt x="47739" y="26931"/>
                    </a:cubicBezTo>
                    <a:cubicBezTo>
                      <a:pt x="46431" y="28895"/>
                      <a:pt x="43161" y="28240"/>
                      <a:pt x="41199" y="26931"/>
                    </a:cubicBezTo>
                    <a:cubicBezTo>
                      <a:pt x="39238" y="25623"/>
                      <a:pt x="36622" y="19733"/>
                      <a:pt x="34660" y="19733"/>
                    </a:cubicBezTo>
                    <a:cubicBezTo>
                      <a:pt x="32698" y="19733"/>
                      <a:pt x="30082" y="21696"/>
                      <a:pt x="26812" y="21696"/>
                    </a:cubicBezTo>
                    <a:cubicBezTo>
                      <a:pt x="23543" y="21696"/>
                      <a:pt x="20273" y="21696"/>
                      <a:pt x="18965" y="23005"/>
                    </a:cubicBezTo>
                    <a:cubicBezTo>
                      <a:pt x="17657" y="24314"/>
                      <a:pt x="17657" y="26931"/>
                      <a:pt x="13079" y="26277"/>
                    </a:cubicBezTo>
                    <a:cubicBezTo>
                      <a:pt x="8501" y="25623"/>
                      <a:pt x="5886" y="26277"/>
                      <a:pt x="4578" y="24314"/>
                    </a:cubicBezTo>
                    <a:cubicBezTo>
                      <a:pt x="3270" y="22351"/>
                      <a:pt x="-1308" y="17770"/>
                      <a:pt x="654" y="164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2118F882-19ED-A3B8-6CA0-ACEFC5B51995}"/>
                  </a:ext>
                </a:extLst>
              </p:cNvPr>
              <p:cNvSpPr/>
              <p:nvPr/>
            </p:nvSpPr>
            <p:spPr>
              <a:xfrm>
                <a:off x="2415465" y="4804706"/>
                <a:ext cx="21619" cy="13788"/>
              </a:xfrm>
              <a:custGeom>
                <a:avLst/>
                <a:gdLst>
                  <a:gd name="connsiteX0" fmla="*/ 15176 w 21619"/>
                  <a:gd name="connsiteY0" fmla="*/ 880 h 13788"/>
                  <a:gd name="connsiteX1" fmla="*/ 9945 w 21619"/>
                  <a:gd name="connsiteY1" fmla="*/ 8079 h 13788"/>
                  <a:gd name="connsiteX2" fmla="*/ 135 w 21619"/>
                  <a:gd name="connsiteY2" fmla="*/ 8733 h 13788"/>
                  <a:gd name="connsiteX3" fmla="*/ 11907 w 21619"/>
                  <a:gd name="connsiteY3" fmla="*/ 12005 h 13788"/>
                  <a:gd name="connsiteX4" fmla="*/ 21062 w 21619"/>
                  <a:gd name="connsiteY4" fmla="*/ 3498 h 13788"/>
                  <a:gd name="connsiteX5" fmla="*/ 15176 w 21619"/>
                  <a:gd name="connsiteY5" fmla="*/ 880 h 1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19" h="13788">
                    <a:moveTo>
                      <a:pt x="15176" y="880"/>
                    </a:moveTo>
                    <a:cubicBezTo>
                      <a:pt x="11907" y="2843"/>
                      <a:pt x="13214" y="6770"/>
                      <a:pt x="9945" y="8079"/>
                    </a:cubicBezTo>
                    <a:cubicBezTo>
                      <a:pt x="6675" y="9387"/>
                      <a:pt x="1443" y="3498"/>
                      <a:pt x="135" y="8733"/>
                    </a:cubicBezTo>
                    <a:cubicBezTo>
                      <a:pt x="-1173" y="13968"/>
                      <a:pt x="7329" y="15277"/>
                      <a:pt x="11907" y="12005"/>
                    </a:cubicBezTo>
                    <a:cubicBezTo>
                      <a:pt x="16484" y="8733"/>
                      <a:pt x="23678" y="4807"/>
                      <a:pt x="21062" y="3498"/>
                    </a:cubicBezTo>
                    <a:cubicBezTo>
                      <a:pt x="19100" y="2189"/>
                      <a:pt x="18446" y="-1737"/>
                      <a:pt x="15176" y="8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CE7E9151-41C6-C352-5A12-3571DCA0B7C0}"/>
                  </a:ext>
                </a:extLst>
              </p:cNvPr>
              <p:cNvSpPr/>
              <p:nvPr/>
            </p:nvSpPr>
            <p:spPr>
              <a:xfrm>
                <a:off x="2416285" y="6416438"/>
                <a:ext cx="21564" cy="20540"/>
              </a:xfrm>
              <a:custGeom>
                <a:avLst/>
                <a:gdLst>
                  <a:gd name="connsiteX0" fmla="*/ 2584 w 21564"/>
                  <a:gd name="connsiteY0" fmla="*/ 2217 h 20540"/>
                  <a:gd name="connsiteX1" fmla="*/ 18279 w 21564"/>
                  <a:gd name="connsiteY1" fmla="*/ 8107 h 20540"/>
                  <a:gd name="connsiteX2" fmla="*/ 16972 w 21564"/>
                  <a:gd name="connsiteY2" fmla="*/ 20540 h 20540"/>
                  <a:gd name="connsiteX3" fmla="*/ 2584 w 21564"/>
                  <a:gd name="connsiteY3" fmla="*/ 2217 h 2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64" h="20540">
                    <a:moveTo>
                      <a:pt x="2584" y="2217"/>
                    </a:moveTo>
                    <a:cubicBezTo>
                      <a:pt x="9778" y="-3672"/>
                      <a:pt x="13702" y="3526"/>
                      <a:pt x="18279" y="8107"/>
                    </a:cubicBezTo>
                    <a:cubicBezTo>
                      <a:pt x="22857" y="12033"/>
                      <a:pt x="22857" y="20540"/>
                      <a:pt x="16972" y="20540"/>
                    </a:cubicBezTo>
                    <a:cubicBezTo>
                      <a:pt x="11086" y="20540"/>
                      <a:pt x="-6571" y="9416"/>
                      <a:pt x="2584" y="22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E5136C01-348D-B735-2041-26DD74ADA549}"/>
                  </a:ext>
                </a:extLst>
              </p:cNvPr>
              <p:cNvSpPr/>
              <p:nvPr/>
            </p:nvSpPr>
            <p:spPr>
              <a:xfrm>
                <a:off x="1853193" y="5594344"/>
                <a:ext cx="238768" cy="446916"/>
              </a:xfrm>
              <a:custGeom>
                <a:avLst/>
                <a:gdLst>
                  <a:gd name="connsiteX0" fmla="*/ 33352 w 238768"/>
                  <a:gd name="connsiteY0" fmla="*/ 168613 h 446916"/>
                  <a:gd name="connsiteX1" fmla="*/ 41853 w 238768"/>
                  <a:gd name="connsiteY1" fmla="*/ 172540 h 446916"/>
                  <a:gd name="connsiteX2" fmla="*/ 49047 w 238768"/>
                  <a:gd name="connsiteY2" fmla="*/ 181047 h 446916"/>
                  <a:gd name="connsiteX3" fmla="*/ 44469 w 238768"/>
                  <a:gd name="connsiteY3" fmla="*/ 198716 h 446916"/>
                  <a:gd name="connsiteX4" fmla="*/ 49701 w 238768"/>
                  <a:gd name="connsiteY4" fmla="*/ 220310 h 446916"/>
                  <a:gd name="connsiteX5" fmla="*/ 34660 w 238768"/>
                  <a:gd name="connsiteY5" fmla="*/ 225545 h 446916"/>
                  <a:gd name="connsiteX6" fmla="*/ 35968 w 238768"/>
                  <a:gd name="connsiteY6" fmla="*/ 234052 h 446916"/>
                  <a:gd name="connsiteX7" fmla="*/ 35314 w 238768"/>
                  <a:gd name="connsiteY7" fmla="*/ 250412 h 446916"/>
                  <a:gd name="connsiteX8" fmla="*/ 41853 w 238768"/>
                  <a:gd name="connsiteY8" fmla="*/ 256302 h 446916"/>
                  <a:gd name="connsiteX9" fmla="*/ 45123 w 238768"/>
                  <a:gd name="connsiteY9" fmla="*/ 251067 h 446916"/>
                  <a:gd name="connsiteX10" fmla="*/ 55587 w 238768"/>
                  <a:gd name="connsiteY10" fmla="*/ 256302 h 446916"/>
                  <a:gd name="connsiteX11" fmla="*/ 56895 w 238768"/>
                  <a:gd name="connsiteY11" fmla="*/ 273970 h 446916"/>
                  <a:gd name="connsiteX12" fmla="*/ 49701 w 238768"/>
                  <a:gd name="connsiteY12" fmla="*/ 282477 h 446916"/>
                  <a:gd name="connsiteX13" fmla="*/ 56241 w 238768"/>
                  <a:gd name="connsiteY13" fmla="*/ 294256 h 446916"/>
                  <a:gd name="connsiteX14" fmla="*/ 41853 w 238768"/>
                  <a:gd name="connsiteY14" fmla="*/ 280514 h 446916"/>
                  <a:gd name="connsiteX15" fmla="*/ 41853 w 238768"/>
                  <a:gd name="connsiteY15" fmla="*/ 292293 h 446916"/>
                  <a:gd name="connsiteX16" fmla="*/ 44469 w 238768"/>
                  <a:gd name="connsiteY16" fmla="*/ 313234 h 446916"/>
                  <a:gd name="connsiteX17" fmla="*/ 31390 w 238768"/>
                  <a:gd name="connsiteY17" fmla="*/ 334829 h 446916"/>
                  <a:gd name="connsiteX18" fmla="*/ 35314 w 238768"/>
                  <a:gd name="connsiteY18" fmla="*/ 342027 h 446916"/>
                  <a:gd name="connsiteX19" fmla="*/ 31390 w 238768"/>
                  <a:gd name="connsiteY19" fmla="*/ 352497 h 446916"/>
                  <a:gd name="connsiteX20" fmla="*/ 35314 w 238768"/>
                  <a:gd name="connsiteY20" fmla="*/ 359695 h 446916"/>
                  <a:gd name="connsiteX21" fmla="*/ 38584 w 238768"/>
                  <a:gd name="connsiteY21" fmla="*/ 368202 h 446916"/>
                  <a:gd name="connsiteX22" fmla="*/ 28774 w 238768"/>
                  <a:gd name="connsiteY22" fmla="*/ 379982 h 446916"/>
                  <a:gd name="connsiteX23" fmla="*/ 32698 w 238768"/>
                  <a:gd name="connsiteY23" fmla="*/ 386525 h 446916"/>
                  <a:gd name="connsiteX24" fmla="*/ 37930 w 238768"/>
                  <a:gd name="connsiteY24" fmla="*/ 395032 h 446916"/>
                  <a:gd name="connsiteX25" fmla="*/ 43815 w 238768"/>
                  <a:gd name="connsiteY25" fmla="*/ 404848 h 446916"/>
                  <a:gd name="connsiteX26" fmla="*/ 49701 w 238768"/>
                  <a:gd name="connsiteY26" fmla="*/ 412046 h 446916"/>
                  <a:gd name="connsiteX27" fmla="*/ 56895 w 238768"/>
                  <a:gd name="connsiteY27" fmla="*/ 414664 h 446916"/>
                  <a:gd name="connsiteX28" fmla="*/ 56895 w 238768"/>
                  <a:gd name="connsiteY28" fmla="*/ 425789 h 446916"/>
                  <a:gd name="connsiteX29" fmla="*/ 62780 w 238768"/>
                  <a:gd name="connsiteY29" fmla="*/ 432987 h 446916"/>
                  <a:gd name="connsiteX30" fmla="*/ 63434 w 238768"/>
                  <a:gd name="connsiteY30" fmla="*/ 441494 h 446916"/>
                  <a:gd name="connsiteX31" fmla="*/ 68012 w 238768"/>
                  <a:gd name="connsiteY31" fmla="*/ 446729 h 446916"/>
                  <a:gd name="connsiteX32" fmla="*/ 73898 w 238768"/>
                  <a:gd name="connsiteY32" fmla="*/ 440185 h 446916"/>
                  <a:gd name="connsiteX33" fmla="*/ 83053 w 238768"/>
                  <a:gd name="connsiteY33" fmla="*/ 437568 h 446916"/>
                  <a:gd name="connsiteX34" fmla="*/ 98748 w 238768"/>
                  <a:gd name="connsiteY34" fmla="*/ 445420 h 446916"/>
                  <a:gd name="connsiteX35" fmla="*/ 111173 w 238768"/>
                  <a:gd name="connsiteY35" fmla="*/ 436913 h 446916"/>
                  <a:gd name="connsiteX36" fmla="*/ 122945 w 238768"/>
                  <a:gd name="connsiteY36" fmla="*/ 427752 h 446916"/>
                  <a:gd name="connsiteX37" fmla="*/ 122945 w 238768"/>
                  <a:gd name="connsiteY37" fmla="*/ 421208 h 446916"/>
                  <a:gd name="connsiteX38" fmla="*/ 126868 w 238768"/>
                  <a:gd name="connsiteY38" fmla="*/ 414664 h 446916"/>
                  <a:gd name="connsiteX39" fmla="*/ 122291 w 238768"/>
                  <a:gd name="connsiteY39" fmla="*/ 408120 h 446916"/>
                  <a:gd name="connsiteX40" fmla="*/ 122945 w 238768"/>
                  <a:gd name="connsiteY40" fmla="*/ 396341 h 446916"/>
                  <a:gd name="connsiteX41" fmla="*/ 130138 w 238768"/>
                  <a:gd name="connsiteY41" fmla="*/ 386525 h 446916"/>
                  <a:gd name="connsiteX42" fmla="*/ 123599 w 238768"/>
                  <a:gd name="connsiteY42" fmla="*/ 379982 h 446916"/>
                  <a:gd name="connsiteX43" fmla="*/ 123599 w 238768"/>
                  <a:gd name="connsiteY43" fmla="*/ 374092 h 446916"/>
                  <a:gd name="connsiteX44" fmla="*/ 140602 w 238768"/>
                  <a:gd name="connsiteY44" fmla="*/ 382599 h 446916"/>
                  <a:gd name="connsiteX45" fmla="*/ 151719 w 238768"/>
                  <a:gd name="connsiteY45" fmla="*/ 381290 h 446916"/>
                  <a:gd name="connsiteX46" fmla="*/ 165452 w 238768"/>
                  <a:gd name="connsiteY46" fmla="*/ 384562 h 446916"/>
                  <a:gd name="connsiteX47" fmla="*/ 181801 w 238768"/>
                  <a:gd name="connsiteY47" fmla="*/ 400267 h 446916"/>
                  <a:gd name="connsiteX48" fmla="*/ 190957 w 238768"/>
                  <a:gd name="connsiteY48" fmla="*/ 399613 h 446916"/>
                  <a:gd name="connsiteX49" fmla="*/ 195534 w 238768"/>
                  <a:gd name="connsiteY49" fmla="*/ 404194 h 446916"/>
                  <a:gd name="connsiteX50" fmla="*/ 200766 w 238768"/>
                  <a:gd name="connsiteY50" fmla="*/ 398304 h 446916"/>
                  <a:gd name="connsiteX51" fmla="*/ 202074 w 238768"/>
                  <a:gd name="connsiteY51" fmla="*/ 388489 h 446916"/>
                  <a:gd name="connsiteX52" fmla="*/ 205998 w 238768"/>
                  <a:gd name="connsiteY52" fmla="*/ 375401 h 446916"/>
                  <a:gd name="connsiteX53" fmla="*/ 209267 w 238768"/>
                  <a:gd name="connsiteY53" fmla="*/ 367548 h 446916"/>
                  <a:gd name="connsiteX54" fmla="*/ 209267 w 238768"/>
                  <a:gd name="connsiteY54" fmla="*/ 354460 h 446916"/>
                  <a:gd name="connsiteX55" fmla="*/ 213191 w 238768"/>
                  <a:gd name="connsiteY55" fmla="*/ 340718 h 446916"/>
                  <a:gd name="connsiteX56" fmla="*/ 213191 w 238768"/>
                  <a:gd name="connsiteY56" fmla="*/ 330248 h 446916"/>
                  <a:gd name="connsiteX57" fmla="*/ 215807 w 238768"/>
                  <a:gd name="connsiteY57" fmla="*/ 309962 h 446916"/>
                  <a:gd name="connsiteX58" fmla="*/ 217115 w 238768"/>
                  <a:gd name="connsiteY58" fmla="*/ 284440 h 446916"/>
                  <a:gd name="connsiteX59" fmla="*/ 219731 w 238768"/>
                  <a:gd name="connsiteY59" fmla="*/ 256302 h 446916"/>
                  <a:gd name="connsiteX60" fmla="*/ 223655 w 238768"/>
                  <a:gd name="connsiteY60" fmla="*/ 250412 h 446916"/>
                  <a:gd name="connsiteX61" fmla="*/ 220385 w 238768"/>
                  <a:gd name="connsiteY61" fmla="*/ 245177 h 446916"/>
                  <a:gd name="connsiteX62" fmla="*/ 221693 w 238768"/>
                  <a:gd name="connsiteY62" fmla="*/ 233398 h 446916"/>
                  <a:gd name="connsiteX63" fmla="*/ 226270 w 238768"/>
                  <a:gd name="connsiteY63" fmla="*/ 222928 h 446916"/>
                  <a:gd name="connsiteX64" fmla="*/ 213845 w 238768"/>
                  <a:gd name="connsiteY64" fmla="*/ 205260 h 446916"/>
                  <a:gd name="connsiteX65" fmla="*/ 213191 w 238768"/>
                  <a:gd name="connsiteY65" fmla="*/ 183665 h 446916"/>
                  <a:gd name="connsiteX66" fmla="*/ 223655 w 238768"/>
                  <a:gd name="connsiteY66" fmla="*/ 169268 h 446916"/>
                  <a:gd name="connsiteX67" fmla="*/ 232810 w 238768"/>
                  <a:gd name="connsiteY67" fmla="*/ 162070 h 446916"/>
                  <a:gd name="connsiteX68" fmla="*/ 238696 w 238768"/>
                  <a:gd name="connsiteY68" fmla="*/ 141129 h 446916"/>
                  <a:gd name="connsiteX69" fmla="*/ 230194 w 238768"/>
                  <a:gd name="connsiteY69" fmla="*/ 127387 h 446916"/>
                  <a:gd name="connsiteX70" fmla="*/ 228886 w 238768"/>
                  <a:gd name="connsiteY70" fmla="*/ 118226 h 446916"/>
                  <a:gd name="connsiteX71" fmla="*/ 224962 w 238768"/>
                  <a:gd name="connsiteY71" fmla="*/ 108410 h 446916"/>
                  <a:gd name="connsiteX72" fmla="*/ 223655 w 238768"/>
                  <a:gd name="connsiteY72" fmla="*/ 99248 h 446916"/>
                  <a:gd name="connsiteX73" fmla="*/ 217769 w 238768"/>
                  <a:gd name="connsiteY73" fmla="*/ 87469 h 446916"/>
                  <a:gd name="connsiteX74" fmla="*/ 223655 w 238768"/>
                  <a:gd name="connsiteY74" fmla="*/ 79617 h 446916"/>
                  <a:gd name="connsiteX75" fmla="*/ 211229 w 238768"/>
                  <a:gd name="connsiteY75" fmla="*/ 73073 h 446916"/>
                  <a:gd name="connsiteX76" fmla="*/ 210575 w 238768"/>
                  <a:gd name="connsiteY76" fmla="*/ 64566 h 446916"/>
                  <a:gd name="connsiteX77" fmla="*/ 204036 w 238768"/>
                  <a:gd name="connsiteY77" fmla="*/ 67183 h 446916"/>
                  <a:gd name="connsiteX78" fmla="*/ 195534 w 238768"/>
                  <a:gd name="connsiteY78" fmla="*/ 63911 h 446916"/>
                  <a:gd name="connsiteX79" fmla="*/ 203382 w 238768"/>
                  <a:gd name="connsiteY79" fmla="*/ 59331 h 446916"/>
                  <a:gd name="connsiteX80" fmla="*/ 203382 w 238768"/>
                  <a:gd name="connsiteY80" fmla="*/ 50823 h 446916"/>
                  <a:gd name="connsiteX81" fmla="*/ 217769 w 238768"/>
                  <a:gd name="connsiteY81" fmla="*/ 50823 h 446916"/>
                  <a:gd name="connsiteX82" fmla="*/ 197496 w 238768"/>
                  <a:gd name="connsiteY82" fmla="*/ 42971 h 446916"/>
                  <a:gd name="connsiteX83" fmla="*/ 198804 w 238768"/>
                  <a:gd name="connsiteY83" fmla="*/ 33809 h 446916"/>
                  <a:gd name="connsiteX84" fmla="*/ 201420 w 238768"/>
                  <a:gd name="connsiteY84" fmla="*/ 25957 h 446916"/>
                  <a:gd name="connsiteX85" fmla="*/ 192918 w 238768"/>
                  <a:gd name="connsiteY85" fmla="*/ 23994 h 446916"/>
                  <a:gd name="connsiteX86" fmla="*/ 185725 w 238768"/>
                  <a:gd name="connsiteY86" fmla="*/ 30537 h 446916"/>
                  <a:gd name="connsiteX87" fmla="*/ 180493 w 238768"/>
                  <a:gd name="connsiteY87" fmla="*/ 18759 h 446916"/>
                  <a:gd name="connsiteX88" fmla="*/ 172646 w 238768"/>
                  <a:gd name="connsiteY88" fmla="*/ 12215 h 446916"/>
                  <a:gd name="connsiteX89" fmla="*/ 162836 w 238768"/>
                  <a:gd name="connsiteY89" fmla="*/ 12215 h 446916"/>
                  <a:gd name="connsiteX90" fmla="*/ 155643 w 238768"/>
                  <a:gd name="connsiteY90" fmla="*/ 1744 h 446916"/>
                  <a:gd name="connsiteX91" fmla="*/ 145179 w 238768"/>
                  <a:gd name="connsiteY91" fmla="*/ 3053 h 446916"/>
                  <a:gd name="connsiteX92" fmla="*/ 143217 w 238768"/>
                  <a:gd name="connsiteY92" fmla="*/ 14832 h 446916"/>
                  <a:gd name="connsiteX93" fmla="*/ 138640 w 238768"/>
                  <a:gd name="connsiteY93" fmla="*/ 23994 h 446916"/>
                  <a:gd name="connsiteX94" fmla="*/ 124253 w 238768"/>
                  <a:gd name="connsiteY94" fmla="*/ 25302 h 446916"/>
                  <a:gd name="connsiteX95" fmla="*/ 115751 w 238768"/>
                  <a:gd name="connsiteY95" fmla="*/ 33809 h 446916"/>
                  <a:gd name="connsiteX96" fmla="*/ 103326 w 238768"/>
                  <a:gd name="connsiteY96" fmla="*/ 48860 h 446916"/>
                  <a:gd name="connsiteX97" fmla="*/ 89593 w 238768"/>
                  <a:gd name="connsiteY97" fmla="*/ 64566 h 446916"/>
                  <a:gd name="connsiteX98" fmla="*/ 72590 w 238768"/>
                  <a:gd name="connsiteY98" fmla="*/ 66529 h 446916"/>
                  <a:gd name="connsiteX99" fmla="*/ 57549 w 238768"/>
                  <a:gd name="connsiteY99" fmla="*/ 79617 h 446916"/>
                  <a:gd name="connsiteX100" fmla="*/ 37276 w 238768"/>
                  <a:gd name="connsiteY100" fmla="*/ 78308 h 446916"/>
                  <a:gd name="connsiteX101" fmla="*/ 24851 w 238768"/>
                  <a:gd name="connsiteY101" fmla="*/ 76345 h 446916"/>
                  <a:gd name="connsiteX102" fmla="*/ 15041 w 238768"/>
                  <a:gd name="connsiteY102" fmla="*/ 65875 h 446916"/>
                  <a:gd name="connsiteX103" fmla="*/ 11771 w 238768"/>
                  <a:gd name="connsiteY103" fmla="*/ 67183 h 446916"/>
                  <a:gd name="connsiteX104" fmla="*/ 8502 w 238768"/>
                  <a:gd name="connsiteY104" fmla="*/ 75036 h 446916"/>
                  <a:gd name="connsiteX105" fmla="*/ 3924 w 238768"/>
                  <a:gd name="connsiteY105" fmla="*/ 85506 h 446916"/>
                  <a:gd name="connsiteX106" fmla="*/ 0 w 238768"/>
                  <a:gd name="connsiteY106" fmla="*/ 94668 h 446916"/>
                  <a:gd name="connsiteX107" fmla="*/ 5232 w 238768"/>
                  <a:gd name="connsiteY107" fmla="*/ 103829 h 446916"/>
                  <a:gd name="connsiteX108" fmla="*/ 4578 w 238768"/>
                  <a:gd name="connsiteY108" fmla="*/ 112336 h 446916"/>
                  <a:gd name="connsiteX109" fmla="*/ 7848 w 238768"/>
                  <a:gd name="connsiteY109" fmla="*/ 118880 h 446916"/>
                  <a:gd name="connsiteX110" fmla="*/ 7848 w 238768"/>
                  <a:gd name="connsiteY110" fmla="*/ 125424 h 446916"/>
                  <a:gd name="connsiteX111" fmla="*/ 23543 w 238768"/>
                  <a:gd name="connsiteY111" fmla="*/ 124770 h 446916"/>
                  <a:gd name="connsiteX112" fmla="*/ 26812 w 238768"/>
                  <a:gd name="connsiteY112" fmla="*/ 137857 h 446916"/>
                  <a:gd name="connsiteX113" fmla="*/ 34006 w 238768"/>
                  <a:gd name="connsiteY113" fmla="*/ 145056 h 446916"/>
                  <a:gd name="connsiteX114" fmla="*/ 35968 w 238768"/>
                  <a:gd name="connsiteY114" fmla="*/ 157489 h 446916"/>
                  <a:gd name="connsiteX115" fmla="*/ 32698 w 238768"/>
                  <a:gd name="connsiteY115" fmla="*/ 167959 h 44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38768" h="446916">
                    <a:moveTo>
                      <a:pt x="33352" y="168613"/>
                    </a:moveTo>
                    <a:cubicBezTo>
                      <a:pt x="32698" y="170577"/>
                      <a:pt x="39238" y="171885"/>
                      <a:pt x="41853" y="172540"/>
                    </a:cubicBezTo>
                    <a:cubicBezTo>
                      <a:pt x="45123" y="173194"/>
                      <a:pt x="47085" y="178429"/>
                      <a:pt x="49047" y="181047"/>
                    </a:cubicBezTo>
                    <a:cubicBezTo>
                      <a:pt x="50355" y="183665"/>
                      <a:pt x="44469" y="195444"/>
                      <a:pt x="44469" y="198716"/>
                    </a:cubicBezTo>
                    <a:cubicBezTo>
                      <a:pt x="44469" y="201988"/>
                      <a:pt x="49047" y="215730"/>
                      <a:pt x="49701" y="220310"/>
                    </a:cubicBezTo>
                    <a:cubicBezTo>
                      <a:pt x="50355" y="224891"/>
                      <a:pt x="35968" y="225545"/>
                      <a:pt x="34660" y="225545"/>
                    </a:cubicBezTo>
                    <a:cubicBezTo>
                      <a:pt x="33352" y="225545"/>
                      <a:pt x="34006" y="231435"/>
                      <a:pt x="35968" y="234052"/>
                    </a:cubicBezTo>
                    <a:cubicBezTo>
                      <a:pt x="37930" y="236670"/>
                      <a:pt x="35314" y="249758"/>
                      <a:pt x="35314" y="250412"/>
                    </a:cubicBezTo>
                    <a:cubicBezTo>
                      <a:pt x="35314" y="251067"/>
                      <a:pt x="39892" y="256302"/>
                      <a:pt x="41853" y="256302"/>
                    </a:cubicBezTo>
                    <a:cubicBezTo>
                      <a:pt x="43815" y="256302"/>
                      <a:pt x="43815" y="253030"/>
                      <a:pt x="45123" y="251067"/>
                    </a:cubicBezTo>
                    <a:cubicBezTo>
                      <a:pt x="46431" y="249104"/>
                      <a:pt x="52317" y="253684"/>
                      <a:pt x="55587" y="256302"/>
                    </a:cubicBezTo>
                    <a:cubicBezTo>
                      <a:pt x="58856" y="258920"/>
                      <a:pt x="56241" y="269390"/>
                      <a:pt x="56895" y="273970"/>
                    </a:cubicBezTo>
                    <a:cubicBezTo>
                      <a:pt x="56895" y="278551"/>
                      <a:pt x="51009" y="281823"/>
                      <a:pt x="49701" y="282477"/>
                    </a:cubicBezTo>
                    <a:cubicBezTo>
                      <a:pt x="48393" y="282477"/>
                      <a:pt x="58202" y="290984"/>
                      <a:pt x="56241" y="294256"/>
                    </a:cubicBezTo>
                    <a:cubicBezTo>
                      <a:pt x="54279" y="296874"/>
                      <a:pt x="43161" y="282477"/>
                      <a:pt x="41853" y="280514"/>
                    </a:cubicBezTo>
                    <a:cubicBezTo>
                      <a:pt x="39892" y="278551"/>
                      <a:pt x="41200" y="289675"/>
                      <a:pt x="41853" y="292293"/>
                    </a:cubicBezTo>
                    <a:cubicBezTo>
                      <a:pt x="42507" y="294911"/>
                      <a:pt x="43161" y="308653"/>
                      <a:pt x="44469" y="313234"/>
                    </a:cubicBezTo>
                    <a:cubicBezTo>
                      <a:pt x="45777" y="317815"/>
                      <a:pt x="33352" y="333520"/>
                      <a:pt x="31390" y="334829"/>
                    </a:cubicBezTo>
                    <a:cubicBezTo>
                      <a:pt x="30082" y="336137"/>
                      <a:pt x="32044" y="338755"/>
                      <a:pt x="35314" y="342027"/>
                    </a:cubicBezTo>
                    <a:cubicBezTo>
                      <a:pt x="38584" y="345299"/>
                      <a:pt x="32044" y="350534"/>
                      <a:pt x="31390" y="352497"/>
                    </a:cubicBezTo>
                    <a:cubicBezTo>
                      <a:pt x="30736" y="354460"/>
                      <a:pt x="32698" y="358386"/>
                      <a:pt x="35314" y="359695"/>
                    </a:cubicBezTo>
                    <a:cubicBezTo>
                      <a:pt x="37930" y="361004"/>
                      <a:pt x="37930" y="365585"/>
                      <a:pt x="38584" y="368202"/>
                    </a:cubicBezTo>
                    <a:cubicBezTo>
                      <a:pt x="39238" y="370820"/>
                      <a:pt x="31390" y="378018"/>
                      <a:pt x="28774" y="379982"/>
                    </a:cubicBezTo>
                    <a:cubicBezTo>
                      <a:pt x="26158" y="381945"/>
                      <a:pt x="31390" y="385217"/>
                      <a:pt x="32698" y="386525"/>
                    </a:cubicBezTo>
                    <a:cubicBezTo>
                      <a:pt x="34006" y="387834"/>
                      <a:pt x="37930" y="392415"/>
                      <a:pt x="37930" y="395032"/>
                    </a:cubicBezTo>
                    <a:cubicBezTo>
                      <a:pt x="37930" y="397650"/>
                      <a:pt x="42507" y="403539"/>
                      <a:pt x="43815" y="404848"/>
                    </a:cubicBezTo>
                    <a:cubicBezTo>
                      <a:pt x="45123" y="406157"/>
                      <a:pt x="47085" y="409429"/>
                      <a:pt x="49701" y="412046"/>
                    </a:cubicBezTo>
                    <a:cubicBezTo>
                      <a:pt x="52317" y="414664"/>
                      <a:pt x="54933" y="414009"/>
                      <a:pt x="56895" y="414664"/>
                    </a:cubicBezTo>
                    <a:cubicBezTo>
                      <a:pt x="58856" y="415318"/>
                      <a:pt x="56895" y="421862"/>
                      <a:pt x="56895" y="425789"/>
                    </a:cubicBezTo>
                    <a:cubicBezTo>
                      <a:pt x="56895" y="429715"/>
                      <a:pt x="60164" y="431678"/>
                      <a:pt x="62780" y="432987"/>
                    </a:cubicBezTo>
                    <a:cubicBezTo>
                      <a:pt x="64742" y="434296"/>
                      <a:pt x="64742" y="438877"/>
                      <a:pt x="63434" y="441494"/>
                    </a:cubicBezTo>
                    <a:cubicBezTo>
                      <a:pt x="62780" y="444112"/>
                      <a:pt x="66704" y="444766"/>
                      <a:pt x="68012" y="446729"/>
                    </a:cubicBezTo>
                    <a:cubicBezTo>
                      <a:pt x="69320" y="448038"/>
                      <a:pt x="70628" y="442149"/>
                      <a:pt x="73898" y="440185"/>
                    </a:cubicBezTo>
                    <a:cubicBezTo>
                      <a:pt x="77167" y="438877"/>
                      <a:pt x="78475" y="438222"/>
                      <a:pt x="83053" y="437568"/>
                    </a:cubicBezTo>
                    <a:cubicBezTo>
                      <a:pt x="88285" y="437568"/>
                      <a:pt x="94170" y="444766"/>
                      <a:pt x="98748" y="445420"/>
                    </a:cubicBezTo>
                    <a:cubicBezTo>
                      <a:pt x="103326" y="446075"/>
                      <a:pt x="107250" y="439531"/>
                      <a:pt x="111173" y="436913"/>
                    </a:cubicBezTo>
                    <a:cubicBezTo>
                      <a:pt x="115097" y="434296"/>
                      <a:pt x="120983" y="427752"/>
                      <a:pt x="122945" y="427752"/>
                    </a:cubicBezTo>
                    <a:cubicBezTo>
                      <a:pt x="124907" y="427752"/>
                      <a:pt x="123599" y="423171"/>
                      <a:pt x="122945" y="421208"/>
                    </a:cubicBezTo>
                    <a:cubicBezTo>
                      <a:pt x="122291" y="419245"/>
                      <a:pt x="126215" y="416627"/>
                      <a:pt x="126868" y="414664"/>
                    </a:cubicBezTo>
                    <a:cubicBezTo>
                      <a:pt x="126868" y="412701"/>
                      <a:pt x="124907" y="412046"/>
                      <a:pt x="122291" y="408120"/>
                    </a:cubicBezTo>
                    <a:cubicBezTo>
                      <a:pt x="119675" y="404848"/>
                      <a:pt x="122291" y="401576"/>
                      <a:pt x="122945" y="396341"/>
                    </a:cubicBezTo>
                    <a:cubicBezTo>
                      <a:pt x="123599" y="391106"/>
                      <a:pt x="128830" y="389143"/>
                      <a:pt x="130138" y="386525"/>
                    </a:cubicBezTo>
                    <a:cubicBezTo>
                      <a:pt x="130792" y="383908"/>
                      <a:pt x="127522" y="383253"/>
                      <a:pt x="123599" y="379982"/>
                    </a:cubicBezTo>
                    <a:cubicBezTo>
                      <a:pt x="120329" y="376710"/>
                      <a:pt x="120329" y="375401"/>
                      <a:pt x="123599" y="374092"/>
                    </a:cubicBezTo>
                    <a:cubicBezTo>
                      <a:pt x="126868" y="373438"/>
                      <a:pt x="138640" y="381290"/>
                      <a:pt x="140602" y="382599"/>
                    </a:cubicBezTo>
                    <a:cubicBezTo>
                      <a:pt x="142564" y="383908"/>
                      <a:pt x="147795" y="381945"/>
                      <a:pt x="151719" y="381290"/>
                    </a:cubicBezTo>
                    <a:cubicBezTo>
                      <a:pt x="155643" y="380636"/>
                      <a:pt x="161528" y="384562"/>
                      <a:pt x="165452" y="384562"/>
                    </a:cubicBezTo>
                    <a:cubicBezTo>
                      <a:pt x="169376" y="384562"/>
                      <a:pt x="181801" y="400267"/>
                      <a:pt x="181801" y="400267"/>
                    </a:cubicBezTo>
                    <a:cubicBezTo>
                      <a:pt x="181801" y="400267"/>
                      <a:pt x="188341" y="400267"/>
                      <a:pt x="190957" y="399613"/>
                    </a:cubicBezTo>
                    <a:cubicBezTo>
                      <a:pt x="193572" y="398959"/>
                      <a:pt x="193572" y="402231"/>
                      <a:pt x="195534" y="404194"/>
                    </a:cubicBezTo>
                    <a:cubicBezTo>
                      <a:pt x="197496" y="405502"/>
                      <a:pt x="198804" y="399613"/>
                      <a:pt x="200766" y="398304"/>
                    </a:cubicBezTo>
                    <a:cubicBezTo>
                      <a:pt x="202728" y="396996"/>
                      <a:pt x="202074" y="392415"/>
                      <a:pt x="202074" y="388489"/>
                    </a:cubicBezTo>
                    <a:cubicBezTo>
                      <a:pt x="202074" y="384562"/>
                      <a:pt x="203382" y="381290"/>
                      <a:pt x="205998" y="375401"/>
                    </a:cubicBezTo>
                    <a:cubicBezTo>
                      <a:pt x="208613" y="369511"/>
                      <a:pt x="209267" y="370820"/>
                      <a:pt x="209267" y="367548"/>
                    </a:cubicBezTo>
                    <a:cubicBezTo>
                      <a:pt x="209267" y="363622"/>
                      <a:pt x="208613" y="359041"/>
                      <a:pt x="209267" y="354460"/>
                    </a:cubicBezTo>
                    <a:cubicBezTo>
                      <a:pt x="209921" y="349879"/>
                      <a:pt x="212537" y="343336"/>
                      <a:pt x="213191" y="340718"/>
                    </a:cubicBezTo>
                    <a:cubicBezTo>
                      <a:pt x="213845" y="338100"/>
                      <a:pt x="213191" y="334174"/>
                      <a:pt x="213191" y="330248"/>
                    </a:cubicBezTo>
                    <a:cubicBezTo>
                      <a:pt x="213191" y="326322"/>
                      <a:pt x="215153" y="316506"/>
                      <a:pt x="215807" y="309962"/>
                    </a:cubicBezTo>
                    <a:cubicBezTo>
                      <a:pt x="216461" y="303418"/>
                      <a:pt x="215807" y="293602"/>
                      <a:pt x="217115" y="284440"/>
                    </a:cubicBezTo>
                    <a:cubicBezTo>
                      <a:pt x="218423" y="275933"/>
                      <a:pt x="219731" y="259574"/>
                      <a:pt x="219731" y="256302"/>
                    </a:cubicBezTo>
                    <a:cubicBezTo>
                      <a:pt x="219731" y="253030"/>
                      <a:pt x="223001" y="252376"/>
                      <a:pt x="223655" y="250412"/>
                    </a:cubicBezTo>
                    <a:cubicBezTo>
                      <a:pt x="224309" y="248449"/>
                      <a:pt x="221693" y="247795"/>
                      <a:pt x="220385" y="245177"/>
                    </a:cubicBezTo>
                    <a:cubicBezTo>
                      <a:pt x="219077" y="243214"/>
                      <a:pt x="221039" y="237324"/>
                      <a:pt x="221693" y="233398"/>
                    </a:cubicBezTo>
                    <a:cubicBezTo>
                      <a:pt x="221693" y="230126"/>
                      <a:pt x="226924" y="226200"/>
                      <a:pt x="226270" y="222928"/>
                    </a:cubicBezTo>
                    <a:cubicBezTo>
                      <a:pt x="225616" y="219656"/>
                      <a:pt x="217769" y="211803"/>
                      <a:pt x="213845" y="205260"/>
                    </a:cubicBezTo>
                    <a:cubicBezTo>
                      <a:pt x="209921" y="198716"/>
                      <a:pt x="212537" y="190863"/>
                      <a:pt x="213191" y="183665"/>
                    </a:cubicBezTo>
                    <a:cubicBezTo>
                      <a:pt x="213845" y="176466"/>
                      <a:pt x="221693" y="173194"/>
                      <a:pt x="223655" y="169268"/>
                    </a:cubicBezTo>
                    <a:cubicBezTo>
                      <a:pt x="226270" y="165342"/>
                      <a:pt x="229540" y="165996"/>
                      <a:pt x="232810" y="162070"/>
                    </a:cubicBezTo>
                    <a:cubicBezTo>
                      <a:pt x="235426" y="158798"/>
                      <a:pt x="239350" y="145710"/>
                      <a:pt x="238696" y="141129"/>
                    </a:cubicBezTo>
                    <a:cubicBezTo>
                      <a:pt x="238696" y="136549"/>
                      <a:pt x="232810" y="130659"/>
                      <a:pt x="230194" y="127387"/>
                    </a:cubicBezTo>
                    <a:cubicBezTo>
                      <a:pt x="227578" y="124770"/>
                      <a:pt x="228886" y="120843"/>
                      <a:pt x="228886" y="118226"/>
                    </a:cubicBezTo>
                    <a:cubicBezTo>
                      <a:pt x="228886" y="115608"/>
                      <a:pt x="227578" y="111027"/>
                      <a:pt x="224962" y="108410"/>
                    </a:cubicBezTo>
                    <a:cubicBezTo>
                      <a:pt x="223001" y="105792"/>
                      <a:pt x="223655" y="102520"/>
                      <a:pt x="223655" y="99248"/>
                    </a:cubicBezTo>
                    <a:cubicBezTo>
                      <a:pt x="223655" y="95976"/>
                      <a:pt x="219077" y="92704"/>
                      <a:pt x="217769" y="87469"/>
                    </a:cubicBezTo>
                    <a:cubicBezTo>
                      <a:pt x="216461" y="82889"/>
                      <a:pt x="224309" y="81580"/>
                      <a:pt x="223655" y="79617"/>
                    </a:cubicBezTo>
                    <a:cubicBezTo>
                      <a:pt x="223655" y="77654"/>
                      <a:pt x="213845" y="75036"/>
                      <a:pt x="211229" y="73073"/>
                    </a:cubicBezTo>
                    <a:cubicBezTo>
                      <a:pt x="208613" y="71110"/>
                      <a:pt x="211229" y="67838"/>
                      <a:pt x="210575" y="64566"/>
                    </a:cubicBezTo>
                    <a:cubicBezTo>
                      <a:pt x="209921" y="61294"/>
                      <a:pt x="207306" y="66529"/>
                      <a:pt x="204036" y="67183"/>
                    </a:cubicBezTo>
                    <a:cubicBezTo>
                      <a:pt x="201420" y="67838"/>
                      <a:pt x="197496" y="66529"/>
                      <a:pt x="195534" y="63911"/>
                    </a:cubicBezTo>
                    <a:cubicBezTo>
                      <a:pt x="192918" y="61294"/>
                      <a:pt x="201420" y="61948"/>
                      <a:pt x="203382" y="59331"/>
                    </a:cubicBezTo>
                    <a:cubicBezTo>
                      <a:pt x="204690" y="56713"/>
                      <a:pt x="203382" y="53441"/>
                      <a:pt x="203382" y="50823"/>
                    </a:cubicBezTo>
                    <a:cubicBezTo>
                      <a:pt x="203382" y="48860"/>
                      <a:pt x="216461" y="52132"/>
                      <a:pt x="217769" y="50823"/>
                    </a:cubicBezTo>
                    <a:cubicBezTo>
                      <a:pt x="219077" y="49515"/>
                      <a:pt x="199458" y="44934"/>
                      <a:pt x="197496" y="42971"/>
                    </a:cubicBezTo>
                    <a:cubicBezTo>
                      <a:pt x="196188" y="41008"/>
                      <a:pt x="197496" y="35773"/>
                      <a:pt x="198804" y="33809"/>
                    </a:cubicBezTo>
                    <a:cubicBezTo>
                      <a:pt x="200112" y="31846"/>
                      <a:pt x="203382" y="28574"/>
                      <a:pt x="201420" y="25957"/>
                    </a:cubicBezTo>
                    <a:cubicBezTo>
                      <a:pt x="199458" y="22685"/>
                      <a:pt x="194226" y="23994"/>
                      <a:pt x="192918" y="23994"/>
                    </a:cubicBezTo>
                    <a:cubicBezTo>
                      <a:pt x="191611" y="23994"/>
                      <a:pt x="187687" y="28574"/>
                      <a:pt x="185725" y="30537"/>
                    </a:cubicBezTo>
                    <a:cubicBezTo>
                      <a:pt x="183763" y="32501"/>
                      <a:pt x="182455" y="22685"/>
                      <a:pt x="180493" y="18759"/>
                    </a:cubicBezTo>
                    <a:cubicBezTo>
                      <a:pt x="179185" y="14832"/>
                      <a:pt x="172646" y="12215"/>
                      <a:pt x="172646" y="12215"/>
                    </a:cubicBezTo>
                    <a:cubicBezTo>
                      <a:pt x="172646" y="12215"/>
                      <a:pt x="168722" y="13524"/>
                      <a:pt x="162836" y="12215"/>
                    </a:cubicBezTo>
                    <a:cubicBezTo>
                      <a:pt x="156951" y="10906"/>
                      <a:pt x="159566" y="6325"/>
                      <a:pt x="155643" y="1744"/>
                    </a:cubicBezTo>
                    <a:cubicBezTo>
                      <a:pt x="152373" y="-2836"/>
                      <a:pt x="149757" y="3053"/>
                      <a:pt x="145179" y="3053"/>
                    </a:cubicBezTo>
                    <a:cubicBezTo>
                      <a:pt x="140602" y="3053"/>
                      <a:pt x="143217" y="14832"/>
                      <a:pt x="143217" y="14832"/>
                    </a:cubicBezTo>
                    <a:cubicBezTo>
                      <a:pt x="143217" y="14832"/>
                      <a:pt x="142564" y="20722"/>
                      <a:pt x="138640" y="23994"/>
                    </a:cubicBezTo>
                    <a:cubicBezTo>
                      <a:pt x="135370" y="27266"/>
                      <a:pt x="128176" y="26611"/>
                      <a:pt x="124253" y="25302"/>
                    </a:cubicBezTo>
                    <a:cubicBezTo>
                      <a:pt x="120329" y="23994"/>
                      <a:pt x="118367" y="31192"/>
                      <a:pt x="115751" y="33809"/>
                    </a:cubicBezTo>
                    <a:cubicBezTo>
                      <a:pt x="113135" y="37081"/>
                      <a:pt x="107250" y="44279"/>
                      <a:pt x="103326" y="48860"/>
                    </a:cubicBezTo>
                    <a:cubicBezTo>
                      <a:pt x="99402" y="53441"/>
                      <a:pt x="92863" y="63257"/>
                      <a:pt x="89593" y="64566"/>
                    </a:cubicBezTo>
                    <a:cubicBezTo>
                      <a:pt x="86977" y="65875"/>
                      <a:pt x="77167" y="64566"/>
                      <a:pt x="72590" y="66529"/>
                    </a:cubicBezTo>
                    <a:cubicBezTo>
                      <a:pt x="68012" y="67838"/>
                      <a:pt x="64088" y="78962"/>
                      <a:pt x="57549" y="79617"/>
                    </a:cubicBezTo>
                    <a:cubicBezTo>
                      <a:pt x="51009" y="80271"/>
                      <a:pt x="43815" y="80926"/>
                      <a:pt x="37276" y="78308"/>
                    </a:cubicBezTo>
                    <a:cubicBezTo>
                      <a:pt x="30736" y="75691"/>
                      <a:pt x="29428" y="78308"/>
                      <a:pt x="24851" y="76345"/>
                    </a:cubicBezTo>
                    <a:cubicBezTo>
                      <a:pt x="19619" y="74382"/>
                      <a:pt x="18311" y="70455"/>
                      <a:pt x="15041" y="65875"/>
                    </a:cubicBezTo>
                    <a:cubicBezTo>
                      <a:pt x="15041" y="65875"/>
                      <a:pt x="11771" y="65875"/>
                      <a:pt x="11771" y="67183"/>
                    </a:cubicBezTo>
                    <a:cubicBezTo>
                      <a:pt x="11771" y="69147"/>
                      <a:pt x="10463" y="70455"/>
                      <a:pt x="8502" y="75036"/>
                    </a:cubicBezTo>
                    <a:cubicBezTo>
                      <a:pt x="6540" y="79617"/>
                      <a:pt x="4578" y="80926"/>
                      <a:pt x="3924" y="85506"/>
                    </a:cubicBezTo>
                    <a:cubicBezTo>
                      <a:pt x="3270" y="90087"/>
                      <a:pt x="654" y="91396"/>
                      <a:pt x="0" y="94668"/>
                    </a:cubicBezTo>
                    <a:cubicBezTo>
                      <a:pt x="0" y="98594"/>
                      <a:pt x="2616" y="100557"/>
                      <a:pt x="5232" y="103829"/>
                    </a:cubicBezTo>
                    <a:cubicBezTo>
                      <a:pt x="7194" y="107755"/>
                      <a:pt x="3924" y="109718"/>
                      <a:pt x="4578" y="112336"/>
                    </a:cubicBezTo>
                    <a:cubicBezTo>
                      <a:pt x="4578" y="114299"/>
                      <a:pt x="7194" y="116917"/>
                      <a:pt x="7848" y="118880"/>
                    </a:cubicBezTo>
                    <a:cubicBezTo>
                      <a:pt x="7848" y="120843"/>
                      <a:pt x="5232" y="123461"/>
                      <a:pt x="7848" y="125424"/>
                    </a:cubicBezTo>
                    <a:cubicBezTo>
                      <a:pt x="10463" y="127387"/>
                      <a:pt x="22235" y="121498"/>
                      <a:pt x="23543" y="124770"/>
                    </a:cubicBezTo>
                    <a:cubicBezTo>
                      <a:pt x="24851" y="128042"/>
                      <a:pt x="22889" y="134586"/>
                      <a:pt x="26812" y="137857"/>
                    </a:cubicBezTo>
                    <a:cubicBezTo>
                      <a:pt x="30736" y="141129"/>
                      <a:pt x="32698" y="142438"/>
                      <a:pt x="34006" y="145056"/>
                    </a:cubicBezTo>
                    <a:cubicBezTo>
                      <a:pt x="34660" y="147673"/>
                      <a:pt x="36622" y="154871"/>
                      <a:pt x="35968" y="157489"/>
                    </a:cubicBezTo>
                    <a:cubicBezTo>
                      <a:pt x="35314" y="160106"/>
                      <a:pt x="32698" y="167959"/>
                      <a:pt x="32698" y="16795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F66EE141-06CD-D516-EA23-846CC9990E67}"/>
                  </a:ext>
                </a:extLst>
              </p:cNvPr>
              <p:cNvSpPr/>
              <p:nvPr/>
            </p:nvSpPr>
            <p:spPr>
              <a:xfrm>
                <a:off x="1878570" y="5993586"/>
                <a:ext cx="16477" cy="30278"/>
              </a:xfrm>
              <a:custGeom>
                <a:avLst/>
                <a:gdLst>
                  <a:gd name="connsiteX0" fmla="*/ 782 w 16477"/>
                  <a:gd name="connsiteY0" fmla="*/ 2335 h 30278"/>
                  <a:gd name="connsiteX1" fmla="*/ 3398 w 16477"/>
                  <a:gd name="connsiteY1" fmla="*/ 17385 h 30278"/>
                  <a:gd name="connsiteX2" fmla="*/ 13207 w 16477"/>
                  <a:gd name="connsiteY2" fmla="*/ 29819 h 30278"/>
                  <a:gd name="connsiteX3" fmla="*/ 16477 w 16477"/>
                  <a:gd name="connsiteY3" fmla="*/ 15422 h 30278"/>
                  <a:gd name="connsiteX4" fmla="*/ 11246 w 16477"/>
                  <a:gd name="connsiteY4" fmla="*/ 3643 h 30278"/>
                  <a:gd name="connsiteX5" fmla="*/ 782 w 16477"/>
                  <a:gd name="connsiteY5" fmla="*/ 168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77" h="30278">
                    <a:moveTo>
                      <a:pt x="782" y="2335"/>
                    </a:moveTo>
                    <a:cubicBezTo>
                      <a:pt x="-526" y="6915"/>
                      <a:pt x="-526" y="11496"/>
                      <a:pt x="3398" y="17385"/>
                    </a:cubicBezTo>
                    <a:cubicBezTo>
                      <a:pt x="7976" y="23275"/>
                      <a:pt x="10592" y="32436"/>
                      <a:pt x="13207" y="29819"/>
                    </a:cubicBezTo>
                    <a:cubicBezTo>
                      <a:pt x="15823" y="27201"/>
                      <a:pt x="15823" y="17385"/>
                      <a:pt x="16477" y="15422"/>
                    </a:cubicBezTo>
                    <a:cubicBezTo>
                      <a:pt x="16477" y="13459"/>
                      <a:pt x="15823" y="5606"/>
                      <a:pt x="11246" y="3643"/>
                    </a:cubicBezTo>
                    <a:cubicBezTo>
                      <a:pt x="6668" y="1680"/>
                      <a:pt x="1436" y="-2246"/>
                      <a:pt x="782" y="16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1CEA6D27-DF5F-5445-542F-D9751099A6CB}"/>
                  </a:ext>
                </a:extLst>
              </p:cNvPr>
              <p:cNvSpPr/>
              <p:nvPr/>
            </p:nvSpPr>
            <p:spPr>
              <a:xfrm>
                <a:off x="1852789" y="5711498"/>
                <a:ext cx="5443" cy="10477"/>
              </a:xfrm>
              <a:custGeom>
                <a:avLst/>
                <a:gdLst>
                  <a:gd name="connsiteX0" fmla="*/ 1058 w 5443"/>
                  <a:gd name="connsiteY0" fmla="*/ 417 h 10477"/>
                  <a:gd name="connsiteX1" fmla="*/ 4328 w 5443"/>
                  <a:gd name="connsiteY1" fmla="*/ 10233 h 10477"/>
                  <a:gd name="connsiteX2" fmla="*/ 1058 w 5443"/>
                  <a:gd name="connsiteY2" fmla="*/ 417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43" h="10477">
                    <a:moveTo>
                      <a:pt x="1058" y="417"/>
                    </a:moveTo>
                    <a:cubicBezTo>
                      <a:pt x="-2212" y="1726"/>
                      <a:pt x="3020" y="12196"/>
                      <a:pt x="4328" y="10233"/>
                    </a:cubicBezTo>
                    <a:cubicBezTo>
                      <a:pt x="5636" y="8270"/>
                      <a:pt x="6944" y="-2200"/>
                      <a:pt x="1058" y="4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05628D7E-5331-FE14-64A8-839241A56113}"/>
                  </a:ext>
                </a:extLst>
              </p:cNvPr>
              <p:cNvSpPr/>
              <p:nvPr/>
            </p:nvSpPr>
            <p:spPr>
              <a:xfrm>
                <a:off x="1860823" y="5646770"/>
                <a:ext cx="5699" cy="12359"/>
              </a:xfrm>
              <a:custGeom>
                <a:avLst/>
                <a:gdLst>
                  <a:gd name="connsiteX0" fmla="*/ 1526 w 5699"/>
                  <a:gd name="connsiteY0" fmla="*/ 360 h 12359"/>
                  <a:gd name="connsiteX1" fmla="*/ 3488 w 5699"/>
                  <a:gd name="connsiteY1" fmla="*/ 12139 h 12359"/>
                  <a:gd name="connsiteX2" fmla="*/ 1526 w 5699"/>
                  <a:gd name="connsiteY2" fmla="*/ 360 h 1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99" h="12359">
                    <a:moveTo>
                      <a:pt x="1526" y="360"/>
                    </a:moveTo>
                    <a:cubicBezTo>
                      <a:pt x="-1744" y="2324"/>
                      <a:pt x="872" y="14102"/>
                      <a:pt x="3488" y="12139"/>
                    </a:cubicBezTo>
                    <a:cubicBezTo>
                      <a:pt x="6104" y="10176"/>
                      <a:pt x="7412" y="-2257"/>
                      <a:pt x="1526" y="3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E8520AA8-0ED4-6516-6143-0626EE13BF68}"/>
                  </a:ext>
                </a:extLst>
              </p:cNvPr>
              <p:cNvSpPr/>
              <p:nvPr/>
            </p:nvSpPr>
            <p:spPr>
              <a:xfrm>
                <a:off x="2486228" y="6113710"/>
                <a:ext cx="468962" cy="314799"/>
              </a:xfrm>
              <a:custGeom>
                <a:avLst/>
                <a:gdLst>
                  <a:gd name="connsiteX0" fmla="*/ 220385 w 468962"/>
                  <a:gd name="connsiteY0" fmla="*/ 236889 h 314799"/>
                  <a:gd name="connsiteX1" fmla="*/ 234772 w 468962"/>
                  <a:gd name="connsiteY1" fmla="*/ 241469 h 314799"/>
                  <a:gd name="connsiteX2" fmla="*/ 249813 w 468962"/>
                  <a:gd name="connsiteY2" fmla="*/ 237543 h 314799"/>
                  <a:gd name="connsiteX3" fmla="*/ 281857 w 468962"/>
                  <a:gd name="connsiteY3" fmla="*/ 246050 h 314799"/>
                  <a:gd name="connsiteX4" fmla="*/ 307362 w 468962"/>
                  <a:gd name="connsiteY4" fmla="*/ 266991 h 314799"/>
                  <a:gd name="connsiteX5" fmla="*/ 321095 w 468962"/>
                  <a:gd name="connsiteY5" fmla="*/ 293166 h 314799"/>
                  <a:gd name="connsiteX6" fmla="*/ 342675 w 468962"/>
                  <a:gd name="connsiteY6" fmla="*/ 297747 h 314799"/>
                  <a:gd name="connsiteX7" fmla="*/ 354447 w 468962"/>
                  <a:gd name="connsiteY7" fmla="*/ 306254 h 314799"/>
                  <a:gd name="connsiteX8" fmla="*/ 361640 w 468962"/>
                  <a:gd name="connsiteY8" fmla="*/ 305600 h 314799"/>
                  <a:gd name="connsiteX9" fmla="*/ 368834 w 468962"/>
                  <a:gd name="connsiteY9" fmla="*/ 308217 h 314799"/>
                  <a:gd name="connsiteX10" fmla="*/ 380605 w 468962"/>
                  <a:gd name="connsiteY10" fmla="*/ 301019 h 314799"/>
                  <a:gd name="connsiteX11" fmla="*/ 395646 w 468962"/>
                  <a:gd name="connsiteY11" fmla="*/ 308872 h 314799"/>
                  <a:gd name="connsiteX12" fmla="*/ 403494 w 468962"/>
                  <a:gd name="connsiteY12" fmla="*/ 306254 h 314799"/>
                  <a:gd name="connsiteX13" fmla="*/ 413957 w 468962"/>
                  <a:gd name="connsiteY13" fmla="*/ 314761 h 314799"/>
                  <a:gd name="connsiteX14" fmla="*/ 423113 w 468962"/>
                  <a:gd name="connsiteY14" fmla="*/ 308872 h 314799"/>
                  <a:gd name="connsiteX15" fmla="*/ 415919 w 468962"/>
                  <a:gd name="connsiteY15" fmla="*/ 293821 h 314799"/>
                  <a:gd name="connsiteX16" fmla="*/ 417227 w 468962"/>
                  <a:gd name="connsiteY16" fmla="*/ 276152 h 314799"/>
                  <a:gd name="connsiteX17" fmla="*/ 422459 w 468962"/>
                  <a:gd name="connsiteY17" fmla="*/ 263719 h 314799"/>
                  <a:gd name="connsiteX18" fmla="*/ 428998 w 468962"/>
                  <a:gd name="connsiteY18" fmla="*/ 257175 h 314799"/>
                  <a:gd name="connsiteX19" fmla="*/ 438808 w 468962"/>
                  <a:gd name="connsiteY19" fmla="*/ 249977 h 314799"/>
                  <a:gd name="connsiteX20" fmla="*/ 445347 w 468962"/>
                  <a:gd name="connsiteY20" fmla="*/ 245396 h 314799"/>
                  <a:gd name="connsiteX21" fmla="*/ 440116 w 468962"/>
                  <a:gd name="connsiteY21" fmla="*/ 236889 h 314799"/>
                  <a:gd name="connsiteX22" fmla="*/ 441424 w 468962"/>
                  <a:gd name="connsiteY22" fmla="*/ 227727 h 314799"/>
                  <a:gd name="connsiteX23" fmla="*/ 433576 w 468962"/>
                  <a:gd name="connsiteY23" fmla="*/ 225764 h 314799"/>
                  <a:gd name="connsiteX24" fmla="*/ 426383 w 468962"/>
                  <a:gd name="connsiteY24" fmla="*/ 217257 h 314799"/>
                  <a:gd name="connsiteX25" fmla="*/ 421805 w 468962"/>
                  <a:gd name="connsiteY25" fmla="*/ 205478 h 314799"/>
                  <a:gd name="connsiteX26" fmla="*/ 432268 w 468962"/>
                  <a:gd name="connsiteY26" fmla="*/ 200898 h 314799"/>
                  <a:gd name="connsiteX27" fmla="*/ 421151 w 468962"/>
                  <a:gd name="connsiteY27" fmla="*/ 193699 h 314799"/>
                  <a:gd name="connsiteX28" fmla="*/ 405456 w 468962"/>
                  <a:gd name="connsiteY28" fmla="*/ 183229 h 314799"/>
                  <a:gd name="connsiteX29" fmla="*/ 403494 w 468962"/>
                  <a:gd name="connsiteY29" fmla="*/ 157053 h 314799"/>
                  <a:gd name="connsiteX30" fmla="*/ 412649 w 468962"/>
                  <a:gd name="connsiteY30" fmla="*/ 144620 h 314799"/>
                  <a:gd name="connsiteX31" fmla="*/ 412649 w 468962"/>
                  <a:gd name="connsiteY31" fmla="*/ 135459 h 314799"/>
                  <a:gd name="connsiteX32" fmla="*/ 417227 w 468962"/>
                  <a:gd name="connsiteY32" fmla="*/ 123679 h 314799"/>
                  <a:gd name="connsiteX33" fmla="*/ 415919 w 468962"/>
                  <a:gd name="connsiteY33" fmla="*/ 107974 h 314799"/>
                  <a:gd name="connsiteX34" fmla="*/ 427036 w 468962"/>
                  <a:gd name="connsiteY34" fmla="*/ 90306 h 314799"/>
                  <a:gd name="connsiteX35" fmla="*/ 444039 w 468962"/>
                  <a:gd name="connsiteY35" fmla="*/ 60204 h 314799"/>
                  <a:gd name="connsiteX36" fmla="*/ 457118 w 468962"/>
                  <a:gd name="connsiteY36" fmla="*/ 35337 h 314799"/>
                  <a:gd name="connsiteX37" fmla="*/ 461696 w 468962"/>
                  <a:gd name="connsiteY37" fmla="*/ 15051 h 314799"/>
                  <a:gd name="connsiteX38" fmla="*/ 464312 w 468962"/>
                  <a:gd name="connsiteY38" fmla="*/ 9816 h 314799"/>
                  <a:gd name="connsiteX39" fmla="*/ 468890 w 468962"/>
                  <a:gd name="connsiteY39" fmla="*/ 3926 h 314799"/>
                  <a:gd name="connsiteX40" fmla="*/ 462350 w 468962"/>
                  <a:gd name="connsiteY40" fmla="*/ 1963 h 314799"/>
                  <a:gd name="connsiteX41" fmla="*/ 453849 w 468962"/>
                  <a:gd name="connsiteY41" fmla="*/ 0 h 314799"/>
                  <a:gd name="connsiteX42" fmla="*/ 433576 w 468962"/>
                  <a:gd name="connsiteY42" fmla="*/ 13742 h 314799"/>
                  <a:gd name="connsiteX43" fmla="*/ 415919 w 468962"/>
                  <a:gd name="connsiteY43" fmla="*/ 20286 h 314799"/>
                  <a:gd name="connsiteX44" fmla="*/ 411341 w 468962"/>
                  <a:gd name="connsiteY44" fmla="*/ 7853 h 314799"/>
                  <a:gd name="connsiteX45" fmla="*/ 408071 w 468962"/>
                  <a:gd name="connsiteY45" fmla="*/ 24867 h 314799"/>
                  <a:gd name="connsiteX46" fmla="*/ 393685 w 468962"/>
                  <a:gd name="connsiteY46" fmla="*/ 38609 h 314799"/>
                  <a:gd name="connsiteX47" fmla="*/ 385837 w 468962"/>
                  <a:gd name="connsiteY47" fmla="*/ 34028 h 314799"/>
                  <a:gd name="connsiteX48" fmla="*/ 376027 w 468962"/>
                  <a:gd name="connsiteY48" fmla="*/ 34028 h 314799"/>
                  <a:gd name="connsiteX49" fmla="*/ 364910 w 468962"/>
                  <a:gd name="connsiteY49" fmla="*/ 28793 h 314799"/>
                  <a:gd name="connsiteX50" fmla="*/ 352485 w 468962"/>
                  <a:gd name="connsiteY50" fmla="*/ 34028 h 314799"/>
                  <a:gd name="connsiteX51" fmla="*/ 338098 w 468962"/>
                  <a:gd name="connsiteY51" fmla="*/ 35991 h 314799"/>
                  <a:gd name="connsiteX52" fmla="*/ 327634 w 468962"/>
                  <a:gd name="connsiteY52" fmla="*/ 51042 h 314799"/>
                  <a:gd name="connsiteX53" fmla="*/ 316517 w 468962"/>
                  <a:gd name="connsiteY53" fmla="*/ 56277 h 314799"/>
                  <a:gd name="connsiteX54" fmla="*/ 296898 w 468962"/>
                  <a:gd name="connsiteY54" fmla="*/ 60204 h 314799"/>
                  <a:gd name="connsiteX55" fmla="*/ 284473 w 468962"/>
                  <a:gd name="connsiteY55" fmla="*/ 66093 h 314799"/>
                  <a:gd name="connsiteX56" fmla="*/ 254391 w 468962"/>
                  <a:gd name="connsiteY56" fmla="*/ 66093 h 314799"/>
                  <a:gd name="connsiteX57" fmla="*/ 245889 w 468962"/>
                  <a:gd name="connsiteY57" fmla="*/ 69365 h 314799"/>
                  <a:gd name="connsiteX58" fmla="*/ 236080 w 468962"/>
                  <a:gd name="connsiteY58" fmla="*/ 64130 h 314799"/>
                  <a:gd name="connsiteX59" fmla="*/ 230848 w 468962"/>
                  <a:gd name="connsiteY59" fmla="*/ 66748 h 314799"/>
                  <a:gd name="connsiteX60" fmla="*/ 221692 w 468962"/>
                  <a:gd name="connsiteY60" fmla="*/ 68711 h 314799"/>
                  <a:gd name="connsiteX61" fmla="*/ 200112 w 468962"/>
                  <a:gd name="connsiteY61" fmla="*/ 79836 h 314799"/>
                  <a:gd name="connsiteX62" fmla="*/ 165452 w 468962"/>
                  <a:gd name="connsiteY62" fmla="*/ 69365 h 314799"/>
                  <a:gd name="connsiteX63" fmla="*/ 159566 w 468962"/>
                  <a:gd name="connsiteY63" fmla="*/ 55623 h 314799"/>
                  <a:gd name="connsiteX64" fmla="*/ 151065 w 468962"/>
                  <a:gd name="connsiteY64" fmla="*/ 58895 h 314799"/>
                  <a:gd name="connsiteX65" fmla="*/ 136024 w 468962"/>
                  <a:gd name="connsiteY65" fmla="*/ 56277 h 314799"/>
                  <a:gd name="connsiteX66" fmla="*/ 136024 w 468962"/>
                  <a:gd name="connsiteY66" fmla="*/ 44498 h 314799"/>
                  <a:gd name="connsiteX67" fmla="*/ 125561 w 468962"/>
                  <a:gd name="connsiteY67" fmla="*/ 36646 h 314799"/>
                  <a:gd name="connsiteX68" fmla="*/ 109212 w 468962"/>
                  <a:gd name="connsiteY68" fmla="*/ 47116 h 314799"/>
                  <a:gd name="connsiteX69" fmla="*/ 97440 w 468962"/>
                  <a:gd name="connsiteY69" fmla="*/ 43844 h 314799"/>
                  <a:gd name="connsiteX70" fmla="*/ 90247 w 468962"/>
                  <a:gd name="connsiteY70" fmla="*/ 54314 h 314799"/>
                  <a:gd name="connsiteX71" fmla="*/ 94824 w 468962"/>
                  <a:gd name="connsiteY71" fmla="*/ 62167 h 314799"/>
                  <a:gd name="connsiteX72" fmla="*/ 69974 w 468962"/>
                  <a:gd name="connsiteY72" fmla="*/ 76564 h 314799"/>
                  <a:gd name="connsiteX73" fmla="*/ 58202 w 468962"/>
                  <a:gd name="connsiteY73" fmla="*/ 68711 h 314799"/>
                  <a:gd name="connsiteX74" fmla="*/ 51663 w 468962"/>
                  <a:gd name="connsiteY74" fmla="*/ 60204 h 314799"/>
                  <a:gd name="connsiteX75" fmla="*/ 47085 w 468962"/>
                  <a:gd name="connsiteY75" fmla="*/ 48425 h 314799"/>
                  <a:gd name="connsiteX76" fmla="*/ 42507 w 468962"/>
                  <a:gd name="connsiteY76" fmla="*/ 46461 h 314799"/>
                  <a:gd name="connsiteX77" fmla="*/ 42507 w 468962"/>
                  <a:gd name="connsiteY77" fmla="*/ 53660 h 314799"/>
                  <a:gd name="connsiteX78" fmla="*/ 42507 w 468962"/>
                  <a:gd name="connsiteY78" fmla="*/ 58895 h 314799"/>
                  <a:gd name="connsiteX79" fmla="*/ 34006 w 468962"/>
                  <a:gd name="connsiteY79" fmla="*/ 64130 h 314799"/>
                  <a:gd name="connsiteX80" fmla="*/ 32044 w 468962"/>
                  <a:gd name="connsiteY80" fmla="*/ 68711 h 314799"/>
                  <a:gd name="connsiteX81" fmla="*/ 16349 w 468962"/>
                  <a:gd name="connsiteY81" fmla="*/ 75255 h 314799"/>
                  <a:gd name="connsiteX82" fmla="*/ 11117 w 468962"/>
                  <a:gd name="connsiteY82" fmla="*/ 79836 h 314799"/>
                  <a:gd name="connsiteX83" fmla="*/ 9155 w 468962"/>
                  <a:gd name="connsiteY83" fmla="*/ 88343 h 314799"/>
                  <a:gd name="connsiteX84" fmla="*/ 5232 w 468962"/>
                  <a:gd name="connsiteY84" fmla="*/ 99467 h 314799"/>
                  <a:gd name="connsiteX85" fmla="*/ 8501 w 468962"/>
                  <a:gd name="connsiteY85" fmla="*/ 108628 h 314799"/>
                  <a:gd name="connsiteX86" fmla="*/ 0 w 468962"/>
                  <a:gd name="connsiteY86" fmla="*/ 121716 h 314799"/>
                  <a:gd name="connsiteX87" fmla="*/ 6540 w 468962"/>
                  <a:gd name="connsiteY87" fmla="*/ 132187 h 314799"/>
                  <a:gd name="connsiteX88" fmla="*/ 9809 w 468962"/>
                  <a:gd name="connsiteY88" fmla="*/ 143311 h 314799"/>
                  <a:gd name="connsiteX89" fmla="*/ 18965 w 468962"/>
                  <a:gd name="connsiteY89" fmla="*/ 147892 h 314799"/>
                  <a:gd name="connsiteX90" fmla="*/ 29428 w 468962"/>
                  <a:gd name="connsiteY90" fmla="*/ 157053 h 314799"/>
                  <a:gd name="connsiteX91" fmla="*/ 38583 w 468962"/>
                  <a:gd name="connsiteY91" fmla="*/ 166215 h 314799"/>
                  <a:gd name="connsiteX92" fmla="*/ 56895 w 468962"/>
                  <a:gd name="connsiteY92" fmla="*/ 160980 h 314799"/>
                  <a:gd name="connsiteX93" fmla="*/ 77167 w 468962"/>
                  <a:gd name="connsiteY93" fmla="*/ 162288 h 314799"/>
                  <a:gd name="connsiteX94" fmla="*/ 92208 w 468962"/>
                  <a:gd name="connsiteY94" fmla="*/ 175376 h 314799"/>
                  <a:gd name="connsiteX95" fmla="*/ 111827 w 468962"/>
                  <a:gd name="connsiteY95" fmla="*/ 174722 h 314799"/>
                  <a:gd name="connsiteX96" fmla="*/ 128176 w 468962"/>
                  <a:gd name="connsiteY96" fmla="*/ 191082 h 314799"/>
                  <a:gd name="connsiteX97" fmla="*/ 147141 w 468962"/>
                  <a:gd name="connsiteY97" fmla="*/ 202861 h 314799"/>
                  <a:gd name="connsiteX98" fmla="*/ 159566 w 468962"/>
                  <a:gd name="connsiteY98" fmla="*/ 212677 h 314799"/>
                  <a:gd name="connsiteX99" fmla="*/ 175261 w 468962"/>
                  <a:gd name="connsiteY99" fmla="*/ 212677 h 314799"/>
                  <a:gd name="connsiteX100" fmla="*/ 188994 w 468962"/>
                  <a:gd name="connsiteY100" fmla="*/ 225110 h 314799"/>
                  <a:gd name="connsiteX101" fmla="*/ 203382 w 468962"/>
                  <a:gd name="connsiteY101" fmla="*/ 234926 h 314799"/>
                  <a:gd name="connsiteX102" fmla="*/ 212537 w 468962"/>
                  <a:gd name="connsiteY102" fmla="*/ 234926 h 314799"/>
                  <a:gd name="connsiteX103" fmla="*/ 219731 w 468962"/>
                  <a:gd name="connsiteY103" fmla="*/ 238197 h 31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68962" h="314799">
                    <a:moveTo>
                      <a:pt x="220385" y="236889"/>
                    </a:moveTo>
                    <a:cubicBezTo>
                      <a:pt x="221039" y="240815"/>
                      <a:pt x="230194" y="242778"/>
                      <a:pt x="234772" y="241469"/>
                    </a:cubicBezTo>
                    <a:cubicBezTo>
                      <a:pt x="239350" y="240161"/>
                      <a:pt x="244581" y="236889"/>
                      <a:pt x="249813" y="237543"/>
                    </a:cubicBezTo>
                    <a:cubicBezTo>
                      <a:pt x="255045" y="238197"/>
                      <a:pt x="274664" y="241469"/>
                      <a:pt x="281857" y="246050"/>
                    </a:cubicBezTo>
                    <a:cubicBezTo>
                      <a:pt x="288397" y="250631"/>
                      <a:pt x="302130" y="261101"/>
                      <a:pt x="307362" y="266991"/>
                    </a:cubicBezTo>
                    <a:cubicBezTo>
                      <a:pt x="312593" y="272880"/>
                      <a:pt x="315863" y="289894"/>
                      <a:pt x="321095" y="293166"/>
                    </a:cubicBezTo>
                    <a:cubicBezTo>
                      <a:pt x="326326" y="296438"/>
                      <a:pt x="338098" y="295129"/>
                      <a:pt x="342675" y="297747"/>
                    </a:cubicBezTo>
                    <a:cubicBezTo>
                      <a:pt x="347253" y="300364"/>
                      <a:pt x="351831" y="306254"/>
                      <a:pt x="354447" y="306254"/>
                    </a:cubicBezTo>
                    <a:cubicBezTo>
                      <a:pt x="357062" y="306254"/>
                      <a:pt x="359024" y="304291"/>
                      <a:pt x="361640" y="305600"/>
                    </a:cubicBezTo>
                    <a:cubicBezTo>
                      <a:pt x="364256" y="306908"/>
                      <a:pt x="366218" y="308872"/>
                      <a:pt x="368834" y="308217"/>
                    </a:cubicBezTo>
                    <a:cubicBezTo>
                      <a:pt x="371450" y="307563"/>
                      <a:pt x="377335" y="299710"/>
                      <a:pt x="380605" y="301019"/>
                    </a:cubicBezTo>
                    <a:cubicBezTo>
                      <a:pt x="384529" y="302328"/>
                      <a:pt x="393685" y="309526"/>
                      <a:pt x="395646" y="308872"/>
                    </a:cubicBezTo>
                    <a:cubicBezTo>
                      <a:pt x="397608" y="308872"/>
                      <a:pt x="401532" y="304945"/>
                      <a:pt x="403494" y="306254"/>
                    </a:cubicBezTo>
                    <a:cubicBezTo>
                      <a:pt x="405456" y="307563"/>
                      <a:pt x="411995" y="315416"/>
                      <a:pt x="413957" y="314761"/>
                    </a:cubicBezTo>
                    <a:cubicBezTo>
                      <a:pt x="415919" y="314107"/>
                      <a:pt x="423767" y="310835"/>
                      <a:pt x="423113" y="308872"/>
                    </a:cubicBezTo>
                    <a:cubicBezTo>
                      <a:pt x="423113" y="306908"/>
                      <a:pt x="417881" y="297093"/>
                      <a:pt x="415919" y="293821"/>
                    </a:cubicBezTo>
                    <a:cubicBezTo>
                      <a:pt x="413957" y="290549"/>
                      <a:pt x="416573" y="280079"/>
                      <a:pt x="417227" y="276152"/>
                    </a:cubicBezTo>
                    <a:cubicBezTo>
                      <a:pt x="417227" y="272226"/>
                      <a:pt x="421805" y="265682"/>
                      <a:pt x="422459" y="263719"/>
                    </a:cubicBezTo>
                    <a:cubicBezTo>
                      <a:pt x="423113" y="261756"/>
                      <a:pt x="428344" y="257175"/>
                      <a:pt x="428998" y="257175"/>
                    </a:cubicBezTo>
                    <a:cubicBezTo>
                      <a:pt x="428998" y="257175"/>
                      <a:pt x="436192" y="252594"/>
                      <a:pt x="438808" y="249977"/>
                    </a:cubicBezTo>
                    <a:cubicBezTo>
                      <a:pt x="441424" y="247359"/>
                      <a:pt x="444693" y="246705"/>
                      <a:pt x="445347" y="245396"/>
                    </a:cubicBezTo>
                    <a:cubicBezTo>
                      <a:pt x="446001" y="244087"/>
                      <a:pt x="442077" y="240161"/>
                      <a:pt x="440116" y="236889"/>
                    </a:cubicBezTo>
                    <a:cubicBezTo>
                      <a:pt x="438808" y="233617"/>
                      <a:pt x="442077" y="230999"/>
                      <a:pt x="441424" y="227727"/>
                    </a:cubicBezTo>
                    <a:cubicBezTo>
                      <a:pt x="440769" y="224455"/>
                      <a:pt x="437500" y="226419"/>
                      <a:pt x="433576" y="225764"/>
                    </a:cubicBezTo>
                    <a:cubicBezTo>
                      <a:pt x="429652" y="225110"/>
                      <a:pt x="429652" y="220529"/>
                      <a:pt x="426383" y="217257"/>
                    </a:cubicBezTo>
                    <a:cubicBezTo>
                      <a:pt x="423767" y="213985"/>
                      <a:pt x="421151" y="208750"/>
                      <a:pt x="421805" y="205478"/>
                    </a:cubicBezTo>
                    <a:cubicBezTo>
                      <a:pt x="422459" y="202206"/>
                      <a:pt x="430960" y="203515"/>
                      <a:pt x="432268" y="200898"/>
                    </a:cubicBezTo>
                    <a:cubicBezTo>
                      <a:pt x="433576" y="198280"/>
                      <a:pt x="425728" y="194354"/>
                      <a:pt x="421151" y="193699"/>
                    </a:cubicBezTo>
                    <a:cubicBezTo>
                      <a:pt x="417227" y="193045"/>
                      <a:pt x="407418" y="189773"/>
                      <a:pt x="405456" y="183229"/>
                    </a:cubicBezTo>
                    <a:cubicBezTo>
                      <a:pt x="403494" y="176685"/>
                      <a:pt x="403494" y="164252"/>
                      <a:pt x="403494" y="157053"/>
                    </a:cubicBezTo>
                    <a:cubicBezTo>
                      <a:pt x="403494" y="149855"/>
                      <a:pt x="410687" y="147892"/>
                      <a:pt x="412649" y="144620"/>
                    </a:cubicBezTo>
                    <a:cubicBezTo>
                      <a:pt x="414611" y="141348"/>
                      <a:pt x="412649" y="140039"/>
                      <a:pt x="412649" y="135459"/>
                    </a:cubicBezTo>
                    <a:cubicBezTo>
                      <a:pt x="412649" y="130223"/>
                      <a:pt x="415919" y="129569"/>
                      <a:pt x="417227" y="123679"/>
                    </a:cubicBezTo>
                    <a:cubicBezTo>
                      <a:pt x="418535" y="117790"/>
                      <a:pt x="415265" y="112555"/>
                      <a:pt x="415919" y="107974"/>
                    </a:cubicBezTo>
                    <a:cubicBezTo>
                      <a:pt x="415919" y="103393"/>
                      <a:pt x="421805" y="96850"/>
                      <a:pt x="427036" y="90306"/>
                    </a:cubicBezTo>
                    <a:cubicBezTo>
                      <a:pt x="432268" y="83762"/>
                      <a:pt x="439462" y="66093"/>
                      <a:pt x="444039" y="60204"/>
                    </a:cubicBezTo>
                    <a:cubicBezTo>
                      <a:pt x="447963" y="53660"/>
                      <a:pt x="455157" y="38609"/>
                      <a:pt x="457118" y="35337"/>
                    </a:cubicBezTo>
                    <a:cubicBezTo>
                      <a:pt x="459081" y="32065"/>
                      <a:pt x="461696" y="18977"/>
                      <a:pt x="461696" y="15051"/>
                    </a:cubicBezTo>
                    <a:cubicBezTo>
                      <a:pt x="461696" y="11125"/>
                      <a:pt x="463658" y="11125"/>
                      <a:pt x="464312" y="9816"/>
                    </a:cubicBezTo>
                    <a:cubicBezTo>
                      <a:pt x="464966" y="8507"/>
                      <a:pt x="468236" y="5235"/>
                      <a:pt x="468890" y="3926"/>
                    </a:cubicBezTo>
                    <a:cubicBezTo>
                      <a:pt x="469544" y="2617"/>
                      <a:pt x="465620" y="2617"/>
                      <a:pt x="462350" y="1963"/>
                    </a:cubicBezTo>
                    <a:cubicBezTo>
                      <a:pt x="459081" y="1309"/>
                      <a:pt x="457118" y="654"/>
                      <a:pt x="453849" y="0"/>
                    </a:cubicBezTo>
                    <a:cubicBezTo>
                      <a:pt x="450579" y="0"/>
                      <a:pt x="440769" y="10470"/>
                      <a:pt x="433576" y="13742"/>
                    </a:cubicBezTo>
                    <a:cubicBezTo>
                      <a:pt x="427036" y="17014"/>
                      <a:pt x="418535" y="20286"/>
                      <a:pt x="415919" y="20286"/>
                    </a:cubicBezTo>
                    <a:cubicBezTo>
                      <a:pt x="413957" y="20286"/>
                      <a:pt x="413303" y="9816"/>
                      <a:pt x="411341" y="7853"/>
                    </a:cubicBezTo>
                    <a:cubicBezTo>
                      <a:pt x="409379" y="5889"/>
                      <a:pt x="410687" y="20286"/>
                      <a:pt x="408071" y="24867"/>
                    </a:cubicBezTo>
                    <a:cubicBezTo>
                      <a:pt x="405456" y="28793"/>
                      <a:pt x="397608" y="37300"/>
                      <a:pt x="393685" y="38609"/>
                    </a:cubicBezTo>
                    <a:cubicBezTo>
                      <a:pt x="389107" y="39918"/>
                      <a:pt x="385837" y="34028"/>
                      <a:pt x="385837" y="34028"/>
                    </a:cubicBezTo>
                    <a:cubicBezTo>
                      <a:pt x="385837" y="34028"/>
                      <a:pt x="380605" y="34028"/>
                      <a:pt x="376027" y="34028"/>
                    </a:cubicBezTo>
                    <a:cubicBezTo>
                      <a:pt x="371450" y="34028"/>
                      <a:pt x="368834" y="31411"/>
                      <a:pt x="364910" y="28793"/>
                    </a:cubicBezTo>
                    <a:cubicBezTo>
                      <a:pt x="360986" y="26176"/>
                      <a:pt x="357062" y="32065"/>
                      <a:pt x="352485" y="34028"/>
                    </a:cubicBezTo>
                    <a:cubicBezTo>
                      <a:pt x="347907" y="35991"/>
                      <a:pt x="342021" y="35991"/>
                      <a:pt x="338098" y="35991"/>
                    </a:cubicBezTo>
                    <a:cubicBezTo>
                      <a:pt x="334174" y="35991"/>
                      <a:pt x="331558" y="46461"/>
                      <a:pt x="327634" y="51042"/>
                    </a:cubicBezTo>
                    <a:cubicBezTo>
                      <a:pt x="323711" y="55623"/>
                      <a:pt x="320441" y="54968"/>
                      <a:pt x="316517" y="56277"/>
                    </a:cubicBezTo>
                    <a:cubicBezTo>
                      <a:pt x="312593" y="57586"/>
                      <a:pt x="296898" y="60204"/>
                      <a:pt x="296898" y="60204"/>
                    </a:cubicBezTo>
                    <a:cubicBezTo>
                      <a:pt x="296898" y="60204"/>
                      <a:pt x="289051" y="64130"/>
                      <a:pt x="284473" y="66093"/>
                    </a:cubicBezTo>
                    <a:cubicBezTo>
                      <a:pt x="279895" y="68056"/>
                      <a:pt x="254391" y="66093"/>
                      <a:pt x="254391" y="66093"/>
                    </a:cubicBezTo>
                    <a:lnTo>
                      <a:pt x="245889" y="69365"/>
                    </a:lnTo>
                    <a:lnTo>
                      <a:pt x="236080" y="64130"/>
                    </a:lnTo>
                    <a:cubicBezTo>
                      <a:pt x="236080" y="64130"/>
                      <a:pt x="232156" y="66093"/>
                      <a:pt x="230848" y="66748"/>
                    </a:cubicBezTo>
                    <a:cubicBezTo>
                      <a:pt x="229540" y="67402"/>
                      <a:pt x="226270" y="67402"/>
                      <a:pt x="221692" y="68711"/>
                    </a:cubicBezTo>
                    <a:cubicBezTo>
                      <a:pt x="217115" y="70020"/>
                      <a:pt x="208613" y="78527"/>
                      <a:pt x="200112" y="79836"/>
                    </a:cubicBezTo>
                    <a:cubicBezTo>
                      <a:pt x="191610" y="81799"/>
                      <a:pt x="168068" y="71328"/>
                      <a:pt x="165452" y="69365"/>
                    </a:cubicBezTo>
                    <a:cubicBezTo>
                      <a:pt x="162836" y="67402"/>
                      <a:pt x="159566" y="55623"/>
                      <a:pt x="159566" y="55623"/>
                    </a:cubicBezTo>
                    <a:cubicBezTo>
                      <a:pt x="159566" y="55623"/>
                      <a:pt x="153681" y="58240"/>
                      <a:pt x="151065" y="58895"/>
                    </a:cubicBezTo>
                    <a:cubicBezTo>
                      <a:pt x="147795" y="58895"/>
                      <a:pt x="137332" y="58895"/>
                      <a:pt x="136024" y="56277"/>
                    </a:cubicBezTo>
                    <a:cubicBezTo>
                      <a:pt x="134716" y="53660"/>
                      <a:pt x="136024" y="45807"/>
                      <a:pt x="136024" y="44498"/>
                    </a:cubicBezTo>
                    <a:cubicBezTo>
                      <a:pt x="135370" y="42535"/>
                      <a:pt x="128176" y="37955"/>
                      <a:pt x="125561" y="36646"/>
                    </a:cubicBezTo>
                    <a:cubicBezTo>
                      <a:pt x="122945" y="35337"/>
                      <a:pt x="111827" y="45807"/>
                      <a:pt x="109212" y="47116"/>
                    </a:cubicBezTo>
                    <a:cubicBezTo>
                      <a:pt x="106596" y="48425"/>
                      <a:pt x="100056" y="44498"/>
                      <a:pt x="97440" y="43844"/>
                    </a:cubicBezTo>
                    <a:cubicBezTo>
                      <a:pt x="94824" y="43844"/>
                      <a:pt x="90900" y="52351"/>
                      <a:pt x="90247" y="54314"/>
                    </a:cubicBezTo>
                    <a:cubicBezTo>
                      <a:pt x="89593" y="56277"/>
                      <a:pt x="94170" y="60204"/>
                      <a:pt x="94824" y="62167"/>
                    </a:cubicBezTo>
                    <a:cubicBezTo>
                      <a:pt x="95478" y="64130"/>
                      <a:pt x="73897" y="76564"/>
                      <a:pt x="69974" y="76564"/>
                    </a:cubicBezTo>
                    <a:cubicBezTo>
                      <a:pt x="66050" y="76564"/>
                      <a:pt x="60818" y="71328"/>
                      <a:pt x="58202" y="68711"/>
                    </a:cubicBezTo>
                    <a:cubicBezTo>
                      <a:pt x="55587" y="66093"/>
                      <a:pt x="52317" y="62821"/>
                      <a:pt x="51663" y="60204"/>
                    </a:cubicBezTo>
                    <a:cubicBezTo>
                      <a:pt x="51663" y="57586"/>
                      <a:pt x="47085" y="48425"/>
                      <a:pt x="47085" y="48425"/>
                    </a:cubicBezTo>
                    <a:cubicBezTo>
                      <a:pt x="47085" y="48425"/>
                      <a:pt x="44469" y="45807"/>
                      <a:pt x="42507" y="46461"/>
                    </a:cubicBezTo>
                    <a:cubicBezTo>
                      <a:pt x="39891" y="46461"/>
                      <a:pt x="41199" y="52351"/>
                      <a:pt x="42507" y="53660"/>
                    </a:cubicBezTo>
                    <a:cubicBezTo>
                      <a:pt x="43815" y="54314"/>
                      <a:pt x="44469" y="56277"/>
                      <a:pt x="42507" y="58895"/>
                    </a:cubicBezTo>
                    <a:cubicBezTo>
                      <a:pt x="40546" y="61512"/>
                      <a:pt x="38583" y="60858"/>
                      <a:pt x="34006" y="64130"/>
                    </a:cubicBezTo>
                    <a:cubicBezTo>
                      <a:pt x="29428" y="68056"/>
                      <a:pt x="34006" y="64130"/>
                      <a:pt x="32044" y="68711"/>
                    </a:cubicBezTo>
                    <a:cubicBezTo>
                      <a:pt x="30082" y="73292"/>
                      <a:pt x="26158" y="70674"/>
                      <a:pt x="16349" y="75255"/>
                    </a:cubicBezTo>
                    <a:cubicBezTo>
                      <a:pt x="14387" y="75909"/>
                      <a:pt x="11771" y="76564"/>
                      <a:pt x="11117" y="79836"/>
                    </a:cubicBezTo>
                    <a:cubicBezTo>
                      <a:pt x="11117" y="83108"/>
                      <a:pt x="10463" y="85071"/>
                      <a:pt x="9155" y="88343"/>
                    </a:cubicBezTo>
                    <a:cubicBezTo>
                      <a:pt x="8501" y="91615"/>
                      <a:pt x="5232" y="95541"/>
                      <a:pt x="5232" y="99467"/>
                    </a:cubicBezTo>
                    <a:cubicBezTo>
                      <a:pt x="5232" y="103393"/>
                      <a:pt x="8501" y="108628"/>
                      <a:pt x="8501" y="108628"/>
                    </a:cubicBezTo>
                    <a:cubicBezTo>
                      <a:pt x="8501" y="108628"/>
                      <a:pt x="0" y="119099"/>
                      <a:pt x="0" y="121716"/>
                    </a:cubicBezTo>
                    <a:cubicBezTo>
                      <a:pt x="0" y="124988"/>
                      <a:pt x="5886" y="128260"/>
                      <a:pt x="6540" y="132187"/>
                    </a:cubicBezTo>
                    <a:cubicBezTo>
                      <a:pt x="6540" y="136113"/>
                      <a:pt x="7193" y="140039"/>
                      <a:pt x="9809" y="143311"/>
                    </a:cubicBezTo>
                    <a:cubicBezTo>
                      <a:pt x="12425" y="146583"/>
                      <a:pt x="13733" y="145929"/>
                      <a:pt x="18965" y="147892"/>
                    </a:cubicBezTo>
                    <a:cubicBezTo>
                      <a:pt x="23542" y="149855"/>
                      <a:pt x="26158" y="152473"/>
                      <a:pt x="29428" y="157053"/>
                    </a:cubicBezTo>
                    <a:cubicBezTo>
                      <a:pt x="32698" y="161634"/>
                      <a:pt x="34660" y="166215"/>
                      <a:pt x="38583" y="166215"/>
                    </a:cubicBezTo>
                    <a:cubicBezTo>
                      <a:pt x="42507" y="166215"/>
                      <a:pt x="52971" y="160325"/>
                      <a:pt x="56895" y="160980"/>
                    </a:cubicBezTo>
                    <a:cubicBezTo>
                      <a:pt x="60818" y="161634"/>
                      <a:pt x="73244" y="158362"/>
                      <a:pt x="77167" y="162288"/>
                    </a:cubicBezTo>
                    <a:cubicBezTo>
                      <a:pt x="81091" y="165560"/>
                      <a:pt x="88285" y="174722"/>
                      <a:pt x="92208" y="175376"/>
                    </a:cubicBezTo>
                    <a:cubicBezTo>
                      <a:pt x="96132" y="176030"/>
                      <a:pt x="108557" y="170795"/>
                      <a:pt x="111827" y="174722"/>
                    </a:cubicBezTo>
                    <a:cubicBezTo>
                      <a:pt x="115097" y="177994"/>
                      <a:pt x="122291" y="183883"/>
                      <a:pt x="128176" y="191082"/>
                    </a:cubicBezTo>
                    <a:cubicBezTo>
                      <a:pt x="134062" y="197626"/>
                      <a:pt x="142563" y="198934"/>
                      <a:pt x="147141" y="202861"/>
                    </a:cubicBezTo>
                    <a:cubicBezTo>
                      <a:pt x="151719" y="206787"/>
                      <a:pt x="154989" y="212677"/>
                      <a:pt x="159566" y="212677"/>
                    </a:cubicBezTo>
                    <a:cubicBezTo>
                      <a:pt x="164144" y="212677"/>
                      <a:pt x="173300" y="210713"/>
                      <a:pt x="175261" y="212677"/>
                    </a:cubicBezTo>
                    <a:cubicBezTo>
                      <a:pt x="177223" y="215294"/>
                      <a:pt x="183763" y="219220"/>
                      <a:pt x="188994" y="225110"/>
                    </a:cubicBezTo>
                    <a:cubicBezTo>
                      <a:pt x="194226" y="230999"/>
                      <a:pt x="198804" y="233617"/>
                      <a:pt x="203382" y="234926"/>
                    </a:cubicBezTo>
                    <a:cubicBezTo>
                      <a:pt x="207959" y="235580"/>
                      <a:pt x="208613" y="234271"/>
                      <a:pt x="212537" y="234926"/>
                    </a:cubicBezTo>
                    <a:cubicBezTo>
                      <a:pt x="216461" y="236234"/>
                      <a:pt x="219731" y="237543"/>
                      <a:pt x="219731" y="2381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017C6C2A-8F9D-4A33-483F-823EFC9B299A}"/>
                  </a:ext>
                </a:extLst>
              </p:cNvPr>
              <p:cNvSpPr/>
              <p:nvPr/>
            </p:nvSpPr>
            <p:spPr>
              <a:xfrm>
                <a:off x="1688395" y="4525507"/>
                <a:ext cx="1650524" cy="1660526"/>
              </a:xfrm>
              <a:custGeom>
                <a:avLst/>
                <a:gdLst>
                  <a:gd name="connsiteX0" fmla="*/ 1647327 w 1650524"/>
                  <a:gd name="connsiteY0" fmla="*/ 1206694 h 1660526"/>
                  <a:gd name="connsiteX1" fmla="*/ 1649943 w 1650524"/>
                  <a:gd name="connsiteY1" fmla="*/ 1198187 h 1660526"/>
                  <a:gd name="connsiteX2" fmla="*/ 1641442 w 1650524"/>
                  <a:gd name="connsiteY2" fmla="*/ 1184445 h 1660526"/>
                  <a:gd name="connsiteX3" fmla="*/ 1638826 w 1650524"/>
                  <a:gd name="connsiteY3" fmla="*/ 1175938 h 1660526"/>
                  <a:gd name="connsiteX4" fmla="*/ 1621169 w 1650524"/>
                  <a:gd name="connsiteY4" fmla="*/ 1160232 h 1660526"/>
                  <a:gd name="connsiteX5" fmla="*/ 1601550 w 1650524"/>
                  <a:gd name="connsiteY5" fmla="*/ 1141909 h 1660526"/>
                  <a:gd name="connsiteX6" fmla="*/ 1577354 w 1650524"/>
                  <a:gd name="connsiteY6" fmla="*/ 1130130 h 1660526"/>
                  <a:gd name="connsiteX7" fmla="*/ 1571468 w 1650524"/>
                  <a:gd name="connsiteY7" fmla="*/ 1119006 h 1660526"/>
                  <a:gd name="connsiteX8" fmla="*/ 1566236 w 1650524"/>
                  <a:gd name="connsiteY8" fmla="*/ 1111153 h 1660526"/>
                  <a:gd name="connsiteX9" fmla="*/ 1561005 w 1650524"/>
                  <a:gd name="connsiteY9" fmla="*/ 1111153 h 1660526"/>
                  <a:gd name="connsiteX10" fmla="*/ 1554465 w 1650524"/>
                  <a:gd name="connsiteY10" fmla="*/ 1105918 h 1660526"/>
                  <a:gd name="connsiteX11" fmla="*/ 1544001 w 1650524"/>
                  <a:gd name="connsiteY11" fmla="*/ 1104609 h 1660526"/>
                  <a:gd name="connsiteX12" fmla="*/ 1525691 w 1650524"/>
                  <a:gd name="connsiteY12" fmla="*/ 1096102 h 1660526"/>
                  <a:gd name="connsiteX13" fmla="*/ 1505418 w 1650524"/>
                  <a:gd name="connsiteY13" fmla="*/ 1088249 h 1660526"/>
                  <a:gd name="connsiteX14" fmla="*/ 1483183 w 1650524"/>
                  <a:gd name="connsiteY14" fmla="*/ 1083014 h 1660526"/>
                  <a:gd name="connsiteX15" fmla="*/ 1456371 w 1650524"/>
                  <a:gd name="connsiteY15" fmla="*/ 1062074 h 1660526"/>
                  <a:gd name="connsiteX16" fmla="*/ 1427596 w 1650524"/>
                  <a:gd name="connsiteY16" fmla="*/ 1044405 h 1660526"/>
                  <a:gd name="connsiteX17" fmla="*/ 1402746 w 1650524"/>
                  <a:gd name="connsiteY17" fmla="*/ 1041133 h 1660526"/>
                  <a:gd name="connsiteX18" fmla="*/ 1374626 w 1650524"/>
                  <a:gd name="connsiteY18" fmla="*/ 1030663 h 1660526"/>
                  <a:gd name="connsiteX19" fmla="*/ 1360892 w 1650524"/>
                  <a:gd name="connsiteY19" fmla="*/ 1030009 h 1660526"/>
                  <a:gd name="connsiteX20" fmla="*/ 1349121 w 1650524"/>
                  <a:gd name="connsiteY20" fmla="*/ 1024774 h 1660526"/>
                  <a:gd name="connsiteX21" fmla="*/ 1315115 w 1650524"/>
                  <a:gd name="connsiteY21" fmla="*/ 1011032 h 1660526"/>
                  <a:gd name="connsiteX22" fmla="*/ 1259528 w 1650524"/>
                  <a:gd name="connsiteY22" fmla="*/ 988128 h 1660526"/>
                  <a:gd name="connsiteX23" fmla="*/ 1251027 w 1650524"/>
                  <a:gd name="connsiteY23" fmla="*/ 964570 h 1660526"/>
                  <a:gd name="connsiteX24" fmla="*/ 1258875 w 1650524"/>
                  <a:gd name="connsiteY24" fmla="*/ 956063 h 1660526"/>
                  <a:gd name="connsiteX25" fmla="*/ 1270646 w 1650524"/>
                  <a:gd name="connsiteY25" fmla="*/ 947556 h 1660526"/>
                  <a:gd name="connsiteX26" fmla="*/ 1279147 w 1650524"/>
                  <a:gd name="connsiteY26" fmla="*/ 937740 h 1660526"/>
                  <a:gd name="connsiteX27" fmla="*/ 1289611 w 1650524"/>
                  <a:gd name="connsiteY27" fmla="*/ 924652 h 1660526"/>
                  <a:gd name="connsiteX28" fmla="*/ 1286995 w 1650524"/>
                  <a:gd name="connsiteY28" fmla="*/ 915491 h 1660526"/>
                  <a:gd name="connsiteX29" fmla="*/ 1285033 w 1650524"/>
                  <a:gd name="connsiteY29" fmla="*/ 906983 h 1660526"/>
                  <a:gd name="connsiteX30" fmla="*/ 1265414 w 1650524"/>
                  <a:gd name="connsiteY30" fmla="*/ 898476 h 1660526"/>
                  <a:gd name="connsiteX31" fmla="*/ 1219637 w 1650524"/>
                  <a:gd name="connsiteY31" fmla="*/ 908947 h 1660526"/>
                  <a:gd name="connsiteX32" fmla="*/ 1211789 w 1650524"/>
                  <a:gd name="connsiteY32" fmla="*/ 905020 h 1660526"/>
                  <a:gd name="connsiteX33" fmla="*/ 1195440 w 1650524"/>
                  <a:gd name="connsiteY33" fmla="*/ 912873 h 1660526"/>
                  <a:gd name="connsiteX34" fmla="*/ 1137238 w 1650524"/>
                  <a:gd name="connsiteY34" fmla="*/ 914182 h 1660526"/>
                  <a:gd name="connsiteX35" fmla="*/ 1121543 w 1650524"/>
                  <a:gd name="connsiteY35" fmla="*/ 899785 h 1660526"/>
                  <a:gd name="connsiteX36" fmla="*/ 1109772 w 1650524"/>
                  <a:gd name="connsiteY36" fmla="*/ 899785 h 1660526"/>
                  <a:gd name="connsiteX37" fmla="*/ 1087537 w 1650524"/>
                  <a:gd name="connsiteY37" fmla="*/ 888006 h 1660526"/>
                  <a:gd name="connsiteX38" fmla="*/ 1080343 w 1650524"/>
                  <a:gd name="connsiteY38" fmla="*/ 872956 h 1660526"/>
                  <a:gd name="connsiteX39" fmla="*/ 1062686 w 1650524"/>
                  <a:gd name="connsiteY39" fmla="*/ 865757 h 1660526"/>
                  <a:gd name="connsiteX40" fmla="*/ 1050915 w 1650524"/>
                  <a:gd name="connsiteY40" fmla="*/ 857904 h 1660526"/>
                  <a:gd name="connsiteX41" fmla="*/ 1033258 w 1650524"/>
                  <a:gd name="connsiteY41" fmla="*/ 836309 h 1660526"/>
                  <a:gd name="connsiteX42" fmla="*/ 1013639 w 1650524"/>
                  <a:gd name="connsiteY42" fmla="*/ 825839 h 1660526"/>
                  <a:gd name="connsiteX43" fmla="*/ 982903 w 1650524"/>
                  <a:gd name="connsiteY43" fmla="*/ 793120 h 1660526"/>
                  <a:gd name="connsiteX44" fmla="*/ 961976 w 1650524"/>
                  <a:gd name="connsiteY44" fmla="*/ 744695 h 1660526"/>
                  <a:gd name="connsiteX45" fmla="*/ 951513 w 1650524"/>
                  <a:gd name="connsiteY45" fmla="*/ 710667 h 1660526"/>
                  <a:gd name="connsiteX46" fmla="*/ 935164 w 1650524"/>
                  <a:gd name="connsiteY46" fmla="*/ 674675 h 1660526"/>
                  <a:gd name="connsiteX47" fmla="*/ 917507 w 1650524"/>
                  <a:gd name="connsiteY47" fmla="*/ 638030 h 1660526"/>
                  <a:gd name="connsiteX48" fmla="*/ 916199 w 1650524"/>
                  <a:gd name="connsiteY48" fmla="*/ 625596 h 1660526"/>
                  <a:gd name="connsiteX49" fmla="*/ 908351 w 1650524"/>
                  <a:gd name="connsiteY49" fmla="*/ 622324 h 1660526"/>
                  <a:gd name="connsiteX50" fmla="*/ 899196 w 1650524"/>
                  <a:gd name="connsiteY50" fmla="*/ 613163 h 1660526"/>
                  <a:gd name="connsiteX51" fmla="*/ 895272 w 1650524"/>
                  <a:gd name="connsiteY51" fmla="*/ 615780 h 1660526"/>
                  <a:gd name="connsiteX52" fmla="*/ 877616 w 1650524"/>
                  <a:gd name="connsiteY52" fmla="*/ 609236 h 1660526"/>
                  <a:gd name="connsiteX53" fmla="*/ 844917 w 1650524"/>
                  <a:gd name="connsiteY53" fmla="*/ 585024 h 1660526"/>
                  <a:gd name="connsiteX54" fmla="*/ 803718 w 1650524"/>
                  <a:gd name="connsiteY54" fmla="*/ 554922 h 1660526"/>
                  <a:gd name="connsiteX55" fmla="*/ 793254 w 1650524"/>
                  <a:gd name="connsiteY55" fmla="*/ 554922 h 1660526"/>
                  <a:gd name="connsiteX56" fmla="*/ 776905 w 1650524"/>
                  <a:gd name="connsiteY56" fmla="*/ 541834 h 1660526"/>
                  <a:gd name="connsiteX57" fmla="*/ 746169 w 1650524"/>
                  <a:gd name="connsiteY57" fmla="*/ 511733 h 1660526"/>
                  <a:gd name="connsiteX58" fmla="*/ 733090 w 1650524"/>
                  <a:gd name="connsiteY58" fmla="*/ 477704 h 1660526"/>
                  <a:gd name="connsiteX59" fmla="*/ 729820 w 1650524"/>
                  <a:gd name="connsiteY59" fmla="*/ 454801 h 1660526"/>
                  <a:gd name="connsiteX60" fmla="*/ 728512 w 1650524"/>
                  <a:gd name="connsiteY60" fmla="*/ 439095 h 1660526"/>
                  <a:gd name="connsiteX61" fmla="*/ 724589 w 1650524"/>
                  <a:gd name="connsiteY61" fmla="*/ 433206 h 1660526"/>
                  <a:gd name="connsiteX62" fmla="*/ 723281 w 1650524"/>
                  <a:gd name="connsiteY62" fmla="*/ 418809 h 1660526"/>
                  <a:gd name="connsiteX63" fmla="*/ 729166 w 1650524"/>
                  <a:gd name="connsiteY63" fmla="*/ 397869 h 1660526"/>
                  <a:gd name="connsiteX64" fmla="*/ 740938 w 1650524"/>
                  <a:gd name="connsiteY64" fmla="*/ 405721 h 1660526"/>
                  <a:gd name="connsiteX65" fmla="*/ 742899 w 1650524"/>
                  <a:gd name="connsiteY65" fmla="*/ 397214 h 1660526"/>
                  <a:gd name="connsiteX66" fmla="*/ 745515 w 1650524"/>
                  <a:gd name="connsiteY66" fmla="*/ 385435 h 1660526"/>
                  <a:gd name="connsiteX67" fmla="*/ 749439 w 1650524"/>
                  <a:gd name="connsiteY67" fmla="*/ 400486 h 1660526"/>
                  <a:gd name="connsiteX68" fmla="*/ 754671 w 1650524"/>
                  <a:gd name="connsiteY68" fmla="*/ 392634 h 1660526"/>
                  <a:gd name="connsiteX69" fmla="*/ 756633 w 1650524"/>
                  <a:gd name="connsiteY69" fmla="*/ 380855 h 1660526"/>
                  <a:gd name="connsiteX70" fmla="*/ 757941 w 1650524"/>
                  <a:gd name="connsiteY70" fmla="*/ 371039 h 1660526"/>
                  <a:gd name="connsiteX71" fmla="*/ 748785 w 1650524"/>
                  <a:gd name="connsiteY71" fmla="*/ 368421 h 1660526"/>
                  <a:gd name="connsiteX72" fmla="*/ 742246 w 1650524"/>
                  <a:gd name="connsiteY72" fmla="*/ 360568 h 1660526"/>
                  <a:gd name="connsiteX73" fmla="*/ 735706 w 1650524"/>
                  <a:gd name="connsiteY73" fmla="*/ 362532 h 1660526"/>
                  <a:gd name="connsiteX74" fmla="*/ 735706 w 1650524"/>
                  <a:gd name="connsiteY74" fmla="*/ 352716 h 1660526"/>
                  <a:gd name="connsiteX75" fmla="*/ 728512 w 1650524"/>
                  <a:gd name="connsiteY75" fmla="*/ 350753 h 1660526"/>
                  <a:gd name="connsiteX76" fmla="*/ 729820 w 1650524"/>
                  <a:gd name="connsiteY76" fmla="*/ 335047 h 1660526"/>
                  <a:gd name="connsiteX77" fmla="*/ 726550 w 1650524"/>
                  <a:gd name="connsiteY77" fmla="*/ 325232 h 1660526"/>
                  <a:gd name="connsiteX78" fmla="*/ 723281 w 1650524"/>
                  <a:gd name="connsiteY78" fmla="*/ 329158 h 1660526"/>
                  <a:gd name="connsiteX79" fmla="*/ 716741 w 1650524"/>
                  <a:gd name="connsiteY79" fmla="*/ 328504 h 1660526"/>
                  <a:gd name="connsiteX80" fmla="*/ 714779 w 1650524"/>
                  <a:gd name="connsiteY80" fmla="*/ 317379 h 1660526"/>
                  <a:gd name="connsiteX81" fmla="*/ 710201 w 1650524"/>
                  <a:gd name="connsiteY81" fmla="*/ 317379 h 1660526"/>
                  <a:gd name="connsiteX82" fmla="*/ 707586 w 1650524"/>
                  <a:gd name="connsiteY82" fmla="*/ 310181 h 1660526"/>
                  <a:gd name="connsiteX83" fmla="*/ 715433 w 1650524"/>
                  <a:gd name="connsiteY83" fmla="*/ 306254 h 1660526"/>
                  <a:gd name="connsiteX84" fmla="*/ 718049 w 1650524"/>
                  <a:gd name="connsiteY84" fmla="*/ 298401 h 1660526"/>
                  <a:gd name="connsiteX85" fmla="*/ 719357 w 1650524"/>
                  <a:gd name="connsiteY85" fmla="*/ 289240 h 1660526"/>
                  <a:gd name="connsiteX86" fmla="*/ 728512 w 1650524"/>
                  <a:gd name="connsiteY86" fmla="*/ 276152 h 1660526"/>
                  <a:gd name="connsiteX87" fmla="*/ 736360 w 1650524"/>
                  <a:gd name="connsiteY87" fmla="*/ 274189 h 1660526"/>
                  <a:gd name="connsiteX88" fmla="*/ 742899 w 1650524"/>
                  <a:gd name="connsiteY88" fmla="*/ 272880 h 1660526"/>
                  <a:gd name="connsiteX89" fmla="*/ 742899 w 1650524"/>
                  <a:gd name="connsiteY89" fmla="*/ 267645 h 1660526"/>
                  <a:gd name="connsiteX90" fmla="*/ 748785 w 1650524"/>
                  <a:gd name="connsiteY90" fmla="*/ 261756 h 1660526"/>
                  <a:gd name="connsiteX91" fmla="*/ 755979 w 1650524"/>
                  <a:gd name="connsiteY91" fmla="*/ 266991 h 1660526"/>
                  <a:gd name="connsiteX92" fmla="*/ 761210 w 1650524"/>
                  <a:gd name="connsiteY92" fmla="*/ 266991 h 1660526"/>
                  <a:gd name="connsiteX93" fmla="*/ 754671 w 1650524"/>
                  <a:gd name="connsiteY93" fmla="*/ 276807 h 1660526"/>
                  <a:gd name="connsiteX94" fmla="*/ 763172 w 1650524"/>
                  <a:gd name="connsiteY94" fmla="*/ 276807 h 1660526"/>
                  <a:gd name="connsiteX95" fmla="*/ 791293 w 1650524"/>
                  <a:gd name="connsiteY95" fmla="*/ 259793 h 1660526"/>
                  <a:gd name="connsiteX96" fmla="*/ 808949 w 1650524"/>
                  <a:gd name="connsiteY96" fmla="*/ 248014 h 1660526"/>
                  <a:gd name="connsiteX97" fmla="*/ 822029 w 1650524"/>
                  <a:gd name="connsiteY97" fmla="*/ 248014 h 1660526"/>
                  <a:gd name="connsiteX98" fmla="*/ 826606 w 1650524"/>
                  <a:gd name="connsiteY98" fmla="*/ 244742 h 1660526"/>
                  <a:gd name="connsiteX99" fmla="*/ 831838 w 1650524"/>
                  <a:gd name="connsiteY99" fmla="*/ 237543 h 1660526"/>
                  <a:gd name="connsiteX100" fmla="*/ 822683 w 1650524"/>
                  <a:gd name="connsiteY100" fmla="*/ 232962 h 1660526"/>
                  <a:gd name="connsiteX101" fmla="*/ 829222 w 1650524"/>
                  <a:gd name="connsiteY101" fmla="*/ 224455 h 1660526"/>
                  <a:gd name="connsiteX102" fmla="*/ 833800 w 1650524"/>
                  <a:gd name="connsiteY102" fmla="*/ 223147 h 1660526"/>
                  <a:gd name="connsiteX103" fmla="*/ 840993 w 1650524"/>
                  <a:gd name="connsiteY103" fmla="*/ 219875 h 1660526"/>
                  <a:gd name="connsiteX104" fmla="*/ 847533 w 1650524"/>
                  <a:gd name="connsiteY104" fmla="*/ 225110 h 1660526"/>
                  <a:gd name="connsiteX105" fmla="*/ 857997 w 1650524"/>
                  <a:gd name="connsiteY105" fmla="*/ 226419 h 1660526"/>
                  <a:gd name="connsiteX106" fmla="*/ 869114 w 1650524"/>
                  <a:gd name="connsiteY106" fmla="*/ 228382 h 1660526"/>
                  <a:gd name="connsiteX107" fmla="*/ 865844 w 1650524"/>
                  <a:gd name="connsiteY107" fmla="*/ 238198 h 1660526"/>
                  <a:gd name="connsiteX108" fmla="*/ 875000 w 1650524"/>
                  <a:gd name="connsiteY108" fmla="*/ 232962 h 1660526"/>
                  <a:gd name="connsiteX109" fmla="*/ 882847 w 1650524"/>
                  <a:gd name="connsiteY109" fmla="*/ 225764 h 1660526"/>
                  <a:gd name="connsiteX110" fmla="*/ 882847 w 1650524"/>
                  <a:gd name="connsiteY110" fmla="*/ 215948 h 1660526"/>
                  <a:gd name="connsiteX111" fmla="*/ 890041 w 1650524"/>
                  <a:gd name="connsiteY111" fmla="*/ 216603 h 1660526"/>
                  <a:gd name="connsiteX112" fmla="*/ 899196 w 1650524"/>
                  <a:gd name="connsiteY112" fmla="*/ 223801 h 1660526"/>
                  <a:gd name="connsiteX113" fmla="*/ 910967 w 1650524"/>
                  <a:gd name="connsiteY113" fmla="*/ 233617 h 1660526"/>
                  <a:gd name="connsiteX114" fmla="*/ 910967 w 1650524"/>
                  <a:gd name="connsiteY114" fmla="*/ 240815 h 1660526"/>
                  <a:gd name="connsiteX115" fmla="*/ 916853 w 1650524"/>
                  <a:gd name="connsiteY115" fmla="*/ 245396 h 1660526"/>
                  <a:gd name="connsiteX116" fmla="*/ 916853 w 1650524"/>
                  <a:gd name="connsiteY116" fmla="*/ 245396 h 1660526"/>
                  <a:gd name="connsiteX117" fmla="*/ 918161 w 1650524"/>
                  <a:gd name="connsiteY117" fmla="*/ 245396 h 1660526"/>
                  <a:gd name="connsiteX118" fmla="*/ 922739 w 1650524"/>
                  <a:gd name="connsiteY118" fmla="*/ 245396 h 1660526"/>
                  <a:gd name="connsiteX119" fmla="*/ 924700 w 1650524"/>
                  <a:gd name="connsiteY119" fmla="*/ 243433 h 1660526"/>
                  <a:gd name="connsiteX120" fmla="*/ 922085 w 1650524"/>
                  <a:gd name="connsiteY120" fmla="*/ 241470 h 1660526"/>
                  <a:gd name="connsiteX121" fmla="*/ 917507 w 1650524"/>
                  <a:gd name="connsiteY121" fmla="*/ 232962 h 1660526"/>
                  <a:gd name="connsiteX122" fmla="*/ 916199 w 1650524"/>
                  <a:gd name="connsiteY122" fmla="*/ 229690 h 1660526"/>
                  <a:gd name="connsiteX123" fmla="*/ 903774 w 1650524"/>
                  <a:gd name="connsiteY123" fmla="*/ 221838 h 1660526"/>
                  <a:gd name="connsiteX124" fmla="*/ 897888 w 1650524"/>
                  <a:gd name="connsiteY124" fmla="*/ 219875 h 1660526"/>
                  <a:gd name="connsiteX125" fmla="*/ 885463 w 1650524"/>
                  <a:gd name="connsiteY125" fmla="*/ 213985 h 1660526"/>
                  <a:gd name="connsiteX126" fmla="*/ 882847 w 1650524"/>
                  <a:gd name="connsiteY126" fmla="*/ 197626 h 1660526"/>
                  <a:gd name="connsiteX127" fmla="*/ 882847 w 1650524"/>
                  <a:gd name="connsiteY127" fmla="*/ 196317 h 1660526"/>
                  <a:gd name="connsiteX128" fmla="*/ 885463 w 1650524"/>
                  <a:gd name="connsiteY128" fmla="*/ 189773 h 1660526"/>
                  <a:gd name="connsiteX129" fmla="*/ 886771 w 1650524"/>
                  <a:gd name="connsiteY129" fmla="*/ 187155 h 1660526"/>
                  <a:gd name="connsiteX130" fmla="*/ 884155 w 1650524"/>
                  <a:gd name="connsiteY130" fmla="*/ 188464 h 1660526"/>
                  <a:gd name="connsiteX131" fmla="*/ 869114 w 1650524"/>
                  <a:gd name="connsiteY131" fmla="*/ 179303 h 1660526"/>
                  <a:gd name="connsiteX132" fmla="*/ 878269 w 1650524"/>
                  <a:gd name="connsiteY132" fmla="*/ 157708 h 1660526"/>
                  <a:gd name="connsiteX133" fmla="*/ 886117 w 1650524"/>
                  <a:gd name="connsiteY133" fmla="*/ 149855 h 1660526"/>
                  <a:gd name="connsiteX134" fmla="*/ 882193 w 1650524"/>
                  <a:gd name="connsiteY134" fmla="*/ 149855 h 1660526"/>
                  <a:gd name="connsiteX135" fmla="*/ 871730 w 1650524"/>
                  <a:gd name="connsiteY135" fmla="*/ 143966 h 1660526"/>
                  <a:gd name="connsiteX136" fmla="*/ 861266 w 1650524"/>
                  <a:gd name="connsiteY136" fmla="*/ 143966 h 1660526"/>
                  <a:gd name="connsiteX137" fmla="*/ 852765 w 1650524"/>
                  <a:gd name="connsiteY137" fmla="*/ 127606 h 1660526"/>
                  <a:gd name="connsiteX138" fmla="*/ 857342 w 1650524"/>
                  <a:gd name="connsiteY138" fmla="*/ 117136 h 1660526"/>
                  <a:gd name="connsiteX139" fmla="*/ 857997 w 1650524"/>
                  <a:gd name="connsiteY139" fmla="*/ 117136 h 1660526"/>
                  <a:gd name="connsiteX140" fmla="*/ 859304 w 1650524"/>
                  <a:gd name="connsiteY140" fmla="*/ 115172 h 1660526"/>
                  <a:gd name="connsiteX141" fmla="*/ 863228 w 1650524"/>
                  <a:gd name="connsiteY141" fmla="*/ 109283 h 1660526"/>
                  <a:gd name="connsiteX142" fmla="*/ 875653 w 1650524"/>
                  <a:gd name="connsiteY142" fmla="*/ 100121 h 1660526"/>
                  <a:gd name="connsiteX143" fmla="*/ 876308 w 1650524"/>
                  <a:gd name="connsiteY143" fmla="*/ 98813 h 1660526"/>
                  <a:gd name="connsiteX144" fmla="*/ 880885 w 1650524"/>
                  <a:gd name="connsiteY144" fmla="*/ 92923 h 1660526"/>
                  <a:gd name="connsiteX145" fmla="*/ 890041 w 1650524"/>
                  <a:gd name="connsiteY145" fmla="*/ 90306 h 1660526"/>
                  <a:gd name="connsiteX146" fmla="*/ 890041 w 1650524"/>
                  <a:gd name="connsiteY146" fmla="*/ 88997 h 1660526"/>
                  <a:gd name="connsiteX147" fmla="*/ 884155 w 1650524"/>
                  <a:gd name="connsiteY147" fmla="*/ 87034 h 1660526"/>
                  <a:gd name="connsiteX148" fmla="*/ 877616 w 1650524"/>
                  <a:gd name="connsiteY148" fmla="*/ 85071 h 1660526"/>
                  <a:gd name="connsiteX149" fmla="*/ 868460 w 1650524"/>
                  <a:gd name="connsiteY149" fmla="*/ 82453 h 1660526"/>
                  <a:gd name="connsiteX150" fmla="*/ 863882 w 1650524"/>
                  <a:gd name="connsiteY150" fmla="*/ 85071 h 1660526"/>
                  <a:gd name="connsiteX151" fmla="*/ 854073 w 1650524"/>
                  <a:gd name="connsiteY151" fmla="*/ 83762 h 1660526"/>
                  <a:gd name="connsiteX152" fmla="*/ 852111 w 1650524"/>
                  <a:gd name="connsiteY152" fmla="*/ 83108 h 1660526"/>
                  <a:gd name="connsiteX153" fmla="*/ 849495 w 1650524"/>
                  <a:gd name="connsiteY153" fmla="*/ 84416 h 1660526"/>
                  <a:gd name="connsiteX154" fmla="*/ 840340 w 1650524"/>
                  <a:gd name="connsiteY154" fmla="*/ 87034 h 1660526"/>
                  <a:gd name="connsiteX155" fmla="*/ 822683 w 1650524"/>
                  <a:gd name="connsiteY155" fmla="*/ 80490 h 1660526"/>
                  <a:gd name="connsiteX156" fmla="*/ 818105 w 1650524"/>
                  <a:gd name="connsiteY156" fmla="*/ 80490 h 1660526"/>
                  <a:gd name="connsiteX157" fmla="*/ 808295 w 1650524"/>
                  <a:gd name="connsiteY157" fmla="*/ 80490 h 1660526"/>
                  <a:gd name="connsiteX158" fmla="*/ 797832 w 1650524"/>
                  <a:gd name="connsiteY158" fmla="*/ 80490 h 1660526"/>
                  <a:gd name="connsiteX159" fmla="*/ 787369 w 1650524"/>
                  <a:gd name="connsiteY159" fmla="*/ 80490 h 1660526"/>
                  <a:gd name="connsiteX160" fmla="*/ 776905 w 1650524"/>
                  <a:gd name="connsiteY160" fmla="*/ 73946 h 1660526"/>
                  <a:gd name="connsiteX161" fmla="*/ 771020 w 1650524"/>
                  <a:gd name="connsiteY161" fmla="*/ 73946 h 1660526"/>
                  <a:gd name="connsiteX162" fmla="*/ 761864 w 1650524"/>
                  <a:gd name="connsiteY162" fmla="*/ 73292 h 1660526"/>
                  <a:gd name="connsiteX163" fmla="*/ 755979 w 1650524"/>
                  <a:gd name="connsiteY163" fmla="*/ 72637 h 1660526"/>
                  <a:gd name="connsiteX164" fmla="*/ 729820 w 1650524"/>
                  <a:gd name="connsiteY164" fmla="*/ 66748 h 1660526"/>
                  <a:gd name="connsiteX165" fmla="*/ 716741 w 1650524"/>
                  <a:gd name="connsiteY165" fmla="*/ 52351 h 1660526"/>
                  <a:gd name="connsiteX166" fmla="*/ 716087 w 1650524"/>
                  <a:gd name="connsiteY166" fmla="*/ 51042 h 1660526"/>
                  <a:gd name="connsiteX167" fmla="*/ 716087 w 1650524"/>
                  <a:gd name="connsiteY167" fmla="*/ 51042 h 1660526"/>
                  <a:gd name="connsiteX168" fmla="*/ 710855 w 1650524"/>
                  <a:gd name="connsiteY168" fmla="*/ 49079 h 1660526"/>
                  <a:gd name="connsiteX169" fmla="*/ 707586 w 1650524"/>
                  <a:gd name="connsiteY169" fmla="*/ 37955 h 1660526"/>
                  <a:gd name="connsiteX170" fmla="*/ 707586 w 1650524"/>
                  <a:gd name="connsiteY170" fmla="*/ 32719 h 1660526"/>
                  <a:gd name="connsiteX171" fmla="*/ 705624 w 1650524"/>
                  <a:gd name="connsiteY171" fmla="*/ 32719 h 1660526"/>
                  <a:gd name="connsiteX172" fmla="*/ 701700 w 1650524"/>
                  <a:gd name="connsiteY172" fmla="*/ 32719 h 1660526"/>
                  <a:gd name="connsiteX173" fmla="*/ 693198 w 1650524"/>
                  <a:gd name="connsiteY173" fmla="*/ 22904 h 1660526"/>
                  <a:gd name="connsiteX174" fmla="*/ 691890 w 1650524"/>
                  <a:gd name="connsiteY174" fmla="*/ 20286 h 1660526"/>
                  <a:gd name="connsiteX175" fmla="*/ 687967 w 1650524"/>
                  <a:gd name="connsiteY175" fmla="*/ 7198 h 1660526"/>
                  <a:gd name="connsiteX176" fmla="*/ 687967 w 1650524"/>
                  <a:gd name="connsiteY176" fmla="*/ 5890 h 1660526"/>
                  <a:gd name="connsiteX177" fmla="*/ 687967 w 1650524"/>
                  <a:gd name="connsiteY177" fmla="*/ 0 h 1660526"/>
                  <a:gd name="connsiteX178" fmla="*/ 676849 w 1650524"/>
                  <a:gd name="connsiteY178" fmla="*/ 5235 h 1660526"/>
                  <a:gd name="connsiteX179" fmla="*/ 668348 w 1650524"/>
                  <a:gd name="connsiteY179" fmla="*/ 9162 h 1660526"/>
                  <a:gd name="connsiteX180" fmla="*/ 658538 w 1650524"/>
                  <a:gd name="connsiteY180" fmla="*/ 13742 h 1660526"/>
                  <a:gd name="connsiteX181" fmla="*/ 651999 w 1650524"/>
                  <a:gd name="connsiteY181" fmla="*/ 16360 h 1660526"/>
                  <a:gd name="connsiteX182" fmla="*/ 648075 w 1650524"/>
                  <a:gd name="connsiteY182" fmla="*/ 18323 h 1660526"/>
                  <a:gd name="connsiteX183" fmla="*/ 646113 w 1650524"/>
                  <a:gd name="connsiteY183" fmla="*/ 18323 h 1660526"/>
                  <a:gd name="connsiteX184" fmla="*/ 644151 w 1650524"/>
                  <a:gd name="connsiteY184" fmla="*/ 18323 h 1660526"/>
                  <a:gd name="connsiteX185" fmla="*/ 634996 w 1650524"/>
                  <a:gd name="connsiteY185" fmla="*/ 13742 h 1660526"/>
                  <a:gd name="connsiteX186" fmla="*/ 633034 w 1650524"/>
                  <a:gd name="connsiteY186" fmla="*/ 13742 h 1660526"/>
                  <a:gd name="connsiteX187" fmla="*/ 628456 w 1650524"/>
                  <a:gd name="connsiteY187" fmla="*/ 13088 h 1660526"/>
                  <a:gd name="connsiteX188" fmla="*/ 627802 w 1650524"/>
                  <a:gd name="connsiteY188" fmla="*/ 13742 h 1660526"/>
                  <a:gd name="connsiteX189" fmla="*/ 624533 w 1650524"/>
                  <a:gd name="connsiteY189" fmla="*/ 15706 h 1660526"/>
                  <a:gd name="connsiteX190" fmla="*/ 614069 w 1650524"/>
                  <a:gd name="connsiteY190" fmla="*/ 13742 h 1660526"/>
                  <a:gd name="connsiteX191" fmla="*/ 614069 w 1650524"/>
                  <a:gd name="connsiteY191" fmla="*/ 13742 h 1660526"/>
                  <a:gd name="connsiteX192" fmla="*/ 608837 w 1650524"/>
                  <a:gd name="connsiteY192" fmla="*/ 19632 h 1660526"/>
                  <a:gd name="connsiteX193" fmla="*/ 597066 w 1650524"/>
                  <a:gd name="connsiteY193" fmla="*/ 17014 h 1660526"/>
                  <a:gd name="connsiteX194" fmla="*/ 595104 w 1650524"/>
                  <a:gd name="connsiteY194" fmla="*/ 15706 h 1660526"/>
                  <a:gd name="connsiteX195" fmla="*/ 577447 w 1650524"/>
                  <a:gd name="connsiteY195" fmla="*/ 21595 h 1660526"/>
                  <a:gd name="connsiteX196" fmla="*/ 571562 w 1650524"/>
                  <a:gd name="connsiteY196" fmla="*/ 27484 h 1660526"/>
                  <a:gd name="connsiteX197" fmla="*/ 571562 w 1650524"/>
                  <a:gd name="connsiteY197" fmla="*/ 30102 h 1660526"/>
                  <a:gd name="connsiteX198" fmla="*/ 568946 w 1650524"/>
                  <a:gd name="connsiteY198" fmla="*/ 39918 h 1660526"/>
                  <a:gd name="connsiteX199" fmla="*/ 567638 w 1650524"/>
                  <a:gd name="connsiteY199" fmla="*/ 41881 h 1660526"/>
                  <a:gd name="connsiteX200" fmla="*/ 560444 w 1650524"/>
                  <a:gd name="connsiteY200" fmla="*/ 53660 h 1660526"/>
                  <a:gd name="connsiteX201" fmla="*/ 548019 w 1650524"/>
                  <a:gd name="connsiteY201" fmla="*/ 56932 h 1660526"/>
                  <a:gd name="connsiteX202" fmla="*/ 546711 w 1650524"/>
                  <a:gd name="connsiteY202" fmla="*/ 56932 h 1660526"/>
                  <a:gd name="connsiteX203" fmla="*/ 542787 w 1650524"/>
                  <a:gd name="connsiteY203" fmla="*/ 56932 h 1660526"/>
                  <a:gd name="connsiteX204" fmla="*/ 531016 w 1650524"/>
                  <a:gd name="connsiteY204" fmla="*/ 56932 h 1660526"/>
                  <a:gd name="connsiteX205" fmla="*/ 520553 w 1650524"/>
                  <a:gd name="connsiteY205" fmla="*/ 55623 h 1660526"/>
                  <a:gd name="connsiteX206" fmla="*/ 514013 w 1650524"/>
                  <a:gd name="connsiteY206" fmla="*/ 52351 h 1660526"/>
                  <a:gd name="connsiteX207" fmla="*/ 514013 w 1650524"/>
                  <a:gd name="connsiteY207" fmla="*/ 45153 h 1660526"/>
                  <a:gd name="connsiteX208" fmla="*/ 510743 w 1650524"/>
                  <a:gd name="connsiteY208" fmla="*/ 41881 h 1660526"/>
                  <a:gd name="connsiteX209" fmla="*/ 509435 w 1650524"/>
                  <a:gd name="connsiteY209" fmla="*/ 42535 h 1660526"/>
                  <a:gd name="connsiteX210" fmla="*/ 504204 w 1650524"/>
                  <a:gd name="connsiteY210" fmla="*/ 44498 h 1660526"/>
                  <a:gd name="connsiteX211" fmla="*/ 493086 w 1650524"/>
                  <a:gd name="connsiteY211" fmla="*/ 45807 h 1660526"/>
                  <a:gd name="connsiteX212" fmla="*/ 491124 w 1650524"/>
                  <a:gd name="connsiteY212" fmla="*/ 45807 h 1660526"/>
                  <a:gd name="connsiteX213" fmla="*/ 491124 w 1650524"/>
                  <a:gd name="connsiteY213" fmla="*/ 47116 h 1660526"/>
                  <a:gd name="connsiteX214" fmla="*/ 489817 w 1650524"/>
                  <a:gd name="connsiteY214" fmla="*/ 49733 h 1660526"/>
                  <a:gd name="connsiteX215" fmla="*/ 489817 w 1650524"/>
                  <a:gd name="connsiteY215" fmla="*/ 50388 h 1660526"/>
                  <a:gd name="connsiteX216" fmla="*/ 485239 w 1650524"/>
                  <a:gd name="connsiteY216" fmla="*/ 64785 h 1660526"/>
                  <a:gd name="connsiteX217" fmla="*/ 485239 w 1650524"/>
                  <a:gd name="connsiteY217" fmla="*/ 66093 h 1660526"/>
                  <a:gd name="connsiteX218" fmla="*/ 484585 w 1650524"/>
                  <a:gd name="connsiteY218" fmla="*/ 68711 h 1660526"/>
                  <a:gd name="connsiteX219" fmla="*/ 489163 w 1650524"/>
                  <a:gd name="connsiteY219" fmla="*/ 71983 h 1660526"/>
                  <a:gd name="connsiteX220" fmla="*/ 495702 w 1650524"/>
                  <a:gd name="connsiteY220" fmla="*/ 77872 h 1660526"/>
                  <a:gd name="connsiteX221" fmla="*/ 492432 w 1650524"/>
                  <a:gd name="connsiteY221" fmla="*/ 100121 h 1660526"/>
                  <a:gd name="connsiteX222" fmla="*/ 466274 w 1650524"/>
                  <a:gd name="connsiteY222" fmla="*/ 101430 h 1660526"/>
                  <a:gd name="connsiteX223" fmla="*/ 455157 w 1650524"/>
                  <a:gd name="connsiteY223" fmla="*/ 86379 h 1660526"/>
                  <a:gd name="connsiteX224" fmla="*/ 455157 w 1650524"/>
                  <a:gd name="connsiteY224" fmla="*/ 86379 h 1660526"/>
                  <a:gd name="connsiteX225" fmla="*/ 449271 w 1650524"/>
                  <a:gd name="connsiteY225" fmla="*/ 88343 h 1660526"/>
                  <a:gd name="connsiteX226" fmla="*/ 445347 w 1650524"/>
                  <a:gd name="connsiteY226" fmla="*/ 95541 h 1660526"/>
                  <a:gd name="connsiteX227" fmla="*/ 445347 w 1650524"/>
                  <a:gd name="connsiteY227" fmla="*/ 96850 h 1660526"/>
                  <a:gd name="connsiteX228" fmla="*/ 442077 w 1650524"/>
                  <a:gd name="connsiteY228" fmla="*/ 111900 h 1660526"/>
                  <a:gd name="connsiteX229" fmla="*/ 446655 w 1650524"/>
                  <a:gd name="connsiteY229" fmla="*/ 111900 h 1660526"/>
                  <a:gd name="connsiteX230" fmla="*/ 449925 w 1650524"/>
                  <a:gd name="connsiteY230" fmla="*/ 111900 h 1660526"/>
                  <a:gd name="connsiteX231" fmla="*/ 456465 w 1650524"/>
                  <a:gd name="connsiteY231" fmla="*/ 117136 h 1660526"/>
                  <a:gd name="connsiteX232" fmla="*/ 449925 w 1650524"/>
                  <a:gd name="connsiteY232" fmla="*/ 135459 h 1660526"/>
                  <a:gd name="connsiteX233" fmla="*/ 452541 w 1650524"/>
                  <a:gd name="connsiteY233" fmla="*/ 137422 h 1660526"/>
                  <a:gd name="connsiteX234" fmla="*/ 457773 w 1650524"/>
                  <a:gd name="connsiteY234" fmla="*/ 142657 h 1660526"/>
                  <a:gd name="connsiteX235" fmla="*/ 457773 w 1650524"/>
                  <a:gd name="connsiteY235" fmla="*/ 152473 h 1660526"/>
                  <a:gd name="connsiteX236" fmla="*/ 439462 w 1650524"/>
                  <a:gd name="connsiteY236" fmla="*/ 162288 h 1660526"/>
                  <a:gd name="connsiteX237" fmla="*/ 428998 w 1650524"/>
                  <a:gd name="connsiteY237" fmla="*/ 151818 h 1660526"/>
                  <a:gd name="connsiteX238" fmla="*/ 428344 w 1650524"/>
                  <a:gd name="connsiteY238" fmla="*/ 149201 h 1660526"/>
                  <a:gd name="connsiteX239" fmla="*/ 426382 w 1650524"/>
                  <a:gd name="connsiteY239" fmla="*/ 146583 h 1660526"/>
                  <a:gd name="connsiteX240" fmla="*/ 421151 w 1650524"/>
                  <a:gd name="connsiteY240" fmla="*/ 138076 h 1660526"/>
                  <a:gd name="connsiteX241" fmla="*/ 419189 w 1650524"/>
                  <a:gd name="connsiteY241" fmla="*/ 132841 h 1660526"/>
                  <a:gd name="connsiteX242" fmla="*/ 411341 w 1650524"/>
                  <a:gd name="connsiteY242" fmla="*/ 135459 h 1660526"/>
                  <a:gd name="connsiteX243" fmla="*/ 408072 w 1650524"/>
                  <a:gd name="connsiteY243" fmla="*/ 136768 h 1660526"/>
                  <a:gd name="connsiteX244" fmla="*/ 404802 w 1650524"/>
                  <a:gd name="connsiteY244" fmla="*/ 138076 h 1660526"/>
                  <a:gd name="connsiteX245" fmla="*/ 399570 w 1650524"/>
                  <a:gd name="connsiteY245" fmla="*/ 140039 h 1660526"/>
                  <a:gd name="connsiteX246" fmla="*/ 398262 w 1650524"/>
                  <a:gd name="connsiteY246" fmla="*/ 143966 h 1660526"/>
                  <a:gd name="connsiteX247" fmla="*/ 379297 w 1650524"/>
                  <a:gd name="connsiteY247" fmla="*/ 149201 h 1660526"/>
                  <a:gd name="connsiteX248" fmla="*/ 360332 w 1650524"/>
                  <a:gd name="connsiteY248" fmla="*/ 134804 h 1660526"/>
                  <a:gd name="connsiteX249" fmla="*/ 357716 w 1650524"/>
                  <a:gd name="connsiteY249" fmla="*/ 130878 h 1660526"/>
                  <a:gd name="connsiteX250" fmla="*/ 353793 w 1650524"/>
                  <a:gd name="connsiteY250" fmla="*/ 123680 h 1660526"/>
                  <a:gd name="connsiteX251" fmla="*/ 352485 w 1650524"/>
                  <a:gd name="connsiteY251" fmla="*/ 114518 h 1660526"/>
                  <a:gd name="connsiteX252" fmla="*/ 342675 w 1650524"/>
                  <a:gd name="connsiteY252" fmla="*/ 110592 h 1660526"/>
                  <a:gd name="connsiteX253" fmla="*/ 341367 w 1650524"/>
                  <a:gd name="connsiteY253" fmla="*/ 110592 h 1660526"/>
                  <a:gd name="connsiteX254" fmla="*/ 340060 w 1650524"/>
                  <a:gd name="connsiteY254" fmla="*/ 113864 h 1660526"/>
                  <a:gd name="connsiteX255" fmla="*/ 340060 w 1650524"/>
                  <a:gd name="connsiteY255" fmla="*/ 114518 h 1660526"/>
                  <a:gd name="connsiteX256" fmla="*/ 343329 w 1650524"/>
                  <a:gd name="connsiteY256" fmla="*/ 123025 h 1660526"/>
                  <a:gd name="connsiteX257" fmla="*/ 343329 w 1650524"/>
                  <a:gd name="connsiteY257" fmla="*/ 126297 h 1660526"/>
                  <a:gd name="connsiteX258" fmla="*/ 344637 w 1650524"/>
                  <a:gd name="connsiteY258" fmla="*/ 137422 h 1660526"/>
                  <a:gd name="connsiteX259" fmla="*/ 332212 w 1650524"/>
                  <a:gd name="connsiteY259" fmla="*/ 160980 h 1660526"/>
                  <a:gd name="connsiteX260" fmla="*/ 317825 w 1650524"/>
                  <a:gd name="connsiteY260" fmla="*/ 175376 h 1660526"/>
                  <a:gd name="connsiteX261" fmla="*/ 317825 w 1650524"/>
                  <a:gd name="connsiteY261" fmla="*/ 176031 h 1660526"/>
                  <a:gd name="connsiteX262" fmla="*/ 319133 w 1650524"/>
                  <a:gd name="connsiteY262" fmla="*/ 179957 h 1660526"/>
                  <a:gd name="connsiteX263" fmla="*/ 310631 w 1650524"/>
                  <a:gd name="connsiteY263" fmla="*/ 191082 h 1660526"/>
                  <a:gd name="connsiteX264" fmla="*/ 310631 w 1650524"/>
                  <a:gd name="connsiteY264" fmla="*/ 191082 h 1660526"/>
                  <a:gd name="connsiteX265" fmla="*/ 308015 w 1650524"/>
                  <a:gd name="connsiteY265" fmla="*/ 204170 h 1660526"/>
                  <a:gd name="connsiteX266" fmla="*/ 308669 w 1650524"/>
                  <a:gd name="connsiteY266" fmla="*/ 205478 h 1660526"/>
                  <a:gd name="connsiteX267" fmla="*/ 309977 w 1650524"/>
                  <a:gd name="connsiteY267" fmla="*/ 206133 h 1660526"/>
                  <a:gd name="connsiteX268" fmla="*/ 315863 w 1650524"/>
                  <a:gd name="connsiteY268" fmla="*/ 209405 h 1660526"/>
                  <a:gd name="connsiteX269" fmla="*/ 318479 w 1650524"/>
                  <a:gd name="connsiteY269" fmla="*/ 215294 h 1660526"/>
                  <a:gd name="connsiteX270" fmla="*/ 311939 w 1650524"/>
                  <a:gd name="connsiteY270" fmla="*/ 225110 h 1660526"/>
                  <a:gd name="connsiteX271" fmla="*/ 311939 w 1650524"/>
                  <a:gd name="connsiteY271" fmla="*/ 225764 h 1660526"/>
                  <a:gd name="connsiteX272" fmla="*/ 308669 w 1650524"/>
                  <a:gd name="connsiteY272" fmla="*/ 233617 h 1660526"/>
                  <a:gd name="connsiteX273" fmla="*/ 303438 w 1650524"/>
                  <a:gd name="connsiteY273" fmla="*/ 235580 h 1660526"/>
                  <a:gd name="connsiteX274" fmla="*/ 296244 w 1650524"/>
                  <a:gd name="connsiteY274" fmla="*/ 233617 h 1660526"/>
                  <a:gd name="connsiteX275" fmla="*/ 289705 w 1650524"/>
                  <a:gd name="connsiteY275" fmla="*/ 234271 h 1660526"/>
                  <a:gd name="connsiteX276" fmla="*/ 283165 w 1650524"/>
                  <a:gd name="connsiteY276" fmla="*/ 230999 h 1660526"/>
                  <a:gd name="connsiteX277" fmla="*/ 285127 w 1650524"/>
                  <a:gd name="connsiteY277" fmla="*/ 219220 h 1660526"/>
                  <a:gd name="connsiteX278" fmla="*/ 285781 w 1650524"/>
                  <a:gd name="connsiteY278" fmla="*/ 217912 h 1660526"/>
                  <a:gd name="connsiteX279" fmla="*/ 283819 w 1650524"/>
                  <a:gd name="connsiteY279" fmla="*/ 213331 h 1660526"/>
                  <a:gd name="connsiteX280" fmla="*/ 282511 w 1650524"/>
                  <a:gd name="connsiteY280" fmla="*/ 210059 h 1660526"/>
                  <a:gd name="connsiteX281" fmla="*/ 279241 w 1650524"/>
                  <a:gd name="connsiteY281" fmla="*/ 207441 h 1660526"/>
                  <a:gd name="connsiteX282" fmla="*/ 270086 w 1650524"/>
                  <a:gd name="connsiteY282" fmla="*/ 199589 h 1660526"/>
                  <a:gd name="connsiteX283" fmla="*/ 268124 w 1650524"/>
                  <a:gd name="connsiteY283" fmla="*/ 191736 h 1660526"/>
                  <a:gd name="connsiteX284" fmla="*/ 274010 w 1650524"/>
                  <a:gd name="connsiteY284" fmla="*/ 185192 h 1660526"/>
                  <a:gd name="connsiteX285" fmla="*/ 274664 w 1650524"/>
                  <a:gd name="connsiteY285" fmla="*/ 185192 h 1660526"/>
                  <a:gd name="connsiteX286" fmla="*/ 273356 w 1650524"/>
                  <a:gd name="connsiteY286" fmla="*/ 185192 h 1660526"/>
                  <a:gd name="connsiteX287" fmla="*/ 268124 w 1650524"/>
                  <a:gd name="connsiteY287" fmla="*/ 183883 h 1660526"/>
                  <a:gd name="connsiteX288" fmla="*/ 268124 w 1650524"/>
                  <a:gd name="connsiteY288" fmla="*/ 183883 h 1660526"/>
                  <a:gd name="connsiteX289" fmla="*/ 264200 w 1650524"/>
                  <a:gd name="connsiteY289" fmla="*/ 185847 h 1660526"/>
                  <a:gd name="connsiteX290" fmla="*/ 247197 w 1650524"/>
                  <a:gd name="connsiteY290" fmla="*/ 179957 h 1660526"/>
                  <a:gd name="connsiteX291" fmla="*/ 241966 w 1650524"/>
                  <a:gd name="connsiteY291" fmla="*/ 172759 h 1660526"/>
                  <a:gd name="connsiteX292" fmla="*/ 238042 w 1650524"/>
                  <a:gd name="connsiteY292" fmla="*/ 166869 h 1660526"/>
                  <a:gd name="connsiteX293" fmla="*/ 232810 w 1650524"/>
                  <a:gd name="connsiteY293" fmla="*/ 162943 h 1660526"/>
                  <a:gd name="connsiteX294" fmla="*/ 226924 w 1650524"/>
                  <a:gd name="connsiteY294" fmla="*/ 159017 h 1660526"/>
                  <a:gd name="connsiteX295" fmla="*/ 223000 w 1650524"/>
                  <a:gd name="connsiteY295" fmla="*/ 149201 h 1660526"/>
                  <a:gd name="connsiteX296" fmla="*/ 223000 w 1650524"/>
                  <a:gd name="connsiteY296" fmla="*/ 145929 h 1660526"/>
                  <a:gd name="connsiteX297" fmla="*/ 225616 w 1650524"/>
                  <a:gd name="connsiteY297" fmla="*/ 132841 h 1660526"/>
                  <a:gd name="connsiteX298" fmla="*/ 227578 w 1650524"/>
                  <a:gd name="connsiteY298" fmla="*/ 128915 h 1660526"/>
                  <a:gd name="connsiteX299" fmla="*/ 227578 w 1650524"/>
                  <a:gd name="connsiteY299" fmla="*/ 126297 h 1660526"/>
                  <a:gd name="connsiteX300" fmla="*/ 227578 w 1650524"/>
                  <a:gd name="connsiteY300" fmla="*/ 119753 h 1660526"/>
                  <a:gd name="connsiteX301" fmla="*/ 220385 w 1650524"/>
                  <a:gd name="connsiteY301" fmla="*/ 124334 h 1660526"/>
                  <a:gd name="connsiteX302" fmla="*/ 220385 w 1650524"/>
                  <a:gd name="connsiteY302" fmla="*/ 124334 h 1660526"/>
                  <a:gd name="connsiteX303" fmla="*/ 212537 w 1650524"/>
                  <a:gd name="connsiteY303" fmla="*/ 138076 h 1660526"/>
                  <a:gd name="connsiteX304" fmla="*/ 209267 w 1650524"/>
                  <a:gd name="connsiteY304" fmla="*/ 140694 h 1660526"/>
                  <a:gd name="connsiteX305" fmla="*/ 194226 w 1650524"/>
                  <a:gd name="connsiteY305" fmla="*/ 147892 h 1660526"/>
                  <a:gd name="connsiteX306" fmla="*/ 194226 w 1650524"/>
                  <a:gd name="connsiteY306" fmla="*/ 147892 h 1660526"/>
                  <a:gd name="connsiteX307" fmla="*/ 195534 w 1650524"/>
                  <a:gd name="connsiteY307" fmla="*/ 148546 h 1660526"/>
                  <a:gd name="connsiteX308" fmla="*/ 200112 w 1650524"/>
                  <a:gd name="connsiteY308" fmla="*/ 168832 h 1660526"/>
                  <a:gd name="connsiteX309" fmla="*/ 184417 w 1650524"/>
                  <a:gd name="connsiteY309" fmla="*/ 183229 h 1660526"/>
                  <a:gd name="connsiteX310" fmla="*/ 184417 w 1650524"/>
                  <a:gd name="connsiteY310" fmla="*/ 183883 h 1660526"/>
                  <a:gd name="connsiteX311" fmla="*/ 184417 w 1650524"/>
                  <a:gd name="connsiteY311" fmla="*/ 185192 h 1660526"/>
                  <a:gd name="connsiteX312" fmla="*/ 177877 w 1650524"/>
                  <a:gd name="connsiteY312" fmla="*/ 200243 h 1660526"/>
                  <a:gd name="connsiteX313" fmla="*/ 168068 w 1650524"/>
                  <a:gd name="connsiteY313" fmla="*/ 203515 h 1660526"/>
                  <a:gd name="connsiteX314" fmla="*/ 162182 w 1650524"/>
                  <a:gd name="connsiteY314" fmla="*/ 204824 h 1660526"/>
                  <a:gd name="connsiteX315" fmla="*/ 160874 w 1650524"/>
                  <a:gd name="connsiteY315" fmla="*/ 207441 h 1660526"/>
                  <a:gd name="connsiteX316" fmla="*/ 151065 w 1650524"/>
                  <a:gd name="connsiteY316" fmla="*/ 217257 h 1660526"/>
                  <a:gd name="connsiteX317" fmla="*/ 140602 w 1650524"/>
                  <a:gd name="connsiteY317" fmla="*/ 213331 h 1660526"/>
                  <a:gd name="connsiteX318" fmla="*/ 137332 w 1650524"/>
                  <a:gd name="connsiteY318" fmla="*/ 213331 h 1660526"/>
                  <a:gd name="connsiteX319" fmla="*/ 128830 w 1650524"/>
                  <a:gd name="connsiteY319" fmla="*/ 206787 h 1660526"/>
                  <a:gd name="connsiteX320" fmla="*/ 128176 w 1650524"/>
                  <a:gd name="connsiteY320" fmla="*/ 205478 h 1660526"/>
                  <a:gd name="connsiteX321" fmla="*/ 125560 w 1650524"/>
                  <a:gd name="connsiteY321" fmla="*/ 205478 h 1660526"/>
                  <a:gd name="connsiteX322" fmla="*/ 122291 w 1650524"/>
                  <a:gd name="connsiteY322" fmla="*/ 205478 h 1660526"/>
                  <a:gd name="connsiteX323" fmla="*/ 117059 w 1650524"/>
                  <a:gd name="connsiteY323" fmla="*/ 204170 h 1660526"/>
                  <a:gd name="connsiteX324" fmla="*/ 115751 w 1650524"/>
                  <a:gd name="connsiteY324" fmla="*/ 204170 h 1660526"/>
                  <a:gd name="connsiteX325" fmla="*/ 115751 w 1650524"/>
                  <a:gd name="connsiteY325" fmla="*/ 204170 h 1660526"/>
                  <a:gd name="connsiteX326" fmla="*/ 109865 w 1650524"/>
                  <a:gd name="connsiteY326" fmla="*/ 207441 h 1660526"/>
                  <a:gd name="connsiteX327" fmla="*/ 107250 w 1650524"/>
                  <a:gd name="connsiteY327" fmla="*/ 209405 h 1660526"/>
                  <a:gd name="connsiteX328" fmla="*/ 100056 w 1650524"/>
                  <a:gd name="connsiteY328" fmla="*/ 215294 h 1660526"/>
                  <a:gd name="connsiteX329" fmla="*/ 82399 w 1650524"/>
                  <a:gd name="connsiteY329" fmla="*/ 216603 h 1660526"/>
                  <a:gd name="connsiteX330" fmla="*/ 75859 w 1650524"/>
                  <a:gd name="connsiteY330" fmla="*/ 219220 h 1660526"/>
                  <a:gd name="connsiteX331" fmla="*/ 57548 w 1650524"/>
                  <a:gd name="connsiteY331" fmla="*/ 220529 h 1660526"/>
                  <a:gd name="connsiteX332" fmla="*/ 50355 w 1650524"/>
                  <a:gd name="connsiteY332" fmla="*/ 215948 h 1660526"/>
                  <a:gd name="connsiteX333" fmla="*/ 49701 w 1650524"/>
                  <a:gd name="connsiteY333" fmla="*/ 217257 h 1660526"/>
                  <a:gd name="connsiteX334" fmla="*/ 37930 w 1650524"/>
                  <a:gd name="connsiteY334" fmla="*/ 225110 h 1660526"/>
                  <a:gd name="connsiteX335" fmla="*/ 35968 w 1650524"/>
                  <a:gd name="connsiteY335" fmla="*/ 225110 h 1660526"/>
                  <a:gd name="connsiteX336" fmla="*/ 26158 w 1650524"/>
                  <a:gd name="connsiteY336" fmla="*/ 227073 h 1660526"/>
                  <a:gd name="connsiteX337" fmla="*/ 27466 w 1650524"/>
                  <a:gd name="connsiteY337" fmla="*/ 241470 h 1660526"/>
                  <a:gd name="connsiteX338" fmla="*/ 30082 w 1650524"/>
                  <a:gd name="connsiteY338" fmla="*/ 243433 h 1660526"/>
                  <a:gd name="connsiteX339" fmla="*/ 34660 w 1650524"/>
                  <a:gd name="connsiteY339" fmla="*/ 246050 h 1660526"/>
                  <a:gd name="connsiteX340" fmla="*/ 39238 w 1650524"/>
                  <a:gd name="connsiteY340" fmla="*/ 248014 h 1660526"/>
                  <a:gd name="connsiteX341" fmla="*/ 48393 w 1650524"/>
                  <a:gd name="connsiteY341" fmla="*/ 258484 h 1660526"/>
                  <a:gd name="connsiteX342" fmla="*/ 47085 w 1650524"/>
                  <a:gd name="connsiteY342" fmla="*/ 274189 h 1660526"/>
                  <a:gd name="connsiteX343" fmla="*/ 53625 w 1650524"/>
                  <a:gd name="connsiteY343" fmla="*/ 280733 h 1660526"/>
                  <a:gd name="connsiteX344" fmla="*/ 56240 w 1650524"/>
                  <a:gd name="connsiteY344" fmla="*/ 282042 h 1660526"/>
                  <a:gd name="connsiteX345" fmla="*/ 63434 w 1650524"/>
                  <a:gd name="connsiteY345" fmla="*/ 290549 h 1660526"/>
                  <a:gd name="connsiteX346" fmla="*/ 65396 w 1650524"/>
                  <a:gd name="connsiteY346" fmla="*/ 292512 h 1660526"/>
                  <a:gd name="connsiteX347" fmla="*/ 67358 w 1650524"/>
                  <a:gd name="connsiteY347" fmla="*/ 295129 h 1660526"/>
                  <a:gd name="connsiteX348" fmla="*/ 67358 w 1650524"/>
                  <a:gd name="connsiteY348" fmla="*/ 312798 h 1660526"/>
                  <a:gd name="connsiteX349" fmla="*/ 64742 w 1650524"/>
                  <a:gd name="connsiteY349" fmla="*/ 314761 h 1660526"/>
                  <a:gd name="connsiteX350" fmla="*/ 62126 w 1650524"/>
                  <a:gd name="connsiteY350" fmla="*/ 316725 h 1660526"/>
                  <a:gd name="connsiteX351" fmla="*/ 62126 w 1650524"/>
                  <a:gd name="connsiteY351" fmla="*/ 316725 h 1660526"/>
                  <a:gd name="connsiteX352" fmla="*/ 63434 w 1650524"/>
                  <a:gd name="connsiteY352" fmla="*/ 329812 h 1660526"/>
                  <a:gd name="connsiteX353" fmla="*/ 63434 w 1650524"/>
                  <a:gd name="connsiteY353" fmla="*/ 329812 h 1660526"/>
                  <a:gd name="connsiteX354" fmla="*/ 51009 w 1650524"/>
                  <a:gd name="connsiteY354" fmla="*/ 341591 h 1660526"/>
                  <a:gd name="connsiteX355" fmla="*/ 45123 w 1650524"/>
                  <a:gd name="connsiteY355" fmla="*/ 341591 h 1660526"/>
                  <a:gd name="connsiteX356" fmla="*/ 24196 w 1650524"/>
                  <a:gd name="connsiteY356" fmla="*/ 355988 h 1660526"/>
                  <a:gd name="connsiteX357" fmla="*/ 15041 w 1650524"/>
                  <a:gd name="connsiteY357" fmla="*/ 352061 h 1660526"/>
                  <a:gd name="connsiteX358" fmla="*/ 11117 w 1650524"/>
                  <a:gd name="connsiteY358" fmla="*/ 350098 h 1660526"/>
                  <a:gd name="connsiteX359" fmla="*/ 7847 w 1650524"/>
                  <a:gd name="connsiteY359" fmla="*/ 351407 h 1660526"/>
                  <a:gd name="connsiteX360" fmla="*/ 5232 w 1650524"/>
                  <a:gd name="connsiteY360" fmla="*/ 352716 h 1660526"/>
                  <a:gd name="connsiteX361" fmla="*/ 0 w 1650524"/>
                  <a:gd name="connsiteY361" fmla="*/ 354679 h 1660526"/>
                  <a:gd name="connsiteX362" fmla="*/ 1962 w 1650524"/>
                  <a:gd name="connsiteY362" fmla="*/ 361223 h 1660526"/>
                  <a:gd name="connsiteX363" fmla="*/ 1962 w 1650524"/>
                  <a:gd name="connsiteY363" fmla="*/ 361877 h 1660526"/>
                  <a:gd name="connsiteX364" fmla="*/ 13079 w 1650524"/>
                  <a:gd name="connsiteY364" fmla="*/ 369730 h 1660526"/>
                  <a:gd name="connsiteX365" fmla="*/ 13079 w 1650524"/>
                  <a:gd name="connsiteY365" fmla="*/ 377583 h 1660526"/>
                  <a:gd name="connsiteX366" fmla="*/ 13079 w 1650524"/>
                  <a:gd name="connsiteY366" fmla="*/ 384781 h 1660526"/>
                  <a:gd name="connsiteX367" fmla="*/ 26812 w 1650524"/>
                  <a:gd name="connsiteY367" fmla="*/ 395906 h 1660526"/>
                  <a:gd name="connsiteX368" fmla="*/ 35314 w 1650524"/>
                  <a:gd name="connsiteY368" fmla="*/ 394597 h 1660526"/>
                  <a:gd name="connsiteX369" fmla="*/ 37930 w 1650524"/>
                  <a:gd name="connsiteY369" fmla="*/ 394597 h 1660526"/>
                  <a:gd name="connsiteX370" fmla="*/ 39891 w 1650524"/>
                  <a:gd name="connsiteY370" fmla="*/ 395906 h 1660526"/>
                  <a:gd name="connsiteX371" fmla="*/ 49047 w 1650524"/>
                  <a:gd name="connsiteY371" fmla="*/ 410302 h 1660526"/>
                  <a:gd name="connsiteX372" fmla="*/ 47739 w 1650524"/>
                  <a:gd name="connsiteY372" fmla="*/ 414883 h 1660526"/>
                  <a:gd name="connsiteX373" fmla="*/ 47085 w 1650524"/>
                  <a:gd name="connsiteY373" fmla="*/ 418155 h 1660526"/>
                  <a:gd name="connsiteX374" fmla="*/ 53625 w 1650524"/>
                  <a:gd name="connsiteY374" fmla="*/ 435823 h 1660526"/>
                  <a:gd name="connsiteX375" fmla="*/ 47739 w 1650524"/>
                  <a:gd name="connsiteY375" fmla="*/ 440404 h 1660526"/>
                  <a:gd name="connsiteX376" fmla="*/ 41199 w 1650524"/>
                  <a:gd name="connsiteY376" fmla="*/ 440404 h 1660526"/>
                  <a:gd name="connsiteX377" fmla="*/ 39891 w 1650524"/>
                  <a:gd name="connsiteY377" fmla="*/ 440404 h 1660526"/>
                  <a:gd name="connsiteX378" fmla="*/ 37930 w 1650524"/>
                  <a:gd name="connsiteY378" fmla="*/ 448911 h 1660526"/>
                  <a:gd name="connsiteX379" fmla="*/ 35968 w 1650524"/>
                  <a:gd name="connsiteY379" fmla="*/ 452183 h 1660526"/>
                  <a:gd name="connsiteX380" fmla="*/ 29428 w 1650524"/>
                  <a:gd name="connsiteY380" fmla="*/ 460036 h 1660526"/>
                  <a:gd name="connsiteX381" fmla="*/ 26812 w 1650524"/>
                  <a:gd name="connsiteY381" fmla="*/ 461344 h 1660526"/>
                  <a:gd name="connsiteX382" fmla="*/ 24196 w 1650524"/>
                  <a:gd name="connsiteY382" fmla="*/ 462653 h 1660526"/>
                  <a:gd name="connsiteX383" fmla="*/ 27466 w 1650524"/>
                  <a:gd name="connsiteY383" fmla="*/ 466580 h 1660526"/>
                  <a:gd name="connsiteX384" fmla="*/ 32698 w 1650524"/>
                  <a:gd name="connsiteY384" fmla="*/ 481630 h 1660526"/>
                  <a:gd name="connsiteX385" fmla="*/ 29428 w 1650524"/>
                  <a:gd name="connsiteY385" fmla="*/ 485557 h 1660526"/>
                  <a:gd name="connsiteX386" fmla="*/ 26812 w 1650524"/>
                  <a:gd name="connsiteY386" fmla="*/ 489483 h 1660526"/>
                  <a:gd name="connsiteX387" fmla="*/ 34660 w 1650524"/>
                  <a:gd name="connsiteY387" fmla="*/ 502571 h 1660526"/>
                  <a:gd name="connsiteX388" fmla="*/ 37930 w 1650524"/>
                  <a:gd name="connsiteY388" fmla="*/ 509769 h 1660526"/>
                  <a:gd name="connsiteX389" fmla="*/ 37930 w 1650524"/>
                  <a:gd name="connsiteY389" fmla="*/ 509769 h 1660526"/>
                  <a:gd name="connsiteX390" fmla="*/ 39238 w 1650524"/>
                  <a:gd name="connsiteY390" fmla="*/ 509769 h 1660526"/>
                  <a:gd name="connsiteX391" fmla="*/ 50355 w 1650524"/>
                  <a:gd name="connsiteY391" fmla="*/ 513696 h 1660526"/>
                  <a:gd name="connsiteX392" fmla="*/ 54279 w 1650524"/>
                  <a:gd name="connsiteY392" fmla="*/ 516968 h 1660526"/>
                  <a:gd name="connsiteX393" fmla="*/ 59510 w 1650524"/>
                  <a:gd name="connsiteY393" fmla="*/ 518276 h 1660526"/>
                  <a:gd name="connsiteX394" fmla="*/ 62126 w 1650524"/>
                  <a:gd name="connsiteY394" fmla="*/ 518276 h 1660526"/>
                  <a:gd name="connsiteX395" fmla="*/ 63434 w 1650524"/>
                  <a:gd name="connsiteY395" fmla="*/ 520894 h 1660526"/>
                  <a:gd name="connsiteX396" fmla="*/ 70628 w 1650524"/>
                  <a:gd name="connsiteY396" fmla="*/ 528092 h 1660526"/>
                  <a:gd name="connsiteX397" fmla="*/ 71936 w 1650524"/>
                  <a:gd name="connsiteY397" fmla="*/ 528092 h 1660526"/>
                  <a:gd name="connsiteX398" fmla="*/ 83053 w 1650524"/>
                  <a:gd name="connsiteY398" fmla="*/ 532673 h 1660526"/>
                  <a:gd name="connsiteX399" fmla="*/ 92208 w 1650524"/>
                  <a:gd name="connsiteY399" fmla="*/ 532673 h 1660526"/>
                  <a:gd name="connsiteX400" fmla="*/ 99402 w 1650524"/>
                  <a:gd name="connsiteY400" fmla="*/ 531364 h 1660526"/>
                  <a:gd name="connsiteX401" fmla="*/ 106596 w 1650524"/>
                  <a:gd name="connsiteY401" fmla="*/ 529401 h 1660526"/>
                  <a:gd name="connsiteX402" fmla="*/ 109211 w 1650524"/>
                  <a:gd name="connsiteY402" fmla="*/ 527438 h 1660526"/>
                  <a:gd name="connsiteX403" fmla="*/ 124906 w 1650524"/>
                  <a:gd name="connsiteY403" fmla="*/ 525475 h 1660526"/>
                  <a:gd name="connsiteX404" fmla="*/ 127522 w 1650524"/>
                  <a:gd name="connsiteY404" fmla="*/ 535290 h 1660526"/>
                  <a:gd name="connsiteX405" fmla="*/ 127522 w 1650524"/>
                  <a:gd name="connsiteY405" fmla="*/ 537253 h 1660526"/>
                  <a:gd name="connsiteX406" fmla="*/ 127522 w 1650524"/>
                  <a:gd name="connsiteY406" fmla="*/ 537253 h 1660526"/>
                  <a:gd name="connsiteX407" fmla="*/ 134062 w 1650524"/>
                  <a:gd name="connsiteY407" fmla="*/ 554268 h 1660526"/>
                  <a:gd name="connsiteX408" fmla="*/ 129484 w 1650524"/>
                  <a:gd name="connsiteY408" fmla="*/ 558849 h 1660526"/>
                  <a:gd name="connsiteX409" fmla="*/ 127522 w 1650524"/>
                  <a:gd name="connsiteY409" fmla="*/ 560812 h 1660526"/>
                  <a:gd name="connsiteX410" fmla="*/ 115751 w 1650524"/>
                  <a:gd name="connsiteY410" fmla="*/ 577826 h 1660526"/>
                  <a:gd name="connsiteX411" fmla="*/ 113789 w 1650524"/>
                  <a:gd name="connsiteY411" fmla="*/ 578480 h 1660526"/>
                  <a:gd name="connsiteX412" fmla="*/ 106596 w 1650524"/>
                  <a:gd name="connsiteY412" fmla="*/ 588950 h 1660526"/>
                  <a:gd name="connsiteX413" fmla="*/ 105288 w 1650524"/>
                  <a:gd name="connsiteY413" fmla="*/ 588950 h 1660526"/>
                  <a:gd name="connsiteX414" fmla="*/ 111827 w 1650524"/>
                  <a:gd name="connsiteY414" fmla="*/ 603347 h 1660526"/>
                  <a:gd name="connsiteX415" fmla="*/ 113789 w 1650524"/>
                  <a:gd name="connsiteY415" fmla="*/ 603347 h 1660526"/>
                  <a:gd name="connsiteX416" fmla="*/ 124253 w 1650524"/>
                  <a:gd name="connsiteY416" fmla="*/ 603347 h 1660526"/>
                  <a:gd name="connsiteX417" fmla="*/ 136678 w 1650524"/>
                  <a:gd name="connsiteY417" fmla="*/ 598766 h 1660526"/>
                  <a:gd name="connsiteX418" fmla="*/ 166760 w 1650524"/>
                  <a:gd name="connsiteY418" fmla="*/ 588296 h 1660526"/>
                  <a:gd name="connsiteX419" fmla="*/ 186379 w 1650524"/>
                  <a:gd name="connsiteY419" fmla="*/ 573245 h 1660526"/>
                  <a:gd name="connsiteX420" fmla="*/ 188995 w 1650524"/>
                  <a:gd name="connsiteY420" fmla="*/ 565393 h 1660526"/>
                  <a:gd name="connsiteX421" fmla="*/ 195534 w 1650524"/>
                  <a:gd name="connsiteY421" fmla="*/ 558194 h 1660526"/>
                  <a:gd name="connsiteX422" fmla="*/ 198804 w 1650524"/>
                  <a:gd name="connsiteY422" fmla="*/ 544452 h 1660526"/>
                  <a:gd name="connsiteX423" fmla="*/ 220385 w 1650524"/>
                  <a:gd name="connsiteY423" fmla="*/ 532018 h 1660526"/>
                  <a:gd name="connsiteX424" fmla="*/ 222347 w 1650524"/>
                  <a:gd name="connsiteY424" fmla="*/ 522203 h 1660526"/>
                  <a:gd name="connsiteX425" fmla="*/ 228232 w 1650524"/>
                  <a:gd name="connsiteY425" fmla="*/ 516968 h 1660526"/>
                  <a:gd name="connsiteX426" fmla="*/ 229540 w 1650524"/>
                  <a:gd name="connsiteY426" fmla="*/ 509115 h 1660526"/>
                  <a:gd name="connsiteX427" fmla="*/ 250467 w 1650524"/>
                  <a:gd name="connsiteY427" fmla="*/ 496027 h 1660526"/>
                  <a:gd name="connsiteX428" fmla="*/ 261584 w 1650524"/>
                  <a:gd name="connsiteY428" fmla="*/ 490792 h 1660526"/>
                  <a:gd name="connsiteX429" fmla="*/ 270086 w 1650524"/>
                  <a:gd name="connsiteY429" fmla="*/ 485557 h 1660526"/>
                  <a:gd name="connsiteX430" fmla="*/ 283819 w 1650524"/>
                  <a:gd name="connsiteY430" fmla="*/ 492101 h 1660526"/>
                  <a:gd name="connsiteX431" fmla="*/ 302784 w 1650524"/>
                  <a:gd name="connsiteY431" fmla="*/ 496027 h 1660526"/>
                  <a:gd name="connsiteX432" fmla="*/ 318479 w 1650524"/>
                  <a:gd name="connsiteY432" fmla="*/ 499954 h 1660526"/>
                  <a:gd name="connsiteX433" fmla="*/ 326326 w 1650524"/>
                  <a:gd name="connsiteY433" fmla="*/ 509769 h 1660526"/>
                  <a:gd name="connsiteX434" fmla="*/ 332212 w 1650524"/>
                  <a:gd name="connsiteY434" fmla="*/ 503880 h 1660526"/>
                  <a:gd name="connsiteX435" fmla="*/ 349869 w 1650524"/>
                  <a:gd name="connsiteY435" fmla="*/ 518276 h 1660526"/>
                  <a:gd name="connsiteX436" fmla="*/ 371450 w 1650524"/>
                  <a:gd name="connsiteY436" fmla="*/ 531364 h 1660526"/>
                  <a:gd name="connsiteX437" fmla="*/ 382567 w 1650524"/>
                  <a:gd name="connsiteY437" fmla="*/ 541834 h 1660526"/>
                  <a:gd name="connsiteX438" fmla="*/ 391068 w 1650524"/>
                  <a:gd name="connsiteY438" fmla="*/ 542489 h 1660526"/>
                  <a:gd name="connsiteX439" fmla="*/ 408726 w 1650524"/>
                  <a:gd name="connsiteY439" fmla="*/ 557540 h 1660526"/>
                  <a:gd name="connsiteX440" fmla="*/ 412649 w 1650524"/>
                  <a:gd name="connsiteY440" fmla="*/ 547724 h 1660526"/>
                  <a:gd name="connsiteX441" fmla="*/ 427036 w 1650524"/>
                  <a:gd name="connsiteY441" fmla="*/ 556885 h 1660526"/>
                  <a:gd name="connsiteX442" fmla="*/ 444039 w 1650524"/>
                  <a:gd name="connsiteY442" fmla="*/ 563429 h 1660526"/>
                  <a:gd name="connsiteX443" fmla="*/ 459734 w 1650524"/>
                  <a:gd name="connsiteY443" fmla="*/ 581752 h 1660526"/>
                  <a:gd name="connsiteX444" fmla="*/ 466928 w 1650524"/>
                  <a:gd name="connsiteY444" fmla="*/ 599420 h 1660526"/>
                  <a:gd name="connsiteX445" fmla="*/ 470852 w 1650524"/>
                  <a:gd name="connsiteY445" fmla="*/ 631486 h 1660526"/>
                  <a:gd name="connsiteX446" fmla="*/ 476083 w 1650524"/>
                  <a:gd name="connsiteY446" fmla="*/ 658970 h 1660526"/>
                  <a:gd name="connsiteX447" fmla="*/ 485893 w 1650524"/>
                  <a:gd name="connsiteY447" fmla="*/ 673367 h 1660526"/>
                  <a:gd name="connsiteX448" fmla="*/ 500280 w 1650524"/>
                  <a:gd name="connsiteY448" fmla="*/ 696270 h 1660526"/>
                  <a:gd name="connsiteX449" fmla="*/ 506166 w 1650524"/>
                  <a:gd name="connsiteY449" fmla="*/ 720483 h 1660526"/>
                  <a:gd name="connsiteX450" fmla="*/ 504858 w 1650524"/>
                  <a:gd name="connsiteY450" fmla="*/ 741423 h 1660526"/>
                  <a:gd name="connsiteX451" fmla="*/ 499626 w 1650524"/>
                  <a:gd name="connsiteY451" fmla="*/ 755165 h 1660526"/>
                  <a:gd name="connsiteX452" fmla="*/ 506820 w 1650524"/>
                  <a:gd name="connsiteY452" fmla="*/ 761709 h 1660526"/>
                  <a:gd name="connsiteX453" fmla="*/ 517937 w 1650524"/>
                  <a:gd name="connsiteY453" fmla="*/ 755820 h 1660526"/>
                  <a:gd name="connsiteX454" fmla="*/ 538864 w 1650524"/>
                  <a:gd name="connsiteY454" fmla="*/ 764981 h 1660526"/>
                  <a:gd name="connsiteX455" fmla="*/ 538864 w 1650524"/>
                  <a:gd name="connsiteY455" fmla="*/ 774143 h 1660526"/>
                  <a:gd name="connsiteX456" fmla="*/ 535594 w 1650524"/>
                  <a:gd name="connsiteY456" fmla="*/ 783958 h 1660526"/>
                  <a:gd name="connsiteX457" fmla="*/ 548673 w 1650524"/>
                  <a:gd name="connsiteY457" fmla="*/ 790502 h 1660526"/>
                  <a:gd name="connsiteX458" fmla="*/ 563060 w 1650524"/>
                  <a:gd name="connsiteY458" fmla="*/ 798355 h 1660526"/>
                  <a:gd name="connsiteX459" fmla="*/ 572870 w 1650524"/>
                  <a:gd name="connsiteY459" fmla="*/ 812097 h 1660526"/>
                  <a:gd name="connsiteX460" fmla="*/ 582679 w 1650524"/>
                  <a:gd name="connsiteY460" fmla="*/ 815369 h 1660526"/>
                  <a:gd name="connsiteX461" fmla="*/ 585295 w 1650524"/>
                  <a:gd name="connsiteY461" fmla="*/ 826494 h 1660526"/>
                  <a:gd name="connsiteX462" fmla="*/ 595758 w 1650524"/>
                  <a:gd name="connsiteY462" fmla="*/ 833692 h 1660526"/>
                  <a:gd name="connsiteX463" fmla="*/ 593142 w 1650524"/>
                  <a:gd name="connsiteY463" fmla="*/ 848088 h 1660526"/>
                  <a:gd name="connsiteX464" fmla="*/ 583333 w 1650524"/>
                  <a:gd name="connsiteY464" fmla="*/ 852015 h 1660526"/>
                  <a:gd name="connsiteX465" fmla="*/ 595104 w 1650524"/>
                  <a:gd name="connsiteY465" fmla="*/ 865103 h 1660526"/>
                  <a:gd name="connsiteX466" fmla="*/ 601644 w 1650524"/>
                  <a:gd name="connsiteY466" fmla="*/ 855287 h 1660526"/>
                  <a:gd name="connsiteX467" fmla="*/ 612761 w 1650524"/>
                  <a:gd name="connsiteY467" fmla="*/ 859868 h 1660526"/>
                  <a:gd name="connsiteX468" fmla="*/ 628456 w 1650524"/>
                  <a:gd name="connsiteY468" fmla="*/ 859868 h 1660526"/>
                  <a:gd name="connsiteX469" fmla="*/ 658538 w 1650524"/>
                  <a:gd name="connsiteY469" fmla="*/ 877536 h 1660526"/>
                  <a:gd name="connsiteX470" fmla="*/ 673580 w 1650524"/>
                  <a:gd name="connsiteY470" fmla="*/ 897168 h 1660526"/>
                  <a:gd name="connsiteX471" fmla="*/ 679465 w 1650524"/>
                  <a:gd name="connsiteY471" fmla="*/ 913527 h 1660526"/>
                  <a:gd name="connsiteX472" fmla="*/ 687967 w 1650524"/>
                  <a:gd name="connsiteY472" fmla="*/ 925961 h 1660526"/>
                  <a:gd name="connsiteX473" fmla="*/ 699738 w 1650524"/>
                  <a:gd name="connsiteY473" fmla="*/ 923343 h 1660526"/>
                  <a:gd name="connsiteX474" fmla="*/ 712163 w 1650524"/>
                  <a:gd name="connsiteY474" fmla="*/ 930542 h 1660526"/>
                  <a:gd name="connsiteX475" fmla="*/ 722627 w 1650524"/>
                  <a:gd name="connsiteY475" fmla="*/ 941666 h 1660526"/>
                  <a:gd name="connsiteX476" fmla="*/ 733744 w 1650524"/>
                  <a:gd name="connsiteY476" fmla="*/ 947556 h 1660526"/>
                  <a:gd name="connsiteX477" fmla="*/ 742246 w 1650524"/>
                  <a:gd name="connsiteY477" fmla="*/ 961952 h 1660526"/>
                  <a:gd name="connsiteX478" fmla="*/ 744207 w 1650524"/>
                  <a:gd name="connsiteY478" fmla="*/ 973731 h 1660526"/>
                  <a:gd name="connsiteX479" fmla="*/ 755979 w 1650524"/>
                  <a:gd name="connsiteY479" fmla="*/ 980275 h 1660526"/>
                  <a:gd name="connsiteX480" fmla="*/ 778867 w 1650524"/>
                  <a:gd name="connsiteY480" fmla="*/ 999907 h 1660526"/>
                  <a:gd name="connsiteX481" fmla="*/ 795216 w 1650524"/>
                  <a:gd name="connsiteY481" fmla="*/ 1018230 h 1660526"/>
                  <a:gd name="connsiteX482" fmla="*/ 802410 w 1650524"/>
                  <a:gd name="connsiteY482" fmla="*/ 1028700 h 1660526"/>
                  <a:gd name="connsiteX483" fmla="*/ 808949 w 1650524"/>
                  <a:gd name="connsiteY483" fmla="*/ 1026737 h 1660526"/>
                  <a:gd name="connsiteX484" fmla="*/ 822029 w 1650524"/>
                  <a:gd name="connsiteY484" fmla="*/ 1034589 h 1660526"/>
                  <a:gd name="connsiteX485" fmla="*/ 832492 w 1650524"/>
                  <a:gd name="connsiteY485" fmla="*/ 1033935 h 1660526"/>
                  <a:gd name="connsiteX486" fmla="*/ 851457 w 1650524"/>
                  <a:gd name="connsiteY486" fmla="*/ 1045714 h 1660526"/>
                  <a:gd name="connsiteX487" fmla="*/ 861920 w 1650524"/>
                  <a:gd name="connsiteY487" fmla="*/ 1067309 h 1660526"/>
                  <a:gd name="connsiteX488" fmla="*/ 871730 w 1650524"/>
                  <a:gd name="connsiteY488" fmla="*/ 1065346 h 1660526"/>
                  <a:gd name="connsiteX489" fmla="*/ 898542 w 1650524"/>
                  <a:gd name="connsiteY489" fmla="*/ 1052913 h 1660526"/>
                  <a:gd name="connsiteX490" fmla="*/ 936472 w 1650524"/>
                  <a:gd name="connsiteY490" fmla="*/ 1067964 h 1660526"/>
                  <a:gd name="connsiteX491" fmla="*/ 941704 w 1650524"/>
                  <a:gd name="connsiteY491" fmla="*/ 1058802 h 1660526"/>
                  <a:gd name="connsiteX492" fmla="*/ 954783 w 1650524"/>
                  <a:gd name="connsiteY492" fmla="*/ 1058802 h 1660526"/>
                  <a:gd name="connsiteX493" fmla="*/ 964592 w 1650524"/>
                  <a:gd name="connsiteY493" fmla="*/ 1062074 h 1660526"/>
                  <a:gd name="connsiteX494" fmla="*/ 986827 w 1650524"/>
                  <a:gd name="connsiteY494" fmla="*/ 1088249 h 1660526"/>
                  <a:gd name="connsiteX495" fmla="*/ 991404 w 1650524"/>
                  <a:gd name="connsiteY495" fmla="*/ 1099374 h 1660526"/>
                  <a:gd name="connsiteX496" fmla="*/ 999252 w 1650524"/>
                  <a:gd name="connsiteY496" fmla="*/ 1109190 h 1660526"/>
                  <a:gd name="connsiteX497" fmla="*/ 1009061 w 1650524"/>
                  <a:gd name="connsiteY497" fmla="*/ 1125550 h 1660526"/>
                  <a:gd name="connsiteX498" fmla="*/ 1011677 w 1650524"/>
                  <a:gd name="connsiteY498" fmla="*/ 1139292 h 1660526"/>
                  <a:gd name="connsiteX499" fmla="*/ 1016909 w 1650524"/>
                  <a:gd name="connsiteY499" fmla="*/ 1132094 h 1660526"/>
                  <a:gd name="connsiteX500" fmla="*/ 1028680 w 1650524"/>
                  <a:gd name="connsiteY500" fmla="*/ 1138637 h 1660526"/>
                  <a:gd name="connsiteX501" fmla="*/ 1045029 w 1650524"/>
                  <a:gd name="connsiteY501" fmla="*/ 1132094 h 1660526"/>
                  <a:gd name="connsiteX502" fmla="*/ 1059417 w 1650524"/>
                  <a:gd name="connsiteY502" fmla="*/ 1142564 h 1660526"/>
                  <a:gd name="connsiteX503" fmla="*/ 1068572 w 1650524"/>
                  <a:gd name="connsiteY503" fmla="*/ 1145181 h 1660526"/>
                  <a:gd name="connsiteX504" fmla="*/ 1071188 w 1650524"/>
                  <a:gd name="connsiteY504" fmla="*/ 1153034 h 1660526"/>
                  <a:gd name="connsiteX505" fmla="*/ 1064648 w 1650524"/>
                  <a:gd name="connsiteY505" fmla="*/ 1158269 h 1660526"/>
                  <a:gd name="connsiteX506" fmla="*/ 1058762 w 1650524"/>
                  <a:gd name="connsiteY506" fmla="*/ 1166776 h 1660526"/>
                  <a:gd name="connsiteX507" fmla="*/ 1053531 w 1650524"/>
                  <a:gd name="connsiteY507" fmla="*/ 1168085 h 1660526"/>
                  <a:gd name="connsiteX508" fmla="*/ 1052223 w 1650524"/>
                  <a:gd name="connsiteY508" fmla="*/ 1178555 h 1660526"/>
                  <a:gd name="connsiteX509" fmla="*/ 1067264 w 1650524"/>
                  <a:gd name="connsiteY509" fmla="*/ 1168739 h 1660526"/>
                  <a:gd name="connsiteX510" fmla="*/ 1076419 w 1650524"/>
                  <a:gd name="connsiteY510" fmla="*/ 1166776 h 1660526"/>
                  <a:gd name="connsiteX511" fmla="*/ 1084267 w 1650524"/>
                  <a:gd name="connsiteY511" fmla="*/ 1169394 h 1660526"/>
                  <a:gd name="connsiteX512" fmla="*/ 1093423 w 1650524"/>
                  <a:gd name="connsiteY512" fmla="*/ 1160232 h 1660526"/>
                  <a:gd name="connsiteX513" fmla="*/ 1099962 w 1650524"/>
                  <a:gd name="connsiteY513" fmla="*/ 1163504 h 1660526"/>
                  <a:gd name="connsiteX514" fmla="*/ 1110425 w 1650524"/>
                  <a:gd name="connsiteY514" fmla="*/ 1154343 h 1660526"/>
                  <a:gd name="connsiteX515" fmla="*/ 1128082 w 1650524"/>
                  <a:gd name="connsiteY515" fmla="*/ 1169394 h 1660526"/>
                  <a:gd name="connsiteX516" fmla="*/ 1141162 w 1650524"/>
                  <a:gd name="connsiteY516" fmla="*/ 1190989 h 1660526"/>
                  <a:gd name="connsiteX517" fmla="*/ 1149009 w 1650524"/>
                  <a:gd name="connsiteY517" fmla="*/ 1207348 h 1660526"/>
                  <a:gd name="connsiteX518" fmla="*/ 1141815 w 1650524"/>
                  <a:gd name="connsiteY518" fmla="*/ 1215855 h 1660526"/>
                  <a:gd name="connsiteX519" fmla="*/ 1143123 w 1650524"/>
                  <a:gd name="connsiteY519" fmla="*/ 1223054 h 1660526"/>
                  <a:gd name="connsiteX520" fmla="*/ 1137892 w 1650524"/>
                  <a:gd name="connsiteY520" fmla="*/ 1230906 h 1660526"/>
                  <a:gd name="connsiteX521" fmla="*/ 1147047 w 1650524"/>
                  <a:gd name="connsiteY521" fmla="*/ 1236796 h 1660526"/>
                  <a:gd name="connsiteX522" fmla="*/ 1156203 w 1650524"/>
                  <a:gd name="connsiteY522" fmla="*/ 1247266 h 1660526"/>
                  <a:gd name="connsiteX523" fmla="*/ 1167320 w 1650524"/>
                  <a:gd name="connsiteY523" fmla="*/ 1243994 h 1660526"/>
                  <a:gd name="connsiteX524" fmla="*/ 1183015 w 1650524"/>
                  <a:gd name="connsiteY524" fmla="*/ 1255119 h 1660526"/>
                  <a:gd name="connsiteX525" fmla="*/ 1194132 w 1650524"/>
                  <a:gd name="connsiteY525" fmla="*/ 1262971 h 1660526"/>
                  <a:gd name="connsiteX526" fmla="*/ 1194132 w 1650524"/>
                  <a:gd name="connsiteY526" fmla="*/ 1270824 h 1660526"/>
                  <a:gd name="connsiteX527" fmla="*/ 1201980 w 1650524"/>
                  <a:gd name="connsiteY527" fmla="*/ 1270824 h 1660526"/>
                  <a:gd name="connsiteX528" fmla="*/ 1212443 w 1650524"/>
                  <a:gd name="connsiteY528" fmla="*/ 1276713 h 1660526"/>
                  <a:gd name="connsiteX529" fmla="*/ 1226830 w 1650524"/>
                  <a:gd name="connsiteY529" fmla="*/ 1259045 h 1660526"/>
                  <a:gd name="connsiteX530" fmla="*/ 1243179 w 1650524"/>
                  <a:gd name="connsiteY530" fmla="*/ 1257736 h 1660526"/>
                  <a:gd name="connsiteX531" fmla="*/ 1260183 w 1650524"/>
                  <a:gd name="connsiteY531" fmla="*/ 1279331 h 1660526"/>
                  <a:gd name="connsiteX532" fmla="*/ 1269992 w 1650524"/>
                  <a:gd name="connsiteY532" fmla="*/ 1295037 h 1660526"/>
                  <a:gd name="connsiteX533" fmla="*/ 1267376 w 1650524"/>
                  <a:gd name="connsiteY533" fmla="*/ 1302235 h 1660526"/>
                  <a:gd name="connsiteX534" fmla="*/ 1275877 w 1650524"/>
                  <a:gd name="connsiteY534" fmla="*/ 1319903 h 1660526"/>
                  <a:gd name="connsiteX535" fmla="*/ 1279147 w 1650524"/>
                  <a:gd name="connsiteY535" fmla="*/ 1332337 h 1660526"/>
                  <a:gd name="connsiteX536" fmla="*/ 1287649 w 1650524"/>
                  <a:gd name="connsiteY536" fmla="*/ 1351314 h 1660526"/>
                  <a:gd name="connsiteX537" fmla="*/ 1302036 w 1650524"/>
                  <a:gd name="connsiteY537" fmla="*/ 1366365 h 1660526"/>
                  <a:gd name="connsiteX538" fmla="*/ 1315769 w 1650524"/>
                  <a:gd name="connsiteY538" fmla="*/ 1397775 h 1660526"/>
                  <a:gd name="connsiteX539" fmla="*/ 1324924 w 1650524"/>
                  <a:gd name="connsiteY539" fmla="*/ 1439657 h 1660526"/>
                  <a:gd name="connsiteX540" fmla="*/ 1339966 w 1650524"/>
                  <a:gd name="connsiteY540" fmla="*/ 1460597 h 1660526"/>
                  <a:gd name="connsiteX541" fmla="*/ 1349775 w 1650524"/>
                  <a:gd name="connsiteY541" fmla="*/ 1465832 h 1660526"/>
                  <a:gd name="connsiteX542" fmla="*/ 1346505 w 1650524"/>
                  <a:gd name="connsiteY542" fmla="*/ 1496589 h 1660526"/>
                  <a:gd name="connsiteX543" fmla="*/ 1335388 w 1650524"/>
                  <a:gd name="connsiteY543" fmla="*/ 1506404 h 1660526"/>
                  <a:gd name="connsiteX544" fmla="*/ 1318385 w 1650524"/>
                  <a:gd name="connsiteY544" fmla="*/ 1505095 h 1660526"/>
                  <a:gd name="connsiteX545" fmla="*/ 1307922 w 1650524"/>
                  <a:gd name="connsiteY545" fmla="*/ 1514257 h 1660526"/>
                  <a:gd name="connsiteX546" fmla="*/ 1294188 w 1650524"/>
                  <a:gd name="connsiteY546" fmla="*/ 1522109 h 1660526"/>
                  <a:gd name="connsiteX547" fmla="*/ 1307267 w 1650524"/>
                  <a:gd name="connsiteY547" fmla="*/ 1535197 h 1660526"/>
                  <a:gd name="connsiteX548" fmla="*/ 1309883 w 1650524"/>
                  <a:gd name="connsiteY548" fmla="*/ 1544359 h 1660526"/>
                  <a:gd name="connsiteX549" fmla="*/ 1303998 w 1650524"/>
                  <a:gd name="connsiteY549" fmla="*/ 1568571 h 1660526"/>
                  <a:gd name="connsiteX550" fmla="*/ 1301382 w 1650524"/>
                  <a:gd name="connsiteY550" fmla="*/ 1586894 h 1660526"/>
                  <a:gd name="connsiteX551" fmla="*/ 1288303 w 1650524"/>
                  <a:gd name="connsiteY551" fmla="*/ 1594092 h 1660526"/>
                  <a:gd name="connsiteX552" fmla="*/ 1273262 w 1650524"/>
                  <a:gd name="connsiteY552" fmla="*/ 1601945 h 1660526"/>
                  <a:gd name="connsiteX553" fmla="*/ 1277185 w 1650524"/>
                  <a:gd name="connsiteY553" fmla="*/ 1614379 h 1660526"/>
                  <a:gd name="connsiteX554" fmla="*/ 1273262 w 1650524"/>
                  <a:gd name="connsiteY554" fmla="*/ 1626812 h 1660526"/>
                  <a:gd name="connsiteX555" fmla="*/ 1279147 w 1650524"/>
                  <a:gd name="connsiteY555" fmla="*/ 1635319 h 1660526"/>
                  <a:gd name="connsiteX556" fmla="*/ 1277185 w 1650524"/>
                  <a:gd name="connsiteY556" fmla="*/ 1643826 h 1660526"/>
                  <a:gd name="connsiteX557" fmla="*/ 1297458 w 1650524"/>
                  <a:gd name="connsiteY557" fmla="*/ 1660186 h 1660526"/>
                  <a:gd name="connsiteX558" fmla="*/ 1319039 w 1650524"/>
                  <a:gd name="connsiteY558" fmla="*/ 1655605 h 1660526"/>
                  <a:gd name="connsiteX559" fmla="*/ 1341928 w 1650524"/>
                  <a:gd name="connsiteY559" fmla="*/ 1654951 h 1660526"/>
                  <a:gd name="connsiteX560" fmla="*/ 1351737 w 1650524"/>
                  <a:gd name="connsiteY560" fmla="*/ 1634010 h 1660526"/>
                  <a:gd name="connsiteX561" fmla="*/ 1351737 w 1650524"/>
                  <a:gd name="connsiteY561" fmla="*/ 1615033 h 1660526"/>
                  <a:gd name="connsiteX562" fmla="*/ 1373318 w 1650524"/>
                  <a:gd name="connsiteY562" fmla="*/ 1582968 h 1660526"/>
                  <a:gd name="connsiteX563" fmla="*/ 1400130 w 1650524"/>
                  <a:gd name="connsiteY563" fmla="*/ 1566608 h 1660526"/>
                  <a:gd name="connsiteX564" fmla="*/ 1409939 w 1650524"/>
                  <a:gd name="connsiteY564" fmla="*/ 1542396 h 1660526"/>
                  <a:gd name="connsiteX565" fmla="*/ 1402746 w 1650524"/>
                  <a:gd name="connsiteY565" fmla="*/ 1516220 h 1660526"/>
                  <a:gd name="connsiteX566" fmla="*/ 1400784 w 1650524"/>
                  <a:gd name="connsiteY566" fmla="*/ 1505095 h 1660526"/>
                  <a:gd name="connsiteX567" fmla="*/ 1397514 w 1650524"/>
                  <a:gd name="connsiteY567" fmla="*/ 1499860 h 1660526"/>
                  <a:gd name="connsiteX568" fmla="*/ 1408631 w 1650524"/>
                  <a:gd name="connsiteY568" fmla="*/ 1478920 h 1660526"/>
                  <a:gd name="connsiteX569" fmla="*/ 1419749 w 1650524"/>
                  <a:gd name="connsiteY569" fmla="*/ 1470413 h 1660526"/>
                  <a:gd name="connsiteX570" fmla="*/ 1438714 w 1650524"/>
                  <a:gd name="connsiteY570" fmla="*/ 1457325 h 1660526"/>
                  <a:gd name="connsiteX571" fmla="*/ 1458986 w 1650524"/>
                  <a:gd name="connsiteY571" fmla="*/ 1451435 h 1660526"/>
                  <a:gd name="connsiteX572" fmla="*/ 1465526 w 1650524"/>
                  <a:gd name="connsiteY572" fmla="*/ 1456016 h 1660526"/>
                  <a:gd name="connsiteX573" fmla="*/ 1472066 w 1650524"/>
                  <a:gd name="connsiteY573" fmla="*/ 1451435 h 1660526"/>
                  <a:gd name="connsiteX574" fmla="*/ 1477951 w 1650524"/>
                  <a:gd name="connsiteY574" fmla="*/ 1456016 h 1660526"/>
                  <a:gd name="connsiteX575" fmla="*/ 1485799 w 1650524"/>
                  <a:gd name="connsiteY575" fmla="*/ 1446855 h 1660526"/>
                  <a:gd name="connsiteX576" fmla="*/ 1484491 w 1650524"/>
                  <a:gd name="connsiteY576" fmla="*/ 1437693 h 1660526"/>
                  <a:gd name="connsiteX577" fmla="*/ 1489723 w 1650524"/>
                  <a:gd name="connsiteY577" fmla="*/ 1431150 h 1660526"/>
                  <a:gd name="connsiteX578" fmla="*/ 1481875 w 1650524"/>
                  <a:gd name="connsiteY578" fmla="*/ 1427223 h 1660526"/>
                  <a:gd name="connsiteX579" fmla="*/ 1476643 w 1650524"/>
                  <a:gd name="connsiteY579" fmla="*/ 1416099 h 1660526"/>
                  <a:gd name="connsiteX580" fmla="*/ 1479259 w 1650524"/>
                  <a:gd name="connsiteY580" fmla="*/ 1398430 h 1660526"/>
                  <a:gd name="connsiteX581" fmla="*/ 1473374 w 1650524"/>
                  <a:gd name="connsiteY581" fmla="*/ 1389268 h 1660526"/>
                  <a:gd name="connsiteX582" fmla="*/ 1472066 w 1650524"/>
                  <a:gd name="connsiteY582" fmla="*/ 1374218 h 1660526"/>
                  <a:gd name="connsiteX583" fmla="*/ 1475335 w 1650524"/>
                  <a:gd name="connsiteY583" fmla="*/ 1362439 h 1660526"/>
                  <a:gd name="connsiteX584" fmla="*/ 1463564 w 1650524"/>
                  <a:gd name="connsiteY584" fmla="*/ 1357858 h 1660526"/>
                  <a:gd name="connsiteX585" fmla="*/ 1457025 w 1650524"/>
                  <a:gd name="connsiteY585" fmla="*/ 1350005 h 1660526"/>
                  <a:gd name="connsiteX586" fmla="*/ 1447215 w 1650524"/>
                  <a:gd name="connsiteY586" fmla="*/ 1347388 h 1660526"/>
                  <a:gd name="connsiteX587" fmla="*/ 1430212 w 1650524"/>
                  <a:gd name="connsiteY587" fmla="*/ 1340189 h 1660526"/>
                  <a:gd name="connsiteX588" fmla="*/ 1415171 w 1650524"/>
                  <a:gd name="connsiteY588" fmla="*/ 1327102 h 1660526"/>
                  <a:gd name="connsiteX589" fmla="*/ 1387705 w 1650524"/>
                  <a:gd name="connsiteY589" fmla="*/ 1327102 h 1660526"/>
                  <a:gd name="connsiteX590" fmla="*/ 1379203 w 1650524"/>
                  <a:gd name="connsiteY590" fmla="*/ 1310742 h 1660526"/>
                  <a:gd name="connsiteX591" fmla="*/ 1373318 w 1650524"/>
                  <a:gd name="connsiteY591" fmla="*/ 1303544 h 1660526"/>
                  <a:gd name="connsiteX592" fmla="*/ 1377896 w 1650524"/>
                  <a:gd name="connsiteY592" fmla="*/ 1284566 h 1660526"/>
                  <a:gd name="connsiteX593" fmla="*/ 1389013 w 1650524"/>
                  <a:gd name="connsiteY593" fmla="*/ 1263626 h 1660526"/>
                  <a:gd name="connsiteX594" fmla="*/ 1384435 w 1650524"/>
                  <a:gd name="connsiteY594" fmla="*/ 1252501 h 1660526"/>
                  <a:gd name="connsiteX595" fmla="*/ 1384435 w 1650524"/>
                  <a:gd name="connsiteY595" fmla="*/ 1239414 h 1660526"/>
                  <a:gd name="connsiteX596" fmla="*/ 1393590 w 1650524"/>
                  <a:gd name="connsiteY596" fmla="*/ 1228943 h 1660526"/>
                  <a:gd name="connsiteX597" fmla="*/ 1398822 w 1650524"/>
                  <a:gd name="connsiteY597" fmla="*/ 1215855 h 1660526"/>
                  <a:gd name="connsiteX598" fmla="*/ 1406670 w 1650524"/>
                  <a:gd name="connsiteY598" fmla="*/ 1194915 h 1660526"/>
                  <a:gd name="connsiteX599" fmla="*/ 1426288 w 1650524"/>
                  <a:gd name="connsiteY599" fmla="*/ 1163504 h 1660526"/>
                  <a:gd name="connsiteX600" fmla="*/ 1443945 w 1650524"/>
                  <a:gd name="connsiteY600" fmla="*/ 1154343 h 1660526"/>
                  <a:gd name="connsiteX601" fmla="*/ 1458333 w 1650524"/>
                  <a:gd name="connsiteY601" fmla="*/ 1160887 h 1660526"/>
                  <a:gd name="connsiteX602" fmla="*/ 1462910 w 1650524"/>
                  <a:gd name="connsiteY602" fmla="*/ 1155651 h 1660526"/>
                  <a:gd name="connsiteX603" fmla="*/ 1472066 w 1650524"/>
                  <a:gd name="connsiteY603" fmla="*/ 1154343 h 1660526"/>
                  <a:gd name="connsiteX604" fmla="*/ 1472720 w 1650524"/>
                  <a:gd name="connsiteY604" fmla="*/ 1160887 h 1660526"/>
                  <a:gd name="connsiteX605" fmla="*/ 1464872 w 1650524"/>
                  <a:gd name="connsiteY605" fmla="*/ 1166122 h 1660526"/>
                  <a:gd name="connsiteX606" fmla="*/ 1460294 w 1650524"/>
                  <a:gd name="connsiteY606" fmla="*/ 1172011 h 1660526"/>
                  <a:gd name="connsiteX607" fmla="*/ 1504110 w 1650524"/>
                  <a:gd name="connsiteY607" fmla="*/ 1188371 h 1660526"/>
                  <a:gd name="connsiteX608" fmla="*/ 1519805 w 1650524"/>
                  <a:gd name="connsiteY608" fmla="*/ 1186408 h 1660526"/>
                  <a:gd name="connsiteX609" fmla="*/ 1553157 w 1650524"/>
                  <a:gd name="connsiteY609" fmla="*/ 1186408 h 1660526"/>
                  <a:gd name="connsiteX610" fmla="*/ 1563620 w 1650524"/>
                  <a:gd name="connsiteY610" fmla="*/ 1191643 h 1660526"/>
                  <a:gd name="connsiteX611" fmla="*/ 1568198 w 1650524"/>
                  <a:gd name="connsiteY611" fmla="*/ 1205385 h 1660526"/>
                  <a:gd name="connsiteX612" fmla="*/ 1583239 w 1650524"/>
                  <a:gd name="connsiteY612" fmla="*/ 1217818 h 1660526"/>
                  <a:gd name="connsiteX613" fmla="*/ 1577354 w 1650524"/>
                  <a:gd name="connsiteY613" fmla="*/ 1225671 h 1660526"/>
                  <a:gd name="connsiteX614" fmla="*/ 1585201 w 1650524"/>
                  <a:gd name="connsiteY614" fmla="*/ 1231561 h 1660526"/>
                  <a:gd name="connsiteX615" fmla="*/ 1584547 w 1650524"/>
                  <a:gd name="connsiteY615" fmla="*/ 1242686 h 1660526"/>
                  <a:gd name="connsiteX616" fmla="*/ 1609397 w 1650524"/>
                  <a:gd name="connsiteY616" fmla="*/ 1261663 h 1660526"/>
                  <a:gd name="connsiteX617" fmla="*/ 1629670 w 1650524"/>
                  <a:gd name="connsiteY617" fmla="*/ 1264935 h 1660526"/>
                  <a:gd name="connsiteX618" fmla="*/ 1639480 w 1650524"/>
                  <a:gd name="connsiteY618" fmla="*/ 1268206 h 1660526"/>
                  <a:gd name="connsiteX619" fmla="*/ 1642095 w 1650524"/>
                  <a:gd name="connsiteY619" fmla="*/ 1259045 h 1660526"/>
                  <a:gd name="connsiteX620" fmla="*/ 1642095 w 1650524"/>
                  <a:gd name="connsiteY620" fmla="*/ 1239414 h 1660526"/>
                  <a:gd name="connsiteX621" fmla="*/ 1645365 w 1650524"/>
                  <a:gd name="connsiteY621" fmla="*/ 1225017 h 1660526"/>
                  <a:gd name="connsiteX622" fmla="*/ 1649943 w 1650524"/>
                  <a:gd name="connsiteY622" fmla="*/ 1222399 h 1660526"/>
                  <a:gd name="connsiteX623" fmla="*/ 1649943 w 1650524"/>
                  <a:gd name="connsiteY623" fmla="*/ 1214546 h 1660526"/>
                  <a:gd name="connsiteX624" fmla="*/ 720665 w 1650524"/>
                  <a:gd name="connsiteY624" fmla="*/ 566701 h 1660526"/>
                  <a:gd name="connsiteX625" fmla="*/ 745515 w 1650524"/>
                  <a:gd name="connsiteY625" fmla="*/ 541834 h 1660526"/>
                  <a:gd name="connsiteX626" fmla="*/ 770366 w 1650524"/>
                  <a:gd name="connsiteY626" fmla="*/ 566701 h 1660526"/>
                  <a:gd name="connsiteX627" fmla="*/ 745515 w 1650524"/>
                  <a:gd name="connsiteY627" fmla="*/ 591568 h 1660526"/>
                  <a:gd name="connsiteX628" fmla="*/ 720665 w 1650524"/>
                  <a:gd name="connsiteY628" fmla="*/ 566701 h 1660526"/>
                  <a:gd name="connsiteX629" fmla="*/ 772328 w 1650524"/>
                  <a:gd name="connsiteY629" fmla="*/ 967187 h 1660526"/>
                  <a:gd name="connsiteX630" fmla="*/ 747477 w 1650524"/>
                  <a:gd name="connsiteY630" fmla="*/ 942321 h 1660526"/>
                  <a:gd name="connsiteX631" fmla="*/ 772328 w 1650524"/>
                  <a:gd name="connsiteY631" fmla="*/ 917454 h 1660526"/>
                  <a:gd name="connsiteX632" fmla="*/ 797178 w 1650524"/>
                  <a:gd name="connsiteY632" fmla="*/ 942321 h 1660526"/>
                  <a:gd name="connsiteX633" fmla="*/ 772328 w 1650524"/>
                  <a:gd name="connsiteY633" fmla="*/ 967187 h 166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</a:cxnLst>
                <a:rect l="l" t="t" r="r" b="b"/>
                <a:pathLst>
                  <a:path w="1650524" h="1660526">
                    <a:moveTo>
                      <a:pt x="1647327" y="1206694"/>
                    </a:moveTo>
                    <a:cubicBezTo>
                      <a:pt x="1647327" y="1204076"/>
                      <a:pt x="1649943" y="1202768"/>
                      <a:pt x="1649943" y="1198187"/>
                    </a:cubicBezTo>
                    <a:cubicBezTo>
                      <a:pt x="1649943" y="1193606"/>
                      <a:pt x="1643403" y="1187717"/>
                      <a:pt x="1641442" y="1184445"/>
                    </a:cubicBezTo>
                    <a:cubicBezTo>
                      <a:pt x="1639480" y="1181173"/>
                      <a:pt x="1640787" y="1179864"/>
                      <a:pt x="1638826" y="1175938"/>
                    </a:cubicBezTo>
                    <a:cubicBezTo>
                      <a:pt x="1636864" y="1172011"/>
                      <a:pt x="1627054" y="1166776"/>
                      <a:pt x="1621169" y="1160232"/>
                    </a:cubicBezTo>
                    <a:cubicBezTo>
                      <a:pt x="1615283" y="1153688"/>
                      <a:pt x="1607436" y="1145836"/>
                      <a:pt x="1601550" y="1141909"/>
                    </a:cubicBezTo>
                    <a:cubicBezTo>
                      <a:pt x="1595664" y="1137983"/>
                      <a:pt x="1581277" y="1133402"/>
                      <a:pt x="1577354" y="1130130"/>
                    </a:cubicBezTo>
                    <a:cubicBezTo>
                      <a:pt x="1572776" y="1126859"/>
                      <a:pt x="1573430" y="1123587"/>
                      <a:pt x="1571468" y="1119006"/>
                    </a:cubicBezTo>
                    <a:cubicBezTo>
                      <a:pt x="1570160" y="1114425"/>
                      <a:pt x="1566236" y="1111153"/>
                      <a:pt x="1566236" y="1111153"/>
                    </a:cubicBezTo>
                    <a:lnTo>
                      <a:pt x="1561005" y="1111153"/>
                    </a:lnTo>
                    <a:cubicBezTo>
                      <a:pt x="1561005" y="1111153"/>
                      <a:pt x="1559042" y="1110499"/>
                      <a:pt x="1554465" y="1105918"/>
                    </a:cubicBezTo>
                    <a:cubicBezTo>
                      <a:pt x="1549887" y="1101337"/>
                      <a:pt x="1549887" y="1105918"/>
                      <a:pt x="1544001" y="1104609"/>
                    </a:cubicBezTo>
                    <a:cubicBezTo>
                      <a:pt x="1537462" y="1103300"/>
                      <a:pt x="1532230" y="1102646"/>
                      <a:pt x="1525691" y="1096102"/>
                    </a:cubicBezTo>
                    <a:cubicBezTo>
                      <a:pt x="1519151" y="1089558"/>
                      <a:pt x="1512611" y="1090212"/>
                      <a:pt x="1505418" y="1088249"/>
                    </a:cubicBezTo>
                    <a:cubicBezTo>
                      <a:pt x="1498878" y="1086286"/>
                      <a:pt x="1489723" y="1088249"/>
                      <a:pt x="1483183" y="1083014"/>
                    </a:cubicBezTo>
                    <a:cubicBezTo>
                      <a:pt x="1476643" y="1077779"/>
                      <a:pt x="1464218" y="1070581"/>
                      <a:pt x="1456371" y="1062074"/>
                    </a:cubicBezTo>
                    <a:cubicBezTo>
                      <a:pt x="1448523" y="1054221"/>
                      <a:pt x="1432174" y="1046369"/>
                      <a:pt x="1427596" y="1044405"/>
                    </a:cubicBezTo>
                    <a:cubicBezTo>
                      <a:pt x="1423019" y="1043097"/>
                      <a:pt x="1411901" y="1044405"/>
                      <a:pt x="1402746" y="1041133"/>
                    </a:cubicBezTo>
                    <a:cubicBezTo>
                      <a:pt x="1394245" y="1037861"/>
                      <a:pt x="1378549" y="1031972"/>
                      <a:pt x="1374626" y="1030663"/>
                    </a:cubicBezTo>
                    <a:cubicBezTo>
                      <a:pt x="1370702" y="1029354"/>
                      <a:pt x="1365470" y="1029354"/>
                      <a:pt x="1360892" y="1030009"/>
                    </a:cubicBezTo>
                    <a:cubicBezTo>
                      <a:pt x="1356315" y="1030663"/>
                      <a:pt x="1353045" y="1028045"/>
                      <a:pt x="1349121" y="1024774"/>
                    </a:cubicBezTo>
                    <a:cubicBezTo>
                      <a:pt x="1344543" y="1021502"/>
                      <a:pt x="1325579" y="1016921"/>
                      <a:pt x="1315115" y="1011032"/>
                    </a:cubicBezTo>
                    <a:cubicBezTo>
                      <a:pt x="1303998" y="1005796"/>
                      <a:pt x="1264760" y="995981"/>
                      <a:pt x="1259528" y="988128"/>
                    </a:cubicBezTo>
                    <a:cubicBezTo>
                      <a:pt x="1254297" y="980275"/>
                      <a:pt x="1251027" y="971114"/>
                      <a:pt x="1251027" y="964570"/>
                    </a:cubicBezTo>
                    <a:cubicBezTo>
                      <a:pt x="1251027" y="958026"/>
                      <a:pt x="1254297" y="959335"/>
                      <a:pt x="1258875" y="956063"/>
                    </a:cubicBezTo>
                    <a:cubicBezTo>
                      <a:pt x="1262798" y="952791"/>
                      <a:pt x="1266722" y="950828"/>
                      <a:pt x="1270646" y="947556"/>
                    </a:cubicBezTo>
                    <a:cubicBezTo>
                      <a:pt x="1274569" y="944284"/>
                      <a:pt x="1275224" y="941012"/>
                      <a:pt x="1279147" y="937740"/>
                    </a:cubicBezTo>
                    <a:cubicBezTo>
                      <a:pt x="1283071" y="934468"/>
                      <a:pt x="1288303" y="928579"/>
                      <a:pt x="1289611" y="924652"/>
                    </a:cubicBezTo>
                    <a:cubicBezTo>
                      <a:pt x="1290918" y="920726"/>
                      <a:pt x="1288303" y="918108"/>
                      <a:pt x="1286995" y="915491"/>
                    </a:cubicBezTo>
                    <a:cubicBezTo>
                      <a:pt x="1285687" y="912873"/>
                      <a:pt x="1285033" y="910910"/>
                      <a:pt x="1285033" y="906983"/>
                    </a:cubicBezTo>
                    <a:cubicBezTo>
                      <a:pt x="1285033" y="903057"/>
                      <a:pt x="1271954" y="900440"/>
                      <a:pt x="1265414" y="898476"/>
                    </a:cubicBezTo>
                    <a:cubicBezTo>
                      <a:pt x="1258220" y="896513"/>
                      <a:pt x="1224869" y="907638"/>
                      <a:pt x="1219637" y="908947"/>
                    </a:cubicBezTo>
                    <a:cubicBezTo>
                      <a:pt x="1214405" y="910255"/>
                      <a:pt x="1214405" y="906329"/>
                      <a:pt x="1211789" y="905020"/>
                    </a:cubicBezTo>
                    <a:cubicBezTo>
                      <a:pt x="1209173" y="903712"/>
                      <a:pt x="1200018" y="910910"/>
                      <a:pt x="1195440" y="912873"/>
                    </a:cubicBezTo>
                    <a:cubicBezTo>
                      <a:pt x="1190209" y="914836"/>
                      <a:pt x="1143777" y="915491"/>
                      <a:pt x="1137238" y="914182"/>
                    </a:cubicBezTo>
                    <a:cubicBezTo>
                      <a:pt x="1130698" y="913527"/>
                      <a:pt x="1121543" y="899785"/>
                      <a:pt x="1121543" y="899785"/>
                    </a:cubicBezTo>
                    <a:cubicBezTo>
                      <a:pt x="1121543" y="899785"/>
                      <a:pt x="1116311" y="899785"/>
                      <a:pt x="1109772" y="899785"/>
                    </a:cubicBezTo>
                    <a:cubicBezTo>
                      <a:pt x="1103886" y="898476"/>
                      <a:pt x="1094076" y="893896"/>
                      <a:pt x="1087537" y="888006"/>
                    </a:cubicBezTo>
                    <a:cubicBezTo>
                      <a:pt x="1080997" y="882771"/>
                      <a:pt x="1080997" y="876227"/>
                      <a:pt x="1080343" y="872956"/>
                    </a:cubicBezTo>
                    <a:cubicBezTo>
                      <a:pt x="1079035" y="869029"/>
                      <a:pt x="1062686" y="865757"/>
                      <a:pt x="1062686" y="865757"/>
                    </a:cubicBezTo>
                    <a:cubicBezTo>
                      <a:pt x="1062686" y="865757"/>
                      <a:pt x="1056801" y="862485"/>
                      <a:pt x="1050915" y="857904"/>
                    </a:cubicBezTo>
                    <a:cubicBezTo>
                      <a:pt x="1045029" y="853978"/>
                      <a:pt x="1035874" y="840890"/>
                      <a:pt x="1033258" y="836309"/>
                    </a:cubicBezTo>
                    <a:cubicBezTo>
                      <a:pt x="1030642" y="831729"/>
                      <a:pt x="1021487" y="830420"/>
                      <a:pt x="1013639" y="825839"/>
                    </a:cubicBezTo>
                    <a:cubicBezTo>
                      <a:pt x="1005792" y="820604"/>
                      <a:pt x="990751" y="804245"/>
                      <a:pt x="982903" y="793120"/>
                    </a:cubicBezTo>
                    <a:cubicBezTo>
                      <a:pt x="975055" y="781995"/>
                      <a:pt x="964592" y="753857"/>
                      <a:pt x="961976" y="744695"/>
                    </a:cubicBezTo>
                    <a:cubicBezTo>
                      <a:pt x="959361" y="734879"/>
                      <a:pt x="952167" y="716556"/>
                      <a:pt x="951513" y="710667"/>
                    </a:cubicBezTo>
                    <a:cubicBezTo>
                      <a:pt x="950859" y="704777"/>
                      <a:pt x="939088" y="682528"/>
                      <a:pt x="935164" y="674675"/>
                    </a:cubicBezTo>
                    <a:cubicBezTo>
                      <a:pt x="931240" y="666823"/>
                      <a:pt x="918161" y="643265"/>
                      <a:pt x="917507" y="638030"/>
                    </a:cubicBezTo>
                    <a:cubicBezTo>
                      <a:pt x="916853" y="633449"/>
                      <a:pt x="917507" y="628214"/>
                      <a:pt x="916199" y="625596"/>
                    </a:cubicBezTo>
                    <a:cubicBezTo>
                      <a:pt x="914891" y="622979"/>
                      <a:pt x="910967" y="624288"/>
                      <a:pt x="908351" y="622324"/>
                    </a:cubicBezTo>
                    <a:cubicBezTo>
                      <a:pt x="905736" y="621016"/>
                      <a:pt x="902466" y="614472"/>
                      <a:pt x="899196" y="613163"/>
                    </a:cubicBezTo>
                    <a:cubicBezTo>
                      <a:pt x="896580" y="611854"/>
                      <a:pt x="896580" y="614472"/>
                      <a:pt x="895272" y="615780"/>
                    </a:cubicBezTo>
                    <a:cubicBezTo>
                      <a:pt x="893965" y="617089"/>
                      <a:pt x="886117" y="613817"/>
                      <a:pt x="877616" y="609236"/>
                    </a:cubicBezTo>
                    <a:cubicBezTo>
                      <a:pt x="869114" y="604656"/>
                      <a:pt x="853419" y="594840"/>
                      <a:pt x="844917" y="585024"/>
                    </a:cubicBezTo>
                    <a:cubicBezTo>
                      <a:pt x="837070" y="575208"/>
                      <a:pt x="806988" y="557540"/>
                      <a:pt x="803718" y="554922"/>
                    </a:cubicBezTo>
                    <a:cubicBezTo>
                      <a:pt x="800448" y="552305"/>
                      <a:pt x="799140" y="554922"/>
                      <a:pt x="793254" y="554922"/>
                    </a:cubicBezTo>
                    <a:cubicBezTo>
                      <a:pt x="787369" y="554922"/>
                      <a:pt x="783445" y="549033"/>
                      <a:pt x="776905" y="541834"/>
                    </a:cubicBezTo>
                    <a:cubicBezTo>
                      <a:pt x="770366" y="534636"/>
                      <a:pt x="754017" y="521548"/>
                      <a:pt x="746169" y="511733"/>
                    </a:cubicBezTo>
                    <a:cubicBezTo>
                      <a:pt x="738322" y="501917"/>
                      <a:pt x="733090" y="488829"/>
                      <a:pt x="733090" y="477704"/>
                    </a:cubicBezTo>
                    <a:cubicBezTo>
                      <a:pt x="733090" y="466580"/>
                      <a:pt x="730474" y="462653"/>
                      <a:pt x="729820" y="454801"/>
                    </a:cubicBezTo>
                    <a:cubicBezTo>
                      <a:pt x="729820" y="446948"/>
                      <a:pt x="728512" y="442367"/>
                      <a:pt x="728512" y="439095"/>
                    </a:cubicBezTo>
                    <a:cubicBezTo>
                      <a:pt x="728512" y="435823"/>
                      <a:pt x="726550" y="435823"/>
                      <a:pt x="724589" y="433206"/>
                    </a:cubicBezTo>
                    <a:cubicBezTo>
                      <a:pt x="722627" y="430588"/>
                      <a:pt x="723281" y="426007"/>
                      <a:pt x="723281" y="418809"/>
                    </a:cubicBezTo>
                    <a:cubicBezTo>
                      <a:pt x="723281" y="410956"/>
                      <a:pt x="726550" y="399832"/>
                      <a:pt x="729166" y="397869"/>
                    </a:cubicBezTo>
                    <a:cubicBezTo>
                      <a:pt x="731782" y="395251"/>
                      <a:pt x="737668" y="405721"/>
                      <a:pt x="740938" y="405721"/>
                    </a:cubicBezTo>
                    <a:cubicBezTo>
                      <a:pt x="743553" y="405721"/>
                      <a:pt x="743553" y="401795"/>
                      <a:pt x="742899" y="397214"/>
                    </a:cubicBezTo>
                    <a:cubicBezTo>
                      <a:pt x="742899" y="392634"/>
                      <a:pt x="742899" y="386744"/>
                      <a:pt x="745515" y="385435"/>
                    </a:cubicBezTo>
                    <a:cubicBezTo>
                      <a:pt x="748131" y="384127"/>
                      <a:pt x="747477" y="399832"/>
                      <a:pt x="749439" y="400486"/>
                    </a:cubicBezTo>
                    <a:cubicBezTo>
                      <a:pt x="751401" y="401141"/>
                      <a:pt x="752709" y="395906"/>
                      <a:pt x="754671" y="392634"/>
                    </a:cubicBezTo>
                    <a:cubicBezTo>
                      <a:pt x="756633" y="389362"/>
                      <a:pt x="755979" y="384781"/>
                      <a:pt x="756633" y="380855"/>
                    </a:cubicBezTo>
                    <a:cubicBezTo>
                      <a:pt x="756633" y="376928"/>
                      <a:pt x="760556" y="373656"/>
                      <a:pt x="757941" y="371039"/>
                    </a:cubicBezTo>
                    <a:cubicBezTo>
                      <a:pt x="755325" y="368421"/>
                      <a:pt x="753363" y="370384"/>
                      <a:pt x="748785" y="368421"/>
                    </a:cubicBezTo>
                    <a:cubicBezTo>
                      <a:pt x="744207" y="367112"/>
                      <a:pt x="744861" y="362532"/>
                      <a:pt x="742246" y="360568"/>
                    </a:cubicBezTo>
                    <a:cubicBezTo>
                      <a:pt x="739630" y="358605"/>
                      <a:pt x="740284" y="361877"/>
                      <a:pt x="735706" y="362532"/>
                    </a:cubicBezTo>
                    <a:cubicBezTo>
                      <a:pt x="731128" y="362532"/>
                      <a:pt x="735706" y="356642"/>
                      <a:pt x="735706" y="352716"/>
                    </a:cubicBezTo>
                    <a:cubicBezTo>
                      <a:pt x="735706" y="348789"/>
                      <a:pt x="731782" y="352716"/>
                      <a:pt x="728512" y="350753"/>
                    </a:cubicBezTo>
                    <a:cubicBezTo>
                      <a:pt x="724589" y="348789"/>
                      <a:pt x="731782" y="340282"/>
                      <a:pt x="729820" y="335047"/>
                    </a:cubicBezTo>
                    <a:cubicBezTo>
                      <a:pt x="727858" y="329812"/>
                      <a:pt x="727858" y="327849"/>
                      <a:pt x="726550" y="325232"/>
                    </a:cubicBezTo>
                    <a:cubicBezTo>
                      <a:pt x="725243" y="322614"/>
                      <a:pt x="725243" y="327195"/>
                      <a:pt x="723281" y="329158"/>
                    </a:cubicBezTo>
                    <a:cubicBezTo>
                      <a:pt x="721319" y="331121"/>
                      <a:pt x="718703" y="333084"/>
                      <a:pt x="716741" y="328504"/>
                    </a:cubicBezTo>
                    <a:cubicBezTo>
                      <a:pt x="714779" y="323268"/>
                      <a:pt x="715433" y="320651"/>
                      <a:pt x="714779" y="317379"/>
                    </a:cubicBezTo>
                    <a:cubicBezTo>
                      <a:pt x="714125" y="314107"/>
                      <a:pt x="712817" y="318688"/>
                      <a:pt x="710201" y="317379"/>
                    </a:cubicBezTo>
                    <a:cubicBezTo>
                      <a:pt x="707586" y="316070"/>
                      <a:pt x="707586" y="312144"/>
                      <a:pt x="707586" y="310181"/>
                    </a:cubicBezTo>
                    <a:cubicBezTo>
                      <a:pt x="707586" y="308217"/>
                      <a:pt x="715433" y="308217"/>
                      <a:pt x="715433" y="306254"/>
                    </a:cubicBezTo>
                    <a:cubicBezTo>
                      <a:pt x="715433" y="304291"/>
                      <a:pt x="716741" y="301673"/>
                      <a:pt x="718049" y="298401"/>
                    </a:cubicBezTo>
                    <a:cubicBezTo>
                      <a:pt x="719357" y="294475"/>
                      <a:pt x="718049" y="292512"/>
                      <a:pt x="719357" y="289240"/>
                    </a:cubicBezTo>
                    <a:cubicBezTo>
                      <a:pt x="719357" y="285968"/>
                      <a:pt x="725897" y="278115"/>
                      <a:pt x="728512" y="276152"/>
                    </a:cubicBezTo>
                    <a:cubicBezTo>
                      <a:pt x="731128" y="273535"/>
                      <a:pt x="733090" y="272880"/>
                      <a:pt x="736360" y="274189"/>
                    </a:cubicBezTo>
                    <a:cubicBezTo>
                      <a:pt x="739630" y="275498"/>
                      <a:pt x="747477" y="274189"/>
                      <a:pt x="742899" y="272880"/>
                    </a:cubicBezTo>
                    <a:cubicBezTo>
                      <a:pt x="738322" y="271572"/>
                      <a:pt x="739630" y="270263"/>
                      <a:pt x="742899" y="267645"/>
                    </a:cubicBezTo>
                    <a:cubicBezTo>
                      <a:pt x="745515" y="264373"/>
                      <a:pt x="745515" y="263065"/>
                      <a:pt x="748785" y="261756"/>
                    </a:cubicBezTo>
                    <a:cubicBezTo>
                      <a:pt x="751401" y="260447"/>
                      <a:pt x="752055" y="265682"/>
                      <a:pt x="755979" y="266991"/>
                    </a:cubicBezTo>
                    <a:cubicBezTo>
                      <a:pt x="759902" y="268300"/>
                      <a:pt x="759902" y="265028"/>
                      <a:pt x="761210" y="266991"/>
                    </a:cubicBezTo>
                    <a:cubicBezTo>
                      <a:pt x="762518" y="268954"/>
                      <a:pt x="755979" y="274189"/>
                      <a:pt x="754671" y="276807"/>
                    </a:cubicBezTo>
                    <a:cubicBezTo>
                      <a:pt x="753363" y="279424"/>
                      <a:pt x="759902" y="278115"/>
                      <a:pt x="763172" y="276807"/>
                    </a:cubicBezTo>
                    <a:cubicBezTo>
                      <a:pt x="766442" y="275498"/>
                      <a:pt x="786061" y="263065"/>
                      <a:pt x="791293" y="259793"/>
                    </a:cubicBezTo>
                    <a:cubicBezTo>
                      <a:pt x="796524" y="256521"/>
                      <a:pt x="805680" y="248668"/>
                      <a:pt x="808949" y="248014"/>
                    </a:cubicBezTo>
                    <a:cubicBezTo>
                      <a:pt x="811565" y="246705"/>
                      <a:pt x="819413" y="246705"/>
                      <a:pt x="822029" y="248014"/>
                    </a:cubicBezTo>
                    <a:cubicBezTo>
                      <a:pt x="824644" y="249322"/>
                      <a:pt x="825298" y="246050"/>
                      <a:pt x="826606" y="244742"/>
                    </a:cubicBezTo>
                    <a:cubicBezTo>
                      <a:pt x="827914" y="243433"/>
                      <a:pt x="831838" y="238198"/>
                      <a:pt x="831838" y="237543"/>
                    </a:cubicBezTo>
                    <a:cubicBezTo>
                      <a:pt x="831838" y="237543"/>
                      <a:pt x="823991" y="235580"/>
                      <a:pt x="822683" y="232962"/>
                    </a:cubicBezTo>
                    <a:cubicBezTo>
                      <a:pt x="821375" y="230345"/>
                      <a:pt x="827914" y="227073"/>
                      <a:pt x="829222" y="224455"/>
                    </a:cubicBezTo>
                    <a:cubicBezTo>
                      <a:pt x="830530" y="222492"/>
                      <a:pt x="831184" y="224455"/>
                      <a:pt x="833800" y="223147"/>
                    </a:cubicBezTo>
                    <a:cubicBezTo>
                      <a:pt x="836416" y="221838"/>
                      <a:pt x="837724" y="219220"/>
                      <a:pt x="840993" y="219875"/>
                    </a:cubicBezTo>
                    <a:cubicBezTo>
                      <a:pt x="844263" y="219875"/>
                      <a:pt x="844917" y="223801"/>
                      <a:pt x="847533" y="225110"/>
                    </a:cubicBezTo>
                    <a:cubicBezTo>
                      <a:pt x="850149" y="226419"/>
                      <a:pt x="852765" y="225110"/>
                      <a:pt x="857997" y="226419"/>
                    </a:cubicBezTo>
                    <a:cubicBezTo>
                      <a:pt x="862574" y="227073"/>
                      <a:pt x="868460" y="227727"/>
                      <a:pt x="869114" y="228382"/>
                    </a:cubicBezTo>
                    <a:cubicBezTo>
                      <a:pt x="870422" y="228382"/>
                      <a:pt x="866498" y="236234"/>
                      <a:pt x="865844" y="238198"/>
                    </a:cubicBezTo>
                    <a:cubicBezTo>
                      <a:pt x="864536" y="240161"/>
                      <a:pt x="872384" y="234926"/>
                      <a:pt x="875000" y="232962"/>
                    </a:cubicBezTo>
                    <a:cubicBezTo>
                      <a:pt x="877616" y="230999"/>
                      <a:pt x="880231" y="228382"/>
                      <a:pt x="882847" y="225764"/>
                    </a:cubicBezTo>
                    <a:cubicBezTo>
                      <a:pt x="885463" y="223147"/>
                      <a:pt x="880231" y="219220"/>
                      <a:pt x="882847" y="215948"/>
                    </a:cubicBezTo>
                    <a:cubicBezTo>
                      <a:pt x="884809" y="213985"/>
                      <a:pt x="890041" y="216603"/>
                      <a:pt x="890041" y="216603"/>
                    </a:cubicBezTo>
                    <a:lnTo>
                      <a:pt x="899196" y="223801"/>
                    </a:lnTo>
                    <a:cubicBezTo>
                      <a:pt x="903774" y="229036"/>
                      <a:pt x="910314" y="229690"/>
                      <a:pt x="910967" y="233617"/>
                    </a:cubicBezTo>
                    <a:cubicBezTo>
                      <a:pt x="910967" y="236889"/>
                      <a:pt x="908351" y="239506"/>
                      <a:pt x="910967" y="240815"/>
                    </a:cubicBezTo>
                    <a:cubicBezTo>
                      <a:pt x="912929" y="242124"/>
                      <a:pt x="916199" y="240815"/>
                      <a:pt x="916853" y="245396"/>
                    </a:cubicBezTo>
                    <a:cubicBezTo>
                      <a:pt x="916853" y="245396"/>
                      <a:pt x="916853" y="245396"/>
                      <a:pt x="916853" y="245396"/>
                    </a:cubicBezTo>
                    <a:cubicBezTo>
                      <a:pt x="916853" y="245396"/>
                      <a:pt x="917507" y="245396"/>
                      <a:pt x="918161" y="245396"/>
                    </a:cubicBezTo>
                    <a:cubicBezTo>
                      <a:pt x="920777" y="245396"/>
                      <a:pt x="922085" y="245396"/>
                      <a:pt x="922739" y="245396"/>
                    </a:cubicBezTo>
                    <a:cubicBezTo>
                      <a:pt x="922739" y="245396"/>
                      <a:pt x="924047" y="244087"/>
                      <a:pt x="924700" y="243433"/>
                    </a:cubicBezTo>
                    <a:cubicBezTo>
                      <a:pt x="924047" y="243433"/>
                      <a:pt x="922739" y="242124"/>
                      <a:pt x="922085" y="241470"/>
                    </a:cubicBezTo>
                    <a:cubicBezTo>
                      <a:pt x="919469" y="238852"/>
                      <a:pt x="918161" y="235580"/>
                      <a:pt x="917507" y="232962"/>
                    </a:cubicBezTo>
                    <a:cubicBezTo>
                      <a:pt x="917507" y="231654"/>
                      <a:pt x="916853" y="230345"/>
                      <a:pt x="916199" y="229690"/>
                    </a:cubicBezTo>
                    <a:cubicBezTo>
                      <a:pt x="914891" y="228382"/>
                      <a:pt x="909659" y="224455"/>
                      <a:pt x="903774" y="221838"/>
                    </a:cubicBezTo>
                    <a:cubicBezTo>
                      <a:pt x="902466" y="221184"/>
                      <a:pt x="900504" y="220529"/>
                      <a:pt x="897888" y="219875"/>
                    </a:cubicBezTo>
                    <a:cubicBezTo>
                      <a:pt x="893310" y="218566"/>
                      <a:pt x="888733" y="217257"/>
                      <a:pt x="885463" y="213985"/>
                    </a:cubicBezTo>
                    <a:cubicBezTo>
                      <a:pt x="880231" y="208096"/>
                      <a:pt x="881539" y="201552"/>
                      <a:pt x="882847" y="197626"/>
                    </a:cubicBezTo>
                    <a:lnTo>
                      <a:pt x="882847" y="196317"/>
                    </a:lnTo>
                    <a:cubicBezTo>
                      <a:pt x="883501" y="194354"/>
                      <a:pt x="884155" y="192391"/>
                      <a:pt x="885463" y="189773"/>
                    </a:cubicBezTo>
                    <a:cubicBezTo>
                      <a:pt x="885463" y="189119"/>
                      <a:pt x="885463" y="187810"/>
                      <a:pt x="886771" y="187155"/>
                    </a:cubicBezTo>
                    <a:cubicBezTo>
                      <a:pt x="885463" y="187155"/>
                      <a:pt x="884809" y="187810"/>
                      <a:pt x="884155" y="188464"/>
                    </a:cubicBezTo>
                    <a:cubicBezTo>
                      <a:pt x="876308" y="190427"/>
                      <a:pt x="869768" y="179957"/>
                      <a:pt x="869114" y="179303"/>
                    </a:cubicBezTo>
                    <a:cubicBezTo>
                      <a:pt x="864536" y="172104"/>
                      <a:pt x="872384" y="162288"/>
                      <a:pt x="878269" y="157708"/>
                    </a:cubicBezTo>
                    <a:cubicBezTo>
                      <a:pt x="879577" y="156399"/>
                      <a:pt x="882847" y="153127"/>
                      <a:pt x="886117" y="149855"/>
                    </a:cubicBezTo>
                    <a:cubicBezTo>
                      <a:pt x="884809" y="149855"/>
                      <a:pt x="883501" y="149855"/>
                      <a:pt x="882193" y="149855"/>
                    </a:cubicBezTo>
                    <a:cubicBezTo>
                      <a:pt x="879577" y="149201"/>
                      <a:pt x="875000" y="146583"/>
                      <a:pt x="871730" y="143966"/>
                    </a:cubicBezTo>
                    <a:cubicBezTo>
                      <a:pt x="868460" y="144620"/>
                      <a:pt x="864536" y="145275"/>
                      <a:pt x="861266" y="143966"/>
                    </a:cubicBezTo>
                    <a:cubicBezTo>
                      <a:pt x="854727" y="140694"/>
                      <a:pt x="852765" y="127606"/>
                      <a:pt x="852765" y="127606"/>
                    </a:cubicBezTo>
                    <a:cubicBezTo>
                      <a:pt x="852111" y="121062"/>
                      <a:pt x="856034" y="118444"/>
                      <a:pt x="857342" y="117136"/>
                    </a:cubicBezTo>
                    <a:cubicBezTo>
                      <a:pt x="857342" y="117136"/>
                      <a:pt x="857342" y="117136"/>
                      <a:pt x="857997" y="117136"/>
                    </a:cubicBezTo>
                    <a:cubicBezTo>
                      <a:pt x="857997" y="117136"/>
                      <a:pt x="857997" y="116481"/>
                      <a:pt x="859304" y="115172"/>
                    </a:cubicBezTo>
                    <a:cubicBezTo>
                      <a:pt x="859958" y="113864"/>
                      <a:pt x="861266" y="111246"/>
                      <a:pt x="863228" y="109283"/>
                    </a:cubicBezTo>
                    <a:cubicBezTo>
                      <a:pt x="867152" y="104702"/>
                      <a:pt x="871730" y="101430"/>
                      <a:pt x="875653" y="100121"/>
                    </a:cubicBezTo>
                    <a:cubicBezTo>
                      <a:pt x="875653" y="100121"/>
                      <a:pt x="875653" y="99467"/>
                      <a:pt x="876308" y="98813"/>
                    </a:cubicBezTo>
                    <a:cubicBezTo>
                      <a:pt x="877616" y="96850"/>
                      <a:pt x="878923" y="94232"/>
                      <a:pt x="880885" y="92923"/>
                    </a:cubicBezTo>
                    <a:cubicBezTo>
                      <a:pt x="883501" y="90960"/>
                      <a:pt x="887425" y="90306"/>
                      <a:pt x="890041" y="90306"/>
                    </a:cubicBezTo>
                    <a:cubicBezTo>
                      <a:pt x="890041" y="90306"/>
                      <a:pt x="890041" y="88997"/>
                      <a:pt x="890041" y="88997"/>
                    </a:cubicBezTo>
                    <a:cubicBezTo>
                      <a:pt x="888079" y="88997"/>
                      <a:pt x="886117" y="87688"/>
                      <a:pt x="884155" y="87034"/>
                    </a:cubicBezTo>
                    <a:lnTo>
                      <a:pt x="877616" y="85071"/>
                    </a:lnTo>
                    <a:cubicBezTo>
                      <a:pt x="874346" y="84416"/>
                      <a:pt x="871076" y="83108"/>
                      <a:pt x="868460" y="82453"/>
                    </a:cubicBezTo>
                    <a:cubicBezTo>
                      <a:pt x="867152" y="83762"/>
                      <a:pt x="865844" y="84416"/>
                      <a:pt x="863882" y="85071"/>
                    </a:cubicBezTo>
                    <a:cubicBezTo>
                      <a:pt x="859958" y="86379"/>
                      <a:pt x="856689" y="85071"/>
                      <a:pt x="854073" y="83762"/>
                    </a:cubicBezTo>
                    <a:cubicBezTo>
                      <a:pt x="854073" y="83762"/>
                      <a:pt x="852765" y="83762"/>
                      <a:pt x="852111" y="83108"/>
                    </a:cubicBezTo>
                    <a:cubicBezTo>
                      <a:pt x="851457" y="83108"/>
                      <a:pt x="850149" y="83762"/>
                      <a:pt x="849495" y="84416"/>
                    </a:cubicBezTo>
                    <a:cubicBezTo>
                      <a:pt x="846879" y="85725"/>
                      <a:pt x="843609" y="87034"/>
                      <a:pt x="840340" y="87034"/>
                    </a:cubicBezTo>
                    <a:cubicBezTo>
                      <a:pt x="834454" y="87034"/>
                      <a:pt x="827914" y="83762"/>
                      <a:pt x="822683" y="80490"/>
                    </a:cubicBezTo>
                    <a:cubicBezTo>
                      <a:pt x="822683" y="80490"/>
                      <a:pt x="820067" y="80490"/>
                      <a:pt x="818105" y="80490"/>
                    </a:cubicBezTo>
                    <a:cubicBezTo>
                      <a:pt x="814835" y="80490"/>
                      <a:pt x="811565" y="80490"/>
                      <a:pt x="808295" y="80490"/>
                    </a:cubicBezTo>
                    <a:cubicBezTo>
                      <a:pt x="806334" y="80490"/>
                      <a:pt x="801756" y="80490"/>
                      <a:pt x="797832" y="80490"/>
                    </a:cubicBezTo>
                    <a:cubicBezTo>
                      <a:pt x="793254" y="80490"/>
                      <a:pt x="789985" y="80490"/>
                      <a:pt x="787369" y="80490"/>
                    </a:cubicBezTo>
                    <a:cubicBezTo>
                      <a:pt x="783445" y="79836"/>
                      <a:pt x="779521" y="76564"/>
                      <a:pt x="776905" y="73946"/>
                    </a:cubicBezTo>
                    <a:cubicBezTo>
                      <a:pt x="775597" y="73946"/>
                      <a:pt x="772982" y="73946"/>
                      <a:pt x="771020" y="73946"/>
                    </a:cubicBezTo>
                    <a:cubicBezTo>
                      <a:pt x="767096" y="73946"/>
                      <a:pt x="764480" y="73946"/>
                      <a:pt x="761864" y="73292"/>
                    </a:cubicBezTo>
                    <a:cubicBezTo>
                      <a:pt x="759902" y="73292"/>
                      <a:pt x="758595" y="72637"/>
                      <a:pt x="755979" y="72637"/>
                    </a:cubicBezTo>
                    <a:cubicBezTo>
                      <a:pt x="748131" y="72637"/>
                      <a:pt x="734398" y="68711"/>
                      <a:pt x="729820" y="66748"/>
                    </a:cubicBezTo>
                    <a:cubicBezTo>
                      <a:pt x="723281" y="64785"/>
                      <a:pt x="719357" y="56932"/>
                      <a:pt x="716741" y="52351"/>
                    </a:cubicBezTo>
                    <a:cubicBezTo>
                      <a:pt x="716741" y="52351"/>
                      <a:pt x="716741" y="51042"/>
                      <a:pt x="716087" y="51042"/>
                    </a:cubicBezTo>
                    <a:cubicBezTo>
                      <a:pt x="716087" y="51042"/>
                      <a:pt x="716087" y="51042"/>
                      <a:pt x="716087" y="51042"/>
                    </a:cubicBezTo>
                    <a:cubicBezTo>
                      <a:pt x="714779" y="51042"/>
                      <a:pt x="712817" y="51042"/>
                      <a:pt x="710855" y="49079"/>
                    </a:cubicBezTo>
                    <a:cubicBezTo>
                      <a:pt x="706932" y="46461"/>
                      <a:pt x="707586" y="42535"/>
                      <a:pt x="707586" y="37955"/>
                    </a:cubicBezTo>
                    <a:cubicBezTo>
                      <a:pt x="707586" y="36646"/>
                      <a:pt x="707586" y="34028"/>
                      <a:pt x="707586" y="32719"/>
                    </a:cubicBezTo>
                    <a:cubicBezTo>
                      <a:pt x="707586" y="32719"/>
                      <a:pt x="706278" y="32719"/>
                      <a:pt x="705624" y="32719"/>
                    </a:cubicBezTo>
                    <a:cubicBezTo>
                      <a:pt x="704316" y="32719"/>
                      <a:pt x="703008" y="32719"/>
                      <a:pt x="701700" y="32719"/>
                    </a:cubicBezTo>
                    <a:cubicBezTo>
                      <a:pt x="696468" y="31411"/>
                      <a:pt x="694506" y="26176"/>
                      <a:pt x="693198" y="22904"/>
                    </a:cubicBezTo>
                    <a:cubicBezTo>
                      <a:pt x="693198" y="22249"/>
                      <a:pt x="692544" y="20941"/>
                      <a:pt x="691890" y="20286"/>
                    </a:cubicBezTo>
                    <a:cubicBezTo>
                      <a:pt x="689929" y="16360"/>
                      <a:pt x="688621" y="12434"/>
                      <a:pt x="687967" y="7198"/>
                    </a:cubicBezTo>
                    <a:lnTo>
                      <a:pt x="687967" y="5890"/>
                    </a:lnTo>
                    <a:cubicBezTo>
                      <a:pt x="687967" y="3926"/>
                      <a:pt x="687313" y="1963"/>
                      <a:pt x="687967" y="0"/>
                    </a:cubicBezTo>
                    <a:cubicBezTo>
                      <a:pt x="684043" y="2618"/>
                      <a:pt x="680119" y="4581"/>
                      <a:pt x="676849" y="5235"/>
                    </a:cubicBezTo>
                    <a:cubicBezTo>
                      <a:pt x="674887" y="5235"/>
                      <a:pt x="671618" y="7198"/>
                      <a:pt x="668348" y="9162"/>
                    </a:cubicBezTo>
                    <a:cubicBezTo>
                      <a:pt x="665078" y="11125"/>
                      <a:pt x="661808" y="13088"/>
                      <a:pt x="658538" y="13742"/>
                    </a:cubicBezTo>
                    <a:cubicBezTo>
                      <a:pt x="655269" y="14397"/>
                      <a:pt x="653961" y="15706"/>
                      <a:pt x="651999" y="16360"/>
                    </a:cubicBezTo>
                    <a:cubicBezTo>
                      <a:pt x="650691" y="17014"/>
                      <a:pt x="649383" y="17669"/>
                      <a:pt x="648075" y="18323"/>
                    </a:cubicBezTo>
                    <a:lnTo>
                      <a:pt x="646113" y="18323"/>
                    </a:lnTo>
                    <a:cubicBezTo>
                      <a:pt x="646113" y="18977"/>
                      <a:pt x="644151" y="18323"/>
                      <a:pt x="644151" y="18323"/>
                    </a:cubicBezTo>
                    <a:cubicBezTo>
                      <a:pt x="643497" y="18323"/>
                      <a:pt x="638266" y="16360"/>
                      <a:pt x="634996" y="13742"/>
                    </a:cubicBezTo>
                    <a:cubicBezTo>
                      <a:pt x="634996" y="13742"/>
                      <a:pt x="633688" y="13742"/>
                      <a:pt x="633034" y="13742"/>
                    </a:cubicBezTo>
                    <a:cubicBezTo>
                      <a:pt x="631726" y="13742"/>
                      <a:pt x="630418" y="13742"/>
                      <a:pt x="628456" y="13088"/>
                    </a:cubicBezTo>
                    <a:cubicBezTo>
                      <a:pt x="628456" y="13088"/>
                      <a:pt x="627802" y="13088"/>
                      <a:pt x="627802" y="13742"/>
                    </a:cubicBezTo>
                    <a:cubicBezTo>
                      <a:pt x="626494" y="14397"/>
                      <a:pt x="625186" y="15706"/>
                      <a:pt x="624533" y="15706"/>
                    </a:cubicBezTo>
                    <a:cubicBezTo>
                      <a:pt x="619955" y="18323"/>
                      <a:pt x="616031" y="15706"/>
                      <a:pt x="614069" y="13742"/>
                    </a:cubicBezTo>
                    <a:cubicBezTo>
                      <a:pt x="614069" y="13742"/>
                      <a:pt x="614069" y="13742"/>
                      <a:pt x="614069" y="13742"/>
                    </a:cubicBezTo>
                    <a:cubicBezTo>
                      <a:pt x="612761" y="16360"/>
                      <a:pt x="611453" y="18323"/>
                      <a:pt x="608837" y="19632"/>
                    </a:cubicBezTo>
                    <a:cubicBezTo>
                      <a:pt x="604260" y="21595"/>
                      <a:pt x="599682" y="19632"/>
                      <a:pt x="597066" y="17014"/>
                    </a:cubicBezTo>
                    <a:cubicBezTo>
                      <a:pt x="597066" y="17014"/>
                      <a:pt x="595758" y="16360"/>
                      <a:pt x="595104" y="15706"/>
                    </a:cubicBezTo>
                    <a:cubicBezTo>
                      <a:pt x="593796" y="15706"/>
                      <a:pt x="589219" y="17014"/>
                      <a:pt x="577447" y="21595"/>
                    </a:cubicBezTo>
                    <a:cubicBezTo>
                      <a:pt x="577447" y="21595"/>
                      <a:pt x="575486" y="22904"/>
                      <a:pt x="571562" y="27484"/>
                    </a:cubicBezTo>
                    <a:cubicBezTo>
                      <a:pt x="571562" y="27484"/>
                      <a:pt x="571562" y="28793"/>
                      <a:pt x="571562" y="30102"/>
                    </a:cubicBezTo>
                    <a:cubicBezTo>
                      <a:pt x="572216" y="34028"/>
                      <a:pt x="570254" y="37300"/>
                      <a:pt x="568946" y="39918"/>
                    </a:cubicBezTo>
                    <a:cubicBezTo>
                      <a:pt x="568946" y="39918"/>
                      <a:pt x="568292" y="41226"/>
                      <a:pt x="567638" y="41881"/>
                    </a:cubicBezTo>
                    <a:cubicBezTo>
                      <a:pt x="566330" y="45807"/>
                      <a:pt x="562406" y="51042"/>
                      <a:pt x="560444" y="53660"/>
                    </a:cubicBezTo>
                    <a:cubicBezTo>
                      <a:pt x="556521" y="58895"/>
                      <a:pt x="550635" y="57586"/>
                      <a:pt x="548019" y="56932"/>
                    </a:cubicBezTo>
                    <a:cubicBezTo>
                      <a:pt x="548019" y="56932"/>
                      <a:pt x="547365" y="56932"/>
                      <a:pt x="546711" y="56932"/>
                    </a:cubicBezTo>
                    <a:cubicBezTo>
                      <a:pt x="546057" y="56932"/>
                      <a:pt x="544095" y="56932"/>
                      <a:pt x="542787" y="56932"/>
                    </a:cubicBezTo>
                    <a:cubicBezTo>
                      <a:pt x="538864" y="56932"/>
                      <a:pt x="534940" y="56932"/>
                      <a:pt x="531016" y="56932"/>
                    </a:cubicBezTo>
                    <a:cubicBezTo>
                      <a:pt x="527092" y="56277"/>
                      <a:pt x="523169" y="55623"/>
                      <a:pt x="520553" y="55623"/>
                    </a:cubicBezTo>
                    <a:cubicBezTo>
                      <a:pt x="517937" y="55623"/>
                      <a:pt x="515321" y="54314"/>
                      <a:pt x="514013" y="52351"/>
                    </a:cubicBezTo>
                    <a:cubicBezTo>
                      <a:pt x="512705" y="49733"/>
                      <a:pt x="512705" y="47116"/>
                      <a:pt x="514013" y="45153"/>
                    </a:cubicBezTo>
                    <a:cubicBezTo>
                      <a:pt x="512705" y="44498"/>
                      <a:pt x="511397" y="43190"/>
                      <a:pt x="510743" y="41881"/>
                    </a:cubicBezTo>
                    <a:cubicBezTo>
                      <a:pt x="510743" y="41881"/>
                      <a:pt x="509435" y="41881"/>
                      <a:pt x="509435" y="42535"/>
                    </a:cubicBezTo>
                    <a:cubicBezTo>
                      <a:pt x="507473" y="43190"/>
                      <a:pt x="505512" y="43844"/>
                      <a:pt x="504204" y="44498"/>
                    </a:cubicBezTo>
                    <a:cubicBezTo>
                      <a:pt x="499626" y="45807"/>
                      <a:pt x="496356" y="45807"/>
                      <a:pt x="493086" y="45807"/>
                    </a:cubicBezTo>
                    <a:cubicBezTo>
                      <a:pt x="492432" y="45807"/>
                      <a:pt x="491778" y="45807"/>
                      <a:pt x="491124" y="45807"/>
                    </a:cubicBezTo>
                    <a:cubicBezTo>
                      <a:pt x="491124" y="45807"/>
                      <a:pt x="491124" y="47116"/>
                      <a:pt x="491124" y="47116"/>
                    </a:cubicBezTo>
                    <a:cubicBezTo>
                      <a:pt x="491124" y="47770"/>
                      <a:pt x="490471" y="49079"/>
                      <a:pt x="489817" y="49733"/>
                    </a:cubicBezTo>
                    <a:cubicBezTo>
                      <a:pt x="489817" y="49733"/>
                      <a:pt x="489817" y="49733"/>
                      <a:pt x="489817" y="50388"/>
                    </a:cubicBezTo>
                    <a:cubicBezTo>
                      <a:pt x="493740" y="56932"/>
                      <a:pt x="487201" y="62821"/>
                      <a:pt x="485239" y="64785"/>
                    </a:cubicBezTo>
                    <a:cubicBezTo>
                      <a:pt x="485239" y="64785"/>
                      <a:pt x="485239" y="65439"/>
                      <a:pt x="485239" y="66093"/>
                    </a:cubicBezTo>
                    <a:cubicBezTo>
                      <a:pt x="485239" y="66748"/>
                      <a:pt x="485239" y="67402"/>
                      <a:pt x="484585" y="68711"/>
                    </a:cubicBezTo>
                    <a:cubicBezTo>
                      <a:pt x="485893" y="70020"/>
                      <a:pt x="488509" y="71329"/>
                      <a:pt x="489163" y="71983"/>
                    </a:cubicBezTo>
                    <a:cubicBezTo>
                      <a:pt x="490471" y="71983"/>
                      <a:pt x="493740" y="73292"/>
                      <a:pt x="495702" y="77872"/>
                    </a:cubicBezTo>
                    <a:cubicBezTo>
                      <a:pt x="497664" y="83108"/>
                      <a:pt x="497010" y="95541"/>
                      <a:pt x="492432" y="100121"/>
                    </a:cubicBezTo>
                    <a:cubicBezTo>
                      <a:pt x="485239" y="107320"/>
                      <a:pt x="466274" y="101430"/>
                      <a:pt x="466274" y="101430"/>
                    </a:cubicBezTo>
                    <a:cubicBezTo>
                      <a:pt x="459734" y="98813"/>
                      <a:pt x="457119" y="92269"/>
                      <a:pt x="455157" y="86379"/>
                    </a:cubicBezTo>
                    <a:cubicBezTo>
                      <a:pt x="455157" y="86379"/>
                      <a:pt x="455157" y="86379"/>
                      <a:pt x="455157" y="86379"/>
                    </a:cubicBezTo>
                    <a:cubicBezTo>
                      <a:pt x="453195" y="87034"/>
                      <a:pt x="451233" y="87688"/>
                      <a:pt x="449271" y="88343"/>
                    </a:cubicBezTo>
                    <a:cubicBezTo>
                      <a:pt x="447963" y="88343"/>
                      <a:pt x="446001" y="92923"/>
                      <a:pt x="445347" y="95541"/>
                    </a:cubicBezTo>
                    <a:lnTo>
                      <a:pt x="445347" y="96850"/>
                    </a:lnTo>
                    <a:cubicBezTo>
                      <a:pt x="443385" y="100776"/>
                      <a:pt x="442077" y="107974"/>
                      <a:pt x="442077" y="111900"/>
                    </a:cubicBezTo>
                    <a:cubicBezTo>
                      <a:pt x="443385" y="111900"/>
                      <a:pt x="445347" y="111900"/>
                      <a:pt x="446655" y="111900"/>
                    </a:cubicBezTo>
                    <a:cubicBezTo>
                      <a:pt x="447963" y="111900"/>
                      <a:pt x="449271" y="111900"/>
                      <a:pt x="449925" y="111900"/>
                    </a:cubicBezTo>
                    <a:cubicBezTo>
                      <a:pt x="453195" y="111900"/>
                      <a:pt x="455811" y="113864"/>
                      <a:pt x="456465" y="117136"/>
                    </a:cubicBezTo>
                    <a:cubicBezTo>
                      <a:pt x="458426" y="123025"/>
                      <a:pt x="453195" y="130878"/>
                      <a:pt x="449925" y="135459"/>
                    </a:cubicBezTo>
                    <a:cubicBezTo>
                      <a:pt x="450579" y="136113"/>
                      <a:pt x="451887" y="136768"/>
                      <a:pt x="452541" y="137422"/>
                    </a:cubicBezTo>
                    <a:cubicBezTo>
                      <a:pt x="454503" y="139385"/>
                      <a:pt x="456465" y="140694"/>
                      <a:pt x="457773" y="142657"/>
                    </a:cubicBezTo>
                    <a:cubicBezTo>
                      <a:pt x="459734" y="145275"/>
                      <a:pt x="460388" y="149201"/>
                      <a:pt x="457773" y="152473"/>
                    </a:cubicBezTo>
                    <a:cubicBezTo>
                      <a:pt x="454503" y="158362"/>
                      <a:pt x="446001" y="162288"/>
                      <a:pt x="439462" y="162288"/>
                    </a:cubicBezTo>
                    <a:cubicBezTo>
                      <a:pt x="430960" y="161634"/>
                      <a:pt x="429652" y="154436"/>
                      <a:pt x="428998" y="151818"/>
                    </a:cubicBezTo>
                    <a:cubicBezTo>
                      <a:pt x="428998" y="150510"/>
                      <a:pt x="428998" y="149855"/>
                      <a:pt x="428344" y="149201"/>
                    </a:cubicBezTo>
                    <a:cubicBezTo>
                      <a:pt x="428344" y="148546"/>
                      <a:pt x="427036" y="147892"/>
                      <a:pt x="426382" y="146583"/>
                    </a:cubicBezTo>
                    <a:cubicBezTo>
                      <a:pt x="424421" y="145275"/>
                      <a:pt x="421805" y="142657"/>
                      <a:pt x="421151" y="138076"/>
                    </a:cubicBezTo>
                    <a:cubicBezTo>
                      <a:pt x="421151" y="134150"/>
                      <a:pt x="420497" y="133496"/>
                      <a:pt x="419189" y="132841"/>
                    </a:cubicBezTo>
                    <a:cubicBezTo>
                      <a:pt x="417881" y="132841"/>
                      <a:pt x="413957" y="134150"/>
                      <a:pt x="411341" y="135459"/>
                    </a:cubicBezTo>
                    <a:cubicBezTo>
                      <a:pt x="410033" y="135459"/>
                      <a:pt x="409379" y="136768"/>
                      <a:pt x="408072" y="136768"/>
                    </a:cubicBezTo>
                    <a:cubicBezTo>
                      <a:pt x="406764" y="136768"/>
                      <a:pt x="405456" y="138076"/>
                      <a:pt x="404802" y="138076"/>
                    </a:cubicBezTo>
                    <a:cubicBezTo>
                      <a:pt x="402840" y="138731"/>
                      <a:pt x="401532" y="139385"/>
                      <a:pt x="399570" y="140039"/>
                    </a:cubicBezTo>
                    <a:cubicBezTo>
                      <a:pt x="399570" y="141348"/>
                      <a:pt x="399570" y="142657"/>
                      <a:pt x="398262" y="143966"/>
                    </a:cubicBezTo>
                    <a:cubicBezTo>
                      <a:pt x="394992" y="150510"/>
                      <a:pt x="387145" y="149855"/>
                      <a:pt x="379297" y="149201"/>
                    </a:cubicBezTo>
                    <a:cubicBezTo>
                      <a:pt x="369488" y="147892"/>
                      <a:pt x="364256" y="143966"/>
                      <a:pt x="360332" y="134804"/>
                    </a:cubicBezTo>
                    <a:cubicBezTo>
                      <a:pt x="359678" y="132187"/>
                      <a:pt x="359024" y="131532"/>
                      <a:pt x="357716" y="130878"/>
                    </a:cubicBezTo>
                    <a:cubicBezTo>
                      <a:pt x="356409" y="128915"/>
                      <a:pt x="355101" y="127606"/>
                      <a:pt x="353793" y="123680"/>
                    </a:cubicBezTo>
                    <a:cubicBezTo>
                      <a:pt x="352485" y="120408"/>
                      <a:pt x="352485" y="117790"/>
                      <a:pt x="352485" y="114518"/>
                    </a:cubicBezTo>
                    <a:cubicBezTo>
                      <a:pt x="349869" y="114518"/>
                      <a:pt x="345945" y="115172"/>
                      <a:pt x="342675" y="110592"/>
                    </a:cubicBezTo>
                    <a:cubicBezTo>
                      <a:pt x="342675" y="110592"/>
                      <a:pt x="341367" y="110592"/>
                      <a:pt x="341367" y="110592"/>
                    </a:cubicBezTo>
                    <a:cubicBezTo>
                      <a:pt x="341367" y="111246"/>
                      <a:pt x="340060" y="113209"/>
                      <a:pt x="340060" y="113864"/>
                    </a:cubicBezTo>
                    <a:cubicBezTo>
                      <a:pt x="340060" y="113864"/>
                      <a:pt x="340060" y="113864"/>
                      <a:pt x="340060" y="114518"/>
                    </a:cubicBezTo>
                    <a:cubicBezTo>
                      <a:pt x="341367" y="117136"/>
                      <a:pt x="342675" y="120408"/>
                      <a:pt x="343329" y="123025"/>
                    </a:cubicBezTo>
                    <a:cubicBezTo>
                      <a:pt x="343329" y="123680"/>
                      <a:pt x="343329" y="124988"/>
                      <a:pt x="343329" y="126297"/>
                    </a:cubicBezTo>
                    <a:cubicBezTo>
                      <a:pt x="343329" y="129569"/>
                      <a:pt x="344637" y="133496"/>
                      <a:pt x="344637" y="137422"/>
                    </a:cubicBezTo>
                    <a:cubicBezTo>
                      <a:pt x="344637" y="144620"/>
                      <a:pt x="338098" y="155090"/>
                      <a:pt x="332212" y="160980"/>
                    </a:cubicBezTo>
                    <a:cubicBezTo>
                      <a:pt x="328288" y="164252"/>
                      <a:pt x="321749" y="171450"/>
                      <a:pt x="317825" y="175376"/>
                    </a:cubicBezTo>
                    <a:cubicBezTo>
                      <a:pt x="317825" y="175376"/>
                      <a:pt x="317825" y="175376"/>
                      <a:pt x="317825" y="176031"/>
                    </a:cubicBezTo>
                    <a:cubicBezTo>
                      <a:pt x="317825" y="177339"/>
                      <a:pt x="318479" y="178648"/>
                      <a:pt x="319133" y="179957"/>
                    </a:cubicBezTo>
                    <a:cubicBezTo>
                      <a:pt x="320441" y="186501"/>
                      <a:pt x="314555" y="189119"/>
                      <a:pt x="310631" y="191082"/>
                    </a:cubicBezTo>
                    <a:cubicBezTo>
                      <a:pt x="310631" y="191082"/>
                      <a:pt x="310631" y="191082"/>
                      <a:pt x="310631" y="191082"/>
                    </a:cubicBezTo>
                    <a:cubicBezTo>
                      <a:pt x="314555" y="196317"/>
                      <a:pt x="310631" y="200898"/>
                      <a:pt x="308015" y="204170"/>
                    </a:cubicBezTo>
                    <a:cubicBezTo>
                      <a:pt x="308015" y="204170"/>
                      <a:pt x="308015" y="204824"/>
                      <a:pt x="308669" y="205478"/>
                    </a:cubicBezTo>
                    <a:cubicBezTo>
                      <a:pt x="308669" y="205478"/>
                      <a:pt x="309977" y="205478"/>
                      <a:pt x="309977" y="206133"/>
                    </a:cubicBezTo>
                    <a:cubicBezTo>
                      <a:pt x="311939" y="206787"/>
                      <a:pt x="313901" y="208096"/>
                      <a:pt x="315863" y="209405"/>
                    </a:cubicBezTo>
                    <a:cubicBezTo>
                      <a:pt x="317171" y="210713"/>
                      <a:pt x="318479" y="213331"/>
                      <a:pt x="318479" y="215294"/>
                    </a:cubicBezTo>
                    <a:cubicBezTo>
                      <a:pt x="318479" y="219875"/>
                      <a:pt x="314555" y="223147"/>
                      <a:pt x="311939" y="225110"/>
                    </a:cubicBezTo>
                    <a:cubicBezTo>
                      <a:pt x="311939" y="225110"/>
                      <a:pt x="311939" y="225110"/>
                      <a:pt x="311939" y="225764"/>
                    </a:cubicBezTo>
                    <a:cubicBezTo>
                      <a:pt x="311939" y="227727"/>
                      <a:pt x="311939" y="230999"/>
                      <a:pt x="308669" y="233617"/>
                    </a:cubicBezTo>
                    <a:cubicBezTo>
                      <a:pt x="307362" y="234926"/>
                      <a:pt x="306054" y="235580"/>
                      <a:pt x="303438" y="235580"/>
                    </a:cubicBezTo>
                    <a:cubicBezTo>
                      <a:pt x="300822" y="235580"/>
                      <a:pt x="298860" y="235580"/>
                      <a:pt x="296244" y="233617"/>
                    </a:cubicBezTo>
                    <a:cubicBezTo>
                      <a:pt x="294282" y="233617"/>
                      <a:pt x="291666" y="234271"/>
                      <a:pt x="289705" y="234271"/>
                    </a:cubicBezTo>
                    <a:cubicBezTo>
                      <a:pt x="287743" y="234271"/>
                      <a:pt x="284473" y="232962"/>
                      <a:pt x="283165" y="230999"/>
                    </a:cubicBezTo>
                    <a:cubicBezTo>
                      <a:pt x="280549" y="227073"/>
                      <a:pt x="283165" y="223147"/>
                      <a:pt x="285127" y="219220"/>
                    </a:cubicBezTo>
                    <a:cubicBezTo>
                      <a:pt x="285127" y="219220"/>
                      <a:pt x="285127" y="218566"/>
                      <a:pt x="285781" y="217912"/>
                    </a:cubicBezTo>
                    <a:cubicBezTo>
                      <a:pt x="285781" y="216603"/>
                      <a:pt x="284473" y="214640"/>
                      <a:pt x="283819" y="213331"/>
                    </a:cubicBezTo>
                    <a:cubicBezTo>
                      <a:pt x="283819" y="212022"/>
                      <a:pt x="282511" y="210713"/>
                      <a:pt x="282511" y="210059"/>
                    </a:cubicBezTo>
                    <a:cubicBezTo>
                      <a:pt x="281857" y="209405"/>
                      <a:pt x="279895" y="208096"/>
                      <a:pt x="279241" y="207441"/>
                    </a:cubicBezTo>
                    <a:cubicBezTo>
                      <a:pt x="275971" y="205478"/>
                      <a:pt x="272048" y="202861"/>
                      <a:pt x="270086" y="199589"/>
                    </a:cubicBezTo>
                    <a:cubicBezTo>
                      <a:pt x="268124" y="196971"/>
                      <a:pt x="267470" y="194354"/>
                      <a:pt x="268124" y="191736"/>
                    </a:cubicBezTo>
                    <a:cubicBezTo>
                      <a:pt x="268778" y="187810"/>
                      <a:pt x="272048" y="185847"/>
                      <a:pt x="274010" y="185192"/>
                    </a:cubicBezTo>
                    <a:cubicBezTo>
                      <a:pt x="274010" y="185192"/>
                      <a:pt x="274010" y="185192"/>
                      <a:pt x="274664" y="185192"/>
                    </a:cubicBezTo>
                    <a:cubicBezTo>
                      <a:pt x="274664" y="185192"/>
                      <a:pt x="274010" y="185192"/>
                      <a:pt x="273356" y="185192"/>
                    </a:cubicBezTo>
                    <a:cubicBezTo>
                      <a:pt x="271394" y="185192"/>
                      <a:pt x="270086" y="184538"/>
                      <a:pt x="268124" y="183883"/>
                    </a:cubicBezTo>
                    <a:cubicBezTo>
                      <a:pt x="268124" y="183883"/>
                      <a:pt x="268124" y="183883"/>
                      <a:pt x="268124" y="183883"/>
                    </a:cubicBezTo>
                    <a:cubicBezTo>
                      <a:pt x="266816" y="184538"/>
                      <a:pt x="265508" y="185192"/>
                      <a:pt x="264200" y="185847"/>
                    </a:cubicBezTo>
                    <a:cubicBezTo>
                      <a:pt x="257661" y="187810"/>
                      <a:pt x="247197" y="179957"/>
                      <a:pt x="247197" y="179957"/>
                    </a:cubicBezTo>
                    <a:cubicBezTo>
                      <a:pt x="245889" y="178648"/>
                      <a:pt x="243927" y="176031"/>
                      <a:pt x="241966" y="172759"/>
                    </a:cubicBezTo>
                    <a:cubicBezTo>
                      <a:pt x="240658" y="170795"/>
                      <a:pt x="238696" y="167524"/>
                      <a:pt x="238042" y="166869"/>
                    </a:cubicBezTo>
                    <a:cubicBezTo>
                      <a:pt x="237388" y="166215"/>
                      <a:pt x="234772" y="164252"/>
                      <a:pt x="232810" y="162943"/>
                    </a:cubicBezTo>
                    <a:cubicBezTo>
                      <a:pt x="230848" y="161634"/>
                      <a:pt x="228886" y="160325"/>
                      <a:pt x="226924" y="159017"/>
                    </a:cubicBezTo>
                    <a:cubicBezTo>
                      <a:pt x="224308" y="156399"/>
                      <a:pt x="223654" y="152473"/>
                      <a:pt x="223000" y="149201"/>
                    </a:cubicBezTo>
                    <a:cubicBezTo>
                      <a:pt x="223000" y="147892"/>
                      <a:pt x="223000" y="147238"/>
                      <a:pt x="223000" y="145929"/>
                    </a:cubicBezTo>
                    <a:cubicBezTo>
                      <a:pt x="221693" y="141348"/>
                      <a:pt x="223000" y="137422"/>
                      <a:pt x="225616" y="132841"/>
                    </a:cubicBezTo>
                    <a:cubicBezTo>
                      <a:pt x="225616" y="131532"/>
                      <a:pt x="227578" y="129569"/>
                      <a:pt x="227578" y="128915"/>
                    </a:cubicBezTo>
                    <a:cubicBezTo>
                      <a:pt x="227578" y="128915"/>
                      <a:pt x="227578" y="127606"/>
                      <a:pt x="227578" y="126297"/>
                    </a:cubicBezTo>
                    <a:cubicBezTo>
                      <a:pt x="227578" y="124988"/>
                      <a:pt x="227578" y="121716"/>
                      <a:pt x="227578" y="119753"/>
                    </a:cubicBezTo>
                    <a:cubicBezTo>
                      <a:pt x="226270" y="119753"/>
                      <a:pt x="224308" y="121062"/>
                      <a:pt x="220385" y="124334"/>
                    </a:cubicBezTo>
                    <a:cubicBezTo>
                      <a:pt x="220385" y="124334"/>
                      <a:pt x="220385" y="124334"/>
                      <a:pt x="220385" y="124334"/>
                    </a:cubicBezTo>
                    <a:cubicBezTo>
                      <a:pt x="221693" y="129569"/>
                      <a:pt x="217115" y="133496"/>
                      <a:pt x="212537" y="138076"/>
                    </a:cubicBezTo>
                    <a:cubicBezTo>
                      <a:pt x="211229" y="139385"/>
                      <a:pt x="209921" y="140039"/>
                      <a:pt x="209267" y="140694"/>
                    </a:cubicBezTo>
                    <a:cubicBezTo>
                      <a:pt x="205998" y="144620"/>
                      <a:pt x="199458" y="147238"/>
                      <a:pt x="194226" y="147892"/>
                    </a:cubicBezTo>
                    <a:cubicBezTo>
                      <a:pt x="194226" y="147892"/>
                      <a:pt x="194226" y="147892"/>
                      <a:pt x="194226" y="147892"/>
                    </a:cubicBezTo>
                    <a:cubicBezTo>
                      <a:pt x="194226" y="147892"/>
                      <a:pt x="194880" y="148546"/>
                      <a:pt x="195534" y="148546"/>
                    </a:cubicBezTo>
                    <a:cubicBezTo>
                      <a:pt x="200112" y="152473"/>
                      <a:pt x="202074" y="162943"/>
                      <a:pt x="200112" y="168832"/>
                    </a:cubicBezTo>
                    <a:cubicBezTo>
                      <a:pt x="198150" y="174722"/>
                      <a:pt x="189649" y="180611"/>
                      <a:pt x="184417" y="183229"/>
                    </a:cubicBezTo>
                    <a:cubicBezTo>
                      <a:pt x="184417" y="183229"/>
                      <a:pt x="184417" y="183229"/>
                      <a:pt x="184417" y="183883"/>
                    </a:cubicBezTo>
                    <a:cubicBezTo>
                      <a:pt x="184417" y="183883"/>
                      <a:pt x="184417" y="185192"/>
                      <a:pt x="184417" y="185192"/>
                    </a:cubicBezTo>
                    <a:cubicBezTo>
                      <a:pt x="184417" y="189773"/>
                      <a:pt x="181147" y="197626"/>
                      <a:pt x="177877" y="200243"/>
                    </a:cubicBezTo>
                    <a:cubicBezTo>
                      <a:pt x="175915" y="202206"/>
                      <a:pt x="172646" y="202861"/>
                      <a:pt x="168068" y="203515"/>
                    </a:cubicBezTo>
                    <a:cubicBezTo>
                      <a:pt x="166106" y="203515"/>
                      <a:pt x="163490" y="204170"/>
                      <a:pt x="162182" y="204824"/>
                    </a:cubicBezTo>
                    <a:cubicBezTo>
                      <a:pt x="162182" y="205478"/>
                      <a:pt x="161528" y="206787"/>
                      <a:pt x="160874" y="207441"/>
                    </a:cubicBezTo>
                    <a:cubicBezTo>
                      <a:pt x="159566" y="211368"/>
                      <a:pt x="156951" y="216603"/>
                      <a:pt x="151065" y="217257"/>
                    </a:cubicBezTo>
                    <a:cubicBezTo>
                      <a:pt x="146487" y="217912"/>
                      <a:pt x="142563" y="215294"/>
                      <a:pt x="140602" y="213331"/>
                    </a:cubicBezTo>
                    <a:cubicBezTo>
                      <a:pt x="139294" y="213331"/>
                      <a:pt x="137986" y="213331"/>
                      <a:pt x="137332" y="213331"/>
                    </a:cubicBezTo>
                    <a:cubicBezTo>
                      <a:pt x="132754" y="213331"/>
                      <a:pt x="130138" y="208750"/>
                      <a:pt x="128830" y="206787"/>
                    </a:cubicBezTo>
                    <a:cubicBezTo>
                      <a:pt x="128830" y="206787"/>
                      <a:pt x="128830" y="206133"/>
                      <a:pt x="128176" y="205478"/>
                    </a:cubicBezTo>
                    <a:cubicBezTo>
                      <a:pt x="127522" y="205478"/>
                      <a:pt x="126214" y="205478"/>
                      <a:pt x="125560" y="205478"/>
                    </a:cubicBezTo>
                    <a:cubicBezTo>
                      <a:pt x="124253" y="205478"/>
                      <a:pt x="123599" y="205478"/>
                      <a:pt x="122291" y="205478"/>
                    </a:cubicBezTo>
                    <a:cubicBezTo>
                      <a:pt x="120329" y="205478"/>
                      <a:pt x="118367" y="204170"/>
                      <a:pt x="117059" y="204170"/>
                    </a:cubicBezTo>
                    <a:cubicBezTo>
                      <a:pt x="117059" y="204170"/>
                      <a:pt x="116405" y="204170"/>
                      <a:pt x="115751" y="204170"/>
                    </a:cubicBezTo>
                    <a:cubicBezTo>
                      <a:pt x="115751" y="204170"/>
                      <a:pt x="115751" y="204170"/>
                      <a:pt x="115751" y="204170"/>
                    </a:cubicBezTo>
                    <a:cubicBezTo>
                      <a:pt x="114443" y="205478"/>
                      <a:pt x="112481" y="206787"/>
                      <a:pt x="109865" y="207441"/>
                    </a:cubicBezTo>
                    <a:cubicBezTo>
                      <a:pt x="109865" y="207441"/>
                      <a:pt x="107904" y="208750"/>
                      <a:pt x="107250" y="209405"/>
                    </a:cubicBezTo>
                    <a:cubicBezTo>
                      <a:pt x="105288" y="211368"/>
                      <a:pt x="102672" y="213985"/>
                      <a:pt x="100056" y="215294"/>
                    </a:cubicBezTo>
                    <a:cubicBezTo>
                      <a:pt x="96132" y="217257"/>
                      <a:pt x="87631" y="217257"/>
                      <a:pt x="82399" y="216603"/>
                    </a:cubicBezTo>
                    <a:cubicBezTo>
                      <a:pt x="80437" y="216603"/>
                      <a:pt x="77821" y="218566"/>
                      <a:pt x="75859" y="219220"/>
                    </a:cubicBezTo>
                    <a:cubicBezTo>
                      <a:pt x="71282" y="221184"/>
                      <a:pt x="62780" y="221838"/>
                      <a:pt x="57548" y="220529"/>
                    </a:cubicBezTo>
                    <a:cubicBezTo>
                      <a:pt x="54933" y="219875"/>
                      <a:pt x="52317" y="217912"/>
                      <a:pt x="50355" y="215948"/>
                    </a:cubicBezTo>
                    <a:cubicBezTo>
                      <a:pt x="50355" y="215948"/>
                      <a:pt x="50355" y="216603"/>
                      <a:pt x="49701" y="217257"/>
                    </a:cubicBezTo>
                    <a:cubicBezTo>
                      <a:pt x="47085" y="220529"/>
                      <a:pt x="43161" y="224455"/>
                      <a:pt x="37930" y="225110"/>
                    </a:cubicBezTo>
                    <a:lnTo>
                      <a:pt x="35968" y="225110"/>
                    </a:lnTo>
                    <a:cubicBezTo>
                      <a:pt x="31390" y="225764"/>
                      <a:pt x="28120" y="226419"/>
                      <a:pt x="26158" y="227073"/>
                    </a:cubicBezTo>
                    <a:cubicBezTo>
                      <a:pt x="26158" y="231654"/>
                      <a:pt x="26158" y="239506"/>
                      <a:pt x="27466" y="241470"/>
                    </a:cubicBezTo>
                    <a:cubicBezTo>
                      <a:pt x="27466" y="241470"/>
                      <a:pt x="28120" y="242124"/>
                      <a:pt x="30082" y="243433"/>
                    </a:cubicBezTo>
                    <a:cubicBezTo>
                      <a:pt x="31390" y="244087"/>
                      <a:pt x="32698" y="244742"/>
                      <a:pt x="34660" y="246050"/>
                    </a:cubicBezTo>
                    <a:cubicBezTo>
                      <a:pt x="35968" y="246705"/>
                      <a:pt x="37276" y="247359"/>
                      <a:pt x="39238" y="248014"/>
                    </a:cubicBezTo>
                    <a:cubicBezTo>
                      <a:pt x="41853" y="248668"/>
                      <a:pt x="49701" y="251286"/>
                      <a:pt x="48393" y="258484"/>
                    </a:cubicBezTo>
                    <a:cubicBezTo>
                      <a:pt x="47739" y="263065"/>
                      <a:pt x="46431" y="271572"/>
                      <a:pt x="47085" y="274189"/>
                    </a:cubicBezTo>
                    <a:cubicBezTo>
                      <a:pt x="47085" y="274189"/>
                      <a:pt x="49701" y="277461"/>
                      <a:pt x="53625" y="280733"/>
                    </a:cubicBezTo>
                    <a:cubicBezTo>
                      <a:pt x="53625" y="280733"/>
                      <a:pt x="54933" y="281387"/>
                      <a:pt x="56240" y="282042"/>
                    </a:cubicBezTo>
                    <a:cubicBezTo>
                      <a:pt x="58856" y="283351"/>
                      <a:pt x="63434" y="285314"/>
                      <a:pt x="63434" y="290549"/>
                    </a:cubicBezTo>
                    <a:cubicBezTo>
                      <a:pt x="63434" y="290549"/>
                      <a:pt x="64742" y="291857"/>
                      <a:pt x="65396" y="292512"/>
                    </a:cubicBezTo>
                    <a:cubicBezTo>
                      <a:pt x="66050" y="293166"/>
                      <a:pt x="66704" y="293821"/>
                      <a:pt x="67358" y="295129"/>
                    </a:cubicBezTo>
                    <a:cubicBezTo>
                      <a:pt x="71282" y="299710"/>
                      <a:pt x="71936" y="308217"/>
                      <a:pt x="67358" y="312798"/>
                    </a:cubicBezTo>
                    <a:cubicBezTo>
                      <a:pt x="67358" y="312798"/>
                      <a:pt x="66050" y="314107"/>
                      <a:pt x="64742" y="314761"/>
                    </a:cubicBezTo>
                    <a:cubicBezTo>
                      <a:pt x="64742" y="314761"/>
                      <a:pt x="62780" y="316070"/>
                      <a:pt x="62126" y="316725"/>
                    </a:cubicBezTo>
                    <a:cubicBezTo>
                      <a:pt x="62126" y="316725"/>
                      <a:pt x="62126" y="316725"/>
                      <a:pt x="62126" y="316725"/>
                    </a:cubicBezTo>
                    <a:cubicBezTo>
                      <a:pt x="63434" y="319997"/>
                      <a:pt x="66050" y="325232"/>
                      <a:pt x="63434" y="329812"/>
                    </a:cubicBezTo>
                    <a:lnTo>
                      <a:pt x="63434" y="329812"/>
                    </a:lnTo>
                    <a:cubicBezTo>
                      <a:pt x="60818" y="335047"/>
                      <a:pt x="57548" y="341591"/>
                      <a:pt x="51009" y="341591"/>
                    </a:cubicBezTo>
                    <a:cubicBezTo>
                      <a:pt x="49701" y="341591"/>
                      <a:pt x="47085" y="341591"/>
                      <a:pt x="45123" y="341591"/>
                    </a:cubicBezTo>
                    <a:cubicBezTo>
                      <a:pt x="29428" y="355988"/>
                      <a:pt x="26812" y="355988"/>
                      <a:pt x="24196" y="355988"/>
                    </a:cubicBezTo>
                    <a:cubicBezTo>
                      <a:pt x="20927" y="355988"/>
                      <a:pt x="18311" y="354024"/>
                      <a:pt x="15041" y="352061"/>
                    </a:cubicBezTo>
                    <a:cubicBezTo>
                      <a:pt x="13733" y="351407"/>
                      <a:pt x="12425" y="350098"/>
                      <a:pt x="11117" y="350098"/>
                    </a:cubicBezTo>
                    <a:cubicBezTo>
                      <a:pt x="9809" y="350098"/>
                      <a:pt x="9155" y="350753"/>
                      <a:pt x="7847" y="351407"/>
                    </a:cubicBezTo>
                    <a:cubicBezTo>
                      <a:pt x="7193" y="351407"/>
                      <a:pt x="5886" y="352716"/>
                      <a:pt x="5232" y="352716"/>
                    </a:cubicBezTo>
                    <a:cubicBezTo>
                      <a:pt x="3924" y="353370"/>
                      <a:pt x="1962" y="354024"/>
                      <a:pt x="0" y="354679"/>
                    </a:cubicBezTo>
                    <a:cubicBezTo>
                      <a:pt x="654" y="355988"/>
                      <a:pt x="1962" y="357951"/>
                      <a:pt x="1962" y="361223"/>
                    </a:cubicBezTo>
                    <a:cubicBezTo>
                      <a:pt x="1962" y="361223"/>
                      <a:pt x="1962" y="361223"/>
                      <a:pt x="1962" y="361877"/>
                    </a:cubicBezTo>
                    <a:cubicBezTo>
                      <a:pt x="8501" y="361877"/>
                      <a:pt x="12425" y="364495"/>
                      <a:pt x="13079" y="369730"/>
                    </a:cubicBezTo>
                    <a:cubicBezTo>
                      <a:pt x="13079" y="371693"/>
                      <a:pt x="13079" y="374311"/>
                      <a:pt x="13079" y="377583"/>
                    </a:cubicBezTo>
                    <a:cubicBezTo>
                      <a:pt x="13079" y="379546"/>
                      <a:pt x="12425" y="382818"/>
                      <a:pt x="13079" y="384781"/>
                    </a:cubicBezTo>
                    <a:cubicBezTo>
                      <a:pt x="15041" y="387399"/>
                      <a:pt x="23542" y="394597"/>
                      <a:pt x="26812" y="395906"/>
                    </a:cubicBezTo>
                    <a:cubicBezTo>
                      <a:pt x="28774" y="395906"/>
                      <a:pt x="32698" y="395251"/>
                      <a:pt x="35314" y="394597"/>
                    </a:cubicBezTo>
                    <a:lnTo>
                      <a:pt x="37930" y="394597"/>
                    </a:lnTo>
                    <a:cubicBezTo>
                      <a:pt x="37930" y="394597"/>
                      <a:pt x="39891" y="395906"/>
                      <a:pt x="39891" y="395906"/>
                    </a:cubicBezTo>
                    <a:cubicBezTo>
                      <a:pt x="43815" y="398523"/>
                      <a:pt x="49701" y="404413"/>
                      <a:pt x="49047" y="410302"/>
                    </a:cubicBezTo>
                    <a:cubicBezTo>
                      <a:pt x="49047" y="412265"/>
                      <a:pt x="49047" y="413574"/>
                      <a:pt x="47739" y="414883"/>
                    </a:cubicBezTo>
                    <a:cubicBezTo>
                      <a:pt x="47739" y="415537"/>
                      <a:pt x="47085" y="417500"/>
                      <a:pt x="47085" y="418155"/>
                    </a:cubicBezTo>
                    <a:cubicBezTo>
                      <a:pt x="50355" y="422735"/>
                      <a:pt x="55587" y="430588"/>
                      <a:pt x="53625" y="435823"/>
                    </a:cubicBezTo>
                    <a:cubicBezTo>
                      <a:pt x="52317" y="438441"/>
                      <a:pt x="50355" y="440404"/>
                      <a:pt x="47739" y="440404"/>
                    </a:cubicBezTo>
                    <a:cubicBezTo>
                      <a:pt x="45777" y="440404"/>
                      <a:pt x="43815" y="440404"/>
                      <a:pt x="41199" y="440404"/>
                    </a:cubicBezTo>
                    <a:cubicBezTo>
                      <a:pt x="41199" y="440404"/>
                      <a:pt x="40545" y="440404"/>
                      <a:pt x="39891" y="440404"/>
                    </a:cubicBezTo>
                    <a:cubicBezTo>
                      <a:pt x="39891" y="443022"/>
                      <a:pt x="39891" y="445639"/>
                      <a:pt x="37930" y="448911"/>
                    </a:cubicBezTo>
                    <a:cubicBezTo>
                      <a:pt x="37276" y="450220"/>
                      <a:pt x="36622" y="450874"/>
                      <a:pt x="35968" y="452183"/>
                    </a:cubicBezTo>
                    <a:cubicBezTo>
                      <a:pt x="34006" y="455455"/>
                      <a:pt x="32044" y="458073"/>
                      <a:pt x="29428" y="460036"/>
                    </a:cubicBezTo>
                    <a:cubicBezTo>
                      <a:pt x="29428" y="460036"/>
                      <a:pt x="28120" y="460690"/>
                      <a:pt x="26812" y="461344"/>
                    </a:cubicBezTo>
                    <a:cubicBezTo>
                      <a:pt x="26812" y="461344"/>
                      <a:pt x="24850" y="461999"/>
                      <a:pt x="24196" y="462653"/>
                    </a:cubicBezTo>
                    <a:cubicBezTo>
                      <a:pt x="24850" y="463308"/>
                      <a:pt x="26812" y="465271"/>
                      <a:pt x="27466" y="466580"/>
                    </a:cubicBezTo>
                    <a:cubicBezTo>
                      <a:pt x="30736" y="469851"/>
                      <a:pt x="35968" y="475086"/>
                      <a:pt x="32698" y="481630"/>
                    </a:cubicBezTo>
                    <a:cubicBezTo>
                      <a:pt x="32044" y="482939"/>
                      <a:pt x="30736" y="484248"/>
                      <a:pt x="29428" y="485557"/>
                    </a:cubicBezTo>
                    <a:cubicBezTo>
                      <a:pt x="28774" y="486211"/>
                      <a:pt x="27466" y="488174"/>
                      <a:pt x="26812" y="489483"/>
                    </a:cubicBezTo>
                    <a:cubicBezTo>
                      <a:pt x="26812" y="490792"/>
                      <a:pt x="29428" y="494718"/>
                      <a:pt x="34660" y="502571"/>
                    </a:cubicBezTo>
                    <a:cubicBezTo>
                      <a:pt x="36622" y="505189"/>
                      <a:pt x="37276" y="507806"/>
                      <a:pt x="37930" y="509769"/>
                    </a:cubicBezTo>
                    <a:cubicBezTo>
                      <a:pt x="37930" y="509769"/>
                      <a:pt x="37930" y="509769"/>
                      <a:pt x="37930" y="509769"/>
                    </a:cubicBezTo>
                    <a:cubicBezTo>
                      <a:pt x="37930" y="509769"/>
                      <a:pt x="38584" y="509769"/>
                      <a:pt x="39238" y="509769"/>
                    </a:cubicBezTo>
                    <a:cubicBezTo>
                      <a:pt x="42507" y="509769"/>
                      <a:pt x="46431" y="509769"/>
                      <a:pt x="50355" y="513696"/>
                    </a:cubicBezTo>
                    <a:cubicBezTo>
                      <a:pt x="52317" y="515659"/>
                      <a:pt x="53625" y="516968"/>
                      <a:pt x="54279" y="516968"/>
                    </a:cubicBezTo>
                    <a:cubicBezTo>
                      <a:pt x="56894" y="516968"/>
                      <a:pt x="59510" y="518276"/>
                      <a:pt x="59510" y="518276"/>
                    </a:cubicBezTo>
                    <a:lnTo>
                      <a:pt x="62126" y="518276"/>
                    </a:lnTo>
                    <a:cubicBezTo>
                      <a:pt x="62126" y="518276"/>
                      <a:pt x="63434" y="520894"/>
                      <a:pt x="63434" y="520894"/>
                    </a:cubicBezTo>
                    <a:cubicBezTo>
                      <a:pt x="66050" y="524166"/>
                      <a:pt x="69320" y="527438"/>
                      <a:pt x="70628" y="528092"/>
                    </a:cubicBezTo>
                    <a:cubicBezTo>
                      <a:pt x="70628" y="528092"/>
                      <a:pt x="71282" y="528092"/>
                      <a:pt x="71936" y="528092"/>
                    </a:cubicBezTo>
                    <a:cubicBezTo>
                      <a:pt x="75205" y="528092"/>
                      <a:pt x="79129" y="529401"/>
                      <a:pt x="83053" y="532673"/>
                    </a:cubicBezTo>
                    <a:cubicBezTo>
                      <a:pt x="83053" y="532673"/>
                      <a:pt x="86977" y="533982"/>
                      <a:pt x="92208" y="532673"/>
                    </a:cubicBezTo>
                    <a:cubicBezTo>
                      <a:pt x="94170" y="532673"/>
                      <a:pt x="96786" y="531364"/>
                      <a:pt x="99402" y="531364"/>
                    </a:cubicBezTo>
                    <a:cubicBezTo>
                      <a:pt x="102018" y="531364"/>
                      <a:pt x="105288" y="530055"/>
                      <a:pt x="106596" y="529401"/>
                    </a:cubicBezTo>
                    <a:cubicBezTo>
                      <a:pt x="106596" y="529401"/>
                      <a:pt x="107904" y="528092"/>
                      <a:pt x="109211" y="527438"/>
                    </a:cubicBezTo>
                    <a:cubicBezTo>
                      <a:pt x="111827" y="525475"/>
                      <a:pt x="119021" y="519585"/>
                      <a:pt x="124906" y="525475"/>
                    </a:cubicBezTo>
                    <a:cubicBezTo>
                      <a:pt x="128176" y="528747"/>
                      <a:pt x="127522" y="532673"/>
                      <a:pt x="127522" y="535290"/>
                    </a:cubicBezTo>
                    <a:cubicBezTo>
                      <a:pt x="127522" y="535290"/>
                      <a:pt x="127522" y="536599"/>
                      <a:pt x="127522" y="537253"/>
                    </a:cubicBezTo>
                    <a:lnTo>
                      <a:pt x="127522" y="537253"/>
                    </a:lnTo>
                    <a:cubicBezTo>
                      <a:pt x="131446" y="541180"/>
                      <a:pt x="137986" y="547724"/>
                      <a:pt x="134062" y="554268"/>
                    </a:cubicBezTo>
                    <a:cubicBezTo>
                      <a:pt x="132754" y="556231"/>
                      <a:pt x="131446" y="557540"/>
                      <a:pt x="129484" y="558849"/>
                    </a:cubicBezTo>
                    <a:cubicBezTo>
                      <a:pt x="129484" y="558849"/>
                      <a:pt x="127522" y="560157"/>
                      <a:pt x="127522" y="560812"/>
                    </a:cubicBezTo>
                    <a:cubicBezTo>
                      <a:pt x="126868" y="567356"/>
                      <a:pt x="120329" y="575863"/>
                      <a:pt x="115751" y="577826"/>
                    </a:cubicBezTo>
                    <a:cubicBezTo>
                      <a:pt x="115097" y="577826"/>
                      <a:pt x="114443" y="578480"/>
                      <a:pt x="113789" y="578480"/>
                    </a:cubicBezTo>
                    <a:cubicBezTo>
                      <a:pt x="113135" y="581752"/>
                      <a:pt x="111827" y="586987"/>
                      <a:pt x="106596" y="588950"/>
                    </a:cubicBezTo>
                    <a:cubicBezTo>
                      <a:pt x="106596" y="588950"/>
                      <a:pt x="105942" y="588950"/>
                      <a:pt x="105288" y="588950"/>
                    </a:cubicBezTo>
                    <a:cubicBezTo>
                      <a:pt x="105942" y="591568"/>
                      <a:pt x="109865" y="598766"/>
                      <a:pt x="111827" y="603347"/>
                    </a:cubicBezTo>
                    <a:cubicBezTo>
                      <a:pt x="112481" y="603347"/>
                      <a:pt x="113135" y="603347"/>
                      <a:pt x="113789" y="603347"/>
                    </a:cubicBezTo>
                    <a:cubicBezTo>
                      <a:pt x="118367" y="603347"/>
                      <a:pt x="121637" y="605310"/>
                      <a:pt x="124253" y="603347"/>
                    </a:cubicBezTo>
                    <a:cubicBezTo>
                      <a:pt x="126868" y="602038"/>
                      <a:pt x="132754" y="599420"/>
                      <a:pt x="136678" y="598766"/>
                    </a:cubicBezTo>
                    <a:cubicBezTo>
                      <a:pt x="140602" y="598112"/>
                      <a:pt x="159566" y="593531"/>
                      <a:pt x="166760" y="588296"/>
                    </a:cubicBezTo>
                    <a:cubicBezTo>
                      <a:pt x="173953" y="583061"/>
                      <a:pt x="184417" y="576517"/>
                      <a:pt x="186379" y="573245"/>
                    </a:cubicBezTo>
                    <a:cubicBezTo>
                      <a:pt x="188341" y="570628"/>
                      <a:pt x="186379" y="566701"/>
                      <a:pt x="188995" y="565393"/>
                    </a:cubicBezTo>
                    <a:cubicBezTo>
                      <a:pt x="191610" y="563429"/>
                      <a:pt x="194880" y="561466"/>
                      <a:pt x="195534" y="558194"/>
                    </a:cubicBezTo>
                    <a:cubicBezTo>
                      <a:pt x="196842" y="554922"/>
                      <a:pt x="194226" y="548378"/>
                      <a:pt x="198804" y="544452"/>
                    </a:cubicBezTo>
                    <a:cubicBezTo>
                      <a:pt x="203382" y="540525"/>
                      <a:pt x="219731" y="535290"/>
                      <a:pt x="220385" y="532018"/>
                    </a:cubicBezTo>
                    <a:cubicBezTo>
                      <a:pt x="221039" y="528747"/>
                      <a:pt x="221693" y="522857"/>
                      <a:pt x="222347" y="522203"/>
                    </a:cubicBezTo>
                    <a:cubicBezTo>
                      <a:pt x="223000" y="521548"/>
                      <a:pt x="228886" y="518931"/>
                      <a:pt x="228232" y="516968"/>
                    </a:cubicBezTo>
                    <a:cubicBezTo>
                      <a:pt x="228232" y="515004"/>
                      <a:pt x="224962" y="511733"/>
                      <a:pt x="229540" y="509115"/>
                    </a:cubicBezTo>
                    <a:cubicBezTo>
                      <a:pt x="234118" y="507152"/>
                      <a:pt x="244581" y="498645"/>
                      <a:pt x="250467" y="496027"/>
                    </a:cubicBezTo>
                    <a:cubicBezTo>
                      <a:pt x="255699" y="492755"/>
                      <a:pt x="260276" y="492755"/>
                      <a:pt x="261584" y="490792"/>
                    </a:cubicBezTo>
                    <a:cubicBezTo>
                      <a:pt x="262892" y="489483"/>
                      <a:pt x="267470" y="485557"/>
                      <a:pt x="270086" y="485557"/>
                    </a:cubicBezTo>
                    <a:cubicBezTo>
                      <a:pt x="272702" y="485557"/>
                      <a:pt x="276625" y="490792"/>
                      <a:pt x="283819" y="492101"/>
                    </a:cubicBezTo>
                    <a:cubicBezTo>
                      <a:pt x="291013" y="493410"/>
                      <a:pt x="299514" y="494718"/>
                      <a:pt x="302784" y="496027"/>
                    </a:cubicBezTo>
                    <a:cubicBezTo>
                      <a:pt x="306708" y="496682"/>
                      <a:pt x="317171" y="497336"/>
                      <a:pt x="318479" y="499954"/>
                    </a:cubicBezTo>
                    <a:cubicBezTo>
                      <a:pt x="319787" y="502571"/>
                      <a:pt x="324364" y="511733"/>
                      <a:pt x="326326" y="509769"/>
                    </a:cubicBezTo>
                    <a:cubicBezTo>
                      <a:pt x="328942" y="508461"/>
                      <a:pt x="327634" y="501917"/>
                      <a:pt x="332212" y="503880"/>
                    </a:cubicBezTo>
                    <a:cubicBezTo>
                      <a:pt x="336790" y="505189"/>
                      <a:pt x="342021" y="513696"/>
                      <a:pt x="349869" y="518276"/>
                    </a:cubicBezTo>
                    <a:cubicBezTo>
                      <a:pt x="357716" y="522857"/>
                      <a:pt x="363602" y="525475"/>
                      <a:pt x="371450" y="531364"/>
                    </a:cubicBezTo>
                    <a:cubicBezTo>
                      <a:pt x="379297" y="536599"/>
                      <a:pt x="377989" y="541834"/>
                      <a:pt x="382567" y="541834"/>
                    </a:cubicBezTo>
                    <a:cubicBezTo>
                      <a:pt x="387145" y="541834"/>
                      <a:pt x="387799" y="539217"/>
                      <a:pt x="391068" y="542489"/>
                    </a:cubicBezTo>
                    <a:cubicBezTo>
                      <a:pt x="394338" y="545761"/>
                      <a:pt x="406110" y="559503"/>
                      <a:pt x="408726" y="557540"/>
                    </a:cubicBezTo>
                    <a:cubicBezTo>
                      <a:pt x="410687" y="556231"/>
                      <a:pt x="408726" y="545761"/>
                      <a:pt x="412649" y="547724"/>
                    </a:cubicBezTo>
                    <a:cubicBezTo>
                      <a:pt x="415919" y="549033"/>
                      <a:pt x="423767" y="556885"/>
                      <a:pt x="427036" y="556885"/>
                    </a:cubicBezTo>
                    <a:cubicBezTo>
                      <a:pt x="430960" y="556885"/>
                      <a:pt x="434884" y="555577"/>
                      <a:pt x="444039" y="563429"/>
                    </a:cubicBezTo>
                    <a:cubicBezTo>
                      <a:pt x="449271" y="568010"/>
                      <a:pt x="455157" y="574554"/>
                      <a:pt x="459734" y="581752"/>
                    </a:cubicBezTo>
                    <a:cubicBezTo>
                      <a:pt x="464312" y="589605"/>
                      <a:pt x="466274" y="597457"/>
                      <a:pt x="466928" y="599420"/>
                    </a:cubicBezTo>
                    <a:cubicBezTo>
                      <a:pt x="468890" y="605964"/>
                      <a:pt x="468890" y="621670"/>
                      <a:pt x="470852" y="631486"/>
                    </a:cubicBezTo>
                    <a:cubicBezTo>
                      <a:pt x="472814" y="641302"/>
                      <a:pt x="473468" y="653080"/>
                      <a:pt x="476083" y="658970"/>
                    </a:cubicBezTo>
                    <a:cubicBezTo>
                      <a:pt x="478699" y="664205"/>
                      <a:pt x="481315" y="667477"/>
                      <a:pt x="485893" y="673367"/>
                    </a:cubicBezTo>
                    <a:cubicBezTo>
                      <a:pt x="490471" y="678602"/>
                      <a:pt x="497010" y="690381"/>
                      <a:pt x="500280" y="696270"/>
                    </a:cubicBezTo>
                    <a:cubicBezTo>
                      <a:pt x="503550" y="701505"/>
                      <a:pt x="505512" y="712630"/>
                      <a:pt x="506166" y="720483"/>
                    </a:cubicBezTo>
                    <a:cubicBezTo>
                      <a:pt x="506166" y="728335"/>
                      <a:pt x="508127" y="736842"/>
                      <a:pt x="504858" y="741423"/>
                    </a:cubicBezTo>
                    <a:cubicBezTo>
                      <a:pt x="501588" y="746004"/>
                      <a:pt x="498318" y="748622"/>
                      <a:pt x="499626" y="755165"/>
                    </a:cubicBezTo>
                    <a:cubicBezTo>
                      <a:pt x="500934" y="761709"/>
                      <a:pt x="504204" y="763018"/>
                      <a:pt x="506820" y="761709"/>
                    </a:cubicBezTo>
                    <a:cubicBezTo>
                      <a:pt x="509435" y="760400"/>
                      <a:pt x="514013" y="755820"/>
                      <a:pt x="517937" y="755820"/>
                    </a:cubicBezTo>
                    <a:cubicBezTo>
                      <a:pt x="521861" y="755820"/>
                      <a:pt x="536248" y="759746"/>
                      <a:pt x="538864" y="764981"/>
                    </a:cubicBezTo>
                    <a:cubicBezTo>
                      <a:pt x="541479" y="770216"/>
                      <a:pt x="540171" y="771525"/>
                      <a:pt x="538864" y="774143"/>
                    </a:cubicBezTo>
                    <a:cubicBezTo>
                      <a:pt x="537556" y="776760"/>
                      <a:pt x="532978" y="780686"/>
                      <a:pt x="535594" y="783958"/>
                    </a:cubicBezTo>
                    <a:cubicBezTo>
                      <a:pt x="536902" y="785921"/>
                      <a:pt x="544095" y="788539"/>
                      <a:pt x="548673" y="790502"/>
                    </a:cubicBezTo>
                    <a:cubicBezTo>
                      <a:pt x="553251" y="792465"/>
                      <a:pt x="561098" y="795737"/>
                      <a:pt x="563060" y="798355"/>
                    </a:cubicBezTo>
                    <a:cubicBezTo>
                      <a:pt x="565022" y="800973"/>
                      <a:pt x="568292" y="809480"/>
                      <a:pt x="572870" y="812097"/>
                    </a:cubicBezTo>
                    <a:cubicBezTo>
                      <a:pt x="576793" y="814715"/>
                      <a:pt x="582679" y="815369"/>
                      <a:pt x="582679" y="815369"/>
                    </a:cubicBezTo>
                    <a:cubicBezTo>
                      <a:pt x="582679" y="815369"/>
                      <a:pt x="582679" y="823222"/>
                      <a:pt x="585295" y="826494"/>
                    </a:cubicBezTo>
                    <a:cubicBezTo>
                      <a:pt x="588565" y="829111"/>
                      <a:pt x="595104" y="830420"/>
                      <a:pt x="595758" y="833692"/>
                    </a:cubicBezTo>
                    <a:cubicBezTo>
                      <a:pt x="595758" y="836964"/>
                      <a:pt x="595758" y="844816"/>
                      <a:pt x="593142" y="848088"/>
                    </a:cubicBezTo>
                    <a:cubicBezTo>
                      <a:pt x="589873" y="851360"/>
                      <a:pt x="583987" y="846780"/>
                      <a:pt x="583333" y="852015"/>
                    </a:cubicBezTo>
                    <a:cubicBezTo>
                      <a:pt x="582679" y="857250"/>
                      <a:pt x="592488" y="867066"/>
                      <a:pt x="595104" y="865103"/>
                    </a:cubicBezTo>
                    <a:cubicBezTo>
                      <a:pt x="597720" y="863140"/>
                      <a:pt x="598374" y="854632"/>
                      <a:pt x="601644" y="855287"/>
                    </a:cubicBezTo>
                    <a:cubicBezTo>
                      <a:pt x="604914" y="855941"/>
                      <a:pt x="609491" y="859868"/>
                      <a:pt x="612761" y="859868"/>
                    </a:cubicBezTo>
                    <a:cubicBezTo>
                      <a:pt x="616031" y="859868"/>
                      <a:pt x="625840" y="858559"/>
                      <a:pt x="628456" y="859868"/>
                    </a:cubicBezTo>
                    <a:cubicBezTo>
                      <a:pt x="631072" y="861176"/>
                      <a:pt x="649383" y="870338"/>
                      <a:pt x="658538" y="877536"/>
                    </a:cubicBezTo>
                    <a:cubicBezTo>
                      <a:pt x="667040" y="884734"/>
                      <a:pt x="672926" y="889315"/>
                      <a:pt x="673580" y="897168"/>
                    </a:cubicBezTo>
                    <a:cubicBezTo>
                      <a:pt x="673580" y="905020"/>
                      <a:pt x="676849" y="906983"/>
                      <a:pt x="679465" y="913527"/>
                    </a:cubicBezTo>
                    <a:cubicBezTo>
                      <a:pt x="682081" y="920071"/>
                      <a:pt x="684043" y="925961"/>
                      <a:pt x="687967" y="925961"/>
                    </a:cubicBezTo>
                    <a:cubicBezTo>
                      <a:pt x="691890" y="925961"/>
                      <a:pt x="696468" y="922035"/>
                      <a:pt x="699738" y="923343"/>
                    </a:cubicBezTo>
                    <a:cubicBezTo>
                      <a:pt x="703008" y="924652"/>
                      <a:pt x="710855" y="929233"/>
                      <a:pt x="712163" y="930542"/>
                    </a:cubicBezTo>
                    <a:cubicBezTo>
                      <a:pt x="716741" y="935123"/>
                      <a:pt x="718703" y="939703"/>
                      <a:pt x="722627" y="941666"/>
                    </a:cubicBezTo>
                    <a:cubicBezTo>
                      <a:pt x="726550" y="943630"/>
                      <a:pt x="731782" y="944284"/>
                      <a:pt x="733744" y="947556"/>
                    </a:cubicBezTo>
                    <a:cubicBezTo>
                      <a:pt x="735706" y="950828"/>
                      <a:pt x="740938" y="956717"/>
                      <a:pt x="742246" y="961952"/>
                    </a:cubicBezTo>
                    <a:cubicBezTo>
                      <a:pt x="743553" y="967187"/>
                      <a:pt x="740284" y="971114"/>
                      <a:pt x="744207" y="973731"/>
                    </a:cubicBezTo>
                    <a:cubicBezTo>
                      <a:pt x="748131" y="976349"/>
                      <a:pt x="752055" y="978312"/>
                      <a:pt x="755979" y="980275"/>
                    </a:cubicBezTo>
                    <a:cubicBezTo>
                      <a:pt x="759902" y="982238"/>
                      <a:pt x="773636" y="992054"/>
                      <a:pt x="778867" y="999907"/>
                    </a:cubicBezTo>
                    <a:cubicBezTo>
                      <a:pt x="784099" y="1007760"/>
                      <a:pt x="790639" y="1012995"/>
                      <a:pt x="795216" y="1018230"/>
                    </a:cubicBezTo>
                    <a:cubicBezTo>
                      <a:pt x="799140" y="1023465"/>
                      <a:pt x="799794" y="1028700"/>
                      <a:pt x="802410" y="1028700"/>
                    </a:cubicBezTo>
                    <a:cubicBezTo>
                      <a:pt x="805026" y="1028700"/>
                      <a:pt x="807642" y="1025428"/>
                      <a:pt x="808949" y="1026737"/>
                    </a:cubicBezTo>
                    <a:cubicBezTo>
                      <a:pt x="810257" y="1028045"/>
                      <a:pt x="818759" y="1034589"/>
                      <a:pt x="822029" y="1034589"/>
                    </a:cubicBezTo>
                    <a:cubicBezTo>
                      <a:pt x="824644" y="1034589"/>
                      <a:pt x="827914" y="1031972"/>
                      <a:pt x="832492" y="1033935"/>
                    </a:cubicBezTo>
                    <a:cubicBezTo>
                      <a:pt x="837070" y="1035898"/>
                      <a:pt x="846879" y="1041133"/>
                      <a:pt x="851457" y="1045714"/>
                    </a:cubicBezTo>
                    <a:cubicBezTo>
                      <a:pt x="856034" y="1050295"/>
                      <a:pt x="857342" y="1066000"/>
                      <a:pt x="861920" y="1067309"/>
                    </a:cubicBezTo>
                    <a:cubicBezTo>
                      <a:pt x="866498" y="1068618"/>
                      <a:pt x="868460" y="1067309"/>
                      <a:pt x="871730" y="1065346"/>
                    </a:cubicBezTo>
                    <a:cubicBezTo>
                      <a:pt x="875000" y="1063383"/>
                      <a:pt x="887425" y="1049641"/>
                      <a:pt x="898542" y="1052913"/>
                    </a:cubicBezTo>
                    <a:cubicBezTo>
                      <a:pt x="909659" y="1056185"/>
                      <a:pt x="933202" y="1068618"/>
                      <a:pt x="936472" y="1067964"/>
                    </a:cubicBezTo>
                    <a:cubicBezTo>
                      <a:pt x="939742" y="1066655"/>
                      <a:pt x="936472" y="1060111"/>
                      <a:pt x="941704" y="1058802"/>
                    </a:cubicBezTo>
                    <a:cubicBezTo>
                      <a:pt x="946935" y="1057493"/>
                      <a:pt x="950859" y="1058802"/>
                      <a:pt x="954783" y="1058802"/>
                    </a:cubicBezTo>
                    <a:cubicBezTo>
                      <a:pt x="958706" y="1058802"/>
                      <a:pt x="961976" y="1058802"/>
                      <a:pt x="964592" y="1062074"/>
                    </a:cubicBezTo>
                    <a:cubicBezTo>
                      <a:pt x="967862" y="1064692"/>
                      <a:pt x="984865" y="1083014"/>
                      <a:pt x="986827" y="1088249"/>
                    </a:cubicBezTo>
                    <a:cubicBezTo>
                      <a:pt x="988135" y="1093484"/>
                      <a:pt x="988135" y="1096102"/>
                      <a:pt x="991404" y="1099374"/>
                    </a:cubicBezTo>
                    <a:cubicBezTo>
                      <a:pt x="994674" y="1101992"/>
                      <a:pt x="996636" y="1105918"/>
                      <a:pt x="999252" y="1109190"/>
                    </a:cubicBezTo>
                    <a:cubicBezTo>
                      <a:pt x="1002522" y="1112462"/>
                      <a:pt x="1009061" y="1120315"/>
                      <a:pt x="1009061" y="1125550"/>
                    </a:cubicBezTo>
                    <a:cubicBezTo>
                      <a:pt x="1009061" y="1130785"/>
                      <a:pt x="1005792" y="1141255"/>
                      <a:pt x="1011677" y="1139292"/>
                    </a:cubicBezTo>
                    <a:cubicBezTo>
                      <a:pt x="1016909" y="1137329"/>
                      <a:pt x="1014293" y="1131439"/>
                      <a:pt x="1016909" y="1132094"/>
                    </a:cubicBezTo>
                    <a:cubicBezTo>
                      <a:pt x="1019525" y="1133402"/>
                      <a:pt x="1024757" y="1139292"/>
                      <a:pt x="1028680" y="1138637"/>
                    </a:cubicBezTo>
                    <a:cubicBezTo>
                      <a:pt x="1032604" y="1138637"/>
                      <a:pt x="1041760" y="1130785"/>
                      <a:pt x="1045029" y="1132094"/>
                    </a:cubicBezTo>
                    <a:cubicBezTo>
                      <a:pt x="1048299" y="1133402"/>
                      <a:pt x="1056801" y="1140601"/>
                      <a:pt x="1059417" y="1142564"/>
                    </a:cubicBezTo>
                    <a:cubicBezTo>
                      <a:pt x="1061378" y="1143873"/>
                      <a:pt x="1066610" y="1142564"/>
                      <a:pt x="1068572" y="1145181"/>
                    </a:cubicBezTo>
                    <a:cubicBezTo>
                      <a:pt x="1070534" y="1147799"/>
                      <a:pt x="1073804" y="1151725"/>
                      <a:pt x="1071188" y="1153034"/>
                    </a:cubicBezTo>
                    <a:cubicBezTo>
                      <a:pt x="1069226" y="1154343"/>
                      <a:pt x="1066610" y="1155651"/>
                      <a:pt x="1064648" y="1158269"/>
                    </a:cubicBezTo>
                    <a:cubicBezTo>
                      <a:pt x="1062686" y="1160887"/>
                      <a:pt x="1060725" y="1166776"/>
                      <a:pt x="1058762" y="1166776"/>
                    </a:cubicBezTo>
                    <a:cubicBezTo>
                      <a:pt x="1057455" y="1166776"/>
                      <a:pt x="1056801" y="1164159"/>
                      <a:pt x="1053531" y="1168085"/>
                    </a:cubicBezTo>
                    <a:cubicBezTo>
                      <a:pt x="1050261" y="1172011"/>
                      <a:pt x="1047645" y="1180519"/>
                      <a:pt x="1052223" y="1178555"/>
                    </a:cubicBezTo>
                    <a:cubicBezTo>
                      <a:pt x="1056801" y="1176592"/>
                      <a:pt x="1063340" y="1170048"/>
                      <a:pt x="1067264" y="1168739"/>
                    </a:cubicBezTo>
                    <a:cubicBezTo>
                      <a:pt x="1071188" y="1167431"/>
                      <a:pt x="1075111" y="1166122"/>
                      <a:pt x="1076419" y="1166776"/>
                    </a:cubicBezTo>
                    <a:cubicBezTo>
                      <a:pt x="1077727" y="1166776"/>
                      <a:pt x="1081651" y="1172011"/>
                      <a:pt x="1084267" y="1169394"/>
                    </a:cubicBezTo>
                    <a:cubicBezTo>
                      <a:pt x="1087537" y="1166776"/>
                      <a:pt x="1090807" y="1158923"/>
                      <a:pt x="1093423" y="1160232"/>
                    </a:cubicBezTo>
                    <a:cubicBezTo>
                      <a:pt x="1096038" y="1161541"/>
                      <a:pt x="1098000" y="1165467"/>
                      <a:pt x="1099962" y="1163504"/>
                    </a:cubicBezTo>
                    <a:cubicBezTo>
                      <a:pt x="1101924" y="1161541"/>
                      <a:pt x="1107156" y="1153034"/>
                      <a:pt x="1110425" y="1154343"/>
                    </a:cubicBezTo>
                    <a:cubicBezTo>
                      <a:pt x="1113695" y="1155651"/>
                      <a:pt x="1121543" y="1162195"/>
                      <a:pt x="1128082" y="1169394"/>
                    </a:cubicBezTo>
                    <a:cubicBezTo>
                      <a:pt x="1133968" y="1175938"/>
                      <a:pt x="1139200" y="1187717"/>
                      <a:pt x="1141162" y="1190989"/>
                    </a:cubicBezTo>
                    <a:cubicBezTo>
                      <a:pt x="1146393" y="1199496"/>
                      <a:pt x="1150317" y="1201459"/>
                      <a:pt x="1149009" y="1207348"/>
                    </a:cubicBezTo>
                    <a:cubicBezTo>
                      <a:pt x="1147701" y="1213238"/>
                      <a:pt x="1141815" y="1212583"/>
                      <a:pt x="1141815" y="1215855"/>
                    </a:cubicBezTo>
                    <a:cubicBezTo>
                      <a:pt x="1141815" y="1219127"/>
                      <a:pt x="1143777" y="1219782"/>
                      <a:pt x="1143123" y="1223054"/>
                    </a:cubicBezTo>
                    <a:cubicBezTo>
                      <a:pt x="1143123" y="1226326"/>
                      <a:pt x="1137892" y="1226326"/>
                      <a:pt x="1137892" y="1230906"/>
                    </a:cubicBezTo>
                    <a:cubicBezTo>
                      <a:pt x="1137892" y="1235487"/>
                      <a:pt x="1143123" y="1233524"/>
                      <a:pt x="1147047" y="1236796"/>
                    </a:cubicBezTo>
                    <a:cubicBezTo>
                      <a:pt x="1150971" y="1240068"/>
                      <a:pt x="1152279" y="1246612"/>
                      <a:pt x="1156203" y="1247266"/>
                    </a:cubicBezTo>
                    <a:cubicBezTo>
                      <a:pt x="1160126" y="1247921"/>
                      <a:pt x="1164050" y="1243340"/>
                      <a:pt x="1167320" y="1243994"/>
                    </a:cubicBezTo>
                    <a:cubicBezTo>
                      <a:pt x="1169936" y="1245303"/>
                      <a:pt x="1176475" y="1249884"/>
                      <a:pt x="1183015" y="1255119"/>
                    </a:cubicBezTo>
                    <a:cubicBezTo>
                      <a:pt x="1189555" y="1259699"/>
                      <a:pt x="1194787" y="1260354"/>
                      <a:pt x="1194132" y="1262971"/>
                    </a:cubicBezTo>
                    <a:cubicBezTo>
                      <a:pt x="1194132" y="1266243"/>
                      <a:pt x="1190209" y="1270170"/>
                      <a:pt x="1194132" y="1270824"/>
                    </a:cubicBezTo>
                    <a:cubicBezTo>
                      <a:pt x="1198056" y="1270824"/>
                      <a:pt x="1198710" y="1268206"/>
                      <a:pt x="1201980" y="1270824"/>
                    </a:cubicBezTo>
                    <a:cubicBezTo>
                      <a:pt x="1204596" y="1273442"/>
                      <a:pt x="1207866" y="1278677"/>
                      <a:pt x="1212443" y="1276713"/>
                    </a:cubicBezTo>
                    <a:cubicBezTo>
                      <a:pt x="1217021" y="1274750"/>
                      <a:pt x="1223561" y="1259699"/>
                      <a:pt x="1226830" y="1259045"/>
                    </a:cubicBezTo>
                    <a:cubicBezTo>
                      <a:pt x="1230100" y="1259045"/>
                      <a:pt x="1238602" y="1253156"/>
                      <a:pt x="1243179" y="1257736"/>
                    </a:cubicBezTo>
                    <a:cubicBezTo>
                      <a:pt x="1247757" y="1261663"/>
                      <a:pt x="1255605" y="1272133"/>
                      <a:pt x="1260183" y="1279331"/>
                    </a:cubicBezTo>
                    <a:cubicBezTo>
                      <a:pt x="1264760" y="1287184"/>
                      <a:pt x="1271300" y="1291110"/>
                      <a:pt x="1269992" y="1295037"/>
                    </a:cubicBezTo>
                    <a:cubicBezTo>
                      <a:pt x="1268684" y="1298963"/>
                      <a:pt x="1267376" y="1302235"/>
                      <a:pt x="1267376" y="1302235"/>
                    </a:cubicBezTo>
                    <a:cubicBezTo>
                      <a:pt x="1267376" y="1302235"/>
                      <a:pt x="1274569" y="1312051"/>
                      <a:pt x="1275877" y="1319903"/>
                    </a:cubicBezTo>
                    <a:cubicBezTo>
                      <a:pt x="1277185" y="1327756"/>
                      <a:pt x="1279147" y="1332337"/>
                      <a:pt x="1279147" y="1332337"/>
                    </a:cubicBezTo>
                    <a:cubicBezTo>
                      <a:pt x="1279147" y="1332337"/>
                      <a:pt x="1283725" y="1345424"/>
                      <a:pt x="1287649" y="1351314"/>
                    </a:cubicBezTo>
                    <a:cubicBezTo>
                      <a:pt x="1291573" y="1357204"/>
                      <a:pt x="1298112" y="1360476"/>
                      <a:pt x="1302036" y="1366365"/>
                    </a:cubicBezTo>
                    <a:cubicBezTo>
                      <a:pt x="1305960" y="1372255"/>
                      <a:pt x="1312499" y="1385342"/>
                      <a:pt x="1315769" y="1397775"/>
                    </a:cubicBezTo>
                    <a:cubicBezTo>
                      <a:pt x="1319039" y="1409555"/>
                      <a:pt x="1321655" y="1431150"/>
                      <a:pt x="1324924" y="1439657"/>
                    </a:cubicBezTo>
                    <a:cubicBezTo>
                      <a:pt x="1328194" y="1448164"/>
                      <a:pt x="1336696" y="1458634"/>
                      <a:pt x="1339966" y="1460597"/>
                    </a:cubicBezTo>
                    <a:cubicBezTo>
                      <a:pt x="1343235" y="1462560"/>
                      <a:pt x="1349775" y="1462560"/>
                      <a:pt x="1349775" y="1465832"/>
                    </a:cubicBezTo>
                    <a:cubicBezTo>
                      <a:pt x="1349775" y="1469104"/>
                      <a:pt x="1351737" y="1490045"/>
                      <a:pt x="1346505" y="1496589"/>
                    </a:cubicBezTo>
                    <a:cubicBezTo>
                      <a:pt x="1341274" y="1503132"/>
                      <a:pt x="1340620" y="1507059"/>
                      <a:pt x="1335388" y="1506404"/>
                    </a:cubicBezTo>
                    <a:cubicBezTo>
                      <a:pt x="1330156" y="1505750"/>
                      <a:pt x="1319693" y="1503787"/>
                      <a:pt x="1318385" y="1505095"/>
                    </a:cubicBezTo>
                    <a:cubicBezTo>
                      <a:pt x="1317077" y="1506404"/>
                      <a:pt x="1314461" y="1512294"/>
                      <a:pt x="1307922" y="1514257"/>
                    </a:cubicBezTo>
                    <a:cubicBezTo>
                      <a:pt x="1301382" y="1516220"/>
                      <a:pt x="1293534" y="1517529"/>
                      <a:pt x="1294188" y="1522109"/>
                    </a:cubicBezTo>
                    <a:cubicBezTo>
                      <a:pt x="1294188" y="1527345"/>
                      <a:pt x="1305960" y="1531271"/>
                      <a:pt x="1307267" y="1535197"/>
                    </a:cubicBezTo>
                    <a:cubicBezTo>
                      <a:pt x="1308575" y="1539124"/>
                      <a:pt x="1309883" y="1537161"/>
                      <a:pt x="1309883" y="1544359"/>
                    </a:cubicBezTo>
                    <a:cubicBezTo>
                      <a:pt x="1309883" y="1551557"/>
                      <a:pt x="1306614" y="1561373"/>
                      <a:pt x="1303998" y="1568571"/>
                    </a:cubicBezTo>
                    <a:cubicBezTo>
                      <a:pt x="1301382" y="1576424"/>
                      <a:pt x="1304652" y="1583622"/>
                      <a:pt x="1301382" y="1586894"/>
                    </a:cubicBezTo>
                    <a:cubicBezTo>
                      <a:pt x="1298112" y="1590166"/>
                      <a:pt x="1292226" y="1592129"/>
                      <a:pt x="1288303" y="1594092"/>
                    </a:cubicBezTo>
                    <a:cubicBezTo>
                      <a:pt x="1284379" y="1595401"/>
                      <a:pt x="1273262" y="1598019"/>
                      <a:pt x="1273262" y="1601945"/>
                    </a:cubicBezTo>
                    <a:cubicBezTo>
                      <a:pt x="1273262" y="1605872"/>
                      <a:pt x="1276532" y="1609798"/>
                      <a:pt x="1277185" y="1614379"/>
                    </a:cubicBezTo>
                    <a:cubicBezTo>
                      <a:pt x="1277185" y="1618305"/>
                      <a:pt x="1272608" y="1624849"/>
                      <a:pt x="1273262" y="1626812"/>
                    </a:cubicBezTo>
                    <a:cubicBezTo>
                      <a:pt x="1273916" y="1628775"/>
                      <a:pt x="1278493" y="1632047"/>
                      <a:pt x="1279147" y="1635319"/>
                    </a:cubicBezTo>
                    <a:cubicBezTo>
                      <a:pt x="1279147" y="1639245"/>
                      <a:pt x="1275877" y="1640554"/>
                      <a:pt x="1277185" y="1643826"/>
                    </a:cubicBezTo>
                    <a:cubicBezTo>
                      <a:pt x="1278493" y="1646443"/>
                      <a:pt x="1284379" y="1658223"/>
                      <a:pt x="1297458" y="1660186"/>
                    </a:cubicBezTo>
                    <a:cubicBezTo>
                      <a:pt x="1309883" y="1662149"/>
                      <a:pt x="1312499" y="1654951"/>
                      <a:pt x="1319039" y="1655605"/>
                    </a:cubicBezTo>
                    <a:cubicBezTo>
                      <a:pt x="1325579" y="1655605"/>
                      <a:pt x="1336042" y="1658877"/>
                      <a:pt x="1341928" y="1654951"/>
                    </a:cubicBezTo>
                    <a:cubicBezTo>
                      <a:pt x="1347813" y="1650370"/>
                      <a:pt x="1353045" y="1641208"/>
                      <a:pt x="1351737" y="1634010"/>
                    </a:cubicBezTo>
                    <a:cubicBezTo>
                      <a:pt x="1350429" y="1626812"/>
                      <a:pt x="1350429" y="1616342"/>
                      <a:pt x="1351737" y="1615033"/>
                    </a:cubicBezTo>
                    <a:cubicBezTo>
                      <a:pt x="1353045" y="1613070"/>
                      <a:pt x="1367432" y="1586240"/>
                      <a:pt x="1373318" y="1582968"/>
                    </a:cubicBezTo>
                    <a:cubicBezTo>
                      <a:pt x="1378549" y="1579696"/>
                      <a:pt x="1396206" y="1571843"/>
                      <a:pt x="1400130" y="1566608"/>
                    </a:cubicBezTo>
                    <a:cubicBezTo>
                      <a:pt x="1404054" y="1561373"/>
                      <a:pt x="1411901" y="1550249"/>
                      <a:pt x="1409939" y="1542396"/>
                    </a:cubicBezTo>
                    <a:cubicBezTo>
                      <a:pt x="1407978" y="1534543"/>
                      <a:pt x="1402746" y="1520146"/>
                      <a:pt x="1402746" y="1516220"/>
                    </a:cubicBezTo>
                    <a:cubicBezTo>
                      <a:pt x="1402746" y="1512294"/>
                      <a:pt x="1401438" y="1505095"/>
                      <a:pt x="1400784" y="1505095"/>
                    </a:cubicBezTo>
                    <a:cubicBezTo>
                      <a:pt x="1400130" y="1505095"/>
                      <a:pt x="1395552" y="1502478"/>
                      <a:pt x="1397514" y="1499860"/>
                    </a:cubicBezTo>
                    <a:cubicBezTo>
                      <a:pt x="1399476" y="1497897"/>
                      <a:pt x="1403400" y="1482192"/>
                      <a:pt x="1408631" y="1478920"/>
                    </a:cubicBezTo>
                    <a:cubicBezTo>
                      <a:pt x="1413209" y="1475648"/>
                      <a:pt x="1417133" y="1473685"/>
                      <a:pt x="1419749" y="1470413"/>
                    </a:cubicBezTo>
                    <a:cubicBezTo>
                      <a:pt x="1421711" y="1467141"/>
                      <a:pt x="1430866" y="1461251"/>
                      <a:pt x="1438714" y="1457325"/>
                    </a:cubicBezTo>
                    <a:cubicBezTo>
                      <a:pt x="1446561" y="1453399"/>
                      <a:pt x="1457025" y="1452090"/>
                      <a:pt x="1458986" y="1451435"/>
                    </a:cubicBezTo>
                    <a:cubicBezTo>
                      <a:pt x="1464218" y="1450127"/>
                      <a:pt x="1463564" y="1454053"/>
                      <a:pt x="1465526" y="1456016"/>
                    </a:cubicBezTo>
                    <a:cubicBezTo>
                      <a:pt x="1467488" y="1457979"/>
                      <a:pt x="1470758" y="1452744"/>
                      <a:pt x="1472066" y="1451435"/>
                    </a:cubicBezTo>
                    <a:cubicBezTo>
                      <a:pt x="1473374" y="1450127"/>
                      <a:pt x="1475990" y="1454707"/>
                      <a:pt x="1477951" y="1456016"/>
                    </a:cubicBezTo>
                    <a:cubicBezTo>
                      <a:pt x="1479913" y="1457325"/>
                      <a:pt x="1483837" y="1448164"/>
                      <a:pt x="1485799" y="1446855"/>
                    </a:cubicBezTo>
                    <a:cubicBezTo>
                      <a:pt x="1487107" y="1445546"/>
                      <a:pt x="1485799" y="1440965"/>
                      <a:pt x="1484491" y="1437693"/>
                    </a:cubicBezTo>
                    <a:cubicBezTo>
                      <a:pt x="1483183" y="1434422"/>
                      <a:pt x="1488415" y="1433113"/>
                      <a:pt x="1489723" y="1431150"/>
                    </a:cubicBezTo>
                    <a:cubicBezTo>
                      <a:pt x="1491031" y="1429186"/>
                      <a:pt x="1484491" y="1429841"/>
                      <a:pt x="1481875" y="1427223"/>
                    </a:cubicBezTo>
                    <a:cubicBezTo>
                      <a:pt x="1478605" y="1424606"/>
                      <a:pt x="1477297" y="1423297"/>
                      <a:pt x="1476643" y="1416099"/>
                    </a:cubicBezTo>
                    <a:cubicBezTo>
                      <a:pt x="1475335" y="1408900"/>
                      <a:pt x="1477297" y="1403665"/>
                      <a:pt x="1479259" y="1398430"/>
                    </a:cubicBezTo>
                    <a:cubicBezTo>
                      <a:pt x="1481221" y="1393195"/>
                      <a:pt x="1476643" y="1393849"/>
                      <a:pt x="1473374" y="1389268"/>
                    </a:cubicBezTo>
                    <a:cubicBezTo>
                      <a:pt x="1470104" y="1384688"/>
                      <a:pt x="1471412" y="1379453"/>
                      <a:pt x="1472066" y="1374218"/>
                    </a:cubicBezTo>
                    <a:cubicBezTo>
                      <a:pt x="1472720" y="1368983"/>
                      <a:pt x="1475335" y="1365711"/>
                      <a:pt x="1475335" y="1362439"/>
                    </a:cubicBezTo>
                    <a:cubicBezTo>
                      <a:pt x="1475335" y="1359821"/>
                      <a:pt x="1468142" y="1362439"/>
                      <a:pt x="1463564" y="1357858"/>
                    </a:cubicBezTo>
                    <a:cubicBezTo>
                      <a:pt x="1458986" y="1353277"/>
                      <a:pt x="1459641" y="1352623"/>
                      <a:pt x="1457025" y="1350005"/>
                    </a:cubicBezTo>
                    <a:cubicBezTo>
                      <a:pt x="1455063" y="1347388"/>
                      <a:pt x="1451793" y="1348042"/>
                      <a:pt x="1447215" y="1347388"/>
                    </a:cubicBezTo>
                    <a:cubicBezTo>
                      <a:pt x="1442637" y="1347388"/>
                      <a:pt x="1438060" y="1345424"/>
                      <a:pt x="1430212" y="1340189"/>
                    </a:cubicBezTo>
                    <a:cubicBezTo>
                      <a:pt x="1422365" y="1334954"/>
                      <a:pt x="1419095" y="1329719"/>
                      <a:pt x="1415171" y="1327102"/>
                    </a:cubicBezTo>
                    <a:cubicBezTo>
                      <a:pt x="1411247" y="1324484"/>
                      <a:pt x="1395552" y="1331028"/>
                      <a:pt x="1387705" y="1327102"/>
                    </a:cubicBezTo>
                    <a:cubicBezTo>
                      <a:pt x="1379857" y="1323830"/>
                      <a:pt x="1379203" y="1315323"/>
                      <a:pt x="1379203" y="1310742"/>
                    </a:cubicBezTo>
                    <a:cubicBezTo>
                      <a:pt x="1379203" y="1306161"/>
                      <a:pt x="1374626" y="1308124"/>
                      <a:pt x="1373318" y="1303544"/>
                    </a:cubicBezTo>
                    <a:cubicBezTo>
                      <a:pt x="1371356" y="1298963"/>
                      <a:pt x="1374626" y="1291110"/>
                      <a:pt x="1377896" y="1284566"/>
                    </a:cubicBezTo>
                    <a:cubicBezTo>
                      <a:pt x="1381165" y="1278022"/>
                      <a:pt x="1387705" y="1269515"/>
                      <a:pt x="1389013" y="1263626"/>
                    </a:cubicBezTo>
                    <a:cubicBezTo>
                      <a:pt x="1390321" y="1257736"/>
                      <a:pt x="1387705" y="1260354"/>
                      <a:pt x="1384435" y="1252501"/>
                    </a:cubicBezTo>
                    <a:cubicBezTo>
                      <a:pt x="1380511" y="1244649"/>
                      <a:pt x="1382473" y="1245957"/>
                      <a:pt x="1384435" y="1239414"/>
                    </a:cubicBezTo>
                    <a:cubicBezTo>
                      <a:pt x="1387051" y="1232870"/>
                      <a:pt x="1390321" y="1233524"/>
                      <a:pt x="1393590" y="1228943"/>
                    </a:cubicBezTo>
                    <a:cubicBezTo>
                      <a:pt x="1396860" y="1224362"/>
                      <a:pt x="1396206" y="1223054"/>
                      <a:pt x="1398822" y="1215855"/>
                    </a:cubicBezTo>
                    <a:cubicBezTo>
                      <a:pt x="1401438" y="1208003"/>
                      <a:pt x="1402746" y="1202768"/>
                      <a:pt x="1406670" y="1194915"/>
                    </a:cubicBezTo>
                    <a:cubicBezTo>
                      <a:pt x="1410594" y="1187062"/>
                      <a:pt x="1419749" y="1168085"/>
                      <a:pt x="1426288" y="1163504"/>
                    </a:cubicBezTo>
                    <a:cubicBezTo>
                      <a:pt x="1432174" y="1158923"/>
                      <a:pt x="1437406" y="1154343"/>
                      <a:pt x="1443945" y="1154343"/>
                    </a:cubicBezTo>
                    <a:cubicBezTo>
                      <a:pt x="1451139" y="1154343"/>
                      <a:pt x="1457678" y="1159578"/>
                      <a:pt x="1458333" y="1160887"/>
                    </a:cubicBezTo>
                    <a:cubicBezTo>
                      <a:pt x="1459641" y="1162195"/>
                      <a:pt x="1462256" y="1158269"/>
                      <a:pt x="1462910" y="1155651"/>
                    </a:cubicBezTo>
                    <a:cubicBezTo>
                      <a:pt x="1464218" y="1153034"/>
                      <a:pt x="1469450" y="1154343"/>
                      <a:pt x="1472066" y="1154343"/>
                    </a:cubicBezTo>
                    <a:cubicBezTo>
                      <a:pt x="1474682" y="1154343"/>
                      <a:pt x="1477297" y="1158269"/>
                      <a:pt x="1472720" y="1160887"/>
                    </a:cubicBezTo>
                    <a:cubicBezTo>
                      <a:pt x="1468142" y="1163504"/>
                      <a:pt x="1465526" y="1163504"/>
                      <a:pt x="1464872" y="1166122"/>
                    </a:cubicBezTo>
                    <a:cubicBezTo>
                      <a:pt x="1464872" y="1168739"/>
                      <a:pt x="1464218" y="1170703"/>
                      <a:pt x="1460294" y="1172011"/>
                    </a:cubicBezTo>
                    <a:cubicBezTo>
                      <a:pt x="1457025" y="1173320"/>
                      <a:pt x="1498224" y="1186408"/>
                      <a:pt x="1504110" y="1188371"/>
                    </a:cubicBezTo>
                    <a:cubicBezTo>
                      <a:pt x="1510650" y="1190334"/>
                      <a:pt x="1512611" y="1188371"/>
                      <a:pt x="1519805" y="1186408"/>
                    </a:cubicBezTo>
                    <a:cubicBezTo>
                      <a:pt x="1526999" y="1184445"/>
                      <a:pt x="1547271" y="1186408"/>
                      <a:pt x="1553157" y="1186408"/>
                    </a:cubicBezTo>
                    <a:cubicBezTo>
                      <a:pt x="1559042" y="1186408"/>
                      <a:pt x="1561658" y="1190334"/>
                      <a:pt x="1563620" y="1191643"/>
                    </a:cubicBezTo>
                    <a:cubicBezTo>
                      <a:pt x="1565582" y="1192952"/>
                      <a:pt x="1568198" y="1200804"/>
                      <a:pt x="1568198" y="1205385"/>
                    </a:cubicBezTo>
                    <a:cubicBezTo>
                      <a:pt x="1568198" y="1209966"/>
                      <a:pt x="1579969" y="1215855"/>
                      <a:pt x="1583239" y="1217818"/>
                    </a:cubicBezTo>
                    <a:cubicBezTo>
                      <a:pt x="1586509" y="1219782"/>
                      <a:pt x="1580623" y="1223708"/>
                      <a:pt x="1577354" y="1225671"/>
                    </a:cubicBezTo>
                    <a:cubicBezTo>
                      <a:pt x="1574738" y="1226980"/>
                      <a:pt x="1583239" y="1229598"/>
                      <a:pt x="1585201" y="1231561"/>
                    </a:cubicBezTo>
                    <a:cubicBezTo>
                      <a:pt x="1587163" y="1232870"/>
                      <a:pt x="1585201" y="1238759"/>
                      <a:pt x="1584547" y="1242686"/>
                    </a:cubicBezTo>
                    <a:cubicBezTo>
                      <a:pt x="1584547" y="1246612"/>
                      <a:pt x="1603512" y="1260354"/>
                      <a:pt x="1609397" y="1261663"/>
                    </a:cubicBezTo>
                    <a:cubicBezTo>
                      <a:pt x="1615283" y="1263626"/>
                      <a:pt x="1623785" y="1263626"/>
                      <a:pt x="1629670" y="1264935"/>
                    </a:cubicBezTo>
                    <a:cubicBezTo>
                      <a:pt x="1635556" y="1266243"/>
                      <a:pt x="1632940" y="1268861"/>
                      <a:pt x="1639480" y="1268206"/>
                    </a:cubicBezTo>
                    <a:cubicBezTo>
                      <a:pt x="1646019" y="1266898"/>
                      <a:pt x="1641442" y="1263626"/>
                      <a:pt x="1642095" y="1259045"/>
                    </a:cubicBezTo>
                    <a:cubicBezTo>
                      <a:pt x="1642750" y="1254464"/>
                      <a:pt x="1642095" y="1244649"/>
                      <a:pt x="1642095" y="1239414"/>
                    </a:cubicBezTo>
                    <a:cubicBezTo>
                      <a:pt x="1642095" y="1234178"/>
                      <a:pt x="1643403" y="1228943"/>
                      <a:pt x="1645365" y="1225017"/>
                    </a:cubicBezTo>
                    <a:cubicBezTo>
                      <a:pt x="1647327" y="1221090"/>
                      <a:pt x="1648635" y="1223708"/>
                      <a:pt x="1649943" y="1222399"/>
                    </a:cubicBezTo>
                    <a:cubicBezTo>
                      <a:pt x="1651251" y="1221090"/>
                      <a:pt x="1649943" y="1217164"/>
                      <a:pt x="1649943" y="1214546"/>
                    </a:cubicBezTo>
                    <a:close/>
                    <a:moveTo>
                      <a:pt x="720665" y="566701"/>
                    </a:moveTo>
                    <a:cubicBezTo>
                      <a:pt x="720665" y="552959"/>
                      <a:pt x="731782" y="541834"/>
                      <a:pt x="745515" y="541834"/>
                    </a:cubicBezTo>
                    <a:cubicBezTo>
                      <a:pt x="759248" y="541834"/>
                      <a:pt x="770366" y="552959"/>
                      <a:pt x="770366" y="566701"/>
                    </a:cubicBezTo>
                    <a:cubicBezTo>
                      <a:pt x="770366" y="580443"/>
                      <a:pt x="759248" y="591568"/>
                      <a:pt x="745515" y="591568"/>
                    </a:cubicBezTo>
                    <a:cubicBezTo>
                      <a:pt x="731782" y="591568"/>
                      <a:pt x="720665" y="580443"/>
                      <a:pt x="720665" y="566701"/>
                    </a:cubicBezTo>
                    <a:close/>
                    <a:moveTo>
                      <a:pt x="772328" y="967187"/>
                    </a:moveTo>
                    <a:cubicBezTo>
                      <a:pt x="758595" y="967187"/>
                      <a:pt x="747477" y="956063"/>
                      <a:pt x="747477" y="942321"/>
                    </a:cubicBezTo>
                    <a:cubicBezTo>
                      <a:pt x="747477" y="928579"/>
                      <a:pt x="758595" y="917454"/>
                      <a:pt x="772328" y="917454"/>
                    </a:cubicBezTo>
                    <a:cubicBezTo>
                      <a:pt x="786061" y="917454"/>
                      <a:pt x="797178" y="928579"/>
                      <a:pt x="797178" y="942321"/>
                    </a:cubicBezTo>
                    <a:cubicBezTo>
                      <a:pt x="797178" y="956063"/>
                      <a:pt x="786061" y="967187"/>
                      <a:pt x="772328" y="96718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6CDF60C7-90F6-6A36-AA5F-EF872964F669}"/>
                </a:ext>
              </a:extLst>
            </p:cNvPr>
            <p:cNvSpPr/>
            <p:nvPr/>
          </p:nvSpPr>
          <p:spPr>
            <a:xfrm>
              <a:off x="3196914" y="2350972"/>
              <a:ext cx="718217" cy="422735"/>
            </a:xfrm>
            <a:custGeom>
              <a:avLst/>
              <a:gdLst>
                <a:gd name="connsiteX0" fmla="*/ 3439 w 718217"/>
                <a:gd name="connsiteY0" fmla="*/ 314107 h 422735"/>
                <a:gd name="connsiteX1" fmla="*/ 823 w 718217"/>
                <a:gd name="connsiteY1" fmla="*/ 346172 h 422735"/>
                <a:gd name="connsiteX2" fmla="*/ 8016 w 718217"/>
                <a:gd name="connsiteY2" fmla="*/ 353370 h 422735"/>
                <a:gd name="connsiteX3" fmla="*/ 13248 w 718217"/>
                <a:gd name="connsiteY3" fmla="*/ 371039 h 422735"/>
                <a:gd name="connsiteX4" fmla="*/ 5400 w 718217"/>
                <a:gd name="connsiteY4" fmla="*/ 363186 h 422735"/>
                <a:gd name="connsiteX5" fmla="*/ 2784 w 718217"/>
                <a:gd name="connsiteY5" fmla="*/ 375619 h 422735"/>
                <a:gd name="connsiteX6" fmla="*/ 10632 w 718217"/>
                <a:gd name="connsiteY6" fmla="*/ 407684 h 422735"/>
                <a:gd name="connsiteX7" fmla="*/ 19133 w 718217"/>
                <a:gd name="connsiteY7" fmla="*/ 422735 h 422735"/>
                <a:gd name="connsiteX8" fmla="*/ 32213 w 718217"/>
                <a:gd name="connsiteY8" fmla="*/ 421427 h 422735"/>
                <a:gd name="connsiteX9" fmla="*/ 32213 w 718217"/>
                <a:gd name="connsiteY9" fmla="*/ 420118 h 422735"/>
                <a:gd name="connsiteX10" fmla="*/ 34174 w 718217"/>
                <a:gd name="connsiteY10" fmla="*/ 404413 h 422735"/>
                <a:gd name="connsiteX11" fmla="*/ 35482 w 718217"/>
                <a:gd name="connsiteY11" fmla="*/ 401795 h 422735"/>
                <a:gd name="connsiteX12" fmla="*/ 46600 w 718217"/>
                <a:gd name="connsiteY12" fmla="*/ 390670 h 422735"/>
                <a:gd name="connsiteX13" fmla="*/ 55755 w 718217"/>
                <a:gd name="connsiteY13" fmla="*/ 384126 h 422735"/>
                <a:gd name="connsiteX14" fmla="*/ 55755 w 718217"/>
                <a:gd name="connsiteY14" fmla="*/ 384126 h 422735"/>
                <a:gd name="connsiteX15" fmla="*/ 69488 w 718217"/>
                <a:gd name="connsiteY15" fmla="*/ 370384 h 422735"/>
                <a:gd name="connsiteX16" fmla="*/ 80606 w 718217"/>
                <a:gd name="connsiteY16" fmla="*/ 366458 h 422735"/>
                <a:gd name="connsiteX17" fmla="*/ 86491 w 718217"/>
                <a:gd name="connsiteY17" fmla="*/ 361877 h 422735"/>
                <a:gd name="connsiteX18" fmla="*/ 118536 w 718217"/>
                <a:gd name="connsiteY18" fmla="*/ 341591 h 422735"/>
                <a:gd name="connsiteX19" fmla="*/ 127037 w 718217"/>
                <a:gd name="connsiteY19" fmla="*/ 344863 h 422735"/>
                <a:gd name="connsiteX20" fmla="*/ 128999 w 718217"/>
                <a:gd name="connsiteY20" fmla="*/ 346172 h 422735"/>
                <a:gd name="connsiteX21" fmla="*/ 132923 w 718217"/>
                <a:gd name="connsiteY21" fmla="*/ 344863 h 422735"/>
                <a:gd name="connsiteX22" fmla="*/ 157773 w 718217"/>
                <a:gd name="connsiteY22" fmla="*/ 339628 h 422735"/>
                <a:gd name="connsiteX23" fmla="*/ 167583 w 718217"/>
                <a:gd name="connsiteY23" fmla="*/ 342900 h 422735"/>
                <a:gd name="connsiteX24" fmla="*/ 174776 w 718217"/>
                <a:gd name="connsiteY24" fmla="*/ 345517 h 422735"/>
                <a:gd name="connsiteX25" fmla="*/ 179354 w 718217"/>
                <a:gd name="connsiteY25" fmla="*/ 340937 h 422735"/>
                <a:gd name="connsiteX26" fmla="*/ 202242 w 718217"/>
                <a:gd name="connsiteY26" fmla="*/ 327849 h 422735"/>
                <a:gd name="connsiteX27" fmla="*/ 212052 w 718217"/>
                <a:gd name="connsiteY27" fmla="*/ 337011 h 422735"/>
                <a:gd name="connsiteX28" fmla="*/ 217938 w 718217"/>
                <a:gd name="connsiteY28" fmla="*/ 343554 h 422735"/>
                <a:gd name="connsiteX29" fmla="*/ 219899 w 718217"/>
                <a:gd name="connsiteY29" fmla="*/ 339628 h 422735"/>
                <a:gd name="connsiteX30" fmla="*/ 225785 w 718217"/>
                <a:gd name="connsiteY30" fmla="*/ 331775 h 422735"/>
                <a:gd name="connsiteX31" fmla="*/ 242134 w 718217"/>
                <a:gd name="connsiteY31" fmla="*/ 328503 h 422735"/>
                <a:gd name="connsiteX32" fmla="*/ 259137 w 718217"/>
                <a:gd name="connsiteY32" fmla="*/ 331121 h 422735"/>
                <a:gd name="connsiteX33" fmla="*/ 260445 w 718217"/>
                <a:gd name="connsiteY33" fmla="*/ 329812 h 422735"/>
                <a:gd name="connsiteX34" fmla="*/ 277448 w 718217"/>
                <a:gd name="connsiteY34" fmla="*/ 323268 h 422735"/>
                <a:gd name="connsiteX35" fmla="*/ 283334 w 718217"/>
                <a:gd name="connsiteY35" fmla="*/ 326540 h 422735"/>
                <a:gd name="connsiteX36" fmla="*/ 283988 w 718217"/>
                <a:gd name="connsiteY36" fmla="*/ 326540 h 422735"/>
                <a:gd name="connsiteX37" fmla="*/ 285296 w 718217"/>
                <a:gd name="connsiteY37" fmla="*/ 325886 h 422735"/>
                <a:gd name="connsiteX38" fmla="*/ 300337 w 718217"/>
                <a:gd name="connsiteY38" fmla="*/ 323268 h 422735"/>
                <a:gd name="connsiteX39" fmla="*/ 322571 w 718217"/>
                <a:gd name="connsiteY39" fmla="*/ 333084 h 422735"/>
                <a:gd name="connsiteX40" fmla="*/ 327803 w 718217"/>
                <a:gd name="connsiteY40" fmla="*/ 328503 h 422735"/>
                <a:gd name="connsiteX41" fmla="*/ 345460 w 718217"/>
                <a:gd name="connsiteY41" fmla="*/ 319342 h 422735"/>
                <a:gd name="connsiteX42" fmla="*/ 350692 w 718217"/>
                <a:gd name="connsiteY42" fmla="*/ 321305 h 422735"/>
                <a:gd name="connsiteX43" fmla="*/ 355923 w 718217"/>
                <a:gd name="connsiteY43" fmla="*/ 323268 h 422735"/>
                <a:gd name="connsiteX44" fmla="*/ 363117 w 718217"/>
                <a:gd name="connsiteY44" fmla="*/ 310835 h 422735"/>
                <a:gd name="connsiteX45" fmla="*/ 368349 w 718217"/>
                <a:gd name="connsiteY45" fmla="*/ 301673 h 422735"/>
                <a:gd name="connsiteX46" fmla="*/ 376850 w 718217"/>
                <a:gd name="connsiteY46" fmla="*/ 296438 h 422735"/>
                <a:gd name="connsiteX47" fmla="*/ 382736 w 718217"/>
                <a:gd name="connsiteY47" fmla="*/ 293166 h 422735"/>
                <a:gd name="connsiteX48" fmla="*/ 382736 w 718217"/>
                <a:gd name="connsiteY48" fmla="*/ 291857 h 422735"/>
                <a:gd name="connsiteX49" fmla="*/ 394507 w 718217"/>
                <a:gd name="connsiteY49" fmla="*/ 282696 h 422735"/>
                <a:gd name="connsiteX50" fmla="*/ 409548 w 718217"/>
                <a:gd name="connsiteY50" fmla="*/ 302982 h 422735"/>
                <a:gd name="connsiteX51" fmla="*/ 412818 w 718217"/>
                <a:gd name="connsiteY51" fmla="*/ 309526 h 422735"/>
                <a:gd name="connsiteX52" fmla="*/ 414780 w 718217"/>
                <a:gd name="connsiteY52" fmla="*/ 311489 h 422735"/>
                <a:gd name="connsiteX53" fmla="*/ 420666 w 718217"/>
                <a:gd name="connsiteY53" fmla="*/ 317379 h 422735"/>
                <a:gd name="connsiteX54" fmla="*/ 422627 w 718217"/>
                <a:gd name="connsiteY54" fmla="*/ 318687 h 422735"/>
                <a:gd name="connsiteX55" fmla="*/ 427859 w 718217"/>
                <a:gd name="connsiteY55" fmla="*/ 321959 h 422735"/>
                <a:gd name="connsiteX56" fmla="*/ 437015 w 718217"/>
                <a:gd name="connsiteY56" fmla="*/ 321959 h 422735"/>
                <a:gd name="connsiteX57" fmla="*/ 446824 w 718217"/>
                <a:gd name="connsiteY57" fmla="*/ 321959 h 422735"/>
                <a:gd name="connsiteX58" fmla="*/ 448786 w 718217"/>
                <a:gd name="connsiteY58" fmla="*/ 321959 h 422735"/>
                <a:gd name="connsiteX59" fmla="*/ 457287 w 718217"/>
                <a:gd name="connsiteY59" fmla="*/ 321959 h 422735"/>
                <a:gd name="connsiteX60" fmla="*/ 469058 w 718217"/>
                <a:gd name="connsiteY60" fmla="*/ 318033 h 422735"/>
                <a:gd name="connsiteX61" fmla="*/ 472982 w 718217"/>
                <a:gd name="connsiteY61" fmla="*/ 320651 h 422735"/>
                <a:gd name="connsiteX62" fmla="*/ 472982 w 718217"/>
                <a:gd name="connsiteY62" fmla="*/ 320651 h 422735"/>
                <a:gd name="connsiteX63" fmla="*/ 486062 w 718217"/>
                <a:gd name="connsiteY63" fmla="*/ 319342 h 422735"/>
                <a:gd name="connsiteX64" fmla="*/ 489331 w 718217"/>
                <a:gd name="connsiteY64" fmla="*/ 325886 h 422735"/>
                <a:gd name="connsiteX65" fmla="*/ 489985 w 718217"/>
                <a:gd name="connsiteY65" fmla="*/ 328503 h 422735"/>
                <a:gd name="connsiteX66" fmla="*/ 501103 w 718217"/>
                <a:gd name="connsiteY66" fmla="*/ 335702 h 422735"/>
                <a:gd name="connsiteX67" fmla="*/ 506334 w 718217"/>
                <a:gd name="connsiteY67" fmla="*/ 339628 h 422735"/>
                <a:gd name="connsiteX68" fmla="*/ 514836 w 718217"/>
                <a:gd name="connsiteY68" fmla="*/ 342246 h 422735"/>
                <a:gd name="connsiteX69" fmla="*/ 528569 w 718217"/>
                <a:gd name="connsiteY69" fmla="*/ 347481 h 422735"/>
                <a:gd name="connsiteX70" fmla="*/ 537070 w 718217"/>
                <a:gd name="connsiteY70" fmla="*/ 352716 h 422735"/>
                <a:gd name="connsiteX71" fmla="*/ 539686 w 718217"/>
                <a:gd name="connsiteY71" fmla="*/ 354024 h 422735"/>
                <a:gd name="connsiteX72" fmla="*/ 541648 w 718217"/>
                <a:gd name="connsiteY72" fmla="*/ 354679 h 422735"/>
                <a:gd name="connsiteX73" fmla="*/ 550804 w 718217"/>
                <a:gd name="connsiteY73" fmla="*/ 361223 h 422735"/>
                <a:gd name="connsiteX74" fmla="*/ 563229 w 718217"/>
                <a:gd name="connsiteY74" fmla="*/ 377583 h 422735"/>
                <a:gd name="connsiteX75" fmla="*/ 571730 w 718217"/>
                <a:gd name="connsiteY75" fmla="*/ 378237 h 422735"/>
                <a:gd name="connsiteX76" fmla="*/ 581540 w 718217"/>
                <a:gd name="connsiteY76" fmla="*/ 379546 h 422735"/>
                <a:gd name="connsiteX77" fmla="*/ 588079 w 718217"/>
                <a:gd name="connsiteY77" fmla="*/ 380854 h 422735"/>
                <a:gd name="connsiteX78" fmla="*/ 591349 w 718217"/>
                <a:gd name="connsiteY78" fmla="*/ 374311 h 422735"/>
                <a:gd name="connsiteX79" fmla="*/ 598543 w 718217"/>
                <a:gd name="connsiteY79" fmla="*/ 371693 h 422735"/>
                <a:gd name="connsiteX80" fmla="*/ 610968 w 718217"/>
                <a:gd name="connsiteY80" fmla="*/ 367767 h 422735"/>
                <a:gd name="connsiteX81" fmla="*/ 611622 w 718217"/>
                <a:gd name="connsiteY81" fmla="*/ 361877 h 422735"/>
                <a:gd name="connsiteX82" fmla="*/ 614238 w 718217"/>
                <a:gd name="connsiteY82" fmla="*/ 352716 h 422735"/>
                <a:gd name="connsiteX83" fmla="*/ 615546 w 718217"/>
                <a:gd name="connsiteY83" fmla="*/ 350098 h 422735"/>
                <a:gd name="connsiteX84" fmla="*/ 624701 w 718217"/>
                <a:gd name="connsiteY84" fmla="*/ 340937 h 422735"/>
                <a:gd name="connsiteX85" fmla="*/ 628625 w 718217"/>
                <a:gd name="connsiteY85" fmla="*/ 338319 h 422735"/>
                <a:gd name="connsiteX86" fmla="*/ 645628 w 718217"/>
                <a:gd name="connsiteY86" fmla="*/ 334393 h 422735"/>
                <a:gd name="connsiteX87" fmla="*/ 649552 w 718217"/>
                <a:gd name="connsiteY87" fmla="*/ 337665 h 422735"/>
                <a:gd name="connsiteX88" fmla="*/ 651514 w 718217"/>
                <a:gd name="connsiteY88" fmla="*/ 339628 h 422735"/>
                <a:gd name="connsiteX89" fmla="*/ 658707 w 718217"/>
                <a:gd name="connsiteY89" fmla="*/ 332430 h 422735"/>
                <a:gd name="connsiteX90" fmla="*/ 664593 w 718217"/>
                <a:gd name="connsiteY90" fmla="*/ 333739 h 422735"/>
                <a:gd name="connsiteX91" fmla="*/ 680288 w 718217"/>
                <a:gd name="connsiteY91" fmla="*/ 334393 h 422735"/>
                <a:gd name="connsiteX92" fmla="*/ 679634 w 718217"/>
                <a:gd name="connsiteY92" fmla="*/ 322614 h 422735"/>
                <a:gd name="connsiteX93" fmla="*/ 680288 w 718217"/>
                <a:gd name="connsiteY93" fmla="*/ 310181 h 422735"/>
                <a:gd name="connsiteX94" fmla="*/ 684212 w 718217"/>
                <a:gd name="connsiteY94" fmla="*/ 306254 h 422735"/>
                <a:gd name="connsiteX95" fmla="*/ 690097 w 718217"/>
                <a:gd name="connsiteY95" fmla="*/ 299710 h 422735"/>
                <a:gd name="connsiteX96" fmla="*/ 692059 w 718217"/>
                <a:gd name="connsiteY96" fmla="*/ 287931 h 422735"/>
                <a:gd name="connsiteX97" fmla="*/ 696637 w 718217"/>
                <a:gd name="connsiteY97" fmla="*/ 281387 h 422735"/>
                <a:gd name="connsiteX98" fmla="*/ 696637 w 718217"/>
                <a:gd name="connsiteY98" fmla="*/ 280079 h 422735"/>
                <a:gd name="connsiteX99" fmla="*/ 703830 w 718217"/>
                <a:gd name="connsiteY99" fmla="*/ 267645 h 422735"/>
                <a:gd name="connsiteX100" fmla="*/ 708408 w 718217"/>
                <a:gd name="connsiteY100" fmla="*/ 263064 h 422735"/>
                <a:gd name="connsiteX101" fmla="*/ 709062 w 718217"/>
                <a:gd name="connsiteY101" fmla="*/ 261101 h 422735"/>
                <a:gd name="connsiteX102" fmla="*/ 715602 w 718217"/>
                <a:gd name="connsiteY102" fmla="*/ 255212 h 422735"/>
                <a:gd name="connsiteX103" fmla="*/ 717564 w 718217"/>
                <a:gd name="connsiteY103" fmla="*/ 254557 h 422735"/>
                <a:gd name="connsiteX104" fmla="*/ 718218 w 718217"/>
                <a:gd name="connsiteY104" fmla="*/ 241470 h 422735"/>
                <a:gd name="connsiteX105" fmla="*/ 718218 w 718217"/>
                <a:gd name="connsiteY105" fmla="*/ 235580 h 422735"/>
                <a:gd name="connsiteX106" fmla="*/ 714294 w 718217"/>
                <a:gd name="connsiteY106" fmla="*/ 231654 h 422735"/>
                <a:gd name="connsiteX107" fmla="*/ 709716 w 718217"/>
                <a:gd name="connsiteY107" fmla="*/ 225764 h 422735"/>
                <a:gd name="connsiteX108" fmla="*/ 706446 w 718217"/>
                <a:gd name="connsiteY108" fmla="*/ 213985 h 422735"/>
                <a:gd name="connsiteX109" fmla="*/ 706446 w 718217"/>
                <a:gd name="connsiteY109" fmla="*/ 213985 h 422735"/>
                <a:gd name="connsiteX110" fmla="*/ 705138 w 718217"/>
                <a:gd name="connsiteY110" fmla="*/ 212677 h 422735"/>
                <a:gd name="connsiteX111" fmla="*/ 697291 w 718217"/>
                <a:gd name="connsiteY111" fmla="*/ 205478 h 422735"/>
                <a:gd name="connsiteX112" fmla="*/ 695983 w 718217"/>
                <a:gd name="connsiteY112" fmla="*/ 196317 h 422735"/>
                <a:gd name="connsiteX113" fmla="*/ 684865 w 718217"/>
                <a:gd name="connsiteY113" fmla="*/ 194354 h 422735"/>
                <a:gd name="connsiteX114" fmla="*/ 676364 w 718217"/>
                <a:gd name="connsiteY114" fmla="*/ 175376 h 422735"/>
                <a:gd name="connsiteX115" fmla="*/ 676364 w 718217"/>
                <a:gd name="connsiteY115" fmla="*/ 174722 h 422735"/>
                <a:gd name="connsiteX116" fmla="*/ 674402 w 718217"/>
                <a:gd name="connsiteY116" fmla="*/ 174722 h 422735"/>
                <a:gd name="connsiteX117" fmla="*/ 663939 w 718217"/>
                <a:gd name="connsiteY117" fmla="*/ 170795 h 422735"/>
                <a:gd name="connsiteX118" fmla="*/ 661977 w 718217"/>
                <a:gd name="connsiteY118" fmla="*/ 152473 h 422735"/>
                <a:gd name="connsiteX119" fmla="*/ 658707 w 718217"/>
                <a:gd name="connsiteY119" fmla="*/ 150510 h 422735"/>
                <a:gd name="connsiteX120" fmla="*/ 658053 w 718217"/>
                <a:gd name="connsiteY120" fmla="*/ 150510 h 422735"/>
                <a:gd name="connsiteX121" fmla="*/ 654130 w 718217"/>
                <a:gd name="connsiteY121" fmla="*/ 153127 h 422735"/>
                <a:gd name="connsiteX122" fmla="*/ 634511 w 718217"/>
                <a:gd name="connsiteY122" fmla="*/ 159671 h 422735"/>
                <a:gd name="connsiteX123" fmla="*/ 634511 w 718217"/>
                <a:gd name="connsiteY123" fmla="*/ 138076 h 422735"/>
                <a:gd name="connsiteX124" fmla="*/ 637126 w 718217"/>
                <a:gd name="connsiteY124" fmla="*/ 130223 h 422735"/>
                <a:gd name="connsiteX125" fmla="*/ 637126 w 718217"/>
                <a:gd name="connsiteY125" fmla="*/ 119099 h 422735"/>
                <a:gd name="connsiteX126" fmla="*/ 637126 w 718217"/>
                <a:gd name="connsiteY126" fmla="*/ 115827 h 422735"/>
                <a:gd name="connsiteX127" fmla="*/ 635818 w 718217"/>
                <a:gd name="connsiteY127" fmla="*/ 114518 h 422735"/>
                <a:gd name="connsiteX128" fmla="*/ 628625 w 718217"/>
                <a:gd name="connsiteY128" fmla="*/ 108628 h 422735"/>
                <a:gd name="connsiteX129" fmla="*/ 635818 w 718217"/>
                <a:gd name="connsiteY129" fmla="*/ 90960 h 422735"/>
                <a:gd name="connsiteX130" fmla="*/ 638434 w 718217"/>
                <a:gd name="connsiteY130" fmla="*/ 88997 h 422735"/>
                <a:gd name="connsiteX131" fmla="*/ 634511 w 718217"/>
                <a:gd name="connsiteY131" fmla="*/ 71328 h 422735"/>
                <a:gd name="connsiteX132" fmla="*/ 633203 w 718217"/>
                <a:gd name="connsiteY132" fmla="*/ 71328 h 422735"/>
                <a:gd name="connsiteX133" fmla="*/ 626009 w 718217"/>
                <a:gd name="connsiteY133" fmla="*/ 69365 h 422735"/>
                <a:gd name="connsiteX134" fmla="*/ 618816 w 718217"/>
                <a:gd name="connsiteY134" fmla="*/ 65439 h 422735"/>
                <a:gd name="connsiteX135" fmla="*/ 614238 w 718217"/>
                <a:gd name="connsiteY135" fmla="*/ 62167 h 422735"/>
                <a:gd name="connsiteX136" fmla="*/ 607698 w 718217"/>
                <a:gd name="connsiteY136" fmla="*/ 59549 h 422735"/>
                <a:gd name="connsiteX137" fmla="*/ 600505 w 718217"/>
                <a:gd name="connsiteY137" fmla="*/ 56932 h 422735"/>
                <a:gd name="connsiteX138" fmla="*/ 595273 w 718217"/>
                <a:gd name="connsiteY138" fmla="*/ 45153 h 422735"/>
                <a:gd name="connsiteX139" fmla="*/ 595273 w 718217"/>
                <a:gd name="connsiteY139" fmla="*/ 43190 h 422735"/>
                <a:gd name="connsiteX140" fmla="*/ 595273 w 718217"/>
                <a:gd name="connsiteY140" fmla="*/ 41226 h 422735"/>
                <a:gd name="connsiteX141" fmla="*/ 595273 w 718217"/>
                <a:gd name="connsiteY141" fmla="*/ 39918 h 422735"/>
                <a:gd name="connsiteX142" fmla="*/ 590041 w 718217"/>
                <a:gd name="connsiteY142" fmla="*/ 42535 h 422735"/>
                <a:gd name="connsiteX143" fmla="*/ 585464 w 718217"/>
                <a:gd name="connsiteY143" fmla="*/ 45153 h 422735"/>
                <a:gd name="connsiteX144" fmla="*/ 583502 w 718217"/>
                <a:gd name="connsiteY144" fmla="*/ 47116 h 422735"/>
                <a:gd name="connsiteX145" fmla="*/ 579578 w 718217"/>
                <a:gd name="connsiteY145" fmla="*/ 47116 h 422735"/>
                <a:gd name="connsiteX146" fmla="*/ 576962 w 718217"/>
                <a:gd name="connsiteY146" fmla="*/ 45807 h 422735"/>
                <a:gd name="connsiteX147" fmla="*/ 568461 w 718217"/>
                <a:gd name="connsiteY147" fmla="*/ 44498 h 422735"/>
                <a:gd name="connsiteX148" fmla="*/ 563883 w 718217"/>
                <a:gd name="connsiteY148" fmla="*/ 45807 h 422735"/>
                <a:gd name="connsiteX149" fmla="*/ 550150 w 718217"/>
                <a:gd name="connsiteY149" fmla="*/ 44498 h 422735"/>
                <a:gd name="connsiteX150" fmla="*/ 547534 w 718217"/>
                <a:gd name="connsiteY150" fmla="*/ 41226 h 422735"/>
                <a:gd name="connsiteX151" fmla="*/ 545572 w 718217"/>
                <a:gd name="connsiteY151" fmla="*/ 39263 h 422735"/>
                <a:gd name="connsiteX152" fmla="*/ 537724 w 718217"/>
                <a:gd name="connsiteY152" fmla="*/ 39263 h 422735"/>
                <a:gd name="connsiteX153" fmla="*/ 537070 w 718217"/>
                <a:gd name="connsiteY153" fmla="*/ 41881 h 422735"/>
                <a:gd name="connsiteX154" fmla="*/ 526607 w 718217"/>
                <a:gd name="connsiteY154" fmla="*/ 48425 h 422735"/>
                <a:gd name="connsiteX155" fmla="*/ 524645 w 718217"/>
                <a:gd name="connsiteY155" fmla="*/ 48425 h 422735"/>
                <a:gd name="connsiteX156" fmla="*/ 521375 w 718217"/>
                <a:gd name="connsiteY156" fmla="*/ 51697 h 422735"/>
                <a:gd name="connsiteX157" fmla="*/ 516798 w 718217"/>
                <a:gd name="connsiteY157" fmla="*/ 56277 h 422735"/>
                <a:gd name="connsiteX158" fmla="*/ 502411 w 718217"/>
                <a:gd name="connsiteY158" fmla="*/ 65439 h 422735"/>
                <a:gd name="connsiteX159" fmla="*/ 500449 w 718217"/>
                <a:gd name="connsiteY159" fmla="*/ 65439 h 422735"/>
                <a:gd name="connsiteX160" fmla="*/ 493909 w 718217"/>
                <a:gd name="connsiteY160" fmla="*/ 59549 h 422735"/>
                <a:gd name="connsiteX161" fmla="*/ 493909 w 718217"/>
                <a:gd name="connsiteY161" fmla="*/ 58895 h 422735"/>
                <a:gd name="connsiteX162" fmla="*/ 491947 w 718217"/>
                <a:gd name="connsiteY162" fmla="*/ 58895 h 422735"/>
                <a:gd name="connsiteX163" fmla="*/ 479522 w 718217"/>
                <a:gd name="connsiteY163" fmla="*/ 57586 h 422735"/>
                <a:gd name="connsiteX164" fmla="*/ 465789 w 718217"/>
                <a:gd name="connsiteY164" fmla="*/ 44498 h 422735"/>
                <a:gd name="connsiteX165" fmla="*/ 458595 w 718217"/>
                <a:gd name="connsiteY165" fmla="*/ 36646 h 422735"/>
                <a:gd name="connsiteX166" fmla="*/ 452709 w 718217"/>
                <a:gd name="connsiteY166" fmla="*/ 34683 h 422735"/>
                <a:gd name="connsiteX167" fmla="*/ 438976 w 718217"/>
                <a:gd name="connsiteY167" fmla="*/ 22249 h 422735"/>
                <a:gd name="connsiteX168" fmla="*/ 438976 w 718217"/>
                <a:gd name="connsiteY168" fmla="*/ 21595 h 422735"/>
                <a:gd name="connsiteX169" fmla="*/ 427859 w 718217"/>
                <a:gd name="connsiteY169" fmla="*/ 24212 h 422735"/>
                <a:gd name="connsiteX170" fmla="*/ 414780 w 718217"/>
                <a:gd name="connsiteY170" fmla="*/ 15705 h 422735"/>
                <a:gd name="connsiteX171" fmla="*/ 412818 w 718217"/>
                <a:gd name="connsiteY171" fmla="*/ 13742 h 422735"/>
                <a:gd name="connsiteX172" fmla="*/ 412818 w 718217"/>
                <a:gd name="connsiteY172" fmla="*/ 13742 h 422735"/>
                <a:gd name="connsiteX173" fmla="*/ 398431 w 718217"/>
                <a:gd name="connsiteY173" fmla="*/ 15051 h 422735"/>
                <a:gd name="connsiteX174" fmla="*/ 395161 w 718217"/>
                <a:gd name="connsiteY174" fmla="*/ 11779 h 422735"/>
                <a:gd name="connsiteX175" fmla="*/ 393199 w 718217"/>
                <a:gd name="connsiteY175" fmla="*/ 9816 h 422735"/>
                <a:gd name="connsiteX176" fmla="*/ 380120 w 718217"/>
                <a:gd name="connsiteY176" fmla="*/ 4581 h 422735"/>
                <a:gd name="connsiteX177" fmla="*/ 378158 w 718217"/>
                <a:gd name="connsiteY177" fmla="*/ 1309 h 422735"/>
                <a:gd name="connsiteX178" fmla="*/ 374234 w 718217"/>
                <a:gd name="connsiteY178" fmla="*/ 1309 h 422735"/>
                <a:gd name="connsiteX179" fmla="*/ 373580 w 718217"/>
                <a:gd name="connsiteY179" fmla="*/ 7198 h 422735"/>
                <a:gd name="connsiteX180" fmla="*/ 364425 w 718217"/>
                <a:gd name="connsiteY180" fmla="*/ 12433 h 422735"/>
                <a:gd name="connsiteX181" fmla="*/ 355923 w 718217"/>
                <a:gd name="connsiteY181" fmla="*/ 9161 h 422735"/>
                <a:gd name="connsiteX182" fmla="*/ 352653 w 718217"/>
                <a:gd name="connsiteY182" fmla="*/ 3926 h 422735"/>
                <a:gd name="connsiteX183" fmla="*/ 350692 w 718217"/>
                <a:gd name="connsiteY183" fmla="*/ 0 h 422735"/>
                <a:gd name="connsiteX184" fmla="*/ 345460 w 718217"/>
                <a:gd name="connsiteY184" fmla="*/ 5889 h 422735"/>
                <a:gd name="connsiteX185" fmla="*/ 337612 w 718217"/>
                <a:gd name="connsiteY185" fmla="*/ 11779 h 422735"/>
                <a:gd name="connsiteX186" fmla="*/ 336304 w 718217"/>
                <a:gd name="connsiteY186" fmla="*/ 11779 h 422735"/>
                <a:gd name="connsiteX187" fmla="*/ 325841 w 718217"/>
                <a:gd name="connsiteY187" fmla="*/ 23558 h 422735"/>
                <a:gd name="connsiteX188" fmla="*/ 322571 w 718217"/>
                <a:gd name="connsiteY188" fmla="*/ 22904 h 422735"/>
                <a:gd name="connsiteX189" fmla="*/ 317340 w 718217"/>
                <a:gd name="connsiteY189" fmla="*/ 28793 h 422735"/>
                <a:gd name="connsiteX190" fmla="*/ 308838 w 718217"/>
                <a:gd name="connsiteY190" fmla="*/ 30102 h 422735"/>
                <a:gd name="connsiteX191" fmla="*/ 306876 w 718217"/>
                <a:gd name="connsiteY191" fmla="*/ 30102 h 422735"/>
                <a:gd name="connsiteX192" fmla="*/ 301645 w 718217"/>
                <a:gd name="connsiteY192" fmla="*/ 34683 h 422735"/>
                <a:gd name="connsiteX193" fmla="*/ 299029 w 718217"/>
                <a:gd name="connsiteY193" fmla="*/ 43844 h 422735"/>
                <a:gd name="connsiteX194" fmla="*/ 282680 w 718217"/>
                <a:gd name="connsiteY194" fmla="*/ 51042 h 422735"/>
                <a:gd name="connsiteX195" fmla="*/ 283988 w 718217"/>
                <a:gd name="connsiteY195" fmla="*/ 62821 h 422735"/>
                <a:gd name="connsiteX196" fmla="*/ 293143 w 718217"/>
                <a:gd name="connsiteY196" fmla="*/ 74600 h 422735"/>
                <a:gd name="connsiteX197" fmla="*/ 297067 w 718217"/>
                <a:gd name="connsiteY197" fmla="*/ 100121 h 422735"/>
                <a:gd name="connsiteX198" fmla="*/ 306222 w 718217"/>
                <a:gd name="connsiteY198" fmla="*/ 124988 h 422735"/>
                <a:gd name="connsiteX199" fmla="*/ 314724 w 718217"/>
                <a:gd name="connsiteY199" fmla="*/ 154436 h 422735"/>
                <a:gd name="connsiteX200" fmla="*/ 305568 w 718217"/>
                <a:gd name="connsiteY200" fmla="*/ 170141 h 422735"/>
                <a:gd name="connsiteX201" fmla="*/ 297721 w 718217"/>
                <a:gd name="connsiteY201" fmla="*/ 185192 h 422735"/>
                <a:gd name="connsiteX202" fmla="*/ 285296 w 718217"/>
                <a:gd name="connsiteY202" fmla="*/ 191736 h 422735"/>
                <a:gd name="connsiteX203" fmla="*/ 278102 w 718217"/>
                <a:gd name="connsiteY203" fmla="*/ 205478 h 422735"/>
                <a:gd name="connsiteX204" fmla="*/ 258483 w 718217"/>
                <a:gd name="connsiteY204" fmla="*/ 218566 h 422735"/>
                <a:gd name="connsiteX205" fmla="*/ 240826 w 718217"/>
                <a:gd name="connsiteY205" fmla="*/ 215294 h 422735"/>
                <a:gd name="connsiteX206" fmla="*/ 229709 w 718217"/>
                <a:gd name="connsiteY206" fmla="*/ 211368 h 422735"/>
                <a:gd name="connsiteX207" fmla="*/ 207474 w 718217"/>
                <a:gd name="connsiteY207" fmla="*/ 203515 h 422735"/>
                <a:gd name="connsiteX208" fmla="*/ 195049 w 718217"/>
                <a:gd name="connsiteY208" fmla="*/ 173413 h 422735"/>
                <a:gd name="connsiteX209" fmla="*/ 187855 w 718217"/>
                <a:gd name="connsiteY209" fmla="*/ 158362 h 422735"/>
                <a:gd name="connsiteX210" fmla="*/ 173468 w 718217"/>
                <a:gd name="connsiteY210" fmla="*/ 155745 h 422735"/>
                <a:gd name="connsiteX211" fmla="*/ 155157 w 718217"/>
                <a:gd name="connsiteY211" fmla="*/ 140039 h 422735"/>
                <a:gd name="connsiteX212" fmla="*/ 139462 w 718217"/>
                <a:gd name="connsiteY212" fmla="*/ 132841 h 422735"/>
                <a:gd name="connsiteX213" fmla="*/ 123767 w 718217"/>
                <a:gd name="connsiteY213" fmla="*/ 119753 h 422735"/>
                <a:gd name="connsiteX214" fmla="*/ 119844 w 718217"/>
                <a:gd name="connsiteY214" fmla="*/ 97504 h 422735"/>
                <a:gd name="connsiteX215" fmla="*/ 100879 w 718217"/>
                <a:gd name="connsiteY215" fmla="*/ 114518 h 422735"/>
                <a:gd name="connsiteX216" fmla="*/ 76682 w 718217"/>
                <a:gd name="connsiteY216" fmla="*/ 128915 h 422735"/>
                <a:gd name="connsiteX217" fmla="*/ 66872 w 718217"/>
                <a:gd name="connsiteY217" fmla="*/ 138076 h 422735"/>
                <a:gd name="connsiteX218" fmla="*/ 45946 w 718217"/>
                <a:gd name="connsiteY218" fmla="*/ 144620 h 422735"/>
                <a:gd name="connsiteX219" fmla="*/ 34829 w 718217"/>
                <a:gd name="connsiteY219" fmla="*/ 170141 h 422735"/>
                <a:gd name="connsiteX220" fmla="*/ 23057 w 718217"/>
                <a:gd name="connsiteY220" fmla="*/ 200897 h 422735"/>
                <a:gd name="connsiteX221" fmla="*/ 26327 w 718217"/>
                <a:gd name="connsiteY221" fmla="*/ 229036 h 422735"/>
                <a:gd name="connsiteX222" fmla="*/ 26981 w 718217"/>
                <a:gd name="connsiteY222" fmla="*/ 254557 h 422735"/>
                <a:gd name="connsiteX223" fmla="*/ 11286 w 718217"/>
                <a:gd name="connsiteY223" fmla="*/ 277461 h 422735"/>
                <a:gd name="connsiteX224" fmla="*/ 169 w 718217"/>
                <a:gd name="connsiteY224" fmla="*/ 289894 h 422735"/>
                <a:gd name="connsiteX225" fmla="*/ 4746 w 718217"/>
                <a:gd name="connsiteY225" fmla="*/ 310835 h 42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</a:cxnLst>
              <a:rect l="l" t="t" r="r" b="b"/>
              <a:pathLst>
                <a:path w="718217" h="422735">
                  <a:moveTo>
                    <a:pt x="3439" y="314107"/>
                  </a:moveTo>
                  <a:cubicBezTo>
                    <a:pt x="2784" y="321305"/>
                    <a:pt x="-485" y="343554"/>
                    <a:pt x="823" y="346172"/>
                  </a:cubicBezTo>
                  <a:cubicBezTo>
                    <a:pt x="2131" y="348789"/>
                    <a:pt x="8016" y="350098"/>
                    <a:pt x="8016" y="353370"/>
                  </a:cubicBezTo>
                  <a:cubicBezTo>
                    <a:pt x="8016" y="356642"/>
                    <a:pt x="16518" y="369076"/>
                    <a:pt x="13248" y="371039"/>
                  </a:cubicBezTo>
                  <a:cubicBezTo>
                    <a:pt x="9978" y="372347"/>
                    <a:pt x="6708" y="362532"/>
                    <a:pt x="5400" y="363186"/>
                  </a:cubicBezTo>
                  <a:cubicBezTo>
                    <a:pt x="3439" y="363840"/>
                    <a:pt x="1476" y="367112"/>
                    <a:pt x="2784" y="375619"/>
                  </a:cubicBezTo>
                  <a:cubicBezTo>
                    <a:pt x="4092" y="384126"/>
                    <a:pt x="8016" y="402449"/>
                    <a:pt x="10632" y="407684"/>
                  </a:cubicBezTo>
                  <a:cubicBezTo>
                    <a:pt x="12594" y="412265"/>
                    <a:pt x="16518" y="417500"/>
                    <a:pt x="19133" y="422735"/>
                  </a:cubicBezTo>
                  <a:cubicBezTo>
                    <a:pt x="25019" y="422735"/>
                    <a:pt x="30905" y="421427"/>
                    <a:pt x="32213" y="421427"/>
                  </a:cubicBezTo>
                  <a:cubicBezTo>
                    <a:pt x="32213" y="421427"/>
                    <a:pt x="32213" y="420772"/>
                    <a:pt x="32213" y="420118"/>
                  </a:cubicBezTo>
                  <a:cubicBezTo>
                    <a:pt x="31559" y="412920"/>
                    <a:pt x="30905" y="407684"/>
                    <a:pt x="34174" y="404413"/>
                  </a:cubicBezTo>
                  <a:cubicBezTo>
                    <a:pt x="34174" y="404413"/>
                    <a:pt x="34829" y="403104"/>
                    <a:pt x="35482" y="401795"/>
                  </a:cubicBezTo>
                  <a:cubicBezTo>
                    <a:pt x="39406" y="395906"/>
                    <a:pt x="42022" y="391979"/>
                    <a:pt x="46600" y="390670"/>
                  </a:cubicBezTo>
                  <a:cubicBezTo>
                    <a:pt x="48562" y="390670"/>
                    <a:pt x="54447" y="386090"/>
                    <a:pt x="55755" y="384126"/>
                  </a:cubicBezTo>
                  <a:lnTo>
                    <a:pt x="55755" y="384126"/>
                  </a:lnTo>
                  <a:cubicBezTo>
                    <a:pt x="58371" y="378891"/>
                    <a:pt x="62295" y="371039"/>
                    <a:pt x="69488" y="370384"/>
                  </a:cubicBezTo>
                  <a:cubicBezTo>
                    <a:pt x="71450" y="370384"/>
                    <a:pt x="77990" y="367767"/>
                    <a:pt x="80606" y="366458"/>
                  </a:cubicBezTo>
                  <a:cubicBezTo>
                    <a:pt x="80606" y="366458"/>
                    <a:pt x="83222" y="364495"/>
                    <a:pt x="86491" y="361877"/>
                  </a:cubicBezTo>
                  <a:cubicBezTo>
                    <a:pt x="109380" y="343554"/>
                    <a:pt x="113958" y="340937"/>
                    <a:pt x="118536" y="341591"/>
                  </a:cubicBezTo>
                  <a:cubicBezTo>
                    <a:pt x="121805" y="341591"/>
                    <a:pt x="124421" y="343554"/>
                    <a:pt x="127037" y="344863"/>
                  </a:cubicBezTo>
                  <a:cubicBezTo>
                    <a:pt x="127037" y="344863"/>
                    <a:pt x="128345" y="345517"/>
                    <a:pt x="128999" y="346172"/>
                  </a:cubicBezTo>
                  <a:cubicBezTo>
                    <a:pt x="129653" y="346172"/>
                    <a:pt x="130961" y="345517"/>
                    <a:pt x="132923" y="344863"/>
                  </a:cubicBezTo>
                  <a:cubicBezTo>
                    <a:pt x="142732" y="340937"/>
                    <a:pt x="151234" y="337665"/>
                    <a:pt x="157773" y="339628"/>
                  </a:cubicBezTo>
                  <a:cubicBezTo>
                    <a:pt x="161043" y="340282"/>
                    <a:pt x="164313" y="341591"/>
                    <a:pt x="167583" y="342900"/>
                  </a:cubicBezTo>
                  <a:cubicBezTo>
                    <a:pt x="169544" y="343554"/>
                    <a:pt x="172814" y="344863"/>
                    <a:pt x="174776" y="345517"/>
                  </a:cubicBezTo>
                  <a:cubicBezTo>
                    <a:pt x="176084" y="344209"/>
                    <a:pt x="178046" y="342900"/>
                    <a:pt x="179354" y="340937"/>
                  </a:cubicBezTo>
                  <a:cubicBezTo>
                    <a:pt x="189163" y="331121"/>
                    <a:pt x="195703" y="325231"/>
                    <a:pt x="202242" y="327849"/>
                  </a:cubicBezTo>
                  <a:cubicBezTo>
                    <a:pt x="205512" y="329158"/>
                    <a:pt x="208128" y="332430"/>
                    <a:pt x="212052" y="337011"/>
                  </a:cubicBezTo>
                  <a:cubicBezTo>
                    <a:pt x="213360" y="338974"/>
                    <a:pt x="215976" y="341591"/>
                    <a:pt x="217938" y="343554"/>
                  </a:cubicBezTo>
                  <a:cubicBezTo>
                    <a:pt x="218591" y="342246"/>
                    <a:pt x="219246" y="340937"/>
                    <a:pt x="219899" y="339628"/>
                  </a:cubicBezTo>
                  <a:cubicBezTo>
                    <a:pt x="221207" y="336356"/>
                    <a:pt x="223169" y="333739"/>
                    <a:pt x="225785" y="331775"/>
                  </a:cubicBezTo>
                  <a:cubicBezTo>
                    <a:pt x="225785" y="331775"/>
                    <a:pt x="235595" y="326540"/>
                    <a:pt x="242134" y="328503"/>
                  </a:cubicBezTo>
                  <a:cubicBezTo>
                    <a:pt x="245404" y="329158"/>
                    <a:pt x="255867" y="331121"/>
                    <a:pt x="259137" y="331121"/>
                  </a:cubicBezTo>
                  <a:cubicBezTo>
                    <a:pt x="259137" y="331121"/>
                    <a:pt x="260445" y="330467"/>
                    <a:pt x="260445" y="329812"/>
                  </a:cubicBezTo>
                  <a:cubicBezTo>
                    <a:pt x="265023" y="325886"/>
                    <a:pt x="270908" y="320651"/>
                    <a:pt x="277448" y="323268"/>
                  </a:cubicBezTo>
                  <a:cubicBezTo>
                    <a:pt x="280064" y="323923"/>
                    <a:pt x="281372" y="325231"/>
                    <a:pt x="283334" y="326540"/>
                  </a:cubicBezTo>
                  <a:cubicBezTo>
                    <a:pt x="283334" y="326540"/>
                    <a:pt x="283334" y="326540"/>
                    <a:pt x="283988" y="326540"/>
                  </a:cubicBezTo>
                  <a:cubicBezTo>
                    <a:pt x="283988" y="326540"/>
                    <a:pt x="284642" y="326540"/>
                    <a:pt x="285296" y="325886"/>
                  </a:cubicBezTo>
                  <a:cubicBezTo>
                    <a:pt x="287912" y="323923"/>
                    <a:pt x="293797" y="319342"/>
                    <a:pt x="300337" y="323268"/>
                  </a:cubicBezTo>
                  <a:cubicBezTo>
                    <a:pt x="308184" y="327195"/>
                    <a:pt x="318647" y="332430"/>
                    <a:pt x="322571" y="333084"/>
                  </a:cubicBezTo>
                  <a:cubicBezTo>
                    <a:pt x="323225" y="332430"/>
                    <a:pt x="326495" y="329812"/>
                    <a:pt x="327803" y="328503"/>
                  </a:cubicBezTo>
                  <a:cubicBezTo>
                    <a:pt x="334996" y="321959"/>
                    <a:pt x="339574" y="317379"/>
                    <a:pt x="345460" y="319342"/>
                  </a:cubicBezTo>
                  <a:cubicBezTo>
                    <a:pt x="347422" y="319342"/>
                    <a:pt x="348730" y="320651"/>
                    <a:pt x="350692" y="321305"/>
                  </a:cubicBezTo>
                  <a:cubicBezTo>
                    <a:pt x="352000" y="321959"/>
                    <a:pt x="354615" y="323268"/>
                    <a:pt x="355923" y="323268"/>
                  </a:cubicBezTo>
                  <a:cubicBezTo>
                    <a:pt x="357885" y="321305"/>
                    <a:pt x="361155" y="314761"/>
                    <a:pt x="363117" y="310835"/>
                  </a:cubicBezTo>
                  <a:cubicBezTo>
                    <a:pt x="365079" y="306254"/>
                    <a:pt x="366387" y="303637"/>
                    <a:pt x="368349" y="301673"/>
                  </a:cubicBezTo>
                  <a:cubicBezTo>
                    <a:pt x="370310" y="299710"/>
                    <a:pt x="373580" y="298401"/>
                    <a:pt x="376850" y="296438"/>
                  </a:cubicBezTo>
                  <a:cubicBezTo>
                    <a:pt x="378812" y="295784"/>
                    <a:pt x="381428" y="294475"/>
                    <a:pt x="382736" y="293166"/>
                  </a:cubicBezTo>
                  <a:cubicBezTo>
                    <a:pt x="382736" y="293166"/>
                    <a:pt x="382736" y="292512"/>
                    <a:pt x="382736" y="291857"/>
                  </a:cubicBezTo>
                  <a:cubicBezTo>
                    <a:pt x="385351" y="282696"/>
                    <a:pt x="390583" y="282042"/>
                    <a:pt x="394507" y="282696"/>
                  </a:cubicBezTo>
                  <a:cubicBezTo>
                    <a:pt x="401047" y="284005"/>
                    <a:pt x="404317" y="291203"/>
                    <a:pt x="409548" y="302982"/>
                  </a:cubicBezTo>
                  <a:cubicBezTo>
                    <a:pt x="410856" y="305600"/>
                    <a:pt x="412164" y="308872"/>
                    <a:pt x="412818" y="309526"/>
                  </a:cubicBezTo>
                  <a:cubicBezTo>
                    <a:pt x="412818" y="309526"/>
                    <a:pt x="414126" y="310835"/>
                    <a:pt x="414780" y="311489"/>
                  </a:cubicBezTo>
                  <a:cubicBezTo>
                    <a:pt x="416742" y="313452"/>
                    <a:pt x="418050" y="315416"/>
                    <a:pt x="420666" y="317379"/>
                  </a:cubicBezTo>
                  <a:lnTo>
                    <a:pt x="422627" y="318687"/>
                  </a:lnTo>
                  <a:cubicBezTo>
                    <a:pt x="425243" y="321305"/>
                    <a:pt x="425897" y="321305"/>
                    <a:pt x="427859" y="321959"/>
                  </a:cubicBezTo>
                  <a:cubicBezTo>
                    <a:pt x="429821" y="321959"/>
                    <a:pt x="433745" y="321959"/>
                    <a:pt x="437015" y="321959"/>
                  </a:cubicBezTo>
                  <a:cubicBezTo>
                    <a:pt x="440938" y="321959"/>
                    <a:pt x="444208" y="321959"/>
                    <a:pt x="446824" y="321959"/>
                  </a:cubicBezTo>
                  <a:lnTo>
                    <a:pt x="448786" y="321959"/>
                  </a:lnTo>
                  <a:cubicBezTo>
                    <a:pt x="450748" y="321959"/>
                    <a:pt x="454672" y="321959"/>
                    <a:pt x="457287" y="321959"/>
                  </a:cubicBezTo>
                  <a:cubicBezTo>
                    <a:pt x="461211" y="314761"/>
                    <a:pt x="467097" y="317379"/>
                    <a:pt x="469058" y="318033"/>
                  </a:cubicBezTo>
                  <a:cubicBezTo>
                    <a:pt x="470366" y="318687"/>
                    <a:pt x="471674" y="319342"/>
                    <a:pt x="472982" y="320651"/>
                  </a:cubicBezTo>
                  <a:cubicBezTo>
                    <a:pt x="472982" y="320651"/>
                    <a:pt x="472982" y="320651"/>
                    <a:pt x="472982" y="320651"/>
                  </a:cubicBezTo>
                  <a:cubicBezTo>
                    <a:pt x="479522" y="315416"/>
                    <a:pt x="483446" y="317379"/>
                    <a:pt x="486062" y="319342"/>
                  </a:cubicBezTo>
                  <a:cubicBezTo>
                    <a:pt x="488023" y="321305"/>
                    <a:pt x="488677" y="323923"/>
                    <a:pt x="489331" y="325886"/>
                  </a:cubicBezTo>
                  <a:cubicBezTo>
                    <a:pt x="489331" y="326540"/>
                    <a:pt x="489331" y="327849"/>
                    <a:pt x="489985" y="328503"/>
                  </a:cubicBezTo>
                  <a:cubicBezTo>
                    <a:pt x="493909" y="330467"/>
                    <a:pt x="497833" y="333084"/>
                    <a:pt x="501103" y="335702"/>
                  </a:cubicBezTo>
                  <a:cubicBezTo>
                    <a:pt x="503064" y="337011"/>
                    <a:pt x="505026" y="338974"/>
                    <a:pt x="506334" y="339628"/>
                  </a:cubicBezTo>
                  <a:cubicBezTo>
                    <a:pt x="507642" y="340282"/>
                    <a:pt x="512220" y="341591"/>
                    <a:pt x="514836" y="342246"/>
                  </a:cubicBezTo>
                  <a:cubicBezTo>
                    <a:pt x="521375" y="344209"/>
                    <a:pt x="525299" y="344863"/>
                    <a:pt x="528569" y="347481"/>
                  </a:cubicBezTo>
                  <a:cubicBezTo>
                    <a:pt x="530531" y="348789"/>
                    <a:pt x="534454" y="351407"/>
                    <a:pt x="537070" y="352716"/>
                  </a:cubicBezTo>
                  <a:cubicBezTo>
                    <a:pt x="537724" y="352716"/>
                    <a:pt x="539032" y="354024"/>
                    <a:pt x="539686" y="354024"/>
                  </a:cubicBezTo>
                  <a:cubicBezTo>
                    <a:pt x="539686" y="354024"/>
                    <a:pt x="540994" y="354024"/>
                    <a:pt x="541648" y="354679"/>
                  </a:cubicBezTo>
                  <a:cubicBezTo>
                    <a:pt x="544264" y="355333"/>
                    <a:pt x="548842" y="356642"/>
                    <a:pt x="550804" y="361223"/>
                  </a:cubicBezTo>
                  <a:cubicBezTo>
                    <a:pt x="552766" y="365149"/>
                    <a:pt x="559959" y="376274"/>
                    <a:pt x="563229" y="377583"/>
                  </a:cubicBezTo>
                  <a:cubicBezTo>
                    <a:pt x="565845" y="377583"/>
                    <a:pt x="568461" y="378237"/>
                    <a:pt x="571730" y="378237"/>
                  </a:cubicBezTo>
                  <a:cubicBezTo>
                    <a:pt x="575000" y="378237"/>
                    <a:pt x="578270" y="378237"/>
                    <a:pt x="581540" y="379546"/>
                  </a:cubicBezTo>
                  <a:cubicBezTo>
                    <a:pt x="583502" y="379546"/>
                    <a:pt x="586118" y="380854"/>
                    <a:pt x="588079" y="380854"/>
                  </a:cubicBezTo>
                  <a:cubicBezTo>
                    <a:pt x="588079" y="378891"/>
                    <a:pt x="589387" y="376274"/>
                    <a:pt x="591349" y="374311"/>
                  </a:cubicBezTo>
                  <a:cubicBezTo>
                    <a:pt x="593311" y="372347"/>
                    <a:pt x="595927" y="371693"/>
                    <a:pt x="598543" y="371693"/>
                  </a:cubicBezTo>
                  <a:cubicBezTo>
                    <a:pt x="601813" y="371693"/>
                    <a:pt x="609660" y="370384"/>
                    <a:pt x="610968" y="367767"/>
                  </a:cubicBezTo>
                  <a:cubicBezTo>
                    <a:pt x="612276" y="365804"/>
                    <a:pt x="612276" y="364495"/>
                    <a:pt x="611622" y="361877"/>
                  </a:cubicBezTo>
                  <a:cubicBezTo>
                    <a:pt x="611622" y="359260"/>
                    <a:pt x="611622" y="355988"/>
                    <a:pt x="614238" y="352716"/>
                  </a:cubicBezTo>
                  <a:cubicBezTo>
                    <a:pt x="614238" y="352716"/>
                    <a:pt x="614892" y="351407"/>
                    <a:pt x="615546" y="350098"/>
                  </a:cubicBezTo>
                  <a:cubicBezTo>
                    <a:pt x="616854" y="346826"/>
                    <a:pt x="619469" y="342900"/>
                    <a:pt x="624701" y="340937"/>
                  </a:cubicBezTo>
                  <a:cubicBezTo>
                    <a:pt x="624701" y="340937"/>
                    <a:pt x="627317" y="339628"/>
                    <a:pt x="628625" y="338319"/>
                  </a:cubicBezTo>
                  <a:cubicBezTo>
                    <a:pt x="633857" y="335047"/>
                    <a:pt x="640396" y="330467"/>
                    <a:pt x="645628" y="334393"/>
                  </a:cubicBezTo>
                  <a:cubicBezTo>
                    <a:pt x="646282" y="335047"/>
                    <a:pt x="647590" y="336356"/>
                    <a:pt x="649552" y="337665"/>
                  </a:cubicBezTo>
                  <a:cubicBezTo>
                    <a:pt x="649552" y="337665"/>
                    <a:pt x="650860" y="338974"/>
                    <a:pt x="651514" y="339628"/>
                  </a:cubicBezTo>
                  <a:cubicBezTo>
                    <a:pt x="653475" y="336356"/>
                    <a:pt x="655437" y="333739"/>
                    <a:pt x="658707" y="332430"/>
                  </a:cubicBezTo>
                  <a:cubicBezTo>
                    <a:pt x="660669" y="332430"/>
                    <a:pt x="662631" y="332430"/>
                    <a:pt x="664593" y="333739"/>
                  </a:cubicBezTo>
                  <a:cubicBezTo>
                    <a:pt x="667863" y="335047"/>
                    <a:pt x="678326" y="336356"/>
                    <a:pt x="680288" y="334393"/>
                  </a:cubicBezTo>
                  <a:cubicBezTo>
                    <a:pt x="681596" y="332430"/>
                    <a:pt x="680288" y="325231"/>
                    <a:pt x="679634" y="322614"/>
                  </a:cubicBezTo>
                  <a:cubicBezTo>
                    <a:pt x="678326" y="317379"/>
                    <a:pt x="677672" y="313452"/>
                    <a:pt x="680288" y="310181"/>
                  </a:cubicBezTo>
                  <a:cubicBezTo>
                    <a:pt x="680288" y="309526"/>
                    <a:pt x="682250" y="308217"/>
                    <a:pt x="684212" y="306254"/>
                  </a:cubicBezTo>
                  <a:cubicBezTo>
                    <a:pt x="685520" y="304945"/>
                    <a:pt x="688789" y="301673"/>
                    <a:pt x="690097" y="299710"/>
                  </a:cubicBezTo>
                  <a:cubicBezTo>
                    <a:pt x="689443" y="296438"/>
                    <a:pt x="688789" y="291857"/>
                    <a:pt x="692059" y="287931"/>
                  </a:cubicBezTo>
                  <a:cubicBezTo>
                    <a:pt x="694675" y="285314"/>
                    <a:pt x="695983" y="282042"/>
                    <a:pt x="696637" y="281387"/>
                  </a:cubicBezTo>
                  <a:cubicBezTo>
                    <a:pt x="696637" y="281387"/>
                    <a:pt x="696637" y="281387"/>
                    <a:pt x="696637" y="280079"/>
                  </a:cubicBezTo>
                  <a:cubicBezTo>
                    <a:pt x="696637" y="273535"/>
                    <a:pt x="698599" y="268954"/>
                    <a:pt x="703830" y="267645"/>
                  </a:cubicBezTo>
                  <a:cubicBezTo>
                    <a:pt x="705138" y="267645"/>
                    <a:pt x="707100" y="265682"/>
                    <a:pt x="708408" y="263064"/>
                  </a:cubicBezTo>
                  <a:cubicBezTo>
                    <a:pt x="708408" y="263064"/>
                    <a:pt x="709062" y="261756"/>
                    <a:pt x="709062" y="261101"/>
                  </a:cubicBezTo>
                  <a:cubicBezTo>
                    <a:pt x="709716" y="259138"/>
                    <a:pt x="711678" y="256520"/>
                    <a:pt x="715602" y="255212"/>
                  </a:cubicBezTo>
                  <a:cubicBezTo>
                    <a:pt x="715602" y="255212"/>
                    <a:pt x="716910" y="255212"/>
                    <a:pt x="717564" y="254557"/>
                  </a:cubicBezTo>
                  <a:cubicBezTo>
                    <a:pt x="717564" y="250631"/>
                    <a:pt x="717564" y="244742"/>
                    <a:pt x="718218" y="241470"/>
                  </a:cubicBezTo>
                  <a:cubicBezTo>
                    <a:pt x="718218" y="238852"/>
                    <a:pt x="718218" y="236889"/>
                    <a:pt x="718218" y="235580"/>
                  </a:cubicBezTo>
                  <a:cubicBezTo>
                    <a:pt x="718218" y="235580"/>
                    <a:pt x="715602" y="232308"/>
                    <a:pt x="714294" y="231654"/>
                  </a:cubicBezTo>
                  <a:cubicBezTo>
                    <a:pt x="712332" y="229690"/>
                    <a:pt x="710370" y="227727"/>
                    <a:pt x="709716" y="225764"/>
                  </a:cubicBezTo>
                  <a:cubicBezTo>
                    <a:pt x="707100" y="221838"/>
                    <a:pt x="706446" y="217257"/>
                    <a:pt x="706446" y="213985"/>
                  </a:cubicBezTo>
                  <a:lnTo>
                    <a:pt x="706446" y="213985"/>
                  </a:lnTo>
                  <a:cubicBezTo>
                    <a:pt x="706446" y="213331"/>
                    <a:pt x="705138" y="212677"/>
                    <a:pt x="705138" y="212677"/>
                  </a:cubicBezTo>
                  <a:cubicBezTo>
                    <a:pt x="702522" y="211368"/>
                    <a:pt x="699253" y="208750"/>
                    <a:pt x="697291" y="205478"/>
                  </a:cubicBezTo>
                  <a:cubicBezTo>
                    <a:pt x="695983" y="202206"/>
                    <a:pt x="695983" y="198934"/>
                    <a:pt x="695983" y="196317"/>
                  </a:cubicBezTo>
                  <a:cubicBezTo>
                    <a:pt x="692713" y="196317"/>
                    <a:pt x="688789" y="196317"/>
                    <a:pt x="684865" y="194354"/>
                  </a:cubicBezTo>
                  <a:cubicBezTo>
                    <a:pt x="677672" y="189773"/>
                    <a:pt x="677018" y="181266"/>
                    <a:pt x="676364" y="175376"/>
                  </a:cubicBezTo>
                  <a:cubicBezTo>
                    <a:pt x="676364" y="175376"/>
                    <a:pt x="676364" y="175376"/>
                    <a:pt x="676364" y="174722"/>
                  </a:cubicBezTo>
                  <a:cubicBezTo>
                    <a:pt x="676364" y="174722"/>
                    <a:pt x="675056" y="174722"/>
                    <a:pt x="674402" y="174722"/>
                  </a:cubicBezTo>
                  <a:cubicBezTo>
                    <a:pt x="671132" y="174722"/>
                    <a:pt x="667209" y="173413"/>
                    <a:pt x="663939" y="170795"/>
                  </a:cubicBezTo>
                  <a:cubicBezTo>
                    <a:pt x="658053" y="166215"/>
                    <a:pt x="660669" y="157708"/>
                    <a:pt x="661977" y="152473"/>
                  </a:cubicBezTo>
                  <a:cubicBezTo>
                    <a:pt x="660669" y="152473"/>
                    <a:pt x="659361" y="151164"/>
                    <a:pt x="658707" y="150510"/>
                  </a:cubicBezTo>
                  <a:cubicBezTo>
                    <a:pt x="658707" y="150510"/>
                    <a:pt x="658707" y="150510"/>
                    <a:pt x="658053" y="150510"/>
                  </a:cubicBezTo>
                  <a:cubicBezTo>
                    <a:pt x="656745" y="151164"/>
                    <a:pt x="655437" y="152473"/>
                    <a:pt x="654130" y="153127"/>
                  </a:cubicBezTo>
                  <a:cubicBezTo>
                    <a:pt x="646282" y="158362"/>
                    <a:pt x="639742" y="163597"/>
                    <a:pt x="634511" y="159671"/>
                  </a:cubicBezTo>
                  <a:cubicBezTo>
                    <a:pt x="627971" y="155090"/>
                    <a:pt x="631241" y="146583"/>
                    <a:pt x="634511" y="138076"/>
                  </a:cubicBezTo>
                  <a:cubicBezTo>
                    <a:pt x="635818" y="135458"/>
                    <a:pt x="637126" y="132187"/>
                    <a:pt x="637126" y="130223"/>
                  </a:cubicBezTo>
                  <a:cubicBezTo>
                    <a:pt x="637126" y="126951"/>
                    <a:pt x="637126" y="123025"/>
                    <a:pt x="637126" y="119099"/>
                  </a:cubicBezTo>
                  <a:cubicBezTo>
                    <a:pt x="637126" y="117790"/>
                    <a:pt x="637126" y="117136"/>
                    <a:pt x="637126" y="115827"/>
                  </a:cubicBezTo>
                  <a:cubicBezTo>
                    <a:pt x="637126" y="115827"/>
                    <a:pt x="635818" y="115172"/>
                    <a:pt x="635818" y="114518"/>
                  </a:cubicBezTo>
                  <a:cubicBezTo>
                    <a:pt x="633857" y="113209"/>
                    <a:pt x="630587" y="111246"/>
                    <a:pt x="628625" y="108628"/>
                  </a:cubicBezTo>
                  <a:cubicBezTo>
                    <a:pt x="623393" y="101430"/>
                    <a:pt x="631241" y="94886"/>
                    <a:pt x="635818" y="90960"/>
                  </a:cubicBezTo>
                  <a:cubicBezTo>
                    <a:pt x="636473" y="90960"/>
                    <a:pt x="637781" y="89651"/>
                    <a:pt x="638434" y="88997"/>
                  </a:cubicBezTo>
                  <a:cubicBezTo>
                    <a:pt x="638434" y="85071"/>
                    <a:pt x="635818" y="74600"/>
                    <a:pt x="634511" y="71328"/>
                  </a:cubicBezTo>
                  <a:cubicBezTo>
                    <a:pt x="634511" y="71328"/>
                    <a:pt x="633857" y="71328"/>
                    <a:pt x="633203" y="71328"/>
                  </a:cubicBezTo>
                  <a:cubicBezTo>
                    <a:pt x="631241" y="71328"/>
                    <a:pt x="628625" y="71328"/>
                    <a:pt x="626009" y="69365"/>
                  </a:cubicBezTo>
                  <a:cubicBezTo>
                    <a:pt x="622085" y="67402"/>
                    <a:pt x="621432" y="67402"/>
                    <a:pt x="618816" y="65439"/>
                  </a:cubicBezTo>
                  <a:cubicBezTo>
                    <a:pt x="617508" y="64785"/>
                    <a:pt x="616200" y="63476"/>
                    <a:pt x="614238" y="62167"/>
                  </a:cubicBezTo>
                  <a:cubicBezTo>
                    <a:pt x="611622" y="60204"/>
                    <a:pt x="609660" y="60204"/>
                    <a:pt x="607698" y="59549"/>
                  </a:cubicBezTo>
                  <a:cubicBezTo>
                    <a:pt x="605736" y="59549"/>
                    <a:pt x="603120" y="59549"/>
                    <a:pt x="600505" y="56932"/>
                  </a:cubicBezTo>
                  <a:cubicBezTo>
                    <a:pt x="595273" y="53005"/>
                    <a:pt x="595273" y="48425"/>
                    <a:pt x="595273" y="45153"/>
                  </a:cubicBezTo>
                  <a:cubicBezTo>
                    <a:pt x="595273" y="45153"/>
                    <a:pt x="595273" y="43844"/>
                    <a:pt x="595273" y="43190"/>
                  </a:cubicBezTo>
                  <a:cubicBezTo>
                    <a:pt x="595273" y="42535"/>
                    <a:pt x="595273" y="41881"/>
                    <a:pt x="595273" y="41226"/>
                  </a:cubicBezTo>
                  <a:cubicBezTo>
                    <a:pt x="595273" y="41226"/>
                    <a:pt x="595273" y="40572"/>
                    <a:pt x="595273" y="39918"/>
                  </a:cubicBezTo>
                  <a:cubicBezTo>
                    <a:pt x="593965" y="39918"/>
                    <a:pt x="591349" y="41881"/>
                    <a:pt x="590041" y="42535"/>
                  </a:cubicBezTo>
                  <a:cubicBezTo>
                    <a:pt x="588734" y="43190"/>
                    <a:pt x="586771" y="44498"/>
                    <a:pt x="585464" y="45153"/>
                  </a:cubicBezTo>
                  <a:lnTo>
                    <a:pt x="583502" y="47116"/>
                  </a:lnTo>
                  <a:lnTo>
                    <a:pt x="579578" y="47116"/>
                  </a:lnTo>
                  <a:cubicBezTo>
                    <a:pt x="578924" y="47116"/>
                    <a:pt x="577616" y="46461"/>
                    <a:pt x="576962" y="45807"/>
                  </a:cubicBezTo>
                  <a:cubicBezTo>
                    <a:pt x="574346" y="45153"/>
                    <a:pt x="571077" y="44498"/>
                    <a:pt x="568461" y="44498"/>
                  </a:cubicBezTo>
                  <a:cubicBezTo>
                    <a:pt x="567153" y="44498"/>
                    <a:pt x="565191" y="45153"/>
                    <a:pt x="563883" y="45807"/>
                  </a:cubicBezTo>
                  <a:cubicBezTo>
                    <a:pt x="560613" y="47116"/>
                    <a:pt x="554728" y="49079"/>
                    <a:pt x="550150" y="44498"/>
                  </a:cubicBezTo>
                  <a:cubicBezTo>
                    <a:pt x="549496" y="43844"/>
                    <a:pt x="548188" y="42535"/>
                    <a:pt x="547534" y="41226"/>
                  </a:cubicBezTo>
                  <a:cubicBezTo>
                    <a:pt x="547534" y="41226"/>
                    <a:pt x="546226" y="39918"/>
                    <a:pt x="545572" y="39263"/>
                  </a:cubicBezTo>
                  <a:cubicBezTo>
                    <a:pt x="542956" y="39263"/>
                    <a:pt x="540340" y="39263"/>
                    <a:pt x="537724" y="39263"/>
                  </a:cubicBezTo>
                  <a:cubicBezTo>
                    <a:pt x="537724" y="39918"/>
                    <a:pt x="537724" y="41226"/>
                    <a:pt x="537070" y="41881"/>
                  </a:cubicBezTo>
                  <a:cubicBezTo>
                    <a:pt x="535109" y="46461"/>
                    <a:pt x="529877" y="47770"/>
                    <a:pt x="526607" y="48425"/>
                  </a:cubicBezTo>
                  <a:cubicBezTo>
                    <a:pt x="526607" y="48425"/>
                    <a:pt x="525299" y="48425"/>
                    <a:pt x="524645" y="48425"/>
                  </a:cubicBezTo>
                  <a:cubicBezTo>
                    <a:pt x="523991" y="49079"/>
                    <a:pt x="522683" y="50388"/>
                    <a:pt x="521375" y="51697"/>
                  </a:cubicBezTo>
                  <a:cubicBezTo>
                    <a:pt x="520068" y="53005"/>
                    <a:pt x="517452" y="54969"/>
                    <a:pt x="516798" y="56277"/>
                  </a:cubicBezTo>
                  <a:cubicBezTo>
                    <a:pt x="514836" y="61513"/>
                    <a:pt x="507642" y="65439"/>
                    <a:pt x="502411" y="65439"/>
                  </a:cubicBezTo>
                  <a:cubicBezTo>
                    <a:pt x="497179" y="65439"/>
                    <a:pt x="501103" y="65439"/>
                    <a:pt x="500449" y="65439"/>
                  </a:cubicBezTo>
                  <a:cubicBezTo>
                    <a:pt x="496525" y="64785"/>
                    <a:pt x="494563" y="61513"/>
                    <a:pt x="493909" y="59549"/>
                  </a:cubicBezTo>
                  <a:cubicBezTo>
                    <a:pt x="493909" y="59549"/>
                    <a:pt x="493909" y="59549"/>
                    <a:pt x="493909" y="58895"/>
                  </a:cubicBezTo>
                  <a:cubicBezTo>
                    <a:pt x="493909" y="58895"/>
                    <a:pt x="492601" y="58895"/>
                    <a:pt x="491947" y="58895"/>
                  </a:cubicBezTo>
                  <a:cubicBezTo>
                    <a:pt x="486715" y="58895"/>
                    <a:pt x="482792" y="58895"/>
                    <a:pt x="479522" y="57586"/>
                  </a:cubicBezTo>
                  <a:cubicBezTo>
                    <a:pt x="476906" y="56277"/>
                    <a:pt x="474290" y="54314"/>
                    <a:pt x="465789" y="44498"/>
                  </a:cubicBezTo>
                  <a:cubicBezTo>
                    <a:pt x="463173" y="41226"/>
                    <a:pt x="459249" y="37300"/>
                    <a:pt x="458595" y="36646"/>
                  </a:cubicBezTo>
                  <a:cubicBezTo>
                    <a:pt x="457941" y="36646"/>
                    <a:pt x="454672" y="35337"/>
                    <a:pt x="452709" y="34683"/>
                  </a:cubicBezTo>
                  <a:cubicBezTo>
                    <a:pt x="445516" y="32719"/>
                    <a:pt x="436360" y="30102"/>
                    <a:pt x="438976" y="22249"/>
                  </a:cubicBezTo>
                  <a:cubicBezTo>
                    <a:pt x="438976" y="22249"/>
                    <a:pt x="438976" y="22249"/>
                    <a:pt x="438976" y="21595"/>
                  </a:cubicBezTo>
                  <a:cubicBezTo>
                    <a:pt x="435053" y="22904"/>
                    <a:pt x="431129" y="24212"/>
                    <a:pt x="427859" y="24212"/>
                  </a:cubicBezTo>
                  <a:cubicBezTo>
                    <a:pt x="423935" y="24212"/>
                    <a:pt x="420011" y="20940"/>
                    <a:pt x="414780" y="15705"/>
                  </a:cubicBezTo>
                  <a:cubicBezTo>
                    <a:pt x="414780" y="15705"/>
                    <a:pt x="413472" y="14396"/>
                    <a:pt x="412818" y="13742"/>
                  </a:cubicBezTo>
                  <a:cubicBezTo>
                    <a:pt x="412818" y="13742"/>
                    <a:pt x="412818" y="13742"/>
                    <a:pt x="412818" y="13742"/>
                  </a:cubicBezTo>
                  <a:cubicBezTo>
                    <a:pt x="408894" y="15705"/>
                    <a:pt x="403009" y="18323"/>
                    <a:pt x="398431" y="15051"/>
                  </a:cubicBezTo>
                  <a:cubicBezTo>
                    <a:pt x="397777" y="14396"/>
                    <a:pt x="396469" y="13088"/>
                    <a:pt x="395161" y="11779"/>
                  </a:cubicBezTo>
                  <a:cubicBezTo>
                    <a:pt x="395161" y="11779"/>
                    <a:pt x="393853" y="10470"/>
                    <a:pt x="393199" y="9816"/>
                  </a:cubicBezTo>
                  <a:cubicBezTo>
                    <a:pt x="388621" y="9816"/>
                    <a:pt x="381428" y="10470"/>
                    <a:pt x="380120" y="4581"/>
                  </a:cubicBezTo>
                  <a:cubicBezTo>
                    <a:pt x="380120" y="4581"/>
                    <a:pt x="378812" y="2618"/>
                    <a:pt x="378158" y="1309"/>
                  </a:cubicBezTo>
                  <a:cubicBezTo>
                    <a:pt x="376850" y="1309"/>
                    <a:pt x="375542" y="1309"/>
                    <a:pt x="374234" y="1309"/>
                  </a:cubicBezTo>
                  <a:cubicBezTo>
                    <a:pt x="374234" y="3926"/>
                    <a:pt x="374234" y="5889"/>
                    <a:pt x="373580" y="7198"/>
                  </a:cubicBezTo>
                  <a:cubicBezTo>
                    <a:pt x="371618" y="10470"/>
                    <a:pt x="367694" y="11779"/>
                    <a:pt x="364425" y="12433"/>
                  </a:cubicBezTo>
                  <a:cubicBezTo>
                    <a:pt x="361155" y="12433"/>
                    <a:pt x="357885" y="11779"/>
                    <a:pt x="355923" y="9161"/>
                  </a:cubicBezTo>
                  <a:cubicBezTo>
                    <a:pt x="355269" y="7853"/>
                    <a:pt x="353961" y="6544"/>
                    <a:pt x="352653" y="3926"/>
                  </a:cubicBezTo>
                  <a:cubicBezTo>
                    <a:pt x="352653" y="3272"/>
                    <a:pt x="351345" y="1309"/>
                    <a:pt x="350692" y="0"/>
                  </a:cubicBezTo>
                  <a:cubicBezTo>
                    <a:pt x="348730" y="1963"/>
                    <a:pt x="346114" y="4581"/>
                    <a:pt x="345460" y="5889"/>
                  </a:cubicBezTo>
                  <a:cubicBezTo>
                    <a:pt x="343498" y="9161"/>
                    <a:pt x="340228" y="10470"/>
                    <a:pt x="337612" y="11779"/>
                  </a:cubicBezTo>
                  <a:cubicBezTo>
                    <a:pt x="337612" y="11779"/>
                    <a:pt x="336959" y="11779"/>
                    <a:pt x="336304" y="11779"/>
                  </a:cubicBezTo>
                  <a:cubicBezTo>
                    <a:pt x="331727" y="23558"/>
                    <a:pt x="327149" y="23558"/>
                    <a:pt x="325841" y="23558"/>
                  </a:cubicBezTo>
                  <a:cubicBezTo>
                    <a:pt x="324533" y="23558"/>
                    <a:pt x="323879" y="23558"/>
                    <a:pt x="322571" y="22904"/>
                  </a:cubicBezTo>
                  <a:cubicBezTo>
                    <a:pt x="321263" y="25521"/>
                    <a:pt x="319955" y="27484"/>
                    <a:pt x="317340" y="28793"/>
                  </a:cubicBezTo>
                  <a:cubicBezTo>
                    <a:pt x="314070" y="30102"/>
                    <a:pt x="311454" y="30102"/>
                    <a:pt x="308838" y="30102"/>
                  </a:cubicBezTo>
                  <a:cubicBezTo>
                    <a:pt x="308184" y="30102"/>
                    <a:pt x="306876" y="30102"/>
                    <a:pt x="306876" y="30102"/>
                  </a:cubicBezTo>
                  <a:cubicBezTo>
                    <a:pt x="306222" y="30102"/>
                    <a:pt x="302953" y="33374"/>
                    <a:pt x="301645" y="34683"/>
                  </a:cubicBezTo>
                  <a:cubicBezTo>
                    <a:pt x="301645" y="37300"/>
                    <a:pt x="301645" y="40572"/>
                    <a:pt x="299029" y="43844"/>
                  </a:cubicBezTo>
                  <a:cubicBezTo>
                    <a:pt x="297067" y="45807"/>
                    <a:pt x="291181" y="51042"/>
                    <a:pt x="282680" y="51042"/>
                  </a:cubicBezTo>
                  <a:cubicBezTo>
                    <a:pt x="282680" y="55623"/>
                    <a:pt x="283334" y="60204"/>
                    <a:pt x="283988" y="62821"/>
                  </a:cubicBezTo>
                  <a:cubicBezTo>
                    <a:pt x="284642" y="69365"/>
                    <a:pt x="290527" y="68711"/>
                    <a:pt x="293143" y="74600"/>
                  </a:cubicBezTo>
                  <a:cubicBezTo>
                    <a:pt x="295759" y="80490"/>
                    <a:pt x="295759" y="92923"/>
                    <a:pt x="297067" y="100121"/>
                  </a:cubicBezTo>
                  <a:cubicBezTo>
                    <a:pt x="298375" y="107320"/>
                    <a:pt x="303606" y="117790"/>
                    <a:pt x="306222" y="124988"/>
                  </a:cubicBezTo>
                  <a:cubicBezTo>
                    <a:pt x="309492" y="132187"/>
                    <a:pt x="316032" y="148546"/>
                    <a:pt x="314724" y="154436"/>
                  </a:cubicBezTo>
                  <a:cubicBezTo>
                    <a:pt x="313416" y="159671"/>
                    <a:pt x="307530" y="165560"/>
                    <a:pt x="305568" y="170141"/>
                  </a:cubicBezTo>
                  <a:cubicBezTo>
                    <a:pt x="303606" y="174722"/>
                    <a:pt x="300991" y="183229"/>
                    <a:pt x="297721" y="185192"/>
                  </a:cubicBezTo>
                  <a:cubicBezTo>
                    <a:pt x="294451" y="187155"/>
                    <a:pt x="285949" y="189118"/>
                    <a:pt x="285296" y="191736"/>
                  </a:cubicBezTo>
                  <a:cubicBezTo>
                    <a:pt x="284642" y="194354"/>
                    <a:pt x="282680" y="201552"/>
                    <a:pt x="278102" y="205478"/>
                  </a:cubicBezTo>
                  <a:cubicBezTo>
                    <a:pt x="273524" y="209405"/>
                    <a:pt x="267639" y="217257"/>
                    <a:pt x="258483" y="218566"/>
                  </a:cubicBezTo>
                  <a:cubicBezTo>
                    <a:pt x="249328" y="219875"/>
                    <a:pt x="245404" y="217912"/>
                    <a:pt x="240826" y="215294"/>
                  </a:cubicBezTo>
                  <a:cubicBezTo>
                    <a:pt x="236902" y="212677"/>
                    <a:pt x="232325" y="212022"/>
                    <a:pt x="229709" y="211368"/>
                  </a:cubicBezTo>
                  <a:cubicBezTo>
                    <a:pt x="227093" y="211368"/>
                    <a:pt x="211398" y="212022"/>
                    <a:pt x="207474" y="203515"/>
                  </a:cubicBezTo>
                  <a:cubicBezTo>
                    <a:pt x="203550" y="195008"/>
                    <a:pt x="196357" y="179303"/>
                    <a:pt x="195049" y="173413"/>
                  </a:cubicBezTo>
                  <a:cubicBezTo>
                    <a:pt x="193741" y="167524"/>
                    <a:pt x="192433" y="159017"/>
                    <a:pt x="187855" y="158362"/>
                  </a:cubicBezTo>
                  <a:cubicBezTo>
                    <a:pt x="183932" y="158362"/>
                    <a:pt x="181316" y="160325"/>
                    <a:pt x="173468" y="155745"/>
                  </a:cubicBezTo>
                  <a:cubicBezTo>
                    <a:pt x="165621" y="151164"/>
                    <a:pt x="160389" y="141348"/>
                    <a:pt x="155157" y="140039"/>
                  </a:cubicBezTo>
                  <a:cubicBezTo>
                    <a:pt x="149926" y="138730"/>
                    <a:pt x="146002" y="135458"/>
                    <a:pt x="139462" y="132841"/>
                  </a:cubicBezTo>
                  <a:cubicBezTo>
                    <a:pt x="132923" y="130223"/>
                    <a:pt x="125729" y="126297"/>
                    <a:pt x="123767" y="119753"/>
                  </a:cubicBezTo>
                  <a:cubicBezTo>
                    <a:pt x="121805" y="113209"/>
                    <a:pt x="123767" y="96850"/>
                    <a:pt x="119844" y="97504"/>
                  </a:cubicBezTo>
                  <a:cubicBezTo>
                    <a:pt x="115920" y="98158"/>
                    <a:pt x="109380" y="109283"/>
                    <a:pt x="100879" y="114518"/>
                  </a:cubicBezTo>
                  <a:cubicBezTo>
                    <a:pt x="92377" y="119753"/>
                    <a:pt x="81914" y="124988"/>
                    <a:pt x="76682" y="128915"/>
                  </a:cubicBezTo>
                  <a:cubicBezTo>
                    <a:pt x="72104" y="132841"/>
                    <a:pt x="70142" y="136767"/>
                    <a:pt x="66872" y="138076"/>
                  </a:cubicBezTo>
                  <a:cubicBezTo>
                    <a:pt x="63603" y="139385"/>
                    <a:pt x="49216" y="139385"/>
                    <a:pt x="45946" y="144620"/>
                  </a:cubicBezTo>
                  <a:cubicBezTo>
                    <a:pt x="42676" y="149855"/>
                    <a:pt x="37444" y="160980"/>
                    <a:pt x="34829" y="170141"/>
                  </a:cubicBezTo>
                  <a:cubicBezTo>
                    <a:pt x="31559" y="179303"/>
                    <a:pt x="23711" y="194354"/>
                    <a:pt x="23057" y="200897"/>
                  </a:cubicBezTo>
                  <a:cubicBezTo>
                    <a:pt x="22403" y="207441"/>
                    <a:pt x="23711" y="219875"/>
                    <a:pt x="26327" y="229036"/>
                  </a:cubicBezTo>
                  <a:cubicBezTo>
                    <a:pt x="28943" y="238198"/>
                    <a:pt x="32213" y="247359"/>
                    <a:pt x="26981" y="254557"/>
                  </a:cubicBezTo>
                  <a:cubicBezTo>
                    <a:pt x="21749" y="261756"/>
                    <a:pt x="17825" y="272226"/>
                    <a:pt x="11286" y="277461"/>
                  </a:cubicBezTo>
                  <a:cubicBezTo>
                    <a:pt x="5400" y="282696"/>
                    <a:pt x="-1139" y="284659"/>
                    <a:pt x="169" y="289894"/>
                  </a:cubicBezTo>
                  <a:cubicBezTo>
                    <a:pt x="1476" y="294475"/>
                    <a:pt x="5400" y="303637"/>
                    <a:pt x="4746" y="310835"/>
                  </a:cubicBezTo>
                  <a:close/>
                </a:path>
              </a:pathLst>
            </a:custGeom>
            <a:solidFill>
              <a:srgbClr val="D5C2A5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" name="Graphic 2">
              <a:extLst>
                <a:ext uri="{FF2B5EF4-FFF2-40B4-BE49-F238E27FC236}">
                  <a16:creationId xmlns:a16="http://schemas.microsoft.com/office/drawing/2014/main" id="{FFC93B0B-AB53-530C-A1D2-3F3F58B38767}"/>
                </a:ext>
              </a:extLst>
            </p:cNvPr>
            <p:cNvGrpSpPr/>
            <p:nvPr/>
          </p:nvGrpSpPr>
          <p:grpSpPr>
            <a:xfrm>
              <a:off x="3219317" y="2649373"/>
              <a:ext cx="597720" cy="463307"/>
              <a:chOff x="3219317" y="2649373"/>
              <a:chExt cx="597720" cy="463307"/>
            </a:xfrm>
            <a:solidFill>
              <a:srgbClr val="EDEDEE"/>
            </a:solidFill>
          </p:grpSpPr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C2DFB38E-5D3A-95EA-9FA5-7E24CAF1B5D2}"/>
                  </a:ext>
                </a:extLst>
              </p:cNvPr>
              <p:cNvSpPr/>
              <p:nvPr/>
            </p:nvSpPr>
            <p:spPr>
              <a:xfrm>
                <a:off x="3747718" y="3009287"/>
                <a:ext cx="13733" cy="20940"/>
              </a:xfrm>
              <a:custGeom>
                <a:avLst/>
                <a:gdLst>
                  <a:gd name="connsiteX0" fmla="*/ 1308 w 13733"/>
                  <a:gd name="connsiteY0" fmla="*/ 14397 h 20940"/>
                  <a:gd name="connsiteX1" fmla="*/ 0 w 13733"/>
                  <a:gd name="connsiteY1" fmla="*/ 15706 h 20940"/>
                  <a:gd name="connsiteX2" fmla="*/ 1308 w 13733"/>
                  <a:gd name="connsiteY2" fmla="*/ 20941 h 20940"/>
                  <a:gd name="connsiteX3" fmla="*/ 6540 w 13733"/>
                  <a:gd name="connsiteY3" fmla="*/ 19632 h 20940"/>
                  <a:gd name="connsiteX4" fmla="*/ 6540 w 13733"/>
                  <a:gd name="connsiteY4" fmla="*/ 19632 h 20940"/>
                  <a:gd name="connsiteX5" fmla="*/ 13733 w 13733"/>
                  <a:gd name="connsiteY5" fmla="*/ 13742 h 20940"/>
                  <a:gd name="connsiteX6" fmla="*/ 13733 w 13733"/>
                  <a:gd name="connsiteY6" fmla="*/ 4581 h 20940"/>
                  <a:gd name="connsiteX7" fmla="*/ 13733 w 13733"/>
                  <a:gd name="connsiteY7" fmla="*/ 4581 h 20940"/>
                  <a:gd name="connsiteX8" fmla="*/ 5232 w 13733"/>
                  <a:gd name="connsiteY8" fmla="*/ 0 h 20940"/>
                  <a:gd name="connsiteX9" fmla="*/ 1962 w 13733"/>
                  <a:gd name="connsiteY9" fmla="*/ 1963 h 20940"/>
                  <a:gd name="connsiteX10" fmla="*/ 3924 w 13733"/>
                  <a:gd name="connsiteY10" fmla="*/ 3926 h 20940"/>
                  <a:gd name="connsiteX11" fmla="*/ 4578 w 13733"/>
                  <a:gd name="connsiteY11" fmla="*/ 9816 h 20940"/>
                  <a:gd name="connsiteX12" fmla="*/ 1308 w 13733"/>
                  <a:gd name="connsiteY12" fmla="*/ 14397 h 2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33" h="20940">
                    <a:moveTo>
                      <a:pt x="1308" y="14397"/>
                    </a:moveTo>
                    <a:cubicBezTo>
                      <a:pt x="1308" y="14397"/>
                      <a:pt x="0" y="15706"/>
                      <a:pt x="0" y="15706"/>
                    </a:cubicBezTo>
                    <a:cubicBezTo>
                      <a:pt x="0" y="18323"/>
                      <a:pt x="654" y="20286"/>
                      <a:pt x="1308" y="20941"/>
                    </a:cubicBezTo>
                    <a:cubicBezTo>
                      <a:pt x="1962" y="20941"/>
                      <a:pt x="5232" y="20286"/>
                      <a:pt x="6540" y="19632"/>
                    </a:cubicBezTo>
                    <a:cubicBezTo>
                      <a:pt x="6540" y="19632"/>
                      <a:pt x="6540" y="19632"/>
                      <a:pt x="6540" y="19632"/>
                    </a:cubicBezTo>
                    <a:cubicBezTo>
                      <a:pt x="7194" y="18323"/>
                      <a:pt x="9809" y="14397"/>
                      <a:pt x="13733" y="13742"/>
                    </a:cubicBezTo>
                    <a:cubicBezTo>
                      <a:pt x="12425" y="11125"/>
                      <a:pt x="11772" y="7853"/>
                      <a:pt x="13733" y="4581"/>
                    </a:cubicBezTo>
                    <a:cubicBezTo>
                      <a:pt x="13733" y="4581"/>
                      <a:pt x="13733" y="4581"/>
                      <a:pt x="13733" y="4581"/>
                    </a:cubicBezTo>
                    <a:cubicBezTo>
                      <a:pt x="9809" y="3272"/>
                      <a:pt x="7194" y="2618"/>
                      <a:pt x="5232" y="0"/>
                    </a:cubicBezTo>
                    <a:cubicBezTo>
                      <a:pt x="3924" y="654"/>
                      <a:pt x="2616" y="1963"/>
                      <a:pt x="1962" y="1963"/>
                    </a:cubicBezTo>
                    <a:cubicBezTo>
                      <a:pt x="2616" y="1963"/>
                      <a:pt x="3270" y="3272"/>
                      <a:pt x="3924" y="3926"/>
                    </a:cubicBezTo>
                    <a:cubicBezTo>
                      <a:pt x="5232" y="5890"/>
                      <a:pt x="5232" y="7853"/>
                      <a:pt x="4578" y="9816"/>
                    </a:cubicBezTo>
                    <a:cubicBezTo>
                      <a:pt x="4578" y="11779"/>
                      <a:pt x="2616" y="13742"/>
                      <a:pt x="1308" y="143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CFF21F33-E761-4E35-B66C-A8EC915D9B97}"/>
                  </a:ext>
                </a:extLst>
              </p:cNvPr>
              <p:cNvSpPr/>
              <p:nvPr/>
            </p:nvSpPr>
            <p:spPr>
              <a:xfrm>
                <a:off x="3219317" y="2649373"/>
                <a:ext cx="597720" cy="463307"/>
              </a:xfrm>
              <a:custGeom>
                <a:avLst/>
                <a:gdLst>
                  <a:gd name="connsiteX0" fmla="*/ 324365 w 597720"/>
                  <a:gd name="connsiteY0" fmla="*/ 457418 h 463307"/>
                  <a:gd name="connsiteX1" fmla="*/ 324365 w 597720"/>
                  <a:gd name="connsiteY1" fmla="*/ 459381 h 463307"/>
                  <a:gd name="connsiteX2" fmla="*/ 324365 w 597720"/>
                  <a:gd name="connsiteY2" fmla="*/ 459381 h 463307"/>
                  <a:gd name="connsiteX3" fmla="*/ 333520 w 597720"/>
                  <a:gd name="connsiteY3" fmla="*/ 461344 h 463307"/>
                  <a:gd name="connsiteX4" fmla="*/ 335482 w 597720"/>
                  <a:gd name="connsiteY4" fmla="*/ 463308 h 463307"/>
                  <a:gd name="connsiteX5" fmla="*/ 335482 w 597720"/>
                  <a:gd name="connsiteY5" fmla="*/ 463308 h 463307"/>
                  <a:gd name="connsiteX6" fmla="*/ 343984 w 597720"/>
                  <a:gd name="connsiteY6" fmla="*/ 458727 h 463307"/>
                  <a:gd name="connsiteX7" fmla="*/ 350523 w 597720"/>
                  <a:gd name="connsiteY7" fmla="*/ 457418 h 463307"/>
                  <a:gd name="connsiteX8" fmla="*/ 352485 w 597720"/>
                  <a:gd name="connsiteY8" fmla="*/ 455455 h 463307"/>
                  <a:gd name="connsiteX9" fmla="*/ 368180 w 597720"/>
                  <a:gd name="connsiteY9" fmla="*/ 448911 h 463307"/>
                  <a:gd name="connsiteX10" fmla="*/ 376027 w 597720"/>
                  <a:gd name="connsiteY10" fmla="*/ 448911 h 463307"/>
                  <a:gd name="connsiteX11" fmla="*/ 380605 w 597720"/>
                  <a:gd name="connsiteY11" fmla="*/ 444985 h 463307"/>
                  <a:gd name="connsiteX12" fmla="*/ 393685 w 597720"/>
                  <a:gd name="connsiteY12" fmla="*/ 439750 h 463307"/>
                  <a:gd name="connsiteX13" fmla="*/ 403494 w 597720"/>
                  <a:gd name="connsiteY13" fmla="*/ 448257 h 463307"/>
                  <a:gd name="connsiteX14" fmla="*/ 412650 w 597720"/>
                  <a:gd name="connsiteY14" fmla="*/ 448911 h 463307"/>
                  <a:gd name="connsiteX15" fmla="*/ 416573 w 597720"/>
                  <a:gd name="connsiteY15" fmla="*/ 443676 h 463307"/>
                  <a:gd name="connsiteX16" fmla="*/ 430306 w 597720"/>
                  <a:gd name="connsiteY16" fmla="*/ 427971 h 463307"/>
                  <a:gd name="connsiteX17" fmla="*/ 432922 w 597720"/>
                  <a:gd name="connsiteY17" fmla="*/ 426662 h 463307"/>
                  <a:gd name="connsiteX18" fmla="*/ 446655 w 597720"/>
                  <a:gd name="connsiteY18" fmla="*/ 424699 h 463307"/>
                  <a:gd name="connsiteX19" fmla="*/ 451887 w 597720"/>
                  <a:gd name="connsiteY19" fmla="*/ 426662 h 463307"/>
                  <a:gd name="connsiteX20" fmla="*/ 453195 w 597720"/>
                  <a:gd name="connsiteY20" fmla="*/ 425353 h 463307"/>
                  <a:gd name="connsiteX21" fmla="*/ 444693 w 597720"/>
                  <a:gd name="connsiteY21" fmla="*/ 404413 h 463307"/>
                  <a:gd name="connsiteX22" fmla="*/ 444693 w 597720"/>
                  <a:gd name="connsiteY22" fmla="*/ 403104 h 463307"/>
                  <a:gd name="connsiteX23" fmla="*/ 450579 w 597720"/>
                  <a:gd name="connsiteY23" fmla="*/ 393942 h 463307"/>
                  <a:gd name="connsiteX24" fmla="*/ 453195 w 597720"/>
                  <a:gd name="connsiteY24" fmla="*/ 391979 h 463307"/>
                  <a:gd name="connsiteX25" fmla="*/ 469544 w 597720"/>
                  <a:gd name="connsiteY25" fmla="*/ 388707 h 463307"/>
                  <a:gd name="connsiteX26" fmla="*/ 472160 w 597720"/>
                  <a:gd name="connsiteY26" fmla="*/ 390671 h 463307"/>
                  <a:gd name="connsiteX27" fmla="*/ 474122 w 597720"/>
                  <a:gd name="connsiteY27" fmla="*/ 392634 h 463307"/>
                  <a:gd name="connsiteX28" fmla="*/ 481315 w 597720"/>
                  <a:gd name="connsiteY28" fmla="*/ 384127 h 463307"/>
                  <a:gd name="connsiteX29" fmla="*/ 481315 w 597720"/>
                  <a:gd name="connsiteY29" fmla="*/ 381509 h 463307"/>
                  <a:gd name="connsiteX30" fmla="*/ 485893 w 597720"/>
                  <a:gd name="connsiteY30" fmla="*/ 364495 h 463307"/>
                  <a:gd name="connsiteX31" fmla="*/ 494395 w 597720"/>
                  <a:gd name="connsiteY31" fmla="*/ 364495 h 463307"/>
                  <a:gd name="connsiteX32" fmla="*/ 498318 w 597720"/>
                  <a:gd name="connsiteY32" fmla="*/ 364495 h 463307"/>
                  <a:gd name="connsiteX33" fmla="*/ 500280 w 597720"/>
                  <a:gd name="connsiteY33" fmla="*/ 361877 h 463307"/>
                  <a:gd name="connsiteX34" fmla="*/ 512051 w 597720"/>
                  <a:gd name="connsiteY34" fmla="*/ 350098 h 463307"/>
                  <a:gd name="connsiteX35" fmla="*/ 512051 w 597720"/>
                  <a:gd name="connsiteY35" fmla="*/ 346826 h 463307"/>
                  <a:gd name="connsiteX36" fmla="*/ 515321 w 597720"/>
                  <a:gd name="connsiteY36" fmla="*/ 338319 h 463307"/>
                  <a:gd name="connsiteX37" fmla="*/ 518591 w 597720"/>
                  <a:gd name="connsiteY37" fmla="*/ 331775 h 463307"/>
                  <a:gd name="connsiteX38" fmla="*/ 519245 w 597720"/>
                  <a:gd name="connsiteY38" fmla="*/ 307563 h 463307"/>
                  <a:gd name="connsiteX39" fmla="*/ 523823 w 597720"/>
                  <a:gd name="connsiteY39" fmla="*/ 299056 h 463307"/>
                  <a:gd name="connsiteX40" fmla="*/ 523169 w 597720"/>
                  <a:gd name="connsiteY40" fmla="*/ 297747 h 463307"/>
                  <a:gd name="connsiteX41" fmla="*/ 519899 w 597720"/>
                  <a:gd name="connsiteY41" fmla="*/ 291858 h 463307"/>
                  <a:gd name="connsiteX42" fmla="*/ 518591 w 597720"/>
                  <a:gd name="connsiteY42" fmla="*/ 282042 h 463307"/>
                  <a:gd name="connsiteX43" fmla="*/ 518591 w 597720"/>
                  <a:gd name="connsiteY43" fmla="*/ 278115 h 463307"/>
                  <a:gd name="connsiteX44" fmla="*/ 513359 w 597720"/>
                  <a:gd name="connsiteY44" fmla="*/ 266337 h 463307"/>
                  <a:gd name="connsiteX45" fmla="*/ 517937 w 597720"/>
                  <a:gd name="connsiteY45" fmla="*/ 256521 h 463307"/>
                  <a:gd name="connsiteX46" fmla="*/ 517937 w 597720"/>
                  <a:gd name="connsiteY46" fmla="*/ 256521 h 463307"/>
                  <a:gd name="connsiteX47" fmla="*/ 517937 w 597720"/>
                  <a:gd name="connsiteY47" fmla="*/ 242778 h 463307"/>
                  <a:gd name="connsiteX48" fmla="*/ 521207 w 597720"/>
                  <a:gd name="connsiteY48" fmla="*/ 239507 h 463307"/>
                  <a:gd name="connsiteX49" fmla="*/ 521861 w 597720"/>
                  <a:gd name="connsiteY49" fmla="*/ 238852 h 463307"/>
                  <a:gd name="connsiteX50" fmla="*/ 529708 w 597720"/>
                  <a:gd name="connsiteY50" fmla="*/ 226419 h 463307"/>
                  <a:gd name="connsiteX51" fmla="*/ 552597 w 597720"/>
                  <a:gd name="connsiteY51" fmla="*/ 215948 h 463307"/>
                  <a:gd name="connsiteX52" fmla="*/ 552597 w 597720"/>
                  <a:gd name="connsiteY52" fmla="*/ 203515 h 463307"/>
                  <a:gd name="connsiteX53" fmla="*/ 552597 w 597720"/>
                  <a:gd name="connsiteY53" fmla="*/ 193045 h 463307"/>
                  <a:gd name="connsiteX54" fmla="*/ 566330 w 597720"/>
                  <a:gd name="connsiteY54" fmla="*/ 179303 h 463307"/>
                  <a:gd name="connsiteX55" fmla="*/ 570254 w 597720"/>
                  <a:gd name="connsiteY55" fmla="*/ 179957 h 463307"/>
                  <a:gd name="connsiteX56" fmla="*/ 572216 w 597720"/>
                  <a:gd name="connsiteY56" fmla="*/ 179957 h 463307"/>
                  <a:gd name="connsiteX57" fmla="*/ 578102 w 597720"/>
                  <a:gd name="connsiteY57" fmla="*/ 174068 h 463307"/>
                  <a:gd name="connsiteX58" fmla="*/ 585295 w 597720"/>
                  <a:gd name="connsiteY58" fmla="*/ 174068 h 463307"/>
                  <a:gd name="connsiteX59" fmla="*/ 588565 w 597720"/>
                  <a:gd name="connsiteY59" fmla="*/ 175376 h 463307"/>
                  <a:gd name="connsiteX60" fmla="*/ 592489 w 597720"/>
                  <a:gd name="connsiteY60" fmla="*/ 159671 h 463307"/>
                  <a:gd name="connsiteX61" fmla="*/ 597720 w 597720"/>
                  <a:gd name="connsiteY61" fmla="*/ 154436 h 463307"/>
                  <a:gd name="connsiteX62" fmla="*/ 591835 w 597720"/>
                  <a:gd name="connsiteY62" fmla="*/ 153127 h 463307"/>
                  <a:gd name="connsiteX63" fmla="*/ 582025 w 597720"/>
                  <a:gd name="connsiteY63" fmla="*/ 158362 h 463307"/>
                  <a:gd name="connsiteX64" fmla="*/ 565676 w 597720"/>
                  <a:gd name="connsiteY64" fmla="*/ 154436 h 463307"/>
                  <a:gd name="connsiteX65" fmla="*/ 563714 w 597720"/>
                  <a:gd name="connsiteY65" fmla="*/ 147238 h 463307"/>
                  <a:gd name="connsiteX66" fmla="*/ 563714 w 597720"/>
                  <a:gd name="connsiteY66" fmla="*/ 142003 h 463307"/>
                  <a:gd name="connsiteX67" fmla="*/ 564368 w 597720"/>
                  <a:gd name="connsiteY67" fmla="*/ 132841 h 463307"/>
                  <a:gd name="connsiteX68" fmla="*/ 567638 w 597720"/>
                  <a:gd name="connsiteY68" fmla="*/ 126297 h 463307"/>
                  <a:gd name="connsiteX69" fmla="*/ 563061 w 597720"/>
                  <a:gd name="connsiteY69" fmla="*/ 113864 h 463307"/>
                  <a:gd name="connsiteX70" fmla="*/ 563061 w 597720"/>
                  <a:gd name="connsiteY70" fmla="*/ 111901 h 463307"/>
                  <a:gd name="connsiteX71" fmla="*/ 568292 w 597720"/>
                  <a:gd name="connsiteY71" fmla="*/ 100776 h 463307"/>
                  <a:gd name="connsiteX72" fmla="*/ 566330 w 597720"/>
                  <a:gd name="connsiteY72" fmla="*/ 94886 h 463307"/>
                  <a:gd name="connsiteX73" fmla="*/ 553251 w 597720"/>
                  <a:gd name="connsiteY73" fmla="*/ 92269 h 463307"/>
                  <a:gd name="connsiteX74" fmla="*/ 546712 w 597720"/>
                  <a:gd name="connsiteY74" fmla="*/ 91615 h 463307"/>
                  <a:gd name="connsiteX75" fmla="*/ 535594 w 597720"/>
                  <a:gd name="connsiteY75" fmla="*/ 90306 h 463307"/>
                  <a:gd name="connsiteX76" fmla="*/ 515321 w 597720"/>
                  <a:gd name="connsiteY76" fmla="*/ 67402 h 463307"/>
                  <a:gd name="connsiteX77" fmla="*/ 514013 w 597720"/>
                  <a:gd name="connsiteY77" fmla="*/ 67402 h 463307"/>
                  <a:gd name="connsiteX78" fmla="*/ 509436 w 597720"/>
                  <a:gd name="connsiteY78" fmla="*/ 65439 h 463307"/>
                  <a:gd name="connsiteX79" fmla="*/ 507474 w 597720"/>
                  <a:gd name="connsiteY79" fmla="*/ 64130 h 463307"/>
                  <a:gd name="connsiteX80" fmla="*/ 496356 w 597720"/>
                  <a:gd name="connsiteY80" fmla="*/ 56932 h 463307"/>
                  <a:gd name="connsiteX81" fmla="*/ 488509 w 597720"/>
                  <a:gd name="connsiteY81" fmla="*/ 54969 h 463307"/>
                  <a:gd name="connsiteX82" fmla="*/ 476738 w 597720"/>
                  <a:gd name="connsiteY82" fmla="*/ 51042 h 463307"/>
                  <a:gd name="connsiteX83" fmla="*/ 469544 w 597720"/>
                  <a:gd name="connsiteY83" fmla="*/ 45807 h 463307"/>
                  <a:gd name="connsiteX84" fmla="*/ 461697 w 597720"/>
                  <a:gd name="connsiteY84" fmla="*/ 40572 h 463307"/>
                  <a:gd name="connsiteX85" fmla="*/ 454503 w 597720"/>
                  <a:gd name="connsiteY85" fmla="*/ 33374 h 463307"/>
                  <a:gd name="connsiteX86" fmla="*/ 451233 w 597720"/>
                  <a:gd name="connsiteY86" fmla="*/ 34683 h 463307"/>
                  <a:gd name="connsiteX87" fmla="*/ 442078 w 597720"/>
                  <a:gd name="connsiteY87" fmla="*/ 33374 h 463307"/>
                  <a:gd name="connsiteX88" fmla="*/ 440116 w 597720"/>
                  <a:gd name="connsiteY88" fmla="*/ 34683 h 463307"/>
                  <a:gd name="connsiteX89" fmla="*/ 423767 w 597720"/>
                  <a:gd name="connsiteY89" fmla="*/ 35337 h 463307"/>
                  <a:gd name="connsiteX90" fmla="*/ 421805 w 597720"/>
                  <a:gd name="connsiteY90" fmla="*/ 35337 h 463307"/>
                  <a:gd name="connsiteX91" fmla="*/ 413957 w 597720"/>
                  <a:gd name="connsiteY91" fmla="*/ 35337 h 463307"/>
                  <a:gd name="connsiteX92" fmla="*/ 403494 w 597720"/>
                  <a:gd name="connsiteY92" fmla="*/ 35337 h 463307"/>
                  <a:gd name="connsiteX93" fmla="*/ 390415 w 597720"/>
                  <a:gd name="connsiteY93" fmla="*/ 29448 h 463307"/>
                  <a:gd name="connsiteX94" fmla="*/ 389107 w 597720"/>
                  <a:gd name="connsiteY94" fmla="*/ 28139 h 463307"/>
                  <a:gd name="connsiteX95" fmla="*/ 381259 w 597720"/>
                  <a:gd name="connsiteY95" fmla="*/ 20286 h 463307"/>
                  <a:gd name="connsiteX96" fmla="*/ 379297 w 597720"/>
                  <a:gd name="connsiteY96" fmla="*/ 18323 h 463307"/>
                  <a:gd name="connsiteX97" fmla="*/ 374066 w 597720"/>
                  <a:gd name="connsiteY97" fmla="*/ 7853 h 463307"/>
                  <a:gd name="connsiteX98" fmla="*/ 370142 w 597720"/>
                  <a:gd name="connsiteY98" fmla="*/ 0 h 463307"/>
                  <a:gd name="connsiteX99" fmla="*/ 368834 w 597720"/>
                  <a:gd name="connsiteY99" fmla="*/ 1309 h 463307"/>
                  <a:gd name="connsiteX100" fmla="*/ 358370 w 597720"/>
                  <a:gd name="connsiteY100" fmla="*/ 7853 h 463307"/>
                  <a:gd name="connsiteX101" fmla="*/ 353139 w 597720"/>
                  <a:gd name="connsiteY101" fmla="*/ 10470 h 463307"/>
                  <a:gd name="connsiteX102" fmla="*/ 350523 w 597720"/>
                  <a:gd name="connsiteY102" fmla="*/ 15706 h 463307"/>
                  <a:gd name="connsiteX103" fmla="*/ 340060 w 597720"/>
                  <a:gd name="connsiteY103" fmla="*/ 32065 h 463307"/>
                  <a:gd name="connsiteX104" fmla="*/ 320441 w 597720"/>
                  <a:gd name="connsiteY104" fmla="*/ 32065 h 463307"/>
                  <a:gd name="connsiteX105" fmla="*/ 319787 w 597720"/>
                  <a:gd name="connsiteY105" fmla="*/ 32065 h 463307"/>
                  <a:gd name="connsiteX106" fmla="*/ 313247 w 597720"/>
                  <a:gd name="connsiteY106" fmla="*/ 37955 h 463307"/>
                  <a:gd name="connsiteX107" fmla="*/ 302130 w 597720"/>
                  <a:gd name="connsiteY107" fmla="*/ 45807 h 463307"/>
                  <a:gd name="connsiteX108" fmla="*/ 271394 w 597720"/>
                  <a:gd name="connsiteY108" fmla="*/ 35337 h 463307"/>
                  <a:gd name="connsiteX109" fmla="*/ 269432 w 597720"/>
                  <a:gd name="connsiteY109" fmla="*/ 36646 h 463307"/>
                  <a:gd name="connsiteX110" fmla="*/ 263546 w 597720"/>
                  <a:gd name="connsiteY110" fmla="*/ 39918 h 463307"/>
                  <a:gd name="connsiteX111" fmla="*/ 251775 w 597720"/>
                  <a:gd name="connsiteY111" fmla="*/ 36646 h 463307"/>
                  <a:gd name="connsiteX112" fmla="*/ 250467 w 597720"/>
                  <a:gd name="connsiteY112" fmla="*/ 35991 h 463307"/>
                  <a:gd name="connsiteX113" fmla="*/ 245235 w 597720"/>
                  <a:gd name="connsiteY113" fmla="*/ 39918 h 463307"/>
                  <a:gd name="connsiteX114" fmla="*/ 241312 w 597720"/>
                  <a:gd name="connsiteY114" fmla="*/ 43190 h 463307"/>
                  <a:gd name="connsiteX115" fmla="*/ 214499 w 597720"/>
                  <a:gd name="connsiteY115" fmla="*/ 41881 h 463307"/>
                  <a:gd name="connsiteX116" fmla="*/ 208614 w 597720"/>
                  <a:gd name="connsiteY116" fmla="*/ 43844 h 463307"/>
                  <a:gd name="connsiteX117" fmla="*/ 207306 w 597720"/>
                  <a:gd name="connsiteY117" fmla="*/ 46462 h 463307"/>
                  <a:gd name="connsiteX118" fmla="*/ 201420 w 597720"/>
                  <a:gd name="connsiteY118" fmla="*/ 56278 h 463307"/>
                  <a:gd name="connsiteX119" fmla="*/ 194226 w 597720"/>
                  <a:gd name="connsiteY119" fmla="*/ 59549 h 463307"/>
                  <a:gd name="connsiteX120" fmla="*/ 177877 w 597720"/>
                  <a:gd name="connsiteY120" fmla="*/ 46462 h 463307"/>
                  <a:gd name="connsiteX121" fmla="*/ 173954 w 597720"/>
                  <a:gd name="connsiteY121" fmla="*/ 41881 h 463307"/>
                  <a:gd name="connsiteX122" fmla="*/ 164144 w 597720"/>
                  <a:gd name="connsiteY122" fmla="*/ 51042 h 463307"/>
                  <a:gd name="connsiteX123" fmla="*/ 154335 w 597720"/>
                  <a:gd name="connsiteY123" fmla="*/ 58895 h 463307"/>
                  <a:gd name="connsiteX124" fmla="*/ 138640 w 597720"/>
                  <a:gd name="connsiteY124" fmla="*/ 55623 h 463307"/>
                  <a:gd name="connsiteX125" fmla="*/ 130792 w 597720"/>
                  <a:gd name="connsiteY125" fmla="*/ 53006 h 463307"/>
                  <a:gd name="connsiteX126" fmla="*/ 114443 w 597720"/>
                  <a:gd name="connsiteY126" fmla="*/ 58241 h 463307"/>
                  <a:gd name="connsiteX127" fmla="*/ 107250 w 597720"/>
                  <a:gd name="connsiteY127" fmla="*/ 60858 h 463307"/>
                  <a:gd name="connsiteX128" fmla="*/ 97440 w 597720"/>
                  <a:gd name="connsiteY128" fmla="*/ 58241 h 463307"/>
                  <a:gd name="connsiteX129" fmla="*/ 94824 w 597720"/>
                  <a:gd name="connsiteY129" fmla="*/ 56932 h 463307"/>
                  <a:gd name="connsiteX130" fmla="*/ 71282 w 597720"/>
                  <a:gd name="connsiteY130" fmla="*/ 73946 h 463307"/>
                  <a:gd name="connsiteX131" fmla="*/ 62780 w 597720"/>
                  <a:gd name="connsiteY131" fmla="*/ 79836 h 463307"/>
                  <a:gd name="connsiteX132" fmla="*/ 47739 w 597720"/>
                  <a:gd name="connsiteY132" fmla="*/ 85071 h 463307"/>
                  <a:gd name="connsiteX133" fmla="*/ 43815 w 597720"/>
                  <a:gd name="connsiteY133" fmla="*/ 91615 h 463307"/>
                  <a:gd name="connsiteX134" fmla="*/ 43815 w 597720"/>
                  <a:gd name="connsiteY134" fmla="*/ 91615 h 463307"/>
                  <a:gd name="connsiteX135" fmla="*/ 27466 w 597720"/>
                  <a:gd name="connsiteY135" fmla="*/ 104702 h 463307"/>
                  <a:gd name="connsiteX136" fmla="*/ 23543 w 597720"/>
                  <a:gd name="connsiteY136" fmla="*/ 110592 h 463307"/>
                  <a:gd name="connsiteX137" fmla="*/ 22235 w 597720"/>
                  <a:gd name="connsiteY137" fmla="*/ 113209 h 463307"/>
                  <a:gd name="connsiteX138" fmla="*/ 22235 w 597720"/>
                  <a:gd name="connsiteY138" fmla="*/ 120408 h 463307"/>
                  <a:gd name="connsiteX139" fmla="*/ 22235 w 597720"/>
                  <a:gd name="connsiteY139" fmla="*/ 126297 h 463307"/>
                  <a:gd name="connsiteX140" fmla="*/ 0 w 597720"/>
                  <a:gd name="connsiteY140" fmla="*/ 137422 h 463307"/>
                  <a:gd name="connsiteX141" fmla="*/ 3270 w 597720"/>
                  <a:gd name="connsiteY141" fmla="*/ 159671 h 463307"/>
                  <a:gd name="connsiteX142" fmla="*/ 7848 w 597720"/>
                  <a:gd name="connsiteY142" fmla="*/ 183883 h 463307"/>
                  <a:gd name="connsiteX143" fmla="*/ 11771 w 597720"/>
                  <a:gd name="connsiteY143" fmla="*/ 190427 h 463307"/>
                  <a:gd name="connsiteX144" fmla="*/ 11771 w 597720"/>
                  <a:gd name="connsiteY144" fmla="*/ 190427 h 463307"/>
                  <a:gd name="connsiteX145" fmla="*/ 16349 w 597720"/>
                  <a:gd name="connsiteY145" fmla="*/ 229691 h 463307"/>
                  <a:gd name="connsiteX146" fmla="*/ 16349 w 597720"/>
                  <a:gd name="connsiteY146" fmla="*/ 240161 h 463307"/>
                  <a:gd name="connsiteX147" fmla="*/ 12425 w 597720"/>
                  <a:gd name="connsiteY147" fmla="*/ 267645 h 463307"/>
                  <a:gd name="connsiteX148" fmla="*/ 18965 w 597720"/>
                  <a:gd name="connsiteY148" fmla="*/ 268954 h 463307"/>
                  <a:gd name="connsiteX149" fmla="*/ 22889 w 597720"/>
                  <a:gd name="connsiteY149" fmla="*/ 240161 h 463307"/>
                  <a:gd name="connsiteX150" fmla="*/ 22889 w 597720"/>
                  <a:gd name="connsiteY150" fmla="*/ 229691 h 463307"/>
                  <a:gd name="connsiteX151" fmla="*/ 22235 w 597720"/>
                  <a:gd name="connsiteY151" fmla="*/ 206133 h 463307"/>
                  <a:gd name="connsiteX152" fmla="*/ 35314 w 597720"/>
                  <a:gd name="connsiteY152" fmla="*/ 233617 h 463307"/>
                  <a:gd name="connsiteX153" fmla="*/ 36622 w 597720"/>
                  <a:gd name="connsiteY153" fmla="*/ 249322 h 463307"/>
                  <a:gd name="connsiteX154" fmla="*/ 33352 w 597720"/>
                  <a:gd name="connsiteY154" fmla="*/ 257830 h 463307"/>
                  <a:gd name="connsiteX155" fmla="*/ 39238 w 597720"/>
                  <a:gd name="connsiteY155" fmla="*/ 257175 h 463307"/>
                  <a:gd name="connsiteX156" fmla="*/ 43815 w 597720"/>
                  <a:gd name="connsiteY156" fmla="*/ 265682 h 463307"/>
                  <a:gd name="connsiteX157" fmla="*/ 43815 w 597720"/>
                  <a:gd name="connsiteY157" fmla="*/ 268300 h 463307"/>
                  <a:gd name="connsiteX158" fmla="*/ 47085 w 597720"/>
                  <a:gd name="connsiteY158" fmla="*/ 264373 h 463307"/>
                  <a:gd name="connsiteX159" fmla="*/ 59511 w 597720"/>
                  <a:gd name="connsiteY159" fmla="*/ 259793 h 463307"/>
                  <a:gd name="connsiteX160" fmla="*/ 65396 w 597720"/>
                  <a:gd name="connsiteY160" fmla="*/ 267645 h 463307"/>
                  <a:gd name="connsiteX161" fmla="*/ 68666 w 597720"/>
                  <a:gd name="connsiteY161" fmla="*/ 273535 h 463307"/>
                  <a:gd name="connsiteX162" fmla="*/ 72590 w 597720"/>
                  <a:gd name="connsiteY162" fmla="*/ 272880 h 463307"/>
                  <a:gd name="connsiteX163" fmla="*/ 86323 w 597720"/>
                  <a:gd name="connsiteY163" fmla="*/ 274844 h 463307"/>
                  <a:gd name="connsiteX164" fmla="*/ 105942 w 597720"/>
                  <a:gd name="connsiteY164" fmla="*/ 285968 h 463307"/>
                  <a:gd name="connsiteX165" fmla="*/ 111173 w 597720"/>
                  <a:gd name="connsiteY165" fmla="*/ 288586 h 463307"/>
                  <a:gd name="connsiteX166" fmla="*/ 114443 w 597720"/>
                  <a:gd name="connsiteY166" fmla="*/ 289895 h 463307"/>
                  <a:gd name="connsiteX167" fmla="*/ 115097 w 597720"/>
                  <a:gd name="connsiteY167" fmla="*/ 289240 h 463307"/>
                  <a:gd name="connsiteX168" fmla="*/ 124907 w 597720"/>
                  <a:gd name="connsiteY168" fmla="*/ 284659 h 463307"/>
                  <a:gd name="connsiteX169" fmla="*/ 130792 w 597720"/>
                  <a:gd name="connsiteY169" fmla="*/ 289240 h 463307"/>
                  <a:gd name="connsiteX170" fmla="*/ 132754 w 597720"/>
                  <a:gd name="connsiteY170" fmla="*/ 294475 h 463307"/>
                  <a:gd name="connsiteX171" fmla="*/ 150411 w 597720"/>
                  <a:gd name="connsiteY171" fmla="*/ 284659 h 463307"/>
                  <a:gd name="connsiteX172" fmla="*/ 153681 w 597720"/>
                  <a:gd name="connsiteY172" fmla="*/ 284659 h 463307"/>
                  <a:gd name="connsiteX173" fmla="*/ 171338 w 597720"/>
                  <a:gd name="connsiteY173" fmla="*/ 284659 h 463307"/>
                  <a:gd name="connsiteX174" fmla="*/ 173954 w 597720"/>
                  <a:gd name="connsiteY174" fmla="*/ 282042 h 463307"/>
                  <a:gd name="connsiteX175" fmla="*/ 192265 w 597720"/>
                  <a:gd name="connsiteY175" fmla="*/ 277461 h 463307"/>
                  <a:gd name="connsiteX176" fmla="*/ 196188 w 597720"/>
                  <a:gd name="connsiteY176" fmla="*/ 288586 h 463307"/>
                  <a:gd name="connsiteX177" fmla="*/ 197496 w 597720"/>
                  <a:gd name="connsiteY177" fmla="*/ 295130 h 463307"/>
                  <a:gd name="connsiteX178" fmla="*/ 207959 w 597720"/>
                  <a:gd name="connsiteY178" fmla="*/ 295130 h 463307"/>
                  <a:gd name="connsiteX179" fmla="*/ 211883 w 597720"/>
                  <a:gd name="connsiteY179" fmla="*/ 301019 h 463307"/>
                  <a:gd name="connsiteX180" fmla="*/ 211883 w 597720"/>
                  <a:gd name="connsiteY180" fmla="*/ 301019 h 463307"/>
                  <a:gd name="connsiteX181" fmla="*/ 213191 w 597720"/>
                  <a:gd name="connsiteY181" fmla="*/ 301019 h 463307"/>
                  <a:gd name="connsiteX182" fmla="*/ 225616 w 597720"/>
                  <a:gd name="connsiteY182" fmla="*/ 309526 h 463307"/>
                  <a:gd name="connsiteX183" fmla="*/ 230194 w 597720"/>
                  <a:gd name="connsiteY183" fmla="*/ 329812 h 463307"/>
                  <a:gd name="connsiteX184" fmla="*/ 225616 w 597720"/>
                  <a:gd name="connsiteY184" fmla="*/ 337011 h 463307"/>
                  <a:gd name="connsiteX185" fmla="*/ 222347 w 597720"/>
                  <a:gd name="connsiteY185" fmla="*/ 340937 h 463307"/>
                  <a:gd name="connsiteX186" fmla="*/ 221039 w 597720"/>
                  <a:gd name="connsiteY186" fmla="*/ 343554 h 463307"/>
                  <a:gd name="connsiteX187" fmla="*/ 221039 w 597720"/>
                  <a:gd name="connsiteY187" fmla="*/ 344863 h 463307"/>
                  <a:gd name="connsiteX188" fmla="*/ 221693 w 597720"/>
                  <a:gd name="connsiteY188" fmla="*/ 354679 h 463307"/>
                  <a:gd name="connsiteX189" fmla="*/ 221693 w 597720"/>
                  <a:gd name="connsiteY189" fmla="*/ 358605 h 463307"/>
                  <a:gd name="connsiteX190" fmla="*/ 221693 w 597720"/>
                  <a:gd name="connsiteY190" fmla="*/ 372348 h 463307"/>
                  <a:gd name="connsiteX191" fmla="*/ 223001 w 597720"/>
                  <a:gd name="connsiteY191" fmla="*/ 386090 h 463307"/>
                  <a:gd name="connsiteX192" fmla="*/ 227578 w 597720"/>
                  <a:gd name="connsiteY192" fmla="*/ 392634 h 463307"/>
                  <a:gd name="connsiteX193" fmla="*/ 229540 w 597720"/>
                  <a:gd name="connsiteY193" fmla="*/ 390671 h 463307"/>
                  <a:gd name="connsiteX194" fmla="*/ 236080 w 597720"/>
                  <a:gd name="connsiteY194" fmla="*/ 390016 h 463307"/>
                  <a:gd name="connsiteX195" fmla="*/ 238042 w 597720"/>
                  <a:gd name="connsiteY195" fmla="*/ 390016 h 463307"/>
                  <a:gd name="connsiteX196" fmla="*/ 243927 w 597720"/>
                  <a:gd name="connsiteY196" fmla="*/ 391979 h 463307"/>
                  <a:gd name="connsiteX197" fmla="*/ 255699 w 597720"/>
                  <a:gd name="connsiteY197" fmla="*/ 393288 h 463307"/>
                  <a:gd name="connsiteX198" fmla="*/ 262892 w 597720"/>
                  <a:gd name="connsiteY198" fmla="*/ 400486 h 463307"/>
                  <a:gd name="connsiteX199" fmla="*/ 264200 w 597720"/>
                  <a:gd name="connsiteY199" fmla="*/ 403104 h 463307"/>
                  <a:gd name="connsiteX200" fmla="*/ 264854 w 597720"/>
                  <a:gd name="connsiteY200" fmla="*/ 403104 h 463307"/>
                  <a:gd name="connsiteX201" fmla="*/ 271394 w 597720"/>
                  <a:gd name="connsiteY201" fmla="*/ 403104 h 463307"/>
                  <a:gd name="connsiteX202" fmla="*/ 278588 w 597720"/>
                  <a:gd name="connsiteY202" fmla="*/ 407685 h 463307"/>
                  <a:gd name="connsiteX203" fmla="*/ 281203 w 597720"/>
                  <a:gd name="connsiteY203" fmla="*/ 409648 h 463307"/>
                  <a:gd name="connsiteX204" fmla="*/ 282511 w 597720"/>
                  <a:gd name="connsiteY204" fmla="*/ 409648 h 463307"/>
                  <a:gd name="connsiteX205" fmla="*/ 292974 w 597720"/>
                  <a:gd name="connsiteY205" fmla="*/ 410302 h 463307"/>
                  <a:gd name="connsiteX206" fmla="*/ 302130 w 597720"/>
                  <a:gd name="connsiteY206" fmla="*/ 416846 h 463307"/>
                  <a:gd name="connsiteX207" fmla="*/ 306054 w 597720"/>
                  <a:gd name="connsiteY207" fmla="*/ 420118 h 463307"/>
                  <a:gd name="connsiteX208" fmla="*/ 315209 w 597720"/>
                  <a:gd name="connsiteY208" fmla="*/ 424699 h 463307"/>
                  <a:gd name="connsiteX209" fmla="*/ 323057 w 597720"/>
                  <a:gd name="connsiteY209" fmla="*/ 447602 h 463307"/>
                  <a:gd name="connsiteX210" fmla="*/ 323057 w 597720"/>
                  <a:gd name="connsiteY210" fmla="*/ 452838 h 463307"/>
                  <a:gd name="connsiteX211" fmla="*/ 323057 w 597720"/>
                  <a:gd name="connsiteY211" fmla="*/ 455455 h 463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597720" h="463307">
                    <a:moveTo>
                      <a:pt x="324365" y="457418"/>
                    </a:moveTo>
                    <a:cubicBezTo>
                      <a:pt x="324365" y="458073"/>
                      <a:pt x="324365" y="458727"/>
                      <a:pt x="324365" y="459381"/>
                    </a:cubicBezTo>
                    <a:cubicBezTo>
                      <a:pt x="324365" y="459381"/>
                      <a:pt x="324365" y="459381"/>
                      <a:pt x="324365" y="459381"/>
                    </a:cubicBezTo>
                    <a:cubicBezTo>
                      <a:pt x="326327" y="459381"/>
                      <a:pt x="330250" y="458073"/>
                      <a:pt x="333520" y="461344"/>
                    </a:cubicBezTo>
                    <a:cubicBezTo>
                      <a:pt x="333520" y="461344"/>
                      <a:pt x="334828" y="462653"/>
                      <a:pt x="335482" y="463308"/>
                    </a:cubicBezTo>
                    <a:cubicBezTo>
                      <a:pt x="335482" y="463308"/>
                      <a:pt x="335482" y="463308"/>
                      <a:pt x="335482" y="463308"/>
                    </a:cubicBezTo>
                    <a:cubicBezTo>
                      <a:pt x="337444" y="461344"/>
                      <a:pt x="340060" y="458727"/>
                      <a:pt x="343984" y="458727"/>
                    </a:cubicBezTo>
                    <a:cubicBezTo>
                      <a:pt x="347907" y="458727"/>
                      <a:pt x="349869" y="458073"/>
                      <a:pt x="350523" y="457418"/>
                    </a:cubicBezTo>
                    <a:cubicBezTo>
                      <a:pt x="350523" y="457418"/>
                      <a:pt x="351177" y="456764"/>
                      <a:pt x="352485" y="455455"/>
                    </a:cubicBezTo>
                    <a:cubicBezTo>
                      <a:pt x="357717" y="450874"/>
                      <a:pt x="362948" y="446948"/>
                      <a:pt x="368180" y="448911"/>
                    </a:cubicBezTo>
                    <a:cubicBezTo>
                      <a:pt x="370796" y="450220"/>
                      <a:pt x="373412" y="450874"/>
                      <a:pt x="376027" y="448911"/>
                    </a:cubicBezTo>
                    <a:cubicBezTo>
                      <a:pt x="377335" y="448257"/>
                      <a:pt x="378643" y="446948"/>
                      <a:pt x="380605" y="444985"/>
                    </a:cubicBezTo>
                    <a:cubicBezTo>
                      <a:pt x="383221" y="442367"/>
                      <a:pt x="387799" y="437787"/>
                      <a:pt x="393685" y="439750"/>
                    </a:cubicBezTo>
                    <a:cubicBezTo>
                      <a:pt x="397608" y="441059"/>
                      <a:pt x="400878" y="444985"/>
                      <a:pt x="403494" y="448257"/>
                    </a:cubicBezTo>
                    <a:cubicBezTo>
                      <a:pt x="406110" y="446948"/>
                      <a:pt x="409380" y="446294"/>
                      <a:pt x="412650" y="448911"/>
                    </a:cubicBezTo>
                    <a:cubicBezTo>
                      <a:pt x="413957" y="447602"/>
                      <a:pt x="415265" y="444985"/>
                      <a:pt x="416573" y="443676"/>
                    </a:cubicBezTo>
                    <a:cubicBezTo>
                      <a:pt x="424421" y="432551"/>
                      <a:pt x="427036" y="429279"/>
                      <a:pt x="430306" y="427971"/>
                    </a:cubicBezTo>
                    <a:cubicBezTo>
                      <a:pt x="430960" y="427971"/>
                      <a:pt x="431614" y="427316"/>
                      <a:pt x="432922" y="426662"/>
                    </a:cubicBezTo>
                    <a:cubicBezTo>
                      <a:pt x="436192" y="424699"/>
                      <a:pt x="441424" y="421427"/>
                      <a:pt x="446655" y="424699"/>
                    </a:cubicBezTo>
                    <a:cubicBezTo>
                      <a:pt x="447963" y="425353"/>
                      <a:pt x="450579" y="426662"/>
                      <a:pt x="451887" y="426662"/>
                    </a:cubicBezTo>
                    <a:cubicBezTo>
                      <a:pt x="451887" y="426662"/>
                      <a:pt x="452541" y="425353"/>
                      <a:pt x="453195" y="425353"/>
                    </a:cubicBezTo>
                    <a:cubicBezTo>
                      <a:pt x="446655" y="419464"/>
                      <a:pt x="438808" y="410957"/>
                      <a:pt x="444693" y="404413"/>
                    </a:cubicBezTo>
                    <a:cubicBezTo>
                      <a:pt x="444693" y="404413"/>
                      <a:pt x="444693" y="403758"/>
                      <a:pt x="444693" y="403104"/>
                    </a:cubicBezTo>
                    <a:cubicBezTo>
                      <a:pt x="444693" y="400486"/>
                      <a:pt x="446001" y="396560"/>
                      <a:pt x="450579" y="393942"/>
                    </a:cubicBezTo>
                    <a:cubicBezTo>
                      <a:pt x="451233" y="393942"/>
                      <a:pt x="452541" y="392634"/>
                      <a:pt x="453195" y="391979"/>
                    </a:cubicBezTo>
                    <a:cubicBezTo>
                      <a:pt x="457773" y="388707"/>
                      <a:pt x="464312" y="384781"/>
                      <a:pt x="469544" y="388707"/>
                    </a:cubicBezTo>
                    <a:cubicBezTo>
                      <a:pt x="470198" y="388707"/>
                      <a:pt x="471506" y="390016"/>
                      <a:pt x="472160" y="390671"/>
                    </a:cubicBezTo>
                    <a:cubicBezTo>
                      <a:pt x="472160" y="390671"/>
                      <a:pt x="473468" y="391979"/>
                      <a:pt x="474122" y="392634"/>
                    </a:cubicBezTo>
                    <a:cubicBezTo>
                      <a:pt x="476738" y="390671"/>
                      <a:pt x="480661" y="386090"/>
                      <a:pt x="481315" y="384127"/>
                    </a:cubicBezTo>
                    <a:cubicBezTo>
                      <a:pt x="481315" y="383472"/>
                      <a:pt x="481315" y="382818"/>
                      <a:pt x="481315" y="381509"/>
                    </a:cubicBezTo>
                    <a:cubicBezTo>
                      <a:pt x="480007" y="375620"/>
                      <a:pt x="478699" y="367767"/>
                      <a:pt x="485893" y="364495"/>
                    </a:cubicBezTo>
                    <a:cubicBezTo>
                      <a:pt x="488509" y="363186"/>
                      <a:pt x="491125" y="363841"/>
                      <a:pt x="494395" y="364495"/>
                    </a:cubicBezTo>
                    <a:cubicBezTo>
                      <a:pt x="495702" y="364495"/>
                      <a:pt x="497010" y="364495"/>
                      <a:pt x="498318" y="364495"/>
                    </a:cubicBezTo>
                    <a:cubicBezTo>
                      <a:pt x="498318" y="363841"/>
                      <a:pt x="499626" y="362532"/>
                      <a:pt x="500280" y="361877"/>
                    </a:cubicBezTo>
                    <a:cubicBezTo>
                      <a:pt x="503550" y="356642"/>
                      <a:pt x="506820" y="350753"/>
                      <a:pt x="512051" y="350098"/>
                    </a:cubicBezTo>
                    <a:cubicBezTo>
                      <a:pt x="512051" y="348790"/>
                      <a:pt x="512051" y="347481"/>
                      <a:pt x="512051" y="346826"/>
                    </a:cubicBezTo>
                    <a:cubicBezTo>
                      <a:pt x="512051" y="344209"/>
                      <a:pt x="514013" y="341591"/>
                      <a:pt x="515321" y="338319"/>
                    </a:cubicBezTo>
                    <a:cubicBezTo>
                      <a:pt x="515975" y="336356"/>
                      <a:pt x="517937" y="333084"/>
                      <a:pt x="518591" y="331775"/>
                    </a:cubicBezTo>
                    <a:cubicBezTo>
                      <a:pt x="516629" y="326540"/>
                      <a:pt x="512705" y="312798"/>
                      <a:pt x="519245" y="307563"/>
                    </a:cubicBezTo>
                    <a:cubicBezTo>
                      <a:pt x="520553" y="306254"/>
                      <a:pt x="523169" y="301019"/>
                      <a:pt x="523823" y="299056"/>
                    </a:cubicBezTo>
                    <a:cubicBezTo>
                      <a:pt x="523823" y="299056"/>
                      <a:pt x="523823" y="298402"/>
                      <a:pt x="523169" y="297747"/>
                    </a:cubicBezTo>
                    <a:cubicBezTo>
                      <a:pt x="521861" y="296438"/>
                      <a:pt x="520553" y="294475"/>
                      <a:pt x="519899" y="291858"/>
                    </a:cubicBezTo>
                    <a:cubicBezTo>
                      <a:pt x="518591" y="289240"/>
                      <a:pt x="518591" y="285968"/>
                      <a:pt x="518591" y="282042"/>
                    </a:cubicBezTo>
                    <a:cubicBezTo>
                      <a:pt x="518591" y="280733"/>
                      <a:pt x="518591" y="279424"/>
                      <a:pt x="518591" y="278115"/>
                    </a:cubicBezTo>
                    <a:cubicBezTo>
                      <a:pt x="514667" y="274189"/>
                      <a:pt x="513359" y="266337"/>
                      <a:pt x="513359" y="266337"/>
                    </a:cubicBezTo>
                    <a:cubicBezTo>
                      <a:pt x="512705" y="259793"/>
                      <a:pt x="516629" y="257175"/>
                      <a:pt x="517937" y="256521"/>
                    </a:cubicBezTo>
                    <a:cubicBezTo>
                      <a:pt x="517937" y="256521"/>
                      <a:pt x="517937" y="256521"/>
                      <a:pt x="517937" y="256521"/>
                    </a:cubicBezTo>
                    <a:cubicBezTo>
                      <a:pt x="514013" y="249977"/>
                      <a:pt x="515321" y="245396"/>
                      <a:pt x="517937" y="242778"/>
                    </a:cubicBezTo>
                    <a:cubicBezTo>
                      <a:pt x="519245" y="241470"/>
                      <a:pt x="519899" y="240161"/>
                      <a:pt x="521207" y="239507"/>
                    </a:cubicBezTo>
                    <a:cubicBezTo>
                      <a:pt x="521207" y="239507"/>
                      <a:pt x="521207" y="239507"/>
                      <a:pt x="521861" y="238852"/>
                    </a:cubicBezTo>
                    <a:cubicBezTo>
                      <a:pt x="521861" y="229036"/>
                      <a:pt x="525785" y="226419"/>
                      <a:pt x="529708" y="226419"/>
                    </a:cubicBezTo>
                    <a:cubicBezTo>
                      <a:pt x="534286" y="225764"/>
                      <a:pt x="550635" y="219875"/>
                      <a:pt x="552597" y="215948"/>
                    </a:cubicBezTo>
                    <a:cubicBezTo>
                      <a:pt x="552597" y="212677"/>
                      <a:pt x="552597" y="208096"/>
                      <a:pt x="552597" y="203515"/>
                    </a:cubicBezTo>
                    <a:cubicBezTo>
                      <a:pt x="552597" y="198935"/>
                      <a:pt x="552597" y="195663"/>
                      <a:pt x="552597" y="193045"/>
                    </a:cubicBezTo>
                    <a:cubicBezTo>
                      <a:pt x="554559" y="181920"/>
                      <a:pt x="561098" y="178648"/>
                      <a:pt x="566330" y="179303"/>
                    </a:cubicBezTo>
                    <a:cubicBezTo>
                      <a:pt x="567638" y="179303"/>
                      <a:pt x="568946" y="179303"/>
                      <a:pt x="570254" y="179957"/>
                    </a:cubicBezTo>
                    <a:cubicBezTo>
                      <a:pt x="570254" y="179957"/>
                      <a:pt x="571562" y="179957"/>
                      <a:pt x="572216" y="179957"/>
                    </a:cubicBezTo>
                    <a:cubicBezTo>
                      <a:pt x="573524" y="177994"/>
                      <a:pt x="574832" y="175376"/>
                      <a:pt x="578102" y="174068"/>
                    </a:cubicBezTo>
                    <a:cubicBezTo>
                      <a:pt x="580063" y="173413"/>
                      <a:pt x="582679" y="173413"/>
                      <a:pt x="585295" y="174068"/>
                    </a:cubicBezTo>
                    <a:cubicBezTo>
                      <a:pt x="585949" y="174068"/>
                      <a:pt x="587257" y="174722"/>
                      <a:pt x="588565" y="175376"/>
                    </a:cubicBezTo>
                    <a:cubicBezTo>
                      <a:pt x="587911" y="169487"/>
                      <a:pt x="587257" y="163597"/>
                      <a:pt x="592489" y="159671"/>
                    </a:cubicBezTo>
                    <a:cubicBezTo>
                      <a:pt x="593796" y="159017"/>
                      <a:pt x="595759" y="157053"/>
                      <a:pt x="597720" y="154436"/>
                    </a:cubicBezTo>
                    <a:cubicBezTo>
                      <a:pt x="595759" y="154436"/>
                      <a:pt x="593796" y="153781"/>
                      <a:pt x="591835" y="153127"/>
                    </a:cubicBezTo>
                    <a:cubicBezTo>
                      <a:pt x="589873" y="155090"/>
                      <a:pt x="586603" y="157708"/>
                      <a:pt x="582025" y="158362"/>
                    </a:cubicBezTo>
                    <a:cubicBezTo>
                      <a:pt x="575486" y="158362"/>
                      <a:pt x="568946" y="158362"/>
                      <a:pt x="565676" y="154436"/>
                    </a:cubicBezTo>
                    <a:cubicBezTo>
                      <a:pt x="563714" y="152473"/>
                      <a:pt x="563061" y="149855"/>
                      <a:pt x="563714" y="147238"/>
                    </a:cubicBezTo>
                    <a:cubicBezTo>
                      <a:pt x="563714" y="145929"/>
                      <a:pt x="563714" y="143966"/>
                      <a:pt x="563714" y="142003"/>
                    </a:cubicBezTo>
                    <a:cubicBezTo>
                      <a:pt x="563714" y="138731"/>
                      <a:pt x="563714" y="135459"/>
                      <a:pt x="564368" y="132841"/>
                    </a:cubicBezTo>
                    <a:cubicBezTo>
                      <a:pt x="565022" y="130224"/>
                      <a:pt x="566330" y="128260"/>
                      <a:pt x="567638" y="126297"/>
                    </a:cubicBezTo>
                    <a:cubicBezTo>
                      <a:pt x="565022" y="124334"/>
                      <a:pt x="560445" y="120408"/>
                      <a:pt x="563061" y="113864"/>
                    </a:cubicBezTo>
                    <a:lnTo>
                      <a:pt x="563061" y="111901"/>
                    </a:lnTo>
                    <a:cubicBezTo>
                      <a:pt x="565022" y="109938"/>
                      <a:pt x="567638" y="103394"/>
                      <a:pt x="568292" y="100776"/>
                    </a:cubicBezTo>
                    <a:cubicBezTo>
                      <a:pt x="568292" y="99467"/>
                      <a:pt x="567638" y="97504"/>
                      <a:pt x="566330" y="94886"/>
                    </a:cubicBezTo>
                    <a:cubicBezTo>
                      <a:pt x="563061" y="94886"/>
                      <a:pt x="559137" y="94232"/>
                      <a:pt x="553251" y="92269"/>
                    </a:cubicBezTo>
                    <a:cubicBezTo>
                      <a:pt x="551289" y="92269"/>
                      <a:pt x="549327" y="92269"/>
                      <a:pt x="546712" y="91615"/>
                    </a:cubicBezTo>
                    <a:cubicBezTo>
                      <a:pt x="543442" y="91615"/>
                      <a:pt x="539518" y="91615"/>
                      <a:pt x="535594" y="90306"/>
                    </a:cubicBezTo>
                    <a:cubicBezTo>
                      <a:pt x="527093" y="87688"/>
                      <a:pt x="517937" y="71983"/>
                      <a:pt x="515321" y="67402"/>
                    </a:cubicBezTo>
                    <a:cubicBezTo>
                      <a:pt x="515321" y="67402"/>
                      <a:pt x="514013" y="67402"/>
                      <a:pt x="514013" y="67402"/>
                    </a:cubicBezTo>
                    <a:cubicBezTo>
                      <a:pt x="512705" y="67402"/>
                      <a:pt x="510744" y="66093"/>
                      <a:pt x="509436" y="65439"/>
                    </a:cubicBezTo>
                    <a:cubicBezTo>
                      <a:pt x="509436" y="65439"/>
                      <a:pt x="508128" y="64785"/>
                      <a:pt x="507474" y="64130"/>
                    </a:cubicBezTo>
                    <a:cubicBezTo>
                      <a:pt x="504204" y="62167"/>
                      <a:pt x="499626" y="59549"/>
                      <a:pt x="496356" y="56932"/>
                    </a:cubicBezTo>
                    <a:cubicBezTo>
                      <a:pt x="495702" y="56932"/>
                      <a:pt x="491125" y="55623"/>
                      <a:pt x="488509" y="54969"/>
                    </a:cubicBezTo>
                    <a:cubicBezTo>
                      <a:pt x="483931" y="53660"/>
                      <a:pt x="479353" y="52351"/>
                      <a:pt x="476738" y="51042"/>
                    </a:cubicBezTo>
                    <a:cubicBezTo>
                      <a:pt x="474776" y="49734"/>
                      <a:pt x="472160" y="47771"/>
                      <a:pt x="469544" y="45807"/>
                    </a:cubicBezTo>
                    <a:cubicBezTo>
                      <a:pt x="466928" y="43844"/>
                      <a:pt x="463658" y="41227"/>
                      <a:pt x="461697" y="40572"/>
                    </a:cubicBezTo>
                    <a:cubicBezTo>
                      <a:pt x="457773" y="38609"/>
                      <a:pt x="455811" y="35991"/>
                      <a:pt x="454503" y="33374"/>
                    </a:cubicBezTo>
                    <a:cubicBezTo>
                      <a:pt x="453849" y="33374"/>
                      <a:pt x="452541" y="34683"/>
                      <a:pt x="451233" y="34683"/>
                    </a:cubicBezTo>
                    <a:cubicBezTo>
                      <a:pt x="446655" y="35991"/>
                      <a:pt x="444040" y="34683"/>
                      <a:pt x="442078" y="33374"/>
                    </a:cubicBezTo>
                    <a:cubicBezTo>
                      <a:pt x="442078" y="33374"/>
                      <a:pt x="440770" y="34683"/>
                      <a:pt x="440116" y="34683"/>
                    </a:cubicBezTo>
                    <a:cubicBezTo>
                      <a:pt x="437500" y="35991"/>
                      <a:pt x="433576" y="36646"/>
                      <a:pt x="423767" y="35337"/>
                    </a:cubicBezTo>
                    <a:lnTo>
                      <a:pt x="421805" y="35337"/>
                    </a:lnTo>
                    <a:cubicBezTo>
                      <a:pt x="419843" y="35337"/>
                      <a:pt x="416573" y="35337"/>
                      <a:pt x="413957" y="35337"/>
                    </a:cubicBezTo>
                    <a:cubicBezTo>
                      <a:pt x="410034" y="35337"/>
                      <a:pt x="406110" y="35337"/>
                      <a:pt x="403494" y="35337"/>
                    </a:cubicBezTo>
                    <a:cubicBezTo>
                      <a:pt x="396954" y="35337"/>
                      <a:pt x="393685" y="32065"/>
                      <a:pt x="390415" y="29448"/>
                    </a:cubicBezTo>
                    <a:lnTo>
                      <a:pt x="389107" y="28139"/>
                    </a:lnTo>
                    <a:cubicBezTo>
                      <a:pt x="385837" y="25521"/>
                      <a:pt x="383221" y="22904"/>
                      <a:pt x="381259" y="20286"/>
                    </a:cubicBezTo>
                    <a:cubicBezTo>
                      <a:pt x="381259" y="19632"/>
                      <a:pt x="379951" y="18977"/>
                      <a:pt x="379297" y="18323"/>
                    </a:cubicBezTo>
                    <a:cubicBezTo>
                      <a:pt x="377335" y="16360"/>
                      <a:pt x="376682" y="13742"/>
                      <a:pt x="374066" y="7853"/>
                    </a:cubicBezTo>
                    <a:cubicBezTo>
                      <a:pt x="373412" y="5890"/>
                      <a:pt x="372104" y="2618"/>
                      <a:pt x="370142" y="0"/>
                    </a:cubicBezTo>
                    <a:cubicBezTo>
                      <a:pt x="370142" y="0"/>
                      <a:pt x="370142" y="1309"/>
                      <a:pt x="368834" y="1309"/>
                    </a:cubicBezTo>
                    <a:cubicBezTo>
                      <a:pt x="366872" y="3926"/>
                      <a:pt x="363602" y="5235"/>
                      <a:pt x="358370" y="7853"/>
                    </a:cubicBezTo>
                    <a:cubicBezTo>
                      <a:pt x="356409" y="8507"/>
                      <a:pt x="353793" y="9816"/>
                      <a:pt x="353139" y="10470"/>
                    </a:cubicBezTo>
                    <a:cubicBezTo>
                      <a:pt x="353139" y="10470"/>
                      <a:pt x="351831" y="13742"/>
                      <a:pt x="350523" y="15706"/>
                    </a:cubicBezTo>
                    <a:cubicBezTo>
                      <a:pt x="347907" y="21595"/>
                      <a:pt x="344637" y="28793"/>
                      <a:pt x="340060" y="32065"/>
                    </a:cubicBezTo>
                    <a:cubicBezTo>
                      <a:pt x="332866" y="38609"/>
                      <a:pt x="324365" y="34028"/>
                      <a:pt x="320441" y="32065"/>
                    </a:cubicBezTo>
                    <a:cubicBezTo>
                      <a:pt x="320441" y="32065"/>
                      <a:pt x="320441" y="32065"/>
                      <a:pt x="319787" y="32065"/>
                    </a:cubicBezTo>
                    <a:cubicBezTo>
                      <a:pt x="317825" y="33374"/>
                      <a:pt x="315209" y="35991"/>
                      <a:pt x="313247" y="37955"/>
                    </a:cubicBezTo>
                    <a:cubicBezTo>
                      <a:pt x="308016" y="42535"/>
                      <a:pt x="305400" y="45153"/>
                      <a:pt x="302130" y="45807"/>
                    </a:cubicBezTo>
                    <a:cubicBezTo>
                      <a:pt x="297552" y="47116"/>
                      <a:pt x="287089" y="43190"/>
                      <a:pt x="271394" y="35337"/>
                    </a:cubicBezTo>
                    <a:cubicBezTo>
                      <a:pt x="271394" y="35337"/>
                      <a:pt x="270086" y="35991"/>
                      <a:pt x="269432" y="36646"/>
                    </a:cubicBezTo>
                    <a:cubicBezTo>
                      <a:pt x="268124" y="37955"/>
                      <a:pt x="266162" y="39263"/>
                      <a:pt x="263546" y="39918"/>
                    </a:cubicBezTo>
                    <a:cubicBezTo>
                      <a:pt x="258315" y="41227"/>
                      <a:pt x="254391" y="38609"/>
                      <a:pt x="251775" y="36646"/>
                    </a:cubicBezTo>
                    <a:cubicBezTo>
                      <a:pt x="251775" y="36646"/>
                      <a:pt x="251121" y="35991"/>
                      <a:pt x="250467" y="35991"/>
                    </a:cubicBezTo>
                    <a:cubicBezTo>
                      <a:pt x="249159" y="36646"/>
                      <a:pt x="246543" y="38609"/>
                      <a:pt x="245235" y="39918"/>
                    </a:cubicBezTo>
                    <a:cubicBezTo>
                      <a:pt x="243927" y="41227"/>
                      <a:pt x="241966" y="42535"/>
                      <a:pt x="241312" y="43190"/>
                    </a:cubicBezTo>
                    <a:cubicBezTo>
                      <a:pt x="235426" y="47116"/>
                      <a:pt x="214499" y="41881"/>
                      <a:pt x="214499" y="41881"/>
                    </a:cubicBezTo>
                    <a:cubicBezTo>
                      <a:pt x="213845" y="41881"/>
                      <a:pt x="210575" y="42535"/>
                      <a:pt x="208614" y="43844"/>
                    </a:cubicBezTo>
                    <a:cubicBezTo>
                      <a:pt x="208614" y="43844"/>
                      <a:pt x="207959" y="45153"/>
                      <a:pt x="207306" y="46462"/>
                    </a:cubicBezTo>
                    <a:cubicBezTo>
                      <a:pt x="205998" y="49079"/>
                      <a:pt x="204036" y="53006"/>
                      <a:pt x="201420" y="56278"/>
                    </a:cubicBezTo>
                    <a:cubicBezTo>
                      <a:pt x="199458" y="58241"/>
                      <a:pt x="196842" y="58895"/>
                      <a:pt x="194226" y="59549"/>
                    </a:cubicBezTo>
                    <a:cubicBezTo>
                      <a:pt x="188341" y="59549"/>
                      <a:pt x="183109" y="53660"/>
                      <a:pt x="177877" y="46462"/>
                    </a:cubicBezTo>
                    <a:cubicBezTo>
                      <a:pt x="176569" y="45153"/>
                      <a:pt x="175261" y="43190"/>
                      <a:pt x="173954" y="41881"/>
                    </a:cubicBezTo>
                    <a:cubicBezTo>
                      <a:pt x="171338" y="43844"/>
                      <a:pt x="166106" y="48425"/>
                      <a:pt x="164144" y="51042"/>
                    </a:cubicBezTo>
                    <a:cubicBezTo>
                      <a:pt x="158912" y="55623"/>
                      <a:pt x="156951" y="58241"/>
                      <a:pt x="154335" y="58895"/>
                    </a:cubicBezTo>
                    <a:cubicBezTo>
                      <a:pt x="149757" y="60204"/>
                      <a:pt x="145179" y="58895"/>
                      <a:pt x="138640" y="55623"/>
                    </a:cubicBezTo>
                    <a:cubicBezTo>
                      <a:pt x="136024" y="54314"/>
                      <a:pt x="132754" y="53006"/>
                      <a:pt x="130792" y="53006"/>
                    </a:cubicBezTo>
                    <a:cubicBezTo>
                      <a:pt x="128177" y="53006"/>
                      <a:pt x="117713" y="56278"/>
                      <a:pt x="114443" y="58241"/>
                    </a:cubicBezTo>
                    <a:cubicBezTo>
                      <a:pt x="110520" y="59549"/>
                      <a:pt x="108558" y="60204"/>
                      <a:pt x="107250" y="60858"/>
                    </a:cubicBezTo>
                    <a:cubicBezTo>
                      <a:pt x="103326" y="61513"/>
                      <a:pt x="100056" y="59549"/>
                      <a:pt x="97440" y="58241"/>
                    </a:cubicBezTo>
                    <a:cubicBezTo>
                      <a:pt x="96786" y="58241"/>
                      <a:pt x="95479" y="56932"/>
                      <a:pt x="94824" y="56932"/>
                    </a:cubicBezTo>
                    <a:cubicBezTo>
                      <a:pt x="90247" y="59549"/>
                      <a:pt x="76513" y="70020"/>
                      <a:pt x="71282" y="73946"/>
                    </a:cubicBezTo>
                    <a:cubicBezTo>
                      <a:pt x="65396" y="78527"/>
                      <a:pt x="64088" y="79836"/>
                      <a:pt x="62780" y="79836"/>
                    </a:cubicBezTo>
                    <a:cubicBezTo>
                      <a:pt x="60818" y="80490"/>
                      <a:pt x="52971" y="83762"/>
                      <a:pt x="47739" y="85071"/>
                    </a:cubicBezTo>
                    <a:cubicBezTo>
                      <a:pt x="47085" y="85725"/>
                      <a:pt x="45777" y="88343"/>
                      <a:pt x="43815" y="91615"/>
                    </a:cubicBezTo>
                    <a:lnTo>
                      <a:pt x="43815" y="91615"/>
                    </a:lnTo>
                    <a:cubicBezTo>
                      <a:pt x="41199" y="96850"/>
                      <a:pt x="32044" y="102739"/>
                      <a:pt x="27466" y="104702"/>
                    </a:cubicBezTo>
                    <a:cubicBezTo>
                      <a:pt x="26158" y="106011"/>
                      <a:pt x="24197" y="108629"/>
                      <a:pt x="23543" y="110592"/>
                    </a:cubicBezTo>
                    <a:cubicBezTo>
                      <a:pt x="23543" y="111246"/>
                      <a:pt x="22235" y="112555"/>
                      <a:pt x="22235" y="113209"/>
                    </a:cubicBezTo>
                    <a:cubicBezTo>
                      <a:pt x="22235" y="115173"/>
                      <a:pt x="22235" y="118445"/>
                      <a:pt x="22235" y="120408"/>
                    </a:cubicBezTo>
                    <a:cubicBezTo>
                      <a:pt x="22235" y="123025"/>
                      <a:pt x="22235" y="124988"/>
                      <a:pt x="22235" y="126297"/>
                    </a:cubicBezTo>
                    <a:cubicBezTo>
                      <a:pt x="22235" y="132841"/>
                      <a:pt x="15041" y="135459"/>
                      <a:pt x="0" y="137422"/>
                    </a:cubicBezTo>
                    <a:cubicBezTo>
                      <a:pt x="1308" y="144620"/>
                      <a:pt x="2616" y="153781"/>
                      <a:pt x="3270" y="159671"/>
                    </a:cubicBezTo>
                    <a:cubicBezTo>
                      <a:pt x="3924" y="169487"/>
                      <a:pt x="5886" y="178648"/>
                      <a:pt x="7848" y="183883"/>
                    </a:cubicBezTo>
                    <a:cubicBezTo>
                      <a:pt x="8501" y="185847"/>
                      <a:pt x="9809" y="188464"/>
                      <a:pt x="11771" y="190427"/>
                    </a:cubicBezTo>
                    <a:lnTo>
                      <a:pt x="11771" y="190427"/>
                    </a:lnTo>
                    <a:cubicBezTo>
                      <a:pt x="17003" y="204824"/>
                      <a:pt x="17003" y="217912"/>
                      <a:pt x="16349" y="229691"/>
                    </a:cubicBezTo>
                    <a:cubicBezTo>
                      <a:pt x="16349" y="233617"/>
                      <a:pt x="16349" y="236889"/>
                      <a:pt x="16349" y="240161"/>
                    </a:cubicBezTo>
                    <a:cubicBezTo>
                      <a:pt x="16349" y="248014"/>
                      <a:pt x="15041" y="257830"/>
                      <a:pt x="12425" y="267645"/>
                    </a:cubicBezTo>
                    <a:cubicBezTo>
                      <a:pt x="14387" y="267645"/>
                      <a:pt x="16349" y="267645"/>
                      <a:pt x="18965" y="268954"/>
                    </a:cubicBezTo>
                    <a:cubicBezTo>
                      <a:pt x="21581" y="259138"/>
                      <a:pt x="22889" y="248668"/>
                      <a:pt x="22889" y="240161"/>
                    </a:cubicBezTo>
                    <a:cubicBezTo>
                      <a:pt x="22889" y="236889"/>
                      <a:pt x="22889" y="233617"/>
                      <a:pt x="22889" y="229691"/>
                    </a:cubicBezTo>
                    <a:cubicBezTo>
                      <a:pt x="22889" y="222492"/>
                      <a:pt x="22889" y="214640"/>
                      <a:pt x="22235" y="206133"/>
                    </a:cubicBezTo>
                    <a:cubicBezTo>
                      <a:pt x="26158" y="214640"/>
                      <a:pt x="32698" y="228382"/>
                      <a:pt x="35314" y="233617"/>
                    </a:cubicBezTo>
                    <a:cubicBezTo>
                      <a:pt x="38584" y="238852"/>
                      <a:pt x="39238" y="245396"/>
                      <a:pt x="36622" y="249322"/>
                    </a:cubicBezTo>
                    <a:cubicBezTo>
                      <a:pt x="34006" y="253249"/>
                      <a:pt x="30736" y="257175"/>
                      <a:pt x="33352" y="257830"/>
                    </a:cubicBezTo>
                    <a:cubicBezTo>
                      <a:pt x="35968" y="258484"/>
                      <a:pt x="36622" y="253903"/>
                      <a:pt x="39238" y="257175"/>
                    </a:cubicBezTo>
                    <a:cubicBezTo>
                      <a:pt x="41854" y="260447"/>
                      <a:pt x="44469" y="263065"/>
                      <a:pt x="43815" y="265682"/>
                    </a:cubicBezTo>
                    <a:cubicBezTo>
                      <a:pt x="43815" y="266337"/>
                      <a:pt x="43815" y="266991"/>
                      <a:pt x="43815" y="268300"/>
                    </a:cubicBezTo>
                    <a:cubicBezTo>
                      <a:pt x="45123" y="266991"/>
                      <a:pt x="46431" y="265682"/>
                      <a:pt x="47085" y="264373"/>
                    </a:cubicBezTo>
                    <a:cubicBezTo>
                      <a:pt x="49047" y="262410"/>
                      <a:pt x="53625" y="255866"/>
                      <a:pt x="59511" y="259793"/>
                    </a:cubicBezTo>
                    <a:cubicBezTo>
                      <a:pt x="62126" y="261102"/>
                      <a:pt x="63434" y="264373"/>
                      <a:pt x="65396" y="267645"/>
                    </a:cubicBezTo>
                    <a:cubicBezTo>
                      <a:pt x="66050" y="268954"/>
                      <a:pt x="68012" y="272880"/>
                      <a:pt x="68666" y="273535"/>
                    </a:cubicBezTo>
                    <a:cubicBezTo>
                      <a:pt x="69320" y="273535"/>
                      <a:pt x="71282" y="273535"/>
                      <a:pt x="72590" y="272880"/>
                    </a:cubicBezTo>
                    <a:cubicBezTo>
                      <a:pt x="75860" y="272226"/>
                      <a:pt x="81091" y="270917"/>
                      <a:pt x="86323" y="274844"/>
                    </a:cubicBezTo>
                    <a:cubicBezTo>
                      <a:pt x="90901" y="278115"/>
                      <a:pt x="100056" y="283351"/>
                      <a:pt x="105942" y="285968"/>
                    </a:cubicBezTo>
                    <a:cubicBezTo>
                      <a:pt x="107904" y="286623"/>
                      <a:pt x="109865" y="287931"/>
                      <a:pt x="111173" y="288586"/>
                    </a:cubicBezTo>
                    <a:cubicBezTo>
                      <a:pt x="112481" y="288586"/>
                      <a:pt x="113789" y="289895"/>
                      <a:pt x="114443" y="289895"/>
                    </a:cubicBezTo>
                    <a:cubicBezTo>
                      <a:pt x="114443" y="289895"/>
                      <a:pt x="114443" y="289895"/>
                      <a:pt x="115097" y="289240"/>
                    </a:cubicBezTo>
                    <a:cubicBezTo>
                      <a:pt x="117059" y="287277"/>
                      <a:pt x="120329" y="284005"/>
                      <a:pt x="124907" y="284659"/>
                    </a:cubicBezTo>
                    <a:cubicBezTo>
                      <a:pt x="126214" y="284659"/>
                      <a:pt x="128830" y="285968"/>
                      <a:pt x="130792" y="289240"/>
                    </a:cubicBezTo>
                    <a:cubicBezTo>
                      <a:pt x="131446" y="290549"/>
                      <a:pt x="132100" y="292512"/>
                      <a:pt x="132754" y="294475"/>
                    </a:cubicBezTo>
                    <a:cubicBezTo>
                      <a:pt x="137332" y="289895"/>
                      <a:pt x="142563" y="284005"/>
                      <a:pt x="150411" y="284659"/>
                    </a:cubicBezTo>
                    <a:lnTo>
                      <a:pt x="153681" y="284659"/>
                    </a:lnTo>
                    <a:cubicBezTo>
                      <a:pt x="158912" y="284659"/>
                      <a:pt x="168722" y="285314"/>
                      <a:pt x="171338" y="284659"/>
                    </a:cubicBezTo>
                    <a:cubicBezTo>
                      <a:pt x="171338" y="284659"/>
                      <a:pt x="172646" y="283351"/>
                      <a:pt x="173954" y="282042"/>
                    </a:cubicBezTo>
                    <a:cubicBezTo>
                      <a:pt x="179185" y="278115"/>
                      <a:pt x="186379" y="272226"/>
                      <a:pt x="192265" y="277461"/>
                    </a:cubicBezTo>
                    <a:cubicBezTo>
                      <a:pt x="194226" y="279424"/>
                      <a:pt x="194880" y="282042"/>
                      <a:pt x="196188" y="288586"/>
                    </a:cubicBezTo>
                    <a:cubicBezTo>
                      <a:pt x="196188" y="290549"/>
                      <a:pt x="197496" y="292512"/>
                      <a:pt x="197496" y="295130"/>
                    </a:cubicBezTo>
                    <a:cubicBezTo>
                      <a:pt x="202074" y="292512"/>
                      <a:pt x="205344" y="293821"/>
                      <a:pt x="207959" y="295130"/>
                    </a:cubicBezTo>
                    <a:cubicBezTo>
                      <a:pt x="210575" y="297093"/>
                      <a:pt x="211229" y="299056"/>
                      <a:pt x="211883" y="301019"/>
                    </a:cubicBezTo>
                    <a:cubicBezTo>
                      <a:pt x="211883" y="301019"/>
                      <a:pt x="211883" y="301019"/>
                      <a:pt x="211883" y="301019"/>
                    </a:cubicBezTo>
                    <a:lnTo>
                      <a:pt x="213191" y="301019"/>
                    </a:lnTo>
                    <a:cubicBezTo>
                      <a:pt x="217115" y="302328"/>
                      <a:pt x="222347" y="303637"/>
                      <a:pt x="225616" y="309526"/>
                    </a:cubicBezTo>
                    <a:cubicBezTo>
                      <a:pt x="226924" y="312798"/>
                      <a:pt x="232156" y="323923"/>
                      <a:pt x="230194" y="329812"/>
                    </a:cubicBezTo>
                    <a:cubicBezTo>
                      <a:pt x="229540" y="331775"/>
                      <a:pt x="227578" y="334393"/>
                      <a:pt x="225616" y="337011"/>
                    </a:cubicBezTo>
                    <a:cubicBezTo>
                      <a:pt x="224308" y="338319"/>
                      <a:pt x="223001" y="340282"/>
                      <a:pt x="222347" y="340937"/>
                    </a:cubicBezTo>
                    <a:cubicBezTo>
                      <a:pt x="222347" y="341591"/>
                      <a:pt x="221693" y="342900"/>
                      <a:pt x="221039" y="343554"/>
                    </a:cubicBezTo>
                    <a:cubicBezTo>
                      <a:pt x="221039" y="343554"/>
                      <a:pt x="221039" y="344209"/>
                      <a:pt x="221039" y="344863"/>
                    </a:cubicBezTo>
                    <a:cubicBezTo>
                      <a:pt x="221039" y="347481"/>
                      <a:pt x="221693" y="351407"/>
                      <a:pt x="221693" y="354679"/>
                    </a:cubicBezTo>
                    <a:cubicBezTo>
                      <a:pt x="221693" y="355988"/>
                      <a:pt x="221693" y="357951"/>
                      <a:pt x="221693" y="358605"/>
                    </a:cubicBezTo>
                    <a:cubicBezTo>
                      <a:pt x="221693" y="361877"/>
                      <a:pt x="221693" y="369076"/>
                      <a:pt x="221693" y="372348"/>
                    </a:cubicBezTo>
                    <a:cubicBezTo>
                      <a:pt x="221693" y="374965"/>
                      <a:pt x="221693" y="384127"/>
                      <a:pt x="223001" y="386090"/>
                    </a:cubicBezTo>
                    <a:cubicBezTo>
                      <a:pt x="223001" y="387399"/>
                      <a:pt x="225616" y="390016"/>
                      <a:pt x="227578" y="392634"/>
                    </a:cubicBezTo>
                    <a:cubicBezTo>
                      <a:pt x="227578" y="391979"/>
                      <a:pt x="228886" y="391325"/>
                      <a:pt x="229540" y="390671"/>
                    </a:cubicBezTo>
                    <a:cubicBezTo>
                      <a:pt x="231502" y="389362"/>
                      <a:pt x="234118" y="389362"/>
                      <a:pt x="236080" y="390016"/>
                    </a:cubicBezTo>
                    <a:lnTo>
                      <a:pt x="238042" y="390016"/>
                    </a:lnTo>
                    <a:cubicBezTo>
                      <a:pt x="240004" y="391325"/>
                      <a:pt x="243274" y="391979"/>
                      <a:pt x="243927" y="391979"/>
                    </a:cubicBezTo>
                    <a:cubicBezTo>
                      <a:pt x="247197" y="390671"/>
                      <a:pt x="250467" y="390671"/>
                      <a:pt x="255699" y="393288"/>
                    </a:cubicBezTo>
                    <a:cubicBezTo>
                      <a:pt x="260276" y="395251"/>
                      <a:pt x="261584" y="398523"/>
                      <a:pt x="262892" y="400486"/>
                    </a:cubicBezTo>
                    <a:cubicBezTo>
                      <a:pt x="262892" y="401141"/>
                      <a:pt x="263546" y="402449"/>
                      <a:pt x="264200" y="403104"/>
                    </a:cubicBezTo>
                    <a:cubicBezTo>
                      <a:pt x="264200" y="403104"/>
                      <a:pt x="264200" y="403104"/>
                      <a:pt x="264854" y="403104"/>
                    </a:cubicBezTo>
                    <a:cubicBezTo>
                      <a:pt x="266162" y="403104"/>
                      <a:pt x="268778" y="402449"/>
                      <a:pt x="271394" y="403104"/>
                    </a:cubicBezTo>
                    <a:cubicBezTo>
                      <a:pt x="274010" y="403758"/>
                      <a:pt x="276625" y="405721"/>
                      <a:pt x="278588" y="407685"/>
                    </a:cubicBezTo>
                    <a:cubicBezTo>
                      <a:pt x="279241" y="408339"/>
                      <a:pt x="280549" y="409648"/>
                      <a:pt x="281203" y="409648"/>
                    </a:cubicBezTo>
                    <a:cubicBezTo>
                      <a:pt x="281203" y="409648"/>
                      <a:pt x="281857" y="409648"/>
                      <a:pt x="282511" y="409648"/>
                    </a:cubicBezTo>
                    <a:cubicBezTo>
                      <a:pt x="285127" y="409648"/>
                      <a:pt x="289051" y="408993"/>
                      <a:pt x="292974" y="410302"/>
                    </a:cubicBezTo>
                    <a:cubicBezTo>
                      <a:pt x="295590" y="411611"/>
                      <a:pt x="298206" y="413574"/>
                      <a:pt x="302130" y="416846"/>
                    </a:cubicBezTo>
                    <a:cubicBezTo>
                      <a:pt x="303438" y="418155"/>
                      <a:pt x="305400" y="419464"/>
                      <a:pt x="306054" y="420118"/>
                    </a:cubicBezTo>
                    <a:cubicBezTo>
                      <a:pt x="308016" y="420118"/>
                      <a:pt x="313247" y="422081"/>
                      <a:pt x="315209" y="424699"/>
                    </a:cubicBezTo>
                    <a:cubicBezTo>
                      <a:pt x="317825" y="427316"/>
                      <a:pt x="322403" y="444331"/>
                      <a:pt x="323057" y="447602"/>
                    </a:cubicBezTo>
                    <a:cubicBezTo>
                      <a:pt x="323057" y="449566"/>
                      <a:pt x="323057" y="451529"/>
                      <a:pt x="323057" y="452838"/>
                    </a:cubicBezTo>
                    <a:cubicBezTo>
                      <a:pt x="323057" y="454146"/>
                      <a:pt x="323057" y="454801"/>
                      <a:pt x="323057" y="45545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1BFD1C9-5089-1B3A-5BB1-AC23B336AC80}"/>
                </a:ext>
              </a:extLst>
            </p:cNvPr>
            <p:cNvSpPr/>
            <p:nvPr/>
          </p:nvSpPr>
          <p:spPr>
            <a:xfrm>
              <a:off x="1609920" y="3953571"/>
              <a:ext cx="79129" cy="115826"/>
            </a:xfrm>
            <a:custGeom>
              <a:avLst/>
              <a:gdLst>
                <a:gd name="connsiteX0" fmla="*/ 66050 w 79129"/>
                <a:gd name="connsiteY0" fmla="*/ 90306 h 115826"/>
                <a:gd name="connsiteX1" fmla="*/ 67358 w 79129"/>
                <a:gd name="connsiteY1" fmla="*/ 85071 h 115826"/>
                <a:gd name="connsiteX2" fmla="*/ 76513 w 79129"/>
                <a:gd name="connsiteY2" fmla="*/ 73946 h 115826"/>
                <a:gd name="connsiteX3" fmla="*/ 77821 w 79129"/>
                <a:gd name="connsiteY3" fmla="*/ 73946 h 115826"/>
                <a:gd name="connsiteX4" fmla="*/ 79129 w 79129"/>
                <a:gd name="connsiteY4" fmla="*/ 66094 h 115826"/>
                <a:gd name="connsiteX5" fmla="*/ 77167 w 79129"/>
                <a:gd name="connsiteY5" fmla="*/ 66094 h 115826"/>
                <a:gd name="connsiteX6" fmla="*/ 75205 w 79129"/>
                <a:gd name="connsiteY6" fmla="*/ 66094 h 115826"/>
                <a:gd name="connsiteX7" fmla="*/ 62780 w 79129"/>
                <a:gd name="connsiteY7" fmla="*/ 57587 h 115826"/>
                <a:gd name="connsiteX8" fmla="*/ 56240 w 79129"/>
                <a:gd name="connsiteY8" fmla="*/ 54969 h 115826"/>
                <a:gd name="connsiteX9" fmla="*/ 45123 w 79129"/>
                <a:gd name="connsiteY9" fmla="*/ 39918 h 115826"/>
                <a:gd name="connsiteX10" fmla="*/ 43815 w 79129"/>
                <a:gd name="connsiteY10" fmla="*/ 37300 h 115826"/>
                <a:gd name="connsiteX11" fmla="*/ 41199 w 79129"/>
                <a:gd name="connsiteY11" fmla="*/ 33374 h 115826"/>
                <a:gd name="connsiteX12" fmla="*/ 35314 w 79129"/>
                <a:gd name="connsiteY12" fmla="*/ 13088 h 115826"/>
                <a:gd name="connsiteX13" fmla="*/ 35314 w 79129"/>
                <a:gd name="connsiteY13" fmla="*/ 1309 h 115826"/>
                <a:gd name="connsiteX14" fmla="*/ 31390 w 79129"/>
                <a:gd name="connsiteY14" fmla="*/ 1309 h 115826"/>
                <a:gd name="connsiteX15" fmla="*/ 28774 w 79129"/>
                <a:gd name="connsiteY15" fmla="*/ 0 h 115826"/>
                <a:gd name="connsiteX16" fmla="*/ 22235 w 79129"/>
                <a:gd name="connsiteY16" fmla="*/ 6544 h 115826"/>
                <a:gd name="connsiteX17" fmla="*/ 20927 w 79129"/>
                <a:gd name="connsiteY17" fmla="*/ 7199 h 115826"/>
                <a:gd name="connsiteX18" fmla="*/ 17003 w 79129"/>
                <a:gd name="connsiteY18" fmla="*/ 11779 h 115826"/>
                <a:gd name="connsiteX19" fmla="*/ 12425 w 79129"/>
                <a:gd name="connsiteY19" fmla="*/ 21595 h 115826"/>
                <a:gd name="connsiteX20" fmla="*/ 12425 w 79129"/>
                <a:gd name="connsiteY20" fmla="*/ 21595 h 115826"/>
                <a:gd name="connsiteX21" fmla="*/ 12425 w 79129"/>
                <a:gd name="connsiteY21" fmla="*/ 28139 h 115826"/>
                <a:gd name="connsiteX22" fmla="*/ 1962 w 79129"/>
                <a:gd name="connsiteY22" fmla="*/ 35991 h 115826"/>
                <a:gd name="connsiteX23" fmla="*/ 1962 w 79129"/>
                <a:gd name="connsiteY23" fmla="*/ 35991 h 115826"/>
                <a:gd name="connsiteX24" fmla="*/ 1962 w 79129"/>
                <a:gd name="connsiteY24" fmla="*/ 37955 h 115826"/>
                <a:gd name="connsiteX25" fmla="*/ 0 w 79129"/>
                <a:gd name="connsiteY25" fmla="*/ 53006 h 115826"/>
                <a:gd name="connsiteX26" fmla="*/ 0 w 79129"/>
                <a:gd name="connsiteY26" fmla="*/ 54969 h 115826"/>
                <a:gd name="connsiteX27" fmla="*/ 1962 w 79129"/>
                <a:gd name="connsiteY27" fmla="*/ 56278 h 115826"/>
                <a:gd name="connsiteX28" fmla="*/ 6540 w 79129"/>
                <a:gd name="connsiteY28" fmla="*/ 60204 h 115826"/>
                <a:gd name="connsiteX29" fmla="*/ 7847 w 79129"/>
                <a:gd name="connsiteY29" fmla="*/ 62167 h 115826"/>
                <a:gd name="connsiteX30" fmla="*/ 10463 w 79129"/>
                <a:gd name="connsiteY30" fmla="*/ 66094 h 115826"/>
                <a:gd name="connsiteX31" fmla="*/ 14387 w 79129"/>
                <a:gd name="connsiteY31" fmla="*/ 69366 h 115826"/>
                <a:gd name="connsiteX32" fmla="*/ 14387 w 79129"/>
                <a:gd name="connsiteY32" fmla="*/ 78527 h 115826"/>
                <a:gd name="connsiteX33" fmla="*/ 14387 w 79129"/>
                <a:gd name="connsiteY33" fmla="*/ 78527 h 115826"/>
                <a:gd name="connsiteX34" fmla="*/ 16349 w 79129"/>
                <a:gd name="connsiteY34" fmla="*/ 81144 h 115826"/>
                <a:gd name="connsiteX35" fmla="*/ 11771 w 79129"/>
                <a:gd name="connsiteY35" fmla="*/ 96850 h 115826"/>
                <a:gd name="connsiteX36" fmla="*/ 9809 w 79129"/>
                <a:gd name="connsiteY36" fmla="*/ 100776 h 115826"/>
                <a:gd name="connsiteX37" fmla="*/ 7847 w 79129"/>
                <a:gd name="connsiteY37" fmla="*/ 104702 h 115826"/>
                <a:gd name="connsiteX38" fmla="*/ 7847 w 79129"/>
                <a:gd name="connsiteY38" fmla="*/ 106666 h 115826"/>
                <a:gd name="connsiteX39" fmla="*/ 9809 w 79129"/>
                <a:gd name="connsiteY39" fmla="*/ 106666 h 115826"/>
                <a:gd name="connsiteX40" fmla="*/ 21581 w 79129"/>
                <a:gd name="connsiteY40" fmla="*/ 110592 h 115826"/>
                <a:gd name="connsiteX41" fmla="*/ 23542 w 79129"/>
                <a:gd name="connsiteY41" fmla="*/ 115827 h 115826"/>
                <a:gd name="connsiteX42" fmla="*/ 23542 w 79129"/>
                <a:gd name="connsiteY42" fmla="*/ 115827 h 115826"/>
                <a:gd name="connsiteX43" fmla="*/ 30082 w 79129"/>
                <a:gd name="connsiteY43" fmla="*/ 115173 h 115826"/>
                <a:gd name="connsiteX44" fmla="*/ 30736 w 79129"/>
                <a:gd name="connsiteY44" fmla="*/ 115173 h 115826"/>
                <a:gd name="connsiteX45" fmla="*/ 52317 w 79129"/>
                <a:gd name="connsiteY45" fmla="*/ 107320 h 115826"/>
                <a:gd name="connsiteX46" fmla="*/ 56240 w 79129"/>
                <a:gd name="connsiteY46" fmla="*/ 110592 h 115826"/>
                <a:gd name="connsiteX47" fmla="*/ 59510 w 79129"/>
                <a:gd name="connsiteY47" fmla="*/ 113210 h 115826"/>
                <a:gd name="connsiteX48" fmla="*/ 59510 w 79129"/>
                <a:gd name="connsiteY48" fmla="*/ 102739 h 115826"/>
                <a:gd name="connsiteX49" fmla="*/ 66050 w 79129"/>
                <a:gd name="connsiteY49" fmla="*/ 9030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9129" h="115826">
                  <a:moveTo>
                    <a:pt x="66050" y="90306"/>
                  </a:moveTo>
                  <a:cubicBezTo>
                    <a:pt x="66050" y="90306"/>
                    <a:pt x="68012" y="87034"/>
                    <a:pt x="67358" y="85071"/>
                  </a:cubicBezTo>
                  <a:cubicBezTo>
                    <a:pt x="66704" y="77218"/>
                    <a:pt x="73897" y="74601"/>
                    <a:pt x="76513" y="73946"/>
                  </a:cubicBezTo>
                  <a:cubicBezTo>
                    <a:pt x="76513" y="73946"/>
                    <a:pt x="77821" y="73946"/>
                    <a:pt x="77821" y="73946"/>
                  </a:cubicBezTo>
                  <a:cubicBezTo>
                    <a:pt x="77821" y="72637"/>
                    <a:pt x="79129" y="68711"/>
                    <a:pt x="79129" y="66094"/>
                  </a:cubicBezTo>
                  <a:cubicBezTo>
                    <a:pt x="78475" y="66094"/>
                    <a:pt x="77821" y="66094"/>
                    <a:pt x="77167" y="66094"/>
                  </a:cubicBezTo>
                  <a:lnTo>
                    <a:pt x="75205" y="66094"/>
                  </a:lnTo>
                  <a:cubicBezTo>
                    <a:pt x="69320" y="66094"/>
                    <a:pt x="64742" y="61513"/>
                    <a:pt x="62780" y="57587"/>
                  </a:cubicBezTo>
                  <a:cubicBezTo>
                    <a:pt x="60818" y="57587"/>
                    <a:pt x="58202" y="56278"/>
                    <a:pt x="56240" y="54969"/>
                  </a:cubicBezTo>
                  <a:cubicBezTo>
                    <a:pt x="51663" y="51697"/>
                    <a:pt x="46431" y="45153"/>
                    <a:pt x="45123" y="39918"/>
                  </a:cubicBezTo>
                  <a:cubicBezTo>
                    <a:pt x="45123" y="38609"/>
                    <a:pt x="44469" y="38609"/>
                    <a:pt x="43815" y="37300"/>
                  </a:cubicBezTo>
                  <a:cubicBezTo>
                    <a:pt x="43161" y="36646"/>
                    <a:pt x="41853" y="35337"/>
                    <a:pt x="41199" y="33374"/>
                  </a:cubicBezTo>
                  <a:cubicBezTo>
                    <a:pt x="37930" y="28793"/>
                    <a:pt x="35968" y="20286"/>
                    <a:pt x="35314" y="13088"/>
                  </a:cubicBezTo>
                  <a:cubicBezTo>
                    <a:pt x="35314" y="8507"/>
                    <a:pt x="35314" y="4581"/>
                    <a:pt x="35314" y="1309"/>
                  </a:cubicBezTo>
                  <a:cubicBezTo>
                    <a:pt x="34006" y="1309"/>
                    <a:pt x="32698" y="1309"/>
                    <a:pt x="31390" y="1309"/>
                  </a:cubicBezTo>
                  <a:cubicBezTo>
                    <a:pt x="30082" y="1309"/>
                    <a:pt x="29428" y="1309"/>
                    <a:pt x="28774" y="0"/>
                  </a:cubicBezTo>
                  <a:cubicBezTo>
                    <a:pt x="27466" y="3927"/>
                    <a:pt x="24196" y="5235"/>
                    <a:pt x="22235" y="6544"/>
                  </a:cubicBezTo>
                  <a:cubicBezTo>
                    <a:pt x="22235" y="6544"/>
                    <a:pt x="20927" y="6544"/>
                    <a:pt x="20927" y="7199"/>
                  </a:cubicBezTo>
                  <a:cubicBezTo>
                    <a:pt x="19619" y="7853"/>
                    <a:pt x="17657" y="10470"/>
                    <a:pt x="17003" y="11779"/>
                  </a:cubicBezTo>
                  <a:cubicBezTo>
                    <a:pt x="17003" y="15706"/>
                    <a:pt x="15695" y="18977"/>
                    <a:pt x="12425" y="21595"/>
                  </a:cubicBezTo>
                  <a:cubicBezTo>
                    <a:pt x="12425" y="21595"/>
                    <a:pt x="12425" y="21595"/>
                    <a:pt x="12425" y="21595"/>
                  </a:cubicBezTo>
                  <a:cubicBezTo>
                    <a:pt x="13733" y="24212"/>
                    <a:pt x="13733" y="26176"/>
                    <a:pt x="12425" y="28139"/>
                  </a:cubicBezTo>
                  <a:cubicBezTo>
                    <a:pt x="11117" y="32065"/>
                    <a:pt x="6540" y="34028"/>
                    <a:pt x="1962" y="35991"/>
                  </a:cubicBezTo>
                  <a:lnTo>
                    <a:pt x="1962" y="35991"/>
                  </a:lnTo>
                  <a:cubicBezTo>
                    <a:pt x="1962" y="36646"/>
                    <a:pt x="1962" y="37955"/>
                    <a:pt x="1962" y="37955"/>
                  </a:cubicBezTo>
                  <a:cubicBezTo>
                    <a:pt x="5232" y="41881"/>
                    <a:pt x="4578" y="47116"/>
                    <a:pt x="0" y="53006"/>
                  </a:cubicBezTo>
                  <a:cubicBezTo>
                    <a:pt x="0" y="53006"/>
                    <a:pt x="0" y="54315"/>
                    <a:pt x="0" y="54969"/>
                  </a:cubicBezTo>
                  <a:cubicBezTo>
                    <a:pt x="654" y="54969"/>
                    <a:pt x="1962" y="56278"/>
                    <a:pt x="1962" y="56278"/>
                  </a:cubicBezTo>
                  <a:cubicBezTo>
                    <a:pt x="3924" y="57587"/>
                    <a:pt x="5886" y="58241"/>
                    <a:pt x="6540" y="60204"/>
                  </a:cubicBezTo>
                  <a:cubicBezTo>
                    <a:pt x="6540" y="60204"/>
                    <a:pt x="7193" y="61513"/>
                    <a:pt x="7847" y="62167"/>
                  </a:cubicBezTo>
                  <a:cubicBezTo>
                    <a:pt x="7847" y="62822"/>
                    <a:pt x="9809" y="64785"/>
                    <a:pt x="10463" y="66094"/>
                  </a:cubicBezTo>
                  <a:cubicBezTo>
                    <a:pt x="12425" y="66094"/>
                    <a:pt x="13733" y="68057"/>
                    <a:pt x="14387" y="69366"/>
                  </a:cubicBezTo>
                  <a:cubicBezTo>
                    <a:pt x="16349" y="72637"/>
                    <a:pt x="14387" y="76564"/>
                    <a:pt x="14387" y="78527"/>
                  </a:cubicBezTo>
                  <a:cubicBezTo>
                    <a:pt x="14387" y="78527"/>
                    <a:pt x="14387" y="78527"/>
                    <a:pt x="14387" y="78527"/>
                  </a:cubicBezTo>
                  <a:cubicBezTo>
                    <a:pt x="14387" y="78527"/>
                    <a:pt x="15695" y="79836"/>
                    <a:pt x="16349" y="81144"/>
                  </a:cubicBezTo>
                  <a:cubicBezTo>
                    <a:pt x="18965" y="86379"/>
                    <a:pt x="15695" y="92269"/>
                    <a:pt x="11771" y="96850"/>
                  </a:cubicBezTo>
                  <a:cubicBezTo>
                    <a:pt x="11771" y="97504"/>
                    <a:pt x="10463" y="99467"/>
                    <a:pt x="9809" y="100776"/>
                  </a:cubicBezTo>
                  <a:cubicBezTo>
                    <a:pt x="9809" y="102085"/>
                    <a:pt x="8501" y="103394"/>
                    <a:pt x="7847" y="104702"/>
                  </a:cubicBezTo>
                  <a:cubicBezTo>
                    <a:pt x="7847" y="104702"/>
                    <a:pt x="7847" y="106011"/>
                    <a:pt x="7847" y="106666"/>
                  </a:cubicBezTo>
                  <a:cubicBezTo>
                    <a:pt x="7847" y="106666"/>
                    <a:pt x="9155" y="106666"/>
                    <a:pt x="9809" y="106666"/>
                  </a:cubicBezTo>
                  <a:cubicBezTo>
                    <a:pt x="12425" y="106666"/>
                    <a:pt x="18311" y="105357"/>
                    <a:pt x="21581" y="110592"/>
                  </a:cubicBezTo>
                  <a:cubicBezTo>
                    <a:pt x="22889" y="112555"/>
                    <a:pt x="22889" y="114518"/>
                    <a:pt x="23542" y="115827"/>
                  </a:cubicBezTo>
                  <a:cubicBezTo>
                    <a:pt x="23542" y="115827"/>
                    <a:pt x="23542" y="115827"/>
                    <a:pt x="23542" y="115827"/>
                  </a:cubicBezTo>
                  <a:cubicBezTo>
                    <a:pt x="26812" y="115827"/>
                    <a:pt x="29428" y="115827"/>
                    <a:pt x="30082" y="115173"/>
                  </a:cubicBezTo>
                  <a:lnTo>
                    <a:pt x="30736" y="115173"/>
                  </a:lnTo>
                  <a:cubicBezTo>
                    <a:pt x="38584" y="108629"/>
                    <a:pt x="46431" y="103394"/>
                    <a:pt x="52317" y="107320"/>
                  </a:cubicBezTo>
                  <a:cubicBezTo>
                    <a:pt x="53625" y="108629"/>
                    <a:pt x="54933" y="109283"/>
                    <a:pt x="56240" y="110592"/>
                  </a:cubicBezTo>
                  <a:cubicBezTo>
                    <a:pt x="56894" y="111246"/>
                    <a:pt x="58202" y="112555"/>
                    <a:pt x="59510" y="113210"/>
                  </a:cubicBezTo>
                  <a:cubicBezTo>
                    <a:pt x="59510" y="107974"/>
                    <a:pt x="59510" y="102739"/>
                    <a:pt x="59510" y="102739"/>
                  </a:cubicBezTo>
                  <a:cubicBezTo>
                    <a:pt x="59510" y="96850"/>
                    <a:pt x="64088" y="92269"/>
                    <a:pt x="66050" y="90306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" name="Graphic 2">
              <a:extLst>
                <a:ext uri="{FF2B5EF4-FFF2-40B4-BE49-F238E27FC236}">
                  <a16:creationId xmlns:a16="http://schemas.microsoft.com/office/drawing/2014/main" id="{DD5480B4-95FE-9FBB-31C2-7F3EC865B36F}"/>
                </a:ext>
              </a:extLst>
            </p:cNvPr>
            <p:cNvGrpSpPr/>
            <p:nvPr/>
          </p:nvGrpSpPr>
          <p:grpSpPr>
            <a:xfrm>
              <a:off x="2769531" y="6546916"/>
              <a:ext cx="64554" cy="48402"/>
              <a:chOff x="2769531" y="6546916"/>
              <a:chExt cx="64554" cy="48402"/>
            </a:xfrm>
            <a:solidFill>
              <a:srgbClr val="EDEDEE"/>
            </a:solidFill>
          </p:grpSpPr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FFE9883C-DC13-AB68-A870-59E2983C0E9B}"/>
                  </a:ext>
                </a:extLst>
              </p:cNvPr>
              <p:cNvSpPr/>
              <p:nvPr/>
            </p:nvSpPr>
            <p:spPr>
              <a:xfrm>
                <a:off x="2769531" y="6546916"/>
                <a:ext cx="26361" cy="10470"/>
              </a:xfrm>
              <a:custGeom>
                <a:avLst/>
                <a:gdLst>
                  <a:gd name="connsiteX0" fmla="*/ 3131 w 26361"/>
                  <a:gd name="connsiteY0" fmla="*/ 0 h 10470"/>
                  <a:gd name="connsiteX1" fmla="*/ 16210 w 26361"/>
                  <a:gd name="connsiteY1" fmla="*/ 1308 h 10470"/>
                  <a:gd name="connsiteX2" fmla="*/ 25366 w 26361"/>
                  <a:gd name="connsiteY2" fmla="*/ 5889 h 10470"/>
                  <a:gd name="connsiteX3" fmla="*/ 14902 w 26361"/>
                  <a:gd name="connsiteY3" fmla="*/ 10470 h 10470"/>
                  <a:gd name="connsiteX4" fmla="*/ 1823 w 26361"/>
                  <a:gd name="connsiteY4" fmla="*/ 7198 h 10470"/>
                  <a:gd name="connsiteX5" fmla="*/ 3131 w 26361"/>
                  <a:gd name="connsiteY5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61" h="10470">
                    <a:moveTo>
                      <a:pt x="3131" y="0"/>
                    </a:moveTo>
                    <a:cubicBezTo>
                      <a:pt x="9017" y="0"/>
                      <a:pt x="9017" y="0"/>
                      <a:pt x="16210" y="1308"/>
                    </a:cubicBezTo>
                    <a:cubicBezTo>
                      <a:pt x="23404" y="2617"/>
                      <a:pt x="28636" y="3926"/>
                      <a:pt x="25366" y="5889"/>
                    </a:cubicBezTo>
                    <a:cubicBezTo>
                      <a:pt x="22096" y="7852"/>
                      <a:pt x="19480" y="9816"/>
                      <a:pt x="14902" y="10470"/>
                    </a:cubicBezTo>
                    <a:cubicBezTo>
                      <a:pt x="10324" y="10470"/>
                      <a:pt x="4439" y="9816"/>
                      <a:pt x="1823" y="7198"/>
                    </a:cubicBezTo>
                    <a:cubicBezTo>
                      <a:pt x="-793" y="4580"/>
                      <a:pt x="-793" y="0"/>
                      <a:pt x="3131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223F6014-DE81-9234-B2B8-1A2F165DED24}"/>
                  </a:ext>
                </a:extLst>
              </p:cNvPr>
              <p:cNvSpPr/>
              <p:nvPr/>
            </p:nvSpPr>
            <p:spPr>
              <a:xfrm>
                <a:off x="2793933" y="6560779"/>
                <a:ext cx="40152" cy="34539"/>
              </a:xfrm>
              <a:custGeom>
                <a:avLst/>
                <a:gdLst>
                  <a:gd name="connsiteX0" fmla="*/ 16659 w 40152"/>
                  <a:gd name="connsiteY0" fmla="*/ 3152 h 34539"/>
                  <a:gd name="connsiteX1" fmla="*/ 28430 w 40152"/>
                  <a:gd name="connsiteY1" fmla="*/ 14931 h 34539"/>
                  <a:gd name="connsiteX2" fmla="*/ 39547 w 40152"/>
                  <a:gd name="connsiteY2" fmla="*/ 20166 h 34539"/>
                  <a:gd name="connsiteX3" fmla="*/ 36278 w 40152"/>
                  <a:gd name="connsiteY3" fmla="*/ 31290 h 34539"/>
                  <a:gd name="connsiteX4" fmla="*/ 26468 w 40152"/>
                  <a:gd name="connsiteY4" fmla="*/ 33908 h 34539"/>
                  <a:gd name="connsiteX5" fmla="*/ 10119 w 40152"/>
                  <a:gd name="connsiteY5" fmla="*/ 28018 h 34539"/>
                  <a:gd name="connsiteX6" fmla="*/ 310 w 40152"/>
                  <a:gd name="connsiteY6" fmla="*/ 21474 h 34539"/>
                  <a:gd name="connsiteX7" fmla="*/ 4887 w 40152"/>
                  <a:gd name="connsiteY7" fmla="*/ 9696 h 34539"/>
                  <a:gd name="connsiteX8" fmla="*/ 964 w 40152"/>
                  <a:gd name="connsiteY8" fmla="*/ 3152 h 34539"/>
                  <a:gd name="connsiteX9" fmla="*/ 6195 w 40152"/>
                  <a:gd name="connsiteY9" fmla="*/ 1843 h 34539"/>
                  <a:gd name="connsiteX10" fmla="*/ 16659 w 40152"/>
                  <a:gd name="connsiteY10" fmla="*/ 4461 h 3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152" h="34539">
                    <a:moveTo>
                      <a:pt x="16659" y="3152"/>
                    </a:moveTo>
                    <a:cubicBezTo>
                      <a:pt x="21237" y="7732"/>
                      <a:pt x="23198" y="12967"/>
                      <a:pt x="28430" y="14931"/>
                    </a:cubicBezTo>
                    <a:cubicBezTo>
                      <a:pt x="33662" y="16894"/>
                      <a:pt x="38239" y="16239"/>
                      <a:pt x="39547" y="20166"/>
                    </a:cubicBezTo>
                    <a:cubicBezTo>
                      <a:pt x="41509" y="24746"/>
                      <a:pt x="38239" y="28018"/>
                      <a:pt x="36278" y="31290"/>
                    </a:cubicBezTo>
                    <a:cubicBezTo>
                      <a:pt x="33662" y="34562"/>
                      <a:pt x="31046" y="35217"/>
                      <a:pt x="26468" y="33908"/>
                    </a:cubicBezTo>
                    <a:cubicBezTo>
                      <a:pt x="21890" y="32599"/>
                      <a:pt x="14043" y="29981"/>
                      <a:pt x="10119" y="28018"/>
                    </a:cubicBezTo>
                    <a:cubicBezTo>
                      <a:pt x="6195" y="26055"/>
                      <a:pt x="-1652" y="23438"/>
                      <a:pt x="310" y="21474"/>
                    </a:cubicBezTo>
                    <a:cubicBezTo>
                      <a:pt x="2271" y="19511"/>
                      <a:pt x="6195" y="10350"/>
                      <a:pt x="4887" y="9696"/>
                    </a:cubicBezTo>
                    <a:cubicBezTo>
                      <a:pt x="3579" y="9041"/>
                      <a:pt x="-1652" y="5115"/>
                      <a:pt x="964" y="3152"/>
                    </a:cubicBezTo>
                    <a:cubicBezTo>
                      <a:pt x="3579" y="1189"/>
                      <a:pt x="5541" y="-2083"/>
                      <a:pt x="6195" y="1843"/>
                    </a:cubicBezTo>
                    <a:cubicBezTo>
                      <a:pt x="7503" y="5769"/>
                      <a:pt x="16005" y="3152"/>
                      <a:pt x="16659" y="44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99005B42-296E-0AA6-CC85-76C10A13CBB7}"/>
                </a:ext>
              </a:extLst>
            </p:cNvPr>
            <p:cNvGrpSpPr/>
            <p:nvPr/>
          </p:nvGrpSpPr>
          <p:grpSpPr>
            <a:xfrm>
              <a:off x="1354692" y="3339100"/>
              <a:ext cx="438990" cy="491446"/>
              <a:chOff x="1354692" y="3339100"/>
              <a:chExt cx="438990" cy="491446"/>
            </a:xfrm>
            <a:solidFill>
              <a:srgbClr val="EDEDEE"/>
            </a:solidFill>
          </p:grpSpPr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9959BBD7-72DF-D64A-B191-B00502170C98}"/>
                  </a:ext>
                </a:extLst>
              </p:cNvPr>
              <p:cNvSpPr/>
              <p:nvPr/>
            </p:nvSpPr>
            <p:spPr>
              <a:xfrm>
                <a:off x="1354692" y="3699014"/>
                <a:ext cx="85198" cy="34518"/>
              </a:xfrm>
              <a:custGeom>
                <a:avLst/>
                <a:gdLst>
                  <a:gd name="connsiteX0" fmla="*/ 837 w 85198"/>
                  <a:gd name="connsiteY0" fmla="*/ 18977 h 34518"/>
                  <a:gd name="connsiteX1" fmla="*/ 4107 w 85198"/>
                  <a:gd name="connsiteY1" fmla="*/ 23558 h 34518"/>
                  <a:gd name="connsiteX2" fmla="*/ 9993 w 85198"/>
                  <a:gd name="connsiteY2" fmla="*/ 17014 h 34518"/>
                  <a:gd name="connsiteX3" fmla="*/ 11954 w 85198"/>
                  <a:gd name="connsiteY3" fmla="*/ 16360 h 34518"/>
                  <a:gd name="connsiteX4" fmla="*/ 25034 w 85198"/>
                  <a:gd name="connsiteY4" fmla="*/ 16360 h 34518"/>
                  <a:gd name="connsiteX5" fmla="*/ 32227 w 85198"/>
                  <a:gd name="connsiteY5" fmla="*/ 20941 h 34518"/>
                  <a:gd name="connsiteX6" fmla="*/ 34189 w 85198"/>
                  <a:gd name="connsiteY6" fmla="*/ 20941 h 34518"/>
                  <a:gd name="connsiteX7" fmla="*/ 45960 w 85198"/>
                  <a:gd name="connsiteY7" fmla="*/ 24212 h 34518"/>
                  <a:gd name="connsiteX8" fmla="*/ 47922 w 85198"/>
                  <a:gd name="connsiteY8" fmla="*/ 29448 h 34518"/>
                  <a:gd name="connsiteX9" fmla="*/ 47922 w 85198"/>
                  <a:gd name="connsiteY9" fmla="*/ 31411 h 34518"/>
                  <a:gd name="connsiteX10" fmla="*/ 47922 w 85198"/>
                  <a:gd name="connsiteY10" fmla="*/ 34028 h 34518"/>
                  <a:gd name="connsiteX11" fmla="*/ 54462 w 85198"/>
                  <a:gd name="connsiteY11" fmla="*/ 34028 h 34518"/>
                  <a:gd name="connsiteX12" fmla="*/ 60347 w 85198"/>
                  <a:gd name="connsiteY12" fmla="*/ 31411 h 34518"/>
                  <a:gd name="connsiteX13" fmla="*/ 67541 w 85198"/>
                  <a:gd name="connsiteY13" fmla="*/ 28793 h 34518"/>
                  <a:gd name="connsiteX14" fmla="*/ 77350 w 85198"/>
                  <a:gd name="connsiteY14" fmla="*/ 24212 h 34518"/>
                  <a:gd name="connsiteX15" fmla="*/ 85198 w 85198"/>
                  <a:gd name="connsiteY15" fmla="*/ 16360 h 34518"/>
                  <a:gd name="connsiteX16" fmla="*/ 82582 w 85198"/>
                  <a:gd name="connsiteY16" fmla="*/ 16360 h 34518"/>
                  <a:gd name="connsiteX17" fmla="*/ 72773 w 85198"/>
                  <a:gd name="connsiteY17" fmla="*/ 12433 h 34518"/>
                  <a:gd name="connsiteX18" fmla="*/ 64925 w 85198"/>
                  <a:gd name="connsiteY18" fmla="*/ 6544 h 34518"/>
                  <a:gd name="connsiteX19" fmla="*/ 59040 w 85198"/>
                  <a:gd name="connsiteY19" fmla="*/ 12433 h 34518"/>
                  <a:gd name="connsiteX20" fmla="*/ 51846 w 85198"/>
                  <a:gd name="connsiteY20" fmla="*/ 13742 h 34518"/>
                  <a:gd name="connsiteX21" fmla="*/ 45960 w 85198"/>
                  <a:gd name="connsiteY21" fmla="*/ 15705 h 34518"/>
                  <a:gd name="connsiteX22" fmla="*/ 29611 w 85198"/>
                  <a:gd name="connsiteY22" fmla="*/ 7853 h 34518"/>
                  <a:gd name="connsiteX23" fmla="*/ 13916 w 85198"/>
                  <a:gd name="connsiteY23" fmla="*/ 0 h 34518"/>
                  <a:gd name="connsiteX24" fmla="*/ 837 w 85198"/>
                  <a:gd name="connsiteY24" fmla="*/ 2617 h 34518"/>
                  <a:gd name="connsiteX25" fmla="*/ 183 w 85198"/>
                  <a:gd name="connsiteY25" fmla="*/ 18323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5198" h="34518">
                    <a:moveTo>
                      <a:pt x="837" y="18977"/>
                    </a:moveTo>
                    <a:cubicBezTo>
                      <a:pt x="837" y="20286"/>
                      <a:pt x="2799" y="22249"/>
                      <a:pt x="4107" y="23558"/>
                    </a:cubicBezTo>
                    <a:cubicBezTo>
                      <a:pt x="4107" y="21595"/>
                      <a:pt x="6069" y="18323"/>
                      <a:pt x="9993" y="17014"/>
                    </a:cubicBezTo>
                    <a:cubicBezTo>
                      <a:pt x="9993" y="17014"/>
                      <a:pt x="11300" y="17014"/>
                      <a:pt x="11954" y="16360"/>
                    </a:cubicBezTo>
                    <a:cubicBezTo>
                      <a:pt x="15224" y="15051"/>
                      <a:pt x="20456" y="12433"/>
                      <a:pt x="25034" y="16360"/>
                    </a:cubicBezTo>
                    <a:cubicBezTo>
                      <a:pt x="30265" y="20286"/>
                      <a:pt x="31573" y="20941"/>
                      <a:pt x="32227" y="20941"/>
                    </a:cubicBezTo>
                    <a:cubicBezTo>
                      <a:pt x="32227" y="20941"/>
                      <a:pt x="33535" y="20941"/>
                      <a:pt x="34189" y="20941"/>
                    </a:cubicBezTo>
                    <a:cubicBezTo>
                      <a:pt x="38767" y="20941"/>
                      <a:pt x="42691" y="20941"/>
                      <a:pt x="45960" y="24212"/>
                    </a:cubicBezTo>
                    <a:cubicBezTo>
                      <a:pt x="47268" y="25521"/>
                      <a:pt x="47922" y="27484"/>
                      <a:pt x="47922" y="29448"/>
                    </a:cubicBezTo>
                    <a:cubicBezTo>
                      <a:pt x="47922" y="29448"/>
                      <a:pt x="47922" y="30756"/>
                      <a:pt x="47922" y="31411"/>
                    </a:cubicBezTo>
                    <a:cubicBezTo>
                      <a:pt x="47922" y="32065"/>
                      <a:pt x="47922" y="33374"/>
                      <a:pt x="47922" y="34028"/>
                    </a:cubicBezTo>
                    <a:cubicBezTo>
                      <a:pt x="49230" y="34683"/>
                      <a:pt x="51846" y="34683"/>
                      <a:pt x="54462" y="34028"/>
                    </a:cubicBezTo>
                    <a:cubicBezTo>
                      <a:pt x="56424" y="34028"/>
                      <a:pt x="58386" y="32719"/>
                      <a:pt x="60347" y="31411"/>
                    </a:cubicBezTo>
                    <a:cubicBezTo>
                      <a:pt x="62963" y="30102"/>
                      <a:pt x="64925" y="28793"/>
                      <a:pt x="67541" y="28793"/>
                    </a:cubicBezTo>
                    <a:cubicBezTo>
                      <a:pt x="68849" y="28793"/>
                      <a:pt x="74735" y="26176"/>
                      <a:pt x="77350" y="24212"/>
                    </a:cubicBezTo>
                    <a:cubicBezTo>
                      <a:pt x="78658" y="23558"/>
                      <a:pt x="81928" y="19632"/>
                      <a:pt x="85198" y="16360"/>
                    </a:cubicBezTo>
                    <a:cubicBezTo>
                      <a:pt x="84544" y="16360"/>
                      <a:pt x="83890" y="16360"/>
                      <a:pt x="82582" y="16360"/>
                    </a:cubicBezTo>
                    <a:cubicBezTo>
                      <a:pt x="78658" y="16360"/>
                      <a:pt x="72773" y="14397"/>
                      <a:pt x="72773" y="12433"/>
                    </a:cubicBezTo>
                    <a:cubicBezTo>
                      <a:pt x="72773" y="11125"/>
                      <a:pt x="66233" y="5235"/>
                      <a:pt x="64925" y="6544"/>
                    </a:cubicBezTo>
                    <a:cubicBezTo>
                      <a:pt x="63617" y="7853"/>
                      <a:pt x="63617" y="12433"/>
                      <a:pt x="59040" y="12433"/>
                    </a:cubicBezTo>
                    <a:cubicBezTo>
                      <a:pt x="54462" y="12433"/>
                      <a:pt x="52500" y="12433"/>
                      <a:pt x="51846" y="13742"/>
                    </a:cubicBezTo>
                    <a:cubicBezTo>
                      <a:pt x="51192" y="15051"/>
                      <a:pt x="49884" y="15705"/>
                      <a:pt x="45960" y="15705"/>
                    </a:cubicBezTo>
                    <a:cubicBezTo>
                      <a:pt x="42037" y="15705"/>
                      <a:pt x="33535" y="9161"/>
                      <a:pt x="29611" y="7853"/>
                    </a:cubicBezTo>
                    <a:cubicBezTo>
                      <a:pt x="25688" y="6544"/>
                      <a:pt x="17186" y="0"/>
                      <a:pt x="13916" y="0"/>
                    </a:cubicBezTo>
                    <a:cubicBezTo>
                      <a:pt x="12608" y="0"/>
                      <a:pt x="7377" y="1309"/>
                      <a:pt x="837" y="2617"/>
                    </a:cubicBezTo>
                    <a:cubicBezTo>
                      <a:pt x="837" y="7853"/>
                      <a:pt x="-471" y="15051"/>
                      <a:pt x="183" y="1832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08058D28-9F08-E27B-5A75-F71CF08F9C7A}"/>
                  </a:ext>
                </a:extLst>
              </p:cNvPr>
              <p:cNvSpPr/>
              <p:nvPr/>
            </p:nvSpPr>
            <p:spPr>
              <a:xfrm>
                <a:off x="1425662" y="3348652"/>
                <a:ext cx="368021" cy="428233"/>
              </a:xfrm>
              <a:custGeom>
                <a:avLst/>
                <a:gdLst>
                  <a:gd name="connsiteX0" fmla="*/ 12267 w 368021"/>
                  <a:gd name="connsiteY0" fmla="*/ 335311 h 428233"/>
                  <a:gd name="connsiteX1" fmla="*/ 27308 w 368021"/>
                  <a:gd name="connsiteY1" fmla="*/ 339237 h 428233"/>
                  <a:gd name="connsiteX2" fmla="*/ 31231 w 368021"/>
                  <a:gd name="connsiteY2" fmla="*/ 348399 h 428233"/>
                  <a:gd name="connsiteX3" fmla="*/ 24038 w 368021"/>
                  <a:gd name="connsiteY3" fmla="*/ 352325 h 428233"/>
                  <a:gd name="connsiteX4" fmla="*/ 24038 w 368021"/>
                  <a:gd name="connsiteY4" fmla="*/ 356906 h 428233"/>
                  <a:gd name="connsiteX5" fmla="*/ 26654 w 368021"/>
                  <a:gd name="connsiteY5" fmla="*/ 356906 h 428233"/>
                  <a:gd name="connsiteX6" fmla="*/ 37117 w 368021"/>
                  <a:gd name="connsiteY6" fmla="*/ 359523 h 428233"/>
                  <a:gd name="connsiteX7" fmla="*/ 37117 w 368021"/>
                  <a:gd name="connsiteY7" fmla="*/ 349707 h 428233"/>
                  <a:gd name="connsiteX8" fmla="*/ 58044 w 368021"/>
                  <a:gd name="connsiteY8" fmla="*/ 338583 h 428233"/>
                  <a:gd name="connsiteX9" fmla="*/ 65237 w 368021"/>
                  <a:gd name="connsiteY9" fmla="*/ 350362 h 428233"/>
                  <a:gd name="connsiteX10" fmla="*/ 69161 w 368021"/>
                  <a:gd name="connsiteY10" fmla="*/ 350362 h 428233"/>
                  <a:gd name="connsiteX11" fmla="*/ 70469 w 368021"/>
                  <a:gd name="connsiteY11" fmla="*/ 349053 h 428233"/>
                  <a:gd name="connsiteX12" fmla="*/ 88780 w 368021"/>
                  <a:gd name="connsiteY12" fmla="*/ 337928 h 428233"/>
                  <a:gd name="connsiteX13" fmla="*/ 90742 w 368021"/>
                  <a:gd name="connsiteY13" fmla="*/ 337928 h 428233"/>
                  <a:gd name="connsiteX14" fmla="*/ 100551 w 368021"/>
                  <a:gd name="connsiteY14" fmla="*/ 345781 h 428233"/>
                  <a:gd name="connsiteX15" fmla="*/ 99897 w 368021"/>
                  <a:gd name="connsiteY15" fmla="*/ 352979 h 428233"/>
                  <a:gd name="connsiteX16" fmla="*/ 99897 w 368021"/>
                  <a:gd name="connsiteY16" fmla="*/ 353634 h 428233"/>
                  <a:gd name="connsiteX17" fmla="*/ 103821 w 368021"/>
                  <a:gd name="connsiteY17" fmla="*/ 356906 h 428233"/>
                  <a:gd name="connsiteX18" fmla="*/ 105129 w 368021"/>
                  <a:gd name="connsiteY18" fmla="*/ 354943 h 428233"/>
                  <a:gd name="connsiteX19" fmla="*/ 111015 w 368021"/>
                  <a:gd name="connsiteY19" fmla="*/ 343818 h 428233"/>
                  <a:gd name="connsiteX20" fmla="*/ 114939 w 368021"/>
                  <a:gd name="connsiteY20" fmla="*/ 339891 h 428233"/>
                  <a:gd name="connsiteX21" fmla="*/ 119516 w 368021"/>
                  <a:gd name="connsiteY21" fmla="*/ 343163 h 428233"/>
                  <a:gd name="connsiteX22" fmla="*/ 128672 w 368021"/>
                  <a:gd name="connsiteY22" fmla="*/ 354943 h 428233"/>
                  <a:gd name="connsiteX23" fmla="*/ 127364 w 368021"/>
                  <a:gd name="connsiteY23" fmla="*/ 362795 h 428233"/>
                  <a:gd name="connsiteX24" fmla="*/ 127364 w 368021"/>
                  <a:gd name="connsiteY24" fmla="*/ 362795 h 428233"/>
                  <a:gd name="connsiteX25" fmla="*/ 127364 w 368021"/>
                  <a:gd name="connsiteY25" fmla="*/ 362795 h 428233"/>
                  <a:gd name="connsiteX26" fmla="*/ 131942 w 368021"/>
                  <a:gd name="connsiteY26" fmla="*/ 371302 h 428233"/>
                  <a:gd name="connsiteX27" fmla="*/ 131942 w 368021"/>
                  <a:gd name="connsiteY27" fmla="*/ 373265 h 428233"/>
                  <a:gd name="connsiteX28" fmla="*/ 140443 w 368021"/>
                  <a:gd name="connsiteY28" fmla="*/ 375883 h 428233"/>
                  <a:gd name="connsiteX29" fmla="*/ 142405 w 368021"/>
                  <a:gd name="connsiteY29" fmla="*/ 382427 h 428233"/>
                  <a:gd name="connsiteX30" fmla="*/ 142405 w 368021"/>
                  <a:gd name="connsiteY30" fmla="*/ 384390 h 428233"/>
                  <a:gd name="connsiteX31" fmla="*/ 149598 w 368021"/>
                  <a:gd name="connsiteY31" fmla="*/ 384390 h 428233"/>
                  <a:gd name="connsiteX32" fmla="*/ 154176 w 368021"/>
                  <a:gd name="connsiteY32" fmla="*/ 384390 h 428233"/>
                  <a:gd name="connsiteX33" fmla="*/ 158100 w 368021"/>
                  <a:gd name="connsiteY33" fmla="*/ 382427 h 428233"/>
                  <a:gd name="connsiteX34" fmla="*/ 173141 w 368021"/>
                  <a:gd name="connsiteY34" fmla="*/ 382427 h 428233"/>
                  <a:gd name="connsiteX35" fmla="*/ 176411 w 368021"/>
                  <a:gd name="connsiteY35" fmla="*/ 390279 h 428233"/>
                  <a:gd name="connsiteX36" fmla="*/ 178373 w 368021"/>
                  <a:gd name="connsiteY36" fmla="*/ 395514 h 428233"/>
                  <a:gd name="connsiteX37" fmla="*/ 179027 w 368021"/>
                  <a:gd name="connsiteY37" fmla="*/ 395514 h 428233"/>
                  <a:gd name="connsiteX38" fmla="*/ 186874 w 368021"/>
                  <a:gd name="connsiteY38" fmla="*/ 402058 h 428233"/>
                  <a:gd name="connsiteX39" fmla="*/ 188836 w 368021"/>
                  <a:gd name="connsiteY39" fmla="*/ 402058 h 428233"/>
                  <a:gd name="connsiteX40" fmla="*/ 201261 w 368021"/>
                  <a:gd name="connsiteY40" fmla="*/ 406639 h 428233"/>
                  <a:gd name="connsiteX41" fmla="*/ 201261 w 368021"/>
                  <a:gd name="connsiteY41" fmla="*/ 406639 h 428233"/>
                  <a:gd name="connsiteX42" fmla="*/ 201261 w 368021"/>
                  <a:gd name="connsiteY42" fmla="*/ 407948 h 428233"/>
                  <a:gd name="connsiteX43" fmla="*/ 201915 w 368021"/>
                  <a:gd name="connsiteY43" fmla="*/ 407948 h 428233"/>
                  <a:gd name="connsiteX44" fmla="*/ 210417 w 368021"/>
                  <a:gd name="connsiteY44" fmla="*/ 410566 h 428233"/>
                  <a:gd name="connsiteX45" fmla="*/ 212379 w 368021"/>
                  <a:gd name="connsiteY45" fmla="*/ 412529 h 428233"/>
                  <a:gd name="connsiteX46" fmla="*/ 212379 w 368021"/>
                  <a:gd name="connsiteY46" fmla="*/ 415801 h 428233"/>
                  <a:gd name="connsiteX47" fmla="*/ 209763 w 368021"/>
                  <a:gd name="connsiteY47" fmla="*/ 424962 h 428233"/>
                  <a:gd name="connsiteX48" fmla="*/ 211725 w 368021"/>
                  <a:gd name="connsiteY48" fmla="*/ 424962 h 428233"/>
                  <a:gd name="connsiteX49" fmla="*/ 217610 w 368021"/>
                  <a:gd name="connsiteY49" fmla="*/ 428234 h 428233"/>
                  <a:gd name="connsiteX50" fmla="*/ 217610 w 368021"/>
                  <a:gd name="connsiteY50" fmla="*/ 428234 h 428233"/>
                  <a:gd name="connsiteX51" fmla="*/ 226766 w 368021"/>
                  <a:gd name="connsiteY51" fmla="*/ 418418 h 428233"/>
                  <a:gd name="connsiteX52" fmla="*/ 224804 w 368021"/>
                  <a:gd name="connsiteY52" fmla="*/ 416455 h 428233"/>
                  <a:gd name="connsiteX53" fmla="*/ 223496 w 368021"/>
                  <a:gd name="connsiteY53" fmla="*/ 404676 h 428233"/>
                  <a:gd name="connsiteX54" fmla="*/ 223496 w 368021"/>
                  <a:gd name="connsiteY54" fmla="*/ 403367 h 428233"/>
                  <a:gd name="connsiteX55" fmla="*/ 239845 w 368021"/>
                  <a:gd name="connsiteY55" fmla="*/ 381118 h 428233"/>
                  <a:gd name="connsiteX56" fmla="*/ 242461 w 368021"/>
                  <a:gd name="connsiteY56" fmla="*/ 378500 h 428233"/>
                  <a:gd name="connsiteX57" fmla="*/ 243115 w 368021"/>
                  <a:gd name="connsiteY57" fmla="*/ 372611 h 428233"/>
                  <a:gd name="connsiteX58" fmla="*/ 243115 w 368021"/>
                  <a:gd name="connsiteY58" fmla="*/ 361486 h 428233"/>
                  <a:gd name="connsiteX59" fmla="*/ 243115 w 368021"/>
                  <a:gd name="connsiteY59" fmla="*/ 354943 h 428233"/>
                  <a:gd name="connsiteX60" fmla="*/ 238537 w 368021"/>
                  <a:gd name="connsiteY60" fmla="*/ 348399 h 428233"/>
                  <a:gd name="connsiteX61" fmla="*/ 231997 w 368021"/>
                  <a:gd name="connsiteY61" fmla="*/ 339237 h 428233"/>
                  <a:gd name="connsiteX62" fmla="*/ 230036 w 368021"/>
                  <a:gd name="connsiteY62" fmla="*/ 329421 h 428233"/>
                  <a:gd name="connsiteX63" fmla="*/ 225458 w 368021"/>
                  <a:gd name="connsiteY63" fmla="*/ 326803 h 428233"/>
                  <a:gd name="connsiteX64" fmla="*/ 222842 w 368021"/>
                  <a:gd name="connsiteY64" fmla="*/ 316988 h 428233"/>
                  <a:gd name="connsiteX65" fmla="*/ 218264 w 368021"/>
                  <a:gd name="connsiteY65" fmla="*/ 312407 h 428233"/>
                  <a:gd name="connsiteX66" fmla="*/ 218264 w 368021"/>
                  <a:gd name="connsiteY66" fmla="*/ 303246 h 428233"/>
                  <a:gd name="connsiteX67" fmla="*/ 218264 w 368021"/>
                  <a:gd name="connsiteY67" fmla="*/ 303246 h 428233"/>
                  <a:gd name="connsiteX68" fmla="*/ 215648 w 368021"/>
                  <a:gd name="connsiteY68" fmla="*/ 298665 h 428233"/>
                  <a:gd name="connsiteX69" fmla="*/ 215648 w 368021"/>
                  <a:gd name="connsiteY69" fmla="*/ 292121 h 428233"/>
                  <a:gd name="connsiteX70" fmla="*/ 225458 w 368021"/>
                  <a:gd name="connsiteY70" fmla="*/ 286232 h 428233"/>
                  <a:gd name="connsiteX71" fmla="*/ 228728 w 368021"/>
                  <a:gd name="connsiteY71" fmla="*/ 285577 h 428233"/>
                  <a:gd name="connsiteX72" fmla="*/ 234613 w 368021"/>
                  <a:gd name="connsiteY72" fmla="*/ 280996 h 428233"/>
                  <a:gd name="connsiteX73" fmla="*/ 240499 w 368021"/>
                  <a:gd name="connsiteY73" fmla="*/ 276416 h 428233"/>
                  <a:gd name="connsiteX74" fmla="*/ 254886 w 368021"/>
                  <a:gd name="connsiteY74" fmla="*/ 281651 h 428233"/>
                  <a:gd name="connsiteX75" fmla="*/ 256848 w 368021"/>
                  <a:gd name="connsiteY75" fmla="*/ 283614 h 428233"/>
                  <a:gd name="connsiteX76" fmla="*/ 259464 w 368021"/>
                  <a:gd name="connsiteY76" fmla="*/ 283614 h 428233"/>
                  <a:gd name="connsiteX77" fmla="*/ 267965 w 368021"/>
                  <a:gd name="connsiteY77" fmla="*/ 288195 h 428233"/>
                  <a:gd name="connsiteX78" fmla="*/ 268619 w 368021"/>
                  <a:gd name="connsiteY78" fmla="*/ 288195 h 428233"/>
                  <a:gd name="connsiteX79" fmla="*/ 271235 w 368021"/>
                  <a:gd name="connsiteY79" fmla="*/ 285577 h 428233"/>
                  <a:gd name="connsiteX80" fmla="*/ 280391 w 368021"/>
                  <a:gd name="connsiteY80" fmla="*/ 285577 h 428233"/>
                  <a:gd name="connsiteX81" fmla="*/ 283660 w 368021"/>
                  <a:gd name="connsiteY81" fmla="*/ 286232 h 428233"/>
                  <a:gd name="connsiteX82" fmla="*/ 293470 w 368021"/>
                  <a:gd name="connsiteY82" fmla="*/ 281651 h 428233"/>
                  <a:gd name="connsiteX83" fmla="*/ 304587 w 368021"/>
                  <a:gd name="connsiteY83" fmla="*/ 276416 h 428233"/>
                  <a:gd name="connsiteX84" fmla="*/ 313089 w 368021"/>
                  <a:gd name="connsiteY84" fmla="*/ 278379 h 428233"/>
                  <a:gd name="connsiteX85" fmla="*/ 316358 w 368021"/>
                  <a:gd name="connsiteY85" fmla="*/ 273144 h 428233"/>
                  <a:gd name="connsiteX86" fmla="*/ 312435 w 368021"/>
                  <a:gd name="connsiteY86" fmla="*/ 269872 h 428233"/>
                  <a:gd name="connsiteX87" fmla="*/ 309819 w 368021"/>
                  <a:gd name="connsiteY87" fmla="*/ 267908 h 428233"/>
                  <a:gd name="connsiteX88" fmla="*/ 303279 w 368021"/>
                  <a:gd name="connsiteY88" fmla="*/ 255475 h 428233"/>
                  <a:gd name="connsiteX89" fmla="*/ 309819 w 368021"/>
                  <a:gd name="connsiteY89" fmla="*/ 247623 h 428233"/>
                  <a:gd name="connsiteX90" fmla="*/ 311127 w 368021"/>
                  <a:gd name="connsiteY90" fmla="*/ 243696 h 428233"/>
                  <a:gd name="connsiteX91" fmla="*/ 323552 w 368021"/>
                  <a:gd name="connsiteY91" fmla="*/ 240424 h 428233"/>
                  <a:gd name="connsiteX92" fmla="*/ 324206 w 368021"/>
                  <a:gd name="connsiteY92" fmla="*/ 238461 h 428233"/>
                  <a:gd name="connsiteX93" fmla="*/ 324860 w 368021"/>
                  <a:gd name="connsiteY93" fmla="*/ 236498 h 428233"/>
                  <a:gd name="connsiteX94" fmla="*/ 335323 w 368021"/>
                  <a:gd name="connsiteY94" fmla="*/ 229300 h 428233"/>
                  <a:gd name="connsiteX95" fmla="*/ 336631 w 368021"/>
                  <a:gd name="connsiteY95" fmla="*/ 224719 h 428233"/>
                  <a:gd name="connsiteX96" fmla="*/ 341863 w 368021"/>
                  <a:gd name="connsiteY96" fmla="*/ 220138 h 428233"/>
                  <a:gd name="connsiteX97" fmla="*/ 341209 w 368021"/>
                  <a:gd name="connsiteY97" fmla="*/ 218175 h 428233"/>
                  <a:gd name="connsiteX98" fmla="*/ 344479 w 368021"/>
                  <a:gd name="connsiteY98" fmla="*/ 205741 h 428233"/>
                  <a:gd name="connsiteX99" fmla="*/ 346441 w 368021"/>
                  <a:gd name="connsiteY99" fmla="*/ 202470 h 428233"/>
                  <a:gd name="connsiteX100" fmla="*/ 345787 w 368021"/>
                  <a:gd name="connsiteY100" fmla="*/ 201161 h 428233"/>
                  <a:gd name="connsiteX101" fmla="*/ 343171 w 368021"/>
                  <a:gd name="connsiteY101" fmla="*/ 197889 h 428233"/>
                  <a:gd name="connsiteX102" fmla="*/ 341863 w 368021"/>
                  <a:gd name="connsiteY102" fmla="*/ 194617 h 428233"/>
                  <a:gd name="connsiteX103" fmla="*/ 340555 w 368021"/>
                  <a:gd name="connsiteY103" fmla="*/ 195271 h 428233"/>
                  <a:gd name="connsiteX104" fmla="*/ 317012 w 368021"/>
                  <a:gd name="connsiteY104" fmla="*/ 190036 h 428233"/>
                  <a:gd name="connsiteX105" fmla="*/ 305895 w 368021"/>
                  <a:gd name="connsiteY105" fmla="*/ 169750 h 428233"/>
                  <a:gd name="connsiteX106" fmla="*/ 312435 w 368021"/>
                  <a:gd name="connsiteY106" fmla="*/ 160589 h 428233"/>
                  <a:gd name="connsiteX107" fmla="*/ 309819 w 368021"/>
                  <a:gd name="connsiteY107" fmla="*/ 155354 h 428233"/>
                  <a:gd name="connsiteX108" fmla="*/ 310473 w 368021"/>
                  <a:gd name="connsiteY108" fmla="*/ 147501 h 428233"/>
                  <a:gd name="connsiteX109" fmla="*/ 324860 w 368021"/>
                  <a:gd name="connsiteY109" fmla="*/ 140957 h 428233"/>
                  <a:gd name="connsiteX110" fmla="*/ 345787 w 368021"/>
                  <a:gd name="connsiteY110" fmla="*/ 144229 h 428233"/>
                  <a:gd name="connsiteX111" fmla="*/ 347749 w 368021"/>
                  <a:gd name="connsiteY111" fmla="*/ 144229 h 428233"/>
                  <a:gd name="connsiteX112" fmla="*/ 349056 w 368021"/>
                  <a:gd name="connsiteY112" fmla="*/ 126561 h 428233"/>
                  <a:gd name="connsiteX113" fmla="*/ 350364 w 368021"/>
                  <a:gd name="connsiteY113" fmla="*/ 112818 h 428233"/>
                  <a:gd name="connsiteX114" fmla="*/ 359520 w 368021"/>
                  <a:gd name="connsiteY114" fmla="*/ 95804 h 428233"/>
                  <a:gd name="connsiteX115" fmla="*/ 365405 w 368021"/>
                  <a:gd name="connsiteY115" fmla="*/ 85988 h 428233"/>
                  <a:gd name="connsiteX116" fmla="*/ 362790 w 368021"/>
                  <a:gd name="connsiteY116" fmla="*/ 63739 h 428233"/>
                  <a:gd name="connsiteX117" fmla="*/ 366713 w 368021"/>
                  <a:gd name="connsiteY117" fmla="*/ 51306 h 428233"/>
                  <a:gd name="connsiteX118" fmla="*/ 368021 w 368021"/>
                  <a:gd name="connsiteY118" fmla="*/ 49997 h 428233"/>
                  <a:gd name="connsiteX119" fmla="*/ 367367 w 368021"/>
                  <a:gd name="connsiteY119" fmla="*/ 46725 h 428233"/>
                  <a:gd name="connsiteX120" fmla="*/ 365405 w 368021"/>
                  <a:gd name="connsiteY120" fmla="*/ 40836 h 428233"/>
                  <a:gd name="connsiteX121" fmla="*/ 360828 w 368021"/>
                  <a:gd name="connsiteY121" fmla="*/ 38872 h 428233"/>
                  <a:gd name="connsiteX122" fmla="*/ 358212 w 368021"/>
                  <a:gd name="connsiteY122" fmla="*/ 31674 h 428233"/>
                  <a:gd name="connsiteX123" fmla="*/ 345787 w 368021"/>
                  <a:gd name="connsiteY123" fmla="*/ 27748 h 428233"/>
                  <a:gd name="connsiteX124" fmla="*/ 339901 w 368021"/>
                  <a:gd name="connsiteY124" fmla="*/ 15314 h 428233"/>
                  <a:gd name="connsiteX125" fmla="*/ 332707 w 368021"/>
                  <a:gd name="connsiteY125" fmla="*/ 4190 h 428233"/>
                  <a:gd name="connsiteX126" fmla="*/ 322244 w 368021"/>
                  <a:gd name="connsiteY126" fmla="*/ 263 h 428233"/>
                  <a:gd name="connsiteX127" fmla="*/ 307203 w 368021"/>
                  <a:gd name="connsiteY127" fmla="*/ 3535 h 428233"/>
                  <a:gd name="connsiteX128" fmla="*/ 287584 w 368021"/>
                  <a:gd name="connsiteY128" fmla="*/ 4844 h 428233"/>
                  <a:gd name="connsiteX129" fmla="*/ 277775 w 368021"/>
                  <a:gd name="connsiteY129" fmla="*/ 10079 h 428233"/>
                  <a:gd name="connsiteX130" fmla="*/ 267311 w 368021"/>
                  <a:gd name="connsiteY130" fmla="*/ 7462 h 428233"/>
                  <a:gd name="connsiteX131" fmla="*/ 237229 w 368021"/>
                  <a:gd name="connsiteY131" fmla="*/ 10079 h 428233"/>
                  <a:gd name="connsiteX132" fmla="*/ 214340 w 368021"/>
                  <a:gd name="connsiteY132" fmla="*/ 17932 h 428233"/>
                  <a:gd name="connsiteX133" fmla="*/ 193414 w 368021"/>
                  <a:gd name="connsiteY133" fmla="*/ 29056 h 428233"/>
                  <a:gd name="connsiteX134" fmla="*/ 180335 w 368021"/>
                  <a:gd name="connsiteY134" fmla="*/ 39527 h 428233"/>
                  <a:gd name="connsiteX135" fmla="*/ 175757 w 368021"/>
                  <a:gd name="connsiteY135" fmla="*/ 53269 h 428233"/>
                  <a:gd name="connsiteX136" fmla="*/ 170525 w 368021"/>
                  <a:gd name="connsiteY136" fmla="*/ 61122 h 428233"/>
                  <a:gd name="connsiteX137" fmla="*/ 175103 w 368021"/>
                  <a:gd name="connsiteY137" fmla="*/ 78790 h 428233"/>
                  <a:gd name="connsiteX138" fmla="*/ 172487 w 368021"/>
                  <a:gd name="connsiteY138" fmla="*/ 91878 h 428233"/>
                  <a:gd name="connsiteX139" fmla="*/ 167909 w 368021"/>
                  <a:gd name="connsiteY139" fmla="*/ 97767 h 428233"/>
                  <a:gd name="connsiteX140" fmla="*/ 180335 w 368021"/>
                  <a:gd name="connsiteY140" fmla="*/ 105620 h 428233"/>
                  <a:gd name="connsiteX141" fmla="*/ 190144 w 368021"/>
                  <a:gd name="connsiteY141" fmla="*/ 109547 h 428233"/>
                  <a:gd name="connsiteX142" fmla="*/ 200607 w 368021"/>
                  <a:gd name="connsiteY142" fmla="*/ 105620 h 428233"/>
                  <a:gd name="connsiteX143" fmla="*/ 207801 w 368021"/>
                  <a:gd name="connsiteY143" fmla="*/ 109547 h 428233"/>
                  <a:gd name="connsiteX144" fmla="*/ 197338 w 368021"/>
                  <a:gd name="connsiteY144" fmla="*/ 116090 h 428233"/>
                  <a:gd name="connsiteX145" fmla="*/ 190798 w 368021"/>
                  <a:gd name="connsiteY145" fmla="*/ 131141 h 428233"/>
                  <a:gd name="connsiteX146" fmla="*/ 193414 w 368021"/>
                  <a:gd name="connsiteY146" fmla="*/ 144229 h 428233"/>
                  <a:gd name="connsiteX147" fmla="*/ 214994 w 368021"/>
                  <a:gd name="connsiteY147" fmla="*/ 151427 h 428233"/>
                  <a:gd name="connsiteX148" fmla="*/ 221534 w 368021"/>
                  <a:gd name="connsiteY148" fmla="*/ 156008 h 428233"/>
                  <a:gd name="connsiteX149" fmla="*/ 222188 w 368021"/>
                  <a:gd name="connsiteY149" fmla="*/ 168442 h 428233"/>
                  <a:gd name="connsiteX150" fmla="*/ 214340 w 368021"/>
                  <a:gd name="connsiteY150" fmla="*/ 184147 h 428233"/>
                  <a:gd name="connsiteX151" fmla="*/ 204531 w 368021"/>
                  <a:gd name="connsiteY151" fmla="*/ 191999 h 428233"/>
                  <a:gd name="connsiteX152" fmla="*/ 194068 w 368021"/>
                  <a:gd name="connsiteY152" fmla="*/ 195926 h 428233"/>
                  <a:gd name="connsiteX153" fmla="*/ 185566 w 368021"/>
                  <a:gd name="connsiteY153" fmla="*/ 203124 h 428233"/>
                  <a:gd name="connsiteX154" fmla="*/ 180335 w 368021"/>
                  <a:gd name="connsiteY154" fmla="*/ 211631 h 428233"/>
                  <a:gd name="connsiteX155" fmla="*/ 168563 w 368021"/>
                  <a:gd name="connsiteY155" fmla="*/ 215557 h 428233"/>
                  <a:gd name="connsiteX156" fmla="*/ 156792 w 368021"/>
                  <a:gd name="connsiteY156" fmla="*/ 206396 h 428233"/>
                  <a:gd name="connsiteX157" fmla="*/ 146329 w 368021"/>
                  <a:gd name="connsiteY157" fmla="*/ 203124 h 428233"/>
                  <a:gd name="connsiteX158" fmla="*/ 137827 w 368021"/>
                  <a:gd name="connsiteY158" fmla="*/ 199198 h 428233"/>
                  <a:gd name="connsiteX159" fmla="*/ 127364 w 368021"/>
                  <a:gd name="connsiteY159" fmla="*/ 196580 h 428233"/>
                  <a:gd name="connsiteX160" fmla="*/ 120824 w 368021"/>
                  <a:gd name="connsiteY160" fmla="*/ 191999 h 428233"/>
                  <a:gd name="connsiteX161" fmla="*/ 133249 w 368021"/>
                  <a:gd name="connsiteY161" fmla="*/ 182184 h 428233"/>
                  <a:gd name="connsiteX162" fmla="*/ 127364 w 368021"/>
                  <a:gd name="connsiteY162" fmla="*/ 174331 h 428233"/>
                  <a:gd name="connsiteX163" fmla="*/ 133903 w 368021"/>
                  <a:gd name="connsiteY163" fmla="*/ 166478 h 428233"/>
                  <a:gd name="connsiteX164" fmla="*/ 127364 w 368021"/>
                  <a:gd name="connsiteY164" fmla="*/ 155354 h 428233"/>
                  <a:gd name="connsiteX165" fmla="*/ 129980 w 368021"/>
                  <a:gd name="connsiteY165" fmla="*/ 143574 h 428233"/>
                  <a:gd name="connsiteX166" fmla="*/ 137173 w 368021"/>
                  <a:gd name="connsiteY166" fmla="*/ 142266 h 428233"/>
                  <a:gd name="connsiteX167" fmla="*/ 145021 w 368021"/>
                  <a:gd name="connsiteY167" fmla="*/ 144883 h 428233"/>
                  <a:gd name="connsiteX168" fmla="*/ 159408 w 368021"/>
                  <a:gd name="connsiteY168" fmla="*/ 133759 h 428233"/>
                  <a:gd name="connsiteX169" fmla="*/ 154830 w 368021"/>
                  <a:gd name="connsiteY169" fmla="*/ 122634 h 428233"/>
                  <a:gd name="connsiteX170" fmla="*/ 144367 w 368021"/>
                  <a:gd name="connsiteY170" fmla="*/ 122634 h 428233"/>
                  <a:gd name="connsiteX171" fmla="*/ 141097 w 368021"/>
                  <a:gd name="connsiteY171" fmla="*/ 112164 h 428233"/>
                  <a:gd name="connsiteX172" fmla="*/ 139789 w 368021"/>
                  <a:gd name="connsiteY172" fmla="*/ 99731 h 428233"/>
                  <a:gd name="connsiteX173" fmla="*/ 132595 w 368021"/>
                  <a:gd name="connsiteY173" fmla="*/ 88606 h 428233"/>
                  <a:gd name="connsiteX174" fmla="*/ 117554 w 368021"/>
                  <a:gd name="connsiteY174" fmla="*/ 95150 h 428233"/>
                  <a:gd name="connsiteX175" fmla="*/ 109707 w 368021"/>
                  <a:gd name="connsiteY175" fmla="*/ 89915 h 428233"/>
                  <a:gd name="connsiteX176" fmla="*/ 104475 w 368021"/>
                  <a:gd name="connsiteY176" fmla="*/ 80753 h 428233"/>
                  <a:gd name="connsiteX177" fmla="*/ 97935 w 368021"/>
                  <a:gd name="connsiteY177" fmla="*/ 84679 h 428233"/>
                  <a:gd name="connsiteX178" fmla="*/ 90088 w 368021"/>
                  <a:gd name="connsiteY178" fmla="*/ 116090 h 428233"/>
                  <a:gd name="connsiteX179" fmla="*/ 82894 w 368021"/>
                  <a:gd name="connsiteY179" fmla="*/ 152736 h 428233"/>
                  <a:gd name="connsiteX180" fmla="*/ 69161 w 368021"/>
                  <a:gd name="connsiteY180" fmla="*/ 185456 h 428233"/>
                  <a:gd name="connsiteX181" fmla="*/ 48234 w 368021"/>
                  <a:gd name="connsiteY181" fmla="*/ 222756 h 428233"/>
                  <a:gd name="connsiteX182" fmla="*/ 24038 w 368021"/>
                  <a:gd name="connsiteY182" fmla="*/ 248277 h 428233"/>
                  <a:gd name="connsiteX183" fmla="*/ 12267 w 368021"/>
                  <a:gd name="connsiteY183" fmla="*/ 252203 h 428233"/>
                  <a:gd name="connsiteX184" fmla="*/ 7689 w 368021"/>
                  <a:gd name="connsiteY184" fmla="*/ 259401 h 428233"/>
                  <a:gd name="connsiteX185" fmla="*/ 10959 w 368021"/>
                  <a:gd name="connsiteY185" fmla="*/ 267254 h 428233"/>
                  <a:gd name="connsiteX186" fmla="*/ 8997 w 368021"/>
                  <a:gd name="connsiteY186" fmla="*/ 273144 h 428233"/>
                  <a:gd name="connsiteX187" fmla="*/ 19460 w 368021"/>
                  <a:gd name="connsiteY187" fmla="*/ 282960 h 428233"/>
                  <a:gd name="connsiteX188" fmla="*/ 27308 w 368021"/>
                  <a:gd name="connsiteY188" fmla="*/ 286886 h 428233"/>
                  <a:gd name="connsiteX189" fmla="*/ 38425 w 368021"/>
                  <a:gd name="connsiteY189" fmla="*/ 298011 h 428233"/>
                  <a:gd name="connsiteX190" fmla="*/ 60660 w 368021"/>
                  <a:gd name="connsiteY190" fmla="*/ 306518 h 428233"/>
                  <a:gd name="connsiteX191" fmla="*/ 76355 w 368021"/>
                  <a:gd name="connsiteY191" fmla="*/ 300628 h 428233"/>
                  <a:gd name="connsiteX192" fmla="*/ 86164 w 368021"/>
                  <a:gd name="connsiteY192" fmla="*/ 296048 h 428233"/>
                  <a:gd name="connsiteX193" fmla="*/ 89434 w 368021"/>
                  <a:gd name="connsiteY193" fmla="*/ 300628 h 428233"/>
                  <a:gd name="connsiteX194" fmla="*/ 92050 w 368021"/>
                  <a:gd name="connsiteY194" fmla="*/ 309135 h 428233"/>
                  <a:gd name="connsiteX195" fmla="*/ 80932 w 368021"/>
                  <a:gd name="connsiteY195" fmla="*/ 307826 h 428233"/>
                  <a:gd name="connsiteX196" fmla="*/ 67853 w 368021"/>
                  <a:gd name="connsiteY196" fmla="*/ 311753 h 428233"/>
                  <a:gd name="connsiteX197" fmla="*/ 54774 w 368021"/>
                  <a:gd name="connsiteY197" fmla="*/ 311753 h 428233"/>
                  <a:gd name="connsiteX198" fmla="*/ 47580 w 368021"/>
                  <a:gd name="connsiteY198" fmla="*/ 311753 h 428233"/>
                  <a:gd name="connsiteX199" fmla="*/ 41041 w 368021"/>
                  <a:gd name="connsiteY199" fmla="*/ 318297 h 428233"/>
                  <a:gd name="connsiteX200" fmla="*/ 32539 w 368021"/>
                  <a:gd name="connsiteY200" fmla="*/ 320914 h 428233"/>
                  <a:gd name="connsiteX201" fmla="*/ 24692 w 368021"/>
                  <a:gd name="connsiteY201" fmla="*/ 320914 h 428233"/>
                  <a:gd name="connsiteX202" fmla="*/ 18806 w 368021"/>
                  <a:gd name="connsiteY202" fmla="*/ 323532 h 428233"/>
                  <a:gd name="connsiteX203" fmla="*/ 8343 w 368021"/>
                  <a:gd name="connsiteY203" fmla="*/ 322877 h 428233"/>
                  <a:gd name="connsiteX204" fmla="*/ 495 w 368021"/>
                  <a:gd name="connsiteY204" fmla="*/ 327458 h 428233"/>
                  <a:gd name="connsiteX205" fmla="*/ 13575 w 368021"/>
                  <a:gd name="connsiteY205" fmla="*/ 338583 h 428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368021" h="428233">
                    <a:moveTo>
                      <a:pt x="12267" y="335311"/>
                    </a:moveTo>
                    <a:cubicBezTo>
                      <a:pt x="19460" y="336619"/>
                      <a:pt x="24038" y="335311"/>
                      <a:pt x="27308" y="339237"/>
                    </a:cubicBezTo>
                    <a:cubicBezTo>
                      <a:pt x="30578" y="343163"/>
                      <a:pt x="33193" y="345781"/>
                      <a:pt x="31231" y="348399"/>
                    </a:cubicBezTo>
                    <a:cubicBezTo>
                      <a:pt x="29924" y="351016"/>
                      <a:pt x="24692" y="351671"/>
                      <a:pt x="24038" y="352325"/>
                    </a:cubicBezTo>
                    <a:cubicBezTo>
                      <a:pt x="24038" y="352325"/>
                      <a:pt x="24038" y="354943"/>
                      <a:pt x="24038" y="356906"/>
                    </a:cubicBezTo>
                    <a:lnTo>
                      <a:pt x="26654" y="356906"/>
                    </a:lnTo>
                    <a:cubicBezTo>
                      <a:pt x="27962" y="356906"/>
                      <a:pt x="33193" y="357560"/>
                      <a:pt x="37117" y="359523"/>
                    </a:cubicBezTo>
                    <a:cubicBezTo>
                      <a:pt x="35809" y="356251"/>
                      <a:pt x="35155" y="352979"/>
                      <a:pt x="37117" y="349707"/>
                    </a:cubicBezTo>
                    <a:cubicBezTo>
                      <a:pt x="37117" y="349707"/>
                      <a:pt x="48234" y="334656"/>
                      <a:pt x="58044" y="338583"/>
                    </a:cubicBezTo>
                    <a:cubicBezTo>
                      <a:pt x="63276" y="340546"/>
                      <a:pt x="64583" y="346435"/>
                      <a:pt x="65237" y="350362"/>
                    </a:cubicBezTo>
                    <a:cubicBezTo>
                      <a:pt x="66545" y="350362"/>
                      <a:pt x="67853" y="350362"/>
                      <a:pt x="69161" y="350362"/>
                    </a:cubicBezTo>
                    <a:cubicBezTo>
                      <a:pt x="69161" y="350362"/>
                      <a:pt x="69815" y="349707"/>
                      <a:pt x="70469" y="349053"/>
                    </a:cubicBezTo>
                    <a:cubicBezTo>
                      <a:pt x="76355" y="342509"/>
                      <a:pt x="82240" y="335311"/>
                      <a:pt x="88780" y="337928"/>
                    </a:cubicBezTo>
                    <a:lnTo>
                      <a:pt x="90742" y="337928"/>
                    </a:lnTo>
                    <a:cubicBezTo>
                      <a:pt x="94666" y="339891"/>
                      <a:pt x="99243" y="341200"/>
                      <a:pt x="100551" y="345781"/>
                    </a:cubicBezTo>
                    <a:cubicBezTo>
                      <a:pt x="101205" y="348399"/>
                      <a:pt x="100551" y="350362"/>
                      <a:pt x="99897" y="352979"/>
                    </a:cubicBezTo>
                    <a:cubicBezTo>
                      <a:pt x="99897" y="352979"/>
                      <a:pt x="99897" y="352979"/>
                      <a:pt x="99897" y="353634"/>
                    </a:cubicBezTo>
                    <a:cubicBezTo>
                      <a:pt x="101205" y="353634"/>
                      <a:pt x="103167" y="354943"/>
                      <a:pt x="103821" y="356906"/>
                    </a:cubicBezTo>
                    <a:cubicBezTo>
                      <a:pt x="104475" y="356906"/>
                      <a:pt x="105129" y="355597"/>
                      <a:pt x="105129" y="354943"/>
                    </a:cubicBezTo>
                    <a:cubicBezTo>
                      <a:pt x="105129" y="349053"/>
                      <a:pt x="110361" y="344472"/>
                      <a:pt x="111015" y="343818"/>
                    </a:cubicBezTo>
                    <a:lnTo>
                      <a:pt x="114939" y="339891"/>
                    </a:lnTo>
                    <a:lnTo>
                      <a:pt x="119516" y="343163"/>
                    </a:lnTo>
                    <a:cubicBezTo>
                      <a:pt x="122786" y="345781"/>
                      <a:pt x="127364" y="350362"/>
                      <a:pt x="128672" y="354943"/>
                    </a:cubicBezTo>
                    <a:cubicBezTo>
                      <a:pt x="129326" y="358214"/>
                      <a:pt x="128018" y="361486"/>
                      <a:pt x="127364" y="362795"/>
                    </a:cubicBezTo>
                    <a:cubicBezTo>
                      <a:pt x="127364" y="362795"/>
                      <a:pt x="127364" y="362795"/>
                      <a:pt x="127364" y="362795"/>
                    </a:cubicBezTo>
                    <a:cubicBezTo>
                      <a:pt x="127364" y="362795"/>
                      <a:pt x="127364" y="362795"/>
                      <a:pt x="127364" y="362795"/>
                    </a:cubicBezTo>
                    <a:cubicBezTo>
                      <a:pt x="128672" y="364104"/>
                      <a:pt x="131288" y="366721"/>
                      <a:pt x="131942" y="371302"/>
                    </a:cubicBezTo>
                    <a:cubicBezTo>
                      <a:pt x="131942" y="371302"/>
                      <a:pt x="131942" y="372611"/>
                      <a:pt x="131942" y="373265"/>
                    </a:cubicBezTo>
                    <a:cubicBezTo>
                      <a:pt x="134557" y="373265"/>
                      <a:pt x="137827" y="373265"/>
                      <a:pt x="140443" y="375883"/>
                    </a:cubicBezTo>
                    <a:cubicBezTo>
                      <a:pt x="141751" y="377846"/>
                      <a:pt x="143059" y="379809"/>
                      <a:pt x="142405" y="382427"/>
                    </a:cubicBezTo>
                    <a:cubicBezTo>
                      <a:pt x="142405" y="382427"/>
                      <a:pt x="142405" y="383735"/>
                      <a:pt x="142405" y="384390"/>
                    </a:cubicBezTo>
                    <a:cubicBezTo>
                      <a:pt x="144367" y="384390"/>
                      <a:pt x="147637" y="384390"/>
                      <a:pt x="149598" y="384390"/>
                    </a:cubicBezTo>
                    <a:cubicBezTo>
                      <a:pt x="151560" y="384390"/>
                      <a:pt x="152868" y="384390"/>
                      <a:pt x="154176" y="384390"/>
                    </a:cubicBezTo>
                    <a:cubicBezTo>
                      <a:pt x="154176" y="384390"/>
                      <a:pt x="156792" y="383081"/>
                      <a:pt x="158100" y="382427"/>
                    </a:cubicBezTo>
                    <a:cubicBezTo>
                      <a:pt x="162678" y="380463"/>
                      <a:pt x="169217" y="377192"/>
                      <a:pt x="173141" y="382427"/>
                    </a:cubicBezTo>
                    <a:cubicBezTo>
                      <a:pt x="174449" y="384390"/>
                      <a:pt x="175103" y="387007"/>
                      <a:pt x="176411" y="390279"/>
                    </a:cubicBezTo>
                    <a:cubicBezTo>
                      <a:pt x="176411" y="391588"/>
                      <a:pt x="177719" y="394860"/>
                      <a:pt x="178373" y="395514"/>
                    </a:cubicBezTo>
                    <a:lnTo>
                      <a:pt x="179027" y="395514"/>
                    </a:lnTo>
                    <a:cubicBezTo>
                      <a:pt x="182950" y="399441"/>
                      <a:pt x="185566" y="401404"/>
                      <a:pt x="186874" y="402058"/>
                    </a:cubicBezTo>
                    <a:cubicBezTo>
                      <a:pt x="186874" y="402058"/>
                      <a:pt x="188182" y="402058"/>
                      <a:pt x="188836" y="402058"/>
                    </a:cubicBezTo>
                    <a:cubicBezTo>
                      <a:pt x="195376" y="400095"/>
                      <a:pt x="199299" y="402058"/>
                      <a:pt x="201261" y="406639"/>
                    </a:cubicBezTo>
                    <a:lnTo>
                      <a:pt x="201261" y="406639"/>
                    </a:lnTo>
                    <a:cubicBezTo>
                      <a:pt x="201261" y="407294"/>
                      <a:pt x="201261" y="407948"/>
                      <a:pt x="201261" y="407948"/>
                    </a:cubicBezTo>
                    <a:cubicBezTo>
                      <a:pt x="201261" y="407948"/>
                      <a:pt x="201261" y="407948"/>
                      <a:pt x="201915" y="407948"/>
                    </a:cubicBezTo>
                    <a:cubicBezTo>
                      <a:pt x="204531" y="407948"/>
                      <a:pt x="207801" y="407948"/>
                      <a:pt x="210417" y="410566"/>
                    </a:cubicBezTo>
                    <a:lnTo>
                      <a:pt x="212379" y="412529"/>
                    </a:lnTo>
                    <a:lnTo>
                      <a:pt x="212379" y="415801"/>
                    </a:lnTo>
                    <a:cubicBezTo>
                      <a:pt x="212379" y="417764"/>
                      <a:pt x="211071" y="421690"/>
                      <a:pt x="209763" y="424962"/>
                    </a:cubicBezTo>
                    <a:cubicBezTo>
                      <a:pt x="209763" y="424962"/>
                      <a:pt x="211071" y="424962"/>
                      <a:pt x="211725" y="424962"/>
                    </a:cubicBezTo>
                    <a:cubicBezTo>
                      <a:pt x="214340" y="424962"/>
                      <a:pt x="216302" y="426271"/>
                      <a:pt x="217610" y="428234"/>
                    </a:cubicBezTo>
                    <a:cubicBezTo>
                      <a:pt x="217610" y="428234"/>
                      <a:pt x="217610" y="428234"/>
                      <a:pt x="217610" y="428234"/>
                    </a:cubicBezTo>
                    <a:cubicBezTo>
                      <a:pt x="221534" y="423653"/>
                      <a:pt x="224150" y="420381"/>
                      <a:pt x="226766" y="418418"/>
                    </a:cubicBezTo>
                    <a:cubicBezTo>
                      <a:pt x="226112" y="418418"/>
                      <a:pt x="225458" y="417110"/>
                      <a:pt x="224804" y="416455"/>
                    </a:cubicBezTo>
                    <a:cubicBezTo>
                      <a:pt x="222188" y="413183"/>
                      <a:pt x="222842" y="408602"/>
                      <a:pt x="223496" y="404676"/>
                    </a:cubicBezTo>
                    <a:lnTo>
                      <a:pt x="223496" y="403367"/>
                    </a:lnTo>
                    <a:cubicBezTo>
                      <a:pt x="224150" y="398132"/>
                      <a:pt x="229382" y="392242"/>
                      <a:pt x="239845" y="381118"/>
                    </a:cubicBezTo>
                    <a:cubicBezTo>
                      <a:pt x="241153" y="379809"/>
                      <a:pt x="241807" y="379155"/>
                      <a:pt x="242461" y="378500"/>
                    </a:cubicBezTo>
                    <a:cubicBezTo>
                      <a:pt x="243115" y="377846"/>
                      <a:pt x="243769" y="375228"/>
                      <a:pt x="243115" y="372611"/>
                    </a:cubicBezTo>
                    <a:cubicBezTo>
                      <a:pt x="242461" y="369339"/>
                      <a:pt x="243115" y="364758"/>
                      <a:pt x="243115" y="361486"/>
                    </a:cubicBezTo>
                    <a:cubicBezTo>
                      <a:pt x="243115" y="358869"/>
                      <a:pt x="243769" y="356251"/>
                      <a:pt x="243115" y="354943"/>
                    </a:cubicBezTo>
                    <a:cubicBezTo>
                      <a:pt x="243115" y="353634"/>
                      <a:pt x="240499" y="350362"/>
                      <a:pt x="238537" y="348399"/>
                    </a:cubicBezTo>
                    <a:cubicBezTo>
                      <a:pt x="236575" y="345781"/>
                      <a:pt x="233959" y="342509"/>
                      <a:pt x="231997" y="339237"/>
                    </a:cubicBezTo>
                    <a:cubicBezTo>
                      <a:pt x="230036" y="335311"/>
                      <a:pt x="229382" y="332039"/>
                      <a:pt x="230036" y="329421"/>
                    </a:cubicBezTo>
                    <a:cubicBezTo>
                      <a:pt x="228728" y="329421"/>
                      <a:pt x="226766" y="328112"/>
                      <a:pt x="225458" y="326803"/>
                    </a:cubicBezTo>
                    <a:cubicBezTo>
                      <a:pt x="221534" y="322877"/>
                      <a:pt x="222188" y="318951"/>
                      <a:pt x="222842" y="316988"/>
                    </a:cubicBezTo>
                    <a:cubicBezTo>
                      <a:pt x="221534" y="316333"/>
                      <a:pt x="219572" y="315025"/>
                      <a:pt x="218264" y="312407"/>
                    </a:cubicBezTo>
                    <a:cubicBezTo>
                      <a:pt x="216302" y="309135"/>
                      <a:pt x="216302" y="305863"/>
                      <a:pt x="218264" y="303246"/>
                    </a:cubicBezTo>
                    <a:cubicBezTo>
                      <a:pt x="218264" y="303246"/>
                      <a:pt x="218264" y="303246"/>
                      <a:pt x="218264" y="303246"/>
                    </a:cubicBezTo>
                    <a:cubicBezTo>
                      <a:pt x="217610" y="301937"/>
                      <a:pt x="216302" y="300628"/>
                      <a:pt x="215648" y="298665"/>
                    </a:cubicBezTo>
                    <a:cubicBezTo>
                      <a:pt x="214994" y="296702"/>
                      <a:pt x="214994" y="294084"/>
                      <a:pt x="215648" y="292121"/>
                    </a:cubicBezTo>
                    <a:cubicBezTo>
                      <a:pt x="217610" y="288195"/>
                      <a:pt x="222188" y="286886"/>
                      <a:pt x="225458" y="286232"/>
                    </a:cubicBezTo>
                    <a:cubicBezTo>
                      <a:pt x="226766" y="286232"/>
                      <a:pt x="227420" y="286232"/>
                      <a:pt x="228728" y="285577"/>
                    </a:cubicBezTo>
                    <a:cubicBezTo>
                      <a:pt x="230036" y="285577"/>
                      <a:pt x="232651" y="282305"/>
                      <a:pt x="234613" y="280996"/>
                    </a:cubicBezTo>
                    <a:cubicBezTo>
                      <a:pt x="236575" y="279033"/>
                      <a:pt x="238537" y="277724"/>
                      <a:pt x="240499" y="276416"/>
                    </a:cubicBezTo>
                    <a:cubicBezTo>
                      <a:pt x="246385" y="273144"/>
                      <a:pt x="251616" y="278379"/>
                      <a:pt x="254886" y="281651"/>
                    </a:cubicBezTo>
                    <a:cubicBezTo>
                      <a:pt x="254886" y="282305"/>
                      <a:pt x="256194" y="282960"/>
                      <a:pt x="256848" y="283614"/>
                    </a:cubicBezTo>
                    <a:cubicBezTo>
                      <a:pt x="256848" y="283614"/>
                      <a:pt x="258156" y="283614"/>
                      <a:pt x="259464" y="283614"/>
                    </a:cubicBezTo>
                    <a:cubicBezTo>
                      <a:pt x="262080" y="284268"/>
                      <a:pt x="266004" y="284923"/>
                      <a:pt x="267965" y="288195"/>
                    </a:cubicBezTo>
                    <a:cubicBezTo>
                      <a:pt x="267965" y="288195"/>
                      <a:pt x="267965" y="288195"/>
                      <a:pt x="268619" y="288195"/>
                    </a:cubicBezTo>
                    <a:cubicBezTo>
                      <a:pt x="268619" y="286886"/>
                      <a:pt x="269927" y="286232"/>
                      <a:pt x="271235" y="285577"/>
                    </a:cubicBezTo>
                    <a:cubicBezTo>
                      <a:pt x="274505" y="283614"/>
                      <a:pt x="277775" y="284268"/>
                      <a:pt x="280391" y="285577"/>
                    </a:cubicBezTo>
                    <a:cubicBezTo>
                      <a:pt x="281045" y="285577"/>
                      <a:pt x="283006" y="286232"/>
                      <a:pt x="283660" y="286232"/>
                    </a:cubicBezTo>
                    <a:cubicBezTo>
                      <a:pt x="284968" y="286232"/>
                      <a:pt x="290200" y="282960"/>
                      <a:pt x="293470" y="281651"/>
                    </a:cubicBezTo>
                    <a:cubicBezTo>
                      <a:pt x="298702" y="279033"/>
                      <a:pt x="301971" y="277070"/>
                      <a:pt x="304587" y="276416"/>
                    </a:cubicBezTo>
                    <a:cubicBezTo>
                      <a:pt x="308511" y="275761"/>
                      <a:pt x="311127" y="276416"/>
                      <a:pt x="313089" y="278379"/>
                    </a:cubicBezTo>
                    <a:cubicBezTo>
                      <a:pt x="314397" y="276416"/>
                      <a:pt x="315704" y="275107"/>
                      <a:pt x="316358" y="273144"/>
                    </a:cubicBezTo>
                    <a:cubicBezTo>
                      <a:pt x="315051" y="272489"/>
                      <a:pt x="313743" y="271180"/>
                      <a:pt x="312435" y="269872"/>
                    </a:cubicBezTo>
                    <a:cubicBezTo>
                      <a:pt x="311781" y="269217"/>
                      <a:pt x="310473" y="268563"/>
                      <a:pt x="309819" y="267908"/>
                    </a:cubicBezTo>
                    <a:cubicBezTo>
                      <a:pt x="307203" y="266600"/>
                      <a:pt x="301317" y="262673"/>
                      <a:pt x="303279" y="255475"/>
                    </a:cubicBezTo>
                    <a:cubicBezTo>
                      <a:pt x="304587" y="250240"/>
                      <a:pt x="307857" y="248277"/>
                      <a:pt x="309819" y="247623"/>
                    </a:cubicBezTo>
                    <a:cubicBezTo>
                      <a:pt x="309819" y="246314"/>
                      <a:pt x="309819" y="245005"/>
                      <a:pt x="311127" y="243696"/>
                    </a:cubicBezTo>
                    <a:cubicBezTo>
                      <a:pt x="314397" y="239116"/>
                      <a:pt x="320282" y="239770"/>
                      <a:pt x="323552" y="240424"/>
                    </a:cubicBezTo>
                    <a:cubicBezTo>
                      <a:pt x="323552" y="240424"/>
                      <a:pt x="324206" y="239116"/>
                      <a:pt x="324206" y="238461"/>
                    </a:cubicBezTo>
                    <a:cubicBezTo>
                      <a:pt x="324206" y="237807"/>
                      <a:pt x="324860" y="237152"/>
                      <a:pt x="324860" y="236498"/>
                    </a:cubicBezTo>
                    <a:cubicBezTo>
                      <a:pt x="326168" y="234535"/>
                      <a:pt x="328130" y="232572"/>
                      <a:pt x="335323" y="229300"/>
                    </a:cubicBezTo>
                    <a:cubicBezTo>
                      <a:pt x="335323" y="227991"/>
                      <a:pt x="335323" y="226682"/>
                      <a:pt x="336631" y="224719"/>
                    </a:cubicBezTo>
                    <a:cubicBezTo>
                      <a:pt x="337285" y="222756"/>
                      <a:pt x="339247" y="220793"/>
                      <a:pt x="341863" y="220138"/>
                    </a:cubicBezTo>
                    <a:cubicBezTo>
                      <a:pt x="341863" y="219484"/>
                      <a:pt x="341863" y="218829"/>
                      <a:pt x="341209" y="218175"/>
                    </a:cubicBezTo>
                    <a:cubicBezTo>
                      <a:pt x="339901" y="212285"/>
                      <a:pt x="342517" y="208359"/>
                      <a:pt x="344479" y="205741"/>
                    </a:cubicBezTo>
                    <a:cubicBezTo>
                      <a:pt x="345133" y="204433"/>
                      <a:pt x="345787" y="203778"/>
                      <a:pt x="346441" y="202470"/>
                    </a:cubicBezTo>
                    <a:cubicBezTo>
                      <a:pt x="346441" y="202470"/>
                      <a:pt x="346441" y="201815"/>
                      <a:pt x="345787" y="201161"/>
                    </a:cubicBezTo>
                    <a:cubicBezTo>
                      <a:pt x="345133" y="200506"/>
                      <a:pt x="344479" y="199198"/>
                      <a:pt x="343171" y="197889"/>
                    </a:cubicBezTo>
                    <a:cubicBezTo>
                      <a:pt x="342517" y="196580"/>
                      <a:pt x="341863" y="195926"/>
                      <a:pt x="341863" y="194617"/>
                    </a:cubicBezTo>
                    <a:cubicBezTo>
                      <a:pt x="341863" y="194617"/>
                      <a:pt x="341209" y="195271"/>
                      <a:pt x="340555" y="195271"/>
                    </a:cubicBezTo>
                    <a:cubicBezTo>
                      <a:pt x="335323" y="197889"/>
                      <a:pt x="328130" y="195271"/>
                      <a:pt x="317012" y="190036"/>
                    </a:cubicBezTo>
                    <a:cubicBezTo>
                      <a:pt x="308511" y="186110"/>
                      <a:pt x="305895" y="175640"/>
                      <a:pt x="305895" y="169750"/>
                    </a:cubicBezTo>
                    <a:cubicBezTo>
                      <a:pt x="305895" y="163861"/>
                      <a:pt x="309165" y="161898"/>
                      <a:pt x="312435" y="160589"/>
                    </a:cubicBezTo>
                    <a:cubicBezTo>
                      <a:pt x="311127" y="158626"/>
                      <a:pt x="310473" y="157317"/>
                      <a:pt x="309819" y="155354"/>
                    </a:cubicBezTo>
                    <a:cubicBezTo>
                      <a:pt x="309165" y="152736"/>
                      <a:pt x="309819" y="150118"/>
                      <a:pt x="310473" y="147501"/>
                    </a:cubicBezTo>
                    <a:cubicBezTo>
                      <a:pt x="313089" y="142920"/>
                      <a:pt x="319628" y="141611"/>
                      <a:pt x="324860" y="140957"/>
                    </a:cubicBezTo>
                    <a:cubicBezTo>
                      <a:pt x="329438" y="140303"/>
                      <a:pt x="336631" y="141611"/>
                      <a:pt x="345787" y="144229"/>
                    </a:cubicBezTo>
                    <a:cubicBezTo>
                      <a:pt x="346441" y="144229"/>
                      <a:pt x="347095" y="144229"/>
                      <a:pt x="347749" y="144229"/>
                    </a:cubicBezTo>
                    <a:cubicBezTo>
                      <a:pt x="348402" y="138994"/>
                      <a:pt x="349056" y="131796"/>
                      <a:pt x="349056" y="126561"/>
                    </a:cubicBezTo>
                    <a:cubicBezTo>
                      <a:pt x="349056" y="120017"/>
                      <a:pt x="349710" y="115436"/>
                      <a:pt x="350364" y="112818"/>
                    </a:cubicBezTo>
                    <a:cubicBezTo>
                      <a:pt x="351018" y="107583"/>
                      <a:pt x="355596" y="101694"/>
                      <a:pt x="359520" y="95804"/>
                    </a:cubicBezTo>
                    <a:cubicBezTo>
                      <a:pt x="362136" y="91878"/>
                      <a:pt x="364751" y="87951"/>
                      <a:pt x="365405" y="85988"/>
                    </a:cubicBezTo>
                    <a:cubicBezTo>
                      <a:pt x="366713" y="82716"/>
                      <a:pt x="365405" y="71592"/>
                      <a:pt x="362790" y="63739"/>
                    </a:cubicBezTo>
                    <a:cubicBezTo>
                      <a:pt x="360828" y="57850"/>
                      <a:pt x="364751" y="53269"/>
                      <a:pt x="366713" y="51306"/>
                    </a:cubicBezTo>
                    <a:cubicBezTo>
                      <a:pt x="366713" y="51306"/>
                      <a:pt x="368021" y="49997"/>
                      <a:pt x="368021" y="49997"/>
                    </a:cubicBezTo>
                    <a:cubicBezTo>
                      <a:pt x="368021" y="49997"/>
                      <a:pt x="368021" y="48034"/>
                      <a:pt x="367367" y="46725"/>
                    </a:cubicBezTo>
                    <a:cubicBezTo>
                      <a:pt x="367367" y="46725"/>
                      <a:pt x="366059" y="43453"/>
                      <a:pt x="365405" y="40836"/>
                    </a:cubicBezTo>
                    <a:cubicBezTo>
                      <a:pt x="363444" y="40836"/>
                      <a:pt x="361482" y="39527"/>
                      <a:pt x="360828" y="38872"/>
                    </a:cubicBezTo>
                    <a:cubicBezTo>
                      <a:pt x="360174" y="36909"/>
                      <a:pt x="362136" y="32328"/>
                      <a:pt x="358212" y="31674"/>
                    </a:cubicBezTo>
                    <a:cubicBezTo>
                      <a:pt x="353634" y="31020"/>
                      <a:pt x="350364" y="29711"/>
                      <a:pt x="345787" y="27748"/>
                    </a:cubicBezTo>
                    <a:cubicBezTo>
                      <a:pt x="341209" y="25784"/>
                      <a:pt x="342517" y="19895"/>
                      <a:pt x="339901" y="15314"/>
                    </a:cubicBezTo>
                    <a:cubicBezTo>
                      <a:pt x="337285" y="10734"/>
                      <a:pt x="335977" y="6153"/>
                      <a:pt x="332707" y="4190"/>
                    </a:cubicBezTo>
                    <a:cubicBezTo>
                      <a:pt x="328784" y="2881"/>
                      <a:pt x="326822" y="-1045"/>
                      <a:pt x="322244" y="263"/>
                    </a:cubicBezTo>
                    <a:cubicBezTo>
                      <a:pt x="319628" y="263"/>
                      <a:pt x="315051" y="2227"/>
                      <a:pt x="307203" y="3535"/>
                    </a:cubicBezTo>
                    <a:cubicBezTo>
                      <a:pt x="299355" y="4844"/>
                      <a:pt x="289546" y="4190"/>
                      <a:pt x="287584" y="4844"/>
                    </a:cubicBezTo>
                    <a:cubicBezTo>
                      <a:pt x="285622" y="5498"/>
                      <a:pt x="281045" y="11388"/>
                      <a:pt x="277775" y="10079"/>
                    </a:cubicBezTo>
                    <a:cubicBezTo>
                      <a:pt x="274505" y="8770"/>
                      <a:pt x="267311" y="7462"/>
                      <a:pt x="267311" y="7462"/>
                    </a:cubicBezTo>
                    <a:cubicBezTo>
                      <a:pt x="267311" y="7462"/>
                      <a:pt x="247692" y="8770"/>
                      <a:pt x="237229" y="10079"/>
                    </a:cubicBezTo>
                    <a:cubicBezTo>
                      <a:pt x="226766" y="11388"/>
                      <a:pt x="219572" y="16623"/>
                      <a:pt x="214340" y="17932"/>
                    </a:cubicBezTo>
                    <a:cubicBezTo>
                      <a:pt x="209109" y="19241"/>
                      <a:pt x="199299" y="26439"/>
                      <a:pt x="193414" y="29056"/>
                    </a:cubicBezTo>
                    <a:cubicBezTo>
                      <a:pt x="187528" y="31674"/>
                      <a:pt x="182296" y="35600"/>
                      <a:pt x="180335" y="39527"/>
                    </a:cubicBezTo>
                    <a:cubicBezTo>
                      <a:pt x="178373" y="43453"/>
                      <a:pt x="177065" y="50652"/>
                      <a:pt x="175757" y="53269"/>
                    </a:cubicBezTo>
                    <a:cubicBezTo>
                      <a:pt x="174449" y="55887"/>
                      <a:pt x="169217" y="58504"/>
                      <a:pt x="170525" y="61122"/>
                    </a:cubicBezTo>
                    <a:cubicBezTo>
                      <a:pt x="171833" y="64394"/>
                      <a:pt x="176411" y="72246"/>
                      <a:pt x="175103" y="78790"/>
                    </a:cubicBezTo>
                    <a:cubicBezTo>
                      <a:pt x="173795" y="85334"/>
                      <a:pt x="174449" y="90569"/>
                      <a:pt x="172487" y="91878"/>
                    </a:cubicBezTo>
                    <a:cubicBezTo>
                      <a:pt x="171179" y="93187"/>
                      <a:pt x="165947" y="93841"/>
                      <a:pt x="167909" y="97767"/>
                    </a:cubicBezTo>
                    <a:cubicBezTo>
                      <a:pt x="169871" y="101694"/>
                      <a:pt x="175757" y="103003"/>
                      <a:pt x="180335" y="105620"/>
                    </a:cubicBezTo>
                    <a:cubicBezTo>
                      <a:pt x="184912" y="108238"/>
                      <a:pt x="188836" y="110201"/>
                      <a:pt x="190144" y="109547"/>
                    </a:cubicBezTo>
                    <a:cubicBezTo>
                      <a:pt x="191452" y="108892"/>
                      <a:pt x="197338" y="103657"/>
                      <a:pt x="200607" y="105620"/>
                    </a:cubicBezTo>
                    <a:cubicBezTo>
                      <a:pt x="203877" y="107583"/>
                      <a:pt x="211071" y="107583"/>
                      <a:pt x="207801" y="109547"/>
                    </a:cubicBezTo>
                    <a:cubicBezTo>
                      <a:pt x="204531" y="111510"/>
                      <a:pt x="199299" y="112164"/>
                      <a:pt x="197338" y="116090"/>
                    </a:cubicBezTo>
                    <a:cubicBezTo>
                      <a:pt x="194722" y="120017"/>
                      <a:pt x="190798" y="124597"/>
                      <a:pt x="190798" y="131141"/>
                    </a:cubicBezTo>
                    <a:cubicBezTo>
                      <a:pt x="190798" y="137031"/>
                      <a:pt x="190798" y="142920"/>
                      <a:pt x="193414" y="144229"/>
                    </a:cubicBezTo>
                    <a:cubicBezTo>
                      <a:pt x="196030" y="145538"/>
                      <a:pt x="209763" y="150773"/>
                      <a:pt x="214994" y="151427"/>
                    </a:cubicBezTo>
                    <a:cubicBezTo>
                      <a:pt x="219572" y="152736"/>
                      <a:pt x="220880" y="154045"/>
                      <a:pt x="221534" y="156008"/>
                    </a:cubicBezTo>
                    <a:cubicBezTo>
                      <a:pt x="221534" y="157971"/>
                      <a:pt x="223496" y="162552"/>
                      <a:pt x="222188" y="168442"/>
                    </a:cubicBezTo>
                    <a:cubicBezTo>
                      <a:pt x="220880" y="174985"/>
                      <a:pt x="218918" y="180221"/>
                      <a:pt x="214340" y="184147"/>
                    </a:cubicBezTo>
                    <a:cubicBezTo>
                      <a:pt x="209763" y="188073"/>
                      <a:pt x="210417" y="190036"/>
                      <a:pt x="204531" y="191999"/>
                    </a:cubicBezTo>
                    <a:cubicBezTo>
                      <a:pt x="199299" y="193963"/>
                      <a:pt x="195376" y="194617"/>
                      <a:pt x="194068" y="195926"/>
                    </a:cubicBezTo>
                    <a:cubicBezTo>
                      <a:pt x="192760" y="197234"/>
                      <a:pt x="186874" y="200506"/>
                      <a:pt x="185566" y="203124"/>
                    </a:cubicBezTo>
                    <a:cubicBezTo>
                      <a:pt x="184258" y="205741"/>
                      <a:pt x="184258" y="210977"/>
                      <a:pt x="180335" y="211631"/>
                    </a:cubicBezTo>
                    <a:cubicBezTo>
                      <a:pt x="176411" y="212940"/>
                      <a:pt x="171179" y="216866"/>
                      <a:pt x="168563" y="215557"/>
                    </a:cubicBezTo>
                    <a:cubicBezTo>
                      <a:pt x="165293" y="214249"/>
                      <a:pt x="160062" y="207050"/>
                      <a:pt x="156792" y="206396"/>
                    </a:cubicBezTo>
                    <a:cubicBezTo>
                      <a:pt x="153522" y="205741"/>
                      <a:pt x="148944" y="203124"/>
                      <a:pt x="146329" y="203124"/>
                    </a:cubicBezTo>
                    <a:cubicBezTo>
                      <a:pt x="143713" y="203124"/>
                      <a:pt x="141097" y="200506"/>
                      <a:pt x="137827" y="199198"/>
                    </a:cubicBezTo>
                    <a:cubicBezTo>
                      <a:pt x="135211" y="197889"/>
                      <a:pt x="133249" y="197889"/>
                      <a:pt x="127364" y="196580"/>
                    </a:cubicBezTo>
                    <a:cubicBezTo>
                      <a:pt x="122132" y="195271"/>
                      <a:pt x="118208" y="193963"/>
                      <a:pt x="120824" y="191999"/>
                    </a:cubicBezTo>
                    <a:cubicBezTo>
                      <a:pt x="123440" y="189382"/>
                      <a:pt x="135211" y="184801"/>
                      <a:pt x="133249" y="182184"/>
                    </a:cubicBezTo>
                    <a:cubicBezTo>
                      <a:pt x="131288" y="179566"/>
                      <a:pt x="125402" y="176294"/>
                      <a:pt x="127364" y="174331"/>
                    </a:cubicBezTo>
                    <a:cubicBezTo>
                      <a:pt x="129326" y="172368"/>
                      <a:pt x="135865" y="171059"/>
                      <a:pt x="133903" y="166478"/>
                    </a:cubicBezTo>
                    <a:cubicBezTo>
                      <a:pt x="131942" y="161898"/>
                      <a:pt x="127364" y="157317"/>
                      <a:pt x="127364" y="155354"/>
                    </a:cubicBezTo>
                    <a:cubicBezTo>
                      <a:pt x="127364" y="153390"/>
                      <a:pt x="127364" y="144229"/>
                      <a:pt x="129980" y="143574"/>
                    </a:cubicBezTo>
                    <a:cubicBezTo>
                      <a:pt x="133249" y="143574"/>
                      <a:pt x="134557" y="139648"/>
                      <a:pt x="137173" y="142266"/>
                    </a:cubicBezTo>
                    <a:cubicBezTo>
                      <a:pt x="139789" y="144883"/>
                      <a:pt x="143713" y="145538"/>
                      <a:pt x="145021" y="144883"/>
                    </a:cubicBezTo>
                    <a:cubicBezTo>
                      <a:pt x="146329" y="143574"/>
                      <a:pt x="158754" y="138994"/>
                      <a:pt x="159408" y="133759"/>
                    </a:cubicBezTo>
                    <a:cubicBezTo>
                      <a:pt x="159408" y="128524"/>
                      <a:pt x="159408" y="123289"/>
                      <a:pt x="154830" y="122634"/>
                    </a:cubicBezTo>
                    <a:cubicBezTo>
                      <a:pt x="150252" y="122634"/>
                      <a:pt x="148291" y="124597"/>
                      <a:pt x="144367" y="122634"/>
                    </a:cubicBezTo>
                    <a:cubicBezTo>
                      <a:pt x="140443" y="120671"/>
                      <a:pt x="140443" y="116090"/>
                      <a:pt x="141097" y="112164"/>
                    </a:cubicBezTo>
                    <a:cubicBezTo>
                      <a:pt x="141751" y="108238"/>
                      <a:pt x="139789" y="101694"/>
                      <a:pt x="139789" y="99731"/>
                    </a:cubicBezTo>
                    <a:cubicBezTo>
                      <a:pt x="139789" y="98422"/>
                      <a:pt x="136519" y="88606"/>
                      <a:pt x="132595" y="88606"/>
                    </a:cubicBezTo>
                    <a:cubicBezTo>
                      <a:pt x="128672" y="88606"/>
                      <a:pt x="123440" y="95804"/>
                      <a:pt x="117554" y="95150"/>
                    </a:cubicBezTo>
                    <a:cubicBezTo>
                      <a:pt x="112323" y="94495"/>
                      <a:pt x="110361" y="91878"/>
                      <a:pt x="109707" y="89915"/>
                    </a:cubicBezTo>
                    <a:cubicBezTo>
                      <a:pt x="109053" y="87297"/>
                      <a:pt x="107091" y="80753"/>
                      <a:pt x="104475" y="80753"/>
                    </a:cubicBezTo>
                    <a:cubicBezTo>
                      <a:pt x="101859" y="80753"/>
                      <a:pt x="97935" y="80753"/>
                      <a:pt x="97935" y="84679"/>
                    </a:cubicBezTo>
                    <a:cubicBezTo>
                      <a:pt x="97935" y="88606"/>
                      <a:pt x="92704" y="109547"/>
                      <a:pt x="90088" y="116090"/>
                    </a:cubicBezTo>
                    <a:cubicBezTo>
                      <a:pt x="87472" y="122634"/>
                      <a:pt x="84202" y="145538"/>
                      <a:pt x="82894" y="152736"/>
                    </a:cubicBezTo>
                    <a:cubicBezTo>
                      <a:pt x="81586" y="159934"/>
                      <a:pt x="71777" y="179566"/>
                      <a:pt x="69161" y="185456"/>
                    </a:cubicBezTo>
                    <a:cubicBezTo>
                      <a:pt x="66545" y="191999"/>
                      <a:pt x="54774" y="214903"/>
                      <a:pt x="48234" y="222756"/>
                    </a:cubicBezTo>
                    <a:cubicBezTo>
                      <a:pt x="41695" y="229954"/>
                      <a:pt x="29270" y="244351"/>
                      <a:pt x="24038" y="248277"/>
                    </a:cubicBezTo>
                    <a:cubicBezTo>
                      <a:pt x="18806" y="252203"/>
                      <a:pt x="17498" y="251549"/>
                      <a:pt x="12267" y="252203"/>
                    </a:cubicBezTo>
                    <a:cubicBezTo>
                      <a:pt x="7689" y="252203"/>
                      <a:pt x="5727" y="255475"/>
                      <a:pt x="7689" y="259401"/>
                    </a:cubicBezTo>
                    <a:cubicBezTo>
                      <a:pt x="9651" y="263328"/>
                      <a:pt x="10959" y="263982"/>
                      <a:pt x="10959" y="267254"/>
                    </a:cubicBezTo>
                    <a:cubicBezTo>
                      <a:pt x="10959" y="269217"/>
                      <a:pt x="7689" y="270526"/>
                      <a:pt x="8997" y="273144"/>
                    </a:cubicBezTo>
                    <a:cubicBezTo>
                      <a:pt x="10305" y="275761"/>
                      <a:pt x="15536" y="281651"/>
                      <a:pt x="19460" y="282960"/>
                    </a:cubicBezTo>
                    <a:cubicBezTo>
                      <a:pt x="23384" y="284268"/>
                      <a:pt x="25346" y="284923"/>
                      <a:pt x="27308" y="286886"/>
                    </a:cubicBezTo>
                    <a:cubicBezTo>
                      <a:pt x="28616" y="288195"/>
                      <a:pt x="34501" y="296048"/>
                      <a:pt x="38425" y="298011"/>
                    </a:cubicBezTo>
                    <a:cubicBezTo>
                      <a:pt x="43003" y="300628"/>
                      <a:pt x="56736" y="307826"/>
                      <a:pt x="60660" y="306518"/>
                    </a:cubicBezTo>
                    <a:cubicBezTo>
                      <a:pt x="64583" y="305863"/>
                      <a:pt x="73739" y="301283"/>
                      <a:pt x="76355" y="300628"/>
                    </a:cubicBezTo>
                    <a:cubicBezTo>
                      <a:pt x="79625" y="300628"/>
                      <a:pt x="84856" y="296048"/>
                      <a:pt x="86164" y="296048"/>
                    </a:cubicBezTo>
                    <a:cubicBezTo>
                      <a:pt x="87472" y="296048"/>
                      <a:pt x="88126" y="298665"/>
                      <a:pt x="89434" y="300628"/>
                    </a:cubicBezTo>
                    <a:cubicBezTo>
                      <a:pt x="90742" y="302591"/>
                      <a:pt x="93358" y="306518"/>
                      <a:pt x="92050" y="309135"/>
                    </a:cubicBezTo>
                    <a:cubicBezTo>
                      <a:pt x="90742" y="311753"/>
                      <a:pt x="82894" y="307172"/>
                      <a:pt x="80932" y="307826"/>
                    </a:cubicBezTo>
                    <a:cubicBezTo>
                      <a:pt x="78971" y="308481"/>
                      <a:pt x="70469" y="311098"/>
                      <a:pt x="67853" y="311753"/>
                    </a:cubicBezTo>
                    <a:cubicBezTo>
                      <a:pt x="65237" y="312407"/>
                      <a:pt x="56736" y="311753"/>
                      <a:pt x="54774" y="311753"/>
                    </a:cubicBezTo>
                    <a:cubicBezTo>
                      <a:pt x="52812" y="311753"/>
                      <a:pt x="47580" y="309790"/>
                      <a:pt x="47580" y="311753"/>
                    </a:cubicBezTo>
                    <a:cubicBezTo>
                      <a:pt x="47580" y="313061"/>
                      <a:pt x="43657" y="316333"/>
                      <a:pt x="41041" y="318297"/>
                    </a:cubicBezTo>
                    <a:cubicBezTo>
                      <a:pt x="37771" y="320260"/>
                      <a:pt x="35809" y="320914"/>
                      <a:pt x="32539" y="320914"/>
                    </a:cubicBezTo>
                    <a:cubicBezTo>
                      <a:pt x="29924" y="320914"/>
                      <a:pt x="26654" y="320914"/>
                      <a:pt x="24692" y="320914"/>
                    </a:cubicBezTo>
                    <a:cubicBezTo>
                      <a:pt x="22730" y="320914"/>
                      <a:pt x="22076" y="323532"/>
                      <a:pt x="18806" y="323532"/>
                    </a:cubicBezTo>
                    <a:cubicBezTo>
                      <a:pt x="15536" y="323532"/>
                      <a:pt x="9651" y="322223"/>
                      <a:pt x="8343" y="322877"/>
                    </a:cubicBezTo>
                    <a:cubicBezTo>
                      <a:pt x="6381" y="322877"/>
                      <a:pt x="-2120" y="324186"/>
                      <a:pt x="495" y="327458"/>
                    </a:cubicBezTo>
                    <a:cubicBezTo>
                      <a:pt x="3111" y="330730"/>
                      <a:pt x="6381" y="337274"/>
                      <a:pt x="13575" y="33858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435C87A6-02FD-B6E9-E7D0-B41114D12805}"/>
                  </a:ext>
                </a:extLst>
              </p:cNvPr>
              <p:cNvSpPr/>
              <p:nvPr/>
            </p:nvSpPr>
            <p:spPr>
              <a:xfrm>
                <a:off x="1609920" y="3793900"/>
                <a:ext cx="37275" cy="36645"/>
              </a:xfrm>
              <a:custGeom>
                <a:avLst/>
                <a:gdLst>
                  <a:gd name="connsiteX0" fmla="*/ 30736 w 37275"/>
                  <a:gd name="connsiteY0" fmla="*/ 28139 h 36645"/>
                  <a:gd name="connsiteX1" fmla="*/ 37276 w 37275"/>
                  <a:gd name="connsiteY1" fmla="*/ 20286 h 36645"/>
                  <a:gd name="connsiteX2" fmla="*/ 37276 w 37275"/>
                  <a:gd name="connsiteY2" fmla="*/ 20286 h 36645"/>
                  <a:gd name="connsiteX3" fmla="*/ 37276 w 37275"/>
                  <a:gd name="connsiteY3" fmla="*/ 20286 h 36645"/>
                  <a:gd name="connsiteX4" fmla="*/ 33352 w 37275"/>
                  <a:gd name="connsiteY4" fmla="*/ 18977 h 36645"/>
                  <a:gd name="connsiteX5" fmla="*/ 29428 w 37275"/>
                  <a:gd name="connsiteY5" fmla="*/ 9161 h 36645"/>
                  <a:gd name="connsiteX6" fmla="*/ 28120 w 37275"/>
                  <a:gd name="connsiteY6" fmla="*/ 9161 h 36645"/>
                  <a:gd name="connsiteX7" fmla="*/ 23542 w 37275"/>
                  <a:gd name="connsiteY7" fmla="*/ 9161 h 36645"/>
                  <a:gd name="connsiteX8" fmla="*/ 15041 w 37275"/>
                  <a:gd name="connsiteY8" fmla="*/ 0 h 36645"/>
                  <a:gd name="connsiteX9" fmla="*/ 13733 w 37275"/>
                  <a:gd name="connsiteY9" fmla="*/ 1309 h 36645"/>
                  <a:gd name="connsiteX10" fmla="*/ 12425 w 37275"/>
                  <a:gd name="connsiteY10" fmla="*/ 2617 h 36645"/>
                  <a:gd name="connsiteX11" fmla="*/ 11117 w 37275"/>
                  <a:gd name="connsiteY11" fmla="*/ 13088 h 36645"/>
                  <a:gd name="connsiteX12" fmla="*/ 4578 w 37275"/>
                  <a:gd name="connsiteY12" fmla="*/ 18323 h 36645"/>
                  <a:gd name="connsiteX13" fmla="*/ 0 w 37275"/>
                  <a:gd name="connsiteY13" fmla="*/ 21595 h 36645"/>
                  <a:gd name="connsiteX14" fmla="*/ 654 w 37275"/>
                  <a:gd name="connsiteY14" fmla="*/ 22904 h 36645"/>
                  <a:gd name="connsiteX15" fmla="*/ 4578 w 37275"/>
                  <a:gd name="connsiteY15" fmla="*/ 30756 h 36645"/>
                  <a:gd name="connsiteX16" fmla="*/ 12425 w 37275"/>
                  <a:gd name="connsiteY16" fmla="*/ 34028 h 36645"/>
                  <a:gd name="connsiteX17" fmla="*/ 14387 w 37275"/>
                  <a:gd name="connsiteY17" fmla="*/ 36646 h 36645"/>
                  <a:gd name="connsiteX18" fmla="*/ 21581 w 37275"/>
                  <a:gd name="connsiteY18" fmla="*/ 36646 h 36645"/>
                  <a:gd name="connsiteX19" fmla="*/ 24196 w 37275"/>
                  <a:gd name="connsiteY19" fmla="*/ 36646 h 36645"/>
                  <a:gd name="connsiteX20" fmla="*/ 24196 w 37275"/>
                  <a:gd name="connsiteY20" fmla="*/ 36646 h 36645"/>
                  <a:gd name="connsiteX21" fmla="*/ 29428 w 37275"/>
                  <a:gd name="connsiteY21" fmla="*/ 28139 h 3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7275" h="36645">
                    <a:moveTo>
                      <a:pt x="30736" y="28139"/>
                    </a:moveTo>
                    <a:cubicBezTo>
                      <a:pt x="32044" y="24212"/>
                      <a:pt x="34660" y="21595"/>
                      <a:pt x="37276" y="20286"/>
                    </a:cubicBezTo>
                    <a:cubicBezTo>
                      <a:pt x="37276" y="20286"/>
                      <a:pt x="37276" y="20286"/>
                      <a:pt x="37276" y="20286"/>
                    </a:cubicBezTo>
                    <a:cubicBezTo>
                      <a:pt x="37276" y="20286"/>
                      <a:pt x="37276" y="20286"/>
                      <a:pt x="37276" y="20286"/>
                    </a:cubicBezTo>
                    <a:cubicBezTo>
                      <a:pt x="35968" y="20286"/>
                      <a:pt x="34660" y="20286"/>
                      <a:pt x="33352" y="18977"/>
                    </a:cubicBezTo>
                    <a:cubicBezTo>
                      <a:pt x="29428" y="17014"/>
                      <a:pt x="28774" y="12433"/>
                      <a:pt x="29428" y="9161"/>
                    </a:cubicBezTo>
                    <a:cubicBezTo>
                      <a:pt x="29428" y="9161"/>
                      <a:pt x="28120" y="9161"/>
                      <a:pt x="28120" y="9161"/>
                    </a:cubicBezTo>
                    <a:cubicBezTo>
                      <a:pt x="26158" y="9161"/>
                      <a:pt x="24850" y="9161"/>
                      <a:pt x="23542" y="9161"/>
                    </a:cubicBezTo>
                    <a:cubicBezTo>
                      <a:pt x="17657" y="9161"/>
                      <a:pt x="15695" y="3926"/>
                      <a:pt x="15041" y="0"/>
                    </a:cubicBezTo>
                    <a:cubicBezTo>
                      <a:pt x="15041" y="0"/>
                      <a:pt x="14387" y="1309"/>
                      <a:pt x="13733" y="1309"/>
                    </a:cubicBezTo>
                    <a:cubicBezTo>
                      <a:pt x="13733" y="1309"/>
                      <a:pt x="13079" y="1963"/>
                      <a:pt x="12425" y="2617"/>
                    </a:cubicBezTo>
                    <a:cubicBezTo>
                      <a:pt x="13733" y="6544"/>
                      <a:pt x="13733" y="10470"/>
                      <a:pt x="11117" y="13088"/>
                    </a:cubicBezTo>
                    <a:cubicBezTo>
                      <a:pt x="9809" y="14397"/>
                      <a:pt x="7193" y="16360"/>
                      <a:pt x="4578" y="18323"/>
                    </a:cubicBezTo>
                    <a:cubicBezTo>
                      <a:pt x="3270" y="18977"/>
                      <a:pt x="1308" y="20286"/>
                      <a:pt x="0" y="21595"/>
                    </a:cubicBezTo>
                    <a:cubicBezTo>
                      <a:pt x="0" y="21595"/>
                      <a:pt x="654" y="22249"/>
                      <a:pt x="654" y="22904"/>
                    </a:cubicBezTo>
                    <a:cubicBezTo>
                      <a:pt x="2616" y="25521"/>
                      <a:pt x="4578" y="27484"/>
                      <a:pt x="4578" y="30756"/>
                    </a:cubicBezTo>
                    <a:cubicBezTo>
                      <a:pt x="7847" y="30102"/>
                      <a:pt x="10463" y="30756"/>
                      <a:pt x="12425" y="34028"/>
                    </a:cubicBezTo>
                    <a:cubicBezTo>
                      <a:pt x="12425" y="34028"/>
                      <a:pt x="13733" y="35337"/>
                      <a:pt x="14387" y="36646"/>
                    </a:cubicBezTo>
                    <a:lnTo>
                      <a:pt x="21581" y="36646"/>
                    </a:lnTo>
                    <a:cubicBezTo>
                      <a:pt x="22235" y="36646"/>
                      <a:pt x="23542" y="36646"/>
                      <a:pt x="24196" y="36646"/>
                    </a:cubicBezTo>
                    <a:cubicBezTo>
                      <a:pt x="24196" y="36646"/>
                      <a:pt x="24196" y="36646"/>
                      <a:pt x="24196" y="36646"/>
                    </a:cubicBezTo>
                    <a:cubicBezTo>
                      <a:pt x="24196" y="34028"/>
                      <a:pt x="24196" y="30102"/>
                      <a:pt x="29428" y="281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6CC6ABD4-4F14-8D9C-14AD-330518A914FF}"/>
                  </a:ext>
                </a:extLst>
              </p:cNvPr>
              <p:cNvSpPr/>
              <p:nvPr/>
            </p:nvSpPr>
            <p:spPr>
              <a:xfrm>
                <a:off x="1520755" y="3386851"/>
                <a:ext cx="24422" cy="35707"/>
              </a:xfrm>
              <a:custGeom>
                <a:avLst/>
                <a:gdLst>
                  <a:gd name="connsiteX0" fmla="*/ 1534 w 24422"/>
                  <a:gd name="connsiteY0" fmla="*/ 28812 h 35707"/>
                  <a:gd name="connsiteX1" fmla="*/ 9381 w 24422"/>
                  <a:gd name="connsiteY1" fmla="*/ 14415 h 35707"/>
                  <a:gd name="connsiteX2" fmla="*/ 21807 w 24422"/>
                  <a:gd name="connsiteY2" fmla="*/ 673 h 35707"/>
                  <a:gd name="connsiteX3" fmla="*/ 24422 w 24422"/>
                  <a:gd name="connsiteY3" fmla="*/ 11143 h 35707"/>
                  <a:gd name="connsiteX4" fmla="*/ 21153 w 24422"/>
                  <a:gd name="connsiteY4" fmla="*/ 21613 h 35707"/>
                  <a:gd name="connsiteX5" fmla="*/ 13959 w 24422"/>
                  <a:gd name="connsiteY5" fmla="*/ 32084 h 35707"/>
                  <a:gd name="connsiteX6" fmla="*/ 3496 w 24422"/>
                  <a:gd name="connsiteY6" fmla="*/ 35356 h 35707"/>
                  <a:gd name="connsiteX7" fmla="*/ 880 w 24422"/>
                  <a:gd name="connsiteY7" fmla="*/ 29466 h 3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422" h="35707">
                    <a:moveTo>
                      <a:pt x="1534" y="28812"/>
                    </a:moveTo>
                    <a:cubicBezTo>
                      <a:pt x="4804" y="24231"/>
                      <a:pt x="5458" y="17033"/>
                      <a:pt x="9381" y="14415"/>
                    </a:cubicBezTo>
                    <a:cubicBezTo>
                      <a:pt x="13305" y="11143"/>
                      <a:pt x="19845" y="-3253"/>
                      <a:pt x="21807" y="673"/>
                    </a:cubicBezTo>
                    <a:cubicBezTo>
                      <a:pt x="23769" y="4599"/>
                      <a:pt x="24422" y="7217"/>
                      <a:pt x="24422" y="11143"/>
                    </a:cubicBezTo>
                    <a:cubicBezTo>
                      <a:pt x="24422" y="15070"/>
                      <a:pt x="23115" y="17687"/>
                      <a:pt x="21153" y="21613"/>
                    </a:cubicBezTo>
                    <a:cubicBezTo>
                      <a:pt x="19191" y="24885"/>
                      <a:pt x="17883" y="30120"/>
                      <a:pt x="13959" y="32084"/>
                    </a:cubicBezTo>
                    <a:cubicBezTo>
                      <a:pt x="10035" y="34047"/>
                      <a:pt x="5458" y="36664"/>
                      <a:pt x="3496" y="35356"/>
                    </a:cubicBezTo>
                    <a:cubicBezTo>
                      <a:pt x="2188" y="34047"/>
                      <a:pt x="-1736" y="32738"/>
                      <a:pt x="880" y="2946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ADF4C4AE-CA8B-D4D0-7211-9F012EBFCA91}"/>
                  </a:ext>
                </a:extLst>
              </p:cNvPr>
              <p:cNvSpPr/>
              <p:nvPr/>
            </p:nvSpPr>
            <p:spPr>
              <a:xfrm>
                <a:off x="1575738" y="3345644"/>
                <a:ext cx="43715" cy="12543"/>
              </a:xfrm>
              <a:custGeom>
                <a:avLst/>
                <a:gdLst>
                  <a:gd name="connsiteX0" fmla="*/ 1484 w 43715"/>
                  <a:gd name="connsiteY0" fmla="*/ 11125 h 12543"/>
                  <a:gd name="connsiteX1" fmla="*/ 11947 w 43715"/>
                  <a:gd name="connsiteY1" fmla="*/ 7198 h 12543"/>
                  <a:gd name="connsiteX2" fmla="*/ 30912 w 43715"/>
                  <a:gd name="connsiteY2" fmla="*/ 3926 h 12543"/>
                  <a:gd name="connsiteX3" fmla="*/ 43337 w 43715"/>
                  <a:gd name="connsiteY3" fmla="*/ 0 h 12543"/>
                  <a:gd name="connsiteX4" fmla="*/ 35490 w 43715"/>
                  <a:gd name="connsiteY4" fmla="*/ 4581 h 12543"/>
                  <a:gd name="connsiteX5" fmla="*/ 15217 w 43715"/>
                  <a:gd name="connsiteY5" fmla="*/ 10470 h 12543"/>
                  <a:gd name="connsiteX6" fmla="*/ 1484 w 43715"/>
                  <a:gd name="connsiteY6" fmla="*/ 10470 h 1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715" h="12543">
                    <a:moveTo>
                      <a:pt x="1484" y="11125"/>
                    </a:moveTo>
                    <a:cubicBezTo>
                      <a:pt x="4754" y="9161"/>
                      <a:pt x="7369" y="7198"/>
                      <a:pt x="11947" y="7198"/>
                    </a:cubicBezTo>
                    <a:cubicBezTo>
                      <a:pt x="16525" y="7198"/>
                      <a:pt x="27642" y="4581"/>
                      <a:pt x="30912" y="3926"/>
                    </a:cubicBezTo>
                    <a:cubicBezTo>
                      <a:pt x="34182" y="2617"/>
                      <a:pt x="42029" y="0"/>
                      <a:pt x="43337" y="0"/>
                    </a:cubicBezTo>
                    <a:cubicBezTo>
                      <a:pt x="44645" y="0"/>
                      <a:pt x="42683" y="3272"/>
                      <a:pt x="35490" y="4581"/>
                    </a:cubicBezTo>
                    <a:cubicBezTo>
                      <a:pt x="28296" y="6544"/>
                      <a:pt x="18487" y="9161"/>
                      <a:pt x="15217" y="10470"/>
                    </a:cubicBezTo>
                    <a:cubicBezTo>
                      <a:pt x="11947" y="11779"/>
                      <a:pt x="-5056" y="14397"/>
                      <a:pt x="1484" y="104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F821DFBE-8619-7518-6C80-3CD7DD828FE1}"/>
                  </a:ext>
                </a:extLst>
              </p:cNvPr>
              <p:cNvSpPr/>
              <p:nvPr/>
            </p:nvSpPr>
            <p:spPr>
              <a:xfrm>
                <a:off x="1627476" y="3343314"/>
                <a:ext cx="32263" cy="3929"/>
              </a:xfrm>
              <a:custGeom>
                <a:avLst/>
                <a:gdLst>
                  <a:gd name="connsiteX0" fmla="*/ 4024 w 32263"/>
                  <a:gd name="connsiteY0" fmla="*/ 367 h 3929"/>
                  <a:gd name="connsiteX1" fmla="*/ 19066 w 32263"/>
                  <a:gd name="connsiteY1" fmla="*/ 1675 h 3929"/>
                  <a:gd name="connsiteX2" fmla="*/ 32145 w 32263"/>
                  <a:gd name="connsiteY2" fmla="*/ 367 h 3929"/>
                  <a:gd name="connsiteX3" fmla="*/ 15796 w 32263"/>
                  <a:gd name="connsiteY3" fmla="*/ 3638 h 3929"/>
                  <a:gd name="connsiteX4" fmla="*/ 101 w 32263"/>
                  <a:gd name="connsiteY4" fmla="*/ 3638 h 3929"/>
                  <a:gd name="connsiteX5" fmla="*/ 4024 w 32263"/>
                  <a:gd name="connsiteY5" fmla="*/ 367 h 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263" h="3929">
                    <a:moveTo>
                      <a:pt x="4024" y="367"/>
                    </a:moveTo>
                    <a:cubicBezTo>
                      <a:pt x="6640" y="367"/>
                      <a:pt x="14488" y="1675"/>
                      <a:pt x="19066" y="1675"/>
                    </a:cubicBezTo>
                    <a:cubicBezTo>
                      <a:pt x="23643" y="1675"/>
                      <a:pt x="33453" y="-942"/>
                      <a:pt x="32145" y="367"/>
                    </a:cubicBezTo>
                    <a:cubicBezTo>
                      <a:pt x="30837" y="1675"/>
                      <a:pt x="21028" y="4293"/>
                      <a:pt x="15796" y="3638"/>
                    </a:cubicBezTo>
                    <a:cubicBezTo>
                      <a:pt x="10564" y="3638"/>
                      <a:pt x="-1207" y="4293"/>
                      <a:pt x="101" y="3638"/>
                    </a:cubicBezTo>
                    <a:cubicBezTo>
                      <a:pt x="1409" y="2330"/>
                      <a:pt x="2716" y="367"/>
                      <a:pt x="4024" y="36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792EC1C4-3FA2-91E4-D183-03DEEEDF54BA}"/>
                  </a:ext>
                </a:extLst>
              </p:cNvPr>
              <p:cNvSpPr/>
              <p:nvPr/>
            </p:nvSpPr>
            <p:spPr>
              <a:xfrm>
                <a:off x="1681925" y="3339100"/>
                <a:ext cx="19091" cy="5889"/>
              </a:xfrm>
              <a:custGeom>
                <a:avLst/>
                <a:gdLst>
                  <a:gd name="connsiteX0" fmla="*/ 1238 w 19091"/>
                  <a:gd name="connsiteY0" fmla="*/ 2617 h 5889"/>
                  <a:gd name="connsiteX1" fmla="*/ 16279 w 19091"/>
                  <a:gd name="connsiteY1" fmla="*/ 0 h 5889"/>
                  <a:gd name="connsiteX2" fmla="*/ 13663 w 19091"/>
                  <a:gd name="connsiteY2" fmla="*/ 2617 h 5889"/>
                  <a:gd name="connsiteX3" fmla="*/ 1238 w 19091"/>
                  <a:gd name="connsiteY3" fmla="*/ 5889 h 5889"/>
                  <a:gd name="connsiteX4" fmla="*/ 1238 w 19091"/>
                  <a:gd name="connsiteY4" fmla="*/ 2617 h 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91" h="5889">
                    <a:moveTo>
                      <a:pt x="1238" y="2617"/>
                    </a:moveTo>
                    <a:cubicBezTo>
                      <a:pt x="4508" y="2617"/>
                      <a:pt x="10394" y="0"/>
                      <a:pt x="16279" y="0"/>
                    </a:cubicBezTo>
                    <a:cubicBezTo>
                      <a:pt x="22165" y="0"/>
                      <a:pt x="17587" y="1963"/>
                      <a:pt x="13663" y="2617"/>
                    </a:cubicBezTo>
                    <a:cubicBezTo>
                      <a:pt x="9740" y="3272"/>
                      <a:pt x="2546" y="5889"/>
                      <a:pt x="1238" y="5889"/>
                    </a:cubicBezTo>
                    <a:cubicBezTo>
                      <a:pt x="-70" y="5889"/>
                      <a:pt x="-724" y="2617"/>
                      <a:pt x="1238" y="26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7A408CCB-21ED-EADE-121E-0504321444A8}"/>
                  </a:ext>
                </a:extLst>
              </p:cNvPr>
              <p:cNvSpPr/>
              <p:nvPr/>
            </p:nvSpPr>
            <p:spPr>
              <a:xfrm>
                <a:off x="1562302" y="3501388"/>
                <a:ext cx="79718" cy="55053"/>
              </a:xfrm>
              <a:custGeom>
                <a:avLst/>
                <a:gdLst>
                  <a:gd name="connsiteX0" fmla="*/ 4457 w 79718"/>
                  <a:gd name="connsiteY0" fmla="*/ 32065 h 55053"/>
                  <a:gd name="connsiteX1" fmla="*/ 21460 w 79718"/>
                  <a:gd name="connsiteY1" fmla="*/ 21595 h 55053"/>
                  <a:gd name="connsiteX2" fmla="*/ 35193 w 79718"/>
                  <a:gd name="connsiteY2" fmla="*/ 13088 h 55053"/>
                  <a:gd name="connsiteX3" fmla="*/ 45002 w 79718"/>
                  <a:gd name="connsiteY3" fmla="*/ 3272 h 55053"/>
                  <a:gd name="connsiteX4" fmla="*/ 57428 w 79718"/>
                  <a:gd name="connsiteY4" fmla="*/ 0 h 55053"/>
                  <a:gd name="connsiteX5" fmla="*/ 71815 w 79718"/>
                  <a:gd name="connsiteY5" fmla="*/ 3272 h 55053"/>
                  <a:gd name="connsiteX6" fmla="*/ 79663 w 79718"/>
                  <a:gd name="connsiteY6" fmla="*/ 9816 h 55053"/>
                  <a:gd name="connsiteX7" fmla="*/ 75085 w 79718"/>
                  <a:gd name="connsiteY7" fmla="*/ 24212 h 55053"/>
                  <a:gd name="connsiteX8" fmla="*/ 66583 w 79718"/>
                  <a:gd name="connsiteY8" fmla="*/ 32065 h 55053"/>
                  <a:gd name="connsiteX9" fmla="*/ 53504 w 79718"/>
                  <a:gd name="connsiteY9" fmla="*/ 36646 h 55053"/>
                  <a:gd name="connsiteX10" fmla="*/ 45656 w 79718"/>
                  <a:gd name="connsiteY10" fmla="*/ 41226 h 55053"/>
                  <a:gd name="connsiteX11" fmla="*/ 41733 w 79718"/>
                  <a:gd name="connsiteY11" fmla="*/ 50388 h 55053"/>
                  <a:gd name="connsiteX12" fmla="*/ 30615 w 79718"/>
                  <a:gd name="connsiteY12" fmla="*/ 54969 h 55053"/>
                  <a:gd name="connsiteX13" fmla="*/ 21460 w 79718"/>
                  <a:gd name="connsiteY13" fmla="*/ 47116 h 55053"/>
                  <a:gd name="connsiteX14" fmla="*/ 5765 w 79718"/>
                  <a:gd name="connsiteY14" fmla="*/ 41881 h 55053"/>
                  <a:gd name="connsiteX15" fmla="*/ 4457 w 79718"/>
                  <a:gd name="connsiteY15" fmla="*/ 32065 h 5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718" h="55053">
                    <a:moveTo>
                      <a:pt x="4457" y="32065"/>
                    </a:moveTo>
                    <a:cubicBezTo>
                      <a:pt x="7073" y="30756"/>
                      <a:pt x="16882" y="24867"/>
                      <a:pt x="21460" y="21595"/>
                    </a:cubicBezTo>
                    <a:cubicBezTo>
                      <a:pt x="26038" y="18323"/>
                      <a:pt x="32577" y="15051"/>
                      <a:pt x="35193" y="13088"/>
                    </a:cubicBezTo>
                    <a:cubicBezTo>
                      <a:pt x="37809" y="10470"/>
                      <a:pt x="43041" y="4581"/>
                      <a:pt x="45002" y="3272"/>
                    </a:cubicBezTo>
                    <a:cubicBezTo>
                      <a:pt x="46964" y="1963"/>
                      <a:pt x="56120" y="0"/>
                      <a:pt x="57428" y="0"/>
                    </a:cubicBezTo>
                    <a:cubicBezTo>
                      <a:pt x="58736" y="0"/>
                      <a:pt x="68545" y="1963"/>
                      <a:pt x="71815" y="3272"/>
                    </a:cubicBezTo>
                    <a:cubicBezTo>
                      <a:pt x="75085" y="4581"/>
                      <a:pt x="80317" y="7198"/>
                      <a:pt x="79663" y="9816"/>
                    </a:cubicBezTo>
                    <a:cubicBezTo>
                      <a:pt x="79663" y="13088"/>
                      <a:pt x="77701" y="22249"/>
                      <a:pt x="75085" y="24212"/>
                    </a:cubicBezTo>
                    <a:cubicBezTo>
                      <a:pt x="72469" y="26830"/>
                      <a:pt x="69199" y="31411"/>
                      <a:pt x="66583" y="32065"/>
                    </a:cubicBezTo>
                    <a:cubicBezTo>
                      <a:pt x="63967" y="32719"/>
                      <a:pt x="55466" y="35337"/>
                      <a:pt x="53504" y="36646"/>
                    </a:cubicBezTo>
                    <a:cubicBezTo>
                      <a:pt x="51542" y="37955"/>
                      <a:pt x="46310" y="38609"/>
                      <a:pt x="45656" y="41226"/>
                    </a:cubicBezTo>
                    <a:cubicBezTo>
                      <a:pt x="45002" y="43844"/>
                      <a:pt x="44349" y="48425"/>
                      <a:pt x="41733" y="50388"/>
                    </a:cubicBezTo>
                    <a:cubicBezTo>
                      <a:pt x="39117" y="52351"/>
                      <a:pt x="33231" y="55623"/>
                      <a:pt x="30615" y="54969"/>
                    </a:cubicBezTo>
                    <a:cubicBezTo>
                      <a:pt x="28000" y="54314"/>
                      <a:pt x="25384" y="48425"/>
                      <a:pt x="21460" y="47116"/>
                    </a:cubicBezTo>
                    <a:cubicBezTo>
                      <a:pt x="17536" y="46461"/>
                      <a:pt x="7727" y="43190"/>
                      <a:pt x="5765" y="41881"/>
                    </a:cubicBezTo>
                    <a:cubicBezTo>
                      <a:pt x="3803" y="40572"/>
                      <a:pt x="-5352" y="37300"/>
                      <a:pt x="4457" y="3206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DDDAC709-3B51-F9E5-2BA3-E2A3AEBBFB82}"/>
                  </a:ext>
                </a:extLst>
              </p:cNvPr>
              <p:cNvSpPr/>
              <p:nvPr/>
            </p:nvSpPr>
            <p:spPr>
              <a:xfrm>
                <a:off x="1411751" y="3623759"/>
                <a:ext cx="21662" cy="9815"/>
              </a:xfrm>
              <a:custGeom>
                <a:avLst/>
                <a:gdLst>
                  <a:gd name="connsiteX0" fmla="*/ 672 w 21662"/>
                  <a:gd name="connsiteY0" fmla="*/ 7198 h 9815"/>
                  <a:gd name="connsiteX1" fmla="*/ 15060 w 21662"/>
                  <a:gd name="connsiteY1" fmla="*/ 0 h 9815"/>
                  <a:gd name="connsiteX2" fmla="*/ 21599 w 21662"/>
                  <a:gd name="connsiteY2" fmla="*/ 4581 h 9815"/>
                  <a:gd name="connsiteX3" fmla="*/ 14406 w 21662"/>
                  <a:gd name="connsiteY3" fmla="*/ 9816 h 9815"/>
                  <a:gd name="connsiteX4" fmla="*/ 672 w 21662"/>
                  <a:gd name="connsiteY4" fmla="*/ 6544 h 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62" h="9815">
                    <a:moveTo>
                      <a:pt x="672" y="7198"/>
                    </a:moveTo>
                    <a:cubicBezTo>
                      <a:pt x="2634" y="5235"/>
                      <a:pt x="12444" y="0"/>
                      <a:pt x="15060" y="0"/>
                    </a:cubicBezTo>
                    <a:cubicBezTo>
                      <a:pt x="17676" y="0"/>
                      <a:pt x="22253" y="2617"/>
                      <a:pt x="21599" y="4581"/>
                    </a:cubicBezTo>
                    <a:cubicBezTo>
                      <a:pt x="21599" y="6544"/>
                      <a:pt x="17676" y="9161"/>
                      <a:pt x="14406" y="9816"/>
                    </a:cubicBezTo>
                    <a:cubicBezTo>
                      <a:pt x="11136" y="9816"/>
                      <a:pt x="-3251" y="9816"/>
                      <a:pt x="672" y="654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FFFA9AB5-E75F-3ED9-B372-879EAD78399A}"/>
                  </a:ext>
                </a:extLst>
              </p:cNvPr>
              <p:cNvSpPr/>
              <p:nvPr/>
            </p:nvSpPr>
            <p:spPr>
              <a:xfrm>
                <a:off x="1430726" y="3635620"/>
                <a:ext cx="31544" cy="26193"/>
              </a:xfrm>
              <a:custGeom>
                <a:avLst/>
                <a:gdLst>
                  <a:gd name="connsiteX0" fmla="*/ 9165 w 31544"/>
                  <a:gd name="connsiteY0" fmla="*/ 572 h 26193"/>
                  <a:gd name="connsiteX1" fmla="*/ 21590 w 31544"/>
                  <a:gd name="connsiteY1" fmla="*/ 9079 h 26193"/>
                  <a:gd name="connsiteX2" fmla="*/ 31399 w 31544"/>
                  <a:gd name="connsiteY2" fmla="*/ 20204 h 26193"/>
                  <a:gd name="connsiteX3" fmla="*/ 24860 w 31544"/>
                  <a:gd name="connsiteY3" fmla="*/ 26093 h 26193"/>
                  <a:gd name="connsiteX4" fmla="*/ 9818 w 31544"/>
                  <a:gd name="connsiteY4" fmla="*/ 16932 h 26193"/>
                  <a:gd name="connsiteX5" fmla="*/ 9 w 31544"/>
                  <a:gd name="connsiteY5" fmla="*/ 10388 h 26193"/>
                  <a:gd name="connsiteX6" fmla="*/ 9165 w 31544"/>
                  <a:gd name="connsiteY6" fmla="*/ 572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44" h="26193">
                    <a:moveTo>
                      <a:pt x="9165" y="572"/>
                    </a:moveTo>
                    <a:cubicBezTo>
                      <a:pt x="13742" y="1881"/>
                      <a:pt x="18320" y="7116"/>
                      <a:pt x="21590" y="9079"/>
                    </a:cubicBezTo>
                    <a:cubicBezTo>
                      <a:pt x="24860" y="11042"/>
                      <a:pt x="32707" y="16277"/>
                      <a:pt x="31399" y="20204"/>
                    </a:cubicBezTo>
                    <a:cubicBezTo>
                      <a:pt x="30091" y="24130"/>
                      <a:pt x="27475" y="26747"/>
                      <a:pt x="24860" y="26093"/>
                    </a:cubicBezTo>
                    <a:cubicBezTo>
                      <a:pt x="22244" y="26093"/>
                      <a:pt x="12434" y="17586"/>
                      <a:pt x="9818" y="16932"/>
                    </a:cubicBezTo>
                    <a:cubicBezTo>
                      <a:pt x="7203" y="16277"/>
                      <a:pt x="663" y="11697"/>
                      <a:pt x="9" y="10388"/>
                    </a:cubicBezTo>
                    <a:cubicBezTo>
                      <a:pt x="9" y="9079"/>
                      <a:pt x="-645" y="-2700"/>
                      <a:pt x="9165" y="5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06B0E4A3-16F4-4692-9B19-D72AD64DF118}"/>
                  </a:ext>
                </a:extLst>
              </p:cNvPr>
              <p:cNvSpPr/>
              <p:nvPr/>
            </p:nvSpPr>
            <p:spPr>
              <a:xfrm>
                <a:off x="1389431" y="3640701"/>
                <a:ext cx="49015" cy="23957"/>
              </a:xfrm>
              <a:custGeom>
                <a:avLst/>
                <a:gdLst>
                  <a:gd name="connsiteX0" fmla="*/ 1413 w 49015"/>
                  <a:gd name="connsiteY0" fmla="*/ 6616 h 23957"/>
                  <a:gd name="connsiteX1" fmla="*/ 12530 w 49015"/>
                  <a:gd name="connsiteY1" fmla="*/ 72 h 23957"/>
                  <a:gd name="connsiteX2" fmla="*/ 28225 w 49015"/>
                  <a:gd name="connsiteY2" fmla="*/ 3999 h 23957"/>
                  <a:gd name="connsiteX3" fmla="*/ 41958 w 49015"/>
                  <a:gd name="connsiteY3" fmla="*/ 15123 h 23957"/>
                  <a:gd name="connsiteX4" fmla="*/ 48498 w 49015"/>
                  <a:gd name="connsiteY4" fmla="*/ 21667 h 23957"/>
                  <a:gd name="connsiteX5" fmla="*/ 38688 w 49015"/>
                  <a:gd name="connsiteY5" fmla="*/ 23630 h 23957"/>
                  <a:gd name="connsiteX6" fmla="*/ 24301 w 49015"/>
                  <a:gd name="connsiteY6" fmla="*/ 22322 h 23957"/>
                  <a:gd name="connsiteX7" fmla="*/ 16454 w 49015"/>
                  <a:gd name="connsiteY7" fmla="*/ 10543 h 23957"/>
                  <a:gd name="connsiteX8" fmla="*/ 7952 w 49015"/>
                  <a:gd name="connsiteY8" fmla="*/ 14469 h 23957"/>
                  <a:gd name="connsiteX9" fmla="*/ 759 w 49015"/>
                  <a:gd name="connsiteY9" fmla="*/ 7925 h 2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015" h="23957">
                    <a:moveTo>
                      <a:pt x="1413" y="6616"/>
                    </a:moveTo>
                    <a:cubicBezTo>
                      <a:pt x="5336" y="3344"/>
                      <a:pt x="5336" y="-582"/>
                      <a:pt x="12530" y="72"/>
                    </a:cubicBezTo>
                    <a:cubicBezTo>
                      <a:pt x="20377" y="72"/>
                      <a:pt x="25609" y="2035"/>
                      <a:pt x="28225" y="3999"/>
                    </a:cubicBezTo>
                    <a:cubicBezTo>
                      <a:pt x="30841" y="5962"/>
                      <a:pt x="37380" y="11197"/>
                      <a:pt x="41958" y="15123"/>
                    </a:cubicBezTo>
                    <a:cubicBezTo>
                      <a:pt x="46536" y="19050"/>
                      <a:pt x="50460" y="20358"/>
                      <a:pt x="48498" y="21667"/>
                    </a:cubicBezTo>
                    <a:cubicBezTo>
                      <a:pt x="45882" y="22976"/>
                      <a:pt x="43920" y="22976"/>
                      <a:pt x="38688" y="23630"/>
                    </a:cubicBezTo>
                    <a:cubicBezTo>
                      <a:pt x="33457" y="23630"/>
                      <a:pt x="25609" y="24939"/>
                      <a:pt x="24301" y="22322"/>
                    </a:cubicBezTo>
                    <a:cubicBezTo>
                      <a:pt x="23647" y="19704"/>
                      <a:pt x="19723" y="10543"/>
                      <a:pt x="16454" y="10543"/>
                    </a:cubicBezTo>
                    <a:cubicBezTo>
                      <a:pt x="13184" y="10543"/>
                      <a:pt x="13184" y="14469"/>
                      <a:pt x="7952" y="14469"/>
                    </a:cubicBezTo>
                    <a:cubicBezTo>
                      <a:pt x="2720" y="14469"/>
                      <a:pt x="-1857" y="9888"/>
                      <a:pt x="759" y="79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A676E16E-3EEE-1286-C3F2-495F081BAD5F}"/>
                  </a:ext>
                </a:extLst>
              </p:cNvPr>
              <p:cNvSpPr/>
              <p:nvPr/>
            </p:nvSpPr>
            <p:spPr>
              <a:xfrm>
                <a:off x="1361794" y="3666765"/>
                <a:ext cx="82925" cy="39446"/>
              </a:xfrm>
              <a:custGeom>
                <a:avLst/>
                <a:gdLst>
                  <a:gd name="connsiteX0" fmla="*/ 275 w 82925"/>
                  <a:gd name="connsiteY0" fmla="*/ 7382 h 39446"/>
                  <a:gd name="connsiteX1" fmla="*/ 12046 w 82925"/>
                  <a:gd name="connsiteY1" fmla="*/ 838 h 39446"/>
                  <a:gd name="connsiteX2" fmla="*/ 27741 w 82925"/>
                  <a:gd name="connsiteY2" fmla="*/ 183 h 39446"/>
                  <a:gd name="connsiteX3" fmla="*/ 48014 w 82925"/>
                  <a:gd name="connsiteY3" fmla="*/ 1492 h 39446"/>
                  <a:gd name="connsiteX4" fmla="*/ 48668 w 82925"/>
                  <a:gd name="connsiteY4" fmla="*/ 11308 h 39446"/>
                  <a:gd name="connsiteX5" fmla="*/ 57169 w 82925"/>
                  <a:gd name="connsiteY5" fmla="*/ 12617 h 39446"/>
                  <a:gd name="connsiteX6" fmla="*/ 68287 w 82925"/>
                  <a:gd name="connsiteY6" fmla="*/ 21778 h 39446"/>
                  <a:gd name="connsiteX7" fmla="*/ 72210 w 82925"/>
                  <a:gd name="connsiteY7" fmla="*/ 30285 h 39446"/>
                  <a:gd name="connsiteX8" fmla="*/ 80712 w 82925"/>
                  <a:gd name="connsiteY8" fmla="*/ 34866 h 39446"/>
                  <a:gd name="connsiteX9" fmla="*/ 80712 w 82925"/>
                  <a:gd name="connsiteY9" fmla="*/ 39447 h 39446"/>
                  <a:gd name="connsiteX10" fmla="*/ 68287 w 82925"/>
                  <a:gd name="connsiteY10" fmla="*/ 33557 h 39446"/>
                  <a:gd name="connsiteX11" fmla="*/ 57169 w 82925"/>
                  <a:gd name="connsiteY11" fmla="*/ 28322 h 39446"/>
                  <a:gd name="connsiteX12" fmla="*/ 48014 w 82925"/>
                  <a:gd name="connsiteY12" fmla="*/ 37483 h 39446"/>
                  <a:gd name="connsiteX13" fmla="*/ 36896 w 82925"/>
                  <a:gd name="connsiteY13" fmla="*/ 33557 h 39446"/>
                  <a:gd name="connsiteX14" fmla="*/ 25779 w 82925"/>
                  <a:gd name="connsiteY14" fmla="*/ 23741 h 39446"/>
                  <a:gd name="connsiteX15" fmla="*/ 12046 w 82925"/>
                  <a:gd name="connsiteY15" fmla="*/ 25050 h 39446"/>
                  <a:gd name="connsiteX16" fmla="*/ 929 w 82925"/>
                  <a:gd name="connsiteY16" fmla="*/ 6073 h 3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925" h="39446">
                    <a:moveTo>
                      <a:pt x="275" y="7382"/>
                    </a:moveTo>
                    <a:cubicBezTo>
                      <a:pt x="4198" y="4110"/>
                      <a:pt x="5506" y="1492"/>
                      <a:pt x="12046" y="838"/>
                    </a:cubicBezTo>
                    <a:cubicBezTo>
                      <a:pt x="19240" y="838"/>
                      <a:pt x="23817" y="-471"/>
                      <a:pt x="27741" y="183"/>
                    </a:cubicBezTo>
                    <a:cubicBezTo>
                      <a:pt x="31665" y="838"/>
                      <a:pt x="45398" y="-1126"/>
                      <a:pt x="48014" y="1492"/>
                    </a:cubicBezTo>
                    <a:cubicBezTo>
                      <a:pt x="50630" y="4110"/>
                      <a:pt x="46706" y="10654"/>
                      <a:pt x="48668" y="11308"/>
                    </a:cubicBezTo>
                    <a:cubicBezTo>
                      <a:pt x="50630" y="11962"/>
                      <a:pt x="53245" y="10654"/>
                      <a:pt x="57169" y="12617"/>
                    </a:cubicBezTo>
                    <a:cubicBezTo>
                      <a:pt x="61093" y="15234"/>
                      <a:pt x="66979" y="19161"/>
                      <a:pt x="68287" y="21778"/>
                    </a:cubicBezTo>
                    <a:cubicBezTo>
                      <a:pt x="68940" y="25050"/>
                      <a:pt x="69594" y="28976"/>
                      <a:pt x="72210" y="30285"/>
                    </a:cubicBezTo>
                    <a:cubicBezTo>
                      <a:pt x="74826" y="31594"/>
                      <a:pt x="77442" y="33557"/>
                      <a:pt x="80712" y="34866"/>
                    </a:cubicBezTo>
                    <a:cubicBezTo>
                      <a:pt x="83982" y="36175"/>
                      <a:pt x="83328" y="39447"/>
                      <a:pt x="80712" y="39447"/>
                    </a:cubicBezTo>
                    <a:cubicBezTo>
                      <a:pt x="78096" y="39447"/>
                      <a:pt x="71556" y="35520"/>
                      <a:pt x="68287" y="33557"/>
                    </a:cubicBezTo>
                    <a:cubicBezTo>
                      <a:pt x="65017" y="31594"/>
                      <a:pt x="60439" y="27013"/>
                      <a:pt x="57169" y="28322"/>
                    </a:cubicBezTo>
                    <a:cubicBezTo>
                      <a:pt x="54553" y="29631"/>
                      <a:pt x="52591" y="37483"/>
                      <a:pt x="48014" y="37483"/>
                    </a:cubicBezTo>
                    <a:cubicBezTo>
                      <a:pt x="43436" y="37483"/>
                      <a:pt x="40166" y="37483"/>
                      <a:pt x="36896" y="33557"/>
                    </a:cubicBezTo>
                    <a:cubicBezTo>
                      <a:pt x="32973" y="30285"/>
                      <a:pt x="27741" y="23087"/>
                      <a:pt x="25779" y="23741"/>
                    </a:cubicBezTo>
                    <a:cubicBezTo>
                      <a:pt x="23817" y="23741"/>
                      <a:pt x="14008" y="27668"/>
                      <a:pt x="12046" y="25050"/>
                    </a:cubicBezTo>
                    <a:cubicBezTo>
                      <a:pt x="10084" y="22433"/>
                      <a:pt x="-3649" y="9999"/>
                      <a:pt x="929" y="60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D725532F-BEBD-2AE8-C0D9-AA55E3FDCB71}"/>
                </a:ext>
              </a:extLst>
            </p:cNvPr>
            <p:cNvGrpSpPr/>
            <p:nvPr/>
          </p:nvGrpSpPr>
          <p:grpSpPr>
            <a:xfrm>
              <a:off x="2566665" y="3045755"/>
              <a:ext cx="1151624" cy="986997"/>
              <a:chOff x="2566665" y="3045755"/>
              <a:chExt cx="1151624" cy="986997"/>
            </a:xfrm>
            <a:solidFill>
              <a:srgbClr val="D5C2A5"/>
            </a:solidFill>
          </p:grpSpPr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51BF4F34-32CB-5FBD-D956-4D1A1E2A21EA}"/>
                  </a:ext>
                </a:extLst>
              </p:cNvPr>
              <p:cNvSpPr/>
              <p:nvPr/>
            </p:nvSpPr>
            <p:spPr>
              <a:xfrm>
                <a:off x="2566665" y="3045755"/>
                <a:ext cx="1151624" cy="986997"/>
              </a:xfrm>
              <a:custGeom>
                <a:avLst/>
                <a:gdLst>
                  <a:gd name="connsiteX0" fmla="*/ 543441 w 1151624"/>
                  <a:gd name="connsiteY0" fmla="*/ 56456 h 986997"/>
                  <a:gd name="connsiteX1" fmla="*/ 540826 w 1151624"/>
                  <a:gd name="connsiteY1" fmla="*/ 59073 h 986997"/>
                  <a:gd name="connsiteX2" fmla="*/ 521861 w 1151624"/>
                  <a:gd name="connsiteY2" fmla="*/ 70198 h 986997"/>
                  <a:gd name="connsiteX3" fmla="*/ 508781 w 1151624"/>
                  <a:gd name="connsiteY3" fmla="*/ 76088 h 986997"/>
                  <a:gd name="connsiteX4" fmla="*/ 491779 w 1151624"/>
                  <a:gd name="connsiteY4" fmla="*/ 78705 h 986997"/>
                  <a:gd name="connsiteX5" fmla="*/ 463658 w 1151624"/>
                  <a:gd name="connsiteY5" fmla="*/ 78051 h 986997"/>
                  <a:gd name="connsiteX6" fmla="*/ 444040 w 1151624"/>
                  <a:gd name="connsiteY6" fmla="*/ 69544 h 986997"/>
                  <a:gd name="connsiteX7" fmla="*/ 436846 w 1151624"/>
                  <a:gd name="connsiteY7" fmla="*/ 47949 h 986997"/>
                  <a:gd name="connsiteX8" fmla="*/ 430306 w 1151624"/>
                  <a:gd name="connsiteY8" fmla="*/ 33552 h 986997"/>
                  <a:gd name="connsiteX9" fmla="*/ 425728 w 1151624"/>
                  <a:gd name="connsiteY9" fmla="*/ 32898 h 986997"/>
                  <a:gd name="connsiteX10" fmla="*/ 424421 w 1151624"/>
                  <a:gd name="connsiteY10" fmla="*/ 20464 h 986997"/>
                  <a:gd name="connsiteX11" fmla="*/ 417227 w 1151624"/>
                  <a:gd name="connsiteY11" fmla="*/ 17193 h 986997"/>
                  <a:gd name="connsiteX12" fmla="*/ 417227 w 1151624"/>
                  <a:gd name="connsiteY12" fmla="*/ 9340 h 986997"/>
                  <a:gd name="connsiteX13" fmla="*/ 434884 w 1151624"/>
                  <a:gd name="connsiteY13" fmla="*/ 15884 h 986997"/>
                  <a:gd name="connsiteX14" fmla="*/ 456465 w 1151624"/>
                  <a:gd name="connsiteY14" fmla="*/ 32243 h 986997"/>
                  <a:gd name="connsiteX15" fmla="*/ 459734 w 1151624"/>
                  <a:gd name="connsiteY15" fmla="*/ 30935 h 986997"/>
                  <a:gd name="connsiteX16" fmla="*/ 436846 w 1151624"/>
                  <a:gd name="connsiteY16" fmla="*/ 12612 h 986997"/>
                  <a:gd name="connsiteX17" fmla="*/ 415265 w 1151624"/>
                  <a:gd name="connsiteY17" fmla="*/ 5414 h 986997"/>
                  <a:gd name="connsiteX18" fmla="*/ 409379 w 1151624"/>
                  <a:gd name="connsiteY18" fmla="*/ 178 h 986997"/>
                  <a:gd name="connsiteX19" fmla="*/ 394993 w 1151624"/>
                  <a:gd name="connsiteY19" fmla="*/ 1487 h 986997"/>
                  <a:gd name="connsiteX20" fmla="*/ 367526 w 1151624"/>
                  <a:gd name="connsiteY20" fmla="*/ 5414 h 986997"/>
                  <a:gd name="connsiteX21" fmla="*/ 339406 w 1151624"/>
                  <a:gd name="connsiteY21" fmla="*/ 16538 h 986997"/>
                  <a:gd name="connsiteX22" fmla="*/ 309978 w 1151624"/>
                  <a:gd name="connsiteY22" fmla="*/ 28317 h 986997"/>
                  <a:gd name="connsiteX23" fmla="*/ 283165 w 1151624"/>
                  <a:gd name="connsiteY23" fmla="*/ 41405 h 986997"/>
                  <a:gd name="connsiteX24" fmla="*/ 268124 w 1151624"/>
                  <a:gd name="connsiteY24" fmla="*/ 57765 h 986997"/>
                  <a:gd name="connsiteX25" fmla="*/ 247197 w 1151624"/>
                  <a:gd name="connsiteY25" fmla="*/ 66926 h 986997"/>
                  <a:gd name="connsiteX26" fmla="*/ 227578 w 1151624"/>
                  <a:gd name="connsiteY26" fmla="*/ 72161 h 986997"/>
                  <a:gd name="connsiteX27" fmla="*/ 215807 w 1151624"/>
                  <a:gd name="connsiteY27" fmla="*/ 85903 h 986997"/>
                  <a:gd name="connsiteX28" fmla="*/ 200766 w 1151624"/>
                  <a:gd name="connsiteY28" fmla="*/ 112079 h 986997"/>
                  <a:gd name="connsiteX29" fmla="*/ 187033 w 1151624"/>
                  <a:gd name="connsiteY29" fmla="*/ 127130 h 986997"/>
                  <a:gd name="connsiteX30" fmla="*/ 160220 w 1151624"/>
                  <a:gd name="connsiteY30" fmla="*/ 136291 h 986997"/>
                  <a:gd name="connsiteX31" fmla="*/ 141255 w 1151624"/>
                  <a:gd name="connsiteY31" fmla="*/ 145453 h 986997"/>
                  <a:gd name="connsiteX32" fmla="*/ 129484 w 1151624"/>
                  <a:gd name="connsiteY32" fmla="*/ 148070 h 986997"/>
                  <a:gd name="connsiteX33" fmla="*/ 122291 w 1151624"/>
                  <a:gd name="connsiteY33" fmla="*/ 153960 h 986997"/>
                  <a:gd name="connsiteX34" fmla="*/ 107250 w 1151624"/>
                  <a:gd name="connsiteY34" fmla="*/ 155923 h 986997"/>
                  <a:gd name="connsiteX35" fmla="*/ 77821 w 1151624"/>
                  <a:gd name="connsiteY35" fmla="*/ 170320 h 986997"/>
                  <a:gd name="connsiteX36" fmla="*/ 45777 w 1151624"/>
                  <a:gd name="connsiteY36" fmla="*/ 183407 h 986997"/>
                  <a:gd name="connsiteX37" fmla="*/ 22235 w 1151624"/>
                  <a:gd name="connsiteY37" fmla="*/ 194532 h 986997"/>
                  <a:gd name="connsiteX38" fmla="*/ 11117 w 1151624"/>
                  <a:gd name="connsiteY38" fmla="*/ 205002 h 986997"/>
                  <a:gd name="connsiteX39" fmla="*/ 11117 w 1151624"/>
                  <a:gd name="connsiteY39" fmla="*/ 211546 h 986997"/>
                  <a:gd name="connsiteX40" fmla="*/ 15041 w 1151624"/>
                  <a:gd name="connsiteY40" fmla="*/ 216781 h 986997"/>
                  <a:gd name="connsiteX41" fmla="*/ 23542 w 1151624"/>
                  <a:gd name="connsiteY41" fmla="*/ 216781 h 986997"/>
                  <a:gd name="connsiteX42" fmla="*/ 27466 w 1151624"/>
                  <a:gd name="connsiteY42" fmla="*/ 223325 h 986997"/>
                  <a:gd name="connsiteX43" fmla="*/ 32044 w 1151624"/>
                  <a:gd name="connsiteY43" fmla="*/ 220053 h 986997"/>
                  <a:gd name="connsiteX44" fmla="*/ 31390 w 1151624"/>
                  <a:gd name="connsiteY44" fmla="*/ 230523 h 986997"/>
                  <a:gd name="connsiteX45" fmla="*/ 26158 w 1151624"/>
                  <a:gd name="connsiteY45" fmla="*/ 235759 h 986997"/>
                  <a:gd name="connsiteX46" fmla="*/ 26158 w 1151624"/>
                  <a:gd name="connsiteY46" fmla="*/ 246883 h 986997"/>
                  <a:gd name="connsiteX47" fmla="*/ 34660 w 1151624"/>
                  <a:gd name="connsiteY47" fmla="*/ 255390 h 986997"/>
                  <a:gd name="connsiteX48" fmla="*/ 30736 w 1151624"/>
                  <a:gd name="connsiteY48" fmla="*/ 261934 h 986997"/>
                  <a:gd name="connsiteX49" fmla="*/ 24197 w 1151624"/>
                  <a:gd name="connsiteY49" fmla="*/ 254736 h 986997"/>
                  <a:gd name="connsiteX50" fmla="*/ 14387 w 1151624"/>
                  <a:gd name="connsiteY50" fmla="*/ 251464 h 986997"/>
                  <a:gd name="connsiteX51" fmla="*/ 5232 w 1151624"/>
                  <a:gd name="connsiteY51" fmla="*/ 246229 h 986997"/>
                  <a:gd name="connsiteX52" fmla="*/ 4578 w 1151624"/>
                  <a:gd name="connsiteY52" fmla="*/ 246229 h 986997"/>
                  <a:gd name="connsiteX53" fmla="*/ 4578 w 1151624"/>
                  <a:gd name="connsiteY53" fmla="*/ 247538 h 986997"/>
                  <a:gd name="connsiteX54" fmla="*/ 4578 w 1151624"/>
                  <a:gd name="connsiteY54" fmla="*/ 254082 h 986997"/>
                  <a:gd name="connsiteX55" fmla="*/ 9809 w 1151624"/>
                  <a:gd name="connsiteY55" fmla="*/ 274367 h 986997"/>
                  <a:gd name="connsiteX56" fmla="*/ 12425 w 1151624"/>
                  <a:gd name="connsiteY56" fmla="*/ 280257 h 986997"/>
                  <a:gd name="connsiteX57" fmla="*/ 15041 w 1151624"/>
                  <a:gd name="connsiteY57" fmla="*/ 286801 h 986997"/>
                  <a:gd name="connsiteX58" fmla="*/ 18965 w 1151624"/>
                  <a:gd name="connsiteY58" fmla="*/ 301198 h 986997"/>
                  <a:gd name="connsiteX59" fmla="*/ 20273 w 1151624"/>
                  <a:gd name="connsiteY59" fmla="*/ 305124 h 986997"/>
                  <a:gd name="connsiteX60" fmla="*/ 20927 w 1151624"/>
                  <a:gd name="connsiteY60" fmla="*/ 309050 h 986997"/>
                  <a:gd name="connsiteX61" fmla="*/ 21581 w 1151624"/>
                  <a:gd name="connsiteY61" fmla="*/ 312977 h 986997"/>
                  <a:gd name="connsiteX62" fmla="*/ 23542 w 1151624"/>
                  <a:gd name="connsiteY62" fmla="*/ 314940 h 986997"/>
                  <a:gd name="connsiteX63" fmla="*/ 28774 w 1151624"/>
                  <a:gd name="connsiteY63" fmla="*/ 324756 h 986997"/>
                  <a:gd name="connsiteX64" fmla="*/ 23542 w 1151624"/>
                  <a:gd name="connsiteY64" fmla="*/ 338498 h 986997"/>
                  <a:gd name="connsiteX65" fmla="*/ 22235 w 1151624"/>
                  <a:gd name="connsiteY65" fmla="*/ 339806 h 986997"/>
                  <a:gd name="connsiteX66" fmla="*/ 20927 w 1151624"/>
                  <a:gd name="connsiteY66" fmla="*/ 341115 h 986997"/>
                  <a:gd name="connsiteX67" fmla="*/ 20927 w 1151624"/>
                  <a:gd name="connsiteY67" fmla="*/ 364673 h 986997"/>
                  <a:gd name="connsiteX68" fmla="*/ 20927 w 1151624"/>
                  <a:gd name="connsiteY68" fmla="*/ 365982 h 986997"/>
                  <a:gd name="connsiteX69" fmla="*/ 11771 w 1151624"/>
                  <a:gd name="connsiteY69" fmla="*/ 377107 h 986997"/>
                  <a:gd name="connsiteX70" fmla="*/ 7193 w 1151624"/>
                  <a:gd name="connsiteY70" fmla="*/ 379724 h 986997"/>
                  <a:gd name="connsiteX71" fmla="*/ 0 w 1151624"/>
                  <a:gd name="connsiteY71" fmla="*/ 384305 h 986997"/>
                  <a:gd name="connsiteX72" fmla="*/ 654 w 1151624"/>
                  <a:gd name="connsiteY72" fmla="*/ 387577 h 986997"/>
                  <a:gd name="connsiteX73" fmla="*/ 1962 w 1151624"/>
                  <a:gd name="connsiteY73" fmla="*/ 398701 h 986997"/>
                  <a:gd name="connsiteX74" fmla="*/ 0 w 1151624"/>
                  <a:gd name="connsiteY74" fmla="*/ 401973 h 986997"/>
                  <a:gd name="connsiteX75" fmla="*/ 7193 w 1151624"/>
                  <a:gd name="connsiteY75" fmla="*/ 405245 h 986997"/>
                  <a:gd name="connsiteX76" fmla="*/ 9809 w 1151624"/>
                  <a:gd name="connsiteY76" fmla="*/ 408517 h 986997"/>
                  <a:gd name="connsiteX77" fmla="*/ 13733 w 1151624"/>
                  <a:gd name="connsiteY77" fmla="*/ 412444 h 986997"/>
                  <a:gd name="connsiteX78" fmla="*/ 15695 w 1151624"/>
                  <a:gd name="connsiteY78" fmla="*/ 412444 h 986997"/>
                  <a:gd name="connsiteX79" fmla="*/ 23542 w 1151624"/>
                  <a:gd name="connsiteY79" fmla="*/ 415716 h 986997"/>
                  <a:gd name="connsiteX80" fmla="*/ 26158 w 1151624"/>
                  <a:gd name="connsiteY80" fmla="*/ 418333 h 986997"/>
                  <a:gd name="connsiteX81" fmla="*/ 38584 w 1151624"/>
                  <a:gd name="connsiteY81" fmla="*/ 432730 h 986997"/>
                  <a:gd name="connsiteX82" fmla="*/ 40546 w 1151624"/>
                  <a:gd name="connsiteY82" fmla="*/ 432730 h 986997"/>
                  <a:gd name="connsiteX83" fmla="*/ 48393 w 1151624"/>
                  <a:gd name="connsiteY83" fmla="*/ 436002 h 986997"/>
                  <a:gd name="connsiteX84" fmla="*/ 50355 w 1151624"/>
                  <a:gd name="connsiteY84" fmla="*/ 437311 h 986997"/>
                  <a:gd name="connsiteX85" fmla="*/ 58856 w 1151624"/>
                  <a:gd name="connsiteY85" fmla="*/ 448435 h 986997"/>
                  <a:gd name="connsiteX86" fmla="*/ 56895 w 1151624"/>
                  <a:gd name="connsiteY86" fmla="*/ 454979 h 986997"/>
                  <a:gd name="connsiteX87" fmla="*/ 56895 w 1151624"/>
                  <a:gd name="connsiteY87" fmla="*/ 455633 h 986997"/>
                  <a:gd name="connsiteX88" fmla="*/ 58856 w 1151624"/>
                  <a:gd name="connsiteY88" fmla="*/ 470684 h 986997"/>
                  <a:gd name="connsiteX89" fmla="*/ 55587 w 1151624"/>
                  <a:gd name="connsiteY89" fmla="*/ 473956 h 986997"/>
                  <a:gd name="connsiteX90" fmla="*/ 50355 w 1151624"/>
                  <a:gd name="connsiteY90" fmla="*/ 479846 h 986997"/>
                  <a:gd name="connsiteX91" fmla="*/ 56240 w 1151624"/>
                  <a:gd name="connsiteY91" fmla="*/ 499478 h 986997"/>
                  <a:gd name="connsiteX92" fmla="*/ 62126 w 1151624"/>
                  <a:gd name="connsiteY92" fmla="*/ 500132 h 986997"/>
                  <a:gd name="connsiteX93" fmla="*/ 70628 w 1151624"/>
                  <a:gd name="connsiteY93" fmla="*/ 503404 h 986997"/>
                  <a:gd name="connsiteX94" fmla="*/ 72589 w 1151624"/>
                  <a:gd name="connsiteY94" fmla="*/ 505367 h 986997"/>
                  <a:gd name="connsiteX95" fmla="*/ 72589 w 1151624"/>
                  <a:gd name="connsiteY95" fmla="*/ 508639 h 986997"/>
                  <a:gd name="connsiteX96" fmla="*/ 70628 w 1151624"/>
                  <a:gd name="connsiteY96" fmla="*/ 512565 h 986997"/>
                  <a:gd name="connsiteX97" fmla="*/ 69974 w 1151624"/>
                  <a:gd name="connsiteY97" fmla="*/ 514528 h 986997"/>
                  <a:gd name="connsiteX98" fmla="*/ 72589 w 1151624"/>
                  <a:gd name="connsiteY98" fmla="*/ 524344 h 986997"/>
                  <a:gd name="connsiteX99" fmla="*/ 69974 w 1151624"/>
                  <a:gd name="connsiteY99" fmla="*/ 528270 h 986997"/>
                  <a:gd name="connsiteX100" fmla="*/ 74552 w 1151624"/>
                  <a:gd name="connsiteY100" fmla="*/ 532197 h 986997"/>
                  <a:gd name="connsiteX101" fmla="*/ 79783 w 1151624"/>
                  <a:gd name="connsiteY101" fmla="*/ 532197 h 986997"/>
                  <a:gd name="connsiteX102" fmla="*/ 79783 w 1151624"/>
                  <a:gd name="connsiteY102" fmla="*/ 538086 h 986997"/>
                  <a:gd name="connsiteX103" fmla="*/ 77821 w 1151624"/>
                  <a:gd name="connsiteY103" fmla="*/ 547248 h 986997"/>
                  <a:gd name="connsiteX104" fmla="*/ 76513 w 1151624"/>
                  <a:gd name="connsiteY104" fmla="*/ 549211 h 986997"/>
                  <a:gd name="connsiteX105" fmla="*/ 74552 w 1151624"/>
                  <a:gd name="connsiteY105" fmla="*/ 553138 h 986997"/>
                  <a:gd name="connsiteX106" fmla="*/ 74552 w 1151624"/>
                  <a:gd name="connsiteY106" fmla="*/ 556410 h 986997"/>
                  <a:gd name="connsiteX107" fmla="*/ 74552 w 1151624"/>
                  <a:gd name="connsiteY107" fmla="*/ 570806 h 986997"/>
                  <a:gd name="connsiteX108" fmla="*/ 69974 w 1151624"/>
                  <a:gd name="connsiteY108" fmla="*/ 576695 h 986997"/>
                  <a:gd name="connsiteX109" fmla="*/ 64088 w 1151624"/>
                  <a:gd name="connsiteY109" fmla="*/ 583894 h 986997"/>
                  <a:gd name="connsiteX110" fmla="*/ 64088 w 1151624"/>
                  <a:gd name="connsiteY110" fmla="*/ 583894 h 986997"/>
                  <a:gd name="connsiteX111" fmla="*/ 64742 w 1151624"/>
                  <a:gd name="connsiteY111" fmla="*/ 585202 h 986997"/>
                  <a:gd name="connsiteX112" fmla="*/ 65396 w 1151624"/>
                  <a:gd name="connsiteY112" fmla="*/ 585202 h 986997"/>
                  <a:gd name="connsiteX113" fmla="*/ 65396 w 1151624"/>
                  <a:gd name="connsiteY113" fmla="*/ 586511 h 986997"/>
                  <a:gd name="connsiteX114" fmla="*/ 69320 w 1151624"/>
                  <a:gd name="connsiteY114" fmla="*/ 594364 h 986997"/>
                  <a:gd name="connsiteX115" fmla="*/ 71282 w 1151624"/>
                  <a:gd name="connsiteY115" fmla="*/ 600253 h 986997"/>
                  <a:gd name="connsiteX116" fmla="*/ 74552 w 1151624"/>
                  <a:gd name="connsiteY116" fmla="*/ 602871 h 986997"/>
                  <a:gd name="connsiteX117" fmla="*/ 82399 w 1151624"/>
                  <a:gd name="connsiteY117" fmla="*/ 612033 h 986997"/>
                  <a:gd name="connsiteX118" fmla="*/ 82399 w 1151624"/>
                  <a:gd name="connsiteY118" fmla="*/ 627738 h 986997"/>
                  <a:gd name="connsiteX119" fmla="*/ 80437 w 1151624"/>
                  <a:gd name="connsiteY119" fmla="*/ 631010 h 986997"/>
                  <a:gd name="connsiteX120" fmla="*/ 79783 w 1151624"/>
                  <a:gd name="connsiteY120" fmla="*/ 632319 h 986997"/>
                  <a:gd name="connsiteX121" fmla="*/ 81745 w 1151624"/>
                  <a:gd name="connsiteY121" fmla="*/ 632973 h 986997"/>
                  <a:gd name="connsiteX122" fmla="*/ 82399 w 1151624"/>
                  <a:gd name="connsiteY122" fmla="*/ 632973 h 986997"/>
                  <a:gd name="connsiteX123" fmla="*/ 92208 w 1151624"/>
                  <a:gd name="connsiteY123" fmla="*/ 636899 h 986997"/>
                  <a:gd name="connsiteX124" fmla="*/ 94824 w 1151624"/>
                  <a:gd name="connsiteY124" fmla="*/ 638862 h 986997"/>
                  <a:gd name="connsiteX125" fmla="*/ 96132 w 1151624"/>
                  <a:gd name="connsiteY125" fmla="*/ 638862 h 986997"/>
                  <a:gd name="connsiteX126" fmla="*/ 107250 w 1151624"/>
                  <a:gd name="connsiteY126" fmla="*/ 645406 h 986997"/>
                  <a:gd name="connsiteX127" fmla="*/ 111173 w 1151624"/>
                  <a:gd name="connsiteY127" fmla="*/ 667001 h 986997"/>
                  <a:gd name="connsiteX128" fmla="*/ 114443 w 1151624"/>
                  <a:gd name="connsiteY128" fmla="*/ 672236 h 986997"/>
                  <a:gd name="connsiteX129" fmla="*/ 119675 w 1151624"/>
                  <a:gd name="connsiteY129" fmla="*/ 684670 h 986997"/>
                  <a:gd name="connsiteX130" fmla="*/ 119021 w 1151624"/>
                  <a:gd name="connsiteY130" fmla="*/ 690559 h 986997"/>
                  <a:gd name="connsiteX131" fmla="*/ 117059 w 1151624"/>
                  <a:gd name="connsiteY131" fmla="*/ 700375 h 986997"/>
                  <a:gd name="connsiteX132" fmla="*/ 117059 w 1151624"/>
                  <a:gd name="connsiteY132" fmla="*/ 706264 h 986997"/>
                  <a:gd name="connsiteX133" fmla="*/ 116405 w 1151624"/>
                  <a:gd name="connsiteY133" fmla="*/ 716080 h 986997"/>
                  <a:gd name="connsiteX134" fmla="*/ 114443 w 1151624"/>
                  <a:gd name="connsiteY134" fmla="*/ 721970 h 986997"/>
                  <a:gd name="connsiteX135" fmla="*/ 119021 w 1151624"/>
                  <a:gd name="connsiteY135" fmla="*/ 721970 h 986997"/>
                  <a:gd name="connsiteX136" fmla="*/ 125561 w 1151624"/>
                  <a:gd name="connsiteY136" fmla="*/ 725242 h 986997"/>
                  <a:gd name="connsiteX137" fmla="*/ 125561 w 1151624"/>
                  <a:gd name="connsiteY137" fmla="*/ 725242 h 986997"/>
                  <a:gd name="connsiteX138" fmla="*/ 132100 w 1151624"/>
                  <a:gd name="connsiteY138" fmla="*/ 720661 h 986997"/>
                  <a:gd name="connsiteX139" fmla="*/ 137332 w 1151624"/>
                  <a:gd name="connsiteY139" fmla="*/ 722624 h 986997"/>
                  <a:gd name="connsiteX140" fmla="*/ 138640 w 1151624"/>
                  <a:gd name="connsiteY140" fmla="*/ 722624 h 986997"/>
                  <a:gd name="connsiteX141" fmla="*/ 147795 w 1151624"/>
                  <a:gd name="connsiteY141" fmla="*/ 727859 h 986997"/>
                  <a:gd name="connsiteX142" fmla="*/ 151065 w 1151624"/>
                  <a:gd name="connsiteY142" fmla="*/ 738330 h 986997"/>
                  <a:gd name="connsiteX143" fmla="*/ 151065 w 1151624"/>
                  <a:gd name="connsiteY143" fmla="*/ 742256 h 986997"/>
                  <a:gd name="connsiteX144" fmla="*/ 155643 w 1151624"/>
                  <a:gd name="connsiteY144" fmla="*/ 746837 h 986997"/>
                  <a:gd name="connsiteX145" fmla="*/ 161528 w 1151624"/>
                  <a:gd name="connsiteY145" fmla="*/ 754035 h 986997"/>
                  <a:gd name="connsiteX146" fmla="*/ 162182 w 1151624"/>
                  <a:gd name="connsiteY146" fmla="*/ 757307 h 986997"/>
                  <a:gd name="connsiteX147" fmla="*/ 170030 w 1151624"/>
                  <a:gd name="connsiteY147" fmla="*/ 755998 h 986997"/>
                  <a:gd name="connsiteX148" fmla="*/ 179839 w 1151624"/>
                  <a:gd name="connsiteY148" fmla="*/ 759270 h 986997"/>
                  <a:gd name="connsiteX149" fmla="*/ 183763 w 1151624"/>
                  <a:gd name="connsiteY149" fmla="*/ 759924 h 986997"/>
                  <a:gd name="connsiteX150" fmla="*/ 194226 w 1151624"/>
                  <a:gd name="connsiteY150" fmla="*/ 763196 h 986997"/>
                  <a:gd name="connsiteX151" fmla="*/ 196188 w 1151624"/>
                  <a:gd name="connsiteY151" fmla="*/ 764505 h 986997"/>
                  <a:gd name="connsiteX152" fmla="*/ 198150 w 1151624"/>
                  <a:gd name="connsiteY152" fmla="*/ 765814 h 986997"/>
                  <a:gd name="connsiteX153" fmla="*/ 198804 w 1151624"/>
                  <a:gd name="connsiteY153" fmla="*/ 765159 h 986997"/>
                  <a:gd name="connsiteX154" fmla="*/ 207959 w 1151624"/>
                  <a:gd name="connsiteY154" fmla="*/ 761888 h 986997"/>
                  <a:gd name="connsiteX155" fmla="*/ 213191 w 1151624"/>
                  <a:gd name="connsiteY155" fmla="*/ 765159 h 986997"/>
                  <a:gd name="connsiteX156" fmla="*/ 215153 w 1151624"/>
                  <a:gd name="connsiteY156" fmla="*/ 768431 h 986997"/>
                  <a:gd name="connsiteX157" fmla="*/ 217769 w 1151624"/>
                  <a:gd name="connsiteY157" fmla="*/ 772358 h 986997"/>
                  <a:gd name="connsiteX158" fmla="*/ 230848 w 1151624"/>
                  <a:gd name="connsiteY158" fmla="*/ 771049 h 986997"/>
                  <a:gd name="connsiteX159" fmla="*/ 236080 w 1151624"/>
                  <a:gd name="connsiteY159" fmla="*/ 780865 h 986997"/>
                  <a:gd name="connsiteX160" fmla="*/ 247851 w 1151624"/>
                  <a:gd name="connsiteY160" fmla="*/ 775630 h 986997"/>
                  <a:gd name="connsiteX161" fmla="*/ 251775 w 1151624"/>
                  <a:gd name="connsiteY161" fmla="*/ 778247 h 986997"/>
                  <a:gd name="connsiteX162" fmla="*/ 258315 w 1151624"/>
                  <a:gd name="connsiteY162" fmla="*/ 773012 h 986997"/>
                  <a:gd name="connsiteX163" fmla="*/ 272702 w 1151624"/>
                  <a:gd name="connsiteY163" fmla="*/ 774975 h 986997"/>
                  <a:gd name="connsiteX164" fmla="*/ 290359 w 1151624"/>
                  <a:gd name="connsiteY164" fmla="*/ 790026 h 986997"/>
                  <a:gd name="connsiteX165" fmla="*/ 290359 w 1151624"/>
                  <a:gd name="connsiteY165" fmla="*/ 795916 h 986997"/>
                  <a:gd name="connsiteX166" fmla="*/ 287089 w 1151624"/>
                  <a:gd name="connsiteY166" fmla="*/ 799842 h 986997"/>
                  <a:gd name="connsiteX167" fmla="*/ 277280 w 1151624"/>
                  <a:gd name="connsiteY167" fmla="*/ 815548 h 986997"/>
                  <a:gd name="connsiteX168" fmla="*/ 273356 w 1151624"/>
                  <a:gd name="connsiteY168" fmla="*/ 815548 h 986997"/>
                  <a:gd name="connsiteX169" fmla="*/ 266816 w 1151624"/>
                  <a:gd name="connsiteY169" fmla="*/ 824054 h 986997"/>
                  <a:gd name="connsiteX170" fmla="*/ 269432 w 1151624"/>
                  <a:gd name="connsiteY170" fmla="*/ 826018 h 986997"/>
                  <a:gd name="connsiteX171" fmla="*/ 270740 w 1151624"/>
                  <a:gd name="connsiteY171" fmla="*/ 826018 h 986997"/>
                  <a:gd name="connsiteX172" fmla="*/ 285781 w 1151624"/>
                  <a:gd name="connsiteY172" fmla="*/ 827981 h 986997"/>
                  <a:gd name="connsiteX173" fmla="*/ 287089 w 1151624"/>
                  <a:gd name="connsiteY173" fmla="*/ 834525 h 986997"/>
                  <a:gd name="connsiteX174" fmla="*/ 287089 w 1151624"/>
                  <a:gd name="connsiteY174" fmla="*/ 835179 h 986997"/>
                  <a:gd name="connsiteX175" fmla="*/ 292321 w 1151624"/>
                  <a:gd name="connsiteY175" fmla="*/ 836488 h 986997"/>
                  <a:gd name="connsiteX176" fmla="*/ 294282 w 1151624"/>
                  <a:gd name="connsiteY176" fmla="*/ 836488 h 986997"/>
                  <a:gd name="connsiteX177" fmla="*/ 295590 w 1151624"/>
                  <a:gd name="connsiteY177" fmla="*/ 838451 h 986997"/>
                  <a:gd name="connsiteX178" fmla="*/ 309978 w 1151624"/>
                  <a:gd name="connsiteY178" fmla="*/ 856120 h 986997"/>
                  <a:gd name="connsiteX179" fmla="*/ 311285 w 1151624"/>
                  <a:gd name="connsiteY179" fmla="*/ 860046 h 986997"/>
                  <a:gd name="connsiteX180" fmla="*/ 313247 w 1151624"/>
                  <a:gd name="connsiteY180" fmla="*/ 866590 h 986997"/>
                  <a:gd name="connsiteX181" fmla="*/ 322403 w 1151624"/>
                  <a:gd name="connsiteY181" fmla="*/ 871825 h 986997"/>
                  <a:gd name="connsiteX182" fmla="*/ 325019 w 1151624"/>
                  <a:gd name="connsiteY182" fmla="*/ 865936 h 986997"/>
                  <a:gd name="connsiteX183" fmla="*/ 334174 w 1151624"/>
                  <a:gd name="connsiteY183" fmla="*/ 854157 h 986997"/>
                  <a:gd name="connsiteX184" fmla="*/ 343983 w 1151624"/>
                  <a:gd name="connsiteY184" fmla="*/ 848921 h 986997"/>
                  <a:gd name="connsiteX185" fmla="*/ 349869 w 1151624"/>
                  <a:gd name="connsiteY185" fmla="*/ 846958 h 986997"/>
                  <a:gd name="connsiteX186" fmla="*/ 351177 w 1151624"/>
                  <a:gd name="connsiteY186" fmla="*/ 846958 h 986997"/>
                  <a:gd name="connsiteX187" fmla="*/ 348561 w 1151624"/>
                  <a:gd name="connsiteY187" fmla="*/ 843686 h 986997"/>
                  <a:gd name="connsiteX188" fmla="*/ 341368 w 1151624"/>
                  <a:gd name="connsiteY188" fmla="*/ 835179 h 986997"/>
                  <a:gd name="connsiteX189" fmla="*/ 340060 w 1151624"/>
                  <a:gd name="connsiteY189" fmla="*/ 832561 h 986997"/>
                  <a:gd name="connsiteX190" fmla="*/ 331558 w 1151624"/>
                  <a:gd name="connsiteY190" fmla="*/ 816856 h 986997"/>
                  <a:gd name="connsiteX191" fmla="*/ 335482 w 1151624"/>
                  <a:gd name="connsiteY191" fmla="*/ 810312 h 986997"/>
                  <a:gd name="connsiteX192" fmla="*/ 362294 w 1151624"/>
                  <a:gd name="connsiteY192" fmla="*/ 810967 h 986997"/>
                  <a:gd name="connsiteX193" fmla="*/ 368180 w 1151624"/>
                  <a:gd name="connsiteY193" fmla="*/ 810967 h 986997"/>
                  <a:gd name="connsiteX194" fmla="*/ 380605 w 1151624"/>
                  <a:gd name="connsiteY194" fmla="*/ 814239 h 986997"/>
                  <a:gd name="connsiteX195" fmla="*/ 383221 w 1151624"/>
                  <a:gd name="connsiteY195" fmla="*/ 818165 h 986997"/>
                  <a:gd name="connsiteX196" fmla="*/ 385837 w 1151624"/>
                  <a:gd name="connsiteY196" fmla="*/ 822091 h 986997"/>
                  <a:gd name="connsiteX197" fmla="*/ 387799 w 1151624"/>
                  <a:gd name="connsiteY197" fmla="*/ 821437 h 986997"/>
                  <a:gd name="connsiteX198" fmla="*/ 398262 w 1151624"/>
                  <a:gd name="connsiteY198" fmla="*/ 824054 h 986997"/>
                  <a:gd name="connsiteX199" fmla="*/ 400224 w 1151624"/>
                  <a:gd name="connsiteY199" fmla="*/ 829290 h 986997"/>
                  <a:gd name="connsiteX200" fmla="*/ 406110 w 1151624"/>
                  <a:gd name="connsiteY200" fmla="*/ 830598 h 986997"/>
                  <a:gd name="connsiteX201" fmla="*/ 407418 w 1151624"/>
                  <a:gd name="connsiteY201" fmla="*/ 831907 h 986997"/>
                  <a:gd name="connsiteX202" fmla="*/ 408726 w 1151624"/>
                  <a:gd name="connsiteY202" fmla="*/ 830598 h 986997"/>
                  <a:gd name="connsiteX203" fmla="*/ 410687 w 1151624"/>
                  <a:gd name="connsiteY203" fmla="*/ 828635 h 986997"/>
                  <a:gd name="connsiteX204" fmla="*/ 413303 w 1151624"/>
                  <a:gd name="connsiteY204" fmla="*/ 828635 h 986997"/>
                  <a:gd name="connsiteX205" fmla="*/ 424421 w 1151624"/>
                  <a:gd name="connsiteY205" fmla="*/ 828635 h 986997"/>
                  <a:gd name="connsiteX206" fmla="*/ 424421 w 1151624"/>
                  <a:gd name="connsiteY206" fmla="*/ 827981 h 986997"/>
                  <a:gd name="connsiteX207" fmla="*/ 430960 w 1151624"/>
                  <a:gd name="connsiteY207" fmla="*/ 817511 h 986997"/>
                  <a:gd name="connsiteX208" fmla="*/ 437500 w 1151624"/>
                  <a:gd name="connsiteY208" fmla="*/ 817511 h 986997"/>
                  <a:gd name="connsiteX209" fmla="*/ 445347 w 1151624"/>
                  <a:gd name="connsiteY209" fmla="*/ 829944 h 986997"/>
                  <a:gd name="connsiteX210" fmla="*/ 445347 w 1151624"/>
                  <a:gd name="connsiteY210" fmla="*/ 831907 h 986997"/>
                  <a:gd name="connsiteX211" fmla="*/ 446001 w 1151624"/>
                  <a:gd name="connsiteY211" fmla="*/ 832561 h 986997"/>
                  <a:gd name="connsiteX212" fmla="*/ 449925 w 1151624"/>
                  <a:gd name="connsiteY212" fmla="*/ 844995 h 986997"/>
                  <a:gd name="connsiteX213" fmla="*/ 440770 w 1151624"/>
                  <a:gd name="connsiteY213" fmla="*/ 854811 h 986997"/>
                  <a:gd name="connsiteX214" fmla="*/ 449925 w 1151624"/>
                  <a:gd name="connsiteY214" fmla="*/ 860701 h 986997"/>
                  <a:gd name="connsiteX215" fmla="*/ 463004 w 1151624"/>
                  <a:gd name="connsiteY215" fmla="*/ 877714 h 986997"/>
                  <a:gd name="connsiteX216" fmla="*/ 470198 w 1151624"/>
                  <a:gd name="connsiteY216" fmla="*/ 873788 h 986997"/>
                  <a:gd name="connsiteX217" fmla="*/ 470198 w 1151624"/>
                  <a:gd name="connsiteY217" fmla="*/ 871825 h 986997"/>
                  <a:gd name="connsiteX218" fmla="*/ 476083 w 1151624"/>
                  <a:gd name="connsiteY218" fmla="*/ 861355 h 986997"/>
                  <a:gd name="connsiteX219" fmla="*/ 482623 w 1151624"/>
                  <a:gd name="connsiteY219" fmla="*/ 861355 h 986997"/>
                  <a:gd name="connsiteX220" fmla="*/ 487855 w 1151624"/>
                  <a:gd name="connsiteY220" fmla="*/ 867244 h 986997"/>
                  <a:gd name="connsiteX221" fmla="*/ 489817 w 1151624"/>
                  <a:gd name="connsiteY221" fmla="*/ 869862 h 986997"/>
                  <a:gd name="connsiteX222" fmla="*/ 496356 w 1151624"/>
                  <a:gd name="connsiteY222" fmla="*/ 869208 h 986997"/>
                  <a:gd name="connsiteX223" fmla="*/ 498318 w 1151624"/>
                  <a:gd name="connsiteY223" fmla="*/ 869208 h 986997"/>
                  <a:gd name="connsiteX224" fmla="*/ 499626 w 1151624"/>
                  <a:gd name="connsiteY224" fmla="*/ 869208 h 986997"/>
                  <a:gd name="connsiteX225" fmla="*/ 511397 w 1151624"/>
                  <a:gd name="connsiteY225" fmla="*/ 877060 h 986997"/>
                  <a:gd name="connsiteX226" fmla="*/ 512051 w 1151624"/>
                  <a:gd name="connsiteY226" fmla="*/ 878369 h 986997"/>
                  <a:gd name="connsiteX227" fmla="*/ 527092 w 1151624"/>
                  <a:gd name="connsiteY227" fmla="*/ 877060 h 986997"/>
                  <a:gd name="connsiteX228" fmla="*/ 531670 w 1151624"/>
                  <a:gd name="connsiteY228" fmla="*/ 880332 h 986997"/>
                  <a:gd name="connsiteX229" fmla="*/ 544096 w 1151624"/>
                  <a:gd name="connsiteY229" fmla="*/ 878369 h 986997"/>
                  <a:gd name="connsiteX230" fmla="*/ 553251 w 1151624"/>
                  <a:gd name="connsiteY230" fmla="*/ 890802 h 986997"/>
                  <a:gd name="connsiteX231" fmla="*/ 552597 w 1151624"/>
                  <a:gd name="connsiteY231" fmla="*/ 898655 h 986997"/>
                  <a:gd name="connsiteX232" fmla="*/ 552597 w 1151624"/>
                  <a:gd name="connsiteY232" fmla="*/ 899964 h 986997"/>
                  <a:gd name="connsiteX233" fmla="*/ 559790 w 1151624"/>
                  <a:gd name="connsiteY233" fmla="*/ 912397 h 986997"/>
                  <a:gd name="connsiteX234" fmla="*/ 561098 w 1151624"/>
                  <a:gd name="connsiteY234" fmla="*/ 912397 h 986997"/>
                  <a:gd name="connsiteX235" fmla="*/ 570254 w 1151624"/>
                  <a:gd name="connsiteY235" fmla="*/ 915015 h 986997"/>
                  <a:gd name="connsiteX236" fmla="*/ 570254 w 1151624"/>
                  <a:gd name="connsiteY236" fmla="*/ 915015 h 986997"/>
                  <a:gd name="connsiteX237" fmla="*/ 580717 w 1151624"/>
                  <a:gd name="connsiteY237" fmla="*/ 919596 h 986997"/>
                  <a:gd name="connsiteX238" fmla="*/ 591835 w 1151624"/>
                  <a:gd name="connsiteY238" fmla="*/ 943153 h 986997"/>
                  <a:gd name="connsiteX239" fmla="*/ 591835 w 1151624"/>
                  <a:gd name="connsiteY239" fmla="*/ 943808 h 986997"/>
                  <a:gd name="connsiteX240" fmla="*/ 602298 w 1151624"/>
                  <a:gd name="connsiteY240" fmla="*/ 946425 h 986997"/>
                  <a:gd name="connsiteX241" fmla="*/ 608184 w 1151624"/>
                  <a:gd name="connsiteY241" fmla="*/ 962131 h 986997"/>
                  <a:gd name="connsiteX242" fmla="*/ 616685 w 1151624"/>
                  <a:gd name="connsiteY242" fmla="*/ 961476 h 986997"/>
                  <a:gd name="connsiteX243" fmla="*/ 621917 w 1151624"/>
                  <a:gd name="connsiteY243" fmla="*/ 961476 h 986997"/>
                  <a:gd name="connsiteX244" fmla="*/ 623225 w 1151624"/>
                  <a:gd name="connsiteY244" fmla="*/ 954932 h 986997"/>
                  <a:gd name="connsiteX245" fmla="*/ 630418 w 1151624"/>
                  <a:gd name="connsiteY245" fmla="*/ 936610 h 986997"/>
                  <a:gd name="connsiteX246" fmla="*/ 636958 w 1151624"/>
                  <a:gd name="connsiteY246" fmla="*/ 935301 h 986997"/>
                  <a:gd name="connsiteX247" fmla="*/ 638266 w 1151624"/>
                  <a:gd name="connsiteY247" fmla="*/ 935301 h 986997"/>
                  <a:gd name="connsiteX248" fmla="*/ 639574 w 1151624"/>
                  <a:gd name="connsiteY248" fmla="*/ 933338 h 986997"/>
                  <a:gd name="connsiteX249" fmla="*/ 657884 w 1151624"/>
                  <a:gd name="connsiteY249" fmla="*/ 918287 h 986997"/>
                  <a:gd name="connsiteX250" fmla="*/ 669002 w 1151624"/>
                  <a:gd name="connsiteY250" fmla="*/ 928757 h 986997"/>
                  <a:gd name="connsiteX251" fmla="*/ 670310 w 1151624"/>
                  <a:gd name="connsiteY251" fmla="*/ 932683 h 986997"/>
                  <a:gd name="connsiteX252" fmla="*/ 674233 w 1151624"/>
                  <a:gd name="connsiteY252" fmla="*/ 943808 h 986997"/>
                  <a:gd name="connsiteX253" fmla="*/ 674233 w 1151624"/>
                  <a:gd name="connsiteY253" fmla="*/ 943808 h 986997"/>
                  <a:gd name="connsiteX254" fmla="*/ 684697 w 1151624"/>
                  <a:gd name="connsiteY254" fmla="*/ 948388 h 986997"/>
                  <a:gd name="connsiteX255" fmla="*/ 684697 w 1151624"/>
                  <a:gd name="connsiteY255" fmla="*/ 953624 h 986997"/>
                  <a:gd name="connsiteX256" fmla="*/ 686659 w 1151624"/>
                  <a:gd name="connsiteY256" fmla="*/ 953624 h 986997"/>
                  <a:gd name="connsiteX257" fmla="*/ 686659 w 1151624"/>
                  <a:gd name="connsiteY257" fmla="*/ 953624 h 986997"/>
                  <a:gd name="connsiteX258" fmla="*/ 693198 w 1151624"/>
                  <a:gd name="connsiteY258" fmla="*/ 949043 h 986997"/>
                  <a:gd name="connsiteX259" fmla="*/ 699738 w 1151624"/>
                  <a:gd name="connsiteY259" fmla="*/ 951006 h 986997"/>
                  <a:gd name="connsiteX260" fmla="*/ 709548 w 1151624"/>
                  <a:gd name="connsiteY260" fmla="*/ 977182 h 986997"/>
                  <a:gd name="connsiteX261" fmla="*/ 706932 w 1151624"/>
                  <a:gd name="connsiteY261" fmla="*/ 984380 h 986997"/>
                  <a:gd name="connsiteX262" fmla="*/ 705624 w 1151624"/>
                  <a:gd name="connsiteY262" fmla="*/ 986998 h 986997"/>
                  <a:gd name="connsiteX263" fmla="*/ 708240 w 1151624"/>
                  <a:gd name="connsiteY263" fmla="*/ 985689 h 986997"/>
                  <a:gd name="connsiteX264" fmla="*/ 710201 w 1151624"/>
                  <a:gd name="connsiteY264" fmla="*/ 983726 h 986997"/>
                  <a:gd name="connsiteX265" fmla="*/ 724589 w 1151624"/>
                  <a:gd name="connsiteY265" fmla="*/ 978491 h 986997"/>
                  <a:gd name="connsiteX266" fmla="*/ 729820 w 1151624"/>
                  <a:gd name="connsiteY266" fmla="*/ 983071 h 986997"/>
                  <a:gd name="connsiteX267" fmla="*/ 730474 w 1151624"/>
                  <a:gd name="connsiteY267" fmla="*/ 983726 h 986997"/>
                  <a:gd name="connsiteX268" fmla="*/ 731782 w 1151624"/>
                  <a:gd name="connsiteY268" fmla="*/ 979145 h 986997"/>
                  <a:gd name="connsiteX269" fmla="*/ 737014 w 1151624"/>
                  <a:gd name="connsiteY269" fmla="*/ 962785 h 986997"/>
                  <a:gd name="connsiteX270" fmla="*/ 748785 w 1151624"/>
                  <a:gd name="connsiteY270" fmla="*/ 955587 h 986997"/>
                  <a:gd name="connsiteX271" fmla="*/ 752709 w 1151624"/>
                  <a:gd name="connsiteY271" fmla="*/ 953624 h 986997"/>
                  <a:gd name="connsiteX272" fmla="*/ 760556 w 1151624"/>
                  <a:gd name="connsiteY272" fmla="*/ 940536 h 986997"/>
                  <a:gd name="connsiteX273" fmla="*/ 767750 w 1151624"/>
                  <a:gd name="connsiteY273" fmla="*/ 941190 h 986997"/>
                  <a:gd name="connsiteX274" fmla="*/ 767750 w 1151624"/>
                  <a:gd name="connsiteY274" fmla="*/ 941190 h 986997"/>
                  <a:gd name="connsiteX275" fmla="*/ 767750 w 1151624"/>
                  <a:gd name="connsiteY275" fmla="*/ 941190 h 986997"/>
                  <a:gd name="connsiteX276" fmla="*/ 778867 w 1151624"/>
                  <a:gd name="connsiteY276" fmla="*/ 937918 h 986997"/>
                  <a:gd name="connsiteX277" fmla="*/ 781483 w 1151624"/>
                  <a:gd name="connsiteY277" fmla="*/ 938573 h 986997"/>
                  <a:gd name="connsiteX278" fmla="*/ 785407 w 1151624"/>
                  <a:gd name="connsiteY278" fmla="*/ 939881 h 986997"/>
                  <a:gd name="connsiteX279" fmla="*/ 805026 w 1151624"/>
                  <a:gd name="connsiteY279" fmla="*/ 930720 h 986997"/>
                  <a:gd name="connsiteX280" fmla="*/ 812873 w 1151624"/>
                  <a:gd name="connsiteY280" fmla="*/ 937918 h 986997"/>
                  <a:gd name="connsiteX281" fmla="*/ 818105 w 1151624"/>
                  <a:gd name="connsiteY281" fmla="*/ 943153 h 986997"/>
                  <a:gd name="connsiteX282" fmla="*/ 828568 w 1151624"/>
                  <a:gd name="connsiteY282" fmla="*/ 943153 h 986997"/>
                  <a:gd name="connsiteX283" fmla="*/ 832492 w 1151624"/>
                  <a:gd name="connsiteY283" fmla="*/ 946425 h 986997"/>
                  <a:gd name="connsiteX284" fmla="*/ 835762 w 1151624"/>
                  <a:gd name="connsiteY284" fmla="*/ 941845 h 986997"/>
                  <a:gd name="connsiteX285" fmla="*/ 837070 w 1151624"/>
                  <a:gd name="connsiteY285" fmla="*/ 939881 h 986997"/>
                  <a:gd name="connsiteX286" fmla="*/ 840993 w 1151624"/>
                  <a:gd name="connsiteY286" fmla="*/ 935955 h 986997"/>
                  <a:gd name="connsiteX287" fmla="*/ 838378 w 1151624"/>
                  <a:gd name="connsiteY287" fmla="*/ 930066 h 986997"/>
                  <a:gd name="connsiteX288" fmla="*/ 840993 w 1151624"/>
                  <a:gd name="connsiteY288" fmla="*/ 924176 h 986997"/>
                  <a:gd name="connsiteX289" fmla="*/ 840993 w 1151624"/>
                  <a:gd name="connsiteY289" fmla="*/ 924176 h 986997"/>
                  <a:gd name="connsiteX290" fmla="*/ 854727 w 1151624"/>
                  <a:gd name="connsiteY290" fmla="*/ 918941 h 986997"/>
                  <a:gd name="connsiteX291" fmla="*/ 858650 w 1151624"/>
                  <a:gd name="connsiteY291" fmla="*/ 920904 h 986997"/>
                  <a:gd name="connsiteX292" fmla="*/ 871076 w 1151624"/>
                  <a:gd name="connsiteY292" fmla="*/ 912397 h 986997"/>
                  <a:gd name="connsiteX293" fmla="*/ 880231 w 1151624"/>
                  <a:gd name="connsiteY293" fmla="*/ 914360 h 986997"/>
                  <a:gd name="connsiteX294" fmla="*/ 889387 w 1151624"/>
                  <a:gd name="connsiteY294" fmla="*/ 916324 h 986997"/>
                  <a:gd name="connsiteX295" fmla="*/ 889387 w 1151624"/>
                  <a:gd name="connsiteY295" fmla="*/ 916324 h 986997"/>
                  <a:gd name="connsiteX296" fmla="*/ 913583 w 1151624"/>
                  <a:gd name="connsiteY296" fmla="*/ 908471 h 986997"/>
                  <a:gd name="connsiteX297" fmla="*/ 917507 w 1151624"/>
                  <a:gd name="connsiteY297" fmla="*/ 909125 h 986997"/>
                  <a:gd name="connsiteX298" fmla="*/ 926663 w 1151624"/>
                  <a:gd name="connsiteY298" fmla="*/ 913052 h 986997"/>
                  <a:gd name="connsiteX299" fmla="*/ 929278 w 1151624"/>
                  <a:gd name="connsiteY299" fmla="*/ 916324 h 986997"/>
                  <a:gd name="connsiteX300" fmla="*/ 941050 w 1151624"/>
                  <a:gd name="connsiteY300" fmla="*/ 913052 h 986997"/>
                  <a:gd name="connsiteX301" fmla="*/ 945627 w 1151624"/>
                  <a:gd name="connsiteY301" fmla="*/ 914360 h 986997"/>
                  <a:gd name="connsiteX302" fmla="*/ 957399 w 1151624"/>
                  <a:gd name="connsiteY302" fmla="*/ 918941 h 986997"/>
                  <a:gd name="connsiteX303" fmla="*/ 968516 w 1151624"/>
                  <a:gd name="connsiteY303" fmla="*/ 932029 h 986997"/>
                  <a:gd name="connsiteX304" fmla="*/ 968516 w 1151624"/>
                  <a:gd name="connsiteY304" fmla="*/ 938573 h 986997"/>
                  <a:gd name="connsiteX305" fmla="*/ 968516 w 1151624"/>
                  <a:gd name="connsiteY305" fmla="*/ 938573 h 986997"/>
                  <a:gd name="connsiteX306" fmla="*/ 976363 w 1151624"/>
                  <a:gd name="connsiteY306" fmla="*/ 938573 h 986997"/>
                  <a:gd name="connsiteX307" fmla="*/ 993367 w 1151624"/>
                  <a:gd name="connsiteY307" fmla="*/ 942499 h 986997"/>
                  <a:gd name="connsiteX308" fmla="*/ 995982 w 1151624"/>
                  <a:gd name="connsiteY308" fmla="*/ 946425 h 986997"/>
                  <a:gd name="connsiteX309" fmla="*/ 995982 w 1151624"/>
                  <a:gd name="connsiteY309" fmla="*/ 946425 h 986997"/>
                  <a:gd name="connsiteX310" fmla="*/ 996636 w 1151624"/>
                  <a:gd name="connsiteY310" fmla="*/ 946425 h 986997"/>
                  <a:gd name="connsiteX311" fmla="*/ 1008408 w 1151624"/>
                  <a:gd name="connsiteY311" fmla="*/ 944462 h 986997"/>
                  <a:gd name="connsiteX312" fmla="*/ 1012985 w 1151624"/>
                  <a:gd name="connsiteY312" fmla="*/ 948388 h 986997"/>
                  <a:gd name="connsiteX313" fmla="*/ 1014947 w 1151624"/>
                  <a:gd name="connsiteY313" fmla="*/ 950352 h 986997"/>
                  <a:gd name="connsiteX314" fmla="*/ 1026065 w 1151624"/>
                  <a:gd name="connsiteY314" fmla="*/ 950352 h 986997"/>
                  <a:gd name="connsiteX315" fmla="*/ 1031296 w 1151624"/>
                  <a:gd name="connsiteY315" fmla="*/ 946425 h 986997"/>
                  <a:gd name="connsiteX316" fmla="*/ 1046337 w 1151624"/>
                  <a:gd name="connsiteY316" fmla="*/ 952315 h 986997"/>
                  <a:gd name="connsiteX317" fmla="*/ 1047645 w 1151624"/>
                  <a:gd name="connsiteY317" fmla="*/ 953624 h 986997"/>
                  <a:gd name="connsiteX318" fmla="*/ 1050261 w 1151624"/>
                  <a:gd name="connsiteY318" fmla="*/ 952315 h 986997"/>
                  <a:gd name="connsiteX319" fmla="*/ 1056801 w 1151624"/>
                  <a:gd name="connsiteY319" fmla="*/ 949697 h 986997"/>
                  <a:gd name="connsiteX320" fmla="*/ 1062033 w 1151624"/>
                  <a:gd name="connsiteY320" fmla="*/ 949697 h 986997"/>
                  <a:gd name="connsiteX321" fmla="*/ 1062033 w 1151624"/>
                  <a:gd name="connsiteY321" fmla="*/ 949697 h 986997"/>
                  <a:gd name="connsiteX322" fmla="*/ 1060725 w 1151624"/>
                  <a:gd name="connsiteY322" fmla="*/ 949697 h 986997"/>
                  <a:gd name="connsiteX323" fmla="*/ 1052877 w 1151624"/>
                  <a:gd name="connsiteY323" fmla="*/ 945771 h 986997"/>
                  <a:gd name="connsiteX324" fmla="*/ 1048299 w 1151624"/>
                  <a:gd name="connsiteY324" fmla="*/ 943808 h 986997"/>
                  <a:gd name="connsiteX325" fmla="*/ 1039144 w 1151624"/>
                  <a:gd name="connsiteY325" fmla="*/ 937918 h 986997"/>
                  <a:gd name="connsiteX326" fmla="*/ 1039144 w 1151624"/>
                  <a:gd name="connsiteY326" fmla="*/ 917632 h 986997"/>
                  <a:gd name="connsiteX327" fmla="*/ 1039798 w 1151624"/>
                  <a:gd name="connsiteY327" fmla="*/ 913052 h 986997"/>
                  <a:gd name="connsiteX328" fmla="*/ 1039144 w 1151624"/>
                  <a:gd name="connsiteY328" fmla="*/ 911743 h 986997"/>
                  <a:gd name="connsiteX329" fmla="*/ 1037182 w 1151624"/>
                  <a:gd name="connsiteY329" fmla="*/ 909780 h 986997"/>
                  <a:gd name="connsiteX330" fmla="*/ 1035220 w 1151624"/>
                  <a:gd name="connsiteY330" fmla="*/ 898655 h 986997"/>
                  <a:gd name="connsiteX331" fmla="*/ 1035220 w 1151624"/>
                  <a:gd name="connsiteY331" fmla="*/ 898655 h 986997"/>
                  <a:gd name="connsiteX332" fmla="*/ 1029334 w 1151624"/>
                  <a:gd name="connsiteY332" fmla="*/ 895383 h 986997"/>
                  <a:gd name="connsiteX333" fmla="*/ 1025410 w 1151624"/>
                  <a:gd name="connsiteY333" fmla="*/ 884258 h 986997"/>
                  <a:gd name="connsiteX334" fmla="*/ 1025410 w 1151624"/>
                  <a:gd name="connsiteY334" fmla="*/ 881641 h 986997"/>
                  <a:gd name="connsiteX335" fmla="*/ 1024102 w 1151624"/>
                  <a:gd name="connsiteY335" fmla="*/ 880332 h 986997"/>
                  <a:gd name="connsiteX336" fmla="*/ 1020179 w 1151624"/>
                  <a:gd name="connsiteY336" fmla="*/ 872479 h 986997"/>
                  <a:gd name="connsiteX337" fmla="*/ 1026718 w 1151624"/>
                  <a:gd name="connsiteY337" fmla="*/ 854157 h 986997"/>
                  <a:gd name="connsiteX338" fmla="*/ 1030642 w 1151624"/>
                  <a:gd name="connsiteY338" fmla="*/ 843686 h 986997"/>
                  <a:gd name="connsiteX339" fmla="*/ 1036528 w 1151624"/>
                  <a:gd name="connsiteY339" fmla="*/ 833870 h 986997"/>
                  <a:gd name="connsiteX340" fmla="*/ 1039144 w 1151624"/>
                  <a:gd name="connsiteY340" fmla="*/ 831253 h 986997"/>
                  <a:gd name="connsiteX341" fmla="*/ 1040452 w 1151624"/>
                  <a:gd name="connsiteY341" fmla="*/ 825363 h 986997"/>
                  <a:gd name="connsiteX342" fmla="*/ 1046337 w 1151624"/>
                  <a:gd name="connsiteY342" fmla="*/ 816202 h 986997"/>
                  <a:gd name="connsiteX343" fmla="*/ 1046337 w 1151624"/>
                  <a:gd name="connsiteY343" fmla="*/ 814239 h 986997"/>
                  <a:gd name="connsiteX344" fmla="*/ 1046337 w 1151624"/>
                  <a:gd name="connsiteY344" fmla="*/ 812276 h 986997"/>
                  <a:gd name="connsiteX345" fmla="*/ 1059417 w 1151624"/>
                  <a:gd name="connsiteY345" fmla="*/ 786100 h 986997"/>
                  <a:gd name="connsiteX346" fmla="*/ 1063340 w 1151624"/>
                  <a:gd name="connsiteY346" fmla="*/ 779556 h 986997"/>
                  <a:gd name="connsiteX347" fmla="*/ 1104540 w 1151624"/>
                  <a:gd name="connsiteY347" fmla="*/ 718698 h 986997"/>
                  <a:gd name="connsiteX348" fmla="*/ 1107156 w 1151624"/>
                  <a:gd name="connsiteY348" fmla="*/ 713463 h 986997"/>
                  <a:gd name="connsiteX349" fmla="*/ 1112387 w 1151624"/>
                  <a:gd name="connsiteY349" fmla="*/ 704956 h 986997"/>
                  <a:gd name="connsiteX350" fmla="*/ 1112387 w 1151624"/>
                  <a:gd name="connsiteY350" fmla="*/ 702992 h 986997"/>
                  <a:gd name="connsiteX351" fmla="*/ 1112387 w 1151624"/>
                  <a:gd name="connsiteY351" fmla="*/ 698412 h 986997"/>
                  <a:gd name="connsiteX352" fmla="*/ 1128082 w 1151624"/>
                  <a:gd name="connsiteY352" fmla="*/ 685324 h 986997"/>
                  <a:gd name="connsiteX353" fmla="*/ 1138546 w 1151624"/>
                  <a:gd name="connsiteY353" fmla="*/ 682707 h 986997"/>
                  <a:gd name="connsiteX354" fmla="*/ 1146393 w 1151624"/>
                  <a:gd name="connsiteY354" fmla="*/ 680743 h 986997"/>
                  <a:gd name="connsiteX355" fmla="*/ 1145085 w 1151624"/>
                  <a:gd name="connsiteY355" fmla="*/ 672891 h 986997"/>
                  <a:gd name="connsiteX356" fmla="*/ 1151625 w 1151624"/>
                  <a:gd name="connsiteY356" fmla="*/ 658494 h 986997"/>
                  <a:gd name="connsiteX357" fmla="*/ 1151625 w 1151624"/>
                  <a:gd name="connsiteY357" fmla="*/ 658494 h 986997"/>
                  <a:gd name="connsiteX358" fmla="*/ 1149663 w 1151624"/>
                  <a:gd name="connsiteY358" fmla="*/ 657185 h 986997"/>
                  <a:gd name="connsiteX359" fmla="*/ 1146393 w 1151624"/>
                  <a:gd name="connsiteY359" fmla="*/ 648024 h 986997"/>
                  <a:gd name="connsiteX360" fmla="*/ 1146393 w 1151624"/>
                  <a:gd name="connsiteY360" fmla="*/ 645406 h 986997"/>
                  <a:gd name="connsiteX361" fmla="*/ 1143123 w 1151624"/>
                  <a:gd name="connsiteY361" fmla="*/ 638208 h 986997"/>
                  <a:gd name="connsiteX362" fmla="*/ 1137892 w 1151624"/>
                  <a:gd name="connsiteY362" fmla="*/ 636245 h 986997"/>
                  <a:gd name="connsiteX363" fmla="*/ 1133314 w 1151624"/>
                  <a:gd name="connsiteY363" fmla="*/ 629047 h 986997"/>
                  <a:gd name="connsiteX364" fmla="*/ 1133314 w 1151624"/>
                  <a:gd name="connsiteY364" fmla="*/ 629047 h 986997"/>
                  <a:gd name="connsiteX365" fmla="*/ 1126774 w 1151624"/>
                  <a:gd name="connsiteY365" fmla="*/ 625775 h 986997"/>
                  <a:gd name="connsiteX366" fmla="*/ 1126774 w 1151624"/>
                  <a:gd name="connsiteY366" fmla="*/ 607452 h 986997"/>
                  <a:gd name="connsiteX367" fmla="*/ 1133314 w 1151624"/>
                  <a:gd name="connsiteY367" fmla="*/ 602871 h 986997"/>
                  <a:gd name="connsiteX368" fmla="*/ 1122197 w 1151624"/>
                  <a:gd name="connsiteY368" fmla="*/ 593709 h 986997"/>
                  <a:gd name="connsiteX369" fmla="*/ 1118927 w 1151624"/>
                  <a:gd name="connsiteY369" fmla="*/ 590437 h 986997"/>
                  <a:gd name="connsiteX370" fmla="*/ 1113695 w 1151624"/>
                  <a:gd name="connsiteY370" fmla="*/ 585857 h 986997"/>
                  <a:gd name="connsiteX371" fmla="*/ 1109772 w 1151624"/>
                  <a:gd name="connsiteY371" fmla="*/ 574732 h 986997"/>
                  <a:gd name="connsiteX372" fmla="*/ 1104540 w 1151624"/>
                  <a:gd name="connsiteY372" fmla="*/ 570806 h 986997"/>
                  <a:gd name="connsiteX373" fmla="*/ 1101270 w 1151624"/>
                  <a:gd name="connsiteY373" fmla="*/ 559027 h 986997"/>
                  <a:gd name="connsiteX374" fmla="*/ 1099308 w 1151624"/>
                  <a:gd name="connsiteY374" fmla="*/ 559027 h 986997"/>
                  <a:gd name="connsiteX375" fmla="*/ 1089499 w 1151624"/>
                  <a:gd name="connsiteY375" fmla="*/ 555101 h 986997"/>
                  <a:gd name="connsiteX376" fmla="*/ 1080343 w 1151624"/>
                  <a:gd name="connsiteY376" fmla="*/ 543322 h 986997"/>
                  <a:gd name="connsiteX377" fmla="*/ 1069226 w 1151624"/>
                  <a:gd name="connsiteY377" fmla="*/ 537432 h 986997"/>
                  <a:gd name="connsiteX378" fmla="*/ 1071188 w 1151624"/>
                  <a:gd name="connsiteY378" fmla="*/ 521072 h 986997"/>
                  <a:gd name="connsiteX379" fmla="*/ 1072496 w 1151624"/>
                  <a:gd name="connsiteY379" fmla="*/ 517800 h 986997"/>
                  <a:gd name="connsiteX380" fmla="*/ 1072496 w 1151624"/>
                  <a:gd name="connsiteY380" fmla="*/ 517800 h 986997"/>
                  <a:gd name="connsiteX381" fmla="*/ 1067918 w 1151624"/>
                  <a:gd name="connsiteY381" fmla="*/ 513874 h 986997"/>
                  <a:gd name="connsiteX382" fmla="*/ 1065302 w 1151624"/>
                  <a:gd name="connsiteY382" fmla="*/ 503404 h 986997"/>
                  <a:gd name="connsiteX383" fmla="*/ 1063994 w 1151624"/>
                  <a:gd name="connsiteY383" fmla="*/ 502095 h 986997"/>
                  <a:gd name="connsiteX384" fmla="*/ 1054185 w 1151624"/>
                  <a:gd name="connsiteY384" fmla="*/ 494897 h 986997"/>
                  <a:gd name="connsiteX385" fmla="*/ 1048299 w 1151624"/>
                  <a:gd name="connsiteY385" fmla="*/ 479846 h 986997"/>
                  <a:gd name="connsiteX386" fmla="*/ 1048299 w 1151624"/>
                  <a:gd name="connsiteY386" fmla="*/ 469375 h 986997"/>
                  <a:gd name="connsiteX387" fmla="*/ 1048953 w 1151624"/>
                  <a:gd name="connsiteY387" fmla="*/ 466103 h 986997"/>
                  <a:gd name="connsiteX388" fmla="*/ 1047645 w 1151624"/>
                  <a:gd name="connsiteY388" fmla="*/ 462831 h 986997"/>
                  <a:gd name="connsiteX389" fmla="*/ 1045029 w 1151624"/>
                  <a:gd name="connsiteY389" fmla="*/ 456942 h 986997"/>
                  <a:gd name="connsiteX390" fmla="*/ 1050261 w 1151624"/>
                  <a:gd name="connsiteY390" fmla="*/ 445818 h 986997"/>
                  <a:gd name="connsiteX391" fmla="*/ 1047645 w 1151624"/>
                  <a:gd name="connsiteY391" fmla="*/ 443200 h 986997"/>
                  <a:gd name="connsiteX392" fmla="*/ 1047645 w 1151624"/>
                  <a:gd name="connsiteY392" fmla="*/ 431421 h 986997"/>
                  <a:gd name="connsiteX393" fmla="*/ 1047645 w 1151624"/>
                  <a:gd name="connsiteY393" fmla="*/ 430112 h 986997"/>
                  <a:gd name="connsiteX394" fmla="*/ 1047645 w 1151624"/>
                  <a:gd name="connsiteY394" fmla="*/ 428149 h 986997"/>
                  <a:gd name="connsiteX395" fmla="*/ 1046337 w 1151624"/>
                  <a:gd name="connsiteY395" fmla="*/ 421605 h 986997"/>
                  <a:gd name="connsiteX396" fmla="*/ 1048953 w 1151624"/>
                  <a:gd name="connsiteY396" fmla="*/ 411135 h 986997"/>
                  <a:gd name="connsiteX397" fmla="*/ 1047645 w 1151624"/>
                  <a:gd name="connsiteY397" fmla="*/ 409826 h 986997"/>
                  <a:gd name="connsiteX398" fmla="*/ 1043068 w 1151624"/>
                  <a:gd name="connsiteY398" fmla="*/ 401973 h 986997"/>
                  <a:gd name="connsiteX399" fmla="*/ 1041106 w 1151624"/>
                  <a:gd name="connsiteY399" fmla="*/ 397393 h 986997"/>
                  <a:gd name="connsiteX400" fmla="*/ 1040452 w 1151624"/>
                  <a:gd name="connsiteY400" fmla="*/ 397393 h 986997"/>
                  <a:gd name="connsiteX401" fmla="*/ 1034566 w 1151624"/>
                  <a:gd name="connsiteY401" fmla="*/ 398047 h 986997"/>
                  <a:gd name="connsiteX402" fmla="*/ 1025410 w 1151624"/>
                  <a:gd name="connsiteY402" fmla="*/ 390194 h 986997"/>
                  <a:gd name="connsiteX403" fmla="*/ 1022141 w 1151624"/>
                  <a:gd name="connsiteY403" fmla="*/ 390849 h 986997"/>
                  <a:gd name="connsiteX404" fmla="*/ 1011677 w 1151624"/>
                  <a:gd name="connsiteY404" fmla="*/ 385614 h 986997"/>
                  <a:gd name="connsiteX405" fmla="*/ 1011677 w 1151624"/>
                  <a:gd name="connsiteY405" fmla="*/ 385614 h 986997"/>
                  <a:gd name="connsiteX406" fmla="*/ 1009716 w 1151624"/>
                  <a:gd name="connsiteY406" fmla="*/ 385614 h 986997"/>
                  <a:gd name="connsiteX407" fmla="*/ 1005138 w 1151624"/>
                  <a:gd name="connsiteY407" fmla="*/ 384959 h 986997"/>
                  <a:gd name="connsiteX408" fmla="*/ 998598 w 1151624"/>
                  <a:gd name="connsiteY408" fmla="*/ 387577 h 986997"/>
                  <a:gd name="connsiteX409" fmla="*/ 988135 w 1151624"/>
                  <a:gd name="connsiteY409" fmla="*/ 377761 h 986997"/>
                  <a:gd name="connsiteX410" fmla="*/ 988135 w 1151624"/>
                  <a:gd name="connsiteY410" fmla="*/ 376452 h 986997"/>
                  <a:gd name="connsiteX411" fmla="*/ 984211 w 1151624"/>
                  <a:gd name="connsiteY411" fmla="*/ 371217 h 986997"/>
                  <a:gd name="connsiteX412" fmla="*/ 988135 w 1151624"/>
                  <a:gd name="connsiteY412" fmla="*/ 355512 h 986997"/>
                  <a:gd name="connsiteX413" fmla="*/ 992059 w 1151624"/>
                  <a:gd name="connsiteY413" fmla="*/ 345696 h 986997"/>
                  <a:gd name="connsiteX414" fmla="*/ 1005792 w 1151624"/>
                  <a:gd name="connsiteY414" fmla="*/ 316903 h 986997"/>
                  <a:gd name="connsiteX415" fmla="*/ 1031296 w 1151624"/>
                  <a:gd name="connsiteY415" fmla="*/ 295308 h 986997"/>
                  <a:gd name="connsiteX416" fmla="*/ 1038490 w 1151624"/>
                  <a:gd name="connsiteY416" fmla="*/ 293345 h 986997"/>
                  <a:gd name="connsiteX417" fmla="*/ 1038490 w 1151624"/>
                  <a:gd name="connsiteY417" fmla="*/ 293345 h 986997"/>
                  <a:gd name="connsiteX418" fmla="*/ 1045029 w 1151624"/>
                  <a:gd name="connsiteY418" fmla="*/ 286146 h 986997"/>
                  <a:gd name="connsiteX419" fmla="*/ 1046337 w 1151624"/>
                  <a:gd name="connsiteY419" fmla="*/ 284838 h 986997"/>
                  <a:gd name="connsiteX420" fmla="*/ 1052877 w 1151624"/>
                  <a:gd name="connsiteY420" fmla="*/ 276331 h 986997"/>
                  <a:gd name="connsiteX421" fmla="*/ 1042414 w 1151624"/>
                  <a:gd name="connsiteY421" fmla="*/ 242957 h 986997"/>
                  <a:gd name="connsiteX422" fmla="*/ 1041106 w 1151624"/>
                  <a:gd name="connsiteY422" fmla="*/ 231178 h 986997"/>
                  <a:gd name="connsiteX423" fmla="*/ 1041106 w 1151624"/>
                  <a:gd name="connsiteY423" fmla="*/ 225288 h 986997"/>
                  <a:gd name="connsiteX424" fmla="*/ 1039144 w 1151624"/>
                  <a:gd name="connsiteY424" fmla="*/ 223980 h 986997"/>
                  <a:gd name="connsiteX425" fmla="*/ 1032604 w 1151624"/>
                  <a:gd name="connsiteY425" fmla="*/ 218090 h 986997"/>
                  <a:gd name="connsiteX426" fmla="*/ 1032604 w 1151624"/>
                  <a:gd name="connsiteY426" fmla="*/ 202385 h 986997"/>
                  <a:gd name="connsiteX427" fmla="*/ 1032604 w 1151624"/>
                  <a:gd name="connsiteY427" fmla="*/ 202385 h 986997"/>
                  <a:gd name="connsiteX428" fmla="*/ 1028680 w 1151624"/>
                  <a:gd name="connsiteY428" fmla="*/ 200422 h 986997"/>
                  <a:gd name="connsiteX429" fmla="*/ 1022795 w 1151624"/>
                  <a:gd name="connsiteY429" fmla="*/ 193223 h 986997"/>
                  <a:gd name="connsiteX430" fmla="*/ 1020179 w 1151624"/>
                  <a:gd name="connsiteY430" fmla="*/ 189297 h 986997"/>
                  <a:gd name="connsiteX431" fmla="*/ 1016255 w 1151624"/>
                  <a:gd name="connsiteY431" fmla="*/ 181444 h 986997"/>
                  <a:gd name="connsiteX432" fmla="*/ 1015601 w 1151624"/>
                  <a:gd name="connsiteY432" fmla="*/ 178827 h 986997"/>
                  <a:gd name="connsiteX433" fmla="*/ 1009716 w 1151624"/>
                  <a:gd name="connsiteY433" fmla="*/ 169665 h 986997"/>
                  <a:gd name="connsiteX434" fmla="*/ 1006446 w 1151624"/>
                  <a:gd name="connsiteY434" fmla="*/ 165085 h 986997"/>
                  <a:gd name="connsiteX435" fmla="*/ 1002522 w 1151624"/>
                  <a:gd name="connsiteY435" fmla="*/ 160504 h 986997"/>
                  <a:gd name="connsiteX436" fmla="*/ 995328 w 1151624"/>
                  <a:gd name="connsiteY436" fmla="*/ 151342 h 986997"/>
                  <a:gd name="connsiteX437" fmla="*/ 975055 w 1151624"/>
                  <a:gd name="connsiteY437" fmla="*/ 107498 h 986997"/>
                  <a:gd name="connsiteX438" fmla="*/ 973094 w 1151624"/>
                  <a:gd name="connsiteY438" fmla="*/ 104881 h 986997"/>
                  <a:gd name="connsiteX439" fmla="*/ 970478 w 1151624"/>
                  <a:gd name="connsiteY439" fmla="*/ 101609 h 986997"/>
                  <a:gd name="connsiteX440" fmla="*/ 967208 w 1151624"/>
                  <a:gd name="connsiteY440" fmla="*/ 90484 h 986997"/>
                  <a:gd name="connsiteX441" fmla="*/ 965246 w 1151624"/>
                  <a:gd name="connsiteY441" fmla="*/ 85903 h 986997"/>
                  <a:gd name="connsiteX442" fmla="*/ 963284 w 1151624"/>
                  <a:gd name="connsiteY442" fmla="*/ 82631 h 986997"/>
                  <a:gd name="connsiteX443" fmla="*/ 960669 w 1151624"/>
                  <a:gd name="connsiteY443" fmla="*/ 72816 h 986997"/>
                  <a:gd name="connsiteX444" fmla="*/ 956745 w 1151624"/>
                  <a:gd name="connsiteY444" fmla="*/ 65617 h 986997"/>
                  <a:gd name="connsiteX445" fmla="*/ 956745 w 1151624"/>
                  <a:gd name="connsiteY445" fmla="*/ 63654 h 986997"/>
                  <a:gd name="connsiteX446" fmla="*/ 956745 w 1151624"/>
                  <a:gd name="connsiteY446" fmla="*/ 55147 h 986997"/>
                  <a:gd name="connsiteX447" fmla="*/ 956745 w 1151624"/>
                  <a:gd name="connsiteY447" fmla="*/ 52530 h 986997"/>
                  <a:gd name="connsiteX448" fmla="*/ 952821 w 1151624"/>
                  <a:gd name="connsiteY448" fmla="*/ 38133 h 986997"/>
                  <a:gd name="connsiteX449" fmla="*/ 949551 w 1151624"/>
                  <a:gd name="connsiteY449" fmla="*/ 36824 h 986997"/>
                  <a:gd name="connsiteX450" fmla="*/ 941050 w 1151624"/>
                  <a:gd name="connsiteY450" fmla="*/ 30935 h 986997"/>
                  <a:gd name="connsiteX451" fmla="*/ 935164 w 1151624"/>
                  <a:gd name="connsiteY451" fmla="*/ 26354 h 986997"/>
                  <a:gd name="connsiteX452" fmla="*/ 931894 w 1151624"/>
                  <a:gd name="connsiteY452" fmla="*/ 26354 h 986997"/>
                  <a:gd name="connsiteX453" fmla="*/ 927971 w 1151624"/>
                  <a:gd name="connsiteY453" fmla="*/ 26354 h 986997"/>
                  <a:gd name="connsiteX454" fmla="*/ 917507 w 1151624"/>
                  <a:gd name="connsiteY454" fmla="*/ 21119 h 986997"/>
                  <a:gd name="connsiteX455" fmla="*/ 914891 w 1151624"/>
                  <a:gd name="connsiteY455" fmla="*/ 19156 h 986997"/>
                  <a:gd name="connsiteX456" fmla="*/ 914891 w 1151624"/>
                  <a:gd name="connsiteY456" fmla="*/ 19156 h 986997"/>
                  <a:gd name="connsiteX457" fmla="*/ 902466 w 1151624"/>
                  <a:gd name="connsiteY457" fmla="*/ 15884 h 986997"/>
                  <a:gd name="connsiteX458" fmla="*/ 898542 w 1151624"/>
                  <a:gd name="connsiteY458" fmla="*/ 9994 h 986997"/>
                  <a:gd name="connsiteX459" fmla="*/ 898542 w 1151624"/>
                  <a:gd name="connsiteY459" fmla="*/ 8686 h 986997"/>
                  <a:gd name="connsiteX460" fmla="*/ 895926 w 1151624"/>
                  <a:gd name="connsiteY460" fmla="*/ 8031 h 986997"/>
                  <a:gd name="connsiteX461" fmla="*/ 895273 w 1151624"/>
                  <a:gd name="connsiteY461" fmla="*/ 8031 h 986997"/>
                  <a:gd name="connsiteX462" fmla="*/ 884809 w 1151624"/>
                  <a:gd name="connsiteY462" fmla="*/ 8031 h 986997"/>
                  <a:gd name="connsiteX463" fmla="*/ 881539 w 1151624"/>
                  <a:gd name="connsiteY463" fmla="*/ 13266 h 986997"/>
                  <a:gd name="connsiteX464" fmla="*/ 881539 w 1151624"/>
                  <a:gd name="connsiteY464" fmla="*/ 13266 h 986997"/>
                  <a:gd name="connsiteX465" fmla="*/ 881539 w 1151624"/>
                  <a:gd name="connsiteY465" fmla="*/ 13266 h 986997"/>
                  <a:gd name="connsiteX466" fmla="*/ 881539 w 1151624"/>
                  <a:gd name="connsiteY466" fmla="*/ 13266 h 986997"/>
                  <a:gd name="connsiteX467" fmla="*/ 881539 w 1151624"/>
                  <a:gd name="connsiteY467" fmla="*/ 13266 h 986997"/>
                  <a:gd name="connsiteX468" fmla="*/ 881539 w 1151624"/>
                  <a:gd name="connsiteY468" fmla="*/ 13266 h 986997"/>
                  <a:gd name="connsiteX469" fmla="*/ 879577 w 1151624"/>
                  <a:gd name="connsiteY469" fmla="*/ 14575 h 986997"/>
                  <a:gd name="connsiteX470" fmla="*/ 879577 w 1151624"/>
                  <a:gd name="connsiteY470" fmla="*/ 14575 h 986997"/>
                  <a:gd name="connsiteX471" fmla="*/ 827914 w 1151624"/>
                  <a:gd name="connsiteY471" fmla="*/ 30935 h 986997"/>
                  <a:gd name="connsiteX472" fmla="*/ 739630 w 1151624"/>
                  <a:gd name="connsiteY472" fmla="*/ 47294 h 986997"/>
                  <a:gd name="connsiteX473" fmla="*/ 668348 w 1151624"/>
                  <a:gd name="connsiteY473" fmla="*/ 53184 h 986997"/>
                  <a:gd name="connsiteX474" fmla="*/ 643498 w 1151624"/>
                  <a:gd name="connsiteY474" fmla="*/ 55147 h 986997"/>
                  <a:gd name="connsiteX475" fmla="*/ 604260 w 1151624"/>
                  <a:gd name="connsiteY475" fmla="*/ 56456 h 986997"/>
                  <a:gd name="connsiteX476" fmla="*/ 557829 w 1151624"/>
                  <a:gd name="connsiteY476" fmla="*/ 55801 h 986997"/>
                  <a:gd name="connsiteX477" fmla="*/ 551943 w 1151624"/>
                  <a:gd name="connsiteY477" fmla="*/ 63000 h 986997"/>
                  <a:gd name="connsiteX478" fmla="*/ 544096 w 1151624"/>
                  <a:gd name="connsiteY478" fmla="*/ 70198 h 986997"/>
                  <a:gd name="connsiteX479" fmla="*/ 537556 w 1151624"/>
                  <a:gd name="connsiteY479" fmla="*/ 73470 h 986997"/>
                  <a:gd name="connsiteX480" fmla="*/ 529708 w 1151624"/>
                  <a:gd name="connsiteY480" fmla="*/ 80668 h 986997"/>
                  <a:gd name="connsiteX481" fmla="*/ 525785 w 1151624"/>
                  <a:gd name="connsiteY481" fmla="*/ 88521 h 986997"/>
                  <a:gd name="connsiteX482" fmla="*/ 515975 w 1151624"/>
                  <a:gd name="connsiteY482" fmla="*/ 84595 h 986997"/>
                  <a:gd name="connsiteX483" fmla="*/ 508781 w 1151624"/>
                  <a:gd name="connsiteY483" fmla="*/ 75433 h 986997"/>
                  <a:gd name="connsiteX484" fmla="*/ 518591 w 1151624"/>
                  <a:gd name="connsiteY484" fmla="*/ 70198 h 986997"/>
                  <a:gd name="connsiteX485" fmla="*/ 538210 w 1151624"/>
                  <a:gd name="connsiteY485" fmla="*/ 58419 h 986997"/>
                  <a:gd name="connsiteX486" fmla="*/ 543441 w 1151624"/>
                  <a:gd name="connsiteY486" fmla="*/ 53184 h 986997"/>
                  <a:gd name="connsiteX487" fmla="*/ 538864 w 1151624"/>
                  <a:gd name="connsiteY487" fmla="*/ 53184 h 986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</a:cxnLst>
                <a:rect l="l" t="t" r="r" b="b"/>
                <a:pathLst>
                  <a:path w="1151624" h="986997">
                    <a:moveTo>
                      <a:pt x="543441" y="56456"/>
                    </a:moveTo>
                    <a:cubicBezTo>
                      <a:pt x="542787" y="57110"/>
                      <a:pt x="541479" y="58419"/>
                      <a:pt x="540826" y="59073"/>
                    </a:cubicBezTo>
                    <a:cubicBezTo>
                      <a:pt x="535594" y="63654"/>
                      <a:pt x="529708" y="66272"/>
                      <a:pt x="521861" y="70198"/>
                    </a:cubicBezTo>
                    <a:cubicBezTo>
                      <a:pt x="519245" y="71507"/>
                      <a:pt x="512705" y="74124"/>
                      <a:pt x="508781" y="76088"/>
                    </a:cubicBezTo>
                    <a:cubicBezTo>
                      <a:pt x="504204" y="76088"/>
                      <a:pt x="498318" y="78051"/>
                      <a:pt x="491779" y="78705"/>
                    </a:cubicBezTo>
                    <a:cubicBezTo>
                      <a:pt x="483277" y="80014"/>
                      <a:pt x="469544" y="78705"/>
                      <a:pt x="463658" y="78051"/>
                    </a:cubicBezTo>
                    <a:cubicBezTo>
                      <a:pt x="457773" y="76742"/>
                      <a:pt x="447309" y="72816"/>
                      <a:pt x="444040" y="69544"/>
                    </a:cubicBezTo>
                    <a:cubicBezTo>
                      <a:pt x="440770" y="66926"/>
                      <a:pt x="437500" y="54493"/>
                      <a:pt x="436846" y="47949"/>
                    </a:cubicBezTo>
                    <a:cubicBezTo>
                      <a:pt x="436192" y="41405"/>
                      <a:pt x="431614" y="33552"/>
                      <a:pt x="430306" y="33552"/>
                    </a:cubicBezTo>
                    <a:cubicBezTo>
                      <a:pt x="428998" y="33552"/>
                      <a:pt x="425728" y="32898"/>
                      <a:pt x="425728" y="32898"/>
                    </a:cubicBezTo>
                    <a:cubicBezTo>
                      <a:pt x="425728" y="32898"/>
                      <a:pt x="426383" y="21119"/>
                      <a:pt x="424421" y="20464"/>
                    </a:cubicBezTo>
                    <a:cubicBezTo>
                      <a:pt x="421805" y="19810"/>
                      <a:pt x="417227" y="19156"/>
                      <a:pt x="417227" y="17193"/>
                    </a:cubicBezTo>
                    <a:cubicBezTo>
                      <a:pt x="417227" y="15229"/>
                      <a:pt x="417227" y="11957"/>
                      <a:pt x="417227" y="9340"/>
                    </a:cubicBezTo>
                    <a:cubicBezTo>
                      <a:pt x="423767" y="10649"/>
                      <a:pt x="428998" y="13266"/>
                      <a:pt x="434884" y="15884"/>
                    </a:cubicBezTo>
                    <a:cubicBezTo>
                      <a:pt x="442732" y="19810"/>
                      <a:pt x="454503" y="27008"/>
                      <a:pt x="456465" y="32243"/>
                    </a:cubicBezTo>
                    <a:lnTo>
                      <a:pt x="459734" y="30935"/>
                    </a:lnTo>
                    <a:cubicBezTo>
                      <a:pt x="458426" y="25700"/>
                      <a:pt x="443385" y="15884"/>
                      <a:pt x="436846" y="12612"/>
                    </a:cubicBezTo>
                    <a:cubicBezTo>
                      <a:pt x="430306" y="9340"/>
                      <a:pt x="423767" y="6722"/>
                      <a:pt x="415265" y="5414"/>
                    </a:cubicBezTo>
                    <a:cubicBezTo>
                      <a:pt x="413303" y="3450"/>
                      <a:pt x="411342" y="833"/>
                      <a:pt x="409379" y="178"/>
                    </a:cubicBezTo>
                    <a:cubicBezTo>
                      <a:pt x="406764" y="-476"/>
                      <a:pt x="398262" y="833"/>
                      <a:pt x="394993" y="1487"/>
                    </a:cubicBezTo>
                    <a:cubicBezTo>
                      <a:pt x="391723" y="1487"/>
                      <a:pt x="372104" y="4759"/>
                      <a:pt x="367526" y="5414"/>
                    </a:cubicBezTo>
                    <a:cubicBezTo>
                      <a:pt x="362948" y="6722"/>
                      <a:pt x="348561" y="13266"/>
                      <a:pt x="339406" y="16538"/>
                    </a:cubicBezTo>
                    <a:cubicBezTo>
                      <a:pt x="330250" y="19810"/>
                      <a:pt x="323057" y="24391"/>
                      <a:pt x="309978" y="28317"/>
                    </a:cubicBezTo>
                    <a:cubicBezTo>
                      <a:pt x="296898" y="32243"/>
                      <a:pt x="288397" y="36824"/>
                      <a:pt x="283165" y="41405"/>
                    </a:cubicBezTo>
                    <a:cubicBezTo>
                      <a:pt x="277933" y="45986"/>
                      <a:pt x="275317" y="52530"/>
                      <a:pt x="268124" y="57765"/>
                    </a:cubicBezTo>
                    <a:cubicBezTo>
                      <a:pt x="260931" y="62345"/>
                      <a:pt x="257661" y="65617"/>
                      <a:pt x="247197" y="66926"/>
                    </a:cubicBezTo>
                    <a:cubicBezTo>
                      <a:pt x="236734" y="68235"/>
                      <a:pt x="232810" y="66926"/>
                      <a:pt x="227578" y="72161"/>
                    </a:cubicBezTo>
                    <a:cubicBezTo>
                      <a:pt x="222347" y="77396"/>
                      <a:pt x="219077" y="81323"/>
                      <a:pt x="215807" y="85903"/>
                    </a:cubicBezTo>
                    <a:cubicBezTo>
                      <a:pt x="212537" y="90484"/>
                      <a:pt x="204690" y="108153"/>
                      <a:pt x="200766" y="112079"/>
                    </a:cubicBezTo>
                    <a:cubicBezTo>
                      <a:pt x="196842" y="116005"/>
                      <a:pt x="198150" y="123204"/>
                      <a:pt x="187033" y="127130"/>
                    </a:cubicBezTo>
                    <a:cubicBezTo>
                      <a:pt x="175916" y="130402"/>
                      <a:pt x="167414" y="133674"/>
                      <a:pt x="160220" y="136291"/>
                    </a:cubicBezTo>
                    <a:cubicBezTo>
                      <a:pt x="153027" y="139563"/>
                      <a:pt x="147795" y="142835"/>
                      <a:pt x="141255" y="145453"/>
                    </a:cubicBezTo>
                    <a:cubicBezTo>
                      <a:pt x="134716" y="148070"/>
                      <a:pt x="131446" y="145453"/>
                      <a:pt x="129484" y="148070"/>
                    </a:cubicBezTo>
                    <a:cubicBezTo>
                      <a:pt x="128176" y="150688"/>
                      <a:pt x="126869" y="153305"/>
                      <a:pt x="122291" y="153960"/>
                    </a:cubicBezTo>
                    <a:cubicBezTo>
                      <a:pt x="117713" y="153960"/>
                      <a:pt x="110520" y="153960"/>
                      <a:pt x="107250" y="155923"/>
                    </a:cubicBezTo>
                    <a:cubicBezTo>
                      <a:pt x="103980" y="157232"/>
                      <a:pt x="92208" y="165739"/>
                      <a:pt x="77821" y="170320"/>
                    </a:cubicBezTo>
                    <a:cubicBezTo>
                      <a:pt x="63434" y="174900"/>
                      <a:pt x="56240" y="179481"/>
                      <a:pt x="45777" y="183407"/>
                    </a:cubicBezTo>
                    <a:cubicBezTo>
                      <a:pt x="35314" y="187334"/>
                      <a:pt x="25505" y="191915"/>
                      <a:pt x="22235" y="194532"/>
                    </a:cubicBezTo>
                    <a:cubicBezTo>
                      <a:pt x="18965" y="197150"/>
                      <a:pt x="11771" y="200422"/>
                      <a:pt x="11117" y="205002"/>
                    </a:cubicBezTo>
                    <a:cubicBezTo>
                      <a:pt x="10463" y="208929"/>
                      <a:pt x="11117" y="208274"/>
                      <a:pt x="11117" y="211546"/>
                    </a:cubicBezTo>
                    <a:cubicBezTo>
                      <a:pt x="11117" y="214818"/>
                      <a:pt x="11117" y="216781"/>
                      <a:pt x="15041" y="216781"/>
                    </a:cubicBezTo>
                    <a:cubicBezTo>
                      <a:pt x="18311" y="216781"/>
                      <a:pt x="20927" y="215472"/>
                      <a:pt x="23542" y="216781"/>
                    </a:cubicBezTo>
                    <a:cubicBezTo>
                      <a:pt x="26158" y="217436"/>
                      <a:pt x="25505" y="223980"/>
                      <a:pt x="27466" y="223325"/>
                    </a:cubicBezTo>
                    <a:cubicBezTo>
                      <a:pt x="29428" y="223325"/>
                      <a:pt x="32044" y="218744"/>
                      <a:pt x="32044" y="220053"/>
                    </a:cubicBezTo>
                    <a:cubicBezTo>
                      <a:pt x="32044" y="221362"/>
                      <a:pt x="33352" y="226597"/>
                      <a:pt x="31390" y="230523"/>
                    </a:cubicBezTo>
                    <a:cubicBezTo>
                      <a:pt x="29428" y="234450"/>
                      <a:pt x="26158" y="235759"/>
                      <a:pt x="26158" y="235759"/>
                    </a:cubicBezTo>
                    <a:cubicBezTo>
                      <a:pt x="26158" y="235759"/>
                      <a:pt x="24197" y="244920"/>
                      <a:pt x="26158" y="246883"/>
                    </a:cubicBezTo>
                    <a:cubicBezTo>
                      <a:pt x="28120" y="248192"/>
                      <a:pt x="35314" y="252773"/>
                      <a:pt x="34660" y="255390"/>
                    </a:cubicBezTo>
                    <a:cubicBezTo>
                      <a:pt x="34006" y="258008"/>
                      <a:pt x="33352" y="262589"/>
                      <a:pt x="30736" y="261934"/>
                    </a:cubicBezTo>
                    <a:cubicBezTo>
                      <a:pt x="28120" y="261280"/>
                      <a:pt x="26812" y="256045"/>
                      <a:pt x="24197" y="254736"/>
                    </a:cubicBezTo>
                    <a:cubicBezTo>
                      <a:pt x="21581" y="253427"/>
                      <a:pt x="18965" y="252118"/>
                      <a:pt x="14387" y="251464"/>
                    </a:cubicBezTo>
                    <a:cubicBezTo>
                      <a:pt x="10463" y="250810"/>
                      <a:pt x="8501" y="247538"/>
                      <a:pt x="5232" y="246229"/>
                    </a:cubicBezTo>
                    <a:cubicBezTo>
                      <a:pt x="5232" y="246229"/>
                      <a:pt x="5232" y="246229"/>
                      <a:pt x="4578" y="246229"/>
                    </a:cubicBezTo>
                    <a:cubicBezTo>
                      <a:pt x="4578" y="246229"/>
                      <a:pt x="4578" y="247538"/>
                      <a:pt x="4578" y="247538"/>
                    </a:cubicBezTo>
                    <a:cubicBezTo>
                      <a:pt x="4578" y="249501"/>
                      <a:pt x="3924" y="252773"/>
                      <a:pt x="4578" y="254082"/>
                    </a:cubicBezTo>
                    <a:cubicBezTo>
                      <a:pt x="7193" y="258662"/>
                      <a:pt x="9809" y="269132"/>
                      <a:pt x="9809" y="274367"/>
                    </a:cubicBezTo>
                    <a:cubicBezTo>
                      <a:pt x="9809" y="275676"/>
                      <a:pt x="11117" y="278948"/>
                      <a:pt x="12425" y="280257"/>
                    </a:cubicBezTo>
                    <a:cubicBezTo>
                      <a:pt x="13733" y="282874"/>
                      <a:pt x="14387" y="284838"/>
                      <a:pt x="15041" y="286801"/>
                    </a:cubicBezTo>
                    <a:cubicBezTo>
                      <a:pt x="15041" y="288764"/>
                      <a:pt x="17657" y="297271"/>
                      <a:pt x="18965" y="301198"/>
                    </a:cubicBezTo>
                    <a:lnTo>
                      <a:pt x="20273" y="305124"/>
                    </a:lnTo>
                    <a:cubicBezTo>
                      <a:pt x="20273" y="306433"/>
                      <a:pt x="20273" y="307742"/>
                      <a:pt x="20927" y="309050"/>
                    </a:cubicBezTo>
                    <a:cubicBezTo>
                      <a:pt x="20927" y="310359"/>
                      <a:pt x="20927" y="312322"/>
                      <a:pt x="21581" y="312977"/>
                    </a:cubicBezTo>
                    <a:cubicBezTo>
                      <a:pt x="21581" y="313631"/>
                      <a:pt x="22889" y="314285"/>
                      <a:pt x="23542" y="314940"/>
                    </a:cubicBezTo>
                    <a:cubicBezTo>
                      <a:pt x="25505" y="317557"/>
                      <a:pt x="28120" y="320175"/>
                      <a:pt x="28774" y="324756"/>
                    </a:cubicBezTo>
                    <a:cubicBezTo>
                      <a:pt x="28774" y="331299"/>
                      <a:pt x="27466" y="335880"/>
                      <a:pt x="23542" y="338498"/>
                    </a:cubicBezTo>
                    <a:cubicBezTo>
                      <a:pt x="23542" y="338498"/>
                      <a:pt x="22889" y="338498"/>
                      <a:pt x="22235" y="339806"/>
                    </a:cubicBezTo>
                    <a:cubicBezTo>
                      <a:pt x="22235" y="339806"/>
                      <a:pt x="21581" y="339806"/>
                      <a:pt x="20927" y="341115"/>
                    </a:cubicBezTo>
                    <a:cubicBezTo>
                      <a:pt x="22889" y="347005"/>
                      <a:pt x="24850" y="358129"/>
                      <a:pt x="20927" y="364673"/>
                    </a:cubicBezTo>
                    <a:lnTo>
                      <a:pt x="20927" y="365982"/>
                    </a:lnTo>
                    <a:cubicBezTo>
                      <a:pt x="18965" y="368600"/>
                      <a:pt x="17003" y="373835"/>
                      <a:pt x="11771" y="377107"/>
                    </a:cubicBezTo>
                    <a:cubicBezTo>
                      <a:pt x="10463" y="377761"/>
                      <a:pt x="9156" y="379070"/>
                      <a:pt x="7193" y="379724"/>
                    </a:cubicBezTo>
                    <a:cubicBezTo>
                      <a:pt x="5232" y="381033"/>
                      <a:pt x="1962" y="382996"/>
                      <a:pt x="0" y="384305"/>
                    </a:cubicBezTo>
                    <a:cubicBezTo>
                      <a:pt x="0" y="385614"/>
                      <a:pt x="0" y="386268"/>
                      <a:pt x="654" y="387577"/>
                    </a:cubicBezTo>
                    <a:cubicBezTo>
                      <a:pt x="1962" y="392158"/>
                      <a:pt x="2616" y="396084"/>
                      <a:pt x="1962" y="398701"/>
                    </a:cubicBezTo>
                    <a:cubicBezTo>
                      <a:pt x="1962" y="400010"/>
                      <a:pt x="654" y="400665"/>
                      <a:pt x="0" y="401973"/>
                    </a:cubicBezTo>
                    <a:cubicBezTo>
                      <a:pt x="1962" y="401973"/>
                      <a:pt x="4578" y="401973"/>
                      <a:pt x="7193" y="405245"/>
                    </a:cubicBezTo>
                    <a:cubicBezTo>
                      <a:pt x="7193" y="405245"/>
                      <a:pt x="8501" y="407208"/>
                      <a:pt x="9809" y="408517"/>
                    </a:cubicBezTo>
                    <a:cubicBezTo>
                      <a:pt x="10463" y="409826"/>
                      <a:pt x="12425" y="411789"/>
                      <a:pt x="13733" y="412444"/>
                    </a:cubicBezTo>
                    <a:cubicBezTo>
                      <a:pt x="13733" y="412444"/>
                      <a:pt x="15041" y="412444"/>
                      <a:pt x="15695" y="412444"/>
                    </a:cubicBezTo>
                    <a:cubicBezTo>
                      <a:pt x="18311" y="412444"/>
                      <a:pt x="21581" y="413098"/>
                      <a:pt x="23542" y="415716"/>
                    </a:cubicBezTo>
                    <a:cubicBezTo>
                      <a:pt x="23542" y="415716"/>
                      <a:pt x="24850" y="417024"/>
                      <a:pt x="26158" y="418333"/>
                    </a:cubicBezTo>
                    <a:cubicBezTo>
                      <a:pt x="33352" y="426840"/>
                      <a:pt x="37276" y="431421"/>
                      <a:pt x="38584" y="432730"/>
                    </a:cubicBezTo>
                    <a:cubicBezTo>
                      <a:pt x="38584" y="432730"/>
                      <a:pt x="39238" y="432730"/>
                      <a:pt x="40546" y="432730"/>
                    </a:cubicBezTo>
                    <a:cubicBezTo>
                      <a:pt x="42507" y="432730"/>
                      <a:pt x="45777" y="434039"/>
                      <a:pt x="48393" y="436002"/>
                    </a:cubicBezTo>
                    <a:cubicBezTo>
                      <a:pt x="48393" y="436002"/>
                      <a:pt x="49701" y="437311"/>
                      <a:pt x="50355" y="437311"/>
                    </a:cubicBezTo>
                    <a:cubicBezTo>
                      <a:pt x="54933" y="439928"/>
                      <a:pt x="58856" y="443200"/>
                      <a:pt x="58856" y="448435"/>
                    </a:cubicBezTo>
                    <a:cubicBezTo>
                      <a:pt x="58856" y="453670"/>
                      <a:pt x="57548" y="453016"/>
                      <a:pt x="56895" y="454979"/>
                    </a:cubicBezTo>
                    <a:cubicBezTo>
                      <a:pt x="56895" y="454979"/>
                      <a:pt x="56895" y="454979"/>
                      <a:pt x="56895" y="455633"/>
                    </a:cubicBezTo>
                    <a:cubicBezTo>
                      <a:pt x="59510" y="459560"/>
                      <a:pt x="62780" y="465449"/>
                      <a:pt x="58856" y="470684"/>
                    </a:cubicBezTo>
                    <a:cubicBezTo>
                      <a:pt x="58856" y="471339"/>
                      <a:pt x="56895" y="472647"/>
                      <a:pt x="55587" y="473956"/>
                    </a:cubicBezTo>
                    <a:cubicBezTo>
                      <a:pt x="54279" y="475265"/>
                      <a:pt x="51009" y="478537"/>
                      <a:pt x="50355" y="479846"/>
                    </a:cubicBezTo>
                    <a:cubicBezTo>
                      <a:pt x="50355" y="483772"/>
                      <a:pt x="53625" y="497514"/>
                      <a:pt x="56240" y="499478"/>
                    </a:cubicBezTo>
                    <a:cubicBezTo>
                      <a:pt x="57548" y="499478"/>
                      <a:pt x="60164" y="500132"/>
                      <a:pt x="62126" y="500132"/>
                    </a:cubicBezTo>
                    <a:cubicBezTo>
                      <a:pt x="65396" y="500132"/>
                      <a:pt x="68666" y="500132"/>
                      <a:pt x="70628" y="503404"/>
                    </a:cubicBezTo>
                    <a:lnTo>
                      <a:pt x="72589" y="505367"/>
                    </a:lnTo>
                    <a:lnTo>
                      <a:pt x="72589" y="508639"/>
                    </a:lnTo>
                    <a:cubicBezTo>
                      <a:pt x="72589" y="509948"/>
                      <a:pt x="71282" y="511256"/>
                      <a:pt x="70628" y="512565"/>
                    </a:cubicBezTo>
                    <a:cubicBezTo>
                      <a:pt x="70628" y="512565"/>
                      <a:pt x="70628" y="513874"/>
                      <a:pt x="69974" y="514528"/>
                    </a:cubicBezTo>
                    <a:cubicBezTo>
                      <a:pt x="71282" y="516492"/>
                      <a:pt x="73897" y="519763"/>
                      <a:pt x="72589" y="524344"/>
                    </a:cubicBezTo>
                    <a:cubicBezTo>
                      <a:pt x="72589" y="526307"/>
                      <a:pt x="71282" y="526962"/>
                      <a:pt x="69974" y="528270"/>
                    </a:cubicBezTo>
                    <a:cubicBezTo>
                      <a:pt x="71282" y="529579"/>
                      <a:pt x="73244" y="532197"/>
                      <a:pt x="74552" y="532197"/>
                    </a:cubicBezTo>
                    <a:lnTo>
                      <a:pt x="79783" y="532197"/>
                    </a:lnTo>
                    <a:cubicBezTo>
                      <a:pt x="79783" y="532197"/>
                      <a:pt x="79783" y="538086"/>
                      <a:pt x="79783" y="538086"/>
                    </a:cubicBezTo>
                    <a:cubicBezTo>
                      <a:pt x="79783" y="538741"/>
                      <a:pt x="79783" y="542667"/>
                      <a:pt x="77821" y="547248"/>
                    </a:cubicBezTo>
                    <a:cubicBezTo>
                      <a:pt x="77821" y="547248"/>
                      <a:pt x="77167" y="548557"/>
                      <a:pt x="76513" y="549211"/>
                    </a:cubicBezTo>
                    <a:cubicBezTo>
                      <a:pt x="76513" y="550520"/>
                      <a:pt x="74552" y="552483"/>
                      <a:pt x="74552" y="553138"/>
                    </a:cubicBezTo>
                    <a:cubicBezTo>
                      <a:pt x="74552" y="553792"/>
                      <a:pt x="74552" y="555101"/>
                      <a:pt x="74552" y="556410"/>
                    </a:cubicBezTo>
                    <a:cubicBezTo>
                      <a:pt x="75859" y="562953"/>
                      <a:pt x="76513" y="567534"/>
                      <a:pt x="74552" y="570806"/>
                    </a:cubicBezTo>
                    <a:cubicBezTo>
                      <a:pt x="73897" y="572115"/>
                      <a:pt x="72589" y="574078"/>
                      <a:pt x="69974" y="576695"/>
                    </a:cubicBezTo>
                    <a:cubicBezTo>
                      <a:pt x="68012" y="578659"/>
                      <a:pt x="64742" y="582585"/>
                      <a:pt x="64088" y="583894"/>
                    </a:cubicBezTo>
                    <a:cubicBezTo>
                      <a:pt x="64088" y="583894"/>
                      <a:pt x="64088" y="583894"/>
                      <a:pt x="64088" y="583894"/>
                    </a:cubicBezTo>
                    <a:cubicBezTo>
                      <a:pt x="64088" y="583894"/>
                      <a:pt x="64088" y="583894"/>
                      <a:pt x="64742" y="585202"/>
                    </a:cubicBezTo>
                    <a:lnTo>
                      <a:pt x="65396" y="585202"/>
                    </a:lnTo>
                    <a:cubicBezTo>
                      <a:pt x="65396" y="586511"/>
                      <a:pt x="65396" y="586511"/>
                      <a:pt x="65396" y="586511"/>
                    </a:cubicBezTo>
                    <a:cubicBezTo>
                      <a:pt x="67358" y="587820"/>
                      <a:pt x="68666" y="589783"/>
                      <a:pt x="69320" y="594364"/>
                    </a:cubicBezTo>
                    <a:cubicBezTo>
                      <a:pt x="69320" y="597636"/>
                      <a:pt x="69974" y="598945"/>
                      <a:pt x="71282" y="600253"/>
                    </a:cubicBezTo>
                    <a:cubicBezTo>
                      <a:pt x="71936" y="600908"/>
                      <a:pt x="73244" y="602217"/>
                      <a:pt x="74552" y="602871"/>
                    </a:cubicBezTo>
                    <a:cubicBezTo>
                      <a:pt x="78475" y="605489"/>
                      <a:pt x="81745" y="608106"/>
                      <a:pt x="82399" y="612033"/>
                    </a:cubicBezTo>
                    <a:cubicBezTo>
                      <a:pt x="83053" y="615305"/>
                      <a:pt x="83707" y="623812"/>
                      <a:pt x="82399" y="627738"/>
                    </a:cubicBezTo>
                    <a:cubicBezTo>
                      <a:pt x="82399" y="629047"/>
                      <a:pt x="81091" y="629701"/>
                      <a:pt x="80437" y="631010"/>
                    </a:cubicBezTo>
                    <a:cubicBezTo>
                      <a:pt x="80437" y="631010"/>
                      <a:pt x="79783" y="632319"/>
                      <a:pt x="79783" y="632319"/>
                    </a:cubicBezTo>
                    <a:cubicBezTo>
                      <a:pt x="79783" y="632319"/>
                      <a:pt x="81091" y="632973"/>
                      <a:pt x="81745" y="632973"/>
                    </a:cubicBezTo>
                    <a:cubicBezTo>
                      <a:pt x="81745" y="632973"/>
                      <a:pt x="81745" y="632973"/>
                      <a:pt x="82399" y="632973"/>
                    </a:cubicBezTo>
                    <a:cubicBezTo>
                      <a:pt x="84361" y="632973"/>
                      <a:pt x="89593" y="632319"/>
                      <a:pt x="92208" y="636899"/>
                    </a:cubicBezTo>
                    <a:cubicBezTo>
                      <a:pt x="92208" y="636899"/>
                      <a:pt x="94171" y="638208"/>
                      <a:pt x="94824" y="638862"/>
                    </a:cubicBezTo>
                    <a:cubicBezTo>
                      <a:pt x="94824" y="638862"/>
                      <a:pt x="95478" y="638862"/>
                      <a:pt x="96132" y="638862"/>
                    </a:cubicBezTo>
                    <a:cubicBezTo>
                      <a:pt x="98094" y="638862"/>
                      <a:pt x="105288" y="638862"/>
                      <a:pt x="107250" y="645406"/>
                    </a:cubicBezTo>
                    <a:cubicBezTo>
                      <a:pt x="107904" y="647369"/>
                      <a:pt x="111827" y="661766"/>
                      <a:pt x="111173" y="667001"/>
                    </a:cubicBezTo>
                    <a:cubicBezTo>
                      <a:pt x="111173" y="667656"/>
                      <a:pt x="113135" y="670928"/>
                      <a:pt x="114443" y="672236"/>
                    </a:cubicBezTo>
                    <a:cubicBezTo>
                      <a:pt x="119675" y="677472"/>
                      <a:pt x="119675" y="682052"/>
                      <a:pt x="119675" y="684670"/>
                    </a:cubicBezTo>
                    <a:cubicBezTo>
                      <a:pt x="119675" y="685324"/>
                      <a:pt x="119675" y="687942"/>
                      <a:pt x="119021" y="690559"/>
                    </a:cubicBezTo>
                    <a:cubicBezTo>
                      <a:pt x="119021" y="694485"/>
                      <a:pt x="117713" y="698412"/>
                      <a:pt x="117059" y="700375"/>
                    </a:cubicBezTo>
                    <a:cubicBezTo>
                      <a:pt x="117059" y="701684"/>
                      <a:pt x="117059" y="704301"/>
                      <a:pt x="117059" y="706264"/>
                    </a:cubicBezTo>
                    <a:cubicBezTo>
                      <a:pt x="117059" y="710845"/>
                      <a:pt x="117059" y="713463"/>
                      <a:pt x="116405" y="716080"/>
                    </a:cubicBezTo>
                    <a:cubicBezTo>
                      <a:pt x="116405" y="716735"/>
                      <a:pt x="115097" y="719352"/>
                      <a:pt x="114443" y="721970"/>
                    </a:cubicBezTo>
                    <a:cubicBezTo>
                      <a:pt x="115751" y="721970"/>
                      <a:pt x="117713" y="721970"/>
                      <a:pt x="119021" y="721970"/>
                    </a:cubicBezTo>
                    <a:cubicBezTo>
                      <a:pt x="120983" y="721970"/>
                      <a:pt x="123599" y="723933"/>
                      <a:pt x="125561" y="725242"/>
                    </a:cubicBezTo>
                    <a:cubicBezTo>
                      <a:pt x="125561" y="725242"/>
                      <a:pt x="125561" y="725242"/>
                      <a:pt x="125561" y="725242"/>
                    </a:cubicBezTo>
                    <a:cubicBezTo>
                      <a:pt x="126869" y="723279"/>
                      <a:pt x="128830" y="720661"/>
                      <a:pt x="132100" y="720661"/>
                    </a:cubicBezTo>
                    <a:cubicBezTo>
                      <a:pt x="134062" y="720661"/>
                      <a:pt x="136024" y="720661"/>
                      <a:pt x="137332" y="722624"/>
                    </a:cubicBezTo>
                    <a:cubicBezTo>
                      <a:pt x="137332" y="722624"/>
                      <a:pt x="137986" y="722624"/>
                      <a:pt x="138640" y="722624"/>
                    </a:cubicBezTo>
                    <a:cubicBezTo>
                      <a:pt x="141255" y="723279"/>
                      <a:pt x="145179" y="724587"/>
                      <a:pt x="147795" y="727859"/>
                    </a:cubicBezTo>
                    <a:cubicBezTo>
                      <a:pt x="150411" y="731131"/>
                      <a:pt x="150411" y="734403"/>
                      <a:pt x="151065" y="738330"/>
                    </a:cubicBezTo>
                    <a:cubicBezTo>
                      <a:pt x="151065" y="739639"/>
                      <a:pt x="151065" y="740947"/>
                      <a:pt x="151065" y="742256"/>
                    </a:cubicBezTo>
                    <a:cubicBezTo>
                      <a:pt x="151065" y="743565"/>
                      <a:pt x="154335" y="745528"/>
                      <a:pt x="155643" y="746837"/>
                    </a:cubicBezTo>
                    <a:cubicBezTo>
                      <a:pt x="158259" y="748800"/>
                      <a:pt x="160220" y="750763"/>
                      <a:pt x="161528" y="754035"/>
                    </a:cubicBezTo>
                    <a:cubicBezTo>
                      <a:pt x="161528" y="755344"/>
                      <a:pt x="161528" y="755998"/>
                      <a:pt x="162182" y="757307"/>
                    </a:cubicBezTo>
                    <a:cubicBezTo>
                      <a:pt x="164798" y="755998"/>
                      <a:pt x="167414" y="754689"/>
                      <a:pt x="170030" y="755998"/>
                    </a:cubicBezTo>
                    <a:cubicBezTo>
                      <a:pt x="170684" y="755998"/>
                      <a:pt x="175916" y="757961"/>
                      <a:pt x="179839" y="759270"/>
                    </a:cubicBezTo>
                    <a:cubicBezTo>
                      <a:pt x="181147" y="759270"/>
                      <a:pt x="182455" y="759270"/>
                      <a:pt x="183763" y="759924"/>
                    </a:cubicBezTo>
                    <a:cubicBezTo>
                      <a:pt x="187687" y="760579"/>
                      <a:pt x="191610" y="761233"/>
                      <a:pt x="194226" y="763196"/>
                    </a:cubicBezTo>
                    <a:cubicBezTo>
                      <a:pt x="194226" y="763196"/>
                      <a:pt x="195534" y="763851"/>
                      <a:pt x="196188" y="764505"/>
                    </a:cubicBezTo>
                    <a:cubicBezTo>
                      <a:pt x="196188" y="764505"/>
                      <a:pt x="197496" y="765814"/>
                      <a:pt x="198150" y="765814"/>
                    </a:cubicBezTo>
                    <a:cubicBezTo>
                      <a:pt x="198150" y="765814"/>
                      <a:pt x="198150" y="765814"/>
                      <a:pt x="198804" y="765159"/>
                    </a:cubicBezTo>
                    <a:cubicBezTo>
                      <a:pt x="201420" y="763196"/>
                      <a:pt x="204690" y="761233"/>
                      <a:pt x="207959" y="761888"/>
                    </a:cubicBezTo>
                    <a:cubicBezTo>
                      <a:pt x="209921" y="761888"/>
                      <a:pt x="211883" y="763196"/>
                      <a:pt x="213191" y="765159"/>
                    </a:cubicBezTo>
                    <a:cubicBezTo>
                      <a:pt x="213191" y="765159"/>
                      <a:pt x="214499" y="766468"/>
                      <a:pt x="215153" y="768431"/>
                    </a:cubicBezTo>
                    <a:cubicBezTo>
                      <a:pt x="215153" y="769086"/>
                      <a:pt x="216461" y="771049"/>
                      <a:pt x="217769" y="772358"/>
                    </a:cubicBezTo>
                    <a:cubicBezTo>
                      <a:pt x="221039" y="770394"/>
                      <a:pt x="225616" y="767777"/>
                      <a:pt x="230848" y="771049"/>
                    </a:cubicBezTo>
                    <a:cubicBezTo>
                      <a:pt x="234118" y="773012"/>
                      <a:pt x="235426" y="776938"/>
                      <a:pt x="236080" y="780865"/>
                    </a:cubicBezTo>
                    <a:cubicBezTo>
                      <a:pt x="238696" y="777593"/>
                      <a:pt x="242619" y="773666"/>
                      <a:pt x="247851" y="775630"/>
                    </a:cubicBezTo>
                    <a:cubicBezTo>
                      <a:pt x="249159" y="775630"/>
                      <a:pt x="250467" y="776938"/>
                      <a:pt x="251775" y="778247"/>
                    </a:cubicBezTo>
                    <a:cubicBezTo>
                      <a:pt x="253083" y="775630"/>
                      <a:pt x="255045" y="773012"/>
                      <a:pt x="258315" y="773012"/>
                    </a:cubicBezTo>
                    <a:cubicBezTo>
                      <a:pt x="260276" y="773012"/>
                      <a:pt x="267470" y="772358"/>
                      <a:pt x="272702" y="774975"/>
                    </a:cubicBezTo>
                    <a:cubicBezTo>
                      <a:pt x="272702" y="774975"/>
                      <a:pt x="287743" y="782828"/>
                      <a:pt x="290359" y="790026"/>
                    </a:cubicBezTo>
                    <a:cubicBezTo>
                      <a:pt x="291013" y="791990"/>
                      <a:pt x="290359" y="793953"/>
                      <a:pt x="290359" y="795916"/>
                    </a:cubicBezTo>
                    <a:cubicBezTo>
                      <a:pt x="289705" y="797879"/>
                      <a:pt x="288397" y="799188"/>
                      <a:pt x="287089" y="799842"/>
                    </a:cubicBezTo>
                    <a:cubicBezTo>
                      <a:pt x="287089" y="812930"/>
                      <a:pt x="281203" y="815548"/>
                      <a:pt x="277280" y="815548"/>
                    </a:cubicBezTo>
                    <a:lnTo>
                      <a:pt x="273356" y="815548"/>
                    </a:lnTo>
                    <a:cubicBezTo>
                      <a:pt x="270740" y="818819"/>
                      <a:pt x="268124" y="821437"/>
                      <a:pt x="266816" y="824054"/>
                    </a:cubicBezTo>
                    <a:cubicBezTo>
                      <a:pt x="267470" y="824709"/>
                      <a:pt x="268778" y="825363"/>
                      <a:pt x="269432" y="826018"/>
                    </a:cubicBezTo>
                    <a:cubicBezTo>
                      <a:pt x="269432" y="826018"/>
                      <a:pt x="270086" y="826018"/>
                      <a:pt x="270740" y="826018"/>
                    </a:cubicBezTo>
                    <a:cubicBezTo>
                      <a:pt x="275972" y="824709"/>
                      <a:pt x="282511" y="822746"/>
                      <a:pt x="285781" y="827981"/>
                    </a:cubicBezTo>
                    <a:cubicBezTo>
                      <a:pt x="287089" y="829944"/>
                      <a:pt x="287089" y="831907"/>
                      <a:pt x="287089" y="834525"/>
                    </a:cubicBezTo>
                    <a:cubicBezTo>
                      <a:pt x="287089" y="834525"/>
                      <a:pt x="287089" y="834525"/>
                      <a:pt x="287089" y="835179"/>
                    </a:cubicBezTo>
                    <a:cubicBezTo>
                      <a:pt x="289705" y="835179"/>
                      <a:pt x="292321" y="836488"/>
                      <a:pt x="292321" y="836488"/>
                    </a:cubicBezTo>
                    <a:lnTo>
                      <a:pt x="294282" y="836488"/>
                    </a:lnTo>
                    <a:cubicBezTo>
                      <a:pt x="294282" y="836488"/>
                      <a:pt x="295590" y="838451"/>
                      <a:pt x="295590" y="838451"/>
                    </a:cubicBezTo>
                    <a:cubicBezTo>
                      <a:pt x="308670" y="852193"/>
                      <a:pt x="309323" y="854811"/>
                      <a:pt x="309978" y="856120"/>
                    </a:cubicBezTo>
                    <a:cubicBezTo>
                      <a:pt x="309978" y="856774"/>
                      <a:pt x="310631" y="858737"/>
                      <a:pt x="311285" y="860046"/>
                    </a:cubicBezTo>
                    <a:cubicBezTo>
                      <a:pt x="311285" y="862009"/>
                      <a:pt x="312593" y="865936"/>
                      <a:pt x="313247" y="866590"/>
                    </a:cubicBezTo>
                    <a:cubicBezTo>
                      <a:pt x="314555" y="867899"/>
                      <a:pt x="319133" y="870516"/>
                      <a:pt x="322403" y="871825"/>
                    </a:cubicBezTo>
                    <a:cubicBezTo>
                      <a:pt x="323057" y="870516"/>
                      <a:pt x="324364" y="867899"/>
                      <a:pt x="325019" y="865936"/>
                    </a:cubicBezTo>
                    <a:cubicBezTo>
                      <a:pt x="327634" y="859392"/>
                      <a:pt x="329596" y="855465"/>
                      <a:pt x="334174" y="854157"/>
                    </a:cubicBezTo>
                    <a:cubicBezTo>
                      <a:pt x="336790" y="853502"/>
                      <a:pt x="342021" y="850230"/>
                      <a:pt x="343983" y="848921"/>
                    </a:cubicBezTo>
                    <a:cubicBezTo>
                      <a:pt x="345945" y="847613"/>
                      <a:pt x="347907" y="847613"/>
                      <a:pt x="349869" y="846958"/>
                    </a:cubicBezTo>
                    <a:cubicBezTo>
                      <a:pt x="349869" y="846958"/>
                      <a:pt x="350523" y="846958"/>
                      <a:pt x="351177" y="846958"/>
                    </a:cubicBezTo>
                    <a:cubicBezTo>
                      <a:pt x="350523" y="845649"/>
                      <a:pt x="349215" y="844341"/>
                      <a:pt x="348561" y="843686"/>
                    </a:cubicBezTo>
                    <a:cubicBezTo>
                      <a:pt x="345291" y="842377"/>
                      <a:pt x="343329" y="838451"/>
                      <a:pt x="341368" y="835179"/>
                    </a:cubicBezTo>
                    <a:cubicBezTo>
                      <a:pt x="341368" y="834525"/>
                      <a:pt x="340060" y="833216"/>
                      <a:pt x="340060" y="832561"/>
                    </a:cubicBezTo>
                    <a:cubicBezTo>
                      <a:pt x="331558" y="824054"/>
                      <a:pt x="331558" y="818819"/>
                      <a:pt x="331558" y="816856"/>
                    </a:cubicBezTo>
                    <a:cubicBezTo>
                      <a:pt x="331558" y="814239"/>
                      <a:pt x="332866" y="811621"/>
                      <a:pt x="335482" y="810312"/>
                    </a:cubicBezTo>
                    <a:cubicBezTo>
                      <a:pt x="343329" y="805077"/>
                      <a:pt x="361640" y="810312"/>
                      <a:pt x="362294" y="810967"/>
                    </a:cubicBezTo>
                    <a:cubicBezTo>
                      <a:pt x="363602" y="810967"/>
                      <a:pt x="366872" y="810967"/>
                      <a:pt x="368180" y="810967"/>
                    </a:cubicBezTo>
                    <a:cubicBezTo>
                      <a:pt x="373411" y="810967"/>
                      <a:pt x="377989" y="810967"/>
                      <a:pt x="380605" y="814239"/>
                    </a:cubicBezTo>
                    <a:cubicBezTo>
                      <a:pt x="381259" y="815548"/>
                      <a:pt x="381913" y="816856"/>
                      <a:pt x="383221" y="818165"/>
                    </a:cubicBezTo>
                    <a:cubicBezTo>
                      <a:pt x="383221" y="819474"/>
                      <a:pt x="385183" y="822091"/>
                      <a:pt x="385837" y="822091"/>
                    </a:cubicBezTo>
                    <a:cubicBezTo>
                      <a:pt x="385837" y="822091"/>
                      <a:pt x="387145" y="822091"/>
                      <a:pt x="387799" y="821437"/>
                    </a:cubicBezTo>
                    <a:cubicBezTo>
                      <a:pt x="389760" y="820783"/>
                      <a:pt x="395646" y="819474"/>
                      <a:pt x="398262" y="824054"/>
                    </a:cubicBezTo>
                    <a:cubicBezTo>
                      <a:pt x="398916" y="825363"/>
                      <a:pt x="399570" y="827326"/>
                      <a:pt x="400224" y="829290"/>
                    </a:cubicBezTo>
                    <a:cubicBezTo>
                      <a:pt x="402186" y="829290"/>
                      <a:pt x="404148" y="829290"/>
                      <a:pt x="406110" y="830598"/>
                    </a:cubicBezTo>
                    <a:cubicBezTo>
                      <a:pt x="406110" y="830598"/>
                      <a:pt x="406764" y="831253"/>
                      <a:pt x="407418" y="831907"/>
                    </a:cubicBezTo>
                    <a:cubicBezTo>
                      <a:pt x="407418" y="831907"/>
                      <a:pt x="408072" y="831253"/>
                      <a:pt x="408726" y="830598"/>
                    </a:cubicBezTo>
                    <a:lnTo>
                      <a:pt x="410687" y="828635"/>
                    </a:lnTo>
                    <a:lnTo>
                      <a:pt x="413303" y="828635"/>
                    </a:lnTo>
                    <a:cubicBezTo>
                      <a:pt x="417227" y="828635"/>
                      <a:pt x="422459" y="828635"/>
                      <a:pt x="424421" y="828635"/>
                    </a:cubicBezTo>
                    <a:cubicBezTo>
                      <a:pt x="424421" y="828635"/>
                      <a:pt x="424421" y="828635"/>
                      <a:pt x="424421" y="827981"/>
                    </a:cubicBezTo>
                    <a:cubicBezTo>
                      <a:pt x="425728" y="824054"/>
                      <a:pt x="427036" y="819474"/>
                      <a:pt x="430960" y="817511"/>
                    </a:cubicBezTo>
                    <a:cubicBezTo>
                      <a:pt x="432922" y="816202"/>
                      <a:pt x="434884" y="816202"/>
                      <a:pt x="437500" y="817511"/>
                    </a:cubicBezTo>
                    <a:cubicBezTo>
                      <a:pt x="443385" y="819474"/>
                      <a:pt x="444693" y="826018"/>
                      <a:pt x="445347" y="829944"/>
                    </a:cubicBezTo>
                    <a:cubicBezTo>
                      <a:pt x="445347" y="830598"/>
                      <a:pt x="445347" y="831253"/>
                      <a:pt x="445347" y="831907"/>
                    </a:cubicBezTo>
                    <a:cubicBezTo>
                      <a:pt x="445347" y="831907"/>
                      <a:pt x="445347" y="831907"/>
                      <a:pt x="446001" y="832561"/>
                    </a:cubicBezTo>
                    <a:cubicBezTo>
                      <a:pt x="447963" y="834525"/>
                      <a:pt x="452541" y="839105"/>
                      <a:pt x="449925" y="844995"/>
                    </a:cubicBezTo>
                    <a:cubicBezTo>
                      <a:pt x="448617" y="848267"/>
                      <a:pt x="445347" y="852193"/>
                      <a:pt x="440770" y="854811"/>
                    </a:cubicBezTo>
                    <a:cubicBezTo>
                      <a:pt x="444040" y="854811"/>
                      <a:pt x="447963" y="855465"/>
                      <a:pt x="449925" y="860701"/>
                    </a:cubicBezTo>
                    <a:cubicBezTo>
                      <a:pt x="451887" y="865281"/>
                      <a:pt x="459734" y="875751"/>
                      <a:pt x="463004" y="877714"/>
                    </a:cubicBezTo>
                    <a:cubicBezTo>
                      <a:pt x="466928" y="876406"/>
                      <a:pt x="469544" y="874443"/>
                      <a:pt x="470198" y="873788"/>
                    </a:cubicBezTo>
                    <a:cubicBezTo>
                      <a:pt x="470198" y="873788"/>
                      <a:pt x="470198" y="872479"/>
                      <a:pt x="470198" y="871825"/>
                    </a:cubicBezTo>
                    <a:cubicBezTo>
                      <a:pt x="470852" y="867899"/>
                      <a:pt x="472160" y="862664"/>
                      <a:pt x="476083" y="861355"/>
                    </a:cubicBezTo>
                    <a:cubicBezTo>
                      <a:pt x="478045" y="860701"/>
                      <a:pt x="480661" y="860701"/>
                      <a:pt x="482623" y="861355"/>
                    </a:cubicBezTo>
                    <a:cubicBezTo>
                      <a:pt x="484585" y="862664"/>
                      <a:pt x="486547" y="864627"/>
                      <a:pt x="487855" y="867244"/>
                    </a:cubicBezTo>
                    <a:cubicBezTo>
                      <a:pt x="487855" y="867899"/>
                      <a:pt x="489163" y="869208"/>
                      <a:pt x="489817" y="869862"/>
                    </a:cubicBezTo>
                    <a:cubicBezTo>
                      <a:pt x="492432" y="869862"/>
                      <a:pt x="495702" y="869862"/>
                      <a:pt x="496356" y="869208"/>
                    </a:cubicBezTo>
                    <a:lnTo>
                      <a:pt x="498318" y="869208"/>
                    </a:lnTo>
                    <a:cubicBezTo>
                      <a:pt x="498318" y="869208"/>
                      <a:pt x="499626" y="869208"/>
                      <a:pt x="499626" y="869208"/>
                    </a:cubicBezTo>
                    <a:cubicBezTo>
                      <a:pt x="502896" y="870516"/>
                      <a:pt x="509436" y="873134"/>
                      <a:pt x="511397" y="877060"/>
                    </a:cubicBezTo>
                    <a:cubicBezTo>
                      <a:pt x="511397" y="877060"/>
                      <a:pt x="511397" y="877714"/>
                      <a:pt x="512051" y="878369"/>
                    </a:cubicBezTo>
                    <a:cubicBezTo>
                      <a:pt x="517283" y="876406"/>
                      <a:pt x="523169" y="875097"/>
                      <a:pt x="527092" y="877060"/>
                    </a:cubicBezTo>
                    <a:cubicBezTo>
                      <a:pt x="529054" y="877714"/>
                      <a:pt x="530362" y="879023"/>
                      <a:pt x="531670" y="880332"/>
                    </a:cubicBezTo>
                    <a:cubicBezTo>
                      <a:pt x="536248" y="876406"/>
                      <a:pt x="540171" y="875751"/>
                      <a:pt x="544096" y="878369"/>
                    </a:cubicBezTo>
                    <a:cubicBezTo>
                      <a:pt x="548019" y="880986"/>
                      <a:pt x="551943" y="887530"/>
                      <a:pt x="553251" y="890802"/>
                    </a:cubicBezTo>
                    <a:cubicBezTo>
                      <a:pt x="553905" y="894074"/>
                      <a:pt x="553251" y="896692"/>
                      <a:pt x="552597" y="898655"/>
                    </a:cubicBezTo>
                    <a:cubicBezTo>
                      <a:pt x="552597" y="898655"/>
                      <a:pt x="552597" y="899309"/>
                      <a:pt x="552597" y="899964"/>
                    </a:cubicBezTo>
                    <a:cubicBezTo>
                      <a:pt x="553905" y="902581"/>
                      <a:pt x="557829" y="909125"/>
                      <a:pt x="559790" y="912397"/>
                    </a:cubicBezTo>
                    <a:cubicBezTo>
                      <a:pt x="559790" y="912397"/>
                      <a:pt x="560445" y="912397"/>
                      <a:pt x="561098" y="912397"/>
                    </a:cubicBezTo>
                    <a:cubicBezTo>
                      <a:pt x="563060" y="912397"/>
                      <a:pt x="566984" y="912397"/>
                      <a:pt x="570254" y="915015"/>
                    </a:cubicBezTo>
                    <a:lnTo>
                      <a:pt x="570254" y="915015"/>
                    </a:lnTo>
                    <a:cubicBezTo>
                      <a:pt x="572870" y="915015"/>
                      <a:pt x="577447" y="915015"/>
                      <a:pt x="580717" y="919596"/>
                    </a:cubicBezTo>
                    <a:cubicBezTo>
                      <a:pt x="581371" y="920904"/>
                      <a:pt x="583987" y="924831"/>
                      <a:pt x="591835" y="943153"/>
                    </a:cubicBezTo>
                    <a:cubicBezTo>
                      <a:pt x="591835" y="943153"/>
                      <a:pt x="591835" y="943808"/>
                      <a:pt x="591835" y="943808"/>
                    </a:cubicBezTo>
                    <a:cubicBezTo>
                      <a:pt x="597066" y="941845"/>
                      <a:pt x="600336" y="943808"/>
                      <a:pt x="602298" y="946425"/>
                    </a:cubicBezTo>
                    <a:cubicBezTo>
                      <a:pt x="606222" y="951006"/>
                      <a:pt x="608184" y="959513"/>
                      <a:pt x="608184" y="962131"/>
                    </a:cubicBezTo>
                    <a:cubicBezTo>
                      <a:pt x="610145" y="960822"/>
                      <a:pt x="613415" y="959513"/>
                      <a:pt x="616685" y="961476"/>
                    </a:cubicBezTo>
                    <a:cubicBezTo>
                      <a:pt x="617339" y="961476"/>
                      <a:pt x="620609" y="961476"/>
                      <a:pt x="621917" y="961476"/>
                    </a:cubicBezTo>
                    <a:cubicBezTo>
                      <a:pt x="621917" y="960167"/>
                      <a:pt x="622571" y="956895"/>
                      <a:pt x="623225" y="954932"/>
                    </a:cubicBezTo>
                    <a:cubicBezTo>
                      <a:pt x="625186" y="943808"/>
                      <a:pt x="625841" y="939227"/>
                      <a:pt x="630418" y="936610"/>
                    </a:cubicBezTo>
                    <a:cubicBezTo>
                      <a:pt x="632380" y="935301"/>
                      <a:pt x="634996" y="935301"/>
                      <a:pt x="636958" y="935301"/>
                    </a:cubicBezTo>
                    <a:cubicBezTo>
                      <a:pt x="636958" y="935301"/>
                      <a:pt x="638266" y="935301"/>
                      <a:pt x="638266" y="935301"/>
                    </a:cubicBezTo>
                    <a:cubicBezTo>
                      <a:pt x="638266" y="935301"/>
                      <a:pt x="638266" y="933992"/>
                      <a:pt x="639574" y="933338"/>
                    </a:cubicBezTo>
                    <a:cubicBezTo>
                      <a:pt x="645459" y="923522"/>
                      <a:pt x="650691" y="914360"/>
                      <a:pt x="657884" y="918287"/>
                    </a:cubicBezTo>
                    <a:cubicBezTo>
                      <a:pt x="661808" y="920250"/>
                      <a:pt x="667040" y="923522"/>
                      <a:pt x="669002" y="928757"/>
                    </a:cubicBezTo>
                    <a:cubicBezTo>
                      <a:pt x="669002" y="929411"/>
                      <a:pt x="669656" y="930720"/>
                      <a:pt x="670310" y="932683"/>
                    </a:cubicBezTo>
                    <a:cubicBezTo>
                      <a:pt x="670964" y="934646"/>
                      <a:pt x="672926" y="941190"/>
                      <a:pt x="674233" y="943808"/>
                    </a:cubicBezTo>
                    <a:cubicBezTo>
                      <a:pt x="674233" y="943808"/>
                      <a:pt x="674233" y="943808"/>
                      <a:pt x="674233" y="943808"/>
                    </a:cubicBezTo>
                    <a:cubicBezTo>
                      <a:pt x="679465" y="942499"/>
                      <a:pt x="683389" y="943808"/>
                      <a:pt x="684697" y="948388"/>
                    </a:cubicBezTo>
                    <a:cubicBezTo>
                      <a:pt x="685351" y="950352"/>
                      <a:pt x="685351" y="951660"/>
                      <a:pt x="684697" y="953624"/>
                    </a:cubicBezTo>
                    <a:cubicBezTo>
                      <a:pt x="685351" y="953624"/>
                      <a:pt x="686005" y="953624"/>
                      <a:pt x="686659" y="953624"/>
                    </a:cubicBezTo>
                    <a:cubicBezTo>
                      <a:pt x="686659" y="953624"/>
                      <a:pt x="686659" y="953624"/>
                      <a:pt x="686659" y="953624"/>
                    </a:cubicBezTo>
                    <a:cubicBezTo>
                      <a:pt x="687967" y="952315"/>
                      <a:pt x="689929" y="949697"/>
                      <a:pt x="693198" y="949043"/>
                    </a:cubicBezTo>
                    <a:cubicBezTo>
                      <a:pt x="694506" y="949043"/>
                      <a:pt x="697122" y="949043"/>
                      <a:pt x="699738" y="951006"/>
                    </a:cubicBezTo>
                    <a:cubicBezTo>
                      <a:pt x="704970" y="954932"/>
                      <a:pt x="709548" y="972601"/>
                      <a:pt x="709548" y="977182"/>
                    </a:cubicBezTo>
                    <a:cubicBezTo>
                      <a:pt x="709548" y="979145"/>
                      <a:pt x="708240" y="981763"/>
                      <a:pt x="706932" y="984380"/>
                    </a:cubicBezTo>
                    <a:cubicBezTo>
                      <a:pt x="706932" y="985035"/>
                      <a:pt x="706278" y="986343"/>
                      <a:pt x="705624" y="986998"/>
                    </a:cubicBezTo>
                    <a:cubicBezTo>
                      <a:pt x="706278" y="986998"/>
                      <a:pt x="707586" y="986343"/>
                      <a:pt x="708240" y="985689"/>
                    </a:cubicBezTo>
                    <a:cubicBezTo>
                      <a:pt x="708894" y="985689"/>
                      <a:pt x="709548" y="984380"/>
                      <a:pt x="710201" y="983726"/>
                    </a:cubicBezTo>
                    <a:cubicBezTo>
                      <a:pt x="712817" y="981108"/>
                      <a:pt x="718049" y="975219"/>
                      <a:pt x="724589" y="978491"/>
                    </a:cubicBezTo>
                    <a:cubicBezTo>
                      <a:pt x="726550" y="979145"/>
                      <a:pt x="727858" y="981108"/>
                      <a:pt x="729820" y="983071"/>
                    </a:cubicBezTo>
                    <a:cubicBezTo>
                      <a:pt x="729820" y="983071"/>
                      <a:pt x="729820" y="983071"/>
                      <a:pt x="730474" y="983726"/>
                    </a:cubicBezTo>
                    <a:cubicBezTo>
                      <a:pt x="730474" y="982417"/>
                      <a:pt x="731128" y="980454"/>
                      <a:pt x="731782" y="979145"/>
                    </a:cubicBezTo>
                    <a:cubicBezTo>
                      <a:pt x="733744" y="971292"/>
                      <a:pt x="734398" y="966057"/>
                      <a:pt x="737014" y="962785"/>
                    </a:cubicBezTo>
                    <a:cubicBezTo>
                      <a:pt x="739630" y="959513"/>
                      <a:pt x="743554" y="958204"/>
                      <a:pt x="748785" y="955587"/>
                    </a:cubicBezTo>
                    <a:cubicBezTo>
                      <a:pt x="750093" y="955587"/>
                      <a:pt x="752055" y="954278"/>
                      <a:pt x="752709" y="953624"/>
                    </a:cubicBezTo>
                    <a:cubicBezTo>
                      <a:pt x="752709" y="949697"/>
                      <a:pt x="752709" y="941845"/>
                      <a:pt x="760556" y="940536"/>
                    </a:cubicBezTo>
                    <a:cubicBezTo>
                      <a:pt x="763826" y="940536"/>
                      <a:pt x="765788" y="940536"/>
                      <a:pt x="767750" y="941190"/>
                    </a:cubicBezTo>
                    <a:cubicBezTo>
                      <a:pt x="767750" y="941190"/>
                      <a:pt x="767750" y="941190"/>
                      <a:pt x="767750" y="941190"/>
                    </a:cubicBezTo>
                    <a:cubicBezTo>
                      <a:pt x="767750" y="941190"/>
                      <a:pt x="767750" y="941190"/>
                      <a:pt x="767750" y="941190"/>
                    </a:cubicBezTo>
                    <a:cubicBezTo>
                      <a:pt x="769058" y="939881"/>
                      <a:pt x="772982" y="935955"/>
                      <a:pt x="778867" y="937918"/>
                    </a:cubicBezTo>
                    <a:cubicBezTo>
                      <a:pt x="779521" y="937918"/>
                      <a:pt x="780829" y="937918"/>
                      <a:pt x="781483" y="938573"/>
                    </a:cubicBezTo>
                    <a:cubicBezTo>
                      <a:pt x="782791" y="938573"/>
                      <a:pt x="784099" y="939227"/>
                      <a:pt x="785407" y="939881"/>
                    </a:cubicBezTo>
                    <a:cubicBezTo>
                      <a:pt x="790639" y="934646"/>
                      <a:pt x="797832" y="926794"/>
                      <a:pt x="805026" y="930720"/>
                    </a:cubicBezTo>
                    <a:cubicBezTo>
                      <a:pt x="806988" y="932029"/>
                      <a:pt x="808950" y="933992"/>
                      <a:pt x="812873" y="937918"/>
                    </a:cubicBezTo>
                    <a:cubicBezTo>
                      <a:pt x="814181" y="939227"/>
                      <a:pt x="816797" y="941845"/>
                      <a:pt x="818105" y="943153"/>
                    </a:cubicBezTo>
                    <a:cubicBezTo>
                      <a:pt x="820721" y="941845"/>
                      <a:pt x="824644" y="940536"/>
                      <a:pt x="828568" y="943153"/>
                    </a:cubicBezTo>
                    <a:cubicBezTo>
                      <a:pt x="830530" y="943808"/>
                      <a:pt x="831184" y="945771"/>
                      <a:pt x="832492" y="946425"/>
                    </a:cubicBezTo>
                    <a:cubicBezTo>
                      <a:pt x="833800" y="945117"/>
                      <a:pt x="835108" y="943153"/>
                      <a:pt x="835762" y="941845"/>
                    </a:cubicBezTo>
                    <a:cubicBezTo>
                      <a:pt x="835762" y="941190"/>
                      <a:pt x="836416" y="940536"/>
                      <a:pt x="837070" y="939881"/>
                    </a:cubicBezTo>
                    <a:cubicBezTo>
                      <a:pt x="837724" y="938573"/>
                      <a:pt x="839686" y="937264"/>
                      <a:pt x="840993" y="935955"/>
                    </a:cubicBezTo>
                    <a:cubicBezTo>
                      <a:pt x="839686" y="934646"/>
                      <a:pt x="838378" y="932683"/>
                      <a:pt x="838378" y="930066"/>
                    </a:cubicBezTo>
                    <a:cubicBezTo>
                      <a:pt x="838378" y="928103"/>
                      <a:pt x="839032" y="925485"/>
                      <a:pt x="840993" y="924176"/>
                    </a:cubicBezTo>
                    <a:lnTo>
                      <a:pt x="840993" y="924176"/>
                    </a:lnTo>
                    <a:cubicBezTo>
                      <a:pt x="842956" y="921559"/>
                      <a:pt x="848187" y="916324"/>
                      <a:pt x="854727" y="918941"/>
                    </a:cubicBezTo>
                    <a:cubicBezTo>
                      <a:pt x="856035" y="918941"/>
                      <a:pt x="857342" y="920250"/>
                      <a:pt x="858650" y="920904"/>
                    </a:cubicBezTo>
                    <a:cubicBezTo>
                      <a:pt x="860612" y="916978"/>
                      <a:pt x="864536" y="911743"/>
                      <a:pt x="871076" y="912397"/>
                    </a:cubicBezTo>
                    <a:cubicBezTo>
                      <a:pt x="873692" y="912397"/>
                      <a:pt x="876961" y="913706"/>
                      <a:pt x="880231" y="914360"/>
                    </a:cubicBezTo>
                    <a:cubicBezTo>
                      <a:pt x="882847" y="915015"/>
                      <a:pt x="886771" y="916324"/>
                      <a:pt x="889387" y="916324"/>
                    </a:cubicBezTo>
                    <a:cubicBezTo>
                      <a:pt x="889387" y="916324"/>
                      <a:pt x="889387" y="916324"/>
                      <a:pt x="889387" y="916324"/>
                    </a:cubicBezTo>
                    <a:cubicBezTo>
                      <a:pt x="900504" y="909780"/>
                      <a:pt x="907698" y="906508"/>
                      <a:pt x="913583" y="908471"/>
                    </a:cubicBezTo>
                    <a:cubicBezTo>
                      <a:pt x="914891" y="908471"/>
                      <a:pt x="916199" y="908471"/>
                      <a:pt x="917507" y="909125"/>
                    </a:cubicBezTo>
                    <a:cubicBezTo>
                      <a:pt x="920123" y="909125"/>
                      <a:pt x="924047" y="910434"/>
                      <a:pt x="926663" y="913052"/>
                    </a:cubicBezTo>
                    <a:cubicBezTo>
                      <a:pt x="927316" y="913706"/>
                      <a:pt x="927971" y="915015"/>
                      <a:pt x="929278" y="916324"/>
                    </a:cubicBezTo>
                    <a:cubicBezTo>
                      <a:pt x="931894" y="913706"/>
                      <a:pt x="935818" y="911088"/>
                      <a:pt x="941050" y="913052"/>
                    </a:cubicBezTo>
                    <a:cubicBezTo>
                      <a:pt x="941704" y="913052"/>
                      <a:pt x="943665" y="913706"/>
                      <a:pt x="945627" y="914360"/>
                    </a:cubicBezTo>
                    <a:cubicBezTo>
                      <a:pt x="950859" y="915669"/>
                      <a:pt x="954783" y="916978"/>
                      <a:pt x="957399" y="918941"/>
                    </a:cubicBezTo>
                    <a:cubicBezTo>
                      <a:pt x="963284" y="924176"/>
                      <a:pt x="967208" y="928103"/>
                      <a:pt x="968516" y="932029"/>
                    </a:cubicBezTo>
                    <a:cubicBezTo>
                      <a:pt x="969170" y="934646"/>
                      <a:pt x="968516" y="937264"/>
                      <a:pt x="968516" y="938573"/>
                    </a:cubicBezTo>
                    <a:cubicBezTo>
                      <a:pt x="968516" y="938573"/>
                      <a:pt x="968516" y="938573"/>
                      <a:pt x="968516" y="938573"/>
                    </a:cubicBezTo>
                    <a:cubicBezTo>
                      <a:pt x="970478" y="938573"/>
                      <a:pt x="973748" y="938573"/>
                      <a:pt x="976363" y="938573"/>
                    </a:cubicBezTo>
                    <a:cubicBezTo>
                      <a:pt x="983557" y="938573"/>
                      <a:pt x="989443" y="938573"/>
                      <a:pt x="993367" y="942499"/>
                    </a:cubicBezTo>
                    <a:cubicBezTo>
                      <a:pt x="994674" y="943808"/>
                      <a:pt x="995328" y="945117"/>
                      <a:pt x="995982" y="946425"/>
                    </a:cubicBezTo>
                    <a:cubicBezTo>
                      <a:pt x="995982" y="946425"/>
                      <a:pt x="995982" y="946425"/>
                      <a:pt x="995982" y="946425"/>
                    </a:cubicBezTo>
                    <a:cubicBezTo>
                      <a:pt x="995982" y="946425"/>
                      <a:pt x="995982" y="946425"/>
                      <a:pt x="996636" y="946425"/>
                    </a:cubicBezTo>
                    <a:cubicBezTo>
                      <a:pt x="1000560" y="942499"/>
                      <a:pt x="1004484" y="941845"/>
                      <a:pt x="1008408" y="944462"/>
                    </a:cubicBezTo>
                    <a:cubicBezTo>
                      <a:pt x="1010369" y="945771"/>
                      <a:pt x="1011677" y="947080"/>
                      <a:pt x="1012985" y="948388"/>
                    </a:cubicBezTo>
                    <a:cubicBezTo>
                      <a:pt x="1012985" y="949043"/>
                      <a:pt x="1014293" y="950352"/>
                      <a:pt x="1014947" y="950352"/>
                    </a:cubicBezTo>
                    <a:cubicBezTo>
                      <a:pt x="1016909" y="950352"/>
                      <a:pt x="1022141" y="950352"/>
                      <a:pt x="1026065" y="950352"/>
                    </a:cubicBezTo>
                    <a:cubicBezTo>
                      <a:pt x="1027372" y="949043"/>
                      <a:pt x="1028680" y="947734"/>
                      <a:pt x="1031296" y="946425"/>
                    </a:cubicBezTo>
                    <a:cubicBezTo>
                      <a:pt x="1037182" y="942499"/>
                      <a:pt x="1043068" y="948388"/>
                      <a:pt x="1046337" y="952315"/>
                    </a:cubicBezTo>
                    <a:cubicBezTo>
                      <a:pt x="1046337" y="952315"/>
                      <a:pt x="1046991" y="952969"/>
                      <a:pt x="1047645" y="953624"/>
                    </a:cubicBezTo>
                    <a:cubicBezTo>
                      <a:pt x="1048299" y="953624"/>
                      <a:pt x="1049607" y="952969"/>
                      <a:pt x="1050261" y="952315"/>
                    </a:cubicBezTo>
                    <a:cubicBezTo>
                      <a:pt x="1052877" y="951006"/>
                      <a:pt x="1054839" y="950352"/>
                      <a:pt x="1056801" y="949697"/>
                    </a:cubicBezTo>
                    <a:cubicBezTo>
                      <a:pt x="1058763" y="949697"/>
                      <a:pt x="1060070" y="949697"/>
                      <a:pt x="1062033" y="949697"/>
                    </a:cubicBezTo>
                    <a:cubicBezTo>
                      <a:pt x="1062033" y="949697"/>
                      <a:pt x="1062033" y="949697"/>
                      <a:pt x="1062033" y="949697"/>
                    </a:cubicBezTo>
                    <a:cubicBezTo>
                      <a:pt x="1062033" y="949697"/>
                      <a:pt x="1060725" y="949697"/>
                      <a:pt x="1060725" y="949697"/>
                    </a:cubicBezTo>
                    <a:cubicBezTo>
                      <a:pt x="1058109" y="949043"/>
                      <a:pt x="1055493" y="947734"/>
                      <a:pt x="1052877" y="945771"/>
                    </a:cubicBezTo>
                    <a:cubicBezTo>
                      <a:pt x="1052223" y="945117"/>
                      <a:pt x="1050261" y="944462"/>
                      <a:pt x="1048299" y="943808"/>
                    </a:cubicBezTo>
                    <a:cubicBezTo>
                      <a:pt x="1045029" y="942499"/>
                      <a:pt x="1041106" y="941845"/>
                      <a:pt x="1039144" y="937918"/>
                    </a:cubicBezTo>
                    <a:cubicBezTo>
                      <a:pt x="1037182" y="934646"/>
                      <a:pt x="1037836" y="930066"/>
                      <a:pt x="1039144" y="917632"/>
                    </a:cubicBezTo>
                    <a:cubicBezTo>
                      <a:pt x="1039144" y="915669"/>
                      <a:pt x="1039144" y="913706"/>
                      <a:pt x="1039798" y="913052"/>
                    </a:cubicBezTo>
                    <a:cubicBezTo>
                      <a:pt x="1039798" y="913052"/>
                      <a:pt x="1039798" y="912397"/>
                      <a:pt x="1039144" y="911743"/>
                    </a:cubicBezTo>
                    <a:cubicBezTo>
                      <a:pt x="1039144" y="911743"/>
                      <a:pt x="1037836" y="910434"/>
                      <a:pt x="1037182" y="909780"/>
                    </a:cubicBezTo>
                    <a:cubicBezTo>
                      <a:pt x="1033912" y="905853"/>
                      <a:pt x="1034566" y="901927"/>
                      <a:pt x="1035220" y="898655"/>
                    </a:cubicBezTo>
                    <a:cubicBezTo>
                      <a:pt x="1035220" y="898655"/>
                      <a:pt x="1035220" y="898655"/>
                      <a:pt x="1035220" y="898655"/>
                    </a:cubicBezTo>
                    <a:cubicBezTo>
                      <a:pt x="1033258" y="898655"/>
                      <a:pt x="1031296" y="897346"/>
                      <a:pt x="1029334" y="895383"/>
                    </a:cubicBezTo>
                    <a:cubicBezTo>
                      <a:pt x="1025410" y="891457"/>
                      <a:pt x="1025410" y="886876"/>
                      <a:pt x="1025410" y="884258"/>
                    </a:cubicBezTo>
                    <a:cubicBezTo>
                      <a:pt x="1025410" y="883604"/>
                      <a:pt x="1025410" y="882950"/>
                      <a:pt x="1025410" y="881641"/>
                    </a:cubicBezTo>
                    <a:cubicBezTo>
                      <a:pt x="1025410" y="881641"/>
                      <a:pt x="1024757" y="880986"/>
                      <a:pt x="1024102" y="880332"/>
                    </a:cubicBezTo>
                    <a:cubicBezTo>
                      <a:pt x="1022795" y="879023"/>
                      <a:pt x="1020179" y="876406"/>
                      <a:pt x="1020179" y="872479"/>
                    </a:cubicBezTo>
                    <a:cubicBezTo>
                      <a:pt x="1019525" y="865936"/>
                      <a:pt x="1024757" y="856120"/>
                      <a:pt x="1026718" y="854157"/>
                    </a:cubicBezTo>
                    <a:cubicBezTo>
                      <a:pt x="1028026" y="852848"/>
                      <a:pt x="1030642" y="845649"/>
                      <a:pt x="1030642" y="843686"/>
                    </a:cubicBezTo>
                    <a:cubicBezTo>
                      <a:pt x="1030642" y="838451"/>
                      <a:pt x="1033912" y="835833"/>
                      <a:pt x="1036528" y="833870"/>
                    </a:cubicBezTo>
                    <a:cubicBezTo>
                      <a:pt x="1037836" y="833216"/>
                      <a:pt x="1038490" y="831907"/>
                      <a:pt x="1039144" y="831253"/>
                    </a:cubicBezTo>
                    <a:cubicBezTo>
                      <a:pt x="1040452" y="829290"/>
                      <a:pt x="1040452" y="827326"/>
                      <a:pt x="1040452" y="825363"/>
                    </a:cubicBezTo>
                    <a:cubicBezTo>
                      <a:pt x="1040452" y="823400"/>
                      <a:pt x="1040452" y="818165"/>
                      <a:pt x="1046337" y="816202"/>
                    </a:cubicBezTo>
                    <a:cubicBezTo>
                      <a:pt x="1046337" y="815548"/>
                      <a:pt x="1046337" y="814893"/>
                      <a:pt x="1046337" y="814239"/>
                    </a:cubicBezTo>
                    <a:lnTo>
                      <a:pt x="1046337" y="812276"/>
                    </a:lnTo>
                    <a:cubicBezTo>
                      <a:pt x="1046337" y="809004"/>
                      <a:pt x="1050261" y="802460"/>
                      <a:pt x="1059417" y="786100"/>
                    </a:cubicBezTo>
                    <a:lnTo>
                      <a:pt x="1063340" y="779556"/>
                    </a:lnTo>
                    <a:cubicBezTo>
                      <a:pt x="1068572" y="770394"/>
                      <a:pt x="1099962" y="722624"/>
                      <a:pt x="1104540" y="718698"/>
                    </a:cubicBezTo>
                    <a:cubicBezTo>
                      <a:pt x="1104540" y="718043"/>
                      <a:pt x="1106502" y="715426"/>
                      <a:pt x="1107156" y="713463"/>
                    </a:cubicBezTo>
                    <a:cubicBezTo>
                      <a:pt x="1108464" y="710191"/>
                      <a:pt x="1109772" y="706919"/>
                      <a:pt x="1112387" y="704956"/>
                    </a:cubicBezTo>
                    <a:cubicBezTo>
                      <a:pt x="1112387" y="704956"/>
                      <a:pt x="1112387" y="703647"/>
                      <a:pt x="1112387" y="702992"/>
                    </a:cubicBezTo>
                    <a:cubicBezTo>
                      <a:pt x="1112387" y="701684"/>
                      <a:pt x="1112387" y="700375"/>
                      <a:pt x="1112387" y="698412"/>
                    </a:cubicBezTo>
                    <a:cubicBezTo>
                      <a:pt x="1112387" y="690559"/>
                      <a:pt x="1121543" y="687287"/>
                      <a:pt x="1128082" y="685324"/>
                    </a:cubicBezTo>
                    <a:cubicBezTo>
                      <a:pt x="1131352" y="684015"/>
                      <a:pt x="1135276" y="683361"/>
                      <a:pt x="1138546" y="682707"/>
                    </a:cubicBezTo>
                    <a:cubicBezTo>
                      <a:pt x="1141162" y="682707"/>
                      <a:pt x="1144431" y="681398"/>
                      <a:pt x="1146393" y="680743"/>
                    </a:cubicBezTo>
                    <a:cubicBezTo>
                      <a:pt x="1146393" y="679435"/>
                      <a:pt x="1146393" y="675508"/>
                      <a:pt x="1145085" y="672891"/>
                    </a:cubicBezTo>
                    <a:cubicBezTo>
                      <a:pt x="1143123" y="667001"/>
                      <a:pt x="1148355" y="662420"/>
                      <a:pt x="1151625" y="658494"/>
                    </a:cubicBezTo>
                    <a:cubicBezTo>
                      <a:pt x="1151625" y="658494"/>
                      <a:pt x="1151625" y="658494"/>
                      <a:pt x="1151625" y="658494"/>
                    </a:cubicBezTo>
                    <a:cubicBezTo>
                      <a:pt x="1151625" y="658494"/>
                      <a:pt x="1150317" y="657840"/>
                      <a:pt x="1149663" y="657185"/>
                    </a:cubicBezTo>
                    <a:cubicBezTo>
                      <a:pt x="1147047" y="653913"/>
                      <a:pt x="1146393" y="650641"/>
                      <a:pt x="1146393" y="648024"/>
                    </a:cubicBezTo>
                    <a:cubicBezTo>
                      <a:pt x="1146393" y="647369"/>
                      <a:pt x="1146393" y="646061"/>
                      <a:pt x="1146393" y="645406"/>
                    </a:cubicBezTo>
                    <a:cubicBezTo>
                      <a:pt x="1144431" y="642789"/>
                      <a:pt x="1143778" y="640171"/>
                      <a:pt x="1143123" y="638208"/>
                    </a:cubicBezTo>
                    <a:cubicBezTo>
                      <a:pt x="1141815" y="638208"/>
                      <a:pt x="1139854" y="637554"/>
                      <a:pt x="1137892" y="636245"/>
                    </a:cubicBezTo>
                    <a:cubicBezTo>
                      <a:pt x="1135276" y="634282"/>
                      <a:pt x="1133968" y="631664"/>
                      <a:pt x="1133314" y="629047"/>
                    </a:cubicBezTo>
                    <a:lnTo>
                      <a:pt x="1133314" y="629047"/>
                    </a:lnTo>
                    <a:cubicBezTo>
                      <a:pt x="1130044" y="629047"/>
                      <a:pt x="1127429" y="627083"/>
                      <a:pt x="1126774" y="625775"/>
                    </a:cubicBezTo>
                    <a:cubicBezTo>
                      <a:pt x="1122197" y="620540"/>
                      <a:pt x="1122197" y="613341"/>
                      <a:pt x="1126774" y="607452"/>
                    </a:cubicBezTo>
                    <a:cubicBezTo>
                      <a:pt x="1128082" y="605489"/>
                      <a:pt x="1130698" y="604180"/>
                      <a:pt x="1133314" y="602871"/>
                    </a:cubicBezTo>
                    <a:cubicBezTo>
                      <a:pt x="1127429" y="599599"/>
                      <a:pt x="1123505" y="596327"/>
                      <a:pt x="1122197" y="593709"/>
                    </a:cubicBezTo>
                    <a:cubicBezTo>
                      <a:pt x="1122197" y="593055"/>
                      <a:pt x="1120235" y="591746"/>
                      <a:pt x="1118927" y="590437"/>
                    </a:cubicBezTo>
                    <a:cubicBezTo>
                      <a:pt x="1117619" y="589129"/>
                      <a:pt x="1115657" y="587820"/>
                      <a:pt x="1113695" y="585857"/>
                    </a:cubicBezTo>
                    <a:cubicBezTo>
                      <a:pt x="1109772" y="581930"/>
                      <a:pt x="1109117" y="577350"/>
                      <a:pt x="1109772" y="574732"/>
                    </a:cubicBezTo>
                    <a:cubicBezTo>
                      <a:pt x="1107810" y="574078"/>
                      <a:pt x="1106502" y="572769"/>
                      <a:pt x="1104540" y="570806"/>
                    </a:cubicBezTo>
                    <a:cubicBezTo>
                      <a:pt x="1101270" y="566225"/>
                      <a:pt x="1101270" y="561645"/>
                      <a:pt x="1101270" y="559027"/>
                    </a:cubicBezTo>
                    <a:cubicBezTo>
                      <a:pt x="1101270" y="559027"/>
                      <a:pt x="1099962" y="559027"/>
                      <a:pt x="1099308" y="559027"/>
                    </a:cubicBezTo>
                    <a:cubicBezTo>
                      <a:pt x="1096038" y="558373"/>
                      <a:pt x="1092768" y="557064"/>
                      <a:pt x="1089499" y="555101"/>
                    </a:cubicBezTo>
                    <a:cubicBezTo>
                      <a:pt x="1084267" y="551829"/>
                      <a:pt x="1081651" y="546594"/>
                      <a:pt x="1080343" y="543322"/>
                    </a:cubicBezTo>
                    <a:cubicBezTo>
                      <a:pt x="1077074" y="543322"/>
                      <a:pt x="1071842" y="542667"/>
                      <a:pt x="1069226" y="537432"/>
                    </a:cubicBezTo>
                    <a:cubicBezTo>
                      <a:pt x="1067264" y="532851"/>
                      <a:pt x="1069226" y="526962"/>
                      <a:pt x="1071188" y="521072"/>
                    </a:cubicBezTo>
                    <a:cubicBezTo>
                      <a:pt x="1071188" y="519763"/>
                      <a:pt x="1071842" y="518455"/>
                      <a:pt x="1072496" y="517800"/>
                    </a:cubicBezTo>
                    <a:cubicBezTo>
                      <a:pt x="1072496" y="517800"/>
                      <a:pt x="1072496" y="517800"/>
                      <a:pt x="1072496" y="517800"/>
                    </a:cubicBezTo>
                    <a:cubicBezTo>
                      <a:pt x="1071188" y="517146"/>
                      <a:pt x="1069226" y="515837"/>
                      <a:pt x="1067918" y="513874"/>
                    </a:cubicBezTo>
                    <a:cubicBezTo>
                      <a:pt x="1064648" y="510602"/>
                      <a:pt x="1063994" y="507330"/>
                      <a:pt x="1065302" y="503404"/>
                    </a:cubicBezTo>
                    <a:cubicBezTo>
                      <a:pt x="1065302" y="503404"/>
                      <a:pt x="1063994" y="502749"/>
                      <a:pt x="1063994" y="502095"/>
                    </a:cubicBezTo>
                    <a:cubicBezTo>
                      <a:pt x="1060070" y="500786"/>
                      <a:pt x="1055493" y="497514"/>
                      <a:pt x="1054185" y="494897"/>
                    </a:cubicBezTo>
                    <a:cubicBezTo>
                      <a:pt x="1051569" y="490971"/>
                      <a:pt x="1049607" y="485735"/>
                      <a:pt x="1048299" y="479846"/>
                    </a:cubicBezTo>
                    <a:cubicBezTo>
                      <a:pt x="1046991" y="475265"/>
                      <a:pt x="1048299" y="471993"/>
                      <a:pt x="1048299" y="469375"/>
                    </a:cubicBezTo>
                    <a:cubicBezTo>
                      <a:pt x="1048299" y="468721"/>
                      <a:pt x="1048299" y="467412"/>
                      <a:pt x="1048953" y="466103"/>
                    </a:cubicBezTo>
                    <a:cubicBezTo>
                      <a:pt x="1048953" y="465449"/>
                      <a:pt x="1048953" y="464795"/>
                      <a:pt x="1047645" y="462831"/>
                    </a:cubicBezTo>
                    <a:cubicBezTo>
                      <a:pt x="1046991" y="461523"/>
                      <a:pt x="1045684" y="458905"/>
                      <a:pt x="1045029" y="456942"/>
                    </a:cubicBezTo>
                    <a:cubicBezTo>
                      <a:pt x="1044376" y="451707"/>
                      <a:pt x="1048299" y="447781"/>
                      <a:pt x="1050261" y="445818"/>
                    </a:cubicBezTo>
                    <a:cubicBezTo>
                      <a:pt x="1049607" y="445163"/>
                      <a:pt x="1048953" y="443854"/>
                      <a:pt x="1047645" y="443200"/>
                    </a:cubicBezTo>
                    <a:cubicBezTo>
                      <a:pt x="1044376" y="437965"/>
                      <a:pt x="1046337" y="433384"/>
                      <a:pt x="1047645" y="431421"/>
                    </a:cubicBezTo>
                    <a:cubicBezTo>
                      <a:pt x="1047645" y="431421"/>
                      <a:pt x="1047645" y="430767"/>
                      <a:pt x="1047645" y="430112"/>
                    </a:cubicBezTo>
                    <a:cubicBezTo>
                      <a:pt x="1047645" y="430112"/>
                      <a:pt x="1047645" y="428804"/>
                      <a:pt x="1047645" y="428149"/>
                    </a:cubicBezTo>
                    <a:cubicBezTo>
                      <a:pt x="1047645" y="426186"/>
                      <a:pt x="1046337" y="424223"/>
                      <a:pt x="1046337" y="421605"/>
                    </a:cubicBezTo>
                    <a:cubicBezTo>
                      <a:pt x="1046337" y="417024"/>
                      <a:pt x="1047645" y="413752"/>
                      <a:pt x="1048953" y="411135"/>
                    </a:cubicBezTo>
                    <a:cubicBezTo>
                      <a:pt x="1048953" y="411135"/>
                      <a:pt x="1048299" y="410480"/>
                      <a:pt x="1047645" y="409826"/>
                    </a:cubicBezTo>
                    <a:cubicBezTo>
                      <a:pt x="1045684" y="407863"/>
                      <a:pt x="1044376" y="404591"/>
                      <a:pt x="1043068" y="401973"/>
                    </a:cubicBezTo>
                    <a:cubicBezTo>
                      <a:pt x="1043068" y="400665"/>
                      <a:pt x="1041760" y="398701"/>
                      <a:pt x="1041106" y="397393"/>
                    </a:cubicBezTo>
                    <a:cubicBezTo>
                      <a:pt x="1041106" y="397393"/>
                      <a:pt x="1041106" y="397393"/>
                      <a:pt x="1040452" y="397393"/>
                    </a:cubicBezTo>
                    <a:cubicBezTo>
                      <a:pt x="1038490" y="397393"/>
                      <a:pt x="1036528" y="398701"/>
                      <a:pt x="1034566" y="398047"/>
                    </a:cubicBezTo>
                    <a:cubicBezTo>
                      <a:pt x="1028680" y="398047"/>
                      <a:pt x="1026718" y="392812"/>
                      <a:pt x="1025410" y="390194"/>
                    </a:cubicBezTo>
                    <a:cubicBezTo>
                      <a:pt x="1024757" y="390194"/>
                      <a:pt x="1023449" y="390849"/>
                      <a:pt x="1022141" y="390849"/>
                    </a:cubicBezTo>
                    <a:cubicBezTo>
                      <a:pt x="1015601" y="391503"/>
                      <a:pt x="1012985" y="387577"/>
                      <a:pt x="1011677" y="385614"/>
                    </a:cubicBezTo>
                    <a:cubicBezTo>
                      <a:pt x="1011677" y="385614"/>
                      <a:pt x="1011677" y="385614"/>
                      <a:pt x="1011677" y="385614"/>
                    </a:cubicBezTo>
                    <a:cubicBezTo>
                      <a:pt x="1011677" y="385614"/>
                      <a:pt x="1010369" y="385614"/>
                      <a:pt x="1009716" y="385614"/>
                    </a:cubicBezTo>
                    <a:cubicBezTo>
                      <a:pt x="1008408" y="385614"/>
                      <a:pt x="1006446" y="385614"/>
                      <a:pt x="1005138" y="384959"/>
                    </a:cubicBezTo>
                    <a:cubicBezTo>
                      <a:pt x="1003830" y="386268"/>
                      <a:pt x="1001214" y="386922"/>
                      <a:pt x="998598" y="387577"/>
                    </a:cubicBezTo>
                    <a:cubicBezTo>
                      <a:pt x="993367" y="387577"/>
                      <a:pt x="989443" y="384305"/>
                      <a:pt x="988135" y="377761"/>
                    </a:cubicBezTo>
                    <a:cubicBezTo>
                      <a:pt x="988135" y="377761"/>
                      <a:pt x="988135" y="377107"/>
                      <a:pt x="988135" y="376452"/>
                    </a:cubicBezTo>
                    <a:cubicBezTo>
                      <a:pt x="986827" y="375798"/>
                      <a:pt x="984865" y="374489"/>
                      <a:pt x="984211" y="371217"/>
                    </a:cubicBezTo>
                    <a:cubicBezTo>
                      <a:pt x="982903" y="367945"/>
                      <a:pt x="984211" y="364673"/>
                      <a:pt x="988135" y="355512"/>
                    </a:cubicBezTo>
                    <a:cubicBezTo>
                      <a:pt x="989443" y="352240"/>
                      <a:pt x="991404" y="347005"/>
                      <a:pt x="992059" y="345696"/>
                    </a:cubicBezTo>
                    <a:cubicBezTo>
                      <a:pt x="993367" y="339152"/>
                      <a:pt x="1001868" y="322138"/>
                      <a:pt x="1005792" y="316903"/>
                    </a:cubicBezTo>
                    <a:cubicBezTo>
                      <a:pt x="1010369" y="311013"/>
                      <a:pt x="1025410" y="297926"/>
                      <a:pt x="1031296" y="295308"/>
                    </a:cubicBezTo>
                    <a:cubicBezTo>
                      <a:pt x="1033258" y="294654"/>
                      <a:pt x="1035220" y="293999"/>
                      <a:pt x="1038490" y="293345"/>
                    </a:cubicBezTo>
                    <a:lnTo>
                      <a:pt x="1038490" y="293345"/>
                    </a:lnTo>
                    <a:cubicBezTo>
                      <a:pt x="1040452" y="292036"/>
                      <a:pt x="1043721" y="287455"/>
                      <a:pt x="1045029" y="286146"/>
                    </a:cubicBezTo>
                    <a:lnTo>
                      <a:pt x="1046337" y="284838"/>
                    </a:lnTo>
                    <a:cubicBezTo>
                      <a:pt x="1048299" y="282874"/>
                      <a:pt x="1051569" y="278948"/>
                      <a:pt x="1052877" y="276331"/>
                    </a:cubicBezTo>
                    <a:cubicBezTo>
                      <a:pt x="1052877" y="271096"/>
                      <a:pt x="1044376" y="248192"/>
                      <a:pt x="1042414" y="242957"/>
                    </a:cubicBezTo>
                    <a:cubicBezTo>
                      <a:pt x="1041106" y="240339"/>
                      <a:pt x="1041106" y="236413"/>
                      <a:pt x="1041106" y="231178"/>
                    </a:cubicBezTo>
                    <a:cubicBezTo>
                      <a:pt x="1041106" y="229215"/>
                      <a:pt x="1041106" y="227252"/>
                      <a:pt x="1041106" y="225288"/>
                    </a:cubicBezTo>
                    <a:cubicBezTo>
                      <a:pt x="1041106" y="225288"/>
                      <a:pt x="1039798" y="224634"/>
                      <a:pt x="1039144" y="223980"/>
                    </a:cubicBezTo>
                    <a:cubicBezTo>
                      <a:pt x="1037182" y="222671"/>
                      <a:pt x="1034566" y="221362"/>
                      <a:pt x="1032604" y="218090"/>
                    </a:cubicBezTo>
                    <a:cubicBezTo>
                      <a:pt x="1028680" y="212200"/>
                      <a:pt x="1031296" y="206311"/>
                      <a:pt x="1032604" y="202385"/>
                    </a:cubicBezTo>
                    <a:cubicBezTo>
                      <a:pt x="1032604" y="202385"/>
                      <a:pt x="1032604" y="202385"/>
                      <a:pt x="1032604" y="202385"/>
                    </a:cubicBezTo>
                    <a:cubicBezTo>
                      <a:pt x="1031296" y="202385"/>
                      <a:pt x="1029988" y="201076"/>
                      <a:pt x="1028680" y="200422"/>
                    </a:cubicBezTo>
                    <a:cubicBezTo>
                      <a:pt x="1026718" y="198458"/>
                      <a:pt x="1024757" y="195841"/>
                      <a:pt x="1022795" y="193223"/>
                    </a:cubicBezTo>
                    <a:cubicBezTo>
                      <a:pt x="1022141" y="191915"/>
                      <a:pt x="1020833" y="190606"/>
                      <a:pt x="1020179" y="189297"/>
                    </a:cubicBezTo>
                    <a:cubicBezTo>
                      <a:pt x="1017563" y="186025"/>
                      <a:pt x="1016909" y="183407"/>
                      <a:pt x="1016255" y="181444"/>
                    </a:cubicBezTo>
                    <a:cubicBezTo>
                      <a:pt x="1016255" y="180790"/>
                      <a:pt x="1016255" y="180135"/>
                      <a:pt x="1015601" y="178827"/>
                    </a:cubicBezTo>
                    <a:cubicBezTo>
                      <a:pt x="1014947" y="176863"/>
                      <a:pt x="1011677" y="172937"/>
                      <a:pt x="1009716" y="169665"/>
                    </a:cubicBezTo>
                    <a:cubicBezTo>
                      <a:pt x="1008408" y="167702"/>
                      <a:pt x="1007100" y="165739"/>
                      <a:pt x="1006446" y="165085"/>
                    </a:cubicBezTo>
                    <a:cubicBezTo>
                      <a:pt x="1006446" y="164430"/>
                      <a:pt x="1004484" y="162467"/>
                      <a:pt x="1002522" y="160504"/>
                    </a:cubicBezTo>
                    <a:cubicBezTo>
                      <a:pt x="999906" y="157232"/>
                      <a:pt x="997290" y="153960"/>
                      <a:pt x="995328" y="151342"/>
                    </a:cubicBezTo>
                    <a:cubicBezTo>
                      <a:pt x="992712" y="146762"/>
                      <a:pt x="979633" y="117968"/>
                      <a:pt x="975055" y="107498"/>
                    </a:cubicBezTo>
                    <a:cubicBezTo>
                      <a:pt x="975055" y="107498"/>
                      <a:pt x="973748" y="105535"/>
                      <a:pt x="973094" y="104881"/>
                    </a:cubicBezTo>
                    <a:cubicBezTo>
                      <a:pt x="972440" y="103572"/>
                      <a:pt x="971132" y="102263"/>
                      <a:pt x="970478" y="101609"/>
                    </a:cubicBezTo>
                    <a:cubicBezTo>
                      <a:pt x="967862" y="97682"/>
                      <a:pt x="967862" y="95065"/>
                      <a:pt x="967208" y="90484"/>
                    </a:cubicBezTo>
                    <a:cubicBezTo>
                      <a:pt x="967208" y="88521"/>
                      <a:pt x="967208" y="87866"/>
                      <a:pt x="965246" y="85903"/>
                    </a:cubicBezTo>
                    <a:cubicBezTo>
                      <a:pt x="965246" y="84595"/>
                      <a:pt x="963938" y="83940"/>
                      <a:pt x="963284" y="82631"/>
                    </a:cubicBezTo>
                    <a:cubicBezTo>
                      <a:pt x="961976" y="79360"/>
                      <a:pt x="961322" y="76088"/>
                      <a:pt x="960669" y="72816"/>
                    </a:cubicBezTo>
                    <a:cubicBezTo>
                      <a:pt x="958053" y="70198"/>
                      <a:pt x="957399" y="67581"/>
                      <a:pt x="956745" y="65617"/>
                    </a:cubicBezTo>
                    <a:cubicBezTo>
                      <a:pt x="956745" y="65617"/>
                      <a:pt x="956745" y="64309"/>
                      <a:pt x="956745" y="63654"/>
                    </a:cubicBezTo>
                    <a:cubicBezTo>
                      <a:pt x="955437" y="60382"/>
                      <a:pt x="956091" y="57110"/>
                      <a:pt x="956745" y="55147"/>
                    </a:cubicBezTo>
                    <a:cubicBezTo>
                      <a:pt x="956745" y="53838"/>
                      <a:pt x="956745" y="53184"/>
                      <a:pt x="956745" y="52530"/>
                    </a:cubicBezTo>
                    <a:cubicBezTo>
                      <a:pt x="956745" y="50566"/>
                      <a:pt x="954129" y="42059"/>
                      <a:pt x="952821" y="38133"/>
                    </a:cubicBezTo>
                    <a:cubicBezTo>
                      <a:pt x="952167" y="38133"/>
                      <a:pt x="950205" y="37479"/>
                      <a:pt x="949551" y="36824"/>
                    </a:cubicBezTo>
                    <a:cubicBezTo>
                      <a:pt x="946935" y="36824"/>
                      <a:pt x="944973" y="34207"/>
                      <a:pt x="941050" y="30935"/>
                    </a:cubicBezTo>
                    <a:cubicBezTo>
                      <a:pt x="939088" y="29626"/>
                      <a:pt x="936472" y="27008"/>
                      <a:pt x="935164" y="26354"/>
                    </a:cubicBezTo>
                    <a:cubicBezTo>
                      <a:pt x="935164" y="26354"/>
                      <a:pt x="932548" y="26354"/>
                      <a:pt x="931894" y="26354"/>
                    </a:cubicBezTo>
                    <a:cubicBezTo>
                      <a:pt x="930586" y="26354"/>
                      <a:pt x="929278" y="26354"/>
                      <a:pt x="927971" y="26354"/>
                    </a:cubicBezTo>
                    <a:cubicBezTo>
                      <a:pt x="924047" y="26354"/>
                      <a:pt x="920777" y="23736"/>
                      <a:pt x="917507" y="21119"/>
                    </a:cubicBezTo>
                    <a:cubicBezTo>
                      <a:pt x="916853" y="21119"/>
                      <a:pt x="915545" y="19810"/>
                      <a:pt x="914891" y="19156"/>
                    </a:cubicBezTo>
                    <a:cubicBezTo>
                      <a:pt x="914891" y="19156"/>
                      <a:pt x="914891" y="19156"/>
                      <a:pt x="914891" y="19156"/>
                    </a:cubicBezTo>
                    <a:cubicBezTo>
                      <a:pt x="912275" y="19156"/>
                      <a:pt x="907044" y="20464"/>
                      <a:pt x="902466" y="15884"/>
                    </a:cubicBezTo>
                    <a:cubicBezTo>
                      <a:pt x="900504" y="13921"/>
                      <a:pt x="899196" y="11303"/>
                      <a:pt x="898542" y="9994"/>
                    </a:cubicBezTo>
                    <a:cubicBezTo>
                      <a:pt x="898542" y="9994"/>
                      <a:pt x="898542" y="8686"/>
                      <a:pt x="898542" y="8686"/>
                    </a:cubicBezTo>
                    <a:cubicBezTo>
                      <a:pt x="896580" y="8031"/>
                      <a:pt x="895926" y="8031"/>
                      <a:pt x="895926" y="8031"/>
                    </a:cubicBezTo>
                    <a:cubicBezTo>
                      <a:pt x="895926" y="8031"/>
                      <a:pt x="895926" y="8031"/>
                      <a:pt x="895273" y="8031"/>
                    </a:cubicBezTo>
                    <a:cubicBezTo>
                      <a:pt x="892003" y="9340"/>
                      <a:pt x="888733" y="8031"/>
                      <a:pt x="884809" y="8031"/>
                    </a:cubicBezTo>
                    <a:cubicBezTo>
                      <a:pt x="884809" y="9994"/>
                      <a:pt x="883501" y="11957"/>
                      <a:pt x="881539" y="13266"/>
                    </a:cubicBezTo>
                    <a:lnTo>
                      <a:pt x="881539" y="13266"/>
                    </a:lnTo>
                    <a:cubicBezTo>
                      <a:pt x="881539" y="13266"/>
                      <a:pt x="881539" y="13266"/>
                      <a:pt x="881539" y="13266"/>
                    </a:cubicBezTo>
                    <a:cubicBezTo>
                      <a:pt x="881539" y="13266"/>
                      <a:pt x="881539" y="13266"/>
                      <a:pt x="881539" y="13266"/>
                    </a:cubicBezTo>
                    <a:lnTo>
                      <a:pt x="881539" y="13266"/>
                    </a:lnTo>
                    <a:cubicBezTo>
                      <a:pt x="881539" y="13266"/>
                      <a:pt x="881539" y="13266"/>
                      <a:pt x="881539" y="13266"/>
                    </a:cubicBezTo>
                    <a:lnTo>
                      <a:pt x="879577" y="14575"/>
                    </a:lnTo>
                    <a:lnTo>
                      <a:pt x="879577" y="14575"/>
                    </a:lnTo>
                    <a:cubicBezTo>
                      <a:pt x="868460" y="19810"/>
                      <a:pt x="838378" y="28971"/>
                      <a:pt x="827914" y="30935"/>
                    </a:cubicBezTo>
                    <a:cubicBezTo>
                      <a:pt x="812873" y="34207"/>
                      <a:pt x="762518" y="44023"/>
                      <a:pt x="739630" y="47294"/>
                    </a:cubicBezTo>
                    <a:cubicBezTo>
                      <a:pt x="723281" y="49912"/>
                      <a:pt x="691237" y="51875"/>
                      <a:pt x="668348" y="53184"/>
                    </a:cubicBezTo>
                    <a:cubicBezTo>
                      <a:pt x="657884" y="53838"/>
                      <a:pt x="648729" y="54493"/>
                      <a:pt x="643498" y="55147"/>
                    </a:cubicBezTo>
                    <a:cubicBezTo>
                      <a:pt x="634996" y="55801"/>
                      <a:pt x="619301" y="56456"/>
                      <a:pt x="604260" y="56456"/>
                    </a:cubicBezTo>
                    <a:cubicBezTo>
                      <a:pt x="589219" y="56456"/>
                      <a:pt x="568292" y="56456"/>
                      <a:pt x="557829" y="55801"/>
                    </a:cubicBezTo>
                    <a:cubicBezTo>
                      <a:pt x="555867" y="58419"/>
                      <a:pt x="553905" y="61691"/>
                      <a:pt x="551943" y="63000"/>
                    </a:cubicBezTo>
                    <a:cubicBezTo>
                      <a:pt x="549327" y="64309"/>
                      <a:pt x="546057" y="70853"/>
                      <a:pt x="544096" y="70198"/>
                    </a:cubicBezTo>
                    <a:cubicBezTo>
                      <a:pt x="542787" y="69544"/>
                      <a:pt x="539518" y="70198"/>
                      <a:pt x="537556" y="73470"/>
                    </a:cubicBezTo>
                    <a:cubicBezTo>
                      <a:pt x="535594" y="76742"/>
                      <a:pt x="530362" y="78051"/>
                      <a:pt x="529708" y="80668"/>
                    </a:cubicBezTo>
                    <a:cubicBezTo>
                      <a:pt x="529054" y="83286"/>
                      <a:pt x="527746" y="89175"/>
                      <a:pt x="525785" y="88521"/>
                    </a:cubicBezTo>
                    <a:cubicBezTo>
                      <a:pt x="523169" y="87866"/>
                      <a:pt x="519899" y="85249"/>
                      <a:pt x="515975" y="84595"/>
                    </a:cubicBezTo>
                    <a:cubicBezTo>
                      <a:pt x="512705" y="84595"/>
                      <a:pt x="512705" y="78705"/>
                      <a:pt x="508781" y="75433"/>
                    </a:cubicBezTo>
                    <a:cubicBezTo>
                      <a:pt x="512705" y="73470"/>
                      <a:pt x="515975" y="72161"/>
                      <a:pt x="518591" y="70198"/>
                    </a:cubicBezTo>
                    <a:cubicBezTo>
                      <a:pt x="526438" y="66272"/>
                      <a:pt x="532978" y="63000"/>
                      <a:pt x="538210" y="58419"/>
                    </a:cubicBezTo>
                    <a:cubicBezTo>
                      <a:pt x="539518" y="57110"/>
                      <a:pt x="541479" y="55147"/>
                      <a:pt x="543441" y="53184"/>
                    </a:cubicBezTo>
                    <a:lnTo>
                      <a:pt x="538864" y="53184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72F7E415-C0A6-F807-C787-A394408191DC}"/>
                  </a:ext>
                </a:extLst>
              </p:cNvPr>
              <p:cNvSpPr/>
              <p:nvPr/>
            </p:nvSpPr>
            <p:spPr>
              <a:xfrm>
                <a:off x="2569934" y="3259919"/>
                <a:ext cx="5231" cy="8506"/>
              </a:xfrm>
              <a:custGeom>
                <a:avLst/>
                <a:gdLst>
                  <a:gd name="connsiteX0" fmla="*/ 0 w 5231"/>
                  <a:gd name="connsiteY0" fmla="*/ 654 h 8506"/>
                  <a:gd name="connsiteX1" fmla="*/ 5232 w 5231"/>
                  <a:gd name="connsiteY1" fmla="*/ 6544 h 8506"/>
                  <a:gd name="connsiteX2" fmla="*/ 0 w 5231"/>
                  <a:gd name="connsiteY2" fmla="*/ 8507 h 8506"/>
                  <a:gd name="connsiteX3" fmla="*/ 0 w 5231"/>
                  <a:gd name="connsiteY3" fmla="*/ 0 h 8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1" h="8506">
                    <a:moveTo>
                      <a:pt x="0" y="654"/>
                    </a:moveTo>
                    <a:cubicBezTo>
                      <a:pt x="1308" y="1963"/>
                      <a:pt x="4578" y="4581"/>
                      <a:pt x="5232" y="6544"/>
                    </a:cubicBezTo>
                    <a:cubicBezTo>
                      <a:pt x="5232" y="7853"/>
                      <a:pt x="1308" y="7853"/>
                      <a:pt x="0" y="850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D03D7A8-41D8-606D-B66D-66B20238DD3B}"/>
                </a:ext>
              </a:extLst>
            </p:cNvPr>
            <p:cNvSpPr/>
            <p:nvPr/>
          </p:nvSpPr>
          <p:spPr>
            <a:xfrm>
              <a:off x="-726027" y="5135398"/>
              <a:ext cx="593142" cy="936639"/>
            </a:xfrm>
            <a:custGeom>
              <a:avLst/>
              <a:gdLst>
                <a:gd name="connsiteX0" fmla="*/ 234772 w 593142"/>
                <a:gd name="connsiteY0" fmla="*/ 874919 h 936639"/>
                <a:gd name="connsiteX1" fmla="*/ 236080 w 593142"/>
                <a:gd name="connsiteY1" fmla="*/ 862485 h 936639"/>
                <a:gd name="connsiteX2" fmla="*/ 236734 w 593142"/>
                <a:gd name="connsiteY2" fmla="*/ 857904 h 936639"/>
                <a:gd name="connsiteX3" fmla="*/ 234772 w 593142"/>
                <a:gd name="connsiteY3" fmla="*/ 853323 h 936639"/>
                <a:gd name="connsiteX4" fmla="*/ 232156 w 593142"/>
                <a:gd name="connsiteY4" fmla="*/ 848088 h 936639"/>
                <a:gd name="connsiteX5" fmla="*/ 249159 w 593142"/>
                <a:gd name="connsiteY5" fmla="*/ 825185 h 936639"/>
                <a:gd name="connsiteX6" fmla="*/ 255045 w 593142"/>
                <a:gd name="connsiteY6" fmla="*/ 812752 h 936639"/>
                <a:gd name="connsiteX7" fmla="*/ 266816 w 593142"/>
                <a:gd name="connsiteY7" fmla="*/ 802936 h 936639"/>
                <a:gd name="connsiteX8" fmla="*/ 274010 w 593142"/>
                <a:gd name="connsiteY8" fmla="*/ 800318 h 936639"/>
                <a:gd name="connsiteX9" fmla="*/ 286435 w 593142"/>
                <a:gd name="connsiteY9" fmla="*/ 787885 h 936639"/>
                <a:gd name="connsiteX10" fmla="*/ 289051 w 593142"/>
                <a:gd name="connsiteY10" fmla="*/ 783958 h 936639"/>
                <a:gd name="connsiteX11" fmla="*/ 290359 w 593142"/>
                <a:gd name="connsiteY11" fmla="*/ 774797 h 936639"/>
                <a:gd name="connsiteX12" fmla="*/ 294282 w 593142"/>
                <a:gd name="connsiteY12" fmla="*/ 768253 h 936639"/>
                <a:gd name="connsiteX13" fmla="*/ 309977 w 593142"/>
                <a:gd name="connsiteY13" fmla="*/ 770871 h 936639"/>
                <a:gd name="connsiteX14" fmla="*/ 311285 w 593142"/>
                <a:gd name="connsiteY14" fmla="*/ 770871 h 936639"/>
                <a:gd name="connsiteX15" fmla="*/ 315209 w 593142"/>
                <a:gd name="connsiteY15" fmla="*/ 766290 h 936639"/>
                <a:gd name="connsiteX16" fmla="*/ 316517 w 593142"/>
                <a:gd name="connsiteY16" fmla="*/ 764981 h 936639"/>
                <a:gd name="connsiteX17" fmla="*/ 322403 w 593142"/>
                <a:gd name="connsiteY17" fmla="*/ 762364 h 936639"/>
                <a:gd name="connsiteX18" fmla="*/ 332866 w 593142"/>
                <a:gd name="connsiteY18" fmla="*/ 768907 h 936639"/>
                <a:gd name="connsiteX19" fmla="*/ 332866 w 593142"/>
                <a:gd name="connsiteY19" fmla="*/ 768907 h 936639"/>
                <a:gd name="connsiteX20" fmla="*/ 336790 w 593142"/>
                <a:gd name="connsiteY20" fmla="*/ 759746 h 936639"/>
                <a:gd name="connsiteX21" fmla="*/ 341368 w 593142"/>
                <a:gd name="connsiteY21" fmla="*/ 753202 h 936639"/>
                <a:gd name="connsiteX22" fmla="*/ 343983 w 593142"/>
                <a:gd name="connsiteY22" fmla="*/ 749930 h 936639"/>
                <a:gd name="connsiteX23" fmla="*/ 342675 w 593142"/>
                <a:gd name="connsiteY23" fmla="*/ 749930 h 936639"/>
                <a:gd name="connsiteX24" fmla="*/ 328942 w 593142"/>
                <a:gd name="connsiteY24" fmla="*/ 751893 h 936639"/>
                <a:gd name="connsiteX25" fmla="*/ 318479 w 593142"/>
                <a:gd name="connsiteY25" fmla="*/ 730298 h 936639"/>
                <a:gd name="connsiteX26" fmla="*/ 318479 w 593142"/>
                <a:gd name="connsiteY26" fmla="*/ 726372 h 936639"/>
                <a:gd name="connsiteX27" fmla="*/ 316517 w 593142"/>
                <a:gd name="connsiteY27" fmla="*/ 720483 h 936639"/>
                <a:gd name="connsiteX28" fmla="*/ 312593 w 593142"/>
                <a:gd name="connsiteY28" fmla="*/ 713284 h 936639"/>
                <a:gd name="connsiteX29" fmla="*/ 306054 w 593142"/>
                <a:gd name="connsiteY29" fmla="*/ 699542 h 936639"/>
                <a:gd name="connsiteX30" fmla="*/ 303438 w 593142"/>
                <a:gd name="connsiteY30" fmla="*/ 694307 h 936639"/>
                <a:gd name="connsiteX31" fmla="*/ 306054 w 593142"/>
                <a:gd name="connsiteY31" fmla="*/ 682528 h 936639"/>
                <a:gd name="connsiteX32" fmla="*/ 306054 w 593142"/>
                <a:gd name="connsiteY32" fmla="*/ 675984 h 936639"/>
                <a:gd name="connsiteX33" fmla="*/ 312593 w 593142"/>
                <a:gd name="connsiteY33" fmla="*/ 666823 h 936639"/>
                <a:gd name="connsiteX34" fmla="*/ 319133 w 593142"/>
                <a:gd name="connsiteY34" fmla="*/ 658316 h 936639"/>
                <a:gd name="connsiteX35" fmla="*/ 320441 w 593142"/>
                <a:gd name="connsiteY35" fmla="*/ 649809 h 936639"/>
                <a:gd name="connsiteX36" fmla="*/ 323057 w 593142"/>
                <a:gd name="connsiteY36" fmla="*/ 638030 h 936639"/>
                <a:gd name="connsiteX37" fmla="*/ 338098 w 593142"/>
                <a:gd name="connsiteY37" fmla="*/ 629523 h 936639"/>
                <a:gd name="connsiteX38" fmla="*/ 340060 w 593142"/>
                <a:gd name="connsiteY38" fmla="*/ 629523 h 936639"/>
                <a:gd name="connsiteX39" fmla="*/ 343329 w 593142"/>
                <a:gd name="connsiteY39" fmla="*/ 626905 h 936639"/>
                <a:gd name="connsiteX40" fmla="*/ 353793 w 593142"/>
                <a:gd name="connsiteY40" fmla="*/ 622324 h 936639"/>
                <a:gd name="connsiteX41" fmla="*/ 359025 w 593142"/>
                <a:gd name="connsiteY41" fmla="*/ 619707 h 936639"/>
                <a:gd name="connsiteX42" fmla="*/ 360986 w 593142"/>
                <a:gd name="connsiteY42" fmla="*/ 617743 h 936639"/>
                <a:gd name="connsiteX43" fmla="*/ 363602 w 593142"/>
                <a:gd name="connsiteY43" fmla="*/ 611199 h 936639"/>
                <a:gd name="connsiteX44" fmla="*/ 376027 w 593142"/>
                <a:gd name="connsiteY44" fmla="*/ 596803 h 936639"/>
                <a:gd name="connsiteX45" fmla="*/ 379951 w 593142"/>
                <a:gd name="connsiteY45" fmla="*/ 593531 h 936639"/>
                <a:gd name="connsiteX46" fmla="*/ 377335 w 593142"/>
                <a:gd name="connsiteY46" fmla="*/ 583715 h 936639"/>
                <a:gd name="connsiteX47" fmla="*/ 370796 w 593142"/>
                <a:gd name="connsiteY47" fmla="*/ 582407 h 936639"/>
                <a:gd name="connsiteX48" fmla="*/ 359025 w 593142"/>
                <a:gd name="connsiteY48" fmla="*/ 579789 h 936639"/>
                <a:gd name="connsiteX49" fmla="*/ 357063 w 593142"/>
                <a:gd name="connsiteY49" fmla="*/ 564084 h 936639"/>
                <a:gd name="connsiteX50" fmla="*/ 357063 w 593142"/>
                <a:gd name="connsiteY50" fmla="*/ 564084 h 936639"/>
                <a:gd name="connsiteX51" fmla="*/ 347907 w 593142"/>
                <a:gd name="connsiteY51" fmla="*/ 554922 h 936639"/>
                <a:gd name="connsiteX52" fmla="*/ 349869 w 593142"/>
                <a:gd name="connsiteY52" fmla="*/ 538562 h 936639"/>
                <a:gd name="connsiteX53" fmla="*/ 349869 w 593142"/>
                <a:gd name="connsiteY53" fmla="*/ 538562 h 936639"/>
                <a:gd name="connsiteX54" fmla="*/ 348561 w 593142"/>
                <a:gd name="connsiteY54" fmla="*/ 535945 h 936639"/>
                <a:gd name="connsiteX55" fmla="*/ 343983 w 593142"/>
                <a:gd name="connsiteY55" fmla="*/ 522857 h 936639"/>
                <a:gd name="connsiteX56" fmla="*/ 347907 w 593142"/>
                <a:gd name="connsiteY56" fmla="*/ 507806 h 936639"/>
                <a:gd name="connsiteX57" fmla="*/ 347907 w 593142"/>
                <a:gd name="connsiteY57" fmla="*/ 506497 h 936639"/>
                <a:gd name="connsiteX58" fmla="*/ 340714 w 593142"/>
                <a:gd name="connsiteY58" fmla="*/ 500608 h 936639"/>
                <a:gd name="connsiteX59" fmla="*/ 338098 w 593142"/>
                <a:gd name="connsiteY59" fmla="*/ 494064 h 936639"/>
                <a:gd name="connsiteX60" fmla="*/ 337444 w 593142"/>
                <a:gd name="connsiteY60" fmla="*/ 492101 h 936639"/>
                <a:gd name="connsiteX61" fmla="*/ 328288 w 593142"/>
                <a:gd name="connsiteY61" fmla="*/ 479013 h 936639"/>
                <a:gd name="connsiteX62" fmla="*/ 328288 w 593142"/>
                <a:gd name="connsiteY62" fmla="*/ 477050 h 936639"/>
                <a:gd name="connsiteX63" fmla="*/ 325019 w 593142"/>
                <a:gd name="connsiteY63" fmla="*/ 459381 h 936639"/>
                <a:gd name="connsiteX64" fmla="*/ 330250 w 593142"/>
                <a:gd name="connsiteY64" fmla="*/ 453492 h 936639"/>
                <a:gd name="connsiteX65" fmla="*/ 340714 w 593142"/>
                <a:gd name="connsiteY65" fmla="*/ 456764 h 936639"/>
                <a:gd name="connsiteX66" fmla="*/ 342675 w 593142"/>
                <a:gd name="connsiteY66" fmla="*/ 458073 h 936639"/>
                <a:gd name="connsiteX67" fmla="*/ 357063 w 593142"/>
                <a:gd name="connsiteY67" fmla="*/ 464616 h 936639"/>
                <a:gd name="connsiteX68" fmla="*/ 359025 w 593142"/>
                <a:gd name="connsiteY68" fmla="*/ 464616 h 936639"/>
                <a:gd name="connsiteX69" fmla="*/ 359025 w 593142"/>
                <a:gd name="connsiteY69" fmla="*/ 464616 h 936639"/>
                <a:gd name="connsiteX70" fmla="*/ 364256 w 593142"/>
                <a:gd name="connsiteY70" fmla="*/ 461999 h 936639"/>
                <a:gd name="connsiteX71" fmla="*/ 378643 w 593142"/>
                <a:gd name="connsiteY71" fmla="*/ 465271 h 936639"/>
                <a:gd name="connsiteX72" fmla="*/ 383221 w 593142"/>
                <a:gd name="connsiteY72" fmla="*/ 467234 h 936639"/>
                <a:gd name="connsiteX73" fmla="*/ 400878 w 593142"/>
                <a:gd name="connsiteY73" fmla="*/ 469851 h 936639"/>
                <a:gd name="connsiteX74" fmla="*/ 400878 w 593142"/>
                <a:gd name="connsiteY74" fmla="*/ 469197 h 936639"/>
                <a:gd name="connsiteX75" fmla="*/ 404802 w 593142"/>
                <a:gd name="connsiteY75" fmla="*/ 462653 h 936639"/>
                <a:gd name="connsiteX76" fmla="*/ 407418 w 593142"/>
                <a:gd name="connsiteY76" fmla="*/ 456764 h 936639"/>
                <a:gd name="connsiteX77" fmla="*/ 409379 w 593142"/>
                <a:gd name="connsiteY77" fmla="*/ 450874 h 936639"/>
                <a:gd name="connsiteX78" fmla="*/ 421151 w 593142"/>
                <a:gd name="connsiteY78" fmla="*/ 441713 h 936639"/>
                <a:gd name="connsiteX79" fmla="*/ 423767 w 593142"/>
                <a:gd name="connsiteY79" fmla="*/ 440404 h 936639"/>
                <a:gd name="connsiteX80" fmla="*/ 425728 w 593142"/>
                <a:gd name="connsiteY80" fmla="*/ 433206 h 936639"/>
                <a:gd name="connsiteX81" fmla="*/ 428344 w 593142"/>
                <a:gd name="connsiteY81" fmla="*/ 425353 h 936639"/>
                <a:gd name="connsiteX82" fmla="*/ 430960 w 593142"/>
                <a:gd name="connsiteY82" fmla="*/ 414883 h 936639"/>
                <a:gd name="connsiteX83" fmla="*/ 429652 w 593142"/>
                <a:gd name="connsiteY83" fmla="*/ 410302 h 936639"/>
                <a:gd name="connsiteX84" fmla="*/ 427690 w 593142"/>
                <a:gd name="connsiteY84" fmla="*/ 403758 h 936639"/>
                <a:gd name="connsiteX85" fmla="*/ 427036 w 593142"/>
                <a:gd name="connsiteY85" fmla="*/ 403758 h 936639"/>
                <a:gd name="connsiteX86" fmla="*/ 419189 w 593142"/>
                <a:gd name="connsiteY86" fmla="*/ 397214 h 936639"/>
                <a:gd name="connsiteX87" fmla="*/ 422459 w 593142"/>
                <a:gd name="connsiteY87" fmla="*/ 375619 h 936639"/>
                <a:gd name="connsiteX88" fmla="*/ 438808 w 593142"/>
                <a:gd name="connsiteY88" fmla="*/ 367767 h 936639"/>
                <a:gd name="connsiteX89" fmla="*/ 444693 w 593142"/>
                <a:gd name="connsiteY89" fmla="*/ 367767 h 936639"/>
                <a:gd name="connsiteX90" fmla="*/ 448617 w 593142"/>
                <a:gd name="connsiteY90" fmla="*/ 367767 h 936639"/>
                <a:gd name="connsiteX91" fmla="*/ 449925 w 593142"/>
                <a:gd name="connsiteY91" fmla="*/ 365803 h 936639"/>
                <a:gd name="connsiteX92" fmla="*/ 449925 w 593142"/>
                <a:gd name="connsiteY92" fmla="*/ 364495 h 936639"/>
                <a:gd name="connsiteX93" fmla="*/ 457773 w 593142"/>
                <a:gd name="connsiteY93" fmla="*/ 359914 h 936639"/>
                <a:gd name="connsiteX94" fmla="*/ 459734 w 593142"/>
                <a:gd name="connsiteY94" fmla="*/ 359260 h 936639"/>
                <a:gd name="connsiteX95" fmla="*/ 457773 w 593142"/>
                <a:gd name="connsiteY95" fmla="*/ 354024 h 936639"/>
                <a:gd name="connsiteX96" fmla="*/ 454503 w 593142"/>
                <a:gd name="connsiteY96" fmla="*/ 344209 h 936639"/>
                <a:gd name="connsiteX97" fmla="*/ 463004 w 593142"/>
                <a:gd name="connsiteY97" fmla="*/ 330467 h 936639"/>
                <a:gd name="connsiteX98" fmla="*/ 466274 w 593142"/>
                <a:gd name="connsiteY98" fmla="*/ 328504 h 936639"/>
                <a:gd name="connsiteX99" fmla="*/ 465620 w 593142"/>
                <a:gd name="connsiteY99" fmla="*/ 327849 h 936639"/>
                <a:gd name="connsiteX100" fmla="*/ 463004 w 593142"/>
                <a:gd name="connsiteY100" fmla="*/ 323268 h 936639"/>
                <a:gd name="connsiteX101" fmla="*/ 469544 w 593142"/>
                <a:gd name="connsiteY101" fmla="*/ 305600 h 936639"/>
                <a:gd name="connsiteX102" fmla="*/ 471506 w 593142"/>
                <a:gd name="connsiteY102" fmla="*/ 302982 h 936639"/>
                <a:gd name="connsiteX103" fmla="*/ 471506 w 593142"/>
                <a:gd name="connsiteY103" fmla="*/ 296438 h 936639"/>
                <a:gd name="connsiteX104" fmla="*/ 471506 w 593142"/>
                <a:gd name="connsiteY104" fmla="*/ 291857 h 936639"/>
                <a:gd name="connsiteX105" fmla="*/ 474776 w 593142"/>
                <a:gd name="connsiteY105" fmla="*/ 277461 h 936639"/>
                <a:gd name="connsiteX106" fmla="*/ 475430 w 593142"/>
                <a:gd name="connsiteY106" fmla="*/ 275498 h 936639"/>
                <a:gd name="connsiteX107" fmla="*/ 479353 w 593142"/>
                <a:gd name="connsiteY107" fmla="*/ 268300 h 936639"/>
                <a:gd name="connsiteX108" fmla="*/ 479353 w 593142"/>
                <a:gd name="connsiteY108" fmla="*/ 268300 h 936639"/>
                <a:gd name="connsiteX109" fmla="*/ 478045 w 593142"/>
                <a:gd name="connsiteY109" fmla="*/ 266991 h 936639"/>
                <a:gd name="connsiteX110" fmla="*/ 476084 w 593142"/>
                <a:gd name="connsiteY110" fmla="*/ 253903 h 936639"/>
                <a:gd name="connsiteX111" fmla="*/ 472814 w 593142"/>
                <a:gd name="connsiteY111" fmla="*/ 249322 h 936639"/>
                <a:gd name="connsiteX112" fmla="*/ 472814 w 593142"/>
                <a:gd name="connsiteY112" fmla="*/ 248013 h 936639"/>
                <a:gd name="connsiteX113" fmla="*/ 470198 w 593142"/>
                <a:gd name="connsiteY113" fmla="*/ 232308 h 936639"/>
                <a:gd name="connsiteX114" fmla="*/ 475430 w 593142"/>
                <a:gd name="connsiteY114" fmla="*/ 227727 h 936639"/>
                <a:gd name="connsiteX115" fmla="*/ 485893 w 593142"/>
                <a:gd name="connsiteY115" fmla="*/ 230345 h 936639"/>
                <a:gd name="connsiteX116" fmla="*/ 487201 w 593142"/>
                <a:gd name="connsiteY116" fmla="*/ 230999 h 936639"/>
                <a:gd name="connsiteX117" fmla="*/ 491779 w 593142"/>
                <a:gd name="connsiteY117" fmla="*/ 229690 h 936639"/>
                <a:gd name="connsiteX118" fmla="*/ 494394 w 593142"/>
                <a:gd name="connsiteY118" fmla="*/ 223147 h 936639"/>
                <a:gd name="connsiteX119" fmla="*/ 505512 w 593142"/>
                <a:gd name="connsiteY119" fmla="*/ 212022 h 936639"/>
                <a:gd name="connsiteX120" fmla="*/ 510089 w 593142"/>
                <a:gd name="connsiteY120" fmla="*/ 210059 h 936639"/>
                <a:gd name="connsiteX121" fmla="*/ 513359 w 593142"/>
                <a:gd name="connsiteY121" fmla="*/ 206133 h 936639"/>
                <a:gd name="connsiteX122" fmla="*/ 519899 w 593142"/>
                <a:gd name="connsiteY122" fmla="*/ 199589 h 936639"/>
                <a:gd name="connsiteX123" fmla="*/ 534286 w 593142"/>
                <a:gd name="connsiteY123" fmla="*/ 201552 h 936639"/>
                <a:gd name="connsiteX124" fmla="*/ 534286 w 593142"/>
                <a:gd name="connsiteY124" fmla="*/ 201552 h 936639"/>
                <a:gd name="connsiteX125" fmla="*/ 536902 w 593142"/>
                <a:gd name="connsiteY125" fmla="*/ 201552 h 936639"/>
                <a:gd name="connsiteX126" fmla="*/ 540826 w 593142"/>
                <a:gd name="connsiteY126" fmla="*/ 201552 h 936639"/>
                <a:gd name="connsiteX127" fmla="*/ 542787 w 593142"/>
                <a:gd name="connsiteY127" fmla="*/ 198280 h 936639"/>
                <a:gd name="connsiteX128" fmla="*/ 552597 w 593142"/>
                <a:gd name="connsiteY128" fmla="*/ 193699 h 936639"/>
                <a:gd name="connsiteX129" fmla="*/ 553251 w 593142"/>
                <a:gd name="connsiteY129" fmla="*/ 193699 h 936639"/>
                <a:gd name="connsiteX130" fmla="*/ 554559 w 593142"/>
                <a:gd name="connsiteY130" fmla="*/ 192390 h 936639"/>
                <a:gd name="connsiteX131" fmla="*/ 559137 w 593142"/>
                <a:gd name="connsiteY131" fmla="*/ 188464 h 936639"/>
                <a:gd name="connsiteX132" fmla="*/ 559137 w 593142"/>
                <a:gd name="connsiteY132" fmla="*/ 188464 h 936639"/>
                <a:gd name="connsiteX133" fmla="*/ 562406 w 593142"/>
                <a:gd name="connsiteY133" fmla="*/ 183883 h 936639"/>
                <a:gd name="connsiteX134" fmla="*/ 571562 w 593142"/>
                <a:gd name="connsiteY134" fmla="*/ 182574 h 936639"/>
                <a:gd name="connsiteX135" fmla="*/ 572870 w 593142"/>
                <a:gd name="connsiteY135" fmla="*/ 179957 h 936639"/>
                <a:gd name="connsiteX136" fmla="*/ 574178 w 593142"/>
                <a:gd name="connsiteY136" fmla="*/ 177339 h 936639"/>
                <a:gd name="connsiteX137" fmla="*/ 580717 w 593142"/>
                <a:gd name="connsiteY137" fmla="*/ 168832 h 936639"/>
                <a:gd name="connsiteX138" fmla="*/ 586603 w 593142"/>
                <a:gd name="connsiteY138" fmla="*/ 163597 h 936639"/>
                <a:gd name="connsiteX139" fmla="*/ 593142 w 593142"/>
                <a:gd name="connsiteY139" fmla="*/ 158362 h 936639"/>
                <a:gd name="connsiteX140" fmla="*/ 588565 w 593142"/>
                <a:gd name="connsiteY140" fmla="*/ 151818 h 936639"/>
                <a:gd name="connsiteX141" fmla="*/ 584641 w 593142"/>
                <a:gd name="connsiteY141" fmla="*/ 145929 h 936639"/>
                <a:gd name="connsiteX142" fmla="*/ 574832 w 593142"/>
                <a:gd name="connsiteY142" fmla="*/ 140694 h 936639"/>
                <a:gd name="connsiteX143" fmla="*/ 570254 w 593142"/>
                <a:gd name="connsiteY143" fmla="*/ 138731 h 936639"/>
                <a:gd name="connsiteX144" fmla="*/ 568292 w 593142"/>
                <a:gd name="connsiteY144" fmla="*/ 138731 h 936639"/>
                <a:gd name="connsiteX145" fmla="*/ 554559 w 593142"/>
                <a:gd name="connsiteY145" fmla="*/ 137422 h 936639"/>
                <a:gd name="connsiteX146" fmla="*/ 549981 w 593142"/>
                <a:gd name="connsiteY146" fmla="*/ 117790 h 936639"/>
                <a:gd name="connsiteX147" fmla="*/ 549981 w 593142"/>
                <a:gd name="connsiteY147" fmla="*/ 113864 h 936639"/>
                <a:gd name="connsiteX148" fmla="*/ 556521 w 593142"/>
                <a:gd name="connsiteY148" fmla="*/ 99467 h 936639"/>
                <a:gd name="connsiteX149" fmla="*/ 559137 w 593142"/>
                <a:gd name="connsiteY149" fmla="*/ 95541 h 936639"/>
                <a:gd name="connsiteX150" fmla="*/ 555867 w 593142"/>
                <a:gd name="connsiteY150" fmla="*/ 92269 h 936639"/>
                <a:gd name="connsiteX151" fmla="*/ 554559 w 593142"/>
                <a:gd name="connsiteY151" fmla="*/ 87034 h 936639"/>
                <a:gd name="connsiteX152" fmla="*/ 552597 w 593142"/>
                <a:gd name="connsiteY152" fmla="*/ 87034 h 936639"/>
                <a:gd name="connsiteX153" fmla="*/ 537556 w 593142"/>
                <a:gd name="connsiteY153" fmla="*/ 83762 h 936639"/>
                <a:gd name="connsiteX154" fmla="*/ 532324 w 593142"/>
                <a:gd name="connsiteY154" fmla="*/ 77218 h 936639"/>
                <a:gd name="connsiteX155" fmla="*/ 517283 w 593142"/>
                <a:gd name="connsiteY155" fmla="*/ 77872 h 936639"/>
                <a:gd name="connsiteX156" fmla="*/ 506166 w 593142"/>
                <a:gd name="connsiteY156" fmla="*/ 68711 h 936639"/>
                <a:gd name="connsiteX157" fmla="*/ 495702 w 593142"/>
                <a:gd name="connsiteY157" fmla="*/ 71328 h 936639"/>
                <a:gd name="connsiteX158" fmla="*/ 487201 w 593142"/>
                <a:gd name="connsiteY158" fmla="*/ 63476 h 936639"/>
                <a:gd name="connsiteX159" fmla="*/ 487201 w 593142"/>
                <a:gd name="connsiteY159" fmla="*/ 63476 h 936639"/>
                <a:gd name="connsiteX160" fmla="*/ 487201 w 593142"/>
                <a:gd name="connsiteY160" fmla="*/ 64784 h 936639"/>
                <a:gd name="connsiteX161" fmla="*/ 477391 w 593142"/>
                <a:gd name="connsiteY161" fmla="*/ 78527 h 936639"/>
                <a:gd name="connsiteX162" fmla="*/ 452541 w 593142"/>
                <a:gd name="connsiteY162" fmla="*/ 79836 h 936639"/>
                <a:gd name="connsiteX163" fmla="*/ 446001 w 593142"/>
                <a:gd name="connsiteY163" fmla="*/ 85725 h 936639"/>
                <a:gd name="connsiteX164" fmla="*/ 439462 w 593142"/>
                <a:gd name="connsiteY164" fmla="*/ 85725 h 936639"/>
                <a:gd name="connsiteX165" fmla="*/ 435538 w 593142"/>
                <a:gd name="connsiteY165" fmla="*/ 75255 h 936639"/>
                <a:gd name="connsiteX166" fmla="*/ 435538 w 593142"/>
                <a:gd name="connsiteY166" fmla="*/ 75255 h 936639"/>
                <a:gd name="connsiteX167" fmla="*/ 416573 w 593142"/>
                <a:gd name="connsiteY167" fmla="*/ 75255 h 936639"/>
                <a:gd name="connsiteX168" fmla="*/ 410687 w 593142"/>
                <a:gd name="connsiteY168" fmla="*/ 69365 h 936639"/>
                <a:gd name="connsiteX169" fmla="*/ 411995 w 593142"/>
                <a:gd name="connsiteY169" fmla="*/ 63476 h 936639"/>
                <a:gd name="connsiteX170" fmla="*/ 406110 w 593142"/>
                <a:gd name="connsiteY170" fmla="*/ 58240 h 936639"/>
                <a:gd name="connsiteX171" fmla="*/ 400878 w 593142"/>
                <a:gd name="connsiteY171" fmla="*/ 58240 h 936639"/>
                <a:gd name="connsiteX172" fmla="*/ 396300 w 593142"/>
                <a:gd name="connsiteY172" fmla="*/ 58240 h 936639"/>
                <a:gd name="connsiteX173" fmla="*/ 394338 w 593142"/>
                <a:gd name="connsiteY173" fmla="*/ 60204 h 936639"/>
                <a:gd name="connsiteX174" fmla="*/ 387145 w 593142"/>
                <a:gd name="connsiteY174" fmla="*/ 65439 h 936639"/>
                <a:gd name="connsiteX175" fmla="*/ 379297 w 593142"/>
                <a:gd name="connsiteY175" fmla="*/ 64130 h 936639"/>
                <a:gd name="connsiteX176" fmla="*/ 376681 w 593142"/>
                <a:gd name="connsiteY176" fmla="*/ 56277 h 936639"/>
                <a:gd name="connsiteX177" fmla="*/ 375374 w 593142"/>
                <a:gd name="connsiteY177" fmla="*/ 56277 h 936639"/>
                <a:gd name="connsiteX178" fmla="*/ 372104 w 593142"/>
                <a:gd name="connsiteY178" fmla="*/ 56277 h 936639"/>
                <a:gd name="connsiteX179" fmla="*/ 368834 w 593142"/>
                <a:gd name="connsiteY179" fmla="*/ 58240 h 936639"/>
                <a:gd name="connsiteX180" fmla="*/ 361640 w 593142"/>
                <a:gd name="connsiteY180" fmla="*/ 62821 h 936639"/>
                <a:gd name="connsiteX181" fmla="*/ 339406 w 593142"/>
                <a:gd name="connsiteY181" fmla="*/ 59549 h 936639"/>
                <a:gd name="connsiteX182" fmla="*/ 337444 w 593142"/>
                <a:gd name="connsiteY182" fmla="*/ 46461 h 936639"/>
                <a:gd name="connsiteX183" fmla="*/ 337444 w 593142"/>
                <a:gd name="connsiteY183" fmla="*/ 46461 h 936639"/>
                <a:gd name="connsiteX184" fmla="*/ 334174 w 593142"/>
                <a:gd name="connsiteY184" fmla="*/ 39263 h 936639"/>
                <a:gd name="connsiteX185" fmla="*/ 344637 w 593142"/>
                <a:gd name="connsiteY185" fmla="*/ 20941 h 936639"/>
                <a:gd name="connsiteX186" fmla="*/ 346599 w 593142"/>
                <a:gd name="connsiteY186" fmla="*/ 18977 h 936639"/>
                <a:gd name="connsiteX187" fmla="*/ 355101 w 593142"/>
                <a:gd name="connsiteY187" fmla="*/ 15051 h 936639"/>
                <a:gd name="connsiteX188" fmla="*/ 351831 w 593142"/>
                <a:gd name="connsiteY188" fmla="*/ 13088 h 936639"/>
                <a:gd name="connsiteX189" fmla="*/ 347253 w 593142"/>
                <a:gd name="connsiteY189" fmla="*/ 0 h 936639"/>
                <a:gd name="connsiteX190" fmla="*/ 346599 w 593142"/>
                <a:gd name="connsiteY190" fmla="*/ 0 h 936639"/>
                <a:gd name="connsiteX191" fmla="*/ 340714 w 593142"/>
                <a:gd name="connsiteY191" fmla="*/ 1963 h 936639"/>
                <a:gd name="connsiteX192" fmla="*/ 333520 w 593142"/>
                <a:gd name="connsiteY192" fmla="*/ 5235 h 936639"/>
                <a:gd name="connsiteX193" fmla="*/ 309323 w 593142"/>
                <a:gd name="connsiteY193" fmla="*/ 1309 h 936639"/>
                <a:gd name="connsiteX194" fmla="*/ 308016 w 593142"/>
                <a:gd name="connsiteY194" fmla="*/ 1309 h 936639"/>
                <a:gd name="connsiteX195" fmla="*/ 304092 w 593142"/>
                <a:gd name="connsiteY195" fmla="*/ 4581 h 936639"/>
                <a:gd name="connsiteX196" fmla="*/ 291013 w 593142"/>
                <a:gd name="connsiteY196" fmla="*/ 1963 h 936639"/>
                <a:gd name="connsiteX197" fmla="*/ 289705 w 593142"/>
                <a:gd name="connsiteY197" fmla="*/ 3272 h 936639"/>
                <a:gd name="connsiteX198" fmla="*/ 286435 w 593142"/>
                <a:gd name="connsiteY198" fmla="*/ 6544 h 936639"/>
                <a:gd name="connsiteX199" fmla="*/ 281857 w 593142"/>
                <a:gd name="connsiteY199" fmla="*/ 9816 h 936639"/>
                <a:gd name="connsiteX200" fmla="*/ 253737 w 593142"/>
                <a:gd name="connsiteY200" fmla="*/ 17669 h 936639"/>
                <a:gd name="connsiteX201" fmla="*/ 249159 w 593142"/>
                <a:gd name="connsiteY201" fmla="*/ 20941 h 936639"/>
                <a:gd name="connsiteX202" fmla="*/ 241966 w 593142"/>
                <a:gd name="connsiteY202" fmla="*/ 39918 h 936639"/>
                <a:gd name="connsiteX203" fmla="*/ 244581 w 593142"/>
                <a:gd name="connsiteY203" fmla="*/ 50388 h 936639"/>
                <a:gd name="connsiteX204" fmla="*/ 255699 w 593142"/>
                <a:gd name="connsiteY204" fmla="*/ 53005 h 936639"/>
                <a:gd name="connsiteX205" fmla="*/ 245889 w 593142"/>
                <a:gd name="connsiteY205" fmla="*/ 56932 h 936639"/>
                <a:gd name="connsiteX206" fmla="*/ 245235 w 593142"/>
                <a:gd name="connsiteY206" fmla="*/ 87688 h 936639"/>
                <a:gd name="connsiteX207" fmla="*/ 238042 w 593142"/>
                <a:gd name="connsiteY207" fmla="*/ 103393 h 936639"/>
                <a:gd name="connsiteX208" fmla="*/ 238042 w 593142"/>
                <a:gd name="connsiteY208" fmla="*/ 117790 h 936639"/>
                <a:gd name="connsiteX209" fmla="*/ 238042 w 593142"/>
                <a:gd name="connsiteY209" fmla="*/ 140694 h 936639"/>
                <a:gd name="connsiteX210" fmla="*/ 241312 w 593142"/>
                <a:gd name="connsiteY210" fmla="*/ 155090 h 936639"/>
                <a:gd name="connsiteX211" fmla="*/ 238696 w 593142"/>
                <a:gd name="connsiteY211" fmla="*/ 178648 h 936639"/>
                <a:gd name="connsiteX212" fmla="*/ 229540 w 593142"/>
                <a:gd name="connsiteY212" fmla="*/ 201552 h 936639"/>
                <a:gd name="connsiteX213" fmla="*/ 231502 w 593142"/>
                <a:gd name="connsiteY213" fmla="*/ 210059 h 936639"/>
                <a:gd name="connsiteX214" fmla="*/ 226924 w 593142"/>
                <a:gd name="connsiteY214" fmla="*/ 218566 h 936639"/>
                <a:gd name="connsiteX215" fmla="*/ 225616 w 593142"/>
                <a:gd name="connsiteY215" fmla="*/ 213331 h 936639"/>
                <a:gd name="connsiteX216" fmla="*/ 217769 w 593142"/>
                <a:gd name="connsiteY216" fmla="*/ 223801 h 936639"/>
                <a:gd name="connsiteX217" fmla="*/ 223001 w 593142"/>
                <a:gd name="connsiteY217" fmla="*/ 230999 h 936639"/>
                <a:gd name="connsiteX218" fmla="*/ 230848 w 593142"/>
                <a:gd name="connsiteY218" fmla="*/ 232962 h 936639"/>
                <a:gd name="connsiteX219" fmla="*/ 219731 w 593142"/>
                <a:gd name="connsiteY219" fmla="*/ 238197 h 936639"/>
                <a:gd name="connsiteX220" fmla="*/ 215807 w 593142"/>
                <a:gd name="connsiteY220" fmla="*/ 232308 h 936639"/>
                <a:gd name="connsiteX221" fmla="*/ 208614 w 593142"/>
                <a:gd name="connsiteY221" fmla="*/ 242778 h 936639"/>
                <a:gd name="connsiteX222" fmla="*/ 181801 w 593142"/>
                <a:gd name="connsiteY222" fmla="*/ 291857 h 936639"/>
                <a:gd name="connsiteX223" fmla="*/ 163490 w 593142"/>
                <a:gd name="connsiteY223" fmla="*/ 318688 h 936639"/>
                <a:gd name="connsiteX224" fmla="*/ 166760 w 593142"/>
                <a:gd name="connsiteY224" fmla="*/ 329158 h 936639"/>
                <a:gd name="connsiteX225" fmla="*/ 128176 w 593142"/>
                <a:gd name="connsiteY225" fmla="*/ 390016 h 936639"/>
                <a:gd name="connsiteX226" fmla="*/ 116405 w 593142"/>
                <a:gd name="connsiteY226" fmla="*/ 407684 h 936639"/>
                <a:gd name="connsiteX227" fmla="*/ 111173 w 593142"/>
                <a:gd name="connsiteY227" fmla="*/ 421426 h 936639"/>
                <a:gd name="connsiteX228" fmla="*/ 102018 w 593142"/>
                <a:gd name="connsiteY228" fmla="*/ 428625 h 936639"/>
                <a:gd name="connsiteX229" fmla="*/ 90247 w 593142"/>
                <a:gd name="connsiteY229" fmla="*/ 436478 h 936639"/>
                <a:gd name="connsiteX230" fmla="*/ 85669 w 593142"/>
                <a:gd name="connsiteY230" fmla="*/ 449566 h 936639"/>
                <a:gd name="connsiteX231" fmla="*/ 78475 w 593142"/>
                <a:gd name="connsiteY231" fmla="*/ 446294 h 936639"/>
                <a:gd name="connsiteX232" fmla="*/ 69974 w 593142"/>
                <a:gd name="connsiteY232" fmla="*/ 448911 h 936639"/>
                <a:gd name="connsiteX233" fmla="*/ 56895 w 593142"/>
                <a:gd name="connsiteY233" fmla="*/ 448911 h 936639"/>
                <a:gd name="connsiteX234" fmla="*/ 58856 w 593142"/>
                <a:gd name="connsiteY234" fmla="*/ 461344 h 936639"/>
                <a:gd name="connsiteX235" fmla="*/ 53625 w 593142"/>
                <a:gd name="connsiteY235" fmla="*/ 481630 h 936639"/>
                <a:gd name="connsiteX236" fmla="*/ 36622 w 593142"/>
                <a:gd name="connsiteY236" fmla="*/ 503880 h 936639"/>
                <a:gd name="connsiteX237" fmla="*/ 34006 w 593142"/>
                <a:gd name="connsiteY237" fmla="*/ 521548 h 936639"/>
                <a:gd name="connsiteX238" fmla="*/ 23543 w 593142"/>
                <a:gd name="connsiteY238" fmla="*/ 537253 h 936639"/>
                <a:gd name="connsiteX239" fmla="*/ 12425 w 593142"/>
                <a:gd name="connsiteY239" fmla="*/ 549687 h 936639"/>
                <a:gd name="connsiteX240" fmla="*/ 14387 w 593142"/>
                <a:gd name="connsiteY240" fmla="*/ 557540 h 936639"/>
                <a:gd name="connsiteX241" fmla="*/ 9809 w 593142"/>
                <a:gd name="connsiteY241" fmla="*/ 564084 h 936639"/>
                <a:gd name="connsiteX242" fmla="*/ 23543 w 593142"/>
                <a:gd name="connsiteY242" fmla="*/ 571282 h 936639"/>
                <a:gd name="connsiteX243" fmla="*/ 32044 w 593142"/>
                <a:gd name="connsiteY243" fmla="*/ 577171 h 936639"/>
                <a:gd name="connsiteX244" fmla="*/ 42507 w 593142"/>
                <a:gd name="connsiteY244" fmla="*/ 573900 h 936639"/>
                <a:gd name="connsiteX245" fmla="*/ 55587 w 593142"/>
                <a:gd name="connsiteY245" fmla="*/ 579135 h 936639"/>
                <a:gd name="connsiteX246" fmla="*/ 63434 w 593142"/>
                <a:gd name="connsiteY246" fmla="*/ 583061 h 936639"/>
                <a:gd name="connsiteX247" fmla="*/ 68666 w 593142"/>
                <a:gd name="connsiteY247" fmla="*/ 569319 h 936639"/>
                <a:gd name="connsiteX248" fmla="*/ 77821 w 593142"/>
                <a:gd name="connsiteY248" fmla="*/ 556231 h 936639"/>
                <a:gd name="connsiteX249" fmla="*/ 92208 w 593142"/>
                <a:gd name="connsiteY249" fmla="*/ 545760 h 936639"/>
                <a:gd name="connsiteX250" fmla="*/ 89593 w 593142"/>
                <a:gd name="connsiteY250" fmla="*/ 560157 h 936639"/>
                <a:gd name="connsiteX251" fmla="*/ 92862 w 593142"/>
                <a:gd name="connsiteY251" fmla="*/ 573900 h 936639"/>
                <a:gd name="connsiteX252" fmla="*/ 80437 w 593142"/>
                <a:gd name="connsiteY252" fmla="*/ 577826 h 936639"/>
                <a:gd name="connsiteX253" fmla="*/ 73244 w 593142"/>
                <a:gd name="connsiteY253" fmla="*/ 583715 h 936639"/>
                <a:gd name="connsiteX254" fmla="*/ 81091 w 593142"/>
                <a:gd name="connsiteY254" fmla="*/ 590259 h 936639"/>
                <a:gd name="connsiteX255" fmla="*/ 71282 w 593142"/>
                <a:gd name="connsiteY255" fmla="*/ 590914 h 936639"/>
                <a:gd name="connsiteX256" fmla="*/ 66050 w 593142"/>
                <a:gd name="connsiteY256" fmla="*/ 600075 h 936639"/>
                <a:gd name="connsiteX257" fmla="*/ 60164 w 593142"/>
                <a:gd name="connsiteY257" fmla="*/ 590914 h 936639"/>
                <a:gd name="connsiteX258" fmla="*/ 45777 w 593142"/>
                <a:gd name="connsiteY258" fmla="*/ 581752 h 936639"/>
                <a:gd name="connsiteX259" fmla="*/ 39238 w 593142"/>
                <a:gd name="connsiteY259" fmla="*/ 583715 h 936639"/>
                <a:gd name="connsiteX260" fmla="*/ 43815 w 593142"/>
                <a:gd name="connsiteY260" fmla="*/ 602692 h 936639"/>
                <a:gd name="connsiteX261" fmla="*/ 33352 w 593142"/>
                <a:gd name="connsiteY261" fmla="*/ 628868 h 936639"/>
                <a:gd name="connsiteX262" fmla="*/ 54279 w 593142"/>
                <a:gd name="connsiteY262" fmla="*/ 630831 h 936639"/>
                <a:gd name="connsiteX263" fmla="*/ 75205 w 593142"/>
                <a:gd name="connsiteY263" fmla="*/ 627559 h 936639"/>
                <a:gd name="connsiteX264" fmla="*/ 86323 w 593142"/>
                <a:gd name="connsiteY264" fmla="*/ 623633 h 936639"/>
                <a:gd name="connsiteX265" fmla="*/ 95478 w 593142"/>
                <a:gd name="connsiteY265" fmla="*/ 633449 h 936639"/>
                <a:gd name="connsiteX266" fmla="*/ 102018 w 593142"/>
                <a:gd name="connsiteY266" fmla="*/ 628214 h 936639"/>
                <a:gd name="connsiteX267" fmla="*/ 111827 w 593142"/>
                <a:gd name="connsiteY267" fmla="*/ 618398 h 936639"/>
                <a:gd name="connsiteX268" fmla="*/ 109211 w 593142"/>
                <a:gd name="connsiteY268" fmla="*/ 628868 h 936639"/>
                <a:gd name="connsiteX269" fmla="*/ 105942 w 593142"/>
                <a:gd name="connsiteY269" fmla="*/ 638030 h 936639"/>
                <a:gd name="connsiteX270" fmla="*/ 115751 w 593142"/>
                <a:gd name="connsiteY270" fmla="*/ 652426 h 936639"/>
                <a:gd name="connsiteX271" fmla="*/ 103326 w 593142"/>
                <a:gd name="connsiteY271" fmla="*/ 643919 h 936639"/>
                <a:gd name="connsiteX272" fmla="*/ 92862 w 593142"/>
                <a:gd name="connsiteY272" fmla="*/ 638684 h 936639"/>
                <a:gd name="connsiteX273" fmla="*/ 85015 w 593142"/>
                <a:gd name="connsiteY273" fmla="*/ 631486 h 936639"/>
                <a:gd name="connsiteX274" fmla="*/ 92208 w 593142"/>
                <a:gd name="connsiteY274" fmla="*/ 649154 h 936639"/>
                <a:gd name="connsiteX275" fmla="*/ 88285 w 593142"/>
                <a:gd name="connsiteY275" fmla="*/ 681874 h 936639"/>
                <a:gd name="connsiteX276" fmla="*/ 73898 w 593142"/>
                <a:gd name="connsiteY276" fmla="*/ 708049 h 936639"/>
                <a:gd name="connsiteX277" fmla="*/ 61472 w 593142"/>
                <a:gd name="connsiteY277" fmla="*/ 723754 h 936639"/>
                <a:gd name="connsiteX278" fmla="*/ 69320 w 593142"/>
                <a:gd name="connsiteY278" fmla="*/ 734879 h 936639"/>
                <a:gd name="connsiteX279" fmla="*/ 66704 w 593142"/>
                <a:gd name="connsiteY279" fmla="*/ 752548 h 936639"/>
                <a:gd name="connsiteX280" fmla="*/ 60818 w 593142"/>
                <a:gd name="connsiteY280" fmla="*/ 765636 h 936639"/>
                <a:gd name="connsiteX281" fmla="*/ 66050 w 593142"/>
                <a:gd name="connsiteY281" fmla="*/ 772834 h 936639"/>
                <a:gd name="connsiteX282" fmla="*/ 54279 w 593142"/>
                <a:gd name="connsiteY282" fmla="*/ 791811 h 936639"/>
                <a:gd name="connsiteX283" fmla="*/ 51009 w 593142"/>
                <a:gd name="connsiteY283" fmla="*/ 818641 h 936639"/>
                <a:gd name="connsiteX284" fmla="*/ 30736 w 593142"/>
                <a:gd name="connsiteY284" fmla="*/ 841545 h 936639"/>
                <a:gd name="connsiteX285" fmla="*/ 29428 w 593142"/>
                <a:gd name="connsiteY285" fmla="*/ 850052 h 936639"/>
                <a:gd name="connsiteX286" fmla="*/ 18311 w 593142"/>
                <a:gd name="connsiteY286" fmla="*/ 862485 h 936639"/>
                <a:gd name="connsiteX287" fmla="*/ 18311 w 593142"/>
                <a:gd name="connsiteY287" fmla="*/ 869683 h 936639"/>
                <a:gd name="connsiteX288" fmla="*/ 0 w 593142"/>
                <a:gd name="connsiteY288" fmla="*/ 889315 h 936639"/>
                <a:gd name="connsiteX289" fmla="*/ 4578 w 593142"/>
                <a:gd name="connsiteY289" fmla="*/ 895859 h 936639"/>
                <a:gd name="connsiteX290" fmla="*/ 20273 w 593142"/>
                <a:gd name="connsiteY290" fmla="*/ 890624 h 936639"/>
                <a:gd name="connsiteX291" fmla="*/ 36622 w 593142"/>
                <a:gd name="connsiteY291" fmla="*/ 890624 h 936639"/>
                <a:gd name="connsiteX292" fmla="*/ 46431 w 593142"/>
                <a:gd name="connsiteY292" fmla="*/ 892587 h 936639"/>
                <a:gd name="connsiteX293" fmla="*/ 54279 w 593142"/>
                <a:gd name="connsiteY293" fmla="*/ 885389 h 936639"/>
                <a:gd name="connsiteX294" fmla="*/ 63434 w 593142"/>
                <a:gd name="connsiteY294" fmla="*/ 889969 h 936639"/>
                <a:gd name="connsiteX295" fmla="*/ 75205 w 593142"/>
                <a:gd name="connsiteY295" fmla="*/ 887352 h 936639"/>
                <a:gd name="connsiteX296" fmla="*/ 72590 w 593142"/>
                <a:gd name="connsiteY296" fmla="*/ 895205 h 936639"/>
                <a:gd name="connsiteX297" fmla="*/ 84361 w 593142"/>
                <a:gd name="connsiteY297" fmla="*/ 901094 h 936639"/>
                <a:gd name="connsiteX298" fmla="*/ 96132 w 593142"/>
                <a:gd name="connsiteY298" fmla="*/ 901094 h 936639"/>
                <a:gd name="connsiteX299" fmla="*/ 103980 w 593142"/>
                <a:gd name="connsiteY299" fmla="*/ 908947 h 936639"/>
                <a:gd name="connsiteX300" fmla="*/ 120983 w 593142"/>
                <a:gd name="connsiteY300" fmla="*/ 908947 h 936639"/>
                <a:gd name="connsiteX301" fmla="*/ 140602 w 593142"/>
                <a:gd name="connsiteY301" fmla="*/ 925961 h 936639"/>
                <a:gd name="connsiteX302" fmla="*/ 148449 w 593142"/>
                <a:gd name="connsiteY302" fmla="*/ 931196 h 936639"/>
                <a:gd name="connsiteX303" fmla="*/ 175915 w 593142"/>
                <a:gd name="connsiteY303" fmla="*/ 936431 h 936639"/>
                <a:gd name="connsiteX304" fmla="*/ 212537 w 593142"/>
                <a:gd name="connsiteY304" fmla="*/ 922034 h 936639"/>
                <a:gd name="connsiteX305" fmla="*/ 223001 w 593142"/>
                <a:gd name="connsiteY305" fmla="*/ 920726 h 936639"/>
                <a:gd name="connsiteX306" fmla="*/ 234118 w 593142"/>
                <a:gd name="connsiteY306" fmla="*/ 920726 h 936639"/>
                <a:gd name="connsiteX307" fmla="*/ 236080 w 593142"/>
                <a:gd name="connsiteY307" fmla="*/ 879499 h 93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93142" h="936639">
                  <a:moveTo>
                    <a:pt x="234772" y="874919"/>
                  </a:moveTo>
                  <a:cubicBezTo>
                    <a:pt x="234772" y="870992"/>
                    <a:pt x="234772" y="866411"/>
                    <a:pt x="236080" y="862485"/>
                  </a:cubicBezTo>
                  <a:cubicBezTo>
                    <a:pt x="236080" y="861176"/>
                    <a:pt x="236080" y="859213"/>
                    <a:pt x="236734" y="857904"/>
                  </a:cubicBezTo>
                  <a:cubicBezTo>
                    <a:pt x="236734" y="857250"/>
                    <a:pt x="235426" y="855287"/>
                    <a:pt x="234772" y="853323"/>
                  </a:cubicBezTo>
                  <a:cubicBezTo>
                    <a:pt x="234118" y="852015"/>
                    <a:pt x="232810" y="850052"/>
                    <a:pt x="232156" y="848088"/>
                  </a:cubicBezTo>
                  <a:cubicBezTo>
                    <a:pt x="230848" y="843508"/>
                    <a:pt x="231502" y="837618"/>
                    <a:pt x="249159" y="825185"/>
                  </a:cubicBezTo>
                  <a:cubicBezTo>
                    <a:pt x="250467" y="824531"/>
                    <a:pt x="253083" y="819950"/>
                    <a:pt x="255045" y="812752"/>
                  </a:cubicBezTo>
                  <a:cubicBezTo>
                    <a:pt x="257007" y="806208"/>
                    <a:pt x="261584" y="804244"/>
                    <a:pt x="266816" y="802936"/>
                  </a:cubicBezTo>
                  <a:cubicBezTo>
                    <a:pt x="268778" y="802936"/>
                    <a:pt x="270740" y="801627"/>
                    <a:pt x="274010" y="800318"/>
                  </a:cubicBezTo>
                  <a:cubicBezTo>
                    <a:pt x="279241" y="798355"/>
                    <a:pt x="283819" y="791811"/>
                    <a:pt x="286435" y="787885"/>
                  </a:cubicBezTo>
                  <a:cubicBezTo>
                    <a:pt x="287743" y="785921"/>
                    <a:pt x="288397" y="784613"/>
                    <a:pt x="289051" y="783958"/>
                  </a:cubicBezTo>
                  <a:cubicBezTo>
                    <a:pt x="290359" y="782649"/>
                    <a:pt x="290359" y="776760"/>
                    <a:pt x="290359" y="774797"/>
                  </a:cubicBezTo>
                  <a:cubicBezTo>
                    <a:pt x="290359" y="771525"/>
                    <a:pt x="291667" y="769562"/>
                    <a:pt x="294282" y="768253"/>
                  </a:cubicBezTo>
                  <a:cubicBezTo>
                    <a:pt x="298860" y="765636"/>
                    <a:pt x="304092" y="768253"/>
                    <a:pt x="309977" y="770871"/>
                  </a:cubicBezTo>
                  <a:cubicBezTo>
                    <a:pt x="309977" y="770871"/>
                    <a:pt x="310631" y="770871"/>
                    <a:pt x="311285" y="770871"/>
                  </a:cubicBezTo>
                  <a:cubicBezTo>
                    <a:pt x="312593" y="769562"/>
                    <a:pt x="314555" y="766944"/>
                    <a:pt x="315209" y="766290"/>
                  </a:cubicBezTo>
                  <a:lnTo>
                    <a:pt x="316517" y="764981"/>
                  </a:lnTo>
                  <a:cubicBezTo>
                    <a:pt x="317825" y="763018"/>
                    <a:pt x="320441" y="762364"/>
                    <a:pt x="322403" y="762364"/>
                  </a:cubicBezTo>
                  <a:cubicBezTo>
                    <a:pt x="326980" y="762364"/>
                    <a:pt x="329596" y="765636"/>
                    <a:pt x="332866" y="768907"/>
                  </a:cubicBezTo>
                  <a:cubicBezTo>
                    <a:pt x="332866" y="768907"/>
                    <a:pt x="332866" y="768907"/>
                    <a:pt x="332866" y="768907"/>
                  </a:cubicBezTo>
                  <a:cubicBezTo>
                    <a:pt x="334174" y="766944"/>
                    <a:pt x="335482" y="764327"/>
                    <a:pt x="336790" y="759746"/>
                  </a:cubicBezTo>
                  <a:cubicBezTo>
                    <a:pt x="337444" y="757783"/>
                    <a:pt x="338752" y="755820"/>
                    <a:pt x="341368" y="753202"/>
                  </a:cubicBezTo>
                  <a:cubicBezTo>
                    <a:pt x="342022" y="752548"/>
                    <a:pt x="342675" y="751239"/>
                    <a:pt x="343983" y="749930"/>
                  </a:cubicBezTo>
                  <a:cubicBezTo>
                    <a:pt x="343983" y="749930"/>
                    <a:pt x="343329" y="749930"/>
                    <a:pt x="342675" y="749930"/>
                  </a:cubicBezTo>
                  <a:cubicBezTo>
                    <a:pt x="337444" y="751239"/>
                    <a:pt x="332866" y="752548"/>
                    <a:pt x="328942" y="751893"/>
                  </a:cubicBezTo>
                  <a:cubicBezTo>
                    <a:pt x="319133" y="749930"/>
                    <a:pt x="319133" y="738805"/>
                    <a:pt x="318479" y="730298"/>
                  </a:cubicBezTo>
                  <a:cubicBezTo>
                    <a:pt x="318479" y="728989"/>
                    <a:pt x="318479" y="727681"/>
                    <a:pt x="318479" y="726372"/>
                  </a:cubicBezTo>
                  <a:cubicBezTo>
                    <a:pt x="318479" y="723754"/>
                    <a:pt x="317825" y="723100"/>
                    <a:pt x="316517" y="720483"/>
                  </a:cubicBezTo>
                  <a:cubicBezTo>
                    <a:pt x="315209" y="718519"/>
                    <a:pt x="313901" y="716556"/>
                    <a:pt x="312593" y="713284"/>
                  </a:cubicBezTo>
                  <a:cubicBezTo>
                    <a:pt x="310631" y="708704"/>
                    <a:pt x="308016" y="703469"/>
                    <a:pt x="306054" y="699542"/>
                  </a:cubicBezTo>
                  <a:cubicBezTo>
                    <a:pt x="304746" y="696925"/>
                    <a:pt x="303438" y="694962"/>
                    <a:pt x="303438" y="694307"/>
                  </a:cubicBezTo>
                  <a:cubicBezTo>
                    <a:pt x="301476" y="689072"/>
                    <a:pt x="303438" y="685146"/>
                    <a:pt x="306054" y="682528"/>
                  </a:cubicBezTo>
                  <a:cubicBezTo>
                    <a:pt x="306054" y="680565"/>
                    <a:pt x="305400" y="678602"/>
                    <a:pt x="306054" y="675984"/>
                  </a:cubicBezTo>
                  <a:cubicBezTo>
                    <a:pt x="306708" y="674021"/>
                    <a:pt x="308670" y="671403"/>
                    <a:pt x="312593" y="666823"/>
                  </a:cubicBezTo>
                  <a:cubicBezTo>
                    <a:pt x="315209" y="663551"/>
                    <a:pt x="317825" y="660279"/>
                    <a:pt x="319133" y="658316"/>
                  </a:cubicBezTo>
                  <a:cubicBezTo>
                    <a:pt x="319787" y="657007"/>
                    <a:pt x="320441" y="653080"/>
                    <a:pt x="320441" y="649809"/>
                  </a:cubicBezTo>
                  <a:cubicBezTo>
                    <a:pt x="320441" y="645228"/>
                    <a:pt x="320441" y="641302"/>
                    <a:pt x="323057" y="638030"/>
                  </a:cubicBezTo>
                  <a:cubicBezTo>
                    <a:pt x="326326" y="632795"/>
                    <a:pt x="333520" y="630831"/>
                    <a:pt x="338098" y="629523"/>
                  </a:cubicBezTo>
                  <a:lnTo>
                    <a:pt x="340060" y="629523"/>
                  </a:lnTo>
                  <a:cubicBezTo>
                    <a:pt x="340714" y="628868"/>
                    <a:pt x="342022" y="627559"/>
                    <a:pt x="343329" y="626905"/>
                  </a:cubicBezTo>
                  <a:cubicBezTo>
                    <a:pt x="345945" y="624942"/>
                    <a:pt x="349215" y="622979"/>
                    <a:pt x="353793" y="622324"/>
                  </a:cubicBezTo>
                  <a:cubicBezTo>
                    <a:pt x="356409" y="622324"/>
                    <a:pt x="357063" y="621015"/>
                    <a:pt x="359025" y="619707"/>
                  </a:cubicBezTo>
                  <a:cubicBezTo>
                    <a:pt x="359025" y="619707"/>
                    <a:pt x="360332" y="618398"/>
                    <a:pt x="360986" y="617743"/>
                  </a:cubicBezTo>
                  <a:cubicBezTo>
                    <a:pt x="362294" y="616435"/>
                    <a:pt x="362948" y="613163"/>
                    <a:pt x="363602" y="611199"/>
                  </a:cubicBezTo>
                  <a:cubicBezTo>
                    <a:pt x="364256" y="606619"/>
                    <a:pt x="368834" y="602692"/>
                    <a:pt x="376027" y="596803"/>
                  </a:cubicBezTo>
                  <a:cubicBezTo>
                    <a:pt x="377335" y="595494"/>
                    <a:pt x="378643" y="594185"/>
                    <a:pt x="379951" y="593531"/>
                  </a:cubicBezTo>
                  <a:cubicBezTo>
                    <a:pt x="379951" y="593531"/>
                    <a:pt x="381913" y="591568"/>
                    <a:pt x="377335" y="583715"/>
                  </a:cubicBezTo>
                  <a:cubicBezTo>
                    <a:pt x="376681" y="582407"/>
                    <a:pt x="375374" y="581752"/>
                    <a:pt x="370796" y="582407"/>
                  </a:cubicBezTo>
                  <a:cubicBezTo>
                    <a:pt x="367526" y="582407"/>
                    <a:pt x="362948" y="582407"/>
                    <a:pt x="359025" y="579789"/>
                  </a:cubicBezTo>
                  <a:cubicBezTo>
                    <a:pt x="353139" y="574554"/>
                    <a:pt x="355755" y="567356"/>
                    <a:pt x="357063" y="564084"/>
                  </a:cubicBezTo>
                  <a:cubicBezTo>
                    <a:pt x="357063" y="564084"/>
                    <a:pt x="357063" y="564084"/>
                    <a:pt x="357063" y="564084"/>
                  </a:cubicBezTo>
                  <a:cubicBezTo>
                    <a:pt x="353793" y="562120"/>
                    <a:pt x="349869" y="559503"/>
                    <a:pt x="347907" y="554922"/>
                  </a:cubicBezTo>
                  <a:cubicBezTo>
                    <a:pt x="344637" y="547724"/>
                    <a:pt x="347907" y="541834"/>
                    <a:pt x="349869" y="538562"/>
                  </a:cubicBezTo>
                  <a:cubicBezTo>
                    <a:pt x="349869" y="538562"/>
                    <a:pt x="349869" y="538562"/>
                    <a:pt x="349869" y="538562"/>
                  </a:cubicBezTo>
                  <a:cubicBezTo>
                    <a:pt x="349869" y="537908"/>
                    <a:pt x="348561" y="536599"/>
                    <a:pt x="348561" y="535945"/>
                  </a:cubicBezTo>
                  <a:cubicBezTo>
                    <a:pt x="346599" y="532018"/>
                    <a:pt x="343983" y="528092"/>
                    <a:pt x="343983" y="522857"/>
                  </a:cubicBezTo>
                  <a:cubicBezTo>
                    <a:pt x="343983" y="517622"/>
                    <a:pt x="346599" y="512387"/>
                    <a:pt x="347907" y="507806"/>
                  </a:cubicBezTo>
                  <a:cubicBezTo>
                    <a:pt x="347907" y="507806"/>
                    <a:pt x="347907" y="507152"/>
                    <a:pt x="347907" y="506497"/>
                  </a:cubicBezTo>
                  <a:cubicBezTo>
                    <a:pt x="345291" y="505189"/>
                    <a:pt x="342675" y="503225"/>
                    <a:pt x="340714" y="500608"/>
                  </a:cubicBezTo>
                  <a:cubicBezTo>
                    <a:pt x="338752" y="497990"/>
                    <a:pt x="338752" y="496027"/>
                    <a:pt x="338098" y="494064"/>
                  </a:cubicBezTo>
                  <a:cubicBezTo>
                    <a:pt x="338098" y="492101"/>
                    <a:pt x="338098" y="492101"/>
                    <a:pt x="337444" y="492101"/>
                  </a:cubicBezTo>
                  <a:cubicBezTo>
                    <a:pt x="332866" y="488829"/>
                    <a:pt x="330904" y="484248"/>
                    <a:pt x="328288" y="479013"/>
                  </a:cubicBezTo>
                  <a:lnTo>
                    <a:pt x="328288" y="477050"/>
                  </a:lnTo>
                  <a:cubicBezTo>
                    <a:pt x="325019" y="470506"/>
                    <a:pt x="323057" y="465271"/>
                    <a:pt x="325019" y="459381"/>
                  </a:cubicBezTo>
                  <a:cubicBezTo>
                    <a:pt x="326326" y="455455"/>
                    <a:pt x="328942" y="454146"/>
                    <a:pt x="330250" y="453492"/>
                  </a:cubicBezTo>
                  <a:cubicBezTo>
                    <a:pt x="334828" y="452183"/>
                    <a:pt x="338098" y="454801"/>
                    <a:pt x="340714" y="456764"/>
                  </a:cubicBezTo>
                  <a:cubicBezTo>
                    <a:pt x="341368" y="456764"/>
                    <a:pt x="342022" y="458073"/>
                    <a:pt x="342675" y="458073"/>
                  </a:cubicBezTo>
                  <a:cubicBezTo>
                    <a:pt x="346599" y="460690"/>
                    <a:pt x="351177" y="462653"/>
                    <a:pt x="357063" y="464616"/>
                  </a:cubicBezTo>
                  <a:cubicBezTo>
                    <a:pt x="358371" y="464616"/>
                    <a:pt x="359025" y="464616"/>
                    <a:pt x="359025" y="464616"/>
                  </a:cubicBezTo>
                  <a:cubicBezTo>
                    <a:pt x="359025" y="464616"/>
                    <a:pt x="359025" y="464616"/>
                    <a:pt x="359025" y="464616"/>
                  </a:cubicBezTo>
                  <a:cubicBezTo>
                    <a:pt x="360332" y="463962"/>
                    <a:pt x="361640" y="462653"/>
                    <a:pt x="364256" y="461999"/>
                  </a:cubicBezTo>
                  <a:cubicBezTo>
                    <a:pt x="368834" y="461344"/>
                    <a:pt x="373412" y="463308"/>
                    <a:pt x="378643" y="465271"/>
                  </a:cubicBezTo>
                  <a:cubicBezTo>
                    <a:pt x="379951" y="465271"/>
                    <a:pt x="381913" y="466580"/>
                    <a:pt x="383221" y="467234"/>
                  </a:cubicBezTo>
                  <a:cubicBezTo>
                    <a:pt x="388453" y="469197"/>
                    <a:pt x="395646" y="469851"/>
                    <a:pt x="400878" y="469851"/>
                  </a:cubicBezTo>
                  <a:cubicBezTo>
                    <a:pt x="400878" y="469851"/>
                    <a:pt x="400878" y="469851"/>
                    <a:pt x="400878" y="469197"/>
                  </a:cubicBezTo>
                  <a:cubicBezTo>
                    <a:pt x="400878" y="467234"/>
                    <a:pt x="402186" y="464616"/>
                    <a:pt x="404802" y="462653"/>
                  </a:cubicBezTo>
                  <a:cubicBezTo>
                    <a:pt x="405456" y="461999"/>
                    <a:pt x="406764" y="458727"/>
                    <a:pt x="407418" y="456764"/>
                  </a:cubicBezTo>
                  <a:cubicBezTo>
                    <a:pt x="407418" y="454801"/>
                    <a:pt x="408726" y="452838"/>
                    <a:pt x="409379" y="450874"/>
                  </a:cubicBezTo>
                  <a:cubicBezTo>
                    <a:pt x="411341" y="446294"/>
                    <a:pt x="416573" y="444330"/>
                    <a:pt x="421151" y="441713"/>
                  </a:cubicBezTo>
                  <a:cubicBezTo>
                    <a:pt x="422459" y="441713"/>
                    <a:pt x="423113" y="441058"/>
                    <a:pt x="423767" y="440404"/>
                  </a:cubicBezTo>
                  <a:cubicBezTo>
                    <a:pt x="424421" y="439095"/>
                    <a:pt x="425075" y="435169"/>
                    <a:pt x="425728" y="433206"/>
                  </a:cubicBezTo>
                  <a:cubicBezTo>
                    <a:pt x="426382" y="429934"/>
                    <a:pt x="427036" y="427316"/>
                    <a:pt x="428344" y="425353"/>
                  </a:cubicBezTo>
                  <a:cubicBezTo>
                    <a:pt x="429652" y="423390"/>
                    <a:pt x="430960" y="419463"/>
                    <a:pt x="430960" y="414883"/>
                  </a:cubicBezTo>
                  <a:cubicBezTo>
                    <a:pt x="430960" y="410302"/>
                    <a:pt x="430960" y="412265"/>
                    <a:pt x="429652" y="410302"/>
                  </a:cubicBezTo>
                  <a:cubicBezTo>
                    <a:pt x="428998" y="408339"/>
                    <a:pt x="428344" y="406376"/>
                    <a:pt x="427690" y="403758"/>
                  </a:cubicBezTo>
                  <a:cubicBezTo>
                    <a:pt x="427690" y="403758"/>
                    <a:pt x="427690" y="403758"/>
                    <a:pt x="427036" y="403758"/>
                  </a:cubicBezTo>
                  <a:cubicBezTo>
                    <a:pt x="424421" y="402449"/>
                    <a:pt x="421151" y="401141"/>
                    <a:pt x="419189" y="397214"/>
                  </a:cubicBezTo>
                  <a:cubicBezTo>
                    <a:pt x="415265" y="389362"/>
                    <a:pt x="419189" y="379546"/>
                    <a:pt x="422459" y="375619"/>
                  </a:cubicBezTo>
                  <a:cubicBezTo>
                    <a:pt x="427036" y="369730"/>
                    <a:pt x="435538" y="368421"/>
                    <a:pt x="438808" y="367767"/>
                  </a:cubicBezTo>
                  <a:cubicBezTo>
                    <a:pt x="440770" y="367767"/>
                    <a:pt x="442731" y="367767"/>
                    <a:pt x="444693" y="367767"/>
                  </a:cubicBezTo>
                  <a:cubicBezTo>
                    <a:pt x="446001" y="367767"/>
                    <a:pt x="447963" y="367767"/>
                    <a:pt x="448617" y="367767"/>
                  </a:cubicBezTo>
                  <a:cubicBezTo>
                    <a:pt x="448617" y="367767"/>
                    <a:pt x="449925" y="366458"/>
                    <a:pt x="449925" y="365803"/>
                  </a:cubicBezTo>
                  <a:lnTo>
                    <a:pt x="449925" y="364495"/>
                  </a:lnTo>
                  <a:cubicBezTo>
                    <a:pt x="452541" y="361877"/>
                    <a:pt x="455811" y="360568"/>
                    <a:pt x="457773" y="359914"/>
                  </a:cubicBezTo>
                  <a:cubicBezTo>
                    <a:pt x="457773" y="359914"/>
                    <a:pt x="459080" y="359914"/>
                    <a:pt x="459734" y="359260"/>
                  </a:cubicBezTo>
                  <a:cubicBezTo>
                    <a:pt x="459734" y="357951"/>
                    <a:pt x="458427" y="355333"/>
                    <a:pt x="457773" y="354024"/>
                  </a:cubicBezTo>
                  <a:cubicBezTo>
                    <a:pt x="456465" y="350753"/>
                    <a:pt x="454503" y="347481"/>
                    <a:pt x="454503" y="344209"/>
                  </a:cubicBezTo>
                  <a:cubicBezTo>
                    <a:pt x="453849" y="337011"/>
                    <a:pt x="459080" y="333084"/>
                    <a:pt x="463004" y="330467"/>
                  </a:cubicBezTo>
                  <a:cubicBezTo>
                    <a:pt x="464312" y="329812"/>
                    <a:pt x="464966" y="329158"/>
                    <a:pt x="466274" y="328504"/>
                  </a:cubicBezTo>
                  <a:cubicBezTo>
                    <a:pt x="466274" y="328504"/>
                    <a:pt x="466274" y="328504"/>
                    <a:pt x="465620" y="327849"/>
                  </a:cubicBezTo>
                  <a:cubicBezTo>
                    <a:pt x="464966" y="326540"/>
                    <a:pt x="463658" y="325232"/>
                    <a:pt x="463004" y="323268"/>
                  </a:cubicBezTo>
                  <a:cubicBezTo>
                    <a:pt x="460388" y="316724"/>
                    <a:pt x="464966" y="310835"/>
                    <a:pt x="469544" y="305600"/>
                  </a:cubicBezTo>
                  <a:cubicBezTo>
                    <a:pt x="470198" y="304945"/>
                    <a:pt x="470852" y="303636"/>
                    <a:pt x="471506" y="302982"/>
                  </a:cubicBezTo>
                  <a:cubicBezTo>
                    <a:pt x="472814" y="301673"/>
                    <a:pt x="472814" y="300364"/>
                    <a:pt x="471506" y="296438"/>
                  </a:cubicBezTo>
                  <a:cubicBezTo>
                    <a:pt x="471506" y="295129"/>
                    <a:pt x="471506" y="293166"/>
                    <a:pt x="471506" y="291857"/>
                  </a:cubicBezTo>
                  <a:cubicBezTo>
                    <a:pt x="471506" y="287277"/>
                    <a:pt x="473468" y="281387"/>
                    <a:pt x="474776" y="277461"/>
                  </a:cubicBezTo>
                  <a:cubicBezTo>
                    <a:pt x="474776" y="276807"/>
                    <a:pt x="474776" y="275498"/>
                    <a:pt x="475430" y="275498"/>
                  </a:cubicBezTo>
                  <a:cubicBezTo>
                    <a:pt x="476084" y="272880"/>
                    <a:pt x="478045" y="270263"/>
                    <a:pt x="479353" y="268300"/>
                  </a:cubicBezTo>
                  <a:cubicBezTo>
                    <a:pt x="479353" y="268300"/>
                    <a:pt x="479353" y="268300"/>
                    <a:pt x="479353" y="268300"/>
                  </a:cubicBezTo>
                  <a:lnTo>
                    <a:pt x="478045" y="266991"/>
                  </a:lnTo>
                  <a:cubicBezTo>
                    <a:pt x="473468" y="262410"/>
                    <a:pt x="474776" y="257175"/>
                    <a:pt x="476084" y="253903"/>
                  </a:cubicBezTo>
                  <a:cubicBezTo>
                    <a:pt x="475430" y="252594"/>
                    <a:pt x="474122" y="251285"/>
                    <a:pt x="472814" y="249322"/>
                  </a:cubicBezTo>
                  <a:lnTo>
                    <a:pt x="472814" y="248013"/>
                  </a:lnTo>
                  <a:cubicBezTo>
                    <a:pt x="470198" y="244087"/>
                    <a:pt x="466928" y="238197"/>
                    <a:pt x="470198" y="232308"/>
                  </a:cubicBezTo>
                  <a:cubicBezTo>
                    <a:pt x="471506" y="230345"/>
                    <a:pt x="473468" y="228382"/>
                    <a:pt x="475430" y="227727"/>
                  </a:cubicBezTo>
                  <a:cubicBezTo>
                    <a:pt x="479353" y="226419"/>
                    <a:pt x="483277" y="228382"/>
                    <a:pt x="485893" y="230345"/>
                  </a:cubicBezTo>
                  <a:cubicBezTo>
                    <a:pt x="485893" y="230345"/>
                    <a:pt x="487201" y="230345"/>
                    <a:pt x="487201" y="230999"/>
                  </a:cubicBezTo>
                  <a:cubicBezTo>
                    <a:pt x="488509" y="230999"/>
                    <a:pt x="489163" y="230999"/>
                    <a:pt x="491779" y="229690"/>
                  </a:cubicBezTo>
                  <a:cubicBezTo>
                    <a:pt x="493740" y="229036"/>
                    <a:pt x="494394" y="225110"/>
                    <a:pt x="494394" y="223147"/>
                  </a:cubicBezTo>
                  <a:cubicBezTo>
                    <a:pt x="494394" y="215948"/>
                    <a:pt x="500934" y="213331"/>
                    <a:pt x="505512" y="212022"/>
                  </a:cubicBezTo>
                  <a:cubicBezTo>
                    <a:pt x="506820" y="212022"/>
                    <a:pt x="508782" y="211368"/>
                    <a:pt x="510089" y="210059"/>
                  </a:cubicBezTo>
                  <a:cubicBezTo>
                    <a:pt x="511397" y="210059"/>
                    <a:pt x="512051" y="208096"/>
                    <a:pt x="513359" y="206133"/>
                  </a:cubicBezTo>
                  <a:cubicBezTo>
                    <a:pt x="514667" y="203515"/>
                    <a:pt x="516629" y="200898"/>
                    <a:pt x="519899" y="199589"/>
                  </a:cubicBezTo>
                  <a:cubicBezTo>
                    <a:pt x="525785" y="196971"/>
                    <a:pt x="531016" y="199589"/>
                    <a:pt x="534286" y="201552"/>
                  </a:cubicBezTo>
                  <a:lnTo>
                    <a:pt x="534286" y="201552"/>
                  </a:lnTo>
                  <a:cubicBezTo>
                    <a:pt x="534940" y="201552"/>
                    <a:pt x="536248" y="201552"/>
                    <a:pt x="536902" y="201552"/>
                  </a:cubicBezTo>
                  <a:cubicBezTo>
                    <a:pt x="538210" y="201552"/>
                    <a:pt x="539518" y="201552"/>
                    <a:pt x="540826" y="201552"/>
                  </a:cubicBezTo>
                  <a:cubicBezTo>
                    <a:pt x="540826" y="200898"/>
                    <a:pt x="542134" y="199589"/>
                    <a:pt x="542787" y="198280"/>
                  </a:cubicBezTo>
                  <a:cubicBezTo>
                    <a:pt x="545403" y="193045"/>
                    <a:pt x="550635" y="193699"/>
                    <a:pt x="552597" y="193699"/>
                  </a:cubicBezTo>
                  <a:cubicBezTo>
                    <a:pt x="552597" y="193699"/>
                    <a:pt x="552597" y="193699"/>
                    <a:pt x="553251" y="193699"/>
                  </a:cubicBezTo>
                  <a:cubicBezTo>
                    <a:pt x="553251" y="193699"/>
                    <a:pt x="553251" y="193045"/>
                    <a:pt x="554559" y="192390"/>
                  </a:cubicBezTo>
                  <a:cubicBezTo>
                    <a:pt x="555867" y="191082"/>
                    <a:pt x="557175" y="189118"/>
                    <a:pt x="559137" y="188464"/>
                  </a:cubicBezTo>
                  <a:cubicBezTo>
                    <a:pt x="559137" y="188464"/>
                    <a:pt x="559137" y="188464"/>
                    <a:pt x="559137" y="188464"/>
                  </a:cubicBezTo>
                  <a:cubicBezTo>
                    <a:pt x="559790" y="187155"/>
                    <a:pt x="561098" y="185192"/>
                    <a:pt x="562406" y="183883"/>
                  </a:cubicBezTo>
                  <a:cubicBezTo>
                    <a:pt x="563714" y="182574"/>
                    <a:pt x="566984" y="180611"/>
                    <a:pt x="571562" y="182574"/>
                  </a:cubicBezTo>
                  <a:cubicBezTo>
                    <a:pt x="571562" y="181920"/>
                    <a:pt x="572216" y="180611"/>
                    <a:pt x="572870" y="179957"/>
                  </a:cubicBezTo>
                  <a:cubicBezTo>
                    <a:pt x="572870" y="179957"/>
                    <a:pt x="573524" y="178648"/>
                    <a:pt x="574178" y="177339"/>
                  </a:cubicBezTo>
                  <a:cubicBezTo>
                    <a:pt x="576139" y="174722"/>
                    <a:pt x="578101" y="171450"/>
                    <a:pt x="580717" y="168832"/>
                  </a:cubicBezTo>
                  <a:cubicBezTo>
                    <a:pt x="582025" y="167524"/>
                    <a:pt x="583987" y="165560"/>
                    <a:pt x="586603" y="163597"/>
                  </a:cubicBezTo>
                  <a:cubicBezTo>
                    <a:pt x="588565" y="162288"/>
                    <a:pt x="591181" y="159671"/>
                    <a:pt x="593142" y="158362"/>
                  </a:cubicBezTo>
                  <a:cubicBezTo>
                    <a:pt x="591835" y="156399"/>
                    <a:pt x="589873" y="153781"/>
                    <a:pt x="588565" y="151818"/>
                  </a:cubicBezTo>
                  <a:cubicBezTo>
                    <a:pt x="587257" y="149855"/>
                    <a:pt x="585295" y="147892"/>
                    <a:pt x="584641" y="145929"/>
                  </a:cubicBezTo>
                  <a:cubicBezTo>
                    <a:pt x="583333" y="143966"/>
                    <a:pt x="578101" y="142003"/>
                    <a:pt x="574832" y="140694"/>
                  </a:cubicBezTo>
                  <a:cubicBezTo>
                    <a:pt x="573524" y="140694"/>
                    <a:pt x="571562" y="139385"/>
                    <a:pt x="570254" y="138731"/>
                  </a:cubicBezTo>
                  <a:cubicBezTo>
                    <a:pt x="570254" y="138731"/>
                    <a:pt x="568946" y="138731"/>
                    <a:pt x="568292" y="138731"/>
                  </a:cubicBezTo>
                  <a:cubicBezTo>
                    <a:pt x="565022" y="139385"/>
                    <a:pt x="559137" y="140694"/>
                    <a:pt x="554559" y="137422"/>
                  </a:cubicBezTo>
                  <a:cubicBezTo>
                    <a:pt x="548019" y="132841"/>
                    <a:pt x="549327" y="123679"/>
                    <a:pt x="549981" y="117790"/>
                  </a:cubicBezTo>
                  <a:cubicBezTo>
                    <a:pt x="549981" y="116481"/>
                    <a:pt x="549981" y="114518"/>
                    <a:pt x="549981" y="113864"/>
                  </a:cubicBezTo>
                  <a:cubicBezTo>
                    <a:pt x="549981" y="109283"/>
                    <a:pt x="553251" y="104702"/>
                    <a:pt x="556521" y="99467"/>
                  </a:cubicBezTo>
                  <a:cubicBezTo>
                    <a:pt x="557175" y="98158"/>
                    <a:pt x="558483" y="96850"/>
                    <a:pt x="559137" y="95541"/>
                  </a:cubicBezTo>
                  <a:cubicBezTo>
                    <a:pt x="557829" y="94886"/>
                    <a:pt x="556521" y="93578"/>
                    <a:pt x="555867" y="92269"/>
                  </a:cubicBezTo>
                  <a:cubicBezTo>
                    <a:pt x="554559" y="90306"/>
                    <a:pt x="554559" y="88343"/>
                    <a:pt x="554559" y="87034"/>
                  </a:cubicBezTo>
                  <a:cubicBezTo>
                    <a:pt x="553905" y="87034"/>
                    <a:pt x="553251" y="87034"/>
                    <a:pt x="552597" y="87034"/>
                  </a:cubicBezTo>
                  <a:cubicBezTo>
                    <a:pt x="548019" y="87034"/>
                    <a:pt x="543441" y="87034"/>
                    <a:pt x="537556" y="83762"/>
                  </a:cubicBezTo>
                  <a:cubicBezTo>
                    <a:pt x="534286" y="81799"/>
                    <a:pt x="532978" y="79181"/>
                    <a:pt x="532324" y="77218"/>
                  </a:cubicBezTo>
                  <a:cubicBezTo>
                    <a:pt x="527746" y="79836"/>
                    <a:pt x="521207" y="79181"/>
                    <a:pt x="517283" y="77872"/>
                  </a:cubicBezTo>
                  <a:cubicBezTo>
                    <a:pt x="512705" y="76564"/>
                    <a:pt x="508782" y="71983"/>
                    <a:pt x="506166" y="68711"/>
                  </a:cubicBezTo>
                  <a:cubicBezTo>
                    <a:pt x="503550" y="70020"/>
                    <a:pt x="499626" y="71983"/>
                    <a:pt x="495702" y="71328"/>
                  </a:cubicBezTo>
                  <a:cubicBezTo>
                    <a:pt x="489817" y="70674"/>
                    <a:pt x="487855" y="66093"/>
                    <a:pt x="487201" y="63476"/>
                  </a:cubicBezTo>
                  <a:cubicBezTo>
                    <a:pt x="487201" y="63476"/>
                    <a:pt x="487201" y="63476"/>
                    <a:pt x="487201" y="63476"/>
                  </a:cubicBezTo>
                  <a:cubicBezTo>
                    <a:pt x="487201" y="63476"/>
                    <a:pt x="487201" y="64130"/>
                    <a:pt x="487201" y="64784"/>
                  </a:cubicBezTo>
                  <a:cubicBezTo>
                    <a:pt x="487201" y="71983"/>
                    <a:pt x="482623" y="74600"/>
                    <a:pt x="477391" y="78527"/>
                  </a:cubicBezTo>
                  <a:cubicBezTo>
                    <a:pt x="470852" y="83108"/>
                    <a:pt x="459080" y="81144"/>
                    <a:pt x="452541" y="79836"/>
                  </a:cubicBezTo>
                  <a:cubicBezTo>
                    <a:pt x="451233" y="81799"/>
                    <a:pt x="449271" y="84416"/>
                    <a:pt x="446001" y="85725"/>
                  </a:cubicBezTo>
                  <a:cubicBezTo>
                    <a:pt x="444039" y="86379"/>
                    <a:pt x="441424" y="86379"/>
                    <a:pt x="439462" y="85725"/>
                  </a:cubicBezTo>
                  <a:cubicBezTo>
                    <a:pt x="435538" y="83108"/>
                    <a:pt x="435538" y="79181"/>
                    <a:pt x="435538" y="75255"/>
                  </a:cubicBezTo>
                  <a:cubicBezTo>
                    <a:pt x="435538" y="75255"/>
                    <a:pt x="435538" y="75255"/>
                    <a:pt x="435538" y="75255"/>
                  </a:cubicBezTo>
                  <a:cubicBezTo>
                    <a:pt x="430306" y="77872"/>
                    <a:pt x="421805" y="77218"/>
                    <a:pt x="416573" y="75255"/>
                  </a:cubicBezTo>
                  <a:cubicBezTo>
                    <a:pt x="412649" y="73946"/>
                    <a:pt x="411341" y="70674"/>
                    <a:pt x="410687" y="69365"/>
                  </a:cubicBezTo>
                  <a:cubicBezTo>
                    <a:pt x="410687" y="66748"/>
                    <a:pt x="410687" y="64784"/>
                    <a:pt x="411995" y="63476"/>
                  </a:cubicBezTo>
                  <a:cubicBezTo>
                    <a:pt x="408726" y="62167"/>
                    <a:pt x="406764" y="59549"/>
                    <a:pt x="406110" y="58240"/>
                  </a:cubicBezTo>
                  <a:cubicBezTo>
                    <a:pt x="404802" y="58240"/>
                    <a:pt x="402186" y="58240"/>
                    <a:pt x="400878" y="58240"/>
                  </a:cubicBezTo>
                  <a:cubicBezTo>
                    <a:pt x="399570" y="58240"/>
                    <a:pt x="397608" y="58240"/>
                    <a:pt x="396300" y="58240"/>
                  </a:cubicBezTo>
                  <a:cubicBezTo>
                    <a:pt x="396300" y="58240"/>
                    <a:pt x="394992" y="59549"/>
                    <a:pt x="394338" y="60204"/>
                  </a:cubicBezTo>
                  <a:cubicBezTo>
                    <a:pt x="392376" y="62167"/>
                    <a:pt x="390415" y="64130"/>
                    <a:pt x="387145" y="65439"/>
                  </a:cubicBezTo>
                  <a:cubicBezTo>
                    <a:pt x="383875" y="66748"/>
                    <a:pt x="381259" y="66093"/>
                    <a:pt x="379297" y="64130"/>
                  </a:cubicBezTo>
                  <a:cubicBezTo>
                    <a:pt x="376681" y="62167"/>
                    <a:pt x="376681" y="59549"/>
                    <a:pt x="376681" y="56277"/>
                  </a:cubicBezTo>
                  <a:cubicBezTo>
                    <a:pt x="376681" y="56277"/>
                    <a:pt x="375374" y="56277"/>
                    <a:pt x="375374" y="56277"/>
                  </a:cubicBezTo>
                  <a:cubicBezTo>
                    <a:pt x="374720" y="56277"/>
                    <a:pt x="373412" y="56277"/>
                    <a:pt x="372104" y="56277"/>
                  </a:cubicBezTo>
                  <a:cubicBezTo>
                    <a:pt x="371450" y="56277"/>
                    <a:pt x="370142" y="56932"/>
                    <a:pt x="368834" y="58240"/>
                  </a:cubicBezTo>
                  <a:cubicBezTo>
                    <a:pt x="366872" y="59549"/>
                    <a:pt x="364910" y="60858"/>
                    <a:pt x="361640" y="62821"/>
                  </a:cubicBezTo>
                  <a:cubicBezTo>
                    <a:pt x="354447" y="66748"/>
                    <a:pt x="346599" y="65439"/>
                    <a:pt x="339406" y="59549"/>
                  </a:cubicBezTo>
                  <a:cubicBezTo>
                    <a:pt x="334174" y="54968"/>
                    <a:pt x="336790" y="48425"/>
                    <a:pt x="337444" y="46461"/>
                  </a:cubicBezTo>
                  <a:cubicBezTo>
                    <a:pt x="337444" y="46461"/>
                    <a:pt x="337444" y="46461"/>
                    <a:pt x="337444" y="46461"/>
                  </a:cubicBezTo>
                  <a:cubicBezTo>
                    <a:pt x="336136" y="45153"/>
                    <a:pt x="334828" y="42535"/>
                    <a:pt x="334174" y="39263"/>
                  </a:cubicBezTo>
                  <a:cubicBezTo>
                    <a:pt x="332866" y="32719"/>
                    <a:pt x="339406" y="26176"/>
                    <a:pt x="344637" y="20941"/>
                  </a:cubicBezTo>
                  <a:cubicBezTo>
                    <a:pt x="345291" y="20286"/>
                    <a:pt x="345945" y="19632"/>
                    <a:pt x="346599" y="18977"/>
                  </a:cubicBezTo>
                  <a:cubicBezTo>
                    <a:pt x="349215" y="16360"/>
                    <a:pt x="353139" y="15051"/>
                    <a:pt x="355101" y="15051"/>
                  </a:cubicBezTo>
                  <a:cubicBezTo>
                    <a:pt x="353793" y="14397"/>
                    <a:pt x="352485" y="13742"/>
                    <a:pt x="351831" y="13088"/>
                  </a:cubicBezTo>
                  <a:cubicBezTo>
                    <a:pt x="346599" y="10470"/>
                    <a:pt x="346599" y="5235"/>
                    <a:pt x="347253" y="0"/>
                  </a:cubicBezTo>
                  <a:cubicBezTo>
                    <a:pt x="347253" y="0"/>
                    <a:pt x="347253" y="0"/>
                    <a:pt x="346599" y="0"/>
                  </a:cubicBezTo>
                  <a:cubicBezTo>
                    <a:pt x="344637" y="0"/>
                    <a:pt x="343329" y="1309"/>
                    <a:pt x="340714" y="1963"/>
                  </a:cubicBezTo>
                  <a:cubicBezTo>
                    <a:pt x="338752" y="2617"/>
                    <a:pt x="336136" y="3926"/>
                    <a:pt x="333520" y="5235"/>
                  </a:cubicBezTo>
                  <a:cubicBezTo>
                    <a:pt x="325673" y="7853"/>
                    <a:pt x="315863" y="3926"/>
                    <a:pt x="309323" y="1309"/>
                  </a:cubicBezTo>
                  <a:cubicBezTo>
                    <a:pt x="309323" y="1309"/>
                    <a:pt x="308670" y="1309"/>
                    <a:pt x="308016" y="1309"/>
                  </a:cubicBezTo>
                  <a:cubicBezTo>
                    <a:pt x="307362" y="2617"/>
                    <a:pt x="306054" y="3926"/>
                    <a:pt x="304092" y="4581"/>
                  </a:cubicBezTo>
                  <a:cubicBezTo>
                    <a:pt x="299514" y="7198"/>
                    <a:pt x="295590" y="6544"/>
                    <a:pt x="291013" y="1963"/>
                  </a:cubicBezTo>
                  <a:cubicBezTo>
                    <a:pt x="291013" y="1963"/>
                    <a:pt x="290359" y="2617"/>
                    <a:pt x="289705" y="3272"/>
                  </a:cubicBezTo>
                  <a:cubicBezTo>
                    <a:pt x="288397" y="4581"/>
                    <a:pt x="287089" y="5889"/>
                    <a:pt x="286435" y="6544"/>
                  </a:cubicBezTo>
                  <a:cubicBezTo>
                    <a:pt x="285127" y="7853"/>
                    <a:pt x="283819" y="8507"/>
                    <a:pt x="281857" y="9816"/>
                  </a:cubicBezTo>
                  <a:cubicBezTo>
                    <a:pt x="280549" y="10470"/>
                    <a:pt x="262238" y="15051"/>
                    <a:pt x="253737" y="17669"/>
                  </a:cubicBezTo>
                  <a:cubicBezTo>
                    <a:pt x="251121" y="18977"/>
                    <a:pt x="249813" y="20286"/>
                    <a:pt x="249159" y="20941"/>
                  </a:cubicBezTo>
                  <a:cubicBezTo>
                    <a:pt x="247851" y="24212"/>
                    <a:pt x="243273" y="32065"/>
                    <a:pt x="241966" y="39918"/>
                  </a:cubicBezTo>
                  <a:cubicBezTo>
                    <a:pt x="241312" y="47770"/>
                    <a:pt x="241966" y="49733"/>
                    <a:pt x="244581" y="50388"/>
                  </a:cubicBezTo>
                  <a:cubicBezTo>
                    <a:pt x="247197" y="50388"/>
                    <a:pt x="256353" y="50388"/>
                    <a:pt x="255699" y="53005"/>
                  </a:cubicBezTo>
                  <a:cubicBezTo>
                    <a:pt x="254391" y="54968"/>
                    <a:pt x="247197" y="53005"/>
                    <a:pt x="245889" y="56932"/>
                  </a:cubicBezTo>
                  <a:cubicBezTo>
                    <a:pt x="244581" y="60858"/>
                    <a:pt x="248505" y="80490"/>
                    <a:pt x="245235" y="87688"/>
                  </a:cubicBezTo>
                  <a:cubicBezTo>
                    <a:pt x="241312" y="95541"/>
                    <a:pt x="237388" y="99467"/>
                    <a:pt x="238042" y="103393"/>
                  </a:cubicBezTo>
                  <a:cubicBezTo>
                    <a:pt x="239350" y="107320"/>
                    <a:pt x="238042" y="114518"/>
                    <a:pt x="238042" y="117790"/>
                  </a:cubicBezTo>
                  <a:cubicBezTo>
                    <a:pt x="238042" y="121716"/>
                    <a:pt x="236080" y="134150"/>
                    <a:pt x="238042" y="140694"/>
                  </a:cubicBezTo>
                  <a:cubicBezTo>
                    <a:pt x="240004" y="147238"/>
                    <a:pt x="240658" y="150510"/>
                    <a:pt x="241312" y="155090"/>
                  </a:cubicBezTo>
                  <a:cubicBezTo>
                    <a:pt x="242619" y="160325"/>
                    <a:pt x="241312" y="169487"/>
                    <a:pt x="238696" y="178648"/>
                  </a:cubicBezTo>
                  <a:cubicBezTo>
                    <a:pt x="236080" y="187155"/>
                    <a:pt x="233464" y="196317"/>
                    <a:pt x="229540" y="201552"/>
                  </a:cubicBezTo>
                  <a:cubicBezTo>
                    <a:pt x="228886" y="202861"/>
                    <a:pt x="231502" y="206133"/>
                    <a:pt x="231502" y="210059"/>
                  </a:cubicBezTo>
                  <a:cubicBezTo>
                    <a:pt x="231502" y="213985"/>
                    <a:pt x="230194" y="217257"/>
                    <a:pt x="226924" y="218566"/>
                  </a:cubicBezTo>
                  <a:cubicBezTo>
                    <a:pt x="223655" y="219875"/>
                    <a:pt x="229540" y="210059"/>
                    <a:pt x="225616" y="213331"/>
                  </a:cubicBezTo>
                  <a:cubicBezTo>
                    <a:pt x="221693" y="216603"/>
                    <a:pt x="217769" y="221184"/>
                    <a:pt x="217769" y="223801"/>
                  </a:cubicBezTo>
                  <a:cubicBezTo>
                    <a:pt x="217769" y="226419"/>
                    <a:pt x="221039" y="229690"/>
                    <a:pt x="223001" y="230999"/>
                  </a:cubicBezTo>
                  <a:cubicBezTo>
                    <a:pt x="224963" y="232308"/>
                    <a:pt x="232810" y="230999"/>
                    <a:pt x="230848" y="232962"/>
                  </a:cubicBezTo>
                  <a:cubicBezTo>
                    <a:pt x="228886" y="234926"/>
                    <a:pt x="223001" y="234271"/>
                    <a:pt x="219731" y="238197"/>
                  </a:cubicBezTo>
                  <a:cubicBezTo>
                    <a:pt x="216461" y="242124"/>
                    <a:pt x="216461" y="233617"/>
                    <a:pt x="215807" y="232308"/>
                  </a:cubicBezTo>
                  <a:cubicBezTo>
                    <a:pt x="215807" y="230999"/>
                    <a:pt x="213845" y="235580"/>
                    <a:pt x="208614" y="242778"/>
                  </a:cubicBezTo>
                  <a:cubicBezTo>
                    <a:pt x="203382" y="249977"/>
                    <a:pt x="188995" y="279424"/>
                    <a:pt x="181801" y="291857"/>
                  </a:cubicBezTo>
                  <a:cubicBezTo>
                    <a:pt x="173954" y="304291"/>
                    <a:pt x="161528" y="314761"/>
                    <a:pt x="163490" y="318688"/>
                  </a:cubicBezTo>
                  <a:cubicBezTo>
                    <a:pt x="165452" y="322614"/>
                    <a:pt x="168068" y="324577"/>
                    <a:pt x="166760" y="329158"/>
                  </a:cubicBezTo>
                  <a:cubicBezTo>
                    <a:pt x="165452" y="333739"/>
                    <a:pt x="135370" y="379546"/>
                    <a:pt x="128176" y="390016"/>
                  </a:cubicBezTo>
                  <a:cubicBezTo>
                    <a:pt x="120983" y="400486"/>
                    <a:pt x="118367" y="401795"/>
                    <a:pt x="116405" y="407684"/>
                  </a:cubicBezTo>
                  <a:cubicBezTo>
                    <a:pt x="114443" y="413574"/>
                    <a:pt x="113789" y="418155"/>
                    <a:pt x="111173" y="421426"/>
                  </a:cubicBezTo>
                  <a:cubicBezTo>
                    <a:pt x="107904" y="424044"/>
                    <a:pt x="107904" y="422735"/>
                    <a:pt x="102018" y="428625"/>
                  </a:cubicBezTo>
                  <a:cubicBezTo>
                    <a:pt x="96786" y="434514"/>
                    <a:pt x="93516" y="431897"/>
                    <a:pt x="90247" y="436478"/>
                  </a:cubicBezTo>
                  <a:cubicBezTo>
                    <a:pt x="86977" y="441058"/>
                    <a:pt x="87631" y="446948"/>
                    <a:pt x="85669" y="449566"/>
                  </a:cubicBezTo>
                  <a:cubicBezTo>
                    <a:pt x="83707" y="452183"/>
                    <a:pt x="84361" y="444985"/>
                    <a:pt x="78475" y="446294"/>
                  </a:cubicBezTo>
                  <a:cubicBezTo>
                    <a:pt x="73244" y="447602"/>
                    <a:pt x="77167" y="447602"/>
                    <a:pt x="69974" y="448911"/>
                  </a:cubicBezTo>
                  <a:cubicBezTo>
                    <a:pt x="62126" y="450874"/>
                    <a:pt x="55587" y="445639"/>
                    <a:pt x="56895" y="448911"/>
                  </a:cubicBezTo>
                  <a:cubicBezTo>
                    <a:pt x="58203" y="452183"/>
                    <a:pt x="58856" y="456764"/>
                    <a:pt x="58856" y="461344"/>
                  </a:cubicBezTo>
                  <a:cubicBezTo>
                    <a:pt x="58856" y="465925"/>
                    <a:pt x="58856" y="475741"/>
                    <a:pt x="53625" y="481630"/>
                  </a:cubicBezTo>
                  <a:cubicBezTo>
                    <a:pt x="48393" y="487520"/>
                    <a:pt x="37276" y="498645"/>
                    <a:pt x="36622" y="503880"/>
                  </a:cubicBezTo>
                  <a:cubicBezTo>
                    <a:pt x="36622" y="509769"/>
                    <a:pt x="35314" y="517622"/>
                    <a:pt x="34006" y="521548"/>
                  </a:cubicBezTo>
                  <a:cubicBezTo>
                    <a:pt x="32698" y="525475"/>
                    <a:pt x="30082" y="532673"/>
                    <a:pt x="23543" y="537253"/>
                  </a:cubicBezTo>
                  <a:cubicBezTo>
                    <a:pt x="17003" y="541834"/>
                    <a:pt x="11771" y="545760"/>
                    <a:pt x="12425" y="549687"/>
                  </a:cubicBezTo>
                  <a:cubicBezTo>
                    <a:pt x="12425" y="553613"/>
                    <a:pt x="14387" y="557540"/>
                    <a:pt x="14387" y="557540"/>
                  </a:cubicBezTo>
                  <a:cubicBezTo>
                    <a:pt x="14387" y="557540"/>
                    <a:pt x="7194" y="560812"/>
                    <a:pt x="9809" y="564084"/>
                  </a:cubicBezTo>
                  <a:cubicBezTo>
                    <a:pt x="12425" y="567356"/>
                    <a:pt x="20273" y="566047"/>
                    <a:pt x="23543" y="571282"/>
                  </a:cubicBezTo>
                  <a:cubicBezTo>
                    <a:pt x="26812" y="576517"/>
                    <a:pt x="30736" y="577826"/>
                    <a:pt x="32044" y="577171"/>
                  </a:cubicBezTo>
                  <a:cubicBezTo>
                    <a:pt x="33352" y="577171"/>
                    <a:pt x="39892" y="573900"/>
                    <a:pt x="42507" y="573900"/>
                  </a:cubicBezTo>
                  <a:cubicBezTo>
                    <a:pt x="45123" y="573900"/>
                    <a:pt x="54279" y="576517"/>
                    <a:pt x="55587" y="579135"/>
                  </a:cubicBezTo>
                  <a:cubicBezTo>
                    <a:pt x="56895" y="581098"/>
                    <a:pt x="59510" y="584370"/>
                    <a:pt x="63434" y="583061"/>
                  </a:cubicBezTo>
                  <a:cubicBezTo>
                    <a:pt x="67358" y="581752"/>
                    <a:pt x="67358" y="572591"/>
                    <a:pt x="68666" y="569319"/>
                  </a:cubicBezTo>
                  <a:cubicBezTo>
                    <a:pt x="69974" y="566047"/>
                    <a:pt x="73898" y="558194"/>
                    <a:pt x="77821" y="556231"/>
                  </a:cubicBezTo>
                  <a:cubicBezTo>
                    <a:pt x="81091" y="554268"/>
                    <a:pt x="92862" y="542489"/>
                    <a:pt x="92208" y="545760"/>
                  </a:cubicBezTo>
                  <a:cubicBezTo>
                    <a:pt x="91555" y="549032"/>
                    <a:pt x="88939" y="555576"/>
                    <a:pt x="89593" y="560157"/>
                  </a:cubicBezTo>
                  <a:cubicBezTo>
                    <a:pt x="90247" y="564738"/>
                    <a:pt x="95478" y="569319"/>
                    <a:pt x="92862" y="573900"/>
                  </a:cubicBezTo>
                  <a:cubicBezTo>
                    <a:pt x="90247" y="578480"/>
                    <a:pt x="83707" y="575863"/>
                    <a:pt x="80437" y="577826"/>
                  </a:cubicBezTo>
                  <a:cubicBezTo>
                    <a:pt x="76513" y="579789"/>
                    <a:pt x="70628" y="582407"/>
                    <a:pt x="73244" y="583715"/>
                  </a:cubicBezTo>
                  <a:cubicBezTo>
                    <a:pt x="75859" y="585024"/>
                    <a:pt x="83053" y="587642"/>
                    <a:pt x="81091" y="590259"/>
                  </a:cubicBezTo>
                  <a:cubicBezTo>
                    <a:pt x="78475" y="592877"/>
                    <a:pt x="73244" y="588950"/>
                    <a:pt x="71282" y="590914"/>
                  </a:cubicBezTo>
                  <a:cubicBezTo>
                    <a:pt x="69974" y="592877"/>
                    <a:pt x="68666" y="600729"/>
                    <a:pt x="66050" y="600075"/>
                  </a:cubicBezTo>
                  <a:cubicBezTo>
                    <a:pt x="63434" y="600075"/>
                    <a:pt x="61472" y="592222"/>
                    <a:pt x="60164" y="590914"/>
                  </a:cubicBezTo>
                  <a:cubicBezTo>
                    <a:pt x="58856" y="588950"/>
                    <a:pt x="51009" y="582407"/>
                    <a:pt x="45777" y="581752"/>
                  </a:cubicBezTo>
                  <a:cubicBezTo>
                    <a:pt x="41200" y="581098"/>
                    <a:pt x="37276" y="577826"/>
                    <a:pt x="39238" y="583715"/>
                  </a:cubicBezTo>
                  <a:cubicBezTo>
                    <a:pt x="41200" y="589605"/>
                    <a:pt x="45123" y="595494"/>
                    <a:pt x="43815" y="602692"/>
                  </a:cubicBezTo>
                  <a:cubicBezTo>
                    <a:pt x="42507" y="609891"/>
                    <a:pt x="30736" y="626251"/>
                    <a:pt x="33352" y="628868"/>
                  </a:cubicBezTo>
                  <a:cubicBezTo>
                    <a:pt x="35968" y="631486"/>
                    <a:pt x="49047" y="630831"/>
                    <a:pt x="54279" y="630831"/>
                  </a:cubicBezTo>
                  <a:cubicBezTo>
                    <a:pt x="59510" y="630831"/>
                    <a:pt x="72590" y="628214"/>
                    <a:pt x="75205" y="627559"/>
                  </a:cubicBezTo>
                  <a:cubicBezTo>
                    <a:pt x="77821" y="626251"/>
                    <a:pt x="83707" y="623633"/>
                    <a:pt x="86323" y="623633"/>
                  </a:cubicBezTo>
                  <a:cubicBezTo>
                    <a:pt x="88285" y="623633"/>
                    <a:pt x="90247" y="632140"/>
                    <a:pt x="95478" y="633449"/>
                  </a:cubicBezTo>
                  <a:cubicBezTo>
                    <a:pt x="100710" y="634758"/>
                    <a:pt x="98748" y="629523"/>
                    <a:pt x="102018" y="628214"/>
                  </a:cubicBezTo>
                  <a:cubicBezTo>
                    <a:pt x="105288" y="626905"/>
                    <a:pt x="111827" y="615126"/>
                    <a:pt x="111827" y="618398"/>
                  </a:cubicBezTo>
                  <a:cubicBezTo>
                    <a:pt x="111827" y="621670"/>
                    <a:pt x="108557" y="624287"/>
                    <a:pt x="109211" y="628868"/>
                  </a:cubicBezTo>
                  <a:cubicBezTo>
                    <a:pt x="109211" y="633449"/>
                    <a:pt x="104634" y="636067"/>
                    <a:pt x="105942" y="638030"/>
                  </a:cubicBezTo>
                  <a:cubicBezTo>
                    <a:pt x="107250" y="639993"/>
                    <a:pt x="120329" y="653080"/>
                    <a:pt x="115751" y="652426"/>
                  </a:cubicBezTo>
                  <a:cubicBezTo>
                    <a:pt x="111173" y="652426"/>
                    <a:pt x="106596" y="643919"/>
                    <a:pt x="103326" y="643919"/>
                  </a:cubicBezTo>
                  <a:cubicBezTo>
                    <a:pt x="100056" y="643919"/>
                    <a:pt x="96132" y="641956"/>
                    <a:pt x="92862" y="638684"/>
                  </a:cubicBezTo>
                  <a:cubicBezTo>
                    <a:pt x="89593" y="636067"/>
                    <a:pt x="84361" y="626251"/>
                    <a:pt x="85015" y="631486"/>
                  </a:cubicBezTo>
                  <a:cubicBezTo>
                    <a:pt x="85669" y="636721"/>
                    <a:pt x="92208" y="642610"/>
                    <a:pt x="92208" y="649154"/>
                  </a:cubicBezTo>
                  <a:cubicBezTo>
                    <a:pt x="92208" y="655698"/>
                    <a:pt x="93516" y="672058"/>
                    <a:pt x="88285" y="681874"/>
                  </a:cubicBezTo>
                  <a:cubicBezTo>
                    <a:pt x="83053" y="691690"/>
                    <a:pt x="79783" y="701505"/>
                    <a:pt x="73898" y="708049"/>
                  </a:cubicBezTo>
                  <a:cubicBezTo>
                    <a:pt x="67358" y="714593"/>
                    <a:pt x="60164" y="721137"/>
                    <a:pt x="61472" y="723754"/>
                  </a:cubicBezTo>
                  <a:cubicBezTo>
                    <a:pt x="62780" y="726372"/>
                    <a:pt x="69320" y="728989"/>
                    <a:pt x="69320" y="734879"/>
                  </a:cubicBezTo>
                  <a:cubicBezTo>
                    <a:pt x="69320" y="740769"/>
                    <a:pt x="69320" y="746658"/>
                    <a:pt x="66704" y="752548"/>
                  </a:cubicBezTo>
                  <a:cubicBezTo>
                    <a:pt x="64088" y="758437"/>
                    <a:pt x="59510" y="762364"/>
                    <a:pt x="60818" y="765636"/>
                  </a:cubicBezTo>
                  <a:cubicBezTo>
                    <a:pt x="62126" y="768253"/>
                    <a:pt x="68012" y="770871"/>
                    <a:pt x="66050" y="772834"/>
                  </a:cubicBezTo>
                  <a:cubicBezTo>
                    <a:pt x="64742" y="774797"/>
                    <a:pt x="54279" y="787230"/>
                    <a:pt x="54279" y="791811"/>
                  </a:cubicBezTo>
                  <a:cubicBezTo>
                    <a:pt x="54279" y="796392"/>
                    <a:pt x="54279" y="812097"/>
                    <a:pt x="51009" y="818641"/>
                  </a:cubicBezTo>
                  <a:cubicBezTo>
                    <a:pt x="47739" y="825185"/>
                    <a:pt x="31390" y="838273"/>
                    <a:pt x="30736" y="841545"/>
                  </a:cubicBezTo>
                  <a:cubicBezTo>
                    <a:pt x="30082" y="844816"/>
                    <a:pt x="30736" y="847434"/>
                    <a:pt x="29428" y="850052"/>
                  </a:cubicBezTo>
                  <a:cubicBezTo>
                    <a:pt x="28120" y="853323"/>
                    <a:pt x="18311" y="859867"/>
                    <a:pt x="18311" y="862485"/>
                  </a:cubicBezTo>
                  <a:cubicBezTo>
                    <a:pt x="18311" y="865103"/>
                    <a:pt x="21581" y="865757"/>
                    <a:pt x="18311" y="869683"/>
                  </a:cubicBezTo>
                  <a:cubicBezTo>
                    <a:pt x="15041" y="873610"/>
                    <a:pt x="0" y="886698"/>
                    <a:pt x="0" y="889315"/>
                  </a:cubicBezTo>
                  <a:cubicBezTo>
                    <a:pt x="0" y="891933"/>
                    <a:pt x="1962" y="895859"/>
                    <a:pt x="4578" y="895859"/>
                  </a:cubicBezTo>
                  <a:cubicBezTo>
                    <a:pt x="7194" y="895859"/>
                    <a:pt x="12425" y="890624"/>
                    <a:pt x="20273" y="890624"/>
                  </a:cubicBezTo>
                  <a:cubicBezTo>
                    <a:pt x="28120" y="890624"/>
                    <a:pt x="32044" y="889315"/>
                    <a:pt x="36622" y="890624"/>
                  </a:cubicBezTo>
                  <a:cubicBezTo>
                    <a:pt x="41200" y="891933"/>
                    <a:pt x="43815" y="893241"/>
                    <a:pt x="46431" y="892587"/>
                  </a:cubicBezTo>
                  <a:cubicBezTo>
                    <a:pt x="49047" y="891278"/>
                    <a:pt x="51663" y="885389"/>
                    <a:pt x="54279" y="885389"/>
                  </a:cubicBezTo>
                  <a:cubicBezTo>
                    <a:pt x="56895" y="885389"/>
                    <a:pt x="60164" y="889969"/>
                    <a:pt x="63434" y="889969"/>
                  </a:cubicBezTo>
                  <a:cubicBezTo>
                    <a:pt x="66704" y="889969"/>
                    <a:pt x="75205" y="885389"/>
                    <a:pt x="75205" y="887352"/>
                  </a:cubicBezTo>
                  <a:cubicBezTo>
                    <a:pt x="75205" y="889315"/>
                    <a:pt x="69974" y="892587"/>
                    <a:pt x="72590" y="895205"/>
                  </a:cubicBezTo>
                  <a:cubicBezTo>
                    <a:pt x="75859" y="897822"/>
                    <a:pt x="79783" y="900440"/>
                    <a:pt x="84361" y="901094"/>
                  </a:cubicBezTo>
                  <a:cubicBezTo>
                    <a:pt x="88939" y="901748"/>
                    <a:pt x="94824" y="899131"/>
                    <a:pt x="96132" y="901094"/>
                  </a:cubicBezTo>
                  <a:cubicBezTo>
                    <a:pt x="97440" y="903057"/>
                    <a:pt x="101364" y="908947"/>
                    <a:pt x="103980" y="908947"/>
                  </a:cubicBezTo>
                  <a:cubicBezTo>
                    <a:pt x="106596" y="908947"/>
                    <a:pt x="116405" y="905675"/>
                    <a:pt x="120983" y="908947"/>
                  </a:cubicBezTo>
                  <a:cubicBezTo>
                    <a:pt x="125560" y="911564"/>
                    <a:pt x="137332" y="920726"/>
                    <a:pt x="140602" y="925961"/>
                  </a:cubicBezTo>
                  <a:cubicBezTo>
                    <a:pt x="143871" y="930542"/>
                    <a:pt x="143871" y="929233"/>
                    <a:pt x="148449" y="931196"/>
                  </a:cubicBezTo>
                  <a:cubicBezTo>
                    <a:pt x="153027" y="932505"/>
                    <a:pt x="168722" y="937740"/>
                    <a:pt x="175915" y="936431"/>
                  </a:cubicBezTo>
                  <a:cubicBezTo>
                    <a:pt x="183109" y="935122"/>
                    <a:pt x="207306" y="923343"/>
                    <a:pt x="212537" y="922034"/>
                  </a:cubicBezTo>
                  <a:cubicBezTo>
                    <a:pt x="217769" y="920726"/>
                    <a:pt x="216461" y="920726"/>
                    <a:pt x="223001" y="920726"/>
                  </a:cubicBezTo>
                  <a:cubicBezTo>
                    <a:pt x="228232" y="920726"/>
                    <a:pt x="232156" y="920726"/>
                    <a:pt x="234118" y="920726"/>
                  </a:cubicBezTo>
                  <a:cubicBezTo>
                    <a:pt x="234772" y="908947"/>
                    <a:pt x="236080" y="887352"/>
                    <a:pt x="236080" y="879499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39BDB4B-4293-0CA1-5790-A1810CD3C9C2}"/>
                </a:ext>
              </a:extLst>
            </p:cNvPr>
            <p:cNvSpPr/>
            <p:nvPr/>
          </p:nvSpPr>
          <p:spPr>
            <a:xfrm>
              <a:off x="3428585" y="4053038"/>
              <a:ext cx="1217602" cy="884991"/>
            </a:xfrm>
            <a:custGeom>
              <a:avLst/>
              <a:gdLst>
                <a:gd name="connsiteX0" fmla="*/ 240004 w 1217602"/>
                <a:gd name="connsiteY0" fmla="*/ 183229 h 884991"/>
                <a:gd name="connsiteX1" fmla="*/ 238696 w 1217602"/>
                <a:gd name="connsiteY1" fmla="*/ 185192 h 884991"/>
                <a:gd name="connsiteX2" fmla="*/ 230194 w 1217602"/>
                <a:gd name="connsiteY2" fmla="*/ 196317 h 884991"/>
                <a:gd name="connsiteX3" fmla="*/ 211229 w 1217602"/>
                <a:gd name="connsiteY3" fmla="*/ 195663 h 884991"/>
                <a:gd name="connsiteX4" fmla="*/ 211229 w 1217602"/>
                <a:gd name="connsiteY4" fmla="*/ 195663 h 884991"/>
                <a:gd name="connsiteX5" fmla="*/ 208614 w 1217602"/>
                <a:gd name="connsiteY5" fmla="*/ 202861 h 884991"/>
                <a:gd name="connsiteX6" fmla="*/ 195534 w 1217602"/>
                <a:gd name="connsiteY6" fmla="*/ 206133 h 884991"/>
                <a:gd name="connsiteX7" fmla="*/ 190957 w 1217602"/>
                <a:gd name="connsiteY7" fmla="*/ 212677 h 884991"/>
                <a:gd name="connsiteX8" fmla="*/ 188341 w 1217602"/>
                <a:gd name="connsiteY8" fmla="*/ 221184 h 884991"/>
                <a:gd name="connsiteX9" fmla="*/ 183109 w 1217602"/>
                <a:gd name="connsiteY9" fmla="*/ 236235 h 884991"/>
                <a:gd name="connsiteX10" fmla="*/ 181147 w 1217602"/>
                <a:gd name="connsiteY10" fmla="*/ 238198 h 884991"/>
                <a:gd name="connsiteX11" fmla="*/ 169376 w 1217602"/>
                <a:gd name="connsiteY11" fmla="*/ 252595 h 884991"/>
                <a:gd name="connsiteX12" fmla="*/ 171338 w 1217602"/>
                <a:gd name="connsiteY12" fmla="*/ 258484 h 884991"/>
                <a:gd name="connsiteX13" fmla="*/ 174608 w 1217602"/>
                <a:gd name="connsiteY13" fmla="*/ 271572 h 884991"/>
                <a:gd name="connsiteX14" fmla="*/ 162836 w 1217602"/>
                <a:gd name="connsiteY14" fmla="*/ 282696 h 884991"/>
                <a:gd name="connsiteX15" fmla="*/ 161528 w 1217602"/>
                <a:gd name="connsiteY15" fmla="*/ 282696 h 884991"/>
                <a:gd name="connsiteX16" fmla="*/ 159567 w 1217602"/>
                <a:gd name="connsiteY16" fmla="*/ 287931 h 884991"/>
                <a:gd name="connsiteX17" fmla="*/ 158912 w 1217602"/>
                <a:gd name="connsiteY17" fmla="*/ 290549 h 884991"/>
                <a:gd name="connsiteX18" fmla="*/ 158912 w 1217602"/>
                <a:gd name="connsiteY18" fmla="*/ 303637 h 884991"/>
                <a:gd name="connsiteX19" fmla="*/ 155643 w 1217602"/>
                <a:gd name="connsiteY19" fmla="*/ 317379 h 884991"/>
                <a:gd name="connsiteX20" fmla="*/ 155643 w 1217602"/>
                <a:gd name="connsiteY20" fmla="*/ 319997 h 884991"/>
                <a:gd name="connsiteX21" fmla="*/ 154335 w 1217602"/>
                <a:gd name="connsiteY21" fmla="*/ 327195 h 884991"/>
                <a:gd name="connsiteX22" fmla="*/ 143871 w 1217602"/>
                <a:gd name="connsiteY22" fmla="*/ 340937 h 884991"/>
                <a:gd name="connsiteX23" fmla="*/ 147141 w 1217602"/>
                <a:gd name="connsiteY23" fmla="*/ 347481 h 884991"/>
                <a:gd name="connsiteX24" fmla="*/ 147141 w 1217602"/>
                <a:gd name="connsiteY24" fmla="*/ 352716 h 884991"/>
                <a:gd name="connsiteX25" fmla="*/ 147141 w 1217602"/>
                <a:gd name="connsiteY25" fmla="*/ 355333 h 884991"/>
                <a:gd name="connsiteX26" fmla="*/ 140602 w 1217602"/>
                <a:gd name="connsiteY26" fmla="*/ 365149 h 884991"/>
                <a:gd name="connsiteX27" fmla="*/ 141910 w 1217602"/>
                <a:gd name="connsiteY27" fmla="*/ 368421 h 884991"/>
                <a:gd name="connsiteX28" fmla="*/ 132100 w 1217602"/>
                <a:gd name="connsiteY28" fmla="*/ 384127 h 884991"/>
                <a:gd name="connsiteX29" fmla="*/ 131446 w 1217602"/>
                <a:gd name="connsiteY29" fmla="*/ 390016 h 884991"/>
                <a:gd name="connsiteX30" fmla="*/ 133408 w 1217602"/>
                <a:gd name="connsiteY30" fmla="*/ 393288 h 884991"/>
                <a:gd name="connsiteX31" fmla="*/ 136024 w 1217602"/>
                <a:gd name="connsiteY31" fmla="*/ 398523 h 884991"/>
                <a:gd name="connsiteX32" fmla="*/ 136024 w 1217602"/>
                <a:gd name="connsiteY32" fmla="*/ 405721 h 884991"/>
                <a:gd name="connsiteX33" fmla="*/ 128177 w 1217602"/>
                <a:gd name="connsiteY33" fmla="*/ 411611 h 884991"/>
                <a:gd name="connsiteX34" fmla="*/ 128177 w 1217602"/>
                <a:gd name="connsiteY34" fmla="*/ 414883 h 884991"/>
                <a:gd name="connsiteX35" fmla="*/ 113135 w 1217602"/>
                <a:gd name="connsiteY35" fmla="*/ 427316 h 884991"/>
                <a:gd name="connsiteX36" fmla="*/ 114443 w 1217602"/>
                <a:gd name="connsiteY36" fmla="*/ 431243 h 884991"/>
                <a:gd name="connsiteX37" fmla="*/ 111173 w 1217602"/>
                <a:gd name="connsiteY37" fmla="*/ 446294 h 884991"/>
                <a:gd name="connsiteX38" fmla="*/ 113135 w 1217602"/>
                <a:gd name="connsiteY38" fmla="*/ 448911 h 884991"/>
                <a:gd name="connsiteX39" fmla="*/ 117713 w 1217602"/>
                <a:gd name="connsiteY39" fmla="*/ 456764 h 884991"/>
                <a:gd name="connsiteX40" fmla="*/ 109212 w 1217602"/>
                <a:gd name="connsiteY40" fmla="*/ 468543 h 884991"/>
                <a:gd name="connsiteX41" fmla="*/ 104634 w 1217602"/>
                <a:gd name="connsiteY41" fmla="*/ 471815 h 884991"/>
                <a:gd name="connsiteX42" fmla="*/ 105942 w 1217602"/>
                <a:gd name="connsiteY42" fmla="*/ 477050 h 884991"/>
                <a:gd name="connsiteX43" fmla="*/ 107250 w 1217602"/>
                <a:gd name="connsiteY43" fmla="*/ 482939 h 884991"/>
                <a:gd name="connsiteX44" fmla="*/ 96786 w 1217602"/>
                <a:gd name="connsiteY44" fmla="*/ 492755 h 884991"/>
                <a:gd name="connsiteX45" fmla="*/ 96786 w 1217602"/>
                <a:gd name="connsiteY45" fmla="*/ 492755 h 884991"/>
                <a:gd name="connsiteX46" fmla="*/ 96786 w 1217602"/>
                <a:gd name="connsiteY46" fmla="*/ 492755 h 884991"/>
                <a:gd name="connsiteX47" fmla="*/ 89593 w 1217602"/>
                <a:gd name="connsiteY47" fmla="*/ 501262 h 884991"/>
                <a:gd name="connsiteX48" fmla="*/ 74552 w 1217602"/>
                <a:gd name="connsiteY48" fmla="*/ 499299 h 884991"/>
                <a:gd name="connsiteX49" fmla="*/ 74552 w 1217602"/>
                <a:gd name="connsiteY49" fmla="*/ 499299 h 884991"/>
                <a:gd name="connsiteX50" fmla="*/ 72590 w 1217602"/>
                <a:gd name="connsiteY50" fmla="*/ 500608 h 884991"/>
                <a:gd name="connsiteX51" fmla="*/ 62780 w 1217602"/>
                <a:gd name="connsiteY51" fmla="*/ 500608 h 884991"/>
                <a:gd name="connsiteX52" fmla="*/ 59511 w 1217602"/>
                <a:gd name="connsiteY52" fmla="*/ 499299 h 884991"/>
                <a:gd name="connsiteX53" fmla="*/ 59511 w 1217602"/>
                <a:gd name="connsiteY53" fmla="*/ 499299 h 884991"/>
                <a:gd name="connsiteX54" fmla="*/ 56895 w 1217602"/>
                <a:gd name="connsiteY54" fmla="*/ 502571 h 884991"/>
                <a:gd name="connsiteX55" fmla="*/ 56895 w 1217602"/>
                <a:gd name="connsiteY55" fmla="*/ 505189 h 884991"/>
                <a:gd name="connsiteX56" fmla="*/ 54279 w 1217602"/>
                <a:gd name="connsiteY56" fmla="*/ 513696 h 884991"/>
                <a:gd name="connsiteX57" fmla="*/ 54279 w 1217602"/>
                <a:gd name="connsiteY57" fmla="*/ 516968 h 884991"/>
                <a:gd name="connsiteX58" fmla="*/ 37930 w 1217602"/>
                <a:gd name="connsiteY58" fmla="*/ 530710 h 884991"/>
                <a:gd name="connsiteX59" fmla="*/ 20927 w 1217602"/>
                <a:gd name="connsiteY59" fmla="*/ 525475 h 884991"/>
                <a:gd name="connsiteX60" fmla="*/ 20927 w 1217602"/>
                <a:gd name="connsiteY60" fmla="*/ 525475 h 884991"/>
                <a:gd name="connsiteX61" fmla="*/ 13733 w 1217602"/>
                <a:gd name="connsiteY61" fmla="*/ 532018 h 884991"/>
                <a:gd name="connsiteX62" fmla="*/ 3924 w 1217602"/>
                <a:gd name="connsiteY62" fmla="*/ 532673 h 884991"/>
                <a:gd name="connsiteX63" fmla="*/ 0 w 1217602"/>
                <a:gd name="connsiteY63" fmla="*/ 532673 h 884991"/>
                <a:gd name="connsiteX64" fmla="*/ 0 w 1217602"/>
                <a:gd name="connsiteY64" fmla="*/ 532673 h 884991"/>
                <a:gd name="connsiteX65" fmla="*/ 10464 w 1217602"/>
                <a:gd name="connsiteY65" fmla="*/ 544452 h 884991"/>
                <a:gd name="connsiteX66" fmla="*/ 12425 w 1217602"/>
                <a:gd name="connsiteY66" fmla="*/ 549687 h 884991"/>
                <a:gd name="connsiteX67" fmla="*/ 13079 w 1217602"/>
                <a:gd name="connsiteY67" fmla="*/ 552305 h 884991"/>
                <a:gd name="connsiteX68" fmla="*/ 16349 w 1217602"/>
                <a:gd name="connsiteY68" fmla="*/ 552305 h 884991"/>
                <a:gd name="connsiteX69" fmla="*/ 26813 w 1217602"/>
                <a:gd name="connsiteY69" fmla="*/ 556231 h 884991"/>
                <a:gd name="connsiteX70" fmla="*/ 31390 w 1217602"/>
                <a:gd name="connsiteY70" fmla="*/ 557540 h 884991"/>
                <a:gd name="connsiteX71" fmla="*/ 42507 w 1217602"/>
                <a:gd name="connsiteY71" fmla="*/ 562121 h 884991"/>
                <a:gd name="connsiteX72" fmla="*/ 47085 w 1217602"/>
                <a:gd name="connsiteY72" fmla="*/ 568665 h 884991"/>
                <a:gd name="connsiteX73" fmla="*/ 58203 w 1217602"/>
                <a:gd name="connsiteY73" fmla="*/ 584370 h 884991"/>
                <a:gd name="connsiteX74" fmla="*/ 66050 w 1217602"/>
                <a:gd name="connsiteY74" fmla="*/ 579789 h 884991"/>
                <a:gd name="connsiteX75" fmla="*/ 71936 w 1217602"/>
                <a:gd name="connsiteY75" fmla="*/ 582407 h 884991"/>
                <a:gd name="connsiteX76" fmla="*/ 75205 w 1217602"/>
                <a:gd name="connsiteY76" fmla="*/ 593531 h 884991"/>
                <a:gd name="connsiteX77" fmla="*/ 75205 w 1217602"/>
                <a:gd name="connsiteY77" fmla="*/ 598112 h 884991"/>
                <a:gd name="connsiteX78" fmla="*/ 77167 w 1217602"/>
                <a:gd name="connsiteY78" fmla="*/ 613163 h 884991"/>
                <a:gd name="connsiteX79" fmla="*/ 75860 w 1217602"/>
                <a:gd name="connsiteY79" fmla="*/ 615126 h 884991"/>
                <a:gd name="connsiteX80" fmla="*/ 77821 w 1217602"/>
                <a:gd name="connsiteY80" fmla="*/ 617089 h 884991"/>
                <a:gd name="connsiteX81" fmla="*/ 85015 w 1217602"/>
                <a:gd name="connsiteY81" fmla="*/ 630831 h 884991"/>
                <a:gd name="connsiteX82" fmla="*/ 82399 w 1217602"/>
                <a:gd name="connsiteY82" fmla="*/ 635412 h 884991"/>
                <a:gd name="connsiteX83" fmla="*/ 84361 w 1217602"/>
                <a:gd name="connsiteY83" fmla="*/ 636721 h 884991"/>
                <a:gd name="connsiteX84" fmla="*/ 93516 w 1217602"/>
                <a:gd name="connsiteY84" fmla="*/ 643265 h 884991"/>
                <a:gd name="connsiteX85" fmla="*/ 111828 w 1217602"/>
                <a:gd name="connsiteY85" fmla="*/ 657007 h 884991"/>
                <a:gd name="connsiteX86" fmla="*/ 119675 w 1217602"/>
                <a:gd name="connsiteY86" fmla="*/ 660933 h 884991"/>
                <a:gd name="connsiteX87" fmla="*/ 127522 w 1217602"/>
                <a:gd name="connsiteY87" fmla="*/ 656352 h 884991"/>
                <a:gd name="connsiteX88" fmla="*/ 133408 w 1217602"/>
                <a:gd name="connsiteY88" fmla="*/ 658316 h 884991"/>
                <a:gd name="connsiteX89" fmla="*/ 135370 w 1217602"/>
                <a:gd name="connsiteY89" fmla="*/ 660279 h 884991"/>
                <a:gd name="connsiteX90" fmla="*/ 144526 w 1217602"/>
                <a:gd name="connsiteY90" fmla="*/ 668786 h 884991"/>
                <a:gd name="connsiteX91" fmla="*/ 152373 w 1217602"/>
                <a:gd name="connsiteY91" fmla="*/ 668786 h 884991"/>
                <a:gd name="connsiteX92" fmla="*/ 170684 w 1217602"/>
                <a:gd name="connsiteY92" fmla="*/ 670095 h 884991"/>
                <a:gd name="connsiteX93" fmla="*/ 187033 w 1217602"/>
                <a:gd name="connsiteY93" fmla="*/ 685800 h 884991"/>
                <a:gd name="connsiteX94" fmla="*/ 186379 w 1217602"/>
                <a:gd name="connsiteY94" fmla="*/ 692344 h 884991"/>
                <a:gd name="connsiteX95" fmla="*/ 182455 w 1217602"/>
                <a:gd name="connsiteY95" fmla="*/ 696270 h 884991"/>
                <a:gd name="connsiteX96" fmla="*/ 181147 w 1217602"/>
                <a:gd name="connsiteY96" fmla="*/ 696925 h 884991"/>
                <a:gd name="connsiteX97" fmla="*/ 181147 w 1217602"/>
                <a:gd name="connsiteY97" fmla="*/ 698888 h 884991"/>
                <a:gd name="connsiteX98" fmla="*/ 176569 w 1217602"/>
                <a:gd name="connsiteY98" fmla="*/ 711976 h 884991"/>
                <a:gd name="connsiteX99" fmla="*/ 175261 w 1217602"/>
                <a:gd name="connsiteY99" fmla="*/ 713284 h 884991"/>
                <a:gd name="connsiteX100" fmla="*/ 176569 w 1217602"/>
                <a:gd name="connsiteY100" fmla="*/ 713284 h 884991"/>
                <a:gd name="connsiteX101" fmla="*/ 179839 w 1217602"/>
                <a:gd name="connsiteY101" fmla="*/ 713939 h 884991"/>
                <a:gd name="connsiteX102" fmla="*/ 200112 w 1217602"/>
                <a:gd name="connsiteY102" fmla="*/ 725063 h 884991"/>
                <a:gd name="connsiteX103" fmla="*/ 197496 w 1217602"/>
                <a:gd name="connsiteY103" fmla="*/ 734879 h 884991"/>
                <a:gd name="connsiteX104" fmla="*/ 185725 w 1217602"/>
                <a:gd name="connsiteY104" fmla="*/ 742078 h 884991"/>
                <a:gd name="connsiteX105" fmla="*/ 182455 w 1217602"/>
                <a:gd name="connsiteY105" fmla="*/ 742078 h 884991"/>
                <a:gd name="connsiteX106" fmla="*/ 177224 w 1217602"/>
                <a:gd name="connsiteY106" fmla="*/ 742732 h 884991"/>
                <a:gd name="connsiteX107" fmla="*/ 179839 w 1217602"/>
                <a:gd name="connsiteY107" fmla="*/ 746658 h 884991"/>
                <a:gd name="connsiteX108" fmla="*/ 179839 w 1217602"/>
                <a:gd name="connsiteY108" fmla="*/ 746658 h 884991"/>
                <a:gd name="connsiteX109" fmla="*/ 204036 w 1217602"/>
                <a:gd name="connsiteY109" fmla="*/ 746658 h 884991"/>
                <a:gd name="connsiteX110" fmla="*/ 210575 w 1217602"/>
                <a:gd name="connsiteY110" fmla="*/ 758437 h 884991"/>
                <a:gd name="connsiteX111" fmla="*/ 213845 w 1217602"/>
                <a:gd name="connsiteY111" fmla="*/ 764327 h 884991"/>
                <a:gd name="connsiteX112" fmla="*/ 221693 w 1217602"/>
                <a:gd name="connsiteY112" fmla="*/ 763018 h 884991"/>
                <a:gd name="connsiteX113" fmla="*/ 234772 w 1217602"/>
                <a:gd name="connsiteY113" fmla="*/ 760400 h 884991"/>
                <a:gd name="connsiteX114" fmla="*/ 238042 w 1217602"/>
                <a:gd name="connsiteY114" fmla="*/ 760400 h 884991"/>
                <a:gd name="connsiteX115" fmla="*/ 261584 w 1217602"/>
                <a:gd name="connsiteY115" fmla="*/ 761709 h 884991"/>
                <a:gd name="connsiteX116" fmla="*/ 274664 w 1217602"/>
                <a:gd name="connsiteY116" fmla="*/ 778069 h 884991"/>
                <a:gd name="connsiteX117" fmla="*/ 274664 w 1217602"/>
                <a:gd name="connsiteY117" fmla="*/ 779378 h 884991"/>
                <a:gd name="connsiteX118" fmla="*/ 279241 w 1217602"/>
                <a:gd name="connsiteY118" fmla="*/ 784613 h 884991"/>
                <a:gd name="connsiteX119" fmla="*/ 281203 w 1217602"/>
                <a:gd name="connsiteY119" fmla="*/ 782650 h 884991"/>
                <a:gd name="connsiteX120" fmla="*/ 284473 w 1217602"/>
                <a:gd name="connsiteY120" fmla="*/ 770871 h 884991"/>
                <a:gd name="connsiteX121" fmla="*/ 287089 w 1217602"/>
                <a:gd name="connsiteY121" fmla="*/ 759092 h 884991"/>
                <a:gd name="connsiteX122" fmla="*/ 287089 w 1217602"/>
                <a:gd name="connsiteY122" fmla="*/ 759092 h 884991"/>
                <a:gd name="connsiteX123" fmla="*/ 296244 w 1217602"/>
                <a:gd name="connsiteY123" fmla="*/ 745350 h 884991"/>
                <a:gd name="connsiteX124" fmla="*/ 298860 w 1217602"/>
                <a:gd name="connsiteY124" fmla="*/ 744695 h 884991"/>
                <a:gd name="connsiteX125" fmla="*/ 302784 w 1217602"/>
                <a:gd name="connsiteY125" fmla="*/ 744041 h 884991"/>
                <a:gd name="connsiteX126" fmla="*/ 302784 w 1217602"/>
                <a:gd name="connsiteY126" fmla="*/ 744041 h 884991"/>
                <a:gd name="connsiteX127" fmla="*/ 311939 w 1217602"/>
                <a:gd name="connsiteY127" fmla="*/ 732916 h 884991"/>
                <a:gd name="connsiteX128" fmla="*/ 315209 w 1217602"/>
                <a:gd name="connsiteY128" fmla="*/ 732916 h 884991"/>
                <a:gd name="connsiteX129" fmla="*/ 317825 w 1217602"/>
                <a:gd name="connsiteY129" fmla="*/ 734225 h 884991"/>
                <a:gd name="connsiteX130" fmla="*/ 320441 w 1217602"/>
                <a:gd name="connsiteY130" fmla="*/ 736843 h 884991"/>
                <a:gd name="connsiteX131" fmla="*/ 328942 w 1217602"/>
                <a:gd name="connsiteY131" fmla="*/ 744041 h 884991"/>
                <a:gd name="connsiteX132" fmla="*/ 336790 w 1217602"/>
                <a:gd name="connsiteY132" fmla="*/ 746004 h 884991"/>
                <a:gd name="connsiteX133" fmla="*/ 339406 w 1217602"/>
                <a:gd name="connsiteY133" fmla="*/ 746004 h 884991"/>
                <a:gd name="connsiteX134" fmla="*/ 353139 w 1217602"/>
                <a:gd name="connsiteY134" fmla="*/ 748622 h 884991"/>
                <a:gd name="connsiteX135" fmla="*/ 365564 w 1217602"/>
                <a:gd name="connsiteY135" fmla="*/ 765636 h 884991"/>
                <a:gd name="connsiteX136" fmla="*/ 349869 w 1217602"/>
                <a:gd name="connsiteY136" fmla="*/ 776106 h 884991"/>
                <a:gd name="connsiteX137" fmla="*/ 345945 w 1217602"/>
                <a:gd name="connsiteY137" fmla="*/ 774797 h 884991"/>
                <a:gd name="connsiteX138" fmla="*/ 342676 w 1217602"/>
                <a:gd name="connsiteY138" fmla="*/ 773488 h 884991"/>
                <a:gd name="connsiteX139" fmla="*/ 342676 w 1217602"/>
                <a:gd name="connsiteY139" fmla="*/ 773488 h 884991"/>
                <a:gd name="connsiteX140" fmla="*/ 333520 w 1217602"/>
                <a:gd name="connsiteY140" fmla="*/ 786576 h 884991"/>
                <a:gd name="connsiteX141" fmla="*/ 334828 w 1217602"/>
                <a:gd name="connsiteY141" fmla="*/ 788539 h 884991"/>
                <a:gd name="connsiteX142" fmla="*/ 341368 w 1217602"/>
                <a:gd name="connsiteY142" fmla="*/ 800318 h 884991"/>
                <a:gd name="connsiteX143" fmla="*/ 341368 w 1217602"/>
                <a:gd name="connsiteY143" fmla="*/ 800318 h 884991"/>
                <a:gd name="connsiteX144" fmla="*/ 344637 w 1217602"/>
                <a:gd name="connsiteY144" fmla="*/ 804245 h 884991"/>
                <a:gd name="connsiteX145" fmla="*/ 347907 w 1217602"/>
                <a:gd name="connsiteY145" fmla="*/ 804245 h 884991"/>
                <a:gd name="connsiteX146" fmla="*/ 347907 w 1217602"/>
                <a:gd name="connsiteY146" fmla="*/ 804245 h 884991"/>
                <a:gd name="connsiteX147" fmla="*/ 361640 w 1217602"/>
                <a:gd name="connsiteY147" fmla="*/ 808825 h 884991"/>
                <a:gd name="connsiteX148" fmla="*/ 364256 w 1217602"/>
                <a:gd name="connsiteY148" fmla="*/ 817987 h 884991"/>
                <a:gd name="connsiteX149" fmla="*/ 364256 w 1217602"/>
                <a:gd name="connsiteY149" fmla="*/ 819296 h 884991"/>
                <a:gd name="connsiteX150" fmla="*/ 366218 w 1217602"/>
                <a:gd name="connsiteY150" fmla="*/ 819296 h 884991"/>
                <a:gd name="connsiteX151" fmla="*/ 374066 w 1217602"/>
                <a:gd name="connsiteY151" fmla="*/ 821259 h 884991"/>
                <a:gd name="connsiteX152" fmla="*/ 379951 w 1217602"/>
                <a:gd name="connsiteY152" fmla="*/ 824531 h 884991"/>
                <a:gd name="connsiteX153" fmla="*/ 392376 w 1217602"/>
                <a:gd name="connsiteY153" fmla="*/ 831074 h 884991"/>
                <a:gd name="connsiteX154" fmla="*/ 396954 w 1217602"/>
                <a:gd name="connsiteY154" fmla="*/ 831074 h 884991"/>
                <a:gd name="connsiteX155" fmla="*/ 415265 w 1217602"/>
                <a:gd name="connsiteY155" fmla="*/ 835655 h 884991"/>
                <a:gd name="connsiteX156" fmla="*/ 415919 w 1217602"/>
                <a:gd name="connsiteY156" fmla="*/ 854633 h 884991"/>
                <a:gd name="connsiteX157" fmla="*/ 410034 w 1217602"/>
                <a:gd name="connsiteY157" fmla="*/ 860522 h 884991"/>
                <a:gd name="connsiteX158" fmla="*/ 408072 w 1217602"/>
                <a:gd name="connsiteY158" fmla="*/ 860522 h 884991"/>
                <a:gd name="connsiteX159" fmla="*/ 400878 w 1217602"/>
                <a:gd name="connsiteY159" fmla="*/ 863794 h 884991"/>
                <a:gd name="connsiteX160" fmla="*/ 397608 w 1217602"/>
                <a:gd name="connsiteY160" fmla="*/ 878191 h 884991"/>
                <a:gd name="connsiteX161" fmla="*/ 410687 w 1217602"/>
                <a:gd name="connsiteY161" fmla="*/ 884734 h 884991"/>
                <a:gd name="connsiteX162" fmla="*/ 425729 w 1217602"/>
                <a:gd name="connsiteY162" fmla="*/ 883426 h 884991"/>
                <a:gd name="connsiteX163" fmla="*/ 428344 w 1217602"/>
                <a:gd name="connsiteY163" fmla="*/ 881463 h 884991"/>
                <a:gd name="connsiteX164" fmla="*/ 445348 w 1217602"/>
                <a:gd name="connsiteY164" fmla="*/ 870338 h 884991"/>
                <a:gd name="connsiteX165" fmla="*/ 449271 w 1217602"/>
                <a:gd name="connsiteY165" fmla="*/ 869029 h 884991"/>
                <a:gd name="connsiteX166" fmla="*/ 474122 w 1217602"/>
                <a:gd name="connsiteY166" fmla="*/ 865103 h 884991"/>
                <a:gd name="connsiteX167" fmla="*/ 476083 w 1217602"/>
                <a:gd name="connsiteY167" fmla="*/ 865103 h 884991"/>
                <a:gd name="connsiteX168" fmla="*/ 490471 w 1217602"/>
                <a:gd name="connsiteY168" fmla="*/ 872301 h 884991"/>
                <a:gd name="connsiteX169" fmla="*/ 493740 w 1217602"/>
                <a:gd name="connsiteY169" fmla="*/ 870338 h 884991"/>
                <a:gd name="connsiteX170" fmla="*/ 508781 w 1217602"/>
                <a:gd name="connsiteY170" fmla="*/ 865757 h 884991"/>
                <a:gd name="connsiteX171" fmla="*/ 528400 w 1217602"/>
                <a:gd name="connsiteY171" fmla="*/ 868375 h 884991"/>
                <a:gd name="connsiteX172" fmla="*/ 539518 w 1217602"/>
                <a:gd name="connsiteY172" fmla="*/ 869684 h 884991"/>
                <a:gd name="connsiteX173" fmla="*/ 562406 w 1217602"/>
                <a:gd name="connsiteY173" fmla="*/ 874264 h 884991"/>
                <a:gd name="connsiteX174" fmla="*/ 574832 w 1217602"/>
                <a:gd name="connsiteY174" fmla="*/ 876227 h 884991"/>
                <a:gd name="connsiteX175" fmla="*/ 591835 w 1217602"/>
                <a:gd name="connsiteY175" fmla="*/ 869684 h 884991"/>
                <a:gd name="connsiteX176" fmla="*/ 595759 w 1217602"/>
                <a:gd name="connsiteY176" fmla="*/ 865757 h 884991"/>
                <a:gd name="connsiteX177" fmla="*/ 610145 w 1217602"/>
                <a:gd name="connsiteY177" fmla="*/ 853978 h 884991"/>
                <a:gd name="connsiteX178" fmla="*/ 623879 w 1217602"/>
                <a:gd name="connsiteY178" fmla="*/ 852015 h 884991"/>
                <a:gd name="connsiteX179" fmla="*/ 624533 w 1217602"/>
                <a:gd name="connsiteY179" fmla="*/ 852015 h 884991"/>
                <a:gd name="connsiteX180" fmla="*/ 642190 w 1217602"/>
                <a:gd name="connsiteY180" fmla="*/ 855287 h 884991"/>
                <a:gd name="connsiteX181" fmla="*/ 659847 w 1217602"/>
                <a:gd name="connsiteY181" fmla="*/ 851361 h 884991"/>
                <a:gd name="connsiteX182" fmla="*/ 663116 w 1217602"/>
                <a:gd name="connsiteY182" fmla="*/ 849397 h 884991"/>
                <a:gd name="connsiteX183" fmla="*/ 679465 w 1217602"/>
                <a:gd name="connsiteY183" fmla="*/ 845471 h 884991"/>
                <a:gd name="connsiteX184" fmla="*/ 691890 w 1217602"/>
                <a:gd name="connsiteY184" fmla="*/ 849397 h 884991"/>
                <a:gd name="connsiteX185" fmla="*/ 698430 w 1217602"/>
                <a:gd name="connsiteY185" fmla="*/ 847434 h 884991"/>
                <a:gd name="connsiteX186" fmla="*/ 708240 w 1217602"/>
                <a:gd name="connsiteY186" fmla="*/ 845471 h 884991"/>
                <a:gd name="connsiteX187" fmla="*/ 716087 w 1217602"/>
                <a:gd name="connsiteY187" fmla="*/ 848089 h 884991"/>
                <a:gd name="connsiteX188" fmla="*/ 731782 w 1217602"/>
                <a:gd name="connsiteY188" fmla="*/ 852669 h 884991"/>
                <a:gd name="connsiteX189" fmla="*/ 734398 w 1217602"/>
                <a:gd name="connsiteY189" fmla="*/ 851361 h 884991"/>
                <a:gd name="connsiteX190" fmla="*/ 744862 w 1217602"/>
                <a:gd name="connsiteY190" fmla="*/ 845471 h 884991"/>
                <a:gd name="connsiteX191" fmla="*/ 748131 w 1217602"/>
                <a:gd name="connsiteY191" fmla="*/ 844817 h 884991"/>
                <a:gd name="connsiteX192" fmla="*/ 752055 w 1217602"/>
                <a:gd name="connsiteY192" fmla="*/ 844162 h 884991"/>
                <a:gd name="connsiteX193" fmla="*/ 754671 w 1217602"/>
                <a:gd name="connsiteY193" fmla="*/ 840890 h 884991"/>
                <a:gd name="connsiteX194" fmla="*/ 761864 w 1217602"/>
                <a:gd name="connsiteY194" fmla="*/ 834346 h 884991"/>
                <a:gd name="connsiteX195" fmla="*/ 767750 w 1217602"/>
                <a:gd name="connsiteY195" fmla="*/ 831729 h 884991"/>
                <a:gd name="connsiteX196" fmla="*/ 775598 w 1217602"/>
                <a:gd name="connsiteY196" fmla="*/ 828457 h 884991"/>
                <a:gd name="connsiteX197" fmla="*/ 776905 w 1217602"/>
                <a:gd name="connsiteY197" fmla="*/ 825185 h 884991"/>
                <a:gd name="connsiteX198" fmla="*/ 780829 w 1217602"/>
                <a:gd name="connsiteY198" fmla="*/ 817987 h 884991"/>
                <a:gd name="connsiteX199" fmla="*/ 786061 w 1217602"/>
                <a:gd name="connsiteY199" fmla="*/ 810134 h 884991"/>
                <a:gd name="connsiteX200" fmla="*/ 795870 w 1217602"/>
                <a:gd name="connsiteY200" fmla="*/ 789848 h 884991"/>
                <a:gd name="connsiteX201" fmla="*/ 797832 w 1217602"/>
                <a:gd name="connsiteY201" fmla="*/ 787885 h 884991"/>
                <a:gd name="connsiteX202" fmla="*/ 801756 w 1217602"/>
                <a:gd name="connsiteY202" fmla="*/ 783304 h 884991"/>
                <a:gd name="connsiteX203" fmla="*/ 801756 w 1217602"/>
                <a:gd name="connsiteY203" fmla="*/ 781341 h 884991"/>
                <a:gd name="connsiteX204" fmla="*/ 806334 w 1217602"/>
                <a:gd name="connsiteY204" fmla="*/ 770871 h 884991"/>
                <a:gd name="connsiteX205" fmla="*/ 814181 w 1217602"/>
                <a:gd name="connsiteY205" fmla="*/ 766290 h 884991"/>
                <a:gd name="connsiteX206" fmla="*/ 818105 w 1217602"/>
                <a:gd name="connsiteY206" fmla="*/ 764327 h 884991"/>
                <a:gd name="connsiteX207" fmla="*/ 825299 w 1217602"/>
                <a:gd name="connsiteY207" fmla="*/ 759092 h 884991"/>
                <a:gd name="connsiteX208" fmla="*/ 835762 w 1217602"/>
                <a:gd name="connsiteY208" fmla="*/ 751239 h 884991"/>
                <a:gd name="connsiteX209" fmla="*/ 872384 w 1217602"/>
                <a:gd name="connsiteY209" fmla="*/ 734879 h 884991"/>
                <a:gd name="connsiteX210" fmla="*/ 890041 w 1217602"/>
                <a:gd name="connsiteY210" fmla="*/ 723755 h 884991"/>
                <a:gd name="connsiteX211" fmla="*/ 899850 w 1217602"/>
                <a:gd name="connsiteY211" fmla="*/ 717211 h 884991"/>
                <a:gd name="connsiteX212" fmla="*/ 902466 w 1217602"/>
                <a:gd name="connsiteY212" fmla="*/ 715902 h 884991"/>
                <a:gd name="connsiteX213" fmla="*/ 921431 w 1217602"/>
                <a:gd name="connsiteY213" fmla="*/ 707395 h 884991"/>
                <a:gd name="connsiteX214" fmla="*/ 926009 w 1217602"/>
                <a:gd name="connsiteY214" fmla="*/ 707395 h 884991"/>
                <a:gd name="connsiteX215" fmla="*/ 936472 w 1217602"/>
                <a:gd name="connsiteY215" fmla="*/ 707395 h 884991"/>
                <a:gd name="connsiteX216" fmla="*/ 948243 w 1217602"/>
                <a:gd name="connsiteY216" fmla="*/ 704777 h 884991"/>
                <a:gd name="connsiteX217" fmla="*/ 960669 w 1217602"/>
                <a:gd name="connsiteY217" fmla="*/ 701505 h 884991"/>
                <a:gd name="connsiteX218" fmla="*/ 963938 w 1217602"/>
                <a:gd name="connsiteY218" fmla="*/ 702814 h 884991"/>
                <a:gd name="connsiteX219" fmla="*/ 963938 w 1217602"/>
                <a:gd name="connsiteY219" fmla="*/ 707395 h 884991"/>
                <a:gd name="connsiteX220" fmla="*/ 963938 w 1217602"/>
                <a:gd name="connsiteY220" fmla="*/ 710012 h 884991"/>
                <a:gd name="connsiteX221" fmla="*/ 963938 w 1217602"/>
                <a:gd name="connsiteY221" fmla="*/ 710012 h 884991"/>
                <a:gd name="connsiteX222" fmla="*/ 975056 w 1217602"/>
                <a:gd name="connsiteY222" fmla="*/ 713939 h 884991"/>
                <a:gd name="connsiteX223" fmla="*/ 976363 w 1217602"/>
                <a:gd name="connsiteY223" fmla="*/ 715902 h 884991"/>
                <a:gd name="connsiteX224" fmla="*/ 977671 w 1217602"/>
                <a:gd name="connsiteY224" fmla="*/ 717211 h 884991"/>
                <a:gd name="connsiteX225" fmla="*/ 994675 w 1217602"/>
                <a:gd name="connsiteY225" fmla="*/ 712630 h 884991"/>
                <a:gd name="connsiteX226" fmla="*/ 997944 w 1217602"/>
                <a:gd name="connsiteY226" fmla="*/ 710012 h 884991"/>
                <a:gd name="connsiteX227" fmla="*/ 1009061 w 1217602"/>
                <a:gd name="connsiteY227" fmla="*/ 704123 h 884991"/>
                <a:gd name="connsiteX228" fmla="*/ 1014947 w 1217602"/>
                <a:gd name="connsiteY228" fmla="*/ 707395 h 884991"/>
                <a:gd name="connsiteX229" fmla="*/ 1014947 w 1217602"/>
                <a:gd name="connsiteY229" fmla="*/ 707395 h 884991"/>
                <a:gd name="connsiteX230" fmla="*/ 1023449 w 1217602"/>
                <a:gd name="connsiteY230" fmla="*/ 717211 h 884991"/>
                <a:gd name="connsiteX231" fmla="*/ 1029334 w 1217602"/>
                <a:gd name="connsiteY231" fmla="*/ 712630 h 884991"/>
                <a:gd name="connsiteX232" fmla="*/ 1050915 w 1217602"/>
                <a:gd name="connsiteY232" fmla="*/ 705432 h 884991"/>
                <a:gd name="connsiteX233" fmla="*/ 1058109 w 1217602"/>
                <a:gd name="connsiteY233" fmla="*/ 716556 h 884991"/>
                <a:gd name="connsiteX234" fmla="*/ 1065956 w 1217602"/>
                <a:gd name="connsiteY234" fmla="*/ 728990 h 884991"/>
                <a:gd name="connsiteX235" fmla="*/ 1096692 w 1217602"/>
                <a:gd name="connsiteY235" fmla="*/ 734225 h 884991"/>
                <a:gd name="connsiteX236" fmla="*/ 1119581 w 1217602"/>
                <a:gd name="connsiteY236" fmla="*/ 730953 h 884991"/>
                <a:gd name="connsiteX237" fmla="*/ 1140508 w 1217602"/>
                <a:gd name="connsiteY237" fmla="*/ 726372 h 884991"/>
                <a:gd name="connsiteX238" fmla="*/ 1140508 w 1217602"/>
                <a:gd name="connsiteY238" fmla="*/ 683837 h 884991"/>
                <a:gd name="connsiteX239" fmla="*/ 1123505 w 1217602"/>
                <a:gd name="connsiteY239" fmla="*/ 643265 h 884991"/>
                <a:gd name="connsiteX240" fmla="*/ 1123505 w 1217602"/>
                <a:gd name="connsiteY240" fmla="*/ 622325 h 884991"/>
                <a:gd name="connsiteX241" fmla="*/ 1132006 w 1217602"/>
                <a:gd name="connsiteY241" fmla="*/ 604001 h 884991"/>
                <a:gd name="connsiteX242" fmla="*/ 1141162 w 1217602"/>
                <a:gd name="connsiteY242" fmla="*/ 575208 h 884991"/>
                <a:gd name="connsiteX243" fmla="*/ 1147047 w 1217602"/>
                <a:gd name="connsiteY243" fmla="*/ 556886 h 884991"/>
                <a:gd name="connsiteX244" fmla="*/ 1154895 w 1217602"/>
                <a:gd name="connsiteY244" fmla="*/ 540526 h 884991"/>
                <a:gd name="connsiteX245" fmla="*/ 1173860 w 1217602"/>
                <a:gd name="connsiteY245" fmla="*/ 523511 h 884991"/>
                <a:gd name="connsiteX246" fmla="*/ 1209828 w 1217602"/>
                <a:gd name="connsiteY246" fmla="*/ 510424 h 884991"/>
                <a:gd name="connsiteX247" fmla="*/ 1217021 w 1217602"/>
                <a:gd name="connsiteY247" fmla="*/ 494719 h 884991"/>
                <a:gd name="connsiteX248" fmla="*/ 1217021 w 1217602"/>
                <a:gd name="connsiteY248" fmla="*/ 471160 h 884991"/>
                <a:gd name="connsiteX249" fmla="*/ 1212444 w 1217602"/>
                <a:gd name="connsiteY249" fmla="*/ 448257 h 884991"/>
                <a:gd name="connsiteX250" fmla="*/ 1209828 w 1217602"/>
                <a:gd name="connsiteY250" fmla="*/ 442367 h 884991"/>
                <a:gd name="connsiteX251" fmla="*/ 1204596 w 1217602"/>
                <a:gd name="connsiteY251" fmla="*/ 436478 h 884991"/>
                <a:gd name="connsiteX252" fmla="*/ 1198056 w 1217602"/>
                <a:gd name="connsiteY252" fmla="*/ 427971 h 884991"/>
                <a:gd name="connsiteX253" fmla="*/ 1196748 w 1217602"/>
                <a:gd name="connsiteY253" fmla="*/ 421427 h 884991"/>
                <a:gd name="connsiteX254" fmla="*/ 1185631 w 1217602"/>
                <a:gd name="connsiteY254" fmla="*/ 412265 h 884991"/>
                <a:gd name="connsiteX255" fmla="*/ 1183669 w 1217602"/>
                <a:gd name="connsiteY255" fmla="*/ 410956 h 884991"/>
                <a:gd name="connsiteX256" fmla="*/ 1172552 w 1217602"/>
                <a:gd name="connsiteY256" fmla="*/ 410302 h 884991"/>
                <a:gd name="connsiteX257" fmla="*/ 1167320 w 1217602"/>
                <a:gd name="connsiteY257" fmla="*/ 410302 h 884991"/>
                <a:gd name="connsiteX258" fmla="*/ 1154241 w 1217602"/>
                <a:gd name="connsiteY258" fmla="*/ 414228 h 884991"/>
                <a:gd name="connsiteX259" fmla="*/ 1148355 w 1217602"/>
                <a:gd name="connsiteY259" fmla="*/ 418155 h 884991"/>
                <a:gd name="connsiteX260" fmla="*/ 1142470 w 1217602"/>
                <a:gd name="connsiteY260" fmla="*/ 422081 h 884991"/>
                <a:gd name="connsiteX261" fmla="*/ 1126774 w 1217602"/>
                <a:gd name="connsiteY261" fmla="*/ 437787 h 884991"/>
                <a:gd name="connsiteX262" fmla="*/ 1122197 w 1217602"/>
                <a:gd name="connsiteY262" fmla="*/ 445639 h 884991"/>
                <a:gd name="connsiteX263" fmla="*/ 1117619 w 1217602"/>
                <a:gd name="connsiteY263" fmla="*/ 452838 h 884991"/>
                <a:gd name="connsiteX264" fmla="*/ 1100616 w 1217602"/>
                <a:gd name="connsiteY264" fmla="*/ 453492 h 884991"/>
                <a:gd name="connsiteX265" fmla="*/ 1100616 w 1217602"/>
                <a:gd name="connsiteY265" fmla="*/ 454146 h 884991"/>
                <a:gd name="connsiteX266" fmla="*/ 1103232 w 1217602"/>
                <a:gd name="connsiteY266" fmla="*/ 458727 h 884991"/>
                <a:gd name="connsiteX267" fmla="*/ 1098654 w 1217602"/>
                <a:gd name="connsiteY267" fmla="*/ 469851 h 884991"/>
                <a:gd name="connsiteX268" fmla="*/ 1095384 w 1217602"/>
                <a:gd name="connsiteY268" fmla="*/ 473778 h 884991"/>
                <a:gd name="connsiteX269" fmla="*/ 1090807 w 1217602"/>
                <a:gd name="connsiteY269" fmla="*/ 471160 h 884991"/>
                <a:gd name="connsiteX270" fmla="*/ 1089499 w 1217602"/>
                <a:gd name="connsiteY270" fmla="*/ 472469 h 884991"/>
                <a:gd name="connsiteX271" fmla="*/ 1075112 w 1217602"/>
                <a:gd name="connsiteY271" fmla="*/ 471815 h 884991"/>
                <a:gd name="connsiteX272" fmla="*/ 1073804 w 1217602"/>
                <a:gd name="connsiteY272" fmla="*/ 472469 h 884991"/>
                <a:gd name="connsiteX273" fmla="*/ 1071842 w 1217602"/>
                <a:gd name="connsiteY273" fmla="*/ 473778 h 884991"/>
                <a:gd name="connsiteX274" fmla="*/ 1068572 w 1217602"/>
                <a:gd name="connsiteY274" fmla="*/ 474432 h 884991"/>
                <a:gd name="connsiteX275" fmla="*/ 1052877 w 1217602"/>
                <a:gd name="connsiteY275" fmla="*/ 469197 h 884991"/>
                <a:gd name="connsiteX276" fmla="*/ 1048299 w 1217602"/>
                <a:gd name="connsiteY276" fmla="*/ 469197 h 884991"/>
                <a:gd name="connsiteX277" fmla="*/ 1041106 w 1217602"/>
                <a:gd name="connsiteY277" fmla="*/ 469197 h 884991"/>
                <a:gd name="connsiteX278" fmla="*/ 1024103 w 1217602"/>
                <a:gd name="connsiteY278" fmla="*/ 458073 h 884991"/>
                <a:gd name="connsiteX279" fmla="*/ 1018871 w 1217602"/>
                <a:gd name="connsiteY279" fmla="*/ 448911 h 884991"/>
                <a:gd name="connsiteX280" fmla="*/ 1017563 w 1217602"/>
                <a:gd name="connsiteY280" fmla="*/ 448911 h 884991"/>
                <a:gd name="connsiteX281" fmla="*/ 1017563 w 1217602"/>
                <a:gd name="connsiteY281" fmla="*/ 448911 h 884991"/>
                <a:gd name="connsiteX282" fmla="*/ 1013639 w 1217602"/>
                <a:gd name="connsiteY282" fmla="*/ 450874 h 884991"/>
                <a:gd name="connsiteX283" fmla="*/ 1010369 w 1217602"/>
                <a:gd name="connsiteY283" fmla="*/ 448257 h 884991"/>
                <a:gd name="connsiteX284" fmla="*/ 996636 w 1217602"/>
                <a:gd name="connsiteY284" fmla="*/ 431243 h 884991"/>
                <a:gd name="connsiteX285" fmla="*/ 996636 w 1217602"/>
                <a:gd name="connsiteY285" fmla="*/ 431243 h 884991"/>
                <a:gd name="connsiteX286" fmla="*/ 994020 w 1217602"/>
                <a:gd name="connsiteY286" fmla="*/ 430588 h 884991"/>
                <a:gd name="connsiteX287" fmla="*/ 985519 w 1217602"/>
                <a:gd name="connsiteY287" fmla="*/ 426662 h 884991"/>
                <a:gd name="connsiteX288" fmla="*/ 983557 w 1217602"/>
                <a:gd name="connsiteY288" fmla="*/ 420772 h 884991"/>
                <a:gd name="connsiteX289" fmla="*/ 993367 w 1217602"/>
                <a:gd name="connsiteY289" fmla="*/ 408993 h 884991"/>
                <a:gd name="connsiteX290" fmla="*/ 993367 w 1217602"/>
                <a:gd name="connsiteY290" fmla="*/ 408993 h 884991"/>
                <a:gd name="connsiteX291" fmla="*/ 990751 w 1217602"/>
                <a:gd name="connsiteY291" fmla="*/ 401141 h 884991"/>
                <a:gd name="connsiteX292" fmla="*/ 983557 w 1217602"/>
                <a:gd name="connsiteY292" fmla="*/ 390671 h 884991"/>
                <a:gd name="connsiteX293" fmla="*/ 978326 w 1217602"/>
                <a:gd name="connsiteY293" fmla="*/ 383472 h 884991"/>
                <a:gd name="connsiteX294" fmla="*/ 976363 w 1217602"/>
                <a:gd name="connsiteY294" fmla="*/ 371039 h 884991"/>
                <a:gd name="connsiteX295" fmla="*/ 976363 w 1217602"/>
                <a:gd name="connsiteY295" fmla="*/ 369076 h 884991"/>
                <a:gd name="connsiteX296" fmla="*/ 971786 w 1217602"/>
                <a:gd name="connsiteY296" fmla="*/ 360569 h 884991"/>
                <a:gd name="connsiteX297" fmla="*/ 965900 w 1217602"/>
                <a:gd name="connsiteY297" fmla="*/ 349444 h 884991"/>
                <a:gd name="connsiteX298" fmla="*/ 964592 w 1217602"/>
                <a:gd name="connsiteY298" fmla="*/ 327195 h 884991"/>
                <a:gd name="connsiteX299" fmla="*/ 964592 w 1217602"/>
                <a:gd name="connsiteY299" fmla="*/ 318688 h 884991"/>
                <a:gd name="connsiteX300" fmla="*/ 963284 w 1217602"/>
                <a:gd name="connsiteY300" fmla="*/ 318033 h 884991"/>
                <a:gd name="connsiteX301" fmla="*/ 956745 w 1217602"/>
                <a:gd name="connsiteY301" fmla="*/ 310835 h 884991"/>
                <a:gd name="connsiteX302" fmla="*/ 961977 w 1217602"/>
                <a:gd name="connsiteY302" fmla="*/ 293821 h 884991"/>
                <a:gd name="connsiteX303" fmla="*/ 965246 w 1217602"/>
                <a:gd name="connsiteY303" fmla="*/ 289894 h 884991"/>
                <a:gd name="connsiteX304" fmla="*/ 959361 w 1217602"/>
                <a:gd name="connsiteY304" fmla="*/ 270917 h 884991"/>
                <a:gd name="connsiteX305" fmla="*/ 956745 w 1217602"/>
                <a:gd name="connsiteY305" fmla="*/ 252595 h 884991"/>
                <a:gd name="connsiteX306" fmla="*/ 954783 w 1217602"/>
                <a:gd name="connsiteY306" fmla="*/ 234926 h 884991"/>
                <a:gd name="connsiteX307" fmla="*/ 940396 w 1217602"/>
                <a:gd name="connsiteY307" fmla="*/ 217912 h 884991"/>
                <a:gd name="connsiteX308" fmla="*/ 935164 w 1217602"/>
                <a:gd name="connsiteY308" fmla="*/ 212677 h 884991"/>
                <a:gd name="connsiteX309" fmla="*/ 924047 w 1217602"/>
                <a:gd name="connsiteY309" fmla="*/ 193045 h 884991"/>
                <a:gd name="connsiteX310" fmla="*/ 916199 w 1217602"/>
                <a:gd name="connsiteY310" fmla="*/ 178648 h 884991"/>
                <a:gd name="connsiteX311" fmla="*/ 910967 w 1217602"/>
                <a:gd name="connsiteY311" fmla="*/ 177340 h 884991"/>
                <a:gd name="connsiteX312" fmla="*/ 905082 w 1217602"/>
                <a:gd name="connsiteY312" fmla="*/ 177340 h 884991"/>
                <a:gd name="connsiteX313" fmla="*/ 884155 w 1217602"/>
                <a:gd name="connsiteY313" fmla="*/ 164906 h 884991"/>
                <a:gd name="connsiteX314" fmla="*/ 880885 w 1217602"/>
                <a:gd name="connsiteY314" fmla="*/ 162943 h 884991"/>
                <a:gd name="connsiteX315" fmla="*/ 869114 w 1217602"/>
                <a:gd name="connsiteY315" fmla="*/ 149201 h 884991"/>
                <a:gd name="connsiteX316" fmla="*/ 863228 w 1217602"/>
                <a:gd name="connsiteY316" fmla="*/ 141348 h 884991"/>
                <a:gd name="connsiteX317" fmla="*/ 859305 w 1217602"/>
                <a:gd name="connsiteY317" fmla="*/ 140694 h 884991"/>
                <a:gd name="connsiteX318" fmla="*/ 844264 w 1217602"/>
                <a:gd name="connsiteY318" fmla="*/ 134804 h 884991"/>
                <a:gd name="connsiteX319" fmla="*/ 835762 w 1217602"/>
                <a:gd name="connsiteY319" fmla="*/ 115827 h 884991"/>
                <a:gd name="connsiteX320" fmla="*/ 835762 w 1217602"/>
                <a:gd name="connsiteY320" fmla="*/ 114518 h 884991"/>
                <a:gd name="connsiteX321" fmla="*/ 828568 w 1217602"/>
                <a:gd name="connsiteY321" fmla="*/ 114518 h 884991"/>
                <a:gd name="connsiteX322" fmla="*/ 816143 w 1217602"/>
                <a:gd name="connsiteY322" fmla="*/ 102739 h 884991"/>
                <a:gd name="connsiteX323" fmla="*/ 812873 w 1217602"/>
                <a:gd name="connsiteY323" fmla="*/ 98158 h 884991"/>
                <a:gd name="connsiteX324" fmla="*/ 806988 w 1217602"/>
                <a:gd name="connsiteY324" fmla="*/ 94232 h 884991"/>
                <a:gd name="connsiteX325" fmla="*/ 788023 w 1217602"/>
                <a:gd name="connsiteY325" fmla="*/ 81144 h 884991"/>
                <a:gd name="connsiteX326" fmla="*/ 786715 w 1217602"/>
                <a:gd name="connsiteY326" fmla="*/ 69366 h 884991"/>
                <a:gd name="connsiteX327" fmla="*/ 784753 w 1217602"/>
                <a:gd name="connsiteY327" fmla="*/ 68057 h 884991"/>
                <a:gd name="connsiteX328" fmla="*/ 778868 w 1217602"/>
                <a:gd name="connsiteY328" fmla="*/ 64130 h 884991"/>
                <a:gd name="connsiteX329" fmla="*/ 772982 w 1217602"/>
                <a:gd name="connsiteY329" fmla="*/ 50388 h 884991"/>
                <a:gd name="connsiteX330" fmla="*/ 772982 w 1217602"/>
                <a:gd name="connsiteY330" fmla="*/ 48425 h 884991"/>
                <a:gd name="connsiteX331" fmla="*/ 768404 w 1217602"/>
                <a:gd name="connsiteY331" fmla="*/ 47116 h 884991"/>
                <a:gd name="connsiteX332" fmla="*/ 762519 w 1217602"/>
                <a:gd name="connsiteY332" fmla="*/ 36646 h 884991"/>
                <a:gd name="connsiteX333" fmla="*/ 762519 w 1217602"/>
                <a:gd name="connsiteY333" fmla="*/ 34028 h 884991"/>
                <a:gd name="connsiteX334" fmla="*/ 757287 w 1217602"/>
                <a:gd name="connsiteY334" fmla="*/ 31411 h 884991"/>
                <a:gd name="connsiteX335" fmla="*/ 746823 w 1217602"/>
                <a:gd name="connsiteY335" fmla="*/ 24867 h 884991"/>
                <a:gd name="connsiteX336" fmla="*/ 741592 w 1217602"/>
                <a:gd name="connsiteY336" fmla="*/ 13088 h 884991"/>
                <a:gd name="connsiteX337" fmla="*/ 741592 w 1217602"/>
                <a:gd name="connsiteY337" fmla="*/ 11779 h 884991"/>
                <a:gd name="connsiteX338" fmla="*/ 736360 w 1217602"/>
                <a:gd name="connsiteY338" fmla="*/ 9162 h 884991"/>
                <a:gd name="connsiteX339" fmla="*/ 733744 w 1217602"/>
                <a:gd name="connsiteY339" fmla="*/ 7853 h 884991"/>
                <a:gd name="connsiteX340" fmla="*/ 733744 w 1217602"/>
                <a:gd name="connsiteY340" fmla="*/ 7853 h 884991"/>
                <a:gd name="connsiteX341" fmla="*/ 729166 w 1217602"/>
                <a:gd name="connsiteY341" fmla="*/ 9162 h 884991"/>
                <a:gd name="connsiteX342" fmla="*/ 716741 w 1217602"/>
                <a:gd name="connsiteY342" fmla="*/ 2618 h 884991"/>
                <a:gd name="connsiteX343" fmla="*/ 714125 w 1217602"/>
                <a:gd name="connsiteY343" fmla="*/ 0 h 884991"/>
                <a:gd name="connsiteX344" fmla="*/ 708894 w 1217602"/>
                <a:gd name="connsiteY344" fmla="*/ 0 h 884991"/>
                <a:gd name="connsiteX345" fmla="*/ 702354 w 1217602"/>
                <a:gd name="connsiteY345" fmla="*/ 0 h 884991"/>
                <a:gd name="connsiteX346" fmla="*/ 699084 w 1217602"/>
                <a:gd name="connsiteY346" fmla="*/ 1963 h 884991"/>
                <a:gd name="connsiteX347" fmla="*/ 695814 w 1217602"/>
                <a:gd name="connsiteY347" fmla="*/ 3272 h 884991"/>
                <a:gd name="connsiteX348" fmla="*/ 689929 w 1217602"/>
                <a:gd name="connsiteY348" fmla="*/ 9816 h 884991"/>
                <a:gd name="connsiteX349" fmla="*/ 688621 w 1217602"/>
                <a:gd name="connsiteY349" fmla="*/ 11125 h 884991"/>
                <a:gd name="connsiteX350" fmla="*/ 676849 w 1217602"/>
                <a:gd name="connsiteY350" fmla="*/ 14397 h 884991"/>
                <a:gd name="connsiteX351" fmla="*/ 675541 w 1217602"/>
                <a:gd name="connsiteY351" fmla="*/ 14397 h 884991"/>
                <a:gd name="connsiteX352" fmla="*/ 674888 w 1217602"/>
                <a:gd name="connsiteY352" fmla="*/ 15706 h 884991"/>
                <a:gd name="connsiteX353" fmla="*/ 674888 w 1217602"/>
                <a:gd name="connsiteY353" fmla="*/ 17014 h 884991"/>
                <a:gd name="connsiteX354" fmla="*/ 665732 w 1217602"/>
                <a:gd name="connsiteY354" fmla="*/ 22904 h 884991"/>
                <a:gd name="connsiteX355" fmla="*/ 665732 w 1217602"/>
                <a:gd name="connsiteY355" fmla="*/ 30756 h 884991"/>
                <a:gd name="connsiteX356" fmla="*/ 659192 w 1217602"/>
                <a:gd name="connsiteY356" fmla="*/ 49079 h 884991"/>
                <a:gd name="connsiteX357" fmla="*/ 659192 w 1217602"/>
                <a:gd name="connsiteY357" fmla="*/ 51042 h 884991"/>
                <a:gd name="connsiteX358" fmla="*/ 652653 w 1217602"/>
                <a:gd name="connsiteY358" fmla="*/ 64130 h 884991"/>
                <a:gd name="connsiteX359" fmla="*/ 633688 w 1217602"/>
                <a:gd name="connsiteY359" fmla="*/ 70674 h 884991"/>
                <a:gd name="connsiteX360" fmla="*/ 627802 w 1217602"/>
                <a:gd name="connsiteY360" fmla="*/ 71983 h 884991"/>
                <a:gd name="connsiteX361" fmla="*/ 617339 w 1217602"/>
                <a:gd name="connsiteY361" fmla="*/ 77218 h 884991"/>
                <a:gd name="connsiteX362" fmla="*/ 616685 w 1217602"/>
                <a:gd name="connsiteY362" fmla="*/ 77218 h 884991"/>
                <a:gd name="connsiteX363" fmla="*/ 614069 w 1217602"/>
                <a:gd name="connsiteY363" fmla="*/ 79836 h 884991"/>
                <a:gd name="connsiteX364" fmla="*/ 608184 w 1217602"/>
                <a:gd name="connsiteY364" fmla="*/ 84416 h 884991"/>
                <a:gd name="connsiteX365" fmla="*/ 582679 w 1217602"/>
                <a:gd name="connsiteY365" fmla="*/ 91615 h 884991"/>
                <a:gd name="connsiteX366" fmla="*/ 578102 w 1217602"/>
                <a:gd name="connsiteY366" fmla="*/ 92269 h 884991"/>
                <a:gd name="connsiteX367" fmla="*/ 568292 w 1217602"/>
                <a:gd name="connsiteY367" fmla="*/ 96850 h 884991"/>
                <a:gd name="connsiteX368" fmla="*/ 562406 w 1217602"/>
                <a:gd name="connsiteY368" fmla="*/ 99467 h 884991"/>
                <a:gd name="connsiteX369" fmla="*/ 557829 w 1217602"/>
                <a:gd name="connsiteY369" fmla="*/ 100776 h 884991"/>
                <a:gd name="connsiteX370" fmla="*/ 551289 w 1217602"/>
                <a:gd name="connsiteY370" fmla="*/ 102739 h 884991"/>
                <a:gd name="connsiteX371" fmla="*/ 546712 w 1217602"/>
                <a:gd name="connsiteY371" fmla="*/ 110592 h 884991"/>
                <a:gd name="connsiteX372" fmla="*/ 543442 w 1217602"/>
                <a:gd name="connsiteY372" fmla="*/ 116481 h 884991"/>
                <a:gd name="connsiteX373" fmla="*/ 542134 w 1217602"/>
                <a:gd name="connsiteY373" fmla="*/ 121062 h 884991"/>
                <a:gd name="connsiteX374" fmla="*/ 539518 w 1217602"/>
                <a:gd name="connsiteY374" fmla="*/ 130224 h 884991"/>
                <a:gd name="connsiteX375" fmla="*/ 510089 w 1217602"/>
                <a:gd name="connsiteY375" fmla="*/ 148546 h 884991"/>
                <a:gd name="connsiteX376" fmla="*/ 491125 w 1217602"/>
                <a:gd name="connsiteY376" fmla="*/ 132187 h 884991"/>
                <a:gd name="connsiteX377" fmla="*/ 491125 w 1217602"/>
                <a:gd name="connsiteY377" fmla="*/ 130878 h 884991"/>
                <a:gd name="connsiteX378" fmla="*/ 488509 w 1217602"/>
                <a:gd name="connsiteY378" fmla="*/ 130878 h 884991"/>
                <a:gd name="connsiteX379" fmla="*/ 478046 w 1217602"/>
                <a:gd name="connsiteY379" fmla="*/ 130878 h 884991"/>
                <a:gd name="connsiteX380" fmla="*/ 469544 w 1217602"/>
                <a:gd name="connsiteY380" fmla="*/ 120408 h 884991"/>
                <a:gd name="connsiteX381" fmla="*/ 468890 w 1217602"/>
                <a:gd name="connsiteY381" fmla="*/ 118445 h 884991"/>
                <a:gd name="connsiteX382" fmla="*/ 463658 w 1217602"/>
                <a:gd name="connsiteY382" fmla="*/ 115827 h 884991"/>
                <a:gd name="connsiteX383" fmla="*/ 461042 w 1217602"/>
                <a:gd name="connsiteY383" fmla="*/ 114518 h 884991"/>
                <a:gd name="connsiteX384" fmla="*/ 453849 w 1217602"/>
                <a:gd name="connsiteY384" fmla="*/ 114518 h 884991"/>
                <a:gd name="connsiteX385" fmla="*/ 449271 w 1217602"/>
                <a:gd name="connsiteY385" fmla="*/ 114518 h 884991"/>
                <a:gd name="connsiteX386" fmla="*/ 441424 w 1217602"/>
                <a:gd name="connsiteY386" fmla="*/ 119099 h 884991"/>
                <a:gd name="connsiteX387" fmla="*/ 430306 w 1217602"/>
                <a:gd name="connsiteY387" fmla="*/ 123680 h 884991"/>
                <a:gd name="connsiteX388" fmla="*/ 428999 w 1217602"/>
                <a:gd name="connsiteY388" fmla="*/ 124989 h 884991"/>
                <a:gd name="connsiteX389" fmla="*/ 423113 w 1217602"/>
                <a:gd name="connsiteY389" fmla="*/ 130224 h 884991"/>
                <a:gd name="connsiteX390" fmla="*/ 412650 w 1217602"/>
                <a:gd name="connsiteY390" fmla="*/ 128915 h 884991"/>
                <a:gd name="connsiteX391" fmla="*/ 408726 w 1217602"/>
                <a:gd name="connsiteY391" fmla="*/ 132187 h 884991"/>
                <a:gd name="connsiteX392" fmla="*/ 396301 w 1217602"/>
                <a:gd name="connsiteY392" fmla="*/ 129569 h 884991"/>
                <a:gd name="connsiteX393" fmla="*/ 389761 w 1217602"/>
                <a:gd name="connsiteY393" fmla="*/ 126297 h 884991"/>
                <a:gd name="connsiteX394" fmla="*/ 384529 w 1217602"/>
                <a:gd name="connsiteY394" fmla="*/ 130878 h 884991"/>
                <a:gd name="connsiteX395" fmla="*/ 376682 w 1217602"/>
                <a:gd name="connsiteY395" fmla="*/ 136768 h 884991"/>
                <a:gd name="connsiteX396" fmla="*/ 364256 w 1217602"/>
                <a:gd name="connsiteY396" fmla="*/ 130224 h 884991"/>
                <a:gd name="connsiteX397" fmla="*/ 362948 w 1217602"/>
                <a:gd name="connsiteY397" fmla="*/ 128261 h 884991"/>
                <a:gd name="connsiteX398" fmla="*/ 359678 w 1217602"/>
                <a:gd name="connsiteY398" fmla="*/ 128915 h 884991"/>
                <a:gd name="connsiteX399" fmla="*/ 349215 w 1217602"/>
                <a:gd name="connsiteY399" fmla="*/ 130878 h 884991"/>
                <a:gd name="connsiteX400" fmla="*/ 336790 w 1217602"/>
                <a:gd name="connsiteY400" fmla="*/ 130224 h 884991"/>
                <a:gd name="connsiteX401" fmla="*/ 336790 w 1217602"/>
                <a:gd name="connsiteY401" fmla="*/ 130224 h 884991"/>
                <a:gd name="connsiteX402" fmla="*/ 333520 w 1217602"/>
                <a:gd name="connsiteY402" fmla="*/ 135459 h 884991"/>
                <a:gd name="connsiteX403" fmla="*/ 318479 w 1217602"/>
                <a:gd name="connsiteY403" fmla="*/ 136113 h 884991"/>
                <a:gd name="connsiteX404" fmla="*/ 315209 w 1217602"/>
                <a:gd name="connsiteY404" fmla="*/ 135459 h 884991"/>
                <a:gd name="connsiteX405" fmla="*/ 315209 w 1217602"/>
                <a:gd name="connsiteY405" fmla="*/ 135459 h 884991"/>
                <a:gd name="connsiteX406" fmla="*/ 306708 w 1217602"/>
                <a:gd name="connsiteY406" fmla="*/ 132841 h 884991"/>
                <a:gd name="connsiteX407" fmla="*/ 303438 w 1217602"/>
                <a:gd name="connsiteY407" fmla="*/ 130878 h 884991"/>
                <a:gd name="connsiteX408" fmla="*/ 294937 w 1217602"/>
                <a:gd name="connsiteY408" fmla="*/ 122371 h 884991"/>
                <a:gd name="connsiteX409" fmla="*/ 292974 w 1217602"/>
                <a:gd name="connsiteY409" fmla="*/ 123025 h 884991"/>
                <a:gd name="connsiteX410" fmla="*/ 287089 w 1217602"/>
                <a:gd name="connsiteY410" fmla="*/ 123025 h 884991"/>
                <a:gd name="connsiteX411" fmla="*/ 286435 w 1217602"/>
                <a:gd name="connsiteY411" fmla="*/ 127606 h 884991"/>
                <a:gd name="connsiteX412" fmla="*/ 283165 w 1217602"/>
                <a:gd name="connsiteY412" fmla="*/ 140039 h 884991"/>
                <a:gd name="connsiteX413" fmla="*/ 268778 w 1217602"/>
                <a:gd name="connsiteY413" fmla="*/ 144620 h 884991"/>
                <a:gd name="connsiteX414" fmla="*/ 264854 w 1217602"/>
                <a:gd name="connsiteY414" fmla="*/ 153127 h 884991"/>
                <a:gd name="connsiteX415" fmla="*/ 262239 w 1217602"/>
                <a:gd name="connsiteY415" fmla="*/ 154436 h 884991"/>
                <a:gd name="connsiteX416" fmla="*/ 260276 w 1217602"/>
                <a:gd name="connsiteY416" fmla="*/ 160980 h 884991"/>
                <a:gd name="connsiteX417" fmla="*/ 253083 w 1217602"/>
                <a:gd name="connsiteY417" fmla="*/ 168832 h 884991"/>
                <a:gd name="connsiteX418" fmla="*/ 253737 w 1217602"/>
                <a:gd name="connsiteY418" fmla="*/ 170796 h 884991"/>
                <a:gd name="connsiteX419" fmla="*/ 252429 w 1217602"/>
                <a:gd name="connsiteY419" fmla="*/ 177994 h 884991"/>
                <a:gd name="connsiteX420" fmla="*/ 241966 w 1217602"/>
                <a:gd name="connsiteY420" fmla="*/ 183884 h 88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</a:cxnLst>
              <a:rect l="l" t="t" r="r" b="b"/>
              <a:pathLst>
                <a:path w="1217602" h="884991">
                  <a:moveTo>
                    <a:pt x="240004" y="183229"/>
                  </a:moveTo>
                  <a:cubicBezTo>
                    <a:pt x="240004" y="183229"/>
                    <a:pt x="239350" y="184538"/>
                    <a:pt x="238696" y="185192"/>
                  </a:cubicBezTo>
                  <a:cubicBezTo>
                    <a:pt x="236734" y="189119"/>
                    <a:pt x="234772" y="193699"/>
                    <a:pt x="230194" y="196317"/>
                  </a:cubicBezTo>
                  <a:cubicBezTo>
                    <a:pt x="224308" y="200243"/>
                    <a:pt x="216461" y="197626"/>
                    <a:pt x="211229" y="195663"/>
                  </a:cubicBezTo>
                  <a:cubicBezTo>
                    <a:pt x="211229" y="195663"/>
                    <a:pt x="211229" y="195663"/>
                    <a:pt x="211229" y="195663"/>
                  </a:cubicBezTo>
                  <a:cubicBezTo>
                    <a:pt x="210575" y="198280"/>
                    <a:pt x="209922" y="200898"/>
                    <a:pt x="208614" y="202861"/>
                  </a:cubicBezTo>
                  <a:cubicBezTo>
                    <a:pt x="205998" y="207441"/>
                    <a:pt x="201420" y="208750"/>
                    <a:pt x="195534" y="206133"/>
                  </a:cubicBezTo>
                  <a:cubicBezTo>
                    <a:pt x="194226" y="207441"/>
                    <a:pt x="192265" y="210713"/>
                    <a:pt x="190957" y="212677"/>
                  </a:cubicBezTo>
                  <a:cubicBezTo>
                    <a:pt x="190957" y="213985"/>
                    <a:pt x="188995" y="218566"/>
                    <a:pt x="188341" y="221184"/>
                  </a:cubicBezTo>
                  <a:cubicBezTo>
                    <a:pt x="185725" y="230345"/>
                    <a:pt x="185071" y="234271"/>
                    <a:pt x="183109" y="236235"/>
                  </a:cubicBezTo>
                  <a:cubicBezTo>
                    <a:pt x="183109" y="236235"/>
                    <a:pt x="182455" y="237543"/>
                    <a:pt x="181147" y="238198"/>
                  </a:cubicBezTo>
                  <a:cubicBezTo>
                    <a:pt x="173300" y="246705"/>
                    <a:pt x="170030" y="250631"/>
                    <a:pt x="169376" y="252595"/>
                  </a:cubicBezTo>
                  <a:cubicBezTo>
                    <a:pt x="169376" y="253903"/>
                    <a:pt x="170684" y="256521"/>
                    <a:pt x="171338" y="258484"/>
                  </a:cubicBezTo>
                  <a:cubicBezTo>
                    <a:pt x="173954" y="264373"/>
                    <a:pt x="175261" y="268300"/>
                    <a:pt x="174608" y="271572"/>
                  </a:cubicBezTo>
                  <a:cubicBezTo>
                    <a:pt x="173954" y="278770"/>
                    <a:pt x="166760" y="281387"/>
                    <a:pt x="162836" y="282696"/>
                  </a:cubicBezTo>
                  <a:cubicBezTo>
                    <a:pt x="162836" y="282696"/>
                    <a:pt x="162182" y="282696"/>
                    <a:pt x="161528" y="282696"/>
                  </a:cubicBezTo>
                  <a:cubicBezTo>
                    <a:pt x="160875" y="284005"/>
                    <a:pt x="159567" y="286622"/>
                    <a:pt x="159567" y="287931"/>
                  </a:cubicBezTo>
                  <a:cubicBezTo>
                    <a:pt x="159567" y="289240"/>
                    <a:pt x="159567" y="289894"/>
                    <a:pt x="158912" y="290549"/>
                  </a:cubicBezTo>
                  <a:cubicBezTo>
                    <a:pt x="158912" y="292512"/>
                    <a:pt x="157605" y="301019"/>
                    <a:pt x="158912" y="303637"/>
                  </a:cubicBezTo>
                  <a:cubicBezTo>
                    <a:pt x="160875" y="307563"/>
                    <a:pt x="160220" y="312798"/>
                    <a:pt x="155643" y="317379"/>
                  </a:cubicBezTo>
                  <a:cubicBezTo>
                    <a:pt x="155643" y="318033"/>
                    <a:pt x="155643" y="319342"/>
                    <a:pt x="155643" y="319997"/>
                  </a:cubicBezTo>
                  <a:cubicBezTo>
                    <a:pt x="155643" y="322614"/>
                    <a:pt x="154989" y="325232"/>
                    <a:pt x="154335" y="327195"/>
                  </a:cubicBezTo>
                  <a:cubicBezTo>
                    <a:pt x="153027" y="330467"/>
                    <a:pt x="149757" y="334393"/>
                    <a:pt x="143871" y="340937"/>
                  </a:cubicBezTo>
                  <a:cubicBezTo>
                    <a:pt x="145833" y="342246"/>
                    <a:pt x="147141" y="344863"/>
                    <a:pt x="147141" y="347481"/>
                  </a:cubicBezTo>
                  <a:cubicBezTo>
                    <a:pt x="147141" y="349444"/>
                    <a:pt x="147141" y="351407"/>
                    <a:pt x="147141" y="352716"/>
                  </a:cubicBezTo>
                  <a:cubicBezTo>
                    <a:pt x="147141" y="353370"/>
                    <a:pt x="147141" y="354025"/>
                    <a:pt x="147141" y="355333"/>
                  </a:cubicBezTo>
                  <a:cubicBezTo>
                    <a:pt x="147141" y="360569"/>
                    <a:pt x="143218" y="363186"/>
                    <a:pt x="140602" y="365149"/>
                  </a:cubicBezTo>
                  <a:cubicBezTo>
                    <a:pt x="140602" y="366458"/>
                    <a:pt x="141910" y="367767"/>
                    <a:pt x="141910" y="368421"/>
                  </a:cubicBezTo>
                  <a:cubicBezTo>
                    <a:pt x="143871" y="375620"/>
                    <a:pt x="135370" y="382818"/>
                    <a:pt x="132100" y="384127"/>
                  </a:cubicBezTo>
                  <a:cubicBezTo>
                    <a:pt x="132100" y="385435"/>
                    <a:pt x="131446" y="389362"/>
                    <a:pt x="131446" y="390016"/>
                  </a:cubicBezTo>
                  <a:cubicBezTo>
                    <a:pt x="131446" y="390016"/>
                    <a:pt x="132754" y="391979"/>
                    <a:pt x="133408" y="393288"/>
                  </a:cubicBezTo>
                  <a:cubicBezTo>
                    <a:pt x="134716" y="395251"/>
                    <a:pt x="135370" y="396560"/>
                    <a:pt x="136024" y="398523"/>
                  </a:cubicBezTo>
                  <a:cubicBezTo>
                    <a:pt x="136678" y="401141"/>
                    <a:pt x="136678" y="403104"/>
                    <a:pt x="136024" y="405721"/>
                  </a:cubicBezTo>
                  <a:cubicBezTo>
                    <a:pt x="134716" y="408993"/>
                    <a:pt x="131446" y="410302"/>
                    <a:pt x="128177" y="411611"/>
                  </a:cubicBezTo>
                  <a:cubicBezTo>
                    <a:pt x="128177" y="412920"/>
                    <a:pt x="128177" y="413574"/>
                    <a:pt x="128177" y="414883"/>
                  </a:cubicBezTo>
                  <a:cubicBezTo>
                    <a:pt x="128177" y="422736"/>
                    <a:pt x="120329" y="425353"/>
                    <a:pt x="113135" y="427316"/>
                  </a:cubicBezTo>
                  <a:cubicBezTo>
                    <a:pt x="113135" y="427971"/>
                    <a:pt x="113135" y="429280"/>
                    <a:pt x="114443" y="431243"/>
                  </a:cubicBezTo>
                  <a:cubicBezTo>
                    <a:pt x="116405" y="436478"/>
                    <a:pt x="113135" y="443022"/>
                    <a:pt x="111173" y="446294"/>
                  </a:cubicBezTo>
                  <a:cubicBezTo>
                    <a:pt x="111173" y="446948"/>
                    <a:pt x="112481" y="448257"/>
                    <a:pt x="113135" y="448911"/>
                  </a:cubicBezTo>
                  <a:cubicBezTo>
                    <a:pt x="115097" y="451529"/>
                    <a:pt x="117059" y="454146"/>
                    <a:pt x="117713" y="456764"/>
                  </a:cubicBezTo>
                  <a:cubicBezTo>
                    <a:pt x="118367" y="462653"/>
                    <a:pt x="113789" y="465925"/>
                    <a:pt x="109212" y="468543"/>
                  </a:cubicBezTo>
                  <a:cubicBezTo>
                    <a:pt x="107904" y="469197"/>
                    <a:pt x="105942" y="471160"/>
                    <a:pt x="104634" y="471815"/>
                  </a:cubicBezTo>
                  <a:cubicBezTo>
                    <a:pt x="104634" y="473123"/>
                    <a:pt x="105288" y="475741"/>
                    <a:pt x="105942" y="477050"/>
                  </a:cubicBezTo>
                  <a:cubicBezTo>
                    <a:pt x="106596" y="479013"/>
                    <a:pt x="107250" y="481631"/>
                    <a:pt x="107250" y="482939"/>
                  </a:cubicBezTo>
                  <a:cubicBezTo>
                    <a:pt x="107250" y="490138"/>
                    <a:pt x="99402" y="492101"/>
                    <a:pt x="96786" y="492755"/>
                  </a:cubicBezTo>
                  <a:cubicBezTo>
                    <a:pt x="96786" y="492755"/>
                    <a:pt x="96786" y="492755"/>
                    <a:pt x="96786" y="492755"/>
                  </a:cubicBezTo>
                  <a:cubicBezTo>
                    <a:pt x="96786" y="492755"/>
                    <a:pt x="96786" y="492755"/>
                    <a:pt x="96786" y="492755"/>
                  </a:cubicBezTo>
                  <a:cubicBezTo>
                    <a:pt x="96132" y="495373"/>
                    <a:pt x="94171" y="499954"/>
                    <a:pt x="89593" y="501262"/>
                  </a:cubicBezTo>
                  <a:cubicBezTo>
                    <a:pt x="84361" y="503226"/>
                    <a:pt x="79130" y="501262"/>
                    <a:pt x="74552" y="499299"/>
                  </a:cubicBezTo>
                  <a:cubicBezTo>
                    <a:pt x="74552" y="499299"/>
                    <a:pt x="74552" y="499299"/>
                    <a:pt x="74552" y="499299"/>
                  </a:cubicBezTo>
                  <a:cubicBezTo>
                    <a:pt x="74552" y="499299"/>
                    <a:pt x="73244" y="500608"/>
                    <a:pt x="72590" y="500608"/>
                  </a:cubicBezTo>
                  <a:cubicBezTo>
                    <a:pt x="68666" y="502571"/>
                    <a:pt x="65396" y="501262"/>
                    <a:pt x="62780" y="500608"/>
                  </a:cubicBezTo>
                  <a:cubicBezTo>
                    <a:pt x="62126" y="500608"/>
                    <a:pt x="60818" y="499954"/>
                    <a:pt x="59511" y="499299"/>
                  </a:cubicBezTo>
                  <a:cubicBezTo>
                    <a:pt x="59511" y="499299"/>
                    <a:pt x="59511" y="499299"/>
                    <a:pt x="59511" y="499299"/>
                  </a:cubicBezTo>
                  <a:cubicBezTo>
                    <a:pt x="58856" y="499954"/>
                    <a:pt x="58203" y="501262"/>
                    <a:pt x="56895" y="502571"/>
                  </a:cubicBezTo>
                  <a:cubicBezTo>
                    <a:pt x="56895" y="503226"/>
                    <a:pt x="56895" y="504534"/>
                    <a:pt x="56895" y="505189"/>
                  </a:cubicBezTo>
                  <a:cubicBezTo>
                    <a:pt x="56895" y="507806"/>
                    <a:pt x="56895" y="511078"/>
                    <a:pt x="54279" y="513696"/>
                  </a:cubicBezTo>
                  <a:cubicBezTo>
                    <a:pt x="54279" y="514350"/>
                    <a:pt x="54279" y="515659"/>
                    <a:pt x="54279" y="516968"/>
                  </a:cubicBezTo>
                  <a:cubicBezTo>
                    <a:pt x="54279" y="524820"/>
                    <a:pt x="43815" y="528747"/>
                    <a:pt x="37930" y="530710"/>
                  </a:cubicBezTo>
                  <a:cubicBezTo>
                    <a:pt x="31390" y="532673"/>
                    <a:pt x="24850" y="528092"/>
                    <a:pt x="20927" y="525475"/>
                  </a:cubicBezTo>
                  <a:cubicBezTo>
                    <a:pt x="20927" y="525475"/>
                    <a:pt x="20927" y="525475"/>
                    <a:pt x="20927" y="525475"/>
                  </a:cubicBezTo>
                  <a:cubicBezTo>
                    <a:pt x="19619" y="527438"/>
                    <a:pt x="17657" y="530710"/>
                    <a:pt x="13733" y="532018"/>
                  </a:cubicBezTo>
                  <a:cubicBezTo>
                    <a:pt x="10464" y="533327"/>
                    <a:pt x="7194" y="532673"/>
                    <a:pt x="3924" y="532673"/>
                  </a:cubicBezTo>
                  <a:cubicBezTo>
                    <a:pt x="2616" y="532673"/>
                    <a:pt x="654" y="532673"/>
                    <a:pt x="0" y="532673"/>
                  </a:cubicBezTo>
                  <a:cubicBezTo>
                    <a:pt x="0" y="532673"/>
                    <a:pt x="0" y="532673"/>
                    <a:pt x="0" y="532673"/>
                  </a:cubicBezTo>
                  <a:cubicBezTo>
                    <a:pt x="3924" y="536599"/>
                    <a:pt x="9156" y="541180"/>
                    <a:pt x="10464" y="544452"/>
                  </a:cubicBezTo>
                  <a:cubicBezTo>
                    <a:pt x="11771" y="546415"/>
                    <a:pt x="12425" y="548378"/>
                    <a:pt x="12425" y="549687"/>
                  </a:cubicBezTo>
                  <a:cubicBezTo>
                    <a:pt x="12425" y="550342"/>
                    <a:pt x="12425" y="551650"/>
                    <a:pt x="13079" y="552305"/>
                  </a:cubicBezTo>
                  <a:cubicBezTo>
                    <a:pt x="13079" y="552305"/>
                    <a:pt x="15041" y="552305"/>
                    <a:pt x="16349" y="552305"/>
                  </a:cubicBezTo>
                  <a:cubicBezTo>
                    <a:pt x="19619" y="552305"/>
                    <a:pt x="23543" y="552959"/>
                    <a:pt x="26813" y="556231"/>
                  </a:cubicBezTo>
                  <a:cubicBezTo>
                    <a:pt x="27466" y="556231"/>
                    <a:pt x="30082" y="556886"/>
                    <a:pt x="31390" y="557540"/>
                  </a:cubicBezTo>
                  <a:cubicBezTo>
                    <a:pt x="35968" y="558194"/>
                    <a:pt x="39892" y="558849"/>
                    <a:pt x="42507" y="562121"/>
                  </a:cubicBezTo>
                  <a:cubicBezTo>
                    <a:pt x="43162" y="562775"/>
                    <a:pt x="44469" y="564738"/>
                    <a:pt x="47085" y="568665"/>
                  </a:cubicBezTo>
                  <a:cubicBezTo>
                    <a:pt x="49701" y="572591"/>
                    <a:pt x="54933" y="579789"/>
                    <a:pt x="58203" y="584370"/>
                  </a:cubicBezTo>
                  <a:cubicBezTo>
                    <a:pt x="60164" y="581752"/>
                    <a:pt x="62780" y="579789"/>
                    <a:pt x="66050" y="579789"/>
                  </a:cubicBezTo>
                  <a:cubicBezTo>
                    <a:pt x="68012" y="579789"/>
                    <a:pt x="69974" y="581098"/>
                    <a:pt x="71936" y="582407"/>
                  </a:cubicBezTo>
                  <a:cubicBezTo>
                    <a:pt x="73897" y="585024"/>
                    <a:pt x="74552" y="588950"/>
                    <a:pt x="75205" y="593531"/>
                  </a:cubicBezTo>
                  <a:cubicBezTo>
                    <a:pt x="75205" y="594840"/>
                    <a:pt x="75205" y="597457"/>
                    <a:pt x="75205" y="598112"/>
                  </a:cubicBezTo>
                  <a:cubicBezTo>
                    <a:pt x="78475" y="604001"/>
                    <a:pt x="79783" y="609237"/>
                    <a:pt x="77167" y="613163"/>
                  </a:cubicBezTo>
                  <a:cubicBezTo>
                    <a:pt x="77167" y="613163"/>
                    <a:pt x="76513" y="614472"/>
                    <a:pt x="75860" y="615126"/>
                  </a:cubicBezTo>
                  <a:cubicBezTo>
                    <a:pt x="75860" y="615126"/>
                    <a:pt x="77167" y="616435"/>
                    <a:pt x="77821" y="617089"/>
                  </a:cubicBezTo>
                  <a:cubicBezTo>
                    <a:pt x="83053" y="621670"/>
                    <a:pt x="86977" y="625596"/>
                    <a:pt x="85015" y="630831"/>
                  </a:cubicBezTo>
                  <a:cubicBezTo>
                    <a:pt x="85015" y="632140"/>
                    <a:pt x="83707" y="633449"/>
                    <a:pt x="82399" y="635412"/>
                  </a:cubicBezTo>
                  <a:cubicBezTo>
                    <a:pt x="82399" y="635412"/>
                    <a:pt x="83707" y="636067"/>
                    <a:pt x="84361" y="636721"/>
                  </a:cubicBezTo>
                  <a:cubicBezTo>
                    <a:pt x="87631" y="638684"/>
                    <a:pt x="90901" y="640647"/>
                    <a:pt x="93516" y="643265"/>
                  </a:cubicBezTo>
                  <a:cubicBezTo>
                    <a:pt x="97440" y="646537"/>
                    <a:pt x="108558" y="655044"/>
                    <a:pt x="111828" y="657007"/>
                  </a:cubicBezTo>
                  <a:cubicBezTo>
                    <a:pt x="114443" y="658970"/>
                    <a:pt x="117713" y="660279"/>
                    <a:pt x="119675" y="660933"/>
                  </a:cubicBezTo>
                  <a:cubicBezTo>
                    <a:pt x="121637" y="658970"/>
                    <a:pt x="123599" y="656352"/>
                    <a:pt x="127522" y="656352"/>
                  </a:cubicBezTo>
                  <a:cubicBezTo>
                    <a:pt x="129484" y="656352"/>
                    <a:pt x="131446" y="657007"/>
                    <a:pt x="133408" y="658316"/>
                  </a:cubicBezTo>
                  <a:cubicBezTo>
                    <a:pt x="133408" y="658316"/>
                    <a:pt x="134716" y="659624"/>
                    <a:pt x="135370" y="660279"/>
                  </a:cubicBezTo>
                  <a:cubicBezTo>
                    <a:pt x="141256" y="667477"/>
                    <a:pt x="143871" y="668786"/>
                    <a:pt x="144526" y="668786"/>
                  </a:cubicBezTo>
                  <a:cubicBezTo>
                    <a:pt x="145833" y="668786"/>
                    <a:pt x="149757" y="668786"/>
                    <a:pt x="152373" y="668786"/>
                  </a:cubicBezTo>
                  <a:cubicBezTo>
                    <a:pt x="158912" y="668132"/>
                    <a:pt x="165452" y="667477"/>
                    <a:pt x="170684" y="670095"/>
                  </a:cubicBezTo>
                  <a:cubicBezTo>
                    <a:pt x="175261" y="672058"/>
                    <a:pt x="185071" y="679256"/>
                    <a:pt x="187033" y="685800"/>
                  </a:cubicBezTo>
                  <a:cubicBezTo>
                    <a:pt x="187033" y="687763"/>
                    <a:pt x="187033" y="690381"/>
                    <a:pt x="186379" y="692344"/>
                  </a:cubicBezTo>
                  <a:cubicBezTo>
                    <a:pt x="185071" y="694307"/>
                    <a:pt x="183763" y="695616"/>
                    <a:pt x="182455" y="696270"/>
                  </a:cubicBezTo>
                  <a:cubicBezTo>
                    <a:pt x="182455" y="696270"/>
                    <a:pt x="181801" y="696925"/>
                    <a:pt x="181147" y="696925"/>
                  </a:cubicBezTo>
                  <a:cubicBezTo>
                    <a:pt x="181147" y="696925"/>
                    <a:pt x="181147" y="698234"/>
                    <a:pt x="181147" y="698888"/>
                  </a:cubicBezTo>
                  <a:cubicBezTo>
                    <a:pt x="181147" y="704123"/>
                    <a:pt x="181147" y="709358"/>
                    <a:pt x="176569" y="711976"/>
                  </a:cubicBezTo>
                  <a:cubicBezTo>
                    <a:pt x="176569" y="711976"/>
                    <a:pt x="175261" y="712630"/>
                    <a:pt x="175261" y="713284"/>
                  </a:cubicBezTo>
                  <a:cubicBezTo>
                    <a:pt x="175261" y="713284"/>
                    <a:pt x="176569" y="713284"/>
                    <a:pt x="176569" y="713284"/>
                  </a:cubicBezTo>
                  <a:cubicBezTo>
                    <a:pt x="177224" y="713284"/>
                    <a:pt x="178531" y="713284"/>
                    <a:pt x="179839" y="713939"/>
                  </a:cubicBezTo>
                  <a:cubicBezTo>
                    <a:pt x="188341" y="715247"/>
                    <a:pt x="198804" y="717211"/>
                    <a:pt x="200112" y="725063"/>
                  </a:cubicBezTo>
                  <a:cubicBezTo>
                    <a:pt x="200112" y="728335"/>
                    <a:pt x="200112" y="732262"/>
                    <a:pt x="197496" y="734879"/>
                  </a:cubicBezTo>
                  <a:cubicBezTo>
                    <a:pt x="194880" y="738806"/>
                    <a:pt x="190303" y="741423"/>
                    <a:pt x="185725" y="742078"/>
                  </a:cubicBezTo>
                  <a:cubicBezTo>
                    <a:pt x="184417" y="742078"/>
                    <a:pt x="183109" y="742078"/>
                    <a:pt x="182455" y="742078"/>
                  </a:cubicBezTo>
                  <a:cubicBezTo>
                    <a:pt x="181147" y="742078"/>
                    <a:pt x="178531" y="742078"/>
                    <a:pt x="177224" y="742732"/>
                  </a:cubicBezTo>
                  <a:cubicBezTo>
                    <a:pt x="178531" y="743387"/>
                    <a:pt x="179185" y="744695"/>
                    <a:pt x="179839" y="746658"/>
                  </a:cubicBezTo>
                  <a:cubicBezTo>
                    <a:pt x="179839" y="746658"/>
                    <a:pt x="179839" y="746658"/>
                    <a:pt x="179839" y="746658"/>
                  </a:cubicBezTo>
                  <a:cubicBezTo>
                    <a:pt x="190957" y="744041"/>
                    <a:pt x="199458" y="742732"/>
                    <a:pt x="204036" y="746658"/>
                  </a:cubicBezTo>
                  <a:cubicBezTo>
                    <a:pt x="205998" y="748622"/>
                    <a:pt x="207959" y="752548"/>
                    <a:pt x="210575" y="758437"/>
                  </a:cubicBezTo>
                  <a:cubicBezTo>
                    <a:pt x="211229" y="760400"/>
                    <a:pt x="212537" y="763018"/>
                    <a:pt x="213845" y="764327"/>
                  </a:cubicBezTo>
                  <a:cubicBezTo>
                    <a:pt x="215807" y="764327"/>
                    <a:pt x="219077" y="763018"/>
                    <a:pt x="221693" y="763018"/>
                  </a:cubicBezTo>
                  <a:cubicBezTo>
                    <a:pt x="226271" y="762364"/>
                    <a:pt x="231502" y="761055"/>
                    <a:pt x="234772" y="760400"/>
                  </a:cubicBezTo>
                  <a:lnTo>
                    <a:pt x="238042" y="760400"/>
                  </a:lnTo>
                  <a:cubicBezTo>
                    <a:pt x="251775" y="758437"/>
                    <a:pt x="257661" y="757783"/>
                    <a:pt x="261584" y="761709"/>
                  </a:cubicBezTo>
                  <a:cubicBezTo>
                    <a:pt x="264200" y="764327"/>
                    <a:pt x="272702" y="774797"/>
                    <a:pt x="274664" y="778069"/>
                  </a:cubicBezTo>
                  <a:lnTo>
                    <a:pt x="274664" y="779378"/>
                  </a:lnTo>
                  <a:cubicBezTo>
                    <a:pt x="275972" y="780686"/>
                    <a:pt x="278588" y="783958"/>
                    <a:pt x="279241" y="784613"/>
                  </a:cubicBezTo>
                  <a:cubicBezTo>
                    <a:pt x="279895" y="784613"/>
                    <a:pt x="280549" y="784613"/>
                    <a:pt x="281203" y="782650"/>
                  </a:cubicBezTo>
                  <a:cubicBezTo>
                    <a:pt x="281857" y="780686"/>
                    <a:pt x="283165" y="774797"/>
                    <a:pt x="284473" y="770871"/>
                  </a:cubicBezTo>
                  <a:cubicBezTo>
                    <a:pt x="285781" y="764981"/>
                    <a:pt x="286435" y="761055"/>
                    <a:pt x="287089" y="759092"/>
                  </a:cubicBezTo>
                  <a:lnTo>
                    <a:pt x="287089" y="759092"/>
                  </a:lnTo>
                  <a:cubicBezTo>
                    <a:pt x="289051" y="753202"/>
                    <a:pt x="291013" y="747313"/>
                    <a:pt x="296244" y="745350"/>
                  </a:cubicBezTo>
                  <a:cubicBezTo>
                    <a:pt x="296898" y="745350"/>
                    <a:pt x="298206" y="745350"/>
                    <a:pt x="298860" y="744695"/>
                  </a:cubicBezTo>
                  <a:cubicBezTo>
                    <a:pt x="299514" y="744695"/>
                    <a:pt x="301476" y="744695"/>
                    <a:pt x="302784" y="744041"/>
                  </a:cubicBezTo>
                  <a:cubicBezTo>
                    <a:pt x="302784" y="744041"/>
                    <a:pt x="302784" y="744041"/>
                    <a:pt x="302784" y="744041"/>
                  </a:cubicBezTo>
                  <a:cubicBezTo>
                    <a:pt x="306054" y="738151"/>
                    <a:pt x="308016" y="734225"/>
                    <a:pt x="311939" y="732916"/>
                  </a:cubicBezTo>
                  <a:lnTo>
                    <a:pt x="315209" y="732916"/>
                  </a:lnTo>
                  <a:cubicBezTo>
                    <a:pt x="315209" y="732262"/>
                    <a:pt x="317825" y="734225"/>
                    <a:pt x="317825" y="734225"/>
                  </a:cubicBezTo>
                  <a:cubicBezTo>
                    <a:pt x="317825" y="734225"/>
                    <a:pt x="319133" y="735534"/>
                    <a:pt x="320441" y="736843"/>
                  </a:cubicBezTo>
                  <a:cubicBezTo>
                    <a:pt x="322403" y="738806"/>
                    <a:pt x="326980" y="743387"/>
                    <a:pt x="328942" y="744041"/>
                  </a:cubicBezTo>
                  <a:cubicBezTo>
                    <a:pt x="331558" y="744695"/>
                    <a:pt x="334828" y="746004"/>
                    <a:pt x="336790" y="746004"/>
                  </a:cubicBezTo>
                  <a:cubicBezTo>
                    <a:pt x="336790" y="746004"/>
                    <a:pt x="338098" y="746004"/>
                    <a:pt x="339406" y="746004"/>
                  </a:cubicBezTo>
                  <a:cubicBezTo>
                    <a:pt x="343329" y="746004"/>
                    <a:pt x="348561" y="746004"/>
                    <a:pt x="353139" y="748622"/>
                  </a:cubicBezTo>
                  <a:cubicBezTo>
                    <a:pt x="358370" y="751239"/>
                    <a:pt x="368834" y="757783"/>
                    <a:pt x="365564" y="765636"/>
                  </a:cubicBezTo>
                  <a:cubicBezTo>
                    <a:pt x="365564" y="765636"/>
                    <a:pt x="358370" y="778723"/>
                    <a:pt x="349869" y="776106"/>
                  </a:cubicBezTo>
                  <a:cubicBezTo>
                    <a:pt x="349215" y="776106"/>
                    <a:pt x="347907" y="775451"/>
                    <a:pt x="345945" y="774797"/>
                  </a:cubicBezTo>
                  <a:cubicBezTo>
                    <a:pt x="345291" y="774797"/>
                    <a:pt x="343984" y="774143"/>
                    <a:pt x="342676" y="773488"/>
                  </a:cubicBezTo>
                  <a:cubicBezTo>
                    <a:pt x="342676" y="773488"/>
                    <a:pt x="342676" y="773488"/>
                    <a:pt x="342676" y="773488"/>
                  </a:cubicBezTo>
                  <a:cubicBezTo>
                    <a:pt x="341368" y="779378"/>
                    <a:pt x="340060" y="786576"/>
                    <a:pt x="333520" y="786576"/>
                  </a:cubicBezTo>
                  <a:cubicBezTo>
                    <a:pt x="333520" y="786576"/>
                    <a:pt x="334174" y="787885"/>
                    <a:pt x="334828" y="788539"/>
                  </a:cubicBezTo>
                  <a:cubicBezTo>
                    <a:pt x="335482" y="790502"/>
                    <a:pt x="339406" y="797701"/>
                    <a:pt x="341368" y="800318"/>
                  </a:cubicBezTo>
                  <a:lnTo>
                    <a:pt x="341368" y="800318"/>
                  </a:lnTo>
                  <a:cubicBezTo>
                    <a:pt x="343329" y="803590"/>
                    <a:pt x="343984" y="804245"/>
                    <a:pt x="344637" y="804245"/>
                  </a:cubicBezTo>
                  <a:cubicBezTo>
                    <a:pt x="345291" y="804245"/>
                    <a:pt x="346599" y="804245"/>
                    <a:pt x="347907" y="804245"/>
                  </a:cubicBezTo>
                  <a:lnTo>
                    <a:pt x="347907" y="804245"/>
                  </a:lnTo>
                  <a:cubicBezTo>
                    <a:pt x="352485" y="804245"/>
                    <a:pt x="358370" y="804245"/>
                    <a:pt x="361640" y="808825"/>
                  </a:cubicBezTo>
                  <a:cubicBezTo>
                    <a:pt x="363602" y="811443"/>
                    <a:pt x="363602" y="814715"/>
                    <a:pt x="364256" y="817987"/>
                  </a:cubicBezTo>
                  <a:cubicBezTo>
                    <a:pt x="364256" y="817987"/>
                    <a:pt x="364256" y="819296"/>
                    <a:pt x="364256" y="819296"/>
                  </a:cubicBezTo>
                  <a:cubicBezTo>
                    <a:pt x="364256" y="819296"/>
                    <a:pt x="365564" y="819296"/>
                    <a:pt x="366218" y="819296"/>
                  </a:cubicBezTo>
                  <a:cubicBezTo>
                    <a:pt x="368834" y="819296"/>
                    <a:pt x="371450" y="819950"/>
                    <a:pt x="374066" y="821259"/>
                  </a:cubicBezTo>
                  <a:cubicBezTo>
                    <a:pt x="375374" y="821259"/>
                    <a:pt x="377335" y="823222"/>
                    <a:pt x="379951" y="824531"/>
                  </a:cubicBezTo>
                  <a:cubicBezTo>
                    <a:pt x="383221" y="826494"/>
                    <a:pt x="390415" y="830420"/>
                    <a:pt x="392376" y="831074"/>
                  </a:cubicBezTo>
                  <a:cubicBezTo>
                    <a:pt x="392376" y="831074"/>
                    <a:pt x="395646" y="831074"/>
                    <a:pt x="396954" y="831074"/>
                  </a:cubicBezTo>
                  <a:cubicBezTo>
                    <a:pt x="403494" y="830420"/>
                    <a:pt x="411995" y="829111"/>
                    <a:pt x="415265" y="835655"/>
                  </a:cubicBezTo>
                  <a:cubicBezTo>
                    <a:pt x="417227" y="839581"/>
                    <a:pt x="418535" y="848743"/>
                    <a:pt x="415919" y="854633"/>
                  </a:cubicBezTo>
                  <a:cubicBezTo>
                    <a:pt x="414611" y="857250"/>
                    <a:pt x="412650" y="859213"/>
                    <a:pt x="410034" y="860522"/>
                  </a:cubicBezTo>
                  <a:lnTo>
                    <a:pt x="408072" y="860522"/>
                  </a:lnTo>
                  <a:cubicBezTo>
                    <a:pt x="406110" y="861831"/>
                    <a:pt x="402186" y="863140"/>
                    <a:pt x="400878" y="863794"/>
                  </a:cubicBezTo>
                  <a:cubicBezTo>
                    <a:pt x="399570" y="866412"/>
                    <a:pt x="397608" y="874919"/>
                    <a:pt x="397608" y="878191"/>
                  </a:cubicBezTo>
                  <a:cubicBezTo>
                    <a:pt x="399570" y="880154"/>
                    <a:pt x="406110" y="884734"/>
                    <a:pt x="410687" y="884734"/>
                  </a:cubicBezTo>
                  <a:cubicBezTo>
                    <a:pt x="418535" y="885389"/>
                    <a:pt x="424421" y="884734"/>
                    <a:pt x="425729" y="883426"/>
                  </a:cubicBezTo>
                  <a:cubicBezTo>
                    <a:pt x="426383" y="883426"/>
                    <a:pt x="427036" y="882117"/>
                    <a:pt x="428344" y="881463"/>
                  </a:cubicBezTo>
                  <a:cubicBezTo>
                    <a:pt x="434884" y="876227"/>
                    <a:pt x="440770" y="870992"/>
                    <a:pt x="445348" y="870338"/>
                  </a:cubicBezTo>
                  <a:cubicBezTo>
                    <a:pt x="446001" y="870338"/>
                    <a:pt x="447963" y="869684"/>
                    <a:pt x="449271" y="869029"/>
                  </a:cubicBezTo>
                  <a:cubicBezTo>
                    <a:pt x="464312" y="864449"/>
                    <a:pt x="470198" y="863140"/>
                    <a:pt x="474122" y="865103"/>
                  </a:cubicBezTo>
                  <a:lnTo>
                    <a:pt x="476083" y="865103"/>
                  </a:lnTo>
                  <a:cubicBezTo>
                    <a:pt x="485239" y="870338"/>
                    <a:pt x="489163" y="871647"/>
                    <a:pt x="490471" y="872301"/>
                  </a:cubicBezTo>
                  <a:cubicBezTo>
                    <a:pt x="491125" y="872301"/>
                    <a:pt x="492432" y="870992"/>
                    <a:pt x="493740" y="870338"/>
                  </a:cubicBezTo>
                  <a:cubicBezTo>
                    <a:pt x="498972" y="867066"/>
                    <a:pt x="503550" y="864449"/>
                    <a:pt x="508781" y="865757"/>
                  </a:cubicBezTo>
                  <a:cubicBezTo>
                    <a:pt x="510744" y="865757"/>
                    <a:pt x="521861" y="867720"/>
                    <a:pt x="528400" y="868375"/>
                  </a:cubicBezTo>
                  <a:cubicBezTo>
                    <a:pt x="532978" y="868375"/>
                    <a:pt x="536902" y="869029"/>
                    <a:pt x="539518" y="869684"/>
                  </a:cubicBezTo>
                  <a:cubicBezTo>
                    <a:pt x="548673" y="870992"/>
                    <a:pt x="557175" y="872301"/>
                    <a:pt x="562406" y="874264"/>
                  </a:cubicBezTo>
                  <a:cubicBezTo>
                    <a:pt x="565676" y="875573"/>
                    <a:pt x="570908" y="876882"/>
                    <a:pt x="574832" y="876227"/>
                  </a:cubicBezTo>
                  <a:cubicBezTo>
                    <a:pt x="579410" y="875573"/>
                    <a:pt x="589873" y="870992"/>
                    <a:pt x="591835" y="869684"/>
                  </a:cubicBezTo>
                  <a:cubicBezTo>
                    <a:pt x="592489" y="869684"/>
                    <a:pt x="594451" y="867720"/>
                    <a:pt x="595759" y="865757"/>
                  </a:cubicBezTo>
                  <a:cubicBezTo>
                    <a:pt x="603606" y="857905"/>
                    <a:pt x="606876" y="854633"/>
                    <a:pt x="610145" y="853978"/>
                  </a:cubicBezTo>
                  <a:cubicBezTo>
                    <a:pt x="616685" y="852015"/>
                    <a:pt x="620609" y="851361"/>
                    <a:pt x="623879" y="852015"/>
                  </a:cubicBezTo>
                  <a:lnTo>
                    <a:pt x="624533" y="852015"/>
                  </a:lnTo>
                  <a:cubicBezTo>
                    <a:pt x="627802" y="852669"/>
                    <a:pt x="636958" y="855287"/>
                    <a:pt x="642190" y="855287"/>
                  </a:cubicBezTo>
                  <a:cubicBezTo>
                    <a:pt x="648729" y="855287"/>
                    <a:pt x="656577" y="853324"/>
                    <a:pt x="659847" y="851361"/>
                  </a:cubicBezTo>
                  <a:cubicBezTo>
                    <a:pt x="660500" y="851361"/>
                    <a:pt x="661808" y="850052"/>
                    <a:pt x="663116" y="849397"/>
                  </a:cubicBezTo>
                  <a:cubicBezTo>
                    <a:pt x="669656" y="846125"/>
                    <a:pt x="674888" y="842853"/>
                    <a:pt x="679465" y="845471"/>
                  </a:cubicBezTo>
                  <a:cubicBezTo>
                    <a:pt x="682735" y="846780"/>
                    <a:pt x="689929" y="849397"/>
                    <a:pt x="691890" y="849397"/>
                  </a:cubicBezTo>
                  <a:cubicBezTo>
                    <a:pt x="693198" y="849397"/>
                    <a:pt x="696468" y="848089"/>
                    <a:pt x="698430" y="847434"/>
                  </a:cubicBezTo>
                  <a:cubicBezTo>
                    <a:pt x="703008" y="846125"/>
                    <a:pt x="705624" y="844817"/>
                    <a:pt x="708240" y="845471"/>
                  </a:cubicBezTo>
                  <a:cubicBezTo>
                    <a:pt x="709548" y="845471"/>
                    <a:pt x="710856" y="845471"/>
                    <a:pt x="716087" y="848089"/>
                  </a:cubicBezTo>
                  <a:cubicBezTo>
                    <a:pt x="720011" y="849397"/>
                    <a:pt x="728513" y="852015"/>
                    <a:pt x="731782" y="852669"/>
                  </a:cubicBezTo>
                  <a:cubicBezTo>
                    <a:pt x="732436" y="852669"/>
                    <a:pt x="733090" y="851361"/>
                    <a:pt x="734398" y="851361"/>
                  </a:cubicBezTo>
                  <a:cubicBezTo>
                    <a:pt x="738322" y="848743"/>
                    <a:pt x="741592" y="846780"/>
                    <a:pt x="744862" y="845471"/>
                  </a:cubicBezTo>
                  <a:cubicBezTo>
                    <a:pt x="746170" y="845471"/>
                    <a:pt x="747477" y="845471"/>
                    <a:pt x="748131" y="844817"/>
                  </a:cubicBezTo>
                  <a:cubicBezTo>
                    <a:pt x="749439" y="844817"/>
                    <a:pt x="751401" y="844817"/>
                    <a:pt x="752055" y="844162"/>
                  </a:cubicBezTo>
                  <a:cubicBezTo>
                    <a:pt x="752055" y="844162"/>
                    <a:pt x="753363" y="842199"/>
                    <a:pt x="754671" y="840890"/>
                  </a:cubicBezTo>
                  <a:cubicBezTo>
                    <a:pt x="757941" y="837618"/>
                    <a:pt x="759903" y="835655"/>
                    <a:pt x="761864" y="834346"/>
                  </a:cubicBezTo>
                  <a:cubicBezTo>
                    <a:pt x="763172" y="833692"/>
                    <a:pt x="764480" y="833038"/>
                    <a:pt x="767750" y="831729"/>
                  </a:cubicBezTo>
                  <a:cubicBezTo>
                    <a:pt x="769712" y="831074"/>
                    <a:pt x="774290" y="829111"/>
                    <a:pt x="775598" y="828457"/>
                  </a:cubicBezTo>
                  <a:cubicBezTo>
                    <a:pt x="775598" y="827803"/>
                    <a:pt x="776252" y="825839"/>
                    <a:pt x="776905" y="825185"/>
                  </a:cubicBezTo>
                  <a:cubicBezTo>
                    <a:pt x="778213" y="821913"/>
                    <a:pt x="778868" y="819296"/>
                    <a:pt x="780829" y="817987"/>
                  </a:cubicBezTo>
                  <a:cubicBezTo>
                    <a:pt x="782137" y="816678"/>
                    <a:pt x="785407" y="812097"/>
                    <a:pt x="786061" y="810134"/>
                  </a:cubicBezTo>
                  <a:cubicBezTo>
                    <a:pt x="786061" y="807517"/>
                    <a:pt x="793254" y="793120"/>
                    <a:pt x="795870" y="789848"/>
                  </a:cubicBezTo>
                  <a:cubicBezTo>
                    <a:pt x="795870" y="789848"/>
                    <a:pt x="797178" y="788539"/>
                    <a:pt x="797832" y="787885"/>
                  </a:cubicBezTo>
                  <a:cubicBezTo>
                    <a:pt x="799140" y="786576"/>
                    <a:pt x="801756" y="783958"/>
                    <a:pt x="801756" y="783304"/>
                  </a:cubicBezTo>
                  <a:cubicBezTo>
                    <a:pt x="801756" y="783304"/>
                    <a:pt x="801756" y="781995"/>
                    <a:pt x="801756" y="781341"/>
                  </a:cubicBezTo>
                  <a:cubicBezTo>
                    <a:pt x="803064" y="776760"/>
                    <a:pt x="804372" y="772834"/>
                    <a:pt x="806334" y="770871"/>
                  </a:cubicBezTo>
                  <a:cubicBezTo>
                    <a:pt x="807642" y="769562"/>
                    <a:pt x="810258" y="768253"/>
                    <a:pt x="814181" y="766290"/>
                  </a:cubicBezTo>
                  <a:cubicBezTo>
                    <a:pt x="815489" y="765636"/>
                    <a:pt x="816797" y="764981"/>
                    <a:pt x="818105" y="764327"/>
                  </a:cubicBezTo>
                  <a:cubicBezTo>
                    <a:pt x="819413" y="763672"/>
                    <a:pt x="822683" y="761055"/>
                    <a:pt x="825299" y="759092"/>
                  </a:cubicBezTo>
                  <a:cubicBezTo>
                    <a:pt x="831184" y="753857"/>
                    <a:pt x="833800" y="752548"/>
                    <a:pt x="835762" y="751239"/>
                  </a:cubicBezTo>
                  <a:cubicBezTo>
                    <a:pt x="838378" y="750585"/>
                    <a:pt x="865190" y="738806"/>
                    <a:pt x="872384" y="734879"/>
                  </a:cubicBezTo>
                  <a:cubicBezTo>
                    <a:pt x="876962" y="732916"/>
                    <a:pt x="884155" y="727681"/>
                    <a:pt x="890041" y="723755"/>
                  </a:cubicBezTo>
                  <a:cubicBezTo>
                    <a:pt x="893965" y="721137"/>
                    <a:pt x="897888" y="718519"/>
                    <a:pt x="899850" y="717211"/>
                  </a:cubicBezTo>
                  <a:lnTo>
                    <a:pt x="902466" y="715902"/>
                  </a:lnTo>
                  <a:cubicBezTo>
                    <a:pt x="913583" y="709358"/>
                    <a:pt x="918161" y="707395"/>
                    <a:pt x="921431" y="707395"/>
                  </a:cubicBezTo>
                  <a:cubicBezTo>
                    <a:pt x="922085" y="707395"/>
                    <a:pt x="924047" y="707395"/>
                    <a:pt x="926009" y="707395"/>
                  </a:cubicBezTo>
                  <a:cubicBezTo>
                    <a:pt x="929279" y="707395"/>
                    <a:pt x="933856" y="708049"/>
                    <a:pt x="936472" y="707395"/>
                  </a:cubicBezTo>
                  <a:cubicBezTo>
                    <a:pt x="943012" y="706086"/>
                    <a:pt x="947589" y="705432"/>
                    <a:pt x="948243" y="704777"/>
                  </a:cubicBezTo>
                  <a:cubicBezTo>
                    <a:pt x="952821" y="701505"/>
                    <a:pt x="956745" y="700197"/>
                    <a:pt x="960669" y="701505"/>
                  </a:cubicBezTo>
                  <a:lnTo>
                    <a:pt x="963938" y="702814"/>
                  </a:lnTo>
                  <a:lnTo>
                    <a:pt x="963938" y="707395"/>
                  </a:lnTo>
                  <a:cubicBezTo>
                    <a:pt x="963938" y="707395"/>
                    <a:pt x="963938" y="708704"/>
                    <a:pt x="963938" y="710012"/>
                  </a:cubicBezTo>
                  <a:cubicBezTo>
                    <a:pt x="963938" y="710012"/>
                    <a:pt x="963938" y="710012"/>
                    <a:pt x="963938" y="710012"/>
                  </a:cubicBezTo>
                  <a:cubicBezTo>
                    <a:pt x="967862" y="710012"/>
                    <a:pt x="971786" y="710012"/>
                    <a:pt x="975056" y="713939"/>
                  </a:cubicBezTo>
                  <a:cubicBezTo>
                    <a:pt x="975056" y="713939"/>
                    <a:pt x="975710" y="715247"/>
                    <a:pt x="976363" y="715902"/>
                  </a:cubicBezTo>
                  <a:cubicBezTo>
                    <a:pt x="976363" y="715902"/>
                    <a:pt x="977018" y="717211"/>
                    <a:pt x="977671" y="717211"/>
                  </a:cubicBezTo>
                  <a:cubicBezTo>
                    <a:pt x="980941" y="717211"/>
                    <a:pt x="991405" y="713939"/>
                    <a:pt x="994675" y="712630"/>
                  </a:cubicBezTo>
                  <a:cubicBezTo>
                    <a:pt x="995328" y="712630"/>
                    <a:pt x="997290" y="710667"/>
                    <a:pt x="997944" y="710012"/>
                  </a:cubicBezTo>
                  <a:cubicBezTo>
                    <a:pt x="1001214" y="706740"/>
                    <a:pt x="1004484" y="704123"/>
                    <a:pt x="1009061" y="704123"/>
                  </a:cubicBezTo>
                  <a:cubicBezTo>
                    <a:pt x="1011024" y="704123"/>
                    <a:pt x="1012985" y="705432"/>
                    <a:pt x="1014947" y="707395"/>
                  </a:cubicBezTo>
                  <a:lnTo>
                    <a:pt x="1014947" y="707395"/>
                  </a:lnTo>
                  <a:cubicBezTo>
                    <a:pt x="1019525" y="713939"/>
                    <a:pt x="1022141" y="715902"/>
                    <a:pt x="1023449" y="717211"/>
                  </a:cubicBezTo>
                  <a:cubicBezTo>
                    <a:pt x="1024757" y="715902"/>
                    <a:pt x="1027373" y="713939"/>
                    <a:pt x="1029334" y="712630"/>
                  </a:cubicBezTo>
                  <a:cubicBezTo>
                    <a:pt x="1037836" y="705432"/>
                    <a:pt x="1045029" y="699542"/>
                    <a:pt x="1050915" y="705432"/>
                  </a:cubicBezTo>
                  <a:cubicBezTo>
                    <a:pt x="1052223" y="706740"/>
                    <a:pt x="1054185" y="710012"/>
                    <a:pt x="1058109" y="716556"/>
                  </a:cubicBezTo>
                  <a:cubicBezTo>
                    <a:pt x="1060725" y="720483"/>
                    <a:pt x="1063994" y="727027"/>
                    <a:pt x="1065956" y="728990"/>
                  </a:cubicBezTo>
                  <a:cubicBezTo>
                    <a:pt x="1069880" y="730299"/>
                    <a:pt x="1091461" y="734225"/>
                    <a:pt x="1096692" y="734225"/>
                  </a:cubicBezTo>
                  <a:cubicBezTo>
                    <a:pt x="1101924" y="734225"/>
                    <a:pt x="1115003" y="732262"/>
                    <a:pt x="1119581" y="730953"/>
                  </a:cubicBezTo>
                  <a:cubicBezTo>
                    <a:pt x="1123505" y="730299"/>
                    <a:pt x="1133968" y="727681"/>
                    <a:pt x="1140508" y="726372"/>
                  </a:cubicBezTo>
                  <a:cubicBezTo>
                    <a:pt x="1140508" y="710667"/>
                    <a:pt x="1140508" y="685800"/>
                    <a:pt x="1140508" y="683837"/>
                  </a:cubicBezTo>
                  <a:cubicBezTo>
                    <a:pt x="1140508" y="680565"/>
                    <a:pt x="1125467" y="652426"/>
                    <a:pt x="1123505" y="643265"/>
                  </a:cubicBezTo>
                  <a:cubicBezTo>
                    <a:pt x="1120889" y="634103"/>
                    <a:pt x="1121543" y="626251"/>
                    <a:pt x="1123505" y="622325"/>
                  </a:cubicBezTo>
                  <a:cubicBezTo>
                    <a:pt x="1124813" y="618398"/>
                    <a:pt x="1129390" y="608582"/>
                    <a:pt x="1132006" y="604001"/>
                  </a:cubicBezTo>
                  <a:cubicBezTo>
                    <a:pt x="1134622" y="599421"/>
                    <a:pt x="1140508" y="582407"/>
                    <a:pt x="1141162" y="575208"/>
                  </a:cubicBezTo>
                  <a:cubicBezTo>
                    <a:pt x="1141162" y="568665"/>
                    <a:pt x="1146393" y="560812"/>
                    <a:pt x="1147047" y="556886"/>
                  </a:cubicBezTo>
                  <a:cubicBezTo>
                    <a:pt x="1147047" y="552959"/>
                    <a:pt x="1152279" y="546415"/>
                    <a:pt x="1154895" y="540526"/>
                  </a:cubicBezTo>
                  <a:cubicBezTo>
                    <a:pt x="1157511" y="534636"/>
                    <a:pt x="1169282" y="526129"/>
                    <a:pt x="1173860" y="523511"/>
                  </a:cubicBezTo>
                  <a:cubicBezTo>
                    <a:pt x="1178438" y="520894"/>
                    <a:pt x="1207212" y="511733"/>
                    <a:pt x="1209828" y="510424"/>
                  </a:cubicBezTo>
                  <a:cubicBezTo>
                    <a:pt x="1212444" y="509115"/>
                    <a:pt x="1215713" y="500608"/>
                    <a:pt x="1217021" y="494719"/>
                  </a:cubicBezTo>
                  <a:cubicBezTo>
                    <a:pt x="1218329" y="488829"/>
                    <a:pt x="1217021" y="475741"/>
                    <a:pt x="1217021" y="471160"/>
                  </a:cubicBezTo>
                  <a:cubicBezTo>
                    <a:pt x="1216367" y="466580"/>
                    <a:pt x="1213752" y="452838"/>
                    <a:pt x="1212444" y="448257"/>
                  </a:cubicBezTo>
                  <a:cubicBezTo>
                    <a:pt x="1211136" y="444331"/>
                    <a:pt x="1212444" y="444331"/>
                    <a:pt x="1209828" y="442367"/>
                  </a:cubicBezTo>
                  <a:cubicBezTo>
                    <a:pt x="1207866" y="440404"/>
                    <a:pt x="1205250" y="439095"/>
                    <a:pt x="1204596" y="436478"/>
                  </a:cubicBezTo>
                  <a:cubicBezTo>
                    <a:pt x="1201326" y="432552"/>
                    <a:pt x="1198710" y="429280"/>
                    <a:pt x="1198056" y="427971"/>
                  </a:cubicBezTo>
                  <a:cubicBezTo>
                    <a:pt x="1198056" y="426008"/>
                    <a:pt x="1197403" y="422736"/>
                    <a:pt x="1196748" y="421427"/>
                  </a:cubicBezTo>
                  <a:cubicBezTo>
                    <a:pt x="1195440" y="420118"/>
                    <a:pt x="1188247" y="414883"/>
                    <a:pt x="1185631" y="412265"/>
                  </a:cubicBezTo>
                  <a:lnTo>
                    <a:pt x="1183669" y="410956"/>
                  </a:lnTo>
                  <a:cubicBezTo>
                    <a:pt x="1181707" y="409648"/>
                    <a:pt x="1175168" y="409648"/>
                    <a:pt x="1172552" y="410302"/>
                  </a:cubicBezTo>
                  <a:cubicBezTo>
                    <a:pt x="1170590" y="410302"/>
                    <a:pt x="1168628" y="410302"/>
                    <a:pt x="1167320" y="410302"/>
                  </a:cubicBezTo>
                  <a:cubicBezTo>
                    <a:pt x="1164050" y="410302"/>
                    <a:pt x="1155549" y="412920"/>
                    <a:pt x="1154241" y="414228"/>
                  </a:cubicBezTo>
                  <a:cubicBezTo>
                    <a:pt x="1152933" y="415537"/>
                    <a:pt x="1150971" y="416846"/>
                    <a:pt x="1148355" y="418155"/>
                  </a:cubicBezTo>
                  <a:cubicBezTo>
                    <a:pt x="1146393" y="419464"/>
                    <a:pt x="1143123" y="420772"/>
                    <a:pt x="1142470" y="422081"/>
                  </a:cubicBezTo>
                  <a:cubicBezTo>
                    <a:pt x="1139854" y="426008"/>
                    <a:pt x="1126774" y="437787"/>
                    <a:pt x="1126774" y="437787"/>
                  </a:cubicBezTo>
                  <a:cubicBezTo>
                    <a:pt x="1126774" y="438441"/>
                    <a:pt x="1123505" y="443022"/>
                    <a:pt x="1122197" y="445639"/>
                  </a:cubicBezTo>
                  <a:cubicBezTo>
                    <a:pt x="1120235" y="448911"/>
                    <a:pt x="1118927" y="451529"/>
                    <a:pt x="1117619" y="452838"/>
                  </a:cubicBezTo>
                  <a:cubicBezTo>
                    <a:pt x="1113695" y="458073"/>
                    <a:pt x="1107156" y="456109"/>
                    <a:pt x="1100616" y="453492"/>
                  </a:cubicBezTo>
                  <a:cubicBezTo>
                    <a:pt x="1100616" y="453492"/>
                    <a:pt x="1100616" y="453492"/>
                    <a:pt x="1100616" y="454146"/>
                  </a:cubicBezTo>
                  <a:cubicBezTo>
                    <a:pt x="1101924" y="455455"/>
                    <a:pt x="1102578" y="456764"/>
                    <a:pt x="1103232" y="458727"/>
                  </a:cubicBezTo>
                  <a:cubicBezTo>
                    <a:pt x="1103232" y="461999"/>
                    <a:pt x="1101924" y="465925"/>
                    <a:pt x="1098654" y="469851"/>
                  </a:cubicBezTo>
                  <a:lnTo>
                    <a:pt x="1095384" y="473778"/>
                  </a:lnTo>
                  <a:lnTo>
                    <a:pt x="1090807" y="471160"/>
                  </a:lnTo>
                  <a:cubicBezTo>
                    <a:pt x="1090807" y="471160"/>
                    <a:pt x="1089499" y="472469"/>
                    <a:pt x="1089499" y="472469"/>
                  </a:cubicBezTo>
                  <a:cubicBezTo>
                    <a:pt x="1085575" y="475741"/>
                    <a:pt x="1079035" y="473123"/>
                    <a:pt x="1075112" y="471815"/>
                  </a:cubicBezTo>
                  <a:cubicBezTo>
                    <a:pt x="1075112" y="471815"/>
                    <a:pt x="1073804" y="471815"/>
                    <a:pt x="1073804" y="472469"/>
                  </a:cubicBezTo>
                  <a:cubicBezTo>
                    <a:pt x="1073150" y="472469"/>
                    <a:pt x="1072496" y="473123"/>
                    <a:pt x="1071842" y="473778"/>
                  </a:cubicBezTo>
                  <a:cubicBezTo>
                    <a:pt x="1070534" y="473778"/>
                    <a:pt x="1069880" y="474432"/>
                    <a:pt x="1068572" y="474432"/>
                  </a:cubicBezTo>
                  <a:cubicBezTo>
                    <a:pt x="1062686" y="474432"/>
                    <a:pt x="1054839" y="470506"/>
                    <a:pt x="1052877" y="469197"/>
                  </a:cubicBezTo>
                  <a:cubicBezTo>
                    <a:pt x="1052223" y="469197"/>
                    <a:pt x="1049607" y="469197"/>
                    <a:pt x="1048299" y="469197"/>
                  </a:cubicBezTo>
                  <a:cubicBezTo>
                    <a:pt x="1045684" y="469197"/>
                    <a:pt x="1043722" y="469197"/>
                    <a:pt x="1041106" y="469197"/>
                  </a:cubicBezTo>
                  <a:cubicBezTo>
                    <a:pt x="1032604" y="469197"/>
                    <a:pt x="1024103" y="458073"/>
                    <a:pt x="1024103" y="458073"/>
                  </a:cubicBezTo>
                  <a:cubicBezTo>
                    <a:pt x="1022795" y="456764"/>
                    <a:pt x="1021487" y="453492"/>
                    <a:pt x="1018871" y="448911"/>
                  </a:cubicBezTo>
                  <a:cubicBezTo>
                    <a:pt x="1018871" y="448911"/>
                    <a:pt x="1018217" y="448911"/>
                    <a:pt x="1017563" y="448911"/>
                  </a:cubicBezTo>
                  <a:cubicBezTo>
                    <a:pt x="1017563" y="448911"/>
                    <a:pt x="1017563" y="448911"/>
                    <a:pt x="1017563" y="448911"/>
                  </a:cubicBezTo>
                  <a:lnTo>
                    <a:pt x="1013639" y="450874"/>
                  </a:lnTo>
                  <a:lnTo>
                    <a:pt x="1010369" y="448257"/>
                  </a:lnTo>
                  <a:cubicBezTo>
                    <a:pt x="1003176" y="443022"/>
                    <a:pt x="999252" y="435169"/>
                    <a:pt x="996636" y="431243"/>
                  </a:cubicBezTo>
                  <a:cubicBezTo>
                    <a:pt x="996636" y="431243"/>
                    <a:pt x="996636" y="431243"/>
                    <a:pt x="996636" y="431243"/>
                  </a:cubicBezTo>
                  <a:cubicBezTo>
                    <a:pt x="995982" y="431243"/>
                    <a:pt x="994675" y="431243"/>
                    <a:pt x="994020" y="430588"/>
                  </a:cubicBezTo>
                  <a:cubicBezTo>
                    <a:pt x="990751" y="429934"/>
                    <a:pt x="987481" y="429280"/>
                    <a:pt x="985519" y="426662"/>
                  </a:cubicBezTo>
                  <a:cubicBezTo>
                    <a:pt x="984211" y="425353"/>
                    <a:pt x="982903" y="422736"/>
                    <a:pt x="983557" y="420772"/>
                  </a:cubicBezTo>
                  <a:cubicBezTo>
                    <a:pt x="983557" y="416192"/>
                    <a:pt x="988135" y="412920"/>
                    <a:pt x="993367" y="408993"/>
                  </a:cubicBezTo>
                  <a:cubicBezTo>
                    <a:pt x="993367" y="408993"/>
                    <a:pt x="993367" y="408993"/>
                    <a:pt x="993367" y="408993"/>
                  </a:cubicBezTo>
                  <a:cubicBezTo>
                    <a:pt x="993367" y="407684"/>
                    <a:pt x="992712" y="405067"/>
                    <a:pt x="990751" y="401141"/>
                  </a:cubicBezTo>
                  <a:cubicBezTo>
                    <a:pt x="989443" y="398523"/>
                    <a:pt x="986173" y="393942"/>
                    <a:pt x="983557" y="390671"/>
                  </a:cubicBezTo>
                  <a:cubicBezTo>
                    <a:pt x="981595" y="388053"/>
                    <a:pt x="979633" y="385435"/>
                    <a:pt x="978326" y="383472"/>
                  </a:cubicBezTo>
                  <a:cubicBezTo>
                    <a:pt x="975056" y="378237"/>
                    <a:pt x="975710" y="373657"/>
                    <a:pt x="976363" y="371039"/>
                  </a:cubicBezTo>
                  <a:cubicBezTo>
                    <a:pt x="976363" y="369730"/>
                    <a:pt x="976363" y="369730"/>
                    <a:pt x="976363" y="369076"/>
                  </a:cubicBezTo>
                  <a:cubicBezTo>
                    <a:pt x="976363" y="367767"/>
                    <a:pt x="973748" y="363841"/>
                    <a:pt x="971786" y="360569"/>
                  </a:cubicBezTo>
                  <a:cubicBezTo>
                    <a:pt x="969824" y="357297"/>
                    <a:pt x="967208" y="353370"/>
                    <a:pt x="965900" y="349444"/>
                  </a:cubicBezTo>
                  <a:cubicBezTo>
                    <a:pt x="963938" y="344209"/>
                    <a:pt x="963938" y="337011"/>
                    <a:pt x="964592" y="327195"/>
                  </a:cubicBezTo>
                  <a:cubicBezTo>
                    <a:pt x="964592" y="323923"/>
                    <a:pt x="964592" y="319997"/>
                    <a:pt x="964592" y="318688"/>
                  </a:cubicBezTo>
                  <a:cubicBezTo>
                    <a:pt x="964592" y="318688"/>
                    <a:pt x="963938" y="318688"/>
                    <a:pt x="963284" y="318033"/>
                  </a:cubicBezTo>
                  <a:cubicBezTo>
                    <a:pt x="961322" y="316725"/>
                    <a:pt x="958707" y="314762"/>
                    <a:pt x="956745" y="310835"/>
                  </a:cubicBezTo>
                  <a:cubicBezTo>
                    <a:pt x="953475" y="304291"/>
                    <a:pt x="958707" y="298402"/>
                    <a:pt x="961977" y="293821"/>
                  </a:cubicBezTo>
                  <a:cubicBezTo>
                    <a:pt x="963284" y="292512"/>
                    <a:pt x="964592" y="290549"/>
                    <a:pt x="965246" y="289894"/>
                  </a:cubicBezTo>
                  <a:cubicBezTo>
                    <a:pt x="965246" y="287931"/>
                    <a:pt x="962630" y="277461"/>
                    <a:pt x="959361" y="270917"/>
                  </a:cubicBezTo>
                  <a:cubicBezTo>
                    <a:pt x="957399" y="266991"/>
                    <a:pt x="957399" y="261756"/>
                    <a:pt x="956745" y="252595"/>
                  </a:cubicBezTo>
                  <a:cubicBezTo>
                    <a:pt x="956745" y="246705"/>
                    <a:pt x="956745" y="238198"/>
                    <a:pt x="954783" y="234926"/>
                  </a:cubicBezTo>
                  <a:cubicBezTo>
                    <a:pt x="952821" y="230345"/>
                    <a:pt x="945628" y="223147"/>
                    <a:pt x="940396" y="217912"/>
                  </a:cubicBezTo>
                  <a:cubicBezTo>
                    <a:pt x="938434" y="215948"/>
                    <a:pt x="936472" y="213985"/>
                    <a:pt x="935164" y="212677"/>
                  </a:cubicBezTo>
                  <a:cubicBezTo>
                    <a:pt x="931240" y="208750"/>
                    <a:pt x="927971" y="200898"/>
                    <a:pt x="924047" y="193045"/>
                  </a:cubicBezTo>
                  <a:cubicBezTo>
                    <a:pt x="921431" y="187156"/>
                    <a:pt x="918161" y="180612"/>
                    <a:pt x="916199" y="178648"/>
                  </a:cubicBezTo>
                  <a:cubicBezTo>
                    <a:pt x="914891" y="177340"/>
                    <a:pt x="914237" y="177340"/>
                    <a:pt x="910967" y="177340"/>
                  </a:cubicBezTo>
                  <a:cubicBezTo>
                    <a:pt x="909006" y="177340"/>
                    <a:pt x="907044" y="177340"/>
                    <a:pt x="905082" y="177340"/>
                  </a:cubicBezTo>
                  <a:cubicBezTo>
                    <a:pt x="901158" y="176685"/>
                    <a:pt x="895273" y="172759"/>
                    <a:pt x="884155" y="164906"/>
                  </a:cubicBezTo>
                  <a:lnTo>
                    <a:pt x="880885" y="162943"/>
                  </a:lnTo>
                  <a:cubicBezTo>
                    <a:pt x="876962" y="160325"/>
                    <a:pt x="873038" y="154436"/>
                    <a:pt x="869114" y="149201"/>
                  </a:cubicBezTo>
                  <a:cubicBezTo>
                    <a:pt x="867152" y="145929"/>
                    <a:pt x="864536" y="142657"/>
                    <a:pt x="863228" y="141348"/>
                  </a:cubicBezTo>
                  <a:cubicBezTo>
                    <a:pt x="863228" y="141348"/>
                    <a:pt x="861266" y="141348"/>
                    <a:pt x="859305" y="140694"/>
                  </a:cubicBezTo>
                  <a:cubicBezTo>
                    <a:pt x="855381" y="140694"/>
                    <a:pt x="850149" y="139385"/>
                    <a:pt x="844264" y="134804"/>
                  </a:cubicBezTo>
                  <a:cubicBezTo>
                    <a:pt x="837724" y="128915"/>
                    <a:pt x="836416" y="121062"/>
                    <a:pt x="835762" y="115827"/>
                  </a:cubicBezTo>
                  <a:cubicBezTo>
                    <a:pt x="835762" y="115827"/>
                    <a:pt x="835762" y="114518"/>
                    <a:pt x="835762" y="114518"/>
                  </a:cubicBezTo>
                  <a:cubicBezTo>
                    <a:pt x="833800" y="114518"/>
                    <a:pt x="831184" y="115173"/>
                    <a:pt x="828568" y="114518"/>
                  </a:cubicBezTo>
                  <a:cubicBezTo>
                    <a:pt x="823337" y="113864"/>
                    <a:pt x="819413" y="107974"/>
                    <a:pt x="816143" y="102739"/>
                  </a:cubicBezTo>
                  <a:cubicBezTo>
                    <a:pt x="815489" y="101430"/>
                    <a:pt x="813527" y="98813"/>
                    <a:pt x="812873" y="98158"/>
                  </a:cubicBezTo>
                  <a:cubicBezTo>
                    <a:pt x="812873" y="98158"/>
                    <a:pt x="808950" y="96195"/>
                    <a:pt x="806988" y="94232"/>
                  </a:cubicBezTo>
                  <a:cubicBezTo>
                    <a:pt x="797832" y="88997"/>
                    <a:pt x="790639" y="84416"/>
                    <a:pt x="788023" y="81144"/>
                  </a:cubicBezTo>
                  <a:cubicBezTo>
                    <a:pt x="786061" y="78527"/>
                    <a:pt x="784099" y="73946"/>
                    <a:pt x="786715" y="69366"/>
                  </a:cubicBezTo>
                  <a:cubicBezTo>
                    <a:pt x="786715" y="69366"/>
                    <a:pt x="785407" y="68711"/>
                    <a:pt x="784753" y="68057"/>
                  </a:cubicBezTo>
                  <a:cubicBezTo>
                    <a:pt x="782791" y="66748"/>
                    <a:pt x="780829" y="65439"/>
                    <a:pt x="778868" y="64130"/>
                  </a:cubicBezTo>
                  <a:cubicBezTo>
                    <a:pt x="774944" y="60204"/>
                    <a:pt x="773636" y="54969"/>
                    <a:pt x="772982" y="50388"/>
                  </a:cubicBezTo>
                  <a:cubicBezTo>
                    <a:pt x="772982" y="50388"/>
                    <a:pt x="772982" y="49079"/>
                    <a:pt x="772982" y="48425"/>
                  </a:cubicBezTo>
                  <a:cubicBezTo>
                    <a:pt x="771674" y="48425"/>
                    <a:pt x="769712" y="48425"/>
                    <a:pt x="768404" y="47116"/>
                  </a:cubicBezTo>
                  <a:cubicBezTo>
                    <a:pt x="763826" y="44498"/>
                    <a:pt x="763172" y="39918"/>
                    <a:pt x="762519" y="36646"/>
                  </a:cubicBezTo>
                  <a:cubicBezTo>
                    <a:pt x="762519" y="35991"/>
                    <a:pt x="762519" y="34683"/>
                    <a:pt x="762519" y="34028"/>
                  </a:cubicBezTo>
                  <a:cubicBezTo>
                    <a:pt x="761211" y="33374"/>
                    <a:pt x="759249" y="32065"/>
                    <a:pt x="757287" y="31411"/>
                  </a:cubicBezTo>
                  <a:cubicBezTo>
                    <a:pt x="753363" y="29448"/>
                    <a:pt x="749439" y="27484"/>
                    <a:pt x="746823" y="24867"/>
                  </a:cubicBezTo>
                  <a:cubicBezTo>
                    <a:pt x="742246" y="20286"/>
                    <a:pt x="741592" y="15706"/>
                    <a:pt x="741592" y="13088"/>
                  </a:cubicBezTo>
                  <a:cubicBezTo>
                    <a:pt x="741592" y="13088"/>
                    <a:pt x="741592" y="11779"/>
                    <a:pt x="741592" y="11779"/>
                  </a:cubicBezTo>
                  <a:cubicBezTo>
                    <a:pt x="741592" y="11779"/>
                    <a:pt x="738322" y="9816"/>
                    <a:pt x="736360" y="9162"/>
                  </a:cubicBezTo>
                  <a:cubicBezTo>
                    <a:pt x="735706" y="9162"/>
                    <a:pt x="734398" y="8507"/>
                    <a:pt x="733744" y="7853"/>
                  </a:cubicBezTo>
                  <a:cubicBezTo>
                    <a:pt x="733744" y="7853"/>
                    <a:pt x="733744" y="7853"/>
                    <a:pt x="733744" y="7853"/>
                  </a:cubicBezTo>
                  <a:cubicBezTo>
                    <a:pt x="732436" y="7853"/>
                    <a:pt x="731128" y="8507"/>
                    <a:pt x="729166" y="9162"/>
                  </a:cubicBezTo>
                  <a:cubicBezTo>
                    <a:pt x="723935" y="9816"/>
                    <a:pt x="720011" y="5890"/>
                    <a:pt x="716741" y="2618"/>
                  </a:cubicBezTo>
                  <a:cubicBezTo>
                    <a:pt x="716087" y="1963"/>
                    <a:pt x="714779" y="655"/>
                    <a:pt x="714125" y="0"/>
                  </a:cubicBezTo>
                  <a:cubicBezTo>
                    <a:pt x="714125" y="0"/>
                    <a:pt x="710856" y="0"/>
                    <a:pt x="708894" y="0"/>
                  </a:cubicBezTo>
                  <a:cubicBezTo>
                    <a:pt x="706278" y="0"/>
                    <a:pt x="704316" y="0"/>
                    <a:pt x="702354" y="0"/>
                  </a:cubicBezTo>
                  <a:cubicBezTo>
                    <a:pt x="701700" y="0"/>
                    <a:pt x="699738" y="1309"/>
                    <a:pt x="699084" y="1963"/>
                  </a:cubicBezTo>
                  <a:cubicBezTo>
                    <a:pt x="697776" y="1963"/>
                    <a:pt x="697122" y="3272"/>
                    <a:pt x="695814" y="3272"/>
                  </a:cubicBezTo>
                  <a:cubicBezTo>
                    <a:pt x="693853" y="5890"/>
                    <a:pt x="691890" y="8507"/>
                    <a:pt x="689929" y="9816"/>
                  </a:cubicBezTo>
                  <a:cubicBezTo>
                    <a:pt x="689929" y="9816"/>
                    <a:pt x="689275" y="10470"/>
                    <a:pt x="688621" y="11125"/>
                  </a:cubicBezTo>
                  <a:cubicBezTo>
                    <a:pt x="685351" y="15051"/>
                    <a:pt x="680119" y="14397"/>
                    <a:pt x="676849" y="14397"/>
                  </a:cubicBezTo>
                  <a:cubicBezTo>
                    <a:pt x="676849" y="14397"/>
                    <a:pt x="676196" y="14397"/>
                    <a:pt x="675541" y="14397"/>
                  </a:cubicBezTo>
                  <a:cubicBezTo>
                    <a:pt x="675541" y="14397"/>
                    <a:pt x="675541" y="15706"/>
                    <a:pt x="674888" y="15706"/>
                  </a:cubicBezTo>
                  <a:lnTo>
                    <a:pt x="674888" y="17014"/>
                  </a:lnTo>
                  <a:cubicBezTo>
                    <a:pt x="672272" y="20941"/>
                    <a:pt x="668348" y="22249"/>
                    <a:pt x="665732" y="22904"/>
                  </a:cubicBezTo>
                  <a:cubicBezTo>
                    <a:pt x="665732" y="24867"/>
                    <a:pt x="665732" y="28139"/>
                    <a:pt x="665732" y="30756"/>
                  </a:cubicBezTo>
                  <a:cubicBezTo>
                    <a:pt x="665732" y="36646"/>
                    <a:pt x="662462" y="45153"/>
                    <a:pt x="659192" y="49079"/>
                  </a:cubicBezTo>
                  <a:cubicBezTo>
                    <a:pt x="659192" y="49079"/>
                    <a:pt x="659192" y="50388"/>
                    <a:pt x="659192" y="51042"/>
                  </a:cubicBezTo>
                  <a:cubicBezTo>
                    <a:pt x="659192" y="54314"/>
                    <a:pt x="657885" y="59550"/>
                    <a:pt x="652653" y="64130"/>
                  </a:cubicBezTo>
                  <a:cubicBezTo>
                    <a:pt x="648075" y="68057"/>
                    <a:pt x="640228" y="69366"/>
                    <a:pt x="633688" y="70674"/>
                  </a:cubicBezTo>
                  <a:cubicBezTo>
                    <a:pt x="631726" y="70674"/>
                    <a:pt x="629110" y="71329"/>
                    <a:pt x="627802" y="71983"/>
                  </a:cubicBezTo>
                  <a:cubicBezTo>
                    <a:pt x="623879" y="73292"/>
                    <a:pt x="620609" y="75255"/>
                    <a:pt x="617339" y="77218"/>
                  </a:cubicBezTo>
                  <a:lnTo>
                    <a:pt x="616685" y="77218"/>
                  </a:lnTo>
                  <a:cubicBezTo>
                    <a:pt x="615377" y="78527"/>
                    <a:pt x="614723" y="79181"/>
                    <a:pt x="614069" y="79836"/>
                  </a:cubicBezTo>
                  <a:cubicBezTo>
                    <a:pt x="612761" y="81144"/>
                    <a:pt x="610800" y="82453"/>
                    <a:pt x="608184" y="84416"/>
                  </a:cubicBezTo>
                  <a:cubicBezTo>
                    <a:pt x="604260" y="86379"/>
                    <a:pt x="596412" y="88343"/>
                    <a:pt x="582679" y="91615"/>
                  </a:cubicBezTo>
                  <a:cubicBezTo>
                    <a:pt x="580717" y="91615"/>
                    <a:pt x="579410" y="92269"/>
                    <a:pt x="578102" y="92269"/>
                  </a:cubicBezTo>
                  <a:cubicBezTo>
                    <a:pt x="575486" y="92269"/>
                    <a:pt x="570908" y="94886"/>
                    <a:pt x="568292" y="96850"/>
                  </a:cubicBezTo>
                  <a:cubicBezTo>
                    <a:pt x="565676" y="98158"/>
                    <a:pt x="563714" y="99467"/>
                    <a:pt x="562406" y="99467"/>
                  </a:cubicBezTo>
                  <a:cubicBezTo>
                    <a:pt x="561098" y="99467"/>
                    <a:pt x="559137" y="100776"/>
                    <a:pt x="557829" y="100776"/>
                  </a:cubicBezTo>
                  <a:cubicBezTo>
                    <a:pt x="555867" y="100776"/>
                    <a:pt x="552597" y="102085"/>
                    <a:pt x="551289" y="102739"/>
                  </a:cubicBezTo>
                  <a:cubicBezTo>
                    <a:pt x="550635" y="103393"/>
                    <a:pt x="548019" y="107974"/>
                    <a:pt x="546712" y="110592"/>
                  </a:cubicBezTo>
                  <a:cubicBezTo>
                    <a:pt x="545404" y="113209"/>
                    <a:pt x="544096" y="115173"/>
                    <a:pt x="543442" y="116481"/>
                  </a:cubicBezTo>
                  <a:cubicBezTo>
                    <a:pt x="543442" y="116481"/>
                    <a:pt x="542787" y="119753"/>
                    <a:pt x="542134" y="121062"/>
                  </a:cubicBezTo>
                  <a:cubicBezTo>
                    <a:pt x="542134" y="124334"/>
                    <a:pt x="540826" y="127606"/>
                    <a:pt x="539518" y="130224"/>
                  </a:cubicBezTo>
                  <a:cubicBezTo>
                    <a:pt x="536248" y="136768"/>
                    <a:pt x="517937" y="147892"/>
                    <a:pt x="510089" y="148546"/>
                  </a:cubicBezTo>
                  <a:cubicBezTo>
                    <a:pt x="500934" y="148546"/>
                    <a:pt x="495048" y="138731"/>
                    <a:pt x="491125" y="132187"/>
                  </a:cubicBezTo>
                  <a:cubicBezTo>
                    <a:pt x="491125" y="132187"/>
                    <a:pt x="491125" y="131532"/>
                    <a:pt x="491125" y="130878"/>
                  </a:cubicBezTo>
                  <a:cubicBezTo>
                    <a:pt x="490471" y="130878"/>
                    <a:pt x="489163" y="130878"/>
                    <a:pt x="488509" y="130878"/>
                  </a:cubicBezTo>
                  <a:cubicBezTo>
                    <a:pt x="485239" y="130878"/>
                    <a:pt x="481315" y="131532"/>
                    <a:pt x="478046" y="130878"/>
                  </a:cubicBezTo>
                  <a:cubicBezTo>
                    <a:pt x="472160" y="128261"/>
                    <a:pt x="470852" y="123680"/>
                    <a:pt x="469544" y="120408"/>
                  </a:cubicBezTo>
                  <a:cubicBezTo>
                    <a:pt x="469544" y="120408"/>
                    <a:pt x="469544" y="119099"/>
                    <a:pt x="468890" y="118445"/>
                  </a:cubicBezTo>
                  <a:cubicBezTo>
                    <a:pt x="468890" y="117790"/>
                    <a:pt x="465620" y="116481"/>
                    <a:pt x="463658" y="115827"/>
                  </a:cubicBezTo>
                  <a:cubicBezTo>
                    <a:pt x="463004" y="115827"/>
                    <a:pt x="461697" y="115173"/>
                    <a:pt x="461042" y="114518"/>
                  </a:cubicBezTo>
                  <a:cubicBezTo>
                    <a:pt x="459734" y="114518"/>
                    <a:pt x="457119" y="114518"/>
                    <a:pt x="453849" y="114518"/>
                  </a:cubicBezTo>
                  <a:cubicBezTo>
                    <a:pt x="452541" y="114518"/>
                    <a:pt x="451233" y="114518"/>
                    <a:pt x="449271" y="114518"/>
                  </a:cubicBezTo>
                  <a:cubicBezTo>
                    <a:pt x="445348" y="114518"/>
                    <a:pt x="442732" y="117790"/>
                    <a:pt x="441424" y="119099"/>
                  </a:cubicBezTo>
                  <a:cubicBezTo>
                    <a:pt x="437500" y="123680"/>
                    <a:pt x="432922" y="123680"/>
                    <a:pt x="430306" y="123680"/>
                  </a:cubicBezTo>
                  <a:cubicBezTo>
                    <a:pt x="430306" y="123680"/>
                    <a:pt x="429652" y="124334"/>
                    <a:pt x="428999" y="124989"/>
                  </a:cubicBezTo>
                  <a:cubicBezTo>
                    <a:pt x="427691" y="126952"/>
                    <a:pt x="425729" y="128915"/>
                    <a:pt x="423113" y="130224"/>
                  </a:cubicBezTo>
                  <a:cubicBezTo>
                    <a:pt x="418535" y="132841"/>
                    <a:pt x="414611" y="130224"/>
                    <a:pt x="412650" y="128915"/>
                  </a:cubicBezTo>
                  <a:cubicBezTo>
                    <a:pt x="411995" y="130224"/>
                    <a:pt x="410687" y="130878"/>
                    <a:pt x="408726" y="132187"/>
                  </a:cubicBezTo>
                  <a:cubicBezTo>
                    <a:pt x="404802" y="134150"/>
                    <a:pt x="400878" y="132187"/>
                    <a:pt x="396301" y="129569"/>
                  </a:cubicBezTo>
                  <a:cubicBezTo>
                    <a:pt x="394338" y="128261"/>
                    <a:pt x="391723" y="126952"/>
                    <a:pt x="389761" y="126297"/>
                  </a:cubicBezTo>
                  <a:cubicBezTo>
                    <a:pt x="388453" y="126952"/>
                    <a:pt x="385837" y="129569"/>
                    <a:pt x="384529" y="130878"/>
                  </a:cubicBezTo>
                  <a:cubicBezTo>
                    <a:pt x="381913" y="133496"/>
                    <a:pt x="379951" y="135459"/>
                    <a:pt x="376682" y="136768"/>
                  </a:cubicBezTo>
                  <a:cubicBezTo>
                    <a:pt x="369488" y="139385"/>
                    <a:pt x="365564" y="132841"/>
                    <a:pt x="364256" y="130224"/>
                  </a:cubicBezTo>
                  <a:cubicBezTo>
                    <a:pt x="364256" y="130224"/>
                    <a:pt x="363602" y="128915"/>
                    <a:pt x="362948" y="128261"/>
                  </a:cubicBezTo>
                  <a:cubicBezTo>
                    <a:pt x="362294" y="128261"/>
                    <a:pt x="360333" y="128261"/>
                    <a:pt x="359678" y="128915"/>
                  </a:cubicBezTo>
                  <a:cubicBezTo>
                    <a:pt x="357063" y="129569"/>
                    <a:pt x="353139" y="130878"/>
                    <a:pt x="349215" y="130878"/>
                  </a:cubicBezTo>
                  <a:cubicBezTo>
                    <a:pt x="343329" y="130878"/>
                    <a:pt x="339406" y="130878"/>
                    <a:pt x="336790" y="130224"/>
                  </a:cubicBezTo>
                  <a:cubicBezTo>
                    <a:pt x="336790" y="130224"/>
                    <a:pt x="336790" y="130224"/>
                    <a:pt x="336790" y="130224"/>
                  </a:cubicBezTo>
                  <a:cubicBezTo>
                    <a:pt x="336136" y="131532"/>
                    <a:pt x="334828" y="133496"/>
                    <a:pt x="333520" y="135459"/>
                  </a:cubicBezTo>
                  <a:cubicBezTo>
                    <a:pt x="329596" y="139385"/>
                    <a:pt x="323711" y="137422"/>
                    <a:pt x="318479" y="136113"/>
                  </a:cubicBezTo>
                  <a:cubicBezTo>
                    <a:pt x="317171" y="136113"/>
                    <a:pt x="316517" y="136113"/>
                    <a:pt x="315209" y="135459"/>
                  </a:cubicBezTo>
                  <a:lnTo>
                    <a:pt x="315209" y="135459"/>
                  </a:lnTo>
                  <a:cubicBezTo>
                    <a:pt x="311939" y="135459"/>
                    <a:pt x="309323" y="134150"/>
                    <a:pt x="306708" y="132841"/>
                  </a:cubicBezTo>
                  <a:cubicBezTo>
                    <a:pt x="305400" y="132841"/>
                    <a:pt x="304746" y="131532"/>
                    <a:pt x="303438" y="130878"/>
                  </a:cubicBezTo>
                  <a:cubicBezTo>
                    <a:pt x="298860" y="128915"/>
                    <a:pt x="296244" y="124989"/>
                    <a:pt x="294937" y="122371"/>
                  </a:cubicBezTo>
                  <a:cubicBezTo>
                    <a:pt x="294282" y="122371"/>
                    <a:pt x="293629" y="122371"/>
                    <a:pt x="292974" y="123025"/>
                  </a:cubicBezTo>
                  <a:cubicBezTo>
                    <a:pt x="291013" y="123025"/>
                    <a:pt x="288397" y="123025"/>
                    <a:pt x="287089" y="123025"/>
                  </a:cubicBezTo>
                  <a:cubicBezTo>
                    <a:pt x="287089" y="124334"/>
                    <a:pt x="287089" y="126297"/>
                    <a:pt x="286435" y="127606"/>
                  </a:cubicBezTo>
                  <a:cubicBezTo>
                    <a:pt x="285781" y="133496"/>
                    <a:pt x="285127" y="137422"/>
                    <a:pt x="283165" y="140039"/>
                  </a:cubicBezTo>
                  <a:cubicBezTo>
                    <a:pt x="279895" y="144620"/>
                    <a:pt x="273356" y="145275"/>
                    <a:pt x="268778" y="144620"/>
                  </a:cubicBezTo>
                  <a:cubicBezTo>
                    <a:pt x="268778" y="147238"/>
                    <a:pt x="267470" y="150510"/>
                    <a:pt x="264854" y="153127"/>
                  </a:cubicBezTo>
                  <a:cubicBezTo>
                    <a:pt x="264200" y="153127"/>
                    <a:pt x="263546" y="153781"/>
                    <a:pt x="262239" y="154436"/>
                  </a:cubicBezTo>
                  <a:cubicBezTo>
                    <a:pt x="262239" y="157053"/>
                    <a:pt x="260931" y="159671"/>
                    <a:pt x="260276" y="160980"/>
                  </a:cubicBezTo>
                  <a:cubicBezTo>
                    <a:pt x="258969" y="164252"/>
                    <a:pt x="256353" y="166215"/>
                    <a:pt x="253083" y="168832"/>
                  </a:cubicBezTo>
                  <a:cubicBezTo>
                    <a:pt x="253083" y="169487"/>
                    <a:pt x="253083" y="170141"/>
                    <a:pt x="253737" y="170796"/>
                  </a:cubicBezTo>
                  <a:cubicBezTo>
                    <a:pt x="254391" y="173413"/>
                    <a:pt x="253737" y="175376"/>
                    <a:pt x="252429" y="177994"/>
                  </a:cubicBezTo>
                  <a:cubicBezTo>
                    <a:pt x="250467" y="181266"/>
                    <a:pt x="245890" y="182575"/>
                    <a:pt x="241966" y="18388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2CC845B7-AF62-285C-16CC-2F05F03A85A0}"/>
                </a:ext>
              </a:extLst>
            </p:cNvPr>
            <p:cNvSpPr/>
            <p:nvPr/>
          </p:nvSpPr>
          <p:spPr>
            <a:xfrm>
              <a:off x="2951194" y="3971894"/>
              <a:ext cx="648075" cy="360652"/>
            </a:xfrm>
            <a:custGeom>
              <a:avLst/>
              <a:gdLst>
                <a:gd name="connsiteX0" fmla="*/ 640882 w 648075"/>
                <a:gd name="connsiteY0" fmla="*/ 53660 h 360652"/>
                <a:gd name="connsiteX1" fmla="*/ 648075 w 648075"/>
                <a:gd name="connsiteY1" fmla="*/ 46461 h 360652"/>
                <a:gd name="connsiteX2" fmla="*/ 648075 w 648075"/>
                <a:gd name="connsiteY2" fmla="*/ 43844 h 360652"/>
                <a:gd name="connsiteX3" fmla="*/ 636304 w 648075"/>
                <a:gd name="connsiteY3" fmla="*/ 43844 h 360652"/>
                <a:gd name="connsiteX4" fmla="*/ 626494 w 648075"/>
                <a:gd name="connsiteY4" fmla="*/ 37955 h 360652"/>
                <a:gd name="connsiteX5" fmla="*/ 618647 w 648075"/>
                <a:gd name="connsiteY5" fmla="*/ 40572 h 360652"/>
                <a:gd name="connsiteX6" fmla="*/ 606876 w 648075"/>
                <a:gd name="connsiteY6" fmla="*/ 32719 h 360652"/>
                <a:gd name="connsiteX7" fmla="*/ 606876 w 648075"/>
                <a:gd name="connsiteY7" fmla="*/ 32065 h 360652"/>
                <a:gd name="connsiteX8" fmla="*/ 599028 w 648075"/>
                <a:gd name="connsiteY8" fmla="*/ 32065 h 360652"/>
                <a:gd name="connsiteX9" fmla="*/ 585949 w 648075"/>
                <a:gd name="connsiteY9" fmla="*/ 30756 h 360652"/>
                <a:gd name="connsiteX10" fmla="*/ 578755 w 648075"/>
                <a:gd name="connsiteY10" fmla="*/ 17014 h 360652"/>
                <a:gd name="connsiteX11" fmla="*/ 578755 w 648075"/>
                <a:gd name="connsiteY11" fmla="*/ 16360 h 360652"/>
                <a:gd name="connsiteX12" fmla="*/ 571562 w 648075"/>
                <a:gd name="connsiteY12" fmla="*/ 9161 h 360652"/>
                <a:gd name="connsiteX13" fmla="*/ 565022 w 648075"/>
                <a:gd name="connsiteY13" fmla="*/ 7198 h 360652"/>
                <a:gd name="connsiteX14" fmla="*/ 560445 w 648075"/>
                <a:gd name="connsiteY14" fmla="*/ 5889 h 360652"/>
                <a:gd name="connsiteX15" fmla="*/ 560445 w 648075"/>
                <a:gd name="connsiteY15" fmla="*/ 5889 h 360652"/>
                <a:gd name="connsiteX16" fmla="*/ 556521 w 648075"/>
                <a:gd name="connsiteY16" fmla="*/ 9161 h 360652"/>
                <a:gd name="connsiteX17" fmla="*/ 541479 w 648075"/>
                <a:gd name="connsiteY17" fmla="*/ 3272 h 360652"/>
                <a:gd name="connsiteX18" fmla="*/ 540172 w 648075"/>
                <a:gd name="connsiteY18" fmla="*/ 1308 h 360652"/>
                <a:gd name="connsiteX19" fmla="*/ 538210 w 648075"/>
                <a:gd name="connsiteY19" fmla="*/ 1308 h 360652"/>
                <a:gd name="connsiteX20" fmla="*/ 532978 w 648075"/>
                <a:gd name="connsiteY20" fmla="*/ 0 h 360652"/>
                <a:gd name="connsiteX21" fmla="*/ 519899 w 648075"/>
                <a:gd name="connsiteY21" fmla="*/ 6544 h 360652"/>
                <a:gd name="connsiteX22" fmla="*/ 517937 w 648075"/>
                <a:gd name="connsiteY22" fmla="*/ 7852 h 360652"/>
                <a:gd name="connsiteX23" fmla="*/ 500280 w 648075"/>
                <a:gd name="connsiteY23" fmla="*/ 5889 h 360652"/>
                <a:gd name="connsiteX24" fmla="*/ 494395 w 648075"/>
                <a:gd name="connsiteY24" fmla="*/ 4580 h 360652"/>
                <a:gd name="connsiteX25" fmla="*/ 493087 w 648075"/>
                <a:gd name="connsiteY25" fmla="*/ 7852 h 360652"/>
                <a:gd name="connsiteX26" fmla="*/ 490471 w 648075"/>
                <a:gd name="connsiteY26" fmla="*/ 12433 h 360652"/>
                <a:gd name="connsiteX27" fmla="*/ 480007 w 648075"/>
                <a:gd name="connsiteY27" fmla="*/ 13742 h 360652"/>
                <a:gd name="connsiteX28" fmla="*/ 472814 w 648075"/>
                <a:gd name="connsiteY28" fmla="*/ 24867 h 360652"/>
                <a:gd name="connsiteX29" fmla="*/ 470852 w 648075"/>
                <a:gd name="connsiteY29" fmla="*/ 26830 h 360652"/>
                <a:gd name="connsiteX30" fmla="*/ 470198 w 648075"/>
                <a:gd name="connsiteY30" fmla="*/ 28139 h 360652"/>
                <a:gd name="connsiteX31" fmla="*/ 459081 w 648075"/>
                <a:gd name="connsiteY31" fmla="*/ 38609 h 360652"/>
                <a:gd name="connsiteX32" fmla="*/ 446655 w 648075"/>
                <a:gd name="connsiteY32" fmla="*/ 34683 h 360652"/>
                <a:gd name="connsiteX33" fmla="*/ 443385 w 648075"/>
                <a:gd name="connsiteY33" fmla="*/ 35991 h 360652"/>
                <a:gd name="connsiteX34" fmla="*/ 427036 w 648075"/>
                <a:gd name="connsiteY34" fmla="*/ 26176 h 360652"/>
                <a:gd name="connsiteX35" fmla="*/ 423767 w 648075"/>
                <a:gd name="connsiteY35" fmla="*/ 22904 h 360652"/>
                <a:gd name="connsiteX36" fmla="*/ 417881 w 648075"/>
                <a:gd name="connsiteY36" fmla="*/ 28793 h 360652"/>
                <a:gd name="connsiteX37" fmla="*/ 416573 w 648075"/>
                <a:gd name="connsiteY37" fmla="*/ 30102 h 360652"/>
                <a:gd name="connsiteX38" fmla="*/ 400224 w 648075"/>
                <a:gd name="connsiteY38" fmla="*/ 30102 h 360652"/>
                <a:gd name="connsiteX39" fmla="*/ 399570 w 648075"/>
                <a:gd name="connsiteY39" fmla="*/ 30102 h 360652"/>
                <a:gd name="connsiteX40" fmla="*/ 394338 w 648075"/>
                <a:gd name="connsiteY40" fmla="*/ 33374 h 360652"/>
                <a:gd name="connsiteX41" fmla="*/ 387799 w 648075"/>
                <a:gd name="connsiteY41" fmla="*/ 33374 h 360652"/>
                <a:gd name="connsiteX42" fmla="*/ 387799 w 648075"/>
                <a:gd name="connsiteY42" fmla="*/ 35991 h 360652"/>
                <a:gd name="connsiteX43" fmla="*/ 375374 w 648075"/>
                <a:gd name="connsiteY43" fmla="*/ 46461 h 360652"/>
                <a:gd name="connsiteX44" fmla="*/ 369488 w 648075"/>
                <a:gd name="connsiteY44" fmla="*/ 49079 h 360652"/>
                <a:gd name="connsiteX45" fmla="*/ 366872 w 648075"/>
                <a:gd name="connsiteY45" fmla="*/ 59549 h 360652"/>
                <a:gd name="connsiteX46" fmla="*/ 363602 w 648075"/>
                <a:gd name="connsiteY46" fmla="*/ 72637 h 360652"/>
                <a:gd name="connsiteX47" fmla="*/ 357717 w 648075"/>
                <a:gd name="connsiteY47" fmla="*/ 77218 h 360652"/>
                <a:gd name="connsiteX48" fmla="*/ 343329 w 648075"/>
                <a:gd name="connsiteY48" fmla="*/ 70019 h 360652"/>
                <a:gd name="connsiteX49" fmla="*/ 343329 w 648075"/>
                <a:gd name="connsiteY49" fmla="*/ 70019 h 360652"/>
                <a:gd name="connsiteX50" fmla="*/ 343329 w 648075"/>
                <a:gd name="connsiteY50" fmla="*/ 70019 h 360652"/>
                <a:gd name="connsiteX51" fmla="*/ 339406 w 648075"/>
                <a:gd name="connsiteY51" fmla="*/ 73946 h 360652"/>
                <a:gd name="connsiteX52" fmla="*/ 325672 w 648075"/>
                <a:gd name="connsiteY52" fmla="*/ 79181 h 360652"/>
                <a:gd name="connsiteX53" fmla="*/ 318479 w 648075"/>
                <a:gd name="connsiteY53" fmla="*/ 77218 h 360652"/>
                <a:gd name="connsiteX54" fmla="*/ 318479 w 648075"/>
                <a:gd name="connsiteY54" fmla="*/ 57586 h 360652"/>
                <a:gd name="connsiteX55" fmla="*/ 319787 w 648075"/>
                <a:gd name="connsiteY55" fmla="*/ 54314 h 360652"/>
                <a:gd name="connsiteX56" fmla="*/ 316517 w 648075"/>
                <a:gd name="connsiteY56" fmla="*/ 43190 h 360652"/>
                <a:gd name="connsiteX57" fmla="*/ 314555 w 648075"/>
                <a:gd name="connsiteY57" fmla="*/ 43844 h 360652"/>
                <a:gd name="connsiteX58" fmla="*/ 303438 w 648075"/>
                <a:gd name="connsiteY58" fmla="*/ 43844 h 360652"/>
                <a:gd name="connsiteX59" fmla="*/ 301476 w 648075"/>
                <a:gd name="connsiteY59" fmla="*/ 43844 h 360652"/>
                <a:gd name="connsiteX60" fmla="*/ 294282 w 648075"/>
                <a:gd name="connsiteY60" fmla="*/ 35337 h 360652"/>
                <a:gd name="connsiteX61" fmla="*/ 294282 w 648075"/>
                <a:gd name="connsiteY61" fmla="*/ 35337 h 360652"/>
                <a:gd name="connsiteX62" fmla="*/ 292321 w 648075"/>
                <a:gd name="connsiteY62" fmla="*/ 35337 h 360652"/>
                <a:gd name="connsiteX63" fmla="*/ 279241 w 648075"/>
                <a:gd name="connsiteY63" fmla="*/ 15051 h 360652"/>
                <a:gd name="connsiteX64" fmla="*/ 278588 w 648075"/>
                <a:gd name="connsiteY64" fmla="*/ 12433 h 360652"/>
                <a:gd name="connsiteX65" fmla="*/ 277280 w 648075"/>
                <a:gd name="connsiteY65" fmla="*/ 11124 h 360652"/>
                <a:gd name="connsiteX66" fmla="*/ 272702 w 648075"/>
                <a:gd name="connsiteY66" fmla="*/ 18977 h 360652"/>
                <a:gd name="connsiteX67" fmla="*/ 270740 w 648075"/>
                <a:gd name="connsiteY67" fmla="*/ 22904 h 360652"/>
                <a:gd name="connsiteX68" fmla="*/ 260276 w 648075"/>
                <a:gd name="connsiteY68" fmla="*/ 27484 h 360652"/>
                <a:gd name="connsiteX69" fmla="*/ 260276 w 648075"/>
                <a:gd name="connsiteY69" fmla="*/ 27484 h 360652"/>
                <a:gd name="connsiteX70" fmla="*/ 258315 w 648075"/>
                <a:gd name="connsiteY70" fmla="*/ 35991 h 360652"/>
                <a:gd name="connsiteX71" fmla="*/ 255699 w 648075"/>
                <a:gd name="connsiteY71" fmla="*/ 46461 h 360652"/>
                <a:gd name="connsiteX72" fmla="*/ 249159 w 648075"/>
                <a:gd name="connsiteY72" fmla="*/ 52351 h 360652"/>
                <a:gd name="connsiteX73" fmla="*/ 236080 w 648075"/>
                <a:gd name="connsiteY73" fmla="*/ 53005 h 360652"/>
                <a:gd name="connsiteX74" fmla="*/ 236080 w 648075"/>
                <a:gd name="connsiteY74" fmla="*/ 53005 h 360652"/>
                <a:gd name="connsiteX75" fmla="*/ 226924 w 648075"/>
                <a:gd name="connsiteY75" fmla="*/ 56932 h 360652"/>
                <a:gd name="connsiteX76" fmla="*/ 217769 w 648075"/>
                <a:gd name="connsiteY76" fmla="*/ 45153 h 360652"/>
                <a:gd name="connsiteX77" fmla="*/ 217769 w 648075"/>
                <a:gd name="connsiteY77" fmla="*/ 43844 h 360652"/>
                <a:gd name="connsiteX78" fmla="*/ 215807 w 648075"/>
                <a:gd name="connsiteY78" fmla="*/ 36646 h 360652"/>
                <a:gd name="connsiteX79" fmla="*/ 213191 w 648075"/>
                <a:gd name="connsiteY79" fmla="*/ 36646 h 360652"/>
                <a:gd name="connsiteX80" fmla="*/ 208614 w 648075"/>
                <a:gd name="connsiteY80" fmla="*/ 35337 h 360652"/>
                <a:gd name="connsiteX81" fmla="*/ 205998 w 648075"/>
                <a:gd name="connsiteY81" fmla="*/ 38609 h 360652"/>
                <a:gd name="connsiteX82" fmla="*/ 196842 w 648075"/>
                <a:gd name="connsiteY82" fmla="*/ 45807 h 360652"/>
                <a:gd name="connsiteX83" fmla="*/ 183763 w 648075"/>
                <a:gd name="connsiteY83" fmla="*/ 42535 h 360652"/>
                <a:gd name="connsiteX84" fmla="*/ 183763 w 648075"/>
                <a:gd name="connsiteY84" fmla="*/ 42535 h 360652"/>
                <a:gd name="connsiteX85" fmla="*/ 179839 w 648075"/>
                <a:gd name="connsiteY85" fmla="*/ 43844 h 360652"/>
                <a:gd name="connsiteX86" fmla="*/ 179839 w 648075"/>
                <a:gd name="connsiteY86" fmla="*/ 47116 h 360652"/>
                <a:gd name="connsiteX87" fmla="*/ 168068 w 648075"/>
                <a:gd name="connsiteY87" fmla="*/ 60858 h 360652"/>
                <a:gd name="connsiteX88" fmla="*/ 166760 w 648075"/>
                <a:gd name="connsiteY88" fmla="*/ 62167 h 360652"/>
                <a:gd name="connsiteX89" fmla="*/ 164798 w 648075"/>
                <a:gd name="connsiteY89" fmla="*/ 69365 h 360652"/>
                <a:gd name="connsiteX90" fmla="*/ 164144 w 648075"/>
                <a:gd name="connsiteY90" fmla="*/ 72637 h 360652"/>
                <a:gd name="connsiteX91" fmla="*/ 149103 w 648075"/>
                <a:gd name="connsiteY91" fmla="*/ 85725 h 360652"/>
                <a:gd name="connsiteX92" fmla="*/ 139948 w 648075"/>
                <a:gd name="connsiteY92" fmla="*/ 90960 h 360652"/>
                <a:gd name="connsiteX93" fmla="*/ 139294 w 648075"/>
                <a:gd name="connsiteY93" fmla="*/ 113209 h 360652"/>
                <a:gd name="connsiteX94" fmla="*/ 134062 w 648075"/>
                <a:gd name="connsiteY94" fmla="*/ 131532 h 360652"/>
                <a:gd name="connsiteX95" fmla="*/ 134062 w 648075"/>
                <a:gd name="connsiteY95" fmla="*/ 132841 h 360652"/>
                <a:gd name="connsiteX96" fmla="*/ 120983 w 648075"/>
                <a:gd name="connsiteY96" fmla="*/ 138730 h 360652"/>
                <a:gd name="connsiteX97" fmla="*/ 115751 w 648075"/>
                <a:gd name="connsiteY97" fmla="*/ 138730 h 360652"/>
                <a:gd name="connsiteX98" fmla="*/ 115751 w 648075"/>
                <a:gd name="connsiteY98" fmla="*/ 146583 h 360652"/>
                <a:gd name="connsiteX99" fmla="*/ 115751 w 648075"/>
                <a:gd name="connsiteY99" fmla="*/ 148546 h 360652"/>
                <a:gd name="connsiteX100" fmla="*/ 102672 w 648075"/>
                <a:gd name="connsiteY100" fmla="*/ 157708 h 360652"/>
                <a:gd name="connsiteX101" fmla="*/ 102672 w 648075"/>
                <a:gd name="connsiteY101" fmla="*/ 157708 h 360652"/>
                <a:gd name="connsiteX102" fmla="*/ 100710 w 648075"/>
                <a:gd name="connsiteY102" fmla="*/ 161634 h 360652"/>
                <a:gd name="connsiteX103" fmla="*/ 98748 w 648075"/>
                <a:gd name="connsiteY103" fmla="*/ 165560 h 360652"/>
                <a:gd name="connsiteX104" fmla="*/ 80437 w 648075"/>
                <a:gd name="connsiteY104" fmla="*/ 175376 h 360652"/>
                <a:gd name="connsiteX105" fmla="*/ 78475 w 648075"/>
                <a:gd name="connsiteY105" fmla="*/ 177339 h 360652"/>
                <a:gd name="connsiteX106" fmla="*/ 71936 w 648075"/>
                <a:gd name="connsiteY106" fmla="*/ 182574 h 360652"/>
                <a:gd name="connsiteX107" fmla="*/ 59511 w 648075"/>
                <a:gd name="connsiteY107" fmla="*/ 177994 h 360652"/>
                <a:gd name="connsiteX108" fmla="*/ 52971 w 648075"/>
                <a:gd name="connsiteY108" fmla="*/ 182574 h 360652"/>
                <a:gd name="connsiteX109" fmla="*/ 41199 w 648075"/>
                <a:gd name="connsiteY109" fmla="*/ 179957 h 360652"/>
                <a:gd name="connsiteX110" fmla="*/ 40546 w 648075"/>
                <a:gd name="connsiteY110" fmla="*/ 179957 h 360652"/>
                <a:gd name="connsiteX111" fmla="*/ 38584 w 648075"/>
                <a:gd name="connsiteY111" fmla="*/ 179957 h 360652"/>
                <a:gd name="connsiteX112" fmla="*/ 30082 w 648075"/>
                <a:gd name="connsiteY112" fmla="*/ 177339 h 360652"/>
                <a:gd name="connsiteX113" fmla="*/ 22889 w 648075"/>
                <a:gd name="connsiteY113" fmla="*/ 185846 h 360652"/>
                <a:gd name="connsiteX114" fmla="*/ 16349 w 648075"/>
                <a:gd name="connsiteY114" fmla="*/ 196971 h 360652"/>
                <a:gd name="connsiteX115" fmla="*/ 15041 w 648075"/>
                <a:gd name="connsiteY115" fmla="*/ 198280 h 360652"/>
                <a:gd name="connsiteX116" fmla="*/ 13079 w 648075"/>
                <a:gd name="connsiteY116" fmla="*/ 206787 h 360652"/>
                <a:gd name="connsiteX117" fmla="*/ 7848 w 648075"/>
                <a:gd name="connsiteY117" fmla="*/ 222492 h 360652"/>
                <a:gd name="connsiteX118" fmla="*/ 9156 w 648075"/>
                <a:gd name="connsiteY118" fmla="*/ 228382 h 360652"/>
                <a:gd name="connsiteX119" fmla="*/ 10464 w 648075"/>
                <a:gd name="connsiteY119" fmla="*/ 234271 h 360652"/>
                <a:gd name="connsiteX120" fmla="*/ 3924 w 648075"/>
                <a:gd name="connsiteY120" fmla="*/ 247359 h 360652"/>
                <a:gd name="connsiteX121" fmla="*/ 0 w 648075"/>
                <a:gd name="connsiteY121" fmla="*/ 252594 h 360652"/>
                <a:gd name="connsiteX122" fmla="*/ 3270 w 648075"/>
                <a:gd name="connsiteY122" fmla="*/ 267645 h 360652"/>
                <a:gd name="connsiteX123" fmla="*/ 4578 w 648075"/>
                <a:gd name="connsiteY123" fmla="*/ 268954 h 360652"/>
                <a:gd name="connsiteX124" fmla="*/ 8501 w 648075"/>
                <a:gd name="connsiteY124" fmla="*/ 275498 h 360652"/>
                <a:gd name="connsiteX125" fmla="*/ 11771 w 648075"/>
                <a:gd name="connsiteY125" fmla="*/ 278770 h 360652"/>
                <a:gd name="connsiteX126" fmla="*/ 13079 w 648075"/>
                <a:gd name="connsiteY126" fmla="*/ 280079 h 360652"/>
                <a:gd name="connsiteX127" fmla="*/ 17003 w 648075"/>
                <a:gd name="connsiteY127" fmla="*/ 294475 h 360652"/>
                <a:gd name="connsiteX128" fmla="*/ 17003 w 648075"/>
                <a:gd name="connsiteY128" fmla="*/ 295129 h 360652"/>
                <a:gd name="connsiteX129" fmla="*/ 18965 w 648075"/>
                <a:gd name="connsiteY129" fmla="*/ 296438 h 360652"/>
                <a:gd name="connsiteX130" fmla="*/ 28774 w 648075"/>
                <a:gd name="connsiteY130" fmla="*/ 303636 h 360652"/>
                <a:gd name="connsiteX131" fmla="*/ 36622 w 648075"/>
                <a:gd name="connsiteY131" fmla="*/ 311489 h 360652"/>
                <a:gd name="connsiteX132" fmla="*/ 45123 w 648075"/>
                <a:gd name="connsiteY132" fmla="*/ 314761 h 360652"/>
                <a:gd name="connsiteX133" fmla="*/ 49701 w 648075"/>
                <a:gd name="connsiteY133" fmla="*/ 316070 h 360652"/>
                <a:gd name="connsiteX134" fmla="*/ 49701 w 648075"/>
                <a:gd name="connsiteY134" fmla="*/ 316070 h 360652"/>
                <a:gd name="connsiteX135" fmla="*/ 51009 w 648075"/>
                <a:gd name="connsiteY135" fmla="*/ 317379 h 360652"/>
                <a:gd name="connsiteX136" fmla="*/ 59511 w 648075"/>
                <a:gd name="connsiteY136" fmla="*/ 321305 h 360652"/>
                <a:gd name="connsiteX137" fmla="*/ 71936 w 648075"/>
                <a:gd name="connsiteY137" fmla="*/ 329812 h 360652"/>
                <a:gd name="connsiteX138" fmla="*/ 77167 w 648075"/>
                <a:gd name="connsiteY138" fmla="*/ 335047 h 360652"/>
                <a:gd name="connsiteX139" fmla="*/ 80437 w 648075"/>
                <a:gd name="connsiteY139" fmla="*/ 338319 h 360652"/>
                <a:gd name="connsiteX140" fmla="*/ 92863 w 648075"/>
                <a:gd name="connsiteY140" fmla="*/ 344863 h 360652"/>
                <a:gd name="connsiteX141" fmla="*/ 95479 w 648075"/>
                <a:gd name="connsiteY141" fmla="*/ 349444 h 360652"/>
                <a:gd name="connsiteX142" fmla="*/ 95479 w 648075"/>
                <a:gd name="connsiteY142" fmla="*/ 350753 h 360652"/>
                <a:gd name="connsiteX143" fmla="*/ 107250 w 648075"/>
                <a:gd name="connsiteY143" fmla="*/ 354679 h 360652"/>
                <a:gd name="connsiteX144" fmla="*/ 124907 w 648075"/>
                <a:gd name="connsiteY144" fmla="*/ 360568 h 360652"/>
                <a:gd name="connsiteX145" fmla="*/ 136024 w 648075"/>
                <a:gd name="connsiteY145" fmla="*/ 357296 h 360652"/>
                <a:gd name="connsiteX146" fmla="*/ 146487 w 648075"/>
                <a:gd name="connsiteY146" fmla="*/ 354679 h 360652"/>
                <a:gd name="connsiteX147" fmla="*/ 157605 w 648075"/>
                <a:gd name="connsiteY147" fmla="*/ 354679 h 360652"/>
                <a:gd name="connsiteX148" fmla="*/ 183763 w 648075"/>
                <a:gd name="connsiteY148" fmla="*/ 354679 h 360652"/>
                <a:gd name="connsiteX149" fmla="*/ 189649 w 648075"/>
                <a:gd name="connsiteY149" fmla="*/ 352061 h 360652"/>
                <a:gd name="connsiteX150" fmla="*/ 199458 w 648075"/>
                <a:gd name="connsiteY150" fmla="*/ 348135 h 360652"/>
                <a:gd name="connsiteX151" fmla="*/ 203382 w 648075"/>
                <a:gd name="connsiteY151" fmla="*/ 348135 h 360652"/>
                <a:gd name="connsiteX152" fmla="*/ 209267 w 648075"/>
                <a:gd name="connsiteY152" fmla="*/ 348135 h 360652"/>
                <a:gd name="connsiteX153" fmla="*/ 211883 w 648075"/>
                <a:gd name="connsiteY153" fmla="*/ 347481 h 360652"/>
                <a:gd name="connsiteX154" fmla="*/ 218423 w 648075"/>
                <a:gd name="connsiteY154" fmla="*/ 346172 h 360652"/>
                <a:gd name="connsiteX155" fmla="*/ 220385 w 648075"/>
                <a:gd name="connsiteY155" fmla="*/ 346172 h 360652"/>
                <a:gd name="connsiteX156" fmla="*/ 225616 w 648075"/>
                <a:gd name="connsiteY156" fmla="*/ 345517 h 360652"/>
                <a:gd name="connsiteX157" fmla="*/ 226924 w 648075"/>
                <a:gd name="connsiteY157" fmla="*/ 343554 h 360652"/>
                <a:gd name="connsiteX158" fmla="*/ 235426 w 648075"/>
                <a:gd name="connsiteY158" fmla="*/ 336356 h 360652"/>
                <a:gd name="connsiteX159" fmla="*/ 228886 w 648075"/>
                <a:gd name="connsiteY159" fmla="*/ 327849 h 360652"/>
                <a:gd name="connsiteX160" fmla="*/ 228886 w 648075"/>
                <a:gd name="connsiteY160" fmla="*/ 320651 h 360652"/>
                <a:gd name="connsiteX161" fmla="*/ 228886 w 648075"/>
                <a:gd name="connsiteY161" fmla="*/ 319342 h 360652"/>
                <a:gd name="connsiteX162" fmla="*/ 225616 w 648075"/>
                <a:gd name="connsiteY162" fmla="*/ 312143 h 360652"/>
                <a:gd name="connsiteX163" fmla="*/ 228886 w 648075"/>
                <a:gd name="connsiteY163" fmla="*/ 306254 h 360652"/>
                <a:gd name="connsiteX164" fmla="*/ 232810 w 648075"/>
                <a:gd name="connsiteY164" fmla="*/ 304291 h 360652"/>
                <a:gd name="connsiteX165" fmla="*/ 237388 w 648075"/>
                <a:gd name="connsiteY165" fmla="*/ 292512 h 360652"/>
                <a:gd name="connsiteX166" fmla="*/ 242620 w 648075"/>
                <a:gd name="connsiteY166" fmla="*/ 290549 h 360652"/>
                <a:gd name="connsiteX167" fmla="*/ 262892 w 648075"/>
                <a:gd name="connsiteY167" fmla="*/ 282696 h 360652"/>
                <a:gd name="connsiteX168" fmla="*/ 269432 w 648075"/>
                <a:gd name="connsiteY168" fmla="*/ 282696 h 360652"/>
                <a:gd name="connsiteX169" fmla="*/ 287743 w 648075"/>
                <a:gd name="connsiteY169" fmla="*/ 280733 h 360652"/>
                <a:gd name="connsiteX170" fmla="*/ 289051 w 648075"/>
                <a:gd name="connsiteY170" fmla="*/ 279424 h 360652"/>
                <a:gd name="connsiteX171" fmla="*/ 299514 w 648075"/>
                <a:gd name="connsiteY171" fmla="*/ 273535 h 360652"/>
                <a:gd name="connsiteX172" fmla="*/ 302130 w 648075"/>
                <a:gd name="connsiteY172" fmla="*/ 273535 h 360652"/>
                <a:gd name="connsiteX173" fmla="*/ 312593 w 648075"/>
                <a:gd name="connsiteY173" fmla="*/ 272880 h 360652"/>
                <a:gd name="connsiteX174" fmla="*/ 313901 w 648075"/>
                <a:gd name="connsiteY174" fmla="*/ 267645 h 360652"/>
                <a:gd name="connsiteX175" fmla="*/ 323057 w 648075"/>
                <a:gd name="connsiteY175" fmla="*/ 248668 h 360652"/>
                <a:gd name="connsiteX176" fmla="*/ 325019 w 648075"/>
                <a:gd name="connsiteY176" fmla="*/ 247359 h 360652"/>
                <a:gd name="connsiteX177" fmla="*/ 340060 w 648075"/>
                <a:gd name="connsiteY177" fmla="*/ 244741 h 360652"/>
                <a:gd name="connsiteX178" fmla="*/ 343984 w 648075"/>
                <a:gd name="connsiteY178" fmla="*/ 246704 h 360652"/>
                <a:gd name="connsiteX179" fmla="*/ 355101 w 648075"/>
                <a:gd name="connsiteY179" fmla="*/ 251285 h 360652"/>
                <a:gd name="connsiteX180" fmla="*/ 369488 w 648075"/>
                <a:gd name="connsiteY180" fmla="*/ 251940 h 360652"/>
                <a:gd name="connsiteX181" fmla="*/ 380605 w 648075"/>
                <a:gd name="connsiteY181" fmla="*/ 249322 h 360652"/>
                <a:gd name="connsiteX182" fmla="*/ 387145 w 648075"/>
                <a:gd name="connsiteY182" fmla="*/ 243433 h 360652"/>
                <a:gd name="connsiteX183" fmla="*/ 387145 w 648075"/>
                <a:gd name="connsiteY183" fmla="*/ 243433 h 360652"/>
                <a:gd name="connsiteX184" fmla="*/ 388453 w 648075"/>
                <a:gd name="connsiteY184" fmla="*/ 234271 h 360652"/>
                <a:gd name="connsiteX185" fmla="*/ 393685 w 648075"/>
                <a:gd name="connsiteY185" fmla="*/ 231654 h 360652"/>
                <a:gd name="connsiteX186" fmla="*/ 395646 w 648075"/>
                <a:gd name="connsiteY186" fmla="*/ 231654 h 360652"/>
                <a:gd name="connsiteX187" fmla="*/ 408072 w 648075"/>
                <a:gd name="connsiteY187" fmla="*/ 225764 h 360652"/>
                <a:gd name="connsiteX188" fmla="*/ 410687 w 648075"/>
                <a:gd name="connsiteY188" fmla="*/ 227727 h 360652"/>
                <a:gd name="connsiteX189" fmla="*/ 414611 w 648075"/>
                <a:gd name="connsiteY189" fmla="*/ 219875 h 360652"/>
                <a:gd name="connsiteX190" fmla="*/ 414611 w 648075"/>
                <a:gd name="connsiteY190" fmla="*/ 213985 h 360652"/>
                <a:gd name="connsiteX191" fmla="*/ 418535 w 648075"/>
                <a:gd name="connsiteY191" fmla="*/ 196971 h 360652"/>
                <a:gd name="connsiteX192" fmla="*/ 423113 w 648075"/>
                <a:gd name="connsiteY192" fmla="*/ 190427 h 360652"/>
                <a:gd name="connsiteX193" fmla="*/ 423113 w 648075"/>
                <a:gd name="connsiteY193" fmla="*/ 190427 h 360652"/>
                <a:gd name="connsiteX194" fmla="*/ 425729 w 648075"/>
                <a:gd name="connsiteY194" fmla="*/ 176685 h 360652"/>
                <a:gd name="connsiteX195" fmla="*/ 463658 w 648075"/>
                <a:gd name="connsiteY195" fmla="*/ 161634 h 360652"/>
                <a:gd name="connsiteX196" fmla="*/ 480661 w 648075"/>
                <a:gd name="connsiteY196" fmla="*/ 164252 h 360652"/>
                <a:gd name="connsiteX197" fmla="*/ 485239 w 648075"/>
                <a:gd name="connsiteY197" fmla="*/ 167524 h 360652"/>
                <a:gd name="connsiteX198" fmla="*/ 500934 w 648075"/>
                <a:gd name="connsiteY198" fmla="*/ 166215 h 360652"/>
                <a:gd name="connsiteX199" fmla="*/ 502896 w 648075"/>
                <a:gd name="connsiteY199" fmla="*/ 167524 h 360652"/>
                <a:gd name="connsiteX200" fmla="*/ 514013 w 648075"/>
                <a:gd name="connsiteY200" fmla="*/ 161634 h 360652"/>
                <a:gd name="connsiteX201" fmla="*/ 517283 w 648075"/>
                <a:gd name="connsiteY201" fmla="*/ 162288 h 360652"/>
                <a:gd name="connsiteX202" fmla="*/ 517283 w 648075"/>
                <a:gd name="connsiteY202" fmla="*/ 162288 h 360652"/>
                <a:gd name="connsiteX203" fmla="*/ 522515 w 648075"/>
                <a:gd name="connsiteY203" fmla="*/ 156399 h 360652"/>
                <a:gd name="connsiteX204" fmla="*/ 526438 w 648075"/>
                <a:gd name="connsiteY204" fmla="*/ 155090 h 360652"/>
                <a:gd name="connsiteX205" fmla="*/ 529708 w 648075"/>
                <a:gd name="connsiteY205" fmla="*/ 153781 h 360652"/>
                <a:gd name="connsiteX206" fmla="*/ 542134 w 648075"/>
                <a:gd name="connsiteY206" fmla="*/ 149201 h 360652"/>
                <a:gd name="connsiteX207" fmla="*/ 557175 w 648075"/>
                <a:gd name="connsiteY207" fmla="*/ 157708 h 360652"/>
                <a:gd name="connsiteX208" fmla="*/ 557175 w 648075"/>
                <a:gd name="connsiteY208" fmla="*/ 157708 h 360652"/>
                <a:gd name="connsiteX209" fmla="*/ 566984 w 648075"/>
                <a:gd name="connsiteY209" fmla="*/ 160980 h 360652"/>
                <a:gd name="connsiteX210" fmla="*/ 572216 w 648075"/>
                <a:gd name="connsiteY210" fmla="*/ 167524 h 360652"/>
                <a:gd name="connsiteX211" fmla="*/ 579410 w 648075"/>
                <a:gd name="connsiteY211" fmla="*/ 177339 h 360652"/>
                <a:gd name="connsiteX212" fmla="*/ 588565 w 648075"/>
                <a:gd name="connsiteY212" fmla="*/ 182574 h 360652"/>
                <a:gd name="connsiteX213" fmla="*/ 593796 w 648075"/>
                <a:gd name="connsiteY213" fmla="*/ 178648 h 360652"/>
                <a:gd name="connsiteX214" fmla="*/ 600990 w 648075"/>
                <a:gd name="connsiteY214" fmla="*/ 173413 h 360652"/>
                <a:gd name="connsiteX215" fmla="*/ 618647 w 648075"/>
                <a:gd name="connsiteY215" fmla="*/ 168832 h 360652"/>
                <a:gd name="connsiteX216" fmla="*/ 622571 w 648075"/>
                <a:gd name="connsiteY216" fmla="*/ 166869 h 360652"/>
                <a:gd name="connsiteX217" fmla="*/ 622571 w 648075"/>
                <a:gd name="connsiteY217" fmla="*/ 146583 h 360652"/>
                <a:gd name="connsiteX218" fmla="*/ 621263 w 648075"/>
                <a:gd name="connsiteY218" fmla="*/ 143966 h 360652"/>
                <a:gd name="connsiteX219" fmla="*/ 618647 w 648075"/>
                <a:gd name="connsiteY219" fmla="*/ 135458 h 360652"/>
                <a:gd name="connsiteX220" fmla="*/ 623879 w 648075"/>
                <a:gd name="connsiteY220" fmla="*/ 124988 h 360652"/>
                <a:gd name="connsiteX221" fmla="*/ 626494 w 648075"/>
                <a:gd name="connsiteY221" fmla="*/ 121062 h 360652"/>
                <a:gd name="connsiteX222" fmla="*/ 634996 w 648075"/>
                <a:gd name="connsiteY222" fmla="*/ 110592 h 360652"/>
                <a:gd name="connsiteX223" fmla="*/ 634342 w 648075"/>
                <a:gd name="connsiteY223" fmla="*/ 106011 h 360652"/>
                <a:gd name="connsiteX224" fmla="*/ 634342 w 648075"/>
                <a:gd name="connsiteY224" fmla="*/ 102085 h 360652"/>
                <a:gd name="connsiteX225" fmla="*/ 637612 w 648075"/>
                <a:gd name="connsiteY225" fmla="*/ 91615 h 360652"/>
                <a:gd name="connsiteX226" fmla="*/ 636304 w 648075"/>
                <a:gd name="connsiteY226" fmla="*/ 88997 h 360652"/>
                <a:gd name="connsiteX227" fmla="*/ 634996 w 648075"/>
                <a:gd name="connsiteY227" fmla="*/ 87034 h 360652"/>
                <a:gd name="connsiteX228" fmla="*/ 639574 w 648075"/>
                <a:gd name="connsiteY228" fmla="*/ 73946 h 360652"/>
                <a:gd name="connsiteX229" fmla="*/ 640882 w 648075"/>
                <a:gd name="connsiteY229" fmla="*/ 72637 h 360652"/>
                <a:gd name="connsiteX230" fmla="*/ 640228 w 648075"/>
                <a:gd name="connsiteY230" fmla="*/ 70019 h 360652"/>
                <a:gd name="connsiteX231" fmla="*/ 640228 w 648075"/>
                <a:gd name="connsiteY231" fmla="*/ 68711 h 360652"/>
                <a:gd name="connsiteX232" fmla="*/ 640882 w 648075"/>
                <a:gd name="connsiteY232" fmla="*/ 58895 h 360652"/>
                <a:gd name="connsiteX233" fmla="*/ 641536 w 648075"/>
                <a:gd name="connsiteY233" fmla="*/ 55623 h 360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</a:cxnLst>
              <a:rect l="l" t="t" r="r" b="b"/>
              <a:pathLst>
                <a:path w="648075" h="360652">
                  <a:moveTo>
                    <a:pt x="640882" y="53660"/>
                  </a:moveTo>
                  <a:cubicBezTo>
                    <a:pt x="640882" y="51042"/>
                    <a:pt x="642843" y="47116"/>
                    <a:pt x="648075" y="46461"/>
                  </a:cubicBezTo>
                  <a:cubicBezTo>
                    <a:pt x="648075" y="45807"/>
                    <a:pt x="648075" y="44498"/>
                    <a:pt x="648075" y="43844"/>
                  </a:cubicBezTo>
                  <a:cubicBezTo>
                    <a:pt x="644151" y="43844"/>
                    <a:pt x="638920" y="43844"/>
                    <a:pt x="636304" y="43844"/>
                  </a:cubicBezTo>
                  <a:cubicBezTo>
                    <a:pt x="631726" y="43844"/>
                    <a:pt x="628457" y="40572"/>
                    <a:pt x="626494" y="37955"/>
                  </a:cubicBezTo>
                  <a:cubicBezTo>
                    <a:pt x="624533" y="39263"/>
                    <a:pt x="621917" y="40572"/>
                    <a:pt x="618647" y="40572"/>
                  </a:cubicBezTo>
                  <a:cubicBezTo>
                    <a:pt x="610800" y="40572"/>
                    <a:pt x="608184" y="35337"/>
                    <a:pt x="606876" y="32719"/>
                  </a:cubicBezTo>
                  <a:cubicBezTo>
                    <a:pt x="606876" y="32719"/>
                    <a:pt x="606876" y="32719"/>
                    <a:pt x="606876" y="32065"/>
                  </a:cubicBezTo>
                  <a:cubicBezTo>
                    <a:pt x="604914" y="32065"/>
                    <a:pt x="601644" y="32065"/>
                    <a:pt x="599028" y="32065"/>
                  </a:cubicBezTo>
                  <a:cubicBezTo>
                    <a:pt x="593796" y="32065"/>
                    <a:pt x="589219" y="32065"/>
                    <a:pt x="585949" y="30756"/>
                  </a:cubicBezTo>
                  <a:cubicBezTo>
                    <a:pt x="577447" y="27484"/>
                    <a:pt x="578102" y="19632"/>
                    <a:pt x="578755" y="17014"/>
                  </a:cubicBezTo>
                  <a:cubicBezTo>
                    <a:pt x="578755" y="17014"/>
                    <a:pt x="578755" y="17014"/>
                    <a:pt x="578755" y="16360"/>
                  </a:cubicBezTo>
                  <a:cubicBezTo>
                    <a:pt x="578755" y="15705"/>
                    <a:pt x="576140" y="13742"/>
                    <a:pt x="571562" y="9161"/>
                  </a:cubicBezTo>
                  <a:cubicBezTo>
                    <a:pt x="570908" y="9161"/>
                    <a:pt x="566984" y="7852"/>
                    <a:pt x="565022" y="7198"/>
                  </a:cubicBezTo>
                  <a:cubicBezTo>
                    <a:pt x="563061" y="7198"/>
                    <a:pt x="561753" y="6544"/>
                    <a:pt x="560445" y="5889"/>
                  </a:cubicBezTo>
                  <a:cubicBezTo>
                    <a:pt x="560445" y="5889"/>
                    <a:pt x="560445" y="5889"/>
                    <a:pt x="560445" y="5889"/>
                  </a:cubicBezTo>
                  <a:cubicBezTo>
                    <a:pt x="559791" y="7198"/>
                    <a:pt x="558483" y="8507"/>
                    <a:pt x="556521" y="9161"/>
                  </a:cubicBezTo>
                  <a:cubicBezTo>
                    <a:pt x="549327" y="14396"/>
                    <a:pt x="543442" y="5889"/>
                    <a:pt x="541479" y="3272"/>
                  </a:cubicBezTo>
                  <a:cubicBezTo>
                    <a:pt x="541479" y="2617"/>
                    <a:pt x="540826" y="1963"/>
                    <a:pt x="540172" y="1308"/>
                  </a:cubicBezTo>
                  <a:cubicBezTo>
                    <a:pt x="540172" y="1308"/>
                    <a:pt x="538864" y="1308"/>
                    <a:pt x="538210" y="1308"/>
                  </a:cubicBezTo>
                  <a:cubicBezTo>
                    <a:pt x="536902" y="1308"/>
                    <a:pt x="534940" y="1308"/>
                    <a:pt x="532978" y="0"/>
                  </a:cubicBezTo>
                  <a:cubicBezTo>
                    <a:pt x="531670" y="0"/>
                    <a:pt x="527746" y="1308"/>
                    <a:pt x="519899" y="6544"/>
                  </a:cubicBezTo>
                  <a:cubicBezTo>
                    <a:pt x="519245" y="6544"/>
                    <a:pt x="517937" y="7198"/>
                    <a:pt x="517937" y="7852"/>
                  </a:cubicBezTo>
                  <a:cubicBezTo>
                    <a:pt x="514013" y="9816"/>
                    <a:pt x="509436" y="8507"/>
                    <a:pt x="500280" y="5889"/>
                  </a:cubicBezTo>
                  <a:cubicBezTo>
                    <a:pt x="498318" y="5889"/>
                    <a:pt x="496356" y="4580"/>
                    <a:pt x="494395" y="4580"/>
                  </a:cubicBezTo>
                  <a:cubicBezTo>
                    <a:pt x="494395" y="5235"/>
                    <a:pt x="493087" y="7198"/>
                    <a:pt x="493087" y="7852"/>
                  </a:cubicBezTo>
                  <a:cubicBezTo>
                    <a:pt x="492432" y="9816"/>
                    <a:pt x="491779" y="11124"/>
                    <a:pt x="490471" y="12433"/>
                  </a:cubicBezTo>
                  <a:cubicBezTo>
                    <a:pt x="487201" y="16360"/>
                    <a:pt x="483277" y="15705"/>
                    <a:pt x="480007" y="13742"/>
                  </a:cubicBezTo>
                  <a:cubicBezTo>
                    <a:pt x="480007" y="18323"/>
                    <a:pt x="475430" y="22249"/>
                    <a:pt x="472814" y="24867"/>
                  </a:cubicBezTo>
                  <a:cubicBezTo>
                    <a:pt x="472160" y="25521"/>
                    <a:pt x="471506" y="26176"/>
                    <a:pt x="470852" y="26830"/>
                  </a:cubicBezTo>
                  <a:cubicBezTo>
                    <a:pt x="470852" y="26830"/>
                    <a:pt x="470852" y="26830"/>
                    <a:pt x="470198" y="28139"/>
                  </a:cubicBezTo>
                  <a:cubicBezTo>
                    <a:pt x="468236" y="31411"/>
                    <a:pt x="464312" y="36646"/>
                    <a:pt x="459081" y="38609"/>
                  </a:cubicBezTo>
                  <a:cubicBezTo>
                    <a:pt x="452541" y="40572"/>
                    <a:pt x="448617" y="36646"/>
                    <a:pt x="446655" y="34683"/>
                  </a:cubicBezTo>
                  <a:cubicBezTo>
                    <a:pt x="445348" y="34683"/>
                    <a:pt x="444693" y="35337"/>
                    <a:pt x="443385" y="35991"/>
                  </a:cubicBezTo>
                  <a:cubicBezTo>
                    <a:pt x="438154" y="37300"/>
                    <a:pt x="434230" y="33374"/>
                    <a:pt x="427036" y="26176"/>
                  </a:cubicBezTo>
                  <a:cubicBezTo>
                    <a:pt x="426383" y="24867"/>
                    <a:pt x="425075" y="24212"/>
                    <a:pt x="423767" y="22904"/>
                  </a:cubicBezTo>
                  <a:cubicBezTo>
                    <a:pt x="422459" y="23558"/>
                    <a:pt x="420497" y="25521"/>
                    <a:pt x="417881" y="28793"/>
                  </a:cubicBezTo>
                  <a:lnTo>
                    <a:pt x="416573" y="30102"/>
                  </a:lnTo>
                  <a:cubicBezTo>
                    <a:pt x="411995" y="34683"/>
                    <a:pt x="405456" y="32065"/>
                    <a:pt x="400224" y="30102"/>
                  </a:cubicBezTo>
                  <a:cubicBezTo>
                    <a:pt x="400224" y="30102"/>
                    <a:pt x="400224" y="30102"/>
                    <a:pt x="399570" y="30102"/>
                  </a:cubicBezTo>
                  <a:cubicBezTo>
                    <a:pt x="398262" y="31411"/>
                    <a:pt x="396954" y="32719"/>
                    <a:pt x="394338" y="33374"/>
                  </a:cubicBezTo>
                  <a:cubicBezTo>
                    <a:pt x="391723" y="34028"/>
                    <a:pt x="389761" y="34028"/>
                    <a:pt x="387799" y="33374"/>
                  </a:cubicBezTo>
                  <a:cubicBezTo>
                    <a:pt x="387799" y="34028"/>
                    <a:pt x="387799" y="35337"/>
                    <a:pt x="387799" y="35991"/>
                  </a:cubicBezTo>
                  <a:cubicBezTo>
                    <a:pt x="387799" y="41226"/>
                    <a:pt x="381913" y="43844"/>
                    <a:pt x="375374" y="46461"/>
                  </a:cubicBezTo>
                  <a:cubicBezTo>
                    <a:pt x="373412" y="47116"/>
                    <a:pt x="370142" y="48425"/>
                    <a:pt x="369488" y="49079"/>
                  </a:cubicBezTo>
                  <a:cubicBezTo>
                    <a:pt x="368834" y="51042"/>
                    <a:pt x="367526" y="56277"/>
                    <a:pt x="366872" y="59549"/>
                  </a:cubicBezTo>
                  <a:cubicBezTo>
                    <a:pt x="365564" y="64784"/>
                    <a:pt x="364910" y="69365"/>
                    <a:pt x="363602" y="72637"/>
                  </a:cubicBezTo>
                  <a:cubicBezTo>
                    <a:pt x="362294" y="75255"/>
                    <a:pt x="360333" y="77218"/>
                    <a:pt x="357717" y="77218"/>
                  </a:cubicBezTo>
                  <a:cubicBezTo>
                    <a:pt x="352485" y="78527"/>
                    <a:pt x="347907" y="73946"/>
                    <a:pt x="343329" y="70019"/>
                  </a:cubicBezTo>
                  <a:cubicBezTo>
                    <a:pt x="343329" y="70019"/>
                    <a:pt x="343329" y="70019"/>
                    <a:pt x="343329" y="70019"/>
                  </a:cubicBezTo>
                  <a:cubicBezTo>
                    <a:pt x="343329" y="70019"/>
                    <a:pt x="343329" y="70019"/>
                    <a:pt x="343329" y="70019"/>
                  </a:cubicBezTo>
                  <a:cubicBezTo>
                    <a:pt x="342021" y="71328"/>
                    <a:pt x="340714" y="72637"/>
                    <a:pt x="339406" y="73946"/>
                  </a:cubicBezTo>
                  <a:cubicBezTo>
                    <a:pt x="336136" y="76563"/>
                    <a:pt x="330904" y="79181"/>
                    <a:pt x="325672" y="79181"/>
                  </a:cubicBezTo>
                  <a:cubicBezTo>
                    <a:pt x="320441" y="79181"/>
                    <a:pt x="320441" y="79181"/>
                    <a:pt x="318479" y="77218"/>
                  </a:cubicBezTo>
                  <a:cubicBezTo>
                    <a:pt x="311286" y="72637"/>
                    <a:pt x="315209" y="62821"/>
                    <a:pt x="318479" y="57586"/>
                  </a:cubicBezTo>
                  <a:cubicBezTo>
                    <a:pt x="318479" y="56277"/>
                    <a:pt x="319787" y="55623"/>
                    <a:pt x="319787" y="54314"/>
                  </a:cubicBezTo>
                  <a:cubicBezTo>
                    <a:pt x="319787" y="52351"/>
                    <a:pt x="317825" y="47116"/>
                    <a:pt x="316517" y="43190"/>
                  </a:cubicBezTo>
                  <a:cubicBezTo>
                    <a:pt x="316517" y="43190"/>
                    <a:pt x="315209" y="43844"/>
                    <a:pt x="314555" y="43844"/>
                  </a:cubicBezTo>
                  <a:cubicBezTo>
                    <a:pt x="309978" y="45153"/>
                    <a:pt x="306708" y="44498"/>
                    <a:pt x="303438" y="43844"/>
                  </a:cubicBezTo>
                  <a:lnTo>
                    <a:pt x="301476" y="43844"/>
                  </a:lnTo>
                  <a:cubicBezTo>
                    <a:pt x="298860" y="43190"/>
                    <a:pt x="294937" y="41226"/>
                    <a:pt x="294282" y="35337"/>
                  </a:cubicBezTo>
                  <a:lnTo>
                    <a:pt x="294282" y="35337"/>
                  </a:lnTo>
                  <a:cubicBezTo>
                    <a:pt x="293629" y="35337"/>
                    <a:pt x="292974" y="35337"/>
                    <a:pt x="292321" y="35337"/>
                  </a:cubicBezTo>
                  <a:cubicBezTo>
                    <a:pt x="285781" y="34683"/>
                    <a:pt x="283165" y="26830"/>
                    <a:pt x="279241" y="15051"/>
                  </a:cubicBezTo>
                  <a:cubicBezTo>
                    <a:pt x="279241" y="13742"/>
                    <a:pt x="278588" y="12433"/>
                    <a:pt x="278588" y="12433"/>
                  </a:cubicBezTo>
                  <a:cubicBezTo>
                    <a:pt x="278588" y="12433"/>
                    <a:pt x="278588" y="11779"/>
                    <a:pt x="277280" y="11124"/>
                  </a:cubicBezTo>
                  <a:cubicBezTo>
                    <a:pt x="275318" y="13742"/>
                    <a:pt x="273356" y="17014"/>
                    <a:pt x="272702" y="18977"/>
                  </a:cubicBezTo>
                  <a:cubicBezTo>
                    <a:pt x="271394" y="20940"/>
                    <a:pt x="270740" y="22249"/>
                    <a:pt x="270740" y="22904"/>
                  </a:cubicBezTo>
                  <a:cubicBezTo>
                    <a:pt x="268124" y="26830"/>
                    <a:pt x="263546" y="27484"/>
                    <a:pt x="260276" y="27484"/>
                  </a:cubicBezTo>
                  <a:cubicBezTo>
                    <a:pt x="260276" y="27484"/>
                    <a:pt x="260276" y="27484"/>
                    <a:pt x="260276" y="27484"/>
                  </a:cubicBezTo>
                  <a:cubicBezTo>
                    <a:pt x="260276" y="30102"/>
                    <a:pt x="258969" y="34028"/>
                    <a:pt x="258315" y="35991"/>
                  </a:cubicBezTo>
                  <a:cubicBezTo>
                    <a:pt x="257661" y="41226"/>
                    <a:pt x="257007" y="44498"/>
                    <a:pt x="255699" y="46461"/>
                  </a:cubicBezTo>
                  <a:cubicBezTo>
                    <a:pt x="255045" y="48425"/>
                    <a:pt x="253083" y="51042"/>
                    <a:pt x="249159" y="52351"/>
                  </a:cubicBezTo>
                  <a:cubicBezTo>
                    <a:pt x="245235" y="53660"/>
                    <a:pt x="240004" y="53660"/>
                    <a:pt x="236080" y="53005"/>
                  </a:cubicBezTo>
                  <a:cubicBezTo>
                    <a:pt x="236080" y="53005"/>
                    <a:pt x="236080" y="53005"/>
                    <a:pt x="236080" y="53005"/>
                  </a:cubicBezTo>
                  <a:cubicBezTo>
                    <a:pt x="234118" y="54314"/>
                    <a:pt x="230848" y="56932"/>
                    <a:pt x="226924" y="56932"/>
                  </a:cubicBezTo>
                  <a:cubicBezTo>
                    <a:pt x="221039" y="56932"/>
                    <a:pt x="217769" y="52351"/>
                    <a:pt x="217769" y="45153"/>
                  </a:cubicBezTo>
                  <a:cubicBezTo>
                    <a:pt x="217769" y="45153"/>
                    <a:pt x="217769" y="43844"/>
                    <a:pt x="217769" y="43844"/>
                  </a:cubicBezTo>
                  <a:cubicBezTo>
                    <a:pt x="217769" y="41881"/>
                    <a:pt x="216461" y="38609"/>
                    <a:pt x="215807" y="36646"/>
                  </a:cubicBezTo>
                  <a:cubicBezTo>
                    <a:pt x="215153" y="36646"/>
                    <a:pt x="214499" y="36646"/>
                    <a:pt x="213191" y="36646"/>
                  </a:cubicBezTo>
                  <a:cubicBezTo>
                    <a:pt x="211883" y="36646"/>
                    <a:pt x="210575" y="36646"/>
                    <a:pt x="208614" y="35337"/>
                  </a:cubicBezTo>
                  <a:cubicBezTo>
                    <a:pt x="207306" y="36646"/>
                    <a:pt x="206652" y="37300"/>
                    <a:pt x="205998" y="38609"/>
                  </a:cubicBezTo>
                  <a:cubicBezTo>
                    <a:pt x="202728" y="41881"/>
                    <a:pt x="200112" y="45153"/>
                    <a:pt x="196842" y="45807"/>
                  </a:cubicBezTo>
                  <a:cubicBezTo>
                    <a:pt x="191610" y="47116"/>
                    <a:pt x="187033" y="45153"/>
                    <a:pt x="183763" y="42535"/>
                  </a:cubicBezTo>
                  <a:cubicBezTo>
                    <a:pt x="183763" y="42535"/>
                    <a:pt x="183763" y="42535"/>
                    <a:pt x="183763" y="42535"/>
                  </a:cubicBezTo>
                  <a:cubicBezTo>
                    <a:pt x="182455" y="42535"/>
                    <a:pt x="181147" y="43844"/>
                    <a:pt x="179839" y="43844"/>
                  </a:cubicBezTo>
                  <a:cubicBezTo>
                    <a:pt x="179839" y="45153"/>
                    <a:pt x="179839" y="45807"/>
                    <a:pt x="179839" y="47116"/>
                  </a:cubicBezTo>
                  <a:cubicBezTo>
                    <a:pt x="178531" y="51697"/>
                    <a:pt x="173954" y="55623"/>
                    <a:pt x="168068" y="60858"/>
                  </a:cubicBezTo>
                  <a:lnTo>
                    <a:pt x="166760" y="62167"/>
                  </a:lnTo>
                  <a:cubicBezTo>
                    <a:pt x="166106" y="62821"/>
                    <a:pt x="164798" y="67402"/>
                    <a:pt x="164798" y="69365"/>
                  </a:cubicBezTo>
                  <a:cubicBezTo>
                    <a:pt x="164798" y="70674"/>
                    <a:pt x="164798" y="71328"/>
                    <a:pt x="164144" y="72637"/>
                  </a:cubicBezTo>
                  <a:cubicBezTo>
                    <a:pt x="162836" y="77872"/>
                    <a:pt x="156951" y="81144"/>
                    <a:pt x="149103" y="85725"/>
                  </a:cubicBezTo>
                  <a:cubicBezTo>
                    <a:pt x="145833" y="87688"/>
                    <a:pt x="142563" y="89651"/>
                    <a:pt x="139948" y="90960"/>
                  </a:cubicBezTo>
                  <a:cubicBezTo>
                    <a:pt x="136678" y="93578"/>
                    <a:pt x="137332" y="108628"/>
                    <a:pt x="139294" y="113209"/>
                  </a:cubicBezTo>
                  <a:cubicBezTo>
                    <a:pt x="142563" y="119753"/>
                    <a:pt x="137332" y="126297"/>
                    <a:pt x="134062" y="131532"/>
                  </a:cubicBezTo>
                  <a:lnTo>
                    <a:pt x="134062" y="132841"/>
                  </a:lnTo>
                  <a:cubicBezTo>
                    <a:pt x="129484" y="138076"/>
                    <a:pt x="124907" y="138730"/>
                    <a:pt x="120983" y="138730"/>
                  </a:cubicBezTo>
                  <a:cubicBezTo>
                    <a:pt x="119675" y="138730"/>
                    <a:pt x="117713" y="138730"/>
                    <a:pt x="115751" y="138730"/>
                  </a:cubicBezTo>
                  <a:cubicBezTo>
                    <a:pt x="115751" y="138730"/>
                    <a:pt x="115751" y="141348"/>
                    <a:pt x="115751" y="146583"/>
                  </a:cubicBezTo>
                  <a:cubicBezTo>
                    <a:pt x="115751" y="147238"/>
                    <a:pt x="115751" y="148546"/>
                    <a:pt x="115751" y="148546"/>
                  </a:cubicBezTo>
                  <a:cubicBezTo>
                    <a:pt x="115751" y="157053"/>
                    <a:pt x="105942" y="157708"/>
                    <a:pt x="102672" y="157708"/>
                  </a:cubicBezTo>
                  <a:cubicBezTo>
                    <a:pt x="102672" y="157708"/>
                    <a:pt x="102672" y="157708"/>
                    <a:pt x="102672" y="157708"/>
                  </a:cubicBezTo>
                  <a:cubicBezTo>
                    <a:pt x="102672" y="159017"/>
                    <a:pt x="101364" y="160325"/>
                    <a:pt x="100710" y="161634"/>
                  </a:cubicBezTo>
                  <a:cubicBezTo>
                    <a:pt x="100710" y="162943"/>
                    <a:pt x="99402" y="164252"/>
                    <a:pt x="98748" y="165560"/>
                  </a:cubicBezTo>
                  <a:cubicBezTo>
                    <a:pt x="94824" y="172104"/>
                    <a:pt x="83053" y="175376"/>
                    <a:pt x="80437" y="175376"/>
                  </a:cubicBezTo>
                  <a:cubicBezTo>
                    <a:pt x="80437" y="175376"/>
                    <a:pt x="79130" y="176685"/>
                    <a:pt x="78475" y="177339"/>
                  </a:cubicBezTo>
                  <a:cubicBezTo>
                    <a:pt x="76513" y="179302"/>
                    <a:pt x="74552" y="181266"/>
                    <a:pt x="71936" y="182574"/>
                  </a:cubicBezTo>
                  <a:cubicBezTo>
                    <a:pt x="65396" y="185192"/>
                    <a:pt x="61472" y="181266"/>
                    <a:pt x="59511" y="177994"/>
                  </a:cubicBezTo>
                  <a:cubicBezTo>
                    <a:pt x="57548" y="179957"/>
                    <a:pt x="55587" y="181920"/>
                    <a:pt x="52971" y="182574"/>
                  </a:cubicBezTo>
                  <a:cubicBezTo>
                    <a:pt x="46431" y="185192"/>
                    <a:pt x="42507" y="181266"/>
                    <a:pt x="41199" y="179957"/>
                  </a:cubicBezTo>
                  <a:cubicBezTo>
                    <a:pt x="41199" y="179957"/>
                    <a:pt x="41199" y="179957"/>
                    <a:pt x="40546" y="179957"/>
                  </a:cubicBezTo>
                  <a:lnTo>
                    <a:pt x="38584" y="179957"/>
                  </a:lnTo>
                  <a:cubicBezTo>
                    <a:pt x="35968" y="177994"/>
                    <a:pt x="33352" y="177339"/>
                    <a:pt x="30082" y="177339"/>
                  </a:cubicBezTo>
                  <a:cubicBezTo>
                    <a:pt x="28774" y="177339"/>
                    <a:pt x="23543" y="183229"/>
                    <a:pt x="22889" y="185846"/>
                  </a:cubicBezTo>
                  <a:cubicBezTo>
                    <a:pt x="22889" y="190427"/>
                    <a:pt x="18965" y="193699"/>
                    <a:pt x="16349" y="196971"/>
                  </a:cubicBezTo>
                  <a:cubicBezTo>
                    <a:pt x="16349" y="196971"/>
                    <a:pt x="15041" y="198280"/>
                    <a:pt x="15041" y="198280"/>
                  </a:cubicBezTo>
                  <a:cubicBezTo>
                    <a:pt x="15041" y="199589"/>
                    <a:pt x="13733" y="203515"/>
                    <a:pt x="13079" y="206787"/>
                  </a:cubicBezTo>
                  <a:cubicBezTo>
                    <a:pt x="11117" y="213985"/>
                    <a:pt x="9809" y="219220"/>
                    <a:pt x="7848" y="222492"/>
                  </a:cubicBezTo>
                  <a:cubicBezTo>
                    <a:pt x="7848" y="224455"/>
                    <a:pt x="9156" y="226419"/>
                    <a:pt x="9156" y="228382"/>
                  </a:cubicBezTo>
                  <a:cubicBezTo>
                    <a:pt x="9809" y="230999"/>
                    <a:pt x="10464" y="232962"/>
                    <a:pt x="10464" y="234271"/>
                  </a:cubicBezTo>
                  <a:cubicBezTo>
                    <a:pt x="10464" y="238197"/>
                    <a:pt x="9156" y="240815"/>
                    <a:pt x="3924" y="247359"/>
                  </a:cubicBezTo>
                  <a:cubicBezTo>
                    <a:pt x="2616" y="249322"/>
                    <a:pt x="654" y="251285"/>
                    <a:pt x="0" y="252594"/>
                  </a:cubicBezTo>
                  <a:cubicBezTo>
                    <a:pt x="0" y="255212"/>
                    <a:pt x="1962" y="265028"/>
                    <a:pt x="3270" y="267645"/>
                  </a:cubicBezTo>
                  <a:cubicBezTo>
                    <a:pt x="3270" y="267645"/>
                    <a:pt x="3924" y="268300"/>
                    <a:pt x="4578" y="268954"/>
                  </a:cubicBezTo>
                  <a:cubicBezTo>
                    <a:pt x="5886" y="270263"/>
                    <a:pt x="7848" y="272226"/>
                    <a:pt x="8501" y="275498"/>
                  </a:cubicBezTo>
                  <a:cubicBezTo>
                    <a:pt x="9156" y="276152"/>
                    <a:pt x="11117" y="278115"/>
                    <a:pt x="11771" y="278770"/>
                  </a:cubicBezTo>
                  <a:lnTo>
                    <a:pt x="13079" y="280079"/>
                  </a:lnTo>
                  <a:cubicBezTo>
                    <a:pt x="16349" y="283351"/>
                    <a:pt x="17003" y="287931"/>
                    <a:pt x="17003" y="294475"/>
                  </a:cubicBezTo>
                  <a:cubicBezTo>
                    <a:pt x="17003" y="294475"/>
                    <a:pt x="17003" y="294475"/>
                    <a:pt x="17003" y="295129"/>
                  </a:cubicBezTo>
                  <a:cubicBezTo>
                    <a:pt x="17003" y="295129"/>
                    <a:pt x="18311" y="295784"/>
                    <a:pt x="18965" y="296438"/>
                  </a:cubicBezTo>
                  <a:cubicBezTo>
                    <a:pt x="23543" y="297747"/>
                    <a:pt x="26813" y="301673"/>
                    <a:pt x="28774" y="303636"/>
                  </a:cubicBezTo>
                  <a:cubicBezTo>
                    <a:pt x="30082" y="305600"/>
                    <a:pt x="34006" y="309526"/>
                    <a:pt x="36622" y="311489"/>
                  </a:cubicBezTo>
                  <a:cubicBezTo>
                    <a:pt x="37930" y="312143"/>
                    <a:pt x="40546" y="313452"/>
                    <a:pt x="45123" y="314761"/>
                  </a:cubicBezTo>
                  <a:lnTo>
                    <a:pt x="49701" y="316070"/>
                  </a:lnTo>
                  <a:lnTo>
                    <a:pt x="49701" y="316070"/>
                  </a:lnTo>
                  <a:cubicBezTo>
                    <a:pt x="49701" y="316724"/>
                    <a:pt x="49701" y="317379"/>
                    <a:pt x="51009" y="317379"/>
                  </a:cubicBezTo>
                  <a:cubicBezTo>
                    <a:pt x="53625" y="318687"/>
                    <a:pt x="56895" y="319996"/>
                    <a:pt x="59511" y="321305"/>
                  </a:cubicBezTo>
                  <a:cubicBezTo>
                    <a:pt x="62126" y="323268"/>
                    <a:pt x="68012" y="326540"/>
                    <a:pt x="71936" y="329812"/>
                  </a:cubicBezTo>
                  <a:cubicBezTo>
                    <a:pt x="73897" y="331121"/>
                    <a:pt x="75205" y="333084"/>
                    <a:pt x="77167" y="335047"/>
                  </a:cubicBezTo>
                  <a:cubicBezTo>
                    <a:pt x="78475" y="336356"/>
                    <a:pt x="79783" y="338319"/>
                    <a:pt x="80437" y="338319"/>
                  </a:cubicBezTo>
                  <a:cubicBezTo>
                    <a:pt x="83053" y="338974"/>
                    <a:pt x="90247" y="341591"/>
                    <a:pt x="92863" y="344863"/>
                  </a:cubicBezTo>
                  <a:cubicBezTo>
                    <a:pt x="94171" y="346172"/>
                    <a:pt x="94824" y="348135"/>
                    <a:pt x="95479" y="349444"/>
                  </a:cubicBezTo>
                  <a:cubicBezTo>
                    <a:pt x="95479" y="349444"/>
                    <a:pt x="95479" y="350098"/>
                    <a:pt x="95479" y="350753"/>
                  </a:cubicBezTo>
                  <a:cubicBezTo>
                    <a:pt x="99402" y="352061"/>
                    <a:pt x="103980" y="353370"/>
                    <a:pt x="107250" y="354679"/>
                  </a:cubicBezTo>
                  <a:cubicBezTo>
                    <a:pt x="112481" y="357951"/>
                    <a:pt x="121637" y="361223"/>
                    <a:pt x="124907" y="360568"/>
                  </a:cubicBezTo>
                  <a:cubicBezTo>
                    <a:pt x="128177" y="360568"/>
                    <a:pt x="132100" y="358605"/>
                    <a:pt x="136024" y="357296"/>
                  </a:cubicBezTo>
                  <a:cubicBezTo>
                    <a:pt x="141256" y="355333"/>
                    <a:pt x="144526" y="354679"/>
                    <a:pt x="146487" y="354679"/>
                  </a:cubicBezTo>
                  <a:cubicBezTo>
                    <a:pt x="147795" y="354679"/>
                    <a:pt x="151065" y="354679"/>
                    <a:pt x="157605" y="354679"/>
                  </a:cubicBezTo>
                  <a:cubicBezTo>
                    <a:pt x="165452" y="354679"/>
                    <a:pt x="181147" y="354679"/>
                    <a:pt x="183763" y="354679"/>
                  </a:cubicBezTo>
                  <a:cubicBezTo>
                    <a:pt x="185071" y="354679"/>
                    <a:pt x="187687" y="352716"/>
                    <a:pt x="189649" y="352061"/>
                  </a:cubicBezTo>
                  <a:cubicBezTo>
                    <a:pt x="194226" y="349444"/>
                    <a:pt x="196842" y="348135"/>
                    <a:pt x="199458" y="348135"/>
                  </a:cubicBezTo>
                  <a:cubicBezTo>
                    <a:pt x="200766" y="348135"/>
                    <a:pt x="202074" y="348135"/>
                    <a:pt x="203382" y="348135"/>
                  </a:cubicBezTo>
                  <a:cubicBezTo>
                    <a:pt x="205344" y="348135"/>
                    <a:pt x="207959" y="348135"/>
                    <a:pt x="209267" y="348135"/>
                  </a:cubicBezTo>
                  <a:cubicBezTo>
                    <a:pt x="209922" y="348135"/>
                    <a:pt x="210575" y="348135"/>
                    <a:pt x="211883" y="347481"/>
                  </a:cubicBezTo>
                  <a:cubicBezTo>
                    <a:pt x="213191" y="347481"/>
                    <a:pt x="215153" y="346172"/>
                    <a:pt x="218423" y="346172"/>
                  </a:cubicBezTo>
                  <a:lnTo>
                    <a:pt x="220385" y="346172"/>
                  </a:lnTo>
                  <a:cubicBezTo>
                    <a:pt x="222347" y="346172"/>
                    <a:pt x="224308" y="346172"/>
                    <a:pt x="225616" y="345517"/>
                  </a:cubicBezTo>
                  <a:cubicBezTo>
                    <a:pt x="225616" y="345517"/>
                    <a:pt x="226924" y="344209"/>
                    <a:pt x="226924" y="343554"/>
                  </a:cubicBezTo>
                  <a:cubicBezTo>
                    <a:pt x="228886" y="340282"/>
                    <a:pt x="231502" y="337011"/>
                    <a:pt x="235426" y="336356"/>
                  </a:cubicBezTo>
                  <a:cubicBezTo>
                    <a:pt x="232156" y="334393"/>
                    <a:pt x="229540" y="331775"/>
                    <a:pt x="228886" y="327849"/>
                  </a:cubicBezTo>
                  <a:cubicBezTo>
                    <a:pt x="228886" y="325231"/>
                    <a:pt x="228886" y="323268"/>
                    <a:pt x="228886" y="320651"/>
                  </a:cubicBezTo>
                  <a:cubicBezTo>
                    <a:pt x="228886" y="320651"/>
                    <a:pt x="228886" y="319996"/>
                    <a:pt x="228886" y="319342"/>
                  </a:cubicBezTo>
                  <a:cubicBezTo>
                    <a:pt x="227578" y="318033"/>
                    <a:pt x="225616" y="315415"/>
                    <a:pt x="225616" y="312143"/>
                  </a:cubicBezTo>
                  <a:cubicBezTo>
                    <a:pt x="225616" y="309526"/>
                    <a:pt x="226924" y="307563"/>
                    <a:pt x="228886" y="306254"/>
                  </a:cubicBezTo>
                  <a:cubicBezTo>
                    <a:pt x="230194" y="305600"/>
                    <a:pt x="231502" y="304945"/>
                    <a:pt x="232810" y="304291"/>
                  </a:cubicBezTo>
                  <a:cubicBezTo>
                    <a:pt x="230848" y="296438"/>
                    <a:pt x="234772" y="293821"/>
                    <a:pt x="237388" y="292512"/>
                  </a:cubicBezTo>
                  <a:cubicBezTo>
                    <a:pt x="238042" y="292512"/>
                    <a:pt x="240004" y="291203"/>
                    <a:pt x="242620" y="290549"/>
                  </a:cubicBezTo>
                  <a:cubicBezTo>
                    <a:pt x="253737" y="285314"/>
                    <a:pt x="259623" y="283351"/>
                    <a:pt x="262892" y="282696"/>
                  </a:cubicBezTo>
                  <a:cubicBezTo>
                    <a:pt x="264200" y="282696"/>
                    <a:pt x="266162" y="282696"/>
                    <a:pt x="269432" y="282696"/>
                  </a:cubicBezTo>
                  <a:cubicBezTo>
                    <a:pt x="274010" y="282696"/>
                    <a:pt x="285127" y="281387"/>
                    <a:pt x="287743" y="280733"/>
                  </a:cubicBezTo>
                  <a:cubicBezTo>
                    <a:pt x="287743" y="280733"/>
                    <a:pt x="288397" y="280079"/>
                    <a:pt x="289051" y="279424"/>
                  </a:cubicBezTo>
                  <a:cubicBezTo>
                    <a:pt x="291013" y="277461"/>
                    <a:pt x="294282" y="274189"/>
                    <a:pt x="299514" y="273535"/>
                  </a:cubicBezTo>
                  <a:lnTo>
                    <a:pt x="302130" y="273535"/>
                  </a:lnTo>
                  <a:cubicBezTo>
                    <a:pt x="304092" y="273535"/>
                    <a:pt x="309978" y="273535"/>
                    <a:pt x="312593" y="272880"/>
                  </a:cubicBezTo>
                  <a:cubicBezTo>
                    <a:pt x="312593" y="271572"/>
                    <a:pt x="313247" y="269608"/>
                    <a:pt x="313901" y="267645"/>
                  </a:cubicBezTo>
                  <a:cubicBezTo>
                    <a:pt x="316517" y="256520"/>
                    <a:pt x="317825" y="250631"/>
                    <a:pt x="323057" y="248668"/>
                  </a:cubicBezTo>
                  <a:cubicBezTo>
                    <a:pt x="323057" y="248668"/>
                    <a:pt x="324365" y="248013"/>
                    <a:pt x="325019" y="247359"/>
                  </a:cubicBezTo>
                  <a:cubicBezTo>
                    <a:pt x="328288" y="245396"/>
                    <a:pt x="333520" y="242124"/>
                    <a:pt x="340060" y="244741"/>
                  </a:cubicBezTo>
                  <a:cubicBezTo>
                    <a:pt x="341368" y="244741"/>
                    <a:pt x="342676" y="246050"/>
                    <a:pt x="343984" y="246704"/>
                  </a:cubicBezTo>
                  <a:cubicBezTo>
                    <a:pt x="347253" y="248668"/>
                    <a:pt x="351177" y="249976"/>
                    <a:pt x="355101" y="251285"/>
                  </a:cubicBezTo>
                  <a:cubicBezTo>
                    <a:pt x="360333" y="253248"/>
                    <a:pt x="364910" y="252594"/>
                    <a:pt x="369488" y="251940"/>
                  </a:cubicBezTo>
                  <a:cubicBezTo>
                    <a:pt x="374066" y="251940"/>
                    <a:pt x="379297" y="249976"/>
                    <a:pt x="380605" y="249322"/>
                  </a:cubicBezTo>
                  <a:cubicBezTo>
                    <a:pt x="382567" y="248013"/>
                    <a:pt x="385837" y="245396"/>
                    <a:pt x="387145" y="243433"/>
                  </a:cubicBezTo>
                  <a:cubicBezTo>
                    <a:pt x="387145" y="243433"/>
                    <a:pt x="387145" y="243433"/>
                    <a:pt x="387145" y="243433"/>
                  </a:cubicBezTo>
                  <a:cubicBezTo>
                    <a:pt x="387145" y="240815"/>
                    <a:pt x="386491" y="237543"/>
                    <a:pt x="388453" y="234271"/>
                  </a:cubicBezTo>
                  <a:cubicBezTo>
                    <a:pt x="389761" y="232962"/>
                    <a:pt x="391723" y="231654"/>
                    <a:pt x="393685" y="231654"/>
                  </a:cubicBezTo>
                  <a:cubicBezTo>
                    <a:pt x="394338" y="231654"/>
                    <a:pt x="394993" y="231654"/>
                    <a:pt x="395646" y="231654"/>
                  </a:cubicBezTo>
                  <a:cubicBezTo>
                    <a:pt x="398262" y="227727"/>
                    <a:pt x="402186" y="223147"/>
                    <a:pt x="408072" y="225764"/>
                  </a:cubicBezTo>
                  <a:cubicBezTo>
                    <a:pt x="409380" y="225764"/>
                    <a:pt x="410034" y="227073"/>
                    <a:pt x="410687" y="227727"/>
                  </a:cubicBezTo>
                  <a:cubicBezTo>
                    <a:pt x="411995" y="225110"/>
                    <a:pt x="413957" y="221838"/>
                    <a:pt x="414611" y="219875"/>
                  </a:cubicBezTo>
                  <a:cubicBezTo>
                    <a:pt x="414611" y="218566"/>
                    <a:pt x="414611" y="216603"/>
                    <a:pt x="414611" y="213985"/>
                  </a:cubicBezTo>
                  <a:cubicBezTo>
                    <a:pt x="414611" y="205478"/>
                    <a:pt x="415919" y="200243"/>
                    <a:pt x="418535" y="196971"/>
                  </a:cubicBezTo>
                  <a:cubicBezTo>
                    <a:pt x="420497" y="195008"/>
                    <a:pt x="422459" y="192390"/>
                    <a:pt x="423113" y="190427"/>
                  </a:cubicBezTo>
                  <a:cubicBezTo>
                    <a:pt x="423113" y="190427"/>
                    <a:pt x="423113" y="190427"/>
                    <a:pt x="423113" y="190427"/>
                  </a:cubicBezTo>
                  <a:cubicBezTo>
                    <a:pt x="422459" y="187809"/>
                    <a:pt x="419843" y="181266"/>
                    <a:pt x="425729" y="176685"/>
                  </a:cubicBezTo>
                  <a:cubicBezTo>
                    <a:pt x="428999" y="174067"/>
                    <a:pt x="455157" y="161634"/>
                    <a:pt x="463658" y="161634"/>
                  </a:cubicBezTo>
                  <a:cubicBezTo>
                    <a:pt x="470198" y="161634"/>
                    <a:pt x="476083" y="161634"/>
                    <a:pt x="480661" y="164252"/>
                  </a:cubicBezTo>
                  <a:lnTo>
                    <a:pt x="485239" y="167524"/>
                  </a:lnTo>
                  <a:cubicBezTo>
                    <a:pt x="497664" y="165560"/>
                    <a:pt x="498972" y="166215"/>
                    <a:pt x="500934" y="166215"/>
                  </a:cubicBezTo>
                  <a:cubicBezTo>
                    <a:pt x="501588" y="166215"/>
                    <a:pt x="502242" y="166215"/>
                    <a:pt x="502896" y="167524"/>
                  </a:cubicBezTo>
                  <a:cubicBezTo>
                    <a:pt x="504858" y="164906"/>
                    <a:pt x="508128" y="160325"/>
                    <a:pt x="514013" y="161634"/>
                  </a:cubicBezTo>
                  <a:cubicBezTo>
                    <a:pt x="515321" y="161634"/>
                    <a:pt x="515975" y="161634"/>
                    <a:pt x="517283" y="162288"/>
                  </a:cubicBezTo>
                  <a:cubicBezTo>
                    <a:pt x="517283" y="162288"/>
                    <a:pt x="517283" y="162288"/>
                    <a:pt x="517283" y="162288"/>
                  </a:cubicBezTo>
                  <a:cubicBezTo>
                    <a:pt x="517937" y="159671"/>
                    <a:pt x="519899" y="157708"/>
                    <a:pt x="522515" y="156399"/>
                  </a:cubicBezTo>
                  <a:cubicBezTo>
                    <a:pt x="523823" y="156399"/>
                    <a:pt x="525130" y="155745"/>
                    <a:pt x="526438" y="155090"/>
                  </a:cubicBezTo>
                  <a:cubicBezTo>
                    <a:pt x="527746" y="155090"/>
                    <a:pt x="529054" y="154436"/>
                    <a:pt x="529708" y="153781"/>
                  </a:cubicBezTo>
                  <a:cubicBezTo>
                    <a:pt x="532324" y="149201"/>
                    <a:pt x="536248" y="147892"/>
                    <a:pt x="542134" y="149201"/>
                  </a:cubicBezTo>
                  <a:cubicBezTo>
                    <a:pt x="548673" y="151164"/>
                    <a:pt x="554559" y="153781"/>
                    <a:pt x="557175" y="157708"/>
                  </a:cubicBezTo>
                  <a:cubicBezTo>
                    <a:pt x="557175" y="157708"/>
                    <a:pt x="557175" y="157708"/>
                    <a:pt x="557175" y="157708"/>
                  </a:cubicBezTo>
                  <a:cubicBezTo>
                    <a:pt x="561098" y="156399"/>
                    <a:pt x="564368" y="157708"/>
                    <a:pt x="566984" y="160980"/>
                  </a:cubicBezTo>
                  <a:cubicBezTo>
                    <a:pt x="568292" y="162288"/>
                    <a:pt x="569600" y="164906"/>
                    <a:pt x="572216" y="167524"/>
                  </a:cubicBezTo>
                  <a:cubicBezTo>
                    <a:pt x="574832" y="170795"/>
                    <a:pt x="577447" y="174722"/>
                    <a:pt x="579410" y="177339"/>
                  </a:cubicBezTo>
                  <a:cubicBezTo>
                    <a:pt x="584641" y="183883"/>
                    <a:pt x="587257" y="182574"/>
                    <a:pt x="588565" y="182574"/>
                  </a:cubicBezTo>
                  <a:cubicBezTo>
                    <a:pt x="591181" y="181920"/>
                    <a:pt x="592489" y="180611"/>
                    <a:pt x="593796" y="178648"/>
                  </a:cubicBezTo>
                  <a:cubicBezTo>
                    <a:pt x="595759" y="176685"/>
                    <a:pt x="597720" y="174722"/>
                    <a:pt x="600990" y="173413"/>
                  </a:cubicBezTo>
                  <a:cubicBezTo>
                    <a:pt x="606876" y="171450"/>
                    <a:pt x="612761" y="168832"/>
                    <a:pt x="618647" y="168832"/>
                  </a:cubicBezTo>
                  <a:cubicBezTo>
                    <a:pt x="620609" y="168832"/>
                    <a:pt x="621263" y="168832"/>
                    <a:pt x="622571" y="166869"/>
                  </a:cubicBezTo>
                  <a:cubicBezTo>
                    <a:pt x="620609" y="159671"/>
                    <a:pt x="622571" y="149201"/>
                    <a:pt x="622571" y="146583"/>
                  </a:cubicBezTo>
                  <a:cubicBezTo>
                    <a:pt x="622571" y="146583"/>
                    <a:pt x="621917" y="144620"/>
                    <a:pt x="621263" y="143966"/>
                  </a:cubicBezTo>
                  <a:cubicBezTo>
                    <a:pt x="619955" y="141348"/>
                    <a:pt x="618647" y="138730"/>
                    <a:pt x="618647" y="135458"/>
                  </a:cubicBezTo>
                  <a:cubicBezTo>
                    <a:pt x="618647" y="132186"/>
                    <a:pt x="621263" y="127606"/>
                    <a:pt x="623879" y="124988"/>
                  </a:cubicBezTo>
                  <a:cubicBezTo>
                    <a:pt x="624533" y="123679"/>
                    <a:pt x="626494" y="121716"/>
                    <a:pt x="626494" y="121062"/>
                  </a:cubicBezTo>
                  <a:cubicBezTo>
                    <a:pt x="627802" y="115827"/>
                    <a:pt x="632380" y="112555"/>
                    <a:pt x="634996" y="110592"/>
                  </a:cubicBezTo>
                  <a:cubicBezTo>
                    <a:pt x="634996" y="109283"/>
                    <a:pt x="634996" y="107320"/>
                    <a:pt x="634342" y="106011"/>
                  </a:cubicBezTo>
                  <a:cubicBezTo>
                    <a:pt x="634342" y="104702"/>
                    <a:pt x="634342" y="103393"/>
                    <a:pt x="634342" y="102085"/>
                  </a:cubicBezTo>
                  <a:cubicBezTo>
                    <a:pt x="634342" y="98158"/>
                    <a:pt x="636304" y="94232"/>
                    <a:pt x="637612" y="91615"/>
                  </a:cubicBezTo>
                  <a:cubicBezTo>
                    <a:pt x="637612" y="90960"/>
                    <a:pt x="636304" y="89651"/>
                    <a:pt x="636304" y="88997"/>
                  </a:cubicBezTo>
                  <a:lnTo>
                    <a:pt x="634996" y="87034"/>
                  </a:lnTo>
                  <a:cubicBezTo>
                    <a:pt x="631726" y="80490"/>
                    <a:pt x="637612" y="75909"/>
                    <a:pt x="639574" y="73946"/>
                  </a:cubicBezTo>
                  <a:cubicBezTo>
                    <a:pt x="639574" y="73946"/>
                    <a:pt x="640882" y="72637"/>
                    <a:pt x="640882" y="72637"/>
                  </a:cubicBezTo>
                  <a:cubicBezTo>
                    <a:pt x="640882" y="72637"/>
                    <a:pt x="640882" y="71328"/>
                    <a:pt x="640228" y="70019"/>
                  </a:cubicBezTo>
                  <a:lnTo>
                    <a:pt x="640228" y="68711"/>
                  </a:lnTo>
                  <a:cubicBezTo>
                    <a:pt x="638920" y="65439"/>
                    <a:pt x="640228" y="61512"/>
                    <a:pt x="640882" y="58895"/>
                  </a:cubicBezTo>
                  <a:cubicBezTo>
                    <a:pt x="640882" y="57586"/>
                    <a:pt x="641536" y="56277"/>
                    <a:pt x="641536" y="5562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46E5824-3BB1-DE59-9486-E1EA907DB782}"/>
                </a:ext>
              </a:extLst>
            </p:cNvPr>
            <p:cNvSpPr/>
            <p:nvPr/>
          </p:nvSpPr>
          <p:spPr>
            <a:xfrm>
              <a:off x="2549662" y="4522236"/>
              <a:ext cx="377989" cy="276806"/>
            </a:xfrm>
            <a:custGeom>
              <a:avLst/>
              <a:gdLst>
                <a:gd name="connsiteX0" fmla="*/ 42507 w 377989"/>
                <a:gd name="connsiteY0" fmla="*/ 271572 h 276806"/>
                <a:gd name="connsiteX1" fmla="*/ 58856 w 377989"/>
                <a:gd name="connsiteY1" fmla="*/ 272880 h 276806"/>
                <a:gd name="connsiteX2" fmla="*/ 64742 w 377989"/>
                <a:gd name="connsiteY2" fmla="*/ 276807 h 276806"/>
                <a:gd name="connsiteX3" fmla="*/ 71281 w 377989"/>
                <a:gd name="connsiteY3" fmla="*/ 271572 h 276806"/>
                <a:gd name="connsiteX4" fmla="*/ 71281 w 377989"/>
                <a:gd name="connsiteY4" fmla="*/ 262410 h 276806"/>
                <a:gd name="connsiteX5" fmla="*/ 78475 w 377989"/>
                <a:gd name="connsiteY5" fmla="*/ 258484 h 276806"/>
                <a:gd name="connsiteX6" fmla="*/ 88939 w 377989"/>
                <a:gd name="connsiteY6" fmla="*/ 263065 h 276806"/>
                <a:gd name="connsiteX7" fmla="*/ 95478 w 377989"/>
                <a:gd name="connsiteY7" fmla="*/ 266991 h 276806"/>
                <a:gd name="connsiteX8" fmla="*/ 96786 w 377989"/>
                <a:gd name="connsiteY8" fmla="*/ 265028 h 276806"/>
                <a:gd name="connsiteX9" fmla="*/ 112481 w 377989"/>
                <a:gd name="connsiteY9" fmla="*/ 259138 h 276806"/>
                <a:gd name="connsiteX10" fmla="*/ 113789 w 377989"/>
                <a:gd name="connsiteY10" fmla="*/ 259138 h 276806"/>
                <a:gd name="connsiteX11" fmla="*/ 125560 w 377989"/>
                <a:gd name="connsiteY11" fmla="*/ 263719 h 276806"/>
                <a:gd name="connsiteX12" fmla="*/ 128176 w 377989"/>
                <a:gd name="connsiteY12" fmla="*/ 261756 h 276806"/>
                <a:gd name="connsiteX13" fmla="*/ 135370 w 377989"/>
                <a:gd name="connsiteY13" fmla="*/ 255866 h 276806"/>
                <a:gd name="connsiteX14" fmla="*/ 135370 w 377989"/>
                <a:gd name="connsiteY14" fmla="*/ 254558 h 276806"/>
                <a:gd name="connsiteX15" fmla="*/ 137986 w 377989"/>
                <a:gd name="connsiteY15" fmla="*/ 242778 h 276806"/>
                <a:gd name="connsiteX16" fmla="*/ 139947 w 377989"/>
                <a:gd name="connsiteY16" fmla="*/ 240815 h 276806"/>
                <a:gd name="connsiteX17" fmla="*/ 140602 w 377989"/>
                <a:gd name="connsiteY17" fmla="*/ 240161 h 276806"/>
                <a:gd name="connsiteX18" fmla="*/ 147141 w 377989"/>
                <a:gd name="connsiteY18" fmla="*/ 225764 h 276806"/>
                <a:gd name="connsiteX19" fmla="*/ 155643 w 377989"/>
                <a:gd name="connsiteY19" fmla="*/ 225764 h 276806"/>
                <a:gd name="connsiteX20" fmla="*/ 161528 w 377989"/>
                <a:gd name="connsiteY20" fmla="*/ 236234 h 276806"/>
                <a:gd name="connsiteX21" fmla="*/ 161528 w 377989"/>
                <a:gd name="connsiteY21" fmla="*/ 237543 h 276806"/>
                <a:gd name="connsiteX22" fmla="*/ 163490 w 377989"/>
                <a:gd name="connsiteY22" fmla="*/ 238852 h 276806"/>
                <a:gd name="connsiteX23" fmla="*/ 171992 w 377989"/>
                <a:gd name="connsiteY23" fmla="*/ 246705 h 276806"/>
                <a:gd name="connsiteX24" fmla="*/ 173300 w 377989"/>
                <a:gd name="connsiteY24" fmla="*/ 251286 h 276806"/>
                <a:gd name="connsiteX25" fmla="*/ 175261 w 377989"/>
                <a:gd name="connsiteY25" fmla="*/ 251286 h 276806"/>
                <a:gd name="connsiteX26" fmla="*/ 185725 w 377989"/>
                <a:gd name="connsiteY26" fmla="*/ 256521 h 276806"/>
                <a:gd name="connsiteX27" fmla="*/ 187033 w 377989"/>
                <a:gd name="connsiteY27" fmla="*/ 258484 h 276806"/>
                <a:gd name="connsiteX28" fmla="*/ 188994 w 377989"/>
                <a:gd name="connsiteY28" fmla="*/ 261102 h 276806"/>
                <a:gd name="connsiteX29" fmla="*/ 190302 w 377989"/>
                <a:gd name="connsiteY29" fmla="*/ 261102 h 276806"/>
                <a:gd name="connsiteX30" fmla="*/ 192918 w 377989"/>
                <a:gd name="connsiteY30" fmla="*/ 250631 h 276806"/>
                <a:gd name="connsiteX31" fmla="*/ 202074 w 377989"/>
                <a:gd name="connsiteY31" fmla="*/ 250631 h 276806"/>
                <a:gd name="connsiteX32" fmla="*/ 207305 w 377989"/>
                <a:gd name="connsiteY32" fmla="*/ 253249 h 276806"/>
                <a:gd name="connsiteX33" fmla="*/ 210575 w 377989"/>
                <a:gd name="connsiteY33" fmla="*/ 254558 h 276806"/>
                <a:gd name="connsiteX34" fmla="*/ 212537 w 377989"/>
                <a:gd name="connsiteY34" fmla="*/ 254558 h 276806"/>
                <a:gd name="connsiteX35" fmla="*/ 224962 w 377989"/>
                <a:gd name="connsiteY35" fmla="*/ 257175 h 276806"/>
                <a:gd name="connsiteX36" fmla="*/ 231502 w 377989"/>
                <a:gd name="connsiteY36" fmla="*/ 264373 h 276806"/>
                <a:gd name="connsiteX37" fmla="*/ 235426 w 377989"/>
                <a:gd name="connsiteY37" fmla="*/ 261756 h 276806"/>
                <a:gd name="connsiteX38" fmla="*/ 244581 w 377989"/>
                <a:gd name="connsiteY38" fmla="*/ 257175 h 276806"/>
                <a:gd name="connsiteX39" fmla="*/ 244581 w 377989"/>
                <a:gd name="connsiteY39" fmla="*/ 257175 h 276806"/>
                <a:gd name="connsiteX40" fmla="*/ 244581 w 377989"/>
                <a:gd name="connsiteY40" fmla="*/ 257175 h 276806"/>
                <a:gd name="connsiteX41" fmla="*/ 243927 w 377989"/>
                <a:gd name="connsiteY41" fmla="*/ 255866 h 276806"/>
                <a:gd name="connsiteX42" fmla="*/ 238042 w 377989"/>
                <a:gd name="connsiteY42" fmla="*/ 237543 h 276806"/>
                <a:gd name="connsiteX43" fmla="*/ 242619 w 377989"/>
                <a:gd name="connsiteY43" fmla="*/ 228382 h 276806"/>
                <a:gd name="connsiteX44" fmla="*/ 236734 w 377989"/>
                <a:gd name="connsiteY44" fmla="*/ 225110 h 276806"/>
                <a:gd name="connsiteX45" fmla="*/ 234118 w 377989"/>
                <a:gd name="connsiteY45" fmla="*/ 215294 h 276806"/>
                <a:gd name="connsiteX46" fmla="*/ 241966 w 377989"/>
                <a:gd name="connsiteY46" fmla="*/ 206133 h 276806"/>
                <a:gd name="connsiteX47" fmla="*/ 247851 w 377989"/>
                <a:gd name="connsiteY47" fmla="*/ 203515 h 276806"/>
                <a:gd name="connsiteX48" fmla="*/ 254391 w 377989"/>
                <a:gd name="connsiteY48" fmla="*/ 199589 h 276806"/>
                <a:gd name="connsiteX49" fmla="*/ 274664 w 377989"/>
                <a:gd name="connsiteY49" fmla="*/ 187155 h 276806"/>
                <a:gd name="connsiteX50" fmla="*/ 283819 w 377989"/>
                <a:gd name="connsiteY50" fmla="*/ 188464 h 276806"/>
                <a:gd name="connsiteX51" fmla="*/ 283819 w 377989"/>
                <a:gd name="connsiteY51" fmla="*/ 183229 h 276806"/>
                <a:gd name="connsiteX52" fmla="*/ 283819 w 377989"/>
                <a:gd name="connsiteY52" fmla="*/ 180611 h 276806"/>
                <a:gd name="connsiteX53" fmla="*/ 283819 w 377989"/>
                <a:gd name="connsiteY53" fmla="*/ 160980 h 276806"/>
                <a:gd name="connsiteX54" fmla="*/ 285127 w 377989"/>
                <a:gd name="connsiteY54" fmla="*/ 156399 h 276806"/>
                <a:gd name="connsiteX55" fmla="*/ 285127 w 377989"/>
                <a:gd name="connsiteY55" fmla="*/ 156399 h 276806"/>
                <a:gd name="connsiteX56" fmla="*/ 270740 w 377989"/>
                <a:gd name="connsiteY56" fmla="*/ 136113 h 276806"/>
                <a:gd name="connsiteX57" fmla="*/ 285781 w 377989"/>
                <a:gd name="connsiteY57" fmla="*/ 113864 h 276806"/>
                <a:gd name="connsiteX58" fmla="*/ 287089 w 377989"/>
                <a:gd name="connsiteY58" fmla="*/ 113864 h 276806"/>
                <a:gd name="connsiteX59" fmla="*/ 296898 w 377989"/>
                <a:gd name="connsiteY59" fmla="*/ 113864 h 276806"/>
                <a:gd name="connsiteX60" fmla="*/ 304092 w 377989"/>
                <a:gd name="connsiteY60" fmla="*/ 106011 h 276806"/>
                <a:gd name="connsiteX61" fmla="*/ 304092 w 377989"/>
                <a:gd name="connsiteY61" fmla="*/ 104702 h 276806"/>
                <a:gd name="connsiteX62" fmla="*/ 306707 w 377989"/>
                <a:gd name="connsiteY62" fmla="*/ 104702 h 276806"/>
                <a:gd name="connsiteX63" fmla="*/ 316517 w 377989"/>
                <a:gd name="connsiteY63" fmla="*/ 100776 h 276806"/>
                <a:gd name="connsiteX64" fmla="*/ 322403 w 377989"/>
                <a:gd name="connsiteY64" fmla="*/ 98158 h 276806"/>
                <a:gd name="connsiteX65" fmla="*/ 326326 w 377989"/>
                <a:gd name="connsiteY65" fmla="*/ 96195 h 276806"/>
                <a:gd name="connsiteX66" fmla="*/ 328288 w 377989"/>
                <a:gd name="connsiteY66" fmla="*/ 94886 h 276806"/>
                <a:gd name="connsiteX67" fmla="*/ 328288 w 377989"/>
                <a:gd name="connsiteY67" fmla="*/ 94232 h 276806"/>
                <a:gd name="connsiteX68" fmla="*/ 328288 w 377989"/>
                <a:gd name="connsiteY68" fmla="*/ 92269 h 276806"/>
                <a:gd name="connsiteX69" fmla="*/ 334174 w 377989"/>
                <a:gd name="connsiteY69" fmla="*/ 80490 h 276806"/>
                <a:gd name="connsiteX70" fmla="*/ 340713 w 377989"/>
                <a:gd name="connsiteY70" fmla="*/ 76564 h 276806"/>
                <a:gd name="connsiteX71" fmla="*/ 345291 w 377989"/>
                <a:gd name="connsiteY71" fmla="*/ 73292 h 276806"/>
                <a:gd name="connsiteX72" fmla="*/ 349215 w 377989"/>
                <a:gd name="connsiteY72" fmla="*/ 77218 h 276806"/>
                <a:gd name="connsiteX73" fmla="*/ 352485 w 377989"/>
                <a:gd name="connsiteY73" fmla="*/ 79181 h 276806"/>
                <a:gd name="connsiteX74" fmla="*/ 349215 w 377989"/>
                <a:gd name="connsiteY74" fmla="*/ 58895 h 276806"/>
                <a:gd name="connsiteX75" fmla="*/ 369488 w 377989"/>
                <a:gd name="connsiteY75" fmla="*/ 47770 h 276806"/>
                <a:gd name="connsiteX76" fmla="*/ 377989 w 377989"/>
                <a:gd name="connsiteY76" fmla="*/ 49733 h 276806"/>
                <a:gd name="connsiteX77" fmla="*/ 372103 w 377989"/>
                <a:gd name="connsiteY77" fmla="*/ 43844 h 276806"/>
                <a:gd name="connsiteX78" fmla="*/ 365564 w 377989"/>
                <a:gd name="connsiteY78" fmla="*/ 37300 h 276806"/>
                <a:gd name="connsiteX79" fmla="*/ 364910 w 377989"/>
                <a:gd name="connsiteY79" fmla="*/ 28139 h 276806"/>
                <a:gd name="connsiteX80" fmla="*/ 361640 w 377989"/>
                <a:gd name="connsiteY80" fmla="*/ 26176 h 276806"/>
                <a:gd name="connsiteX81" fmla="*/ 351831 w 377989"/>
                <a:gd name="connsiteY81" fmla="*/ 13088 h 276806"/>
                <a:gd name="connsiteX82" fmla="*/ 351831 w 377989"/>
                <a:gd name="connsiteY82" fmla="*/ 11779 h 276806"/>
                <a:gd name="connsiteX83" fmla="*/ 351831 w 377989"/>
                <a:gd name="connsiteY83" fmla="*/ 1309 h 276806"/>
                <a:gd name="connsiteX84" fmla="*/ 348561 w 377989"/>
                <a:gd name="connsiteY84" fmla="*/ 0 h 276806"/>
                <a:gd name="connsiteX85" fmla="*/ 346599 w 377989"/>
                <a:gd name="connsiteY85" fmla="*/ 0 h 276806"/>
                <a:gd name="connsiteX86" fmla="*/ 342021 w 377989"/>
                <a:gd name="connsiteY86" fmla="*/ 1309 h 276806"/>
                <a:gd name="connsiteX87" fmla="*/ 340060 w 377989"/>
                <a:gd name="connsiteY87" fmla="*/ 1309 h 276806"/>
                <a:gd name="connsiteX88" fmla="*/ 331558 w 377989"/>
                <a:gd name="connsiteY88" fmla="*/ 2618 h 276806"/>
                <a:gd name="connsiteX89" fmla="*/ 323056 w 377989"/>
                <a:gd name="connsiteY89" fmla="*/ 8507 h 276806"/>
                <a:gd name="connsiteX90" fmla="*/ 321748 w 377989"/>
                <a:gd name="connsiteY90" fmla="*/ 9162 h 276806"/>
                <a:gd name="connsiteX91" fmla="*/ 323056 w 377989"/>
                <a:gd name="connsiteY91" fmla="*/ 19632 h 276806"/>
                <a:gd name="connsiteX92" fmla="*/ 326326 w 377989"/>
                <a:gd name="connsiteY92" fmla="*/ 24867 h 276806"/>
                <a:gd name="connsiteX93" fmla="*/ 331558 w 377989"/>
                <a:gd name="connsiteY93" fmla="*/ 33374 h 276806"/>
                <a:gd name="connsiteX94" fmla="*/ 329596 w 377989"/>
                <a:gd name="connsiteY94" fmla="*/ 41881 h 276806"/>
                <a:gd name="connsiteX95" fmla="*/ 313247 w 377989"/>
                <a:gd name="connsiteY95" fmla="*/ 38609 h 276806"/>
                <a:gd name="connsiteX96" fmla="*/ 310631 w 377989"/>
                <a:gd name="connsiteY96" fmla="*/ 37300 h 276806"/>
                <a:gd name="connsiteX97" fmla="*/ 298206 w 377989"/>
                <a:gd name="connsiteY97" fmla="*/ 32065 h 276806"/>
                <a:gd name="connsiteX98" fmla="*/ 296244 w 377989"/>
                <a:gd name="connsiteY98" fmla="*/ 33374 h 276806"/>
                <a:gd name="connsiteX99" fmla="*/ 292320 w 377989"/>
                <a:gd name="connsiteY99" fmla="*/ 36646 h 276806"/>
                <a:gd name="connsiteX100" fmla="*/ 278587 w 377989"/>
                <a:gd name="connsiteY100" fmla="*/ 38609 h 276806"/>
                <a:gd name="connsiteX101" fmla="*/ 277279 w 377989"/>
                <a:gd name="connsiteY101" fmla="*/ 40572 h 276806"/>
                <a:gd name="connsiteX102" fmla="*/ 267470 w 377989"/>
                <a:gd name="connsiteY102" fmla="*/ 43844 h 276806"/>
                <a:gd name="connsiteX103" fmla="*/ 267470 w 377989"/>
                <a:gd name="connsiteY103" fmla="*/ 43844 h 276806"/>
                <a:gd name="connsiteX104" fmla="*/ 266162 w 377989"/>
                <a:gd name="connsiteY104" fmla="*/ 49733 h 276806"/>
                <a:gd name="connsiteX105" fmla="*/ 257660 w 377989"/>
                <a:gd name="connsiteY105" fmla="*/ 55623 h 276806"/>
                <a:gd name="connsiteX106" fmla="*/ 256352 w 377989"/>
                <a:gd name="connsiteY106" fmla="*/ 55623 h 276806"/>
                <a:gd name="connsiteX107" fmla="*/ 243273 w 377989"/>
                <a:gd name="connsiteY107" fmla="*/ 51042 h 276806"/>
                <a:gd name="connsiteX108" fmla="*/ 238696 w 377989"/>
                <a:gd name="connsiteY108" fmla="*/ 48425 h 276806"/>
                <a:gd name="connsiteX109" fmla="*/ 234118 w 377989"/>
                <a:gd name="connsiteY109" fmla="*/ 50388 h 276806"/>
                <a:gd name="connsiteX110" fmla="*/ 223000 w 377989"/>
                <a:gd name="connsiteY110" fmla="*/ 53660 h 276806"/>
                <a:gd name="connsiteX111" fmla="*/ 203382 w 377989"/>
                <a:gd name="connsiteY111" fmla="*/ 53660 h 276806"/>
                <a:gd name="connsiteX112" fmla="*/ 202074 w 377989"/>
                <a:gd name="connsiteY112" fmla="*/ 53660 h 276806"/>
                <a:gd name="connsiteX113" fmla="*/ 196842 w 377989"/>
                <a:gd name="connsiteY113" fmla="*/ 58895 h 276806"/>
                <a:gd name="connsiteX114" fmla="*/ 190302 w 377989"/>
                <a:gd name="connsiteY114" fmla="*/ 61513 h 276806"/>
                <a:gd name="connsiteX115" fmla="*/ 187033 w 377989"/>
                <a:gd name="connsiteY115" fmla="*/ 60858 h 276806"/>
                <a:gd name="connsiteX116" fmla="*/ 180493 w 377989"/>
                <a:gd name="connsiteY116" fmla="*/ 62821 h 276806"/>
                <a:gd name="connsiteX117" fmla="*/ 178531 w 377989"/>
                <a:gd name="connsiteY117" fmla="*/ 72637 h 276806"/>
                <a:gd name="connsiteX118" fmla="*/ 178531 w 377989"/>
                <a:gd name="connsiteY118" fmla="*/ 74601 h 276806"/>
                <a:gd name="connsiteX119" fmla="*/ 164144 w 377989"/>
                <a:gd name="connsiteY119" fmla="*/ 83762 h 276806"/>
                <a:gd name="connsiteX120" fmla="*/ 164144 w 377989"/>
                <a:gd name="connsiteY120" fmla="*/ 83762 h 276806"/>
                <a:gd name="connsiteX121" fmla="*/ 162182 w 377989"/>
                <a:gd name="connsiteY121" fmla="*/ 88997 h 276806"/>
                <a:gd name="connsiteX122" fmla="*/ 149757 w 377989"/>
                <a:gd name="connsiteY122" fmla="*/ 96195 h 276806"/>
                <a:gd name="connsiteX123" fmla="*/ 142563 w 377989"/>
                <a:gd name="connsiteY123" fmla="*/ 106011 h 276806"/>
                <a:gd name="connsiteX124" fmla="*/ 140602 w 377989"/>
                <a:gd name="connsiteY124" fmla="*/ 106011 h 276806"/>
                <a:gd name="connsiteX125" fmla="*/ 131446 w 377989"/>
                <a:gd name="connsiteY125" fmla="*/ 102739 h 276806"/>
                <a:gd name="connsiteX126" fmla="*/ 127522 w 377989"/>
                <a:gd name="connsiteY126" fmla="*/ 100776 h 276806"/>
                <a:gd name="connsiteX127" fmla="*/ 119675 w 377989"/>
                <a:gd name="connsiteY127" fmla="*/ 96195 h 276806"/>
                <a:gd name="connsiteX128" fmla="*/ 118367 w 377989"/>
                <a:gd name="connsiteY128" fmla="*/ 96195 h 276806"/>
                <a:gd name="connsiteX129" fmla="*/ 111173 w 377989"/>
                <a:gd name="connsiteY129" fmla="*/ 98158 h 276806"/>
                <a:gd name="connsiteX130" fmla="*/ 94824 w 377989"/>
                <a:gd name="connsiteY130" fmla="*/ 98813 h 276806"/>
                <a:gd name="connsiteX131" fmla="*/ 77821 w 377989"/>
                <a:gd name="connsiteY131" fmla="*/ 90306 h 276806"/>
                <a:gd name="connsiteX132" fmla="*/ 77821 w 377989"/>
                <a:gd name="connsiteY132" fmla="*/ 90306 h 276806"/>
                <a:gd name="connsiteX133" fmla="*/ 75205 w 377989"/>
                <a:gd name="connsiteY133" fmla="*/ 90306 h 276806"/>
                <a:gd name="connsiteX134" fmla="*/ 70628 w 377989"/>
                <a:gd name="connsiteY134" fmla="*/ 90960 h 276806"/>
                <a:gd name="connsiteX135" fmla="*/ 53624 w 377989"/>
                <a:gd name="connsiteY135" fmla="*/ 84416 h 276806"/>
                <a:gd name="connsiteX136" fmla="*/ 49701 w 377989"/>
                <a:gd name="connsiteY136" fmla="*/ 85725 h 276806"/>
                <a:gd name="connsiteX137" fmla="*/ 38583 w 377989"/>
                <a:gd name="connsiteY137" fmla="*/ 88343 h 276806"/>
                <a:gd name="connsiteX138" fmla="*/ 37275 w 377989"/>
                <a:gd name="connsiteY138" fmla="*/ 88343 h 276806"/>
                <a:gd name="connsiteX139" fmla="*/ 28774 w 377989"/>
                <a:gd name="connsiteY139" fmla="*/ 100776 h 276806"/>
                <a:gd name="connsiteX140" fmla="*/ 27466 w 377989"/>
                <a:gd name="connsiteY140" fmla="*/ 100776 h 276806"/>
                <a:gd name="connsiteX141" fmla="*/ 22889 w 377989"/>
                <a:gd name="connsiteY141" fmla="*/ 100776 h 276806"/>
                <a:gd name="connsiteX142" fmla="*/ 21581 w 377989"/>
                <a:gd name="connsiteY142" fmla="*/ 102739 h 276806"/>
                <a:gd name="connsiteX143" fmla="*/ 13733 w 377989"/>
                <a:gd name="connsiteY143" fmla="*/ 110592 h 276806"/>
                <a:gd name="connsiteX144" fmla="*/ 6540 w 377989"/>
                <a:gd name="connsiteY144" fmla="*/ 116481 h 276806"/>
                <a:gd name="connsiteX145" fmla="*/ 4577 w 377989"/>
                <a:gd name="connsiteY145" fmla="*/ 119753 h 276806"/>
                <a:gd name="connsiteX146" fmla="*/ 1962 w 377989"/>
                <a:gd name="connsiteY146" fmla="*/ 124334 h 276806"/>
                <a:gd name="connsiteX147" fmla="*/ 0 w 377989"/>
                <a:gd name="connsiteY147" fmla="*/ 126297 h 276806"/>
                <a:gd name="connsiteX148" fmla="*/ 1308 w 377989"/>
                <a:gd name="connsiteY148" fmla="*/ 130878 h 276806"/>
                <a:gd name="connsiteX149" fmla="*/ 4577 w 377989"/>
                <a:gd name="connsiteY149" fmla="*/ 130224 h 276806"/>
                <a:gd name="connsiteX150" fmla="*/ 7847 w 377989"/>
                <a:gd name="connsiteY150" fmla="*/ 128915 h 276806"/>
                <a:gd name="connsiteX151" fmla="*/ 10463 w 377989"/>
                <a:gd name="connsiteY151" fmla="*/ 130878 h 276806"/>
                <a:gd name="connsiteX152" fmla="*/ 19619 w 377989"/>
                <a:gd name="connsiteY152" fmla="*/ 136768 h 276806"/>
                <a:gd name="connsiteX153" fmla="*/ 22234 w 377989"/>
                <a:gd name="connsiteY153" fmla="*/ 136768 h 276806"/>
                <a:gd name="connsiteX154" fmla="*/ 22234 w 377989"/>
                <a:gd name="connsiteY154" fmla="*/ 136768 h 276806"/>
                <a:gd name="connsiteX155" fmla="*/ 37275 w 377989"/>
                <a:gd name="connsiteY155" fmla="*/ 143966 h 276806"/>
                <a:gd name="connsiteX156" fmla="*/ 20926 w 377989"/>
                <a:gd name="connsiteY156" fmla="*/ 167524 h 276806"/>
                <a:gd name="connsiteX157" fmla="*/ 15041 w 377989"/>
                <a:gd name="connsiteY157" fmla="*/ 174067 h 276806"/>
                <a:gd name="connsiteX158" fmla="*/ 16349 w 377989"/>
                <a:gd name="connsiteY158" fmla="*/ 175376 h 276806"/>
                <a:gd name="connsiteX159" fmla="*/ 34006 w 377989"/>
                <a:gd name="connsiteY159" fmla="*/ 176685 h 276806"/>
                <a:gd name="connsiteX160" fmla="*/ 32044 w 377989"/>
                <a:gd name="connsiteY160" fmla="*/ 195663 h 276806"/>
                <a:gd name="connsiteX161" fmla="*/ 30736 w 377989"/>
                <a:gd name="connsiteY161" fmla="*/ 200243 h 276806"/>
                <a:gd name="connsiteX162" fmla="*/ 30736 w 377989"/>
                <a:gd name="connsiteY162" fmla="*/ 202206 h 276806"/>
                <a:gd name="connsiteX163" fmla="*/ 30082 w 377989"/>
                <a:gd name="connsiteY163" fmla="*/ 206133 h 276806"/>
                <a:gd name="connsiteX164" fmla="*/ 36622 w 377989"/>
                <a:gd name="connsiteY164" fmla="*/ 208750 h 276806"/>
                <a:gd name="connsiteX165" fmla="*/ 44469 w 377989"/>
                <a:gd name="connsiteY165" fmla="*/ 211368 h 276806"/>
                <a:gd name="connsiteX166" fmla="*/ 62126 w 377989"/>
                <a:gd name="connsiteY166" fmla="*/ 224455 h 276806"/>
                <a:gd name="connsiteX167" fmla="*/ 64742 w 377989"/>
                <a:gd name="connsiteY167" fmla="*/ 230345 h 276806"/>
                <a:gd name="connsiteX168" fmla="*/ 66704 w 377989"/>
                <a:gd name="connsiteY168" fmla="*/ 234271 h 276806"/>
                <a:gd name="connsiteX169" fmla="*/ 68012 w 377989"/>
                <a:gd name="connsiteY169" fmla="*/ 234926 h 276806"/>
                <a:gd name="connsiteX170" fmla="*/ 74551 w 377989"/>
                <a:gd name="connsiteY170" fmla="*/ 244742 h 276806"/>
                <a:gd name="connsiteX171" fmla="*/ 62780 w 377989"/>
                <a:gd name="connsiteY171" fmla="*/ 259138 h 276806"/>
                <a:gd name="connsiteX172" fmla="*/ 54932 w 377989"/>
                <a:gd name="connsiteY172" fmla="*/ 260447 h 276806"/>
                <a:gd name="connsiteX173" fmla="*/ 52971 w 377989"/>
                <a:gd name="connsiteY173" fmla="*/ 260447 h 276806"/>
                <a:gd name="connsiteX174" fmla="*/ 45777 w 377989"/>
                <a:gd name="connsiteY174" fmla="*/ 259138 h 276806"/>
                <a:gd name="connsiteX175" fmla="*/ 35314 w 377989"/>
                <a:gd name="connsiteY175" fmla="*/ 260447 h 276806"/>
                <a:gd name="connsiteX176" fmla="*/ 27466 w 377989"/>
                <a:gd name="connsiteY176" fmla="*/ 262410 h 276806"/>
                <a:gd name="connsiteX177" fmla="*/ 27466 w 377989"/>
                <a:gd name="connsiteY177" fmla="*/ 265028 h 276806"/>
                <a:gd name="connsiteX178" fmla="*/ 37930 w 377989"/>
                <a:gd name="connsiteY178" fmla="*/ 269608 h 276806"/>
                <a:gd name="connsiteX179" fmla="*/ 43161 w 377989"/>
                <a:gd name="connsiteY179" fmla="*/ 268954 h 27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377989" h="276806">
                  <a:moveTo>
                    <a:pt x="42507" y="271572"/>
                  </a:moveTo>
                  <a:cubicBezTo>
                    <a:pt x="48393" y="270263"/>
                    <a:pt x="54279" y="269608"/>
                    <a:pt x="58856" y="272880"/>
                  </a:cubicBezTo>
                  <a:cubicBezTo>
                    <a:pt x="60164" y="274189"/>
                    <a:pt x="62780" y="276152"/>
                    <a:pt x="64742" y="276807"/>
                  </a:cubicBezTo>
                  <a:cubicBezTo>
                    <a:pt x="65396" y="274844"/>
                    <a:pt x="67358" y="272226"/>
                    <a:pt x="71281" y="271572"/>
                  </a:cubicBezTo>
                  <a:cubicBezTo>
                    <a:pt x="69973" y="267645"/>
                    <a:pt x="69973" y="265028"/>
                    <a:pt x="71281" y="262410"/>
                  </a:cubicBezTo>
                  <a:cubicBezTo>
                    <a:pt x="72589" y="259793"/>
                    <a:pt x="75859" y="258484"/>
                    <a:pt x="78475" y="258484"/>
                  </a:cubicBezTo>
                  <a:cubicBezTo>
                    <a:pt x="81745" y="258484"/>
                    <a:pt x="84361" y="260447"/>
                    <a:pt x="88939" y="263065"/>
                  </a:cubicBezTo>
                  <a:cubicBezTo>
                    <a:pt x="90900" y="264373"/>
                    <a:pt x="93516" y="266337"/>
                    <a:pt x="95478" y="266991"/>
                  </a:cubicBezTo>
                  <a:cubicBezTo>
                    <a:pt x="95478" y="266991"/>
                    <a:pt x="96786" y="265682"/>
                    <a:pt x="96786" y="265028"/>
                  </a:cubicBezTo>
                  <a:cubicBezTo>
                    <a:pt x="99402" y="261756"/>
                    <a:pt x="104634" y="255212"/>
                    <a:pt x="112481" y="259138"/>
                  </a:cubicBezTo>
                  <a:lnTo>
                    <a:pt x="113789" y="259138"/>
                  </a:lnTo>
                  <a:cubicBezTo>
                    <a:pt x="116405" y="260447"/>
                    <a:pt x="123598" y="263719"/>
                    <a:pt x="125560" y="263719"/>
                  </a:cubicBezTo>
                  <a:cubicBezTo>
                    <a:pt x="126214" y="263065"/>
                    <a:pt x="127522" y="262410"/>
                    <a:pt x="128176" y="261756"/>
                  </a:cubicBezTo>
                  <a:cubicBezTo>
                    <a:pt x="130138" y="260447"/>
                    <a:pt x="134062" y="257175"/>
                    <a:pt x="135370" y="255866"/>
                  </a:cubicBezTo>
                  <a:cubicBezTo>
                    <a:pt x="135370" y="255866"/>
                    <a:pt x="135370" y="255212"/>
                    <a:pt x="135370" y="254558"/>
                  </a:cubicBezTo>
                  <a:cubicBezTo>
                    <a:pt x="135370" y="250631"/>
                    <a:pt x="135370" y="246705"/>
                    <a:pt x="137986" y="242778"/>
                  </a:cubicBezTo>
                  <a:cubicBezTo>
                    <a:pt x="137986" y="242124"/>
                    <a:pt x="139294" y="241470"/>
                    <a:pt x="139947" y="240815"/>
                  </a:cubicBezTo>
                  <a:cubicBezTo>
                    <a:pt x="139947" y="240815"/>
                    <a:pt x="139947" y="240815"/>
                    <a:pt x="140602" y="240161"/>
                  </a:cubicBezTo>
                  <a:cubicBezTo>
                    <a:pt x="140602" y="236889"/>
                    <a:pt x="142563" y="229036"/>
                    <a:pt x="147141" y="225764"/>
                  </a:cubicBezTo>
                  <a:cubicBezTo>
                    <a:pt x="149757" y="224455"/>
                    <a:pt x="153027" y="224455"/>
                    <a:pt x="155643" y="225764"/>
                  </a:cubicBezTo>
                  <a:cubicBezTo>
                    <a:pt x="160220" y="228382"/>
                    <a:pt x="160874" y="232962"/>
                    <a:pt x="161528" y="236234"/>
                  </a:cubicBezTo>
                  <a:cubicBezTo>
                    <a:pt x="161528" y="236234"/>
                    <a:pt x="161528" y="237543"/>
                    <a:pt x="161528" y="237543"/>
                  </a:cubicBezTo>
                  <a:cubicBezTo>
                    <a:pt x="161528" y="237543"/>
                    <a:pt x="162836" y="238198"/>
                    <a:pt x="163490" y="238852"/>
                  </a:cubicBezTo>
                  <a:cubicBezTo>
                    <a:pt x="166106" y="240161"/>
                    <a:pt x="170030" y="242778"/>
                    <a:pt x="171992" y="246705"/>
                  </a:cubicBezTo>
                  <a:cubicBezTo>
                    <a:pt x="172645" y="248668"/>
                    <a:pt x="173300" y="249977"/>
                    <a:pt x="173300" y="251286"/>
                  </a:cubicBezTo>
                  <a:cubicBezTo>
                    <a:pt x="173300" y="251286"/>
                    <a:pt x="174607" y="251286"/>
                    <a:pt x="175261" y="251286"/>
                  </a:cubicBezTo>
                  <a:cubicBezTo>
                    <a:pt x="178531" y="251286"/>
                    <a:pt x="183109" y="252594"/>
                    <a:pt x="185725" y="256521"/>
                  </a:cubicBezTo>
                  <a:cubicBezTo>
                    <a:pt x="185725" y="256521"/>
                    <a:pt x="186379" y="257830"/>
                    <a:pt x="187033" y="258484"/>
                  </a:cubicBezTo>
                  <a:cubicBezTo>
                    <a:pt x="187033" y="259138"/>
                    <a:pt x="188341" y="261102"/>
                    <a:pt x="188994" y="261102"/>
                  </a:cubicBezTo>
                  <a:lnTo>
                    <a:pt x="190302" y="261102"/>
                  </a:lnTo>
                  <a:cubicBezTo>
                    <a:pt x="189649" y="257830"/>
                    <a:pt x="188994" y="253249"/>
                    <a:pt x="192918" y="250631"/>
                  </a:cubicBezTo>
                  <a:cubicBezTo>
                    <a:pt x="194226" y="249322"/>
                    <a:pt x="197496" y="248014"/>
                    <a:pt x="202074" y="250631"/>
                  </a:cubicBezTo>
                  <a:cubicBezTo>
                    <a:pt x="204035" y="251940"/>
                    <a:pt x="205998" y="252594"/>
                    <a:pt x="207305" y="253249"/>
                  </a:cubicBezTo>
                  <a:cubicBezTo>
                    <a:pt x="208613" y="253903"/>
                    <a:pt x="209921" y="254558"/>
                    <a:pt x="210575" y="254558"/>
                  </a:cubicBezTo>
                  <a:cubicBezTo>
                    <a:pt x="210575" y="254558"/>
                    <a:pt x="211883" y="254558"/>
                    <a:pt x="212537" y="254558"/>
                  </a:cubicBezTo>
                  <a:cubicBezTo>
                    <a:pt x="217769" y="252594"/>
                    <a:pt x="222347" y="253249"/>
                    <a:pt x="224962" y="257175"/>
                  </a:cubicBezTo>
                  <a:cubicBezTo>
                    <a:pt x="226924" y="259793"/>
                    <a:pt x="229540" y="263065"/>
                    <a:pt x="231502" y="264373"/>
                  </a:cubicBezTo>
                  <a:cubicBezTo>
                    <a:pt x="232810" y="263719"/>
                    <a:pt x="234772" y="262410"/>
                    <a:pt x="235426" y="261756"/>
                  </a:cubicBezTo>
                  <a:cubicBezTo>
                    <a:pt x="238696" y="259138"/>
                    <a:pt x="241311" y="257175"/>
                    <a:pt x="244581" y="257175"/>
                  </a:cubicBezTo>
                  <a:lnTo>
                    <a:pt x="244581" y="257175"/>
                  </a:lnTo>
                  <a:cubicBezTo>
                    <a:pt x="244581" y="257175"/>
                    <a:pt x="244581" y="257175"/>
                    <a:pt x="244581" y="257175"/>
                  </a:cubicBezTo>
                  <a:cubicBezTo>
                    <a:pt x="244581" y="257175"/>
                    <a:pt x="244581" y="256521"/>
                    <a:pt x="243927" y="255866"/>
                  </a:cubicBezTo>
                  <a:cubicBezTo>
                    <a:pt x="241311" y="251286"/>
                    <a:pt x="236080" y="244742"/>
                    <a:pt x="238042" y="237543"/>
                  </a:cubicBezTo>
                  <a:cubicBezTo>
                    <a:pt x="238696" y="234271"/>
                    <a:pt x="240658" y="230999"/>
                    <a:pt x="242619" y="228382"/>
                  </a:cubicBezTo>
                  <a:cubicBezTo>
                    <a:pt x="240658" y="228382"/>
                    <a:pt x="238696" y="227073"/>
                    <a:pt x="236734" y="225110"/>
                  </a:cubicBezTo>
                  <a:cubicBezTo>
                    <a:pt x="234772" y="222492"/>
                    <a:pt x="233464" y="218566"/>
                    <a:pt x="234118" y="215294"/>
                  </a:cubicBezTo>
                  <a:cubicBezTo>
                    <a:pt x="234118" y="212677"/>
                    <a:pt x="236734" y="208750"/>
                    <a:pt x="241966" y="206133"/>
                  </a:cubicBezTo>
                  <a:cubicBezTo>
                    <a:pt x="243927" y="204824"/>
                    <a:pt x="245889" y="204170"/>
                    <a:pt x="247851" y="203515"/>
                  </a:cubicBezTo>
                  <a:cubicBezTo>
                    <a:pt x="250467" y="202206"/>
                    <a:pt x="253737" y="200898"/>
                    <a:pt x="254391" y="199589"/>
                  </a:cubicBezTo>
                  <a:cubicBezTo>
                    <a:pt x="264854" y="188464"/>
                    <a:pt x="270086" y="185847"/>
                    <a:pt x="274664" y="187155"/>
                  </a:cubicBezTo>
                  <a:cubicBezTo>
                    <a:pt x="278587" y="188464"/>
                    <a:pt x="281857" y="188464"/>
                    <a:pt x="283819" y="188464"/>
                  </a:cubicBezTo>
                  <a:cubicBezTo>
                    <a:pt x="283819" y="187155"/>
                    <a:pt x="283819" y="184538"/>
                    <a:pt x="283819" y="183229"/>
                  </a:cubicBezTo>
                  <a:cubicBezTo>
                    <a:pt x="283819" y="182575"/>
                    <a:pt x="283819" y="181920"/>
                    <a:pt x="283819" y="180611"/>
                  </a:cubicBezTo>
                  <a:cubicBezTo>
                    <a:pt x="283819" y="180611"/>
                    <a:pt x="282511" y="165560"/>
                    <a:pt x="283819" y="160980"/>
                  </a:cubicBezTo>
                  <a:cubicBezTo>
                    <a:pt x="283819" y="159671"/>
                    <a:pt x="284473" y="157708"/>
                    <a:pt x="285127" y="156399"/>
                  </a:cubicBezTo>
                  <a:cubicBezTo>
                    <a:pt x="285127" y="156399"/>
                    <a:pt x="285127" y="156399"/>
                    <a:pt x="285127" y="156399"/>
                  </a:cubicBezTo>
                  <a:cubicBezTo>
                    <a:pt x="279241" y="153127"/>
                    <a:pt x="268778" y="145929"/>
                    <a:pt x="270740" y="136113"/>
                  </a:cubicBezTo>
                  <a:cubicBezTo>
                    <a:pt x="272701" y="124988"/>
                    <a:pt x="276625" y="113209"/>
                    <a:pt x="285781" y="113864"/>
                  </a:cubicBezTo>
                  <a:lnTo>
                    <a:pt x="287089" y="113864"/>
                  </a:lnTo>
                  <a:cubicBezTo>
                    <a:pt x="289050" y="113864"/>
                    <a:pt x="294936" y="114518"/>
                    <a:pt x="296898" y="113864"/>
                  </a:cubicBezTo>
                  <a:cubicBezTo>
                    <a:pt x="298860" y="112555"/>
                    <a:pt x="302130" y="108628"/>
                    <a:pt x="304092" y="106011"/>
                  </a:cubicBezTo>
                  <a:lnTo>
                    <a:pt x="304092" y="104702"/>
                  </a:lnTo>
                  <a:cubicBezTo>
                    <a:pt x="304746" y="104702"/>
                    <a:pt x="306707" y="104702"/>
                    <a:pt x="306707" y="104702"/>
                  </a:cubicBezTo>
                  <a:cubicBezTo>
                    <a:pt x="308015" y="104702"/>
                    <a:pt x="313247" y="101430"/>
                    <a:pt x="316517" y="100776"/>
                  </a:cubicBezTo>
                  <a:cubicBezTo>
                    <a:pt x="317825" y="100776"/>
                    <a:pt x="320441" y="98813"/>
                    <a:pt x="322403" y="98158"/>
                  </a:cubicBezTo>
                  <a:cubicBezTo>
                    <a:pt x="323711" y="97504"/>
                    <a:pt x="325018" y="96850"/>
                    <a:pt x="326326" y="96195"/>
                  </a:cubicBezTo>
                  <a:cubicBezTo>
                    <a:pt x="327634" y="96195"/>
                    <a:pt x="328288" y="95541"/>
                    <a:pt x="328288" y="94886"/>
                  </a:cubicBezTo>
                  <a:cubicBezTo>
                    <a:pt x="328288" y="94886"/>
                    <a:pt x="328288" y="94886"/>
                    <a:pt x="328288" y="94232"/>
                  </a:cubicBezTo>
                  <a:cubicBezTo>
                    <a:pt x="328288" y="94232"/>
                    <a:pt x="328288" y="92923"/>
                    <a:pt x="328288" y="92269"/>
                  </a:cubicBezTo>
                  <a:cubicBezTo>
                    <a:pt x="328288" y="89651"/>
                    <a:pt x="327634" y="83108"/>
                    <a:pt x="334174" y="80490"/>
                  </a:cubicBezTo>
                  <a:cubicBezTo>
                    <a:pt x="335482" y="80490"/>
                    <a:pt x="338097" y="78527"/>
                    <a:pt x="340713" y="76564"/>
                  </a:cubicBezTo>
                  <a:lnTo>
                    <a:pt x="345291" y="73292"/>
                  </a:lnTo>
                  <a:lnTo>
                    <a:pt x="349215" y="77218"/>
                  </a:lnTo>
                  <a:cubicBezTo>
                    <a:pt x="349869" y="77872"/>
                    <a:pt x="351177" y="78527"/>
                    <a:pt x="352485" y="79181"/>
                  </a:cubicBezTo>
                  <a:cubicBezTo>
                    <a:pt x="349215" y="73946"/>
                    <a:pt x="345945" y="65439"/>
                    <a:pt x="349215" y="58895"/>
                  </a:cubicBezTo>
                  <a:cubicBezTo>
                    <a:pt x="352485" y="52351"/>
                    <a:pt x="360986" y="45807"/>
                    <a:pt x="369488" y="47770"/>
                  </a:cubicBezTo>
                  <a:cubicBezTo>
                    <a:pt x="372758" y="47770"/>
                    <a:pt x="375373" y="49079"/>
                    <a:pt x="377989" y="49733"/>
                  </a:cubicBezTo>
                  <a:cubicBezTo>
                    <a:pt x="376681" y="47770"/>
                    <a:pt x="374065" y="45807"/>
                    <a:pt x="372103" y="43844"/>
                  </a:cubicBezTo>
                  <a:cubicBezTo>
                    <a:pt x="368834" y="40572"/>
                    <a:pt x="366872" y="38609"/>
                    <a:pt x="365564" y="37300"/>
                  </a:cubicBezTo>
                  <a:cubicBezTo>
                    <a:pt x="363602" y="34683"/>
                    <a:pt x="362948" y="31411"/>
                    <a:pt x="364910" y="28139"/>
                  </a:cubicBezTo>
                  <a:cubicBezTo>
                    <a:pt x="364256" y="28139"/>
                    <a:pt x="362948" y="26830"/>
                    <a:pt x="361640" y="26176"/>
                  </a:cubicBezTo>
                  <a:cubicBezTo>
                    <a:pt x="357062" y="22904"/>
                    <a:pt x="353793" y="17014"/>
                    <a:pt x="351831" y="13088"/>
                  </a:cubicBezTo>
                  <a:lnTo>
                    <a:pt x="351831" y="11779"/>
                  </a:lnTo>
                  <a:cubicBezTo>
                    <a:pt x="348561" y="7198"/>
                    <a:pt x="350523" y="3272"/>
                    <a:pt x="351831" y="1309"/>
                  </a:cubicBezTo>
                  <a:cubicBezTo>
                    <a:pt x="350523" y="1309"/>
                    <a:pt x="349869" y="654"/>
                    <a:pt x="348561" y="0"/>
                  </a:cubicBezTo>
                  <a:cubicBezTo>
                    <a:pt x="348561" y="0"/>
                    <a:pt x="347253" y="0"/>
                    <a:pt x="346599" y="0"/>
                  </a:cubicBezTo>
                  <a:cubicBezTo>
                    <a:pt x="345291" y="0"/>
                    <a:pt x="343983" y="654"/>
                    <a:pt x="342021" y="1309"/>
                  </a:cubicBezTo>
                  <a:cubicBezTo>
                    <a:pt x="342021" y="1309"/>
                    <a:pt x="340713" y="1309"/>
                    <a:pt x="340060" y="1309"/>
                  </a:cubicBezTo>
                  <a:cubicBezTo>
                    <a:pt x="338097" y="1309"/>
                    <a:pt x="335482" y="2618"/>
                    <a:pt x="331558" y="2618"/>
                  </a:cubicBezTo>
                  <a:cubicBezTo>
                    <a:pt x="328288" y="5235"/>
                    <a:pt x="325672" y="7198"/>
                    <a:pt x="323056" y="8507"/>
                  </a:cubicBezTo>
                  <a:cubicBezTo>
                    <a:pt x="323056" y="8507"/>
                    <a:pt x="322403" y="8507"/>
                    <a:pt x="321748" y="9162"/>
                  </a:cubicBezTo>
                  <a:cubicBezTo>
                    <a:pt x="321748" y="11125"/>
                    <a:pt x="321748" y="16360"/>
                    <a:pt x="323056" y="19632"/>
                  </a:cubicBezTo>
                  <a:cubicBezTo>
                    <a:pt x="323056" y="20286"/>
                    <a:pt x="325018" y="22904"/>
                    <a:pt x="326326" y="24867"/>
                  </a:cubicBezTo>
                  <a:cubicBezTo>
                    <a:pt x="328288" y="27484"/>
                    <a:pt x="330250" y="30102"/>
                    <a:pt x="331558" y="33374"/>
                  </a:cubicBezTo>
                  <a:cubicBezTo>
                    <a:pt x="332866" y="37300"/>
                    <a:pt x="331558" y="40572"/>
                    <a:pt x="329596" y="41881"/>
                  </a:cubicBezTo>
                  <a:cubicBezTo>
                    <a:pt x="325018" y="45807"/>
                    <a:pt x="319787" y="42535"/>
                    <a:pt x="313247" y="38609"/>
                  </a:cubicBezTo>
                  <a:cubicBezTo>
                    <a:pt x="311939" y="38609"/>
                    <a:pt x="311285" y="37300"/>
                    <a:pt x="310631" y="37300"/>
                  </a:cubicBezTo>
                  <a:cubicBezTo>
                    <a:pt x="306707" y="35337"/>
                    <a:pt x="302784" y="33374"/>
                    <a:pt x="298206" y="32065"/>
                  </a:cubicBezTo>
                  <a:cubicBezTo>
                    <a:pt x="297552" y="32065"/>
                    <a:pt x="296898" y="32719"/>
                    <a:pt x="296244" y="33374"/>
                  </a:cubicBezTo>
                  <a:cubicBezTo>
                    <a:pt x="295590" y="34683"/>
                    <a:pt x="294282" y="35337"/>
                    <a:pt x="292320" y="36646"/>
                  </a:cubicBezTo>
                  <a:cubicBezTo>
                    <a:pt x="288397" y="39263"/>
                    <a:pt x="281857" y="39263"/>
                    <a:pt x="278587" y="38609"/>
                  </a:cubicBezTo>
                  <a:cubicBezTo>
                    <a:pt x="278587" y="39263"/>
                    <a:pt x="277933" y="39918"/>
                    <a:pt x="277279" y="40572"/>
                  </a:cubicBezTo>
                  <a:cubicBezTo>
                    <a:pt x="274009" y="44498"/>
                    <a:pt x="269432" y="44498"/>
                    <a:pt x="267470" y="43844"/>
                  </a:cubicBezTo>
                  <a:lnTo>
                    <a:pt x="267470" y="43844"/>
                  </a:lnTo>
                  <a:cubicBezTo>
                    <a:pt x="267470" y="45807"/>
                    <a:pt x="267470" y="47770"/>
                    <a:pt x="266162" y="49733"/>
                  </a:cubicBezTo>
                  <a:cubicBezTo>
                    <a:pt x="264854" y="53005"/>
                    <a:pt x="262238" y="55623"/>
                    <a:pt x="257660" y="55623"/>
                  </a:cubicBezTo>
                  <a:cubicBezTo>
                    <a:pt x="257660" y="55623"/>
                    <a:pt x="257007" y="55623"/>
                    <a:pt x="256352" y="55623"/>
                  </a:cubicBezTo>
                  <a:cubicBezTo>
                    <a:pt x="251775" y="56277"/>
                    <a:pt x="247197" y="53660"/>
                    <a:pt x="243273" y="51042"/>
                  </a:cubicBezTo>
                  <a:cubicBezTo>
                    <a:pt x="241311" y="49733"/>
                    <a:pt x="239350" y="48425"/>
                    <a:pt x="238696" y="48425"/>
                  </a:cubicBezTo>
                  <a:cubicBezTo>
                    <a:pt x="238696" y="48425"/>
                    <a:pt x="236080" y="49733"/>
                    <a:pt x="234118" y="50388"/>
                  </a:cubicBezTo>
                  <a:cubicBezTo>
                    <a:pt x="230848" y="51697"/>
                    <a:pt x="227578" y="53005"/>
                    <a:pt x="223000" y="53660"/>
                  </a:cubicBezTo>
                  <a:cubicBezTo>
                    <a:pt x="217115" y="53660"/>
                    <a:pt x="208613" y="53660"/>
                    <a:pt x="203382" y="53660"/>
                  </a:cubicBezTo>
                  <a:lnTo>
                    <a:pt x="202074" y="53660"/>
                  </a:lnTo>
                  <a:cubicBezTo>
                    <a:pt x="201420" y="54314"/>
                    <a:pt x="198804" y="56277"/>
                    <a:pt x="196842" y="58895"/>
                  </a:cubicBezTo>
                  <a:cubicBezTo>
                    <a:pt x="194226" y="61513"/>
                    <a:pt x="191610" y="61513"/>
                    <a:pt x="190302" y="61513"/>
                  </a:cubicBezTo>
                  <a:cubicBezTo>
                    <a:pt x="188994" y="61513"/>
                    <a:pt x="187686" y="61513"/>
                    <a:pt x="187033" y="60858"/>
                  </a:cubicBezTo>
                  <a:cubicBezTo>
                    <a:pt x="185725" y="61513"/>
                    <a:pt x="183763" y="62821"/>
                    <a:pt x="180493" y="62821"/>
                  </a:cubicBezTo>
                  <a:cubicBezTo>
                    <a:pt x="180493" y="64785"/>
                    <a:pt x="179185" y="68057"/>
                    <a:pt x="178531" y="72637"/>
                  </a:cubicBezTo>
                  <a:lnTo>
                    <a:pt x="178531" y="74601"/>
                  </a:lnTo>
                  <a:cubicBezTo>
                    <a:pt x="176569" y="81144"/>
                    <a:pt x="168722" y="83108"/>
                    <a:pt x="164144" y="83762"/>
                  </a:cubicBezTo>
                  <a:cubicBezTo>
                    <a:pt x="164144" y="83762"/>
                    <a:pt x="164144" y="83762"/>
                    <a:pt x="164144" y="83762"/>
                  </a:cubicBezTo>
                  <a:cubicBezTo>
                    <a:pt x="164144" y="85071"/>
                    <a:pt x="162836" y="87034"/>
                    <a:pt x="162182" y="88997"/>
                  </a:cubicBezTo>
                  <a:cubicBezTo>
                    <a:pt x="159566" y="92923"/>
                    <a:pt x="154335" y="94886"/>
                    <a:pt x="149757" y="96195"/>
                  </a:cubicBezTo>
                  <a:cubicBezTo>
                    <a:pt x="149757" y="102085"/>
                    <a:pt x="147141" y="105357"/>
                    <a:pt x="142563" y="106011"/>
                  </a:cubicBezTo>
                  <a:cubicBezTo>
                    <a:pt x="142563" y="106011"/>
                    <a:pt x="141255" y="106011"/>
                    <a:pt x="140602" y="106011"/>
                  </a:cubicBezTo>
                  <a:cubicBezTo>
                    <a:pt x="137332" y="106011"/>
                    <a:pt x="134716" y="104702"/>
                    <a:pt x="131446" y="102739"/>
                  </a:cubicBezTo>
                  <a:cubicBezTo>
                    <a:pt x="130138" y="102739"/>
                    <a:pt x="128830" y="101430"/>
                    <a:pt x="127522" y="100776"/>
                  </a:cubicBezTo>
                  <a:cubicBezTo>
                    <a:pt x="123598" y="100121"/>
                    <a:pt x="120983" y="98158"/>
                    <a:pt x="119675" y="96195"/>
                  </a:cubicBezTo>
                  <a:cubicBezTo>
                    <a:pt x="119675" y="96195"/>
                    <a:pt x="119021" y="96195"/>
                    <a:pt x="118367" y="96195"/>
                  </a:cubicBezTo>
                  <a:cubicBezTo>
                    <a:pt x="115751" y="96850"/>
                    <a:pt x="113135" y="98158"/>
                    <a:pt x="111173" y="98158"/>
                  </a:cubicBezTo>
                  <a:cubicBezTo>
                    <a:pt x="105941" y="98813"/>
                    <a:pt x="101364" y="98813"/>
                    <a:pt x="94824" y="98813"/>
                  </a:cubicBezTo>
                  <a:cubicBezTo>
                    <a:pt x="88285" y="98813"/>
                    <a:pt x="81091" y="92923"/>
                    <a:pt x="77821" y="90306"/>
                  </a:cubicBezTo>
                  <a:lnTo>
                    <a:pt x="77821" y="90306"/>
                  </a:lnTo>
                  <a:cubicBezTo>
                    <a:pt x="77167" y="90306"/>
                    <a:pt x="75859" y="90306"/>
                    <a:pt x="75205" y="90306"/>
                  </a:cubicBezTo>
                  <a:cubicBezTo>
                    <a:pt x="73243" y="90306"/>
                    <a:pt x="71936" y="90960"/>
                    <a:pt x="70628" y="90960"/>
                  </a:cubicBezTo>
                  <a:cubicBezTo>
                    <a:pt x="65396" y="90960"/>
                    <a:pt x="56894" y="86379"/>
                    <a:pt x="53624" y="84416"/>
                  </a:cubicBezTo>
                  <a:cubicBezTo>
                    <a:pt x="52317" y="84416"/>
                    <a:pt x="51009" y="85071"/>
                    <a:pt x="49701" y="85725"/>
                  </a:cubicBezTo>
                  <a:cubicBezTo>
                    <a:pt x="46431" y="87034"/>
                    <a:pt x="42507" y="88343"/>
                    <a:pt x="38583" y="88343"/>
                  </a:cubicBezTo>
                  <a:cubicBezTo>
                    <a:pt x="38583" y="88343"/>
                    <a:pt x="37930" y="88343"/>
                    <a:pt x="37275" y="88343"/>
                  </a:cubicBezTo>
                  <a:cubicBezTo>
                    <a:pt x="37275" y="94886"/>
                    <a:pt x="35314" y="101430"/>
                    <a:pt x="28774" y="100776"/>
                  </a:cubicBezTo>
                  <a:lnTo>
                    <a:pt x="27466" y="100776"/>
                  </a:lnTo>
                  <a:cubicBezTo>
                    <a:pt x="26812" y="100776"/>
                    <a:pt x="23542" y="100776"/>
                    <a:pt x="22889" y="100776"/>
                  </a:cubicBezTo>
                  <a:cubicBezTo>
                    <a:pt x="22889" y="100776"/>
                    <a:pt x="22889" y="102085"/>
                    <a:pt x="21581" y="102739"/>
                  </a:cubicBezTo>
                  <a:cubicBezTo>
                    <a:pt x="20273" y="105357"/>
                    <a:pt x="18311" y="108628"/>
                    <a:pt x="13733" y="110592"/>
                  </a:cubicBezTo>
                  <a:cubicBezTo>
                    <a:pt x="12425" y="110592"/>
                    <a:pt x="9809" y="112555"/>
                    <a:pt x="6540" y="116481"/>
                  </a:cubicBezTo>
                  <a:cubicBezTo>
                    <a:pt x="5232" y="117790"/>
                    <a:pt x="5232" y="118444"/>
                    <a:pt x="4577" y="119753"/>
                  </a:cubicBezTo>
                  <a:cubicBezTo>
                    <a:pt x="3924" y="121062"/>
                    <a:pt x="3270" y="122371"/>
                    <a:pt x="1962" y="124334"/>
                  </a:cubicBezTo>
                  <a:cubicBezTo>
                    <a:pt x="1962" y="124988"/>
                    <a:pt x="654" y="125643"/>
                    <a:pt x="0" y="126297"/>
                  </a:cubicBezTo>
                  <a:cubicBezTo>
                    <a:pt x="0" y="128260"/>
                    <a:pt x="654" y="129569"/>
                    <a:pt x="1308" y="130878"/>
                  </a:cubicBezTo>
                  <a:cubicBezTo>
                    <a:pt x="1962" y="130878"/>
                    <a:pt x="3270" y="130878"/>
                    <a:pt x="4577" y="130224"/>
                  </a:cubicBezTo>
                  <a:lnTo>
                    <a:pt x="7847" y="128915"/>
                  </a:lnTo>
                  <a:lnTo>
                    <a:pt x="10463" y="130878"/>
                  </a:lnTo>
                  <a:cubicBezTo>
                    <a:pt x="13733" y="133496"/>
                    <a:pt x="18311" y="136113"/>
                    <a:pt x="19619" y="136768"/>
                  </a:cubicBezTo>
                  <a:cubicBezTo>
                    <a:pt x="19619" y="136768"/>
                    <a:pt x="20926" y="136768"/>
                    <a:pt x="22234" y="136768"/>
                  </a:cubicBezTo>
                  <a:lnTo>
                    <a:pt x="22234" y="136768"/>
                  </a:lnTo>
                  <a:cubicBezTo>
                    <a:pt x="27466" y="136768"/>
                    <a:pt x="35968" y="136768"/>
                    <a:pt x="37275" y="143966"/>
                  </a:cubicBezTo>
                  <a:cubicBezTo>
                    <a:pt x="38583" y="151164"/>
                    <a:pt x="22889" y="165560"/>
                    <a:pt x="20926" y="167524"/>
                  </a:cubicBezTo>
                  <a:cubicBezTo>
                    <a:pt x="18311" y="169487"/>
                    <a:pt x="16349" y="172104"/>
                    <a:pt x="15041" y="174067"/>
                  </a:cubicBezTo>
                  <a:cubicBezTo>
                    <a:pt x="15041" y="174067"/>
                    <a:pt x="15695" y="174722"/>
                    <a:pt x="16349" y="175376"/>
                  </a:cubicBezTo>
                  <a:cubicBezTo>
                    <a:pt x="20926" y="173413"/>
                    <a:pt x="29428" y="170141"/>
                    <a:pt x="34006" y="176685"/>
                  </a:cubicBezTo>
                  <a:cubicBezTo>
                    <a:pt x="37275" y="181920"/>
                    <a:pt x="34660" y="188464"/>
                    <a:pt x="32044" y="195663"/>
                  </a:cubicBezTo>
                  <a:cubicBezTo>
                    <a:pt x="32044" y="196971"/>
                    <a:pt x="30736" y="198935"/>
                    <a:pt x="30736" y="200243"/>
                  </a:cubicBezTo>
                  <a:lnTo>
                    <a:pt x="30736" y="202206"/>
                  </a:lnTo>
                  <a:cubicBezTo>
                    <a:pt x="29428" y="205478"/>
                    <a:pt x="29428" y="206133"/>
                    <a:pt x="30082" y="206133"/>
                  </a:cubicBezTo>
                  <a:cubicBezTo>
                    <a:pt x="30736" y="206787"/>
                    <a:pt x="34006" y="208096"/>
                    <a:pt x="36622" y="208750"/>
                  </a:cubicBezTo>
                  <a:cubicBezTo>
                    <a:pt x="39238" y="209405"/>
                    <a:pt x="41853" y="210059"/>
                    <a:pt x="44469" y="211368"/>
                  </a:cubicBezTo>
                  <a:cubicBezTo>
                    <a:pt x="45777" y="212022"/>
                    <a:pt x="58202" y="218566"/>
                    <a:pt x="62126" y="224455"/>
                  </a:cubicBezTo>
                  <a:cubicBezTo>
                    <a:pt x="63434" y="226419"/>
                    <a:pt x="64088" y="228382"/>
                    <a:pt x="64742" y="230345"/>
                  </a:cubicBezTo>
                  <a:cubicBezTo>
                    <a:pt x="64742" y="231654"/>
                    <a:pt x="66050" y="233617"/>
                    <a:pt x="66704" y="234271"/>
                  </a:cubicBezTo>
                  <a:cubicBezTo>
                    <a:pt x="66704" y="234271"/>
                    <a:pt x="67358" y="234271"/>
                    <a:pt x="68012" y="234926"/>
                  </a:cubicBezTo>
                  <a:cubicBezTo>
                    <a:pt x="73897" y="237543"/>
                    <a:pt x="74551" y="241470"/>
                    <a:pt x="74551" y="244742"/>
                  </a:cubicBezTo>
                  <a:cubicBezTo>
                    <a:pt x="73897" y="249977"/>
                    <a:pt x="68012" y="257830"/>
                    <a:pt x="62780" y="259138"/>
                  </a:cubicBezTo>
                  <a:cubicBezTo>
                    <a:pt x="60818" y="259793"/>
                    <a:pt x="58202" y="260447"/>
                    <a:pt x="54932" y="260447"/>
                  </a:cubicBezTo>
                  <a:cubicBezTo>
                    <a:pt x="51663" y="260447"/>
                    <a:pt x="53624" y="260447"/>
                    <a:pt x="52971" y="260447"/>
                  </a:cubicBezTo>
                  <a:cubicBezTo>
                    <a:pt x="51663" y="260447"/>
                    <a:pt x="49047" y="260447"/>
                    <a:pt x="45777" y="259138"/>
                  </a:cubicBezTo>
                  <a:cubicBezTo>
                    <a:pt x="43161" y="260447"/>
                    <a:pt x="37930" y="260447"/>
                    <a:pt x="35314" y="260447"/>
                  </a:cubicBezTo>
                  <a:cubicBezTo>
                    <a:pt x="32044" y="260447"/>
                    <a:pt x="26812" y="259138"/>
                    <a:pt x="27466" y="262410"/>
                  </a:cubicBezTo>
                  <a:cubicBezTo>
                    <a:pt x="27466" y="263065"/>
                    <a:pt x="27466" y="264373"/>
                    <a:pt x="27466" y="265028"/>
                  </a:cubicBezTo>
                  <a:cubicBezTo>
                    <a:pt x="32044" y="267645"/>
                    <a:pt x="36622" y="269608"/>
                    <a:pt x="37930" y="269608"/>
                  </a:cubicBezTo>
                  <a:cubicBezTo>
                    <a:pt x="38583" y="269608"/>
                    <a:pt x="41199" y="269608"/>
                    <a:pt x="43161" y="26895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2">
              <a:extLst>
                <a:ext uri="{FF2B5EF4-FFF2-40B4-BE49-F238E27FC236}">
                  <a16:creationId xmlns:a16="http://schemas.microsoft.com/office/drawing/2014/main" id="{3B9A1948-1A21-0E64-15D2-DEC69C0A0FC0}"/>
                </a:ext>
              </a:extLst>
            </p:cNvPr>
            <p:cNvGrpSpPr/>
            <p:nvPr/>
          </p:nvGrpSpPr>
          <p:grpSpPr>
            <a:xfrm>
              <a:off x="-473712" y="4844382"/>
              <a:ext cx="1777451" cy="1487370"/>
              <a:chOff x="-473712" y="4844382"/>
              <a:chExt cx="1777451" cy="1487370"/>
            </a:xfrm>
            <a:solidFill>
              <a:srgbClr val="D5C2A5"/>
            </a:solidFill>
          </p:grpSpPr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4C3D10C5-CD49-FC1F-79ED-D7F2E6EEF2DF}"/>
                  </a:ext>
                </a:extLst>
              </p:cNvPr>
              <p:cNvSpPr/>
              <p:nvPr/>
            </p:nvSpPr>
            <p:spPr>
              <a:xfrm>
                <a:off x="834397" y="5928691"/>
                <a:ext cx="61292" cy="51056"/>
              </a:xfrm>
              <a:custGeom>
                <a:avLst/>
                <a:gdLst>
                  <a:gd name="connsiteX0" fmla="*/ 2541 w 61292"/>
                  <a:gd name="connsiteY0" fmla="*/ 22731 h 51056"/>
                  <a:gd name="connsiteX1" fmla="*/ 1233 w 61292"/>
                  <a:gd name="connsiteY1" fmla="*/ 35819 h 51056"/>
                  <a:gd name="connsiteX2" fmla="*/ 3195 w 61292"/>
                  <a:gd name="connsiteY2" fmla="*/ 41708 h 51056"/>
                  <a:gd name="connsiteX3" fmla="*/ 11696 w 61292"/>
                  <a:gd name="connsiteY3" fmla="*/ 40399 h 51056"/>
                  <a:gd name="connsiteX4" fmla="*/ 19544 w 61292"/>
                  <a:gd name="connsiteY4" fmla="*/ 43017 h 51056"/>
                  <a:gd name="connsiteX5" fmla="*/ 24122 w 61292"/>
                  <a:gd name="connsiteY5" fmla="*/ 50870 h 51056"/>
                  <a:gd name="connsiteX6" fmla="*/ 28699 w 61292"/>
                  <a:gd name="connsiteY6" fmla="*/ 40399 h 51056"/>
                  <a:gd name="connsiteX7" fmla="*/ 40471 w 61292"/>
                  <a:gd name="connsiteY7" fmla="*/ 35819 h 51056"/>
                  <a:gd name="connsiteX8" fmla="*/ 47010 w 61292"/>
                  <a:gd name="connsiteY8" fmla="*/ 27312 h 51056"/>
                  <a:gd name="connsiteX9" fmla="*/ 58782 w 61292"/>
                  <a:gd name="connsiteY9" fmla="*/ 22077 h 51056"/>
                  <a:gd name="connsiteX10" fmla="*/ 58782 w 61292"/>
                  <a:gd name="connsiteY10" fmla="*/ 13570 h 51056"/>
                  <a:gd name="connsiteX11" fmla="*/ 60744 w 61292"/>
                  <a:gd name="connsiteY11" fmla="*/ 6371 h 51056"/>
                  <a:gd name="connsiteX12" fmla="*/ 52896 w 61292"/>
                  <a:gd name="connsiteY12" fmla="*/ 1791 h 51056"/>
                  <a:gd name="connsiteX13" fmla="*/ 39817 w 61292"/>
                  <a:gd name="connsiteY13" fmla="*/ 1791 h 51056"/>
                  <a:gd name="connsiteX14" fmla="*/ 20852 w 61292"/>
                  <a:gd name="connsiteY14" fmla="*/ 6371 h 51056"/>
                  <a:gd name="connsiteX15" fmla="*/ 14312 w 61292"/>
                  <a:gd name="connsiteY15" fmla="*/ 11606 h 51056"/>
                  <a:gd name="connsiteX16" fmla="*/ 12350 w 61292"/>
                  <a:gd name="connsiteY16" fmla="*/ 22731 h 51056"/>
                  <a:gd name="connsiteX17" fmla="*/ 1233 w 61292"/>
                  <a:gd name="connsiteY17" fmla="*/ 22731 h 51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292" h="51056">
                    <a:moveTo>
                      <a:pt x="2541" y="22731"/>
                    </a:moveTo>
                    <a:cubicBezTo>
                      <a:pt x="3849" y="28620"/>
                      <a:pt x="2541" y="31892"/>
                      <a:pt x="1233" y="35819"/>
                    </a:cubicBezTo>
                    <a:cubicBezTo>
                      <a:pt x="-75" y="39745"/>
                      <a:pt x="-1383" y="42363"/>
                      <a:pt x="3195" y="41708"/>
                    </a:cubicBezTo>
                    <a:cubicBezTo>
                      <a:pt x="7773" y="41708"/>
                      <a:pt x="9081" y="38436"/>
                      <a:pt x="11696" y="40399"/>
                    </a:cubicBezTo>
                    <a:cubicBezTo>
                      <a:pt x="14312" y="42363"/>
                      <a:pt x="19544" y="40399"/>
                      <a:pt x="19544" y="43017"/>
                    </a:cubicBezTo>
                    <a:cubicBezTo>
                      <a:pt x="19544" y="46289"/>
                      <a:pt x="22160" y="52179"/>
                      <a:pt x="24122" y="50870"/>
                    </a:cubicBezTo>
                    <a:cubicBezTo>
                      <a:pt x="26084" y="48907"/>
                      <a:pt x="24122" y="41708"/>
                      <a:pt x="28699" y="40399"/>
                    </a:cubicBezTo>
                    <a:cubicBezTo>
                      <a:pt x="32623" y="39091"/>
                      <a:pt x="37855" y="38436"/>
                      <a:pt x="40471" y="35819"/>
                    </a:cubicBezTo>
                    <a:cubicBezTo>
                      <a:pt x="43087" y="33201"/>
                      <a:pt x="44394" y="27966"/>
                      <a:pt x="47010" y="27312"/>
                    </a:cubicBezTo>
                    <a:cubicBezTo>
                      <a:pt x="49626" y="26657"/>
                      <a:pt x="55512" y="25348"/>
                      <a:pt x="58782" y="22077"/>
                    </a:cubicBezTo>
                    <a:cubicBezTo>
                      <a:pt x="61398" y="18150"/>
                      <a:pt x="58782" y="15533"/>
                      <a:pt x="58782" y="13570"/>
                    </a:cubicBezTo>
                    <a:cubicBezTo>
                      <a:pt x="58782" y="11606"/>
                      <a:pt x="62706" y="8335"/>
                      <a:pt x="60744" y="6371"/>
                    </a:cubicBezTo>
                    <a:cubicBezTo>
                      <a:pt x="58782" y="4408"/>
                      <a:pt x="58128" y="5063"/>
                      <a:pt x="52896" y="1791"/>
                    </a:cubicBezTo>
                    <a:cubicBezTo>
                      <a:pt x="48318" y="-1481"/>
                      <a:pt x="46356" y="482"/>
                      <a:pt x="39817" y="1791"/>
                    </a:cubicBezTo>
                    <a:cubicBezTo>
                      <a:pt x="33277" y="3099"/>
                      <a:pt x="24776" y="4408"/>
                      <a:pt x="20852" y="6371"/>
                    </a:cubicBezTo>
                    <a:cubicBezTo>
                      <a:pt x="16928" y="8335"/>
                      <a:pt x="15620" y="6371"/>
                      <a:pt x="14312" y="11606"/>
                    </a:cubicBezTo>
                    <a:cubicBezTo>
                      <a:pt x="13004" y="16187"/>
                      <a:pt x="15620" y="22077"/>
                      <a:pt x="12350" y="22731"/>
                    </a:cubicBezTo>
                    <a:cubicBezTo>
                      <a:pt x="9081" y="22731"/>
                      <a:pt x="1233" y="20768"/>
                      <a:pt x="1233" y="227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670541C5-0060-99C9-0F92-08F24BFEFF36}"/>
                  </a:ext>
                </a:extLst>
              </p:cNvPr>
              <p:cNvSpPr/>
              <p:nvPr/>
            </p:nvSpPr>
            <p:spPr>
              <a:xfrm>
                <a:off x="1013508" y="5798086"/>
                <a:ext cx="163907" cy="127175"/>
              </a:xfrm>
              <a:custGeom>
                <a:avLst/>
                <a:gdLst>
                  <a:gd name="connsiteX0" fmla="*/ 0 w 163907"/>
                  <a:gd name="connsiteY0" fmla="*/ 57140 h 127175"/>
                  <a:gd name="connsiteX1" fmla="*/ 13733 w 163907"/>
                  <a:gd name="connsiteY1" fmla="*/ 48633 h 127175"/>
                  <a:gd name="connsiteX2" fmla="*/ 30082 w 163907"/>
                  <a:gd name="connsiteY2" fmla="*/ 36854 h 127175"/>
                  <a:gd name="connsiteX3" fmla="*/ 37930 w 163907"/>
                  <a:gd name="connsiteY3" fmla="*/ 35546 h 127175"/>
                  <a:gd name="connsiteX4" fmla="*/ 68012 w 163907"/>
                  <a:gd name="connsiteY4" fmla="*/ 13296 h 127175"/>
                  <a:gd name="connsiteX5" fmla="*/ 81745 w 163907"/>
                  <a:gd name="connsiteY5" fmla="*/ 10678 h 127175"/>
                  <a:gd name="connsiteX6" fmla="*/ 94824 w 163907"/>
                  <a:gd name="connsiteY6" fmla="*/ 2826 h 127175"/>
                  <a:gd name="connsiteX7" fmla="*/ 102672 w 163907"/>
                  <a:gd name="connsiteY7" fmla="*/ 2826 h 127175"/>
                  <a:gd name="connsiteX8" fmla="*/ 107250 w 163907"/>
                  <a:gd name="connsiteY8" fmla="*/ 2171 h 127175"/>
                  <a:gd name="connsiteX9" fmla="*/ 114443 w 163907"/>
                  <a:gd name="connsiteY9" fmla="*/ 5443 h 127175"/>
                  <a:gd name="connsiteX10" fmla="*/ 124907 w 163907"/>
                  <a:gd name="connsiteY10" fmla="*/ 208 h 127175"/>
                  <a:gd name="connsiteX11" fmla="*/ 120983 w 163907"/>
                  <a:gd name="connsiteY11" fmla="*/ 6752 h 127175"/>
                  <a:gd name="connsiteX12" fmla="*/ 113135 w 163907"/>
                  <a:gd name="connsiteY12" fmla="*/ 13296 h 127175"/>
                  <a:gd name="connsiteX13" fmla="*/ 117059 w 163907"/>
                  <a:gd name="connsiteY13" fmla="*/ 17222 h 127175"/>
                  <a:gd name="connsiteX14" fmla="*/ 116405 w 163907"/>
                  <a:gd name="connsiteY14" fmla="*/ 23766 h 127175"/>
                  <a:gd name="connsiteX15" fmla="*/ 124253 w 163907"/>
                  <a:gd name="connsiteY15" fmla="*/ 36854 h 127175"/>
                  <a:gd name="connsiteX16" fmla="*/ 134716 w 163907"/>
                  <a:gd name="connsiteY16" fmla="*/ 42089 h 127175"/>
                  <a:gd name="connsiteX17" fmla="*/ 148449 w 163907"/>
                  <a:gd name="connsiteY17" fmla="*/ 34891 h 127175"/>
                  <a:gd name="connsiteX18" fmla="*/ 162182 w 163907"/>
                  <a:gd name="connsiteY18" fmla="*/ 42744 h 127175"/>
                  <a:gd name="connsiteX19" fmla="*/ 162182 w 163907"/>
                  <a:gd name="connsiteY19" fmla="*/ 56486 h 127175"/>
                  <a:gd name="connsiteX20" fmla="*/ 155643 w 163907"/>
                  <a:gd name="connsiteY20" fmla="*/ 63030 h 127175"/>
                  <a:gd name="connsiteX21" fmla="*/ 151065 w 163907"/>
                  <a:gd name="connsiteY21" fmla="*/ 72191 h 127175"/>
                  <a:gd name="connsiteX22" fmla="*/ 141910 w 163907"/>
                  <a:gd name="connsiteY22" fmla="*/ 82007 h 127175"/>
                  <a:gd name="connsiteX23" fmla="*/ 134716 w 163907"/>
                  <a:gd name="connsiteY23" fmla="*/ 91169 h 127175"/>
                  <a:gd name="connsiteX24" fmla="*/ 130792 w 163907"/>
                  <a:gd name="connsiteY24" fmla="*/ 104256 h 127175"/>
                  <a:gd name="connsiteX25" fmla="*/ 100056 w 163907"/>
                  <a:gd name="connsiteY25" fmla="*/ 127160 h 127175"/>
                  <a:gd name="connsiteX26" fmla="*/ 89593 w 163907"/>
                  <a:gd name="connsiteY26" fmla="*/ 117998 h 127175"/>
                  <a:gd name="connsiteX27" fmla="*/ 86977 w 163907"/>
                  <a:gd name="connsiteY27" fmla="*/ 108837 h 127175"/>
                  <a:gd name="connsiteX28" fmla="*/ 63434 w 163907"/>
                  <a:gd name="connsiteY28" fmla="*/ 107528 h 127175"/>
                  <a:gd name="connsiteX29" fmla="*/ 53625 w 163907"/>
                  <a:gd name="connsiteY29" fmla="*/ 97058 h 127175"/>
                  <a:gd name="connsiteX30" fmla="*/ 54933 w 163907"/>
                  <a:gd name="connsiteY30" fmla="*/ 90514 h 127175"/>
                  <a:gd name="connsiteX31" fmla="*/ 52971 w 163907"/>
                  <a:gd name="connsiteY31" fmla="*/ 86588 h 127175"/>
                  <a:gd name="connsiteX32" fmla="*/ 56241 w 163907"/>
                  <a:gd name="connsiteY32" fmla="*/ 76117 h 127175"/>
                  <a:gd name="connsiteX33" fmla="*/ 43161 w 163907"/>
                  <a:gd name="connsiteY33" fmla="*/ 65647 h 127175"/>
                  <a:gd name="connsiteX34" fmla="*/ 35314 w 163907"/>
                  <a:gd name="connsiteY34" fmla="*/ 70882 h 127175"/>
                  <a:gd name="connsiteX35" fmla="*/ 27466 w 163907"/>
                  <a:gd name="connsiteY35" fmla="*/ 72191 h 127175"/>
                  <a:gd name="connsiteX36" fmla="*/ 22235 w 163907"/>
                  <a:gd name="connsiteY36" fmla="*/ 85933 h 127175"/>
                  <a:gd name="connsiteX37" fmla="*/ 15695 w 163907"/>
                  <a:gd name="connsiteY37" fmla="*/ 78081 h 127175"/>
                  <a:gd name="connsiteX38" fmla="*/ 13733 w 163907"/>
                  <a:gd name="connsiteY38" fmla="*/ 71537 h 127175"/>
                  <a:gd name="connsiteX39" fmla="*/ 1308 w 163907"/>
                  <a:gd name="connsiteY39" fmla="*/ 70228 h 127175"/>
                  <a:gd name="connsiteX40" fmla="*/ 1308 w 163907"/>
                  <a:gd name="connsiteY40" fmla="*/ 59758 h 12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63907" h="127175">
                    <a:moveTo>
                      <a:pt x="0" y="57140"/>
                    </a:moveTo>
                    <a:cubicBezTo>
                      <a:pt x="1308" y="51905"/>
                      <a:pt x="8501" y="52559"/>
                      <a:pt x="13733" y="48633"/>
                    </a:cubicBezTo>
                    <a:cubicBezTo>
                      <a:pt x="18965" y="44707"/>
                      <a:pt x="28120" y="37509"/>
                      <a:pt x="30082" y="36854"/>
                    </a:cubicBezTo>
                    <a:cubicBezTo>
                      <a:pt x="32044" y="36854"/>
                      <a:pt x="35314" y="36854"/>
                      <a:pt x="37930" y="35546"/>
                    </a:cubicBezTo>
                    <a:cubicBezTo>
                      <a:pt x="39892" y="33582"/>
                      <a:pt x="64088" y="14605"/>
                      <a:pt x="68012" y="13296"/>
                    </a:cubicBezTo>
                    <a:cubicBezTo>
                      <a:pt x="71936" y="11987"/>
                      <a:pt x="79129" y="11987"/>
                      <a:pt x="81745" y="10678"/>
                    </a:cubicBezTo>
                    <a:cubicBezTo>
                      <a:pt x="84361" y="9370"/>
                      <a:pt x="92863" y="2826"/>
                      <a:pt x="94824" y="2826"/>
                    </a:cubicBezTo>
                    <a:cubicBezTo>
                      <a:pt x="96786" y="2826"/>
                      <a:pt x="101364" y="2826"/>
                      <a:pt x="102672" y="2826"/>
                    </a:cubicBezTo>
                    <a:cubicBezTo>
                      <a:pt x="103980" y="2826"/>
                      <a:pt x="104634" y="863"/>
                      <a:pt x="107250" y="2171"/>
                    </a:cubicBezTo>
                    <a:cubicBezTo>
                      <a:pt x="109212" y="3480"/>
                      <a:pt x="112481" y="7406"/>
                      <a:pt x="114443" y="5443"/>
                    </a:cubicBezTo>
                    <a:cubicBezTo>
                      <a:pt x="116405" y="4134"/>
                      <a:pt x="120329" y="-1101"/>
                      <a:pt x="124907" y="208"/>
                    </a:cubicBezTo>
                    <a:cubicBezTo>
                      <a:pt x="129484" y="1517"/>
                      <a:pt x="124907" y="3480"/>
                      <a:pt x="120983" y="6752"/>
                    </a:cubicBezTo>
                    <a:cubicBezTo>
                      <a:pt x="117059" y="10024"/>
                      <a:pt x="112481" y="10024"/>
                      <a:pt x="113135" y="13296"/>
                    </a:cubicBezTo>
                    <a:cubicBezTo>
                      <a:pt x="113135" y="16568"/>
                      <a:pt x="117713" y="14605"/>
                      <a:pt x="117059" y="17222"/>
                    </a:cubicBezTo>
                    <a:cubicBezTo>
                      <a:pt x="117059" y="19840"/>
                      <a:pt x="115751" y="17222"/>
                      <a:pt x="116405" y="23766"/>
                    </a:cubicBezTo>
                    <a:cubicBezTo>
                      <a:pt x="116405" y="29656"/>
                      <a:pt x="117713" y="34891"/>
                      <a:pt x="124253" y="36854"/>
                    </a:cubicBezTo>
                    <a:cubicBezTo>
                      <a:pt x="131446" y="38817"/>
                      <a:pt x="131446" y="42089"/>
                      <a:pt x="134716" y="42089"/>
                    </a:cubicBezTo>
                    <a:cubicBezTo>
                      <a:pt x="137986" y="42089"/>
                      <a:pt x="146487" y="33582"/>
                      <a:pt x="148449" y="34891"/>
                    </a:cubicBezTo>
                    <a:cubicBezTo>
                      <a:pt x="150411" y="36200"/>
                      <a:pt x="160220" y="38817"/>
                      <a:pt x="162182" y="42744"/>
                    </a:cubicBezTo>
                    <a:cubicBezTo>
                      <a:pt x="164144" y="46670"/>
                      <a:pt x="164798" y="50596"/>
                      <a:pt x="162182" y="56486"/>
                    </a:cubicBezTo>
                    <a:cubicBezTo>
                      <a:pt x="160220" y="62375"/>
                      <a:pt x="158259" y="59103"/>
                      <a:pt x="155643" y="63030"/>
                    </a:cubicBezTo>
                    <a:cubicBezTo>
                      <a:pt x="153027" y="66956"/>
                      <a:pt x="152373" y="68265"/>
                      <a:pt x="151065" y="72191"/>
                    </a:cubicBezTo>
                    <a:cubicBezTo>
                      <a:pt x="149757" y="76117"/>
                      <a:pt x="143871" y="80044"/>
                      <a:pt x="141910" y="82007"/>
                    </a:cubicBezTo>
                    <a:cubicBezTo>
                      <a:pt x="139948" y="83970"/>
                      <a:pt x="135370" y="87242"/>
                      <a:pt x="134716" y="91169"/>
                    </a:cubicBezTo>
                    <a:cubicBezTo>
                      <a:pt x="134062" y="95095"/>
                      <a:pt x="134062" y="100984"/>
                      <a:pt x="130792" y="104256"/>
                    </a:cubicBezTo>
                    <a:cubicBezTo>
                      <a:pt x="127522" y="107528"/>
                      <a:pt x="104634" y="127814"/>
                      <a:pt x="100056" y="127160"/>
                    </a:cubicBezTo>
                    <a:cubicBezTo>
                      <a:pt x="95478" y="127160"/>
                      <a:pt x="90247" y="120616"/>
                      <a:pt x="89593" y="117998"/>
                    </a:cubicBezTo>
                    <a:cubicBezTo>
                      <a:pt x="89593" y="115381"/>
                      <a:pt x="89593" y="110146"/>
                      <a:pt x="86977" y="108837"/>
                    </a:cubicBezTo>
                    <a:cubicBezTo>
                      <a:pt x="84361" y="107528"/>
                      <a:pt x="68666" y="110146"/>
                      <a:pt x="63434" y="107528"/>
                    </a:cubicBezTo>
                    <a:cubicBezTo>
                      <a:pt x="58202" y="104911"/>
                      <a:pt x="52317" y="99676"/>
                      <a:pt x="53625" y="97058"/>
                    </a:cubicBezTo>
                    <a:cubicBezTo>
                      <a:pt x="54933" y="95095"/>
                      <a:pt x="56241" y="91169"/>
                      <a:pt x="54933" y="90514"/>
                    </a:cubicBezTo>
                    <a:cubicBezTo>
                      <a:pt x="53625" y="89860"/>
                      <a:pt x="51009" y="88551"/>
                      <a:pt x="52971" y="86588"/>
                    </a:cubicBezTo>
                    <a:cubicBezTo>
                      <a:pt x="54279" y="85279"/>
                      <a:pt x="58856" y="78735"/>
                      <a:pt x="56241" y="76117"/>
                    </a:cubicBezTo>
                    <a:cubicBezTo>
                      <a:pt x="54279" y="74154"/>
                      <a:pt x="46431" y="64338"/>
                      <a:pt x="43161" y="65647"/>
                    </a:cubicBezTo>
                    <a:cubicBezTo>
                      <a:pt x="39892" y="66301"/>
                      <a:pt x="38584" y="69573"/>
                      <a:pt x="35314" y="70882"/>
                    </a:cubicBezTo>
                    <a:cubicBezTo>
                      <a:pt x="32044" y="72191"/>
                      <a:pt x="28120" y="70882"/>
                      <a:pt x="27466" y="72191"/>
                    </a:cubicBezTo>
                    <a:cubicBezTo>
                      <a:pt x="26812" y="73500"/>
                      <a:pt x="26158" y="87242"/>
                      <a:pt x="22235" y="85933"/>
                    </a:cubicBezTo>
                    <a:cubicBezTo>
                      <a:pt x="18311" y="83970"/>
                      <a:pt x="16349" y="79389"/>
                      <a:pt x="15695" y="78081"/>
                    </a:cubicBezTo>
                    <a:cubicBezTo>
                      <a:pt x="15041" y="76772"/>
                      <a:pt x="16349" y="72191"/>
                      <a:pt x="13733" y="71537"/>
                    </a:cubicBezTo>
                    <a:cubicBezTo>
                      <a:pt x="10463" y="71537"/>
                      <a:pt x="1962" y="71537"/>
                      <a:pt x="1308" y="70228"/>
                    </a:cubicBezTo>
                    <a:cubicBezTo>
                      <a:pt x="1308" y="68919"/>
                      <a:pt x="654" y="61721"/>
                      <a:pt x="1308" y="5975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ED4479D-E79C-1D25-D271-6298D306CF1D}"/>
                  </a:ext>
                </a:extLst>
              </p:cNvPr>
              <p:cNvSpPr/>
              <p:nvPr/>
            </p:nvSpPr>
            <p:spPr>
              <a:xfrm>
                <a:off x="1132219" y="5810728"/>
                <a:ext cx="8911" cy="9419"/>
              </a:xfrm>
              <a:custGeom>
                <a:avLst/>
                <a:gdLst>
                  <a:gd name="connsiteX0" fmla="*/ 3579 w 8911"/>
                  <a:gd name="connsiteY0" fmla="*/ 0 h 9419"/>
                  <a:gd name="connsiteX1" fmla="*/ 8811 w 8911"/>
                  <a:gd name="connsiteY1" fmla="*/ 3272 h 9419"/>
                  <a:gd name="connsiteX2" fmla="*/ 963 w 8911"/>
                  <a:gd name="connsiteY2" fmla="*/ 9161 h 9419"/>
                  <a:gd name="connsiteX3" fmla="*/ 3579 w 8911"/>
                  <a:gd name="connsiteY3" fmla="*/ 0 h 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11" h="9419">
                    <a:moveTo>
                      <a:pt x="3579" y="0"/>
                    </a:moveTo>
                    <a:cubicBezTo>
                      <a:pt x="6849" y="0"/>
                      <a:pt x="9465" y="0"/>
                      <a:pt x="8811" y="3272"/>
                    </a:cubicBezTo>
                    <a:cubicBezTo>
                      <a:pt x="8157" y="6544"/>
                      <a:pt x="2271" y="10470"/>
                      <a:pt x="963" y="9161"/>
                    </a:cubicBezTo>
                    <a:cubicBezTo>
                      <a:pt x="-344" y="7852"/>
                      <a:pt x="-998" y="654"/>
                      <a:pt x="357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6D4E4A0B-B209-805D-2673-171CCF649A17}"/>
                  </a:ext>
                </a:extLst>
              </p:cNvPr>
              <p:cNvSpPr/>
              <p:nvPr/>
            </p:nvSpPr>
            <p:spPr>
              <a:xfrm>
                <a:off x="1226363" y="5783339"/>
                <a:ext cx="77375" cy="53327"/>
              </a:xfrm>
              <a:custGeom>
                <a:avLst/>
                <a:gdLst>
                  <a:gd name="connsiteX0" fmla="*/ 990 w 77375"/>
                  <a:gd name="connsiteY0" fmla="*/ 9066 h 53327"/>
                  <a:gd name="connsiteX1" fmla="*/ 14723 w 77375"/>
                  <a:gd name="connsiteY1" fmla="*/ 4486 h 53327"/>
                  <a:gd name="connsiteX2" fmla="*/ 27148 w 77375"/>
                  <a:gd name="connsiteY2" fmla="*/ 4486 h 53327"/>
                  <a:gd name="connsiteX3" fmla="*/ 36958 w 77375"/>
                  <a:gd name="connsiteY3" fmla="*/ 5794 h 53327"/>
                  <a:gd name="connsiteX4" fmla="*/ 44805 w 77375"/>
                  <a:gd name="connsiteY4" fmla="*/ 7103 h 53327"/>
                  <a:gd name="connsiteX5" fmla="*/ 46767 w 77375"/>
                  <a:gd name="connsiteY5" fmla="*/ 1214 h 53327"/>
                  <a:gd name="connsiteX6" fmla="*/ 50691 w 77375"/>
                  <a:gd name="connsiteY6" fmla="*/ 9721 h 53327"/>
                  <a:gd name="connsiteX7" fmla="*/ 55268 w 77375"/>
                  <a:gd name="connsiteY7" fmla="*/ 4486 h 53327"/>
                  <a:gd name="connsiteX8" fmla="*/ 59846 w 77375"/>
                  <a:gd name="connsiteY8" fmla="*/ 12338 h 53327"/>
                  <a:gd name="connsiteX9" fmla="*/ 67040 w 77375"/>
                  <a:gd name="connsiteY9" fmla="*/ 21500 h 53327"/>
                  <a:gd name="connsiteX10" fmla="*/ 69002 w 77375"/>
                  <a:gd name="connsiteY10" fmla="*/ 28043 h 53327"/>
                  <a:gd name="connsiteX11" fmla="*/ 73579 w 77375"/>
                  <a:gd name="connsiteY11" fmla="*/ 35896 h 53327"/>
                  <a:gd name="connsiteX12" fmla="*/ 74887 w 77375"/>
                  <a:gd name="connsiteY12" fmla="*/ 41131 h 53327"/>
                  <a:gd name="connsiteX13" fmla="*/ 76849 w 77375"/>
                  <a:gd name="connsiteY13" fmla="*/ 46366 h 53327"/>
                  <a:gd name="connsiteX14" fmla="*/ 71617 w 77375"/>
                  <a:gd name="connsiteY14" fmla="*/ 51601 h 53327"/>
                  <a:gd name="connsiteX15" fmla="*/ 59192 w 77375"/>
                  <a:gd name="connsiteY15" fmla="*/ 51601 h 53327"/>
                  <a:gd name="connsiteX16" fmla="*/ 24532 w 77375"/>
                  <a:gd name="connsiteY16" fmla="*/ 26735 h 53327"/>
                  <a:gd name="connsiteX17" fmla="*/ 3606 w 77375"/>
                  <a:gd name="connsiteY17" fmla="*/ 26735 h 53327"/>
                  <a:gd name="connsiteX18" fmla="*/ 7529 w 77375"/>
                  <a:gd name="connsiteY18" fmla="*/ 14956 h 53327"/>
                  <a:gd name="connsiteX19" fmla="*/ 336 w 77375"/>
                  <a:gd name="connsiteY19" fmla="*/ 7757 h 5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7375" h="53327">
                    <a:moveTo>
                      <a:pt x="990" y="9066"/>
                    </a:moveTo>
                    <a:cubicBezTo>
                      <a:pt x="6875" y="4486"/>
                      <a:pt x="10145" y="3831"/>
                      <a:pt x="14723" y="4486"/>
                    </a:cubicBezTo>
                    <a:cubicBezTo>
                      <a:pt x="19301" y="5140"/>
                      <a:pt x="23224" y="4486"/>
                      <a:pt x="27148" y="4486"/>
                    </a:cubicBezTo>
                    <a:cubicBezTo>
                      <a:pt x="31072" y="4486"/>
                      <a:pt x="32380" y="4486"/>
                      <a:pt x="36958" y="5794"/>
                    </a:cubicBezTo>
                    <a:cubicBezTo>
                      <a:pt x="41535" y="6449"/>
                      <a:pt x="43497" y="7757"/>
                      <a:pt x="44805" y="7103"/>
                    </a:cubicBezTo>
                    <a:cubicBezTo>
                      <a:pt x="46113" y="6449"/>
                      <a:pt x="46113" y="-3367"/>
                      <a:pt x="46767" y="1214"/>
                    </a:cubicBezTo>
                    <a:cubicBezTo>
                      <a:pt x="46767" y="5794"/>
                      <a:pt x="49383" y="11029"/>
                      <a:pt x="50691" y="9721"/>
                    </a:cubicBezTo>
                    <a:cubicBezTo>
                      <a:pt x="51999" y="8412"/>
                      <a:pt x="51999" y="1214"/>
                      <a:pt x="55268" y="4486"/>
                    </a:cubicBezTo>
                    <a:cubicBezTo>
                      <a:pt x="58538" y="7757"/>
                      <a:pt x="58538" y="9721"/>
                      <a:pt x="59846" y="12338"/>
                    </a:cubicBezTo>
                    <a:cubicBezTo>
                      <a:pt x="61154" y="14956"/>
                      <a:pt x="64424" y="20191"/>
                      <a:pt x="67040" y="21500"/>
                    </a:cubicBezTo>
                    <a:cubicBezTo>
                      <a:pt x="69656" y="22808"/>
                      <a:pt x="69002" y="25426"/>
                      <a:pt x="69002" y="28043"/>
                    </a:cubicBezTo>
                    <a:cubicBezTo>
                      <a:pt x="69002" y="30661"/>
                      <a:pt x="72271" y="34587"/>
                      <a:pt x="73579" y="35896"/>
                    </a:cubicBezTo>
                    <a:cubicBezTo>
                      <a:pt x="74887" y="37205"/>
                      <a:pt x="72925" y="39822"/>
                      <a:pt x="74887" y="41131"/>
                    </a:cubicBezTo>
                    <a:cubicBezTo>
                      <a:pt x="76849" y="42440"/>
                      <a:pt x="78157" y="44403"/>
                      <a:pt x="76849" y="46366"/>
                    </a:cubicBezTo>
                    <a:cubicBezTo>
                      <a:pt x="75541" y="48329"/>
                      <a:pt x="76849" y="48984"/>
                      <a:pt x="71617" y="51601"/>
                    </a:cubicBezTo>
                    <a:cubicBezTo>
                      <a:pt x="66386" y="54219"/>
                      <a:pt x="63770" y="53565"/>
                      <a:pt x="59192" y="51601"/>
                    </a:cubicBezTo>
                    <a:cubicBezTo>
                      <a:pt x="54614" y="48984"/>
                      <a:pt x="26494" y="26735"/>
                      <a:pt x="24532" y="26735"/>
                    </a:cubicBezTo>
                    <a:cubicBezTo>
                      <a:pt x="22570" y="26735"/>
                      <a:pt x="2298" y="30661"/>
                      <a:pt x="3606" y="26735"/>
                    </a:cubicBezTo>
                    <a:cubicBezTo>
                      <a:pt x="4913" y="23463"/>
                      <a:pt x="9491" y="17573"/>
                      <a:pt x="7529" y="14956"/>
                    </a:cubicBezTo>
                    <a:cubicBezTo>
                      <a:pt x="5567" y="12338"/>
                      <a:pt x="-1626" y="9721"/>
                      <a:pt x="336" y="77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B9A48D84-6473-A45B-AA24-D7D51E2087BC}"/>
                  </a:ext>
                </a:extLst>
              </p:cNvPr>
              <p:cNvSpPr/>
              <p:nvPr/>
            </p:nvSpPr>
            <p:spPr>
              <a:xfrm>
                <a:off x="787069" y="5639406"/>
                <a:ext cx="15505" cy="6834"/>
              </a:xfrm>
              <a:custGeom>
                <a:avLst/>
                <a:gdLst>
                  <a:gd name="connsiteX0" fmla="*/ 168 w 15505"/>
                  <a:gd name="connsiteY0" fmla="*/ 2490 h 6834"/>
                  <a:gd name="connsiteX1" fmla="*/ 11285 w 15505"/>
                  <a:gd name="connsiteY1" fmla="*/ 527 h 6834"/>
                  <a:gd name="connsiteX2" fmla="*/ 13247 w 15505"/>
                  <a:gd name="connsiteY2" fmla="*/ 5762 h 6834"/>
                  <a:gd name="connsiteX3" fmla="*/ 822 w 15505"/>
                  <a:gd name="connsiteY3" fmla="*/ 3145 h 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05" h="6834">
                    <a:moveTo>
                      <a:pt x="168" y="2490"/>
                    </a:moveTo>
                    <a:cubicBezTo>
                      <a:pt x="1476" y="527"/>
                      <a:pt x="8669" y="-782"/>
                      <a:pt x="11285" y="527"/>
                    </a:cubicBezTo>
                    <a:cubicBezTo>
                      <a:pt x="13247" y="1836"/>
                      <a:pt x="18479" y="3145"/>
                      <a:pt x="13247" y="5762"/>
                    </a:cubicBezTo>
                    <a:cubicBezTo>
                      <a:pt x="8016" y="7725"/>
                      <a:pt x="-3102" y="7071"/>
                      <a:pt x="822" y="31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85EE2A12-DB46-4950-5A9E-7840B43454FF}"/>
                  </a:ext>
                </a:extLst>
              </p:cNvPr>
              <p:cNvSpPr/>
              <p:nvPr/>
            </p:nvSpPr>
            <p:spPr>
              <a:xfrm>
                <a:off x="-473712" y="4844382"/>
                <a:ext cx="1676995" cy="1487370"/>
              </a:xfrm>
              <a:custGeom>
                <a:avLst/>
                <a:gdLst>
                  <a:gd name="connsiteX0" fmla="*/ 1670329 w 1676995"/>
                  <a:gd name="connsiteY0" fmla="*/ 513509 h 1487370"/>
                  <a:gd name="connsiteX1" fmla="*/ 1657904 w 1676995"/>
                  <a:gd name="connsiteY1" fmla="*/ 509583 h 1487370"/>
                  <a:gd name="connsiteX2" fmla="*/ 1650057 w 1676995"/>
                  <a:gd name="connsiteY2" fmla="*/ 500421 h 1487370"/>
                  <a:gd name="connsiteX3" fmla="*/ 1650057 w 1676995"/>
                  <a:gd name="connsiteY3" fmla="*/ 498458 h 1487370"/>
                  <a:gd name="connsiteX4" fmla="*/ 1640247 w 1676995"/>
                  <a:gd name="connsiteY4" fmla="*/ 498458 h 1487370"/>
                  <a:gd name="connsiteX5" fmla="*/ 1627822 w 1676995"/>
                  <a:gd name="connsiteY5" fmla="*/ 489951 h 1487370"/>
                  <a:gd name="connsiteX6" fmla="*/ 1625860 w 1676995"/>
                  <a:gd name="connsiteY6" fmla="*/ 487334 h 1487370"/>
                  <a:gd name="connsiteX7" fmla="*/ 1623898 w 1676995"/>
                  <a:gd name="connsiteY7" fmla="*/ 487988 h 1487370"/>
                  <a:gd name="connsiteX8" fmla="*/ 1614743 w 1676995"/>
                  <a:gd name="connsiteY8" fmla="*/ 489951 h 1487370"/>
                  <a:gd name="connsiteX9" fmla="*/ 1612781 w 1676995"/>
                  <a:gd name="connsiteY9" fmla="*/ 491260 h 1487370"/>
                  <a:gd name="connsiteX10" fmla="*/ 1606895 w 1676995"/>
                  <a:gd name="connsiteY10" fmla="*/ 495186 h 1487370"/>
                  <a:gd name="connsiteX11" fmla="*/ 1595124 w 1676995"/>
                  <a:gd name="connsiteY11" fmla="*/ 496495 h 1487370"/>
                  <a:gd name="connsiteX12" fmla="*/ 1592508 w 1676995"/>
                  <a:gd name="connsiteY12" fmla="*/ 496495 h 1487370"/>
                  <a:gd name="connsiteX13" fmla="*/ 1592508 w 1676995"/>
                  <a:gd name="connsiteY13" fmla="*/ 497149 h 1487370"/>
                  <a:gd name="connsiteX14" fmla="*/ 1589892 w 1676995"/>
                  <a:gd name="connsiteY14" fmla="*/ 505656 h 1487370"/>
                  <a:gd name="connsiteX15" fmla="*/ 1572235 w 1676995"/>
                  <a:gd name="connsiteY15" fmla="*/ 505656 h 1487370"/>
                  <a:gd name="connsiteX16" fmla="*/ 1566350 w 1676995"/>
                  <a:gd name="connsiteY16" fmla="*/ 508274 h 1487370"/>
                  <a:gd name="connsiteX17" fmla="*/ 1565042 w 1676995"/>
                  <a:gd name="connsiteY17" fmla="*/ 508274 h 1487370"/>
                  <a:gd name="connsiteX18" fmla="*/ 1553924 w 1676995"/>
                  <a:gd name="connsiteY18" fmla="*/ 501730 h 1487370"/>
                  <a:gd name="connsiteX19" fmla="*/ 1552616 w 1676995"/>
                  <a:gd name="connsiteY19" fmla="*/ 500421 h 1487370"/>
                  <a:gd name="connsiteX20" fmla="*/ 1538229 w 1676995"/>
                  <a:gd name="connsiteY20" fmla="*/ 489951 h 1487370"/>
                  <a:gd name="connsiteX21" fmla="*/ 1527766 w 1676995"/>
                  <a:gd name="connsiteY21" fmla="*/ 487988 h 1487370"/>
                  <a:gd name="connsiteX22" fmla="*/ 1517303 w 1676995"/>
                  <a:gd name="connsiteY22" fmla="*/ 487988 h 1487370"/>
                  <a:gd name="connsiteX23" fmla="*/ 1517303 w 1676995"/>
                  <a:gd name="connsiteY23" fmla="*/ 487988 h 1487370"/>
                  <a:gd name="connsiteX24" fmla="*/ 1513379 w 1676995"/>
                  <a:gd name="connsiteY24" fmla="*/ 491260 h 1487370"/>
                  <a:gd name="connsiteX25" fmla="*/ 1505531 w 1676995"/>
                  <a:gd name="connsiteY25" fmla="*/ 497149 h 1487370"/>
                  <a:gd name="connsiteX26" fmla="*/ 1493760 w 1676995"/>
                  <a:gd name="connsiteY26" fmla="*/ 495841 h 1487370"/>
                  <a:gd name="connsiteX27" fmla="*/ 1483297 w 1676995"/>
                  <a:gd name="connsiteY27" fmla="*/ 482753 h 1487370"/>
                  <a:gd name="connsiteX28" fmla="*/ 1483297 w 1676995"/>
                  <a:gd name="connsiteY28" fmla="*/ 480135 h 1487370"/>
                  <a:gd name="connsiteX29" fmla="*/ 1481335 w 1676995"/>
                  <a:gd name="connsiteY29" fmla="*/ 480135 h 1487370"/>
                  <a:gd name="connsiteX30" fmla="*/ 1472179 w 1676995"/>
                  <a:gd name="connsiteY30" fmla="*/ 472937 h 1487370"/>
                  <a:gd name="connsiteX31" fmla="*/ 1470871 w 1676995"/>
                  <a:gd name="connsiteY31" fmla="*/ 470974 h 1487370"/>
                  <a:gd name="connsiteX32" fmla="*/ 1463024 w 1676995"/>
                  <a:gd name="connsiteY32" fmla="*/ 468356 h 1487370"/>
                  <a:gd name="connsiteX33" fmla="*/ 1461716 w 1676995"/>
                  <a:gd name="connsiteY33" fmla="*/ 468356 h 1487370"/>
                  <a:gd name="connsiteX34" fmla="*/ 1458446 w 1676995"/>
                  <a:gd name="connsiteY34" fmla="*/ 466393 h 1487370"/>
                  <a:gd name="connsiteX35" fmla="*/ 1451907 w 1676995"/>
                  <a:gd name="connsiteY35" fmla="*/ 469665 h 1487370"/>
                  <a:gd name="connsiteX36" fmla="*/ 1435557 w 1676995"/>
                  <a:gd name="connsiteY36" fmla="*/ 473591 h 1487370"/>
                  <a:gd name="connsiteX37" fmla="*/ 1430326 w 1676995"/>
                  <a:gd name="connsiteY37" fmla="*/ 473591 h 1487370"/>
                  <a:gd name="connsiteX38" fmla="*/ 1426402 w 1676995"/>
                  <a:gd name="connsiteY38" fmla="*/ 473591 h 1487370"/>
                  <a:gd name="connsiteX39" fmla="*/ 1414631 w 1676995"/>
                  <a:gd name="connsiteY39" fmla="*/ 465739 h 1487370"/>
                  <a:gd name="connsiteX40" fmla="*/ 1412669 w 1676995"/>
                  <a:gd name="connsiteY40" fmla="*/ 452651 h 1487370"/>
                  <a:gd name="connsiteX41" fmla="*/ 1412669 w 1676995"/>
                  <a:gd name="connsiteY41" fmla="*/ 448724 h 1487370"/>
                  <a:gd name="connsiteX42" fmla="*/ 1413977 w 1676995"/>
                  <a:gd name="connsiteY42" fmla="*/ 436291 h 1487370"/>
                  <a:gd name="connsiteX43" fmla="*/ 1409399 w 1676995"/>
                  <a:gd name="connsiteY43" fmla="*/ 425167 h 1487370"/>
                  <a:gd name="connsiteX44" fmla="*/ 1406783 w 1676995"/>
                  <a:gd name="connsiteY44" fmla="*/ 417314 h 1487370"/>
                  <a:gd name="connsiteX45" fmla="*/ 1395666 w 1676995"/>
                  <a:gd name="connsiteY45" fmla="*/ 417314 h 1487370"/>
                  <a:gd name="connsiteX46" fmla="*/ 1383895 w 1676995"/>
                  <a:gd name="connsiteY46" fmla="*/ 417314 h 1487370"/>
                  <a:gd name="connsiteX47" fmla="*/ 1375393 w 1676995"/>
                  <a:gd name="connsiteY47" fmla="*/ 404880 h 1487370"/>
                  <a:gd name="connsiteX48" fmla="*/ 1375393 w 1676995"/>
                  <a:gd name="connsiteY48" fmla="*/ 402917 h 1487370"/>
                  <a:gd name="connsiteX49" fmla="*/ 1371469 w 1676995"/>
                  <a:gd name="connsiteY49" fmla="*/ 402917 h 1487370"/>
                  <a:gd name="connsiteX50" fmla="*/ 1364930 w 1676995"/>
                  <a:gd name="connsiteY50" fmla="*/ 401608 h 1487370"/>
                  <a:gd name="connsiteX51" fmla="*/ 1361660 w 1676995"/>
                  <a:gd name="connsiteY51" fmla="*/ 401608 h 1487370"/>
                  <a:gd name="connsiteX52" fmla="*/ 1353158 w 1676995"/>
                  <a:gd name="connsiteY52" fmla="*/ 399645 h 1487370"/>
                  <a:gd name="connsiteX53" fmla="*/ 1342041 w 1676995"/>
                  <a:gd name="connsiteY53" fmla="*/ 389829 h 1487370"/>
                  <a:gd name="connsiteX54" fmla="*/ 1342041 w 1676995"/>
                  <a:gd name="connsiteY54" fmla="*/ 389829 h 1487370"/>
                  <a:gd name="connsiteX55" fmla="*/ 1340079 w 1676995"/>
                  <a:gd name="connsiteY55" fmla="*/ 389829 h 1487370"/>
                  <a:gd name="connsiteX56" fmla="*/ 1336155 w 1676995"/>
                  <a:gd name="connsiteY56" fmla="*/ 389829 h 1487370"/>
                  <a:gd name="connsiteX57" fmla="*/ 1328962 w 1676995"/>
                  <a:gd name="connsiteY57" fmla="*/ 386557 h 1487370"/>
                  <a:gd name="connsiteX58" fmla="*/ 1327654 w 1676995"/>
                  <a:gd name="connsiteY58" fmla="*/ 391138 h 1487370"/>
                  <a:gd name="connsiteX59" fmla="*/ 1325692 w 1676995"/>
                  <a:gd name="connsiteY59" fmla="*/ 396373 h 1487370"/>
                  <a:gd name="connsiteX60" fmla="*/ 1327000 w 1676995"/>
                  <a:gd name="connsiteY60" fmla="*/ 398991 h 1487370"/>
                  <a:gd name="connsiteX61" fmla="*/ 1329616 w 1676995"/>
                  <a:gd name="connsiteY61" fmla="*/ 410116 h 1487370"/>
                  <a:gd name="connsiteX62" fmla="*/ 1325038 w 1676995"/>
                  <a:gd name="connsiteY62" fmla="*/ 416005 h 1487370"/>
                  <a:gd name="connsiteX63" fmla="*/ 1311305 w 1676995"/>
                  <a:gd name="connsiteY63" fmla="*/ 413388 h 1487370"/>
                  <a:gd name="connsiteX64" fmla="*/ 1306073 w 1676995"/>
                  <a:gd name="connsiteY64" fmla="*/ 411424 h 1487370"/>
                  <a:gd name="connsiteX65" fmla="*/ 1297572 w 1676995"/>
                  <a:gd name="connsiteY65" fmla="*/ 411424 h 1487370"/>
                  <a:gd name="connsiteX66" fmla="*/ 1288416 w 1676995"/>
                  <a:gd name="connsiteY66" fmla="*/ 411424 h 1487370"/>
                  <a:gd name="connsiteX67" fmla="*/ 1279261 w 1676995"/>
                  <a:gd name="connsiteY67" fmla="*/ 406189 h 1487370"/>
                  <a:gd name="connsiteX68" fmla="*/ 1271413 w 1676995"/>
                  <a:gd name="connsiteY68" fmla="*/ 411424 h 1487370"/>
                  <a:gd name="connsiteX69" fmla="*/ 1263566 w 1676995"/>
                  <a:gd name="connsiteY69" fmla="*/ 410116 h 1487370"/>
                  <a:gd name="connsiteX70" fmla="*/ 1259642 w 1676995"/>
                  <a:gd name="connsiteY70" fmla="*/ 399645 h 1487370"/>
                  <a:gd name="connsiteX71" fmla="*/ 1259642 w 1676995"/>
                  <a:gd name="connsiteY71" fmla="*/ 399645 h 1487370"/>
                  <a:gd name="connsiteX72" fmla="*/ 1258334 w 1676995"/>
                  <a:gd name="connsiteY72" fmla="*/ 399645 h 1487370"/>
                  <a:gd name="connsiteX73" fmla="*/ 1254410 w 1676995"/>
                  <a:gd name="connsiteY73" fmla="*/ 398336 h 1487370"/>
                  <a:gd name="connsiteX74" fmla="*/ 1252448 w 1676995"/>
                  <a:gd name="connsiteY74" fmla="*/ 398991 h 1487370"/>
                  <a:gd name="connsiteX75" fmla="*/ 1243947 w 1676995"/>
                  <a:gd name="connsiteY75" fmla="*/ 401608 h 1487370"/>
                  <a:gd name="connsiteX76" fmla="*/ 1238061 w 1676995"/>
                  <a:gd name="connsiteY76" fmla="*/ 402263 h 1487370"/>
                  <a:gd name="connsiteX77" fmla="*/ 1228252 w 1676995"/>
                  <a:gd name="connsiteY77" fmla="*/ 403572 h 1487370"/>
                  <a:gd name="connsiteX78" fmla="*/ 1211249 w 1676995"/>
                  <a:gd name="connsiteY78" fmla="*/ 389829 h 1487370"/>
                  <a:gd name="connsiteX79" fmla="*/ 1209287 w 1676995"/>
                  <a:gd name="connsiteY79" fmla="*/ 387212 h 1487370"/>
                  <a:gd name="connsiteX80" fmla="*/ 1206017 w 1676995"/>
                  <a:gd name="connsiteY80" fmla="*/ 380014 h 1487370"/>
                  <a:gd name="connsiteX81" fmla="*/ 1204055 w 1676995"/>
                  <a:gd name="connsiteY81" fmla="*/ 380014 h 1487370"/>
                  <a:gd name="connsiteX82" fmla="*/ 1192284 w 1676995"/>
                  <a:gd name="connsiteY82" fmla="*/ 371507 h 1487370"/>
                  <a:gd name="connsiteX83" fmla="*/ 1190976 w 1676995"/>
                  <a:gd name="connsiteY83" fmla="*/ 369543 h 1487370"/>
                  <a:gd name="connsiteX84" fmla="*/ 1185090 w 1676995"/>
                  <a:gd name="connsiteY84" fmla="*/ 373470 h 1487370"/>
                  <a:gd name="connsiteX85" fmla="*/ 1184436 w 1676995"/>
                  <a:gd name="connsiteY85" fmla="*/ 373470 h 1487370"/>
                  <a:gd name="connsiteX86" fmla="*/ 1165472 w 1676995"/>
                  <a:gd name="connsiteY86" fmla="*/ 371507 h 1487370"/>
                  <a:gd name="connsiteX87" fmla="*/ 1158932 w 1676995"/>
                  <a:gd name="connsiteY87" fmla="*/ 375433 h 1487370"/>
                  <a:gd name="connsiteX88" fmla="*/ 1151085 w 1676995"/>
                  <a:gd name="connsiteY88" fmla="*/ 374124 h 1487370"/>
                  <a:gd name="connsiteX89" fmla="*/ 1147161 w 1676995"/>
                  <a:gd name="connsiteY89" fmla="*/ 364963 h 1487370"/>
                  <a:gd name="connsiteX90" fmla="*/ 1147161 w 1676995"/>
                  <a:gd name="connsiteY90" fmla="*/ 363654 h 1487370"/>
                  <a:gd name="connsiteX91" fmla="*/ 1140621 w 1676995"/>
                  <a:gd name="connsiteY91" fmla="*/ 354493 h 1487370"/>
                  <a:gd name="connsiteX92" fmla="*/ 1138659 w 1676995"/>
                  <a:gd name="connsiteY92" fmla="*/ 353184 h 1487370"/>
                  <a:gd name="connsiteX93" fmla="*/ 1131466 w 1676995"/>
                  <a:gd name="connsiteY93" fmla="*/ 347294 h 1487370"/>
                  <a:gd name="connsiteX94" fmla="*/ 1132774 w 1676995"/>
                  <a:gd name="connsiteY94" fmla="*/ 338133 h 1487370"/>
                  <a:gd name="connsiteX95" fmla="*/ 1132774 w 1676995"/>
                  <a:gd name="connsiteY95" fmla="*/ 338133 h 1487370"/>
                  <a:gd name="connsiteX96" fmla="*/ 1128850 w 1676995"/>
                  <a:gd name="connsiteY96" fmla="*/ 338787 h 1487370"/>
                  <a:gd name="connsiteX97" fmla="*/ 1115117 w 1676995"/>
                  <a:gd name="connsiteY97" fmla="*/ 336824 h 1487370"/>
                  <a:gd name="connsiteX98" fmla="*/ 1115117 w 1676995"/>
                  <a:gd name="connsiteY98" fmla="*/ 336824 h 1487370"/>
                  <a:gd name="connsiteX99" fmla="*/ 1108577 w 1676995"/>
                  <a:gd name="connsiteY99" fmla="*/ 335515 h 1487370"/>
                  <a:gd name="connsiteX100" fmla="*/ 1096806 w 1676995"/>
                  <a:gd name="connsiteY100" fmla="*/ 325699 h 1487370"/>
                  <a:gd name="connsiteX101" fmla="*/ 1096806 w 1676995"/>
                  <a:gd name="connsiteY101" fmla="*/ 325699 h 1487370"/>
                  <a:gd name="connsiteX102" fmla="*/ 1096152 w 1676995"/>
                  <a:gd name="connsiteY102" fmla="*/ 325699 h 1487370"/>
                  <a:gd name="connsiteX103" fmla="*/ 1092228 w 1676995"/>
                  <a:gd name="connsiteY103" fmla="*/ 324390 h 1487370"/>
                  <a:gd name="connsiteX104" fmla="*/ 1077187 w 1676995"/>
                  <a:gd name="connsiteY104" fmla="*/ 315229 h 1487370"/>
                  <a:gd name="connsiteX105" fmla="*/ 1070647 w 1676995"/>
                  <a:gd name="connsiteY105" fmla="*/ 311303 h 1487370"/>
                  <a:gd name="connsiteX106" fmla="*/ 1063454 w 1676995"/>
                  <a:gd name="connsiteY106" fmla="*/ 308031 h 1487370"/>
                  <a:gd name="connsiteX107" fmla="*/ 1055606 w 1676995"/>
                  <a:gd name="connsiteY107" fmla="*/ 312612 h 1487370"/>
                  <a:gd name="connsiteX108" fmla="*/ 1035987 w 1676995"/>
                  <a:gd name="connsiteY108" fmla="*/ 295598 h 1487370"/>
                  <a:gd name="connsiteX109" fmla="*/ 1044489 w 1676995"/>
                  <a:gd name="connsiteY109" fmla="*/ 281201 h 1487370"/>
                  <a:gd name="connsiteX110" fmla="*/ 1049067 w 1676995"/>
                  <a:gd name="connsiteY110" fmla="*/ 277274 h 1487370"/>
                  <a:gd name="connsiteX111" fmla="*/ 1052336 w 1676995"/>
                  <a:gd name="connsiteY111" fmla="*/ 267459 h 1487370"/>
                  <a:gd name="connsiteX112" fmla="*/ 1050375 w 1676995"/>
                  <a:gd name="connsiteY112" fmla="*/ 267459 h 1487370"/>
                  <a:gd name="connsiteX113" fmla="*/ 1046451 w 1676995"/>
                  <a:gd name="connsiteY113" fmla="*/ 267459 h 1487370"/>
                  <a:gd name="connsiteX114" fmla="*/ 1038603 w 1676995"/>
                  <a:gd name="connsiteY114" fmla="*/ 263532 h 1487370"/>
                  <a:gd name="connsiteX115" fmla="*/ 1032718 w 1676995"/>
                  <a:gd name="connsiteY115" fmla="*/ 268113 h 1487370"/>
                  <a:gd name="connsiteX116" fmla="*/ 1026178 w 1676995"/>
                  <a:gd name="connsiteY116" fmla="*/ 268113 h 1487370"/>
                  <a:gd name="connsiteX117" fmla="*/ 1020292 w 1676995"/>
                  <a:gd name="connsiteY117" fmla="*/ 256988 h 1487370"/>
                  <a:gd name="connsiteX118" fmla="*/ 1020292 w 1676995"/>
                  <a:gd name="connsiteY118" fmla="*/ 256988 h 1487370"/>
                  <a:gd name="connsiteX119" fmla="*/ 1017676 w 1676995"/>
                  <a:gd name="connsiteY119" fmla="*/ 256988 h 1487370"/>
                  <a:gd name="connsiteX120" fmla="*/ 1013753 w 1676995"/>
                  <a:gd name="connsiteY120" fmla="*/ 257643 h 1487370"/>
                  <a:gd name="connsiteX121" fmla="*/ 1003943 w 1676995"/>
                  <a:gd name="connsiteY121" fmla="*/ 247827 h 1487370"/>
                  <a:gd name="connsiteX122" fmla="*/ 1003943 w 1676995"/>
                  <a:gd name="connsiteY122" fmla="*/ 245864 h 1487370"/>
                  <a:gd name="connsiteX123" fmla="*/ 1002635 w 1676995"/>
                  <a:gd name="connsiteY123" fmla="*/ 239974 h 1487370"/>
                  <a:gd name="connsiteX124" fmla="*/ 1001981 w 1676995"/>
                  <a:gd name="connsiteY124" fmla="*/ 236703 h 1487370"/>
                  <a:gd name="connsiteX125" fmla="*/ 996750 w 1676995"/>
                  <a:gd name="connsiteY125" fmla="*/ 239320 h 1487370"/>
                  <a:gd name="connsiteX126" fmla="*/ 971245 w 1676995"/>
                  <a:gd name="connsiteY126" fmla="*/ 239974 h 1487370"/>
                  <a:gd name="connsiteX127" fmla="*/ 958820 w 1676995"/>
                  <a:gd name="connsiteY127" fmla="*/ 243246 h 1487370"/>
                  <a:gd name="connsiteX128" fmla="*/ 950972 w 1676995"/>
                  <a:gd name="connsiteY128" fmla="*/ 238011 h 1487370"/>
                  <a:gd name="connsiteX129" fmla="*/ 935277 w 1676995"/>
                  <a:gd name="connsiteY129" fmla="*/ 238011 h 1487370"/>
                  <a:gd name="connsiteX130" fmla="*/ 918928 w 1676995"/>
                  <a:gd name="connsiteY130" fmla="*/ 226232 h 1487370"/>
                  <a:gd name="connsiteX131" fmla="*/ 911081 w 1676995"/>
                  <a:gd name="connsiteY131" fmla="*/ 216416 h 1487370"/>
                  <a:gd name="connsiteX132" fmla="*/ 903233 w 1676995"/>
                  <a:gd name="connsiteY132" fmla="*/ 214453 h 1487370"/>
                  <a:gd name="connsiteX133" fmla="*/ 896694 w 1676995"/>
                  <a:gd name="connsiteY133" fmla="*/ 209872 h 1487370"/>
                  <a:gd name="connsiteX134" fmla="*/ 891462 w 1676995"/>
                  <a:gd name="connsiteY134" fmla="*/ 213144 h 1487370"/>
                  <a:gd name="connsiteX135" fmla="*/ 880999 w 1676995"/>
                  <a:gd name="connsiteY135" fmla="*/ 199402 h 1487370"/>
                  <a:gd name="connsiteX136" fmla="*/ 873151 w 1676995"/>
                  <a:gd name="connsiteY136" fmla="*/ 202674 h 1487370"/>
                  <a:gd name="connsiteX137" fmla="*/ 862034 w 1676995"/>
                  <a:gd name="connsiteY137" fmla="*/ 198748 h 1487370"/>
                  <a:gd name="connsiteX138" fmla="*/ 849609 w 1676995"/>
                  <a:gd name="connsiteY138" fmla="*/ 205946 h 1487370"/>
                  <a:gd name="connsiteX139" fmla="*/ 845031 w 1676995"/>
                  <a:gd name="connsiteY139" fmla="*/ 215762 h 1487370"/>
                  <a:gd name="connsiteX140" fmla="*/ 837183 w 1676995"/>
                  <a:gd name="connsiteY140" fmla="*/ 209218 h 1487370"/>
                  <a:gd name="connsiteX141" fmla="*/ 824104 w 1676995"/>
                  <a:gd name="connsiteY141" fmla="*/ 209218 h 1487370"/>
                  <a:gd name="connsiteX142" fmla="*/ 816256 w 1676995"/>
                  <a:gd name="connsiteY142" fmla="*/ 197439 h 1487370"/>
                  <a:gd name="connsiteX143" fmla="*/ 802523 w 1676995"/>
                  <a:gd name="connsiteY143" fmla="*/ 192204 h 1487370"/>
                  <a:gd name="connsiteX144" fmla="*/ 790098 w 1676995"/>
                  <a:gd name="connsiteY144" fmla="*/ 192204 h 1487370"/>
                  <a:gd name="connsiteX145" fmla="*/ 793368 w 1676995"/>
                  <a:gd name="connsiteY145" fmla="*/ 180425 h 1487370"/>
                  <a:gd name="connsiteX146" fmla="*/ 783558 w 1676995"/>
                  <a:gd name="connsiteY146" fmla="*/ 176499 h 1487370"/>
                  <a:gd name="connsiteX147" fmla="*/ 775711 w 1676995"/>
                  <a:gd name="connsiteY147" fmla="*/ 168646 h 1487370"/>
                  <a:gd name="connsiteX148" fmla="*/ 753476 w 1676995"/>
                  <a:gd name="connsiteY148" fmla="*/ 175844 h 1487370"/>
                  <a:gd name="connsiteX149" fmla="*/ 739743 w 1676995"/>
                  <a:gd name="connsiteY149" fmla="*/ 181079 h 1487370"/>
                  <a:gd name="connsiteX150" fmla="*/ 747591 w 1676995"/>
                  <a:gd name="connsiteY150" fmla="*/ 166683 h 1487370"/>
                  <a:gd name="connsiteX151" fmla="*/ 724702 w 1676995"/>
                  <a:gd name="connsiteY151" fmla="*/ 168646 h 1487370"/>
                  <a:gd name="connsiteX152" fmla="*/ 714239 w 1676995"/>
                  <a:gd name="connsiteY152" fmla="*/ 175190 h 1487370"/>
                  <a:gd name="connsiteX153" fmla="*/ 712277 w 1676995"/>
                  <a:gd name="connsiteY153" fmla="*/ 168646 h 1487370"/>
                  <a:gd name="connsiteX154" fmla="*/ 693966 w 1676995"/>
                  <a:gd name="connsiteY154" fmla="*/ 173227 h 1487370"/>
                  <a:gd name="connsiteX155" fmla="*/ 672385 w 1676995"/>
                  <a:gd name="connsiteY155" fmla="*/ 167992 h 1487370"/>
                  <a:gd name="connsiteX156" fmla="*/ 667154 w 1676995"/>
                  <a:gd name="connsiteY156" fmla="*/ 172572 h 1487370"/>
                  <a:gd name="connsiteX157" fmla="*/ 662576 w 1676995"/>
                  <a:gd name="connsiteY157" fmla="*/ 167337 h 1487370"/>
                  <a:gd name="connsiteX158" fmla="*/ 644919 w 1676995"/>
                  <a:gd name="connsiteY158" fmla="*/ 167337 h 1487370"/>
                  <a:gd name="connsiteX159" fmla="*/ 601757 w 1676995"/>
                  <a:gd name="connsiteY159" fmla="*/ 146396 h 1487370"/>
                  <a:gd name="connsiteX160" fmla="*/ 577561 w 1676995"/>
                  <a:gd name="connsiteY160" fmla="*/ 135926 h 1487370"/>
                  <a:gd name="connsiteX161" fmla="*/ 565790 w 1676995"/>
                  <a:gd name="connsiteY161" fmla="*/ 135926 h 1487370"/>
                  <a:gd name="connsiteX162" fmla="*/ 557288 w 1676995"/>
                  <a:gd name="connsiteY162" fmla="*/ 128074 h 1487370"/>
                  <a:gd name="connsiteX163" fmla="*/ 548787 w 1676995"/>
                  <a:gd name="connsiteY163" fmla="*/ 118912 h 1487370"/>
                  <a:gd name="connsiteX164" fmla="*/ 535053 w 1676995"/>
                  <a:gd name="connsiteY164" fmla="*/ 124802 h 1487370"/>
                  <a:gd name="connsiteX165" fmla="*/ 538323 w 1676995"/>
                  <a:gd name="connsiteY165" fmla="*/ 114332 h 1487370"/>
                  <a:gd name="connsiteX166" fmla="*/ 519358 w 1676995"/>
                  <a:gd name="connsiteY166" fmla="*/ 109097 h 1487370"/>
                  <a:gd name="connsiteX167" fmla="*/ 503009 w 1676995"/>
                  <a:gd name="connsiteY167" fmla="*/ 108442 h 1487370"/>
                  <a:gd name="connsiteX168" fmla="*/ 491238 w 1676995"/>
                  <a:gd name="connsiteY168" fmla="*/ 92082 h 1487370"/>
                  <a:gd name="connsiteX169" fmla="*/ 484698 w 1676995"/>
                  <a:gd name="connsiteY169" fmla="*/ 82921 h 1487370"/>
                  <a:gd name="connsiteX170" fmla="*/ 463772 w 1676995"/>
                  <a:gd name="connsiteY170" fmla="*/ 92737 h 1487370"/>
                  <a:gd name="connsiteX171" fmla="*/ 458540 w 1676995"/>
                  <a:gd name="connsiteY171" fmla="*/ 87501 h 1487370"/>
                  <a:gd name="connsiteX172" fmla="*/ 449385 w 1676995"/>
                  <a:gd name="connsiteY172" fmla="*/ 93391 h 1487370"/>
                  <a:gd name="connsiteX173" fmla="*/ 428458 w 1676995"/>
                  <a:gd name="connsiteY173" fmla="*/ 82921 h 1487370"/>
                  <a:gd name="connsiteX174" fmla="*/ 412109 w 1676995"/>
                  <a:gd name="connsiteY174" fmla="*/ 84884 h 1487370"/>
                  <a:gd name="connsiteX175" fmla="*/ 401645 w 1676995"/>
                  <a:gd name="connsiteY175" fmla="*/ 78340 h 1487370"/>
                  <a:gd name="connsiteX176" fmla="*/ 394452 w 1676995"/>
                  <a:gd name="connsiteY176" fmla="*/ 82266 h 1487370"/>
                  <a:gd name="connsiteX177" fmla="*/ 374833 w 1676995"/>
                  <a:gd name="connsiteY177" fmla="*/ 73105 h 1487370"/>
                  <a:gd name="connsiteX178" fmla="*/ 363062 w 1676995"/>
                  <a:gd name="connsiteY178" fmla="*/ 73105 h 1487370"/>
                  <a:gd name="connsiteX179" fmla="*/ 351290 w 1676995"/>
                  <a:gd name="connsiteY179" fmla="*/ 68524 h 1487370"/>
                  <a:gd name="connsiteX180" fmla="*/ 342789 w 1676995"/>
                  <a:gd name="connsiteY180" fmla="*/ 65252 h 1487370"/>
                  <a:gd name="connsiteX181" fmla="*/ 333633 w 1676995"/>
                  <a:gd name="connsiteY181" fmla="*/ 63289 h 1487370"/>
                  <a:gd name="connsiteX182" fmla="*/ 321208 w 1676995"/>
                  <a:gd name="connsiteY182" fmla="*/ 73759 h 1487370"/>
                  <a:gd name="connsiteX183" fmla="*/ 321208 w 1676995"/>
                  <a:gd name="connsiteY183" fmla="*/ 62635 h 1487370"/>
                  <a:gd name="connsiteX184" fmla="*/ 315977 w 1676995"/>
                  <a:gd name="connsiteY184" fmla="*/ 61326 h 1487370"/>
                  <a:gd name="connsiteX185" fmla="*/ 304859 w 1676995"/>
                  <a:gd name="connsiteY185" fmla="*/ 60017 h 1487370"/>
                  <a:gd name="connsiteX186" fmla="*/ 297012 w 1676995"/>
                  <a:gd name="connsiteY186" fmla="*/ 58054 h 1487370"/>
                  <a:gd name="connsiteX187" fmla="*/ 293742 w 1676995"/>
                  <a:gd name="connsiteY187" fmla="*/ 49547 h 1487370"/>
                  <a:gd name="connsiteX188" fmla="*/ 285894 w 1676995"/>
                  <a:gd name="connsiteY188" fmla="*/ 32533 h 1487370"/>
                  <a:gd name="connsiteX189" fmla="*/ 269545 w 1676995"/>
                  <a:gd name="connsiteY189" fmla="*/ 18791 h 1487370"/>
                  <a:gd name="connsiteX190" fmla="*/ 255158 w 1676995"/>
                  <a:gd name="connsiteY190" fmla="*/ 25989 h 1487370"/>
                  <a:gd name="connsiteX191" fmla="*/ 255158 w 1676995"/>
                  <a:gd name="connsiteY191" fmla="*/ 12901 h 1487370"/>
                  <a:gd name="connsiteX192" fmla="*/ 247311 w 1676995"/>
                  <a:gd name="connsiteY192" fmla="*/ 12247 h 1487370"/>
                  <a:gd name="connsiteX193" fmla="*/ 252542 w 1676995"/>
                  <a:gd name="connsiteY193" fmla="*/ 2431 h 1487370"/>
                  <a:gd name="connsiteX194" fmla="*/ 242079 w 1676995"/>
                  <a:gd name="connsiteY194" fmla="*/ 9629 h 1487370"/>
                  <a:gd name="connsiteX195" fmla="*/ 233577 w 1676995"/>
                  <a:gd name="connsiteY195" fmla="*/ 9629 h 1487370"/>
                  <a:gd name="connsiteX196" fmla="*/ 221806 w 1676995"/>
                  <a:gd name="connsiteY196" fmla="*/ 17482 h 1487370"/>
                  <a:gd name="connsiteX197" fmla="*/ 226384 w 1676995"/>
                  <a:gd name="connsiteY197" fmla="*/ 468 h 1487370"/>
                  <a:gd name="connsiteX198" fmla="*/ 206765 w 1676995"/>
                  <a:gd name="connsiteY198" fmla="*/ 8321 h 1487370"/>
                  <a:gd name="connsiteX199" fmla="*/ 198918 w 1676995"/>
                  <a:gd name="connsiteY199" fmla="*/ 7666 h 1487370"/>
                  <a:gd name="connsiteX200" fmla="*/ 194994 w 1676995"/>
                  <a:gd name="connsiteY200" fmla="*/ 18791 h 1487370"/>
                  <a:gd name="connsiteX201" fmla="*/ 191070 w 1676995"/>
                  <a:gd name="connsiteY201" fmla="*/ 16173 h 1487370"/>
                  <a:gd name="connsiteX202" fmla="*/ 186492 w 1676995"/>
                  <a:gd name="connsiteY202" fmla="*/ 16173 h 1487370"/>
                  <a:gd name="connsiteX203" fmla="*/ 177991 w 1676995"/>
                  <a:gd name="connsiteY203" fmla="*/ 17482 h 1487370"/>
                  <a:gd name="connsiteX204" fmla="*/ 168835 w 1676995"/>
                  <a:gd name="connsiteY204" fmla="*/ 24680 h 1487370"/>
                  <a:gd name="connsiteX205" fmla="*/ 159026 w 1676995"/>
                  <a:gd name="connsiteY205" fmla="*/ 22717 h 1487370"/>
                  <a:gd name="connsiteX206" fmla="*/ 156410 w 1676995"/>
                  <a:gd name="connsiteY206" fmla="*/ 29261 h 1487370"/>
                  <a:gd name="connsiteX207" fmla="*/ 151178 w 1676995"/>
                  <a:gd name="connsiteY207" fmla="*/ 36459 h 1487370"/>
                  <a:gd name="connsiteX208" fmla="*/ 155102 w 1676995"/>
                  <a:gd name="connsiteY208" fmla="*/ 41040 h 1487370"/>
                  <a:gd name="connsiteX209" fmla="*/ 163604 w 1676995"/>
                  <a:gd name="connsiteY209" fmla="*/ 37768 h 1487370"/>
                  <a:gd name="connsiteX210" fmla="*/ 169489 w 1676995"/>
                  <a:gd name="connsiteY210" fmla="*/ 41040 h 1487370"/>
                  <a:gd name="connsiteX211" fmla="*/ 174721 w 1676995"/>
                  <a:gd name="connsiteY211" fmla="*/ 41040 h 1487370"/>
                  <a:gd name="connsiteX212" fmla="*/ 160988 w 1676995"/>
                  <a:gd name="connsiteY212" fmla="*/ 44966 h 1487370"/>
                  <a:gd name="connsiteX213" fmla="*/ 157064 w 1676995"/>
                  <a:gd name="connsiteY213" fmla="*/ 49547 h 1487370"/>
                  <a:gd name="connsiteX214" fmla="*/ 174067 w 1676995"/>
                  <a:gd name="connsiteY214" fmla="*/ 55437 h 1487370"/>
                  <a:gd name="connsiteX215" fmla="*/ 163604 w 1676995"/>
                  <a:gd name="connsiteY215" fmla="*/ 56745 h 1487370"/>
                  <a:gd name="connsiteX216" fmla="*/ 158372 w 1676995"/>
                  <a:gd name="connsiteY216" fmla="*/ 65252 h 1487370"/>
                  <a:gd name="connsiteX217" fmla="*/ 146601 w 1676995"/>
                  <a:gd name="connsiteY217" fmla="*/ 52819 h 1487370"/>
                  <a:gd name="connsiteX218" fmla="*/ 136791 w 1676995"/>
                  <a:gd name="connsiteY218" fmla="*/ 54128 h 1487370"/>
                  <a:gd name="connsiteX219" fmla="*/ 124366 w 1676995"/>
                  <a:gd name="connsiteY219" fmla="*/ 54128 h 1487370"/>
                  <a:gd name="connsiteX220" fmla="*/ 114557 w 1676995"/>
                  <a:gd name="connsiteY220" fmla="*/ 60017 h 1487370"/>
                  <a:gd name="connsiteX221" fmla="*/ 106055 w 1676995"/>
                  <a:gd name="connsiteY221" fmla="*/ 56091 h 1487370"/>
                  <a:gd name="connsiteX222" fmla="*/ 94284 w 1676995"/>
                  <a:gd name="connsiteY222" fmla="*/ 58054 h 1487370"/>
                  <a:gd name="connsiteX223" fmla="*/ 79243 w 1676995"/>
                  <a:gd name="connsiteY223" fmla="*/ 44966 h 1487370"/>
                  <a:gd name="connsiteX224" fmla="*/ 74665 w 1676995"/>
                  <a:gd name="connsiteY224" fmla="*/ 48238 h 1487370"/>
                  <a:gd name="connsiteX225" fmla="*/ 68779 w 1676995"/>
                  <a:gd name="connsiteY225" fmla="*/ 46275 h 1487370"/>
                  <a:gd name="connsiteX226" fmla="*/ 65509 w 1676995"/>
                  <a:gd name="connsiteY226" fmla="*/ 50856 h 1487370"/>
                  <a:gd name="connsiteX227" fmla="*/ 59624 w 1676995"/>
                  <a:gd name="connsiteY227" fmla="*/ 50856 h 1487370"/>
                  <a:gd name="connsiteX228" fmla="*/ 63548 w 1676995"/>
                  <a:gd name="connsiteY228" fmla="*/ 61326 h 1487370"/>
                  <a:gd name="connsiteX229" fmla="*/ 50468 w 1676995"/>
                  <a:gd name="connsiteY229" fmla="*/ 59363 h 1487370"/>
                  <a:gd name="connsiteX230" fmla="*/ 45237 w 1676995"/>
                  <a:gd name="connsiteY230" fmla="*/ 65252 h 1487370"/>
                  <a:gd name="connsiteX231" fmla="*/ 33465 w 1676995"/>
                  <a:gd name="connsiteY231" fmla="*/ 61326 h 1487370"/>
                  <a:gd name="connsiteX232" fmla="*/ 21694 w 1676995"/>
                  <a:gd name="connsiteY232" fmla="*/ 67216 h 1487370"/>
                  <a:gd name="connsiteX233" fmla="*/ 24310 w 1676995"/>
                  <a:gd name="connsiteY233" fmla="*/ 75723 h 1487370"/>
                  <a:gd name="connsiteX234" fmla="*/ 14501 w 1676995"/>
                  <a:gd name="connsiteY234" fmla="*/ 75723 h 1487370"/>
                  <a:gd name="connsiteX235" fmla="*/ 12539 w 1676995"/>
                  <a:gd name="connsiteY235" fmla="*/ 80303 h 1487370"/>
                  <a:gd name="connsiteX236" fmla="*/ 5345 w 1676995"/>
                  <a:gd name="connsiteY236" fmla="*/ 82266 h 1487370"/>
                  <a:gd name="connsiteX237" fmla="*/ 7961 w 1676995"/>
                  <a:gd name="connsiteY237" fmla="*/ 91428 h 1487370"/>
                  <a:gd name="connsiteX238" fmla="*/ 113 w 1676995"/>
                  <a:gd name="connsiteY238" fmla="*/ 105825 h 1487370"/>
                  <a:gd name="connsiteX239" fmla="*/ 5345 w 1676995"/>
                  <a:gd name="connsiteY239" fmla="*/ 105825 h 1487370"/>
                  <a:gd name="connsiteX240" fmla="*/ 13193 w 1676995"/>
                  <a:gd name="connsiteY240" fmla="*/ 103207 h 1487370"/>
                  <a:gd name="connsiteX241" fmla="*/ 17770 w 1676995"/>
                  <a:gd name="connsiteY241" fmla="*/ 110405 h 1487370"/>
                  <a:gd name="connsiteX242" fmla="*/ 15155 w 1676995"/>
                  <a:gd name="connsiteY242" fmla="*/ 118258 h 1487370"/>
                  <a:gd name="connsiteX243" fmla="*/ 19078 w 1676995"/>
                  <a:gd name="connsiteY243" fmla="*/ 125456 h 1487370"/>
                  <a:gd name="connsiteX244" fmla="*/ 13193 w 1676995"/>
                  <a:gd name="connsiteY244" fmla="*/ 132000 h 1487370"/>
                  <a:gd name="connsiteX245" fmla="*/ 18424 w 1676995"/>
                  <a:gd name="connsiteY245" fmla="*/ 143779 h 1487370"/>
                  <a:gd name="connsiteX246" fmla="*/ 26272 w 1676995"/>
                  <a:gd name="connsiteY246" fmla="*/ 136581 h 1487370"/>
                  <a:gd name="connsiteX247" fmla="*/ 32157 w 1676995"/>
                  <a:gd name="connsiteY247" fmla="*/ 139853 h 1487370"/>
                  <a:gd name="connsiteX248" fmla="*/ 41967 w 1676995"/>
                  <a:gd name="connsiteY248" fmla="*/ 137890 h 1487370"/>
                  <a:gd name="connsiteX249" fmla="*/ 49814 w 1676995"/>
                  <a:gd name="connsiteY249" fmla="*/ 136581 h 1487370"/>
                  <a:gd name="connsiteX250" fmla="*/ 38043 w 1676995"/>
                  <a:gd name="connsiteY250" fmla="*/ 143779 h 1487370"/>
                  <a:gd name="connsiteX251" fmla="*/ 32157 w 1676995"/>
                  <a:gd name="connsiteY251" fmla="*/ 148360 h 1487370"/>
                  <a:gd name="connsiteX252" fmla="*/ 26272 w 1676995"/>
                  <a:gd name="connsiteY252" fmla="*/ 152286 h 1487370"/>
                  <a:gd name="connsiteX253" fmla="*/ 19078 w 1676995"/>
                  <a:gd name="connsiteY253" fmla="*/ 161448 h 1487370"/>
                  <a:gd name="connsiteX254" fmla="*/ 9923 w 1676995"/>
                  <a:gd name="connsiteY254" fmla="*/ 169955 h 1487370"/>
                  <a:gd name="connsiteX255" fmla="*/ 15808 w 1676995"/>
                  <a:gd name="connsiteY255" fmla="*/ 173881 h 1487370"/>
                  <a:gd name="connsiteX256" fmla="*/ 12539 w 1676995"/>
                  <a:gd name="connsiteY256" fmla="*/ 183697 h 1487370"/>
                  <a:gd name="connsiteX257" fmla="*/ 24964 w 1676995"/>
                  <a:gd name="connsiteY257" fmla="*/ 178462 h 1487370"/>
                  <a:gd name="connsiteX258" fmla="*/ 30196 w 1676995"/>
                  <a:gd name="connsiteY258" fmla="*/ 175190 h 1487370"/>
                  <a:gd name="connsiteX259" fmla="*/ 32811 w 1676995"/>
                  <a:gd name="connsiteY259" fmla="*/ 168646 h 1487370"/>
                  <a:gd name="connsiteX260" fmla="*/ 39351 w 1676995"/>
                  <a:gd name="connsiteY260" fmla="*/ 173227 h 1487370"/>
                  <a:gd name="connsiteX261" fmla="*/ 45237 w 1676995"/>
                  <a:gd name="connsiteY261" fmla="*/ 164065 h 1487370"/>
                  <a:gd name="connsiteX262" fmla="*/ 48507 w 1676995"/>
                  <a:gd name="connsiteY262" fmla="*/ 171264 h 1487370"/>
                  <a:gd name="connsiteX263" fmla="*/ 60932 w 1676995"/>
                  <a:gd name="connsiteY263" fmla="*/ 163411 h 1487370"/>
                  <a:gd name="connsiteX264" fmla="*/ 56354 w 1676995"/>
                  <a:gd name="connsiteY264" fmla="*/ 172572 h 1487370"/>
                  <a:gd name="connsiteX265" fmla="*/ 48507 w 1676995"/>
                  <a:gd name="connsiteY265" fmla="*/ 180425 h 1487370"/>
                  <a:gd name="connsiteX266" fmla="*/ 41967 w 1676995"/>
                  <a:gd name="connsiteY266" fmla="*/ 183697 h 1487370"/>
                  <a:gd name="connsiteX267" fmla="*/ 41967 w 1676995"/>
                  <a:gd name="connsiteY267" fmla="*/ 194167 h 1487370"/>
                  <a:gd name="connsiteX268" fmla="*/ 39351 w 1676995"/>
                  <a:gd name="connsiteY268" fmla="*/ 199402 h 1487370"/>
                  <a:gd name="connsiteX269" fmla="*/ 32811 w 1676995"/>
                  <a:gd name="connsiteY269" fmla="*/ 194167 h 1487370"/>
                  <a:gd name="connsiteX270" fmla="*/ 23656 w 1676995"/>
                  <a:gd name="connsiteY270" fmla="*/ 196130 h 1487370"/>
                  <a:gd name="connsiteX271" fmla="*/ 30850 w 1676995"/>
                  <a:gd name="connsiteY271" fmla="*/ 202020 h 1487370"/>
                  <a:gd name="connsiteX272" fmla="*/ 28888 w 1676995"/>
                  <a:gd name="connsiteY272" fmla="*/ 211181 h 1487370"/>
                  <a:gd name="connsiteX273" fmla="*/ 40005 w 1676995"/>
                  <a:gd name="connsiteY273" fmla="*/ 213144 h 1487370"/>
                  <a:gd name="connsiteX274" fmla="*/ 53084 w 1676995"/>
                  <a:gd name="connsiteY274" fmla="*/ 211181 h 1487370"/>
                  <a:gd name="connsiteX275" fmla="*/ 54392 w 1676995"/>
                  <a:gd name="connsiteY275" fmla="*/ 215762 h 1487370"/>
                  <a:gd name="connsiteX276" fmla="*/ 46545 w 1676995"/>
                  <a:gd name="connsiteY276" fmla="*/ 220997 h 1487370"/>
                  <a:gd name="connsiteX277" fmla="*/ 37389 w 1676995"/>
                  <a:gd name="connsiteY277" fmla="*/ 226887 h 1487370"/>
                  <a:gd name="connsiteX278" fmla="*/ 32157 w 1676995"/>
                  <a:gd name="connsiteY278" fmla="*/ 225578 h 1487370"/>
                  <a:gd name="connsiteX279" fmla="*/ 26272 w 1676995"/>
                  <a:gd name="connsiteY279" fmla="*/ 233431 h 1487370"/>
                  <a:gd name="connsiteX280" fmla="*/ 28234 w 1676995"/>
                  <a:gd name="connsiteY280" fmla="*/ 238666 h 1487370"/>
                  <a:gd name="connsiteX281" fmla="*/ 37389 w 1676995"/>
                  <a:gd name="connsiteY281" fmla="*/ 238666 h 1487370"/>
                  <a:gd name="connsiteX282" fmla="*/ 43929 w 1676995"/>
                  <a:gd name="connsiteY282" fmla="*/ 236703 h 1487370"/>
                  <a:gd name="connsiteX283" fmla="*/ 49160 w 1676995"/>
                  <a:gd name="connsiteY283" fmla="*/ 238666 h 1487370"/>
                  <a:gd name="connsiteX284" fmla="*/ 60932 w 1676995"/>
                  <a:gd name="connsiteY284" fmla="*/ 228195 h 1487370"/>
                  <a:gd name="connsiteX285" fmla="*/ 60278 w 1676995"/>
                  <a:gd name="connsiteY285" fmla="*/ 234739 h 1487370"/>
                  <a:gd name="connsiteX286" fmla="*/ 55046 w 1676995"/>
                  <a:gd name="connsiteY286" fmla="*/ 241283 h 1487370"/>
                  <a:gd name="connsiteX287" fmla="*/ 47199 w 1676995"/>
                  <a:gd name="connsiteY287" fmla="*/ 242592 h 1487370"/>
                  <a:gd name="connsiteX288" fmla="*/ 38043 w 1676995"/>
                  <a:gd name="connsiteY288" fmla="*/ 245864 h 1487370"/>
                  <a:gd name="connsiteX289" fmla="*/ 30850 w 1676995"/>
                  <a:gd name="connsiteY289" fmla="*/ 248481 h 1487370"/>
                  <a:gd name="connsiteX290" fmla="*/ 23002 w 1676995"/>
                  <a:gd name="connsiteY290" fmla="*/ 253717 h 1487370"/>
                  <a:gd name="connsiteX291" fmla="*/ 21040 w 1676995"/>
                  <a:gd name="connsiteY291" fmla="*/ 262223 h 1487370"/>
                  <a:gd name="connsiteX292" fmla="*/ 10577 w 1676995"/>
                  <a:gd name="connsiteY292" fmla="*/ 262223 h 1487370"/>
                  <a:gd name="connsiteX293" fmla="*/ 10577 w 1676995"/>
                  <a:gd name="connsiteY293" fmla="*/ 269422 h 1487370"/>
                  <a:gd name="connsiteX294" fmla="*/ 6653 w 1676995"/>
                  <a:gd name="connsiteY294" fmla="*/ 286436 h 1487370"/>
                  <a:gd name="connsiteX295" fmla="*/ 3383 w 1676995"/>
                  <a:gd name="connsiteY295" fmla="*/ 300833 h 1487370"/>
                  <a:gd name="connsiteX296" fmla="*/ 7307 w 1676995"/>
                  <a:gd name="connsiteY296" fmla="*/ 300833 h 1487370"/>
                  <a:gd name="connsiteX297" fmla="*/ 28234 w 1676995"/>
                  <a:gd name="connsiteY297" fmla="*/ 287090 h 1487370"/>
                  <a:gd name="connsiteX298" fmla="*/ 31504 w 1676995"/>
                  <a:gd name="connsiteY298" fmla="*/ 285127 h 1487370"/>
                  <a:gd name="connsiteX299" fmla="*/ 33465 w 1676995"/>
                  <a:gd name="connsiteY299" fmla="*/ 283164 h 1487370"/>
                  <a:gd name="connsiteX300" fmla="*/ 49160 w 1676995"/>
                  <a:gd name="connsiteY300" fmla="*/ 277274 h 1487370"/>
                  <a:gd name="connsiteX301" fmla="*/ 51776 w 1676995"/>
                  <a:gd name="connsiteY301" fmla="*/ 279238 h 1487370"/>
                  <a:gd name="connsiteX302" fmla="*/ 63548 w 1676995"/>
                  <a:gd name="connsiteY302" fmla="*/ 275966 h 1487370"/>
                  <a:gd name="connsiteX303" fmla="*/ 66817 w 1676995"/>
                  <a:gd name="connsiteY303" fmla="*/ 277274 h 1487370"/>
                  <a:gd name="connsiteX304" fmla="*/ 81859 w 1676995"/>
                  <a:gd name="connsiteY304" fmla="*/ 281201 h 1487370"/>
                  <a:gd name="connsiteX305" fmla="*/ 88398 w 1676995"/>
                  <a:gd name="connsiteY305" fmla="*/ 278583 h 1487370"/>
                  <a:gd name="connsiteX306" fmla="*/ 97554 w 1676995"/>
                  <a:gd name="connsiteY306" fmla="*/ 275311 h 1487370"/>
                  <a:gd name="connsiteX307" fmla="*/ 100169 w 1676995"/>
                  <a:gd name="connsiteY307" fmla="*/ 273348 h 1487370"/>
                  <a:gd name="connsiteX308" fmla="*/ 109325 w 1676995"/>
                  <a:gd name="connsiteY308" fmla="*/ 270730 h 1487370"/>
                  <a:gd name="connsiteX309" fmla="*/ 114557 w 1676995"/>
                  <a:gd name="connsiteY309" fmla="*/ 277274 h 1487370"/>
                  <a:gd name="connsiteX310" fmla="*/ 114557 w 1676995"/>
                  <a:gd name="connsiteY310" fmla="*/ 287090 h 1487370"/>
                  <a:gd name="connsiteX311" fmla="*/ 114557 w 1676995"/>
                  <a:gd name="connsiteY311" fmla="*/ 290362 h 1487370"/>
                  <a:gd name="connsiteX312" fmla="*/ 125020 w 1676995"/>
                  <a:gd name="connsiteY312" fmla="*/ 301487 h 1487370"/>
                  <a:gd name="connsiteX313" fmla="*/ 123712 w 1676995"/>
                  <a:gd name="connsiteY313" fmla="*/ 309994 h 1487370"/>
                  <a:gd name="connsiteX314" fmla="*/ 113249 w 1676995"/>
                  <a:gd name="connsiteY314" fmla="*/ 315883 h 1487370"/>
                  <a:gd name="connsiteX315" fmla="*/ 111287 w 1676995"/>
                  <a:gd name="connsiteY315" fmla="*/ 315883 h 1487370"/>
                  <a:gd name="connsiteX316" fmla="*/ 108671 w 1676995"/>
                  <a:gd name="connsiteY316" fmla="*/ 317847 h 1487370"/>
                  <a:gd name="connsiteX317" fmla="*/ 102131 w 1676995"/>
                  <a:gd name="connsiteY317" fmla="*/ 325045 h 1487370"/>
                  <a:gd name="connsiteX318" fmla="*/ 102785 w 1676995"/>
                  <a:gd name="connsiteY318" fmla="*/ 326354 h 1487370"/>
                  <a:gd name="connsiteX319" fmla="*/ 105401 w 1676995"/>
                  <a:gd name="connsiteY319" fmla="*/ 333552 h 1487370"/>
                  <a:gd name="connsiteX320" fmla="*/ 104093 w 1676995"/>
                  <a:gd name="connsiteY320" fmla="*/ 338133 h 1487370"/>
                  <a:gd name="connsiteX321" fmla="*/ 109979 w 1676995"/>
                  <a:gd name="connsiteY321" fmla="*/ 338133 h 1487370"/>
                  <a:gd name="connsiteX322" fmla="*/ 115865 w 1676995"/>
                  <a:gd name="connsiteY322" fmla="*/ 334861 h 1487370"/>
                  <a:gd name="connsiteX323" fmla="*/ 125020 w 1676995"/>
                  <a:gd name="connsiteY323" fmla="*/ 330280 h 1487370"/>
                  <a:gd name="connsiteX324" fmla="*/ 130252 w 1676995"/>
                  <a:gd name="connsiteY324" fmla="*/ 330280 h 1487370"/>
                  <a:gd name="connsiteX325" fmla="*/ 143985 w 1676995"/>
                  <a:gd name="connsiteY325" fmla="*/ 322427 h 1487370"/>
                  <a:gd name="connsiteX326" fmla="*/ 148563 w 1676995"/>
                  <a:gd name="connsiteY326" fmla="*/ 329626 h 1487370"/>
                  <a:gd name="connsiteX327" fmla="*/ 148563 w 1676995"/>
                  <a:gd name="connsiteY327" fmla="*/ 332243 h 1487370"/>
                  <a:gd name="connsiteX328" fmla="*/ 152486 w 1676995"/>
                  <a:gd name="connsiteY328" fmla="*/ 332243 h 1487370"/>
                  <a:gd name="connsiteX329" fmla="*/ 157064 w 1676995"/>
                  <a:gd name="connsiteY329" fmla="*/ 332243 h 1487370"/>
                  <a:gd name="connsiteX330" fmla="*/ 167527 w 1676995"/>
                  <a:gd name="connsiteY330" fmla="*/ 334206 h 1487370"/>
                  <a:gd name="connsiteX331" fmla="*/ 172105 w 1676995"/>
                  <a:gd name="connsiteY331" fmla="*/ 338787 h 1487370"/>
                  <a:gd name="connsiteX332" fmla="*/ 174721 w 1676995"/>
                  <a:gd name="connsiteY332" fmla="*/ 338787 h 1487370"/>
                  <a:gd name="connsiteX333" fmla="*/ 183876 w 1676995"/>
                  <a:gd name="connsiteY333" fmla="*/ 343368 h 1487370"/>
                  <a:gd name="connsiteX334" fmla="*/ 183876 w 1676995"/>
                  <a:gd name="connsiteY334" fmla="*/ 349912 h 1487370"/>
                  <a:gd name="connsiteX335" fmla="*/ 183876 w 1676995"/>
                  <a:gd name="connsiteY335" fmla="*/ 349912 h 1487370"/>
                  <a:gd name="connsiteX336" fmla="*/ 183876 w 1676995"/>
                  <a:gd name="connsiteY336" fmla="*/ 349912 h 1487370"/>
                  <a:gd name="connsiteX337" fmla="*/ 198918 w 1676995"/>
                  <a:gd name="connsiteY337" fmla="*/ 349257 h 1487370"/>
                  <a:gd name="connsiteX338" fmla="*/ 202187 w 1676995"/>
                  <a:gd name="connsiteY338" fmla="*/ 354493 h 1487370"/>
                  <a:gd name="connsiteX339" fmla="*/ 208727 w 1676995"/>
                  <a:gd name="connsiteY339" fmla="*/ 354493 h 1487370"/>
                  <a:gd name="connsiteX340" fmla="*/ 224422 w 1676995"/>
                  <a:gd name="connsiteY340" fmla="*/ 355147 h 1487370"/>
                  <a:gd name="connsiteX341" fmla="*/ 228346 w 1676995"/>
                  <a:gd name="connsiteY341" fmla="*/ 351875 h 1487370"/>
                  <a:gd name="connsiteX342" fmla="*/ 234231 w 1676995"/>
                  <a:gd name="connsiteY342" fmla="*/ 336824 h 1487370"/>
                  <a:gd name="connsiteX343" fmla="*/ 244695 w 1676995"/>
                  <a:gd name="connsiteY343" fmla="*/ 336824 h 1487370"/>
                  <a:gd name="connsiteX344" fmla="*/ 253196 w 1676995"/>
                  <a:gd name="connsiteY344" fmla="*/ 345985 h 1487370"/>
                  <a:gd name="connsiteX345" fmla="*/ 255158 w 1676995"/>
                  <a:gd name="connsiteY345" fmla="*/ 345331 h 1487370"/>
                  <a:gd name="connsiteX346" fmla="*/ 267583 w 1676995"/>
                  <a:gd name="connsiteY346" fmla="*/ 345331 h 1487370"/>
                  <a:gd name="connsiteX347" fmla="*/ 270853 w 1676995"/>
                  <a:gd name="connsiteY347" fmla="*/ 349257 h 1487370"/>
                  <a:gd name="connsiteX348" fmla="*/ 275431 w 1676995"/>
                  <a:gd name="connsiteY348" fmla="*/ 354493 h 1487370"/>
                  <a:gd name="connsiteX349" fmla="*/ 280663 w 1676995"/>
                  <a:gd name="connsiteY349" fmla="*/ 354493 h 1487370"/>
                  <a:gd name="connsiteX350" fmla="*/ 280663 w 1676995"/>
                  <a:gd name="connsiteY350" fmla="*/ 354493 h 1487370"/>
                  <a:gd name="connsiteX351" fmla="*/ 289818 w 1676995"/>
                  <a:gd name="connsiteY351" fmla="*/ 347949 h 1487370"/>
                  <a:gd name="connsiteX352" fmla="*/ 297012 w 1676995"/>
                  <a:gd name="connsiteY352" fmla="*/ 351221 h 1487370"/>
                  <a:gd name="connsiteX353" fmla="*/ 299627 w 1676995"/>
                  <a:gd name="connsiteY353" fmla="*/ 360382 h 1487370"/>
                  <a:gd name="connsiteX354" fmla="*/ 299627 w 1676995"/>
                  <a:gd name="connsiteY354" fmla="*/ 361691 h 1487370"/>
                  <a:gd name="connsiteX355" fmla="*/ 306821 w 1676995"/>
                  <a:gd name="connsiteY355" fmla="*/ 363000 h 1487370"/>
                  <a:gd name="connsiteX356" fmla="*/ 308129 w 1676995"/>
                  <a:gd name="connsiteY356" fmla="*/ 361691 h 1487370"/>
                  <a:gd name="connsiteX357" fmla="*/ 322516 w 1676995"/>
                  <a:gd name="connsiteY357" fmla="*/ 360382 h 1487370"/>
                  <a:gd name="connsiteX358" fmla="*/ 323824 w 1676995"/>
                  <a:gd name="connsiteY358" fmla="*/ 374124 h 1487370"/>
                  <a:gd name="connsiteX359" fmla="*/ 328402 w 1676995"/>
                  <a:gd name="connsiteY359" fmla="*/ 385249 h 1487370"/>
                  <a:gd name="connsiteX360" fmla="*/ 323170 w 1676995"/>
                  <a:gd name="connsiteY360" fmla="*/ 395064 h 1487370"/>
                  <a:gd name="connsiteX361" fmla="*/ 318592 w 1676995"/>
                  <a:gd name="connsiteY361" fmla="*/ 402917 h 1487370"/>
                  <a:gd name="connsiteX362" fmla="*/ 317938 w 1676995"/>
                  <a:gd name="connsiteY362" fmla="*/ 408807 h 1487370"/>
                  <a:gd name="connsiteX363" fmla="*/ 317284 w 1676995"/>
                  <a:gd name="connsiteY363" fmla="*/ 415351 h 1487370"/>
                  <a:gd name="connsiteX364" fmla="*/ 320554 w 1676995"/>
                  <a:gd name="connsiteY364" fmla="*/ 415351 h 1487370"/>
                  <a:gd name="connsiteX365" fmla="*/ 331672 w 1676995"/>
                  <a:gd name="connsiteY365" fmla="*/ 415351 h 1487370"/>
                  <a:gd name="connsiteX366" fmla="*/ 334941 w 1676995"/>
                  <a:gd name="connsiteY366" fmla="*/ 416660 h 1487370"/>
                  <a:gd name="connsiteX367" fmla="*/ 351290 w 1676995"/>
                  <a:gd name="connsiteY367" fmla="*/ 427130 h 1487370"/>
                  <a:gd name="connsiteX368" fmla="*/ 355214 w 1676995"/>
                  <a:gd name="connsiteY368" fmla="*/ 432365 h 1487370"/>
                  <a:gd name="connsiteX369" fmla="*/ 361754 w 1676995"/>
                  <a:gd name="connsiteY369" fmla="*/ 452651 h 1487370"/>
                  <a:gd name="connsiteX370" fmla="*/ 351290 w 1676995"/>
                  <a:gd name="connsiteY370" fmla="*/ 462467 h 1487370"/>
                  <a:gd name="connsiteX371" fmla="*/ 346059 w 1676995"/>
                  <a:gd name="connsiteY371" fmla="*/ 467047 h 1487370"/>
                  <a:gd name="connsiteX372" fmla="*/ 342135 w 1676995"/>
                  <a:gd name="connsiteY372" fmla="*/ 472937 h 1487370"/>
                  <a:gd name="connsiteX373" fmla="*/ 339519 w 1676995"/>
                  <a:gd name="connsiteY373" fmla="*/ 476863 h 1487370"/>
                  <a:gd name="connsiteX374" fmla="*/ 339519 w 1676995"/>
                  <a:gd name="connsiteY374" fmla="*/ 478172 h 1487370"/>
                  <a:gd name="connsiteX375" fmla="*/ 329056 w 1676995"/>
                  <a:gd name="connsiteY375" fmla="*/ 486679 h 1487370"/>
                  <a:gd name="connsiteX376" fmla="*/ 325132 w 1676995"/>
                  <a:gd name="connsiteY376" fmla="*/ 485370 h 1487370"/>
                  <a:gd name="connsiteX377" fmla="*/ 320554 w 1676995"/>
                  <a:gd name="connsiteY377" fmla="*/ 488642 h 1487370"/>
                  <a:gd name="connsiteX378" fmla="*/ 320554 w 1676995"/>
                  <a:gd name="connsiteY378" fmla="*/ 488642 h 1487370"/>
                  <a:gd name="connsiteX379" fmla="*/ 315323 w 1676995"/>
                  <a:gd name="connsiteY379" fmla="*/ 493877 h 1487370"/>
                  <a:gd name="connsiteX380" fmla="*/ 309437 w 1676995"/>
                  <a:gd name="connsiteY380" fmla="*/ 495186 h 1487370"/>
                  <a:gd name="connsiteX381" fmla="*/ 297012 w 1676995"/>
                  <a:gd name="connsiteY381" fmla="*/ 503693 h 1487370"/>
                  <a:gd name="connsiteX382" fmla="*/ 295050 w 1676995"/>
                  <a:gd name="connsiteY382" fmla="*/ 503693 h 1487370"/>
                  <a:gd name="connsiteX383" fmla="*/ 285894 w 1676995"/>
                  <a:gd name="connsiteY383" fmla="*/ 503693 h 1487370"/>
                  <a:gd name="connsiteX384" fmla="*/ 284586 w 1676995"/>
                  <a:gd name="connsiteY384" fmla="*/ 503693 h 1487370"/>
                  <a:gd name="connsiteX385" fmla="*/ 281317 w 1676995"/>
                  <a:gd name="connsiteY385" fmla="*/ 501730 h 1487370"/>
                  <a:gd name="connsiteX386" fmla="*/ 280663 w 1676995"/>
                  <a:gd name="connsiteY386" fmla="*/ 503039 h 1487370"/>
                  <a:gd name="connsiteX387" fmla="*/ 272161 w 1676995"/>
                  <a:gd name="connsiteY387" fmla="*/ 511546 h 1487370"/>
                  <a:gd name="connsiteX388" fmla="*/ 266275 w 1676995"/>
                  <a:gd name="connsiteY388" fmla="*/ 514163 h 1487370"/>
                  <a:gd name="connsiteX389" fmla="*/ 264314 w 1676995"/>
                  <a:gd name="connsiteY389" fmla="*/ 514163 h 1487370"/>
                  <a:gd name="connsiteX390" fmla="*/ 254504 w 1676995"/>
                  <a:gd name="connsiteY390" fmla="*/ 530523 h 1487370"/>
                  <a:gd name="connsiteX391" fmla="*/ 240771 w 1676995"/>
                  <a:gd name="connsiteY391" fmla="*/ 532486 h 1487370"/>
                  <a:gd name="connsiteX392" fmla="*/ 240771 w 1676995"/>
                  <a:gd name="connsiteY392" fmla="*/ 532486 h 1487370"/>
                  <a:gd name="connsiteX393" fmla="*/ 240771 w 1676995"/>
                  <a:gd name="connsiteY393" fmla="*/ 532486 h 1487370"/>
                  <a:gd name="connsiteX394" fmla="*/ 242079 w 1676995"/>
                  <a:gd name="connsiteY394" fmla="*/ 535104 h 1487370"/>
                  <a:gd name="connsiteX395" fmla="*/ 244695 w 1676995"/>
                  <a:gd name="connsiteY395" fmla="*/ 545574 h 1487370"/>
                  <a:gd name="connsiteX396" fmla="*/ 244695 w 1676995"/>
                  <a:gd name="connsiteY396" fmla="*/ 546883 h 1487370"/>
                  <a:gd name="connsiteX397" fmla="*/ 244041 w 1676995"/>
                  <a:gd name="connsiteY397" fmla="*/ 547537 h 1487370"/>
                  <a:gd name="connsiteX398" fmla="*/ 244041 w 1676995"/>
                  <a:gd name="connsiteY398" fmla="*/ 547537 h 1487370"/>
                  <a:gd name="connsiteX399" fmla="*/ 247311 w 1676995"/>
                  <a:gd name="connsiteY399" fmla="*/ 562588 h 1487370"/>
                  <a:gd name="connsiteX400" fmla="*/ 245349 w 1676995"/>
                  <a:gd name="connsiteY400" fmla="*/ 565206 h 1487370"/>
                  <a:gd name="connsiteX401" fmla="*/ 243387 w 1676995"/>
                  <a:gd name="connsiteY401" fmla="*/ 567823 h 1487370"/>
                  <a:gd name="connsiteX402" fmla="*/ 242733 w 1676995"/>
                  <a:gd name="connsiteY402" fmla="*/ 571095 h 1487370"/>
                  <a:gd name="connsiteX403" fmla="*/ 240117 w 1676995"/>
                  <a:gd name="connsiteY403" fmla="*/ 580911 h 1487370"/>
                  <a:gd name="connsiteX404" fmla="*/ 240117 w 1676995"/>
                  <a:gd name="connsiteY404" fmla="*/ 584183 h 1487370"/>
                  <a:gd name="connsiteX405" fmla="*/ 236847 w 1676995"/>
                  <a:gd name="connsiteY405" fmla="*/ 600543 h 1487370"/>
                  <a:gd name="connsiteX406" fmla="*/ 234885 w 1676995"/>
                  <a:gd name="connsiteY406" fmla="*/ 603161 h 1487370"/>
                  <a:gd name="connsiteX407" fmla="*/ 230962 w 1676995"/>
                  <a:gd name="connsiteY407" fmla="*/ 608396 h 1487370"/>
                  <a:gd name="connsiteX408" fmla="*/ 230962 w 1676995"/>
                  <a:gd name="connsiteY408" fmla="*/ 608396 h 1487370"/>
                  <a:gd name="connsiteX409" fmla="*/ 231616 w 1676995"/>
                  <a:gd name="connsiteY409" fmla="*/ 625410 h 1487370"/>
                  <a:gd name="connsiteX410" fmla="*/ 225730 w 1676995"/>
                  <a:gd name="connsiteY410" fmla="*/ 629990 h 1487370"/>
                  <a:gd name="connsiteX411" fmla="*/ 223114 w 1676995"/>
                  <a:gd name="connsiteY411" fmla="*/ 631953 h 1487370"/>
                  <a:gd name="connsiteX412" fmla="*/ 225076 w 1676995"/>
                  <a:gd name="connsiteY412" fmla="*/ 637189 h 1487370"/>
                  <a:gd name="connsiteX413" fmla="*/ 227692 w 1676995"/>
                  <a:gd name="connsiteY413" fmla="*/ 654203 h 1487370"/>
                  <a:gd name="connsiteX414" fmla="*/ 217882 w 1676995"/>
                  <a:gd name="connsiteY414" fmla="*/ 660747 h 1487370"/>
                  <a:gd name="connsiteX415" fmla="*/ 217228 w 1676995"/>
                  <a:gd name="connsiteY415" fmla="*/ 660747 h 1487370"/>
                  <a:gd name="connsiteX416" fmla="*/ 217228 w 1676995"/>
                  <a:gd name="connsiteY416" fmla="*/ 660747 h 1487370"/>
                  <a:gd name="connsiteX417" fmla="*/ 207419 w 1676995"/>
                  <a:gd name="connsiteY417" fmla="*/ 669254 h 1487370"/>
                  <a:gd name="connsiteX418" fmla="*/ 198918 w 1676995"/>
                  <a:gd name="connsiteY418" fmla="*/ 669254 h 1487370"/>
                  <a:gd name="connsiteX419" fmla="*/ 196302 w 1676995"/>
                  <a:gd name="connsiteY419" fmla="*/ 669254 h 1487370"/>
                  <a:gd name="connsiteX420" fmla="*/ 189108 w 1676995"/>
                  <a:gd name="connsiteY420" fmla="*/ 671871 h 1487370"/>
                  <a:gd name="connsiteX421" fmla="*/ 186492 w 1676995"/>
                  <a:gd name="connsiteY421" fmla="*/ 679724 h 1487370"/>
                  <a:gd name="connsiteX422" fmla="*/ 188454 w 1676995"/>
                  <a:gd name="connsiteY422" fmla="*/ 680378 h 1487370"/>
                  <a:gd name="connsiteX423" fmla="*/ 196956 w 1676995"/>
                  <a:gd name="connsiteY423" fmla="*/ 691503 h 1487370"/>
                  <a:gd name="connsiteX424" fmla="*/ 197610 w 1676995"/>
                  <a:gd name="connsiteY424" fmla="*/ 694775 h 1487370"/>
                  <a:gd name="connsiteX425" fmla="*/ 199571 w 1676995"/>
                  <a:gd name="connsiteY425" fmla="*/ 703936 h 1487370"/>
                  <a:gd name="connsiteX426" fmla="*/ 195648 w 1676995"/>
                  <a:gd name="connsiteY426" fmla="*/ 720951 h 1487370"/>
                  <a:gd name="connsiteX427" fmla="*/ 194994 w 1676995"/>
                  <a:gd name="connsiteY427" fmla="*/ 724877 h 1487370"/>
                  <a:gd name="connsiteX428" fmla="*/ 187146 w 1676995"/>
                  <a:gd name="connsiteY428" fmla="*/ 740582 h 1487370"/>
                  <a:gd name="connsiteX429" fmla="*/ 183222 w 1676995"/>
                  <a:gd name="connsiteY429" fmla="*/ 742545 h 1487370"/>
                  <a:gd name="connsiteX430" fmla="*/ 177337 w 1676995"/>
                  <a:gd name="connsiteY430" fmla="*/ 745817 h 1487370"/>
                  <a:gd name="connsiteX431" fmla="*/ 176683 w 1676995"/>
                  <a:gd name="connsiteY431" fmla="*/ 749089 h 1487370"/>
                  <a:gd name="connsiteX432" fmla="*/ 171451 w 1676995"/>
                  <a:gd name="connsiteY432" fmla="*/ 760214 h 1487370"/>
                  <a:gd name="connsiteX433" fmla="*/ 170797 w 1676995"/>
                  <a:gd name="connsiteY433" fmla="*/ 762177 h 1487370"/>
                  <a:gd name="connsiteX434" fmla="*/ 159026 w 1676995"/>
                  <a:gd name="connsiteY434" fmla="*/ 771993 h 1487370"/>
                  <a:gd name="connsiteX435" fmla="*/ 136791 w 1676995"/>
                  <a:gd name="connsiteY435" fmla="*/ 768721 h 1487370"/>
                  <a:gd name="connsiteX436" fmla="*/ 131560 w 1676995"/>
                  <a:gd name="connsiteY436" fmla="*/ 766758 h 1487370"/>
                  <a:gd name="connsiteX437" fmla="*/ 123712 w 1676995"/>
                  <a:gd name="connsiteY437" fmla="*/ 764140 h 1487370"/>
                  <a:gd name="connsiteX438" fmla="*/ 123712 w 1676995"/>
                  <a:gd name="connsiteY438" fmla="*/ 764140 h 1487370"/>
                  <a:gd name="connsiteX439" fmla="*/ 109979 w 1676995"/>
                  <a:gd name="connsiteY439" fmla="*/ 766103 h 1487370"/>
                  <a:gd name="connsiteX440" fmla="*/ 94938 w 1676995"/>
                  <a:gd name="connsiteY440" fmla="*/ 760214 h 1487370"/>
                  <a:gd name="connsiteX441" fmla="*/ 94938 w 1676995"/>
                  <a:gd name="connsiteY441" fmla="*/ 760214 h 1487370"/>
                  <a:gd name="connsiteX442" fmla="*/ 94938 w 1676995"/>
                  <a:gd name="connsiteY442" fmla="*/ 762177 h 1487370"/>
                  <a:gd name="connsiteX443" fmla="*/ 100169 w 1676995"/>
                  <a:gd name="connsiteY443" fmla="*/ 770030 h 1487370"/>
                  <a:gd name="connsiteX444" fmla="*/ 106055 w 1676995"/>
                  <a:gd name="connsiteY444" fmla="*/ 779846 h 1487370"/>
                  <a:gd name="connsiteX445" fmla="*/ 106055 w 1676995"/>
                  <a:gd name="connsiteY445" fmla="*/ 781809 h 1487370"/>
                  <a:gd name="connsiteX446" fmla="*/ 109325 w 1676995"/>
                  <a:gd name="connsiteY446" fmla="*/ 783772 h 1487370"/>
                  <a:gd name="connsiteX447" fmla="*/ 117172 w 1676995"/>
                  <a:gd name="connsiteY447" fmla="*/ 792933 h 1487370"/>
                  <a:gd name="connsiteX448" fmla="*/ 114557 w 1676995"/>
                  <a:gd name="connsiteY448" fmla="*/ 801440 h 1487370"/>
                  <a:gd name="connsiteX449" fmla="*/ 111287 w 1676995"/>
                  <a:gd name="connsiteY449" fmla="*/ 811256 h 1487370"/>
                  <a:gd name="connsiteX450" fmla="*/ 113903 w 1676995"/>
                  <a:gd name="connsiteY450" fmla="*/ 817800 h 1487370"/>
                  <a:gd name="connsiteX451" fmla="*/ 117172 w 1676995"/>
                  <a:gd name="connsiteY451" fmla="*/ 830233 h 1487370"/>
                  <a:gd name="connsiteX452" fmla="*/ 115211 w 1676995"/>
                  <a:gd name="connsiteY452" fmla="*/ 834160 h 1487370"/>
                  <a:gd name="connsiteX453" fmla="*/ 113903 w 1676995"/>
                  <a:gd name="connsiteY453" fmla="*/ 838741 h 1487370"/>
                  <a:gd name="connsiteX454" fmla="*/ 118480 w 1676995"/>
                  <a:gd name="connsiteY454" fmla="*/ 842667 h 1487370"/>
                  <a:gd name="connsiteX455" fmla="*/ 125020 w 1676995"/>
                  <a:gd name="connsiteY455" fmla="*/ 855100 h 1487370"/>
                  <a:gd name="connsiteX456" fmla="*/ 123058 w 1676995"/>
                  <a:gd name="connsiteY456" fmla="*/ 858372 h 1487370"/>
                  <a:gd name="connsiteX457" fmla="*/ 123058 w 1676995"/>
                  <a:gd name="connsiteY457" fmla="*/ 858372 h 1487370"/>
                  <a:gd name="connsiteX458" fmla="*/ 123712 w 1676995"/>
                  <a:gd name="connsiteY458" fmla="*/ 858372 h 1487370"/>
                  <a:gd name="connsiteX459" fmla="*/ 141369 w 1676995"/>
                  <a:gd name="connsiteY459" fmla="*/ 865571 h 1487370"/>
                  <a:gd name="connsiteX460" fmla="*/ 142023 w 1676995"/>
                  <a:gd name="connsiteY460" fmla="*/ 892400 h 1487370"/>
                  <a:gd name="connsiteX461" fmla="*/ 137445 w 1676995"/>
                  <a:gd name="connsiteY461" fmla="*/ 896327 h 1487370"/>
                  <a:gd name="connsiteX462" fmla="*/ 129598 w 1676995"/>
                  <a:gd name="connsiteY462" fmla="*/ 903525 h 1487370"/>
                  <a:gd name="connsiteX463" fmla="*/ 123058 w 1676995"/>
                  <a:gd name="connsiteY463" fmla="*/ 917267 h 1487370"/>
                  <a:gd name="connsiteX464" fmla="*/ 121750 w 1676995"/>
                  <a:gd name="connsiteY464" fmla="*/ 918576 h 1487370"/>
                  <a:gd name="connsiteX465" fmla="*/ 109979 w 1676995"/>
                  <a:gd name="connsiteY465" fmla="*/ 924466 h 1487370"/>
                  <a:gd name="connsiteX466" fmla="*/ 104093 w 1676995"/>
                  <a:gd name="connsiteY466" fmla="*/ 927083 h 1487370"/>
                  <a:gd name="connsiteX467" fmla="*/ 97554 w 1676995"/>
                  <a:gd name="connsiteY467" fmla="*/ 930355 h 1487370"/>
                  <a:gd name="connsiteX468" fmla="*/ 94938 w 1676995"/>
                  <a:gd name="connsiteY468" fmla="*/ 930355 h 1487370"/>
                  <a:gd name="connsiteX469" fmla="*/ 87090 w 1676995"/>
                  <a:gd name="connsiteY469" fmla="*/ 934281 h 1487370"/>
                  <a:gd name="connsiteX470" fmla="*/ 87090 w 1676995"/>
                  <a:gd name="connsiteY470" fmla="*/ 939516 h 1487370"/>
                  <a:gd name="connsiteX471" fmla="*/ 83820 w 1676995"/>
                  <a:gd name="connsiteY471" fmla="*/ 953913 h 1487370"/>
                  <a:gd name="connsiteX472" fmla="*/ 75973 w 1676995"/>
                  <a:gd name="connsiteY472" fmla="*/ 964383 h 1487370"/>
                  <a:gd name="connsiteX473" fmla="*/ 72049 w 1676995"/>
                  <a:gd name="connsiteY473" fmla="*/ 969619 h 1487370"/>
                  <a:gd name="connsiteX474" fmla="*/ 70087 w 1676995"/>
                  <a:gd name="connsiteY474" fmla="*/ 979434 h 1487370"/>
                  <a:gd name="connsiteX475" fmla="*/ 70087 w 1676995"/>
                  <a:gd name="connsiteY475" fmla="*/ 979434 h 1487370"/>
                  <a:gd name="connsiteX476" fmla="*/ 70087 w 1676995"/>
                  <a:gd name="connsiteY476" fmla="*/ 980743 h 1487370"/>
                  <a:gd name="connsiteX477" fmla="*/ 71395 w 1676995"/>
                  <a:gd name="connsiteY477" fmla="*/ 983361 h 1487370"/>
                  <a:gd name="connsiteX478" fmla="*/ 78589 w 1676995"/>
                  <a:gd name="connsiteY478" fmla="*/ 998411 h 1487370"/>
                  <a:gd name="connsiteX479" fmla="*/ 81205 w 1676995"/>
                  <a:gd name="connsiteY479" fmla="*/ 1003647 h 1487370"/>
                  <a:gd name="connsiteX480" fmla="*/ 85128 w 1676995"/>
                  <a:gd name="connsiteY480" fmla="*/ 1014771 h 1487370"/>
                  <a:gd name="connsiteX481" fmla="*/ 85128 w 1676995"/>
                  <a:gd name="connsiteY481" fmla="*/ 1019352 h 1487370"/>
                  <a:gd name="connsiteX482" fmla="*/ 85782 w 1676995"/>
                  <a:gd name="connsiteY482" fmla="*/ 1028514 h 1487370"/>
                  <a:gd name="connsiteX483" fmla="*/ 92322 w 1676995"/>
                  <a:gd name="connsiteY483" fmla="*/ 1027205 h 1487370"/>
                  <a:gd name="connsiteX484" fmla="*/ 111941 w 1676995"/>
                  <a:gd name="connsiteY484" fmla="*/ 1028514 h 1487370"/>
                  <a:gd name="connsiteX485" fmla="*/ 105401 w 1676995"/>
                  <a:gd name="connsiteY485" fmla="*/ 1050763 h 1487370"/>
                  <a:gd name="connsiteX486" fmla="*/ 102785 w 1676995"/>
                  <a:gd name="connsiteY486" fmla="*/ 1054689 h 1487370"/>
                  <a:gd name="connsiteX487" fmla="*/ 98208 w 1676995"/>
                  <a:gd name="connsiteY487" fmla="*/ 1065159 h 1487370"/>
                  <a:gd name="connsiteX488" fmla="*/ 83820 w 1676995"/>
                  <a:gd name="connsiteY488" fmla="*/ 1073666 h 1487370"/>
                  <a:gd name="connsiteX489" fmla="*/ 76627 w 1676995"/>
                  <a:gd name="connsiteY489" fmla="*/ 1067122 h 1487370"/>
                  <a:gd name="connsiteX490" fmla="*/ 64856 w 1676995"/>
                  <a:gd name="connsiteY490" fmla="*/ 1074321 h 1487370"/>
                  <a:gd name="connsiteX491" fmla="*/ 58316 w 1676995"/>
                  <a:gd name="connsiteY491" fmla="*/ 1071703 h 1487370"/>
                  <a:gd name="connsiteX492" fmla="*/ 57008 w 1676995"/>
                  <a:gd name="connsiteY492" fmla="*/ 1071049 h 1487370"/>
                  <a:gd name="connsiteX493" fmla="*/ 53084 w 1676995"/>
                  <a:gd name="connsiteY493" fmla="*/ 1082173 h 1487370"/>
                  <a:gd name="connsiteX494" fmla="*/ 51122 w 1676995"/>
                  <a:gd name="connsiteY494" fmla="*/ 1084791 h 1487370"/>
                  <a:gd name="connsiteX495" fmla="*/ 32811 w 1676995"/>
                  <a:gd name="connsiteY495" fmla="*/ 1102460 h 1487370"/>
                  <a:gd name="connsiteX496" fmla="*/ 24964 w 1676995"/>
                  <a:gd name="connsiteY496" fmla="*/ 1105077 h 1487370"/>
                  <a:gd name="connsiteX497" fmla="*/ 22348 w 1676995"/>
                  <a:gd name="connsiteY497" fmla="*/ 1105732 h 1487370"/>
                  <a:gd name="connsiteX498" fmla="*/ 11231 w 1676995"/>
                  <a:gd name="connsiteY498" fmla="*/ 1125363 h 1487370"/>
                  <a:gd name="connsiteX499" fmla="*/ 113 w 1676995"/>
                  <a:gd name="connsiteY499" fmla="*/ 1134524 h 1487370"/>
                  <a:gd name="connsiteX500" fmla="*/ 767 w 1676995"/>
                  <a:gd name="connsiteY500" fmla="*/ 1135833 h 1487370"/>
                  <a:gd name="connsiteX501" fmla="*/ 4691 w 1676995"/>
                  <a:gd name="connsiteY501" fmla="*/ 1148921 h 1487370"/>
                  <a:gd name="connsiteX502" fmla="*/ 4037 w 1676995"/>
                  <a:gd name="connsiteY502" fmla="*/ 1154156 h 1487370"/>
                  <a:gd name="connsiteX503" fmla="*/ 2729 w 1676995"/>
                  <a:gd name="connsiteY503" fmla="*/ 1163972 h 1487370"/>
                  <a:gd name="connsiteX504" fmla="*/ 2729 w 1676995"/>
                  <a:gd name="connsiteY504" fmla="*/ 1205853 h 1487370"/>
                  <a:gd name="connsiteX505" fmla="*/ 5999 w 1676995"/>
                  <a:gd name="connsiteY505" fmla="*/ 1203890 h 1487370"/>
                  <a:gd name="connsiteX506" fmla="*/ 17116 w 1676995"/>
                  <a:gd name="connsiteY506" fmla="*/ 1208471 h 1487370"/>
                  <a:gd name="connsiteX507" fmla="*/ 28888 w 1676995"/>
                  <a:gd name="connsiteY507" fmla="*/ 1208471 h 1487370"/>
                  <a:gd name="connsiteX508" fmla="*/ 45891 w 1676995"/>
                  <a:gd name="connsiteY508" fmla="*/ 1213051 h 1487370"/>
                  <a:gd name="connsiteX509" fmla="*/ 57008 w 1676995"/>
                  <a:gd name="connsiteY509" fmla="*/ 1220904 h 1487370"/>
                  <a:gd name="connsiteX510" fmla="*/ 59624 w 1676995"/>
                  <a:gd name="connsiteY510" fmla="*/ 1209125 h 1487370"/>
                  <a:gd name="connsiteX511" fmla="*/ 62240 w 1676995"/>
                  <a:gd name="connsiteY511" fmla="*/ 1202581 h 1487370"/>
                  <a:gd name="connsiteX512" fmla="*/ 63548 w 1676995"/>
                  <a:gd name="connsiteY512" fmla="*/ 1212397 h 1487370"/>
                  <a:gd name="connsiteX513" fmla="*/ 75319 w 1676995"/>
                  <a:gd name="connsiteY513" fmla="*/ 1207162 h 1487370"/>
                  <a:gd name="connsiteX514" fmla="*/ 66817 w 1676995"/>
                  <a:gd name="connsiteY514" fmla="*/ 1216978 h 1487370"/>
                  <a:gd name="connsiteX515" fmla="*/ 62240 w 1676995"/>
                  <a:gd name="connsiteY515" fmla="*/ 1223522 h 1487370"/>
                  <a:gd name="connsiteX516" fmla="*/ 98208 w 1676995"/>
                  <a:gd name="connsiteY516" fmla="*/ 1255586 h 1487370"/>
                  <a:gd name="connsiteX517" fmla="*/ 119134 w 1676995"/>
                  <a:gd name="connsiteY517" fmla="*/ 1283725 h 1487370"/>
                  <a:gd name="connsiteX518" fmla="*/ 124366 w 1676995"/>
                  <a:gd name="connsiteY518" fmla="*/ 1309246 h 1487370"/>
                  <a:gd name="connsiteX519" fmla="*/ 129598 w 1676995"/>
                  <a:gd name="connsiteY519" fmla="*/ 1309246 h 1487370"/>
                  <a:gd name="connsiteX520" fmla="*/ 140715 w 1676995"/>
                  <a:gd name="connsiteY520" fmla="*/ 1293541 h 1487370"/>
                  <a:gd name="connsiteX521" fmla="*/ 151832 w 1676995"/>
                  <a:gd name="connsiteY521" fmla="*/ 1298776 h 1487370"/>
                  <a:gd name="connsiteX522" fmla="*/ 147909 w 1676995"/>
                  <a:gd name="connsiteY522" fmla="*/ 1298776 h 1487370"/>
                  <a:gd name="connsiteX523" fmla="*/ 138099 w 1676995"/>
                  <a:gd name="connsiteY523" fmla="*/ 1298776 h 1487370"/>
                  <a:gd name="connsiteX524" fmla="*/ 134175 w 1676995"/>
                  <a:gd name="connsiteY524" fmla="*/ 1312518 h 1487370"/>
                  <a:gd name="connsiteX525" fmla="*/ 119134 w 1676995"/>
                  <a:gd name="connsiteY525" fmla="*/ 1320371 h 1487370"/>
                  <a:gd name="connsiteX526" fmla="*/ 112595 w 1676995"/>
                  <a:gd name="connsiteY526" fmla="*/ 1329533 h 1487370"/>
                  <a:gd name="connsiteX527" fmla="*/ 118480 w 1676995"/>
                  <a:gd name="connsiteY527" fmla="*/ 1343929 h 1487370"/>
                  <a:gd name="connsiteX528" fmla="*/ 130252 w 1676995"/>
                  <a:gd name="connsiteY528" fmla="*/ 1348510 h 1487370"/>
                  <a:gd name="connsiteX529" fmla="*/ 136791 w 1676995"/>
                  <a:gd name="connsiteY529" fmla="*/ 1357017 h 1487370"/>
                  <a:gd name="connsiteX530" fmla="*/ 135483 w 1676995"/>
                  <a:gd name="connsiteY530" fmla="*/ 1363561 h 1487370"/>
                  <a:gd name="connsiteX531" fmla="*/ 145947 w 1676995"/>
                  <a:gd name="connsiteY531" fmla="*/ 1370105 h 1487370"/>
                  <a:gd name="connsiteX532" fmla="*/ 140715 w 1676995"/>
                  <a:gd name="connsiteY532" fmla="*/ 1375994 h 1487370"/>
                  <a:gd name="connsiteX533" fmla="*/ 134175 w 1676995"/>
                  <a:gd name="connsiteY533" fmla="*/ 1371413 h 1487370"/>
                  <a:gd name="connsiteX534" fmla="*/ 126328 w 1676995"/>
                  <a:gd name="connsiteY534" fmla="*/ 1362906 h 1487370"/>
                  <a:gd name="connsiteX535" fmla="*/ 131560 w 1676995"/>
                  <a:gd name="connsiteY535" fmla="*/ 1377303 h 1487370"/>
                  <a:gd name="connsiteX536" fmla="*/ 135483 w 1676995"/>
                  <a:gd name="connsiteY536" fmla="*/ 1394317 h 1487370"/>
                  <a:gd name="connsiteX537" fmla="*/ 138753 w 1676995"/>
                  <a:gd name="connsiteY537" fmla="*/ 1404788 h 1487370"/>
                  <a:gd name="connsiteX538" fmla="*/ 139407 w 1676995"/>
                  <a:gd name="connsiteY538" fmla="*/ 1411986 h 1487370"/>
                  <a:gd name="connsiteX539" fmla="*/ 146601 w 1676995"/>
                  <a:gd name="connsiteY539" fmla="*/ 1419838 h 1487370"/>
                  <a:gd name="connsiteX540" fmla="*/ 151832 w 1676995"/>
                  <a:gd name="connsiteY540" fmla="*/ 1439470 h 1487370"/>
                  <a:gd name="connsiteX541" fmla="*/ 172105 w 1676995"/>
                  <a:gd name="connsiteY541" fmla="*/ 1445359 h 1487370"/>
                  <a:gd name="connsiteX542" fmla="*/ 183876 w 1676995"/>
                  <a:gd name="connsiteY542" fmla="*/ 1466955 h 1487370"/>
                  <a:gd name="connsiteX543" fmla="*/ 193686 w 1676995"/>
                  <a:gd name="connsiteY543" fmla="*/ 1473498 h 1487370"/>
                  <a:gd name="connsiteX544" fmla="*/ 198918 w 1676995"/>
                  <a:gd name="connsiteY544" fmla="*/ 1473498 h 1487370"/>
                  <a:gd name="connsiteX545" fmla="*/ 210689 w 1676995"/>
                  <a:gd name="connsiteY545" fmla="*/ 1487240 h 1487370"/>
                  <a:gd name="connsiteX546" fmla="*/ 223768 w 1676995"/>
                  <a:gd name="connsiteY546" fmla="*/ 1484623 h 1487370"/>
                  <a:gd name="connsiteX547" fmla="*/ 235539 w 1676995"/>
                  <a:gd name="connsiteY547" fmla="*/ 1480042 h 1487370"/>
                  <a:gd name="connsiteX548" fmla="*/ 241425 w 1676995"/>
                  <a:gd name="connsiteY548" fmla="*/ 1468263 h 1487370"/>
                  <a:gd name="connsiteX549" fmla="*/ 244695 w 1676995"/>
                  <a:gd name="connsiteY549" fmla="*/ 1459756 h 1487370"/>
                  <a:gd name="connsiteX550" fmla="*/ 251888 w 1676995"/>
                  <a:gd name="connsiteY550" fmla="*/ 1467609 h 1487370"/>
                  <a:gd name="connsiteX551" fmla="*/ 259082 w 1676995"/>
                  <a:gd name="connsiteY551" fmla="*/ 1461065 h 1487370"/>
                  <a:gd name="connsiteX552" fmla="*/ 291780 w 1676995"/>
                  <a:gd name="connsiteY552" fmla="*/ 1424419 h 1487370"/>
                  <a:gd name="connsiteX553" fmla="*/ 314669 w 1676995"/>
                  <a:gd name="connsiteY553" fmla="*/ 1420493 h 1487370"/>
                  <a:gd name="connsiteX554" fmla="*/ 333633 w 1676995"/>
                  <a:gd name="connsiteY554" fmla="*/ 1415258 h 1487370"/>
                  <a:gd name="connsiteX555" fmla="*/ 345405 w 1676995"/>
                  <a:gd name="connsiteY555" fmla="*/ 1417875 h 1487370"/>
                  <a:gd name="connsiteX556" fmla="*/ 360446 w 1676995"/>
                  <a:gd name="connsiteY556" fmla="*/ 1423765 h 1487370"/>
                  <a:gd name="connsiteX557" fmla="*/ 377449 w 1676995"/>
                  <a:gd name="connsiteY557" fmla="*/ 1419838 h 1487370"/>
                  <a:gd name="connsiteX558" fmla="*/ 383988 w 1676995"/>
                  <a:gd name="connsiteY558" fmla="*/ 1412640 h 1487370"/>
                  <a:gd name="connsiteX559" fmla="*/ 398376 w 1676995"/>
                  <a:gd name="connsiteY559" fmla="*/ 1410677 h 1487370"/>
                  <a:gd name="connsiteX560" fmla="*/ 417340 w 1676995"/>
                  <a:gd name="connsiteY560" fmla="*/ 1397589 h 1487370"/>
                  <a:gd name="connsiteX561" fmla="*/ 431074 w 1676995"/>
                  <a:gd name="connsiteY561" fmla="*/ 1394317 h 1487370"/>
                  <a:gd name="connsiteX562" fmla="*/ 461810 w 1676995"/>
                  <a:gd name="connsiteY562" fmla="*/ 1400207 h 1487370"/>
                  <a:gd name="connsiteX563" fmla="*/ 469657 w 1676995"/>
                  <a:gd name="connsiteY563" fmla="*/ 1396280 h 1487370"/>
                  <a:gd name="connsiteX564" fmla="*/ 488622 w 1676995"/>
                  <a:gd name="connsiteY564" fmla="*/ 1404133 h 1487370"/>
                  <a:gd name="connsiteX565" fmla="*/ 503663 w 1676995"/>
                  <a:gd name="connsiteY565" fmla="*/ 1402170 h 1487370"/>
                  <a:gd name="connsiteX566" fmla="*/ 523282 w 1676995"/>
                  <a:gd name="connsiteY566" fmla="*/ 1411986 h 1487370"/>
                  <a:gd name="connsiteX567" fmla="*/ 538323 w 1676995"/>
                  <a:gd name="connsiteY567" fmla="*/ 1411986 h 1487370"/>
                  <a:gd name="connsiteX568" fmla="*/ 555980 w 1676995"/>
                  <a:gd name="connsiteY568" fmla="*/ 1425073 h 1487370"/>
                  <a:gd name="connsiteX569" fmla="*/ 571675 w 1676995"/>
                  <a:gd name="connsiteY569" fmla="*/ 1423110 h 1487370"/>
                  <a:gd name="connsiteX570" fmla="*/ 580177 w 1676995"/>
                  <a:gd name="connsiteY570" fmla="*/ 1419184 h 1487370"/>
                  <a:gd name="connsiteX571" fmla="*/ 627916 w 1676995"/>
                  <a:gd name="connsiteY571" fmla="*/ 1427691 h 1487370"/>
                  <a:gd name="connsiteX572" fmla="*/ 642303 w 1676995"/>
                  <a:gd name="connsiteY572" fmla="*/ 1429000 h 1487370"/>
                  <a:gd name="connsiteX573" fmla="*/ 650150 w 1676995"/>
                  <a:gd name="connsiteY573" fmla="*/ 1440124 h 1487370"/>
                  <a:gd name="connsiteX574" fmla="*/ 657998 w 1676995"/>
                  <a:gd name="connsiteY574" fmla="*/ 1440124 h 1487370"/>
                  <a:gd name="connsiteX575" fmla="*/ 664538 w 1676995"/>
                  <a:gd name="connsiteY575" fmla="*/ 1446668 h 1487370"/>
                  <a:gd name="connsiteX576" fmla="*/ 685464 w 1676995"/>
                  <a:gd name="connsiteY576" fmla="*/ 1441433 h 1487370"/>
                  <a:gd name="connsiteX577" fmla="*/ 699198 w 1676995"/>
                  <a:gd name="connsiteY577" fmla="*/ 1425073 h 1487370"/>
                  <a:gd name="connsiteX578" fmla="*/ 710969 w 1676995"/>
                  <a:gd name="connsiteY578" fmla="*/ 1425073 h 1487370"/>
                  <a:gd name="connsiteX579" fmla="*/ 718162 w 1676995"/>
                  <a:gd name="connsiteY579" fmla="*/ 1430308 h 1487370"/>
                  <a:gd name="connsiteX580" fmla="*/ 729934 w 1676995"/>
                  <a:gd name="connsiteY580" fmla="*/ 1425728 h 1487370"/>
                  <a:gd name="connsiteX581" fmla="*/ 743013 w 1676995"/>
                  <a:gd name="connsiteY581" fmla="*/ 1436852 h 1487370"/>
                  <a:gd name="connsiteX582" fmla="*/ 752168 w 1676995"/>
                  <a:gd name="connsiteY582" fmla="*/ 1455175 h 1487370"/>
                  <a:gd name="connsiteX583" fmla="*/ 760670 w 1676995"/>
                  <a:gd name="connsiteY583" fmla="*/ 1452558 h 1487370"/>
                  <a:gd name="connsiteX584" fmla="*/ 765902 w 1676995"/>
                  <a:gd name="connsiteY584" fmla="*/ 1447977 h 1487370"/>
                  <a:gd name="connsiteX585" fmla="*/ 771787 w 1676995"/>
                  <a:gd name="connsiteY585" fmla="*/ 1446668 h 1487370"/>
                  <a:gd name="connsiteX586" fmla="*/ 775057 w 1676995"/>
                  <a:gd name="connsiteY586" fmla="*/ 1440124 h 1487370"/>
                  <a:gd name="connsiteX587" fmla="*/ 782251 w 1676995"/>
                  <a:gd name="connsiteY587" fmla="*/ 1436198 h 1487370"/>
                  <a:gd name="connsiteX588" fmla="*/ 784866 w 1676995"/>
                  <a:gd name="connsiteY588" fmla="*/ 1429654 h 1487370"/>
                  <a:gd name="connsiteX589" fmla="*/ 792060 w 1676995"/>
                  <a:gd name="connsiteY589" fmla="*/ 1421147 h 1487370"/>
                  <a:gd name="connsiteX590" fmla="*/ 800561 w 1676995"/>
                  <a:gd name="connsiteY590" fmla="*/ 1418530 h 1487370"/>
                  <a:gd name="connsiteX591" fmla="*/ 805139 w 1676995"/>
                  <a:gd name="connsiteY591" fmla="*/ 1408714 h 1487370"/>
                  <a:gd name="connsiteX592" fmla="*/ 818218 w 1676995"/>
                  <a:gd name="connsiteY592" fmla="*/ 1381229 h 1487370"/>
                  <a:gd name="connsiteX593" fmla="*/ 826720 w 1676995"/>
                  <a:gd name="connsiteY593" fmla="*/ 1366833 h 1487370"/>
                  <a:gd name="connsiteX594" fmla="*/ 824758 w 1676995"/>
                  <a:gd name="connsiteY594" fmla="*/ 1360943 h 1487370"/>
                  <a:gd name="connsiteX595" fmla="*/ 834567 w 1676995"/>
                  <a:gd name="connsiteY595" fmla="*/ 1362906 h 1487370"/>
                  <a:gd name="connsiteX596" fmla="*/ 856802 w 1676995"/>
                  <a:gd name="connsiteY596" fmla="*/ 1342621 h 1487370"/>
                  <a:gd name="connsiteX597" fmla="*/ 875767 w 1676995"/>
                  <a:gd name="connsiteY597" fmla="*/ 1340003 h 1487370"/>
                  <a:gd name="connsiteX598" fmla="*/ 884268 w 1676995"/>
                  <a:gd name="connsiteY598" fmla="*/ 1326261 h 1487370"/>
                  <a:gd name="connsiteX599" fmla="*/ 891462 w 1676995"/>
                  <a:gd name="connsiteY599" fmla="*/ 1326261 h 1487370"/>
                  <a:gd name="connsiteX600" fmla="*/ 903233 w 1676995"/>
                  <a:gd name="connsiteY600" fmla="*/ 1317099 h 1487370"/>
                  <a:gd name="connsiteX601" fmla="*/ 913043 w 1676995"/>
                  <a:gd name="connsiteY601" fmla="*/ 1320371 h 1487370"/>
                  <a:gd name="connsiteX602" fmla="*/ 918928 w 1676995"/>
                  <a:gd name="connsiteY602" fmla="*/ 1317099 h 1487370"/>
                  <a:gd name="connsiteX603" fmla="*/ 930046 w 1676995"/>
                  <a:gd name="connsiteY603" fmla="*/ 1326915 h 1487370"/>
                  <a:gd name="connsiteX604" fmla="*/ 943779 w 1676995"/>
                  <a:gd name="connsiteY604" fmla="*/ 1319717 h 1487370"/>
                  <a:gd name="connsiteX605" fmla="*/ 956204 w 1676995"/>
                  <a:gd name="connsiteY605" fmla="*/ 1321680 h 1487370"/>
                  <a:gd name="connsiteX606" fmla="*/ 964706 w 1676995"/>
                  <a:gd name="connsiteY606" fmla="*/ 1329533 h 1487370"/>
                  <a:gd name="connsiteX607" fmla="*/ 977131 w 1676995"/>
                  <a:gd name="connsiteY607" fmla="*/ 1324952 h 1487370"/>
                  <a:gd name="connsiteX608" fmla="*/ 984978 w 1676995"/>
                  <a:gd name="connsiteY608" fmla="*/ 1326261 h 1487370"/>
                  <a:gd name="connsiteX609" fmla="*/ 995442 w 1676995"/>
                  <a:gd name="connsiteY609" fmla="*/ 1322989 h 1487370"/>
                  <a:gd name="connsiteX610" fmla="*/ 999366 w 1676995"/>
                  <a:gd name="connsiteY610" fmla="*/ 1317753 h 1487370"/>
                  <a:gd name="connsiteX611" fmla="*/ 997404 w 1676995"/>
                  <a:gd name="connsiteY611" fmla="*/ 1311210 h 1487370"/>
                  <a:gd name="connsiteX612" fmla="*/ 998712 w 1676995"/>
                  <a:gd name="connsiteY612" fmla="*/ 1296813 h 1487370"/>
                  <a:gd name="connsiteX613" fmla="*/ 997404 w 1676995"/>
                  <a:gd name="connsiteY613" fmla="*/ 1296813 h 1487370"/>
                  <a:gd name="connsiteX614" fmla="*/ 995442 w 1676995"/>
                  <a:gd name="connsiteY614" fmla="*/ 1306629 h 1487370"/>
                  <a:gd name="connsiteX615" fmla="*/ 995442 w 1676995"/>
                  <a:gd name="connsiteY615" fmla="*/ 1315790 h 1487370"/>
                  <a:gd name="connsiteX616" fmla="*/ 981055 w 1676995"/>
                  <a:gd name="connsiteY616" fmla="*/ 1300085 h 1487370"/>
                  <a:gd name="connsiteX617" fmla="*/ 986286 w 1676995"/>
                  <a:gd name="connsiteY617" fmla="*/ 1291578 h 1487370"/>
                  <a:gd name="connsiteX618" fmla="*/ 992172 w 1676995"/>
                  <a:gd name="connsiteY618" fmla="*/ 1283071 h 1487370"/>
                  <a:gd name="connsiteX619" fmla="*/ 996096 w 1676995"/>
                  <a:gd name="connsiteY619" fmla="*/ 1288961 h 1487370"/>
                  <a:gd name="connsiteX620" fmla="*/ 996750 w 1676995"/>
                  <a:gd name="connsiteY620" fmla="*/ 1273255 h 1487370"/>
                  <a:gd name="connsiteX621" fmla="*/ 1009175 w 1676995"/>
                  <a:gd name="connsiteY621" fmla="*/ 1254932 h 1487370"/>
                  <a:gd name="connsiteX622" fmla="*/ 1018984 w 1676995"/>
                  <a:gd name="connsiteY622" fmla="*/ 1250351 h 1487370"/>
                  <a:gd name="connsiteX623" fmla="*/ 1027486 w 1676995"/>
                  <a:gd name="connsiteY623" fmla="*/ 1218287 h 1487370"/>
                  <a:gd name="connsiteX624" fmla="*/ 1041219 w 1676995"/>
                  <a:gd name="connsiteY624" fmla="*/ 1216323 h 1487370"/>
                  <a:gd name="connsiteX625" fmla="*/ 1047759 w 1676995"/>
                  <a:gd name="connsiteY625" fmla="*/ 1190148 h 1487370"/>
                  <a:gd name="connsiteX626" fmla="*/ 1062146 w 1676995"/>
                  <a:gd name="connsiteY626" fmla="*/ 1188184 h 1487370"/>
                  <a:gd name="connsiteX627" fmla="*/ 1067378 w 1676995"/>
                  <a:gd name="connsiteY627" fmla="*/ 1176405 h 1487370"/>
                  <a:gd name="connsiteX628" fmla="*/ 1093536 w 1676995"/>
                  <a:gd name="connsiteY628" fmla="*/ 1164627 h 1487370"/>
                  <a:gd name="connsiteX629" fmla="*/ 1107269 w 1676995"/>
                  <a:gd name="connsiteY629" fmla="*/ 1158737 h 1487370"/>
                  <a:gd name="connsiteX630" fmla="*/ 1114463 w 1676995"/>
                  <a:gd name="connsiteY630" fmla="*/ 1161355 h 1487370"/>
                  <a:gd name="connsiteX631" fmla="*/ 1120348 w 1676995"/>
                  <a:gd name="connsiteY631" fmla="*/ 1155465 h 1487370"/>
                  <a:gd name="connsiteX632" fmla="*/ 1125580 w 1676995"/>
                  <a:gd name="connsiteY632" fmla="*/ 1147612 h 1487370"/>
                  <a:gd name="connsiteX633" fmla="*/ 1139967 w 1676995"/>
                  <a:gd name="connsiteY633" fmla="*/ 1146958 h 1487370"/>
                  <a:gd name="connsiteX634" fmla="*/ 1147161 w 1676995"/>
                  <a:gd name="connsiteY634" fmla="*/ 1139105 h 1487370"/>
                  <a:gd name="connsiteX635" fmla="*/ 1158932 w 1676995"/>
                  <a:gd name="connsiteY635" fmla="*/ 1132561 h 1487370"/>
                  <a:gd name="connsiteX636" fmla="*/ 1166780 w 1676995"/>
                  <a:gd name="connsiteY636" fmla="*/ 1128635 h 1487370"/>
                  <a:gd name="connsiteX637" fmla="*/ 1159586 w 1676995"/>
                  <a:gd name="connsiteY637" fmla="*/ 1123400 h 1487370"/>
                  <a:gd name="connsiteX638" fmla="*/ 1162202 w 1676995"/>
                  <a:gd name="connsiteY638" fmla="*/ 1115547 h 1487370"/>
                  <a:gd name="connsiteX639" fmla="*/ 1150431 w 1676995"/>
                  <a:gd name="connsiteY639" fmla="*/ 1109003 h 1487370"/>
                  <a:gd name="connsiteX640" fmla="*/ 1136697 w 1676995"/>
                  <a:gd name="connsiteY640" fmla="*/ 1102460 h 1487370"/>
                  <a:gd name="connsiteX641" fmla="*/ 1121002 w 1676995"/>
                  <a:gd name="connsiteY641" fmla="*/ 1083482 h 1487370"/>
                  <a:gd name="connsiteX642" fmla="*/ 1108577 w 1676995"/>
                  <a:gd name="connsiteY642" fmla="*/ 1047491 h 1487370"/>
                  <a:gd name="connsiteX643" fmla="*/ 1113155 w 1676995"/>
                  <a:gd name="connsiteY643" fmla="*/ 1035712 h 1487370"/>
                  <a:gd name="connsiteX644" fmla="*/ 1105961 w 1676995"/>
                  <a:gd name="connsiteY644" fmla="*/ 1020661 h 1487370"/>
                  <a:gd name="connsiteX645" fmla="*/ 1101383 w 1676995"/>
                  <a:gd name="connsiteY645" fmla="*/ 989905 h 1487370"/>
                  <a:gd name="connsiteX646" fmla="*/ 1109231 w 1676995"/>
                  <a:gd name="connsiteY646" fmla="*/ 973545 h 1487370"/>
                  <a:gd name="connsiteX647" fmla="*/ 1123618 w 1676995"/>
                  <a:gd name="connsiteY647" fmla="*/ 953913 h 1487370"/>
                  <a:gd name="connsiteX648" fmla="*/ 1129504 w 1676995"/>
                  <a:gd name="connsiteY648" fmla="*/ 944097 h 1487370"/>
                  <a:gd name="connsiteX649" fmla="*/ 1137351 w 1676995"/>
                  <a:gd name="connsiteY649" fmla="*/ 929701 h 1487370"/>
                  <a:gd name="connsiteX650" fmla="*/ 1156316 w 1676995"/>
                  <a:gd name="connsiteY650" fmla="*/ 912032 h 1487370"/>
                  <a:gd name="connsiteX651" fmla="*/ 1167434 w 1676995"/>
                  <a:gd name="connsiteY651" fmla="*/ 898290 h 1487370"/>
                  <a:gd name="connsiteX652" fmla="*/ 1175281 w 1676995"/>
                  <a:gd name="connsiteY652" fmla="*/ 886511 h 1487370"/>
                  <a:gd name="connsiteX653" fmla="*/ 1188360 w 1676995"/>
                  <a:gd name="connsiteY653" fmla="*/ 881276 h 1487370"/>
                  <a:gd name="connsiteX654" fmla="*/ 1195554 w 1676995"/>
                  <a:gd name="connsiteY654" fmla="*/ 867534 h 1487370"/>
                  <a:gd name="connsiteX655" fmla="*/ 1204055 w 1676995"/>
                  <a:gd name="connsiteY655" fmla="*/ 861644 h 1487370"/>
                  <a:gd name="connsiteX656" fmla="*/ 1211249 w 1676995"/>
                  <a:gd name="connsiteY656" fmla="*/ 853792 h 1487370"/>
                  <a:gd name="connsiteX657" fmla="*/ 1219096 w 1676995"/>
                  <a:gd name="connsiteY657" fmla="*/ 846593 h 1487370"/>
                  <a:gd name="connsiteX658" fmla="*/ 1228252 w 1676995"/>
                  <a:gd name="connsiteY658" fmla="*/ 837432 h 1487370"/>
                  <a:gd name="connsiteX659" fmla="*/ 1240023 w 1676995"/>
                  <a:gd name="connsiteY659" fmla="*/ 819763 h 1487370"/>
                  <a:gd name="connsiteX660" fmla="*/ 1266182 w 1676995"/>
                  <a:gd name="connsiteY660" fmla="*/ 787698 h 1487370"/>
                  <a:gd name="connsiteX661" fmla="*/ 1281223 w 1676995"/>
                  <a:gd name="connsiteY661" fmla="*/ 786390 h 1487370"/>
                  <a:gd name="connsiteX662" fmla="*/ 1283839 w 1676995"/>
                  <a:gd name="connsiteY662" fmla="*/ 791625 h 1487370"/>
                  <a:gd name="connsiteX663" fmla="*/ 1295610 w 1676995"/>
                  <a:gd name="connsiteY663" fmla="*/ 786390 h 1487370"/>
                  <a:gd name="connsiteX664" fmla="*/ 1308689 w 1676995"/>
                  <a:gd name="connsiteY664" fmla="*/ 776574 h 1487370"/>
                  <a:gd name="connsiteX665" fmla="*/ 1302149 w 1676995"/>
                  <a:gd name="connsiteY665" fmla="*/ 774610 h 1487370"/>
                  <a:gd name="connsiteX666" fmla="*/ 1298226 w 1676995"/>
                  <a:gd name="connsiteY666" fmla="*/ 767412 h 1487370"/>
                  <a:gd name="connsiteX667" fmla="*/ 1292340 w 1676995"/>
                  <a:gd name="connsiteY667" fmla="*/ 763486 h 1487370"/>
                  <a:gd name="connsiteX668" fmla="*/ 1283839 w 1676995"/>
                  <a:gd name="connsiteY668" fmla="*/ 760214 h 1487370"/>
                  <a:gd name="connsiteX669" fmla="*/ 1305419 w 1676995"/>
                  <a:gd name="connsiteY669" fmla="*/ 739928 h 1487370"/>
                  <a:gd name="connsiteX670" fmla="*/ 1330270 w 1676995"/>
                  <a:gd name="connsiteY670" fmla="*/ 716370 h 1487370"/>
                  <a:gd name="connsiteX671" fmla="*/ 1348581 w 1676995"/>
                  <a:gd name="connsiteY671" fmla="*/ 715061 h 1487370"/>
                  <a:gd name="connsiteX672" fmla="*/ 1356428 w 1676995"/>
                  <a:gd name="connsiteY672" fmla="*/ 719642 h 1487370"/>
                  <a:gd name="connsiteX673" fmla="*/ 1361660 w 1676995"/>
                  <a:gd name="connsiteY673" fmla="*/ 710480 h 1487370"/>
                  <a:gd name="connsiteX674" fmla="*/ 1381279 w 1676995"/>
                  <a:gd name="connsiteY674" fmla="*/ 709171 h 1487370"/>
                  <a:gd name="connsiteX675" fmla="*/ 1403513 w 1676995"/>
                  <a:gd name="connsiteY675" fmla="*/ 702627 h 1487370"/>
                  <a:gd name="connsiteX676" fmla="*/ 1447983 w 1676995"/>
                  <a:gd name="connsiteY676" fmla="*/ 697392 h 1487370"/>
                  <a:gd name="connsiteX677" fmla="*/ 1468910 w 1676995"/>
                  <a:gd name="connsiteY677" fmla="*/ 692812 h 1487370"/>
                  <a:gd name="connsiteX678" fmla="*/ 1486566 w 1676995"/>
                  <a:gd name="connsiteY678" fmla="*/ 692157 h 1487370"/>
                  <a:gd name="connsiteX679" fmla="*/ 1515995 w 1676995"/>
                  <a:gd name="connsiteY679" fmla="*/ 664019 h 1487370"/>
                  <a:gd name="connsiteX680" fmla="*/ 1538229 w 1676995"/>
                  <a:gd name="connsiteY680" fmla="*/ 652894 h 1487370"/>
                  <a:gd name="connsiteX681" fmla="*/ 1574197 w 1676995"/>
                  <a:gd name="connsiteY681" fmla="*/ 640460 h 1487370"/>
                  <a:gd name="connsiteX682" fmla="*/ 1589238 w 1676995"/>
                  <a:gd name="connsiteY682" fmla="*/ 633262 h 1487370"/>
                  <a:gd name="connsiteX683" fmla="*/ 1598394 w 1676995"/>
                  <a:gd name="connsiteY683" fmla="*/ 625410 h 1487370"/>
                  <a:gd name="connsiteX684" fmla="*/ 1612781 w 1676995"/>
                  <a:gd name="connsiteY684" fmla="*/ 624101 h 1487370"/>
                  <a:gd name="connsiteX685" fmla="*/ 1623244 w 1676995"/>
                  <a:gd name="connsiteY685" fmla="*/ 614940 h 1487370"/>
                  <a:gd name="connsiteX686" fmla="*/ 1634362 w 1676995"/>
                  <a:gd name="connsiteY686" fmla="*/ 610359 h 1487370"/>
                  <a:gd name="connsiteX687" fmla="*/ 1639593 w 1676995"/>
                  <a:gd name="connsiteY687" fmla="*/ 601197 h 1487370"/>
                  <a:gd name="connsiteX688" fmla="*/ 1652672 w 1676995"/>
                  <a:gd name="connsiteY688" fmla="*/ 595308 h 1487370"/>
                  <a:gd name="connsiteX689" fmla="*/ 1657904 w 1676995"/>
                  <a:gd name="connsiteY689" fmla="*/ 580911 h 1487370"/>
                  <a:gd name="connsiteX690" fmla="*/ 1654634 w 1676995"/>
                  <a:gd name="connsiteY690" fmla="*/ 568478 h 1487370"/>
                  <a:gd name="connsiteX691" fmla="*/ 1658558 w 1676995"/>
                  <a:gd name="connsiteY691" fmla="*/ 563243 h 1487370"/>
                  <a:gd name="connsiteX692" fmla="*/ 1655942 w 1676995"/>
                  <a:gd name="connsiteY692" fmla="*/ 556699 h 1487370"/>
                  <a:gd name="connsiteX693" fmla="*/ 1648095 w 1676995"/>
                  <a:gd name="connsiteY693" fmla="*/ 550809 h 1487370"/>
                  <a:gd name="connsiteX694" fmla="*/ 1649403 w 1676995"/>
                  <a:gd name="connsiteY694" fmla="*/ 533141 h 1487370"/>
                  <a:gd name="connsiteX695" fmla="*/ 1656596 w 1676995"/>
                  <a:gd name="connsiteY695" fmla="*/ 525942 h 1487370"/>
                  <a:gd name="connsiteX696" fmla="*/ 1664444 w 1676995"/>
                  <a:gd name="connsiteY696" fmla="*/ 531178 h 1487370"/>
                  <a:gd name="connsiteX697" fmla="*/ 1672945 w 1676995"/>
                  <a:gd name="connsiteY697" fmla="*/ 526597 h 1487370"/>
                  <a:gd name="connsiteX698" fmla="*/ 1676869 w 1676995"/>
                  <a:gd name="connsiteY698" fmla="*/ 514818 h 148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</a:cxnLst>
                <a:rect l="l" t="t" r="r" b="b"/>
                <a:pathLst>
                  <a:path w="1676995" h="1487370">
                    <a:moveTo>
                      <a:pt x="1670329" y="513509"/>
                    </a:moveTo>
                    <a:cubicBezTo>
                      <a:pt x="1669675" y="510891"/>
                      <a:pt x="1661174" y="511546"/>
                      <a:pt x="1657904" y="509583"/>
                    </a:cubicBezTo>
                    <a:cubicBezTo>
                      <a:pt x="1654634" y="507619"/>
                      <a:pt x="1650057" y="505002"/>
                      <a:pt x="1650057" y="500421"/>
                    </a:cubicBezTo>
                    <a:cubicBezTo>
                      <a:pt x="1650057" y="499767"/>
                      <a:pt x="1650057" y="499113"/>
                      <a:pt x="1650057" y="498458"/>
                    </a:cubicBezTo>
                    <a:cubicBezTo>
                      <a:pt x="1647441" y="498458"/>
                      <a:pt x="1644171" y="499113"/>
                      <a:pt x="1640247" y="498458"/>
                    </a:cubicBezTo>
                    <a:cubicBezTo>
                      <a:pt x="1634362" y="498458"/>
                      <a:pt x="1630438" y="493877"/>
                      <a:pt x="1627822" y="489951"/>
                    </a:cubicBezTo>
                    <a:cubicBezTo>
                      <a:pt x="1627168" y="489297"/>
                      <a:pt x="1626514" y="487988"/>
                      <a:pt x="1625860" y="487334"/>
                    </a:cubicBezTo>
                    <a:cubicBezTo>
                      <a:pt x="1625860" y="487334"/>
                      <a:pt x="1624552" y="487334"/>
                      <a:pt x="1623898" y="487988"/>
                    </a:cubicBezTo>
                    <a:cubicBezTo>
                      <a:pt x="1621282" y="488642"/>
                      <a:pt x="1618667" y="489951"/>
                      <a:pt x="1614743" y="489951"/>
                    </a:cubicBezTo>
                    <a:cubicBezTo>
                      <a:pt x="1610819" y="489951"/>
                      <a:pt x="1614089" y="489951"/>
                      <a:pt x="1612781" y="491260"/>
                    </a:cubicBezTo>
                    <a:cubicBezTo>
                      <a:pt x="1611473" y="492569"/>
                      <a:pt x="1609511" y="493877"/>
                      <a:pt x="1606895" y="495186"/>
                    </a:cubicBezTo>
                    <a:cubicBezTo>
                      <a:pt x="1601663" y="497149"/>
                      <a:pt x="1598394" y="496495"/>
                      <a:pt x="1595124" y="496495"/>
                    </a:cubicBezTo>
                    <a:cubicBezTo>
                      <a:pt x="1594470" y="496495"/>
                      <a:pt x="1593162" y="496495"/>
                      <a:pt x="1592508" y="496495"/>
                    </a:cubicBezTo>
                    <a:cubicBezTo>
                      <a:pt x="1592508" y="496495"/>
                      <a:pt x="1592508" y="497149"/>
                      <a:pt x="1592508" y="497149"/>
                    </a:cubicBezTo>
                    <a:cubicBezTo>
                      <a:pt x="1592508" y="499767"/>
                      <a:pt x="1592508" y="503039"/>
                      <a:pt x="1589892" y="505656"/>
                    </a:cubicBezTo>
                    <a:cubicBezTo>
                      <a:pt x="1585314" y="510891"/>
                      <a:pt x="1576813" y="508274"/>
                      <a:pt x="1572235" y="505656"/>
                    </a:cubicBezTo>
                    <a:cubicBezTo>
                      <a:pt x="1570927" y="506965"/>
                      <a:pt x="1568965" y="508274"/>
                      <a:pt x="1566350" y="508274"/>
                    </a:cubicBezTo>
                    <a:cubicBezTo>
                      <a:pt x="1566350" y="508274"/>
                      <a:pt x="1565042" y="508274"/>
                      <a:pt x="1565042" y="508274"/>
                    </a:cubicBezTo>
                    <a:cubicBezTo>
                      <a:pt x="1559810" y="508274"/>
                      <a:pt x="1555886" y="504348"/>
                      <a:pt x="1553924" y="501730"/>
                    </a:cubicBezTo>
                    <a:cubicBezTo>
                      <a:pt x="1553924" y="501730"/>
                      <a:pt x="1553270" y="500421"/>
                      <a:pt x="1552616" y="500421"/>
                    </a:cubicBezTo>
                    <a:cubicBezTo>
                      <a:pt x="1549347" y="497804"/>
                      <a:pt x="1542153" y="493223"/>
                      <a:pt x="1538229" y="489951"/>
                    </a:cubicBezTo>
                    <a:cubicBezTo>
                      <a:pt x="1535613" y="487988"/>
                      <a:pt x="1530382" y="487334"/>
                      <a:pt x="1527766" y="487988"/>
                    </a:cubicBezTo>
                    <a:cubicBezTo>
                      <a:pt x="1522534" y="489297"/>
                      <a:pt x="1519918" y="487988"/>
                      <a:pt x="1517303" y="487988"/>
                    </a:cubicBezTo>
                    <a:cubicBezTo>
                      <a:pt x="1517303" y="487988"/>
                      <a:pt x="1517303" y="487988"/>
                      <a:pt x="1517303" y="487988"/>
                    </a:cubicBezTo>
                    <a:cubicBezTo>
                      <a:pt x="1515995" y="488642"/>
                      <a:pt x="1514687" y="490606"/>
                      <a:pt x="1513379" y="491260"/>
                    </a:cubicBezTo>
                    <a:cubicBezTo>
                      <a:pt x="1510763" y="493877"/>
                      <a:pt x="1508147" y="495841"/>
                      <a:pt x="1505531" y="497149"/>
                    </a:cubicBezTo>
                    <a:cubicBezTo>
                      <a:pt x="1502261" y="498458"/>
                      <a:pt x="1497684" y="498458"/>
                      <a:pt x="1493760" y="495841"/>
                    </a:cubicBezTo>
                    <a:cubicBezTo>
                      <a:pt x="1489182" y="493223"/>
                      <a:pt x="1483951" y="487988"/>
                      <a:pt x="1483297" y="482753"/>
                    </a:cubicBezTo>
                    <a:cubicBezTo>
                      <a:pt x="1483297" y="482099"/>
                      <a:pt x="1483297" y="481444"/>
                      <a:pt x="1483297" y="480135"/>
                    </a:cubicBezTo>
                    <a:cubicBezTo>
                      <a:pt x="1482643" y="480135"/>
                      <a:pt x="1481989" y="480135"/>
                      <a:pt x="1481335" y="480135"/>
                    </a:cubicBezTo>
                    <a:cubicBezTo>
                      <a:pt x="1475449" y="479481"/>
                      <a:pt x="1473487" y="475555"/>
                      <a:pt x="1472179" y="472937"/>
                    </a:cubicBezTo>
                    <a:cubicBezTo>
                      <a:pt x="1472179" y="472937"/>
                      <a:pt x="1471525" y="471628"/>
                      <a:pt x="1470871" y="470974"/>
                    </a:cubicBezTo>
                    <a:cubicBezTo>
                      <a:pt x="1470217" y="470974"/>
                      <a:pt x="1467602" y="469665"/>
                      <a:pt x="1463024" y="468356"/>
                    </a:cubicBezTo>
                    <a:lnTo>
                      <a:pt x="1461716" y="468356"/>
                    </a:lnTo>
                    <a:cubicBezTo>
                      <a:pt x="1461062" y="468356"/>
                      <a:pt x="1459754" y="467047"/>
                      <a:pt x="1458446" y="466393"/>
                    </a:cubicBezTo>
                    <a:cubicBezTo>
                      <a:pt x="1455830" y="467047"/>
                      <a:pt x="1452561" y="468356"/>
                      <a:pt x="1451907" y="469665"/>
                    </a:cubicBezTo>
                    <a:cubicBezTo>
                      <a:pt x="1447983" y="473591"/>
                      <a:pt x="1442097" y="473591"/>
                      <a:pt x="1435557" y="473591"/>
                    </a:cubicBezTo>
                    <a:cubicBezTo>
                      <a:pt x="1433595" y="473591"/>
                      <a:pt x="1432288" y="473591"/>
                      <a:pt x="1430326" y="473591"/>
                    </a:cubicBezTo>
                    <a:cubicBezTo>
                      <a:pt x="1429018" y="473591"/>
                      <a:pt x="1427710" y="473591"/>
                      <a:pt x="1426402" y="473591"/>
                    </a:cubicBezTo>
                    <a:cubicBezTo>
                      <a:pt x="1420516" y="473591"/>
                      <a:pt x="1417246" y="472283"/>
                      <a:pt x="1414631" y="465739"/>
                    </a:cubicBezTo>
                    <a:cubicBezTo>
                      <a:pt x="1412669" y="461158"/>
                      <a:pt x="1412669" y="456577"/>
                      <a:pt x="1412669" y="452651"/>
                    </a:cubicBezTo>
                    <a:cubicBezTo>
                      <a:pt x="1412669" y="451342"/>
                      <a:pt x="1412669" y="450033"/>
                      <a:pt x="1412669" y="448724"/>
                    </a:cubicBezTo>
                    <a:cubicBezTo>
                      <a:pt x="1412669" y="444798"/>
                      <a:pt x="1412669" y="440217"/>
                      <a:pt x="1413977" y="436291"/>
                    </a:cubicBezTo>
                    <a:cubicBezTo>
                      <a:pt x="1412669" y="433674"/>
                      <a:pt x="1411361" y="429747"/>
                      <a:pt x="1409399" y="425167"/>
                    </a:cubicBezTo>
                    <a:cubicBezTo>
                      <a:pt x="1408745" y="422549"/>
                      <a:pt x="1407437" y="419277"/>
                      <a:pt x="1406783" y="417314"/>
                    </a:cubicBezTo>
                    <a:cubicBezTo>
                      <a:pt x="1404167" y="417314"/>
                      <a:pt x="1398936" y="417314"/>
                      <a:pt x="1395666" y="417314"/>
                    </a:cubicBezTo>
                    <a:cubicBezTo>
                      <a:pt x="1390434" y="417314"/>
                      <a:pt x="1386510" y="417314"/>
                      <a:pt x="1383895" y="417314"/>
                    </a:cubicBezTo>
                    <a:cubicBezTo>
                      <a:pt x="1376701" y="415351"/>
                      <a:pt x="1375393" y="408152"/>
                      <a:pt x="1375393" y="404880"/>
                    </a:cubicBezTo>
                    <a:cubicBezTo>
                      <a:pt x="1375393" y="404880"/>
                      <a:pt x="1375393" y="403572"/>
                      <a:pt x="1375393" y="402917"/>
                    </a:cubicBezTo>
                    <a:cubicBezTo>
                      <a:pt x="1374085" y="402917"/>
                      <a:pt x="1372777" y="402917"/>
                      <a:pt x="1371469" y="402917"/>
                    </a:cubicBezTo>
                    <a:cubicBezTo>
                      <a:pt x="1368853" y="402917"/>
                      <a:pt x="1366892" y="402917"/>
                      <a:pt x="1364930" y="401608"/>
                    </a:cubicBezTo>
                    <a:cubicBezTo>
                      <a:pt x="1364276" y="401608"/>
                      <a:pt x="1362968" y="401608"/>
                      <a:pt x="1361660" y="401608"/>
                    </a:cubicBezTo>
                    <a:cubicBezTo>
                      <a:pt x="1359044" y="401608"/>
                      <a:pt x="1356428" y="401608"/>
                      <a:pt x="1353158" y="399645"/>
                    </a:cubicBezTo>
                    <a:cubicBezTo>
                      <a:pt x="1347927" y="397682"/>
                      <a:pt x="1344657" y="393101"/>
                      <a:pt x="1342041" y="389829"/>
                    </a:cubicBezTo>
                    <a:cubicBezTo>
                      <a:pt x="1342041" y="389829"/>
                      <a:pt x="1342041" y="389829"/>
                      <a:pt x="1342041" y="389829"/>
                    </a:cubicBezTo>
                    <a:cubicBezTo>
                      <a:pt x="1342041" y="389829"/>
                      <a:pt x="1340733" y="389829"/>
                      <a:pt x="1340079" y="389829"/>
                    </a:cubicBezTo>
                    <a:cubicBezTo>
                      <a:pt x="1338771" y="389829"/>
                      <a:pt x="1337463" y="389829"/>
                      <a:pt x="1336155" y="389829"/>
                    </a:cubicBezTo>
                    <a:cubicBezTo>
                      <a:pt x="1332886" y="389829"/>
                      <a:pt x="1330270" y="387866"/>
                      <a:pt x="1328962" y="386557"/>
                    </a:cubicBezTo>
                    <a:cubicBezTo>
                      <a:pt x="1328962" y="388521"/>
                      <a:pt x="1327654" y="390484"/>
                      <a:pt x="1327654" y="391138"/>
                    </a:cubicBezTo>
                    <a:cubicBezTo>
                      <a:pt x="1327654" y="393101"/>
                      <a:pt x="1326346" y="395064"/>
                      <a:pt x="1325692" y="396373"/>
                    </a:cubicBezTo>
                    <a:cubicBezTo>
                      <a:pt x="1325692" y="397028"/>
                      <a:pt x="1326346" y="398336"/>
                      <a:pt x="1327000" y="398991"/>
                    </a:cubicBezTo>
                    <a:cubicBezTo>
                      <a:pt x="1328308" y="402263"/>
                      <a:pt x="1330270" y="406189"/>
                      <a:pt x="1329616" y="410116"/>
                    </a:cubicBezTo>
                    <a:cubicBezTo>
                      <a:pt x="1329616" y="412733"/>
                      <a:pt x="1327654" y="414696"/>
                      <a:pt x="1325038" y="416005"/>
                    </a:cubicBezTo>
                    <a:cubicBezTo>
                      <a:pt x="1320460" y="417968"/>
                      <a:pt x="1315883" y="416005"/>
                      <a:pt x="1311305" y="413388"/>
                    </a:cubicBezTo>
                    <a:cubicBezTo>
                      <a:pt x="1309343" y="412733"/>
                      <a:pt x="1307381" y="411424"/>
                      <a:pt x="1306073" y="411424"/>
                    </a:cubicBezTo>
                    <a:cubicBezTo>
                      <a:pt x="1304111" y="411424"/>
                      <a:pt x="1300842" y="411424"/>
                      <a:pt x="1297572" y="411424"/>
                    </a:cubicBezTo>
                    <a:cubicBezTo>
                      <a:pt x="1294302" y="411424"/>
                      <a:pt x="1291686" y="411424"/>
                      <a:pt x="1288416" y="411424"/>
                    </a:cubicBezTo>
                    <a:cubicBezTo>
                      <a:pt x="1283839" y="411424"/>
                      <a:pt x="1280569" y="408807"/>
                      <a:pt x="1279261" y="406189"/>
                    </a:cubicBezTo>
                    <a:cubicBezTo>
                      <a:pt x="1277299" y="408152"/>
                      <a:pt x="1274683" y="410770"/>
                      <a:pt x="1271413" y="411424"/>
                    </a:cubicBezTo>
                    <a:cubicBezTo>
                      <a:pt x="1267489" y="412733"/>
                      <a:pt x="1264874" y="411424"/>
                      <a:pt x="1263566" y="410116"/>
                    </a:cubicBezTo>
                    <a:cubicBezTo>
                      <a:pt x="1259642" y="407498"/>
                      <a:pt x="1259642" y="402917"/>
                      <a:pt x="1259642" y="399645"/>
                    </a:cubicBezTo>
                    <a:lnTo>
                      <a:pt x="1259642" y="399645"/>
                    </a:lnTo>
                    <a:cubicBezTo>
                      <a:pt x="1259642" y="399645"/>
                      <a:pt x="1258988" y="399645"/>
                      <a:pt x="1258334" y="399645"/>
                    </a:cubicBezTo>
                    <a:cubicBezTo>
                      <a:pt x="1257026" y="399645"/>
                      <a:pt x="1255718" y="398991"/>
                      <a:pt x="1254410" y="398336"/>
                    </a:cubicBezTo>
                    <a:cubicBezTo>
                      <a:pt x="1254410" y="398336"/>
                      <a:pt x="1253102" y="398336"/>
                      <a:pt x="1252448" y="398991"/>
                    </a:cubicBezTo>
                    <a:cubicBezTo>
                      <a:pt x="1249833" y="400300"/>
                      <a:pt x="1247217" y="401608"/>
                      <a:pt x="1243947" y="401608"/>
                    </a:cubicBezTo>
                    <a:cubicBezTo>
                      <a:pt x="1241985" y="401608"/>
                      <a:pt x="1240023" y="401608"/>
                      <a:pt x="1238061" y="402263"/>
                    </a:cubicBezTo>
                    <a:cubicBezTo>
                      <a:pt x="1234791" y="402263"/>
                      <a:pt x="1231522" y="403572"/>
                      <a:pt x="1228252" y="403572"/>
                    </a:cubicBezTo>
                    <a:cubicBezTo>
                      <a:pt x="1220404" y="403572"/>
                      <a:pt x="1215173" y="395719"/>
                      <a:pt x="1211249" y="389829"/>
                    </a:cubicBezTo>
                    <a:cubicBezTo>
                      <a:pt x="1210595" y="388521"/>
                      <a:pt x="1209941" y="387866"/>
                      <a:pt x="1209287" y="387212"/>
                    </a:cubicBezTo>
                    <a:cubicBezTo>
                      <a:pt x="1207325" y="384594"/>
                      <a:pt x="1206017" y="382631"/>
                      <a:pt x="1206017" y="380014"/>
                    </a:cubicBezTo>
                    <a:cubicBezTo>
                      <a:pt x="1206017" y="380014"/>
                      <a:pt x="1204709" y="380014"/>
                      <a:pt x="1204055" y="380014"/>
                    </a:cubicBezTo>
                    <a:cubicBezTo>
                      <a:pt x="1200132" y="380014"/>
                      <a:pt x="1196862" y="376742"/>
                      <a:pt x="1192284" y="371507"/>
                    </a:cubicBezTo>
                    <a:cubicBezTo>
                      <a:pt x="1192284" y="371507"/>
                      <a:pt x="1190976" y="370198"/>
                      <a:pt x="1190976" y="369543"/>
                    </a:cubicBezTo>
                    <a:cubicBezTo>
                      <a:pt x="1189014" y="370852"/>
                      <a:pt x="1185744" y="372815"/>
                      <a:pt x="1185090" y="373470"/>
                    </a:cubicBezTo>
                    <a:lnTo>
                      <a:pt x="1184436" y="373470"/>
                    </a:lnTo>
                    <a:cubicBezTo>
                      <a:pt x="1178551" y="378050"/>
                      <a:pt x="1170049" y="374124"/>
                      <a:pt x="1165472" y="371507"/>
                    </a:cubicBezTo>
                    <a:cubicBezTo>
                      <a:pt x="1164164" y="372815"/>
                      <a:pt x="1161548" y="374124"/>
                      <a:pt x="1158932" y="375433"/>
                    </a:cubicBezTo>
                    <a:cubicBezTo>
                      <a:pt x="1155008" y="376742"/>
                      <a:pt x="1152392" y="375433"/>
                      <a:pt x="1151085" y="374124"/>
                    </a:cubicBezTo>
                    <a:cubicBezTo>
                      <a:pt x="1147815" y="371507"/>
                      <a:pt x="1147161" y="367580"/>
                      <a:pt x="1147161" y="364963"/>
                    </a:cubicBezTo>
                    <a:cubicBezTo>
                      <a:pt x="1147161" y="364963"/>
                      <a:pt x="1147161" y="363654"/>
                      <a:pt x="1147161" y="363654"/>
                    </a:cubicBezTo>
                    <a:cubicBezTo>
                      <a:pt x="1147161" y="362345"/>
                      <a:pt x="1143891" y="358419"/>
                      <a:pt x="1140621" y="354493"/>
                    </a:cubicBezTo>
                    <a:cubicBezTo>
                      <a:pt x="1140621" y="354493"/>
                      <a:pt x="1139313" y="353838"/>
                      <a:pt x="1138659" y="353184"/>
                    </a:cubicBezTo>
                    <a:cubicBezTo>
                      <a:pt x="1136697" y="352529"/>
                      <a:pt x="1132774" y="351221"/>
                      <a:pt x="1131466" y="347294"/>
                    </a:cubicBezTo>
                    <a:cubicBezTo>
                      <a:pt x="1129504" y="342713"/>
                      <a:pt x="1131466" y="339441"/>
                      <a:pt x="1132774" y="338133"/>
                    </a:cubicBezTo>
                    <a:lnTo>
                      <a:pt x="1132774" y="338133"/>
                    </a:lnTo>
                    <a:cubicBezTo>
                      <a:pt x="1131466" y="338133"/>
                      <a:pt x="1130812" y="338133"/>
                      <a:pt x="1128850" y="338787"/>
                    </a:cubicBezTo>
                    <a:cubicBezTo>
                      <a:pt x="1124926" y="340096"/>
                      <a:pt x="1119040" y="338787"/>
                      <a:pt x="1115117" y="336824"/>
                    </a:cubicBezTo>
                    <a:lnTo>
                      <a:pt x="1115117" y="336824"/>
                    </a:lnTo>
                    <a:cubicBezTo>
                      <a:pt x="1115117" y="336824"/>
                      <a:pt x="1111847" y="336169"/>
                      <a:pt x="1108577" y="335515"/>
                    </a:cubicBezTo>
                    <a:cubicBezTo>
                      <a:pt x="1102037" y="334206"/>
                      <a:pt x="1098768" y="328971"/>
                      <a:pt x="1096806" y="325699"/>
                    </a:cubicBezTo>
                    <a:lnTo>
                      <a:pt x="1096806" y="325699"/>
                    </a:lnTo>
                    <a:cubicBezTo>
                      <a:pt x="1096806" y="325699"/>
                      <a:pt x="1096806" y="325699"/>
                      <a:pt x="1096152" y="325699"/>
                    </a:cubicBezTo>
                    <a:cubicBezTo>
                      <a:pt x="1094844" y="325699"/>
                      <a:pt x="1094190" y="325699"/>
                      <a:pt x="1092228" y="324390"/>
                    </a:cubicBezTo>
                    <a:cubicBezTo>
                      <a:pt x="1086342" y="322427"/>
                      <a:pt x="1081111" y="318501"/>
                      <a:pt x="1077187" y="315229"/>
                    </a:cubicBezTo>
                    <a:cubicBezTo>
                      <a:pt x="1073917" y="312612"/>
                      <a:pt x="1073917" y="312612"/>
                      <a:pt x="1070647" y="311303"/>
                    </a:cubicBezTo>
                    <a:cubicBezTo>
                      <a:pt x="1068685" y="311303"/>
                      <a:pt x="1066070" y="309994"/>
                      <a:pt x="1063454" y="308031"/>
                    </a:cubicBezTo>
                    <a:cubicBezTo>
                      <a:pt x="1061492" y="310648"/>
                      <a:pt x="1058222" y="311957"/>
                      <a:pt x="1055606" y="312612"/>
                    </a:cubicBezTo>
                    <a:cubicBezTo>
                      <a:pt x="1043181" y="315229"/>
                      <a:pt x="1035987" y="295598"/>
                      <a:pt x="1035987" y="295598"/>
                    </a:cubicBezTo>
                    <a:cubicBezTo>
                      <a:pt x="1034025" y="289708"/>
                      <a:pt x="1039257" y="285782"/>
                      <a:pt x="1044489" y="281201"/>
                    </a:cubicBezTo>
                    <a:cubicBezTo>
                      <a:pt x="1046451" y="279892"/>
                      <a:pt x="1047759" y="278583"/>
                      <a:pt x="1049067" y="277274"/>
                    </a:cubicBezTo>
                    <a:cubicBezTo>
                      <a:pt x="1050375" y="275966"/>
                      <a:pt x="1051682" y="270730"/>
                      <a:pt x="1052336" y="267459"/>
                    </a:cubicBezTo>
                    <a:cubicBezTo>
                      <a:pt x="1052336" y="267459"/>
                      <a:pt x="1051029" y="267459"/>
                      <a:pt x="1050375" y="267459"/>
                    </a:cubicBezTo>
                    <a:cubicBezTo>
                      <a:pt x="1049067" y="267459"/>
                      <a:pt x="1047759" y="267459"/>
                      <a:pt x="1046451" y="267459"/>
                    </a:cubicBezTo>
                    <a:cubicBezTo>
                      <a:pt x="1042527" y="266804"/>
                      <a:pt x="1040565" y="264841"/>
                      <a:pt x="1038603" y="263532"/>
                    </a:cubicBezTo>
                    <a:cubicBezTo>
                      <a:pt x="1037295" y="265495"/>
                      <a:pt x="1035333" y="266804"/>
                      <a:pt x="1032718" y="268113"/>
                    </a:cubicBezTo>
                    <a:cubicBezTo>
                      <a:pt x="1030756" y="268767"/>
                      <a:pt x="1028140" y="268113"/>
                      <a:pt x="1026178" y="268113"/>
                    </a:cubicBezTo>
                    <a:cubicBezTo>
                      <a:pt x="1022254" y="266150"/>
                      <a:pt x="1020946" y="260915"/>
                      <a:pt x="1020292" y="256988"/>
                    </a:cubicBezTo>
                    <a:cubicBezTo>
                      <a:pt x="1020292" y="256988"/>
                      <a:pt x="1020292" y="256988"/>
                      <a:pt x="1020292" y="256988"/>
                    </a:cubicBezTo>
                    <a:cubicBezTo>
                      <a:pt x="1018984" y="256988"/>
                      <a:pt x="1018330" y="256988"/>
                      <a:pt x="1017676" y="256988"/>
                    </a:cubicBezTo>
                    <a:cubicBezTo>
                      <a:pt x="1016369" y="256988"/>
                      <a:pt x="1015061" y="256988"/>
                      <a:pt x="1013753" y="257643"/>
                    </a:cubicBezTo>
                    <a:cubicBezTo>
                      <a:pt x="1009829" y="257643"/>
                      <a:pt x="1005251" y="256334"/>
                      <a:pt x="1003943" y="247827"/>
                    </a:cubicBezTo>
                    <a:cubicBezTo>
                      <a:pt x="1003943" y="247173"/>
                      <a:pt x="1003943" y="245864"/>
                      <a:pt x="1003943" y="245864"/>
                    </a:cubicBezTo>
                    <a:cubicBezTo>
                      <a:pt x="1002635" y="243246"/>
                      <a:pt x="1002635" y="241283"/>
                      <a:pt x="1002635" y="239974"/>
                    </a:cubicBezTo>
                    <a:cubicBezTo>
                      <a:pt x="1002635" y="239974"/>
                      <a:pt x="1002635" y="238011"/>
                      <a:pt x="1001981" y="236703"/>
                    </a:cubicBezTo>
                    <a:cubicBezTo>
                      <a:pt x="1000020" y="238011"/>
                      <a:pt x="998712" y="238666"/>
                      <a:pt x="996750" y="239320"/>
                    </a:cubicBezTo>
                    <a:cubicBezTo>
                      <a:pt x="992172" y="240629"/>
                      <a:pt x="976477" y="239320"/>
                      <a:pt x="971245" y="239974"/>
                    </a:cubicBezTo>
                    <a:cubicBezTo>
                      <a:pt x="966014" y="241283"/>
                      <a:pt x="960128" y="243901"/>
                      <a:pt x="958820" y="243246"/>
                    </a:cubicBezTo>
                    <a:cubicBezTo>
                      <a:pt x="957512" y="243246"/>
                      <a:pt x="952934" y="237357"/>
                      <a:pt x="950972" y="238011"/>
                    </a:cubicBezTo>
                    <a:cubicBezTo>
                      <a:pt x="949011" y="238666"/>
                      <a:pt x="939201" y="239320"/>
                      <a:pt x="935277" y="238011"/>
                    </a:cubicBezTo>
                    <a:cubicBezTo>
                      <a:pt x="932008" y="236048"/>
                      <a:pt x="922852" y="230813"/>
                      <a:pt x="918928" y="226232"/>
                    </a:cubicBezTo>
                    <a:cubicBezTo>
                      <a:pt x="915005" y="221651"/>
                      <a:pt x="912389" y="216416"/>
                      <a:pt x="911081" y="216416"/>
                    </a:cubicBezTo>
                    <a:cubicBezTo>
                      <a:pt x="909119" y="216416"/>
                      <a:pt x="906503" y="216416"/>
                      <a:pt x="903233" y="214453"/>
                    </a:cubicBezTo>
                    <a:cubicBezTo>
                      <a:pt x="899963" y="212490"/>
                      <a:pt x="898002" y="207909"/>
                      <a:pt x="896694" y="209872"/>
                    </a:cubicBezTo>
                    <a:cubicBezTo>
                      <a:pt x="895386" y="211181"/>
                      <a:pt x="892770" y="215107"/>
                      <a:pt x="891462" y="213144"/>
                    </a:cubicBezTo>
                    <a:cubicBezTo>
                      <a:pt x="890154" y="211181"/>
                      <a:pt x="882307" y="198093"/>
                      <a:pt x="880999" y="199402"/>
                    </a:cubicBezTo>
                    <a:cubicBezTo>
                      <a:pt x="879691" y="200711"/>
                      <a:pt x="877075" y="203328"/>
                      <a:pt x="873151" y="202674"/>
                    </a:cubicBezTo>
                    <a:cubicBezTo>
                      <a:pt x="869227" y="202020"/>
                      <a:pt x="865304" y="196785"/>
                      <a:pt x="862034" y="198748"/>
                    </a:cubicBezTo>
                    <a:cubicBezTo>
                      <a:pt x="858764" y="200711"/>
                      <a:pt x="852224" y="203983"/>
                      <a:pt x="849609" y="205946"/>
                    </a:cubicBezTo>
                    <a:cubicBezTo>
                      <a:pt x="847647" y="207909"/>
                      <a:pt x="846993" y="216416"/>
                      <a:pt x="845031" y="215762"/>
                    </a:cubicBezTo>
                    <a:cubicBezTo>
                      <a:pt x="843069" y="215107"/>
                      <a:pt x="839799" y="209872"/>
                      <a:pt x="837183" y="209218"/>
                    </a:cubicBezTo>
                    <a:cubicBezTo>
                      <a:pt x="834567" y="208563"/>
                      <a:pt x="825412" y="209218"/>
                      <a:pt x="824104" y="209218"/>
                    </a:cubicBezTo>
                    <a:cubicBezTo>
                      <a:pt x="822796" y="209218"/>
                      <a:pt x="822796" y="198093"/>
                      <a:pt x="816256" y="197439"/>
                    </a:cubicBezTo>
                    <a:cubicBezTo>
                      <a:pt x="810371" y="197439"/>
                      <a:pt x="806447" y="194167"/>
                      <a:pt x="802523" y="192204"/>
                    </a:cubicBezTo>
                    <a:cubicBezTo>
                      <a:pt x="799254" y="190895"/>
                      <a:pt x="793368" y="192858"/>
                      <a:pt x="790098" y="192204"/>
                    </a:cubicBezTo>
                    <a:cubicBezTo>
                      <a:pt x="786828" y="192204"/>
                      <a:pt x="791406" y="183043"/>
                      <a:pt x="793368" y="180425"/>
                    </a:cubicBezTo>
                    <a:cubicBezTo>
                      <a:pt x="795330" y="177808"/>
                      <a:pt x="787482" y="179116"/>
                      <a:pt x="783558" y="176499"/>
                    </a:cubicBezTo>
                    <a:cubicBezTo>
                      <a:pt x="779635" y="173881"/>
                      <a:pt x="778981" y="170609"/>
                      <a:pt x="775711" y="168646"/>
                    </a:cubicBezTo>
                    <a:cubicBezTo>
                      <a:pt x="771787" y="167337"/>
                      <a:pt x="757400" y="173227"/>
                      <a:pt x="753476" y="175844"/>
                    </a:cubicBezTo>
                    <a:cubicBezTo>
                      <a:pt x="750207" y="177808"/>
                      <a:pt x="742359" y="183043"/>
                      <a:pt x="739743" y="181079"/>
                    </a:cubicBezTo>
                    <a:cubicBezTo>
                      <a:pt x="737127" y="179116"/>
                      <a:pt x="746283" y="169300"/>
                      <a:pt x="747591" y="166683"/>
                    </a:cubicBezTo>
                    <a:cubicBezTo>
                      <a:pt x="748899" y="164720"/>
                      <a:pt x="727972" y="167992"/>
                      <a:pt x="724702" y="168646"/>
                    </a:cubicBezTo>
                    <a:cubicBezTo>
                      <a:pt x="721432" y="168646"/>
                      <a:pt x="718162" y="172572"/>
                      <a:pt x="714239" y="175190"/>
                    </a:cubicBezTo>
                    <a:cubicBezTo>
                      <a:pt x="709661" y="177808"/>
                      <a:pt x="712931" y="169300"/>
                      <a:pt x="712277" y="168646"/>
                    </a:cubicBezTo>
                    <a:cubicBezTo>
                      <a:pt x="710969" y="167992"/>
                      <a:pt x="702467" y="171264"/>
                      <a:pt x="693966" y="173227"/>
                    </a:cubicBezTo>
                    <a:cubicBezTo>
                      <a:pt x="685464" y="175190"/>
                      <a:pt x="676963" y="168646"/>
                      <a:pt x="672385" y="167992"/>
                    </a:cubicBezTo>
                    <a:cubicBezTo>
                      <a:pt x="667807" y="167992"/>
                      <a:pt x="669769" y="170609"/>
                      <a:pt x="667154" y="172572"/>
                    </a:cubicBezTo>
                    <a:cubicBezTo>
                      <a:pt x="663884" y="173881"/>
                      <a:pt x="663230" y="169300"/>
                      <a:pt x="662576" y="167337"/>
                    </a:cubicBezTo>
                    <a:cubicBezTo>
                      <a:pt x="662576" y="165374"/>
                      <a:pt x="653420" y="167337"/>
                      <a:pt x="644919" y="167337"/>
                    </a:cubicBezTo>
                    <a:cubicBezTo>
                      <a:pt x="636417" y="167337"/>
                      <a:pt x="610913" y="150323"/>
                      <a:pt x="601757" y="146396"/>
                    </a:cubicBezTo>
                    <a:cubicBezTo>
                      <a:pt x="593256" y="142470"/>
                      <a:pt x="582139" y="138544"/>
                      <a:pt x="577561" y="135926"/>
                    </a:cubicBezTo>
                    <a:cubicBezTo>
                      <a:pt x="572983" y="133309"/>
                      <a:pt x="570367" y="135926"/>
                      <a:pt x="565790" y="135926"/>
                    </a:cubicBezTo>
                    <a:cubicBezTo>
                      <a:pt x="561212" y="135926"/>
                      <a:pt x="558596" y="131346"/>
                      <a:pt x="557288" y="128074"/>
                    </a:cubicBezTo>
                    <a:cubicBezTo>
                      <a:pt x="555980" y="124802"/>
                      <a:pt x="554672" y="120876"/>
                      <a:pt x="548787" y="118912"/>
                    </a:cubicBezTo>
                    <a:cubicBezTo>
                      <a:pt x="542901" y="116949"/>
                      <a:pt x="538323" y="124147"/>
                      <a:pt x="535053" y="124802"/>
                    </a:cubicBezTo>
                    <a:cubicBezTo>
                      <a:pt x="531784" y="124802"/>
                      <a:pt x="539631" y="116949"/>
                      <a:pt x="538323" y="114332"/>
                    </a:cubicBezTo>
                    <a:cubicBezTo>
                      <a:pt x="537015" y="111714"/>
                      <a:pt x="522628" y="111714"/>
                      <a:pt x="519358" y="109097"/>
                    </a:cubicBezTo>
                    <a:cubicBezTo>
                      <a:pt x="516089" y="106479"/>
                      <a:pt x="505625" y="109097"/>
                      <a:pt x="503009" y="108442"/>
                    </a:cubicBezTo>
                    <a:cubicBezTo>
                      <a:pt x="500393" y="107133"/>
                      <a:pt x="493854" y="99281"/>
                      <a:pt x="491238" y="92082"/>
                    </a:cubicBezTo>
                    <a:cubicBezTo>
                      <a:pt x="488622" y="84884"/>
                      <a:pt x="488622" y="84884"/>
                      <a:pt x="484698" y="82921"/>
                    </a:cubicBezTo>
                    <a:cubicBezTo>
                      <a:pt x="480775" y="80958"/>
                      <a:pt x="468349" y="92082"/>
                      <a:pt x="463772" y="92737"/>
                    </a:cubicBezTo>
                    <a:cubicBezTo>
                      <a:pt x="459194" y="92737"/>
                      <a:pt x="460502" y="88810"/>
                      <a:pt x="458540" y="87501"/>
                    </a:cubicBezTo>
                    <a:cubicBezTo>
                      <a:pt x="455924" y="86193"/>
                      <a:pt x="452654" y="92737"/>
                      <a:pt x="449385" y="93391"/>
                    </a:cubicBezTo>
                    <a:cubicBezTo>
                      <a:pt x="446115" y="94045"/>
                      <a:pt x="433036" y="84230"/>
                      <a:pt x="428458" y="82921"/>
                    </a:cubicBezTo>
                    <a:cubicBezTo>
                      <a:pt x="423880" y="81612"/>
                      <a:pt x="417340" y="84884"/>
                      <a:pt x="412109" y="84884"/>
                    </a:cubicBezTo>
                    <a:cubicBezTo>
                      <a:pt x="406877" y="84884"/>
                      <a:pt x="404261" y="80958"/>
                      <a:pt x="401645" y="78340"/>
                    </a:cubicBezTo>
                    <a:cubicBezTo>
                      <a:pt x="399030" y="75068"/>
                      <a:pt x="397068" y="81612"/>
                      <a:pt x="394452" y="82266"/>
                    </a:cubicBezTo>
                    <a:cubicBezTo>
                      <a:pt x="391836" y="82266"/>
                      <a:pt x="379411" y="75723"/>
                      <a:pt x="374833" y="73105"/>
                    </a:cubicBezTo>
                    <a:cubicBezTo>
                      <a:pt x="370255" y="70487"/>
                      <a:pt x="366985" y="75068"/>
                      <a:pt x="363062" y="73105"/>
                    </a:cubicBezTo>
                    <a:cubicBezTo>
                      <a:pt x="358484" y="71142"/>
                      <a:pt x="357830" y="69179"/>
                      <a:pt x="351290" y="68524"/>
                    </a:cubicBezTo>
                    <a:cubicBezTo>
                      <a:pt x="349329" y="68524"/>
                      <a:pt x="346059" y="65907"/>
                      <a:pt x="342789" y="65252"/>
                    </a:cubicBezTo>
                    <a:cubicBezTo>
                      <a:pt x="339519" y="65252"/>
                      <a:pt x="336903" y="63289"/>
                      <a:pt x="333633" y="63289"/>
                    </a:cubicBezTo>
                    <a:cubicBezTo>
                      <a:pt x="330364" y="63289"/>
                      <a:pt x="325132" y="72451"/>
                      <a:pt x="321208" y="73759"/>
                    </a:cubicBezTo>
                    <a:cubicBezTo>
                      <a:pt x="317284" y="75068"/>
                      <a:pt x="321208" y="65907"/>
                      <a:pt x="321208" y="62635"/>
                    </a:cubicBezTo>
                    <a:cubicBezTo>
                      <a:pt x="321208" y="59363"/>
                      <a:pt x="321208" y="62635"/>
                      <a:pt x="315977" y="61326"/>
                    </a:cubicBezTo>
                    <a:cubicBezTo>
                      <a:pt x="310745" y="60017"/>
                      <a:pt x="310091" y="59363"/>
                      <a:pt x="304859" y="60017"/>
                    </a:cubicBezTo>
                    <a:cubicBezTo>
                      <a:pt x="300281" y="60017"/>
                      <a:pt x="295704" y="60017"/>
                      <a:pt x="297012" y="58054"/>
                    </a:cubicBezTo>
                    <a:cubicBezTo>
                      <a:pt x="298320" y="56091"/>
                      <a:pt x="297012" y="52819"/>
                      <a:pt x="293742" y="49547"/>
                    </a:cubicBezTo>
                    <a:cubicBezTo>
                      <a:pt x="289818" y="46275"/>
                      <a:pt x="289818" y="36459"/>
                      <a:pt x="285894" y="32533"/>
                    </a:cubicBezTo>
                    <a:cubicBezTo>
                      <a:pt x="281317" y="27952"/>
                      <a:pt x="272815" y="20099"/>
                      <a:pt x="269545" y="18791"/>
                    </a:cubicBezTo>
                    <a:cubicBezTo>
                      <a:pt x="266275" y="17482"/>
                      <a:pt x="258428" y="26643"/>
                      <a:pt x="255158" y="25989"/>
                    </a:cubicBezTo>
                    <a:cubicBezTo>
                      <a:pt x="251888" y="25334"/>
                      <a:pt x="256466" y="14864"/>
                      <a:pt x="255158" y="12901"/>
                    </a:cubicBezTo>
                    <a:cubicBezTo>
                      <a:pt x="255158" y="10284"/>
                      <a:pt x="249272" y="14210"/>
                      <a:pt x="247311" y="12247"/>
                    </a:cubicBezTo>
                    <a:cubicBezTo>
                      <a:pt x="245349" y="10284"/>
                      <a:pt x="255158" y="4394"/>
                      <a:pt x="252542" y="2431"/>
                    </a:cubicBezTo>
                    <a:cubicBezTo>
                      <a:pt x="249926" y="1122"/>
                      <a:pt x="243387" y="8975"/>
                      <a:pt x="242079" y="9629"/>
                    </a:cubicBezTo>
                    <a:cubicBezTo>
                      <a:pt x="241425" y="10938"/>
                      <a:pt x="236193" y="9629"/>
                      <a:pt x="233577" y="9629"/>
                    </a:cubicBezTo>
                    <a:cubicBezTo>
                      <a:pt x="230962" y="9629"/>
                      <a:pt x="227692" y="15519"/>
                      <a:pt x="221806" y="17482"/>
                    </a:cubicBezTo>
                    <a:cubicBezTo>
                      <a:pt x="215920" y="19445"/>
                      <a:pt x="227692" y="3085"/>
                      <a:pt x="226384" y="468"/>
                    </a:cubicBezTo>
                    <a:cubicBezTo>
                      <a:pt x="225076" y="-2150"/>
                      <a:pt x="211997" y="7012"/>
                      <a:pt x="206765" y="8321"/>
                    </a:cubicBezTo>
                    <a:cubicBezTo>
                      <a:pt x="201533" y="9629"/>
                      <a:pt x="202841" y="7012"/>
                      <a:pt x="198918" y="7666"/>
                    </a:cubicBezTo>
                    <a:cubicBezTo>
                      <a:pt x="194994" y="8321"/>
                      <a:pt x="195648" y="14864"/>
                      <a:pt x="194994" y="18791"/>
                    </a:cubicBezTo>
                    <a:cubicBezTo>
                      <a:pt x="194994" y="22717"/>
                      <a:pt x="193032" y="17482"/>
                      <a:pt x="191070" y="16173"/>
                    </a:cubicBezTo>
                    <a:cubicBezTo>
                      <a:pt x="189108" y="14864"/>
                      <a:pt x="187800" y="15519"/>
                      <a:pt x="186492" y="16173"/>
                    </a:cubicBezTo>
                    <a:cubicBezTo>
                      <a:pt x="185184" y="17482"/>
                      <a:pt x="181915" y="17482"/>
                      <a:pt x="177991" y="17482"/>
                    </a:cubicBezTo>
                    <a:cubicBezTo>
                      <a:pt x="174067" y="17482"/>
                      <a:pt x="172105" y="22717"/>
                      <a:pt x="168835" y="24680"/>
                    </a:cubicBezTo>
                    <a:cubicBezTo>
                      <a:pt x="165566" y="27298"/>
                      <a:pt x="162296" y="24026"/>
                      <a:pt x="159026" y="22717"/>
                    </a:cubicBezTo>
                    <a:cubicBezTo>
                      <a:pt x="156410" y="21408"/>
                      <a:pt x="156410" y="25989"/>
                      <a:pt x="156410" y="29261"/>
                    </a:cubicBezTo>
                    <a:cubicBezTo>
                      <a:pt x="156410" y="32533"/>
                      <a:pt x="153794" y="34496"/>
                      <a:pt x="151178" y="36459"/>
                    </a:cubicBezTo>
                    <a:cubicBezTo>
                      <a:pt x="148563" y="38422"/>
                      <a:pt x="151178" y="40386"/>
                      <a:pt x="155102" y="41040"/>
                    </a:cubicBezTo>
                    <a:cubicBezTo>
                      <a:pt x="158372" y="41040"/>
                      <a:pt x="160988" y="39077"/>
                      <a:pt x="163604" y="37768"/>
                    </a:cubicBezTo>
                    <a:cubicBezTo>
                      <a:pt x="166219" y="36459"/>
                      <a:pt x="165566" y="40386"/>
                      <a:pt x="169489" y="41040"/>
                    </a:cubicBezTo>
                    <a:cubicBezTo>
                      <a:pt x="173413" y="41040"/>
                      <a:pt x="175375" y="37768"/>
                      <a:pt x="174721" y="41040"/>
                    </a:cubicBezTo>
                    <a:cubicBezTo>
                      <a:pt x="174067" y="43658"/>
                      <a:pt x="163604" y="45621"/>
                      <a:pt x="160988" y="44966"/>
                    </a:cubicBezTo>
                    <a:cubicBezTo>
                      <a:pt x="159026" y="44966"/>
                      <a:pt x="155756" y="46930"/>
                      <a:pt x="157064" y="49547"/>
                    </a:cubicBezTo>
                    <a:cubicBezTo>
                      <a:pt x="159026" y="52165"/>
                      <a:pt x="172759" y="54128"/>
                      <a:pt x="174067" y="55437"/>
                    </a:cubicBezTo>
                    <a:cubicBezTo>
                      <a:pt x="175375" y="56745"/>
                      <a:pt x="165566" y="57400"/>
                      <a:pt x="163604" y="56745"/>
                    </a:cubicBezTo>
                    <a:cubicBezTo>
                      <a:pt x="161642" y="56745"/>
                      <a:pt x="161642" y="64598"/>
                      <a:pt x="158372" y="65252"/>
                    </a:cubicBezTo>
                    <a:cubicBezTo>
                      <a:pt x="155102" y="65907"/>
                      <a:pt x="150524" y="54128"/>
                      <a:pt x="146601" y="52819"/>
                    </a:cubicBezTo>
                    <a:cubicBezTo>
                      <a:pt x="142677" y="51510"/>
                      <a:pt x="139407" y="53474"/>
                      <a:pt x="136791" y="54128"/>
                    </a:cubicBezTo>
                    <a:cubicBezTo>
                      <a:pt x="134829" y="54128"/>
                      <a:pt x="127636" y="54128"/>
                      <a:pt x="124366" y="54128"/>
                    </a:cubicBezTo>
                    <a:cubicBezTo>
                      <a:pt x="121096" y="54128"/>
                      <a:pt x="117826" y="59363"/>
                      <a:pt x="114557" y="60017"/>
                    </a:cubicBezTo>
                    <a:cubicBezTo>
                      <a:pt x="110633" y="61326"/>
                      <a:pt x="108671" y="56745"/>
                      <a:pt x="106055" y="56091"/>
                    </a:cubicBezTo>
                    <a:cubicBezTo>
                      <a:pt x="103439" y="55437"/>
                      <a:pt x="99515" y="57400"/>
                      <a:pt x="94284" y="58054"/>
                    </a:cubicBezTo>
                    <a:cubicBezTo>
                      <a:pt x="89052" y="58054"/>
                      <a:pt x="80551" y="46930"/>
                      <a:pt x="79243" y="44966"/>
                    </a:cubicBezTo>
                    <a:cubicBezTo>
                      <a:pt x="77281" y="43003"/>
                      <a:pt x="75319" y="46930"/>
                      <a:pt x="74665" y="48238"/>
                    </a:cubicBezTo>
                    <a:cubicBezTo>
                      <a:pt x="74665" y="49547"/>
                      <a:pt x="71395" y="47584"/>
                      <a:pt x="68779" y="46275"/>
                    </a:cubicBezTo>
                    <a:cubicBezTo>
                      <a:pt x="66163" y="44966"/>
                      <a:pt x="66817" y="49547"/>
                      <a:pt x="65509" y="50856"/>
                    </a:cubicBezTo>
                    <a:cubicBezTo>
                      <a:pt x="64202" y="52165"/>
                      <a:pt x="60932" y="49547"/>
                      <a:pt x="59624" y="50856"/>
                    </a:cubicBezTo>
                    <a:cubicBezTo>
                      <a:pt x="58316" y="50856"/>
                      <a:pt x="63548" y="57400"/>
                      <a:pt x="63548" y="61326"/>
                    </a:cubicBezTo>
                    <a:cubicBezTo>
                      <a:pt x="63548" y="65252"/>
                      <a:pt x="53084" y="60017"/>
                      <a:pt x="50468" y="59363"/>
                    </a:cubicBezTo>
                    <a:cubicBezTo>
                      <a:pt x="47853" y="58709"/>
                      <a:pt x="48507" y="62635"/>
                      <a:pt x="45237" y="65252"/>
                    </a:cubicBezTo>
                    <a:cubicBezTo>
                      <a:pt x="41967" y="67216"/>
                      <a:pt x="37389" y="62635"/>
                      <a:pt x="33465" y="61326"/>
                    </a:cubicBezTo>
                    <a:cubicBezTo>
                      <a:pt x="29542" y="60017"/>
                      <a:pt x="23656" y="65252"/>
                      <a:pt x="21694" y="67216"/>
                    </a:cubicBezTo>
                    <a:cubicBezTo>
                      <a:pt x="19732" y="69179"/>
                      <a:pt x="25618" y="73105"/>
                      <a:pt x="24310" y="75723"/>
                    </a:cubicBezTo>
                    <a:cubicBezTo>
                      <a:pt x="23656" y="78340"/>
                      <a:pt x="17116" y="76377"/>
                      <a:pt x="14501" y="75723"/>
                    </a:cubicBezTo>
                    <a:cubicBezTo>
                      <a:pt x="11885" y="75723"/>
                      <a:pt x="13193" y="78994"/>
                      <a:pt x="12539" y="80303"/>
                    </a:cubicBezTo>
                    <a:cubicBezTo>
                      <a:pt x="12539" y="81612"/>
                      <a:pt x="7307" y="81612"/>
                      <a:pt x="5345" y="82266"/>
                    </a:cubicBezTo>
                    <a:cubicBezTo>
                      <a:pt x="3383" y="82266"/>
                      <a:pt x="6653" y="88156"/>
                      <a:pt x="7961" y="91428"/>
                    </a:cubicBezTo>
                    <a:cubicBezTo>
                      <a:pt x="9269" y="94700"/>
                      <a:pt x="-1194" y="101244"/>
                      <a:pt x="113" y="105825"/>
                    </a:cubicBezTo>
                    <a:cubicBezTo>
                      <a:pt x="113" y="107133"/>
                      <a:pt x="2075" y="105825"/>
                      <a:pt x="5345" y="105825"/>
                    </a:cubicBezTo>
                    <a:cubicBezTo>
                      <a:pt x="8615" y="105825"/>
                      <a:pt x="11885" y="101898"/>
                      <a:pt x="13193" y="103207"/>
                    </a:cubicBezTo>
                    <a:cubicBezTo>
                      <a:pt x="16462" y="106479"/>
                      <a:pt x="19732" y="105825"/>
                      <a:pt x="17770" y="110405"/>
                    </a:cubicBezTo>
                    <a:cubicBezTo>
                      <a:pt x="15808" y="114986"/>
                      <a:pt x="13193" y="115641"/>
                      <a:pt x="15155" y="118258"/>
                    </a:cubicBezTo>
                    <a:cubicBezTo>
                      <a:pt x="17116" y="120876"/>
                      <a:pt x="21040" y="122184"/>
                      <a:pt x="19078" y="125456"/>
                    </a:cubicBezTo>
                    <a:cubicBezTo>
                      <a:pt x="17770" y="128728"/>
                      <a:pt x="13193" y="128728"/>
                      <a:pt x="13193" y="132000"/>
                    </a:cubicBezTo>
                    <a:cubicBezTo>
                      <a:pt x="13193" y="135272"/>
                      <a:pt x="16462" y="144433"/>
                      <a:pt x="18424" y="143779"/>
                    </a:cubicBezTo>
                    <a:cubicBezTo>
                      <a:pt x="20386" y="143779"/>
                      <a:pt x="23656" y="134618"/>
                      <a:pt x="26272" y="136581"/>
                    </a:cubicBezTo>
                    <a:cubicBezTo>
                      <a:pt x="28888" y="138544"/>
                      <a:pt x="32157" y="139853"/>
                      <a:pt x="32157" y="139853"/>
                    </a:cubicBezTo>
                    <a:cubicBezTo>
                      <a:pt x="32157" y="139853"/>
                      <a:pt x="38697" y="138544"/>
                      <a:pt x="41967" y="137890"/>
                    </a:cubicBezTo>
                    <a:cubicBezTo>
                      <a:pt x="44583" y="136581"/>
                      <a:pt x="51122" y="134618"/>
                      <a:pt x="49814" y="136581"/>
                    </a:cubicBezTo>
                    <a:cubicBezTo>
                      <a:pt x="48507" y="138544"/>
                      <a:pt x="40659" y="140507"/>
                      <a:pt x="38043" y="143779"/>
                    </a:cubicBezTo>
                    <a:cubicBezTo>
                      <a:pt x="35427" y="147051"/>
                      <a:pt x="34773" y="146396"/>
                      <a:pt x="32157" y="148360"/>
                    </a:cubicBezTo>
                    <a:cubicBezTo>
                      <a:pt x="29542" y="150323"/>
                      <a:pt x="30196" y="147051"/>
                      <a:pt x="26272" y="152286"/>
                    </a:cubicBezTo>
                    <a:cubicBezTo>
                      <a:pt x="22348" y="157521"/>
                      <a:pt x="21040" y="158830"/>
                      <a:pt x="19078" y="161448"/>
                    </a:cubicBezTo>
                    <a:cubicBezTo>
                      <a:pt x="17116" y="164065"/>
                      <a:pt x="9269" y="167992"/>
                      <a:pt x="9923" y="169955"/>
                    </a:cubicBezTo>
                    <a:cubicBezTo>
                      <a:pt x="9923" y="171918"/>
                      <a:pt x="16462" y="171918"/>
                      <a:pt x="15808" y="173881"/>
                    </a:cubicBezTo>
                    <a:cubicBezTo>
                      <a:pt x="15808" y="175844"/>
                      <a:pt x="8615" y="185006"/>
                      <a:pt x="12539" y="183697"/>
                    </a:cubicBezTo>
                    <a:cubicBezTo>
                      <a:pt x="17116" y="183043"/>
                      <a:pt x="23002" y="177808"/>
                      <a:pt x="24964" y="178462"/>
                    </a:cubicBezTo>
                    <a:cubicBezTo>
                      <a:pt x="26926" y="178462"/>
                      <a:pt x="29542" y="176499"/>
                      <a:pt x="30196" y="175190"/>
                    </a:cubicBezTo>
                    <a:cubicBezTo>
                      <a:pt x="30850" y="173881"/>
                      <a:pt x="31504" y="167992"/>
                      <a:pt x="32811" y="168646"/>
                    </a:cubicBezTo>
                    <a:cubicBezTo>
                      <a:pt x="34773" y="169300"/>
                      <a:pt x="36735" y="175844"/>
                      <a:pt x="39351" y="173227"/>
                    </a:cubicBezTo>
                    <a:cubicBezTo>
                      <a:pt x="41967" y="170609"/>
                      <a:pt x="43275" y="164065"/>
                      <a:pt x="45237" y="164065"/>
                    </a:cubicBezTo>
                    <a:cubicBezTo>
                      <a:pt x="47199" y="164065"/>
                      <a:pt x="46545" y="170609"/>
                      <a:pt x="48507" y="171264"/>
                    </a:cubicBezTo>
                    <a:cubicBezTo>
                      <a:pt x="51122" y="171264"/>
                      <a:pt x="58970" y="163411"/>
                      <a:pt x="60932" y="163411"/>
                    </a:cubicBezTo>
                    <a:cubicBezTo>
                      <a:pt x="62894" y="163411"/>
                      <a:pt x="59624" y="168646"/>
                      <a:pt x="56354" y="172572"/>
                    </a:cubicBezTo>
                    <a:cubicBezTo>
                      <a:pt x="53738" y="175844"/>
                      <a:pt x="51122" y="178462"/>
                      <a:pt x="48507" y="180425"/>
                    </a:cubicBezTo>
                    <a:cubicBezTo>
                      <a:pt x="45891" y="182388"/>
                      <a:pt x="41967" y="180425"/>
                      <a:pt x="41967" y="183697"/>
                    </a:cubicBezTo>
                    <a:cubicBezTo>
                      <a:pt x="41967" y="187623"/>
                      <a:pt x="41967" y="192204"/>
                      <a:pt x="41967" y="194167"/>
                    </a:cubicBezTo>
                    <a:cubicBezTo>
                      <a:pt x="41967" y="196130"/>
                      <a:pt x="41967" y="198748"/>
                      <a:pt x="39351" y="199402"/>
                    </a:cubicBezTo>
                    <a:cubicBezTo>
                      <a:pt x="36735" y="200056"/>
                      <a:pt x="37389" y="194167"/>
                      <a:pt x="32811" y="194167"/>
                    </a:cubicBezTo>
                    <a:cubicBezTo>
                      <a:pt x="28234" y="194167"/>
                      <a:pt x="19732" y="193513"/>
                      <a:pt x="23656" y="196130"/>
                    </a:cubicBezTo>
                    <a:cubicBezTo>
                      <a:pt x="27580" y="199402"/>
                      <a:pt x="31504" y="198093"/>
                      <a:pt x="30850" y="202020"/>
                    </a:cubicBezTo>
                    <a:cubicBezTo>
                      <a:pt x="30850" y="205946"/>
                      <a:pt x="26272" y="209218"/>
                      <a:pt x="28888" y="211181"/>
                    </a:cubicBezTo>
                    <a:cubicBezTo>
                      <a:pt x="31504" y="213144"/>
                      <a:pt x="36735" y="212490"/>
                      <a:pt x="40005" y="213144"/>
                    </a:cubicBezTo>
                    <a:cubicBezTo>
                      <a:pt x="43275" y="213144"/>
                      <a:pt x="49160" y="209218"/>
                      <a:pt x="53084" y="211181"/>
                    </a:cubicBezTo>
                    <a:cubicBezTo>
                      <a:pt x="57008" y="213144"/>
                      <a:pt x="57662" y="213144"/>
                      <a:pt x="54392" y="215762"/>
                    </a:cubicBezTo>
                    <a:cubicBezTo>
                      <a:pt x="51122" y="217725"/>
                      <a:pt x="48507" y="217725"/>
                      <a:pt x="46545" y="220997"/>
                    </a:cubicBezTo>
                    <a:cubicBezTo>
                      <a:pt x="44583" y="224269"/>
                      <a:pt x="40659" y="226887"/>
                      <a:pt x="37389" y="226887"/>
                    </a:cubicBezTo>
                    <a:cubicBezTo>
                      <a:pt x="34119" y="226887"/>
                      <a:pt x="33465" y="221651"/>
                      <a:pt x="32157" y="225578"/>
                    </a:cubicBezTo>
                    <a:cubicBezTo>
                      <a:pt x="30196" y="228850"/>
                      <a:pt x="27580" y="230159"/>
                      <a:pt x="26272" y="233431"/>
                    </a:cubicBezTo>
                    <a:cubicBezTo>
                      <a:pt x="24964" y="236703"/>
                      <a:pt x="24964" y="237357"/>
                      <a:pt x="28234" y="238666"/>
                    </a:cubicBezTo>
                    <a:cubicBezTo>
                      <a:pt x="32157" y="239974"/>
                      <a:pt x="35427" y="238666"/>
                      <a:pt x="37389" y="238666"/>
                    </a:cubicBezTo>
                    <a:cubicBezTo>
                      <a:pt x="39351" y="238666"/>
                      <a:pt x="41967" y="234085"/>
                      <a:pt x="43929" y="236703"/>
                    </a:cubicBezTo>
                    <a:cubicBezTo>
                      <a:pt x="45891" y="239320"/>
                      <a:pt x="47199" y="239974"/>
                      <a:pt x="49160" y="238666"/>
                    </a:cubicBezTo>
                    <a:cubicBezTo>
                      <a:pt x="51122" y="237357"/>
                      <a:pt x="55046" y="228195"/>
                      <a:pt x="60932" y="228195"/>
                    </a:cubicBezTo>
                    <a:cubicBezTo>
                      <a:pt x="66817" y="228195"/>
                      <a:pt x="60932" y="232122"/>
                      <a:pt x="60278" y="234739"/>
                    </a:cubicBezTo>
                    <a:cubicBezTo>
                      <a:pt x="59624" y="237357"/>
                      <a:pt x="58316" y="240629"/>
                      <a:pt x="55046" y="241283"/>
                    </a:cubicBezTo>
                    <a:cubicBezTo>
                      <a:pt x="51776" y="241938"/>
                      <a:pt x="49160" y="241283"/>
                      <a:pt x="47199" y="242592"/>
                    </a:cubicBezTo>
                    <a:cubicBezTo>
                      <a:pt x="45237" y="243901"/>
                      <a:pt x="40659" y="244555"/>
                      <a:pt x="38043" y="245864"/>
                    </a:cubicBezTo>
                    <a:cubicBezTo>
                      <a:pt x="35427" y="247173"/>
                      <a:pt x="32811" y="247173"/>
                      <a:pt x="30850" y="248481"/>
                    </a:cubicBezTo>
                    <a:cubicBezTo>
                      <a:pt x="28888" y="249790"/>
                      <a:pt x="23002" y="252408"/>
                      <a:pt x="23002" y="253717"/>
                    </a:cubicBezTo>
                    <a:cubicBezTo>
                      <a:pt x="23002" y="255680"/>
                      <a:pt x="25618" y="262223"/>
                      <a:pt x="21040" y="262223"/>
                    </a:cubicBezTo>
                    <a:cubicBezTo>
                      <a:pt x="16462" y="262223"/>
                      <a:pt x="12539" y="261569"/>
                      <a:pt x="10577" y="262223"/>
                    </a:cubicBezTo>
                    <a:cubicBezTo>
                      <a:pt x="9269" y="262878"/>
                      <a:pt x="10577" y="268767"/>
                      <a:pt x="10577" y="269422"/>
                    </a:cubicBezTo>
                    <a:cubicBezTo>
                      <a:pt x="5999" y="276620"/>
                      <a:pt x="9269" y="279238"/>
                      <a:pt x="6653" y="286436"/>
                    </a:cubicBezTo>
                    <a:cubicBezTo>
                      <a:pt x="4037" y="293634"/>
                      <a:pt x="2729" y="299524"/>
                      <a:pt x="3383" y="300833"/>
                    </a:cubicBezTo>
                    <a:cubicBezTo>
                      <a:pt x="3383" y="300833"/>
                      <a:pt x="5345" y="300833"/>
                      <a:pt x="7307" y="300833"/>
                    </a:cubicBezTo>
                    <a:cubicBezTo>
                      <a:pt x="12539" y="296906"/>
                      <a:pt x="26272" y="287745"/>
                      <a:pt x="28234" y="287090"/>
                    </a:cubicBezTo>
                    <a:cubicBezTo>
                      <a:pt x="29542" y="286436"/>
                      <a:pt x="30850" y="285782"/>
                      <a:pt x="31504" y="285127"/>
                    </a:cubicBezTo>
                    <a:cubicBezTo>
                      <a:pt x="31504" y="285127"/>
                      <a:pt x="32811" y="283818"/>
                      <a:pt x="33465" y="283164"/>
                    </a:cubicBezTo>
                    <a:cubicBezTo>
                      <a:pt x="36081" y="279892"/>
                      <a:pt x="42621" y="272694"/>
                      <a:pt x="49160" y="277274"/>
                    </a:cubicBezTo>
                    <a:cubicBezTo>
                      <a:pt x="50468" y="277929"/>
                      <a:pt x="51122" y="278583"/>
                      <a:pt x="51776" y="279238"/>
                    </a:cubicBezTo>
                    <a:cubicBezTo>
                      <a:pt x="53738" y="277274"/>
                      <a:pt x="57662" y="274002"/>
                      <a:pt x="63548" y="275966"/>
                    </a:cubicBezTo>
                    <a:cubicBezTo>
                      <a:pt x="64202" y="275966"/>
                      <a:pt x="65509" y="276620"/>
                      <a:pt x="66817" y="277274"/>
                    </a:cubicBezTo>
                    <a:cubicBezTo>
                      <a:pt x="70087" y="278583"/>
                      <a:pt x="78589" y="281855"/>
                      <a:pt x="81859" y="281201"/>
                    </a:cubicBezTo>
                    <a:cubicBezTo>
                      <a:pt x="84474" y="280546"/>
                      <a:pt x="86436" y="279238"/>
                      <a:pt x="88398" y="278583"/>
                    </a:cubicBezTo>
                    <a:cubicBezTo>
                      <a:pt x="91014" y="277274"/>
                      <a:pt x="93630" y="275966"/>
                      <a:pt x="97554" y="275311"/>
                    </a:cubicBezTo>
                    <a:cubicBezTo>
                      <a:pt x="97554" y="275311"/>
                      <a:pt x="99515" y="274002"/>
                      <a:pt x="100169" y="273348"/>
                    </a:cubicBezTo>
                    <a:cubicBezTo>
                      <a:pt x="102131" y="272039"/>
                      <a:pt x="105401" y="269422"/>
                      <a:pt x="109325" y="270730"/>
                    </a:cubicBezTo>
                    <a:cubicBezTo>
                      <a:pt x="110633" y="270730"/>
                      <a:pt x="113249" y="272694"/>
                      <a:pt x="114557" y="277274"/>
                    </a:cubicBezTo>
                    <a:cubicBezTo>
                      <a:pt x="114557" y="280546"/>
                      <a:pt x="114557" y="283818"/>
                      <a:pt x="114557" y="287090"/>
                    </a:cubicBezTo>
                    <a:cubicBezTo>
                      <a:pt x="114557" y="287745"/>
                      <a:pt x="114557" y="289054"/>
                      <a:pt x="114557" y="290362"/>
                    </a:cubicBezTo>
                    <a:cubicBezTo>
                      <a:pt x="118480" y="292326"/>
                      <a:pt x="123058" y="296252"/>
                      <a:pt x="125020" y="301487"/>
                    </a:cubicBezTo>
                    <a:cubicBezTo>
                      <a:pt x="125674" y="304759"/>
                      <a:pt x="125020" y="307377"/>
                      <a:pt x="123712" y="309994"/>
                    </a:cubicBezTo>
                    <a:cubicBezTo>
                      <a:pt x="120442" y="314575"/>
                      <a:pt x="115865" y="315883"/>
                      <a:pt x="113249" y="315883"/>
                    </a:cubicBezTo>
                    <a:cubicBezTo>
                      <a:pt x="112595" y="315883"/>
                      <a:pt x="111287" y="315883"/>
                      <a:pt x="111287" y="315883"/>
                    </a:cubicBezTo>
                    <a:cubicBezTo>
                      <a:pt x="111287" y="315883"/>
                      <a:pt x="109979" y="317192"/>
                      <a:pt x="108671" y="317847"/>
                    </a:cubicBezTo>
                    <a:cubicBezTo>
                      <a:pt x="106709" y="319155"/>
                      <a:pt x="103439" y="323082"/>
                      <a:pt x="102131" y="325045"/>
                    </a:cubicBezTo>
                    <a:cubicBezTo>
                      <a:pt x="102131" y="325045"/>
                      <a:pt x="102131" y="325699"/>
                      <a:pt x="102785" y="326354"/>
                    </a:cubicBezTo>
                    <a:cubicBezTo>
                      <a:pt x="104093" y="328317"/>
                      <a:pt x="105401" y="330280"/>
                      <a:pt x="105401" y="333552"/>
                    </a:cubicBezTo>
                    <a:cubicBezTo>
                      <a:pt x="105401" y="336824"/>
                      <a:pt x="105401" y="336824"/>
                      <a:pt x="104093" y="338133"/>
                    </a:cubicBezTo>
                    <a:cubicBezTo>
                      <a:pt x="106055" y="339441"/>
                      <a:pt x="108017" y="339441"/>
                      <a:pt x="109979" y="338133"/>
                    </a:cubicBezTo>
                    <a:cubicBezTo>
                      <a:pt x="112595" y="336824"/>
                      <a:pt x="113903" y="335515"/>
                      <a:pt x="115865" y="334861"/>
                    </a:cubicBezTo>
                    <a:cubicBezTo>
                      <a:pt x="118480" y="332897"/>
                      <a:pt x="121096" y="330934"/>
                      <a:pt x="125020" y="330280"/>
                    </a:cubicBezTo>
                    <a:cubicBezTo>
                      <a:pt x="126982" y="330280"/>
                      <a:pt x="128944" y="330280"/>
                      <a:pt x="130252" y="330280"/>
                    </a:cubicBezTo>
                    <a:cubicBezTo>
                      <a:pt x="134829" y="325045"/>
                      <a:pt x="138753" y="319810"/>
                      <a:pt x="143985" y="322427"/>
                    </a:cubicBezTo>
                    <a:cubicBezTo>
                      <a:pt x="146601" y="323082"/>
                      <a:pt x="148563" y="325699"/>
                      <a:pt x="148563" y="329626"/>
                    </a:cubicBezTo>
                    <a:cubicBezTo>
                      <a:pt x="148563" y="330280"/>
                      <a:pt x="148563" y="331589"/>
                      <a:pt x="148563" y="332243"/>
                    </a:cubicBezTo>
                    <a:cubicBezTo>
                      <a:pt x="149870" y="332243"/>
                      <a:pt x="151178" y="332243"/>
                      <a:pt x="152486" y="332243"/>
                    </a:cubicBezTo>
                    <a:cubicBezTo>
                      <a:pt x="153794" y="332243"/>
                      <a:pt x="155102" y="332243"/>
                      <a:pt x="157064" y="332243"/>
                    </a:cubicBezTo>
                    <a:cubicBezTo>
                      <a:pt x="160988" y="332243"/>
                      <a:pt x="164258" y="332243"/>
                      <a:pt x="167527" y="334206"/>
                    </a:cubicBezTo>
                    <a:cubicBezTo>
                      <a:pt x="170143" y="335515"/>
                      <a:pt x="171451" y="337478"/>
                      <a:pt x="172105" y="338787"/>
                    </a:cubicBezTo>
                    <a:cubicBezTo>
                      <a:pt x="172759" y="338787"/>
                      <a:pt x="174067" y="338787"/>
                      <a:pt x="174721" y="338787"/>
                    </a:cubicBezTo>
                    <a:cubicBezTo>
                      <a:pt x="177991" y="338787"/>
                      <a:pt x="181915" y="340096"/>
                      <a:pt x="183876" y="343368"/>
                    </a:cubicBezTo>
                    <a:cubicBezTo>
                      <a:pt x="185184" y="345331"/>
                      <a:pt x="185184" y="347949"/>
                      <a:pt x="183876" y="349912"/>
                    </a:cubicBezTo>
                    <a:cubicBezTo>
                      <a:pt x="183876" y="349912"/>
                      <a:pt x="183876" y="349912"/>
                      <a:pt x="183876" y="349912"/>
                    </a:cubicBezTo>
                    <a:cubicBezTo>
                      <a:pt x="183876" y="349912"/>
                      <a:pt x="183876" y="349912"/>
                      <a:pt x="183876" y="349912"/>
                    </a:cubicBezTo>
                    <a:cubicBezTo>
                      <a:pt x="189762" y="345331"/>
                      <a:pt x="194994" y="345331"/>
                      <a:pt x="198918" y="349257"/>
                    </a:cubicBezTo>
                    <a:cubicBezTo>
                      <a:pt x="200225" y="350566"/>
                      <a:pt x="201533" y="352529"/>
                      <a:pt x="202187" y="354493"/>
                    </a:cubicBezTo>
                    <a:cubicBezTo>
                      <a:pt x="204149" y="353838"/>
                      <a:pt x="206111" y="353184"/>
                      <a:pt x="208727" y="354493"/>
                    </a:cubicBezTo>
                    <a:cubicBezTo>
                      <a:pt x="211997" y="355801"/>
                      <a:pt x="221806" y="357110"/>
                      <a:pt x="224422" y="355147"/>
                    </a:cubicBezTo>
                    <a:cubicBezTo>
                      <a:pt x="225076" y="355147"/>
                      <a:pt x="227692" y="353184"/>
                      <a:pt x="228346" y="351875"/>
                    </a:cubicBezTo>
                    <a:cubicBezTo>
                      <a:pt x="228346" y="344677"/>
                      <a:pt x="230308" y="339441"/>
                      <a:pt x="234231" y="336824"/>
                    </a:cubicBezTo>
                    <a:cubicBezTo>
                      <a:pt x="236193" y="335515"/>
                      <a:pt x="239463" y="334206"/>
                      <a:pt x="244695" y="336824"/>
                    </a:cubicBezTo>
                    <a:cubicBezTo>
                      <a:pt x="249926" y="339441"/>
                      <a:pt x="251888" y="343368"/>
                      <a:pt x="253196" y="345985"/>
                    </a:cubicBezTo>
                    <a:cubicBezTo>
                      <a:pt x="253196" y="345985"/>
                      <a:pt x="254504" y="345985"/>
                      <a:pt x="255158" y="345331"/>
                    </a:cubicBezTo>
                    <a:cubicBezTo>
                      <a:pt x="257774" y="344022"/>
                      <a:pt x="263006" y="340750"/>
                      <a:pt x="267583" y="345331"/>
                    </a:cubicBezTo>
                    <a:cubicBezTo>
                      <a:pt x="268237" y="345985"/>
                      <a:pt x="269545" y="347294"/>
                      <a:pt x="270853" y="349257"/>
                    </a:cubicBezTo>
                    <a:cubicBezTo>
                      <a:pt x="272161" y="350566"/>
                      <a:pt x="274777" y="353838"/>
                      <a:pt x="275431" y="354493"/>
                    </a:cubicBezTo>
                    <a:cubicBezTo>
                      <a:pt x="277393" y="354493"/>
                      <a:pt x="279355" y="354493"/>
                      <a:pt x="280663" y="354493"/>
                    </a:cubicBezTo>
                    <a:cubicBezTo>
                      <a:pt x="280663" y="354493"/>
                      <a:pt x="280663" y="354493"/>
                      <a:pt x="280663" y="354493"/>
                    </a:cubicBezTo>
                    <a:cubicBezTo>
                      <a:pt x="282625" y="351875"/>
                      <a:pt x="285240" y="347949"/>
                      <a:pt x="289818" y="347949"/>
                    </a:cubicBezTo>
                    <a:cubicBezTo>
                      <a:pt x="292434" y="347949"/>
                      <a:pt x="295050" y="349257"/>
                      <a:pt x="297012" y="351221"/>
                    </a:cubicBezTo>
                    <a:cubicBezTo>
                      <a:pt x="299627" y="354493"/>
                      <a:pt x="299627" y="357765"/>
                      <a:pt x="299627" y="360382"/>
                    </a:cubicBezTo>
                    <a:cubicBezTo>
                      <a:pt x="299627" y="360382"/>
                      <a:pt x="299627" y="361691"/>
                      <a:pt x="299627" y="361691"/>
                    </a:cubicBezTo>
                    <a:cubicBezTo>
                      <a:pt x="302243" y="363000"/>
                      <a:pt x="304205" y="363000"/>
                      <a:pt x="306821" y="363000"/>
                    </a:cubicBezTo>
                    <a:cubicBezTo>
                      <a:pt x="306821" y="363000"/>
                      <a:pt x="308129" y="362345"/>
                      <a:pt x="308129" y="361691"/>
                    </a:cubicBezTo>
                    <a:cubicBezTo>
                      <a:pt x="310745" y="359728"/>
                      <a:pt x="316630" y="355801"/>
                      <a:pt x="322516" y="360382"/>
                    </a:cubicBezTo>
                    <a:cubicBezTo>
                      <a:pt x="327748" y="364963"/>
                      <a:pt x="325786" y="370852"/>
                      <a:pt x="323824" y="374124"/>
                    </a:cubicBezTo>
                    <a:cubicBezTo>
                      <a:pt x="326440" y="376087"/>
                      <a:pt x="329710" y="379359"/>
                      <a:pt x="328402" y="385249"/>
                    </a:cubicBezTo>
                    <a:cubicBezTo>
                      <a:pt x="327748" y="388521"/>
                      <a:pt x="325786" y="391138"/>
                      <a:pt x="323170" y="395064"/>
                    </a:cubicBezTo>
                    <a:cubicBezTo>
                      <a:pt x="321862" y="397028"/>
                      <a:pt x="319246" y="400954"/>
                      <a:pt x="318592" y="402917"/>
                    </a:cubicBezTo>
                    <a:cubicBezTo>
                      <a:pt x="318592" y="404226"/>
                      <a:pt x="318592" y="406844"/>
                      <a:pt x="317938" y="408807"/>
                    </a:cubicBezTo>
                    <a:cubicBezTo>
                      <a:pt x="317938" y="410770"/>
                      <a:pt x="317284" y="413388"/>
                      <a:pt x="317284" y="415351"/>
                    </a:cubicBezTo>
                    <a:cubicBezTo>
                      <a:pt x="317938" y="415351"/>
                      <a:pt x="319246" y="415351"/>
                      <a:pt x="320554" y="415351"/>
                    </a:cubicBezTo>
                    <a:cubicBezTo>
                      <a:pt x="323824" y="414696"/>
                      <a:pt x="327748" y="414042"/>
                      <a:pt x="331672" y="415351"/>
                    </a:cubicBezTo>
                    <a:cubicBezTo>
                      <a:pt x="332326" y="415351"/>
                      <a:pt x="333633" y="416005"/>
                      <a:pt x="334941" y="416660"/>
                    </a:cubicBezTo>
                    <a:cubicBezTo>
                      <a:pt x="340173" y="418623"/>
                      <a:pt x="347367" y="421240"/>
                      <a:pt x="351290" y="427130"/>
                    </a:cubicBezTo>
                    <a:cubicBezTo>
                      <a:pt x="351944" y="428439"/>
                      <a:pt x="353252" y="430402"/>
                      <a:pt x="355214" y="432365"/>
                    </a:cubicBezTo>
                    <a:cubicBezTo>
                      <a:pt x="360446" y="439563"/>
                      <a:pt x="365678" y="446761"/>
                      <a:pt x="361754" y="452651"/>
                    </a:cubicBezTo>
                    <a:cubicBezTo>
                      <a:pt x="359792" y="455268"/>
                      <a:pt x="356522" y="457886"/>
                      <a:pt x="351290" y="462467"/>
                    </a:cubicBezTo>
                    <a:cubicBezTo>
                      <a:pt x="349329" y="464430"/>
                      <a:pt x="347367" y="465739"/>
                      <a:pt x="346059" y="467047"/>
                    </a:cubicBezTo>
                    <a:cubicBezTo>
                      <a:pt x="344751" y="468356"/>
                      <a:pt x="342789" y="470974"/>
                      <a:pt x="342135" y="472937"/>
                    </a:cubicBezTo>
                    <a:cubicBezTo>
                      <a:pt x="341481" y="474246"/>
                      <a:pt x="340173" y="475555"/>
                      <a:pt x="339519" y="476863"/>
                    </a:cubicBezTo>
                    <a:cubicBezTo>
                      <a:pt x="339519" y="476863"/>
                      <a:pt x="339519" y="476863"/>
                      <a:pt x="339519" y="478172"/>
                    </a:cubicBezTo>
                    <a:cubicBezTo>
                      <a:pt x="338865" y="480790"/>
                      <a:pt x="336249" y="487988"/>
                      <a:pt x="329056" y="486679"/>
                    </a:cubicBezTo>
                    <a:cubicBezTo>
                      <a:pt x="327748" y="486679"/>
                      <a:pt x="326440" y="486025"/>
                      <a:pt x="325132" y="485370"/>
                    </a:cubicBezTo>
                    <a:cubicBezTo>
                      <a:pt x="323824" y="486679"/>
                      <a:pt x="322516" y="487988"/>
                      <a:pt x="320554" y="488642"/>
                    </a:cubicBezTo>
                    <a:cubicBezTo>
                      <a:pt x="320554" y="488642"/>
                      <a:pt x="320554" y="488642"/>
                      <a:pt x="320554" y="488642"/>
                    </a:cubicBezTo>
                    <a:cubicBezTo>
                      <a:pt x="319246" y="489951"/>
                      <a:pt x="317938" y="491914"/>
                      <a:pt x="315323" y="493877"/>
                    </a:cubicBezTo>
                    <a:cubicBezTo>
                      <a:pt x="313361" y="495186"/>
                      <a:pt x="310745" y="495186"/>
                      <a:pt x="309437" y="495186"/>
                    </a:cubicBezTo>
                    <a:cubicBezTo>
                      <a:pt x="306821" y="499113"/>
                      <a:pt x="302897" y="505002"/>
                      <a:pt x="297012" y="503693"/>
                    </a:cubicBezTo>
                    <a:cubicBezTo>
                      <a:pt x="297012" y="503693"/>
                      <a:pt x="295704" y="503693"/>
                      <a:pt x="295050" y="503693"/>
                    </a:cubicBezTo>
                    <a:cubicBezTo>
                      <a:pt x="291780" y="503693"/>
                      <a:pt x="288510" y="504348"/>
                      <a:pt x="285894" y="503693"/>
                    </a:cubicBezTo>
                    <a:lnTo>
                      <a:pt x="284586" y="503693"/>
                    </a:lnTo>
                    <a:cubicBezTo>
                      <a:pt x="283932" y="502384"/>
                      <a:pt x="282625" y="501730"/>
                      <a:pt x="281317" y="501730"/>
                    </a:cubicBezTo>
                    <a:cubicBezTo>
                      <a:pt x="281317" y="501730"/>
                      <a:pt x="281317" y="502384"/>
                      <a:pt x="280663" y="503039"/>
                    </a:cubicBezTo>
                    <a:cubicBezTo>
                      <a:pt x="278701" y="505656"/>
                      <a:pt x="276739" y="509583"/>
                      <a:pt x="272161" y="511546"/>
                    </a:cubicBezTo>
                    <a:cubicBezTo>
                      <a:pt x="270199" y="512855"/>
                      <a:pt x="268237" y="513509"/>
                      <a:pt x="266275" y="514163"/>
                    </a:cubicBezTo>
                    <a:cubicBezTo>
                      <a:pt x="266275" y="514163"/>
                      <a:pt x="264968" y="514163"/>
                      <a:pt x="264314" y="514163"/>
                    </a:cubicBezTo>
                    <a:cubicBezTo>
                      <a:pt x="264314" y="520053"/>
                      <a:pt x="261044" y="527251"/>
                      <a:pt x="254504" y="530523"/>
                    </a:cubicBezTo>
                    <a:cubicBezTo>
                      <a:pt x="247965" y="533795"/>
                      <a:pt x="245349" y="533795"/>
                      <a:pt x="240771" y="532486"/>
                    </a:cubicBezTo>
                    <a:cubicBezTo>
                      <a:pt x="240771" y="532486"/>
                      <a:pt x="240771" y="532486"/>
                      <a:pt x="240771" y="532486"/>
                    </a:cubicBezTo>
                    <a:lnTo>
                      <a:pt x="240771" y="532486"/>
                    </a:lnTo>
                    <a:cubicBezTo>
                      <a:pt x="240771" y="533795"/>
                      <a:pt x="241425" y="534450"/>
                      <a:pt x="242079" y="535104"/>
                    </a:cubicBezTo>
                    <a:cubicBezTo>
                      <a:pt x="243387" y="537067"/>
                      <a:pt x="246657" y="540339"/>
                      <a:pt x="244695" y="545574"/>
                    </a:cubicBezTo>
                    <a:lnTo>
                      <a:pt x="244695" y="546883"/>
                    </a:lnTo>
                    <a:cubicBezTo>
                      <a:pt x="244695" y="546883"/>
                      <a:pt x="244695" y="546883"/>
                      <a:pt x="244041" y="547537"/>
                    </a:cubicBezTo>
                    <a:lnTo>
                      <a:pt x="244041" y="547537"/>
                    </a:lnTo>
                    <a:cubicBezTo>
                      <a:pt x="246657" y="550155"/>
                      <a:pt x="251888" y="556044"/>
                      <a:pt x="247311" y="562588"/>
                    </a:cubicBezTo>
                    <a:cubicBezTo>
                      <a:pt x="247311" y="563243"/>
                      <a:pt x="246003" y="564551"/>
                      <a:pt x="245349" y="565206"/>
                    </a:cubicBezTo>
                    <a:cubicBezTo>
                      <a:pt x="245349" y="565860"/>
                      <a:pt x="244041" y="567169"/>
                      <a:pt x="243387" y="567823"/>
                    </a:cubicBezTo>
                    <a:cubicBezTo>
                      <a:pt x="243387" y="568478"/>
                      <a:pt x="243387" y="569786"/>
                      <a:pt x="242733" y="571095"/>
                    </a:cubicBezTo>
                    <a:cubicBezTo>
                      <a:pt x="242079" y="573713"/>
                      <a:pt x="240117" y="578293"/>
                      <a:pt x="240117" y="580911"/>
                    </a:cubicBezTo>
                    <a:cubicBezTo>
                      <a:pt x="240117" y="583529"/>
                      <a:pt x="240117" y="582874"/>
                      <a:pt x="240117" y="584183"/>
                    </a:cubicBezTo>
                    <a:cubicBezTo>
                      <a:pt x="240117" y="588109"/>
                      <a:pt x="241425" y="594653"/>
                      <a:pt x="236847" y="600543"/>
                    </a:cubicBezTo>
                    <a:cubicBezTo>
                      <a:pt x="236193" y="601197"/>
                      <a:pt x="235539" y="602506"/>
                      <a:pt x="234885" y="603161"/>
                    </a:cubicBezTo>
                    <a:cubicBezTo>
                      <a:pt x="233577" y="604469"/>
                      <a:pt x="231616" y="607087"/>
                      <a:pt x="230962" y="608396"/>
                    </a:cubicBezTo>
                    <a:cubicBezTo>
                      <a:pt x="230962" y="608396"/>
                      <a:pt x="230962" y="608396"/>
                      <a:pt x="230962" y="608396"/>
                    </a:cubicBezTo>
                    <a:cubicBezTo>
                      <a:pt x="232923" y="611013"/>
                      <a:pt x="238809" y="618211"/>
                      <a:pt x="231616" y="625410"/>
                    </a:cubicBezTo>
                    <a:cubicBezTo>
                      <a:pt x="229654" y="627373"/>
                      <a:pt x="227692" y="628682"/>
                      <a:pt x="225730" y="629990"/>
                    </a:cubicBezTo>
                    <a:cubicBezTo>
                      <a:pt x="225076" y="629990"/>
                      <a:pt x="223768" y="631299"/>
                      <a:pt x="223114" y="631953"/>
                    </a:cubicBezTo>
                    <a:cubicBezTo>
                      <a:pt x="223114" y="633262"/>
                      <a:pt x="224422" y="635225"/>
                      <a:pt x="225076" y="637189"/>
                    </a:cubicBezTo>
                    <a:cubicBezTo>
                      <a:pt x="227692" y="643078"/>
                      <a:pt x="230308" y="648968"/>
                      <a:pt x="227692" y="654203"/>
                    </a:cubicBezTo>
                    <a:cubicBezTo>
                      <a:pt x="225076" y="658784"/>
                      <a:pt x="220498" y="660092"/>
                      <a:pt x="217882" y="660747"/>
                    </a:cubicBezTo>
                    <a:cubicBezTo>
                      <a:pt x="217882" y="660747"/>
                      <a:pt x="217882" y="660747"/>
                      <a:pt x="217228" y="660747"/>
                    </a:cubicBezTo>
                    <a:lnTo>
                      <a:pt x="217228" y="660747"/>
                    </a:lnTo>
                    <a:cubicBezTo>
                      <a:pt x="215920" y="663364"/>
                      <a:pt x="213305" y="667945"/>
                      <a:pt x="207419" y="669254"/>
                    </a:cubicBezTo>
                    <a:cubicBezTo>
                      <a:pt x="204149" y="669908"/>
                      <a:pt x="201533" y="669254"/>
                      <a:pt x="198918" y="669254"/>
                    </a:cubicBezTo>
                    <a:cubicBezTo>
                      <a:pt x="198264" y="669254"/>
                      <a:pt x="196956" y="669254"/>
                      <a:pt x="196302" y="669254"/>
                    </a:cubicBezTo>
                    <a:cubicBezTo>
                      <a:pt x="190416" y="669908"/>
                      <a:pt x="189108" y="671217"/>
                      <a:pt x="189108" y="671871"/>
                    </a:cubicBezTo>
                    <a:cubicBezTo>
                      <a:pt x="187146" y="675143"/>
                      <a:pt x="186492" y="679070"/>
                      <a:pt x="186492" y="679724"/>
                    </a:cubicBezTo>
                    <a:cubicBezTo>
                      <a:pt x="186492" y="679724"/>
                      <a:pt x="187800" y="679724"/>
                      <a:pt x="188454" y="680378"/>
                    </a:cubicBezTo>
                    <a:cubicBezTo>
                      <a:pt x="191070" y="681687"/>
                      <a:pt x="196956" y="684305"/>
                      <a:pt x="196956" y="691503"/>
                    </a:cubicBezTo>
                    <a:cubicBezTo>
                      <a:pt x="196956" y="692157"/>
                      <a:pt x="196956" y="693466"/>
                      <a:pt x="197610" y="694775"/>
                    </a:cubicBezTo>
                    <a:cubicBezTo>
                      <a:pt x="198264" y="697392"/>
                      <a:pt x="199571" y="700010"/>
                      <a:pt x="199571" y="703936"/>
                    </a:cubicBezTo>
                    <a:cubicBezTo>
                      <a:pt x="199571" y="709826"/>
                      <a:pt x="198264" y="716370"/>
                      <a:pt x="195648" y="720951"/>
                    </a:cubicBezTo>
                    <a:cubicBezTo>
                      <a:pt x="195648" y="720951"/>
                      <a:pt x="195648" y="723568"/>
                      <a:pt x="194994" y="724877"/>
                    </a:cubicBezTo>
                    <a:cubicBezTo>
                      <a:pt x="193686" y="730766"/>
                      <a:pt x="192378" y="737310"/>
                      <a:pt x="187146" y="740582"/>
                    </a:cubicBezTo>
                    <a:cubicBezTo>
                      <a:pt x="185838" y="741237"/>
                      <a:pt x="184530" y="741891"/>
                      <a:pt x="183222" y="742545"/>
                    </a:cubicBezTo>
                    <a:cubicBezTo>
                      <a:pt x="181261" y="743200"/>
                      <a:pt x="177991" y="745163"/>
                      <a:pt x="177337" y="745817"/>
                    </a:cubicBezTo>
                    <a:cubicBezTo>
                      <a:pt x="177337" y="745817"/>
                      <a:pt x="177337" y="747780"/>
                      <a:pt x="176683" y="749089"/>
                    </a:cubicBezTo>
                    <a:cubicBezTo>
                      <a:pt x="175375" y="753015"/>
                      <a:pt x="174067" y="756942"/>
                      <a:pt x="171451" y="760214"/>
                    </a:cubicBezTo>
                    <a:cubicBezTo>
                      <a:pt x="171451" y="760214"/>
                      <a:pt x="171451" y="761522"/>
                      <a:pt x="170797" y="762177"/>
                    </a:cubicBezTo>
                    <a:cubicBezTo>
                      <a:pt x="170143" y="764794"/>
                      <a:pt x="167527" y="772647"/>
                      <a:pt x="159026" y="771993"/>
                    </a:cubicBezTo>
                    <a:cubicBezTo>
                      <a:pt x="152486" y="771993"/>
                      <a:pt x="143331" y="770684"/>
                      <a:pt x="136791" y="768721"/>
                    </a:cubicBezTo>
                    <a:cubicBezTo>
                      <a:pt x="134829" y="768721"/>
                      <a:pt x="133521" y="767412"/>
                      <a:pt x="131560" y="766758"/>
                    </a:cubicBezTo>
                    <a:cubicBezTo>
                      <a:pt x="128944" y="766103"/>
                      <a:pt x="125674" y="764140"/>
                      <a:pt x="123712" y="764140"/>
                    </a:cubicBezTo>
                    <a:cubicBezTo>
                      <a:pt x="123712" y="764140"/>
                      <a:pt x="123712" y="764140"/>
                      <a:pt x="123712" y="764140"/>
                    </a:cubicBezTo>
                    <a:cubicBezTo>
                      <a:pt x="120442" y="766103"/>
                      <a:pt x="117172" y="768066"/>
                      <a:pt x="109979" y="766103"/>
                    </a:cubicBezTo>
                    <a:cubicBezTo>
                      <a:pt x="104747" y="764794"/>
                      <a:pt x="99515" y="762177"/>
                      <a:pt x="94938" y="760214"/>
                    </a:cubicBezTo>
                    <a:cubicBezTo>
                      <a:pt x="94938" y="760214"/>
                      <a:pt x="94938" y="760214"/>
                      <a:pt x="94938" y="760214"/>
                    </a:cubicBezTo>
                    <a:lnTo>
                      <a:pt x="94938" y="762177"/>
                    </a:lnTo>
                    <a:cubicBezTo>
                      <a:pt x="97554" y="766758"/>
                      <a:pt x="98208" y="768721"/>
                      <a:pt x="100169" y="770030"/>
                    </a:cubicBezTo>
                    <a:cubicBezTo>
                      <a:pt x="104747" y="773302"/>
                      <a:pt x="105401" y="777228"/>
                      <a:pt x="106055" y="779846"/>
                    </a:cubicBezTo>
                    <a:cubicBezTo>
                      <a:pt x="106055" y="780500"/>
                      <a:pt x="106055" y="781154"/>
                      <a:pt x="106055" y="781809"/>
                    </a:cubicBezTo>
                    <a:cubicBezTo>
                      <a:pt x="106055" y="781809"/>
                      <a:pt x="108017" y="783118"/>
                      <a:pt x="109325" y="783772"/>
                    </a:cubicBezTo>
                    <a:cubicBezTo>
                      <a:pt x="112595" y="785735"/>
                      <a:pt x="117172" y="787698"/>
                      <a:pt x="117172" y="792933"/>
                    </a:cubicBezTo>
                    <a:cubicBezTo>
                      <a:pt x="117172" y="798169"/>
                      <a:pt x="116518" y="797514"/>
                      <a:pt x="114557" y="801440"/>
                    </a:cubicBezTo>
                    <a:cubicBezTo>
                      <a:pt x="113249" y="804058"/>
                      <a:pt x="111287" y="809293"/>
                      <a:pt x="111287" y="811256"/>
                    </a:cubicBezTo>
                    <a:cubicBezTo>
                      <a:pt x="111287" y="813219"/>
                      <a:pt x="113249" y="815837"/>
                      <a:pt x="113903" y="817800"/>
                    </a:cubicBezTo>
                    <a:cubicBezTo>
                      <a:pt x="116518" y="821726"/>
                      <a:pt x="118480" y="825653"/>
                      <a:pt x="117172" y="830233"/>
                    </a:cubicBezTo>
                    <a:cubicBezTo>
                      <a:pt x="117172" y="831542"/>
                      <a:pt x="115865" y="832851"/>
                      <a:pt x="115211" y="834160"/>
                    </a:cubicBezTo>
                    <a:cubicBezTo>
                      <a:pt x="113903" y="836777"/>
                      <a:pt x="113249" y="837432"/>
                      <a:pt x="113903" y="838741"/>
                    </a:cubicBezTo>
                    <a:cubicBezTo>
                      <a:pt x="113903" y="840049"/>
                      <a:pt x="116518" y="841358"/>
                      <a:pt x="118480" y="842667"/>
                    </a:cubicBezTo>
                    <a:cubicBezTo>
                      <a:pt x="121750" y="844630"/>
                      <a:pt x="127636" y="849211"/>
                      <a:pt x="125020" y="855100"/>
                    </a:cubicBezTo>
                    <a:cubicBezTo>
                      <a:pt x="125020" y="856409"/>
                      <a:pt x="123712" y="857064"/>
                      <a:pt x="123058" y="858372"/>
                    </a:cubicBezTo>
                    <a:cubicBezTo>
                      <a:pt x="123058" y="858372"/>
                      <a:pt x="123058" y="858372"/>
                      <a:pt x="123058" y="858372"/>
                    </a:cubicBezTo>
                    <a:cubicBezTo>
                      <a:pt x="123058" y="858372"/>
                      <a:pt x="123058" y="858372"/>
                      <a:pt x="123712" y="858372"/>
                    </a:cubicBezTo>
                    <a:cubicBezTo>
                      <a:pt x="128290" y="858372"/>
                      <a:pt x="136137" y="858372"/>
                      <a:pt x="141369" y="865571"/>
                    </a:cubicBezTo>
                    <a:cubicBezTo>
                      <a:pt x="143985" y="869497"/>
                      <a:pt x="152486" y="882584"/>
                      <a:pt x="142023" y="892400"/>
                    </a:cubicBezTo>
                    <a:cubicBezTo>
                      <a:pt x="140715" y="893709"/>
                      <a:pt x="139407" y="895018"/>
                      <a:pt x="137445" y="896327"/>
                    </a:cubicBezTo>
                    <a:cubicBezTo>
                      <a:pt x="134829" y="898290"/>
                      <a:pt x="130906" y="902216"/>
                      <a:pt x="129598" y="903525"/>
                    </a:cubicBezTo>
                    <a:cubicBezTo>
                      <a:pt x="128944" y="907452"/>
                      <a:pt x="127636" y="913341"/>
                      <a:pt x="123058" y="917267"/>
                    </a:cubicBezTo>
                    <a:cubicBezTo>
                      <a:pt x="123058" y="917267"/>
                      <a:pt x="121750" y="917922"/>
                      <a:pt x="121750" y="918576"/>
                    </a:cubicBezTo>
                    <a:cubicBezTo>
                      <a:pt x="119134" y="920539"/>
                      <a:pt x="116518" y="923157"/>
                      <a:pt x="109979" y="924466"/>
                    </a:cubicBezTo>
                    <a:cubicBezTo>
                      <a:pt x="108017" y="924466"/>
                      <a:pt x="106709" y="925774"/>
                      <a:pt x="104093" y="927083"/>
                    </a:cubicBezTo>
                    <a:cubicBezTo>
                      <a:pt x="102131" y="928392"/>
                      <a:pt x="100169" y="929701"/>
                      <a:pt x="97554" y="930355"/>
                    </a:cubicBezTo>
                    <a:lnTo>
                      <a:pt x="94938" y="930355"/>
                    </a:lnTo>
                    <a:cubicBezTo>
                      <a:pt x="92976" y="931664"/>
                      <a:pt x="87744" y="932973"/>
                      <a:pt x="87090" y="934281"/>
                    </a:cubicBezTo>
                    <a:cubicBezTo>
                      <a:pt x="87090" y="934281"/>
                      <a:pt x="87090" y="937553"/>
                      <a:pt x="87090" y="939516"/>
                    </a:cubicBezTo>
                    <a:cubicBezTo>
                      <a:pt x="87090" y="944097"/>
                      <a:pt x="87090" y="949987"/>
                      <a:pt x="83820" y="953913"/>
                    </a:cubicBezTo>
                    <a:cubicBezTo>
                      <a:pt x="81859" y="957185"/>
                      <a:pt x="79243" y="960457"/>
                      <a:pt x="75973" y="964383"/>
                    </a:cubicBezTo>
                    <a:cubicBezTo>
                      <a:pt x="74665" y="965692"/>
                      <a:pt x="72703" y="968310"/>
                      <a:pt x="72049" y="969619"/>
                    </a:cubicBezTo>
                    <a:cubicBezTo>
                      <a:pt x="74011" y="974199"/>
                      <a:pt x="72049" y="977471"/>
                      <a:pt x="70087" y="979434"/>
                    </a:cubicBezTo>
                    <a:lnTo>
                      <a:pt x="70087" y="979434"/>
                    </a:lnTo>
                    <a:cubicBezTo>
                      <a:pt x="70087" y="980089"/>
                      <a:pt x="70087" y="980089"/>
                      <a:pt x="70087" y="980743"/>
                    </a:cubicBezTo>
                    <a:cubicBezTo>
                      <a:pt x="70087" y="981398"/>
                      <a:pt x="70741" y="982052"/>
                      <a:pt x="71395" y="983361"/>
                    </a:cubicBezTo>
                    <a:cubicBezTo>
                      <a:pt x="73357" y="987941"/>
                      <a:pt x="76627" y="993831"/>
                      <a:pt x="78589" y="998411"/>
                    </a:cubicBezTo>
                    <a:cubicBezTo>
                      <a:pt x="79243" y="1001029"/>
                      <a:pt x="80551" y="1002338"/>
                      <a:pt x="81205" y="1003647"/>
                    </a:cubicBezTo>
                    <a:cubicBezTo>
                      <a:pt x="83166" y="1006264"/>
                      <a:pt x="84474" y="1009536"/>
                      <a:pt x="85128" y="1014771"/>
                    </a:cubicBezTo>
                    <a:cubicBezTo>
                      <a:pt x="85128" y="1016080"/>
                      <a:pt x="85128" y="1018043"/>
                      <a:pt x="85128" y="1019352"/>
                    </a:cubicBezTo>
                    <a:cubicBezTo>
                      <a:pt x="85128" y="1021970"/>
                      <a:pt x="85128" y="1026550"/>
                      <a:pt x="85782" y="1028514"/>
                    </a:cubicBezTo>
                    <a:cubicBezTo>
                      <a:pt x="87744" y="1028514"/>
                      <a:pt x="90360" y="1027205"/>
                      <a:pt x="92322" y="1027205"/>
                    </a:cubicBezTo>
                    <a:cubicBezTo>
                      <a:pt x="100169" y="1025242"/>
                      <a:pt x="107363" y="1022624"/>
                      <a:pt x="111941" y="1028514"/>
                    </a:cubicBezTo>
                    <a:cubicBezTo>
                      <a:pt x="116518" y="1035058"/>
                      <a:pt x="110633" y="1042910"/>
                      <a:pt x="105401" y="1050763"/>
                    </a:cubicBezTo>
                    <a:cubicBezTo>
                      <a:pt x="104093" y="1052072"/>
                      <a:pt x="102785" y="1054035"/>
                      <a:pt x="102785" y="1054689"/>
                    </a:cubicBezTo>
                    <a:cubicBezTo>
                      <a:pt x="102131" y="1056652"/>
                      <a:pt x="100169" y="1061233"/>
                      <a:pt x="98208" y="1065159"/>
                    </a:cubicBezTo>
                    <a:cubicBezTo>
                      <a:pt x="96900" y="1067777"/>
                      <a:pt x="91668" y="1076938"/>
                      <a:pt x="83820" y="1073666"/>
                    </a:cubicBezTo>
                    <a:cubicBezTo>
                      <a:pt x="81205" y="1072357"/>
                      <a:pt x="78589" y="1069740"/>
                      <a:pt x="76627" y="1067122"/>
                    </a:cubicBezTo>
                    <a:cubicBezTo>
                      <a:pt x="73357" y="1071049"/>
                      <a:pt x="69433" y="1074321"/>
                      <a:pt x="64856" y="1074321"/>
                    </a:cubicBezTo>
                    <a:cubicBezTo>
                      <a:pt x="62894" y="1074321"/>
                      <a:pt x="60932" y="1073012"/>
                      <a:pt x="58316" y="1071703"/>
                    </a:cubicBezTo>
                    <a:cubicBezTo>
                      <a:pt x="58316" y="1071703"/>
                      <a:pt x="57662" y="1071703"/>
                      <a:pt x="57008" y="1071049"/>
                    </a:cubicBezTo>
                    <a:cubicBezTo>
                      <a:pt x="57008" y="1074975"/>
                      <a:pt x="55700" y="1078901"/>
                      <a:pt x="53084" y="1082173"/>
                    </a:cubicBezTo>
                    <a:cubicBezTo>
                      <a:pt x="53084" y="1082173"/>
                      <a:pt x="51776" y="1083482"/>
                      <a:pt x="51122" y="1084791"/>
                    </a:cubicBezTo>
                    <a:cubicBezTo>
                      <a:pt x="47853" y="1090026"/>
                      <a:pt x="41967" y="1098533"/>
                      <a:pt x="32811" y="1102460"/>
                    </a:cubicBezTo>
                    <a:cubicBezTo>
                      <a:pt x="29542" y="1103768"/>
                      <a:pt x="26926" y="1104423"/>
                      <a:pt x="24964" y="1105077"/>
                    </a:cubicBezTo>
                    <a:cubicBezTo>
                      <a:pt x="23656" y="1105077"/>
                      <a:pt x="23002" y="1105077"/>
                      <a:pt x="22348" y="1105732"/>
                    </a:cubicBezTo>
                    <a:cubicBezTo>
                      <a:pt x="19078" y="1116202"/>
                      <a:pt x="15808" y="1122091"/>
                      <a:pt x="11231" y="1125363"/>
                    </a:cubicBezTo>
                    <a:cubicBezTo>
                      <a:pt x="5345" y="1129289"/>
                      <a:pt x="1421" y="1132561"/>
                      <a:pt x="113" y="1134524"/>
                    </a:cubicBezTo>
                    <a:cubicBezTo>
                      <a:pt x="113" y="1134524"/>
                      <a:pt x="113" y="1135833"/>
                      <a:pt x="767" y="1135833"/>
                    </a:cubicBezTo>
                    <a:cubicBezTo>
                      <a:pt x="2729" y="1139105"/>
                      <a:pt x="5345" y="1143032"/>
                      <a:pt x="4691" y="1148921"/>
                    </a:cubicBezTo>
                    <a:cubicBezTo>
                      <a:pt x="4691" y="1150230"/>
                      <a:pt x="4691" y="1152193"/>
                      <a:pt x="4037" y="1154156"/>
                    </a:cubicBezTo>
                    <a:cubicBezTo>
                      <a:pt x="4037" y="1157428"/>
                      <a:pt x="2729" y="1160700"/>
                      <a:pt x="2729" y="1163972"/>
                    </a:cubicBezTo>
                    <a:cubicBezTo>
                      <a:pt x="2729" y="1177060"/>
                      <a:pt x="2729" y="1194728"/>
                      <a:pt x="2729" y="1205853"/>
                    </a:cubicBezTo>
                    <a:cubicBezTo>
                      <a:pt x="4691" y="1204544"/>
                      <a:pt x="5999" y="1203235"/>
                      <a:pt x="5999" y="1203890"/>
                    </a:cubicBezTo>
                    <a:cubicBezTo>
                      <a:pt x="7307" y="1205199"/>
                      <a:pt x="15155" y="1209125"/>
                      <a:pt x="17116" y="1208471"/>
                    </a:cubicBezTo>
                    <a:cubicBezTo>
                      <a:pt x="19078" y="1208471"/>
                      <a:pt x="23656" y="1208471"/>
                      <a:pt x="28888" y="1208471"/>
                    </a:cubicBezTo>
                    <a:cubicBezTo>
                      <a:pt x="34119" y="1208471"/>
                      <a:pt x="41313" y="1208471"/>
                      <a:pt x="45891" y="1213051"/>
                    </a:cubicBezTo>
                    <a:cubicBezTo>
                      <a:pt x="50468" y="1217632"/>
                      <a:pt x="55700" y="1221559"/>
                      <a:pt x="57008" y="1220904"/>
                    </a:cubicBezTo>
                    <a:cubicBezTo>
                      <a:pt x="58316" y="1220250"/>
                      <a:pt x="60932" y="1212397"/>
                      <a:pt x="59624" y="1209125"/>
                    </a:cubicBezTo>
                    <a:cubicBezTo>
                      <a:pt x="58316" y="1205853"/>
                      <a:pt x="61586" y="1198655"/>
                      <a:pt x="62240" y="1202581"/>
                    </a:cubicBezTo>
                    <a:cubicBezTo>
                      <a:pt x="62894" y="1206507"/>
                      <a:pt x="60278" y="1214360"/>
                      <a:pt x="63548" y="1212397"/>
                    </a:cubicBezTo>
                    <a:cubicBezTo>
                      <a:pt x="66817" y="1211088"/>
                      <a:pt x="75319" y="1203235"/>
                      <a:pt x="75319" y="1207162"/>
                    </a:cubicBezTo>
                    <a:cubicBezTo>
                      <a:pt x="75319" y="1211743"/>
                      <a:pt x="70087" y="1214360"/>
                      <a:pt x="66817" y="1216978"/>
                    </a:cubicBezTo>
                    <a:cubicBezTo>
                      <a:pt x="63548" y="1219595"/>
                      <a:pt x="59624" y="1220904"/>
                      <a:pt x="62240" y="1223522"/>
                    </a:cubicBezTo>
                    <a:cubicBezTo>
                      <a:pt x="64856" y="1226139"/>
                      <a:pt x="88398" y="1244462"/>
                      <a:pt x="98208" y="1255586"/>
                    </a:cubicBezTo>
                    <a:cubicBezTo>
                      <a:pt x="108017" y="1266711"/>
                      <a:pt x="117826" y="1274564"/>
                      <a:pt x="119134" y="1283725"/>
                    </a:cubicBezTo>
                    <a:cubicBezTo>
                      <a:pt x="120442" y="1292887"/>
                      <a:pt x="123058" y="1307938"/>
                      <a:pt x="124366" y="1309246"/>
                    </a:cubicBezTo>
                    <a:cubicBezTo>
                      <a:pt x="126328" y="1310555"/>
                      <a:pt x="127636" y="1311864"/>
                      <a:pt x="129598" y="1309246"/>
                    </a:cubicBezTo>
                    <a:cubicBezTo>
                      <a:pt x="131560" y="1306629"/>
                      <a:pt x="132214" y="1292232"/>
                      <a:pt x="140715" y="1293541"/>
                    </a:cubicBezTo>
                    <a:cubicBezTo>
                      <a:pt x="149216" y="1294850"/>
                      <a:pt x="151832" y="1296813"/>
                      <a:pt x="151832" y="1298776"/>
                    </a:cubicBezTo>
                    <a:cubicBezTo>
                      <a:pt x="151832" y="1300739"/>
                      <a:pt x="150524" y="1298776"/>
                      <a:pt x="147909" y="1298776"/>
                    </a:cubicBezTo>
                    <a:cubicBezTo>
                      <a:pt x="145293" y="1298776"/>
                      <a:pt x="140715" y="1294196"/>
                      <a:pt x="138099" y="1298776"/>
                    </a:cubicBezTo>
                    <a:cubicBezTo>
                      <a:pt x="135483" y="1303357"/>
                      <a:pt x="138099" y="1308592"/>
                      <a:pt x="134175" y="1312518"/>
                    </a:cubicBezTo>
                    <a:cubicBezTo>
                      <a:pt x="130252" y="1316445"/>
                      <a:pt x="121750" y="1319062"/>
                      <a:pt x="119134" y="1320371"/>
                    </a:cubicBezTo>
                    <a:cubicBezTo>
                      <a:pt x="115865" y="1321680"/>
                      <a:pt x="111287" y="1323643"/>
                      <a:pt x="112595" y="1329533"/>
                    </a:cubicBezTo>
                    <a:cubicBezTo>
                      <a:pt x="113903" y="1335422"/>
                      <a:pt x="115865" y="1340003"/>
                      <a:pt x="118480" y="1343929"/>
                    </a:cubicBezTo>
                    <a:cubicBezTo>
                      <a:pt x="121096" y="1347856"/>
                      <a:pt x="126328" y="1344584"/>
                      <a:pt x="130252" y="1348510"/>
                    </a:cubicBezTo>
                    <a:cubicBezTo>
                      <a:pt x="134175" y="1352436"/>
                      <a:pt x="135483" y="1353745"/>
                      <a:pt x="136791" y="1357017"/>
                    </a:cubicBezTo>
                    <a:cubicBezTo>
                      <a:pt x="138099" y="1360289"/>
                      <a:pt x="134829" y="1361598"/>
                      <a:pt x="135483" y="1363561"/>
                    </a:cubicBezTo>
                    <a:cubicBezTo>
                      <a:pt x="135483" y="1365524"/>
                      <a:pt x="145947" y="1366833"/>
                      <a:pt x="145947" y="1370105"/>
                    </a:cubicBezTo>
                    <a:cubicBezTo>
                      <a:pt x="145947" y="1373377"/>
                      <a:pt x="144639" y="1375994"/>
                      <a:pt x="140715" y="1375994"/>
                    </a:cubicBezTo>
                    <a:cubicBezTo>
                      <a:pt x="136791" y="1375994"/>
                      <a:pt x="136791" y="1374031"/>
                      <a:pt x="134175" y="1371413"/>
                    </a:cubicBezTo>
                    <a:cubicBezTo>
                      <a:pt x="131560" y="1368796"/>
                      <a:pt x="125674" y="1358980"/>
                      <a:pt x="126328" y="1362906"/>
                    </a:cubicBezTo>
                    <a:cubicBezTo>
                      <a:pt x="126328" y="1366833"/>
                      <a:pt x="129598" y="1372068"/>
                      <a:pt x="131560" y="1377303"/>
                    </a:cubicBezTo>
                    <a:cubicBezTo>
                      <a:pt x="132867" y="1383192"/>
                      <a:pt x="132214" y="1388428"/>
                      <a:pt x="135483" y="1394317"/>
                    </a:cubicBezTo>
                    <a:cubicBezTo>
                      <a:pt x="138753" y="1400207"/>
                      <a:pt x="139407" y="1402170"/>
                      <a:pt x="138753" y="1404788"/>
                    </a:cubicBezTo>
                    <a:cubicBezTo>
                      <a:pt x="138753" y="1407405"/>
                      <a:pt x="137445" y="1409368"/>
                      <a:pt x="139407" y="1411986"/>
                    </a:cubicBezTo>
                    <a:cubicBezTo>
                      <a:pt x="141369" y="1413949"/>
                      <a:pt x="145947" y="1415258"/>
                      <a:pt x="146601" y="1419838"/>
                    </a:cubicBezTo>
                    <a:cubicBezTo>
                      <a:pt x="147255" y="1424419"/>
                      <a:pt x="147909" y="1434889"/>
                      <a:pt x="151832" y="1439470"/>
                    </a:cubicBezTo>
                    <a:cubicBezTo>
                      <a:pt x="155756" y="1444051"/>
                      <a:pt x="168181" y="1439470"/>
                      <a:pt x="172105" y="1445359"/>
                    </a:cubicBezTo>
                    <a:cubicBezTo>
                      <a:pt x="176029" y="1451249"/>
                      <a:pt x="180607" y="1463683"/>
                      <a:pt x="183876" y="1466955"/>
                    </a:cubicBezTo>
                    <a:cubicBezTo>
                      <a:pt x="187146" y="1470226"/>
                      <a:pt x="190416" y="1472844"/>
                      <a:pt x="193686" y="1473498"/>
                    </a:cubicBezTo>
                    <a:cubicBezTo>
                      <a:pt x="196956" y="1474153"/>
                      <a:pt x="194994" y="1470881"/>
                      <a:pt x="198918" y="1473498"/>
                    </a:cubicBezTo>
                    <a:cubicBezTo>
                      <a:pt x="202187" y="1476770"/>
                      <a:pt x="207419" y="1486586"/>
                      <a:pt x="210689" y="1487240"/>
                    </a:cubicBezTo>
                    <a:cubicBezTo>
                      <a:pt x="213959" y="1487895"/>
                      <a:pt x="217882" y="1485932"/>
                      <a:pt x="223768" y="1484623"/>
                    </a:cubicBezTo>
                    <a:cubicBezTo>
                      <a:pt x="229654" y="1483314"/>
                      <a:pt x="233577" y="1482660"/>
                      <a:pt x="235539" y="1480042"/>
                    </a:cubicBezTo>
                    <a:cubicBezTo>
                      <a:pt x="237501" y="1477425"/>
                      <a:pt x="240771" y="1472190"/>
                      <a:pt x="241425" y="1468263"/>
                    </a:cubicBezTo>
                    <a:cubicBezTo>
                      <a:pt x="241425" y="1464991"/>
                      <a:pt x="242733" y="1459102"/>
                      <a:pt x="244695" y="1459756"/>
                    </a:cubicBezTo>
                    <a:cubicBezTo>
                      <a:pt x="246657" y="1459756"/>
                      <a:pt x="248619" y="1468918"/>
                      <a:pt x="251888" y="1467609"/>
                    </a:cubicBezTo>
                    <a:cubicBezTo>
                      <a:pt x="254504" y="1466300"/>
                      <a:pt x="257120" y="1464337"/>
                      <a:pt x="259082" y="1461065"/>
                    </a:cubicBezTo>
                    <a:cubicBezTo>
                      <a:pt x="261044" y="1457793"/>
                      <a:pt x="287856" y="1425728"/>
                      <a:pt x="291780" y="1424419"/>
                    </a:cubicBezTo>
                    <a:cubicBezTo>
                      <a:pt x="295704" y="1423110"/>
                      <a:pt x="308783" y="1423110"/>
                      <a:pt x="314669" y="1420493"/>
                    </a:cubicBezTo>
                    <a:cubicBezTo>
                      <a:pt x="320554" y="1418530"/>
                      <a:pt x="330364" y="1415258"/>
                      <a:pt x="333633" y="1415258"/>
                    </a:cubicBezTo>
                    <a:cubicBezTo>
                      <a:pt x="336903" y="1415258"/>
                      <a:pt x="342789" y="1415258"/>
                      <a:pt x="345405" y="1417875"/>
                    </a:cubicBezTo>
                    <a:cubicBezTo>
                      <a:pt x="348675" y="1420493"/>
                      <a:pt x="355214" y="1424419"/>
                      <a:pt x="360446" y="1423765"/>
                    </a:cubicBezTo>
                    <a:cubicBezTo>
                      <a:pt x="366331" y="1423765"/>
                      <a:pt x="375487" y="1422456"/>
                      <a:pt x="377449" y="1419838"/>
                    </a:cubicBezTo>
                    <a:cubicBezTo>
                      <a:pt x="379411" y="1417221"/>
                      <a:pt x="381373" y="1412640"/>
                      <a:pt x="383988" y="1412640"/>
                    </a:cubicBezTo>
                    <a:cubicBezTo>
                      <a:pt x="386604" y="1412640"/>
                      <a:pt x="394452" y="1413949"/>
                      <a:pt x="398376" y="1410677"/>
                    </a:cubicBezTo>
                    <a:cubicBezTo>
                      <a:pt x="402299" y="1407405"/>
                      <a:pt x="413417" y="1398898"/>
                      <a:pt x="417340" y="1397589"/>
                    </a:cubicBezTo>
                    <a:cubicBezTo>
                      <a:pt x="421264" y="1396280"/>
                      <a:pt x="428458" y="1393008"/>
                      <a:pt x="431074" y="1394317"/>
                    </a:cubicBezTo>
                    <a:cubicBezTo>
                      <a:pt x="433689" y="1395626"/>
                      <a:pt x="458540" y="1402170"/>
                      <a:pt x="461810" y="1400207"/>
                    </a:cubicBezTo>
                    <a:cubicBezTo>
                      <a:pt x="464426" y="1398244"/>
                      <a:pt x="463772" y="1394972"/>
                      <a:pt x="469657" y="1396280"/>
                    </a:cubicBezTo>
                    <a:cubicBezTo>
                      <a:pt x="474889" y="1397589"/>
                      <a:pt x="486006" y="1404133"/>
                      <a:pt x="488622" y="1404133"/>
                    </a:cubicBezTo>
                    <a:cubicBezTo>
                      <a:pt x="491238" y="1404133"/>
                      <a:pt x="498432" y="1400207"/>
                      <a:pt x="503663" y="1402170"/>
                    </a:cubicBezTo>
                    <a:cubicBezTo>
                      <a:pt x="508895" y="1403479"/>
                      <a:pt x="518050" y="1411331"/>
                      <a:pt x="523282" y="1411986"/>
                    </a:cubicBezTo>
                    <a:cubicBezTo>
                      <a:pt x="528514" y="1411986"/>
                      <a:pt x="531784" y="1407405"/>
                      <a:pt x="538323" y="1411986"/>
                    </a:cubicBezTo>
                    <a:cubicBezTo>
                      <a:pt x="544209" y="1415912"/>
                      <a:pt x="550748" y="1423765"/>
                      <a:pt x="555980" y="1425073"/>
                    </a:cubicBezTo>
                    <a:cubicBezTo>
                      <a:pt x="561212" y="1426382"/>
                      <a:pt x="567751" y="1425073"/>
                      <a:pt x="571675" y="1423110"/>
                    </a:cubicBezTo>
                    <a:cubicBezTo>
                      <a:pt x="574945" y="1421147"/>
                      <a:pt x="576907" y="1418530"/>
                      <a:pt x="580177" y="1419184"/>
                    </a:cubicBezTo>
                    <a:cubicBezTo>
                      <a:pt x="583447" y="1419184"/>
                      <a:pt x="618760" y="1425728"/>
                      <a:pt x="627916" y="1427691"/>
                    </a:cubicBezTo>
                    <a:cubicBezTo>
                      <a:pt x="637071" y="1429654"/>
                      <a:pt x="640341" y="1426382"/>
                      <a:pt x="642303" y="1429000"/>
                    </a:cubicBezTo>
                    <a:cubicBezTo>
                      <a:pt x="644265" y="1431617"/>
                      <a:pt x="646227" y="1438815"/>
                      <a:pt x="650150" y="1440124"/>
                    </a:cubicBezTo>
                    <a:cubicBezTo>
                      <a:pt x="654074" y="1440779"/>
                      <a:pt x="657344" y="1437507"/>
                      <a:pt x="657998" y="1440124"/>
                    </a:cubicBezTo>
                    <a:cubicBezTo>
                      <a:pt x="659306" y="1442742"/>
                      <a:pt x="657998" y="1446014"/>
                      <a:pt x="664538" y="1446668"/>
                    </a:cubicBezTo>
                    <a:cubicBezTo>
                      <a:pt x="670423" y="1446668"/>
                      <a:pt x="681541" y="1446668"/>
                      <a:pt x="685464" y="1441433"/>
                    </a:cubicBezTo>
                    <a:cubicBezTo>
                      <a:pt x="690042" y="1436852"/>
                      <a:pt x="693312" y="1425728"/>
                      <a:pt x="699198" y="1425073"/>
                    </a:cubicBezTo>
                    <a:cubicBezTo>
                      <a:pt x="705083" y="1425073"/>
                      <a:pt x="708353" y="1422456"/>
                      <a:pt x="710969" y="1425073"/>
                    </a:cubicBezTo>
                    <a:cubicBezTo>
                      <a:pt x="713585" y="1427691"/>
                      <a:pt x="715547" y="1430308"/>
                      <a:pt x="718162" y="1430308"/>
                    </a:cubicBezTo>
                    <a:cubicBezTo>
                      <a:pt x="720778" y="1430308"/>
                      <a:pt x="727318" y="1423765"/>
                      <a:pt x="729934" y="1425728"/>
                    </a:cubicBezTo>
                    <a:cubicBezTo>
                      <a:pt x="732550" y="1427691"/>
                      <a:pt x="740397" y="1430963"/>
                      <a:pt x="743013" y="1436852"/>
                    </a:cubicBezTo>
                    <a:cubicBezTo>
                      <a:pt x="745629" y="1442087"/>
                      <a:pt x="747591" y="1455175"/>
                      <a:pt x="752168" y="1455175"/>
                    </a:cubicBezTo>
                    <a:cubicBezTo>
                      <a:pt x="756746" y="1455175"/>
                      <a:pt x="760016" y="1453212"/>
                      <a:pt x="760670" y="1452558"/>
                    </a:cubicBezTo>
                    <a:cubicBezTo>
                      <a:pt x="761978" y="1452558"/>
                      <a:pt x="763286" y="1447977"/>
                      <a:pt x="765902" y="1447977"/>
                    </a:cubicBezTo>
                    <a:cubicBezTo>
                      <a:pt x="768517" y="1447977"/>
                      <a:pt x="770479" y="1449286"/>
                      <a:pt x="771787" y="1446668"/>
                    </a:cubicBezTo>
                    <a:cubicBezTo>
                      <a:pt x="773095" y="1444051"/>
                      <a:pt x="771787" y="1442087"/>
                      <a:pt x="775057" y="1440124"/>
                    </a:cubicBezTo>
                    <a:cubicBezTo>
                      <a:pt x="778327" y="1438161"/>
                      <a:pt x="781597" y="1438815"/>
                      <a:pt x="782251" y="1436198"/>
                    </a:cubicBezTo>
                    <a:cubicBezTo>
                      <a:pt x="782251" y="1434235"/>
                      <a:pt x="782251" y="1430963"/>
                      <a:pt x="784866" y="1429654"/>
                    </a:cubicBezTo>
                    <a:cubicBezTo>
                      <a:pt x="786828" y="1428345"/>
                      <a:pt x="788136" y="1423110"/>
                      <a:pt x="792060" y="1421147"/>
                    </a:cubicBezTo>
                    <a:cubicBezTo>
                      <a:pt x="795330" y="1419184"/>
                      <a:pt x="799254" y="1421147"/>
                      <a:pt x="800561" y="1418530"/>
                    </a:cubicBezTo>
                    <a:cubicBezTo>
                      <a:pt x="801869" y="1416566"/>
                      <a:pt x="801869" y="1411986"/>
                      <a:pt x="805139" y="1408714"/>
                    </a:cubicBezTo>
                    <a:cubicBezTo>
                      <a:pt x="808409" y="1405442"/>
                      <a:pt x="814949" y="1387773"/>
                      <a:pt x="818218" y="1381229"/>
                    </a:cubicBezTo>
                    <a:cubicBezTo>
                      <a:pt x="821488" y="1374031"/>
                      <a:pt x="828028" y="1367487"/>
                      <a:pt x="826720" y="1366833"/>
                    </a:cubicBezTo>
                    <a:cubicBezTo>
                      <a:pt x="825412" y="1365524"/>
                      <a:pt x="821488" y="1359634"/>
                      <a:pt x="824758" y="1360943"/>
                    </a:cubicBezTo>
                    <a:cubicBezTo>
                      <a:pt x="828682" y="1362252"/>
                      <a:pt x="832606" y="1364215"/>
                      <a:pt x="834567" y="1362906"/>
                    </a:cubicBezTo>
                    <a:cubicBezTo>
                      <a:pt x="835875" y="1361598"/>
                      <a:pt x="847647" y="1345238"/>
                      <a:pt x="856802" y="1342621"/>
                    </a:cubicBezTo>
                    <a:cubicBezTo>
                      <a:pt x="865958" y="1340003"/>
                      <a:pt x="874459" y="1342621"/>
                      <a:pt x="875767" y="1340003"/>
                    </a:cubicBezTo>
                    <a:cubicBezTo>
                      <a:pt x="877075" y="1337385"/>
                      <a:pt x="880345" y="1325606"/>
                      <a:pt x="884268" y="1326261"/>
                    </a:cubicBezTo>
                    <a:cubicBezTo>
                      <a:pt x="888192" y="1326261"/>
                      <a:pt x="890808" y="1328224"/>
                      <a:pt x="891462" y="1326261"/>
                    </a:cubicBezTo>
                    <a:cubicBezTo>
                      <a:pt x="892770" y="1324952"/>
                      <a:pt x="901271" y="1316445"/>
                      <a:pt x="903233" y="1317099"/>
                    </a:cubicBezTo>
                    <a:cubicBezTo>
                      <a:pt x="905195" y="1317099"/>
                      <a:pt x="913043" y="1320371"/>
                      <a:pt x="913043" y="1320371"/>
                    </a:cubicBezTo>
                    <a:lnTo>
                      <a:pt x="918928" y="1317099"/>
                    </a:lnTo>
                    <a:cubicBezTo>
                      <a:pt x="918928" y="1317099"/>
                      <a:pt x="927430" y="1326915"/>
                      <a:pt x="930046" y="1326915"/>
                    </a:cubicBezTo>
                    <a:cubicBezTo>
                      <a:pt x="932662" y="1326915"/>
                      <a:pt x="940509" y="1319062"/>
                      <a:pt x="943779" y="1319717"/>
                    </a:cubicBezTo>
                    <a:cubicBezTo>
                      <a:pt x="947049" y="1320371"/>
                      <a:pt x="954242" y="1319717"/>
                      <a:pt x="956204" y="1321680"/>
                    </a:cubicBezTo>
                    <a:cubicBezTo>
                      <a:pt x="958166" y="1322989"/>
                      <a:pt x="960128" y="1330187"/>
                      <a:pt x="964706" y="1329533"/>
                    </a:cubicBezTo>
                    <a:cubicBezTo>
                      <a:pt x="969283" y="1328878"/>
                      <a:pt x="975169" y="1324952"/>
                      <a:pt x="977131" y="1324952"/>
                    </a:cubicBezTo>
                    <a:cubicBezTo>
                      <a:pt x="979093" y="1324952"/>
                      <a:pt x="983016" y="1328224"/>
                      <a:pt x="984978" y="1326261"/>
                    </a:cubicBezTo>
                    <a:cubicBezTo>
                      <a:pt x="987594" y="1324952"/>
                      <a:pt x="992172" y="1324952"/>
                      <a:pt x="995442" y="1322989"/>
                    </a:cubicBezTo>
                    <a:cubicBezTo>
                      <a:pt x="998712" y="1321680"/>
                      <a:pt x="1000020" y="1319717"/>
                      <a:pt x="999366" y="1317753"/>
                    </a:cubicBezTo>
                    <a:cubicBezTo>
                      <a:pt x="998058" y="1316445"/>
                      <a:pt x="997404" y="1316445"/>
                      <a:pt x="997404" y="1311210"/>
                    </a:cubicBezTo>
                    <a:cubicBezTo>
                      <a:pt x="997404" y="1305974"/>
                      <a:pt x="1000020" y="1296813"/>
                      <a:pt x="998712" y="1296813"/>
                    </a:cubicBezTo>
                    <a:cubicBezTo>
                      <a:pt x="997404" y="1296813"/>
                      <a:pt x="998712" y="1291578"/>
                      <a:pt x="997404" y="1296813"/>
                    </a:cubicBezTo>
                    <a:cubicBezTo>
                      <a:pt x="996096" y="1302048"/>
                      <a:pt x="995442" y="1304011"/>
                      <a:pt x="995442" y="1306629"/>
                    </a:cubicBezTo>
                    <a:cubicBezTo>
                      <a:pt x="995442" y="1309246"/>
                      <a:pt x="997404" y="1317099"/>
                      <a:pt x="995442" y="1315790"/>
                    </a:cubicBezTo>
                    <a:cubicBezTo>
                      <a:pt x="993480" y="1314481"/>
                      <a:pt x="983016" y="1303357"/>
                      <a:pt x="981055" y="1300085"/>
                    </a:cubicBezTo>
                    <a:cubicBezTo>
                      <a:pt x="979747" y="1296159"/>
                      <a:pt x="984324" y="1294196"/>
                      <a:pt x="986286" y="1291578"/>
                    </a:cubicBezTo>
                    <a:cubicBezTo>
                      <a:pt x="988248" y="1288961"/>
                      <a:pt x="990864" y="1281762"/>
                      <a:pt x="992172" y="1283071"/>
                    </a:cubicBezTo>
                    <a:cubicBezTo>
                      <a:pt x="993480" y="1284380"/>
                      <a:pt x="995442" y="1290924"/>
                      <a:pt x="996096" y="1288961"/>
                    </a:cubicBezTo>
                    <a:cubicBezTo>
                      <a:pt x="996096" y="1286997"/>
                      <a:pt x="994788" y="1277836"/>
                      <a:pt x="996750" y="1273255"/>
                    </a:cubicBezTo>
                    <a:cubicBezTo>
                      <a:pt x="998712" y="1268020"/>
                      <a:pt x="1005251" y="1256241"/>
                      <a:pt x="1009175" y="1254932"/>
                    </a:cubicBezTo>
                    <a:cubicBezTo>
                      <a:pt x="1013099" y="1253623"/>
                      <a:pt x="1018984" y="1251006"/>
                      <a:pt x="1018984" y="1250351"/>
                    </a:cubicBezTo>
                    <a:cubicBezTo>
                      <a:pt x="1018984" y="1249697"/>
                      <a:pt x="1022254" y="1220250"/>
                      <a:pt x="1027486" y="1218287"/>
                    </a:cubicBezTo>
                    <a:cubicBezTo>
                      <a:pt x="1032718" y="1216323"/>
                      <a:pt x="1037295" y="1221559"/>
                      <a:pt x="1041219" y="1216323"/>
                    </a:cubicBezTo>
                    <a:cubicBezTo>
                      <a:pt x="1044489" y="1211088"/>
                      <a:pt x="1045143" y="1191456"/>
                      <a:pt x="1047759" y="1190148"/>
                    </a:cubicBezTo>
                    <a:cubicBezTo>
                      <a:pt x="1049721" y="1189493"/>
                      <a:pt x="1061492" y="1190148"/>
                      <a:pt x="1062146" y="1188184"/>
                    </a:cubicBezTo>
                    <a:cubicBezTo>
                      <a:pt x="1062800" y="1186221"/>
                      <a:pt x="1062146" y="1180332"/>
                      <a:pt x="1067378" y="1176405"/>
                    </a:cubicBezTo>
                    <a:cubicBezTo>
                      <a:pt x="1071955" y="1171825"/>
                      <a:pt x="1086342" y="1166590"/>
                      <a:pt x="1093536" y="1164627"/>
                    </a:cubicBezTo>
                    <a:cubicBezTo>
                      <a:pt x="1100729" y="1162663"/>
                      <a:pt x="1107269" y="1158737"/>
                      <a:pt x="1107269" y="1158737"/>
                    </a:cubicBezTo>
                    <a:cubicBezTo>
                      <a:pt x="1107269" y="1158737"/>
                      <a:pt x="1109885" y="1163972"/>
                      <a:pt x="1114463" y="1161355"/>
                    </a:cubicBezTo>
                    <a:cubicBezTo>
                      <a:pt x="1119040" y="1159392"/>
                      <a:pt x="1120348" y="1155465"/>
                      <a:pt x="1120348" y="1155465"/>
                    </a:cubicBezTo>
                    <a:lnTo>
                      <a:pt x="1125580" y="1147612"/>
                    </a:lnTo>
                    <a:cubicBezTo>
                      <a:pt x="1125580" y="1147612"/>
                      <a:pt x="1138659" y="1148267"/>
                      <a:pt x="1139967" y="1146958"/>
                    </a:cubicBezTo>
                    <a:cubicBezTo>
                      <a:pt x="1141275" y="1145649"/>
                      <a:pt x="1143891" y="1140414"/>
                      <a:pt x="1147161" y="1139105"/>
                    </a:cubicBezTo>
                    <a:cubicBezTo>
                      <a:pt x="1150431" y="1137796"/>
                      <a:pt x="1155008" y="1133870"/>
                      <a:pt x="1158932" y="1132561"/>
                    </a:cubicBezTo>
                    <a:cubicBezTo>
                      <a:pt x="1162856" y="1131252"/>
                      <a:pt x="1166780" y="1128635"/>
                      <a:pt x="1166780" y="1128635"/>
                    </a:cubicBezTo>
                    <a:lnTo>
                      <a:pt x="1159586" y="1123400"/>
                    </a:lnTo>
                    <a:cubicBezTo>
                      <a:pt x="1159586" y="1123400"/>
                      <a:pt x="1166126" y="1120782"/>
                      <a:pt x="1162202" y="1115547"/>
                    </a:cubicBezTo>
                    <a:cubicBezTo>
                      <a:pt x="1162202" y="1114893"/>
                      <a:pt x="1154354" y="1110967"/>
                      <a:pt x="1150431" y="1109003"/>
                    </a:cubicBezTo>
                    <a:cubicBezTo>
                      <a:pt x="1147161" y="1107040"/>
                      <a:pt x="1143237" y="1107695"/>
                      <a:pt x="1136697" y="1102460"/>
                    </a:cubicBezTo>
                    <a:cubicBezTo>
                      <a:pt x="1130158" y="1097879"/>
                      <a:pt x="1128196" y="1096570"/>
                      <a:pt x="1121002" y="1083482"/>
                    </a:cubicBezTo>
                    <a:cubicBezTo>
                      <a:pt x="1113155" y="1070394"/>
                      <a:pt x="1109231" y="1052072"/>
                      <a:pt x="1108577" y="1047491"/>
                    </a:cubicBezTo>
                    <a:cubicBezTo>
                      <a:pt x="1107923" y="1042910"/>
                      <a:pt x="1113155" y="1039638"/>
                      <a:pt x="1113155" y="1035712"/>
                    </a:cubicBezTo>
                    <a:cubicBezTo>
                      <a:pt x="1113155" y="1031786"/>
                      <a:pt x="1107923" y="1027859"/>
                      <a:pt x="1105961" y="1020661"/>
                    </a:cubicBezTo>
                    <a:cubicBezTo>
                      <a:pt x="1104653" y="1012808"/>
                      <a:pt x="1101383" y="997757"/>
                      <a:pt x="1101383" y="989905"/>
                    </a:cubicBezTo>
                    <a:cubicBezTo>
                      <a:pt x="1101383" y="982052"/>
                      <a:pt x="1106615" y="978780"/>
                      <a:pt x="1109231" y="973545"/>
                    </a:cubicBezTo>
                    <a:cubicBezTo>
                      <a:pt x="1111847" y="968310"/>
                      <a:pt x="1120348" y="956531"/>
                      <a:pt x="1123618" y="953913"/>
                    </a:cubicBezTo>
                    <a:cubicBezTo>
                      <a:pt x="1126234" y="951295"/>
                      <a:pt x="1128850" y="947369"/>
                      <a:pt x="1129504" y="944097"/>
                    </a:cubicBezTo>
                    <a:cubicBezTo>
                      <a:pt x="1129504" y="940171"/>
                      <a:pt x="1135389" y="932973"/>
                      <a:pt x="1137351" y="929701"/>
                    </a:cubicBezTo>
                    <a:cubicBezTo>
                      <a:pt x="1139313" y="926429"/>
                      <a:pt x="1149777" y="917267"/>
                      <a:pt x="1156316" y="912032"/>
                    </a:cubicBezTo>
                    <a:cubicBezTo>
                      <a:pt x="1162856" y="906797"/>
                      <a:pt x="1164164" y="901562"/>
                      <a:pt x="1167434" y="898290"/>
                    </a:cubicBezTo>
                    <a:cubicBezTo>
                      <a:pt x="1170049" y="895018"/>
                      <a:pt x="1172665" y="889783"/>
                      <a:pt x="1175281" y="886511"/>
                    </a:cubicBezTo>
                    <a:cubicBezTo>
                      <a:pt x="1177897" y="883239"/>
                      <a:pt x="1182475" y="884548"/>
                      <a:pt x="1188360" y="881276"/>
                    </a:cubicBezTo>
                    <a:cubicBezTo>
                      <a:pt x="1194246" y="878004"/>
                      <a:pt x="1193592" y="871460"/>
                      <a:pt x="1195554" y="867534"/>
                    </a:cubicBezTo>
                    <a:cubicBezTo>
                      <a:pt x="1197516" y="863607"/>
                      <a:pt x="1201439" y="862953"/>
                      <a:pt x="1204055" y="861644"/>
                    </a:cubicBezTo>
                    <a:cubicBezTo>
                      <a:pt x="1207325" y="860335"/>
                      <a:pt x="1209287" y="857718"/>
                      <a:pt x="1211249" y="853792"/>
                    </a:cubicBezTo>
                    <a:cubicBezTo>
                      <a:pt x="1212557" y="850520"/>
                      <a:pt x="1215827" y="849865"/>
                      <a:pt x="1219096" y="846593"/>
                    </a:cubicBezTo>
                    <a:cubicBezTo>
                      <a:pt x="1222366" y="843321"/>
                      <a:pt x="1223674" y="841358"/>
                      <a:pt x="1228252" y="837432"/>
                    </a:cubicBezTo>
                    <a:cubicBezTo>
                      <a:pt x="1232830" y="833505"/>
                      <a:pt x="1235445" y="826307"/>
                      <a:pt x="1240023" y="819763"/>
                    </a:cubicBezTo>
                    <a:cubicBezTo>
                      <a:pt x="1243293" y="815837"/>
                      <a:pt x="1260950" y="788353"/>
                      <a:pt x="1266182" y="787698"/>
                    </a:cubicBezTo>
                    <a:cubicBezTo>
                      <a:pt x="1271413" y="787044"/>
                      <a:pt x="1277299" y="785735"/>
                      <a:pt x="1281223" y="786390"/>
                    </a:cubicBezTo>
                    <a:cubicBezTo>
                      <a:pt x="1284493" y="787044"/>
                      <a:pt x="1281223" y="791625"/>
                      <a:pt x="1283839" y="791625"/>
                    </a:cubicBezTo>
                    <a:cubicBezTo>
                      <a:pt x="1285800" y="791625"/>
                      <a:pt x="1291032" y="786390"/>
                      <a:pt x="1295610" y="786390"/>
                    </a:cubicBezTo>
                    <a:cubicBezTo>
                      <a:pt x="1300188" y="786390"/>
                      <a:pt x="1309997" y="778537"/>
                      <a:pt x="1308689" y="776574"/>
                    </a:cubicBezTo>
                    <a:cubicBezTo>
                      <a:pt x="1307381" y="774610"/>
                      <a:pt x="1303457" y="775919"/>
                      <a:pt x="1302149" y="774610"/>
                    </a:cubicBezTo>
                    <a:cubicBezTo>
                      <a:pt x="1300842" y="773302"/>
                      <a:pt x="1299534" y="769375"/>
                      <a:pt x="1298226" y="767412"/>
                    </a:cubicBezTo>
                    <a:cubicBezTo>
                      <a:pt x="1296918" y="765449"/>
                      <a:pt x="1295610" y="763486"/>
                      <a:pt x="1292340" y="763486"/>
                    </a:cubicBezTo>
                    <a:cubicBezTo>
                      <a:pt x="1289070" y="763486"/>
                      <a:pt x="1282531" y="764794"/>
                      <a:pt x="1283839" y="760214"/>
                    </a:cubicBezTo>
                    <a:cubicBezTo>
                      <a:pt x="1285147" y="755633"/>
                      <a:pt x="1299534" y="747126"/>
                      <a:pt x="1305419" y="739928"/>
                    </a:cubicBezTo>
                    <a:cubicBezTo>
                      <a:pt x="1311305" y="732730"/>
                      <a:pt x="1325038" y="717679"/>
                      <a:pt x="1330270" y="716370"/>
                    </a:cubicBezTo>
                    <a:cubicBezTo>
                      <a:pt x="1335501" y="715061"/>
                      <a:pt x="1345965" y="714407"/>
                      <a:pt x="1348581" y="715061"/>
                    </a:cubicBezTo>
                    <a:cubicBezTo>
                      <a:pt x="1351197" y="715715"/>
                      <a:pt x="1356428" y="719642"/>
                      <a:pt x="1356428" y="719642"/>
                    </a:cubicBezTo>
                    <a:cubicBezTo>
                      <a:pt x="1356428" y="719642"/>
                      <a:pt x="1359044" y="711789"/>
                      <a:pt x="1361660" y="710480"/>
                    </a:cubicBezTo>
                    <a:cubicBezTo>
                      <a:pt x="1364276" y="709171"/>
                      <a:pt x="1373431" y="710480"/>
                      <a:pt x="1381279" y="709171"/>
                    </a:cubicBezTo>
                    <a:cubicBezTo>
                      <a:pt x="1389126" y="707863"/>
                      <a:pt x="1403513" y="702627"/>
                      <a:pt x="1403513" y="702627"/>
                    </a:cubicBezTo>
                    <a:cubicBezTo>
                      <a:pt x="1403513" y="702627"/>
                      <a:pt x="1438173" y="700664"/>
                      <a:pt x="1447983" y="697392"/>
                    </a:cubicBezTo>
                    <a:cubicBezTo>
                      <a:pt x="1458446" y="694775"/>
                      <a:pt x="1468910" y="692812"/>
                      <a:pt x="1468910" y="692812"/>
                    </a:cubicBezTo>
                    <a:cubicBezTo>
                      <a:pt x="1468910" y="692812"/>
                      <a:pt x="1481335" y="696738"/>
                      <a:pt x="1486566" y="692157"/>
                    </a:cubicBezTo>
                    <a:cubicBezTo>
                      <a:pt x="1491798" y="687577"/>
                      <a:pt x="1508801" y="667945"/>
                      <a:pt x="1515995" y="664019"/>
                    </a:cubicBezTo>
                    <a:cubicBezTo>
                      <a:pt x="1523188" y="659438"/>
                      <a:pt x="1531690" y="657475"/>
                      <a:pt x="1538229" y="652894"/>
                    </a:cubicBezTo>
                    <a:cubicBezTo>
                      <a:pt x="1544769" y="648313"/>
                      <a:pt x="1564388" y="643732"/>
                      <a:pt x="1574197" y="640460"/>
                    </a:cubicBezTo>
                    <a:cubicBezTo>
                      <a:pt x="1574197" y="640460"/>
                      <a:pt x="1586622" y="634571"/>
                      <a:pt x="1589238" y="633262"/>
                    </a:cubicBezTo>
                    <a:cubicBezTo>
                      <a:pt x="1591854" y="631953"/>
                      <a:pt x="1597086" y="627373"/>
                      <a:pt x="1598394" y="625410"/>
                    </a:cubicBezTo>
                    <a:cubicBezTo>
                      <a:pt x="1599702" y="623446"/>
                      <a:pt x="1608203" y="625410"/>
                      <a:pt x="1612781" y="624101"/>
                    </a:cubicBezTo>
                    <a:cubicBezTo>
                      <a:pt x="1617359" y="622792"/>
                      <a:pt x="1620628" y="616903"/>
                      <a:pt x="1623244" y="614940"/>
                    </a:cubicBezTo>
                    <a:cubicBezTo>
                      <a:pt x="1625206" y="612976"/>
                      <a:pt x="1633054" y="612322"/>
                      <a:pt x="1634362" y="610359"/>
                    </a:cubicBezTo>
                    <a:cubicBezTo>
                      <a:pt x="1635670" y="608396"/>
                      <a:pt x="1638285" y="604469"/>
                      <a:pt x="1639593" y="601197"/>
                    </a:cubicBezTo>
                    <a:cubicBezTo>
                      <a:pt x="1640901" y="598580"/>
                      <a:pt x="1648095" y="599889"/>
                      <a:pt x="1652672" y="595308"/>
                    </a:cubicBezTo>
                    <a:cubicBezTo>
                      <a:pt x="1657250" y="590727"/>
                      <a:pt x="1657250" y="583529"/>
                      <a:pt x="1657904" y="580911"/>
                    </a:cubicBezTo>
                    <a:cubicBezTo>
                      <a:pt x="1657904" y="578293"/>
                      <a:pt x="1655288" y="572404"/>
                      <a:pt x="1654634" y="568478"/>
                    </a:cubicBezTo>
                    <a:cubicBezTo>
                      <a:pt x="1653980" y="563897"/>
                      <a:pt x="1657250" y="564551"/>
                      <a:pt x="1658558" y="563243"/>
                    </a:cubicBezTo>
                    <a:cubicBezTo>
                      <a:pt x="1659866" y="561280"/>
                      <a:pt x="1656596" y="559971"/>
                      <a:pt x="1655942" y="556699"/>
                    </a:cubicBezTo>
                    <a:cubicBezTo>
                      <a:pt x="1655288" y="553427"/>
                      <a:pt x="1650057" y="554736"/>
                      <a:pt x="1648095" y="550809"/>
                    </a:cubicBezTo>
                    <a:cubicBezTo>
                      <a:pt x="1645479" y="546229"/>
                      <a:pt x="1649403" y="540339"/>
                      <a:pt x="1649403" y="533141"/>
                    </a:cubicBezTo>
                    <a:cubicBezTo>
                      <a:pt x="1649403" y="526597"/>
                      <a:pt x="1654634" y="527251"/>
                      <a:pt x="1656596" y="525942"/>
                    </a:cubicBezTo>
                    <a:cubicBezTo>
                      <a:pt x="1658558" y="525288"/>
                      <a:pt x="1660520" y="530523"/>
                      <a:pt x="1664444" y="531178"/>
                    </a:cubicBezTo>
                    <a:cubicBezTo>
                      <a:pt x="1668368" y="531832"/>
                      <a:pt x="1670329" y="529869"/>
                      <a:pt x="1672945" y="526597"/>
                    </a:cubicBezTo>
                    <a:cubicBezTo>
                      <a:pt x="1675561" y="523325"/>
                      <a:pt x="1677523" y="517435"/>
                      <a:pt x="1676869" y="51481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2">
              <a:extLst>
                <a:ext uri="{FF2B5EF4-FFF2-40B4-BE49-F238E27FC236}">
                  <a16:creationId xmlns:a16="http://schemas.microsoft.com/office/drawing/2014/main" id="{37180217-D352-4393-B490-560F7FBBB7E0}"/>
                </a:ext>
              </a:extLst>
            </p:cNvPr>
            <p:cNvGrpSpPr/>
            <p:nvPr/>
          </p:nvGrpSpPr>
          <p:grpSpPr>
            <a:xfrm>
              <a:off x="2811246" y="143717"/>
              <a:ext cx="1056800" cy="1945053"/>
              <a:chOff x="2811246" y="143717"/>
              <a:chExt cx="1056800" cy="1945053"/>
            </a:xfrm>
            <a:solidFill>
              <a:srgbClr val="EDEDEE"/>
            </a:solidFill>
          </p:grpSpPr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676F4283-679F-247F-0ADB-3ED41E406BF6}"/>
                  </a:ext>
                </a:extLst>
              </p:cNvPr>
              <p:cNvSpPr/>
              <p:nvPr/>
            </p:nvSpPr>
            <p:spPr>
              <a:xfrm>
                <a:off x="3137611" y="2034671"/>
                <a:ext cx="16567" cy="14626"/>
              </a:xfrm>
              <a:custGeom>
                <a:avLst/>
                <a:gdLst>
                  <a:gd name="connsiteX0" fmla="*/ 1923 w 16567"/>
                  <a:gd name="connsiteY0" fmla="*/ 6120 h 14626"/>
                  <a:gd name="connsiteX1" fmla="*/ 9771 w 16567"/>
                  <a:gd name="connsiteY1" fmla="*/ 230 h 14626"/>
                  <a:gd name="connsiteX2" fmla="*/ 16311 w 16567"/>
                  <a:gd name="connsiteY2" fmla="*/ 6774 h 14626"/>
                  <a:gd name="connsiteX3" fmla="*/ 8463 w 16567"/>
                  <a:gd name="connsiteY3" fmla="*/ 14627 h 14626"/>
                  <a:gd name="connsiteX4" fmla="*/ 1923 w 16567"/>
                  <a:gd name="connsiteY4" fmla="*/ 6774 h 1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7" h="14626">
                    <a:moveTo>
                      <a:pt x="1923" y="6120"/>
                    </a:moveTo>
                    <a:cubicBezTo>
                      <a:pt x="6501" y="3502"/>
                      <a:pt x="5847" y="-1078"/>
                      <a:pt x="9771" y="230"/>
                    </a:cubicBezTo>
                    <a:cubicBezTo>
                      <a:pt x="13695" y="885"/>
                      <a:pt x="17619" y="3502"/>
                      <a:pt x="16311" y="6774"/>
                    </a:cubicBezTo>
                    <a:cubicBezTo>
                      <a:pt x="15657" y="10046"/>
                      <a:pt x="13041" y="14627"/>
                      <a:pt x="8463" y="14627"/>
                    </a:cubicBezTo>
                    <a:cubicBezTo>
                      <a:pt x="3231" y="14627"/>
                      <a:pt x="-3308" y="10046"/>
                      <a:pt x="1923" y="677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3B00C507-0389-8543-A7FB-EDB1D7F03218}"/>
                  </a:ext>
                </a:extLst>
              </p:cNvPr>
              <p:cNvSpPr/>
              <p:nvPr/>
            </p:nvSpPr>
            <p:spPr>
              <a:xfrm>
                <a:off x="3157071" y="2024819"/>
                <a:ext cx="18248" cy="11094"/>
              </a:xfrm>
              <a:custGeom>
                <a:avLst/>
                <a:gdLst>
                  <a:gd name="connsiteX0" fmla="*/ 3390 w 18248"/>
                  <a:gd name="connsiteY0" fmla="*/ 2885 h 11094"/>
                  <a:gd name="connsiteX1" fmla="*/ 12545 w 18248"/>
                  <a:gd name="connsiteY1" fmla="*/ 267 h 11094"/>
                  <a:gd name="connsiteX2" fmla="*/ 17123 w 18248"/>
                  <a:gd name="connsiteY2" fmla="*/ 4848 h 11094"/>
                  <a:gd name="connsiteX3" fmla="*/ 8621 w 18248"/>
                  <a:gd name="connsiteY3" fmla="*/ 10737 h 11094"/>
                  <a:gd name="connsiteX4" fmla="*/ 120 w 18248"/>
                  <a:gd name="connsiteY4" fmla="*/ 8120 h 11094"/>
                  <a:gd name="connsiteX5" fmla="*/ 3390 w 18248"/>
                  <a:gd name="connsiteY5" fmla="*/ 3539 h 1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48" h="11094">
                    <a:moveTo>
                      <a:pt x="3390" y="2885"/>
                    </a:moveTo>
                    <a:cubicBezTo>
                      <a:pt x="6660" y="2885"/>
                      <a:pt x="9276" y="-1042"/>
                      <a:pt x="12545" y="267"/>
                    </a:cubicBezTo>
                    <a:cubicBezTo>
                      <a:pt x="15815" y="1576"/>
                      <a:pt x="20393" y="2230"/>
                      <a:pt x="17123" y="4848"/>
                    </a:cubicBezTo>
                    <a:cubicBezTo>
                      <a:pt x="13853" y="7465"/>
                      <a:pt x="8621" y="9428"/>
                      <a:pt x="8621" y="10737"/>
                    </a:cubicBezTo>
                    <a:cubicBezTo>
                      <a:pt x="8621" y="12046"/>
                      <a:pt x="-1188" y="9428"/>
                      <a:pt x="120" y="8120"/>
                    </a:cubicBezTo>
                    <a:cubicBezTo>
                      <a:pt x="774" y="6811"/>
                      <a:pt x="2082" y="3539"/>
                      <a:pt x="3390" y="35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B7427DDE-6DB4-BBFA-3224-994A65C80338}"/>
                  </a:ext>
                </a:extLst>
              </p:cNvPr>
              <p:cNvSpPr/>
              <p:nvPr/>
            </p:nvSpPr>
            <p:spPr>
              <a:xfrm>
                <a:off x="3157816" y="2037660"/>
                <a:ext cx="8122" cy="4565"/>
              </a:xfrm>
              <a:custGeom>
                <a:avLst/>
                <a:gdLst>
                  <a:gd name="connsiteX0" fmla="*/ 7877 w 8122"/>
                  <a:gd name="connsiteY0" fmla="*/ 3131 h 4565"/>
                  <a:gd name="connsiteX1" fmla="*/ 30 w 8122"/>
                  <a:gd name="connsiteY1" fmla="*/ 513 h 4565"/>
                  <a:gd name="connsiteX2" fmla="*/ 7877 w 8122"/>
                  <a:gd name="connsiteY2" fmla="*/ 3131 h 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22" h="4565">
                    <a:moveTo>
                      <a:pt x="7877" y="3131"/>
                    </a:moveTo>
                    <a:cubicBezTo>
                      <a:pt x="9839" y="7057"/>
                      <a:pt x="-625" y="1822"/>
                      <a:pt x="30" y="513"/>
                    </a:cubicBezTo>
                    <a:cubicBezTo>
                      <a:pt x="683" y="-795"/>
                      <a:pt x="6569" y="513"/>
                      <a:pt x="7877" y="31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DD52C0EE-895F-8B7D-769F-B6226CF05CDC}"/>
                  </a:ext>
                </a:extLst>
              </p:cNvPr>
              <p:cNvSpPr/>
              <p:nvPr/>
            </p:nvSpPr>
            <p:spPr>
              <a:xfrm>
                <a:off x="3180334" y="2025396"/>
                <a:ext cx="9465" cy="6143"/>
              </a:xfrm>
              <a:custGeom>
                <a:avLst/>
                <a:gdLst>
                  <a:gd name="connsiteX0" fmla="*/ 3670 w 9465"/>
                  <a:gd name="connsiteY0" fmla="*/ 344 h 6143"/>
                  <a:gd name="connsiteX1" fmla="*/ 8247 w 9465"/>
                  <a:gd name="connsiteY1" fmla="*/ 4925 h 6143"/>
                  <a:gd name="connsiteX2" fmla="*/ 3670 w 9465"/>
                  <a:gd name="connsiteY2" fmla="*/ 344 h 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65" h="6143">
                    <a:moveTo>
                      <a:pt x="3670" y="344"/>
                    </a:moveTo>
                    <a:cubicBezTo>
                      <a:pt x="7593" y="-965"/>
                      <a:pt x="11517" y="1653"/>
                      <a:pt x="8247" y="4925"/>
                    </a:cubicBezTo>
                    <a:cubicBezTo>
                      <a:pt x="4977" y="8197"/>
                      <a:pt x="-5486" y="4271"/>
                      <a:pt x="3670" y="34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9A19E3AE-5904-A7C5-F340-E621021DD9F0}"/>
                  </a:ext>
                </a:extLst>
              </p:cNvPr>
              <p:cNvSpPr/>
              <p:nvPr/>
            </p:nvSpPr>
            <p:spPr>
              <a:xfrm>
                <a:off x="3187837" y="2017824"/>
                <a:ext cx="3341" cy="4701"/>
              </a:xfrm>
              <a:custGeom>
                <a:avLst/>
                <a:gdLst>
                  <a:gd name="connsiteX0" fmla="*/ 2052 w 3341"/>
                  <a:gd name="connsiteY0" fmla="*/ 64 h 4701"/>
                  <a:gd name="connsiteX1" fmla="*/ 1398 w 3341"/>
                  <a:gd name="connsiteY1" fmla="*/ 4645 h 4701"/>
                  <a:gd name="connsiteX2" fmla="*/ 2052 w 3341"/>
                  <a:gd name="connsiteY2" fmla="*/ 64 h 4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1" h="4701">
                    <a:moveTo>
                      <a:pt x="2052" y="64"/>
                    </a:moveTo>
                    <a:cubicBezTo>
                      <a:pt x="4668" y="64"/>
                      <a:pt x="2706" y="5299"/>
                      <a:pt x="1398" y="4645"/>
                    </a:cubicBezTo>
                    <a:cubicBezTo>
                      <a:pt x="90" y="3990"/>
                      <a:pt x="-1218" y="-590"/>
                      <a:pt x="2052" y="6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63EB8456-F2CD-0425-A2E3-EDA3C150DCA9}"/>
                  </a:ext>
                </a:extLst>
              </p:cNvPr>
              <p:cNvSpPr/>
              <p:nvPr/>
            </p:nvSpPr>
            <p:spPr>
              <a:xfrm>
                <a:off x="3187274" y="2000076"/>
                <a:ext cx="9836" cy="8474"/>
              </a:xfrm>
              <a:custGeom>
                <a:avLst/>
                <a:gdLst>
                  <a:gd name="connsiteX0" fmla="*/ 0 w 9836"/>
                  <a:gd name="connsiteY0" fmla="*/ 3415 h 8474"/>
                  <a:gd name="connsiteX1" fmla="*/ 6540 w 9836"/>
                  <a:gd name="connsiteY1" fmla="*/ 798 h 8474"/>
                  <a:gd name="connsiteX2" fmla="*/ 7847 w 9836"/>
                  <a:gd name="connsiteY2" fmla="*/ 7996 h 8474"/>
                  <a:gd name="connsiteX3" fmla="*/ 0 w 9836"/>
                  <a:gd name="connsiteY3" fmla="*/ 3415 h 8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36" h="8474">
                    <a:moveTo>
                      <a:pt x="0" y="3415"/>
                    </a:moveTo>
                    <a:cubicBezTo>
                      <a:pt x="0" y="798"/>
                      <a:pt x="5232" y="-1166"/>
                      <a:pt x="6540" y="798"/>
                    </a:cubicBezTo>
                    <a:cubicBezTo>
                      <a:pt x="7847" y="3415"/>
                      <a:pt x="12425" y="5378"/>
                      <a:pt x="7847" y="7996"/>
                    </a:cubicBezTo>
                    <a:cubicBezTo>
                      <a:pt x="3270" y="9959"/>
                      <a:pt x="0" y="5378"/>
                      <a:pt x="0" y="341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669F4B96-B1F7-8A16-3AE9-4C386CEA795E}"/>
                  </a:ext>
                </a:extLst>
              </p:cNvPr>
              <p:cNvSpPr/>
              <p:nvPr/>
            </p:nvSpPr>
            <p:spPr>
              <a:xfrm>
                <a:off x="3198698" y="1996381"/>
                <a:ext cx="9983" cy="7762"/>
              </a:xfrm>
              <a:custGeom>
                <a:avLst/>
                <a:gdLst>
                  <a:gd name="connsiteX0" fmla="*/ 1654 w 9983"/>
                  <a:gd name="connsiteY0" fmla="*/ 566 h 7762"/>
                  <a:gd name="connsiteX1" fmla="*/ 8848 w 9983"/>
                  <a:gd name="connsiteY1" fmla="*/ 7110 h 7762"/>
                  <a:gd name="connsiteX2" fmla="*/ 1654 w 9983"/>
                  <a:gd name="connsiteY2" fmla="*/ 566 h 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83" h="7762">
                    <a:moveTo>
                      <a:pt x="1654" y="566"/>
                    </a:moveTo>
                    <a:cubicBezTo>
                      <a:pt x="5578" y="-2051"/>
                      <a:pt x="12771" y="5147"/>
                      <a:pt x="8848" y="7110"/>
                    </a:cubicBezTo>
                    <a:cubicBezTo>
                      <a:pt x="4924" y="9728"/>
                      <a:pt x="-3578" y="3838"/>
                      <a:pt x="1654" y="56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A68C9ECF-D6CC-34A8-A258-DCF6D6ADCF13}"/>
                  </a:ext>
                </a:extLst>
              </p:cNvPr>
              <p:cNvSpPr/>
              <p:nvPr/>
            </p:nvSpPr>
            <p:spPr>
              <a:xfrm>
                <a:off x="3208027" y="1987956"/>
                <a:ext cx="13190" cy="11608"/>
              </a:xfrm>
              <a:custGeom>
                <a:avLst/>
                <a:gdLst>
                  <a:gd name="connsiteX0" fmla="*/ 4097 w 13190"/>
                  <a:gd name="connsiteY0" fmla="*/ 484 h 11608"/>
                  <a:gd name="connsiteX1" fmla="*/ 12599 w 13190"/>
                  <a:gd name="connsiteY1" fmla="*/ 4410 h 11608"/>
                  <a:gd name="connsiteX2" fmla="*/ 8021 w 13190"/>
                  <a:gd name="connsiteY2" fmla="*/ 11608 h 11608"/>
                  <a:gd name="connsiteX3" fmla="*/ 4097 w 13190"/>
                  <a:gd name="connsiteY3" fmla="*/ 484 h 1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90" h="11608">
                    <a:moveTo>
                      <a:pt x="4097" y="484"/>
                    </a:moveTo>
                    <a:cubicBezTo>
                      <a:pt x="6713" y="1138"/>
                      <a:pt x="10637" y="2447"/>
                      <a:pt x="12599" y="4410"/>
                    </a:cubicBezTo>
                    <a:cubicBezTo>
                      <a:pt x="14561" y="6373"/>
                      <a:pt x="11291" y="10954"/>
                      <a:pt x="8021" y="11608"/>
                    </a:cubicBezTo>
                    <a:cubicBezTo>
                      <a:pt x="4751" y="11608"/>
                      <a:pt x="-5712" y="-2788"/>
                      <a:pt x="4097" y="48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0BDD2B8E-2098-9D95-CE7B-98062032B7DC}"/>
                  </a:ext>
                </a:extLst>
              </p:cNvPr>
              <p:cNvSpPr/>
              <p:nvPr/>
            </p:nvSpPr>
            <p:spPr>
              <a:xfrm>
                <a:off x="3217898" y="1998910"/>
                <a:ext cx="44056" cy="50590"/>
              </a:xfrm>
              <a:custGeom>
                <a:avLst/>
                <a:gdLst>
                  <a:gd name="connsiteX0" fmla="*/ 4689 w 44056"/>
                  <a:gd name="connsiteY0" fmla="*/ 15051 h 50590"/>
                  <a:gd name="connsiteX1" fmla="*/ 15806 w 44056"/>
                  <a:gd name="connsiteY1" fmla="*/ 13742 h 50590"/>
                  <a:gd name="connsiteX2" fmla="*/ 28232 w 44056"/>
                  <a:gd name="connsiteY2" fmla="*/ 8507 h 50590"/>
                  <a:gd name="connsiteX3" fmla="*/ 40657 w 44056"/>
                  <a:gd name="connsiteY3" fmla="*/ 0 h 50590"/>
                  <a:gd name="connsiteX4" fmla="*/ 39349 w 44056"/>
                  <a:gd name="connsiteY4" fmla="*/ 8507 h 50590"/>
                  <a:gd name="connsiteX5" fmla="*/ 43927 w 44056"/>
                  <a:gd name="connsiteY5" fmla="*/ 24212 h 50590"/>
                  <a:gd name="connsiteX6" fmla="*/ 41311 w 44056"/>
                  <a:gd name="connsiteY6" fmla="*/ 33374 h 50590"/>
                  <a:gd name="connsiteX7" fmla="*/ 38695 w 44056"/>
                  <a:gd name="connsiteY7" fmla="*/ 44499 h 50590"/>
                  <a:gd name="connsiteX8" fmla="*/ 31501 w 44056"/>
                  <a:gd name="connsiteY8" fmla="*/ 45807 h 50590"/>
                  <a:gd name="connsiteX9" fmla="*/ 24308 w 44056"/>
                  <a:gd name="connsiteY9" fmla="*/ 45807 h 50590"/>
                  <a:gd name="connsiteX10" fmla="*/ 23000 w 44056"/>
                  <a:gd name="connsiteY10" fmla="*/ 40572 h 50590"/>
                  <a:gd name="connsiteX11" fmla="*/ 16460 w 44056"/>
                  <a:gd name="connsiteY11" fmla="*/ 49079 h 50590"/>
                  <a:gd name="connsiteX12" fmla="*/ 5997 w 44056"/>
                  <a:gd name="connsiteY12" fmla="*/ 49079 h 50590"/>
                  <a:gd name="connsiteX13" fmla="*/ 3381 w 44056"/>
                  <a:gd name="connsiteY13" fmla="*/ 39263 h 50590"/>
                  <a:gd name="connsiteX14" fmla="*/ 11228 w 44056"/>
                  <a:gd name="connsiteY14" fmla="*/ 37955 h 50590"/>
                  <a:gd name="connsiteX15" fmla="*/ 5343 w 44056"/>
                  <a:gd name="connsiteY15" fmla="*/ 30102 h 50590"/>
                  <a:gd name="connsiteX16" fmla="*/ 20384 w 44056"/>
                  <a:gd name="connsiteY16" fmla="*/ 24867 h 50590"/>
                  <a:gd name="connsiteX17" fmla="*/ 5997 w 44056"/>
                  <a:gd name="connsiteY17" fmla="*/ 23558 h 50590"/>
                  <a:gd name="connsiteX18" fmla="*/ 4035 w 44056"/>
                  <a:gd name="connsiteY18" fmla="*/ 14397 h 50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4056" h="50590">
                    <a:moveTo>
                      <a:pt x="4689" y="15051"/>
                    </a:moveTo>
                    <a:cubicBezTo>
                      <a:pt x="9920" y="16360"/>
                      <a:pt x="12536" y="15051"/>
                      <a:pt x="15806" y="13742"/>
                    </a:cubicBezTo>
                    <a:cubicBezTo>
                      <a:pt x="19730" y="12433"/>
                      <a:pt x="25616" y="9816"/>
                      <a:pt x="28232" y="8507"/>
                    </a:cubicBezTo>
                    <a:cubicBezTo>
                      <a:pt x="31501" y="7853"/>
                      <a:pt x="39349" y="654"/>
                      <a:pt x="40657" y="0"/>
                    </a:cubicBezTo>
                    <a:cubicBezTo>
                      <a:pt x="41965" y="0"/>
                      <a:pt x="38695" y="5889"/>
                      <a:pt x="39349" y="8507"/>
                    </a:cubicBezTo>
                    <a:cubicBezTo>
                      <a:pt x="39349" y="11125"/>
                      <a:pt x="43273" y="21595"/>
                      <a:pt x="43927" y="24212"/>
                    </a:cubicBezTo>
                    <a:cubicBezTo>
                      <a:pt x="44581" y="26830"/>
                      <a:pt x="42619" y="30102"/>
                      <a:pt x="41311" y="33374"/>
                    </a:cubicBezTo>
                    <a:cubicBezTo>
                      <a:pt x="40003" y="36646"/>
                      <a:pt x="41311" y="41881"/>
                      <a:pt x="38695" y="44499"/>
                    </a:cubicBezTo>
                    <a:cubicBezTo>
                      <a:pt x="35425" y="47116"/>
                      <a:pt x="33463" y="45807"/>
                      <a:pt x="31501" y="45807"/>
                    </a:cubicBezTo>
                    <a:cubicBezTo>
                      <a:pt x="30193" y="45807"/>
                      <a:pt x="24308" y="47116"/>
                      <a:pt x="24308" y="45807"/>
                    </a:cubicBezTo>
                    <a:cubicBezTo>
                      <a:pt x="24308" y="44499"/>
                      <a:pt x="24308" y="39263"/>
                      <a:pt x="23000" y="40572"/>
                    </a:cubicBezTo>
                    <a:cubicBezTo>
                      <a:pt x="21692" y="41881"/>
                      <a:pt x="19730" y="47771"/>
                      <a:pt x="16460" y="49079"/>
                    </a:cubicBezTo>
                    <a:cubicBezTo>
                      <a:pt x="13190" y="50388"/>
                      <a:pt x="11228" y="51697"/>
                      <a:pt x="5997" y="49079"/>
                    </a:cubicBezTo>
                    <a:cubicBezTo>
                      <a:pt x="765" y="46462"/>
                      <a:pt x="1419" y="39918"/>
                      <a:pt x="3381" y="39263"/>
                    </a:cubicBezTo>
                    <a:cubicBezTo>
                      <a:pt x="5997" y="38609"/>
                      <a:pt x="11883" y="39263"/>
                      <a:pt x="11228" y="37955"/>
                    </a:cubicBezTo>
                    <a:cubicBezTo>
                      <a:pt x="11228" y="36646"/>
                      <a:pt x="3381" y="32065"/>
                      <a:pt x="5343" y="30102"/>
                    </a:cubicBezTo>
                    <a:cubicBezTo>
                      <a:pt x="7959" y="28139"/>
                      <a:pt x="21692" y="26176"/>
                      <a:pt x="20384" y="24867"/>
                    </a:cubicBezTo>
                    <a:cubicBezTo>
                      <a:pt x="19076" y="23558"/>
                      <a:pt x="9920" y="24212"/>
                      <a:pt x="5997" y="23558"/>
                    </a:cubicBezTo>
                    <a:cubicBezTo>
                      <a:pt x="1419" y="22904"/>
                      <a:pt x="-3813" y="13088"/>
                      <a:pt x="4035" y="143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432FA427-34EF-1AC4-1403-392C1B561EAC}"/>
                  </a:ext>
                </a:extLst>
              </p:cNvPr>
              <p:cNvSpPr/>
              <p:nvPr/>
            </p:nvSpPr>
            <p:spPr>
              <a:xfrm>
                <a:off x="3273254" y="2061369"/>
                <a:ext cx="31923" cy="19895"/>
              </a:xfrm>
              <a:custGeom>
                <a:avLst/>
                <a:gdLst>
                  <a:gd name="connsiteX0" fmla="*/ 342 w 31923"/>
                  <a:gd name="connsiteY0" fmla="*/ 18686 h 19895"/>
                  <a:gd name="connsiteX1" fmla="*/ 10806 w 31923"/>
                  <a:gd name="connsiteY1" fmla="*/ 6907 h 19895"/>
                  <a:gd name="connsiteX2" fmla="*/ 25847 w 31923"/>
                  <a:gd name="connsiteY2" fmla="*/ 363 h 19895"/>
                  <a:gd name="connsiteX3" fmla="*/ 30425 w 31923"/>
                  <a:gd name="connsiteY3" fmla="*/ 6907 h 19895"/>
                  <a:gd name="connsiteX4" fmla="*/ 15384 w 31923"/>
                  <a:gd name="connsiteY4" fmla="*/ 12142 h 19895"/>
                  <a:gd name="connsiteX5" fmla="*/ 342 w 31923"/>
                  <a:gd name="connsiteY5" fmla="*/ 18686 h 19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23" h="19895">
                    <a:moveTo>
                      <a:pt x="342" y="18686"/>
                    </a:moveTo>
                    <a:cubicBezTo>
                      <a:pt x="2305" y="14105"/>
                      <a:pt x="6882" y="9525"/>
                      <a:pt x="10806" y="6907"/>
                    </a:cubicBezTo>
                    <a:cubicBezTo>
                      <a:pt x="14730" y="4944"/>
                      <a:pt x="21924" y="-1600"/>
                      <a:pt x="25847" y="363"/>
                    </a:cubicBezTo>
                    <a:cubicBezTo>
                      <a:pt x="29771" y="1672"/>
                      <a:pt x="34349" y="4290"/>
                      <a:pt x="30425" y="6907"/>
                    </a:cubicBezTo>
                    <a:cubicBezTo>
                      <a:pt x="26501" y="9525"/>
                      <a:pt x="19961" y="10833"/>
                      <a:pt x="15384" y="12142"/>
                    </a:cubicBezTo>
                    <a:cubicBezTo>
                      <a:pt x="10806" y="13451"/>
                      <a:pt x="-2273" y="23267"/>
                      <a:pt x="342" y="186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3FE6F13F-561D-E610-13F2-44EF07DF05BA}"/>
                  </a:ext>
                </a:extLst>
              </p:cNvPr>
              <p:cNvSpPr/>
              <p:nvPr/>
            </p:nvSpPr>
            <p:spPr>
              <a:xfrm>
                <a:off x="3285807" y="2040788"/>
                <a:ext cx="16708" cy="9905"/>
              </a:xfrm>
              <a:custGeom>
                <a:avLst/>
                <a:gdLst>
                  <a:gd name="connsiteX0" fmla="*/ 3485 w 16708"/>
                  <a:gd name="connsiteY0" fmla="*/ 657 h 9905"/>
                  <a:gd name="connsiteX1" fmla="*/ 2177 w 16708"/>
                  <a:gd name="connsiteY1" fmla="*/ 9819 h 9905"/>
                  <a:gd name="connsiteX2" fmla="*/ 9371 w 16708"/>
                  <a:gd name="connsiteY2" fmla="*/ 7856 h 9905"/>
                  <a:gd name="connsiteX3" fmla="*/ 16564 w 16708"/>
                  <a:gd name="connsiteY3" fmla="*/ 5893 h 9905"/>
                  <a:gd name="connsiteX4" fmla="*/ 4139 w 16708"/>
                  <a:gd name="connsiteY4" fmla="*/ 1312 h 9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08" h="9905">
                    <a:moveTo>
                      <a:pt x="3485" y="657"/>
                    </a:moveTo>
                    <a:cubicBezTo>
                      <a:pt x="215" y="2621"/>
                      <a:pt x="-1747" y="9165"/>
                      <a:pt x="2177" y="9819"/>
                    </a:cubicBezTo>
                    <a:cubicBezTo>
                      <a:pt x="6101" y="10473"/>
                      <a:pt x="6755" y="7201"/>
                      <a:pt x="9371" y="7856"/>
                    </a:cubicBezTo>
                    <a:cubicBezTo>
                      <a:pt x="11986" y="8510"/>
                      <a:pt x="15256" y="7856"/>
                      <a:pt x="16564" y="5893"/>
                    </a:cubicBezTo>
                    <a:cubicBezTo>
                      <a:pt x="17872" y="3275"/>
                      <a:pt x="10024" y="-2615"/>
                      <a:pt x="4139" y="13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D52AD8D9-6CD0-ACA0-C443-04DA67A8FC35}"/>
                  </a:ext>
                </a:extLst>
              </p:cNvPr>
              <p:cNvSpPr/>
              <p:nvPr/>
            </p:nvSpPr>
            <p:spPr>
              <a:xfrm>
                <a:off x="3300180" y="2037662"/>
                <a:ext cx="14089" cy="18356"/>
              </a:xfrm>
              <a:custGeom>
                <a:avLst/>
                <a:gdLst>
                  <a:gd name="connsiteX0" fmla="*/ 6114 w 14089"/>
                  <a:gd name="connsiteY0" fmla="*/ 2475 h 18356"/>
                  <a:gd name="connsiteX1" fmla="*/ 1536 w 14089"/>
                  <a:gd name="connsiteY1" fmla="*/ 18180 h 18356"/>
                  <a:gd name="connsiteX2" fmla="*/ 13961 w 14089"/>
                  <a:gd name="connsiteY2" fmla="*/ 9019 h 18356"/>
                  <a:gd name="connsiteX3" fmla="*/ 6114 w 14089"/>
                  <a:gd name="connsiteY3" fmla="*/ 2475 h 1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89" h="18356">
                    <a:moveTo>
                      <a:pt x="6114" y="2475"/>
                    </a:moveTo>
                    <a:cubicBezTo>
                      <a:pt x="6114" y="5092"/>
                      <a:pt x="-3696" y="20143"/>
                      <a:pt x="1536" y="18180"/>
                    </a:cubicBezTo>
                    <a:cubicBezTo>
                      <a:pt x="6768" y="16217"/>
                      <a:pt x="12653" y="12291"/>
                      <a:pt x="13961" y="9019"/>
                    </a:cubicBezTo>
                    <a:cubicBezTo>
                      <a:pt x="15269" y="5747"/>
                      <a:pt x="6114" y="-4723"/>
                      <a:pt x="6114" y="24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19B2F072-5AEC-F3EE-B8C2-3F6CE9642B11}"/>
                  </a:ext>
                </a:extLst>
              </p:cNvPr>
              <p:cNvSpPr/>
              <p:nvPr/>
            </p:nvSpPr>
            <p:spPr>
              <a:xfrm>
                <a:off x="3318545" y="2033232"/>
                <a:ext cx="25194" cy="14618"/>
              </a:xfrm>
              <a:custGeom>
                <a:avLst/>
                <a:gdLst>
                  <a:gd name="connsiteX0" fmla="*/ 828 w 25194"/>
                  <a:gd name="connsiteY0" fmla="*/ 12140 h 14618"/>
                  <a:gd name="connsiteX1" fmla="*/ 7368 w 25194"/>
                  <a:gd name="connsiteY1" fmla="*/ 6905 h 14618"/>
                  <a:gd name="connsiteX2" fmla="*/ 15215 w 25194"/>
                  <a:gd name="connsiteY2" fmla="*/ 1669 h 14618"/>
                  <a:gd name="connsiteX3" fmla="*/ 25025 w 25194"/>
                  <a:gd name="connsiteY3" fmla="*/ 1015 h 14618"/>
                  <a:gd name="connsiteX4" fmla="*/ 21101 w 25194"/>
                  <a:gd name="connsiteY4" fmla="*/ 6905 h 14618"/>
                  <a:gd name="connsiteX5" fmla="*/ 11292 w 25194"/>
                  <a:gd name="connsiteY5" fmla="*/ 12140 h 14618"/>
                  <a:gd name="connsiteX6" fmla="*/ 828 w 25194"/>
                  <a:gd name="connsiteY6" fmla="*/ 12140 h 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94" h="14618">
                    <a:moveTo>
                      <a:pt x="828" y="12140"/>
                    </a:moveTo>
                    <a:cubicBezTo>
                      <a:pt x="2790" y="9522"/>
                      <a:pt x="3444" y="8868"/>
                      <a:pt x="7368" y="6905"/>
                    </a:cubicBezTo>
                    <a:cubicBezTo>
                      <a:pt x="11292" y="4941"/>
                      <a:pt x="11292" y="1669"/>
                      <a:pt x="15215" y="1669"/>
                    </a:cubicBezTo>
                    <a:cubicBezTo>
                      <a:pt x="19793" y="1669"/>
                      <a:pt x="26333" y="-1603"/>
                      <a:pt x="25025" y="1015"/>
                    </a:cubicBezTo>
                    <a:cubicBezTo>
                      <a:pt x="23717" y="3633"/>
                      <a:pt x="22409" y="4941"/>
                      <a:pt x="21101" y="6905"/>
                    </a:cubicBezTo>
                    <a:cubicBezTo>
                      <a:pt x="19793" y="8868"/>
                      <a:pt x="14561" y="11485"/>
                      <a:pt x="11292" y="12140"/>
                    </a:cubicBezTo>
                    <a:cubicBezTo>
                      <a:pt x="8022" y="12794"/>
                      <a:pt x="-3096" y="17375"/>
                      <a:pt x="828" y="1214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33874FCD-CCD3-6B53-C538-DA85152C6A94}"/>
                  </a:ext>
                </a:extLst>
              </p:cNvPr>
              <p:cNvSpPr/>
              <p:nvPr/>
            </p:nvSpPr>
            <p:spPr>
              <a:xfrm>
                <a:off x="2811246" y="143717"/>
                <a:ext cx="1056800" cy="1889876"/>
              </a:xfrm>
              <a:custGeom>
                <a:avLst/>
                <a:gdLst>
                  <a:gd name="connsiteX0" fmla="*/ 531670 w 1056800"/>
                  <a:gd name="connsiteY0" fmla="*/ 166215 h 1889876"/>
                  <a:gd name="connsiteX1" fmla="*/ 524476 w 1056800"/>
                  <a:gd name="connsiteY1" fmla="*/ 158362 h 1889876"/>
                  <a:gd name="connsiteX2" fmla="*/ 522514 w 1056800"/>
                  <a:gd name="connsiteY2" fmla="*/ 155745 h 1889876"/>
                  <a:gd name="connsiteX3" fmla="*/ 517283 w 1056800"/>
                  <a:gd name="connsiteY3" fmla="*/ 133495 h 1889876"/>
                  <a:gd name="connsiteX4" fmla="*/ 517283 w 1056800"/>
                  <a:gd name="connsiteY4" fmla="*/ 128915 h 1889876"/>
                  <a:gd name="connsiteX5" fmla="*/ 524476 w 1056800"/>
                  <a:gd name="connsiteY5" fmla="*/ 100776 h 1889876"/>
                  <a:gd name="connsiteX6" fmla="*/ 531670 w 1056800"/>
                  <a:gd name="connsiteY6" fmla="*/ 74600 h 1889876"/>
                  <a:gd name="connsiteX7" fmla="*/ 509435 w 1056800"/>
                  <a:gd name="connsiteY7" fmla="*/ 44498 h 1889876"/>
                  <a:gd name="connsiteX8" fmla="*/ 481969 w 1056800"/>
                  <a:gd name="connsiteY8" fmla="*/ 40572 h 1889876"/>
                  <a:gd name="connsiteX9" fmla="*/ 471506 w 1056800"/>
                  <a:gd name="connsiteY9" fmla="*/ 39918 h 1889876"/>
                  <a:gd name="connsiteX10" fmla="*/ 452541 w 1056800"/>
                  <a:gd name="connsiteY10" fmla="*/ 24867 h 1889876"/>
                  <a:gd name="connsiteX11" fmla="*/ 452541 w 1056800"/>
                  <a:gd name="connsiteY11" fmla="*/ 24212 h 1889876"/>
                  <a:gd name="connsiteX12" fmla="*/ 451233 w 1056800"/>
                  <a:gd name="connsiteY12" fmla="*/ 24212 h 1889876"/>
                  <a:gd name="connsiteX13" fmla="*/ 438154 w 1056800"/>
                  <a:gd name="connsiteY13" fmla="*/ 20940 h 1889876"/>
                  <a:gd name="connsiteX14" fmla="*/ 421805 w 1056800"/>
                  <a:gd name="connsiteY14" fmla="*/ 6544 h 1889876"/>
                  <a:gd name="connsiteX15" fmla="*/ 419189 w 1056800"/>
                  <a:gd name="connsiteY15" fmla="*/ 2618 h 1889876"/>
                  <a:gd name="connsiteX16" fmla="*/ 415919 w 1056800"/>
                  <a:gd name="connsiteY16" fmla="*/ 0 h 1889876"/>
                  <a:gd name="connsiteX17" fmla="*/ 406110 w 1056800"/>
                  <a:gd name="connsiteY17" fmla="*/ 2618 h 1889876"/>
                  <a:gd name="connsiteX18" fmla="*/ 404148 w 1056800"/>
                  <a:gd name="connsiteY18" fmla="*/ 2618 h 1889876"/>
                  <a:gd name="connsiteX19" fmla="*/ 402840 w 1056800"/>
                  <a:gd name="connsiteY19" fmla="*/ 5235 h 1889876"/>
                  <a:gd name="connsiteX20" fmla="*/ 402840 w 1056800"/>
                  <a:gd name="connsiteY20" fmla="*/ 7198 h 1889876"/>
                  <a:gd name="connsiteX21" fmla="*/ 394992 w 1056800"/>
                  <a:gd name="connsiteY21" fmla="*/ 17014 h 1889876"/>
                  <a:gd name="connsiteX22" fmla="*/ 393030 w 1056800"/>
                  <a:gd name="connsiteY22" fmla="*/ 18977 h 1889876"/>
                  <a:gd name="connsiteX23" fmla="*/ 393030 w 1056800"/>
                  <a:gd name="connsiteY23" fmla="*/ 20286 h 1889876"/>
                  <a:gd name="connsiteX24" fmla="*/ 394338 w 1056800"/>
                  <a:gd name="connsiteY24" fmla="*/ 22249 h 1889876"/>
                  <a:gd name="connsiteX25" fmla="*/ 394338 w 1056800"/>
                  <a:gd name="connsiteY25" fmla="*/ 25521 h 1889876"/>
                  <a:gd name="connsiteX26" fmla="*/ 383221 w 1056800"/>
                  <a:gd name="connsiteY26" fmla="*/ 36646 h 1889876"/>
                  <a:gd name="connsiteX27" fmla="*/ 379951 w 1056800"/>
                  <a:gd name="connsiteY27" fmla="*/ 38609 h 1889876"/>
                  <a:gd name="connsiteX28" fmla="*/ 366872 w 1056800"/>
                  <a:gd name="connsiteY28" fmla="*/ 41227 h 1889876"/>
                  <a:gd name="connsiteX29" fmla="*/ 360332 w 1056800"/>
                  <a:gd name="connsiteY29" fmla="*/ 39263 h 1889876"/>
                  <a:gd name="connsiteX30" fmla="*/ 357062 w 1056800"/>
                  <a:gd name="connsiteY30" fmla="*/ 37955 h 1889876"/>
                  <a:gd name="connsiteX31" fmla="*/ 356409 w 1056800"/>
                  <a:gd name="connsiteY31" fmla="*/ 37955 h 1889876"/>
                  <a:gd name="connsiteX32" fmla="*/ 346599 w 1056800"/>
                  <a:gd name="connsiteY32" fmla="*/ 39263 h 1889876"/>
                  <a:gd name="connsiteX33" fmla="*/ 343329 w 1056800"/>
                  <a:gd name="connsiteY33" fmla="*/ 41881 h 1889876"/>
                  <a:gd name="connsiteX34" fmla="*/ 341367 w 1056800"/>
                  <a:gd name="connsiteY34" fmla="*/ 43844 h 1889876"/>
                  <a:gd name="connsiteX35" fmla="*/ 341367 w 1056800"/>
                  <a:gd name="connsiteY35" fmla="*/ 52351 h 1889876"/>
                  <a:gd name="connsiteX36" fmla="*/ 334828 w 1056800"/>
                  <a:gd name="connsiteY36" fmla="*/ 67402 h 1889876"/>
                  <a:gd name="connsiteX37" fmla="*/ 334828 w 1056800"/>
                  <a:gd name="connsiteY37" fmla="*/ 71983 h 1889876"/>
                  <a:gd name="connsiteX38" fmla="*/ 334828 w 1056800"/>
                  <a:gd name="connsiteY38" fmla="*/ 79181 h 1889876"/>
                  <a:gd name="connsiteX39" fmla="*/ 319787 w 1056800"/>
                  <a:gd name="connsiteY39" fmla="*/ 94232 h 1889876"/>
                  <a:gd name="connsiteX40" fmla="*/ 324364 w 1056800"/>
                  <a:gd name="connsiteY40" fmla="*/ 102085 h 1889876"/>
                  <a:gd name="connsiteX41" fmla="*/ 324364 w 1056800"/>
                  <a:gd name="connsiteY41" fmla="*/ 102085 h 1889876"/>
                  <a:gd name="connsiteX42" fmla="*/ 325672 w 1056800"/>
                  <a:gd name="connsiteY42" fmla="*/ 113209 h 1889876"/>
                  <a:gd name="connsiteX43" fmla="*/ 321748 w 1056800"/>
                  <a:gd name="connsiteY43" fmla="*/ 123025 h 1889876"/>
                  <a:gd name="connsiteX44" fmla="*/ 321748 w 1056800"/>
                  <a:gd name="connsiteY44" fmla="*/ 123025 h 1889876"/>
                  <a:gd name="connsiteX45" fmla="*/ 323711 w 1056800"/>
                  <a:gd name="connsiteY45" fmla="*/ 134150 h 1889876"/>
                  <a:gd name="connsiteX46" fmla="*/ 325018 w 1056800"/>
                  <a:gd name="connsiteY46" fmla="*/ 143966 h 1889876"/>
                  <a:gd name="connsiteX47" fmla="*/ 325018 w 1056800"/>
                  <a:gd name="connsiteY47" fmla="*/ 170796 h 1889876"/>
                  <a:gd name="connsiteX48" fmla="*/ 325018 w 1056800"/>
                  <a:gd name="connsiteY48" fmla="*/ 172759 h 1889876"/>
                  <a:gd name="connsiteX49" fmla="*/ 330904 w 1056800"/>
                  <a:gd name="connsiteY49" fmla="*/ 189773 h 1889876"/>
                  <a:gd name="connsiteX50" fmla="*/ 332212 w 1056800"/>
                  <a:gd name="connsiteY50" fmla="*/ 205478 h 1889876"/>
                  <a:gd name="connsiteX51" fmla="*/ 335482 w 1056800"/>
                  <a:gd name="connsiteY51" fmla="*/ 209405 h 1889876"/>
                  <a:gd name="connsiteX52" fmla="*/ 338097 w 1056800"/>
                  <a:gd name="connsiteY52" fmla="*/ 213331 h 1889876"/>
                  <a:gd name="connsiteX53" fmla="*/ 330904 w 1056800"/>
                  <a:gd name="connsiteY53" fmla="*/ 248014 h 1889876"/>
                  <a:gd name="connsiteX54" fmla="*/ 319787 w 1056800"/>
                  <a:gd name="connsiteY54" fmla="*/ 250631 h 1889876"/>
                  <a:gd name="connsiteX55" fmla="*/ 306707 w 1056800"/>
                  <a:gd name="connsiteY55" fmla="*/ 264373 h 1889876"/>
                  <a:gd name="connsiteX56" fmla="*/ 309977 w 1056800"/>
                  <a:gd name="connsiteY56" fmla="*/ 291203 h 1889876"/>
                  <a:gd name="connsiteX57" fmla="*/ 309977 w 1056800"/>
                  <a:gd name="connsiteY57" fmla="*/ 293166 h 1889876"/>
                  <a:gd name="connsiteX58" fmla="*/ 298860 w 1056800"/>
                  <a:gd name="connsiteY58" fmla="*/ 308217 h 1889876"/>
                  <a:gd name="connsiteX59" fmla="*/ 295590 w 1056800"/>
                  <a:gd name="connsiteY59" fmla="*/ 318033 h 1889876"/>
                  <a:gd name="connsiteX60" fmla="*/ 265508 w 1056800"/>
                  <a:gd name="connsiteY60" fmla="*/ 305600 h 1889876"/>
                  <a:gd name="connsiteX61" fmla="*/ 262238 w 1056800"/>
                  <a:gd name="connsiteY61" fmla="*/ 302982 h 1889876"/>
                  <a:gd name="connsiteX62" fmla="*/ 251121 w 1056800"/>
                  <a:gd name="connsiteY62" fmla="*/ 301673 h 1889876"/>
                  <a:gd name="connsiteX63" fmla="*/ 238042 w 1056800"/>
                  <a:gd name="connsiteY63" fmla="*/ 300365 h 1889876"/>
                  <a:gd name="connsiteX64" fmla="*/ 226270 w 1056800"/>
                  <a:gd name="connsiteY64" fmla="*/ 294475 h 1889876"/>
                  <a:gd name="connsiteX65" fmla="*/ 213191 w 1056800"/>
                  <a:gd name="connsiteY65" fmla="*/ 287277 h 1889876"/>
                  <a:gd name="connsiteX66" fmla="*/ 213191 w 1056800"/>
                  <a:gd name="connsiteY66" fmla="*/ 297093 h 1889876"/>
                  <a:gd name="connsiteX67" fmla="*/ 211229 w 1056800"/>
                  <a:gd name="connsiteY67" fmla="*/ 303637 h 1889876"/>
                  <a:gd name="connsiteX68" fmla="*/ 173300 w 1056800"/>
                  <a:gd name="connsiteY68" fmla="*/ 327195 h 1889876"/>
                  <a:gd name="connsiteX69" fmla="*/ 114443 w 1056800"/>
                  <a:gd name="connsiteY69" fmla="*/ 319996 h 1889876"/>
                  <a:gd name="connsiteX70" fmla="*/ 94824 w 1056800"/>
                  <a:gd name="connsiteY70" fmla="*/ 295130 h 1889876"/>
                  <a:gd name="connsiteX71" fmla="*/ 89592 w 1056800"/>
                  <a:gd name="connsiteY71" fmla="*/ 287277 h 1889876"/>
                  <a:gd name="connsiteX72" fmla="*/ 83707 w 1056800"/>
                  <a:gd name="connsiteY72" fmla="*/ 282042 h 1889876"/>
                  <a:gd name="connsiteX73" fmla="*/ 76513 w 1056800"/>
                  <a:gd name="connsiteY73" fmla="*/ 275498 h 1889876"/>
                  <a:gd name="connsiteX74" fmla="*/ 43815 w 1056800"/>
                  <a:gd name="connsiteY74" fmla="*/ 240815 h 1889876"/>
                  <a:gd name="connsiteX75" fmla="*/ 24850 w 1056800"/>
                  <a:gd name="connsiteY75" fmla="*/ 232963 h 1889876"/>
                  <a:gd name="connsiteX76" fmla="*/ 19619 w 1056800"/>
                  <a:gd name="connsiteY76" fmla="*/ 238852 h 1889876"/>
                  <a:gd name="connsiteX77" fmla="*/ 17657 w 1056800"/>
                  <a:gd name="connsiteY77" fmla="*/ 241470 h 1889876"/>
                  <a:gd name="connsiteX78" fmla="*/ 18965 w 1056800"/>
                  <a:gd name="connsiteY78" fmla="*/ 246705 h 1889876"/>
                  <a:gd name="connsiteX79" fmla="*/ 20273 w 1056800"/>
                  <a:gd name="connsiteY79" fmla="*/ 254557 h 1889876"/>
                  <a:gd name="connsiteX80" fmla="*/ 21581 w 1056800"/>
                  <a:gd name="connsiteY80" fmla="*/ 259138 h 1889876"/>
                  <a:gd name="connsiteX81" fmla="*/ 22889 w 1056800"/>
                  <a:gd name="connsiteY81" fmla="*/ 272880 h 1889876"/>
                  <a:gd name="connsiteX82" fmla="*/ 0 w 1056800"/>
                  <a:gd name="connsiteY82" fmla="*/ 278115 h 1889876"/>
                  <a:gd name="connsiteX83" fmla="*/ 12425 w 1056800"/>
                  <a:gd name="connsiteY83" fmla="*/ 285314 h 1889876"/>
                  <a:gd name="connsiteX84" fmla="*/ 15041 w 1056800"/>
                  <a:gd name="connsiteY84" fmla="*/ 297747 h 1889876"/>
                  <a:gd name="connsiteX85" fmla="*/ 15041 w 1056800"/>
                  <a:gd name="connsiteY85" fmla="*/ 299056 h 1889876"/>
                  <a:gd name="connsiteX86" fmla="*/ 18311 w 1056800"/>
                  <a:gd name="connsiteY86" fmla="*/ 299710 h 1889876"/>
                  <a:gd name="connsiteX87" fmla="*/ 31390 w 1056800"/>
                  <a:gd name="connsiteY87" fmla="*/ 305600 h 1889876"/>
                  <a:gd name="connsiteX88" fmla="*/ 37930 w 1056800"/>
                  <a:gd name="connsiteY88" fmla="*/ 313453 h 1889876"/>
                  <a:gd name="connsiteX89" fmla="*/ 43161 w 1056800"/>
                  <a:gd name="connsiteY89" fmla="*/ 318688 h 1889876"/>
                  <a:gd name="connsiteX90" fmla="*/ 46431 w 1056800"/>
                  <a:gd name="connsiteY90" fmla="*/ 318688 h 1889876"/>
                  <a:gd name="connsiteX91" fmla="*/ 56894 w 1056800"/>
                  <a:gd name="connsiteY91" fmla="*/ 325886 h 1889876"/>
                  <a:gd name="connsiteX92" fmla="*/ 58856 w 1056800"/>
                  <a:gd name="connsiteY92" fmla="*/ 330467 h 1889876"/>
                  <a:gd name="connsiteX93" fmla="*/ 58856 w 1056800"/>
                  <a:gd name="connsiteY93" fmla="*/ 330467 h 1889876"/>
                  <a:gd name="connsiteX94" fmla="*/ 59510 w 1056800"/>
                  <a:gd name="connsiteY94" fmla="*/ 330467 h 1889876"/>
                  <a:gd name="connsiteX95" fmla="*/ 65396 w 1056800"/>
                  <a:gd name="connsiteY95" fmla="*/ 331775 h 1889876"/>
                  <a:gd name="connsiteX96" fmla="*/ 81745 w 1056800"/>
                  <a:gd name="connsiteY96" fmla="*/ 342900 h 1889876"/>
                  <a:gd name="connsiteX97" fmla="*/ 83053 w 1056800"/>
                  <a:gd name="connsiteY97" fmla="*/ 342900 h 1889876"/>
                  <a:gd name="connsiteX98" fmla="*/ 96132 w 1056800"/>
                  <a:gd name="connsiteY98" fmla="*/ 348135 h 1889876"/>
                  <a:gd name="connsiteX99" fmla="*/ 98748 w 1056800"/>
                  <a:gd name="connsiteY99" fmla="*/ 351407 h 1889876"/>
                  <a:gd name="connsiteX100" fmla="*/ 106596 w 1056800"/>
                  <a:gd name="connsiteY100" fmla="*/ 360569 h 1889876"/>
                  <a:gd name="connsiteX101" fmla="*/ 109865 w 1056800"/>
                  <a:gd name="connsiteY101" fmla="*/ 358605 h 1889876"/>
                  <a:gd name="connsiteX102" fmla="*/ 124906 w 1056800"/>
                  <a:gd name="connsiteY102" fmla="*/ 358605 h 1889876"/>
                  <a:gd name="connsiteX103" fmla="*/ 130792 w 1056800"/>
                  <a:gd name="connsiteY103" fmla="*/ 361877 h 1889876"/>
                  <a:gd name="connsiteX104" fmla="*/ 134062 w 1056800"/>
                  <a:gd name="connsiteY104" fmla="*/ 362532 h 1889876"/>
                  <a:gd name="connsiteX105" fmla="*/ 139947 w 1056800"/>
                  <a:gd name="connsiteY105" fmla="*/ 362532 h 1889876"/>
                  <a:gd name="connsiteX106" fmla="*/ 150411 w 1056800"/>
                  <a:gd name="connsiteY106" fmla="*/ 364495 h 1889876"/>
                  <a:gd name="connsiteX107" fmla="*/ 153681 w 1056800"/>
                  <a:gd name="connsiteY107" fmla="*/ 365149 h 1889876"/>
                  <a:gd name="connsiteX108" fmla="*/ 164144 w 1056800"/>
                  <a:gd name="connsiteY108" fmla="*/ 369730 h 1889876"/>
                  <a:gd name="connsiteX109" fmla="*/ 169376 w 1056800"/>
                  <a:gd name="connsiteY109" fmla="*/ 373002 h 1889876"/>
                  <a:gd name="connsiteX110" fmla="*/ 181801 w 1056800"/>
                  <a:gd name="connsiteY110" fmla="*/ 382163 h 1889876"/>
                  <a:gd name="connsiteX111" fmla="*/ 185071 w 1056800"/>
                  <a:gd name="connsiteY111" fmla="*/ 386090 h 1889876"/>
                  <a:gd name="connsiteX112" fmla="*/ 192918 w 1056800"/>
                  <a:gd name="connsiteY112" fmla="*/ 397869 h 1889876"/>
                  <a:gd name="connsiteX113" fmla="*/ 192918 w 1056800"/>
                  <a:gd name="connsiteY113" fmla="*/ 402449 h 1889876"/>
                  <a:gd name="connsiteX114" fmla="*/ 192918 w 1056800"/>
                  <a:gd name="connsiteY114" fmla="*/ 406376 h 1889876"/>
                  <a:gd name="connsiteX115" fmla="*/ 192918 w 1056800"/>
                  <a:gd name="connsiteY115" fmla="*/ 406376 h 1889876"/>
                  <a:gd name="connsiteX116" fmla="*/ 205998 w 1056800"/>
                  <a:gd name="connsiteY116" fmla="*/ 407030 h 1889876"/>
                  <a:gd name="connsiteX117" fmla="*/ 209921 w 1056800"/>
                  <a:gd name="connsiteY117" fmla="*/ 414883 h 1889876"/>
                  <a:gd name="connsiteX118" fmla="*/ 215153 w 1056800"/>
                  <a:gd name="connsiteY118" fmla="*/ 424044 h 1889876"/>
                  <a:gd name="connsiteX119" fmla="*/ 221039 w 1056800"/>
                  <a:gd name="connsiteY119" fmla="*/ 429279 h 1889876"/>
                  <a:gd name="connsiteX120" fmla="*/ 224962 w 1056800"/>
                  <a:gd name="connsiteY120" fmla="*/ 431897 h 1889876"/>
                  <a:gd name="connsiteX121" fmla="*/ 228232 w 1056800"/>
                  <a:gd name="connsiteY121" fmla="*/ 432551 h 1889876"/>
                  <a:gd name="connsiteX122" fmla="*/ 238696 w 1056800"/>
                  <a:gd name="connsiteY122" fmla="*/ 442367 h 1889876"/>
                  <a:gd name="connsiteX123" fmla="*/ 232810 w 1056800"/>
                  <a:gd name="connsiteY123" fmla="*/ 454146 h 1889876"/>
                  <a:gd name="connsiteX124" fmla="*/ 229540 w 1056800"/>
                  <a:gd name="connsiteY124" fmla="*/ 458727 h 1889876"/>
                  <a:gd name="connsiteX125" fmla="*/ 234118 w 1056800"/>
                  <a:gd name="connsiteY125" fmla="*/ 478359 h 1889876"/>
                  <a:gd name="connsiteX126" fmla="*/ 241311 w 1056800"/>
                  <a:gd name="connsiteY126" fmla="*/ 506497 h 1889876"/>
                  <a:gd name="connsiteX127" fmla="*/ 238696 w 1056800"/>
                  <a:gd name="connsiteY127" fmla="*/ 513696 h 1889876"/>
                  <a:gd name="connsiteX128" fmla="*/ 234772 w 1056800"/>
                  <a:gd name="connsiteY128" fmla="*/ 526129 h 1889876"/>
                  <a:gd name="connsiteX129" fmla="*/ 236080 w 1056800"/>
                  <a:gd name="connsiteY129" fmla="*/ 527438 h 1889876"/>
                  <a:gd name="connsiteX130" fmla="*/ 236080 w 1056800"/>
                  <a:gd name="connsiteY130" fmla="*/ 527438 h 1889876"/>
                  <a:gd name="connsiteX131" fmla="*/ 243927 w 1056800"/>
                  <a:gd name="connsiteY131" fmla="*/ 527438 h 1889876"/>
                  <a:gd name="connsiteX132" fmla="*/ 263546 w 1056800"/>
                  <a:gd name="connsiteY132" fmla="*/ 536599 h 1889876"/>
                  <a:gd name="connsiteX133" fmla="*/ 266162 w 1056800"/>
                  <a:gd name="connsiteY133" fmla="*/ 541180 h 1889876"/>
                  <a:gd name="connsiteX134" fmla="*/ 270086 w 1056800"/>
                  <a:gd name="connsiteY134" fmla="*/ 550341 h 1889876"/>
                  <a:gd name="connsiteX135" fmla="*/ 264854 w 1056800"/>
                  <a:gd name="connsiteY135" fmla="*/ 569319 h 1889876"/>
                  <a:gd name="connsiteX136" fmla="*/ 260930 w 1056800"/>
                  <a:gd name="connsiteY136" fmla="*/ 572591 h 1889876"/>
                  <a:gd name="connsiteX137" fmla="*/ 257660 w 1056800"/>
                  <a:gd name="connsiteY137" fmla="*/ 575863 h 1889876"/>
                  <a:gd name="connsiteX138" fmla="*/ 260930 w 1056800"/>
                  <a:gd name="connsiteY138" fmla="*/ 584370 h 1889876"/>
                  <a:gd name="connsiteX139" fmla="*/ 260930 w 1056800"/>
                  <a:gd name="connsiteY139" fmla="*/ 585678 h 1889876"/>
                  <a:gd name="connsiteX140" fmla="*/ 281203 w 1056800"/>
                  <a:gd name="connsiteY140" fmla="*/ 611200 h 1889876"/>
                  <a:gd name="connsiteX141" fmla="*/ 304092 w 1056800"/>
                  <a:gd name="connsiteY141" fmla="*/ 647845 h 1889876"/>
                  <a:gd name="connsiteX142" fmla="*/ 299514 w 1056800"/>
                  <a:gd name="connsiteY142" fmla="*/ 655698 h 1889876"/>
                  <a:gd name="connsiteX143" fmla="*/ 302130 w 1056800"/>
                  <a:gd name="connsiteY143" fmla="*/ 668786 h 1889876"/>
                  <a:gd name="connsiteX144" fmla="*/ 304746 w 1056800"/>
                  <a:gd name="connsiteY144" fmla="*/ 681874 h 1889876"/>
                  <a:gd name="connsiteX145" fmla="*/ 300822 w 1056800"/>
                  <a:gd name="connsiteY145" fmla="*/ 704123 h 1889876"/>
                  <a:gd name="connsiteX146" fmla="*/ 291666 w 1056800"/>
                  <a:gd name="connsiteY146" fmla="*/ 718519 h 1889876"/>
                  <a:gd name="connsiteX147" fmla="*/ 298206 w 1056800"/>
                  <a:gd name="connsiteY147" fmla="*/ 732262 h 1889876"/>
                  <a:gd name="connsiteX148" fmla="*/ 301476 w 1056800"/>
                  <a:gd name="connsiteY148" fmla="*/ 749276 h 1889876"/>
                  <a:gd name="connsiteX149" fmla="*/ 309977 w 1056800"/>
                  <a:gd name="connsiteY149" fmla="*/ 755165 h 1889876"/>
                  <a:gd name="connsiteX150" fmla="*/ 323056 w 1056800"/>
                  <a:gd name="connsiteY150" fmla="*/ 766944 h 1889876"/>
                  <a:gd name="connsiteX151" fmla="*/ 330904 w 1056800"/>
                  <a:gd name="connsiteY151" fmla="*/ 781341 h 1889876"/>
                  <a:gd name="connsiteX152" fmla="*/ 336790 w 1056800"/>
                  <a:gd name="connsiteY152" fmla="*/ 791811 h 1889876"/>
                  <a:gd name="connsiteX153" fmla="*/ 341367 w 1056800"/>
                  <a:gd name="connsiteY153" fmla="*/ 799664 h 1889876"/>
                  <a:gd name="connsiteX154" fmla="*/ 345945 w 1056800"/>
                  <a:gd name="connsiteY154" fmla="*/ 808171 h 1889876"/>
                  <a:gd name="connsiteX155" fmla="*/ 347907 w 1056800"/>
                  <a:gd name="connsiteY155" fmla="*/ 811443 h 1889876"/>
                  <a:gd name="connsiteX156" fmla="*/ 353793 w 1056800"/>
                  <a:gd name="connsiteY156" fmla="*/ 827802 h 1889876"/>
                  <a:gd name="connsiteX157" fmla="*/ 355101 w 1056800"/>
                  <a:gd name="connsiteY157" fmla="*/ 827802 h 1889876"/>
                  <a:gd name="connsiteX158" fmla="*/ 366218 w 1056800"/>
                  <a:gd name="connsiteY158" fmla="*/ 834346 h 1889876"/>
                  <a:gd name="connsiteX159" fmla="*/ 379951 w 1056800"/>
                  <a:gd name="connsiteY159" fmla="*/ 827802 h 1889876"/>
                  <a:gd name="connsiteX160" fmla="*/ 381913 w 1056800"/>
                  <a:gd name="connsiteY160" fmla="*/ 836964 h 1889876"/>
                  <a:gd name="connsiteX161" fmla="*/ 391068 w 1056800"/>
                  <a:gd name="connsiteY161" fmla="*/ 840890 h 1889876"/>
                  <a:gd name="connsiteX162" fmla="*/ 394338 w 1056800"/>
                  <a:gd name="connsiteY162" fmla="*/ 853324 h 1889876"/>
                  <a:gd name="connsiteX163" fmla="*/ 402186 w 1056800"/>
                  <a:gd name="connsiteY163" fmla="*/ 845471 h 1889876"/>
                  <a:gd name="connsiteX164" fmla="*/ 410687 w 1056800"/>
                  <a:gd name="connsiteY164" fmla="*/ 848743 h 1889876"/>
                  <a:gd name="connsiteX165" fmla="*/ 421805 w 1056800"/>
                  <a:gd name="connsiteY165" fmla="*/ 850706 h 1889876"/>
                  <a:gd name="connsiteX166" fmla="*/ 428998 w 1056800"/>
                  <a:gd name="connsiteY166" fmla="*/ 859868 h 1889876"/>
                  <a:gd name="connsiteX167" fmla="*/ 437500 w 1056800"/>
                  <a:gd name="connsiteY167" fmla="*/ 859868 h 1889876"/>
                  <a:gd name="connsiteX168" fmla="*/ 451887 w 1056800"/>
                  <a:gd name="connsiteY168" fmla="*/ 877536 h 1889876"/>
                  <a:gd name="connsiteX169" fmla="*/ 450579 w 1056800"/>
                  <a:gd name="connsiteY169" fmla="*/ 886043 h 1889876"/>
                  <a:gd name="connsiteX170" fmla="*/ 452541 w 1056800"/>
                  <a:gd name="connsiteY170" fmla="*/ 897168 h 1889876"/>
                  <a:gd name="connsiteX171" fmla="*/ 451887 w 1056800"/>
                  <a:gd name="connsiteY171" fmla="*/ 902403 h 1889876"/>
                  <a:gd name="connsiteX172" fmla="*/ 457118 w 1056800"/>
                  <a:gd name="connsiteY172" fmla="*/ 908292 h 1889876"/>
                  <a:gd name="connsiteX173" fmla="*/ 457118 w 1056800"/>
                  <a:gd name="connsiteY173" fmla="*/ 916145 h 1889876"/>
                  <a:gd name="connsiteX174" fmla="*/ 453849 w 1056800"/>
                  <a:gd name="connsiteY174" fmla="*/ 929887 h 1889876"/>
                  <a:gd name="connsiteX175" fmla="*/ 463658 w 1056800"/>
                  <a:gd name="connsiteY175" fmla="*/ 936431 h 1889876"/>
                  <a:gd name="connsiteX176" fmla="*/ 478045 w 1056800"/>
                  <a:gd name="connsiteY176" fmla="*/ 944284 h 1889876"/>
                  <a:gd name="connsiteX177" fmla="*/ 478699 w 1056800"/>
                  <a:gd name="connsiteY177" fmla="*/ 952136 h 1889876"/>
                  <a:gd name="connsiteX178" fmla="*/ 481969 w 1056800"/>
                  <a:gd name="connsiteY178" fmla="*/ 960644 h 1889876"/>
                  <a:gd name="connsiteX179" fmla="*/ 467582 w 1056800"/>
                  <a:gd name="connsiteY179" fmla="*/ 958680 h 1889876"/>
                  <a:gd name="connsiteX180" fmla="*/ 463004 w 1056800"/>
                  <a:gd name="connsiteY180" fmla="*/ 964570 h 1889876"/>
                  <a:gd name="connsiteX181" fmla="*/ 478699 w 1056800"/>
                  <a:gd name="connsiteY181" fmla="*/ 972423 h 1889876"/>
                  <a:gd name="connsiteX182" fmla="*/ 477391 w 1056800"/>
                  <a:gd name="connsiteY182" fmla="*/ 986165 h 1889876"/>
                  <a:gd name="connsiteX183" fmla="*/ 462350 w 1056800"/>
                  <a:gd name="connsiteY183" fmla="*/ 978966 h 1889876"/>
                  <a:gd name="connsiteX184" fmla="*/ 453849 w 1056800"/>
                  <a:gd name="connsiteY184" fmla="*/ 977003 h 1889876"/>
                  <a:gd name="connsiteX185" fmla="*/ 431614 w 1056800"/>
                  <a:gd name="connsiteY185" fmla="*/ 991400 h 1889876"/>
                  <a:gd name="connsiteX186" fmla="*/ 425728 w 1056800"/>
                  <a:gd name="connsiteY186" fmla="*/ 1001216 h 1889876"/>
                  <a:gd name="connsiteX187" fmla="*/ 420497 w 1056800"/>
                  <a:gd name="connsiteY187" fmla="*/ 1003833 h 1889876"/>
                  <a:gd name="connsiteX188" fmla="*/ 420497 w 1056800"/>
                  <a:gd name="connsiteY188" fmla="*/ 1016267 h 1889876"/>
                  <a:gd name="connsiteX189" fmla="*/ 413957 w 1056800"/>
                  <a:gd name="connsiteY189" fmla="*/ 1029354 h 1889876"/>
                  <a:gd name="connsiteX190" fmla="*/ 413957 w 1056800"/>
                  <a:gd name="connsiteY190" fmla="*/ 1052258 h 1889876"/>
                  <a:gd name="connsiteX191" fmla="*/ 407418 w 1056800"/>
                  <a:gd name="connsiteY191" fmla="*/ 1062728 h 1889876"/>
                  <a:gd name="connsiteX192" fmla="*/ 402186 w 1056800"/>
                  <a:gd name="connsiteY192" fmla="*/ 1074507 h 1889876"/>
                  <a:gd name="connsiteX193" fmla="*/ 395646 w 1056800"/>
                  <a:gd name="connsiteY193" fmla="*/ 1083014 h 1889876"/>
                  <a:gd name="connsiteX194" fmla="*/ 389760 w 1056800"/>
                  <a:gd name="connsiteY194" fmla="*/ 1094139 h 1889876"/>
                  <a:gd name="connsiteX195" fmla="*/ 389760 w 1056800"/>
                  <a:gd name="connsiteY195" fmla="*/ 1103955 h 1889876"/>
                  <a:gd name="connsiteX196" fmla="*/ 391068 w 1056800"/>
                  <a:gd name="connsiteY196" fmla="*/ 1113116 h 1889876"/>
                  <a:gd name="connsiteX197" fmla="*/ 387144 w 1056800"/>
                  <a:gd name="connsiteY197" fmla="*/ 1114425 h 1889876"/>
                  <a:gd name="connsiteX198" fmla="*/ 379297 w 1056800"/>
                  <a:gd name="connsiteY198" fmla="*/ 1123587 h 1889876"/>
                  <a:gd name="connsiteX199" fmla="*/ 376681 w 1056800"/>
                  <a:gd name="connsiteY199" fmla="*/ 1133402 h 1889876"/>
                  <a:gd name="connsiteX200" fmla="*/ 370795 w 1056800"/>
                  <a:gd name="connsiteY200" fmla="*/ 1143218 h 1889876"/>
                  <a:gd name="connsiteX201" fmla="*/ 374719 w 1056800"/>
                  <a:gd name="connsiteY201" fmla="*/ 1154997 h 1889876"/>
                  <a:gd name="connsiteX202" fmla="*/ 358370 w 1056800"/>
                  <a:gd name="connsiteY202" fmla="*/ 1154997 h 1889876"/>
                  <a:gd name="connsiteX203" fmla="*/ 359024 w 1056800"/>
                  <a:gd name="connsiteY203" fmla="*/ 1172011 h 1889876"/>
                  <a:gd name="connsiteX204" fmla="*/ 359678 w 1056800"/>
                  <a:gd name="connsiteY204" fmla="*/ 1181173 h 1889876"/>
                  <a:gd name="connsiteX205" fmla="*/ 351831 w 1056800"/>
                  <a:gd name="connsiteY205" fmla="*/ 1184445 h 1889876"/>
                  <a:gd name="connsiteX206" fmla="*/ 343329 w 1056800"/>
                  <a:gd name="connsiteY206" fmla="*/ 1191643 h 1889876"/>
                  <a:gd name="connsiteX207" fmla="*/ 337444 w 1056800"/>
                  <a:gd name="connsiteY207" fmla="*/ 1192297 h 1889876"/>
                  <a:gd name="connsiteX208" fmla="*/ 336136 w 1056800"/>
                  <a:gd name="connsiteY208" fmla="*/ 1200804 h 1889876"/>
                  <a:gd name="connsiteX209" fmla="*/ 333520 w 1056800"/>
                  <a:gd name="connsiteY209" fmla="*/ 1209966 h 1889876"/>
                  <a:gd name="connsiteX210" fmla="*/ 328288 w 1056800"/>
                  <a:gd name="connsiteY210" fmla="*/ 1219782 h 1889876"/>
                  <a:gd name="connsiteX211" fmla="*/ 329596 w 1056800"/>
                  <a:gd name="connsiteY211" fmla="*/ 1228289 h 1889876"/>
                  <a:gd name="connsiteX212" fmla="*/ 324364 w 1056800"/>
                  <a:gd name="connsiteY212" fmla="*/ 1238759 h 1889876"/>
                  <a:gd name="connsiteX213" fmla="*/ 312593 w 1056800"/>
                  <a:gd name="connsiteY213" fmla="*/ 1235487 h 1889876"/>
                  <a:gd name="connsiteX214" fmla="*/ 305399 w 1056800"/>
                  <a:gd name="connsiteY214" fmla="*/ 1235487 h 1889876"/>
                  <a:gd name="connsiteX215" fmla="*/ 303438 w 1056800"/>
                  <a:gd name="connsiteY215" fmla="*/ 1243994 h 1889876"/>
                  <a:gd name="connsiteX216" fmla="*/ 300168 w 1056800"/>
                  <a:gd name="connsiteY216" fmla="*/ 1249229 h 1889876"/>
                  <a:gd name="connsiteX217" fmla="*/ 302130 w 1056800"/>
                  <a:gd name="connsiteY217" fmla="*/ 1258391 h 1889876"/>
                  <a:gd name="connsiteX218" fmla="*/ 300168 w 1056800"/>
                  <a:gd name="connsiteY218" fmla="*/ 1272787 h 1889876"/>
                  <a:gd name="connsiteX219" fmla="*/ 294936 w 1056800"/>
                  <a:gd name="connsiteY219" fmla="*/ 1278022 h 1889876"/>
                  <a:gd name="connsiteX220" fmla="*/ 287743 w 1056800"/>
                  <a:gd name="connsiteY220" fmla="*/ 1269515 h 1889876"/>
                  <a:gd name="connsiteX221" fmla="*/ 287743 w 1056800"/>
                  <a:gd name="connsiteY221" fmla="*/ 1281294 h 1889876"/>
                  <a:gd name="connsiteX222" fmla="*/ 281203 w 1056800"/>
                  <a:gd name="connsiteY222" fmla="*/ 1284566 h 1889876"/>
                  <a:gd name="connsiteX223" fmla="*/ 289705 w 1056800"/>
                  <a:gd name="connsiteY223" fmla="*/ 1295691 h 1889876"/>
                  <a:gd name="connsiteX224" fmla="*/ 302130 w 1056800"/>
                  <a:gd name="connsiteY224" fmla="*/ 1304852 h 1889876"/>
                  <a:gd name="connsiteX225" fmla="*/ 294936 w 1056800"/>
                  <a:gd name="connsiteY225" fmla="*/ 1310742 h 1889876"/>
                  <a:gd name="connsiteX226" fmla="*/ 290358 w 1056800"/>
                  <a:gd name="connsiteY226" fmla="*/ 1321212 h 1889876"/>
                  <a:gd name="connsiteX227" fmla="*/ 279895 w 1056800"/>
                  <a:gd name="connsiteY227" fmla="*/ 1327102 h 1889876"/>
                  <a:gd name="connsiteX228" fmla="*/ 272701 w 1056800"/>
                  <a:gd name="connsiteY228" fmla="*/ 1336917 h 1889876"/>
                  <a:gd name="connsiteX229" fmla="*/ 270086 w 1056800"/>
                  <a:gd name="connsiteY229" fmla="*/ 1322521 h 1889876"/>
                  <a:gd name="connsiteX230" fmla="*/ 258315 w 1056800"/>
                  <a:gd name="connsiteY230" fmla="*/ 1323830 h 1889876"/>
                  <a:gd name="connsiteX231" fmla="*/ 250467 w 1056800"/>
                  <a:gd name="connsiteY231" fmla="*/ 1334954 h 1889876"/>
                  <a:gd name="connsiteX232" fmla="*/ 241966 w 1056800"/>
                  <a:gd name="connsiteY232" fmla="*/ 1334954 h 1889876"/>
                  <a:gd name="connsiteX233" fmla="*/ 234772 w 1056800"/>
                  <a:gd name="connsiteY233" fmla="*/ 1327102 h 1889876"/>
                  <a:gd name="connsiteX234" fmla="*/ 236080 w 1056800"/>
                  <a:gd name="connsiteY234" fmla="*/ 1339535 h 1889876"/>
                  <a:gd name="connsiteX235" fmla="*/ 233464 w 1056800"/>
                  <a:gd name="connsiteY235" fmla="*/ 1346079 h 1889876"/>
                  <a:gd name="connsiteX236" fmla="*/ 241966 w 1056800"/>
                  <a:gd name="connsiteY236" fmla="*/ 1355240 h 1889876"/>
                  <a:gd name="connsiteX237" fmla="*/ 249813 w 1056800"/>
                  <a:gd name="connsiteY237" fmla="*/ 1364402 h 1889876"/>
                  <a:gd name="connsiteX238" fmla="*/ 248505 w 1056800"/>
                  <a:gd name="connsiteY238" fmla="*/ 1370946 h 1889876"/>
                  <a:gd name="connsiteX239" fmla="*/ 237388 w 1056800"/>
                  <a:gd name="connsiteY239" fmla="*/ 1366365 h 1889876"/>
                  <a:gd name="connsiteX240" fmla="*/ 235426 w 1056800"/>
                  <a:gd name="connsiteY240" fmla="*/ 1377490 h 1889876"/>
                  <a:gd name="connsiteX241" fmla="*/ 235426 w 1056800"/>
                  <a:gd name="connsiteY241" fmla="*/ 1390577 h 1889876"/>
                  <a:gd name="connsiteX242" fmla="*/ 232810 w 1056800"/>
                  <a:gd name="connsiteY242" fmla="*/ 1402356 h 1889876"/>
                  <a:gd name="connsiteX243" fmla="*/ 222347 w 1056800"/>
                  <a:gd name="connsiteY243" fmla="*/ 1404320 h 1889876"/>
                  <a:gd name="connsiteX244" fmla="*/ 221039 w 1056800"/>
                  <a:gd name="connsiteY244" fmla="*/ 1414790 h 1889876"/>
                  <a:gd name="connsiteX245" fmla="*/ 215807 w 1056800"/>
                  <a:gd name="connsiteY245" fmla="*/ 1420025 h 1889876"/>
                  <a:gd name="connsiteX246" fmla="*/ 221039 w 1056800"/>
                  <a:gd name="connsiteY246" fmla="*/ 1431804 h 1889876"/>
                  <a:gd name="connsiteX247" fmla="*/ 215153 w 1056800"/>
                  <a:gd name="connsiteY247" fmla="*/ 1445546 h 1889876"/>
                  <a:gd name="connsiteX248" fmla="*/ 226270 w 1056800"/>
                  <a:gd name="connsiteY248" fmla="*/ 1452744 h 1889876"/>
                  <a:gd name="connsiteX249" fmla="*/ 223654 w 1056800"/>
                  <a:gd name="connsiteY249" fmla="*/ 1459943 h 1889876"/>
                  <a:gd name="connsiteX250" fmla="*/ 226270 w 1056800"/>
                  <a:gd name="connsiteY250" fmla="*/ 1465178 h 1889876"/>
                  <a:gd name="connsiteX251" fmla="*/ 223000 w 1056800"/>
                  <a:gd name="connsiteY251" fmla="*/ 1477611 h 1889876"/>
                  <a:gd name="connsiteX252" fmla="*/ 230848 w 1056800"/>
                  <a:gd name="connsiteY252" fmla="*/ 1476957 h 1889876"/>
                  <a:gd name="connsiteX253" fmla="*/ 230194 w 1056800"/>
                  <a:gd name="connsiteY253" fmla="*/ 1486118 h 1889876"/>
                  <a:gd name="connsiteX254" fmla="*/ 233464 w 1056800"/>
                  <a:gd name="connsiteY254" fmla="*/ 1497243 h 1889876"/>
                  <a:gd name="connsiteX255" fmla="*/ 239350 w 1056800"/>
                  <a:gd name="connsiteY255" fmla="*/ 1491353 h 1889876"/>
                  <a:gd name="connsiteX256" fmla="*/ 246543 w 1056800"/>
                  <a:gd name="connsiteY256" fmla="*/ 1496588 h 1889876"/>
                  <a:gd name="connsiteX257" fmla="*/ 249813 w 1056800"/>
                  <a:gd name="connsiteY257" fmla="*/ 1511639 h 1889876"/>
                  <a:gd name="connsiteX258" fmla="*/ 247197 w 1056800"/>
                  <a:gd name="connsiteY258" fmla="*/ 1516875 h 1889876"/>
                  <a:gd name="connsiteX259" fmla="*/ 257007 w 1056800"/>
                  <a:gd name="connsiteY259" fmla="*/ 1520801 h 1889876"/>
                  <a:gd name="connsiteX260" fmla="*/ 249813 w 1056800"/>
                  <a:gd name="connsiteY260" fmla="*/ 1533234 h 1889876"/>
                  <a:gd name="connsiteX261" fmla="*/ 251121 w 1056800"/>
                  <a:gd name="connsiteY261" fmla="*/ 1564645 h 1889876"/>
                  <a:gd name="connsiteX262" fmla="*/ 261584 w 1056800"/>
                  <a:gd name="connsiteY262" fmla="*/ 1570534 h 1889876"/>
                  <a:gd name="connsiteX263" fmla="*/ 269432 w 1056800"/>
                  <a:gd name="connsiteY263" fmla="*/ 1585585 h 1889876"/>
                  <a:gd name="connsiteX264" fmla="*/ 275971 w 1056800"/>
                  <a:gd name="connsiteY264" fmla="*/ 1594747 h 1889876"/>
                  <a:gd name="connsiteX265" fmla="*/ 278587 w 1056800"/>
                  <a:gd name="connsiteY265" fmla="*/ 1605217 h 1889876"/>
                  <a:gd name="connsiteX266" fmla="*/ 283819 w 1056800"/>
                  <a:gd name="connsiteY266" fmla="*/ 1609798 h 1889876"/>
                  <a:gd name="connsiteX267" fmla="*/ 283819 w 1056800"/>
                  <a:gd name="connsiteY267" fmla="*/ 1618959 h 1889876"/>
                  <a:gd name="connsiteX268" fmla="*/ 293628 w 1056800"/>
                  <a:gd name="connsiteY268" fmla="*/ 1630738 h 1889876"/>
                  <a:gd name="connsiteX269" fmla="*/ 298206 w 1056800"/>
                  <a:gd name="connsiteY269" fmla="*/ 1638591 h 1889876"/>
                  <a:gd name="connsiteX270" fmla="*/ 282511 w 1056800"/>
                  <a:gd name="connsiteY270" fmla="*/ 1635319 h 1889876"/>
                  <a:gd name="connsiteX271" fmla="*/ 293628 w 1056800"/>
                  <a:gd name="connsiteY271" fmla="*/ 1645789 h 1889876"/>
                  <a:gd name="connsiteX272" fmla="*/ 280549 w 1056800"/>
                  <a:gd name="connsiteY272" fmla="*/ 1649061 h 1889876"/>
                  <a:gd name="connsiteX273" fmla="*/ 291013 w 1056800"/>
                  <a:gd name="connsiteY273" fmla="*/ 1656259 h 1889876"/>
                  <a:gd name="connsiteX274" fmla="*/ 291666 w 1056800"/>
                  <a:gd name="connsiteY274" fmla="*/ 1660840 h 1889876"/>
                  <a:gd name="connsiteX275" fmla="*/ 285127 w 1056800"/>
                  <a:gd name="connsiteY275" fmla="*/ 1663458 h 1889876"/>
                  <a:gd name="connsiteX276" fmla="*/ 293628 w 1056800"/>
                  <a:gd name="connsiteY276" fmla="*/ 1670656 h 1889876"/>
                  <a:gd name="connsiteX277" fmla="*/ 294282 w 1056800"/>
                  <a:gd name="connsiteY277" fmla="*/ 1679163 h 1889876"/>
                  <a:gd name="connsiteX278" fmla="*/ 291666 w 1056800"/>
                  <a:gd name="connsiteY278" fmla="*/ 1690288 h 1889876"/>
                  <a:gd name="connsiteX279" fmla="*/ 300822 w 1056800"/>
                  <a:gd name="connsiteY279" fmla="*/ 1696832 h 1889876"/>
                  <a:gd name="connsiteX280" fmla="*/ 295590 w 1056800"/>
                  <a:gd name="connsiteY280" fmla="*/ 1704684 h 1889876"/>
                  <a:gd name="connsiteX281" fmla="*/ 288397 w 1056800"/>
                  <a:gd name="connsiteY281" fmla="*/ 1705339 h 1889876"/>
                  <a:gd name="connsiteX282" fmla="*/ 293628 w 1056800"/>
                  <a:gd name="connsiteY282" fmla="*/ 1719735 h 1889876"/>
                  <a:gd name="connsiteX283" fmla="*/ 291666 w 1056800"/>
                  <a:gd name="connsiteY283" fmla="*/ 1726933 h 1889876"/>
                  <a:gd name="connsiteX284" fmla="*/ 283165 w 1056800"/>
                  <a:gd name="connsiteY284" fmla="*/ 1729551 h 1889876"/>
                  <a:gd name="connsiteX285" fmla="*/ 296898 w 1056800"/>
                  <a:gd name="connsiteY285" fmla="*/ 1752455 h 1889876"/>
                  <a:gd name="connsiteX286" fmla="*/ 292974 w 1056800"/>
                  <a:gd name="connsiteY286" fmla="*/ 1759653 h 1889876"/>
                  <a:gd name="connsiteX287" fmla="*/ 292320 w 1056800"/>
                  <a:gd name="connsiteY287" fmla="*/ 1766197 h 1889876"/>
                  <a:gd name="connsiteX288" fmla="*/ 305399 w 1056800"/>
                  <a:gd name="connsiteY288" fmla="*/ 1789755 h 1889876"/>
                  <a:gd name="connsiteX289" fmla="*/ 299514 w 1056800"/>
                  <a:gd name="connsiteY289" fmla="*/ 1796953 h 1889876"/>
                  <a:gd name="connsiteX290" fmla="*/ 307362 w 1056800"/>
                  <a:gd name="connsiteY290" fmla="*/ 1811350 h 1889876"/>
                  <a:gd name="connsiteX291" fmla="*/ 317171 w 1056800"/>
                  <a:gd name="connsiteY291" fmla="*/ 1813967 h 1889876"/>
                  <a:gd name="connsiteX292" fmla="*/ 328288 w 1056800"/>
                  <a:gd name="connsiteY292" fmla="*/ 1825746 h 1889876"/>
                  <a:gd name="connsiteX293" fmla="*/ 330904 w 1056800"/>
                  <a:gd name="connsiteY293" fmla="*/ 1811350 h 1889876"/>
                  <a:gd name="connsiteX294" fmla="*/ 337444 w 1056800"/>
                  <a:gd name="connsiteY294" fmla="*/ 1806769 h 1889876"/>
                  <a:gd name="connsiteX295" fmla="*/ 342675 w 1056800"/>
                  <a:gd name="connsiteY295" fmla="*/ 1812658 h 1889876"/>
                  <a:gd name="connsiteX296" fmla="*/ 340713 w 1056800"/>
                  <a:gd name="connsiteY296" fmla="*/ 1825092 h 1889876"/>
                  <a:gd name="connsiteX297" fmla="*/ 347907 w 1056800"/>
                  <a:gd name="connsiteY297" fmla="*/ 1825092 h 1889876"/>
                  <a:gd name="connsiteX298" fmla="*/ 349215 w 1056800"/>
                  <a:gd name="connsiteY298" fmla="*/ 1814622 h 1889876"/>
                  <a:gd name="connsiteX299" fmla="*/ 359678 w 1056800"/>
                  <a:gd name="connsiteY299" fmla="*/ 1825092 h 1889876"/>
                  <a:gd name="connsiteX300" fmla="*/ 371450 w 1056800"/>
                  <a:gd name="connsiteY300" fmla="*/ 1834908 h 1889876"/>
                  <a:gd name="connsiteX301" fmla="*/ 379951 w 1056800"/>
                  <a:gd name="connsiteY301" fmla="*/ 1829673 h 1889876"/>
                  <a:gd name="connsiteX302" fmla="*/ 389760 w 1056800"/>
                  <a:gd name="connsiteY302" fmla="*/ 1837525 h 1889876"/>
                  <a:gd name="connsiteX303" fmla="*/ 400224 w 1056800"/>
                  <a:gd name="connsiteY303" fmla="*/ 1832945 h 1889876"/>
                  <a:gd name="connsiteX304" fmla="*/ 409379 w 1056800"/>
                  <a:gd name="connsiteY304" fmla="*/ 1835562 h 1889876"/>
                  <a:gd name="connsiteX305" fmla="*/ 417881 w 1056800"/>
                  <a:gd name="connsiteY305" fmla="*/ 1832945 h 1889876"/>
                  <a:gd name="connsiteX306" fmla="*/ 414611 w 1056800"/>
                  <a:gd name="connsiteY306" fmla="*/ 1847341 h 1889876"/>
                  <a:gd name="connsiteX307" fmla="*/ 413303 w 1056800"/>
                  <a:gd name="connsiteY307" fmla="*/ 1856503 h 1889876"/>
                  <a:gd name="connsiteX308" fmla="*/ 421805 w 1056800"/>
                  <a:gd name="connsiteY308" fmla="*/ 1858466 h 1889876"/>
                  <a:gd name="connsiteX309" fmla="*/ 438154 w 1056800"/>
                  <a:gd name="connsiteY309" fmla="*/ 1852576 h 1889876"/>
                  <a:gd name="connsiteX310" fmla="*/ 446655 w 1056800"/>
                  <a:gd name="connsiteY310" fmla="*/ 1842760 h 1889876"/>
                  <a:gd name="connsiteX311" fmla="*/ 453195 w 1056800"/>
                  <a:gd name="connsiteY311" fmla="*/ 1838180 h 1889876"/>
                  <a:gd name="connsiteX312" fmla="*/ 460388 w 1056800"/>
                  <a:gd name="connsiteY312" fmla="*/ 1830981 h 1889876"/>
                  <a:gd name="connsiteX313" fmla="*/ 456465 w 1056800"/>
                  <a:gd name="connsiteY313" fmla="*/ 1845378 h 1889876"/>
                  <a:gd name="connsiteX314" fmla="*/ 451887 w 1056800"/>
                  <a:gd name="connsiteY314" fmla="*/ 1857157 h 1889876"/>
                  <a:gd name="connsiteX315" fmla="*/ 454503 w 1056800"/>
                  <a:gd name="connsiteY315" fmla="*/ 1872208 h 1889876"/>
                  <a:gd name="connsiteX316" fmla="*/ 464312 w 1056800"/>
                  <a:gd name="connsiteY316" fmla="*/ 1872208 h 1889876"/>
                  <a:gd name="connsiteX317" fmla="*/ 466928 w 1056800"/>
                  <a:gd name="connsiteY317" fmla="*/ 1884641 h 1889876"/>
                  <a:gd name="connsiteX318" fmla="*/ 474775 w 1056800"/>
                  <a:gd name="connsiteY318" fmla="*/ 1886605 h 1889876"/>
                  <a:gd name="connsiteX319" fmla="*/ 482623 w 1056800"/>
                  <a:gd name="connsiteY319" fmla="*/ 1883333 h 1889876"/>
                  <a:gd name="connsiteX320" fmla="*/ 487201 w 1056800"/>
                  <a:gd name="connsiteY320" fmla="*/ 1889876 h 1889876"/>
                  <a:gd name="connsiteX321" fmla="*/ 493740 w 1056800"/>
                  <a:gd name="connsiteY321" fmla="*/ 1886605 h 1889876"/>
                  <a:gd name="connsiteX322" fmla="*/ 502896 w 1056800"/>
                  <a:gd name="connsiteY322" fmla="*/ 1889222 h 1889876"/>
                  <a:gd name="connsiteX323" fmla="*/ 509435 w 1056800"/>
                  <a:gd name="connsiteY323" fmla="*/ 1879406 h 1889876"/>
                  <a:gd name="connsiteX324" fmla="*/ 514667 w 1056800"/>
                  <a:gd name="connsiteY324" fmla="*/ 1870245 h 1889876"/>
                  <a:gd name="connsiteX325" fmla="*/ 517283 w 1056800"/>
                  <a:gd name="connsiteY325" fmla="*/ 1885296 h 1889876"/>
                  <a:gd name="connsiteX326" fmla="*/ 536248 w 1056800"/>
                  <a:gd name="connsiteY326" fmla="*/ 1882024 h 1889876"/>
                  <a:gd name="connsiteX327" fmla="*/ 553905 w 1056800"/>
                  <a:gd name="connsiteY327" fmla="*/ 1876789 h 1889876"/>
                  <a:gd name="connsiteX328" fmla="*/ 558482 w 1056800"/>
                  <a:gd name="connsiteY328" fmla="*/ 1870899 h 1889876"/>
                  <a:gd name="connsiteX329" fmla="*/ 567638 w 1056800"/>
                  <a:gd name="connsiteY329" fmla="*/ 1872862 h 1889876"/>
                  <a:gd name="connsiteX330" fmla="*/ 575486 w 1056800"/>
                  <a:gd name="connsiteY330" fmla="*/ 1865010 h 1889876"/>
                  <a:gd name="connsiteX331" fmla="*/ 580717 w 1056800"/>
                  <a:gd name="connsiteY331" fmla="*/ 1865010 h 1889876"/>
                  <a:gd name="connsiteX332" fmla="*/ 585295 w 1056800"/>
                  <a:gd name="connsiteY332" fmla="*/ 1857811 h 1889876"/>
                  <a:gd name="connsiteX333" fmla="*/ 585295 w 1056800"/>
                  <a:gd name="connsiteY333" fmla="*/ 1869590 h 1889876"/>
                  <a:gd name="connsiteX334" fmla="*/ 595758 w 1056800"/>
                  <a:gd name="connsiteY334" fmla="*/ 1860429 h 1889876"/>
                  <a:gd name="connsiteX335" fmla="*/ 593142 w 1056800"/>
                  <a:gd name="connsiteY335" fmla="*/ 1875480 h 1889876"/>
                  <a:gd name="connsiteX336" fmla="*/ 607529 w 1056800"/>
                  <a:gd name="connsiteY336" fmla="*/ 1851267 h 1889876"/>
                  <a:gd name="connsiteX337" fmla="*/ 600990 w 1056800"/>
                  <a:gd name="connsiteY337" fmla="*/ 1839488 h 1889876"/>
                  <a:gd name="connsiteX338" fmla="*/ 612761 w 1056800"/>
                  <a:gd name="connsiteY338" fmla="*/ 1843415 h 1889876"/>
                  <a:gd name="connsiteX339" fmla="*/ 622570 w 1056800"/>
                  <a:gd name="connsiteY339" fmla="*/ 1836216 h 1889876"/>
                  <a:gd name="connsiteX340" fmla="*/ 637612 w 1056800"/>
                  <a:gd name="connsiteY340" fmla="*/ 1832290 h 1889876"/>
                  <a:gd name="connsiteX341" fmla="*/ 635650 w 1056800"/>
                  <a:gd name="connsiteY341" fmla="*/ 1819857 h 1889876"/>
                  <a:gd name="connsiteX342" fmla="*/ 644151 w 1056800"/>
                  <a:gd name="connsiteY342" fmla="*/ 1821166 h 1889876"/>
                  <a:gd name="connsiteX343" fmla="*/ 650037 w 1056800"/>
                  <a:gd name="connsiteY343" fmla="*/ 1822474 h 1889876"/>
                  <a:gd name="connsiteX344" fmla="*/ 655268 w 1056800"/>
                  <a:gd name="connsiteY344" fmla="*/ 1812004 h 1889876"/>
                  <a:gd name="connsiteX345" fmla="*/ 664424 w 1056800"/>
                  <a:gd name="connsiteY345" fmla="*/ 1808078 h 1889876"/>
                  <a:gd name="connsiteX346" fmla="*/ 669002 w 1056800"/>
                  <a:gd name="connsiteY346" fmla="*/ 1804151 h 1889876"/>
                  <a:gd name="connsiteX347" fmla="*/ 678811 w 1056800"/>
                  <a:gd name="connsiteY347" fmla="*/ 1804151 h 1889876"/>
                  <a:gd name="connsiteX348" fmla="*/ 684697 w 1056800"/>
                  <a:gd name="connsiteY348" fmla="*/ 1794990 h 1889876"/>
                  <a:gd name="connsiteX349" fmla="*/ 683389 w 1056800"/>
                  <a:gd name="connsiteY349" fmla="*/ 1787792 h 1889876"/>
                  <a:gd name="connsiteX350" fmla="*/ 687313 w 1056800"/>
                  <a:gd name="connsiteY350" fmla="*/ 1786483 h 1889876"/>
                  <a:gd name="connsiteX351" fmla="*/ 691890 w 1056800"/>
                  <a:gd name="connsiteY351" fmla="*/ 1794336 h 1889876"/>
                  <a:gd name="connsiteX352" fmla="*/ 705624 w 1056800"/>
                  <a:gd name="connsiteY352" fmla="*/ 1802188 h 1889876"/>
                  <a:gd name="connsiteX353" fmla="*/ 710201 w 1056800"/>
                  <a:gd name="connsiteY353" fmla="*/ 1794990 h 1889876"/>
                  <a:gd name="connsiteX354" fmla="*/ 717395 w 1056800"/>
                  <a:gd name="connsiteY354" fmla="*/ 1794990 h 1889876"/>
                  <a:gd name="connsiteX355" fmla="*/ 710201 w 1056800"/>
                  <a:gd name="connsiteY355" fmla="*/ 1783211 h 1889876"/>
                  <a:gd name="connsiteX356" fmla="*/ 715433 w 1056800"/>
                  <a:gd name="connsiteY356" fmla="*/ 1776013 h 1889876"/>
                  <a:gd name="connsiteX357" fmla="*/ 729166 w 1056800"/>
                  <a:gd name="connsiteY357" fmla="*/ 1781248 h 1889876"/>
                  <a:gd name="connsiteX358" fmla="*/ 726550 w 1056800"/>
                  <a:gd name="connsiteY358" fmla="*/ 1772086 h 1889876"/>
                  <a:gd name="connsiteX359" fmla="*/ 715433 w 1056800"/>
                  <a:gd name="connsiteY359" fmla="*/ 1762925 h 1889876"/>
                  <a:gd name="connsiteX360" fmla="*/ 711509 w 1056800"/>
                  <a:gd name="connsiteY360" fmla="*/ 1754418 h 1889876"/>
                  <a:gd name="connsiteX361" fmla="*/ 726550 w 1056800"/>
                  <a:gd name="connsiteY361" fmla="*/ 1766197 h 1889876"/>
                  <a:gd name="connsiteX362" fmla="*/ 734398 w 1056800"/>
                  <a:gd name="connsiteY362" fmla="*/ 1762271 h 1889876"/>
                  <a:gd name="connsiteX363" fmla="*/ 739630 w 1056800"/>
                  <a:gd name="connsiteY363" fmla="*/ 1763579 h 1889876"/>
                  <a:gd name="connsiteX364" fmla="*/ 737668 w 1056800"/>
                  <a:gd name="connsiteY364" fmla="*/ 1753109 h 1889876"/>
                  <a:gd name="connsiteX365" fmla="*/ 749439 w 1056800"/>
                  <a:gd name="connsiteY365" fmla="*/ 1765542 h 1889876"/>
                  <a:gd name="connsiteX366" fmla="*/ 757940 w 1056800"/>
                  <a:gd name="connsiteY366" fmla="*/ 1755727 h 1889876"/>
                  <a:gd name="connsiteX367" fmla="*/ 755979 w 1056800"/>
                  <a:gd name="connsiteY367" fmla="*/ 1743948 h 1889876"/>
                  <a:gd name="connsiteX368" fmla="*/ 765788 w 1056800"/>
                  <a:gd name="connsiteY368" fmla="*/ 1751800 h 1889876"/>
                  <a:gd name="connsiteX369" fmla="*/ 771674 w 1056800"/>
                  <a:gd name="connsiteY369" fmla="*/ 1745911 h 1889876"/>
                  <a:gd name="connsiteX370" fmla="*/ 778213 w 1056800"/>
                  <a:gd name="connsiteY370" fmla="*/ 1750491 h 1889876"/>
                  <a:gd name="connsiteX371" fmla="*/ 783445 w 1056800"/>
                  <a:gd name="connsiteY371" fmla="*/ 1738712 h 1889876"/>
                  <a:gd name="connsiteX372" fmla="*/ 789985 w 1056800"/>
                  <a:gd name="connsiteY372" fmla="*/ 1741330 h 1889876"/>
                  <a:gd name="connsiteX373" fmla="*/ 800448 w 1056800"/>
                  <a:gd name="connsiteY373" fmla="*/ 1733477 h 1889876"/>
                  <a:gd name="connsiteX374" fmla="*/ 805679 w 1056800"/>
                  <a:gd name="connsiteY374" fmla="*/ 1724316 h 1889876"/>
                  <a:gd name="connsiteX375" fmla="*/ 815489 w 1056800"/>
                  <a:gd name="connsiteY375" fmla="*/ 1724316 h 1889876"/>
                  <a:gd name="connsiteX376" fmla="*/ 818105 w 1056800"/>
                  <a:gd name="connsiteY376" fmla="*/ 1715154 h 1889876"/>
                  <a:gd name="connsiteX377" fmla="*/ 826606 w 1056800"/>
                  <a:gd name="connsiteY377" fmla="*/ 1723661 h 1889876"/>
                  <a:gd name="connsiteX378" fmla="*/ 837724 w 1056800"/>
                  <a:gd name="connsiteY378" fmla="*/ 1722353 h 1889876"/>
                  <a:gd name="connsiteX379" fmla="*/ 845571 w 1056800"/>
                  <a:gd name="connsiteY379" fmla="*/ 1727588 h 1889876"/>
                  <a:gd name="connsiteX380" fmla="*/ 845571 w 1056800"/>
                  <a:gd name="connsiteY380" fmla="*/ 1721044 h 1889876"/>
                  <a:gd name="connsiteX381" fmla="*/ 856689 w 1056800"/>
                  <a:gd name="connsiteY381" fmla="*/ 1723007 h 1889876"/>
                  <a:gd name="connsiteX382" fmla="*/ 857342 w 1056800"/>
                  <a:gd name="connsiteY382" fmla="*/ 1715809 h 1889876"/>
                  <a:gd name="connsiteX383" fmla="*/ 868460 w 1056800"/>
                  <a:gd name="connsiteY383" fmla="*/ 1717772 h 1889876"/>
                  <a:gd name="connsiteX384" fmla="*/ 865190 w 1056800"/>
                  <a:gd name="connsiteY384" fmla="*/ 1700758 h 1889876"/>
                  <a:gd name="connsiteX385" fmla="*/ 867806 w 1056800"/>
                  <a:gd name="connsiteY385" fmla="*/ 1702067 h 1889876"/>
                  <a:gd name="connsiteX386" fmla="*/ 869114 w 1056800"/>
                  <a:gd name="connsiteY386" fmla="*/ 1692251 h 1889876"/>
                  <a:gd name="connsiteX387" fmla="*/ 875000 w 1056800"/>
                  <a:gd name="connsiteY387" fmla="*/ 1679817 h 1889876"/>
                  <a:gd name="connsiteX388" fmla="*/ 878269 w 1056800"/>
                  <a:gd name="connsiteY388" fmla="*/ 1674582 h 1889876"/>
                  <a:gd name="connsiteX389" fmla="*/ 884809 w 1056800"/>
                  <a:gd name="connsiteY389" fmla="*/ 1656259 h 1889876"/>
                  <a:gd name="connsiteX390" fmla="*/ 890041 w 1056800"/>
                  <a:gd name="connsiteY390" fmla="*/ 1644480 h 1889876"/>
                  <a:gd name="connsiteX391" fmla="*/ 893964 w 1056800"/>
                  <a:gd name="connsiteY391" fmla="*/ 1637937 h 1889876"/>
                  <a:gd name="connsiteX392" fmla="*/ 904428 w 1056800"/>
                  <a:gd name="connsiteY392" fmla="*/ 1616342 h 1889876"/>
                  <a:gd name="connsiteX393" fmla="*/ 905736 w 1056800"/>
                  <a:gd name="connsiteY393" fmla="*/ 1613724 h 1889876"/>
                  <a:gd name="connsiteX394" fmla="*/ 916199 w 1056800"/>
                  <a:gd name="connsiteY394" fmla="*/ 1606526 h 1889876"/>
                  <a:gd name="connsiteX395" fmla="*/ 918161 w 1056800"/>
                  <a:gd name="connsiteY395" fmla="*/ 1606526 h 1889876"/>
                  <a:gd name="connsiteX396" fmla="*/ 918161 w 1056800"/>
                  <a:gd name="connsiteY396" fmla="*/ 1601945 h 1889876"/>
                  <a:gd name="connsiteX397" fmla="*/ 920123 w 1056800"/>
                  <a:gd name="connsiteY397" fmla="*/ 1586240 h 1889876"/>
                  <a:gd name="connsiteX398" fmla="*/ 939741 w 1056800"/>
                  <a:gd name="connsiteY398" fmla="*/ 1558755 h 1889876"/>
                  <a:gd name="connsiteX399" fmla="*/ 955437 w 1056800"/>
                  <a:gd name="connsiteY399" fmla="*/ 1533889 h 1889876"/>
                  <a:gd name="connsiteX400" fmla="*/ 957398 w 1056800"/>
                  <a:gd name="connsiteY400" fmla="*/ 1526690 h 1889876"/>
                  <a:gd name="connsiteX401" fmla="*/ 963938 w 1056800"/>
                  <a:gd name="connsiteY401" fmla="*/ 1510331 h 1889876"/>
                  <a:gd name="connsiteX402" fmla="*/ 965246 w 1056800"/>
                  <a:gd name="connsiteY402" fmla="*/ 1506404 h 1889876"/>
                  <a:gd name="connsiteX403" fmla="*/ 965246 w 1056800"/>
                  <a:gd name="connsiteY403" fmla="*/ 1506404 h 1889876"/>
                  <a:gd name="connsiteX404" fmla="*/ 964592 w 1056800"/>
                  <a:gd name="connsiteY404" fmla="*/ 1499206 h 1889876"/>
                  <a:gd name="connsiteX405" fmla="*/ 971786 w 1056800"/>
                  <a:gd name="connsiteY405" fmla="*/ 1489390 h 1889876"/>
                  <a:gd name="connsiteX406" fmla="*/ 973094 w 1056800"/>
                  <a:gd name="connsiteY406" fmla="*/ 1488736 h 1889876"/>
                  <a:gd name="connsiteX407" fmla="*/ 978325 w 1056800"/>
                  <a:gd name="connsiteY407" fmla="*/ 1478920 h 1889876"/>
                  <a:gd name="connsiteX408" fmla="*/ 982249 w 1056800"/>
                  <a:gd name="connsiteY408" fmla="*/ 1472376 h 1889876"/>
                  <a:gd name="connsiteX409" fmla="*/ 983557 w 1056800"/>
                  <a:gd name="connsiteY409" fmla="*/ 1463869 h 1889876"/>
                  <a:gd name="connsiteX410" fmla="*/ 983557 w 1056800"/>
                  <a:gd name="connsiteY410" fmla="*/ 1459943 h 1889876"/>
                  <a:gd name="connsiteX411" fmla="*/ 990751 w 1056800"/>
                  <a:gd name="connsiteY411" fmla="*/ 1443583 h 1889876"/>
                  <a:gd name="connsiteX412" fmla="*/ 994674 w 1056800"/>
                  <a:gd name="connsiteY412" fmla="*/ 1437693 h 1889876"/>
                  <a:gd name="connsiteX413" fmla="*/ 998598 w 1056800"/>
                  <a:gd name="connsiteY413" fmla="*/ 1421334 h 1889876"/>
                  <a:gd name="connsiteX414" fmla="*/ 1000560 w 1056800"/>
                  <a:gd name="connsiteY414" fmla="*/ 1410863 h 1889876"/>
                  <a:gd name="connsiteX415" fmla="*/ 1002522 w 1056800"/>
                  <a:gd name="connsiteY415" fmla="*/ 1404320 h 1889876"/>
                  <a:gd name="connsiteX416" fmla="*/ 1010369 w 1056800"/>
                  <a:gd name="connsiteY416" fmla="*/ 1377490 h 1889876"/>
                  <a:gd name="connsiteX417" fmla="*/ 1014947 w 1056800"/>
                  <a:gd name="connsiteY417" fmla="*/ 1366365 h 1889876"/>
                  <a:gd name="connsiteX418" fmla="*/ 1023449 w 1056800"/>
                  <a:gd name="connsiteY418" fmla="*/ 1343461 h 1889876"/>
                  <a:gd name="connsiteX419" fmla="*/ 1035874 w 1056800"/>
                  <a:gd name="connsiteY419" fmla="*/ 1320558 h 1889876"/>
                  <a:gd name="connsiteX420" fmla="*/ 1038490 w 1056800"/>
                  <a:gd name="connsiteY420" fmla="*/ 1317940 h 1889876"/>
                  <a:gd name="connsiteX421" fmla="*/ 1039798 w 1056800"/>
                  <a:gd name="connsiteY421" fmla="*/ 1312051 h 1889876"/>
                  <a:gd name="connsiteX422" fmla="*/ 1039798 w 1056800"/>
                  <a:gd name="connsiteY422" fmla="*/ 1306816 h 1889876"/>
                  <a:gd name="connsiteX423" fmla="*/ 1045029 w 1056800"/>
                  <a:gd name="connsiteY423" fmla="*/ 1293073 h 1889876"/>
                  <a:gd name="connsiteX424" fmla="*/ 1047645 w 1056800"/>
                  <a:gd name="connsiteY424" fmla="*/ 1287184 h 1889876"/>
                  <a:gd name="connsiteX425" fmla="*/ 1052877 w 1056800"/>
                  <a:gd name="connsiteY425" fmla="*/ 1274096 h 1889876"/>
                  <a:gd name="connsiteX426" fmla="*/ 1053531 w 1056800"/>
                  <a:gd name="connsiteY426" fmla="*/ 1272787 h 1889876"/>
                  <a:gd name="connsiteX427" fmla="*/ 1051569 w 1056800"/>
                  <a:gd name="connsiteY427" fmla="*/ 1261008 h 1889876"/>
                  <a:gd name="connsiteX428" fmla="*/ 1055493 w 1056800"/>
                  <a:gd name="connsiteY428" fmla="*/ 1245957 h 1889876"/>
                  <a:gd name="connsiteX429" fmla="*/ 1056801 w 1056800"/>
                  <a:gd name="connsiteY429" fmla="*/ 1243994 h 1889876"/>
                  <a:gd name="connsiteX430" fmla="*/ 1055493 w 1056800"/>
                  <a:gd name="connsiteY430" fmla="*/ 1238105 h 1889876"/>
                  <a:gd name="connsiteX431" fmla="*/ 1052223 w 1056800"/>
                  <a:gd name="connsiteY431" fmla="*/ 1223054 h 1889876"/>
                  <a:gd name="connsiteX432" fmla="*/ 1054185 w 1056800"/>
                  <a:gd name="connsiteY432" fmla="*/ 1204731 h 1889876"/>
                  <a:gd name="connsiteX433" fmla="*/ 1055493 w 1056800"/>
                  <a:gd name="connsiteY433" fmla="*/ 1194915 h 1889876"/>
                  <a:gd name="connsiteX434" fmla="*/ 1052223 w 1056800"/>
                  <a:gd name="connsiteY434" fmla="*/ 1191643 h 1889876"/>
                  <a:gd name="connsiteX435" fmla="*/ 1046337 w 1056800"/>
                  <a:gd name="connsiteY435" fmla="*/ 1186408 h 1889876"/>
                  <a:gd name="connsiteX436" fmla="*/ 1028680 w 1056800"/>
                  <a:gd name="connsiteY436" fmla="*/ 1175283 h 1889876"/>
                  <a:gd name="connsiteX437" fmla="*/ 1015601 w 1056800"/>
                  <a:gd name="connsiteY437" fmla="*/ 1159578 h 1889876"/>
                  <a:gd name="connsiteX438" fmla="*/ 1014293 w 1056800"/>
                  <a:gd name="connsiteY438" fmla="*/ 1156960 h 1889876"/>
                  <a:gd name="connsiteX439" fmla="*/ 1007100 w 1056800"/>
                  <a:gd name="connsiteY439" fmla="*/ 1153034 h 1889876"/>
                  <a:gd name="connsiteX440" fmla="*/ 997290 w 1056800"/>
                  <a:gd name="connsiteY440" fmla="*/ 1149762 h 1889876"/>
                  <a:gd name="connsiteX441" fmla="*/ 985519 w 1056800"/>
                  <a:gd name="connsiteY441" fmla="*/ 1143218 h 1889876"/>
                  <a:gd name="connsiteX442" fmla="*/ 978979 w 1056800"/>
                  <a:gd name="connsiteY442" fmla="*/ 1138637 h 1889876"/>
                  <a:gd name="connsiteX443" fmla="*/ 956090 w 1056800"/>
                  <a:gd name="connsiteY443" fmla="*/ 1131439 h 1889876"/>
                  <a:gd name="connsiteX444" fmla="*/ 951513 w 1056800"/>
                  <a:gd name="connsiteY444" fmla="*/ 1130785 h 1889876"/>
                  <a:gd name="connsiteX445" fmla="*/ 933856 w 1056800"/>
                  <a:gd name="connsiteY445" fmla="*/ 1121623 h 1889876"/>
                  <a:gd name="connsiteX446" fmla="*/ 922085 w 1056800"/>
                  <a:gd name="connsiteY446" fmla="*/ 1116388 h 1889876"/>
                  <a:gd name="connsiteX447" fmla="*/ 888079 w 1056800"/>
                  <a:gd name="connsiteY447" fmla="*/ 1091521 h 1889876"/>
                  <a:gd name="connsiteX448" fmla="*/ 900504 w 1056800"/>
                  <a:gd name="connsiteY448" fmla="*/ 1068618 h 1889876"/>
                  <a:gd name="connsiteX449" fmla="*/ 904428 w 1056800"/>
                  <a:gd name="connsiteY449" fmla="*/ 1065346 h 1889876"/>
                  <a:gd name="connsiteX450" fmla="*/ 904428 w 1056800"/>
                  <a:gd name="connsiteY450" fmla="*/ 1055530 h 1889876"/>
                  <a:gd name="connsiteX451" fmla="*/ 904428 w 1056800"/>
                  <a:gd name="connsiteY451" fmla="*/ 1051604 h 1889876"/>
                  <a:gd name="connsiteX452" fmla="*/ 909006 w 1056800"/>
                  <a:gd name="connsiteY452" fmla="*/ 1038516 h 1889876"/>
                  <a:gd name="connsiteX453" fmla="*/ 911621 w 1056800"/>
                  <a:gd name="connsiteY453" fmla="*/ 1032626 h 1889876"/>
                  <a:gd name="connsiteX454" fmla="*/ 915545 w 1056800"/>
                  <a:gd name="connsiteY454" fmla="*/ 1012995 h 1889876"/>
                  <a:gd name="connsiteX455" fmla="*/ 913583 w 1056800"/>
                  <a:gd name="connsiteY455" fmla="*/ 1009723 h 1889876"/>
                  <a:gd name="connsiteX456" fmla="*/ 908351 w 1056800"/>
                  <a:gd name="connsiteY456" fmla="*/ 1000561 h 1889876"/>
                  <a:gd name="connsiteX457" fmla="*/ 907043 w 1056800"/>
                  <a:gd name="connsiteY457" fmla="*/ 992054 h 1889876"/>
                  <a:gd name="connsiteX458" fmla="*/ 901158 w 1056800"/>
                  <a:gd name="connsiteY458" fmla="*/ 992054 h 1889876"/>
                  <a:gd name="connsiteX459" fmla="*/ 887425 w 1056800"/>
                  <a:gd name="connsiteY459" fmla="*/ 981584 h 1889876"/>
                  <a:gd name="connsiteX460" fmla="*/ 878269 w 1056800"/>
                  <a:gd name="connsiteY460" fmla="*/ 980930 h 1889876"/>
                  <a:gd name="connsiteX461" fmla="*/ 861920 w 1056800"/>
                  <a:gd name="connsiteY461" fmla="*/ 977658 h 1889876"/>
                  <a:gd name="connsiteX462" fmla="*/ 855381 w 1056800"/>
                  <a:gd name="connsiteY462" fmla="*/ 957372 h 1889876"/>
                  <a:gd name="connsiteX463" fmla="*/ 852111 w 1056800"/>
                  <a:gd name="connsiteY463" fmla="*/ 955408 h 1889876"/>
                  <a:gd name="connsiteX464" fmla="*/ 840340 w 1056800"/>
                  <a:gd name="connsiteY464" fmla="*/ 942321 h 1889876"/>
                  <a:gd name="connsiteX465" fmla="*/ 850803 w 1056800"/>
                  <a:gd name="connsiteY465" fmla="*/ 922689 h 1889876"/>
                  <a:gd name="connsiteX466" fmla="*/ 853419 w 1056800"/>
                  <a:gd name="connsiteY466" fmla="*/ 920071 h 1889876"/>
                  <a:gd name="connsiteX467" fmla="*/ 852111 w 1056800"/>
                  <a:gd name="connsiteY467" fmla="*/ 919417 h 1889876"/>
                  <a:gd name="connsiteX468" fmla="*/ 846879 w 1056800"/>
                  <a:gd name="connsiteY468" fmla="*/ 915491 h 1889876"/>
                  <a:gd name="connsiteX469" fmla="*/ 842955 w 1056800"/>
                  <a:gd name="connsiteY469" fmla="*/ 904366 h 1889876"/>
                  <a:gd name="connsiteX470" fmla="*/ 842301 w 1056800"/>
                  <a:gd name="connsiteY470" fmla="*/ 904366 h 1889876"/>
                  <a:gd name="connsiteX471" fmla="*/ 822028 w 1056800"/>
                  <a:gd name="connsiteY471" fmla="*/ 910910 h 1889876"/>
                  <a:gd name="connsiteX472" fmla="*/ 789330 w 1056800"/>
                  <a:gd name="connsiteY472" fmla="*/ 861831 h 1889876"/>
                  <a:gd name="connsiteX473" fmla="*/ 800448 w 1056800"/>
                  <a:gd name="connsiteY473" fmla="*/ 844162 h 1889876"/>
                  <a:gd name="connsiteX474" fmla="*/ 799140 w 1056800"/>
                  <a:gd name="connsiteY474" fmla="*/ 842199 h 1889876"/>
                  <a:gd name="connsiteX475" fmla="*/ 796524 w 1056800"/>
                  <a:gd name="connsiteY475" fmla="*/ 833692 h 1889876"/>
                  <a:gd name="connsiteX476" fmla="*/ 780175 w 1056800"/>
                  <a:gd name="connsiteY476" fmla="*/ 836310 h 1889876"/>
                  <a:gd name="connsiteX477" fmla="*/ 779521 w 1056800"/>
                  <a:gd name="connsiteY477" fmla="*/ 814060 h 1889876"/>
                  <a:gd name="connsiteX478" fmla="*/ 782791 w 1056800"/>
                  <a:gd name="connsiteY478" fmla="*/ 806862 h 1889876"/>
                  <a:gd name="connsiteX479" fmla="*/ 777559 w 1056800"/>
                  <a:gd name="connsiteY479" fmla="*/ 792465 h 1889876"/>
                  <a:gd name="connsiteX480" fmla="*/ 773636 w 1056800"/>
                  <a:gd name="connsiteY480" fmla="*/ 781995 h 1889876"/>
                  <a:gd name="connsiteX481" fmla="*/ 777559 w 1056800"/>
                  <a:gd name="connsiteY481" fmla="*/ 766290 h 1889876"/>
                  <a:gd name="connsiteX482" fmla="*/ 775597 w 1056800"/>
                  <a:gd name="connsiteY482" fmla="*/ 766290 h 1889876"/>
                  <a:gd name="connsiteX483" fmla="*/ 767750 w 1056800"/>
                  <a:gd name="connsiteY483" fmla="*/ 763018 h 1889876"/>
                  <a:gd name="connsiteX484" fmla="*/ 764480 w 1056800"/>
                  <a:gd name="connsiteY484" fmla="*/ 756474 h 1889876"/>
                  <a:gd name="connsiteX485" fmla="*/ 781483 w 1056800"/>
                  <a:gd name="connsiteY485" fmla="*/ 739460 h 1889876"/>
                  <a:gd name="connsiteX486" fmla="*/ 785407 w 1056800"/>
                  <a:gd name="connsiteY486" fmla="*/ 736842 h 1889876"/>
                  <a:gd name="connsiteX487" fmla="*/ 789985 w 1056800"/>
                  <a:gd name="connsiteY487" fmla="*/ 734879 h 1889876"/>
                  <a:gd name="connsiteX488" fmla="*/ 771020 w 1056800"/>
                  <a:gd name="connsiteY488" fmla="*/ 703468 h 1889876"/>
                  <a:gd name="connsiteX489" fmla="*/ 754671 w 1056800"/>
                  <a:gd name="connsiteY489" fmla="*/ 675330 h 1889876"/>
                  <a:gd name="connsiteX490" fmla="*/ 752055 w 1056800"/>
                  <a:gd name="connsiteY490" fmla="*/ 670749 h 1889876"/>
                  <a:gd name="connsiteX491" fmla="*/ 743553 w 1056800"/>
                  <a:gd name="connsiteY491" fmla="*/ 662242 h 1889876"/>
                  <a:gd name="connsiteX492" fmla="*/ 724589 w 1056800"/>
                  <a:gd name="connsiteY492" fmla="*/ 644573 h 1889876"/>
                  <a:gd name="connsiteX493" fmla="*/ 710201 w 1056800"/>
                  <a:gd name="connsiteY493" fmla="*/ 617744 h 1889876"/>
                  <a:gd name="connsiteX494" fmla="*/ 708893 w 1056800"/>
                  <a:gd name="connsiteY494" fmla="*/ 612508 h 1889876"/>
                  <a:gd name="connsiteX495" fmla="*/ 703008 w 1056800"/>
                  <a:gd name="connsiteY495" fmla="*/ 605965 h 1889876"/>
                  <a:gd name="connsiteX496" fmla="*/ 691890 w 1056800"/>
                  <a:gd name="connsiteY496" fmla="*/ 594840 h 1889876"/>
                  <a:gd name="connsiteX497" fmla="*/ 686659 w 1056800"/>
                  <a:gd name="connsiteY497" fmla="*/ 587642 h 1889876"/>
                  <a:gd name="connsiteX498" fmla="*/ 669002 w 1056800"/>
                  <a:gd name="connsiteY498" fmla="*/ 570627 h 1889876"/>
                  <a:gd name="connsiteX499" fmla="*/ 650691 w 1056800"/>
                  <a:gd name="connsiteY499" fmla="*/ 533327 h 1889876"/>
                  <a:gd name="connsiteX500" fmla="*/ 658538 w 1056800"/>
                  <a:gd name="connsiteY500" fmla="*/ 487520 h 1889876"/>
                  <a:gd name="connsiteX501" fmla="*/ 661808 w 1056800"/>
                  <a:gd name="connsiteY501" fmla="*/ 472469 h 1889876"/>
                  <a:gd name="connsiteX502" fmla="*/ 672272 w 1056800"/>
                  <a:gd name="connsiteY502" fmla="*/ 438441 h 1889876"/>
                  <a:gd name="connsiteX503" fmla="*/ 679465 w 1056800"/>
                  <a:gd name="connsiteY503" fmla="*/ 414883 h 1889876"/>
                  <a:gd name="connsiteX504" fmla="*/ 674233 w 1056800"/>
                  <a:gd name="connsiteY504" fmla="*/ 386744 h 1889876"/>
                  <a:gd name="connsiteX505" fmla="*/ 658538 w 1056800"/>
                  <a:gd name="connsiteY505" fmla="*/ 378891 h 1889876"/>
                  <a:gd name="connsiteX506" fmla="*/ 652653 w 1056800"/>
                  <a:gd name="connsiteY506" fmla="*/ 376274 h 1889876"/>
                  <a:gd name="connsiteX507" fmla="*/ 625840 w 1056800"/>
                  <a:gd name="connsiteY507" fmla="*/ 348789 h 1889876"/>
                  <a:gd name="connsiteX508" fmla="*/ 611453 w 1056800"/>
                  <a:gd name="connsiteY508" fmla="*/ 333084 h 1889876"/>
                  <a:gd name="connsiteX509" fmla="*/ 581371 w 1056800"/>
                  <a:gd name="connsiteY509" fmla="*/ 329158 h 1889876"/>
                  <a:gd name="connsiteX510" fmla="*/ 562406 w 1056800"/>
                  <a:gd name="connsiteY510" fmla="*/ 326540 h 1889876"/>
                  <a:gd name="connsiteX511" fmla="*/ 526438 w 1056800"/>
                  <a:gd name="connsiteY511" fmla="*/ 262410 h 1889876"/>
                  <a:gd name="connsiteX512" fmla="*/ 528400 w 1056800"/>
                  <a:gd name="connsiteY512" fmla="*/ 243433 h 1889876"/>
                  <a:gd name="connsiteX513" fmla="*/ 531016 w 1056800"/>
                  <a:gd name="connsiteY513" fmla="*/ 234271 h 1889876"/>
                  <a:gd name="connsiteX514" fmla="*/ 532324 w 1056800"/>
                  <a:gd name="connsiteY514" fmla="*/ 200898 h 1889876"/>
                  <a:gd name="connsiteX515" fmla="*/ 523822 w 1056800"/>
                  <a:gd name="connsiteY515" fmla="*/ 202861 h 1889876"/>
                  <a:gd name="connsiteX516" fmla="*/ 512705 w 1056800"/>
                  <a:gd name="connsiteY516" fmla="*/ 204824 h 1889876"/>
                  <a:gd name="connsiteX517" fmla="*/ 506165 w 1056800"/>
                  <a:gd name="connsiteY517" fmla="*/ 200243 h 1889876"/>
                  <a:gd name="connsiteX518" fmla="*/ 534286 w 1056800"/>
                  <a:gd name="connsiteY518" fmla="*/ 164906 h 18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1056800" h="1889876">
                    <a:moveTo>
                      <a:pt x="531670" y="166215"/>
                    </a:moveTo>
                    <a:cubicBezTo>
                      <a:pt x="528400" y="163597"/>
                      <a:pt x="526438" y="161634"/>
                      <a:pt x="524476" y="158362"/>
                    </a:cubicBezTo>
                    <a:cubicBezTo>
                      <a:pt x="524476" y="157708"/>
                      <a:pt x="523169" y="157053"/>
                      <a:pt x="522514" y="155745"/>
                    </a:cubicBezTo>
                    <a:cubicBezTo>
                      <a:pt x="518591" y="151164"/>
                      <a:pt x="517937" y="143311"/>
                      <a:pt x="517283" y="133495"/>
                    </a:cubicBezTo>
                    <a:cubicBezTo>
                      <a:pt x="517283" y="131532"/>
                      <a:pt x="517283" y="130223"/>
                      <a:pt x="517283" y="128915"/>
                    </a:cubicBezTo>
                    <a:cubicBezTo>
                      <a:pt x="517283" y="124988"/>
                      <a:pt x="519245" y="117790"/>
                      <a:pt x="524476" y="100776"/>
                    </a:cubicBezTo>
                    <a:cubicBezTo>
                      <a:pt x="527092" y="91615"/>
                      <a:pt x="531670" y="77872"/>
                      <a:pt x="531670" y="74600"/>
                    </a:cubicBezTo>
                    <a:cubicBezTo>
                      <a:pt x="530362" y="70020"/>
                      <a:pt x="515321" y="49079"/>
                      <a:pt x="509435" y="44498"/>
                    </a:cubicBezTo>
                    <a:cubicBezTo>
                      <a:pt x="506165" y="42535"/>
                      <a:pt x="489816" y="41227"/>
                      <a:pt x="481969" y="40572"/>
                    </a:cubicBezTo>
                    <a:cubicBezTo>
                      <a:pt x="478045" y="40572"/>
                      <a:pt x="474122" y="40572"/>
                      <a:pt x="471506" y="39918"/>
                    </a:cubicBezTo>
                    <a:cubicBezTo>
                      <a:pt x="458426" y="38609"/>
                      <a:pt x="454503" y="28793"/>
                      <a:pt x="452541" y="24867"/>
                    </a:cubicBezTo>
                    <a:cubicBezTo>
                      <a:pt x="452541" y="24867"/>
                      <a:pt x="452541" y="24867"/>
                      <a:pt x="452541" y="24212"/>
                    </a:cubicBezTo>
                    <a:cubicBezTo>
                      <a:pt x="452541" y="24212"/>
                      <a:pt x="451233" y="24212"/>
                      <a:pt x="451233" y="24212"/>
                    </a:cubicBezTo>
                    <a:cubicBezTo>
                      <a:pt x="448617" y="24212"/>
                      <a:pt x="444039" y="23558"/>
                      <a:pt x="438154" y="20940"/>
                    </a:cubicBezTo>
                    <a:cubicBezTo>
                      <a:pt x="428998" y="17014"/>
                      <a:pt x="425075" y="11125"/>
                      <a:pt x="421805" y="6544"/>
                    </a:cubicBezTo>
                    <a:cubicBezTo>
                      <a:pt x="421151" y="5235"/>
                      <a:pt x="419843" y="3926"/>
                      <a:pt x="419189" y="2618"/>
                    </a:cubicBezTo>
                    <a:cubicBezTo>
                      <a:pt x="417881" y="1309"/>
                      <a:pt x="416573" y="0"/>
                      <a:pt x="415919" y="0"/>
                    </a:cubicBezTo>
                    <a:cubicBezTo>
                      <a:pt x="412649" y="1963"/>
                      <a:pt x="410033" y="1963"/>
                      <a:pt x="406110" y="2618"/>
                    </a:cubicBezTo>
                    <a:lnTo>
                      <a:pt x="404148" y="2618"/>
                    </a:lnTo>
                    <a:cubicBezTo>
                      <a:pt x="404148" y="2618"/>
                      <a:pt x="403494" y="4581"/>
                      <a:pt x="402840" y="5235"/>
                    </a:cubicBezTo>
                    <a:lnTo>
                      <a:pt x="402840" y="7198"/>
                    </a:lnTo>
                    <a:cubicBezTo>
                      <a:pt x="400878" y="11779"/>
                      <a:pt x="396954" y="15051"/>
                      <a:pt x="394992" y="17014"/>
                    </a:cubicBezTo>
                    <a:cubicBezTo>
                      <a:pt x="394338" y="17668"/>
                      <a:pt x="393684" y="18323"/>
                      <a:pt x="393030" y="18977"/>
                    </a:cubicBezTo>
                    <a:cubicBezTo>
                      <a:pt x="393030" y="18977"/>
                      <a:pt x="393030" y="19632"/>
                      <a:pt x="393030" y="20286"/>
                    </a:cubicBezTo>
                    <a:lnTo>
                      <a:pt x="394338" y="22249"/>
                    </a:lnTo>
                    <a:lnTo>
                      <a:pt x="394338" y="25521"/>
                    </a:lnTo>
                    <a:cubicBezTo>
                      <a:pt x="393684" y="29448"/>
                      <a:pt x="389760" y="32065"/>
                      <a:pt x="383221" y="36646"/>
                    </a:cubicBezTo>
                    <a:cubicBezTo>
                      <a:pt x="381913" y="37300"/>
                      <a:pt x="380605" y="37955"/>
                      <a:pt x="379951" y="38609"/>
                    </a:cubicBezTo>
                    <a:cubicBezTo>
                      <a:pt x="376027" y="42535"/>
                      <a:pt x="370142" y="41881"/>
                      <a:pt x="366872" y="41227"/>
                    </a:cubicBezTo>
                    <a:cubicBezTo>
                      <a:pt x="364910" y="41227"/>
                      <a:pt x="362948" y="39918"/>
                      <a:pt x="360332" y="39263"/>
                    </a:cubicBezTo>
                    <a:cubicBezTo>
                      <a:pt x="359678" y="39263"/>
                      <a:pt x="358370" y="38609"/>
                      <a:pt x="357062" y="37955"/>
                    </a:cubicBezTo>
                    <a:cubicBezTo>
                      <a:pt x="357062" y="37955"/>
                      <a:pt x="357062" y="37955"/>
                      <a:pt x="356409" y="37955"/>
                    </a:cubicBezTo>
                    <a:cubicBezTo>
                      <a:pt x="354446" y="38609"/>
                      <a:pt x="350523" y="40572"/>
                      <a:pt x="346599" y="39263"/>
                    </a:cubicBezTo>
                    <a:cubicBezTo>
                      <a:pt x="345291" y="39918"/>
                      <a:pt x="344637" y="41227"/>
                      <a:pt x="343329" y="41881"/>
                    </a:cubicBezTo>
                    <a:cubicBezTo>
                      <a:pt x="342675" y="42535"/>
                      <a:pt x="342021" y="43190"/>
                      <a:pt x="341367" y="43844"/>
                    </a:cubicBezTo>
                    <a:cubicBezTo>
                      <a:pt x="341367" y="44498"/>
                      <a:pt x="341367" y="49079"/>
                      <a:pt x="341367" y="52351"/>
                    </a:cubicBezTo>
                    <a:cubicBezTo>
                      <a:pt x="342675" y="58241"/>
                      <a:pt x="337444" y="64785"/>
                      <a:pt x="334828" y="67402"/>
                    </a:cubicBezTo>
                    <a:cubicBezTo>
                      <a:pt x="334828" y="68711"/>
                      <a:pt x="334828" y="70674"/>
                      <a:pt x="334828" y="71983"/>
                    </a:cubicBezTo>
                    <a:cubicBezTo>
                      <a:pt x="334828" y="74600"/>
                      <a:pt x="334828" y="77218"/>
                      <a:pt x="334828" y="79181"/>
                    </a:cubicBezTo>
                    <a:cubicBezTo>
                      <a:pt x="333520" y="84416"/>
                      <a:pt x="328288" y="88343"/>
                      <a:pt x="319787" y="94232"/>
                    </a:cubicBezTo>
                    <a:cubicBezTo>
                      <a:pt x="319787" y="95541"/>
                      <a:pt x="321095" y="97504"/>
                      <a:pt x="324364" y="102085"/>
                    </a:cubicBezTo>
                    <a:lnTo>
                      <a:pt x="324364" y="102085"/>
                    </a:lnTo>
                    <a:cubicBezTo>
                      <a:pt x="326326" y="105357"/>
                      <a:pt x="326326" y="108629"/>
                      <a:pt x="325672" y="113209"/>
                    </a:cubicBezTo>
                    <a:cubicBezTo>
                      <a:pt x="325672" y="115173"/>
                      <a:pt x="324364" y="119753"/>
                      <a:pt x="321748" y="123025"/>
                    </a:cubicBezTo>
                    <a:cubicBezTo>
                      <a:pt x="321748" y="123025"/>
                      <a:pt x="321748" y="123025"/>
                      <a:pt x="321748" y="123025"/>
                    </a:cubicBezTo>
                    <a:cubicBezTo>
                      <a:pt x="323056" y="125643"/>
                      <a:pt x="324364" y="129569"/>
                      <a:pt x="323711" y="134150"/>
                    </a:cubicBezTo>
                    <a:cubicBezTo>
                      <a:pt x="323711" y="136767"/>
                      <a:pt x="324364" y="142002"/>
                      <a:pt x="325018" y="143966"/>
                    </a:cubicBezTo>
                    <a:cubicBezTo>
                      <a:pt x="328288" y="147238"/>
                      <a:pt x="328288" y="153127"/>
                      <a:pt x="325018" y="170796"/>
                    </a:cubicBezTo>
                    <a:lnTo>
                      <a:pt x="325018" y="172759"/>
                    </a:lnTo>
                    <a:cubicBezTo>
                      <a:pt x="325018" y="175376"/>
                      <a:pt x="328942" y="186501"/>
                      <a:pt x="330904" y="189773"/>
                    </a:cubicBezTo>
                    <a:cubicBezTo>
                      <a:pt x="330904" y="190427"/>
                      <a:pt x="332866" y="193699"/>
                      <a:pt x="332212" y="205478"/>
                    </a:cubicBezTo>
                    <a:cubicBezTo>
                      <a:pt x="332212" y="206787"/>
                      <a:pt x="334174" y="208750"/>
                      <a:pt x="335482" y="209405"/>
                    </a:cubicBezTo>
                    <a:cubicBezTo>
                      <a:pt x="336790" y="210713"/>
                      <a:pt x="337444" y="212022"/>
                      <a:pt x="338097" y="213331"/>
                    </a:cubicBezTo>
                    <a:cubicBezTo>
                      <a:pt x="340060" y="217912"/>
                      <a:pt x="334174" y="244742"/>
                      <a:pt x="330904" y="248014"/>
                    </a:cubicBezTo>
                    <a:cubicBezTo>
                      <a:pt x="327634" y="251286"/>
                      <a:pt x="322403" y="250631"/>
                      <a:pt x="319787" y="250631"/>
                    </a:cubicBezTo>
                    <a:cubicBezTo>
                      <a:pt x="316517" y="253249"/>
                      <a:pt x="310631" y="259793"/>
                      <a:pt x="306707" y="264373"/>
                    </a:cubicBezTo>
                    <a:cubicBezTo>
                      <a:pt x="306707" y="265682"/>
                      <a:pt x="306054" y="271572"/>
                      <a:pt x="309977" y="291203"/>
                    </a:cubicBezTo>
                    <a:lnTo>
                      <a:pt x="309977" y="293166"/>
                    </a:lnTo>
                    <a:cubicBezTo>
                      <a:pt x="311939" y="299710"/>
                      <a:pt x="305399" y="304945"/>
                      <a:pt x="298860" y="308217"/>
                    </a:cubicBezTo>
                    <a:cubicBezTo>
                      <a:pt x="298860" y="310835"/>
                      <a:pt x="298860" y="314761"/>
                      <a:pt x="295590" y="318033"/>
                    </a:cubicBezTo>
                    <a:cubicBezTo>
                      <a:pt x="288397" y="325231"/>
                      <a:pt x="277279" y="315416"/>
                      <a:pt x="265508" y="305600"/>
                    </a:cubicBezTo>
                    <a:cubicBezTo>
                      <a:pt x="264200" y="304291"/>
                      <a:pt x="262892" y="303637"/>
                      <a:pt x="262238" y="302982"/>
                    </a:cubicBezTo>
                    <a:cubicBezTo>
                      <a:pt x="260930" y="302328"/>
                      <a:pt x="254391" y="301673"/>
                      <a:pt x="251121" y="301673"/>
                    </a:cubicBezTo>
                    <a:cubicBezTo>
                      <a:pt x="245889" y="301673"/>
                      <a:pt x="241966" y="301673"/>
                      <a:pt x="238042" y="300365"/>
                    </a:cubicBezTo>
                    <a:cubicBezTo>
                      <a:pt x="235426" y="299056"/>
                      <a:pt x="231502" y="297093"/>
                      <a:pt x="226270" y="294475"/>
                    </a:cubicBezTo>
                    <a:cubicBezTo>
                      <a:pt x="223000" y="292512"/>
                      <a:pt x="216461" y="289240"/>
                      <a:pt x="213191" y="287277"/>
                    </a:cubicBezTo>
                    <a:cubicBezTo>
                      <a:pt x="213191" y="290549"/>
                      <a:pt x="212537" y="295130"/>
                      <a:pt x="213191" y="297093"/>
                    </a:cubicBezTo>
                    <a:cubicBezTo>
                      <a:pt x="213191" y="299056"/>
                      <a:pt x="213191" y="301019"/>
                      <a:pt x="211229" y="303637"/>
                    </a:cubicBezTo>
                    <a:cubicBezTo>
                      <a:pt x="206651" y="310181"/>
                      <a:pt x="181147" y="325886"/>
                      <a:pt x="173300" y="327195"/>
                    </a:cubicBezTo>
                    <a:cubicBezTo>
                      <a:pt x="166106" y="328503"/>
                      <a:pt x="120983" y="323923"/>
                      <a:pt x="114443" y="319996"/>
                    </a:cubicBezTo>
                    <a:cubicBezTo>
                      <a:pt x="110519" y="318033"/>
                      <a:pt x="105288" y="310181"/>
                      <a:pt x="94824" y="295130"/>
                    </a:cubicBezTo>
                    <a:cubicBezTo>
                      <a:pt x="92208" y="291858"/>
                      <a:pt x="90247" y="288586"/>
                      <a:pt x="89592" y="287277"/>
                    </a:cubicBezTo>
                    <a:cubicBezTo>
                      <a:pt x="88285" y="285314"/>
                      <a:pt x="85669" y="283351"/>
                      <a:pt x="83707" y="282042"/>
                    </a:cubicBezTo>
                    <a:cubicBezTo>
                      <a:pt x="81091" y="280079"/>
                      <a:pt x="79129" y="278115"/>
                      <a:pt x="76513" y="275498"/>
                    </a:cubicBezTo>
                    <a:cubicBezTo>
                      <a:pt x="73243" y="271572"/>
                      <a:pt x="46431" y="244087"/>
                      <a:pt x="43815" y="240815"/>
                    </a:cubicBezTo>
                    <a:cubicBezTo>
                      <a:pt x="43815" y="240815"/>
                      <a:pt x="40545" y="238852"/>
                      <a:pt x="24850" y="232963"/>
                    </a:cubicBezTo>
                    <a:cubicBezTo>
                      <a:pt x="22889" y="234271"/>
                      <a:pt x="20926" y="237543"/>
                      <a:pt x="19619" y="238852"/>
                    </a:cubicBezTo>
                    <a:cubicBezTo>
                      <a:pt x="18965" y="239506"/>
                      <a:pt x="18311" y="240815"/>
                      <a:pt x="17657" y="241470"/>
                    </a:cubicBezTo>
                    <a:cubicBezTo>
                      <a:pt x="17657" y="242778"/>
                      <a:pt x="18311" y="245396"/>
                      <a:pt x="18965" y="246705"/>
                    </a:cubicBezTo>
                    <a:cubicBezTo>
                      <a:pt x="19619" y="249977"/>
                      <a:pt x="20273" y="252594"/>
                      <a:pt x="20273" y="254557"/>
                    </a:cubicBezTo>
                    <a:cubicBezTo>
                      <a:pt x="20273" y="255212"/>
                      <a:pt x="20926" y="257175"/>
                      <a:pt x="21581" y="259138"/>
                    </a:cubicBezTo>
                    <a:cubicBezTo>
                      <a:pt x="22889" y="263719"/>
                      <a:pt x="24196" y="268300"/>
                      <a:pt x="22889" y="272880"/>
                    </a:cubicBezTo>
                    <a:cubicBezTo>
                      <a:pt x="20926" y="277461"/>
                      <a:pt x="16349" y="280079"/>
                      <a:pt x="0" y="278115"/>
                    </a:cubicBezTo>
                    <a:cubicBezTo>
                      <a:pt x="5232" y="280079"/>
                      <a:pt x="10463" y="282696"/>
                      <a:pt x="12425" y="285314"/>
                    </a:cubicBezTo>
                    <a:cubicBezTo>
                      <a:pt x="17003" y="289894"/>
                      <a:pt x="15695" y="295130"/>
                      <a:pt x="15041" y="297747"/>
                    </a:cubicBezTo>
                    <a:cubicBezTo>
                      <a:pt x="15041" y="297747"/>
                      <a:pt x="15041" y="298402"/>
                      <a:pt x="15041" y="299056"/>
                    </a:cubicBezTo>
                    <a:cubicBezTo>
                      <a:pt x="15695" y="299056"/>
                      <a:pt x="17003" y="299710"/>
                      <a:pt x="18311" y="299710"/>
                    </a:cubicBezTo>
                    <a:cubicBezTo>
                      <a:pt x="22234" y="301019"/>
                      <a:pt x="27466" y="302328"/>
                      <a:pt x="31390" y="305600"/>
                    </a:cubicBezTo>
                    <a:cubicBezTo>
                      <a:pt x="34006" y="308217"/>
                      <a:pt x="36622" y="310835"/>
                      <a:pt x="37930" y="313453"/>
                    </a:cubicBezTo>
                    <a:cubicBezTo>
                      <a:pt x="39891" y="316070"/>
                      <a:pt x="41853" y="318688"/>
                      <a:pt x="43161" y="318688"/>
                    </a:cubicBezTo>
                    <a:cubicBezTo>
                      <a:pt x="44469" y="318688"/>
                      <a:pt x="45777" y="318688"/>
                      <a:pt x="46431" y="318688"/>
                    </a:cubicBezTo>
                    <a:cubicBezTo>
                      <a:pt x="52317" y="318688"/>
                      <a:pt x="54279" y="321305"/>
                      <a:pt x="56894" y="325886"/>
                    </a:cubicBezTo>
                    <a:cubicBezTo>
                      <a:pt x="58202" y="327849"/>
                      <a:pt x="58202" y="329158"/>
                      <a:pt x="58856" y="330467"/>
                    </a:cubicBezTo>
                    <a:cubicBezTo>
                      <a:pt x="58856" y="330467"/>
                      <a:pt x="58856" y="330467"/>
                      <a:pt x="58856" y="330467"/>
                    </a:cubicBezTo>
                    <a:cubicBezTo>
                      <a:pt x="58856" y="330467"/>
                      <a:pt x="58856" y="330467"/>
                      <a:pt x="59510" y="330467"/>
                    </a:cubicBezTo>
                    <a:cubicBezTo>
                      <a:pt x="60818" y="330467"/>
                      <a:pt x="63434" y="331121"/>
                      <a:pt x="65396" y="331775"/>
                    </a:cubicBezTo>
                    <a:cubicBezTo>
                      <a:pt x="73897" y="333739"/>
                      <a:pt x="82399" y="335702"/>
                      <a:pt x="81745" y="342900"/>
                    </a:cubicBezTo>
                    <a:cubicBezTo>
                      <a:pt x="81745" y="342900"/>
                      <a:pt x="82399" y="342900"/>
                      <a:pt x="83053" y="342900"/>
                    </a:cubicBezTo>
                    <a:cubicBezTo>
                      <a:pt x="86323" y="342900"/>
                      <a:pt x="91555" y="342900"/>
                      <a:pt x="96132" y="348135"/>
                    </a:cubicBezTo>
                    <a:cubicBezTo>
                      <a:pt x="96786" y="348789"/>
                      <a:pt x="97440" y="350098"/>
                      <a:pt x="98748" y="351407"/>
                    </a:cubicBezTo>
                    <a:cubicBezTo>
                      <a:pt x="100056" y="353370"/>
                      <a:pt x="104634" y="359914"/>
                      <a:pt x="106596" y="360569"/>
                    </a:cubicBezTo>
                    <a:cubicBezTo>
                      <a:pt x="107249" y="360569"/>
                      <a:pt x="108557" y="359914"/>
                      <a:pt x="109865" y="358605"/>
                    </a:cubicBezTo>
                    <a:cubicBezTo>
                      <a:pt x="111827" y="357297"/>
                      <a:pt x="118367" y="352716"/>
                      <a:pt x="124906" y="358605"/>
                    </a:cubicBezTo>
                    <a:cubicBezTo>
                      <a:pt x="126868" y="360569"/>
                      <a:pt x="127522" y="360569"/>
                      <a:pt x="130792" y="361877"/>
                    </a:cubicBezTo>
                    <a:cubicBezTo>
                      <a:pt x="131446" y="361877"/>
                      <a:pt x="132754" y="361877"/>
                      <a:pt x="134062" y="362532"/>
                    </a:cubicBezTo>
                    <a:cubicBezTo>
                      <a:pt x="135370" y="362532"/>
                      <a:pt x="137986" y="362532"/>
                      <a:pt x="139947" y="362532"/>
                    </a:cubicBezTo>
                    <a:cubicBezTo>
                      <a:pt x="143871" y="362532"/>
                      <a:pt x="147141" y="362532"/>
                      <a:pt x="150411" y="364495"/>
                    </a:cubicBezTo>
                    <a:cubicBezTo>
                      <a:pt x="150411" y="364495"/>
                      <a:pt x="152373" y="364495"/>
                      <a:pt x="153681" y="365149"/>
                    </a:cubicBezTo>
                    <a:cubicBezTo>
                      <a:pt x="156951" y="365804"/>
                      <a:pt x="160874" y="367112"/>
                      <a:pt x="164144" y="369730"/>
                    </a:cubicBezTo>
                    <a:cubicBezTo>
                      <a:pt x="165452" y="370384"/>
                      <a:pt x="167414" y="371693"/>
                      <a:pt x="169376" y="373002"/>
                    </a:cubicBezTo>
                    <a:cubicBezTo>
                      <a:pt x="173953" y="375619"/>
                      <a:pt x="179185" y="378237"/>
                      <a:pt x="181801" y="382163"/>
                    </a:cubicBezTo>
                    <a:cubicBezTo>
                      <a:pt x="182455" y="383472"/>
                      <a:pt x="183763" y="384781"/>
                      <a:pt x="185071" y="386090"/>
                    </a:cubicBezTo>
                    <a:cubicBezTo>
                      <a:pt x="188994" y="389362"/>
                      <a:pt x="192264" y="392634"/>
                      <a:pt x="192918" y="397869"/>
                    </a:cubicBezTo>
                    <a:cubicBezTo>
                      <a:pt x="192918" y="399177"/>
                      <a:pt x="192918" y="400486"/>
                      <a:pt x="192918" y="402449"/>
                    </a:cubicBezTo>
                    <a:cubicBezTo>
                      <a:pt x="192918" y="403104"/>
                      <a:pt x="192918" y="405067"/>
                      <a:pt x="192918" y="406376"/>
                    </a:cubicBezTo>
                    <a:cubicBezTo>
                      <a:pt x="192918" y="406376"/>
                      <a:pt x="192918" y="406376"/>
                      <a:pt x="192918" y="406376"/>
                    </a:cubicBezTo>
                    <a:cubicBezTo>
                      <a:pt x="198150" y="403104"/>
                      <a:pt x="202728" y="403758"/>
                      <a:pt x="205998" y="407030"/>
                    </a:cubicBezTo>
                    <a:cubicBezTo>
                      <a:pt x="207959" y="408993"/>
                      <a:pt x="208613" y="411611"/>
                      <a:pt x="209921" y="414883"/>
                    </a:cubicBezTo>
                    <a:cubicBezTo>
                      <a:pt x="211229" y="418155"/>
                      <a:pt x="212537" y="422736"/>
                      <a:pt x="215153" y="424044"/>
                    </a:cubicBezTo>
                    <a:cubicBezTo>
                      <a:pt x="217769" y="426662"/>
                      <a:pt x="219731" y="427971"/>
                      <a:pt x="221039" y="429279"/>
                    </a:cubicBezTo>
                    <a:cubicBezTo>
                      <a:pt x="222347" y="430588"/>
                      <a:pt x="223000" y="431243"/>
                      <a:pt x="224962" y="431897"/>
                    </a:cubicBezTo>
                    <a:cubicBezTo>
                      <a:pt x="225616" y="431897"/>
                      <a:pt x="226924" y="431897"/>
                      <a:pt x="228232" y="432551"/>
                    </a:cubicBezTo>
                    <a:cubicBezTo>
                      <a:pt x="230848" y="432551"/>
                      <a:pt x="238696" y="433860"/>
                      <a:pt x="238696" y="442367"/>
                    </a:cubicBezTo>
                    <a:cubicBezTo>
                      <a:pt x="238696" y="450874"/>
                      <a:pt x="236080" y="450874"/>
                      <a:pt x="232810" y="454146"/>
                    </a:cubicBezTo>
                    <a:cubicBezTo>
                      <a:pt x="231502" y="455455"/>
                      <a:pt x="230194" y="458073"/>
                      <a:pt x="229540" y="458727"/>
                    </a:cubicBezTo>
                    <a:cubicBezTo>
                      <a:pt x="229540" y="461344"/>
                      <a:pt x="231502" y="471815"/>
                      <a:pt x="234118" y="478359"/>
                    </a:cubicBezTo>
                    <a:cubicBezTo>
                      <a:pt x="241966" y="496682"/>
                      <a:pt x="241966" y="503225"/>
                      <a:pt x="241311" y="506497"/>
                    </a:cubicBezTo>
                    <a:cubicBezTo>
                      <a:pt x="241311" y="508460"/>
                      <a:pt x="240003" y="511078"/>
                      <a:pt x="238696" y="513696"/>
                    </a:cubicBezTo>
                    <a:cubicBezTo>
                      <a:pt x="237388" y="516313"/>
                      <a:pt x="234118" y="524166"/>
                      <a:pt x="234772" y="526129"/>
                    </a:cubicBezTo>
                    <a:cubicBezTo>
                      <a:pt x="234772" y="526129"/>
                      <a:pt x="235426" y="526783"/>
                      <a:pt x="236080" y="527438"/>
                    </a:cubicBezTo>
                    <a:cubicBezTo>
                      <a:pt x="236080" y="527438"/>
                      <a:pt x="236080" y="527438"/>
                      <a:pt x="236080" y="527438"/>
                    </a:cubicBezTo>
                    <a:cubicBezTo>
                      <a:pt x="238042" y="527438"/>
                      <a:pt x="240003" y="527438"/>
                      <a:pt x="243927" y="527438"/>
                    </a:cubicBezTo>
                    <a:cubicBezTo>
                      <a:pt x="253737" y="527438"/>
                      <a:pt x="260276" y="527438"/>
                      <a:pt x="263546" y="536599"/>
                    </a:cubicBezTo>
                    <a:cubicBezTo>
                      <a:pt x="263546" y="537908"/>
                      <a:pt x="265508" y="539871"/>
                      <a:pt x="266162" y="541180"/>
                    </a:cubicBezTo>
                    <a:cubicBezTo>
                      <a:pt x="268124" y="544452"/>
                      <a:pt x="270086" y="547069"/>
                      <a:pt x="270086" y="550341"/>
                    </a:cubicBezTo>
                    <a:cubicBezTo>
                      <a:pt x="270086" y="553613"/>
                      <a:pt x="270086" y="564084"/>
                      <a:pt x="264854" y="569319"/>
                    </a:cubicBezTo>
                    <a:cubicBezTo>
                      <a:pt x="259622" y="574554"/>
                      <a:pt x="262238" y="571282"/>
                      <a:pt x="260930" y="572591"/>
                    </a:cubicBezTo>
                    <a:cubicBezTo>
                      <a:pt x="259622" y="573245"/>
                      <a:pt x="257660" y="575208"/>
                      <a:pt x="257660" y="575863"/>
                    </a:cubicBezTo>
                    <a:cubicBezTo>
                      <a:pt x="257660" y="578042"/>
                      <a:pt x="258752" y="580882"/>
                      <a:pt x="260930" y="584370"/>
                    </a:cubicBezTo>
                    <a:lnTo>
                      <a:pt x="260930" y="585678"/>
                    </a:lnTo>
                    <a:cubicBezTo>
                      <a:pt x="266816" y="592877"/>
                      <a:pt x="275317" y="605310"/>
                      <a:pt x="281203" y="611200"/>
                    </a:cubicBezTo>
                    <a:cubicBezTo>
                      <a:pt x="281203" y="611200"/>
                      <a:pt x="306054" y="637375"/>
                      <a:pt x="304092" y="647845"/>
                    </a:cubicBezTo>
                    <a:cubicBezTo>
                      <a:pt x="303438" y="651772"/>
                      <a:pt x="300822" y="654389"/>
                      <a:pt x="299514" y="655698"/>
                    </a:cubicBezTo>
                    <a:cubicBezTo>
                      <a:pt x="299514" y="658316"/>
                      <a:pt x="300822" y="664205"/>
                      <a:pt x="302130" y="668786"/>
                    </a:cubicBezTo>
                    <a:cubicBezTo>
                      <a:pt x="302784" y="674021"/>
                      <a:pt x="304092" y="678602"/>
                      <a:pt x="304746" y="681874"/>
                    </a:cubicBezTo>
                    <a:cubicBezTo>
                      <a:pt x="306054" y="689072"/>
                      <a:pt x="306054" y="697579"/>
                      <a:pt x="300822" y="704123"/>
                    </a:cubicBezTo>
                    <a:cubicBezTo>
                      <a:pt x="296898" y="708704"/>
                      <a:pt x="292974" y="715248"/>
                      <a:pt x="291666" y="718519"/>
                    </a:cubicBezTo>
                    <a:cubicBezTo>
                      <a:pt x="294936" y="721791"/>
                      <a:pt x="298860" y="727681"/>
                      <a:pt x="298206" y="732262"/>
                    </a:cubicBezTo>
                    <a:cubicBezTo>
                      <a:pt x="298206" y="734225"/>
                      <a:pt x="298860" y="744695"/>
                      <a:pt x="301476" y="749276"/>
                    </a:cubicBezTo>
                    <a:cubicBezTo>
                      <a:pt x="302784" y="750585"/>
                      <a:pt x="307362" y="753202"/>
                      <a:pt x="309977" y="755165"/>
                    </a:cubicBezTo>
                    <a:cubicBezTo>
                      <a:pt x="315863" y="758437"/>
                      <a:pt x="321748" y="761055"/>
                      <a:pt x="323056" y="766944"/>
                    </a:cubicBezTo>
                    <a:cubicBezTo>
                      <a:pt x="323711" y="769562"/>
                      <a:pt x="328288" y="776760"/>
                      <a:pt x="330904" y="781341"/>
                    </a:cubicBezTo>
                    <a:cubicBezTo>
                      <a:pt x="334174" y="786576"/>
                      <a:pt x="336136" y="789848"/>
                      <a:pt x="336790" y="791811"/>
                    </a:cubicBezTo>
                    <a:cubicBezTo>
                      <a:pt x="337444" y="793774"/>
                      <a:pt x="339405" y="797046"/>
                      <a:pt x="341367" y="799664"/>
                    </a:cubicBezTo>
                    <a:cubicBezTo>
                      <a:pt x="343329" y="802281"/>
                      <a:pt x="344637" y="805553"/>
                      <a:pt x="345945" y="808171"/>
                    </a:cubicBezTo>
                    <a:cubicBezTo>
                      <a:pt x="345945" y="809480"/>
                      <a:pt x="347253" y="810134"/>
                      <a:pt x="347907" y="811443"/>
                    </a:cubicBezTo>
                    <a:cubicBezTo>
                      <a:pt x="350523" y="815369"/>
                      <a:pt x="353139" y="820604"/>
                      <a:pt x="353793" y="827802"/>
                    </a:cubicBezTo>
                    <a:cubicBezTo>
                      <a:pt x="353793" y="827802"/>
                      <a:pt x="353793" y="827802"/>
                      <a:pt x="355101" y="827802"/>
                    </a:cubicBezTo>
                    <a:cubicBezTo>
                      <a:pt x="357062" y="829111"/>
                      <a:pt x="359678" y="835001"/>
                      <a:pt x="366218" y="834346"/>
                    </a:cubicBezTo>
                    <a:cubicBezTo>
                      <a:pt x="372758" y="834346"/>
                      <a:pt x="379297" y="825185"/>
                      <a:pt x="379951" y="827802"/>
                    </a:cubicBezTo>
                    <a:cubicBezTo>
                      <a:pt x="380605" y="831074"/>
                      <a:pt x="377335" y="834346"/>
                      <a:pt x="381913" y="836964"/>
                    </a:cubicBezTo>
                    <a:cubicBezTo>
                      <a:pt x="385837" y="840236"/>
                      <a:pt x="390414" y="837618"/>
                      <a:pt x="391068" y="840890"/>
                    </a:cubicBezTo>
                    <a:cubicBezTo>
                      <a:pt x="391068" y="844162"/>
                      <a:pt x="389760" y="855287"/>
                      <a:pt x="394338" y="853324"/>
                    </a:cubicBezTo>
                    <a:cubicBezTo>
                      <a:pt x="398916" y="852015"/>
                      <a:pt x="397608" y="846125"/>
                      <a:pt x="402186" y="845471"/>
                    </a:cubicBezTo>
                    <a:cubicBezTo>
                      <a:pt x="407418" y="844817"/>
                      <a:pt x="408726" y="846780"/>
                      <a:pt x="410687" y="848743"/>
                    </a:cubicBezTo>
                    <a:cubicBezTo>
                      <a:pt x="412649" y="850706"/>
                      <a:pt x="419189" y="848743"/>
                      <a:pt x="421805" y="850706"/>
                    </a:cubicBezTo>
                    <a:cubicBezTo>
                      <a:pt x="424420" y="852015"/>
                      <a:pt x="425075" y="859868"/>
                      <a:pt x="428998" y="859868"/>
                    </a:cubicBezTo>
                    <a:cubicBezTo>
                      <a:pt x="432268" y="859868"/>
                      <a:pt x="437500" y="859868"/>
                      <a:pt x="437500" y="859868"/>
                    </a:cubicBezTo>
                    <a:cubicBezTo>
                      <a:pt x="437500" y="859868"/>
                      <a:pt x="452541" y="873610"/>
                      <a:pt x="451887" y="877536"/>
                    </a:cubicBezTo>
                    <a:cubicBezTo>
                      <a:pt x="451233" y="881462"/>
                      <a:pt x="450579" y="883426"/>
                      <a:pt x="450579" y="886043"/>
                    </a:cubicBezTo>
                    <a:cubicBezTo>
                      <a:pt x="450579" y="888661"/>
                      <a:pt x="452541" y="895859"/>
                      <a:pt x="452541" y="897168"/>
                    </a:cubicBezTo>
                    <a:cubicBezTo>
                      <a:pt x="452541" y="898477"/>
                      <a:pt x="449925" y="901094"/>
                      <a:pt x="451887" y="902403"/>
                    </a:cubicBezTo>
                    <a:cubicBezTo>
                      <a:pt x="453195" y="903712"/>
                      <a:pt x="455810" y="906329"/>
                      <a:pt x="457118" y="908292"/>
                    </a:cubicBezTo>
                    <a:cubicBezTo>
                      <a:pt x="458426" y="910256"/>
                      <a:pt x="458426" y="912219"/>
                      <a:pt x="457118" y="916145"/>
                    </a:cubicBezTo>
                    <a:cubicBezTo>
                      <a:pt x="455157" y="920071"/>
                      <a:pt x="451887" y="926615"/>
                      <a:pt x="453849" y="929887"/>
                    </a:cubicBezTo>
                    <a:cubicBezTo>
                      <a:pt x="456465" y="933159"/>
                      <a:pt x="459080" y="933814"/>
                      <a:pt x="463658" y="936431"/>
                    </a:cubicBezTo>
                    <a:cubicBezTo>
                      <a:pt x="468236" y="939049"/>
                      <a:pt x="475429" y="942321"/>
                      <a:pt x="478045" y="944284"/>
                    </a:cubicBezTo>
                    <a:cubicBezTo>
                      <a:pt x="480661" y="946247"/>
                      <a:pt x="477391" y="949519"/>
                      <a:pt x="478699" y="952136"/>
                    </a:cubicBezTo>
                    <a:cubicBezTo>
                      <a:pt x="480007" y="954754"/>
                      <a:pt x="486547" y="959335"/>
                      <a:pt x="481969" y="960644"/>
                    </a:cubicBezTo>
                    <a:cubicBezTo>
                      <a:pt x="477391" y="961952"/>
                      <a:pt x="474122" y="956063"/>
                      <a:pt x="467582" y="958680"/>
                    </a:cubicBezTo>
                    <a:cubicBezTo>
                      <a:pt x="461042" y="961298"/>
                      <a:pt x="460388" y="961298"/>
                      <a:pt x="463004" y="964570"/>
                    </a:cubicBezTo>
                    <a:cubicBezTo>
                      <a:pt x="465620" y="967842"/>
                      <a:pt x="478699" y="969151"/>
                      <a:pt x="478699" y="972423"/>
                    </a:cubicBezTo>
                    <a:cubicBezTo>
                      <a:pt x="478699" y="975694"/>
                      <a:pt x="481315" y="983547"/>
                      <a:pt x="477391" y="986165"/>
                    </a:cubicBezTo>
                    <a:cubicBezTo>
                      <a:pt x="473467" y="988782"/>
                      <a:pt x="464966" y="980275"/>
                      <a:pt x="462350" y="978966"/>
                    </a:cubicBezTo>
                    <a:cubicBezTo>
                      <a:pt x="459734" y="977658"/>
                      <a:pt x="453849" y="977003"/>
                      <a:pt x="453849" y="977003"/>
                    </a:cubicBezTo>
                    <a:cubicBezTo>
                      <a:pt x="453849" y="977003"/>
                      <a:pt x="432268" y="989437"/>
                      <a:pt x="431614" y="991400"/>
                    </a:cubicBezTo>
                    <a:cubicBezTo>
                      <a:pt x="430960" y="992709"/>
                      <a:pt x="428344" y="999253"/>
                      <a:pt x="425728" y="1001216"/>
                    </a:cubicBezTo>
                    <a:cubicBezTo>
                      <a:pt x="423112" y="1002524"/>
                      <a:pt x="420497" y="1003833"/>
                      <a:pt x="420497" y="1003833"/>
                    </a:cubicBezTo>
                    <a:cubicBezTo>
                      <a:pt x="420497" y="1003833"/>
                      <a:pt x="421805" y="1010377"/>
                      <a:pt x="420497" y="1016267"/>
                    </a:cubicBezTo>
                    <a:cubicBezTo>
                      <a:pt x="419189" y="1021502"/>
                      <a:pt x="413303" y="1023465"/>
                      <a:pt x="413957" y="1029354"/>
                    </a:cubicBezTo>
                    <a:cubicBezTo>
                      <a:pt x="414611" y="1035244"/>
                      <a:pt x="415265" y="1045714"/>
                      <a:pt x="413957" y="1052258"/>
                    </a:cubicBezTo>
                    <a:cubicBezTo>
                      <a:pt x="412649" y="1058802"/>
                      <a:pt x="408726" y="1059456"/>
                      <a:pt x="407418" y="1062728"/>
                    </a:cubicBezTo>
                    <a:cubicBezTo>
                      <a:pt x="406110" y="1066000"/>
                      <a:pt x="404802" y="1072544"/>
                      <a:pt x="402186" y="1074507"/>
                    </a:cubicBezTo>
                    <a:cubicBezTo>
                      <a:pt x="399570" y="1077125"/>
                      <a:pt x="395646" y="1079088"/>
                      <a:pt x="395646" y="1083014"/>
                    </a:cubicBezTo>
                    <a:cubicBezTo>
                      <a:pt x="395646" y="1086941"/>
                      <a:pt x="389107" y="1091521"/>
                      <a:pt x="389760" y="1094139"/>
                    </a:cubicBezTo>
                    <a:cubicBezTo>
                      <a:pt x="390414" y="1096757"/>
                      <a:pt x="389107" y="1101337"/>
                      <a:pt x="389760" y="1103955"/>
                    </a:cubicBezTo>
                    <a:cubicBezTo>
                      <a:pt x="390414" y="1106572"/>
                      <a:pt x="395646" y="1111808"/>
                      <a:pt x="391068" y="1113116"/>
                    </a:cubicBezTo>
                    <a:cubicBezTo>
                      <a:pt x="387144" y="1114425"/>
                      <a:pt x="389760" y="1109844"/>
                      <a:pt x="387144" y="1114425"/>
                    </a:cubicBezTo>
                    <a:cubicBezTo>
                      <a:pt x="383875" y="1119006"/>
                      <a:pt x="380605" y="1119660"/>
                      <a:pt x="379297" y="1123587"/>
                    </a:cubicBezTo>
                    <a:cubicBezTo>
                      <a:pt x="377989" y="1127513"/>
                      <a:pt x="380605" y="1128822"/>
                      <a:pt x="376681" y="1133402"/>
                    </a:cubicBezTo>
                    <a:cubicBezTo>
                      <a:pt x="372758" y="1137983"/>
                      <a:pt x="370142" y="1140601"/>
                      <a:pt x="370795" y="1143218"/>
                    </a:cubicBezTo>
                    <a:cubicBezTo>
                      <a:pt x="370795" y="1145836"/>
                      <a:pt x="378643" y="1152380"/>
                      <a:pt x="374719" y="1154997"/>
                    </a:cubicBezTo>
                    <a:cubicBezTo>
                      <a:pt x="370795" y="1157615"/>
                      <a:pt x="361640" y="1151725"/>
                      <a:pt x="358370" y="1154997"/>
                    </a:cubicBezTo>
                    <a:cubicBezTo>
                      <a:pt x="355101" y="1158269"/>
                      <a:pt x="357716" y="1168739"/>
                      <a:pt x="359024" y="1172011"/>
                    </a:cubicBezTo>
                    <a:cubicBezTo>
                      <a:pt x="360332" y="1175283"/>
                      <a:pt x="359678" y="1181173"/>
                      <a:pt x="359678" y="1181173"/>
                    </a:cubicBezTo>
                    <a:cubicBezTo>
                      <a:pt x="359678" y="1181173"/>
                      <a:pt x="354446" y="1181827"/>
                      <a:pt x="351831" y="1184445"/>
                    </a:cubicBezTo>
                    <a:cubicBezTo>
                      <a:pt x="349869" y="1186408"/>
                      <a:pt x="346599" y="1190989"/>
                      <a:pt x="343329" y="1191643"/>
                    </a:cubicBezTo>
                    <a:cubicBezTo>
                      <a:pt x="340060" y="1192297"/>
                      <a:pt x="337444" y="1192297"/>
                      <a:pt x="337444" y="1192297"/>
                    </a:cubicBezTo>
                    <a:cubicBezTo>
                      <a:pt x="337444" y="1192297"/>
                      <a:pt x="337444" y="1198841"/>
                      <a:pt x="336136" y="1200804"/>
                    </a:cubicBezTo>
                    <a:cubicBezTo>
                      <a:pt x="334828" y="1203422"/>
                      <a:pt x="334174" y="1206040"/>
                      <a:pt x="333520" y="1209966"/>
                    </a:cubicBezTo>
                    <a:cubicBezTo>
                      <a:pt x="333520" y="1213892"/>
                      <a:pt x="329596" y="1215855"/>
                      <a:pt x="328288" y="1219782"/>
                    </a:cubicBezTo>
                    <a:cubicBezTo>
                      <a:pt x="326980" y="1223708"/>
                      <a:pt x="330904" y="1223708"/>
                      <a:pt x="329596" y="1228289"/>
                    </a:cubicBezTo>
                    <a:cubicBezTo>
                      <a:pt x="328942" y="1232870"/>
                      <a:pt x="328288" y="1238759"/>
                      <a:pt x="324364" y="1238759"/>
                    </a:cubicBezTo>
                    <a:cubicBezTo>
                      <a:pt x="320441" y="1238759"/>
                      <a:pt x="315863" y="1234178"/>
                      <a:pt x="312593" y="1235487"/>
                    </a:cubicBezTo>
                    <a:cubicBezTo>
                      <a:pt x="309323" y="1236796"/>
                      <a:pt x="306707" y="1230906"/>
                      <a:pt x="305399" y="1235487"/>
                    </a:cubicBezTo>
                    <a:cubicBezTo>
                      <a:pt x="304092" y="1240068"/>
                      <a:pt x="306707" y="1238759"/>
                      <a:pt x="303438" y="1243994"/>
                    </a:cubicBezTo>
                    <a:cubicBezTo>
                      <a:pt x="300168" y="1249229"/>
                      <a:pt x="300168" y="1243994"/>
                      <a:pt x="300168" y="1249229"/>
                    </a:cubicBezTo>
                    <a:cubicBezTo>
                      <a:pt x="300168" y="1254464"/>
                      <a:pt x="302784" y="1253810"/>
                      <a:pt x="302130" y="1258391"/>
                    </a:cubicBezTo>
                    <a:cubicBezTo>
                      <a:pt x="301476" y="1262971"/>
                      <a:pt x="300822" y="1269515"/>
                      <a:pt x="300168" y="1272787"/>
                    </a:cubicBezTo>
                    <a:cubicBezTo>
                      <a:pt x="299514" y="1276059"/>
                      <a:pt x="296898" y="1278677"/>
                      <a:pt x="294936" y="1278022"/>
                    </a:cubicBezTo>
                    <a:cubicBezTo>
                      <a:pt x="292974" y="1278022"/>
                      <a:pt x="289705" y="1266243"/>
                      <a:pt x="287743" y="1269515"/>
                    </a:cubicBezTo>
                    <a:cubicBezTo>
                      <a:pt x="286435" y="1272787"/>
                      <a:pt x="291666" y="1278677"/>
                      <a:pt x="287743" y="1281294"/>
                    </a:cubicBezTo>
                    <a:cubicBezTo>
                      <a:pt x="283819" y="1283912"/>
                      <a:pt x="281203" y="1284566"/>
                      <a:pt x="281203" y="1284566"/>
                    </a:cubicBezTo>
                    <a:cubicBezTo>
                      <a:pt x="281203" y="1284566"/>
                      <a:pt x="282511" y="1288493"/>
                      <a:pt x="289705" y="1295691"/>
                    </a:cubicBezTo>
                    <a:cubicBezTo>
                      <a:pt x="296898" y="1302889"/>
                      <a:pt x="302784" y="1300926"/>
                      <a:pt x="302130" y="1304852"/>
                    </a:cubicBezTo>
                    <a:cubicBezTo>
                      <a:pt x="301476" y="1308779"/>
                      <a:pt x="297552" y="1308124"/>
                      <a:pt x="294936" y="1310742"/>
                    </a:cubicBezTo>
                    <a:cubicBezTo>
                      <a:pt x="292320" y="1313359"/>
                      <a:pt x="294282" y="1317940"/>
                      <a:pt x="290358" y="1321212"/>
                    </a:cubicBezTo>
                    <a:cubicBezTo>
                      <a:pt x="286435" y="1324484"/>
                      <a:pt x="279895" y="1326447"/>
                      <a:pt x="279895" y="1327102"/>
                    </a:cubicBezTo>
                    <a:cubicBezTo>
                      <a:pt x="279895" y="1327756"/>
                      <a:pt x="275317" y="1338226"/>
                      <a:pt x="272701" y="1336917"/>
                    </a:cubicBezTo>
                    <a:cubicBezTo>
                      <a:pt x="270740" y="1335609"/>
                      <a:pt x="275317" y="1323175"/>
                      <a:pt x="270086" y="1322521"/>
                    </a:cubicBezTo>
                    <a:cubicBezTo>
                      <a:pt x="265508" y="1321866"/>
                      <a:pt x="263546" y="1322521"/>
                      <a:pt x="258315" y="1323830"/>
                    </a:cubicBezTo>
                    <a:cubicBezTo>
                      <a:pt x="253083" y="1325138"/>
                      <a:pt x="255045" y="1334954"/>
                      <a:pt x="250467" y="1334954"/>
                    </a:cubicBezTo>
                    <a:cubicBezTo>
                      <a:pt x="245889" y="1334954"/>
                      <a:pt x="243273" y="1336263"/>
                      <a:pt x="241966" y="1334954"/>
                    </a:cubicBezTo>
                    <a:cubicBezTo>
                      <a:pt x="240658" y="1333645"/>
                      <a:pt x="236080" y="1322521"/>
                      <a:pt x="234772" y="1327102"/>
                    </a:cubicBezTo>
                    <a:cubicBezTo>
                      <a:pt x="233464" y="1331682"/>
                      <a:pt x="236734" y="1336263"/>
                      <a:pt x="236080" y="1339535"/>
                    </a:cubicBezTo>
                    <a:cubicBezTo>
                      <a:pt x="235426" y="1342807"/>
                      <a:pt x="230194" y="1340844"/>
                      <a:pt x="233464" y="1346079"/>
                    </a:cubicBezTo>
                    <a:cubicBezTo>
                      <a:pt x="236734" y="1351314"/>
                      <a:pt x="238696" y="1352623"/>
                      <a:pt x="241966" y="1355240"/>
                    </a:cubicBezTo>
                    <a:cubicBezTo>
                      <a:pt x="245235" y="1357858"/>
                      <a:pt x="246543" y="1358512"/>
                      <a:pt x="249813" y="1364402"/>
                    </a:cubicBezTo>
                    <a:cubicBezTo>
                      <a:pt x="253083" y="1370291"/>
                      <a:pt x="251775" y="1370946"/>
                      <a:pt x="248505" y="1370946"/>
                    </a:cubicBezTo>
                    <a:cubicBezTo>
                      <a:pt x="245235" y="1370946"/>
                      <a:pt x="241311" y="1365056"/>
                      <a:pt x="237388" y="1366365"/>
                    </a:cubicBezTo>
                    <a:cubicBezTo>
                      <a:pt x="233464" y="1367674"/>
                      <a:pt x="235426" y="1371600"/>
                      <a:pt x="235426" y="1377490"/>
                    </a:cubicBezTo>
                    <a:cubicBezTo>
                      <a:pt x="235426" y="1383379"/>
                      <a:pt x="236734" y="1385997"/>
                      <a:pt x="235426" y="1390577"/>
                    </a:cubicBezTo>
                    <a:cubicBezTo>
                      <a:pt x="234118" y="1395158"/>
                      <a:pt x="235426" y="1401048"/>
                      <a:pt x="232810" y="1402356"/>
                    </a:cubicBezTo>
                    <a:cubicBezTo>
                      <a:pt x="230194" y="1403665"/>
                      <a:pt x="223000" y="1402356"/>
                      <a:pt x="222347" y="1404320"/>
                    </a:cubicBezTo>
                    <a:cubicBezTo>
                      <a:pt x="221692" y="1406283"/>
                      <a:pt x="221039" y="1412172"/>
                      <a:pt x="221039" y="1414790"/>
                    </a:cubicBezTo>
                    <a:cubicBezTo>
                      <a:pt x="221039" y="1418062"/>
                      <a:pt x="215807" y="1416753"/>
                      <a:pt x="215807" y="1420025"/>
                    </a:cubicBezTo>
                    <a:cubicBezTo>
                      <a:pt x="215807" y="1423297"/>
                      <a:pt x="223654" y="1427878"/>
                      <a:pt x="221039" y="1431804"/>
                    </a:cubicBezTo>
                    <a:cubicBezTo>
                      <a:pt x="218423" y="1435730"/>
                      <a:pt x="215807" y="1439002"/>
                      <a:pt x="215153" y="1445546"/>
                    </a:cubicBezTo>
                    <a:cubicBezTo>
                      <a:pt x="214499" y="1452090"/>
                      <a:pt x="224962" y="1451436"/>
                      <a:pt x="226270" y="1452744"/>
                    </a:cubicBezTo>
                    <a:cubicBezTo>
                      <a:pt x="227578" y="1454053"/>
                      <a:pt x="223000" y="1457979"/>
                      <a:pt x="223654" y="1459943"/>
                    </a:cubicBezTo>
                    <a:cubicBezTo>
                      <a:pt x="223654" y="1461906"/>
                      <a:pt x="226924" y="1462560"/>
                      <a:pt x="226270" y="1465178"/>
                    </a:cubicBezTo>
                    <a:cubicBezTo>
                      <a:pt x="225616" y="1467795"/>
                      <a:pt x="220384" y="1476302"/>
                      <a:pt x="223000" y="1477611"/>
                    </a:cubicBezTo>
                    <a:cubicBezTo>
                      <a:pt x="225616" y="1478265"/>
                      <a:pt x="231502" y="1474339"/>
                      <a:pt x="230848" y="1476957"/>
                    </a:cubicBezTo>
                    <a:cubicBezTo>
                      <a:pt x="230848" y="1479574"/>
                      <a:pt x="228232" y="1484155"/>
                      <a:pt x="230194" y="1486118"/>
                    </a:cubicBezTo>
                    <a:cubicBezTo>
                      <a:pt x="232156" y="1488081"/>
                      <a:pt x="230194" y="1498552"/>
                      <a:pt x="233464" y="1497243"/>
                    </a:cubicBezTo>
                    <a:cubicBezTo>
                      <a:pt x="236734" y="1495934"/>
                      <a:pt x="238696" y="1490045"/>
                      <a:pt x="239350" y="1491353"/>
                    </a:cubicBezTo>
                    <a:cubicBezTo>
                      <a:pt x="240003" y="1492662"/>
                      <a:pt x="246543" y="1493317"/>
                      <a:pt x="246543" y="1496588"/>
                    </a:cubicBezTo>
                    <a:cubicBezTo>
                      <a:pt x="246543" y="1499860"/>
                      <a:pt x="249813" y="1510985"/>
                      <a:pt x="249813" y="1511639"/>
                    </a:cubicBezTo>
                    <a:cubicBezTo>
                      <a:pt x="249813" y="1512948"/>
                      <a:pt x="245235" y="1515566"/>
                      <a:pt x="247197" y="1516875"/>
                    </a:cubicBezTo>
                    <a:cubicBezTo>
                      <a:pt x="249813" y="1518183"/>
                      <a:pt x="257007" y="1519492"/>
                      <a:pt x="257007" y="1520801"/>
                    </a:cubicBezTo>
                    <a:cubicBezTo>
                      <a:pt x="257007" y="1522110"/>
                      <a:pt x="250467" y="1527345"/>
                      <a:pt x="249813" y="1533234"/>
                    </a:cubicBezTo>
                    <a:cubicBezTo>
                      <a:pt x="249813" y="1539124"/>
                      <a:pt x="248505" y="1556792"/>
                      <a:pt x="251121" y="1564645"/>
                    </a:cubicBezTo>
                    <a:cubicBezTo>
                      <a:pt x="254391" y="1572498"/>
                      <a:pt x="259622" y="1566608"/>
                      <a:pt x="261584" y="1570534"/>
                    </a:cubicBezTo>
                    <a:cubicBezTo>
                      <a:pt x="262892" y="1574461"/>
                      <a:pt x="266816" y="1580350"/>
                      <a:pt x="269432" y="1585585"/>
                    </a:cubicBezTo>
                    <a:cubicBezTo>
                      <a:pt x="272048" y="1590166"/>
                      <a:pt x="276625" y="1592129"/>
                      <a:pt x="275971" y="1594747"/>
                    </a:cubicBezTo>
                    <a:cubicBezTo>
                      <a:pt x="275317" y="1598019"/>
                      <a:pt x="278587" y="1605217"/>
                      <a:pt x="278587" y="1605217"/>
                    </a:cubicBezTo>
                    <a:cubicBezTo>
                      <a:pt x="278587" y="1605217"/>
                      <a:pt x="283819" y="1605217"/>
                      <a:pt x="283819" y="1609798"/>
                    </a:cubicBezTo>
                    <a:cubicBezTo>
                      <a:pt x="283819" y="1614379"/>
                      <a:pt x="283819" y="1618959"/>
                      <a:pt x="283819" y="1618959"/>
                    </a:cubicBezTo>
                    <a:cubicBezTo>
                      <a:pt x="283819" y="1618959"/>
                      <a:pt x="290358" y="1626157"/>
                      <a:pt x="293628" y="1630738"/>
                    </a:cubicBezTo>
                    <a:cubicBezTo>
                      <a:pt x="296898" y="1634665"/>
                      <a:pt x="298206" y="1638591"/>
                      <a:pt x="298206" y="1638591"/>
                    </a:cubicBezTo>
                    <a:cubicBezTo>
                      <a:pt x="298206" y="1638591"/>
                      <a:pt x="281203" y="1630084"/>
                      <a:pt x="282511" y="1635319"/>
                    </a:cubicBezTo>
                    <a:cubicBezTo>
                      <a:pt x="283819" y="1640554"/>
                      <a:pt x="294282" y="1643172"/>
                      <a:pt x="293628" y="1645789"/>
                    </a:cubicBezTo>
                    <a:cubicBezTo>
                      <a:pt x="292974" y="1648407"/>
                      <a:pt x="278587" y="1647098"/>
                      <a:pt x="280549" y="1649061"/>
                    </a:cubicBezTo>
                    <a:cubicBezTo>
                      <a:pt x="282511" y="1651679"/>
                      <a:pt x="289705" y="1652987"/>
                      <a:pt x="291013" y="1656259"/>
                    </a:cubicBezTo>
                    <a:cubicBezTo>
                      <a:pt x="291013" y="1657568"/>
                      <a:pt x="291666" y="1660840"/>
                      <a:pt x="291666" y="1660840"/>
                    </a:cubicBezTo>
                    <a:lnTo>
                      <a:pt x="285127" y="1663458"/>
                    </a:lnTo>
                    <a:cubicBezTo>
                      <a:pt x="285127" y="1663458"/>
                      <a:pt x="293628" y="1667384"/>
                      <a:pt x="293628" y="1670656"/>
                    </a:cubicBezTo>
                    <a:cubicBezTo>
                      <a:pt x="293628" y="1673928"/>
                      <a:pt x="293628" y="1676546"/>
                      <a:pt x="294282" y="1679163"/>
                    </a:cubicBezTo>
                    <a:cubicBezTo>
                      <a:pt x="294936" y="1682435"/>
                      <a:pt x="291013" y="1687670"/>
                      <a:pt x="291666" y="1690288"/>
                    </a:cubicBezTo>
                    <a:cubicBezTo>
                      <a:pt x="292320" y="1692905"/>
                      <a:pt x="300822" y="1694214"/>
                      <a:pt x="300822" y="1696832"/>
                    </a:cubicBezTo>
                    <a:cubicBezTo>
                      <a:pt x="300822" y="1699449"/>
                      <a:pt x="295590" y="1704684"/>
                      <a:pt x="295590" y="1704684"/>
                    </a:cubicBezTo>
                    <a:cubicBezTo>
                      <a:pt x="295590" y="1704684"/>
                      <a:pt x="288397" y="1703376"/>
                      <a:pt x="288397" y="1705339"/>
                    </a:cubicBezTo>
                    <a:cubicBezTo>
                      <a:pt x="288397" y="1707302"/>
                      <a:pt x="292974" y="1717118"/>
                      <a:pt x="293628" y="1719735"/>
                    </a:cubicBezTo>
                    <a:cubicBezTo>
                      <a:pt x="294282" y="1722353"/>
                      <a:pt x="292974" y="1726279"/>
                      <a:pt x="291666" y="1726933"/>
                    </a:cubicBezTo>
                    <a:cubicBezTo>
                      <a:pt x="291013" y="1727588"/>
                      <a:pt x="281857" y="1725625"/>
                      <a:pt x="283165" y="1729551"/>
                    </a:cubicBezTo>
                    <a:cubicBezTo>
                      <a:pt x="284473" y="1733477"/>
                      <a:pt x="296244" y="1748528"/>
                      <a:pt x="296898" y="1752455"/>
                    </a:cubicBezTo>
                    <a:cubicBezTo>
                      <a:pt x="296898" y="1756381"/>
                      <a:pt x="292320" y="1757690"/>
                      <a:pt x="292974" y="1759653"/>
                    </a:cubicBezTo>
                    <a:cubicBezTo>
                      <a:pt x="293628" y="1761616"/>
                      <a:pt x="290358" y="1763579"/>
                      <a:pt x="292320" y="1766197"/>
                    </a:cubicBezTo>
                    <a:cubicBezTo>
                      <a:pt x="293628" y="1768814"/>
                      <a:pt x="306707" y="1785174"/>
                      <a:pt x="305399" y="1789755"/>
                    </a:cubicBezTo>
                    <a:cubicBezTo>
                      <a:pt x="304092" y="1794336"/>
                      <a:pt x="298860" y="1792372"/>
                      <a:pt x="299514" y="1796953"/>
                    </a:cubicBezTo>
                    <a:cubicBezTo>
                      <a:pt x="300168" y="1801534"/>
                      <a:pt x="306054" y="1806115"/>
                      <a:pt x="307362" y="1811350"/>
                    </a:cubicBezTo>
                    <a:cubicBezTo>
                      <a:pt x="308669" y="1816585"/>
                      <a:pt x="315863" y="1813313"/>
                      <a:pt x="317171" y="1813967"/>
                    </a:cubicBezTo>
                    <a:cubicBezTo>
                      <a:pt x="318479" y="1814622"/>
                      <a:pt x="325018" y="1829018"/>
                      <a:pt x="328288" y="1825746"/>
                    </a:cubicBezTo>
                    <a:cubicBezTo>
                      <a:pt x="330904" y="1822474"/>
                      <a:pt x="330250" y="1813313"/>
                      <a:pt x="330904" y="1811350"/>
                    </a:cubicBezTo>
                    <a:cubicBezTo>
                      <a:pt x="331558" y="1809386"/>
                      <a:pt x="334828" y="1807423"/>
                      <a:pt x="337444" y="1806769"/>
                    </a:cubicBezTo>
                    <a:cubicBezTo>
                      <a:pt x="340060" y="1806769"/>
                      <a:pt x="343329" y="1809386"/>
                      <a:pt x="342675" y="1812658"/>
                    </a:cubicBezTo>
                    <a:cubicBezTo>
                      <a:pt x="342675" y="1816585"/>
                      <a:pt x="338097" y="1824438"/>
                      <a:pt x="340713" y="1825092"/>
                    </a:cubicBezTo>
                    <a:cubicBezTo>
                      <a:pt x="343329" y="1825746"/>
                      <a:pt x="346599" y="1827709"/>
                      <a:pt x="347907" y="1825092"/>
                    </a:cubicBezTo>
                    <a:cubicBezTo>
                      <a:pt x="349215" y="1822474"/>
                      <a:pt x="347253" y="1814622"/>
                      <a:pt x="349215" y="1814622"/>
                    </a:cubicBezTo>
                    <a:cubicBezTo>
                      <a:pt x="351177" y="1814622"/>
                      <a:pt x="351831" y="1821166"/>
                      <a:pt x="359678" y="1825092"/>
                    </a:cubicBezTo>
                    <a:cubicBezTo>
                      <a:pt x="367526" y="1829018"/>
                      <a:pt x="368180" y="1835562"/>
                      <a:pt x="371450" y="1834908"/>
                    </a:cubicBezTo>
                    <a:cubicBezTo>
                      <a:pt x="374719" y="1834253"/>
                      <a:pt x="377989" y="1829018"/>
                      <a:pt x="379951" y="1829673"/>
                    </a:cubicBezTo>
                    <a:cubicBezTo>
                      <a:pt x="381913" y="1830327"/>
                      <a:pt x="385183" y="1838180"/>
                      <a:pt x="389760" y="1837525"/>
                    </a:cubicBezTo>
                    <a:cubicBezTo>
                      <a:pt x="394338" y="1837525"/>
                      <a:pt x="396954" y="1832945"/>
                      <a:pt x="400224" y="1832945"/>
                    </a:cubicBezTo>
                    <a:cubicBezTo>
                      <a:pt x="403494" y="1832945"/>
                      <a:pt x="406110" y="1835562"/>
                      <a:pt x="409379" y="1835562"/>
                    </a:cubicBezTo>
                    <a:cubicBezTo>
                      <a:pt x="412649" y="1835562"/>
                      <a:pt x="417881" y="1830327"/>
                      <a:pt x="417881" y="1832945"/>
                    </a:cubicBezTo>
                    <a:cubicBezTo>
                      <a:pt x="417881" y="1835562"/>
                      <a:pt x="416573" y="1842760"/>
                      <a:pt x="414611" y="1847341"/>
                    </a:cubicBezTo>
                    <a:cubicBezTo>
                      <a:pt x="412649" y="1851922"/>
                      <a:pt x="413303" y="1856503"/>
                      <a:pt x="413303" y="1856503"/>
                    </a:cubicBezTo>
                    <a:cubicBezTo>
                      <a:pt x="413303" y="1856503"/>
                      <a:pt x="419843" y="1856503"/>
                      <a:pt x="421805" y="1858466"/>
                    </a:cubicBezTo>
                    <a:cubicBezTo>
                      <a:pt x="424420" y="1859775"/>
                      <a:pt x="434884" y="1856503"/>
                      <a:pt x="438154" y="1852576"/>
                    </a:cubicBezTo>
                    <a:cubicBezTo>
                      <a:pt x="441424" y="1848650"/>
                      <a:pt x="444039" y="1843415"/>
                      <a:pt x="446655" y="1842760"/>
                    </a:cubicBezTo>
                    <a:cubicBezTo>
                      <a:pt x="449271" y="1842106"/>
                      <a:pt x="451887" y="1839488"/>
                      <a:pt x="453195" y="1838180"/>
                    </a:cubicBezTo>
                    <a:cubicBezTo>
                      <a:pt x="454503" y="1836871"/>
                      <a:pt x="459734" y="1829673"/>
                      <a:pt x="460388" y="1830981"/>
                    </a:cubicBezTo>
                    <a:cubicBezTo>
                      <a:pt x="461042" y="1832290"/>
                      <a:pt x="459080" y="1841451"/>
                      <a:pt x="456465" y="1845378"/>
                    </a:cubicBezTo>
                    <a:cubicBezTo>
                      <a:pt x="453849" y="1849304"/>
                      <a:pt x="452541" y="1853885"/>
                      <a:pt x="451887" y="1857157"/>
                    </a:cubicBezTo>
                    <a:cubicBezTo>
                      <a:pt x="451233" y="1860429"/>
                      <a:pt x="451887" y="1870899"/>
                      <a:pt x="454503" y="1872208"/>
                    </a:cubicBezTo>
                    <a:cubicBezTo>
                      <a:pt x="456465" y="1873517"/>
                      <a:pt x="463004" y="1870899"/>
                      <a:pt x="464312" y="1872208"/>
                    </a:cubicBezTo>
                    <a:cubicBezTo>
                      <a:pt x="465620" y="1873517"/>
                      <a:pt x="464312" y="1883333"/>
                      <a:pt x="466928" y="1884641"/>
                    </a:cubicBezTo>
                    <a:cubicBezTo>
                      <a:pt x="468890" y="1885950"/>
                      <a:pt x="472814" y="1887259"/>
                      <a:pt x="474775" y="1886605"/>
                    </a:cubicBezTo>
                    <a:cubicBezTo>
                      <a:pt x="478045" y="1885296"/>
                      <a:pt x="482623" y="1883333"/>
                      <a:pt x="482623" y="1883333"/>
                    </a:cubicBezTo>
                    <a:cubicBezTo>
                      <a:pt x="482623" y="1883333"/>
                      <a:pt x="483277" y="1889222"/>
                      <a:pt x="487201" y="1889876"/>
                    </a:cubicBezTo>
                    <a:cubicBezTo>
                      <a:pt x="491124" y="1889876"/>
                      <a:pt x="491778" y="1885950"/>
                      <a:pt x="493740" y="1886605"/>
                    </a:cubicBezTo>
                    <a:cubicBezTo>
                      <a:pt x="496356" y="1887259"/>
                      <a:pt x="498318" y="1890531"/>
                      <a:pt x="502896" y="1889222"/>
                    </a:cubicBezTo>
                    <a:cubicBezTo>
                      <a:pt x="507473" y="1887913"/>
                      <a:pt x="508781" y="1882024"/>
                      <a:pt x="509435" y="1879406"/>
                    </a:cubicBezTo>
                    <a:cubicBezTo>
                      <a:pt x="510089" y="1876789"/>
                      <a:pt x="512705" y="1866973"/>
                      <a:pt x="514667" y="1870245"/>
                    </a:cubicBezTo>
                    <a:cubicBezTo>
                      <a:pt x="516629" y="1873517"/>
                      <a:pt x="508127" y="1884641"/>
                      <a:pt x="517283" y="1885296"/>
                    </a:cubicBezTo>
                    <a:cubicBezTo>
                      <a:pt x="525784" y="1885296"/>
                      <a:pt x="529054" y="1883333"/>
                      <a:pt x="536248" y="1882024"/>
                    </a:cubicBezTo>
                    <a:cubicBezTo>
                      <a:pt x="543441" y="1880715"/>
                      <a:pt x="553905" y="1878097"/>
                      <a:pt x="553905" y="1876789"/>
                    </a:cubicBezTo>
                    <a:cubicBezTo>
                      <a:pt x="553905" y="1874825"/>
                      <a:pt x="556521" y="1870245"/>
                      <a:pt x="558482" y="1870899"/>
                    </a:cubicBezTo>
                    <a:cubicBezTo>
                      <a:pt x="559790" y="1871553"/>
                      <a:pt x="565676" y="1873517"/>
                      <a:pt x="567638" y="1872862"/>
                    </a:cubicBezTo>
                    <a:cubicBezTo>
                      <a:pt x="569600" y="1872208"/>
                      <a:pt x="573523" y="1865010"/>
                      <a:pt x="575486" y="1865010"/>
                    </a:cubicBezTo>
                    <a:cubicBezTo>
                      <a:pt x="577447" y="1865010"/>
                      <a:pt x="580063" y="1866318"/>
                      <a:pt x="580717" y="1865010"/>
                    </a:cubicBezTo>
                    <a:cubicBezTo>
                      <a:pt x="581371" y="1863701"/>
                      <a:pt x="582679" y="1854539"/>
                      <a:pt x="585295" y="1857811"/>
                    </a:cubicBezTo>
                    <a:cubicBezTo>
                      <a:pt x="587911" y="1861083"/>
                      <a:pt x="583987" y="1868936"/>
                      <a:pt x="585295" y="1869590"/>
                    </a:cubicBezTo>
                    <a:cubicBezTo>
                      <a:pt x="586603" y="1870245"/>
                      <a:pt x="595758" y="1855848"/>
                      <a:pt x="595758" y="1860429"/>
                    </a:cubicBezTo>
                    <a:cubicBezTo>
                      <a:pt x="595758" y="1865010"/>
                      <a:pt x="587257" y="1876789"/>
                      <a:pt x="593142" y="1875480"/>
                    </a:cubicBezTo>
                    <a:cubicBezTo>
                      <a:pt x="599028" y="1874171"/>
                      <a:pt x="607529" y="1855194"/>
                      <a:pt x="607529" y="1851267"/>
                    </a:cubicBezTo>
                    <a:cubicBezTo>
                      <a:pt x="607529" y="1847341"/>
                      <a:pt x="597066" y="1838834"/>
                      <a:pt x="600990" y="1839488"/>
                    </a:cubicBezTo>
                    <a:cubicBezTo>
                      <a:pt x="604914" y="1840143"/>
                      <a:pt x="609491" y="1845378"/>
                      <a:pt x="612761" y="1843415"/>
                    </a:cubicBezTo>
                    <a:cubicBezTo>
                      <a:pt x="616031" y="1841451"/>
                      <a:pt x="616685" y="1836871"/>
                      <a:pt x="622570" y="1836216"/>
                    </a:cubicBezTo>
                    <a:cubicBezTo>
                      <a:pt x="628456" y="1835562"/>
                      <a:pt x="634996" y="1833599"/>
                      <a:pt x="637612" y="1832290"/>
                    </a:cubicBezTo>
                    <a:cubicBezTo>
                      <a:pt x="640227" y="1830981"/>
                      <a:pt x="631072" y="1819202"/>
                      <a:pt x="635650" y="1819857"/>
                    </a:cubicBezTo>
                    <a:cubicBezTo>
                      <a:pt x="640227" y="1820511"/>
                      <a:pt x="642189" y="1821166"/>
                      <a:pt x="644151" y="1821166"/>
                    </a:cubicBezTo>
                    <a:cubicBezTo>
                      <a:pt x="646113" y="1821166"/>
                      <a:pt x="645459" y="1821820"/>
                      <a:pt x="650037" y="1822474"/>
                    </a:cubicBezTo>
                    <a:cubicBezTo>
                      <a:pt x="654615" y="1823129"/>
                      <a:pt x="650037" y="1814622"/>
                      <a:pt x="655268" y="1812004"/>
                    </a:cubicBezTo>
                    <a:cubicBezTo>
                      <a:pt x="661154" y="1809386"/>
                      <a:pt x="663116" y="1808732"/>
                      <a:pt x="664424" y="1808078"/>
                    </a:cubicBezTo>
                    <a:cubicBezTo>
                      <a:pt x="665732" y="1807423"/>
                      <a:pt x="669002" y="1804151"/>
                      <a:pt x="669002" y="1804151"/>
                    </a:cubicBezTo>
                    <a:lnTo>
                      <a:pt x="678811" y="1804151"/>
                    </a:lnTo>
                    <a:cubicBezTo>
                      <a:pt x="678811" y="1804806"/>
                      <a:pt x="684697" y="1795644"/>
                      <a:pt x="684697" y="1794990"/>
                    </a:cubicBezTo>
                    <a:cubicBezTo>
                      <a:pt x="684697" y="1792372"/>
                      <a:pt x="683389" y="1787792"/>
                      <a:pt x="683389" y="1787792"/>
                    </a:cubicBezTo>
                    <a:cubicBezTo>
                      <a:pt x="683389" y="1787792"/>
                      <a:pt x="686005" y="1783865"/>
                      <a:pt x="687313" y="1786483"/>
                    </a:cubicBezTo>
                    <a:cubicBezTo>
                      <a:pt x="688621" y="1789100"/>
                      <a:pt x="689274" y="1793027"/>
                      <a:pt x="691890" y="1794336"/>
                    </a:cubicBezTo>
                    <a:cubicBezTo>
                      <a:pt x="694506" y="1795644"/>
                      <a:pt x="702354" y="1804806"/>
                      <a:pt x="705624" y="1802188"/>
                    </a:cubicBezTo>
                    <a:cubicBezTo>
                      <a:pt x="708893" y="1799571"/>
                      <a:pt x="707585" y="1794990"/>
                      <a:pt x="710201" y="1794990"/>
                    </a:cubicBezTo>
                    <a:cubicBezTo>
                      <a:pt x="712817" y="1794990"/>
                      <a:pt x="717395" y="1798262"/>
                      <a:pt x="717395" y="1794990"/>
                    </a:cubicBezTo>
                    <a:cubicBezTo>
                      <a:pt x="717395" y="1791718"/>
                      <a:pt x="709548" y="1784520"/>
                      <a:pt x="710201" y="1783211"/>
                    </a:cubicBezTo>
                    <a:cubicBezTo>
                      <a:pt x="710855" y="1781902"/>
                      <a:pt x="712817" y="1777321"/>
                      <a:pt x="715433" y="1776013"/>
                    </a:cubicBezTo>
                    <a:cubicBezTo>
                      <a:pt x="718049" y="1774704"/>
                      <a:pt x="727204" y="1783211"/>
                      <a:pt x="729166" y="1781248"/>
                    </a:cubicBezTo>
                    <a:cubicBezTo>
                      <a:pt x="731128" y="1779285"/>
                      <a:pt x="731128" y="1774049"/>
                      <a:pt x="726550" y="1772086"/>
                    </a:cubicBezTo>
                    <a:cubicBezTo>
                      <a:pt x="721973" y="1770778"/>
                      <a:pt x="718703" y="1764888"/>
                      <a:pt x="715433" y="1762925"/>
                    </a:cubicBezTo>
                    <a:cubicBezTo>
                      <a:pt x="712163" y="1760962"/>
                      <a:pt x="705624" y="1752455"/>
                      <a:pt x="711509" y="1754418"/>
                    </a:cubicBezTo>
                    <a:cubicBezTo>
                      <a:pt x="717395" y="1755727"/>
                      <a:pt x="721973" y="1764888"/>
                      <a:pt x="726550" y="1766197"/>
                    </a:cubicBezTo>
                    <a:cubicBezTo>
                      <a:pt x="731128" y="1767506"/>
                      <a:pt x="733090" y="1762271"/>
                      <a:pt x="734398" y="1762271"/>
                    </a:cubicBezTo>
                    <a:cubicBezTo>
                      <a:pt x="735706" y="1762271"/>
                      <a:pt x="738976" y="1764888"/>
                      <a:pt x="739630" y="1763579"/>
                    </a:cubicBezTo>
                    <a:cubicBezTo>
                      <a:pt x="739630" y="1762271"/>
                      <a:pt x="732436" y="1748528"/>
                      <a:pt x="737668" y="1753109"/>
                    </a:cubicBezTo>
                    <a:cubicBezTo>
                      <a:pt x="742899" y="1757690"/>
                      <a:pt x="748131" y="1766197"/>
                      <a:pt x="749439" y="1765542"/>
                    </a:cubicBezTo>
                    <a:cubicBezTo>
                      <a:pt x="750747" y="1764234"/>
                      <a:pt x="757287" y="1758344"/>
                      <a:pt x="757940" y="1755727"/>
                    </a:cubicBezTo>
                    <a:cubicBezTo>
                      <a:pt x="757940" y="1753109"/>
                      <a:pt x="752709" y="1742639"/>
                      <a:pt x="755979" y="1743948"/>
                    </a:cubicBezTo>
                    <a:cubicBezTo>
                      <a:pt x="759248" y="1745256"/>
                      <a:pt x="764480" y="1752455"/>
                      <a:pt x="765788" y="1751800"/>
                    </a:cubicBezTo>
                    <a:cubicBezTo>
                      <a:pt x="767096" y="1751146"/>
                      <a:pt x="769058" y="1743948"/>
                      <a:pt x="771674" y="1745911"/>
                    </a:cubicBezTo>
                    <a:cubicBezTo>
                      <a:pt x="774289" y="1747219"/>
                      <a:pt x="774944" y="1752455"/>
                      <a:pt x="778213" y="1750491"/>
                    </a:cubicBezTo>
                    <a:cubicBezTo>
                      <a:pt x="782137" y="1748528"/>
                      <a:pt x="780829" y="1738058"/>
                      <a:pt x="783445" y="1738712"/>
                    </a:cubicBezTo>
                    <a:cubicBezTo>
                      <a:pt x="786061" y="1738712"/>
                      <a:pt x="789985" y="1741330"/>
                      <a:pt x="789985" y="1741330"/>
                    </a:cubicBezTo>
                    <a:cubicBezTo>
                      <a:pt x="789985" y="1741330"/>
                      <a:pt x="797178" y="1737404"/>
                      <a:pt x="800448" y="1733477"/>
                    </a:cubicBezTo>
                    <a:cubicBezTo>
                      <a:pt x="803718" y="1729551"/>
                      <a:pt x="800448" y="1724316"/>
                      <a:pt x="805679" y="1724316"/>
                    </a:cubicBezTo>
                    <a:cubicBezTo>
                      <a:pt x="810257" y="1724316"/>
                      <a:pt x="812219" y="1724316"/>
                      <a:pt x="815489" y="1724316"/>
                    </a:cubicBezTo>
                    <a:cubicBezTo>
                      <a:pt x="819413" y="1724316"/>
                      <a:pt x="812219" y="1712537"/>
                      <a:pt x="818105" y="1715154"/>
                    </a:cubicBezTo>
                    <a:cubicBezTo>
                      <a:pt x="823991" y="1717118"/>
                      <a:pt x="820721" y="1721698"/>
                      <a:pt x="826606" y="1723661"/>
                    </a:cubicBezTo>
                    <a:cubicBezTo>
                      <a:pt x="832492" y="1726279"/>
                      <a:pt x="835762" y="1720389"/>
                      <a:pt x="837724" y="1722353"/>
                    </a:cubicBezTo>
                    <a:cubicBezTo>
                      <a:pt x="839685" y="1724316"/>
                      <a:pt x="842301" y="1729551"/>
                      <a:pt x="845571" y="1727588"/>
                    </a:cubicBezTo>
                    <a:cubicBezTo>
                      <a:pt x="848187" y="1725625"/>
                      <a:pt x="842955" y="1721698"/>
                      <a:pt x="845571" y="1721044"/>
                    </a:cubicBezTo>
                    <a:cubicBezTo>
                      <a:pt x="848187" y="1720389"/>
                      <a:pt x="854726" y="1723661"/>
                      <a:pt x="856689" y="1723007"/>
                    </a:cubicBezTo>
                    <a:cubicBezTo>
                      <a:pt x="858650" y="1722353"/>
                      <a:pt x="854073" y="1715154"/>
                      <a:pt x="857342" y="1715809"/>
                    </a:cubicBezTo>
                    <a:cubicBezTo>
                      <a:pt x="860612" y="1715809"/>
                      <a:pt x="867152" y="1719735"/>
                      <a:pt x="868460" y="1717772"/>
                    </a:cubicBezTo>
                    <a:cubicBezTo>
                      <a:pt x="869768" y="1715809"/>
                      <a:pt x="861920" y="1698140"/>
                      <a:pt x="865190" y="1700758"/>
                    </a:cubicBezTo>
                    <a:cubicBezTo>
                      <a:pt x="865844" y="1700758"/>
                      <a:pt x="866498" y="1702067"/>
                      <a:pt x="867806" y="1702067"/>
                    </a:cubicBezTo>
                    <a:cubicBezTo>
                      <a:pt x="867806" y="1699449"/>
                      <a:pt x="867806" y="1696177"/>
                      <a:pt x="869114" y="1692251"/>
                    </a:cubicBezTo>
                    <a:cubicBezTo>
                      <a:pt x="869768" y="1686361"/>
                      <a:pt x="872384" y="1683089"/>
                      <a:pt x="875000" y="1679817"/>
                    </a:cubicBezTo>
                    <a:cubicBezTo>
                      <a:pt x="876308" y="1678509"/>
                      <a:pt x="877615" y="1676546"/>
                      <a:pt x="878269" y="1674582"/>
                    </a:cubicBezTo>
                    <a:cubicBezTo>
                      <a:pt x="881539" y="1668038"/>
                      <a:pt x="884155" y="1661494"/>
                      <a:pt x="884809" y="1656259"/>
                    </a:cubicBezTo>
                    <a:cubicBezTo>
                      <a:pt x="885463" y="1651679"/>
                      <a:pt x="888079" y="1647752"/>
                      <a:pt x="890041" y="1644480"/>
                    </a:cubicBezTo>
                    <a:cubicBezTo>
                      <a:pt x="891349" y="1641863"/>
                      <a:pt x="893310" y="1639900"/>
                      <a:pt x="893964" y="1637937"/>
                    </a:cubicBezTo>
                    <a:cubicBezTo>
                      <a:pt x="895926" y="1631393"/>
                      <a:pt x="901158" y="1622231"/>
                      <a:pt x="904428" y="1616342"/>
                    </a:cubicBezTo>
                    <a:lnTo>
                      <a:pt x="905736" y="1613724"/>
                    </a:lnTo>
                    <a:cubicBezTo>
                      <a:pt x="908351" y="1609143"/>
                      <a:pt x="912929" y="1607180"/>
                      <a:pt x="916199" y="1606526"/>
                    </a:cubicBezTo>
                    <a:cubicBezTo>
                      <a:pt x="916199" y="1606526"/>
                      <a:pt x="917507" y="1606526"/>
                      <a:pt x="918161" y="1606526"/>
                    </a:cubicBezTo>
                    <a:cubicBezTo>
                      <a:pt x="918161" y="1605217"/>
                      <a:pt x="918161" y="1603254"/>
                      <a:pt x="918161" y="1601945"/>
                    </a:cubicBezTo>
                    <a:cubicBezTo>
                      <a:pt x="918161" y="1597364"/>
                      <a:pt x="918161" y="1591475"/>
                      <a:pt x="920123" y="1586240"/>
                    </a:cubicBezTo>
                    <a:cubicBezTo>
                      <a:pt x="923392" y="1577733"/>
                      <a:pt x="932548" y="1567262"/>
                      <a:pt x="939741" y="1558755"/>
                    </a:cubicBezTo>
                    <a:cubicBezTo>
                      <a:pt x="946281" y="1551557"/>
                      <a:pt x="952821" y="1540432"/>
                      <a:pt x="955437" y="1533889"/>
                    </a:cubicBezTo>
                    <a:cubicBezTo>
                      <a:pt x="956090" y="1531271"/>
                      <a:pt x="956745" y="1529308"/>
                      <a:pt x="957398" y="1526690"/>
                    </a:cubicBezTo>
                    <a:cubicBezTo>
                      <a:pt x="958706" y="1522110"/>
                      <a:pt x="960014" y="1516875"/>
                      <a:pt x="963938" y="1510331"/>
                    </a:cubicBezTo>
                    <a:cubicBezTo>
                      <a:pt x="965246" y="1507713"/>
                      <a:pt x="965246" y="1506404"/>
                      <a:pt x="965246" y="1506404"/>
                    </a:cubicBezTo>
                    <a:cubicBezTo>
                      <a:pt x="965246" y="1506404"/>
                      <a:pt x="965246" y="1506404"/>
                      <a:pt x="965246" y="1506404"/>
                    </a:cubicBezTo>
                    <a:cubicBezTo>
                      <a:pt x="965246" y="1505095"/>
                      <a:pt x="963938" y="1502478"/>
                      <a:pt x="964592" y="1499206"/>
                    </a:cubicBezTo>
                    <a:cubicBezTo>
                      <a:pt x="965900" y="1493971"/>
                      <a:pt x="969824" y="1491353"/>
                      <a:pt x="971786" y="1489390"/>
                    </a:cubicBezTo>
                    <a:cubicBezTo>
                      <a:pt x="971786" y="1489390"/>
                      <a:pt x="972439" y="1489390"/>
                      <a:pt x="973094" y="1488736"/>
                    </a:cubicBezTo>
                    <a:cubicBezTo>
                      <a:pt x="973747" y="1488081"/>
                      <a:pt x="977017" y="1482192"/>
                      <a:pt x="978325" y="1478920"/>
                    </a:cubicBezTo>
                    <a:cubicBezTo>
                      <a:pt x="979633" y="1476302"/>
                      <a:pt x="980941" y="1474339"/>
                      <a:pt x="982249" y="1472376"/>
                    </a:cubicBezTo>
                    <a:cubicBezTo>
                      <a:pt x="983557" y="1469758"/>
                      <a:pt x="983557" y="1468450"/>
                      <a:pt x="983557" y="1463869"/>
                    </a:cubicBezTo>
                    <a:cubicBezTo>
                      <a:pt x="983557" y="1462560"/>
                      <a:pt x="983557" y="1461251"/>
                      <a:pt x="983557" y="1459943"/>
                    </a:cubicBezTo>
                    <a:cubicBezTo>
                      <a:pt x="983557" y="1453399"/>
                      <a:pt x="986827" y="1448164"/>
                      <a:pt x="990751" y="1443583"/>
                    </a:cubicBezTo>
                    <a:cubicBezTo>
                      <a:pt x="992058" y="1441620"/>
                      <a:pt x="993366" y="1439657"/>
                      <a:pt x="994674" y="1437693"/>
                    </a:cubicBezTo>
                    <a:cubicBezTo>
                      <a:pt x="996636" y="1434421"/>
                      <a:pt x="997944" y="1427223"/>
                      <a:pt x="998598" y="1421334"/>
                    </a:cubicBezTo>
                    <a:cubicBezTo>
                      <a:pt x="998598" y="1417407"/>
                      <a:pt x="999906" y="1413481"/>
                      <a:pt x="1000560" y="1410863"/>
                    </a:cubicBezTo>
                    <a:lnTo>
                      <a:pt x="1002522" y="1404320"/>
                    </a:lnTo>
                    <a:cubicBezTo>
                      <a:pt x="1005137" y="1395812"/>
                      <a:pt x="1008407" y="1383379"/>
                      <a:pt x="1010369" y="1377490"/>
                    </a:cubicBezTo>
                    <a:cubicBezTo>
                      <a:pt x="1011023" y="1374872"/>
                      <a:pt x="1012985" y="1370946"/>
                      <a:pt x="1014947" y="1366365"/>
                    </a:cubicBezTo>
                    <a:cubicBezTo>
                      <a:pt x="1017563" y="1359821"/>
                      <a:pt x="1023449" y="1346733"/>
                      <a:pt x="1023449" y="1343461"/>
                    </a:cubicBezTo>
                    <a:cubicBezTo>
                      <a:pt x="1023449" y="1336263"/>
                      <a:pt x="1029334" y="1328410"/>
                      <a:pt x="1035874" y="1320558"/>
                    </a:cubicBezTo>
                    <a:cubicBezTo>
                      <a:pt x="1036528" y="1319249"/>
                      <a:pt x="1037836" y="1318594"/>
                      <a:pt x="1038490" y="1317940"/>
                    </a:cubicBezTo>
                    <a:cubicBezTo>
                      <a:pt x="1039798" y="1316631"/>
                      <a:pt x="1039798" y="1315977"/>
                      <a:pt x="1039798" y="1312051"/>
                    </a:cubicBezTo>
                    <a:cubicBezTo>
                      <a:pt x="1039798" y="1310742"/>
                      <a:pt x="1039798" y="1308779"/>
                      <a:pt x="1039798" y="1306816"/>
                    </a:cubicBezTo>
                    <a:cubicBezTo>
                      <a:pt x="1040452" y="1301580"/>
                      <a:pt x="1043068" y="1297000"/>
                      <a:pt x="1045029" y="1293073"/>
                    </a:cubicBezTo>
                    <a:cubicBezTo>
                      <a:pt x="1046337" y="1291110"/>
                      <a:pt x="1047645" y="1287838"/>
                      <a:pt x="1047645" y="1287184"/>
                    </a:cubicBezTo>
                    <a:cubicBezTo>
                      <a:pt x="1047645" y="1281294"/>
                      <a:pt x="1050915" y="1276714"/>
                      <a:pt x="1052877" y="1274096"/>
                    </a:cubicBezTo>
                    <a:cubicBezTo>
                      <a:pt x="1052877" y="1274096"/>
                      <a:pt x="1052877" y="1273442"/>
                      <a:pt x="1053531" y="1272787"/>
                    </a:cubicBezTo>
                    <a:cubicBezTo>
                      <a:pt x="1053531" y="1270824"/>
                      <a:pt x="1053531" y="1264935"/>
                      <a:pt x="1051569" y="1261008"/>
                    </a:cubicBezTo>
                    <a:cubicBezTo>
                      <a:pt x="1048953" y="1254464"/>
                      <a:pt x="1052877" y="1249229"/>
                      <a:pt x="1055493" y="1245957"/>
                    </a:cubicBezTo>
                    <a:cubicBezTo>
                      <a:pt x="1055493" y="1245957"/>
                      <a:pt x="1056147" y="1244649"/>
                      <a:pt x="1056801" y="1243994"/>
                    </a:cubicBezTo>
                    <a:cubicBezTo>
                      <a:pt x="1056801" y="1242685"/>
                      <a:pt x="1055493" y="1240068"/>
                      <a:pt x="1055493" y="1238105"/>
                    </a:cubicBezTo>
                    <a:cubicBezTo>
                      <a:pt x="1054185" y="1233524"/>
                      <a:pt x="1052223" y="1228289"/>
                      <a:pt x="1052223" y="1223054"/>
                    </a:cubicBezTo>
                    <a:cubicBezTo>
                      <a:pt x="1052223" y="1217819"/>
                      <a:pt x="1053531" y="1210620"/>
                      <a:pt x="1054185" y="1204731"/>
                    </a:cubicBezTo>
                    <a:cubicBezTo>
                      <a:pt x="1054185" y="1200804"/>
                      <a:pt x="1055493" y="1196878"/>
                      <a:pt x="1055493" y="1194915"/>
                    </a:cubicBezTo>
                    <a:cubicBezTo>
                      <a:pt x="1055493" y="1192952"/>
                      <a:pt x="1055493" y="1194261"/>
                      <a:pt x="1052223" y="1191643"/>
                    </a:cubicBezTo>
                    <a:cubicBezTo>
                      <a:pt x="1050261" y="1190334"/>
                      <a:pt x="1048299" y="1188371"/>
                      <a:pt x="1046337" y="1186408"/>
                    </a:cubicBezTo>
                    <a:cubicBezTo>
                      <a:pt x="1039798" y="1179864"/>
                      <a:pt x="1031950" y="1176592"/>
                      <a:pt x="1028680" y="1175283"/>
                    </a:cubicBezTo>
                    <a:cubicBezTo>
                      <a:pt x="1020833" y="1172666"/>
                      <a:pt x="1018217" y="1166122"/>
                      <a:pt x="1015601" y="1159578"/>
                    </a:cubicBezTo>
                    <a:lnTo>
                      <a:pt x="1014293" y="1156960"/>
                    </a:lnTo>
                    <a:cubicBezTo>
                      <a:pt x="1013639" y="1154997"/>
                      <a:pt x="1012331" y="1154343"/>
                      <a:pt x="1007100" y="1153034"/>
                    </a:cubicBezTo>
                    <a:cubicBezTo>
                      <a:pt x="1004484" y="1152380"/>
                      <a:pt x="1001214" y="1151071"/>
                      <a:pt x="997290" y="1149762"/>
                    </a:cubicBezTo>
                    <a:cubicBezTo>
                      <a:pt x="990751" y="1147144"/>
                      <a:pt x="988788" y="1145836"/>
                      <a:pt x="985519" y="1143218"/>
                    </a:cubicBezTo>
                    <a:cubicBezTo>
                      <a:pt x="984211" y="1141909"/>
                      <a:pt x="982249" y="1140601"/>
                      <a:pt x="978979" y="1138637"/>
                    </a:cubicBezTo>
                    <a:cubicBezTo>
                      <a:pt x="972439" y="1134711"/>
                      <a:pt x="962630" y="1132748"/>
                      <a:pt x="956090" y="1131439"/>
                    </a:cubicBezTo>
                    <a:cubicBezTo>
                      <a:pt x="954129" y="1131439"/>
                      <a:pt x="952821" y="1130785"/>
                      <a:pt x="951513" y="1130785"/>
                    </a:cubicBezTo>
                    <a:cubicBezTo>
                      <a:pt x="946281" y="1129476"/>
                      <a:pt x="940396" y="1126858"/>
                      <a:pt x="933856" y="1121623"/>
                    </a:cubicBezTo>
                    <a:cubicBezTo>
                      <a:pt x="931240" y="1119660"/>
                      <a:pt x="927316" y="1117697"/>
                      <a:pt x="922085" y="1116388"/>
                    </a:cubicBezTo>
                    <a:cubicBezTo>
                      <a:pt x="914891" y="1114425"/>
                      <a:pt x="892002" y="1098065"/>
                      <a:pt x="888079" y="1091521"/>
                    </a:cubicBezTo>
                    <a:cubicBezTo>
                      <a:pt x="882847" y="1083014"/>
                      <a:pt x="892657" y="1074507"/>
                      <a:pt x="900504" y="1068618"/>
                    </a:cubicBezTo>
                    <a:cubicBezTo>
                      <a:pt x="901812" y="1067309"/>
                      <a:pt x="903120" y="1066000"/>
                      <a:pt x="904428" y="1065346"/>
                    </a:cubicBezTo>
                    <a:cubicBezTo>
                      <a:pt x="905082" y="1064037"/>
                      <a:pt x="904428" y="1058148"/>
                      <a:pt x="904428" y="1055530"/>
                    </a:cubicBezTo>
                    <a:cubicBezTo>
                      <a:pt x="904428" y="1054221"/>
                      <a:pt x="904428" y="1052912"/>
                      <a:pt x="904428" y="1051604"/>
                    </a:cubicBezTo>
                    <a:cubicBezTo>
                      <a:pt x="904428" y="1047023"/>
                      <a:pt x="906390" y="1043097"/>
                      <a:pt x="909006" y="1038516"/>
                    </a:cubicBezTo>
                    <a:cubicBezTo>
                      <a:pt x="909659" y="1036553"/>
                      <a:pt x="910967" y="1035244"/>
                      <a:pt x="911621" y="1032626"/>
                    </a:cubicBezTo>
                    <a:cubicBezTo>
                      <a:pt x="914237" y="1026737"/>
                      <a:pt x="915545" y="1017575"/>
                      <a:pt x="915545" y="1012995"/>
                    </a:cubicBezTo>
                    <a:cubicBezTo>
                      <a:pt x="915545" y="1012995"/>
                      <a:pt x="914237" y="1011031"/>
                      <a:pt x="913583" y="1009723"/>
                    </a:cubicBezTo>
                    <a:cubicBezTo>
                      <a:pt x="911621" y="1007105"/>
                      <a:pt x="909659" y="1004488"/>
                      <a:pt x="908351" y="1000561"/>
                    </a:cubicBezTo>
                    <a:cubicBezTo>
                      <a:pt x="907043" y="997289"/>
                      <a:pt x="907043" y="994017"/>
                      <a:pt x="907043" y="992054"/>
                    </a:cubicBezTo>
                    <a:cubicBezTo>
                      <a:pt x="905082" y="992054"/>
                      <a:pt x="903120" y="992709"/>
                      <a:pt x="901158" y="992054"/>
                    </a:cubicBezTo>
                    <a:cubicBezTo>
                      <a:pt x="893310" y="992054"/>
                      <a:pt x="889387" y="986819"/>
                      <a:pt x="887425" y="981584"/>
                    </a:cubicBezTo>
                    <a:cubicBezTo>
                      <a:pt x="885463" y="981584"/>
                      <a:pt x="880885" y="980930"/>
                      <a:pt x="878269" y="980930"/>
                    </a:cubicBezTo>
                    <a:cubicBezTo>
                      <a:pt x="870422" y="980930"/>
                      <a:pt x="865190" y="980275"/>
                      <a:pt x="861920" y="977658"/>
                    </a:cubicBezTo>
                    <a:cubicBezTo>
                      <a:pt x="854726" y="972423"/>
                      <a:pt x="854726" y="962607"/>
                      <a:pt x="855381" y="957372"/>
                    </a:cubicBezTo>
                    <a:cubicBezTo>
                      <a:pt x="854726" y="956717"/>
                      <a:pt x="853419" y="956063"/>
                      <a:pt x="852111" y="955408"/>
                    </a:cubicBezTo>
                    <a:cubicBezTo>
                      <a:pt x="847533" y="952136"/>
                      <a:pt x="841647" y="948864"/>
                      <a:pt x="840340" y="942321"/>
                    </a:cubicBezTo>
                    <a:cubicBezTo>
                      <a:pt x="838377" y="933814"/>
                      <a:pt x="845571" y="927270"/>
                      <a:pt x="850803" y="922689"/>
                    </a:cubicBezTo>
                    <a:cubicBezTo>
                      <a:pt x="851457" y="922035"/>
                      <a:pt x="852765" y="920726"/>
                      <a:pt x="853419" y="920071"/>
                    </a:cubicBezTo>
                    <a:cubicBezTo>
                      <a:pt x="853419" y="920071"/>
                      <a:pt x="852765" y="920071"/>
                      <a:pt x="852111" y="919417"/>
                    </a:cubicBezTo>
                    <a:cubicBezTo>
                      <a:pt x="850149" y="918108"/>
                      <a:pt x="848187" y="916799"/>
                      <a:pt x="846879" y="915491"/>
                    </a:cubicBezTo>
                    <a:cubicBezTo>
                      <a:pt x="842955" y="911564"/>
                      <a:pt x="842955" y="907638"/>
                      <a:pt x="842955" y="904366"/>
                    </a:cubicBezTo>
                    <a:cubicBezTo>
                      <a:pt x="842955" y="904366"/>
                      <a:pt x="842955" y="904366"/>
                      <a:pt x="842301" y="904366"/>
                    </a:cubicBezTo>
                    <a:cubicBezTo>
                      <a:pt x="837070" y="906984"/>
                      <a:pt x="829876" y="910910"/>
                      <a:pt x="822028" y="910910"/>
                    </a:cubicBezTo>
                    <a:cubicBezTo>
                      <a:pt x="805679" y="909601"/>
                      <a:pt x="789330" y="874264"/>
                      <a:pt x="789330" y="861831"/>
                    </a:cubicBezTo>
                    <a:cubicBezTo>
                      <a:pt x="789330" y="849397"/>
                      <a:pt x="795870" y="846780"/>
                      <a:pt x="800448" y="844162"/>
                    </a:cubicBezTo>
                    <a:cubicBezTo>
                      <a:pt x="800448" y="844162"/>
                      <a:pt x="799140" y="842853"/>
                      <a:pt x="799140" y="842199"/>
                    </a:cubicBezTo>
                    <a:cubicBezTo>
                      <a:pt x="796524" y="838927"/>
                      <a:pt x="796524" y="836310"/>
                      <a:pt x="796524" y="833692"/>
                    </a:cubicBezTo>
                    <a:cubicBezTo>
                      <a:pt x="792600" y="835655"/>
                      <a:pt x="786061" y="838927"/>
                      <a:pt x="780175" y="836310"/>
                    </a:cubicBezTo>
                    <a:cubicBezTo>
                      <a:pt x="771020" y="831729"/>
                      <a:pt x="776251" y="820604"/>
                      <a:pt x="779521" y="814060"/>
                    </a:cubicBezTo>
                    <a:cubicBezTo>
                      <a:pt x="780829" y="812097"/>
                      <a:pt x="782791" y="808171"/>
                      <a:pt x="782791" y="806862"/>
                    </a:cubicBezTo>
                    <a:cubicBezTo>
                      <a:pt x="782791" y="804245"/>
                      <a:pt x="779521" y="796392"/>
                      <a:pt x="777559" y="792465"/>
                    </a:cubicBezTo>
                    <a:cubicBezTo>
                      <a:pt x="775597" y="787230"/>
                      <a:pt x="774289" y="784613"/>
                      <a:pt x="773636" y="781995"/>
                    </a:cubicBezTo>
                    <a:cubicBezTo>
                      <a:pt x="772981" y="776760"/>
                      <a:pt x="774944" y="771525"/>
                      <a:pt x="777559" y="766290"/>
                    </a:cubicBezTo>
                    <a:cubicBezTo>
                      <a:pt x="777559" y="766290"/>
                      <a:pt x="776251" y="766290"/>
                      <a:pt x="775597" y="766290"/>
                    </a:cubicBezTo>
                    <a:cubicBezTo>
                      <a:pt x="772981" y="765635"/>
                      <a:pt x="769712" y="764327"/>
                      <a:pt x="767750" y="763018"/>
                    </a:cubicBezTo>
                    <a:cubicBezTo>
                      <a:pt x="765788" y="761709"/>
                      <a:pt x="764480" y="759092"/>
                      <a:pt x="764480" y="756474"/>
                    </a:cubicBezTo>
                    <a:cubicBezTo>
                      <a:pt x="764480" y="750585"/>
                      <a:pt x="770366" y="746658"/>
                      <a:pt x="781483" y="739460"/>
                    </a:cubicBezTo>
                    <a:cubicBezTo>
                      <a:pt x="783445" y="738151"/>
                      <a:pt x="784753" y="737497"/>
                      <a:pt x="785407" y="736842"/>
                    </a:cubicBezTo>
                    <a:cubicBezTo>
                      <a:pt x="786715" y="735534"/>
                      <a:pt x="788677" y="734879"/>
                      <a:pt x="789985" y="734879"/>
                    </a:cubicBezTo>
                    <a:cubicBezTo>
                      <a:pt x="785407" y="725063"/>
                      <a:pt x="776251" y="710667"/>
                      <a:pt x="771020" y="703468"/>
                    </a:cubicBezTo>
                    <a:cubicBezTo>
                      <a:pt x="766442" y="696925"/>
                      <a:pt x="759902" y="684491"/>
                      <a:pt x="754671" y="675330"/>
                    </a:cubicBezTo>
                    <a:lnTo>
                      <a:pt x="752055" y="670749"/>
                    </a:lnTo>
                    <a:cubicBezTo>
                      <a:pt x="750747" y="668132"/>
                      <a:pt x="747477" y="665514"/>
                      <a:pt x="743553" y="662242"/>
                    </a:cubicBezTo>
                    <a:cubicBezTo>
                      <a:pt x="738322" y="658316"/>
                      <a:pt x="732436" y="653081"/>
                      <a:pt x="724589" y="644573"/>
                    </a:cubicBezTo>
                    <a:cubicBezTo>
                      <a:pt x="713471" y="631486"/>
                      <a:pt x="711509" y="623633"/>
                      <a:pt x="710201" y="617744"/>
                    </a:cubicBezTo>
                    <a:cubicBezTo>
                      <a:pt x="710201" y="615780"/>
                      <a:pt x="709548" y="614472"/>
                      <a:pt x="708893" y="612508"/>
                    </a:cubicBezTo>
                    <a:cubicBezTo>
                      <a:pt x="708240" y="609891"/>
                      <a:pt x="706278" y="608582"/>
                      <a:pt x="703008" y="605965"/>
                    </a:cubicBezTo>
                    <a:cubicBezTo>
                      <a:pt x="699738" y="603347"/>
                      <a:pt x="695814" y="600075"/>
                      <a:pt x="691890" y="594840"/>
                    </a:cubicBezTo>
                    <a:cubicBezTo>
                      <a:pt x="689929" y="592222"/>
                      <a:pt x="687966" y="590259"/>
                      <a:pt x="686659" y="587642"/>
                    </a:cubicBezTo>
                    <a:cubicBezTo>
                      <a:pt x="681427" y="580443"/>
                      <a:pt x="677503" y="575208"/>
                      <a:pt x="669002" y="570627"/>
                    </a:cubicBezTo>
                    <a:cubicBezTo>
                      <a:pt x="652653" y="561466"/>
                      <a:pt x="650691" y="545761"/>
                      <a:pt x="650691" y="533327"/>
                    </a:cubicBezTo>
                    <a:cubicBezTo>
                      <a:pt x="650691" y="520894"/>
                      <a:pt x="655268" y="503225"/>
                      <a:pt x="658538" y="487520"/>
                    </a:cubicBezTo>
                    <a:cubicBezTo>
                      <a:pt x="659846" y="480976"/>
                      <a:pt x="661154" y="475741"/>
                      <a:pt x="661808" y="472469"/>
                    </a:cubicBezTo>
                    <a:cubicBezTo>
                      <a:pt x="663116" y="465925"/>
                      <a:pt x="667694" y="451529"/>
                      <a:pt x="672272" y="438441"/>
                    </a:cubicBezTo>
                    <a:cubicBezTo>
                      <a:pt x="675541" y="429279"/>
                      <a:pt x="679465" y="417500"/>
                      <a:pt x="679465" y="414883"/>
                    </a:cubicBezTo>
                    <a:cubicBezTo>
                      <a:pt x="680119" y="409648"/>
                      <a:pt x="676849" y="392634"/>
                      <a:pt x="674233" y="386744"/>
                    </a:cubicBezTo>
                    <a:cubicBezTo>
                      <a:pt x="672925" y="384127"/>
                      <a:pt x="662462" y="380200"/>
                      <a:pt x="658538" y="378891"/>
                    </a:cubicBezTo>
                    <a:cubicBezTo>
                      <a:pt x="655923" y="378237"/>
                      <a:pt x="653961" y="376928"/>
                      <a:pt x="652653" y="376274"/>
                    </a:cubicBezTo>
                    <a:cubicBezTo>
                      <a:pt x="648729" y="374311"/>
                      <a:pt x="642189" y="367767"/>
                      <a:pt x="625840" y="348789"/>
                    </a:cubicBezTo>
                    <a:cubicBezTo>
                      <a:pt x="619955" y="342246"/>
                      <a:pt x="614069" y="335047"/>
                      <a:pt x="611453" y="333084"/>
                    </a:cubicBezTo>
                    <a:cubicBezTo>
                      <a:pt x="608184" y="331121"/>
                      <a:pt x="589872" y="329812"/>
                      <a:pt x="581371" y="329158"/>
                    </a:cubicBezTo>
                    <a:cubicBezTo>
                      <a:pt x="570254" y="328503"/>
                      <a:pt x="565022" y="327849"/>
                      <a:pt x="562406" y="326540"/>
                    </a:cubicBezTo>
                    <a:cubicBezTo>
                      <a:pt x="551943" y="322614"/>
                      <a:pt x="527746" y="266336"/>
                      <a:pt x="526438" y="262410"/>
                    </a:cubicBezTo>
                    <a:cubicBezTo>
                      <a:pt x="524476" y="254557"/>
                      <a:pt x="526438" y="248668"/>
                      <a:pt x="528400" y="243433"/>
                    </a:cubicBezTo>
                    <a:cubicBezTo>
                      <a:pt x="529708" y="240161"/>
                      <a:pt x="531016" y="237543"/>
                      <a:pt x="531016" y="234271"/>
                    </a:cubicBezTo>
                    <a:cubicBezTo>
                      <a:pt x="532324" y="221184"/>
                      <a:pt x="532978" y="207441"/>
                      <a:pt x="532324" y="200898"/>
                    </a:cubicBezTo>
                    <a:cubicBezTo>
                      <a:pt x="529708" y="200898"/>
                      <a:pt x="525784" y="202206"/>
                      <a:pt x="523822" y="202861"/>
                    </a:cubicBezTo>
                    <a:cubicBezTo>
                      <a:pt x="518591" y="204169"/>
                      <a:pt x="515321" y="204824"/>
                      <a:pt x="512705" y="204824"/>
                    </a:cubicBezTo>
                    <a:cubicBezTo>
                      <a:pt x="509435" y="204824"/>
                      <a:pt x="507473" y="202861"/>
                      <a:pt x="506165" y="200243"/>
                    </a:cubicBezTo>
                    <a:cubicBezTo>
                      <a:pt x="505512" y="197626"/>
                      <a:pt x="503550" y="191736"/>
                      <a:pt x="534286" y="1649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B5444A33-73CB-95FF-2B93-5102247B0794}"/>
                  </a:ext>
                </a:extLst>
              </p:cNvPr>
              <p:cNvSpPr/>
              <p:nvPr/>
            </p:nvSpPr>
            <p:spPr>
              <a:xfrm>
                <a:off x="2959488" y="2046681"/>
                <a:ext cx="13286" cy="15050"/>
              </a:xfrm>
              <a:custGeom>
                <a:avLst/>
                <a:gdLst>
                  <a:gd name="connsiteX0" fmla="*/ 207 w 13286"/>
                  <a:gd name="connsiteY0" fmla="*/ 5235 h 15050"/>
                  <a:gd name="connsiteX1" fmla="*/ 4131 w 13286"/>
                  <a:gd name="connsiteY1" fmla="*/ 0 h 15050"/>
                  <a:gd name="connsiteX2" fmla="*/ 8709 w 13286"/>
                  <a:gd name="connsiteY2" fmla="*/ 3272 h 15050"/>
                  <a:gd name="connsiteX3" fmla="*/ 13286 w 13286"/>
                  <a:gd name="connsiteY3" fmla="*/ 9816 h 15050"/>
                  <a:gd name="connsiteX4" fmla="*/ 13286 w 13286"/>
                  <a:gd name="connsiteY4" fmla="*/ 15051 h 15050"/>
                  <a:gd name="connsiteX5" fmla="*/ 6093 w 13286"/>
                  <a:gd name="connsiteY5" fmla="*/ 11124 h 15050"/>
                  <a:gd name="connsiteX6" fmla="*/ 207 w 13286"/>
                  <a:gd name="connsiteY6" fmla="*/ 5235 h 1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6" h="15050">
                    <a:moveTo>
                      <a:pt x="207" y="5235"/>
                    </a:moveTo>
                    <a:cubicBezTo>
                      <a:pt x="2823" y="3272"/>
                      <a:pt x="4131" y="0"/>
                      <a:pt x="4131" y="0"/>
                    </a:cubicBezTo>
                    <a:cubicBezTo>
                      <a:pt x="4131" y="0"/>
                      <a:pt x="7401" y="0"/>
                      <a:pt x="8709" y="3272"/>
                    </a:cubicBezTo>
                    <a:cubicBezTo>
                      <a:pt x="9363" y="6544"/>
                      <a:pt x="12633" y="7198"/>
                      <a:pt x="13286" y="9816"/>
                    </a:cubicBezTo>
                    <a:cubicBezTo>
                      <a:pt x="13286" y="12433"/>
                      <a:pt x="13286" y="15051"/>
                      <a:pt x="13286" y="15051"/>
                    </a:cubicBezTo>
                    <a:cubicBezTo>
                      <a:pt x="13286" y="15051"/>
                      <a:pt x="8055" y="11124"/>
                      <a:pt x="6093" y="11124"/>
                    </a:cubicBezTo>
                    <a:cubicBezTo>
                      <a:pt x="4131" y="11124"/>
                      <a:pt x="-1100" y="7198"/>
                      <a:pt x="207" y="52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1C9B09BE-EEB2-C147-49B3-2A2F4E19D7DC}"/>
                  </a:ext>
                </a:extLst>
              </p:cNvPr>
              <p:cNvSpPr/>
              <p:nvPr/>
            </p:nvSpPr>
            <p:spPr>
              <a:xfrm>
                <a:off x="2957733" y="2058891"/>
                <a:ext cx="9682" cy="11552"/>
              </a:xfrm>
              <a:custGeom>
                <a:avLst/>
                <a:gdLst>
                  <a:gd name="connsiteX0" fmla="*/ 0 w 9682"/>
                  <a:gd name="connsiteY0" fmla="*/ 3495 h 11552"/>
                  <a:gd name="connsiteX1" fmla="*/ 7194 w 9682"/>
                  <a:gd name="connsiteY1" fmla="*/ 11348 h 11552"/>
                  <a:gd name="connsiteX2" fmla="*/ 9156 w 9682"/>
                  <a:gd name="connsiteY2" fmla="*/ 4804 h 11552"/>
                  <a:gd name="connsiteX3" fmla="*/ 0 w 9682"/>
                  <a:gd name="connsiteY3" fmla="*/ 2841 h 1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2" h="11552">
                    <a:moveTo>
                      <a:pt x="0" y="3495"/>
                    </a:moveTo>
                    <a:cubicBezTo>
                      <a:pt x="0" y="7421"/>
                      <a:pt x="5886" y="12656"/>
                      <a:pt x="7194" y="11348"/>
                    </a:cubicBezTo>
                    <a:cubicBezTo>
                      <a:pt x="9156" y="10039"/>
                      <a:pt x="10464" y="6767"/>
                      <a:pt x="9156" y="4804"/>
                    </a:cubicBezTo>
                    <a:cubicBezTo>
                      <a:pt x="7848" y="2841"/>
                      <a:pt x="654" y="-3703"/>
                      <a:pt x="0" y="28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8D404E4D-660B-73D6-F997-8D2FF928C1F1}"/>
                  </a:ext>
                </a:extLst>
              </p:cNvPr>
              <p:cNvSpPr/>
              <p:nvPr/>
            </p:nvSpPr>
            <p:spPr>
              <a:xfrm>
                <a:off x="2968616" y="2015270"/>
                <a:ext cx="32933" cy="59654"/>
              </a:xfrm>
              <a:custGeom>
                <a:avLst/>
                <a:gdLst>
                  <a:gd name="connsiteX0" fmla="*/ 8083 w 32933"/>
                  <a:gd name="connsiteY0" fmla="*/ 49734 h 59654"/>
                  <a:gd name="connsiteX1" fmla="*/ 14622 w 32933"/>
                  <a:gd name="connsiteY1" fmla="*/ 59549 h 59654"/>
                  <a:gd name="connsiteX2" fmla="*/ 21816 w 32933"/>
                  <a:gd name="connsiteY2" fmla="*/ 57586 h 59654"/>
                  <a:gd name="connsiteX3" fmla="*/ 26393 w 32933"/>
                  <a:gd name="connsiteY3" fmla="*/ 56278 h 59654"/>
                  <a:gd name="connsiteX4" fmla="*/ 32933 w 32933"/>
                  <a:gd name="connsiteY4" fmla="*/ 53660 h 59654"/>
                  <a:gd name="connsiteX5" fmla="*/ 30971 w 32933"/>
                  <a:gd name="connsiteY5" fmla="*/ 44499 h 59654"/>
                  <a:gd name="connsiteX6" fmla="*/ 29009 w 32933"/>
                  <a:gd name="connsiteY6" fmla="*/ 35991 h 59654"/>
                  <a:gd name="connsiteX7" fmla="*/ 27701 w 32933"/>
                  <a:gd name="connsiteY7" fmla="*/ 22904 h 59654"/>
                  <a:gd name="connsiteX8" fmla="*/ 25085 w 32933"/>
                  <a:gd name="connsiteY8" fmla="*/ 15705 h 59654"/>
                  <a:gd name="connsiteX9" fmla="*/ 23777 w 32933"/>
                  <a:gd name="connsiteY9" fmla="*/ 9161 h 59654"/>
                  <a:gd name="connsiteX10" fmla="*/ 17238 w 32933"/>
                  <a:gd name="connsiteY10" fmla="*/ 0 h 59654"/>
                  <a:gd name="connsiteX11" fmla="*/ 11352 w 32933"/>
                  <a:gd name="connsiteY11" fmla="*/ 5235 h 59654"/>
                  <a:gd name="connsiteX12" fmla="*/ 17238 w 32933"/>
                  <a:gd name="connsiteY12" fmla="*/ 13088 h 59654"/>
                  <a:gd name="connsiteX13" fmla="*/ 21816 w 32933"/>
                  <a:gd name="connsiteY13" fmla="*/ 18323 h 59654"/>
                  <a:gd name="connsiteX14" fmla="*/ 20508 w 32933"/>
                  <a:gd name="connsiteY14" fmla="*/ 28793 h 59654"/>
                  <a:gd name="connsiteX15" fmla="*/ 17238 w 32933"/>
                  <a:gd name="connsiteY15" fmla="*/ 33374 h 59654"/>
                  <a:gd name="connsiteX16" fmla="*/ 15276 w 32933"/>
                  <a:gd name="connsiteY16" fmla="*/ 39263 h 59654"/>
                  <a:gd name="connsiteX17" fmla="*/ 12660 w 32933"/>
                  <a:gd name="connsiteY17" fmla="*/ 32719 h 59654"/>
                  <a:gd name="connsiteX18" fmla="*/ 8736 w 32933"/>
                  <a:gd name="connsiteY18" fmla="*/ 28139 h 59654"/>
                  <a:gd name="connsiteX19" fmla="*/ 3505 w 32933"/>
                  <a:gd name="connsiteY19" fmla="*/ 25521 h 59654"/>
                  <a:gd name="connsiteX20" fmla="*/ 235 w 32933"/>
                  <a:gd name="connsiteY20" fmla="*/ 29448 h 59654"/>
                  <a:gd name="connsiteX21" fmla="*/ 4813 w 32933"/>
                  <a:gd name="connsiteY21" fmla="*/ 39263 h 59654"/>
                  <a:gd name="connsiteX22" fmla="*/ 7428 w 32933"/>
                  <a:gd name="connsiteY22" fmla="*/ 50388 h 5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933" h="59654">
                    <a:moveTo>
                      <a:pt x="8083" y="49734"/>
                    </a:moveTo>
                    <a:cubicBezTo>
                      <a:pt x="8083" y="54314"/>
                      <a:pt x="12006" y="58895"/>
                      <a:pt x="14622" y="59549"/>
                    </a:cubicBezTo>
                    <a:cubicBezTo>
                      <a:pt x="17238" y="60204"/>
                      <a:pt x="19854" y="57586"/>
                      <a:pt x="21816" y="57586"/>
                    </a:cubicBezTo>
                    <a:cubicBezTo>
                      <a:pt x="23777" y="57586"/>
                      <a:pt x="26393" y="56278"/>
                      <a:pt x="26393" y="56278"/>
                    </a:cubicBezTo>
                    <a:cubicBezTo>
                      <a:pt x="26393" y="56278"/>
                      <a:pt x="32933" y="55623"/>
                      <a:pt x="32933" y="53660"/>
                    </a:cubicBezTo>
                    <a:cubicBezTo>
                      <a:pt x="32933" y="51697"/>
                      <a:pt x="31625" y="47771"/>
                      <a:pt x="30971" y="44499"/>
                    </a:cubicBezTo>
                    <a:cubicBezTo>
                      <a:pt x="30971" y="41881"/>
                      <a:pt x="29009" y="35991"/>
                      <a:pt x="29009" y="35991"/>
                    </a:cubicBezTo>
                    <a:cubicBezTo>
                      <a:pt x="29009" y="35991"/>
                      <a:pt x="28355" y="24867"/>
                      <a:pt x="27701" y="22904"/>
                    </a:cubicBezTo>
                    <a:cubicBezTo>
                      <a:pt x="27701" y="20941"/>
                      <a:pt x="25085" y="17014"/>
                      <a:pt x="25085" y="15705"/>
                    </a:cubicBezTo>
                    <a:cubicBezTo>
                      <a:pt x="25085" y="14397"/>
                      <a:pt x="25085" y="10470"/>
                      <a:pt x="23777" y="9161"/>
                    </a:cubicBezTo>
                    <a:cubicBezTo>
                      <a:pt x="22470" y="7853"/>
                      <a:pt x="19200" y="654"/>
                      <a:pt x="17238" y="0"/>
                    </a:cubicBezTo>
                    <a:cubicBezTo>
                      <a:pt x="15276" y="0"/>
                      <a:pt x="10698" y="1309"/>
                      <a:pt x="11352" y="5235"/>
                    </a:cubicBezTo>
                    <a:cubicBezTo>
                      <a:pt x="11352" y="9161"/>
                      <a:pt x="13968" y="11125"/>
                      <a:pt x="17238" y="13088"/>
                    </a:cubicBezTo>
                    <a:cubicBezTo>
                      <a:pt x="19854" y="15705"/>
                      <a:pt x="21816" y="16360"/>
                      <a:pt x="21816" y="18323"/>
                    </a:cubicBezTo>
                    <a:cubicBezTo>
                      <a:pt x="21816" y="20941"/>
                      <a:pt x="21816" y="26176"/>
                      <a:pt x="20508" y="28793"/>
                    </a:cubicBezTo>
                    <a:cubicBezTo>
                      <a:pt x="19200" y="31411"/>
                      <a:pt x="17892" y="31411"/>
                      <a:pt x="17238" y="33374"/>
                    </a:cubicBezTo>
                    <a:cubicBezTo>
                      <a:pt x="17238" y="35337"/>
                      <a:pt x="15276" y="39263"/>
                      <a:pt x="15276" y="39263"/>
                    </a:cubicBezTo>
                    <a:cubicBezTo>
                      <a:pt x="15276" y="39263"/>
                      <a:pt x="13968" y="34028"/>
                      <a:pt x="12660" y="32719"/>
                    </a:cubicBezTo>
                    <a:cubicBezTo>
                      <a:pt x="11352" y="31411"/>
                      <a:pt x="9391" y="30102"/>
                      <a:pt x="8736" y="28139"/>
                    </a:cubicBezTo>
                    <a:cubicBezTo>
                      <a:pt x="8083" y="26176"/>
                      <a:pt x="3505" y="25521"/>
                      <a:pt x="3505" y="25521"/>
                    </a:cubicBezTo>
                    <a:cubicBezTo>
                      <a:pt x="3505" y="25521"/>
                      <a:pt x="-1073" y="26176"/>
                      <a:pt x="235" y="29448"/>
                    </a:cubicBezTo>
                    <a:cubicBezTo>
                      <a:pt x="1543" y="32065"/>
                      <a:pt x="2851" y="36646"/>
                      <a:pt x="4813" y="39263"/>
                    </a:cubicBezTo>
                    <a:cubicBezTo>
                      <a:pt x="6775" y="41881"/>
                      <a:pt x="7428" y="49734"/>
                      <a:pt x="7428" y="503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7D7DBBB1-F11E-0242-DDCB-8FB565157B64}"/>
                  </a:ext>
                </a:extLst>
              </p:cNvPr>
              <p:cNvSpPr/>
              <p:nvPr/>
            </p:nvSpPr>
            <p:spPr>
              <a:xfrm>
                <a:off x="2973978" y="2032893"/>
                <a:ext cx="7076" cy="5327"/>
              </a:xfrm>
              <a:custGeom>
                <a:avLst/>
                <a:gdLst>
                  <a:gd name="connsiteX0" fmla="*/ 1412 w 7076"/>
                  <a:gd name="connsiteY0" fmla="*/ 46 h 5327"/>
                  <a:gd name="connsiteX1" fmla="*/ 6644 w 7076"/>
                  <a:gd name="connsiteY1" fmla="*/ 5281 h 5327"/>
                  <a:gd name="connsiteX2" fmla="*/ 1412 w 7076"/>
                  <a:gd name="connsiteY2" fmla="*/ 46 h 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76" h="5327">
                    <a:moveTo>
                      <a:pt x="1412" y="46"/>
                    </a:moveTo>
                    <a:cubicBezTo>
                      <a:pt x="3374" y="-608"/>
                      <a:pt x="8606" y="5936"/>
                      <a:pt x="6644" y="5281"/>
                    </a:cubicBezTo>
                    <a:cubicBezTo>
                      <a:pt x="4682" y="5281"/>
                      <a:pt x="-3166" y="2009"/>
                      <a:pt x="1412" y="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A7087CAD-BC2A-60AB-D693-5B99AC0BF6BE}"/>
                  </a:ext>
                </a:extLst>
              </p:cNvPr>
              <p:cNvSpPr/>
              <p:nvPr/>
            </p:nvSpPr>
            <p:spPr>
              <a:xfrm>
                <a:off x="2996147" y="2023777"/>
                <a:ext cx="24635" cy="31410"/>
              </a:xfrm>
              <a:custGeom>
                <a:avLst/>
                <a:gdLst>
                  <a:gd name="connsiteX0" fmla="*/ 2786 w 24635"/>
                  <a:gd name="connsiteY0" fmla="*/ 0 h 31410"/>
                  <a:gd name="connsiteX1" fmla="*/ 10634 w 24635"/>
                  <a:gd name="connsiteY1" fmla="*/ 1963 h 31410"/>
                  <a:gd name="connsiteX2" fmla="*/ 18481 w 24635"/>
                  <a:gd name="connsiteY2" fmla="*/ 6544 h 31410"/>
                  <a:gd name="connsiteX3" fmla="*/ 18481 w 24635"/>
                  <a:gd name="connsiteY3" fmla="*/ 12433 h 31410"/>
                  <a:gd name="connsiteX4" fmla="*/ 24367 w 24635"/>
                  <a:gd name="connsiteY4" fmla="*/ 12433 h 31410"/>
                  <a:gd name="connsiteX5" fmla="*/ 22405 w 24635"/>
                  <a:gd name="connsiteY5" fmla="*/ 20286 h 31410"/>
                  <a:gd name="connsiteX6" fmla="*/ 23713 w 24635"/>
                  <a:gd name="connsiteY6" fmla="*/ 26830 h 31410"/>
                  <a:gd name="connsiteX7" fmla="*/ 17827 w 24635"/>
                  <a:gd name="connsiteY7" fmla="*/ 31411 h 31410"/>
                  <a:gd name="connsiteX8" fmla="*/ 11942 w 24635"/>
                  <a:gd name="connsiteY8" fmla="*/ 26176 h 31410"/>
                  <a:gd name="connsiteX9" fmla="*/ 8018 w 24635"/>
                  <a:gd name="connsiteY9" fmla="*/ 20940 h 31410"/>
                  <a:gd name="connsiteX10" fmla="*/ 8018 w 24635"/>
                  <a:gd name="connsiteY10" fmla="*/ 12433 h 31410"/>
                  <a:gd name="connsiteX11" fmla="*/ 3440 w 24635"/>
                  <a:gd name="connsiteY11" fmla="*/ 9162 h 31410"/>
                  <a:gd name="connsiteX12" fmla="*/ 2132 w 24635"/>
                  <a:gd name="connsiteY12" fmla="*/ 654 h 3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635" h="31410">
                    <a:moveTo>
                      <a:pt x="2786" y="0"/>
                    </a:moveTo>
                    <a:cubicBezTo>
                      <a:pt x="7364" y="654"/>
                      <a:pt x="8018" y="-1309"/>
                      <a:pt x="10634" y="1963"/>
                    </a:cubicBezTo>
                    <a:cubicBezTo>
                      <a:pt x="13250" y="4581"/>
                      <a:pt x="16519" y="3272"/>
                      <a:pt x="18481" y="6544"/>
                    </a:cubicBezTo>
                    <a:cubicBezTo>
                      <a:pt x="20443" y="9162"/>
                      <a:pt x="17173" y="11125"/>
                      <a:pt x="18481" y="12433"/>
                    </a:cubicBezTo>
                    <a:cubicBezTo>
                      <a:pt x="19789" y="13742"/>
                      <a:pt x="23713" y="10470"/>
                      <a:pt x="24367" y="12433"/>
                    </a:cubicBezTo>
                    <a:cubicBezTo>
                      <a:pt x="25675" y="14397"/>
                      <a:pt x="21751" y="18323"/>
                      <a:pt x="22405" y="20286"/>
                    </a:cubicBezTo>
                    <a:cubicBezTo>
                      <a:pt x="22405" y="21595"/>
                      <a:pt x="25021" y="24212"/>
                      <a:pt x="23713" y="26830"/>
                    </a:cubicBezTo>
                    <a:cubicBezTo>
                      <a:pt x="22405" y="29448"/>
                      <a:pt x="17827" y="31411"/>
                      <a:pt x="17827" y="31411"/>
                    </a:cubicBezTo>
                    <a:lnTo>
                      <a:pt x="11942" y="26176"/>
                    </a:lnTo>
                    <a:cubicBezTo>
                      <a:pt x="11942" y="26176"/>
                      <a:pt x="6710" y="24212"/>
                      <a:pt x="8018" y="20940"/>
                    </a:cubicBezTo>
                    <a:cubicBezTo>
                      <a:pt x="9326" y="17668"/>
                      <a:pt x="9326" y="14397"/>
                      <a:pt x="8018" y="12433"/>
                    </a:cubicBezTo>
                    <a:cubicBezTo>
                      <a:pt x="6710" y="10470"/>
                      <a:pt x="5402" y="10470"/>
                      <a:pt x="3440" y="9162"/>
                    </a:cubicBezTo>
                    <a:cubicBezTo>
                      <a:pt x="1478" y="7853"/>
                      <a:pt x="-2446" y="0"/>
                      <a:pt x="2132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1158C0A0-EF27-D597-0CBB-14B0A9A43937}"/>
                  </a:ext>
                </a:extLst>
              </p:cNvPr>
              <p:cNvSpPr/>
              <p:nvPr/>
            </p:nvSpPr>
            <p:spPr>
              <a:xfrm>
                <a:off x="3023015" y="2058808"/>
                <a:ext cx="8702" cy="12764"/>
              </a:xfrm>
              <a:custGeom>
                <a:avLst/>
                <a:gdLst>
                  <a:gd name="connsiteX0" fmla="*/ 5345 w 8702"/>
                  <a:gd name="connsiteY0" fmla="*/ 306 h 12764"/>
                  <a:gd name="connsiteX1" fmla="*/ 6653 w 8702"/>
                  <a:gd name="connsiteY1" fmla="*/ 12739 h 12764"/>
                  <a:gd name="connsiteX2" fmla="*/ 5345 w 8702"/>
                  <a:gd name="connsiteY2" fmla="*/ 306 h 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02" h="12764">
                    <a:moveTo>
                      <a:pt x="5345" y="306"/>
                    </a:moveTo>
                    <a:cubicBezTo>
                      <a:pt x="9923" y="960"/>
                      <a:pt x="9269" y="13394"/>
                      <a:pt x="6653" y="12739"/>
                    </a:cubicBezTo>
                    <a:cubicBezTo>
                      <a:pt x="3384" y="12739"/>
                      <a:pt x="-5772" y="-2312"/>
                      <a:pt x="5345" y="3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EBDE34CE-2090-0A80-DCAE-73EA79EEE503}"/>
                  </a:ext>
                </a:extLst>
              </p:cNvPr>
              <p:cNvSpPr/>
              <p:nvPr/>
            </p:nvSpPr>
            <p:spPr>
              <a:xfrm>
                <a:off x="3006591" y="2072258"/>
                <a:ext cx="20111" cy="16512"/>
              </a:xfrm>
              <a:custGeom>
                <a:avLst/>
                <a:gdLst>
                  <a:gd name="connsiteX0" fmla="*/ 4113 w 20111"/>
                  <a:gd name="connsiteY0" fmla="*/ 599 h 16512"/>
                  <a:gd name="connsiteX1" fmla="*/ 17846 w 20111"/>
                  <a:gd name="connsiteY1" fmla="*/ 2562 h 16512"/>
                  <a:gd name="connsiteX2" fmla="*/ 17846 w 20111"/>
                  <a:gd name="connsiteY2" fmla="*/ 16304 h 16512"/>
                  <a:gd name="connsiteX3" fmla="*/ 8691 w 20111"/>
                  <a:gd name="connsiteY3" fmla="*/ 11069 h 16512"/>
                  <a:gd name="connsiteX4" fmla="*/ 843 w 20111"/>
                  <a:gd name="connsiteY4" fmla="*/ 4525 h 16512"/>
                  <a:gd name="connsiteX5" fmla="*/ 4113 w 20111"/>
                  <a:gd name="connsiteY5" fmla="*/ 599 h 1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11" h="16512">
                    <a:moveTo>
                      <a:pt x="4113" y="599"/>
                    </a:moveTo>
                    <a:cubicBezTo>
                      <a:pt x="9999" y="1908"/>
                      <a:pt x="15884" y="-710"/>
                      <a:pt x="17846" y="2562"/>
                    </a:cubicBezTo>
                    <a:cubicBezTo>
                      <a:pt x="19808" y="5834"/>
                      <a:pt x="21770" y="14995"/>
                      <a:pt x="17846" y="16304"/>
                    </a:cubicBezTo>
                    <a:cubicBezTo>
                      <a:pt x="14576" y="17613"/>
                      <a:pt x="11307" y="12378"/>
                      <a:pt x="8691" y="11069"/>
                    </a:cubicBezTo>
                    <a:cubicBezTo>
                      <a:pt x="6075" y="9760"/>
                      <a:pt x="1497" y="7143"/>
                      <a:pt x="843" y="4525"/>
                    </a:cubicBezTo>
                    <a:cubicBezTo>
                      <a:pt x="189" y="1908"/>
                      <a:pt x="-1773" y="-1364"/>
                      <a:pt x="4113" y="59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DCFBEB86-8263-63CC-679A-294F64A43F6D}"/>
                </a:ext>
              </a:extLst>
            </p:cNvPr>
            <p:cNvGrpSpPr/>
            <p:nvPr/>
          </p:nvGrpSpPr>
          <p:grpSpPr>
            <a:xfrm>
              <a:off x="2203953" y="435574"/>
              <a:ext cx="949314" cy="2577829"/>
              <a:chOff x="2203953" y="435574"/>
              <a:chExt cx="949314" cy="2577829"/>
            </a:xfrm>
            <a:solidFill>
              <a:srgbClr val="EDEDEE"/>
            </a:solidFill>
          </p:grpSpPr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855AF5CC-E54C-8CCC-DC56-A2E5D8951DFC}"/>
                  </a:ext>
                </a:extLst>
              </p:cNvPr>
              <p:cNvSpPr/>
              <p:nvPr/>
            </p:nvSpPr>
            <p:spPr>
              <a:xfrm>
                <a:off x="2235760" y="2471293"/>
                <a:ext cx="37445" cy="37646"/>
              </a:xfrm>
              <a:custGeom>
                <a:avLst/>
                <a:gdLst>
                  <a:gd name="connsiteX0" fmla="*/ 0 w 37445"/>
                  <a:gd name="connsiteY0" fmla="*/ 26917 h 37646"/>
                  <a:gd name="connsiteX1" fmla="*/ 9155 w 37445"/>
                  <a:gd name="connsiteY1" fmla="*/ 15792 h 37646"/>
                  <a:gd name="connsiteX2" fmla="*/ 18311 w 37445"/>
                  <a:gd name="connsiteY2" fmla="*/ 9902 h 37646"/>
                  <a:gd name="connsiteX3" fmla="*/ 26158 w 37445"/>
                  <a:gd name="connsiteY3" fmla="*/ 7939 h 37646"/>
                  <a:gd name="connsiteX4" fmla="*/ 30736 w 37445"/>
                  <a:gd name="connsiteY4" fmla="*/ 741 h 37646"/>
                  <a:gd name="connsiteX5" fmla="*/ 34660 w 37445"/>
                  <a:gd name="connsiteY5" fmla="*/ 8594 h 37646"/>
                  <a:gd name="connsiteX6" fmla="*/ 37276 w 37445"/>
                  <a:gd name="connsiteY6" fmla="*/ 20373 h 37646"/>
                  <a:gd name="connsiteX7" fmla="*/ 30082 w 37445"/>
                  <a:gd name="connsiteY7" fmla="*/ 30843 h 37646"/>
                  <a:gd name="connsiteX8" fmla="*/ 22889 w 37445"/>
                  <a:gd name="connsiteY8" fmla="*/ 32152 h 37646"/>
                  <a:gd name="connsiteX9" fmla="*/ 17003 w 37445"/>
                  <a:gd name="connsiteY9" fmla="*/ 32152 h 37646"/>
                  <a:gd name="connsiteX10" fmla="*/ 11117 w 37445"/>
                  <a:gd name="connsiteY10" fmla="*/ 37387 h 37646"/>
                  <a:gd name="connsiteX11" fmla="*/ 1962 w 37445"/>
                  <a:gd name="connsiteY11" fmla="*/ 33460 h 37646"/>
                  <a:gd name="connsiteX12" fmla="*/ 654 w 37445"/>
                  <a:gd name="connsiteY12" fmla="*/ 28225 h 3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445" h="37646">
                    <a:moveTo>
                      <a:pt x="0" y="26917"/>
                    </a:moveTo>
                    <a:cubicBezTo>
                      <a:pt x="2616" y="21681"/>
                      <a:pt x="5886" y="15792"/>
                      <a:pt x="9155" y="15792"/>
                    </a:cubicBezTo>
                    <a:cubicBezTo>
                      <a:pt x="12425" y="15792"/>
                      <a:pt x="16349" y="9902"/>
                      <a:pt x="18311" y="9902"/>
                    </a:cubicBezTo>
                    <a:cubicBezTo>
                      <a:pt x="20273" y="9902"/>
                      <a:pt x="25504" y="9902"/>
                      <a:pt x="26158" y="7939"/>
                    </a:cubicBezTo>
                    <a:cubicBezTo>
                      <a:pt x="26812" y="5976"/>
                      <a:pt x="28120" y="-2531"/>
                      <a:pt x="30736" y="741"/>
                    </a:cubicBezTo>
                    <a:cubicBezTo>
                      <a:pt x="33352" y="4013"/>
                      <a:pt x="32698" y="4013"/>
                      <a:pt x="34660" y="8594"/>
                    </a:cubicBezTo>
                    <a:cubicBezTo>
                      <a:pt x="36622" y="13174"/>
                      <a:pt x="37930" y="13829"/>
                      <a:pt x="37276" y="20373"/>
                    </a:cubicBezTo>
                    <a:cubicBezTo>
                      <a:pt x="36622" y="26262"/>
                      <a:pt x="31390" y="27571"/>
                      <a:pt x="30082" y="30843"/>
                    </a:cubicBezTo>
                    <a:cubicBezTo>
                      <a:pt x="28774" y="34115"/>
                      <a:pt x="26158" y="33460"/>
                      <a:pt x="22889" y="32152"/>
                    </a:cubicBezTo>
                    <a:cubicBezTo>
                      <a:pt x="19619" y="30843"/>
                      <a:pt x="18965" y="29534"/>
                      <a:pt x="17003" y="32152"/>
                    </a:cubicBezTo>
                    <a:cubicBezTo>
                      <a:pt x="15041" y="34769"/>
                      <a:pt x="15695" y="38696"/>
                      <a:pt x="11117" y="37387"/>
                    </a:cubicBezTo>
                    <a:cubicBezTo>
                      <a:pt x="6540" y="36078"/>
                      <a:pt x="3924" y="34769"/>
                      <a:pt x="1962" y="33460"/>
                    </a:cubicBezTo>
                    <a:cubicBezTo>
                      <a:pt x="654" y="31497"/>
                      <a:pt x="-654" y="29534"/>
                      <a:pt x="654" y="282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05542B07-2487-FB51-6BF5-F94F173BE308}"/>
                  </a:ext>
                </a:extLst>
              </p:cNvPr>
              <p:cNvSpPr/>
              <p:nvPr/>
            </p:nvSpPr>
            <p:spPr>
              <a:xfrm>
                <a:off x="2244554" y="2508671"/>
                <a:ext cx="24558" cy="26184"/>
              </a:xfrm>
              <a:custGeom>
                <a:avLst/>
                <a:gdLst>
                  <a:gd name="connsiteX0" fmla="*/ 5593 w 24558"/>
                  <a:gd name="connsiteY0" fmla="*/ 5244 h 26184"/>
                  <a:gd name="connsiteX1" fmla="*/ 14749 w 24558"/>
                  <a:gd name="connsiteY1" fmla="*/ 5244 h 26184"/>
                  <a:gd name="connsiteX2" fmla="*/ 20634 w 24558"/>
                  <a:gd name="connsiteY2" fmla="*/ 663 h 26184"/>
                  <a:gd name="connsiteX3" fmla="*/ 24558 w 24558"/>
                  <a:gd name="connsiteY3" fmla="*/ 7207 h 26184"/>
                  <a:gd name="connsiteX4" fmla="*/ 21288 w 24558"/>
                  <a:gd name="connsiteY4" fmla="*/ 16368 h 26184"/>
                  <a:gd name="connsiteX5" fmla="*/ 15403 w 24558"/>
                  <a:gd name="connsiteY5" fmla="*/ 18332 h 26184"/>
                  <a:gd name="connsiteX6" fmla="*/ 7555 w 24558"/>
                  <a:gd name="connsiteY6" fmla="*/ 26184 h 26184"/>
                  <a:gd name="connsiteX7" fmla="*/ 362 w 24558"/>
                  <a:gd name="connsiteY7" fmla="*/ 20295 h 26184"/>
                  <a:gd name="connsiteX8" fmla="*/ 4939 w 24558"/>
                  <a:gd name="connsiteY8" fmla="*/ 12442 h 26184"/>
                  <a:gd name="connsiteX9" fmla="*/ 4939 w 24558"/>
                  <a:gd name="connsiteY9" fmla="*/ 4589 h 2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558" h="26184">
                    <a:moveTo>
                      <a:pt x="5593" y="5244"/>
                    </a:moveTo>
                    <a:cubicBezTo>
                      <a:pt x="9517" y="5244"/>
                      <a:pt x="12787" y="7207"/>
                      <a:pt x="14749" y="5244"/>
                    </a:cubicBezTo>
                    <a:cubicBezTo>
                      <a:pt x="16711" y="3935"/>
                      <a:pt x="18019" y="-1955"/>
                      <a:pt x="20634" y="663"/>
                    </a:cubicBezTo>
                    <a:cubicBezTo>
                      <a:pt x="23250" y="3280"/>
                      <a:pt x="24558" y="3935"/>
                      <a:pt x="24558" y="7207"/>
                    </a:cubicBezTo>
                    <a:cubicBezTo>
                      <a:pt x="24558" y="10479"/>
                      <a:pt x="24558" y="15714"/>
                      <a:pt x="21288" y="16368"/>
                    </a:cubicBezTo>
                    <a:cubicBezTo>
                      <a:pt x="18019" y="17023"/>
                      <a:pt x="16711" y="14405"/>
                      <a:pt x="15403" y="18332"/>
                    </a:cubicBezTo>
                    <a:cubicBezTo>
                      <a:pt x="14095" y="22258"/>
                      <a:pt x="10171" y="26184"/>
                      <a:pt x="7555" y="26184"/>
                    </a:cubicBezTo>
                    <a:cubicBezTo>
                      <a:pt x="4939" y="26184"/>
                      <a:pt x="-1600" y="22258"/>
                      <a:pt x="362" y="20295"/>
                    </a:cubicBezTo>
                    <a:cubicBezTo>
                      <a:pt x="2324" y="18332"/>
                      <a:pt x="7555" y="13751"/>
                      <a:pt x="4939" y="12442"/>
                    </a:cubicBezTo>
                    <a:cubicBezTo>
                      <a:pt x="2324" y="11133"/>
                      <a:pt x="-2908" y="4589"/>
                      <a:pt x="4939" y="45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76990DF1-AC99-58AA-DDC5-0A9F1B19EFBB}"/>
                  </a:ext>
                </a:extLst>
              </p:cNvPr>
              <p:cNvSpPr/>
              <p:nvPr/>
            </p:nvSpPr>
            <p:spPr>
              <a:xfrm>
                <a:off x="2855185" y="2217979"/>
                <a:ext cx="12299" cy="8103"/>
              </a:xfrm>
              <a:custGeom>
                <a:avLst/>
                <a:gdLst>
                  <a:gd name="connsiteX0" fmla="*/ 530 w 12299"/>
                  <a:gd name="connsiteY0" fmla="*/ 2769 h 8103"/>
                  <a:gd name="connsiteX1" fmla="*/ 11648 w 12299"/>
                  <a:gd name="connsiteY1" fmla="*/ 1460 h 8103"/>
                  <a:gd name="connsiteX2" fmla="*/ 5108 w 12299"/>
                  <a:gd name="connsiteY2" fmla="*/ 8004 h 8103"/>
                  <a:gd name="connsiteX3" fmla="*/ 530 w 12299"/>
                  <a:gd name="connsiteY3" fmla="*/ 2769 h 8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9" h="8103">
                    <a:moveTo>
                      <a:pt x="530" y="2769"/>
                    </a:moveTo>
                    <a:cubicBezTo>
                      <a:pt x="4454" y="2769"/>
                      <a:pt x="9032" y="-2466"/>
                      <a:pt x="11648" y="1460"/>
                    </a:cubicBezTo>
                    <a:cubicBezTo>
                      <a:pt x="14263" y="6041"/>
                      <a:pt x="8378" y="8659"/>
                      <a:pt x="5108" y="8004"/>
                    </a:cubicBezTo>
                    <a:cubicBezTo>
                      <a:pt x="2492" y="7350"/>
                      <a:pt x="-1432" y="2769"/>
                      <a:pt x="530" y="276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1429B4A5-BD2C-F0F3-6D41-6D3B2E1C6DB6}"/>
                  </a:ext>
                </a:extLst>
              </p:cNvPr>
              <p:cNvSpPr/>
              <p:nvPr/>
            </p:nvSpPr>
            <p:spPr>
              <a:xfrm>
                <a:off x="2878266" y="2215313"/>
                <a:ext cx="27804" cy="29049"/>
              </a:xfrm>
              <a:custGeom>
                <a:avLst/>
                <a:gdLst>
                  <a:gd name="connsiteX0" fmla="*/ 992 w 27804"/>
                  <a:gd name="connsiteY0" fmla="*/ 200 h 29049"/>
                  <a:gd name="connsiteX1" fmla="*/ 8839 w 27804"/>
                  <a:gd name="connsiteY1" fmla="*/ 3472 h 29049"/>
                  <a:gd name="connsiteX2" fmla="*/ 15379 w 27804"/>
                  <a:gd name="connsiteY2" fmla="*/ 11325 h 29049"/>
                  <a:gd name="connsiteX3" fmla="*/ 21265 w 27804"/>
                  <a:gd name="connsiteY3" fmla="*/ 13288 h 29049"/>
                  <a:gd name="connsiteX4" fmla="*/ 27804 w 27804"/>
                  <a:gd name="connsiteY4" fmla="*/ 21795 h 29049"/>
                  <a:gd name="connsiteX5" fmla="*/ 23227 w 27804"/>
                  <a:gd name="connsiteY5" fmla="*/ 28993 h 29049"/>
                  <a:gd name="connsiteX6" fmla="*/ 15379 w 27804"/>
                  <a:gd name="connsiteY6" fmla="*/ 25067 h 29049"/>
                  <a:gd name="connsiteX7" fmla="*/ 8185 w 27804"/>
                  <a:gd name="connsiteY7" fmla="*/ 22449 h 29049"/>
                  <a:gd name="connsiteX8" fmla="*/ 6223 w 27804"/>
                  <a:gd name="connsiteY8" fmla="*/ 13288 h 29049"/>
                  <a:gd name="connsiteX9" fmla="*/ 338 w 27804"/>
                  <a:gd name="connsiteY9" fmla="*/ 200 h 2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04" h="29049">
                    <a:moveTo>
                      <a:pt x="992" y="200"/>
                    </a:moveTo>
                    <a:cubicBezTo>
                      <a:pt x="3608" y="2163"/>
                      <a:pt x="6223" y="200"/>
                      <a:pt x="8839" y="3472"/>
                    </a:cubicBezTo>
                    <a:cubicBezTo>
                      <a:pt x="11455" y="6744"/>
                      <a:pt x="12109" y="10670"/>
                      <a:pt x="15379" y="11325"/>
                    </a:cubicBezTo>
                    <a:cubicBezTo>
                      <a:pt x="18649" y="11325"/>
                      <a:pt x="17341" y="10016"/>
                      <a:pt x="21265" y="13288"/>
                    </a:cubicBezTo>
                    <a:cubicBezTo>
                      <a:pt x="25188" y="17214"/>
                      <a:pt x="27804" y="19177"/>
                      <a:pt x="27804" y="21795"/>
                    </a:cubicBezTo>
                    <a:cubicBezTo>
                      <a:pt x="27804" y="24412"/>
                      <a:pt x="24535" y="29648"/>
                      <a:pt x="23227" y="28993"/>
                    </a:cubicBezTo>
                    <a:cubicBezTo>
                      <a:pt x="21919" y="27684"/>
                      <a:pt x="17995" y="26376"/>
                      <a:pt x="15379" y="25067"/>
                    </a:cubicBezTo>
                    <a:cubicBezTo>
                      <a:pt x="12763" y="23758"/>
                      <a:pt x="9493" y="25067"/>
                      <a:pt x="8185" y="22449"/>
                    </a:cubicBezTo>
                    <a:cubicBezTo>
                      <a:pt x="6877" y="19832"/>
                      <a:pt x="6877" y="15251"/>
                      <a:pt x="6223" y="13288"/>
                    </a:cubicBezTo>
                    <a:cubicBezTo>
                      <a:pt x="5569" y="11325"/>
                      <a:pt x="-1624" y="-1763"/>
                      <a:pt x="338" y="2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A0C74A6C-108F-A110-6F5C-8B13FC3A65EE}"/>
                  </a:ext>
                </a:extLst>
              </p:cNvPr>
              <p:cNvSpPr/>
              <p:nvPr/>
            </p:nvSpPr>
            <p:spPr>
              <a:xfrm>
                <a:off x="2881874" y="2242343"/>
                <a:ext cx="13079" cy="10597"/>
              </a:xfrm>
              <a:custGeom>
                <a:avLst/>
                <a:gdLst>
                  <a:gd name="connsiteX0" fmla="*/ 4578 w 13079"/>
                  <a:gd name="connsiteY0" fmla="*/ 0 h 10597"/>
                  <a:gd name="connsiteX1" fmla="*/ 13079 w 13079"/>
                  <a:gd name="connsiteY1" fmla="*/ 6544 h 10597"/>
                  <a:gd name="connsiteX2" fmla="*/ 7193 w 13079"/>
                  <a:gd name="connsiteY2" fmla="*/ 10470 h 10597"/>
                  <a:gd name="connsiteX3" fmla="*/ 0 w 13079"/>
                  <a:gd name="connsiteY3" fmla="*/ 3272 h 10597"/>
                  <a:gd name="connsiteX4" fmla="*/ 4578 w 13079"/>
                  <a:gd name="connsiteY4" fmla="*/ 0 h 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9" h="10597">
                    <a:moveTo>
                      <a:pt x="4578" y="0"/>
                    </a:moveTo>
                    <a:cubicBezTo>
                      <a:pt x="7848" y="0"/>
                      <a:pt x="13079" y="3272"/>
                      <a:pt x="13079" y="6544"/>
                    </a:cubicBezTo>
                    <a:cubicBezTo>
                      <a:pt x="13079" y="9161"/>
                      <a:pt x="9809" y="11124"/>
                      <a:pt x="7193" y="10470"/>
                    </a:cubicBezTo>
                    <a:cubicBezTo>
                      <a:pt x="4578" y="9816"/>
                      <a:pt x="0" y="3926"/>
                      <a:pt x="0" y="3272"/>
                    </a:cubicBezTo>
                    <a:cubicBezTo>
                      <a:pt x="0" y="2618"/>
                      <a:pt x="1308" y="0"/>
                      <a:pt x="457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B1648F86-6CBB-3940-B784-0FDA72EA3AB2}"/>
                  </a:ext>
                </a:extLst>
              </p:cNvPr>
              <p:cNvSpPr/>
              <p:nvPr/>
            </p:nvSpPr>
            <p:spPr>
              <a:xfrm>
                <a:off x="2920985" y="2123495"/>
                <a:ext cx="6665" cy="13850"/>
              </a:xfrm>
              <a:custGeom>
                <a:avLst/>
                <a:gdLst>
                  <a:gd name="connsiteX0" fmla="*/ 1434 w 6665"/>
                  <a:gd name="connsiteY0" fmla="*/ 404 h 13850"/>
                  <a:gd name="connsiteX1" fmla="*/ 6666 w 6665"/>
                  <a:gd name="connsiteY1" fmla="*/ 4985 h 13850"/>
                  <a:gd name="connsiteX2" fmla="*/ 4050 w 6665"/>
                  <a:gd name="connsiteY2" fmla="*/ 13492 h 13850"/>
                  <a:gd name="connsiteX3" fmla="*/ 1434 w 6665"/>
                  <a:gd name="connsiteY3" fmla="*/ 404 h 1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5" h="13850">
                    <a:moveTo>
                      <a:pt x="1434" y="404"/>
                    </a:moveTo>
                    <a:cubicBezTo>
                      <a:pt x="4704" y="-905"/>
                      <a:pt x="6666" y="1058"/>
                      <a:pt x="6666" y="4985"/>
                    </a:cubicBezTo>
                    <a:cubicBezTo>
                      <a:pt x="6666" y="8911"/>
                      <a:pt x="5358" y="15455"/>
                      <a:pt x="4050" y="13492"/>
                    </a:cubicBezTo>
                    <a:cubicBezTo>
                      <a:pt x="2742" y="11529"/>
                      <a:pt x="-2490" y="1713"/>
                      <a:pt x="1434" y="4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BD206842-5E77-C59C-3C2C-C06AFF2FF404}"/>
                  </a:ext>
                </a:extLst>
              </p:cNvPr>
              <p:cNvSpPr/>
              <p:nvPr/>
            </p:nvSpPr>
            <p:spPr>
              <a:xfrm>
                <a:off x="2862700" y="2057627"/>
                <a:ext cx="10961" cy="8935"/>
              </a:xfrm>
              <a:custGeom>
                <a:avLst/>
                <a:gdLst>
                  <a:gd name="connsiteX0" fmla="*/ 3479 w 10961"/>
                  <a:gd name="connsiteY0" fmla="*/ 833 h 8935"/>
                  <a:gd name="connsiteX1" fmla="*/ 10673 w 10961"/>
                  <a:gd name="connsiteY1" fmla="*/ 8032 h 8935"/>
                  <a:gd name="connsiteX2" fmla="*/ 3479 w 10961"/>
                  <a:gd name="connsiteY2" fmla="*/ 833 h 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8935">
                    <a:moveTo>
                      <a:pt x="3479" y="833"/>
                    </a:moveTo>
                    <a:cubicBezTo>
                      <a:pt x="8711" y="-2439"/>
                      <a:pt x="11980" y="4760"/>
                      <a:pt x="10673" y="8032"/>
                    </a:cubicBezTo>
                    <a:cubicBezTo>
                      <a:pt x="9365" y="10649"/>
                      <a:pt x="-6984" y="7377"/>
                      <a:pt x="3479" y="8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B2D902F8-A3FF-E676-52BD-F464ADF29AA4}"/>
                  </a:ext>
                </a:extLst>
              </p:cNvPr>
              <p:cNvSpPr/>
              <p:nvPr/>
            </p:nvSpPr>
            <p:spPr>
              <a:xfrm>
                <a:off x="2767340" y="1602174"/>
                <a:ext cx="9173" cy="5539"/>
              </a:xfrm>
              <a:custGeom>
                <a:avLst/>
                <a:gdLst>
                  <a:gd name="connsiteX0" fmla="*/ 2706 w 9173"/>
                  <a:gd name="connsiteY0" fmla="*/ 5411 h 5539"/>
                  <a:gd name="connsiteX1" fmla="*/ 8592 w 9173"/>
                  <a:gd name="connsiteY1" fmla="*/ 2139 h 5539"/>
                  <a:gd name="connsiteX2" fmla="*/ 745 w 9173"/>
                  <a:gd name="connsiteY2" fmla="*/ 830 h 5539"/>
                  <a:gd name="connsiteX3" fmla="*/ 2706 w 9173"/>
                  <a:gd name="connsiteY3" fmla="*/ 5411 h 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3" h="5539">
                    <a:moveTo>
                      <a:pt x="2706" y="5411"/>
                    </a:moveTo>
                    <a:cubicBezTo>
                      <a:pt x="7284" y="6066"/>
                      <a:pt x="10554" y="4102"/>
                      <a:pt x="8592" y="2139"/>
                    </a:cubicBezTo>
                    <a:cubicBezTo>
                      <a:pt x="5976" y="830"/>
                      <a:pt x="1399" y="-1133"/>
                      <a:pt x="745" y="830"/>
                    </a:cubicBezTo>
                    <a:cubicBezTo>
                      <a:pt x="91" y="2794"/>
                      <a:pt x="-1217" y="4757"/>
                      <a:pt x="2706" y="541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572B93CF-8676-916F-F9DB-B8CFD34E6E7D}"/>
                  </a:ext>
                </a:extLst>
              </p:cNvPr>
              <p:cNvSpPr/>
              <p:nvPr/>
            </p:nvSpPr>
            <p:spPr>
              <a:xfrm>
                <a:off x="2933810" y="1406414"/>
                <a:ext cx="10352" cy="9900"/>
              </a:xfrm>
              <a:custGeom>
                <a:avLst/>
                <a:gdLst>
                  <a:gd name="connsiteX0" fmla="*/ 3650 w 10352"/>
                  <a:gd name="connsiteY0" fmla="*/ 274 h 9900"/>
                  <a:gd name="connsiteX1" fmla="*/ 7574 w 10352"/>
                  <a:gd name="connsiteY1" fmla="*/ 9436 h 9900"/>
                  <a:gd name="connsiteX2" fmla="*/ 3650 w 10352"/>
                  <a:gd name="connsiteY2" fmla="*/ 274 h 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52" h="9900">
                    <a:moveTo>
                      <a:pt x="3650" y="274"/>
                    </a:moveTo>
                    <a:cubicBezTo>
                      <a:pt x="7574" y="-1689"/>
                      <a:pt x="14113" y="7472"/>
                      <a:pt x="7574" y="9436"/>
                    </a:cubicBezTo>
                    <a:cubicBezTo>
                      <a:pt x="1034" y="12053"/>
                      <a:pt x="-3544" y="2892"/>
                      <a:pt x="3650" y="27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6727AAF8-F963-B42D-51EA-4EED4948708E}"/>
                  </a:ext>
                </a:extLst>
              </p:cNvPr>
              <p:cNvSpPr/>
              <p:nvPr/>
            </p:nvSpPr>
            <p:spPr>
              <a:xfrm>
                <a:off x="2741209" y="2601556"/>
                <a:ext cx="58935" cy="215340"/>
              </a:xfrm>
              <a:custGeom>
                <a:avLst/>
                <a:gdLst>
                  <a:gd name="connsiteX0" fmla="*/ 53034 w 58935"/>
                  <a:gd name="connsiteY0" fmla="*/ 2664 h 215340"/>
                  <a:gd name="connsiteX1" fmla="*/ 57612 w 58935"/>
                  <a:gd name="connsiteY1" fmla="*/ 8554 h 215340"/>
                  <a:gd name="connsiteX2" fmla="*/ 54996 w 58935"/>
                  <a:gd name="connsiteY2" fmla="*/ 19678 h 215340"/>
                  <a:gd name="connsiteX3" fmla="*/ 58920 w 58935"/>
                  <a:gd name="connsiteY3" fmla="*/ 29494 h 215340"/>
                  <a:gd name="connsiteX4" fmla="*/ 53688 w 58935"/>
                  <a:gd name="connsiteY4" fmla="*/ 40619 h 215340"/>
                  <a:gd name="connsiteX5" fmla="*/ 49110 w 58935"/>
                  <a:gd name="connsiteY5" fmla="*/ 56979 h 215340"/>
                  <a:gd name="connsiteX6" fmla="*/ 43879 w 58935"/>
                  <a:gd name="connsiteY6" fmla="*/ 62868 h 215340"/>
                  <a:gd name="connsiteX7" fmla="*/ 46494 w 58935"/>
                  <a:gd name="connsiteY7" fmla="*/ 69412 h 215340"/>
                  <a:gd name="connsiteX8" fmla="*/ 41917 w 58935"/>
                  <a:gd name="connsiteY8" fmla="*/ 73993 h 215340"/>
                  <a:gd name="connsiteX9" fmla="*/ 44533 w 58935"/>
                  <a:gd name="connsiteY9" fmla="*/ 80537 h 215340"/>
                  <a:gd name="connsiteX10" fmla="*/ 41263 w 58935"/>
                  <a:gd name="connsiteY10" fmla="*/ 89698 h 215340"/>
                  <a:gd name="connsiteX11" fmla="*/ 41263 w 58935"/>
                  <a:gd name="connsiteY11" fmla="*/ 98860 h 215340"/>
                  <a:gd name="connsiteX12" fmla="*/ 34723 w 58935"/>
                  <a:gd name="connsiteY12" fmla="*/ 106058 h 215340"/>
                  <a:gd name="connsiteX13" fmla="*/ 32107 w 58935"/>
                  <a:gd name="connsiteY13" fmla="*/ 128307 h 215340"/>
                  <a:gd name="connsiteX14" fmla="*/ 28837 w 58935"/>
                  <a:gd name="connsiteY14" fmla="*/ 145975 h 215340"/>
                  <a:gd name="connsiteX15" fmla="*/ 24914 w 58935"/>
                  <a:gd name="connsiteY15" fmla="*/ 156446 h 215340"/>
                  <a:gd name="connsiteX16" fmla="*/ 24260 w 58935"/>
                  <a:gd name="connsiteY16" fmla="*/ 165607 h 215340"/>
                  <a:gd name="connsiteX17" fmla="*/ 22952 w 58935"/>
                  <a:gd name="connsiteY17" fmla="*/ 173460 h 215340"/>
                  <a:gd name="connsiteX18" fmla="*/ 19682 w 58935"/>
                  <a:gd name="connsiteY18" fmla="*/ 181313 h 215340"/>
                  <a:gd name="connsiteX19" fmla="*/ 22298 w 58935"/>
                  <a:gd name="connsiteY19" fmla="*/ 189165 h 215340"/>
                  <a:gd name="connsiteX20" fmla="*/ 15104 w 58935"/>
                  <a:gd name="connsiteY20" fmla="*/ 200290 h 215340"/>
                  <a:gd name="connsiteX21" fmla="*/ 14451 w 58935"/>
                  <a:gd name="connsiteY21" fmla="*/ 210106 h 215340"/>
                  <a:gd name="connsiteX22" fmla="*/ 9219 w 58935"/>
                  <a:gd name="connsiteY22" fmla="*/ 215341 h 215340"/>
                  <a:gd name="connsiteX23" fmla="*/ 3987 w 58935"/>
                  <a:gd name="connsiteY23" fmla="*/ 200290 h 215340"/>
                  <a:gd name="connsiteX24" fmla="*/ 5949 w 58935"/>
                  <a:gd name="connsiteY24" fmla="*/ 181967 h 215340"/>
                  <a:gd name="connsiteX25" fmla="*/ 63 w 58935"/>
                  <a:gd name="connsiteY25" fmla="*/ 163644 h 215340"/>
                  <a:gd name="connsiteX26" fmla="*/ 3987 w 58935"/>
                  <a:gd name="connsiteY26" fmla="*/ 144012 h 215340"/>
                  <a:gd name="connsiteX27" fmla="*/ 8565 w 58935"/>
                  <a:gd name="connsiteY27" fmla="*/ 135505 h 215340"/>
                  <a:gd name="connsiteX28" fmla="*/ 10527 w 58935"/>
                  <a:gd name="connsiteY28" fmla="*/ 119800 h 215340"/>
                  <a:gd name="connsiteX29" fmla="*/ 15104 w 58935"/>
                  <a:gd name="connsiteY29" fmla="*/ 103440 h 215340"/>
                  <a:gd name="connsiteX30" fmla="*/ 21644 w 58935"/>
                  <a:gd name="connsiteY30" fmla="*/ 94933 h 215340"/>
                  <a:gd name="connsiteX31" fmla="*/ 30145 w 58935"/>
                  <a:gd name="connsiteY31" fmla="*/ 90352 h 215340"/>
                  <a:gd name="connsiteX32" fmla="*/ 28184 w 58935"/>
                  <a:gd name="connsiteY32" fmla="*/ 75301 h 215340"/>
                  <a:gd name="connsiteX33" fmla="*/ 36685 w 58935"/>
                  <a:gd name="connsiteY33" fmla="*/ 63523 h 215340"/>
                  <a:gd name="connsiteX34" fmla="*/ 39955 w 58935"/>
                  <a:gd name="connsiteY34" fmla="*/ 50435 h 215340"/>
                  <a:gd name="connsiteX35" fmla="*/ 41263 w 58935"/>
                  <a:gd name="connsiteY35" fmla="*/ 39965 h 215340"/>
                  <a:gd name="connsiteX36" fmla="*/ 38647 w 58935"/>
                  <a:gd name="connsiteY36" fmla="*/ 31457 h 215340"/>
                  <a:gd name="connsiteX37" fmla="*/ 43225 w 58935"/>
                  <a:gd name="connsiteY37" fmla="*/ 24913 h 215340"/>
                  <a:gd name="connsiteX38" fmla="*/ 43879 w 58935"/>
                  <a:gd name="connsiteY38" fmla="*/ 13135 h 215340"/>
                  <a:gd name="connsiteX39" fmla="*/ 53034 w 58935"/>
                  <a:gd name="connsiteY39" fmla="*/ 1356 h 2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8935" h="215340">
                    <a:moveTo>
                      <a:pt x="53034" y="2664"/>
                    </a:moveTo>
                    <a:cubicBezTo>
                      <a:pt x="57612" y="8554"/>
                      <a:pt x="60882" y="1356"/>
                      <a:pt x="57612" y="8554"/>
                    </a:cubicBezTo>
                    <a:cubicBezTo>
                      <a:pt x="54342" y="15752"/>
                      <a:pt x="52380" y="14443"/>
                      <a:pt x="54996" y="19678"/>
                    </a:cubicBezTo>
                    <a:cubicBezTo>
                      <a:pt x="57612" y="24913"/>
                      <a:pt x="58920" y="29494"/>
                      <a:pt x="58920" y="29494"/>
                    </a:cubicBezTo>
                    <a:cubicBezTo>
                      <a:pt x="58920" y="29494"/>
                      <a:pt x="56304" y="34729"/>
                      <a:pt x="53688" y="40619"/>
                    </a:cubicBezTo>
                    <a:cubicBezTo>
                      <a:pt x="51726" y="46508"/>
                      <a:pt x="51726" y="54361"/>
                      <a:pt x="49110" y="56979"/>
                    </a:cubicBezTo>
                    <a:cubicBezTo>
                      <a:pt x="46494" y="59596"/>
                      <a:pt x="43225" y="59596"/>
                      <a:pt x="43879" y="62868"/>
                    </a:cubicBezTo>
                    <a:cubicBezTo>
                      <a:pt x="43879" y="66140"/>
                      <a:pt x="46494" y="67449"/>
                      <a:pt x="46494" y="69412"/>
                    </a:cubicBezTo>
                    <a:cubicBezTo>
                      <a:pt x="46494" y="71375"/>
                      <a:pt x="41917" y="70721"/>
                      <a:pt x="41917" y="73993"/>
                    </a:cubicBezTo>
                    <a:cubicBezTo>
                      <a:pt x="41917" y="76610"/>
                      <a:pt x="44533" y="80537"/>
                      <a:pt x="44533" y="80537"/>
                    </a:cubicBezTo>
                    <a:cubicBezTo>
                      <a:pt x="44533" y="80537"/>
                      <a:pt x="41263" y="86426"/>
                      <a:pt x="41263" y="89698"/>
                    </a:cubicBezTo>
                    <a:cubicBezTo>
                      <a:pt x="41263" y="92970"/>
                      <a:pt x="41263" y="96896"/>
                      <a:pt x="41263" y="98860"/>
                    </a:cubicBezTo>
                    <a:cubicBezTo>
                      <a:pt x="41263" y="101477"/>
                      <a:pt x="34723" y="104095"/>
                      <a:pt x="34723" y="106058"/>
                    </a:cubicBezTo>
                    <a:cubicBezTo>
                      <a:pt x="34723" y="108021"/>
                      <a:pt x="34723" y="119800"/>
                      <a:pt x="32107" y="128307"/>
                    </a:cubicBezTo>
                    <a:cubicBezTo>
                      <a:pt x="30145" y="136160"/>
                      <a:pt x="30145" y="143358"/>
                      <a:pt x="28837" y="145975"/>
                    </a:cubicBezTo>
                    <a:cubicBezTo>
                      <a:pt x="27530" y="148593"/>
                      <a:pt x="24914" y="153828"/>
                      <a:pt x="24914" y="156446"/>
                    </a:cubicBezTo>
                    <a:cubicBezTo>
                      <a:pt x="24914" y="159063"/>
                      <a:pt x="23606" y="164953"/>
                      <a:pt x="24260" y="165607"/>
                    </a:cubicBezTo>
                    <a:cubicBezTo>
                      <a:pt x="24260" y="166262"/>
                      <a:pt x="24260" y="171497"/>
                      <a:pt x="22952" y="173460"/>
                    </a:cubicBezTo>
                    <a:cubicBezTo>
                      <a:pt x="22952" y="176077"/>
                      <a:pt x="19028" y="180004"/>
                      <a:pt x="19682" y="181313"/>
                    </a:cubicBezTo>
                    <a:cubicBezTo>
                      <a:pt x="20336" y="182621"/>
                      <a:pt x="22298" y="187202"/>
                      <a:pt x="22298" y="189165"/>
                    </a:cubicBezTo>
                    <a:cubicBezTo>
                      <a:pt x="22298" y="191128"/>
                      <a:pt x="15104" y="198327"/>
                      <a:pt x="15104" y="200290"/>
                    </a:cubicBezTo>
                    <a:cubicBezTo>
                      <a:pt x="15104" y="202253"/>
                      <a:pt x="15104" y="208142"/>
                      <a:pt x="14451" y="210106"/>
                    </a:cubicBezTo>
                    <a:cubicBezTo>
                      <a:pt x="14451" y="212069"/>
                      <a:pt x="9219" y="215341"/>
                      <a:pt x="9219" y="215341"/>
                    </a:cubicBezTo>
                    <a:cubicBezTo>
                      <a:pt x="9219" y="215341"/>
                      <a:pt x="3987" y="202253"/>
                      <a:pt x="3987" y="200290"/>
                    </a:cubicBezTo>
                    <a:cubicBezTo>
                      <a:pt x="3987" y="198327"/>
                      <a:pt x="7911" y="184585"/>
                      <a:pt x="5949" y="181967"/>
                    </a:cubicBezTo>
                    <a:cubicBezTo>
                      <a:pt x="3987" y="179349"/>
                      <a:pt x="-591" y="166916"/>
                      <a:pt x="63" y="163644"/>
                    </a:cubicBezTo>
                    <a:cubicBezTo>
                      <a:pt x="63" y="159718"/>
                      <a:pt x="2679" y="145321"/>
                      <a:pt x="3987" y="144012"/>
                    </a:cubicBezTo>
                    <a:cubicBezTo>
                      <a:pt x="5295" y="142704"/>
                      <a:pt x="8565" y="138777"/>
                      <a:pt x="8565" y="135505"/>
                    </a:cubicBezTo>
                    <a:cubicBezTo>
                      <a:pt x="8565" y="132233"/>
                      <a:pt x="8565" y="123072"/>
                      <a:pt x="10527" y="119800"/>
                    </a:cubicBezTo>
                    <a:cubicBezTo>
                      <a:pt x="11835" y="117182"/>
                      <a:pt x="13143" y="106712"/>
                      <a:pt x="15104" y="103440"/>
                    </a:cubicBezTo>
                    <a:cubicBezTo>
                      <a:pt x="17720" y="100168"/>
                      <a:pt x="18374" y="95588"/>
                      <a:pt x="21644" y="94933"/>
                    </a:cubicBezTo>
                    <a:cubicBezTo>
                      <a:pt x="24914" y="94279"/>
                      <a:pt x="30145" y="91661"/>
                      <a:pt x="30145" y="90352"/>
                    </a:cubicBezTo>
                    <a:cubicBezTo>
                      <a:pt x="30145" y="89044"/>
                      <a:pt x="25568" y="79882"/>
                      <a:pt x="28184" y="75301"/>
                    </a:cubicBezTo>
                    <a:cubicBezTo>
                      <a:pt x="30800" y="70721"/>
                      <a:pt x="37339" y="68103"/>
                      <a:pt x="36685" y="63523"/>
                    </a:cubicBezTo>
                    <a:cubicBezTo>
                      <a:pt x="36685" y="58942"/>
                      <a:pt x="38647" y="53707"/>
                      <a:pt x="39955" y="50435"/>
                    </a:cubicBezTo>
                    <a:cubicBezTo>
                      <a:pt x="41917" y="47817"/>
                      <a:pt x="41263" y="41273"/>
                      <a:pt x="41263" y="39965"/>
                    </a:cubicBezTo>
                    <a:cubicBezTo>
                      <a:pt x="41263" y="38656"/>
                      <a:pt x="36685" y="31457"/>
                      <a:pt x="38647" y="31457"/>
                    </a:cubicBezTo>
                    <a:cubicBezTo>
                      <a:pt x="40609" y="31457"/>
                      <a:pt x="43879" y="27531"/>
                      <a:pt x="43225" y="24913"/>
                    </a:cubicBezTo>
                    <a:cubicBezTo>
                      <a:pt x="43225" y="22296"/>
                      <a:pt x="43225" y="16406"/>
                      <a:pt x="43879" y="13135"/>
                    </a:cubicBezTo>
                    <a:cubicBezTo>
                      <a:pt x="45186" y="10517"/>
                      <a:pt x="49110" y="-4534"/>
                      <a:pt x="53034" y="13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40A29ED5-6A49-90D4-28CC-41B7F3F3DCB8}"/>
                  </a:ext>
                </a:extLst>
              </p:cNvPr>
              <p:cNvSpPr/>
              <p:nvPr/>
            </p:nvSpPr>
            <p:spPr>
              <a:xfrm>
                <a:off x="2891683" y="2479733"/>
                <a:ext cx="88471" cy="196482"/>
              </a:xfrm>
              <a:custGeom>
                <a:avLst/>
                <a:gdLst>
                  <a:gd name="connsiteX0" fmla="*/ 47739 w 88471"/>
                  <a:gd name="connsiteY0" fmla="*/ 1462 h 196482"/>
                  <a:gd name="connsiteX1" fmla="*/ 54279 w 88471"/>
                  <a:gd name="connsiteY1" fmla="*/ 11278 h 196482"/>
                  <a:gd name="connsiteX2" fmla="*/ 56895 w 88471"/>
                  <a:gd name="connsiteY2" fmla="*/ 17822 h 196482"/>
                  <a:gd name="connsiteX3" fmla="*/ 60164 w 88471"/>
                  <a:gd name="connsiteY3" fmla="*/ 8661 h 196482"/>
                  <a:gd name="connsiteX4" fmla="*/ 63434 w 88471"/>
                  <a:gd name="connsiteY4" fmla="*/ 153 h 196482"/>
                  <a:gd name="connsiteX5" fmla="*/ 69974 w 88471"/>
                  <a:gd name="connsiteY5" fmla="*/ 2771 h 196482"/>
                  <a:gd name="connsiteX6" fmla="*/ 77167 w 88471"/>
                  <a:gd name="connsiteY6" fmla="*/ 808 h 196482"/>
                  <a:gd name="connsiteX7" fmla="*/ 81091 w 88471"/>
                  <a:gd name="connsiteY7" fmla="*/ 8006 h 196482"/>
                  <a:gd name="connsiteX8" fmla="*/ 88285 w 88471"/>
                  <a:gd name="connsiteY8" fmla="*/ 15205 h 196482"/>
                  <a:gd name="connsiteX9" fmla="*/ 80437 w 88471"/>
                  <a:gd name="connsiteY9" fmla="*/ 15205 h 196482"/>
                  <a:gd name="connsiteX10" fmla="*/ 79129 w 88471"/>
                  <a:gd name="connsiteY10" fmla="*/ 23057 h 196482"/>
                  <a:gd name="connsiteX11" fmla="*/ 76513 w 88471"/>
                  <a:gd name="connsiteY11" fmla="*/ 25675 h 196482"/>
                  <a:gd name="connsiteX12" fmla="*/ 77167 w 88471"/>
                  <a:gd name="connsiteY12" fmla="*/ 36145 h 196482"/>
                  <a:gd name="connsiteX13" fmla="*/ 69320 w 88471"/>
                  <a:gd name="connsiteY13" fmla="*/ 36145 h 196482"/>
                  <a:gd name="connsiteX14" fmla="*/ 60164 w 88471"/>
                  <a:gd name="connsiteY14" fmla="*/ 35490 h 196482"/>
                  <a:gd name="connsiteX15" fmla="*/ 64088 w 88471"/>
                  <a:gd name="connsiteY15" fmla="*/ 43343 h 196482"/>
                  <a:gd name="connsiteX16" fmla="*/ 61472 w 88471"/>
                  <a:gd name="connsiteY16" fmla="*/ 54468 h 196482"/>
                  <a:gd name="connsiteX17" fmla="*/ 65396 w 88471"/>
                  <a:gd name="connsiteY17" fmla="*/ 60357 h 196482"/>
                  <a:gd name="connsiteX18" fmla="*/ 68012 w 88471"/>
                  <a:gd name="connsiteY18" fmla="*/ 69519 h 196482"/>
                  <a:gd name="connsiteX19" fmla="*/ 62780 w 88471"/>
                  <a:gd name="connsiteY19" fmla="*/ 74754 h 196482"/>
                  <a:gd name="connsiteX20" fmla="*/ 71281 w 88471"/>
                  <a:gd name="connsiteY20" fmla="*/ 89150 h 196482"/>
                  <a:gd name="connsiteX21" fmla="*/ 79783 w 88471"/>
                  <a:gd name="connsiteY21" fmla="*/ 91114 h 196482"/>
                  <a:gd name="connsiteX22" fmla="*/ 80437 w 88471"/>
                  <a:gd name="connsiteY22" fmla="*/ 98966 h 196482"/>
                  <a:gd name="connsiteX23" fmla="*/ 71936 w 88471"/>
                  <a:gd name="connsiteY23" fmla="*/ 102238 h 196482"/>
                  <a:gd name="connsiteX24" fmla="*/ 62126 w 88471"/>
                  <a:gd name="connsiteY24" fmla="*/ 112708 h 196482"/>
                  <a:gd name="connsiteX25" fmla="*/ 59510 w 88471"/>
                  <a:gd name="connsiteY25" fmla="*/ 121215 h 196482"/>
                  <a:gd name="connsiteX26" fmla="*/ 65396 w 88471"/>
                  <a:gd name="connsiteY26" fmla="*/ 123833 h 196482"/>
                  <a:gd name="connsiteX27" fmla="*/ 63434 w 88471"/>
                  <a:gd name="connsiteY27" fmla="*/ 131686 h 196482"/>
                  <a:gd name="connsiteX28" fmla="*/ 51663 w 88471"/>
                  <a:gd name="connsiteY28" fmla="*/ 133649 h 196482"/>
                  <a:gd name="connsiteX29" fmla="*/ 47085 w 88471"/>
                  <a:gd name="connsiteY29" fmla="*/ 140847 h 196482"/>
                  <a:gd name="connsiteX30" fmla="*/ 38583 w 88471"/>
                  <a:gd name="connsiteY30" fmla="*/ 148045 h 196482"/>
                  <a:gd name="connsiteX31" fmla="*/ 43161 w 88471"/>
                  <a:gd name="connsiteY31" fmla="*/ 153935 h 196482"/>
                  <a:gd name="connsiteX32" fmla="*/ 35314 w 88471"/>
                  <a:gd name="connsiteY32" fmla="*/ 158516 h 196482"/>
                  <a:gd name="connsiteX33" fmla="*/ 33352 w 88471"/>
                  <a:gd name="connsiteY33" fmla="*/ 164405 h 196482"/>
                  <a:gd name="connsiteX34" fmla="*/ 34006 w 88471"/>
                  <a:gd name="connsiteY34" fmla="*/ 171604 h 196482"/>
                  <a:gd name="connsiteX35" fmla="*/ 39238 w 88471"/>
                  <a:gd name="connsiteY35" fmla="*/ 176839 h 196482"/>
                  <a:gd name="connsiteX36" fmla="*/ 33352 w 88471"/>
                  <a:gd name="connsiteY36" fmla="*/ 184037 h 196482"/>
                  <a:gd name="connsiteX37" fmla="*/ 28120 w 88471"/>
                  <a:gd name="connsiteY37" fmla="*/ 191235 h 196482"/>
                  <a:gd name="connsiteX38" fmla="*/ 13733 w 88471"/>
                  <a:gd name="connsiteY38" fmla="*/ 195162 h 196482"/>
                  <a:gd name="connsiteX39" fmla="*/ 17657 w 88471"/>
                  <a:gd name="connsiteY39" fmla="*/ 184691 h 196482"/>
                  <a:gd name="connsiteX40" fmla="*/ 19619 w 88471"/>
                  <a:gd name="connsiteY40" fmla="*/ 174875 h 196482"/>
                  <a:gd name="connsiteX41" fmla="*/ 27466 w 88471"/>
                  <a:gd name="connsiteY41" fmla="*/ 170949 h 196482"/>
                  <a:gd name="connsiteX42" fmla="*/ 26158 w 88471"/>
                  <a:gd name="connsiteY42" fmla="*/ 160479 h 196482"/>
                  <a:gd name="connsiteX43" fmla="*/ 20273 w 88471"/>
                  <a:gd name="connsiteY43" fmla="*/ 165060 h 196482"/>
                  <a:gd name="connsiteX44" fmla="*/ 17657 w 88471"/>
                  <a:gd name="connsiteY44" fmla="*/ 155898 h 196482"/>
                  <a:gd name="connsiteX45" fmla="*/ 11117 w 88471"/>
                  <a:gd name="connsiteY45" fmla="*/ 148700 h 196482"/>
                  <a:gd name="connsiteX46" fmla="*/ 9155 w 88471"/>
                  <a:gd name="connsiteY46" fmla="*/ 136267 h 196482"/>
                  <a:gd name="connsiteX47" fmla="*/ 1962 w 88471"/>
                  <a:gd name="connsiteY47" fmla="*/ 131031 h 196482"/>
                  <a:gd name="connsiteX48" fmla="*/ 9155 w 88471"/>
                  <a:gd name="connsiteY48" fmla="*/ 119907 h 196482"/>
                  <a:gd name="connsiteX49" fmla="*/ 7848 w 88471"/>
                  <a:gd name="connsiteY49" fmla="*/ 107473 h 196482"/>
                  <a:gd name="connsiteX50" fmla="*/ 0 w 88471"/>
                  <a:gd name="connsiteY50" fmla="*/ 95040 h 196482"/>
                  <a:gd name="connsiteX51" fmla="*/ 2616 w 88471"/>
                  <a:gd name="connsiteY51" fmla="*/ 72791 h 196482"/>
                  <a:gd name="connsiteX52" fmla="*/ 14387 w 88471"/>
                  <a:gd name="connsiteY52" fmla="*/ 59703 h 196482"/>
                  <a:gd name="connsiteX53" fmla="*/ 22889 w 88471"/>
                  <a:gd name="connsiteY53" fmla="*/ 36799 h 196482"/>
                  <a:gd name="connsiteX54" fmla="*/ 27466 w 88471"/>
                  <a:gd name="connsiteY54" fmla="*/ 25675 h 196482"/>
                  <a:gd name="connsiteX55" fmla="*/ 39238 w 88471"/>
                  <a:gd name="connsiteY55" fmla="*/ 21748 h 196482"/>
                  <a:gd name="connsiteX56" fmla="*/ 41199 w 88471"/>
                  <a:gd name="connsiteY56" fmla="*/ 9315 h 196482"/>
                  <a:gd name="connsiteX57" fmla="*/ 47085 w 88471"/>
                  <a:gd name="connsiteY57" fmla="*/ 2771 h 19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8471" h="196482">
                    <a:moveTo>
                      <a:pt x="47739" y="1462"/>
                    </a:moveTo>
                    <a:cubicBezTo>
                      <a:pt x="50355" y="4734"/>
                      <a:pt x="54279" y="7352"/>
                      <a:pt x="54279" y="11278"/>
                    </a:cubicBezTo>
                    <a:cubicBezTo>
                      <a:pt x="54279" y="15205"/>
                      <a:pt x="54279" y="19131"/>
                      <a:pt x="56895" y="17822"/>
                    </a:cubicBezTo>
                    <a:cubicBezTo>
                      <a:pt x="59510" y="15859"/>
                      <a:pt x="58856" y="10624"/>
                      <a:pt x="60164" y="8661"/>
                    </a:cubicBezTo>
                    <a:cubicBezTo>
                      <a:pt x="61472" y="6697"/>
                      <a:pt x="61472" y="153"/>
                      <a:pt x="63434" y="153"/>
                    </a:cubicBezTo>
                    <a:cubicBezTo>
                      <a:pt x="65396" y="153"/>
                      <a:pt x="69974" y="2771"/>
                      <a:pt x="69974" y="2771"/>
                    </a:cubicBezTo>
                    <a:cubicBezTo>
                      <a:pt x="69974" y="2771"/>
                      <a:pt x="75205" y="-1810"/>
                      <a:pt x="77167" y="808"/>
                    </a:cubicBezTo>
                    <a:cubicBezTo>
                      <a:pt x="79129" y="3425"/>
                      <a:pt x="77821" y="6043"/>
                      <a:pt x="81091" y="8006"/>
                    </a:cubicBezTo>
                    <a:cubicBezTo>
                      <a:pt x="83707" y="9315"/>
                      <a:pt x="89593" y="11278"/>
                      <a:pt x="88285" y="15205"/>
                    </a:cubicBezTo>
                    <a:cubicBezTo>
                      <a:pt x="86977" y="18476"/>
                      <a:pt x="81091" y="13241"/>
                      <a:pt x="80437" y="15205"/>
                    </a:cubicBezTo>
                    <a:cubicBezTo>
                      <a:pt x="80437" y="17168"/>
                      <a:pt x="81745" y="20440"/>
                      <a:pt x="79129" y="23057"/>
                    </a:cubicBezTo>
                    <a:cubicBezTo>
                      <a:pt x="76513" y="25675"/>
                      <a:pt x="77167" y="23057"/>
                      <a:pt x="76513" y="25675"/>
                    </a:cubicBezTo>
                    <a:cubicBezTo>
                      <a:pt x="75859" y="28947"/>
                      <a:pt x="79783" y="35490"/>
                      <a:pt x="77167" y="36145"/>
                    </a:cubicBezTo>
                    <a:cubicBezTo>
                      <a:pt x="74551" y="37454"/>
                      <a:pt x="69974" y="34836"/>
                      <a:pt x="69320" y="36145"/>
                    </a:cubicBezTo>
                    <a:cubicBezTo>
                      <a:pt x="68012" y="37454"/>
                      <a:pt x="59510" y="32873"/>
                      <a:pt x="60164" y="35490"/>
                    </a:cubicBezTo>
                    <a:cubicBezTo>
                      <a:pt x="60164" y="38108"/>
                      <a:pt x="64088" y="40726"/>
                      <a:pt x="64088" y="43343"/>
                    </a:cubicBezTo>
                    <a:cubicBezTo>
                      <a:pt x="64088" y="45961"/>
                      <a:pt x="61472" y="52505"/>
                      <a:pt x="61472" y="54468"/>
                    </a:cubicBezTo>
                    <a:cubicBezTo>
                      <a:pt x="61472" y="56431"/>
                      <a:pt x="64088" y="57740"/>
                      <a:pt x="65396" y="60357"/>
                    </a:cubicBezTo>
                    <a:cubicBezTo>
                      <a:pt x="66704" y="62975"/>
                      <a:pt x="68666" y="68210"/>
                      <a:pt x="68012" y="69519"/>
                    </a:cubicBezTo>
                    <a:cubicBezTo>
                      <a:pt x="67358" y="70828"/>
                      <a:pt x="61472" y="72136"/>
                      <a:pt x="62780" y="74754"/>
                    </a:cubicBezTo>
                    <a:cubicBezTo>
                      <a:pt x="64088" y="77372"/>
                      <a:pt x="68012" y="87842"/>
                      <a:pt x="71281" y="89150"/>
                    </a:cubicBezTo>
                    <a:cubicBezTo>
                      <a:pt x="73897" y="90459"/>
                      <a:pt x="77821" y="87187"/>
                      <a:pt x="79783" y="91114"/>
                    </a:cubicBezTo>
                    <a:cubicBezTo>
                      <a:pt x="82399" y="95040"/>
                      <a:pt x="84361" y="96349"/>
                      <a:pt x="80437" y="98966"/>
                    </a:cubicBezTo>
                    <a:cubicBezTo>
                      <a:pt x="76513" y="100929"/>
                      <a:pt x="76513" y="97003"/>
                      <a:pt x="71936" y="102238"/>
                    </a:cubicBezTo>
                    <a:cubicBezTo>
                      <a:pt x="67358" y="107473"/>
                      <a:pt x="64088" y="109437"/>
                      <a:pt x="62126" y="112708"/>
                    </a:cubicBezTo>
                    <a:cubicBezTo>
                      <a:pt x="59510" y="115980"/>
                      <a:pt x="59510" y="121215"/>
                      <a:pt x="59510" y="121215"/>
                    </a:cubicBezTo>
                    <a:cubicBezTo>
                      <a:pt x="59510" y="121215"/>
                      <a:pt x="64742" y="119907"/>
                      <a:pt x="65396" y="123833"/>
                    </a:cubicBezTo>
                    <a:cubicBezTo>
                      <a:pt x="65396" y="127759"/>
                      <a:pt x="68666" y="130377"/>
                      <a:pt x="63434" y="131686"/>
                    </a:cubicBezTo>
                    <a:cubicBezTo>
                      <a:pt x="58202" y="132340"/>
                      <a:pt x="52971" y="130377"/>
                      <a:pt x="51663" y="133649"/>
                    </a:cubicBezTo>
                    <a:cubicBezTo>
                      <a:pt x="50355" y="136921"/>
                      <a:pt x="48393" y="139539"/>
                      <a:pt x="47085" y="140847"/>
                    </a:cubicBezTo>
                    <a:cubicBezTo>
                      <a:pt x="45777" y="142156"/>
                      <a:pt x="37930" y="144774"/>
                      <a:pt x="38583" y="148045"/>
                    </a:cubicBezTo>
                    <a:cubicBezTo>
                      <a:pt x="38583" y="150663"/>
                      <a:pt x="44469" y="151972"/>
                      <a:pt x="43161" y="153935"/>
                    </a:cubicBezTo>
                    <a:cubicBezTo>
                      <a:pt x="41853" y="155898"/>
                      <a:pt x="36622" y="156552"/>
                      <a:pt x="35314" y="158516"/>
                    </a:cubicBezTo>
                    <a:cubicBezTo>
                      <a:pt x="34660" y="160479"/>
                      <a:pt x="32698" y="161788"/>
                      <a:pt x="33352" y="164405"/>
                    </a:cubicBezTo>
                    <a:cubicBezTo>
                      <a:pt x="33352" y="167023"/>
                      <a:pt x="32044" y="168986"/>
                      <a:pt x="34006" y="171604"/>
                    </a:cubicBezTo>
                    <a:cubicBezTo>
                      <a:pt x="35968" y="174221"/>
                      <a:pt x="39238" y="174875"/>
                      <a:pt x="39238" y="176839"/>
                    </a:cubicBezTo>
                    <a:cubicBezTo>
                      <a:pt x="39238" y="178802"/>
                      <a:pt x="33352" y="182074"/>
                      <a:pt x="33352" y="184037"/>
                    </a:cubicBezTo>
                    <a:cubicBezTo>
                      <a:pt x="33352" y="186000"/>
                      <a:pt x="32698" y="189272"/>
                      <a:pt x="28120" y="191235"/>
                    </a:cubicBezTo>
                    <a:cubicBezTo>
                      <a:pt x="24197" y="193198"/>
                      <a:pt x="13733" y="199088"/>
                      <a:pt x="13733" y="195162"/>
                    </a:cubicBezTo>
                    <a:cubicBezTo>
                      <a:pt x="13733" y="191890"/>
                      <a:pt x="15041" y="187963"/>
                      <a:pt x="17657" y="184691"/>
                    </a:cubicBezTo>
                    <a:cubicBezTo>
                      <a:pt x="20273" y="181419"/>
                      <a:pt x="17657" y="173567"/>
                      <a:pt x="19619" y="174875"/>
                    </a:cubicBezTo>
                    <a:cubicBezTo>
                      <a:pt x="21581" y="176184"/>
                      <a:pt x="26812" y="172912"/>
                      <a:pt x="27466" y="170949"/>
                    </a:cubicBezTo>
                    <a:cubicBezTo>
                      <a:pt x="28120" y="168986"/>
                      <a:pt x="27466" y="161788"/>
                      <a:pt x="26158" y="160479"/>
                    </a:cubicBezTo>
                    <a:cubicBezTo>
                      <a:pt x="24850" y="159170"/>
                      <a:pt x="22889" y="165714"/>
                      <a:pt x="20273" y="165060"/>
                    </a:cubicBezTo>
                    <a:cubicBezTo>
                      <a:pt x="17657" y="165060"/>
                      <a:pt x="20273" y="157207"/>
                      <a:pt x="17657" y="155898"/>
                    </a:cubicBezTo>
                    <a:cubicBezTo>
                      <a:pt x="15041" y="153935"/>
                      <a:pt x="11117" y="151972"/>
                      <a:pt x="11117" y="148700"/>
                    </a:cubicBezTo>
                    <a:cubicBezTo>
                      <a:pt x="11117" y="145428"/>
                      <a:pt x="12425" y="138230"/>
                      <a:pt x="9155" y="136267"/>
                    </a:cubicBezTo>
                    <a:cubicBezTo>
                      <a:pt x="5885" y="134303"/>
                      <a:pt x="0" y="132995"/>
                      <a:pt x="1962" y="131031"/>
                    </a:cubicBezTo>
                    <a:cubicBezTo>
                      <a:pt x="3924" y="129068"/>
                      <a:pt x="9155" y="125142"/>
                      <a:pt x="9155" y="119907"/>
                    </a:cubicBezTo>
                    <a:cubicBezTo>
                      <a:pt x="9155" y="114672"/>
                      <a:pt x="11117" y="108782"/>
                      <a:pt x="7848" y="107473"/>
                    </a:cubicBezTo>
                    <a:cubicBezTo>
                      <a:pt x="5232" y="106165"/>
                      <a:pt x="0" y="98312"/>
                      <a:pt x="0" y="95040"/>
                    </a:cubicBezTo>
                    <a:cubicBezTo>
                      <a:pt x="0" y="91768"/>
                      <a:pt x="0" y="74754"/>
                      <a:pt x="2616" y="72791"/>
                    </a:cubicBezTo>
                    <a:cubicBezTo>
                      <a:pt x="5885" y="70828"/>
                      <a:pt x="12425" y="65592"/>
                      <a:pt x="14387" y="59703"/>
                    </a:cubicBezTo>
                    <a:cubicBezTo>
                      <a:pt x="16349" y="53813"/>
                      <a:pt x="21581" y="41380"/>
                      <a:pt x="22889" y="36799"/>
                    </a:cubicBezTo>
                    <a:cubicBezTo>
                      <a:pt x="24197" y="32218"/>
                      <a:pt x="24197" y="26329"/>
                      <a:pt x="27466" y="25675"/>
                    </a:cubicBezTo>
                    <a:cubicBezTo>
                      <a:pt x="30736" y="25675"/>
                      <a:pt x="37930" y="24366"/>
                      <a:pt x="39238" y="21748"/>
                    </a:cubicBezTo>
                    <a:cubicBezTo>
                      <a:pt x="40546" y="19131"/>
                      <a:pt x="39891" y="11933"/>
                      <a:pt x="41199" y="9315"/>
                    </a:cubicBezTo>
                    <a:cubicBezTo>
                      <a:pt x="42507" y="6697"/>
                      <a:pt x="46431" y="1462"/>
                      <a:pt x="47085" y="27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D1A3BBB2-5D14-ABE2-F20B-A4CACADB28F4}"/>
                  </a:ext>
                </a:extLst>
              </p:cNvPr>
              <p:cNvSpPr/>
              <p:nvPr/>
            </p:nvSpPr>
            <p:spPr>
              <a:xfrm>
                <a:off x="2203953" y="435574"/>
                <a:ext cx="949314" cy="2577829"/>
              </a:xfrm>
              <a:custGeom>
                <a:avLst/>
                <a:gdLst>
                  <a:gd name="connsiteX0" fmla="*/ 794980 w 949314"/>
                  <a:gd name="connsiteY0" fmla="*/ 622324 h 2577829"/>
                  <a:gd name="connsiteX1" fmla="*/ 807405 w 949314"/>
                  <a:gd name="connsiteY1" fmla="*/ 624287 h 2577829"/>
                  <a:gd name="connsiteX2" fmla="*/ 820485 w 949314"/>
                  <a:gd name="connsiteY2" fmla="*/ 614472 h 2577829"/>
                  <a:gd name="connsiteX3" fmla="*/ 832256 w 949314"/>
                  <a:gd name="connsiteY3" fmla="*/ 615126 h 2577829"/>
                  <a:gd name="connsiteX4" fmla="*/ 826370 w 949314"/>
                  <a:gd name="connsiteY4" fmla="*/ 607273 h 2577829"/>
                  <a:gd name="connsiteX5" fmla="*/ 829640 w 949314"/>
                  <a:gd name="connsiteY5" fmla="*/ 600729 h 2577829"/>
                  <a:gd name="connsiteX6" fmla="*/ 820485 w 949314"/>
                  <a:gd name="connsiteY6" fmla="*/ 595494 h 2577829"/>
                  <a:gd name="connsiteX7" fmla="*/ 825062 w 949314"/>
                  <a:gd name="connsiteY7" fmla="*/ 590914 h 2577829"/>
                  <a:gd name="connsiteX8" fmla="*/ 821793 w 949314"/>
                  <a:gd name="connsiteY8" fmla="*/ 586333 h 2577829"/>
                  <a:gd name="connsiteX9" fmla="*/ 822446 w 949314"/>
                  <a:gd name="connsiteY9" fmla="*/ 577826 h 2577829"/>
                  <a:gd name="connsiteX10" fmla="*/ 817215 w 949314"/>
                  <a:gd name="connsiteY10" fmla="*/ 572591 h 2577829"/>
                  <a:gd name="connsiteX11" fmla="*/ 822446 w 949314"/>
                  <a:gd name="connsiteY11" fmla="*/ 568010 h 2577829"/>
                  <a:gd name="connsiteX12" fmla="*/ 822446 w 949314"/>
                  <a:gd name="connsiteY12" fmla="*/ 556885 h 2577829"/>
                  <a:gd name="connsiteX13" fmla="*/ 830948 w 949314"/>
                  <a:gd name="connsiteY13" fmla="*/ 560157 h 2577829"/>
                  <a:gd name="connsiteX14" fmla="*/ 833564 w 949314"/>
                  <a:gd name="connsiteY14" fmla="*/ 568010 h 2577829"/>
                  <a:gd name="connsiteX15" fmla="*/ 840757 w 949314"/>
                  <a:gd name="connsiteY15" fmla="*/ 566701 h 2577829"/>
                  <a:gd name="connsiteX16" fmla="*/ 847951 w 949314"/>
                  <a:gd name="connsiteY16" fmla="*/ 571936 h 2577829"/>
                  <a:gd name="connsiteX17" fmla="*/ 846643 w 949314"/>
                  <a:gd name="connsiteY17" fmla="*/ 558194 h 2577829"/>
                  <a:gd name="connsiteX18" fmla="*/ 843373 w 949314"/>
                  <a:gd name="connsiteY18" fmla="*/ 547070 h 2577829"/>
                  <a:gd name="connsiteX19" fmla="*/ 851875 w 949314"/>
                  <a:gd name="connsiteY19" fmla="*/ 556231 h 2577829"/>
                  <a:gd name="connsiteX20" fmla="*/ 863646 w 949314"/>
                  <a:gd name="connsiteY20" fmla="*/ 566047 h 2577829"/>
                  <a:gd name="connsiteX21" fmla="*/ 876071 w 949314"/>
                  <a:gd name="connsiteY21" fmla="*/ 568664 h 2577829"/>
                  <a:gd name="connsiteX22" fmla="*/ 878687 w 949314"/>
                  <a:gd name="connsiteY22" fmla="*/ 573245 h 2577829"/>
                  <a:gd name="connsiteX23" fmla="*/ 883919 w 949314"/>
                  <a:gd name="connsiteY23" fmla="*/ 567356 h 2577829"/>
                  <a:gd name="connsiteX24" fmla="*/ 892420 w 949314"/>
                  <a:gd name="connsiteY24" fmla="*/ 569973 h 2577829"/>
                  <a:gd name="connsiteX25" fmla="*/ 887189 w 949314"/>
                  <a:gd name="connsiteY25" fmla="*/ 561466 h 2577829"/>
                  <a:gd name="connsiteX26" fmla="*/ 881303 w 949314"/>
                  <a:gd name="connsiteY26" fmla="*/ 550341 h 2577829"/>
                  <a:gd name="connsiteX27" fmla="*/ 892420 w 949314"/>
                  <a:gd name="connsiteY27" fmla="*/ 556885 h 2577829"/>
                  <a:gd name="connsiteX28" fmla="*/ 894382 w 949314"/>
                  <a:gd name="connsiteY28" fmla="*/ 551650 h 2577829"/>
                  <a:gd name="connsiteX29" fmla="*/ 900922 w 949314"/>
                  <a:gd name="connsiteY29" fmla="*/ 560812 h 2577829"/>
                  <a:gd name="connsiteX30" fmla="*/ 902883 w 949314"/>
                  <a:gd name="connsiteY30" fmla="*/ 546415 h 2577829"/>
                  <a:gd name="connsiteX31" fmla="*/ 911385 w 949314"/>
                  <a:gd name="connsiteY31" fmla="*/ 552959 h 2577829"/>
                  <a:gd name="connsiteX32" fmla="*/ 919232 w 949314"/>
                  <a:gd name="connsiteY32" fmla="*/ 545106 h 2577829"/>
                  <a:gd name="connsiteX33" fmla="*/ 937544 w 949314"/>
                  <a:gd name="connsiteY33" fmla="*/ 549687 h 2577829"/>
                  <a:gd name="connsiteX34" fmla="*/ 949315 w 949314"/>
                  <a:gd name="connsiteY34" fmla="*/ 541834 h 2577829"/>
                  <a:gd name="connsiteX35" fmla="*/ 945391 w 949314"/>
                  <a:gd name="connsiteY35" fmla="*/ 529401 h 2577829"/>
                  <a:gd name="connsiteX36" fmla="*/ 942775 w 949314"/>
                  <a:gd name="connsiteY36" fmla="*/ 524820 h 2577829"/>
                  <a:gd name="connsiteX37" fmla="*/ 938851 w 949314"/>
                  <a:gd name="connsiteY37" fmla="*/ 517622 h 2577829"/>
                  <a:gd name="connsiteX38" fmla="*/ 933620 w 949314"/>
                  <a:gd name="connsiteY38" fmla="*/ 507806 h 2577829"/>
                  <a:gd name="connsiteX39" fmla="*/ 928388 w 949314"/>
                  <a:gd name="connsiteY39" fmla="*/ 498645 h 2577829"/>
                  <a:gd name="connsiteX40" fmla="*/ 919232 w 949314"/>
                  <a:gd name="connsiteY40" fmla="*/ 481631 h 2577829"/>
                  <a:gd name="connsiteX41" fmla="*/ 912693 w 949314"/>
                  <a:gd name="connsiteY41" fmla="*/ 477704 h 2577829"/>
                  <a:gd name="connsiteX42" fmla="*/ 898960 w 949314"/>
                  <a:gd name="connsiteY42" fmla="*/ 467234 h 2577829"/>
                  <a:gd name="connsiteX43" fmla="*/ 893728 w 949314"/>
                  <a:gd name="connsiteY43" fmla="*/ 443022 h 2577829"/>
                  <a:gd name="connsiteX44" fmla="*/ 889150 w 949314"/>
                  <a:gd name="connsiteY44" fmla="*/ 437132 h 2577829"/>
                  <a:gd name="connsiteX45" fmla="*/ 898960 w 949314"/>
                  <a:gd name="connsiteY45" fmla="*/ 407685 h 2577829"/>
                  <a:gd name="connsiteX46" fmla="*/ 900268 w 949314"/>
                  <a:gd name="connsiteY46" fmla="*/ 395906 h 2577829"/>
                  <a:gd name="connsiteX47" fmla="*/ 898306 w 949314"/>
                  <a:gd name="connsiteY47" fmla="*/ 383472 h 2577829"/>
                  <a:gd name="connsiteX48" fmla="*/ 895690 w 949314"/>
                  <a:gd name="connsiteY48" fmla="*/ 367767 h 2577829"/>
                  <a:gd name="connsiteX49" fmla="*/ 900268 w 949314"/>
                  <a:gd name="connsiteY49" fmla="*/ 358605 h 2577829"/>
                  <a:gd name="connsiteX50" fmla="*/ 900268 w 949314"/>
                  <a:gd name="connsiteY50" fmla="*/ 358605 h 2577829"/>
                  <a:gd name="connsiteX51" fmla="*/ 881303 w 949314"/>
                  <a:gd name="connsiteY51" fmla="*/ 333739 h 2577829"/>
                  <a:gd name="connsiteX52" fmla="*/ 860376 w 949314"/>
                  <a:gd name="connsiteY52" fmla="*/ 306254 h 2577829"/>
                  <a:gd name="connsiteX53" fmla="*/ 860376 w 949314"/>
                  <a:gd name="connsiteY53" fmla="*/ 304945 h 2577829"/>
                  <a:gd name="connsiteX54" fmla="*/ 853836 w 949314"/>
                  <a:gd name="connsiteY54" fmla="*/ 287277 h 2577829"/>
                  <a:gd name="connsiteX55" fmla="*/ 862992 w 949314"/>
                  <a:gd name="connsiteY55" fmla="*/ 274844 h 2577829"/>
                  <a:gd name="connsiteX56" fmla="*/ 864954 w 949314"/>
                  <a:gd name="connsiteY56" fmla="*/ 273535 h 2577829"/>
                  <a:gd name="connsiteX57" fmla="*/ 866262 w 949314"/>
                  <a:gd name="connsiteY57" fmla="*/ 265682 h 2577829"/>
                  <a:gd name="connsiteX58" fmla="*/ 864300 w 949314"/>
                  <a:gd name="connsiteY58" fmla="*/ 262410 h 2577829"/>
                  <a:gd name="connsiteX59" fmla="*/ 860376 w 949314"/>
                  <a:gd name="connsiteY59" fmla="*/ 254557 h 2577829"/>
                  <a:gd name="connsiteX60" fmla="*/ 860376 w 949314"/>
                  <a:gd name="connsiteY60" fmla="*/ 254557 h 2577829"/>
                  <a:gd name="connsiteX61" fmla="*/ 852529 w 949314"/>
                  <a:gd name="connsiteY61" fmla="*/ 254557 h 2577829"/>
                  <a:gd name="connsiteX62" fmla="*/ 846643 w 949314"/>
                  <a:gd name="connsiteY62" fmla="*/ 254557 h 2577829"/>
                  <a:gd name="connsiteX63" fmla="*/ 833564 w 949314"/>
                  <a:gd name="connsiteY63" fmla="*/ 248668 h 2577829"/>
                  <a:gd name="connsiteX64" fmla="*/ 835526 w 949314"/>
                  <a:gd name="connsiteY64" fmla="*/ 222492 h 2577829"/>
                  <a:gd name="connsiteX65" fmla="*/ 837487 w 949314"/>
                  <a:gd name="connsiteY65" fmla="*/ 217912 h 2577829"/>
                  <a:gd name="connsiteX66" fmla="*/ 830948 w 949314"/>
                  <a:gd name="connsiteY66" fmla="*/ 197626 h 2577829"/>
                  <a:gd name="connsiteX67" fmla="*/ 825062 w 949314"/>
                  <a:gd name="connsiteY67" fmla="*/ 170796 h 2577829"/>
                  <a:gd name="connsiteX68" fmla="*/ 830948 w 949314"/>
                  <a:gd name="connsiteY68" fmla="*/ 159671 h 2577829"/>
                  <a:gd name="connsiteX69" fmla="*/ 832256 w 949314"/>
                  <a:gd name="connsiteY69" fmla="*/ 158362 h 2577829"/>
                  <a:gd name="connsiteX70" fmla="*/ 826370 w 949314"/>
                  <a:gd name="connsiteY70" fmla="*/ 156399 h 2577829"/>
                  <a:gd name="connsiteX71" fmla="*/ 820485 w 949314"/>
                  <a:gd name="connsiteY71" fmla="*/ 151164 h 2577829"/>
                  <a:gd name="connsiteX72" fmla="*/ 815907 w 949314"/>
                  <a:gd name="connsiteY72" fmla="*/ 147238 h 2577829"/>
                  <a:gd name="connsiteX73" fmla="*/ 806752 w 949314"/>
                  <a:gd name="connsiteY73" fmla="*/ 132187 h 2577829"/>
                  <a:gd name="connsiteX74" fmla="*/ 806752 w 949314"/>
                  <a:gd name="connsiteY74" fmla="*/ 130878 h 2577829"/>
                  <a:gd name="connsiteX75" fmla="*/ 797596 w 949314"/>
                  <a:gd name="connsiteY75" fmla="*/ 132187 h 2577829"/>
                  <a:gd name="connsiteX76" fmla="*/ 789094 w 949314"/>
                  <a:gd name="connsiteY76" fmla="*/ 113864 h 2577829"/>
                  <a:gd name="connsiteX77" fmla="*/ 789094 w 949314"/>
                  <a:gd name="connsiteY77" fmla="*/ 111901 h 2577829"/>
                  <a:gd name="connsiteX78" fmla="*/ 785170 w 949314"/>
                  <a:gd name="connsiteY78" fmla="*/ 107974 h 2577829"/>
                  <a:gd name="connsiteX79" fmla="*/ 779939 w 949314"/>
                  <a:gd name="connsiteY79" fmla="*/ 102739 h 2577829"/>
                  <a:gd name="connsiteX80" fmla="*/ 771437 w 949314"/>
                  <a:gd name="connsiteY80" fmla="*/ 97504 h 2577829"/>
                  <a:gd name="connsiteX81" fmla="*/ 764244 w 949314"/>
                  <a:gd name="connsiteY81" fmla="*/ 92923 h 2577829"/>
                  <a:gd name="connsiteX82" fmla="*/ 758358 w 949314"/>
                  <a:gd name="connsiteY82" fmla="*/ 90960 h 2577829"/>
                  <a:gd name="connsiteX83" fmla="*/ 751819 w 949314"/>
                  <a:gd name="connsiteY83" fmla="*/ 88343 h 2577829"/>
                  <a:gd name="connsiteX84" fmla="*/ 747895 w 949314"/>
                  <a:gd name="connsiteY84" fmla="*/ 88343 h 2577829"/>
                  <a:gd name="connsiteX85" fmla="*/ 738086 w 949314"/>
                  <a:gd name="connsiteY85" fmla="*/ 87688 h 2577829"/>
                  <a:gd name="connsiteX86" fmla="*/ 735470 w 949314"/>
                  <a:gd name="connsiteY86" fmla="*/ 87034 h 2577829"/>
                  <a:gd name="connsiteX87" fmla="*/ 725006 w 949314"/>
                  <a:gd name="connsiteY87" fmla="*/ 81799 h 2577829"/>
                  <a:gd name="connsiteX88" fmla="*/ 715197 w 949314"/>
                  <a:gd name="connsiteY88" fmla="*/ 85725 h 2577829"/>
                  <a:gd name="connsiteX89" fmla="*/ 695578 w 949314"/>
                  <a:gd name="connsiteY89" fmla="*/ 71328 h 2577829"/>
                  <a:gd name="connsiteX90" fmla="*/ 693616 w 949314"/>
                  <a:gd name="connsiteY90" fmla="*/ 68711 h 2577829"/>
                  <a:gd name="connsiteX91" fmla="*/ 691654 w 949314"/>
                  <a:gd name="connsiteY91" fmla="*/ 68711 h 2577829"/>
                  <a:gd name="connsiteX92" fmla="*/ 683807 w 949314"/>
                  <a:gd name="connsiteY92" fmla="*/ 68711 h 2577829"/>
                  <a:gd name="connsiteX93" fmla="*/ 675959 w 949314"/>
                  <a:gd name="connsiteY93" fmla="*/ 63476 h 2577829"/>
                  <a:gd name="connsiteX94" fmla="*/ 675959 w 949314"/>
                  <a:gd name="connsiteY94" fmla="*/ 58895 h 2577829"/>
                  <a:gd name="connsiteX95" fmla="*/ 671382 w 949314"/>
                  <a:gd name="connsiteY95" fmla="*/ 57586 h 2577829"/>
                  <a:gd name="connsiteX96" fmla="*/ 664188 w 949314"/>
                  <a:gd name="connsiteY96" fmla="*/ 55623 h 2577829"/>
                  <a:gd name="connsiteX97" fmla="*/ 655686 w 949314"/>
                  <a:gd name="connsiteY97" fmla="*/ 47116 h 2577829"/>
                  <a:gd name="connsiteX98" fmla="*/ 654378 w 949314"/>
                  <a:gd name="connsiteY98" fmla="*/ 44498 h 2577829"/>
                  <a:gd name="connsiteX99" fmla="*/ 654378 w 949314"/>
                  <a:gd name="connsiteY99" fmla="*/ 44498 h 2577829"/>
                  <a:gd name="connsiteX100" fmla="*/ 651109 w 949314"/>
                  <a:gd name="connsiteY100" fmla="*/ 44498 h 2577829"/>
                  <a:gd name="connsiteX101" fmla="*/ 637376 w 949314"/>
                  <a:gd name="connsiteY101" fmla="*/ 34028 h 2577829"/>
                  <a:gd name="connsiteX102" fmla="*/ 632144 w 949314"/>
                  <a:gd name="connsiteY102" fmla="*/ 28139 h 2577829"/>
                  <a:gd name="connsiteX103" fmla="*/ 624296 w 949314"/>
                  <a:gd name="connsiteY103" fmla="*/ 24867 h 2577829"/>
                  <a:gd name="connsiteX104" fmla="*/ 612525 w 949314"/>
                  <a:gd name="connsiteY104" fmla="*/ 17668 h 2577829"/>
                  <a:gd name="connsiteX105" fmla="*/ 612525 w 949314"/>
                  <a:gd name="connsiteY105" fmla="*/ 7198 h 2577829"/>
                  <a:gd name="connsiteX106" fmla="*/ 612525 w 949314"/>
                  <a:gd name="connsiteY106" fmla="*/ 6544 h 2577829"/>
                  <a:gd name="connsiteX107" fmla="*/ 598138 w 949314"/>
                  <a:gd name="connsiteY107" fmla="*/ 0 h 2577829"/>
                  <a:gd name="connsiteX108" fmla="*/ 593560 w 949314"/>
                  <a:gd name="connsiteY108" fmla="*/ 654 h 2577829"/>
                  <a:gd name="connsiteX109" fmla="*/ 574595 w 949314"/>
                  <a:gd name="connsiteY109" fmla="*/ 4581 h 2577829"/>
                  <a:gd name="connsiteX110" fmla="*/ 590290 w 949314"/>
                  <a:gd name="connsiteY110" fmla="*/ 34683 h 2577829"/>
                  <a:gd name="connsiteX111" fmla="*/ 588328 w 949314"/>
                  <a:gd name="connsiteY111" fmla="*/ 69365 h 2577829"/>
                  <a:gd name="connsiteX112" fmla="*/ 575903 w 949314"/>
                  <a:gd name="connsiteY112" fmla="*/ 88997 h 2577829"/>
                  <a:gd name="connsiteX113" fmla="*/ 592252 w 949314"/>
                  <a:gd name="connsiteY113" fmla="*/ 100776 h 2577829"/>
                  <a:gd name="connsiteX114" fmla="*/ 573941 w 949314"/>
                  <a:gd name="connsiteY114" fmla="*/ 133495 h 2577829"/>
                  <a:gd name="connsiteX115" fmla="*/ 526202 w 949314"/>
                  <a:gd name="connsiteY115" fmla="*/ 124334 h 2577829"/>
                  <a:gd name="connsiteX116" fmla="*/ 518355 w 949314"/>
                  <a:gd name="connsiteY116" fmla="*/ 121716 h 2577829"/>
                  <a:gd name="connsiteX117" fmla="*/ 505275 w 949314"/>
                  <a:gd name="connsiteY117" fmla="*/ 117790 h 2577829"/>
                  <a:gd name="connsiteX118" fmla="*/ 501352 w 949314"/>
                  <a:gd name="connsiteY118" fmla="*/ 117790 h 2577829"/>
                  <a:gd name="connsiteX119" fmla="*/ 479117 w 949314"/>
                  <a:gd name="connsiteY119" fmla="*/ 117136 h 2577829"/>
                  <a:gd name="connsiteX120" fmla="*/ 472577 w 949314"/>
                  <a:gd name="connsiteY120" fmla="*/ 113864 h 2577829"/>
                  <a:gd name="connsiteX121" fmla="*/ 467346 w 949314"/>
                  <a:gd name="connsiteY121" fmla="*/ 111901 h 2577829"/>
                  <a:gd name="connsiteX122" fmla="*/ 452305 w 949314"/>
                  <a:gd name="connsiteY122" fmla="*/ 116481 h 2577829"/>
                  <a:gd name="connsiteX123" fmla="*/ 454266 w 949314"/>
                  <a:gd name="connsiteY123" fmla="*/ 135459 h 2577829"/>
                  <a:gd name="connsiteX124" fmla="*/ 458190 w 949314"/>
                  <a:gd name="connsiteY124" fmla="*/ 174722 h 2577829"/>
                  <a:gd name="connsiteX125" fmla="*/ 440533 w 949314"/>
                  <a:gd name="connsiteY125" fmla="*/ 224456 h 2577829"/>
                  <a:gd name="connsiteX126" fmla="*/ 418299 w 949314"/>
                  <a:gd name="connsiteY126" fmla="*/ 215948 h 2577829"/>
                  <a:gd name="connsiteX127" fmla="*/ 400642 w 949314"/>
                  <a:gd name="connsiteY127" fmla="*/ 208096 h 2577829"/>
                  <a:gd name="connsiteX128" fmla="*/ 400642 w 949314"/>
                  <a:gd name="connsiteY128" fmla="*/ 208096 h 2577829"/>
                  <a:gd name="connsiteX129" fmla="*/ 394756 w 949314"/>
                  <a:gd name="connsiteY129" fmla="*/ 218566 h 2577829"/>
                  <a:gd name="connsiteX130" fmla="*/ 381023 w 949314"/>
                  <a:gd name="connsiteY130" fmla="*/ 232963 h 2577829"/>
                  <a:gd name="connsiteX131" fmla="*/ 371213 w 949314"/>
                  <a:gd name="connsiteY131" fmla="*/ 249977 h 2577829"/>
                  <a:gd name="connsiteX132" fmla="*/ 368598 w 949314"/>
                  <a:gd name="connsiteY132" fmla="*/ 262410 h 2577829"/>
                  <a:gd name="connsiteX133" fmla="*/ 362058 w 949314"/>
                  <a:gd name="connsiteY133" fmla="*/ 291858 h 2577829"/>
                  <a:gd name="connsiteX134" fmla="*/ 357480 w 949314"/>
                  <a:gd name="connsiteY134" fmla="*/ 302328 h 2577829"/>
                  <a:gd name="connsiteX135" fmla="*/ 347671 w 949314"/>
                  <a:gd name="connsiteY135" fmla="*/ 319342 h 2577829"/>
                  <a:gd name="connsiteX136" fmla="*/ 345055 w 949314"/>
                  <a:gd name="connsiteY136" fmla="*/ 320651 h 2577829"/>
                  <a:gd name="connsiteX137" fmla="*/ 334592 w 949314"/>
                  <a:gd name="connsiteY137" fmla="*/ 325886 h 2577829"/>
                  <a:gd name="connsiteX138" fmla="*/ 335900 w 949314"/>
                  <a:gd name="connsiteY138" fmla="*/ 334393 h 2577829"/>
                  <a:gd name="connsiteX139" fmla="*/ 335900 w 949314"/>
                  <a:gd name="connsiteY139" fmla="*/ 337011 h 2577829"/>
                  <a:gd name="connsiteX140" fmla="*/ 345055 w 949314"/>
                  <a:gd name="connsiteY140" fmla="*/ 354025 h 2577829"/>
                  <a:gd name="connsiteX141" fmla="*/ 356826 w 949314"/>
                  <a:gd name="connsiteY141" fmla="*/ 377583 h 2577829"/>
                  <a:gd name="connsiteX142" fmla="*/ 356172 w 949314"/>
                  <a:gd name="connsiteY142" fmla="*/ 408339 h 2577829"/>
                  <a:gd name="connsiteX143" fmla="*/ 346363 w 949314"/>
                  <a:gd name="connsiteY143" fmla="*/ 422736 h 2577829"/>
                  <a:gd name="connsiteX144" fmla="*/ 334592 w 949314"/>
                  <a:gd name="connsiteY144" fmla="*/ 439095 h 2577829"/>
                  <a:gd name="connsiteX145" fmla="*/ 328706 w 949314"/>
                  <a:gd name="connsiteY145" fmla="*/ 454801 h 2577829"/>
                  <a:gd name="connsiteX146" fmla="*/ 316935 w 949314"/>
                  <a:gd name="connsiteY146" fmla="*/ 484248 h 2577829"/>
                  <a:gd name="connsiteX147" fmla="*/ 313011 w 949314"/>
                  <a:gd name="connsiteY147" fmla="*/ 492755 h 2577829"/>
                  <a:gd name="connsiteX148" fmla="*/ 307125 w 949314"/>
                  <a:gd name="connsiteY148" fmla="*/ 504534 h 2577829"/>
                  <a:gd name="connsiteX149" fmla="*/ 301894 w 949314"/>
                  <a:gd name="connsiteY149" fmla="*/ 510424 h 2577829"/>
                  <a:gd name="connsiteX150" fmla="*/ 297316 w 949314"/>
                  <a:gd name="connsiteY150" fmla="*/ 515659 h 2577829"/>
                  <a:gd name="connsiteX151" fmla="*/ 299278 w 949314"/>
                  <a:gd name="connsiteY151" fmla="*/ 524820 h 2577829"/>
                  <a:gd name="connsiteX152" fmla="*/ 301894 w 949314"/>
                  <a:gd name="connsiteY152" fmla="*/ 556885 h 2577829"/>
                  <a:gd name="connsiteX153" fmla="*/ 269196 w 949314"/>
                  <a:gd name="connsiteY153" fmla="*/ 581098 h 2577829"/>
                  <a:gd name="connsiteX154" fmla="*/ 262656 w 949314"/>
                  <a:gd name="connsiteY154" fmla="*/ 583061 h 2577829"/>
                  <a:gd name="connsiteX155" fmla="*/ 235844 w 949314"/>
                  <a:gd name="connsiteY155" fmla="*/ 592877 h 2577829"/>
                  <a:gd name="connsiteX156" fmla="*/ 241729 w 949314"/>
                  <a:gd name="connsiteY156" fmla="*/ 615780 h 2577829"/>
                  <a:gd name="connsiteX157" fmla="*/ 246961 w 949314"/>
                  <a:gd name="connsiteY157" fmla="*/ 637375 h 2577829"/>
                  <a:gd name="connsiteX158" fmla="*/ 243691 w 949314"/>
                  <a:gd name="connsiteY158" fmla="*/ 668786 h 2577829"/>
                  <a:gd name="connsiteX159" fmla="*/ 241075 w 949314"/>
                  <a:gd name="connsiteY159" fmla="*/ 691690 h 2577829"/>
                  <a:gd name="connsiteX160" fmla="*/ 242383 w 949314"/>
                  <a:gd name="connsiteY160" fmla="*/ 715902 h 2577829"/>
                  <a:gd name="connsiteX161" fmla="*/ 243037 w 949314"/>
                  <a:gd name="connsiteY161" fmla="*/ 740114 h 2577829"/>
                  <a:gd name="connsiteX162" fmla="*/ 238459 w 949314"/>
                  <a:gd name="connsiteY162" fmla="*/ 750585 h 2577829"/>
                  <a:gd name="connsiteX163" fmla="*/ 234536 w 949314"/>
                  <a:gd name="connsiteY163" fmla="*/ 760400 h 2577829"/>
                  <a:gd name="connsiteX164" fmla="*/ 230612 w 949314"/>
                  <a:gd name="connsiteY164" fmla="*/ 783958 h 2577829"/>
                  <a:gd name="connsiteX165" fmla="*/ 223418 w 949314"/>
                  <a:gd name="connsiteY165" fmla="*/ 797701 h 2577829"/>
                  <a:gd name="connsiteX166" fmla="*/ 207723 w 949314"/>
                  <a:gd name="connsiteY166" fmla="*/ 829111 h 2577829"/>
                  <a:gd name="connsiteX167" fmla="*/ 203800 w 949314"/>
                  <a:gd name="connsiteY167" fmla="*/ 837618 h 2577829"/>
                  <a:gd name="connsiteX168" fmla="*/ 191374 w 949314"/>
                  <a:gd name="connsiteY168" fmla="*/ 865757 h 2577829"/>
                  <a:gd name="connsiteX169" fmla="*/ 193990 w 949314"/>
                  <a:gd name="connsiteY169" fmla="*/ 880808 h 2577829"/>
                  <a:gd name="connsiteX170" fmla="*/ 207723 w 949314"/>
                  <a:gd name="connsiteY170" fmla="*/ 891933 h 2577829"/>
                  <a:gd name="connsiteX171" fmla="*/ 225380 w 949314"/>
                  <a:gd name="connsiteY171" fmla="*/ 923998 h 2577829"/>
                  <a:gd name="connsiteX172" fmla="*/ 218841 w 949314"/>
                  <a:gd name="connsiteY172" fmla="*/ 980930 h 2577829"/>
                  <a:gd name="connsiteX173" fmla="*/ 208377 w 949314"/>
                  <a:gd name="connsiteY173" fmla="*/ 986819 h 2577829"/>
                  <a:gd name="connsiteX174" fmla="*/ 165870 w 949314"/>
                  <a:gd name="connsiteY174" fmla="*/ 983547 h 2577829"/>
                  <a:gd name="connsiteX175" fmla="*/ 145597 w 949314"/>
                  <a:gd name="connsiteY175" fmla="*/ 981584 h 2577829"/>
                  <a:gd name="connsiteX176" fmla="*/ 110937 w 949314"/>
                  <a:gd name="connsiteY176" fmla="*/ 1006451 h 2577829"/>
                  <a:gd name="connsiteX177" fmla="*/ 107013 w 949314"/>
                  <a:gd name="connsiteY177" fmla="*/ 1013649 h 2577829"/>
                  <a:gd name="connsiteX178" fmla="*/ 75623 w 949314"/>
                  <a:gd name="connsiteY178" fmla="*/ 1069272 h 2577829"/>
                  <a:gd name="connsiteX179" fmla="*/ 77585 w 949314"/>
                  <a:gd name="connsiteY179" fmla="*/ 1078434 h 2577829"/>
                  <a:gd name="connsiteX180" fmla="*/ 79547 w 949314"/>
                  <a:gd name="connsiteY180" fmla="*/ 1088904 h 2577829"/>
                  <a:gd name="connsiteX181" fmla="*/ 71699 w 949314"/>
                  <a:gd name="connsiteY181" fmla="*/ 1107881 h 2577829"/>
                  <a:gd name="connsiteX182" fmla="*/ 63198 w 949314"/>
                  <a:gd name="connsiteY182" fmla="*/ 1126204 h 2577829"/>
                  <a:gd name="connsiteX183" fmla="*/ 67776 w 949314"/>
                  <a:gd name="connsiteY183" fmla="*/ 1139292 h 2577829"/>
                  <a:gd name="connsiteX184" fmla="*/ 80201 w 949314"/>
                  <a:gd name="connsiteY184" fmla="*/ 1177246 h 2577829"/>
                  <a:gd name="connsiteX185" fmla="*/ 76931 w 949314"/>
                  <a:gd name="connsiteY185" fmla="*/ 1190334 h 2577829"/>
                  <a:gd name="connsiteX186" fmla="*/ 74969 w 949314"/>
                  <a:gd name="connsiteY186" fmla="*/ 1196224 h 2577829"/>
                  <a:gd name="connsiteX187" fmla="*/ 76277 w 949314"/>
                  <a:gd name="connsiteY187" fmla="*/ 1206694 h 2577829"/>
                  <a:gd name="connsiteX188" fmla="*/ 78239 w 949314"/>
                  <a:gd name="connsiteY188" fmla="*/ 1232869 h 2577829"/>
                  <a:gd name="connsiteX189" fmla="*/ 75623 w 949314"/>
                  <a:gd name="connsiteY189" fmla="*/ 1257082 h 2577829"/>
                  <a:gd name="connsiteX190" fmla="*/ 88048 w 949314"/>
                  <a:gd name="connsiteY190" fmla="*/ 1289801 h 2577829"/>
                  <a:gd name="connsiteX191" fmla="*/ 95242 w 949314"/>
                  <a:gd name="connsiteY191" fmla="*/ 1309433 h 2577829"/>
                  <a:gd name="connsiteX192" fmla="*/ 93280 w 949314"/>
                  <a:gd name="connsiteY192" fmla="*/ 1335609 h 2577829"/>
                  <a:gd name="connsiteX193" fmla="*/ 89356 w 949314"/>
                  <a:gd name="connsiteY193" fmla="*/ 1393195 h 2577829"/>
                  <a:gd name="connsiteX194" fmla="*/ 89356 w 949314"/>
                  <a:gd name="connsiteY194" fmla="*/ 1404974 h 2577829"/>
                  <a:gd name="connsiteX195" fmla="*/ 89356 w 949314"/>
                  <a:gd name="connsiteY195" fmla="*/ 1406283 h 2577829"/>
                  <a:gd name="connsiteX196" fmla="*/ 90664 w 949314"/>
                  <a:gd name="connsiteY196" fmla="*/ 1408246 h 2577829"/>
                  <a:gd name="connsiteX197" fmla="*/ 90664 w 949314"/>
                  <a:gd name="connsiteY197" fmla="*/ 1409555 h 2577829"/>
                  <a:gd name="connsiteX198" fmla="*/ 93934 w 949314"/>
                  <a:gd name="connsiteY198" fmla="*/ 1414135 h 2577829"/>
                  <a:gd name="connsiteX199" fmla="*/ 106359 w 949314"/>
                  <a:gd name="connsiteY199" fmla="*/ 1432458 h 2577829"/>
                  <a:gd name="connsiteX200" fmla="*/ 110283 w 949314"/>
                  <a:gd name="connsiteY200" fmla="*/ 1434422 h 2577829"/>
                  <a:gd name="connsiteX201" fmla="*/ 139057 w 949314"/>
                  <a:gd name="connsiteY201" fmla="*/ 1457979 h 2577829"/>
                  <a:gd name="connsiteX202" fmla="*/ 148867 w 949314"/>
                  <a:gd name="connsiteY202" fmla="*/ 1499206 h 2577829"/>
                  <a:gd name="connsiteX203" fmla="*/ 145597 w 949314"/>
                  <a:gd name="connsiteY203" fmla="*/ 1507713 h 2577829"/>
                  <a:gd name="connsiteX204" fmla="*/ 142981 w 949314"/>
                  <a:gd name="connsiteY204" fmla="*/ 1514257 h 2577829"/>
                  <a:gd name="connsiteX205" fmla="*/ 134480 w 949314"/>
                  <a:gd name="connsiteY205" fmla="*/ 1541087 h 2577829"/>
                  <a:gd name="connsiteX206" fmla="*/ 131864 w 949314"/>
                  <a:gd name="connsiteY206" fmla="*/ 1543050 h 2577829"/>
                  <a:gd name="connsiteX207" fmla="*/ 129248 w 949314"/>
                  <a:gd name="connsiteY207" fmla="*/ 1543050 h 2577829"/>
                  <a:gd name="connsiteX208" fmla="*/ 107013 w 949314"/>
                  <a:gd name="connsiteY208" fmla="*/ 1545013 h 2577829"/>
                  <a:gd name="connsiteX209" fmla="*/ 102436 w 949314"/>
                  <a:gd name="connsiteY209" fmla="*/ 1546322 h 2577829"/>
                  <a:gd name="connsiteX210" fmla="*/ 97858 w 949314"/>
                  <a:gd name="connsiteY210" fmla="*/ 1547631 h 2577829"/>
                  <a:gd name="connsiteX211" fmla="*/ 99820 w 949314"/>
                  <a:gd name="connsiteY211" fmla="*/ 1551557 h 2577829"/>
                  <a:gd name="connsiteX212" fmla="*/ 104397 w 949314"/>
                  <a:gd name="connsiteY212" fmla="*/ 1563991 h 2577829"/>
                  <a:gd name="connsiteX213" fmla="*/ 110283 w 949314"/>
                  <a:gd name="connsiteY213" fmla="*/ 1589512 h 2577829"/>
                  <a:gd name="connsiteX214" fmla="*/ 118785 w 949314"/>
                  <a:gd name="connsiteY214" fmla="*/ 1606526 h 2577829"/>
                  <a:gd name="connsiteX215" fmla="*/ 126632 w 949314"/>
                  <a:gd name="connsiteY215" fmla="*/ 1623540 h 2577829"/>
                  <a:gd name="connsiteX216" fmla="*/ 128594 w 949314"/>
                  <a:gd name="connsiteY216" fmla="*/ 1628121 h 2577829"/>
                  <a:gd name="connsiteX217" fmla="*/ 132518 w 949314"/>
                  <a:gd name="connsiteY217" fmla="*/ 1651679 h 2577829"/>
                  <a:gd name="connsiteX218" fmla="*/ 125978 w 949314"/>
                  <a:gd name="connsiteY218" fmla="*/ 1666075 h 2577829"/>
                  <a:gd name="connsiteX219" fmla="*/ 123362 w 949314"/>
                  <a:gd name="connsiteY219" fmla="*/ 1670656 h 2577829"/>
                  <a:gd name="connsiteX220" fmla="*/ 125324 w 949314"/>
                  <a:gd name="connsiteY220" fmla="*/ 1680472 h 2577829"/>
                  <a:gd name="connsiteX221" fmla="*/ 128594 w 949314"/>
                  <a:gd name="connsiteY221" fmla="*/ 1702721 h 2577829"/>
                  <a:gd name="connsiteX222" fmla="*/ 111591 w 949314"/>
                  <a:gd name="connsiteY222" fmla="*/ 1734132 h 2577829"/>
                  <a:gd name="connsiteX223" fmla="*/ 110937 w 949314"/>
                  <a:gd name="connsiteY223" fmla="*/ 1734132 h 2577829"/>
                  <a:gd name="connsiteX224" fmla="*/ 85433 w 949314"/>
                  <a:gd name="connsiteY224" fmla="*/ 1755072 h 2577829"/>
                  <a:gd name="connsiteX225" fmla="*/ 80201 w 949314"/>
                  <a:gd name="connsiteY225" fmla="*/ 1753109 h 2577829"/>
                  <a:gd name="connsiteX226" fmla="*/ 76931 w 949314"/>
                  <a:gd name="connsiteY226" fmla="*/ 1754418 h 2577829"/>
                  <a:gd name="connsiteX227" fmla="*/ 72353 w 949314"/>
                  <a:gd name="connsiteY227" fmla="*/ 1755727 h 2577829"/>
                  <a:gd name="connsiteX228" fmla="*/ 68430 w 949314"/>
                  <a:gd name="connsiteY228" fmla="*/ 1757035 h 2577829"/>
                  <a:gd name="connsiteX229" fmla="*/ 68430 w 949314"/>
                  <a:gd name="connsiteY229" fmla="*/ 1757035 h 2577829"/>
                  <a:gd name="connsiteX230" fmla="*/ 74969 w 949314"/>
                  <a:gd name="connsiteY230" fmla="*/ 1778630 h 2577829"/>
                  <a:gd name="connsiteX231" fmla="*/ 62544 w 949314"/>
                  <a:gd name="connsiteY231" fmla="*/ 1797608 h 2577829"/>
                  <a:gd name="connsiteX232" fmla="*/ 59928 w 949314"/>
                  <a:gd name="connsiteY232" fmla="*/ 1798916 h 2577829"/>
                  <a:gd name="connsiteX233" fmla="*/ 53389 w 949314"/>
                  <a:gd name="connsiteY233" fmla="*/ 1803497 h 2577829"/>
                  <a:gd name="connsiteX234" fmla="*/ 60582 w 949314"/>
                  <a:gd name="connsiteY234" fmla="*/ 1829673 h 2577829"/>
                  <a:gd name="connsiteX235" fmla="*/ 69084 w 949314"/>
                  <a:gd name="connsiteY235" fmla="*/ 1861083 h 2577829"/>
                  <a:gd name="connsiteX236" fmla="*/ 66468 w 949314"/>
                  <a:gd name="connsiteY236" fmla="*/ 1874825 h 2577829"/>
                  <a:gd name="connsiteX237" fmla="*/ 65160 w 949314"/>
                  <a:gd name="connsiteY237" fmla="*/ 1879406 h 2577829"/>
                  <a:gd name="connsiteX238" fmla="*/ 65160 w 949314"/>
                  <a:gd name="connsiteY238" fmla="*/ 1885296 h 2577829"/>
                  <a:gd name="connsiteX239" fmla="*/ 63852 w 949314"/>
                  <a:gd name="connsiteY239" fmla="*/ 1901655 h 2577829"/>
                  <a:gd name="connsiteX240" fmla="*/ 59928 w 949314"/>
                  <a:gd name="connsiteY240" fmla="*/ 1912780 h 2577829"/>
                  <a:gd name="connsiteX241" fmla="*/ 59928 w 949314"/>
                  <a:gd name="connsiteY241" fmla="*/ 1914743 h 2577829"/>
                  <a:gd name="connsiteX242" fmla="*/ 56658 w 949314"/>
                  <a:gd name="connsiteY242" fmla="*/ 1932412 h 2577829"/>
                  <a:gd name="connsiteX243" fmla="*/ 34424 w 949314"/>
                  <a:gd name="connsiteY243" fmla="*/ 1942227 h 2577829"/>
                  <a:gd name="connsiteX244" fmla="*/ 31154 w 949314"/>
                  <a:gd name="connsiteY244" fmla="*/ 1942227 h 2577829"/>
                  <a:gd name="connsiteX245" fmla="*/ 25922 w 949314"/>
                  <a:gd name="connsiteY245" fmla="*/ 1935029 h 2577829"/>
                  <a:gd name="connsiteX246" fmla="*/ 25922 w 949314"/>
                  <a:gd name="connsiteY246" fmla="*/ 1925868 h 2577829"/>
                  <a:gd name="connsiteX247" fmla="*/ 25922 w 949314"/>
                  <a:gd name="connsiteY247" fmla="*/ 1921287 h 2577829"/>
                  <a:gd name="connsiteX248" fmla="*/ 23960 w 949314"/>
                  <a:gd name="connsiteY248" fmla="*/ 1918015 h 2577829"/>
                  <a:gd name="connsiteX249" fmla="*/ 15459 w 949314"/>
                  <a:gd name="connsiteY249" fmla="*/ 1902964 h 2577829"/>
                  <a:gd name="connsiteX250" fmla="*/ 14805 w 949314"/>
                  <a:gd name="connsiteY250" fmla="*/ 1902964 h 2577829"/>
                  <a:gd name="connsiteX251" fmla="*/ 5649 w 949314"/>
                  <a:gd name="connsiteY251" fmla="*/ 1904927 h 2577829"/>
                  <a:gd name="connsiteX252" fmla="*/ 2379 w 949314"/>
                  <a:gd name="connsiteY252" fmla="*/ 1907545 h 2577829"/>
                  <a:gd name="connsiteX253" fmla="*/ 1072 w 949314"/>
                  <a:gd name="connsiteY253" fmla="*/ 1916706 h 2577829"/>
                  <a:gd name="connsiteX254" fmla="*/ 1725 w 949314"/>
                  <a:gd name="connsiteY254" fmla="*/ 1923905 h 2577829"/>
                  <a:gd name="connsiteX255" fmla="*/ 8265 w 949314"/>
                  <a:gd name="connsiteY255" fmla="*/ 1932412 h 2577829"/>
                  <a:gd name="connsiteX256" fmla="*/ 9573 w 949314"/>
                  <a:gd name="connsiteY256" fmla="*/ 1939610 h 2577829"/>
                  <a:gd name="connsiteX257" fmla="*/ 12843 w 949314"/>
                  <a:gd name="connsiteY257" fmla="*/ 1950080 h 2577829"/>
                  <a:gd name="connsiteX258" fmla="*/ 8265 w 949314"/>
                  <a:gd name="connsiteY258" fmla="*/ 1959242 h 2577829"/>
                  <a:gd name="connsiteX259" fmla="*/ 14151 w 949314"/>
                  <a:gd name="connsiteY259" fmla="*/ 1965131 h 2577829"/>
                  <a:gd name="connsiteX260" fmla="*/ 8265 w 949314"/>
                  <a:gd name="connsiteY260" fmla="*/ 1969057 h 2577829"/>
                  <a:gd name="connsiteX261" fmla="*/ 15459 w 949314"/>
                  <a:gd name="connsiteY261" fmla="*/ 1978219 h 2577829"/>
                  <a:gd name="connsiteX262" fmla="*/ 18075 w 949314"/>
                  <a:gd name="connsiteY262" fmla="*/ 1992616 h 2577829"/>
                  <a:gd name="connsiteX263" fmla="*/ 18075 w 949314"/>
                  <a:gd name="connsiteY263" fmla="*/ 2002431 h 2577829"/>
                  <a:gd name="connsiteX264" fmla="*/ 21344 w 949314"/>
                  <a:gd name="connsiteY264" fmla="*/ 2012247 h 2577829"/>
                  <a:gd name="connsiteX265" fmla="*/ 16113 w 949314"/>
                  <a:gd name="connsiteY265" fmla="*/ 2030570 h 2577829"/>
                  <a:gd name="connsiteX266" fmla="*/ 21344 w 949314"/>
                  <a:gd name="connsiteY266" fmla="*/ 2030570 h 2577829"/>
                  <a:gd name="connsiteX267" fmla="*/ 28538 w 949314"/>
                  <a:gd name="connsiteY267" fmla="*/ 2028607 h 2577829"/>
                  <a:gd name="connsiteX268" fmla="*/ 35732 w 949314"/>
                  <a:gd name="connsiteY268" fmla="*/ 2016174 h 2577829"/>
                  <a:gd name="connsiteX269" fmla="*/ 34424 w 949314"/>
                  <a:gd name="connsiteY269" fmla="*/ 2029916 h 2577829"/>
                  <a:gd name="connsiteX270" fmla="*/ 35732 w 949314"/>
                  <a:gd name="connsiteY270" fmla="*/ 2036460 h 2577829"/>
                  <a:gd name="connsiteX271" fmla="*/ 30500 w 949314"/>
                  <a:gd name="connsiteY271" fmla="*/ 2040386 h 2577829"/>
                  <a:gd name="connsiteX272" fmla="*/ 37040 w 949314"/>
                  <a:gd name="connsiteY272" fmla="*/ 2046930 h 2577829"/>
                  <a:gd name="connsiteX273" fmla="*/ 45541 w 949314"/>
                  <a:gd name="connsiteY273" fmla="*/ 2030570 h 2577829"/>
                  <a:gd name="connsiteX274" fmla="*/ 45541 w 949314"/>
                  <a:gd name="connsiteY274" fmla="*/ 2014210 h 2577829"/>
                  <a:gd name="connsiteX275" fmla="*/ 50119 w 949314"/>
                  <a:gd name="connsiteY275" fmla="*/ 2021409 h 2577829"/>
                  <a:gd name="connsiteX276" fmla="*/ 57312 w 949314"/>
                  <a:gd name="connsiteY276" fmla="*/ 2018137 h 2577829"/>
                  <a:gd name="connsiteX277" fmla="*/ 52081 w 949314"/>
                  <a:gd name="connsiteY277" fmla="*/ 2028607 h 2577829"/>
                  <a:gd name="connsiteX278" fmla="*/ 44233 w 949314"/>
                  <a:gd name="connsiteY278" fmla="*/ 2042349 h 2577829"/>
                  <a:gd name="connsiteX279" fmla="*/ 42271 w 949314"/>
                  <a:gd name="connsiteY279" fmla="*/ 2052819 h 2577829"/>
                  <a:gd name="connsiteX280" fmla="*/ 52735 w 949314"/>
                  <a:gd name="connsiteY280" fmla="*/ 2047584 h 2577829"/>
                  <a:gd name="connsiteX281" fmla="*/ 61890 w 949314"/>
                  <a:gd name="connsiteY281" fmla="*/ 2035151 h 2577829"/>
                  <a:gd name="connsiteX282" fmla="*/ 67122 w 949314"/>
                  <a:gd name="connsiteY282" fmla="*/ 2037768 h 2577829"/>
                  <a:gd name="connsiteX283" fmla="*/ 78893 w 949314"/>
                  <a:gd name="connsiteY283" fmla="*/ 2034496 h 2577829"/>
                  <a:gd name="connsiteX284" fmla="*/ 71045 w 949314"/>
                  <a:gd name="connsiteY284" fmla="*/ 2043004 h 2577829"/>
                  <a:gd name="connsiteX285" fmla="*/ 76277 w 949314"/>
                  <a:gd name="connsiteY285" fmla="*/ 2054128 h 2577829"/>
                  <a:gd name="connsiteX286" fmla="*/ 74315 w 949314"/>
                  <a:gd name="connsiteY286" fmla="*/ 2065253 h 2577829"/>
                  <a:gd name="connsiteX287" fmla="*/ 73007 w 949314"/>
                  <a:gd name="connsiteY287" fmla="*/ 2076377 h 2577829"/>
                  <a:gd name="connsiteX288" fmla="*/ 69084 w 949314"/>
                  <a:gd name="connsiteY288" fmla="*/ 2084230 h 2577829"/>
                  <a:gd name="connsiteX289" fmla="*/ 70391 w 949314"/>
                  <a:gd name="connsiteY289" fmla="*/ 2094700 h 2577829"/>
                  <a:gd name="connsiteX290" fmla="*/ 67776 w 949314"/>
                  <a:gd name="connsiteY290" fmla="*/ 2106479 h 2577829"/>
                  <a:gd name="connsiteX291" fmla="*/ 64506 w 949314"/>
                  <a:gd name="connsiteY291" fmla="*/ 2114332 h 2577829"/>
                  <a:gd name="connsiteX292" fmla="*/ 58620 w 949314"/>
                  <a:gd name="connsiteY292" fmla="*/ 2121530 h 2577829"/>
                  <a:gd name="connsiteX293" fmla="*/ 66468 w 949314"/>
                  <a:gd name="connsiteY293" fmla="*/ 2132000 h 2577829"/>
                  <a:gd name="connsiteX294" fmla="*/ 73661 w 949314"/>
                  <a:gd name="connsiteY294" fmla="*/ 2133309 h 2577829"/>
                  <a:gd name="connsiteX295" fmla="*/ 69738 w 949314"/>
                  <a:gd name="connsiteY295" fmla="*/ 2139199 h 2577829"/>
                  <a:gd name="connsiteX296" fmla="*/ 63198 w 949314"/>
                  <a:gd name="connsiteY296" fmla="*/ 2147052 h 2577829"/>
                  <a:gd name="connsiteX297" fmla="*/ 74315 w 949314"/>
                  <a:gd name="connsiteY297" fmla="*/ 2149015 h 2577829"/>
                  <a:gd name="connsiteX298" fmla="*/ 75623 w 949314"/>
                  <a:gd name="connsiteY298" fmla="*/ 2161448 h 2577829"/>
                  <a:gd name="connsiteX299" fmla="*/ 83471 w 949314"/>
                  <a:gd name="connsiteY299" fmla="*/ 2168646 h 2577829"/>
                  <a:gd name="connsiteX300" fmla="*/ 84125 w 949314"/>
                  <a:gd name="connsiteY300" fmla="*/ 2186315 h 2577829"/>
                  <a:gd name="connsiteX301" fmla="*/ 84125 w 949314"/>
                  <a:gd name="connsiteY301" fmla="*/ 2201366 h 2577829"/>
                  <a:gd name="connsiteX302" fmla="*/ 87394 w 949314"/>
                  <a:gd name="connsiteY302" fmla="*/ 2210527 h 2577829"/>
                  <a:gd name="connsiteX303" fmla="*/ 90664 w 949314"/>
                  <a:gd name="connsiteY303" fmla="*/ 2212490 h 2577829"/>
                  <a:gd name="connsiteX304" fmla="*/ 97858 w 949314"/>
                  <a:gd name="connsiteY304" fmla="*/ 2193513 h 2577829"/>
                  <a:gd name="connsiteX305" fmla="*/ 101782 w 949314"/>
                  <a:gd name="connsiteY305" fmla="*/ 2201366 h 2577829"/>
                  <a:gd name="connsiteX306" fmla="*/ 100474 w 949314"/>
                  <a:gd name="connsiteY306" fmla="*/ 2208564 h 2577829"/>
                  <a:gd name="connsiteX307" fmla="*/ 104397 w 949314"/>
                  <a:gd name="connsiteY307" fmla="*/ 2216417 h 2577829"/>
                  <a:gd name="connsiteX308" fmla="*/ 107667 w 949314"/>
                  <a:gd name="connsiteY308" fmla="*/ 2223615 h 2577829"/>
                  <a:gd name="connsiteX309" fmla="*/ 103089 w 949314"/>
                  <a:gd name="connsiteY309" fmla="*/ 2234085 h 2577829"/>
                  <a:gd name="connsiteX310" fmla="*/ 111591 w 949314"/>
                  <a:gd name="connsiteY310" fmla="*/ 2238012 h 2577829"/>
                  <a:gd name="connsiteX311" fmla="*/ 111591 w 949314"/>
                  <a:gd name="connsiteY311" fmla="*/ 2245864 h 2577829"/>
                  <a:gd name="connsiteX312" fmla="*/ 116169 w 949314"/>
                  <a:gd name="connsiteY312" fmla="*/ 2256334 h 2577829"/>
                  <a:gd name="connsiteX313" fmla="*/ 124016 w 949314"/>
                  <a:gd name="connsiteY313" fmla="*/ 2271385 h 2577829"/>
                  <a:gd name="connsiteX314" fmla="*/ 131864 w 949314"/>
                  <a:gd name="connsiteY314" fmla="*/ 2277275 h 2577829"/>
                  <a:gd name="connsiteX315" fmla="*/ 131210 w 949314"/>
                  <a:gd name="connsiteY315" fmla="*/ 2292980 h 2577829"/>
                  <a:gd name="connsiteX316" fmla="*/ 147559 w 949314"/>
                  <a:gd name="connsiteY316" fmla="*/ 2299524 h 2577829"/>
                  <a:gd name="connsiteX317" fmla="*/ 156714 w 949314"/>
                  <a:gd name="connsiteY317" fmla="*/ 2310649 h 2577829"/>
                  <a:gd name="connsiteX318" fmla="*/ 161292 w 949314"/>
                  <a:gd name="connsiteY318" fmla="*/ 2325700 h 2577829"/>
                  <a:gd name="connsiteX319" fmla="*/ 171102 w 949314"/>
                  <a:gd name="connsiteY319" fmla="*/ 2341405 h 2577829"/>
                  <a:gd name="connsiteX320" fmla="*/ 182219 w 949314"/>
                  <a:gd name="connsiteY320" fmla="*/ 2338133 h 2577829"/>
                  <a:gd name="connsiteX321" fmla="*/ 191374 w 949314"/>
                  <a:gd name="connsiteY321" fmla="*/ 2353839 h 2577829"/>
                  <a:gd name="connsiteX322" fmla="*/ 190066 w 949314"/>
                  <a:gd name="connsiteY322" fmla="*/ 2373470 h 2577829"/>
                  <a:gd name="connsiteX323" fmla="*/ 184835 w 949314"/>
                  <a:gd name="connsiteY323" fmla="*/ 2378705 h 2577829"/>
                  <a:gd name="connsiteX324" fmla="*/ 167178 w 949314"/>
                  <a:gd name="connsiteY324" fmla="*/ 2374124 h 2577829"/>
                  <a:gd name="connsiteX325" fmla="*/ 163254 w 949314"/>
                  <a:gd name="connsiteY325" fmla="*/ 2384595 h 2577829"/>
                  <a:gd name="connsiteX326" fmla="*/ 171755 w 949314"/>
                  <a:gd name="connsiteY326" fmla="*/ 2390484 h 2577829"/>
                  <a:gd name="connsiteX327" fmla="*/ 174371 w 949314"/>
                  <a:gd name="connsiteY327" fmla="*/ 2398991 h 2577829"/>
                  <a:gd name="connsiteX328" fmla="*/ 181565 w 949314"/>
                  <a:gd name="connsiteY328" fmla="*/ 2406190 h 2577829"/>
                  <a:gd name="connsiteX329" fmla="*/ 182219 w 949314"/>
                  <a:gd name="connsiteY329" fmla="*/ 2415351 h 2577829"/>
                  <a:gd name="connsiteX330" fmla="*/ 173063 w 949314"/>
                  <a:gd name="connsiteY330" fmla="*/ 2417969 h 2577829"/>
                  <a:gd name="connsiteX331" fmla="*/ 166524 w 949314"/>
                  <a:gd name="connsiteY331" fmla="*/ 2416660 h 2577829"/>
                  <a:gd name="connsiteX332" fmla="*/ 146251 w 949314"/>
                  <a:gd name="connsiteY332" fmla="*/ 2406190 h 2577829"/>
                  <a:gd name="connsiteX333" fmla="*/ 154098 w 949314"/>
                  <a:gd name="connsiteY333" fmla="*/ 2417314 h 2577829"/>
                  <a:gd name="connsiteX334" fmla="*/ 161292 w 949314"/>
                  <a:gd name="connsiteY334" fmla="*/ 2436946 h 2577829"/>
                  <a:gd name="connsiteX335" fmla="*/ 169794 w 949314"/>
                  <a:gd name="connsiteY335" fmla="*/ 2448071 h 2577829"/>
                  <a:gd name="connsiteX336" fmla="*/ 175025 w 949314"/>
                  <a:gd name="connsiteY336" fmla="*/ 2457232 h 2577829"/>
                  <a:gd name="connsiteX337" fmla="*/ 179603 w 949314"/>
                  <a:gd name="connsiteY337" fmla="*/ 2467702 h 2577829"/>
                  <a:gd name="connsiteX338" fmla="*/ 185489 w 949314"/>
                  <a:gd name="connsiteY338" fmla="*/ 2484062 h 2577829"/>
                  <a:gd name="connsiteX339" fmla="*/ 195298 w 949314"/>
                  <a:gd name="connsiteY339" fmla="*/ 2484716 h 2577829"/>
                  <a:gd name="connsiteX340" fmla="*/ 197914 w 949314"/>
                  <a:gd name="connsiteY340" fmla="*/ 2495841 h 2577829"/>
                  <a:gd name="connsiteX341" fmla="*/ 196606 w 949314"/>
                  <a:gd name="connsiteY341" fmla="*/ 2505002 h 2577829"/>
                  <a:gd name="connsiteX342" fmla="*/ 207723 w 949314"/>
                  <a:gd name="connsiteY342" fmla="*/ 2510892 h 2577829"/>
                  <a:gd name="connsiteX343" fmla="*/ 213609 w 949314"/>
                  <a:gd name="connsiteY343" fmla="*/ 2523325 h 2577829"/>
                  <a:gd name="connsiteX344" fmla="*/ 207069 w 949314"/>
                  <a:gd name="connsiteY344" fmla="*/ 2533141 h 2577829"/>
                  <a:gd name="connsiteX345" fmla="*/ 199876 w 949314"/>
                  <a:gd name="connsiteY345" fmla="*/ 2542303 h 2577829"/>
                  <a:gd name="connsiteX346" fmla="*/ 206415 w 949314"/>
                  <a:gd name="connsiteY346" fmla="*/ 2556045 h 2577829"/>
                  <a:gd name="connsiteX347" fmla="*/ 195298 w 949314"/>
                  <a:gd name="connsiteY347" fmla="*/ 2563897 h 2577829"/>
                  <a:gd name="connsiteX348" fmla="*/ 199222 w 949314"/>
                  <a:gd name="connsiteY348" fmla="*/ 2567824 h 2577829"/>
                  <a:gd name="connsiteX349" fmla="*/ 207723 w 949314"/>
                  <a:gd name="connsiteY349" fmla="*/ 2566515 h 2577829"/>
                  <a:gd name="connsiteX350" fmla="*/ 218187 w 949314"/>
                  <a:gd name="connsiteY350" fmla="*/ 2572405 h 2577829"/>
                  <a:gd name="connsiteX351" fmla="*/ 229304 w 949314"/>
                  <a:gd name="connsiteY351" fmla="*/ 2571750 h 2577829"/>
                  <a:gd name="connsiteX352" fmla="*/ 246961 w 949314"/>
                  <a:gd name="connsiteY352" fmla="*/ 2576985 h 2577829"/>
                  <a:gd name="connsiteX353" fmla="*/ 258732 w 949314"/>
                  <a:gd name="connsiteY353" fmla="*/ 2569133 h 2577829"/>
                  <a:gd name="connsiteX354" fmla="*/ 269196 w 949314"/>
                  <a:gd name="connsiteY354" fmla="*/ 2567169 h 2577829"/>
                  <a:gd name="connsiteX355" fmla="*/ 278351 w 949314"/>
                  <a:gd name="connsiteY355" fmla="*/ 2561280 h 2577829"/>
                  <a:gd name="connsiteX356" fmla="*/ 294700 w 949314"/>
                  <a:gd name="connsiteY356" fmla="*/ 2558662 h 2577829"/>
                  <a:gd name="connsiteX357" fmla="*/ 307125 w 949314"/>
                  <a:gd name="connsiteY357" fmla="*/ 2554736 h 2577829"/>
                  <a:gd name="connsiteX358" fmla="*/ 322820 w 949314"/>
                  <a:gd name="connsiteY358" fmla="*/ 2562589 h 2577829"/>
                  <a:gd name="connsiteX359" fmla="*/ 333284 w 949314"/>
                  <a:gd name="connsiteY359" fmla="*/ 2559317 h 2577829"/>
                  <a:gd name="connsiteX360" fmla="*/ 344401 w 949314"/>
                  <a:gd name="connsiteY360" fmla="*/ 2542957 h 2577829"/>
                  <a:gd name="connsiteX361" fmla="*/ 349633 w 949314"/>
                  <a:gd name="connsiteY361" fmla="*/ 2529869 h 2577829"/>
                  <a:gd name="connsiteX362" fmla="*/ 341785 w 949314"/>
                  <a:gd name="connsiteY362" fmla="*/ 2516781 h 2577829"/>
                  <a:gd name="connsiteX363" fmla="*/ 340477 w 949314"/>
                  <a:gd name="connsiteY363" fmla="*/ 2508929 h 2577829"/>
                  <a:gd name="connsiteX364" fmla="*/ 332630 w 949314"/>
                  <a:gd name="connsiteY364" fmla="*/ 2501076 h 2577829"/>
                  <a:gd name="connsiteX365" fmla="*/ 333284 w 949314"/>
                  <a:gd name="connsiteY365" fmla="*/ 2473592 h 2577829"/>
                  <a:gd name="connsiteX366" fmla="*/ 343747 w 949314"/>
                  <a:gd name="connsiteY366" fmla="*/ 2461813 h 2577829"/>
                  <a:gd name="connsiteX367" fmla="*/ 345055 w 949314"/>
                  <a:gd name="connsiteY367" fmla="*/ 2452651 h 2577829"/>
                  <a:gd name="connsiteX368" fmla="*/ 353556 w 949314"/>
                  <a:gd name="connsiteY368" fmla="*/ 2444799 h 2577829"/>
                  <a:gd name="connsiteX369" fmla="*/ 358788 w 949314"/>
                  <a:gd name="connsiteY369" fmla="*/ 2436946 h 2577829"/>
                  <a:gd name="connsiteX370" fmla="*/ 370560 w 949314"/>
                  <a:gd name="connsiteY370" fmla="*/ 2444799 h 2577829"/>
                  <a:gd name="connsiteX371" fmla="*/ 382985 w 949314"/>
                  <a:gd name="connsiteY371" fmla="*/ 2443490 h 2577829"/>
                  <a:gd name="connsiteX372" fmla="*/ 384293 w 949314"/>
                  <a:gd name="connsiteY372" fmla="*/ 2436291 h 2577829"/>
                  <a:gd name="connsiteX373" fmla="*/ 382331 w 949314"/>
                  <a:gd name="connsiteY373" fmla="*/ 2433020 h 2577829"/>
                  <a:gd name="connsiteX374" fmla="*/ 379061 w 949314"/>
                  <a:gd name="connsiteY374" fmla="*/ 2427130 h 2577829"/>
                  <a:gd name="connsiteX375" fmla="*/ 375791 w 949314"/>
                  <a:gd name="connsiteY375" fmla="*/ 2417314 h 2577829"/>
                  <a:gd name="connsiteX376" fmla="*/ 386254 w 949314"/>
                  <a:gd name="connsiteY376" fmla="*/ 2416660 h 2577829"/>
                  <a:gd name="connsiteX377" fmla="*/ 393448 w 949314"/>
                  <a:gd name="connsiteY377" fmla="*/ 2416660 h 2577829"/>
                  <a:gd name="connsiteX378" fmla="*/ 401296 w 949314"/>
                  <a:gd name="connsiteY378" fmla="*/ 2414042 h 2577829"/>
                  <a:gd name="connsiteX379" fmla="*/ 408489 w 949314"/>
                  <a:gd name="connsiteY379" fmla="*/ 2414697 h 2577829"/>
                  <a:gd name="connsiteX380" fmla="*/ 411105 w 949314"/>
                  <a:gd name="connsiteY380" fmla="*/ 2408807 h 2577829"/>
                  <a:gd name="connsiteX381" fmla="*/ 420915 w 949314"/>
                  <a:gd name="connsiteY381" fmla="*/ 2414042 h 2577829"/>
                  <a:gd name="connsiteX382" fmla="*/ 428762 w 949314"/>
                  <a:gd name="connsiteY382" fmla="*/ 2411425 h 2577829"/>
                  <a:gd name="connsiteX383" fmla="*/ 437264 w 949314"/>
                  <a:gd name="connsiteY383" fmla="*/ 2408153 h 2577829"/>
                  <a:gd name="connsiteX384" fmla="*/ 440533 w 949314"/>
                  <a:gd name="connsiteY384" fmla="*/ 2416660 h 2577829"/>
                  <a:gd name="connsiteX385" fmla="*/ 445765 w 949314"/>
                  <a:gd name="connsiteY385" fmla="*/ 2412734 h 2577829"/>
                  <a:gd name="connsiteX386" fmla="*/ 450343 w 949314"/>
                  <a:gd name="connsiteY386" fmla="*/ 2404881 h 2577829"/>
                  <a:gd name="connsiteX387" fmla="*/ 458190 w 949314"/>
                  <a:gd name="connsiteY387" fmla="*/ 2408807 h 2577829"/>
                  <a:gd name="connsiteX388" fmla="*/ 464730 w 949314"/>
                  <a:gd name="connsiteY388" fmla="*/ 2406190 h 2577829"/>
                  <a:gd name="connsiteX389" fmla="*/ 467346 w 949314"/>
                  <a:gd name="connsiteY389" fmla="*/ 2398991 h 2577829"/>
                  <a:gd name="connsiteX390" fmla="*/ 475193 w 949314"/>
                  <a:gd name="connsiteY390" fmla="*/ 2402263 h 2577829"/>
                  <a:gd name="connsiteX391" fmla="*/ 481733 w 949314"/>
                  <a:gd name="connsiteY391" fmla="*/ 2407498 h 2577829"/>
                  <a:gd name="connsiteX392" fmla="*/ 490234 w 949314"/>
                  <a:gd name="connsiteY392" fmla="*/ 2405535 h 2577829"/>
                  <a:gd name="connsiteX393" fmla="*/ 488926 w 949314"/>
                  <a:gd name="connsiteY393" fmla="*/ 2416006 h 2577829"/>
                  <a:gd name="connsiteX394" fmla="*/ 495466 w 949314"/>
                  <a:gd name="connsiteY394" fmla="*/ 2419277 h 2577829"/>
                  <a:gd name="connsiteX395" fmla="*/ 504622 w 949314"/>
                  <a:gd name="connsiteY395" fmla="*/ 2398337 h 2577829"/>
                  <a:gd name="connsiteX396" fmla="*/ 509853 w 949314"/>
                  <a:gd name="connsiteY396" fmla="*/ 2388521 h 2577829"/>
                  <a:gd name="connsiteX397" fmla="*/ 511161 w 949314"/>
                  <a:gd name="connsiteY397" fmla="*/ 2365617 h 2577829"/>
                  <a:gd name="connsiteX398" fmla="*/ 517701 w 949314"/>
                  <a:gd name="connsiteY398" fmla="*/ 2344677 h 2577829"/>
                  <a:gd name="connsiteX399" fmla="*/ 524894 w 949314"/>
                  <a:gd name="connsiteY399" fmla="*/ 2329626 h 2577829"/>
                  <a:gd name="connsiteX400" fmla="*/ 526202 w 949314"/>
                  <a:gd name="connsiteY400" fmla="*/ 2313266 h 2577829"/>
                  <a:gd name="connsiteX401" fmla="*/ 534704 w 949314"/>
                  <a:gd name="connsiteY401" fmla="*/ 2311303 h 2577829"/>
                  <a:gd name="connsiteX402" fmla="*/ 536012 w 949314"/>
                  <a:gd name="connsiteY402" fmla="*/ 2300179 h 2577829"/>
                  <a:gd name="connsiteX403" fmla="*/ 536012 w 949314"/>
                  <a:gd name="connsiteY403" fmla="*/ 2289708 h 2577829"/>
                  <a:gd name="connsiteX404" fmla="*/ 543859 w 949314"/>
                  <a:gd name="connsiteY404" fmla="*/ 2287091 h 2577829"/>
                  <a:gd name="connsiteX405" fmla="*/ 539281 w 949314"/>
                  <a:gd name="connsiteY405" fmla="*/ 2280547 h 2577829"/>
                  <a:gd name="connsiteX406" fmla="*/ 539935 w 949314"/>
                  <a:gd name="connsiteY406" fmla="*/ 2268114 h 2577829"/>
                  <a:gd name="connsiteX407" fmla="*/ 541243 w 949314"/>
                  <a:gd name="connsiteY407" fmla="*/ 2256334 h 2577829"/>
                  <a:gd name="connsiteX408" fmla="*/ 537320 w 949314"/>
                  <a:gd name="connsiteY408" fmla="*/ 2247173 h 2577829"/>
                  <a:gd name="connsiteX409" fmla="*/ 541243 w 949314"/>
                  <a:gd name="connsiteY409" fmla="*/ 2240629 h 2577829"/>
                  <a:gd name="connsiteX410" fmla="*/ 548437 w 949314"/>
                  <a:gd name="connsiteY410" fmla="*/ 2239320 h 2577829"/>
                  <a:gd name="connsiteX411" fmla="*/ 549745 w 949314"/>
                  <a:gd name="connsiteY411" fmla="*/ 2231468 h 2577829"/>
                  <a:gd name="connsiteX412" fmla="*/ 537320 w 949314"/>
                  <a:gd name="connsiteY412" fmla="*/ 2217071 h 2577829"/>
                  <a:gd name="connsiteX413" fmla="*/ 540589 w 949314"/>
                  <a:gd name="connsiteY413" fmla="*/ 2205292 h 2577829"/>
                  <a:gd name="connsiteX414" fmla="*/ 537320 w 949314"/>
                  <a:gd name="connsiteY414" fmla="*/ 2198094 h 2577829"/>
                  <a:gd name="connsiteX415" fmla="*/ 543205 w 949314"/>
                  <a:gd name="connsiteY415" fmla="*/ 2190895 h 2577829"/>
                  <a:gd name="connsiteX416" fmla="*/ 543205 w 949314"/>
                  <a:gd name="connsiteY416" fmla="*/ 2181080 h 2577829"/>
                  <a:gd name="connsiteX417" fmla="*/ 551707 w 949314"/>
                  <a:gd name="connsiteY417" fmla="*/ 2179771 h 2577829"/>
                  <a:gd name="connsiteX418" fmla="*/ 551707 w 949314"/>
                  <a:gd name="connsiteY418" fmla="*/ 2166683 h 2577829"/>
                  <a:gd name="connsiteX419" fmla="*/ 554977 w 949314"/>
                  <a:gd name="connsiteY419" fmla="*/ 2156867 h 2577829"/>
                  <a:gd name="connsiteX420" fmla="*/ 548437 w 949314"/>
                  <a:gd name="connsiteY420" fmla="*/ 2149669 h 2577829"/>
                  <a:gd name="connsiteX421" fmla="*/ 538628 w 949314"/>
                  <a:gd name="connsiteY421" fmla="*/ 2144434 h 2577829"/>
                  <a:gd name="connsiteX422" fmla="*/ 540589 w 949314"/>
                  <a:gd name="connsiteY422" fmla="*/ 2137890 h 2577829"/>
                  <a:gd name="connsiteX423" fmla="*/ 547129 w 949314"/>
                  <a:gd name="connsiteY423" fmla="*/ 2136581 h 2577829"/>
                  <a:gd name="connsiteX424" fmla="*/ 544513 w 949314"/>
                  <a:gd name="connsiteY424" fmla="*/ 2127420 h 2577829"/>
                  <a:gd name="connsiteX425" fmla="*/ 543205 w 949314"/>
                  <a:gd name="connsiteY425" fmla="*/ 2122185 h 2577829"/>
                  <a:gd name="connsiteX426" fmla="*/ 551707 w 949314"/>
                  <a:gd name="connsiteY426" fmla="*/ 2121530 h 2577829"/>
                  <a:gd name="connsiteX427" fmla="*/ 551707 w 949314"/>
                  <a:gd name="connsiteY427" fmla="*/ 2111060 h 2577829"/>
                  <a:gd name="connsiteX428" fmla="*/ 538628 w 949314"/>
                  <a:gd name="connsiteY428" fmla="*/ 2097972 h 2577829"/>
                  <a:gd name="connsiteX429" fmla="*/ 527510 w 949314"/>
                  <a:gd name="connsiteY429" fmla="*/ 2085539 h 2577829"/>
                  <a:gd name="connsiteX430" fmla="*/ 536665 w 949314"/>
                  <a:gd name="connsiteY430" fmla="*/ 2085539 h 2577829"/>
                  <a:gd name="connsiteX431" fmla="*/ 548437 w 949314"/>
                  <a:gd name="connsiteY431" fmla="*/ 2086848 h 2577829"/>
                  <a:gd name="connsiteX432" fmla="*/ 554977 w 949314"/>
                  <a:gd name="connsiteY432" fmla="*/ 2085539 h 2577829"/>
                  <a:gd name="connsiteX433" fmla="*/ 551053 w 949314"/>
                  <a:gd name="connsiteY433" fmla="*/ 2071142 h 2577829"/>
                  <a:gd name="connsiteX434" fmla="*/ 538628 w 949314"/>
                  <a:gd name="connsiteY434" fmla="*/ 2069179 h 2577829"/>
                  <a:gd name="connsiteX435" fmla="*/ 541897 w 949314"/>
                  <a:gd name="connsiteY435" fmla="*/ 2060672 h 2577829"/>
                  <a:gd name="connsiteX436" fmla="*/ 551053 w 949314"/>
                  <a:gd name="connsiteY436" fmla="*/ 2061981 h 2577829"/>
                  <a:gd name="connsiteX437" fmla="*/ 553669 w 949314"/>
                  <a:gd name="connsiteY437" fmla="*/ 2054128 h 2577829"/>
                  <a:gd name="connsiteX438" fmla="*/ 547129 w 949314"/>
                  <a:gd name="connsiteY438" fmla="*/ 2043658 h 2577829"/>
                  <a:gd name="connsiteX439" fmla="*/ 556284 w 949314"/>
                  <a:gd name="connsiteY439" fmla="*/ 2039077 h 2577829"/>
                  <a:gd name="connsiteX440" fmla="*/ 552361 w 949314"/>
                  <a:gd name="connsiteY440" fmla="*/ 2022717 h 2577829"/>
                  <a:gd name="connsiteX441" fmla="*/ 544513 w 949314"/>
                  <a:gd name="connsiteY441" fmla="*/ 2019446 h 2577829"/>
                  <a:gd name="connsiteX442" fmla="*/ 549091 w 949314"/>
                  <a:gd name="connsiteY442" fmla="*/ 2008975 h 2577829"/>
                  <a:gd name="connsiteX443" fmla="*/ 540589 w 949314"/>
                  <a:gd name="connsiteY443" fmla="*/ 2006358 h 2577829"/>
                  <a:gd name="connsiteX444" fmla="*/ 544513 w 949314"/>
                  <a:gd name="connsiteY444" fmla="*/ 1999159 h 2577829"/>
                  <a:gd name="connsiteX445" fmla="*/ 537973 w 949314"/>
                  <a:gd name="connsiteY445" fmla="*/ 1993924 h 2577829"/>
                  <a:gd name="connsiteX446" fmla="*/ 513777 w 949314"/>
                  <a:gd name="connsiteY446" fmla="*/ 1982800 h 2577829"/>
                  <a:gd name="connsiteX447" fmla="*/ 543859 w 949314"/>
                  <a:gd name="connsiteY447" fmla="*/ 1988689 h 2577829"/>
                  <a:gd name="connsiteX448" fmla="*/ 553014 w 949314"/>
                  <a:gd name="connsiteY448" fmla="*/ 1982145 h 2577829"/>
                  <a:gd name="connsiteX449" fmla="*/ 561516 w 949314"/>
                  <a:gd name="connsiteY449" fmla="*/ 1977565 h 2577829"/>
                  <a:gd name="connsiteX450" fmla="*/ 551053 w 949314"/>
                  <a:gd name="connsiteY450" fmla="*/ 1967094 h 2577829"/>
                  <a:gd name="connsiteX451" fmla="*/ 541243 w 949314"/>
                  <a:gd name="connsiteY451" fmla="*/ 1959896 h 2577829"/>
                  <a:gd name="connsiteX452" fmla="*/ 535358 w 949314"/>
                  <a:gd name="connsiteY452" fmla="*/ 1955970 h 2577829"/>
                  <a:gd name="connsiteX453" fmla="*/ 526856 w 949314"/>
                  <a:gd name="connsiteY453" fmla="*/ 1954661 h 2577829"/>
                  <a:gd name="connsiteX454" fmla="*/ 519663 w 949314"/>
                  <a:gd name="connsiteY454" fmla="*/ 1958587 h 2577829"/>
                  <a:gd name="connsiteX455" fmla="*/ 512469 w 949314"/>
                  <a:gd name="connsiteY455" fmla="*/ 1955970 h 2577829"/>
                  <a:gd name="connsiteX456" fmla="*/ 509853 w 949314"/>
                  <a:gd name="connsiteY456" fmla="*/ 1962514 h 2577829"/>
                  <a:gd name="connsiteX457" fmla="*/ 503967 w 949314"/>
                  <a:gd name="connsiteY457" fmla="*/ 1956624 h 2577829"/>
                  <a:gd name="connsiteX458" fmla="*/ 497428 w 949314"/>
                  <a:gd name="connsiteY458" fmla="*/ 1960550 h 2577829"/>
                  <a:gd name="connsiteX459" fmla="*/ 486964 w 949314"/>
                  <a:gd name="connsiteY459" fmla="*/ 1954661 h 2577829"/>
                  <a:gd name="connsiteX460" fmla="*/ 494812 w 949314"/>
                  <a:gd name="connsiteY460" fmla="*/ 1949426 h 2577829"/>
                  <a:gd name="connsiteX461" fmla="*/ 517047 w 949314"/>
                  <a:gd name="connsiteY461" fmla="*/ 1950080 h 2577829"/>
                  <a:gd name="connsiteX462" fmla="*/ 541897 w 949314"/>
                  <a:gd name="connsiteY462" fmla="*/ 1952698 h 2577829"/>
                  <a:gd name="connsiteX463" fmla="*/ 564786 w 949314"/>
                  <a:gd name="connsiteY463" fmla="*/ 1950735 h 2577829"/>
                  <a:gd name="connsiteX464" fmla="*/ 562170 w 949314"/>
                  <a:gd name="connsiteY464" fmla="*/ 1944191 h 2577829"/>
                  <a:gd name="connsiteX465" fmla="*/ 570018 w 949314"/>
                  <a:gd name="connsiteY465" fmla="*/ 1938301 h 2577829"/>
                  <a:gd name="connsiteX466" fmla="*/ 564132 w 949314"/>
                  <a:gd name="connsiteY466" fmla="*/ 1930449 h 2577829"/>
                  <a:gd name="connsiteX467" fmla="*/ 570671 w 949314"/>
                  <a:gd name="connsiteY467" fmla="*/ 1923905 h 2577829"/>
                  <a:gd name="connsiteX468" fmla="*/ 581135 w 949314"/>
                  <a:gd name="connsiteY468" fmla="*/ 1929140 h 2577829"/>
                  <a:gd name="connsiteX469" fmla="*/ 587020 w 949314"/>
                  <a:gd name="connsiteY469" fmla="*/ 1923905 h 2577829"/>
                  <a:gd name="connsiteX470" fmla="*/ 598792 w 949314"/>
                  <a:gd name="connsiteY470" fmla="*/ 1925214 h 2577829"/>
                  <a:gd name="connsiteX471" fmla="*/ 593560 w 949314"/>
                  <a:gd name="connsiteY471" fmla="*/ 1918015 h 2577829"/>
                  <a:gd name="connsiteX472" fmla="*/ 605331 w 949314"/>
                  <a:gd name="connsiteY472" fmla="*/ 1917361 h 2577829"/>
                  <a:gd name="connsiteX473" fmla="*/ 605985 w 949314"/>
                  <a:gd name="connsiteY473" fmla="*/ 1907545 h 2577829"/>
                  <a:gd name="connsiteX474" fmla="*/ 602061 w 949314"/>
                  <a:gd name="connsiteY474" fmla="*/ 1899038 h 2577829"/>
                  <a:gd name="connsiteX475" fmla="*/ 609255 w 949314"/>
                  <a:gd name="connsiteY475" fmla="*/ 1902964 h 2577829"/>
                  <a:gd name="connsiteX476" fmla="*/ 610563 w 949314"/>
                  <a:gd name="connsiteY476" fmla="*/ 1894457 h 2577829"/>
                  <a:gd name="connsiteX477" fmla="*/ 615141 w 949314"/>
                  <a:gd name="connsiteY477" fmla="*/ 1892494 h 2577829"/>
                  <a:gd name="connsiteX478" fmla="*/ 613833 w 949314"/>
                  <a:gd name="connsiteY478" fmla="*/ 1883987 h 2577829"/>
                  <a:gd name="connsiteX479" fmla="*/ 613833 w 949314"/>
                  <a:gd name="connsiteY479" fmla="*/ 1874171 h 2577829"/>
                  <a:gd name="connsiteX480" fmla="*/ 610563 w 949314"/>
                  <a:gd name="connsiteY480" fmla="*/ 1865664 h 2577829"/>
                  <a:gd name="connsiteX481" fmla="*/ 613179 w 949314"/>
                  <a:gd name="connsiteY481" fmla="*/ 1859120 h 2577829"/>
                  <a:gd name="connsiteX482" fmla="*/ 614487 w 949314"/>
                  <a:gd name="connsiteY482" fmla="*/ 1851267 h 2577829"/>
                  <a:gd name="connsiteX483" fmla="*/ 613179 w 949314"/>
                  <a:gd name="connsiteY483" fmla="*/ 1845378 h 2577829"/>
                  <a:gd name="connsiteX484" fmla="*/ 618410 w 949314"/>
                  <a:gd name="connsiteY484" fmla="*/ 1852576 h 2577829"/>
                  <a:gd name="connsiteX485" fmla="*/ 623642 w 949314"/>
                  <a:gd name="connsiteY485" fmla="*/ 1852576 h 2577829"/>
                  <a:gd name="connsiteX486" fmla="*/ 624950 w 949314"/>
                  <a:gd name="connsiteY486" fmla="*/ 1865664 h 2577829"/>
                  <a:gd name="connsiteX487" fmla="*/ 620373 w 949314"/>
                  <a:gd name="connsiteY487" fmla="*/ 1877443 h 2577829"/>
                  <a:gd name="connsiteX488" fmla="*/ 628220 w 949314"/>
                  <a:gd name="connsiteY488" fmla="*/ 1887913 h 2577829"/>
                  <a:gd name="connsiteX489" fmla="*/ 633452 w 949314"/>
                  <a:gd name="connsiteY489" fmla="*/ 1895766 h 2577829"/>
                  <a:gd name="connsiteX490" fmla="*/ 633452 w 949314"/>
                  <a:gd name="connsiteY490" fmla="*/ 1907545 h 2577829"/>
                  <a:gd name="connsiteX491" fmla="*/ 637376 w 949314"/>
                  <a:gd name="connsiteY491" fmla="*/ 1897729 h 2577829"/>
                  <a:gd name="connsiteX492" fmla="*/ 645223 w 949314"/>
                  <a:gd name="connsiteY492" fmla="*/ 1893803 h 2577829"/>
                  <a:gd name="connsiteX493" fmla="*/ 646531 w 949314"/>
                  <a:gd name="connsiteY493" fmla="*/ 1883332 h 2577829"/>
                  <a:gd name="connsiteX494" fmla="*/ 644569 w 949314"/>
                  <a:gd name="connsiteY494" fmla="*/ 1876789 h 2577829"/>
                  <a:gd name="connsiteX495" fmla="*/ 649147 w 949314"/>
                  <a:gd name="connsiteY495" fmla="*/ 1872208 h 2577829"/>
                  <a:gd name="connsiteX496" fmla="*/ 649147 w 949314"/>
                  <a:gd name="connsiteY496" fmla="*/ 1863701 h 2577829"/>
                  <a:gd name="connsiteX497" fmla="*/ 655686 w 949314"/>
                  <a:gd name="connsiteY497" fmla="*/ 1859120 h 2577829"/>
                  <a:gd name="connsiteX498" fmla="*/ 665496 w 949314"/>
                  <a:gd name="connsiteY498" fmla="*/ 1851267 h 2577829"/>
                  <a:gd name="connsiteX499" fmla="*/ 673997 w 949314"/>
                  <a:gd name="connsiteY499" fmla="*/ 1846032 h 2577829"/>
                  <a:gd name="connsiteX500" fmla="*/ 681191 w 949314"/>
                  <a:gd name="connsiteY500" fmla="*/ 1839488 h 2577829"/>
                  <a:gd name="connsiteX501" fmla="*/ 685769 w 949314"/>
                  <a:gd name="connsiteY501" fmla="*/ 1832945 h 2577829"/>
                  <a:gd name="connsiteX502" fmla="*/ 678575 w 949314"/>
                  <a:gd name="connsiteY502" fmla="*/ 1830327 h 2577829"/>
                  <a:gd name="connsiteX503" fmla="*/ 673997 w 949314"/>
                  <a:gd name="connsiteY503" fmla="*/ 1825092 h 2577829"/>
                  <a:gd name="connsiteX504" fmla="*/ 667458 w 949314"/>
                  <a:gd name="connsiteY504" fmla="*/ 1818548 h 2577829"/>
                  <a:gd name="connsiteX505" fmla="*/ 670727 w 949314"/>
                  <a:gd name="connsiteY505" fmla="*/ 1809387 h 2577829"/>
                  <a:gd name="connsiteX506" fmla="*/ 677921 w 949314"/>
                  <a:gd name="connsiteY506" fmla="*/ 1815930 h 2577829"/>
                  <a:gd name="connsiteX507" fmla="*/ 679229 w 949314"/>
                  <a:gd name="connsiteY507" fmla="*/ 1808732 h 2577829"/>
                  <a:gd name="connsiteX508" fmla="*/ 677267 w 949314"/>
                  <a:gd name="connsiteY508" fmla="*/ 1800880 h 2577829"/>
                  <a:gd name="connsiteX509" fmla="*/ 666804 w 949314"/>
                  <a:gd name="connsiteY509" fmla="*/ 1801534 h 2577829"/>
                  <a:gd name="connsiteX510" fmla="*/ 660264 w 949314"/>
                  <a:gd name="connsiteY510" fmla="*/ 1807423 h 2577829"/>
                  <a:gd name="connsiteX511" fmla="*/ 652417 w 949314"/>
                  <a:gd name="connsiteY511" fmla="*/ 1811350 h 2577829"/>
                  <a:gd name="connsiteX512" fmla="*/ 641953 w 949314"/>
                  <a:gd name="connsiteY512" fmla="*/ 1805460 h 2577829"/>
                  <a:gd name="connsiteX513" fmla="*/ 645877 w 949314"/>
                  <a:gd name="connsiteY513" fmla="*/ 1797608 h 2577829"/>
                  <a:gd name="connsiteX514" fmla="*/ 647839 w 949314"/>
                  <a:gd name="connsiteY514" fmla="*/ 1785174 h 2577829"/>
                  <a:gd name="connsiteX515" fmla="*/ 657648 w 949314"/>
                  <a:gd name="connsiteY515" fmla="*/ 1787792 h 2577829"/>
                  <a:gd name="connsiteX516" fmla="*/ 662880 w 949314"/>
                  <a:gd name="connsiteY516" fmla="*/ 1782557 h 2577829"/>
                  <a:gd name="connsiteX517" fmla="*/ 672035 w 949314"/>
                  <a:gd name="connsiteY517" fmla="*/ 1781902 h 2577829"/>
                  <a:gd name="connsiteX518" fmla="*/ 701464 w 949314"/>
                  <a:gd name="connsiteY518" fmla="*/ 1751146 h 2577829"/>
                  <a:gd name="connsiteX519" fmla="*/ 698848 w 949314"/>
                  <a:gd name="connsiteY519" fmla="*/ 1736749 h 2577829"/>
                  <a:gd name="connsiteX520" fmla="*/ 708003 w 949314"/>
                  <a:gd name="connsiteY520" fmla="*/ 1732823 h 2577829"/>
                  <a:gd name="connsiteX521" fmla="*/ 714543 w 949314"/>
                  <a:gd name="connsiteY521" fmla="*/ 1723007 h 2577829"/>
                  <a:gd name="connsiteX522" fmla="*/ 723698 w 949314"/>
                  <a:gd name="connsiteY522" fmla="*/ 1729551 h 2577829"/>
                  <a:gd name="connsiteX523" fmla="*/ 728930 w 949314"/>
                  <a:gd name="connsiteY523" fmla="*/ 1719735 h 2577829"/>
                  <a:gd name="connsiteX524" fmla="*/ 719121 w 949314"/>
                  <a:gd name="connsiteY524" fmla="*/ 1715809 h 2577829"/>
                  <a:gd name="connsiteX525" fmla="*/ 718467 w 949314"/>
                  <a:gd name="connsiteY525" fmla="*/ 1709265 h 2577829"/>
                  <a:gd name="connsiteX526" fmla="*/ 713235 w 949314"/>
                  <a:gd name="connsiteY526" fmla="*/ 1703375 h 2577829"/>
                  <a:gd name="connsiteX527" fmla="*/ 706695 w 949314"/>
                  <a:gd name="connsiteY527" fmla="*/ 1696177 h 2577829"/>
                  <a:gd name="connsiteX528" fmla="*/ 708003 w 949314"/>
                  <a:gd name="connsiteY528" fmla="*/ 1690942 h 2577829"/>
                  <a:gd name="connsiteX529" fmla="*/ 704080 w 949314"/>
                  <a:gd name="connsiteY529" fmla="*/ 1677854 h 2577829"/>
                  <a:gd name="connsiteX530" fmla="*/ 694924 w 949314"/>
                  <a:gd name="connsiteY530" fmla="*/ 1662149 h 2577829"/>
                  <a:gd name="connsiteX531" fmla="*/ 692308 w 949314"/>
                  <a:gd name="connsiteY531" fmla="*/ 1663458 h 2577829"/>
                  <a:gd name="connsiteX532" fmla="*/ 687076 w 949314"/>
                  <a:gd name="connsiteY532" fmla="*/ 1660840 h 2577829"/>
                  <a:gd name="connsiteX533" fmla="*/ 678575 w 949314"/>
                  <a:gd name="connsiteY533" fmla="*/ 1655605 h 2577829"/>
                  <a:gd name="connsiteX534" fmla="*/ 675305 w 949314"/>
                  <a:gd name="connsiteY534" fmla="*/ 1670002 h 2577829"/>
                  <a:gd name="connsiteX535" fmla="*/ 670074 w 949314"/>
                  <a:gd name="connsiteY535" fmla="*/ 1654951 h 2577829"/>
                  <a:gd name="connsiteX536" fmla="*/ 662226 w 949314"/>
                  <a:gd name="connsiteY536" fmla="*/ 1651024 h 2577829"/>
                  <a:gd name="connsiteX537" fmla="*/ 660918 w 949314"/>
                  <a:gd name="connsiteY537" fmla="*/ 1643826 h 2577829"/>
                  <a:gd name="connsiteX538" fmla="*/ 654378 w 949314"/>
                  <a:gd name="connsiteY538" fmla="*/ 1636628 h 2577829"/>
                  <a:gd name="connsiteX539" fmla="*/ 659610 w 949314"/>
                  <a:gd name="connsiteY539" fmla="*/ 1630084 h 2577829"/>
                  <a:gd name="connsiteX540" fmla="*/ 656994 w 949314"/>
                  <a:gd name="connsiteY540" fmla="*/ 1622886 h 2577829"/>
                  <a:gd name="connsiteX541" fmla="*/ 647185 w 949314"/>
                  <a:gd name="connsiteY541" fmla="*/ 1620268 h 2577829"/>
                  <a:gd name="connsiteX542" fmla="*/ 638684 w 949314"/>
                  <a:gd name="connsiteY542" fmla="*/ 1624194 h 2577829"/>
                  <a:gd name="connsiteX543" fmla="*/ 639337 w 949314"/>
                  <a:gd name="connsiteY543" fmla="*/ 1616342 h 2577829"/>
                  <a:gd name="connsiteX544" fmla="*/ 626912 w 949314"/>
                  <a:gd name="connsiteY544" fmla="*/ 1609798 h 2577829"/>
                  <a:gd name="connsiteX545" fmla="*/ 620373 w 949314"/>
                  <a:gd name="connsiteY545" fmla="*/ 1599328 h 2577829"/>
                  <a:gd name="connsiteX546" fmla="*/ 611217 w 949314"/>
                  <a:gd name="connsiteY546" fmla="*/ 1596710 h 2577829"/>
                  <a:gd name="connsiteX547" fmla="*/ 614487 w 949314"/>
                  <a:gd name="connsiteY547" fmla="*/ 1587549 h 2577829"/>
                  <a:gd name="connsiteX548" fmla="*/ 609255 w 949314"/>
                  <a:gd name="connsiteY548" fmla="*/ 1579696 h 2577829"/>
                  <a:gd name="connsiteX549" fmla="*/ 592252 w 949314"/>
                  <a:gd name="connsiteY549" fmla="*/ 1588203 h 2577829"/>
                  <a:gd name="connsiteX550" fmla="*/ 587020 w 949314"/>
                  <a:gd name="connsiteY550" fmla="*/ 1598673 h 2577829"/>
                  <a:gd name="connsiteX551" fmla="*/ 577865 w 949314"/>
                  <a:gd name="connsiteY551" fmla="*/ 1588857 h 2577829"/>
                  <a:gd name="connsiteX552" fmla="*/ 577211 w 949314"/>
                  <a:gd name="connsiteY552" fmla="*/ 1578387 h 2577829"/>
                  <a:gd name="connsiteX553" fmla="*/ 570018 w 949314"/>
                  <a:gd name="connsiteY553" fmla="*/ 1575115 h 2577829"/>
                  <a:gd name="connsiteX554" fmla="*/ 562170 w 949314"/>
                  <a:gd name="connsiteY554" fmla="*/ 1577733 h 2577829"/>
                  <a:gd name="connsiteX555" fmla="*/ 551707 w 949314"/>
                  <a:gd name="connsiteY555" fmla="*/ 1574461 h 2577829"/>
                  <a:gd name="connsiteX556" fmla="*/ 541897 w 949314"/>
                  <a:gd name="connsiteY556" fmla="*/ 1567917 h 2577829"/>
                  <a:gd name="connsiteX557" fmla="*/ 549745 w 949314"/>
                  <a:gd name="connsiteY557" fmla="*/ 1555484 h 2577829"/>
                  <a:gd name="connsiteX558" fmla="*/ 539935 w 949314"/>
                  <a:gd name="connsiteY558" fmla="*/ 1547631 h 2577829"/>
                  <a:gd name="connsiteX559" fmla="*/ 542551 w 949314"/>
                  <a:gd name="connsiteY559" fmla="*/ 1539124 h 2577829"/>
                  <a:gd name="connsiteX560" fmla="*/ 534704 w 949314"/>
                  <a:gd name="connsiteY560" fmla="*/ 1528654 h 2577829"/>
                  <a:gd name="connsiteX561" fmla="*/ 527510 w 949314"/>
                  <a:gd name="connsiteY561" fmla="*/ 1520146 h 2577829"/>
                  <a:gd name="connsiteX562" fmla="*/ 530780 w 949314"/>
                  <a:gd name="connsiteY562" fmla="*/ 1511639 h 2577829"/>
                  <a:gd name="connsiteX563" fmla="*/ 527510 w 949314"/>
                  <a:gd name="connsiteY563" fmla="*/ 1505750 h 2577829"/>
                  <a:gd name="connsiteX564" fmla="*/ 528164 w 949314"/>
                  <a:gd name="connsiteY564" fmla="*/ 1498552 h 2577829"/>
                  <a:gd name="connsiteX565" fmla="*/ 526856 w 949314"/>
                  <a:gd name="connsiteY565" fmla="*/ 1493971 h 2577829"/>
                  <a:gd name="connsiteX566" fmla="*/ 525548 w 949314"/>
                  <a:gd name="connsiteY566" fmla="*/ 1486773 h 2577829"/>
                  <a:gd name="connsiteX567" fmla="*/ 525548 w 949314"/>
                  <a:gd name="connsiteY567" fmla="*/ 1474994 h 2577829"/>
                  <a:gd name="connsiteX568" fmla="*/ 528164 w 949314"/>
                  <a:gd name="connsiteY568" fmla="*/ 1471067 h 2577829"/>
                  <a:gd name="connsiteX569" fmla="*/ 523586 w 949314"/>
                  <a:gd name="connsiteY569" fmla="*/ 1462560 h 2577829"/>
                  <a:gd name="connsiteX570" fmla="*/ 529472 w 949314"/>
                  <a:gd name="connsiteY570" fmla="*/ 1456016 h 2577829"/>
                  <a:gd name="connsiteX571" fmla="*/ 520971 w 949314"/>
                  <a:gd name="connsiteY571" fmla="*/ 1451435 h 2577829"/>
                  <a:gd name="connsiteX572" fmla="*/ 517047 w 949314"/>
                  <a:gd name="connsiteY572" fmla="*/ 1441620 h 2577829"/>
                  <a:gd name="connsiteX573" fmla="*/ 524894 w 949314"/>
                  <a:gd name="connsiteY573" fmla="*/ 1437039 h 2577829"/>
                  <a:gd name="connsiteX574" fmla="*/ 519663 w 949314"/>
                  <a:gd name="connsiteY574" fmla="*/ 1434422 h 2577829"/>
                  <a:gd name="connsiteX575" fmla="*/ 518355 w 949314"/>
                  <a:gd name="connsiteY575" fmla="*/ 1424606 h 2577829"/>
                  <a:gd name="connsiteX576" fmla="*/ 515085 w 949314"/>
                  <a:gd name="connsiteY576" fmla="*/ 1420025 h 2577829"/>
                  <a:gd name="connsiteX577" fmla="*/ 519663 w 949314"/>
                  <a:gd name="connsiteY577" fmla="*/ 1414790 h 2577829"/>
                  <a:gd name="connsiteX578" fmla="*/ 511815 w 949314"/>
                  <a:gd name="connsiteY578" fmla="*/ 1408900 h 2577829"/>
                  <a:gd name="connsiteX579" fmla="*/ 523586 w 949314"/>
                  <a:gd name="connsiteY579" fmla="*/ 1404320 h 2577829"/>
                  <a:gd name="connsiteX580" fmla="*/ 513777 w 949314"/>
                  <a:gd name="connsiteY580" fmla="*/ 1399739 h 2577829"/>
                  <a:gd name="connsiteX581" fmla="*/ 523586 w 949314"/>
                  <a:gd name="connsiteY581" fmla="*/ 1395158 h 2577829"/>
                  <a:gd name="connsiteX582" fmla="*/ 519663 w 949314"/>
                  <a:gd name="connsiteY582" fmla="*/ 1389923 h 2577829"/>
                  <a:gd name="connsiteX583" fmla="*/ 514431 w 949314"/>
                  <a:gd name="connsiteY583" fmla="*/ 1385342 h 2577829"/>
                  <a:gd name="connsiteX584" fmla="*/ 520971 w 949314"/>
                  <a:gd name="connsiteY584" fmla="*/ 1381416 h 2577829"/>
                  <a:gd name="connsiteX585" fmla="*/ 528818 w 949314"/>
                  <a:gd name="connsiteY585" fmla="*/ 1387960 h 2577829"/>
                  <a:gd name="connsiteX586" fmla="*/ 535358 w 949314"/>
                  <a:gd name="connsiteY586" fmla="*/ 1390577 h 2577829"/>
                  <a:gd name="connsiteX587" fmla="*/ 543859 w 949314"/>
                  <a:gd name="connsiteY587" fmla="*/ 1400393 h 2577829"/>
                  <a:gd name="connsiteX588" fmla="*/ 547129 w 949314"/>
                  <a:gd name="connsiteY588" fmla="*/ 1393195 h 2577829"/>
                  <a:gd name="connsiteX589" fmla="*/ 544513 w 949314"/>
                  <a:gd name="connsiteY589" fmla="*/ 1382725 h 2577829"/>
                  <a:gd name="connsiteX590" fmla="*/ 535358 w 949314"/>
                  <a:gd name="connsiteY590" fmla="*/ 1381416 h 2577829"/>
                  <a:gd name="connsiteX591" fmla="*/ 532742 w 949314"/>
                  <a:gd name="connsiteY591" fmla="*/ 1372909 h 2577829"/>
                  <a:gd name="connsiteX592" fmla="*/ 534050 w 949314"/>
                  <a:gd name="connsiteY592" fmla="*/ 1365711 h 2577829"/>
                  <a:gd name="connsiteX593" fmla="*/ 527510 w 949314"/>
                  <a:gd name="connsiteY593" fmla="*/ 1361130 h 2577829"/>
                  <a:gd name="connsiteX594" fmla="*/ 529472 w 949314"/>
                  <a:gd name="connsiteY594" fmla="*/ 1355240 h 2577829"/>
                  <a:gd name="connsiteX595" fmla="*/ 526202 w 949314"/>
                  <a:gd name="connsiteY595" fmla="*/ 1349351 h 2577829"/>
                  <a:gd name="connsiteX596" fmla="*/ 527510 w 949314"/>
                  <a:gd name="connsiteY596" fmla="*/ 1340189 h 2577829"/>
                  <a:gd name="connsiteX597" fmla="*/ 531434 w 949314"/>
                  <a:gd name="connsiteY597" fmla="*/ 1332337 h 2577829"/>
                  <a:gd name="connsiteX598" fmla="*/ 532742 w 949314"/>
                  <a:gd name="connsiteY598" fmla="*/ 1325138 h 2577829"/>
                  <a:gd name="connsiteX599" fmla="*/ 531434 w 949314"/>
                  <a:gd name="connsiteY599" fmla="*/ 1315323 h 2577829"/>
                  <a:gd name="connsiteX600" fmla="*/ 534704 w 949314"/>
                  <a:gd name="connsiteY600" fmla="*/ 1305507 h 2577829"/>
                  <a:gd name="connsiteX601" fmla="*/ 536665 w 949314"/>
                  <a:gd name="connsiteY601" fmla="*/ 1294382 h 2577829"/>
                  <a:gd name="connsiteX602" fmla="*/ 543859 w 949314"/>
                  <a:gd name="connsiteY602" fmla="*/ 1289147 h 2577829"/>
                  <a:gd name="connsiteX603" fmla="*/ 534704 w 949314"/>
                  <a:gd name="connsiteY603" fmla="*/ 1287184 h 2577829"/>
                  <a:gd name="connsiteX604" fmla="*/ 529472 w 949314"/>
                  <a:gd name="connsiteY604" fmla="*/ 1283258 h 2577829"/>
                  <a:gd name="connsiteX605" fmla="*/ 526202 w 949314"/>
                  <a:gd name="connsiteY605" fmla="*/ 1274750 h 2577829"/>
                  <a:gd name="connsiteX606" fmla="*/ 520316 w 949314"/>
                  <a:gd name="connsiteY606" fmla="*/ 1274096 h 2577829"/>
                  <a:gd name="connsiteX607" fmla="*/ 519663 w 949314"/>
                  <a:gd name="connsiteY607" fmla="*/ 1266898 h 2577829"/>
                  <a:gd name="connsiteX608" fmla="*/ 517047 w 949314"/>
                  <a:gd name="connsiteY608" fmla="*/ 1263626 h 2577829"/>
                  <a:gd name="connsiteX609" fmla="*/ 519663 w 949314"/>
                  <a:gd name="connsiteY609" fmla="*/ 1259045 h 2577829"/>
                  <a:gd name="connsiteX610" fmla="*/ 517047 w 949314"/>
                  <a:gd name="connsiteY610" fmla="*/ 1252501 h 2577829"/>
                  <a:gd name="connsiteX611" fmla="*/ 514431 w 949314"/>
                  <a:gd name="connsiteY611" fmla="*/ 1245303 h 2577829"/>
                  <a:gd name="connsiteX612" fmla="*/ 520971 w 949314"/>
                  <a:gd name="connsiteY612" fmla="*/ 1236141 h 2577829"/>
                  <a:gd name="connsiteX613" fmla="*/ 528164 w 949314"/>
                  <a:gd name="connsiteY613" fmla="*/ 1243994 h 2577829"/>
                  <a:gd name="connsiteX614" fmla="*/ 536665 w 949314"/>
                  <a:gd name="connsiteY614" fmla="*/ 1250538 h 2577829"/>
                  <a:gd name="connsiteX615" fmla="*/ 545167 w 949314"/>
                  <a:gd name="connsiteY615" fmla="*/ 1248575 h 2577829"/>
                  <a:gd name="connsiteX616" fmla="*/ 541897 w 949314"/>
                  <a:gd name="connsiteY616" fmla="*/ 1242685 h 2577829"/>
                  <a:gd name="connsiteX617" fmla="*/ 547129 w 949314"/>
                  <a:gd name="connsiteY617" fmla="*/ 1237450 h 2577829"/>
                  <a:gd name="connsiteX618" fmla="*/ 556938 w 949314"/>
                  <a:gd name="connsiteY618" fmla="*/ 1237450 h 2577829"/>
                  <a:gd name="connsiteX619" fmla="*/ 560208 w 949314"/>
                  <a:gd name="connsiteY619" fmla="*/ 1223054 h 2577829"/>
                  <a:gd name="connsiteX620" fmla="*/ 560862 w 949314"/>
                  <a:gd name="connsiteY620" fmla="*/ 1208657 h 2577829"/>
                  <a:gd name="connsiteX621" fmla="*/ 558246 w 949314"/>
                  <a:gd name="connsiteY621" fmla="*/ 1205385 h 2577829"/>
                  <a:gd name="connsiteX622" fmla="*/ 560862 w 949314"/>
                  <a:gd name="connsiteY622" fmla="*/ 1194261 h 2577829"/>
                  <a:gd name="connsiteX623" fmla="*/ 553669 w 949314"/>
                  <a:gd name="connsiteY623" fmla="*/ 1183136 h 2577829"/>
                  <a:gd name="connsiteX624" fmla="*/ 551053 w 949314"/>
                  <a:gd name="connsiteY624" fmla="*/ 1175283 h 2577829"/>
                  <a:gd name="connsiteX625" fmla="*/ 547129 w 949314"/>
                  <a:gd name="connsiteY625" fmla="*/ 1164813 h 2577829"/>
                  <a:gd name="connsiteX626" fmla="*/ 540589 w 949314"/>
                  <a:gd name="connsiteY626" fmla="*/ 1156960 h 2577829"/>
                  <a:gd name="connsiteX627" fmla="*/ 533396 w 949314"/>
                  <a:gd name="connsiteY627" fmla="*/ 1153034 h 2577829"/>
                  <a:gd name="connsiteX628" fmla="*/ 536012 w 949314"/>
                  <a:gd name="connsiteY628" fmla="*/ 1144527 h 2577829"/>
                  <a:gd name="connsiteX629" fmla="*/ 537320 w 949314"/>
                  <a:gd name="connsiteY629" fmla="*/ 1134711 h 2577829"/>
                  <a:gd name="connsiteX630" fmla="*/ 541897 w 949314"/>
                  <a:gd name="connsiteY630" fmla="*/ 1146490 h 2577829"/>
                  <a:gd name="connsiteX631" fmla="*/ 546475 w 949314"/>
                  <a:gd name="connsiteY631" fmla="*/ 1152380 h 2577829"/>
                  <a:gd name="connsiteX632" fmla="*/ 547129 w 949314"/>
                  <a:gd name="connsiteY632" fmla="*/ 1157615 h 2577829"/>
                  <a:gd name="connsiteX633" fmla="*/ 551053 w 949314"/>
                  <a:gd name="connsiteY633" fmla="*/ 1164159 h 2577829"/>
                  <a:gd name="connsiteX634" fmla="*/ 555630 w 949314"/>
                  <a:gd name="connsiteY634" fmla="*/ 1176592 h 2577829"/>
                  <a:gd name="connsiteX635" fmla="*/ 562170 w 949314"/>
                  <a:gd name="connsiteY635" fmla="*/ 1177901 h 2577829"/>
                  <a:gd name="connsiteX636" fmla="*/ 567402 w 949314"/>
                  <a:gd name="connsiteY636" fmla="*/ 1173320 h 2577829"/>
                  <a:gd name="connsiteX637" fmla="*/ 578519 w 949314"/>
                  <a:gd name="connsiteY637" fmla="*/ 1179210 h 2577829"/>
                  <a:gd name="connsiteX638" fmla="*/ 585712 w 949314"/>
                  <a:gd name="connsiteY638" fmla="*/ 1173320 h 2577829"/>
                  <a:gd name="connsiteX639" fmla="*/ 579173 w 949314"/>
                  <a:gd name="connsiteY639" fmla="*/ 1167431 h 2577829"/>
                  <a:gd name="connsiteX640" fmla="*/ 583751 w 949314"/>
                  <a:gd name="connsiteY640" fmla="*/ 1162850 h 2577829"/>
                  <a:gd name="connsiteX641" fmla="*/ 592906 w 949314"/>
                  <a:gd name="connsiteY641" fmla="*/ 1168085 h 2577829"/>
                  <a:gd name="connsiteX642" fmla="*/ 598138 w 949314"/>
                  <a:gd name="connsiteY642" fmla="*/ 1164159 h 2577829"/>
                  <a:gd name="connsiteX643" fmla="*/ 597484 w 949314"/>
                  <a:gd name="connsiteY643" fmla="*/ 1158269 h 2577829"/>
                  <a:gd name="connsiteX644" fmla="*/ 600754 w 949314"/>
                  <a:gd name="connsiteY644" fmla="*/ 1153034 h 2577829"/>
                  <a:gd name="connsiteX645" fmla="*/ 596830 w 949314"/>
                  <a:gd name="connsiteY645" fmla="*/ 1148453 h 2577829"/>
                  <a:gd name="connsiteX646" fmla="*/ 603369 w 949314"/>
                  <a:gd name="connsiteY646" fmla="*/ 1140601 h 2577829"/>
                  <a:gd name="connsiteX647" fmla="*/ 593560 w 949314"/>
                  <a:gd name="connsiteY647" fmla="*/ 1139946 h 2577829"/>
                  <a:gd name="connsiteX648" fmla="*/ 588328 w 949314"/>
                  <a:gd name="connsiteY648" fmla="*/ 1143873 h 2577829"/>
                  <a:gd name="connsiteX649" fmla="*/ 579827 w 949314"/>
                  <a:gd name="connsiteY649" fmla="*/ 1142564 h 2577829"/>
                  <a:gd name="connsiteX650" fmla="*/ 585059 w 949314"/>
                  <a:gd name="connsiteY650" fmla="*/ 1138637 h 2577829"/>
                  <a:gd name="connsiteX651" fmla="*/ 589636 w 949314"/>
                  <a:gd name="connsiteY651" fmla="*/ 1132748 h 2577829"/>
                  <a:gd name="connsiteX652" fmla="*/ 600100 w 949314"/>
                  <a:gd name="connsiteY652" fmla="*/ 1128822 h 2577829"/>
                  <a:gd name="connsiteX653" fmla="*/ 601408 w 949314"/>
                  <a:gd name="connsiteY653" fmla="*/ 1120969 h 2577829"/>
                  <a:gd name="connsiteX654" fmla="*/ 604024 w 949314"/>
                  <a:gd name="connsiteY654" fmla="*/ 1112462 h 2577829"/>
                  <a:gd name="connsiteX655" fmla="*/ 606639 w 949314"/>
                  <a:gd name="connsiteY655" fmla="*/ 1107227 h 2577829"/>
                  <a:gd name="connsiteX656" fmla="*/ 617757 w 949314"/>
                  <a:gd name="connsiteY656" fmla="*/ 1105918 h 2577829"/>
                  <a:gd name="connsiteX657" fmla="*/ 614487 w 949314"/>
                  <a:gd name="connsiteY657" fmla="*/ 1098720 h 2577829"/>
                  <a:gd name="connsiteX658" fmla="*/ 618410 w 949314"/>
                  <a:gd name="connsiteY658" fmla="*/ 1094793 h 2577829"/>
                  <a:gd name="connsiteX659" fmla="*/ 628220 w 949314"/>
                  <a:gd name="connsiteY659" fmla="*/ 1096757 h 2577829"/>
                  <a:gd name="connsiteX660" fmla="*/ 628220 w 949314"/>
                  <a:gd name="connsiteY660" fmla="*/ 1087595 h 2577829"/>
                  <a:gd name="connsiteX661" fmla="*/ 634759 w 949314"/>
                  <a:gd name="connsiteY661" fmla="*/ 1094793 h 2577829"/>
                  <a:gd name="connsiteX662" fmla="*/ 642607 w 949314"/>
                  <a:gd name="connsiteY662" fmla="*/ 1096757 h 2577829"/>
                  <a:gd name="connsiteX663" fmla="*/ 643261 w 949314"/>
                  <a:gd name="connsiteY663" fmla="*/ 1085632 h 2577829"/>
                  <a:gd name="connsiteX664" fmla="*/ 646531 w 949314"/>
                  <a:gd name="connsiteY664" fmla="*/ 1075816 h 2577829"/>
                  <a:gd name="connsiteX665" fmla="*/ 655686 w 949314"/>
                  <a:gd name="connsiteY665" fmla="*/ 1071235 h 2577829"/>
                  <a:gd name="connsiteX666" fmla="*/ 655686 w 949314"/>
                  <a:gd name="connsiteY666" fmla="*/ 1050295 h 2577829"/>
                  <a:gd name="connsiteX667" fmla="*/ 658956 w 949314"/>
                  <a:gd name="connsiteY667" fmla="*/ 1043751 h 2577829"/>
                  <a:gd name="connsiteX668" fmla="*/ 666804 w 949314"/>
                  <a:gd name="connsiteY668" fmla="*/ 1047677 h 2577829"/>
                  <a:gd name="connsiteX669" fmla="*/ 677267 w 949314"/>
                  <a:gd name="connsiteY669" fmla="*/ 1050949 h 2577829"/>
                  <a:gd name="connsiteX670" fmla="*/ 673997 w 949314"/>
                  <a:gd name="connsiteY670" fmla="*/ 1043097 h 2577829"/>
                  <a:gd name="connsiteX671" fmla="*/ 668766 w 949314"/>
                  <a:gd name="connsiteY671" fmla="*/ 1035898 h 2577829"/>
                  <a:gd name="connsiteX672" fmla="*/ 666804 w 949314"/>
                  <a:gd name="connsiteY672" fmla="*/ 1028046 h 2577829"/>
                  <a:gd name="connsiteX673" fmla="*/ 673343 w 949314"/>
                  <a:gd name="connsiteY673" fmla="*/ 1031972 h 2577829"/>
                  <a:gd name="connsiteX674" fmla="*/ 678575 w 949314"/>
                  <a:gd name="connsiteY674" fmla="*/ 1033935 h 2577829"/>
                  <a:gd name="connsiteX675" fmla="*/ 682499 w 949314"/>
                  <a:gd name="connsiteY675" fmla="*/ 1044405 h 2577829"/>
                  <a:gd name="connsiteX676" fmla="*/ 689692 w 949314"/>
                  <a:gd name="connsiteY676" fmla="*/ 1048332 h 2577829"/>
                  <a:gd name="connsiteX677" fmla="*/ 692308 w 949314"/>
                  <a:gd name="connsiteY677" fmla="*/ 1039825 h 2577829"/>
                  <a:gd name="connsiteX678" fmla="*/ 689692 w 949314"/>
                  <a:gd name="connsiteY678" fmla="*/ 1030663 h 2577829"/>
                  <a:gd name="connsiteX679" fmla="*/ 695578 w 949314"/>
                  <a:gd name="connsiteY679" fmla="*/ 1026082 h 2577829"/>
                  <a:gd name="connsiteX680" fmla="*/ 697540 w 949314"/>
                  <a:gd name="connsiteY680" fmla="*/ 1018884 h 2577829"/>
                  <a:gd name="connsiteX681" fmla="*/ 703425 w 949314"/>
                  <a:gd name="connsiteY681" fmla="*/ 1014958 h 2577829"/>
                  <a:gd name="connsiteX682" fmla="*/ 709965 w 949314"/>
                  <a:gd name="connsiteY682" fmla="*/ 1010377 h 2577829"/>
                  <a:gd name="connsiteX683" fmla="*/ 709965 w 949314"/>
                  <a:gd name="connsiteY683" fmla="*/ 1003833 h 2577829"/>
                  <a:gd name="connsiteX684" fmla="*/ 716505 w 949314"/>
                  <a:gd name="connsiteY684" fmla="*/ 1002524 h 2577829"/>
                  <a:gd name="connsiteX685" fmla="*/ 725006 w 949314"/>
                  <a:gd name="connsiteY685" fmla="*/ 1001216 h 2577829"/>
                  <a:gd name="connsiteX686" fmla="*/ 727622 w 949314"/>
                  <a:gd name="connsiteY686" fmla="*/ 992054 h 2577829"/>
                  <a:gd name="connsiteX687" fmla="*/ 731546 w 949314"/>
                  <a:gd name="connsiteY687" fmla="*/ 983547 h 2577829"/>
                  <a:gd name="connsiteX688" fmla="*/ 735470 w 949314"/>
                  <a:gd name="connsiteY688" fmla="*/ 982893 h 2577829"/>
                  <a:gd name="connsiteX689" fmla="*/ 738739 w 949314"/>
                  <a:gd name="connsiteY689" fmla="*/ 980930 h 2577829"/>
                  <a:gd name="connsiteX690" fmla="*/ 745933 w 949314"/>
                  <a:gd name="connsiteY690" fmla="*/ 976349 h 2577829"/>
                  <a:gd name="connsiteX691" fmla="*/ 748549 w 949314"/>
                  <a:gd name="connsiteY691" fmla="*/ 967842 h 2577829"/>
                  <a:gd name="connsiteX692" fmla="*/ 752472 w 949314"/>
                  <a:gd name="connsiteY692" fmla="*/ 973077 h 2577829"/>
                  <a:gd name="connsiteX693" fmla="*/ 757704 w 949314"/>
                  <a:gd name="connsiteY693" fmla="*/ 968496 h 2577829"/>
                  <a:gd name="connsiteX694" fmla="*/ 761628 w 949314"/>
                  <a:gd name="connsiteY694" fmla="*/ 961298 h 2577829"/>
                  <a:gd name="connsiteX695" fmla="*/ 767514 w 949314"/>
                  <a:gd name="connsiteY695" fmla="*/ 954100 h 2577829"/>
                  <a:gd name="connsiteX696" fmla="*/ 766860 w 949314"/>
                  <a:gd name="connsiteY696" fmla="*/ 942321 h 2577829"/>
                  <a:gd name="connsiteX697" fmla="*/ 770784 w 949314"/>
                  <a:gd name="connsiteY697" fmla="*/ 936431 h 2577829"/>
                  <a:gd name="connsiteX698" fmla="*/ 770129 w 949314"/>
                  <a:gd name="connsiteY698" fmla="*/ 927270 h 2577829"/>
                  <a:gd name="connsiteX699" fmla="*/ 773399 w 949314"/>
                  <a:gd name="connsiteY699" fmla="*/ 915491 h 2577829"/>
                  <a:gd name="connsiteX700" fmla="*/ 773399 w 949314"/>
                  <a:gd name="connsiteY700" fmla="*/ 902403 h 2577829"/>
                  <a:gd name="connsiteX701" fmla="*/ 777977 w 949314"/>
                  <a:gd name="connsiteY701" fmla="*/ 896513 h 2577829"/>
                  <a:gd name="connsiteX702" fmla="*/ 782555 w 949314"/>
                  <a:gd name="connsiteY702" fmla="*/ 888661 h 2577829"/>
                  <a:gd name="connsiteX703" fmla="*/ 789094 w 949314"/>
                  <a:gd name="connsiteY703" fmla="*/ 882117 h 2577829"/>
                  <a:gd name="connsiteX704" fmla="*/ 791056 w 949314"/>
                  <a:gd name="connsiteY704" fmla="*/ 872955 h 2577829"/>
                  <a:gd name="connsiteX705" fmla="*/ 799558 w 949314"/>
                  <a:gd name="connsiteY705" fmla="*/ 864448 h 2577829"/>
                  <a:gd name="connsiteX706" fmla="*/ 810021 w 949314"/>
                  <a:gd name="connsiteY706" fmla="*/ 850052 h 2577829"/>
                  <a:gd name="connsiteX707" fmla="*/ 812637 w 949314"/>
                  <a:gd name="connsiteY707" fmla="*/ 838273 h 2577829"/>
                  <a:gd name="connsiteX708" fmla="*/ 806752 w 949314"/>
                  <a:gd name="connsiteY708" fmla="*/ 840236 h 2577829"/>
                  <a:gd name="connsiteX709" fmla="*/ 801520 w 949314"/>
                  <a:gd name="connsiteY709" fmla="*/ 836964 h 2577829"/>
                  <a:gd name="connsiteX710" fmla="*/ 808713 w 949314"/>
                  <a:gd name="connsiteY710" fmla="*/ 825839 h 2577829"/>
                  <a:gd name="connsiteX711" fmla="*/ 799558 w 949314"/>
                  <a:gd name="connsiteY711" fmla="*/ 827803 h 2577829"/>
                  <a:gd name="connsiteX712" fmla="*/ 802828 w 949314"/>
                  <a:gd name="connsiteY712" fmla="*/ 819950 h 2577829"/>
                  <a:gd name="connsiteX713" fmla="*/ 798250 w 949314"/>
                  <a:gd name="connsiteY713" fmla="*/ 822567 h 2577829"/>
                  <a:gd name="connsiteX714" fmla="*/ 795634 w 949314"/>
                  <a:gd name="connsiteY714" fmla="*/ 816023 h 2577829"/>
                  <a:gd name="connsiteX715" fmla="*/ 787133 w 949314"/>
                  <a:gd name="connsiteY715" fmla="*/ 817332 h 2577829"/>
                  <a:gd name="connsiteX716" fmla="*/ 784517 w 949314"/>
                  <a:gd name="connsiteY716" fmla="*/ 816023 h 2577829"/>
                  <a:gd name="connsiteX717" fmla="*/ 779939 w 949314"/>
                  <a:gd name="connsiteY717" fmla="*/ 808171 h 2577829"/>
                  <a:gd name="connsiteX718" fmla="*/ 770784 w 949314"/>
                  <a:gd name="connsiteY718" fmla="*/ 802281 h 2577829"/>
                  <a:gd name="connsiteX719" fmla="*/ 783209 w 949314"/>
                  <a:gd name="connsiteY719" fmla="*/ 800973 h 2577829"/>
                  <a:gd name="connsiteX720" fmla="*/ 776669 w 949314"/>
                  <a:gd name="connsiteY720" fmla="*/ 793120 h 2577829"/>
                  <a:gd name="connsiteX721" fmla="*/ 780593 w 949314"/>
                  <a:gd name="connsiteY721" fmla="*/ 787230 h 2577829"/>
                  <a:gd name="connsiteX722" fmla="*/ 774053 w 949314"/>
                  <a:gd name="connsiteY722" fmla="*/ 783958 h 2577829"/>
                  <a:gd name="connsiteX723" fmla="*/ 764244 w 949314"/>
                  <a:gd name="connsiteY723" fmla="*/ 783304 h 2577829"/>
                  <a:gd name="connsiteX724" fmla="*/ 759012 w 949314"/>
                  <a:gd name="connsiteY724" fmla="*/ 772179 h 2577829"/>
                  <a:gd name="connsiteX725" fmla="*/ 766860 w 949314"/>
                  <a:gd name="connsiteY725" fmla="*/ 778723 h 2577829"/>
                  <a:gd name="connsiteX726" fmla="*/ 770129 w 949314"/>
                  <a:gd name="connsiteY726" fmla="*/ 770871 h 2577829"/>
                  <a:gd name="connsiteX727" fmla="*/ 770784 w 949314"/>
                  <a:gd name="connsiteY727" fmla="*/ 761709 h 2577829"/>
                  <a:gd name="connsiteX728" fmla="*/ 772091 w 949314"/>
                  <a:gd name="connsiteY728" fmla="*/ 753856 h 2577829"/>
                  <a:gd name="connsiteX729" fmla="*/ 778631 w 949314"/>
                  <a:gd name="connsiteY729" fmla="*/ 750585 h 2577829"/>
                  <a:gd name="connsiteX730" fmla="*/ 781247 w 949314"/>
                  <a:gd name="connsiteY730" fmla="*/ 742732 h 2577829"/>
                  <a:gd name="connsiteX731" fmla="*/ 785825 w 949314"/>
                  <a:gd name="connsiteY731" fmla="*/ 736188 h 2577829"/>
                  <a:gd name="connsiteX732" fmla="*/ 785825 w 949314"/>
                  <a:gd name="connsiteY732" fmla="*/ 730299 h 2577829"/>
                  <a:gd name="connsiteX733" fmla="*/ 789094 w 949314"/>
                  <a:gd name="connsiteY733" fmla="*/ 725718 h 2577829"/>
                  <a:gd name="connsiteX734" fmla="*/ 787133 w 949314"/>
                  <a:gd name="connsiteY734" fmla="*/ 717865 h 2577829"/>
                  <a:gd name="connsiteX735" fmla="*/ 791710 w 949314"/>
                  <a:gd name="connsiteY735" fmla="*/ 713284 h 2577829"/>
                  <a:gd name="connsiteX736" fmla="*/ 787786 w 949314"/>
                  <a:gd name="connsiteY736" fmla="*/ 704123 h 2577829"/>
                  <a:gd name="connsiteX737" fmla="*/ 786478 w 949314"/>
                  <a:gd name="connsiteY737" fmla="*/ 696270 h 2577829"/>
                  <a:gd name="connsiteX738" fmla="*/ 793018 w 949314"/>
                  <a:gd name="connsiteY738" fmla="*/ 690381 h 2577829"/>
                  <a:gd name="connsiteX739" fmla="*/ 795634 w 949314"/>
                  <a:gd name="connsiteY739" fmla="*/ 683182 h 2577829"/>
                  <a:gd name="connsiteX740" fmla="*/ 790402 w 949314"/>
                  <a:gd name="connsiteY740" fmla="*/ 683182 h 2577829"/>
                  <a:gd name="connsiteX741" fmla="*/ 787133 w 949314"/>
                  <a:gd name="connsiteY741" fmla="*/ 676639 h 2577829"/>
                  <a:gd name="connsiteX742" fmla="*/ 777977 w 949314"/>
                  <a:gd name="connsiteY742" fmla="*/ 680565 h 2577829"/>
                  <a:gd name="connsiteX743" fmla="*/ 777977 w 949314"/>
                  <a:gd name="connsiteY743" fmla="*/ 671404 h 2577829"/>
                  <a:gd name="connsiteX744" fmla="*/ 783863 w 949314"/>
                  <a:gd name="connsiteY744" fmla="*/ 666823 h 2577829"/>
                  <a:gd name="connsiteX745" fmla="*/ 790402 w 949314"/>
                  <a:gd name="connsiteY745" fmla="*/ 664205 h 2577829"/>
                  <a:gd name="connsiteX746" fmla="*/ 798904 w 949314"/>
                  <a:gd name="connsiteY746" fmla="*/ 664205 h 2577829"/>
                  <a:gd name="connsiteX747" fmla="*/ 807405 w 949314"/>
                  <a:gd name="connsiteY747" fmla="*/ 663551 h 2577829"/>
                  <a:gd name="connsiteX748" fmla="*/ 812637 w 949314"/>
                  <a:gd name="connsiteY748" fmla="*/ 658316 h 2577829"/>
                  <a:gd name="connsiteX749" fmla="*/ 813945 w 949314"/>
                  <a:gd name="connsiteY749" fmla="*/ 651772 h 2577829"/>
                  <a:gd name="connsiteX750" fmla="*/ 806752 w 949314"/>
                  <a:gd name="connsiteY750" fmla="*/ 647845 h 2577829"/>
                  <a:gd name="connsiteX751" fmla="*/ 801520 w 949314"/>
                  <a:gd name="connsiteY751" fmla="*/ 637375 h 257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</a:cxnLst>
                <a:rect l="l" t="t" r="r" b="b"/>
                <a:pathLst>
                  <a:path w="949314" h="2577829">
                    <a:moveTo>
                      <a:pt x="794980" y="622324"/>
                    </a:moveTo>
                    <a:cubicBezTo>
                      <a:pt x="796942" y="622324"/>
                      <a:pt x="802174" y="626251"/>
                      <a:pt x="807405" y="624287"/>
                    </a:cubicBezTo>
                    <a:cubicBezTo>
                      <a:pt x="812637" y="622324"/>
                      <a:pt x="817215" y="615126"/>
                      <a:pt x="820485" y="614472"/>
                    </a:cubicBezTo>
                    <a:cubicBezTo>
                      <a:pt x="823754" y="614472"/>
                      <a:pt x="830948" y="617089"/>
                      <a:pt x="832256" y="615126"/>
                    </a:cubicBezTo>
                    <a:cubicBezTo>
                      <a:pt x="832910" y="613817"/>
                      <a:pt x="825716" y="608582"/>
                      <a:pt x="826370" y="607273"/>
                    </a:cubicBezTo>
                    <a:cubicBezTo>
                      <a:pt x="826370" y="605310"/>
                      <a:pt x="830948" y="603347"/>
                      <a:pt x="829640" y="600729"/>
                    </a:cubicBezTo>
                    <a:cubicBezTo>
                      <a:pt x="828332" y="598112"/>
                      <a:pt x="820485" y="596803"/>
                      <a:pt x="820485" y="595494"/>
                    </a:cubicBezTo>
                    <a:cubicBezTo>
                      <a:pt x="820485" y="594186"/>
                      <a:pt x="827024" y="592877"/>
                      <a:pt x="825062" y="590914"/>
                    </a:cubicBezTo>
                    <a:cubicBezTo>
                      <a:pt x="823754" y="588296"/>
                      <a:pt x="821793" y="586333"/>
                      <a:pt x="821793" y="586333"/>
                    </a:cubicBezTo>
                    <a:cubicBezTo>
                      <a:pt x="821793" y="586333"/>
                      <a:pt x="824408" y="580443"/>
                      <a:pt x="822446" y="577826"/>
                    </a:cubicBezTo>
                    <a:cubicBezTo>
                      <a:pt x="821138" y="575208"/>
                      <a:pt x="815253" y="573899"/>
                      <a:pt x="817215" y="572591"/>
                    </a:cubicBezTo>
                    <a:cubicBezTo>
                      <a:pt x="819177" y="571282"/>
                      <a:pt x="821793" y="571282"/>
                      <a:pt x="822446" y="568010"/>
                    </a:cubicBezTo>
                    <a:cubicBezTo>
                      <a:pt x="822446" y="564738"/>
                      <a:pt x="819177" y="558194"/>
                      <a:pt x="822446" y="556885"/>
                    </a:cubicBezTo>
                    <a:cubicBezTo>
                      <a:pt x="825716" y="556231"/>
                      <a:pt x="828986" y="558194"/>
                      <a:pt x="830948" y="560157"/>
                    </a:cubicBezTo>
                    <a:cubicBezTo>
                      <a:pt x="832910" y="561466"/>
                      <a:pt x="830948" y="567356"/>
                      <a:pt x="833564" y="568010"/>
                    </a:cubicBezTo>
                    <a:cubicBezTo>
                      <a:pt x="836180" y="568664"/>
                      <a:pt x="838142" y="565392"/>
                      <a:pt x="840757" y="566701"/>
                    </a:cubicBezTo>
                    <a:cubicBezTo>
                      <a:pt x="843373" y="567356"/>
                      <a:pt x="845335" y="574554"/>
                      <a:pt x="847951" y="571936"/>
                    </a:cubicBezTo>
                    <a:cubicBezTo>
                      <a:pt x="849913" y="569319"/>
                      <a:pt x="847951" y="560812"/>
                      <a:pt x="846643" y="558194"/>
                    </a:cubicBezTo>
                    <a:cubicBezTo>
                      <a:pt x="845335" y="555577"/>
                      <a:pt x="841411" y="546415"/>
                      <a:pt x="843373" y="547070"/>
                    </a:cubicBezTo>
                    <a:cubicBezTo>
                      <a:pt x="845989" y="547724"/>
                      <a:pt x="848605" y="553613"/>
                      <a:pt x="851875" y="556231"/>
                    </a:cubicBezTo>
                    <a:cubicBezTo>
                      <a:pt x="855144" y="559503"/>
                      <a:pt x="861030" y="564084"/>
                      <a:pt x="863646" y="566047"/>
                    </a:cubicBezTo>
                    <a:cubicBezTo>
                      <a:pt x="866262" y="568010"/>
                      <a:pt x="875417" y="567356"/>
                      <a:pt x="876071" y="568664"/>
                    </a:cubicBezTo>
                    <a:cubicBezTo>
                      <a:pt x="876725" y="569973"/>
                      <a:pt x="874109" y="575208"/>
                      <a:pt x="878687" y="573245"/>
                    </a:cubicBezTo>
                    <a:cubicBezTo>
                      <a:pt x="883265" y="571282"/>
                      <a:pt x="882611" y="566701"/>
                      <a:pt x="883919" y="567356"/>
                    </a:cubicBezTo>
                    <a:cubicBezTo>
                      <a:pt x="885227" y="568010"/>
                      <a:pt x="891766" y="573899"/>
                      <a:pt x="892420" y="569973"/>
                    </a:cubicBezTo>
                    <a:cubicBezTo>
                      <a:pt x="892420" y="566047"/>
                      <a:pt x="887842" y="563429"/>
                      <a:pt x="887189" y="561466"/>
                    </a:cubicBezTo>
                    <a:cubicBezTo>
                      <a:pt x="886534" y="559503"/>
                      <a:pt x="876071" y="548378"/>
                      <a:pt x="881303" y="550341"/>
                    </a:cubicBezTo>
                    <a:cubicBezTo>
                      <a:pt x="885881" y="552305"/>
                      <a:pt x="891112" y="558194"/>
                      <a:pt x="892420" y="556885"/>
                    </a:cubicBezTo>
                    <a:cubicBezTo>
                      <a:pt x="893728" y="555577"/>
                      <a:pt x="893074" y="549687"/>
                      <a:pt x="894382" y="551650"/>
                    </a:cubicBezTo>
                    <a:cubicBezTo>
                      <a:pt x="895690" y="552959"/>
                      <a:pt x="899614" y="564084"/>
                      <a:pt x="900922" y="560812"/>
                    </a:cubicBezTo>
                    <a:cubicBezTo>
                      <a:pt x="902230" y="557540"/>
                      <a:pt x="900268" y="543798"/>
                      <a:pt x="902883" y="546415"/>
                    </a:cubicBezTo>
                    <a:cubicBezTo>
                      <a:pt x="905499" y="549033"/>
                      <a:pt x="909423" y="552959"/>
                      <a:pt x="911385" y="552959"/>
                    </a:cubicBezTo>
                    <a:cubicBezTo>
                      <a:pt x="913347" y="552959"/>
                      <a:pt x="917925" y="543143"/>
                      <a:pt x="919232" y="545106"/>
                    </a:cubicBezTo>
                    <a:cubicBezTo>
                      <a:pt x="920540" y="547070"/>
                      <a:pt x="932312" y="551650"/>
                      <a:pt x="937544" y="549687"/>
                    </a:cubicBezTo>
                    <a:cubicBezTo>
                      <a:pt x="942121" y="547724"/>
                      <a:pt x="944737" y="543143"/>
                      <a:pt x="949315" y="541834"/>
                    </a:cubicBezTo>
                    <a:cubicBezTo>
                      <a:pt x="949315" y="537908"/>
                      <a:pt x="946699" y="532673"/>
                      <a:pt x="945391" y="529401"/>
                    </a:cubicBezTo>
                    <a:cubicBezTo>
                      <a:pt x="944737" y="528092"/>
                      <a:pt x="943429" y="526783"/>
                      <a:pt x="942775" y="524820"/>
                    </a:cubicBezTo>
                    <a:cubicBezTo>
                      <a:pt x="941467" y="522203"/>
                      <a:pt x="940159" y="520240"/>
                      <a:pt x="938851" y="517622"/>
                    </a:cubicBezTo>
                    <a:cubicBezTo>
                      <a:pt x="936889" y="514350"/>
                      <a:pt x="934928" y="511078"/>
                      <a:pt x="933620" y="507806"/>
                    </a:cubicBezTo>
                    <a:cubicBezTo>
                      <a:pt x="932966" y="506497"/>
                      <a:pt x="930350" y="502571"/>
                      <a:pt x="928388" y="498645"/>
                    </a:cubicBezTo>
                    <a:cubicBezTo>
                      <a:pt x="923810" y="490792"/>
                      <a:pt x="920540" y="485557"/>
                      <a:pt x="919232" y="481631"/>
                    </a:cubicBezTo>
                    <a:cubicBezTo>
                      <a:pt x="917925" y="480322"/>
                      <a:pt x="914655" y="479013"/>
                      <a:pt x="912693" y="477704"/>
                    </a:cubicBezTo>
                    <a:cubicBezTo>
                      <a:pt x="907461" y="475087"/>
                      <a:pt x="902230" y="471815"/>
                      <a:pt x="898960" y="467234"/>
                    </a:cubicBezTo>
                    <a:cubicBezTo>
                      <a:pt x="894382" y="460036"/>
                      <a:pt x="893728" y="447602"/>
                      <a:pt x="893728" y="443022"/>
                    </a:cubicBezTo>
                    <a:cubicBezTo>
                      <a:pt x="893074" y="441713"/>
                      <a:pt x="891112" y="439095"/>
                      <a:pt x="889150" y="437132"/>
                    </a:cubicBezTo>
                    <a:cubicBezTo>
                      <a:pt x="883919" y="431897"/>
                      <a:pt x="887189" y="422081"/>
                      <a:pt x="898960" y="407685"/>
                    </a:cubicBezTo>
                    <a:cubicBezTo>
                      <a:pt x="900922" y="405067"/>
                      <a:pt x="900922" y="399832"/>
                      <a:pt x="900268" y="395906"/>
                    </a:cubicBezTo>
                    <a:cubicBezTo>
                      <a:pt x="900268" y="393288"/>
                      <a:pt x="898960" y="388707"/>
                      <a:pt x="898306" y="383472"/>
                    </a:cubicBezTo>
                    <a:cubicBezTo>
                      <a:pt x="896998" y="374965"/>
                      <a:pt x="895690" y="369730"/>
                      <a:pt x="895690" y="367767"/>
                    </a:cubicBezTo>
                    <a:cubicBezTo>
                      <a:pt x="895690" y="362532"/>
                      <a:pt x="898960" y="359914"/>
                      <a:pt x="900268" y="358605"/>
                    </a:cubicBezTo>
                    <a:cubicBezTo>
                      <a:pt x="900268" y="358605"/>
                      <a:pt x="900268" y="358605"/>
                      <a:pt x="900268" y="358605"/>
                    </a:cubicBezTo>
                    <a:cubicBezTo>
                      <a:pt x="898306" y="353370"/>
                      <a:pt x="887842" y="340282"/>
                      <a:pt x="881303" y="333739"/>
                    </a:cubicBezTo>
                    <a:cubicBezTo>
                      <a:pt x="874109" y="326540"/>
                      <a:pt x="864954" y="313453"/>
                      <a:pt x="860376" y="306254"/>
                    </a:cubicBezTo>
                    <a:lnTo>
                      <a:pt x="860376" y="304945"/>
                    </a:lnTo>
                    <a:cubicBezTo>
                      <a:pt x="854491" y="297747"/>
                      <a:pt x="853183" y="295130"/>
                      <a:pt x="853836" y="287277"/>
                    </a:cubicBezTo>
                    <a:cubicBezTo>
                      <a:pt x="854491" y="280733"/>
                      <a:pt x="859722" y="277461"/>
                      <a:pt x="862992" y="274844"/>
                    </a:cubicBezTo>
                    <a:cubicBezTo>
                      <a:pt x="863646" y="274844"/>
                      <a:pt x="864300" y="273535"/>
                      <a:pt x="864954" y="273535"/>
                    </a:cubicBezTo>
                    <a:cubicBezTo>
                      <a:pt x="865608" y="272226"/>
                      <a:pt x="866262" y="267645"/>
                      <a:pt x="866262" y="265682"/>
                    </a:cubicBezTo>
                    <a:cubicBezTo>
                      <a:pt x="866262" y="265682"/>
                      <a:pt x="864954" y="263719"/>
                      <a:pt x="864300" y="262410"/>
                    </a:cubicBezTo>
                    <a:cubicBezTo>
                      <a:pt x="862992" y="259793"/>
                      <a:pt x="861030" y="257829"/>
                      <a:pt x="860376" y="254557"/>
                    </a:cubicBezTo>
                    <a:cubicBezTo>
                      <a:pt x="860376" y="254557"/>
                      <a:pt x="860376" y="254557"/>
                      <a:pt x="860376" y="254557"/>
                    </a:cubicBezTo>
                    <a:cubicBezTo>
                      <a:pt x="858414" y="254557"/>
                      <a:pt x="855144" y="254557"/>
                      <a:pt x="852529" y="254557"/>
                    </a:cubicBezTo>
                    <a:cubicBezTo>
                      <a:pt x="849913" y="254557"/>
                      <a:pt x="847951" y="254557"/>
                      <a:pt x="846643" y="254557"/>
                    </a:cubicBezTo>
                    <a:cubicBezTo>
                      <a:pt x="840757" y="255212"/>
                      <a:pt x="838142" y="254557"/>
                      <a:pt x="833564" y="248668"/>
                    </a:cubicBezTo>
                    <a:cubicBezTo>
                      <a:pt x="827024" y="240815"/>
                      <a:pt x="832256" y="229691"/>
                      <a:pt x="835526" y="222492"/>
                    </a:cubicBezTo>
                    <a:cubicBezTo>
                      <a:pt x="836180" y="221184"/>
                      <a:pt x="837487" y="218566"/>
                      <a:pt x="837487" y="217912"/>
                    </a:cubicBezTo>
                    <a:cubicBezTo>
                      <a:pt x="837487" y="217912"/>
                      <a:pt x="837487" y="213331"/>
                      <a:pt x="830948" y="197626"/>
                    </a:cubicBezTo>
                    <a:cubicBezTo>
                      <a:pt x="828332" y="191082"/>
                      <a:pt x="824408" y="177994"/>
                      <a:pt x="825062" y="170796"/>
                    </a:cubicBezTo>
                    <a:cubicBezTo>
                      <a:pt x="825062" y="166869"/>
                      <a:pt x="828332" y="162943"/>
                      <a:pt x="830948" y="159671"/>
                    </a:cubicBezTo>
                    <a:cubicBezTo>
                      <a:pt x="830948" y="159671"/>
                      <a:pt x="831602" y="159017"/>
                      <a:pt x="832256" y="158362"/>
                    </a:cubicBezTo>
                    <a:cubicBezTo>
                      <a:pt x="830294" y="158362"/>
                      <a:pt x="828332" y="157708"/>
                      <a:pt x="826370" y="156399"/>
                    </a:cubicBezTo>
                    <a:cubicBezTo>
                      <a:pt x="823101" y="154436"/>
                      <a:pt x="821793" y="153127"/>
                      <a:pt x="820485" y="151164"/>
                    </a:cubicBezTo>
                    <a:cubicBezTo>
                      <a:pt x="819177" y="149855"/>
                      <a:pt x="818523" y="149201"/>
                      <a:pt x="815907" y="147238"/>
                    </a:cubicBezTo>
                    <a:cubicBezTo>
                      <a:pt x="810675" y="143311"/>
                      <a:pt x="808713" y="137422"/>
                      <a:pt x="806752" y="132187"/>
                    </a:cubicBezTo>
                    <a:cubicBezTo>
                      <a:pt x="806752" y="132187"/>
                      <a:pt x="806752" y="131532"/>
                      <a:pt x="806752" y="130878"/>
                    </a:cubicBezTo>
                    <a:cubicBezTo>
                      <a:pt x="804789" y="132187"/>
                      <a:pt x="801520" y="132841"/>
                      <a:pt x="797596" y="132187"/>
                    </a:cubicBezTo>
                    <a:cubicBezTo>
                      <a:pt x="787786" y="130223"/>
                      <a:pt x="789094" y="118444"/>
                      <a:pt x="789094" y="113864"/>
                    </a:cubicBezTo>
                    <a:cubicBezTo>
                      <a:pt x="789094" y="113209"/>
                      <a:pt x="789094" y="112555"/>
                      <a:pt x="789094" y="111901"/>
                    </a:cubicBezTo>
                    <a:cubicBezTo>
                      <a:pt x="788440" y="111246"/>
                      <a:pt x="786478" y="109283"/>
                      <a:pt x="785170" y="107974"/>
                    </a:cubicBezTo>
                    <a:cubicBezTo>
                      <a:pt x="783209" y="106011"/>
                      <a:pt x="781247" y="104702"/>
                      <a:pt x="779939" y="102739"/>
                    </a:cubicBezTo>
                    <a:cubicBezTo>
                      <a:pt x="778631" y="101430"/>
                      <a:pt x="774053" y="98813"/>
                      <a:pt x="771437" y="97504"/>
                    </a:cubicBezTo>
                    <a:cubicBezTo>
                      <a:pt x="768821" y="96195"/>
                      <a:pt x="766206" y="94886"/>
                      <a:pt x="764244" y="92923"/>
                    </a:cubicBezTo>
                    <a:cubicBezTo>
                      <a:pt x="762936" y="92269"/>
                      <a:pt x="760320" y="91615"/>
                      <a:pt x="758358" y="90960"/>
                    </a:cubicBezTo>
                    <a:cubicBezTo>
                      <a:pt x="755742" y="90960"/>
                      <a:pt x="753780" y="89651"/>
                      <a:pt x="751819" y="88343"/>
                    </a:cubicBezTo>
                    <a:cubicBezTo>
                      <a:pt x="751165" y="88343"/>
                      <a:pt x="749203" y="88343"/>
                      <a:pt x="747895" y="88343"/>
                    </a:cubicBezTo>
                    <a:cubicBezTo>
                      <a:pt x="745279" y="88343"/>
                      <a:pt x="741355" y="88343"/>
                      <a:pt x="738086" y="87688"/>
                    </a:cubicBezTo>
                    <a:cubicBezTo>
                      <a:pt x="737431" y="87688"/>
                      <a:pt x="736123" y="87688"/>
                      <a:pt x="735470" y="87034"/>
                    </a:cubicBezTo>
                    <a:cubicBezTo>
                      <a:pt x="732200" y="86379"/>
                      <a:pt x="728930" y="85725"/>
                      <a:pt x="725006" y="81799"/>
                    </a:cubicBezTo>
                    <a:cubicBezTo>
                      <a:pt x="723044" y="83107"/>
                      <a:pt x="719774" y="85725"/>
                      <a:pt x="715197" y="85725"/>
                    </a:cubicBezTo>
                    <a:cubicBezTo>
                      <a:pt x="706041" y="85725"/>
                      <a:pt x="700156" y="77218"/>
                      <a:pt x="695578" y="71328"/>
                    </a:cubicBezTo>
                    <a:cubicBezTo>
                      <a:pt x="694924" y="70020"/>
                      <a:pt x="694270" y="69365"/>
                      <a:pt x="693616" y="68711"/>
                    </a:cubicBezTo>
                    <a:cubicBezTo>
                      <a:pt x="693616" y="68711"/>
                      <a:pt x="692308" y="68711"/>
                      <a:pt x="691654" y="68711"/>
                    </a:cubicBezTo>
                    <a:cubicBezTo>
                      <a:pt x="689692" y="68711"/>
                      <a:pt x="687076" y="68711"/>
                      <a:pt x="683807" y="68711"/>
                    </a:cubicBezTo>
                    <a:cubicBezTo>
                      <a:pt x="681845" y="68711"/>
                      <a:pt x="677267" y="67402"/>
                      <a:pt x="675959" y="63476"/>
                    </a:cubicBezTo>
                    <a:cubicBezTo>
                      <a:pt x="675305" y="62167"/>
                      <a:pt x="675305" y="60204"/>
                      <a:pt x="675959" y="58895"/>
                    </a:cubicBezTo>
                    <a:cubicBezTo>
                      <a:pt x="674651" y="58895"/>
                      <a:pt x="672690" y="58241"/>
                      <a:pt x="671382" y="57586"/>
                    </a:cubicBezTo>
                    <a:cubicBezTo>
                      <a:pt x="668766" y="57586"/>
                      <a:pt x="666150" y="56277"/>
                      <a:pt x="664188" y="55623"/>
                    </a:cubicBezTo>
                    <a:cubicBezTo>
                      <a:pt x="658956" y="53660"/>
                      <a:pt x="656994" y="51042"/>
                      <a:pt x="655686" y="47116"/>
                    </a:cubicBezTo>
                    <a:cubicBezTo>
                      <a:pt x="655686" y="46462"/>
                      <a:pt x="655686" y="45153"/>
                      <a:pt x="654378" y="44498"/>
                    </a:cubicBezTo>
                    <a:cubicBezTo>
                      <a:pt x="654378" y="44498"/>
                      <a:pt x="654378" y="44498"/>
                      <a:pt x="654378" y="44498"/>
                    </a:cubicBezTo>
                    <a:cubicBezTo>
                      <a:pt x="653725" y="44498"/>
                      <a:pt x="652417" y="44498"/>
                      <a:pt x="651109" y="44498"/>
                    </a:cubicBezTo>
                    <a:cubicBezTo>
                      <a:pt x="644569" y="43844"/>
                      <a:pt x="640645" y="38609"/>
                      <a:pt x="637376" y="34028"/>
                    </a:cubicBezTo>
                    <a:cubicBezTo>
                      <a:pt x="635414" y="32065"/>
                      <a:pt x="634106" y="29448"/>
                      <a:pt x="632144" y="28139"/>
                    </a:cubicBezTo>
                    <a:cubicBezTo>
                      <a:pt x="630182" y="26176"/>
                      <a:pt x="626912" y="25521"/>
                      <a:pt x="624296" y="24867"/>
                    </a:cubicBezTo>
                    <a:cubicBezTo>
                      <a:pt x="619718" y="23558"/>
                      <a:pt x="615141" y="22249"/>
                      <a:pt x="612525" y="17668"/>
                    </a:cubicBezTo>
                    <a:cubicBezTo>
                      <a:pt x="610563" y="13742"/>
                      <a:pt x="611217" y="9816"/>
                      <a:pt x="612525" y="7198"/>
                    </a:cubicBezTo>
                    <a:cubicBezTo>
                      <a:pt x="612525" y="7198"/>
                      <a:pt x="612525" y="7198"/>
                      <a:pt x="612525" y="6544"/>
                    </a:cubicBezTo>
                    <a:cubicBezTo>
                      <a:pt x="609909" y="5235"/>
                      <a:pt x="604024" y="2618"/>
                      <a:pt x="598138" y="0"/>
                    </a:cubicBezTo>
                    <a:cubicBezTo>
                      <a:pt x="596830" y="0"/>
                      <a:pt x="595522" y="0"/>
                      <a:pt x="593560" y="654"/>
                    </a:cubicBezTo>
                    <a:cubicBezTo>
                      <a:pt x="589636" y="1309"/>
                      <a:pt x="580481" y="3272"/>
                      <a:pt x="574595" y="4581"/>
                    </a:cubicBezTo>
                    <a:cubicBezTo>
                      <a:pt x="580481" y="13088"/>
                      <a:pt x="588982" y="26830"/>
                      <a:pt x="590290" y="34683"/>
                    </a:cubicBezTo>
                    <a:cubicBezTo>
                      <a:pt x="594214" y="60858"/>
                      <a:pt x="590290" y="66748"/>
                      <a:pt x="588328" y="69365"/>
                    </a:cubicBezTo>
                    <a:cubicBezTo>
                      <a:pt x="581789" y="79181"/>
                      <a:pt x="577865" y="85071"/>
                      <a:pt x="575903" y="88997"/>
                    </a:cubicBezTo>
                    <a:cubicBezTo>
                      <a:pt x="583097" y="90960"/>
                      <a:pt x="590944" y="94232"/>
                      <a:pt x="592252" y="100776"/>
                    </a:cubicBezTo>
                    <a:cubicBezTo>
                      <a:pt x="592906" y="107320"/>
                      <a:pt x="583097" y="130878"/>
                      <a:pt x="573941" y="133495"/>
                    </a:cubicBezTo>
                    <a:cubicBezTo>
                      <a:pt x="566094" y="135459"/>
                      <a:pt x="526856" y="124334"/>
                      <a:pt x="526202" y="124334"/>
                    </a:cubicBezTo>
                    <a:cubicBezTo>
                      <a:pt x="523586" y="123680"/>
                      <a:pt x="520971" y="123025"/>
                      <a:pt x="518355" y="121716"/>
                    </a:cubicBezTo>
                    <a:cubicBezTo>
                      <a:pt x="514431" y="120408"/>
                      <a:pt x="507237" y="117790"/>
                      <a:pt x="505275" y="117790"/>
                    </a:cubicBezTo>
                    <a:cubicBezTo>
                      <a:pt x="504622" y="117790"/>
                      <a:pt x="503314" y="117790"/>
                      <a:pt x="501352" y="117790"/>
                    </a:cubicBezTo>
                    <a:cubicBezTo>
                      <a:pt x="492196" y="117790"/>
                      <a:pt x="483695" y="117790"/>
                      <a:pt x="479117" y="117136"/>
                    </a:cubicBezTo>
                    <a:cubicBezTo>
                      <a:pt x="476501" y="116481"/>
                      <a:pt x="474539" y="115173"/>
                      <a:pt x="472577" y="113864"/>
                    </a:cubicBezTo>
                    <a:cubicBezTo>
                      <a:pt x="470615" y="113209"/>
                      <a:pt x="467999" y="111246"/>
                      <a:pt x="467346" y="111901"/>
                    </a:cubicBezTo>
                    <a:cubicBezTo>
                      <a:pt x="464076" y="111901"/>
                      <a:pt x="456228" y="115173"/>
                      <a:pt x="452305" y="116481"/>
                    </a:cubicBezTo>
                    <a:cubicBezTo>
                      <a:pt x="452305" y="121062"/>
                      <a:pt x="453613" y="128915"/>
                      <a:pt x="454266" y="135459"/>
                    </a:cubicBezTo>
                    <a:cubicBezTo>
                      <a:pt x="456882" y="156399"/>
                      <a:pt x="458190" y="170141"/>
                      <a:pt x="458190" y="174722"/>
                    </a:cubicBezTo>
                    <a:cubicBezTo>
                      <a:pt x="458190" y="179957"/>
                      <a:pt x="452958" y="223801"/>
                      <a:pt x="440533" y="224456"/>
                    </a:cubicBezTo>
                    <a:cubicBezTo>
                      <a:pt x="437264" y="224456"/>
                      <a:pt x="433340" y="223147"/>
                      <a:pt x="418299" y="215948"/>
                    </a:cubicBezTo>
                    <a:cubicBezTo>
                      <a:pt x="413067" y="213331"/>
                      <a:pt x="405219" y="210059"/>
                      <a:pt x="400642" y="208096"/>
                    </a:cubicBezTo>
                    <a:cubicBezTo>
                      <a:pt x="400642" y="208096"/>
                      <a:pt x="400642" y="208096"/>
                      <a:pt x="400642" y="208096"/>
                    </a:cubicBezTo>
                    <a:cubicBezTo>
                      <a:pt x="399334" y="212677"/>
                      <a:pt x="398026" y="216603"/>
                      <a:pt x="394756" y="218566"/>
                    </a:cubicBezTo>
                    <a:cubicBezTo>
                      <a:pt x="393448" y="219875"/>
                      <a:pt x="384947" y="228382"/>
                      <a:pt x="381023" y="232963"/>
                    </a:cubicBezTo>
                    <a:cubicBezTo>
                      <a:pt x="377753" y="236889"/>
                      <a:pt x="372521" y="246050"/>
                      <a:pt x="371213" y="249977"/>
                    </a:cubicBezTo>
                    <a:cubicBezTo>
                      <a:pt x="371213" y="251286"/>
                      <a:pt x="369905" y="257829"/>
                      <a:pt x="368598" y="262410"/>
                    </a:cubicBezTo>
                    <a:cubicBezTo>
                      <a:pt x="365982" y="276807"/>
                      <a:pt x="364020" y="287277"/>
                      <a:pt x="362058" y="291858"/>
                    </a:cubicBezTo>
                    <a:cubicBezTo>
                      <a:pt x="360750" y="294475"/>
                      <a:pt x="359442" y="298402"/>
                      <a:pt x="357480" y="302328"/>
                    </a:cubicBezTo>
                    <a:cubicBezTo>
                      <a:pt x="352903" y="314107"/>
                      <a:pt x="350941" y="317379"/>
                      <a:pt x="347671" y="319342"/>
                    </a:cubicBezTo>
                    <a:cubicBezTo>
                      <a:pt x="347671" y="319342"/>
                      <a:pt x="346363" y="319342"/>
                      <a:pt x="345055" y="320651"/>
                    </a:cubicBezTo>
                    <a:cubicBezTo>
                      <a:pt x="338515" y="323268"/>
                      <a:pt x="335900" y="324577"/>
                      <a:pt x="334592" y="325886"/>
                    </a:cubicBezTo>
                    <a:cubicBezTo>
                      <a:pt x="334592" y="327849"/>
                      <a:pt x="335246" y="331775"/>
                      <a:pt x="335900" y="334393"/>
                    </a:cubicBezTo>
                    <a:cubicBezTo>
                      <a:pt x="335900" y="335047"/>
                      <a:pt x="335900" y="336356"/>
                      <a:pt x="335900" y="337011"/>
                    </a:cubicBezTo>
                    <a:cubicBezTo>
                      <a:pt x="335900" y="338319"/>
                      <a:pt x="341131" y="347481"/>
                      <a:pt x="345055" y="354025"/>
                    </a:cubicBezTo>
                    <a:cubicBezTo>
                      <a:pt x="352249" y="367767"/>
                      <a:pt x="356172" y="374311"/>
                      <a:pt x="356826" y="377583"/>
                    </a:cubicBezTo>
                    <a:cubicBezTo>
                      <a:pt x="358134" y="383472"/>
                      <a:pt x="358134" y="402449"/>
                      <a:pt x="356172" y="408339"/>
                    </a:cubicBezTo>
                    <a:cubicBezTo>
                      <a:pt x="354864" y="410957"/>
                      <a:pt x="352249" y="414228"/>
                      <a:pt x="346363" y="422736"/>
                    </a:cubicBezTo>
                    <a:cubicBezTo>
                      <a:pt x="341785" y="428625"/>
                      <a:pt x="335900" y="436478"/>
                      <a:pt x="334592" y="439095"/>
                    </a:cubicBezTo>
                    <a:cubicBezTo>
                      <a:pt x="333284" y="441058"/>
                      <a:pt x="331322" y="447602"/>
                      <a:pt x="328706" y="454801"/>
                    </a:cubicBezTo>
                    <a:cubicBezTo>
                      <a:pt x="324128" y="465925"/>
                      <a:pt x="319551" y="479013"/>
                      <a:pt x="316935" y="484248"/>
                    </a:cubicBezTo>
                    <a:cubicBezTo>
                      <a:pt x="314973" y="487520"/>
                      <a:pt x="314319" y="490138"/>
                      <a:pt x="313011" y="492755"/>
                    </a:cubicBezTo>
                    <a:cubicBezTo>
                      <a:pt x="311049" y="496681"/>
                      <a:pt x="309741" y="500608"/>
                      <a:pt x="307125" y="504534"/>
                    </a:cubicBezTo>
                    <a:cubicBezTo>
                      <a:pt x="305817" y="506497"/>
                      <a:pt x="303855" y="509115"/>
                      <a:pt x="301894" y="510424"/>
                    </a:cubicBezTo>
                    <a:cubicBezTo>
                      <a:pt x="300586" y="512387"/>
                      <a:pt x="297970" y="515004"/>
                      <a:pt x="297316" y="515659"/>
                    </a:cubicBezTo>
                    <a:cubicBezTo>
                      <a:pt x="297316" y="516313"/>
                      <a:pt x="298624" y="520894"/>
                      <a:pt x="299278" y="524820"/>
                    </a:cubicBezTo>
                    <a:cubicBezTo>
                      <a:pt x="303855" y="543143"/>
                      <a:pt x="305163" y="551650"/>
                      <a:pt x="301894" y="556885"/>
                    </a:cubicBezTo>
                    <a:cubicBezTo>
                      <a:pt x="297970" y="564084"/>
                      <a:pt x="281621" y="577171"/>
                      <a:pt x="269196" y="581098"/>
                    </a:cubicBezTo>
                    <a:cubicBezTo>
                      <a:pt x="267234" y="581098"/>
                      <a:pt x="265272" y="582407"/>
                      <a:pt x="262656" y="583061"/>
                    </a:cubicBezTo>
                    <a:cubicBezTo>
                      <a:pt x="256116" y="585024"/>
                      <a:pt x="240421" y="589605"/>
                      <a:pt x="235844" y="592877"/>
                    </a:cubicBezTo>
                    <a:cubicBezTo>
                      <a:pt x="235844" y="596803"/>
                      <a:pt x="239767" y="608582"/>
                      <a:pt x="241729" y="615780"/>
                    </a:cubicBezTo>
                    <a:cubicBezTo>
                      <a:pt x="244999" y="628868"/>
                      <a:pt x="246961" y="634103"/>
                      <a:pt x="246961" y="637375"/>
                    </a:cubicBezTo>
                    <a:cubicBezTo>
                      <a:pt x="246961" y="640647"/>
                      <a:pt x="245653" y="651772"/>
                      <a:pt x="243691" y="668786"/>
                    </a:cubicBezTo>
                    <a:cubicBezTo>
                      <a:pt x="242383" y="677947"/>
                      <a:pt x="241729" y="687109"/>
                      <a:pt x="241075" y="691690"/>
                    </a:cubicBezTo>
                    <a:cubicBezTo>
                      <a:pt x="241075" y="696925"/>
                      <a:pt x="241075" y="706740"/>
                      <a:pt x="242383" y="715902"/>
                    </a:cubicBezTo>
                    <a:cubicBezTo>
                      <a:pt x="243691" y="728990"/>
                      <a:pt x="244345" y="736188"/>
                      <a:pt x="243037" y="740114"/>
                    </a:cubicBezTo>
                    <a:cubicBezTo>
                      <a:pt x="242383" y="743386"/>
                      <a:pt x="240421" y="746658"/>
                      <a:pt x="238459" y="750585"/>
                    </a:cubicBezTo>
                    <a:cubicBezTo>
                      <a:pt x="237151" y="753202"/>
                      <a:pt x="234536" y="758437"/>
                      <a:pt x="234536" y="760400"/>
                    </a:cubicBezTo>
                    <a:cubicBezTo>
                      <a:pt x="233228" y="773488"/>
                      <a:pt x="231920" y="781341"/>
                      <a:pt x="230612" y="783958"/>
                    </a:cubicBezTo>
                    <a:cubicBezTo>
                      <a:pt x="230612" y="785267"/>
                      <a:pt x="227996" y="788539"/>
                      <a:pt x="223418" y="797701"/>
                    </a:cubicBezTo>
                    <a:cubicBezTo>
                      <a:pt x="217533" y="808825"/>
                      <a:pt x="209685" y="823222"/>
                      <a:pt x="207723" y="829111"/>
                    </a:cubicBezTo>
                    <a:cubicBezTo>
                      <a:pt x="206415" y="831074"/>
                      <a:pt x="205107" y="834346"/>
                      <a:pt x="203800" y="837618"/>
                    </a:cubicBezTo>
                    <a:cubicBezTo>
                      <a:pt x="199876" y="846125"/>
                      <a:pt x="192682" y="861176"/>
                      <a:pt x="191374" y="865757"/>
                    </a:cubicBezTo>
                    <a:cubicBezTo>
                      <a:pt x="190066" y="872301"/>
                      <a:pt x="191374" y="878190"/>
                      <a:pt x="193990" y="880808"/>
                    </a:cubicBezTo>
                    <a:cubicBezTo>
                      <a:pt x="197260" y="884080"/>
                      <a:pt x="201838" y="888006"/>
                      <a:pt x="207723" y="891933"/>
                    </a:cubicBezTo>
                    <a:cubicBezTo>
                      <a:pt x="214917" y="896513"/>
                      <a:pt x="224072" y="912873"/>
                      <a:pt x="225380" y="923998"/>
                    </a:cubicBezTo>
                    <a:cubicBezTo>
                      <a:pt x="225380" y="925961"/>
                      <a:pt x="229958" y="966533"/>
                      <a:pt x="218841" y="980930"/>
                    </a:cubicBezTo>
                    <a:cubicBezTo>
                      <a:pt x="216225" y="984202"/>
                      <a:pt x="212301" y="986165"/>
                      <a:pt x="208377" y="986819"/>
                    </a:cubicBezTo>
                    <a:cubicBezTo>
                      <a:pt x="198568" y="987473"/>
                      <a:pt x="180911" y="985510"/>
                      <a:pt x="165870" y="983547"/>
                    </a:cubicBezTo>
                    <a:cubicBezTo>
                      <a:pt x="158022" y="982238"/>
                      <a:pt x="147559" y="980930"/>
                      <a:pt x="145597" y="981584"/>
                    </a:cubicBezTo>
                    <a:cubicBezTo>
                      <a:pt x="141019" y="981584"/>
                      <a:pt x="120746" y="989437"/>
                      <a:pt x="110937" y="1006451"/>
                    </a:cubicBezTo>
                    <a:lnTo>
                      <a:pt x="107013" y="1013649"/>
                    </a:lnTo>
                    <a:cubicBezTo>
                      <a:pt x="97858" y="1028700"/>
                      <a:pt x="76931" y="1063383"/>
                      <a:pt x="75623" y="1069272"/>
                    </a:cubicBezTo>
                    <a:cubicBezTo>
                      <a:pt x="75623" y="1070581"/>
                      <a:pt x="76931" y="1075816"/>
                      <a:pt x="77585" y="1078434"/>
                    </a:cubicBezTo>
                    <a:cubicBezTo>
                      <a:pt x="78893" y="1083669"/>
                      <a:pt x="79547" y="1086286"/>
                      <a:pt x="79547" y="1088904"/>
                    </a:cubicBezTo>
                    <a:cubicBezTo>
                      <a:pt x="79547" y="1091521"/>
                      <a:pt x="77585" y="1094793"/>
                      <a:pt x="71699" y="1107881"/>
                    </a:cubicBezTo>
                    <a:cubicBezTo>
                      <a:pt x="69084" y="1113771"/>
                      <a:pt x="64506" y="1122932"/>
                      <a:pt x="63198" y="1126204"/>
                    </a:cubicBezTo>
                    <a:cubicBezTo>
                      <a:pt x="63852" y="1128167"/>
                      <a:pt x="66468" y="1134057"/>
                      <a:pt x="67776" y="1139292"/>
                    </a:cubicBezTo>
                    <a:cubicBezTo>
                      <a:pt x="76931" y="1162850"/>
                      <a:pt x="80201" y="1173320"/>
                      <a:pt x="80201" y="1177246"/>
                    </a:cubicBezTo>
                    <a:cubicBezTo>
                      <a:pt x="80201" y="1181173"/>
                      <a:pt x="78239" y="1185754"/>
                      <a:pt x="76931" y="1190334"/>
                    </a:cubicBezTo>
                    <a:cubicBezTo>
                      <a:pt x="76277" y="1192297"/>
                      <a:pt x="74969" y="1194915"/>
                      <a:pt x="74969" y="1196224"/>
                    </a:cubicBezTo>
                    <a:cubicBezTo>
                      <a:pt x="74969" y="1197533"/>
                      <a:pt x="74969" y="1201459"/>
                      <a:pt x="76277" y="1206694"/>
                    </a:cubicBezTo>
                    <a:cubicBezTo>
                      <a:pt x="78239" y="1225671"/>
                      <a:pt x="78893" y="1230906"/>
                      <a:pt x="78239" y="1232869"/>
                    </a:cubicBezTo>
                    <a:cubicBezTo>
                      <a:pt x="78239" y="1235487"/>
                      <a:pt x="75623" y="1252501"/>
                      <a:pt x="75623" y="1257082"/>
                    </a:cubicBezTo>
                    <a:cubicBezTo>
                      <a:pt x="75623" y="1259699"/>
                      <a:pt x="83471" y="1278677"/>
                      <a:pt x="88048" y="1289801"/>
                    </a:cubicBezTo>
                    <a:cubicBezTo>
                      <a:pt x="93280" y="1302889"/>
                      <a:pt x="95242" y="1307470"/>
                      <a:pt x="95242" y="1309433"/>
                    </a:cubicBezTo>
                    <a:cubicBezTo>
                      <a:pt x="95242" y="1312051"/>
                      <a:pt x="95242" y="1315977"/>
                      <a:pt x="93280" y="1335609"/>
                    </a:cubicBezTo>
                    <a:cubicBezTo>
                      <a:pt x="91318" y="1354586"/>
                      <a:pt x="88048" y="1383379"/>
                      <a:pt x="89356" y="1393195"/>
                    </a:cubicBezTo>
                    <a:cubicBezTo>
                      <a:pt x="89356" y="1399739"/>
                      <a:pt x="89356" y="1403011"/>
                      <a:pt x="89356" y="1404974"/>
                    </a:cubicBezTo>
                    <a:cubicBezTo>
                      <a:pt x="89356" y="1405628"/>
                      <a:pt x="89356" y="1406283"/>
                      <a:pt x="89356" y="1406283"/>
                    </a:cubicBezTo>
                    <a:cubicBezTo>
                      <a:pt x="89356" y="1406283"/>
                      <a:pt x="89356" y="1406937"/>
                      <a:pt x="90664" y="1408246"/>
                    </a:cubicBezTo>
                    <a:lnTo>
                      <a:pt x="90664" y="1409555"/>
                    </a:lnTo>
                    <a:cubicBezTo>
                      <a:pt x="91972" y="1410863"/>
                      <a:pt x="93280" y="1412172"/>
                      <a:pt x="93934" y="1414135"/>
                    </a:cubicBezTo>
                    <a:cubicBezTo>
                      <a:pt x="97204" y="1419370"/>
                      <a:pt x="103089" y="1431150"/>
                      <a:pt x="106359" y="1432458"/>
                    </a:cubicBezTo>
                    <a:cubicBezTo>
                      <a:pt x="107667" y="1432458"/>
                      <a:pt x="108975" y="1433767"/>
                      <a:pt x="110283" y="1434422"/>
                    </a:cubicBezTo>
                    <a:cubicBezTo>
                      <a:pt x="118785" y="1438348"/>
                      <a:pt x="132518" y="1444237"/>
                      <a:pt x="139057" y="1457979"/>
                    </a:cubicBezTo>
                    <a:cubicBezTo>
                      <a:pt x="146905" y="1472376"/>
                      <a:pt x="150829" y="1490699"/>
                      <a:pt x="148867" y="1499206"/>
                    </a:cubicBezTo>
                    <a:cubicBezTo>
                      <a:pt x="148213" y="1502478"/>
                      <a:pt x="146905" y="1505095"/>
                      <a:pt x="145597" y="1507713"/>
                    </a:cubicBezTo>
                    <a:cubicBezTo>
                      <a:pt x="144289" y="1510331"/>
                      <a:pt x="143635" y="1512294"/>
                      <a:pt x="142981" y="1514257"/>
                    </a:cubicBezTo>
                    <a:cubicBezTo>
                      <a:pt x="142981" y="1514257"/>
                      <a:pt x="139711" y="1537161"/>
                      <a:pt x="134480" y="1541087"/>
                    </a:cubicBezTo>
                    <a:lnTo>
                      <a:pt x="131864" y="1543050"/>
                    </a:lnTo>
                    <a:lnTo>
                      <a:pt x="129248" y="1543050"/>
                    </a:lnTo>
                    <a:cubicBezTo>
                      <a:pt x="126632" y="1542396"/>
                      <a:pt x="112245" y="1543050"/>
                      <a:pt x="107013" y="1545013"/>
                    </a:cubicBezTo>
                    <a:cubicBezTo>
                      <a:pt x="105705" y="1545013"/>
                      <a:pt x="103743" y="1545668"/>
                      <a:pt x="102436" y="1546322"/>
                    </a:cubicBezTo>
                    <a:cubicBezTo>
                      <a:pt x="101128" y="1546322"/>
                      <a:pt x="99166" y="1546976"/>
                      <a:pt x="97858" y="1547631"/>
                    </a:cubicBezTo>
                    <a:cubicBezTo>
                      <a:pt x="97858" y="1548940"/>
                      <a:pt x="99166" y="1550248"/>
                      <a:pt x="99820" y="1551557"/>
                    </a:cubicBezTo>
                    <a:cubicBezTo>
                      <a:pt x="101782" y="1555484"/>
                      <a:pt x="104397" y="1559410"/>
                      <a:pt x="104397" y="1563991"/>
                    </a:cubicBezTo>
                    <a:cubicBezTo>
                      <a:pt x="104397" y="1568571"/>
                      <a:pt x="106359" y="1579696"/>
                      <a:pt x="110283" y="1589512"/>
                    </a:cubicBezTo>
                    <a:cubicBezTo>
                      <a:pt x="112245" y="1594747"/>
                      <a:pt x="115515" y="1600636"/>
                      <a:pt x="118785" y="1606526"/>
                    </a:cubicBezTo>
                    <a:cubicBezTo>
                      <a:pt x="122708" y="1613724"/>
                      <a:pt x="125978" y="1619614"/>
                      <a:pt x="126632" y="1623540"/>
                    </a:cubicBezTo>
                    <a:cubicBezTo>
                      <a:pt x="126632" y="1624849"/>
                      <a:pt x="127940" y="1626158"/>
                      <a:pt x="128594" y="1628121"/>
                    </a:cubicBezTo>
                    <a:cubicBezTo>
                      <a:pt x="131210" y="1634010"/>
                      <a:pt x="134480" y="1641863"/>
                      <a:pt x="132518" y="1651679"/>
                    </a:cubicBezTo>
                    <a:cubicBezTo>
                      <a:pt x="131210" y="1658223"/>
                      <a:pt x="127940" y="1662803"/>
                      <a:pt x="125978" y="1666075"/>
                    </a:cubicBezTo>
                    <a:cubicBezTo>
                      <a:pt x="125324" y="1667384"/>
                      <a:pt x="123362" y="1670002"/>
                      <a:pt x="123362" y="1670656"/>
                    </a:cubicBezTo>
                    <a:cubicBezTo>
                      <a:pt x="123362" y="1672619"/>
                      <a:pt x="124016" y="1676546"/>
                      <a:pt x="125324" y="1680472"/>
                    </a:cubicBezTo>
                    <a:cubicBezTo>
                      <a:pt x="127286" y="1690288"/>
                      <a:pt x="128594" y="1698140"/>
                      <a:pt x="128594" y="1702721"/>
                    </a:cubicBezTo>
                    <a:cubicBezTo>
                      <a:pt x="128594" y="1710574"/>
                      <a:pt x="122708" y="1721044"/>
                      <a:pt x="111591" y="1734132"/>
                    </a:cubicBezTo>
                    <a:lnTo>
                      <a:pt x="110937" y="1734132"/>
                    </a:lnTo>
                    <a:cubicBezTo>
                      <a:pt x="99820" y="1748528"/>
                      <a:pt x="93280" y="1756381"/>
                      <a:pt x="85433" y="1755072"/>
                    </a:cubicBezTo>
                    <a:cubicBezTo>
                      <a:pt x="82817" y="1755072"/>
                      <a:pt x="80855" y="1753763"/>
                      <a:pt x="80201" y="1753109"/>
                    </a:cubicBezTo>
                    <a:cubicBezTo>
                      <a:pt x="80201" y="1753109"/>
                      <a:pt x="78893" y="1753109"/>
                      <a:pt x="76931" y="1754418"/>
                    </a:cubicBezTo>
                    <a:cubicBezTo>
                      <a:pt x="75623" y="1754418"/>
                      <a:pt x="73661" y="1755727"/>
                      <a:pt x="72353" y="1755727"/>
                    </a:cubicBezTo>
                    <a:cubicBezTo>
                      <a:pt x="71045" y="1755727"/>
                      <a:pt x="69738" y="1757035"/>
                      <a:pt x="68430" y="1757035"/>
                    </a:cubicBezTo>
                    <a:cubicBezTo>
                      <a:pt x="68430" y="1757035"/>
                      <a:pt x="68430" y="1757035"/>
                      <a:pt x="68430" y="1757035"/>
                    </a:cubicBezTo>
                    <a:cubicBezTo>
                      <a:pt x="71699" y="1761616"/>
                      <a:pt x="76277" y="1769469"/>
                      <a:pt x="74969" y="1778630"/>
                    </a:cubicBezTo>
                    <a:cubicBezTo>
                      <a:pt x="73007" y="1789755"/>
                      <a:pt x="70391" y="1793681"/>
                      <a:pt x="62544" y="1797608"/>
                    </a:cubicBezTo>
                    <a:cubicBezTo>
                      <a:pt x="61890" y="1797608"/>
                      <a:pt x="60582" y="1798262"/>
                      <a:pt x="59928" y="1798916"/>
                    </a:cubicBezTo>
                    <a:cubicBezTo>
                      <a:pt x="57312" y="1800225"/>
                      <a:pt x="53389" y="1802188"/>
                      <a:pt x="53389" y="1803497"/>
                    </a:cubicBezTo>
                    <a:cubicBezTo>
                      <a:pt x="53389" y="1806115"/>
                      <a:pt x="57966" y="1819857"/>
                      <a:pt x="60582" y="1829673"/>
                    </a:cubicBezTo>
                    <a:cubicBezTo>
                      <a:pt x="66468" y="1847995"/>
                      <a:pt x="69084" y="1857157"/>
                      <a:pt x="69084" y="1861083"/>
                    </a:cubicBezTo>
                    <a:cubicBezTo>
                      <a:pt x="69084" y="1866318"/>
                      <a:pt x="67776" y="1870899"/>
                      <a:pt x="66468" y="1874825"/>
                    </a:cubicBezTo>
                    <a:cubicBezTo>
                      <a:pt x="65814" y="1876789"/>
                      <a:pt x="65160" y="1878752"/>
                      <a:pt x="65160" y="1879406"/>
                    </a:cubicBezTo>
                    <a:cubicBezTo>
                      <a:pt x="65160" y="1880715"/>
                      <a:pt x="65160" y="1882678"/>
                      <a:pt x="65160" y="1885296"/>
                    </a:cubicBezTo>
                    <a:cubicBezTo>
                      <a:pt x="65160" y="1893803"/>
                      <a:pt x="65160" y="1898383"/>
                      <a:pt x="63852" y="1901655"/>
                    </a:cubicBezTo>
                    <a:cubicBezTo>
                      <a:pt x="61890" y="1904927"/>
                      <a:pt x="59928" y="1910817"/>
                      <a:pt x="59928" y="1912780"/>
                    </a:cubicBezTo>
                    <a:cubicBezTo>
                      <a:pt x="59928" y="1912780"/>
                      <a:pt x="59928" y="1914089"/>
                      <a:pt x="59928" y="1914743"/>
                    </a:cubicBezTo>
                    <a:cubicBezTo>
                      <a:pt x="59928" y="1922596"/>
                      <a:pt x="59928" y="1928485"/>
                      <a:pt x="56658" y="1932412"/>
                    </a:cubicBezTo>
                    <a:cubicBezTo>
                      <a:pt x="56658" y="1932412"/>
                      <a:pt x="43579" y="1942227"/>
                      <a:pt x="34424" y="1942227"/>
                    </a:cubicBezTo>
                    <a:cubicBezTo>
                      <a:pt x="25268" y="1942227"/>
                      <a:pt x="31808" y="1942227"/>
                      <a:pt x="31154" y="1942227"/>
                    </a:cubicBezTo>
                    <a:cubicBezTo>
                      <a:pt x="27884" y="1940919"/>
                      <a:pt x="25922" y="1938301"/>
                      <a:pt x="25922" y="1935029"/>
                    </a:cubicBezTo>
                    <a:cubicBezTo>
                      <a:pt x="25922" y="1931757"/>
                      <a:pt x="25922" y="1928485"/>
                      <a:pt x="25922" y="1925868"/>
                    </a:cubicBezTo>
                    <a:cubicBezTo>
                      <a:pt x="25922" y="1924559"/>
                      <a:pt x="25922" y="1922596"/>
                      <a:pt x="25922" y="1921287"/>
                    </a:cubicBezTo>
                    <a:cubicBezTo>
                      <a:pt x="25922" y="1920633"/>
                      <a:pt x="24614" y="1919324"/>
                      <a:pt x="23960" y="1918015"/>
                    </a:cubicBezTo>
                    <a:cubicBezTo>
                      <a:pt x="22652" y="1914743"/>
                      <a:pt x="18075" y="1905582"/>
                      <a:pt x="15459" y="1902964"/>
                    </a:cubicBezTo>
                    <a:cubicBezTo>
                      <a:pt x="15459" y="1902964"/>
                      <a:pt x="14805" y="1902964"/>
                      <a:pt x="14805" y="1902964"/>
                    </a:cubicBezTo>
                    <a:cubicBezTo>
                      <a:pt x="14805" y="1902964"/>
                      <a:pt x="10227" y="1903619"/>
                      <a:pt x="5649" y="1904927"/>
                    </a:cubicBezTo>
                    <a:cubicBezTo>
                      <a:pt x="4995" y="1906236"/>
                      <a:pt x="3687" y="1906890"/>
                      <a:pt x="2379" y="1907545"/>
                    </a:cubicBezTo>
                    <a:cubicBezTo>
                      <a:pt x="-890" y="1910162"/>
                      <a:pt x="-236" y="1915398"/>
                      <a:pt x="1072" y="1916706"/>
                    </a:cubicBezTo>
                    <a:cubicBezTo>
                      <a:pt x="3033" y="1919978"/>
                      <a:pt x="1072" y="1919978"/>
                      <a:pt x="1725" y="1923905"/>
                    </a:cubicBezTo>
                    <a:cubicBezTo>
                      <a:pt x="3033" y="1927831"/>
                      <a:pt x="7611" y="1930449"/>
                      <a:pt x="8265" y="1932412"/>
                    </a:cubicBezTo>
                    <a:cubicBezTo>
                      <a:pt x="8265" y="1934375"/>
                      <a:pt x="6303" y="1934375"/>
                      <a:pt x="9573" y="1939610"/>
                    </a:cubicBezTo>
                    <a:cubicBezTo>
                      <a:pt x="12843" y="1944845"/>
                      <a:pt x="14805" y="1946808"/>
                      <a:pt x="12843" y="1950080"/>
                    </a:cubicBezTo>
                    <a:cubicBezTo>
                      <a:pt x="10227" y="1952698"/>
                      <a:pt x="5649" y="1957279"/>
                      <a:pt x="8265" y="1959242"/>
                    </a:cubicBezTo>
                    <a:cubicBezTo>
                      <a:pt x="10881" y="1961205"/>
                      <a:pt x="14805" y="1962514"/>
                      <a:pt x="14151" y="1965131"/>
                    </a:cubicBezTo>
                    <a:cubicBezTo>
                      <a:pt x="13497" y="1967749"/>
                      <a:pt x="6957" y="1967094"/>
                      <a:pt x="8265" y="1969057"/>
                    </a:cubicBezTo>
                    <a:cubicBezTo>
                      <a:pt x="9573" y="1971021"/>
                      <a:pt x="14805" y="1974293"/>
                      <a:pt x="15459" y="1978219"/>
                    </a:cubicBezTo>
                    <a:cubicBezTo>
                      <a:pt x="16113" y="1982145"/>
                      <a:pt x="18075" y="1989998"/>
                      <a:pt x="18075" y="1992616"/>
                    </a:cubicBezTo>
                    <a:cubicBezTo>
                      <a:pt x="18075" y="1995233"/>
                      <a:pt x="18075" y="1999159"/>
                      <a:pt x="18075" y="2002431"/>
                    </a:cubicBezTo>
                    <a:cubicBezTo>
                      <a:pt x="18075" y="2005703"/>
                      <a:pt x="21998" y="2010284"/>
                      <a:pt x="21344" y="2012247"/>
                    </a:cubicBezTo>
                    <a:cubicBezTo>
                      <a:pt x="20691" y="2014210"/>
                      <a:pt x="15459" y="2025989"/>
                      <a:pt x="16113" y="2030570"/>
                    </a:cubicBezTo>
                    <a:cubicBezTo>
                      <a:pt x="16767" y="2035151"/>
                      <a:pt x="19383" y="2030570"/>
                      <a:pt x="21344" y="2030570"/>
                    </a:cubicBezTo>
                    <a:cubicBezTo>
                      <a:pt x="23960" y="2030570"/>
                      <a:pt x="27884" y="2029261"/>
                      <a:pt x="28538" y="2028607"/>
                    </a:cubicBezTo>
                    <a:cubicBezTo>
                      <a:pt x="29192" y="2027953"/>
                      <a:pt x="34424" y="2010284"/>
                      <a:pt x="35732" y="2016174"/>
                    </a:cubicBezTo>
                    <a:cubicBezTo>
                      <a:pt x="37040" y="2022717"/>
                      <a:pt x="33116" y="2025989"/>
                      <a:pt x="34424" y="2029916"/>
                    </a:cubicBezTo>
                    <a:cubicBezTo>
                      <a:pt x="35732" y="2033842"/>
                      <a:pt x="37040" y="2034496"/>
                      <a:pt x="35732" y="2036460"/>
                    </a:cubicBezTo>
                    <a:cubicBezTo>
                      <a:pt x="34424" y="2038423"/>
                      <a:pt x="28538" y="2033842"/>
                      <a:pt x="30500" y="2040386"/>
                    </a:cubicBezTo>
                    <a:cubicBezTo>
                      <a:pt x="32462" y="2046930"/>
                      <a:pt x="37040" y="2046930"/>
                      <a:pt x="37040" y="2046930"/>
                    </a:cubicBezTo>
                    <a:cubicBezTo>
                      <a:pt x="37040" y="2046930"/>
                      <a:pt x="45541" y="2034496"/>
                      <a:pt x="45541" y="2030570"/>
                    </a:cubicBezTo>
                    <a:cubicBezTo>
                      <a:pt x="45541" y="2026644"/>
                      <a:pt x="45541" y="2011593"/>
                      <a:pt x="45541" y="2014210"/>
                    </a:cubicBezTo>
                    <a:cubicBezTo>
                      <a:pt x="46195" y="2016828"/>
                      <a:pt x="48157" y="2022063"/>
                      <a:pt x="50119" y="2021409"/>
                    </a:cubicBezTo>
                    <a:cubicBezTo>
                      <a:pt x="52081" y="2020754"/>
                      <a:pt x="56658" y="2016174"/>
                      <a:pt x="57312" y="2018137"/>
                    </a:cubicBezTo>
                    <a:cubicBezTo>
                      <a:pt x="57966" y="2020100"/>
                      <a:pt x="52081" y="2025989"/>
                      <a:pt x="52081" y="2028607"/>
                    </a:cubicBezTo>
                    <a:cubicBezTo>
                      <a:pt x="52081" y="2031224"/>
                      <a:pt x="45541" y="2039077"/>
                      <a:pt x="44233" y="2042349"/>
                    </a:cubicBezTo>
                    <a:cubicBezTo>
                      <a:pt x="42925" y="2045621"/>
                      <a:pt x="39001" y="2052819"/>
                      <a:pt x="42271" y="2052819"/>
                    </a:cubicBezTo>
                    <a:cubicBezTo>
                      <a:pt x="45541" y="2052819"/>
                      <a:pt x="50119" y="2051511"/>
                      <a:pt x="52735" y="2047584"/>
                    </a:cubicBezTo>
                    <a:cubicBezTo>
                      <a:pt x="55350" y="2043658"/>
                      <a:pt x="59928" y="2035151"/>
                      <a:pt x="61890" y="2035151"/>
                    </a:cubicBezTo>
                    <a:cubicBezTo>
                      <a:pt x="63852" y="2035151"/>
                      <a:pt x="67122" y="2037768"/>
                      <a:pt x="67122" y="2037768"/>
                    </a:cubicBezTo>
                    <a:cubicBezTo>
                      <a:pt x="67122" y="2037768"/>
                      <a:pt x="78239" y="2032533"/>
                      <a:pt x="78893" y="2034496"/>
                    </a:cubicBezTo>
                    <a:cubicBezTo>
                      <a:pt x="80201" y="2037114"/>
                      <a:pt x="71045" y="2039732"/>
                      <a:pt x="71045" y="2043004"/>
                    </a:cubicBezTo>
                    <a:cubicBezTo>
                      <a:pt x="71045" y="2046276"/>
                      <a:pt x="74315" y="2050202"/>
                      <a:pt x="76277" y="2054128"/>
                    </a:cubicBezTo>
                    <a:cubicBezTo>
                      <a:pt x="78239" y="2057400"/>
                      <a:pt x="74315" y="2061981"/>
                      <a:pt x="74315" y="2065253"/>
                    </a:cubicBezTo>
                    <a:cubicBezTo>
                      <a:pt x="74315" y="2068525"/>
                      <a:pt x="74315" y="2074414"/>
                      <a:pt x="73007" y="2076377"/>
                    </a:cubicBezTo>
                    <a:cubicBezTo>
                      <a:pt x="71699" y="2078341"/>
                      <a:pt x="67122" y="2080958"/>
                      <a:pt x="69084" y="2084230"/>
                    </a:cubicBezTo>
                    <a:cubicBezTo>
                      <a:pt x="71045" y="2087502"/>
                      <a:pt x="71699" y="2092083"/>
                      <a:pt x="70391" y="2094700"/>
                    </a:cubicBezTo>
                    <a:cubicBezTo>
                      <a:pt x="69738" y="2097318"/>
                      <a:pt x="67776" y="2102553"/>
                      <a:pt x="67776" y="2106479"/>
                    </a:cubicBezTo>
                    <a:cubicBezTo>
                      <a:pt x="67776" y="2110406"/>
                      <a:pt x="67776" y="2113023"/>
                      <a:pt x="64506" y="2114332"/>
                    </a:cubicBezTo>
                    <a:cubicBezTo>
                      <a:pt x="61890" y="2116295"/>
                      <a:pt x="58620" y="2118913"/>
                      <a:pt x="58620" y="2121530"/>
                    </a:cubicBezTo>
                    <a:cubicBezTo>
                      <a:pt x="58620" y="2124148"/>
                      <a:pt x="63198" y="2132000"/>
                      <a:pt x="66468" y="2132000"/>
                    </a:cubicBezTo>
                    <a:cubicBezTo>
                      <a:pt x="69738" y="2132000"/>
                      <a:pt x="73661" y="2133309"/>
                      <a:pt x="73661" y="2133309"/>
                    </a:cubicBezTo>
                    <a:cubicBezTo>
                      <a:pt x="73661" y="2133309"/>
                      <a:pt x="73007" y="2137890"/>
                      <a:pt x="69738" y="2139199"/>
                    </a:cubicBezTo>
                    <a:cubicBezTo>
                      <a:pt x="66468" y="2140508"/>
                      <a:pt x="61890" y="2142471"/>
                      <a:pt x="63198" y="2147052"/>
                    </a:cubicBezTo>
                    <a:cubicBezTo>
                      <a:pt x="64506" y="2151632"/>
                      <a:pt x="72353" y="2147706"/>
                      <a:pt x="74315" y="2149015"/>
                    </a:cubicBezTo>
                    <a:cubicBezTo>
                      <a:pt x="76277" y="2150323"/>
                      <a:pt x="73661" y="2157522"/>
                      <a:pt x="75623" y="2161448"/>
                    </a:cubicBezTo>
                    <a:cubicBezTo>
                      <a:pt x="77585" y="2164720"/>
                      <a:pt x="82817" y="2166029"/>
                      <a:pt x="83471" y="2168646"/>
                    </a:cubicBezTo>
                    <a:cubicBezTo>
                      <a:pt x="83471" y="2171264"/>
                      <a:pt x="84779" y="2183043"/>
                      <a:pt x="84125" y="2186315"/>
                    </a:cubicBezTo>
                    <a:cubicBezTo>
                      <a:pt x="83471" y="2190241"/>
                      <a:pt x="82817" y="2197439"/>
                      <a:pt x="84125" y="2201366"/>
                    </a:cubicBezTo>
                    <a:cubicBezTo>
                      <a:pt x="84125" y="2202020"/>
                      <a:pt x="87394" y="2210527"/>
                      <a:pt x="87394" y="2210527"/>
                    </a:cubicBezTo>
                    <a:cubicBezTo>
                      <a:pt x="87394" y="2210527"/>
                      <a:pt x="87394" y="2215108"/>
                      <a:pt x="90664" y="2212490"/>
                    </a:cubicBezTo>
                    <a:cubicBezTo>
                      <a:pt x="93934" y="2209873"/>
                      <a:pt x="95242" y="2191550"/>
                      <a:pt x="97858" y="2193513"/>
                    </a:cubicBezTo>
                    <a:cubicBezTo>
                      <a:pt x="100474" y="2195476"/>
                      <a:pt x="101782" y="2197439"/>
                      <a:pt x="101782" y="2201366"/>
                    </a:cubicBezTo>
                    <a:cubicBezTo>
                      <a:pt x="101782" y="2205292"/>
                      <a:pt x="101782" y="2204638"/>
                      <a:pt x="100474" y="2208564"/>
                    </a:cubicBezTo>
                    <a:cubicBezTo>
                      <a:pt x="99166" y="2212490"/>
                      <a:pt x="102436" y="2214454"/>
                      <a:pt x="104397" y="2216417"/>
                    </a:cubicBezTo>
                    <a:cubicBezTo>
                      <a:pt x="106359" y="2218380"/>
                      <a:pt x="108975" y="2220997"/>
                      <a:pt x="107667" y="2223615"/>
                    </a:cubicBezTo>
                    <a:cubicBezTo>
                      <a:pt x="106359" y="2226233"/>
                      <a:pt x="100474" y="2232122"/>
                      <a:pt x="103089" y="2234085"/>
                    </a:cubicBezTo>
                    <a:cubicBezTo>
                      <a:pt x="105705" y="2236048"/>
                      <a:pt x="110283" y="2236048"/>
                      <a:pt x="111591" y="2238012"/>
                    </a:cubicBezTo>
                    <a:cubicBezTo>
                      <a:pt x="112899" y="2239975"/>
                      <a:pt x="110283" y="2244555"/>
                      <a:pt x="111591" y="2245864"/>
                    </a:cubicBezTo>
                    <a:cubicBezTo>
                      <a:pt x="112899" y="2247173"/>
                      <a:pt x="114207" y="2251099"/>
                      <a:pt x="116169" y="2256334"/>
                    </a:cubicBezTo>
                    <a:cubicBezTo>
                      <a:pt x="118785" y="2261570"/>
                      <a:pt x="120092" y="2268114"/>
                      <a:pt x="124016" y="2271385"/>
                    </a:cubicBezTo>
                    <a:cubicBezTo>
                      <a:pt x="127940" y="2274657"/>
                      <a:pt x="131864" y="2277275"/>
                      <a:pt x="131864" y="2277275"/>
                    </a:cubicBezTo>
                    <a:cubicBezTo>
                      <a:pt x="131864" y="2277275"/>
                      <a:pt x="126632" y="2289708"/>
                      <a:pt x="131210" y="2292980"/>
                    </a:cubicBezTo>
                    <a:cubicBezTo>
                      <a:pt x="135787" y="2296252"/>
                      <a:pt x="141019" y="2292326"/>
                      <a:pt x="147559" y="2299524"/>
                    </a:cubicBezTo>
                    <a:cubicBezTo>
                      <a:pt x="154098" y="2306722"/>
                      <a:pt x="155406" y="2306068"/>
                      <a:pt x="156714" y="2310649"/>
                    </a:cubicBezTo>
                    <a:cubicBezTo>
                      <a:pt x="158022" y="2315229"/>
                      <a:pt x="159330" y="2318501"/>
                      <a:pt x="161292" y="2325700"/>
                    </a:cubicBezTo>
                    <a:cubicBezTo>
                      <a:pt x="163908" y="2332244"/>
                      <a:pt x="167178" y="2340096"/>
                      <a:pt x="171102" y="2341405"/>
                    </a:cubicBezTo>
                    <a:cubicBezTo>
                      <a:pt x="175025" y="2342714"/>
                      <a:pt x="180257" y="2336170"/>
                      <a:pt x="182219" y="2338133"/>
                    </a:cubicBezTo>
                    <a:cubicBezTo>
                      <a:pt x="184181" y="2339442"/>
                      <a:pt x="190066" y="2347949"/>
                      <a:pt x="191374" y="2353839"/>
                    </a:cubicBezTo>
                    <a:cubicBezTo>
                      <a:pt x="192682" y="2359728"/>
                      <a:pt x="192028" y="2370198"/>
                      <a:pt x="190066" y="2373470"/>
                    </a:cubicBezTo>
                    <a:cubicBezTo>
                      <a:pt x="187451" y="2377396"/>
                      <a:pt x="186797" y="2380668"/>
                      <a:pt x="184835" y="2378705"/>
                    </a:cubicBezTo>
                    <a:cubicBezTo>
                      <a:pt x="182873" y="2376742"/>
                      <a:pt x="169794" y="2370853"/>
                      <a:pt x="167178" y="2374124"/>
                    </a:cubicBezTo>
                    <a:cubicBezTo>
                      <a:pt x="164562" y="2377396"/>
                      <a:pt x="159984" y="2380014"/>
                      <a:pt x="163254" y="2384595"/>
                    </a:cubicBezTo>
                    <a:cubicBezTo>
                      <a:pt x="166524" y="2388521"/>
                      <a:pt x="169794" y="2388521"/>
                      <a:pt x="171755" y="2390484"/>
                    </a:cubicBezTo>
                    <a:cubicBezTo>
                      <a:pt x="173717" y="2392447"/>
                      <a:pt x="171755" y="2395065"/>
                      <a:pt x="174371" y="2398991"/>
                    </a:cubicBezTo>
                    <a:cubicBezTo>
                      <a:pt x="176987" y="2402918"/>
                      <a:pt x="179603" y="2402918"/>
                      <a:pt x="181565" y="2406190"/>
                    </a:cubicBezTo>
                    <a:cubicBezTo>
                      <a:pt x="183527" y="2409462"/>
                      <a:pt x="184835" y="2412734"/>
                      <a:pt x="182219" y="2415351"/>
                    </a:cubicBezTo>
                    <a:cubicBezTo>
                      <a:pt x="179603" y="2417969"/>
                      <a:pt x="175679" y="2417969"/>
                      <a:pt x="173063" y="2417969"/>
                    </a:cubicBezTo>
                    <a:cubicBezTo>
                      <a:pt x="170448" y="2417969"/>
                      <a:pt x="167832" y="2417969"/>
                      <a:pt x="166524" y="2416660"/>
                    </a:cubicBezTo>
                    <a:cubicBezTo>
                      <a:pt x="165216" y="2415351"/>
                      <a:pt x="143635" y="2402918"/>
                      <a:pt x="146251" y="2406190"/>
                    </a:cubicBezTo>
                    <a:cubicBezTo>
                      <a:pt x="148867" y="2409462"/>
                      <a:pt x="152790" y="2412734"/>
                      <a:pt x="154098" y="2417314"/>
                    </a:cubicBezTo>
                    <a:cubicBezTo>
                      <a:pt x="155406" y="2422549"/>
                      <a:pt x="156714" y="2431711"/>
                      <a:pt x="161292" y="2436946"/>
                    </a:cubicBezTo>
                    <a:cubicBezTo>
                      <a:pt x="165870" y="2442181"/>
                      <a:pt x="167832" y="2443490"/>
                      <a:pt x="169794" y="2448071"/>
                    </a:cubicBezTo>
                    <a:cubicBezTo>
                      <a:pt x="171755" y="2452651"/>
                      <a:pt x="173063" y="2455269"/>
                      <a:pt x="175025" y="2457232"/>
                    </a:cubicBezTo>
                    <a:cubicBezTo>
                      <a:pt x="176987" y="2459195"/>
                      <a:pt x="177641" y="2462467"/>
                      <a:pt x="179603" y="2467702"/>
                    </a:cubicBezTo>
                    <a:cubicBezTo>
                      <a:pt x="181565" y="2472283"/>
                      <a:pt x="182873" y="2482099"/>
                      <a:pt x="185489" y="2484062"/>
                    </a:cubicBezTo>
                    <a:cubicBezTo>
                      <a:pt x="188104" y="2486680"/>
                      <a:pt x="192028" y="2481444"/>
                      <a:pt x="195298" y="2484716"/>
                    </a:cubicBezTo>
                    <a:cubicBezTo>
                      <a:pt x="198568" y="2487988"/>
                      <a:pt x="199222" y="2493223"/>
                      <a:pt x="197914" y="2495841"/>
                    </a:cubicBezTo>
                    <a:cubicBezTo>
                      <a:pt x="196606" y="2498458"/>
                      <a:pt x="193990" y="2503694"/>
                      <a:pt x="196606" y="2505002"/>
                    </a:cubicBezTo>
                    <a:cubicBezTo>
                      <a:pt x="198568" y="2505657"/>
                      <a:pt x="201838" y="2505002"/>
                      <a:pt x="207723" y="2510892"/>
                    </a:cubicBezTo>
                    <a:cubicBezTo>
                      <a:pt x="213609" y="2516781"/>
                      <a:pt x="214263" y="2520053"/>
                      <a:pt x="213609" y="2523325"/>
                    </a:cubicBezTo>
                    <a:cubicBezTo>
                      <a:pt x="212955" y="2526597"/>
                      <a:pt x="210993" y="2531178"/>
                      <a:pt x="207069" y="2533141"/>
                    </a:cubicBezTo>
                    <a:cubicBezTo>
                      <a:pt x="202492" y="2535104"/>
                      <a:pt x="199876" y="2539031"/>
                      <a:pt x="199876" y="2542303"/>
                    </a:cubicBezTo>
                    <a:cubicBezTo>
                      <a:pt x="199876" y="2545575"/>
                      <a:pt x="207723" y="2552773"/>
                      <a:pt x="206415" y="2556045"/>
                    </a:cubicBezTo>
                    <a:cubicBezTo>
                      <a:pt x="205107" y="2559317"/>
                      <a:pt x="196606" y="2562589"/>
                      <a:pt x="195298" y="2563897"/>
                    </a:cubicBezTo>
                    <a:cubicBezTo>
                      <a:pt x="193990" y="2565861"/>
                      <a:pt x="196606" y="2568478"/>
                      <a:pt x="199222" y="2567824"/>
                    </a:cubicBezTo>
                    <a:cubicBezTo>
                      <a:pt x="201838" y="2567169"/>
                      <a:pt x="205761" y="2564552"/>
                      <a:pt x="207723" y="2566515"/>
                    </a:cubicBezTo>
                    <a:cubicBezTo>
                      <a:pt x="210339" y="2567824"/>
                      <a:pt x="212955" y="2571750"/>
                      <a:pt x="218187" y="2572405"/>
                    </a:cubicBezTo>
                    <a:cubicBezTo>
                      <a:pt x="223418" y="2573059"/>
                      <a:pt x="227342" y="2570441"/>
                      <a:pt x="229304" y="2571750"/>
                    </a:cubicBezTo>
                    <a:cubicBezTo>
                      <a:pt x="231266" y="2573059"/>
                      <a:pt x="242383" y="2580257"/>
                      <a:pt x="246961" y="2576985"/>
                    </a:cubicBezTo>
                    <a:cubicBezTo>
                      <a:pt x="251539" y="2573713"/>
                      <a:pt x="256116" y="2569787"/>
                      <a:pt x="258732" y="2569133"/>
                    </a:cubicBezTo>
                    <a:cubicBezTo>
                      <a:pt x="261348" y="2569133"/>
                      <a:pt x="265926" y="2569133"/>
                      <a:pt x="269196" y="2567169"/>
                    </a:cubicBezTo>
                    <a:cubicBezTo>
                      <a:pt x="271811" y="2565861"/>
                      <a:pt x="273773" y="2562589"/>
                      <a:pt x="278351" y="2561280"/>
                    </a:cubicBezTo>
                    <a:cubicBezTo>
                      <a:pt x="282275" y="2559971"/>
                      <a:pt x="289468" y="2559971"/>
                      <a:pt x="294700" y="2558662"/>
                    </a:cubicBezTo>
                    <a:cubicBezTo>
                      <a:pt x="299932" y="2557353"/>
                      <a:pt x="303855" y="2552773"/>
                      <a:pt x="307125" y="2554736"/>
                    </a:cubicBezTo>
                    <a:cubicBezTo>
                      <a:pt x="310395" y="2556699"/>
                      <a:pt x="319551" y="2563243"/>
                      <a:pt x="322820" y="2562589"/>
                    </a:cubicBezTo>
                    <a:cubicBezTo>
                      <a:pt x="325436" y="2561934"/>
                      <a:pt x="330668" y="2561934"/>
                      <a:pt x="333284" y="2559317"/>
                    </a:cubicBezTo>
                    <a:cubicBezTo>
                      <a:pt x="335246" y="2556699"/>
                      <a:pt x="341785" y="2546883"/>
                      <a:pt x="344401" y="2542957"/>
                    </a:cubicBezTo>
                    <a:cubicBezTo>
                      <a:pt x="347017" y="2539031"/>
                      <a:pt x="351595" y="2532487"/>
                      <a:pt x="349633" y="2529869"/>
                    </a:cubicBezTo>
                    <a:cubicBezTo>
                      <a:pt x="347017" y="2527252"/>
                      <a:pt x="342439" y="2520053"/>
                      <a:pt x="341785" y="2516781"/>
                    </a:cubicBezTo>
                    <a:cubicBezTo>
                      <a:pt x="341785" y="2513510"/>
                      <a:pt x="341785" y="2509583"/>
                      <a:pt x="340477" y="2508929"/>
                    </a:cubicBezTo>
                    <a:cubicBezTo>
                      <a:pt x="339170" y="2508274"/>
                      <a:pt x="333938" y="2502385"/>
                      <a:pt x="332630" y="2501076"/>
                    </a:cubicBezTo>
                    <a:cubicBezTo>
                      <a:pt x="331322" y="2499767"/>
                      <a:pt x="328706" y="2482099"/>
                      <a:pt x="333284" y="2473592"/>
                    </a:cubicBezTo>
                    <a:cubicBezTo>
                      <a:pt x="337862" y="2465085"/>
                      <a:pt x="343747" y="2463776"/>
                      <a:pt x="343747" y="2461813"/>
                    </a:cubicBezTo>
                    <a:cubicBezTo>
                      <a:pt x="343747" y="2459850"/>
                      <a:pt x="343747" y="2453960"/>
                      <a:pt x="345055" y="2452651"/>
                    </a:cubicBezTo>
                    <a:cubicBezTo>
                      <a:pt x="346363" y="2451343"/>
                      <a:pt x="352249" y="2446762"/>
                      <a:pt x="353556" y="2444799"/>
                    </a:cubicBezTo>
                    <a:cubicBezTo>
                      <a:pt x="354864" y="2442835"/>
                      <a:pt x="354211" y="2436946"/>
                      <a:pt x="358788" y="2436946"/>
                    </a:cubicBezTo>
                    <a:cubicBezTo>
                      <a:pt x="363366" y="2436946"/>
                      <a:pt x="366636" y="2442181"/>
                      <a:pt x="370560" y="2444799"/>
                    </a:cubicBezTo>
                    <a:cubicBezTo>
                      <a:pt x="374483" y="2446762"/>
                      <a:pt x="380369" y="2446107"/>
                      <a:pt x="382985" y="2443490"/>
                    </a:cubicBezTo>
                    <a:cubicBezTo>
                      <a:pt x="385601" y="2440872"/>
                      <a:pt x="385601" y="2436946"/>
                      <a:pt x="384293" y="2436291"/>
                    </a:cubicBezTo>
                    <a:cubicBezTo>
                      <a:pt x="382985" y="2436291"/>
                      <a:pt x="382331" y="2433020"/>
                      <a:pt x="382331" y="2433020"/>
                    </a:cubicBezTo>
                    <a:cubicBezTo>
                      <a:pt x="382331" y="2433020"/>
                      <a:pt x="381023" y="2428439"/>
                      <a:pt x="379061" y="2427130"/>
                    </a:cubicBezTo>
                    <a:cubicBezTo>
                      <a:pt x="377099" y="2425821"/>
                      <a:pt x="372521" y="2418623"/>
                      <a:pt x="375791" y="2417314"/>
                    </a:cubicBezTo>
                    <a:cubicBezTo>
                      <a:pt x="379061" y="2416006"/>
                      <a:pt x="382985" y="2414697"/>
                      <a:pt x="386254" y="2416660"/>
                    </a:cubicBezTo>
                    <a:cubicBezTo>
                      <a:pt x="389524" y="2418623"/>
                      <a:pt x="391486" y="2417969"/>
                      <a:pt x="393448" y="2416660"/>
                    </a:cubicBezTo>
                    <a:cubicBezTo>
                      <a:pt x="394756" y="2416006"/>
                      <a:pt x="398026" y="2414042"/>
                      <a:pt x="401296" y="2414042"/>
                    </a:cubicBezTo>
                    <a:cubicBezTo>
                      <a:pt x="404566" y="2414042"/>
                      <a:pt x="408489" y="2414697"/>
                      <a:pt x="408489" y="2414697"/>
                    </a:cubicBezTo>
                    <a:cubicBezTo>
                      <a:pt x="408489" y="2414697"/>
                      <a:pt x="407181" y="2407498"/>
                      <a:pt x="411105" y="2408807"/>
                    </a:cubicBezTo>
                    <a:cubicBezTo>
                      <a:pt x="414375" y="2410116"/>
                      <a:pt x="419607" y="2414042"/>
                      <a:pt x="420915" y="2414042"/>
                    </a:cubicBezTo>
                    <a:cubicBezTo>
                      <a:pt x="422222" y="2414042"/>
                      <a:pt x="428762" y="2411425"/>
                      <a:pt x="428762" y="2411425"/>
                    </a:cubicBezTo>
                    <a:cubicBezTo>
                      <a:pt x="428762" y="2411425"/>
                      <a:pt x="435301" y="2406844"/>
                      <a:pt x="437264" y="2408153"/>
                    </a:cubicBezTo>
                    <a:cubicBezTo>
                      <a:pt x="439225" y="2409462"/>
                      <a:pt x="437917" y="2416006"/>
                      <a:pt x="440533" y="2416660"/>
                    </a:cubicBezTo>
                    <a:cubicBezTo>
                      <a:pt x="442495" y="2416660"/>
                      <a:pt x="445111" y="2414697"/>
                      <a:pt x="445765" y="2412734"/>
                    </a:cubicBezTo>
                    <a:cubicBezTo>
                      <a:pt x="447073" y="2410770"/>
                      <a:pt x="448381" y="2404881"/>
                      <a:pt x="450343" y="2404881"/>
                    </a:cubicBezTo>
                    <a:cubicBezTo>
                      <a:pt x="451650" y="2404881"/>
                      <a:pt x="456228" y="2409462"/>
                      <a:pt x="458190" y="2408807"/>
                    </a:cubicBezTo>
                    <a:cubicBezTo>
                      <a:pt x="460152" y="2408153"/>
                      <a:pt x="464730" y="2408807"/>
                      <a:pt x="464730" y="2406190"/>
                    </a:cubicBezTo>
                    <a:cubicBezTo>
                      <a:pt x="464730" y="2403572"/>
                      <a:pt x="464730" y="2397028"/>
                      <a:pt x="467346" y="2398991"/>
                    </a:cubicBezTo>
                    <a:cubicBezTo>
                      <a:pt x="469307" y="2400954"/>
                      <a:pt x="471269" y="2400954"/>
                      <a:pt x="475193" y="2402263"/>
                    </a:cubicBezTo>
                    <a:cubicBezTo>
                      <a:pt x="479117" y="2403572"/>
                      <a:pt x="479117" y="2407498"/>
                      <a:pt x="481733" y="2407498"/>
                    </a:cubicBezTo>
                    <a:cubicBezTo>
                      <a:pt x="484348" y="2407498"/>
                      <a:pt x="488926" y="2402918"/>
                      <a:pt x="490234" y="2405535"/>
                    </a:cubicBezTo>
                    <a:cubicBezTo>
                      <a:pt x="491542" y="2408153"/>
                      <a:pt x="488273" y="2413388"/>
                      <a:pt x="488926" y="2416006"/>
                    </a:cubicBezTo>
                    <a:cubicBezTo>
                      <a:pt x="489581" y="2418623"/>
                      <a:pt x="493504" y="2421241"/>
                      <a:pt x="495466" y="2419277"/>
                    </a:cubicBezTo>
                    <a:cubicBezTo>
                      <a:pt x="497428" y="2417314"/>
                      <a:pt x="502660" y="2401609"/>
                      <a:pt x="504622" y="2398337"/>
                    </a:cubicBezTo>
                    <a:cubicBezTo>
                      <a:pt x="506583" y="2395065"/>
                      <a:pt x="508545" y="2393102"/>
                      <a:pt x="509853" y="2388521"/>
                    </a:cubicBezTo>
                    <a:cubicBezTo>
                      <a:pt x="511161" y="2383940"/>
                      <a:pt x="511161" y="2370853"/>
                      <a:pt x="511161" y="2365617"/>
                    </a:cubicBezTo>
                    <a:cubicBezTo>
                      <a:pt x="511161" y="2360382"/>
                      <a:pt x="515085" y="2350567"/>
                      <a:pt x="517701" y="2344677"/>
                    </a:cubicBezTo>
                    <a:cubicBezTo>
                      <a:pt x="520316" y="2338787"/>
                      <a:pt x="524894" y="2332244"/>
                      <a:pt x="524894" y="2329626"/>
                    </a:cubicBezTo>
                    <a:cubicBezTo>
                      <a:pt x="524894" y="2327009"/>
                      <a:pt x="523586" y="2314575"/>
                      <a:pt x="526202" y="2313266"/>
                    </a:cubicBezTo>
                    <a:cubicBezTo>
                      <a:pt x="528818" y="2311957"/>
                      <a:pt x="533396" y="2312612"/>
                      <a:pt x="534704" y="2311303"/>
                    </a:cubicBezTo>
                    <a:cubicBezTo>
                      <a:pt x="536012" y="2309994"/>
                      <a:pt x="537973" y="2302796"/>
                      <a:pt x="536012" y="2300179"/>
                    </a:cubicBezTo>
                    <a:cubicBezTo>
                      <a:pt x="534704" y="2297561"/>
                      <a:pt x="534050" y="2289708"/>
                      <a:pt x="536012" y="2289708"/>
                    </a:cubicBezTo>
                    <a:cubicBezTo>
                      <a:pt x="537973" y="2289708"/>
                      <a:pt x="544513" y="2289054"/>
                      <a:pt x="543859" y="2287091"/>
                    </a:cubicBezTo>
                    <a:cubicBezTo>
                      <a:pt x="543205" y="2285782"/>
                      <a:pt x="537973" y="2282510"/>
                      <a:pt x="539281" y="2280547"/>
                    </a:cubicBezTo>
                    <a:cubicBezTo>
                      <a:pt x="540589" y="2278584"/>
                      <a:pt x="541243" y="2273349"/>
                      <a:pt x="539935" y="2268114"/>
                    </a:cubicBezTo>
                    <a:cubicBezTo>
                      <a:pt x="538628" y="2262878"/>
                      <a:pt x="542551" y="2257643"/>
                      <a:pt x="541243" y="2256334"/>
                    </a:cubicBezTo>
                    <a:cubicBezTo>
                      <a:pt x="539935" y="2255026"/>
                      <a:pt x="536665" y="2248482"/>
                      <a:pt x="537320" y="2247173"/>
                    </a:cubicBezTo>
                    <a:cubicBezTo>
                      <a:pt x="537320" y="2245864"/>
                      <a:pt x="539935" y="2240629"/>
                      <a:pt x="541243" y="2240629"/>
                    </a:cubicBezTo>
                    <a:cubicBezTo>
                      <a:pt x="542551" y="2240629"/>
                      <a:pt x="547783" y="2241284"/>
                      <a:pt x="548437" y="2239320"/>
                    </a:cubicBezTo>
                    <a:cubicBezTo>
                      <a:pt x="549091" y="2236703"/>
                      <a:pt x="552361" y="2233431"/>
                      <a:pt x="549745" y="2231468"/>
                    </a:cubicBezTo>
                    <a:cubicBezTo>
                      <a:pt x="547129" y="2229505"/>
                      <a:pt x="537973" y="2220343"/>
                      <a:pt x="537320" y="2217071"/>
                    </a:cubicBezTo>
                    <a:cubicBezTo>
                      <a:pt x="536665" y="2213799"/>
                      <a:pt x="541243" y="2207255"/>
                      <a:pt x="540589" y="2205292"/>
                    </a:cubicBezTo>
                    <a:cubicBezTo>
                      <a:pt x="539281" y="2203329"/>
                      <a:pt x="536665" y="2200711"/>
                      <a:pt x="537320" y="2198094"/>
                    </a:cubicBezTo>
                    <a:cubicBezTo>
                      <a:pt x="537973" y="2195476"/>
                      <a:pt x="541897" y="2192204"/>
                      <a:pt x="543205" y="2190895"/>
                    </a:cubicBezTo>
                    <a:cubicBezTo>
                      <a:pt x="544513" y="2189587"/>
                      <a:pt x="541897" y="2181734"/>
                      <a:pt x="543205" y="2181080"/>
                    </a:cubicBezTo>
                    <a:cubicBezTo>
                      <a:pt x="544513" y="2181080"/>
                      <a:pt x="551707" y="2181080"/>
                      <a:pt x="551707" y="2179771"/>
                    </a:cubicBezTo>
                    <a:cubicBezTo>
                      <a:pt x="551707" y="2178462"/>
                      <a:pt x="549745" y="2169955"/>
                      <a:pt x="551707" y="2166683"/>
                    </a:cubicBezTo>
                    <a:cubicBezTo>
                      <a:pt x="553669" y="2162757"/>
                      <a:pt x="555630" y="2158830"/>
                      <a:pt x="554977" y="2156867"/>
                    </a:cubicBezTo>
                    <a:cubicBezTo>
                      <a:pt x="554322" y="2155558"/>
                      <a:pt x="548437" y="2149669"/>
                      <a:pt x="548437" y="2149669"/>
                    </a:cubicBezTo>
                    <a:cubicBezTo>
                      <a:pt x="548437" y="2149669"/>
                      <a:pt x="540589" y="2145743"/>
                      <a:pt x="538628" y="2144434"/>
                    </a:cubicBezTo>
                    <a:cubicBezTo>
                      <a:pt x="537320" y="2143125"/>
                      <a:pt x="540589" y="2137890"/>
                      <a:pt x="540589" y="2137890"/>
                    </a:cubicBezTo>
                    <a:cubicBezTo>
                      <a:pt x="540589" y="2137890"/>
                      <a:pt x="545167" y="2137890"/>
                      <a:pt x="547129" y="2136581"/>
                    </a:cubicBezTo>
                    <a:cubicBezTo>
                      <a:pt x="548437" y="2135272"/>
                      <a:pt x="547129" y="2130037"/>
                      <a:pt x="544513" y="2127420"/>
                    </a:cubicBezTo>
                    <a:cubicBezTo>
                      <a:pt x="542551" y="2124802"/>
                      <a:pt x="539281" y="2121530"/>
                      <a:pt x="543205" y="2122185"/>
                    </a:cubicBezTo>
                    <a:cubicBezTo>
                      <a:pt x="546475" y="2122185"/>
                      <a:pt x="550399" y="2122185"/>
                      <a:pt x="551707" y="2121530"/>
                    </a:cubicBezTo>
                    <a:cubicBezTo>
                      <a:pt x="553014" y="2120221"/>
                      <a:pt x="553014" y="2114332"/>
                      <a:pt x="551707" y="2111060"/>
                    </a:cubicBezTo>
                    <a:cubicBezTo>
                      <a:pt x="550399" y="2107788"/>
                      <a:pt x="544513" y="2101899"/>
                      <a:pt x="538628" y="2097972"/>
                    </a:cubicBezTo>
                    <a:cubicBezTo>
                      <a:pt x="532742" y="2094046"/>
                      <a:pt x="524240" y="2086193"/>
                      <a:pt x="527510" y="2085539"/>
                    </a:cubicBezTo>
                    <a:cubicBezTo>
                      <a:pt x="530126" y="2084884"/>
                      <a:pt x="532742" y="2085539"/>
                      <a:pt x="536665" y="2085539"/>
                    </a:cubicBezTo>
                    <a:cubicBezTo>
                      <a:pt x="540589" y="2085539"/>
                      <a:pt x="545821" y="2086848"/>
                      <a:pt x="548437" y="2086848"/>
                    </a:cubicBezTo>
                    <a:cubicBezTo>
                      <a:pt x="551053" y="2086848"/>
                      <a:pt x="554977" y="2088156"/>
                      <a:pt x="554977" y="2085539"/>
                    </a:cubicBezTo>
                    <a:cubicBezTo>
                      <a:pt x="554977" y="2082921"/>
                      <a:pt x="554977" y="2071142"/>
                      <a:pt x="551053" y="2071142"/>
                    </a:cubicBezTo>
                    <a:cubicBezTo>
                      <a:pt x="547129" y="2071142"/>
                      <a:pt x="539281" y="2071142"/>
                      <a:pt x="538628" y="2069179"/>
                    </a:cubicBezTo>
                    <a:cubicBezTo>
                      <a:pt x="538628" y="2067870"/>
                      <a:pt x="539281" y="2058054"/>
                      <a:pt x="541897" y="2060672"/>
                    </a:cubicBezTo>
                    <a:cubicBezTo>
                      <a:pt x="544513" y="2063289"/>
                      <a:pt x="550399" y="2063289"/>
                      <a:pt x="551053" y="2061981"/>
                    </a:cubicBezTo>
                    <a:cubicBezTo>
                      <a:pt x="551053" y="2060672"/>
                      <a:pt x="554322" y="2056091"/>
                      <a:pt x="553669" y="2054128"/>
                    </a:cubicBezTo>
                    <a:cubicBezTo>
                      <a:pt x="553014" y="2052165"/>
                      <a:pt x="546475" y="2043658"/>
                      <a:pt x="547129" y="2043658"/>
                    </a:cubicBezTo>
                    <a:cubicBezTo>
                      <a:pt x="547783" y="2043658"/>
                      <a:pt x="556284" y="2041040"/>
                      <a:pt x="556284" y="2039077"/>
                    </a:cubicBezTo>
                    <a:cubicBezTo>
                      <a:pt x="556284" y="2037114"/>
                      <a:pt x="554977" y="2024026"/>
                      <a:pt x="552361" y="2022717"/>
                    </a:cubicBezTo>
                    <a:cubicBezTo>
                      <a:pt x="549745" y="2021409"/>
                      <a:pt x="545167" y="2022717"/>
                      <a:pt x="544513" y="2019446"/>
                    </a:cubicBezTo>
                    <a:cubicBezTo>
                      <a:pt x="543859" y="2016174"/>
                      <a:pt x="549091" y="2011593"/>
                      <a:pt x="549091" y="2008975"/>
                    </a:cubicBezTo>
                    <a:cubicBezTo>
                      <a:pt x="549091" y="2006358"/>
                      <a:pt x="541243" y="2007666"/>
                      <a:pt x="540589" y="2006358"/>
                    </a:cubicBezTo>
                    <a:cubicBezTo>
                      <a:pt x="540589" y="2005049"/>
                      <a:pt x="544513" y="2001123"/>
                      <a:pt x="544513" y="1999159"/>
                    </a:cubicBezTo>
                    <a:cubicBezTo>
                      <a:pt x="544513" y="1997196"/>
                      <a:pt x="539281" y="1994579"/>
                      <a:pt x="537973" y="1993924"/>
                    </a:cubicBezTo>
                    <a:cubicBezTo>
                      <a:pt x="536665" y="1993924"/>
                      <a:pt x="510507" y="1985417"/>
                      <a:pt x="513777" y="1982800"/>
                    </a:cubicBezTo>
                    <a:cubicBezTo>
                      <a:pt x="517047" y="1980182"/>
                      <a:pt x="540589" y="1990652"/>
                      <a:pt x="543859" y="1988689"/>
                    </a:cubicBezTo>
                    <a:cubicBezTo>
                      <a:pt x="547129" y="1986726"/>
                      <a:pt x="551707" y="1983454"/>
                      <a:pt x="553014" y="1982145"/>
                    </a:cubicBezTo>
                    <a:cubicBezTo>
                      <a:pt x="554322" y="1980837"/>
                      <a:pt x="560862" y="1979528"/>
                      <a:pt x="561516" y="1977565"/>
                    </a:cubicBezTo>
                    <a:cubicBezTo>
                      <a:pt x="561516" y="1976256"/>
                      <a:pt x="553014" y="1971021"/>
                      <a:pt x="551053" y="1967094"/>
                    </a:cubicBezTo>
                    <a:cubicBezTo>
                      <a:pt x="548437" y="1963168"/>
                      <a:pt x="545167" y="1961859"/>
                      <a:pt x="541243" y="1959896"/>
                    </a:cubicBezTo>
                    <a:cubicBezTo>
                      <a:pt x="537320" y="1957933"/>
                      <a:pt x="537320" y="1955970"/>
                      <a:pt x="535358" y="1955970"/>
                    </a:cubicBezTo>
                    <a:cubicBezTo>
                      <a:pt x="533396" y="1955970"/>
                      <a:pt x="528164" y="1954661"/>
                      <a:pt x="526856" y="1954661"/>
                    </a:cubicBezTo>
                    <a:cubicBezTo>
                      <a:pt x="525548" y="1954661"/>
                      <a:pt x="522279" y="1959242"/>
                      <a:pt x="519663" y="1958587"/>
                    </a:cubicBezTo>
                    <a:cubicBezTo>
                      <a:pt x="517047" y="1957933"/>
                      <a:pt x="513777" y="1954661"/>
                      <a:pt x="512469" y="1955970"/>
                    </a:cubicBezTo>
                    <a:cubicBezTo>
                      <a:pt x="511161" y="1957279"/>
                      <a:pt x="513123" y="1963822"/>
                      <a:pt x="509853" y="1962514"/>
                    </a:cubicBezTo>
                    <a:cubicBezTo>
                      <a:pt x="506583" y="1961859"/>
                      <a:pt x="505275" y="1956624"/>
                      <a:pt x="503967" y="1956624"/>
                    </a:cubicBezTo>
                    <a:cubicBezTo>
                      <a:pt x="502660" y="1956624"/>
                      <a:pt x="503314" y="1961859"/>
                      <a:pt x="497428" y="1960550"/>
                    </a:cubicBezTo>
                    <a:cubicBezTo>
                      <a:pt x="492196" y="1959242"/>
                      <a:pt x="484348" y="1956624"/>
                      <a:pt x="486964" y="1954661"/>
                    </a:cubicBezTo>
                    <a:cubicBezTo>
                      <a:pt x="489581" y="1952698"/>
                      <a:pt x="486964" y="1949426"/>
                      <a:pt x="494812" y="1949426"/>
                    </a:cubicBezTo>
                    <a:cubicBezTo>
                      <a:pt x="502660" y="1949426"/>
                      <a:pt x="509199" y="1950735"/>
                      <a:pt x="517047" y="1950080"/>
                    </a:cubicBezTo>
                    <a:cubicBezTo>
                      <a:pt x="524894" y="1949426"/>
                      <a:pt x="540589" y="1952043"/>
                      <a:pt x="541897" y="1952698"/>
                    </a:cubicBezTo>
                    <a:cubicBezTo>
                      <a:pt x="543205" y="1952698"/>
                      <a:pt x="564132" y="1952698"/>
                      <a:pt x="564786" y="1950735"/>
                    </a:cubicBezTo>
                    <a:cubicBezTo>
                      <a:pt x="566094" y="1948771"/>
                      <a:pt x="558900" y="1944845"/>
                      <a:pt x="562170" y="1944191"/>
                    </a:cubicBezTo>
                    <a:cubicBezTo>
                      <a:pt x="565440" y="1944191"/>
                      <a:pt x="573287" y="1940919"/>
                      <a:pt x="570018" y="1938301"/>
                    </a:cubicBezTo>
                    <a:cubicBezTo>
                      <a:pt x="566748" y="1935684"/>
                      <a:pt x="560208" y="1933720"/>
                      <a:pt x="564132" y="1930449"/>
                    </a:cubicBezTo>
                    <a:cubicBezTo>
                      <a:pt x="568056" y="1927177"/>
                      <a:pt x="568056" y="1921287"/>
                      <a:pt x="570671" y="1923905"/>
                    </a:cubicBezTo>
                    <a:cubicBezTo>
                      <a:pt x="573287" y="1926522"/>
                      <a:pt x="579173" y="1929794"/>
                      <a:pt x="581135" y="1929140"/>
                    </a:cubicBezTo>
                    <a:cubicBezTo>
                      <a:pt x="583097" y="1929140"/>
                      <a:pt x="585059" y="1923905"/>
                      <a:pt x="587020" y="1923905"/>
                    </a:cubicBezTo>
                    <a:cubicBezTo>
                      <a:pt x="588982" y="1923905"/>
                      <a:pt x="598138" y="1926522"/>
                      <a:pt x="598792" y="1925214"/>
                    </a:cubicBezTo>
                    <a:cubicBezTo>
                      <a:pt x="599446" y="1923905"/>
                      <a:pt x="592252" y="1918015"/>
                      <a:pt x="593560" y="1918015"/>
                    </a:cubicBezTo>
                    <a:cubicBezTo>
                      <a:pt x="594868" y="1918015"/>
                      <a:pt x="604024" y="1918015"/>
                      <a:pt x="605331" y="1917361"/>
                    </a:cubicBezTo>
                    <a:cubicBezTo>
                      <a:pt x="606639" y="1916706"/>
                      <a:pt x="605985" y="1909508"/>
                      <a:pt x="605985" y="1907545"/>
                    </a:cubicBezTo>
                    <a:cubicBezTo>
                      <a:pt x="605985" y="1904927"/>
                      <a:pt x="598792" y="1897729"/>
                      <a:pt x="602061" y="1899038"/>
                    </a:cubicBezTo>
                    <a:cubicBezTo>
                      <a:pt x="605331" y="1900347"/>
                      <a:pt x="607947" y="1904927"/>
                      <a:pt x="609255" y="1902964"/>
                    </a:cubicBezTo>
                    <a:cubicBezTo>
                      <a:pt x="609909" y="1901001"/>
                      <a:pt x="610563" y="1894457"/>
                      <a:pt x="610563" y="1894457"/>
                    </a:cubicBezTo>
                    <a:cubicBezTo>
                      <a:pt x="610563" y="1894457"/>
                      <a:pt x="614487" y="1894457"/>
                      <a:pt x="615141" y="1892494"/>
                    </a:cubicBezTo>
                    <a:cubicBezTo>
                      <a:pt x="615141" y="1890531"/>
                      <a:pt x="613179" y="1885296"/>
                      <a:pt x="613833" y="1883987"/>
                    </a:cubicBezTo>
                    <a:cubicBezTo>
                      <a:pt x="614487" y="1882678"/>
                      <a:pt x="613833" y="1876134"/>
                      <a:pt x="613833" y="1874171"/>
                    </a:cubicBezTo>
                    <a:cubicBezTo>
                      <a:pt x="613833" y="1872208"/>
                      <a:pt x="609255" y="1866973"/>
                      <a:pt x="610563" y="1865664"/>
                    </a:cubicBezTo>
                    <a:cubicBezTo>
                      <a:pt x="611871" y="1865010"/>
                      <a:pt x="612525" y="1859120"/>
                      <a:pt x="613179" y="1859120"/>
                    </a:cubicBezTo>
                    <a:cubicBezTo>
                      <a:pt x="613833" y="1859120"/>
                      <a:pt x="615795" y="1852576"/>
                      <a:pt x="614487" y="1851267"/>
                    </a:cubicBezTo>
                    <a:cubicBezTo>
                      <a:pt x="613833" y="1849304"/>
                      <a:pt x="611217" y="1843415"/>
                      <a:pt x="613179" y="1845378"/>
                    </a:cubicBezTo>
                    <a:cubicBezTo>
                      <a:pt x="615141" y="1847341"/>
                      <a:pt x="617103" y="1851922"/>
                      <a:pt x="618410" y="1852576"/>
                    </a:cubicBezTo>
                    <a:cubicBezTo>
                      <a:pt x="619718" y="1852576"/>
                      <a:pt x="622334" y="1849959"/>
                      <a:pt x="623642" y="1852576"/>
                    </a:cubicBezTo>
                    <a:cubicBezTo>
                      <a:pt x="624950" y="1855194"/>
                      <a:pt x="625604" y="1856503"/>
                      <a:pt x="624950" y="1865664"/>
                    </a:cubicBezTo>
                    <a:cubicBezTo>
                      <a:pt x="624950" y="1874825"/>
                      <a:pt x="619065" y="1870899"/>
                      <a:pt x="620373" y="1877443"/>
                    </a:cubicBezTo>
                    <a:cubicBezTo>
                      <a:pt x="621680" y="1883987"/>
                      <a:pt x="625604" y="1886604"/>
                      <a:pt x="628220" y="1887913"/>
                    </a:cubicBezTo>
                    <a:cubicBezTo>
                      <a:pt x="630836" y="1889222"/>
                      <a:pt x="632798" y="1893148"/>
                      <a:pt x="633452" y="1895766"/>
                    </a:cubicBezTo>
                    <a:cubicBezTo>
                      <a:pt x="633452" y="1898383"/>
                      <a:pt x="629528" y="1908854"/>
                      <a:pt x="633452" y="1907545"/>
                    </a:cubicBezTo>
                    <a:cubicBezTo>
                      <a:pt x="638029" y="1906236"/>
                      <a:pt x="634759" y="1899038"/>
                      <a:pt x="637376" y="1897729"/>
                    </a:cubicBezTo>
                    <a:cubicBezTo>
                      <a:pt x="639992" y="1896420"/>
                      <a:pt x="644569" y="1895112"/>
                      <a:pt x="645223" y="1893803"/>
                    </a:cubicBezTo>
                    <a:cubicBezTo>
                      <a:pt x="645223" y="1892494"/>
                      <a:pt x="647839" y="1884641"/>
                      <a:pt x="646531" y="1883332"/>
                    </a:cubicBezTo>
                    <a:cubicBezTo>
                      <a:pt x="645223" y="1882024"/>
                      <a:pt x="642607" y="1878097"/>
                      <a:pt x="644569" y="1876789"/>
                    </a:cubicBezTo>
                    <a:cubicBezTo>
                      <a:pt x="646531" y="1875480"/>
                      <a:pt x="648493" y="1874825"/>
                      <a:pt x="649147" y="1872208"/>
                    </a:cubicBezTo>
                    <a:cubicBezTo>
                      <a:pt x="649801" y="1869590"/>
                      <a:pt x="647185" y="1865010"/>
                      <a:pt x="649147" y="1863701"/>
                    </a:cubicBezTo>
                    <a:cubicBezTo>
                      <a:pt x="650455" y="1862392"/>
                      <a:pt x="654378" y="1859775"/>
                      <a:pt x="655686" y="1859120"/>
                    </a:cubicBezTo>
                    <a:cubicBezTo>
                      <a:pt x="656994" y="1859120"/>
                      <a:pt x="664188" y="1851267"/>
                      <a:pt x="665496" y="1851267"/>
                    </a:cubicBezTo>
                    <a:cubicBezTo>
                      <a:pt x="673997" y="1851922"/>
                      <a:pt x="673997" y="1846032"/>
                      <a:pt x="673997" y="1846032"/>
                    </a:cubicBezTo>
                    <a:cubicBezTo>
                      <a:pt x="673997" y="1846032"/>
                      <a:pt x="677921" y="1841452"/>
                      <a:pt x="681191" y="1839488"/>
                    </a:cubicBezTo>
                    <a:cubicBezTo>
                      <a:pt x="685115" y="1838180"/>
                      <a:pt x="687731" y="1833599"/>
                      <a:pt x="685769" y="1832945"/>
                    </a:cubicBezTo>
                    <a:cubicBezTo>
                      <a:pt x="683807" y="1832290"/>
                      <a:pt x="680537" y="1832290"/>
                      <a:pt x="678575" y="1830327"/>
                    </a:cubicBezTo>
                    <a:cubicBezTo>
                      <a:pt x="676613" y="1828364"/>
                      <a:pt x="677267" y="1825746"/>
                      <a:pt x="673997" y="1825092"/>
                    </a:cubicBezTo>
                    <a:cubicBezTo>
                      <a:pt x="670727" y="1824437"/>
                      <a:pt x="667458" y="1820511"/>
                      <a:pt x="667458" y="1818548"/>
                    </a:cubicBezTo>
                    <a:cubicBezTo>
                      <a:pt x="667458" y="1816585"/>
                      <a:pt x="668766" y="1806115"/>
                      <a:pt x="670727" y="1809387"/>
                    </a:cubicBezTo>
                    <a:cubicBezTo>
                      <a:pt x="672035" y="1812658"/>
                      <a:pt x="677921" y="1816585"/>
                      <a:pt x="677921" y="1815930"/>
                    </a:cubicBezTo>
                    <a:cubicBezTo>
                      <a:pt x="677921" y="1815276"/>
                      <a:pt x="679229" y="1811350"/>
                      <a:pt x="679229" y="1808732"/>
                    </a:cubicBezTo>
                    <a:cubicBezTo>
                      <a:pt x="679229" y="1806115"/>
                      <a:pt x="679229" y="1800225"/>
                      <a:pt x="677267" y="1800880"/>
                    </a:cubicBezTo>
                    <a:cubicBezTo>
                      <a:pt x="675305" y="1800880"/>
                      <a:pt x="668112" y="1800880"/>
                      <a:pt x="666804" y="1801534"/>
                    </a:cubicBezTo>
                    <a:cubicBezTo>
                      <a:pt x="665496" y="1802188"/>
                      <a:pt x="662226" y="1806115"/>
                      <a:pt x="660264" y="1807423"/>
                    </a:cubicBezTo>
                    <a:cubicBezTo>
                      <a:pt x="658956" y="1808732"/>
                      <a:pt x="655686" y="1812004"/>
                      <a:pt x="652417" y="1811350"/>
                    </a:cubicBezTo>
                    <a:cubicBezTo>
                      <a:pt x="649147" y="1810695"/>
                      <a:pt x="640645" y="1808078"/>
                      <a:pt x="641953" y="1805460"/>
                    </a:cubicBezTo>
                    <a:cubicBezTo>
                      <a:pt x="643261" y="1802843"/>
                      <a:pt x="646531" y="1801534"/>
                      <a:pt x="645877" y="1797608"/>
                    </a:cubicBezTo>
                    <a:cubicBezTo>
                      <a:pt x="645877" y="1793681"/>
                      <a:pt x="644569" y="1785174"/>
                      <a:pt x="647839" y="1785174"/>
                    </a:cubicBezTo>
                    <a:cubicBezTo>
                      <a:pt x="651109" y="1785174"/>
                      <a:pt x="655686" y="1788446"/>
                      <a:pt x="657648" y="1787792"/>
                    </a:cubicBezTo>
                    <a:cubicBezTo>
                      <a:pt x="660264" y="1787792"/>
                      <a:pt x="658956" y="1782557"/>
                      <a:pt x="662880" y="1782557"/>
                    </a:cubicBezTo>
                    <a:cubicBezTo>
                      <a:pt x="666804" y="1782557"/>
                      <a:pt x="672035" y="1781902"/>
                      <a:pt x="672035" y="1781902"/>
                    </a:cubicBezTo>
                    <a:cubicBezTo>
                      <a:pt x="672035" y="1781902"/>
                      <a:pt x="701464" y="1754418"/>
                      <a:pt x="701464" y="1751146"/>
                    </a:cubicBezTo>
                    <a:cubicBezTo>
                      <a:pt x="701464" y="1747874"/>
                      <a:pt x="695578" y="1738713"/>
                      <a:pt x="698848" y="1736749"/>
                    </a:cubicBezTo>
                    <a:cubicBezTo>
                      <a:pt x="702118" y="1735441"/>
                      <a:pt x="705388" y="1734786"/>
                      <a:pt x="708003" y="1732823"/>
                    </a:cubicBezTo>
                    <a:cubicBezTo>
                      <a:pt x="710619" y="1730860"/>
                      <a:pt x="711273" y="1718426"/>
                      <a:pt x="714543" y="1723007"/>
                    </a:cubicBezTo>
                    <a:cubicBezTo>
                      <a:pt x="717813" y="1727588"/>
                      <a:pt x="723698" y="1729551"/>
                      <a:pt x="723698" y="1729551"/>
                    </a:cubicBezTo>
                    <a:cubicBezTo>
                      <a:pt x="726968" y="1729551"/>
                      <a:pt x="728930" y="1721698"/>
                      <a:pt x="728930" y="1719735"/>
                    </a:cubicBezTo>
                    <a:cubicBezTo>
                      <a:pt x="728930" y="1717772"/>
                      <a:pt x="721737" y="1717772"/>
                      <a:pt x="719121" y="1715809"/>
                    </a:cubicBezTo>
                    <a:cubicBezTo>
                      <a:pt x="715851" y="1713846"/>
                      <a:pt x="718467" y="1711883"/>
                      <a:pt x="718467" y="1709265"/>
                    </a:cubicBezTo>
                    <a:cubicBezTo>
                      <a:pt x="718467" y="1706647"/>
                      <a:pt x="716505" y="1705993"/>
                      <a:pt x="713235" y="1703375"/>
                    </a:cubicBezTo>
                    <a:cubicBezTo>
                      <a:pt x="709965" y="1700758"/>
                      <a:pt x="708003" y="1699449"/>
                      <a:pt x="706695" y="1696177"/>
                    </a:cubicBezTo>
                    <a:cubicBezTo>
                      <a:pt x="705388" y="1692905"/>
                      <a:pt x="706695" y="1692905"/>
                      <a:pt x="708003" y="1690942"/>
                    </a:cubicBezTo>
                    <a:cubicBezTo>
                      <a:pt x="709311" y="1688324"/>
                      <a:pt x="706041" y="1681781"/>
                      <a:pt x="704080" y="1677854"/>
                    </a:cubicBezTo>
                    <a:cubicBezTo>
                      <a:pt x="702118" y="1673928"/>
                      <a:pt x="696886" y="1661494"/>
                      <a:pt x="694924" y="1662149"/>
                    </a:cubicBezTo>
                    <a:cubicBezTo>
                      <a:pt x="692308" y="1662149"/>
                      <a:pt x="694924" y="1662149"/>
                      <a:pt x="692308" y="1663458"/>
                    </a:cubicBezTo>
                    <a:cubicBezTo>
                      <a:pt x="689692" y="1664766"/>
                      <a:pt x="689692" y="1660840"/>
                      <a:pt x="687076" y="1660840"/>
                    </a:cubicBezTo>
                    <a:cubicBezTo>
                      <a:pt x="684461" y="1660840"/>
                      <a:pt x="682499" y="1656914"/>
                      <a:pt x="678575" y="1655605"/>
                    </a:cubicBezTo>
                    <a:cubicBezTo>
                      <a:pt x="674651" y="1654296"/>
                      <a:pt x="678575" y="1666075"/>
                      <a:pt x="675305" y="1670002"/>
                    </a:cubicBezTo>
                    <a:cubicBezTo>
                      <a:pt x="672690" y="1673928"/>
                      <a:pt x="671382" y="1656914"/>
                      <a:pt x="670074" y="1654951"/>
                    </a:cubicBezTo>
                    <a:cubicBezTo>
                      <a:pt x="668766" y="1652988"/>
                      <a:pt x="664842" y="1653642"/>
                      <a:pt x="662226" y="1651024"/>
                    </a:cubicBezTo>
                    <a:cubicBezTo>
                      <a:pt x="659610" y="1648407"/>
                      <a:pt x="660918" y="1646444"/>
                      <a:pt x="660918" y="1643826"/>
                    </a:cubicBezTo>
                    <a:cubicBezTo>
                      <a:pt x="660918" y="1641208"/>
                      <a:pt x="655686" y="1639900"/>
                      <a:pt x="654378" y="1636628"/>
                    </a:cubicBezTo>
                    <a:cubicBezTo>
                      <a:pt x="653071" y="1633356"/>
                      <a:pt x="657648" y="1632701"/>
                      <a:pt x="659610" y="1630084"/>
                    </a:cubicBezTo>
                    <a:cubicBezTo>
                      <a:pt x="661572" y="1627466"/>
                      <a:pt x="658302" y="1624849"/>
                      <a:pt x="656994" y="1622886"/>
                    </a:cubicBezTo>
                    <a:cubicBezTo>
                      <a:pt x="655686" y="1620922"/>
                      <a:pt x="649147" y="1620922"/>
                      <a:pt x="647185" y="1620268"/>
                    </a:cubicBezTo>
                    <a:cubicBezTo>
                      <a:pt x="645223" y="1620268"/>
                      <a:pt x="641953" y="1624194"/>
                      <a:pt x="638684" y="1624194"/>
                    </a:cubicBezTo>
                    <a:cubicBezTo>
                      <a:pt x="635414" y="1624194"/>
                      <a:pt x="638684" y="1618959"/>
                      <a:pt x="639337" y="1616342"/>
                    </a:cubicBezTo>
                    <a:cubicBezTo>
                      <a:pt x="639337" y="1613724"/>
                      <a:pt x="630182" y="1613724"/>
                      <a:pt x="626912" y="1609798"/>
                    </a:cubicBezTo>
                    <a:cubicBezTo>
                      <a:pt x="623642" y="1605871"/>
                      <a:pt x="622334" y="1602599"/>
                      <a:pt x="620373" y="1599328"/>
                    </a:cubicBezTo>
                    <a:cubicBezTo>
                      <a:pt x="618410" y="1596056"/>
                      <a:pt x="615795" y="1597364"/>
                      <a:pt x="611217" y="1596710"/>
                    </a:cubicBezTo>
                    <a:cubicBezTo>
                      <a:pt x="606639" y="1596056"/>
                      <a:pt x="613179" y="1590166"/>
                      <a:pt x="614487" y="1587549"/>
                    </a:cubicBezTo>
                    <a:cubicBezTo>
                      <a:pt x="615795" y="1584277"/>
                      <a:pt x="612525" y="1583622"/>
                      <a:pt x="609255" y="1579696"/>
                    </a:cubicBezTo>
                    <a:cubicBezTo>
                      <a:pt x="605985" y="1575769"/>
                      <a:pt x="595522" y="1586894"/>
                      <a:pt x="592252" y="1588203"/>
                    </a:cubicBezTo>
                    <a:cubicBezTo>
                      <a:pt x="588982" y="1589512"/>
                      <a:pt x="590290" y="1596056"/>
                      <a:pt x="587020" y="1598673"/>
                    </a:cubicBezTo>
                    <a:cubicBezTo>
                      <a:pt x="583751" y="1601291"/>
                      <a:pt x="578519" y="1591475"/>
                      <a:pt x="577865" y="1588857"/>
                    </a:cubicBezTo>
                    <a:cubicBezTo>
                      <a:pt x="577211" y="1585585"/>
                      <a:pt x="577865" y="1582313"/>
                      <a:pt x="577211" y="1578387"/>
                    </a:cubicBezTo>
                    <a:cubicBezTo>
                      <a:pt x="576557" y="1574461"/>
                      <a:pt x="575249" y="1575769"/>
                      <a:pt x="570018" y="1575115"/>
                    </a:cubicBezTo>
                    <a:cubicBezTo>
                      <a:pt x="564786" y="1574461"/>
                      <a:pt x="564786" y="1576424"/>
                      <a:pt x="562170" y="1577733"/>
                    </a:cubicBezTo>
                    <a:cubicBezTo>
                      <a:pt x="559554" y="1579041"/>
                      <a:pt x="556938" y="1577078"/>
                      <a:pt x="551707" y="1574461"/>
                    </a:cubicBezTo>
                    <a:cubicBezTo>
                      <a:pt x="546475" y="1571843"/>
                      <a:pt x="542551" y="1571843"/>
                      <a:pt x="541897" y="1567917"/>
                    </a:cubicBezTo>
                    <a:cubicBezTo>
                      <a:pt x="541897" y="1563991"/>
                      <a:pt x="549091" y="1559410"/>
                      <a:pt x="549745" y="1555484"/>
                    </a:cubicBezTo>
                    <a:cubicBezTo>
                      <a:pt x="550399" y="1551557"/>
                      <a:pt x="541897" y="1550248"/>
                      <a:pt x="539935" y="1547631"/>
                    </a:cubicBezTo>
                    <a:cubicBezTo>
                      <a:pt x="537973" y="1545668"/>
                      <a:pt x="541897" y="1541741"/>
                      <a:pt x="542551" y="1539124"/>
                    </a:cubicBezTo>
                    <a:cubicBezTo>
                      <a:pt x="542551" y="1535852"/>
                      <a:pt x="537320" y="1531925"/>
                      <a:pt x="534704" y="1528654"/>
                    </a:cubicBezTo>
                    <a:cubicBezTo>
                      <a:pt x="532742" y="1526036"/>
                      <a:pt x="527510" y="1522110"/>
                      <a:pt x="527510" y="1520146"/>
                    </a:cubicBezTo>
                    <a:cubicBezTo>
                      <a:pt x="527510" y="1517529"/>
                      <a:pt x="531434" y="1513602"/>
                      <a:pt x="530780" y="1511639"/>
                    </a:cubicBezTo>
                    <a:cubicBezTo>
                      <a:pt x="530126" y="1509676"/>
                      <a:pt x="527510" y="1507713"/>
                      <a:pt x="527510" y="1505750"/>
                    </a:cubicBezTo>
                    <a:cubicBezTo>
                      <a:pt x="527510" y="1503787"/>
                      <a:pt x="528818" y="1499860"/>
                      <a:pt x="528164" y="1498552"/>
                    </a:cubicBezTo>
                    <a:cubicBezTo>
                      <a:pt x="528164" y="1497243"/>
                      <a:pt x="526202" y="1495280"/>
                      <a:pt x="526856" y="1493971"/>
                    </a:cubicBezTo>
                    <a:cubicBezTo>
                      <a:pt x="526856" y="1492008"/>
                      <a:pt x="526856" y="1489390"/>
                      <a:pt x="525548" y="1486773"/>
                    </a:cubicBezTo>
                    <a:cubicBezTo>
                      <a:pt x="524240" y="1484155"/>
                      <a:pt x="524894" y="1478920"/>
                      <a:pt x="525548" y="1474994"/>
                    </a:cubicBezTo>
                    <a:cubicBezTo>
                      <a:pt x="525548" y="1471067"/>
                      <a:pt x="525548" y="1474994"/>
                      <a:pt x="528164" y="1471067"/>
                    </a:cubicBezTo>
                    <a:cubicBezTo>
                      <a:pt x="530780" y="1467141"/>
                      <a:pt x="525548" y="1465832"/>
                      <a:pt x="523586" y="1462560"/>
                    </a:cubicBezTo>
                    <a:cubicBezTo>
                      <a:pt x="520971" y="1459288"/>
                      <a:pt x="529472" y="1459943"/>
                      <a:pt x="529472" y="1456016"/>
                    </a:cubicBezTo>
                    <a:cubicBezTo>
                      <a:pt x="529472" y="1452090"/>
                      <a:pt x="524240" y="1453399"/>
                      <a:pt x="520971" y="1451435"/>
                    </a:cubicBezTo>
                    <a:cubicBezTo>
                      <a:pt x="517701" y="1449472"/>
                      <a:pt x="517701" y="1445546"/>
                      <a:pt x="517047" y="1441620"/>
                    </a:cubicBezTo>
                    <a:cubicBezTo>
                      <a:pt x="516393" y="1437693"/>
                      <a:pt x="522932" y="1439657"/>
                      <a:pt x="524894" y="1437039"/>
                    </a:cubicBezTo>
                    <a:cubicBezTo>
                      <a:pt x="527510" y="1434422"/>
                      <a:pt x="522279" y="1435076"/>
                      <a:pt x="519663" y="1434422"/>
                    </a:cubicBezTo>
                    <a:cubicBezTo>
                      <a:pt x="517047" y="1433767"/>
                      <a:pt x="519663" y="1427878"/>
                      <a:pt x="518355" y="1424606"/>
                    </a:cubicBezTo>
                    <a:cubicBezTo>
                      <a:pt x="517701" y="1420679"/>
                      <a:pt x="515739" y="1421988"/>
                      <a:pt x="515085" y="1420025"/>
                    </a:cubicBezTo>
                    <a:cubicBezTo>
                      <a:pt x="515085" y="1417407"/>
                      <a:pt x="522279" y="1416098"/>
                      <a:pt x="519663" y="1414790"/>
                    </a:cubicBezTo>
                    <a:cubicBezTo>
                      <a:pt x="517047" y="1413481"/>
                      <a:pt x="511815" y="1412172"/>
                      <a:pt x="511815" y="1408900"/>
                    </a:cubicBezTo>
                    <a:cubicBezTo>
                      <a:pt x="511815" y="1405628"/>
                      <a:pt x="522279" y="1406283"/>
                      <a:pt x="523586" y="1404320"/>
                    </a:cubicBezTo>
                    <a:cubicBezTo>
                      <a:pt x="524894" y="1401702"/>
                      <a:pt x="515739" y="1403011"/>
                      <a:pt x="513777" y="1399739"/>
                    </a:cubicBezTo>
                    <a:cubicBezTo>
                      <a:pt x="511815" y="1396467"/>
                      <a:pt x="521624" y="1396467"/>
                      <a:pt x="523586" y="1395158"/>
                    </a:cubicBezTo>
                    <a:cubicBezTo>
                      <a:pt x="526202" y="1393849"/>
                      <a:pt x="523586" y="1391886"/>
                      <a:pt x="519663" y="1389923"/>
                    </a:cubicBezTo>
                    <a:cubicBezTo>
                      <a:pt x="515739" y="1387305"/>
                      <a:pt x="511815" y="1387960"/>
                      <a:pt x="514431" y="1385342"/>
                    </a:cubicBezTo>
                    <a:cubicBezTo>
                      <a:pt x="517047" y="1382725"/>
                      <a:pt x="518355" y="1381416"/>
                      <a:pt x="520971" y="1381416"/>
                    </a:cubicBezTo>
                    <a:cubicBezTo>
                      <a:pt x="523586" y="1381416"/>
                      <a:pt x="525548" y="1386651"/>
                      <a:pt x="528818" y="1387960"/>
                    </a:cubicBezTo>
                    <a:cubicBezTo>
                      <a:pt x="531434" y="1389268"/>
                      <a:pt x="532742" y="1388614"/>
                      <a:pt x="535358" y="1390577"/>
                    </a:cubicBezTo>
                    <a:cubicBezTo>
                      <a:pt x="537973" y="1392540"/>
                      <a:pt x="539935" y="1399084"/>
                      <a:pt x="543859" y="1400393"/>
                    </a:cubicBezTo>
                    <a:cubicBezTo>
                      <a:pt x="547783" y="1401702"/>
                      <a:pt x="546475" y="1397776"/>
                      <a:pt x="547129" y="1393195"/>
                    </a:cubicBezTo>
                    <a:cubicBezTo>
                      <a:pt x="547783" y="1388614"/>
                      <a:pt x="545821" y="1384033"/>
                      <a:pt x="544513" y="1382725"/>
                    </a:cubicBezTo>
                    <a:cubicBezTo>
                      <a:pt x="543205" y="1381416"/>
                      <a:pt x="537320" y="1382725"/>
                      <a:pt x="535358" y="1381416"/>
                    </a:cubicBezTo>
                    <a:cubicBezTo>
                      <a:pt x="532742" y="1380107"/>
                      <a:pt x="532742" y="1374872"/>
                      <a:pt x="532742" y="1372909"/>
                    </a:cubicBezTo>
                    <a:cubicBezTo>
                      <a:pt x="532742" y="1370291"/>
                      <a:pt x="533396" y="1368983"/>
                      <a:pt x="534050" y="1365711"/>
                    </a:cubicBezTo>
                    <a:cubicBezTo>
                      <a:pt x="534704" y="1363093"/>
                      <a:pt x="528164" y="1363093"/>
                      <a:pt x="527510" y="1361130"/>
                    </a:cubicBezTo>
                    <a:cubicBezTo>
                      <a:pt x="527510" y="1359167"/>
                      <a:pt x="528164" y="1357203"/>
                      <a:pt x="529472" y="1355240"/>
                    </a:cubicBezTo>
                    <a:cubicBezTo>
                      <a:pt x="530780" y="1353277"/>
                      <a:pt x="528164" y="1352623"/>
                      <a:pt x="526202" y="1349351"/>
                    </a:cubicBezTo>
                    <a:cubicBezTo>
                      <a:pt x="524240" y="1346079"/>
                      <a:pt x="526202" y="1342153"/>
                      <a:pt x="527510" y="1340189"/>
                    </a:cubicBezTo>
                    <a:cubicBezTo>
                      <a:pt x="528818" y="1337572"/>
                      <a:pt x="531434" y="1335609"/>
                      <a:pt x="531434" y="1332337"/>
                    </a:cubicBezTo>
                    <a:cubicBezTo>
                      <a:pt x="531434" y="1329065"/>
                      <a:pt x="532088" y="1327756"/>
                      <a:pt x="532742" y="1325138"/>
                    </a:cubicBezTo>
                    <a:cubicBezTo>
                      <a:pt x="532742" y="1322521"/>
                      <a:pt x="532742" y="1317286"/>
                      <a:pt x="531434" y="1315323"/>
                    </a:cubicBezTo>
                    <a:cubicBezTo>
                      <a:pt x="530780" y="1313359"/>
                      <a:pt x="532742" y="1308779"/>
                      <a:pt x="534704" y="1305507"/>
                    </a:cubicBezTo>
                    <a:cubicBezTo>
                      <a:pt x="536012" y="1302235"/>
                      <a:pt x="536012" y="1297000"/>
                      <a:pt x="536665" y="1294382"/>
                    </a:cubicBezTo>
                    <a:cubicBezTo>
                      <a:pt x="537320" y="1291110"/>
                      <a:pt x="543859" y="1291765"/>
                      <a:pt x="543859" y="1289147"/>
                    </a:cubicBezTo>
                    <a:cubicBezTo>
                      <a:pt x="543859" y="1285875"/>
                      <a:pt x="536012" y="1287184"/>
                      <a:pt x="534704" y="1287184"/>
                    </a:cubicBezTo>
                    <a:cubicBezTo>
                      <a:pt x="533396" y="1287184"/>
                      <a:pt x="531434" y="1286529"/>
                      <a:pt x="529472" y="1283258"/>
                    </a:cubicBezTo>
                    <a:cubicBezTo>
                      <a:pt x="528164" y="1279986"/>
                      <a:pt x="528818" y="1276714"/>
                      <a:pt x="526202" y="1274750"/>
                    </a:cubicBezTo>
                    <a:cubicBezTo>
                      <a:pt x="523586" y="1272787"/>
                      <a:pt x="522932" y="1275405"/>
                      <a:pt x="520316" y="1274096"/>
                    </a:cubicBezTo>
                    <a:cubicBezTo>
                      <a:pt x="517701" y="1272787"/>
                      <a:pt x="521624" y="1270824"/>
                      <a:pt x="519663" y="1266898"/>
                    </a:cubicBezTo>
                    <a:cubicBezTo>
                      <a:pt x="517701" y="1262971"/>
                      <a:pt x="519663" y="1266898"/>
                      <a:pt x="517047" y="1263626"/>
                    </a:cubicBezTo>
                    <a:cubicBezTo>
                      <a:pt x="514431" y="1260354"/>
                      <a:pt x="518355" y="1260354"/>
                      <a:pt x="519663" y="1259045"/>
                    </a:cubicBezTo>
                    <a:cubicBezTo>
                      <a:pt x="520971" y="1257736"/>
                      <a:pt x="518355" y="1255773"/>
                      <a:pt x="517047" y="1252501"/>
                    </a:cubicBezTo>
                    <a:cubicBezTo>
                      <a:pt x="516393" y="1249229"/>
                      <a:pt x="514431" y="1248575"/>
                      <a:pt x="514431" y="1245303"/>
                    </a:cubicBezTo>
                    <a:cubicBezTo>
                      <a:pt x="514431" y="1242031"/>
                      <a:pt x="516393" y="1239413"/>
                      <a:pt x="520971" y="1236141"/>
                    </a:cubicBezTo>
                    <a:cubicBezTo>
                      <a:pt x="523586" y="1234178"/>
                      <a:pt x="526856" y="1240722"/>
                      <a:pt x="528164" y="1243994"/>
                    </a:cubicBezTo>
                    <a:cubicBezTo>
                      <a:pt x="529472" y="1247266"/>
                      <a:pt x="531434" y="1249229"/>
                      <a:pt x="536665" y="1250538"/>
                    </a:cubicBezTo>
                    <a:cubicBezTo>
                      <a:pt x="541897" y="1251193"/>
                      <a:pt x="543205" y="1250538"/>
                      <a:pt x="545167" y="1248575"/>
                    </a:cubicBezTo>
                    <a:cubicBezTo>
                      <a:pt x="547129" y="1246612"/>
                      <a:pt x="542551" y="1245303"/>
                      <a:pt x="541897" y="1242685"/>
                    </a:cubicBezTo>
                    <a:cubicBezTo>
                      <a:pt x="541243" y="1240068"/>
                      <a:pt x="545821" y="1240722"/>
                      <a:pt x="547129" y="1237450"/>
                    </a:cubicBezTo>
                    <a:cubicBezTo>
                      <a:pt x="548437" y="1234178"/>
                      <a:pt x="552361" y="1237450"/>
                      <a:pt x="556938" y="1237450"/>
                    </a:cubicBezTo>
                    <a:cubicBezTo>
                      <a:pt x="561516" y="1236796"/>
                      <a:pt x="559554" y="1231561"/>
                      <a:pt x="560208" y="1223054"/>
                    </a:cubicBezTo>
                    <a:cubicBezTo>
                      <a:pt x="560862" y="1214547"/>
                      <a:pt x="561516" y="1211275"/>
                      <a:pt x="560862" y="1208657"/>
                    </a:cubicBezTo>
                    <a:cubicBezTo>
                      <a:pt x="560208" y="1206039"/>
                      <a:pt x="557592" y="1208003"/>
                      <a:pt x="558246" y="1205385"/>
                    </a:cubicBezTo>
                    <a:cubicBezTo>
                      <a:pt x="558246" y="1202768"/>
                      <a:pt x="562170" y="1198187"/>
                      <a:pt x="560862" y="1194261"/>
                    </a:cubicBezTo>
                    <a:cubicBezTo>
                      <a:pt x="559554" y="1190334"/>
                      <a:pt x="556938" y="1187062"/>
                      <a:pt x="553669" y="1183136"/>
                    </a:cubicBezTo>
                    <a:cubicBezTo>
                      <a:pt x="550399" y="1179210"/>
                      <a:pt x="552361" y="1179210"/>
                      <a:pt x="551053" y="1175283"/>
                    </a:cubicBezTo>
                    <a:cubicBezTo>
                      <a:pt x="549745" y="1171357"/>
                      <a:pt x="548437" y="1170048"/>
                      <a:pt x="547129" y="1164813"/>
                    </a:cubicBezTo>
                    <a:cubicBezTo>
                      <a:pt x="545821" y="1159578"/>
                      <a:pt x="543205" y="1159578"/>
                      <a:pt x="540589" y="1156960"/>
                    </a:cubicBezTo>
                    <a:cubicBezTo>
                      <a:pt x="537973" y="1153688"/>
                      <a:pt x="532742" y="1154997"/>
                      <a:pt x="533396" y="1153034"/>
                    </a:cubicBezTo>
                    <a:cubicBezTo>
                      <a:pt x="534704" y="1151071"/>
                      <a:pt x="535358" y="1148453"/>
                      <a:pt x="536012" y="1144527"/>
                    </a:cubicBezTo>
                    <a:cubicBezTo>
                      <a:pt x="536012" y="1140601"/>
                      <a:pt x="534050" y="1134057"/>
                      <a:pt x="537320" y="1134711"/>
                    </a:cubicBezTo>
                    <a:cubicBezTo>
                      <a:pt x="540589" y="1135366"/>
                      <a:pt x="541897" y="1143218"/>
                      <a:pt x="541897" y="1146490"/>
                    </a:cubicBezTo>
                    <a:cubicBezTo>
                      <a:pt x="541897" y="1149762"/>
                      <a:pt x="545167" y="1150416"/>
                      <a:pt x="546475" y="1152380"/>
                    </a:cubicBezTo>
                    <a:cubicBezTo>
                      <a:pt x="547783" y="1154343"/>
                      <a:pt x="546475" y="1156306"/>
                      <a:pt x="547129" y="1157615"/>
                    </a:cubicBezTo>
                    <a:cubicBezTo>
                      <a:pt x="548437" y="1158924"/>
                      <a:pt x="552361" y="1162850"/>
                      <a:pt x="551053" y="1164159"/>
                    </a:cubicBezTo>
                    <a:cubicBezTo>
                      <a:pt x="549745" y="1165467"/>
                      <a:pt x="554977" y="1173320"/>
                      <a:pt x="555630" y="1176592"/>
                    </a:cubicBezTo>
                    <a:cubicBezTo>
                      <a:pt x="555630" y="1179864"/>
                      <a:pt x="558246" y="1179210"/>
                      <a:pt x="562170" y="1177901"/>
                    </a:cubicBezTo>
                    <a:cubicBezTo>
                      <a:pt x="566094" y="1177246"/>
                      <a:pt x="562170" y="1173974"/>
                      <a:pt x="567402" y="1173320"/>
                    </a:cubicBezTo>
                    <a:cubicBezTo>
                      <a:pt x="571979" y="1173320"/>
                      <a:pt x="575249" y="1177246"/>
                      <a:pt x="578519" y="1179210"/>
                    </a:cubicBezTo>
                    <a:cubicBezTo>
                      <a:pt x="581135" y="1180518"/>
                      <a:pt x="584405" y="1177246"/>
                      <a:pt x="585712" y="1173320"/>
                    </a:cubicBezTo>
                    <a:cubicBezTo>
                      <a:pt x="587020" y="1169394"/>
                      <a:pt x="582443" y="1170048"/>
                      <a:pt x="579173" y="1167431"/>
                    </a:cubicBezTo>
                    <a:cubicBezTo>
                      <a:pt x="575903" y="1164813"/>
                      <a:pt x="579827" y="1164813"/>
                      <a:pt x="583751" y="1162850"/>
                    </a:cubicBezTo>
                    <a:cubicBezTo>
                      <a:pt x="587675" y="1160887"/>
                      <a:pt x="589636" y="1168085"/>
                      <a:pt x="592906" y="1168085"/>
                    </a:cubicBezTo>
                    <a:cubicBezTo>
                      <a:pt x="596176" y="1168085"/>
                      <a:pt x="596830" y="1164813"/>
                      <a:pt x="598138" y="1164159"/>
                    </a:cubicBezTo>
                    <a:cubicBezTo>
                      <a:pt x="599446" y="1163504"/>
                      <a:pt x="598138" y="1160232"/>
                      <a:pt x="597484" y="1158269"/>
                    </a:cubicBezTo>
                    <a:cubicBezTo>
                      <a:pt x="596830" y="1156960"/>
                      <a:pt x="600100" y="1156306"/>
                      <a:pt x="600754" y="1153034"/>
                    </a:cubicBezTo>
                    <a:cubicBezTo>
                      <a:pt x="600754" y="1149762"/>
                      <a:pt x="596176" y="1150416"/>
                      <a:pt x="596830" y="1148453"/>
                    </a:cubicBezTo>
                    <a:cubicBezTo>
                      <a:pt x="597484" y="1145836"/>
                      <a:pt x="605331" y="1141909"/>
                      <a:pt x="603369" y="1140601"/>
                    </a:cubicBezTo>
                    <a:cubicBezTo>
                      <a:pt x="601408" y="1139292"/>
                      <a:pt x="597484" y="1140601"/>
                      <a:pt x="593560" y="1139946"/>
                    </a:cubicBezTo>
                    <a:cubicBezTo>
                      <a:pt x="589636" y="1139946"/>
                      <a:pt x="590290" y="1141909"/>
                      <a:pt x="588328" y="1143873"/>
                    </a:cubicBezTo>
                    <a:cubicBezTo>
                      <a:pt x="585712" y="1145181"/>
                      <a:pt x="583751" y="1145181"/>
                      <a:pt x="579827" y="1142564"/>
                    </a:cubicBezTo>
                    <a:cubicBezTo>
                      <a:pt x="575903" y="1139946"/>
                      <a:pt x="581789" y="1140601"/>
                      <a:pt x="585059" y="1138637"/>
                    </a:cubicBezTo>
                    <a:cubicBezTo>
                      <a:pt x="588328" y="1137329"/>
                      <a:pt x="587675" y="1134057"/>
                      <a:pt x="589636" y="1132748"/>
                    </a:cubicBezTo>
                    <a:cubicBezTo>
                      <a:pt x="591598" y="1131439"/>
                      <a:pt x="595522" y="1132748"/>
                      <a:pt x="600100" y="1128822"/>
                    </a:cubicBezTo>
                    <a:cubicBezTo>
                      <a:pt x="604677" y="1124895"/>
                      <a:pt x="600754" y="1123586"/>
                      <a:pt x="601408" y="1120969"/>
                    </a:cubicBezTo>
                    <a:cubicBezTo>
                      <a:pt x="601408" y="1117697"/>
                      <a:pt x="604677" y="1115734"/>
                      <a:pt x="604024" y="1112462"/>
                    </a:cubicBezTo>
                    <a:cubicBezTo>
                      <a:pt x="603369" y="1109190"/>
                      <a:pt x="604024" y="1107881"/>
                      <a:pt x="606639" y="1107227"/>
                    </a:cubicBezTo>
                    <a:cubicBezTo>
                      <a:pt x="608601" y="1106572"/>
                      <a:pt x="615795" y="1107881"/>
                      <a:pt x="617757" y="1105918"/>
                    </a:cubicBezTo>
                    <a:cubicBezTo>
                      <a:pt x="619718" y="1103955"/>
                      <a:pt x="615795" y="1101992"/>
                      <a:pt x="614487" y="1098720"/>
                    </a:cubicBezTo>
                    <a:cubicBezTo>
                      <a:pt x="613179" y="1095448"/>
                      <a:pt x="617103" y="1095448"/>
                      <a:pt x="618410" y="1094793"/>
                    </a:cubicBezTo>
                    <a:cubicBezTo>
                      <a:pt x="619718" y="1094139"/>
                      <a:pt x="624950" y="1098720"/>
                      <a:pt x="628220" y="1096757"/>
                    </a:cubicBezTo>
                    <a:cubicBezTo>
                      <a:pt x="631490" y="1095448"/>
                      <a:pt x="624950" y="1088250"/>
                      <a:pt x="628220" y="1087595"/>
                    </a:cubicBezTo>
                    <a:cubicBezTo>
                      <a:pt x="630836" y="1086941"/>
                      <a:pt x="632144" y="1094139"/>
                      <a:pt x="634759" y="1094793"/>
                    </a:cubicBezTo>
                    <a:cubicBezTo>
                      <a:pt x="637376" y="1095448"/>
                      <a:pt x="636722" y="1100029"/>
                      <a:pt x="642607" y="1096757"/>
                    </a:cubicBezTo>
                    <a:cubicBezTo>
                      <a:pt x="648493" y="1092830"/>
                      <a:pt x="643915" y="1088250"/>
                      <a:pt x="643261" y="1085632"/>
                    </a:cubicBezTo>
                    <a:cubicBezTo>
                      <a:pt x="643261" y="1083014"/>
                      <a:pt x="645223" y="1078434"/>
                      <a:pt x="646531" y="1075816"/>
                    </a:cubicBezTo>
                    <a:cubicBezTo>
                      <a:pt x="647839" y="1072544"/>
                      <a:pt x="651109" y="1075816"/>
                      <a:pt x="655686" y="1071235"/>
                    </a:cubicBezTo>
                    <a:cubicBezTo>
                      <a:pt x="660264" y="1066655"/>
                      <a:pt x="655033" y="1053567"/>
                      <a:pt x="655686" y="1050295"/>
                    </a:cubicBezTo>
                    <a:cubicBezTo>
                      <a:pt x="656341" y="1047023"/>
                      <a:pt x="658956" y="1047023"/>
                      <a:pt x="658956" y="1043751"/>
                    </a:cubicBezTo>
                    <a:cubicBezTo>
                      <a:pt x="658956" y="1040479"/>
                      <a:pt x="665496" y="1047023"/>
                      <a:pt x="666804" y="1047677"/>
                    </a:cubicBezTo>
                    <a:cubicBezTo>
                      <a:pt x="668112" y="1047677"/>
                      <a:pt x="674651" y="1052912"/>
                      <a:pt x="677267" y="1050949"/>
                    </a:cubicBezTo>
                    <a:cubicBezTo>
                      <a:pt x="679883" y="1048986"/>
                      <a:pt x="676613" y="1045060"/>
                      <a:pt x="673997" y="1043097"/>
                    </a:cubicBezTo>
                    <a:cubicBezTo>
                      <a:pt x="671382" y="1041133"/>
                      <a:pt x="668766" y="1038516"/>
                      <a:pt x="668766" y="1035898"/>
                    </a:cubicBezTo>
                    <a:cubicBezTo>
                      <a:pt x="668766" y="1033281"/>
                      <a:pt x="664842" y="1031972"/>
                      <a:pt x="666804" y="1028046"/>
                    </a:cubicBezTo>
                    <a:cubicBezTo>
                      <a:pt x="669420" y="1024119"/>
                      <a:pt x="670727" y="1030009"/>
                      <a:pt x="673343" y="1031972"/>
                    </a:cubicBezTo>
                    <a:cubicBezTo>
                      <a:pt x="675959" y="1033281"/>
                      <a:pt x="676613" y="1033281"/>
                      <a:pt x="678575" y="1033935"/>
                    </a:cubicBezTo>
                    <a:cubicBezTo>
                      <a:pt x="680537" y="1033935"/>
                      <a:pt x="682499" y="1042442"/>
                      <a:pt x="682499" y="1044405"/>
                    </a:cubicBezTo>
                    <a:cubicBezTo>
                      <a:pt x="682499" y="1046369"/>
                      <a:pt x="685115" y="1049640"/>
                      <a:pt x="689692" y="1048332"/>
                    </a:cubicBezTo>
                    <a:cubicBezTo>
                      <a:pt x="694270" y="1047023"/>
                      <a:pt x="693616" y="1044405"/>
                      <a:pt x="692308" y="1039825"/>
                    </a:cubicBezTo>
                    <a:cubicBezTo>
                      <a:pt x="691000" y="1035244"/>
                      <a:pt x="689692" y="1033281"/>
                      <a:pt x="689692" y="1030663"/>
                    </a:cubicBezTo>
                    <a:cubicBezTo>
                      <a:pt x="689692" y="1028046"/>
                      <a:pt x="692962" y="1028046"/>
                      <a:pt x="695578" y="1026082"/>
                    </a:cubicBezTo>
                    <a:cubicBezTo>
                      <a:pt x="698194" y="1024119"/>
                      <a:pt x="697540" y="1020847"/>
                      <a:pt x="697540" y="1018884"/>
                    </a:cubicBezTo>
                    <a:cubicBezTo>
                      <a:pt x="697540" y="1016921"/>
                      <a:pt x="701464" y="1015612"/>
                      <a:pt x="703425" y="1014958"/>
                    </a:cubicBezTo>
                    <a:cubicBezTo>
                      <a:pt x="705388" y="1014958"/>
                      <a:pt x="709965" y="1014303"/>
                      <a:pt x="709965" y="1010377"/>
                    </a:cubicBezTo>
                    <a:cubicBezTo>
                      <a:pt x="709965" y="1007105"/>
                      <a:pt x="708657" y="1006451"/>
                      <a:pt x="709965" y="1003833"/>
                    </a:cubicBezTo>
                    <a:cubicBezTo>
                      <a:pt x="711273" y="1001216"/>
                      <a:pt x="714543" y="1002524"/>
                      <a:pt x="716505" y="1002524"/>
                    </a:cubicBezTo>
                    <a:cubicBezTo>
                      <a:pt x="717813" y="1002524"/>
                      <a:pt x="723044" y="1002524"/>
                      <a:pt x="725006" y="1001216"/>
                    </a:cubicBezTo>
                    <a:cubicBezTo>
                      <a:pt x="727622" y="999907"/>
                      <a:pt x="726314" y="995326"/>
                      <a:pt x="727622" y="992054"/>
                    </a:cubicBezTo>
                    <a:cubicBezTo>
                      <a:pt x="728276" y="988782"/>
                      <a:pt x="729584" y="987473"/>
                      <a:pt x="731546" y="983547"/>
                    </a:cubicBezTo>
                    <a:cubicBezTo>
                      <a:pt x="733508" y="979621"/>
                      <a:pt x="733508" y="982238"/>
                      <a:pt x="735470" y="982893"/>
                    </a:cubicBezTo>
                    <a:cubicBezTo>
                      <a:pt x="737431" y="982893"/>
                      <a:pt x="738086" y="981584"/>
                      <a:pt x="738739" y="980930"/>
                    </a:cubicBezTo>
                    <a:cubicBezTo>
                      <a:pt x="738739" y="980275"/>
                      <a:pt x="743971" y="978312"/>
                      <a:pt x="745933" y="976349"/>
                    </a:cubicBezTo>
                    <a:cubicBezTo>
                      <a:pt x="747895" y="974386"/>
                      <a:pt x="747895" y="968496"/>
                      <a:pt x="748549" y="967842"/>
                    </a:cubicBezTo>
                    <a:cubicBezTo>
                      <a:pt x="749203" y="967187"/>
                      <a:pt x="751165" y="972423"/>
                      <a:pt x="752472" y="973077"/>
                    </a:cubicBezTo>
                    <a:cubicBezTo>
                      <a:pt x="753780" y="973731"/>
                      <a:pt x="756396" y="969805"/>
                      <a:pt x="757704" y="968496"/>
                    </a:cubicBezTo>
                    <a:cubicBezTo>
                      <a:pt x="759012" y="967187"/>
                      <a:pt x="759666" y="964570"/>
                      <a:pt x="761628" y="961298"/>
                    </a:cubicBezTo>
                    <a:cubicBezTo>
                      <a:pt x="763590" y="958026"/>
                      <a:pt x="762936" y="956717"/>
                      <a:pt x="767514" y="954100"/>
                    </a:cubicBezTo>
                    <a:cubicBezTo>
                      <a:pt x="769476" y="953445"/>
                      <a:pt x="766860" y="944284"/>
                      <a:pt x="766860" y="942321"/>
                    </a:cubicBezTo>
                    <a:cubicBezTo>
                      <a:pt x="766860" y="939703"/>
                      <a:pt x="768821" y="939049"/>
                      <a:pt x="770784" y="936431"/>
                    </a:cubicBezTo>
                    <a:cubicBezTo>
                      <a:pt x="772745" y="933814"/>
                      <a:pt x="771437" y="931196"/>
                      <a:pt x="770129" y="927270"/>
                    </a:cubicBezTo>
                    <a:cubicBezTo>
                      <a:pt x="768821" y="923343"/>
                      <a:pt x="771437" y="920071"/>
                      <a:pt x="773399" y="915491"/>
                    </a:cubicBezTo>
                    <a:cubicBezTo>
                      <a:pt x="774707" y="910910"/>
                      <a:pt x="773399" y="905675"/>
                      <a:pt x="773399" y="902403"/>
                    </a:cubicBezTo>
                    <a:cubicBezTo>
                      <a:pt x="772745" y="899131"/>
                      <a:pt x="776669" y="899131"/>
                      <a:pt x="777977" y="896513"/>
                    </a:cubicBezTo>
                    <a:cubicBezTo>
                      <a:pt x="779285" y="893896"/>
                      <a:pt x="781247" y="888661"/>
                      <a:pt x="782555" y="888661"/>
                    </a:cubicBezTo>
                    <a:cubicBezTo>
                      <a:pt x="783863" y="888661"/>
                      <a:pt x="787786" y="885389"/>
                      <a:pt x="789094" y="882117"/>
                    </a:cubicBezTo>
                    <a:cubicBezTo>
                      <a:pt x="790402" y="878845"/>
                      <a:pt x="789748" y="874919"/>
                      <a:pt x="791056" y="872955"/>
                    </a:cubicBezTo>
                    <a:cubicBezTo>
                      <a:pt x="792364" y="870992"/>
                      <a:pt x="796288" y="867720"/>
                      <a:pt x="799558" y="864448"/>
                    </a:cubicBezTo>
                    <a:cubicBezTo>
                      <a:pt x="802828" y="861176"/>
                      <a:pt x="808059" y="853978"/>
                      <a:pt x="810021" y="850052"/>
                    </a:cubicBezTo>
                    <a:cubicBezTo>
                      <a:pt x="811983" y="846125"/>
                      <a:pt x="814599" y="842199"/>
                      <a:pt x="812637" y="838273"/>
                    </a:cubicBezTo>
                    <a:cubicBezTo>
                      <a:pt x="810675" y="834346"/>
                      <a:pt x="808059" y="840236"/>
                      <a:pt x="806752" y="840236"/>
                    </a:cubicBezTo>
                    <a:cubicBezTo>
                      <a:pt x="805444" y="840236"/>
                      <a:pt x="801520" y="839582"/>
                      <a:pt x="801520" y="836964"/>
                    </a:cubicBezTo>
                    <a:cubicBezTo>
                      <a:pt x="801520" y="834346"/>
                      <a:pt x="808713" y="827803"/>
                      <a:pt x="808713" y="825839"/>
                    </a:cubicBezTo>
                    <a:cubicBezTo>
                      <a:pt x="808713" y="823876"/>
                      <a:pt x="799558" y="830420"/>
                      <a:pt x="799558" y="827803"/>
                    </a:cubicBezTo>
                    <a:cubicBezTo>
                      <a:pt x="799558" y="825185"/>
                      <a:pt x="803482" y="820604"/>
                      <a:pt x="802828" y="819950"/>
                    </a:cubicBezTo>
                    <a:cubicBezTo>
                      <a:pt x="802174" y="818641"/>
                      <a:pt x="800212" y="821913"/>
                      <a:pt x="798250" y="822567"/>
                    </a:cubicBezTo>
                    <a:cubicBezTo>
                      <a:pt x="796288" y="822567"/>
                      <a:pt x="796942" y="817987"/>
                      <a:pt x="795634" y="816023"/>
                    </a:cubicBezTo>
                    <a:cubicBezTo>
                      <a:pt x="794326" y="814715"/>
                      <a:pt x="792364" y="816023"/>
                      <a:pt x="787133" y="817332"/>
                    </a:cubicBezTo>
                    <a:cubicBezTo>
                      <a:pt x="782555" y="817987"/>
                      <a:pt x="787133" y="817332"/>
                      <a:pt x="784517" y="816023"/>
                    </a:cubicBezTo>
                    <a:cubicBezTo>
                      <a:pt x="781901" y="814715"/>
                      <a:pt x="780593" y="811443"/>
                      <a:pt x="779939" y="808171"/>
                    </a:cubicBezTo>
                    <a:cubicBezTo>
                      <a:pt x="779285" y="805553"/>
                      <a:pt x="770784" y="808171"/>
                      <a:pt x="770784" y="802281"/>
                    </a:cubicBezTo>
                    <a:cubicBezTo>
                      <a:pt x="770784" y="797046"/>
                      <a:pt x="781247" y="804899"/>
                      <a:pt x="783209" y="800973"/>
                    </a:cubicBezTo>
                    <a:cubicBezTo>
                      <a:pt x="785825" y="796392"/>
                      <a:pt x="778631" y="795737"/>
                      <a:pt x="776669" y="793120"/>
                    </a:cubicBezTo>
                    <a:cubicBezTo>
                      <a:pt x="775361" y="791157"/>
                      <a:pt x="781247" y="789848"/>
                      <a:pt x="780593" y="787230"/>
                    </a:cubicBezTo>
                    <a:cubicBezTo>
                      <a:pt x="780593" y="784613"/>
                      <a:pt x="776669" y="784613"/>
                      <a:pt x="774053" y="783958"/>
                    </a:cubicBezTo>
                    <a:cubicBezTo>
                      <a:pt x="771437" y="783958"/>
                      <a:pt x="762936" y="786576"/>
                      <a:pt x="764244" y="783304"/>
                    </a:cubicBezTo>
                    <a:cubicBezTo>
                      <a:pt x="764898" y="780032"/>
                      <a:pt x="756396" y="776760"/>
                      <a:pt x="759012" y="772179"/>
                    </a:cubicBezTo>
                    <a:cubicBezTo>
                      <a:pt x="761628" y="767599"/>
                      <a:pt x="765552" y="778723"/>
                      <a:pt x="766860" y="778723"/>
                    </a:cubicBezTo>
                    <a:cubicBezTo>
                      <a:pt x="768168" y="778723"/>
                      <a:pt x="768168" y="774797"/>
                      <a:pt x="770129" y="770871"/>
                    </a:cubicBezTo>
                    <a:cubicBezTo>
                      <a:pt x="772091" y="767599"/>
                      <a:pt x="770784" y="763672"/>
                      <a:pt x="770784" y="761709"/>
                    </a:cubicBezTo>
                    <a:cubicBezTo>
                      <a:pt x="770784" y="759746"/>
                      <a:pt x="770784" y="757128"/>
                      <a:pt x="772091" y="753856"/>
                    </a:cubicBezTo>
                    <a:cubicBezTo>
                      <a:pt x="773399" y="750585"/>
                      <a:pt x="776669" y="751239"/>
                      <a:pt x="778631" y="750585"/>
                    </a:cubicBezTo>
                    <a:cubicBezTo>
                      <a:pt x="780593" y="749930"/>
                      <a:pt x="779285" y="745349"/>
                      <a:pt x="781247" y="742732"/>
                    </a:cubicBezTo>
                    <a:cubicBezTo>
                      <a:pt x="783209" y="739460"/>
                      <a:pt x="785825" y="738151"/>
                      <a:pt x="785825" y="736188"/>
                    </a:cubicBezTo>
                    <a:cubicBezTo>
                      <a:pt x="785825" y="734225"/>
                      <a:pt x="784517" y="732262"/>
                      <a:pt x="785825" y="730299"/>
                    </a:cubicBezTo>
                    <a:cubicBezTo>
                      <a:pt x="787133" y="728335"/>
                      <a:pt x="790402" y="727681"/>
                      <a:pt x="789094" y="725718"/>
                    </a:cubicBezTo>
                    <a:cubicBezTo>
                      <a:pt x="787133" y="723755"/>
                      <a:pt x="788440" y="720483"/>
                      <a:pt x="787133" y="717865"/>
                    </a:cubicBezTo>
                    <a:cubicBezTo>
                      <a:pt x="785825" y="715248"/>
                      <a:pt x="791056" y="715902"/>
                      <a:pt x="791710" y="713284"/>
                    </a:cubicBezTo>
                    <a:cubicBezTo>
                      <a:pt x="792364" y="710667"/>
                      <a:pt x="788440" y="706086"/>
                      <a:pt x="787786" y="704123"/>
                    </a:cubicBezTo>
                    <a:cubicBezTo>
                      <a:pt x="786478" y="702160"/>
                      <a:pt x="785825" y="698888"/>
                      <a:pt x="786478" y="696270"/>
                    </a:cubicBezTo>
                    <a:cubicBezTo>
                      <a:pt x="787133" y="693653"/>
                      <a:pt x="792364" y="693653"/>
                      <a:pt x="793018" y="690381"/>
                    </a:cubicBezTo>
                    <a:cubicBezTo>
                      <a:pt x="793018" y="686454"/>
                      <a:pt x="796288" y="685146"/>
                      <a:pt x="795634" y="683182"/>
                    </a:cubicBezTo>
                    <a:cubicBezTo>
                      <a:pt x="794980" y="681219"/>
                      <a:pt x="792364" y="683182"/>
                      <a:pt x="790402" y="683182"/>
                    </a:cubicBezTo>
                    <a:cubicBezTo>
                      <a:pt x="788440" y="683182"/>
                      <a:pt x="788440" y="678602"/>
                      <a:pt x="787133" y="676639"/>
                    </a:cubicBezTo>
                    <a:cubicBezTo>
                      <a:pt x="785825" y="674675"/>
                      <a:pt x="781901" y="682528"/>
                      <a:pt x="777977" y="680565"/>
                    </a:cubicBezTo>
                    <a:cubicBezTo>
                      <a:pt x="774053" y="678602"/>
                      <a:pt x="775361" y="675330"/>
                      <a:pt x="777977" y="671404"/>
                    </a:cubicBezTo>
                    <a:cubicBezTo>
                      <a:pt x="780593" y="667477"/>
                      <a:pt x="781901" y="667477"/>
                      <a:pt x="783863" y="666823"/>
                    </a:cubicBezTo>
                    <a:cubicBezTo>
                      <a:pt x="785825" y="665514"/>
                      <a:pt x="789094" y="664860"/>
                      <a:pt x="790402" y="664205"/>
                    </a:cubicBezTo>
                    <a:cubicBezTo>
                      <a:pt x="791710" y="664205"/>
                      <a:pt x="796288" y="664205"/>
                      <a:pt x="798904" y="664205"/>
                    </a:cubicBezTo>
                    <a:cubicBezTo>
                      <a:pt x="801520" y="664205"/>
                      <a:pt x="804789" y="664860"/>
                      <a:pt x="807405" y="663551"/>
                    </a:cubicBezTo>
                    <a:cubicBezTo>
                      <a:pt x="810021" y="661588"/>
                      <a:pt x="810021" y="658970"/>
                      <a:pt x="812637" y="658316"/>
                    </a:cubicBezTo>
                    <a:cubicBezTo>
                      <a:pt x="815253" y="657661"/>
                      <a:pt x="814599" y="656353"/>
                      <a:pt x="813945" y="651772"/>
                    </a:cubicBezTo>
                    <a:cubicBezTo>
                      <a:pt x="813291" y="647191"/>
                      <a:pt x="810675" y="649154"/>
                      <a:pt x="806752" y="647845"/>
                    </a:cubicBezTo>
                    <a:cubicBezTo>
                      <a:pt x="802828" y="646537"/>
                      <a:pt x="794326" y="636066"/>
                      <a:pt x="801520" y="6373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2">
              <a:extLst>
                <a:ext uri="{FF2B5EF4-FFF2-40B4-BE49-F238E27FC236}">
                  <a16:creationId xmlns:a16="http://schemas.microsoft.com/office/drawing/2014/main" id="{7F2F29F9-E796-9552-C3EE-3F39E73CC4B2}"/>
                </a:ext>
              </a:extLst>
            </p:cNvPr>
            <p:cNvGrpSpPr/>
            <p:nvPr/>
          </p:nvGrpSpPr>
          <p:grpSpPr>
            <a:xfrm>
              <a:off x="198865" y="2209406"/>
              <a:ext cx="996550" cy="1595182"/>
              <a:chOff x="198865" y="2209406"/>
              <a:chExt cx="996550" cy="1595182"/>
            </a:xfrm>
            <a:solidFill>
              <a:srgbClr val="EDEDEE"/>
            </a:solidFill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9C8A2816-5F62-42C9-FCF4-C5F1E8042049}"/>
                  </a:ext>
                </a:extLst>
              </p:cNvPr>
              <p:cNvSpPr/>
              <p:nvPr/>
            </p:nvSpPr>
            <p:spPr>
              <a:xfrm>
                <a:off x="842484" y="2209406"/>
                <a:ext cx="51655" cy="57680"/>
              </a:xfrm>
              <a:custGeom>
                <a:avLst/>
                <a:gdLst>
                  <a:gd name="connsiteX0" fmla="*/ 340 w 51655"/>
                  <a:gd name="connsiteY0" fmla="*/ 27702 h 57680"/>
                  <a:gd name="connsiteX1" fmla="*/ 4264 w 51655"/>
                  <a:gd name="connsiteY1" fmla="*/ 16578 h 57680"/>
                  <a:gd name="connsiteX2" fmla="*/ 8188 w 51655"/>
                  <a:gd name="connsiteY2" fmla="*/ 3490 h 57680"/>
                  <a:gd name="connsiteX3" fmla="*/ 19305 w 51655"/>
                  <a:gd name="connsiteY3" fmla="*/ 1527 h 57680"/>
                  <a:gd name="connsiteX4" fmla="*/ 27807 w 51655"/>
                  <a:gd name="connsiteY4" fmla="*/ 7417 h 57680"/>
                  <a:gd name="connsiteX5" fmla="*/ 31730 w 51655"/>
                  <a:gd name="connsiteY5" fmla="*/ 13960 h 57680"/>
                  <a:gd name="connsiteX6" fmla="*/ 35000 w 51655"/>
                  <a:gd name="connsiteY6" fmla="*/ 19195 h 57680"/>
                  <a:gd name="connsiteX7" fmla="*/ 28461 w 51655"/>
                  <a:gd name="connsiteY7" fmla="*/ 24430 h 57680"/>
                  <a:gd name="connsiteX8" fmla="*/ 23229 w 51655"/>
                  <a:gd name="connsiteY8" fmla="*/ 29666 h 57680"/>
                  <a:gd name="connsiteX9" fmla="*/ 28461 w 51655"/>
                  <a:gd name="connsiteY9" fmla="*/ 32283 h 57680"/>
                  <a:gd name="connsiteX10" fmla="*/ 34346 w 51655"/>
                  <a:gd name="connsiteY10" fmla="*/ 30320 h 57680"/>
                  <a:gd name="connsiteX11" fmla="*/ 39578 w 51655"/>
                  <a:gd name="connsiteY11" fmla="*/ 31629 h 57680"/>
                  <a:gd name="connsiteX12" fmla="*/ 44810 w 51655"/>
                  <a:gd name="connsiteY12" fmla="*/ 37518 h 57680"/>
                  <a:gd name="connsiteX13" fmla="*/ 48733 w 51655"/>
                  <a:gd name="connsiteY13" fmla="*/ 43408 h 57680"/>
                  <a:gd name="connsiteX14" fmla="*/ 51349 w 51655"/>
                  <a:gd name="connsiteY14" fmla="*/ 52569 h 57680"/>
                  <a:gd name="connsiteX15" fmla="*/ 44810 w 51655"/>
                  <a:gd name="connsiteY15" fmla="*/ 57150 h 57680"/>
                  <a:gd name="connsiteX16" fmla="*/ 38270 w 51655"/>
                  <a:gd name="connsiteY16" fmla="*/ 50606 h 57680"/>
                  <a:gd name="connsiteX17" fmla="*/ 35000 w 51655"/>
                  <a:gd name="connsiteY17" fmla="*/ 40136 h 57680"/>
                  <a:gd name="connsiteX18" fmla="*/ 26499 w 51655"/>
                  <a:gd name="connsiteY18" fmla="*/ 42754 h 57680"/>
                  <a:gd name="connsiteX19" fmla="*/ 16035 w 51655"/>
                  <a:gd name="connsiteY19" fmla="*/ 43408 h 57680"/>
                  <a:gd name="connsiteX20" fmla="*/ 12112 w 51655"/>
                  <a:gd name="connsiteY20" fmla="*/ 36864 h 57680"/>
                  <a:gd name="connsiteX21" fmla="*/ 14073 w 51655"/>
                  <a:gd name="connsiteY21" fmla="*/ 25739 h 57680"/>
                  <a:gd name="connsiteX22" fmla="*/ 7534 w 51655"/>
                  <a:gd name="connsiteY22" fmla="*/ 25739 h 57680"/>
                  <a:gd name="connsiteX23" fmla="*/ 5572 w 51655"/>
                  <a:gd name="connsiteY23" fmla="*/ 34901 h 57680"/>
                  <a:gd name="connsiteX24" fmla="*/ 340 w 51655"/>
                  <a:gd name="connsiteY24" fmla="*/ 27702 h 5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1655" h="57680">
                    <a:moveTo>
                      <a:pt x="340" y="27702"/>
                    </a:moveTo>
                    <a:cubicBezTo>
                      <a:pt x="3610" y="21813"/>
                      <a:pt x="3610" y="22467"/>
                      <a:pt x="4264" y="16578"/>
                    </a:cubicBezTo>
                    <a:cubicBezTo>
                      <a:pt x="4264" y="10688"/>
                      <a:pt x="2956" y="6108"/>
                      <a:pt x="8188" y="3490"/>
                    </a:cubicBezTo>
                    <a:cubicBezTo>
                      <a:pt x="13419" y="873"/>
                      <a:pt x="14727" y="-1745"/>
                      <a:pt x="19305" y="1527"/>
                    </a:cubicBezTo>
                    <a:cubicBezTo>
                      <a:pt x="23883" y="4799"/>
                      <a:pt x="23883" y="6762"/>
                      <a:pt x="27807" y="7417"/>
                    </a:cubicBezTo>
                    <a:cubicBezTo>
                      <a:pt x="32384" y="7417"/>
                      <a:pt x="30422" y="11997"/>
                      <a:pt x="31730" y="13960"/>
                    </a:cubicBezTo>
                    <a:cubicBezTo>
                      <a:pt x="33038" y="15924"/>
                      <a:pt x="36308" y="15924"/>
                      <a:pt x="35000" y="19195"/>
                    </a:cubicBezTo>
                    <a:cubicBezTo>
                      <a:pt x="33692" y="22467"/>
                      <a:pt x="31076" y="22467"/>
                      <a:pt x="28461" y="24430"/>
                    </a:cubicBezTo>
                    <a:cubicBezTo>
                      <a:pt x="25845" y="26394"/>
                      <a:pt x="22575" y="28357"/>
                      <a:pt x="23229" y="29666"/>
                    </a:cubicBezTo>
                    <a:cubicBezTo>
                      <a:pt x="23883" y="31629"/>
                      <a:pt x="25845" y="33592"/>
                      <a:pt x="28461" y="32283"/>
                    </a:cubicBezTo>
                    <a:cubicBezTo>
                      <a:pt x="31076" y="30974"/>
                      <a:pt x="33038" y="29011"/>
                      <a:pt x="34346" y="30320"/>
                    </a:cubicBezTo>
                    <a:cubicBezTo>
                      <a:pt x="35000" y="31629"/>
                      <a:pt x="36308" y="29666"/>
                      <a:pt x="39578" y="31629"/>
                    </a:cubicBezTo>
                    <a:cubicBezTo>
                      <a:pt x="43502" y="33592"/>
                      <a:pt x="40886" y="37518"/>
                      <a:pt x="44810" y="37518"/>
                    </a:cubicBezTo>
                    <a:cubicBezTo>
                      <a:pt x="48733" y="37518"/>
                      <a:pt x="48079" y="39482"/>
                      <a:pt x="48733" y="43408"/>
                    </a:cubicBezTo>
                    <a:cubicBezTo>
                      <a:pt x="49387" y="47334"/>
                      <a:pt x="52657" y="49952"/>
                      <a:pt x="51349" y="52569"/>
                    </a:cubicBezTo>
                    <a:cubicBezTo>
                      <a:pt x="50041" y="55187"/>
                      <a:pt x="47425" y="59113"/>
                      <a:pt x="44810" y="57150"/>
                    </a:cubicBezTo>
                    <a:cubicBezTo>
                      <a:pt x="42194" y="55187"/>
                      <a:pt x="38924" y="55187"/>
                      <a:pt x="38270" y="50606"/>
                    </a:cubicBezTo>
                    <a:cubicBezTo>
                      <a:pt x="37616" y="46025"/>
                      <a:pt x="36962" y="39482"/>
                      <a:pt x="35000" y="40136"/>
                    </a:cubicBezTo>
                    <a:cubicBezTo>
                      <a:pt x="33038" y="40136"/>
                      <a:pt x="30422" y="42754"/>
                      <a:pt x="26499" y="42754"/>
                    </a:cubicBezTo>
                    <a:cubicBezTo>
                      <a:pt x="22575" y="42754"/>
                      <a:pt x="18651" y="45371"/>
                      <a:pt x="16035" y="43408"/>
                    </a:cubicBezTo>
                    <a:cubicBezTo>
                      <a:pt x="13419" y="41445"/>
                      <a:pt x="10804" y="38827"/>
                      <a:pt x="12112" y="36864"/>
                    </a:cubicBezTo>
                    <a:cubicBezTo>
                      <a:pt x="13419" y="34901"/>
                      <a:pt x="16689" y="29011"/>
                      <a:pt x="14073" y="25739"/>
                    </a:cubicBezTo>
                    <a:cubicBezTo>
                      <a:pt x="11458" y="22467"/>
                      <a:pt x="8842" y="21159"/>
                      <a:pt x="7534" y="25739"/>
                    </a:cubicBezTo>
                    <a:cubicBezTo>
                      <a:pt x="6880" y="30974"/>
                      <a:pt x="9496" y="34901"/>
                      <a:pt x="5572" y="34901"/>
                    </a:cubicBezTo>
                    <a:cubicBezTo>
                      <a:pt x="1648" y="34901"/>
                      <a:pt x="-968" y="29666"/>
                      <a:pt x="340" y="2770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5008116-C777-DC97-E91E-7154969269E6}"/>
                  </a:ext>
                </a:extLst>
              </p:cNvPr>
              <p:cNvSpPr/>
              <p:nvPr/>
            </p:nvSpPr>
            <p:spPr>
              <a:xfrm>
                <a:off x="830903" y="2249368"/>
                <a:ext cx="27100" cy="28241"/>
              </a:xfrm>
              <a:custGeom>
                <a:avLst/>
                <a:gdLst>
                  <a:gd name="connsiteX0" fmla="*/ 4074 w 27100"/>
                  <a:gd name="connsiteY0" fmla="*/ 173 h 28241"/>
                  <a:gd name="connsiteX1" fmla="*/ 17153 w 27100"/>
                  <a:gd name="connsiteY1" fmla="*/ 3445 h 28241"/>
                  <a:gd name="connsiteX2" fmla="*/ 23693 w 27100"/>
                  <a:gd name="connsiteY2" fmla="*/ 14570 h 28241"/>
                  <a:gd name="connsiteX3" fmla="*/ 25654 w 27100"/>
                  <a:gd name="connsiteY3" fmla="*/ 25040 h 28241"/>
                  <a:gd name="connsiteX4" fmla="*/ 17807 w 27100"/>
                  <a:gd name="connsiteY4" fmla="*/ 23077 h 28241"/>
                  <a:gd name="connsiteX5" fmla="*/ 11267 w 27100"/>
                  <a:gd name="connsiteY5" fmla="*/ 27003 h 28241"/>
                  <a:gd name="connsiteX6" fmla="*/ 5382 w 27100"/>
                  <a:gd name="connsiteY6" fmla="*/ 12606 h 28241"/>
                  <a:gd name="connsiteX7" fmla="*/ 3420 w 27100"/>
                  <a:gd name="connsiteY7" fmla="*/ 173 h 2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00" h="28241">
                    <a:moveTo>
                      <a:pt x="4074" y="173"/>
                    </a:moveTo>
                    <a:cubicBezTo>
                      <a:pt x="9305" y="173"/>
                      <a:pt x="13229" y="-1136"/>
                      <a:pt x="17153" y="3445"/>
                    </a:cubicBezTo>
                    <a:cubicBezTo>
                      <a:pt x="20423" y="8026"/>
                      <a:pt x="23039" y="9989"/>
                      <a:pt x="23693" y="14570"/>
                    </a:cubicBezTo>
                    <a:cubicBezTo>
                      <a:pt x="24346" y="19150"/>
                      <a:pt x="29578" y="23077"/>
                      <a:pt x="25654" y="25040"/>
                    </a:cubicBezTo>
                    <a:cubicBezTo>
                      <a:pt x="22385" y="26349"/>
                      <a:pt x="19115" y="21768"/>
                      <a:pt x="17807" y="23077"/>
                    </a:cubicBezTo>
                    <a:cubicBezTo>
                      <a:pt x="16499" y="24385"/>
                      <a:pt x="16499" y="30929"/>
                      <a:pt x="11267" y="27003"/>
                    </a:cubicBezTo>
                    <a:cubicBezTo>
                      <a:pt x="6690" y="23077"/>
                      <a:pt x="8651" y="15878"/>
                      <a:pt x="5382" y="12606"/>
                    </a:cubicBezTo>
                    <a:cubicBezTo>
                      <a:pt x="2112" y="9334"/>
                      <a:pt x="-3774" y="173"/>
                      <a:pt x="3420" y="1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D5B7F18-78A5-FB49-8E6C-1002C597F947}"/>
                  </a:ext>
                </a:extLst>
              </p:cNvPr>
              <p:cNvSpPr/>
              <p:nvPr/>
            </p:nvSpPr>
            <p:spPr>
              <a:xfrm>
                <a:off x="895919" y="2249225"/>
                <a:ext cx="6479" cy="10195"/>
              </a:xfrm>
              <a:custGeom>
                <a:avLst/>
                <a:gdLst>
                  <a:gd name="connsiteX0" fmla="*/ 5762 w 6479"/>
                  <a:gd name="connsiteY0" fmla="*/ 1625 h 10195"/>
                  <a:gd name="connsiteX1" fmla="*/ 5108 w 6479"/>
                  <a:gd name="connsiteY1" fmla="*/ 10133 h 10195"/>
                  <a:gd name="connsiteX2" fmla="*/ 530 w 6479"/>
                  <a:gd name="connsiteY2" fmla="*/ 2280 h 10195"/>
                  <a:gd name="connsiteX3" fmla="*/ 6416 w 6479"/>
                  <a:gd name="connsiteY3" fmla="*/ 971 h 10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9" h="10195">
                    <a:moveTo>
                      <a:pt x="5762" y="1625"/>
                    </a:moveTo>
                    <a:cubicBezTo>
                      <a:pt x="4454" y="6206"/>
                      <a:pt x="7724" y="10787"/>
                      <a:pt x="5108" y="10133"/>
                    </a:cubicBezTo>
                    <a:cubicBezTo>
                      <a:pt x="2492" y="10133"/>
                      <a:pt x="-1432" y="4897"/>
                      <a:pt x="530" y="2280"/>
                    </a:cubicBezTo>
                    <a:cubicBezTo>
                      <a:pt x="2492" y="317"/>
                      <a:pt x="7070" y="-992"/>
                      <a:pt x="6416" y="9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4BA8F242-6D5A-D4B1-BE3A-969DEB2416CB}"/>
                  </a:ext>
                </a:extLst>
              </p:cNvPr>
              <p:cNvSpPr/>
              <p:nvPr/>
            </p:nvSpPr>
            <p:spPr>
              <a:xfrm>
                <a:off x="303396" y="2331501"/>
                <a:ext cx="7294" cy="7807"/>
              </a:xfrm>
              <a:custGeom>
                <a:avLst/>
                <a:gdLst>
                  <a:gd name="connsiteX0" fmla="*/ 1218 w 7294"/>
                  <a:gd name="connsiteY0" fmla="*/ 1148 h 7807"/>
                  <a:gd name="connsiteX1" fmla="*/ 5796 w 7294"/>
                  <a:gd name="connsiteY1" fmla="*/ 7037 h 7807"/>
                  <a:gd name="connsiteX2" fmla="*/ 1218 w 7294"/>
                  <a:gd name="connsiteY2" fmla="*/ 1148 h 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94" h="7807">
                    <a:moveTo>
                      <a:pt x="1218" y="1148"/>
                    </a:moveTo>
                    <a:cubicBezTo>
                      <a:pt x="-2052" y="5074"/>
                      <a:pt x="1872" y="9655"/>
                      <a:pt x="5796" y="7037"/>
                    </a:cubicBezTo>
                    <a:cubicBezTo>
                      <a:pt x="9719" y="4419"/>
                      <a:pt x="5142" y="-2779"/>
                      <a:pt x="1218" y="114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60E6F8A9-2261-4C21-0673-5AD441E5BFAF}"/>
                  </a:ext>
                </a:extLst>
              </p:cNvPr>
              <p:cNvSpPr/>
              <p:nvPr/>
            </p:nvSpPr>
            <p:spPr>
              <a:xfrm>
                <a:off x="367670" y="2499558"/>
                <a:ext cx="17090" cy="15646"/>
              </a:xfrm>
              <a:custGeom>
                <a:avLst/>
                <a:gdLst>
                  <a:gd name="connsiteX0" fmla="*/ 1032 w 17090"/>
                  <a:gd name="connsiteY0" fmla="*/ 13048 h 15646"/>
                  <a:gd name="connsiteX1" fmla="*/ 6264 w 17090"/>
                  <a:gd name="connsiteY1" fmla="*/ 5196 h 15646"/>
                  <a:gd name="connsiteX2" fmla="*/ 14765 w 17090"/>
                  <a:gd name="connsiteY2" fmla="*/ 615 h 15646"/>
                  <a:gd name="connsiteX3" fmla="*/ 16727 w 17090"/>
                  <a:gd name="connsiteY3" fmla="*/ 9122 h 15646"/>
                  <a:gd name="connsiteX4" fmla="*/ 10841 w 17090"/>
                  <a:gd name="connsiteY4" fmla="*/ 14357 h 15646"/>
                  <a:gd name="connsiteX5" fmla="*/ 378 w 17090"/>
                  <a:gd name="connsiteY5" fmla="*/ 12394 h 1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90" h="15646">
                    <a:moveTo>
                      <a:pt x="1032" y="13048"/>
                    </a:moveTo>
                    <a:cubicBezTo>
                      <a:pt x="2994" y="9776"/>
                      <a:pt x="3648" y="5850"/>
                      <a:pt x="6264" y="5196"/>
                    </a:cubicBezTo>
                    <a:cubicBezTo>
                      <a:pt x="8880" y="4541"/>
                      <a:pt x="12803" y="-2002"/>
                      <a:pt x="14765" y="615"/>
                    </a:cubicBezTo>
                    <a:cubicBezTo>
                      <a:pt x="17381" y="3233"/>
                      <a:pt x="17381" y="5850"/>
                      <a:pt x="16727" y="9122"/>
                    </a:cubicBezTo>
                    <a:cubicBezTo>
                      <a:pt x="16727" y="13048"/>
                      <a:pt x="12149" y="13048"/>
                      <a:pt x="10841" y="14357"/>
                    </a:cubicBezTo>
                    <a:cubicBezTo>
                      <a:pt x="9533" y="16320"/>
                      <a:pt x="-2238" y="16320"/>
                      <a:pt x="378" y="123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2CA63EDF-2E58-C89A-2190-351A7ADEEE35}"/>
                  </a:ext>
                </a:extLst>
              </p:cNvPr>
              <p:cNvSpPr/>
              <p:nvPr/>
            </p:nvSpPr>
            <p:spPr>
              <a:xfrm>
                <a:off x="389698" y="2438585"/>
                <a:ext cx="26217" cy="55473"/>
              </a:xfrm>
              <a:custGeom>
                <a:avLst/>
                <a:gdLst>
                  <a:gd name="connsiteX0" fmla="*/ 7778 w 26217"/>
                  <a:gd name="connsiteY0" fmla="*/ 45883 h 55473"/>
                  <a:gd name="connsiteX1" fmla="*/ 16934 w 26217"/>
                  <a:gd name="connsiteY1" fmla="*/ 54390 h 55473"/>
                  <a:gd name="connsiteX2" fmla="*/ 1239 w 26217"/>
                  <a:gd name="connsiteY2" fmla="*/ 51772 h 55473"/>
                  <a:gd name="connsiteX3" fmla="*/ 585 w 26217"/>
                  <a:gd name="connsiteY3" fmla="*/ 34104 h 55473"/>
                  <a:gd name="connsiteX4" fmla="*/ 1893 w 26217"/>
                  <a:gd name="connsiteY4" fmla="*/ 26251 h 55473"/>
                  <a:gd name="connsiteX5" fmla="*/ 7124 w 26217"/>
                  <a:gd name="connsiteY5" fmla="*/ 18398 h 55473"/>
                  <a:gd name="connsiteX6" fmla="*/ 11702 w 26217"/>
                  <a:gd name="connsiteY6" fmla="*/ 730 h 55473"/>
                  <a:gd name="connsiteX7" fmla="*/ 17588 w 26217"/>
                  <a:gd name="connsiteY7" fmla="*/ 12509 h 55473"/>
                  <a:gd name="connsiteX8" fmla="*/ 26089 w 26217"/>
                  <a:gd name="connsiteY8" fmla="*/ 19707 h 55473"/>
                  <a:gd name="connsiteX9" fmla="*/ 22820 w 26217"/>
                  <a:gd name="connsiteY9" fmla="*/ 26905 h 55473"/>
                  <a:gd name="connsiteX10" fmla="*/ 17588 w 26217"/>
                  <a:gd name="connsiteY10" fmla="*/ 32141 h 55473"/>
                  <a:gd name="connsiteX11" fmla="*/ 9740 w 26217"/>
                  <a:gd name="connsiteY11" fmla="*/ 30177 h 55473"/>
                  <a:gd name="connsiteX12" fmla="*/ 16934 w 26217"/>
                  <a:gd name="connsiteY12" fmla="*/ 39339 h 55473"/>
                  <a:gd name="connsiteX13" fmla="*/ 16934 w 26217"/>
                  <a:gd name="connsiteY13" fmla="*/ 41302 h 55473"/>
                  <a:gd name="connsiteX14" fmla="*/ 7124 w 26217"/>
                  <a:gd name="connsiteY14" fmla="*/ 45228 h 5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17" h="55473">
                    <a:moveTo>
                      <a:pt x="7778" y="45883"/>
                    </a:moveTo>
                    <a:cubicBezTo>
                      <a:pt x="12356" y="47846"/>
                      <a:pt x="18896" y="51772"/>
                      <a:pt x="16934" y="54390"/>
                    </a:cubicBezTo>
                    <a:cubicBezTo>
                      <a:pt x="14972" y="57007"/>
                      <a:pt x="2547" y="54390"/>
                      <a:pt x="1239" y="51772"/>
                    </a:cubicBezTo>
                    <a:cubicBezTo>
                      <a:pt x="-69" y="49155"/>
                      <a:pt x="1239" y="38030"/>
                      <a:pt x="585" y="34104"/>
                    </a:cubicBezTo>
                    <a:cubicBezTo>
                      <a:pt x="-69" y="30177"/>
                      <a:pt x="-723" y="28869"/>
                      <a:pt x="1893" y="26251"/>
                    </a:cubicBezTo>
                    <a:cubicBezTo>
                      <a:pt x="3855" y="23634"/>
                      <a:pt x="5817" y="21670"/>
                      <a:pt x="7124" y="18398"/>
                    </a:cubicBezTo>
                    <a:cubicBezTo>
                      <a:pt x="8432" y="14472"/>
                      <a:pt x="8432" y="-3851"/>
                      <a:pt x="11702" y="730"/>
                    </a:cubicBezTo>
                    <a:cubicBezTo>
                      <a:pt x="14972" y="5311"/>
                      <a:pt x="13664" y="8582"/>
                      <a:pt x="17588" y="12509"/>
                    </a:cubicBezTo>
                    <a:cubicBezTo>
                      <a:pt x="22166" y="17090"/>
                      <a:pt x="25435" y="15126"/>
                      <a:pt x="26089" y="19707"/>
                    </a:cubicBezTo>
                    <a:cubicBezTo>
                      <a:pt x="26743" y="24288"/>
                      <a:pt x="24781" y="24288"/>
                      <a:pt x="22820" y="26905"/>
                    </a:cubicBezTo>
                    <a:cubicBezTo>
                      <a:pt x="20858" y="29523"/>
                      <a:pt x="20204" y="32795"/>
                      <a:pt x="17588" y="32141"/>
                    </a:cubicBezTo>
                    <a:cubicBezTo>
                      <a:pt x="14972" y="32141"/>
                      <a:pt x="5817" y="26905"/>
                      <a:pt x="9740" y="30177"/>
                    </a:cubicBezTo>
                    <a:cubicBezTo>
                      <a:pt x="13664" y="33449"/>
                      <a:pt x="16934" y="37376"/>
                      <a:pt x="16934" y="39339"/>
                    </a:cubicBezTo>
                    <a:cubicBezTo>
                      <a:pt x="16934" y="41302"/>
                      <a:pt x="20858" y="39339"/>
                      <a:pt x="16934" y="41302"/>
                    </a:cubicBezTo>
                    <a:cubicBezTo>
                      <a:pt x="13010" y="43265"/>
                      <a:pt x="4509" y="43919"/>
                      <a:pt x="7124" y="4522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DE93040C-7487-8C7A-CD6C-F7AC8C79E4F7}"/>
                  </a:ext>
                </a:extLst>
              </p:cNvPr>
              <p:cNvSpPr/>
              <p:nvPr/>
            </p:nvSpPr>
            <p:spPr>
              <a:xfrm>
                <a:off x="404670" y="2423579"/>
                <a:ext cx="16181" cy="16819"/>
              </a:xfrm>
              <a:custGeom>
                <a:avLst/>
                <a:gdLst>
                  <a:gd name="connsiteX0" fmla="*/ 654 w 16181"/>
                  <a:gd name="connsiteY0" fmla="*/ 1993 h 16819"/>
                  <a:gd name="connsiteX1" fmla="*/ 3270 w 16181"/>
                  <a:gd name="connsiteY1" fmla="*/ 13117 h 16819"/>
                  <a:gd name="connsiteX2" fmla="*/ 14387 w 16181"/>
                  <a:gd name="connsiteY2" fmla="*/ 15735 h 16819"/>
                  <a:gd name="connsiteX3" fmla="*/ 15041 w 16181"/>
                  <a:gd name="connsiteY3" fmla="*/ 9191 h 16819"/>
                  <a:gd name="connsiteX4" fmla="*/ 13733 w 16181"/>
                  <a:gd name="connsiteY4" fmla="*/ 1993 h 16819"/>
                  <a:gd name="connsiteX5" fmla="*/ 0 w 16181"/>
                  <a:gd name="connsiteY5" fmla="*/ 1993 h 1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81" h="16819">
                    <a:moveTo>
                      <a:pt x="654" y="1993"/>
                    </a:moveTo>
                    <a:cubicBezTo>
                      <a:pt x="-654" y="5265"/>
                      <a:pt x="0" y="10500"/>
                      <a:pt x="3270" y="13117"/>
                    </a:cubicBezTo>
                    <a:cubicBezTo>
                      <a:pt x="7194" y="15735"/>
                      <a:pt x="11771" y="18353"/>
                      <a:pt x="14387" y="15735"/>
                    </a:cubicBezTo>
                    <a:cubicBezTo>
                      <a:pt x="17657" y="13117"/>
                      <a:pt x="13079" y="12463"/>
                      <a:pt x="15041" y="9191"/>
                    </a:cubicBezTo>
                    <a:cubicBezTo>
                      <a:pt x="17003" y="5919"/>
                      <a:pt x="16349" y="3956"/>
                      <a:pt x="13733" y="1993"/>
                    </a:cubicBezTo>
                    <a:cubicBezTo>
                      <a:pt x="11771" y="30"/>
                      <a:pt x="654" y="-1279"/>
                      <a:pt x="0" y="199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673220F7-FA15-302E-7840-07D3F9B7CA68}"/>
                  </a:ext>
                </a:extLst>
              </p:cNvPr>
              <p:cNvSpPr/>
              <p:nvPr/>
            </p:nvSpPr>
            <p:spPr>
              <a:xfrm>
                <a:off x="414090" y="2414393"/>
                <a:ext cx="18193" cy="9665"/>
              </a:xfrm>
              <a:custGeom>
                <a:avLst/>
                <a:gdLst>
                  <a:gd name="connsiteX0" fmla="*/ 390 w 18193"/>
                  <a:gd name="connsiteY0" fmla="*/ 709 h 9665"/>
                  <a:gd name="connsiteX1" fmla="*/ 8237 w 18193"/>
                  <a:gd name="connsiteY1" fmla="*/ 8562 h 9665"/>
                  <a:gd name="connsiteX2" fmla="*/ 18047 w 18193"/>
                  <a:gd name="connsiteY2" fmla="*/ 6598 h 9665"/>
                  <a:gd name="connsiteX3" fmla="*/ 390 w 18193"/>
                  <a:gd name="connsiteY3" fmla="*/ 709 h 9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3" h="9665">
                    <a:moveTo>
                      <a:pt x="390" y="709"/>
                    </a:moveTo>
                    <a:cubicBezTo>
                      <a:pt x="-1572" y="3981"/>
                      <a:pt x="4313" y="7253"/>
                      <a:pt x="8237" y="8562"/>
                    </a:cubicBezTo>
                    <a:cubicBezTo>
                      <a:pt x="12161" y="10525"/>
                      <a:pt x="16085" y="9870"/>
                      <a:pt x="18047" y="6598"/>
                    </a:cubicBezTo>
                    <a:cubicBezTo>
                      <a:pt x="20008" y="3326"/>
                      <a:pt x="1698" y="-1909"/>
                      <a:pt x="390" y="7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4248842B-A6A8-F503-38E5-EDA638007D41}"/>
                  </a:ext>
                </a:extLst>
              </p:cNvPr>
              <p:cNvSpPr/>
              <p:nvPr/>
            </p:nvSpPr>
            <p:spPr>
              <a:xfrm>
                <a:off x="394909" y="2389392"/>
                <a:ext cx="43213" cy="25473"/>
              </a:xfrm>
              <a:custGeom>
                <a:avLst/>
                <a:gdLst>
                  <a:gd name="connsiteX0" fmla="*/ 1914 w 43213"/>
                  <a:gd name="connsiteY0" fmla="*/ 6078 h 25473"/>
                  <a:gd name="connsiteX1" fmla="*/ 6491 w 43213"/>
                  <a:gd name="connsiteY1" fmla="*/ 16548 h 25473"/>
                  <a:gd name="connsiteX2" fmla="*/ 15647 w 43213"/>
                  <a:gd name="connsiteY2" fmla="*/ 21129 h 25473"/>
                  <a:gd name="connsiteX3" fmla="*/ 26764 w 43213"/>
                  <a:gd name="connsiteY3" fmla="*/ 21783 h 25473"/>
                  <a:gd name="connsiteX4" fmla="*/ 37228 w 43213"/>
                  <a:gd name="connsiteY4" fmla="*/ 24401 h 25473"/>
                  <a:gd name="connsiteX5" fmla="*/ 43113 w 43213"/>
                  <a:gd name="connsiteY5" fmla="*/ 23092 h 25473"/>
                  <a:gd name="connsiteX6" fmla="*/ 36574 w 43213"/>
                  <a:gd name="connsiteY6" fmla="*/ 11313 h 25473"/>
                  <a:gd name="connsiteX7" fmla="*/ 39844 w 43213"/>
                  <a:gd name="connsiteY7" fmla="*/ 2806 h 25473"/>
                  <a:gd name="connsiteX8" fmla="*/ 30034 w 43213"/>
                  <a:gd name="connsiteY8" fmla="*/ 6078 h 25473"/>
                  <a:gd name="connsiteX9" fmla="*/ 27418 w 43213"/>
                  <a:gd name="connsiteY9" fmla="*/ 189 h 25473"/>
                  <a:gd name="connsiteX10" fmla="*/ 18917 w 43213"/>
                  <a:gd name="connsiteY10" fmla="*/ 6078 h 25473"/>
                  <a:gd name="connsiteX11" fmla="*/ 13031 w 43213"/>
                  <a:gd name="connsiteY11" fmla="*/ 1497 h 25473"/>
                  <a:gd name="connsiteX12" fmla="*/ 1914 w 43213"/>
                  <a:gd name="connsiteY12" fmla="*/ 6078 h 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213" h="25473">
                    <a:moveTo>
                      <a:pt x="1914" y="6078"/>
                    </a:moveTo>
                    <a:cubicBezTo>
                      <a:pt x="-48" y="12622"/>
                      <a:pt x="-2664" y="15239"/>
                      <a:pt x="6491" y="16548"/>
                    </a:cubicBezTo>
                    <a:cubicBezTo>
                      <a:pt x="15647" y="17857"/>
                      <a:pt x="11069" y="19820"/>
                      <a:pt x="15647" y="21129"/>
                    </a:cubicBezTo>
                    <a:cubicBezTo>
                      <a:pt x="20225" y="22438"/>
                      <a:pt x="22840" y="21783"/>
                      <a:pt x="26764" y="21783"/>
                    </a:cubicBezTo>
                    <a:cubicBezTo>
                      <a:pt x="30688" y="21783"/>
                      <a:pt x="33304" y="23092"/>
                      <a:pt x="37228" y="24401"/>
                    </a:cubicBezTo>
                    <a:cubicBezTo>
                      <a:pt x="41151" y="25710"/>
                      <a:pt x="43767" y="26364"/>
                      <a:pt x="43113" y="23092"/>
                    </a:cubicBezTo>
                    <a:cubicBezTo>
                      <a:pt x="43113" y="19820"/>
                      <a:pt x="33304" y="13276"/>
                      <a:pt x="36574" y="11313"/>
                    </a:cubicBezTo>
                    <a:cubicBezTo>
                      <a:pt x="39190" y="9350"/>
                      <a:pt x="43113" y="4115"/>
                      <a:pt x="39844" y="2806"/>
                    </a:cubicBezTo>
                    <a:cubicBezTo>
                      <a:pt x="36574" y="1497"/>
                      <a:pt x="31342" y="7387"/>
                      <a:pt x="30034" y="6078"/>
                    </a:cubicBezTo>
                    <a:cubicBezTo>
                      <a:pt x="28726" y="4769"/>
                      <a:pt x="31342" y="-1120"/>
                      <a:pt x="27418" y="189"/>
                    </a:cubicBezTo>
                    <a:cubicBezTo>
                      <a:pt x="23494" y="1497"/>
                      <a:pt x="21533" y="7387"/>
                      <a:pt x="18917" y="6078"/>
                    </a:cubicBezTo>
                    <a:cubicBezTo>
                      <a:pt x="16301" y="4769"/>
                      <a:pt x="16955" y="1497"/>
                      <a:pt x="13031" y="1497"/>
                    </a:cubicBezTo>
                    <a:cubicBezTo>
                      <a:pt x="8453" y="1497"/>
                      <a:pt x="3876" y="1497"/>
                      <a:pt x="1914" y="607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07565548-3769-8F75-F995-FB64E1962C35}"/>
                  </a:ext>
                </a:extLst>
              </p:cNvPr>
              <p:cNvSpPr/>
              <p:nvPr/>
            </p:nvSpPr>
            <p:spPr>
              <a:xfrm>
                <a:off x="435470" y="2397433"/>
                <a:ext cx="8696" cy="8270"/>
              </a:xfrm>
              <a:custGeom>
                <a:avLst/>
                <a:gdLst>
                  <a:gd name="connsiteX0" fmla="*/ 2552 w 8696"/>
                  <a:gd name="connsiteY0" fmla="*/ 654 h 8270"/>
                  <a:gd name="connsiteX1" fmla="*/ 8438 w 8696"/>
                  <a:gd name="connsiteY1" fmla="*/ 6544 h 8270"/>
                  <a:gd name="connsiteX2" fmla="*/ 1898 w 8696"/>
                  <a:gd name="connsiteY2" fmla="*/ 6544 h 8270"/>
                  <a:gd name="connsiteX3" fmla="*/ 1898 w 8696"/>
                  <a:gd name="connsiteY3" fmla="*/ 0 h 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96" h="8270">
                    <a:moveTo>
                      <a:pt x="2552" y="654"/>
                    </a:moveTo>
                    <a:cubicBezTo>
                      <a:pt x="5822" y="0"/>
                      <a:pt x="9746" y="3926"/>
                      <a:pt x="8438" y="6544"/>
                    </a:cubicBezTo>
                    <a:cubicBezTo>
                      <a:pt x="7130" y="9162"/>
                      <a:pt x="2552" y="8507"/>
                      <a:pt x="1898" y="6544"/>
                    </a:cubicBezTo>
                    <a:cubicBezTo>
                      <a:pt x="1245" y="4581"/>
                      <a:pt x="-2025" y="1309"/>
                      <a:pt x="189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CA8CE338-EF89-3ADF-F3A3-483DC1595D8C}"/>
                  </a:ext>
                </a:extLst>
              </p:cNvPr>
              <p:cNvSpPr/>
              <p:nvPr/>
            </p:nvSpPr>
            <p:spPr>
              <a:xfrm>
                <a:off x="445797" y="2358097"/>
                <a:ext cx="37050" cy="31840"/>
              </a:xfrm>
              <a:custGeom>
                <a:avLst/>
                <a:gdLst>
                  <a:gd name="connsiteX0" fmla="*/ 72 w 37050"/>
                  <a:gd name="connsiteY0" fmla="*/ 7925 h 31840"/>
                  <a:gd name="connsiteX1" fmla="*/ 5958 w 37050"/>
                  <a:gd name="connsiteY1" fmla="*/ 21668 h 31840"/>
                  <a:gd name="connsiteX2" fmla="*/ 13152 w 37050"/>
                  <a:gd name="connsiteY2" fmla="*/ 31483 h 31840"/>
                  <a:gd name="connsiteX3" fmla="*/ 25577 w 37050"/>
                  <a:gd name="connsiteY3" fmla="*/ 22976 h 31840"/>
                  <a:gd name="connsiteX4" fmla="*/ 26885 w 37050"/>
                  <a:gd name="connsiteY4" fmla="*/ 20359 h 31840"/>
                  <a:gd name="connsiteX5" fmla="*/ 36694 w 37050"/>
                  <a:gd name="connsiteY5" fmla="*/ 20359 h 31840"/>
                  <a:gd name="connsiteX6" fmla="*/ 34078 w 37050"/>
                  <a:gd name="connsiteY6" fmla="*/ 8580 h 31840"/>
                  <a:gd name="connsiteX7" fmla="*/ 25577 w 37050"/>
                  <a:gd name="connsiteY7" fmla="*/ 73 h 31840"/>
                  <a:gd name="connsiteX8" fmla="*/ 19037 w 37050"/>
                  <a:gd name="connsiteY8" fmla="*/ 2036 h 31840"/>
                  <a:gd name="connsiteX9" fmla="*/ 19691 w 37050"/>
                  <a:gd name="connsiteY9" fmla="*/ 8580 h 31840"/>
                  <a:gd name="connsiteX10" fmla="*/ 13152 w 37050"/>
                  <a:gd name="connsiteY10" fmla="*/ 8580 h 31840"/>
                  <a:gd name="connsiteX11" fmla="*/ 8574 w 37050"/>
                  <a:gd name="connsiteY11" fmla="*/ 13160 h 31840"/>
                  <a:gd name="connsiteX12" fmla="*/ 72 w 37050"/>
                  <a:gd name="connsiteY12" fmla="*/ 8580 h 3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050" h="31840">
                    <a:moveTo>
                      <a:pt x="72" y="7925"/>
                    </a:moveTo>
                    <a:cubicBezTo>
                      <a:pt x="-582" y="14469"/>
                      <a:pt x="3342" y="16432"/>
                      <a:pt x="5958" y="21668"/>
                    </a:cubicBezTo>
                    <a:cubicBezTo>
                      <a:pt x="8574" y="26903"/>
                      <a:pt x="8574" y="33447"/>
                      <a:pt x="13152" y="31483"/>
                    </a:cubicBezTo>
                    <a:cubicBezTo>
                      <a:pt x="17729" y="29520"/>
                      <a:pt x="24269" y="24940"/>
                      <a:pt x="25577" y="22976"/>
                    </a:cubicBezTo>
                    <a:cubicBezTo>
                      <a:pt x="26885" y="20359"/>
                      <a:pt x="23615" y="20359"/>
                      <a:pt x="26885" y="20359"/>
                    </a:cubicBezTo>
                    <a:cubicBezTo>
                      <a:pt x="30155" y="20359"/>
                      <a:pt x="35386" y="24285"/>
                      <a:pt x="36694" y="20359"/>
                    </a:cubicBezTo>
                    <a:cubicBezTo>
                      <a:pt x="38002" y="17087"/>
                      <a:pt x="35386" y="11197"/>
                      <a:pt x="34078" y="8580"/>
                    </a:cubicBezTo>
                    <a:cubicBezTo>
                      <a:pt x="32117" y="5962"/>
                      <a:pt x="28847" y="727"/>
                      <a:pt x="25577" y="73"/>
                    </a:cubicBezTo>
                    <a:cubicBezTo>
                      <a:pt x="22307" y="73"/>
                      <a:pt x="19037" y="-582"/>
                      <a:pt x="19037" y="2036"/>
                    </a:cubicBezTo>
                    <a:cubicBezTo>
                      <a:pt x="19037" y="4653"/>
                      <a:pt x="22307" y="7925"/>
                      <a:pt x="19691" y="8580"/>
                    </a:cubicBezTo>
                    <a:cubicBezTo>
                      <a:pt x="17729" y="9234"/>
                      <a:pt x="15113" y="6617"/>
                      <a:pt x="13152" y="8580"/>
                    </a:cubicBezTo>
                    <a:cubicBezTo>
                      <a:pt x="11190" y="10543"/>
                      <a:pt x="8574" y="13160"/>
                      <a:pt x="8574" y="13160"/>
                    </a:cubicBezTo>
                    <a:cubicBezTo>
                      <a:pt x="8574" y="13160"/>
                      <a:pt x="72" y="5962"/>
                      <a:pt x="72" y="85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FC24D9E4-C427-DD7D-3EB0-615AD163835E}"/>
                  </a:ext>
                </a:extLst>
              </p:cNvPr>
              <p:cNvSpPr/>
              <p:nvPr/>
            </p:nvSpPr>
            <p:spPr>
              <a:xfrm>
                <a:off x="454450" y="2265227"/>
                <a:ext cx="105863" cy="105894"/>
              </a:xfrm>
              <a:custGeom>
                <a:avLst/>
                <a:gdLst>
                  <a:gd name="connsiteX0" fmla="*/ 575 w 105863"/>
                  <a:gd name="connsiteY0" fmla="*/ 73966 h 105894"/>
                  <a:gd name="connsiteX1" fmla="*/ 7115 w 105863"/>
                  <a:gd name="connsiteY1" fmla="*/ 83127 h 105894"/>
                  <a:gd name="connsiteX2" fmla="*/ 16925 w 105863"/>
                  <a:gd name="connsiteY2" fmla="*/ 86399 h 105894"/>
                  <a:gd name="connsiteX3" fmla="*/ 24118 w 105863"/>
                  <a:gd name="connsiteY3" fmla="*/ 92289 h 105894"/>
                  <a:gd name="connsiteX4" fmla="*/ 31966 w 105863"/>
                  <a:gd name="connsiteY4" fmla="*/ 100796 h 105894"/>
                  <a:gd name="connsiteX5" fmla="*/ 37851 w 105863"/>
                  <a:gd name="connsiteY5" fmla="*/ 104722 h 105894"/>
                  <a:gd name="connsiteX6" fmla="*/ 35889 w 105863"/>
                  <a:gd name="connsiteY6" fmla="*/ 94906 h 105894"/>
                  <a:gd name="connsiteX7" fmla="*/ 32620 w 105863"/>
                  <a:gd name="connsiteY7" fmla="*/ 83782 h 105894"/>
                  <a:gd name="connsiteX8" fmla="*/ 39813 w 105863"/>
                  <a:gd name="connsiteY8" fmla="*/ 75929 h 105894"/>
                  <a:gd name="connsiteX9" fmla="*/ 46353 w 105863"/>
                  <a:gd name="connsiteY9" fmla="*/ 73966 h 105894"/>
                  <a:gd name="connsiteX10" fmla="*/ 54200 w 105863"/>
                  <a:gd name="connsiteY10" fmla="*/ 68076 h 105894"/>
                  <a:gd name="connsiteX11" fmla="*/ 71857 w 105863"/>
                  <a:gd name="connsiteY11" fmla="*/ 66767 h 105894"/>
                  <a:gd name="connsiteX12" fmla="*/ 77089 w 105863"/>
                  <a:gd name="connsiteY12" fmla="*/ 60224 h 105894"/>
                  <a:gd name="connsiteX13" fmla="*/ 80359 w 105863"/>
                  <a:gd name="connsiteY13" fmla="*/ 56297 h 105894"/>
                  <a:gd name="connsiteX14" fmla="*/ 85590 w 105863"/>
                  <a:gd name="connsiteY14" fmla="*/ 47790 h 105894"/>
                  <a:gd name="connsiteX15" fmla="*/ 95400 w 105863"/>
                  <a:gd name="connsiteY15" fmla="*/ 37974 h 105894"/>
                  <a:gd name="connsiteX16" fmla="*/ 102593 w 105863"/>
                  <a:gd name="connsiteY16" fmla="*/ 32739 h 105894"/>
                  <a:gd name="connsiteX17" fmla="*/ 100631 w 105863"/>
                  <a:gd name="connsiteY17" fmla="*/ 25541 h 105894"/>
                  <a:gd name="connsiteX18" fmla="*/ 105863 w 105863"/>
                  <a:gd name="connsiteY18" fmla="*/ 17034 h 105894"/>
                  <a:gd name="connsiteX19" fmla="*/ 101285 w 105863"/>
                  <a:gd name="connsiteY19" fmla="*/ 20 h 105894"/>
                  <a:gd name="connsiteX20" fmla="*/ 87552 w 105863"/>
                  <a:gd name="connsiteY20" fmla="*/ 9181 h 105894"/>
                  <a:gd name="connsiteX21" fmla="*/ 72511 w 105863"/>
                  <a:gd name="connsiteY21" fmla="*/ 16380 h 105894"/>
                  <a:gd name="connsiteX22" fmla="*/ 64010 w 105863"/>
                  <a:gd name="connsiteY22" fmla="*/ 22924 h 105894"/>
                  <a:gd name="connsiteX23" fmla="*/ 54200 w 105863"/>
                  <a:gd name="connsiteY23" fmla="*/ 21615 h 105894"/>
                  <a:gd name="connsiteX24" fmla="*/ 39159 w 105863"/>
                  <a:gd name="connsiteY24" fmla="*/ 29467 h 105894"/>
                  <a:gd name="connsiteX25" fmla="*/ 43083 w 105863"/>
                  <a:gd name="connsiteY25" fmla="*/ 40592 h 105894"/>
                  <a:gd name="connsiteX26" fmla="*/ 43737 w 105863"/>
                  <a:gd name="connsiteY26" fmla="*/ 52371 h 105894"/>
                  <a:gd name="connsiteX27" fmla="*/ 35889 w 105863"/>
                  <a:gd name="connsiteY27" fmla="*/ 45173 h 105894"/>
                  <a:gd name="connsiteX28" fmla="*/ 27388 w 105863"/>
                  <a:gd name="connsiteY28" fmla="*/ 59569 h 105894"/>
                  <a:gd name="connsiteX29" fmla="*/ 27388 w 105863"/>
                  <a:gd name="connsiteY29" fmla="*/ 39938 h 105894"/>
                  <a:gd name="connsiteX30" fmla="*/ 16271 w 105863"/>
                  <a:gd name="connsiteY30" fmla="*/ 35357 h 105894"/>
                  <a:gd name="connsiteX31" fmla="*/ 14309 w 105863"/>
                  <a:gd name="connsiteY31" fmla="*/ 43210 h 105894"/>
                  <a:gd name="connsiteX32" fmla="*/ 7769 w 105863"/>
                  <a:gd name="connsiteY32" fmla="*/ 45827 h 105894"/>
                  <a:gd name="connsiteX33" fmla="*/ 4499 w 105863"/>
                  <a:gd name="connsiteY33" fmla="*/ 54334 h 105894"/>
                  <a:gd name="connsiteX34" fmla="*/ 9077 w 105863"/>
                  <a:gd name="connsiteY34" fmla="*/ 62187 h 105894"/>
                  <a:gd name="connsiteX35" fmla="*/ 16271 w 105863"/>
                  <a:gd name="connsiteY35" fmla="*/ 69385 h 105894"/>
                  <a:gd name="connsiteX36" fmla="*/ 1229 w 105863"/>
                  <a:gd name="connsiteY36" fmla="*/ 74620 h 105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5863" h="105894">
                    <a:moveTo>
                      <a:pt x="575" y="73966"/>
                    </a:moveTo>
                    <a:cubicBezTo>
                      <a:pt x="-1386" y="81164"/>
                      <a:pt x="1883" y="81164"/>
                      <a:pt x="7115" y="83127"/>
                    </a:cubicBezTo>
                    <a:cubicBezTo>
                      <a:pt x="12347" y="85090"/>
                      <a:pt x="13655" y="83127"/>
                      <a:pt x="16925" y="86399"/>
                    </a:cubicBezTo>
                    <a:cubicBezTo>
                      <a:pt x="20194" y="89017"/>
                      <a:pt x="22810" y="89671"/>
                      <a:pt x="24118" y="92289"/>
                    </a:cubicBezTo>
                    <a:cubicBezTo>
                      <a:pt x="25426" y="94906"/>
                      <a:pt x="29350" y="96215"/>
                      <a:pt x="31966" y="100796"/>
                    </a:cubicBezTo>
                    <a:cubicBezTo>
                      <a:pt x="34581" y="105377"/>
                      <a:pt x="37197" y="107340"/>
                      <a:pt x="37851" y="104722"/>
                    </a:cubicBezTo>
                    <a:cubicBezTo>
                      <a:pt x="38505" y="102105"/>
                      <a:pt x="37851" y="97524"/>
                      <a:pt x="35889" y="94906"/>
                    </a:cubicBezTo>
                    <a:cubicBezTo>
                      <a:pt x="33927" y="92289"/>
                      <a:pt x="31966" y="86399"/>
                      <a:pt x="32620" y="83782"/>
                    </a:cubicBezTo>
                    <a:cubicBezTo>
                      <a:pt x="32620" y="81819"/>
                      <a:pt x="37197" y="77238"/>
                      <a:pt x="39813" y="75929"/>
                    </a:cubicBezTo>
                    <a:cubicBezTo>
                      <a:pt x="41775" y="74620"/>
                      <a:pt x="42429" y="75275"/>
                      <a:pt x="46353" y="73966"/>
                    </a:cubicBezTo>
                    <a:cubicBezTo>
                      <a:pt x="50276" y="73311"/>
                      <a:pt x="52238" y="67422"/>
                      <a:pt x="54200" y="68076"/>
                    </a:cubicBezTo>
                    <a:cubicBezTo>
                      <a:pt x="56162" y="68731"/>
                      <a:pt x="67279" y="69385"/>
                      <a:pt x="71857" y="66767"/>
                    </a:cubicBezTo>
                    <a:cubicBezTo>
                      <a:pt x="76435" y="64150"/>
                      <a:pt x="77089" y="62187"/>
                      <a:pt x="77089" y="60224"/>
                    </a:cubicBezTo>
                    <a:cubicBezTo>
                      <a:pt x="77089" y="58260"/>
                      <a:pt x="77089" y="57606"/>
                      <a:pt x="80359" y="56297"/>
                    </a:cubicBezTo>
                    <a:cubicBezTo>
                      <a:pt x="83629" y="54989"/>
                      <a:pt x="83629" y="50408"/>
                      <a:pt x="85590" y="47790"/>
                    </a:cubicBezTo>
                    <a:cubicBezTo>
                      <a:pt x="87552" y="45173"/>
                      <a:pt x="92784" y="39283"/>
                      <a:pt x="95400" y="37974"/>
                    </a:cubicBezTo>
                    <a:cubicBezTo>
                      <a:pt x="98016" y="36666"/>
                      <a:pt x="103901" y="34048"/>
                      <a:pt x="102593" y="32739"/>
                    </a:cubicBezTo>
                    <a:cubicBezTo>
                      <a:pt x="101285" y="31430"/>
                      <a:pt x="98670" y="27504"/>
                      <a:pt x="100631" y="25541"/>
                    </a:cubicBezTo>
                    <a:cubicBezTo>
                      <a:pt x="102593" y="23578"/>
                      <a:pt x="105863" y="18997"/>
                      <a:pt x="105863" y="17034"/>
                    </a:cubicBezTo>
                    <a:cubicBezTo>
                      <a:pt x="105863" y="15071"/>
                      <a:pt x="104555" y="-635"/>
                      <a:pt x="101285" y="20"/>
                    </a:cubicBezTo>
                    <a:cubicBezTo>
                      <a:pt x="98670" y="20"/>
                      <a:pt x="92784" y="7218"/>
                      <a:pt x="87552" y="9181"/>
                    </a:cubicBezTo>
                    <a:cubicBezTo>
                      <a:pt x="82321" y="11144"/>
                      <a:pt x="76435" y="13762"/>
                      <a:pt x="72511" y="16380"/>
                    </a:cubicBezTo>
                    <a:cubicBezTo>
                      <a:pt x="68587" y="18997"/>
                      <a:pt x="67279" y="22924"/>
                      <a:pt x="64010" y="22924"/>
                    </a:cubicBezTo>
                    <a:cubicBezTo>
                      <a:pt x="60740" y="22924"/>
                      <a:pt x="56816" y="19652"/>
                      <a:pt x="54200" y="21615"/>
                    </a:cubicBezTo>
                    <a:cubicBezTo>
                      <a:pt x="51584" y="23578"/>
                      <a:pt x="38505" y="26195"/>
                      <a:pt x="39159" y="29467"/>
                    </a:cubicBezTo>
                    <a:cubicBezTo>
                      <a:pt x="39159" y="32739"/>
                      <a:pt x="41121" y="36011"/>
                      <a:pt x="43083" y="40592"/>
                    </a:cubicBezTo>
                    <a:cubicBezTo>
                      <a:pt x="45045" y="45173"/>
                      <a:pt x="47661" y="54334"/>
                      <a:pt x="43737" y="52371"/>
                    </a:cubicBezTo>
                    <a:cubicBezTo>
                      <a:pt x="40467" y="50408"/>
                      <a:pt x="39159" y="42555"/>
                      <a:pt x="35889" y="45173"/>
                    </a:cubicBezTo>
                    <a:cubicBezTo>
                      <a:pt x="32620" y="47136"/>
                      <a:pt x="30004" y="61532"/>
                      <a:pt x="27388" y="59569"/>
                    </a:cubicBezTo>
                    <a:cubicBezTo>
                      <a:pt x="24772" y="57606"/>
                      <a:pt x="31312" y="41901"/>
                      <a:pt x="27388" y="39938"/>
                    </a:cubicBezTo>
                    <a:cubicBezTo>
                      <a:pt x="22810" y="37974"/>
                      <a:pt x="18232" y="31430"/>
                      <a:pt x="16271" y="35357"/>
                    </a:cubicBezTo>
                    <a:cubicBezTo>
                      <a:pt x="14963" y="38629"/>
                      <a:pt x="16271" y="42555"/>
                      <a:pt x="14309" y="43210"/>
                    </a:cubicBezTo>
                    <a:cubicBezTo>
                      <a:pt x="12347" y="43864"/>
                      <a:pt x="9731" y="42555"/>
                      <a:pt x="7769" y="45827"/>
                    </a:cubicBezTo>
                    <a:cubicBezTo>
                      <a:pt x="5807" y="49099"/>
                      <a:pt x="4499" y="51717"/>
                      <a:pt x="4499" y="54334"/>
                    </a:cubicBezTo>
                    <a:cubicBezTo>
                      <a:pt x="4499" y="56952"/>
                      <a:pt x="6461" y="60878"/>
                      <a:pt x="9077" y="62187"/>
                    </a:cubicBezTo>
                    <a:cubicBezTo>
                      <a:pt x="11693" y="63496"/>
                      <a:pt x="18232" y="68731"/>
                      <a:pt x="16271" y="69385"/>
                    </a:cubicBezTo>
                    <a:cubicBezTo>
                      <a:pt x="14309" y="70039"/>
                      <a:pt x="1229" y="73966"/>
                      <a:pt x="1229" y="7462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B6E3E36B-034D-2DFD-C394-1866C2571460}"/>
                  </a:ext>
                </a:extLst>
              </p:cNvPr>
              <p:cNvSpPr/>
              <p:nvPr/>
            </p:nvSpPr>
            <p:spPr>
              <a:xfrm>
                <a:off x="493609" y="2337230"/>
                <a:ext cx="35106" cy="29405"/>
              </a:xfrm>
              <a:custGeom>
                <a:avLst/>
                <a:gdLst>
                  <a:gd name="connsiteX0" fmla="*/ 0 w 35106"/>
                  <a:gd name="connsiteY0" fmla="*/ 17014 h 29405"/>
                  <a:gd name="connsiteX1" fmla="*/ 4578 w 35106"/>
                  <a:gd name="connsiteY1" fmla="*/ 25521 h 29405"/>
                  <a:gd name="connsiteX2" fmla="*/ 15041 w 35106"/>
                  <a:gd name="connsiteY2" fmla="*/ 28793 h 29405"/>
                  <a:gd name="connsiteX3" fmla="*/ 22889 w 35106"/>
                  <a:gd name="connsiteY3" fmla="*/ 20286 h 29405"/>
                  <a:gd name="connsiteX4" fmla="*/ 14387 w 35106"/>
                  <a:gd name="connsiteY4" fmla="*/ 13088 h 29405"/>
                  <a:gd name="connsiteX5" fmla="*/ 32044 w 35106"/>
                  <a:gd name="connsiteY5" fmla="*/ 15051 h 29405"/>
                  <a:gd name="connsiteX6" fmla="*/ 34006 w 35106"/>
                  <a:gd name="connsiteY6" fmla="*/ 0 h 29405"/>
                  <a:gd name="connsiteX7" fmla="*/ 20273 w 35106"/>
                  <a:gd name="connsiteY7" fmla="*/ 0 h 29405"/>
                  <a:gd name="connsiteX8" fmla="*/ 14387 w 35106"/>
                  <a:gd name="connsiteY8" fmla="*/ 4581 h 29405"/>
                  <a:gd name="connsiteX9" fmla="*/ 3270 w 35106"/>
                  <a:gd name="connsiteY9" fmla="*/ 7853 h 29405"/>
                  <a:gd name="connsiteX10" fmla="*/ 1308 w 35106"/>
                  <a:gd name="connsiteY10" fmla="*/ 17014 h 2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106" h="29405">
                    <a:moveTo>
                      <a:pt x="0" y="17014"/>
                    </a:moveTo>
                    <a:cubicBezTo>
                      <a:pt x="654" y="21595"/>
                      <a:pt x="1962" y="21595"/>
                      <a:pt x="4578" y="25521"/>
                    </a:cubicBezTo>
                    <a:cubicBezTo>
                      <a:pt x="7194" y="29448"/>
                      <a:pt x="11117" y="30102"/>
                      <a:pt x="15041" y="28793"/>
                    </a:cubicBezTo>
                    <a:cubicBezTo>
                      <a:pt x="18965" y="27484"/>
                      <a:pt x="25504" y="21595"/>
                      <a:pt x="22889" y="20286"/>
                    </a:cubicBezTo>
                    <a:cubicBezTo>
                      <a:pt x="20273" y="18977"/>
                      <a:pt x="10463" y="13088"/>
                      <a:pt x="14387" y="13088"/>
                    </a:cubicBezTo>
                    <a:cubicBezTo>
                      <a:pt x="18311" y="13088"/>
                      <a:pt x="29428" y="17668"/>
                      <a:pt x="32044" y="15051"/>
                    </a:cubicBezTo>
                    <a:cubicBezTo>
                      <a:pt x="34006" y="11779"/>
                      <a:pt x="36622" y="0"/>
                      <a:pt x="34006" y="0"/>
                    </a:cubicBezTo>
                    <a:cubicBezTo>
                      <a:pt x="31390" y="0"/>
                      <a:pt x="24851" y="0"/>
                      <a:pt x="20273" y="0"/>
                    </a:cubicBezTo>
                    <a:cubicBezTo>
                      <a:pt x="15695" y="0"/>
                      <a:pt x="18311" y="1963"/>
                      <a:pt x="14387" y="4581"/>
                    </a:cubicBezTo>
                    <a:cubicBezTo>
                      <a:pt x="10463" y="6544"/>
                      <a:pt x="4578" y="5235"/>
                      <a:pt x="3270" y="7853"/>
                    </a:cubicBezTo>
                    <a:cubicBezTo>
                      <a:pt x="1962" y="10470"/>
                      <a:pt x="654" y="15051"/>
                      <a:pt x="1308" y="1701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3F25C854-E0AD-5D8C-CDBC-8AB593EBB031}"/>
                  </a:ext>
                </a:extLst>
              </p:cNvPr>
              <p:cNvSpPr/>
              <p:nvPr/>
            </p:nvSpPr>
            <p:spPr>
              <a:xfrm>
                <a:off x="541252" y="2315086"/>
                <a:ext cx="13417" cy="10809"/>
              </a:xfrm>
              <a:custGeom>
                <a:avLst/>
                <a:gdLst>
                  <a:gd name="connsiteX0" fmla="*/ 96 w 13417"/>
                  <a:gd name="connsiteY0" fmla="*/ 9710 h 10809"/>
                  <a:gd name="connsiteX1" fmla="*/ 13175 w 13417"/>
                  <a:gd name="connsiteY1" fmla="*/ 3166 h 10809"/>
                  <a:gd name="connsiteX2" fmla="*/ 96 w 13417"/>
                  <a:gd name="connsiteY2" fmla="*/ 9710 h 1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17" h="10809">
                    <a:moveTo>
                      <a:pt x="96" y="9710"/>
                    </a:moveTo>
                    <a:cubicBezTo>
                      <a:pt x="-1212" y="12982"/>
                      <a:pt x="11214" y="8401"/>
                      <a:pt x="13175" y="3166"/>
                    </a:cubicBezTo>
                    <a:cubicBezTo>
                      <a:pt x="15137" y="-2069"/>
                      <a:pt x="4674" y="-1414"/>
                      <a:pt x="96" y="971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BF4AD713-ABC1-CCDA-E924-B470869855C7}"/>
                  </a:ext>
                </a:extLst>
              </p:cNvPr>
              <p:cNvSpPr/>
              <p:nvPr/>
            </p:nvSpPr>
            <p:spPr>
              <a:xfrm>
                <a:off x="1050795" y="3660577"/>
                <a:ext cx="24838" cy="14908"/>
              </a:xfrm>
              <a:custGeom>
                <a:avLst/>
                <a:gdLst>
                  <a:gd name="connsiteX0" fmla="*/ 642 w 24838"/>
                  <a:gd name="connsiteY0" fmla="*/ 1137 h 14908"/>
                  <a:gd name="connsiteX1" fmla="*/ 9144 w 24838"/>
                  <a:gd name="connsiteY1" fmla="*/ 12916 h 14908"/>
                  <a:gd name="connsiteX2" fmla="*/ 24839 w 24838"/>
                  <a:gd name="connsiteY2" fmla="*/ 12916 h 14908"/>
                  <a:gd name="connsiteX3" fmla="*/ 642 w 24838"/>
                  <a:gd name="connsiteY3" fmla="*/ 1137 h 1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38" h="14908">
                    <a:moveTo>
                      <a:pt x="642" y="1137"/>
                    </a:moveTo>
                    <a:cubicBezTo>
                      <a:pt x="-1974" y="3754"/>
                      <a:pt x="3912" y="10298"/>
                      <a:pt x="9144" y="12916"/>
                    </a:cubicBezTo>
                    <a:cubicBezTo>
                      <a:pt x="14375" y="14879"/>
                      <a:pt x="24839" y="16188"/>
                      <a:pt x="24839" y="12916"/>
                    </a:cubicBezTo>
                    <a:cubicBezTo>
                      <a:pt x="24839" y="10298"/>
                      <a:pt x="5874" y="-4098"/>
                      <a:pt x="642" y="113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CBE49217-D0B5-307F-B0CF-AEB3DF7C788E}"/>
                  </a:ext>
                </a:extLst>
              </p:cNvPr>
              <p:cNvSpPr/>
              <p:nvPr/>
            </p:nvSpPr>
            <p:spPr>
              <a:xfrm>
                <a:off x="772702" y="3749274"/>
                <a:ext cx="58598" cy="34824"/>
              </a:xfrm>
              <a:custGeom>
                <a:avLst/>
                <a:gdLst>
                  <a:gd name="connsiteX0" fmla="*/ 1456 w 58598"/>
                  <a:gd name="connsiteY0" fmla="*/ 12561 h 34824"/>
                  <a:gd name="connsiteX1" fmla="*/ 16497 w 58598"/>
                  <a:gd name="connsiteY1" fmla="*/ 7980 h 34824"/>
                  <a:gd name="connsiteX2" fmla="*/ 32192 w 58598"/>
                  <a:gd name="connsiteY2" fmla="*/ 128 h 34824"/>
                  <a:gd name="connsiteX3" fmla="*/ 43963 w 58598"/>
                  <a:gd name="connsiteY3" fmla="*/ 7980 h 34824"/>
                  <a:gd name="connsiteX4" fmla="*/ 55081 w 58598"/>
                  <a:gd name="connsiteY4" fmla="*/ 9944 h 34824"/>
                  <a:gd name="connsiteX5" fmla="*/ 57042 w 58598"/>
                  <a:gd name="connsiteY5" fmla="*/ 19760 h 34824"/>
                  <a:gd name="connsiteX6" fmla="*/ 48541 w 58598"/>
                  <a:gd name="connsiteY6" fmla="*/ 21068 h 34824"/>
                  <a:gd name="connsiteX7" fmla="*/ 43309 w 58598"/>
                  <a:gd name="connsiteY7" fmla="*/ 27612 h 34824"/>
                  <a:gd name="connsiteX8" fmla="*/ 38732 w 58598"/>
                  <a:gd name="connsiteY8" fmla="*/ 33502 h 34824"/>
                  <a:gd name="connsiteX9" fmla="*/ 25652 w 58598"/>
                  <a:gd name="connsiteY9" fmla="*/ 33502 h 34824"/>
                  <a:gd name="connsiteX10" fmla="*/ 11265 w 58598"/>
                  <a:gd name="connsiteY10" fmla="*/ 17142 h 34824"/>
                  <a:gd name="connsiteX11" fmla="*/ 1456 w 58598"/>
                  <a:gd name="connsiteY11" fmla="*/ 11907 h 3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98" h="34824">
                    <a:moveTo>
                      <a:pt x="1456" y="12561"/>
                    </a:moveTo>
                    <a:cubicBezTo>
                      <a:pt x="8649" y="13216"/>
                      <a:pt x="11919" y="7980"/>
                      <a:pt x="16497" y="7980"/>
                    </a:cubicBezTo>
                    <a:cubicBezTo>
                      <a:pt x="21075" y="7980"/>
                      <a:pt x="28922" y="-1181"/>
                      <a:pt x="32192" y="128"/>
                    </a:cubicBezTo>
                    <a:cubicBezTo>
                      <a:pt x="35462" y="1436"/>
                      <a:pt x="38732" y="6017"/>
                      <a:pt x="43963" y="7980"/>
                    </a:cubicBezTo>
                    <a:cubicBezTo>
                      <a:pt x="49195" y="9944"/>
                      <a:pt x="54427" y="6672"/>
                      <a:pt x="55081" y="9944"/>
                    </a:cubicBezTo>
                    <a:cubicBezTo>
                      <a:pt x="56388" y="13870"/>
                      <a:pt x="60966" y="18451"/>
                      <a:pt x="57042" y="19760"/>
                    </a:cubicBezTo>
                    <a:cubicBezTo>
                      <a:pt x="53119" y="21068"/>
                      <a:pt x="50503" y="18451"/>
                      <a:pt x="48541" y="21068"/>
                    </a:cubicBezTo>
                    <a:cubicBezTo>
                      <a:pt x="46579" y="23032"/>
                      <a:pt x="43309" y="24340"/>
                      <a:pt x="43309" y="27612"/>
                    </a:cubicBezTo>
                    <a:cubicBezTo>
                      <a:pt x="43309" y="30884"/>
                      <a:pt x="43309" y="32847"/>
                      <a:pt x="38732" y="33502"/>
                    </a:cubicBezTo>
                    <a:cubicBezTo>
                      <a:pt x="34154" y="34156"/>
                      <a:pt x="29576" y="36119"/>
                      <a:pt x="25652" y="33502"/>
                    </a:cubicBezTo>
                    <a:cubicBezTo>
                      <a:pt x="22383" y="30884"/>
                      <a:pt x="13881" y="17796"/>
                      <a:pt x="11265" y="17142"/>
                    </a:cubicBezTo>
                    <a:cubicBezTo>
                      <a:pt x="9303" y="17142"/>
                      <a:pt x="-4430" y="11252"/>
                      <a:pt x="1456" y="1190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E5B7C661-9EF1-E42C-67B3-26F35C7C18A7}"/>
                  </a:ext>
                </a:extLst>
              </p:cNvPr>
              <p:cNvSpPr/>
              <p:nvPr/>
            </p:nvSpPr>
            <p:spPr>
              <a:xfrm>
                <a:off x="198865" y="3788525"/>
                <a:ext cx="7013" cy="6369"/>
              </a:xfrm>
              <a:custGeom>
                <a:avLst/>
                <a:gdLst>
                  <a:gd name="connsiteX0" fmla="*/ 1769 w 7013"/>
                  <a:gd name="connsiteY0" fmla="*/ 794 h 6369"/>
                  <a:gd name="connsiteX1" fmla="*/ 6347 w 7013"/>
                  <a:gd name="connsiteY1" fmla="*/ 6029 h 6369"/>
                  <a:gd name="connsiteX2" fmla="*/ 1769 w 7013"/>
                  <a:gd name="connsiteY2" fmla="*/ 794 h 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3" h="6369">
                    <a:moveTo>
                      <a:pt x="1769" y="794"/>
                    </a:moveTo>
                    <a:cubicBezTo>
                      <a:pt x="5693" y="-2478"/>
                      <a:pt x="8309" y="5375"/>
                      <a:pt x="6347" y="6029"/>
                    </a:cubicBezTo>
                    <a:cubicBezTo>
                      <a:pt x="4385" y="7338"/>
                      <a:pt x="-3463" y="4720"/>
                      <a:pt x="1769" y="7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0B554959-CFB9-D944-6525-AD79AE3B2546}"/>
                  </a:ext>
                </a:extLst>
              </p:cNvPr>
              <p:cNvSpPr/>
              <p:nvPr/>
            </p:nvSpPr>
            <p:spPr>
              <a:xfrm>
                <a:off x="522964" y="3210627"/>
                <a:ext cx="56456" cy="53924"/>
              </a:xfrm>
              <a:custGeom>
                <a:avLst/>
                <a:gdLst>
                  <a:gd name="connsiteX0" fmla="*/ 7920 w 56456"/>
                  <a:gd name="connsiteY0" fmla="*/ 2176 h 53924"/>
                  <a:gd name="connsiteX1" fmla="*/ 19038 w 56456"/>
                  <a:gd name="connsiteY1" fmla="*/ 213 h 53924"/>
                  <a:gd name="connsiteX2" fmla="*/ 30809 w 56456"/>
                  <a:gd name="connsiteY2" fmla="*/ 4793 h 53924"/>
                  <a:gd name="connsiteX3" fmla="*/ 38003 w 56456"/>
                  <a:gd name="connsiteY3" fmla="*/ 11992 h 53924"/>
                  <a:gd name="connsiteX4" fmla="*/ 38657 w 56456"/>
                  <a:gd name="connsiteY4" fmla="*/ 18536 h 53924"/>
                  <a:gd name="connsiteX5" fmla="*/ 41926 w 56456"/>
                  <a:gd name="connsiteY5" fmla="*/ 27043 h 53924"/>
                  <a:gd name="connsiteX6" fmla="*/ 53044 w 56456"/>
                  <a:gd name="connsiteY6" fmla="*/ 27043 h 53924"/>
                  <a:gd name="connsiteX7" fmla="*/ 55660 w 56456"/>
                  <a:gd name="connsiteY7" fmla="*/ 32278 h 53924"/>
                  <a:gd name="connsiteX8" fmla="*/ 50428 w 56456"/>
                  <a:gd name="connsiteY8" fmla="*/ 37513 h 53924"/>
                  <a:gd name="connsiteX9" fmla="*/ 39311 w 56456"/>
                  <a:gd name="connsiteY9" fmla="*/ 39476 h 53924"/>
                  <a:gd name="connsiteX10" fmla="*/ 32117 w 56456"/>
                  <a:gd name="connsiteY10" fmla="*/ 44057 h 53924"/>
                  <a:gd name="connsiteX11" fmla="*/ 24269 w 56456"/>
                  <a:gd name="connsiteY11" fmla="*/ 51255 h 53924"/>
                  <a:gd name="connsiteX12" fmla="*/ 11844 w 56456"/>
                  <a:gd name="connsiteY12" fmla="*/ 53218 h 53924"/>
                  <a:gd name="connsiteX13" fmla="*/ 15768 w 56456"/>
                  <a:gd name="connsiteY13" fmla="*/ 44711 h 53924"/>
                  <a:gd name="connsiteX14" fmla="*/ 7920 w 56456"/>
                  <a:gd name="connsiteY14" fmla="*/ 46020 h 53924"/>
                  <a:gd name="connsiteX15" fmla="*/ 4651 w 56456"/>
                  <a:gd name="connsiteY15" fmla="*/ 36204 h 53924"/>
                  <a:gd name="connsiteX16" fmla="*/ 73 w 56456"/>
                  <a:gd name="connsiteY16" fmla="*/ 22462 h 53924"/>
                  <a:gd name="connsiteX17" fmla="*/ 3343 w 56456"/>
                  <a:gd name="connsiteY17" fmla="*/ 13955 h 53924"/>
                  <a:gd name="connsiteX18" fmla="*/ 3343 w 56456"/>
                  <a:gd name="connsiteY18" fmla="*/ 5448 h 53924"/>
                  <a:gd name="connsiteX19" fmla="*/ 7267 w 56456"/>
                  <a:gd name="connsiteY19" fmla="*/ 2830 h 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456" h="53924">
                    <a:moveTo>
                      <a:pt x="7920" y="2176"/>
                    </a:moveTo>
                    <a:cubicBezTo>
                      <a:pt x="14460" y="4139"/>
                      <a:pt x="13806" y="-1096"/>
                      <a:pt x="19038" y="213"/>
                    </a:cubicBezTo>
                    <a:cubicBezTo>
                      <a:pt x="24923" y="2176"/>
                      <a:pt x="26885" y="1522"/>
                      <a:pt x="30809" y="4793"/>
                    </a:cubicBezTo>
                    <a:cubicBezTo>
                      <a:pt x="35387" y="8065"/>
                      <a:pt x="38657" y="9374"/>
                      <a:pt x="38003" y="11992"/>
                    </a:cubicBezTo>
                    <a:cubicBezTo>
                      <a:pt x="37349" y="14609"/>
                      <a:pt x="38003" y="13955"/>
                      <a:pt x="38657" y="18536"/>
                    </a:cubicBezTo>
                    <a:cubicBezTo>
                      <a:pt x="38657" y="23116"/>
                      <a:pt x="41926" y="27043"/>
                      <a:pt x="41926" y="27043"/>
                    </a:cubicBezTo>
                    <a:cubicBezTo>
                      <a:pt x="41926" y="27043"/>
                      <a:pt x="50428" y="25734"/>
                      <a:pt x="53044" y="27043"/>
                    </a:cubicBezTo>
                    <a:cubicBezTo>
                      <a:pt x="55660" y="27697"/>
                      <a:pt x="57622" y="30969"/>
                      <a:pt x="55660" y="32278"/>
                    </a:cubicBezTo>
                    <a:cubicBezTo>
                      <a:pt x="53698" y="33587"/>
                      <a:pt x="54352" y="36859"/>
                      <a:pt x="50428" y="37513"/>
                    </a:cubicBezTo>
                    <a:cubicBezTo>
                      <a:pt x="46504" y="38167"/>
                      <a:pt x="41926" y="39476"/>
                      <a:pt x="39311" y="39476"/>
                    </a:cubicBezTo>
                    <a:cubicBezTo>
                      <a:pt x="36695" y="39476"/>
                      <a:pt x="34079" y="42748"/>
                      <a:pt x="32117" y="44057"/>
                    </a:cubicBezTo>
                    <a:cubicBezTo>
                      <a:pt x="30155" y="46020"/>
                      <a:pt x="26885" y="49946"/>
                      <a:pt x="24269" y="51255"/>
                    </a:cubicBezTo>
                    <a:cubicBezTo>
                      <a:pt x="21654" y="52564"/>
                      <a:pt x="9882" y="55182"/>
                      <a:pt x="11844" y="53218"/>
                    </a:cubicBezTo>
                    <a:cubicBezTo>
                      <a:pt x="13806" y="51255"/>
                      <a:pt x="18384" y="44711"/>
                      <a:pt x="15768" y="44711"/>
                    </a:cubicBezTo>
                    <a:cubicBezTo>
                      <a:pt x="13152" y="44711"/>
                      <a:pt x="10536" y="47329"/>
                      <a:pt x="7920" y="46020"/>
                    </a:cubicBezTo>
                    <a:cubicBezTo>
                      <a:pt x="5305" y="44057"/>
                      <a:pt x="5959" y="39476"/>
                      <a:pt x="4651" y="36204"/>
                    </a:cubicBezTo>
                    <a:cubicBezTo>
                      <a:pt x="3343" y="32932"/>
                      <a:pt x="-581" y="24425"/>
                      <a:pt x="73" y="22462"/>
                    </a:cubicBezTo>
                    <a:cubicBezTo>
                      <a:pt x="727" y="20499"/>
                      <a:pt x="3343" y="16573"/>
                      <a:pt x="3343" y="13955"/>
                    </a:cubicBezTo>
                    <a:cubicBezTo>
                      <a:pt x="3343" y="11337"/>
                      <a:pt x="3343" y="6757"/>
                      <a:pt x="3343" y="5448"/>
                    </a:cubicBezTo>
                    <a:cubicBezTo>
                      <a:pt x="3343" y="4139"/>
                      <a:pt x="4651" y="2176"/>
                      <a:pt x="7267" y="283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F047E54C-F9F9-E44D-128A-C1D44468C57A}"/>
                  </a:ext>
                </a:extLst>
              </p:cNvPr>
              <p:cNvSpPr/>
              <p:nvPr/>
            </p:nvSpPr>
            <p:spPr>
              <a:xfrm>
                <a:off x="532762" y="2972378"/>
                <a:ext cx="9947" cy="13123"/>
              </a:xfrm>
              <a:custGeom>
                <a:avLst/>
                <a:gdLst>
                  <a:gd name="connsiteX0" fmla="*/ 4663 w 9947"/>
                  <a:gd name="connsiteY0" fmla="*/ 263 h 13123"/>
                  <a:gd name="connsiteX1" fmla="*/ 85 w 9947"/>
                  <a:gd name="connsiteY1" fmla="*/ 5498 h 13123"/>
                  <a:gd name="connsiteX2" fmla="*/ 7279 w 9947"/>
                  <a:gd name="connsiteY2" fmla="*/ 12697 h 13123"/>
                  <a:gd name="connsiteX3" fmla="*/ 9894 w 9947"/>
                  <a:gd name="connsiteY3" fmla="*/ 4190 h 13123"/>
                  <a:gd name="connsiteX4" fmla="*/ 5317 w 9947"/>
                  <a:gd name="connsiteY4" fmla="*/ 263 h 1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47" h="13123">
                    <a:moveTo>
                      <a:pt x="4663" y="263"/>
                    </a:moveTo>
                    <a:cubicBezTo>
                      <a:pt x="2701" y="918"/>
                      <a:pt x="-569" y="1572"/>
                      <a:pt x="85" y="5498"/>
                    </a:cubicBezTo>
                    <a:cubicBezTo>
                      <a:pt x="85" y="9425"/>
                      <a:pt x="4009" y="14660"/>
                      <a:pt x="7279" y="12697"/>
                    </a:cubicBezTo>
                    <a:cubicBezTo>
                      <a:pt x="10548" y="10734"/>
                      <a:pt x="9894" y="5498"/>
                      <a:pt x="9894" y="4190"/>
                    </a:cubicBezTo>
                    <a:cubicBezTo>
                      <a:pt x="9894" y="2881"/>
                      <a:pt x="8587" y="-1045"/>
                      <a:pt x="5317" y="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D4E22265-2ADC-9F7A-215F-A1E631ACB636}"/>
                  </a:ext>
                </a:extLst>
              </p:cNvPr>
              <p:cNvSpPr/>
              <p:nvPr/>
            </p:nvSpPr>
            <p:spPr>
              <a:xfrm>
                <a:off x="401400" y="2604483"/>
                <a:ext cx="25560" cy="14788"/>
              </a:xfrm>
              <a:custGeom>
                <a:avLst/>
                <a:gdLst>
                  <a:gd name="connsiteX0" fmla="*/ 4578 w 25560"/>
                  <a:gd name="connsiteY0" fmla="*/ 391 h 14788"/>
                  <a:gd name="connsiteX1" fmla="*/ 15695 w 25560"/>
                  <a:gd name="connsiteY1" fmla="*/ 391 h 14788"/>
                  <a:gd name="connsiteX2" fmla="*/ 25505 w 25560"/>
                  <a:gd name="connsiteY2" fmla="*/ 1700 h 14788"/>
                  <a:gd name="connsiteX3" fmla="*/ 18965 w 25560"/>
                  <a:gd name="connsiteY3" fmla="*/ 4972 h 14788"/>
                  <a:gd name="connsiteX4" fmla="*/ 11771 w 25560"/>
                  <a:gd name="connsiteY4" fmla="*/ 8244 h 14788"/>
                  <a:gd name="connsiteX5" fmla="*/ 8502 w 25560"/>
                  <a:gd name="connsiteY5" fmla="*/ 14788 h 14788"/>
                  <a:gd name="connsiteX6" fmla="*/ 0 w 25560"/>
                  <a:gd name="connsiteY6" fmla="*/ 9553 h 14788"/>
                  <a:gd name="connsiteX7" fmla="*/ 4578 w 25560"/>
                  <a:gd name="connsiteY7" fmla="*/ 1046 h 1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560" h="14788">
                    <a:moveTo>
                      <a:pt x="4578" y="391"/>
                    </a:moveTo>
                    <a:cubicBezTo>
                      <a:pt x="8502" y="-263"/>
                      <a:pt x="9809" y="391"/>
                      <a:pt x="15695" y="391"/>
                    </a:cubicBezTo>
                    <a:cubicBezTo>
                      <a:pt x="21581" y="-263"/>
                      <a:pt x="24851" y="-263"/>
                      <a:pt x="25505" y="1700"/>
                    </a:cubicBezTo>
                    <a:cubicBezTo>
                      <a:pt x="26158" y="3663"/>
                      <a:pt x="20927" y="3009"/>
                      <a:pt x="18965" y="4972"/>
                    </a:cubicBezTo>
                    <a:cubicBezTo>
                      <a:pt x="17003" y="6935"/>
                      <a:pt x="12425" y="6281"/>
                      <a:pt x="11771" y="8244"/>
                    </a:cubicBezTo>
                    <a:cubicBezTo>
                      <a:pt x="11117" y="10207"/>
                      <a:pt x="11771" y="14788"/>
                      <a:pt x="8502" y="14788"/>
                    </a:cubicBezTo>
                    <a:cubicBezTo>
                      <a:pt x="4578" y="14788"/>
                      <a:pt x="0" y="12170"/>
                      <a:pt x="0" y="9553"/>
                    </a:cubicBezTo>
                    <a:cubicBezTo>
                      <a:pt x="0" y="6935"/>
                      <a:pt x="4578" y="1046"/>
                      <a:pt x="4578" y="10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3EC0CAC-FA23-EBEC-339D-A031FB5E027C}"/>
                  </a:ext>
                </a:extLst>
              </p:cNvPr>
              <p:cNvSpPr/>
              <p:nvPr/>
            </p:nvSpPr>
            <p:spPr>
              <a:xfrm>
                <a:off x="433440" y="2583038"/>
                <a:ext cx="27765" cy="18437"/>
              </a:xfrm>
              <a:custGeom>
                <a:avLst/>
                <a:gdLst>
                  <a:gd name="connsiteX0" fmla="*/ 1312 w 27765"/>
                  <a:gd name="connsiteY0" fmla="*/ 15293 h 18437"/>
                  <a:gd name="connsiteX1" fmla="*/ 14391 w 27765"/>
                  <a:gd name="connsiteY1" fmla="*/ 6786 h 18437"/>
                  <a:gd name="connsiteX2" fmla="*/ 27471 w 27765"/>
                  <a:gd name="connsiteY2" fmla="*/ 896 h 18437"/>
                  <a:gd name="connsiteX3" fmla="*/ 22239 w 27765"/>
                  <a:gd name="connsiteY3" fmla="*/ 10058 h 18437"/>
                  <a:gd name="connsiteX4" fmla="*/ 10468 w 27765"/>
                  <a:gd name="connsiteY4" fmla="*/ 17911 h 18437"/>
                  <a:gd name="connsiteX5" fmla="*/ 658 w 27765"/>
                  <a:gd name="connsiteY5" fmla="*/ 15947 h 1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65" h="18437">
                    <a:moveTo>
                      <a:pt x="1312" y="15293"/>
                    </a:moveTo>
                    <a:cubicBezTo>
                      <a:pt x="3928" y="13330"/>
                      <a:pt x="9160" y="8749"/>
                      <a:pt x="14391" y="6786"/>
                    </a:cubicBezTo>
                    <a:cubicBezTo>
                      <a:pt x="19623" y="4168"/>
                      <a:pt x="26163" y="-2376"/>
                      <a:pt x="27471" y="896"/>
                    </a:cubicBezTo>
                    <a:cubicBezTo>
                      <a:pt x="28778" y="4823"/>
                      <a:pt x="25509" y="7440"/>
                      <a:pt x="22239" y="10058"/>
                    </a:cubicBezTo>
                    <a:cubicBezTo>
                      <a:pt x="18969" y="12675"/>
                      <a:pt x="13737" y="16602"/>
                      <a:pt x="10468" y="17911"/>
                    </a:cubicBezTo>
                    <a:cubicBezTo>
                      <a:pt x="7198" y="19219"/>
                      <a:pt x="-2612" y="17911"/>
                      <a:pt x="658" y="1594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B5506B39-D831-09CE-FE95-E3029FE217BF}"/>
                  </a:ext>
                </a:extLst>
              </p:cNvPr>
              <p:cNvSpPr/>
              <p:nvPr/>
            </p:nvSpPr>
            <p:spPr>
              <a:xfrm>
                <a:off x="476378" y="2524385"/>
                <a:ext cx="19123" cy="20243"/>
              </a:xfrm>
              <a:custGeom>
                <a:avLst/>
                <a:gdLst>
                  <a:gd name="connsiteX0" fmla="*/ 2844 w 19123"/>
                  <a:gd name="connsiteY0" fmla="*/ 654 h 20243"/>
                  <a:gd name="connsiteX1" fmla="*/ 17231 w 19123"/>
                  <a:gd name="connsiteY1" fmla="*/ 654 h 20243"/>
                  <a:gd name="connsiteX2" fmla="*/ 18539 w 19123"/>
                  <a:gd name="connsiteY2" fmla="*/ 7853 h 20243"/>
                  <a:gd name="connsiteX3" fmla="*/ 16577 w 19123"/>
                  <a:gd name="connsiteY3" fmla="*/ 17014 h 20243"/>
                  <a:gd name="connsiteX4" fmla="*/ 9383 w 19123"/>
                  <a:gd name="connsiteY4" fmla="*/ 19632 h 20243"/>
                  <a:gd name="connsiteX5" fmla="*/ 3498 w 19123"/>
                  <a:gd name="connsiteY5" fmla="*/ 0 h 20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23" h="20243">
                    <a:moveTo>
                      <a:pt x="2844" y="654"/>
                    </a:moveTo>
                    <a:cubicBezTo>
                      <a:pt x="6767" y="654"/>
                      <a:pt x="13961" y="0"/>
                      <a:pt x="17231" y="654"/>
                    </a:cubicBezTo>
                    <a:cubicBezTo>
                      <a:pt x="19847" y="1963"/>
                      <a:pt x="19193" y="5235"/>
                      <a:pt x="18539" y="7853"/>
                    </a:cubicBezTo>
                    <a:cubicBezTo>
                      <a:pt x="17885" y="10470"/>
                      <a:pt x="17885" y="15705"/>
                      <a:pt x="16577" y="17014"/>
                    </a:cubicBezTo>
                    <a:cubicBezTo>
                      <a:pt x="15269" y="18323"/>
                      <a:pt x="11345" y="21595"/>
                      <a:pt x="9383" y="19632"/>
                    </a:cubicBezTo>
                    <a:cubicBezTo>
                      <a:pt x="7421" y="17668"/>
                      <a:pt x="-6312" y="0"/>
                      <a:pt x="349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BA274DC9-97D0-DFD6-CA34-4D2E174B79CF}"/>
                  </a:ext>
                </a:extLst>
              </p:cNvPr>
              <p:cNvSpPr/>
              <p:nvPr/>
            </p:nvSpPr>
            <p:spPr>
              <a:xfrm>
                <a:off x="280264" y="2258533"/>
                <a:ext cx="915151" cy="1546054"/>
              </a:xfrm>
              <a:custGeom>
                <a:avLst/>
                <a:gdLst>
                  <a:gd name="connsiteX0" fmla="*/ 257160 w 915151"/>
                  <a:gd name="connsiteY0" fmla="*/ 285483 h 1546054"/>
                  <a:gd name="connsiteX1" fmla="*/ 249966 w 915151"/>
                  <a:gd name="connsiteY1" fmla="*/ 298571 h 1546054"/>
                  <a:gd name="connsiteX2" fmla="*/ 246697 w 915151"/>
                  <a:gd name="connsiteY2" fmla="*/ 303152 h 1546054"/>
                  <a:gd name="connsiteX3" fmla="*/ 259776 w 915151"/>
                  <a:gd name="connsiteY3" fmla="*/ 305115 h 1546054"/>
                  <a:gd name="connsiteX4" fmla="*/ 258468 w 915151"/>
                  <a:gd name="connsiteY4" fmla="*/ 309696 h 1546054"/>
                  <a:gd name="connsiteX5" fmla="*/ 265007 w 915151"/>
                  <a:gd name="connsiteY5" fmla="*/ 312967 h 1546054"/>
                  <a:gd name="connsiteX6" fmla="*/ 255198 w 915151"/>
                  <a:gd name="connsiteY6" fmla="*/ 314276 h 1546054"/>
                  <a:gd name="connsiteX7" fmla="*/ 248658 w 915151"/>
                  <a:gd name="connsiteY7" fmla="*/ 314276 h 1546054"/>
                  <a:gd name="connsiteX8" fmla="*/ 249312 w 915151"/>
                  <a:gd name="connsiteY8" fmla="*/ 320820 h 1546054"/>
                  <a:gd name="connsiteX9" fmla="*/ 244081 w 915151"/>
                  <a:gd name="connsiteY9" fmla="*/ 328019 h 1546054"/>
                  <a:gd name="connsiteX10" fmla="*/ 235579 w 915151"/>
                  <a:gd name="connsiteY10" fmla="*/ 319511 h 1546054"/>
                  <a:gd name="connsiteX11" fmla="*/ 227732 w 915151"/>
                  <a:gd name="connsiteY11" fmla="*/ 322783 h 1546054"/>
                  <a:gd name="connsiteX12" fmla="*/ 211383 w 915151"/>
                  <a:gd name="connsiteY12" fmla="*/ 320820 h 1546054"/>
                  <a:gd name="connsiteX13" fmla="*/ 203535 w 915151"/>
                  <a:gd name="connsiteY13" fmla="*/ 327364 h 1546054"/>
                  <a:gd name="connsiteX14" fmla="*/ 211383 w 915151"/>
                  <a:gd name="connsiteY14" fmla="*/ 331290 h 1546054"/>
                  <a:gd name="connsiteX15" fmla="*/ 219884 w 915151"/>
                  <a:gd name="connsiteY15" fmla="*/ 333254 h 1546054"/>
                  <a:gd name="connsiteX16" fmla="*/ 231002 w 915151"/>
                  <a:gd name="connsiteY16" fmla="*/ 335871 h 1546054"/>
                  <a:gd name="connsiteX17" fmla="*/ 237541 w 915151"/>
                  <a:gd name="connsiteY17" fmla="*/ 339143 h 1546054"/>
                  <a:gd name="connsiteX18" fmla="*/ 251928 w 915151"/>
                  <a:gd name="connsiteY18" fmla="*/ 335871 h 1546054"/>
                  <a:gd name="connsiteX19" fmla="*/ 259122 w 915151"/>
                  <a:gd name="connsiteY19" fmla="*/ 340452 h 1546054"/>
                  <a:gd name="connsiteX20" fmla="*/ 270239 w 915151"/>
                  <a:gd name="connsiteY20" fmla="*/ 343724 h 1546054"/>
                  <a:gd name="connsiteX21" fmla="*/ 261738 w 915151"/>
                  <a:gd name="connsiteY21" fmla="*/ 345033 h 1546054"/>
                  <a:gd name="connsiteX22" fmla="*/ 251928 w 915151"/>
                  <a:gd name="connsiteY22" fmla="*/ 340452 h 1546054"/>
                  <a:gd name="connsiteX23" fmla="*/ 243427 w 915151"/>
                  <a:gd name="connsiteY23" fmla="*/ 347650 h 1546054"/>
                  <a:gd name="connsiteX24" fmla="*/ 232963 w 915151"/>
                  <a:gd name="connsiteY24" fmla="*/ 341761 h 1546054"/>
                  <a:gd name="connsiteX25" fmla="*/ 226424 w 915151"/>
                  <a:gd name="connsiteY25" fmla="*/ 344378 h 1546054"/>
                  <a:gd name="connsiteX26" fmla="*/ 232309 w 915151"/>
                  <a:gd name="connsiteY26" fmla="*/ 356812 h 1546054"/>
                  <a:gd name="connsiteX27" fmla="*/ 241465 w 915151"/>
                  <a:gd name="connsiteY27" fmla="*/ 362701 h 1546054"/>
                  <a:gd name="connsiteX28" fmla="*/ 248005 w 915151"/>
                  <a:gd name="connsiteY28" fmla="*/ 361392 h 1546054"/>
                  <a:gd name="connsiteX29" fmla="*/ 248005 w 915151"/>
                  <a:gd name="connsiteY29" fmla="*/ 368591 h 1546054"/>
                  <a:gd name="connsiteX30" fmla="*/ 259776 w 915151"/>
                  <a:gd name="connsiteY30" fmla="*/ 371863 h 1546054"/>
                  <a:gd name="connsiteX31" fmla="*/ 280049 w 915151"/>
                  <a:gd name="connsiteY31" fmla="*/ 354194 h 1546054"/>
                  <a:gd name="connsiteX32" fmla="*/ 289204 w 915151"/>
                  <a:gd name="connsiteY32" fmla="*/ 351576 h 1546054"/>
                  <a:gd name="connsiteX33" fmla="*/ 295744 w 915151"/>
                  <a:gd name="connsiteY33" fmla="*/ 345033 h 1546054"/>
                  <a:gd name="connsiteX34" fmla="*/ 304245 w 915151"/>
                  <a:gd name="connsiteY34" fmla="*/ 338489 h 1546054"/>
                  <a:gd name="connsiteX35" fmla="*/ 317324 w 915151"/>
                  <a:gd name="connsiteY35" fmla="*/ 328019 h 1546054"/>
                  <a:gd name="connsiteX36" fmla="*/ 308169 w 915151"/>
                  <a:gd name="connsiteY36" fmla="*/ 342415 h 1546054"/>
                  <a:gd name="connsiteX37" fmla="*/ 312093 w 915151"/>
                  <a:gd name="connsiteY37" fmla="*/ 348304 h 1546054"/>
                  <a:gd name="connsiteX38" fmla="*/ 327134 w 915151"/>
                  <a:gd name="connsiteY38" fmla="*/ 349613 h 1546054"/>
                  <a:gd name="connsiteX39" fmla="*/ 302937 w 915151"/>
                  <a:gd name="connsiteY39" fmla="*/ 353540 h 1546054"/>
                  <a:gd name="connsiteX40" fmla="*/ 291166 w 915151"/>
                  <a:gd name="connsiteY40" fmla="*/ 358120 h 1546054"/>
                  <a:gd name="connsiteX41" fmla="*/ 279395 w 915151"/>
                  <a:gd name="connsiteY41" fmla="*/ 367936 h 1546054"/>
                  <a:gd name="connsiteX42" fmla="*/ 285934 w 915151"/>
                  <a:gd name="connsiteY42" fmla="*/ 369899 h 1546054"/>
                  <a:gd name="connsiteX43" fmla="*/ 296398 w 915151"/>
                  <a:gd name="connsiteY43" fmla="*/ 370554 h 1546054"/>
                  <a:gd name="connsiteX44" fmla="*/ 281357 w 915151"/>
                  <a:gd name="connsiteY44" fmla="*/ 375789 h 1546054"/>
                  <a:gd name="connsiteX45" fmla="*/ 274817 w 915151"/>
                  <a:gd name="connsiteY45" fmla="*/ 377752 h 1546054"/>
                  <a:gd name="connsiteX46" fmla="*/ 281357 w 915151"/>
                  <a:gd name="connsiteY46" fmla="*/ 382333 h 1546054"/>
                  <a:gd name="connsiteX47" fmla="*/ 291820 w 915151"/>
                  <a:gd name="connsiteY47" fmla="*/ 388222 h 1546054"/>
                  <a:gd name="connsiteX48" fmla="*/ 300975 w 915151"/>
                  <a:gd name="connsiteY48" fmla="*/ 386914 h 1546054"/>
                  <a:gd name="connsiteX49" fmla="*/ 316016 w 915151"/>
                  <a:gd name="connsiteY49" fmla="*/ 371208 h 1546054"/>
                  <a:gd name="connsiteX50" fmla="*/ 301629 w 915151"/>
                  <a:gd name="connsiteY50" fmla="*/ 391494 h 1546054"/>
                  <a:gd name="connsiteX51" fmla="*/ 291820 w 915151"/>
                  <a:gd name="connsiteY51" fmla="*/ 392803 h 1546054"/>
                  <a:gd name="connsiteX52" fmla="*/ 279395 w 915151"/>
                  <a:gd name="connsiteY52" fmla="*/ 388222 h 1546054"/>
                  <a:gd name="connsiteX53" fmla="*/ 268931 w 915151"/>
                  <a:gd name="connsiteY53" fmla="*/ 388877 h 1546054"/>
                  <a:gd name="connsiteX54" fmla="*/ 264354 w 915151"/>
                  <a:gd name="connsiteY54" fmla="*/ 394112 h 1546054"/>
                  <a:gd name="connsiteX55" fmla="*/ 260430 w 915151"/>
                  <a:gd name="connsiteY55" fmla="*/ 398693 h 1546054"/>
                  <a:gd name="connsiteX56" fmla="*/ 268931 w 915151"/>
                  <a:gd name="connsiteY56" fmla="*/ 401310 h 1546054"/>
                  <a:gd name="connsiteX57" fmla="*/ 255198 w 915151"/>
                  <a:gd name="connsiteY57" fmla="*/ 402619 h 1546054"/>
                  <a:gd name="connsiteX58" fmla="*/ 249966 w 915151"/>
                  <a:gd name="connsiteY58" fmla="*/ 415052 h 1546054"/>
                  <a:gd name="connsiteX59" fmla="*/ 258468 w 915151"/>
                  <a:gd name="connsiteY59" fmla="*/ 417015 h 1546054"/>
                  <a:gd name="connsiteX60" fmla="*/ 251274 w 915151"/>
                  <a:gd name="connsiteY60" fmla="*/ 422905 h 1546054"/>
                  <a:gd name="connsiteX61" fmla="*/ 246697 w 915151"/>
                  <a:gd name="connsiteY61" fmla="*/ 432066 h 1546054"/>
                  <a:gd name="connsiteX62" fmla="*/ 253236 w 915151"/>
                  <a:gd name="connsiteY62" fmla="*/ 432721 h 1546054"/>
                  <a:gd name="connsiteX63" fmla="*/ 248005 w 915151"/>
                  <a:gd name="connsiteY63" fmla="*/ 439265 h 1546054"/>
                  <a:gd name="connsiteX64" fmla="*/ 248005 w 915151"/>
                  <a:gd name="connsiteY64" fmla="*/ 445154 h 1546054"/>
                  <a:gd name="connsiteX65" fmla="*/ 240811 w 915151"/>
                  <a:gd name="connsiteY65" fmla="*/ 449735 h 1546054"/>
                  <a:gd name="connsiteX66" fmla="*/ 234925 w 915151"/>
                  <a:gd name="connsiteY66" fmla="*/ 456279 h 1546054"/>
                  <a:gd name="connsiteX67" fmla="*/ 238849 w 915151"/>
                  <a:gd name="connsiteY67" fmla="*/ 457588 h 1546054"/>
                  <a:gd name="connsiteX68" fmla="*/ 232309 w 915151"/>
                  <a:gd name="connsiteY68" fmla="*/ 466749 h 1546054"/>
                  <a:gd name="connsiteX69" fmla="*/ 223808 w 915151"/>
                  <a:gd name="connsiteY69" fmla="*/ 477874 h 1546054"/>
                  <a:gd name="connsiteX70" fmla="*/ 236233 w 915151"/>
                  <a:gd name="connsiteY70" fmla="*/ 474602 h 1546054"/>
                  <a:gd name="connsiteX71" fmla="*/ 225770 w 915151"/>
                  <a:gd name="connsiteY71" fmla="*/ 489653 h 1546054"/>
                  <a:gd name="connsiteX72" fmla="*/ 229040 w 915151"/>
                  <a:gd name="connsiteY72" fmla="*/ 500123 h 1546054"/>
                  <a:gd name="connsiteX73" fmla="*/ 245389 w 915151"/>
                  <a:gd name="connsiteY73" fmla="*/ 493579 h 1546054"/>
                  <a:gd name="connsiteX74" fmla="*/ 239503 w 915151"/>
                  <a:gd name="connsiteY74" fmla="*/ 500777 h 1546054"/>
                  <a:gd name="connsiteX75" fmla="*/ 228386 w 915151"/>
                  <a:gd name="connsiteY75" fmla="*/ 510593 h 1546054"/>
                  <a:gd name="connsiteX76" fmla="*/ 218576 w 915151"/>
                  <a:gd name="connsiteY76" fmla="*/ 518446 h 1546054"/>
                  <a:gd name="connsiteX77" fmla="*/ 216614 w 915151"/>
                  <a:gd name="connsiteY77" fmla="*/ 528916 h 1546054"/>
                  <a:gd name="connsiteX78" fmla="*/ 212037 w 915151"/>
                  <a:gd name="connsiteY78" fmla="*/ 536769 h 1546054"/>
                  <a:gd name="connsiteX79" fmla="*/ 210729 w 915151"/>
                  <a:gd name="connsiteY79" fmla="*/ 547893 h 1546054"/>
                  <a:gd name="connsiteX80" fmla="*/ 206151 w 915151"/>
                  <a:gd name="connsiteY80" fmla="*/ 559018 h 1546054"/>
                  <a:gd name="connsiteX81" fmla="*/ 198303 w 915151"/>
                  <a:gd name="connsiteY81" fmla="*/ 566216 h 1546054"/>
                  <a:gd name="connsiteX82" fmla="*/ 195688 w 915151"/>
                  <a:gd name="connsiteY82" fmla="*/ 583885 h 1546054"/>
                  <a:gd name="connsiteX83" fmla="*/ 204843 w 915151"/>
                  <a:gd name="connsiteY83" fmla="*/ 581922 h 1546054"/>
                  <a:gd name="connsiteX84" fmla="*/ 216614 w 915151"/>
                  <a:gd name="connsiteY84" fmla="*/ 581922 h 1546054"/>
                  <a:gd name="connsiteX85" fmla="*/ 225116 w 915151"/>
                  <a:gd name="connsiteY85" fmla="*/ 573415 h 1546054"/>
                  <a:gd name="connsiteX86" fmla="*/ 219884 w 915151"/>
                  <a:gd name="connsiteY86" fmla="*/ 562944 h 1546054"/>
                  <a:gd name="connsiteX87" fmla="*/ 229694 w 915151"/>
                  <a:gd name="connsiteY87" fmla="*/ 554437 h 1546054"/>
                  <a:gd name="connsiteX88" fmla="*/ 234271 w 915151"/>
                  <a:gd name="connsiteY88" fmla="*/ 542658 h 1546054"/>
                  <a:gd name="connsiteX89" fmla="*/ 237541 w 915151"/>
                  <a:gd name="connsiteY89" fmla="*/ 536769 h 1546054"/>
                  <a:gd name="connsiteX90" fmla="*/ 238195 w 915151"/>
                  <a:gd name="connsiteY90" fmla="*/ 528262 h 1546054"/>
                  <a:gd name="connsiteX91" fmla="*/ 249966 w 915151"/>
                  <a:gd name="connsiteY91" fmla="*/ 511248 h 1546054"/>
                  <a:gd name="connsiteX92" fmla="*/ 261084 w 915151"/>
                  <a:gd name="connsiteY92" fmla="*/ 505358 h 1546054"/>
                  <a:gd name="connsiteX93" fmla="*/ 253890 w 915151"/>
                  <a:gd name="connsiteY93" fmla="*/ 483763 h 1546054"/>
                  <a:gd name="connsiteX94" fmla="*/ 256506 w 915151"/>
                  <a:gd name="connsiteY94" fmla="*/ 459551 h 1546054"/>
                  <a:gd name="connsiteX95" fmla="*/ 263046 w 915151"/>
                  <a:gd name="connsiteY95" fmla="*/ 462168 h 1546054"/>
                  <a:gd name="connsiteX96" fmla="*/ 274817 w 915151"/>
                  <a:gd name="connsiteY96" fmla="*/ 452353 h 1546054"/>
                  <a:gd name="connsiteX97" fmla="*/ 286588 w 915151"/>
                  <a:gd name="connsiteY97" fmla="*/ 443191 h 1546054"/>
                  <a:gd name="connsiteX98" fmla="*/ 297052 w 915151"/>
                  <a:gd name="connsiteY98" fmla="*/ 439265 h 1546054"/>
                  <a:gd name="connsiteX99" fmla="*/ 304245 w 915151"/>
                  <a:gd name="connsiteY99" fmla="*/ 428140 h 1546054"/>
                  <a:gd name="connsiteX100" fmla="*/ 314709 w 915151"/>
                  <a:gd name="connsiteY100" fmla="*/ 426831 h 1546054"/>
                  <a:gd name="connsiteX101" fmla="*/ 316670 w 915151"/>
                  <a:gd name="connsiteY101" fmla="*/ 426177 h 1546054"/>
                  <a:gd name="connsiteX102" fmla="*/ 310131 w 915151"/>
                  <a:gd name="connsiteY102" fmla="*/ 433375 h 1546054"/>
                  <a:gd name="connsiteX103" fmla="*/ 302937 w 915151"/>
                  <a:gd name="connsiteY103" fmla="*/ 438610 h 1546054"/>
                  <a:gd name="connsiteX104" fmla="*/ 295744 w 915151"/>
                  <a:gd name="connsiteY104" fmla="*/ 444500 h 1546054"/>
                  <a:gd name="connsiteX105" fmla="*/ 281357 w 915151"/>
                  <a:gd name="connsiteY105" fmla="*/ 451044 h 1546054"/>
                  <a:gd name="connsiteX106" fmla="*/ 270239 w 915151"/>
                  <a:gd name="connsiteY106" fmla="*/ 460859 h 1546054"/>
                  <a:gd name="connsiteX107" fmla="*/ 265007 w 915151"/>
                  <a:gd name="connsiteY107" fmla="*/ 473293 h 1546054"/>
                  <a:gd name="connsiteX108" fmla="*/ 263046 w 915151"/>
                  <a:gd name="connsiteY108" fmla="*/ 487035 h 1546054"/>
                  <a:gd name="connsiteX109" fmla="*/ 270893 w 915151"/>
                  <a:gd name="connsiteY109" fmla="*/ 499468 h 1546054"/>
                  <a:gd name="connsiteX110" fmla="*/ 271547 w 915151"/>
                  <a:gd name="connsiteY110" fmla="*/ 487689 h 1546054"/>
                  <a:gd name="connsiteX111" fmla="*/ 278741 w 915151"/>
                  <a:gd name="connsiteY111" fmla="*/ 476565 h 1546054"/>
                  <a:gd name="connsiteX112" fmla="*/ 284626 w 915151"/>
                  <a:gd name="connsiteY112" fmla="*/ 488344 h 1546054"/>
                  <a:gd name="connsiteX113" fmla="*/ 286588 w 915151"/>
                  <a:gd name="connsiteY113" fmla="*/ 468712 h 1546054"/>
                  <a:gd name="connsiteX114" fmla="*/ 291166 w 915151"/>
                  <a:gd name="connsiteY114" fmla="*/ 487689 h 1546054"/>
                  <a:gd name="connsiteX115" fmla="*/ 293128 w 915151"/>
                  <a:gd name="connsiteY115" fmla="*/ 497505 h 1546054"/>
                  <a:gd name="connsiteX116" fmla="*/ 302937 w 915151"/>
                  <a:gd name="connsiteY116" fmla="*/ 490307 h 1546054"/>
                  <a:gd name="connsiteX117" fmla="*/ 304245 w 915151"/>
                  <a:gd name="connsiteY117" fmla="*/ 477219 h 1546054"/>
                  <a:gd name="connsiteX118" fmla="*/ 312747 w 915151"/>
                  <a:gd name="connsiteY118" fmla="*/ 472638 h 1546054"/>
                  <a:gd name="connsiteX119" fmla="*/ 310785 w 915151"/>
                  <a:gd name="connsiteY119" fmla="*/ 465440 h 1546054"/>
                  <a:gd name="connsiteX120" fmla="*/ 312747 w 915151"/>
                  <a:gd name="connsiteY120" fmla="*/ 453661 h 1546054"/>
                  <a:gd name="connsiteX121" fmla="*/ 314709 w 915151"/>
                  <a:gd name="connsiteY121" fmla="*/ 441228 h 1546054"/>
                  <a:gd name="connsiteX122" fmla="*/ 316670 w 915151"/>
                  <a:gd name="connsiteY122" fmla="*/ 452353 h 1546054"/>
                  <a:gd name="connsiteX123" fmla="*/ 329750 w 915151"/>
                  <a:gd name="connsiteY123" fmla="*/ 440573 h 1546054"/>
                  <a:gd name="connsiteX124" fmla="*/ 321902 w 915151"/>
                  <a:gd name="connsiteY124" fmla="*/ 456279 h 1546054"/>
                  <a:gd name="connsiteX125" fmla="*/ 319286 w 915151"/>
                  <a:gd name="connsiteY125" fmla="*/ 466749 h 1546054"/>
                  <a:gd name="connsiteX126" fmla="*/ 322556 w 915151"/>
                  <a:gd name="connsiteY126" fmla="*/ 476565 h 1546054"/>
                  <a:gd name="connsiteX127" fmla="*/ 331058 w 915151"/>
                  <a:gd name="connsiteY127" fmla="*/ 487689 h 1546054"/>
                  <a:gd name="connsiteX128" fmla="*/ 345445 w 915151"/>
                  <a:gd name="connsiteY128" fmla="*/ 497505 h 1546054"/>
                  <a:gd name="connsiteX129" fmla="*/ 332365 w 915151"/>
                  <a:gd name="connsiteY129" fmla="*/ 494233 h 1546054"/>
                  <a:gd name="connsiteX130" fmla="*/ 321248 w 915151"/>
                  <a:gd name="connsiteY130" fmla="*/ 488344 h 1546054"/>
                  <a:gd name="connsiteX131" fmla="*/ 312093 w 915151"/>
                  <a:gd name="connsiteY131" fmla="*/ 487035 h 1546054"/>
                  <a:gd name="connsiteX132" fmla="*/ 305553 w 915151"/>
                  <a:gd name="connsiteY132" fmla="*/ 492925 h 1546054"/>
                  <a:gd name="connsiteX133" fmla="*/ 303591 w 915151"/>
                  <a:gd name="connsiteY133" fmla="*/ 507976 h 1546054"/>
                  <a:gd name="connsiteX134" fmla="*/ 303591 w 915151"/>
                  <a:gd name="connsiteY134" fmla="*/ 519755 h 1546054"/>
                  <a:gd name="connsiteX135" fmla="*/ 297052 w 915151"/>
                  <a:gd name="connsiteY135" fmla="*/ 528262 h 1546054"/>
                  <a:gd name="connsiteX136" fmla="*/ 304899 w 915151"/>
                  <a:gd name="connsiteY136" fmla="*/ 539386 h 1546054"/>
                  <a:gd name="connsiteX137" fmla="*/ 311439 w 915151"/>
                  <a:gd name="connsiteY137" fmla="*/ 547893 h 1546054"/>
                  <a:gd name="connsiteX138" fmla="*/ 316016 w 915151"/>
                  <a:gd name="connsiteY138" fmla="*/ 559018 h 1546054"/>
                  <a:gd name="connsiteX139" fmla="*/ 320594 w 915151"/>
                  <a:gd name="connsiteY139" fmla="*/ 569488 h 1546054"/>
                  <a:gd name="connsiteX140" fmla="*/ 316016 w 915151"/>
                  <a:gd name="connsiteY140" fmla="*/ 581267 h 1546054"/>
                  <a:gd name="connsiteX141" fmla="*/ 304245 w 915151"/>
                  <a:gd name="connsiteY141" fmla="*/ 583230 h 1546054"/>
                  <a:gd name="connsiteX142" fmla="*/ 295744 w 915151"/>
                  <a:gd name="connsiteY142" fmla="*/ 593046 h 1546054"/>
                  <a:gd name="connsiteX143" fmla="*/ 289204 w 915151"/>
                  <a:gd name="connsiteY143" fmla="*/ 600899 h 1546054"/>
                  <a:gd name="connsiteX144" fmla="*/ 283972 w 915151"/>
                  <a:gd name="connsiteY144" fmla="*/ 613332 h 1546054"/>
                  <a:gd name="connsiteX145" fmla="*/ 275471 w 915151"/>
                  <a:gd name="connsiteY145" fmla="*/ 621185 h 1546054"/>
                  <a:gd name="connsiteX146" fmla="*/ 265007 w 915151"/>
                  <a:gd name="connsiteY146" fmla="*/ 629038 h 1546054"/>
                  <a:gd name="connsiteX147" fmla="*/ 260430 w 915151"/>
                  <a:gd name="connsiteY147" fmla="*/ 638853 h 1546054"/>
                  <a:gd name="connsiteX148" fmla="*/ 260430 w 915151"/>
                  <a:gd name="connsiteY148" fmla="*/ 652596 h 1546054"/>
                  <a:gd name="connsiteX149" fmla="*/ 260430 w 915151"/>
                  <a:gd name="connsiteY149" fmla="*/ 666338 h 1546054"/>
                  <a:gd name="connsiteX150" fmla="*/ 253236 w 915151"/>
                  <a:gd name="connsiteY150" fmla="*/ 661103 h 1546054"/>
                  <a:gd name="connsiteX151" fmla="*/ 253236 w 915151"/>
                  <a:gd name="connsiteY151" fmla="*/ 649324 h 1546054"/>
                  <a:gd name="connsiteX152" fmla="*/ 246043 w 915151"/>
                  <a:gd name="connsiteY152" fmla="*/ 642780 h 1546054"/>
                  <a:gd name="connsiteX153" fmla="*/ 238195 w 915151"/>
                  <a:gd name="connsiteY153" fmla="*/ 662411 h 1546054"/>
                  <a:gd name="connsiteX154" fmla="*/ 246043 w 915151"/>
                  <a:gd name="connsiteY154" fmla="*/ 678771 h 1546054"/>
                  <a:gd name="connsiteX155" fmla="*/ 253236 w 915151"/>
                  <a:gd name="connsiteY155" fmla="*/ 689896 h 1546054"/>
                  <a:gd name="connsiteX156" fmla="*/ 255852 w 915151"/>
                  <a:gd name="connsiteY156" fmla="*/ 701020 h 1546054"/>
                  <a:gd name="connsiteX157" fmla="*/ 261738 w 915151"/>
                  <a:gd name="connsiteY157" fmla="*/ 700366 h 1546054"/>
                  <a:gd name="connsiteX158" fmla="*/ 259776 w 915151"/>
                  <a:gd name="connsiteY158" fmla="*/ 684661 h 1546054"/>
                  <a:gd name="connsiteX159" fmla="*/ 272855 w 915151"/>
                  <a:gd name="connsiteY159" fmla="*/ 675499 h 1546054"/>
                  <a:gd name="connsiteX160" fmla="*/ 277433 w 915151"/>
                  <a:gd name="connsiteY160" fmla="*/ 684006 h 1546054"/>
                  <a:gd name="connsiteX161" fmla="*/ 286588 w 915151"/>
                  <a:gd name="connsiteY161" fmla="*/ 692513 h 1546054"/>
                  <a:gd name="connsiteX162" fmla="*/ 296398 w 915151"/>
                  <a:gd name="connsiteY162" fmla="*/ 699057 h 1546054"/>
                  <a:gd name="connsiteX163" fmla="*/ 300321 w 915151"/>
                  <a:gd name="connsiteY163" fmla="*/ 712145 h 1546054"/>
                  <a:gd name="connsiteX164" fmla="*/ 315363 w 915151"/>
                  <a:gd name="connsiteY164" fmla="*/ 720652 h 1546054"/>
                  <a:gd name="connsiteX165" fmla="*/ 317978 w 915151"/>
                  <a:gd name="connsiteY165" fmla="*/ 711491 h 1546054"/>
                  <a:gd name="connsiteX166" fmla="*/ 321248 w 915151"/>
                  <a:gd name="connsiteY166" fmla="*/ 702329 h 1546054"/>
                  <a:gd name="connsiteX167" fmla="*/ 316016 w 915151"/>
                  <a:gd name="connsiteY167" fmla="*/ 691859 h 1546054"/>
                  <a:gd name="connsiteX168" fmla="*/ 319940 w 915151"/>
                  <a:gd name="connsiteY168" fmla="*/ 679426 h 1546054"/>
                  <a:gd name="connsiteX169" fmla="*/ 325826 w 915151"/>
                  <a:gd name="connsiteY169" fmla="*/ 691859 h 1546054"/>
                  <a:gd name="connsiteX170" fmla="*/ 336943 w 915151"/>
                  <a:gd name="connsiteY170" fmla="*/ 693168 h 1546054"/>
                  <a:gd name="connsiteX171" fmla="*/ 338251 w 915151"/>
                  <a:gd name="connsiteY171" fmla="*/ 704292 h 1546054"/>
                  <a:gd name="connsiteX172" fmla="*/ 344791 w 915151"/>
                  <a:gd name="connsiteY172" fmla="*/ 708873 h 1546054"/>
                  <a:gd name="connsiteX173" fmla="*/ 350676 w 915151"/>
                  <a:gd name="connsiteY173" fmla="*/ 701020 h 1546054"/>
                  <a:gd name="connsiteX174" fmla="*/ 352638 w 915151"/>
                  <a:gd name="connsiteY174" fmla="*/ 712145 h 1546054"/>
                  <a:gd name="connsiteX175" fmla="*/ 369641 w 915151"/>
                  <a:gd name="connsiteY175" fmla="*/ 710182 h 1546054"/>
                  <a:gd name="connsiteX176" fmla="*/ 377489 w 915151"/>
                  <a:gd name="connsiteY176" fmla="*/ 698403 h 1546054"/>
                  <a:gd name="connsiteX177" fmla="*/ 383374 w 915151"/>
                  <a:gd name="connsiteY177" fmla="*/ 702329 h 1546054"/>
                  <a:gd name="connsiteX178" fmla="*/ 393184 w 915151"/>
                  <a:gd name="connsiteY178" fmla="*/ 699057 h 1546054"/>
                  <a:gd name="connsiteX179" fmla="*/ 403647 w 915151"/>
                  <a:gd name="connsiteY179" fmla="*/ 701020 h 1546054"/>
                  <a:gd name="connsiteX180" fmla="*/ 408225 w 915151"/>
                  <a:gd name="connsiteY180" fmla="*/ 683352 h 1546054"/>
                  <a:gd name="connsiteX181" fmla="*/ 416726 w 915151"/>
                  <a:gd name="connsiteY181" fmla="*/ 684661 h 1546054"/>
                  <a:gd name="connsiteX182" fmla="*/ 428498 w 915151"/>
                  <a:gd name="connsiteY182" fmla="*/ 687933 h 1546054"/>
                  <a:gd name="connsiteX183" fmla="*/ 448117 w 915151"/>
                  <a:gd name="connsiteY183" fmla="*/ 691859 h 1546054"/>
                  <a:gd name="connsiteX184" fmla="*/ 462504 w 915151"/>
                  <a:gd name="connsiteY184" fmla="*/ 694477 h 1546054"/>
                  <a:gd name="connsiteX185" fmla="*/ 459888 w 915151"/>
                  <a:gd name="connsiteY185" fmla="*/ 700366 h 1546054"/>
                  <a:gd name="connsiteX186" fmla="*/ 451386 w 915151"/>
                  <a:gd name="connsiteY186" fmla="*/ 701675 h 1546054"/>
                  <a:gd name="connsiteX187" fmla="*/ 443539 w 915151"/>
                  <a:gd name="connsiteY187" fmla="*/ 696440 h 1546054"/>
                  <a:gd name="connsiteX188" fmla="*/ 435037 w 915151"/>
                  <a:gd name="connsiteY188" fmla="*/ 697749 h 1546054"/>
                  <a:gd name="connsiteX189" fmla="*/ 436999 w 915151"/>
                  <a:gd name="connsiteY189" fmla="*/ 704292 h 1546054"/>
                  <a:gd name="connsiteX190" fmla="*/ 427844 w 915151"/>
                  <a:gd name="connsiteY190" fmla="*/ 702329 h 1546054"/>
                  <a:gd name="connsiteX191" fmla="*/ 418034 w 915151"/>
                  <a:gd name="connsiteY191" fmla="*/ 713454 h 1546054"/>
                  <a:gd name="connsiteX192" fmla="*/ 416072 w 915151"/>
                  <a:gd name="connsiteY192" fmla="*/ 723270 h 1546054"/>
                  <a:gd name="connsiteX193" fmla="*/ 407571 w 915151"/>
                  <a:gd name="connsiteY193" fmla="*/ 730468 h 1546054"/>
                  <a:gd name="connsiteX194" fmla="*/ 401031 w 915151"/>
                  <a:gd name="connsiteY194" fmla="*/ 740938 h 1546054"/>
                  <a:gd name="connsiteX195" fmla="*/ 397108 w 915151"/>
                  <a:gd name="connsiteY195" fmla="*/ 750754 h 1546054"/>
                  <a:gd name="connsiteX196" fmla="*/ 389260 w 915151"/>
                  <a:gd name="connsiteY196" fmla="*/ 762533 h 1546054"/>
                  <a:gd name="connsiteX197" fmla="*/ 391222 w 915151"/>
                  <a:gd name="connsiteY197" fmla="*/ 774966 h 1546054"/>
                  <a:gd name="connsiteX198" fmla="*/ 401031 w 915151"/>
                  <a:gd name="connsiteY198" fmla="*/ 792635 h 1546054"/>
                  <a:gd name="connsiteX199" fmla="*/ 402993 w 915151"/>
                  <a:gd name="connsiteY199" fmla="*/ 801796 h 1546054"/>
                  <a:gd name="connsiteX200" fmla="*/ 403647 w 915151"/>
                  <a:gd name="connsiteY200" fmla="*/ 816847 h 1546054"/>
                  <a:gd name="connsiteX201" fmla="*/ 411495 w 915151"/>
                  <a:gd name="connsiteY201" fmla="*/ 829935 h 1546054"/>
                  <a:gd name="connsiteX202" fmla="*/ 419996 w 915151"/>
                  <a:gd name="connsiteY202" fmla="*/ 818811 h 1546054"/>
                  <a:gd name="connsiteX203" fmla="*/ 421958 w 915151"/>
                  <a:gd name="connsiteY203" fmla="*/ 826663 h 1546054"/>
                  <a:gd name="connsiteX204" fmla="*/ 414765 w 915151"/>
                  <a:gd name="connsiteY204" fmla="*/ 844332 h 1546054"/>
                  <a:gd name="connsiteX205" fmla="*/ 421304 w 915151"/>
                  <a:gd name="connsiteY205" fmla="*/ 852184 h 1546054"/>
                  <a:gd name="connsiteX206" fmla="*/ 433075 w 915151"/>
                  <a:gd name="connsiteY206" fmla="*/ 842368 h 1546054"/>
                  <a:gd name="connsiteX207" fmla="*/ 439615 w 915151"/>
                  <a:gd name="connsiteY207" fmla="*/ 828626 h 1546054"/>
                  <a:gd name="connsiteX208" fmla="*/ 444847 w 915151"/>
                  <a:gd name="connsiteY208" fmla="*/ 843023 h 1546054"/>
                  <a:gd name="connsiteX209" fmla="*/ 451386 w 915151"/>
                  <a:gd name="connsiteY209" fmla="*/ 839751 h 1546054"/>
                  <a:gd name="connsiteX210" fmla="*/ 465774 w 915151"/>
                  <a:gd name="connsiteY210" fmla="*/ 831244 h 1546054"/>
                  <a:gd name="connsiteX211" fmla="*/ 458580 w 915151"/>
                  <a:gd name="connsiteY211" fmla="*/ 841714 h 1546054"/>
                  <a:gd name="connsiteX212" fmla="*/ 460542 w 915151"/>
                  <a:gd name="connsiteY212" fmla="*/ 850876 h 1546054"/>
                  <a:gd name="connsiteX213" fmla="*/ 455964 w 915151"/>
                  <a:gd name="connsiteY213" fmla="*/ 857419 h 1546054"/>
                  <a:gd name="connsiteX214" fmla="*/ 445501 w 915151"/>
                  <a:gd name="connsiteY214" fmla="*/ 869198 h 1546054"/>
                  <a:gd name="connsiteX215" fmla="*/ 455310 w 915151"/>
                  <a:gd name="connsiteY215" fmla="*/ 871162 h 1546054"/>
                  <a:gd name="connsiteX216" fmla="*/ 448117 w 915151"/>
                  <a:gd name="connsiteY216" fmla="*/ 880978 h 1546054"/>
                  <a:gd name="connsiteX217" fmla="*/ 440923 w 915151"/>
                  <a:gd name="connsiteY217" fmla="*/ 880323 h 1546054"/>
                  <a:gd name="connsiteX218" fmla="*/ 429806 w 915151"/>
                  <a:gd name="connsiteY218" fmla="*/ 884904 h 1546054"/>
                  <a:gd name="connsiteX219" fmla="*/ 425882 w 915151"/>
                  <a:gd name="connsiteY219" fmla="*/ 896683 h 1546054"/>
                  <a:gd name="connsiteX220" fmla="*/ 422612 w 915151"/>
                  <a:gd name="connsiteY220" fmla="*/ 915006 h 1546054"/>
                  <a:gd name="connsiteX221" fmla="*/ 435691 w 915151"/>
                  <a:gd name="connsiteY221" fmla="*/ 920241 h 1546054"/>
                  <a:gd name="connsiteX222" fmla="*/ 429152 w 915151"/>
                  <a:gd name="connsiteY222" fmla="*/ 925476 h 1546054"/>
                  <a:gd name="connsiteX223" fmla="*/ 410841 w 915151"/>
                  <a:gd name="connsiteY223" fmla="*/ 948380 h 1546054"/>
                  <a:gd name="connsiteX224" fmla="*/ 414111 w 915151"/>
                  <a:gd name="connsiteY224" fmla="*/ 960158 h 1546054"/>
                  <a:gd name="connsiteX225" fmla="*/ 416726 w 915151"/>
                  <a:gd name="connsiteY225" fmla="*/ 974555 h 1546054"/>
                  <a:gd name="connsiteX226" fmla="*/ 423920 w 915151"/>
                  <a:gd name="connsiteY226" fmla="*/ 988297 h 1546054"/>
                  <a:gd name="connsiteX227" fmla="*/ 433075 w 915151"/>
                  <a:gd name="connsiteY227" fmla="*/ 993532 h 1546054"/>
                  <a:gd name="connsiteX228" fmla="*/ 447463 w 915151"/>
                  <a:gd name="connsiteY228" fmla="*/ 991569 h 1546054"/>
                  <a:gd name="connsiteX229" fmla="*/ 438961 w 915151"/>
                  <a:gd name="connsiteY229" fmla="*/ 1000076 h 1546054"/>
                  <a:gd name="connsiteX230" fmla="*/ 424574 w 915151"/>
                  <a:gd name="connsiteY230" fmla="*/ 1000076 h 1546054"/>
                  <a:gd name="connsiteX231" fmla="*/ 418034 w 915151"/>
                  <a:gd name="connsiteY231" fmla="*/ 989606 h 1546054"/>
                  <a:gd name="connsiteX232" fmla="*/ 406917 w 915151"/>
                  <a:gd name="connsiteY232" fmla="*/ 975864 h 1546054"/>
                  <a:gd name="connsiteX233" fmla="*/ 396454 w 915151"/>
                  <a:gd name="connsiteY233" fmla="*/ 977173 h 1546054"/>
                  <a:gd name="connsiteX234" fmla="*/ 402993 w 915151"/>
                  <a:gd name="connsiteY234" fmla="*/ 1005312 h 1546054"/>
                  <a:gd name="connsiteX235" fmla="*/ 378797 w 915151"/>
                  <a:gd name="connsiteY235" fmla="*/ 980445 h 1546054"/>
                  <a:gd name="connsiteX236" fmla="*/ 344791 w 915151"/>
                  <a:gd name="connsiteY236" fmla="*/ 986988 h 1546054"/>
                  <a:gd name="connsiteX237" fmla="*/ 332365 w 915151"/>
                  <a:gd name="connsiteY237" fmla="*/ 979136 h 1546054"/>
                  <a:gd name="connsiteX238" fmla="*/ 321902 w 915151"/>
                  <a:gd name="connsiteY238" fmla="*/ 975210 h 1546054"/>
                  <a:gd name="connsiteX239" fmla="*/ 323864 w 915151"/>
                  <a:gd name="connsiteY239" fmla="*/ 982408 h 1546054"/>
                  <a:gd name="connsiteX240" fmla="*/ 300321 w 915151"/>
                  <a:gd name="connsiteY240" fmla="*/ 987643 h 1546054"/>
                  <a:gd name="connsiteX241" fmla="*/ 287896 w 915151"/>
                  <a:gd name="connsiteY241" fmla="*/ 987643 h 1546054"/>
                  <a:gd name="connsiteX242" fmla="*/ 266969 w 915151"/>
                  <a:gd name="connsiteY242" fmla="*/ 1002040 h 1546054"/>
                  <a:gd name="connsiteX243" fmla="*/ 259776 w 915151"/>
                  <a:gd name="connsiteY243" fmla="*/ 1013164 h 1546054"/>
                  <a:gd name="connsiteX244" fmla="*/ 248658 w 915151"/>
                  <a:gd name="connsiteY244" fmla="*/ 1023634 h 1546054"/>
                  <a:gd name="connsiteX245" fmla="*/ 225116 w 915151"/>
                  <a:gd name="connsiteY245" fmla="*/ 1034104 h 1546054"/>
                  <a:gd name="connsiteX246" fmla="*/ 205497 w 915151"/>
                  <a:gd name="connsiteY246" fmla="*/ 1048501 h 1546054"/>
                  <a:gd name="connsiteX247" fmla="*/ 211383 w 915151"/>
                  <a:gd name="connsiteY247" fmla="*/ 1053082 h 1546054"/>
                  <a:gd name="connsiteX248" fmla="*/ 224462 w 915151"/>
                  <a:gd name="connsiteY248" fmla="*/ 1051119 h 1546054"/>
                  <a:gd name="connsiteX249" fmla="*/ 232309 w 915151"/>
                  <a:gd name="connsiteY249" fmla="*/ 1057008 h 1546054"/>
                  <a:gd name="connsiteX250" fmla="*/ 243427 w 915151"/>
                  <a:gd name="connsiteY250" fmla="*/ 1043920 h 1546054"/>
                  <a:gd name="connsiteX251" fmla="*/ 253890 w 915151"/>
                  <a:gd name="connsiteY251" fmla="*/ 1044575 h 1546054"/>
                  <a:gd name="connsiteX252" fmla="*/ 261738 w 915151"/>
                  <a:gd name="connsiteY252" fmla="*/ 1041303 h 1546054"/>
                  <a:gd name="connsiteX253" fmla="*/ 272201 w 915151"/>
                  <a:gd name="connsiteY253" fmla="*/ 1043266 h 1546054"/>
                  <a:gd name="connsiteX254" fmla="*/ 283318 w 915151"/>
                  <a:gd name="connsiteY254" fmla="*/ 1043266 h 1546054"/>
                  <a:gd name="connsiteX255" fmla="*/ 278087 w 915151"/>
                  <a:gd name="connsiteY255" fmla="*/ 1048501 h 1546054"/>
                  <a:gd name="connsiteX256" fmla="*/ 276779 w 915151"/>
                  <a:gd name="connsiteY256" fmla="*/ 1057663 h 1546054"/>
                  <a:gd name="connsiteX257" fmla="*/ 272855 w 915151"/>
                  <a:gd name="connsiteY257" fmla="*/ 1062243 h 1546054"/>
                  <a:gd name="connsiteX258" fmla="*/ 277433 w 915151"/>
                  <a:gd name="connsiteY258" fmla="*/ 1074677 h 1546054"/>
                  <a:gd name="connsiteX259" fmla="*/ 287242 w 915151"/>
                  <a:gd name="connsiteY259" fmla="*/ 1078603 h 1546054"/>
                  <a:gd name="connsiteX260" fmla="*/ 276125 w 915151"/>
                  <a:gd name="connsiteY260" fmla="*/ 1088419 h 1546054"/>
                  <a:gd name="connsiteX261" fmla="*/ 269585 w 915151"/>
                  <a:gd name="connsiteY261" fmla="*/ 1098235 h 1546054"/>
                  <a:gd name="connsiteX262" fmla="*/ 274163 w 915151"/>
                  <a:gd name="connsiteY262" fmla="*/ 1107396 h 1546054"/>
                  <a:gd name="connsiteX263" fmla="*/ 285280 w 915151"/>
                  <a:gd name="connsiteY263" fmla="*/ 1113286 h 1546054"/>
                  <a:gd name="connsiteX264" fmla="*/ 271547 w 915151"/>
                  <a:gd name="connsiteY264" fmla="*/ 1117867 h 1546054"/>
                  <a:gd name="connsiteX265" fmla="*/ 263700 w 915151"/>
                  <a:gd name="connsiteY265" fmla="*/ 1136844 h 1546054"/>
                  <a:gd name="connsiteX266" fmla="*/ 246043 w 915151"/>
                  <a:gd name="connsiteY266" fmla="*/ 1158438 h 1546054"/>
                  <a:gd name="connsiteX267" fmla="*/ 228386 w 915151"/>
                  <a:gd name="connsiteY267" fmla="*/ 1165637 h 1546054"/>
                  <a:gd name="connsiteX268" fmla="*/ 216614 w 915151"/>
                  <a:gd name="connsiteY268" fmla="*/ 1171526 h 1546054"/>
                  <a:gd name="connsiteX269" fmla="*/ 207459 w 915151"/>
                  <a:gd name="connsiteY269" fmla="*/ 1174144 h 1546054"/>
                  <a:gd name="connsiteX270" fmla="*/ 193726 w 915151"/>
                  <a:gd name="connsiteY270" fmla="*/ 1170872 h 1546054"/>
                  <a:gd name="connsiteX271" fmla="*/ 190456 w 915151"/>
                  <a:gd name="connsiteY271" fmla="*/ 1176762 h 1546054"/>
                  <a:gd name="connsiteX272" fmla="*/ 184570 w 915151"/>
                  <a:gd name="connsiteY272" fmla="*/ 1173490 h 1546054"/>
                  <a:gd name="connsiteX273" fmla="*/ 178685 w 915151"/>
                  <a:gd name="connsiteY273" fmla="*/ 1180688 h 1546054"/>
                  <a:gd name="connsiteX274" fmla="*/ 170183 w 915151"/>
                  <a:gd name="connsiteY274" fmla="*/ 1185269 h 1546054"/>
                  <a:gd name="connsiteX275" fmla="*/ 160374 w 915151"/>
                  <a:gd name="connsiteY275" fmla="*/ 1186577 h 1546054"/>
                  <a:gd name="connsiteX276" fmla="*/ 153180 w 915151"/>
                  <a:gd name="connsiteY276" fmla="*/ 1183960 h 1546054"/>
                  <a:gd name="connsiteX277" fmla="*/ 144025 w 915151"/>
                  <a:gd name="connsiteY277" fmla="*/ 1181342 h 1546054"/>
                  <a:gd name="connsiteX278" fmla="*/ 137485 w 915151"/>
                  <a:gd name="connsiteY278" fmla="*/ 1191812 h 1546054"/>
                  <a:gd name="connsiteX279" fmla="*/ 128330 w 915151"/>
                  <a:gd name="connsiteY279" fmla="*/ 1195084 h 1546054"/>
                  <a:gd name="connsiteX280" fmla="*/ 115904 w 915151"/>
                  <a:gd name="connsiteY280" fmla="*/ 1196393 h 1546054"/>
                  <a:gd name="connsiteX281" fmla="*/ 113943 w 915151"/>
                  <a:gd name="connsiteY281" fmla="*/ 1203591 h 1546054"/>
                  <a:gd name="connsiteX282" fmla="*/ 128330 w 915151"/>
                  <a:gd name="connsiteY282" fmla="*/ 1207518 h 1546054"/>
                  <a:gd name="connsiteX283" fmla="*/ 131600 w 915151"/>
                  <a:gd name="connsiteY283" fmla="*/ 1217988 h 1546054"/>
                  <a:gd name="connsiteX284" fmla="*/ 129638 w 915151"/>
                  <a:gd name="connsiteY284" fmla="*/ 1226495 h 1546054"/>
                  <a:gd name="connsiteX285" fmla="*/ 120482 w 915151"/>
                  <a:gd name="connsiteY285" fmla="*/ 1228458 h 1546054"/>
                  <a:gd name="connsiteX286" fmla="*/ 114596 w 915151"/>
                  <a:gd name="connsiteY286" fmla="*/ 1231076 h 1546054"/>
                  <a:gd name="connsiteX287" fmla="*/ 120482 w 915151"/>
                  <a:gd name="connsiteY287" fmla="*/ 1239583 h 1546054"/>
                  <a:gd name="connsiteX288" fmla="*/ 127676 w 915151"/>
                  <a:gd name="connsiteY288" fmla="*/ 1235002 h 1546054"/>
                  <a:gd name="connsiteX289" fmla="*/ 138139 w 915151"/>
                  <a:gd name="connsiteY289" fmla="*/ 1238929 h 1546054"/>
                  <a:gd name="connsiteX290" fmla="*/ 151872 w 915151"/>
                  <a:gd name="connsiteY290" fmla="*/ 1238929 h 1546054"/>
                  <a:gd name="connsiteX291" fmla="*/ 153180 w 915151"/>
                  <a:gd name="connsiteY291" fmla="*/ 1228458 h 1546054"/>
                  <a:gd name="connsiteX292" fmla="*/ 164298 w 915151"/>
                  <a:gd name="connsiteY292" fmla="*/ 1228458 h 1546054"/>
                  <a:gd name="connsiteX293" fmla="*/ 157104 w 915151"/>
                  <a:gd name="connsiteY293" fmla="*/ 1233693 h 1546054"/>
                  <a:gd name="connsiteX294" fmla="*/ 158412 w 915151"/>
                  <a:gd name="connsiteY294" fmla="*/ 1244818 h 1546054"/>
                  <a:gd name="connsiteX295" fmla="*/ 147295 w 915151"/>
                  <a:gd name="connsiteY295" fmla="*/ 1244164 h 1546054"/>
                  <a:gd name="connsiteX296" fmla="*/ 130292 w 915151"/>
                  <a:gd name="connsiteY296" fmla="*/ 1244164 h 1546054"/>
                  <a:gd name="connsiteX297" fmla="*/ 134869 w 915151"/>
                  <a:gd name="connsiteY297" fmla="*/ 1250708 h 1546054"/>
                  <a:gd name="connsiteX298" fmla="*/ 137485 w 915151"/>
                  <a:gd name="connsiteY298" fmla="*/ 1259215 h 1546054"/>
                  <a:gd name="connsiteX299" fmla="*/ 146641 w 915151"/>
                  <a:gd name="connsiteY299" fmla="*/ 1261178 h 1546054"/>
                  <a:gd name="connsiteX300" fmla="*/ 157758 w 915151"/>
                  <a:gd name="connsiteY300" fmla="*/ 1255288 h 1546054"/>
                  <a:gd name="connsiteX301" fmla="*/ 166913 w 915151"/>
                  <a:gd name="connsiteY301" fmla="*/ 1258560 h 1546054"/>
                  <a:gd name="connsiteX302" fmla="*/ 176069 w 915151"/>
                  <a:gd name="connsiteY302" fmla="*/ 1251362 h 1546054"/>
                  <a:gd name="connsiteX303" fmla="*/ 180647 w 915151"/>
                  <a:gd name="connsiteY303" fmla="*/ 1245472 h 1546054"/>
                  <a:gd name="connsiteX304" fmla="*/ 200919 w 915151"/>
                  <a:gd name="connsiteY304" fmla="*/ 1246781 h 1546054"/>
                  <a:gd name="connsiteX305" fmla="*/ 204843 w 915151"/>
                  <a:gd name="connsiteY305" fmla="*/ 1240892 h 1546054"/>
                  <a:gd name="connsiteX306" fmla="*/ 213345 w 915151"/>
                  <a:gd name="connsiteY306" fmla="*/ 1240892 h 1546054"/>
                  <a:gd name="connsiteX307" fmla="*/ 213345 w 915151"/>
                  <a:gd name="connsiteY307" fmla="*/ 1249399 h 1546054"/>
                  <a:gd name="connsiteX308" fmla="*/ 212037 w 915151"/>
                  <a:gd name="connsiteY308" fmla="*/ 1257251 h 1546054"/>
                  <a:gd name="connsiteX309" fmla="*/ 224462 w 915151"/>
                  <a:gd name="connsiteY309" fmla="*/ 1261178 h 1546054"/>
                  <a:gd name="connsiteX310" fmla="*/ 235579 w 915151"/>
                  <a:gd name="connsiteY310" fmla="*/ 1268376 h 1546054"/>
                  <a:gd name="connsiteX311" fmla="*/ 245389 w 915151"/>
                  <a:gd name="connsiteY311" fmla="*/ 1268376 h 1546054"/>
                  <a:gd name="connsiteX312" fmla="*/ 234925 w 915151"/>
                  <a:gd name="connsiteY312" fmla="*/ 1274920 h 1546054"/>
                  <a:gd name="connsiteX313" fmla="*/ 221846 w 915151"/>
                  <a:gd name="connsiteY313" fmla="*/ 1270339 h 1546054"/>
                  <a:gd name="connsiteX314" fmla="*/ 218576 w 915151"/>
                  <a:gd name="connsiteY314" fmla="*/ 1278846 h 1546054"/>
                  <a:gd name="connsiteX315" fmla="*/ 218576 w 915151"/>
                  <a:gd name="connsiteY315" fmla="*/ 1287353 h 1546054"/>
                  <a:gd name="connsiteX316" fmla="*/ 232309 w 915151"/>
                  <a:gd name="connsiteY316" fmla="*/ 1286699 h 1546054"/>
                  <a:gd name="connsiteX317" fmla="*/ 245389 w 915151"/>
                  <a:gd name="connsiteY317" fmla="*/ 1289971 h 1546054"/>
                  <a:gd name="connsiteX318" fmla="*/ 252582 w 915151"/>
                  <a:gd name="connsiteY318" fmla="*/ 1281464 h 1546054"/>
                  <a:gd name="connsiteX319" fmla="*/ 264354 w 915151"/>
                  <a:gd name="connsiteY319" fmla="*/ 1282118 h 1546054"/>
                  <a:gd name="connsiteX320" fmla="*/ 272855 w 915151"/>
                  <a:gd name="connsiteY320" fmla="*/ 1295206 h 1546054"/>
                  <a:gd name="connsiteX321" fmla="*/ 274817 w 915151"/>
                  <a:gd name="connsiteY321" fmla="*/ 1310911 h 1546054"/>
                  <a:gd name="connsiteX322" fmla="*/ 282665 w 915151"/>
                  <a:gd name="connsiteY322" fmla="*/ 1312220 h 1546054"/>
                  <a:gd name="connsiteX323" fmla="*/ 295090 w 915151"/>
                  <a:gd name="connsiteY323" fmla="*/ 1328580 h 1546054"/>
                  <a:gd name="connsiteX324" fmla="*/ 331058 w 915151"/>
                  <a:gd name="connsiteY324" fmla="*/ 1335124 h 1546054"/>
                  <a:gd name="connsiteX325" fmla="*/ 342829 w 915151"/>
                  <a:gd name="connsiteY325" fmla="*/ 1321381 h 1546054"/>
                  <a:gd name="connsiteX326" fmla="*/ 360486 w 915151"/>
                  <a:gd name="connsiteY326" fmla="*/ 1311566 h 1546054"/>
                  <a:gd name="connsiteX327" fmla="*/ 368333 w 915151"/>
                  <a:gd name="connsiteY327" fmla="*/ 1316146 h 1546054"/>
                  <a:gd name="connsiteX328" fmla="*/ 389914 w 915151"/>
                  <a:gd name="connsiteY328" fmla="*/ 1310911 h 1546054"/>
                  <a:gd name="connsiteX329" fmla="*/ 406917 w 915151"/>
                  <a:gd name="connsiteY329" fmla="*/ 1299787 h 1546054"/>
                  <a:gd name="connsiteX330" fmla="*/ 433075 w 915151"/>
                  <a:gd name="connsiteY330" fmla="*/ 1284736 h 1546054"/>
                  <a:gd name="connsiteX331" fmla="*/ 413457 w 915151"/>
                  <a:gd name="connsiteY331" fmla="*/ 1300441 h 1546054"/>
                  <a:gd name="connsiteX332" fmla="*/ 387952 w 915151"/>
                  <a:gd name="connsiteY332" fmla="*/ 1327925 h 1546054"/>
                  <a:gd name="connsiteX333" fmla="*/ 376181 w 915151"/>
                  <a:gd name="connsiteY333" fmla="*/ 1329888 h 1546054"/>
                  <a:gd name="connsiteX334" fmla="*/ 363102 w 915151"/>
                  <a:gd name="connsiteY334" fmla="*/ 1342322 h 1546054"/>
                  <a:gd name="connsiteX335" fmla="*/ 355254 w 915151"/>
                  <a:gd name="connsiteY335" fmla="*/ 1344285 h 1546054"/>
                  <a:gd name="connsiteX336" fmla="*/ 350676 w 915151"/>
                  <a:gd name="connsiteY336" fmla="*/ 1354755 h 1546054"/>
                  <a:gd name="connsiteX337" fmla="*/ 348061 w 915151"/>
                  <a:gd name="connsiteY337" fmla="*/ 1367189 h 1546054"/>
                  <a:gd name="connsiteX338" fmla="*/ 343483 w 915151"/>
                  <a:gd name="connsiteY338" fmla="*/ 1373078 h 1546054"/>
                  <a:gd name="connsiteX339" fmla="*/ 327788 w 915151"/>
                  <a:gd name="connsiteY339" fmla="*/ 1371115 h 1546054"/>
                  <a:gd name="connsiteX340" fmla="*/ 310131 w 915151"/>
                  <a:gd name="connsiteY340" fmla="*/ 1371770 h 1546054"/>
                  <a:gd name="connsiteX341" fmla="*/ 294436 w 915151"/>
                  <a:gd name="connsiteY341" fmla="*/ 1358682 h 1546054"/>
                  <a:gd name="connsiteX342" fmla="*/ 280049 w 915151"/>
                  <a:gd name="connsiteY342" fmla="*/ 1358682 h 1546054"/>
                  <a:gd name="connsiteX343" fmla="*/ 259776 w 915151"/>
                  <a:gd name="connsiteY343" fmla="*/ 1348866 h 1546054"/>
                  <a:gd name="connsiteX344" fmla="*/ 243427 w 915151"/>
                  <a:gd name="connsiteY344" fmla="*/ 1350829 h 1546054"/>
                  <a:gd name="connsiteX345" fmla="*/ 229694 w 915151"/>
                  <a:gd name="connsiteY345" fmla="*/ 1349520 h 1546054"/>
                  <a:gd name="connsiteX346" fmla="*/ 214653 w 915151"/>
                  <a:gd name="connsiteY346" fmla="*/ 1348211 h 1546054"/>
                  <a:gd name="connsiteX347" fmla="*/ 210075 w 915151"/>
                  <a:gd name="connsiteY347" fmla="*/ 1356064 h 1546054"/>
                  <a:gd name="connsiteX348" fmla="*/ 207459 w 915151"/>
                  <a:gd name="connsiteY348" fmla="*/ 1358682 h 1546054"/>
                  <a:gd name="connsiteX349" fmla="*/ 209421 w 915151"/>
                  <a:gd name="connsiteY349" fmla="*/ 1371115 h 1546054"/>
                  <a:gd name="connsiteX350" fmla="*/ 191764 w 915151"/>
                  <a:gd name="connsiteY350" fmla="*/ 1382894 h 1546054"/>
                  <a:gd name="connsiteX351" fmla="*/ 170837 w 915151"/>
                  <a:gd name="connsiteY351" fmla="*/ 1375041 h 1546054"/>
                  <a:gd name="connsiteX352" fmla="*/ 161682 w 915151"/>
                  <a:gd name="connsiteY352" fmla="*/ 1392710 h 1546054"/>
                  <a:gd name="connsiteX353" fmla="*/ 159066 w 915151"/>
                  <a:gd name="connsiteY353" fmla="*/ 1413650 h 1546054"/>
                  <a:gd name="connsiteX354" fmla="*/ 143371 w 915151"/>
                  <a:gd name="connsiteY354" fmla="*/ 1424121 h 1546054"/>
                  <a:gd name="connsiteX355" fmla="*/ 132254 w 915151"/>
                  <a:gd name="connsiteY355" fmla="*/ 1432628 h 1546054"/>
                  <a:gd name="connsiteX356" fmla="*/ 125714 w 915151"/>
                  <a:gd name="connsiteY356" fmla="*/ 1443098 h 1546054"/>
                  <a:gd name="connsiteX357" fmla="*/ 111981 w 915151"/>
                  <a:gd name="connsiteY357" fmla="*/ 1443098 h 1546054"/>
                  <a:gd name="connsiteX358" fmla="*/ 109365 w 915151"/>
                  <a:gd name="connsiteY358" fmla="*/ 1450296 h 1546054"/>
                  <a:gd name="connsiteX359" fmla="*/ 113943 w 915151"/>
                  <a:gd name="connsiteY359" fmla="*/ 1455531 h 1546054"/>
                  <a:gd name="connsiteX360" fmla="*/ 106095 w 915151"/>
                  <a:gd name="connsiteY360" fmla="*/ 1453568 h 1546054"/>
                  <a:gd name="connsiteX361" fmla="*/ 100209 w 915151"/>
                  <a:gd name="connsiteY361" fmla="*/ 1447024 h 1546054"/>
                  <a:gd name="connsiteX362" fmla="*/ 93670 w 915151"/>
                  <a:gd name="connsiteY362" fmla="*/ 1455531 h 1546054"/>
                  <a:gd name="connsiteX363" fmla="*/ 87130 w 915151"/>
                  <a:gd name="connsiteY363" fmla="*/ 1467965 h 1546054"/>
                  <a:gd name="connsiteX364" fmla="*/ 76667 w 915151"/>
                  <a:gd name="connsiteY364" fmla="*/ 1469273 h 1546054"/>
                  <a:gd name="connsiteX365" fmla="*/ 70127 w 915151"/>
                  <a:gd name="connsiteY365" fmla="*/ 1481053 h 1546054"/>
                  <a:gd name="connsiteX366" fmla="*/ 56394 w 915151"/>
                  <a:gd name="connsiteY366" fmla="*/ 1491523 h 1546054"/>
                  <a:gd name="connsiteX367" fmla="*/ 43315 w 915151"/>
                  <a:gd name="connsiteY367" fmla="*/ 1493486 h 1546054"/>
                  <a:gd name="connsiteX368" fmla="*/ 36121 w 915151"/>
                  <a:gd name="connsiteY368" fmla="*/ 1499375 h 1546054"/>
                  <a:gd name="connsiteX369" fmla="*/ 28274 w 915151"/>
                  <a:gd name="connsiteY369" fmla="*/ 1492832 h 1546054"/>
                  <a:gd name="connsiteX370" fmla="*/ 4077 w 915151"/>
                  <a:gd name="connsiteY370" fmla="*/ 1500030 h 1546054"/>
                  <a:gd name="connsiteX371" fmla="*/ 2769 w 915151"/>
                  <a:gd name="connsiteY371" fmla="*/ 1507228 h 1546054"/>
                  <a:gd name="connsiteX372" fmla="*/ 807 w 915151"/>
                  <a:gd name="connsiteY372" fmla="*/ 1515735 h 1546054"/>
                  <a:gd name="connsiteX373" fmla="*/ 18464 w 915151"/>
                  <a:gd name="connsiteY373" fmla="*/ 1520316 h 1546054"/>
                  <a:gd name="connsiteX374" fmla="*/ 23042 w 915151"/>
                  <a:gd name="connsiteY374" fmla="*/ 1507228 h 1546054"/>
                  <a:gd name="connsiteX375" fmla="*/ 30236 w 915151"/>
                  <a:gd name="connsiteY375" fmla="*/ 1512463 h 1546054"/>
                  <a:gd name="connsiteX376" fmla="*/ 41353 w 915151"/>
                  <a:gd name="connsiteY376" fmla="*/ 1517044 h 1546054"/>
                  <a:gd name="connsiteX377" fmla="*/ 51162 w 915151"/>
                  <a:gd name="connsiteY377" fmla="*/ 1529477 h 1546054"/>
                  <a:gd name="connsiteX378" fmla="*/ 58356 w 915151"/>
                  <a:gd name="connsiteY378" fmla="*/ 1545837 h 1546054"/>
                  <a:gd name="connsiteX379" fmla="*/ 61626 w 915151"/>
                  <a:gd name="connsiteY379" fmla="*/ 1539948 h 1546054"/>
                  <a:gd name="connsiteX380" fmla="*/ 75359 w 915151"/>
                  <a:gd name="connsiteY380" fmla="*/ 1532749 h 1546054"/>
                  <a:gd name="connsiteX381" fmla="*/ 70127 w 915151"/>
                  <a:gd name="connsiteY381" fmla="*/ 1521624 h 1546054"/>
                  <a:gd name="connsiteX382" fmla="*/ 76667 w 915151"/>
                  <a:gd name="connsiteY382" fmla="*/ 1516389 h 1546054"/>
                  <a:gd name="connsiteX383" fmla="*/ 82552 w 915151"/>
                  <a:gd name="connsiteY383" fmla="*/ 1506574 h 1546054"/>
                  <a:gd name="connsiteX384" fmla="*/ 85822 w 915151"/>
                  <a:gd name="connsiteY384" fmla="*/ 1517044 h 1546054"/>
                  <a:gd name="connsiteX385" fmla="*/ 93670 w 915151"/>
                  <a:gd name="connsiteY385" fmla="*/ 1509846 h 1546054"/>
                  <a:gd name="connsiteX386" fmla="*/ 105441 w 915151"/>
                  <a:gd name="connsiteY386" fmla="*/ 1504610 h 1546054"/>
                  <a:gd name="connsiteX387" fmla="*/ 113289 w 915151"/>
                  <a:gd name="connsiteY387" fmla="*/ 1504610 h 1546054"/>
                  <a:gd name="connsiteX388" fmla="*/ 121136 w 915151"/>
                  <a:gd name="connsiteY388" fmla="*/ 1490868 h 1546054"/>
                  <a:gd name="connsiteX389" fmla="*/ 130946 w 915151"/>
                  <a:gd name="connsiteY389" fmla="*/ 1492832 h 1546054"/>
                  <a:gd name="connsiteX390" fmla="*/ 145987 w 915151"/>
                  <a:gd name="connsiteY390" fmla="*/ 1495449 h 1546054"/>
                  <a:gd name="connsiteX391" fmla="*/ 164298 w 915151"/>
                  <a:gd name="connsiteY391" fmla="*/ 1490868 h 1546054"/>
                  <a:gd name="connsiteX392" fmla="*/ 176069 w 915151"/>
                  <a:gd name="connsiteY392" fmla="*/ 1497412 h 1546054"/>
                  <a:gd name="connsiteX393" fmla="*/ 181301 w 915151"/>
                  <a:gd name="connsiteY393" fmla="*/ 1486288 h 1546054"/>
                  <a:gd name="connsiteX394" fmla="*/ 191110 w 915151"/>
                  <a:gd name="connsiteY394" fmla="*/ 1479744 h 1546054"/>
                  <a:gd name="connsiteX395" fmla="*/ 185878 w 915151"/>
                  <a:gd name="connsiteY395" fmla="*/ 1488905 h 1546054"/>
                  <a:gd name="connsiteX396" fmla="*/ 193072 w 915151"/>
                  <a:gd name="connsiteY396" fmla="*/ 1496758 h 1546054"/>
                  <a:gd name="connsiteX397" fmla="*/ 195688 w 915151"/>
                  <a:gd name="connsiteY397" fmla="*/ 1505265 h 1546054"/>
                  <a:gd name="connsiteX398" fmla="*/ 201573 w 915151"/>
                  <a:gd name="connsiteY398" fmla="*/ 1512463 h 1546054"/>
                  <a:gd name="connsiteX399" fmla="*/ 210729 w 915151"/>
                  <a:gd name="connsiteY399" fmla="*/ 1510500 h 1546054"/>
                  <a:gd name="connsiteX400" fmla="*/ 217268 w 915151"/>
                  <a:gd name="connsiteY400" fmla="*/ 1518353 h 1546054"/>
                  <a:gd name="connsiteX401" fmla="*/ 221846 w 915151"/>
                  <a:gd name="connsiteY401" fmla="*/ 1530786 h 1546054"/>
                  <a:gd name="connsiteX402" fmla="*/ 229694 w 915151"/>
                  <a:gd name="connsiteY402" fmla="*/ 1532749 h 1546054"/>
                  <a:gd name="connsiteX403" fmla="*/ 237541 w 915151"/>
                  <a:gd name="connsiteY403" fmla="*/ 1536021 h 1546054"/>
                  <a:gd name="connsiteX404" fmla="*/ 246043 w 915151"/>
                  <a:gd name="connsiteY404" fmla="*/ 1519661 h 1546054"/>
                  <a:gd name="connsiteX405" fmla="*/ 257160 w 915151"/>
                  <a:gd name="connsiteY405" fmla="*/ 1513772 h 1546054"/>
                  <a:gd name="connsiteX406" fmla="*/ 265661 w 915151"/>
                  <a:gd name="connsiteY406" fmla="*/ 1506574 h 1546054"/>
                  <a:gd name="connsiteX407" fmla="*/ 259122 w 915151"/>
                  <a:gd name="connsiteY407" fmla="*/ 1500030 h 1546054"/>
                  <a:gd name="connsiteX408" fmla="*/ 266315 w 915151"/>
                  <a:gd name="connsiteY408" fmla="*/ 1495449 h 1546054"/>
                  <a:gd name="connsiteX409" fmla="*/ 268931 w 915151"/>
                  <a:gd name="connsiteY409" fmla="*/ 1482361 h 1546054"/>
                  <a:gd name="connsiteX410" fmla="*/ 277433 w 915151"/>
                  <a:gd name="connsiteY410" fmla="*/ 1470582 h 1546054"/>
                  <a:gd name="connsiteX411" fmla="*/ 278741 w 915151"/>
                  <a:gd name="connsiteY411" fmla="*/ 1456840 h 1546054"/>
                  <a:gd name="connsiteX412" fmla="*/ 285280 w 915151"/>
                  <a:gd name="connsiteY412" fmla="*/ 1469928 h 1546054"/>
                  <a:gd name="connsiteX413" fmla="*/ 302283 w 915151"/>
                  <a:gd name="connsiteY413" fmla="*/ 1460766 h 1546054"/>
                  <a:gd name="connsiteX414" fmla="*/ 317324 w 915151"/>
                  <a:gd name="connsiteY414" fmla="*/ 1462729 h 1546054"/>
                  <a:gd name="connsiteX415" fmla="*/ 322556 w 915151"/>
                  <a:gd name="connsiteY415" fmla="*/ 1458803 h 1546054"/>
                  <a:gd name="connsiteX416" fmla="*/ 336289 w 915151"/>
                  <a:gd name="connsiteY416" fmla="*/ 1462075 h 1546054"/>
                  <a:gd name="connsiteX417" fmla="*/ 344791 w 915151"/>
                  <a:gd name="connsiteY417" fmla="*/ 1458149 h 1546054"/>
                  <a:gd name="connsiteX418" fmla="*/ 371603 w 915151"/>
                  <a:gd name="connsiteY418" fmla="*/ 1475163 h 1546054"/>
                  <a:gd name="connsiteX419" fmla="*/ 385990 w 915151"/>
                  <a:gd name="connsiteY419" fmla="*/ 1491523 h 1546054"/>
                  <a:gd name="connsiteX420" fmla="*/ 387952 w 915151"/>
                  <a:gd name="connsiteY420" fmla="*/ 1502647 h 1546054"/>
                  <a:gd name="connsiteX421" fmla="*/ 392530 w 915151"/>
                  <a:gd name="connsiteY421" fmla="*/ 1498067 h 1546054"/>
                  <a:gd name="connsiteX422" fmla="*/ 392530 w 915151"/>
                  <a:gd name="connsiteY422" fmla="*/ 1487597 h 1546054"/>
                  <a:gd name="connsiteX423" fmla="*/ 401685 w 915151"/>
                  <a:gd name="connsiteY423" fmla="*/ 1486288 h 1546054"/>
                  <a:gd name="connsiteX424" fmla="*/ 419996 w 915151"/>
                  <a:gd name="connsiteY424" fmla="*/ 1491523 h 1546054"/>
                  <a:gd name="connsiteX425" fmla="*/ 434383 w 915151"/>
                  <a:gd name="connsiteY425" fmla="*/ 1500030 h 1546054"/>
                  <a:gd name="connsiteX426" fmla="*/ 450078 w 915151"/>
                  <a:gd name="connsiteY426" fmla="*/ 1497412 h 1546054"/>
                  <a:gd name="connsiteX427" fmla="*/ 448117 w 915151"/>
                  <a:gd name="connsiteY427" fmla="*/ 1487597 h 1546054"/>
                  <a:gd name="connsiteX428" fmla="*/ 439615 w 915151"/>
                  <a:gd name="connsiteY428" fmla="*/ 1481053 h 1546054"/>
                  <a:gd name="connsiteX429" fmla="*/ 442885 w 915151"/>
                  <a:gd name="connsiteY429" fmla="*/ 1475817 h 1546054"/>
                  <a:gd name="connsiteX430" fmla="*/ 450732 w 915151"/>
                  <a:gd name="connsiteY430" fmla="*/ 1479744 h 1546054"/>
                  <a:gd name="connsiteX431" fmla="*/ 457272 w 915151"/>
                  <a:gd name="connsiteY431" fmla="*/ 1483670 h 1546054"/>
                  <a:gd name="connsiteX432" fmla="*/ 466427 w 915151"/>
                  <a:gd name="connsiteY432" fmla="*/ 1480398 h 1546054"/>
                  <a:gd name="connsiteX433" fmla="*/ 474929 w 915151"/>
                  <a:gd name="connsiteY433" fmla="*/ 1482361 h 1546054"/>
                  <a:gd name="connsiteX434" fmla="*/ 486046 w 915151"/>
                  <a:gd name="connsiteY434" fmla="*/ 1481053 h 1546054"/>
                  <a:gd name="connsiteX435" fmla="*/ 495856 w 915151"/>
                  <a:gd name="connsiteY435" fmla="*/ 1486942 h 1546054"/>
                  <a:gd name="connsiteX436" fmla="*/ 503703 w 915151"/>
                  <a:gd name="connsiteY436" fmla="*/ 1481707 h 1546054"/>
                  <a:gd name="connsiteX437" fmla="*/ 516128 w 915151"/>
                  <a:gd name="connsiteY437" fmla="*/ 1477126 h 1546054"/>
                  <a:gd name="connsiteX438" fmla="*/ 528554 w 915151"/>
                  <a:gd name="connsiteY438" fmla="*/ 1473200 h 1546054"/>
                  <a:gd name="connsiteX439" fmla="*/ 513513 w 915151"/>
                  <a:gd name="connsiteY439" fmla="*/ 1453568 h 1546054"/>
                  <a:gd name="connsiteX440" fmla="*/ 531824 w 915151"/>
                  <a:gd name="connsiteY440" fmla="*/ 1469273 h 1546054"/>
                  <a:gd name="connsiteX441" fmla="*/ 542287 w 915151"/>
                  <a:gd name="connsiteY441" fmla="*/ 1481053 h 1546054"/>
                  <a:gd name="connsiteX442" fmla="*/ 548173 w 915151"/>
                  <a:gd name="connsiteY442" fmla="*/ 1477126 h 1546054"/>
                  <a:gd name="connsiteX443" fmla="*/ 548173 w 915151"/>
                  <a:gd name="connsiteY443" fmla="*/ 1469928 h 1546054"/>
                  <a:gd name="connsiteX444" fmla="*/ 553404 w 915151"/>
                  <a:gd name="connsiteY444" fmla="*/ 1481053 h 1546054"/>
                  <a:gd name="connsiteX445" fmla="*/ 563214 w 915151"/>
                  <a:gd name="connsiteY445" fmla="*/ 1473200 h 1546054"/>
                  <a:gd name="connsiteX446" fmla="*/ 576947 w 915151"/>
                  <a:gd name="connsiteY446" fmla="*/ 1477781 h 1546054"/>
                  <a:gd name="connsiteX447" fmla="*/ 573677 w 915151"/>
                  <a:gd name="connsiteY447" fmla="*/ 1486942 h 1546054"/>
                  <a:gd name="connsiteX448" fmla="*/ 586756 w 915151"/>
                  <a:gd name="connsiteY448" fmla="*/ 1495449 h 1546054"/>
                  <a:gd name="connsiteX449" fmla="*/ 588718 w 915151"/>
                  <a:gd name="connsiteY449" fmla="*/ 1488905 h 1546054"/>
                  <a:gd name="connsiteX450" fmla="*/ 599836 w 915151"/>
                  <a:gd name="connsiteY450" fmla="*/ 1488905 h 1546054"/>
                  <a:gd name="connsiteX451" fmla="*/ 635149 w 915151"/>
                  <a:gd name="connsiteY451" fmla="*/ 1488905 h 1546054"/>
                  <a:gd name="connsiteX452" fmla="*/ 652806 w 915151"/>
                  <a:gd name="connsiteY452" fmla="*/ 1485633 h 1546054"/>
                  <a:gd name="connsiteX453" fmla="*/ 688120 w 915151"/>
                  <a:gd name="connsiteY453" fmla="*/ 1503302 h 1546054"/>
                  <a:gd name="connsiteX454" fmla="*/ 702507 w 915151"/>
                  <a:gd name="connsiteY454" fmla="*/ 1510500 h 1546054"/>
                  <a:gd name="connsiteX455" fmla="*/ 720818 w 915151"/>
                  <a:gd name="connsiteY455" fmla="*/ 1498721 h 1546054"/>
                  <a:gd name="connsiteX456" fmla="*/ 751554 w 915151"/>
                  <a:gd name="connsiteY456" fmla="*/ 1493486 h 1546054"/>
                  <a:gd name="connsiteX457" fmla="*/ 769865 w 915151"/>
                  <a:gd name="connsiteY457" fmla="*/ 1482361 h 1546054"/>
                  <a:gd name="connsiteX458" fmla="*/ 792754 w 915151"/>
                  <a:gd name="connsiteY458" fmla="*/ 1489560 h 1546054"/>
                  <a:gd name="connsiteX459" fmla="*/ 796678 w 915151"/>
                  <a:gd name="connsiteY459" fmla="*/ 1471237 h 1546054"/>
                  <a:gd name="connsiteX460" fmla="*/ 812373 w 915151"/>
                  <a:gd name="connsiteY460" fmla="*/ 1462075 h 1546054"/>
                  <a:gd name="connsiteX461" fmla="*/ 831992 w 915151"/>
                  <a:gd name="connsiteY461" fmla="*/ 1457494 h 1546054"/>
                  <a:gd name="connsiteX462" fmla="*/ 843109 w 915151"/>
                  <a:gd name="connsiteY462" fmla="*/ 1451605 h 1546054"/>
                  <a:gd name="connsiteX463" fmla="*/ 846379 w 915151"/>
                  <a:gd name="connsiteY463" fmla="*/ 1444407 h 1546054"/>
                  <a:gd name="connsiteX464" fmla="*/ 846379 w 915151"/>
                  <a:gd name="connsiteY464" fmla="*/ 1422812 h 1546054"/>
                  <a:gd name="connsiteX465" fmla="*/ 851610 w 915151"/>
                  <a:gd name="connsiteY465" fmla="*/ 1418231 h 1546054"/>
                  <a:gd name="connsiteX466" fmla="*/ 854226 w 915151"/>
                  <a:gd name="connsiteY466" fmla="*/ 1407761 h 1546054"/>
                  <a:gd name="connsiteX467" fmla="*/ 841801 w 915151"/>
                  <a:gd name="connsiteY467" fmla="*/ 1408415 h 1546054"/>
                  <a:gd name="connsiteX468" fmla="*/ 814989 w 915151"/>
                  <a:gd name="connsiteY468" fmla="*/ 1407106 h 1546054"/>
                  <a:gd name="connsiteX469" fmla="*/ 799948 w 915151"/>
                  <a:gd name="connsiteY469" fmla="*/ 1409724 h 1546054"/>
                  <a:gd name="connsiteX470" fmla="*/ 775097 w 915151"/>
                  <a:gd name="connsiteY470" fmla="*/ 1401217 h 1546054"/>
                  <a:gd name="connsiteX471" fmla="*/ 766596 w 915151"/>
                  <a:gd name="connsiteY471" fmla="*/ 1399254 h 1546054"/>
                  <a:gd name="connsiteX472" fmla="*/ 753516 w 915151"/>
                  <a:gd name="connsiteY472" fmla="*/ 1395327 h 1546054"/>
                  <a:gd name="connsiteX473" fmla="*/ 763326 w 915151"/>
                  <a:gd name="connsiteY473" fmla="*/ 1388784 h 1546054"/>
                  <a:gd name="connsiteX474" fmla="*/ 773789 w 915151"/>
                  <a:gd name="connsiteY474" fmla="*/ 1384857 h 1546054"/>
                  <a:gd name="connsiteX475" fmla="*/ 765288 w 915151"/>
                  <a:gd name="connsiteY475" fmla="*/ 1380277 h 1546054"/>
                  <a:gd name="connsiteX476" fmla="*/ 748938 w 915151"/>
                  <a:gd name="connsiteY476" fmla="*/ 1378968 h 1546054"/>
                  <a:gd name="connsiteX477" fmla="*/ 736513 w 915151"/>
                  <a:gd name="connsiteY477" fmla="*/ 1382894 h 1546054"/>
                  <a:gd name="connsiteX478" fmla="*/ 744361 w 915151"/>
                  <a:gd name="connsiteY478" fmla="*/ 1375041 h 1546054"/>
                  <a:gd name="connsiteX479" fmla="*/ 757440 w 915151"/>
                  <a:gd name="connsiteY479" fmla="*/ 1371770 h 1546054"/>
                  <a:gd name="connsiteX480" fmla="*/ 767903 w 915151"/>
                  <a:gd name="connsiteY480" fmla="*/ 1369806 h 1546054"/>
                  <a:gd name="connsiteX481" fmla="*/ 786868 w 915151"/>
                  <a:gd name="connsiteY481" fmla="*/ 1373733 h 1546054"/>
                  <a:gd name="connsiteX482" fmla="*/ 803217 w 915151"/>
                  <a:gd name="connsiteY482" fmla="*/ 1361299 h 1546054"/>
                  <a:gd name="connsiteX483" fmla="*/ 801909 w 915151"/>
                  <a:gd name="connsiteY483" fmla="*/ 1358682 h 1546054"/>
                  <a:gd name="connsiteX484" fmla="*/ 805833 w 915151"/>
                  <a:gd name="connsiteY484" fmla="*/ 1345594 h 1546054"/>
                  <a:gd name="connsiteX485" fmla="*/ 803217 w 915151"/>
                  <a:gd name="connsiteY485" fmla="*/ 1338395 h 1546054"/>
                  <a:gd name="connsiteX486" fmla="*/ 792754 w 915151"/>
                  <a:gd name="connsiteY486" fmla="*/ 1340359 h 1546054"/>
                  <a:gd name="connsiteX487" fmla="*/ 784906 w 915151"/>
                  <a:gd name="connsiteY487" fmla="*/ 1342322 h 1546054"/>
                  <a:gd name="connsiteX488" fmla="*/ 782291 w 915151"/>
                  <a:gd name="connsiteY488" fmla="*/ 1335124 h 1546054"/>
                  <a:gd name="connsiteX489" fmla="*/ 796024 w 915151"/>
                  <a:gd name="connsiteY489" fmla="*/ 1335124 h 1546054"/>
                  <a:gd name="connsiteX490" fmla="*/ 803217 w 915151"/>
                  <a:gd name="connsiteY490" fmla="*/ 1329234 h 1546054"/>
                  <a:gd name="connsiteX491" fmla="*/ 809757 w 915151"/>
                  <a:gd name="connsiteY491" fmla="*/ 1322036 h 1546054"/>
                  <a:gd name="connsiteX492" fmla="*/ 820220 w 915151"/>
                  <a:gd name="connsiteY492" fmla="*/ 1334469 h 1546054"/>
                  <a:gd name="connsiteX493" fmla="*/ 838531 w 915151"/>
                  <a:gd name="connsiteY493" fmla="*/ 1329888 h 1546054"/>
                  <a:gd name="connsiteX494" fmla="*/ 848341 w 915151"/>
                  <a:gd name="connsiteY494" fmla="*/ 1320727 h 1546054"/>
                  <a:gd name="connsiteX495" fmla="*/ 841801 w 915151"/>
                  <a:gd name="connsiteY495" fmla="*/ 1314838 h 1546054"/>
                  <a:gd name="connsiteX496" fmla="*/ 849648 w 915151"/>
                  <a:gd name="connsiteY496" fmla="*/ 1308294 h 1546054"/>
                  <a:gd name="connsiteX497" fmla="*/ 835261 w 915151"/>
                  <a:gd name="connsiteY497" fmla="*/ 1306331 h 1546054"/>
                  <a:gd name="connsiteX498" fmla="*/ 830030 w 915151"/>
                  <a:gd name="connsiteY498" fmla="*/ 1301750 h 1546054"/>
                  <a:gd name="connsiteX499" fmla="*/ 848341 w 915151"/>
                  <a:gd name="connsiteY499" fmla="*/ 1301750 h 1546054"/>
                  <a:gd name="connsiteX500" fmla="*/ 837877 w 915151"/>
                  <a:gd name="connsiteY500" fmla="*/ 1289316 h 1546054"/>
                  <a:gd name="connsiteX501" fmla="*/ 848995 w 915151"/>
                  <a:gd name="connsiteY501" fmla="*/ 1297824 h 1546054"/>
                  <a:gd name="connsiteX502" fmla="*/ 856188 w 915151"/>
                  <a:gd name="connsiteY502" fmla="*/ 1306331 h 1546054"/>
                  <a:gd name="connsiteX503" fmla="*/ 873191 w 915151"/>
                  <a:gd name="connsiteY503" fmla="*/ 1289971 h 1546054"/>
                  <a:gd name="connsiteX504" fmla="*/ 886270 w 915151"/>
                  <a:gd name="connsiteY504" fmla="*/ 1283427 h 1546054"/>
                  <a:gd name="connsiteX505" fmla="*/ 896080 w 915151"/>
                  <a:gd name="connsiteY505" fmla="*/ 1252671 h 1546054"/>
                  <a:gd name="connsiteX506" fmla="*/ 905889 w 915151"/>
                  <a:gd name="connsiteY506" fmla="*/ 1236965 h 1546054"/>
                  <a:gd name="connsiteX507" fmla="*/ 910467 w 915151"/>
                  <a:gd name="connsiteY507" fmla="*/ 1225186 h 1546054"/>
                  <a:gd name="connsiteX508" fmla="*/ 915044 w 915151"/>
                  <a:gd name="connsiteY508" fmla="*/ 1214061 h 1546054"/>
                  <a:gd name="connsiteX509" fmla="*/ 914391 w 915151"/>
                  <a:gd name="connsiteY509" fmla="*/ 1197048 h 1546054"/>
                  <a:gd name="connsiteX510" fmla="*/ 910467 w 915151"/>
                  <a:gd name="connsiteY510" fmla="*/ 1165637 h 1546054"/>
                  <a:gd name="connsiteX511" fmla="*/ 889540 w 915151"/>
                  <a:gd name="connsiteY511" fmla="*/ 1142079 h 1546054"/>
                  <a:gd name="connsiteX512" fmla="*/ 871229 w 915151"/>
                  <a:gd name="connsiteY512" fmla="*/ 1128991 h 1546054"/>
                  <a:gd name="connsiteX513" fmla="*/ 844417 w 915151"/>
                  <a:gd name="connsiteY513" fmla="*/ 1118521 h 1546054"/>
                  <a:gd name="connsiteX514" fmla="*/ 837223 w 915151"/>
                  <a:gd name="connsiteY514" fmla="*/ 1121139 h 1546054"/>
                  <a:gd name="connsiteX515" fmla="*/ 822182 w 915151"/>
                  <a:gd name="connsiteY515" fmla="*/ 1114595 h 1546054"/>
                  <a:gd name="connsiteX516" fmla="*/ 809757 w 915151"/>
                  <a:gd name="connsiteY516" fmla="*/ 1110014 h 1546054"/>
                  <a:gd name="connsiteX517" fmla="*/ 804525 w 915151"/>
                  <a:gd name="connsiteY517" fmla="*/ 1112631 h 1546054"/>
                  <a:gd name="connsiteX518" fmla="*/ 792754 w 915151"/>
                  <a:gd name="connsiteY518" fmla="*/ 1112631 h 1546054"/>
                  <a:gd name="connsiteX519" fmla="*/ 770519 w 915151"/>
                  <a:gd name="connsiteY519" fmla="*/ 1145351 h 1546054"/>
                  <a:gd name="connsiteX520" fmla="*/ 763980 w 915151"/>
                  <a:gd name="connsiteY520" fmla="*/ 1138807 h 1546054"/>
                  <a:gd name="connsiteX521" fmla="*/ 755478 w 915151"/>
                  <a:gd name="connsiteY521" fmla="*/ 1138807 h 1546054"/>
                  <a:gd name="connsiteX522" fmla="*/ 744361 w 915151"/>
                  <a:gd name="connsiteY522" fmla="*/ 1121793 h 1546054"/>
                  <a:gd name="connsiteX523" fmla="*/ 735859 w 915151"/>
                  <a:gd name="connsiteY523" fmla="*/ 1116558 h 1546054"/>
                  <a:gd name="connsiteX524" fmla="*/ 753516 w 915151"/>
                  <a:gd name="connsiteY524" fmla="*/ 1098889 h 1546054"/>
                  <a:gd name="connsiteX525" fmla="*/ 766596 w 915151"/>
                  <a:gd name="connsiteY525" fmla="*/ 1087764 h 1546054"/>
                  <a:gd name="connsiteX526" fmla="*/ 775097 w 915151"/>
                  <a:gd name="connsiteY526" fmla="*/ 1075331 h 1546054"/>
                  <a:gd name="connsiteX527" fmla="*/ 767903 w 915151"/>
                  <a:gd name="connsiteY527" fmla="*/ 1031487 h 1546054"/>
                  <a:gd name="connsiteX528" fmla="*/ 756786 w 915151"/>
                  <a:gd name="connsiteY528" fmla="*/ 1014473 h 1546054"/>
                  <a:gd name="connsiteX529" fmla="*/ 745669 w 915151"/>
                  <a:gd name="connsiteY529" fmla="*/ 998768 h 1546054"/>
                  <a:gd name="connsiteX530" fmla="*/ 735205 w 915151"/>
                  <a:gd name="connsiteY530" fmla="*/ 991569 h 1546054"/>
                  <a:gd name="connsiteX531" fmla="*/ 720164 w 915151"/>
                  <a:gd name="connsiteY531" fmla="*/ 971938 h 1546054"/>
                  <a:gd name="connsiteX532" fmla="*/ 713625 w 915151"/>
                  <a:gd name="connsiteY532" fmla="*/ 965394 h 1546054"/>
                  <a:gd name="connsiteX533" fmla="*/ 697930 w 915151"/>
                  <a:gd name="connsiteY533" fmla="*/ 966048 h 1546054"/>
                  <a:gd name="connsiteX534" fmla="*/ 688774 w 915151"/>
                  <a:gd name="connsiteY534" fmla="*/ 962122 h 1546054"/>
                  <a:gd name="connsiteX535" fmla="*/ 672425 w 915151"/>
                  <a:gd name="connsiteY535" fmla="*/ 960158 h 1546054"/>
                  <a:gd name="connsiteX536" fmla="*/ 678965 w 915151"/>
                  <a:gd name="connsiteY536" fmla="*/ 955578 h 1546054"/>
                  <a:gd name="connsiteX537" fmla="*/ 691390 w 915151"/>
                  <a:gd name="connsiteY537" fmla="*/ 958850 h 1546054"/>
                  <a:gd name="connsiteX538" fmla="*/ 706431 w 915151"/>
                  <a:gd name="connsiteY538" fmla="*/ 960158 h 1546054"/>
                  <a:gd name="connsiteX539" fmla="*/ 724088 w 915151"/>
                  <a:gd name="connsiteY539" fmla="*/ 960158 h 1546054"/>
                  <a:gd name="connsiteX540" fmla="*/ 737167 w 915151"/>
                  <a:gd name="connsiteY540" fmla="*/ 978481 h 1546054"/>
                  <a:gd name="connsiteX541" fmla="*/ 745669 w 915151"/>
                  <a:gd name="connsiteY541" fmla="*/ 981753 h 1546054"/>
                  <a:gd name="connsiteX542" fmla="*/ 758094 w 915151"/>
                  <a:gd name="connsiteY542" fmla="*/ 983062 h 1546054"/>
                  <a:gd name="connsiteX543" fmla="*/ 765942 w 915151"/>
                  <a:gd name="connsiteY543" fmla="*/ 986334 h 1546054"/>
                  <a:gd name="connsiteX544" fmla="*/ 756786 w 915151"/>
                  <a:gd name="connsiteY544" fmla="*/ 968666 h 1546054"/>
                  <a:gd name="connsiteX545" fmla="*/ 739783 w 915151"/>
                  <a:gd name="connsiteY545" fmla="*/ 932020 h 1546054"/>
                  <a:gd name="connsiteX546" fmla="*/ 739129 w 915151"/>
                  <a:gd name="connsiteY546" fmla="*/ 901263 h 1546054"/>
                  <a:gd name="connsiteX547" fmla="*/ 752208 w 915151"/>
                  <a:gd name="connsiteY547" fmla="*/ 893411 h 1546054"/>
                  <a:gd name="connsiteX548" fmla="*/ 735859 w 915151"/>
                  <a:gd name="connsiteY548" fmla="*/ 882941 h 1546054"/>
                  <a:gd name="connsiteX549" fmla="*/ 733897 w 915151"/>
                  <a:gd name="connsiteY549" fmla="*/ 871816 h 1546054"/>
                  <a:gd name="connsiteX550" fmla="*/ 724742 w 915151"/>
                  <a:gd name="connsiteY550" fmla="*/ 865926 h 1546054"/>
                  <a:gd name="connsiteX551" fmla="*/ 720164 w 915151"/>
                  <a:gd name="connsiteY551" fmla="*/ 842368 h 1546054"/>
                  <a:gd name="connsiteX552" fmla="*/ 713625 w 915151"/>
                  <a:gd name="connsiteY552" fmla="*/ 831898 h 1546054"/>
                  <a:gd name="connsiteX553" fmla="*/ 707085 w 915151"/>
                  <a:gd name="connsiteY553" fmla="*/ 819465 h 1546054"/>
                  <a:gd name="connsiteX554" fmla="*/ 691390 w 915151"/>
                  <a:gd name="connsiteY554" fmla="*/ 805068 h 1546054"/>
                  <a:gd name="connsiteX555" fmla="*/ 671771 w 915151"/>
                  <a:gd name="connsiteY555" fmla="*/ 795907 h 1546054"/>
                  <a:gd name="connsiteX556" fmla="*/ 658038 w 915151"/>
                  <a:gd name="connsiteY556" fmla="*/ 786745 h 1546054"/>
                  <a:gd name="connsiteX557" fmla="*/ 648229 w 915151"/>
                  <a:gd name="connsiteY557" fmla="*/ 785437 h 1546054"/>
                  <a:gd name="connsiteX558" fmla="*/ 651498 w 915151"/>
                  <a:gd name="connsiteY558" fmla="*/ 775621 h 1546054"/>
                  <a:gd name="connsiteX559" fmla="*/ 650190 w 915151"/>
                  <a:gd name="connsiteY559" fmla="*/ 766459 h 1546054"/>
                  <a:gd name="connsiteX560" fmla="*/ 641689 w 915151"/>
                  <a:gd name="connsiteY560" fmla="*/ 755989 h 1546054"/>
                  <a:gd name="connsiteX561" fmla="*/ 639073 w 915151"/>
                  <a:gd name="connsiteY561" fmla="*/ 731122 h 1546054"/>
                  <a:gd name="connsiteX562" fmla="*/ 639727 w 915151"/>
                  <a:gd name="connsiteY562" fmla="*/ 719998 h 1546054"/>
                  <a:gd name="connsiteX563" fmla="*/ 633841 w 915151"/>
                  <a:gd name="connsiteY563" fmla="*/ 702984 h 1546054"/>
                  <a:gd name="connsiteX564" fmla="*/ 631226 w 915151"/>
                  <a:gd name="connsiteY564" fmla="*/ 684661 h 1546054"/>
                  <a:gd name="connsiteX565" fmla="*/ 629264 w 915151"/>
                  <a:gd name="connsiteY565" fmla="*/ 663066 h 1546054"/>
                  <a:gd name="connsiteX566" fmla="*/ 633188 w 915151"/>
                  <a:gd name="connsiteY566" fmla="*/ 654559 h 1546054"/>
                  <a:gd name="connsiteX567" fmla="*/ 630572 w 915151"/>
                  <a:gd name="connsiteY567" fmla="*/ 644743 h 1546054"/>
                  <a:gd name="connsiteX568" fmla="*/ 631880 w 915151"/>
                  <a:gd name="connsiteY568" fmla="*/ 636236 h 1546054"/>
                  <a:gd name="connsiteX569" fmla="*/ 633841 w 915151"/>
                  <a:gd name="connsiteY569" fmla="*/ 624457 h 1546054"/>
                  <a:gd name="connsiteX570" fmla="*/ 632534 w 915151"/>
                  <a:gd name="connsiteY570" fmla="*/ 606788 h 1546054"/>
                  <a:gd name="connsiteX571" fmla="*/ 617492 w 915151"/>
                  <a:gd name="connsiteY571" fmla="*/ 595664 h 1546054"/>
                  <a:gd name="connsiteX572" fmla="*/ 605067 w 915151"/>
                  <a:gd name="connsiteY572" fmla="*/ 572106 h 1546054"/>
                  <a:gd name="connsiteX573" fmla="*/ 590026 w 915151"/>
                  <a:gd name="connsiteY573" fmla="*/ 540041 h 1546054"/>
                  <a:gd name="connsiteX574" fmla="*/ 578909 w 915151"/>
                  <a:gd name="connsiteY574" fmla="*/ 534151 h 1546054"/>
                  <a:gd name="connsiteX575" fmla="*/ 561906 w 915151"/>
                  <a:gd name="connsiteY575" fmla="*/ 515174 h 1546054"/>
                  <a:gd name="connsiteX576" fmla="*/ 549480 w 915151"/>
                  <a:gd name="connsiteY576" fmla="*/ 511248 h 1546054"/>
                  <a:gd name="connsiteX577" fmla="*/ 547519 w 915151"/>
                  <a:gd name="connsiteY577" fmla="*/ 503395 h 1546054"/>
                  <a:gd name="connsiteX578" fmla="*/ 527246 w 915151"/>
                  <a:gd name="connsiteY578" fmla="*/ 498814 h 1546054"/>
                  <a:gd name="connsiteX579" fmla="*/ 518090 w 915151"/>
                  <a:gd name="connsiteY579" fmla="*/ 508630 h 1546054"/>
                  <a:gd name="connsiteX580" fmla="*/ 501741 w 915151"/>
                  <a:gd name="connsiteY580" fmla="*/ 515174 h 1546054"/>
                  <a:gd name="connsiteX581" fmla="*/ 483430 w 915151"/>
                  <a:gd name="connsiteY581" fmla="*/ 507976 h 1546054"/>
                  <a:gd name="connsiteX582" fmla="*/ 464466 w 915151"/>
                  <a:gd name="connsiteY582" fmla="*/ 502740 h 1546054"/>
                  <a:gd name="connsiteX583" fmla="*/ 452694 w 915151"/>
                  <a:gd name="connsiteY583" fmla="*/ 495542 h 1546054"/>
                  <a:gd name="connsiteX584" fmla="*/ 437653 w 915151"/>
                  <a:gd name="connsiteY584" fmla="*/ 490961 h 1546054"/>
                  <a:gd name="connsiteX585" fmla="*/ 425228 w 915151"/>
                  <a:gd name="connsiteY585" fmla="*/ 471330 h 1546054"/>
                  <a:gd name="connsiteX586" fmla="*/ 444847 w 915151"/>
                  <a:gd name="connsiteY586" fmla="*/ 486381 h 1546054"/>
                  <a:gd name="connsiteX587" fmla="*/ 455310 w 915151"/>
                  <a:gd name="connsiteY587" fmla="*/ 489653 h 1546054"/>
                  <a:gd name="connsiteX588" fmla="*/ 469697 w 915151"/>
                  <a:gd name="connsiteY588" fmla="*/ 495542 h 1546054"/>
                  <a:gd name="connsiteX589" fmla="*/ 482123 w 915151"/>
                  <a:gd name="connsiteY589" fmla="*/ 490961 h 1546054"/>
                  <a:gd name="connsiteX590" fmla="*/ 491932 w 915151"/>
                  <a:gd name="connsiteY590" fmla="*/ 490961 h 1546054"/>
                  <a:gd name="connsiteX591" fmla="*/ 501087 w 915151"/>
                  <a:gd name="connsiteY591" fmla="*/ 480491 h 1546054"/>
                  <a:gd name="connsiteX592" fmla="*/ 516128 w 915151"/>
                  <a:gd name="connsiteY592" fmla="*/ 471984 h 1546054"/>
                  <a:gd name="connsiteX593" fmla="*/ 527900 w 915151"/>
                  <a:gd name="connsiteY593" fmla="*/ 473947 h 1546054"/>
                  <a:gd name="connsiteX594" fmla="*/ 543595 w 915151"/>
                  <a:gd name="connsiteY594" fmla="*/ 472638 h 1546054"/>
                  <a:gd name="connsiteX595" fmla="*/ 556020 w 915151"/>
                  <a:gd name="connsiteY595" fmla="*/ 464786 h 1546054"/>
                  <a:gd name="connsiteX596" fmla="*/ 549480 w 915151"/>
                  <a:gd name="connsiteY596" fmla="*/ 456933 h 1546054"/>
                  <a:gd name="connsiteX597" fmla="*/ 534439 w 915151"/>
                  <a:gd name="connsiteY597" fmla="*/ 447117 h 1546054"/>
                  <a:gd name="connsiteX598" fmla="*/ 536401 w 915151"/>
                  <a:gd name="connsiteY598" fmla="*/ 436647 h 1546054"/>
                  <a:gd name="connsiteX599" fmla="*/ 529862 w 915151"/>
                  <a:gd name="connsiteY599" fmla="*/ 430758 h 1546054"/>
                  <a:gd name="connsiteX600" fmla="*/ 508935 w 915151"/>
                  <a:gd name="connsiteY600" fmla="*/ 435993 h 1546054"/>
                  <a:gd name="connsiteX601" fmla="*/ 487354 w 915151"/>
                  <a:gd name="connsiteY601" fmla="*/ 437956 h 1546054"/>
                  <a:gd name="connsiteX602" fmla="*/ 497164 w 915151"/>
                  <a:gd name="connsiteY602" fmla="*/ 433375 h 1546054"/>
                  <a:gd name="connsiteX603" fmla="*/ 511551 w 915151"/>
                  <a:gd name="connsiteY603" fmla="*/ 423559 h 1546054"/>
                  <a:gd name="connsiteX604" fmla="*/ 520706 w 915151"/>
                  <a:gd name="connsiteY604" fmla="*/ 426177 h 1546054"/>
                  <a:gd name="connsiteX605" fmla="*/ 530516 w 915151"/>
                  <a:gd name="connsiteY605" fmla="*/ 426177 h 1546054"/>
                  <a:gd name="connsiteX606" fmla="*/ 541633 w 915151"/>
                  <a:gd name="connsiteY606" fmla="*/ 423559 h 1546054"/>
                  <a:gd name="connsiteX607" fmla="*/ 548173 w 915151"/>
                  <a:gd name="connsiteY607" fmla="*/ 428794 h 1546054"/>
                  <a:gd name="connsiteX608" fmla="*/ 557328 w 915151"/>
                  <a:gd name="connsiteY608" fmla="*/ 420287 h 1546054"/>
                  <a:gd name="connsiteX609" fmla="*/ 573023 w 915151"/>
                  <a:gd name="connsiteY609" fmla="*/ 409163 h 1546054"/>
                  <a:gd name="connsiteX610" fmla="*/ 576293 w 915151"/>
                  <a:gd name="connsiteY610" fmla="*/ 396075 h 1546054"/>
                  <a:gd name="connsiteX611" fmla="*/ 579563 w 915151"/>
                  <a:gd name="connsiteY611" fmla="*/ 389531 h 1546054"/>
                  <a:gd name="connsiteX612" fmla="*/ 586756 w 915151"/>
                  <a:gd name="connsiteY612" fmla="*/ 381678 h 1546054"/>
                  <a:gd name="connsiteX613" fmla="*/ 599836 w 915151"/>
                  <a:gd name="connsiteY613" fmla="*/ 374480 h 1546054"/>
                  <a:gd name="connsiteX614" fmla="*/ 610299 w 915151"/>
                  <a:gd name="connsiteY614" fmla="*/ 361392 h 1546054"/>
                  <a:gd name="connsiteX615" fmla="*/ 614877 w 915151"/>
                  <a:gd name="connsiteY615" fmla="*/ 348304 h 1546054"/>
                  <a:gd name="connsiteX616" fmla="*/ 624032 w 915151"/>
                  <a:gd name="connsiteY616" fmla="*/ 334562 h 1546054"/>
                  <a:gd name="connsiteX617" fmla="*/ 630572 w 915151"/>
                  <a:gd name="connsiteY617" fmla="*/ 321475 h 1546054"/>
                  <a:gd name="connsiteX618" fmla="*/ 634495 w 915151"/>
                  <a:gd name="connsiteY618" fmla="*/ 306424 h 1546054"/>
                  <a:gd name="connsiteX619" fmla="*/ 644959 w 915151"/>
                  <a:gd name="connsiteY619" fmla="*/ 292027 h 1546054"/>
                  <a:gd name="connsiteX620" fmla="*/ 659346 w 915151"/>
                  <a:gd name="connsiteY620" fmla="*/ 280248 h 1546054"/>
                  <a:gd name="connsiteX621" fmla="*/ 670463 w 915151"/>
                  <a:gd name="connsiteY621" fmla="*/ 267815 h 1546054"/>
                  <a:gd name="connsiteX622" fmla="*/ 670463 w 915151"/>
                  <a:gd name="connsiteY622" fmla="*/ 254072 h 1546054"/>
                  <a:gd name="connsiteX623" fmla="*/ 665232 w 915151"/>
                  <a:gd name="connsiteY623" fmla="*/ 233786 h 1546054"/>
                  <a:gd name="connsiteX624" fmla="*/ 655422 w 915151"/>
                  <a:gd name="connsiteY624" fmla="*/ 218735 h 1546054"/>
                  <a:gd name="connsiteX625" fmla="*/ 638419 w 915151"/>
                  <a:gd name="connsiteY625" fmla="*/ 221353 h 1546054"/>
                  <a:gd name="connsiteX626" fmla="*/ 631226 w 915151"/>
                  <a:gd name="connsiteY626" fmla="*/ 214155 h 1546054"/>
                  <a:gd name="connsiteX627" fmla="*/ 622070 w 915151"/>
                  <a:gd name="connsiteY627" fmla="*/ 218081 h 1546054"/>
                  <a:gd name="connsiteX628" fmla="*/ 612915 w 915151"/>
                  <a:gd name="connsiteY628" fmla="*/ 215463 h 1546054"/>
                  <a:gd name="connsiteX629" fmla="*/ 605067 w 915151"/>
                  <a:gd name="connsiteY629" fmla="*/ 216772 h 1546054"/>
                  <a:gd name="connsiteX630" fmla="*/ 600490 w 915151"/>
                  <a:gd name="connsiteY630" fmla="*/ 210883 h 1546054"/>
                  <a:gd name="connsiteX631" fmla="*/ 584794 w 915151"/>
                  <a:gd name="connsiteY631" fmla="*/ 207611 h 1546054"/>
                  <a:gd name="connsiteX632" fmla="*/ 571061 w 915151"/>
                  <a:gd name="connsiteY632" fmla="*/ 202376 h 1546054"/>
                  <a:gd name="connsiteX633" fmla="*/ 553404 w 915151"/>
                  <a:gd name="connsiteY633" fmla="*/ 208265 h 1546054"/>
                  <a:gd name="connsiteX634" fmla="*/ 532478 w 915151"/>
                  <a:gd name="connsiteY634" fmla="*/ 191905 h 1546054"/>
                  <a:gd name="connsiteX635" fmla="*/ 522668 w 915151"/>
                  <a:gd name="connsiteY635" fmla="*/ 191251 h 1546054"/>
                  <a:gd name="connsiteX636" fmla="*/ 512859 w 915151"/>
                  <a:gd name="connsiteY636" fmla="*/ 195832 h 1546054"/>
                  <a:gd name="connsiteX637" fmla="*/ 501087 w 915151"/>
                  <a:gd name="connsiteY637" fmla="*/ 201721 h 1546054"/>
                  <a:gd name="connsiteX638" fmla="*/ 493894 w 915151"/>
                  <a:gd name="connsiteY638" fmla="*/ 196486 h 1546054"/>
                  <a:gd name="connsiteX639" fmla="*/ 474275 w 915151"/>
                  <a:gd name="connsiteY639" fmla="*/ 207611 h 1546054"/>
                  <a:gd name="connsiteX640" fmla="*/ 459888 w 915151"/>
                  <a:gd name="connsiteY640" fmla="*/ 204339 h 1546054"/>
                  <a:gd name="connsiteX641" fmla="*/ 454002 w 915151"/>
                  <a:gd name="connsiteY641" fmla="*/ 208920 h 1546054"/>
                  <a:gd name="connsiteX642" fmla="*/ 442885 w 915151"/>
                  <a:gd name="connsiteY642" fmla="*/ 217427 h 1546054"/>
                  <a:gd name="connsiteX643" fmla="*/ 435037 w 915151"/>
                  <a:gd name="connsiteY643" fmla="*/ 214155 h 1546054"/>
                  <a:gd name="connsiteX644" fmla="*/ 436999 w 915151"/>
                  <a:gd name="connsiteY644" fmla="*/ 204339 h 1546054"/>
                  <a:gd name="connsiteX645" fmla="*/ 450732 w 915151"/>
                  <a:gd name="connsiteY645" fmla="*/ 199104 h 1546054"/>
                  <a:gd name="connsiteX646" fmla="*/ 465774 w 915151"/>
                  <a:gd name="connsiteY646" fmla="*/ 186670 h 1546054"/>
                  <a:gd name="connsiteX647" fmla="*/ 452694 w 915151"/>
                  <a:gd name="connsiteY647" fmla="*/ 188633 h 1546054"/>
                  <a:gd name="connsiteX648" fmla="*/ 444193 w 915151"/>
                  <a:gd name="connsiteY648" fmla="*/ 186016 h 1546054"/>
                  <a:gd name="connsiteX649" fmla="*/ 421958 w 915151"/>
                  <a:gd name="connsiteY649" fmla="*/ 197141 h 1546054"/>
                  <a:gd name="connsiteX650" fmla="*/ 437653 w 915151"/>
                  <a:gd name="connsiteY650" fmla="*/ 181435 h 1546054"/>
                  <a:gd name="connsiteX651" fmla="*/ 452040 w 915151"/>
                  <a:gd name="connsiteY651" fmla="*/ 181435 h 1546054"/>
                  <a:gd name="connsiteX652" fmla="*/ 461850 w 915151"/>
                  <a:gd name="connsiteY652" fmla="*/ 176200 h 1546054"/>
                  <a:gd name="connsiteX653" fmla="*/ 471659 w 915151"/>
                  <a:gd name="connsiteY653" fmla="*/ 182090 h 1546054"/>
                  <a:gd name="connsiteX654" fmla="*/ 493894 w 915151"/>
                  <a:gd name="connsiteY654" fmla="*/ 159840 h 1546054"/>
                  <a:gd name="connsiteX655" fmla="*/ 478199 w 915151"/>
                  <a:gd name="connsiteY655" fmla="*/ 166384 h 1546054"/>
                  <a:gd name="connsiteX656" fmla="*/ 472967 w 915151"/>
                  <a:gd name="connsiteY656" fmla="*/ 159840 h 1546054"/>
                  <a:gd name="connsiteX657" fmla="*/ 465774 w 915151"/>
                  <a:gd name="connsiteY657" fmla="*/ 159840 h 1546054"/>
                  <a:gd name="connsiteX658" fmla="*/ 464466 w 915151"/>
                  <a:gd name="connsiteY658" fmla="*/ 157877 h 1546054"/>
                  <a:gd name="connsiteX659" fmla="*/ 455964 w 915151"/>
                  <a:gd name="connsiteY659" fmla="*/ 156568 h 1546054"/>
                  <a:gd name="connsiteX660" fmla="*/ 448117 w 915151"/>
                  <a:gd name="connsiteY660" fmla="*/ 153297 h 1546054"/>
                  <a:gd name="connsiteX661" fmla="*/ 440923 w 915151"/>
                  <a:gd name="connsiteY661" fmla="*/ 148716 h 1546054"/>
                  <a:gd name="connsiteX662" fmla="*/ 434383 w 915151"/>
                  <a:gd name="connsiteY662" fmla="*/ 140209 h 1546054"/>
                  <a:gd name="connsiteX663" fmla="*/ 443539 w 915151"/>
                  <a:gd name="connsiteY663" fmla="*/ 148061 h 1546054"/>
                  <a:gd name="connsiteX664" fmla="*/ 450078 w 915151"/>
                  <a:gd name="connsiteY664" fmla="*/ 148716 h 1546054"/>
                  <a:gd name="connsiteX665" fmla="*/ 461850 w 915151"/>
                  <a:gd name="connsiteY665" fmla="*/ 151988 h 1546054"/>
                  <a:gd name="connsiteX666" fmla="*/ 470351 w 915151"/>
                  <a:gd name="connsiteY666" fmla="*/ 150679 h 1546054"/>
                  <a:gd name="connsiteX667" fmla="*/ 473621 w 915151"/>
                  <a:gd name="connsiteY667" fmla="*/ 144790 h 1546054"/>
                  <a:gd name="connsiteX668" fmla="*/ 465120 w 915151"/>
                  <a:gd name="connsiteY668" fmla="*/ 136282 h 1546054"/>
                  <a:gd name="connsiteX669" fmla="*/ 477545 w 915151"/>
                  <a:gd name="connsiteY669" fmla="*/ 137591 h 1546054"/>
                  <a:gd name="connsiteX670" fmla="*/ 489316 w 915151"/>
                  <a:gd name="connsiteY670" fmla="*/ 133010 h 1546054"/>
                  <a:gd name="connsiteX671" fmla="*/ 495856 w 915151"/>
                  <a:gd name="connsiteY671" fmla="*/ 124503 h 1546054"/>
                  <a:gd name="connsiteX672" fmla="*/ 508935 w 915151"/>
                  <a:gd name="connsiteY672" fmla="*/ 117960 h 1546054"/>
                  <a:gd name="connsiteX673" fmla="*/ 527246 w 915151"/>
                  <a:gd name="connsiteY673" fmla="*/ 110107 h 1546054"/>
                  <a:gd name="connsiteX674" fmla="*/ 544903 w 915151"/>
                  <a:gd name="connsiteY674" fmla="*/ 92438 h 1546054"/>
                  <a:gd name="connsiteX675" fmla="*/ 561252 w 915151"/>
                  <a:gd name="connsiteY675" fmla="*/ 87858 h 1546054"/>
                  <a:gd name="connsiteX676" fmla="*/ 580871 w 915151"/>
                  <a:gd name="connsiteY676" fmla="*/ 64954 h 1546054"/>
                  <a:gd name="connsiteX677" fmla="*/ 573677 w 915151"/>
                  <a:gd name="connsiteY677" fmla="*/ 57101 h 1546054"/>
                  <a:gd name="connsiteX678" fmla="*/ 578909 w 915151"/>
                  <a:gd name="connsiteY678" fmla="*/ 47940 h 1546054"/>
                  <a:gd name="connsiteX679" fmla="*/ 588718 w 915151"/>
                  <a:gd name="connsiteY679" fmla="*/ 30926 h 1546054"/>
                  <a:gd name="connsiteX680" fmla="*/ 573023 w 915151"/>
                  <a:gd name="connsiteY680" fmla="*/ 26999 h 1546054"/>
                  <a:gd name="connsiteX681" fmla="*/ 563868 w 915151"/>
                  <a:gd name="connsiteY681" fmla="*/ 26345 h 1546054"/>
                  <a:gd name="connsiteX682" fmla="*/ 554712 w 915151"/>
                  <a:gd name="connsiteY682" fmla="*/ 19147 h 1546054"/>
                  <a:gd name="connsiteX683" fmla="*/ 554712 w 915151"/>
                  <a:gd name="connsiteY683" fmla="*/ 33543 h 1546054"/>
                  <a:gd name="connsiteX684" fmla="*/ 547519 w 915151"/>
                  <a:gd name="connsiteY684" fmla="*/ 28963 h 1546054"/>
                  <a:gd name="connsiteX685" fmla="*/ 542287 w 915151"/>
                  <a:gd name="connsiteY685" fmla="*/ 32889 h 1546054"/>
                  <a:gd name="connsiteX686" fmla="*/ 531824 w 915151"/>
                  <a:gd name="connsiteY686" fmla="*/ 22419 h 1546054"/>
                  <a:gd name="connsiteX687" fmla="*/ 514167 w 915151"/>
                  <a:gd name="connsiteY687" fmla="*/ 30926 h 1546054"/>
                  <a:gd name="connsiteX688" fmla="*/ 501087 w 915151"/>
                  <a:gd name="connsiteY688" fmla="*/ 28308 h 1546054"/>
                  <a:gd name="connsiteX689" fmla="*/ 492586 w 915151"/>
                  <a:gd name="connsiteY689" fmla="*/ 21764 h 1546054"/>
                  <a:gd name="connsiteX690" fmla="*/ 486700 w 915151"/>
                  <a:gd name="connsiteY690" fmla="*/ 28963 h 1546054"/>
                  <a:gd name="connsiteX691" fmla="*/ 481469 w 915151"/>
                  <a:gd name="connsiteY691" fmla="*/ 26345 h 1546054"/>
                  <a:gd name="connsiteX692" fmla="*/ 472967 w 915151"/>
                  <a:gd name="connsiteY692" fmla="*/ 31580 h 1546054"/>
                  <a:gd name="connsiteX693" fmla="*/ 465774 w 915151"/>
                  <a:gd name="connsiteY693" fmla="*/ 28308 h 1546054"/>
                  <a:gd name="connsiteX694" fmla="*/ 448117 w 915151"/>
                  <a:gd name="connsiteY694" fmla="*/ 40741 h 1546054"/>
                  <a:gd name="connsiteX695" fmla="*/ 454002 w 915151"/>
                  <a:gd name="connsiteY695" fmla="*/ 23073 h 1546054"/>
                  <a:gd name="connsiteX696" fmla="*/ 442231 w 915151"/>
                  <a:gd name="connsiteY696" fmla="*/ 15220 h 1546054"/>
                  <a:gd name="connsiteX697" fmla="*/ 436999 w 915151"/>
                  <a:gd name="connsiteY697" fmla="*/ 26345 h 1546054"/>
                  <a:gd name="connsiteX698" fmla="*/ 422612 w 915151"/>
                  <a:gd name="connsiteY698" fmla="*/ 36161 h 1546054"/>
                  <a:gd name="connsiteX699" fmla="*/ 431767 w 915151"/>
                  <a:gd name="connsiteY699" fmla="*/ 18492 h 1546054"/>
                  <a:gd name="connsiteX700" fmla="*/ 426536 w 915151"/>
                  <a:gd name="connsiteY700" fmla="*/ 9331 h 1546054"/>
                  <a:gd name="connsiteX701" fmla="*/ 419996 w 915151"/>
                  <a:gd name="connsiteY701" fmla="*/ 19147 h 1546054"/>
                  <a:gd name="connsiteX702" fmla="*/ 419996 w 915151"/>
                  <a:gd name="connsiteY702" fmla="*/ 6713 h 1546054"/>
                  <a:gd name="connsiteX703" fmla="*/ 408879 w 915151"/>
                  <a:gd name="connsiteY703" fmla="*/ 169 h 1546054"/>
                  <a:gd name="connsiteX704" fmla="*/ 395146 w 915151"/>
                  <a:gd name="connsiteY704" fmla="*/ 15875 h 1546054"/>
                  <a:gd name="connsiteX705" fmla="*/ 390568 w 915151"/>
                  <a:gd name="connsiteY705" fmla="*/ 19147 h 1546054"/>
                  <a:gd name="connsiteX706" fmla="*/ 398416 w 915151"/>
                  <a:gd name="connsiteY706" fmla="*/ 32234 h 1546054"/>
                  <a:gd name="connsiteX707" fmla="*/ 390568 w 915151"/>
                  <a:gd name="connsiteY707" fmla="*/ 30271 h 1546054"/>
                  <a:gd name="connsiteX708" fmla="*/ 393838 w 915151"/>
                  <a:gd name="connsiteY708" fmla="*/ 40741 h 1546054"/>
                  <a:gd name="connsiteX709" fmla="*/ 385336 w 915151"/>
                  <a:gd name="connsiteY709" fmla="*/ 36161 h 1546054"/>
                  <a:gd name="connsiteX710" fmla="*/ 378797 w 915151"/>
                  <a:gd name="connsiteY710" fmla="*/ 45322 h 1546054"/>
                  <a:gd name="connsiteX711" fmla="*/ 382067 w 915151"/>
                  <a:gd name="connsiteY711" fmla="*/ 55793 h 1546054"/>
                  <a:gd name="connsiteX712" fmla="*/ 391222 w 915151"/>
                  <a:gd name="connsiteY712" fmla="*/ 63645 h 1546054"/>
                  <a:gd name="connsiteX713" fmla="*/ 396454 w 915151"/>
                  <a:gd name="connsiteY713" fmla="*/ 68226 h 1546054"/>
                  <a:gd name="connsiteX714" fmla="*/ 387298 w 915151"/>
                  <a:gd name="connsiteY714" fmla="*/ 66263 h 1546054"/>
                  <a:gd name="connsiteX715" fmla="*/ 377489 w 915151"/>
                  <a:gd name="connsiteY715" fmla="*/ 61028 h 1546054"/>
                  <a:gd name="connsiteX716" fmla="*/ 370949 w 915151"/>
                  <a:gd name="connsiteY716" fmla="*/ 62336 h 1546054"/>
                  <a:gd name="connsiteX717" fmla="*/ 367679 w 915151"/>
                  <a:gd name="connsiteY717" fmla="*/ 60373 h 1546054"/>
                  <a:gd name="connsiteX718" fmla="*/ 357870 w 915151"/>
                  <a:gd name="connsiteY718" fmla="*/ 56447 h 1546054"/>
                  <a:gd name="connsiteX719" fmla="*/ 355254 w 915151"/>
                  <a:gd name="connsiteY719" fmla="*/ 62991 h 1546054"/>
                  <a:gd name="connsiteX720" fmla="*/ 359178 w 915151"/>
                  <a:gd name="connsiteY720" fmla="*/ 77387 h 1546054"/>
                  <a:gd name="connsiteX721" fmla="*/ 357216 w 915151"/>
                  <a:gd name="connsiteY721" fmla="*/ 90475 h 1546054"/>
                  <a:gd name="connsiteX722" fmla="*/ 349368 w 915151"/>
                  <a:gd name="connsiteY722" fmla="*/ 89166 h 1546054"/>
                  <a:gd name="connsiteX723" fmla="*/ 342829 w 915151"/>
                  <a:gd name="connsiteY723" fmla="*/ 83931 h 1546054"/>
                  <a:gd name="connsiteX724" fmla="*/ 342829 w 915151"/>
                  <a:gd name="connsiteY724" fmla="*/ 95056 h 1546054"/>
                  <a:gd name="connsiteX725" fmla="*/ 351330 w 915151"/>
                  <a:gd name="connsiteY725" fmla="*/ 107489 h 1546054"/>
                  <a:gd name="connsiteX726" fmla="*/ 361140 w 915151"/>
                  <a:gd name="connsiteY726" fmla="*/ 115996 h 1546054"/>
                  <a:gd name="connsiteX727" fmla="*/ 361794 w 915151"/>
                  <a:gd name="connsiteY727" fmla="*/ 125812 h 1546054"/>
                  <a:gd name="connsiteX728" fmla="*/ 365718 w 915151"/>
                  <a:gd name="connsiteY728" fmla="*/ 138900 h 1546054"/>
                  <a:gd name="connsiteX729" fmla="*/ 356562 w 915151"/>
                  <a:gd name="connsiteY729" fmla="*/ 126467 h 1546054"/>
                  <a:gd name="connsiteX730" fmla="*/ 351330 w 915151"/>
                  <a:gd name="connsiteY730" fmla="*/ 121886 h 1546054"/>
                  <a:gd name="connsiteX731" fmla="*/ 348714 w 915151"/>
                  <a:gd name="connsiteY731" fmla="*/ 130393 h 1546054"/>
                  <a:gd name="connsiteX732" fmla="*/ 343483 w 915151"/>
                  <a:gd name="connsiteY732" fmla="*/ 121231 h 1546054"/>
                  <a:gd name="connsiteX733" fmla="*/ 333019 w 915151"/>
                  <a:gd name="connsiteY733" fmla="*/ 125158 h 1546054"/>
                  <a:gd name="connsiteX734" fmla="*/ 325172 w 915151"/>
                  <a:gd name="connsiteY734" fmla="*/ 125158 h 1546054"/>
                  <a:gd name="connsiteX735" fmla="*/ 320594 w 915151"/>
                  <a:gd name="connsiteY735" fmla="*/ 112070 h 1546054"/>
                  <a:gd name="connsiteX736" fmla="*/ 316016 w 915151"/>
                  <a:gd name="connsiteY736" fmla="*/ 121231 h 1546054"/>
                  <a:gd name="connsiteX737" fmla="*/ 319940 w 915151"/>
                  <a:gd name="connsiteY737" fmla="*/ 132356 h 1546054"/>
                  <a:gd name="connsiteX738" fmla="*/ 314055 w 915151"/>
                  <a:gd name="connsiteY738" fmla="*/ 140209 h 1546054"/>
                  <a:gd name="connsiteX739" fmla="*/ 310785 w 915151"/>
                  <a:gd name="connsiteY739" fmla="*/ 127775 h 1546054"/>
                  <a:gd name="connsiteX740" fmla="*/ 304245 w 915151"/>
                  <a:gd name="connsiteY740" fmla="*/ 119268 h 1546054"/>
                  <a:gd name="connsiteX741" fmla="*/ 297052 w 915151"/>
                  <a:gd name="connsiteY741" fmla="*/ 130393 h 1546054"/>
                  <a:gd name="connsiteX742" fmla="*/ 296398 w 915151"/>
                  <a:gd name="connsiteY742" fmla="*/ 142172 h 1546054"/>
                  <a:gd name="connsiteX743" fmla="*/ 305553 w 915151"/>
                  <a:gd name="connsiteY743" fmla="*/ 150025 h 1546054"/>
                  <a:gd name="connsiteX744" fmla="*/ 295090 w 915151"/>
                  <a:gd name="connsiteY744" fmla="*/ 150025 h 1546054"/>
                  <a:gd name="connsiteX745" fmla="*/ 293128 w 915151"/>
                  <a:gd name="connsiteY745" fmla="*/ 157877 h 1546054"/>
                  <a:gd name="connsiteX746" fmla="*/ 297052 w 915151"/>
                  <a:gd name="connsiteY746" fmla="*/ 166384 h 1546054"/>
                  <a:gd name="connsiteX747" fmla="*/ 300975 w 915151"/>
                  <a:gd name="connsiteY747" fmla="*/ 173583 h 1546054"/>
                  <a:gd name="connsiteX748" fmla="*/ 314055 w 915151"/>
                  <a:gd name="connsiteY748" fmla="*/ 180127 h 1546054"/>
                  <a:gd name="connsiteX749" fmla="*/ 307515 w 915151"/>
                  <a:gd name="connsiteY749" fmla="*/ 182744 h 1546054"/>
                  <a:gd name="connsiteX750" fmla="*/ 296398 w 915151"/>
                  <a:gd name="connsiteY750" fmla="*/ 178163 h 1546054"/>
                  <a:gd name="connsiteX751" fmla="*/ 289204 w 915151"/>
                  <a:gd name="connsiteY751" fmla="*/ 170311 h 1546054"/>
                  <a:gd name="connsiteX752" fmla="*/ 284626 w 915151"/>
                  <a:gd name="connsiteY752" fmla="*/ 180781 h 1546054"/>
                  <a:gd name="connsiteX753" fmla="*/ 279395 w 915151"/>
                  <a:gd name="connsiteY753" fmla="*/ 189288 h 1546054"/>
                  <a:gd name="connsiteX754" fmla="*/ 283318 w 915151"/>
                  <a:gd name="connsiteY754" fmla="*/ 195832 h 1546054"/>
                  <a:gd name="connsiteX755" fmla="*/ 281357 w 915151"/>
                  <a:gd name="connsiteY755" fmla="*/ 211537 h 1546054"/>
                  <a:gd name="connsiteX756" fmla="*/ 293782 w 915151"/>
                  <a:gd name="connsiteY756" fmla="*/ 208920 h 1546054"/>
                  <a:gd name="connsiteX757" fmla="*/ 299014 w 915151"/>
                  <a:gd name="connsiteY757" fmla="*/ 205648 h 1546054"/>
                  <a:gd name="connsiteX758" fmla="*/ 300975 w 915151"/>
                  <a:gd name="connsiteY758" fmla="*/ 214155 h 1546054"/>
                  <a:gd name="connsiteX759" fmla="*/ 317324 w 915151"/>
                  <a:gd name="connsiteY759" fmla="*/ 206302 h 1546054"/>
                  <a:gd name="connsiteX760" fmla="*/ 311439 w 915151"/>
                  <a:gd name="connsiteY760" fmla="*/ 215463 h 1546054"/>
                  <a:gd name="connsiteX761" fmla="*/ 293782 w 915151"/>
                  <a:gd name="connsiteY761" fmla="*/ 217427 h 1546054"/>
                  <a:gd name="connsiteX762" fmla="*/ 285280 w 915151"/>
                  <a:gd name="connsiteY762" fmla="*/ 222662 h 1546054"/>
                  <a:gd name="connsiteX763" fmla="*/ 298360 w 915151"/>
                  <a:gd name="connsiteY763" fmla="*/ 227242 h 1546054"/>
                  <a:gd name="connsiteX764" fmla="*/ 316016 w 915151"/>
                  <a:gd name="connsiteY764" fmla="*/ 222662 h 1546054"/>
                  <a:gd name="connsiteX765" fmla="*/ 309477 w 915151"/>
                  <a:gd name="connsiteY765" fmla="*/ 231169 h 1546054"/>
                  <a:gd name="connsiteX766" fmla="*/ 316016 w 915151"/>
                  <a:gd name="connsiteY766" fmla="*/ 242293 h 1546054"/>
                  <a:gd name="connsiteX767" fmla="*/ 302937 w 915151"/>
                  <a:gd name="connsiteY767" fmla="*/ 235095 h 1546054"/>
                  <a:gd name="connsiteX768" fmla="*/ 294436 w 915151"/>
                  <a:gd name="connsiteY768" fmla="*/ 238367 h 1546054"/>
                  <a:gd name="connsiteX769" fmla="*/ 287242 w 915151"/>
                  <a:gd name="connsiteY769" fmla="*/ 245565 h 1546054"/>
                  <a:gd name="connsiteX770" fmla="*/ 293128 w 915151"/>
                  <a:gd name="connsiteY770" fmla="*/ 252109 h 1546054"/>
                  <a:gd name="connsiteX771" fmla="*/ 298360 w 915151"/>
                  <a:gd name="connsiteY771" fmla="*/ 259962 h 1546054"/>
                  <a:gd name="connsiteX772" fmla="*/ 308823 w 915151"/>
                  <a:gd name="connsiteY772" fmla="*/ 263234 h 1546054"/>
                  <a:gd name="connsiteX773" fmla="*/ 297052 w 915151"/>
                  <a:gd name="connsiteY773" fmla="*/ 265197 h 1546054"/>
                  <a:gd name="connsiteX774" fmla="*/ 284626 w 915151"/>
                  <a:gd name="connsiteY774" fmla="*/ 255381 h 1546054"/>
                  <a:gd name="connsiteX775" fmla="*/ 276779 w 915151"/>
                  <a:gd name="connsiteY775" fmla="*/ 258653 h 1546054"/>
                  <a:gd name="connsiteX776" fmla="*/ 272855 w 915151"/>
                  <a:gd name="connsiteY776" fmla="*/ 262580 h 1546054"/>
                  <a:gd name="connsiteX777" fmla="*/ 280703 w 915151"/>
                  <a:gd name="connsiteY777" fmla="*/ 270432 h 1546054"/>
                  <a:gd name="connsiteX778" fmla="*/ 279395 w 915151"/>
                  <a:gd name="connsiteY778" fmla="*/ 276976 h 1546054"/>
                  <a:gd name="connsiteX779" fmla="*/ 293128 w 915151"/>
                  <a:gd name="connsiteY779" fmla="*/ 281557 h 1546054"/>
                  <a:gd name="connsiteX780" fmla="*/ 281357 w 915151"/>
                  <a:gd name="connsiteY780" fmla="*/ 282211 h 1546054"/>
                  <a:gd name="connsiteX781" fmla="*/ 272855 w 915151"/>
                  <a:gd name="connsiteY781" fmla="*/ 273704 h 1546054"/>
                  <a:gd name="connsiteX782" fmla="*/ 265661 w 915151"/>
                  <a:gd name="connsiteY782" fmla="*/ 273704 h 154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915151" h="1546054">
                    <a:moveTo>
                      <a:pt x="257160" y="285483"/>
                    </a:moveTo>
                    <a:cubicBezTo>
                      <a:pt x="257160" y="292681"/>
                      <a:pt x="251928" y="296608"/>
                      <a:pt x="249966" y="298571"/>
                    </a:cubicBezTo>
                    <a:cubicBezTo>
                      <a:pt x="248005" y="300534"/>
                      <a:pt x="242119" y="301189"/>
                      <a:pt x="246697" y="303152"/>
                    </a:cubicBezTo>
                    <a:cubicBezTo>
                      <a:pt x="251274" y="305115"/>
                      <a:pt x="257814" y="303152"/>
                      <a:pt x="259776" y="305115"/>
                    </a:cubicBezTo>
                    <a:cubicBezTo>
                      <a:pt x="261738" y="307078"/>
                      <a:pt x="255852" y="308387"/>
                      <a:pt x="258468" y="309696"/>
                    </a:cubicBezTo>
                    <a:cubicBezTo>
                      <a:pt x="260430" y="311004"/>
                      <a:pt x="266969" y="311659"/>
                      <a:pt x="265007" y="312967"/>
                    </a:cubicBezTo>
                    <a:cubicBezTo>
                      <a:pt x="263700" y="314931"/>
                      <a:pt x="257160" y="314931"/>
                      <a:pt x="255198" y="314276"/>
                    </a:cubicBezTo>
                    <a:cubicBezTo>
                      <a:pt x="253236" y="313622"/>
                      <a:pt x="248005" y="312313"/>
                      <a:pt x="248658" y="314276"/>
                    </a:cubicBezTo>
                    <a:cubicBezTo>
                      <a:pt x="249312" y="316894"/>
                      <a:pt x="250620" y="320166"/>
                      <a:pt x="249312" y="320820"/>
                    </a:cubicBezTo>
                    <a:cubicBezTo>
                      <a:pt x="248005" y="321475"/>
                      <a:pt x="246697" y="328019"/>
                      <a:pt x="244081" y="328019"/>
                    </a:cubicBezTo>
                    <a:cubicBezTo>
                      <a:pt x="241465" y="328019"/>
                      <a:pt x="237541" y="318857"/>
                      <a:pt x="235579" y="319511"/>
                    </a:cubicBezTo>
                    <a:cubicBezTo>
                      <a:pt x="233617" y="319511"/>
                      <a:pt x="233617" y="323438"/>
                      <a:pt x="227732" y="322783"/>
                    </a:cubicBezTo>
                    <a:cubicBezTo>
                      <a:pt x="222500" y="322783"/>
                      <a:pt x="215960" y="318203"/>
                      <a:pt x="211383" y="320820"/>
                    </a:cubicBezTo>
                    <a:cubicBezTo>
                      <a:pt x="206805" y="323438"/>
                      <a:pt x="202227" y="325401"/>
                      <a:pt x="203535" y="327364"/>
                    </a:cubicBezTo>
                    <a:cubicBezTo>
                      <a:pt x="204843" y="329982"/>
                      <a:pt x="207459" y="331290"/>
                      <a:pt x="211383" y="331290"/>
                    </a:cubicBezTo>
                    <a:cubicBezTo>
                      <a:pt x="215307" y="331290"/>
                      <a:pt x="217922" y="331945"/>
                      <a:pt x="219884" y="333254"/>
                    </a:cubicBezTo>
                    <a:cubicBezTo>
                      <a:pt x="221846" y="333908"/>
                      <a:pt x="229040" y="334562"/>
                      <a:pt x="231002" y="335871"/>
                    </a:cubicBezTo>
                    <a:cubicBezTo>
                      <a:pt x="232963" y="337180"/>
                      <a:pt x="232309" y="337834"/>
                      <a:pt x="237541" y="339143"/>
                    </a:cubicBezTo>
                    <a:cubicBezTo>
                      <a:pt x="242773" y="340452"/>
                      <a:pt x="249312" y="335217"/>
                      <a:pt x="251928" y="335871"/>
                    </a:cubicBezTo>
                    <a:cubicBezTo>
                      <a:pt x="254544" y="336526"/>
                      <a:pt x="255198" y="339797"/>
                      <a:pt x="259122" y="340452"/>
                    </a:cubicBezTo>
                    <a:cubicBezTo>
                      <a:pt x="263046" y="341106"/>
                      <a:pt x="271547" y="340452"/>
                      <a:pt x="270239" y="343724"/>
                    </a:cubicBezTo>
                    <a:cubicBezTo>
                      <a:pt x="268277" y="346996"/>
                      <a:pt x="265007" y="346341"/>
                      <a:pt x="261738" y="345033"/>
                    </a:cubicBezTo>
                    <a:cubicBezTo>
                      <a:pt x="258468" y="343724"/>
                      <a:pt x="253236" y="339143"/>
                      <a:pt x="251928" y="340452"/>
                    </a:cubicBezTo>
                    <a:cubicBezTo>
                      <a:pt x="250620" y="342415"/>
                      <a:pt x="246697" y="347650"/>
                      <a:pt x="243427" y="347650"/>
                    </a:cubicBezTo>
                    <a:cubicBezTo>
                      <a:pt x="240157" y="347650"/>
                      <a:pt x="236233" y="342415"/>
                      <a:pt x="232963" y="341761"/>
                    </a:cubicBezTo>
                    <a:cubicBezTo>
                      <a:pt x="229694" y="341761"/>
                      <a:pt x="224462" y="339143"/>
                      <a:pt x="226424" y="344378"/>
                    </a:cubicBezTo>
                    <a:cubicBezTo>
                      <a:pt x="228386" y="349613"/>
                      <a:pt x="227732" y="352885"/>
                      <a:pt x="232309" y="356812"/>
                    </a:cubicBezTo>
                    <a:cubicBezTo>
                      <a:pt x="236887" y="360738"/>
                      <a:pt x="237541" y="363356"/>
                      <a:pt x="241465" y="362701"/>
                    </a:cubicBezTo>
                    <a:cubicBezTo>
                      <a:pt x="245389" y="362047"/>
                      <a:pt x="248005" y="358775"/>
                      <a:pt x="248005" y="361392"/>
                    </a:cubicBezTo>
                    <a:cubicBezTo>
                      <a:pt x="248005" y="364010"/>
                      <a:pt x="246043" y="365973"/>
                      <a:pt x="248005" y="368591"/>
                    </a:cubicBezTo>
                    <a:cubicBezTo>
                      <a:pt x="249966" y="371208"/>
                      <a:pt x="253890" y="374480"/>
                      <a:pt x="259776" y="371863"/>
                    </a:cubicBezTo>
                    <a:cubicBezTo>
                      <a:pt x="265661" y="369245"/>
                      <a:pt x="276125" y="354848"/>
                      <a:pt x="280049" y="354194"/>
                    </a:cubicBezTo>
                    <a:cubicBezTo>
                      <a:pt x="283972" y="354194"/>
                      <a:pt x="287242" y="352885"/>
                      <a:pt x="289204" y="351576"/>
                    </a:cubicBezTo>
                    <a:cubicBezTo>
                      <a:pt x="291166" y="350268"/>
                      <a:pt x="292474" y="345687"/>
                      <a:pt x="295744" y="345033"/>
                    </a:cubicBezTo>
                    <a:cubicBezTo>
                      <a:pt x="299014" y="345033"/>
                      <a:pt x="302283" y="341106"/>
                      <a:pt x="304245" y="338489"/>
                    </a:cubicBezTo>
                    <a:cubicBezTo>
                      <a:pt x="306207" y="335871"/>
                      <a:pt x="316670" y="325401"/>
                      <a:pt x="317324" y="328019"/>
                    </a:cubicBezTo>
                    <a:cubicBezTo>
                      <a:pt x="318632" y="330636"/>
                      <a:pt x="310131" y="338489"/>
                      <a:pt x="308169" y="342415"/>
                    </a:cubicBezTo>
                    <a:cubicBezTo>
                      <a:pt x="306207" y="346341"/>
                      <a:pt x="308169" y="348304"/>
                      <a:pt x="312093" y="348304"/>
                    </a:cubicBezTo>
                    <a:cubicBezTo>
                      <a:pt x="316016" y="348304"/>
                      <a:pt x="329750" y="346341"/>
                      <a:pt x="327134" y="349613"/>
                    </a:cubicBezTo>
                    <a:cubicBezTo>
                      <a:pt x="325172" y="353540"/>
                      <a:pt x="308169" y="352231"/>
                      <a:pt x="302937" y="353540"/>
                    </a:cubicBezTo>
                    <a:cubicBezTo>
                      <a:pt x="298360" y="354848"/>
                      <a:pt x="296398" y="353540"/>
                      <a:pt x="291166" y="358120"/>
                    </a:cubicBezTo>
                    <a:cubicBezTo>
                      <a:pt x="285934" y="363356"/>
                      <a:pt x="280703" y="365319"/>
                      <a:pt x="279395" y="367936"/>
                    </a:cubicBezTo>
                    <a:cubicBezTo>
                      <a:pt x="278087" y="370554"/>
                      <a:pt x="279395" y="370554"/>
                      <a:pt x="285934" y="369899"/>
                    </a:cubicBezTo>
                    <a:cubicBezTo>
                      <a:pt x="292474" y="369899"/>
                      <a:pt x="298360" y="367936"/>
                      <a:pt x="296398" y="370554"/>
                    </a:cubicBezTo>
                    <a:cubicBezTo>
                      <a:pt x="294436" y="373171"/>
                      <a:pt x="284626" y="375789"/>
                      <a:pt x="281357" y="375789"/>
                    </a:cubicBezTo>
                    <a:cubicBezTo>
                      <a:pt x="278087" y="375789"/>
                      <a:pt x="274163" y="375789"/>
                      <a:pt x="274817" y="377752"/>
                    </a:cubicBezTo>
                    <a:cubicBezTo>
                      <a:pt x="274817" y="380370"/>
                      <a:pt x="276779" y="381024"/>
                      <a:pt x="281357" y="382333"/>
                    </a:cubicBezTo>
                    <a:cubicBezTo>
                      <a:pt x="285934" y="383642"/>
                      <a:pt x="290512" y="386259"/>
                      <a:pt x="291820" y="388222"/>
                    </a:cubicBezTo>
                    <a:cubicBezTo>
                      <a:pt x="293128" y="390186"/>
                      <a:pt x="296398" y="390186"/>
                      <a:pt x="300975" y="386914"/>
                    </a:cubicBezTo>
                    <a:cubicBezTo>
                      <a:pt x="305553" y="383642"/>
                      <a:pt x="314055" y="367936"/>
                      <a:pt x="316016" y="371208"/>
                    </a:cubicBezTo>
                    <a:cubicBezTo>
                      <a:pt x="317978" y="374480"/>
                      <a:pt x="304245" y="390186"/>
                      <a:pt x="301629" y="391494"/>
                    </a:cubicBezTo>
                    <a:cubicBezTo>
                      <a:pt x="299014" y="393457"/>
                      <a:pt x="295090" y="395421"/>
                      <a:pt x="291820" y="392803"/>
                    </a:cubicBezTo>
                    <a:cubicBezTo>
                      <a:pt x="288550" y="390186"/>
                      <a:pt x="279395" y="388222"/>
                      <a:pt x="279395" y="388222"/>
                    </a:cubicBezTo>
                    <a:cubicBezTo>
                      <a:pt x="279395" y="388222"/>
                      <a:pt x="270239" y="387568"/>
                      <a:pt x="268931" y="388877"/>
                    </a:cubicBezTo>
                    <a:cubicBezTo>
                      <a:pt x="267623" y="390840"/>
                      <a:pt x="264354" y="394112"/>
                      <a:pt x="264354" y="394112"/>
                    </a:cubicBezTo>
                    <a:cubicBezTo>
                      <a:pt x="264354" y="394112"/>
                      <a:pt x="255852" y="398038"/>
                      <a:pt x="260430" y="398693"/>
                    </a:cubicBezTo>
                    <a:cubicBezTo>
                      <a:pt x="265007" y="399347"/>
                      <a:pt x="271547" y="400001"/>
                      <a:pt x="268931" y="401310"/>
                    </a:cubicBezTo>
                    <a:cubicBezTo>
                      <a:pt x="266969" y="402619"/>
                      <a:pt x="255852" y="399347"/>
                      <a:pt x="255198" y="402619"/>
                    </a:cubicBezTo>
                    <a:cubicBezTo>
                      <a:pt x="255198" y="405891"/>
                      <a:pt x="246043" y="414398"/>
                      <a:pt x="249966" y="415052"/>
                    </a:cubicBezTo>
                    <a:cubicBezTo>
                      <a:pt x="253890" y="415052"/>
                      <a:pt x="261084" y="413089"/>
                      <a:pt x="258468" y="417015"/>
                    </a:cubicBezTo>
                    <a:cubicBezTo>
                      <a:pt x="255852" y="420942"/>
                      <a:pt x="251928" y="419633"/>
                      <a:pt x="251274" y="422905"/>
                    </a:cubicBezTo>
                    <a:cubicBezTo>
                      <a:pt x="250620" y="426177"/>
                      <a:pt x="244081" y="430758"/>
                      <a:pt x="246697" y="432066"/>
                    </a:cubicBezTo>
                    <a:cubicBezTo>
                      <a:pt x="249966" y="433375"/>
                      <a:pt x="253236" y="430103"/>
                      <a:pt x="253236" y="432721"/>
                    </a:cubicBezTo>
                    <a:cubicBezTo>
                      <a:pt x="253236" y="435338"/>
                      <a:pt x="248658" y="437301"/>
                      <a:pt x="248005" y="439265"/>
                    </a:cubicBezTo>
                    <a:cubicBezTo>
                      <a:pt x="246697" y="441882"/>
                      <a:pt x="251274" y="442537"/>
                      <a:pt x="248005" y="445154"/>
                    </a:cubicBezTo>
                    <a:cubicBezTo>
                      <a:pt x="244735" y="447772"/>
                      <a:pt x="243427" y="447117"/>
                      <a:pt x="240811" y="449735"/>
                    </a:cubicBezTo>
                    <a:cubicBezTo>
                      <a:pt x="238195" y="451698"/>
                      <a:pt x="231002" y="454316"/>
                      <a:pt x="234925" y="456279"/>
                    </a:cubicBezTo>
                    <a:cubicBezTo>
                      <a:pt x="238849" y="457588"/>
                      <a:pt x="239503" y="452353"/>
                      <a:pt x="238849" y="457588"/>
                    </a:cubicBezTo>
                    <a:cubicBezTo>
                      <a:pt x="238195" y="462823"/>
                      <a:pt x="238195" y="462168"/>
                      <a:pt x="232309" y="466749"/>
                    </a:cubicBezTo>
                    <a:cubicBezTo>
                      <a:pt x="226424" y="471330"/>
                      <a:pt x="221192" y="475256"/>
                      <a:pt x="223808" y="477874"/>
                    </a:cubicBezTo>
                    <a:cubicBezTo>
                      <a:pt x="226424" y="480491"/>
                      <a:pt x="236887" y="470021"/>
                      <a:pt x="236233" y="474602"/>
                    </a:cubicBezTo>
                    <a:cubicBezTo>
                      <a:pt x="235579" y="479182"/>
                      <a:pt x="226424" y="484418"/>
                      <a:pt x="225770" y="489653"/>
                    </a:cubicBezTo>
                    <a:cubicBezTo>
                      <a:pt x="225116" y="494888"/>
                      <a:pt x="223154" y="498160"/>
                      <a:pt x="229040" y="500123"/>
                    </a:cubicBezTo>
                    <a:cubicBezTo>
                      <a:pt x="234925" y="501432"/>
                      <a:pt x="242119" y="491616"/>
                      <a:pt x="245389" y="493579"/>
                    </a:cubicBezTo>
                    <a:cubicBezTo>
                      <a:pt x="248658" y="495542"/>
                      <a:pt x="244081" y="495542"/>
                      <a:pt x="239503" y="500777"/>
                    </a:cubicBezTo>
                    <a:cubicBezTo>
                      <a:pt x="234925" y="506012"/>
                      <a:pt x="232963" y="506667"/>
                      <a:pt x="228386" y="510593"/>
                    </a:cubicBezTo>
                    <a:cubicBezTo>
                      <a:pt x="223154" y="515174"/>
                      <a:pt x="218576" y="518446"/>
                      <a:pt x="218576" y="518446"/>
                    </a:cubicBezTo>
                    <a:cubicBezTo>
                      <a:pt x="218576" y="518446"/>
                      <a:pt x="218576" y="524335"/>
                      <a:pt x="216614" y="528916"/>
                    </a:cubicBezTo>
                    <a:cubicBezTo>
                      <a:pt x="214653" y="533497"/>
                      <a:pt x="212037" y="532188"/>
                      <a:pt x="212037" y="536769"/>
                    </a:cubicBezTo>
                    <a:cubicBezTo>
                      <a:pt x="212037" y="541349"/>
                      <a:pt x="212037" y="543313"/>
                      <a:pt x="210729" y="547893"/>
                    </a:cubicBezTo>
                    <a:cubicBezTo>
                      <a:pt x="209421" y="552474"/>
                      <a:pt x="208767" y="555746"/>
                      <a:pt x="206151" y="559018"/>
                    </a:cubicBezTo>
                    <a:cubicBezTo>
                      <a:pt x="203535" y="562290"/>
                      <a:pt x="198303" y="566216"/>
                      <a:pt x="198303" y="566216"/>
                    </a:cubicBezTo>
                    <a:cubicBezTo>
                      <a:pt x="198303" y="566216"/>
                      <a:pt x="193072" y="582576"/>
                      <a:pt x="195688" y="583885"/>
                    </a:cubicBezTo>
                    <a:cubicBezTo>
                      <a:pt x="197650" y="585193"/>
                      <a:pt x="202227" y="579304"/>
                      <a:pt x="204843" y="581922"/>
                    </a:cubicBezTo>
                    <a:cubicBezTo>
                      <a:pt x="207459" y="583885"/>
                      <a:pt x="213345" y="582576"/>
                      <a:pt x="216614" y="581922"/>
                    </a:cubicBezTo>
                    <a:cubicBezTo>
                      <a:pt x="219884" y="581267"/>
                      <a:pt x="227732" y="576687"/>
                      <a:pt x="225116" y="573415"/>
                    </a:cubicBezTo>
                    <a:cubicBezTo>
                      <a:pt x="223154" y="570143"/>
                      <a:pt x="216614" y="564253"/>
                      <a:pt x="219884" y="562944"/>
                    </a:cubicBezTo>
                    <a:cubicBezTo>
                      <a:pt x="222500" y="561635"/>
                      <a:pt x="228386" y="557709"/>
                      <a:pt x="229694" y="554437"/>
                    </a:cubicBezTo>
                    <a:cubicBezTo>
                      <a:pt x="231002" y="551820"/>
                      <a:pt x="232963" y="543967"/>
                      <a:pt x="234271" y="542658"/>
                    </a:cubicBezTo>
                    <a:cubicBezTo>
                      <a:pt x="235579" y="541349"/>
                      <a:pt x="237541" y="538077"/>
                      <a:pt x="237541" y="536769"/>
                    </a:cubicBezTo>
                    <a:cubicBezTo>
                      <a:pt x="237541" y="535460"/>
                      <a:pt x="237541" y="531533"/>
                      <a:pt x="238195" y="528262"/>
                    </a:cubicBezTo>
                    <a:cubicBezTo>
                      <a:pt x="239503" y="525644"/>
                      <a:pt x="245389" y="513211"/>
                      <a:pt x="249966" y="511248"/>
                    </a:cubicBezTo>
                    <a:cubicBezTo>
                      <a:pt x="254544" y="509284"/>
                      <a:pt x="261084" y="509284"/>
                      <a:pt x="261084" y="505358"/>
                    </a:cubicBezTo>
                    <a:cubicBezTo>
                      <a:pt x="261084" y="501432"/>
                      <a:pt x="253890" y="488344"/>
                      <a:pt x="253890" y="483763"/>
                    </a:cubicBezTo>
                    <a:cubicBezTo>
                      <a:pt x="253890" y="479182"/>
                      <a:pt x="254544" y="459551"/>
                      <a:pt x="256506" y="459551"/>
                    </a:cubicBezTo>
                    <a:cubicBezTo>
                      <a:pt x="258468" y="459551"/>
                      <a:pt x="261084" y="464131"/>
                      <a:pt x="263046" y="462168"/>
                    </a:cubicBezTo>
                    <a:cubicBezTo>
                      <a:pt x="265007" y="460205"/>
                      <a:pt x="271547" y="454316"/>
                      <a:pt x="274817" y="452353"/>
                    </a:cubicBezTo>
                    <a:cubicBezTo>
                      <a:pt x="277433" y="450389"/>
                      <a:pt x="284626" y="443845"/>
                      <a:pt x="286588" y="443191"/>
                    </a:cubicBezTo>
                    <a:cubicBezTo>
                      <a:pt x="288550" y="442537"/>
                      <a:pt x="295744" y="440573"/>
                      <a:pt x="297052" y="439265"/>
                    </a:cubicBezTo>
                    <a:cubicBezTo>
                      <a:pt x="298360" y="437956"/>
                      <a:pt x="302283" y="428140"/>
                      <a:pt x="304245" y="428140"/>
                    </a:cubicBezTo>
                    <a:cubicBezTo>
                      <a:pt x="306207" y="428140"/>
                      <a:pt x="312747" y="428140"/>
                      <a:pt x="314709" y="426831"/>
                    </a:cubicBezTo>
                    <a:cubicBezTo>
                      <a:pt x="316670" y="426177"/>
                      <a:pt x="316670" y="422251"/>
                      <a:pt x="316670" y="426177"/>
                    </a:cubicBezTo>
                    <a:cubicBezTo>
                      <a:pt x="316670" y="430103"/>
                      <a:pt x="312093" y="432721"/>
                      <a:pt x="310131" y="433375"/>
                    </a:cubicBezTo>
                    <a:cubicBezTo>
                      <a:pt x="307515" y="433375"/>
                      <a:pt x="304899" y="435338"/>
                      <a:pt x="302937" y="438610"/>
                    </a:cubicBezTo>
                    <a:cubicBezTo>
                      <a:pt x="300975" y="441882"/>
                      <a:pt x="300975" y="443191"/>
                      <a:pt x="295744" y="444500"/>
                    </a:cubicBezTo>
                    <a:cubicBezTo>
                      <a:pt x="291166" y="445809"/>
                      <a:pt x="283972" y="449081"/>
                      <a:pt x="281357" y="451044"/>
                    </a:cubicBezTo>
                    <a:cubicBezTo>
                      <a:pt x="278741" y="453007"/>
                      <a:pt x="272855" y="458242"/>
                      <a:pt x="270239" y="460859"/>
                    </a:cubicBezTo>
                    <a:cubicBezTo>
                      <a:pt x="267623" y="463477"/>
                      <a:pt x="265661" y="468058"/>
                      <a:pt x="265007" y="473293"/>
                    </a:cubicBezTo>
                    <a:cubicBezTo>
                      <a:pt x="264354" y="478528"/>
                      <a:pt x="261084" y="481146"/>
                      <a:pt x="263046" y="487035"/>
                    </a:cubicBezTo>
                    <a:cubicBezTo>
                      <a:pt x="265007" y="493579"/>
                      <a:pt x="269585" y="502086"/>
                      <a:pt x="270893" y="499468"/>
                    </a:cubicBezTo>
                    <a:cubicBezTo>
                      <a:pt x="272201" y="497505"/>
                      <a:pt x="268277" y="490961"/>
                      <a:pt x="271547" y="487689"/>
                    </a:cubicBezTo>
                    <a:cubicBezTo>
                      <a:pt x="274817" y="484418"/>
                      <a:pt x="278087" y="473293"/>
                      <a:pt x="278741" y="476565"/>
                    </a:cubicBezTo>
                    <a:cubicBezTo>
                      <a:pt x="280049" y="479837"/>
                      <a:pt x="281357" y="489653"/>
                      <a:pt x="284626" y="488344"/>
                    </a:cubicBezTo>
                    <a:cubicBezTo>
                      <a:pt x="287242" y="487035"/>
                      <a:pt x="283972" y="466095"/>
                      <a:pt x="286588" y="468712"/>
                    </a:cubicBezTo>
                    <a:cubicBezTo>
                      <a:pt x="289204" y="471330"/>
                      <a:pt x="291820" y="483763"/>
                      <a:pt x="291166" y="487689"/>
                    </a:cubicBezTo>
                    <a:cubicBezTo>
                      <a:pt x="291166" y="492270"/>
                      <a:pt x="287896" y="497505"/>
                      <a:pt x="293128" y="497505"/>
                    </a:cubicBezTo>
                    <a:cubicBezTo>
                      <a:pt x="298360" y="497505"/>
                      <a:pt x="302283" y="492925"/>
                      <a:pt x="302937" y="490307"/>
                    </a:cubicBezTo>
                    <a:cubicBezTo>
                      <a:pt x="302937" y="487035"/>
                      <a:pt x="300321" y="478528"/>
                      <a:pt x="304245" y="477219"/>
                    </a:cubicBezTo>
                    <a:cubicBezTo>
                      <a:pt x="308169" y="475910"/>
                      <a:pt x="312747" y="475256"/>
                      <a:pt x="312747" y="472638"/>
                    </a:cubicBezTo>
                    <a:cubicBezTo>
                      <a:pt x="312747" y="470021"/>
                      <a:pt x="310131" y="469366"/>
                      <a:pt x="310785" y="465440"/>
                    </a:cubicBezTo>
                    <a:cubicBezTo>
                      <a:pt x="312093" y="461514"/>
                      <a:pt x="312747" y="453661"/>
                      <a:pt x="312747" y="453661"/>
                    </a:cubicBezTo>
                    <a:cubicBezTo>
                      <a:pt x="312747" y="453661"/>
                      <a:pt x="313401" y="437301"/>
                      <a:pt x="314709" y="441228"/>
                    </a:cubicBezTo>
                    <a:cubicBezTo>
                      <a:pt x="316016" y="445154"/>
                      <a:pt x="312747" y="453661"/>
                      <a:pt x="316670" y="452353"/>
                    </a:cubicBezTo>
                    <a:cubicBezTo>
                      <a:pt x="320594" y="451044"/>
                      <a:pt x="327134" y="437956"/>
                      <a:pt x="329750" y="440573"/>
                    </a:cubicBezTo>
                    <a:cubicBezTo>
                      <a:pt x="331712" y="442537"/>
                      <a:pt x="323210" y="452353"/>
                      <a:pt x="321902" y="456279"/>
                    </a:cubicBezTo>
                    <a:cubicBezTo>
                      <a:pt x="320594" y="459551"/>
                      <a:pt x="317978" y="460859"/>
                      <a:pt x="319286" y="466749"/>
                    </a:cubicBezTo>
                    <a:cubicBezTo>
                      <a:pt x="320594" y="472638"/>
                      <a:pt x="321248" y="473947"/>
                      <a:pt x="322556" y="476565"/>
                    </a:cubicBezTo>
                    <a:cubicBezTo>
                      <a:pt x="324518" y="479182"/>
                      <a:pt x="326480" y="485726"/>
                      <a:pt x="331058" y="487689"/>
                    </a:cubicBezTo>
                    <a:cubicBezTo>
                      <a:pt x="335635" y="489653"/>
                      <a:pt x="348714" y="496196"/>
                      <a:pt x="345445" y="497505"/>
                    </a:cubicBezTo>
                    <a:cubicBezTo>
                      <a:pt x="341521" y="498814"/>
                      <a:pt x="334981" y="496196"/>
                      <a:pt x="332365" y="494233"/>
                    </a:cubicBezTo>
                    <a:cubicBezTo>
                      <a:pt x="329750" y="492270"/>
                      <a:pt x="322556" y="489653"/>
                      <a:pt x="321248" y="488344"/>
                    </a:cubicBezTo>
                    <a:cubicBezTo>
                      <a:pt x="319940" y="487035"/>
                      <a:pt x="314709" y="486381"/>
                      <a:pt x="312093" y="487035"/>
                    </a:cubicBezTo>
                    <a:cubicBezTo>
                      <a:pt x="310131" y="487689"/>
                      <a:pt x="305553" y="488998"/>
                      <a:pt x="305553" y="492925"/>
                    </a:cubicBezTo>
                    <a:cubicBezTo>
                      <a:pt x="305553" y="496851"/>
                      <a:pt x="302283" y="503395"/>
                      <a:pt x="303591" y="507976"/>
                    </a:cubicBezTo>
                    <a:cubicBezTo>
                      <a:pt x="304899" y="512556"/>
                      <a:pt x="304899" y="517137"/>
                      <a:pt x="303591" y="519755"/>
                    </a:cubicBezTo>
                    <a:cubicBezTo>
                      <a:pt x="302283" y="522372"/>
                      <a:pt x="297052" y="528262"/>
                      <a:pt x="297052" y="528262"/>
                    </a:cubicBezTo>
                    <a:cubicBezTo>
                      <a:pt x="297052" y="528262"/>
                      <a:pt x="304899" y="536769"/>
                      <a:pt x="304899" y="539386"/>
                    </a:cubicBezTo>
                    <a:cubicBezTo>
                      <a:pt x="304899" y="542004"/>
                      <a:pt x="308169" y="544621"/>
                      <a:pt x="311439" y="547893"/>
                    </a:cubicBezTo>
                    <a:cubicBezTo>
                      <a:pt x="314709" y="551165"/>
                      <a:pt x="316016" y="555092"/>
                      <a:pt x="316016" y="559018"/>
                    </a:cubicBezTo>
                    <a:cubicBezTo>
                      <a:pt x="316016" y="562944"/>
                      <a:pt x="319286" y="565562"/>
                      <a:pt x="320594" y="569488"/>
                    </a:cubicBezTo>
                    <a:cubicBezTo>
                      <a:pt x="321902" y="572760"/>
                      <a:pt x="321902" y="579304"/>
                      <a:pt x="316016" y="581267"/>
                    </a:cubicBezTo>
                    <a:cubicBezTo>
                      <a:pt x="310131" y="583230"/>
                      <a:pt x="306861" y="581267"/>
                      <a:pt x="304245" y="583230"/>
                    </a:cubicBezTo>
                    <a:cubicBezTo>
                      <a:pt x="301629" y="585848"/>
                      <a:pt x="299667" y="589774"/>
                      <a:pt x="295744" y="593046"/>
                    </a:cubicBezTo>
                    <a:cubicBezTo>
                      <a:pt x="291820" y="596318"/>
                      <a:pt x="289204" y="600899"/>
                      <a:pt x="289204" y="600899"/>
                    </a:cubicBezTo>
                    <a:cubicBezTo>
                      <a:pt x="289204" y="600899"/>
                      <a:pt x="287242" y="610060"/>
                      <a:pt x="283972" y="613332"/>
                    </a:cubicBezTo>
                    <a:cubicBezTo>
                      <a:pt x="280049" y="617259"/>
                      <a:pt x="275471" y="621185"/>
                      <a:pt x="275471" y="621185"/>
                    </a:cubicBezTo>
                    <a:lnTo>
                      <a:pt x="265007" y="629038"/>
                    </a:lnTo>
                    <a:cubicBezTo>
                      <a:pt x="265007" y="629038"/>
                      <a:pt x="261084" y="635582"/>
                      <a:pt x="260430" y="638853"/>
                    </a:cubicBezTo>
                    <a:cubicBezTo>
                      <a:pt x="259776" y="642780"/>
                      <a:pt x="258468" y="646706"/>
                      <a:pt x="260430" y="652596"/>
                    </a:cubicBezTo>
                    <a:cubicBezTo>
                      <a:pt x="262392" y="658485"/>
                      <a:pt x="265007" y="664375"/>
                      <a:pt x="260430" y="666338"/>
                    </a:cubicBezTo>
                    <a:cubicBezTo>
                      <a:pt x="255852" y="668301"/>
                      <a:pt x="251928" y="664375"/>
                      <a:pt x="253236" y="661103"/>
                    </a:cubicBezTo>
                    <a:cubicBezTo>
                      <a:pt x="253890" y="657831"/>
                      <a:pt x="253236" y="652596"/>
                      <a:pt x="253236" y="649324"/>
                    </a:cubicBezTo>
                    <a:cubicBezTo>
                      <a:pt x="252582" y="646052"/>
                      <a:pt x="248658" y="640817"/>
                      <a:pt x="246043" y="642780"/>
                    </a:cubicBezTo>
                    <a:cubicBezTo>
                      <a:pt x="240811" y="647360"/>
                      <a:pt x="237541" y="653904"/>
                      <a:pt x="238195" y="662411"/>
                    </a:cubicBezTo>
                    <a:cubicBezTo>
                      <a:pt x="238849" y="670264"/>
                      <a:pt x="242773" y="673536"/>
                      <a:pt x="246043" y="678771"/>
                    </a:cubicBezTo>
                    <a:cubicBezTo>
                      <a:pt x="249966" y="684006"/>
                      <a:pt x="251928" y="685315"/>
                      <a:pt x="253236" y="689896"/>
                    </a:cubicBezTo>
                    <a:cubicBezTo>
                      <a:pt x="254544" y="694477"/>
                      <a:pt x="253236" y="699712"/>
                      <a:pt x="255852" y="701020"/>
                    </a:cubicBezTo>
                    <a:cubicBezTo>
                      <a:pt x="258468" y="702984"/>
                      <a:pt x="261738" y="702984"/>
                      <a:pt x="261738" y="700366"/>
                    </a:cubicBezTo>
                    <a:cubicBezTo>
                      <a:pt x="261738" y="697749"/>
                      <a:pt x="257814" y="687278"/>
                      <a:pt x="259776" y="684661"/>
                    </a:cubicBezTo>
                    <a:cubicBezTo>
                      <a:pt x="261738" y="682697"/>
                      <a:pt x="268277" y="672227"/>
                      <a:pt x="272855" y="675499"/>
                    </a:cubicBezTo>
                    <a:cubicBezTo>
                      <a:pt x="277433" y="678771"/>
                      <a:pt x="274817" y="681389"/>
                      <a:pt x="277433" y="684006"/>
                    </a:cubicBezTo>
                    <a:cubicBezTo>
                      <a:pt x="280049" y="687278"/>
                      <a:pt x="282011" y="689241"/>
                      <a:pt x="286588" y="692513"/>
                    </a:cubicBezTo>
                    <a:cubicBezTo>
                      <a:pt x="291166" y="696440"/>
                      <a:pt x="296398" y="699057"/>
                      <a:pt x="296398" y="699057"/>
                    </a:cubicBezTo>
                    <a:cubicBezTo>
                      <a:pt x="296398" y="699057"/>
                      <a:pt x="296398" y="706910"/>
                      <a:pt x="300321" y="712145"/>
                    </a:cubicBezTo>
                    <a:cubicBezTo>
                      <a:pt x="304245" y="717380"/>
                      <a:pt x="312093" y="723270"/>
                      <a:pt x="315363" y="720652"/>
                    </a:cubicBezTo>
                    <a:cubicBezTo>
                      <a:pt x="318632" y="718689"/>
                      <a:pt x="316670" y="713454"/>
                      <a:pt x="317978" y="711491"/>
                    </a:cubicBezTo>
                    <a:cubicBezTo>
                      <a:pt x="319286" y="709527"/>
                      <a:pt x="321248" y="704947"/>
                      <a:pt x="321248" y="702329"/>
                    </a:cubicBezTo>
                    <a:cubicBezTo>
                      <a:pt x="321248" y="699057"/>
                      <a:pt x="316016" y="694477"/>
                      <a:pt x="316016" y="691859"/>
                    </a:cubicBezTo>
                    <a:cubicBezTo>
                      <a:pt x="316016" y="689241"/>
                      <a:pt x="317978" y="676808"/>
                      <a:pt x="319940" y="679426"/>
                    </a:cubicBezTo>
                    <a:cubicBezTo>
                      <a:pt x="321902" y="682043"/>
                      <a:pt x="322556" y="688587"/>
                      <a:pt x="325826" y="691859"/>
                    </a:cubicBezTo>
                    <a:cubicBezTo>
                      <a:pt x="329096" y="695131"/>
                      <a:pt x="336289" y="690550"/>
                      <a:pt x="336943" y="693168"/>
                    </a:cubicBezTo>
                    <a:cubicBezTo>
                      <a:pt x="337597" y="695785"/>
                      <a:pt x="336943" y="701675"/>
                      <a:pt x="338251" y="704292"/>
                    </a:cubicBezTo>
                    <a:cubicBezTo>
                      <a:pt x="339559" y="707564"/>
                      <a:pt x="344137" y="710182"/>
                      <a:pt x="344791" y="708873"/>
                    </a:cubicBezTo>
                    <a:cubicBezTo>
                      <a:pt x="346099" y="707564"/>
                      <a:pt x="349368" y="698403"/>
                      <a:pt x="350676" y="701020"/>
                    </a:cubicBezTo>
                    <a:cubicBezTo>
                      <a:pt x="351984" y="703638"/>
                      <a:pt x="347407" y="709527"/>
                      <a:pt x="352638" y="712145"/>
                    </a:cubicBezTo>
                    <a:cubicBezTo>
                      <a:pt x="357870" y="714762"/>
                      <a:pt x="364410" y="713454"/>
                      <a:pt x="369641" y="710182"/>
                    </a:cubicBezTo>
                    <a:cubicBezTo>
                      <a:pt x="374873" y="706256"/>
                      <a:pt x="374219" y="698403"/>
                      <a:pt x="377489" y="698403"/>
                    </a:cubicBezTo>
                    <a:cubicBezTo>
                      <a:pt x="380759" y="698403"/>
                      <a:pt x="383374" y="702329"/>
                      <a:pt x="383374" y="702329"/>
                    </a:cubicBezTo>
                    <a:lnTo>
                      <a:pt x="393184" y="699057"/>
                    </a:lnTo>
                    <a:cubicBezTo>
                      <a:pt x="393184" y="699057"/>
                      <a:pt x="401031" y="703638"/>
                      <a:pt x="403647" y="701020"/>
                    </a:cubicBezTo>
                    <a:cubicBezTo>
                      <a:pt x="405609" y="699057"/>
                      <a:pt x="405609" y="685315"/>
                      <a:pt x="408225" y="683352"/>
                    </a:cubicBezTo>
                    <a:cubicBezTo>
                      <a:pt x="410841" y="681389"/>
                      <a:pt x="412803" y="684006"/>
                      <a:pt x="416726" y="684661"/>
                    </a:cubicBezTo>
                    <a:cubicBezTo>
                      <a:pt x="421304" y="684661"/>
                      <a:pt x="424574" y="685969"/>
                      <a:pt x="428498" y="687933"/>
                    </a:cubicBezTo>
                    <a:cubicBezTo>
                      <a:pt x="432421" y="689896"/>
                      <a:pt x="440269" y="691205"/>
                      <a:pt x="448117" y="691859"/>
                    </a:cubicBezTo>
                    <a:cubicBezTo>
                      <a:pt x="455964" y="691859"/>
                      <a:pt x="459888" y="690550"/>
                      <a:pt x="462504" y="694477"/>
                    </a:cubicBezTo>
                    <a:cubicBezTo>
                      <a:pt x="465120" y="698403"/>
                      <a:pt x="462504" y="700366"/>
                      <a:pt x="459888" y="700366"/>
                    </a:cubicBezTo>
                    <a:cubicBezTo>
                      <a:pt x="457926" y="700366"/>
                      <a:pt x="452694" y="702984"/>
                      <a:pt x="451386" y="701675"/>
                    </a:cubicBezTo>
                    <a:cubicBezTo>
                      <a:pt x="450078" y="699712"/>
                      <a:pt x="446155" y="697094"/>
                      <a:pt x="443539" y="696440"/>
                    </a:cubicBezTo>
                    <a:cubicBezTo>
                      <a:pt x="440923" y="696440"/>
                      <a:pt x="434383" y="695131"/>
                      <a:pt x="435037" y="697749"/>
                    </a:cubicBezTo>
                    <a:cubicBezTo>
                      <a:pt x="435691" y="700366"/>
                      <a:pt x="438961" y="701675"/>
                      <a:pt x="436999" y="704292"/>
                    </a:cubicBezTo>
                    <a:cubicBezTo>
                      <a:pt x="435037" y="706910"/>
                      <a:pt x="430460" y="701020"/>
                      <a:pt x="427844" y="702329"/>
                    </a:cubicBezTo>
                    <a:cubicBezTo>
                      <a:pt x="425228" y="703638"/>
                      <a:pt x="421304" y="708873"/>
                      <a:pt x="418034" y="713454"/>
                    </a:cubicBezTo>
                    <a:cubicBezTo>
                      <a:pt x="414765" y="718034"/>
                      <a:pt x="416726" y="719998"/>
                      <a:pt x="416072" y="723270"/>
                    </a:cubicBezTo>
                    <a:cubicBezTo>
                      <a:pt x="415418" y="726542"/>
                      <a:pt x="408879" y="729159"/>
                      <a:pt x="407571" y="730468"/>
                    </a:cubicBezTo>
                    <a:cubicBezTo>
                      <a:pt x="406263" y="731777"/>
                      <a:pt x="402993" y="737666"/>
                      <a:pt x="401031" y="740938"/>
                    </a:cubicBezTo>
                    <a:cubicBezTo>
                      <a:pt x="399069" y="744210"/>
                      <a:pt x="399069" y="746828"/>
                      <a:pt x="397108" y="750754"/>
                    </a:cubicBezTo>
                    <a:cubicBezTo>
                      <a:pt x="395146" y="755335"/>
                      <a:pt x="389260" y="762533"/>
                      <a:pt x="389260" y="762533"/>
                    </a:cubicBezTo>
                    <a:cubicBezTo>
                      <a:pt x="389260" y="762533"/>
                      <a:pt x="389260" y="769077"/>
                      <a:pt x="391222" y="774966"/>
                    </a:cubicBezTo>
                    <a:cubicBezTo>
                      <a:pt x="393184" y="780856"/>
                      <a:pt x="399069" y="788054"/>
                      <a:pt x="401031" y="792635"/>
                    </a:cubicBezTo>
                    <a:cubicBezTo>
                      <a:pt x="402993" y="797216"/>
                      <a:pt x="402993" y="797870"/>
                      <a:pt x="402993" y="801796"/>
                    </a:cubicBezTo>
                    <a:cubicBezTo>
                      <a:pt x="402993" y="806377"/>
                      <a:pt x="402993" y="814230"/>
                      <a:pt x="403647" y="816847"/>
                    </a:cubicBezTo>
                    <a:cubicBezTo>
                      <a:pt x="403647" y="818156"/>
                      <a:pt x="410187" y="829281"/>
                      <a:pt x="411495" y="829935"/>
                    </a:cubicBezTo>
                    <a:cubicBezTo>
                      <a:pt x="413457" y="829935"/>
                      <a:pt x="418688" y="822082"/>
                      <a:pt x="419996" y="818811"/>
                    </a:cubicBezTo>
                    <a:cubicBezTo>
                      <a:pt x="421304" y="816193"/>
                      <a:pt x="421958" y="823391"/>
                      <a:pt x="421958" y="826663"/>
                    </a:cubicBezTo>
                    <a:cubicBezTo>
                      <a:pt x="421958" y="829935"/>
                      <a:pt x="416072" y="842368"/>
                      <a:pt x="414765" y="844332"/>
                    </a:cubicBezTo>
                    <a:cubicBezTo>
                      <a:pt x="413457" y="846295"/>
                      <a:pt x="418688" y="850876"/>
                      <a:pt x="421304" y="852184"/>
                    </a:cubicBezTo>
                    <a:cubicBezTo>
                      <a:pt x="423266" y="853493"/>
                      <a:pt x="429806" y="844986"/>
                      <a:pt x="433075" y="842368"/>
                    </a:cubicBezTo>
                    <a:cubicBezTo>
                      <a:pt x="436999" y="839751"/>
                      <a:pt x="438307" y="831898"/>
                      <a:pt x="439615" y="828626"/>
                    </a:cubicBezTo>
                    <a:cubicBezTo>
                      <a:pt x="440923" y="824700"/>
                      <a:pt x="442231" y="841060"/>
                      <a:pt x="444847" y="843023"/>
                    </a:cubicBezTo>
                    <a:cubicBezTo>
                      <a:pt x="447463" y="844986"/>
                      <a:pt x="450078" y="841060"/>
                      <a:pt x="451386" y="839751"/>
                    </a:cubicBezTo>
                    <a:cubicBezTo>
                      <a:pt x="452694" y="838442"/>
                      <a:pt x="462504" y="831244"/>
                      <a:pt x="465774" y="831244"/>
                    </a:cubicBezTo>
                    <a:cubicBezTo>
                      <a:pt x="469043" y="831244"/>
                      <a:pt x="459888" y="841060"/>
                      <a:pt x="458580" y="841714"/>
                    </a:cubicBezTo>
                    <a:cubicBezTo>
                      <a:pt x="456618" y="842368"/>
                      <a:pt x="460542" y="848912"/>
                      <a:pt x="460542" y="850876"/>
                    </a:cubicBezTo>
                    <a:cubicBezTo>
                      <a:pt x="460542" y="852839"/>
                      <a:pt x="459234" y="856111"/>
                      <a:pt x="455964" y="857419"/>
                    </a:cubicBezTo>
                    <a:cubicBezTo>
                      <a:pt x="452694" y="859383"/>
                      <a:pt x="448117" y="865926"/>
                      <a:pt x="445501" y="869198"/>
                    </a:cubicBezTo>
                    <a:cubicBezTo>
                      <a:pt x="443539" y="872470"/>
                      <a:pt x="452694" y="871162"/>
                      <a:pt x="455310" y="871162"/>
                    </a:cubicBezTo>
                    <a:cubicBezTo>
                      <a:pt x="457926" y="871162"/>
                      <a:pt x="450732" y="879014"/>
                      <a:pt x="448117" y="880978"/>
                    </a:cubicBezTo>
                    <a:cubicBezTo>
                      <a:pt x="445501" y="882941"/>
                      <a:pt x="443539" y="880978"/>
                      <a:pt x="440923" y="880323"/>
                    </a:cubicBezTo>
                    <a:cubicBezTo>
                      <a:pt x="437653" y="880323"/>
                      <a:pt x="429806" y="884904"/>
                      <a:pt x="429806" y="884904"/>
                    </a:cubicBezTo>
                    <a:cubicBezTo>
                      <a:pt x="429806" y="884904"/>
                      <a:pt x="427844" y="892756"/>
                      <a:pt x="425882" y="896683"/>
                    </a:cubicBezTo>
                    <a:cubicBezTo>
                      <a:pt x="423920" y="900609"/>
                      <a:pt x="423266" y="911079"/>
                      <a:pt x="422612" y="915006"/>
                    </a:cubicBezTo>
                    <a:cubicBezTo>
                      <a:pt x="421958" y="918932"/>
                      <a:pt x="434383" y="918278"/>
                      <a:pt x="435691" y="920241"/>
                    </a:cubicBezTo>
                    <a:cubicBezTo>
                      <a:pt x="436999" y="922204"/>
                      <a:pt x="433075" y="924167"/>
                      <a:pt x="429152" y="925476"/>
                    </a:cubicBezTo>
                    <a:cubicBezTo>
                      <a:pt x="425228" y="926785"/>
                      <a:pt x="413457" y="945108"/>
                      <a:pt x="410841" y="948380"/>
                    </a:cubicBezTo>
                    <a:cubicBezTo>
                      <a:pt x="408225" y="950997"/>
                      <a:pt x="412803" y="956887"/>
                      <a:pt x="414111" y="960158"/>
                    </a:cubicBezTo>
                    <a:cubicBezTo>
                      <a:pt x="415418" y="962776"/>
                      <a:pt x="416072" y="970629"/>
                      <a:pt x="416726" y="974555"/>
                    </a:cubicBezTo>
                    <a:cubicBezTo>
                      <a:pt x="416726" y="978481"/>
                      <a:pt x="422612" y="987643"/>
                      <a:pt x="423920" y="988297"/>
                    </a:cubicBezTo>
                    <a:cubicBezTo>
                      <a:pt x="425228" y="989606"/>
                      <a:pt x="429152" y="992878"/>
                      <a:pt x="433075" y="993532"/>
                    </a:cubicBezTo>
                    <a:cubicBezTo>
                      <a:pt x="436999" y="994187"/>
                      <a:pt x="445501" y="991569"/>
                      <a:pt x="447463" y="991569"/>
                    </a:cubicBezTo>
                    <a:cubicBezTo>
                      <a:pt x="449425" y="991569"/>
                      <a:pt x="442885" y="998113"/>
                      <a:pt x="438961" y="1000076"/>
                    </a:cubicBezTo>
                    <a:cubicBezTo>
                      <a:pt x="434383" y="1002040"/>
                      <a:pt x="429806" y="1002694"/>
                      <a:pt x="424574" y="1000076"/>
                    </a:cubicBezTo>
                    <a:cubicBezTo>
                      <a:pt x="419342" y="997459"/>
                      <a:pt x="419342" y="994187"/>
                      <a:pt x="418034" y="989606"/>
                    </a:cubicBezTo>
                    <a:cubicBezTo>
                      <a:pt x="416726" y="985025"/>
                      <a:pt x="413457" y="979790"/>
                      <a:pt x="406917" y="975864"/>
                    </a:cubicBezTo>
                    <a:cubicBezTo>
                      <a:pt x="400377" y="971938"/>
                      <a:pt x="400377" y="975864"/>
                      <a:pt x="396454" y="977173"/>
                    </a:cubicBezTo>
                    <a:cubicBezTo>
                      <a:pt x="391876" y="978481"/>
                      <a:pt x="404301" y="1000076"/>
                      <a:pt x="402993" y="1005312"/>
                    </a:cubicBezTo>
                    <a:cubicBezTo>
                      <a:pt x="401685" y="1009892"/>
                      <a:pt x="383374" y="981099"/>
                      <a:pt x="378797" y="980445"/>
                    </a:cubicBezTo>
                    <a:cubicBezTo>
                      <a:pt x="374219" y="980445"/>
                      <a:pt x="349368" y="986988"/>
                      <a:pt x="344791" y="986988"/>
                    </a:cubicBezTo>
                    <a:cubicBezTo>
                      <a:pt x="340213" y="986988"/>
                      <a:pt x="334981" y="981753"/>
                      <a:pt x="332365" y="979136"/>
                    </a:cubicBezTo>
                    <a:cubicBezTo>
                      <a:pt x="329750" y="976518"/>
                      <a:pt x="326480" y="977173"/>
                      <a:pt x="321902" y="975210"/>
                    </a:cubicBezTo>
                    <a:cubicBezTo>
                      <a:pt x="317324" y="973901"/>
                      <a:pt x="325826" y="981099"/>
                      <a:pt x="323864" y="982408"/>
                    </a:cubicBezTo>
                    <a:cubicBezTo>
                      <a:pt x="321902" y="984371"/>
                      <a:pt x="308823" y="985025"/>
                      <a:pt x="300321" y="987643"/>
                    </a:cubicBezTo>
                    <a:cubicBezTo>
                      <a:pt x="291820" y="989606"/>
                      <a:pt x="290512" y="986988"/>
                      <a:pt x="287896" y="987643"/>
                    </a:cubicBezTo>
                    <a:cubicBezTo>
                      <a:pt x="285280" y="987643"/>
                      <a:pt x="266969" y="1002040"/>
                      <a:pt x="266969" y="1002040"/>
                    </a:cubicBezTo>
                    <a:cubicBezTo>
                      <a:pt x="266969" y="1002040"/>
                      <a:pt x="261738" y="1009892"/>
                      <a:pt x="259776" y="1013164"/>
                    </a:cubicBezTo>
                    <a:cubicBezTo>
                      <a:pt x="257814" y="1016436"/>
                      <a:pt x="253890" y="1021017"/>
                      <a:pt x="248658" y="1023634"/>
                    </a:cubicBezTo>
                    <a:cubicBezTo>
                      <a:pt x="243427" y="1026252"/>
                      <a:pt x="232963" y="1031487"/>
                      <a:pt x="225116" y="1034104"/>
                    </a:cubicBezTo>
                    <a:cubicBezTo>
                      <a:pt x="217268" y="1036068"/>
                      <a:pt x="210729" y="1041303"/>
                      <a:pt x="205497" y="1048501"/>
                    </a:cubicBezTo>
                    <a:cubicBezTo>
                      <a:pt x="203535" y="1051119"/>
                      <a:pt x="205497" y="1051773"/>
                      <a:pt x="211383" y="1053082"/>
                    </a:cubicBezTo>
                    <a:cubicBezTo>
                      <a:pt x="216614" y="1054391"/>
                      <a:pt x="222500" y="1049810"/>
                      <a:pt x="224462" y="1051119"/>
                    </a:cubicBezTo>
                    <a:cubicBezTo>
                      <a:pt x="226424" y="1052428"/>
                      <a:pt x="229694" y="1058972"/>
                      <a:pt x="232309" y="1057008"/>
                    </a:cubicBezTo>
                    <a:cubicBezTo>
                      <a:pt x="234925" y="1055045"/>
                      <a:pt x="240811" y="1043920"/>
                      <a:pt x="243427" y="1043920"/>
                    </a:cubicBezTo>
                    <a:cubicBezTo>
                      <a:pt x="246043" y="1043920"/>
                      <a:pt x="251928" y="1045229"/>
                      <a:pt x="253890" y="1044575"/>
                    </a:cubicBezTo>
                    <a:cubicBezTo>
                      <a:pt x="255852" y="1044575"/>
                      <a:pt x="259776" y="1041303"/>
                      <a:pt x="261738" y="1041303"/>
                    </a:cubicBezTo>
                    <a:cubicBezTo>
                      <a:pt x="263700" y="1041303"/>
                      <a:pt x="268931" y="1042612"/>
                      <a:pt x="272201" y="1043266"/>
                    </a:cubicBezTo>
                    <a:cubicBezTo>
                      <a:pt x="274817" y="1043266"/>
                      <a:pt x="282665" y="1041303"/>
                      <a:pt x="283318" y="1043266"/>
                    </a:cubicBezTo>
                    <a:cubicBezTo>
                      <a:pt x="283972" y="1045229"/>
                      <a:pt x="278741" y="1045884"/>
                      <a:pt x="278087" y="1048501"/>
                    </a:cubicBezTo>
                    <a:cubicBezTo>
                      <a:pt x="278087" y="1051119"/>
                      <a:pt x="278087" y="1055700"/>
                      <a:pt x="276779" y="1057663"/>
                    </a:cubicBezTo>
                    <a:cubicBezTo>
                      <a:pt x="274817" y="1059626"/>
                      <a:pt x="272201" y="1057663"/>
                      <a:pt x="272855" y="1062243"/>
                    </a:cubicBezTo>
                    <a:cubicBezTo>
                      <a:pt x="274163" y="1066170"/>
                      <a:pt x="274817" y="1072059"/>
                      <a:pt x="277433" y="1074677"/>
                    </a:cubicBezTo>
                    <a:cubicBezTo>
                      <a:pt x="279395" y="1076640"/>
                      <a:pt x="287896" y="1076640"/>
                      <a:pt x="287242" y="1078603"/>
                    </a:cubicBezTo>
                    <a:cubicBezTo>
                      <a:pt x="286588" y="1080566"/>
                      <a:pt x="278741" y="1085801"/>
                      <a:pt x="276125" y="1088419"/>
                    </a:cubicBezTo>
                    <a:cubicBezTo>
                      <a:pt x="273509" y="1091036"/>
                      <a:pt x="269585" y="1094308"/>
                      <a:pt x="269585" y="1098235"/>
                    </a:cubicBezTo>
                    <a:cubicBezTo>
                      <a:pt x="269585" y="1102161"/>
                      <a:pt x="271547" y="1105433"/>
                      <a:pt x="274163" y="1107396"/>
                    </a:cubicBezTo>
                    <a:cubicBezTo>
                      <a:pt x="276779" y="1109359"/>
                      <a:pt x="288550" y="1111323"/>
                      <a:pt x="285280" y="1113286"/>
                    </a:cubicBezTo>
                    <a:cubicBezTo>
                      <a:pt x="282011" y="1115249"/>
                      <a:pt x="272201" y="1113940"/>
                      <a:pt x="271547" y="1117867"/>
                    </a:cubicBezTo>
                    <a:cubicBezTo>
                      <a:pt x="270893" y="1121139"/>
                      <a:pt x="267623" y="1130954"/>
                      <a:pt x="263700" y="1136844"/>
                    </a:cubicBezTo>
                    <a:cubicBezTo>
                      <a:pt x="259776" y="1142733"/>
                      <a:pt x="259122" y="1152549"/>
                      <a:pt x="246043" y="1158438"/>
                    </a:cubicBezTo>
                    <a:cubicBezTo>
                      <a:pt x="232963" y="1164328"/>
                      <a:pt x="232963" y="1164982"/>
                      <a:pt x="228386" y="1165637"/>
                    </a:cubicBezTo>
                    <a:cubicBezTo>
                      <a:pt x="223808" y="1166291"/>
                      <a:pt x="219230" y="1170218"/>
                      <a:pt x="216614" y="1171526"/>
                    </a:cubicBezTo>
                    <a:cubicBezTo>
                      <a:pt x="213345" y="1172835"/>
                      <a:pt x="210729" y="1174798"/>
                      <a:pt x="207459" y="1174144"/>
                    </a:cubicBezTo>
                    <a:cubicBezTo>
                      <a:pt x="204189" y="1174144"/>
                      <a:pt x="195034" y="1169563"/>
                      <a:pt x="193726" y="1170872"/>
                    </a:cubicBezTo>
                    <a:cubicBezTo>
                      <a:pt x="192418" y="1172181"/>
                      <a:pt x="193072" y="1177416"/>
                      <a:pt x="190456" y="1176762"/>
                    </a:cubicBezTo>
                    <a:cubicBezTo>
                      <a:pt x="187840" y="1176762"/>
                      <a:pt x="185224" y="1172835"/>
                      <a:pt x="184570" y="1173490"/>
                    </a:cubicBezTo>
                    <a:cubicBezTo>
                      <a:pt x="184570" y="1174144"/>
                      <a:pt x="181954" y="1178725"/>
                      <a:pt x="178685" y="1180688"/>
                    </a:cubicBezTo>
                    <a:cubicBezTo>
                      <a:pt x="176069" y="1182651"/>
                      <a:pt x="171491" y="1183306"/>
                      <a:pt x="170183" y="1185269"/>
                    </a:cubicBezTo>
                    <a:cubicBezTo>
                      <a:pt x="168875" y="1187232"/>
                      <a:pt x="161028" y="1185923"/>
                      <a:pt x="160374" y="1186577"/>
                    </a:cubicBezTo>
                    <a:cubicBezTo>
                      <a:pt x="159720" y="1186577"/>
                      <a:pt x="155796" y="1186577"/>
                      <a:pt x="153180" y="1183960"/>
                    </a:cubicBezTo>
                    <a:cubicBezTo>
                      <a:pt x="149910" y="1181342"/>
                      <a:pt x="144679" y="1178725"/>
                      <a:pt x="144025" y="1181342"/>
                    </a:cubicBezTo>
                    <a:cubicBezTo>
                      <a:pt x="141409" y="1188541"/>
                      <a:pt x="144025" y="1190504"/>
                      <a:pt x="137485" y="1191812"/>
                    </a:cubicBezTo>
                    <a:cubicBezTo>
                      <a:pt x="131600" y="1192467"/>
                      <a:pt x="132254" y="1193121"/>
                      <a:pt x="128330" y="1195084"/>
                    </a:cubicBezTo>
                    <a:cubicBezTo>
                      <a:pt x="124406" y="1197048"/>
                      <a:pt x="117866" y="1193776"/>
                      <a:pt x="115904" y="1196393"/>
                    </a:cubicBezTo>
                    <a:cubicBezTo>
                      <a:pt x="113943" y="1199011"/>
                      <a:pt x="109365" y="1202937"/>
                      <a:pt x="113943" y="1203591"/>
                    </a:cubicBezTo>
                    <a:cubicBezTo>
                      <a:pt x="118520" y="1204900"/>
                      <a:pt x="125714" y="1205555"/>
                      <a:pt x="128330" y="1207518"/>
                    </a:cubicBezTo>
                    <a:cubicBezTo>
                      <a:pt x="130946" y="1209481"/>
                      <a:pt x="130292" y="1214061"/>
                      <a:pt x="131600" y="1217988"/>
                    </a:cubicBezTo>
                    <a:cubicBezTo>
                      <a:pt x="132254" y="1221914"/>
                      <a:pt x="131600" y="1225841"/>
                      <a:pt x="129638" y="1226495"/>
                    </a:cubicBezTo>
                    <a:cubicBezTo>
                      <a:pt x="128330" y="1226495"/>
                      <a:pt x="123098" y="1228458"/>
                      <a:pt x="120482" y="1228458"/>
                    </a:cubicBezTo>
                    <a:cubicBezTo>
                      <a:pt x="117866" y="1228458"/>
                      <a:pt x="113289" y="1228458"/>
                      <a:pt x="114596" y="1231076"/>
                    </a:cubicBezTo>
                    <a:cubicBezTo>
                      <a:pt x="116558" y="1233039"/>
                      <a:pt x="117212" y="1240237"/>
                      <a:pt x="120482" y="1239583"/>
                    </a:cubicBezTo>
                    <a:cubicBezTo>
                      <a:pt x="123752" y="1238929"/>
                      <a:pt x="125060" y="1233693"/>
                      <a:pt x="127676" y="1235002"/>
                    </a:cubicBezTo>
                    <a:cubicBezTo>
                      <a:pt x="130292" y="1235657"/>
                      <a:pt x="134215" y="1236965"/>
                      <a:pt x="138139" y="1238929"/>
                    </a:cubicBezTo>
                    <a:cubicBezTo>
                      <a:pt x="142063" y="1240892"/>
                      <a:pt x="151218" y="1242201"/>
                      <a:pt x="151872" y="1238929"/>
                    </a:cubicBezTo>
                    <a:cubicBezTo>
                      <a:pt x="151872" y="1236311"/>
                      <a:pt x="149910" y="1229113"/>
                      <a:pt x="153180" y="1228458"/>
                    </a:cubicBezTo>
                    <a:cubicBezTo>
                      <a:pt x="156450" y="1227804"/>
                      <a:pt x="166259" y="1225841"/>
                      <a:pt x="164298" y="1228458"/>
                    </a:cubicBezTo>
                    <a:cubicBezTo>
                      <a:pt x="162336" y="1230421"/>
                      <a:pt x="157758" y="1230421"/>
                      <a:pt x="157104" y="1233693"/>
                    </a:cubicBezTo>
                    <a:cubicBezTo>
                      <a:pt x="157104" y="1236311"/>
                      <a:pt x="161682" y="1244818"/>
                      <a:pt x="158412" y="1244818"/>
                    </a:cubicBezTo>
                    <a:cubicBezTo>
                      <a:pt x="155142" y="1244818"/>
                      <a:pt x="151872" y="1244164"/>
                      <a:pt x="147295" y="1244164"/>
                    </a:cubicBezTo>
                    <a:cubicBezTo>
                      <a:pt x="142717" y="1244164"/>
                      <a:pt x="128330" y="1242201"/>
                      <a:pt x="130292" y="1244164"/>
                    </a:cubicBezTo>
                    <a:cubicBezTo>
                      <a:pt x="132254" y="1246127"/>
                      <a:pt x="134869" y="1246781"/>
                      <a:pt x="134869" y="1250708"/>
                    </a:cubicBezTo>
                    <a:cubicBezTo>
                      <a:pt x="134869" y="1254634"/>
                      <a:pt x="134215" y="1257251"/>
                      <a:pt x="137485" y="1259215"/>
                    </a:cubicBezTo>
                    <a:cubicBezTo>
                      <a:pt x="140755" y="1261832"/>
                      <a:pt x="141409" y="1264450"/>
                      <a:pt x="146641" y="1261178"/>
                    </a:cubicBezTo>
                    <a:cubicBezTo>
                      <a:pt x="151872" y="1257906"/>
                      <a:pt x="153180" y="1252671"/>
                      <a:pt x="157758" y="1255288"/>
                    </a:cubicBezTo>
                    <a:cubicBezTo>
                      <a:pt x="161682" y="1257906"/>
                      <a:pt x="161028" y="1259869"/>
                      <a:pt x="166913" y="1258560"/>
                    </a:cubicBezTo>
                    <a:cubicBezTo>
                      <a:pt x="172799" y="1257251"/>
                      <a:pt x="174107" y="1253979"/>
                      <a:pt x="176069" y="1251362"/>
                    </a:cubicBezTo>
                    <a:cubicBezTo>
                      <a:pt x="178031" y="1248744"/>
                      <a:pt x="177377" y="1245472"/>
                      <a:pt x="180647" y="1245472"/>
                    </a:cubicBezTo>
                    <a:cubicBezTo>
                      <a:pt x="183916" y="1245472"/>
                      <a:pt x="199611" y="1248090"/>
                      <a:pt x="200919" y="1246781"/>
                    </a:cubicBezTo>
                    <a:cubicBezTo>
                      <a:pt x="202881" y="1244818"/>
                      <a:pt x="200919" y="1238274"/>
                      <a:pt x="204843" y="1240892"/>
                    </a:cubicBezTo>
                    <a:cubicBezTo>
                      <a:pt x="208113" y="1244164"/>
                      <a:pt x="211383" y="1238274"/>
                      <a:pt x="213345" y="1240892"/>
                    </a:cubicBezTo>
                    <a:cubicBezTo>
                      <a:pt x="215307" y="1243509"/>
                      <a:pt x="210729" y="1245472"/>
                      <a:pt x="213345" y="1249399"/>
                    </a:cubicBezTo>
                    <a:cubicBezTo>
                      <a:pt x="215960" y="1253325"/>
                      <a:pt x="209421" y="1253979"/>
                      <a:pt x="212037" y="1257251"/>
                    </a:cubicBezTo>
                    <a:cubicBezTo>
                      <a:pt x="213999" y="1260523"/>
                      <a:pt x="220538" y="1259215"/>
                      <a:pt x="224462" y="1261178"/>
                    </a:cubicBezTo>
                    <a:cubicBezTo>
                      <a:pt x="228386" y="1263141"/>
                      <a:pt x="231002" y="1267721"/>
                      <a:pt x="235579" y="1268376"/>
                    </a:cubicBezTo>
                    <a:cubicBezTo>
                      <a:pt x="239503" y="1268376"/>
                      <a:pt x="244735" y="1264450"/>
                      <a:pt x="245389" y="1268376"/>
                    </a:cubicBezTo>
                    <a:cubicBezTo>
                      <a:pt x="246043" y="1272302"/>
                      <a:pt x="241465" y="1274920"/>
                      <a:pt x="234925" y="1274920"/>
                    </a:cubicBezTo>
                    <a:cubicBezTo>
                      <a:pt x="228386" y="1274920"/>
                      <a:pt x="223808" y="1268376"/>
                      <a:pt x="221846" y="1270339"/>
                    </a:cubicBezTo>
                    <a:cubicBezTo>
                      <a:pt x="219884" y="1272957"/>
                      <a:pt x="219884" y="1276228"/>
                      <a:pt x="218576" y="1278846"/>
                    </a:cubicBezTo>
                    <a:cubicBezTo>
                      <a:pt x="217268" y="1281464"/>
                      <a:pt x="216614" y="1283427"/>
                      <a:pt x="218576" y="1287353"/>
                    </a:cubicBezTo>
                    <a:cubicBezTo>
                      <a:pt x="221192" y="1291280"/>
                      <a:pt x="227732" y="1287353"/>
                      <a:pt x="232309" y="1286699"/>
                    </a:cubicBezTo>
                    <a:cubicBezTo>
                      <a:pt x="236887" y="1286699"/>
                      <a:pt x="238849" y="1290625"/>
                      <a:pt x="245389" y="1289971"/>
                    </a:cubicBezTo>
                    <a:cubicBezTo>
                      <a:pt x="251274" y="1289971"/>
                      <a:pt x="247351" y="1281464"/>
                      <a:pt x="252582" y="1281464"/>
                    </a:cubicBezTo>
                    <a:cubicBezTo>
                      <a:pt x="257814" y="1281464"/>
                      <a:pt x="261738" y="1279500"/>
                      <a:pt x="264354" y="1282118"/>
                    </a:cubicBezTo>
                    <a:cubicBezTo>
                      <a:pt x="266969" y="1284736"/>
                      <a:pt x="273509" y="1289316"/>
                      <a:pt x="272855" y="1295206"/>
                    </a:cubicBezTo>
                    <a:cubicBezTo>
                      <a:pt x="272855" y="1301096"/>
                      <a:pt x="269585" y="1308294"/>
                      <a:pt x="274817" y="1310911"/>
                    </a:cubicBezTo>
                    <a:cubicBezTo>
                      <a:pt x="279395" y="1312875"/>
                      <a:pt x="282665" y="1312220"/>
                      <a:pt x="282665" y="1312220"/>
                    </a:cubicBezTo>
                    <a:cubicBezTo>
                      <a:pt x="282665" y="1312220"/>
                      <a:pt x="286588" y="1322036"/>
                      <a:pt x="295090" y="1328580"/>
                    </a:cubicBezTo>
                    <a:cubicBezTo>
                      <a:pt x="303591" y="1335124"/>
                      <a:pt x="324518" y="1339704"/>
                      <a:pt x="331058" y="1335124"/>
                    </a:cubicBezTo>
                    <a:cubicBezTo>
                      <a:pt x="337597" y="1330543"/>
                      <a:pt x="339559" y="1322690"/>
                      <a:pt x="342829" y="1321381"/>
                    </a:cubicBezTo>
                    <a:cubicBezTo>
                      <a:pt x="346099" y="1320073"/>
                      <a:pt x="358524" y="1308948"/>
                      <a:pt x="360486" y="1311566"/>
                    </a:cubicBezTo>
                    <a:cubicBezTo>
                      <a:pt x="362448" y="1314183"/>
                      <a:pt x="368333" y="1316146"/>
                      <a:pt x="368333" y="1316146"/>
                    </a:cubicBezTo>
                    <a:cubicBezTo>
                      <a:pt x="368333" y="1316146"/>
                      <a:pt x="384682" y="1312220"/>
                      <a:pt x="389914" y="1310911"/>
                    </a:cubicBezTo>
                    <a:cubicBezTo>
                      <a:pt x="395146" y="1309603"/>
                      <a:pt x="402993" y="1301750"/>
                      <a:pt x="406917" y="1299787"/>
                    </a:cubicBezTo>
                    <a:cubicBezTo>
                      <a:pt x="410841" y="1297824"/>
                      <a:pt x="432421" y="1282772"/>
                      <a:pt x="433075" y="1284736"/>
                    </a:cubicBezTo>
                    <a:cubicBezTo>
                      <a:pt x="433729" y="1286699"/>
                      <a:pt x="417380" y="1296515"/>
                      <a:pt x="413457" y="1300441"/>
                    </a:cubicBezTo>
                    <a:cubicBezTo>
                      <a:pt x="409533" y="1304368"/>
                      <a:pt x="390568" y="1327925"/>
                      <a:pt x="387952" y="1327925"/>
                    </a:cubicBezTo>
                    <a:cubicBezTo>
                      <a:pt x="385336" y="1327925"/>
                      <a:pt x="376835" y="1327925"/>
                      <a:pt x="376181" y="1329888"/>
                    </a:cubicBezTo>
                    <a:cubicBezTo>
                      <a:pt x="375527" y="1331852"/>
                      <a:pt x="365064" y="1342322"/>
                      <a:pt x="363102" y="1342322"/>
                    </a:cubicBezTo>
                    <a:cubicBezTo>
                      <a:pt x="361140" y="1342322"/>
                      <a:pt x="355254" y="1342322"/>
                      <a:pt x="355254" y="1344285"/>
                    </a:cubicBezTo>
                    <a:cubicBezTo>
                      <a:pt x="355254" y="1346248"/>
                      <a:pt x="350676" y="1350829"/>
                      <a:pt x="350676" y="1354755"/>
                    </a:cubicBezTo>
                    <a:cubicBezTo>
                      <a:pt x="350676" y="1358682"/>
                      <a:pt x="347407" y="1364571"/>
                      <a:pt x="348061" y="1367189"/>
                    </a:cubicBezTo>
                    <a:cubicBezTo>
                      <a:pt x="348061" y="1369806"/>
                      <a:pt x="347407" y="1373078"/>
                      <a:pt x="343483" y="1373078"/>
                    </a:cubicBezTo>
                    <a:cubicBezTo>
                      <a:pt x="339559" y="1373078"/>
                      <a:pt x="332365" y="1371115"/>
                      <a:pt x="327788" y="1371115"/>
                    </a:cubicBezTo>
                    <a:cubicBezTo>
                      <a:pt x="323210" y="1371115"/>
                      <a:pt x="317978" y="1373078"/>
                      <a:pt x="310131" y="1371770"/>
                    </a:cubicBezTo>
                    <a:cubicBezTo>
                      <a:pt x="302283" y="1371115"/>
                      <a:pt x="300321" y="1362608"/>
                      <a:pt x="294436" y="1358682"/>
                    </a:cubicBezTo>
                    <a:cubicBezTo>
                      <a:pt x="287896" y="1354101"/>
                      <a:pt x="283318" y="1362608"/>
                      <a:pt x="280049" y="1358682"/>
                    </a:cubicBezTo>
                    <a:cubicBezTo>
                      <a:pt x="276779" y="1354755"/>
                      <a:pt x="264354" y="1347557"/>
                      <a:pt x="259776" y="1348866"/>
                    </a:cubicBezTo>
                    <a:cubicBezTo>
                      <a:pt x="255198" y="1350829"/>
                      <a:pt x="247351" y="1352138"/>
                      <a:pt x="243427" y="1350829"/>
                    </a:cubicBezTo>
                    <a:cubicBezTo>
                      <a:pt x="238849" y="1349520"/>
                      <a:pt x="231656" y="1350829"/>
                      <a:pt x="229694" y="1349520"/>
                    </a:cubicBezTo>
                    <a:cubicBezTo>
                      <a:pt x="227732" y="1348866"/>
                      <a:pt x="219884" y="1348211"/>
                      <a:pt x="214653" y="1348211"/>
                    </a:cubicBezTo>
                    <a:cubicBezTo>
                      <a:pt x="209421" y="1348211"/>
                      <a:pt x="212691" y="1353447"/>
                      <a:pt x="210075" y="1356064"/>
                    </a:cubicBezTo>
                    <a:cubicBezTo>
                      <a:pt x="207459" y="1358682"/>
                      <a:pt x="208113" y="1354101"/>
                      <a:pt x="207459" y="1358682"/>
                    </a:cubicBezTo>
                    <a:cubicBezTo>
                      <a:pt x="207459" y="1363263"/>
                      <a:pt x="210729" y="1367189"/>
                      <a:pt x="209421" y="1371115"/>
                    </a:cubicBezTo>
                    <a:cubicBezTo>
                      <a:pt x="208113" y="1374387"/>
                      <a:pt x="196996" y="1382894"/>
                      <a:pt x="191764" y="1382894"/>
                    </a:cubicBezTo>
                    <a:cubicBezTo>
                      <a:pt x="186532" y="1382894"/>
                      <a:pt x="172145" y="1373078"/>
                      <a:pt x="170837" y="1375041"/>
                    </a:cubicBezTo>
                    <a:cubicBezTo>
                      <a:pt x="168875" y="1377005"/>
                      <a:pt x="162990" y="1387475"/>
                      <a:pt x="161682" y="1392710"/>
                    </a:cubicBezTo>
                    <a:cubicBezTo>
                      <a:pt x="160374" y="1397945"/>
                      <a:pt x="161682" y="1409070"/>
                      <a:pt x="159066" y="1413650"/>
                    </a:cubicBezTo>
                    <a:cubicBezTo>
                      <a:pt x="155796" y="1418231"/>
                      <a:pt x="145987" y="1420194"/>
                      <a:pt x="143371" y="1424121"/>
                    </a:cubicBezTo>
                    <a:cubicBezTo>
                      <a:pt x="141409" y="1427393"/>
                      <a:pt x="133561" y="1429356"/>
                      <a:pt x="132254" y="1432628"/>
                    </a:cubicBezTo>
                    <a:cubicBezTo>
                      <a:pt x="130946" y="1435900"/>
                      <a:pt x="128984" y="1442444"/>
                      <a:pt x="125714" y="1443098"/>
                    </a:cubicBezTo>
                    <a:cubicBezTo>
                      <a:pt x="123098" y="1443752"/>
                      <a:pt x="112635" y="1441135"/>
                      <a:pt x="111981" y="1443098"/>
                    </a:cubicBezTo>
                    <a:cubicBezTo>
                      <a:pt x="111327" y="1445061"/>
                      <a:pt x="106095" y="1448333"/>
                      <a:pt x="109365" y="1450296"/>
                    </a:cubicBezTo>
                    <a:cubicBezTo>
                      <a:pt x="111981" y="1452259"/>
                      <a:pt x="117212" y="1454877"/>
                      <a:pt x="113943" y="1455531"/>
                    </a:cubicBezTo>
                    <a:cubicBezTo>
                      <a:pt x="111327" y="1455531"/>
                      <a:pt x="106749" y="1455531"/>
                      <a:pt x="106095" y="1453568"/>
                    </a:cubicBezTo>
                    <a:cubicBezTo>
                      <a:pt x="106095" y="1451605"/>
                      <a:pt x="106095" y="1447024"/>
                      <a:pt x="100209" y="1447024"/>
                    </a:cubicBezTo>
                    <a:cubicBezTo>
                      <a:pt x="94324" y="1447024"/>
                      <a:pt x="95632" y="1449642"/>
                      <a:pt x="93670" y="1455531"/>
                    </a:cubicBezTo>
                    <a:cubicBezTo>
                      <a:pt x="91708" y="1461421"/>
                      <a:pt x="91708" y="1466656"/>
                      <a:pt x="87130" y="1467965"/>
                    </a:cubicBezTo>
                    <a:cubicBezTo>
                      <a:pt x="82552" y="1469273"/>
                      <a:pt x="78629" y="1465347"/>
                      <a:pt x="76667" y="1469273"/>
                    </a:cubicBezTo>
                    <a:cubicBezTo>
                      <a:pt x="75359" y="1473854"/>
                      <a:pt x="73397" y="1479744"/>
                      <a:pt x="70127" y="1481053"/>
                    </a:cubicBezTo>
                    <a:cubicBezTo>
                      <a:pt x="66857" y="1483016"/>
                      <a:pt x="61626" y="1489560"/>
                      <a:pt x="56394" y="1491523"/>
                    </a:cubicBezTo>
                    <a:cubicBezTo>
                      <a:pt x="51162" y="1493486"/>
                      <a:pt x="45277" y="1491523"/>
                      <a:pt x="43315" y="1493486"/>
                    </a:cubicBezTo>
                    <a:cubicBezTo>
                      <a:pt x="41353" y="1496104"/>
                      <a:pt x="39391" y="1500030"/>
                      <a:pt x="36121" y="1499375"/>
                    </a:cubicBezTo>
                    <a:cubicBezTo>
                      <a:pt x="32851" y="1498721"/>
                      <a:pt x="28274" y="1492832"/>
                      <a:pt x="28274" y="1492832"/>
                    </a:cubicBezTo>
                    <a:cubicBezTo>
                      <a:pt x="28274" y="1492832"/>
                      <a:pt x="5385" y="1498067"/>
                      <a:pt x="4077" y="1500030"/>
                    </a:cubicBezTo>
                    <a:cubicBezTo>
                      <a:pt x="2769" y="1501993"/>
                      <a:pt x="2769" y="1502647"/>
                      <a:pt x="2769" y="1507228"/>
                    </a:cubicBezTo>
                    <a:cubicBezTo>
                      <a:pt x="2769" y="1511809"/>
                      <a:pt x="-1808" y="1511154"/>
                      <a:pt x="807" y="1515735"/>
                    </a:cubicBezTo>
                    <a:cubicBezTo>
                      <a:pt x="2769" y="1520316"/>
                      <a:pt x="14541" y="1524242"/>
                      <a:pt x="18464" y="1520316"/>
                    </a:cubicBezTo>
                    <a:cubicBezTo>
                      <a:pt x="21734" y="1516389"/>
                      <a:pt x="18464" y="1507228"/>
                      <a:pt x="23042" y="1507228"/>
                    </a:cubicBezTo>
                    <a:cubicBezTo>
                      <a:pt x="27620" y="1507228"/>
                      <a:pt x="25658" y="1511154"/>
                      <a:pt x="30236" y="1512463"/>
                    </a:cubicBezTo>
                    <a:cubicBezTo>
                      <a:pt x="34813" y="1514426"/>
                      <a:pt x="34159" y="1511809"/>
                      <a:pt x="41353" y="1517044"/>
                    </a:cubicBezTo>
                    <a:cubicBezTo>
                      <a:pt x="48547" y="1522279"/>
                      <a:pt x="50508" y="1522933"/>
                      <a:pt x="51162" y="1529477"/>
                    </a:cubicBezTo>
                    <a:cubicBezTo>
                      <a:pt x="51162" y="1536021"/>
                      <a:pt x="55740" y="1547800"/>
                      <a:pt x="58356" y="1545837"/>
                    </a:cubicBezTo>
                    <a:cubicBezTo>
                      <a:pt x="60972" y="1543874"/>
                      <a:pt x="55740" y="1541256"/>
                      <a:pt x="61626" y="1539948"/>
                    </a:cubicBezTo>
                    <a:cubicBezTo>
                      <a:pt x="68165" y="1539293"/>
                      <a:pt x="75359" y="1537330"/>
                      <a:pt x="75359" y="1532749"/>
                    </a:cubicBezTo>
                    <a:cubicBezTo>
                      <a:pt x="75359" y="1528168"/>
                      <a:pt x="68819" y="1522279"/>
                      <a:pt x="70127" y="1521624"/>
                    </a:cubicBezTo>
                    <a:cubicBezTo>
                      <a:pt x="71435" y="1521624"/>
                      <a:pt x="74051" y="1519661"/>
                      <a:pt x="76667" y="1516389"/>
                    </a:cubicBezTo>
                    <a:cubicBezTo>
                      <a:pt x="79283" y="1513117"/>
                      <a:pt x="80591" y="1503302"/>
                      <a:pt x="82552" y="1506574"/>
                    </a:cubicBezTo>
                    <a:cubicBezTo>
                      <a:pt x="84514" y="1509846"/>
                      <a:pt x="82552" y="1519661"/>
                      <a:pt x="85822" y="1517044"/>
                    </a:cubicBezTo>
                    <a:cubicBezTo>
                      <a:pt x="88438" y="1514426"/>
                      <a:pt x="89092" y="1509846"/>
                      <a:pt x="93670" y="1509846"/>
                    </a:cubicBezTo>
                    <a:cubicBezTo>
                      <a:pt x="98247" y="1509846"/>
                      <a:pt x="103479" y="1504610"/>
                      <a:pt x="105441" y="1504610"/>
                    </a:cubicBezTo>
                    <a:cubicBezTo>
                      <a:pt x="107403" y="1504610"/>
                      <a:pt x="111981" y="1507882"/>
                      <a:pt x="113289" y="1504610"/>
                    </a:cubicBezTo>
                    <a:cubicBezTo>
                      <a:pt x="115250" y="1501993"/>
                      <a:pt x="117212" y="1490214"/>
                      <a:pt x="121136" y="1490868"/>
                    </a:cubicBezTo>
                    <a:cubicBezTo>
                      <a:pt x="125060" y="1490868"/>
                      <a:pt x="127022" y="1492177"/>
                      <a:pt x="130946" y="1492832"/>
                    </a:cubicBezTo>
                    <a:cubicBezTo>
                      <a:pt x="135523" y="1494140"/>
                      <a:pt x="142063" y="1494140"/>
                      <a:pt x="145987" y="1495449"/>
                    </a:cubicBezTo>
                    <a:cubicBezTo>
                      <a:pt x="149910" y="1496758"/>
                      <a:pt x="161682" y="1489560"/>
                      <a:pt x="164298" y="1490868"/>
                    </a:cubicBezTo>
                    <a:cubicBezTo>
                      <a:pt x="166913" y="1491523"/>
                      <a:pt x="171491" y="1497412"/>
                      <a:pt x="176069" y="1497412"/>
                    </a:cubicBezTo>
                    <a:cubicBezTo>
                      <a:pt x="180647" y="1497412"/>
                      <a:pt x="179339" y="1488905"/>
                      <a:pt x="181301" y="1486288"/>
                    </a:cubicBezTo>
                    <a:cubicBezTo>
                      <a:pt x="183262" y="1483670"/>
                      <a:pt x="190456" y="1477126"/>
                      <a:pt x="191110" y="1479744"/>
                    </a:cubicBezTo>
                    <a:cubicBezTo>
                      <a:pt x="191764" y="1482361"/>
                      <a:pt x="185878" y="1484979"/>
                      <a:pt x="185878" y="1488905"/>
                    </a:cubicBezTo>
                    <a:cubicBezTo>
                      <a:pt x="185878" y="1492832"/>
                      <a:pt x="193072" y="1494140"/>
                      <a:pt x="193072" y="1496758"/>
                    </a:cubicBezTo>
                    <a:cubicBezTo>
                      <a:pt x="193072" y="1502647"/>
                      <a:pt x="193072" y="1501339"/>
                      <a:pt x="195688" y="1505265"/>
                    </a:cubicBezTo>
                    <a:cubicBezTo>
                      <a:pt x="198303" y="1509846"/>
                      <a:pt x="196996" y="1513117"/>
                      <a:pt x="201573" y="1512463"/>
                    </a:cubicBezTo>
                    <a:cubicBezTo>
                      <a:pt x="206151" y="1512463"/>
                      <a:pt x="208767" y="1507882"/>
                      <a:pt x="210729" y="1510500"/>
                    </a:cubicBezTo>
                    <a:cubicBezTo>
                      <a:pt x="212691" y="1513117"/>
                      <a:pt x="215307" y="1513772"/>
                      <a:pt x="217268" y="1518353"/>
                    </a:cubicBezTo>
                    <a:cubicBezTo>
                      <a:pt x="218576" y="1522933"/>
                      <a:pt x="218576" y="1529477"/>
                      <a:pt x="221846" y="1530786"/>
                    </a:cubicBezTo>
                    <a:cubicBezTo>
                      <a:pt x="225116" y="1532095"/>
                      <a:pt x="228386" y="1530786"/>
                      <a:pt x="229694" y="1532749"/>
                    </a:cubicBezTo>
                    <a:cubicBezTo>
                      <a:pt x="231002" y="1534712"/>
                      <a:pt x="234271" y="1537330"/>
                      <a:pt x="237541" y="1536021"/>
                    </a:cubicBezTo>
                    <a:cubicBezTo>
                      <a:pt x="241465" y="1534712"/>
                      <a:pt x="242119" y="1521624"/>
                      <a:pt x="246043" y="1519661"/>
                    </a:cubicBezTo>
                    <a:cubicBezTo>
                      <a:pt x="249312" y="1517698"/>
                      <a:pt x="255198" y="1515081"/>
                      <a:pt x="257160" y="1513772"/>
                    </a:cubicBezTo>
                    <a:cubicBezTo>
                      <a:pt x="259122" y="1513117"/>
                      <a:pt x="267623" y="1508537"/>
                      <a:pt x="265661" y="1506574"/>
                    </a:cubicBezTo>
                    <a:cubicBezTo>
                      <a:pt x="263700" y="1504610"/>
                      <a:pt x="258468" y="1503302"/>
                      <a:pt x="259122" y="1500030"/>
                    </a:cubicBezTo>
                    <a:cubicBezTo>
                      <a:pt x="259776" y="1497412"/>
                      <a:pt x="265007" y="1498067"/>
                      <a:pt x="266315" y="1495449"/>
                    </a:cubicBezTo>
                    <a:cubicBezTo>
                      <a:pt x="268277" y="1492177"/>
                      <a:pt x="268277" y="1484979"/>
                      <a:pt x="268931" y="1482361"/>
                    </a:cubicBezTo>
                    <a:cubicBezTo>
                      <a:pt x="269585" y="1479744"/>
                      <a:pt x="276779" y="1473200"/>
                      <a:pt x="277433" y="1470582"/>
                    </a:cubicBezTo>
                    <a:cubicBezTo>
                      <a:pt x="278087" y="1467310"/>
                      <a:pt x="276125" y="1451605"/>
                      <a:pt x="278741" y="1456840"/>
                    </a:cubicBezTo>
                    <a:cubicBezTo>
                      <a:pt x="281357" y="1462075"/>
                      <a:pt x="280049" y="1469928"/>
                      <a:pt x="285280" y="1469928"/>
                    </a:cubicBezTo>
                    <a:cubicBezTo>
                      <a:pt x="290512" y="1469928"/>
                      <a:pt x="299667" y="1460112"/>
                      <a:pt x="302283" y="1460766"/>
                    </a:cubicBezTo>
                    <a:cubicBezTo>
                      <a:pt x="304899" y="1460766"/>
                      <a:pt x="314709" y="1464038"/>
                      <a:pt x="317324" y="1462729"/>
                    </a:cubicBezTo>
                    <a:cubicBezTo>
                      <a:pt x="319940" y="1462075"/>
                      <a:pt x="322556" y="1458803"/>
                      <a:pt x="322556" y="1458803"/>
                    </a:cubicBezTo>
                    <a:cubicBezTo>
                      <a:pt x="322556" y="1458803"/>
                      <a:pt x="333019" y="1462729"/>
                      <a:pt x="336289" y="1462075"/>
                    </a:cubicBezTo>
                    <a:cubicBezTo>
                      <a:pt x="339559" y="1461421"/>
                      <a:pt x="342829" y="1457494"/>
                      <a:pt x="344791" y="1458149"/>
                    </a:cubicBezTo>
                    <a:cubicBezTo>
                      <a:pt x="346753" y="1458803"/>
                      <a:pt x="364410" y="1468619"/>
                      <a:pt x="371603" y="1475163"/>
                    </a:cubicBezTo>
                    <a:cubicBezTo>
                      <a:pt x="378797" y="1481707"/>
                      <a:pt x="384682" y="1488251"/>
                      <a:pt x="385990" y="1491523"/>
                    </a:cubicBezTo>
                    <a:cubicBezTo>
                      <a:pt x="387298" y="1494795"/>
                      <a:pt x="384682" y="1502647"/>
                      <a:pt x="387952" y="1502647"/>
                    </a:cubicBezTo>
                    <a:cubicBezTo>
                      <a:pt x="391222" y="1502647"/>
                      <a:pt x="393838" y="1498067"/>
                      <a:pt x="392530" y="1498067"/>
                    </a:cubicBezTo>
                    <a:cubicBezTo>
                      <a:pt x="391222" y="1498067"/>
                      <a:pt x="390568" y="1489560"/>
                      <a:pt x="392530" y="1487597"/>
                    </a:cubicBezTo>
                    <a:cubicBezTo>
                      <a:pt x="394492" y="1485633"/>
                      <a:pt x="394492" y="1483016"/>
                      <a:pt x="401685" y="1486288"/>
                    </a:cubicBezTo>
                    <a:cubicBezTo>
                      <a:pt x="408879" y="1489560"/>
                      <a:pt x="414765" y="1490214"/>
                      <a:pt x="419996" y="1491523"/>
                    </a:cubicBezTo>
                    <a:cubicBezTo>
                      <a:pt x="425228" y="1492832"/>
                      <a:pt x="429152" y="1497412"/>
                      <a:pt x="434383" y="1500030"/>
                    </a:cubicBezTo>
                    <a:cubicBezTo>
                      <a:pt x="439615" y="1502647"/>
                      <a:pt x="448117" y="1501339"/>
                      <a:pt x="450078" y="1497412"/>
                    </a:cubicBezTo>
                    <a:cubicBezTo>
                      <a:pt x="452040" y="1493486"/>
                      <a:pt x="450732" y="1487597"/>
                      <a:pt x="448117" y="1487597"/>
                    </a:cubicBezTo>
                    <a:cubicBezTo>
                      <a:pt x="445501" y="1487597"/>
                      <a:pt x="439615" y="1483016"/>
                      <a:pt x="439615" y="1481053"/>
                    </a:cubicBezTo>
                    <a:cubicBezTo>
                      <a:pt x="439615" y="1479089"/>
                      <a:pt x="440269" y="1474509"/>
                      <a:pt x="442885" y="1475817"/>
                    </a:cubicBezTo>
                    <a:cubicBezTo>
                      <a:pt x="444847" y="1477126"/>
                      <a:pt x="448771" y="1477126"/>
                      <a:pt x="450732" y="1479744"/>
                    </a:cubicBezTo>
                    <a:cubicBezTo>
                      <a:pt x="452694" y="1482361"/>
                      <a:pt x="455310" y="1484325"/>
                      <a:pt x="457272" y="1483670"/>
                    </a:cubicBezTo>
                    <a:cubicBezTo>
                      <a:pt x="459234" y="1483670"/>
                      <a:pt x="464466" y="1479089"/>
                      <a:pt x="466427" y="1480398"/>
                    </a:cubicBezTo>
                    <a:cubicBezTo>
                      <a:pt x="468389" y="1481707"/>
                      <a:pt x="472967" y="1482361"/>
                      <a:pt x="474929" y="1482361"/>
                    </a:cubicBezTo>
                    <a:cubicBezTo>
                      <a:pt x="476891" y="1482361"/>
                      <a:pt x="483430" y="1479089"/>
                      <a:pt x="486046" y="1481053"/>
                    </a:cubicBezTo>
                    <a:cubicBezTo>
                      <a:pt x="488662" y="1483016"/>
                      <a:pt x="495202" y="1487597"/>
                      <a:pt x="495856" y="1486942"/>
                    </a:cubicBezTo>
                    <a:cubicBezTo>
                      <a:pt x="497164" y="1486288"/>
                      <a:pt x="501087" y="1481707"/>
                      <a:pt x="503703" y="1481707"/>
                    </a:cubicBezTo>
                    <a:cubicBezTo>
                      <a:pt x="506319" y="1481707"/>
                      <a:pt x="511551" y="1477126"/>
                      <a:pt x="516128" y="1477126"/>
                    </a:cubicBezTo>
                    <a:cubicBezTo>
                      <a:pt x="520706" y="1477126"/>
                      <a:pt x="529208" y="1475163"/>
                      <a:pt x="528554" y="1473200"/>
                    </a:cubicBezTo>
                    <a:cubicBezTo>
                      <a:pt x="528554" y="1471237"/>
                      <a:pt x="508935" y="1450296"/>
                      <a:pt x="513513" y="1453568"/>
                    </a:cubicBezTo>
                    <a:cubicBezTo>
                      <a:pt x="518090" y="1456840"/>
                      <a:pt x="528554" y="1466656"/>
                      <a:pt x="531824" y="1469273"/>
                    </a:cubicBezTo>
                    <a:cubicBezTo>
                      <a:pt x="535093" y="1472545"/>
                      <a:pt x="539671" y="1481053"/>
                      <a:pt x="542287" y="1481053"/>
                    </a:cubicBezTo>
                    <a:cubicBezTo>
                      <a:pt x="544903" y="1481053"/>
                      <a:pt x="549480" y="1479089"/>
                      <a:pt x="548173" y="1477126"/>
                    </a:cubicBezTo>
                    <a:cubicBezTo>
                      <a:pt x="546211" y="1475817"/>
                      <a:pt x="542287" y="1467965"/>
                      <a:pt x="548173" y="1469928"/>
                    </a:cubicBezTo>
                    <a:cubicBezTo>
                      <a:pt x="554058" y="1471891"/>
                      <a:pt x="550134" y="1480398"/>
                      <a:pt x="553404" y="1481053"/>
                    </a:cubicBezTo>
                    <a:cubicBezTo>
                      <a:pt x="556674" y="1481707"/>
                      <a:pt x="558636" y="1472545"/>
                      <a:pt x="563214" y="1473200"/>
                    </a:cubicBezTo>
                    <a:cubicBezTo>
                      <a:pt x="567791" y="1473854"/>
                      <a:pt x="573677" y="1474509"/>
                      <a:pt x="576947" y="1477781"/>
                    </a:cubicBezTo>
                    <a:cubicBezTo>
                      <a:pt x="580217" y="1481053"/>
                      <a:pt x="573677" y="1484325"/>
                      <a:pt x="573677" y="1486942"/>
                    </a:cubicBezTo>
                    <a:cubicBezTo>
                      <a:pt x="573677" y="1489560"/>
                      <a:pt x="584794" y="1498067"/>
                      <a:pt x="586756" y="1495449"/>
                    </a:cubicBezTo>
                    <a:cubicBezTo>
                      <a:pt x="588718" y="1492832"/>
                      <a:pt x="586756" y="1488251"/>
                      <a:pt x="588718" y="1488905"/>
                    </a:cubicBezTo>
                    <a:cubicBezTo>
                      <a:pt x="591334" y="1490214"/>
                      <a:pt x="595258" y="1489560"/>
                      <a:pt x="599836" y="1488905"/>
                    </a:cubicBezTo>
                    <a:cubicBezTo>
                      <a:pt x="604413" y="1488251"/>
                      <a:pt x="629264" y="1490868"/>
                      <a:pt x="635149" y="1488905"/>
                    </a:cubicBezTo>
                    <a:cubicBezTo>
                      <a:pt x="640381" y="1487597"/>
                      <a:pt x="646921" y="1484325"/>
                      <a:pt x="652806" y="1485633"/>
                    </a:cubicBezTo>
                    <a:cubicBezTo>
                      <a:pt x="658692" y="1486942"/>
                      <a:pt x="682235" y="1501339"/>
                      <a:pt x="688120" y="1503302"/>
                    </a:cubicBezTo>
                    <a:cubicBezTo>
                      <a:pt x="694006" y="1505265"/>
                      <a:pt x="698584" y="1511809"/>
                      <a:pt x="702507" y="1510500"/>
                    </a:cubicBezTo>
                    <a:cubicBezTo>
                      <a:pt x="706431" y="1509846"/>
                      <a:pt x="715586" y="1498721"/>
                      <a:pt x="720818" y="1498721"/>
                    </a:cubicBezTo>
                    <a:cubicBezTo>
                      <a:pt x="726050" y="1498721"/>
                      <a:pt x="745669" y="1495449"/>
                      <a:pt x="751554" y="1493486"/>
                    </a:cubicBezTo>
                    <a:cubicBezTo>
                      <a:pt x="757440" y="1491523"/>
                      <a:pt x="763980" y="1482361"/>
                      <a:pt x="769865" y="1482361"/>
                    </a:cubicBezTo>
                    <a:cubicBezTo>
                      <a:pt x="775751" y="1482361"/>
                      <a:pt x="791446" y="1493486"/>
                      <a:pt x="792754" y="1489560"/>
                    </a:cubicBezTo>
                    <a:cubicBezTo>
                      <a:pt x="794716" y="1486288"/>
                      <a:pt x="791446" y="1473854"/>
                      <a:pt x="796678" y="1471237"/>
                    </a:cubicBezTo>
                    <a:cubicBezTo>
                      <a:pt x="801909" y="1467965"/>
                      <a:pt x="807141" y="1462729"/>
                      <a:pt x="812373" y="1462075"/>
                    </a:cubicBezTo>
                    <a:cubicBezTo>
                      <a:pt x="817604" y="1462075"/>
                      <a:pt x="827414" y="1458803"/>
                      <a:pt x="831992" y="1457494"/>
                    </a:cubicBezTo>
                    <a:cubicBezTo>
                      <a:pt x="836569" y="1456186"/>
                      <a:pt x="841801" y="1453568"/>
                      <a:pt x="843109" y="1451605"/>
                    </a:cubicBezTo>
                    <a:cubicBezTo>
                      <a:pt x="844417" y="1449642"/>
                      <a:pt x="846379" y="1444407"/>
                      <a:pt x="846379" y="1444407"/>
                    </a:cubicBezTo>
                    <a:cubicBezTo>
                      <a:pt x="848341" y="1437863"/>
                      <a:pt x="846379" y="1422812"/>
                      <a:pt x="846379" y="1422812"/>
                    </a:cubicBezTo>
                    <a:cubicBezTo>
                      <a:pt x="846379" y="1422812"/>
                      <a:pt x="848341" y="1419540"/>
                      <a:pt x="851610" y="1418231"/>
                    </a:cubicBezTo>
                    <a:cubicBezTo>
                      <a:pt x="854226" y="1416922"/>
                      <a:pt x="857496" y="1411687"/>
                      <a:pt x="854226" y="1407761"/>
                    </a:cubicBezTo>
                    <a:cubicBezTo>
                      <a:pt x="850956" y="1403834"/>
                      <a:pt x="847033" y="1408415"/>
                      <a:pt x="841801" y="1408415"/>
                    </a:cubicBezTo>
                    <a:cubicBezTo>
                      <a:pt x="836569" y="1408415"/>
                      <a:pt x="814989" y="1407106"/>
                      <a:pt x="814989" y="1407106"/>
                    </a:cubicBezTo>
                    <a:cubicBezTo>
                      <a:pt x="814989" y="1407106"/>
                      <a:pt x="809103" y="1408415"/>
                      <a:pt x="799948" y="1409724"/>
                    </a:cubicBezTo>
                    <a:cubicBezTo>
                      <a:pt x="790792" y="1411687"/>
                      <a:pt x="777713" y="1404489"/>
                      <a:pt x="775097" y="1401217"/>
                    </a:cubicBezTo>
                    <a:cubicBezTo>
                      <a:pt x="772481" y="1397945"/>
                      <a:pt x="773135" y="1398599"/>
                      <a:pt x="766596" y="1399254"/>
                    </a:cubicBezTo>
                    <a:cubicBezTo>
                      <a:pt x="760710" y="1399254"/>
                      <a:pt x="756132" y="1398599"/>
                      <a:pt x="753516" y="1395327"/>
                    </a:cubicBezTo>
                    <a:cubicBezTo>
                      <a:pt x="750900" y="1392055"/>
                      <a:pt x="758748" y="1390092"/>
                      <a:pt x="763326" y="1388784"/>
                    </a:cubicBezTo>
                    <a:cubicBezTo>
                      <a:pt x="767903" y="1387475"/>
                      <a:pt x="769865" y="1386820"/>
                      <a:pt x="773789" y="1384857"/>
                    </a:cubicBezTo>
                    <a:cubicBezTo>
                      <a:pt x="777713" y="1382894"/>
                      <a:pt x="771173" y="1381585"/>
                      <a:pt x="765288" y="1380277"/>
                    </a:cubicBezTo>
                    <a:cubicBezTo>
                      <a:pt x="758748" y="1378968"/>
                      <a:pt x="756132" y="1378313"/>
                      <a:pt x="748938" y="1378968"/>
                    </a:cubicBezTo>
                    <a:cubicBezTo>
                      <a:pt x="742399" y="1379622"/>
                      <a:pt x="739783" y="1382894"/>
                      <a:pt x="736513" y="1382894"/>
                    </a:cubicBezTo>
                    <a:cubicBezTo>
                      <a:pt x="733243" y="1382894"/>
                      <a:pt x="741091" y="1377659"/>
                      <a:pt x="744361" y="1375041"/>
                    </a:cubicBezTo>
                    <a:cubicBezTo>
                      <a:pt x="747631" y="1372424"/>
                      <a:pt x="752208" y="1371770"/>
                      <a:pt x="757440" y="1371770"/>
                    </a:cubicBezTo>
                    <a:cubicBezTo>
                      <a:pt x="762672" y="1371770"/>
                      <a:pt x="765288" y="1370461"/>
                      <a:pt x="767903" y="1369806"/>
                    </a:cubicBezTo>
                    <a:cubicBezTo>
                      <a:pt x="770519" y="1369806"/>
                      <a:pt x="781637" y="1374387"/>
                      <a:pt x="786868" y="1373733"/>
                    </a:cubicBezTo>
                    <a:cubicBezTo>
                      <a:pt x="792100" y="1373733"/>
                      <a:pt x="800601" y="1365226"/>
                      <a:pt x="803217" y="1361299"/>
                    </a:cubicBezTo>
                    <a:cubicBezTo>
                      <a:pt x="805179" y="1357373"/>
                      <a:pt x="803217" y="1361299"/>
                      <a:pt x="801909" y="1358682"/>
                    </a:cubicBezTo>
                    <a:cubicBezTo>
                      <a:pt x="800601" y="1356064"/>
                      <a:pt x="805179" y="1350175"/>
                      <a:pt x="805833" y="1345594"/>
                    </a:cubicBezTo>
                    <a:cubicBezTo>
                      <a:pt x="805833" y="1341013"/>
                      <a:pt x="805833" y="1339704"/>
                      <a:pt x="803217" y="1338395"/>
                    </a:cubicBezTo>
                    <a:cubicBezTo>
                      <a:pt x="800601" y="1337087"/>
                      <a:pt x="797332" y="1341013"/>
                      <a:pt x="792754" y="1340359"/>
                    </a:cubicBezTo>
                    <a:cubicBezTo>
                      <a:pt x="788176" y="1340359"/>
                      <a:pt x="788176" y="1342322"/>
                      <a:pt x="784906" y="1342322"/>
                    </a:cubicBezTo>
                    <a:cubicBezTo>
                      <a:pt x="781637" y="1342322"/>
                      <a:pt x="778367" y="1338395"/>
                      <a:pt x="782291" y="1335124"/>
                    </a:cubicBezTo>
                    <a:cubicBezTo>
                      <a:pt x="786214" y="1331197"/>
                      <a:pt x="789484" y="1335124"/>
                      <a:pt x="796024" y="1335124"/>
                    </a:cubicBezTo>
                    <a:cubicBezTo>
                      <a:pt x="802563" y="1335124"/>
                      <a:pt x="799948" y="1332506"/>
                      <a:pt x="803217" y="1329234"/>
                    </a:cubicBezTo>
                    <a:cubicBezTo>
                      <a:pt x="807141" y="1325962"/>
                      <a:pt x="807141" y="1325308"/>
                      <a:pt x="809757" y="1322036"/>
                    </a:cubicBezTo>
                    <a:cubicBezTo>
                      <a:pt x="812373" y="1318764"/>
                      <a:pt x="817604" y="1331197"/>
                      <a:pt x="820220" y="1334469"/>
                    </a:cubicBezTo>
                    <a:cubicBezTo>
                      <a:pt x="822182" y="1337087"/>
                      <a:pt x="833299" y="1331852"/>
                      <a:pt x="838531" y="1329888"/>
                    </a:cubicBezTo>
                    <a:cubicBezTo>
                      <a:pt x="843763" y="1327925"/>
                      <a:pt x="848995" y="1323345"/>
                      <a:pt x="848341" y="1320727"/>
                    </a:cubicBezTo>
                    <a:cubicBezTo>
                      <a:pt x="848341" y="1318110"/>
                      <a:pt x="841147" y="1318764"/>
                      <a:pt x="841801" y="1314838"/>
                    </a:cubicBezTo>
                    <a:cubicBezTo>
                      <a:pt x="841801" y="1310911"/>
                      <a:pt x="848341" y="1310911"/>
                      <a:pt x="849648" y="1308294"/>
                    </a:cubicBezTo>
                    <a:cubicBezTo>
                      <a:pt x="851610" y="1305676"/>
                      <a:pt x="841147" y="1306331"/>
                      <a:pt x="835261" y="1306331"/>
                    </a:cubicBezTo>
                    <a:cubicBezTo>
                      <a:pt x="829376" y="1306331"/>
                      <a:pt x="825452" y="1303713"/>
                      <a:pt x="830030" y="1301750"/>
                    </a:cubicBezTo>
                    <a:cubicBezTo>
                      <a:pt x="834607" y="1299787"/>
                      <a:pt x="848341" y="1304368"/>
                      <a:pt x="848341" y="1301750"/>
                    </a:cubicBezTo>
                    <a:cubicBezTo>
                      <a:pt x="848341" y="1299132"/>
                      <a:pt x="841147" y="1295860"/>
                      <a:pt x="837877" y="1289316"/>
                    </a:cubicBezTo>
                    <a:cubicBezTo>
                      <a:pt x="834607" y="1282772"/>
                      <a:pt x="845071" y="1294552"/>
                      <a:pt x="848995" y="1297824"/>
                    </a:cubicBezTo>
                    <a:cubicBezTo>
                      <a:pt x="853572" y="1301096"/>
                      <a:pt x="854880" y="1306331"/>
                      <a:pt x="856188" y="1306331"/>
                    </a:cubicBezTo>
                    <a:cubicBezTo>
                      <a:pt x="857496" y="1306331"/>
                      <a:pt x="870575" y="1292588"/>
                      <a:pt x="873191" y="1289971"/>
                    </a:cubicBezTo>
                    <a:cubicBezTo>
                      <a:pt x="875807" y="1287353"/>
                      <a:pt x="883654" y="1285390"/>
                      <a:pt x="886270" y="1283427"/>
                    </a:cubicBezTo>
                    <a:cubicBezTo>
                      <a:pt x="888886" y="1281464"/>
                      <a:pt x="895426" y="1257251"/>
                      <a:pt x="896080" y="1252671"/>
                    </a:cubicBezTo>
                    <a:cubicBezTo>
                      <a:pt x="896734" y="1248090"/>
                      <a:pt x="902619" y="1240237"/>
                      <a:pt x="905889" y="1236965"/>
                    </a:cubicBezTo>
                    <a:cubicBezTo>
                      <a:pt x="909159" y="1233039"/>
                      <a:pt x="910467" y="1229113"/>
                      <a:pt x="910467" y="1225186"/>
                    </a:cubicBezTo>
                    <a:cubicBezTo>
                      <a:pt x="910467" y="1221260"/>
                      <a:pt x="914391" y="1219951"/>
                      <a:pt x="915044" y="1214061"/>
                    </a:cubicBezTo>
                    <a:cubicBezTo>
                      <a:pt x="915698" y="1208172"/>
                      <a:pt x="913083" y="1204900"/>
                      <a:pt x="914391" y="1197048"/>
                    </a:cubicBezTo>
                    <a:cubicBezTo>
                      <a:pt x="915044" y="1189195"/>
                      <a:pt x="913083" y="1173490"/>
                      <a:pt x="910467" y="1165637"/>
                    </a:cubicBezTo>
                    <a:cubicBezTo>
                      <a:pt x="907851" y="1157130"/>
                      <a:pt x="895426" y="1147968"/>
                      <a:pt x="889540" y="1142079"/>
                    </a:cubicBezTo>
                    <a:cubicBezTo>
                      <a:pt x="883654" y="1136189"/>
                      <a:pt x="879731" y="1132263"/>
                      <a:pt x="871229" y="1128991"/>
                    </a:cubicBezTo>
                    <a:cubicBezTo>
                      <a:pt x="862728" y="1125719"/>
                      <a:pt x="847033" y="1120484"/>
                      <a:pt x="844417" y="1118521"/>
                    </a:cubicBezTo>
                    <a:cubicBezTo>
                      <a:pt x="842455" y="1117212"/>
                      <a:pt x="839839" y="1120484"/>
                      <a:pt x="837223" y="1121139"/>
                    </a:cubicBezTo>
                    <a:cubicBezTo>
                      <a:pt x="834607" y="1121793"/>
                      <a:pt x="828068" y="1115903"/>
                      <a:pt x="822182" y="1114595"/>
                    </a:cubicBezTo>
                    <a:cubicBezTo>
                      <a:pt x="816297" y="1113286"/>
                      <a:pt x="813027" y="1112631"/>
                      <a:pt x="809757" y="1110014"/>
                    </a:cubicBezTo>
                    <a:cubicBezTo>
                      <a:pt x="806487" y="1107396"/>
                      <a:pt x="806487" y="1111323"/>
                      <a:pt x="804525" y="1112631"/>
                    </a:cubicBezTo>
                    <a:cubicBezTo>
                      <a:pt x="802563" y="1113940"/>
                      <a:pt x="797986" y="1112631"/>
                      <a:pt x="792754" y="1112631"/>
                    </a:cubicBezTo>
                    <a:cubicBezTo>
                      <a:pt x="787522" y="1112631"/>
                      <a:pt x="770519" y="1145351"/>
                      <a:pt x="770519" y="1145351"/>
                    </a:cubicBezTo>
                    <a:cubicBezTo>
                      <a:pt x="770519" y="1145351"/>
                      <a:pt x="767903" y="1143388"/>
                      <a:pt x="763980" y="1138807"/>
                    </a:cubicBezTo>
                    <a:cubicBezTo>
                      <a:pt x="760056" y="1134226"/>
                      <a:pt x="759402" y="1140770"/>
                      <a:pt x="755478" y="1138807"/>
                    </a:cubicBezTo>
                    <a:cubicBezTo>
                      <a:pt x="752208" y="1136844"/>
                      <a:pt x="750246" y="1125719"/>
                      <a:pt x="744361" y="1121793"/>
                    </a:cubicBezTo>
                    <a:cubicBezTo>
                      <a:pt x="739129" y="1117867"/>
                      <a:pt x="737167" y="1119830"/>
                      <a:pt x="735859" y="1116558"/>
                    </a:cubicBezTo>
                    <a:cubicBezTo>
                      <a:pt x="735205" y="1113286"/>
                      <a:pt x="748284" y="1103470"/>
                      <a:pt x="753516" y="1098889"/>
                    </a:cubicBezTo>
                    <a:cubicBezTo>
                      <a:pt x="759402" y="1094963"/>
                      <a:pt x="763326" y="1091036"/>
                      <a:pt x="766596" y="1087764"/>
                    </a:cubicBezTo>
                    <a:cubicBezTo>
                      <a:pt x="770519" y="1084492"/>
                      <a:pt x="775097" y="1075331"/>
                      <a:pt x="775097" y="1075331"/>
                    </a:cubicBezTo>
                    <a:cubicBezTo>
                      <a:pt x="775097" y="1075331"/>
                      <a:pt x="772481" y="1038031"/>
                      <a:pt x="767903" y="1031487"/>
                    </a:cubicBezTo>
                    <a:cubicBezTo>
                      <a:pt x="763326" y="1024943"/>
                      <a:pt x="762018" y="1020362"/>
                      <a:pt x="756786" y="1014473"/>
                    </a:cubicBezTo>
                    <a:cubicBezTo>
                      <a:pt x="752208" y="1008583"/>
                      <a:pt x="748284" y="1003348"/>
                      <a:pt x="745669" y="998768"/>
                    </a:cubicBezTo>
                    <a:cubicBezTo>
                      <a:pt x="743053" y="994841"/>
                      <a:pt x="741091" y="994841"/>
                      <a:pt x="735205" y="991569"/>
                    </a:cubicBezTo>
                    <a:cubicBezTo>
                      <a:pt x="729320" y="988297"/>
                      <a:pt x="722126" y="977827"/>
                      <a:pt x="720164" y="971938"/>
                    </a:cubicBezTo>
                    <a:cubicBezTo>
                      <a:pt x="718202" y="966702"/>
                      <a:pt x="718202" y="966048"/>
                      <a:pt x="713625" y="965394"/>
                    </a:cubicBezTo>
                    <a:cubicBezTo>
                      <a:pt x="709047" y="964739"/>
                      <a:pt x="703161" y="965394"/>
                      <a:pt x="697930" y="966048"/>
                    </a:cubicBezTo>
                    <a:cubicBezTo>
                      <a:pt x="692698" y="966048"/>
                      <a:pt x="691390" y="964739"/>
                      <a:pt x="688774" y="962122"/>
                    </a:cubicBezTo>
                    <a:cubicBezTo>
                      <a:pt x="686158" y="959504"/>
                      <a:pt x="678965" y="960813"/>
                      <a:pt x="672425" y="960158"/>
                    </a:cubicBezTo>
                    <a:cubicBezTo>
                      <a:pt x="665886" y="960158"/>
                      <a:pt x="674387" y="956232"/>
                      <a:pt x="678965" y="955578"/>
                    </a:cubicBezTo>
                    <a:cubicBezTo>
                      <a:pt x="682888" y="954269"/>
                      <a:pt x="687466" y="956887"/>
                      <a:pt x="691390" y="958850"/>
                    </a:cubicBezTo>
                    <a:cubicBezTo>
                      <a:pt x="695314" y="960813"/>
                      <a:pt x="701199" y="960813"/>
                      <a:pt x="706431" y="960158"/>
                    </a:cubicBezTo>
                    <a:cubicBezTo>
                      <a:pt x="711663" y="960158"/>
                      <a:pt x="719510" y="958850"/>
                      <a:pt x="724088" y="960158"/>
                    </a:cubicBezTo>
                    <a:cubicBezTo>
                      <a:pt x="728012" y="961467"/>
                      <a:pt x="734551" y="975864"/>
                      <a:pt x="737167" y="978481"/>
                    </a:cubicBezTo>
                    <a:cubicBezTo>
                      <a:pt x="739783" y="981099"/>
                      <a:pt x="741091" y="981753"/>
                      <a:pt x="745669" y="981753"/>
                    </a:cubicBezTo>
                    <a:cubicBezTo>
                      <a:pt x="750246" y="981753"/>
                      <a:pt x="752862" y="981753"/>
                      <a:pt x="758094" y="983062"/>
                    </a:cubicBezTo>
                    <a:cubicBezTo>
                      <a:pt x="763326" y="984371"/>
                      <a:pt x="763326" y="986988"/>
                      <a:pt x="765942" y="986334"/>
                    </a:cubicBezTo>
                    <a:cubicBezTo>
                      <a:pt x="768557" y="986334"/>
                      <a:pt x="762018" y="977173"/>
                      <a:pt x="756786" y="968666"/>
                    </a:cubicBezTo>
                    <a:cubicBezTo>
                      <a:pt x="751554" y="960158"/>
                      <a:pt x="744361" y="943799"/>
                      <a:pt x="739783" y="932020"/>
                    </a:cubicBezTo>
                    <a:cubicBezTo>
                      <a:pt x="735205" y="920895"/>
                      <a:pt x="736513" y="907153"/>
                      <a:pt x="739129" y="901263"/>
                    </a:cubicBezTo>
                    <a:cubicBezTo>
                      <a:pt x="741745" y="895374"/>
                      <a:pt x="748938" y="896028"/>
                      <a:pt x="752208" y="893411"/>
                    </a:cubicBezTo>
                    <a:cubicBezTo>
                      <a:pt x="755478" y="890793"/>
                      <a:pt x="735859" y="882941"/>
                      <a:pt x="735859" y="882941"/>
                    </a:cubicBezTo>
                    <a:cubicBezTo>
                      <a:pt x="735859" y="882941"/>
                      <a:pt x="734551" y="876397"/>
                      <a:pt x="733897" y="871816"/>
                    </a:cubicBezTo>
                    <a:cubicBezTo>
                      <a:pt x="733897" y="867235"/>
                      <a:pt x="728666" y="871162"/>
                      <a:pt x="724742" y="865926"/>
                    </a:cubicBezTo>
                    <a:cubicBezTo>
                      <a:pt x="720164" y="861346"/>
                      <a:pt x="720818" y="846949"/>
                      <a:pt x="720164" y="842368"/>
                    </a:cubicBezTo>
                    <a:cubicBezTo>
                      <a:pt x="719510" y="837788"/>
                      <a:pt x="715586" y="835825"/>
                      <a:pt x="713625" y="831898"/>
                    </a:cubicBezTo>
                    <a:cubicBezTo>
                      <a:pt x="711663" y="827972"/>
                      <a:pt x="713625" y="823391"/>
                      <a:pt x="707085" y="819465"/>
                    </a:cubicBezTo>
                    <a:cubicBezTo>
                      <a:pt x="700545" y="815539"/>
                      <a:pt x="694660" y="809649"/>
                      <a:pt x="691390" y="805068"/>
                    </a:cubicBezTo>
                    <a:cubicBezTo>
                      <a:pt x="688120" y="800488"/>
                      <a:pt x="678311" y="799833"/>
                      <a:pt x="671771" y="795907"/>
                    </a:cubicBezTo>
                    <a:cubicBezTo>
                      <a:pt x="665232" y="791981"/>
                      <a:pt x="663924" y="788054"/>
                      <a:pt x="658038" y="786745"/>
                    </a:cubicBezTo>
                    <a:cubicBezTo>
                      <a:pt x="652152" y="785437"/>
                      <a:pt x="651498" y="788054"/>
                      <a:pt x="648229" y="785437"/>
                    </a:cubicBezTo>
                    <a:cubicBezTo>
                      <a:pt x="644959" y="782819"/>
                      <a:pt x="651498" y="777584"/>
                      <a:pt x="651498" y="775621"/>
                    </a:cubicBezTo>
                    <a:cubicBezTo>
                      <a:pt x="651498" y="773658"/>
                      <a:pt x="650190" y="766459"/>
                      <a:pt x="650190" y="766459"/>
                    </a:cubicBezTo>
                    <a:cubicBezTo>
                      <a:pt x="650190" y="766459"/>
                      <a:pt x="642997" y="760570"/>
                      <a:pt x="641689" y="755989"/>
                    </a:cubicBezTo>
                    <a:cubicBezTo>
                      <a:pt x="640381" y="751408"/>
                      <a:pt x="639073" y="735049"/>
                      <a:pt x="639073" y="731122"/>
                    </a:cubicBezTo>
                    <a:cubicBezTo>
                      <a:pt x="639073" y="727196"/>
                      <a:pt x="640381" y="723924"/>
                      <a:pt x="639727" y="719998"/>
                    </a:cubicBezTo>
                    <a:cubicBezTo>
                      <a:pt x="639727" y="716071"/>
                      <a:pt x="635149" y="708219"/>
                      <a:pt x="633841" y="702984"/>
                    </a:cubicBezTo>
                    <a:cubicBezTo>
                      <a:pt x="632534" y="697749"/>
                      <a:pt x="629918" y="692513"/>
                      <a:pt x="631226" y="684661"/>
                    </a:cubicBezTo>
                    <a:cubicBezTo>
                      <a:pt x="632534" y="676808"/>
                      <a:pt x="629918" y="666992"/>
                      <a:pt x="629264" y="663066"/>
                    </a:cubicBezTo>
                    <a:cubicBezTo>
                      <a:pt x="627956" y="659139"/>
                      <a:pt x="631880" y="656522"/>
                      <a:pt x="633188" y="654559"/>
                    </a:cubicBezTo>
                    <a:cubicBezTo>
                      <a:pt x="634495" y="652596"/>
                      <a:pt x="631880" y="649324"/>
                      <a:pt x="630572" y="644743"/>
                    </a:cubicBezTo>
                    <a:cubicBezTo>
                      <a:pt x="628610" y="640162"/>
                      <a:pt x="630572" y="638199"/>
                      <a:pt x="631880" y="636236"/>
                    </a:cubicBezTo>
                    <a:cubicBezTo>
                      <a:pt x="633188" y="634273"/>
                      <a:pt x="632534" y="630346"/>
                      <a:pt x="633841" y="624457"/>
                    </a:cubicBezTo>
                    <a:cubicBezTo>
                      <a:pt x="635149" y="618567"/>
                      <a:pt x="632534" y="611369"/>
                      <a:pt x="632534" y="606788"/>
                    </a:cubicBezTo>
                    <a:cubicBezTo>
                      <a:pt x="632534" y="602208"/>
                      <a:pt x="624032" y="599590"/>
                      <a:pt x="617492" y="595664"/>
                    </a:cubicBezTo>
                    <a:cubicBezTo>
                      <a:pt x="610953" y="591737"/>
                      <a:pt x="610299" y="582576"/>
                      <a:pt x="605067" y="572106"/>
                    </a:cubicBezTo>
                    <a:cubicBezTo>
                      <a:pt x="600490" y="561635"/>
                      <a:pt x="591988" y="544621"/>
                      <a:pt x="590026" y="540041"/>
                    </a:cubicBezTo>
                    <a:cubicBezTo>
                      <a:pt x="588064" y="535460"/>
                      <a:pt x="584794" y="538077"/>
                      <a:pt x="578909" y="534151"/>
                    </a:cubicBezTo>
                    <a:cubicBezTo>
                      <a:pt x="573023" y="530879"/>
                      <a:pt x="565829" y="519755"/>
                      <a:pt x="561906" y="515174"/>
                    </a:cubicBezTo>
                    <a:cubicBezTo>
                      <a:pt x="557328" y="510593"/>
                      <a:pt x="549480" y="511248"/>
                      <a:pt x="549480" y="511248"/>
                    </a:cubicBezTo>
                    <a:cubicBezTo>
                      <a:pt x="549480" y="511248"/>
                      <a:pt x="548827" y="506667"/>
                      <a:pt x="547519" y="503395"/>
                    </a:cubicBezTo>
                    <a:cubicBezTo>
                      <a:pt x="546211" y="500123"/>
                      <a:pt x="535093" y="498814"/>
                      <a:pt x="527246" y="498814"/>
                    </a:cubicBezTo>
                    <a:cubicBezTo>
                      <a:pt x="519398" y="498814"/>
                      <a:pt x="522014" y="506012"/>
                      <a:pt x="518090" y="508630"/>
                    </a:cubicBezTo>
                    <a:cubicBezTo>
                      <a:pt x="513513" y="511248"/>
                      <a:pt x="508935" y="513865"/>
                      <a:pt x="501741" y="515174"/>
                    </a:cubicBezTo>
                    <a:cubicBezTo>
                      <a:pt x="494548" y="516483"/>
                      <a:pt x="489970" y="510593"/>
                      <a:pt x="483430" y="507976"/>
                    </a:cubicBezTo>
                    <a:cubicBezTo>
                      <a:pt x="476891" y="504704"/>
                      <a:pt x="469043" y="503395"/>
                      <a:pt x="464466" y="502740"/>
                    </a:cubicBezTo>
                    <a:cubicBezTo>
                      <a:pt x="459888" y="501432"/>
                      <a:pt x="455964" y="498160"/>
                      <a:pt x="452694" y="495542"/>
                    </a:cubicBezTo>
                    <a:cubicBezTo>
                      <a:pt x="449425" y="492925"/>
                      <a:pt x="441577" y="496196"/>
                      <a:pt x="437653" y="490961"/>
                    </a:cubicBezTo>
                    <a:cubicBezTo>
                      <a:pt x="433729" y="485726"/>
                      <a:pt x="426536" y="478528"/>
                      <a:pt x="425228" y="471330"/>
                    </a:cubicBezTo>
                    <a:cubicBezTo>
                      <a:pt x="424574" y="463477"/>
                      <a:pt x="440269" y="485072"/>
                      <a:pt x="444847" y="486381"/>
                    </a:cubicBezTo>
                    <a:cubicBezTo>
                      <a:pt x="449425" y="487035"/>
                      <a:pt x="450732" y="487689"/>
                      <a:pt x="455310" y="489653"/>
                    </a:cubicBezTo>
                    <a:cubicBezTo>
                      <a:pt x="459888" y="491616"/>
                      <a:pt x="464466" y="495542"/>
                      <a:pt x="469697" y="495542"/>
                    </a:cubicBezTo>
                    <a:cubicBezTo>
                      <a:pt x="474929" y="495542"/>
                      <a:pt x="478199" y="492270"/>
                      <a:pt x="482123" y="490961"/>
                    </a:cubicBezTo>
                    <a:cubicBezTo>
                      <a:pt x="486700" y="489653"/>
                      <a:pt x="487354" y="491616"/>
                      <a:pt x="491932" y="490961"/>
                    </a:cubicBezTo>
                    <a:cubicBezTo>
                      <a:pt x="496510" y="490307"/>
                      <a:pt x="497164" y="483109"/>
                      <a:pt x="501087" y="480491"/>
                    </a:cubicBezTo>
                    <a:cubicBezTo>
                      <a:pt x="505011" y="478528"/>
                      <a:pt x="510897" y="472638"/>
                      <a:pt x="516128" y="471984"/>
                    </a:cubicBezTo>
                    <a:cubicBezTo>
                      <a:pt x="521360" y="471330"/>
                      <a:pt x="523322" y="473947"/>
                      <a:pt x="527900" y="473947"/>
                    </a:cubicBezTo>
                    <a:cubicBezTo>
                      <a:pt x="532478" y="473947"/>
                      <a:pt x="539017" y="473947"/>
                      <a:pt x="543595" y="472638"/>
                    </a:cubicBezTo>
                    <a:cubicBezTo>
                      <a:pt x="548173" y="471330"/>
                      <a:pt x="553404" y="467403"/>
                      <a:pt x="556020" y="464786"/>
                    </a:cubicBezTo>
                    <a:cubicBezTo>
                      <a:pt x="558636" y="462823"/>
                      <a:pt x="556020" y="460205"/>
                      <a:pt x="549480" y="456933"/>
                    </a:cubicBezTo>
                    <a:cubicBezTo>
                      <a:pt x="543595" y="453661"/>
                      <a:pt x="534439" y="447117"/>
                      <a:pt x="534439" y="447117"/>
                    </a:cubicBezTo>
                    <a:cubicBezTo>
                      <a:pt x="534439" y="447117"/>
                      <a:pt x="534439" y="441882"/>
                      <a:pt x="536401" y="436647"/>
                    </a:cubicBezTo>
                    <a:cubicBezTo>
                      <a:pt x="538363" y="431412"/>
                      <a:pt x="538363" y="431412"/>
                      <a:pt x="529862" y="430758"/>
                    </a:cubicBezTo>
                    <a:cubicBezTo>
                      <a:pt x="521360" y="430103"/>
                      <a:pt x="514821" y="435338"/>
                      <a:pt x="508935" y="435993"/>
                    </a:cubicBezTo>
                    <a:cubicBezTo>
                      <a:pt x="503049" y="435993"/>
                      <a:pt x="491278" y="440573"/>
                      <a:pt x="487354" y="437956"/>
                    </a:cubicBezTo>
                    <a:cubicBezTo>
                      <a:pt x="483430" y="435338"/>
                      <a:pt x="493894" y="434684"/>
                      <a:pt x="497164" y="433375"/>
                    </a:cubicBezTo>
                    <a:cubicBezTo>
                      <a:pt x="500433" y="432066"/>
                      <a:pt x="506319" y="426177"/>
                      <a:pt x="511551" y="423559"/>
                    </a:cubicBezTo>
                    <a:cubicBezTo>
                      <a:pt x="516128" y="420942"/>
                      <a:pt x="518090" y="423559"/>
                      <a:pt x="520706" y="426177"/>
                    </a:cubicBezTo>
                    <a:cubicBezTo>
                      <a:pt x="522668" y="428140"/>
                      <a:pt x="527900" y="426177"/>
                      <a:pt x="530516" y="426177"/>
                    </a:cubicBezTo>
                    <a:cubicBezTo>
                      <a:pt x="533131" y="426177"/>
                      <a:pt x="537055" y="422905"/>
                      <a:pt x="541633" y="423559"/>
                    </a:cubicBezTo>
                    <a:cubicBezTo>
                      <a:pt x="546211" y="423559"/>
                      <a:pt x="546211" y="427486"/>
                      <a:pt x="548173" y="428794"/>
                    </a:cubicBezTo>
                    <a:cubicBezTo>
                      <a:pt x="550134" y="430103"/>
                      <a:pt x="554712" y="422251"/>
                      <a:pt x="557328" y="420287"/>
                    </a:cubicBezTo>
                    <a:cubicBezTo>
                      <a:pt x="559944" y="417670"/>
                      <a:pt x="568445" y="413743"/>
                      <a:pt x="573023" y="409163"/>
                    </a:cubicBezTo>
                    <a:cubicBezTo>
                      <a:pt x="577601" y="404582"/>
                      <a:pt x="575639" y="400001"/>
                      <a:pt x="576293" y="396075"/>
                    </a:cubicBezTo>
                    <a:cubicBezTo>
                      <a:pt x="576293" y="392149"/>
                      <a:pt x="578909" y="390186"/>
                      <a:pt x="579563" y="389531"/>
                    </a:cubicBezTo>
                    <a:cubicBezTo>
                      <a:pt x="580217" y="389531"/>
                      <a:pt x="584140" y="384950"/>
                      <a:pt x="586756" y="381678"/>
                    </a:cubicBezTo>
                    <a:cubicBezTo>
                      <a:pt x="589372" y="378406"/>
                      <a:pt x="594604" y="378406"/>
                      <a:pt x="599836" y="374480"/>
                    </a:cubicBezTo>
                    <a:cubicBezTo>
                      <a:pt x="605067" y="370554"/>
                      <a:pt x="608337" y="365973"/>
                      <a:pt x="610299" y="361392"/>
                    </a:cubicBezTo>
                    <a:cubicBezTo>
                      <a:pt x="612261" y="356812"/>
                      <a:pt x="614877" y="351576"/>
                      <a:pt x="614877" y="348304"/>
                    </a:cubicBezTo>
                    <a:cubicBezTo>
                      <a:pt x="614877" y="345033"/>
                      <a:pt x="620108" y="339143"/>
                      <a:pt x="624032" y="334562"/>
                    </a:cubicBezTo>
                    <a:cubicBezTo>
                      <a:pt x="627956" y="329982"/>
                      <a:pt x="630572" y="327364"/>
                      <a:pt x="630572" y="321475"/>
                    </a:cubicBezTo>
                    <a:cubicBezTo>
                      <a:pt x="630572" y="315585"/>
                      <a:pt x="630572" y="314276"/>
                      <a:pt x="634495" y="306424"/>
                    </a:cubicBezTo>
                    <a:cubicBezTo>
                      <a:pt x="638419" y="298571"/>
                      <a:pt x="642343" y="295953"/>
                      <a:pt x="644959" y="292027"/>
                    </a:cubicBezTo>
                    <a:cubicBezTo>
                      <a:pt x="647575" y="288101"/>
                      <a:pt x="655422" y="282866"/>
                      <a:pt x="659346" y="280248"/>
                    </a:cubicBezTo>
                    <a:cubicBezTo>
                      <a:pt x="663270" y="277630"/>
                      <a:pt x="666539" y="271741"/>
                      <a:pt x="670463" y="267815"/>
                    </a:cubicBezTo>
                    <a:cubicBezTo>
                      <a:pt x="674387" y="264543"/>
                      <a:pt x="671771" y="262580"/>
                      <a:pt x="670463" y="254072"/>
                    </a:cubicBezTo>
                    <a:cubicBezTo>
                      <a:pt x="669155" y="245565"/>
                      <a:pt x="668501" y="239676"/>
                      <a:pt x="665232" y="233786"/>
                    </a:cubicBezTo>
                    <a:cubicBezTo>
                      <a:pt x="661308" y="227897"/>
                      <a:pt x="660654" y="223316"/>
                      <a:pt x="655422" y="218735"/>
                    </a:cubicBezTo>
                    <a:cubicBezTo>
                      <a:pt x="649537" y="214155"/>
                      <a:pt x="641689" y="220699"/>
                      <a:pt x="638419" y="221353"/>
                    </a:cubicBezTo>
                    <a:cubicBezTo>
                      <a:pt x="635149" y="222007"/>
                      <a:pt x="633841" y="215463"/>
                      <a:pt x="631226" y="214155"/>
                    </a:cubicBezTo>
                    <a:cubicBezTo>
                      <a:pt x="628610" y="212846"/>
                      <a:pt x="624686" y="216772"/>
                      <a:pt x="622070" y="218081"/>
                    </a:cubicBezTo>
                    <a:cubicBezTo>
                      <a:pt x="619454" y="218735"/>
                      <a:pt x="615531" y="216772"/>
                      <a:pt x="612915" y="215463"/>
                    </a:cubicBezTo>
                    <a:cubicBezTo>
                      <a:pt x="610299" y="214155"/>
                      <a:pt x="605067" y="216772"/>
                      <a:pt x="605067" y="216772"/>
                    </a:cubicBezTo>
                    <a:cubicBezTo>
                      <a:pt x="605067" y="216772"/>
                      <a:pt x="603105" y="212846"/>
                      <a:pt x="600490" y="210883"/>
                    </a:cubicBezTo>
                    <a:cubicBezTo>
                      <a:pt x="597874" y="208920"/>
                      <a:pt x="590680" y="209574"/>
                      <a:pt x="584794" y="207611"/>
                    </a:cubicBezTo>
                    <a:cubicBezTo>
                      <a:pt x="578909" y="205648"/>
                      <a:pt x="576947" y="203685"/>
                      <a:pt x="571061" y="202376"/>
                    </a:cubicBezTo>
                    <a:cubicBezTo>
                      <a:pt x="565175" y="201067"/>
                      <a:pt x="560598" y="206302"/>
                      <a:pt x="553404" y="208265"/>
                    </a:cubicBezTo>
                    <a:cubicBezTo>
                      <a:pt x="546211" y="210228"/>
                      <a:pt x="534439" y="195177"/>
                      <a:pt x="532478" y="191905"/>
                    </a:cubicBezTo>
                    <a:cubicBezTo>
                      <a:pt x="530516" y="188633"/>
                      <a:pt x="526592" y="190597"/>
                      <a:pt x="522668" y="191251"/>
                    </a:cubicBezTo>
                    <a:cubicBezTo>
                      <a:pt x="518744" y="191251"/>
                      <a:pt x="514167" y="194523"/>
                      <a:pt x="512859" y="195832"/>
                    </a:cubicBezTo>
                    <a:cubicBezTo>
                      <a:pt x="512205" y="197141"/>
                      <a:pt x="504357" y="201067"/>
                      <a:pt x="501087" y="201721"/>
                    </a:cubicBezTo>
                    <a:cubicBezTo>
                      <a:pt x="498472" y="201721"/>
                      <a:pt x="497818" y="198449"/>
                      <a:pt x="493894" y="196486"/>
                    </a:cubicBezTo>
                    <a:cubicBezTo>
                      <a:pt x="489970" y="194523"/>
                      <a:pt x="478199" y="206957"/>
                      <a:pt x="474275" y="207611"/>
                    </a:cubicBezTo>
                    <a:cubicBezTo>
                      <a:pt x="469697" y="208920"/>
                      <a:pt x="464466" y="205648"/>
                      <a:pt x="459888" y="204339"/>
                    </a:cubicBezTo>
                    <a:cubicBezTo>
                      <a:pt x="455310" y="203685"/>
                      <a:pt x="457272" y="206957"/>
                      <a:pt x="454002" y="208920"/>
                    </a:cubicBezTo>
                    <a:cubicBezTo>
                      <a:pt x="450732" y="210883"/>
                      <a:pt x="446809" y="214809"/>
                      <a:pt x="442885" y="217427"/>
                    </a:cubicBezTo>
                    <a:cubicBezTo>
                      <a:pt x="438961" y="220044"/>
                      <a:pt x="436999" y="218735"/>
                      <a:pt x="435037" y="214155"/>
                    </a:cubicBezTo>
                    <a:cubicBezTo>
                      <a:pt x="433075" y="209574"/>
                      <a:pt x="436345" y="206957"/>
                      <a:pt x="436999" y="204339"/>
                    </a:cubicBezTo>
                    <a:cubicBezTo>
                      <a:pt x="437653" y="201721"/>
                      <a:pt x="447463" y="201067"/>
                      <a:pt x="450732" y="199104"/>
                    </a:cubicBezTo>
                    <a:cubicBezTo>
                      <a:pt x="454002" y="197141"/>
                      <a:pt x="464466" y="188633"/>
                      <a:pt x="465774" y="186670"/>
                    </a:cubicBezTo>
                    <a:cubicBezTo>
                      <a:pt x="467081" y="184707"/>
                      <a:pt x="457926" y="186670"/>
                      <a:pt x="452694" y="188633"/>
                    </a:cubicBezTo>
                    <a:cubicBezTo>
                      <a:pt x="447463" y="189942"/>
                      <a:pt x="446809" y="186016"/>
                      <a:pt x="444193" y="186016"/>
                    </a:cubicBezTo>
                    <a:cubicBezTo>
                      <a:pt x="441577" y="186016"/>
                      <a:pt x="426536" y="196486"/>
                      <a:pt x="421958" y="197141"/>
                    </a:cubicBezTo>
                    <a:cubicBezTo>
                      <a:pt x="416726" y="198449"/>
                      <a:pt x="433729" y="184053"/>
                      <a:pt x="437653" y="181435"/>
                    </a:cubicBezTo>
                    <a:cubicBezTo>
                      <a:pt x="441577" y="179472"/>
                      <a:pt x="447463" y="181435"/>
                      <a:pt x="452040" y="181435"/>
                    </a:cubicBezTo>
                    <a:cubicBezTo>
                      <a:pt x="456618" y="181435"/>
                      <a:pt x="456618" y="176855"/>
                      <a:pt x="461850" y="176200"/>
                    </a:cubicBezTo>
                    <a:cubicBezTo>
                      <a:pt x="467081" y="176200"/>
                      <a:pt x="467735" y="182744"/>
                      <a:pt x="471659" y="182090"/>
                    </a:cubicBezTo>
                    <a:cubicBezTo>
                      <a:pt x="476237" y="182090"/>
                      <a:pt x="492586" y="163112"/>
                      <a:pt x="493894" y="159840"/>
                    </a:cubicBezTo>
                    <a:cubicBezTo>
                      <a:pt x="494548" y="156568"/>
                      <a:pt x="482776" y="166384"/>
                      <a:pt x="478199" y="166384"/>
                    </a:cubicBezTo>
                    <a:cubicBezTo>
                      <a:pt x="473621" y="166384"/>
                      <a:pt x="476237" y="163112"/>
                      <a:pt x="472967" y="159840"/>
                    </a:cubicBezTo>
                    <a:cubicBezTo>
                      <a:pt x="469697" y="156568"/>
                      <a:pt x="472967" y="159840"/>
                      <a:pt x="465774" y="159840"/>
                    </a:cubicBezTo>
                    <a:cubicBezTo>
                      <a:pt x="458580" y="159840"/>
                      <a:pt x="465774" y="159840"/>
                      <a:pt x="464466" y="157877"/>
                    </a:cubicBezTo>
                    <a:cubicBezTo>
                      <a:pt x="463158" y="155914"/>
                      <a:pt x="459888" y="157877"/>
                      <a:pt x="455964" y="156568"/>
                    </a:cubicBezTo>
                    <a:cubicBezTo>
                      <a:pt x="451386" y="155260"/>
                      <a:pt x="451386" y="154605"/>
                      <a:pt x="448117" y="153297"/>
                    </a:cubicBezTo>
                    <a:cubicBezTo>
                      <a:pt x="444847" y="151988"/>
                      <a:pt x="443539" y="151988"/>
                      <a:pt x="440923" y="148716"/>
                    </a:cubicBezTo>
                    <a:cubicBezTo>
                      <a:pt x="438307" y="145444"/>
                      <a:pt x="435691" y="144135"/>
                      <a:pt x="434383" y="140209"/>
                    </a:cubicBezTo>
                    <a:cubicBezTo>
                      <a:pt x="433075" y="135628"/>
                      <a:pt x="442885" y="145444"/>
                      <a:pt x="443539" y="148061"/>
                    </a:cubicBezTo>
                    <a:cubicBezTo>
                      <a:pt x="444193" y="150679"/>
                      <a:pt x="447463" y="148061"/>
                      <a:pt x="450078" y="148716"/>
                    </a:cubicBezTo>
                    <a:cubicBezTo>
                      <a:pt x="453348" y="149370"/>
                      <a:pt x="456618" y="150679"/>
                      <a:pt x="461850" y="151988"/>
                    </a:cubicBezTo>
                    <a:cubicBezTo>
                      <a:pt x="466427" y="153297"/>
                      <a:pt x="468389" y="151333"/>
                      <a:pt x="470351" y="150679"/>
                    </a:cubicBezTo>
                    <a:cubicBezTo>
                      <a:pt x="472967" y="150679"/>
                      <a:pt x="473621" y="148061"/>
                      <a:pt x="473621" y="144790"/>
                    </a:cubicBezTo>
                    <a:cubicBezTo>
                      <a:pt x="473621" y="141518"/>
                      <a:pt x="465774" y="138246"/>
                      <a:pt x="465120" y="136282"/>
                    </a:cubicBezTo>
                    <a:cubicBezTo>
                      <a:pt x="464466" y="134319"/>
                      <a:pt x="474275" y="137591"/>
                      <a:pt x="477545" y="137591"/>
                    </a:cubicBezTo>
                    <a:cubicBezTo>
                      <a:pt x="480161" y="137591"/>
                      <a:pt x="484738" y="134974"/>
                      <a:pt x="489316" y="133010"/>
                    </a:cubicBezTo>
                    <a:cubicBezTo>
                      <a:pt x="493894" y="131702"/>
                      <a:pt x="491278" y="128430"/>
                      <a:pt x="495856" y="124503"/>
                    </a:cubicBezTo>
                    <a:cubicBezTo>
                      <a:pt x="500433" y="119923"/>
                      <a:pt x="504357" y="121231"/>
                      <a:pt x="508935" y="117960"/>
                    </a:cubicBezTo>
                    <a:cubicBezTo>
                      <a:pt x="514167" y="114688"/>
                      <a:pt x="518744" y="112724"/>
                      <a:pt x="527246" y="110107"/>
                    </a:cubicBezTo>
                    <a:cubicBezTo>
                      <a:pt x="535747" y="107489"/>
                      <a:pt x="540979" y="95710"/>
                      <a:pt x="544903" y="92438"/>
                    </a:cubicBezTo>
                    <a:cubicBezTo>
                      <a:pt x="548827" y="89166"/>
                      <a:pt x="553404" y="90475"/>
                      <a:pt x="561252" y="87858"/>
                    </a:cubicBezTo>
                    <a:cubicBezTo>
                      <a:pt x="569753" y="85240"/>
                      <a:pt x="577601" y="70189"/>
                      <a:pt x="580871" y="64954"/>
                    </a:cubicBezTo>
                    <a:cubicBezTo>
                      <a:pt x="584140" y="59719"/>
                      <a:pt x="578255" y="62336"/>
                      <a:pt x="573677" y="57101"/>
                    </a:cubicBezTo>
                    <a:cubicBezTo>
                      <a:pt x="569099" y="51866"/>
                      <a:pt x="574985" y="52521"/>
                      <a:pt x="578909" y="47940"/>
                    </a:cubicBezTo>
                    <a:cubicBezTo>
                      <a:pt x="583486" y="43359"/>
                      <a:pt x="589372" y="33543"/>
                      <a:pt x="588718" y="30926"/>
                    </a:cubicBezTo>
                    <a:cubicBezTo>
                      <a:pt x="588718" y="28308"/>
                      <a:pt x="574985" y="30926"/>
                      <a:pt x="573023" y="26999"/>
                    </a:cubicBezTo>
                    <a:cubicBezTo>
                      <a:pt x="571061" y="23073"/>
                      <a:pt x="566483" y="26999"/>
                      <a:pt x="563868" y="26345"/>
                    </a:cubicBezTo>
                    <a:cubicBezTo>
                      <a:pt x="560598" y="25036"/>
                      <a:pt x="558636" y="19801"/>
                      <a:pt x="554712" y="19147"/>
                    </a:cubicBezTo>
                    <a:cubicBezTo>
                      <a:pt x="550788" y="17838"/>
                      <a:pt x="554712" y="33543"/>
                      <a:pt x="554712" y="33543"/>
                    </a:cubicBezTo>
                    <a:cubicBezTo>
                      <a:pt x="554712" y="33543"/>
                      <a:pt x="548827" y="30926"/>
                      <a:pt x="547519" y="28963"/>
                    </a:cubicBezTo>
                    <a:cubicBezTo>
                      <a:pt x="546211" y="26999"/>
                      <a:pt x="543595" y="32889"/>
                      <a:pt x="542287" y="32889"/>
                    </a:cubicBezTo>
                    <a:cubicBezTo>
                      <a:pt x="540979" y="32889"/>
                      <a:pt x="534439" y="23728"/>
                      <a:pt x="531824" y="22419"/>
                    </a:cubicBezTo>
                    <a:cubicBezTo>
                      <a:pt x="529208" y="21110"/>
                      <a:pt x="520706" y="29617"/>
                      <a:pt x="514167" y="30926"/>
                    </a:cubicBezTo>
                    <a:cubicBezTo>
                      <a:pt x="507627" y="32889"/>
                      <a:pt x="505665" y="30926"/>
                      <a:pt x="501087" y="28308"/>
                    </a:cubicBezTo>
                    <a:cubicBezTo>
                      <a:pt x="496510" y="25036"/>
                      <a:pt x="493894" y="22419"/>
                      <a:pt x="492586" y="21764"/>
                    </a:cubicBezTo>
                    <a:cubicBezTo>
                      <a:pt x="491278" y="20456"/>
                      <a:pt x="488008" y="26999"/>
                      <a:pt x="486700" y="28963"/>
                    </a:cubicBezTo>
                    <a:cubicBezTo>
                      <a:pt x="484738" y="30926"/>
                      <a:pt x="484084" y="26999"/>
                      <a:pt x="481469" y="26345"/>
                    </a:cubicBezTo>
                    <a:cubicBezTo>
                      <a:pt x="479507" y="25691"/>
                      <a:pt x="476237" y="30271"/>
                      <a:pt x="472967" y="31580"/>
                    </a:cubicBezTo>
                    <a:cubicBezTo>
                      <a:pt x="470351" y="33543"/>
                      <a:pt x="469043" y="30271"/>
                      <a:pt x="465774" y="28308"/>
                    </a:cubicBezTo>
                    <a:cubicBezTo>
                      <a:pt x="462504" y="26345"/>
                      <a:pt x="452694" y="38778"/>
                      <a:pt x="448117" y="40741"/>
                    </a:cubicBezTo>
                    <a:cubicBezTo>
                      <a:pt x="443539" y="42705"/>
                      <a:pt x="453348" y="25691"/>
                      <a:pt x="454002" y="23073"/>
                    </a:cubicBezTo>
                    <a:cubicBezTo>
                      <a:pt x="454002" y="20456"/>
                      <a:pt x="444847" y="15220"/>
                      <a:pt x="442231" y="15220"/>
                    </a:cubicBezTo>
                    <a:cubicBezTo>
                      <a:pt x="439615" y="15220"/>
                      <a:pt x="438961" y="23728"/>
                      <a:pt x="436999" y="26345"/>
                    </a:cubicBezTo>
                    <a:cubicBezTo>
                      <a:pt x="435037" y="28308"/>
                      <a:pt x="426536" y="34852"/>
                      <a:pt x="422612" y="36161"/>
                    </a:cubicBezTo>
                    <a:cubicBezTo>
                      <a:pt x="418034" y="37470"/>
                      <a:pt x="429806" y="23073"/>
                      <a:pt x="431767" y="18492"/>
                    </a:cubicBezTo>
                    <a:cubicBezTo>
                      <a:pt x="433729" y="13912"/>
                      <a:pt x="427844" y="13257"/>
                      <a:pt x="426536" y="9331"/>
                    </a:cubicBezTo>
                    <a:cubicBezTo>
                      <a:pt x="424574" y="5404"/>
                      <a:pt x="423266" y="16529"/>
                      <a:pt x="419996" y="19147"/>
                    </a:cubicBezTo>
                    <a:cubicBezTo>
                      <a:pt x="416726" y="21764"/>
                      <a:pt x="418688" y="12603"/>
                      <a:pt x="419996" y="6713"/>
                    </a:cubicBezTo>
                    <a:cubicBezTo>
                      <a:pt x="420650" y="1478"/>
                      <a:pt x="413457" y="2133"/>
                      <a:pt x="408879" y="169"/>
                    </a:cubicBezTo>
                    <a:cubicBezTo>
                      <a:pt x="404301" y="-1794"/>
                      <a:pt x="401685" y="13912"/>
                      <a:pt x="395146" y="15875"/>
                    </a:cubicBezTo>
                    <a:cubicBezTo>
                      <a:pt x="393184" y="15875"/>
                      <a:pt x="390568" y="19147"/>
                      <a:pt x="390568" y="19147"/>
                    </a:cubicBezTo>
                    <a:cubicBezTo>
                      <a:pt x="390568" y="19147"/>
                      <a:pt x="399069" y="30926"/>
                      <a:pt x="398416" y="32234"/>
                    </a:cubicBezTo>
                    <a:cubicBezTo>
                      <a:pt x="397108" y="33543"/>
                      <a:pt x="389914" y="27654"/>
                      <a:pt x="390568" y="30271"/>
                    </a:cubicBezTo>
                    <a:cubicBezTo>
                      <a:pt x="391222" y="32234"/>
                      <a:pt x="398416" y="41396"/>
                      <a:pt x="393838" y="40741"/>
                    </a:cubicBezTo>
                    <a:cubicBezTo>
                      <a:pt x="389260" y="40741"/>
                      <a:pt x="389260" y="33543"/>
                      <a:pt x="385336" y="36161"/>
                    </a:cubicBezTo>
                    <a:cubicBezTo>
                      <a:pt x="381413" y="38124"/>
                      <a:pt x="378143" y="40741"/>
                      <a:pt x="378797" y="45322"/>
                    </a:cubicBezTo>
                    <a:cubicBezTo>
                      <a:pt x="378797" y="49903"/>
                      <a:pt x="378797" y="50557"/>
                      <a:pt x="382067" y="55793"/>
                    </a:cubicBezTo>
                    <a:cubicBezTo>
                      <a:pt x="385990" y="61028"/>
                      <a:pt x="385990" y="61682"/>
                      <a:pt x="391222" y="63645"/>
                    </a:cubicBezTo>
                    <a:cubicBezTo>
                      <a:pt x="397108" y="65608"/>
                      <a:pt x="399069" y="65608"/>
                      <a:pt x="396454" y="68226"/>
                    </a:cubicBezTo>
                    <a:cubicBezTo>
                      <a:pt x="393838" y="71498"/>
                      <a:pt x="391222" y="68226"/>
                      <a:pt x="387298" y="66263"/>
                    </a:cubicBezTo>
                    <a:cubicBezTo>
                      <a:pt x="383374" y="64300"/>
                      <a:pt x="378797" y="60373"/>
                      <a:pt x="377489" y="61028"/>
                    </a:cubicBezTo>
                    <a:cubicBezTo>
                      <a:pt x="376181" y="61682"/>
                      <a:pt x="371603" y="63645"/>
                      <a:pt x="370949" y="62336"/>
                    </a:cubicBezTo>
                    <a:cubicBezTo>
                      <a:pt x="370949" y="61028"/>
                      <a:pt x="371603" y="58410"/>
                      <a:pt x="367679" y="60373"/>
                    </a:cubicBezTo>
                    <a:cubicBezTo>
                      <a:pt x="363756" y="62336"/>
                      <a:pt x="361140" y="55793"/>
                      <a:pt x="357870" y="56447"/>
                    </a:cubicBezTo>
                    <a:cubicBezTo>
                      <a:pt x="355254" y="57101"/>
                      <a:pt x="350676" y="56447"/>
                      <a:pt x="355254" y="62991"/>
                    </a:cubicBezTo>
                    <a:cubicBezTo>
                      <a:pt x="359832" y="70189"/>
                      <a:pt x="359832" y="70843"/>
                      <a:pt x="359178" y="77387"/>
                    </a:cubicBezTo>
                    <a:cubicBezTo>
                      <a:pt x="358524" y="83931"/>
                      <a:pt x="359178" y="87858"/>
                      <a:pt x="357216" y="90475"/>
                    </a:cubicBezTo>
                    <a:cubicBezTo>
                      <a:pt x="354600" y="92438"/>
                      <a:pt x="351330" y="93093"/>
                      <a:pt x="349368" y="89166"/>
                    </a:cubicBezTo>
                    <a:cubicBezTo>
                      <a:pt x="347407" y="85240"/>
                      <a:pt x="345445" y="78042"/>
                      <a:pt x="342829" y="83931"/>
                    </a:cubicBezTo>
                    <a:cubicBezTo>
                      <a:pt x="340867" y="89821"/>
                      <a:pt x="336289" y="85240"/>
                      <a:pt x="342829" y="95056"/>
                    </a:cubicBezTo>
                    <a:cubicBezTo>
                      <a:pt x="349368" y="104872"/>
                      <a:pt x="351330" y="107489"/>
                      <a:pt x="351330" y="107489"/>
                    </a:cubicBezTo>
                    <a:cubicBezTo>
                      <a:pt x="351330" y="107489"/>
                      <a:pt x="363756" y="112070"/>
                      <a:pt x="361140" y="115996"/>
                    </a:cubicBezTo>
                    <a:cubicBezTo>
                      <a:pt x="358524" y="119923"/>
                      <a:pt x="357216" y="121231"/>
                      <a:pt x="361794" y="125812"/>
                    </a:cubicBezTo>
                    <a:cubicBezTo>
                      <a:pt x="366371" y="130393"/>
                      <a:pt x="368333" y="139554"/>
                      <a:pt x="365718" y="138900"/>
                    </a:cubicBezTo>
                    <a:cubicBezTo>
                      <a:pt x="363102" y="138900"/>
                      <a:pt x="357870" y="129084"/>
                      <a:pt x="356562" y="126467"/>
                    </a:cubicBezTo>
                    <a:cubicBezTo>
                      <a:pt x="354600" y="123849"/>
                      <a:pt x="352638" y="120577"/>
                      <a:pt x="351330" y="121886"/>
                    </a:cubicBezTo>
                    <a:cubicBezTo>
                      <a:pt x="350022" y="123195"/>
                      <a:pt x="349368" y="129084"/>
                      <a:pt x="348714" y="130393"/>
                    </a:cubicBezTo>
                    <a:cubicBezTo>
                      <a:pt x="348061" y="131702"/>
                      <a:pt x="347407" y="124503"/>
                      <a:pt x="343483" y="121231"/>
                    </a:cubicBezTo>
                    <a:cubicBezTo>
                      <a:pt x="339559" y="117960"/>
                      <a:pt x="334981" y="122540"/>
                      <a:pt x="333019" y="125158"/>
                    </a:cubicBezTo>
                    <a:cubicBezTo>
                      <a:pt x="331058" y="127775"/>
                      <a:pt x="325826" y="128430"/>
                      <a:pt x="325172" y="125158"/>
                    </a:cubicBezTo>
                    <a:cubicBezTo>
                      <a:pt x="324518" y="122540"/>
                      <a:pt x="323210" y="109452"/>
                      <a:pt x="320594" y="112070"/>
                    </a:cubicBezTo>
                    <a:cubicBezTo>
                      <a:pt x="317978" y="114688"/>
                      <a:pt x="314055" y="117960"/>
                      <a:pt x="316016" y="121231"/>
                    </a:cubicBezTo>
                    <a:cubicBezTo>
                      <a:pt x="317978" y="125158"/>
                      <a:pt x="319940" y="130393"/>
                      <a:pt x="319940" y="132356"/>
                    </a:cubicBezTo>
                    <a:cubicBezTo>
                      <a:pt x="319940" y="134319"/>
                      <a:pt x="317324" y="144135"/>
                      <a:pt x="314055" y="140209"/>
                    </a:cubicBezTo>
                    <a:cubicBezTo>
                      <a:pt x="310785" y="136282"/>
                      <a:pt x="310131" y="131702"/>
                      <a:pt x="310785" y="127775"/>
                    </a:cubicBezTo>
                    <a:cubicBezTo>
                      <a:pt x="310785" y="123849"/>
                      <a:pt x="309477" y="116651"/>
                      <a:pt x="304245" y="119268"/>
                    </a:cubicBezTo>
                    <a:cubicBezTo>
                      <a:pt x="299014" y="121231"/>
                      <a:pt x="297706" y="123849"/>
                      <a:pt x="297052" y="130393"/>
                    </a:cubicBezTo>
                    <a:cubicBezTo>
                      <a:pt x="296398" y="136937"/>
                      <a:pt x="290512" y="140209"/>
                      <a:pt x="296398" y="142172"/>
                    </a:cubicBezTo>
                    <a:cubicBezTo>
                      <a:pt x="301629" y="144135"/>
                      <a:pt x="308823" y="146753"/>
                      <a:pt x="305553" y="150025"/>
                    </a:cubicBezTo>
                    <a:cubicBezTo>
                      <a:pt x="302283" y="153297"/>
                      <a:pt x="297706" y="145444"/>
                      <a:pt x="295090" y="150025"/>
                    </a:cubicBezTo>
                    <a:cubicBezTo>
                      <a:pt x="293128" y="154605"/>
                      <a:pt x="289858" y="153297"/>
                      <a:pt x="293128" y="157877"/>
                    </a:cubicBezTo>
                    <a:cubicBezTo>
                      <a:pt x="296398" y="162458"/>
                      <a:pt x="295090" y="162458"/>
                      <a:pt x="297052" y="166384"/>
                    </a:cubicBezTo>
                    <a:cubicBezTo>
                      <a:pt x="299014" y="170965"/>
                      <a:pt x="296398" y="170311"/>
                      <a:pt x="300975" y="173583"/>
                    </a:cubicBezTo>
                    <a:cubicBezTo>
                      <a:pt x="305553" y="177509"/>
                      <a:pt x="312093" y="173583"/>
                      <a:pt x="314055" y="180127"/>
                    </a:cubicBezTo>
                    <a:cubicBezTo>
                      <a:pt x="316016" y="186670"/>
                      <a:pt x="312093" y="182744"/>
                      <a:pt x="307515" y="182744"/>
                    </a:cubicBezTo>
                    <a:cubicBezTo>
                      <a:pt x="302937" y="182744"/>
                      <a:pt x="299667" y="180781"/>
                      <a:pt x="296398" y="178163"/>
                    </a:cubicBezTo>
                    <a:cubicBezTo>
                      <a:pt x="293128" y="175546"/>
                      <a:pt x="289204" y="170311"/>
                      <a:pt x="289204" y="170311"/>
                    </a:cubicBezTo>
                    <a:cubicBezTo>
                      <a:pt x="289204" y="170311"/>
                      <a:pt x="287242" y="178163"/>
                      <a:pt x="284626" y="180781"/>
                    </a:cubicBezTo>
                    <a:cubicBezTo>
                      <a:pt x="282011" y="183398"/>
                      <a:pt x="276779" y="185362"/>
                      <a:pt x="279395" y="189288"/>
                    </a:cubicBezTo>
                    <a:cubicBezTo>
                      <a:pt x="281357" y="193214"/>
                      <a:pt x="283318" y="195832"/>
                      <a:pt x="283318" y="195832"/>
                    </a:cubicBezTo>
                    <a:cubicBezTo>
                      <a:pt x="283318" y="195832"/>
                      <a:pt x="276125" y="208920"/>
                      <a:pt x="281357" y="211537"/>
                    </a:cubicBezTo>
                    <a:cubicBezTo>
                      <a:pt x="286588" y="214155"/>
                      <a:pt x="288550" y="212192"/>
                      <a:pt x="293782" y="208920"/>
                    </a:cubicBezTo>
                    <a:cubicBezTo>
                      <a:pt x="299014" y="205648"/>
                      <a:pt x="297052" y="203030"/>
                      <a:pt x="299014" y="205648"/>
                    </a:cubicBezTo>
                    <a:cubicBezTo>
                      <a:pt x="300975" y="208265"/>
                      <a:pt x="296398" y="214155"/>
                      <a:pt x="300975" y="214155"/>
                    </a:cubicBezTo>
                    <a:cubicBezTo>
                      <a:pt x="305553" y="214155"/>
                      <a:pt x="315363" y="203685"/>
                      <a:pt x="317324" y="206302"/>
                    </a:cubicBezTo>
                    <a:cubicBezTo>
                      <a:pt x="319286" y="208920"/>
                      <a:pt x="318632" y="212192"/>
                      <a:pt x="311439" y="215463"/>
                    </a:cubicBezTo>
                    <a:cubicBezTo>
                      <a:pt x="304245" y="218735"/>
                      <a:pt x="298360" y="215463"/>
                      <a:pt x="293782" y="217427"/>
                    </a:cubicBezTo>
                    <a:cubicBezTo>
                      <a:pt x="289204" y="218735"/>
                      <a:pt x="281357" y="221353"/>
                      <a:pt x="285280" y="222662"/>
                    </a:cubicBezTo>
                    <a:cubicBezTo>
                      <a:pt x="289204" y="223970"/>
                      <a:pt x="291820" y="226588"/>
                      <a:pt x="298360" y="227242"/>
                    </a:cubicBezTo>
                    <a:cubicBezTo>
                      <a:pt x="304899" y="228551"/>
                      <a:pt x="314709" y="219390"/>
                      <a:pt x="316016" y="222662"/>
                    </a:cubicBezTo>
                    <a:cubicBezTo>
                      <a:pt x="317324" y="225934"/>
                      <a:pt x="309477" y="231169"/>
                      <a:pt x="309477" y="231169"/>
                    </a:cubicBezTo>
                    <a:cubicBezTo>
                      <a:pt x="309477" y="231169"/>
                      <a:pt x="321248" y="239022"/>
                      <a:pt x="316016" y="242293"/>
                    </a:cubicBezTo>
                    <a:cubicBezTo>
                      <a:pt x="310785" y="245565"/>
                      <a:pt x="307515" y="234441"/>
                      <a:pt x="302937" y="235095"/>
                    </a:cubicBezTo>
                    <a:cubicBezTo>
                      <a:pt x="298360" y="235750"/>
                      <a:pt x="298360" y="232478"/>
                      <a:pt x="294436" y="238367"/>
                    </a:cubicBezTo>
                    <a:cubicBezTo>
                      <a:pt x="290512" y="244257"/>
                      <a:pt x="285934" y="241639"/>
                      <a:pt x="287242" y="245565"/>
                    </a:cubicBezTo>
                    <a:cubicBezTo>
                      <a:pt x="288550" y="249492"/>
                      <a:pt x="291166" y="249492"/>
                      <a:pt x="293128" y="252109"/>
                    </a:cubicBezTo>
                    <a:cubicBezTo>
                      <a:pt x="295090" y="254727"/>
                      <a:pt x="295090" y="259308"/>
                      <a:pt x="298360" y="259962"/>
                    </a:cubicBezTo>
                    <a:cubicBezTo>
                      <a:pt x="300975" y="259962"/>
                      <a:pt x="311439" y="259962"/>
                      <a:pt x="308823" y="263234"/>
                    </a:cubicBezTo>
                    <a:cubicBezTo>
                      <a:pt x="306207" y="266506"/>
                      <a:pt x="302283" y="267815"/>
                      <a:pt x="297052" y="265197"/>
                    </a:cubicBezTo>
                    <a:cubicBezTo>
                      <a:pt x="291820" y="263234"/>
                      <a:pt x="289858" y="256036"/>
                      <a:pt x="284626" y="255381"/>
                    </a:cubicBezTo>
                    <a:cubicBezTo>
                      <a:pt x="279395" y="254727"/>
                      <a:pt x="280703" y="255381"/>
                      <a:pt x="276779" y="258653"/>
                    </a:cubicBezTo>
                    <a:cubicBezTo>
                      <a:pt x="272855" y="262580"/>
                      <a:pt x="270893" y="256690"/>
                      <a:pt x="272855" y="262580"/>
                    </a:cubicBezTo>
                    <a:cubicBezTo>
                      <a:pt x="274817" y="267815"/>
                      <a:pt x="281357" y="267815"/>
                      <a:pt x="280703" y="270432"/>
                    </a:cubicBezTo>
                    <a:cubicBezTo>
                      <a:pt x="280703" y="273050"/>
                      <a:pt x="276125" y="274359"/>
                      <a:pt x="279395" y="276976"/>
                    </a:cubicBezTo>
                    <a:cubicBezTo>
                      <a:pt x="283318" y="279594"/>
                      <a:pt x="297052" y="278939"/>
                      <a:pt x="293128" y="281557"/>
                    </a:cubicBezTo>
                    <a:cubicBezTo>
                      <a:pt x="289858" y="283520"/>
                      <a:pt x="285934" y="285483"/>
                      <a:pt x="281357" y="282211"/>
                    </a:cubicBezTo>
                    <a:cubicBezTo>
                      <a:pt x="276779" y="278939"/>
                      <a:pt x="274817" y="275013"/>
                      <a:pt x="272855" y="273704"/>
                    </a:cubicBezTo>
                    <a:cubicBezTo>
                      <a:pt x="270239" y="271741"/>
                      <a:pt x="265661" y="271741"/>
                      <a:pt x="265661" y="2737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28597A86-8344-C33E-7B1D-153CBF7DB8C2}"/>
                  </a:ext>
                </a:extLst>
              </p:cNvPr>
              <p:cNvSpPr/>
              <p:nvPr/>
            </p:nvSpPr>
            <p:spPr>
              <a:xfrm>
                <a:off x="524510" y="2784411"/>
                <a:ext cx="30002" cy="54495"/>
              </a:xfrm>
              <a:custGeom>
                <a:avLst/>
                <a:gdLst>
                  <a:gd name="connsiteX0" fmla="*/ 8336 w 30002"/>
                  <a:gd name="connsiteY0" fmla="*/ 3039 h 54495"/>
                  <a:gd name="connsiteX1" fmla="*/ 20762 w 30002"/>
                  <a:gd name="connsiteY1" fmla="*/ 1076 h 54495"/>
                  <a:gd name="connsiteX2" fmla="*/ 26647 w 30002"/>
                  <a:gd name="connsiteY2" fmla="*/ 10237 h 54495"/>
                  <a:gd name="connsiteX3" fmla="*/ 26647 w 30002"/>
                  <a:gd name="connsiteY3" fmla="*/ 24634 h 54495"/>
                  <a:gd name="connsiteX4" fmla="*/ 29917 w 30002"/>
                  <a:gd name="connsiteY4" fmla="*/ 32486 h 54495"/>
                  <a:gd name="connsiteX5" fmla="*/ 25993 w 30002"/>
                  <a:gd name="connsiteY5" fmla="*/ 37722 h 54495"/>
                  <a:gd name="connsiteX6" fmla="*/ 28609 w 30002"/>
                  <a:gd name="connsiteY6" fmla="*/ 43611 h 54495"/>
                  <a:gd name="connsiteX7" fmla="*/ 26647 w 30002"/>
                  <a:gd name="connsiteY7" fmla="*/ 48846 h 54495"/>
                  <a:gd name="connsiteX8" fmla="*/ 25339 w 30002"/>
                  <a:gd name="connsiteY8" fmla="*/ 54081 h 54495"/>
                  <a:gd name="connsiteX9" fmla="*/ 7682 w 30002"/>
                  <a:gd name="connsiteY9" fmla="*/ 49501 h 54495"/>
                  <a:gd name="connsiteX10" fmla="*/ 1143 w 30002"/>
                  <a:gd name="connsiteY10" fmla="*/ 37067 h 54495"/>
                  <a:gd name="connsiteX11" fmla="*/ 3105 w 30002"/>
                  <a:gd name="connsiteY11" fmla="*/ 27906 h 54495"/>
                  <a:gd name="connsiteX12" fmla="*/ 489 w 30002"/>
                  <a:gd name="connsiteY12" fmla="*/ 13509 h 54495"/>
                  <a:gd name="connsiteX13" fmla="*/ 8990 w 30002"/>
                  <a:gd name="connsiteY13" fmla="*/ 3693 h 5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002" h="54495">
                    <a:moveTo>
                      <a:pt x="8336" y="3039"/>
                    </a:moveTo>
                    <a:cubicBezTo>
                      <a:pt x="13568" y="3039"/>
                      <a:pt x="15530" y="-2196"/>
                      <a:pt x="20762" y="1076"/>
                    </a:cubicBezTo>
                    <a:cubicBezTo>
                      <a:pt x="25339" y="3693"/>
                      <a:pt x="25993" y="4348"/>
                      <a:pt x="26647" y="10237"/>
                    </a:cubicBezTo>
                    <a:cubicBezTo>
                      <a:pt x="26647" y="16127"/>
                      <a:pt x="25993" y="21362"/>
                      <a:pt x="26647" y="24634"/>
                    </a:cubicBezTo>
                    <a:cubicBezTo>
                      <a:pt x="27301" y="27906"/>
                      <a:pt x="30571" y="29869"/>
                      <a:pt x="29917" y="32486"/>
                    </a:cubicBezTo>
                    <a:cubicBezTo>
                      <a:pt x="29263" y="35104"/>
                      <a:pt x="24685" y="34450"/>
                      <a:pt x="25993" y="37722"/>
                    </a:cubicBezTo>
                    <a:cubicBezTo>
                      <a:pt x="27301" y="40339"/>
                      <a:pt x="28609" y="40994"/>
                      <a:pt x="28609" y="43611"/>
                    </a:cubicBezTo>
                    <a:cubicBezTo>
                      <a:pt x="28609" y="45574"/>
                      <a:pt x="25993" y="46229"/>
                      <a:pt x="26647" y="48846"/>
                    </a:cubicBezTo>
                    <a:cubicBezTo>
                      <a:pt x="26647" y="50809"/>
                      <a:pt x="28609" y="53427"/>
                      <a:pt x="25339" y="54081"/>
                    </a:cubicBezTo>
                    <a:cubicBezTo>
                      <a:pt x="22070" y="54736"/>
                      <a:pt x="12260" y="55390"/>
                      <a:pt x="7682" y="49501"/>
                    </a:cubicBezTo>
                    <a:cubicBezTo>
                      <a:pt x="3105" y="44266"/>
                      <a:pt x="-819" y="39685"/>
                      <a:pt x="1143" y="37067"/>
                    </a:cubicBezTo>
                    <a:cubicBezTo>
                      <a:pt x="2451" y="34450"/>
                      <a:pt x="3105" y="31832"/>
                      <a:pt x="3105" y="27906"/>
                    </a:cubicBezTo>
                    <a:cubicBezTo>
                      <a:pt x="3105" y="23979"/>
                      <a:pt x="-1473" y="16127"/>
                      <a:pt x="489" y="13509"/>
                    </a:cubicBezTo>
                    <a:cubicBezTo>
                      <a:pt x="2451" y="10892"/>
                      <a:pt x="8336" y="3693"/>
                      <a:pt x="8990" y="369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E813F8C2-41A2-F0AD-B728-888AB7462B19}"/>
                  </a:ext>
                </a:extLst>
              </p:cNvPr>
              <p:cNvSpPr/>
              <p:nvPr/>
            </p:nvSpPr>
            <p:spPr>
              <a:xfrm>
                <a:off x="479325" y="2697674"/>
                <a:ext cx="37172" cy="27172"/>
              </a:xfrm>
              <a:custGeom>
                <a:avLst/>
                <a:gdLst>
                  <a:gd name="connsiteX0" fmla="*/ 1204 w 37172"/>
                  <a:gd name="connsiteY0" fmla="*/ 20410 h 27172"/>
                  <a:gd name="connsiteX1" fmla="*/ 18861 w 37172"/>
                  <a:gd name="connsiteY1" fmla="*/ 9286 h 27172"/>
                  <a:gd name="connsiteX2" fmla="*/ 37172 w 37172"/>
                  <a:gd name="connsiteY2" fmla="*/ 779 h 27172"/>
                  <a:gd name="connsiteX3" fmla="*/ 29978 w 37172"/>
                  <a:gd name="connsiteY3" fmla="*/ 11903 h 27172"/>
                  <a:gd name="connsiteX4" fmla="*/ 16899 w 37172"/>
                  <a:gd name="connsiteY4" fmla="*/ 26300 h 27172"/>
                  <a:gd name="connsiteX5" fmla="*/ 8398 w 37172"/>
                  <a:gd name="connsiteY5" fmla="*/ 26300 h 27172"/>
                  <a:gd name="connsiteX6" fmla="*/ 1204 w 37172"/>
                  <a:gd name="connsiteY6" fmla="*/ 19756 h 2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172" h="27172">
                    <a:moveTo>
                      <a:pt x="1204" y="20410"/>
                    </a:moveTo>
                    <a:cubicBezTo>
                      <a:pt x="8398" y="15830"/>
                      <a:pt x="11014" y="12558"/>
                      <a:pt x="18861" y="9286"/>
                    </a:cubicBezTo>
                    <a:cubicBezTo>
                      <a:pt x="26709" y="5359"/>
                      <a:pt x="37172" y="-2493"/>
                      <a:pt x="37172" y="779"/>
                    </a:cubicBezTo>
                    <a:cubicBezTo>
                      <a:pt x="37172" y="4051"/>
                      <a:pt x="33902" y="7323"/>
                      <a:pt x="29978" y="11903"/>
                    </a:cubicBezTo>
                    <a:cubicBezTo>
                      <a:pt x="26055" y="16484"/>
                      <a:pt x="20169" y="23682"/>
                      <a:pt x="16899" y="26300"/>
                    </a:cubicBezTo>
                    <a:cubicBezTo>
                      <a:pt x="14283" y="28263"/>
                      <a:pt x="10360" y="26300"/>
                      <a:pt x="8398" y="26300"/>
                    </a:cubicBezTo>
                    <a:cubicBezTo>
                      <a:pt x="6436" y="26300"/>
                      <a:pt x="-3373" y="23028"/>
                      <a:pt x="1204" y="197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5FE26DCF-392D-5AD1-1EBF-FA0DB9D919C2}"/>
                  </a:ext>
                </a:extLst>
              </p:cNvPr>
              <p:cNvSpPr/>
              <p:nvPr/>
            </p:nvSpPr>
            <p:spPr>
              <a:xfrm>
                <a:off x="455886" y="2693179"/>
                <a:ext cx="14546" cy="15743"/>
              </a:xfrm>
              <a:custGeom>
                <a:avLst/>
                <a:gdLst>
                  <a:gd name="connsiteX0" fmla="*/ 1101 w 14546"/>
                  <a:gd name="connsiteY0" fmla="*/ 10509 h 15743"/>
                  <a:gd name="connsiteX1" fmla="*/ 14180 w 14546"/>
                  <a:gd name="connsiteY1" fmla="*/ 693 h 15743"/>
                  <a:gd name="connsiteX2" fmla="*/ 9602 w 14546"/>
                  <a:gd name="connsiteY2" fmla="*/ 9854 h 15743"/>
                  <a:gd name="connsiteX3" fmla="*/ 3063 w 14546"/>
                  <a:gd name="connsiteY3" fmla="*/ 15744 h 15743"/>
                  <a:gd name="connsiteX4" fmla="*/ 1101 w 14546"/>
                  <a:gd name="connsiteY4" fmla="*/ 10509 h 15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46" h="15743">
                    <a:moveTo>
                      <a:pt x="1101" y="10509"/>
                    </a:moveTo>
                    <a:cubicBezTo>
                      <a:pt x="5678" y="6582"/>
                      <a:pt x="12218" y="-2579"/>
                      <a:pt x="14180" y="693"/>
                    </a:cubicBezTo>
                    <a:cubicBezTo>
                      <a:pt x="16142" y="3311"/>
                      <a:pt x="9602" y="7237"/>
                      <a:pt x="9602" y="9854"/>
                    </a:cubicBezTo>
                    <a:cubicBezTo>
                      <a:pt x="9602" y="12472"/>
                      <a:pt x="5024" y="15744"/>
                      <a:pt x="3063" y="15744"/>
                    </a:cubicBezTo>
                    <a:cubicBezTo>
                      <a:pt x="1101" y="15744"/>
                      <a:pt x="-1515" y="13126"/>
                      <a:pt x="1101" y="105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C993CAFF-B1C8-31D4-A6E5-90B111955695}"/>
                  </a:ext>
                </a:extLst>
              </p:cNvPr>
              <p:cNvSpPr/>
              <p:nvPr/>
            </p:nvSpPr>
            <p:spPr>
              <a:xfrm>
                <a:off x="465112" y="2727836"/>
                <a:ext cx="27492" cy="27548"/>
              </a:xfrm>
              <a:custGeom>
                <a:avLst/>
                <a:gdLst>
                  <a:gd name="connsiteX0" fmla="*/ 2338 w 27492"/>
                  <a:gd name="connsiteY0" fmla="*/ 4645 h 27548"/>
                  <a:gd name="connsiteX1" fmla="*/ 13456 w 27492"/>
                  <a:gd name="connsiteY1" fmla="*/ 64 h 27548"/>
                  <a:gd name="connsiteX2" fmla="*/ 25227 w 27492"/>
                  <a:gd name="connsiteY2" fmla="*/ 1373 h 27548"/>
                  <a:gd name="connsiteX3" fmla="*/ 25227 w 27492"/>
                  <a:gd name="connsiteY3" fmla="*/ 7917 h 27548"/>
                  <a:gd name="connsiteX4" fmla="*/ 15417 w 27492"/>
                  <a:gd name="connsiteY4" fmla="*/ 15115 h 27548"/>
                  <a:gd name="connsiteX5" fmla="*/ 8878 w 27492"/>
                  <a:gd name="connsiteY5" fmla="*/ 26894 h 27548"/>
                  <a:gd name="connsiteX6" fmla="*/ 2338 w 27492"/>
                  <a:gd name="connsiteY6" fmla="*/ 24931 h 27548"/>
                  <a:gd name="connsiteX7" fmla="*/ 1030 w 27492"/>
                  <a:gd name="connsiteY7" fmla="*/ 13806 h 27548"/>
                  <a:gd name="connsiteX8" fmla="*/ 1030 w 27492"/>
                  <a:gd name="connsiteY8" fmla="*/ 4645 h 2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2" h="27548">
                    <a:moveTo>
                      <a:pt x="2338" y="4645"/>
                    </a:moveTo>
                    <a:cubicBezTo>
                      <a:pt x="5608" y="3990"/>
                      <a:pt x="9532" y="-590"/>
                      <a:pt x="13456" y="64"/>
                    </a:cubicBezTo>
                    <a:cubicBezTo>
                      <a:pt x="18033" y="718"/>
                      <a:pt x="23265" y="64"/>
                      <a:pt x="25227" y="1373"/>
                    </a:cubicBezTo>
                    <a:cubicBezTo>
                      <a:pt x="27189" y="1373"/>
                      <a:pt x="29151" y="4645"/>
                      <a:pt x="25227" y="7917"/>
                    </a:cubicBezTo>
                    <a:cubicBezTo>
                      <a:pt x="21957" y="11188"/>
                      <a:pt x="17379" y="11843"/>
                      <a:pt x="15417" y="15115"/>
                    </a:cubicBezTo>
                    <a:cubicBezTo>
                      <a:pt x="13456" y="18387"/>
                      <a:pt x="10840" y="25585"/>
                      <a:pt x="8878" y="26894"/>
                    </a:cubicBezTo>
                    <a:cubicBezTo>
                      <a:pt x="6916" y="28203"/>
                      <a:pt x="3646" y="27548"/>
                      <a:pt x="2338" y="24931"/>
                    </a:cubicBezTo>
                    <a:cubicBezTo>
                      <a:pt x="1030" y="22313"/>
                      <a:pt x="376" y="17078"/>
                      <a:pt x="1030" y="13806"/>
                    </a:cubicBezTo>
                    <a:cubicBezTo>
                      <a:pt x="1684" y="10534"/>
                      <a:pt x="-1586" y="5299"/>
                      <a:pt x="1030" y="46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0FEBC600-AC22-2E19-6ABA-A2D3848D0789}"/>
                  </a:ext>
                </a:extLst>
              </p:cNvPr>
              <p:cNvSpPr/>
              <p:nvPr/>
            </p:nvSpPr>
            <p:spPr>
              <a:xfrm>
                <a:off x="417749" y="2727131"/>
                <a:ext cx="48842" cy="62114"/>
              </a:xfrm>
              <a:custGeom>
                <a:avLst/>
                <a:gdLst>
                  <a:gd name="connsiteX0" fmla="*/ 0 w 48842"/>
                  <a:gd name="connsiteY0" fmla="*/ 36106 h 62114"/>
                  <a:gd name="connsiteX1" fmla="*/ 6540 w 48842"/>
                  <a:gd name="connsiteY1" fmla="*/ 25636 h 62114"/>
                  <a:gd name="connsiteX2" fmla="*/ 8502 w 48842"/>
                  <a:gd name="connsiteY2" fmla="*/ 13202 h 62114"/>
                  <a:gd name="connsiteX3" fmla="*/ 15695 w 48842"/>
                  <a:gd name="connsiteY3" fmla="*/ 8621 h 62114"/>
                  <a:gd name="connsiteX4" fmla="*/ 22889 w 48842"/>
                  <a:gd name="connsiteY4" fmla="*/ 4041 h 62114"/>
                  <a:gd name="connsiteX5" fmla="*/ 22889 w 48842"/>
                  <a:gd name="connsiteY5" fmla="*/ 16474 h 62114"/>
                  <a:gd name="connsiteX6" fmla="*/ 35314 w 48842"/>
                  <a:gd name="connsiteY6" fmla="*/ 4695 h 62114"/>
                  <a:gd name="connsiteX7" fmla="*/ 43815 w 48842"/>
                  <a:gd name="connsiteY7" fmla="*/ 1423 h 62114"/>
                  <a:gd name="connsiteX8" fmla="*/ 45777 w 48842"/>
                  <a:gd name="connsiteY8" fmla="*/ 21055 h 62114"/>
                  <a:gd name="connsiteX9" fmla="*/ 47739 w 48842"/>
                  <a:gd name="connsiteY9" fmla="*/ 38069 h 62114"/>
                  <a:gd name="connsiteX10" fmla="*/ 45777 w 48842"/>
                  <a:gd name="connsiteY10" fmla="*/ 51157 h 62114"/>
                  <a:gd name="connsiteX11" fmla="*/ 34660 w 48842"/>
                  <a:gd name="connsiteY11" fmla="*/ 55738 h 62114"/>
                  <a:gd name="connsiteX12" fmla="*/ 26158 w 48842"/>
                  <a:gd name="connsiteY12" fmla="*/ 54429 h 62114"/>
                  <a:gd name="connsiteX13" fmla="*/ 17657 w 48842"/>
                  <a:gd name="connsiteY13" fmla="*/ 60973 h 62114"/>
                  <a:gd name="connsiteX14" fmla="*/ 17657 w 48842"/>
                  <a:gd name="connsiteY14" fmla="*/ 49848 h 62114"/>
                  <a:gd name="connsiteX15" fmla="*/ 25505 w 48842"/>
                  <a:gd name="connsiteY15" fmla="*/ 43958 h 62114"/>
                  <a:gd name="connsiteX16" fmla="*/ 20927 w 48842"/>
                  <a:gd name="connsiteY16" fmla="*/ 32834 h 62114"/>
                  <a:gd name="connsiteX17" fmla="*/ 30736 w 48842"/>
                  <a:gd name="connsiteY17" fmla="*/ 25636 h 62114"/>
                  <a:gd name="connsiteX18" fmla="*/ 24197 w 48842"/>
                  <a:gd name="connsiteY18" fmla="*/ 23018 h 62114"/>
                  <a:gd name="connsiteX19" fmla="*/ 17003 w 48842"/>
                  <a:gd name="connsiteY19" fmla="*/ 28253 h 62114"/>
                  <a:gd name="connsiteX20" fmla="*/ 5886 w 48842"/>
                  <a:gd name="connsiteY20" fmla="*/ 38723 h 62114"/>
                  <a:gd name="connsiteX21" fmla="*/ 1962 w 48842"/>
                  <a:gd name="connsiteY21" fmla="*/ 36760 h 6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8842" h="62114">
                    <a:moveTo>
                      <a:pt x="0" y="36106"/>
                    </a:moveTo>
                    <a:cubicBezTo>
                      <a:pt x="2616" y="30871"/>
                      <a:pt x="5232" y="29562"/>
                      <a:pt x="6540" y="25636"/>
                    </a:cubicBezTo>
                    <a:cubicBezTo>
                      <a:pt x="7848" y="21709"/>
                      <a:pt x="6540" y="17128"/>
                      <a:pt x="8502" y="13202"/>
                    </a:cubicBezTo>
                    <a:cubicBezTo>
                      <a:pt x="10463" y="9276"/>
                      <a:pt x="13079" y="9276"/>
                      <a:pt x="15695" y="8621"/>
                    </a:cubicBezTo>
                    <a:cubicBezTo>
                      <a:pt x="18311" y="7967"/>
                      <a:pt x="22889" y="769"/>
                      <a:pt x="22889" y="4041"/>
                    </a:cubicBezTo>
                    <a:cubicBezTo>
                      <a:pt x="22889" y="6658"/>
                      <a:pt x="19619" y="18437"/>
                      <a:pt x="22889" y="16474"/>
                    </a:cubicBezTo>
                    <a:cubicBezTo>
                      <a:pt x="25505" y="14511"/>
                      <a:pt x="32044" y="6658"/>
                      <a:pt x="35314" y="4695"/>
                    </a:cubicBezTo>
                    <a:cubicBezTo>
                      <a:pt x="38584" y="2732"/>
                      <a:pt x="42507" y="-2503"/>
                      <a:pt x="43815" y="1423"/>
                    </a:cubicBezTo>
                    <a:cubicBezTo>
                      <a:pt x="44469" y="5350"/>
                      <a:pt x="46431" y="15165"/>
                      <a:pt x="45777" y="21055"/>
                    </a:cubicBezTo>
                    <a:cubicBezTo>
                      <a:pt x="44469" y="26944"/>
                      <a:pt x="45777" y="33488"/>
                      <a:pt x="47739" y="38069"/>
                    </a:cubicBezTo>
                    <a:cubicBezTo>
                      <a:pt x="49701" y="42650"/>
                      <a:pt x="49047" y="49194"/>
                      <a:pt x="45777" y="51157"/>
                    </a:cubicBezTo>
                    <a:cubicBezTo>
                      <a:pt x="42507" y="53120"/>
                      <a:pt x="38584" y="57046"/>
                      <a:pt x="34660" y="55738"/>
                    </a:cubicBezTo>
                    <a:cubicBezTo>
                      <a:pt x="31390" y="54429"/>
                      <a:pt x="28774" y="51157"/>
                      <a:pt x="26158" y="54429"/>
                    </a:cubicBezTo>
                    <a:cubicBezTo>
                      <a:pt x="23543" y="57701"/>
                      <a:pt x="20927" y="64899"/>
                      <a:pt x="17657" y="60973"/>
                    </a:cubicBezTo>
                    <a:cubicBezTo>
                      <a:pt x="14387" y="57701"/>
                      <a:pt x="13733" y="51811"/>
                      <a:pt x="17657" y="49848"/>
                    </a:cubicBezTo>
                    <a:cubicBezTo>
                      <a:pt x="20927" y="47885"/>
                      <a:pt x="25505" y="47230"/>
                      <a:pt x="25505" y="43958"/>
                    </a:cubicBezTo>
                    <a:cubicBezTo>
                      <a:pt x="25505" y="40686"/>
                      <a:pt x="18311" y="32834"/>
                      <a:pt x="20927" y="32834"/>
                    </a:cubicBezTo>
                    <a:cubicBezTo>
                      <a:pt x="23543" y="32834"/>
                      <a:pt x="32044" y="26944"/>
                      <a:pt x="30736" y="25636"/>
                    </a:cubicBezTo>
                    <a:cubicBezTo>
                      <a:pt x="28774" y="23672"/>
                      <a:pt x="26158" y="23018"/>
                      <a:pt x="24197" y="23018"/>
                    </a:cubicBezTo>
                    <a:cubicBezTo>
                      <a:pt x="22235" y="23018"/>
                      <a:pt x="20273" y="24981"/>
                      <a:pt x="17003" y="28253"/>
                    </a:cubicBezTo>
                    <a:cubicBezTo>
                      <a:pt x="13733" y="31525"/>
                      <a:pt x="8502" y="36760"/>
                      <a:pt x="5886" y="38723"/>
                    </a:cubicBezTo>
                    <a:cubicBezTo>
                      <a:pt x="3924" y="40032"/>
                      <a:pt x="654" y="38723"/>
                      <a:pt x="1962" y="367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246A23FD-CB51-C7FC-C3AA-E3ED454868C0}"/>
                  </a:ext>
                </a:extLst>
              </p:cNvPr>
              <p:cNvSpPr/>
              <p:nvPr/>
            </p:nvSpPr>
            <p:spPr>
              <a:xfrm>
                <a:off x="453676" y="2599640"/>
                <a:ext cx="78661" cy="67109"/>
              </a:xfrm>
              <a:custGeom>
                <a:avLst/>
                <a:gdLst>
                  <a:gd name="connsiteX0" fmla="*/ 3311 w 78661"/>
                  <a:gd name="connsiteY0" fmla="*/ 53660 h 67109"/>
                  <a:gd name="connsiteX1" fmla="*/ 11812 w 78661"/>
                  <a:gd name="connsiteY1" fmla="*/ 53660 h 67109"/>
                  <a:gd name="connsiteX2" fmla="*/ 20314 w 78661"/>
                  <a:gd name="connsiteY2" fmla="*/ 56277 h 67109"/>
                  <a:gd name="connsiteX3" fmla="*/ 39278 w 78661"/>
                  <a:gd name="connsiteY3" fmla="*/ 51697 h 67109"/>
                  <a:gd name="connsiteX4" fmla="*/ 20968 w 78661"/>
                  <a:gd name="connsiteY4" fmla="*/ 48425 h 67109"/>
                  <a:gd name="connsiteX5" fmla="*/ 30123 w 78661"/>
                  <a:gd name="connsiteY5" fmla="*/ 37955 h 67109"/>
                  <a:gd name="connsiteX6" fmla="*/ 46472 w 78661"/>
                  <a:gd name="connsiteY6" fmla="*/ 33374 h 67109"/>
                  <a:gd name="connsiteX7" fmla="*/ 39278 w 78661"/>
                  <a:gd name="connsiteY7" fmla="*/ 29448 h 67109"/>
                  <a:gd name="connsiteX8" fmla="*/ 30777 w 78661"/>
                  <a:gd name="connsiteY8" fmla="*/ 28793 h 67109"/>
                  <a:gd name="connsiteX9" fmla="*/ 24891 w 78661"/>
                  <a:gd name="connsiteY9" fmla="*/ 20286 h 67109"/>
                  <a:gd name="connsiteX10" fmla="*/ 16390 w 78661"/>
                  <a:gd name="connsiteY10" fmla="*/ 16360 h 67109"/>
                  <a:gd name="connsiteX11" fmla="*/ 19660 w 78661"/>
                  <a:gd name="connsiteY11" fmla="*/ 11124 h 67109"/>
                  <a:gd name="connsiteX12" fmla="*/ 19660 w 78661"/>
                  <a:gd name="connsiteY12" fmla="*/ 4581 h 67109"/>
                  <a:gd name="connsiteX13" fmla="*/ 32739 w 78661"/>
                  <a:gd name="connsiteY13" fmla="*/ 0 h 67109"/>
                  <a:gd name="connsiteX14" fmla="*/ 43202 w 78661"/>
                  <a:gd name="connsiteY14" fmla="*/ 4581 h 67109"/>
                  <a:gd name="connsiteX15" fmla="*/ 49088 w 78661"/>
                  <a:gd name="connsiteY15" fmla="*/ 13742 h 67109"/>
                  <a:gd name="connsiteX16" fmla="*/ 51050 w 78661"/>
                  <a:gd name="connsiteY16" fmla="*/ 25521 h 67109"/>
                  <a:gd name="connsiteX17" fmla="*/ 61513 w 78661"/>
                  <a:gd name="connsiteY17" fmla="*/ 31411 h 67109"/>
                  <a:gd name="connsiteX18" fmla="*/ 74592 w 78661"/>
                  <a:gd name="connsiteY18" fmla="*/ 39918 h 67109"/>
                  <a:gd name="connsiteX19" fmla="*/ 76554 w 78661"/>
                  <a:gd name="connsiteY19" fmla="*/ 49079 h 67109"/>
                  <a:gd name="connsiteX20" fmla="*/ 67399 w 78661"/>
                  <a:gd name="connsiteY20" fmla="*/ 51042 h 67109"/>
                  <a:gd name="connsiteX21" fmla="*/ 60859 w 78661"/>
                  <a:gd name="connsiteY21" fmla="*/ 56277 h 67109"/>
                  <a:gd name="connsiteX22" fmla="*/ 69361 w 78661"/>
                  <a:gd name="connsiteY22" fmla="*/ 59549 h 67109"/>
                  <a:gd name="connsiteX23" fmla="*/ 53012 w 78661"/>
                  <a:gd name="connsiteY23" fmla="*/ 66748 h 67109"/>
                  <a:gd name="connsiteX24" fmla="*/ 50396 w 78661"/>
                  <a:gd name="connsiteY24" fmla="*/ 58241 h 67109"/>
                  <a:gd name="connsiteX25" fmla="*/ 37971 w 78661"/>
                  <a:gd name="connsiteY25" fmla="*/ 63476 h 67109"/>
                  <a:gd name="connsiteX26" fmla="*/ 29469 w 78661"/>
                  <a:gd name="connsiteY26" fmla="*/ 66748 h 67109"/>
                  <a:gd name="connsiteX27" fmla="*/ 20968 w 78661"/>
                  <a:gd name="connsiteY27" fmla="*/ 64130 h 67109"/>
                  <a:gd name="connsiteX28" fmla="*/ 11812 w 78661"/>
                  <a:gd name="connsiteY28" fmla="*/ 62821 h 67109"/>
                  <a:gd name="connsiteX29" fmla="*/ 3311 w 78661"/>
                  <a:gd name="connsiteY29" fmla="*/ 66093 h 67109"/>
                  <a:gd name="connsiteX30" fmla="*/ 695 w 78661"/>
                  <a:gd name="connsiteY30" fmla="*/ 53005 h 6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8661" h="67109">
                    <a:moveTo>
                      <a:pt x="3311" y="53660"/>
                    </a:moveTo>
                    <a:cubicBezTo>
                      <a:pt x="6580" y="51697"/>
                      <a:pt x="8542" y="50388"/>
                      <a:pt x="11812" y="53660"/>
                    </a:cubicBezTo>
                    <a:cubicBezTo>
                      <a:pt x="14428" y="56277"/>
                      <a:pt x="13774" y="56932"/>
                      <a:pt x="20314" y="56277"/>
                    </a:cubicBezTo>
                    <a:cubicBezTo>
                      <a:pt x="26853" y="55623"/>
                      <a:pt x="42548" y="54969"/>
                      <a:pt x="39278" y="51697"/>
                    </a:cubicBezTo>
                    <a:cubicBezTo>
                      <a:pt x="36009" y="48425"/>
                      <a:pt x="17044" y="53005"/>
                      <a:pt x="20968" y="48425"/>
                    </a:cubicBezTo>
                    <a:cubicBezTo>
                      <a:pt x="24891" y="43844"/>
                      <a:pt x="26199" y="37955"/>
                      <a:pt x="30123" y="37955"/>
                    </a:cubicBezTo>
                    <a:cubicBezTo>
                      <a:pt x="34047" y="37955"/>
                      <a:pt x="47780" y="36646"/>
                      <a:pt x="46472" y="33374"/>
                    </a:cubicBezTo>
                    <a:cubicBezTo>
                      <a:pt x="45164" y="30102"/>
                      <a:pt x="44510" y="29448"/>
                      <a:pt x="39278" y="29448"/>
                    </a:cubicBezTo>
                    <a:cubicBezTo>
                      <a:pt x="34047" y="29448"/>
                      <a:pt x="30777" y="28793"/>
                      <a:pt x="30777" y="28793"/>
                    </a:cubicBezTo>
                    <a:cubicBezTo>
                      <a:pt x="30777" y="28793"/>
                      <a:pt x="28161" y="19632"/>
                      <a:pt x="24891" y="20286"/>
                    </a:cubicBezTo>
                    <a:cubicBezTo>
                      <a:pt x="21622" y="20940"/>
                      <a:pt x="15736" y="20286"/>
                      <a:pt x="16390" y="16360"/>
                    </a:cubicBezTo>
                    <a:cubicBezTo>
                      <a:pt x="17044" y="13088"/>
                      <a:pt x="19006" y="13088"/>
                      <a:pt x="19660" y="11124"/>
                    </a:cubicBezTo>
                    <a:cubicBezTo>
                      <a:pt x="20314" y="9161"/>
                      <a:pt x="15736" y="4581"/>
                      <a:pt x="19660" y="4581"/>
                    </a:cubicBezTo>
                    <a:cubicBezTo>
                      <a:pt x="24237" y="4581"/>
                      <a:pt x="28815" y="0"/>
                      <a:pt x="32739" y="0"/>
                    </a:cubicBezTo>
                    <a:cubicBezTo>
                      <a:pt x="36663" y="0"/>
                      <a:pt x="40586" y="654"/>
                      <a:pt x="43202" y="4581"/>
                    </a:cubicBezTo>
                    <a:cubicBezTo>
                      <a:pt x="45164" y="8507"/>
                      <a:pt x="49088" y="8507"/>
                      <a:pt x="49088" y="13742"/>
                    </a:cubicBezTo>
                    <a:cubicBezTo>
                      <a:pt x="49088" y="18977"/>
                      <a:pt x="47126" y="21595"/>
                      <a:pt x="51050" y="25521"/>
                    </a:cubicBezTo>
                    <a:cubicBezTo>
                      <a:pt x="55628" y="29448"/>
                      <a:pt x="56282" y="26176"/>
                      <a:pt x="61513" y="31411"/>
                    </a:cubicBezTo>
                    <a:cubicBezTo>
                      <a:pt x="66745" y="36646"/>
                      <a:pt x="71977" y="37300"/>
                      <a:pt x="74592" y="39918"/>
                    </a:cubicBezTo>
                    <a:cubicBezTo>
                      <a:pt x="77208" y="42535"/>
                      <a:pt x="81132" y="45153"/>
                      <a:pt x="76554" y="49079"/>
                    </a:cubicBezTo>
                    <a:cubicBezTo>
                      <a:pt x="71977" y="53005"/>
                      <a:pt x="70669" y="49079"/>
                      <a:pt x="67399" y="51042"/>
                    </a:cubicBezTo>
                    <a:cubicBezTo>
                      <a:pt x="63475" y="53005"/>
                      <a:pt x="55628" y="55623"/>
                      <a:pt x="60859" y="56277"/>
                    </a:cubicBezTo>
                    <a:cubicBezTo>
                      <a:pt x="66091" y="56932"/>
                      <a:pt x="71977" y="56277"/>
                      <a:pt x="69361" y="59549"/>
                    </a:cubicBezTo>
                    <a:cubicBezTo>
                      <a:pt x="67399" y="62167"/>
                      <a:pt x="54320" y="68711"/>
                      <a:pt x="53012" y="66748"/>
                    </a:cubicBezTo>
                    <a:cubicBezTo>
                      <a:pt x="51050" y="64785"/>
                      <a:pt x="54320" y="58241"/>
                      <a:pt x="50396" y="58241"/>
                    </a:cubicBezTo>
                    <a:cubicBezTo>
                      <a:pt x="46472" y="58241"/>
                      <a:pt x="42548" y="62167"/>
                      <a:pt x="37971" y="63476"/>
                    </a:cubicBezTo>
                    <a:cubicBezTo>
                      <a:pt x="33393" y="64785"/>
                      <a:pt x="29469" y="66748"/>
                      <a:pt x="29469" y="66748"/>
                    </a:cubicBezTo>
                    <a:lnTo>
                      <a:pt x="20968" y="64130"/>
                    </a:lnTo>
                    <a:cubicBezTo>
                      <a:pt x="20968" y="64130"/>
                      <a:pt x="15736" y="62167"/>
                      <a:pt x="11812" y="62821"/>
                    </a:cubicBezTo>
                    <a:cubicBezTo>
                      <a:pt x="7888" y="64130"/>
                      <a:pt x="5273" y="68711"/>
                      <a:pt x="3311" y="66093"/>
                    </a:cubicBezTo>
                    <a:cubicBezTo>
                      <a:pt x="1349" y="64130"/>
                      <a:pt x="-1267" y="54314"/>
                      <a:pt x="695" y="5300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7CF2F0D-6401-896E-1FE5-15704B9038E2}"/>
                  </a:ext>
                </a:extLst>
              </p:cNvPr>
              <p:cNvSpPr/>
              <p:nvPr/>
            </p:nvSpPr>
            <p:spPr>
              <a:xfrm>
                <a:off x="595509" y="2741826"/>
                <a:ext cx="4556" cy="7064"/>
              </a:xfrm>
              <a:custGeom>
                <a:avLst/>
                <a:gdLst>
                  <a:gd name="connsiteX0" fmla="*/ 1426 w 4556"/>
                  <a:gd name="connsiteY0" fmla="*/ 470 h 7064"/>
                  <a:gd name="connsiteX1" fmla="*/ 2734 w 4556"/>
                  <a:gd name="connsiteY1" fmla="*/ 7014 h 7064"/>
                  <a:gd name="connsiteX2" fmla="*/ 1426 w 4556"/>
                  <a:gd name="connsiteY2" fmla="*/ 470 h 7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56" h="7064">
                    <a:moveTo>
                      <a:pt x="1426" y="470"/>
                    </a:moveTo>
                    <a:cubicBezTo>
                      <a:pt x="-1190" y="1779"/>
                      <a:pt x="118" y="7669"/>
                      <a:pt x="2734" y="7014"/>
                    </a:cubicBezTo>
                    <a:cubicBezTo>
                      <a:pt x="5350" y="7014"/>
                      <a:pt x="5350" y="-2147"/>
                      <a:pt x="1426" y="4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30100BDA-5D4B-02AC-B61C-FCF67C5A3512}"/>
                  </a:ext>
                </a:extLst>
              </p:cNvPr>
              <p:cNvSpPr/>
              <p:nvPr/>
            </p:nvSpPr>
            <p:spPr>
              <a:xfrm>
                <a:off x="461389" y="2412484"/>
                <a:ext cx="99222" cy="126058"/>
              </a:xfrm>
              <a:custGeom>
                <a:avLst/>
                <a:gdLst>
                  <a:gd name="connsiteX0" fmla="*/ 9986 w 99222"/>
                  <a:gd name="connsiteY0" fmla="*/ 21595 h 126058"/>
                  <a:gd name="connsiteX1" fmla="*/ 16525 w 99222"/>
                  <a:gd name="connsiteY1" fmla="*/ 35337 h 126058"/>
                  <a:gd name="connsiteX2" fmla="*/ 19141 w 99222"/>
                  <a:gd name="connsiteY2" fmla="*/ 26176 h 126058"/>
                  <a:gd name="connsiteX3" fmla="*/ 22411 w 99222"/>
                  <a:gd name="connsiteY3" fmla="*/ 26176 h 126058"/>
                  <a:gd name="connsiteX4" fmla="*/ 29604 w 99222"/>
                  <a:gd name="connsiteY4" fmla="*/ 20940 h 126058"/>
                  <a:gd name="connsiteX5" fmla="*/ 32874 w 99222"/>
                  <a:gd name="connsiteY5" fmla="*/ 33374 h 126058"/>
                  <a:gd name="connsiteX6" fmla="*/ 40068 w 99222"/>
                  <a:gd name="connsiteY6" fmla="*/ 30102 h 126058"/>
                  <a:gd name="connsiteX7" fmla="*/ 45953 w 99222"/>
                  <a:gd name="connsiteY7" fmla="*/ 39263 h 126058"/>
                  <a:gd name="connsiteX8" fmla="*/ 43991 w 99222"/>
                  <a:gd name="connsiteY8" fmla="*/ 22904 h 126058"/>
                  <a:gd name="connsiteX9" fmla="*/ 47261 w 99222"/>
                  <a:gd name="connsiteY9" fmla="*/ 15705 h 126058"/>
                  <a:gd name="connsiteX10" fmla="*/ 43991 w 99222"/>
                  <a:gd name="connsiteY10" fmla="*/ 4581 h 126058"/>
                  <a:gd name="connsiteX11" fmla="*/ 53801 w 99222"/>
                  <a:gd name="connsiteY11" fmla="*/ 0 h 126058"/>
                  <a:gd name="connsiteX12" fmla="*/ 59686 w 99222"/>
                  <a:gd name="connsiteY12" fmla="*/ 7853 h 126058"/>
                  <a:gd name="connsiteX13" fmla="*/ 62302 w 99222"/>
                  <a:gd name="connsiteY13" fmla="*/ 16360 h 126058"/>
                  <a:gd name="connsiteX14" fmla="*/ 62302 w 99222"/>
                  <a:gd name="connsiteY14" fmla="*/ 34683 h 126058"/>
                  <a:gd name="connsiteX15" fmla="*/ 57725 w 99222"/>
                  <a:gd name="connsiteY15" fmla="*/ 49079 h 126058"/>
                  <a:gd name="connsiteX16" fmla="*/ 60340 w 99222"/>
                  <a:gd name="connsiteY16" fmla="*/ 57586 h 126058"/>
                  <a:gd name="connsiteX17" fmla="*/ 59033 w 99222"/>
                  <a:gd name="connsiteY17" fmla="*/ 66093 h 126058"/>
                  <a:gd name="connsiteX18" fmla="*/ 55763 w 99222"/>
                  <a:gd name="connsiteY18" fmla="*/ 72637 h 126058"/>
                  <a:gd name="connsiteX19" fmla="*/ 63610 w 99222"/>
                  <a:gd name="connsiteY19" fmla="*/ 72637 h 126058"/>
                  <a:gd name="connsiteX20" fmla="*/ 66226 w 99222"/>
                  <a:gd name="connsiteY20" fmla="*/ 79181 h 126058"/>
                  <a:gd name="connsiteX21" fmla="*/ 73420 w 99222"/>
                  <a:gd name="connsiteY21" fmla="*/ 84416 h 126058"/>
                  <a:gd name="connsiteX22" fmla="*/ 76689 w 99222"/>
                  <a:gd name="connsiteY22" fmla="*/ 87688 h 126058"/>
                  <a:gd name="connsiteX23" fmla="*/ 91731 w 99222"/>
                  <a:gd name="connsiteY23" fmla="*/ 88997 h 126058"/>
                  <a:gd name="connsiteX24" fmla="*/ 98270 w 99222"/>
                  <a:gd name="connsiteY24" fmla="*/ 94232 h 126058"/>
                  <a:gd name="connsiteX25" fmla="*/ 88461 w 99222"/>
                  <a:gd name="connsiteY25" fmla="*/ 105357 h 126058"/>
                  <a:gd name="connsiteX26" fmla="*/ 80613 w 99222"/>
                  <a:gd name="connsiteY26" fmla="*/ 108629 h 126058"/>
                  <a:gd name="connsiteX27" fmla="*/ 69496 w 99222"/>
                  <a:gd name="connsiteY27" fmla="*/ 117136 h 126058"/>
                  <a:gd name="connsiteX28" fmla="*/ 56417 w 99222"/>
                  <a:gd name="connsiteY28" fmla="*/ 124988 h 126058"/>
                  <a:gd name="connsiteX29" fmla="*/ 62302 w 99222"/>
                  <a:gd name="connsiteY29" fmla="*/ 109283 h 126058"/>
                  <a:gd name="connsiteX30" fmla="*/ 79959 w 99222"/>
                  <a:gd name="connsiteY30" fmla="*/ 98813 h 126058"/>
                  <a:gd name="connsiteX31" fmla="*/ 67534 w 99222"/>
                  <a:gd name="connsiteY31" fmla="*/ 97504 h 126058"/>
                  <a:gd name="connsiteX32" fmla="*/ 62956 w 99222"/>
                  <a:gd name="connsiteY32" fmla="*/ 86379 h 126058"/>
                  <a:gd name="connsiteX33" fmla="*/ 57725 w 99222"/>
                  <a:gd name="connsiteY33" fmla="*/ 100121 h 126058"/>
                  <a:gd name="connsiteX34" fmla="*/ 51185 w 99222"/>
                  <a:gd name="connsiteY34" fmla="*/ 89651 h 126058"/>
                  <a:gd name="connsiteX35" fmla="*/ 36798 w 99222"/>
                  <a:gd name="connsiteY35" fmla="*/ 92269 h 126058"/>
                  <a:gd name="connsiteX36" fmla="*/ 36798 w 99222"/>
                  <a:gd name="connsiteY36" fmla="*/ 84416 h 126058"/>
                  <a:gd name="connsiteX37" fmla="*/ 28950 w 99222"/>
                  <a:gd name="connsiteY37" fmla="*/ 81799 h 126058"/>
                  <a:gd name="connsiteX38" fmla="*/ 28950 w 99222"/>
                  <a:gd name="connsiteY38" fmla="*/ 74600 h 126058"/>
                  <a:gd name="connsiteX39" fmla="*/ 25027 w 99222"/>
                  <a:gd name="connsiteY39" fmla="*/ 61513 h 126058"/>
                  <a:gd name="connsiteX40" fmla="*/ 40068 w 99222"/>
                  <a:gd name="connsiteY40" fmla="*/ 66093 h 126058"/>
                  <a:gd name="connsiteX41" fmla="*/ 28950 w 99222"/>
                  <a:gd name="connsiteY41" fmla="*/ 54314 h 126058"/>
                  <a:gd name="connsiteX42" fmla="*/ 22411 w 99222"/>
                  <a:gd name="connsiteY42" fmla="*/ 42535 h 126058"/>
                  <a:gd name="connsiteX43" fmla="*/ 13909 w 99222"/>
                  <a:gd name="connsiteY43" fmla="*/ 52351 h 126058"/>
                  <a:gd name="connsiteX44" fmla="*/ 2138 w 99222"/>
                  <a:gd name="connsiteY44" fmla="*/ 43844 h 126058"/>
                  <a:gd name="connsiteX45" fmla="*/ 830 w 99222"/>
                  <a:gd name="connsiteY45" fmla="*/ 34028 h 126058"/>
                  <a:gd name="connsiteX46" fmla="*/ 2138 w 99222"/>
                  <a:gd name="connsiteY46" fmla="*/ 27484 h 126058"/>
                  <a:gd name="connsiteX47" fmla="*/ 8024 w 99222"/>
                  <a:gd name="connsiteY47" fmla="*/ 20286 h 12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9222" h="126058">
                    <a:moveTo>
                      <a:pt x="9986" y="21595"/>
                    </a:moveTo>
                    <a:cubicBezTo>
                      <a:pt x="14563" y="25521"/>
                      <a:pt x="14563" y="38609"/>
                      <a:pt x="16525" y="35337"/>
                    </a:cubicBezTo>
                    <a:cubicBezTo>
                      <a:pt x="18487" y="32065"/>
                      <a:pt x="16525" y="26176"/>
                      <a:pt x="19141" y="26176"/>
                    </a:cubicBezTo>
                    <a:cubicBezTo>
                      <a:pt x="21757" y="26176"/>
                      <a:pt x="19141" y="28139"/>
                      <a:pt x="22411" y="26176"/>
                    </a:cubicBezTo>
                    <a:cubicBezTo>
                      <a:pt x="25681" y="24212"/>
                      <a:pt x="27642" y="17014"/>
                      <a:pt x="29604" y="20940"/>
                    </a:cubicBezTo>
                    <a:cubicBezTo>
                      <a:pt x="31566" y="24867"/>
                      <a:pt x="30912" y="30756"/>
                      <a:pt x="32874" y="33374"/>
                    </a:cubicBezTo>
                    <a:cubicBezTo>
                      <a:pt x="34836" y="35337"/>
                      <a:pt x="38106" y="26176"/>
                      <a:pt x="40068" y="30102"/>
                    </a:cubicBezTo>
                    <a:cubicBezTo>
                      <a:pt x="42030" y="34028"/>
                      <a:pt x="43337" y="43190"/>
                      <a:pt x="45953" y="39263"/>
                    </a:cubicBezTo>
                    <a:cubicBezTo>
                      <a:pt x="47915" y="35337"/>
                      <a:pt x="43337" y="25521"/>
                      <a:pt x="43991" y="22904"/>
                    </a:cubicBezTo>
                    <a:cubicBezTo>
                      <a:pt x="44645" y="20286"/>
                      <a:pt x="48569" y="18323"/>
                      <a:pt x="47261" y="15705"/>
                    </a:cubicBezTo>
                    <a:cubicBezTo>
                      <a:pt x="45953" y="13742"/>
                      <a:pt x="40068" y="4581"/>
                      <a:pt x="43991" y="4581"/>
                    </a:cubicBezTo>
                    <a:cubicBezTo>
                      <a:pt x="48569" y="4581"/>
                      <a:pt x="49877" y="0"/>
                      <a:pt x="53801" y="0"/>
                    </a:cubicBezTo>
                    <a:cubicBezTo>
                      <a:pt x="57725" y="0"/>
                      <a:pt x="58379" y="1963"/>
                      <a:pt x="59686" y="7853"/>
                    </a:cubicBezTo>
                    <a:cubicBezTo>
                      <a:pt x="60340" y="13742"/>
                      <a:pt x="58379" y="9816"/>
                      <a:pt x="62302" y="16360"/>
                    </a:cubicBezTo>
                    <a:cubicBezTo>
                      <a:pt x="66226" y="22249"/>
                      <a:pt x="62302" y="28793"/>
                      <a:pt x="62302" y="34683"/>
                    </a:cubicBezTo>
                    <a:cubicBezTo>
                      <a:pt x="62956" y="41226"/>
                      <a:pt x="60340" y="44498"/>
                      <a:pt x="57725" y="49079"/>
                    </a:cubicBezTo>
                    <a:cubicBezTo>
                      <a:pt x="55763" y="53660"/>
                      <a:pt x="60340" y="54969"/>
                      <a:pt x="60340" y="57586"/>
                    </a:cubicBezTo>
                    <a:cubicBezTo>
                      <a:pt x="60340" y="60204"/>
                      <a:pt x="59033" y="62821"/>
                      <a:pt x="59033" y="66093"/>
                    </a:cubicBezTo>
                    <a:cubicBezTo>
                      <a:pt x="59033" y="68711"/>
                      <a:pt x="52493" y="71983"/>
                      <a:pt x="55763" y="72637"/>
                    </a:cubicBezTo>
                    <a:cubicBezTo>
                      <a:pt x="59033" y="73291"/>
                      <a:pt x="62302" y="70674"/>
                      <a:pt x="63610" y="72637"/>
                    </a:cubicBezTo>
                    <a:cubicBezTo>
                      <a:pt x="64264" y="75255"/>
                      <a:pt x="64918" y="78527"/>
                      <a:pt x="66226" y="79181"/>
                    </a:cubicBezTo>
                    <a:cubicBezTo>
                      <a:pt x="67534" y="79181"/>
                      <a:pt x="70804" y="81144"/>
                      <a:pt x="73420" y="84416"/>
                    </a:cubicBezTo>
                    <a:cubicBezTo>
                      <a:pt x="76035" y="87688"/>
                      <a:pt x="70150" y="85725"/>
                      <a:pt x="76689" y="87688"/>
                    </a:cubicBezTo>
                    <a:cubicBezTo>
                      <a:pt x="83229" y="89651"/>
                      <a:pt x="87807" y="87688"/>
                      <a:pt x="91731" y="88997"/>
                    </a:cubicBezTo>
                    <a:cubicBezTo>
                      <a:pt x="95654" y="89651"/>
                      <a:pt x="101540" y="89651"/>
                      <a:pt x="98270" y="94232"/>
                    </a:cubicBezTo>
                    <a:cubicBezTo>
                      <a:pt x="95000" y="98813"/>
                      <a:pt x="93692" y="105357"/>
                      <a:pt x="88461" y="105357"/>
                    </a:cubicBezTo>
                    <a:cubicBezTo>
                      <a:pt x="83229" y="105357"/>
                      <a:pt x="83229" y="105357"/>
                      <a:pt x="80613" y="108629"/>
                    </a:cubicBezTo>
                    <a:cubicBezTo>
                      <a:pt x="78651" y="111901"/>
                      <a:pt x="73420" y="113864"/>
                      <a:pt x="69496" y="117136"/>
                    </a:cubicBezTo>
                    <a:cubicBezTo>
                      <a:pt x="65572" y="121062"/>
                      <a:pt x="57071" y="128915"/>
                      <a:pt x="56417" y="124988"/>
                    </a:cubicBezTo>
                    <a:cubicBezTo>
                      <a:pt x="56417" y="121062"/>
                      <a:pt x="56417" y="113209"/>
                      <a:pt x="62302" y="109283"/>
                    </a:cubicBezTo>
                    <a:cubicBezTo>
                      <a:pt x="68188" y="105357"/>
                      <a:pt x="84537" y="98158"/>
                      <a:pt x="79959" y="98813"/>
                    </a:cubicBezTo>
                    <a:cubicBezTo>
                      <a:pt x="74728" y="99467"/>
                      <a:pt x="66880" y="100776"/>
                      <a:pt x="67534" y="97504"/>
                    </a:cubicBezTo>
                    <a:cubicBezTo>
                      <a:pt x="67534" y="94886"/>
                      <a:pt x="64264" y="81144"/>
                      <a:pt x="62956" y="86379"/>
                    </a:cubicBezTo>
                    <a:cubicBezTo>
                      <a:pt x="61648" y="91615"/>
                      <a:pt x="60994" y="99467"/>
                      <a:pt x="57725" y="100121"/>
                    </a:cubicBezTo>
                    <a:cubicBezTo>
                      <a:pt x="55109" y="100121"/>
                      <a:pt x="54455" y="89651"/>
                      <a:pt x="51185" y="89651"/>
                    </a:cubicBezTo>
                    <a:cubicBezTo>
                      <a:pt x="47915" y="89651"/>
                      <a:pt x="37452" y="94232"/>
                      <a:pt x="36798" y="92269"/>
                    </a:cubicBezTo>
                    <a:cubicBezTo>
                      <a:pt x="36798" y="90960"/>
                      <a:pt x="42030" y="83762"/>
                      <a:pt x="36798" y="84416"/>
                    </a:cubicBezTo>
                    <a:cubicBezTo>
                      <a:pt x="32220" y="84416"/>
                      <a:pt x="26335" y="85071"/>
                      <a:pt x="28950" y="81799"/>
                    </a:cubicBezTo>
                    <a:cubicBezTo>
                      <a:pt x="30912" y="77872"/>
                      <a:pt x="30912" y="76563"/>
                      <a:pt x="28950" y="74600"/>
                    </a:cubicBezTo>
                    <a:cubicBezTo>
                      <a:pt x="26988" y="72637"/>
                      <a:pt x="20449" y="60204"/>
                      <a:pt x="25027" y="61513"/>
                    </a:cubicBezTo>
                    <a:cubicBezTo>
                      <a:pt x="29604" y="62821"/>
                      <a:pt x="40068" y="68056"/>
                      <a:pt x="40068" y="66093"/>
                    </a:cubicBezTo>
                    <a:cubicBezTo>
                      <a:pt x="40068" y="64130"/>
                      <a:pt x="30912" y="58241"/>
                      <a:pt x="28950" y="54314"/>
                    </a:cubicBezTo>
                    <a:cubicBezTo>
                      <a:pt x="26988" y="50388"/>
                      <a:pt x="25681" y="41226"/>
                      <a:pt x="22411" y="42535"/>
                    </a:cubicBezTo>
                    <a:cubicBezTo>
                      <a:pt x="19141" y="43844"/>
                      <a:pt x="17833" y="52351"/>
                      <a:pt x="13909" y="52351"/>
                    </a:cubicBezTo>
                    <a:cubicBezTo>
                      <a:pt x="9986" y="52351"/>
                      <a:pt x="830" y="47116"/>
                      <a:pt x="2138" y="43844"/>
                    </a:cubicBezTo>
                    <a:cubicBezTo>
                      <a:pt x="3446" y="40572"/>
                      <a:pt x="2138" y="37300"/>
                      <a:pt x="830" y="34028"/>
                    </a:cubicBezTo>
                    <a:cubicBezTo>
                      <a:pt x="-1132" y="30756"/>
                      <a:pt x="830" y="29448"/>
                      <a:pt x="2138" y="27484"/>
                    </a:cubicBezTo>
                    <a:cubicBezTo>
                      <a:pt x="4100" y="25521"/>
                      <a:pt x="6062" y="18323"/>
                      <a:pt x="8024" y="202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E4DD8F6E-3B0B-F5B3-B4C7-0B9DC5B45260}"/>
                  </a:ext>
                </a:extLst>
              </p:cNvPr>
              <p:cNvSpPr/>
              <p:nvPr/>
            </p:nvSpPr>
            <p:spPr>
              <a:xfrm>
                <a:off x="478847" y="2418167"/>
                <a:ext cx="10184" cy="12639"/>
              </a:xfrm>
              <a:custGeom>
                <a:avLst/>
                <a:gdLst>
                  <a:gd name="connsiteX0" fmla="*/ 4953 w 10184"/>
                  <a:gd name="connsiteY0" fmla="*/ 207 h 12639"/>
                  <a:gd name="connsiteX1" fmla="*/ 10185 w 10184"/>
                  <a:gd name="connsiteY1" fmla="*/ 6751 h 12639"/>
                  <a:gd name="connsiteX2" fmla="*/ 4953 w 10184"/>
                  <a:gd name="connsiteY2" fmla="*/ 12640 h 12639"/>
                  <a:gd name="connsiteX3" fmla="*/ 4953 w 10184"/>
                  <a:gd name="connsiteY3" fmla="*/ 861 h 1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84" h="12639">
                    <a:moveTo>
                      <a:pt x="4953" y="207"/>
                    </a:moveTo>
                    <a:cubicBezTo>
                      <a:pt x="8223" y="-1102"/>
                      <a:pt x="9531" y="4133"/>
                      <a:pt x="10185" y="6751"/>
                    </a:cubicBezTo>
                    <a:cubicBezTo>
                      <a:pt x="10185" y="8714"/>
                      <a:pt x="10185" y="12640"/>
                      <a:pt x="4953" y="12640"/>
                    </a:cubicBezTo>
                    <a:cubicBezTo>
                      <a:pt x="-279" y="12640"/>
                      <a:pt x="-2895" y="2824"/>
                      <a:pt x="4953" y="8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6790C00C-72C7-F791-AB06-DFB22987450C}"/>
                  </a:ext>
                </a:extLst>
              </p:cNvPr>
              <p:cNvSpPr/>
              <p:nvPr/>
            </p:nvSpPr>
            <p:spPr>
              <a:xfrm>
                <a:off x="203904" y="2840060"/>
                <a:ext cx="275971" cy="221505"/>
              </a:xfrm>
              <a:custGeom>
                <a:avLst/>
                <a:gdLst>
                  <a:gd name="connsiteX0" fmla="*/ 272048 w 275971"/>
                  <a:gd name="connsiteY0" fmla="*/ 157449 h 221505"/>
                  <a:gd name="connsiteX1" fmla="*/ 272048 w 275971"/>
                  <a:gd name="connsiteY1" fmla="*/ 150905 h 221505"/>
                  <a:gd name="connsiteX2" fmla="*/ 270740 w 275971"/>
                  <a:gd name="connsiteY2" fmla="*/ 142398 h 221505"/>
                  <a:gd name="connsiteX3" fmla="*/ 269432 w 275971"/>
                  <a:gd name="connsiteY3" fmla="*/ 128655 h 221505"/>
                  <a:gd name="connsiteX4" fmla="*/ 261584 w 275971"/>
                  <a:gd name="connsiteY4" fmla="*/ 121457 h 221505"/>
                  <a:gd name="connsiteX5" fmla="*/ 248505 w 275971"/>
                  <a:gd name="connsiteY5" fmla="*/ 118840 h 221505"/>
                  <a:gd name="connsiteX6" fmla="*/ 238696 w 275971"/>
                  <a:gd name="connsiteY6" fmla="*/ 123420 h 221505"/>
                  <a:gd name="connsiteX7" fmla="*/ 227578 w 275971"/>
                  <a:gd name="connsiteY7" fmla="*/ 124729 h 221505"/>
                  <a:gd name="connsiteX8" fmla="*/ 241966 w 275971"/>
                  <a:gd name="connsiteY8" fmla="*/ 112296 h 221505"/>
                  <a:gd name="connsiteX9" fmla="*/ 251121 w 275971"/>
                  <a:gd name="connsiteY9" fmla="*/ 109678 h 221505"/>
                  <a:gd name="connsiteX10" fmla="*/ 259622 w 275971"/>
                  <a:gd name="connsiteY10" fmla="*/ 105097 h 221505"/>
                  <a:gd name="connsiteX11" fmla="*/ 257661 w 275971"/>
                  <a:gd name="connsiteY11" fmla="*/ 91355 h 221505"/>
                  <a:gd name="connsiteX12" fmla="*/ 249813 w 275971"/>
                  <a:gd name="connsiteY12" fmla="*/ 88738 h 221505"/>
                  <a:gd name="connsiteX13" fmla="*/ 247851 w 275971"/>
                  <a:gd name="connsiteY13" fmla="*/ 80231 h 221505"/>
                  <a:gd name="connsiteX14" fmla="*/ 242620 w 275971"/>
                  <a:gd name="connsiteY14" fmla="*/ 63871 h 221505"/>
                  <a:gd name="connsiteX15" fmla="*/ 237388 w 275971"/>
                  <a:gd name="connsiteY15" fmla="*/ 58636 h 221505"/>
                  <a:gd name="connsiteX16" fmla="*/ 241966 w 275971"/>
                  <a:gd name="connsiteY16" fmla="*/ 46857 h 221505"/>
                  <a:gd name="connsiteX17" fmla="*/ 231502 w 275971"/>
                  <a:gd name="connsiteY17" fmla="*/ 41622 h 221505"/>
                  <a:gd name="connsiteX18" fmla="*/ 236734 w 275971"/>
                  <a:gd name="connsiteY18" fmla="*/ 27880 h 221505"/>
                  <a:gd name="connsiteX19" fmla="*/ 234772 w 275971"/>
                  <a:gd name="connsiteY19" fmla="*/ 16755 h 221505"/>
                  <a:gd name="connsiteX20" fmla="*/ 221039 w 275971"/>
                  <a:gd name="connsiteY20" fmla="*/ 14137 h 221505"/>
                  <a:gd name="connsiteX21" fmla="*/ 212537 w 275971"/>
                  <a:gd name="connsiteY21" fmla="*/ 6285 h 221505"/>
                  <a:gd name="connsiteX22" fmla="*/ 202728 w 275971"/>
                  <a:gd name="connsiteY22" fmla="*/ 3013 h 221505"/>
                  <a:gd name="connsiteX23" fmla="*/ 191611 w 275971"/>
                  <a:gd name="connsiteY23" fmla="*/ 1050 h 221505"/>
                  <a:gd name="connsiteX24" fmla="*/ 168068 w 275971"/>
                  <a:gd name="connsiteY24" fmla="*/ 6285 h 221505"/>
                  <a:gd name="connsiteX25" fmla="*/ 147141 w 275971"/>
                  <a:gd name="connsiteY25" fmla="*/ 395 h 221505"/>
                  <a:gd name="connsiteX26" fmla="*/ 141909 w 275971"/>
                  <a:gd name="connsiteY26" fmla="*/ 6285 h 221505"/>
                  <a:gd name="connsiteX27" fmla="*/ 130138 w 275971"/>
                  <a:gd name="connsiteY27" fmla="*/ 21336 h 221505"/>
                  <a:gd name="connsiteX28" fmla="*/ 122945 w 275971"/>
                  <a:gd name="connsiteY28" fmla="*/ 20681 h 221505"/>
                  <a:gd name="connsiteX29" fmla="*/ 105942 w 275971"/>
                  <a:gd name="connsiteY29" fmla="*/ 20681 h 221505"/>
                  <a:gd name="connsiteX30" fmla="*/ 101364 w 275971"/>
                  <a:gd name="connsiteY30" fmla="*/ 21336 h 221505"/>
                  <a:gd name="connsiteX31" fmla="*/ 99402 w 275971"/>
                  <a:gd name="connsiteY31" fmla="*/ 26571 h 221505"/>
                  <a:gd name="connsiteX32" fmla="*/ 93516 w 275971"/>
                  <a:gd name="connsiteY32" fmla="*/ 36387 h 221505"/>
                  <a:gd name="connsiteX33" fmla="*/ 87631 w 275971"/>
                  <a:gd name="connsiteY33" fmla="*/ 43585 h 221505"/>
                  <a:gd name="connsiteX34" fmla="*/ 77821 w 275971"/>
                  <a:gd name="connsiteY34" fmla="*/ 52746 h 221505"/>
                  <a:gd name="connsiteX35" fmla="*/ 76513 w 275971"/>
                  <a:gd name="connsiteY35" fmla="*/ 53401 h 221505"/>
                  <a:gd name="connsiteX36" fmla="*/ 71282 w 275971"/>
                  <a:gd name="connsiteY36" fmla="*/ 67797 h 221505"/>
                  <a:gd name="connsiteX37" fmla="*/ 68666 w 275971"/>
                  <a:gd name="connsiteY37" fmla="*/ 69760 h 221505"/>
                  <a:gd name="connsiteX38" fmla="*/ 65396 w 275971"/>
                  <a:gd name="connsiteY38" fmla="*/ 68452 h 221505"/>
                  <a:gd name="connsiteX39" fmla="*/ 61472 w 275971"/>
                  <a:gd name="connsiteY39" fmla="*/ 67797 h 221505"/>
                  <a:gd name="connsiteX40" fmla="*/ 58203 w 275971"/>
                  <a:gd name="connsiteY40" fmla="*/ 67143 h 221505"/>
                  <a:gd name="connsiteX41" fmla="*/ 54279 w 275971"/>
                  <a:gd name="connsiteY41" fmla="*/ 67797 h 221505"/>
                  <a:gd name="connsiteX42" fmla="*/ 47739 w 275971"/>
                  <a:gd name="connsiteY42" fmla="*/ 72378 h 221505"/>
                  <a:gd name="connsiteX43" fmla="*/ 51009 w 275971"/>
                  <a:gd name="connsiteY43" fmla="*/ 78267 h 221505"/>
                  <a:gd name="connsiteX44" fmla="*/ 39238 w 275971"/>
                  <a:gd name="connsiteY44" fmla="*/ 89392 h 221505"/>
                  <a:gd name="connsiteX45" fmla="*/ 37930 w 275971"/>
                  <a:gd name="connsiteY45" fmla="*/ 89392 h 221505"/>
                  <a:gd name="connsiteX46" fmla="*/ 25505 w 275971"/>
                  <a:gd name="connsiteY46" fmla="*/ 95936 h 221505"/>
                  <a:gd name="connsiteX47" fmla="*/ 16349 w 275971"/>
                  <a:gd name="connsiteY47" fmla="*/ 92664 h 221505"/>
                  <a:gd name="connsiteX48" fmla="*/ 14387 w 275971"/>
                  <a:gd name="connsiteY48" fmla="*/ 92010 h 221505"/>
                  <a:gd name="connsiteX49" fmla="*/ 2616 w 275971"/>
                  <a:gd name="connsiteY49" fmla="*/ 99862 h 221505"/>
                  <a:gd name="connsiteX50" fmla="*/ 0 w 275971"/>
                  <a:gd name="connsiteY50" fmla="*/ 99862 h 221505"/>
                  <a:gd name="connsiteX51" fmla="*/ 3924 w 275971"/>
                  <a:gd name="connsiteY51" fmla="*/ 110987 h 221505"/>
                  <a:gd name="connsiteX52" fmla="*/ 3924 w 275971"/>
                  <a:gd name="connsiteY52" fmla="*/ 110987 h 221505"/>
                  <a:gd name="connsiteX53" fmla="*/ 10463 w 275971"/>
                  <a:gd name="connsiteY53" fmla="*/ 118185 h 221505"/>
                  <a:gd name="connsiteX54" fmla="*/ 12425 w 275971"/>
                  <a:gd name="connsiteY54" fmla="*/ 121457 h 221505"/>
                  <a:gd name="connsiteX55" fmla="*/ 16349 w 275971"/>
                  <a:gd name="connsiteY55" fmla="*/ 128655 h 221505"/>
                  <a:gd name="connsiteX56" fmla="*/ 17657 w 275971"/>
                  <a:gd name="connsiteY56" fmla="*/ 139780 h 221505"/>
                  <a:gd name="connsiteX57" fmla="*/ 17657 w 275971"/>
                  <a:gd name="connsiteY57" fmla="*/ 143706 h 221505"/>
                  <a:gd name="connsiteX58" fmla="*/ 22235 w 275971"/>
                  <a:gd name="connsiteY58" fmla="*/ 144361 h 221505"/>
                  <a:gd name="connsiteX59" fmla="*/ 32698 w 275971"/>
                  <a:gd name="connsiteY59" fmla="*/ 150250 h 221505"/>
                  <a:gd name="connsiteX60" fmla="*/ 37930 w 275971"/>
                  <a:gd name="connsiteY60" fmla="*/ 160066 h 221505"/>
                  <a:gd name="connsiteX61" fmla="*/ 41200 w 275971"/>
                  <a:gd name="connsiteY61" fmla="*/ 164647 h 221505"/>
                  <a:gd name="connsiteX62" fmla="*/ 41200 w 275971"/>
                  <a:gd name="connsiteY62" fmla="*/ 164647 h 221505"/>
                  <a:gd name="connsiteX63" fmla="*/ 48393 w 275971"/>
                  <a:gd name="connsiteY63" fmla="*/ 161375 h 221505"/>
                  <a:gd name="connsiteX64" fmla="*/ 53625 w 275971"/>
                  <a:gd name="connsiteY64" fmla="*/ 164647 h 221505"/>
                  <a:gd name="connsiteX65" fmla="*/ 55587 w 275971"/>
                  <a:gd name="connsiteY65" fmla="*/ 167264 h 221505"/>
                  <a:gd name="connsiteX66" fmla="*/ 56895 w 275971"/>
                  <a:gd name="connsiteY66" fmla="*/ 169227 h 221505"/>
                  <a:gd name="connsiteX67" fmla="*/ 62126 w 275971"/>
                  <a:gd name="connsiteY67" fmla="*/ 163338 h 221505"/>
                  <a:gd name="connsiteX68" fmla="*/ 66704 w 275971"/>
                  <a:gd name="connsiteY68" fmla="*/ 163338 h 221505"/>
                  <a:gd name="connsiteX69" fmla="*/ 75205 w 275971"/>
                  <a:gd name="connsiteY69" fmla="*/ 157449 h 221505"/>
                  <a:gd name="connsiteX70" fmla="*/ 78475 w 275971"/>
                  <a:gd name="connsiteY70" fmla="*/ 157449 h 221505"/>
                  <a:gd name="connsiteX71" fmla="*/ 78475 w 275971"/>
                  <a:gd name="connsiteY71" fmla="*/ 157449 h 221505"/>
                  <a:gd name="connsiteX72" fmla="*/ 76513 w 275971"/>
                  <a:gd name="connsiteY72" fmla="*/ 144361 h 221505"/>
                  <a:gd name="connsiteX73" fmla="*/ 86323 w 275971"/>
                  <a:gd name="connsiteY73" fmla="*/ 136508 h 221505"/>
                  <a:gd name="connsiteX74" fmla="*/ 91555 w 275971"/>
                  <a:gd name="connsiteY74" fmla="*/ 133236 h 221505"/>
                  <a:gd name="connsiteX75" fmla="*/ 95478 w 275971"/>
                  <a:gd name="connsiteY75" fmla="*/ 130619 h 221505"/>
                  <a:gd name="connsiteX76" fmla="*/ 96132 w 275971"/>
                  <a:gd name="connsiteY76" fmla="*/ 129964 h 221505"/>
                  <a:gd name="connsiteX77" fmla="*/ 110519 w 275971"/>
                  <a:gd name="connsiteY77" fmla="*/ 128001 h 221505"/>
                  <a:gd name="connsiteX78" fmla="*/ 124253 w 275971"/>
                  <a:gd name="connsiteY78" fmla="*/ 145015 h 221505"/>
                  <a:gd name="connsiteX79" fmla="*/ 123599 w 275971"/>
                  <a:gd name="connsiteY79" fmla="*/ 156794 h 221505"/>
                  <a:gd name="connsiteX80" fmla="*/ 122945 w 275971"/>
                  <a:gd name="connsiteY80" fmla="*/ 159412 h 221505"/>
                  <a:gd name="connsiteX81" fmla="*/ 127522 w 275971"/>
                  <a:gd name="connsiteY81" fmla="*/ 173154 h 221505"/>
                  <a:gd name="connsiteX82" fmla="*/ 127522 w 275971"/>
                  <a:gd name="connsiteY82" fmla="*/ 173154 h 221505"/>
                  <a:gd name="connsiteX83" fmla="*/ 134062 w 275971"/>
                  <a:gd name="connsiteY83" fmla="*/ 175117 h 221505"/>
                  <a:gd name="connsiteX84" fmla="*/ 134716 w 275971"/>
                  <a:gd name="connsiteY84" fmla="*/ 175117 h 221505"/>
                  <a:gd name="connsiteX85" fmla="*/ 141909 w 275971"/>
                  <a:gd name="connsiteY85" fmla="*/ 186896 h 221505"/>
                  <a:gd name="connsiteX86" fmla="*/ 138640 w 275971"/>
                  <a:gd name="connsiteY86" fmla="*/ 194094 h 221505"/>
                  <a:gd name="connsiteX87" fmla="*/ 138640 w 275971"/>
                  <a:gd name="connsiteY87" fmla="*/ 194749 h 221505"/>
                  <a:gd name="connsiteX88" fmla="*/ 137986 w 275971"/>
                  <a:gd name="connsiteY88" fmla="*/ 198675 h 221505"/>
                  <a:gd name="connsiteX89" fmla="*/ 143217 w 275971"/>
                  <a:gd name="connsiteY89" fmla="*/ 199984 h 221505"/>
                  <a:gd name="connsiteX90" fmla="*/ 145179 w 275971"/>
                  <a:gd name="connsiteY90" fmla="*/ 199984 h 221505"/>
                  <a:gd name="connsiteX91" fmla="*/ 154989 w 275971"/>
                  <a:gd name="connsiteY91" fmla="*/ 200638 h 221505"/>
                  <a:gd name="connsiteX92" fmla="*/ 154989 w 275971"/>
                  <a:gd name="connsiteY92" fmla="*/ 200638 h 221505"/>
                  <a:gd name="connsiteX93" fmla="*/ 154989 w 275971"/>
                  <a:gd name="connsiteY93" fmla="*/ 200638 h 221505"/>
                  <a:gd name="connsiteX94" fmla="*/ 164144 w 275971"/>
                  <a:gd name="connsiteY94" fmla="*/ 193440 h 221505"/>
                  <a:gd name="connsiteX95" fmla="*/ 175262 w 275971"/>
                  <a:gd name="connsiteY95" fmla="*/ 203910 h 221505"/>
                  <a:gd name="connsiteX96" fmla="*/ 175916 w 275971"/>
                  <a:gd name="connsiteY96" fmla="*/ 203910 h 221505"/>
                  <a:gd name="connsiteX97" fmla="*/ 181147 w 275971"/>
                  <a:gd name="connsiteY97" fmla="*/ 211109 h 221505"/>
                  <a:gd name="connsiteX98" fmla="*/ 188341 w 275971"/>
                  <a:gd name="connsiteY98" fmla="*/ 218307 h 221505"/>
                  <a:gd name="connsiteX99" fmla="*/ 195534 w 275971"/>
                  <a:gd name="connsiteY99" fmla="*/ 220270 h 221505"/>
                  <a:gd name="connsiteX100" fmla="*/ 212537 w 275971"/>
                  <a:gd name="connsiteY100" fmla="*/ 207837 h 221505"/>
                  <a:gd name="connsiteX101" fmla="*/ 218423 w 275971"/>
                  <a:gd name="connsiteY101" fmla="*/ 194749 h 221505"/>
                  <a:gd name="connsiteX102" fmla="*/ 225616 w 275971"/>
                  <a:gd name="connsiteY102" fmla="*/ 188859 h 221505"/>
                  <a:gd name="connsiteX103" fmla="*/ 241966 w 275971"/>
                  <a:gd name="connsiteY103" fmla="*/ 194094 h 221505"/>
                  <a:gd name="connsiteX104" fmla="*/ 250467 w 275971"/>
                  <a:gd name="connsiteY104" fmla="*/ 190822 h 221505"/>
                  <a:gd name="connsiteX105" fmla="*/ 257007 w 275971"/>
                  <a:gd name="connsiteY105" fmla="*/ 179698 h 221505"/>
                  <a:gd name="connsiteX106" fmla="*/ 253083 w 275971"/>
                  <a:gd name="connsiteY106" fmla="*/ 171191 h 221505"/>
                  <a:gd name="connsiteX107" fmla="*/ 242620 w 275971"/>
                  <a:gd name="connsiteY107" fmla="*/ 171191 h 221505"/>
                  <a:gd name="connsiteX108" fmla="*/ 250467 w 275971"/>
                  <a:gd name="connsiteY108" fmla="*/ 163338 h 221505"/>
                  <a:gd name="connsiteX109" fmla="*/ 252429 w 275971"/>
                  <a:gd name="connsiteY109" fmla="*/ 152213 h 221505"/>
                  <a:gd name="connsiteX110" fmla="*/ 250467 w 275971"/>
                  <a:gd name="connsiteY110" fmla="*/ 141089 h 221505"/>
                  <a:gd name="connsiteX111" fmla="*/ 251775 w 275971"/>
                  <a:gd name="connsiteY111" fmla="*/ 133236 h 221505"/>
                  <a:gd name="connsiteX112" fmla="*/ 260276 w 275971"/>
                  <a:gd name="connsiteY112" fmla="*/ 141089 h 221505"/>
                  <a:gd name="connsiteX113" fmla="*/ 262892 w 275971"/>
                  <a:gd name="connsiteY113" fmla="*/ 154831 h 221505"/>
                  <a:gd name="connsiteX114" fmla="*/ 258315 w 275971"/>
                  <a:gd name="connsiteY114" fmla="*/ 165301 h 221505"/>
                  <a:gd name="connsiteX115" fmla="*/ 261584 w 275971"/>
                  <a:gd name="connsiteY115" fmla="*/ 177735 h 221505"/>
                  <a:gd name="connsiteX116" fmla="*/ 268124 w 275971"/>
                  <a:gd name="connsiteY116" fmla="*/ 171845 h 221505"/>
                  <a:gd name="connsiteX117" fmla="*/ 270086 w 275971"/>
                  <a:gd name="connsiteY117" fmla="*/ 164647 h 221505"/>
                  <a:gd name="connsiteX118" fmla="*/ 275971 w 275971"/>
                  <a:gd name="connsiteY118" fmla="*/ 158103 h 221505"/>
                  <a:gd name="connsiteX119" fmla="*/ 272702 w 275971"/>
                  <a:gd name="connsiteY119" fmla="*/ 152213 h 22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275971" h="221505">
                    <a:moveTo>
                      <a:pt x="272048" y="157449"/>
                    </a:moveTo>
                    <a:cubicBezTo>
                      <a:pt x="270740" y="154831"/>
                      <a:pt x="272048" y="152868"/>
                      <a:pt x="272048" y="150905"/>
                    </a:cubicBezTo>
                    <a:cubicBezTo>
                      <a:pt x="272048" y="148942"/>
                      <a:pt x="270740" y="145015"/>
                      <a:pt x="270740" y="142398"/>
                    </a:cubicBezTo>
                    <a:cubicBezTo>
                      <a:pt x="270740" y="139780"/>
                      <a:pt x="270740" y="131927"/>
                      <a:pt x="269432" y="128655"/>
                    </a:cubicBezTo>
                    <a:cubicBezTo>
                      <a:pt x="268124" y="125383"/>
                      <a:pt x="266162" y="124075"/>
                      <a:pt x="261584" y="121457"/>
                    </a:cubicBezTo>
                    <a:cubicBezTo>
                      <a:pt x="257007" y="118840"/>
                      <a:pt x="248505" y="118840"/>
                      <a:pt x="248505" y="118840"/>
                    </a:cubicBezTo>
                    <a:cubicBezTo>
                      <a:pt x="248505" y="118840"/>
                      <a:pt x="241966" y="121457"/>
                      <a:pt x="238696" y="123420"/>
                    </a:cubicBezTo>
                    <a:cubicBezTo>
                      <a:pt x="235426" y="125383"/>
                      <a:pt x="228232" y="128655"/>
                      <a:pt x="227578" y="124729"/>
                    </a:cubicBezTo>
                    <a:cubicBezTo>
                      <a:pt x="227578" y="120803"/>
                      <a:pt x="238696" y="114259"/>
                      <a:pt x="241966" y="112296"/>
                    </a:cubicBezTo>
                    <a:cubicBezTo>
                      <a:pt x="245235" y="110332"/>
                      <a:pt x="247197" y="110332"/>
                      <a:pt x="251121" y="109678"/>
                    </a:cubicBezTo>
                    <a:cubicBezTo>
                      <a:pt x="255699" y="109678"/>
                      <a:pt x="257007" y="107715"/>
                      <a:pt x="259622" y="105097"/>
                    </a:cubicBezTo>
                    <a:cubicBezTo>
                      <a:pt x="261584" y="102480"/>
                      <a:pt x="261584" y="95282"/>
                      <a:pt x="257661" y="91355"/>
                    </a:cubicBezTo>
                    <a:cubicBezTo>
                      <a:pt x="253737" y="86775"/>
                      <a:pt x="251775" y="90701"/>
                      <a:pt x="249813" y="88738"/>
                    </a:cubicBezTo>
                    <a:cubicBezTo>
                      <a:pt x="248505" y="86775"/>
                      <a:pt x="248505" y="83503"/>
                      <a:pt x="247851" y="80231"/>
                    </a:cubicBezTo>
                    <a:cubicBezTo>
                      <a:pt x="247197" y="77613"/>
                      <a:pt x="243927" y="67143"/>
                      <a:pt x="242620" y="63871"/>
                    </a:cubicBezTo>
                    <a:cubicBezTo>
                      <a:pt x="240658" y="60599"/>
                      <a:pt x="239350" y="61253"/>
                      <a:pt x="237388" y="58636"/>
                    </a:cubicBezTo>
                    <a:cubicBezTo>
                      <a:pt x="236080" y="56018"/>
                      <a:pt x="242620" y="50783"/>
                      <a:pt x="241966" y="46857"/>
                    </a:cubicBezTo>
                    <a:cubicBezTo>
                      <a:pt x="241966" y="42930"/>
                      <a:pt x="237388" y="46202"/>
                      <a:pt x="231502" y="41622"/>
                    </a:cubicBezTo>
                    <a:cubicBezTo>
                      <a:pt x="225616" y="37041"/>
                      <a:pt x="234772" y="33769"/>
                      <a:pt x="236734" y="27880"/>
                    </a:cubicBezTo>
                    <a:cubicBezTo>
                      <a:pt x="238696" y="21990"/>
                      <a:pt x="238696" y="20681"/>
                      <a:pt x="234772" y="16755"/>
                    </a:cubicBezTo>
                    <a:cubicBezTo>
                      <a:pt x="231502" y="12828"/>
                      <a:pt x="224309" y="14792"/>
                      <a:pt x="221039" y="14137"/>
                    </a:cubicBezTo>
                    <a:cubicBezTo>
                      <a:pt x="217769" y="14137"/>
                      <a:pt x="215153" y="8248"/>
                      <a:pt x="212537" y="6285"/>
                    </a:cubicBezTo>
                    <a:cubicBezTo>
                      <a:pt x="209267" y="3667"/>
                      <a:pt x="206652" y="4321"/>
                      <a:pt x="202728" y="3013"/>
                    </a:cubicBezTo>
                    <a:cubicBezTo>
                      <a:pt x="198804" y="1704"/>
                      <a:pt x="194880" y="395"/>
                      <a:pt x="191611" y="1050"/>
                    </a:cubicBezTo>
                    <a:cubicBezTo>
                      <a:pt x="188341" y="1050"/>
                      <a:pt x="175262" y="4976"/>
                      <a:pt x="168068" y="6285"/>
                    </a:cubicBezTo>
                    <a:cubicBezTo>
                      <a:pt x="160874" y="7593"/>
                      <a:pt x="149757" y="1704"/>
                      <a:pt x="147141" y="395"/>
                    </a:cubicBezTo>
                    <a:cubicBezTo>
                      <a:pt x="144525" y="-1568"/>
                      <a:pt x="142563" y="4321"/>
                      <a:pt x="141909" y="6285"/>
                    </a:cubicBezTo>
                    <a:cubicBezTo>
                      <a:pt x="141256" y="8902"/>
                      <a:pt x="134716" y="19372"/>
                      <a:pt x="130138" y="21336"/>
                    </a:cubicBezTo>
                    <a:cubicBezTo>
                      <a:pt x="126868" y="23299"/>
                      <a:pt x="124907" y="21990"/>
                      <a:pt x="122945" y="20681"/>
                    </a:cubicBezTo>
                    <a:cubicBezTo>
                      <a:pt x="117713" y="20681"/>
                      <a:pt x="107250" y="20681"/>
                      <a:pt x="105942" y="20681"/>
                    </a:cubicBezTo>
                    <a:cubicBezTo>
                      <a:pt x="102018" y="20681"/>
                      <a:pt x="101364" y="20681"/>
                      <a:pt x="101364" y="21336"/>
                    </a:cubicBezTo>
                    <a:cubicBezTo>
                      <a:pt x="100710" y="22644"/>
                      <a:pt x="100056" y="24608"/>
                      <a:pt x="99402" y="26571"/>
                    </a:cubicBezTo>
                    <a:cubicBezTo>
                      <a:pt x="98094" y="30497"/>
                      <a:pt x="96786" y="33769"/>
                      <a:pt x="93516" y="36387"/>
                    </a:cubicBezTo>
                    <a:cubicBezTo>
                      <a:pt x="92209" y="37041"/>
                      <a:pt x="88939" y="40967"/>
                      <a:pt x="87631" y="43585"/>
                    </a:cubicBezTo>
                    <a:cubicBezTo>
                      <a:pt x="86323" y="48165"/>
                      <a:pt x="81091" y="50783"/>
                      <a:pt x="77821" y="52746"/>
                    </a:cubicBezTo>
                    <a:cubicBezTo>
                      <a:pt x="77821" y="52746"/>
                      <a:pt x="77167" y="52746"/>
                      <a:pt x="76513" y="53401"/>
                    </a:cubicBezTo>
                    <a:cubicBezTo>
                      <a:pt x="75859" y="61253"/>
                      <a:pt x="75205" y="65834"/>
                      <a:pt x="71282" y="67797"/>
                    </a:cubicBezTo>
                    <a:lnTo>
                      <a:pt x="68666" y="69760"/>
                    </a:lnTo>
                    <a:lnTo>
                      <a:pt x="65396" y="68452"/>
                    </a:lnTo>
                    <a:cubicBezTo>
                      <a:pt x="65396" y="68452"/>
                      <a:pt x="62780" y="68452"/>
                      <a:pt x="61472" y="67797"/>
                    </a:cubicBezTo>
                    <a:cubicBezTo>
                      <a:pt x="60164" y="67797"/>
                      <a:pt x="58856" y="67797"/>
                      <a:pt x="58203" y="67143"/>
                    </a:cubicBezTo>
                    <a:cubicBezTo>
                      <a:pt x="58203" y="67143"/>
                      <a:pt x="55587" y="67143"/>
                      <a:pt x="54279" y="67797"/>
                    </a:cubicBezTo>
                    <a:cubicBezTo>
                      <a:pt x="52317" y="69760"/>
                      <a:pt x="50355" y="71723"/>
                      <a:pt x="47739" y="72378"/>
                    </a:cubicBezTo>
                    <a:cubicBezTo>
                      <a:pt x="49047" y="73687"/>
                      <a:pt x="50355" y="75650"/>
                      <a:pt x="51009" y="78267"/>
                    </a:cubicBezTo>
                    <a:cubicBezTo>
                      <a:pt x="51009" y="85466"/>
                      <a:pt x="43815" y="88083"/>
                      <a:pt x="39238" y="89392"/>
                    </a:cubicBezTo>
                    <a:cubicBezTo>
                      <a:pt x="39238" y="89392"/>
                      <a:pt x="38584" y="89392"/>
                      <a:pt x="37930" y="89392"/>
                    </a:cubicBezTo>
                    <a:cubicBezTo>
                      <a:pt x="35968" y="92010"/>
                      <a:pt x="31390" y="96590"/>
                      <a:pt x="25505" y="95936"/>
                    </a:cubicBezTo>
                    <a:cubicBezTo>
                      <a:pt x="22889" y="95936"/>
                      <a:pt x="19619" y="94627"/>
                      <a:pt x="16349" y="92664"/>
                    </a:cubicBezTo>
                    <a:cubicBezTo>
                      <a:pt x="16349" y="92664"/>
                      <a:pt x="15041" y="92664"/>
                      <a:pt x="14387" y="92010"/>
                    </a:cubicBezTo>
                    <a:cubicBezTo>
                      <a:pt x="11771" y="95282"/>
                      <a:pt x="7194" y="99208"/>
                      <a:pt x="2616" y="99862"/>
                    </a:cubicBezTo>
                    <a:cubicBezTo>
                      <a:pt x="1962" y="99862"/>
                      <a:pt x="654" y="99862"/>
                      <a:pt x="0" y="99862"/>
                    </a:cubicBezTo>
                    <a:cubicBezTo>
                      <a:pt x="654" y="102480"/>
                      <a:pt x="1962" y="105752"/>
                      <a:pt x="3924" y="110987"/>
                    </a:cubicBezTo>
                    <a:lnTo>
                      <a:pt x="3924" y="110987"/>
                    </a:lnTo>
                    <a:cubicBezTo>
                      <a:pt x="5886" y="112296"/>
                      <a:pt x="9809" y="113604"/>
                      <a:pt x="10463" y="118185"/>
                    </a:cubicBezTo>
                    <a:cubicBezTo>
                      <a:pt x="10463" y="118840"/>
                      <a:pt x="11771" y="120148"/>
                      <a:pt x="12425" y="121457"/>
                    </a:cubicBezTo>
                    <a:cubicBezTo>
                      <a:pt x="13733" y="123420"/>
                      <a:pt x="15041" y="125383"/>
                      <a:pt x="16349" y="128655"/>
                    </a:cubicBezTo>
                    <a:cubicBezTo>
                      <a:pt x="18311" y="132582"/>
                      <a:pt x="18311" y="136508"/>
                      <a:pt x="17657" y="139780"/>
                    </a:cubicBezTo>
                    <a:cubicBezTo>
                      <a:pt x="17657" y="141089"/>
                      <a:pt x="17657" y="143052"/>
                      <a:pt x="17657" y="143706"/>
                    </a:cubicBezTo>
                    <a:cubicBezTo>
                      <a:pt x="18965" y="143706"/>
                      <a:pt x="20927" y="144361"/>
                      <a:pt x="22235" y="144361"/>
                    </a:cubicBezTo>
                    <a:cubicBezTo>
                      <a:pt x="26158" y="144361"/>
                      <a:pt x="30736" y="145670"/>
                      <a:pt x="32698" y="150250"/>
                    </a:cubicBezTo>
                    <a:cubicBezTo>
                      <a:pt x="34660" y="151559"/>
                      <a:pt x="37930" y="154831"/>
                      <a:pt x="37930" y="160066"/>
                    </a:cubicBezTo>
                    <a:cubicBezTo>
                      <a:pt x="37930" y="161375"/>
                      <a:pt x="39892" y="163338"/>
                      <a:pt x="41200" y="164647"/>
                    </a:cubicBezTo>
                    <a:cubicBezTo>
                      <a:pt x="41200" y="164647"/>
                      <a:pt x="41200" y="164647"/>
                      <a:pt x="41200" y="164647"/>
                    </a:cubicBezTo>
                    <a:cubicBezTo>
                      <a:pt x="42507" y="163338"/>
                      <a:pt x="45123" y="161375"/>
                      <a:pt x="48393" y="161375"/>
                    </a:cubicBezTo>
                    <a:cubicBezTo>
                      <a:pt x="50355" y="161375"/>
                      <a:pt x="52317" y="162684"/>
                      <a:pt x="53625" y="164647"/>
                    </a:cubicBezTo>
                    <a:cubicBezTo>
                      <a:pt x="53625" y="165301"/>
                      <a:pt x="54933" y="166610"/>
                      <a:pt x="55587" y="167264"/>
                    </a:cubicBezTo>
                    <a:cubicBezTo>
                      <a:pt x="55587" y="167264"/>
                      <a:pt x="56241" y="168573"/>
                      <a:pt x="56895" y="169227"/>
                    </a:cubicBezTo>
                    <a:cubicBezTo>
                      <a:pt x="56895" y="166610"/>
                      <a:pt x="58856" y="163992"/>
                      <a:pt x="62126" y="163338"/>
                    </a:cubicBezTo>
                    <a:cubicBezTo>
                      <a:pt x="62780" y="163338"/>
                      <a:pt x="64742" y="163338"/>
                      <a:pt x="66704" y="163338"/>
                    </a:cubicBezTo>
                    <a:cubicBezTo>
                      <a:pt x="68012" y="160720"/>
                      <a:pt x="69974" y="157449"/>
                      <a:pt x="75205" y="157449"/>
                    </a:cubicBezTo>
                    <a:cubicBezTo>
                      <a:pt x="76513" y="157449"/>
                      <a:pt x="77167" y="157449"/>
                      <a:pt x="78475" y="157449"/>
                    </a:cubicBezTo>
                    <a:cubicBezTo>
                      <a:pt x="78475" y="157449"/>
                      <a:pt x="78475" y="157449"/>
                      <a:pt x="78475" y="157449"/>
                    </a:cubicBezTo>
                    <a:cubicBezTo>
                      <a:pt x="76513" y="153522"/>
                      <a:pt x="73898" y="148942"/>
                      <a:pt x="76513" y="144361"/>
                    </a:cubicBezTo>
                    <a:cubicBezTo>
                      <a:pt x="77821" y="141089"/>
                      <a:pt x="79783" y="137817"/>
                      <a:pt x="86323" y="136508"/>
                    </a:cubicBezTo>
                    <a:cubicBezTo>
                      <a:pt x="88285" y="136508"/>
                      <a:pt x="90247" y="134545"/>
                      <a:pt x="91555" y="133236"/>
                    </a:cubicBezTo>
                    <a:cubicBezTo>
                      <a:pt x="92862" y="131927"/>
                      <a:pt x="94170" y="131273"/>
                      <a:pt x="95478" y="130619"/>
                    </a:cubicBezTo>
                    <a:cubicBezTo>
                      <a:pt x="95478" y="130619"/>
                      <a:pt x="95478" y="130619"/>
                      <a:pt x="96132" y="129964"/>
                    </a:cubicBezTo>
                    <a:cubicBezTo>
                      <a:pt x="102672" y="122766"/>
                      <a:pt x="107904" y="126038"/>
                      <a:pt x="110519" y="128001"/>
                    </a:cubicBezTo>
                    <a:cubicBezTo>
                      <a:pt x="113135" y="130619"/>
                      <a:pt x="122291" y="140434"/>
                      <a:pt x="124253" y="145015"/>
                    </a:cubicBezTo>
                    <a:cubicBezTo>
                      <a:pt x="126214" y="149596"/>
                      <a:pt x="124253" y="153522"/>
                      <a:pt x="123599" y="156794"/>
                    </a:cubicBezTo>
                    <a:cubicBezTo>
                      <a:pt x="123599" y="157449"/>
                      <a:pt x="122945" y="158757"/>
                      <a:pt x="122945" y="159412"/>
                    </a:cubicBezTo>
                    <a:cubicBezTo>
                      <a:pt x="124907" y="165301"/>
                      <a:pt x="126214" y="170536"/>
                      <a:pt x="127522" y="173154"/>
                    </a:cubicBezTo>
                    <a:cubicBezTo>
                      <a:pt x="127522" y="173154"/>
                      <a:pt x="127522" y="173154"/>
                      <a:pt x="127522" y="173154"/>
                    </a:cubicBezTo>
                    <a:cubicBezTo>
                      <a:pt x="129484" y="173154"/>
                      <a:pt x="131446" y="173154"/>
                      <a:pt x="134062" y="175117"/>
                    </a:cubicBezTo>
                    <a:cubicBezTo>
                      <a:pt x="134062" y="175117"/>
                      <a:pt x="134062" y="175117"/>
                      <a:pt x="134716" y="175117"/>
                    </a:cubicBezTo>
                    <a:cubicBezTo>
                      <a:pt x="140602" y="177735"/>
                      <a:pt x="142563" y="181661"/>
                      <a:pt x="141909" y="186896"/>
                    </a:cubicBezTo>
                    <a:cubicBezTo>
                      <a:pt x="141256" y="190822"/>
                      <a:pt x="139294" y="192786"/>
                      <a:pt x="138640" y="194094"/>
                    </a:cubicBezTo>
                    <a:cubicBezTo>
                      <a:pt x="138640" y="194094"/>
                      <a:pt x="138640" y="194094"/>
                      <a:pt x="138640" y="194749"/>
                    </a:cubicBezTo>
                    <a:cubicBezTo>
                      <a:pt x="138640" y="196057"/>
                      <a:pt x="138640" y="197366"/>
                      <a:pt x="137986" y="198675"/>
                    </a:cubicBezTo>
                    <a:cubicBezTo>
                      <a:pt x="139294" y="198675"/>
                      <a:pt x="141256" y="198675"/>
                      <a:pt x="143217" y="199984"/>
                    </a:cubicBezTo>
                    <a:cubicBezTo>
                      <a:pt x="143871" y="199984"/>
                      <a:pt x="145179" y="199984"/>
                      <a:pt x="145179" y="199984"/>
                    </a:cubicBezTo>
                    <a:cubicBezTo>
                      <a:pt x="149103" y="198021"/>
                      <a:pt x="153027" y="199984"/>
                      <a:pt x="154989" y="200638"/>
                    </a:cubicBezTo>
                    <a:cubicBezTo>
                      <a:pt x="154989" y="200638"/>
                      <a:pt x="154989" y="200638"/>
                      <a:pt x="154989" y="200638"/>
                    </a:cubicBezTo>
                    <a:cubicBezTo>
                      <a:pt x="154989" y="200638"/>
                      <a:pt x="154989" y="200638"/>
                      <a:pt x="154989" y="200638"/>
                    </a:cubicBezTo>
                    <a:cubicBezTo>
                      <a:pt x="155643" y="198675"/>
                      <a:pt x="158259" y="192786"/>
                      <a:pt x="164144" y="193440"/>
                    </a:cubicBezTo>
                    <a:cubicBezTo>
                      <a:pt x="168068" y="193440"/>
                      <a:pt x="171992" y="199329"/>
                      <a:pt x="175262" y="203910"/>
                    </a:cubicBezTo>
                    <a:cubicBezTo>
                      <a:pt x="175262" y="203910"/>
                      <a:pt x="175262" y="203910"/>
                      <a:pt x="175916" y="203910"/>
                    </a:cubicBezTo>
                    <a:cubicBezTo>
                      <a:pt x="179839" y="203910"/>
                      <a:pt x="180493" y="209800"/>
                      <a:pt x="181147" y="211109"/>
                    </a:cubicBezTo>
                    <a:cubicBezTo>
                      <a:pt x="181801" y="212417"/>
                      <a:pt x="188341" y="216344"/>
                      <a:pt x="188341" y="218307"/>
                    </a:cubicBezTo>
                    <a:cubicBezTo>
                      <a:pt x="188341" y="220924"/>
                      <a:pt x="191611" y="222887"/>
                      <a:pt x="195534" y="220270"/>
                    </a:cubicBezTo>
                    <a:cubicBezTo>
                      <a:pt x="199458" y="217652"/>
                      <a:pt x="210575" y="209800"/>
                      <a:pt x="212537" y="207837"/>
                    </a:cubicBezTo>
                    <a:cubicBezTo>
                      <a:pt x="214499" y="205873"/>
                      <a:pt x="219077" y="198021"/>
                      <a:pt x="218423" y="194749"/>
                    </a:cubicBezTo>
                    <a:cubicBezTo>
                      <a:pt x="217769" y="191477"/>
                      <a:pt x="221039" y="190168"/>
                      <a:pt x="225616" y="188859"/>
                    </a:cubicBezTo>
                    <a:cubicBezTo>
                      <a:pt x="230194" y="187550"/>
                      <a:pt x="238696" y="192131"/>
                      <a:pt x="241966" y="194094"/>
                    </a:cubicBezTo>
                    <a:cubicBezTo>
                      <a:pt x="245235" y="196057"/>
                      <a:pt x="247851" y="192131"/>
                      <a:pt x="250467" y="190822"/>
                    </a:cubicBezTo>
                    <a:cubicBezTo>
                      <a:pt x="253083" y="188859"/>
                      <a:pt x="257661" y="182970"/>
                      <a:pt x="257007" y="179698"/>
                    </a:cubicBezTo>
                    <a:cubicBezTo>
                      <a:pt x="257007" y="176426"/>
                      <a:pt x="255045" y="172499"/>
                      <a:pt x="253083" y="171191"/>
                    </a:cubicBezTo>
                    <a:cubicBezTo>
                      <a:pt x="251121" y="169882"/>
                      <a:pt x="245235" y="171191"/>
                      <a:pt x="242620" y="171191"/>
                    </a:cubicBezTo>
                    <a:cubicBezTo>
                      <a:pt x="240004" y="171191"/>
                      <a:pt x="247851" y="166610"/>
                      <a:pt x="250467" y="163338"/>
                    </a:cubicBezTo>
                    <a:cubicBezTo>
                      <a:pt x="253083" y="160066"/>
                      <a:pt x="253083" y="157449"/>
                      <a:pt x="252429" y="152213"/>
                    </a:cubicBezTo>
                    <a:cubicBezTo>
                      <a:pt x="252429" y="147633"/>
                      <a:pt x="252429" y="146324"/>
                      <a:pt x="250467" y="141089"/>
                    </a:cubicBezTo>
                    <a:cubicBezTo>
                      <a:pt x="248505" y="136508"/>
                      <a:pt x="249813" y="136508"/>
                      <a:pt x="251775" y="133236"/>
                    </a:cubicBezTo>
                    <a:cubicBezTo>
                      <a:pt x="253737" y="129964"/>
                      <a:pt x="257661" y="137162"/>
                      <a:pt x="260276" y="141089"/>
                    </a:cubicBezTo>
                    <a:cubicBezTo>
                      <a:pt x="262892" y="145015"/>
                      <a:pt x="262892" y="150905"/>
                      <a:pt x="262892" y="154831"/>
                    </a:cubicBezTo>
                    <a:cubicBezTo>
                      <a:pt x="262892" y="159412"/>
                      <a:pt x="260276" y="162684"/>
                      <a:pt x="258315" y="165301"/>
                    </a:cubicBezTo>
                    <a:cubicBezTo>
                      <a:pt x="256353" y="167919"/>
                      <a:pt x="261584" y="176426"/>
                      <a:pt x="261584" y="177735"/>
                    </a:cubicBezTo>
                    <a:cubicBezTo>
                      <a:pt x="261584" y="179043"/>
                      <a:pt x="267470" y="173154"/>
                      <a:pt x="268124" y="171845"/>
                    </a:cubicBezTo>
                    <a:cubicBezTo>
                      <a:pt x="268778" y="170536"/>
                      <a:pt x="270086" y="167264"/>
                      <a:pt x="270086" y="164647"/>
                    </a:cubicBezTo>
                    <a:cubicBezTo>
                      <a:pt x="270086" y="162029"/>
                      <a:pt x="275971" y="159412"/>
                      <a:pt x="275971" y="158103"/>
                    </a:cubicBezTo>
                    <a:cubicBezTo>
                      <a:pt x="275971" y="156794"/>
                      <a:pt x="274010" y="154831"/>
                      <a:pt x="272702" y="1522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2">
              <a:extLst>
                <a:ext uri="{FF2B5EF4-FFF2-40B4-BE49-F238E27FC236}">
                  <a16:creationId xmlns:a16="http://schemas.microsoft.com/office/drawing/2014/main" id="{0D4FFF01-F429-3A76-2257-4CE08A68360F}"/>
                </a:ext>
              </a:extLst>
            </p:cNvPr>
            <p:cNvGrpSpPr/>
            <p:nvPr/>
          </p:nvGrpSpPr>
          <p:grpSpPr>
            <a:xfrm>
              <a:off x="1899272" y="2573050"/>
              <a:ext cx="736236" cy="576990"/>
              <a:chOff x="1899272" y="2573050"/>
              <a:chExt cx="736236" cy="576990"/>
            </a:xfrm>
            <a:solidFill>
              <a:srgbClr val="D5C2A5"/>
            </a:solidFill>
          </p:grpSpPr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D2F5F2BB-2A12-89B4-1ED7-739AC09535C7}"/>
                  </a:ext>
                </a:extLst>
              </p:cNvPr>
              <p:cNvSpPr/>
              <p:nvPr/>
            </p:nvSpPr>
            <p:spPr>
              <a:xfrm>
                <a:off x="2587389" y="2998630"/>
                <a:ext cx="48119" cy="54506"/>
              </a:xfrm>
              <a:custGeom>
                <a:avLst/>
                <a:gdLst>
                  <a:gd name="connsiteX0" fmla="*/ 5434 w 48119"/>
                  <a:gd name="connsiteY0" fmla="*/ 187 h 54506"/>
                  <a:gd name="connsiteX1" fmla="*/ 2818 w 48119"/>
                  <a:gd name="connsiteY1" fmla="*/ 10657 h 54506"/>
                  <a:gd name="connsiteX2" fmla="*/ 1510 w 48119"/>
                  <a:gd name="connsiteY2" fmla="*/ 25054 h 54506"/>
                  <a:gd name="connsiteX3" fmla="*/ 1510 w 48119"/>
                  <a:gd name="connsiteY3" fmla="*/ 39451 h 54506"/>
                  <a:gd name="connsiteX4" fmla="*/ 21129 w 48119"/>
                  <a:gd name="connsiteY4" fmla="*/ 48612 h 54506"/>
                  <a:gd name="connsiteX5" fmla="*/ 42710 w 48119"/>
                  <a:gd name="connsiteY5" fmla="*/ 53847 h 54506"/>
                  <a:gd name="connsiteX6" fmla="*/ 46633 w 48119"/>
                  <a:gd name="connsiteY6" fmla="*/ 39451 h 54506"/>
                  <a:gd name="connsiteX7" fmla="*/ 47941 w 48119"/>
                  <a:gd name="connsiteY7" fmla="*/ 28980 h 54506"/>
                  <a:gd name="connsiteX8" fmla="*/ 40748 w 48119"/>
                  <a:gd name="connsiteY8" fmla="*/ 22436 h 54506"/>
                  <a:gd name="connsiteX9" fmla="*/ 30939 w 48119"/>
                  <a:gd name="connsiteY9" fmla="*/ 17201 h 54506"/>
                  <a:gd name="connsiteX10" fmla="*/ 22437 w 48119"/>
                  <a:gd name="connsiteY10" fmla="*/ 12621 h 54506"/>
                  <a:gd name="connsiteX11" fmla="*/ 13282 w 48119"/>
                  <a:gd name="connsiteY11" fmla="*/ 7385 h 54506"/>
                  <a:gd name="connsiteX12" fmla="*/ 6088 w 48119"/>
                  <a:gd name="connsiteY12" fmla="*/ 187 h 5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119" h="54506">
                    <a:moveTo>
                      <a:pt x="5434" y="187"/>
                    </a:moveTo>
                    <a:cubicBezTo>
                      <a:pt x="1510" y="4113"/>
                      <a:pt x="3472" y="7385"/>
                      <a:pt x="2818" y="10657"/>
                    </a:cubicBezTo>
                    <a:cubicBezTo>
                      <a:pt x="2164" y="13929"/>
                      <a:pt x="2818" y="20473"/>
                      <a:pt x="1510" y="25054"/>
                    </a:cubicBezTo>
                    <a:cubicBezTo>
                      <a:pt x="202" y="29635"/>
                      <a:pt x="-1106" y="36833"/>
                      <a:pt x="1510" y="39451"/>
                    </a:cubicBezTo>
                    <a:cubicBezTo>
                      <a:pt x="4126" y="42068"/>
                      <a:pt x="14590" y="46649"/>
                      <a:pt x="21129" y="48612"/>
                    </a:cubicBezTo>
                    <a:cubicBezTo>
                      <a:pt x="27669" y="50575"/>
                      <a:pt x="40748" y="56465"/>
                      <a:pt x="42710" y="53847"/>
                    </a:cubicBezTo>
                    <a:cubicBezTo>
                      <a:pt x="45325" y="51230"/>
                      <a:pt x="45980" y="42068"/>
                      <a:pt x="46633" y="39451"/>
                    </a:cubicBezTo>
                    <a:cubicBezTo>
                      <a:pt x="47288" y="36833"/>
                      <a:pt x="48595" y="31598"/>
                      <a:pt x="47941" y="28980"/>
                    </a:cubicBezTo>
                    <a:cubicBezTo>
                      <a:pt x="47288" y="25708"/>
                      <a:pt x="44672" y="22436"/>
                      <a:pt x="40748" y="22436"/>
                    </a:cubicBezTo>
                    <a:cubicBezTo>
                      <a:pt x="36170" y="22436"/>
                      <a:pt x="33554" y="20473"/>
                      <a:pt x="30939" y="17201"/>
                    </a:cubicBezTo>
                    <a:cubicBezTo>
                      <a:pt x="28323" y="13929"/>
                      <a:pt x="25707" y="13929"/>
                      <a:pt x="22437" y="12621"/>
                    </a:cubicBezTo>
                    <a:cubicBezTo>
                      <a:pt x="19167" y="11312"/>
                      <a:pt x="13935" y="10003"/>
                      <a:pt x="13282" y="7385"/>
                    </a:cubicBezTo>
                    <a:cubicBezTo>
                      <a:pt x="12627" y="4768"/>
                      <a:pt x="7396" y="-1122"/>
                      <a:pt x="6088" y="18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36CE4E85-41FF-87B9-18D7-436DF15CF354}"/>
                  </a:ext>
                </a:extLst>
              </p:cNvPr>
              <p:cNvSpPr/>
              <p:nvPr/>
            </p:nvSpPr>
            <p:spPr>
              <a:xfrm>
                <a:off x="2164524" y="3042520"/>
                <a:ext cx="36125" cy="78668"/>
              </a:xfrm>
              <a:custGeom>
                <a:avLst/>
                <a:gdLst>
                  <a:gd name="connsiteX0" fmla="*/ 34615 w 36125"/>
                  <a:gd name="connsiteY0" fmla="*/ 796 h 78668"/>
                  <a:gd name="connsiteX1" fmla="*/ 34615 w 36125"/>
                  <a:gd name="connsiteY1" fmla="*/ 9957 h 78668"/>
                  <a:gd name="connsiteX2" fmla="*/ 28729 w 36125"/>
                  <a:gd name="connsiteY2" fmla="*/ 31552 h 78668"/>
                  <a:gd name="connsiteX3" fmla="*/ 24805 w 36125"/>
                  <a:gd name="connsiteY3" fmla="*/ 41368 h 78668"/>
                  <a:gd name="connsiteX4" fmla="*/ 17612 w 36125"/>
                  <a:gd name="connsiteY4" fmla="*/ 65580 h 78668"/>
                  <a:gd name="connsiteX5" fmla="*/ 13034 w 36125"/>
                  <a:gd name="connsiteY5" fmla="*/ 78668 h 78668"/>
                  <a:gd name="connsiteX6" fmla="*/ 6494 w 36125"/>
                  <a:gd name="connsiteY6" fmla="*/ 69507 h 78668"/>
                  <a:gd name="connsiteX7" fmla="*/ 609 w 36125"/>
                  <a:gd name="connsiteY7" fmla="*/ 59036 h 78668"/>
                  <a:gd name="connsiteX8" fmla="*/ 7802 w 36125"/>
                  <a:gd name="connsiteY8" fmla="*/ 55110 h 78668"/>
                  <a:gd name="connsiteX9" fmla="*/ 14342 w 36125"/>
                  <a:gd name="connsiteY9" fmla="*/ 51838 h 78668"/>
                  <a:gd name="connsiteX10" fmla="*/ 9764 w 36125"/>
                  <a:gd name="connsiteY10" fmla="*/ 43331 h 78668"/>
                  <a:gd name="connsiteX11" fmla="*/ 22843 w 36125"/>
                  <a:gd name="connsiteY11" fmla="*/ 25663 h 78668"/>
                  <a:gd name="connsiteX12" fmla="*/ 35269 w 36125"/>
                  <a:gd name="connsiteY12" fmla="*/ 141 h 7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25" h="78668">
                    <a:moveTo>
                      <a:pt x="34615" y="796"/>
                    </a:moveTo>
                    <a:cubicBezTo>
                      <a:pt x="37231" y="1450"/>
                      <a:pt x="35923" y="6031"/>
                      <a:pt x="34615" y="9957"/>
                    </a:cubicBezTo>
                    <a:cubicBezTo>
                      <a:pt x="33307" y="13884"/>
                      <a:pt x="30691" y="27626"/>
                      <a:pt x="28729" y="31552"/>
                    </a:cubicBezTo>
                    <a:cubicBezTo>
                      <a:pt x="26767" y="35478"/>
                      <a:pt x="25459" y="36787"/>
                      <a:pt x="24805" y="41368"/>
                    </a:cubicBezTo>
                    <a:cubicBezTo>
                      <a:pt x="24151" y="45949"/>
                      <a:pt x="17612" y="61654"/>
                      <a:pt x="17612" y="65580"/>
                    </a:cubicBezTo>
                    <a:cubicBezTo>
                      <a:pt x="17612" y="69507"/>
                      <a:pt x="16958" y="78668"/>
                      <a:pt x="13034" y="78668"/>
                    </a:cubicBezTo>
                    <a:cubicBezTo>
                      <a:pt x="9110" y="78668"/>
                      <a:pt x="9110" y="72124"/>
                      <a:pt x="6494" y="69507"/>
                    </a:cubicBezTo>
                    <a:cubicBezTo>
                      <a:pt x="4533" y="66235"/>
                      <a:pt x="-2007" y="59036"/>
                      <a:pt x="609" y="59036"/>
                    </a:cubicBezTo>
                    <a:cubicBezTo>
                      <a:pt x="3225" y="59036"/>
                      <a:pt x="6494" y="55110"/>
                      <a:pt x="7802" y="55110"/>
                    </a:cubicBezTo>
                    <a:cubicBezTo>
                      <a:pt x="8456" y="55110"/>
                      <a:pt x="14996" y="54456"/>
                      <a:pt x="14342" y="51838"/>
                    </a:cubicBezTo>
                    <a:cubicBezTo>
                      <a:pt x="14342" y="49221"/>
                      <a:pt x="5186" y="47258"/>
                      <a:pt x="9764" y="43331"/>
                    </a:cubicBezTo>
                    <a:cubicBezTo>
                      <a:pt x="14342" y="39405"/>
                      <a:pt x="18266" y="34824"/>
                      <a:pt x="22843" y="25663"/>
                    </a:cubicBezTo>
                    <a:cubicBezTo>
                      <a:pt x="27421" y="17156"/>
                      <a:pt x="28729" y="-1822"/>
                      <a:pt x="35269" y="1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7320DFF6-03C0-7787-1BF1-1B85DFD62E94}"/>
                  </a:ext>
                </a:extLst>
              </p:cNvPr>
              <p:cNvSpPr/>
              <p:nvPr/>
            </p:nvSpPr>
            <p:spPr>
              <a:xfrm>
                <a:off x="2205678" y="3079566"/>
                <a:ext cx="90246" cy="60047"/>
              </a:xfrm>
              <a:custGeom>
                <a:avLst/>
                <a:gdLst>
                  <a:gd name="connsiteX0" fmla="*/ 1308 w 90246"/>
                  <a:gd name="connsiteY0" fmla="*/ 11520 h 60047"/>
                  <a:gd name="connsiteX1" fmla="*/ 20927 w 90246"/>
                  <a:gd name="connsiteY1" fmla="*/ 396 h 60047"/>
                  <a:gd name="connsiteX2" fmla="*/ 35314 w 90246"/>
                  <a:gd name="connsiteY2" fmla="*/ 9557 h 60047"/>
                  <a:gd name="connsiteX3" fmla="*/ 43815 w 90246"/>
                  <a:gd name="connsiteY3" fmla="*/ 18719 h 60047"/>
                  <a:gd name="connsiteX4" fmla="*/ 60164 w 90246"/>
                  <a:gd name="connsiteY4" fmla="*/ 24608 h 60047"/>
                  <a:gd name="connsiteX5" fmla="*/ 60818 w 90246"/>
                  <a:gd name="connsiteY5" fmla="*/ 18064 h 60047"/>
                  <a:gd name="connsiteX6" fmla="*/ 66050 w 90246"/>
                  <a:gd name="connsiteY6" fmla="*/ 16756 h 60047"/>
                  <a:gd name="connsiteX7" fmla="*/ 69320 w 90246"/>
                  <a:gd name="connsiteY7" fmla="*/ 10866 h 60047"/>
                  <a:gd name="connsiteX8" fmla="*/ 75205 w 90246"/>
                  <a:gd name="connsiteY8" fmla="*/ 15447 h 60047"/>
                  <a:gd name="connsiteX9" fmla="*/ 79129 w 90246"/>
                  <a:gd name="connsiteY9" fmla="*/ 23954 h 60047"/>
                  <a:gd name="connsiteX10" fmla="*/ 86977 w 90246"/>
                  <a:gd name="connsiteY10" fmla="*/ 31152 h 60047"/>
                  <a:gd name="connsiteX11" fmla="*/ 90247 w 90246"/>
                  <a:gd name="connsiteY11" fmla="*/ 37696 h 60047"/>
                  <a:gd name="connsiteX12" fmla="*/ 86977 w 90246"/>
                  <a:gd name="connsiteY12" fmla="*/ 41622 h 60047"/>
                  <a:gd name="connsiteX13" fmla="*/ 89593 w 90246"/>
                  <a:gd name="connsiteY13" fmla="*/ 48166 h 60047"/>
                  <a:gd name="connsiteX14" fmla="*/ 84361 w 90246"/>
                  <a:gd name="connsiteY14" fmla="*/ 57328 h 60047"/>
                  <a:gd name="connsiteX15" fmla="*/ 69974 w 90246"/>
                  <a:gd name="connsiteY15" fmla="*/ 52747 h 60047"/>
                  <a:gd name="connsiteX16" fmla="*/ 53625 w 90246"/>
                  <a:gd name="connsiteY16" fmla="*/ 59945 h 60047"/>
                  <a:gd name="connsiteX17" fmla="*/ 42507 w 90246"/>
                  <a:gd name="connsiteY17" fmla="*/ 56019 h 60047"/>
                  <a:gd name="connsiteX18" fmla="*/ 21581 w 90246"/>
                  <a:gd name="connsiteY18" fmla="*/ 43586 h 60047"/>
                  <a:gd name="connsiteX19" fmla="*/ 0 w 90246"/>
                  <a:gd name="connsiteY19" fmla="*/ 35733 h 60047"/>
                  <a:gd name="connsiteX20" fmla="*/ 2616 w 90246"/>
                  <a:gd name="connsiteY20" fmla="*/ 28534 h 60047"/>
                  <a:gd name="connsiteX21" fmla="*/ 11117 w 90246"/>
                  <a:gd name="connsiteY21" fmla="*/ 27880 h 60047"/>
                  <a:gd name="connsiteX22" fmla="*/ 2616 w 90246"/>
                  <a:gd name="connsiteY22" fmla="*/ 12175 h 60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0246" h="60047">
                    <a:moveTo>
                      <a:pt x="1308" y="11520"/>
                    </a:moveTo>
                    <a:cubicBezTo>
                      <a:pt x="6540" y="8903"/>
                      <a:pt x="11771" y="-2222"/>
                      <a:pt x="20927" y="396"/>
                    </a:cubicBezTo>
                    <a:cubicBezTo>
                      <a:pt x="30082" y="3013"/>
                      <a:pt x="31390" y="4976"/>
                      <a:pt x="35314" y="9557"/>
                    </a:cubicBezTo>
                    <a:cubicBezTo>
                      <a:pt x="38584" y="14792"/>
                      <a:pt x="40546" y="16756"/>
                      <a:pt x="43815" y="18719"/>
                    </a:cubicBezTo>
                    <a:cubicBezTo>
                      <a:pt x="47085" y="20682"/>
                      <a:pt x="58856" y="25917"/>
                      <a:pt x="60164" y="24608"/>
                    </a:cubicBezTo>
                    <a:cubicBezTo>
                      <a:pt x="60818" y="23299"/>
                      <a:pt x="58203" y="18064"/>
                      <a:pt x="60818" y="18064"/>
                    </a:cubicBezTo>
                    <a:cubicBezTo>
                      <a:pt x="63434" y="18064"/>
                      <a:pt x="64742" y="18064"/>
                      <a:pt x="66050" y="16756"/>
                    </a:cubicBezTo>
                    <a:cubicBezTo>
                      <a:pt x="67358" y="15447"/>
                      <a:pt x="67358" y="10212"/>
                      <a:pt x="69320" y="10866"/>
                    </a:cubicBezTo>
                    <a:cubicBezTo>
                      <a:pt x="71282" y="11520"/>
                      <a:pt x="74552" y="12175"/>
                      <a:pt x="75205" y="15447"/>
                    </a:cubicBezTo>
                    <a:cubicBezTo>
                      <a:pt x="75205" y="18719"/>
                      <a:pt x="75205" y="20027"/>
                      <a:pt x="79129" y="23954"/>
                    </a:cubicBezTo>
                    <a:cubicBezTo>
                      <a:pt x="83053" y="27880"/>
                      <a:pt x="85669" y="28534"/>
                      <a:pt x="86977" y="31152"/>
                    </a:cubicBezTo>
                    <a:cubicBezTo>
                      <a:pt x="88285" y="33115"/>
                      <a:pt x="90247" y="35733"/>
                      <a:pt x="90247" y="37696"/>
                    </a:cubicBezTo>
                    <a:cubicBezTo>
                      <a:pt x="90247" y="39005"/>
                      <a:pt x="85669" y="37696"/>
                      <a:pt x="86977" y="41622"/>
                    </a:cubicBezTo>
                    <a:cubicBezTo>
                      <a:pt x="87631" y="45549"/>
                      <a:pt x="89593" y="44894"/>
                      <a:pt x="89593" y="48166"/>
                    </a:cubicBezTo>
                    <a:cubicBezTo>
                      <a:pt x="89593" y="50784"/>
                      <a:pt x="88285" y="57328"/>
                      <a:pt x="84361" y="57328"/>
                    </a:cubicBezTo>
                    <a:cubicBezTo>
                      <a:pt x="81091" y="57328"/>
                      <a:pt x="75205" y="52747"/>
                      <a:pt x="69974" y="52747"/>
                    </a:cubicBezTo>
                    <a:cubicBezTo>
                      <a:pt x="64742" y="52747"/>
                      <a:pt x="58856" y="59291"/>
                      <a:pt x="53625" y="59945"/>
                    </a:cubicBezTo>
                    <a:cubicBezTo>
                      <a:pt x="48393" y="60599"/>
                      <a:pt x="45123" y="57982"/>
                      <a:pt x="42507" y="56019"/>
                    </a:cubicBezTo>
                    <a:cubicBezTo>
                      <a:pt x="39892" y="54056"/>
                      <a:pt x="30082" y="46203"/>
                      <a:pt x="21581" y="43586"/>
                    </a:cubicBezTo>
                    <a:cubicBezTo>
                      <a:pt x="13079" y="40968"/>
                      <a:pt x="0" y="40314"/>
                      <a:pt x="0" y="35733"/>
                    </a:cubicBezTo>
                    <a:cubicBezTo>
                      <a:pt x="0" y="31152"/>
                      <a:pt x="654" y="27880"/>
                      <a:pt x="2616" y="28534"/>
                    </a:cubicBezTo>
                    <a:cubicBezTo>
                      <a:pt x="3924" y="28534"/>
                      <a:pt x="13079" y="32461"/>
                      <a:pt x="11117" y="27880"/>
                    </a:cubicBezTo>
                    <a:cubicBezTo>
                      <a:pt x="9809" y="23299"/>
                      <a:pt x="-1962" y="14138"/>
                      <a:pt x="2616" y="121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5A54570F-AD45-EE17-8506-54CC283AD093}"/>
                  </a:ext>
                </a:extLst>
              </p:cNvPr>
              <p:cNvSpPr/>
              <p:nvPr/>
            </p:nvSpPr>
            <p:spPr>
              <a:xfrm>
                <a:off x="2278957" y="3076626"/>
                <a:ext cx="49444" cy="73414"/>
              </a:xfrm>
              <a:custGeom>
                <a:avLst/>
                <a:gdLst>
                  <a:gd name="connsiteX0" fmla="*/ 619 w 49444"/>
                  <a:gd name="connsiteY0" fmla="*/ 3336 h 73414"/>
                  <a:gd name="connsiteX1" fmla="*/ 9775 w 49444"/>
                  <a:gd name="connsiteY1" fmla="*/ 3990 h 73414"/>
                  <a:gd name="connsiteX2" fmla="*/ 15006 w 49444"/>
                  <a:gd name="connsiteY2" fmla="*/ 64 h 73414"/>
                  <a:gd name="connsiteX3" fmla="*/ 20238 w 49444"/>
                  <a:gd name="connsiteY3" fmla="*/ 7262 h 73414"/>
                  <a:gd name="connsiteX4" fmla="*/ 27432 w 49444"/>
                  <a:gd name="connsiteY4" fmla="*/ 3990 h 73414"/>
                  <a:gd name="connsiteX5" fmla="*/ 33971 w 49444"/>
                  <a:gd name="connsiteY5" fmla="*/ 12497 h 73414"/>
                  <a:gd name="connsiteX6" fmla="*/ 43781 w 49444"/>
                  <a:gd name="connsiteY6" fmla="*/ 15115 h 73414"/>
                  <a:gd name="connsiteX7" fmla="*/ 49012 w 49444"/>
                  <a:gd name="connsiteY7" fmla="*/ 22313 h 73414"/>
                  <a:gd name="connsiteX8" fmla="*/ 37895 w 49444"/>
                  <a:gd name="connsiteY8" fmla="*/ 33438 h 73414"/>
                  <a:gd name="connsiteX9" fmla="*/ 32009 w 49444"/>
                  <a:gd name="connsiteY9" fmla="*/ 43254 h 73414"/>
                  <a:gd name="connsiteX10" fmla="*/ 27432 w 49444"/>
                  <a:gd name="connsiteY10" fmla="*/ 51761 h 73414"/>
                  <a:gd name="connsiteX11" fmla="*/ 29393 w 49444"/>
                  <a:gd name="connsiteY11" fmla="*/ 73355 h 73414"/>
                  <a:gd name="connsiteX12" fmla="*/ 19584 w 49444"/>
                  <a:gd name="connsiteY12" fmla="*/ 57650 h 73414"/>
                  <a:gd name="connsiteX13" fmla="*/ 22854 w 49444"/>
                  <a:gd name="connsiteY13" fmla="*/ 45217 h 73414"/>
                  <a:gd name="connsiteX14" fmla="*/ 18276 w 49444"/>
                  <a:gd name="connsiteY14" fmla="*/ 41290 h 73414"/>
                  <a:gd name="connsiteX15" fmla="*/ 17622 w 49444"/>
                  <a:gd name="connsiteY15" fmla="*/ 33438 h 73414"/>
                  <a:gd name="connsiteX16" fmla="*/ 10429 w 49444"/>
                  <a:gd name="connsiteY16" fmla="*/ 22968 h 73414"/>
                  <a:gd name="connsiteX17" fmla="*/ 4543 w 49444"/>
                  <a:gd name="connsiteY17" fmla="*/ 15115 h 73414"/>
                  <a:gd name="connsiteX18" fmla="*/ 2581 w 49444"/>
                  <a:gd name="connsiteY18" fmla="*/ 5953 h 73414"/>
                  <a:gd name="connsiteX19" fmla="*/ 619 w 49444"/>
                  <a:gd name="connsiteY19" fmla="*/ 2682 h 7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444" h="73414">
                    <a:moveTo>
                      <a:pt x="619" y="3336"/>
                    </a:moveTo>
                    <a:cubicBezTo>
                      <a:pt x="3889" y="1373"/>
                      <a:pt x="7159" y="3336"/>
                      <a:pt x="9775" y="3990"/>
                    </a:cubicBezTo>
                    <a:cubicBezTo>
                      <a:pt x="13044" y="3990"/>
                      <a:pt x="13698" y="-590"/>
                      <a:pt x="15006" y="64"/>
                    </a:cubicBezTo>
                    <a:cubicBezTo>
                      <a:pt x="16314" y="718"/>
                      <a:pt x="16968" y="7917"/>
                      <a:pt x="20238" y="7262"/>
                    </a:cubicBezTo>
                    <a:cubicBezTo>
                      <a:pt x="23508" y="6608"/>
                      <a:pt x="26124" y="2682"/>
                      <a:pt x="27432" y="3990"/>
                    </a:cubicBezTo>
                    <a:cubicBezTo>
                      <a:pt x="28739" y="5299"/>
                      <a:pt x="30701" y="10534"/>
                      <a:pt x="33971" y="12497"/>
                    </a:cubicBezTo>
                    <a:cubicBezTo>
                      <a:pt x="37241" y="13806"/>
                      <a:pt x="41819" y="13806"/>
                      <a:pt x="43781" y="15115"/>
                    </a:cubicBezTo>
                    <a:cubicBezTo>
                      <a:pt x="45742" y="16424"/>
                      <a:pt x="50974" y="20350"/>
                      <a:pt x="49012" y="22313"/>
                    </a:cubicBezTo>
                    <a:cubicBezTo>
                      <a:pt x="47050" y="24276"/>
                      <a:pt x="39857" y="30820"/>
                      <a:pt x="37895" y="33438"/>
                    </a:cubicBezTo>
                    <a:cubicBezTo>
                      <a:pt x="36587" y="36710"/>
                      <a:pt x="33317" y="41945"/>
                      <a:pt x="32009" y="43254"/>
                    </a:cubicBezTo>
                    <a:cubicBezTo>
                      <a:pt x="30701" y="44562"/>
                      <a:pt x="26124" y="49798"/>
                      <a:pt x="27432" y="51761"/>
                    </a:cubicBezTo>
                    <a:cubicBezTo>
                      <a:pt x="28739" y="53724"/>
                      <a:pt x="33317" y="74664"/>
                      <a:pt x="29393" y="73355"/>
                    </a:cubicBezTo>
                    <a:cubicBezTo>
                      <a:pt x="25470" y="71392"/>
                      <a:pt x="19584" y="60922"/>
                      <a:pt x="19584" y="57650"/>
                    </a:cubicBezTo>
                    <a:cubicBezTo>
                      <a:pt x="19584" y="54378"/>
                      <a:pt x="24162" y="47180"/>
                      <a:pt x="22854" y="45217"/>
                    </a:cubicBezTo>
                    <a:cubicBezTo>
                      <a:pt x="21546" y="42599"/>
                      <a:pt x="16314" y="43908"/>
                      <a:pt x="18276" y="41290"/>
                    </a:cubicBezTo>
                    <a:cubicBezTo>
                      <a:pt x="20238" y="39327"/>
                      <a:pt x="20238" y="37364"/>
                      <a:pt x="17622" y="33438"/>
                    </a:cubicBezTo>
                    <a:cubicBezTo>
                      <a:pt x="15006" y="29512"/>
                      <a:pt x="9775" y="25585"/>
                      <a:pt x="10429" y="22968"/>
                    </a:cubicBezTo>
                    <a:cubicBezTo>
                      <a:pt x="10429" y="20350"/>
                      <a:pt x="4543" y="17078"/>
                      <a:pt x="4543" y="15115"/>
                    </a:cubicBezTo>
                    <a:cubicBezTo>
                      <a:pt x="4543" y="13152"/>
                      <a:pt x="3889" y="6608"/>
                      <a:pt x="2581" y="5953"/>
                    </a:cubicBezTo>
                    <a:cubicBezTo>
                      <a:pt x="1927" y="5953"/>
                      <a:pt x="-1343" y="3336"/>
                      <a:pt x="619" y="268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C57DB288-E044-7DEC-3FD6-186F14792EF7}"/>
                  </a:ext>
                </a:extLst>
              </p:cNvPr>
              <p:cNvSpPr/>
              <p:nvPr/>
            </p:nvSpPr>
            <p:spPr>
              <a:xfrm>
                <a:off x="2331866" y="3056140"/>
                <a:ext cx="7683" cy="4453"/>
              </a:xfrm>
              <a:custGeom>
                <a:avLst/>
                <a:gdLst>
                  <a:gd name="connsiteX0" fmla="*/ 2642 w 7683"/>
                  <a:gd name="connsiteY0" fmla="*/ 263 h 4453"/>
                  <a:gd name="connsiteX1" fmla="*/ 5912 w 7683"/>
                  <a:gd name="connsiteY1" fmla="*/ 4190 h 4453"/>
                  <a:gd name="connsiteX2" fmla="*/ 2642 w 7683"/>
                  <a:gd name="connsiteY2" fmla="*/ 263 h 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83" h="4453">
                    <a:moveTo>
                      <a:pt x="2642" y="263"/>
                    </a:moveTo>
                    <a:cubicBezTo>
                      <a:pt x="6566" y="-1045"/>
                      <a:pt x="9836" y="2881"/>
                      <a:pt x="5912" y="4190"/>
                    </a:cubicBezTo>
                    <a:cubicBezTo>
                      <a:pt x="1988" y="5498"/>
                      <a:pt x="-3243" y="1572"/>
                      <a:pt x="2642" y="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74931DE6-34EC-419F-A147-82623A0649BF}"/>
                  </a:ext>
                </a:extLst>
              </p:cNvPr>
              <p:cNvSpPr/>
              <p:nvPr/>
            </p:nvSpPr>
            <p:spPr>
              <a:xfrm>
                <a:off x="2321751" y="3061639"/>
                <a:ext cx="46643" cy="28835"/>
              </a:xfrm>
              <a:custGeom>
                <a:avLst/>
                <a:gdLst>
                  <a:gd name="connsiteX0" fmla="*/ 23875 w 46643"/>
                  <a:gd name="connsiteY0" fmla="*/ 0 h 28835"/>
                  <a:gd name="connsiteX1" fmla="*/ 43494 w 46643"/>
                  <a:gd name="connsiteY1" fmla="*/ 4581 h 28835"/>
                  <a:gd name="connsiteX2" fmla="*/ 44802 w 46643"/>
                  <a:gd name="connsiteY2" fmla="*/ 15051 h 28835"/>
                  <a:gd name="connsiteX3" fmla="*/ 28453 w 46643"/>
                  <a:gd name="connsiteY3" fmla="*/ 11779 h 28835"/>
                  <a:gd name="connsiteX4" fmla="*/ 19951 w 46643"/>
                  <a:gd name="connsiteY4" fmla="*/ 18977 h 28835"/>
                  <a:gd name="connsiteX5" fmla="*/ 9488 w 46643"/>
                  <a:gd name="connsiteY5" fmla="*/ 28793 h 28835"/>
                  <a:gd name="connsiteX6" fmla="*/ 333 w 46643"/>
                  <a:gd name="connsiteY6" fmla="*/ 22904 h 28835"/>
                  <a:gd name="connsiteX7" fmla="*/ 5564 w 46643"/>
                  <a:gd name="connsiteY7" fmla="*/ 13742 h 28835"/>
                  <a:gd name="connsiteX8" fmla="*/ 15374 w 46643"/>
                  <a:gd name="connsiteY8" fmla="*/ 12434 h 28835"/>
                  <a:gd name="connsiteX9" fmla="*/ 17336 w 46643"/>
                  <a:gd name="connsiteY9" fmla="*/ 3926 h 28835"/>
                  <a:gd name="connsiteX10" fmla="*/ 23875 w 46643"/>
                  <a:gd name="connsiteY10" fmla="*/ 654 h 28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43" h="28835">
                    <a:moveTo>
                      <a:pt x="23875" y="0"/>
                    </a:moveTo>
                    <a:cubicBezTo>
                      <a:pt x="31069" y="0"/>
                      <a:pt x="41532" y="2618"/>
                      <a:pt x="43494" y="4581"/>
                    </a:cubicBezTo>
                    <a:cubicBezTo>
                      <a:pt x="45456" y="7198"/>
                      <a:pt x="48726" y="12434"/>
                      <a:pt x="44802" y="15051"/>
                    </a:cubicBezTo>
                    <a:cubicBezTo>
                      <a:pt x="40878" y="17669"/>
                      <a:pt x="30415" y="11125"/>
                      <a:pt x="28453" y="11779"/>
                    </a:cubicBezTo>
                    <a:cubicBezTo>
                      <a:pt x="25837" y="12434"/>
                      <a:pt x="20605" y="15051"/>
                      <a:pt x="19951" y="18977"/>
                    </a:cubicBezTo>
                    <a:cubicBezTo>
                      <a:pt x="18643" y="22249"/>
                      <a:pt x="13412" y="29448"/>
                      <a:pt x="9488" y="28793"/>
                    </a:cubicBezTo>
                    <a:cubicBezTo>
                      <a:pt x="5564" y="28139"/>
                      <a:pt x="-1629" y="25521"/>
                      <a:pt x="333" y="22904"/>
                    </a:cubicBezTo>
                    <a:cubicBezTo>
                      <a:pt x="2294" y="20286"/>
                      <a:pt x="4256" y="13742"/>
                      <a:pt x="5564" y="13742"/>
                    </a:cubicBezTo>
                    <a:cubicBezTo>
                      <a:pt x="6872" y="13742"/>
                      <a:pt x="12758" y="14397"/>
                      <a:pt x="15374" y="12434"/>
                    </a:cubicBezTo>
                    <a:cubicBezTo>
                      <a:pt x="17989" y="10470"/>
                      <a:pt x="15374" y="4581"/>
                      <a:pt x="17336" y="3926"/>
                    </a:cubicBezTo>
                    <a:cubicBezTo>
                      <a:pt x="19297" y="3272"/>
                      <a:pt x="20605" y="654"/>
                      <a:pt x="23875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2AEFE433-AF75-15F6-5AFA-15D33B52C432}"/>
                  </a:ext>
                </a:extLst>
              </p:cNvPr>
              <p:cNvSpPr/>
              <p:nvPr/>
            </p:nvSpPr>
            <p:spPr>
              <a:xfrm>
                <a:off x="2188286" y="2863359"/>
                <a:ext cx="180956" cy="213985"/>
              </a:xfrm>
              <a:custGeom>
                <a:avLst/>
                <a:gdLst>
                  <a:gd name="connsiteX0" fmla="*/ 120064 w 180956"/>
                  <a:gd name="connsiteY0" fmla="*/ 177340 h 213985"/>
                  <a:gd name="connsiteX1" fmla="*/ 128566 w 180956"/>
                  <a:gd name="connsiteY1" fmla="*/ 174068 h 213985"/>
                  <a:gd name="connsiteX2" fmla="*/ 137067 w 180956"/>
                  <a:gd name="connsiteY2" fmla="*/ 166869 h 213985"/>
                  <a:gd name="connsiteX3" fmla="*/ 148185 w 180956"/>
                  <a:gd name="connsiteY3" fmla="*/ 160980 h 213985"/>
                  <a:gd name="connsiteX4" fmla="*/ 161264 w 180956"/>
                  <a:gd name="connsiteY4" fmla="*/ 159671 h 213985"/>
                  <a:gd name="connsiteX5" fmla="*/ 167803 w 180956"/>
                  <a:gd name="connsiteY5" fmla="*/ 147238 h 213985"/>
                  <a:gd name="connsiteX6" fmla="*/ 159302 w 180956"/>
                  <a:gd name="connsiteY6" fmla="*/ 136113 h 213985"/>
                  <a:gd name="connsiteX7" fmla="*/ 139683 w 180956"/>
                  <a:gd name="connsiteY7" fmla="*/ 124988 h 213985"/>
                  <a:gd name="connsiteX8" fmla="*/ 144261 w 180956"/>
                  <a:gd name="connsiteY8" fmla="*/ 108629 h 213985"/>
                  <a:gd name="connsiteX9" fmla="*/ 158648 w 180956"/>
                  <a:gd name="connsiteY9" fmla="*/ 92269 h 213985"/>
                  <a:gd name="connsiteX10" fmla="*/ 170419 w 180956"/>
                  <a:gd name="connsiteY10" fmla="*/ 95541 h 213985"/>
                  <a:gd name="connsiteX11" fmla="*/ 180883 w 180956"/>
                  <a:gd name="connsiteY11" fmla="*/ 85071 h 213985"/>
                  <a:gd name="connsiteX12" fmla="*/ 177613 w 180956"/>
                  <a:gd name="connsiteY12" fmla="*/ 60858 h 213985"/>
                  <a:gd name="connsiteX13" fmla="*/ 167803 w 180956"/>
                  <a:gd name="connsiteY13" fmla="*/ 35991 h 213985"/>
                  <a:gd name="connsiteX14" fmla="*/ 179575 w 180956"/>
                  <a:gd name="connsiteY14" fmla="*/ 15051 h 213985"/>
                  <a:gd name="connsiteX15" fmla="*/ 167803 w 180956"/>
                  <a:gd name="connsiteY15" fmla="*/ 7198 h 213985"/>
                  <a:gd name="connsiteX16" fmla="*/ 158648 w 180956"/>
                  <a:gd name="connsiteY16" fmla="*/ 7198 h 213985"/>
                  <a:gd name="connsiteX17" fmla="*/ 145569 w 180956"/>
                  <a:gd name="connsiteY17" fmla="*/ 0 h 213985"/>
                  <a:gd name="connsiteX18" fmla="*/ 129874 w 180956"/>
                  <a:gd name="connsiteY18" fmla="*/ 7853 h 213985"/>
                  <a:gd name="connsiteX19" fmla="*/ 116141 w 180956"/>
                  <a:gd name="connsiteY19" fmla="*/ 20286 h 213985"/>
                  <a:gd name="connsiteX20" fmla="*/ 101754 w 180956"/>
                  <a:gd name="connsiteY20" fmla="*/ 33374 h 213985"/>
                  <a:gd name="connsiteX21" fmla="*/ 116141 w 180956"/>
                  <a:gd name="connsiteY21" fmla="*/ 34028 h 213985"/>
                  <a:gd name="connsiteX22" fmla="*/ 120718 w 180956"/>
                  <a:gd name="connsiteY22" fmla="*/ 43190 h 213985"/>
                  <a:gd name="connsiteX23" fmla="*/ 123334 w 180956"/>
                  <a:gd name="connsiteY23" fmla="*/ 58895 h 213985"/>
                  <a:gd name="connsiteX24" fmla="*/ 127258 w 180956"/>
                  <a:gd name="connsiteY24" fmla="*/ 75909 h 213985"/>
                  <a:gd name="connsiteX25" fmla="*/ 122680 w 180956"/>
                  <a:gd name="connsiteY25" fmla="*/ 87034 h 213985"/>
                  <a:gd name="connsiteX26" fmla="*/ 118103 w 180956"/>
                  <a:gd name="connsiteY26" fmla="*/ 83762 h 213985"/>
                  <a:gd name="connsiteX27" fmla="*/ 108947 w 180956"/>
                  <a:gd name="connsiteY27" fmla="*/ 88997 h 213985"/>
                  <a:gd name="connsiteX28" fmla="*/ 115487 w 180956"/>
                  <a:gd name="connsiteY28" fmla="*/ 76564 h 213985"/>
                  <a:gd name="connsiteX29" fmla="*/ 122680 w 180956"/>
                  <a:gd name="connsiteY29" fmla="*/ 71983 h 213985"/>
                  <a:gd name="connsiteX30" fmla="*/ 117449 w 180956"/>
                  <a:gd name="connsiteY30" fmla="*/ 53006 h 213985"/>
                  <a:gd name="connsiteX31" fmla="*/ 110909 w 180956"/>
                  <a:gd name="connsiteY31" fmla="*/ 54314 h 213985"/>
                  <a:gd name="connsiteX32" fmla="*/ 103715 w 180956"/>
                  <a:gd name="connsiteY32" fmla="*/ 58895 h 213985"/>
                  <a:gd name="connsiteX33" fmla="*/ 100446 w 180956"/>
                  <a:gd name="connsiteY33" fmla="*/ 68056 h 213985"/>
                  <a:gd name="connsiteX34" fmla="*/ 100446 w 180956"/>
                  <a:gd name="connsiteY34" fmla="*/ 77872 h 213985"/>
                  <a:gd name="connsiteX35" fmla="*/ 95868 w 180956"/>
                  <a:gd name="connsiteY35" fmla="*/ 87034 h 213985"/>
                  <a:gd name="connsiteX36" fmla="*/ 93252 w 180956"/>
                  <a:gd name="connsiteY36" fmla="*/ 78527 h 213985"/>
                  <a:gd name="connsiteX37" fmla="*/ 83443 w 180956"/>
                  <a:gd name="connsiteY37" fmla="*/ 75909 h 213985"/>
                  <a:gd name="connsiteX38" fmla="*/ 90636 w 180956"/>
                  <a:gd name="connsiteY38" fmla="*/ 70020 h 213985"/>
                  <a:gd name="connsiteX39" fmla="*/ 87366 w 180956"/>
                  <a:gd name="connsiteY39" fmla="*/ 62167 h 213985"/>
                  <a:gd name="connsiteX40" fmla="*/ 76249 w 180956"/>
                  <a:gd name="connsiteY40" fmla="*/ 65439 h 213985"/>
                  <a:gd name="connsiteX41" fmla="*/ 86712 w 180956"/>
                  <a:gd name="connsiteY41" fmla="*/ 53660 h 213985"/>
                  <a:gd name="connsiteX42" fmla="*/ 78865 w 180956"/>
                  <a:gd name="connsiteY42" fmla="*/ 45807 h 213985"/>
                  <a:gd name="connsiteX43" fmla="*/ 86712 w 180956"/>
                  <a:gd name="connsiteY43" fmla="*/ 43844 h 213985"/>
                  <a:gd name="connsiteX44" fmla="*/ 93252 w 180956"/>
                  <a:gd name="connsiteY44" fmla="*/ 32719 h 213985"/>
                  <a:gd name="connsiteX45" fmla="*/ 82789 w 180956"/>
                  <a:gd name="connsiteY45" fmla="*/ 34683 h 213985"/>
                  <a:gd name="connsiteX46" fmla="*/ 70363 w 180956"/>
                  <a:gd name="connsiteY46" fmla="*/ 34683 h 213985"/>
                  <a:gd name="connsiteX47" fmla="*/ 41589 w 180956"/>
                  <a:gd name="connsiteY47" fmla="*/ 30102 h 213985"/>
                  <a:gd name="connsiteX48" fmla="*/ 50744 w 180956"/>
                  <a:gd name="connsiteY48" fmla="*/ 36646 h 213985"/>
                  <a:gd name="connsiteX49" fmla="*/ 65132 w 180956"/>
                  <a:gd name="connsiteY49" fmla="*/ 39918 h 213985"/>
                  <a:gd name="connsiteX50" fmla="*/ 65132 w 180956"/>
                  <a:gd name="connsiteY50" fmla="*/ 51697 h 213985"/>
                  <a:gd name="connsiteX51" fmla="*/ 57284 w 180956"/>
                  <a:gd name="connsiteY51" fmla="*/ 58895 h 213985"/>
                  <a:gd name="connsiteX52" fmla="*/ 49437 w 180956"/>
                  <a:gd name="connsiteY52" fmla="*/ 60204 h 213985"/>
                  <a:gd name="connsiteX53" fmla="*/ 51398 w 180956"/>
                  <a:gd name="connsiteY53" fmla="*/ 68711 h 213985"/>
                  <a:gd name="connsiteX54" fmla="*/ 43551 w 180956"/>
                  <a:gd name="connsiteY54" fmla="*/ 75909 h 213985"/>
                  <a:gd name="connsiteX55" fmla="*/ 35703 w 180956"/>
                  <a:gd name="connsiteY55" fmla="*/ 77872 h 213985"/>
                  <a:gd name="connsiteX56" fmla="*/ 35703 w 180956"/>
                  <a:gd name="connsiteY56" fmla="*/ 83108 h 213985"/>
                  <a:gd name="connsiteX57" fmla="*/ 27202 w 180956"/>
                  <a:gd name="connsiteY57" fmla="*/ 77872 h 213985"/>
                  <a:gd name="connsiteX58" fmla="*/ 27202 w 180956"/>
                  <a:gd name="connsiteY58" fmla="*/ 71983 h 213985"/>
                  <a:gd name="connsiteX59" fmla="*/ 18046 w 180956"/>
                  <a:gd name="connsiteY59" fmla="*/ 76564 h 213985"/>
                  <a:gd name="connsiteX60" fmla="*/ 390 w 180956"/>
                  <a:gd name="connsiteY60" fmla="*/ 75909 h 213985"/>
                  <a:gd name="connsiteX61" fmla="*/ 12161 w 180956"/>
                  <a:gd name="connsiteY61" fmla="*/ 80490 h 213985"/>
                  <a:gd name="connsiteX62" fmla="*/ 20008 w 180956"/>
                  <a:gd name="connsiteY62" fmla="*/ 88343 h 213985"/>
                  <a:gd name="connsiteX63" fmla="*/ 10853 w 180956"/>
                  <a:gd name="connsiteY63" fmla="*/ 90960 h 213985"/>
                  <a:gd name="connsiteX64" fmla="*/ 22624 w 180956"/>
                  <a:gd name="connsiteY64" fmla="*/ 95541 h 213985"/>
                  <a:gd name="connsiteX65" fmla="*/ 29818 w 180956"/>
                  <a:gd name="connsiteY65" fmla="*/ 106011 h 213985"/>
                  <a:gd name="connsiteX66" fmla="*/ 27856 w 180956"/>
                  <a:gd name="connsiteY66" fmla="*/ 115827 h 213985"/>
                  <a:gd name="connsiteX67" fmla="*/ 35049 w 180956"/>
                  <a:gd name="connsiteY67" fmla="*/ 124334 h 213985"/>
                  <a:gd name="connsiteX68" fmla="*/ 35049 w 180956"/>
                  <a:gd name="connsiteY68" fmla="*/ 138076 h 213985"/>
                  <a:gd name="connsiteX69" fmla="*/ 26548 w 180956"/>
                  <a:gd name="connsiteY69" fmla="*/ 144620 h 213985"/>
                  <a:gd name="connsiteX70" fmla="*/ 31780 w 180956"/>
                  <a:gd name="connsiteY70" fmla="*/ 148546 h 213985"/>
                  <a:gd name="connsiteX71" fmla="*/ 42897 w 180956"/>
                  <a:gd name="connsiteY71" fmla="*/ 162288 h 213985"/>
                  <a:gd name="connsiteX72" fmla="*/ 41589 w 180956"/>
                  <a:gd name="connsiteY72" fmla="*/ 174722 h 213985"/>
                  <a:gd name="connsiteX73" fmla="*/ 54014 w 180956"/>
                  <a:gd name="connsiteY73" fmla="*/ 170796 h 213985"/>
                  <a:gd name="connsiteX74" fmla="*/ 61862 w 180956"/>
                  <a:gd name="connsiteY74" fmla="*/ 170141 h 213985"/>
                  <a:gd name="connsiteX75" fmla="*/ 81481 w 180956"/>
                  <a:gd name="connsiteY75" fmla="*/ 175376 h 213985"/>
                  <a:gd name="connsiteX76" fmla="*/ 87366 w 180956"/>
                  <a:gd name="connsiteY76" fmla="*/ 170141 h 213985"/>
                  <a:gd name="connsiteX77" fmla="*/ 90636 w 180956"/>
                  <a:gd name="connsiteY77" fmla="*/ 175376 h 213985"/>
                  <a:gd name="connsiteX78" fmla="*/ 98484 w 180956"/>
                  <a:gd name="connsiteY78" fmla="*/ 180611 h 213985"/>
                  <a:gd name="connsiteX79" fmla="*/ 90636 w 180956"/>
                  <a:gd name="connsiteY79" fmla="*/ 187155 h 213985"/>
                  <a:gd name="connsiteX80" fmla="*/ 99138 w 180956"/>
                  <a:gd name="connsiteY80" fmla="*/ 193699 h 213985"/>
                  <a:gd name="connsiteX81" fmla="*/ 99138 w 180956"/>
                  <a:gd name="connsiteY81" fmla="*/ 200898 h 213985"/>
                  <a:gd name="connsiteX82" fmla="*/ 108293 w 180956"/>
                  <a:gd name="connsiteY82" fmla="*/ 208750 h 213985"/>
                  <a:gd name="connsiteX83" fmla="*/ 112871 w 180956"/>
                  <a:gd name="connsiteY83" fmla="*/ 207441 h 213985"/>
                  <a:gd name="connsiteX84" fmla="*/ 122680 w 180956"/>
                  <a:gd name="connsiteY84" fmla="*/ 213985 h 213985"/>
                  <a:gd name="connsiteX85" fmla="*/ 129220 w 180956"/>
                  <a:gd name="connsiteY85" fmla="*/ 209405 h 213985"/>
                  <a:gd name="connsiteX86" fmla="*/ 136413 w 180956"/>
                  <a:gd name="connsiteY86" fmla="*/ 206787 h 213985"/>
                  <a:gd name="connsiteX87" fmla="*/ 132490 w 180956"/>
                  <a:gd name="connsiteY87" fmla="*/ 192390 h 213985"/>
                  <a:gd name="connsiteX88" fmla="*/ 138375 w 180956"/>
                  <a:gd name="connsiteY88" fmla="*/ 185192 h 213985"/>
                  <a:gd name="connsiteX89" fmla="*/ 129220 w 180956"/>
                  <a:gd name="connsiteY89" fmla="*/ 182575 h 213985"/>
                  <a:gd name="connsiteX90" fmla="*/ 118756 w 180956"/>
                  <a:gd name="connsiteY90" fmla="*/ 177994 h 21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80956" h="213985">
                    <a:moveTo>
                      <a:pt x="120064" y="177340"/>
                    </a:moveTo>
                    <a:cubicBezTo>
                      <a:pt x="122680" y="173413"/>
                      <a:pt x="123988" y="174068"/>
                      <a:pt x="128566" y="174068"/>
                    </a:cubicBezTo>
                    <a:cubicBezTo>
                      <a:pt x="133144" y="174068"/>
                      <a:pt x="135105" y="169487"/>
                      <a:pt x="137067" y="166869"/>
                    </a:cubicBezTo>
                    <a:cubicBezTo>
                      <a:pt x="139683" y="164906"/>
                      <a:pt x="144915" y="160980"/>
                      <a:pt x="148185" y="160980"/>
                    </a:cubicBezTo>
                    <a:cubicBezTo>
                      <a:pt x="151454" y="160980"/>
                      <a:pt x="157994" y="160980"/>
                      <a:pt x="161264" y="159671"/>
                    </a:cubicBezTo>
                    <a:cubicBezTo>
                      <a:pt x="164534" y="158362"/>
                      <a:pt x="168457" y="151164"/>
                      <a:pt x="167803" y="147238"/>
                    </a:cubicBezTo>
                    <a:cubicBezTo>
                      <a:pt x="167150" y="143311"/>
                      <a:pt x="162572" y="138076"/>
                      <a:pt x="159302" y="136113"/>
                    </a:cubicBezTo>
                    <a:cubicBezTo>
                      <a:pt x="156032" y="134150"/>
                      <a:pt x="140991" y="129569"/>
                      <a:pt x="139683" y="124988"/>
                    </a:cubicBezTo>
                    <a:cubicBezTo>
                      <a:pt x="138375" y="120408"/>
                      <a:pt x="139683" y="113864"/>
                      <a:pt x="144261" y="108629"/>
                    </a:cubicBezTo>
                    <a:cubicBezTo>
                      <a:pt x="148839" y="103393"/>
                      <a:pt x="154724" y="90960"/>
                      <a:pt x="158648" y="92269"/>
                    </a:cubicBezTo>
                    <a:cubicBezTo>
                      <a:pt x="162572" y="93578"/>
                      <a:pt x="167150" y="96195"/>
                      <a:pt x="170419" y="95541"/>
                    </a:cubicBezTo>
                    <a:cubicBezTo>
                      <a:pt x="173689" y="94886"/>
                      <a:pt x="180229" y="90306"/>
                      <a:pt x="180883" y="85071"/>
                    </a:cubicBezTo>
                    <a:cubicBezTo>
                      <a:pt x="181537" y="79836"/>
                      <a:pt x="177613" y="68056"/>
                      <a:pt x="177613" y="60858"/>
                    </a:cubicBezTo>
                    <a:cubicBezTo>
                      <a:pt x="177613" y="53660"/>
                      <a:pt x="165188" y="38609"/>
                      <a:pt x="167803" y="35991"/>
                    </a:cubicBezTo>
                    <a:cubicBezTo>
                      <a:pt x="171073" y="33374"/>
                      <a:pt x="180883" y="17014"/>
                      <a:pt x="179575" y="15051"/>
                    </a:cubicBezTo>
                    <a:cubicBezTo>
                      <a:pt x="178267" y="13088"/>
                      <a:pt x="171073" y="7853"/>
                      <a:pt x="167803" y="7198"/>
                    </a:cubicBezTo>
                    <a:cubicBezTo>
                      <a:pt x="164534" y="6544"/>
                      <a:pt x="162572" y="7853"/>
                      <a:pt x="158648" y="7198"/>
                    </a:cubicBezTo>
                    <a:cubicBezTo>
                      <a:pt x="154724" y="5889"/>
                      <a:pt x="150801" y="0"/>
                      <a:pt x="145569" y="0"/>
                    </a:cubicBezTo>
                    <a:cubicBezTo>
                      <a:pt x="140337" y="0"/>
                      <a:pt x="135105" y="3926"/>
                      <a:pt x="129874" y="7853"/>
                    </a:cubicBezTo>
                    <a:cubicBezTo>
                      <a:pt x="124642" y="11779"/>
                      <a:pt x="122680" y="16360"/>
                      <a:pt x="116141" y="20286"/>
                    </a:cubicBezTo>
                    <a:cubicBezTo>
                      <a:pt x="109601" y="24212"/>
                      <a:pt x="101100" y="30102"/>
                      <a:pt x="101754" y="33374"/>
                    </a:cubicBezTo>
                    <a:cubicBezTo>
                      <a:pt x="102407" y="36646"/>
                      <a:pt x="112871" y="32065"/>
                      <a:pt x="116141" y="34028"/>
                    </a:cubicBezTo>
                    <a:cubicBezTo>
                      <a:pt x="119410" y="36646"/>
                      <a:pt x="120064" y="39263"/>
                      <a:pt x="120718" y="43190"/>
                    </a:cubicBezTo>
                    <a:cubicBezTo>
                      <a:pt x="120718" y="47116"/>
                      <a:pt x="120064" y="54314"/>
                      <a:pt x="123334" y="58895"/>
                    </a:cubicBezTo>
                    <a:cubicBezTo>
                      <a:pt x="126604" y="63476"/>
                      <a:pt x="125950" y="73292"/>
                      <a:pt x="127258" y="75909"/>
                    </a:cubicBezTo>
                    <a:cubicBezTo>
                      <a:pt x="127912" y="78527"/>
                      <a:pt x="125950" y="87034"/>
                      <a:pt x="122680" y="87034"/>
                    </a:cubicBezTo>
                    <a:cubicBezTo>
                      <a:pt x="119410" y="87034"/>
                      <a:pt x="119410" y="83108"/>
                      <a:pt x="118103" y="83762"/>
                    </a:cubicBezTo>
                    <a:cubicBezTo>
                      <a:pt x="116795" y="84416"/>
                      <a:pt x="110255" y="92923"/>
                      <a:pt x="108947" y="88997"/>
                    </a:cubicBezTo>
                    <a:cubicBezTo>
                      <a:pt x="107639" y="85071"/>
                      <a:pt x="112871" y="77872"/>
                      <a:pt x="115487" y="76564"/>
                    </a:cubicBezTo>
                    <a:cubicBezTo>
                      <a:pt x="118103" y="75255"/>
                      <a:pt x="122680" y="74600"/>
                      <a:pt x="122680" y="71983"/>
                    </a:cubicBezTo>
                    <a:cubicBezTo>
                      <a:pt x="122680" y="69365"/>
                      <a:pt x="122026" y="53660"/>
                      <a:pt x="117449" y="53006"/>
                    </a:cubicBezTo>
                    <a:cubicBezTo>
                      <a:pt x="112871" y="53006"/>
                      <a:pt x="114179" y="53006"/>
                      <a:pt x="110909" y="54314"/>
                    </a:cubicBezTo>
                    <a:cubicBezTo>
                      <a:pt x="107639" y="56278"/>
                      <a:pt x="105677" y="56278"/>
                      <a:pt x="103715" y="58895"/>
                    </a:cubicBezTo>
                    <a:cubicBezTo>
                      <a:pt x="101754" y="61513"/>
                      <a:pt x="99792" y="64785"/>
                      <a:pt x="100446" y="68056"/>
                    </a:cubicBezTo>
                    <a:cubicBezTo>
                      <a:pt x="100446" y="71328"/>
                      <a:pt x="101100" y="76564"/>
                      <a:pt x="100446" y="77872"/>
                    </a:cubicBezTo>
                    <a:cubicBezTo>
                      <a:pt x="99792" y="79181"/>
                      <a:pt x="97830" y="87034"/>
                      <a:pt x="95868" y="87034"/>
                    </a:cubicBezTo>
                    <a:cubicBezTo>
                      <a:pt x="93906" y="87034"/>
                      <a:pt x="95868" y="77872"/>
                      <a:pt x="93252" y="78527"/>
                    </a:cubicBezTo>
                    <a:cubicBezTo>
                      <a:pt x="91290" y="78527"/>
                      <a:pt x="80827" y="77872"/>
                      <a:pt x="83443" y="75909"/>
                    </a:cubicBezTo>
                    <a:cubicBezTo>
                      <a:pt x="86058" y="73946"/>
                      <a:pt x="91290" y="72637"/>
                      <a:pt x="90636" y="70020"/>
                    </a:cubicBezTo>
                    <a:cubicBezTo>
                      <a:pt x="90636" y="67402"/>
                      <a:pt x="88020" y="61513"/>
                      <a:pt x="87366" y="62167"/>
                    </a:cubicBezTo>
                    <a:cubicBezTo>
                      <a:pt x="86712" y="62167"/>
                      <a:pt x="72325" y="69365"/>
                      <a:pt x="76249" y="65439"/>
                    </a:cubicBezTo>
                    <a:cubicBezTo>
                      <a:pt x="80173" y="61513"/>
                      <a:pt x="89982" y="56278"/>
                      <a:pt x="86712" y="53660"/>
                    </a:cubicBezTo>
                    <a:cubicBezTo>
                      <a:pt x="83443" y="51042"/>
                      <a:pt x="76903" y="47116"/>
                      <a:pt x="78865" y="45807"/>
                    </a:cubicBezTo>
                    <a:cubicBezTo>
                      <a:pt x="80827" y="44498"/>
                      <a:pt x="83443" y="45153"/>
                      <a:pt x="86712" y="43844"/>
                    </a:cubicBezTo>
                    <a:cubicBezTo>
                      <a:pt x="89982" y="42535"/>
                      <a:pt x="95868" y="35337"/>
                      <a:pt x="93252" y="32719"/>
                    </a:cubicBezTo>
                    <a:cubicBezTo>
                      <a:pt x="90636" y="30756"/>
                      <a:pt x="86712" y="34028"/>
                      <a:pt x="82789" y="34683"/>
                    </a:cubicBezTo>
                    <a:cubicBezTo>
                      <a:pt x="78865" y="34683"/>
                      <a:pt x="76249" y="35991"/>
                      <a:pt x="70363" y="34683"/>
                    </a:cubicBezTo>
                    <a:cubicBezTo>
                      <a:pt x="64478" y="33374"/>
                      <a:pt x="40935" y="26830"/>
                      <a:pt x="41589" y="30102"/>
                    </a:cubicBezTo>
                    <a:cubicBezTo>
                      <a:pt x="41589" y="32719"/>
                      <a:pt x="45513" y="35991"/>
                      <a:pt x="50744" y="36646"/>
                    </a:cubicBezTo>
                    <a:cubicBezTo>
                      <a:pt x="55976" y="37300"/>
                      <a:pt x="63170" y="36646"/>
                      <a:pt x="65132" y="39918"/>
                    </a:cubicBezTo>
                    <a:cubicBezTo>
                      <a:pt x="67094" y="43190"/>
                      <a:pt x="67748" y="47116"/>
                      <a:pt x="65132" y="51697"/>
                    </a:cubicBezTo>
                    <a:cubicBezTo>
                      <a:pt x="62516" y="56278"/>
                      <a:pt x="60554" y="58241"/>
                      <a:pt x="57284" y="58895"/>
                    </a:cubicBezTo>
                    <a:cubicBezTo>
                      <a:pt x="54014" y="59549"/>
                      <a:pt x="47475" y="57586"/>
                      <a:pt x="49437" y="60204"/>
                    </a:cubicBezTo>
                    <a:cubicBezTo>
                      <a:pt x="50744" y="62821"/>
                      <a:pt x="52706" y="65439"/>
                      <a:pt x="51398" y="68711"/>
                    </a:cubicBezTo>
                    <a:cubicBezTo>
                      <a:pt x="50090" y="71983"/>
                      <a:pt x="46167" y="75255"/>
                      <a:pt x="43551" y="75909"/>
                    </a:cubicBezTo>
                    <a:cubicBezTo>
                      <a:pt x="40935" y="76564"/>
                      <a:pt x="35049" y="75909"/>
                      <a:pt x="35703" y="77872"/>
                    </a:cubicBezTo>
                    <a:cubicBezTo>
                      <a:pt x="35703" y="79836"/>
                      <a:pt x="37665" y="83108"/>
                      <a:pt x="35703" y="83108"/>
                    </a:cubicBezTo>
                    <a:cubicBezTo>
                      <a:pt x="33088" y="83108"/>
                      <a:pt x="27202" y="77872"/>
                      <a:pt x="27202" y="77872"/>
                    </a:cubicBezTo>
                    <a:cubicBezTo>
                      <a:pt x="27202" y="77872"/>
                      <a:pt x="29164" y="71328"/>
                      <a:pt x="27202" y="71983"/>
                    </a:cubicBezTo>
                    <a:cubicBezTo>
                      <a:pt x="25894" y="71983"/>
                      <a:pt x="20662" y="77218"/>
                      <a:pt x="18046" y="76564"/>
                    </a:cubicBezTo>
                    <a:cubicBezTo>
                      <a:pt x="15431" y="76564"/>
                      <a:pt x="-2880" y="73292"/>
                      <a:pt x="390" y="75909"/>
                    </a:cubicBezTo>
                    <a:cubicBezTo>
                      <a:pt x="3659" y="77872"/>
                      <a:pt x="9545" y="77218"/>
                      <a:pt x="12161" y="80490"/>
                    </a:cubicBezTo>
                    <a:cubicBezTo>
                      <a:pt x="14777" y="83762"/>
                      <a:pt x="20662" y="86379"/>
                      <a:pt x="20008" y="88343"/>
                    </a:cubicBezTo>
                    <a:cubicBezTo>
                      <a:pt x="20008" y="89651"/>
                      <a:pt x="6929" y="88343"/>
                      <a:pt x="10853" y="90960"/>
                    </a:cubicBezTo>
                    <a:cubicBezTo>
                      <a:pt x="14777" y="93578"/>
                      <a:pt x="19354" y="93578"/>
                      <a:pt x="22624" y="95541"/>
                    </a:cubicBezTo>
                    <a:cubicBezTo>
                      <a:pt x="25894" y="97504"/>
                      <a:pt x="31126" y="102085"/>
                      <a:pt x="29818" y="106011"/>
                    </a:cubicBezTo>
                    <a:cubicBezTo>
                      <a:pt x="28510" y="109937"/>
                      <a:pt x="25240" y="113209"/>
                      <a:pt x="27856" y="115827"/>
                    </a:cubicBezTo>
                    <a:cubicBezTo>
                      <a:pt x="30472" y="118445"/>
                      <a:pt x="33088" y="121062"/>
                      <a:pt x="35049" y="124334"/>
                    </a:cubicBezTo>
                    <a:cubicBezTo>
                      <a:pt x="36357" y="127606"/>
                      <a:pt x="38973" y="134804"/>
                      <a:pt x="35049" y="138076"/>
                    </a:cubicBezTo>
                    <a:cubicBezTo>
                      <a:pt x="31780" y="141348"/>
                      <a:pt x="25894" y="139385"/>
                      <a:pt x="26548" y="144620"/>
                    </a:cubicBezTo>
                    <a:cubicBezTo>
                      <a:pt x="27856" y="149201"/>
                      <a:pt x="27202" y="142657"/>
                      <a:pt x="31780" y="148546"/>
                    </a:cubicBezTo>
                    <a:cubicBezTo>
                      <a:pt x="36357" y="154436"/>
                      <a:pt x="41589" y="157708"/>
                      <a:pt x="42897" y="162288"/>
                    </a:cubicBezTo>
                    <a:cubicBezTo>
                      <a:pt x="44205" y="166869"/>
                      <a:pt x="37665" y="173413"/>
                      <a:pt x="41589" y="174722"/>
                    </a:cubicBezTo>
                    <a:cubicBezTo>
                      <a:pt x="46167" y="176685"/>
                      <a:pt x="50744" y="170796"/>
                      <a:pt x="54014" y="170796"/>
                    </a:cubicBezTo>
                    <a:cubicBezTo>
                      <a:pt x="57284" y="170796"/>
                      <a:pt x="59900" y="168832"/>
                      <a:pt x="61862" y="170141"/>
                    </a:cubicBezTo>
                    <a:cubicBezTo>
                      <a:pt x="63824" y="171450"/>
                      <a:pt x="80827" y="175376"/>
                      <a:pt x="81481" y="175376"/>
                    </a:cubicBezTo>
                    <a:cubicBezTo>
                      <a:pt x="82135" y="175376"/>
                      <a:pt x="83443" y="168832"/>
                      <a:pt x="87366" y="170141"/>
                    </a:cubicBezTo>
                    <a:cubicBezTo>
                      <a:pt x="91290" y="171450"/>
                      <a:pt x="90636" y="172104"/>
                      <a:pt x="90636" y="175376"/>
                    </a:cubicBezTo>
                    <a:cubicBezTo>
                      <a:pt x="90636" y="179303"/>
                      <a:pt x="97830" y="177994"/>
                      <a:pt x="98484" y="180611"/>
                    </a:cubicBezTo>
                    <a:cubicBezTo>
                      <a:pt x="99138" y="183883"/>
                      <a:pt x="89328" y="185192"/>
                      <a:pt x="90636" y="187155"/>
                    </a:cubicBezTo>
                    <a:cubicBezTo>
                      <a:pt x="91944" y="189118"/>
                      <a:pt x="98484" y="191736"/>
                      <a:pt x="99138" y="193699"/>
                    </a:cubicBezTo>
                    <a:cubicBezTo>
                      <a:pt x="100446" y="195662"/>
                      <a:pt x="97830" y="196317"/>
                      <a:pt x="99138" y="200898"/>
                    </a:cubicBezTo>
                    <a:cubicBezTo>
                      <a:pt x="101100" y="205478"/>
                      <a:pt x="107639" y="208750"/>
                      <a:pt x="108293" y="208750"/>
                    </a:cubicBezTo>
                    <a:cubicBezTo>
                      <a:pt x="108947" y="208750"/>
                      <a:pt x="110909" y="205478"/>
                      <a:pt x="112871" y="207441"/>
                    </a:cubicBezTo>
                    <a:cubicBezTo>
                      <a:pt x="114179" y="209405"/>
                      <a:pt x="117449" y="213985"/>
                      <a:pt x="122680" y="213985"/>
                    </a:cubicBezTo>
                    <a:cubicBezTo>
                      <a:pt x="127912" y="213985"/>
                      <a:pt x="126604" y="209405"/>
                      <a:pt x="129220" y="209405"/>
                    </a:cubicBezTo>
                    <a:cubicBezTo>
                      <a:pt x="131836" y="209405"/>
                      <a:pt x="137067" y="210059"/>
                      <a:pt x="136413" y="206787"/>
                    </a:cubicBezTo>
                    <a:cubicBezTo>
                      <a:pt x="135759" y="202861"/>
                      <a:pt x="129220" y="193699"/>
                      <a:pt x="132490" y="192390"/>
                    </a:cubicBezTo>
                    <a:cubicBezTo>
                      <a:pt x="135759" y="191082"/>
                      <a:pt x="140337" y="187155"/>
                      <a:pt x="138375" y="185192"/>
                    </a:cubicBezTo>
                    <a:cubicBezTo>
                      <a:pt x="136413" y="183229"/>
                      <a:pt x="133144" y="183229"/>
                      <a:pt x="129220" y="182575"/>
                    </a:cubicBezTo>
                    <a:cubicBezTo>
                      <a:pt x="125296" y="182575"/>
                      <a:pt x="116795" y="181266"/>
                      <a:pt x="118756" y="1779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5ADB2FEF-93DC-8772-4FA7-E88DF897F3EB}"/>
                  </a:ext>
                </a:extLst>
              </p:cNvPr>
              <p:cNvSpPr/>
              <p:nvPr/>
            </p:nvSpPr>
            <p:spPr>
              <a:xfrm>
                <a:off x="2269616" y="3055621"/>
                <a:ext cx="11218" cy="7980"/>
              </a:xfrm>
              <a:custGeom>
                <a:avLst/>
                <a:gdLst>
                  <a:gd name="connsiteX0" fmla="*/ 1459 w 11218"/>
                  <a:gd name="connsiteY0" fmla="*/ 128 h 7980"/>
                  <a:gd name="connsiteX1" fmla="*/ 9306 w 11218"/>
                  <a:gd name="connsiteY1" fmla="*/ 7981 h 7980"/>
                  <a:gd name="connsiteX2" fmla="*/ 1459 w 11218"/>
                  <a:gd name="connsiteY2" fmla="*/ 128 h 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18" h="7980">
                    <a:moveTo>
                      <a:pt x="1459" y="128"/>
                    </a:moveTo>
                    <a:cubicBezTo>
                      <a:pt x="6036" y="-1181"/>
                      <a:pt x="15192" y="7981"/>
                      <a:pt x="9306" y="7981"/>
                    </a:cubicBezTo>
                    <a:cubicBezTo>
                      <a:pt x="4075" y="7981"/>
                      <a:pt x="-3119" y="2091"/>
                      <a:pt x="1459" y="12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0203B5CC-7FFD-496B-51E6-EC1A605C1B5C}"/>
                  </a:ext>
                </a:extLst>
              </p:cNvPr>
              <p:cNvSpPr/>
              <p:nvPr/>
            </p:nvSpPr>
            <p:spPr>
              <a:xfrm>
                <a:off x="2065827" y="2963652"/>
                <a:ext cx="120978" cy="104529"/>
              </a:xfrm>
              <a:custGeom>
                <a:avLst/>
                <a:gdLst>
                  <a:gd name="connsiteX0" fmla="*/ 3827 w 120978"/>
                  <a:gd name="connsiteY0" fmla="*/ 16187 h 104529"/>
                  <a:gd name="connsiteX1" fmla="*/ 21484 w 120978"/>
                  <a:gd name="connsiteY1" fmla="*/ 18805 h 104529"/>
                  <a:gd name="connsiteX2" fmla="*/ 36526 w 120978"/>
                  <a:gd name="connsiteY2" fmla="*/ 10952 h 104529"/>
                  <a:gd name="connsiteX3" fmla="*/ 49605 w 120978"/>
                  <a:gd name="connsiteY3" fmla="*/ 4409 h 104529"/>
                  <a:gd name="connsiteX4" fmla="*/ 59414 w 120978"/>
                  <a:gd name="connsiteY4" fmla="*/ 482 h 104529"/>
                  <a:gd name="connsiteX5" fmla="*/ 63992 w 120978"/>
                  <a:gd name="connsiteY5" fmla="*/ 3100 h 104529"/>
                  <a:gd name="connsiteX6" fmla="*/ 71839 w 120978"/>
                  <a:gd name="connsiteY6" fmla="*/ 1791 h 104529"/>
                  <a:gd name="connsiteX7" fmla="*/ 81649 w 120978"/>
                  <a:gd name="connsiteY7" fmla="*/ 9644 h 104529"/>
                  <a:gd name="connsiteX8" fmla="*/ 84265 w 120978"/>
                  <a:gd name="connsiteY8" fmla="*/ 18805 h 104529"/>
                  <a:gd name="connsiteX9" fmla="*/ 78379 w 120978"/>
                  <a:gd name="connsiteY9" fmla="*/ 27967 h 104529"/>
                  <a:gd name="connsiteX10" fmla="*/ 87534 w 120978"/>
                  <a:gd name="connsiteY10" fmla="*/ 26003 h 104529"/>
                  <a:gd name="connsiteX11" fmla="*/ 93420 w 120978"/>
                  <a:gd name="connsiteY11" fmla="*/ 29275 h 104529"/>
                  <a:gd name="connsiteX12" fmla="*/ 101268 w 120978"/>
                  <a:gd name="connsiteY12" fmla="*/ 29275 h 104529"/>
                  <a:gd name="connsiteX13" fmla="*/ 115001 w 120978"/>
                  <a:gd name="connsiteY13" fmla="*/ 43017 h 104529"/>
                  <a:gd name="connsiteX14" fmla="*/ 119579 w 120978"/>
                  <a:gd name="connsiteY14" fmla="*/ 54142 h 104529"/>
                  <a:gd name="connsiteX15" fmla="*/ 112385 w 120978"/>
                  <a:gd name="connsiteY15" fmla="*/ 58723 h 104529"/>
                  <a:gd name="connsiteX16" fmla="*/ 117617 w 120978"/>
                  <a:gd name="connsiteY16" fmla="*/ 69847 h 104529"/>
                  <a:gd name="connsiteX17" fmla="*/ 114347 w 120978"/>
                  <a:gd name="connsiteY17" fmla="*/ 86862 h 104529"/>
                  <a:gd name="connsiteX18" fmla="*/ 106499 w 120978"/>
                  <a:gd name="connsiteY18" fmla="*/ 97986 h 104529"/>
                  <a:gd name="connsiteX19" fmla="*/ 95382 w 120978"/>
                  <a:gd name="connsiteY19" fmla="*/ 99295 h 104529"/>
                  <a:gd name="connsiteX20" fmla="*/ 86227 w 120978"/>
                  <a:gd name="connsiteY20" fmla="*/ 104530 h 104529"/>
                  <a:gd name="connsiteX21" fmla="*/ 70532 w 120978"/>
                  <a:gd name="connsiteY21" fmla="*/ 99949 h 104529"/>
                  <a:gd name="connsiteX22" fmla="*/ 57452 w 120978"/>
                  <a:gd name="connsiteY22" fmla="*/ 93406 h 104529"/>
                  <a:gd name="connsiteX23" fmla="*/ 52875 w 120978"/>
                  <a:gd name="connsiteY23" fmla="*/ 97986 h 104529"/>
                  <a:gd name="connsiteX24" fmla="*/ 42411 w 120978"/>
                  <a:gd name="connsiteY24" fmla="*/ 94060 h 104529"/>
                  <a:gd name="connsiteX25" fmla="*/ 49605 w 120978"/>
                  <a:gd name="connsiteY25" fmla="*/ 85553 h 104529"/>
                  <a:gd name="connsiteX26" fmla="*/ 43065 w 120978"/>
                  <a:gd name="connsiteY26" fmla="*/ 75082 h 104529"/>
                  <a:gd name="connsiteX27" fmla="*/ 36526 w 120978"/>
                  <a:gd name="connsiteY27" fmla="*/ 76391 h 104529"/>
                  <a:gd name="connsiteX28" fmla="*/ 33910 w 120978"/>
                  <a:gd name="connsiteY28" fmla="*/ 83590 h 104529"/>
                  <a:gd name="connsiteX29" fmla="*/ 27370 w 120978"/>
                  <a:gd name="connsiteY29" fmla="*/ 70502 h 104529"/>
                  <a:gd name="connsiteX30" fmla="*/ 20176 w 120978"/>
                  <a:gd name="connsiteY30" fmla="*/ 65921 h 104529"/>
                  <a:gd name="connsiteX31" fmla="*/ 20176 w 120978"/>
                  <a:gd name="connsiteY31" fmla="*/ 48253 h 104529"/>
                  <a:gd name="connsiteX32" fmla="*/ 12329 w 120978"/>
                  <a:gd name="connsiteY32" fmla="*/ 43672 h 104529"/>
                  <a:gd name="connsiteX33" fmla="*/ 15599 w 120978"/>
                  <a:gd name="connsiteY33" fmla="*/ 37128 h 104529"/>
                  <a:gd name="connsiteX34" fmla="*/ 12329 w 120978"/>
                  <a:gd name="connsiteY34" fmla="*/ 29930 h 104529"/>
                  <a:gd name="connsiteX35" fmla="*/ 3827 w 120978"/>
                  <a:gd name="connsiteY35" fmla="*/ 21423 h 104529"/>
                  <a:gd name="connsiteX36" fmla="*/ 3173 w 120978"/>
                  <a:gd name="connsiteY36" fmla="*/ 14879 h 10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0978" h="104529">
                    <a:moveTo>
                      <a:pt x="3827" y="16187"/>
                    </a:moveTo>
                    <a:cubicBezTo>
                      <a:pt x="7751" y="16187"/>
                      <a:pt x="16253" y="20114"/>
                      <a:pt x="21484" y="18805"/>
                    </a:cubicBezTo>
                    <a:cubicBezTo>
                      <a:pt x="26716" y="17496"/>
                      <a:pt x="33256" y="11607"/>
                      <a:pt x="36526" y="10952"/>
                    </a:cubicBezTo>
                    <a:cubicBezTo>
                      <a:pt x="39795" y="10298"/>
                      <a:pt x="46989" y="6372"/>
                      <a:pt x="49605" y="4409"/>
                    </a:cubicBezTo>
                    <a:cubicBezTo>
                      <a:pt x="52875" y="3100"/>
                      <a:pt x="56798" y="-1481"/>
                      <a:pt x="59414" y="482"/>
                    </a:cubicBezTo>
                    <a:cubicBezTo>
                      <a:pt x="62030" y="2445"/>
                      <a:pt x="61376" y="5063"/>
                      <a:pt x="63992" y="3100"/>
                    </a:cubicBezTo>
                    <a:cubicBezTo>
                      <a:pt x="67262" y="1137"/>
                      <a:pt x="69878" y="-827"/>
                      <a:pt x="71839" y="1791"/>
                    </a:cubicBezTo>
                    <a:cubicBezTo>
                      <a:pt x="73801" y="3754"/>
                      <a:pt x="79687" y="6372"/>
                      <a:pt x="81649" y="9644"/>
                    </a:cubicBezTo>
                    <a:cubicBezTo>
                      <a:pt x="82957" y="13570"/>
                      <a:pt x="86881" y="16187"/>
                      <a:pt x="84265" y="18805"/>
                    </a:cubicBezTo>
                    <a:cubicBezTo>
                      <a:pt x="80995" y="21423"/>
                      <a:pt x="77071" y="27312"/>
                      <a:pt x="78379" y="27967"/>
                    </a:cubicBezTo>
                    <a:cubicBezTo>
                      <a:pt x="79687" y="28621"/>
                      <a:pt x="85573" y="26003"/>
                      <a:pt x="87534" y="26003"/>
                    </a:cubicBezTo>
                    <a:cubicBezTo>
                      <a:pt x="89496" y="26003"/>
                      <a:pt x="89496" y="27967"/>
                      <a:pt x="93420" y="29275"/>
                    </a:cubicBezTo>
                    <a:cubicBezTo>
                      <a:pt x="97344" y="30584"/>
                      <a:pt x="97998" y="27967"/>
                      <a:pt x="101268" y="29275"/>
                    </a:cubicBezTo>
                    <a:cubicBezTo>
                      <a:pt x="104537" y="30584"/>
                      <a:pt x="111731" y="38437"/>
                      <a:pt x="115001" y="43017"/>
                    </a:cubicBezTo>
                    <a:cubicBezTo>
                      <a:pt x="118271" y="47598"/>
                      <a:pt x="123502" y="50870"/>
                      <a:pt x="119579" y="54142"/>
                    </a:cubicBezTo>
                    <a:cubicBezTo>
                      <a:pt x="115655" y="56760"/>
                      <a:pt x="111731" y="56105"/>
                      <a:pt x="112385" y="58723"/>
                    </a:cubicBezTo>
                    <a:cubicBezTo>
                      <a:pt x="113039" y="61340"/>
                      <a:pt x="117617" y="63304"/>
                      <a:pt x="117617" y="69847"/>
                    </a:cubicBezTo>
                    <a:cubicBezTo>
                      <a:pt x="117617" y="75737"/>
                      <a:pt x="117617" y="82935"/>
                      <a:pt x="114347" y="86862"/>
                    </a:cubicBezTo>
                    <a:cubicBezTo>
                      <a:pt x="111731" y="90788"/>
                      <a:pt x="108461" y="97332"/>
                      <a:pt x="106499" y="97986"/>
                    </a:cubicBezTo>
                    <a:cubicBezTo>
                      <a:pt x="104537" y="98641"/>
                      <a:pt x="98652" y="97986"/>
                      <a:pt x="95382" y="99295"/>
                    </a:cubicBezTo>
                    <a:cubicBezTo>
                      <a:pt x="92112" y="101258"/>
                      <a:pt x="90150" y="104530"/>
                      <a:pt x="86227" y="104530"/>
                    </a:cubicBezTo>
                    <a:cubicBezTo>
                      <a:pt x="82303" y="104530"/>
                      <a:pt x="77071" y="101258"/>
                      <a:pt x="70532" y="99949"/>
                    </a:cubicBezTo>
                    <a:cubicBezTo>
                      <a:pt x="64646" y="98641"/>
                      <a:pt x="59414" y="92751"/>
                      <a:pt x="57452" y="93406"/>
                    </a:cubicBezTo>
                    <a:cubicBezTo>
                      <a:pt x="55490" y="93406"/>
                      <a:pt x="57452" y="99295"/>
                      <a:pt x="52875" y="97986"/>
                    </a:cubicBezTo>
                    <a:cubicBezTo>
                      <a:pt x="48297" y="96677"/>
                      <a:pt x="38487" y="96677"/>
                      <a:pt x="42411" y="94060"/>
                    </a:cubicBezTo>
                    <a:cubicBezTo>
                      <a:pt x="46335" y="91442"/>
                      <a:pt x="50259" y="89479"/>
                      <a:pt x="49605" y="85553"/>
                    </a:cubicBezTo>
                    <a:cubicBezTo>
                      <a:pt x="48951" y="81626"/>
                      <a:pt x="45027" y="75737"/>
                      <a:pt x="43065" y="75082"/>
                    </a:cubicBezTo>
                    <a:cubicBezTo>
                      <a:pt x="41103" y="75082"/>
                      <a:pt x="36526" y="76391"/>
                      <a:pt x="36526" y="76391"/>
                    </a:cubicBezTo>
                    <a:cubicBezTo>
                      <a:pt x="36526" y="76391"/>
                      <a:pt x="35872" y="83590"/>
                      <a:pt x="33910" y="83590"/>
                    </a:cubicBezTo>
                    <a:cubicBezTo>
                      <a:pt x="31948" y="83590"/>
                      <a:pt x="30640" y="70502"/>
                      <a:pt x="27370" y="70502"/>
                    </a:cubicBezTo>
                    <a:cubicBezTo>
                      <a:pt x="24100" y="70502"/>
                      <a:pt x="20176" y="67230"/>
                      <a:pt x="20176" y="65921"/>
                    </a:cubicBezTo>
                    <a:cubicBezTo>
                      <a:pt x="20176" y="64612"/>
                      <a:pt x="22792" y="50870"/>
                      <a:pt x="20176" y="48253"/>
                    </a:cubicBezTo>
                    <a:cubicBezTo>
                      <a:pt x="17561" y="45635"/>
                      <a:pt x="11021" y="46289"/>
                      <a:pt x="12329" y="43672"/>
                    </a:cubicBezTo>
                    <a:cubicBezTo>
                      <a:pt x="13637" y="41054"/>
                      <a:pt x="15599" y="38437"/>
                      <a:pt x="15599" y="37128"/>
                    </a:cubicBezTo>
                    <a:cubicBezTo>
                      <a:pt x="15599" y="35819"/>
                      <a:pt x="15599" y="33202"/>
                      <a:pt x="12329" y="29930"/>
                    </a:cubicBezTo>
                    <a:cubicBezTo>
                      <a:pt x="9059" y="26658"/>
                      <a:pt x="5135" y="23386"/>
                      <a:pt x="3827" y="21423"/>
                    </a:cubicBezTo>
                    <a:cubicBezTo>
                      <a:pt x="3173" y="20114"/>
                      <a:pt x="-4020" y="14224"/>
                      <a:pt x="3173" y="1487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3EEC5F70-E466-0B21-FB9F-A74813319963}"/>
                  </a:ext>
                </a:extLst>
              </p:cNvPr>
              <p:cNvSpPr/>
              <p:nvPr/>
            </p:nvSpPr>
            <p:spPr>
              <a:xfrm>
                <a:off x="2158982" y="2960066"/>
                <a:ext cx="18783" cy="29007"/>
              </a:xfrm>
              <a:custGeom>
                <a:avLst/>
                <a:gdLst>
                  <a:gd name="connsiteX0" fmla="*/ 265 w 18783"/>
                  <a:gd name="connsiteY0" fmla="*/ 18465 h 29007"/>
                  <a:gd name="connsiteX1" fmla="*/ 3535 w 18783"/>
                  <a:gd name="connsiteY1" fmla="*/ 8649 h 29007"/>
                  <a:gd name="connsiteX2" fmla="*/ 6151 w 18783"/>
                  <a:gd name="connsiteY2" fmla="*/ 1451 h 29007"/>
                  <a:gd name="connsiteX3" fmla="*/ 12690 w 18783"/>
                  <a:gd name="connsiteY3" fmla="*/ 13884 h 29007"/>
                  <a:gd name="connsiteX4" fmla="*/ 18576 w 18783"/>
                  <a:gd name="connsiteY4" fmla="*/ 22391 h 29007"/>
                  <a:gd name="connsiteX5" fmla="*/ 9420 w 18783"/>
                  <a:gd name="connsiteY5" fmla="*/ 28935 h 29007"/>
                  <a:gd name="connsiteX6" fmla="*/ 919 w 18783"/>
                  <a:gd name="connsiteY6" fmla="*/ 25009 h 29007"/>
                  <a:gd name="connsiteX7" fmla="*/ 919 w 18783"/>
                  <a:gd name="connsiteY7" fmla="*/ 19119 h 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83" h="29007">
                    <a:moveTo>
                      <a:pt x="265" y="18465"/>
                    </a:moveTo>
                    <a:cubicBezTo>
                      <a:pt x="-1043" y="14538"/>
                      <a:pt x="2881" y="10612"/>
                      <a:pt x="3535" y="8649"/>
                    </a:cubicBezTo>
                    <a:cubicBezTo>
                      <a:pt x="3535" y="6686"/>
                      <a:pt x="2881" y="-3785"/>
                      <a:pt x="6151" y="1451"/>
                    </a:cubicBezTo>
                    <a:cubicBezTo>
                      <a:pt x="9420" y="6686"/>
                      <a:pt x="10728" y="11266"/>
                      <a:pt x="12690" y="13884"/>
                    </a:cubicBezTo>
                    <a:cubicBezTo>
                      <a:pt x="14652" y="16501"/>
                      <a:pt x="19884" y="19119"/>
                      <a:pt x="18576" y="22391"/>
                    </a:cubicBezTo>
                    <a:cubicBezTo>
                      <a:pt x="17268" y="25663"/>
                      <a:pt x="13344" y="29589"/>
                      <a:pt x="9420" y="28935"/>
                    </a:cubicBezTo>
                    <a:cubicBezTo>
                      <a:pt x="5497" y="27626"/>
                      <a:pt x="-389" y="26972"/>
                      <a:pt x="919" y="25009"/>
                    </a:cubicBezTo>
                    <a:cubicBezTo>
                      <a:pt x="2227" y="22391"/>
                      <a:pt x="919" y="20428"/>
                      <a:pt x="919" y="1911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678B28A2-76F0-3860-1EA3-3A8938169782}"/>
                  </a:ext>
                </a:extLst>
              </p:cNvPr>
              <p:cNvSpPr/>
              <p:nvPr/>
            </p:nvSpPr>
            <p:spPr>
              <a:xfrm>
                <a:off x="2062781" y="3059785"/>
                <a:ext cx="44661" cy="38135"/>
              </a:xfrm>
              <a:custGeom>
                <a:avLst/>
                <a:gdLst>
                  <a:gd name="connsiteX0" fmla="*/ 988 w 44661"/>
                  <a:gd name="connsiteY0" fmla="*/ 3162 h 38135"/>
                  <a:gd name="connsiteX1" fmla="*/ 14067 w 44661"/>
                  <a:gd name="connsiteY1" fmla="*/ 545 h 38135"/>
                  <a:gd name="connsiteX2" fmla="*/ 23223 w 44661"/>
                  <a:gd name="connsiteY2" fmla="*/ 7743 h 38135"/>
                  <a:gd name="connsiteX3" fmla="*/ 34994 w 44661"/>
                  <a:gd name="connsiteY3" fmla="*/ 14287 h 38135"/>
                  <a:gd name="connsiteX4" fmla="*/ 41534 w 44661"/>
                  <a:gd name="connsiteY4" fmla="*/ 26720 h 38135"/>
                  <a:gd name="connsiteX5" fmla="*/ 43496 w 44661"/>
                  <a:gd name="connsiteY5" fmla="*/ 37845 h 38135"/>
                  <a:gd name="connsiteX6" fmla="*/ 33686 w 44661"/>
                  <a:gd name="connsiteY6" fmla="*/ 37845 h 38135"/>
                  <a:gd name="connsiteX7" fmla="*/ 25839 w 44661"/>
                  <a:gd name="connsiteY7" fmla="*/ 30647 h 38135"/>
                  <a:gd name="connsiteX8" fmla="*/ 17991 w 44661"/>
                  <a:gd name="connsiteY8" fmla="*/ 33264 h 38135"/>
                  <a:gd name="connsiteX9" fmla="*/ 17337 w 44661"/>
                  <a:gd name="connsiteY9" fmla="*/ 26720 h 38135"/>
                  <a:gd name="connsiteX10" fmla="*/ 21915 w 44661"/>
                  <a:gd name="connsiteY10" fmla="*/ 21485 h 38135"/>
                  <a:gd name="connsiteX11" fmla="*/ 16683 w 44661"/>
                  <a:gd name="connsiteY11" fmla="*/ 20176 h 38135"/>
                  <a:gd name="connsiteX12" fmla="*/ 15375 w 44661"/>
                  <a:gd name="connsiteY12" fmla="*/ 12324 h 38135"/>
                  <a:gd name="connsiteX13" fmla="*/ 8836 w 44661"/>
                  <a:gd name="connsiteY13" fmla="*/ 12324 h 38135"/>
                  <a:gd name="connsiteX14" fmla="*/ 4912 w 44661"/>
                  <a:gd name="connsiteY14" fmla="*/ 7089 h 38135"/>
                  <a:gd name="connsiteX15" fmla="*/ 1642 w 44661"/>
                  <a:gd name="connsiteY15" fmla="*/ 3817 h 3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61" h="38135">
                    <a:moveTo>
                      <a:pt x="988" y="3162"/>
                    </a:moveTo>
                    <a:cubicBezTo>
                      <a:pt x="4912" y="2508"/>
                      <a:pt x="11452" y="-1419"/>
                      <a:pt x="14067" y="545"/>
                    </a:cubicBezTo>
                    <a:cubicBezTo>
                      <a:pt x="16683" y="2508"/>
                      <a:pt x="20607" y="6434"/>
                      <a:pt x="23223" y="7743"/>
                    </a:cubicBezTo>
                    <a:cubicBezTo>
                      <a:pt x="25839" y="9052"/>
                      <a:pt x="33032" y="11669"/>
                      <a:pt x="34994" y="14287"/>
                    </a:cubicBezTo>
                    <a:cubicBezTo>
                      <a:pt x="37610" y="16904"/>
                      <a:pt x="40226" y="22139"/>
                      <a:pt x="41534" y="26720"/>
                    </a:cubicBezTo>
                    <a:cubicBezTo>
                      <a:pt x="42188" y="30647"/>
                      <a:pt x="46765" y="37190"/>
                      <a:pt x="43496" y="37845"/>
                    </a:cubicBezTo>
                    <a:cubicBezTo>
                      <a:pt x="40226" y="38499"/>
                      <a:pt x="36956" y="37845"/>
                      <a:pt x="33686" y="37845"/>
                    </a:cubicBezTo>
                    <a:cubicBezTo>
                      <a:pt x="30416" y="37845"/>
                      <a:pt x="27801" y="30647"/>
                      <a:pt x="25839" y="30647"/>
                    </a:cubicBezTo>
                    <a:cubicBezTo>
                      <a:pt x="23877" y="30647"/>
                      <a:pt x="21261" y="34573"/>
                      <a:pt x="17991" y="33264"/>
                    </a:cubicBezTo>
                    <a:cubicBezTo>
                      <a:pt x="14721" y="31955"/>
                      <a:pt x="15375" y="26720"/>
                      <a:pt x="17337" y="26720"/>
                    </a:cubicBezTo>
                    <a:cubicBezTo>
                      <a:pt x="19299" y="26720"/>
                      <a:pt x="21915" y="23448"/>
                      <a:pt x="21915" y="21485"/>
                    </a:cubicBezTo>
                    <a:cubicBezTo>
                      <a:pt x="21915" y="19522"/>
                      <a:pt x="16029" y="21485"/>
                      <a:pt x="16683" y="20176"/>
                    </a:cubicBezTo>
                    <a:cubicBezTo>
                      <a:pt x="16683" y="18867"/>
                      <a:pt x="16683" y="12324"/>
                      <a:pt x="15375" y="12324"/>
                    </a:cubicBezTo>
                    <a:cubicBezTo>
                      <a:pt x="14721" y="12324"/>
                      <a:pt x="8836" y="13632"/>
                      <a:pt x="8836" y="12324"/>
                    </a:cubicBezTo>
                    <a:cubicBezTo>
                      <a:pt x="8836" y="11015"/>
                      <a:pt x="8836" y="7089"/>
                      <a:pt x="4912" y="7089"/>
                    </a:cubicBezTo>
                    <a:cubicBezTo>
                      <a:pt x="1642" y="7089"/>
                      <a:pt x="-2282" y="4471"/>
                      <a:pt x="1642" y="38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F72D52A7-959A-1F35-56EE-7F5260337C13}"/>
                  </a:ext>
                </a:extLst>
              </p:cNvPr>
              <p:cNvSpPr/>
              <p:nvPr/>
            </p:nvSpPr>
            <p:spPr>
              <a:xfrm>
                <a:off x="2151440" y="2890843"/>
                <a:ext cx="5705" cy="11778"/>
              </a:xfrm>
              <a:custGeom>
                <a:avLst/>
                <a:gdLst>
                  <a:gd name="connsiteX0" fmla="*/ 3229 w 5705"/>
                  <a:gd name="connsiteY0" fmla="*/ 0 h 11778"/>
                  <a:gd name="connsiteX1" fmla="*/ 3229 w 5705"/>
                  <a:gd name="connsiteY1" fmla="*/ 11779 h 11778"/>
                  <a:gd name="connsiteX2" fmla="*/ 3229 w 5705"/>
                  <a:gd name="connsiteY2" fmla="*/ 0 h 1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05" h="11778">
                    <a:moveTo>
                      <a:pt x="3229" y="0"/>
                    </a:moveTo>
                    <a:cubicBezTo>
                      <a:pt x="5845" y="0"/>
                      <a:pt x="7153" y="11124"/>
                      <a:pt x="3229" y="11779"/>
                    </a:cubicBezTo>
                    <a:cubicBezTo>
                      <a:pt x="-40" y="11779"/>
                      <a:pt x="-2002" y="654"/>
                      <a:pt x="322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53C2572B-F9EA-D235-FCF3-CB8F4F65784F}"/>
                  </a:ext>
                </a:extLst>
              </p:cNvPr>
              <p:cNvSpPr/>
              <p:nvPr/>
            </p:nvSpPr>
            <p:spPr>
              <a:xfrm>
                <a:off x="2149652" y="2906237"/>
                <a:ext cx="16495" cy="28585"/>
              </a:xfrm>
              <a:custGeom>
                <a:avLst/>
                <a:gdLst>
                  <a:gd name="connsiteX0" fmla="*/ 10903 w 16495"/>
                  <a:gd name="connsiteY0" fmla="*/ 312 h 28585"/>
                  <a:gd name="connsiteX1" fmla="*/ 16135 w 16495"/>
                  <a:gd name="connsiteY1" fmla="*/ 5547 h 28585"/>
                  <a:gd name="connsiteX2" fmla="*/ 14173 w 16495"/>
                  <a:gd name="connsiteY2" fmla="*/ 15362 h 28585"/>
                  <a:gd name="connsiteX3" fmla="*/ 10249 w 16495"/>
                  <a:gd name="connsiteY3" fmla="*/ 28450 h 28585"/>
                  <a:gd name="connsiteX4" fmla="*/ 439 w 16495"/>
                  <a:gd name="connsiteY4" fmla="*/ 17326 h 28585"/>
                  <a:gd name="connsiteX5" fmla="*/ 6979 w 16495"/>
                  <a:gd name="connsiteY5" fmla="*/ 8819 h 28585"/>
                  <a:gd name="connsiteX6" fmla="*/ 10903 w 16495"/>
                  <a:gd name="connsiteY6" fmla="*/ 312 h 2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95" h="28585">
                    <a:moveTo>
                      <a:pt x="10903" y="312"/>
                    </a:moveTo>
                    <a:cubicBezTo>
                      <a:pt x="13519" y="2275"/>
                      <a:pt x="14827" y="2275"/>
                      <a:pt x="16135" y="5547"/>
                    </a:cubicBezTo>
                    <a:cubicBezTo>
                      <a:pt x="17442" y="9473"/>
                      <a:pt x="14827" y="11436"/>
                      <a:pt x="14173" y="15362"/>
                    </a:cubicBezTo>
                    <a:cubicBezTo>
                      <a:pt x="13519" y="19289"/>
                      <a:pt x="13519" y="27796"/>
                      <a:pt x="10249" y="28450"/>
                    </a:cubicBezTo>
                    <a:cubicBezTo>
                      <a:pt x="7633" y="29759"/>
                      <a:pt x="-2176" y="21252"/>
                      <a:pt x="439" y="17326"/>
                    </a:cubicBezTo>
                    <a:cubicBezTo>
                      <a:pt x="3055" y="13399"/>
                      <a:pt x="5671" y="10782"/>
                      <a:pt x="6979" y="8819"/>
                    </a:cubicBezTo>
                    <a:cubicBezTo>
                      <a:pt x="7633" y="6201"/>
                      <a:pt x="8941" y="-1652"/>
                      <a:pt x="10903" y="3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DCB450B0-79B6-67D1-D902-AE02F0190640}"/>
                  </a:ext>
                </a:extLst>
              </p:cNvPr>
              <p:cNvSpPr/>
              <p:nvPr/>
            </p:nvSpPr>
            <p:spPr>
              <a:xfrm>
                <a:off x="2148992" y="2865077"/>
                <a:ext cx="6235" cy="9439"/>
              </a:xfrm>
              <a:custGeom>
                <a:avLst/>
                <a:gdLst>
                  <a:gd name="connsiteX0" fmla="*/ 5024 w 6235"/>
                  <a:gd name="connsiteY0" fmla="*/ 245 h 9439"/>
                  <a:gd name="connsiteX1" fmla="*/ 2408 w 6235"/>
                  <a:gd name="connsiteY1" fmla="*/ 9406 h 9439"/>
                  <a:gd name="connsiteX2" fmla="*/ 5024 w 6235"/>
                  <a:gd name="connsiteY2" fmla="*/ 245 h 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35" h="9439">
                    <a:moveTo>
                      <a:pt x="5024" y="245"/>
                    </a:moveTo>
                    <a:cubicBezTo>
                      <a:pt x="7640" y="899"/>
                      <a:pt x="5678" y="10061"/>
                      <a:pt x="2408" y="9406"/>
                    </a:cubicBezTo>
                    <a:cubicBezTo>
                      <a:pt x="-862" y="8752"/>
                      <a:pt x="-1516" y="-1718"/>
                      <a:pt x="5024" y="2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01FB6E56-10DF-84BF-B1E5-707013118007}"/>
                  </a:ext>
                </a:extLst>
              </p:cNvPr>
              <p:cNvSpPr/>
              <p:nvPr/>
            </p:nvSpPr>
            <p:spPr>
              <a:xfrm>
                <a:off x="2135534" y="2851816"/>
                <a:ext cx="6489" cy="10966"/>
              </a:xfrm>
              <a:custGeom>
                <a:avLst/>
                <a:gdLst>
                  <a:gd name="connsiteX0" fmla="*/ 6056 w 6489"/>
                  <a:gd name="connsiteY0" fmla="*/ 1726 h 10966"/>
                  <a:gd name="connsiteX1" fmla="*/ 825 w 6489"/>
                  <a:gd name="connsiteY1" fmla="*/ 9579 h 10966"/>
                  <a:gd name="connsiteX2" fmla="*/ 6056 w 6489"/>
                  <a:gd name="connsiteY2" fmla="*/ 1726 h 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89" h="10966">
                    <a:moveTo>
                      <a:pt x="6056" y="1726"/>
                    </a:moveTo>
                    <a:cubicBezTo>
                      <a:pt x="8018" y="3690"/>
                      <a:pt x="2787" y="14814"/>
                      <a:pt x="825" y="9579"/>
                    </a:cubicBezTo>
                    <a:cubicBezTo>
                      <a:pt x="-483" y="4344"/>
                      <a:pt x="-1137" y="-3509"/>
                      <a:pt x="6056" y="17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7565E8B-58C5-9D1E-CE55-CD2D537B1525}"/>
                  </a:ext>
                </a:extLst>
              </p:cNvPr>
              <p:cNvSpPr/>
              <p:nvPr/>
            </p:nvSpPr>
            <p:spPr>
              <a:xfrm>
                <a:off x="1921859" y="2573050"/>
                <a:ext cx="236079" cy="192968"/>
              </a:xfrm>
              <a:custGeom>
                <a:avLst/>
                <a:gdLst>
                  <a:gd name="connsiteX0" fmla="*/ 217769 w 236079"/>
                  <a:gd name="connsiteY0" fmla="*/ 9576 h 192968"/>
                  <a:gd name="connsiteX1" fmla="*/ 193572 w 236079"/>
                  <a:gd name="connsiteY1" fmla="*/ 28553 h 192968"/>
                  <a:gd name="connsiteX2" fmla="*/ 173954 w 236079"/>
                  <a:gd name="connsiteY2" fmla="*/ 29208 h 192968"/>
                  <a:gd name="connsiteX3" fmla="*/ 150411 w 236079"/>
                  <a:gd name="connsiteY3" fmla="*/ 60618 h 192968"/>
                  <a:gd name="connsiteX4" fmla="*/ 126215 w 236079"/>
                  <a:gd name="connsiteY4" fmla="*/ 101845 h 192968"/>
                  <a:gd name="connsiteX5" fmla="*/ 114443 w 236079"/>
                  <a:gd name="connsiteY5" fmla="*/ 107080 h 192968"/>
                  <a:gd name="connsiteX6" fmla="*/ 96786 w 236079"/>
                  <a:gd name="connsiteY6" fmla="*/ 111006 h 192968"/>
                  <a:gd name="connsiteX7" fmla="*/ 79783 w 236079"/>
                  <a:gd name="connsiteY7" fmla="*/ 107080 h 192968"/>
                  <a:gd name="connsiteX8" fmla="*/ 55587 w 236079"/>
                  <a:gd name="connsiteY8" fmla="*/ 117550 h 192968"/>
                  <a:gd name="connsiteX9" fmla="*/ 39238 w 236079"/>
                  <a:gd name="connsiteY9" fmla="*/ 112969 h 192968"/>
                  <a:gd name="connsiteX10" fmla="*/ 32044 w 236079"/>
                  <a:gd name="connsiteY10" fmla="*/ 124094 h 192968"/>
                  <a:gd name="connsiteX11" fmla="*/ 21581 w 236079"/>
                  <a:gd name="connsiteY11" fmla="*/ 135219 h 192968"/>
                  <a:gd name="connsiteX12" fmla="*/ 7194 w 236079"/>
                  <a:gd name="connsiteY12" fmla="*/ 157468 h 192968"/>
                  <a:gd name="connsiteX13" fmla="*/ 0 w 236079"/>
                  <a:gd name="connsiteY13" fmla="*/ 174482 h 192968"/>
                  <a:gd name="connsiteX14" fmla="*/ 5886 w 236079"/>
                  <a:gd name="connsiteY14" fmla="*/ 181026 h 192968"/>
                  <a:gd name="connsiteX15" fmla="*/ 10463 w 236079"/>
                  <a:gd name="connsiteY15" fmla="*/ 191496 h 192968"/>
                  <a:gd name="connsiteX16" fmla="*/ 18311 w 236079"/>
                  <a:gd name="connsiteY16" fmla="*/ 191496 h 192968"/>
                  <a:gd name="connsiteX17" fmla="*/ 23543 w 236079"/>
                  <a:gd name="connsiteY17" fmla="*/ 184298 h 192968"/>
                  <a:gd name="connsiteX18" fmla="*/ 21581 w 236079"/>
                  <a:gd name="connsiteY18" fmla="*/ 175136 h 192968"/>
                  <a:gd name="connsiteX19" fmla="*/ 26158 w 236079"/>
                  <a:gd name="connsiteY19" fmla="*/ 171210 h 192968"/>
                  <a:gd name="connsiteX20" fmla="*/ 36622 w 236079"/>
                  <a:gd name="connsiteY20" fmla="*/ 163358 h 192968"/>
                  <a:gd name="connsiteX21" fmla="*/ 36622 w 236079"/>
                  <a:gd name="connsiteY21" fmla="*/ 156814 h 192968"/>
                  <a:gd name="connsiteX22" fmla="*/ 41853 w 236079"/>
                  <a:gd name="connsiteY22" fmla="*/ 152233 h 192968"/>
                  <a:gd name="connsiteX23" fmla="*/ 45123 w 236079"/>
                  <a:gd name="connsiteY23" fmla="*/ 145689 h 192968"/>
                  <a:gd name="connsiteX24" fmla="*/ 54933 w 236079"/>
                  <a:gd name="connsiteY24" fmla="*/ 143071 h 192968"/>
                  <a:gd name="connsiteX25" fmla="*/ 60164 w 236079"/>
                  <a:gd name="connsiteY25" fmla="*/ 137182 h 192968"/>
                  <a:gd name="connsiteX26" fmla="*/ 68012 w 236079"/>
                  <a:gd name="connsiteY26" fmla="*/ 137182 h 192968"/>
                  <a:gd name="connsiteX27" fmla="*/ 73244 w 236079"/>
                  <a:gd name="connsiteY27" fmla="*/ 133256 h 192968"/>
                  <a:gd name="connsiteX28" fmla="*/ 81745 w 236079"/>
                  <a:gd name="connsiteY28" fmla="*/ 135219 h 192968"/>
                  <a:gd name="connsiteX29" fmla="*/ 87631 w 236079"/>
                  <a:gd name="connsiteY29" fmla="*/ 127366 h 192968"/>
                  <a:gd name="connsiteX30" fmla="*/ 96132 w 236079"/>
                  <a:gd name="connsiteY30" fmla="*/ 139145 h 192968"/>
                  <a:gd name="connsiteX31" fmla="*/ 105288 w 236079"/>
                  <a:gd name="connsiteY31" fmla="*/ 134564 h 192968"/>
                  <a:gd name="connsiteX32" fmla="*/ 118367 w 236079"/>
                  <a:gd name="connsiteY32" fmla="*/ 129329 h 192968"/>
                  <a:gd name="connsiteX33" fmla="*/ 132754 w 236079"/>
                  <a:gd name="connsiteY33" fmla="*/ 129984 h 192968"/>
                  <a:gd name="connsiteX34" fmla="*/ 139294 w 236079"/>
                  <a:gd name="connsiteY34" fmla="*/ 124749 h 192968"/>
                  <a:gd name="connsiteX35" fmla="*/ 149103 w 236079"/>
                  <a:gd name="connsiteY35" fmla="*/ 125403 h 192968"/>
                  <a:gd name="connsiteX36" fmla="*/ 155643 w 236079"/>
                  <a:gd name="connsiteY36" fmla="*/ 117550 h 192968"/>
                  <a:gd name="connsiteX37" fmla="*/ 164798 w 236079"/>
                  <a:gd name="connsiteY37" fmla="*/ 124749 h 192968"/>
                  <a:gd name="connsiteX38" fmla="*/ 171992 w 236079"/>
                  <a:gd name="connsiteY38" fmla="*/ 120822 h 192968"/>
                  <a:gd name="connsiteX39" fmla="*/ 178531 w 236079"/>
                  <a:gd name="connsiteY39" fmla="*/ 120822 h 192968"/>
                  <a:gd name="connsiteX40" fmla="*/ 187033 w 236079"/>
                  <a:gd name="connsiteY40" fmla="*/ 127366 h 192968"/>
                  <a:gd name="connsiteX41" fmla="*/ 198804 w 236079"/>
                  <a:gd name="connsiteY41" fmla="*/ 137182 h 192968"/>
                  <a:gd name="connsiteX42" fmla="*/ 208613 w 236079"/>
                  <a:gd name="connsiteY42" fmla="*/ 137182 h 192968"/>
                  <a:gd name="connsiteX43" fmla="*/ 213191 w 236079"/>
                  <a:gd name="connsiteY43" fmla="*/ 126712 h 192968"/>
                  <a:gd name="connsiteX44" fmla="*/ 219077 w 236079"/>
                  <a:gd name="connsiteY44" fmla="*/ 105117 h 192968"/>
                  <a:gd name="connsiteX45" fmla="*/ 226270 w 236079"/>
                  <a:gd name="connsiteY45" fmla="*/ 93992 h 192968"/>
                  <a:gd name="connsiteX46" fmla="*/ 226270 w 236079"/>
                  <a:gd name="connsiteY46" fmla="*/ 73706 h 192968"/>
                  <a:gd name="connsiteX47" fmla="*/ 227578 w 236079"/>
                  <a:gd name="connsiteY47" fmla="*/ 58001 h 192968"/>
                  <a:gd name="connsiteX48" fmla="*/ 224962 w 236079"/>
                  <a:gd name="connsiteY48" fmla="*/ 50803 h 192968"/>
                  <a:gd name="connsiteX49" fmla="*/ 217769 w 236079"/>
                  <a:gd name="connsiteY49" fmla="*/ 27899 h 192968"/>
                  <a:gd name="connsiteX50" fmla="*/ 228232 w 236079"/>
                  <a:gd name="connsiteY50" fmla="*/ 11539 h 192968"/>
                  <a:gd name="connsiteX51" fmla="*/ 236080 w 236079"/>
                  <a:gd name="connsiteY51" fmla="*/ 2378 h 192968"/>
                  <a:gd name="connsiteX52" fmla="*/ 226270 w 236079"/>
                  <a:gd name="connsiteY52" fmla="*/ 3032 h 192968"/>
                  <a:gd name="connsiteX53" fmla="*/ 218423 w 236079"/>
                  <a:gd name="connsiteY53" fmla="*/ 10885 h 19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36079" h="192968">
                    <a:moveTo>
                      <a:pt x="217769" y="9576"/>
                    </a:moveTo>
                    <a:cubicBezTo>
                      <a:pt x="211229" y="13502"/>
                      <a:pt x="198150" y="27244"/>
                      <a:pt x="193572" y="28553"/>
                    </a:cubicBezTo>
                    <a:cubicBezTo>
                      <a:pt x="188995" y="29862"/>
                      <a:pt x="175915" y="28553"/>
                      <a:pt x="173954" y="29208"/>
                    </a:cubicBezTo>
                    <a:cubicBezTo>
                      <a:pt x="171992" y="29208"/>
                      <a:pt x="154335" y="56038"/>
                      <a:pt x="150411" y="60618"/>
                    </a:cubicBezTo>
                    <a:cubicBezTo>
                      <a:pt x="146487" y="65199"/>
                      <a:pt x="127522" y="99882"/>
                      <a:pt x="126215" y="101845"/>
                    </a:cubicBezTo>
                    <a:cubicBezTo>
                      <a:pt x="124907" y="103808"/>
                      <a:pt x="117059" y="107080"/>
                      <a:pt x="114443" y="107080"/>
                    </a:cubicBezTo>
                    <a:cubicBezTo>
                      <a:pt x="111827" y="107080"/>
                      <a:pt x="102018" y="110352"/>
                      <a:pt x="96786" y="111006"/>
                    </a:cubicBezTo>
                    <a:cubicBezTo>
                      <a:pt x="91555" y="111661"/>
                      <a:pt x="84361" y="107080"/>
                      <a:pt x="79783" y="107080"/>
                    </a:cubicBezTo>
                    <a:cubicBezTo>
                      <a:pt x="75205" y="107080"/>
                      <a:pt x="58202" y="117550"/>
                      <a:pt x="55587" y="117550"/>
                    </a:cubicBezTo>
                    <a:cubicBezTo>
                      <a:pt x="52971" y="117550"/>
                      <a:pt x="42507" y="113624"/>
                      <a:pt x="39238" y="112969"/>
                    </a:cubicBezTo>
                    <a:cubicBezTo>
                      <a:pt x="36622" y="112315"/>
                      <a:pt x="32698" y="123440"/>
                      <a:pt x="32044" y="124094"/>
                    </a:cubicBezTo>
                    <a:cubicBezTo>
                      <a:pt x="32044" y="124749"/>
                      <a:pt x="25504" y="132601"/>
                      <a:pt x="21581" y="135219"/>
                    </a:cubicBezTo>
                    <a:cubicBezTo>
                      <a:pt x="17657" y="137836"/>
                      <a:pt x="11117" y="152233"/>
                      <a:pt x="7194" y="157468"/>
                    </a:cubicBezTo>
                    <a:cubicBezTo>
                      <a:pt x="3270" y="162703"/>
                      <a:pt x="0" y="172519"/>
                      <a:pt x="0" y="174482"/>
                    </a:cubicBezTo>
                    <a:cubicBezTo>
                      <a:pt x="0" y="177100"/>
                      <a:pt x="3924" y="179063"/>
                      <a:pt x="5886" y="181026"/>
                    </a:cubicBezTo>
                    <a:cubicBezTo>
                      <a:pt x="7848" y="182335"/>
                      <a:pt x="10463" y="189533"/>
                      <a:pt x="10463" y="191496"/>
                    </a:cubicBezTo>
                    <a:cubicBezTo>
                      <a:pt x="10463" y="193460"/>
                      <a:pt x="14387" y="193460"/>
                      <a:pt x="18311" y="191496"/>
                    </a:cubicBezTo>
                    <a:cubicBezTo>
                      <a:pt x="22235" y="190188"/>
                      <a:pt x="22235" y="187570"/>
                      <a:pt x="23543" y="184298"/>
                    </a:cubicBezTo>
                    <a:cubicBezTo>
                      <a:pt x="24851" y="181026"/>
                      <a:pt x="23543" y="177100"/>
                      <a:pt x="21581" y="175136"/>
                    </a:cubicBezTo>
                    <a:cubicBezTo>
                      <a:pt x="20273" y="173173"/>
                      <a:pt x="22889" y="171865"/>
                      <a:pt x="26158" y="171210"/>
                    </a:cubicBezTo>
                    <a:cubicBezTo>
                      <a:pt x="29428" y="169901"/>
                      <a:pt x="33352" y="166630"/>
                      <a:pt x="36622" y="163358"/>
                    </a:cubicBezTo>
                    <a:cubicBezTo>
                      <a:pt x="39892" y="160086"/>
                      <a:pt x="36622" y="158122"/>
                      <a:pt x="36622" y="156814"/>
                    </a:cubicBezTo>
                    <a:cubicBezTo>
                      <a:pt x="36622" y="155505"/>
                      <a:pt x="41200" y="154196"/>
                      <a:pt x="41853" y="152233"/>
                    </a:cubicBezTo>
                    <a:cubicBezTo>
                      <a:pt x="43161" y="150270"/>
                      <a:pt x="41853" y="148306"/>
                      <a:pt x="45123" y="145689"/>
                    </a:cubicBezTo>
                    <a:cubicBezTo>
                      <a:pt x="48393" y="143071"/>
                      <a:pt x="51663" y="144380"/>
                      <a:pt x="54933" y="143071"/>
                    </a:cubicBezTo>
                    <a:cubicBezTo>
                      <a:pt x="58202" y="141763"/>
                      <a:pt x="58202" y="138491"/>
                      <a:pt x="60164" y="137182"/>
                    </a:cubicBezTo>
                    <a:cubicBezTo>
                      <a:pt x="62780" y="135873"/>
                      <a:pt x="65396" y="137182"/>
                      <a:pt x="68012" y="137182"/>
                    </a:cubicBezTo>
                    <a:cubicBezTo>
                      <a:pt x="70628" y="137182"/>
                      <a:pt x="71936" y="133910"/>
                      <a:pt x="73244" y="133256"/>
                    </a:cubicBezTo>
                    <a:cubicBezTo>
                      <a:pt x="74551" y="132601"/>
                      <a:pt x="77821" y="136528"/>
                      <a:pt x="81745" y="135219"/>
                    </a:cubicBezTo>
                    <a:cubicBezTo>
                      <a:pt x="85669" y="134564"/>
                      <a:pt x="85015" y="131947"/>
                      <a:pt x="87631" y="127366"/>
                    </a:cubicBezTo>
                    <a:cubicBezTo>
                      <a:pt x="90247" y="122785"/>
                      <a:pt x="94824" y="137836"/>
                      <a:pt x="96132" y="139145"/>
                    </a:cubicBezTo>
                    <a:cubicBezTo>
                      <a:pt x="97440" y="139800"/>
                      <a:pt x="102672" y="136528"/>
                      <a:pt x="105288" y="134564"/>
                    </a:cubicBezTo>
                    <a:cubicBezTo>
                      <a:pt x="108558" y="132601"/>
                      <a:pt x="114443" y="129984"/>
                      <a:pt x="118367" y="129329"/>
                    </a:cubicBezTo>
                    <a:cubicBezTo>
                      <a:pt x="122291" y="129329"/>
                      <a:pt x="130138" y="130638"/>
                      <a:pt x="132754" y="129984"/>
                    </a:cubicBezTo>
                    <a:cubicBezTo>
                      <a:pt x="135370" y="129984"/>
                      <a:pt x="136678" y="126057"/>
                      <a:pt x="139294" y="124749"/>
                    </a:cubicBezTo>
                    <a:cubicBezTo>
                      <a:pt x="141256" y="123440"/>
                      <a:pt x="145833" y="125403"/>
                      <a:pt x="149103" y="125403"/>
                    </a:cubicBezTo>
                    <a:cubicBezTo>
                      <a:pt x="152373" y="125403"/>
                      <a:pt x="153027" y="118859"/>
                      <a:pt x="155643" y="117550"/>
                    </a:cubicBezTo>
                    <a:cubicBezTo>
                      <a:pt x="158913" y="116241"/>
                      <a:pt x="162836" y="124749"/>
                      <a:pt x="164798" y="124749"/>
                    </a:cubicBezTo>
                    <a:cubicBezTo>
                      <a:pt x="167414" y="124749"/>
                      <a:pt x="170684" y="122131"/>
                      <a:pt x="171992" y="120822"/>
                    </a:cubicBezTo>
                    <a:cubicBezTo>
                      <a:pt x="172646" y="119513"/>
                      <a:pt x="176569" y="120168"/>
                      <a:pt x="178531" y="120822"/>
                    </a:cubicBezTo>
                    <a:cubicBezTo>
                      <a:pt x="180493" y="120822"/>
                      <a:pt x="184417" y="124094"/>
                      <a:pt x="187033" y="127366"/>
                    </a:cubicBezTo>
                    <a:cubicBezTo>
                      <a:pt x="189649" y="130638"/>
                      <a:pt x="196188" y="135219"/>
                      <a:pt x="198804" y="137182"/>
                    </a:cubicBezTo>
                    <a:cubicBezTo>
                      <a:pt x="201420" y="138491"/>
                      <a:pt x="205998" y="137836"/>
                      <a:pt x="208613" y="137182"/>
                    </a:cubicBezTo>
                    <a:cubicBezTo>
                      <a:pt x="211229" y="135873"/>
                      <a:pt x="211883" y="131947"/>
                      <a:pt x="213191" y="126712"/>
                    </a:cubicBezTo>
                    <a:cubicBezTo>
                      <a:pt x="214499" y="121477"/>
                      <a:pt x="217769" y="110352"/>
                      <a:pt x="219077" y="105117"/>
                    </a:cubicBezTo>
                    <a:cubicBezTo>
                      <a:pt x="220385" y="99882"/>
                      <a:pt x="223655" y="100536"/>
                      <a:pt x="226270" y="93992"/>
                    </a:cubicBezTo>
                    <a:cubicBezTo>
                      <a:pt x="228886" y="87448"/>
                      <a:pt x="224962" y="82213"/>
                      <a:pt x="226270" y="73706"/>
                    </a:cubicBezTo>
                    <a:cubicBezTo>
                      <a:pt x="226924" y="65199"/>
                      <a:pt x="226924" y="61273"/>
                      <a:pt x="227578" y="58001"/>
                    </a:cubicBezTo>
                    <a:cubicBezTo>
                      <a:pt x="227578" y="54729"/>
                      <a:pt x="227578" y="54729"/>
                      <a:pt x="224962" y="50803"/>
                    </a:cubicBezTo>
                    <a:cubicBezTo>
                      <a:pt x="222347" y="46876"/>
                      <a:pt x="215153" y="33134"/>
                      <a:pt x="217769" y="27899"/>
                    </a:cubicBezTo>
                    <a:cubicBezTo>
                      <a:pt x="220385" y="22664"/>
                      <a:pt x="224309" y="16120"/>
                      <a:pt x="228232" y="11539"/>
                    </a:cubicBezTo>
                    <a:cubicBezTo>
                      <a:pt x="232156" y="6959"/>
                      <a:pt x="236080" y="5650"/>
                      <a:pt x="236080" y="2378"/>
                    </a:cubicBezTo>
                    <a:cubicBezTo>
                      <a:pt x="236080" y="-894"/>
                      <a:pt x="229540" y="-894"/>
                      <a:pt x="226270" y="3032"/>
                    </a:cubicBezTo>
                    <a:lnTo>
                      <a:pt x="218423" y="10885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65974366-C0AB-560D-F3B3-5FBCBDB62B7C}"/>
                  </a:ext>
                </a:extLst>
              </p:cNvPr>
              <p:cNvSpPr/>
              <p:nvPr/>
            </p:nvSpPr>
            <p:spPr>
              <a:xfrm>
                <a:off x="2179428" y="2648849"/>
                <a:ext cx="36059" cy="19762"/>
              </a:xfrm>
              <a:custGeom>
                <a:avLst/>
                <a:gdLst>
                  <a:gd name="connsiteX0" fmla="*/ 92 w 36059"/>
                  <a:gd name="connsiteY0" fmla="*/ 12957 h 19762"/>
                  <a:gd name="connsiteX1" fmla="*/ 9901 w 36059"/>
                  <a:gd name="connsiteY1" fmla="*/ 5105 h 19762"/>
                  <a:gd name="connsiteX2" fmla="*/ 15787 w 36059"/>
                  <a:gd name="connsiteY2" fmla="*/ 5105 h 19762"/>
                  <a:gd name="connsiteX3" fmla="*/ 22327 w 36059"/>
                  <a:gd name="connsiteY3" fmla="*/ 1178 h 19762"/>
                  <a:gd name="connsiteX4" fmla="*/ 29520 w 36059"/>
                  <a:gd name="connsiteY4" fmla="*/ 2487 h 19762"/>
                  <a:gd name="connsiteX5" fmla="*/ 36060 w 36059"/>
                  <a:gd name="connsiteY5" fmla="*/ 1178 h 19762"/>
                  <a:gd name="connsiteX6" fmla="*/ 26251 w 36059"/>
                  <a:gd name="connsiteY6" fmla="*/ 8377 h 19762"/>
                  <a:gd name="connsiteX7" fmla="*/ 23635 w 36059"/>
                  <a:gd name="connsiteY7" fmla="*/ 14920 h 19762"/>
                  <a:gd name="connsiteX8" fmla="*/ 16441 w 36059"/>
                  <a:gd name="connsiteY8" fmla="*/ 19501 h 19762"/>
                  <a:gd name="connsiteX9" fmla="*/ 11209 w 36059"/>
                  <a:gd name="connsiteY9" fmla="*/ 16229 h 19762"/>
                  <a:gd name="connsiteX10" fmla="*/ 5978 w 36059"/>
                  <a:gd name="connsiteY10" fmla="*/ 16229 h 19762"/>
                  <a:gd name="connsiteX11" fmla="*/ 1400 w 36059"/>
                  <a:gd name="connsiteY11" fmla="*/ 11649 h 19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059" h="19762">
                    <a:moveTo>
                      <a:pt x="92" y="12957"/>
                    </a:moveTo>
                    <a:cubicBezTo>
                      <a:pt x="5324" y="7722"/>
                      <a:pt x="7940" y="5759"/>
                      <a:pt x="9901" y="5105"/>
                    </a:cubicBezTo>
                    <a:cubicBezTo>
                      <a:pt x="11863" y="5105"/>
                      <a:pt x="13171" y="6413"/>
                      <a:pt x="15787" y="5105"/>
                    </a:cubicBezTo>
                    <a:cubicBezTo>
                      <a:pt x="18403" y="4450"/>
                      <a:pt x="19711" y="1178"/>
                      <a:pt x="22327" y="1178"/>
                    </a:cubicBezTo>
                    <a:cubicBezTo>
                      <a:pt x="24943" y="1178"/>
                      <a:pt x="26905" y="3142"/>
                      <a:pt x="29520" y="2487"/>
                    </a:cubicBezTo>
                    <a:cubicBezTo>
                      <a:pt x="31482" y="2487"/>
                      <a:pt x="36060" y="-2094"/>
                      <a:pt x="36060" y="1178"/>
                    </a:cubicBezTo>
                    <a:cubicBezTo>
                      <a:pt x="36060" y="4450"/>
                      <a:pt x="26905" y="5759"/>
                      <a:pt x="26251" y="8377"/>
                    </a:cubicBezTo>
                    <a:cubicBezTo>
                      <a:pt x="25597" y="10994"/>
                      <a:pt x="26251" y="12957"/>
                      <a:pt x="23635" y="14920"/>
                    </a:cubicBezTo>
                    <a:cubicBezTo>
                      <a:pt x="21019" y="16884"/>
                      <a:pt x="17749" y="20810"/>
                      <a:pt x="16441" y="19501"/>
                    </a:cubicBezTo>
                    <a:cubicBezTo>
                      <a:pt x="15133" y="18192"/>
                      <a:pt x="12517" y="15575"/>
                      <a:pt x="11209" y="16229"/>
                    </a:cubicBezTo>
                    <a:cubicBezTo>
                      <a:pt x="9901" y="16229"/>
                      <a:pt x="8594" y="17538"/>
                      <a:pt x="5978" y="16229"/>
                    </a:cubicBezTo>
                    <a:cubicBezTo>
                      <a:pt x="2708" y="14920"/>
                      <a:pt x="-2524" y="16229"/>
                      <a:pt x="1400" y="1164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419D6BFB-C564-A2FA-9028-542AE3C4E35B}"/>
                  </a:ext>
                </a:extLst>
              </p:cNvPr>
              <p:cNvSpPr/>
              <p:nvPr/>
            </p:nvSpPr>
            <p:spPr>
              <a:xfrm>
                <a:off x="1941165" y="2769673"/>
                <a:ext cx="16534" cy="12541"/>
              </a:xfrm>
              <a:custGeom>
                <a:avLst/>
                <a:gdLst>
                  <a:gd name="connsiteX0" fmla="*/ 313 w 16534"/>
                  <a:gd name="connsiteY0" fmla="*/ 108 h 12541"/>
                  <a:gd name="connsiteX1" fmla="*/ 13392 w 16534"/>
                  <a:gd name="connsiteY1" fmla="*/ 108 h 12541"/>
                  <a:gd name="connsiteX2" fmla="*/ 16008 w 16534"/>
                  <a:gd name="connsiteY2" fmla="*/ 6652 h 12541"/>
                  <a:gd name="connsiteX3" fmla="*/ 14046 w 16534"/>
                  <a:gd name="connsiteY3" fmla="*/ 12541 h 12541"/>
                  <a:gd name="connsiteX4" fmla="*/ 7507 w 16534"/>
                  <a:gd name="connsiteY4" fmla="*/ 11232 h 12541"/>
                  <a:gd name="connsiteX5" fmla="*/ 313 w 16534"/>
                  <a:gd name="connsiteY5" fmla="*/ 108 h 1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4" h="12541">
                    <a:moveTo>
                      <a:pt x="313" y="108"/>
                    </a:moveTo>
                    <a:cubicBezTo>
                      <a:pt x="3583" y="2071"/>
                      <a:pt x="11430" y="-547"/>
                      <a:pt x="13392" y="108"/>
                    </a:cubicBezTo>
                    <a:cubicBezTo>
                      <a:pt x="15354" y="762"/>
                      <a:pt x="14700" y="4034"/>
                      <a:pt x="16008" y="6652"/>
                    </a:cubicBezTo>
                    <a:cubicBezTo>
                      <a:pt x="17316" y="8615"/>
                      <a:pt x="16008" y="11887"/>
                      <a:pt x="14046" y="12541"/>
                    </a:cubicBezTo>
                    <a:cubicBezTo>
                      <a:pt x="11430" y="12541"/>
                      <a:pt x="8815" y="12541"/>
                      <a:pt x="7507" y="11232"/>
                    </a:cubicBezTo>
                    <a:cubicBezTo>
                      <a:pt x="6199" y="9924"/>
                      <a:pt x="-1649" y="-1201"/>
                      <a:pt x="313" y="10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D028C3A1-6B12-1AF0-EFB3-A61CBDE66416}"/>
                  </a:ext>
                </a:extLst>
              </p:cNvPr>
              <p:cNvSpPr/>
              <p:nvPr/>
            </p:nvSpPr>
            <p:spPr>
              <a:xfrm>
                <a:off x="1953186" y="2719871"/>
                <a:ext cx="38698" cy="48328"/>
              </a:xfrm>
              <a:custGeom>
                <a:avLst/>
                <a:gdLst>
                  <a:gd name="connsiteX0" fmla="*/ 2680 w 38698"/>
                  <a:gd name="connsiteY0" fmla="*/ 27660 h 48328"/>
                  <a:gd name="connsiteX1" fmla="*/ 12489 w 38698"/>
                  <a:gd name="connsiteY1" fmla="*/ 23734 h 48328"/>
                  <a:gd name="connsiteX2" fmla="*/ 9219 w 38698"/>
                  <a:gd name="connsiteY2" fmla="*/ 19153 h 48328"/>
                  <a:gd name="connsiteX3" fmla="*/ 11835 w 38698"/>
                  <a:gd name="connsiteY3" fmla="*/ 11301 h 48328"/>
                  <a:gd name="connsiteX4" fmla="*/ 20990 w 38698"/>
                  <a:gd name="connsiteY4" fmla="*/ 9992 h 48328"/>
                  <a:gd name="connsiteX5" fmla="*/ 28838 w 38698"/>
                  <a:gd name="connsiteY5" fmla="*/ 2139 h 48328"/>
                  <a:gd name="connsiteX6" fmla="*/ 36032 w 38698"/>
                  <a:gd name="connsiteY6" fmla="*/ 831 h 48328"/>
                  <a:gd name="connsiteX7" fmla="*/ 37993 w 38698"/>
                  <a:gd name="connsiteY7" fmla="*/ 8029 h 48328"/>
                  <a:gd name="connsiteX8" fmla="*/ 30800 w 38698"/>
                  <a:gd name="connsiteY8" fmla="*/ 12610 h 48328"/>
                  <a:gd name="connsiteX9" fmla="*/ 30800 w 38698"/>
                  <a:gd name="connsiteY9" fmla="*/ 19808 h 48328"/>
                  <a:gd name="connsiteX10" fmla="*/ 32108 w 38698"/>
                  <a:gd name="connsiteY10" fmla="*/ 27660 h 48328"/>
                  <a:gd name="connsiteX11" fmla="*/ 26876 w 38698"/>
                  <a:gd name="connsiteY11" fmla="*/ 36168 h 48328"/>
                  <a:gd name="connsiteX12" fmla="*/ 22298 w 38698"/>
                  <a:gd name="connsiteY12" fmla="*/ 43366 h 48328"/>
                  <a:gd name="connsiteX13" fmla="*/ 17067 w 38698"/>
                  <a:gd name="connsiteY13" fmla="*/ 47292 h 48328"/>
                  <a:gd name="connsiteX14" fmla="*/ 9873 w 38698"/>
                  <a:gd name="connsiteY14" fmla="*/ 47292 h 48328"/>
                  <a:gd name="connsiteX15" fmla="*/ 4641 w 38698"/>
                  <a:gd name="connsiteY15" fmla="*/ 40094 h 48328"/>
                  <a:gd name="connsiteX16" fmla="*/ 64 w 38698"/>
                  <a:gd name="connsiteY16" fmla="*/ 36822 h 48328"/>
                  <a:gd name="connsiteX17" fmla="*/ 3987 w 38698"/>
                  <a:gd name="connsiteY17" fmla="*/ 28315 h 4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698" h="48328">
                    <a:moveTo>
                      <a:pt x="2680" y="27660"/>
                    </a:moveTo>
                    <a:cubicBezTo>
                      <a:pt x="8565" y="28315"/>
                      <a:pt x="13143" y="25043"/>
                      <a:pt x="12489" y="23734"/>
                    </a:cubicBezTo>
                    <a:cubicBezTo>
                      <a:pt x="12489" y="22425"/>
                      <a:pt x="7911" y="21116"/>
                      <a:pt x="9219" y="19153"/>
                    </a:cubicBezTo>
                    <a:cubicBezTo>
                      <a:pt x="10527" y="17845"/>
                      <a:pt x="9219" y="11955"/>
                      <a:pt x="11835" y="11301"/>
                    </a:cubicBezTo>
                    <a:cubicBezTo>
                      <a:pt x="14451" y="10646"/>
                      <a:pt x="18375" y="11301"/>
                      <a:pt x="20990" y="9992"/>
                    </a:cubicBezTo>
                    <a:cubicBezTo>
                      <a:pt x="23606" y="8683"/>
                      <a:pt x="25568" y="3448"/>
                      <a:pt x="28838" y="2139"/>
                    </a:cubicBezTo>
                    <a:cubicBezTo>
                      <a:pt x="32108" y="831"/>
                      <a:pt x="34724" y="-1133"/>
                      <a:pt x="36032" y="831"/>
                    </a:cubicBezTo>
                    <a:cubicBezTo>
                      <a:pt x="37339" y="3448"/>
                      <a:pt x="39955" y="4757"/>
                      <a:pt x="37993" y="8029"/>
                    </a:cubicBezTo>
                    <a:cubicBezTo>
                      <a:pt x="35378" y="11301"/>
                      <a:pt x="31454" y="9992"/>
                      <a:pt x="30800" y="12610"/>
                    </a:cubicBezTo>
                    <a:cubicBezTo>
                      <a:pt x="29492" y="15227"/>
                      <a:pt x="28838" y="15881"/>
                      <a:pt x="30800" y="19808"/>
                    </a:cubicBezTo>
                    <a:cubicBezTo>
                      <a:pt x="32762" y="23734"/>
                      <a:pt x="32762" y="26352"/>
                      <a:pt x="32108" y="27660"/>
                    </a:cubicBezTo>
                    <a:cubicBezTo>
                      <a:pt x="31454" y="29624"/>
                      <a:pt x="28184" y="34204"/>
                      <a:pt x="26876" y="36168"/>
                    </a:cubicBezTo>
                    <a:cubicBezTo>
                      <a:pt x="25568" y="38131"/>
                      <a:pt x="23606" y="41403"/>
                      <a:pt x="22298" y="43366"/>
                    </a:cubicBezTo>
                    <a:cubicBezTo>
                      <a:pt x="20990" y="45329"/>
                      <a:pt x="17721" y="46638"/>
                      <a:pt x="17067" y="47292"/>
                    </a:cubicBezTo>
                    <a:cubicBezTo>
                      <a:pt x="15759" y="47947"/>
                      <a:pt x="11181" y="49255"/>
                      <a:pt x="9873" y="47292"/>
                    </a:cubicBezTo>
                    <a:cubicBezTo>
                      <a:pt x="8565" y="45329"/>
                      <a:pt x="5295" y="40748"/>
                      <a:pt x="4641" y="40094"/>
                    </a:cubicBezTo>
                    <a:cubicBezTo>
                      <a:pt x="3987" y="39440"/>
                      <a:pt x="-590" y="37476"/>
                      <a:pt x="64" y="36822"/>
                    </a:cubicBezTo>
                    <a:cubicBezTo>
                      <a:pt x="718" y="35513"/>
                      <a:pt x="-1244" y="27660"/>
                      <a:pt x="3987" y="2831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FF0897DB-B3DD-2F41-C1ED-D2AFEAB4374A}"/>
                  </a:ext>
                </a:extLst>
              </p:cNvPr>
              <p:cNvSpPr/>
              <p:nvPr/>
            </p:nvSpPr>
            <p:spPr>
              <a:xfrm>
                <a:off x="1982919" y="2712849"/>
                <a:ext cx="5787" cy="3271"/>
              </a:xfrm>
              <a:custGeom>
                <a:avLst/>
                <a:gdLst>
                  <a:gd name="connsiteX0" fmla="*/ 4991 w 5787"/>
                  <a:gd name="connsiteY0" fmla="*/ 0 h 3271"/>
                  <a:gd name="connsiteX1" fmla="*/ 2375 w 5787"/>
                  <a:gd name="connsiteY1" fmla="*/ 3272 h 3271"/>
                  <a:gd name="connsiteX2" fmla="*/ 4991 w 5787"/>
                  <a:gd name="connsiteY2" fmla="*/ 0 h 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87" h="3271">
                    <a:moveTo>
                      <a:pt x="4991" y="0"/>
                    </a:moveTo>
                    <a:cubicBezTo>
                      <a:pt x="6952" y="0"/>
                      <a:pt x="4991" y="3272"/>
                      <a:pt x="2375" y="3272"/>
                    </a:cubicBezTo>
                    <a:cubicBezTo>
                      <a:pt x="-241" y="3272"/>
                      <a:pt x="-2203" y="0"/>
                      <a:pt x="4991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432E9C2-7087-FE34-9BEB-CD93C3D1142B}"/>
                  </a:ext>
                </a:extLst>
              </p:cNvPr>
              <p:cNvSpPr/>
              <p:nvPr/>
            </p:nvSpPr>
            <p:spPr>
              <a:xfrm>
                <a:off x="1937450" y="3036652"/>
                <a:ext cx="14491" cy="24434"/>
              </a:xfrm>
              <a:custGeom>
                <a:avLst/>
                <a:gdLst>
                  <a:gd name="connsiteX0" fmla="*/ 8606 w 14491"/>
                  <a:gd name="connsiteY0" fmla="*/ 774 h 24434"/>
                  <a:gd name="connsiteX1" fmla="*/ 14491 w 14491"/>
                  <a:gd name="connsiteY1" fmla="*/ 2083 h 24434"/>
                  <a:gd name="connsiteX2" fmla="*/ 10567 w 14491"/>
                  <a:gd name="connsiteY2" fmla="*/ 9935 h 24434"/>
                  <a:gd name="connsiteX3" fmla="*/ 11221 w 14491"/>
                  <a:gd name="connsiteY3" fmla="*/ 20406 h 24434"/>
                  <a:gd name="connsiteX4" fmla="*/ 2720 w 14491"/>
                  <a:gd name="connsiteY4" fmla="*/ 24332 h 24434"/>
                  <a:gd name="connsiteX5" fmla="*/ 104 w 14491"/>
                  <a:gd name="connsiteY5" fmla="*/ 11244 h 24434"/>
                  <a:gd name="connsiteX6" fmla="*/ 8606 w 14491"/>
                  <a:gd name="connsiteY6" fmla="*/ 120 h 2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91" h="24434">
                    <a:moveTo>
                      <a:pt x="8606" y="774"/>
                    </a:moveTo>
                    <a:cubicBezTo>
                      <a:pt x="11875" y="2083"/>
                      <a:pt x="14491" y="-535"/>
                      <a:pt x="14491" y="2083"/>
                    </a:cubicBezTo>
                    <a:cubicBezTo>
                      <a:pt x="14491" y="4700"/>
                      <a:pt x="10567" y="7318"/>
                      <a:pt x="10567" y="9935"/>
                    </a:cubicBezTo>
                    <a:cubicBezTo>
                      <a:pt x="10567" y="13207"/>
                      <a:pt x="13183" y="18442"/>
                      <a:pt x="11221" y="20406"/>
                    </a:cubicBezTo>
                    <a:cubicBezTo>
                      <a:pt x="9913" y="22369"/>
                      <a:pt x="3374" y="24986"/>
                      <a:pt x="2720" y="24332"/>
                    </a:cubicBezTo>
                    <a:cubicBezTo>
                      <a:pt x="2066" y="23678"/>
                      <a:pt x="-550" y="13862"/>
                      <a:pt x="104" y="11244"/>
                    </a:cubicBezTo>
                    <a:cubicBezTo>
                      <a:pt x="758" y="8627"/>
                      <a:pt x="4028" y="-1189"/>
                      <a:pt x="8606" y="12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EF86F39D-A311-486A-8BEA-D6A225F16954}"/>
                  </a:ext>
                </a:extLst>
              </p:cNvPr>
              <p:cNvSpPr/>
              <p:nvPr/>
            </p:nvSpPr>
            <p:spPr>
              <a:xfrm>
                <a:off x="1899272" y="2699590"/>
                <a:ext cx="291365" cy="403929"/>
              </a:xfrm>
              <a:custGeom>
                <a:avLst/>
                <a:gdLst>
                  <a:gd name="connsiteX0" fmla="*/ 2314 w 291365"/>
                  <a:gd name="connsiteY0" fmla="*/ 272397 h 403929"/>
                  <a:gd name="connsiteX1" fmla="*/ 6892 w 291365"/>
                  <a:gd name="connsiteY1" fmla="*/ 275669 h 403929"/>
                  <a:gd name="connsiteX2" fmla="*/ 13432 w 291365"/>
                  <a:gd name="connsiteY2" fmla="*/ 276978 h 403929"/>
                  <a:gd name="connsiteX3" fmla="*/ 25203 w 291365"/>
                  <a:gd name="connsiteY3" fmla="*/ 287448 h 403929"/>
                  <a:gd name="connsiteX4" fmla="*/ 18010 w 291365"/>
                  <a:gd name="connsiteY4" fmla="*/ 273706 h 403929"/>
                  <a:gd name="connsiteX5" fmla="*/ 25203 w 291365"/>
                  <a:gd name="connsiteY5" fmla="*/ 266508 h 403929"/>
                  <a:gd name="connsiteX6" fmla="*/ 26511 w 291365"/>
                  <a:gd name="connsiteY6" fmla="*/ 276324 h 403929"/>
                  <a:gd name="connsiteX7" fmla="*/ 39590 w 291365"/>
                  <a:gd name="connsiteY7" fmla="*/ 290066 h 403929"/>
                  <a:gd name="connsiteX8" fmla="*/ 56593 w 291365"/>
                  <a:gd name="connsiteY8" fmla="*/ 296609 h 403929"/>
                  <a:gd name="connsiteX9" fmla="*/ 57901 w 291365"/>
                  <a:gd name="connsiteY9" fmla="*/ 314278 h 403929"/>
                  <a:gd name="connsiteX10" fmla="*/ 57901 w 291365"/>
                  <a:gd name="connsiteY10" fmla="*/ 326711 h 403929"/>
                  <a:gd name="connsiteX11" fmla="*/ 61171 w 291365"/>
                  <a:gd name="connsiteY11" fmla="*/ 344380 h 403929"/>
                  <a:gd name="connsiteX12" fmla="*/ 59209 w 291365"/>
                  <a:gd name="connsiteY12" fmla="*/ 356159 h 403929"/>
                  <a:gd name="connsiteX13" fmla="*/ 57901 w 291365"/>
                  <a:gd name="connsiteY13" fmla="*/ 371864 h 403929"/>
                  <a:gd name="connsiteX14" fmla="*/ 61171 w 291365"/>
                  <a:gd name="connsiteY14" fmla="*/ 384952 h 403929"/>
                  <a:gd name="connsiteX15" fmla="*/ 61171 w 291365"/>
                  <a:gd name="connsiteY15" fmla="*/ 386261 h 403929"/>
                  <a:gd name="connsiteX16" fmla="*/ 61825 w 291365"/>
                  <a:gd name="connsiteY16" fmla="*/ 386261 h 403929"/>
                  <a:gd name="connsiteX17" fmla="*/ 67057 w 291365"/>
                  <a:gd name="connsiteY17" fmla="*/ 387570 h 403929"/>
                  <a:gd name="connsiteX18" fmla="*/ 67057 w 291365"/>
                  <a:gd name="connsiteY18" fmla="*/ 387570 h 403929"/>
                  <a:gd name="connsiteX19" fmla="*/ 82752 w 291365"/>
                  <a:gd name="connsiteY19" fmla="*/ 384952 h 403929"/>
                  <a:gd name="connsiteX20" fmla="*/ 87329 w 291365"/>
                  <a:gd name="connsiteY20" fmla="*/ 386915 h 403929"/>
                  <a:gd name="connsiteX21" fmla="*/ 99755 w 291365"/>
                  <a:gd name="connsiteY21" fmla="*/ 392150 h 403929"/>
                  <a:gd name="connsiteX22" fmla="*/ 117411 w 291365"/>
                  <a:gd name="connsiteY22" fmla="*/ 395422 h 403929"/>
                  <a:gd name="connsiteX23" fmla="*/ 121335 w 291365"/>
                  <a:gd name="connsiteY23" fmla="*/ 400658 h 403929"/>
                  <a:gd name="connsiteX24" fmla="*/ 123951 w 291365"/>
                  <a:gd name="connsiteY24" fmla="*/ 403929 h 403929"/>
                  <a:gd name="connsiteX25" fmla="*/ 125913 w 291365"/>
                  <a:gd name="connsiteY25" fmla="*/ 403929 h 403929"/>
                  <a:gd name="connsiteX26" fmla="*/ 126567 w 291365"/>
                  <a:gd name="connsiteY26" fmla="*/ 403929 h 403929"/>
                  <a:gd name="connsiteX27" fmla="*/ 126567 w 291365"/>
                  <a:gd name="connsiteY27" fmla="*/ 403929 h 403929"/>
                  <a:gd name="connsiteX28" fmla="*/ 128529 w 291365"/>
                  <a:gd name="connsiteY28" fmla="*/ 402621 h 403929"/>
                  <a:gd name="connsiteX29" fmla="*/ 140300 w 291365"/>
                  <a:gd name="connsiteY29" fmla="*/ 397386 h 403929"/>
                  <a:gd name="connsiteX30" fmla="*/ 144224 w 291365"/>
                  <a:gd name="connsiteY30" fmla="*/ 396077 h 403929"/>
                  <a:gd name="connsiteX31" fmla="*/ 153379 w 291365"/>
                  <a:gd name="connsiteY31" fmla="*/ 393459 h 403929"/>
                  <a:gd name="connsiteX32" fmla="*/ 159919 w 291365"/>
                  <a:gd name="connsiteY32" fmla="*/ 388878 h 403929"/>
                  <a:gd name="connsiteX33" fmla="*/ 159919 w 291365"/>
                  <a:gd name="connsiteY33" fmla="*/ 397386 h 403929"/>
                  <a:gd name="connsiteX34" fmla="*/ 160573 w 291365"/>
                  <a:gd name="connsiteY34" fmla="*/ 398694 h 403929"/>
                  <a:gd name="connsiteX35" fmla="*/ 161227 w 291365"/>
                  <a:gd name="connsiteY35" fmla="*/ 400003 h 403929"/>
                  <a:gd name="connsiteX36" fmla="*/ 167113 w 291365"/>
                  <a:gd name="connsiteY36" fmla="*/ 401312 h 403929"/>
                  <a:gd name="connsiteX37" fmla="*/ 167113 w 291365"/>
                  <a:gd name="connsiteY37" fmla="*/ 397386 h 403929"/>
                  <a:gd name="connsiteX38" fmla="*/ 170382 w 291365"/>
                  <a:gd name="connsiteY38" fmla="*/ 391496 h 403929"/>
                  <a:gd name="connsiteX39" fmla="*/ 170382 w 291365"/>
                  <a:gd name="connsiteY39" fmla="*/ 384298 h 403929"/>
                  <a:gd name="connsiteX40" fmla="*/ 165151 w 291365"/>
                  <a:gd name="connsiteY40" fmla="*/ 375791 h 403929"/>
                  <a:gd name="connsiteX41" fmla="*/ 153379 w 291365"/>
                  <a:gd name="connsiteY41" fmla="*/ 368592 h 403929"/>
                  <a:gd name="connsiteX42" fmla="*/ 141608 w 291365"/>
                  <a:gd name="connsiteY42" fmla="*/ 369247 h 403929"/>
                  <a:gd name="connsiteX43" fmla="*/ 152071 w 291365"/>
                  <a:gd name="connsiteY43" fmla="*/ 362048 h 403929"/>
                  <a:gd name="connsiteX44" fmla="*/ 143570 w 291365"/>
                  <a:gd name="connsiteY44" fmla="*/ 354850 h 403929"/>
                  <a:gd name="connsiteX45" fmla="*/ 146840 w 291365"/>
                  <a:gd name="connsiteY45" fmla="*/ 348961 h 403929"/>
                  <a:gd name="connsiteX46" fmla="*/ 154687 w 291365"/>
                  <a:gd name="connsiteY46" fmla="*/ 340454 h 403929"/>
                  <a:gd name="connsiteX47" fmla="*/ 165151 w 291365"/>
                  <a:gd name="connsiteY47" fmla="*/ 340454 h 403929"/>
                  <a:gd name="connsiteX48" fmla="*/ 169074 w 291365"/>
                  <a:gd name="connsiteY48" fmla="*/ 329329 h 403929"/>
                  <a:gd name="connsiteX49" fmla="*/ 163843 w 291365"/>
                  <a:gd name="connsiteY49" fmla="*/ 324748 h 403929"/>
                  <a:gd name="connsiteX50" fmla="*/ 162535 w 291365"/>
                  <a:gd name="connsiteY50" fmla="*/ 315587 h 403929"/>
                  <a:gd name="connsiteX51" fmla="*/ 158611 w 291365"/>
                  <a:gd name="connsiteY51" fmla="*/ 312969 h 403929"/>
                  <a:gd name="connsiteX52" fmla="*/ 157303 w 291365"/>
                  <a:gd name="connsiteY52" fmla="*/ 303808 h 403929"/>
                  <a:gd name="connsiteX53" fmla="*/ 155995 w 291365"/>
                  <a:gd name="connsiteY53" fmla="*/ 291374 h 403929"/>
                  <a:gd name="connsiteX54" fmla="*/ 148802 w 291365"/>
                  <a:gd name="connsiteY54" fmla="*/ 286794 h 403929"/>
                  <a:gd name="connsiteX55" fmla="*/ 158611 w 291365"/>
                  <a:gd name="connsiteY55" fmla="*/ 280904 h 403929"/>
                  <a:gd name="connsiteX56" fmla="*/ 169074 w 291365"/>
                  <a:gd name="connsiteY56" fmla="*/ 276978 h 403929"/>
                  <a:gd name="connsiteX57" fmla="*/ 173652 w 291365"/>
                  <a:gd name="connsiteY57" fmla="*/ 271088 h 403929"/>
                  <a:gd name="connsiteX58" fmla="*/ 180846 w 291365"/>
                  <a:gd name="connsiteY58" fmla="*/ 263890 h 403929"/>
                  <a:gd name="connsiteX59" fmla="*/ 171036 w 291365"/>
                  <a:gd name="connsiteY59" fmla="*/ 261927 h 403929"/>
                  <a:gd name="connsiteX60" fmla="*/ 163189 w 291365"/>
                  <a:gd name="connsiteY60" fmla="*/ 253420 h 403929"/>
                  <a:gd name="connsiteX61" fmla="*/ 152071 w 291365"/>
                  <a:gd name="connsiteY61" fmla="*/ 246876 h 403929"/>
                  <a:gd name="connsiteX62" fmla="*/ 167113 w 291365"/>
                  <a:gd name="connsiteY62" fmla="*/ 248185 h 403929"/>
                  <a:gd name="connsiteX63" fmla="*/ 179538 w 291365"/>
                  <a:gd name="connsiteY63" fmla="*/ 252765 h 403929"/>
                  <a:gd name="connsiteX64" fmla="*/ 188039 w 291365"/>
                  <a:gd name="connsiteY64" fmla="*/ 250148 h 403929"/>
                  <a:gd name="connsiteX65" fmla="*/ 197849 w 291365"/>
                  <a:gd name="connsiteY65" fmla="*/ 246222 h 403929"/>
                  <a:gd name="connsiteX66" fmla="*/ 202426 w 291365"/>
                  <a:gd name="connsiteY66" fmla="*/ 240332 h 403929"/>
                  <a:gd name="connsiteX67" fmla="*/ 197195 w 291365"/>
                  <a:gd name="connsiteY67" fmla="*/ 237060 h 403929"/>
                  <a:gd name="connsiteX68" fmla="*/ 201119 w 291365"/>
                  <a:gd name="connsiteY68" fmla="*/ 228553 h 403929"/>
                  <a:gd name="connsiteX69" fmla="*/ 186731 w 291365"/>
                  <a:gd name="connsiteY69" fmla="*/ 223318 h 403929"/>
                  <a:gd name="connsiteX70" fmla="*/ 207658 w 291365"/>
                  <a:gd name="connsiteY70" fmla="*/ 216774 h 403929"/>
                  <a:gd name="connsiteX71" fmla="*/ 215506 w 291365"/>
                  <a:gd name="connsiteY71" fmla="*/ 223972 h 403929"/>
                  <a:gd name="connsiteX72" fmla="*/ 216814 w 291365"/>
                  <a:gd name="connsiteY72" fmla="*/ 216774 h 403929"/>
                  <a:gd name="connsiteX73" fmla="*/ 221391 w 291365"/>
                  <a:gd name="connsiteY73" fmla="*/ 207613 h 403929"/>
                  <a:gd name="connsiteX74" fmla="*/ 222699 w 291365"/>
                  <a:gd name="connsiteY74" fmla="*/ 193216 h 403929"/>
                  <a:gd name="connsiteX75" fmla="*/ 218775 w 291365"/>
                  <a:gd name="connsiteY75" fmla="*/ 190599 h 403929"/>
                  <a:gd name="connsiteX76" fmla="*/ 222045 w 291365"/>
                  <a:gd name="connsiteY76" fmla="*/ 179474 h 403929"/>
                  <a:gd name="connsiteX77" fmla="*/ 218775 w 291365"/>
                  <a:gd name="connsiteY77" fmla="*/ 172930 h 403929"/>
                  <a:gd name="connsiteX78" fmla="*/ 219429 w 291365"/>
                  <a:gd name="connsiteY78" fmla="*/ 164423 h 403929"/>
                  <a:gd name="connsiteX79" fmla="*/ 230547 w 291365"/>
                  <a:gd name="connsiteY79" fmla="*/ 151335 h 403929"/>
                  <a:gd name="connsiteX80" fmla="*/ 236432 w 291365"/>
                  <a:gd name="connsiteY80" fmla="*/ 139556 h 403929"/>
                  <a:gd name="connsiteX81" fmla="*/ 245588 w 291365"/>
                  <a:gd name="connsiteY81" fmla="*/ 144791 h 403929"/>
                  <a:gd name="connsiteX82" fmla="*/ 245588 w 291365"/>
                  <a:gd name="connsiteY82" fmla="*/ 152644 h 403929"/>
                  <a:gd name="connsiteX83" fmla="*/ 246896 w 291365"/>
                  <a:gd name="connsiteY83" fmla="*/ 162460 h 403929"/>
                  <a:gd name="connsiteX84" fmla="*/ 261283 w 291365"/>
                  <a:gd name="connsiteY84" fmla="*/ 151990 h 403929"/>
                  <a:gd name="connsiteX85" fmla="*/ 265207 w 291365"/>
                  <a:gd name="connsiteY85" fmla="*/ 159188 h 403929"/>
                  <a:gd name="connsiteX86" fmla="*/ 265207 w 291365"/>
                  <a:gd name="connsiteY86" fmla="*/ 167695 h 403929"/>
                  <a:gd name="connsiteX87" fmla="*/ 273054 w 291365"/>
                  <a:gd name="connsiteY87" fmla="*/ 163114 h 403929"/>
                  <a:gd name="connsiteX88" fmla="*/ 273708 w 291365"/>
                  <a:gd name="connsiteY88" fmla="*/ 152644 h 403929"/>
                  <a:gd name="connsiteX89" fmla="*/ 286787 w 291365"/>
                  <a:gd name="connsiteY89" fmla="*/ 130395 h 403929"/>
                  <a:gd name="connsiteX90" fmla="*/ 291365 w 291365"/>
                  <a:gd name="connsiteY90" fmla="*/ 115344 h 403929"/>
                  <a:gd name="connsiteX91" fmla="*/ 288095 w 291365"/>
                  <a:gd name="connsiteY91" fmla="*/ 106837 h 403929"/>
                  <a:gd name="connsiteX92" fmla="*/ 282864 w 291365"/>
                  <a:gd name="connsiteY92" fmla="*/ 96366 h 403929"/>
                  <a:gd name="connsiteX93" fmla="*/ 263245 w 291365"/>
                  <a:gd name="connsiteY93" fmla="*/ 97675 h 403929"/>
                  <a:gd name="connsiteX94" fmla="*/ 242318 w 291365"/>
                  <a:gd name="connsiteY94" fmla="*/ 98984 h 403929"/>
                  <a:gd name="connsiteX95" fmla="*/ 234470 w 291365"/>
                  <a:gd name="connsiteY95" fmla="*/ 95058 h 403929"/>
                  <a:gd name="connsiteX96" fmla="*/ 228585 w 291365"/>
                  <a:gd name="connsiteY96" fmla="*/ 86551 h 403929"/>
                  <a:gd name="connsiteX97" fmla="*/ 220083 w 291365"/>
                  <a:gd name="connsiteY97" fmla="*/ 92440 h 403929"/>
                  <a:gd name="connsiteX98" fmla="*/ 218121 w 291365"/>
                  <a:gd name="connsiteY98" fmla="*/ 105528 h 403929"/>
                  <a:gd name="connsiteX99" fmla="*/ 211582 w 291365"/>
                  <a:gd name="connsiteY99" fmla="*/ 109454 h 403929"/>
                  <a:gd name="connsiteX100" fmla="*/ 214198 w 291365"/>
                  <a:gd name="connsiteY100" fmla="*/ 93095 h 403929"/>
                  <a:gd name="connsiteX101" fmla="*/ 229893 w 291365"/>
                  <a:gd name="connsiteY101" fmla="*/ 78043 h 403929"/>
                  <a:gd name="connsiteX102" fmla="*/ 229893 w 291365"/>
                  <a:gd name="connsiteY102" fmla="*/ 68882 h 403929"/>
                  <a:gd name="connsiteX103" fmla="*/ 221391 w 291365"/>
                  <a:gd name="connsiteY103" fmla="*/ 68882 h 403929"/>
                  <a:gd name="connsiteX104" fmla="*/ 213544 w 291365"/>
                  <a:gd name="connsiteY104" fmla="*/ 68882 h 403929"/>
                  <a:gd name="connsiteX105" fmla="*/ 205042 w 291365"/>
                  <a:gd name="connsiteY105" fmla="*/ 68882 h 403929"/>
                  <a:gd name="connsiteX106" fmla="*/ 184770 w 291365"/>
                  <a:gd name="connsiteY106" fmla="*/ 77389 h 403929"/>
                  <a:gd name="connsiteX107" fmla="*/ 175614 w 291365"/>
                  <a:gd name="connsiteY107" fmla="*/ 77389 h 403929"/>
                  <a:gd name="connsiteX108" fmla="*/ 189347 w 291365"/>
                  <a:gd name="connsiteY108" fmla="*/ 72808 h 403929"/>
                  <a:gd name="connsiteX109" fmla="*/ 201772 w 291365"/>
                  <a:gd name="connsiteY109" fmla="*/ 66265 h 403929"/>
                  <a:gd name="connsiteX110" fmla="*/ 208966 w 291365"/>
                  <a:gd name="connsiteY110" fmla="*/ 62993 h 403929"/>
                  <a:gd name="connsiteX111" fmla="*/ 216814 w 291365"/>
                  <a:gd name="connsiteY111" fmla="*/ 64301 h 403929"/>
                  <a:gd name="connsiteX112" fmla="*/ 226623 w 291365"/>
                  <a:gd name="connsiteY112" fmla="*/ 64301 h 403929"/>
                  <a:gd name="connsiteX113" fmla="*/ 226623 w 291365"/>
                  <a:gd name="connsiteY113" fmla="*/ 57757 h 403929"/>
                  <a:gd name="connsiteX114" fmla="*/ 224007 w 291365"/>
                  <a:gd name="connsiteY114" fmla="*/ 30928 h 403929"/>
                  <a:gd name="connsiteX115" fmla="*/ 225315 w 291365"/>
                  <a:gd name="connsiteY115" fmla="*/ 16531 h 403929"/>
                  <a:gd name="connsiteX116" fmla="*/ 217468 w 291365"/>
                  <a:gd name="connsiteY116" fmla="*/ 15876 h 403929"/>
                  <a:gd name="connsiteX117" fmla="*/ 207004 w 291365"/>
                  <a:gd name="connsiteY117" fmla="*/ 8024 h 403929"/>
                  <a:gd name="connsiteX118" fmla="*/ 194579 w 291365"/>
                  <a:gd name="connsiteY118" fmla="*/ 171 h 403929"/>
                  <a:gd name="connsiteX119" fmla="*/ 188039 w 291365"/>
                  <a:gd name="connsiteY119" fmla="*/ 2789 h 403929"/>
                  <a:gd name="connsiteX120" fmla="*/ 179538 w 291365"/>
                  <a:gd name="connsiteY120" fmla="*/ 4752 h 403929"/>
                  <a:gd name="connsiteX121" fmla="*/ 171036 w 291365"/>
                  <a:gd name="connsiteY121" fmla="*/ 3443 h 403929"/>
                  <a:gd name="connsiteX122" fmla="*/ 166459 w 291365"/>
                  <a:gd name="connsiteY122" fmla="*/ 6061 h 403929"/>
                  <a:gd name="connsiteX123" fmla="*/ 159265 w 291365"/>
                  <a:gd name="connsiteY123" fmla="*/ 15876 h 403929"/>
                  <a:gd name="connsiteX124" fmla="*/ 153379 w 291365"/>
                  <a:gd name="connsiteY124" fmla="*/ 19148 h 403929"/>
                  <a:gd name="connsiteX125" fmla="*/ 148802 w 291365"/>
                  <a:gd name="connsiteY125" fmla="*/ 10641 h 403929"/>
                  <a:gd name="connsiteX126" fmla="*/ 134414 w 291365"/>
                  <a:gd name="connsiteY126" fmla="*/ 11296 h 403929"/>
                  <a:gd name="connsiteX127" fmla="*/ 120027 w 291365"/>
                  <a:gd name="connsiteY127" fmla="*/ 22420 h 403929"/>
                  <a:gd name="connsiteX128" fmla="*/ 112180 w 291365"/>
                  <a:gd name="connsiteY128" fmla="*/ 30928 h 403929"/>
                  <a:gd name="connsiteX129" fmla="*/ 116757 w 291365"/>
                  <a:gd name="connsiteY129" fmla="*/ 36817 h 403929"/>
                  <a:gd name="connsiteX130" fmla="*/ 114796 w 291365"/>
                  <a:gd name="connsiteY130" fmla="*/ 45978 h 403929"/>
                  <a:gd name="connsiteX131" fmla="*/ 114796 w 291365"/>
                  <a:gd name="connsiteY131" fmla="*/ 53831 h 403929"/>
                  <a:gd name="connsiteX132" fmla="*/ 120027 w 291365"/>
                  <a:gd name="connsiteY132" fmla="*/ 58412 h 403929"/>
                  <a:gd name="connsiteX133" fmla="*/ 120027 w 291365"/>
                  <a:gd name="connsiteY133" fmla="*/ 66265 h 403929"/>
                  <a:gd name="connsiteX134" fmla="*/ 128529 w 291365"/>
                  <a:gd name="connsiteY134" fmla="*/ 69536 h 403929"/>
                  <a:gd name="connsiteX135" fmla="*/ 128529 w 291365"/>
                  <a:gd name="connsiteY135" fmla="*/ 79352 h 403929"/>
                  <a:gd name="connsiteX136" fmla="*/ 128529 w 291365"/>
                  <a:gd name="connsiteY136" fmla="*/ 87205 h 403929"/>
                  <a:gd name="connsiteX137" fmla="*/ 135722 w 291365"/>
                  <a:gd name="connsiteY137" fmla="*/ 93095 h 403929"/>
                  <a:gd name="connsiteX138" fmla="*/ 128529 w 291365"/>
                  <a:gd name="connsiteY138" fmla="*/ 100293 h 403929"/>
                  <a:gd name="connsiteX139" fmla="*/ 123951 w 291365"/>
                  <a:gd name="connsiteY139" fmla="*/ 94403 h 403929"/>
                  <a:gd name="connsiteX140" fmla="*/ 123951 w 291365"/>
                  <a:gd name="connsiteY140" fmla="*/ 82624 h 403929"/>
                  <a:gd name="connsiteX141" fmla="*/ 116104 w 291365"/>
                  <a:gd name="connsiteY141" fmla="*/ 80661 h 403929"/>
                  <a:gd name="connsiteX142" fmla="*/ 108256 w 291365"/>
                  <a:gd name="connsiteY142" fmla="*/ 87859 h 403929"/>
                  <a:gd name="connsiteX143" fmla="*/ 102370 w 291365"/>
                  <a:gd name="connsiteY143" fmla="*/ 92440 h 403929"/>
                  <a:gd name="connsiteX144" fmla="*/ 102370 w 291365"/>
                  <a:gd name="connsiteY144" fmla="*/ 80661 h 403929"/>
                  <a:gd name="connsiteX145" fmla="*/ 109564 w 291365"/>
                  <a:gd name="connsiteY145" fmla="*/ 72154 h 403929"/>
                  <a:gd name="connsiteX146" fmla="*/ 112180 w 291365"/>
                  <a:gd name="connsiteY146" fmla="*/ 61684 h 403929"/>
                  <a:gd name="connsiteX147" fmla="*/ 108256 w 291365"/>
                  <a:gd name="connsiteY147" fmla="*/ 55140 h 403929"/>
                  <a:gd name="connsiteX148" fmla="*/ 101062 w 291365"/>
                  <a:gd name="connsiteY148" fmla="*/ 46633 h 403929"/>
                  <a:gd name="connsiteX149" fmla="*/ 97793 w 291365"/>
                  <a:gd name="connsiteY149" fmla="*/ 49905 h 403929"/>
                  <a:gd name="connsiteX150" fmla="*/ 92561 w 291365"/>
                  <a:gd name="connsiteY150" fmla="*/ 47287 h 403929"/>
                  <a:gd name="connsiteX151" fmla="*/ 90599 w 291365"/>
                  <a:gd name="connsiteY151" fmla="*/ 52522 h 403929"/>
                  <a:gd name="connsiteX152" fmla="*/ 83406 w 291365"/>
                  <a:gd name="connsiteY152" fmla="*/ 59721 h 403929"/>
                  <a:gd name="connsiteX153" fmla="*/ 84713 w 291365"/>
                  <a:gd name="connsiteY153" fmla="*/ 64956 h 403929"/>
                  <a:gd name="connsiteX154" fmla="*/ 88637 w 291365"/>
                  <a:gd name="connsiteY154" fmla="*/ 68228 h 403929"/>
                  <a:gd name="connsiteX155" fmla="*/ 77520 w 291365"/>
                  <a:gd name="connsiteY155" fmla="*/ 70845 h 403929"/>
                  <a:gd name="connsiteX156" fmla="*/ 70980 w 291365"/>
                  <a:gd name="connsiteY156" fmla="*/ 78698 h 403929"/>
                  <a:gd name="connsiteX157" fmla="*/ 66403 w 291365"/>
                  <a:gd name="connsiteY157" fmla="*/ 81315 h 403929"/>
                  <a:gd name="connsiteX158" fmla="*/ 71634 w 291365"/>
                  <a:gd name="connsiteY158" fmla="*/ 91786 h 403929"/>
                  <a:gd name="connsiteX159" fmla="*/ 69018 w 291365"/>
                  <a:gd name="connsiteY159" fmla="*/ 98984 h 403929"/>
                  <a:gd name="connsiteX160" fmla="*/ 70326 w 291365"/>
                  <a:gd name="connsiteY160" fmla="*/ 106837 h 403929"/>
                  <a:gd name="connsiteX161" fmla="*/ 61171 w 291365"/>
                  <a:gd name="connsiteY161" fmla="*/ 110108 h 403929"/>
                  <a:gd name="connsiteX162" fmla="*/ 53323 w 291365"/>
                  <a:gd name="connsiteY162" fmla="*/ 93749 h 403929"/>
                  <a:gd name="connsiteX163" fmla="*/ 46784 w 291365"/>
                  <a:gd name="connsiteY163" fmla="*/ 97021 h 403929"/>
                  <a:gd name="connsiteX164" fmla="*/ 36974 w 291365"/>
                  <a:gd name="connsiteY164" fmla="*/ 91786 h 403929"/>
                  <a:gd name="connsiteX165" fmla="*/ 32397 w 291365"/>
                  <a:gd name="connsiteY165" fmla="*/ 87859 h 403929"/>
                  <a:gd name="connsiteX166" fmla="*/ 25203 w 291365"/>
                  <a:gd name="connsiteY166" fmla="*/ 94403 h 403929"/>
                  <a:gd name="connsiteX167" fmla="*/ 22587 w 291365"/>
                  <a:gd name="connsiteY167" fmla="*/ 84587 h 403929"/>
                  <a:gd name="connsiteX168" fmla="*/ 15394 w 291365"/>
                  <a:gd name="connsiteY168" fmla="*/ 80661 h 403929"/>
                  <a:gd name="connsiteX169" fmla="*/ 21933 w 291365"/>
                  <a:gd name="connsiteY169" fmla="*/ 64301 h 403929"/>
                  <a:gd name="connsiteX170" fmla="*/ 12778 w 291365"/>
                  <a:gd name="connsiteY170" fmla="*/ 75426 h 403929"/>
                  <a:gd name="connsiteX171" fmla="*/ 8854 w 291365"/>
                  <a:gd name="connsiteY171" fmla="*/ 102910 h 403929"/>
                  <a:gd name="connsiteX172" fmla="*/ 8854 w 291365"/>
                  <a:gd name="connsiteY172" fmla="*/ 156570 h 403929"/>
                  <a:gd name="connsiteX173" fmla="*/ 6238 w 291365"/>
                  <a:gd name="connsiteY173" fmla="*/ 174893 h 403929"/>
                  <a:gd name="connsiteX174" fmla="*/ 24549 w 291365"/>
                  <a:gd name="connsiteY174" fmla="*/ 186018 h 403929"/>
                  <a:gd name="connsiteX175" fmla="*/ 29781 w 291365"/>
                  <a:gd name="connsiteY175" fmla="*/ 204341 h 403929"/>
                  <a:gd name="connsiteX176" fmla="*/ 35012 w 291365"/>
                  <a:gd name="connsiteY176" fmla="*/ 214811 h 403929"/>
                  <a:gd name="connsiteX177" fmla="*/ 23241 w 291365"/>
                  <a:gd name="connsiteY177" fmla="*/ 223972 h 403929"/>
                  <a:gd name="connsiteX178" fmla="*/ 11470 w 291365"/>
                  <a:gd name="connsiteY178" fmla="*/ 228553 h 403929"/>
                  <a:gd name="connsiteX179" fmla="*/ 10162 w 291365"/>
                  <a:gd name="connsiteY179" fmla="*/ 251457 h 403929"/>
                  <a:gd name="connsiteX180" fmla="*/ 1007 w 291365"/>
                  <a:gd name="connsiteY180" fmla="*/ 275669 h 40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291365" h="403929">
                    <a:moveTo>
                      <a:pt x="2314" y="272397"/>
                    </a:moveTo>
                    <a:cubicBezTo>
                      <a:pt x="4930" y="273706"/>
                      <a:pt x="3622" y="273706"/>
                      <a:pt x="6892" y="275669"/>
                    </a:cubicBezTo>
                    <a:cubicBezTo>
                      <a:pt x="10162" y="277632"/>
                      <a:pt x="10816" y="274360"/>
                      <a:pt x="13432" y="276978"/>
                    </a:cubicBezTo>
                    <a:cubicBezTo>
                      <a:pt x="16048" y="279595"/>
                      <a:pt x="25203" y="290066"/>
                      <a:pt x="25203" y="287448"/>
                    </a:cubicBezTo>
                    <a:cubicBezTo>
                      <a:pt x="25203" y="284831"/>
                      <a:pt x="17356" y="275015"/>
                      <a:pt x="18010" y="273706"/>
                    </a:cubicBezTo>
                    <a:cubicBezTo>
                      <a:pt x="19317" y="272397"/>
                      <a:pt x="22587" y="264544"/>
                      <a:pt x="25203" y="266508"/>
                    </a:cubicBezTo>
                    <a:cubicBezTo>
                      <a:pt x="27819" y="269125"/>
                      <a:pt x="25203" y="273706"/>
                      <a:pt x="26511" y="276324"/>
                    </a:cubicBezTo>
                    <a:cubicBezTo>
                      <a:pt x="27819" y="278941"/>
                      <a:pt x="35012" y="287448"/>
                      <a:pt x="39590" y="290066"/>
                    </a:cubicBezTo>
                    <a:cubicBezTo>
                      <a:pt x="44168" y="292683"/>
                      <a:pt x="55939" y="293338"/>
                      <a:pt x="56593" y="296609"/>
                    </a:cubicBezTo>
                    <a:cubicBezTo>
                      <a:pt x="57247" y="299881"/>
                      <a:pt x="57901" y="310352"/>
                      <a:pt x="57901" y="314278"/>
                    </a:cubicBezTo>
                    <a:cubicBezTo>
                      <a:pt x="57901" y="318204"/>
                      <a:pt x="56593" y="322131"/>
                      <a:pt x="57901" y="326711"/>
                    </a:cubicBezTo>
                    <a:cubicBezTo>
                      <a:pt x="59863" y="331292"/>
                      <a:pt x="61825" y="339799"/>
                      <a:pt x="61171" y="344380"/>
                    </a:cubicBezTo>
                    <a:cubicBezTo>
                      <a:pt x="61171" y="348961"/>
                      <a:pt x="59863" y="351578"/>
                      <a:pt x="59209" y="356159"/>
                    </a:cubicBezTo>
                    <a:cubicBezTo>
                      <a:pt x="59209" y="360740"/>
                      <a:pt x="56593" y="367284"/>
                      <a:pt x="57901" y="371864"/>
                    </a:cubicBezTo>
                    <a:cubicBezTo>
                      <a:pt x="59209" y="376445"/>
                      <a:pt x="61825" y="381680"/>
                      <a:pt x="61171" y="384952"/>
                    </a:cubicBezTo>
                    <a:cubicBezTo>
                      <a:pt x="61171" y="384952"/>
                      <a:pt x="61171" y="385606"/>
                      <a:pt x="61171" y="386261"/>
                    </a:cubicBezTo>
                    <a:cubicBezTo>
                      <a:pt x="61171" y="386261"/>
                      <a:pt x="61171" y="386261"/>
                      <a:pt x="61825" y="386261"/>
                    </a:cubicBezTo>
                    <a:cubicBezTo>
                      <a:pt x="62479" y="386261"/>
                      <a:pt x="65749" y="387570"/>
                      <a:pt x="67057" y="387570"/>
                    </a:cubicBezTo>
                    <a:lnTo>
                      <a:pt x="67057" y="387570"/>
                    </a:lnTo>
                    <a:cubicBezTo>
                      <a:pt x="70326" y="385606"/>
                      <a:pt x="76212" y="382335"/>
                      <a:pt x="82752" y="384952"/>
                    </a:cubicBezTo>
                    <a:cubicBezTo>
                      <a:pt x="84059" y="384952"/>
                      <a:pt x="85367" y="386261"/>
                      <a:pt x="87329" y="386915"/>
                    </a:cubicBezTo>
                    <a:cubicBezTo>
                      <a:pt x="90599" y="388224"/>
                      <a:pt x="97139" y="391496"/>
                      <a:pt x="99755" y="392150"/>
                    </a:cubicBezTo>
                    <a:cubicBezTo>
                      <a:pt x="104986" y="392150"/>
                      <a:pt x="112834" y="392150"/>
                      <a:pt x="117411" y="395422"/>
                    </a:cubicBezTo>
                    <a:cubicBezTo>
                      <a:pt x="119373" y="396731"/>
                      <a:pt x="120027" y="398694"/>
                      <a:pt x="121335" y="400658"/>
                    </a:cubicBezTo>
                    <a:cubicBezTo>
                      <a:pt x="121989" y="401966"/>
                      <a:pt x="123297" y="403275"/>
                      <a:pt x="123951" y="403929"/>
                    </a:cubicBezTo>
                    <a:lnTo>
                      <a:pt x="125913" y="403929"/>
                    </a:lnTo>
                    <a:cubicBezTo>
                      <a:pt x="125913" y="403929"/>
                      <a:pt x="125913" y="403929"/>
                      <a:pt x="126567" y="403929"/>
                    </a:cubicBezTo>
                    <a:lnTo>
                      <a:pt x="126567" y="403929"/>
                    </a:lnTo>
                    <a:cubicBezTo>
                      <a:pt x="127221" y="403275"/>
                      <a:pt x="127875" y="402621"/>
                      <a:pt x="128529" y="402621"/>
                    </a:cubicBezTo>
                    <a:cubicBezTo>
                      <a:pt x="131799" y="400003"/>
                      <a:pt x="135722" y="397386"/>
                      <a:pt x="140300" y="397386"/>
                    </a:cubicBezTo>
                    <a:cubicBezTo>
                      <a:pt x="140954" y="397386"/>
                      <a:pt x="142916" y="396077"/>
                      <a:pt x="144224" y="396077"/>
                    </a:cubicBezTo>
                    <a:cubicBezTo>
                      <a:pt x="147494" y="394768"/>
                      <a:pt x="150763" y="393459"/>
                      <a:pt x="153379" y="393459"/>
                    </a:cubicBezTo>
                    <a:cubicBezTo>
                      <a:pt x="155341" y="391496"/>
                      <a:pt x="157303" y="388878"/>
                      <a:pt x="159919" y="388878"/>
                    </a:cubicBezTo>
                    <a:cubicBezTo>
                      <a:pt x="162535" y="388878"/>
                      <a:pt x="161227" y="394114"/>
                      <a:pt x="159919" y="397386"/>
                    </a:cubicBezTo>
                    <a:cubicBezTo>
                      <a:pt x="159919" y="397386"/>
                      <a:pt x="159919" y="398040"/>
                      <a:pt x="160573" y="398694"/>
                    </a:cubicBezTo>
                    <a:cubicBezTo>
                      <a:pt x="160573" y="398694"/>
                      <a:pt x="160573" y="399349"/>
                      <a:pt x="161227" y="400003"/>
                    </a:cubicBezTo>
                    <a:cubicBezTo>
                      <a:pt x="162535" y="400003"/>
                      <a:pt x="165151" y="400658"/>
                      <a:pt x="167113" y="401312"/>
                    </a:cubicBezTo>
                    <a:cubicBezTo>
                      <a:pt x="167767" y="400658"/>
                      <a:pt x="167113" y="398694"/>
                      <a:pt x="167113" y="397386"/>
                    </a:cubicBezTo>
                    <a:cubicBezTo>
                      <a:pt x="167113" y="395422"/>
                      <a:pt x="169074" y="394768"/>
                      <a:pt x="170382" y="391496"/>
                    </a:cubicBezTo>
                    <a:cubicBezTo>
                      <a:pt x="171690" y="387570"/>
                      <a:pt x="170382" y="388224"/>
                      <a:pt x="170382" y="384298"/>
                    </a:cubicBezTo>
                    <a:cubicBezTo>
                      <a:pt x="169728" y="380371"/>
                      <a:pt x="168421" y="379717"/>
                      <a:pt x="165151" y="375791"/>
                    </a:cubicBezTo>
                    <a:cubicBezTo>
                      <a:pt x="161881" y="372519"/>
                      <a:pt x="154687" y="370556"/>
                      <a:pt x="153379" y="368592"/>
                    </a:cubicBezTo>
                    <a:cubicBezTo>
                      <a:pt x="152071" y="367284"/>
                      <a:pt x="144878" y="371864"/>
                      <a:pt x="141608" y="369247"/>
                    </a:cubicBezTo>
                    <a:cubicBezTo>
                      <a:pt x="138338" y="366629"/>
                      <a:pt x="150109" y="364012"/>
                      <a:pt x="152071" y="362048"/>
                    </a:cubicBezTo>
                    <a:cubicBezTo>
                      <a:pt x="153379" y="360085"/>
                      <a:pt x="145532" y="356159"/>
                      <a:pt x="143570" y="354850"/>
                    </a:cubicBezTo>
                    <a:cubicBezTo>
                      <a:pt x="141608" y="354196"/>
                      <a:pt x="143570" y="351578"/>
                      <a:pt x="146840" y="348961"/>
                    </a:cubicBezTo>
                    <a:cubicBezTo>
                      <a:pt x="150109" y="346343"/>
                      <a:pt x="152725" y="341762"/>
                      <a:pt x="154687" y="340454"/>
                    </a:cubicBezTo>
                    <a:cubicBezTo>
                      <a:pt x="156649" y="339145"/>
                      <a:pt x="159265" y="343071"/>
                      <a:pt x="165151" y="340454"/>
                    </a:cubicBezTo>
                    <a:cubicBezTo>
                      <a:pt x="170382" y="337836"/>
                      <a:pt x="167767" y="331947"/>
                      <a:pt x="169074" y="329329"/>
                    </a:cubicBezTo>
                    <a:cubicBezTo>
                      <a:pt x="169728" y="326057"/>
                      <a:pt x="167113" y="326711"/>
                      <a:pt x="163843" y="324748"/>
                    </a:cubicBezTo>
                    <a:cubicBezTo>
                      <a:pt x="159919" y="322785"/>
                      <a:pt x="163189" y="320168"/>
                      <a:pt x="162535" y="315587"/>
                    </a:cubicBezTo>
                    <a:cubicBezTo>
                      <a:pt x="161881" y="311006"/>
                      <a:pt x="162535" y="315587"/>
                      <a:pt x="158611" y="312969"/>
                    </a:cubicBezTo>
                    <a:cubicBezTo>
                      <a:pt x="154687" y="310352"/>
                      <a:pt x="157303" y="308389"/>
                      <a:pt x="157303" y="303808"/>
                    </a:cubicBezTo>
                    <a:cubicBezTo>
                      <a:pt x="157303" y="299227"/>
                      <a:pt x="155995" y="295301"/>
                      <a:pt x="155995" y="291374"/>
                    </a:cubicBezTo>
                    <a:cubicBezTo>
                      <a:pt x="155995" y="287448"/>
                      <a:pt x="149455" y="289411"/>
                      <a:pt x="148802" y="286794"/>
                    </a:cubicBezTo>
                    <a:cubicBezTo>
                      <a:pt x="148148" y="284176"/>
                      <a:pt x="155341" y="282213"/>
                      <a:pt x="158611" y="280904"/>
                    </a:cubicBezTo>
                    <a:cubicBezTo>
                      <a:pt x="161881" y="279595"/>
                      <a:pt x="165151" y="277632"/>
                      <a:pt x="169074" y="276978"/>
                    </a:cubicBezTo>
                    <a:cubicBezTo>
                      <a:pt x="172998" y="276324"/>
                      <a:pt x="172344" y="275669"/>
                      <a:pt x="173652" y="271088"/>
                    </a:cubicBezTo>
                    <a:cubicBezTo>
                      <a:pt x="174960" y="267162"/>
                      <a:pt x="180846" y="266508"/>
                      <a:pt x="180846" y="263890"/>
                    </a:cubicBezTo>
                    <a:cubicBezTo>
                      <a:pt x="180846" y="261272"/>
                      <a:pt x="173652" y="262581"/>
                      <a:pt x="171036" y="261927"/>
                    </a:cubicBezTo>
                    <a:cubicBezTo>
                      <a:pt x="168421" y="261272"/>
                      <a:pt x="167113" y="256692"/>
                      <a:pt x="163189" y="253420"/>
                    </a:cubicBezTo>
                    <a:cubicBezTo>
                      <a:pt x="159265" y="250148"/>
                      <a:pt x="154033" y="250148"/>
                      <a:pt x="152071" y="246876"/>
                    </a:cubicBezTo>
                    <a:cubicBezTo>
                      <a:pt x="151417" y="245567"/>
                      <a:pt x="163843" y="246876"/>
                      <a:pt x="167113" y="248185"/>
                    </a:cubicBezTo>
                    <a:cubicBezTo>
                      <a:pt x="170382" y="249494"/>
                      <a:pt x="174306" y="252111"/>
                      <a:pt x="179538" y="252765"/>
                    </a:cubicBezTo>
                    <a:cubicBezTo>
                      <a:pt x="184770" y="253420"/>
                      <a:pt x="185423" y="250802"/>
                      <a:pt x="188039" y="250148"/>
                    </a:cubicBezTo>
                    <a:cubicBezTo>
                      <a:pt x="190655" y="249494"/>
                      <a:pt x="194579" y="247530"/>
                      <a:pt x="197849" y="246222"/>
                    </a:cubicBezTo>
                    <a:cubicBezTo>
                      <a:pt x="201119" y="244913"/>
                      <a:pt x="201772" y="242295"/>
                      <a:pt x="202426" y="240332"/>
                    </a:cubicBezTo>
                    <a:cubicBezTo>
                      <a:pt x="203080" y="238369"/>
                      <a:pt x="198503" y="237714"/>
                      <a:pt x="197195" y="237060"/>
                    </a:cubicBezTo>
                    <a:cubicBezTo>
                      <a:pt x="195887" y="235751"/>
                      <a:pt x="202426" y="230516"/>
                      <a:pt x="201119" y="228553"/>
                    </a:cubicBezTo>
                    <a:cubicBezTo>
                      <a:pt x="199811" y="226590"/>
                      <a:pt x="189347" y="225281"/>
                      <a:pt x="186731" y="223318"/>
                    </a:cubicBezTo>
                    <a:cubicBezTo>
                      <a:pt x="184770" y="221355"/>
                      <a:pt x="205696" y="216774"/>
                      <a:pt x="207658" y="216774"/>
                    </a:cubicBezTo>
                    <a:cubicBezTo>
                      <a:pt x="209620" y="216774"/>
                      <a:pt x="212890" y="223972"/>
                      <a:pt x="215506" y="223972"/>
                    </a:cubicBezTo>
                    <a:cubicBezTo>
                      <a:pt x="218121" y="223972"/>
                      <a:pt x="216814" y="219392"/>
                      <a:pt x="216814" y="216774"/>
                    </a:cubicBezTo>
                    <a:cubicBezTo>
                      <a:pt x="216814" y="214157"/>
                      <a:pt x="220083" y="210230"/>
                      <a:pt x="221391" y="207613"/>
                    </a:cubicBezTo>
                    <a:cubicBezTo>
                      <a:pt x="222699" y="204341"/>
                      <a:pt x="222699" y="196488"/>
                      <a:pt x="222699" y="193216"/>
                    </a:cubicBezTo>
                    <a:cubicBezTo>
                      <a:pt x="222699" y="190599"/>
                      <a:pt x="220737" y="190599"/>
                      <a:pt x="218775" y="190599"/>
                    </a:cubicBezTo>
                    <a:cubicBezTo>
                      <a:pt x="216814" y="190599"/>
                      <a:pt x="220083" y="182091"/>
                      <a:pt x="222045" y="179474"/>
                    </a:cubicBezTo>
                    <a:cubicBezTo>
                      <a:pt x="223353" y="176856"/>
                      <a:pt x="220083" y="174893"/>
                      <a:pt x="218775" y="172930"/>
                    </a:cubicBezTo>
                    <a:cubicBezTo>
                      <a:pt x="217468" y="170312"/>
                      <a:pt x="217468" y="167040"/>
                      <a:pt x="219429" y="164423"/>
                    </a:cubicBezTo>
                    <a:cubicBezTo>
                      <a:pt x="221391" y="161805"/>
                      <a:pt x="227277" y="154607"/>
                      <a:pt x="230547" y="151335"/>
                    </a:cubicBezTo>
                    <a:cubicBezTo>
                      <a:pt x="233817" y="148063"/>
                      <a:pt x="236432" y="139556"/>
                      <a:pt x="236432" y="139556"/>
                    </a:cubicBezTo>
                    <a:cubicBezTo>
                      <a:pt x="243626" y="142828"/>
                      <a:pt x="248204" y="139556"/>
                      <a:pt x="245588" y="144791"/>
                    </a:cubicBezTo>
                    <a:cubicBezTo>
                      <a:pt x="242972" y="150681"/>
                      <a:pt x="246896" y="148063"/>
                      <a:pt x="245588" y="152644"/>
                    </a:cubicBezTo>
                    <a:cubicBezTo>
                      <a:pt x="244280" y="157225"/>
                      <a:pt x="244280" y="162460"/>
                      <a:pt x="246896" y="162460"/>
                    </a:cubicBezTo>
                    <a:cubicBezTo>
                      <a:pt x="249512" y="162460"/>
                      <a:pt x="258013" y="150681"/>
                      <a:pt x="261283" y="151990"/>
                    </a:cubicBezTo>
                    <a:cubicBezTo>
                      <a:pt x="264553" y="153298"/>
                      <a:pt x="266515" y="156570"/>
                      <a:pt x="265207" y="159188"/>
                    </a:cubicBezTo>
                    <a:cubicBezTo>
                      <a:pt x="263899" y="161805"/>
                      <a:pt x="259975" y="165732"/>
                      <a:pt x="265207" y="167695"/>
                    </a:cubicBezTo>
                    <a:cubicBezTo>
                      <a:pt x="270438" y="169658"/>
                      <a:pt x="273708" y="165077"/>
                      <a:pt x="273054" y="163114"/>
                    </a:cubicBezTo>
                    <a:cubicBezTo>
                      <a:pt x="272400" y="160497"/>
                      <a:pt x="268476" y="155262"/>
                      <a:pt x="273708" y="152644"/>
                    </a:cubicBezTo>
                    <a:cubicBezTo>
                      <a:pt x="278940" y="149372"/>
                      <a:pt x="286787" y="135630"/>
                      <a:pt x="286787" y="130395"/>
                    </a:cubicBezTo>
                    <a:cubicBezTo>
                      <a:pt x="286787" y="125160"/>
                      <a:pt x="290711" y="118616"/>
                      <a:pt x="291365" y="115344"/>
                    </a:cubicBezTo>
                    <a:cubicBezTo>
                      <a:pt x="291365" y="112726"/>
                      <a:pt x="291365" y="108145"/>
                      <a:pt x="288095" y="106837"/>
                    </a:cubicBezTo>
                    <a:cubicBezTo>
                      <a:pt x="284825" y="105528"/>
                      <a:pt x="286787" y="98984"/>
                      <a:pt x="282864" y="96366"/>
                    </a:cubicBezTo>
                    <a:cubicBezTo>
                      <a:pt x="278940" y="93749"/>
                      <a:pt x="265861" y="97021"/>
                      <a:pt x="263245" y="97675"/>
                    </a:cubicBezTo>
                    <a:cubicBezTo>
                      <a:pt x="260629" y="98330"/>
                      <a:pt x="248204" y="101602"/>
                      <a:pt x="242318" y="98984"/>
                    </a:cubicBezTo>
                    <a:cubicBezTo>
                      <a:pt x="236432" y="96366"/>
                      <a:pt x="235778" y="97021"/>
                      <a:pt x="234470" y="95058"/>
                    </a:cubicBezTo>
                    <a:cubicBezTo>
                      <a:pt x="233163" y="93095"/>
                      <a:pt x="229239" y="85896"/>
                      <a:pt x="228585" y="86551"/>
                    </a:cubicBezTo>
                    <a:cubicBezTo>
                      <a:pt x="227931" y="87205"/>
                      <a:pt x="222045" y="89823"/>
                      <a:pt x="220083" y="92440"/>
                    </a:cubicBezTo>
                    <a:cubicBezTo>
                      <a:pt x="218121" y="95058"/>
                      <a:pt x="218121" y="103565"/>
                      <a:pt x="218121" y="105528"/>
                    </a:cubicBezTo>
                    <a:cubicBezTo>
                      <a:pt x="218121" y="107491"/>
                      <a:pt x="212236" y="110108"/>
                      <a:pt x="211582" y="109454"/>
                    </a:cubicBezTo>
                    <a:cubicBezTo>
                      <a:pt x="210928" y="109454"/>
                      <a:pt x="212236" y="96366"/>
                      <a:pt x="214198" y="93095"/>
                    </a:cubicBezTo>
                    <a:cubicBezTo>
                      <a:pt x="216160" y="89823"/>
                      <a:pt x="229893" y="80661"/>
                      <a:pt x="229893" y="78043"/>
                    </a:cubicBezTo>
                    <a:cubicBezTo>
                      <a:pt x="229893" y="75426"/>
                      <a:pt x="231201" y="69536"/>
                      <a:pt x="229893" y="68882"/>
                    </a:cubicBezTo>
                    <a:cubicBezTo>
                      <a:pt x="228585" y="68882"/>
                      <a:pt x="225969" y="68882"/>
                      <a:pt x="221391" y="68882"/>
                    </a:cubicBezTo>
                    <a:cubicBezTo>
                      <a:pt x="216814" y="68882"/>
                      <a:pt x="216160" y="69536"/>
                      <a:pt x="213544" y="68882"/>
                    </a:cubicBezTo>
                    <a:cubicBezTo>
                      <a:pt x="210928" y="68228"/>
                      <a:pt x="210928" y="65610"/>
                      <a:pt x="205042" y="68882"/>
                    </a:cubicBezTo>
                    <a:cubicBezTo>
                      <a:pt x="199811" y="72154"/>
                      <a:pt x="190001" y="76080"/>
                      <a:pt x="184770" y="77389"/>
                    </a:cubicBezTo>
                    <a:cubicBezTo>
                      <a:pt x="179538" y="78043"/>
                      <a:pt x="172998" y="78043"/>
                      <a:pt x="175614" y="77389"/>
                    </a:cubicBezTo>
                    <a:cubicBezTo>
                      <a:pt x="178230" y="76080"/>
                      <a:pt x="183462" y="75426"/>
                      <a:pt x="189347" y="72808"/>
                    </a:cubicBezTo>
                    <a:cubicBezTo>
                      <a:pt x="195233" y="70191"/>
                      <a:pt x="199811" y="66919"/>
                      <a:pt x="201772" y="66265"/>
                    </a:cubicBezTo>
                    <a:cubicBezTo>
                      <a:pt x="203734" y="65610"/>
                      <a:pt x="207004" y="62993"/>
                      <a:pt x="208966" y="62993"/>
                    </a:cubicBezTo>
                    <a:cubicBezTo>
                      <a:pt x="210274" y="62993"/>
                      <a:pt x="213544" y="64301"/>
                      <a:pt x="216814" y="64301"/>
                    </a:cubicBezTo>
                    <a:cubicBezTo>
                      <a:pt x="220083" y="64301"/>
                      <a:pt x="224007" y="65610"/>
                      <a:pt x="226623" y="64301"/>
                    </a:cubicBezTo>
                    <a:cubicBezTo>
                      <a:pt x="229239" y="62338"/>
                      <a:pt x="225969" y="60375"/>
                      <a:pt x="226623" y="57757"/>
                    </a:cubicBezTo>
                    <a:cubicBezTo>
                      <a:pt x="227277" y="55794"/>
                      <a:pt x="223353" y="35508"/>
                      <a:pt x="224007" y="30928"/>
                    </a:cubicBezTo>
                    <a:cubicBezTo>
                      <a:pt x="224661" y="26347"/>
                      <a:pt x="226623" y="16531"/>
                      <a:pt x="225315" y="16531"/>
                    </a:cubicBezTo>
                    <a:cubicBezTo>
                      <a:pt x="224661" y="16531"/>
                      <a:pt x="220737" y="16531"/>
                      <a:pt x="217468" y="15876"/>
                    </a:cubicBezTo>
                    <a:cubicBezTo>
                      <a:pt x="214198" y="15222"/>
                      <a:pt x="210274" y="10641"/>
                      <a:pt x="207004" y="8024"/>
                    </a:cubicBezTo>
                    <a:cubicBezTo>
                      <a:pt x="203734" y="5406"/>
                      <a:pt x="195233" y="-1138"/>
                      <a:pt x="194579" y="171"/>
                    </a:cubicBezTo>
                    <a:cubicBezTo>
                      <a:pt x="193925" y="1480"/>
                      <a:pt x="189347" y="2789"/>
                      <a:pt x="188039" y="2789"/>
                    </a:cubicBezTo>
                    <a:cubicBezTo>
                      <a:pt x="186731" y="2789"/>
                      <a:pt x="182154" y="4752"/>
                      <a:pt x="179538" y="4752"/>
                    </a:cubicBezTo>
                    <a:cubicBezTo>
                      <a:pt x="176922" y="4752"/>
                      <a:pt x="172998" y="2789"/>
                      <a:pt x="171036" y="3443"/>
                    </a:cubicBezTo>
                    <a:cubicBezTo>
                      <a:pt x="169074" y="3443"/>
                      <a:pt x="167767" y="3443"/>
                      <a:pt x="166459" y="6061"/>
                    </a:cubicBezTo>
                    <a:cubicBezTo>
                      <a:pt x="165151" y="8678"/>
                      <a:pt x="159919" y="14568"/>
                      <a:pt x="159265" y="15876"/>
                    </a:cubicBezTo>
                    <a:cubicBezTo>
                      <a:pt x="158611" y="17185"/>
                      <a:pt x="154687" y="20457"/>
                      <a:pt x="153379" y="19148"/>
                    </a:cubicBezTo>
                    <a:cubicBezTo>
                      <a:pt x="152071" y="17840"/>
                      <a:pt x="148802" y="10641"/>
                      <a:pt x="148802" y="10641"/>
                    </a:cubicBezTo>
                    <a:cubicBezTo>
                      <a:pt x="148802" y="10641"/>
                      <a:pt x="141608" y="9987"/>
                      <a:pt x="134414" y="11296"/>
                    </a:cubicBezTo>
                    <a:cubicBezTo>
                      <a:pt x="127221" y="13259"/>
                      <a:pt x="123951" y="19148"/>
                      <a:pt x="120027" y="22420"/>
                    </a:cubicBezTo>
                    <a:cubicBezTo>
                      <a:pt x="116104" y="25692"/>
                      <a:pt x="110872" y="28310"/>
                      <a:pt x="112180" y="30928"/>
                    </a:cubicBezTo>
                    <a:cubicBezTo>
                      <a:pt x="112834" y="33545"/>
                      <a:pt x="116104" y="33545"/>
                      <a:pt x="116757" y="36817"/>
                    </a:cubicBezTo>
                    <a:cubicBezTo>
                      <a:pt x="116757" y="40089"/>
                      <a:pt x="115450" y="43361"/>
                      <a:pt x="114796" y="45978"/>
                    </a:cubicBezTo>
                    <a:cubicBezTo>
                      <a:pt x="114142" y="48596"/>
                      <a:pt x="112180" y="52522"/>
                      <a:pt x="114796" y="53831"/>
                    </a:cubicBezTo>
                    <a:cubicBezTo>
                      <a:pt x="117411" y="55140"/>
                      <a:pt x="119373" y="55140"/>
                      <a:pt x="120027" y="58412"/>
                    </a:cubicBezTo>
                    <a:cubicBezTo>
                      <a:pt x="120681" y="61684"/>
                      <a:pt x="116757" y="65610"/>
                      <a:pt x="120027" y="66265"/>
                    </a:cubicBezTo>
                    <a:cubicBezTo>
                      <a:pt x="122643" y="67573"/>
                      <a:pt x="126567" y="66919"/>
                      <a:pt x="128529" y="69536"/>
                    </a:cubicBezTo>
                    <a:cubicBezTo>
                      <a:pt x="131145" y="72154"/>
                      <a:pt x="129837" y="76735"/>
                      <a:pt x="128529" y="79352"/>
                    </a:cubicBezTo>
                    <a:cubicBezTo>
                      <a:pt x="127875" y="81970"/>
                      <a:pt x="125259" y="85242"/>
                      <a:pt x="128529" y="87205"/>
                    </a:cubicBezTo>
                    <a:cubicBezTo>
                      <a:pt x="131145" y="89168"/>
                      <a:pt x="135722" y="89823"/>
                      <a:pt x="135722" y="93095"/>
                    </a:cubicBezTo>
                    <a:cubicBezTo>
                      <a:pt x="135722" y="96366"/>
                      <a:pt x="131799" y="99638"/>
                      <a:pt x="128529" y="100293"/>
                    </a:cubicBezTo>
                    <a:cubicBezTo>
                      <a:pt x="125259" y="100947"/>
                      <a:pt x="123951" y="95712"/>
                      <a:pt x="123951" y="94403"/>
                    </a:cubicBezTo>
                    <a:cubicBezTo>
                      <a:pt x="123951" y="93095"/>
                      <a:pt x="124605" y="83933"/>
                      <a:pt x="123951" y="82624"/>
                    </a:cubicBezTo>
                    <a:cubicBezTo>
                      <a:pt x="122643" y="81315"/>
                      <a:pt x="118719" y="79352"/>
                      <a:pt x="116104" y="80661"/>
                    </a:cubicBezTo>
                    <a:cubicBezTo>
                      <a:pt x="113488" y="81315"/>
                      <a:pt x="110872" y="83933"/>
                      <a:pt x="108256" y="87859"/>
                    </a:cubicBezTo>
                    <a:cubicBezTo>
                      <a:pt x="106294" y="91786"/>
                      <a:pt x="103024" y="94403"/>
                      <a:pt x="102370" y="92440"/>
                    </a:cubicBezTo>
                    <a:cubicBezTo>
                      <a:pt x="101716" y="90477"/>
                      <a:pt x="100408" y="83933"/>
                      <a:pt x="102370" y="80661"/>
                    </a:cubicBezTo>
                    <a:cubicBezTo>
                      <a:pt x="104332" y="77389"/>
                      <a:pt x="106294" y="76735"/>
                      <a:pt x="109564" y="72154"/>
                    </a:cubicBezTo>
                    <a:cubicBezTo>
                      <a:pt x="112834" y="67573"/>
                      <a:pt x="114142" y="64301"/>
                      <a:pt x="112180" y="61684"/>
                    </a:cubicBezTo>
                    <a:cubicBezTo>
                      <a:pt x="110218" y="59066"/>
                      <a:pt x="108256" y="57757"/>
                      <a:pt x="108256" y="55140"/>
                    </a:cubicBezTo>
                    <a:cubicBezTo>
                      <a:pt x="108256" y="52522"/>
                      <a:pt x="101062" y="46633"/>
                      <a:pt x="101062" y="46633"/>
                    </a:cubicBezTo>
                    <a:cubicBezTo>
                      <a:pt x="101062" y="46633"/>
                      <a:pt x="101062" y="51213"/>
                      <a:pt x="97793" y="49905"/>
                    </a:cubicBezTo>
                    <a:cubicBezTo>
                      <a:pt x="94523" y="48596"/>
                      <a:pt x="93869" y="46633"/>
                      <a:pt x="92561" y="47287"/>
                    </a:cubicBezTo>
                    <a:cubicBezTo>
                      <a:pt x="91253" y="47942"/>
                      <a:pt x="92561" y="48596"/>
                      <a:pt x="90599" y="52522"/>
                    </a:cubicBezTo>
                    <a:cubicBezTo>
                      <a:pt x="88637" y="55794"/>
                      <a:pt x="84713" y="56449"/>
                      <a:pt x="83406" y="59721"/>
                    </a:cubicBezTo>
                    <a:cubicBezTo>
                      <a:pt x="82098" y="62993"/>
                      <a:pt x="80790" y="64956"/>
                      <a:pt x="84713" y="64956"/>
                    </a:cubicBezTo>
                    <a:cubicBezTo>
                      <a:pt x="88637" y="64956"/>
                      <a:pt x="91253" y="66265"/>
                      <a:pt x="88637" y="68228"/>
                    </a:cubicBezTo>
                    <a:cubicBezTo>
                      <a:pt x="86021" y="69536"/>
                      <a:pt x="78828" y="68228"/>
                      <a:pt x="77520" y="70845"/>
                    </a:cubicBezTo>
                    <a:cubicBezTo>
                      <a:pt x="76212" y="72808"/>
                      <a:pt x="72288" y="78043"/>
                      <a:pt x="70980" y="78698"/>
                    </a:cubicBezTo>
                    <a:cubicBezTo>
                      <a:pt x="70326" y="79352"/>
                      <a:pt x="65749" y="77389"/>
                      <a:pt x="66403" y="81315"/>
                    </a:cubicBezTo>
                    <a:cubicBezTo>
                      <a:pt x="66403" y="85242"/>
                      <a:pt x="72942" y="89168"/>
                      <a:pt x="71634" y="91786"/>
                    </a:cubicBezTo>
                    <a:cubicBezTo>
                      <a:pt x="70980" y="94403"/>
                      <a:pt x="67710" y="95712"/>
                      <a:pt x="69018" y="98984"/>
                    </a:cubicBezTo>
                    <a:cubicBezTo>
                      <a:pt x="70326" y="101602"/>
                      <a:pt x="72288" y="104873"/>
                      <a:pt x="70326" y="106837"/>
                    </a:cubicBezTo>
                    <a:cubicBezTo>
                      <a:pt x="68364" y="108145"/>
                      <a:pt x="64441" y="112072"/>
                      <a:pt x="61171" y="110108"/>
                    </a:cubicBezTo>
                    <a:cubicBezTo>
                      <a:pt x="57901" y="107491"/>
                      <a:pt x="55285" y="93749"/>
                      <a:pt x="53323" y="93749"/>
                    </a:cubicBezTo>
                    <a:cubicBezTo>
                      <a:pt x="51361" y="93749"/>
                      <a:pt x="46784" y="97021"/>
                      <a:pt x="46784" y="97021"/>
                    </a:cubicBezTo>
                    <a:lnTo>
                      <a:pt x="36974" y="91786"/>
                    </a:lnTo>
                    <a:cubicBezTo>
                      <a:pt x="36974" y="91786"/>
                      <a:pt x="34359" y="85896"/>
                      <a:pt x="32397" y="87859"/>
                    </a:cubicBezTo>
                    <a:cubicBezTo>
                      <a:pt x="29781" y="90477"/>
                      <a:pt x="25203" y="96366"/>
                      <a:pt x="25203" y="94403"/>
                    </a:cubicBezTo>
                    <a:cubicBezTo>
                      <a:pt x="25203" y="92440"/>
                      <a:pt x="24549" y="85896"/>
                      <a:pt x="22587" y="84587"/>
                    </a:cubicBezTo>
                    <a:cubicBezTo>
                      <a:pt x="20625" y="83279"/>
                      <a:pt x="14086" y="81970"/>
                      <a:pt x="15394" y="80661"/>
                    </a:cubicBezTo>
                    <a:cubicBezTo>
                      <a:pt x="16702" y="79352"/>
                      <a:pt x="23895" y="67573"/>
                      <a:pt x="21933" y="64301"/>
                    </a:cubicBezTo>
                    <a:cubicBezTo>
                      <a:pt x="19317" y="61029"/>
                      <a:pt x="14740" y="70191"/>
                      <a:pt x="12778" y="75426"/>
                    </a:cubicBezTo>
                    <a:cubicBezTo>
                      <a:pt x="10162" y="80661"/>
                      <a:pt x="8854" y="95058"/>
                      <a:pt x="8854" y="102910"/>
                    </a:cubicBezTo>
                    <a:cubicBezTo>
                      <a:pt x="8854" y="110763"/>
                      <a:pt x="8854" y="149372"/>
                      <a:pt x="8854" y="156570"/>
                    </a:cubicBezTo>
                    <a:cubicBezTo>
                      <a:pt x="8854" y="163769"/>
                      <a:pt x="2314" y="173584"/>
                      <a:pt x="6238" y="174893"/>
                    </a:cubicBezTo>
                    <a:cubicBezTo>
                      <a:pt x="10162" y="176202"/>
                      <a:pt x="22587" y="180783"/>
                      <a:pt x="24549" y="186018"/>
                    </a:cubicBezTo>
                    <a:cubicBezTo>
                      <a:pt x="27165" y="190599"/>
                      <a:pt x="27165" y="200414"/>
                      <a:pt x="29781" y="204341"/>
                    </a:cubicBezTo>
                    <a:cubicBezTo>
                      <a:pt x="33051" y="208921"/>
                      <a:pt x="35012" y="214811"/>
                      <a:pt x="35012" y="214811"/>
                    </a:cubicBezTo>
                    <a:cubicBezTo>
                      <a:pt x="35012" y="214811"/>
                      <a:pt x="27819" y="223318"/>
                      <a:pt x="23241" y="223972"/>
                    </a:cubicBezTo>
                    <a:cubicBezTo>
                      <a:pt x="18663" y="225281"/>
                      <a:pt x="10816" y="226590"/>
                      <a:pt x="11470" y="228553"/>
                    </a:cubicBezTo>
                    <a:cubicBezTo>
                      <a:pt x="12124" y="231171"/>
                      <a:pt x="14740" y="244913"/>
                      <a:pt x="10162" y="251457"/>
                    </a:cubicBezTo>
                    <a:cubicBezTo>
                      <a:pt x="5584" y="258655"/>
                      <a:pt x="-2917" y="273706"/>
                      <a:pt x="1007" y="27566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251FC26-CA17-43C3-C31A-300CFC5F9D69}"/>
                </a:ext>
              </a:extLst>
            </p:cNvPr>
            <p:cNvSpPr/>
            <p:nvPr/>
          </p:nvSpPr>
          <p:spPr>
            <a:xfrm>
              <a:off x="2372438" y="3786048"/>
              <a:ext cx="771019" cy="435823"/>
            </a:xfrm>
            <a:custGeom>
              <a:avLst/>
              <a:gdLst>
                <a:gd name="connsiteX0" fmla="*/ 56241 w 771019"/>
                <a:gd name="connsiteY0" fmla="*/ 289894 h 435823"/>
                <a:gd name="connsiteX1" fmla="*/ 56895 w 771019"/>
                <a:gd name="connsiteY1" fmla="*/ 290549 h 435823"/>
                <a:gd name="connsiteX2" fmla="*/ 60818 w 771019"/>
                <a:gd name="connsiteY2" fmla="*/ 291203 h 435823"/>
                <a:gd name="connsiteX3" fmla="*/ 70628 w 771019"/>
                <a:gd name="connsiteY3" fmla="*/ 302982 h 435823"/>
                <a:gd name="connsiteX4" fmla="*/ 71282 w 771019"/>
                <a:gd name="connsiteY4" fmla="*/ 304291 h 435823"/>
                <a:gd name="connsiteX5" fmla="*/ 76513 w 771019"/>
                <a:gd name="connsiteY5" fmla="*/ 304291 h 435823"/>
                <a:gd name="connsiteX6" fmla="*/ 83707 w 771019"/>
                <a:gd name="connsiteY6" fmla="*/ 302982 h 435823"/>
                <a:gd name="connsiteX7" fmla="*/ 100710 w 771019"/>
                <a:gd name="connsiteY7" fmla="*/ 316725 h 435823"/>
                <a:gd name="connsiteX8" fmla="*/ 102672 w 771019"/>
                <a:gd name="connsiteY8" fmla="*/ 318688 h 435823"/>
                <a:gd name="connsiteX9" fmla="*/ 120983 w 771019"/>
                <a:gd name="connsiteY9" fmla="*/ 342246 h 435823"/>
                <a:gd name="connsiteX10" fmla="*/ 126215 w 771019"/>
                <a:gd name="connsiteY10" fmla="*/ 342246 h 435823"/>
                <a:gd name="connsiteX11" fmla="*/ 128830 w 771019"/>
                <a:gd name="connsiteY11" fmla="*/ 342246 h 435823"/>
                <a:gd name="connsiteX12" fmla="*/ 145179 w 771019"/>
                <a:gd name="connsiteY12" fmla="*/ 354024 h 435823"/>
                <a:gd name="connsiteX13" fmla="*/ 149757 w 771019"/>
                <a:gd name="connsiteY13" fmla="*/ 366458 h 435823"/>
                <a:gd name="connsiteX14" fmla="*/ 153681 w 771019"/>
                <a:gd name="connsiteY14" fmla="*/ 369076 h 435823"/>
                <a:gd name="connsiteX15" fmla="*/ 159567 w 771019"/>
                <a:gd name="connsiteY15" fmla="*/ 363840 h 435823"/>
                <a:gd name="connsiteX16" fmla="*/ 181147 w 771019"/>
                <a:gd name="connsiteY16" fmla="*/ 380855 h 435823"/>
                <a:gd name="connsiteX17" fmla="*/ 181801 w 771019"/>
                <a:gd name="connsiteY17" fmla="*/ 380855 h 435823"/>
                <a:gd name="connsiteX18" fmla="*/ 184417 w 771019"/>
                <a:gd name="connsiteY18" fmla="*/ 380855 h 435823"/>
                <a:gd name="connsiteX19" fmla="*/ 200112 w 771019"/>
                <a:gd name="connsiteY19" fmla="*/ 397214 h 435823"/>
                <a:gd name="connsiteX20" fmla="*/ 200112 w 771019"/>
                <a:gd name="connsiteY20" fmla="*/ 398523 h 435823"/>
                <a:gd name="connsiteX21" fmla="*/ 202074 w 771019"/>
                <a:gd name="connsiteY21" fmla="*/ 401795 h 435823"/>
                <a:gd name="connsiteX22" fmla="*/ 214499 w 771019"/>
                <a:gd name="connsiteY22" fmla="*/ 407684 h 435823"/>
                <a:gd name="connsiteX23" fmla="*/ 220385 w 771019"/>
                <a:gd name="connsiteY23" fmla="*/ 410956 h 435823"/>
                <a:gd name="connsiteX24" fmla="*/ 230848 w 771019"/>
                <a:gd name="connsiteY24" fmla="*/ 422735 h 435823"/>
                <a:gd name="connsiteX25" fmla="*/ 230848 w 771019"/>
                <a:gd name="connsiteY25" fmla="*/ 425353 h 435823"/>
                <a:gd name="connsiteX26" fmla="*/ 230848 w 771019"/>
                <a:gd name="connsiteY26" fmla="*/ 429934 h 435823"/>
                <a:gd name="connsiteX27" fmla="*/ 238042 w 771019"/>
                <a:gd name="connsiteY27" fmla="*/ 429934 h 435823"/>
                <a:gd name="connsiteX28" fmla="*/ 250467 w 771019"/>
                <a:gd name="connsiteY28" fmla="*/ 431243 h 435823"/>
                <a:gd name="connsiteX29" fmla="*/ 253083 w 771019"/>
                <a:gd name="connsiteY29" fmla="*/ 432551 h 435823"/>
                <a:gd name="connsiteX30" fmla="*/ 258315 w 771019"/>
                <a:gd name="connsiteY30" fmla="*/ 435823 h 435823"/>
                <a:gd name="connsiteX31" fmla="*/ 262892 w 771019"/>
                <a:gd name="connsiteY31" fmla="*/ 431897 h 435823"/>
                <a:gd name="connsiteX32" fmla="*/ 264200 w 771019"/>
                <a:gd name="connsiteY32" fmla="*/ 430588 h 435823"/>
                <a:gd name="connsiteX33" fmla="*/ 265508 w 771019"/>
                <a:gd name="connsiteY33" fmla="*/ 427316 h 435823"/>
                <a:gd name="connsiteX34" fmla="*/ 271394 w 771019"/>
                <a:gd name="connsiteY34" fmla="*/ 418155 h 435823"/>
                <a:gd name="connsiteX35" fmla="*/ 277280 w 771019"/>
                <a:gd name="connsiteY35" fmla="*/ 418155 h 435823"/>
                <a:gd name="connsiteX36" fmla="*/ 281203 w 771019"/>
                <a:gd name="connsiteY36" fmla="*/ 421427 h 435823"/>
                <a:gd name="connsiteX37" fmla="*/ 283819 w 771019"/>
                <a:gd name="connsiteY37" fmla="*/ 423390 h 435823"/>
                <a:gd name="connsiteX38" fmla="*/ 285127 w 771019"/>
                <a:gd name="connsiteY38" fmla="*/ 422735 h 435823"/>
                <a:gd name="connsiteX39" fmla="*/ 298206 w 771019"/>
                <a:gd name="connsiteY39" fmla="*/ 422081 h 435823"/>
                <a:gd name="connsiteX40" fmla="*/ 301476 w 771019"/>
                <a:gd name="connsiteY40" fmla="*/ 408339 h 435823"/>
                <a:gd name="connsiteX41" fmla="*/ 306708 w 771019"/>
                <a:gd name="connsiteY41" fmla="*/ 403104 h 435823"/>
                <a:gd name="connsiteX42" fmla="*/ 306708 w 771019"/>
                <a:gd name="connsiteY42" fmla="*/ 402449 h 435823"/>
                <a:gd name="connsiteX43" fmla="*/ 317825 w 771019"/>
                <a:gd name="connsiteY43" fmla="*/ 389362 h 435823"/>
                <a:gd name="connsiteX44" fmla="*/ 324365 w 771019"/>
                <a:gd name="connsiteY44" fmla="*/ 390671 h 435823"/>
                <a:gd name="connsiteX45" fmla="*/ 324365 w 771019"/>
                <a:gd name="connsiteY45" fmla="*/ 390671 h 435823"/>
                <a:gd name="connsiteX46" fmla="*/ 325672 w 771019"/>
                <a:gd name="connsiteY46" fmla="*/ 386090 h 435823"/>
                <a:gd name="connsiteX47" fmla="*/ 325672 w 771019"/>
                <a:gd name="connsiteY47" fmla="*/ 382818 h 435823"/>
                <a:gd name="connsiteX48" fmla="*/ 325672 w 771019"/>
                <a:gd name="connsiteY48" fmla="*/ 379546 h 435823"/>
                <a:gd name="connsiteX49" fmla="*/ 325672 w 771019"/>
                <a:gd name="connsiteY49" fmla="*/ 376928 h 435823"/>
                <a:gd name="connsiteX50" fmla="*/ 326327 w 771019"/>
                <a:gd name="connsiteY50" fmla="*/ 372348 h 435823"/>
                <a:gd name="connsiteX51" fmla="*/ 324365 w 771019"/>
                <a:gd name="connsiteY51" fmla="*/ 352716 h 435823"/>
                <a:gd name="connsiteX52" fmla="*/ 332212 w 771019"/>
                <a:gd name="connsiteY52" fmla="*/ 345517 h 435823"/>
                <a:gd name="connsiteX53" fmla="*/ 341368 w 771019"/>
                <a:gd name="connsiteY53" fmla="*/ 346826 h 435823"/>
                <a:gd name="connsiteX54" fmla="*/ 341368 w 771019"/>
                <a:gd name="connsiteY54" fmla="*/ 346826 h 435823"/>
                <a:gd name="connsiteX55" fmla="*/ 349215 w 771019"/>
                <a:gd name="connsiteY55" fmla="*/ 344209 h 435823"/>
                <a:gd name="connsiteX56" fmla="*/ 355755 w 771019"/>
                <a:gd name="connsiteY56" fmla="*/ 349444 h 435823"/>
                <a:gd name="connsiteX57" fmla="*/ 357717 w 771019"/>
                <a:gd name="connsiteY57" fmla="*/ 356642 h 435823"/>
                <a:gd name="connsiteX58" fmla="*/ 362294 w 771019"/>
                <a:gd name="connsiteY58" fmla="*/ 350753 h 435823"/>
                <a:gd name="connsiteX59" fmla="*/ 370796 w 771019"/>
                <a:gd name="connsiteY59" fmla="*/ 350098 h 435823"/>
                <a:gd name="connsiteX60" fmla="*/ 376027 w 771019"/>
                <a:gd name="connsiteY60" fmla="*/ 351407 h 435823"/>
                <a:gd name="connsiteX61" fmla="*/ 392376 w 771019"/>
                <a:gd name="connsiteY61" fmla="*/ 356642 h 435823"/>
                <a:gd name="connsiteX62" fmla="*/ 397608 w 771019"/>
                <a:gd name="connsiteY62" fmla="*/ 359914 h 435823"/>
                <a:gd name="connsiteX63" fmla="*/ 403494 w 771019"/>
                <a:gd name="connsiteY63" fmla="*/ 363186 h 435823"/>
                <a:gd name="connsiteX64" fmla="*/ 406110 w 771019"/>
                <a:gd name="connsiteY64" fmla="*/ 363186 h 435823"/>
                <a:gd name="connsiteX65" fmla="*/ 415265 w 771019"/>
                <a:gd name="connsiteY65" fmla="*/ 366458 h 435823"/>
                <a:gd name="connsiteX66" fmla="*/ 423113 w 771019"/>
                <a:gd name="connsiteY66" fmla="*/ 369730 h 435823"/>
                <a:gd name="connsiteX67" fmla="*/ 424421 w 771019"/>
                <a:gd name="connsiteY67" fmla="*/ 369076 h 435823"/>
                <a:gd name="connsiteX68" fmla="*/ 440116 w 771019"/>
                <a:gd name="connsiteY68" fmla="*/ 365804 h 435823"/>
                <a:gd name="connsiteX69" fmla="*/ 449925 w 771019"/>
                <a:gd name="connsiteY69" fmla="*/ 373002 h 435823"/>
                <a:gd name="connsiteX70" fmla="*/ 468236 w 771019"/>
                <a:gd name="connsiteY70" fmla="*/ 385435 h 435823"/>
                <a:gd name="connsiteX71" fmla="*/ 500934 w 771019"/>
                <a:gd name="connsiteY71" fmla="*/ 385435 h 435823"/>
                <a:gd name="connsiteX72" fmla="*/ 502242 w 771019"/>
                <a:gd name="connsiteY72" fmla="*/ 382164 h 435823"/>
                <a:gd name="connsiteX73" fmla="*/ 514667 w 771019"/>
                <a:gd name="connsiteY73" fmla="*/ 369730 h 435823"/>
                <a:gd name="connsiteX74" fmla="*/ 523823 w 771019"/>
                <a:gd name="connsiteY74" fmla="*/ 371693 h 435823"/>
                <a:gd name="connsiteX75" fmla="*/ 526438 w 771019"/>
                <a:gd name="connsiteY75" fmla="*/ 372348 h 435823"/>
                <a:gd name="connsiteX76" fmla="*/ 529054 w 771019"/>
                <a:gd name="connsiteY76" fmla="*/ 372348 h 435823"/>
                <a:gd name="connsiteX77" fmla="*/ 543442 w 771019"/>
                <a:gd name="connsiteY77" fmla="*/ 376274 h 435823"/>
                <a:gd name="connsiteX78" fmla="*/ 544749 w 771019"/>
                <a:gd name="connsiteY78" fmla="*/ 379546 h 435823"/>
                <a:gd name="connsiteX79" fmla="*/ 551943 w 771019"/>
                <a:gd name="connsiteY79" fmla="*/ 380855 h 435823"/>
                <a:gd name="connsiteX80" fmla="*/ 554559 w 771019"/>
                <a:gd name="connsiteY80" fmla="*/ 383472 h 435823"/>
                <a:gd name="connsiteX81" fmla="*/ 554559 w 771019"/>
                <a:gd name="connsiteY81" fmla="*/ 383472 h 435823"/>
                <a:gd name="connsiteX82" fmla="*/ 568292 w 771019"/>
                <a:gd name="connsiteY82" fmla="*/ 382164 h 435823"/>
                <a:gd name="connsiteX83" fmla="*/ 571562 w 771019"/>
                <a:gd name="connsiteY83" fmla="*/ 387399 h 435823"/>
                <a:gd name="connsiteX84" fmla="*/ 576140 w 771019"/>
                <a:gd name="connsiteY84" fmla="*/ 376274 h 435823"/>
                <a:gd name="connsiteX85" fmla="*/ 578755 w 771019"/>
                <a:gd name="connsiteY85" fmla="*/ 373656 h 435823"/>
                <a:gd name="connsiteX86" fmla="*/ 582025 w 771019"/>
                <a:gd name="connsiteY86" fmla="*/ 370384 h 435823"/>
                <a:gd name="connsiteX87" fmla="*/ 602298 w 771019"/>
                <a:gd name="connsiteY87" fmla="*/ 350753 h 435823"/>
                <a:gd name="connsiteX88" fmla="*/ 614723 w 771019"/>
                <a:gd name="connsiteY88" fmla="*/ 353370 h 435823"/>
                <a:gd name="connsiteX89" fmla="*/ 616685 w 771019"/>
                <a:gd name="connsiteY89" fmla="*/ 353370 h 435823"/>
                <a:gd name="connsiteX90" fmla="*/ 621263 w 771019"/>
                <a:gd name="connsiteY90" fmla="*/ 356642 h 435823"/>
                <a:gd name="connsiteX91" fmla="*/ 623225 w 771019"/>
                <a:gd name="connsiteY91" fmla="*/ 354679 h 435823"/>
                <a:gd name="connsiteX92" fmla="*/ 633688 w 771019"/>
                <a:gd name="connsiteY92" fmla="*/ 348789 h 435823"/>
                <a:gd name="connsiteX93" fmla="*/ 639574 w 771019"/>
                <a:gd name="connsiteY93" fmla="*/ 352061 h 435823"/>
                <a:gd name="connsiteX94" fmla="*/ 641536 w 771019"/>
                <a:gd name="connsiteY94" fmla="*/ 355333 h 435823"/>
                <a:gd name="connsiteX95" fmla="*/ 641536 w 771019"/>
                <a:gd name="connsiteY95" fmla="*/ 355333 h 435823"/>
                <a:gd name="connsiteX96" fmla="*/ 650691 w 771019"/>
                <a:gd name="connsiteY96" fmla="*/ 349444 h 435823"/>
                <a:gd name="connsiteX97" fmla="*/ 659847 w 771019"/>
                <a:gd name="connsiteY97" fmla="*/ 345517 h 435823"/>
                <a:gd name="connsiteX98" fmla="*/ 660500 w 771019"/>
                <a:gd name="connsiteY98" fmla="*/ 343554 h 435823"/>
                <a:gd name="connsiteX99" fmla="*/ 671618 w 771019"/>
                <a:gd name="connsiteY99" fmla="*/ 331775 h 435823"/>
                <a:gd name="connsiteX100" fmla="*/ 674234 w 771019"/>
                <a:gd name="connsiteY100" fmla="*/ 331775 h 435823"/>
                <a:gd name="connsiteX101" fmla="*/ 674234 w 771019"/>
                <a:gd name="connsiteY101" fmla="*/ 331775 h 435823"/>
                <a:gd name="connsiteX102" fmla="*/ 684697 w 771019"/>
                <a:gd name="connsiteY102" fmla="*/ 312798 h 435823"/>
                <a:gd name="connsiteX103" fmla="*/ 691237 w 771019"/>
                <a:gd name="connsiteY103" fmla="*/ 312144 h 435823"/>
                <a:gd name="connsiteX104" fmla="*/ 693198 w 771019"/>
                <a:gd name="connsiteY104" fmla="*/ 312144 h 435823"/>
                <a:gd name="connsiteX105" fmla="*/ 693198 w 771019"/>
                <a:gd name="connsiteY105" fmla="*/ 310835 h 435823"/>
                <a:gd name="connsiteX106" fmla="*/ 697776 w 771019"/>
                <a:gd name="connsiteY106" fmla="*/ 304945 h 435823"/>
                <a:gd name="connsiteX107" fmla="*/ 703662 w 771019"/>
                <a:gd name="connsiteY107" fmla="*/ 267645 h 435823"/>
                <a:gd name="connsiteX108" fmla="*/ 713472 w 771019"/>
                <a:gd name="connsiteY108" fmla="*/ 261756 h 435823"/>
                <a:gd name="connsiteX109" fmla="*/ 722627 w 771019"/>
                <a:gd name="connsiteY109" fmla="*/ 255866 h 435823"/>
                <a:gd name="connsiteX110" fmla="*/ 722627 w 771019"/>
                <a:gd name="connsiteY110" fmla="*/ 253903 h 435823"/>
                <a:gd name="connsiteX111" fmla="*/ 729166 w 771019"/>
                <a:gd name="connsiteY111" fmla="*/ 239506 h 435823"/>
                <a:gd name="connsiteX112" fmla="*/ 730474 w 771019"/>
                <a:gd name="connsiteY112" fmla="*/ 238198 h 435823"/>
                <a:gd name="connsiteX113" fmla="*/ 737668 w 771019"/>
                <a:gd name="connsiteY113" fmla="*/ 231654 h 435823"/>
                <a:gd name="connsiteX114" fmla="*/ 737668 w 771019"/>
                <a:gd name="connsiteY114" fmla="*/ 230345 h 435823"/>
                <a:gd name="connsiteX115" fmla="*/ 739630 w 771019"/>
                <a:gd name="connsiteY115" fmla="*/ 220529 h 435823"/>
                <a:gd name="connsiteX116" fmla="*/ 747477 w 771019"/>
                <a:gd name="connsiteY116" fmla="*/ 218566 h 435823"/>
                <a:gd name="connsiteX117" fmla="*/ 749439 w 771019"/>
                <a:gd name="connsiteY117" fmla="*/ 217912 h 435823"/>
                <a:gd name="connsiteX118" fmla="*/ 760556 w 771019"/>
                <a:gd name="connsiteY118" fmla="*/ 217912 h 435823"/>
                <a:gd name="connsiteX119" fmla="*/ 764480 w 771019"/>
                <a:gd name="connsiteY119" fmla="*/ 219875 h 435823"/>
                <a:gd name="connsiteX120" fmla="*/ 767096 w 771019"/>
                <a:gd name="connsiteY120" fmla="*/ 216603 h 435823"/>
                <a:gd name="connsiteX121" fmla="*/ 771020 w 771019"/>
                <a:gd name="connsiteY121" fmla="*/ 212022 h 435823"/>
                <a:gd name="connsiteX122" fmla="*/ 762519 w 771019"/>
                <a:gd name="connsiteY122" fmla="*/ 193699 h 435823"/>
                <a:gd name="connsiteX123" fmla="*/ 762519 w 771019"/>
                <a:gd name="connsiteY123" fmla="*/ 193699 h 435823"/>
                <a:gd name="connsiteX124" fmla="*/ 754671 w 771019"/>
                <a:gd name="connsiteY124" fmla="*/ 191082 h 435823"/>
                <a:gd name="connsiteX125" fmla="*/ 754017 w 771019"/>
                <a:gd name="connsiteY125" fmla="*/ 191082 h 435823"/>
                <a:gd name="connsiteX126" fmla="*/ 743554 w 771019"/>
                <a:gd name="connsiteY126" fmla="*/ 186501 h 435823"/>
                <a:gd name="connsiteX127" fmla="*/ 733744 w 771019"/>
                <a:gd name="connsiteY127" fmla="*/ 168832 h 435823"/>
                <a:gd name="connsiteX128" fmla="*/ 734398 w 771019"/>
                <a:gd name="connsiteY128" fmla="*/ 159017 h 435823"/>
                <a:gd name="connsiteX129" fmla="*/ 734398 w 771019"/>
                <a:gd name="connsiteY129" fmla="*/ 159017 h 435823"/>
                <a:gd name="connsiteX130" fmla="*/ 733090 w 771019"/>
                <a:gd name="connsiteY130" fmla="*/ 157053 h 435823"/>
                <a:gd name="connsiteX131" fmla="*/ 729821 w 771019"/>
                <a:gd name="connsiteY131" fmla="*/ 159017 h 435823"/>
                <a:gd name="connsiteX132" fmla="*/ 718049 w 771019"/>
                <a:gd name="connsiteY132" fmla="*/ 156399 h 435823"/>
                <a:gd name="connsiteX133" fmla="*/ 716087 w 771019"/>
                <a:gd name="connsiteY133" fmla="*/ 155090 h 435823"/>
                <a:gd name="connsiteX134" fmla="*/ 706278 w 771019"/>
                <a:gd name="connsiteY134" fmla="*/ 158362 h 435823"/>
                <a:gd name="connsiteX135" fmla="*/ 701046 w 771019"/>
                <a:gd name="connsiteY135" fmla="*/ 160980 h 435823"/>
                <a:gd name="connsiteX136" fmla="*/ 697776 w 771019"/>
                <a:gd name="connsiteY136" fmla="*/ 156399 h 435823"/>
                <a:gd name="connsiteX137" fmla="*/ 693853 w 771019"/>
                <a:gd name="connsiteY137" fmla="*/ 150510 h 435823"/>
                <a:gd name="connsiteX138" fmla="*/ 689929 w 771019"/>
                <a:gd name="connsiteY138" fmla="*/ 148546 h 435823"/>
                <a:gd name="connsiteX139" fmla="*/ 681427 w 771019"/>
                <a:gd name="connsiteY139" fmla="*/ 149201 h 435823"/>
                <a:gd name="connsiteX140" fmla="*/ 673580 w 771019"/>
                <a:gd name="connsiteY140" fmla="*/ 145275 h 435823"/>
                <a:gd name="connsiteX141" fmla="*/ 657885 w 771019"/>
                <a:gd name="connsiteY141" fmla="*/ 155090 h 435823"/>
                <a:gd name="connsiteX142" fmla="*/ 631072 w 771019"/>
                <a:gd name="connsiteY142" fmla="*/ 132841 h 435823"/>
                <a:gd name="connsiteX143" fmla="*/ 631072 w 771019"/>
                <a:gd name="connsiteY143" fmla="*/ 132841 h 435823"/>
                <a:gd name="connsiteX144" fmla="*/ 624533 w 771019"/>
                <a:gd name="connsiteY144" fmla="*/ 132841 h 435823"/>
                <a:gd name="connsiteX145" fmla="*/ 612761 w 771019"/>
                <a:gd name="connsiteY145" fmla="*/ 119099 h 435823"/>
                <a:gd name="connsiteX146" fmla="*/ 614069 w 771019"/>
                <a:gd name="connsiteY146" fmla="*/ 112555 h 435823"/>
                <a:gd name="connsiteX147" fmla="*/ 623879 w 771019"/>
                <a:gd name="connsiteY147" fmla="*/ 107974 h 435823"/>
                <a:gd name="connsiteX148" fmla="*/ 626494 w 771019"/>
                <a:gd name="connsiteY148" fmla="*/ 107974 h 435823"/>
                <a:gd name="connsiteX149" fmla="*/ 629110 w 771019"/>
                <a:gd name="connsiteY149" fmla="*/ 106665 h 435823"/>
                <a:gd name="connsiteX150" fmla="*/ 629110 w 771019"/>
                <a:gd name="connsiteY150" fmla="*/ 106665 h 435823"/>
                <a:gd name="connsiteX151" fmla="*/ 627149 w 771019"/>
                <a:gd name="connsiteY151" fmla="*/ 104048 h 435823"/>
                <a:gd name="connsiteX152" fmla="*/ 627149 w 771019"/>
                <a:gd name="connsiteY152" fmla="*/ 104048 h 435823"/>
                <a:gd name="connsiteX153" fmla="*/ 607530 w 771019"/>
                <a:gd name="connsiteY153" fmla="*/ 107320 h 435823"/>
                <a:gd name="connsiteX154" fmla="*/ 602298 w 771019"/>
                <a:gd name="connsiteY154" fmla="*/ 111246 h 435823"/>
                <a:gd name="connsiteX155" fmla="*/ 596412 w 771019"/>
                <a:gd name="connsiteY155" fmla="*/ 111246 h 435823"/>
                <a:gd name="connsiteX156" fmla="*/ 592489 w 771019"/>
                <a:gd name="connsiteY156" fmla="*/ 108628 h 435823"/>
                <a:gd name="connsiteX157" fmla="*/ 591181 w 771019"/>
                <a:gd name="connsiteY157" fmla="*/ 108628 h 435823"/>
                <a:gd name="connsiteX158" fmla="*/ 588565 w 771019"/>
                <a:gd name="connsiteY158" fmla="*/ 108628 h 435823"/>
                <a:gd name="connsiteX159" fmla="*/ 585295 w 771019"/>
                <a:gd name="connsiteY159" fmla="*/ 107974 h 435823"/>
                <a:gd name="connsiteX160" fmla="*/ 580717 w 771019"/>
                <a:gd name="connsiteY160" fmla="*/ 99467 h 435823"/>
                <a:gd name="connsiteX161" fmla="*/ 572870 w 771019"/>
                <a:gd name="connsiteY161" fmla="*/ 98813 h 435823"/>
                <a:gd name="connsiteX162" fmla="*/ 563714 w 771019"/>
                <a:gd name="connsiteY162" fmla="*/ 88343 h 435823"/>
                <a:gd name="connsiteX163" fmla="*/ 563714 w 771019"/>
                <a:gd name="connsiteY163" fmla="*/ 88343 h 435823"/>
                <a:gd name="connsiteX164" fmla="*/ 560445 w 771019"/>
                <a:gd name="connsiteY164" fmla="*/ 88343 h 435823"/>
                <a:gd name="connsiteX165" fmla="*/ 549981 w 771019"/>
                <a:gd name="connsiteY165" fmla="*/ 87034 h 435823"/>
                <a:gd name="connsiteX166" fmla="*/ 538864 w 771019"/>
                <a:gd name="connsiteY166" fmla="*/ 85071 h 435823"/>
                <a:gd name="connsiteX167" fmla="*/ 540826 w 771019"/>
                <a:gd name="connsiteY167" fmla="*/ 87034 h 435823"/>
                <a:gd name="connsiteX168" fmla="*/ 544096 w 771019"/>
                <a:gd name="connsiteY168" fmla="*/ 92269 h 435823"/>
                <a:gd name="connsiteX169" fmla="*/ 546712 w 771019"/>
                <a:gd name="connsiteY169" fmla="*/ 96195 h 435823"/>
                <a:gd name="connsiteX170" fmla="*/ 556521 w 771019"/>
                <a:gd name="connsiteY170" fmla="*/ 115172 h 435823"/>
                <a:gd name="connsiteX171" fmla="*/ 543442 w 771019"/>
                <a:gd name="connsiteY171" fmla="*/ 124334 h 435823"/>
                <a:gd name="connsiteX172" fmla="*/ 540826 w 771019"/>
                <a:gd name="connsiteY172" fmla="*/ 124334 h 435823"/>
                <a:gd name="connsiteX173" fmla="*/ 531016 w 771019"/>
                <a:gd name="connsiteY173" fmla="*/ 129569 h 435823"/>
                <a:gd name="connsiteX174" fmla="*/ 528400 w 771019"/>
                <a:gd name="connsiteY174" fmla="*/ 135459 h 435823"/>
                <a:gd name="connsiteX175" fmla="*/ 520553 w 771019"/>
                <a:gd name="connsiteY175" fmla="*/ 147892 h 435823"/>
                <a:gd name="connsiteX176" fmla="*/ 494395 w 771019"/>
                <a:gd name="connsiteY176" fmla="*/ 138731 h 435823"/>
                <a:gd name="connsiteX177" fmla="*/ 490471 w 771019"/>
                <a:gd name="connsiteY177" fmla="*/ 127606 h 435823"/>
                <a:gd name="connsiteX178" fmla="*/ 489817 w 771019"/>
                <a:gd name="connsiteY178" fmla="*/ 124988 h 435823"/>
                <a:gd name="connsiteX179" fmla="*/ 479353 w 771019"/>
                <a:gd name="connsiteY179" fmla="*/ 113209 h 435823"/>
                <a:gd name="connsiteX180" fmla="*/ 474122 w 771019"/>
                <a:gd name="connsiteY180" fmla="*/ 112555 h 435823"/>
                <a:gd name="connsiteX181" fmla="*/ 466274 w 771019"/>
                <a:gd name="connsiteY181" fmla="*/ 103393 h 435823"/>
                <a:gd name="connsiteX182" fmla="*/ 463004 w 771019"/>
                <a:gd name="connsiteY182" fmla="*/ 104048 h 435823"/>
                <a:gd name="connsiteX183" fmla="*/ 447963 w 771019"/>
                <a:gd name="connsiteY183" fmla="*/ 96850 h 435823"/>
                <a:gd name="connsiteX184" fmla="*/ 445348 w 771019"/>
                <a:gd name="connsiteY184" fmla="*/ 86379 h 435823"/>
                <a:gd name="connsiteX185" fmla="*/ 457119 w 771019"/>
                <a:gd name="connsiteY185" fmla="*/ 70020 h 435823"/>
                <a:gd name="connsiteX186" fmla="*/ 459081 w 771019"/>
                <a:gd name="connsiteY186" fmla="*/ 67402 h 435823"/>
                <a:gd name="connsiteX187" fmla="*/ 465620 w 771019"/>
                <a:gd name="connsiteY187" fmla="*/ 67402 h 435823"/>
                <a:gd name="connsiteX188" fmla="*/ 465620 w 771019"/>
                <a:gd name="connsiteY188" fmla="*/ 63476 h 435823"/>
                <a:gd name="connsiteX189" fmla="*/ 467582 w 771019"/>
                <a:gd name="connsiteY189" fmla="*/ 56932 h 435823"/>
                <a:gd name="connsiteX190" fmla="*/ 459081 w 771019"/>
                <a:gd name="connsiteY190" fmla="*/ 51042 h 435823"/>
                <a:gd name="connsiteX191" fmla="*/ 454503 w 771019"/>
                <a:gd name="connsiteY191" fmla="*/ 50388 h 435823"/>
                <a:gd name="connsiteX192" fmla="*/ 450579 w 771019"/>
                <a:gd name="connsiteY192" fmla="*/ 56932 h 435823"/>
                <a:gd name="connsiteX193" fmla="*/ 437500 w 771019"/>
                <a:gd name="connsiteY193" fmla="*/ 54969 h 435823"/>
                <a:gd name="connsiteX194" fmla="*/ 437500 w 771019"/>
                <a:gd name="connsiteY194" fmla="*/ 54969 h 435823"/>
                <a:gd name="connsiteX195" fmla="*/ 427691 w 771019"/>
                <a:gd name="connsiteY195" fmla="*/ 63476 h 435823"/>
                <a:gd name="connsiteX196" fmla="*/ 421805 w 771019"/>
                <a:gd name="connsiteY196" fmla="*/ 62821 h 435823"/>
                <a:gd name="connsiteX197" fmla="*/ 415919 w 771019"/>
                <a:gd name="connsiteY197" fmla="*/ 51042 h 435823"/>
                <a:gd name="connsiteX198" fmla="*/ 415919 w 771019"/>
                <a:gd name="connsiteY198" fmla="*/ 49733 h 435823"/>
                <a:gd name="connsiteX199" fmla="*/ 415919 w 771019"/>
                <a:gd name="connsiteY199" fmla="*/ 49733 h 435823"/>
                <a:gd name="connsiteX200" fmla="*/ 410687 w 771019"/>
                <a:gd name="connsiteY200" fmla="*/ 52351 h 435823"/>
                <a:gd name="connsiteX201" fmla="*/ 397608 w 771019"/>
                <a:gd name="connsiteY201" fmla="*/ 41881 h 435823"/>
                <a:gd name="connsiteX202" fmla="*/ 393685 w 771019"/>
                <a:gd name="connsiteY202" fmla="*/ 43844 h 435823"/>
                <a:gd name="connsiteX203" fmla="*/ 380605 w 771019"/>
                <a:gd name="connsiteY203" fmla="*/ 39918 h 435823"/>
                <a:gd name="connsiteX204" fmla="*/ 379297 w 771019"/>
                <a:gd name="connsiteY204" fmla="*/ 38609 h 435823"/>
                <a:gd name="connsiteX205" fmla="*/ 373412 w 771019"/>
                <a:gd name="connsiteY205" fmla="*/ 37300 h 435823"/>
                <a:gd name="connsiteX206" fmla="*/ 368180 w 771019"/>
                <a:gd name="connsiteY206" fmla="*/ 35991 h 435823"/>
                <a:gd name="connsiteX207" fmla="*/ 359678 w 771019"/>
                <a:gd name="connsiteY207" fmla="*/ 33374 h 435823"/>
                <a:gd name="connsiteX208" fmla="*/ 359678 w 771019"/>
                <a:gd name="connsiteY208" fmla="*/ 33374 h 435823"/>
                <a:gd name="connsiteX209" fmla="*/ 350523 w 771019"/>
                <a:gd name="connsiteY209" fmla="*/ 37955 h 435823"/>
                <a:gd name="connsiteX210" fmla="*/ 341368 w 771019"/>
                <a:gd name="connsiteY210" fmla="*/ 24867 h 435823"/>
                <a:gd name="connsiteX211" fmla="*/ 341368 w 771019"/>
                <a:gd name="connsiteY211" fmla="*/ 22249 h 435823"/>
                <a:gd name="connsiteX212" fmla="*/ 339406 w 771019"/>
                <a:gd name="connsiteY212" fmla="*/ 20286 h 435823"/>
                <a:gd name="connsiteX213" fmla="*/ 330904 w 771019"/>
                <a:gd name="connsiteY213" fmla="*/ 8507 h 435823"/>
                <a:gd name="connsiteX214" fmla="*/ 330250 w 771019"/>
                <a:gd name="connsiteY214" fmla="*/ 3926 h 435823"/>
                <a:gd name="connsiteX215" fmla="*/ 329596 w 771019"/>
                <a:gd name="connsiteY215" fmla="*/ 0 h 435823"/>
                <a:gd name="connsiteX216" fmla="*/ 327635 w 771019"/>
                <a:gd name="connsiteY216" fmla="*/ 0 h 435823"/>
                <a:gd name="connsiteX217" fmla="*/ 327635 w 771019"/>
                <a:gd name="connsiteY217" fmla="*/ 0 h 435823"/>
                <a:gd name="connsiteX218" fmla="*/ 323711 w 771019"/>
                <a:gd name="connsiteY218" fmla="*/ 3926 h 435823"/>
                <a:gd name="connsiteX219" fmla="*/ 315863 w 771019"/>
                <a:gd name="connsiteY219" fmla="*/ 3926 h 435823"/>
                <a:gd name="connsiteX220" fmla="*/ 313901 w 771019"/>
                <a:gd name="connsiteY220" fmla="*/ 12434 h 435823"/>
                <a:gd name="connsiteX221" fmla="*/ 313901 w 771019"/>
                <a:gd name="connsiteY221" fmla="*/ 14397 h 435823"/>
                <a:gd name="connsiteX222" fmla="*/ 313901 w 771019"/>
                <a:gd name="connsiteY222" fmla="*/ 23558 h 435823"/>
                <a:gd name="connsiteX223" fmla="*/ 292321 w 771019"/>
                <a:gd name="connsiteY223" fmla="*/ 29448 h 435823"/>
                <a:gd name="connsiteX224" fmla="*/ 292321 w 771019"/>
                <a:gd name="connsiteY224" fmla="*/ 29448 h 435823"/>
                <a:gd name="connsiteX225" fmla="*/ 287089 w 771019"/>
                <a:gd name="connsiteY225" fmla="*/ 37300 h 435823"/>
                <a:gd name="connsiteX226" fmla="*/ 274664 w 771019"/>
                <a:gd name="connsiteY226" fmla="*/ 38609 h 435823"/>
                <a:gd name="connsiteX227" fmla="*/ 259623 w 771019"/>
                <a:gd name="connsiteY227" fmla="*/ 30102 h 435823"/>
                <a:gd name="connsiteX228" fmla="*/ 257661 w 771019"/>
                <a:gd name="connsiteY228" fmla="*/ 20941 h 435823"/>
                <a:gd name="connsiteX229" fmla="*/ 255045 w 771019"/>
                <a:gd name="connsiteY229" fmla="*/ 20286 h 435823"/>
                <a:gd name="connsiteX230" fmla="*/ 249813 w 771019"/>
                <a:gd name="connsiteY230" fmla="*/ 15051 h 435823"/>
                <a:gd name="connsiteX231" fmla="*/ 252429 w 771019"/>
                <a:gd name="connsiteY231" fmla="*/ 3926 h 435823"/>
                <a:gd name="connsiteX232" fmla="*/ 252429 w 771019"/>
                <a:gd name="connsiteY232" fmla="*/ 3926 h 435823"/>
                <a:gd name="connsiteX233" fmla="*/ 247851 w 771019"/>
                <a:gd name="connsiteY233" fmla="*/ 1309 h 435823"/>
                <a:gd name="connsiteX234" fmla="*/ 245235 w 771019"/>
                <a:gd name="connsiteY234" fmla="*/ 0 h 435823"/>
                <a:gd name="connsiteX235" fmla="*/ 240004 w 771019"/>
                <a:gd name="connsiteY235" fmla="*/ 3272 h 435823"/>
                <a:gd name="connsiteX236" fmla="*/ 227578 w 771019"/>
                <a:gd name="connsiteY236" fmla="*/ 654 h 435823"/>
                <a:gd name="connsiteX237" fmla="*/ 226924 w 771019"/>
                <a:gd name="connsiteY237" fmla="*/ 654 h 435823"/>
                <a:gd name="connsiteX238" fmla="*/ 226924 w 771019"/>
                <a:gd name="connsiteY238" fmla="*/ 654 h 435823"/>
                <a:gd name="connsiteX239" fmla="*/ 226924 w 771019"/>
                <a:gd name="connsiteY239" fmla="*/ 654 h 435823"/>
                <a:gd name="connsiteX240" fmla="*/ 230848 w 771019"/>
                <a:gd name="connsiteY240" fmla="*/ 3926 h 435823"/>
                <a:gd name="connsiteX241" fmla="*/ 234118 w 771019"/>
                <a:gd name="connsiteY241" fmla="*/ 5890 h 435823"/>
                <a:gd name="connsiteX242" fmla="*/ 236080 w 771019"/>
                <a:gd name="connsiteY242" fmla="*/ 7198 h 435823"/>
                <a:gd name="connsiteX243" fmla="*/ 243927 w 771019"/>
                <a:gd name="connsiteY243" fmla="*/ 20286 h 435823"/>
                <a:gd name="connsiteX244" fmla="*/ 223001 w 771019"/>
                <a:gd name="connsiteY244" fmla="*/ 28793 h 435823"/>
                <a:gd name="connsiteX245" fmla="*/ 218423 w 771019"/>
                <a:gd name="connsiteY245" fmla="*/ 32719 h 435823"/>
                <a:gd name="connsiteX246" fmla="*/ 215153 w 771019"/>
                <a:gd name="connsiteY246" fmla="*/ 35337 h 435823"/>
                <a:gd name="connsiteX247" fmla="*/ 193573 w 771019"/>
                <a:gd name="connsiteY247" fmla="*/ 44498 h 435823"/>
                <a:gd name="connsiteX248" fmla="*/ 186379 w 771019"/>
                <a:gd name="connsiteY248" fmla="*/ 47770 h 435823"/>
                <a:gd name="connsiteX249" fmla="*/ 186379 w 771019"/>
                <a:gd name="connsiteY249" fmla="*/ 49733 h 435823"/>
                <a:gd name="connsiteX250" fmla="*/ 186379 w 771019"/>
                <a:gd name="connsiteY250" fmla="*/ 53660 h 435823"/>
                <a:gd name="connsiteX251" fmla="*/ 182455 w 771019"/>
                <a:gd name="connsiteY251" fmla="*/ 58895 h 435823"/>
                <a:gd name="connsiteX252" fmla="*/ 168068 w 771019"/>
                <a:gd name="connsiteY252" fmla="*/ 59549 h 435823"/>
                <a:gd name="connsiteX253" fmla="*/ 162182 w 771019"/>
                <a:gd name="connsiteY253" fmla="*/ 61513 h 435823"/>
                <a:gd name="connsiteX254" fmla="*/ 154335 w 771019"/>
                <a:gd name="connsiteY254" fmla="*/ 61513 h 435823"/>
                <a:gd name="connsiteX255" fmla="*/ 151065 w 771019"/>
                <a:gd name="connsiteY255" fmla="*/ 61513 h 435823"/>
                <a:gd name="connsiteX256" fmla="*/ 146487 w 771019"/>
                <a:gd name="connsiteY256" fmla="*/ 65439 h 435823"/>
                <a:gd name="connsiteX257" fmla="*/ 136024 w 771019"/>
                <a:gd name="connsiteY257" fmla="*/ 84416 h 435823"/>
                <a:gd name="connsiteX258" fmla="*/ 128176 w 771019"/>
                <a:gd name="connsiteY258" fmla="*/ 86379 h 435823"/>
                <a:gd name="connsiteX259" fmla="*/ 122291 w 771019"/>
                <a:gd name="connsiteY259" fmla="*/ 82453 h 435823"/>
                <a:gd name="connsiteX260" fmla="*/ 120329 w 771019"/>
                <a:gd name="connsiteY260" fmla="*/ 85725 h 435823"/>
                <a:gd name="connsiteX261" fmla="*/ 109866 w 771019"/>
                <a:gd name="connsiteY261" fmla="*/ 90306 h 435823"/>
                <a:gd name="connsiteX262" fmla="*/ 109866 w 771019"/>
                <a:gd name="connsiteY262" fmla="*/ 92923 h 435823"/>
                <a:gd name="connsiteX263" fmla="*/ 109212 w 771019"/>
                <a:gd name="connsiteY263" fmla="*/ 100776 h 435823"/>
                <a:gd name="connsiteX264" fmla="*/ 94171 w 771019"/>
                <a:gd name="connsiteY264" fmla="*/ 104048 h 435823"/>
                <a:gd name="connsiteX265" fmla="*/ 94171 w 771019"/>
                <a:gd name="connsiteY265" fmla="*/ 104048 h 435823"/>
                <a:gd name="connsiteX266" fmla="*/ 90247 w 771019"/>
                <a:gd name="connsiteY266" fmla="*/ 105357 h 435823"/>
                <a:gd name="connsiteX267" fmla="*/ 90247 w 771019"/>
                <a:gd name="connsiteY267" fmla="*/ 105357 h 435823"/>
                <a:gd name="connsiteX268" fmla="*/ 90247 w 771019"/>
                <a:gd name="connsiteY268" fmla="*/ 106011 h 435823"/>
                <a:gd name="connsiteX269" fmla="*/ 90247 w 771019"/>
                <a:gd name="connsiteY269" fmla="*/ 110592 h 435823"/>
                <a:gd name="connsiteX270" fmla="*/ 81091 w 771019"/>
                <a:gd name="connsiteY270" fmla="*/ 122371 h 435823"/>
                <a:gd name="connsiteX271" fmla="*/ 62780 w 771019"/>
                <a:gd name="connsiteY271" fmla="*/ 117136 h 435823"/>
                <a:gd name="connsiteX272" fmla="*/ 60818 w 771019"/>
                <a:gd name="connsiteY272" fmla="*/ 115827 h 435823"/>
                <a:gd name="connsiteX273" fmla="*/ 54933 w 771019"/>
                <a:gd name="connsiteY273" fmla="*/ 121062 h 435823"/>
                <a:gd name="connsiteX274" fmla="*/ 52971 w 771019"/>
                <a:gd name="connsiteY274" fmla="*/ 123025 h 435823"/>
                <a:gd name="connsiteX275" fmla="*/ 40546 w 771019"/>
                <a:gd name="connsiteY275" fmla="*/ 123025 h 435823"/>
                <a:gd name="connsiteX276" fmla="*/ 39892 w 771019"/>
                <a:gd name="connsiteY276" fmla="*/ 123025 h 435823"/>
                <a:gd name="connsiteX277" fmla="*/ 34660 w 771019"/>
                <a:gd name="connsiteY277" fmla="*/ 125643 h 435823"/>
                <a:gd name="connsiteX278" fmla="*/ 31390 w 771019"/>
                <a:gd name="connsiteY278" fmla="*/ 126952 h 435823"/>
                <a:gd name="connsiteX279" fmla="*/ 28774 w 771019"/>
                <a:gd name="connsiteY279" fmla="*/ 132187 h 435823"/>
                <a:gd name="connsiteX280" fmla="*/ 16349 w 771019"/>
                <a:gd name="connsiteY280" fmla="*/ 145275 h 435823"/>
                <a:gd name="connsiteX281" fmla="*/ 15041 w 771019"/>
                <a:gd name="connsiteY281" fmla="*/ 145929 h 435823"/>
                <a:gd name="connsiteX282" fmla="*/ 13733 w 771019"/>
                <a:gd name="connsiteY282" fmla="*/ 150510 h 435823"/>
                <a:gd name="connsiteX283" fmla="*/ 9156 w 771019"/>
                <a:gd name="connsiteY283" fmla="*/ 164252 h 435823"/>
                <a:gd name="connsiteX284" fmla="*/ 2616 w 771019"/>
                <a:gd name="connsiteY284" fmla="*/ 167524 h 435823"/>
                <a:gd name="connsiteX285" fmla="*/ 0 w 771019"/>
                <a:gd name="connsiteY285" fmla="*/ 166869 h 435823"/>
                <a:gd name="connsiteX286" fmla="*/ 0 w 771019"/>
                <a:gd name="connsiteY286" fmla="*/ 169487 h 435823"/>
                <a:gd name="connsiteX287" fmla="*/ 0 w 771019"/>
                <a:gd name="connsiteY287" fmla="*/ 174067 h 435823"/>
                <a:gd name="connsiteX288" fmla="*/ 5232 w 771019"/>
                <a:gd name="connsiteY288" fmla="*/ 179303 h 435823"/>
                <a:gd name="connsiteX289" fmla="*/ 7194 w 771019"/>
                <a:gd name="connsiteY289" fmla="*/ 180611 h 435823"/>
                <a:gd name="connsiteX290" fmla="*/ 23543 w 771019"/>
                <a:gd name="connsiteY290" fmla="*/ 188464 h 435823"/>
                <a:gd name="connsiteX291" fmla="*/ 27466 w 771019"/>
                <a:gd name="connsiteY291" fmla="*/ 190427 h 435823"/>
                <a:gd name="connsiteX292" fmla="*/ 32698 w 771019"/>
                <a:gd name="connsiteY292" fmla="*/ 201552 h 435823"/>
                <a:gd name="connsiteX293" fmla="*/ 38584 w 771019"/>
                <a:gd name="connsiteY293" fmla="*/ 204170 h 435823"/>
                <a:gd name="connsiteX294" fmla="*/ 41200 w 771019"/>
                <a:gd name="connsiteY294" fmla="*/ 210059 h 435823"/>
                <a:gd name="connsiteX295" fmla="*/ 32044 w 771019"/>
                <a:gd name="connsiteY295" fmla="*/ 228382 h 435823"/>
                <a:gd name="connsiteX296" fmla="*/ 32044 w 771019"/>
                <a:gd name="connsiteY296" fmla="*/ 230345 h 435823"/>
                <a:gd name="connsiteX297" fmla="*/ 32044 w 771019"/>
                <a:gd name="connsiteY297" fmla="*/ 233617 h 435823"/>
                <a:gd name="connsiteX298" fmla="*/ 26812 w 771019"/>
                <a:gd name="connsiteY298" fmla="*/ 241470 h 435823"/>
                <a:gd name="connsiteX299" fmla="*/ 34660 w 771019"/>
                <a:gd name="connsiteY299" fmla="*/ 246705 h 435823"/>
                <a:gd name="connsiteX300" fmla="*/ 39892 w 771019"/>
                <a:gd name="connsiteY300" fmla="*/ 256521 h 435823"/>
                <a:gd name="connsiteX301" fmla="*/ 40546 w 771019"/>
                <a:gd name="connsiteY301" fmla="*/ 259793 h 435823"/>
                <a:gd name="connsiteX302" fmla="*/ 41200 w 771019"/>
                <a:gd name="connsiteY302" fmla="*/ 261102 h 435823"/>
                <a:gd name="connsiteX303" fmla="*/ 45123 w 771019"/>
                <a:gd name="connsiteY303" fmla="*/ 268954 h 435823"/>
                <a:gd name="connsiteX304" fmla="*/ 51009 w 771019"/>
                <a:gd name="connsiteY304" fmla="*/ 275498 h 435823"/>
                <a:gd name="connsiteX305" fmla="*/ 54933 w 771019"/>
                <a:gd name="connsiteY305" fmla="*/ 290549 h 435823"/>
                <a:gd name="connsiteX306" fmla="*/ 56241 w 771019"/>
                <a:gd name="connsiteY306" fmla="*/ 292512 h 435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771019" h="435823">
                  <a:moveTo>
                    <a:pt x="56241" y="289894"/>
                  </a:moveTo>
                  <a:cubicBezTo>
                    <a:pt x="56241" y="289894"/>
                    <a:pt x="56241" y="289894"/>
                    <a:pt x="56895" y="290549"/>
                  </a:cubicBezTo>
                  <a:cubicBezTo>
                    <a:pt x="58203" y="290549"/>
                    <a:pt x="59510" y="290549"/>
                    <a:pt x="60818" y="291203"/>
                  </a:cubicBezTo>
                  <a:cubicBezTo>
                    <a:pt x="64088" y="292512"/>
                    <a:pt x="66050" y="295784"/>
                    <a:pt x="70628" y="302982"/>
                  </a:cubicBezTo>
                  <a:cubicBezTo>
                    <a:pt x="70628" y="302982"/>
                    <a:pt x="71282" y="304291"/>
                    <a:pt x="71282" y="304291"/>
                  </a:cubicBezTo>
                  <a:cubicBezTo>
                    <a:pt x="72590" y="304291"/>
                    <a:pt x="74552" y="304291"/>
                    <a:pt x="76513" y="304291"/>
                  </a:cubicBezTo>
                  <a:cubicBezTo>
                    <a:pt x="78475" y="304291"/>
                    <a:pt x="81745" y="303637"/>
                    <a:pt x="83707" y="302982"/>
                  </a:cubicBezTo>
                  <a:cubicBezTo>
                    <a:pt x="88939" y="301673"/>
                    <a:pt x="92209" y="305600"/>
                    <a:pt x="100710" y="316725"/>
                  </a:cubicBezTo>
                  <a:cubicBezTo>
                    <a:pt x="101364" y="318033"/>
                    <a:pt x="102018" y="318688"/>
                    <a:pt x="102672" y="318688"/>
                  </a:cubicBezTo>
                  <a:cubicBezTo>
                    <a:pt x="103980" y="320651"/>
                    <a:pt x="117713" y="337665"/>
                    <a:pt x="120983" y="342246"/>
                  </a:cubicBezTo>
                  <a:cubicBezTo>
                    <a:pt x="122291" y="342246"/>
                    <a:pt x="125561" y="342246"/>
                    <a:pt x="126215" y="342246"/>
                  </a:cubicBezTo>
                  <a:cubicBezTo>
                    <a:pt x="127522" y="342246"/>
                    <a:pt x="128176" y="342246"/>
                    <a:pt x="128830" y="342246"/>
                  </a:cubicBezTo>
                  <a:cubicBezTo>
                    <a:pt x="130792" y="342246"/>
                    <a:pt x="132754" y="342246"/>
                    <a:pt x="145179" y="354024"/>
                  </a:cubicBezTo>
                  <a:cubicBezTo>
                    <a:pt x="148449" y="357296"/>
                    <a:pt x="149103" y="363186"/>
                    <a:pt x="149757" y="366458"/>
                  </a:cubicBezTo>
                  <a:cubicBezTo>
                    <a:pt x="150411" y="366458"/>
                    <a:pt x="151719" y="367767"/>
                    <a:pt x="153681" y="369076"/>
                  </a:cubicBezTo>
                  <a:cubicBezTo>
                    <a:pt x="154989" y="367112"/>
                    <a:pt x="156951" y="365149"/>
                    <a:pt x="159567" y="363840"/>
                  </a:cubicBezTo>
                  <a:cubicBezTo>
                    <a:pt x="168068" y="359914"/>
                    <a:pt x="177877" y="374965"/>
                    <a:pt x="181147" y="380855"/>
                  </a:cubicBezTo>
                  <a:cubicBezTo>
                    <a:pt x="181147" y="380855"/>
                    <a:pt x="181147" y="380855"/>
                    <a:pt x="181801" y="380855"/>
                  </a:cubicBezTo>
                  <a:cubicBezTo>
                    <a:pt x="183109" y="380855"/>
                    <a:pt x="183763" y="380855"/>
                    <a:pt x="184417" y="380855"/>
                  </a:cubicBezTo>
                  <a:cubicBezTo>
                    <a:pt x="188341" y="380855"/>
                    <a:pt x="190957" y="383472"/>
                    <a:pt x="200112" y="397214"/>
                  </a:cubicBezTo>
                  <a:lnTo>
                    <a:pt x="200112" y="398523"/>
                  </a:lnTo>
                  <a:cubicBezTo>
                    <a:pt x="201420" y="399177"/>
                    <a:pt x="202074" y="400486"/>
                    <a:pt x="202074" y="401795"/>
                  </a:cubicBezTo>
                  <a:cubicBezTo>
                    <a:pt x="205998" y="403104"/>
                    <a:pt x="210575" y="403758"/>
                    <a:pt x="214499" y="407684"/>
                  </a:cubicBezTo>
                  <a:cubicBezTo>
                    <a:pt x="215807" y="408993"/>
                    <a:pt x="218423" y="409648"/>
                    <a:pt x="220385" y="410956"/>
                  </a:cubicBezTo>
                  <a:cubicBezTo>
                    <a:pt x="225616" y="413574"/>
                    <a:pt x="232156" y="416191"/>
                    <a:pt x="230848" y="422735"/>
                  </a:cubicBezTo>
                  <a:cubicBezTo>
                    <a:pt x="230848" y="423390"/>
                    <a:pt x="230848" y="424044"/>
                    <a:pt x="230848" y="425353"/>
                  </a:cubicBezTo>
                  <a:cubicBezTo>
                    <a:pt x="230194" y="428625"/>
                    <a:pt x="230848" y="429279"/>
                    <a:pt x="230848" y="429934"/>
                  </a:cubicBezTo>
                  <a:cubicBezTo>
                    <a:pt x="231502" y="430588"/>
                    <a:pt x="236080" y="429934"/>
                    <a:pt x="238042" y="429934"/>
                  </a:cubicBezTo>
                  <a:cubicBezTo>
                    <a:pt x="241966" y="429934"/>
                    <a:pt x="246543" y="428625"/>
                    <a:pt x="250467" y="431243"/>
                  </a:cubicBezTo>
                  <a:cubicBezTo>
                    <a:pt x="251121" y="431243"/>
                    <a:pt x="252429" y="432551"/>
                    <a:pt x="253083" y="432551"/>
                  </a:cubicBezTo>
                  <a:cubicBezTo>
                    <a:pt x="254391" y="433206"/>
                    <a:pt x="257007" y="435169"/>
                    <a:pt x="258315" y="435823"/>
                  </a:cubicBezTo>
                  <a:cubicBezTo>
                    <a:pt x="259623" y="435169"/>
                    <a:pt x="261584" y="433206"/>
                    <a:pt x="262892" y="431897"/>
                  </a:cubicBezTo>
                  <a:cubicBezTo>
                    <a:pt x="262892" y="431897"/>
                    <a:pt x="263546" y="431243"/>
                    <a:pt x="264200" y="430588"/>
                  </a:cubicBezTo>
                  <a:cubicBezTo>
                    <a:pt x="264200" y="429934"/>
                    <a:pt x="264854" y="428625"/>
                    <a:pt x="265508" y="427316"/>
                  </a:cubicBezTo>
                  <a:cubicBezTo>
                    <a:pt x="266816" y="424044"/>
                    <a:pt x="267470" y="420118"/>
                    <a:pt x="271394" y="418155"/>
                  </a:cubicBezTo>
                  <a:cubicBezTo>
                    <a:pt x="273356" y="417500"/>
                    <a:pt x="275318" y="417500"/>
                    <a:pt x="277280" y="418155"/>
                  </a:cubicBezTo>
                  <a:cubicBezTo>
                    <a:pt x="278588" y="418809"/>
                    <a:pt x="279895" y="420118"/>
                    <a:pt x="281203" y="421427"/>
                  </a:cubicBezTo>
                  <a:cubicBezTo>
                    <a:pt x="281857" y="421427"/>
                    <a:pt x="283165" y="423390"/>
                    <a:pt x="283819" y="423390"/>
                  </a:cubicBezTo>
                  <a:cubicBezTo>
                    <a:pt x="283819" y="423390"/>
                    <a:pt x="284473" y="423390"/>
                    <a:pt x="285127" y="422735"/>
                  </a:cubicBezTo>
                  <a:cubicBezTo>
                    <a:pt x="291667" y="416846"/>
                    <a:pt x="296244" y="420118"/>
                    <a:pt x="298206" y="422081"/>
                  </a:cubicBezTo>
                  <a:cubicBezTo>
                    <a:pt x="298206" y="415537"/>
                    <a:pt x="298206" y="410956"/>
                    <a:pt x="301476" y="408339"/>
                  </a:cubicBezTo>
                  <a:cubicBezTo>
                    <a:pt x="303438" y="407030"/>
                    <a:pt x="306054" y="404413"/>
                    <a:pt x="306708" y="403104"/>
                  </a:cubicBezTo>
                  <a:cubicBezTo>
                    <a:pt x="306708" y="403104"/>
                    <a:pt x="306708" y="403104"/>
                    <a:pt x="306708" y="402449"/>
                  </a:cubicBezTo>
                  <a:cubicBezTo>
                    <a:pt x="307362" y="393288"/>
                    <a:pt x="311286" y="388707"/>
                    <a:pt x="317825" y="389362"/>
                  </a:cubicBezTo>
                  <a:cubicBezTo>
                    <a:pt x="319787" y="389362"/>
                    <a:pt x="321749" y="390016"/>
                    <a:pt x="324365" y="390671"/>
                  </a:cubicBezTo>
                  <a:cubicBezTo>
                    <a:pt x="324365" y="390671"/>
                    <a:pt x="324365" y="390671"/>
                    <a:pt x="324365" y="390671"/>
                  </a:cubicBezTo>
                  <a:cubicBezTo>
                    <a:pt x="324365" y="389362"/>
                    <a:pt x="324365" y="387399"/>
                    <a:pt x="325672" y="386090"/>
                  </a:cubicBezTo>
                  <a:cubicBezTo>
                    <a:pt x="325672" y="385435"/>
                    <a:pt x="325672" y="384781"/>
                    <a:pt x="325672" y="382818"/>
                  </a:cubicBezTo>
                  <a:cubicBezTo>
                    <a:pt x="325672" y="381509"/>
                    <a:pt x="325672" y="380855"/>
                    <a:pt x="325672" y="379546"/>
                  </a:cubicBezTo>
                  <a:cubicBezTo>
                    <a:pt x="325672" y="378892"/>
                    <a:pt x="325672" y="377583"/>
                    <a:pt x="325672" y="376928"/>
                  </a:cubicBezTo>
                  <a:cubicBezTo>
                    <a:pt x="325672" y="375620"/>
                    <a:pt x="326327" y="373656"/>
                    <a:pt x="326327" y="372348"/>
                  </a:cubicBezTo>
                  <a:cubicBezTo>
                    <a:pt x="323711" y="367767"/>
                    <a:pt x="322403" y="357951"/>
                    <a:pt x="324365" y="352716"/>
                  </a:cubicBezTo>
                  <a:cubicBezTo>
                    <a:pt x="325672" y="348789"/>
                    <a:pt x="328288" y="346172"/>
                    <a:pt x="332212" y="345517"/>
                  </a:cubicBezTo>
                  <a:cubicBezTo>
                    <a:pt x="336790" y="344863"/>
                    <a:pt x="339406" y="345517"/>
                    <a:pt x="341368" y="346826"/>
                  </a:cubicBezTo>
                  <a:cubicBezTo>
                    <a:pt x="341368" y="346826"/>
                    <a:pt x="341368" y="346826"/>
                    <a:pt x="341368" y="346826"/>
                  </a:cubicBezTo>
                  <a:cubicBezTo>
                    <a:pt x="342676" y="345517"/>
                    <a:pt x="345291" y="343554"/>
                    <a:pt x="349215" y="344209"/>
                  </a:cubicBezTo>
                  <a:cubicBezTo>
                    <a:pt x="351831" y="344209"/>
                    <a:pt x="354447" y="346172"/>
                    <a:pt x="355755" y="349444"/>
                  </a:cubicBezTo>
                  <a:cubicBezTo>
                    <a:pt x="357063" y="351407"/>
                    <a:pt x="357717" y="354024"/>
                    <a:pt x="357717" y="356642"/>
                  </a:cubicBezTo>
                  <a:cubicBezTo>
                    <a:pt x="357717" y="354679"/>
                    <a:pt x="359678" y="352061"/>
                    <a:pt x="362294" y="350753"/>
                  </a:cubicBezTo>
                  <a:cubicBezTo>
                    <a:pt x="363602" y="349444"/>
                    <a:pt x="366872" y="348789"/>
                    <a:pt x="370796" y="350098"/>
                  </a:cubicBezTo>
                  <a:cubicBezTo>
                    <a:pt x="372104" y="350098"/>
                    <a:pt x="374066" y="350753"/>
                    <a:pt x="376027" y="351407"/>
                  </a:cubicBezTo>
                  <a:cubicBezTo>
                    <a:pt x="381913" y="352716"/>
                    <a:pt x="387799" y="353370"/>
                    <a:pt x="392376" y="356642"/>
                  </a:cubicBezTo>
                  <a:cubicBezTo>
                    <a:pt x="394338" y="357951"/>
                    <a:pt x="395646" y="358605"/>
                    <a:pt x="397608" y="359914"/>
                  </a:cubicBezTo>
                  <a:cubicBezTo>
                    <a:pt x="400224" y="361877"/>
                    <a:pt x="401532" y="362532"/>
                    <a:pt x="403494" y="363186"/>
                  </a:cubicBezTo>
                  <a:cubicBezTo>
                    <a:pt x="404802" y="363186"/>
                    <a:pt x="405456" y="363186"/>
                    <a:pt x="406110" y="363186"/>
                  </a:cubicBezTo>
                  <a:cubicBezTo>
                    <a:pt x="408726" y="363186"/>
                    <a:pt x="411342" y="363186"/>
                    <a:pt x="415265" y="366458"/>
                  </a:cubicBezTo>
                  <a:cubicBezTo>
                    <a:pt x="417881" y="368421"/>
                    <a:pt x="421805" y="369730"/>
                    <a:pt x="423113" y="369730"/>
                  </a:cubicBezTo>
                  <a:cubicBezTo>
                    <a:pt x="423113" y="369730"/>
                    <a:pt x="423767" y="369730"/>
                    <a:pt x="424421" y="369076"/>
                  </a:cubicBezTo>
                  <a:cubicBezTo>
                    <a:pt x="427036" y="367112"/>
                    <a:pt x="432268" y="361877"/>
                    <a:pt x="440116" y="365804"/>
                  </a:cubicBezTo>
                  <a:cubicBezTo>
                    <a:pt x="442732" y="367112"/>
                    <a:pt x="445348" y="369730"/>
                    <a:pt x="449925" y="373002"/>
                  </a:cubicBezTo>
                  <a:cubicBezTo>
                    <a:pt x="454503" y="376928"/>
                    <a:pt x="464312" y="384781"/>
                    <a:pt x="468236" y="385435"/>
                  </a:cubicBezTo>
                  <a:cubicBezTo>
                    <a:pt x="476738" y="386744"/>
                    <a:pt x="495702" y="386744"/>
                    <a:pt x="500934" y="385435"/>
                  </a:cubicBezTo>
                  <a:cubicBezTo>
                    <a:pt x="500934" y="384127"/>
                    <a:pt x="501588" y="382818"/>
                    <a:pt x="502242" y="382164"/>
                  </a:cubicBezTo>
                  <a:cubicBezTo>
                    <a:pt x="504204" y="377583"/>
                    <a:pt x="506820" y="369076"/>
                    <a:pt x="514667" y="369730"/>
                  </a:cubicBezTo>
                  <a:cubicBezTo>
                    <a:pt x="518591" y="369730"/>
                    <a:pt x="521207" y="371039"/>
                    <a:pt x="523823" y="371693"/>
                  </a:cubicBezTo>
                  <a:cubicBezTo>
                    <a:pt x="524477" y="371693"/>
                    <a:pt x="525785" y="372348"/>
                    <a:pt x="526438" y="372348"/>
                  </a:cubicBezTo>
                  <a:cubicBezTo>
                    <a:pt x="526438" y="372348"/>
                    <a:pt x="528400" y="372348"/>
                    <a:pt x="529054" y="372348"/>
                  </a:cubicBezTo>
                  <a:cubicBezTo>
                    <a:pt x="532978" y="372348"/>
                    <a:pt x="539518" y="370384"/>
                    <a:pt x="543442" y="376274"/>
                  </a:cubicBezTo>
                  <a:cubicBezTo>
                    <a:pt x="543442" y="377583"/>
                    <a:pt x="544749" y="378237"/>
                    <a:pt x="544749" y="379546"/>
                  </a:cubicBezTo>
                  <a:cubicBezTo>
                    <a:pt x="546712" y="379546"/>
                    <a:pt x="549327" y="379546"/>
                    <a:pt x="551943" y="380855"/>
                  </a:cubicBezTo>
                  <a:cubicBezTo>
                    <a:pt x="552597" y="380855"/>
                    <a:pt x="553905" y="382164"/>
                    <a:pt x="554559" y="383472"/>
                  </a:cubicBezTo>
                  <a:cubicBezTo>
                    <a:pt x="554559" y="383472"/>
                    <a:pt x="554559" y="383472"/>
                    <a:pt x="554559" y="383472"/>
                  </a:cubicBezTo>
                  <a:cubicBezTo>
                    <a:pt x="560445" y="377583"/>
                    <a:pt x="565676" y="379546"/>
                    <a:pt x="568292" y="382164"/>
                  </a:cubicBezTo>
                  <a:cubicBezTo>
                    <a:pt x="569600" y="383472"/>
                    <a:pt x="570908" y="385435"/>
                    <a:pt x="571562" y="387399"/>
                  </a:cubicBezTo>
                  <a:cubicBezTo>
                    <a:pt x="572870" y="381509"/>
                    <a:pt x="574178" y="378237"/>
                    <a:pt x="576140" y="376274"/>
                  </a:cubicBezTo>
                  <a:cubicBezTo>
                    <a:pt x="576794" y="375620"/>
                    <a:pt x="577447" y="374965"/>
                    <a:pt x="578755" y="373656"/>
                  </a:cubicBezTo>
                  <a:cubicBezTo>
                    <a:pt x="580063" y="372348"/>
                    <a:pt x="581371" y="371039"/>
                    <a:pt x="582025" y="370384"/>
                  </a:cubicBezTo>
                  <a:cubicBezTo>
                    <a:pt x="582025" y="364495"/>
                    <a:pt x="593143" y="350753"/>
                    <a:pt x="602298" y="350753"/>
                  </a:cubicBezTo>
                  <a:cubicBezTo>
                    <a:pt x="611453" y="350753"/>
                    <a:pt x="611453" y="352061"/>
                    <a:pt x="614723" y="353370"/>
                  </a:cubicBezTo>
                  <a:lnTo>
                    <a:pt x="616685" y="353370"/>
                  </a:lnTo>
                  <a:cubicBezTo>
                    <a:pt x="618647" y="354679"/>
                    <a:pt x="619955" y="355988"/>
                    <a:pt x="621263" y="356642"/>
                  </a:cubicBezTo>
                  <a:cubicBezTo>
                    <a:pt x="621917" y="356642"/>
                    <a:pt x="622571" y="355333"/>
                    <a:pt x="623225" y="354679"/>
                  </a:cubicBezTo>
                  <a:cubicBezTo>
                    <a:pt x="625841" y="351407"/>
                    <a:pt x="629110" y="348135"/>
                    <a:pt x="633688" y="348789"/>
                  </a:cubicBezTo>
                  <a:cubicBezTo>
                    <a:pt x="636304" y="348789"/>
                    <a:pt x="638266" y="350098"/>
                    <a:pt x="639574" y="352061"/>
                  </a:cubicBezTo>
                  <a:cubicBezTo>
                    <a:pt x="639574" y="352716"/>
                    <a:pt x="640882" y="354024"/>
                    <a:pt x="641536" y="355333"/>
                  </a:cubicBezTo>
                  <a:cubicBezTo>
                    <a:pt x="641536" y="355333"/>
                    <a:pt x="641536" y="355333"/>
                    <a:pt x="641536" y="355333"/>
                  </a:cubicBezTo>
                  <a:cubicBezTo>
                    <a:pt x="643498" y="353370"/>
                    <a:pt x="646767" y="350098"/>
                    <a:pt x="650691" y="349444"/>
                  </a:cubicBezTo>
                  <a:cubicBezTo>
                    <a:pt x="653307" y="349444"/>
                    <a:pt x="658539" y="346826"/>
                    <a:pt x="659847" y="345517"/>
                  </a:cubicBezTo>
                  <a:cubicBezTo>
                    <a:pt x="659847" y="345517"/>
                    <a:pt x="659847" y="344209"/>
                    <a:pt x="660500" y="343554"/>
                  </a:cubicBezTo>
                  <a:cubicBezTo>
                    <a:pt x="662462" y="338974"/>
                    <a:pt x="665078" y="332430"/>
                    <a:pt x="671618" y="331775"/>
                  </a:cubicBezTo>
                  <a:cubicBezTo>
                    <a:pt x="672272" y="331775"/>
                    <a:pt x="672926" y="331775"/>
                    <a:pt x="674234" y="331775"/>
                  </a:cubicBezTo>
                  <a:cubicBezTo>
                    <a:pt x="674234" y="331775"/>
                    <a:pt x="674234" y="331775"/>
                    <a:pt x="674234" y="331775"/>
                  </a:cubicBezTo>
                  <a:cubicBezTo>
                    <a:pt x="674234" y="325232"/>
                    <a:pt x="674234" y="314107"/>
                    <a:pt x="684697" y="312798"/>
                  </a:cubicBezTo>
                  <a:cubicBezTo>
                    <a:pt x="687313" y="312798"/>
                    <a:pt x="689275" y="312798"/>
                    <a:pt x="691237" y="312144"/>
                  </a:cubicBezTo>
                  <a:cubicBezTo>
                    <a:pt x="691890" y="312144"/>
                    <a:pt x="693198" y="312144"/>
                    <a:pt x="693198" y="312144"/>
                  </a:cubicBezTo>
                  <a:lnTo>
                    <a:pt x="693198" y="310835"/>
                  </a:lnTo>
                  <a:cubicBezTo>
                    <a:pt x="695160" y="309526"/>
                    <a:pt x="697122" y="306254"/>
                    <a:pt x="697776" y="304945"/>
                  </a:cubicBezTo>
                  <a:cubicBezTo>
                    <a:pt x="695160" y="298401"/>
                    <a:pt x="691890" y="275498"/>
                    <a:pt x="703662" y="267645"/>
                  </a:cubicBezTo>
                  <a:cubicBezTo>
                    <a:pt x="706932" y="265682"/>
                    <a:pt x="710202" y="263719"/>
                    <a:pt x="713472" y="261756"/>
                  </a:cubicBezTo>
                  <a:cubicBezTo>
                    <a:pt x="716741" y="259793"/>
                    <a:pt x="721319" y="257175"/>
                    <a:pt x="722627" y="255866"/>
                  </a:cubicBezTo>
                  <a:cubicBezTo>
                    <a:pt x="722627" y="255866"/>
                    <a:pt x="722627" y="254558"/>
                    <a:pt x="722627" y="253903"/>
                  </a:cubicBezTo>
                  <a:cubicBezTo>
                    <a:pt x="723935" y="249322"/>
                    <a:pt x="724589" y="243433"/>
                    <a:pt x="729166" y="239506"/>
                  </a:cubicBezTo>
                  <a:lnTo>
                    <a:pt x="730474" y="238198"/>
                  </a:lnTo>
                  <a:cubicBezTo>
                    <a:pt x="732436" y="236889"/>
                    <a:pt x="736360" y="233617"/>
                    <a:pt x="737668" y="231654"/>
                  </a:cubicBezTo>
                  <a:cubicBezTo>
                    <a:pt x="737668" y="231654"/>
                    <a:pt x="737668" y="230999"/>
                    <a:pt x="737668" y="230345"/>
                  </a:cubicBezTo>
                  <a:cubicBezTo>
                    <a:pt x="737668" y="227727"/>
                    <a:pt x="737014" y="223801"/>
                    <a:pt x="739630" y="220529"/>
                  </a:cubicBezTo>
                  <a:cubicBezTo>
                    <a:pt x="740938" y="219220"/>
                    <a:pt x="743554" y="217912"/>
                    <a:pt x="747477" y="218566"/>
                  </a:cubicBezTo>
                  <a:cubicBezTo>
                    <a:pt x="747477" y="218566"/>
                    <a:pt x="748785" y="218566"/>
                    <a:pt x="749439" y="217912"/>
                  </a:cubicBezTo>
                  <a:cubicBezTo>
                    <a:pt x="751401" y="216603"/>
                    <a:pt x="755979" y="214640"/>
                    <a:pt x="760556" y="217912"/>
                  </a:cubicBezTo>
                  <a:cubicBezTo>
                    <a:pt x="761864" y="218566"/>
                    <a:pt x="763172" y="219875"/>
                    <a:pt x="764480" y="219875"/>
                  </a:cubicBezTo>
                  <a:cubicBezTo>
                    <a:pt x="765134" y="219220"/>
                    <a:pt x="766442" y="217912"/>
                    <a:pt x="767096" y="216603"/>
                  </a:cubicBezTo>
                  <a:cubicBezTo>
                    <a:pt x="768404" y="215294"/>
                    <a:pt x="769712" y="213331"/>
                    <a:pt x="771020" y="212022"/>
                  </a:cubicBezTo>
                  <a:cubicBezTo>
                    <a:pt x="765788" y="200898"/>
                    <a:pt x="763826" y="195663"/>
                    <a:pt x="762519" y="193699"/>
                  </a:cubicBezTo>
                  <a:cubicBezTo>
                    <a:pt x="762519" y="193699"/>
                    <a:pt x="762519" y="193699"/>
                    <a:pt x="762519" y="193699"/>
                  </a:cubicBezTo>
                  <a:cubicBezTo>
                    <a:pt x="760556" y="193699"/>
                    <a:pt x="757287" y="193699"/>
                    <a:pt x="754671" y="191082"/>
                  </a:cubicBezTo>
                  <a:cubicBezTo>
                    <a:pt x="754671" y="191082"/>
                    <a:pt x="754671" y="191082"/>
                    <a:pt x="754017" y="191082"/>
                  </a:cubicBezTo>
                  <a:cubicBezTo>
                    <a:pt x="751401" y="191082"/>
                    <a:pt x="746170" y="191082"/>
                    <a:pt x="743554" y="186501"/>
                  </a:cubicBezTo>
                  <a:cubicBezTo>
                    <a:pt x="741592" y="183883"/>
                    <a:pt x="735052" y="172759"/>
                    <a:pt x="733744" y="168832"/>
                  </a:cubicBezTo>
                  <a:cubicBezTo>
                    <a:pt x="732436" y="164906"/>
                    <a:pt x="733744" y="160980"/>
                    <a:pt x="734398" y="159017"/>
                  </a:cubicBezTo>
                  <a:cubicBezTo>
                    <a:pt x="734398" y="159017"/>
                    <a:pt x="734398" y="159017"/>
                    <a:pt x="734398" y="159017"/>
                  </a:cubicBezTo>
                  <a:cubicBezTo>
                    <a:pt x="734398" y="159017"/>
                    <a:pt x="733744" y="157708"/>
                    <a:pt x="733090" y="157053"/>
                  </a:cubicBezTo>
                  <a:cubicBezTo>
                    <a:pt x="732436" y="157708"/>
                    <a:pt x="731128" y="158362"/>
                    <a:pt x="729821" y="159017"/>
                  </a:cubicBezTo>
                  <a:cubicBezTo>
                    <a:pt x="724589" y="161634"/>
                    <a:pt x="720011" y="158362"/>
                    <a:pt x="718049" y="156399"/>
                  </a:cubicBezTo>
                  <a:cubicBezTo>
                    <a:pt x="717395" y="156399"/>
                    <a:pt x="716741" y="155090"/>
                    <a:pt x="716087" y="155090"/>
                  </a:cubicBezTo>
                  <a:cubicBezTo>
                    <a:pt x="714125" y="155090"/>
                    <a:pt x="709548" y="156399"/>
                    <a:pt x="706278" y="158362"/>
                  </a:cubicBezTo>
                  <a:lnTo>
                    <a:pt x="701046" y="160980"/>
                  </a:lnTo>
                  <a:lnTo>
                    <a:pt x="697776" y="156399"/>
                  </a:lnTo>
                  <a:cubicBezTo>
                    <a:pt x="697776" y="156399"/>
                    <a:pt x="695814" y="153127"/>
                    <a:pt x="693853" y="150510"/>
                  </a:cubicBezTo>
                  <a:cubicBezTo>
                    <a:pt x="693853" y="150510"/>
                    <a:pt x="691237" y="149201"/>
                    <a:pt x="689929" y="148546"/>
                  </a:cubicBezTo>
                  <a:cubicBezTo>
                    <a:pt x="687967" y="148546"/>
                    <a:pt x="684043" y="149201"/>
                    <a:pt x="681427" y="149201"/>
                  </a:cubicBezTo>
                  <a:cubicBezTo>
                    <a:pt x="678157" y="149201"/>
                    <a:pt x="675541" y="147892"/>
                    <a:pt x="673580" y="145275"/>
                  </a:cubicBezTo>
                  <a:cubicBezTo>
                    <a:pt x="670310" y="151164"/>
                    <a:pt x="660500" y="154436"/>
                    <a:pt x="657885" y="155090"/>
                  </a:cubicBezTo>
                  <a:cubicBezTo>
                    <a:pt x="646767" y="158362"/>
                    <a:pt x="634996" y="139385"/>
                    <a:pt x="631072" y="132841"/>
                  </a:cubicBezTo>
                  <a:cubicBezTo>
                    <a:pt x="631072" y="132841"/>
                    <a:pt x="631072" y="132841"/>
                    <a:pt x="631072" y="132841"/>
                  </a:cubicBezTo>
                  <a:cubicBezTo>
                    <a:pt x="629110" y="132841"/>
                    <a:pt x="627149" y="133496"/>
                    <a:pt x="624533" y="132841"/>
                  </a:cubicBezTo>
                  <a:cubicBezTo>
                    <a:pt x="616685" y="131532"/>
                    <a:pt x="613415" y="121716"/>
                    <a:pt x="612761" y="119099"/>
                  </a:cubicBezTo>
                  <a:cubicBezTo>
                    <a:pt x="612761" y="116481"/>
                    <a:pt x="612761" y="114518"/>
                    <a:pt x="614069" y="112555"/>
                  </a:cubicBezTo>
                  <a:cubicBezTo>
                    <a:pt x="616685" y="109283"/>
                    <a:pt x="620609" y="108628"/>
                    <a:pt x="623879" y="107974"/>
                  </a:cubicBezTo>
                  <a:cubicBezTo>
                    <a:pt x="624533" y="107974"/>
                    <a:pt x="625841" y="107974"/>
                    <a:pt x="626494" y="107974"/>
                  </a:cubicBezTo>
                  <a:cubicBezTo>
                    <a:pt x="627149" y="107974"/>
                    <a:pt x="628457" y="107320"/>
                    <a:pt x="629110" y="106665"/>
                  </a:cubicBezTo>
                  <a:cubicBezTo>
                    <a:pt x="629110" y="106665"/>
                    <a:pt x="629110" y="106665"/>
                    <a:pt x="629110" y="106665"/>
                  </a:cubicBezTo>
                  <a:cubicBezTo>
                    <a:pt x="628457" y="106011"/>
                    <a:pt x="627149" y="104702"/>
                    <a:pt x="627149" y="104048"/>
                  </a:cubicBezTo>
                  <a:cubicBezTo>
                    <a:pt x="627149" y="104048"/>
                    <a:pt x="627149" y="104048"/>
                    <a:pt x="627149" y="104048"/>
                  </a:cubicBezTo>
                  <a:cubicBezTo>
                    <a:pt x="625187" y="106011"/>
                    <a:pt x="621263" y="108628"/>
                    <a:pt x="607530" y="107320"/>
                  </a:cubicBezTo>
                  <a:cubicBezTo>
                    <a:pt x="605568" y="108628"/>
                    <a:pt x="603606" y="110592"/>
                    <a:pt x="602298" y="111246"/>
                  </a:cubicBezTo>
                  <a:cubicBezTo>
                    <a:pt x="600336" y="112555"/>
                    <a:pt x="598374" y="112555"/>
                    <a:pt x="596412" y="111246"/>
                  </a:cubicBezTo>
                  <a:cubicBezTo>
                    <a:pt x="594451" y="111246"/>
                    <a:pt x="593143" y="109283"/>
                    <a:pt x="592489" y="108628"/>
                  </a:cubicBezTo>
                  <a:cubicBezTo>
                    <a:pt x="592489" y="108628"/>
                    <a:pt x="591835" y="108628"/>
                    <a:pt x="591181" y="108628"/>
                  </a:cubicBezTo>
                  <a:lnTo>
                    <a:pt x="588565" y="108628"/>
                  </a:lnTo>
                  <a:cubicBezTo>
                    <a:pt x="588565" y="109283"/>
                    <a:pt x="585295" y="107974"/>
                    <a:pt x="585295" y="107974"/>
                  </a:cubicBezTo>
                  <a:cubicBezTo>
                    <a:pt x="582025" y="106011"/>
                    <a:pt x="581371" y="102739"/>
                    <a:pt x="580717" y="99467"/>
                  </a:cubicBezTo>
                  <a:cubicBezTo>
                    <a:pt x="578755" y="99467"/>
                    <a:pt x="575486" y="99467"/>
                    <a:pt x="572870" y="98813"/>
                  </a:cubicBezTo>
                  <a:cubicBezTo>
                    <a:pt x="568292" y="96850"/>
                    <a:pt x="565676" y="91615"/>
                    <a:pt x="563714" y="88343"/>
                  </a:cubicBezTo>
                  <a:cubicBezTo>
                    <a:pt x="563714" y="88343"/>
                    <a:pt x="563714" y="88343"/>
                    <a:pt x="563714" y="88343"/>
                  </a:cubicBezTo>
                  <a:cubicBezTo>
                    <a:pt x="562406" y="88343"/>
                    <a:pt x="561753" y="88343"/>
                    <a:pt x="560445" y="88343"/>
                  </a:cubicBezTo>
                  <a:cubicBezTo>
                    <a:pt x="557175" y="88343"/>
                    <a:pt x="553251" y="88343"/>
                    <a:pt x="549981" y="87034"/>
                  </a:cubicBezTo>
                  <a:cubicBezTo>
                    <a:pt x="547365" y="86379"/>
                    <a:pt x="542787" y="85071"/>
                    <a:pt x="538864" y="85071"/>
                  </a:cubicBezTo>
                  <a:cubicBezTo>
                    <a:pt x="538864" y="85071"/>
                    <a:pt x="540172" y="86379"/>
                    <a:pt x="540826" y="87034"/>
                  </a:cubicBezTo>
                  <a:cubicBezTo>
                    <a:pt x="542134" y="88343"/>
                    <a:pt x="543442" y="90306"/>
                    <a:pt x="544096" y="92269"/>
                  </a:cubicBezTo>
                  <a:cubicBezTo>
                    <a:pt x="544749" y="93578"/>
                    <a:pt x="546057" y="95541"/>
                    <a:pt x="546712" y="96195"/>
                  </a:cubicBezTo>
                  <a:cubicBezTo>
                    <a:pt x="551289" y="98158"/>
                    <a:pt x="557829" y="108628"/>
                    <a:pt x="556521" y="115172"/>
                  </a:cubicBezTo>
                  <a:cubicBezTo>
                    <a:pt x="555213" y="121716"/>
                    <a:pt x="548673" y="123025"/>
                    <a:pt x="543442" y="124334"/>
                  </a:cubicBezTo>
                  <a:cubicBezTo>
                    <a:pt x="542787" y="124334"/>
                    <a:pt x="541479" y="124334"/>
                    <a:pt x="540826" y="124334"/>
                  </a:cubicBezTo>
                  <a:cubicBezTo>
                    <a:pt x="539518" y="124988"/>
                    <a:pt x="534286" y="128260"/>
                    <a:pt x="531016" y="129569"/>
                  </a:cubicBezTo>
                  <a:cubicBezTo>
                    <a:pt x="530362" y="130878"/>
                    <a:pt x="529054" y="133496"/>
                    <a:pt x="528400" y="135459"/>
                  </a:cubicBezTo>
                  <a:cubicBezTo>
                    <a:pt x="525785" y="142003"/>
                    <a:pt x="523823" y="145929"/>
                    <a:pt x="520553" y="147892"/>
                  </a:cubicBezTo>
                  <a:cubicBezTo>
                    <a:pt x="512705" y="153127"/>
                    <a:pt x="497664" y="142657"/>
                    <a:pt x="494395" y="138731"/>
                  </a:cubicBezTo>
                  <a:cubicBezTo>
                    <a:pt x="492432" y="135459"/>
                    <a:pt x="491125" y="131532"/>
                    <a:pt x="490471" y="127606"/>
                  </a:cubicBezTo>
                  <a:cubicBezTo>
                    <a:pt x="490471" y="126297"/>
                    <a:pt x="490471" y="125643"/>
                    <a:pt x="489817" y="124988"/>
                  </a:cubicBezTo>
                  <a:cubicBezTo>
                    <a:pt x="489163" y="123680"/>
                    <a:pt x="483931" y="118444"/>
                    <a:pt x="479353" y="113209"/>
                  </a:cubicBezTo>
                  <a:cubicBezTo>
                    <a:pt x="477391" y="113209"/>
                    <a:pt x="475430" y="112555"/>
                    <a:pt x="474122" y="112555"/>
                  </a:cubicBezTo>
                  <a:cubicBezTo>
                    <a:pt x="468236" y="112555"/>
                    <a:pt x="466928" y="107320"/>
                    <a:pt x="466274" y="103393"/>
                  </a:cubicBezTo>
                  <a:cubicBezTo>
                    <a:pt x="464966" y="103393"/>
                    <a:pt x="464312" y="103393"/>
                    <a:pt x="463004" y="104048"/>
                  </a:cubicBezTo>
                  <a:cubicBezTo>
                    <a:pt x="457119" y="105357"/>
                    <a:pt x="449925" y="98813"/>
                    <a:pt x="447963" y="96850"/>
                  </a:cubicBezTo>
                  <a:cubicBezTo>
                    <a:pt x="444040" y="92269"/>
                    <a:pt x="444693" y="88343"/>
                    <a:pt x="445348" y="86379"/>
                  </a:cubicBezTo>
                  <a:cubicBezTo>
                    <a:pt x="446655" y="82453"/>
                    <a:pt x="453195" y="74601"/>
                    <a:pt x="457119" y="70020"/>
                  </a:cubicBezTo>
                  <a:lnTo>
                    <a:pt x="459081" y="67402"/>
                  </a:lnTo>
                  <a:lnTo>
                    <a:pt x="465620" y="67402"/>
                  </a:lnTo>
                  <a:cubicBezTo>
                    <a:pt x="465620" y="66748"/>
                    <a:pt x="465620" y="65439"/>
                    <a:pt x="465620" y="63476"/>
                  </a:cubicBezTo>
                  <a:cubicBezTo>
                    <a:pt x="465620" y="60858"/>
                    <a:pt x="466274" y="58895"/>
                    <a:pt x="467582" y="56932"/>
                  </a:cubicBezTo>
                  <a:cubicBezTo>
                    <a:pt x="464966" y="54969"/>
                    <a:pt x="461042" y="52351"/>
                    <a:pt x="459081" y="51042"/>
                  </a:cubicBezTo>
                  <a:cubicBezTo>
                    <a:pt x="458427" y="51042"/>
                    <a:pt x="456465" y="50388"/>
                    <a:pt x="454503" y="50388"/>
                  </a:cubicBezTo>
                  <a:cubicBezTo>
                    <a:pt x="453849" y="52351"/>
                    <a:pt x="452541" y="54969"/>
                    <a:pt x="450579" y="56932"/>
                  </a:cubicBezTo>
                  <a:cubicBezTo>
                    <a:pt x="446001" y="60204"/>
                    <a:pt x="441424" y="56932"/>
                    <a:pt x="437500" y="54969"/>
                  </a:cubicBezTo>
                  <a:cubicBezTo>
                    <a:pt x="437500" y="54969"/>
                    <a:pt x="437500" y="54969"/>
                    <a:pt x="437500" y="54969"/>
                  </a:cubicBezTo>
                  <a:cubicBezTo>
                    <a:pt x="434884" y="58241"/>
                    <a:pt x="431614" y="62167"/>
                    <a:pt x="427691" y="63476"/>
                  </a:cubicBezTo>
                  <a:cubicBezTo>
                    <a:pt x="425729" y="63476"/>
                    <a:pt x="423767" y="63476"/>
                    <a:pt x="421805" y="62821"/>
                  </a:cubicBezTo>
                  <a:cubicBezTo>
                    <a:pt x="417881" y="60858"/>
                    <a:pt x="417227" y="56277"/>
                    <a:pt x="415919" y="51042"/>
                  </a:cubicBezTo>
                  <a:cubicBezTo>
                    <a:pt x="415919" y="51042"/>
                    <a:pt x="415919" y="50388"/>
                    <a:pt x="415919" y="49733"/>
                  </a:cubicBezTo>
                  <a:cubicBezTo>
                    <a:pt x="415919" y="49733"/>
                    <a:pt x="415919" y="49733"/>
                    <a:pt x="415919" y="49733"/>
                  </a:cubicBezTo>
                  <a:cubicBezTo>
                    <a:pt x="413957" y="51042"/>
                    <a:pt x="412650" y="52351"/>
                    <a:pt x="410687" y="52351"/>
                  </a:cubicBezTo>
                  <a:cubicBezTo>
                    <a:pt x="404802" y="53660"/>
                    <a:pt x="401532" y="48425"/>
                    <a:pt x="397608" y="41881"/>
                  </a:cubicBezTo>
                  <a:cubicBezTo>
                    <a:pt x="396301" y="42535"/>
                    <a:pt x="394993" y="43844"/>
                    <a:pt x="393685" y="43844"/>
                  </a:cubicBezTo>
                  <a:cubicBezTo>
                    <a:pt x="388453" y="45153"/>
                    <a:pt x="383875" y="41881"/>
                    <a:pt x="380605" y="39918"/>
                  </a:cubicBezTo>
                  <a:cubicBezTo>
                    <a:pt x="380605" y="39918"/>
                    <a:pt x="379297" y="39263"/>
                    <a:pt x="379297" y="38609"/>
                  </a:cubicBezTo>
                  <a:cubicBezTo>
                    <a:pt x="378643" y="38609"/>
                    <a:pt x="375374" y="37300"/>
                    <a:pt x="373412" y="37300"/>
                  </a:cubicBezTo>
                  <a:cubicBezTo>
                    <a:pt x="371450" y="37300"/>
                    <a:pt x="369488" y="36646"/>
                    <a:pt x="368180" y="35991"/>
                  </a:cubicBezTo>
                  <a:cubicBezTo>
                    <a:pt x="366218" y="35991"/>
                    <a:pt x="362294" y="34028"/>
                    <a:pt x="359678" y="33374"/>
                  </a:cubicBezTo>
                  <a:cubicBezTo>
                    <a:pt x="359678" y="33374"/>
                    <a:pt x="359678" y="33374"/>
                    <a:pt x="359678" y="33374"/>
                  </a:cubicBezTo>
                  <a:cubicBezTo>
                    <a:pt x="357063" y="35337"/>
                    <a:pt x="353793" y="37955"/>
                    <a:pt x="350523" y="37955"/>
                  </a:cubicBezTo>
                  <a:cubicBezTo>
                    <a:pt x="342676" y="37955"/>
                    <a:pt x="341368" y="28793"/>
                    <a:pt x="341368" y="24867"/>
                  </a:cubicBezTo>
                  <a:cubicBezTo>
                    <a:pt x="341368" y="24212"/>
                    <a:pt x="341368" y="22904"/>
                    <a:pt x="341368" y="22249"/>
                  </a:cubicBezTo>
                  <a:cubicBezTo>
                    <a:pt x="341368" y="22249"/>
                    <a:pt x="340060" y="20941"/>
                    <a:pt x="339406" y="20286"/>
                  </a:cubicBezTo>
                  <a:cubicBezTo>
                    <a:pt x="336136" y="17014"/>
                    <a:pt x="332212" y="13742"/>
                    <a:pt x="330904" y="8507"/>
                  </a:cubicBezTo>
                  <a:cubicBezTo>
                    <a:pt x="330904" y="6544"/>
                    <a:pt x="330904" y="5235"/>
                    <a:pt x="330250" y="3926"/>
                  </a:cubicBezTo>
                  <a:cubicBezTo>
                    <a:pt x="330250" y="1963"/>
                    <a:pt x="330250" y="654"/>
                    <a:pt x="329596" y="0"/>
                  </a:cubicBezTo>
                  <a:cubicBezTo>
                    <a:pt x="329596" y="0"/>
                    <a:pt x="328288" y="0"/>
                    <a:pt x="327635" y="0"/>
                  </a:cubicBezTo>
                  <a:cubicBezTo>
                    <a:pt x="327635" y="0"/>
                    <a:pt x="327635" y="0"/>
                    <a:pt x="327635" y="0"/>
                  </a:cubicBezTo>
                  <a:cubicBezTo>
                    <a:pt x="326327" y="1309"/>
                    <a:pt x="325672" y="3272"/>
                    <a:pt x="323711" y="3926"/>
                  </a:cubicBezTo>
                  <a:cubicBezTo>
                    <a:pt x="321095" y="5235"/>
                    <a:pt x="318479" y="4581"/>
                    <a:pt x="315863" y="3926"/>
                  </a:cubicBezTo>
                  <a:cubicBezTo>
                    <a:pt x="315863" y="5890"/>
                    <a:pt x="315863" y="8507"/>
                    <a:pt x="313901" y="12434"/>
                  </a:cubicBezTo>
                  <a:cubicBezTo>
                    <a:pt x="313901" y="12434"/>
                    <a:pt x="313901" y="13742"/>
                    <a:pt x="313901" y="14397"/>
                  </a:cubicBezTo>
                  <a:cubicBezTo>
                    <a:pt x="314555" y="17669"/>
                    <a:pt x="315209" y="20286"/>
                    <a:pt x="313901" y="23558"/>
                  </a:cubicBezTo>
                  <a:cubicBezTo>
                    <a:pt x="310631" y="32065"/>
                    <a:pt x="292321" y="29448"/>
                    <a:pt x="292321" y="29448"/>
                  </a:cubicBezTo>
                  <a:cubicBezTo>
                    <a:pt x="292321" y="29448"/>
                    <a:pt x="292321" y="29448"/>
                    <a:pt x="292321" y="29448"/>
                  </a:cubicBezTo>
                  <a:cubicBezTo>
                    <a:pt x="291013" y="32065"/>
                    <a:pt x="289705" y="35337"/>
                    <a:pt x="287089" y="37300"/>
                  </a:cubicBezTo>
                  <a:cubicBezTo>
                    <a:pt x="284473" y="39263"/>
                    <a:pt x="279895" y="39918"/>
                    <a:pt x="274664" y="38609"/>
                  </a:cubicBezTo>
                  <a:cubicBezTo>
                    <a:pt x="272048" y="38609"/>
                    <a:pt x="263546" y="35991"/>
                    <a:pt x="259623" y="30102"/>
                  </a:cubicBezTo>
                  <a:cubicBezTo>
                    <a:pt x="257661" y="26830"/>
                    <a:pt x="257007" y="23558"/>
                    <a:pt x="257661" y="20941"/>
                  </a:cubicBezTo>
                  <a:cubicBezTo>
                    <a:pt x="257007" y="20941"/>
                    <a:pt x="255699" y="20941"/>
                    <a:pt x="255045" y="20286"/>
                  </a:cubicBezTo>
                  <a:cubicBezTo>
                    <a:pt x="252429" y="19632"/>
                    <a:pt x="251121" y="17669"/>
                    <a:pt x="249813" y="15051"/>
                  </a:cubicBezTo>
                  <a:cubicBezTo>
                    <a:pt x="248505" y="11125"/>
                    <a:pt x="250467" y="7198"/>
                    <a:pt x="252429" y="3926"/>
                  </a:cubicBezTo>
                  <a:cubicBezTo>
                    <a:pt x="252429" y="3926"/>
                    <a:pt x="252429" y="3926"/>
                    <a:pt x="252429" y="3926"/>
                  </a:cubicBezTo>
                  <a:cubicBezTo>
                    <a:pt x="251121" y="3272"/>
                    <a:pt x="249159" y="1963"/>
                    <a:pt x="247851" y="1309"/>
                  </a:cubicBezTo>
                  <a:cubicBezTo>
                    <a:pt x="247197" y="1309"/>
                    <a:pt x="245890" y="654"/>
                    <a:pt x="245235" y="0"/>
                  </a:cubicBezTo>
                  <a:cubicBezTo>
                    <a:pt x="243927" y="1309"/>
                    <a:pt x="241966" y="2618"/>
                    <a:pt x="240004" y="3272"/>
                  </a:cubicBezTo>
                  <a:cubicBezTo>
                    <a:pt x="234118" y="5235"/>
                    <a:pt x="230194" y="2618"/>
                    <a:pt x="227578" y="654"/>
                  </a:cubicBezTo>
                  <a:cubicBezTo>
                    <a:pt x="227578" y="654"/>
                    <a:pt x="227578" y="654"/>
                    <a:pt x="226924" y="654"/>
                  </a:cubicBezTo>
                  <a:cubicBezTo>
                    <a:pt x="226924" y="654"/>
                    <a:pt x="226924" y="654"/>
                    <a:pt x="226924" y="654"/>
                  </a:cubicBezTo>
                  <a:lnTo>
                    <a:pt x="226924" y="654"/>
                  </a:lnTo>
                  <a:cubicBezTo>
                    <a:pt x="227578" y="1963"/>
                    <a:pt x="229540" y="3272"/>
                    <a:pt x="230848" y="3926"/>
                  </a:cubicBezTo>
                  <a:cubicBezTo>
                    <a:pt x="232156" y="4581"/>
                    <a:pt x="233464" y="5235"/>
                    <a:pt x="234118" y="5890"/>
                  </a:cubicBezTo>
                  <a:cubicBezTo>
                    <a:pt x="234118" y="5890"/>
                    <a:pt x="235426" y="6544"/>
                    <a:pt x="236080" y="7198"/>
                  </a:cubicBezTo>
                  <a:cubicBezTo>
                    <a:pt x="238696" y="8507"/>
                    <a:pt x="246543" y="12434"/>
                    <a:pt x="243927" y="20286"/>
                  </a:cubicBezTo>
                  <a:cubicBezTo>
                    <a:pt x="241312" y="28139"/>
                    <a:pt x="228886" y="28793"/>
                    <a:pt x="223001" y="28793"/>
                  </a:cubicBezTo>
                  <a:cubicBezTo>
                    <a:pt x="221693" y="29448"/>
                    <a:pt x="219731" y="32065"/>
                    <a:pt x="218423" y="32719"/>
                  </a:cubicBezTo>
                  <a:cubicBezTo>
                    <a:pt x="217115" y="34028"/>
                    <a:pt x="216461" y="34683"/>
                    <a:pt x="215153" y="35337"/>
                  </a:cubicBezTo>
                  <a:cubicBezTo>
                    <a:pt x="211883" y="38609"/>
                    <a:pt x="199458" y="43844"/>
                    <a:pt x="193573" y="44498"/>
                  </a:cubicBezTo>
                  <a:cubicBezTo>
                    <a:pt x="191610" y="44498"/>
                    <a:pt x="188341" y="46461"/>
                    <a:pt x="186379" y="47770"/>
                  </a:cubicBezTo>
                  <a:cubicBezTo>
                    <a:pt x="186379" y="47770"/>
                    <a:pt x="186379" y="49079"/>
                    <a:pt x="186379" y="49733"/>
                  </a:cubicBezTo>
                  <a:cubicBezTo>
                    <a:pt x="186379" y="51042"/>
                    <a:pt x="186379" y="52351"/>
                    <a:pt x="186379" y="53660"/>
                  </a:cubicBezTo>
                  <a:cubicBezTo>
                    <a:pt x="186379" y="56277"/>
                    <a:pt x="184417" y="58241"/>
                    <a:pt x="182455" y="58895"/>
                  </a:cubicBezTo>
                  <a:cubicBezTo>
                    <a:pt x="178531" y="61513"/>
                    <a:pt x="173300" y="60858"/>
                    <a:pt x="168068" y="59549"/>
                  </a:cubicBezTo>
                  <a:cubicBezTo>
                    <a:pt x="166760" y="59549"/>
                    <a:pt x="164144" y="60858"/>
                    <a:pt x="162182" y="61513"/>
                  </a:cubicBezTo>
                  <a:cubicBezTo>
                    <a:pt x="158259" y="62821"/>
                    <a:pt x="155643" y="62167"/>
                    <a:pt x="154335" y="61513"/>
                  </a:cubicBezTo>
                  <a:cubicBezTo>
                    <a:pt x="153681" y="61513"/>
                    <a:pt x="153027" y="61513"/>
                    <a:pt x="151065" y="61513"/>
                  </a:cubicBezTo>
                  <a:cubicBezTo>
                    <a:pt x="149103" y="61513"/>
                    <a:pt x="147141" y="64130"/>
                    <a:pt x="146487" y="65439"/>
                  </a:cubicBezTo>
                  <a:cubicBezTo>
                    <a:pt x="146487" y="71329"/>
                    <a:pt x="142563" y="79836"/>
                    <a:pt x="136024" y="84416"/>
                  </a:cubicBezTo>
                  <a:cubicBezTo>
                    <a:pt x="132754" y="86379"/>
                    <a:pt x="130138" y="86379"/>
                    <a:pt x="128176" y="86379"/>
                  </a:cubicBezTo>
                  <a:cubicBezTo>
                    <a:pt x="125561" y="86379"/>
                    <a:pt x="123599" y="84416"/>
                    <a:pt x="122291" y="82453"/>
                  </a:cubicBezTo>
                  <a:cubicBezTo>
                    <a:pt x="122291" y="83762"/>
                    <a:pt x="120983" y="84416"/>
                    <a:pt x="120329" y="85725"/>
                  </a:cubicBezTo>
                  <a:cubicBezTo>
                    <a:pt x="117713" y="88997"/>
                    <a:pt x="113789" y="90306"/>
                    <a:pt x="109866" y="90306"/>
                  </a:cubicBezTo>
                  <a:cubicBezTo>
                    <a:pt x="109866" y="91615"/>
                    <a:pt x="109866" y="92269"/>
                    <a:pt x="109866" y="92923"/>
                  </a:cubicBezTo>
                  <a:cubicBezTo>
                    <a:pt x="109866" y="96195"/>
                    <a:pt x="109866" y="98158"/>
                    <a:pt x="109212" y="100776"/>
                  </a:cubicBezTo>
                  <a:cubicBezTo>
                    <a:pt x="105942" y="107320"/>
                    <a:pt x="97440" y="105357"/>
                    <a:pt x="94171" y="104048"/>
                  </a:cubicBezTo>
                  <a:lnTo>
                    <a:pt x="94171" y="104048"/>
                  </a:lnTo>
                  <a:cubicBezTo>
                    <a:pt x="93517" y="104048"/>
                    <a:pt x="91555" y="104702"/>
                    <a:pt x="90247" y="105357"/>
                  </a:cubicBezTo>
                  <a:cubicBezTo>
                    <a:pt x="90247" y="105357"/>
                    <a:pt x="90247" y="105357"/>
                    <a:pt x="90247" y="105357"/>
                  </a:cubicBezTo>
                  <a:cubicBezTo>
                    <a:pt x="90247" y="105357"/>
                    <a:pt x="90247" y="105357"/>
                    <a:pt x="90247" y="106011"/>
                  </a:cubicBezTo>
                  <a:cubicBezTo>
                    <a:pt x="90247" y="107974"/>
                    <a:pt x="90247" y="109283"/>
                    <a:pt x="90247" y="110592"/>
                  </a:cubicBezTo>
                  <a:cubicBezTo>
                    <a:pt x="88939" y="115827"/>
                    <a:pt x="85669" y="120408"/>
                    <a:pt x="81091" y="122371"/>
                  </a:cubicBezTo>
                  <a:cubicBezTo>
                    <a:pt x="75859" y="124334"/>
                    <a:pt x="70628" y="122371"/>
                    <a:pt x="62780" y="117136"/>
                  </a:cubicBezTo>
                  <a:cubicBezTo>
                    <a:pt x="62126" y="117136"/>
                    <a:pt x="61472" y="116481"/>
                    <a:pt x="60818" y="115827"/>
                  </a:cubicBezTo>
                  <a:cubicBezTo>
                    <a:pt x="59510" y="116481"/>
                    <a:pt x="57549" y="118444"/>
                    <a:pt x="54933" y="121062"/>
                  </a:cubicBezTo>
                  <a:cubicBezTo>
                    <a:pt x="54279" y="121716"/>
                    <a:pt x="53625" y="122371"/>
                    <a:pt x="52971" y="123025"/>
                  </a:cubicBezTo>
                  <a:cubicBezTo>
                    <a:pt x="48393" y="126952"/>
                    <a:pt x="43161" y="124334"/>
                    <a:pt x="40546" y="123025"/>
                  </a:cubicBezTo>
                  <a:cubicBezTo>
                    <a:pt x="40546" y="123025"/>
                    <a:pt x="40546" y="123025"/>
                    <a:pt x="39892" y="123025"/>
                  </a:cubicBezTo>
                  <a:cubicBezTo>
                    <a:pt x="38584" y="123025"/>
                    <a:pt x="35968" y="124988"/>
                    <a:pt x="34660" y="125643"/>
                  </a:cubicBezTo>
                  <a:cubicBezTo>
                    <a:pt x="33352" y="125643"/>
                    <a:pt x="32044" y="126952"/>
                    <a:pt x="31390" y="126952"/>
                  </a:cubicBezTo>
                  <a:cubicBezTo>
                    <a:pt x="30736" y="127606"/>
                    <a:pt x="29428" y="130224"/>
                    <a:pt x="28774" y="132187"/>
                  </a:cubicBezTo>
                  <a:cubicBezTo>
                    <a:pt x="27466" y="134804"/>
                    <a:pt x="24851" y="138076"/>
                    <a:pt x="16349" y="145275"/>
                  </a:cubicBezTo>
                  <a:cubicBezTo>
                    <a:pt x="16349" y="145275"/>
                    <a:pt x="15695" y="145929"/>
                    <a:pt x="15041" y="145929"/>
                  </a:cubicBezTo>
                  <a:cubicBezTo>
                    <a:pt x="15041" y="147238"/>
                    <a:pt x="14387" y="149201"/>
                    <a:pt x="13733" y="150510"/>
                  </a:cubicBezTo>
                  <a:cubicBezTo>
                    <a:pt x="12425" y="157053"/>
                    <a:pt x="11117" y="161634"/>
                    <a:pt x="9156" y="164252"/>
                  </a:cubicBezTo>
                  <a:cubicBezTo>
                    <a:pt x="7848" y="166215"/>
                    <a:pt x="5232" y="167524"/>
                    <a:pt x="2616" y="167524"/>
                  </a:cubicBezTo>
                  <a:cubicBezTo>
                    <a:pt x="1308" y="167524"/>
                    <a:pt x="654" y="167524"/>
                    <a:pt x="0" y="166869"/>
                  </a:cubicBezTo>
                  <a:cubicBezTo>
                    <a:pt x="0" y="167524"/>
                    <a:pt x="0" y="168832"/>
                    <a:pt x="0" y="169487"/>
                  </a:cubicBezTo>
                  <a:cubicBezTo>
                    <a:pt x="0" y="171450"/>
                    <a:pt x="0" y="172759"/>
                    <a:pt x="0" y="174067"/>
                  </a:cubicBezTo>
                  <a:cubicBezTo>
                    <a:pt x="0" y="175376"/>
                    <a:pt x="3924" y="177994"/>
                    <a:pt x="5232" y="179303"/>
                  </a:cubicBezTo>
                  <a:lnTo>
                    <a:pt x="7194" y="180611"/>
                  </a:lnTo>
                  <a:cubicBezTo>
                    <a:pt x="9156" y="181920"/>
                    <a:pt x="19619" y="186501"/>
                    <a:pt x="23543" y="188464"/>
                  </a:cubicBezTo>
                  <a:cubicBezTo>
                    <a:pt x="25505" y="189119"/>
                    <a:pt x="26812" y="189773"/>
                    <a:pt x="27466" y="190427"/>
                  </a:cubicBezTo>
                  <a:cubicBezTo>
                    <a:pt x="32044" y="192391"/>
                    <a:pt x="32698" y="196971"/>
                    <a:pt x="32698" y="201552"/>
                  </a:cubicBezTo>
                  <a:cubicBezTo>
                    <a:pt x="34660" y="201552"/>
                    <a:pt x="36622" y="202861"/>
                    <a:pt x="38584" y="204170"/>
                  </a:cubicBezTo>
                  <a:cubicBezTo>
                    <a:pt x="40546" y="205478"/>
                    <a:pt x="41200" y="207441"/>
                    <a:pt x="41200" y="210059"/>
                  </a:cubicBezTo>
                  <a:cubicBezTo>
                    <a:pt x="41200" y="215948"/>
                    <a:pt x="35314" y="225764"/>
                    <a:pt x="32044" y="228382"/>
                  </a:cubicBezTo>
                  <a:cubicBezTo>
                    <a:pt x="32044" y="228382"/>
                    <a:pt x="32044" y="229690"/>
                    <a:pt x="32044" y="230345"/>
                  </a:cubicBezTo>
                  <a:cubicBezTo>
                    <a:pt x="32044" y="231654"/>
                    <a:pt x="32044" y="232962"/>
                    <a:pt x="32044" y="233617"/>
                  </a:cubicBezTo>
                  <a:cubicBezTo>
                    <a:pt x="32044" y="237543"/>
                    <a:pt x="29428" y="240161"/>
                    <a:pt x="26812" y="241470"/>
                  </a:cubicBezTo>
                  <a:cubicBezTo>
                    <a:pt x="28774" y="242778"/>
                    <a:pt x="33352" y="246050"/>
                    <a:pt x="34660" y="246705"/>
                  </a:cubicBezTo>
                  <a:cubicBezTo>
                    <a:pt x="38584" y="248668"/>
                    <a:pt x="39238" y="251940"/>
                    <a:pt x="39892" y="256521"/>
                  </a:cubicBezTo>
                  <a:cubicBezTo>
                    <a:pt x="39892" y="257830"/>
                    <a:pt x="39892" y="259793"/>
                    <a:pt x="40546" y="259793"/>
                  </a:cubicBezTo>
                  <a:cubicBezTo>
                    <a:pt x="40546" y="259793"/>
                    <a:pt x="40546" y="259793"/>
                    <a:pt x="41200" y="261102"/>
                  </a:cubicBezTo>
                  <a:cubicBezTo>
                    <a:pt x="42507" y="263065"/>
                    <a:pt x="44469" y="265682"/>
                    <a:pt x="45123" y="268954"/>
                  </a:cubicBezTo>
                  <a:cubicBezTo>
                    <a:pt x="45777" y="270263"/>
                    <a:pt x="49701" y="274189"/>
                    <a:pt x="51009" y="275498"/>
                  </a:cubicBezTo>
                  <a:cubicBezTo>
                    <a:pt x="54933" y="278115"/>
                    <a:pt x="55587" y="285314"/>
                    <a:pt x="54933" y="290549"/>
                  </a:cubicBezTo>
                  <a:cubicBezTo>
                    <a:pt x="54933" y="290549"/>
                    <a:pt x="55587" y="291857"/>
                    <a:pt x="56241" y="292512"/>
                  </a:cubicBezTo>
                  <a:close/>
                </a:path>
              </a:pathLst>
            </a:custGeom>
            <a:solidFill>
              <a:srgbClr val="D5C2A5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BCA10902-D0FA-2A3F-2E9B-B248CBD74161}"/>
                </a:ext>
              </a:extLst>
            </p:cNvPr>
            <p:cNvSpPr/>
            <p:nvPr/>
          </p:nvSpPr>
          <p:spPr>
            <a:xfrm>
              <a:off x="950073" y="5281327"/>
              <a:ext cx="30736" cy="26829"/>
            </a:xfrm>
            <a:custGeom>
              <a:avLst/>
              <a:gdLst>
                <a:gd name="connsiteX0" fmla="*/ 1308 w 30736"/>
                <a:gd name="connsiteY0" fmla="*/ 24867 h 26829"/>
                <a:gd name="connsiteX1" fmla="*/ 1308 w 30736"/>
                <a:gd name="connsiteY1" fmla="*/ 24867 h 26829"/>
                <a:gd name="connsiteX2" fmla="*/ 3924 w 30736"/>
                <a:gd name="connsiteY2" fmla="*/ 24867 h 26829"/>
                <a:gd name="connsiteX3" fmla="*/ 9809 w 30736"/>
                <a:gd name="connsiteY3" fmla="*/ 24867 h 26829"/>
                <a:gd name="connsiteX4" fmla="*/ 17657 w 30736"/>
                <a:gd name="connsiteY4" fmla="*/ 24212 h 26829"/>
                <a:gd name="connsiteX5" fmla="*/ 28120 w 30736"/>
                <a:gd name="connsiteY5" fmla="*/ 18323 h 26829"/>
                <a:gd name="connsiteX6" fmla="*/ 28120 w 30736"/>
                <a:gd name="connsiteY6" fmla="*/ 14397 h 26829"/>
                <a:gd name="connsiteX7" fmla="*/ 30736 w 30736"/>
                <a:gd name="connsiteY7" fmla="*/ 9816 h 26829"/>
                <a:gd name="connsiteX8" fmla="*/ 30736 w 30736"/>
                <a:gd name="connsiteY8" fmla="*/ 9816 h 26829"/>
                <a:gd name="connsiteX9" fmla="*/ 29428 w 30736"/>
                <a:gd name="connsiteY9" fmla="*/ 5235 h 26829"/>
                <a:gd name="connsiteX10" fmla="*/ 29428 w 30736"/>
                <a:gd name="connsiteY10" fmla="*/ 5235 h 26829"/>
                <a:gd name="connsiteX11" fmla="*/ 25505 w 30736"/>
                <a:gd name="connsiteY11" fmla="*/ 5235 h 26829"/>
                <a:gd name="connsiteX12" fmla="*/ 18311 w 30736"/>
                <a:gd name="connsiteY12" fmla="*/ 5235 h 26829"/>
                <a:gd name="connsiteX13" fmla="*/ 8502 w 30736"/>
                <a:gd name="connsiteY13" fmla="*/ 0 h 26829"/>
                <a:gd name="connsiteX14" fmla="*/ 7194 w 30736"/>
                <a:gd name="connsiteY14" fmla="*/ 1309 h 26829"/>
                <a:gd name="connsiteX15" fmla="*/ 654 w 30736"/>
                <a:gd name="connsiteY15" fmla="*/ 5890 h 26829"/>
                <a:gd name="connsiteX16" fmla="*/ 0 w 30736"/>
                <a:gd name="connsiteY16" fmla="*/ 13742 h 26829"/>
                <a:gd name="connsiteX17" fmla="*/ 0 w 30736"/>
                <a:gd name="connsiteY17" fmla="*/ 18977 h 26829"/>
                <a:gd name="connsiteX18" fmla="*/ 654 w 30736"/>
                <a:gd name="connsiteY18" fmla="*/ 26830 h 2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36" h="26829">
                  <a:moveTo>
                    <a:pt x="1308" y="24867"/>
                  </a:moveTo>
                  <a:cubicBezTo>
                    <a:pt x="1308" y="24867"/>
                    <a:pt x="1308" y="24867"/>
                    <a:pt x="1308" y="24867"/>
                  </a:cubicBezTo>
                  <a:cubicBezTo>
                    <a:pt x="1962" y="24867"/>
                    <a:pt x="3270" y="24867"/>
                    <a:pt x="3924" y="24867"/>
                  </a:cubicBezTo>
                  <a:cubicBezTo>
                    <a:pt x="5886" y="24867"/>
                    <a:pt x="7848" y="24867"/>
                    <a:pt x="9809" y="24867"/>
                  </a:cubicBezTo>
                  <a:cubicBezTo>
                    <a:pt x="12425" y="24867"/>
                    <a:pt x="16349" y="24867"/>
                    <a:pt x="17657" y="24212"/>
                  </a:cubicBezTo>
                  <a:cubicBezTo>
                    <a:pt x="20273" y="21595"/>
                    <a:pt x="24851" y="19632"/>
                    <a:pt x="28120" y="18323"/>
                  </a:cubicBezTo>
                  <a:cubicBezTo>
                    <a:pt x="28120" y="17014"/>
                    <a:pt x="28120" y="15706"/>
                    <a:pt x="28120" y="14397"/>
                  </a:cubicBezTo>
                  <a:cubicBezTo>
                    <a:pt x="28120" y="12434"/>
                    <a:pt x="29428" y="11125"/>
                    <a:pt x="30736" y="9816"/>
                  </a:cubicBezTo>
                  <a:cubicBezTo>
                    <a:pt x="30736" y="9816"/>
                    <a:pt x="30736" y="9816"/>
                    <a:pt x="30736" y="9816"/>
                  </a:cubicBezTo>
                  <a:cubicBezTo>
                    <a:pt x="30082" y="8507"/>
                    <a:pt x="29428" y="6544"/>
                    <a:pt x="29428" y="5235"/>
                  </a:cubicBezTo>
                  <a:cubicBezTo>
                    <a:pt x="29428" y="5235"/>
                    <a:pt x="29428" y="5235"/>
                    <a:pt x="29428" y="5235"/>
                  </a:cubicBezTo>
                  <a:cubicBezTo>
                    <a:pt x="28120" y="5235"/>
                    <a:pt x="26812" y="5235"/>
                    <a:pt x="25505" y="5235"/>
                  </a:cubicBezTo>
                  <a:cubicBezTo>
                    <a:pt x="22889" y="5235"/>
                    <a:pt x="20927" y="5235"/>
                    <a:pt x="18311" y="5235"/>
                  </a:cubicBezTo>
                  <a:cubicBezTo>
                    <a:pt x="13733" y="5235"/>
                    <a:pt x="10463" y="1963"/>
                    <a:pt x="8502" y="0"/>
                  </a:cubicBezTo>
                  <a:cubicBezTo>
                    <a:pt x="8502" y="0"/>
                    <a:pt x="7848" y="654"/>
                    <a:pt x="7194" y="1309"/>
                  </a:cubicBezTo>
                  <a:cubicBezTo>
                    <a:pt x="5232" y="3272"/>
                    <a:pt x="3270" y="4581"/>
                    <a:pt x="654" y="5890"/>
                  </a:cubicBezTo>
                  <a:cubicBezTo>
                    <a:pt x="654" y="7853"/>
                    <a:pt x="0" y="10470"/>
                    <a:pt x="0" y="13742"/>
                  </a:cubicBezTo>
                  <a:cubicBezTo>
                    <a:pt x="0" y="15706"/>
                    <a:pt x="0" y="17014"/>
                    <a:pt x="0" y="18977"/>
                  </a:cubicBezTo>
                  <a:cubicBezTo>
                    <a:pt x="0" y="22249"/>
                    <a:pt x="0" y="24867"/>
                    <a:pt x="654" y="2683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08A26E8-93C8-6675-FF7D-24440849CD39}"/>
                </a:ext>
              </a:extLst>
            </p:cNvPr>
            <p:cNvSpPr/>
            <p:nvPr/>
          </p:nvSpPr>
          <p:spPr>
            <a:xfrm>
              <a:off x="1757715" y="5119693"/>
              <a:ext cx="23542" cy="23558"/>
            </a:xfrm>
            <a:custGeom>
              <a:avLst/>
              <a:gdLst>
                <a:gd name="connsiteX0" fmla="*/ 11771 w 23542"/>
                <a:gd name="connsiteY0" fmla="*/ 0 h 23558"/>
                <a:gd name="connsiteX1" fmla="*/ 0 w 23542"/>
                <a:gd name="connsiteY1" fmla="*/ 11779 h 23558"/>
                <a:gd name="connsiteX2" fmla="*/ 11771 w 23542"/>
                <a:gd name="connsiteY2" fmla="*/ 23558 h 23558"/>
                <a:gd name="connsiteX3" fmla="*/ 23543 w 23542"/>
                <a:gd name="connsiteY3" fmla="*/ 11779 h 23558"/>
                <a:gd name="connsiteX4" fmla="*/ 11771 w 23542"/>
                <a:gd name="connsiteY4" fmla="*/ 0 h 2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42" h="23558">
                  <a:moveTo>
                    <a:pt x="11771" y="0"/>
                  </a:moveTo>
                  <a:cubicBezTo>
                    <a:pt x="5232" y="0"/>
                    <a:pt x="0" y="5235"/>
                    <a:pt x="0" y="11779"/>
                  </a:cubicBezTo>
                  <a:cubicBezTo>
                    <a:pt x="0" y="18323"/>
                    <a:pt x="5232" y="23558"/>
                    <a:pt x="11771" y="23558"/>
                  </a:cubicBezTo>
                  <a:cubicBezTo>
                    <a:pt x="18311" y="23558"/>
                    <a:pt x="23543" y="18323"/>
                    <a:pt x="23543" y="11779"/>
                  </a:cubicBezTo>
                  <a:cubicBezTo>
                    <a:pt x="23543" y="5235"/>
                    <a:pt x="18311" y="0"/>
                    <a:pt x="11771" y="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8A2597C-0825-2015-4AAE-5C1F6C4F34CD}"/>
                </a:ext>
              </a:extLst>
            </p:cNvPr>
            <p:cNvSpPr/>
            <p:nvPr/>
          </p:nvSpPr>
          <p:spPr>
            <a:xfrm>
              <a:off x="2044150" y="4490170"/>
              <a:ext cx="23542" cy="23558"/>
            </a:xfrm>
            <a:custGeom>
              <a:avLst/>
              <a:gdLst>
                <a:gd name="connsiteX0" fmla="*/ 11771 w 23542"/>
                <a:gd name="connsiteY0" fmla="*/ 0 h 23558"/>
                <a:gd name="connsiteX1" fmla="*/ 0 w 23542"/>
                <a:gd name="connsiteY1" fmla="*/ 11779 h 23558"/>
                <a:gd name="connsiteX2" fmla="*/ 11771 w 23542"/>
                <a:gd name="connsiteY2" fmla="*/ 23558 h 23558"/>
                <a:gd name="connsiteX3" fmla="*/ 23543 w 23542"/>
                <a:gd name="connsiteY3" fmla="*/ 11779 h 23558"/>
                <a:gd name="connsiteX4" fmla="*/ 11771 w 23542"/>
                <a:gd name="connsiteY4" fmla="*/ 0 h 2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42" h="23558">
                  <a:moveTo>
                    <a:pt x="11771" y="0"/>
                  </a:moveTo>
                  <a:cubicBezTo>
                    <a:pt x="5232" y="0"/>
                    <a:pt x="0" y="5235"/>
                    <a:pt x="0" y="11779"/>
                  </a:cubicBezTo>
                  <a:cubicBezTo>
                    <a:pt x="0" y="18323"/>
                    <a:pt x="5232" y="23558"/>
                    <a:pt x="11771" y="23558"/>
                  </a:cubicBezTo>
                  <a:cubicBezTo>
                    <a:pt x="18311" y="23558"/>
                    <a:pt x="23543" y="18323"/>
                    <a:pt x="23543" y="11779"/>
                  </a:cubicBezTo>
                  <a:cubicBezTo>
                    <a:pt x="23543" y="5235"/>
                    <a:pt x="18311" y="0"/>
                    <a:pt x="11771" y="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3" name="Graphic 2">
              <a:extLst>
                <a:ext uri="{FF2B5EF4-FFF2-40B4-BE49-F238E27FC236}">
                  <a16:creationId xmlns:a16="http://schemas.microsoft.com/office/drawing/2014/main" id="{EF22B359-E7EB-A266-C317-EAE5D4194C0E}"/>
                </a:ext>
              </a:extLst>
            </p:cNvPr>
            <p:cNvGrpSpPr/>
            <p:nvPr/>
          </p:nvGrpSpPr>
          <p:grpSpPr>
            <a:xfrm>
              <a:off x="891787" y="-67859"/>
              <a:ext cx="2549749" cy="2593106"/>
              <a:chOff x="891787" y="-67859"/>
              <a:chExt cx="2549749" cy="2593106"/>
            </a:xfrm>
            <a:solidFill>
              <a:srgbClr val="D5C2A5"/>
            </a:solidFill>
          </p:grpSpPr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38D8A06B-46A5-8E5F-0226-5B2D075AAD7C}"/>
                  </a:ext>
                </a:extLst>
              </p:cNvPr>
              <p:cNvSpPr/>
              <p:nvPr/>
            </p:nvSpPr>
            <p:spPr>
              <a:xfrm>
                <a:off x="891787" y="-55972"/>
                <a:ext cx="87804" cy="53351"/>
              </a:xfrm>
              <a:custGeom>
                <a:avLst/>
                <a:gdLst>
                  <a:gd name="connsiteX0" fmla="*/ 2046 w 87804"/>
                  <a:gd name="connsiteY0" fmla="*/ 40673 h 53351"/>
                  <a:gd name="connsiteX1" fmla="*/ 25588 w 87804"/>
                  <a:gd name="connsiteY1" fmla="*/ 29549 h 53351"/>
                  <a:gd name="connsiteX2" fmla="*/ 39975 w 87804"/>
                  <a:gd name="connsiteY2" fmla="*/ 23659 h 53351"/>
                  <a:gd name="connsiteX3" fmla="*/ 49131 w 87804"/>
                  <a:gd name="connsiteY3" fmla="*/ 18424 h 53351"/>
                  <a:gd name="connsiteX4" fmla="*/ 60902 w 87804"/>
                  <a:gd name="connsiteY4" fmla="*/ 2064 h 53351"/>
                  <a:gd name="connsiteX5" fmla="*/ 72673 w 87804"/>
                  <a:gd name="connsiteY5" fmla="*/ 756 h 53351"/>
                  <a:gd name="connsiteX6" fmla="*/ 85752 w 87804"/>
                  <a:gd name="connsiteY6" fmla="*/ 756 h 53351"/>
                  <a:gd name="connsiteX7" fmla="*/ 86406 w 87804"/>
                  <a:gd name="connsiteY7" fmla="*/ 7954 h 53351"/>
                  <a:gd name="connsiteX8" fmla="*/ 79213 w 87804"/>
                  <a:gd name="connsiteY8" fmla="*/ 17115 h 53351"/>
                  <a:gd name="connsiteX9" fmla="*/ 68095 w 87804"/>
                  <a:gd name="connsiteY9" fmla="*/ 30858 h 53351"/>
                  <a:gd name="connsiteX10" fmla="*/ 53054 w 87804"/>
                  <a:gd name="connsiteY10" fmla="*/ 33475 h 53351"/>
                  <a:gd name="connsiteX11" fmla="*/ 39321 w 87804"/>
                  <a:gd name="connsiteY11" fmla="*/ 30203 h 53351"/>
                  <a:gd name="connsiteX12" fmla="*/ 19048 w 87804"/>
                  <a:gd name="connsiteY12" fmla="*/ 43291 h 53351"/>
                  <a:gd name="connsiteX13" fmla="*/ 3353 w 87804"/>
                  <a:gd name="connsiteY13" fmla="*/ 53107 h 53351"/>
                  <a:gd name="connsiteX14" fmla="*/ 1392 w 87804"/>
                  <a:gd name="connsiteY14" fmla="*/ 40673 h 53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7804" h="53351">
                    <a:moveTo>
                      <a:pt x="2046" y="40673"/>
                    </a:moveTo>
                    <a:cubicBezTo>
                      <a:pt x="6623" y="38056"/>
                      <a:pt x="20356" y="30858"/>
                      <a:pt x="25588" y="29549"/>
                    </a:cubicBezTo>
                    <a:cubicBezTo>
                      <a:pt x="30820" y="28240"/>
                      <a:pt x="36705" y="24968"/>
                      <a:pt x="39975" y="23659"/>
                    </a:cubicBezTo>
                    <a:cubicBezTo>
                      <a:pt x="43245" y="22350"/>
                      <a:pt x="47169" y="20387"/>
                      <a:pt x="49131" y="18424"/>
                    </a:cubicBezTo>
                    <a:cubicBezTo>
                      <a:pt x="51093" y="16461"/>
                      <a:pt x="58940" y="2719"/>
                      <a:pt x="60902" y="2064"/>
                    </a:cubicBezTo>
                    <a:cubicBezTo>
                      <a:pt x="62864" y="1410"/>
                      <a:pt x="69403" y="2064"/>
                      <a:pt x="72673" y="756"/>
                    </a:cubicBezTo>
                    <a:cubicBezTo>
                      <a:pt x="75289" y="101"/>
                      <a:pt x="82483" y="-553"/>
                      <a:pt x="85752" y="756"/>
                    </a:cubicBezTo>
                    <a:cubicBezTo>
                      <a:pt x="89022" y="2064"/>
                      <a:pt x="87714" y="6645"/>
                      <a:pt x="86406" y="7954"/>
                    </a:cubicBezTo>
                    <a:cubicBezTo>
                      <a:pt x="85752" y="9263"/>
                      <a:pt x="79867" y="14498"/>
                      <a:pt x="79213" y="17115"/>
                    </a:cubicBezTo>
                    <a:cubicBezTo>
                      <a:pt x="79213" y="19733"/>
                      <a:pt x="72019" y="30203"/>
                      <a:pt x="68095" y="30858"/>
                    </a:cubicBezTo>
                    <a:cubicBezTo>
                      <a:pt x="64172" y="32166"/>
                      <a:pt x="55670" y="35438"/>
                      <a:pt x="53054" y="33475"/>
                    </a:cubicBezTo>
                    <a:cubicBezTo>
                      <a:pt x="50439" y="32166"/>
                      <a:pt x="41937" y="28894"/>
                      <a:pt x="39321" y="30203"/>
                    </a:cubicBezTo>
                    <a:cubicBezTo>
                      <a:pt x="36705" y="31512"/>
                      <a:pt x="21664" y="41982"/>
                      <a:pt x="19048" y="43291"/>
                    </a:cubicBezTo>
                    <a:cubicBezTo>
                      <a:pt x="16433" y="44600"/>
                      <a:pt x="6623" y="55070"/>
                      <a:pt x="3353" y="53107"/>
                    </a:cubicBezTo>
                    <a:cubicBezTo>
                      <a:pt x="84" y="51798"/>
                      <a:pt x="-1224" y="41982"/>
                      <a:pt x="1392" y="406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F8DC55A7-79A9-77DD-DF1F-FB3A10E49008}"/>
                  </a:ext>
                </a:extLst>
              </p:cNvPr>
              <p:cNvSpPr/>
              <p:nvPr/>
            </p:nvSpPr>
            <p:spPr>
              <a:xfrm>
                <a:off x="3022789" y="-36958"/>
                <a:ext cx="45671" cy="45320"/>
              </a:xfrm>
              <a:custGeom>
                <a:avLst/>
                <a:gdLst>
                  <a:gd name="connsiteX0" fmla="*/ 340 w 45671"/>
                  <a:gd name="connsiteY0" fmla="*/ 22968 h 45320"/>
                  <a:gd name="connsiteX1" fmla="*/ 7534 w 45671"/>
                  <a:gd name="connsiteY1" fmla="*/ 21659 h 45320"/>
                  <a:gd name="connsiteX2" fmla="*/ 11458 w 45671"/>
                  <a:gd name="connsiteY2" fmla="*/ 16424 h 45320"/>
                  <a:gd name="connsiteX3" fmla="*/ 22575 w 45671"/>
                  <a:gd name="connsiteY3" fmla="*/ 18387 h 45320"/>
                  <a:gd name="connsiteX4" fmla="*/ 26499 w 45671"/>
                  <a:gd name="connsiteY4" fmla="*/ 15769 h 45320"/>
                  <a:gd name="connsiteX5" fmla="*/ 12766 w 45671"/>
                  <a:gd name="connsiteY5" fmla="*/ 6608 h 45320"/>
                  <a:gd name="connsiteX6" fmla="*/ 19959 w 45671"/>
                  <a:gd name="connsiteY6" fmla="*/ 3990 h 45320"/>
                  <a:gd name="connsiteX7" fmla="*/ 27807 w 45671"/>
                  <a:gd name="connsiteY7" fmla="*/ 64 h 45320"/>
                  <a:gd name="connsiteX8" fmla="*/ 31730 w 45671"/>
                  <a:gd name="connsiteY8" fmla="*/ 9880 h 45320"/>
                  <a:gd name="connsiteX9" fmla="*/ 42848 w 45671"/>
                  <a:gd name="connsiteY9" fmla="*/ 5953 h 45320"/>
                  <a:gd name="connsiteX10" fmla="*/ 37616 w 45671"/>
                  <a:gd name="connsiteY10" fmla="*/ 18387 h 45320"/>
                  <a:gd name="connsiteX11" fmla="*/ 44156 w 45671"/>
                  <a:gd name="connsiteY11" fmla="*/ 19696 h 45320"/>
                  <a:gd name="connsiteX12" fmla="*/ 40232 w 45671"/>
                  <a:gd name="connsiteY12" fmla="*/ 26240 h 45320"/>
                  <a:gd name="connsiteX13" fmla="*/ 45464 w 45671"/>
                  <a:gd name="connsiteY13" fmla="*/ 33438 h 45320"/>
                  <a:gd name="connsiteX14" fmla="*/ 33692 w 45671"/>
                  <a:gd name="connsiteY14" fmla="*/ 36055 h 45320"/>
                  <a:gd name="connsiteX15" fmla="*/ 30423 w 45671"/>
                  <a:gd name="connsiteY15" fmla="*/ 42599 h 45320"/>
                  <a:gd name="connsiteX16" fmla="*/ 22575 w 45671"/>
                  <a:gd name="connsiteY16" fmla="*/ 45217 h 45320"/>
                  <a:gd name="connsiteX17" fmla="*/ 14074 w 45671"/>
                  <a:gd name="connsiteY17" fmla="*/ 37364 h 45320"/>
                  <a:gd name="connsiteX18" fmla="*/ 17343 w 45671"/>
                  <a:gd name="connsiteY18" fmla="*/ 28857 h 45320"/>
                  <a:gd name="connsiteX19" fmla="*/ 5572 w 45671"/>
                  <a:gd name="connsiteY19" fmla="*/ 35401 h 45320"/>
                  <a:gd name="connsiteX20" fmla="*/ 340 w 45671"/>
                  <a:gd name="connsiteY20" fmla="*/ 22968 h 4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671" h="45320">
                    <a:moveTo>
                      <a:pt x="340" y="22968"/>
                    </a:moveTo>
                    <a:cubicBezTo>
                      <a:pt x="2956" y="20350"/>
                      <a:pt x="4918" y="22313"/>
                      <a:pt x="7534" y="21659"/>
                    </a:cubicBezTo>
                    <a:cubicBezTo>
                      <a:pt x="10150" y="21659"/>
                      <a:pt x="9496" y="15769"/>
                      <a:pt x="11458" y="16424"/>
                    </a:cubicBezTo>
                    <a:cubicBezTo>
                      <a:pt x="13419" y="16424"/>
                      <a:pt x="19305" y="16424"/>
                      <a:pt x="22575" y="18387"/>
                    </a:cubicBezTo>
                    <a:cubicBezTo>
                      <a:pt x="25845" y="20350"/>
                      <a:pt x="27153" y="17078"/>
                      <a:pt x="26499" y="15769"/>
                    </a:cubicBezTo>
                    <a:cubicBezTo>
                      <a:pt x="25845" y="14461"/>
                      <a:pt x="11458" y="8571"/>
                      <a:pt x="12766" y="6608"/>
                    </a:cubicBezTo>
                    <a:cubicBezTo>
                      <a:pt x="14074" y="4645"/>
                      <a:pt x="17343" y="4645"/>
                      <a:pt x="19959" y="3990"/>
                    </a:cubicBezTo>
                    <a:cubicBezTo>
                      <a:pt x="22575" y="3990"/>
                      <a:pt x="27153" y="-590"/>
                      <a:pt x="27807" y="64"/>
                    </a:cubicBezTo>
                    <a:cubicBezTo>
                      <a:pt x="28460" y="718"/>
                      <a:pt x="29115" y="9880"/>
                      <a:pt x="31730" y="9880"/>
                    </a:cubicBezTo>
                    <a:cubicBezTo>
                      <a:pt x="33692" y="9880"/>
                      <a:pt x="42194" y="3990"/>
                      <a:pt x="42848" y="5953"/>
                    </a:cubicBezTo>
                    <a:cubicBezTo>
                      <a:pt x="43502" y="7917"/>
                      <a:pt x="36962" y="17078"/>
                      <a:pt x="37616" y="18387"/>
                    </a:cubicBezTo>
                    <a:cubicBezTo>
                      <a:pt x="37616" y="19696"/>
                      <a:pt x="44156" y="18387"/>
                      <a:pt x="44156" y="19696"/>
                    </a:cubicBezTo>
                    <a:cubicBezTo>
                      <a:pt x="44156" y="21004"/>
                      <a:pt x="39578" y="24931"/>
                      <a:pt x="40232" y="26240"/>
                    </a:cubicBezTo>
                    <a:cubicBezTo>
                      <a:pt x="41540" y="27548"/>
                      <a:pt x="46772" y="32129"/>
                      <a:pt x="45464" y="33438"/>
                    </a:cubicBezTo>
                    <a:cubicBezTo>
                      <a:pt x="44810" y="34747"/>
                      <a:pt x="33692" y="34747"/>
                      <a:pt x="33692" y="36055"/>
                    </a:cubicBezTo>
                    <a:cubicBezTo>
                      <a:pt x="33692" y="37364"/>
                      <a:pt x="31076" y="41945"/>
                      <a:pt x="30423" y="42599"/>
                    </a:cubicBezTo>
                    <a:cubicBezTo>
                      <a:pt x="30423" y="43254"/>
                      <a:pt x="23883" y="45871"/>
                      <a:pt x="22575" y="45217"/>
                    </a:cubicBezTo>
                    <a:cubicBezTo>
                      <a:pt x="21267" y="43908"/>
                      <a:pt x="12111" y="38673"/>
                      <a:pt x="14074" y="37364"/>
                    </a:cubicBezTo>
                    <a:cubicBezTo>
                      <a:pt x="16035" y="36055"/>
                      <a:pt x="19305" y="29512"/>
                      <a:pt x="17343" y="28857"/>
                    </a:cubicBezTo>
                    <a:cubicBezTo>
                      <a:pt x="14727" y="28857"/>
                      <a:pt x="9496" y="35401"/>
                      <a:pt x="5572" y="35401"/>
                    </a:cubicBezTo>
                    <a:cubicBezTo>
                      <a:pt x="1648" y="35401"/>
                      <a:pt x="-968" y="24276"/>
                      <a:pt x="340" y="2296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E8BE0775-9CA2-99DD-59CE-0D9EC429BABE}"/>
                  </a:ext>
                </a:extLst>
              </p:cNvPr>
              <p:cNvSpPr/>
              <p:nvPr/>
            </p:nvSpPr>
            <p:spPr>
              <a:xfrm>
                <a:off x="3075558" y="-22497"/>
                <a:ext cx="5891" cy="10501"/>
              </a:xfrm>
              <a:custGeom>
                <a:avLst/>
                <a:gdLst>
                  <a:gd name="connsiteX0" fmla="*/ 3158 w 5891"/>
                  <a:gd name="connsiteY0" fmla="*/ 0 h 10501"/>
                  <a:gd name="connsiteX1" fmla="*/ 4466 w 5891"/>
                  <a:gd name="connsiteY1" fmla="*/ 10470 h 10501"/>
                  <a:gd name="connsiteX2" fmla="*/ 3158 w 5891"/>
                  <a:gd name="connsiteY2" fmla="*/ 0 h 10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91" h="10501">
                    <a:moveTo>
                      <a:pt x="3158" y="0"/>
                    </a:moveTo>
                    <a:cubicBezTo>
                      <a:pt x="5774" y="0"/>
                      <a:pt x="7082" y="9161"/>
                      <a:pt x="4466" y="10470"/>
                    </a:cubicBezTo>
                    <a:cubicBezTo>
                      <a:pt x="1850" y="11125"/>
                      <a:pt x="-3382" y="1309"/>
                      <a:pt x="315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A2D96433-DA01-2A34-9036-D5D1A02EDF8D}"/>
                  </a:ext>
                </a:extLst>
              </p:cNvPr>
              <p:cNvSpPr/>
              <p:nvPr/>
            </p:nvSpPr>
            <p:spPr>
              <a:xfrm>
                <a:off x="3071213" y="-9367"/>
                <a:ext cx="4002" cy="3496"/>
              </a:xfrm>
              <a:custGeom>
                <a:avLst/>
                <a:gdLst>
                  <a:gd name="connsiteX0" fmla="*/ 3579 w 4002"/>
                  <a:gd name="connsiteY0" fmla="*/ 612 h 3496"/>
                  <a:gd name="connsiteX1" fmla="*/ 963 w 4002"/>
                  <a:gd name="connsiteY1" fmla="*/ 3230 h 3496"/>
                  <a:gd name="connsiteX2" fmla="*/ 3579 w 4002"/>
                  <a:gd name="connsiteY2" fmla="*/ 612 h 3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2" h="3496">
                    <a:moveTo>
                      <a:pt x="3579" y="612"/>
                    </a:moveTo>
                    <a:cubicBezTo>
                      <a:pt x="4887" y="612"/>
                      <a:pt x="2925" y="4539"/>
                      <a:pt x="963" y="3230"/>
                    </a:cubicBezTo>
                    <a:cubicBezTo>
                      <a:pt x="-345" y="1921"/>
                      <a:pt x="-998" y="-1351"/>
                      <a:pt x="3579" y="6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032583A5-C622-E0A9-0005-F83B8C63E669}"/>
                  </a:ext>
                </a:extLst>
              </p:cNvPr>
              <p:cNvSpPr/>
              <p:nvPr/>
            </p:nvSpPr>
            <p:spPr>
              <a:xfrm>
                <a:off x="3007717" y="10825"/>
                <a:ext cx="4744" cy="5940"/>
              </a:xfrm>
              <a:custGeom>
                <a:avLst/>
                <a:gdLst>
                  <a:gd name="connsiteX0" fmla="*/ 1679 w 4744"/>
                  <a:gd name="connsiteY0" fmla="*/ 51 h 5940"/>
                  <a:gd name="connsiteX1" fmla="*/ 3641 w 4744"/>
                  <a:gd name="connsiteY1" fmla="*/ 5940 h 5940"/>
                  <a:gd name="connsiteX2" fmla="*/ 1679 w 4744"/>
                  <a:gd name="connsiteY2" fmla="*/ 51 h 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44" h="5940">
                    <a:moveTo>
                      <a:pt x="1679" y="51"/>
                    </a:moveTo>
                    <a:cubicBezTo>
                      <a:pt x="4949" y="-604"/>
                      <a:pt x="5603" y="5286"/>
                      <a:pt x="3641" y="5940"/>
                    </a:cubicBezTo>
                    <a:cubicBezTo>
                      <a:pt x="1679" y="5940"/>
                      <a:pt x="-2245" y="705"/>
                      <a:pt x="1679" y="5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4F6FECB3-C818-112D-39AB-90614901B103}"/>
                  </a:ext>
                </a:extLst>
              </p:cNvPr>
              <p:cNvSpPr/>
              <p:nvPr/>
            </p:nvSpPr>
            <p:spPr>
              <a:xfrm>
                <a:off x="2832519" y="105890"/>
                <a:ext cx="16365" cy="14332"/>
              </a:xfrm>
              <a:custGeom>
                <a:avLst/>
                <a:gdLst>
                  <a:gd name="connsiteX0" fmla="*/ 962 w 16365"/>
                  <a:gd name="connsiteY0" fmla="*/ 527 h 14332"/>
                  <a:gd name="connsiteX1" fmla="*/ 9463 w 16365"/>
                  <a:gd name="connsiteY1" fmla="*/ 2490 h 14332"/>
                  <a:gd name="connsiteX2" fmla="*/ 16003 w 16365"/>
                  <a:gd name="connsiteY2" fmla="*/ 9034 h 14332"/>
                  <a:gd name="connsiteX3" fmla="*/ 6847 w 16365"/>
                  <a:gd name="connsiteY3" fmla="*/ 14269 h 14332"/>
                  <a:gd name="connsiteX4" fmla="*/ 4231 w 16365"/>
                  <a:gd name="connsiteY4" fmla="*/ 7725 h 14332"/>
                  <a:gd name="connsiteX5" fmla="*/ 962 w 16365"/>
                  <a:gd name="connsiteY5" fmla="*/ 527 h 1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65" h="14332">
                    <a:moveTo>
                      <a:pt x="962" y="527"/>
                    </a:moveTo>
                    <a:cubicBezTo>
                      <a:pt x="2923" y="-782"/>
                      <a:pt x="7501" y="527"/>
                      <a:pt x="9463" y="2490"/>
                    </a:cubicBezTo>
                    <a:cubicBezTo>
                      <a:pt x="11425" y="4453"/>
                      <a:pt x="17965" y="7071"/>
                      <a:pt x="16003" y="9034"/>
                    </a:cubicBezTo>
                    <a:cubicBezTo>
                      <a:pt x="14041" y="10343"/>
                      <a:pt x="8155" y="14923"/>
                      <a:pt x="6847" y="14269"/>
                    </a:cubicBezTo>
                    <a:cubicBezTo>
                      <a:pt x="5539" y="13615"/>
                      <a:pt x="6847" y="8379"/>
                      <a:pt x="4231" y="7725"/>
                    </a:cubicBezTo>
                    <a:cubicBezTo>
                      <a:pt x="1616" y="7725"/>
                      <a:pt x="-1654" y="2490"/>
                      <a:pt x="962" y="52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3F4DF149-FC0F-AEF6-413B-CBA34BA1B59F}"/>
                  </a:ext>
                </a:extLst>
              </p:cNvPr>
              <p:cNvSpPr/>
              <p:nvPr/>
            </p:nvSpPr>
            <p:spPr>
              <a:xfrm>
                <a:off x="2850484" y="53804"/>
                <a:ext cx="73674" cy="78966"/>
              </a:xfrm>
              <a:custGeom>
                <a:avLst/>
                <a:gdLst>
                  <a:gd name="connsiteX0" fmla="*/ 0 w 73674"/>
                  <a:gd name="connsiteY0" fmla="*/ 48686 h 78966"/>
                  <a:gd name="connsiteX1" fmla="*/ 9809 w 73674"/>
                  <a:gd name="connsiteY1" fmla="*/ 53267 h 78966"/>
                  <a:gd name="connsiteX2" fmla="*/ 7847 w 73674"/>
                  <a:gd name="connsiteY2" fmla="*/ 41488 h 78966"/>
                  <a:gd name="connsiteX3" fmla="*/ 15041 w 73674"/>
                  <a:gd name="connsiteY3" fmla="*/ 44760 h 78966"/>
                  <a:gd name="connsiteX4" fmla="*/ 18965 w 73674"/>
                  <a:gd name="connsiteY4" fmla="*/ 37562 h 78966"/>
                  <a:gd name="connsiteX5" fmla="*/ 22889 w 73674"/>
                  <a:gd name="connsiteY5" fmla="*/ 48686 h 78966"/>
                  <a:gd name="connsiteX6" fmla="*/ 31390 w 73674"/>
                  <a:gd name="connsiteY6" fmla="*/ 53267 h 78966"/>
                  <a:gd name="connsiteX7" fmla="*/ 35968 w 73674"/>
                  <a:gd name="connsiteY7" fmla="*/ 44106 h 78966"/>
                  <a:gd name="connsiteX8" fmla="*/ 28120 w 73674"/>
                  <a:gd name="connsiteY8" fmla="*/ 29055 h 78966"/>
                  <a:gd name="connsiteX9" fmla="*/ 39238 w 73674"/>
                  <a:gd name="connsiteY9" fmla="*/ 31672 h 78966"/>
                  <a:gd name="connsiteX10" fmla="*/ 44469 w 73674"/>
                  <a:gd name="connsiteY10" fmla="*/ 38216 h 78966"/>
                  <a:gd name="connsiteX11" fmla="*/ 47739 w 73674"/>
                  <a:gd name="connsiteY11" fmla="*/ 31018 h 78966"/>
                  <a:gd name="connsiteX12" fmla="*/ 54932 w 73674"/>
                  <a:gd name="connsiteY12" fmla="*/ 29055 h 78966"/>
                  <a:gd name="connsiteX13" fmla="*/ 56240 w 73674"/>
                  <a:gd name="connsiteY13" fmla="*/ 23165 h 78966"/>
                  <a:gd name="connsiteX14" fmla="*/ 47085 w 73674"/>
                  <a:gd name="connsiteY14" fmla="*/ 17930 h 78966"/>
                  <a:gd name="connsiteX15" fmla="*/ 53624 w 73674"/>
                  <a:gd name="connsiteY15" fmla="*/ 14004 h 78966"/>
                  <a:gd name="connsiteX16" fmla="*/ 62126 w 73674"/>
                  <a:gd name="connsiteY16" fmla="*/ 14004 h 78966"/>
                  <a:gd name="connsiteX17" fmla="*/ 61472 w 73674"/>
                  <a:gd name="connsiteY17" fmla="*/ 262 h 78966"/>
                  <a:gd name="connsiteX18" fmla="*/ 73243 w 73674"/>
                  <a:gd name="connsiteY18" fmla="*/ 4842 h 78966"/>
                  <a:gd name="connsiteX19" fmla="*/ 71281 w 73674"/>
                  <a:gd name="connsiteY19" fmla="*/ 15967 h 78966"/>
                  <a:gd name="connsiteX20" fmla="*/ 63434 w 73674"/>
                  <a:gd name="connsiteY20" fmla="*/ 22511 h 78966"/>
                  <a:gd name="connsiteX21" fmla="*/ 62780 w 73674"/>
                  <a:gd name="connsiteY21" fmla="*/ 32981 h 78966"/>
                  <a:gd name="connsiteX22" fmla="*/ 56894 w 73674"/>
                  <a:gd name="connsiteY22" fmla="*/ 36907 h 78966"/>
                  <a:gd name="connsiteX23" fmla="*/ 58202 w 73674"/>
                  <a:gd name="connsiteY23" fmla="*/ 44106 h 78966"/>
                  <a:gd name="connsiteX24" fmla="*/ 53624 w 73674"/>
                  <a:gd name="connsiteY24" fmla="*/ 48686 h 78966"/>
                  <a:gd name="connsiteX25" fmla="*/ 50355 w 73674"/>
                  <a:gd name="connsiteY25" fmla="*/ 56539 h 78966"/>
                  <a:gd name="connsiteX26" fmla="*/ 47085 w 73674"/>
                  <a:gd name="connsiteY26" fmla="*/ 59811 h 78966"/>
                  <a:gd name="connsiteX27" fmla="*/ 47085 w 73674"/>
                  <a:gd name="connsiteY27" fmla="*/ 66355 h 78966"/>
                  <a:gd name="connsiteX28" fmla="*/ 38583 w 73674"/>
                  <a:gd name="connsiteY28" fmla="*/ 68973 h 78966"/>
                  <a:gd name="connsiteX29" fmla="*/ 30082 w 73674"/>
                  <a:gd name="connsiteY29" fmla="*/ 65701 h 78966"/>
                  <a:gd name="connsiteX30" fmla="*/ 29428 w 73674"/>
                  <a:gd name="connsiteY30" fmla="*/ 74208 h 78966"/>
                  <a:gd name="connsiteX31" fmla="*/ 21581 w 73674"/>
                  <a:gd name="connsiteY31" fmla="*/ 73553 h 78966"/>
                  <a:gd name="connsiteX32" fmla="*/ 18965 w 73674"/>
                  <a:gd name="connsiteY32" fmla="*/ 78788 h 78966"/>
                  <a:gd name="connsiteX33" fmla="*/ 12425 w 73674"/>
                  <a:gd name="connsiteY33" fmla="*/ 77480 h 78966"/>
                  <a:gd name="connsiteX34" fmla="*/ 9155 w 73674"/>
                  <a:gd name="connsiteY34" fmla="*/ 71590 h 78966"/>
                  <a:gd name="connsiteX35" fmla="*/ 1962 w 73674"/>
                  <a:gd name="connsiteY35" fmla="*/ 67664 h 78966"/>
                  <a:gd name="connsiteX36" fmla="*/ 5232 w 73674"/>
                  <a:gd name="connsiteY36" fmla="*/ 61120 h 78966"/>
                  <a:gd name="connsiteX37" fmla="*/ 3924 w 73674"/>
                  <a:gd name="connsiteY37" fmla="*/ 56539 h 78966"/>
                  <a:gd name="connsiteX38" fmla="*/ 1308 w 73674"/>
                  <a:gd name="connsiteY38" fmla="*/ 48686 h 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3674" h="78966">
                    <a:moveTo>
                      <a:pt x="0" y="48686"/>
                    </a:moveTo>
                    <a:cubicBezTo>
                      <a:pt x="2616" y="49995"/>
                      <a:pt x="9809" y="56539"/>
                      <a:pt x="9809" y="53267"/>
                    </a:cubicBezTo>
                    <a:cubicBezTo>
                      <a:pt x="9809" y="49995"/>
                      <a:pt x="4577" y="41488"/>
                      <a:pt x="7847" y="41488"/>
                    </a:cubicBezTo>
                    <a:cubicBezTo>
                      <a:pt x="11117" y="41488"/>
                      <a:pt x="13733" y="46723"/>
                      <a:pt x="15041" y="44760"/>
                    </a:cubicBezTo>
                    <a:cubicBezTo>
                      <a:pt x="16349" y="42797"/>
                      <a:pt x="15041" y="35599"/>
                      <a:pt x="18965" y="37562"/>
                    </a:cubicBezTo>
                    <a:cubicBezTo>
                      <a:pt x="22889" y="39525"/>
                      <a:pt x="21581" y="47378"/>
                      <a:pt x="22889" y="48686"/>
                    </a:cubicBezTo>
                    <a:cubicBezTo>
                      <a:pt x="24196" y="49995"/>
                      <a:pt x="30082" y="54576"/>
                      <a:pt x="31390" y="53267"/>
                    </a:cubicBezTo>
                    <a:cubicBezTo>
                      <a:pt x="32044" y="51958"/>
                      <a:pt x="35968" y="44760"/>
                      <a:pt x="35968" y="44106"/>
                    </a:cubicBezTo>
                    <a:cubicBezTo>
                      <a:pt x="35968" y="43451"/>
                      <a:pt x="22234" y="30364"/>
                      <a:pt x="28120" y="29055"/>
                    </a:cubicBezTo>
                    <a:cubicBezTo>
                      <a:pt x="34660" y="27746"/>
                      <a:pt x="37930" y="29709"/>
                      <a:pt x="39238" y="31672"/>
                    </a:cubicBezTo>
                    <a:cubicBezTo>
                      <a:pt x="40545" y="33636"/>
                      <a:pt x="41853" y="36907"/>
                      <a:pt x="44469" y="38216"/>
                    </a:cubicBezTo>
                    <a:cubicBezTo>
                      <a:pt x="47085" y="39525"/>
                      <a:pt x="46431" y="32981"/>
                      <a:pt x="47739" y="31018"/>
                    </a:cubicBezTo>
                    <a:cubicBezTo>
                      <a:pt x="49047" y="29055"/>
                      <a:pt x="53624" y="31018"/>
                      <a:pt x="54932" y="29055"/>
                    </a:cubicBezTo>
                    <a:cubicBezTo>
                      <a:pt x="55587" y="27746"/>
                      <a:pt x="57548" y="24474"/>
                      <a:pt x="56240" y="23165"/>
                    </a:cubicBezTo>
                    <a:cubicBezTo>
                      <a:pt x="54932" y="21857"/>
                      <a:pt x="47739" y="21202"/>
                      <a:pt x="47085" y="17930"/>
                    </a:cubicBezTo>
                    <a:cubicBezTo>
                      <a:pt x="47085" y="14658"/>
                      <a:pt x="51663" y="14004"/>
                      <a:pt x="53624" y="14004"/>
                    </a:cubicBezTo>
                    <a:cubicBezTo>
                      <a:pt x="56240" y="14004"/>
                      <a:pt x="60818" y="14004"/>
                      <a:pt x="62126" y="14004"/>
                    </a:cubicBezTo>
                    <a:cubicBezTo>
                      <a:pt x="63434" y="13349"/>
                      <a:pt x="58202" y="1570"/>
                      <a:pt x="61472" y="262"/>
                    </a:cubicBezTo>
                    <a:cubicBezTo>
                      <a:pt x="64742" y="-1047"/>
                      <a:pt x="71936" y="2879"/>
                      <a:pt x="73243" y="4842"/>
                    </a:cubicBezTo>
                    <a:cubicBezTo>
                      <a:pt x="74551" y="7460"/>
                      <a:pt x="72589" y="15313"/>
                      <a:pt x="71281" y="15967"/>
                    </a:cubicBezTo>
                    <a:cubicBezTo>
                      <a:pt x="69973" y="16621"/>
                      <a:pt x="62780" y="21202"/>
                      <a:pt x="63434" y="22511"/>
                    </a:cubicBezTo>
                    <a:cubicBezTo>
                      <a:pt x="63434" y="23820"/>
                      <a:pt x="65396" y="31018"/>
                      <a:pt x="62780" y="32981"/>
                    </a:cubicBezTo>
                    <a:cubicBezTo>
                      <a:pt x="60164" y="34290"/>
                      <a:pt x="56240" y="33636"/>
                      <a:pt x="56894" y="36907"/>
                    </a:cubicBezTo>
                    <a:cubicBezTo>
                      <a:pt x="57548" y="40179"/>
                      <a:pt x="60164" y="42143"/>
                      <a:pt x="58202" y="44106"/>
                    </a:cubicBezTo>
                    <a:cubicBezTo>
                      <a:pt x="56894" y="45415"/>
                      <a:pt x="52971" y="45415"/>
                      <a:pt x="53624" y="48686"/>
                    </a:cubicBezTo>
                    <a:cubicBezTo>
                      <a:pt x="53624" y="51958"/>
                      <a:pt x="51663" y="55885"/>
                      <a:pt x="50355" y="56539"/>
                    </a:cubicBezTo>
                    <a:cubicBezTo>
                      <a:pt x="49047" y="57194"/>
                      <a:pt x="47085" y="57848"/>
                      <a:pt x="47085" y="59811"/>
                    </a:cubicBezTo>
                    <a:cubicBezTo>
                      <a:pt x="47085" y="61774"/>
                      <a:pt x="49701" y="64392"/>
                      <a:pt x="47085" y="66355"/>
                    </a:cubicBezTo>
                    <a:cubicBezTo>
                      <a:pt x="44469" y="68318"/>
                      <a:pt x="39891" y="69627"/>
                      <a:pt x="38583" y="68973"/>
                    </a:cubicBezTo>
                    <a:cubicBezTo>
                      <a:pt x="37275" y="67664"/>
                      <a:pt x="31390" y="64392"/>
                      <a:pt x="30082" y="65701"/>
                    </a:cubicBezTo>
                    <a:cubicBezTo>
                      <a:pt x="29428" y="67009"/>
                      <a:pt x="31390" y="72899"/>
                      <a:pt x="29428" y="74208"/>
                    </a:cubicBezTo>
                    <a:cubicBezTo>
                      <a:pt x="27466" y="75516"/>
                      <a:pt x="21581" y="73553"/>
                      <a:pt x="21581" y="73553"/>
                    </a:cubicBezTo>
                    <a:cubicBezTo>
                      <a:pt x="21581" y="73553"/>
                      <a:pt x="20273" y="78134"/>
                      <a:pt x="18965" y="78788"/>
                    </a:cubicBezTo>
                    <a:cubicBezTo>
                      <a:pt x="17657" y="79443"/>
                      <a:pt x="13733" y="78134"/>
                      <a:pt x="12425" y="77480"/>
                    </a:cubicBezTo>
                    <a:cubicBezTo>
                      <a:pt x="11117" y="77480"/>
                      <a:pt x="11117" y="72244"/>
                      <a:pt x="9155" y="71590"/>
                    </a:cubicBezTo>
                    <a:cubicBezTo>
                      <a:pt x="7847" y="71590"/>
                      <a:pt x="1308" y="68973"/>
                      <a:pt x="1962" y="67664"/>
                    </a:cubicBezTo>
                    <a:cubicBezTo>
                      <a:pt x="2616" y="66355"/>
                      <a:pt x="5232" y="63083"/>
                      <a:pt x="5232" y="61120"/>
                    </a:cubicBezTo>
                    <a:cubicBezTo>
                      <a:pt x="5232" y="59157"/>
                      <a:pt x="4577" y="57848"/>
                      <a:pt x="3924" y="56539"/>
                    </a:cubicBezTo>
                    <a:cubicBezTo>
                      <a:pt x="3270" y="55230"/>
                      <a:pt x="-1308" y="47378"/>
                      <a:pt x="1308" y="486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D5B7B4B1-5F4D-0CDE-B5A5-2F3D54AC1A15}"/>
                  </a:ext>
                </a:extLst>
              </p:cNvPr>
              <p:cNvSpPr/>
              <p:nvPr/>
            </p:nvSpPr>
            <p:spPr>
              <a:xfrm>
                <a:off x="2846521" y="129163"/>
                <a:ext cx="8837" cy="10175"/>
              </a:xfrm>
              <a:custGeom>
                <a:avLst/>
                <a:gdLst>
                  <a:gd name="connsiteX0" fmla="*/ 3963 w 8837"/>
                  <a:gd name="connsiteY0" fmla="*/ 158 h 10175"/>
                  <a:gd name="connsiteX1" fmla="*/ 8540 w 8837"/>
                  <a:gd name="connsiteY1" fmla="*/ 8665 h 10175"/>
                  <a:gd name="connsiteX2" fmla="*/ 39 w 8837"/>
                  <a:gd name="connsiteY2" fmla="*/ 8665 h 10175"/>
                  <a:gd name="connsiteX3" fmla="*/ 3963 w 8837"/>
                  <a:gd name="connsiteY3" fmla="*/ 158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37" h="10175">
                    <a:moveTo>
                      <a:pt x="3963" y="158"/>
                    </a:moveTo>
                    <a:cubicBezTo>
                      <a:pt x="6578" y="1466"/>
                      <a:pt x="9848" y="7356"/>
                      <a:pt x="8540" y="8665"/>
                    </a:cubicBezTo>
                    <a:cubicBezTo>
                      <a:pt x="7232" y="9973"/>
                      <a:pt x="-615" y="11282"/>
                      <a:pt x="39" y="8665"/>
                    </a:cubicBezTo>
                    <a:cubicBezTo>
                      <a:pt x="39" y="6047"/>
                      <a:pt x="1347" y="-1151"/>
                      <a:pt x="3963" y="15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1AE09720-3E64-6AFE-37C1-DB6F2D7D6E36}"/>
                  </a:ext>
                </a:extLst>
              </p:cNvPr>
              <p:cNvSpPr/>
              <p:nvPr/>
            </p:nvSpPr>
            <p:spPr>
              <a:xfrm>
                <a:off x="2867484" y="150472"/>
                <a:ext cx="44623" cy="24132"/>
              </a:xfrm>
              <a:custGeom>
                <a:avLst/>
                <a:gdLst>
                  <a:gd name="connsiteX0" fmla="*/ 1311 w 44623"/>
                  <a:gd name="connsiteY0" fmla="*/ 10259 h 24132"/>
                  <a:gd name="connsiteX1" fmla="*/ 8504 w 44623"/>
                  <a:gd name="connsiteY1" fmla="*/ 12877 h 24132"/>
                  <a:gd name="connsiteX2" fmla="*/ 12428 w 44623"/>
                  <a:gd name="connsiteY2" fmla="*/ 2406 h 24132"/>
                  <a:gd name="connsiteX3" fmla="*/ 20930 w 44623"/>
                  <a:gd name="connsiteY3" fmla="*/ 3061 h 24132"/>
                  <a:gd name="connsiteX4" fmla="*/ 26162 w 44623"/>
                  <a:gd name="connsiteY4" fmla="*/ 443 h 24132"/>
                  <a:gd name="connsiteX5" fmla="*/ 28778 w 44623"/>
                  <a:gd name="connsiteY5" fmla="*/ 6987 h 24132"/>
                  <a:gd name="connsiteX6" fmla="*/ 38587 w 44623"/>
                  <a:gd name="connsiteY6" fmla="*/ 10259 h 24132"/>
                  <a:gd name="connsiteX7" fmla="*/ 44472 w 44623"/>
                  <a:gd name="connsiteY7" fmla="*/ 17457 h 24132"/>
                  <a:gd name="connsiteX8" fmla="*/ 37279 w 44623"/>
                  <a:gd name="connsiteY8" fmla="*/ 22038 h 24132"/>
                  <a:gd name="connsiteX9" fmla="*/ 18968 w 44623"/>
                  <a:gd name="connsiteY9" fmla="*/ 24001 h 24132"/>
                  <a:gd name="connsiteX10" fmla="*/ 5889 w 44623"/>
                  <a:gd name="connsiteY10" fmla="*/ 18112 h 24132"/>
                  <a:gd name="connsiteX11" fmla="*/ 1311 w 44623"/>
                  <a:gd name="connsiteY11" fmla="*/ 10259 h 2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623" h="24132">
                    <a:moveTo>
                      <a:pt x="1311" y="10259"/>
                    </a:moveTo>
                    <a:cubicBezTo>
                      <a:pt x="2619" y="10259"/>
                      <a:pt x="5235" y="13531"/>
                      <a:pt x="8504" y="12877"/>
                    </a:cubicBezTo>
                    <a:cubicBezTo>
                      <a:pt x="11774" y="12222"/>
                      <a:pt x="8504" y="3715"/>
                      <a:pt x="12428" y="2406"/>
                    </a:cubicBezTo>
                    <a:cubicBezTo>
                      <a:pt x="16352" y="1752"/>
                      <a:pt x="18968" y="2406"/>
                      <a:pt x="20930" y="3061"/>
                    </a:cubicBezTo>
                    <a:cubicBezTo>
                      <a:pt x="22892" y="3715"/>
                      <a:pt x="24854" y="-1520"/>
                      <a:pt x="26162" y="443"/>
                    </a:cubicBezTo>
                    <a:cubicBezTo>
                      <a:pt x="27470" y="1752"/>
                      <a:pt x="26815" y="5024"/>
                      <a:pt x="28778" y="6987"/>
                    </a:cubicBezTo>
                    <a:cubicBezTo>
                      <a:pt x="30739" y="8296"/>
                      <a:pt x="36625" y="8950"/>
                      <a:pt x="38587" y="10259"/>
                    </a:cubicBezTo>
                    <a:cubicBezTo>
                      <a:pt x="40549" y="11568"/>
                      <a:pt x="43819" y="14840"/>
                      <a:pt x="44472" y="17457"/>
                    </a:cubicBezTo>
                    <a:cubicBezTo>
                      <a:pt x="45127" y="20075"/>
                      <a:pt x="43819" y="21384"/>
                      <a:pt x="37279" y="22038"/>
                    </a:cubicBezTo>
                    <a:cubicBezTo>
                      <a:pt x="30739" y="22692"/>
                      <a:pt x="24200" y="24656"/>
                      <a:pt x="18968" y="24001"/>
                    </a:cubicBezTo>
                    <a:cubicBezTo>
                      <a:pt x="13736" y="23347"/>
                      <a:pt x="8504" y="18766"/>
                      <a:pt x="5889" y="18112"/>
                    </a:cubicBezTo>
                    <a:cubicBezTo>
                      <a:pt x="3273" y="17457"/>
                      <a:pt x="-2613" y="8950"/>
                      <a:pt x="1311" y="1025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8F6C7A29-39DB-D800-1BB8-8D13394F2EE5}"/>
                  </a:ext>
                </a:extLst>
              </p:cNvPr>
              <p:cNvSpPr/>
              <p:nvPr/>
            </p:nvSpPr>
            <p:spPr>
              <a:xfrm>
                <a:off x="2900342" y="110109"/>
                <a:ext cx="46273" cy="53944"/>
              </a:xfrm>
              <a:custGeom>
                <a:avLst/>
                <a:gdLst>
                  <a:gd name="connsiteX0" fmla="*/ 1804 w 46273"/>
                  <a:gd name="connsiteY0" fmla="*/ 34262 h 53944"/>
                  <a:gd name="connsiteX1" fmla="*/ 496 w 46273"/>
                  <a:gd name="connsiteY1" fmla="*/ 25755 h 53944"/>
                  <a:gd name="connsiteX2" fmla="*/ 8998 w 46273"/>
                  <a:gd name="connsiteY2" fmla="*/ 12013 h 53944"/>
                  <a:gd name="connsiteX3" fmla="*/ 16191 w 46273"/>
                  <a:gd name="connsiteY3" fmla="*/ 13322 h 53944"/>
                  <a:gd name="connsiteX4" fmla="*/ 20769 w 46273"/>
                  <a:gd name="connsiteY4" fmla="*/ 12013 h 53944"/>
                  <a:gd name="connsiteX5" fmla="*/ 16845 w 46273"/>
                  <a:gd name="connsiteY5" fmla="*/ 4160 h 53944"/>
                  <a:gd name="connsiteX6" fmla="*/ 26655 w 46273"/>
                  <a:gd name="connsiteY6" fmla="*/ 4160 h 53944"/>
                  <a:gd name="connsiteX7" fmla="*/ 35156 w 46273"/>
                  <a:gd name="connsiteY7" fmla="*/ 234 h 53944"/>
                  <a:gd name="connsiteX8" fmla="*/ 41696 w 46273"/>
                  <a:gd name="connsiteY8" fmla="*/ 6123 h 53944"/>
                  <a:gd name="connsiteX9" fmla="*/ 46273 w 46273"/>
                  <a:gd name="connsiteY9" fmla="*/ 12667 h 53944"/>
                  <a:gd name="connsiteX10" fmla="*/ 41696 w 46273"/>
                  <a:gd name="connsiteY10" fmla="*/ 23138 h 53944"/>
                  <a:gd name="connsiteX11" fmla="*/ 34502 w 46273"/>
                  <a:gd name="connsiteY11" fmla="*/ 29681 h 53944"/>
                  <a:gd name="connsiteX12" fmla="*/ 35156 w 46273"/>
                  <a:gd name="connsiteY12" fmla="*/ 36880 h 53944"/>
                  <a:gd name="connsiteX13" fmla="*/ 28617 w 46273"/>
                  <a:gd name="connsiteY13" fmla="*/ 40806 h 53944"/>
                  <a:gd name="connsiteX14" fmla="*/ 31232 w 46273"/>
                  <a:gd name="connsiteY14" fmla="*/ 48004 h 53944"/>
                  <a:gd name="connsiteX15" fmla="*/ 22731 w 46273"/>
                  <a:gd name="connsiteY15" fmla="*/ 53894 h 53944"/>
                  <a:gd name="connsiteX16" fmla="*/ 16191 w 46273"/>
                  <a:gd name="connsiteY16" fmla="*/ 48004 h 53944"/>
                  <a:gd name="connsiteX17" fmla="*/ 16191 w 46273"/>
                  <a:gd name="connsiteY17" fmla="*/ 30990 h 53944"/>
                  <a:gd name="connsiteX18" fmla="*/ 10960 w 46273"/>
                  <a:gd name="connsiteY18" fmla="*/ 43424 h 53944"/>
                  <a:gd name="connsiteX19" fmla="*/ 4420 w 46273"/>
                  <a:gd name="connsiteY19" fmla="*/ 39497 h 53944"/>
                  <a:gd name="connsiteX20" fmla="*/ 1804 w 46273"/>
                  <a:gd name="connsiteY20" fmla="*/ 34262 h 5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273" h="53944">
                    <a:moveTo>
                      <a:pt x="1804" y="34262"/>
                    </a:moveTo>
                    <a:cubicBezTo>
                      <a:pt x="3112" y="30990"/>
                      <a:pt x="-1466" y="29027"/>
                      <a:pt x="496" y="25755"/>
                    </a:cubicBezTo>
                    <a:cubicBezTo>
                      <a:pt x="1804" y="22483"/>
                      <a:pt x="6382" y="12013"/>
                      <a:pt x="8998" y="12013"/>
                    </a:cubicBezTo>
                    <a:cubicBezTo>
                      <a:pt x="11614" y="12013"/>
                      <a:pt x="14230" y="13322"/>
                      <a:pt x="16191" y="13322"/>
                    </a:cubicBezTo>
                    <a:cubicBezTo>
                      <a:pt x="17499" y="13322"/>
                      <a:pt x="21423" y="13322"/>
                      <a:pt x="20769" y="12013"/>
                    </a:cubicBezTo>
                    <a:cubicBezTo>
                      <a:pt x="20769" y="10704"/>
                      <a:pt x="13575" y="4160"/>
                      <a:pt x="16845" y="4160"/>
                    </a:cubicBezTo>
                    <a:cubicBezTo>
                      <a:pt x="20115" y="4160"/>
                      <a:pt x="24693" y="5469"/>
                      <a:pt x="26655" y="4160"/>
                    </a:cubicBezTo>
                    <a:cubicBezTo>
                      <a:pt x="29271" y="3506"/>
                      <a:pt x="33848" y="-1075"/>
                      <a:pt x="35156" y="234"/>
                    </a:cubicBezTo>
                    <a:cubicBezTo>
                      <a:pt x="36464" y="1543"/>
                      <a:pt x="39734" y="4815"/>
                      <a:pt x="41696" y="6123"/>
                    </a:cubicBezTo>
                    <a:cubicBezTo>
                      <a:pt x="43004" y="7432"/>
                      <a:pt x="46273" y="11359"/>
                      <a:pt x="46273" y="12667"/>
                    </a:cubicBezTo>
                    <a:cubicBezTo>
                      <a:pt x="46273" y="13976"/>
                      <a:pt x="44312" y="19866"/>
                      <a:pt x="41696" y="23138"/>
                    </a:cubicBezTo>
                    <a:cubicBezTo>
                      <a:pt x="39080" y="25755"/>
                      <a:pt x="33848" y="28373"/>
                      <a:pt x="34502" y="29681"/>
                    </a:cubicBezTo>
                    <a:cubicBezTo>
                      <a:pt x="35156" y="30990"/>
                      <a:pt x="36464" y="35571"/>
                      <a:pt x="35156" y="36880"/>
                    </a:cubicBezTo>
                    <a:cubicBezTo>
                      <a:pt x="33848" y="38188"/>
                      <a:pt x="27963" y="39497"/>
                      <a:pt x="28617" y="40806"/>
                    </a:cubicBezTo>
                    <a:cubicBezTo>
                      <a:pt x="29271" y="42769"/>
                      <a:pt x="32540" y="47350"/>
                      <a:pt x="31232" y="48004"/>
                    </a:cubicBezTo>
                    <a:cubicBezTo>
                      <a:pt x="29924" y="48659"/>
                      <a:pt x="26655" y="54548"/>
                      <a:pt x="22731" y="53894"/>
                    </a:cubicBezTo>
                    <a:cubicBezTo>
                      <a:pt x="18807" y="53239"/>
                      <a:pt x="15538" y="50622"/>
                      <a:pt x="16191" y="48004"/>
                    </a:cubicBezTo>
                    <a:cubicBezTo>
                      <a:pt x="16191" y="45387"/>
                      <a:pt x="17499" y="29681"/>
                      <a:pt x="16191" y="30990"/>
                    </a:cubicBezTo>
                    <a:cubicBezTo>
                      <a:pt x="14230" y="32299"/>
                      <a:pt x="13575" y="43424"/>
                      <a:pt x="10960" y="43424"/>
                    </a:cubicBezTo>
                    <a:cubicBezTo>
                      <a:pt x="8344" y="43424"/>
                      <a:pt x="5074" y="40806"/>
                      <a:pt x="4420" y="39497"/>
                    </a:cubicBezTo>
                    <a:cubicBezTo>
                      <a:pt x="3766" y="38188"/>
                      <a:pt x="1150" y="36225"/>
                      <a:pt x="1804" y="342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9F2D8DE5-9387-5906-2FEB-0C8C8132F37A}"/>
                  </a:ext>
                </a:extLst>
              </p:cNvPr>
              <p:cNvSpPr/>
              <p:nvPr/>
            </p:nvSpPr>
            <p:spPr>
              <a:xfrm>
                <a:off x="2925035" y="94637"/>
                <a:ext cx="11934" cy="10554"/>
              </a:xfrm>
              <a:custGeom>
                <a:avLst/>
                <a:gdLst>
                  <a:gd name="connsiteX0" fmla="*/ 1308 w 11934"/>
                  <a:gd name="connsiteY0" fmla="*/ 654 h 10554"/>
                  <a:gd name="connsiteX1" fmla="*/ 11771 w 11934"/>
                  <a:gd name="connsiteY1" fmla="*/ 5235 h 10554"/>
                  <a:gd name="connsiteX2" fmla="*/ 11117 w 11934"/>
                  <a:gd name="connsiteY2" fmla="*/ 10470 h 10554"/>
                  <a:gd name="connsiteX3" fmla="*/ 1962 w 11934"/>
                  <a:gd name="connsiteY3" fmla="*/ 5235 h 10554"/>
                  <a:gd name="connsiteX4" fmla="*/ 1962 w 11934"/>
                  <a:gd name="connsiteY4" fmla="*/ 0 h 1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4" h="10554">
                    <a:moveTo>
                      <a:pt x="1308" y="654"/>
                    </a:moveTo>
                    <a:cubicBezTo>
                      <a:pt x="7194" y="654"/>
                      <a:pt x="11117" y="3272"/>
                      <a:pt x="11771" y="5235"/>
                    </a:cubicBezTo>
                    <a:cubicBezTo>
                      <a:pt x="11771" y="7853"/>
                      <a:pt x="12425" y="11125"/>
                      <a:pt x="11117" y="10470"/>
                    </a:cubicBezTo>
                    <a:cubicBezTo>
                      <a:pt x="9809" y="10470"/>
                      <a:pt x="4578" y="5890"/>
                      <a:pt x="1962" y="5235"/>
                    </a:cubicBezTo>
                    <a:cubicBezTo>
                      <a:pt x="-654" y="5235"/>
                      <a:pt x="-654" y="0"/>
                      <a:pt x="1962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00AC18F9-E821-7E72-93CF-8A0B71827C85}"/>
                  </a:ext>
                </a:extLst>
              </p:cNvPr>
              <p:cNvSpPr/>
              <p:nvPr/>
            </p:nvSpPr>
            <p:spPr>
              <a:xfrm>
                <a:off x="2935717" y="67153"/>
                <a:ext cx="34744" cy="41966"/>
              </a:xfrm>
              <a:custGeom>
                <a:avLst/>
                <a:gdLst>
                  <a:gd name="connsiteX0" fmla="*/ 1743 w 34744"/>
                  <a:gd name="connsiteY0" fmla="*/ 1309 h 41966"/>
                  <a:gd name="connsiteX1" fmla="*/ 12861 w 34744"/>
                  <a:gd name="connsiteY1" fmla="*/ 6544 h 41966"/>
                  <a:gd name="connsiteX2" fmla="*/ 23978 w 34744"/>
                  <a:gd name="connsiteY2" fmla="*/ 7853 h 41966"/>
                  <a:gd name="connsiteX3" fmla="*/ 31171 w 34744"/>
                  <a:gd name="connsiteY3" fmla="*/ 17014 h 41966"/>
                  <a:gd name="connsiteX4" fmla="*/ 34441 w 34744"/>
                  <a:gd name="connsiteY4" fmla="*/ 22249 h 41966"/>
                  <a:gd name="connsiteX5" fmla="*/ 31171 w 34744"/>
                  <a:gd name="connsiteY5" fmla="*/ 30102 h 41966"/>
                  <a:gd name="connsiteX6" fmla="*/ 27247 w 34744"/>
                  <a:gd name="connsiteY6" fmla="*/ 37955 h 41966"/>
                  <a:gd name="connsiteX7" fmla="*/ 19400 w 34744"/>
                  <a:gd name="connsiteY7" fmla="*/ 41881 h 41966"/>
                  <a:gd name="connsiteX8" fmla="*/ 10245 w 34744"/>
                  <a:gd name="connsiteY8" fmla="*/ 35337 h 41966"/>
                  <a:gd name="connsiteX9" fmla="*/ 5013 w 34744"/>
                  <a:gd name="connsiteY9" fmla="*/ 24212 h 41966"/>
                  <a:gd name="connsiteX10" fmla="*/ 435 w 34744"/>
                  <a:gd name="connsiteY10" fmla="*/ 15051 h 41966"/>
                  <a:gd name="connsiteX11" fmla="*/ 1743 w 34744"/>
                  <a:gd name="connsiteY11" fmla="*/ 0 h 4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744" h="41966">
                    <a:moveTo>
                      <a:pt x="1743" y="1309"/>
                    </a:moveTo>
                    <a:cubicBezTo>
                      <a:pt x="8283" y="-1963"/>
                      <a:pt x="7629" y="5890"/>
                      <a:pt x="12861" y="6544"/>
                    </a:cubicBezTo>
                    <a:cubicBezTo>
                      <a:pt x="18092" y="7853"/>
                      <a:pt x="20054" y="5235"/>
                      <a:pt x="23978" y="7853"/>
                    </a:cubicBezTo>
                    <a:cubicBezTo>
                      <a:pt x="27902" y="10470"/>
                      <a:pt x="29210" y="15705"/>
                      <a:pt x="31171" y="17014"/>
                    </a:cubicBezTo>
                    <a:cubicBezTo>
                      <a:pt x="32479" y="18323"/>
                      <a:pt x="35749" y="20940"/>
                      <a:pt x="34441" y="22249"/>
                    </a:cubicBezTo>
                    <a:cubicBezTo>
                      <a:pt x="33787" y="24212"/>
                      <a:pt x="31825" y="27484"/>
                      <a:pt x="31171" y="30102"/>
                    </a:cubicBezTo>
                    <a:cubicBezTo>
                      <a:pt x="30517" y="32719"/>
                      <a:pt x="29210" y="36646"/>
                      <a:pt x="27247" y="37955"/>
                    </a:cubicBezTo>
                    <a:cubicBezTo>
                      <a:pt x="25286" y="39263"/>
                      <a:pt x="22670" y="42535"/>
                      <a:pt x="19400" y="41881"/>
                    </a:cubicBezTo>
                    <a:cubicBezTo>
                      <a:pt x="16130" y="41881"/>
                      <a:pt x="11553" y="39263"/>
                      <a:pt x="10245" y="35337"/>
                    </a:cubicBezTo>
                    <a:cubicBezTo>
                      <a:pt x="8283" y="31411"/>
                      <a:pt x="6321" y="24867"/>
                      <a:pt x="5013" y="24212"/>
                    </a:cubicBezTo>
                    <a:cubicBezTo>
                      <a:pt x="3705" y="23558"/>
                      <a:pt x="-1527" y="17014"/>
                      <a:pt x="435" y="15051"/>
                    </a:cubicBezTo>
                    <a:cubicBezTo>
                      <a:pt x="2397" y="13088"/>
                      <a:pt x="1743" y="0"/>
                      <a:pt x="1743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6A9F6062-4261-C5CB-F9AB-4F52F703227E}"/>
                  </a:ext>
                </a:extLst>
              </p:cNvPr>
              <p:cNvSpPr/>
              <p:nvPr/>
            </p:nvSpPr>
            <p:spPr>
              <a:xfrm>
                <a:off x="2750569" y="198685"/>
                <a:ext cx="28043" cy="39030"/>
              </a:xfrm>
              <a:custGeom>
                <a:avLst/>
                <a:gdLst>
                  <a:gd name="connsiteX0" fmla="*/ 3129 w 28043"/>
                  <a:gd name="connsiteY0" fmla="*/ 11125 h 39030"/>
                  <a:gd name="connsiteX1" fmla="*/ 16862 w 28043"/>
                  <a:gd name="connsiteY1" fmla="*/ 0 h 39030"/>
                  <a:gd name="connsiteX2" fmla="*/ 23402 w 28043"/>
                  <a:gd name="connsiteY2" fmla="*/ 5235 h 39030"/>
                  <a:gd name="connsiteX3" fmla="*/ 24710 w 28043"/>
                  <a:gd name="connsiteY3" fmla="*/ 21595 h 39030"/>
                  <a:gd name="connsiteX4" fmla="*/ 27980 w 28043"/>
                  <a:gd name="connsiteY4" fmla="*/ 30756 h 39030"/>
                  <a:gd name="connsiteX5" fmla="*/ 22748 w 28043"/>
                  <a:gd name="connsiteY5" fmla="*/ 35991 h 39030"/>
                  <a:gd name="connsiteX6" fmla="*/ 18170 w 28043"/>
                  <a:gd name="connsiteY6" fmla="*/ 34683 h 39030"/>
                  <a:gd name="connsiteX7" fmla="*/ 12938 w 28043"/>
                  <a:gd name="connsiteY7" fmla="*/ 35991 h 39030"/>
                  <a:gd name="connsiteX8" fmla="*/ 4437 w 28043"/>
                  <a:gd name="connsiteY8" fmla="*/ 37955 h 39030"/>
                  <a:gd name="connsiteX9" fmla="*/ 513 w 28043"/>
                  <a:gd name="connsiteY9" fmla="*/ 24212 h 39030"/>
                  <a:gd name="connsiteX10" fmla="*/ 3129 w 28043"/>
                  <a:gd name="connsiteY10" fmla="*/ 9816 h 39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43" h="39030">
                    <a:moveTo>
                      <a:pt x="3129" y="11125"/>
                    </a:moveTo>
                    <a:cubicBezTo>
                      <a:pt x="6399" y="7853"/>
                      <a:pt x="12284" y="0"/>
                      <a:pt x="16862" y="0"/>
                    </a:cubicBezTo>
                    <a:cubicBezTo>
                      <a:pt x="21440" y="0"/>
                      <a:pt x="22094" y="2618"/>
                      <a:pt x="23402" y="5235"/>
                    </a:cubicBezTo>
                    <a:cubicBezTo>
                      <a:pt x="24056" y="7853"/>
                      <a:pt x="23402" y="18977"/>
                      <a:pt x="24710" y="21595"/>
                    </a:cubicBezTo>
                    <a:cubicBezTo>
                      <a:pt x="26017" y="24867"/>
                      <a:pt x="27325" y="28139"/>
                      <a:pt x="27980" y="30756"/>
                    </a:cubicBezTo>
                    <a:cubicBezTo>
                      <a:pt x="28633" y="34028"/>
                      <a:pt x="24056" y="35991"/>
                      <a:pt x="22748" y="35991"/>
                    </a:cubicBezTo>
                    <a:cubicBezTo>
                      <a:pt x="21440" y="35991"/>
                      <a:pt x="18170" y="34683"/>
                      <a:pt x="18170" y="34683"/>
                    </a:cubicBezTo>
                    <a:cubicBezTo>
                      <a:pt x="18170" y="34683"/>
                      <a:pt x="14246" y="35991"/>
                      <a:pt x="12938" y="35991"/>
                    </a:cubicBezTo>
                    <a:cubicBezTo>
                      <a:pt x="11631" y="35991"/>
                      <a:pt x="7053" y="41227"/>
                      <a:pt x="4437" y="37955"/>
                    </a:cubicBezTo>
                    <a:cubicBezTo>
                      <a:pt x="1821" y="34683"/>
                      <a:pt x="1821" y="26176"/>
                      <a:pt x="513" y="24212"/>
                    </a:cubicBezTo>
                    <a:cubicBezTo>
                      <a:pt x="-795" y="22904"/>
                      <a:pt x="513" y="12433"/>
                      <a:pt x="3129" y="981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979DD7EE-F5F3-3AFC-8CD4-3E59693052EE}"/>
                  </a:ext>
                </a:extLst>
              </p:cNvPr>
              <p:cNvSpPr/>
              <p:nvPr/>
            </p:nvSpPr>
            <p:spPr>
              <a:xfrm>
                <a:off x="2690192" y="201303"/>
                <a:ext cx="45228" cy="40829"/>
              </a:xfrm>
              <a:custGeom>
                <a:avLst/>
                <a:gdLst>
                  <a:gd name="connsiteX0" fmla="*/ 5303 w 45228"/>
                  <a:gd name="connsiteY0" fmla="*/ 0 h 40829"/>
                  <a:gd name="connsiteX1" fmla="*/ 13805 w 45228"/>
                  <a:gd name="connsiteY1" fmla="*/ 8507 h 40829"/>
                  <a:gd name="connsiteX2" fmla="*/ 20998 w 45228"/>
                  <a:gd name="connsiteY2" fmla="*/ 19632 h 40829"/>
                  <a:gd name="connsiteX3" fmla="*/ 26230 w 45228"/>
                  <a:gd name="connsiteY3" fmla="*/ 12433 h 40829"/>
                  <a:gd name="connsiteX4" fmla="*/ 33424 w 45228"/>
                  <a:gd name="connsiteY4" fmla="*/ 24867 h 40829"/>
                  <a:gd name="connsiteX5" fmla="*/ 45195 w 45228"/>
                  <a:gd name="connsiteY5" fmla="*/ 29448 h 40829"/>
                  <a:gd name="connsiteX6" fmla="*/ 32770 w 45228"/>
                  <a:gd name="connsiteY6" fmla="*/ 39918 h 40829"/>
                  <a:gd name="connsiteX7" fmla="*/ 19691 w 45228"/>
                  <a:gd name="connsiteY7" fmla="*/ 39263 h 40829"/>
                  <a:gd name="connsiteX8" fmla="*/ 16421 w 45228"/>
                  <a:gd name="connsiteY8" fmla="*/ 28139 h 40829"/>
                  <a:gd name="connsiteX9" fmla="*/ 72 w 45228"/>
                  <a:gd name="connsiteY9" fmla="*/ 9161 h 40829"/>
                  <a:gd name="connsiteX10" fmla="*/ 5303 w 45228"/>
                  <a:gd name="connsiteY10" fmla="*/ 654 h 40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228" h="40829">
                    <a:moveTo>
                      <a:pt x="5303" y="0"/>
                    </a:moveTo>
                    <a:cubicBezTo>
                      <a:pt x="8573" y="2618"/>
                      <a:pt x="12497" y="6544"/>
                      <a:pt x="13805" y="8507"/>
                    </a:cubicBezTo>
                    <a:cubicBezTo>
                      <a:pt x="15113" y="10470"/>
                      <a:pt x="19036" y="20940"/>
                      <a:pt x="20998" y="19632"/>
                    </a:cubicBezTo>
                    <a:cubicBezTo>
                      <a:pt x="22306" y="18323"/>
                      <a:pt x="24268" y="11125"/>
                      <a:pt x="26230" y="12433"/>
                    </a:cubicBezTo>
                    <a:cubicBezTo>
                      <a:pt x="28192" y="13742"/>
                      <a:pt x="30154" y="24212"/>
                      <a:pt x="33424" y="24867"/>
                    </a:cubicBezTo>
                    <a:cubicBezTo>
                      <a:pt x="36693" y="25521"/>
                      <a:pt x="45849" y="26830"/>
                      <a:pt x="45195" y="29448"/>
                    </a:cubicBezTo>
                    <a:cubicBezTo>
                      <a:pt x="45195" y="32065"/>
                      <a:pt x="35385" y="38609"/>
                      <a:pt x="32770" y="39918"/>
                    </a:cubicBezTo>
                    <a:cubicBezTo>
                      <a:pt x="30154" y="41227"/>
                      <a:pt x="20998" y="41227"/>
                      <a:pt x="19691" y="39263"/>
                    </a:cubicBezTo>
                    <a:cubicBezTo>
                      <a:pt x="18383" y="37300"/>
                      <a:pt x="17075" y="29448"/>
                      <a:pt x="16421" y="28139"/>
                    </a:cubicBezTo>
                    <a:cubicBezTo>
                      <a:pt x="15767" y="26830"/>
                      <a:pt x="-1236" y="11779"/>
                      <a:pt x="72" y="9161"/>
                    </a:cubicBezTo>
                    <a:cubicBezTo>
                      <a:pt x="1379" y="6544"/>
                      <a:pt x="3342" y="-654"/>
                      <a:pt x="5303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663E88B8-5C9B-E12A-3E54-705BAB5B734F}"/>
                  </a:ext>
                </a:extLst>
              </p:cNvPr>
              <p:cNvSpPr/>
              <p:nvPr/>
            </p:nvSpPr>
            <p:spPr>
              <a:xfrm>
                <a:off x="2647756" y="243547"/>
                <a:ext cx="62154" cy="51031"/>
              </a:xfrm>
              <a:custGeom>
                <a:avLst/>
                <a:gdLst>
                  <a:gd name="connsiteX0" fmla="*/ 6540 w 62154"/>
                  <a:gd name="connsiteY0" fmla="*/ 14687 h 51031"/>
                  <a:gd name="connsiteX1" fmla="*/ 20273 w 62154"/>
                  <a:gd name="connsiteY1" fmla="*/ 11415 h 51031"/>
                  <a:gd name="connsiteX2" fmla="*/ 21581 w 62154"/>
                  <a:gd name="connsiteY2" fmla="*/ 291 h 51031"/>
                  <a:gd name="connsiteX3" fmla="*/ 30082 w 62154"/>
                  <a:gd name="connsiteY3" fmla="*/ 291 h 51031"/>
                  <a:gd name="connsiteX4" fmla="*/ 37275 w 62154"/>
                  <a:gd name="connsiteY4" fmla="*/ 8144 h 51031"/>
                  <a:gd name="connsiteX5" fmla="*/ 41853 w 62154"/>
                  <a:gd name="connsiteY5" fmla="*/ 14687 h 51031"/>
                  <a:gd name="connsiteX6" fmla="*/ 49701 w 62154"/>
                  <a:gd name="connsiteY6" fmla="*/ 2908 h 51031"/>
                  <a:gd name="connsiteX7" fmla="*/ 52971 w 62154"/>
                  <a:gd name="connsiteY7" fmla="*/ 13379 h 51031"/>
                  <a:gd name="connsiteX8" fmla="*/ 62126 w 62154"/>
                  <a:gd name="connsiteY8" fmla="*/ 10761 h 51031"/>
                  <a:gd name="connsiteX9" fmla="*/ 51663 w 62154"/>
                  <a:gd name="connsiteY9" fmla="*/ 23194 h 51031"/>
                  <a:gd name="connsiteX10" fmla="*/ 45777 w 62154"/>
                  <a:gd name="connsiteY10" fmla="*/ 42172 h 51031"/>
                  <a:gd name="connsiteX11" fmla="*/ 35314 w 62154"/>
                  <a:gd name="connsiteY11" fmla="*/ 50679 h 51031"/>
                  <a:gd name="connsiteX12" fmla="*/ 24196 w 62154"/>
                  <a:gd name="connsiteY12" fmla="*/ 47407 h 51031"/>
                  <a:gd name="connsiteX13" fmla="*/ 0 w 62154"/>
                  <a:gd name="connsiteY13" fmla="*/ 32356 h 51031"/>
                  <a:gd name="connsiteX14" fmla="*/ 5232 w 62154"/>
                  <a:gd name="connsiteY14" fmla="*/ 27121 h 51031"/>
                  <a:gd name="connsiteX15" fmla="*/ 11771 w 62154"/>
                  <a:gd name="connsiteY15" fmla="*/ 25158 h 51031"/>
                  <a:gd name="connsiteX16" fmla="*/ 5232 w 62154"/>
                  <a:gd name="connsiteY16" fmla="*/ 14033 h 5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2154" h="51031">
                    <a:moveTo>
                      <a:pt x="6540" y="14687"/>
                    </a:moveTo>
                    <a:cubicBezTo>
                      <a:pt x="12425" y="13379"/>
                      <a:pt x="18965" y="14033"/>
                      <a:pt x="20273" y="11415"/>
                    </a:cubicBezTo>
                    <a:cubicBezTo>
                      <a:pt x="21581" y="8798"/>
                      <a:pt x="20273" y="945"/>
                      <a:pt x="21581" y="291"/>
                    </a:cubicBezTo>
                    <a:cubicBezTo>
                      <a:pt x="23542" y="-364"/>
                      <a:pt x="27466" y="291"/>
                      <a:pt x="30082" y="291"/>
                    </a:cubicBezTo>
                    <a:cubicBezTo>
                      <a:pt x="32698" y="291"/>
                      <a:pt x="35968" y="4872"/>
                      <a:pt x="37275" y="8144"/>
                    </a:cubicBezTo>
                    <a:cubicBezTo>
                      <a:pt x="38583" y="11415"/>
                      <a:pt x="40545" y="15996"/>
                      <a:pt x="41853" y="14687"/>
                    </a:cubicBezTo>
                    <a:cubicBezTo>
                      <a:pt x="43815" y="13379"/>
                      <a:pt x="45777" y="1600"/>
                      <a:pt x="49701" y="2908"/>
                    </a:cubicBezTo>
                    <a:cubicBezTo>
                      <a:pt x="53624" y="4217"/>
                      <a:pt x="51663" y="13379"/>
                      <a:pt x="52971" y="13379"/>
                    </a:cubicBezTo>
                    <a:cubicBezTo>
                      <a:pt x="54279" y="13379"/>
                      <a:pt x="61472" y="9452"/>
                      <a:pt x="62126" y="10761"/>
                    </a:cubicBezTo>
                    <a:cubicBezTo>
                      <a:pt x="62780" y="12070"/>
                      <a:pt x="51663" y="21886"/>
                      <a:pt x="51663" y="23194"/>
                    </a:cubicBezTo>
                    <a:cubicBezTo>
                      <a:pt x="51663" y="24503"/>
                      <a:pt x="46431" y="39554"/>
                      <a:pt x="45777" y="42172"/>
                    </a:cubicBezTo>
                    <a:cubicBezTo>
                      <a:pt x="45123" y="44789"/>
                      <a:pt x="38583" y="49370"/>
                      <a:pt x="35314" y="50679"/>
                    </a:cubicBezTo>
                    <a:cubicBezTo>
                      <a:pt x="32044" y="51988"/>
                      <a:pt x="28120" y="49370"/>
                      <a:pt x="24196" y="47407"/>
                    </a:cubicBezTo>
                    <a:cubicBezTo>
                      <a:pt x="20273" y="45444"/>
                      <a:pt x="0" y="36282"/>
                      <a:pt x="0" y="32356"/>
                    </a:cubicBezTo>
                    <a:cubicBezTo>
                      <a:pt x="0" y="29084"/>
                      <a:pt x="3270" y="27121"/>
                      <a:pt x="5232" y="27121"/>
                    </a:cubicBezTo>
                    <a:cubicBezTo>
                      <a:pt x="7193" y="27121"/>
                      <a:pt x="11771" y="28430"/>
                      <a:pt x="11771" y="25158"/>
                    </a:cubicBezTo>
                    <a:cubicBezTo>
                      <a:pt x="11771" y="21886"/>
                      <a:pt x="3924" y="14033"/>
                      <a:pt x="5232" y="140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F0A9310-3A5C-9D03-79F3-29ACC4EDF8B0}"/>
                  </a:ext>
                </a:extLst>
              </p:cNvPr>
              <p:cNvSpPr/>
              <p:nvPr/>
            </p:nvSpPr>
            <p:spPr>
              <a:xfrm>
                <a:off x="2610550" y="300664"/>
                <a:ext cx="53657" cy="57139"/>
              </a:xfrm>
              <a:custGeom>
                <a:avLst/>
                <a:gdLst>
                  <a:gd name="connsiteX0" fmla="*/ 1892 w 53657"/>
                  <a:gd name="connsiteY0" fmla="*/ 49185 h 57139"/>
                  <a:gd name="connsiteX1" fmla="*/ 10394 w 53657"/>
                  <a:gd name="connsiteY1" fmla="*/ 52457 h 57139"/>
                  <a:gd name="connsiteX2" fmla="*/ 18241 w 53657"/>
                  <a:gd name="connsiteY2" fmla="*/ 57038 h 57139"/>
                  <a:gd name="connsiteX3" fmla="*/ 30667 w 53657"/>
                  <a:gd name="connsiteY3" fmla="*/ 49840 h 57139"/>
                  <a:gd name="connsiteX4" fmla="*/ 43092 w 53657"/>
                  <a:gd name="connsiteY4" fmla="*/ 42642 h 57139"/>
                  <a:gd name="connsiteX5" fmla="*/ 53555 w 53657"/>
                  <a:gd name="connsiteY5" fmla="*/ 40024 h 57139"/>
                  <a:gd name="connsiteX6" fmla="*/ 49631 w 53657"/>
                  <a:gd name="connsiteY6" fmla="*/ 32171 h 57139"/>
                  <a:gd name="connsiteX7" fmla="*/ 42438 w 53657"/>
                  <a:gd name="connsiteY7" fmla="*/ 23010 h 57139"/>
                  <a:gd name="connsiteX8" fmla="*/ 39168 w 53657"/>
                  <a:gd name="connsiteY8" fmla="*/ 14503 h 57139"/>
                  <a:gd name="connsiteX9" fmla="*/ 35244 w 53657"/>
                  <a:gd name="connsiteY9" fmla="*/ 106 h 57139"/>
                  <a:gd name="connsiteX10" fmla="*/ 29359 w 53657"/>
                  <a:gd name="connsiteY10" fmla="*/ 11885 h 57139"/>
                  <a:gd name="connsiteX11" fmla="*/ 18895 w 53657"/>
                  <a:gd name="connsiteY11" fmla="*/ 6650 h 57139"/>
                  <a:gd name="connsiteX12" fmla="*/ 18895 w 53657"/>
                  <a:gd name="connsiteY12" fmla="*/ 15812 h 57139"/>
                  <a:gd name="connsiteX13" fmla="*/ 31320 w 53657"/>
                  <a:gd name="connsiteY13" fmla="*/ 19738 h 57139"/>
                  <a:gd name="connsiteX14" fmla="*/ 11702 w 53657"/>
                  <a:gd name="connsiteY14" fmla="*/ 21047 h 57139"/>
                  <a:gd name="connsiteX15" fmla="*/ 14971 w 53657"/>
                  <a:gd name="connsiteY15" fmla="*/ 28245 h 57139"/>
                  <a:gd name="connsiteX16" fmla="*/ 22819 w 53657"/>
                  <a:gd name="connsiteY16" fmla="*/ 34134 h 57139"/>
                  <a:gd name="connsiteX17" fmla="*/ 19549 w 53657"/>
                  <a:gd name="connsiteY17" fmla="*/ 42642 h 57139"/>
                  <a:gd name="connsiteX18" fmla="*/ 11702 w 53657"/>
                  <a:gd name="connsiteY18" fmla="*/ 36752 h 57139"/>
                  <a:gd name="connsiteX19" fmla="*/ 1238 w 53657"/>
                  <a:gd name="connsiteY19" fmla="*/ 41987 h 57139"/>
                  <a:gd name="connsiteX20" fmla="*/ 1238 w 53657"/>
                  <a:gd name="connsiteY20" fmla="*/ 48531 h 5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657" h="57139">
                    <a:moveTo>
                      <a:pt x="1892" y="49185"/>
                    </a:moveTo>
                    <a:cubicBezTo>
                      <a:pt x="4508" y="51803"/>
                      <a:pt x="9086" y="49185"/>
                      <a:pt x="10394" y="52457"/>
                    </a:cubicBezTo>
                    <a:cubicBezTo>
                      <a:pt x="11702" y="55075"/>
                      <a:pt x="15625" y="57693"/>
                      <a:pt x="18241" y="57038"/>
                    </a:cubicBezTo>
                    <a:cubicBezTo>
                      <a:pt x="20857" y="56384"/>
                      <a:pt x="24781" y="53112"/>
                      <a:pt x="30667" y="49840"/>
                    </a:cubicBezTo>
                    <a:cubicBezTo>
                      <a:pt x="36552" y="46568"/>
                      <a:pt x="40476" y="42642"/>
                      <a:pt x="43092" y="42642"/>
                    </a:cubicBezTo>
                    <a:cubicBezTo>
                      <a:pt x="45708" y="42642"/>
                      <a:pt x="52901" y="41987"/>
                      <a:pt x="53555" y="40024"/>
                    </a:cubicBezTo>
                    <a:cubicBezTo>
                      <a:pt x="54209" y="38061"/>
                      <a:pt x="51593" y="33480"/>
                      <a:pt x="49631" y="32171"/>
                    </a:cubicBezTo>
                    <a:cubicBezTo>
                      <a:pt x="47669" y="30863"/>
                      <a:pt x="44400" y="23010"/>
                      <a:pt x="42438" y="23010"/>
                    </a:cubicBezTo>
                    <a:cubicBezTo>
                      <a:pt x="39822" y="23010"/>
                      <a:pt x="39168" y="19084"/>
                      <a:pt x="39168" y="14503"/>
                    </a:cubicBezTo>
                    <a:cubicBezTo>
                      <a:pt x="39168" y="9922"/>
                      <a:pt x="37206" y="-1203"/>
                      <a:pt x="35244" y="106"/>
                    </a:cubicBezTo>
                    <a:cubicBezTo>
                      <a:pt x="33936" y="1415"/>
                      <a:pt x="31320" y="13848"/>
                      <a:pt x="29359" y="11885"/>
                    </a:cubicBezTo>
                    <a:cubicBezTo>
                      <a:pt x="27397" y="9922"/>
                      <a:pt x="19549" y="2724"/>
                      <a:pt x="18895" y="6650"/>
                    </a:cubicBezTo>
                    <a:cubicBezTo>
                      <a:pt x="18241" y="10576"/>
                      <a:pt x="16933" y="15157"/>
                      <a:pt x="18895" y="15812"/>
                    </a:cubicBezTo>
                    <a:cubicBezTo>
                      <a:pt x="20203" y="15812"/>
                      <a:pt x="33936" y="19084"/>
                      <a:pt x="31320" y="19738"/>
                    </a:cubicBezTo>
                    <a:cubicBezTo>
                      <a:pt x="28704" y="20392"/>
                      <a:pt x="12355" y="18429"/>
                      <a:pt x="11702" y="21047"/>
                    </a:cubicBezTo>
                    <a:cubicBezTo>
                      <a:pt x="11048" y="23664"/>
                      <a:pt x="14318" y="25627"/>
                      <a:pt x="14971" y="28245"/>
                    </a:cubicBezTo>
                    <a:cubicBezTo>
                      <a:pt x="16279" y="30208"/>
                      <a:pt x="22165" y="32171"/>
                      <a:pt x="22819" y="34134"/>
                    </a:cubicBezTo>
                    <a:cubicBezTo>
                      <a:pt x="23473" y="36098"/>
                      <a:pt x="22165" y="42642"/>
                      <a:pt x="19549" y="42642"/>
                    </a:cubicBezTo>
                    <a:cubicBezTo>
                      <a:pt x="16933" y="42642"/>
                      <a:pt x="14971" y="36098"/>
                      <a:pt x="11702" y="36752"/>
                    </a:cubicBezTo>
                    <a:cubicBezTo>
                      <a:pt x="8432" y="37406"/>
                      <a:pt x="2546" y="39370"/>
                      <a:pt x="1238" y="41987"/>
                    </a:cubicBezTo>
                    <a:cubicBezTo>
                      <a:pt x="-70" y="44605"/>
                      <a:pt x="-724" y="46568"/>
                      <a:pt x="1238" y="485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D576147E-A070-3E11-4D93-B92085F5B661}"/>
                  </a:ext>
                </a:extLst>
              </p:cNvPr>
              <p:cNvSpPr/>
              <p:nvPr/>
            </p:nvSpPr>
            <p:spPr>
              <a:xfrm>
                <a:off x="2655767" y="292917"/>
                <a:ext cx="20053" cy="29885"/>
              </a:xfrm>
              <a:custGeom>
                <a:avLst/>
                <a:gdLst>
                  <a:gd name="connsiteX0" fmla="*/ 3106 w 20053"/>
                  <a:gd name="connsiteY0" fmla="*/ 0 h 29885"/>
                  <a:gd name="connsiteX1" fmla="*/ 15532 w 20053"/>
                  <a:gd name="connsiteY1" fmla="*/ 7853 h 29885"/>
                  <a:gd name="connsiteX2" fmla="*/ 19455 w 20053"/>
                  <a:gd name="connsiteY2" fmla="*/ 16360 h 29885"/>
                  <a:gd name="connsiteX3" fmla="*/ 8992 w 20053"/>
                  <a:gd name="connsiteY3" fmla="*/ 29448 h 29885"/>
                  <a:gd name="connsiteX4" fmla="*/ 491 w 20053"/>
                  <a:gd name="connsiteY4" fmla="*/ 25521 h 29885"/>
                  <a:gd name="connsiteX5" fmla="*/ 491 w 20053"/>
                  <a:gd name="connsiteY5" fmla="*/ 11125 h 29885"/>
                  <a:gd name="connsiteX6" fmla="*/ 3760 w 20053"/>
                  <a:gd name="connsiteY6" fmla="*/ 654 h 2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53" h="29885">
                    <a:moveTo>
                      <a:pt x="3106" y="0"/>
                    </a:moveTo>
                    <a:cubicBezTo>
                      <a:pt x="6376" y="3926"/>
                      <a:pt x="12262" y="5235"/>
                      <a:pt x="15532" y="7853"/>
                    </a:cubicBezTo>
                    <a:cubicBezTo>
                      <a:pt x="18148" y="10470"/>
                      <a:pt x="21417" y="13088"/>
                      <a:pt x="19455" y="16360"/>
                    </a:cubicBezTo>
                    <a:cubicBezTo>
                      <a:pt x="18148" y="19632"/>
                      <a:pt x="11608" y="27484"/>
                      <a:pt x="8992" y="29448"/>
                    </a:cubicBezTo>
                    <a:cubicBezTo>
                      <a:pt x="6376" y="31411"/>
                      <a:pt x="1144" y="26176"/>
                      <a:pt x="491" y="25521"/>
                    </a:cubicBezTo>
                    <a:cubicBezTo>
                      <a:pt x="-164" y="24212"/>
                      <a:pt x="-164" y="15051"/>
                      <a:pt x="491" y="11125"/>
                    </a:cubicBezTo>
                    <a:cubicBezTo>
                      <a:pt x="491" y="7198"/>
                      <a:pt x="1144" y="-1963"/>
                      <a:pt x="3760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01405CDD-5C8F-5B34-A97F-5BEAB30E54A2}"/>
                  </a:ext>
                </a:extLst>
              </p:cNvPr>
              <p:cNvSpPr/>
              <p:nvPr/>
            </p:nvSpPr>
            <p:spPr>
              <a:xfrm>
                <a:off x="2539950" y="347200"/>
                <a:ext cx="78308" cy="110661"/>
              </a:xfrm>
              <a:custGeom>
                <a:avLst/>
                <a:gdLst>
                  <a:gd name="connsiteX0" fmla="*/ 35870 w 78308"/>
                  <a:gd name="connsiteY0" fmla="*/ 45184 h 110661"/>
                  <a:gd name="connsiteX1" fmla="*/ 32600 w 78308"/>
                  <a:gd name="connsiteY1" fmla="*/ 37986 h 110661"/>
                  <a:gd name="connsiteX2" fmla="*/ 39140 w 78308"/>
                  <a:gd name="connsiteY2" fmla="*/ 34714 h 110661"/>
                  <a:gd name="connsiteX3" fmla="*/ 28022 w 78308"/>
                  <a:gd name="connsiteY3" fmla="*/ 32096 h 110661"/>
                  <a:gd name="connsiteX4" fmla="*/ 20829 w 78308"/>
                  <a:gd name="connsiteY4" fmla="*/ 23589 h 110661"/>
                  <a:gd name="connsiteX5" fmla="*/ 32600 w 78308"/>
                  <a:gd name="connsiteY5" fmla="*/ 25552 h 110661"/>
                  <a:gd name="connsiteX6" fmla="*/ 29984 w 78308"/>
                  <a:gd name="connsiteY6" fmla="*/ 15737 h 110661"/>
                  <a:gd name="connsiteX7" fmla="*/ 39140 w 78308"/>
                  <a:gd name="connsiteY7" fmla="*/ 19663 h 110661"/>
                  <a:gd name="connsiteX8" fmla="*/ 50257 w 78308"/>
                  <a:gd name="connsiteY8" fmla="*/ 24244 h 110661"/>
                  <a:gd name="connsiteX9" fmla="*/ 50257 w 78308"/>
                  <a:gd name="connsiteY9" fmla="*/ 11810 h 110661"/>
                  <a:gd name="connsiteX10" fmla="*/ 49603 w 78308"/>
                  <a:gd name="connsiteY10" fmla="*/ 31 h 110661"/>
                  <a:gd name="connsiteX11" fmla="*/ 57451 w 78308"/>
                  <a:gd name="connsiteY11" fmla="*/ 10501 h 110661"/>
                  <a:gd name="connsiteX12" fmla="*/ 64644 w 78308"/>
                  <a:gd name="connsiteY12" fmla="*/ 2649 h 110661"/>
                  <a:gd name="connsiteX13" fmla="*/ 62028 w 78308"/>
                  <a:gd name="connsiteY13" fmla="*/ 17700 h 110661"/>
                  <a:gd name="connsiteX14" fmla="*/ 62682 w 78308"/>
                  <a:gd name="connsiteY14" fmla="*/ 26861 h 110661"/>
                  <a:gd name="connsiteX15" fmla="*/ 73800 w 78308"/>
                  <a:gd name="connsiteY15" fmla="*/ 15737 h 110661"/>
                  <a:gd name="connsiteX16" fmla="*/ 69222 w 78308"/>
                  <a:gd name="connsiteY16" fmla="*/ 30788 h 110661"/>
                  <a:gd name="connsiteX17" fmla="*/ 77723 w 78308"/>
                  <a:gd name="connsiteY17" fmla="*/ 33405 h 110661"/>
                  <a:gd name="connsiteX18" fmla="*/ 76415 w 78308"/>
                  <a:gd name="connsiteY18" fmla="*/ 43875 h 110661"/>
                  <a:gd name="connsiteX19" fmla="*/ 68568 w 78308"/>
                  <a:gd name="connsiteY19" fmla="*/ 51074 h 110661"/>
                  <a:gd name="connsiteX20" fmla="*/ 71838 w 78308"/>
                  <a:gd name="connsiteY20" fmla="*/ 62853 h 110661"/>
                  <a:gd name="connsiteX21" fmla="*/ 74454 w 78308"/>
                  <a:gd name="connsiteY21" fmla="*/ 67433 h 110661"/>
                  <a:gd name="connsiteX22" fmla="*/ 71184 w 78308"/>
                  <a:gd name="connsiteY22" fmla="*/ 71360 h 110661"/>
                  <a:gd name="connsiteX23" fmla="*/ 77070 w 78308"/>
                  <a:gd name="connsiteY23" fmla="*/ 75286 h 110661"/>
                  <a:gd name="connsiteX24" fmla="*/ 61374 w 78308"/>
                  <a:gd name="connsiteY24" fmla="*/ 83139 h 110661"/>
                  <a:gd name="connsiteX25" fmla="*/ 47641 w 78308"/>
                  <a:gd name="connsiteY25" fmla="*/ 86411 h 110661"/>
                  <a:gd name="connsiteX26" fmla="*/ 45679 w 78308"/>
                  <a:gd name="connsiteY26" fmla="*/ 77904 h 110661"/>
                  <a:gd name="connsiteX27" fmla="*/ 35870 w 78308"/>
                  <a:gd name="connsiteY27" fmla="*/ 92300 h 110661"/>
                  <a:gd name="connsiteX28" fmla="*/ 28022 w 78308"/>
                  <a:gd name="connsiteY28" fmla="*/ 102770 h 110661"/>
                  <a:gd name="connsiteX29" fmla="*/ 16905 w 78308"/>
                  <a:gd name="connsiteY29" fmla="*/ 103425 h 110661"/>
                  <a:gd name="connsiteX30" fmla="*/ 7749 w 78308"/>
                  <a:gd name="connsiteY30" fmla="*/ 110623 h 110661"/>
                  <a:gd name="connsiteX31" fmla="*/ 1210 w 78308"/>
                  <a:gd name="connsiteY31" fmla="*/ 100153 h 110661"/>
                  <a:gd name="connsiteX32" fmla="*/ 11019 w 78308"/>
                  <a:gd name="connsiteY32" fmla="*/ 92955 h 110661"/>
                  <a:gd name="connsiteX33" fmla="*/ 19521 w 78308"/>
                  <a:gd name="connsiteY33" fmla="*/ 90991 h 110661"/>
                  <a:gd name="connsiteX34" fmla="*/ 26714 w 78308"/>
                  <a:gd name="connsiteY34" fmla="*/ 81830 h 110661"/>
                  <a:gd name="connsiteX35" fmla="*/ 7096 w 78308"/>
                  <a:gd name="connsiteY35" fmla="*/ 80521 h 110661"/>
                  <a:gd name="connsiteX36" fmla="*/ 22137 w 78308"/>
                  <a:gd name="connsiteY36" fmla="*/ 72668 h 110661"/>
                  <a:gd name="connsiteX37" fmla="*/ 22137 w 78308"/>
                  <a:gd name="connsiteY37" fmla="*/ 64816 h 110661"/>
                  <a:gd name="connsiteX38" fmla="*/ 18867 w 78308"/>
                  <a:gd name="connsiteY38" fmla="*/ 56309 h 110661"/>
                  <a:gd name="connsiteX39" fmla="*/ 22791 w 78308"/>
                  <a:gd name="connsiteY39" fmla="*/ 51074 h 110661"/>
                  <a:gd name="connsiteX40" fmla="*/ 17559 w 78308"/>
                  <a:gd name="connsiteY40" fmla="*/ 42567 h 110661"/>
                  <a:gd name="connsiteX41" fmla="*/ 25406 w 78308"/>
                  <a:gd name="connsiteY41" fmla="*/ 41258 h 110661"/>
                  <a:gd name="connsiteX42" fmla="*/ 36524 w 78308"/>
                  <a:gd name="connsiteY42" fmla="*/ 45838 h 11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8308" h="110661">
                    <a:moveTo>
                      <a:pt x="35870" y="45184"/>
                    </a:moveTo>
                    <a:cubicBezTo>
                      <a:pt x="34562" y="42567"/>
                      <a:pt x="29330" y="39295"/>
                      <a:pt x="32600" y="37986"/>
                    </a:cubicBezTo>
                    <a:cubicBezTo>
                      <a:pt x="35870" y="36677"/>
                      <a:pt x="39794" y="36677"/>
                      <a:pt x="39140" y="34714"/>
                    </a:cubicBezTo>
                    <a:cubicBezTo>
                      <a:pt x="37832" y="32096"/>
                      <a:pt x="30638" y="34059"/>
                      <a:pt x="28022" y="32096"/>
                    </a:cubicBezTo>
                    <a:cubicBezTo>
                      <a:pt x="25406" y="30788"/>
                      <a:pt x="18867" y="22935"/>
                      <a:pt x="20829" y="23589"/>
                    </a:cubicBezTo>
                    <a:cubicBezTo>
                      <a:pt x="23445" y="24244"/>
                      <a:pt x="31946" y="28170"/>
                      <a:pt x="32600" y="25552"/>
                    </a:cubicBezTo>
                    <a:cubicBezTo>
                      <a:pt x="32600" y="22935"/>
                      <a:pt x="26714" y="15082"/>
                      <a:pt x="29984" y="15737"/>
                    </a:cubicBezTo>
                    <a:cubicBezTo>
                      <a:pt x="33254" y="15737"/>
                      <a:pt x="37832" y="18354"/>
                      <a:pt x="39140" y="19663"/>
                    </a:cubicBezTo>
                    <a:cubicBezTo>
                      <a:pt x="40447" y="20972"/>
                      <a:pt x="48949" y="26861"/>
                      <a:pt x="50257" y="24244"/>
                    </a:cubicBezTo>
                    <a:cubicBezTo>
                      <a:pt x="51565" y="21626"/>
                      <a:pt x="51565" y="13773"/>
                      <a:pt x="50257" y="11810"/>
                    </a:cubicBezTo>
                    <a:cubicBezTo>
                      <a:pt x="49603" y="9193"/>
                      <a:pt x="46987" y="-623"/>
                      <a:pt x="49603" y="31"/>
                    </a:cubicBezTo>
                    <a:cubicBezTo>
                      <a:pt x="52219" y="1340"/>
                      <a:pt x="55489" y="12465"/>
                      <a:pt x="57451" y="10501"/>
                    </a:cubicBezTo>
                    <a:cubicBezTo>
                      <a:pt x="59412" y="8538"/>
                      <a:pt x="63990" y="686"/>
                      <a:pt x="64644" y="2649"/>
                    </a:cubicBezTo>
                    <a:cubicBezTo>
                      <a:pt x="65298" y="5266"/>
                      <a:pt x="63336" y="15082"/>
                      <a:pt x="62028" y="17700"/>
                    </a:cubicBezTo>
                    <a:cubicBezTo>
                      <a:pt x="61374" y="20317"/>
                      <a:pt x="61374" y="26861"/>
                      <a:pt x="62682" y="26861"/>
                    </a:cubicBezTo>
                    <a:cubicBezTo>
                      <a:pt x="63990" y="26861"/>
                      <a:pt x="71184" y="15082"/>
                      <a:pt x="73800" y="15737"/>
                    </a:cubicBezTo>
                    <a:cubicBezTo>
                      <a:pt x="75762" y="16391"/>
                      <a:pt x="69222" y="28170"/>
                      <a:pt x="69222" y="30788"/>
                    </a:cubicBezTo>
                    <a:cubicBezTo>
                      <a:pt x="69222" y="32751"/>
                      <a:pt x="77070" y="30788"/>
                      <a:pt x="77723" y="33405"/>
                    </a:cubicBezTo>
                    <a:cubicBezTo>
                      <a:pt x="78378" y="35368"/>
                      <a:pt x="79031" y="41912"/>
                      <a:pt x="76415" y="43875"/>
                    </a:cubicBezTo>
                    <a:cubicBezTo>
                      <a:pt x="73800" y="45838"/>
                      <a:pt x="69222" y="47147"/>
                      <a:pt x="68568" y="51074"/>
                    </a:cubicBezTo>
                    <a:cubicBezTo>
                      <a:pt x="68568" y="55000"/>
                      <a:pt x="71838" y="62853"/>
                      <a:pt x="71838" y="62853"/>
                    </a:cubicBezTo>
                    <a:cubicBezTo>
                      <a:pt x="71838" y="62853"/>
                      <a:pt x="75762" y="66125"/>
                      <a:pt x="74454" y="67433"/>
                    </a:cubicBezTo>
                    <a:cubicBezTo>
                      <a:pt x="73146" y="68742"/>
                      <a:pt x="69876" y="68088"/>
                      <a:pt x="71184" y="71360"/>
                    </a:cubicBezTo>
                    <a:cubicBezTo>
                      <a:pt x="72492" y="73977"/>
                      <a:pt x="79031" y="74632"/>
                      <a:pt x="77070" y="75286"/>
                    </a:cubicBezTo>
                    <a:cubicBezTo>
                      <a:pt x="75108" y="75940"/>
                      <a:pt x="65298" y="82484"/>
                      <a:pt x="61374" y="83139"/>
                    </a:cubicBezTo>
                    <a:cubicBezTo>
                      <a:pt x="57451" y="83793"/>
                      <a:pt x="47641" y="88374"/>
                      <a:pt x="47641" y="86411"/>
                    </a:cubicBezTo>
                    <a:cubicBezTo>
                      <a:pt x="47641" y="84447"/>
                      <a:pt x="48295" y="77249"/>
                      <a:pt x="45679" y="77904"/>
                    </a:cubicBezTo>
                    <a:cubicBezTo>
                      <a:pt x="43063" y="77904"/>
                      <a:pt x="38486" y="88374"/>
                      <a:pt x="35870" y="92300"/>
                    </a:cubicBezTo>
                    <a:cubicBezTo>
                      <a:pt x="32600" y="96226"/>
                      <a:pt x="29984" y="102770"/>
                      <a:pt x="28022" y="102770"/>
                    </a:cubicBezTo>
                    <a:cubicBezTo>
                      <a:pt x="26061" y="102770"/>
                      <a:pt x="20829" y="102116"/>
                      <a:pt x="16905" y="103425"/>
                    </a:cubicBezTo>
                    <a:cubicBezTo>
                      <a:pt x="12981" y="104734"/>
                      <a:pt x="11673" y="109969"/>
                      <a:pt x="7749" y="110623"/>
                    </a:cubicBezTo>
                    <a:cubicBezTo>
                      <a:pt x="3826" y="111277"/>
                      <a:pt x="-2714" y="103425"/>
                      <a:pt x="1210" y="100153"/>
                    </a:cubicBezTo>
                    <a:cubicBezTo>
                      <a:pt x="5134" y="96881"/>
                      <a:pt x="9057" y="92955"/>
                      <a:pt x="11019" y="92955"/>
                    </a:cubicBezTo>
                    <a:cubicBezTo>
                      <a:pt x="12981" y="92955"/>
                      <a:pt x="18867" y="92955"/>
                      <a:pt x="19521" y="90991"/>
                    </a:cubicBezTo>
                    <a:cubicBezTo>
                      <a:pt x="20175" y="89028"/>
                      <a:pt x="27368" y="83139"/>
                      <a:pt x="26714" y="81830"/>
                    </a:cubicBezTo>
                    <a:cubicBezTo>
                      <a:pt x="26061" y="80521"/>
                      <a:pt x="4480" y="84447"/>
                      <a:pt x="7096" y="80521"/>
                    </a:cubicBezTo>
                    <a:cubicBezTo>
                      <a:pt x="9712" y="76595"/>
                      <a:pt x="22791" y="74632"/>
                      <a:pt x="22137" y="72668"/>
                    </a:cubicBezTo>
                    <a:cubicBezTo>
                      <a:pt x="21483" y="70705"/>
                      <a:pt x="22137" y="68742"/>
                      <a:pt x="22137" y="64816"/>
                    </a:cubicBezTo>
                    <a:cubicBezTo>
                      <a:pt x="22137" y="60889"/>
                      <a:pt x="18867" y="57618"/>
                      <a:pt x="18867" y="56309"/>
                    </a:cubicBezTo>
                    <a:cubicBezTo>
                      <a:pt x="18867" y="55000"/>
                      <a:pt x="24753" y="52382"/>
                      <a:pt x="22791" y="51074"/>
                    </a:cubicBezTo>
                    <a:cubicBezTo>
                      <a:pt x="21483" y="49765"/>
                      <a:pt x="14289" y="45184"/>
                      <a:pt x="17559" y="42567"/>
                    </a:cubicBezTo>
                    <a:cubicBezTo>
                      <a:pt x="20829" y="39949"/>
                      <a:pt x="23445" y="39295"/>
                      <a:pt x="25406" y="41258"/>
                    </a:cubicBezTo>
                    <a:cubicBezTo>
                      <a:pt x="27368" y="43221"/>
                      <a:pt x="38486" y="50419"/>
                      <a:pt x="36524" y="4583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25017933-90E1-F1D0-BEED-C065CC867C56}"/>
                  </a:ext>
                </a:extLst>
              </p:cNvPr>
              <p:cNvSpPr/>
              <p:nvPr/>
            </p:nvSpPr>
            <p:spPr>
              <a:xfrm>
                <a:off x="2544212" y="391950"/>
                <a:ext cx="7333" cy="6757"/>
              </a:xfrm>
              <a:custGeom>
                <a:avLst/>
                <a:gdLst>
                  <a:gd name="connsiteX0" fmla="*/ 1526 w 7333"/>
                  <a:gd name="connsiteY0" fmla="*/ 1089 h 6757"/>
                  <a:gd name="connsiteX1" fmla="*/ 4796 w 7333"/>
                  <a:gd name="connsiteY1" fmla="*/ 6324 h 6757"/>
                  <a:gd name="connsiteX2" fmla="*/ 1526 w 7333"/>
                  <a:gd name="connsiteY2" fmla="*/ 1089 h 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3" h="6757">
                    <a:moveTo>
                      <a:pt x="1526" y="1089"/>
                    </a:moveTo>
                    <a:cubicBezTo>
                      <a:pt x="-2398" y="3052"/>
                      <a:pt x="2180" y="8287"/>
                      <a:pt x="4796" y="6324"/>
                    </a:cubicBezTo>
                    <a:cubicBezTo>
                      <a:pt x="7412" y="5015"/>
                      <a:pt x="10027" y="-2837"/>
                      <a:pt x="1526" y="10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DF3FC7F4-4080-6478-BBD9-DDC150A383E6}"/>
                  </a:ext>
                </a:extLst>
              </p:cNvPr>
              <p:cNvSpPr/>
              <p:nvPr/>
            </p:nvSpPr>
            <p:spPr>
              <a:xfrm>
                <a:off x="2548868" y="405520"/>
                <a:ext cx="6419" cy="7487"/>
              </a:xfrm>
              <a:custGeom>
                <a:avLst/>
                <a:gdLst>
                  <a:gd name="connsiteX0" fmla="*/ 794 w 6419"/>
                  <a:gd name="connsiteY0" fmla="*/ 606 h 7487"/>
                  <a:gd name="connsiteX1" fmla="*/ 6025 w 6419"/>
                  <a:gd name="connsiteY1" fmla="*/ 7150 h 7487"/>
                  <a:gd name="connsiteX2" fmla="*/ 794 w 6419"/>
                  <a:gd name="connsiteY2" fmla="*/ 606 h 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19" h="7487">
                    <a:moveTo>
                      <a:pt x="794" y="606"/>
                    </a:moveTo>
                    <a:cubicBezTo>
                      <a:pt x="-2476" y="1915"/>
                      <a:pt x="5371" y="9114"/>
                      <a:pt x="6025" y="7150"/>
                    </a:cubicBezTo>
                    <a:cubicBezTo>
                      <a:pt x="6679" y="4533"/>
                      <a:pt x="7333" y="-2011"/>
                      <a:pt x="794" y="6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3ACF493D-A428-7813-804D-53A67114DBC7}"/>
                  </a:ext>
                </a:extLst>
              </p:cNvPr>
              <p:cNvSpPr/>
              <p:nvPr/>
            </p:nvSpPr>
            <p:spPr>
              <a:xfrm>
                <a:off x="2561529" y="454542"/>
                <a:ext cx="6721" cy="8663"/>
              </a:xfrm>
              <a:custGeom>
                <a:avLst/>
                <a:gdLst>
                  <a:gd name="connsiteX0" fmla="*/ 1212 w 6721"/>
                  <a:gd name="connsiteY0" fmla="*/ 664 h 8663"/>
                  <a:gd name="connsiteX1" fmla="*/ 3828 w 6721"/>
                  <a:gd name="connsiteY1" fmla="*/ 8517 h 8663"/>
                  <a:gd name="connsiteX2" fmla="*/ 1212 w 6721"/>
                  <a:gd name="connsiteY2" fmla="*/ 664 h 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21" h="8663">
                    <a:moveTo>
                      <a:pt x="1212" y="664"/>
                    </a:moveTo>
                    <a:cubicBezTo>
                      <a:pt x="-1404" y="1973"/>
                      <a:pt x="558" y="9825"/>
                      <a:pt x="3828" y="8517"/>
                    </a:cubicBezTo>
                    <a:cubicBezTo>
                      <a:pt x="7752" y="7208"/>
                      <a:pt x="8406" y="-2608"/>
                      <a:pt x="1212" y="66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D9E49A7A-C2C9-4A93-1AD8-60F14C534EC6}"/>
                  </a:ext>
                </a:extLst>
              </p:cNvPr>
              <p:cNvSpPr/>
              <p:nvPr/>
            </p:nvSpPr>
            <p:spPr>
              <a:xfrm>
                <a:off x="2577782" y="349928"/>
                <a:ext cx="6698" cy="10749"/>
              </a:xfrm>
              <a:custGeom>
                <a:avLst/>
                <a:gdLst>
                  <a:gd name="connsiteX0" fmla="*/ 0 w 6698"/>
                  <a:gd name="connsiteY0" fmla="*/ 1230 h 10749"/>
                  <a:gd name="connsiteX1" fmla="*/ 6540 w 6698"/>
                  <a:gd name="connsiteY1" fmla="*/ 10392 h 10749"/>
                  <a:gd name="connsiteX2" fmla="*/ 0 w 6698"/>
                  <a:gd name="connsiteY2" fmla="*/ 1230 h 10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98" h="10749">
                    <a:moveTo>
                      <a:pt x="0" y="1230"/>
                    </a:moveTo>
                    <a:cubicBezTo>
                      <a:pt x="0" y="5811"/>
                      <a:pt x="5232" y="12355"/>
                      <a:pt x="6540" y="10392"/>
                    </a:cubicBezTo>
                    <a:cubicBezTo>
                      <a:pt x="7848" y="9083"/>
                      <a:pt x="654" y="-4005"/>
                      <a:pt x="0" y="123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D4A6242A-1990-B36B-1F6A-8B1786A2D54C}"/>
                  </a:ext>
                </a:extLst>
              </p:cNvPr>
              <p:cNvSpPr/>
              <p:nvPr/>
            </p:nvSpPr>
            <p:spPr>
              <a:xfrm>
                <a:off x="2285274" y="704323"/>
                <a:ext cx="7021" cy="4458"/>
              </a:xfrm>
              <a:custGeom>
                <a:avLst/>
                <a:gdLst>
                  <a:gd name="connsiteX0" fmla="*/ 188 w 7021"/>
                  <a:gd name="connsiteY0" fmla="*/ 860 h 4458"/>
                  <a:gd name="connsiteX1" fmla="*/ 6727 w 7021"/>
                  <a:gd name="connsiteY1" fmla="*/ 2168 h 4458"/>
                  <a:gd name="connsiteX2" fmla="*/ 188 w 7021"/>
                  <a:gd name="connsiteY2" fmla="*/ 860 h 4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21" h="4458">
                    <a:moveTo>
                      <a:pt x="188" y="860"/>
                    </a:moveTo>
                    <a:cubicBezTo>
                      <a:pt x="188" y="-449"/>
                      <a:pt x="8689" y="-449"/>
                      <a:pt x="6727" y="2168"/>
                    </a:cubicBezTo>
                    <a:cubicBezTo>
                      <a:pt x="4766" y="4786"/>
                      <a:pt x="-1120" y="6095"/>
                      <a:pt x="188" y="8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0C47EEA8-73F0-7672-B77A-E978FDE5BBC8}"/>
                  </a:ext>
                </a:extLst>
              </p:cNvPr>
              <p:cNvSpPr/>
              <p:nvPr/>
            </p:nvSpPr>
            <p:spPr>
              <a:xfrm>
                <a:off x="2288731" y="683331"/>
                <a:ext cx="18481" cy="16007"/>
              </a:xfrm>
              <a:custGeom>
                <a:avLst/>
                <a:gdLst>
                  <a:gd name="connsiteX0" fmla="*/ 0 w 18481"/>
                  <a:gd name="connsiteY0" fmla="*/ 8109 h 16007"/>
                  <a:gd name="connsiteX1" fmla="*/ 2616 w 18481"/>
                  <a:gd name="connsiteY1" fmla="*/ 257 h 16007"/>
                  <a:gd name="connsiteX2" fmla="*/ 9809 w 18481"/>
                  <a:gd name="connsiteY2" fmla="*/ 1565 h 16007"/>
                  <a:gd name="connsiteX3" fmla="*/ 18311 w 18481"/>
                  <a:gd name="connsiteY3" fmla="*/ 4837 h 16007"/>
                  <a:gd name="connsiteX4" fmla="*/ 11771 w 18481"/>
                  <a:gd name="connsiteY4" fmla="*/ 11381 h 16007"/>
                  <a:gd name="connsiteX5" fmla="*/ 5232 w 18481"/>
                  <a:gd name="connsiteY5" fmla="*/ 15962 h 16007"/>
                  <a:gd name="connsiteX6" fmla="*/ 0 w 18481"/>
                  <a:gd name="connsiteY6" fmla="*/ 8109 h 16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81" h="16007">
                    <a:moveTo>
                      <a:pt x="0" y="8109"/>
                    </a:moveTo>
                    <a:cubicBezTo>
                      <a:pt x="0" y="6146"/>
                      <a:pt x="654" y="911"/>
                      <a:pt x="2616" y="257"/>
                    </a:cubicBezTo>
                    <a:cubicBezTo>
                      <a:pt x="3924" y="-398"/>
                      <a:pt x="5886" y="257"/>
                      <a:pt x="9809" y="1565"/>
                    </a:cubicBezTo>
                    <a:cubicBezTo>
                      <a:pt x="13079" y="2874"/>
                      <a:pt x="19619" y="2220"/>
                      <a:pt x="18311" y="4837"/>
                    </a:cubicBezTo>
                    <a:cubicBezTo>
                      <a:pt x="17003" y="7455"/>
                      <a:pt x="13733" y="10073"/>
                      <a:pt x="11771" y="11381"/>
                    </a:cubicBezTo>
                    <a:cubicBezTo>
                      <a:pt x="9809" y="12690"/>
                      <a:pt x="7848" y="15308"/>
                      <a:pt x="5232" y="15962"/>
                    </a:cubicBezTo>
                    <a:cubicBezTo>
                      <a:pt x="2616" y="16616"/>
                      <a:pt x="0" y="10073"/>
                      <a:pt x="0" y="81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7C757F6F-4332-31DF-AE6A-0CBAF37855A1}"/>
                  </a:ext>
                </a:extLst>
              </p:cNvPr>
              <p:cNvSpPr/>
              <p:nvPr/>
            </p:nvSpPr>
            <p:spPr>
              <a:xfrm>
                <a:off x="2294533" y="667530"/>
                <a:ext cx="17949" cy="13570"/>
              </a:xfrm>
              <a:custGeom>
                <a:avLst/>
                <a:gdLst>
                  <a:gd name="connsiteX0" fmla="*/ 738 w 17949"/>
                  <a:gd name="connsiteY0" fmla="*/ 3624 h 13570"/>
                  <a:gd name="connsiteX1" fmla="*/ 4662 w 17949"/>
                  <a:gd name="connsiteY1" fmla="*/ 352 h 13570"/>
                  <a:gd name="connsiteX2" fmla="*/ 12509 w 17949"/>
                  <a:gd name="connsiteY2" fmla="*/ 2970 h 13570"/>
                  <a:gd name="connsiteX3" fmla="*/ 17741 w 17949"/>
                  <a:gd name="connsiteY3" fmla="*/ 10822 h 13570"/>
                  <a:gd name="connsiteX4" fmla="*/ 8586 w 17949"/>
                  <a:gd name="connsiteY4" fmla="*/ 13440 h 13570"/>
                  <a:gd name="connsiteX5" fmla="*/ 738 w 17949"/>
                  <a:gd name="connsiteY5" fmla="*/ 4279 h 13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49" h="13570">
                    <a:moveTo>
                      <a:pt x="738" y="3624"/>
                    </a:moveTo>
                    <a:cubicBezTo>
                      <a:pt x="2046" y="1661"/>
                      <a:pt x="2046" y="-956"/>
                      <a:pt x="4662" y="352"/>
                    </a:cubicBezTo>
                    <a:cubicBezTo>
                      <a:pt x="7278" y="1661"/>
                      <a:pt x="11201" y="1661"/>
                      <a:pt x="12509" y="2970"/>
                    </a:cubicBezTo>
                    <a:cubicBezTo>
                      <a:pt x="13817" y="4279"/>
                      <a:pt x="19049" y="9514"/>
                      <a:pt x="17741" y="10822"/>
                    </a:cubicBezTo>
                    <a:cubicBezTo>
                      <a:pt x="16433" y="12131"/>
                      <a:pt x="11201" y="14094"/>
                      <a:pt x="8586" y="13440"/>
                    </a:cubicBezTo>
                    <a:cubicBezTo>
                      <a:pt x="5970" y="12786"/>
                      <a:pt x="-2532" y="8859"/>
                      <a:pt x="738" y="427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1007D14A-EC19-535B-3E9E-82447E111114}"/>
                  </a:ext>
                </a:extLst>
              </p:cNvPr>
              <p:cNvSpPr/>
              <p:nvPr/>
            </p:nvSpPr>
            <p:spPr>
              <a:xfrm>
                <a:off x="2300417" y="654738"/>
                <a:ext cx="8404" cy="5291"/>
              </a:xfrm>
              <a:custGeom>
                <a:avLst/>
                <a:gdLst>
                  <a:gd name="connsiteX0" fmla="*/ 2702 w 8404"/>
                  <a:gd name="connsiteY0" fmla="*/ 56 h 5291"/>
                  <a:gd name="connsiteX1" fmla="*/ 7279 w 8404"/>
                  <a:gd name="connsiteY1" fmla="*/ 5292 h 5291"/>
                  <a:gd name="connsiteX2" fmla="*/ 2702 w 8404"/>
                  <a:gd name="connsiteY2" fmla="*/ 56 h 5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04" h="5291">
                    <a:moveTo>
                      <a:pt x="2702" y="56"/>
                    </a:moveTo>
                    <a:cubicBezTo>
                      <a:pt x="5972" y="-598"/>
                      <a:pt x="10549" y="4637"/>
                      <a:pt x="7279" y="5292"/>
                    </a:cubicBezTo>
                    <a:cubicBezTo>
                      <a:pt x="4664" y="5292"/>
                      <a:pt x="-4492" y="2020"/>
                      <a:pt x="2702" y="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A9051ADF-FCCA-643D-2015-81B7600B0279}"/>
                  </a:ext>
                </a:extLst>
              </p:cNvPr>
              <p:cNvSpPr/>
              <p:nvPr/>
            </p:nvSpPr>
            <p:spPr>
              <a:xfrm>
                <a:off x="2329319" y="649139"/>
                <a:ext cx="6103" cy="9057"/>
              </a:xfrm>
              <a:custGeom>
                <a:avLst/>
                <a:gdLst>
                  <a:gd name="connsiteX0" fmla="*/ 612 w 6103"/>
                  <a:gd name="connsiteY0" fmla="*/ 1075 h 9057"/>
                  <a:gd name="connsiteX1" fmla="*/ 5844 w 6103"/>
                  <a:gd name="connsiteY1" fmla="*/ 8273 h 9057"/>
                  <a:gd name="connsiteX2" fmla="*/ 612 w 6103"/>
                  <a:gd name="connsiteY2" fmla="*/ 1075 h 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03" h="9057">
                    <a:moveTo>
                      <a:pt x="612" y="1075"/>
                    </a:moveTo>
                    <a:cubicBezTo>
                      <a:pt x="-2004" y="3692"/>
                      <a:pt x="4536" y="11545"/>
                      <a:pt x="5844" y="8273"/>
                    </a:cubicBezTo>
                    <a:cubicBezTo>
                      <a:pt x="7151" y="5001"/>
                      <a:pt x="3228" y="-2852"/>
                      <a:pt x="612" y="10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B6BC8C02-5AEA-0ABE-2242-1A511BFDFD6D}"/>
                  </a:ext>
                </a:extLst>
              </p:cNvPr>
              <p:cNvSpPr/>
              <p:nvPr/>
            </p:nvSpPr>
            <p:spPr>
              <a:xfrm>
                <a:off x="2329824" y="606141"/>
                <a:ext cx="44921" cy="50746"/>
              </a:xfrm>
              <a:custGeom>
                <a:avLst/>
                <a:gdLst>
                  <a:gd name="connsiteX0" fmla="*/ 761 w 44921"/>
                  <a:gd name="connsiteY0" fmla="*/ 27714 h 50746"/>
                  <a:gd name="connsiteX1" fmla="*/ 4685 w 44921"/>
                  <a:gd name="connsiteY1" fmla="*/ 32949 h 50746"/>
                  <a:gd name="connsiteX2" fmla="*/ 8608 w 44921"/>
                  <a:gd name="connsiteY2" fmla="*/ 40147 h 50746"/>
                  <a:gd name="connsiteX3" fmla="*/ 10570 w 44921"/>
                  <a:gd name="connsiteY3" fmla="*/ 46691 h 50746"/>
                  <a:gd name="connsiteX4" fmla="*/ 16456 w 44921"/>
                  <a:gd name="connsiteY4" fmla="*/ 49963 h 50746"/>
                  <a:gd name="connsiteX5" fmla="*/ 19072 w 44921"/>
                  <a:gd name="connsiteY5" fmla="*/ 42764 h 50746"/>
                  <a:gd name="connsiteX6" fmla="*/ 26919 w 44921"/>
                  <a:gd name="connsiteY6" fmla="*/ 42764 h 50746"/>
                  <a:gd name="connsiteX7" fmla="*/ 22995 w 44921"/>
                  <a:gd name="connsiteY7" fmla="*/ 32949 h 50746"/>
                  <a:gd name="connsiteX8" fmla="*/ 30843 w 44921"/>
                  <a:gd name="connsiteY8" fmla="*/ 30331 h 50746"/>
                  <a:gd name="connsiteX9" fmla="*/ 39344 w 44921"/>
                  <a:gd name="connsiteY9" fmla="*/ 27059 h 50746"/>
                  <a:gd name="connsiteX10" fmla="*/ 42614 w 44921"/>
                  <a:gd name="connsiteY10" fmla="*/ 21170 h 50746"/>
                  <a:gd name="connsiteX11" fmla="*/ 43922 w 44921"/>
                  <a:gd name="connsiteY11" fmla="*/ 12663 h 50746"/>
                  <a:gd name="connsiteX12" fmla="*/ 36729 w 44921"/>
                  <a:gd name="connsiteY12" fmla="*/ 14626 h 50746"/>
                  <a:gd name="connsiteX13" fmla="*/ 28881 w 44921"/>
                  <a:gd name="connsiteY13" fmla="*/ 13317 h 50746"/>
                  <a:gd name="connsiteX14" fmla="*/ 34113 w 44921"/>
                  <a:gd name="connsiteY14" fmla="*/ 6773 h 50746"/>
                  <a:gd name="connsiteX15" fmla="*/ 28227 w 44921"/>
                  <a:gd name="connsiteY15" fmla="*/ 229 h 50746"/>
                  <a:gd name="connsiteX16" fmla="*/ 17764 w 44921"/>
                  <a:gd name="connsiteY16" fmla="*/ 12008 h 50746"/>
                  <a:gd name="connsiteX17" fmla="*/ 9262 w 44921"/>
                  <a:gd name="connsiteY17" fmla="*/ 7427 h 50746"/>
                  <a:gd name="connsiteX18" fmla="*/ 2723 w 44921"/>
                  <a:gd name="connsiteY18" fmla="*/ 14626 h 50746"/>
                  <a:gd name="connsiteX19" fmla="*/ 11224 w 44921"/>
                  <a:gd name="connsiteY19" fmla="*/ 21170 h 50746"/>
                  <a:gd name="connsiteX20" fmla="*/ 107 w 44921"/>
                  <a:gd name="connsiteY20" fmla="*/ 27714 h 50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921" h="50746">
                    <a:moveTo>
                      <a:pt x="761" y="27714"/>
                    </a:moveTo>
                    <a:cubicBezTo>
                      <a:pt x="1415" y="30331"/>
                      <a:pt x="3377" y="31640"/>
                      <a:pt x="4685" y="32949"/>
                    </a:cubicBezTo>
                    <a:cubicBezTo>
                      <a:pt x="5993" y="34257"/>
                      <a:pt x="6646" y="38838"/>
                      <a:pt x="8608" y="40147"/>
                    </a:cubicBezTo>
                    <a:cubicBezTo>
                      <a:pt x="10570" y="41456"/>
                      <a:pt x="9916" y="43419"/>
                      <a:pt x="10570" y="46691"/>
                    </a:cubicBezTo>
                    <a:cubicBezTo>
                      <a:pt x="11224" y="49963"/>
                      <a:pt x="13840" y="51926"/>
                      <a:pt x="16456" y="49963"/>
                    </a:cubicBezTo>
                    <a:cubicBezTo>
                      <a:pt x="19072" y="47345"/>
                      <a:pt x="17110" y="42110"/>
                      <a:pt x="19072" y="42764"/>
                    </a:cubicBezTo>
                    <a:cubicBezTo>
                      <a:pt x="21034" y="43419"/>
                      <a:pt x="26265" y="45382"/>
                      <a:pt x="26919" y="42764"/>
                    </a:cubicBezTo>
                    <a:cubicBezTo>
                      <a:pt x="27573" y="40147"/>
                      <a:pt x="20380" y="34257"/>
                      <a:pt x="22995" y="32949"/>
                    </a:cubicBezTo>
                    <a:cubicBezTo>
                      <a:pt x="25611" y="31640"/>
                      <a:pt x="28227" y="30331"/>
                      <a:pt x="30843" y="30331"/>
                    </a:cubicBezTo>
                    <a:cubicBezTo>
                      <a:pt x="33459" y="30331"/>
                      <a:pt x="38037" y="29022"/>
                      <a:pt x="39344" y="27059"/>
                    </a:cubicBezTo>
                    <a:cubicBezTo>
                      <a:pt x="40652" y="25750"/>
                      <a:pt x="41960" y="22478"/>
                      <a:pt x="42614" y="21170"/>
                    </a:cubicBezTo>
                    <a:cubicBezTo>
                      <a:pt x="43268" y="19861"/>
                      <a:pt x="46538" y="13317"/>
                      <a:pt x="43922" y="12663"/>
                    </a:cubicBezTo>
                    <a:cubicBezTo>
                      <a:pt x="41960" y="12008"/>
                      <a:pt x="38691" y="13317"/>
                      <a:pt x="36729" y="14626"/>
                    </a:cubicBezTo>
                    <a:cubicBezTo>
                      <a:pt x="34767" y="15935"/>
                      <a:pt x="27573" y="14626"/>
                      <a:pt x="28881" y="13317"/>
                    </a:cubicBezTo>
                    <a:cubicBezTo>
                      <a:pt x="30189" y="12008"/>
                      <a:pt x="34113" y="10045"/>
                      <a:pt x="34113" y="6773"/>
                    </a:cubicBezTo>
                    <a:cubicBezTo>
                      <a:pt x="34113" y="3501"/>
                      <a:pt x="30843" y="-1080"/>
                      <a:pt x="28227" y="229"/>
                    </a:cubicBezTo>
                    <a:cubicBezTo>
                      <a:pt x="25611" y="1538"/>
                      <a:pt x="19726" y="12663"/>
                      <a:pt x="17764" y="12008"/>
                    </a:cubicBezTo>
                    <a:cubicBezTo>
                      <a:pt x="16456" y="11354"/>
                      <a:pt x="11224" y="6119"/>
                      <a:pt x="9262" y="7427"/>
                    </a:cubicBezTo>
                    <a:cubicBezTo>
                      <a:pt x="6646" y="8736"/>
                      <a:pt x="761" y="13971"/>
                      <a:pt x="2723" y="14626"/>
                    </a:cubicBezTo>
                    <a:cubicBezTo>
                      <a:pt x="4685" y="15280"/>
                      <a:pt x="13186" y="19861"/>
                      <a:pt x="11224" y="21170"/>
                    </a:cubicBezTo>
                    <a:cubicBezTo>
                      <a:pt x="9916" y="22478"/>
                      <a:pt x="-1201" y="23787"/>
                      <a:pt x="107" y="2771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0F8467FC-1D9B-185B-6B26-35AC62CB42CC}"/>
                  </a:ext>
                </a:extLst>
              </p:cNvPr>
              <p:cNvSpPr/>
              <p:nvPr/>
            </p:nvSpPr>
            <p:spPr>
              <a:xfrm>
                <a:off x="2380286" y="577493"/>
                <a:ext cx="60327" cy="59234"/>
              </a:xfrm>
              <a:custGeom>
                <a:avLst/>
                <a:gdLst>
                  <a:gd name="connsiteX0" fmla="*/ 0 w 60327"/>
                  <a:gd name="connsiteY0" fmla="*/ 51781 h 59234"/>
                  <a:gd name="connsiteX1" fmla="*/ 4578 w 60327"/>
                  <a:gd name="connsiteY1" fmla="*/ 58979 h 59234"/>
                  <a:gd name="connsiteX2" fmla="*/ 11771 w 60327"/>
                  <a:gd name="connsiteY2" fmla="*/ 52435 h 59234"/>
                  <a:gd name="connsiteX3" fmla="*/ 20927 w 60327"/>
                  <a:gd name="connsiteY3" fmla="*/ 48509 h 59234"/>
                  <a:gd name="connsiteX4" fmla="*/ 28774 w 60327"/>
                  <a:gd name="connsiteY4" fmla="*/ 42619 h 59234"/>
                  <a:gd name="connsiteX5" fmla="*/ 30736 w 60327"/>
                  <a:gd name="connsiteY5" fmla="*/ 37384 h 59234"/>
                  <a:gd name="connsiteX6" fmla="*/ 34006 w 60327"/>
                  <a:gd name="connsiteY6" fmla="*/ 24951 h 59234"/>
                  <a:gd name="connsiteX7" fmla="*/ 36622 w 60327"/>
                  <a:gd name="connsiteY7" fmla="*/ 38693 h 59234"/>
                  <a:gd name="connsiteX8" fmla="*/ 45777 w 60327"/>
                  <a:gd name="connsiteY8" fmla="*/ 30840 h 59234"/>
                  <a:gd name="connsiteX9" fmla="*/ 49701 w 60327"/>
                  <a:gd name="connsiteY9" fmla="*/ 19715 h 59234"/>
                  <a:gd name="connsiteX10" fmla="*/ 59510 w 60327"/>
                  <a:gd name="connsiteY10" fmla="*/ 6628 h 59234"/>
                  <a:gd name="connsiteX11" fmla="*/ 58202 w 60327"/>
                  <a:gd name="connsiteY11" fmla="*/ 84 h 59234"/>
                  <a:gd name="connsiteX12" fmla="*/ 49701 w 60327"/>
                  <a:gd name="connsiteY12" fmla="*/ 4010 h 59234"/>
                  <a:gd name="connsiteX13" fmla="*/ 44469 w 60327"/>
                  <a:gd name="connsiteY13" fmla="*/ 4010 h 59234"/>
                  <a:gd name="connsiteX14" fmla="*/ 41853 w 60327"/>
                  <a:gd name="connsiteY14" fmla="*/ 14480 h 59234"/>
                  <a:gd name="connsiteX15" fmla="*/ 36622 w 60327"/>
                  <a:gd name="connsiteY15" fmla="*/ 6628 h 59234"/>
                  <a:gd name="connsiteX16" fmla="*/ 31390 w 60327"/>
                  <a:gd name="connsiteY16" fmla="*/ 15789 h 59234"/>
                  <a:gd name="connsiteX17" fmla="*/ 26158 w 60327"/>
                  <a:gd name="connsiteY17" fmla="*/ 9245 h 59234"/>
                  <a:gd name="connsiteX18" fmla="*/ 22235 w 60327"/>
                  <a:gd name="connsiteY18" fmla="*/ 18407 h 59234"/>
                  <a:gd name="connsiteX19" fmla="*/ 9809 w 60327"/>
                  <a:gd name="connsiteY19" fmla="*/ 16444 h 59234"/>
                  <a:gd name="connsiteX20" fmla="*/ 18965 w 60327"/>
                  <a:gd name="connsiteY20" fmla="*/ 24951 h 59234"/>
                  <a:gd name="connsiteX21" fmla="*/ 15041 w 60327"/>
                  <a:gd name="connsiteY21" fmla="*/ 30840 h 59234"/>
                  <a:gd name="connsiteX22" fmla="*/ 5232 w 60327"/>
                  <a:gd name="connsiteY22" fmla="*/ 27568 h 59234"/>
                  <a:gd name="connsiteX23" fmla="*/ 8501 w 60327"/>
                  <a:gd name="connsiteY23" fmla="*/ 36730 h 59234"/>
                  <a:gd name="connsiteX24" fmla="*/ 7194 w 60327"/>
                  <a:gd name="connsiteY24" fmla="*/ 43274 h 59234"/>
                  <a:gd name="connsiteX25" fmla="*/ 1308 w 60327"/>
                  <a:gd name="connsiteY25" fmla="*/ 51126 h 5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327" h="59234">
                    <a:moveTo>
                      <a:pt x="0" y="51781"/>
                    </a:moveTo>
                    <a:cubicBezTo>
                      <a:pt x="0" y="56361"/>
                      <a:pt x="1962" y="60288"/>
                      <a:pt x="4578" y="58979"/>
                    </a:cubicBezTo>
                    <a:cubicBezTo>
                      <a:pt x="7194" y="57670"/>
                      <a:pt x="9155" y="53089"/>
                      <a:pt x="11771" y="52435"/>
                    </a:cubicBezTo>
                    <a:cubicBezTo>
                      <a:pt x="14387" y="52435"/>
                      <a:pt x="18311" y="50472"/>
                      <a:pt x="20927" y="48509"/>
                    </a:cubicBezTo>
                    <a:cubicBezTo>
                      <a:pt x="24197" y="46545"/>
                      <a:pt x="27466" y="45237"/>
                      <a:pt x="28774" y="42619"/>
                    </a:cubicBezTo>
                    <a:cubicBezTo>
                      <a:pt x="30082" y="40002"/>
                      <a:pt x="30082" y="38038"/>
                      <a:pt x="30736" y="37384"/>
                    </a:cubicBezTo>
                    <a:cubicBezTo>
                      <a:pt x="30736" y="36730"/>
                      <a:pt x="29428" y="22333"/>
                      <a:pt x="34006" y="24951"/>
                    </a:cubicBezTo>
                    <a:cubicBezTo>
                      <a:pt x="37930" y="27568"/>
                      <a:pt x="34006" y="39347"/>
                      <a:pt x="36622" y="38693"/>
                    </a:cubicBezTo>
                    <a:cubicBezTo>
                      <a:pt x="39238" y="38038"/>
                      <a:pt x="44469" y="33458"/>
                      <a:pt x="45777" y="30840"/>
                    </a:cubicBezTo>
                    <a:cubicBezTo>
                      <a:pt x="47085" y="28223"/>
                      <a:pt x="48393" y="20370"/>
                      <a:pt x="49701" y="19715"/>
                    </a:cubicBezTo>
                    <a:cubicBezTo>
                      <a:pt x="50355" y="19061"/>
                      <a:pt x="58856" y="10554"/>
                      <a:pt x="59510" y="6628"/>
                    </a:cubicBezTo>
                    <a:cubicBezTo>
                      <a:pt x="60164" y="2701"/>
                      <a:pt x="61472" y="-571"/>
                      <a:pt x="58202" y="84"/>
                    </a:cubicBezTo>
                    <a:cubicBezTo>
                      <a:pt x="54279" y="738"/>
                      <a:pt x="51663" y="4665"/>
                      <a:pt x="49701" y="4010"/>
                    </a:cubicBezTo>
                    <a:cubicBezTo>
                      <a:pt x="47739" y="4010"/>
                      <a:pt x="44469" y="1393"/>
                      <a:pt x="44469" y="4010"/>
                    </a:cubicBezTo>
                    <a:cubicBezTo>
                      <a:pt x="44469" y="6628"/>
                      <a:pt x="45123" y="12517"/>
                      <a:pt x="41853" y="14480"/>
                    </a:cubicBezTo>
                    <a:cubicBezTo>
                      <a:pt x="38584" y="15789"/>
                      <a:pt x="38584" y="5973"/>
                      <a:pt x="36622" y="6628"/>
                    </a:cubicBezTo>
                    <a:cubicBezTo>
                      <a:pt x="34006" y="7282"/>
                      <a:pt x="33352" y="17098"/>
                      <a:pt x="31390" y="15789"/>
                    </a:cubicBezTo>
                    <a:cubicBezTo>
                      <a:pt x="30082" y="14480"/>
                      <a:pt x="28120" y="8591"/>
                      <a:pt x="26158" y="9245"/>
                    </a:cubicBezTo>
                    <a:cubicBezTo>
                      <a:pt x="24197" y="9900"/>
                      <a:pt x="22889" y="19061"/>
                      <a:pt x="22235" y="18407"/>
                    </a:cubicBezTo>
                    <a:cubicBezTo>
                      <a:pt x="21581" y="18407"/>
                      <a:pt x="11117" y="13826"/>
                      <a:pt x="9809" y="16444"/>
                    </a:cubicBezTo>
                    <a:cubicBezTo>
                      <a:pt x="9155" y="19061"/>
                      <a:pt x="18965" y="22987"/>
                      <a:pt x="18965" y="24951"/>
                    </a:cubicBezTo>
                    <a:cubicBezTo>
                      <a:pt x="18965" y="26914"/>
                      <a:pt x="16349" y="30186"/>
                      <a:pt x="15041" y="30840"/>
                    </a:cubicBezTo>
                    <a:cubicBezTo>
                      <a:pt x="13079" y="30840"/>
                      <a:pt x="3924" y="25605"/>
                      <a:pt x="5232" y="27568"/>
                    </a:cubicBezTo>
                    <a:cubicBezTo>
                      <a:pt x="6540" y="28877"/>
                      <a:pt x="7848" y="35421"/>
                      <a:pt x="8501" y="36730"/>
                    </a:cubicBezTo>
                    <a:cubicBezTo>
                      <a:pt x="9155" y="38038"/>
                      <a:pt x="7848" y="42619"/>
                      <a:pt x="7194" y="43274"/>
                    </a:cubicBezTo>
                    <a:cubicBezTo>
                      <a:pt x="6540" y="43928"/>
                      <a:pt x="654" y="48509"/>
                      <a:pt x="1308" y="511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C870BFEF-3763-28D9-F857-8A9D2FB9C24F}"/>
                  </a:ext>
                </a:extLst>
              </p:cNvPr>
              <p:cNvSpPr/>
              <p:nvPr/>
            </p:nvSpPr>
            <p:spPr>
              <a:xfrm>
                <a:off x="2430993" y="478764"/>
                <a:ext cx="105653" cy="135458"/>
              </a:xfrm>
              <a:custGeom>
                <a:avLst/>
                <a:gdLst>
                  <a:gd name="connsiteX0" fmla="*/ 4226 w 105653"/>
                  <a:gd name="connsiteY0" fmla="*/ 135459 h 135458"/>
                  <a:gd name="connsiteX1" fmla="*/ 16651 w 105653"/>
                  <a:gd name="connsiteY1" fmla="*/ 124988 h 135458"/>
                  <a:gd name="connsiteX2" fmla="*/ 12727 w 105653"/>
                  <a:gd name="connsiteY2" fmla="*/ 117790 h 135458"/>
                  <a:gd name="connsiteX3" fmla="*/ 21883 w 105653"/>
                  <a:gd name="connsiteY3" fmla="*/ 114518 h 135458"/>
                  <a:gd name="connsiteX4" fmla="*/ 37578 w 105653"/>
                  <a:gd name="connsiteY4" fmla="*/ 94886 h 135458"/>
                  <a:gd name="connsiteX5" fmla="*/ 38886 w 105653"/>
                  <a:gd name="connsiteY5" fmla="*/ 87688 h 135458"/>
                  <a:gd name="connsiteX6" fmla="*/ 42809 w 105653"/>
                  <a:gd name="connsiteY6" fmla="*/ 93578 h 135458"/>
                  <a:gd name="connsiteX7" fmla="*/ 25152 w 105653"/>
                  <a:gd name="connsiteY7" fmla="*/ 121062 h 135458"/>
                  <a:gd name="connsiteX8" fmla="*/ 35616 w 105653"/>
                  <a:gd name="connsiteY8" fmla="*/ 122371 h 135458"/>
                  <a:gd name="connsiteX9" fmla="*/ 44771 w 105653"/>
                  <a:gd name="connsiteY9" fmla="*/ 127606 h 135458"/>
                  <a:gd name="connsiteX10" fmla="*/ 53273 w 105653"/>
                  <a:gd name="connsiteY10" fmla="*/ 115173 h 135458"/>
                  <a:gd name="connsiteX11" fmla="*/ 52619 w 105653"/>
                  <a:gd name="connsiteY11" fmla="*/ 103394 h 135458"/>
                  <a:gd name="connsiteX12" fmla="*/ 60466 w 105653"/>
                  <a:gd name="connsiteY12" fmla="*/ 90306 h 135458"/>
                  <a:gd name="connsiteX13" fmla="*/ 63082 w 105653"/>
                  <a:gd name="connsiteY13" fmla="*/ 112555 h 135458"/>
                  <a:gd name="connsiteX14" fmla="*/ 71584 w 105653"/>
                  <a:gd name="connsiteY14" fmla="*/ 99467 h 135458"/>
                  <a:gd name="connsiteX15" fmla="*/ 74853 w 105653"/>
                  <a:gd name="connsiteY15" fmla="*/ 87688 h 135458"/>
                  <a:gd name="connsiteX16" fmla="*/ 71584 w 105653"/>
                  <a:gd name="connsiteY16" fmla="*/ 79836 h 135458"/>
                  <a:gd name="connsiteX17" fmla="*/ 84663 w 105653"/>
                  <a:gd name="connsiteY17" fmla="*/ 76564 h 135458"/>
                  <a:gd name="connsiteX18" fmla="*/ 93818 w 105653"/>
                  <a:gd name="connsiteY18" fmla="*/ 75909 h 135458"/>
                  <a:gd name="connsiteX19" fmla="*/ 99704 w 105653"/>
                  <a:gd name="connsiteY19" fmla="*/ 66093 h 135458"/>
                  <a:gd name="connsiteX20" fmla="*/ 105590 w 105653"/>
                  <a:gd name="connsiteY20" fmla="*/ 52351 h 135458"/>
                  <a:gd name="connsiteX21" fmla="*/ 101666 w 105653"/>
                  <a:gd name="connsiteY21" fmla="*/ 44498 h 135458"/>
                  <a:gd name="connsiteX22" fmla="*/ 101666 w 105653"/>
                  <a:gd name="connsiteY22" fmla="*/ 36646 h 135458"/>
                  <a:gd name="connsiteX23" fmla="*/ 97742 w 105653"/>
                  <a:gd name="connsiteY23" fmla="*/ 26176 h 135458"/>
                  <a:gd name="connsiteX24" fmla="*/ 92511 w 105653"/>
                  <a:gd name="connsiteY24" fmla="*/ 20940 h 135458"/>
                  <a:gd name="connsiteX25" fmla="*/ 88587 w 105653"/>
                  <a:gd name="connsiteY25" fmla="*/ 18977 h 135458"/>
                  <a:gd name="connsiteX26" fmla="*/ 78123 w 105653"/>
                  <a:gd name="connsiteY26" fmla="*/ 12433 h 135458"/>
                  <a:gd name="connsiteX27" fmla="*/ 79431 w 105653"/>
                  <a:gd name="connsiteY27" fmla="*/ 19632 h 135458"/>
                  <a:gd name="connsiteX28" fmla="*/ 70276 w 105653"/>
                  <a:gd name="connsiteY28" fmla="*/ 20286 h 135458"/>
                  <a:gd name="connsiteX29" fmla="*/ 66352 w 105653"/>
                  <a:gd name="connsiteY29" fmla="*/ 27484 h 135458"/>
                  <a:gd name="connsiteX30" fmla="*/ 75507 w 105653"/>
                  <a:gd name="connsiteY30" fmla="*/ 37955 h 135458"/>
                  <a:gd name="connsiteX31" fmla="*/ 68968 w 105653"/>
                  <a:gd name="connsiteY31" fmla="*/ 41881 h 135458"/>
                  <a:gd name="connsiteX32" fmla="*/ 65698 w 105653"/>
                  <a:gd name="connsiteY32" fmla="*/ 49079 h 135458"/>
                  <a:gd name="connsiteX33" fmla="*/ 67660 w 105653"/>
                  <a:gd name="connsiteY33" fmla="*/ 60204 h 135458"/>
                  <a:gd name="connsiteX34" fmla="*/ 61120 w 105653"/>
                  <a:gd name="connsiteY34" fmla="*/ 59549 h 135458"/>
                  <a:gd name="connsiteX35" fmla="*/ 52619 w 105653"/>
                  <a:gd name="connsiteY35" fmla="*/ 66748 h 135458"/>
                  <a:gd name="connsiteX36" fmla="*/ 51311 w 105653"/>
                  <a:gd name="connsiteY36" fmla="*/ 78527 h 135458"/>
                  <a:gd name="connsiteX37" fmla="*/ 44117 w 105653"/>
                  <a:gd name="connsiteY37" fmla="*/ 83762 h 135458"/>
                  <a:gd name="connsiteX38" fmla="*/ 49349 w 105653"/>
                  <a:gd name="connsiteY38" fmla="*/ 71983 h 135458"/>
                  <a:gd name="connsiteX39" fmla="*/ 50003 w 105653"/>
                  <a:gd name="connsiteY39" fmla="*/ 62821 h 135458"/>
                  <a:gd name="connsiteX40" fmla="*/ 59158 w 105653"/>
                  <a:gd name="connsiteY40" fmla="*/ 53660 h 135458"/>
                  <a:gd name="connsiteX41" fmla="*/ 60466 w 105653"/>
                  <a:gd name="connsiteY41" fmla="*/ 39918 h 135458"/>
                  <a:gd name="connsiteX42" fmla="*/ 58504 w 105653"/>
                  <a:gd name="connsiteY42" fmla="*/ 34683 h 135458"/>
                  <a:gd name="connsiteX43" fmla="*/ 46079 w 105653"/>
                  <a:gd name="connsiteY43" fmla="*/ 43190 h 135458"/>
                  <a:gd name="connsiteX44" fmla="*/ 52619 w 105653"/>
                  <a:gd name="connsiteY44" fmla="*/ 25521 h 135458"/>
                  <a:gd name="connsiteX45" fmla="*/ 55888 w 105653"/>
                  <a:gd name="connsiteY45" fmla="*/ 15051 h 135458"/>
                  <a:gd name="connsiteX46" fmla="*/ 51311 w 105653"/>
                  <a:gd name="connsiteY46" fmla="*/ 10470 h 135458"/>
                  <a:gd name="connsiteX47" fmla="*/ 51311 w 105653"/>
                  <a:gd name="connsiteY47" fmla="*/ 0 h 135458"/>
                  <a:gd name="connsiteX48" fmla="*/ 43463 w 105653"/>
                  <a:gd name="connsiteY48" fmla="*/ 3272 h 135458"/>
                  <a:gd name="connsiteX49" fmla="*/ 36270 w 105653"/>
                  <a:gd name="connsiteY49" fmla="*/ 4581 h 135458"/>
                  <a:gd name="connsiteX50" fmla="*/ 31038 w 105653"/>
                  <a:gd name="connsiteY50" fmla="*/ 11125 h 135458"/>
                  <a:gd name="connsiteX51" fmla="*/ 29076 w 105653"/>
                  <a:gd name="connsiteY51" fmla="*/ 19632 h 135458"/>
                  <a:gd name="connsiteX52" fmla="*/ 35616 w 105653"/>
                  <a:gd name="connsiteY52" fmla="*/ 27484 h 135458"/>
                  <a:gd name="connsiteX53" fmla="*/ 24498 w 105653"/>
                  <a:gd name="connsiteY53" fmla="*/ 31411 h 135458"/>
                  <a:gd name="connsiteX54" fmla="*/ 24498 w 105653"/>
                  <a:gd name="connsiteY54" fmla="*/ 43190 h 135458"/>
                  <a:gd name="connsiteX55" fmla="*/ 34962 w 105653"/>
                  <a:gd name="connsiteY55" fmla="*/ 43190 h 135458"/>
                  <a:gd name="connsiteX56" fmla="*/ 42155 w 105653"/>
                  <a:gd name="connsiteY56" fmla="*/ 50388 h 135458"/>
                  <a:gd name="connsiteX57" fmla="*/ 31692 w 105653"/>
                  <a:gd name="connsiteY57" fmla="*/ 48425 h 135458"/>
                  <a:gd name="connsiteX58" fmla="*/ 25152 w 105653"/>
                  <a:gd name="connsiteY58" fmla="*/ 51697 h 135458"/>
                  <a:gd name="connsiteX59" fmla="*/ 29076 w 105653"/>
                  <a:gd name="connsiteY59" fmla="*/ 62167 h 135458"/>
                  <a:gd name="connsiteX60" fmla="*/ 25806 w 105653"/>
                  <a:gd name="connsiteY60" fmla="*/ 68711 h 135458"/>
                  <a:gd name="connsiteX61" fmla="*/ 19267 w 105653"/>
                  <a:gd name="connsiteY61" fmla="*/ 71983 h 135458"/>
                  <a:gd name="connsiteX62" fmla="*/ 17305 w 105653"/>
                  <a:gd name="connsiteY62" fmla="*/ 75909 h 135458"/>
                  <a:gd name="connsiteX63" fmla="*/ 9457 w 105653"/>
                  <a:gd name="connsiteY63" fmla="*/ 77872 h 135458"/>
                  <a:gd name="connsiteX64" fmla="*/ 13381 w 105653"/>
                  <a:gd name="connsiteY64" fmla="*/ 83762 h 135458"/>
                  <a:gd name="connsiteX65" fmla="*/ 19921 w 105653"/>
                  <a:gd name="connsiteY65" fmla="*/ 88997 h 135458"/>
                  <a:gd name="connsiteX66" fmla="*/ 19921 w 105653"/>
                  <a:gd name="connsiteY66" fmla="*/ 95541 h 135458"/>
                  <a:gd name="connsiteX67" fmla="*/ 13381 w 105653"/>
                  <a:gd name="connsiteY67" fmla="*/ 98813 h 135458"/>
                  <a:gd name="connsiteX68" fmla="*/ 8149 w 105653"/>
                  <a:gd name="connsiteY68" fmla="*/ 109283 h 135458"/>
                  <a:gd name="connsiteX69" fmla="*/ 1610 w 105653"/>
                  <a:gd name="connsiteY69" fmla="*/ 121716 h 135458"/>
                  <a:gd name="connsiteX70" fmla="*/ 1610 w 105653"/>
                  <a:gd name="connsiteY70" fmla="*/ 133495 h 13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05653" h="135458">
                    <a:moveTo>
                      <a:pt x="4226" y="135459"/>
                    </a:moveTo>
                    <a:cubicBezTo>
                      <a:pt x="8149" y="134150"/>
                      <a:pt x="16651" y="126297"/>
                      <a:pt x="16651" y="124988"/>
                    </a:cubicBezTo>
                    <a:cubicBezTo>
                      <a:pt x="16651" y="123680"/>
                      <a:pt x="10111" y="118444"/>
                      <a:pt x="12727" y="117790"/>
                    </a:cubicBezTo>
                    <a:cubicBezTo>
                      <a:pt x="15343" y="117136"/>
                      <a:pt x="20575" y="115827"/>
                      <a:pt x="21883" y="114518"/>
                    </a:cubicBezTo>
                    <a:cubicBezTo>
                      <a:pt x="23190" y="113209"/>
                      <a:pt x="37578" y="97504"/>
                      <a:pt x="37578" y="94886"/>
                    </a:cubicBezTo>
                    <a:cubicBezTo>
                      <a:pt x="37578" y="92269"/>
                      <a:pt x="36270" y="86379"/>
                      <a:pt x="38886" y="87688"/>
                    </a:cubicBezTo>
                    <a:cubicBezTo>
                      <a:pt x="42155" y="88997"/>
                      <a:pt x="43463" y="91615"/>
                      <a:pt x="42809" y="93578"/>
                    </a:cubicBezTo>
                    <a:cubicBezTo>
                      <a:pt x="42155" y="95541"/>
                      <a:pt x="23844" y="120408"/>
                      <a:pt x="25152" y="121062"/>
                    </a:cubicBezTo>
                    <a:cubicBezTo>
                      <a:pt x="26460" y="121716"/>
                      <a:pt x="33654" y="119753"/>
                      <a:pt x="35616" y="122371"/>
                    </a:cubicBezTo>
                    <a:cubicBezTo>
                      <a:pt x="38232" y="124988"/>
                      <a:pt x="42809" y="128915"/>
                      <a:pt x="44771" y="127606"/>
                    </a:cubicBezTo>
                    <a:cubicBezTo>
                      <a:pt x="46733" y="126297"/>
                      <a:pt x="53273" y="116481"/>
                      <a:pt x="53273" y="115173"/>
                    </a:cubicBezTo>
                    <a:cubicBezTo>
                      <a:pt x="53273" y="113209"/>
                      <a:pt x="51311" y="104702"/>
                      <a:pt x="52619" y="103394"/>
                    </a:cubicBezTo>
                    <a:cubicBezTo>
                      <a:pt x="53927" y="102085"/>
                      <a:pt x="59158" y="87688"/>
                      <a:pt x="60466" y="90306"/>
                    </a:cubicBezTo>
                    <a:cubicBezTo>
                      <a:pt x="61774" y="92923"/>
                      <a:pt x="59158" y="113864"/>
                      <a:pt x="63082" y="112555"/>
                    </a:cubicBezTo>
                    <a:cubicBezTo>
                      <a:pt x="67006" y="111246"/>
                      <a:pt x="70276" y="101430"/>
                      <a:pt x="71584" y="99467"/>
                    </a:cubicBezTo>
                    <a:cubicBezTo>
                      <a:pt x="72891" y="97504"/>
                      <a:pt x="75507" y="89651"/>
                      <a:pt x="74853" y="87688"/>
                    </a:cubicBezTo>
                    <a:cubicBezTo>
                      <a:pt x="74853" y="85725"/>
                      <a:pt x="69622" y="80490"/>
                      <a:pt x="71584" y="79836"/>
                    </a:cubicBezTo>
                    <a:cubicBezTo>
                      <a:pt x="73545" y="79181"/>
                      <a:pt x="82701" y="77218"/>
                      <a:pt x="84663" y="76564"/>
                    </a:cubicBezTo>
                    <a:cubicBezTo>
                      <a:pt x="86625" y="76564"/>
                      <a:pt x="93164" y="76564"/>
                      <a:pt x="93818" y="75909"/>
                    </a:cubicBezTo>
                    <a:cubicBezTo>
                      <a:pt x="94472" y="75909"/>
                      <a:pt x="97742" y="70020"/>
                      <a:pt x="99704" y="66093"/>
                    </a:cubicBezTo>
                    <a:cubicBezTo>
                      <a:pt x="101666" y="62167"/>
                      <a:pt x="106244" y="53006"/>
                      <a:pt x="105590" y="52351"/>
                    </a:cubicBezTo>
                    <a:cubicBezTo>
                      <a:pt x="104936" y="52351"/>
                      <a:pt x="102974" y="47116"/>
                      <a:pt x="101666" y="44498"/>
                    </a:cubicBezTo>
                    <a:cubicBezTo>
                      <a:pt x="101012" y="41881"/>
                      <a:pt x="101666" y="37955"/>
                      <a:pt x="101666" y="36646"/>
                    </a:cubicBezTo>
                    <a:cubicBezTo>
                      <a:pt x="101666" y="35337"/>
                      <a:pt x="99050" y="27484"/>
                      <a:pt x="97742" y="26176"/>
                    </a:cubicBezTo>
                    <a:cubicBezTo>
                      <a:pt x="96434" y="24867"/>
                      <a:pt x="92511" y="20940"/>
                      <a:pt x="92511" y="20940"/>
                    </a:cubicBezTo>
                    <a:cubicBezTo>
                      <a:pt x="92511" y="20940"/>
                      <a:pt x="89895" y="19632"/>
                      <a:pt x="88587" y="18977"/>
                    </a:cubicBezTo>
                    <a:cubicBezTo>
                      <a:pt x="87278" y="18323"/>
                      <a:pt x="77469" y="9816"/>
                      <a:pt x="78123" y="12433"/>
                    </a:cubicBezTo>
                    <a:cubicBezTo>
                      <a:pt x="78123" y="15705"/>
                      <a:pt x="81393" y="18977"/>
                      <a:pt x="79431" y="19632"/>
                    </a:cubicBezTo>
                    <a:cubicBezTo>
                      <a:pt x="77469" y="20286"/>
                      <a:pt x="72891" y="17014"/>
                      <a:pt x="70276" y="20286"/>
                    </a:cubicBezTo>
                    <a:cubicBezTo>
                      <a:pt x="67660" y="23558"/>
                      <a:pt x="64390" y="25521"/>
                      <a:pt x="66352" y="27484"/>
                    </a:cubicBezTo>
                    <a:cubicBezTo>
                      <a:pt x="68314" y="29448"/>
                      <a:pt x="74199" y="35337"/>
                      <a:pt x="75507" y="37955"/>
                    </a:cubicBezTo>
                    <a:cubicBezTo>
                      <a:pt x="76815" y="40572"/>
                      <a:pt x="69622" y="40572"/>
                      <a:pt x="68968" y="41881"/>
                    </a:cubicBezTo>
                    <a:cubicBezTo>
                      <a:pt x="68314" y="43190"/>
                      <a:pt x="65698" y="47116"/>
                      <a:pt x="65698" y="49079"/>
                    </a:cubicBezTo>
                    <a:cubicBezTo>
                      <a:pt x="65698" y="51042"/>
                      <a:pt x="68968" y="56932"/>
                      <a:pt x="67660" y="60204"/>
                    </a:cubicBezTo>
                    <a:cubicBezTo>
                      <a:pt x="66352" y="63476"/>
                      <a:pt x="63082" y="58241"/>
                      <a:pt x="61120" y="59549"/>
                    </a:cubicBezTo>
                    <a:cubicBezTo>
                      <a:pt x="59158" y="60858"/>
                      <a:pt x="53273" y="64130"/>
                      <a:pt x="52619" y="66748"/>
                    </a:cubicBezTo>
                    <a:cubicBezTo>
                      <a:pt x="51965" y="69365"/>
                      <a:pt x="52619" y="75909"/>
                      <a:pt x="51311" y="78527"/>
                    </a:cubicBezTo>
                    <a:cubicBezTo>
                      <a:pt x="50657" y="80490"/>
                      <a:pt x="44117" y="85725"/>
                      <a:pt x="44117" y="83762"/>
                    </a:cubicBezTo>
                    <a:cubicBezTo>
                      <a:pt x="44117" y="81799"/>
                      <a:pt x="50657" y="74600"/>
                      <a:pt x="49349" y="71983"/>
                    </a:cubicBezTo>
                    <a:cubicBezTo>
                      <a:pt x="48695" y="68711"/>
                      <a:pt x="48041" y="63476"/>
                      <a:pt x="50003" y="62821"/>
                    </a:cubicBezTo>
                    <a:cubicBezTo>
                      <a:pt x="51965" y="62167"/>
                      <a:pt x="57850" y="56277"/>
                      <a:pt x="59158" y="53660"/>
                    </a:cubicBezTo>
                    <a:cubicBezTo>
                      <a:pt x="60466" y="51042"/>
                      <a:pt x="60466" y="42535"/>
                      <a:pt x="60466" y="39918"/>
                    </a:cubicBezTo>
                    <a:cubicBezTo>
                      <a:pt x="60466" y="37300"/>
                      <a:pt x="59812" y="33374"/>
                      <a:pt x="58504" y="34683"/>
                    </a:cubicBezTo>
                    <a:cubicBezTo>
                      <a:pt x="57196" y="35991"/>
                      <a:pt x="44117" y="47116"/>
                      <a:pt x="46079" y="43190"/>
                    </a:cubicBezTo>
                    <a:cubicBezTo>
                      <a:pt x="48041" y="39263"/>
                      <a:pt x="52619" y="29448"/>
                      <a:pt x="52619" y="25521"/>
                    </a:cubicBezTo>
                    <a:cubicBezTo>
                      <a:pt x="52619" y="21595"/>
                      <a:pt x="58504" y="16360"/>
                      <a:pt x="55888" y="15051"/>
                    </a:cubicBezTo>
                    <a:cubicBezTo>
                      <a:pt x="53273" y="13742"/>
                      <a:pt x="50657" y="11779"/>
                      <a:pt x="51311" y="10470"/>
                    </a:cubicBezTo>
                    <a:cubicBezTo>
                      <a:pt x="51311" y="9816"/>
                      <a:pt x="54581" y="0"/>
                      <a:pt x="51311" y="0"/>
                    </a:cubicBezTo>
                    <a:cubicBezTo>
                      <a:pt x="48041" y="0"/>
                      <a:pt x="47387" y="3272"/>
                      <a:pt x="43463" y="3272"/>
                    </a:cubicBezTo>
                    <a:cubicBezTo>
                      <a:pt x="39539" y="3272"/>
                      <a:pt x="38886" y="3272"/>
                      <a:pt x="36270" y="4581"/>
                    </a:cubicBezTo>
                    <a:cubicBezTo>
                      <a:pt x="33654" y="6544"/>
                      <a:pt x="31692" y="7853"/>
                      <a:pt x="31038" y="11125"/>
                    </a:cubicBezTo>
                    <a:cubicBezTo>
                      <a:pt x="31038" y="14397"/>
                      <a:pt x="28422" y="17669"/>
                      <a:pt x="29076" y="19632"/>
                    </a:cubicBezTo>
                    <a:cubicBezTo>
                      <a:pt x="29076" y="22249"/>
                      <a:pt x="37578" y="25521"/>
                      <a:pt x="35616" y="27484"/>
                    </a:cubicBezTo>
                    <a:cubicBezTo>
                      <a:pt x="33654" y="29448"/>
                      <a:pt x="25152" y="28793"/>
                      <a:pt x="24498" y="31411"/>
                    </a:cubicBezTo>
                    <a:cubicBezTo>
                      <a:pt x="23844" y="34028"/>
                      <a:pt x="23190" y="41227"/>
                      <a:pt x="24498" y="43190"/>
                    </a:cubicBezTo>
                    <a:cubicBezTo>
                      <a:pt x="25806" y="44498"/>
                      <a:pt x="32346" y="41881"/>
                      <a:pt x="34962" y="43190"/>
                    </a:cubicBezTo>
                    <a:cubicBezTo>
                      <a:pt x="37578" y="43844"/>
                      <a:pt x="44771" y="49079"/>
                      <a:pt x="42155" y="50388"/>
                    </a:cubicBezTo>
                    <a:cubicBezTo>
                      <a:pt x="38886" y="51697"/>
                      <a:pt x="34308" y="47770"/>
                      <a:pt x="31692" y="48425"/>
                    </a:cubicBezTo>
                    <a:cubicBezTo>
                      <a:pt x="29076" y="49079"/>
                      <a:pt x="24498" y="49079"/>
                      <a:pt x="25152" y="51697"/>
                    </a:cubicBezTo>
                    <a:cubicBezTo>
                      <a:pt x="25152" y="54314"/>
                      <a:pt x="27768" y="60858"/>
                      <a:pt x="29076" y="62167"/>
                    </a:cubicBezTo>
                    <a:cubicBezTo>
                      <a:pt x="30384" y="63476"/>
                      <a:pt x="27768" y="67402"/>
                      <a:pt x="25806" y="68711"/>
                    </a:cubicBezTo>
                    <a:cubicBezTo>
                      <a:pt x="23844" y="69365"/>
                      <a:pt x="19267" y="70020"/>
                      <a:pt x="19267" y="71983"/>
                    </a:cubicBezTo>
                    <a:cubicBezTo>
                      <a:pt x="19267" y="73946"/>
                      <a:pt x="19921" y="75909"/>
                      <a:pt x="17305" y="75909"/>
                    </a:cubicBezTo>
                    <a:cubicBezTo>
                      <a:pt x="14689" y="75909"/>
                      <a:pt x="10111" y="74600"/>
                      <a:pt x="9457" y="77872"/>
                    </a:cubicBezTo>
                    <a:cubicBezTo>
                      <a:pt x="8803" y="81144"/>
                      <a:pt x="11419" y="81799"/>
                      <a:pt x="13381" y="83762"/>
                    </a:cubicBezTo>
                    <a:cubicBezTo>
                      <a:pt x="15997" y="86379"/>
                      <a:pt x="20575" y="86379"/>
                      <a:pt x="19921" y="88997"/>
                    </a:cubicBezTo>
                    <a:cubicBezTo>
                      <a:pt x="19267" y="91615"/>
                      <a:pt x="21883" y="94232"/>
                      <a:pt x="19921" y="95541"/>
                    </a:cubicBezTo>
                    <a:cubicBezTo>
                      <a:pt x="17959" y="96850"/>
                      <a:pt x="14035" y="96850"/>
                      <a:pt x="13381" y="98813"/>
                    </a:cubicBezTo>
                    <a:cubicBezTo>
                      <a:pt x="13381" y="100776"/>
                      <a:pt x="10111" y="105357"/>
                      <a:pt x="8149" y="109283"/>
                    </a:cubicBezTo>
                    <a:cubicBezTo>
                      <a:pt x="6188" y="113209"/>
                      <a:pt x="2264" y="118444"/>
                      <a:pt x="1610" y="121716"/>
                    </a:cubicBezTo>
                    <a:cubicBezTo>
                      <a:pt x="956" y="124988"/>
                      <a:pt x="-1660" y="135459"/>
                      <a:pt x="1610" y="13349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C1EC1707-58FE-6292-B9FA-EFC9B6A3874C}"/>
                  </a:ext>
                </a:extLst>
              </p:cNvPr>
              <p:cNvSpPr/>
              <p:nvPr/>
            </p:nvSpPr>
            <p:spPr>
              <a:xfrm>
                <a:off x="2385627" y="471430"/>
                <a:ext cx="67902" cy="84552"/>
              </a:xfrm>
              <a:custGeom>
                <a:avLst/>
                <a:gdLst>
                  <a:gd name="connsiteX0" fmla="*/ 67902 w 67902"/>
                  <a:gd name="connsiteY0" fmla="*/ 61649 h 84552"/>
                  <a:gd name="connsiteX1" fmla="*/ 56131 w 67902"/>
                  <a:gd name="connsiteY1" fmla="*/ 75391 h 84552"/>
                  <a:gd name="connsiteX2" fmla="*/ 43052 w 67902"/>
                  <a:gd name="connsiteY2" fmla="*/ 83898 h 84552"/>
                  <a:gd name="connsiteX3" fmla="*/ 33896 w 67902"/>
                  <a:gd name="connsiteY3" fmla="*/ 83244 h 84552"/>
                  <a:gd name="connsiteX4" fmla="*/ 29972 w 67902"/>
                  <a:gd name="connsiteY4" fmla="*/ 77354 h 84552"/>
                  <a:gd name="connsiteX5" fmla="*/ 37166 w 67902"/>
                  <a:gd name="connsiteY5" fmla="*/ 72773 h 84552"/>
                  <a:gd name="connsiteX6" fmla="*/ 44360 w 67902"/>
                  <a:gd name="connsiteY6" fmla="*/ 66884 h 84552"/>
                  <a:gd name="connsiteX7" fmla="*/ 51553 w 67902"/>
                  <a:gd name="connsiteY7" fmla="*/ 60994 h 84552"/>
                  <a:gd name="connsiteX8" fmla="*/ 50245 w 67902"/>
                  <a:gd name="connsiteY8" fmla="*/ 52487 h 84552"/>
                  <a:gd name="connsiteX9" fmla="*/ 43706 w 67902"/>
                  <a:gd name="connsiteY9" fmla="*/ 50524 h 84552"/>
                  <a:gd name="connsiteX10" fmla="*/ 43052 w 67902"/>
                  <a:gd name="connsiteY10" fmla="*/ 55105 h 84552"/>
                  <a:gd name="connsiteX11" fmla="*/ 41744 w 67902"/>
                  <a:gd name="connsiteY11" fmla="*/ 59686 h 84552"/>
                  <a:gd name="connsiteX12" fmla="*/ 37166 w 67902"/>
                  <a:gd name="connsiteY12" fmla="*/ 59686 h 84552"/>
                  <a:gd name="connsiteX13" fmla="*/ 31934 w 67902"/>
                  <a:gd name="connsiteY13" fmla="*/ 68193 h 84552"/>
                  <a:gd name="connsiteX14" fmla="*/ 27357 w 67902"/>
                  <a:gd name="connsiteY14" fmla="*/ 63612 h 84552"/>
                  <a:gd name="connsiteX15" fmla="*/ 23433 w 67902"/>
                  <a:gd name="connsiteY15" fmla="*/ 70810 h 84552"/>
                  <a:gd name="connsiteX16" fmla="*/ 20163 w 67902"/>
                  <a:gd name="connsiteY16" fmla="*/ 64921 h 84552"/>
                  <a:gd name="connsiteX17" fmla="*/ 18855 w 67902"/>
                  <a:gd name="connsiteY17" fmla="*/ 76045 h 84552"/>
                  <a:gd name="connsiteX18" fmla="*/ 9700 w 67902"/>
                  <a:gd name="connsiteY18" fmla="*/ 83244 h 84552"/>
                  <a:gd name="connsiteX19" fmla="*/ 5122 w 67902"/>
                  <a:gd name="connsiteY19" fmla="*/ 78663 h 84552"/>
                  <a:gd name="connsiteX20" fmla="*/ 544 w 67902"/>
                  <a:gd name="connsiteY20" fmla="*/ 69501 h 84552"/>
                  <a:gd name="connsiteX21" fmla="*/ 3160 w 67902"/>
                  <a:gd name="connsiteY21" fmla="*/ 63612 h 84552"/>
                  <a:gd name="connsiteX22" fmla="*/ 7738 w 67902"/>
                  <a:gd name="connsiteY22" fmla="*/ 57722 h 84552"/>
                  <a:gd name="connsiteX23" fmla="*/ 1852 w 67902"/>
                  <a:gd name="connsiteY23" fmla="*/ 51833 h 84552"/>
                  <a:gd name="connsiteX24" fmla="*/ 9046 w 67902"/>
                  <a:gd name="connsiteY24" fmla="*/ 45289 h 84552"/>
                  <a:gd name="connsiteX25" fmla="*/ 12316 w 67902"/>
                  <a:gd name="connsiteY25" fmla="*/ 50524 h 84552"/>
                  <a:gd name="connsiteX26" fmla="*/ 18201 w 67902"/>
                  <a:gd name="connsiteY26" fmla="*/ 42671 h 84552"/>
                  <a:gd name="connsiteX27" fmla="*/ 19509 w 67902"/>
                  <a:gd name="connsiteY27" fmla="*/ 52487 h 84552"/>
                  <a:gd name="connsiteX28" fmla="*/ 26703 w 67902"/>
                  <a:gd name="connsiteY28" fmla="*/ 47907 h 84552"/>
                  <a:gd name="connsiteX29" fmla="*/ 33242 w 67902"/>
                  <a:gd name="connsiteY29" fmla="*/ 52487 h 84552"/>
                  <a:gd name="connsiteX30" fmla="*/ 37166 w 67902"/>
                  <a:gd name="connsiteY30" fmla="*/ 40054 h 84552"/>
                  <a:gd name="connsiteX31" fmla="*/ 41744 w 67902"/>
                  <a:gd name="connsiteY31" fmla="*/ 40054 h 84552"/>
                  <a:gd name="connsiteX32" fmla="*/ 43706 w 67902"/>
                  <a:gd name="connsiteY32" fmla="*/ 35473 h 84552"/>
                  <a:gd name="connsiteX33" fmla="*/ 49591 w 67902"/>
                  <a:gd name="connsiteY33" fmla="*/ 36782 h 84552"/>
                  <a:gd name="connsiteX34" fmla="*/ 42398 w 67902"/>
                  <a:gd name="connsiteY34" fmla="*/ 21731 h 84552"/>
                  <a:gd name="connsiteX35" fmla="*/ 37820 w 67902"/>
                  <a:gd name="connsiteY35" fmla="*/ 9298 h 84552"/>
                  <a:gd name="connsiteX36" fmla="*/ 45014 w 67902"/>
                  <a:gd name="connsiteY36" fmla="*/ 136 h 84552"/>
                  <a:gd name="connsiteX37" fmla="*/ 47629 w 67902"/>
                  <a:gd name="connsiteY37" fmla="*/ 11261 h 84552"/>
                  <a:gd name="connsiteX38" fmla="*/ 52861 w 67902"/>
                  <a:gd name="connsiteY38" fmla="*/ 18459 h 84552"/>
                  <a:gd name="connsiteX39" fmla="*/ 56131 w 67902"/>
                  <a:gd name="connsiteY39" fmla="*/ 23694 h 84552"/>
                  <a:gd name="connsiteX40" fmla="*/ 54169 w 67902"/>
                  <a:gd name="connsiteY40" fmla="*/ 34819 h 84552"/>
                  <a:gd name="connsiteX41" fmla="*/ 65286 w 67902"/>
                  <a:gd name="connsiteY41" fmla="*/ 32856 h 84552"/>
                  <a:gd name="connsiteX42" fmla="*/ 58093 w 67902"/>
                  <a:gd name="connsiteY42" fmla="*/ 45289 h 84552"/>
                  <a:gd name="connsiteX43" fmla="*/ 62670 w 67902"/>
                  <a:gd name="connsiteY43" fmla="*/ 53142 h 84552"/>
                  <a:gd name="connsiteX44" fmla="*/ 67248 w 67902"/>
                  <a:gd name="connsiteY44" fmla="*/ 61649 h 8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7902" h="84552">
                    <a:moveTo>
                      <a:pt x="67902" y="61649"/>
                    </a:moveTo>
                    <a:cubicBezTo>
                      <a:pt x="67248" y="62958"/>
                      <a:pt x="58747" y="72773"/>
                      <a:pt x="56131" y="75391"/>
                    </a:cubicBezTo>
                    <a:cubicBezTo>
                      <a:pt x="53515" y="78009"/>
                      <a:pt x="45667" y="83244"/>
                      <a:pt x="43052" y="83898"/>
                    </a:cubicBezTo>
                    <a:cubicBezTo>
                      <a:pt x="40436" y="84552"/>
                      <a:pt x="34550" y="85207"/>
                      <a:pt x="33896" y="83244"/>
                    </a:cubicBezTo>
                    <a:cubicBezTo>
                      <a:pt x="33896" y="80626"/>
                      <a:pt x="31280" y="79972"/>
                      <a:pt x="29972" y="77354"/>
                    </a:cubicBezTo>
                    <a:cubicBezTo>
                      <a:pt x="28665" y="74737"/>
                      <a:pt x="35204" y="74082"/>
                      <a:pt x="37166" y="72773"/>
                    </a:cubicBezTo>
                    <a:cubicBezTo>
                      <a:pt x="39128" y="71465"/>
                      <a:pt x="43706" y="68847"/>
                      <a:pt x="44360" y="66884"/>
                    </a:cubicBezTo>
                    <a:cubicBezTo>
                      <a:pt x="45014" y="64921"/>
                      <a:pt x="50899" y="63612"/>
                      <a:pt x="51553" y="60994"/>
                    </a:cubicBezTo>
                    <a:cubicBezTo>
                      <a:pt x="52207" y="58377"/>
                      <a:pt x="50245" y="55759"/>
                      <a:pt x="50245" y="52487"/>
                    </a:cubicBezTo>
                    <a:cubicBezTo>
                      <a:pt x="50245" y="49215"/>
                      <a:pt x="47629" y="51179"/>
                      <a:pt x="43706" y="50524"/>
                    </a:cubicBezTo>
                    <a:cubicBezTo>
                      <a:pt x="39782" y="50524"/>
                      <a:pt x="42398" y="53796"/>
                      <a:pt x="43052" y="55105"/>
                    </a:cubicBezTo>
                    <a:cubicBezTo>
                      <a:pt x="43706" y="56414"/>
                      <a:pt x="43052" y="59031"/>
                      <a:pt x="41744" y="59686"/>
                    </a:cubicBezTo>
                    <a:cubicBezTo>
                      <a:pt x="40436" y="60340"/>
                      <a:pt x="38474" y="59031"/>
                      <a:pt x="37166" y="59686"/>
                    </a:cubicBezTo>
                    <a:cubicBezTo>
                      <a:pt x="35858" y="60994"/>
                      <a:pt x="35858" y="66884"/>
                      <a:pt x="31934" y="68193"/>
                    </a:cubicBezTo>
                    <a:cubicBezTo>
                      <a:pt x="28665" y="69501"/>
                      <a:pt x="29318" y="64921"/>
                      <a:pt x="27357" y="63612"/>
                    </a:cubicBezTo>
                    <a:cubicBezTo>
                      <a:pt x="25395" y="62303"/>
                      <a:pt x="25395" y="68193"/>
                      <a:pt x="23433" y="70810"/>
                    </a:cubicBezTo>
                    <a:cubicBezTo>
                      <a:pt x="22125" y="72773"/>
                      <a:pt x="22125" y="67538"/>
                      <a:pt x="20163" y="64921"/>
                    </a:cubicBezTo>
                    <a:cubicBezTo>
                      <a:pt x="18201" y="62303"/>
                      <a:pt x="19509" y="74737"/>
                      <a:pt x="18855" y="76045"/>
                    </a:cubicBezTo>
                    <a:cubicBezTo>
                      <a:pt x="18201" y="77354"/>
                      <a:pt x="12969" y="81935"/>
                      <a:pt x="9700" y="83244"/>
                    </a:cubicBezTo>
                    <a:cubicBezTo>
                      <a:pt x="6430" y="84552"/>
                      <a:pt x="5776" y="80626"/>
                      <a:pt x="5122" y="78663"/>
                    </a:cubicBezTo>
                    <a:cubicBezTo>
                      <a:pt x="5122" y="76700"/>
                      <a:pt x="2506" y="72119"/>
                      <a:pt x="544" y="69501"/>
                    </a:cubicBezTo>
                    <a:cubicBezTo>
                      <a:pt x="-1418" y="66884"/>
                      <a:pt x="2506" y="65575"/>
                      <a:pt x="3160" y="63612"/>
                    </a:cubicBezTo>
                    <a:cubicBezTo>
                      <a:pt x="3814" y="61649"/>
                      <a:pt x="6430" y="59686"/>
                      <a:pt x="7738" y="57722"/>
                    </a:cubicBezTo>
                    <a:cubicBezTo>
                      <a:pt x="9700" y="55759"/>
                      <a:pt x="-764" y="55105"/>
                      <a:pt x="1852" y="51833"/>
                    </a:cubicBezTo>
                    <a:cubicBezTo>
                      <a:pt x="2506" y="50524"/>
                      <a:pt x="8392" y="43326"/>
                      <a:pt x="9046" y="45289"/>
                    </a:cubicBezTo>
                    <a:cubicBezTo>
                      <a:pt x="9046" y="47252"/>
                      <a:pt x="9046" y="52487"/>
                      <a:pt x="12316" y="50524"/>
                    </a:cubicBezTo>
                    <a:cubicBezTo>
                      <a:pt x="15585" y="48561"/>
                      <a:pt x="17547" y="39400"/>
                      <a:pt x="18201" y="42671"/>
                    </a:cubicBezTo>
                    <a:cubicBezTo>
                      <a:pt x="18855" y="45943"/>
                      <a:pt x="16239" y="53142"/>
                      <a:pt x="19509" y="52487"/>
                    </a:cubicBezTo>
                    <a:cubicBezTo>
                      <a:pt x="22779" y="51833"/>
                      <a:pt x="24087" y="46598"/>
                      <a:pt x="26703" y="47907"/>
                    </a:cubicBezTo>
                    <a:cubicBezTo>
                      <a:pt x="29318" y="49215"/>
                      <a:pt x="31934" y="54451"/>
                      <a:pt x="33242" y="52487"/>
                    </a:cubicBezTo>
                    <a:cubicBezTo>
                      <a:pt x="34550" y="50524"/>
                      <a:pt x="34550" y="41363"/>
                      <a:pt x="37166" y="40054"/>
                    </a:cubicBezTo>
                    <a:cubicBezTo>
                      <a:pt x="39782" y="38745"/>
                      <a:pt x="41090" y="42017"/>
                      <a:pt x="41744" y="40054"/>
                    </a:cubicBezTo>
                    <a:cubicBezTo>
                      <a:pt x="42398" y="38091"/>
                      <a:pt x="41744" y="34819"/>
                      <a:pt x="43706" y="35473"/>
                    </a:cubicBezTo>
                    <a:cubicBezTo>
                      <a:pt x="45667" y="36128"/>
                      <a:pt x="50245" y="39400"/>
                      <a:pt x="49591" y="36782"/>
                    </a:cubicBezTo>
                    <a:cubicBezTo>
                      <a:pt x="49591" y="34819"/>
                      <a:pt x="43052" y="25003"/>
                      <a:pt x="42398" y="21731"/>
                    </a:cubicBezTo>
                    <a:cubicBezTo>
                      <a:pt x="42398" y="18459"/>
                      <a:pt x="37820" y="11261"/>
                      <a:pt x="37820" y="9298"/>
                    </a:cubicBezTo>
                    <a:cubicBezTo>
                      <a:pt x="37820" y="7334"/>
                      <a:pt x="41090" y="-1173"/>
                      <a:pt x="45014" y="136"/>
                    </a:cubicBezTo>
                    <a:cubicBezTo>
                      <a:pt x="48937" y="791"/>
                      <a:pt x="47629" y="8643"/>
                      <a:pt x="47629" y="11261"/>
                    </a:cubicBezTo>
                    <a:cubicBezTo>
                      <a:pt x="47629" y="13878"/>
                      <a:pt x="50899" y="16496"/>
                      <a:pt x="52861" y="18459"/>
                    </a:cubicBezTo>
                    <a:cubicBezTo>
                      <a:pt x="55477" y="19768"/>
                      <a:pt x="56785" y="22385"/>
                      <a:pt x="56131" y="23694"/>
                    </a:cubicBezTo>
                    <a:cubicBezTo>
                      <a:pt x="55477" y="25003"/>
                      <a:pt x="52207" y="34164"/>
                      <a:pt x="54169" y="34819"/>
                    </a:cubicBezTo>
                    <a:cubicBezTo>
                      <a:pt x="55477" y="34819"/>
                      <a:pt x="65286" y="30892"/>
                      <a:pt x="65286" y="32856"/>
                    </a:cubicBezTo>
                    <a:cubicBezTo>
                      <a:pt x="65286" y="34819"/>
                      <a:pt x="58747" y="40708"/>
                      <a:pt x="58093" y="45289"/>
                    </a:cubicBezTo>
                    <a:cubicBezTo>
                      <a:pt x="58093" y="49215"/>
                      <a:pt x="60709" y="51179"/>
                      <a:pt x="62670" y="53142"/>
                    </a:cubicBezTo>
                    <a:cubicBezTo>
                      <a:pt x="65286" y="54451"/>
                      <a:pt x="69210" y="59031"/>
                      <a:pt x="67248" y="6164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881B90CF-B7C4-8843-A93B-007E784D4106}"/>
                  </a:ext>
                </a:extLst>
              </p:cNvPr>
              <p:cNvSpPr/>
              <p:nvPr/>
            </p:nvSpPr>
            <p:spPr>
              <a:xfrm>
                <a:off x="2452988" y="413218"/>
                <a:ext cx="45749" cy="85249"/>
              </a:xfrm>
              <a:custGeom>
                <a:avLst/>
                <a:gdLst>
                  <a:gd name="connsiteX0" fmla="*/ 9043 w 45749"/>
                  <a:gd name="connsiteY0" fmla="*/ 38061 h 85249"/>
                  <a:gd name="connsiteX1" fmla="*/ 20161 w 45749"/>
                  <a:gd name="connsiteY1" fmla="*/ 28900 h 85249"/>
                  <a:gd name="connsiteX2" fmla="*/ 24738 w 45749"/>
                  <a:gd name="connsiteY2" fmla="*/ 13849 h 85249"/>
                  <a:gd name="connsiteX3" fmla="*/ 30624 w 45749"/>
                  <a:gd name="connsiteY3" fmla="*/ 11231 h 85249"/>
                  <a:gd name="connsiteX4" fmla="*/ 39779 w 45749"/>
                  <a:gd name="connsiteY4" fmla="*/ 107 h 85249"/>
                  <a:gd name="connsiteX5" fmla="*/ 45665 w 45749"/>
                  <a:gd name="connsiteY5" fmla="*/ 8614 h 85249"/>
                  <a:gd name="connsiteX6" fmla="*/ 41087 w 45749"/>
                  <a:gd name="connsiteY6" fmla="*/ 16467 h 85249"/>
                  <a:gd name="connsiteX7" fmla="*/ 40433 w 45749"/>
                  <a:gd name="connsiteY7" fmla="*/ 30863 h 85249"/>
                  <a:gd name="connsiteX8" fmla="*/ 33240 w 45749"/>
                  <a:gd name="connsiteY8" fmla="*/ 41988 h 85249"/>
                  <a:gd name="connsiteX9" fmla="*/ 29316 w 45749"/>
                  <a:gd name="connsiteY9" fmla="*/ 51149 h 85249"/>
                  <a:gd name="connsiteX10" fmla="*/ 24738 w 45749"/>
                  <a:gd name="connsiteY10" fmla="*/ 58347 h 85249"/>
                  <a:gd name="connsiteX11" fmla="*/ 18853 w 45749"/>
                  <a:gd name="connsiteY11" fmla="*/ 63583 h 85249"/>
                  <a:gd name="connsiteX12" fmla="*/ 7735 w 45749"/>
                  <a:gd name="connsiteY12" fmla="*/ 60965 h 85249"/>
                  <a:gd name="connsiteX13" fmla="*/ 10351 w 45749"/>
                  <a:gd name="connsiteY13" fmla="*/ 68163 h 85249"/>
                  <a:gd name="connsiteX14" fmla="*/ 7081 w 45749"/>
                  <a:gd name="connsiteY14" fmla="*/ 78634 h 85249"/>
                  <a:gd name="connsiteX15" fmla="*/ 1850 w 45749"/>
                  <a:gd name="connsiteY15" fmla="*/ 85177 h 85249"/>
                  <a:gd name="connsiteX16" fmla="*/ 542 w 45749"/>
                  <a:gd name="connsiteY16" fmla="*/ 66200 h 85249"/>
                  <a:gd name="connsiteX17" fmla="*/ 5119 w 45749"/>
                  <a:gd name="connsiteY17" fmla="*/ 53767 h 85249"/>
                  <a:gd name="connsiteX18" fmla="*/ 9697 w 45749"/>
                  <a:gd name="connsiteY18" fmla="*/ 38061 h 8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749" h="85249">
                    <a:moveTo>
                      <a:pt x="9043" y="38061"/>
                    </a:moveTo>
                    <a:cubicBezTo>
                      <a:pt x="14275" y="36098"/>
                      <a:pt x="18853" y="32826"/>
                      <a:pt x="20161" y="28900"/>
                    </a:cubicBezTo>
                    <a:cubicBezTo>
                      <a:pt x="21468" y="24974"/>
                      <a:pt x="22122" y="14503"/>
                      <a:pt x="24738" y="13849"/>
                    </a:cubicBezTo>
                    <a:cubicBezTo>
                      <a:pt x="27354" y="13849"/>
                      <a:pt x="29970" y="12540"/>
                      <a:pt x="30624" y="11231"/>
                    </a:cubicBezTo>
                    <a:cubicBezTo>
                      <a:pt x="30624" y="9923"/>
                      <a:pt x="36510" y="-1202"/>
                      <a:pt x="39779" y="107"/>
                    </a:cubicBezTo>
                    <a:cubicBezTo>
                      <a:pt x="43049" y="1416"/>
                      <a:pt x="46319" y="6651"/>
                      <a:pt x="45665" y="8614"/>
                    </a:cubicBezTo>
                    <a:cubicBezTo>
                      <a:pt x="45665" y="9923"/>
                      <a:pt x="41087" y="13195"/>
                      <a:pt x="41087" y="16467"/>
                    </a:cubicBezTo>
                    <a:cubicBezTo>
                      <a:pt x="41087" y="19738"/>
                      <a:pt x="41087" y="28246"/>
                      <a:pt x="40433" y="30863"/>
                    </a:cubicBezTo>
                    <a:cubicBezTo>
                      <a:pt x="40433" y="32826"/>
                      <a:pt x="35202" y="39370"/>
                      <a:pt x="33240" y="41988"/>
                    </a:cubicBezTo>
                    <a:cubicBezTo>
                      <a:pt x="31278" y="44605"/>
                      <a:pt x="29970" y="49186"/>
                      <a:pt x="29316" y="51149"/>
                    </a:cubicBezTo>
                    <a:cubicBezTo>
                      <a:pt x="28662" y="53112"/>
                      <a:pt x="26046" y="57039"/>
                      <a:pt x="24738" y="58347"/>
                    </a:cubicBezTo>
                    <a:cubicBezTo>
                      <a:pt x="22776" y="59656"/>
                      <a:pt x="20814" y="63583"/>
                      <a:pt x="18853" y="63583"/>
                    </a:cubicBezTo>
                    <a:cubicBezTo>
                      <a:pt x="16891" y="63583"/>
                      <a:pt x="7735" y="58347"/>
                      <a:pt x="7735" y="60965"/>
                    </a:cubicBezTo>
                    <a:cubicBezTo>
                      <a:pt x="7735" y="64237"/>
                      <a:pt x="11005" y="66200"/>
                      <a:pt x="10351" y="68163"/>
                    </a:cubicBezTo>
                    <a:cubicBezTo>
                      <a:pt x="10351" y="69472"/>
                      <a:pt x="9043" y="75362"/>
                      <a:pt x="7081" y="78634"/>
                    </a:cubicBezTo>
                    <a:cubicBezTo>
                      <a:pt x="5119" y="81905"/>
                      <a:pt x="2504" y="85832"/>
                      <a:pt x="1850" y="85177"/>
                    </a:cubicBezTo>
                    <a:cubicBezTo>
                      <a:pt x="542" y="83869"/>
                      <a:pt x="-766" y="69472"/>
                      <a:pt x="542" y="66200"/>
                    </a:cubicBezTo>
                    <a:cubicBezTo>
                      <a:pt x="1850" y="62928"/>
                      <a:pt x="4465" y="58347"/>
                      <a:pt x="5119" y="53767"/>
                    </a:cubicBezTo>
                    <a:cubicBezTo>
                      <a:pt x="6427" y="49840"/>
                      <a:pt x="3812" y="40025"/>
                      <a:pt x="9697" y="380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FBA110C8-66F5-7B7F-007E-9AD4A68F228F}"/>
                  </a:ext>
                </a:extLst>
              </p:cNvPr>
              <p:cNvSpPr/>
              <p:nvPr/>
            </p:nvSpPr>
            <p:spPr>
              <a:xfrm>
                <a:off x="2511871" y="598416"/>
                <a:ext cx="32722" cy="21696"/>
              </a:xfrm>
              <a:custGeom>
                <a:avLst/>
                <a:gdLst>
                  <a:gd name="connsiteX0" fmla="*/ 2476 w 32722"/>
                  <a:gd name="connsiteY0" fmla="*/ 101 h 21696"/>
                  <a:gd name="connsiteX1" fmla="*/ 2476 w 32722"/>
                  <a:gd name="connsiteY1" fmla="*/ 8608 h 21696"/>
                  <a:gd name="connsiteX2" fmla="*/ 13594 w 32722"/>
                  <a:gd name="connsiteY2" fmla="*/ 11226 h 21696"/>
                  <a:gd name="connsiteX3" fmla="*/ 18172 w 32722"/>
                  <a:gd name="connsiteY3" fmla="*/ 16461 h 21696"/>
                  <a:gd name="connsiteX4" fmla="*/ 24711 w 32722"/>
                  <a:gd name="connsiteY4" fmla="*/ 14498 h 21696"/>
                  <a:gd name="connsiteX5" fmla="*/ 27981 w 32722"/>
                  <a:gd name="connsiteY5" fmla="*/ 21042 h 21696"/>
                  <a:gd name="connsiteX6" fmla="*/ 32558 w 32722"/>
                  <a:gd name="connsiteY6" fmla="*/ 18424 h 21696"/>
                  <a:gd name="connsiteX7" fmla="*/ 28635 w 32722"/>
                  <a:gd name="connsiteY7" fmla="*/ 9917 h 21696"/>
                  <a:gd name="connsiteX8" fmla="*/ 16864 w 32722"/>
                  <a:gd name="connsiteY8" fmla="*/ 5336 h 21696"/>
                  <a:gd name="connsiteX9" fmla="*/ 9016 w 32722"/>
                  <a:gd name="connsiteY9" fmla="*/ 756 h 21696"/>
                  <a:gd name="connsiteX10" fmla="*/ 3130 w 32722"/>
                  <a:gd name="connsiteY10" fmla="*/ 756 h 2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22" h="21696">
                    <a:moveTo>
                      <a:pt x="2476" y="101"/>
                    </a:moveTo>
                    <a:cubicBezTo>
                      <a:pt x="-1447" y="2719"/>
                      <a:pt x="-139" y="7954"/>
                      <a:pt x="2476" y="8608"/>
                    </a:cubicBezTo>
                    <a:cubicBezTo>
                      <a:pt x="5092" y="9917"/>
                      <a:pt x="12286" y="9263"/>
                      <a:pt x="13594" y="11226"/>
                    </a:cubicBezTo>
                    <a:cubicBezTo>
                      <a:pt x="14902" y="12535"/>
                      <a:pt x="16864" y="16461"/>
                      <a:pt x="18172" y="16461"/>
                    </a:cubicBezTo>
                    <a:cubicBezTo>
                      <a:pt x="19479" y="16461"/>
                      <a:pt x="24057" y="13189"/>
                      <a:pt x="24711" y="14498"/>
                    </a:cubicBezTo>
                    <a:cubicBezTo>
                      <a:pt x="24711" y="15807"/>
                      <a:pt x="26019" y="20387"/>
                      <a:pt x="27981" y="21042"/>
                    </a:cubicBezTo>
                    <a:cubicBezTo>
                      <a:pt x="29943" y="21042"/>
                      <a:pt x="31251" y="23659"/>
                      <a:pt x="32558" y="18424"/>
                    </a:cubicBezTo>
                    <a:cubicBezTo>
                      <a:pt x="33213" y="13189"/>
                      <a:pt x="31905" y="11226"/>
                      <a:pt x="28635" y="9917"/>
                    </a:cubicBezTo>
                    <a:cubicBezTo>
                      <a:pt x="26019" y="8608"/>
                      <a:pt x="20787" y="7300"/>
                      <a:pt x="16864" y="5336"/>
                    </a:cubicBezTo>
                    <a:cubicBezTo>
                      <a:pt x="12940" y="2719"/>
                      <a:pt x="11632" y="1410"/>
                      <a:pt x="9016" y="756"/>
                    </a:cubicBezTo>
                    <a:cubicBezTo>
                      <a:pt x="6400" y="101"/>
                      <a:pt x="5092" y="-553"/>
                      <a:pt x="3130" y="7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28E18AE7-890A-2887-1D73-773D1CC00542}"/>
                  </a:ext>
                </a:extLst>
              </p:cNvPr>
              <p:cNvSpPr/>
              <p:nvPr/>
            </p:nvSpPr>
            <p:spPr>
              <a:xfrm>
                <a:off x="2516918" y="615368"/>
                <a:ext cx="7386" cy="4722"/>
              </a:xfrm>
              <a:custGeom>
                <a:avLst/>
                <a:gdLst>
                  <a:gd name="connsiteX0" fmla="*/ 46 w 7386"/>
                  <a:gd name="connsiteY0" fmla="*/ 2781 h 4722"/>
                  <a:gd name="connsiteX1" fmla="*/ 7239 w 7386"/>
                  <a:gd name="connsiteY1" fmla="*/ 2127 h 4722"/>
                  <a:gd name="connsiteX2" fmla="*/ 46 w 7386"/>
                  <a:gd name="connsiteY2" fmla="*/ 2781 h 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86" h="4722">
                    <a:moveTo>
                      <a:pt x="46" y="2781"/>
                    </a:moveTo>
                    <a:cubicBezTo>
                      <a:pt x="700" y="6053"/>
                      <a:pt x="8547" y="4744"/>
                      <a:pt x="7239" y="2127"/>
                    </a:cubicBezTo>
                    <a:cubicBezTo>
                      <a:pt x="5931" y="-491"/>
                      <a:pt x="-608" y="-1145"/>
                      <a:pt x="46" y="27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45D7978D-0108-4485-3314-65F2163B1192}"/>
                  </a:ext>
                </a:extLst>
              </p:cNvPr>
              <p:cNvSpPr/>
              <p:nvPr/>
            </p:nvSpPr>
            <p:spPr>
              <a:xfrm>
                <a:off x="2498460" y="612086"/>
                <a:ext cx="7672" cy="5458"/>
              </a:xfrm>
              <a:custGeom>
                <a:avLst/>
                <a:gdLst>
                  <a:gd name="connsiteX0" fmla="*/ 847 w 7672"/>
                  <a:gd name="connsiteY0" fmla="*/ 173 h 5458"/>
                  <a:gd name="connsiteX1" fmla="*/ 6079 w 7672"/>
                  <a:gd name="connsiteY1" fmla="*/ 5408 h 5458"/>
                  <a:gd name="connsiteX2" fmla="*/ 847 w 7672"/>
                  <a:gd name="connsiteY2" fmla="*/ 173 h 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72" h="5458">
                    <a:moveTo>
                      <a:pt x="847" y="173"/>
                    </a:moveTo>
                    <a:cubicBezTo>
                      <a:pt x="-1769" y="173"/>
                      <a:pt x="2155" y="6063"/>
                      <a:pt x="6079" y="5408"/>
                    </a:cubicBezTo>
                    <a:cubicBezTo>
                      <a:pt x="10002" y="5408"/>
                      <a:pt x="6079" y="-1136"/>
                      <a:pt x="847" y="1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BEBDAC7E-227E-9960-EEB9-20E66750B23F}"/>
                  </a:ext>
                </a:extLst>
              </p:cNvPr>
              <p:cNvSpPr/>
              <p:nvPr/>
            </p:nvSpPr>
            <p:spPr>
              <a:xfrm>
                <a:off x="2458505" y="639692"/>
                <a:ext cx="13989" cy="25961"/>
              </a:xfrm>
              <a:custGeom>
                <a:avLst/>
                <a:gdLst>
                  <a:gd name="connsiteX0" fmla="*/ 7450 w 13989"/>
                  <a:gd name="connsiteY0" fmla="*/ 706 h 25961"/>
                  <a:gd name="connsiteX1" fmla="*/ 2218 w 13989"/>
                  <a:gd name="connsiteY1" fmla="*/ 7250 h 25961"/>
                  <a:gd name="connsiteX2" fmla="*/ 257 w 13989"/>
                  <a:gd name="connsiteY2" fmla="*/ 12485 h 25961"/>
                  <a:gd name="connsiteX3" fmla="*/ 1565 w 13989"/>
                  <a:gd name="connsiteY3" fmla="*/ 20338 h 25961"/>
                  <a:gd name="connsiteX4" fmla="*/ 8104 w 13989"/>
                  <a:gd name="connsiteY4" fmla="*/ 24918 h 25961"/>
                  <a:gd name="connsiteX5" fmla="*/ 8104 w 13989"/>
                  <a:gd name="connsiteY5" fmla="*/ 16411 h 25961"/>
                  <a:gd name="connsiteX6" fmla="*/ 13990 w 13989"/>
                  <a:gd name="connsiteY6" fmla="*/ 10522 h 25961"/>
                  <a:gd name="connsiteX7" fmla="*/ 13336 w 13989"/>
                  <a:gd name="connsiteY7" fmla="*/ 2669 h 25961"/>
                  <a:gd name="connsiteX8" fmla="*/ 8104 w 13989"/>
                  <a:gd name="connsiteY8" fmla="*/ 706 h 25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89" h="25961">
                    <a:moveTo>
                      <a:pt x="7450" y="706"/>
                    </a:moveTo>
                    <a:cubicBezTo>
                      <a:pt x="2872" y="2015"/>
                      <a:pt x="3526" y="4632"/>
                      <a:pt x="2218" y="7250"/>
                    </a:cubicBezTo>
                    <a:cubicBezTo>
                      <a:pt x="911" y="9867"/>
                      <a:pt x="911" y="9867"/>
                      <a:pt x="257" y="12485"/>
                    </a:cubicBezTo>
                    <a:cubicBezTo>
                      <a:pt x="-397" y="15757"/>
                      <a:pt x="257" y="17066"/>
                      <a:pt x="1565" y="20338"/>
                    </a:cubicBezTo>
                    <a:cubicBezTo>
                      <a:pt x="2872" y="22955"/>
                      <a:pt x="6142" y="28190"/>
                      <a:pt x="8104" y="24918"/>
                    </a:cubicBezTo>
                    <a:cubicBezTo>
                      <a:pt x="10066" y="22301"/>
                      <a:pt x="6796" y="17720"/>
                      <a:pt x="8104" y="16411"/>
                    </a:cubicBezTo>
                    <a:cubicBezTo>
                      <a:pt x="9412" y="15102"/>
                      <a:pt x="13336" y="12485"/>
                      <a:pt x="13990" y="10522"/>
                    </a:cubicBezTo>
                    <a:cubicBezTo>
                      <a:pt x="13990" y="8559"/>
                      <a:pt x="13990" y="3978"/>
                      <a:pt x="13336" y="2669"/>
                    </a:cubicBezTo>
                    <a:cubicBezTo>
                      <a:pt x="12682" y="1360"/>
                      <a:pt x="13336" y="-1257"/>
                      <a:pt x="8104" y="7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018B23A6-164E-364D-E602-66A03BC00B9E}"/>
                  </a:ext>
                </a:extLst>
              </p:cNvPr>
              <p:cNvSpPr/>
              <p:nvPr/>
            </p:nvSpPr>
            <p:spPr>
              <a:xfrm>
                <a:off x="2477026" y="627838"/>
                <a:ext cx="9592" cy="11415"/>
              </a:xfrm>
              <a:custGeom>
                <a:avLst/>
                <a:gdLst>
                  <a:gd name="connsiteX0" fmla="*/ 3316 w 9592"/>
                  <a:gd name="connsiteY0" fmla="*/ 127 h 11415"/>
                  <a:gd name="connsiteX1" fmla="*/ 9201 w 9592"/>
                  <a:gd name="connsiteY1" fmla="*/ 4053 h 11415"/>
                  <a:gd name="connsiteX2" fmla="*/ 7893 w 9592"/>
                  <a:gd name="connsiteY2" fmla="*/ 10597 h 11415"/>
                  <a:gd name="connsiteX3" fmla="*/ 46 w 9592"/>
                  <a:gd name="connsiteY3" fmla="*/ 9288 h 11415"/>
                  <a:gd name="connsiteX4" fmla="*/ 3316 w 9592"/>
                  <a:gd name="connsiteY4" fmla="*/ 127 h 1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2" h="11415">
                    <a:moveTo>
                      <a:pt x="3316" y="127"/>
                    </a:moveTo>
                    <a:cubicBezTo>
                      <a:pt x="6585" y="-528"/>
                      <a:pt x="8547" y="1436"/>
                      <a:pt x="9201" y="4053"/>
                    </a:cubicBezTo>
                    <a:cubicBezTo>
                      <a:pt x="9855" y="7325"/>
                      <a:pt x="9855" y="9943"/>
                      <a:pt x="7893" y="10597"/>
                    </a:cubicBezTo>
                    <a:cubicBezTo>
                      <a:pt x="5932" y="11251"/>
                      <a:pt x="-608" y="12560"/>
                      <a:pt x="46" y="9288"/>
                    </a:cubicBezTo>
                    <a:cubicBezTo>
                      <a:pt x="46" y="6016"/>
                      <a:pt x="1354" y="781"/>
                      <a:pt x="3316" y="12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B4A1374B-993F-8FE2-6BBC-71EF33F61D3F}"/>
                  </a:ext>
                </a:extLst>
              </p:cNvPr>
              <p:cNvSpPr/>
              <p:nvPr/>
            </p:nvSpPr>
            <p:spPr>
              <a:xfrm>
                <a:off x="2474147" y="641053"/>
                <a:ext cx="4817" cy="3999"/>
              </a:xfrm>
              <a:custGeom>
                <a:avLst/>
                <a:gdLst>
                  <a:gd name="connsiteX0" fmla="*/ 3579 w 4817"/>
                  <a:gd name="connsiteY0" fmla="*/ 0 h 3999"/>
                  <a:gd name="connsiteX1" fmla="*/ 3579 w 4817"/>
                  <a:gd name="connsiteY1" fmla="*/ 3926 h 3999"/>
                  <a:gd name="connsiteX2" fmla="*/ 3579 w 4817"/>
                  <a:gd name="connsiteY2" fmla="*/ 0 h 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17" h="3999">
                    <a:moveTo>
                      <a:pt x="3579" y="0"/>
                    </a:moveTo>
                    <a:cubicBezTo>
                      <a:pt x="4887" y="0"/>
                      <a:pt x="5541" y="2618"/>
                      <a:pt x="3579" y="3926"/>
                    </a:cubicBezTo>
                    <a:cubicBezTo>
                      <a:pt x="963" y="4581"/>
                      <a:pt x="-2961" y="654"/>
                      <a:pt x="357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102C6F52-5C0A-C35F-F841-A105732306AD}"/>
                  </a:ext>
                </a:extLst>
              </p:cNvPr>
              <p:cNvSpPr/>
              <p:nvPr/>
            </p:nvSpPr>
            <p:spPr>
              <a:xfrm>
                <a:off x="2431044" y="683171"/>
                <a:ext cx="14110" cy="6885"/>
              </a:xfrm>
              <a:custGeom>
                <a:avLst/>
                <a:gdLst>
                  <a:gd name="connsiteX0" fmla="*/ 2212 w 14110"/>
                  <a:gd name="connsiteY0" fmla="*/ 3689 h 6885"/>
                  <a:gd name="connsiteX1" fmla="*/ 13984 w 14110"/>
                  <a:gd name="connsiteY1" fmla="*/ 417 h 6885"/>
                  <a:gd name="connsiteX2" fmla="*/ 10060 w 14110"/>
                  <a:gd name="connsiteY2" fmla="*/ 5652 h 6885"/>
                  <a:gd name="connsiteX3" fmla="*/ 2212 w 14110"/>
                  <a:gd name="connsiteY3" fmla="*/ 3689 h 6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10" h="6885">
                    <a:moveTo>
                      <a:pt x="2212" y="3689"/>
                    </a:moveTo>
                    <a:cubicBezTo>
                      <a:pt x="6136" y="1071"/>
                      <a:pt x="13330" y="-892"/>
                      <a:pt x="13984" y="417"/>
                    </a:cubicBezTo>
                    <a:cubicBezTo>
                      <a:pt x="14638" y="1725"/>
                      <a:pt x="12676" y="4997"/>
                      <a:pt x="10060" y="5652"/>
                    </a:cubicBezTo>
                    <a:cubicBezTo>
                      <a:pt x="7444" y="6306"/>
                      <a:pt x="-4981" y="8924"/>
                      <a:pt x="2212" y="36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F6B6AB69-3608-4394-DD6F-DC31A5982BA4}"/>
                  </a:ext>
                </a:extLst>
              </p:cNvPr>
              <p:cNvSpPr/>
              <p:nvPr/>
            </p:nvSpPr>
            <p:spPr>
              <a:xfrm>
                <a:off x="2423384" y="713762"/>
                <a:ext cx="5634" cy="5293"/>
              </a:xfrm>
              <a:custGeom>
                <a:avLst/>
                <a:gdLst>
                  <a:gd name="connsiteX0" fmla="*/ 64 w 5634"/>
                  <a:gd name="connsiteY0" fmla="*/ 2545 h 5293"/>
                  <a:gd name="connsiteX1" fmla="*/ 5295 w 5634"/>
                  <a:gd name="connsiteY1" fmla="*/ 2545 h 5293"/>
                  <a:gd name="connsiteX2" fmla="*/ 64 w 5634"/>
                  <a:gd name="connsiteY2" fmla="*/ 2545 h 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4" h="5293">
                    <a:moveTo>
                      <a:pt x="64" y="2545"/>
                    </a:moveTo>
                    <a:cubicBezTo>
                      <a:pt x="64" y="-2035"/>
                      <a:pt x="7257" y="582"/>
                      <a:pt x="5295" y="2545"/>
                    </a:cubicBezTo>
                    <a:cubicBezTo>
                      <a:pt x="3987" y="5163"/>
                      <a:pt x="-590" y="7126"/>
                      <a:pt x="64" y="25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F8BE39B1-BE80-1FCA-3439-9BDD47755B78}"/>
                  </a:ext>
                </a:extLst>
              </p:cNvPr>
              <p:cNvSpPr/>
              <p:nvPr/>
            </p:nvSpPr>
            <p:spPr>
              <a:xfrm>
                <a:off x="2421179" y="746014"/>
                <a:ext cx="25810" cy="22729"/>
              </a:xfrm>
              <a:custGeom>
                <a:avLst/>
                <a:gdLst>
                  <a:gd name="connsiteX0" fmla="*/ 1614 w 25810"/>
                  <a:gd name="connsiteY0" fmla="*/ 17409 h 22729"/>
                  <a:gd name="connsiteX1" fmla="*/ 12077 w 25810"/>
                  <a:gd name="connsiteY1" fmla="*/ 6285 h 22729"/>
                  <a:gd name="connsiteX2" fmla="*/ 23195 w 25810"/>
                  <a:gd name="connsiteY2" fmla="*/ 395 h 22729"/>
                  <a:gd name="connsiteX3" fmla="*/ 25811 w 25810"/>
                  <a:gd name="connsiteY3" fmla="*/ 5630 h 22729"/>
                  <a:gd name="connsiteX4" fmla="*/ 23195 w 25810"/>
                  <a:gd name="connsiteY4" fmla="*/ 13483 h 22729"/>
                  <a:gd name="connsiteX5" fmla="*/ 23195 w 25810"/>
                  <a:gd name="connsiteY5" fmla="*/ 18718 h 22729"/>
                  <a:gd name="connsiteX6" fmla="*/ 16001 w 25810"/>
                  <a:gd name="connsiteY6" fmla="*/ 22644 h 22729"/>
                  <a:gd name="connsiteX7" fmla="*/ 2922 w 25810"/>
                  <a:gd name="connsiteY7" fmla="*/ 21990 h 22729"/>
                  <a:gd name="connsiteX8" fmla="*/ 1614 w 25810"/>
                  <a:gd name="connsiteY8" fmla="*/ 17409 h 2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810" h="22729">
                    <a:moveTo>
                      <a:pt x="1614" y="17409"/>
                    </a:moveTo>
                    <a:cubicBezTo>
                      <a:pt x="4884" y="15446"/>
                      <a:pt x="9462" y="8248"/>
                      <a:pt x="12077" y="6285"/>
                    </a:cubicBezTo>
                    <a:cubicBezTo>
                      <a:pt x="14693" y="4321"/>
                      <a:pt x="21887" y="-1568"/>
                      <a:pt x="23195" y="395"/>
                    </a:cubicBezTo>
                    <a:cubicBezTo>
                      <a:pt x="24503" y="1704"/>
                      <a:pt x="25811" y="3667"/>
                      <a:pt x="25811" y="5630"/>
                    </a:cubicBezTo>
                    <a:cubicBezTo>
                      <a:pt x="25811" y="8248"/>
                      <a:pt x="23849" y="11520"/>
                      <a:pt x="23195" y="13483"/>
                    </a:cubicBezTo>
                    <a:cubicBezTo>
                      <a:pt x="23195" y="15446"/>
                      <a:pt x="23849" y="16755"/>
                      <a:pt x="23195" y="18718"/>
                    </a:cubicBezTo>
                    <a:cubicBezTo>
                      <a:pt x="22541" y="20027"/>
                      <a:pt x="19271" y="23299"/>
                      <a:pt x="16001" y="22644"/>
                    </a:cubicBezTo>
                    <a:cubicBezTo>
                      <a:pt x="12731" y="21990"/>
                      <a:pt x="6192" y="22644"/>
                      <a:pt x="2922" y="21990"/>
                    </a:cubicBezTo>
                    <a:cubicBezTo>
                      <a:pt x="-348" y="21336"/>
                      <a:pt x="-1002" y="19372"/>
                      <a:pt x="1614" y="174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2E76B80E-24B2-A331-CFCD-91A98D1C2886}"/>
                  </a:ext>
                </a:extLst>
              </p:cNvPr>
              <p:cNvSpPr/>
              <p:nvPr/>
            </p:nvSpPr>
            <p:spPr>
              <a:xfrm>
                <a:off x="2448169" y="749668"/>
                <a:ext cx="9193" cy="10496"/>
              </a:xfrm>
              <a:custGeom>
                <a:avLst/>
                <a:gdLst>
                  <a:gd name="connsiteX0" fmla="*/ 3398 w 9193"/>
                  <a:gd name="connsiteY0" fmla="*/ 668 h 10496"/>
                  <a:gd name="connsiteX1" fmla="*/ 7976 w 9193"/>
                  <a:gd name="connsiteY1" fmla="*/ 5248 h 10496"/>
                  <a:gd name="connsiteX2" fmla="*/ 128 w 9193"/>
                  <a:gd name="connsiteY2" fmla="*/ 9829 h 10496"/>
                  <a:gd name="connsiteX3" fmla="*/ 3398 w 9193"/>
                  <a:gd name="connsiteY3" fmla="*/ 668 h 10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3" h="10496">
                    <a:moveTo>
                      <a:pt x="3398" y="668"/>
                    </a:moveTo>
                    <a:cubicBezTo>
                      <a:pt x="7322" y="-1296"/>
                      <a:pt x="11246" y="1322"/>
                      <a:pt x="7976" y="5248"/>
                    </a:cubicBezTo>
                    <a:cubicBezTo>
                      <a:pt x="4706" y="9175"/>
                      <a:pt x="782" y="11792"/>
                      <a:pt x="128" y="9829"/>
                    </a:cubicBezTo>
                    <a:cubicBezTo>
                      <a:pt x="-526" y="7866"/>
                      <a:pt x="1436" y="1322"/>
                      <a:pt x="3398" y="66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C5BC2BAB-545D-B979-C8BD-330C63BA3903}"/>
                  </a:ext>
                </a:extLst>
              </p:cNvPr>
              <p:cNvSpPr/>
              <p:nvPr/>
            </p:nvSpPr>
            <p:spPr>
              <a:xfrm>
                <a:off x="2371649" y="857303"/>
                <a:ext cx="6150" cy="4407"/>
              </a:xfrm>
              <a:custGeom>
                <a:avLst/>
                <a:gdLst>
                  <a:gd name="connsiteX0" fmla="*/ 2098 w 6150"/>
                  <a:gd name="connsiteY0" fmla="*/ 352 h 4407"/>
                  <a:gd name="connsiteX1" fmla="*/ 5367 w 6150"/>
                  <a:gd name="connsiteY1" fmla="*/ 3624 h 4407"/>
                  <a:gd name="connsiteX2" fmla="*/ 2098 w 6150"/>
                  <a:gd name="connsiteY2" fmla="*/ 352 h 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50" h="4407">
                    <a:moveTo>
                      <a:pt x="2098" y="352"/>
                    </a:moveTo>
                    <a:cubicBezTo>
                      <a:pt x="5367" y="-956"/>
                      <a:pt x="7329" y="1661"/>
                      <a:pt x="5367" y="3624"/>
                    </a:cubicBezTo>
                    <a:cubicBezTo>
                      <a:pt x="2752" y="5587"/>
                      <a:pt x="-3134" y="3624"/>
                      <a:pt x="2098" y="35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4DB89A93-825A-8F3A-769D-78A267FC9B92}"/>
                  </a:ext>
                </a:extLst>
              </p:cNvPr>
              <p:cNvSpPr/>
              <p:nvPr/>
            </p:nvSpPr>
            <p:spPr>
              <a:xfrm>
                <a:off x="2323964" y="922831"/>
                <a:ext cx="6352" cy="4590"/>
              </a:xfrm>
              <a:custGeom>
                <a:avLst/>
                <a:gdLst>
                  <a:gd name="connsiteX0" fmla="*/ 1390 w 6352"/>
                  <a:gd name="connsiteY0" fmla="*/ 263 h 4590"/>
                  <a:gd name="connsiteX1" fmla="*/ 3351 w 6352"/>
                  <a:gd name="connsiteY1" fmla="*/ 4190 h 4590"/>
                  <a:gd name="connsiteX2" fmla="*/ 1390 w 6352"/>
                  <a:gd name="connsiteY2" fmla="*/ 263 h 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52" h="4590">
                    <a:moveTo>
                      <a:pt x="1390" y="263"/>
                    </a:moveTo>
                    <a:cubicBezTo>
                      <a:pt x="-1880" y="263"/>
                      <a:pt x="1390" y="6153"/>
                      <a:pt x="3351" y="4190"/>
                    </a:cubicBezTo>
                    <a:cubicBezTo>
                      <a:pt x="5313" y="2881"/>
                      <a:pt x="9891" y="-1045"/>
                      <a:pt x="1390" y="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F9BFE75-D21C-028F-DB06-2324EC92CEB9}"/>
                  </a:ext>
                </a:extLst>
              </p:cNvPr>
              <p:cNvSpPr/>
              <p:nvPr/>
            </p:nvSpPr>
            <p:spPr>
              <a:xfrm>
                <a:off x="2362281" y="1001384"/>
                <a:ext cx="7625" cy="7966"/>
              </a:xfrm>
              <a:custGeom>
                <a:avLst/>
                <a:gdLst>
                  <a:gd name="connsiteX0" fmla="*/ 2309 w 7625"/>
                  <a:gd name="connsiteY0" fmla="*/ 892 h 7966"/>
                  <a:gd name="connsiteX1" fmla="*/ 3617 w 7625"/>
                  <a:gd name="connsiteY1" fmla="*/ 7436 h 7966"/>
                  <a:gd name="connsiteX2" fmla="*/ 2309 w 7625"/>
                  <a:gd name="connsiteY2" fmla="*/ 892 h 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5" h="7966">
                    <a:moveTo>
                      <a:pt x="2309" y="892"/>
                    </a:moveTo>
                    <a:cubicBezTo>
                      <a:pt x="-960" y="2201"/>
                      <a:pt x="-960" y="10053"/>
                      <a:pt x="3617" y="7436"/>
                    </a:cubicBezTo>
                    <a:cubicBezTo>
                      <a:pt x="8195" y="4164"/>
                      <a:pt x="10157" y="-2380"/>
                      <a:pt x="2309" y="89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40544EB4-1735-1BCD-FFB1-45279FC29095}"/>
                  </a:ext>
                </a:extLst>
              </p:cNvPr>
              <p:cNvSpPr/>
              <p:nvPr/>
            </p:nvSpPr>
            <p:spPr>
              <a:xfrm>
                <a:off x="2195514" y="1253433"/>
                <a:ext cx="16113" cy="7135"/>
              </a:xfrm>
              <a:custGeom>
                <a:avLst/>
                <a:gdLst>
                  <a:gd name="connsiteX0" fmla="*/ 1663 w 16113"/>
                  <a:gd name="connsiteY0" fmla="*/ 3400 h 7135"/>
                  <a:gd name="connsiteX1" fmla="*/ 10819 w 16113"/>
                  <a:gd name="connsiteY1" fmla="*/ 128 h 7135"/>
                  <a:gd name="connsiteX2" fmla="*/ 15396 w 16113"/>
                  <a:gd name="connsiteY2" fmla="*/ 6672 h 7135"/>
                  <a:gd name="connsiteX3" fmla="*/ 1663 w 16113"/>
                  <a:gd name="connsiteY3" fmla="*/ 3400 h 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13" h="7135">
                    <a:moveTo>
                      <a:pt x="1663" y="3400"/>
                    </a:moveTo>
                    <a:cubicBezTo>
                      <a:pt x="4933" y="1437"/>
                      <a:pt x="8857" y="-526"/>
                      <a:pt x="10819" y="128"/>
                    </a:cubicBezTo>
                    <a:cubicBezTo>
                      <a:pt x="12781" y="783"/>
                      <a:pt x="18012" y="5364"/>
                      <a:pt x="15396" y="6672"/>
                    </a:cubicBezTo>
                    <a:cubicBezTo>
                      <a:pt x="12781" y="7327"/>
                      <a:pt x="-5530" y="7981"/>
                      <a:pt x="1663" y="34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4A3EA749-1FAA-303B-8894-BBBA3FD78C61}"/>
                  </a:ext>
                </a:extLst>
              </p:cNvPr>
              <p:cNvSpPr/>
              <p:nvPr/>
            </p:nvSpPr>
            <p:spPr>
              <a:xfrm>
                <a:off x="2191030" y="1263050"/>
                <a:ext cx="30043" cy="10797"/>
              </a:xfrm>
              <a:custGeom>
                <a:avLst/>
                <a:gdLst>
                  <a:gd name="connsiteX0" fmla="*/ 2223 w 30043"/>
                  <a:gd name="connsiteY0" fmla="*/ 4908 h 10797"/>
                  <a:gd name="connsiteX1" fmla="*/ 18572 w 30043"/>
                  <a:gd name="connsiteY1" fmla="*/ 327 h 10797"/>
                  <a:gd name="connsiteX2" fmla="*/ 29690 w 30043"/>
                  <a:gd name="connsiteY2" fmla="*/ 1636 h 10797"/>
                  <a:gd name="connsiteX3" fmla="*/ 14649 w 30043"/>
                  <a:gd name="connsiteY3" fmla="*/ 10797 h 10797"/>
                  <a:gd name="connsiteX4" fmla="*/ 2223 w 30043"/>
                  <a:gd name="connsiteY4" fmla="*/ 4908 h 1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43" h="10797">
                    <a:moveTo>
                      <a:pt x="2223" y="4908"/>
                    </a:moveTo>
                    <a:cubicBezTo>
                      <a:pt x="6147" y="4254"/>
                      <a:pt x="12033" y="327"/>
                      <a:pt x="18572" y="327"/>
                    </a:cubicBezTo>
                    <a:cubicBezTo>
                      <a:pt x="25112" y="327"/>
                      <a:pt x="31652" y="-982"/>
                      <a:pt x="29690" y="1636"/>
                    </a:cubicBezTo>
                    <a:cubicBezTo>
                      <a:pt x="27728" y="4254"/>
                      <a:pt x="19880" y="10797"/>
                      <a:pt x="14649" y="10797"/>
                    </a:cubicBezTo>
                    <a:cubicBezTo>
                      <a:pt x="9417" y="10797"/>
                      <a:pt x="-5624" y="6217"/>
                      <a:pt x="2223" y="490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66844C9E-051E-CF8F-1910-C097F86F0F8B}"/>
                  </a:ext>
                </a:extLst>
              </p:cNvPr>
              <p:cNvSpPr/>
              <p:nvPr/>
            </p:nvSpPr>
            <p:spPr>
              <a:xfrm>
                <a:off x="2185656" y="1278299"/>
                <a:ext cx="17238" cy="10582"/>
              </a:xfrm>
              <a:custGeom>
                <a:avLst/>
                <a:gdLst>
                  <a:gd name="connsiteX0" fmla="*/ 403 w 17238"/>
                  <a:gd name="connsiteY0" fmla="*/ 9290 h 10582"/>
                  <a:gd name="connsiteX1" fmla="*/ 14790 w 17238"/>
                  <a:gd name="connsiteY1" fmla="*/ 128 h 10582"/>
                  <a:gd name="connsiteX2" fmla="*/ 16098 w 17238"/>
                  <a:gd name="connsiteY2" fmla="*/ 3400 h 10582"/>
                  <a:gd name="connsiteX3" fmla="*/ 403 w 17238"/>
                  <a:gd name="connsiteY3" fmla="*/ 8635 h 10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38" h="10582">
                    <a:moveTo>
                      <a:pt x="403" y="9290"/>
                    </a:moveTo>
                    <a:cubicBezTo>
                      <a:pt x="2365" y="6018"/>
                      <a:pt x="12175" y="1437"/>
                      <a:pt x="14790" y="128"/>
                    </a:cubicBezTo>
                    <a:cubicBezTo>
                      <a:pt x="17406" y="-526"/>
                      <a:pt x="18060" y="1437"/>
                      <a:pt x="16098" y="3400"/>
                    </a:cubicBezTo>
                    <a:cubicBezTo>
                      <a:pt x="14790" y="5364"/>
                      <a:pt x="-2867" y="14525"/>
                      <a:pt x="403" y="86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78145D6-FB94-816E-0B95-BE1F05F413F0}"/>
                  </a:ext>
                </a:extLst>
              </p:cNvPr>
              <p:cNvSpPr/>
              <p:nvPr/>
            </p:nvSpPr>
            <p:spPr>
              <a:xfrm>
                <a:off x="2230529" y="1205914"/>
                <a:ext cx="17293" cy="21516"/>
              </a:xfrm>
              <a:custGeom>
                <a:avLst/>
                <a:gdLst>
                  <a:gd name="connsiteX0" fmla="*/ 0 w 17293"/>
                  <a:gd name="connsiteY0" fmla="*/ 20162 h 21516"/>
                  <a:gd name="connsiteX1" fmla="*/ 11117 w 17293"/>
                  <a:gd name="connsiteY1" fmla="*/ 5111 h 21516"/>
                  <a:gd name="connsiteX2" fmla="*/ 17003 w 17293"/>
                  <a:gd name="connsiteY2" fmla="*/ 531 h 21516"/>
                  <a:gd name="connsiteX3" fmla="*/ 17003 w 17293"/>
                  <a:gd name="connsiteY3" fmla="*/ 11001 h 21516"/>
                  <a:gd name="connsiteX4" fmla="*/ 12425 w 17293"/>
                  <a:gd name="connsiteY4" fmla="*/ 16236 h 21516"/>
                  <a:gd name="connsiteX5" fmla="*/ 654 w 17293"/>
                  <a:gd name="connsiteY5" fmla="*/ 20162 h 21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93" h="21516">
                    <a:moveTo>
                      <a:pt x="0" y="20162"/>
                    </a:moveTo>
                    <a:cubicBezTo>
                      <a:pt x="654" y="13618"/>
                      <a:pt x="8501" y="7729"/>
                      <a:pt x="11117" y="5111"/>
                    </a:cubicBezTo>
                    <a:cubicBezTo>
                      <a:pt x="13733" y="2494"/>
                      <a:pt x="16349" y="-1433"/>
                      <a:pt x="17003" y="531"/>
                    </a:cubicBezTo>
                    <a:cubicBezTo>
                      <a:pt x="17657" y="1839"/>
                      <a:pt x="17003" y="9038"/>
                      <a:pt x="17003" y="11001"/>
                    </a:cubicBezTo>
                    <a:cubicBezTo>
                      <a:pt x="17003" y="12964"/>
                      <a:pt x="14387" y="15582"/>
                      <a:pt x="12425" y="16236"/>
                    </a:cubicBezTo>
                    <a:cubicBezTo>
                      <a:pt x="9809" y="16236"/>
                      <a:pt x="0" y="24743"/>
                      <a:pt x="654" y="201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2EBDF8FD-404D-F8E7-887F-9A9978E6EFE4}"/>
                  </a:ext>
                </a:extLst>
              </p:cNvPr>
              <p:cNvSpPr/>
              <p:nvPr/>
            </p:nvSpPr>
            <p:spPr>
              <a:xfrm>
                <a:off x="2253084" y="1197846"/>
                <a:ext cx="16877" cy="26476"/>
              </a:xfrm>
              <a:custGeom>
                <a:avLst/>
                <a:gdLst>
                  <a:gd name="connsiteX0" fmla="*/ 3603 w 16877"/>
                  <a:gd name="connsiteY0" fmla="*/ 5982 h 26476"/>
                  <a:gd name="connsiteX1" fmla="*/ 10143 w 16877"/>
                  <a:gd name="connsiteY1" fmla="*/ 1401 h 26476"/>
                  <a:gd name="connsiteX2" fmla="*/ 14067 w 16877"/>
                  <a:gd name="connsiteY2" fmla="*/ 9908 h 26476"/>
                  <a:gd name="connsiteX3" fmla="*/ 15374 w 16877"/>
                  <a:gd name="connsiteY3" fmla="*/ 16452 h 26476"/>
                  <a:gd name="connsiteX4" fmla="*/ 16028 w 16877"/>
                  <a:gd name="connsiteY4" fmla="*/ 21033 h 26476"/>
                  <a:gd name="connsiteX5" fmla="*/ 6873 w 16877"/>
                  <a:gd name="connsiteY5" fmla="*/ 26268 h 26476"/>
                  <a:gd name="connsiteX6" fmla="*/ 333 w 16877"/>
                  <a:gd name="connsiteY6" fmla="*/ 21033 h 26476"/>
                  <a:gd name="connsiteX7" fmla="*/ 3603 w 16877"/>
                  <a:gd name="connsiteY7" fmla="*/ 16452 h 26476"/>
                  <a:gd name="connsiteX8" fmla="*/ 2295 w 16877"/>
                  <a:gd name="connsiteY8" fmla="*/ 6636 h 26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7" h="26476">
                    <a:moveTo>
                      <a:pt x="3603" y="5982"/>
                    </a:moveTo>
                    <a:cubicBezTo>
                      <a:pt x="4257" y="2710"/>
                      <a:pt x="8835" y="-2525"/>
                      <a:pt x="10143" y="1401"/>
                    </a:cubicBezTo>
                    <a:cubicBezTo>
                      <a:pt x="11451" y="5327"/>
                      <a:pt x="12759" y="7291"/>
                      <a:pt x="14067" y="9908"/>
                    </a:cubicBezTo>
                    <a:cubicBezTo>
                      <a:pt x="16028" y="12526"/>
                      <a:pt x="14720" y="14489"/>
                      <a:pt x="15374" y="16452"/>
                    </a:cubicBezTo>
                    <a:cubicBezTo>
                      <a:pt x="16028" y="17761"/>
                      <a:pt x="17990" y="19724"/>
                      <a:pt x="16028" y="21033"/>
                    </a:cubicBezTo>
                    <a:cubicBezTo>
                      <a:pt x="14067" y="22341"/>
                      <a:pt x="12105" y="27577"/>
                      <a:pt x="6873" y="26268"/>
                    </a:cubicBezTo>
                    <a:cubicBezTo>
                      <a:pt x="1641" y="25613"/>
                      <a:pt x="-975" y="21687"/>
                      <a:pt x="333" y="21033"/>
                    </a:cubicBezTo>
                    <a:cubicBezTo>
                      <a:pt x="1641" y="20378"/>
                      <a:pt x="4911" y="17761"/>
                      <a:pt x="3603" y="16452"/>
                    </a:cubicBezTo>
                    <a:cubicBezTo>
                      <a:pt x="2949" y="15143"/>
                      <a:pt x="2295" y="7945"/>
                      <a:pt x="2295" y="663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1DA534AA-0AAE-BE6E-F48E-031361DEFE6C}"/>
                  </a:ext>
                </a:extLst>
              </p:cNvPr>
              <p:cNvSpPr/>
              <p:nvPr/>
            </p:nvSpPr>
            <p:spPr>
              <a:xfrm>
                <a:off x="1952242" y="1482294"/>
                <a:ext cx="11972" cy="6428"/>
              </a:xfrm>
              <a:custGeom>
                <a:avLst/>
                <a:gdLst>
                  <a:gd name="connsiteX0" fmla="*/ 1008 w 11972"/>
                  <a:gd name="connsiteY0" fmla="*/ 3575 h 6428"/>
                  <a:gd name="connsiteX1" fmla="*/ 11471 w 11972"/>
                  <a:gd name="connsiteY1" fmla="*/ 303 h 6428"/>
                  <a:gd name="connsiteX2" fmla="*/ 8201 w 11972"/>
                  <a:gd name="connsiteY2" fmla="*/ 6193 h 6428"/>
                  <a:gd name="connsiteX3" fmla="*/ 1662 w 11972"/>
                  <a:gd name="connsiteY3" fmla="*/ 35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72" h="6428">
                    <a:moveTo>
                      <a:pt x="1008" y="3575"/>
                    </a:moveTo>
                    <a:cubicBezTo>
                      <a:pt x="2970" y="2266"/>
                      <a:pt x="9509" y="-1006"/>
                      <a:pt x="11471" y="303"/>
                    </a:cubicBezTo>
                    <a:cubicBezTo>
                      <a:pt x="12779" y="1612"/>
                      <a:pt x="11471" y="5538"/>
                      <a:pt x="8201" y="6193"/>
                    </a:cubicBezTo>
                    <a:cubicBezTo>
                      <a:pt x="4931" y="6847"/>
                      <a:pt x="-3570" y="6193"/>
                      <a:pt x="1662" y="35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41D31744-F2A5-EA82-D6EE-C9CBC8BDBD2C}"/>
                  </a:ext>
                </a:extLst>
              </p:cNvPr>
              <p:cNvSpPr/>
              <p:nvPr/>
            </p:nvSpPr>
            <p:spPr>
              <a:xfrm>
                <a:off x="1972167" y="1471473"/>
                <a:ext cx="25107" cy="14698"/>
              </a:xfrm>
              <a:custGeom>
                <a:avLst/>
                <a:gdLst>
                  <a:gd name="connsiteX0" fmla="*/ 701 w 25107"/>
                  <a:gd name="connsiteY0" fmla="*/ 13742 h 14698"/>
                  <a:gd name="connsiteX1" fmla="*/ 9203 w 25107"/>
                  <a:gd name="connsiteY1" fmla="*/ 1309 h 14698"/>
                  <a:gd name="connsiteX2" fmla="*/ 17704 w 25107"/>
                  <a:gd name="connsiteY2" fmla="*/ 654 h 14698"/>
                  <a:gd name="connsiteX3" fmla="*/ 24898 w 25107"/>
                  <a:gd name="connsiteY3" fmla="*/ 1309 h 14698"/>
                  <a:gd name="connsiteX4" fmla="*/ 22282 w 25107"/>
                  <a:gd name="connsiteY4" fmla="*/ 10470 h 14698"/>
                  <a:gd name="connsiteX5" fmla="*/ 12472 w 25107"/>
                  <a:gd name="connsiteY5" fmla="*/ 13088 h 14698"/>
                  <a:gd name="connsiteX6" fmla="*/ 701 w 25107"/>
                  <a:gd name="connsiteY6" fmla="*/ 13088 h 14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7" h="14698">
                    <a:moveTo>
                      <a:pt x="701" y="13742"/>
                    </a:moveTo>
                    <a:cubicBezTo>
                      <a:pt x="3971" y="11125"/>
                      <a:pt x="7895" y="3272"/>
                      <a:pt x="9203" y="1309"/>
                    </a:cubicBezTo>
                    <a:cubicBezTo>
                      <a:pt x="10511" y="0"/>
                      <a:pt x="15088" y="1309"/>
                      <a:pt x="17704" y="654"/>
                    </a:cubicBezTo>
                    <a:cubicBezTo>
                      <a:pt x="20320" y="0"/>
                      <a:pt x="24244" y="-654"/>
                      <a:pt x="24898" y="1309"/>
                    </a:cubicBezTo>
                    <a:cubicBezTo>
                      <a:pt x="24898" y="3926"/>
                      <a:pt x="26206" y="9161"/>
                      <a:pt x="22282" y="10470"/>
                    </a:cubicBezTo>
                    <a:cubicBezTo>
                      <a:pt x="18358" y="12433"/>
                      <a:pt x="14434" y="12433"/>
                      <a:pt x="12472" y="13088"/>
                    </a:cubicBezTo>
                    <a:cubicBezTo>
                      <a:pt x="10511" y="13742"/>
                      <a:pt x="-3223" y="16360"/>
                      <a:pt x="701" y="130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2F255B9B-A3CB-F3DD-6030-F1AE839033C8}"/>
                  </a:ext>
                </a:extLst>
              </p:cNvPr>
              <p:cNvSpPr/>
              <p:nvPr/>
            </p:nvSpPr>
            <p:spPr>
              <a:xfrm>
                <a:off x="1987252" y="1462516"/>
                <a:ext cx="9325" cy="5030"/>
              </a:xfrm>
              <a:custGeom>
                <a:avLst/>
                <a:gdLst>
                  <a:gd name="connsiteX0" fmla="*/ 657 w 9325"/>
                  <a:gd name="connsiteY0" fmla="*/ 1104 h 5030"/>
                  <a:gd name="connsiteX1" fmla="*/ 9158 w 9325"/>
                  <a:gd name="connsiteY1" fmla="*/ 450 h 5030"/>
                  <a:gd name="connsiteX2" fmla="*/ 5889 w 9325"/>
                  <a:gd name="connsiteY2" fmla="*/ 5031 h 5030"/>
                  <a:gd name="connsiteX3" fmla="*/ 1311 w 9325"/>
                  <a:gd name="connsiteY3" fmla="*/ 1104 h 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5" h="5030">
                    <a:moveTo>
                      <a:pt x="657" y="1104"/>
                    </a:moveTo>
                    <a:cubicBezTo>
                      <a:pt x="3927" y="1104"/>
                      <a:pt x="8505" y="-859"/>
                      <a:pt x="9158" y="450"/>
                    </a:cubicBezTo>
                    <a:cubicBezTo>
                      <a:pt x="9812" y="1759"/>
                      <a:pt x="8505" y="5031"/>
                      <a:pt x="5889" y="5031"/>
                    </a:cubicBezTo>
                    <a:cubicBezTo>
                      <a:pt x="3273" y="5031"/>
                      <a:pt x="-2613" y="1759"/>
                      <a:pt x="1311" y="11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3E75BE44-21EE-8C07-D37B-8A181640B6A9}"/>
                  </a:ext>
                </a:extLst>
              </p:cNvPr>
              <p:cNvSpPr/>
              <p:nvPr/>
            </p:nvSpPr>
            <p:spPr>
              <a:xfrm>
                <a:off x="1954600" y="1491503"/>
                <a:ext cx="71825" cy="42986"/>
              </a:xfrm>
              <a:custGeom>
                <a:avLst/>
                <a:gdLst>
                  <a:gd name="connsiteX0" fmla="*/ 21539 w 71825"/>
                  <a:gd name="connsiteY0" fmla="*/ 6800 h 42986"/>
                  <a:gd name="connsiteX1" fmla="*/ 32002 w 71825"/>
                  <a:gd name="connsiteY1" fmla="*/ 5491 h 42986"/>
                  <a:gd name="connsiteX2" fmla="*/ 39849 w 71825"/>
                  <a:gd name="connsiteY2" fmla="*/ 4837 h 42986"/>
                  <a:gd name="connsiteX3" fmla="*/ 46389 w 71825"/>
                  <a:gd name="connsiteY3" fmla="*/ 1565 h 42986"/>
                  <a:gd name="connsiteX4" fmla="*/ 53583 w 71825"/>
                  <a:gd name="connsiteY4" fmla="*/ 910 h 42986"/>
                  <a:gd name="connsiteX5" fmla="*/ 52275 w 71825"/>
                  <a:gd name="connsiteY5" fmla="*/ 13998 h 42986"/>
                  <a:gd name="connsiteX6" fmla="*/ 66008 w 71825"/>
                  <a:gd name="connsiteY6" fmla="*/ 11381 h 42986"/>
                  <a:gd name="connsiteX7" fmla="*/ 71239 w 71825"/>
                  <a:gd name="connsiteY7" fmla="*/ 18579 h 42986"/>
                  <a:gd name="connsiteX8" fmla="*/ 58160 w 71825"/>
                  <a:gd name="connsiteY8" fmla="*/ 25777 h 42986"/>
                  <a:gd name="connsiteX9" fmla="*/ 45081 w 71825"/>
                  <a:gd name="connsiteY9" fmla="*/ 31012 h 42986"/>
                  <a:gd name="connsiteX10" fmla="*/ 29386 w 71825"/>
                  <a:gd name="connsiteY10" fmla="*/ 32975 h 42986"/>
                  <a:gd name="connsiteX11" fmla="*/ 19577 w 71825"/>
                  <a:gd name="connsiteY11" fmla="*/ 41482 h 42986"/>
                  <a:gd name="connsiteX12" fmla="*/ 8459 w 71825"/>
                  <a:gd name="connsiteY12" fmla="*/ 42137 h 42986"/>
                  <a:gd name="connsiteX13" fmla="*/ 3228 w 71825"/>
                  <a:gd name="connsiteY13" fmla="*/ 35593 h 42986"/>
                  <a:gd name="connsiteX14" fmla="*/ 612 w 71825"/>
                  <a:gd name="connsiteY14" fmla="*/ 28395 h 42986"/>
                  <a:gd name="connsiteX15" fmla="*/ 9767 w 71825"/>
                  <a:gd name="connsiteY15" fmla="*/ 20542 h 42986"/>
                  <a:gd name="connsiteX16" fmla="*/ 22846 w 71825"/>
                  <a:gd name="connsiteY16" fmla="*/ 18579 h 42986"/>
                  <a:gd name="connsiteX17" fmla="*/ 34618 w 71825"/>
                  <a:gd name="connsiteY17" fmla="*/ 17924 h 42986"/>
                  <a:gd name="connsiteX18" fmla="*/ 22846 w 71825"/>
                  <a:gd name="connsiteY18" fmla="*/ 8763 h 4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825" h="42986">
                    <a:moveTo>
                      <a:pt x="21539" y="6800"/>
                    </a:moveTo>
                    <a:cubicBezTo>
                      <a:pt x="25462" y="6800"/>
                      <a:pt x="28732" y="4837"/>
                      <a:pt x="32002" y="5491"/>
                    </a:cubicBezTo>
                    <a:cubicBezTo>
                      <a:pt x="35272" y="5491"/>
                      <a:pt x="37888" y="5491"/>
                      <a:pt x="39849" y="4837"/>
                    </a:cubicBezTo>
                    <a:cubicBezTo>
                      <a:pt x="41811" y="4182"/>
                      <a:pt x="45081" y="256"/>
                      <a:pt x="46389" y="1565"/>
                    </a:cubicBezTo>
                    <a:cubicBezTo>
                      <a:pt x="47043" y="2219"/>
                      <a:pt x="52929" y="-1707"/>
                      <a:pt x="53583" y="910"/>
                    </a:cubicBezTo>
                    <a:cubicBezTo>
                      <a:pt x="53583" y="2874"/>
                      <a:pt x="49659" y="13998"/>
                      <a:pt x="52275" y="13998"/>
                    </a:cubicBezTo>
                    <a:cubicBezTo>
                      <a:pt x="54890" y="13998"/>
                      <a:pt x="61430" y="9417"/>
                      <a:pt x="66008" y="11381"/>
                    </a:cubicBezTo>
                    <a:cubicBezTo>
                      <a:pt x="69932" y="13344"/>
                      <a:pt x="73201" y="16616"/>
                      <a:pt x="71239" y="18579"/>
                    </a:cubicBezTo>
                    <a:cubicBezTo>
                      <a:pt x="68624" y="19888"/>
                      <a:pt x="61430" y="24468"/>
                      <a:pt x="58160" y="25777"/>
                    </a:cubicBezTo>
                    <a:cubicBezTo>
                      <a:pt x="54890" y="27086"/>
                      <a:pt x="49005" y="30358"/>
                      <a:pt x="45081" y="31012"/>
                    </a:cubicBezTo>
                    <a:cubicBezTo>
                      <a:pt x="40503" y="31012"/>
                      <a:pt x="31348" y="31667"/>
                      <a:pt x="29386" y="32975"/>
                    </a:cubicBezTo>
                    <a:cubicBezTo>
                      <a:pt x="27424" y="33630"/>
                      <a:pt x="20885" y="40174"/>
                      <a:pt x="19577" y="41482"/>
                    </a:cubicBezTo>
                    <a:cubicBezTo>
                      <a:pt x="18269" y="42137"/>
                      <a:pt x="10421" y="44100"/>
                      <a:pt x="8459" y="42137"/>
                    </a:cubicBezTo>
                    <a:cubicBezTo>
                      <a:pt x="6497" y="40174"/>
                      <a:pt x="4536" y="36902"/>
                      <a:pt x="3228" y="35593"/>
                    </a:cubicBezTo>
                    <a:cubicBezTo>
                      <a:pt x="1920" y="34284"/>
                      <a:pt x="-1350" y="30358"/>
                      <a:pt x="612" y="28395"/>
                    </a:cubicBezTo>
                    <a:cubicBezTo>
                      <a:pt x="2574" y="26431"/>
                      <a:pt x="5190" y="21196"/>
                      <a:pt x="9767" y="20542"/>
                    </a:cubicBezTo>
                    <a:cubicBezTo>
                      <a:pt x="13691" y="19888"/>
                      <a:pt x="18269" y="18579"/>
                      <a:pt x="22846" y="18579"/>
                    </a:cubicBezTo>
                    <a:cubicBezTo>
                      <a:pt x="27424" y="18579"/>
                      <a:pt x="37234" y="19888"/>
                      <a:pt x="34618" y="17924"/>
                    </a:cubicBezTo>
                    <a:cubicBezTo>
                      <a:pt x="32002" y="15307"/>
                      <a:pt x="16961" y="9417"/>
                      <a:pt x="22846" y="87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8B26448C-568D-F7C9-CD1F-024180A0AC9D}"/>
                  </a:ext>
                </a:extLst>
              </p:cNvPr>
              <p:cNvSpPr/>
              <p:nvPr/>
            </p:nvSpPr>
            <p:spPr>
              <a:xfrm>
                <a:off x="1907780" y="1523738"/>
                <a:ext cx="36804" cy="26311"/>
              </a:xfrm>
              <a:custGeom>
                <a:avLst/>
                <a:gdLst>
                  <a:gd name="connsiteX0" fmla="*/ 1654 w 36804"/>
                  <a:gd name="connsiteY0" fmla="*/ 12519 h 26311"/>
                  <a:gd name="connsiteX1" fmla="*/ 8847 w 36804"/>
                  <a:gd name="connsiteY1" fmla="*/ 4667 h 26311"/>
                  <a:gd name="connsiteX2" fmla="*/ 18657 w 36804"/>
                  <a:gd name="connsiteY2" fmla="*/ 3358 h 26311"/>
                  <a:gd name="connsiteX3" fmla="*/ 25850 w 36804"/>
                  <a:gd name="connsiteY3" fmla="*/ 86 h 26311"/>
                  <a:gd name="connsiteX4" fmla="*/ 32390 w 36804"/>
                  <a:gd name="connsiteY4" fmla="*/ 9247 h 26311"/>
                  <a:gd name="connsiteX5" fmla="*/ 35660 w 36804"/>
                  <a:gd name="connsiteY5" fmla="*/ 17755 h 26311"/>
                  <a:gd name="connsiteX6" fmla="*/ 25850 w 36804"/>
                  <a:gd name="connsiteY6" fmla="*/ 26262 h 26311"/>
                  <a:gd name="connsiteX7" fmla="*/ 14079 w 36804"/>
                  <a:gd name="connsiteY7" fmla="*/ 21026 h 26311"/>
                  <a:gd name="connsiteX8" fmla="*/ 10155 w 36804"/>
                  <a:gd name="connsiteY8" fmla="*/ 16446 h 26311"/>
                  <a:gd name="connsiteX9" fmla="*/ 2308 w 36804"/>
                  <a:gd name="connsiteY9" fmla="*/ 19063 h 26311"/>
                  <a:gd name="connsiteX10" fmla="*/ 1000 w 36804"/>
                  <a:gd name="connsiteY10" fmla="*/ 11865 h 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804" h="26311">
                    <a:moveTo>
                      <a:pt x="1654" y="12519"/>
                    </a:moveTo>
                    <a:cubicBezTo>
                      <a:pt x="4269" y="9247"/>
                      <a:pt x="5577" y="5321"/>
                      <a:pt x="8847" y="4667"/>
                    </a:cubicBezTo>
                    <a:cubicBezTo>
                      <a:pt x="12117" y="4667"/>
                      <a:pt x="17349" y="4667"/>
                      <a:pt x="18657" y="3358"/>
                    </a:cubicBezTo>
                    <a:cubicBezTo>
                      <a:pt x="19964" y="2704"/>
                      <a:pt x="23234" y="-568"/>
                      <a:pt x="25850" y="86"/>
                    </a:cubicBezTo>
                    <a:cubicBezTo>
                      <a:pt x="28466" y="1395"/>
                      <a:pt x="30428" y="6630"/>
                      <a:pt x="32390" y="9247"/>
                    </a:cubicBezTo>
                    <a:cubicBezTo>
                      <a:pt x="34352" y="12519"/>
                      <a:pt x="38929" y="14483"/>
                      <a:pt x="35660" y="17755"/>
                    </a:cubicBezTo>
                    <a:cubicBezTo>
                      <a:pt x="32390" y="21026"/>
                      <a:pt x="29120" y="26916"/>
                      <a:pt x="25850" y="26262"/>
                    </a:cubicBezTo>
                    <a:cubicBezTo>
                      <a:pt x="21926" y="25607"/>
                      <a:pt x="16041" y="22990"/>
                      <a:pt x="14079" y="21026"/>
                    </a:cubicBezTo>
                    <a:cubicBezTo>
                      <a:pt x="12771" y="19063"/>
                      <a:pt x="11463" y="16446"/>
                      <a:pt x="10155" y="16446"/>
                    </a:cubicBezTo>
                    <a:cubicBezTo>
                      <a:pt x="8847" y="16446"/>
                      <a:pt x="2962" y="20372"/>
                      <a:pt x="2308" y="19063"/>
                    </a:cubicBezTo>
                    <a:cubicBezTo>
                      <a:pt x="1654" y="17755"/>
                      <a:pt x="-1616" y="15137"/>
                      <a:pt x="1000" y="1186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3E6EE5BD-A6D1-21A3-DE48-DF34393E1232}"/>
                  </a:ext>
                </a:extLst>
              </p:cNvPr>
              <p:cNvSpPr/>
              <p:nvPr/>
            </p:nvSpPr>
            <p:spPr>
              <a:xfrm>
                <a:off x="1918861" y="1567059"/>
                <a:ext cx="23271" cy="16497"/>
              </a:xfrm>
              <a:custGeom>
                <a:avLst/>
                <a:gdLst>
                  <a:gd name="connsiteX0" fmla="*/ 1691 w 23271"/>
                  <a:gd name="connsiteY0" fmla="*/ 6499 h 16497"/>
                  <a:gd name="connsiteX1" fmla="*/ 10192 w 23271"/>
                  <a:gd name="connsiteY1" fmla="*/ 6499 h 16497"/>
                  <a:gd name="connsiteX2" fmla="*/ 18040 w 23271"/>
                  <a:gd name="connsiteY2" fmla="*/ 609 h 16497"/>
                  <a:gd name="connsiteX3" fmla="*/ 23271 w 23271"/>
                  <a:gd name="connsiteY3" fmla="*/ 9771 h 16497"/>
                  <a:gd name="connsiteX4" fmla="*/ 18040 w 23271"/>
                  <a:gd name="connsiteY4" fmla="*/ 15660 h 16497"/>
                  <a:gd name="connsiteX5" fmla="*/ 5614 w 23271"/>
                  <a:gd name="connsiteY5" fmla="*/ 16315 h 16497"/>
                  <a:gd name="connsiteX6" fmla="*/ 1691 w 23271"/>
                  <a:gd name="connsiteY6" fmla="*/ 7153 h 1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71" h="16497">
                    <a:moveTo>
                      <a:pt x="1691" y="6499"/>
                    </a:moveTo>
                    <a:cubicBezTo>
                      <a:pt x="4960" y="5190"/>
                      <a:pt x="7576" y="7808"/>
                      <a:pt x="10192" y="6499"/>
                    </a:cubicBezTo>
                    <a:cubicBezTo>
                      <a:pt x="12808" y="4536"/>
                      <a:pt x="14770" y="-2008"/>
                      <a:pt x="18040" y="609"/>
                    </a:cubicBezTo>
                    <a:cubicBezTo>
                      <a:pt x="21309" y="3227"/>
                      <a:pt x="23271" y="6499"/>
                      <a:pt x="23271" y="9771"/>
                    </a:cubicBezTo>
                    <a:cubicBezTo>
                      <a:pt x="23271" y="13043"/>
                      <a:pt x="20655" y="15660"/>
                      <a:pt x="18040" y="15660"/>
                    </a:cubicBezTo>
                    <a:cubicBezTo>
                      <a:pt x="15424" y="15660"/>
                      <a:pt x="8230" y="16969"/>
                      <a:pt x="5614" y="16315"/>
                    </a:cubicBezTo>
                    <a:cubicBezTo>
                      <a:pt x="2998" y="15660"/>
                      <a:pt x="-2887" y="8462"/>
                      <a:pt x="1691" y="715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325637A6-1E5D-702A-A311-ACD59BFA53C0}"/>
                  </a:ext>
                </a:extLst>
              </p:cNvPr>
              <p:cNvSpPr/>
              <p:nvPr/>
            </p:nvSpPr>
            <p:spPr>
              <a:xfrm>
                <a:off x="1948935" y="1558471"/>
                <a:ext cx="23227" cy="20194"/>
              </a:xfrm>
              <a:custGeom>
                <a:avLst/>
                <a:gdLst>
                  <a:gd name="connsiteX0" fmla="*/ 1045 w 23227"/>
                  <a:gd name="connsiteY0" fmla="*/ 5925 h 20194"/>
                  <a:gd name="connsiteX1" fmla="*/ 7585 w 23227"/>
                  <a:gd name="connsiteY1" fmla="*/ 5925 h 20194"/>
                  <a:gd name="connsiteX2" fmla="*/ 11508 w 23227"/>
                  <a:gd name="connsiteY2" fmla="*/ 11160 h 20194"/>
                  <a:gd name="connsiteX3" fmla="*/ 15432 w 23227"/>
                  <a:gd name="connsiteY3" fmla="*/ 36 h 20194"/>
                  <a:gd name="connsiteX4" fmla="*/ 19356 w 23227"/>
                  <a:gd name="connsiteY4" fmla="*/ 9852 h 20194"/>
                  <a:gd name="connsiteX5" fmla="*/ 21972 w 23227"/>
                  <a:gd name="connsiteY5" fmla="*/ 17704 h 20194"/>
                  <a:gd name="connsiteX6" fmla="*/ 12162 w 23227"/>
                  <a:gd name="connsiteY6" fmla="*/ 19667 h 20194"/>
                  <a:gd name="connsiteX7" fmla="*/ 3007 w 23227"/>
                  <a:gd name="connsiteY7" fmla="*/ 13778 h 20194"/>
                  <a:gd name="connsiteX8" fmla="*/ 1699 w 23227"/>
                  <a:gd name="connsiteY8" fmla="*/ 5271 h 20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27" h="20194">
                    <a:moveTo>
                      <a:pt x="1045" y="5925"/>
                    </a:moveTo>
                    <a:cubicBezTo>
                      <a:pt x="4315" y="3962"/>
                      <a:pt x="6277" y="3962"/>
                      <a:pt x="7585" y="5925"/>
                    </a:cubicBezTo>
                    <a:cubicBezTo>
                      <a:pt x="8893" y="7888"/>
                      <a:pt x="8239" y="14432"/>
                      <a:pt x="11508" y="11160"/>
                    </a:cubicBezTo>
                    <a:cubicBezTo>
                      <a:pt x="14778" y="7888"/>
                      <a:pt x="12816" y="-619"/>
                      <a:pt x="15432" y="36"/>
                    </a:cubicBezTo>
                    <a:cubicBezTo>
                      <a:pt x="18048" y="1345"/>
                      <a:pt x="16740" y="7888"/>
                      <a:pt x="19356" y="9852"/>
                    </a:cubicBezTo>
                    <a:cubicBezTo>
                      <a:pt x="21318" y="11815"/>
                      <a:pt x="25242" y="15087"/>
                      <a:pt x="21972" y="17704"/>
                    </a:cubicBezTo>
                    <a:cubicBezTo>
                      <a:pt x="18702" y="19667"/>
                      <a:pt x="15432" y="20976"/>
                      <a:pt x="12162" y="19667"/>
                    </a:cubicBezTo>
                    <a:cubicBezTo>
                      <a:pt x="8893" y="18359"/>
                      <a:pt x="4315" y="15741"/>
                      <a:pt x="3007" y="13778"/>
                    </a:cubicBezTo>
                    <a:cubicBezTo>
                      <a:pt x="1699" y="11815"/>
                      <a:pt x="-2225" y="7234"/>
                      <a:pt x="1699" y="52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B007E32B-D0E2-1A0F-DD3A-BEE806595EF0}"/>
                  </a:ext>
                </a:extLst>
              </p:cNvPr>
              <p:cNvSpPr/>
              <p:nvPr/>
            </p:nvSpPr>
            <p:spPr>
              <a:xfrm>
                <a:off x="1914241" y="1602697"/>
                <a:ext cx="8148" cy="5909"/>
              </a:xfrm>
              <a:custGeom>
                <a:avLst/>
                <a:gdLst>
                  <a:gd name="connsiteX0" fmla="*/ 1079 w 8148"/>
                  <a:gd name="connsiteY0" fmla="*/ 962 h 5909"/>
                  <a:gd name="connsiteX1" fmla="*/ 7618 w 8148"/>
                  <a:gd name="connsiteY1" fmla="*/ 4234 h 5909"/>
                  <a:gd name="connsiteX2" fmla="*/ 1079 w 8148"/>
                  <a:gd name="connsiteY2" fmla="*/ 962 h 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48" h="5909">
                    <a:moveTo>
                      <a:pt x="1079" y="962"/>
                    </a:moveTo>
                    <a:cubicBezTo>
                      <a:pt x="2387" y="-1655"/>
                      <a:pt x="10234" y="1617"/>
                      <a:pt x="7618" y="4234"/>
                    </a:cubicBezTo>
                    <a:cubicBezTo>
                      <a:pt x="5003" y="6852"/>
                      <a:pt x="-2845" y="6852"/>
                      <a:pt x="1079" y="9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3A362126-16EC-E79E-4FE1-1518A236C036}"/>
                  </a:ext>
                </a:extLst>
              </p:cNvPr>
              <p:cNvSpPr/>
              <p:nvPr/>
            </p:nvSpPr>
            <p:spPr>
              <a:xfrm>
                <a:off x="1779296" y="1699725"/>
                <a:ext cx="28960" cy="10956"/>
              </a:xfrm>
              <a:custGeom>
                <a:avLst/>
                <a:gdLst>
                  <a:gd name="connsiteX0" fmla="*/ 0 w 28960"/>
                  <a:gd name="connsiteY0" fmla="*/ 2748 h 10956"/>
                  <a:gd name="connsiteX1" fmla="*/ 11117 w 28960"/>
                  <a:gd name="connsiteY1" fmla="*/ 130 h 10956"/>
                  <a:gd name="connsiteX2" fmla="*/ 28774 w 28960"/>
                  <a:gd name="connsiteY2" fmla="*/ 1439 h 10956"/>
                  <a:gd name="connsiteX3" fmla="*/ 20273 w 28960"/>
                  <a:gd name="connsiteY3" fmla="*/ 7983 h 10956"/>
                  <a:gd name="connsiteX4" fmla="*/ 8501 w 28960"/>
                  <a:gd name="connsiteY4" fmla="*/ 10600 h 10956"/>
                  <a:gd name="connsiteX5" fmla="*/ 1308 w 28960"/>
                  <a:gd name="connsiteY5" fmla="*/ 2748 h 1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60" h="10956">
                    <a:moveTo>
                      <a:pt x="0" y="2748"/>
                    </a:moveTo>
                    <a:cubicBezTo>
                      <a:pt x="2616" y="1439"/>
                      <a:pt x="7847" y="-524"/>
                      <a:pt x="11117" y="130"/>
                    </a:cubicBezTo>
                    <a:cubicBezTo>
                      <a:pt x="14387" y="130"/>
                      <a:pt x="26812" y="130"/>
                      <a:pt x="28774" y="1439"/>
                    </a:cubicBezTo>
                    <a:cubicBezTo>
                      <a:pt x="30082" y="2748"/>
                      <a:pt x="24196" y="6674"/>
                      <a:pt x="20273" y="7983"/>
                    </a:cubicBezTo>
                    <a:cubicBezTo>
                      <a:pt x="16349" y="9291"/>
                      <a:pt x="9155" y="11909"/>
                      <a:pt x="8501" y="10600"/>
                    </a:cubicBezTo>
                    <a:cubicBezTo>
                      <a:pt x="7194" y="9946"/>
                      <a:pt x="-654" y="3402"/>
                      <a:pt x="1308" y="274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301C19D0-DE47-82A4-FD41-47CD02064996}"/>
                  </a:ext>
                </a:extLst>
              </p:cNvPr>
              <p:cNvSpPr/>
              <p:nvPr/>
            </p:nvSpPr>
            <p:spPr>
              <a:xfrm>
                <a:off x="1737005" y="1707315"/>
                <a:ext cx="24022" cy="29578"/>
              </a:xfrm>
              <a:custGeom>
                <a:avLst/>
                <a:gdLst>
                  <a:gd name="connsiteX0" fmla="*/ 1092 w 24022"/>
                  <a:gd name="connsiteY0" fmla="*/ 7590 h 29578"/>
                  <a:gd name="connsiteX1" fmla="*/ 11555 w 24022"/>
                  <a:gd name="connsiteY1" fmla="*/ 392 h 29578"/>
                  <a:gd name="connsiteX2" fmla="*/ 19403 w 24022"/>
                  <a:gd name="connsiteY2" fmla="*/ 3664 h 29578"/>
                  <a:gd name="connsiteX3" fmla="*/ 16133 w 24022"/>
                  <a:gd name="connsiteY3" fmla="*/ 12171 h 29578"/>
                  <a:gd name="connsiteX4" fmla="*/ 23980 w 24022"/>
                  <a:gd name="connsiteY4" fmla="*/ 13479 h 29578"/>
                  <a:gd name="connsiteX5" fmla="*/ 14171 w 24022"/>
                  <a:gd name="connsiteY5" fmla="*/ 22641 h 29578"/>
                  <a:gd name="connsiteX6" fmla="*/ 3708 w 24022"/>
                  <a:gd name="connsiteY6" fmla="*/ 29185 h 29578"/>
                  <a:gd name="connsiteX7" fmla="*/ 4361 w 24022"/>
                  <a:gd name="connsiteY7" fmla="*/ 18060 h 29578"/>
                  <a:gd name="connsiteX8" fmla="*/ 438 w 24022"/>
                  <a:gd name="connsiteY8" fmla="*/ 6935 h 2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22" h="29578">
                    <a:moveTo>
                      <a:pt x="1092" y="7590"/>
                    </a:moveTo>
                    <a:cubicBezTo>
                      <a:pt x="4361" y="4318"/>
                      <a:pt x="6323" y="-1571"/>
                      <a:pt x="11555" y="392"/>
                    </a:cubicBezTo>
                    <a:cubicBezTo>
                      <a:pt x="16787" y="3009"/>
                      <a:pt x="19403" y="392"/>
                      <a:pt x="19403" y="3664"/>
                    </a:cubicBezTo>
                    <a:cubicBezTo>
                      <a:pt x="19403" y="7590"/>
                      <a:pt x="14825" y="11516"/>
                      <a:pt x="16133" y="12171"/>
                    </a:cubicBezTo>
                    <a:cubicBezTo>
                      <a:pt x="17441" y="12825"/>
                      <a:pt x="24634" y="12171"/>
                      <a:pt x="23980" y="13479"/>
                    </a:cubicBezTo>
                    <a:cubicBezTo>
                      <a:pt x="23326" y="14788"/>
                      <a:pt x="16787" y="20023"/>
                      <a:pt x="14171" y="22641"/>
                    </a:cubicBezTo>
                    <a:cubicBezTo>
                      <a:pt x="11555" y="25259"/>
                      <a:pt x="3708" y="31148"/>
                      <a:pt x="3708" y="29185"/>
                    </a:cubicBezTo>
                    <a:cubicBezTo>
                      <a:pt x="3708" y="27222"/>
                      <a:pt x="5015" y="19369"/>
                      <a:pt x="4361" y="18060"/>
                    </a:cubicBezTo>
                    <a:cubicBezTo>
                      <a:pt x="3708" y="16751"/>
                      <a:pt x="-1524" y="8899"/>
                      <a:pt x="438" y="69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FEFED38-2B1B-1A11-D437-C3648641B678}"/>
                  </a:ext>
                </a:extLst>
              </p:cNvPr>
              <p:cNvSpPr/>
              <p:nvPr/>
            </p:nvSpPr>
            <p:spPr>
              <a:xfrm>
                <a:off x="1713246" y="1729956"/>
                <a:ext cx="24051" cy="18831"/>
              </a:xfrm>
              <a:custGeom>
                <a:avLst/>
                <a:gdLst>
                  <a:gd name="connsiteX0" fmla="*/ 0 w 24051"/>
                  <a:gd name="connsiteY0" fmla="*/ 2618 h 18831"/>
                  <a:gd name="connsiteX1" fmla="*/ 10463 w 24051"/>
                  <a:gd name="connsiteY1" fmla="*/ 0 h 18831"/>
                  <a:gd name="connsiteX2" fmla="*/ 20273 w 24051"/>
                  <a:gd name="connsiteY2" fmla="*/ 3272 h 18831"/>
                  <a:gd name="connsiteX3" fmla="*/ 22889 w 24051"/>
                  <a:gd name="connsiteY3" fmla="*/ 9162 h 18831"/>
                  <a:gd name="connsiteX4" fmla="*/ 22889 w 24051"/>
                  <a:gd name="connsiteY4" fmla="*/ 16360 h 18831"/>
                  <a:gd name="connsiteX5" fmla="*/ 11771 w 24051"/>
                  <a:gd name="connsiteY5" fmla="*/ 17669 h 18831"/>
                  <a:gd name="connsiteX6" fmla="*/ 5232 w 24051"/>
                  <a:gd name="connsiteY6" fmla="*/ 17669 h 18831"/>
                  <a:gd name="connsiteX7" fmla="*/ 1308 w 24051"/>
                  <a:gd name="connsiteY7" fmla="*/ 2618 h 1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51" h="18831">
                    <a:moveTo>
                      <a:pt x="0" y="2618"/>
                    </a:moveTo>
                    <a:cubicBezTo>
                      <a:pt x="4578" y="654"/>
                      <a:pt x="6540" y="0"/>
                      <a:pt x="10463" y="0"/>
                    </a:cubicBezTo>
                    <a:cubicBezTo>
                      <a:pt x="14387" y="0"/>
                      <a:pt x="18311" y="0"/>
                      <a:pt x="20273" y="3272"/>
                    </a:cubicBezTo>
                    <a:cubicBezTo>
                      <a:pt x="21581" y="5890"/>
                      <a:pt x="22235" y="5235"/>
                      <a:pt x="22889" y="9162"/>
                    </a:cubicBezTo>
                    <a:cubicBezTo>
                      <a:pt x="22889" y="13088"/>
                      <a:pt x="25504" y="15706"/>
                      <a:pt x="22889" y="16360"/>
                    </a:cubicBezTo>
                    <a:cubicBezTo>
                      <a:pt x="20273" y="17014"/>
                      <a:pt x="13733" y="17014"/>
                      <a:pt x="11771" y="17669"/>
                    </a:cubicBezTo>
                    <a:cubicBezTo>
                      <a:pt x="10463" y="17669"/>
                      <a:pt x="5232" y="20286"/>
                      <a:pt x="5232" y="17669"/>
                    </a:cubicBezTo>
                    <a:cubicBezTo>
                      <a:pt x="5232" y="14397"/>
                      <a:pt x="-1308" y="3926"/>
                      <a:pt x="1308" y="261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6135C50C-935D-B0C8-D65E-C9AD6510E21F}"/>
                  </a:ext>
                </a:extLst>
              </p:cNvPr>
              <p:cNvSpPr/>
              <p:nvPr/>
            </p:nvSpPr>
            <p:spPr>
              <a:xfrm>
                <a:off x="1672320" y="1744675"/>
                <a:ext cx="29645" cy="30561"/>
              </a:xfrm>
              <a:custGeom>
                <a:avLst/>
                <a:gdLst>
                  <a:gd name="connsiteX0" fmla="*/ 381 w 29645"/>
                  <a:gd name="connsiteY0" fmla="*/ 2950 h 30561"/>
                  <a:gd name="connsiteX1" fmla="*/ 9536 w 29645"/>
                  <a:gd name="connsiteY1" fmla="*/ 2950 h 30561"/>
                  <a:gd name="connsiteX2" fmla="*/ 13460 w 29645"/>
                  <a:gd name="connsiteY2" fmla="*/ 987 h 30561"/>
                  <a:gd name="connsiteX3" fmla="*/ 21307 w 29645"/>
                  <a:gd name="connsiteY3" fmla="*/ 9494 h 30561"/>
                  <a:gd name="connsiteX4" fmla="*/ 21307 w 29645"/>
                  <a:gd name="connsiteY4" fmla="*/ 18001 h 30561"/>
                  <a:gd name="connsiteX5" fmla="*/ 29155 w 29645"/>
                  <a:gd name="connsiteY5" fmla="*/ 26508 h 30561"/>
                  <a:gd name="connsiteX6" fmla="*/ 25231 w 29645"/>
                  <a:gd name="connsiteY6" fmla="*/ 30434 h 30561"/>
                  <a:gd name="connsiteX7" fmla="*/ 13460 w 29645"/>
                  <a:gd name="connsiteY7" fmla="*/ 19310 h 30561"/>
                  <a:gd name="connsiteX8" fmla="*/ 3650 w 29645"/>
                  <a:gd name="connsiteY8" fmla="*/ 18001 h 30561"/>
                  <a:gd name="connsiteX9" fmla="*/ 5612 w 29645"/>
                  <a:gd name="connsiteY9" fmla="*/ 10803 h 30561"/>
                  <a:gd name="connsiteX10" fmla="*/ 1035 w 29645"/>
                  <a:gd name="connsiteY10" fmla="*/ 3604 h 30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645" h="30561">
                    <a:moveTo>
                      <a:pt x="381" y="2950"/>
                    </a:moveTo>
                    <a:cubicBezTo>
                      <a:pt x="4304" y="1641"/>
                      <a:pt x="7574" y="4259"/>
                      <a:pt x="9536" y="2950"/>
                    </a:cubicBezTo>
                    <a:cubicBezTo>
                      <a:pt x="11498" y="1641"/>
                      <a:pt x="11498" y="-1631"/>
                      <a:pt x="13460" y="987"/>
                    </a:cubicBezTo>
                    <a:cubicBezTo>
                      <a:pt x="15422" y="3604"/>
                      <a:pt x="21307" y="5567"/>
                      <a:pt x="21307" y="9494"/>
                    </a:cubicBezTo>
                    <a:cubicBezTo>
                      <a:pt x="21307" y="12766"/>
                      <a:pt x="19999" y="15383"/>
                      <a:pt x="21307" y="18001"/>
                    </a:cubicBezTo>
                    <a:cubicBezTo>
                      <a:pt x="22615" y="20619"/>
                      <a:pt x="27847" y="24545"/>
                      <a:pt x="29155" y="26508"/>
                    </a:cubicBezTo>
                    <a:cubicBezTo>
                      <a:pt x="30463" y="29126"/>
                      <a:pt x="29155" y="31089"/>
                      <a:pt x="25231" y="30434"/>
                    </a:cubicBezTo>
                    <a:cubicBezTo>
                      <a:pt x="21307" y="29780"/>
                      <a:pt x="14768" y="19310"/>
                      <a:pt x="13460" y="19310"/>
                    </a:cubicBezTo>
                    <a:cubicBezTo>
                      <a:pt x="12152" y="19310"/>
                      <a:pt x="2997" y="20619"/>
                      <a:pt x="3650" y="18001"/>
                    </a:cubicBezTo>
                    <a:cubicBezTo>
                      <a:pt x="3650" y="15383"/>
                      <a:pt x="6266" y="11457"/>
                      <a:pt x="5612" y="10803"/>
                    </a:cubicBezTo>
                    <a:cubicBezTo>
                      <a:pt x="5612" y="9494"/>
                      <a:pt x="-2889" y="4259"/>
                      <a:pt x="1035" y="36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E8E23E62-1609-E807-2022-1538683F4E9B}"/>
                  </a:ext>
                </a:extLst>
              </p:cNvPr>
              <p:cNvSpPr/>
              <p:nvPr/>
            </p:nvSpPr>
            <p:spPr>
              <a:xfrm>
                <a:off x="1647411" y="1801285"/>
                <a:ext cx="29058" cy="21149"/>
              </a:xfrm>
              <a:custGeom>
                <a:avLst/>
                <a:gdLst>
                  <a:gd name="connsiteX0" fmla="*/ 438 w 29058"/>
                  <a:gd name="connsiteY0" fmla="*/ 5889 h 21149"/>
                  <a:gd name="connsiteX1" fmla="*/ 9594 w 29058"/>
                  <a:gd name="connsiteY1" fmla="*/ 0 h 21149"/>
                  <a:gd name="connsiteX2" fmla="*/ 23327 w 29058"/>
                  <a:gd name="connsiteY2" fmla="*/ 3272 h 21149"/>
                  <a:gd name="connsiteX3" fmla="*/ 27905 w 29058"/>
                  <a:gd name="connsiteY3" fmla="*/ 7853 h 21149"/>
                  <a:gd name="connsiteX4" fmla="*/ 16787 w 29058"/>
                  <a:gd name="connsiteY4" fmla="*/ 16360 h 21149"/>
                  <a:gd name="connsiteX5" fmla="*/ 6978 w 29058"/>
                  <a:gd name="connsiteY5" fmla="*/ 20286 h 21149"/>
                  <a:gd name="connsiteX6" fmla="*/ 10902 w 29058"/>
                  <a:gd name="connsiteY6" fmla="*/ 9816 h 21149"/>
                  <a:gd name="connsiteX7" fmla="*/ 438 w 29058"/>
                  <a:gd name="connsiteY7" fmla="*/ 5235 h 2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58" h="21149">
                    <a:moveTo>
                      <a:pt x="438" y="5889"/>
                    </a:moveTo>
                    <a:cubicBezTo>
                      <a:pt x="3708" y="3926"/>
                      <a:pt x="3708" y="654"/>
                      <a:pt x="9594" y="0"/>
                    </a:cubicBezTo>
                    <a:cubicBezTo>
                      <a:pt x="15479" y="0"/>
                      <a:pt x="18095" y="1309"/>
                      <a:pt x="23327" y="3272"/>
                    </a:cubicBezTo>
                    <a:cubicBezTo>
                      <a:pt x="28559" y="5235"/>
                      <a:pt x="30521" y="6544"/>
                      <a:pt x="27905" y="7853"/>
                    </a:cubicBezTo>
                    <a:cubicBezTo>
                      <a:pt x="25289" y="9161"/>
                      <a:pt x="20057" y="13742"/>
                      <a:pt x="16787" y="16360"/>
                    </a:cubicBezTo>
                    <a:cubicBezTo>
                      <a:pt x="13518" y="18977"/>
                      <a:pt x="6978" y="22904"/>
                      <a:pt x="6978" y="20286"/>
                    </a:cubicBezTo>
                    <a:cubicBezTo>
                      <a:pt x="6978" y="17668"/>
                      <a:pt x="14172" y="10470"/>
                      <a:pt x="10902" y="9816"/>
                    </a:cubicBezTo>
                    <a:cubicBezTo>
                      <a:pt x="7632" y="9816"/>
                      <a:pt x="-2177" y="6544"/>
                      <a:pt x="438" y="52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FB409C8A-6119-75B2-408D-8BB0245DEE5E}"/>
                  </a:ext>
                </a:extLst>
              </p:cNvPr>
              <p:cNvSpPr/>
              <p:nvPr/>
            </p:nvSpPr>
            <p:spPr>
              <a:xfrm>
                <a:off x="1679403" y="1807829"/>
                <a:ext cx="4666" cy="3271"/>
              </a:xfrm>
              <a:custGeom>
                <a:avLst/>
                <a:gdLst>
                  <a:gd name="connsiteX0" fmla="*/ 2452 w 4666"/>
                  <a:gd name="connsiteY0" fmla="*/ 0 h 3271"/>
                  <a:gd name="connsiteX1" fmla="*/ 2452 w 4666"/>
                  <a:gd name="connsiteY1" fmla="*/ 3272 h 3271"/>
                  <a:gd name="connsiteX2" fmla="*/ 2452 w 4666"/>
                  <a:gd name="connsiteY2" fmla="*/ 0 h 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66" h="3271">
                    <a:moveTo>
                      <a:pt x="2452" y="0"/>
                    </a:moveTo>
                    <a:cubicBezTo>
                      <a:pt x="5722" y="0"/>
                      <a:pt x="5068" y="3272"/>
                      <a:pt x="2452" y="3272"/>
                    </a:cubicBezTo>
                    <a:cubicBezTo>
                      <a:pt x="-817" y="3272"/>
                      <a:pt x="-817" y="654"/>
                      <a:pt x="2452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EE9DD61-6052-2E87-AB65-33D85B4AA61B}"/>
                  </a:ext>
                </a:extLst>
              </p:cNvPr>
              <p:cNvSpPr/>
              <p:nvPr/>
            </p:nvSpPr>
            <p:spPr>
              <a:xfrm>
                <a:off x="1658701" y="1854498"/>
                <a:ext cx="9592" cy="5027"/>
              </a:xfrm>
              <a:custGeom>
                <a:avLst/>
                <a:gdLst>
                  <a:gd name="connsiteX0" fmla="*/ 1574 w 9592"/>
                  <a:gd name="connsiteY0" fmla="*/ 1101 h 5027"/>
                  <a:gd name="connsiteX1" fmla="*/ 9421 w 9592"/>
                  <a:gd name="connsiteY1" fmla="*/ 3064 h 5027"/>
                  <a:gd name="connsiteX2" fmla="*/ 1574 w 9592"/>
                  <a:gd name="connsiteY2" fmla="*/ 1101 h 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92" h="5027">
                    <a:moveTo>
                      <a:pt x="1574" y="1101"/>
                    </a:moveTo>
                    <a:cubicBezTo>
                      <a:pt x="4189" y="-1516"/>
                      <a:pt x="10729" y="1101"/>
                      <a:pt x="9421" y="3064"/>
                    </a:cubicBezTo>
                    <a:cubicBezTo>
                      <a:pt x="8113" y="5028"/>
                      <a:pt x="-4312" y="6991"/>
                      <a:pt x="1574" y="110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832A6E4-7202-294D-57BD-286E209F0342}"/>
                  </a:ext>
                </a:extLst>
              </p:cNvPr>
              <p:cNvSpPr/>
              <p:nvPr/>
            </p:nvSpPr>
            <p:spPr>
              <a:xfrm>
                <a:off x="1681592" y="2138509"/>
                <a:ext cx="18211" cy="32284"/>
              </a:xfrm>
              <a:custGeom>
                <a:avLst/>
                <a:gdLst>
                  <a:gd name="connsiteX0" fmla="*/ 2226 w 18211"/>
                  <a:gd name="connsiteY0" fmla="*/ 2403 h 32284"/>
                  <a:gd name="connsiteX1" fmla="*/ 10727 w 18211"/>
                  <a:gd name="connsiteY1" fmla="*/ 1749 h 32284"/>
                  <a:gd name="connsiteX2" fmla="*/ 17921 w 18211"/>
                  <a:gd name="connsiteY2" fmla="*/ 440 h 32284"/>
                  <a:gd name="connsiteX3" fmla="*/ 17921 w 18211"/>
                  <a:gd name="connsiteY3" fmla="*/ 8947 h 32284"/>
                  <a:gd name="connsiteX4" fmla="*/ 16613 w 18211"/>
                  <a:gd name="connsiteY4" fmla="*/ 18109 h 32284"/>
                  <a:gd name="connsiteX5" fmla="*/ 12035 w 18211"/>
                  <a:gd name="connsiteY5" fmla="*/ 26616 h 32284"/>
                  <a:gd name="connsiteX6" fmla="*/ 6150 w 18211"/>
                  <a:gd name="connsiteY6" fmla="*/ 31851 h 32284"/>
                  <a:gd name="connsiteX7" fmla="*/ 2880 w 18211"/>
                  <a:gd name="connsiteY7" fmla="*/ 21381 h 32284"/>
                  <a:gd name="connsiteX8" fmla="*/ 1572 w 18211"/>
                  <a:gd name="connsiteY8" fmla="*/ 2403 h 32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11" h="32284">
                    <a:moveTo>
                      <a:pt x="2226" y="2403"/>
                    </a:moveTo>
                    <a:cubicBezTo>
                      <a:pt x="6150" y="2403"/>
                      <a:pt x="8112" y="2403"/>
                      <a:pt x="10727" y="1749"/>
                    </a:cubicBezTo>
                    <a:cubicBezTo>
                      <a:pt x="13343" y="1095"/>
                      <a:pt x="17921" y="-868"/>
                      <a:pt x="17921" y="440"/>
                    </a:cubicBezTo>
                    <a:cubicBezTo>
                      <a:pt x="17921" y="1095"/>
                      <a:pt x="18575" y="5675"/>
                      <a:pt x="17921" y="8947"/>
                    </a:cubicBezTo>
                    <a:cubicBezTo>
                      <a:pt x="17921" y="12219"/>
                      <a:pt x="17921" y="16800"/>
                      <a:pt x="16613" y="18109"/>
                    </a:cubicBezTo>
                    <a:cubicBezTo>
                      <a:pt x="15305" y="19418"/>
                      <a:pt x="13343" y="24653"/>
                      <a:pt x="12035" y="26616"/>
                    </a:cubicBezTo>
                    <a:cubicBezTo>
                      <a:pt x="10727" y="28579"/>
                      <a:pt x="6150" y="33814"/>
                      <a:pt x="6150" y="31851"/>
                    </a:cubicBezTo>
                    <a:cubicBezTo>
                      <a:pt x="6150" y="29888"/>
                      <a:pt x="3534" y="23998"/>
                      <a:pt x="2880" y="21381"/>
                    </a:cubicBezTo>
                    <a:cubicBezTo>
                      <a:pt x="2226" y="18763"/>
                      <a:pt x="-2352" y="2403"/>
                      <a:pt x="1572" y="24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585F06F6-3BB6-A6F5-E663-BCEF349ED3C2}"/>
                  </a:ext>
                </a:extLst>
              </p:cNvPr>
              <p:cNvSpPr/>
              <p:nvPr/>
            </p:nvSpPr>
            <p:spPr>
              <a:xfrm>
                <a:off x="1696056" y="2165780"/>
                <a:ext cx="3987" cy="5408"/>
              </a:xfrm>
              <a:custGeom>
                <a:avLst/>
                <a:gdLst>
                  <a:gd name="connsiteX0" fmla="*/ 2803 w 3987"/>
                  <a:gd name="connsiteY0" fmla="*/ 0 h 5408"/>
                  <a:gd name="connsiteX1" fmla="*/ 2149 w 3987"/>
                  <a:gd name="connsiteY1" fmla="*/ 5235 h 5408"/>
                  <a:gd name="connsiteX2" fmla="*/ 2803 w 3987"/>
                  <a:gd name="connsiteY2" fmla="*/ 0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87" h="5408">
                    <a:moveTo>
                      <a:pt x="2803" y="0"/>
                    </a:moveTo>
                    <a:cubicBezTo>
                      <a:pt x="4765" y="0"/>
                      <a:pt x="4111" y="6544"/>
                      <a:pt x="2149" y="5235"/>
                    </a:cubicBezTo>
                    <a:cubicBezTo>
                      <a:pt x="187" y="3926"/>
                      <a:pt x="-1775" y="0"/>
                      <a:pt x="2803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488008CD-A60D-AB17-2778-1B74FD9BC94C}"/>
                  </a:ext>
                </a:extLst>
              </p:cNvPr>
              <p:cNvSpPr/>
              <p:nvPr/>
            </p:nvSpPr>
            <p:spPr>
              <a:xfrm>
                <a:off x="1664199" y="2157885"/>
                <a:ext cx="21639" cy="39433"/>
              </a:xfrm>
              <a:custGeom>
                <a:avLst/>
                <a:gdLst>
                  <a:gd name="connsiteX0" fmla="*/ 4578 w 21639"/>
                  <a:gd name="connsiteY0" fmla="*/ 42 h 39433"/>
                  <a:gd name="connsiteX1" fmla="*/ 13733 w 21639"/>
                  <a:gd name="connsiteY1" fmla="*/ 5277 h 39433"/>
                  <a:gd name="connsiteX2" fmla="*/ 20273 w 21639"/>
                  <a:gd name="connsiteY2" fmla="*/ 15747 h 39433"/>
                  <a:gd name="connsiteX3" fmla="*/ 20927 w 21639"/>
                  <a:gd name="connsiteY3" fmla="*/ 30798 h 39433"/>
                  <a:gd name="connsiteX4" fmla="*/ 15695 w 21639"/>
                  <a:gd name="connsiteY4" fmla="*/ 39305 h 39433"/>
                  <a:gd name="connsiteX5" fmla="*/ 8501 w 21639"/>
                  <a:gd name="connsiteY5" fmla="*/ 36033 h 39433"/>
                  <a:gd name="connsiteX6" fmla="*/ 3924 w 21639"/>
                  <a:gd name="connsiteY6" fmla="*/ 25563 h 39433"/>
                  <a:gd name="connsiteX7" fmla="*/ 0 w 21639"/>
                  <a:gd name="connsiteY7" fmla="*/ 17710 h 39433"/>
                  <a:gd name="connsiteX8" fmla="*/ 1308 w 21639"/>
                  <a:gd name="connsiteY8" fmla="*/ 7895 h 39433"/>
                  <a:gd name="connsiteX9" fmla="*/ 4578 w 21639"/>
                  <a:gd name="connsiteY9" fmla="*/ 42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39" h="39433">
                    <a:moveTo>
                      <a:pt x="4578" y="42"/>
                    </a:moveTo>
                    <a:cubicBezTo>
                      <a:pt x="7848" y="696"/>
                      <a:pt x="11117" y="2659"/>
                      <a:pt x="13733" y="5277"/>
                    </a:cubicBezTo>
                    <a:cubicBezTo>
                      <a:pt x="16349" y="8549"/>
                      <a:pt x="18965" y="11821"/>
                      <a:pt x="20273" y="15747"/>
                    </a:cubicBezTo>
                    <a:cubicBezTo>
                      <a:pt x="21581" y="19674"/>
                      <a:pt x="22235" y="28181"/>
                      <a:pt x="20927" y="30798"/>
                    </a:cubicBezTo>
                    <a:cubicBezTo>
                      <a:pt x="19619" y="33416"/>
                      <a:pt x="17003" y="37996"/>
                      <a:pt x="15695" y="39305"/>
                    </a:cubicBezTo>
                    <a:cubicBezTo>
                      <a:pt x="14387" y="39960"/>
                      <a:pt x="9809" y="37996"/>
                      <a:pt x="8501" y="36033"/>
                    </a:cubicBezTo>
                    <a:cubicBezTo>
                      <a:pt x="7848" y="34070"/>
                      <a:pt x="4578" y="28181"/>
                      <a:pt x="3924" y="25563"/>
                    </a:cubicBezTo>
                    <a:cubicBezTo>
                      <a:pt x="3270" y="23600"/>
                      <a:pt x="654" y="21637"/>
                      <a:pt x="0" y="17710"/>
                    </a:cubicBezTo>
                    <a:cubicBezTo>
                      <a:pt x="0" y="13784"/>
                      <a:pt x="0" y="9203"/>
                      <a:pt x="1308" y="7895"/>
                    </a:cubicBezTo>
                    <a:cubicBezTo>
                      <a:pt x="1962" y="6586"/>
                      <a:pt x="654" y="-612"/>
                      <a:pt x="4578" y="4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DCBE8A14-480F-5349-9E0B-4B9333FFAE31}"/>
                  </a:ext>
                </a:extLst>
              </p:cNvPr>
              <p:cNvSpPr/>
              <p:nvPr/>
            </p:nvSpPr>
            <p:spPr>
              <a:xfrm>
                <a:off x="1650076" y="2174230"/>
                <a:ext cx="7147" cy="4039"/>
              </a:xfrm>
              <a:custGeom>
                <a:avLst/>
                <a:gdLst>
                  <a:gd name="connsiteX0" fmla="*/ 2352 w 7147"/>
                  <a:gd name="connsiteY0" fmla="*/ 57 h 4039"/>
                  <a:gd name="connsiteX1" fmla="*/ 5622 w 7147"/>
                  <a:gd name="connsiteY1" fmla="*/ 3983 h 4039"/>
                  <a:gd name="connsiteX2" fmla="*/ 2352 w 7147"/>
                  <a:gd name="connsiteY2" fmla="*/ 57 h 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7" h="4039">
                    <a:moveTo>
                      <a:pt x="2352" y="57"/>
                    </a:moveTo>
                    <a:cubicBezTo>
                      <a:pt x="4968" y="-598"/>
                      <a:pt x="9545" y="4637"/>
                      <a:pt x="5622" y="3983"/>
                    </a:cubicBezTo>
                    <a:cubicBezTo>
                      <a:pt x="1698" y="3983"/>
                      <a:pt x="-2880" y="1365"/>
                      <a:pt x="2352" y="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CFE90EEA-847C-137E-4BE9-DC0B50D9AD66}"/>
                  </a:ext>
                </a:extLst>
              </p:cNvPr>
              <p:cNvSpPr/>
              <p:nvPr/>
            </p:nvSpPr>
            <p:spPr>
              <a:xfrm>
                <a:off x="1645458" y="2189479"/>
                <a:ext cx="3221" cy="7107"/>
              </a:xfrm>
              <a:custGeom>
                <a:avLst/>
                <a:gdLst>
                  <a:gd name="connsiteX0" fmla="*/ 430 w 3221"/>
                  <a:gd name="connsiteY0" fmla="*/ 3131 h 7107"/>
                  <a:gd name="connsiteX1" fmla="*/ 1083 w 3221"/>
                  <a:gd name="connsiteY1" fmla="*/ 513 h 7107"/>
                  <a:gd name="connsiteX2" fmla="*/ 2391 w 3221"/>
                  <a:gd name="connsiteY2" fmla="*/ 7057 h 7107"/>
                  <a:gd name="connsiteX3" fmla="*/ 430 w 3221"/>
                  <a:gd name="connsiteY3" fmla="*/ 3785 h 7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1" h="7107">
                    <a:moveTo>
                      <a:pt x="430" y="3131"/>
                    </a:moveTo>
                    <a:cubicBezTo>
                      <a:pt x="-224" y="513"/>
                      <a:pt x="-224" y="-795"/>
                      <a:pt x="1083" y="513"/>
                    </a:cubicBezTo>
                    <a:cubicBezTo>
                      <a:pt x="2391" y="1822"/>
                      <a:pt x="4353" y="7712"/>
                      <a:pt x="2391" y="7057"/>
                    </a:cubicBezTo>
                    <a:cubicBezTo>
                      <a:pt x="430" y="5749"/>
                      <a:pt x="1737" y="7057"/>
                      <a:pt x="430" y="378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51BA224A-418E-D925-A27C-888D3F404A7D}"/>
                  </a:ext>
                </a:extLst>
              </p:cNvPr>
              <p:cNvSpPr/>
              <p:nvPr/>
            </p:nvSpPr>
            <p:spPr>
              <a:xfrm>
                <a:off x="1651723" y="2183241"/>
                <a:ext cx="16500" cy="17519"/>
              </a:xfrm>
              <a:custGeom>
                <a:avLst/>
                <a:gdLst>
                  <a:gd name="connsiteX0" fmla="*/ 2012 w 16500"/>
                  <a:gd name="connsiteY0" fmla="*/ 207 h 17519"/>
                  <a:gd name="connsiteX1" fmla="*/ 11822 w 16500"/>
                  <a:gd name="connsiteY1" fmla="*/ 5442 h 17519"/>
                  <a:gd name="connsiteX2" fmla="*/ 15745 w 16500"/>
                  <a:gd name="connsiteY2" fmla="*/ 12641 h 17519"/>
                  <a:gd name="connsiteX3" fmla="*/ 15745 w 16500"/>
                  <a:gd name="connsiteY3" fmla="*/ 17222 h 17519"/>
                  <a:gd name="connsiteX4" fmla="*/ 7898 w 16500"/>
                  <a:gd name="connsiteY4" fmla="*/ 12641 h 17519"/>
                  <a:gd name="connsiteX5" fmla="*/ 50 w 16500"/>
                  <a:gd name="connsiteY5" fmla="*/ 6097 h 17519"/>
                  <a:gd name="connsiteX6" fmla="*/ 2666 w 16500"/>
                  <a:gd name="connsiteY6" fmla="*/ 207 h 17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00" h="17519">
                    <a:moveTo>
                      <a:pt x="2012" y="207"/>
                    </a:moveTo>
                    <a:cubicBezTo>
                      <a:pt x="5936" y="2171"/>
                      <a:pt x="9860" y="4134"/>
                      <a:pt x="11822" y="5442"/>
                    </a:cubicBezTo>
                    <a:cubicBezTo>
                      <a:pt x="13130" y="6097"/>
                      <a:pt x="14437" y="10023"/>
                      <a:pt x="15745" y="12641"/>
                    </a:cubicBezTo>
                    <a:cubicBezTo>
                      <a:pt x="16399" y="15258"/>
                      <a:pt x="17053" y="18530"/>
                      <a:pt x="15745" y="17222"/>
                    </a:cubicBezTo>
                    <a:cubicBezTo>
                      <a:pt x="13784" y="15913"/>
                      <a:pt x="10514" y="13950"/>
                      <a:pt x="7898" y="12641"/>
                    </a:cubicBezTo>
                    <a:cubicBezTo>
                      <a:pt x="5282" y="10678"/>
                      <a:pt x="-604" y="8060"/>
                      <a:pt x="50" y="6097"/>
                    </a:cubicBezTo>
                    <a:cubicBezTo>
                      <a:pt x="704" y="4134"/>
                      <a:pt x="50" y="-1101"/>
                      <a:pt x="2666" y="20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F8CDA311-7940-4ABB-17C5-B4CE6F9CE8C2}"/>
                  </a:ext>
                </a:extLst>
              </p:cNvPr>
              <p:cNvSpPr/>
              <p:nvPr/>
            </p:nvSpPr>
            <p:spPr>
              <a:xfrm>
                <a:off x="1664511" y="2205697"/>
                <a:ext cx="3569" cy="5408"/>
              </a:xfrm>
              <a:custGeom>
                <a:avLst/>
                <a:gdLst>
                  <a:gd name="connsiteX0" fmla="*/ 2958 w 3569"/>
                  <a:gd name="connsiteY0" fmla="*/ 0 h 5408"/>
                  <a:gd name="connsiteX1" fmla="*/ 342 w 3569"/>
                  <a:gd name="connsiteY1" fmla="*/ 5235 h 5408"/>
                  <a:gd name="connsiteX2" fmla="*/ 2958 w 3569"/>
                  <a:gd name="connsiteY2" fmla="*/ 0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69" h="5408">
                    <a:moveTo>
                      <a:pt x="2958" y="0"/>
                    </a:moveTo>
                    <a:cubicBezTo>
                      <a:pt x="4919" y="0"/>
                      <a:pt x="1650" y="6544"/>
                      <a:pt x="342" y="5235"/>
                    </a:cubicBezTo>
                    <a:cubicBezTo>
                      <a:pt x="-312" y="4581"/>
                      <a:pt x="-312" y="0"/>
                      <a:pt x="295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D5F10C72-E481-3BE6-80AE-8AFC21F5A3A5}"/>
                  </a:ext>
                </a:extLst>
              </p:cNvPr>
              <p:cNvSpPr/>
              <p:nvPr/>
            </p:nvSpPr>
            <p:spPr>
              <a:xfrm>
                <a:off x="1650862" y="2200462"/>
                <a:ext cx="6843" cy="9161"/>
              </a:xfrm>
              <a:custGeom>
                <a:avLst/>
                <a:gdLst>
                  <a:gd name="connsiteX0" fmla="*/ 2219 w 6843"/>
                  <a:gd name="connsiteY0" fmla="*/ 0 h 9161"/>
                  <a:gd name="connsiteX1" fmla="*/ 5489 w 6843"/>
                  <a:gd name="connsiteY1" fmla="*/ 9161 h 9161"/>
                  <a:gd name="connsiteX2" fmla="*/ 2219 w 6843"/>
                  <a:gd name="connsiteY2" fmla="*/ 0 h 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43" h="9161">
                    <a:moveTo>
                      <a:pt x="2219" y="0"/>
                    </a:moveTo>
                    <a:cubicBezTo>
                      <a:pt x="5489" y="0"/>
                      <a:pt x="8759" y="9161"/>
                      <a:pt x="5489" y="9161"/>
                    </a:cubicBezTo>
                    <a:cubicBezTo>
                      <a:pt x="2219" y="9161"/>
                      <a:pt x="-3012" y="1309"/>
                      <a:pt x="221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B733BE89-F3B0-3F03-5CBD-8B0D1B87C175}"/>
                  </a:ext>
                </a:extLst>
              </p:cNvPr>
              <p:cNvSpPr/>
              <p:nvPr/>
            </p:nvSpPr>
            <p:spPr>
              <a:xfrm>
                <a:off x="1648769" y="2212011"/>
                <a:ext cx="6298" cy="13185"/>
              </a:xfrm>
              <a:custGeom>
                <a:avLst/>
                <a:gdLst>
                  <a:gd name="connsiteX0" fmla="*/ 1043 w 6298"/>
                  <a:gd name="connsiteY0" fmla="*/ 231 h 13185"/>
                  <a:gd name="connsiteX1" fmla="*/ 4313 w 6298"/>
                  <a:gd name="connsiteY1" fmla="*/ 12664 h 13185"/>
                  <a:gd name="connsiteX2" fmla="*/ 1043 w 6298"/>
                  <a:gd name="connsiteY2" fmla="*/ 231 h 1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98" h="13185">
                    <a:moveTo>
                      <a:pt x="1043" y="231"/>
                    </a:moveTo>
                    <a:cubicBezTo>
                      <a:pt x="-919" y="2848"/>
                      <a:pt x="-265" y="15936"/>
                      <a:pt x="4313" y="12664"/>
                    </a:cubicBezTo>
                    <a:cubicBezTo>
                      <a:pt x="9544" y="9392"/>
                      <a:pt x="3005" y="-1733"/>
                      <a:pt x="1043" y="2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6DDE98E4-8490-3927-6B25-F9367B05AC1D}"/>
                  </a:ext>
                </a:extLst>
              </p:cNvPr>
              <p:cNvSpPr/>
              <p:nvPr/>
            </p:nvSpPr>
            <p:spPr>
              <a:xfrm>
                <a:off x="1673750" y="2200856"/>
                <a:ext cx="9340" cy="19147"/>
              </a:xfrm>
              <a:custGeom>
                <a:avLst/>
                <a:gdLst>
                  <a:gd name="connsiteX0" fmla="*/ 5490 w 9340"/>
                  <a:gd name="connsiteY0" fmla="*/ 2878 h 19147"/>
                  <a:gd name="connsiteX1" fmla="*/ 8760 w 9340"/>
                  <a:gd name="connsiteY1" fmla="*/ 1569 h 19147"/>
                  <a:gd name="connsiteX2" fmla="*/ 8760 w 9340"/>
                  <a:gd name="connsiteY2" fmla="*/ 11385 h 19147"/>
                  <a:gd name="connsiteX3" fmla="*/ 6144 w 9340"/>
                  <a:gd name="connsiteY3" fmla="*/ 18584 h 19147"/>
                  <a:gd name="connsiteX4" fmla="*/ 258 w 9340"/>
                  <a:gd name="connsiteY4" fmla="*/ 13348 h 19147"/>
                  <a:gd name="connsiteX5" fmla="*/ 5490 w 9340"/>
                  <a:gd name="connsiteY5" fmla="*/ 2878 h 19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40" h="19147">
                    <a:moveTo>
                      <a:pt x="5490" y="2878"/>
                    </a:moveTo>
                    <a:cubicBezTo>
                      <a:pt x="6798" y="6150"/>
                      <a:pt x="7452" y="-3666"/>
                      <a:pt x="8760" y="1569"/>
                    </a:cubicBezTo>
                    <a:cubicBezTo>
                      <a:pt x="10068" y="6804"/>
                      <a:pt x="8760" y="9422"/>
                      <a:pt x="8760" y="11385"/>
                    </a:cubicBezTo>
                    <a:cubicBezTo>
                      <a:pt x="8760" y="14003"/>
                      <a:pt x="9414" y="21201"/>
                      <a:pt x="6144" y="18584"/>
                    </a:cubicBezTo>
                    <a:cubicBezTo>
                      <a:pt x="2874" y="15966"/>
                      <a:pt x="-1050" y="15966"/>
                      <a:pt x="258" y="13348"/>
                    </a:cubicBezTo>
                    <a:cubicBezTo>
                      <a:pt x="1566" y="10076"/>
                      <a:pt x="4836" y="1569"/>
                      <a:pt x="5490" y="287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96E8B5C-7A20-988E-3569-1E128A99DD2B}"/>
                  </a:ext>
                </a:extLst>
              </p:cNvPr>
              <p:cNvSpPr/>
              <p:nvPr/>
            </p:nvSpPr>
            <p:spPr>
              <a:xfrm>
                <a:off x="1652591" y="2215573"/>
                <a:ext cx="32137" cy="68923"/>
              </a:xfrm>
              <a:custGeom>
                <a:avLst/>
                <a:gdLst>
                  <a:gd name="connsiteX0" fmla="*/ 13570 w 32137"/>
                  <a:gd name="connsiteY0" fmla="*/ 1903 h 68923"/>
                  <a:gd name="connsiteX1" fmla="*/ 20109 w 32137"/>
                  <a:gd name="connsiteY1" fmla="*/ 8447 h 68923"/>
                  <a:gd name="connsiteX2" fmla="*/ 22071 w 32137"/>
                  <a:gd name="connsiteY2" fmla="*/ 12373 h 68923"/>
                  <a:gd name="connsiteX3" fmla="*/ 26649 w 32137"/>
                  <a:gd name="connsiteY3" fmla="*/ 9756 h 68923"/>
                  <a:gd name="connsiteX4" fmla="*/ 26649 w 32137"/>
                  <a:gd name="connsiteY4" fmla="*/ 18917 h 68923"/>
                  <a:gd name="connsiteX5" fmla="*/ 14878 w 32137"/>
                  <a:gd name="connsiteY5" fmla="*/ 18917 h 68923"/>
                  <a:gd name="connsiteX6" fmla="*/ 14878 w 32137"/>
                  <a:gd name="connsiteY6" fmla="*/ 23498 h 68923"/>
                  <a:gd name="connsiteX7" fmla="*/ 21417 w 32137"/>
                  <a:gd name="connsiteY7" fmla="*/ 24152 h 68923"/>
                  <a:gd name="connsiteX8" fmla="*/ 25995 w 32137"/>
                  <a:gd name="connsiteY8" fmla="*/ 25461 h 68923"/>
                  <a:gd name="connsiteX9" fmla="*/ 25995 w 32137"/>
                  <a:gd name="connsiteY9" fmla="*/ 32005 h 68923"/>
                  <a:gd name="connsiteX10" fmla="*/ 20763 w 32137"/>
                  <a:gd name="connsiteY10" fmla="*/ 35931 h 68923"/>
                  <a:gd name="connsiteX11" fmla="*/ 28611 w 32137"/>
                  <a:gd name="connsiteY11" fmla="*/ 35931 h 68923"/>
                  <a:gd name="connsiteX12" fmla="*/ 28611 w 32137"/>
                  <a:gd name="connsiteY12" fmla="*/ 43784 h 68923"/>
                  <a:gd name="connsiteX13" fmla="*/ 30573 w 32137"/>
                  <a:gd name="connsiteY13" fmla="*/ 49019 h 68923"/>
                  <a:gd name="connsiteX14" fmla="*/ 31881 w 32137"/>
                  <a:gd name="connsiteY14" fmla="*/ 58181 h 68923"/>
                  <a:gd name="connsiteX15" fmla="*/ 24687 w 32137"/>
                  <a:gd name="connsiteY15" fmla="*/ 68651 h 68923"/>
                  <a:gd name="connsiteX16" fmla="*/ 20109 w 32137"/>
                  <a:gd name="connsiteY16" fmla="*/ 54909 h 68923"/>
                  <a:gd name="connsiteX17" fmla="*/ 21417 w 32137"/>
                  <a:gd name="connsiteY17" fmla="*/ 45747 h 68923"/>
                  <a:gd name="connsiteX18" fmla="*/ 16839 w 32137"/>
                  <a:gd name="connsiteY18" fmla="*/ 50328 h 68923"/>
                  <a:gd name="connsiteX19" fmla="*/ 12262 w 32137"/>
                  <a:gd name="connsiteY19" fmla="*/ 41166 h 68923"/>
                  <a:gd name="connsiteX20" fmla="*/ 10300 w 32137"/>
                  <a:gd name="connsiteY20" fmla="*/ 52291 h 68923"/>
                  <a:gd name="connsiteX21" fmla="*/ 490 w 32137"/>
                  <a:gd name="connsiteY21" fmla="*/ 43130 h 68923"/>
                  <a:gd name="connsiteX22" fmla="*/ 490 w 32137"/>
                  <a:gd name="connsiteY22" fmla="*/ 31351 h 68923"/>
                  <a:gd name="connsiteX23" fmla="*/ 5722 w 32137"/>
                  <a:gd name="connsiteY23" fmla="*/ 27424 h 68923"/>
                  <a:gd name="connsiteX24" fmla="*/ 3760 w 32137"/>
                  <a:gd name="connsiteY24" fmla="*/ 19572 h 68923"/>
                  <a:gd name="connsiteX25" fmla="*/ 6376 w 32137"/>
                  <a:gd name="connsiteY25" fmla="*/ 12373 h 68923"/>
                  <a:gd name="connsiteX26" fmla="*/ 12916 w 32137"/>
                  <a:gd name="connsiteY26" fmla="*/ 594 h 6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137" h="68923">
                    <a:moveTo>
                      <a:pt x="13570" y="1903"/>
                    </a:moveTo>
                    <a:cubicBezTo>
                      <a:pt x="16839" y="4521"/>
                      <a:pt x="20109" y="6484"/>
                      <a:pt x="20109" y="8447"/>
                    </a:cubicBezTo>
                    <a:cubicBezTo>
                      <a:pt x="20109" y="10410"/>
                      <a:pt x="20763" y="13028"/>
                      <a:pt x="22071" y="12373"/>
                    </a:cubicBezTo>
                    <a:cubicBezTo>
                      <a:pt x="23379" y="11719"/>
                      <a:pt x="24687" y="6484"/>
                      <a:pt x="26649" y="9756"/>
                    </a:cubicBezTo>
                    <a:cubicBezTo>
                      <a:pt x="29265" y="13682"/>
                      <a:pt x="29265" y="18263"/>
                      <a:pt x="26649" y="18917"/>
                    </a:cubicBezTo>
                    <a:cubicBezTo>
                      <a:pt x="24033" y="19572"/>
                      <a:pt x="16186" y="18263"/>
                      <a:pt x="14878" y="18917"/>
                    </a:cubicBezTo>
                    <a:cubicBezTo>
                      <a:pt x="13570" y="19572"/>
                      <a:pt x="12916" y="23498"/>
                      <a:pt x="14878" y="23498"/>
                    </a:cubicBezTo>
                    <a:cubicBezTo>
                      <a:pt x="17493" y="23498"/>
                      <a:pt x="20109" y="22189"/>
                      <a:pt x="21417" y="24152"/>
                    </a:cubicBezTo>
                    <a:cubicBezTo>
                      <a:pt x="22071" y="26770"/>
                      <a:pt x="25341" y="25461"/>
                      <a:pt x="25995" y="25461"/>
                    </a:cubicBezTo>
                    <a:cubicBezTo>
                      <a:pt x="27303" y="25461"/>
                      <a:pt x="29265" y="30696"/>
                      <a:pt x="25995" y="32005"/>
                    </a:cubicBezTo>
                    <a:cubicBezTo>
                      <a:pt x="22725" y="33314"/>
                      <a:pt x="20763" y="33314"/>
                      <a:pt x="20763" y="35931"/>
                    </a:cubicBezTo>
                    <a:cubicBezTo>
                      <a:pt x="20763" y="37894"/>
                      <a:pt x="25995" y="35277"/>
                      <a:pt x="28611" y="35931"/>
                    </a:cubicBezTo>
                    <a:cubicBezTo>
                      <a:pt x="31227" y="36586"/>
                      <a:pt x="27957" y="41821"/>
                      <a:pt x="28611" y="43784"/>
                    </a:cubicBezTo>
                    <a:cubicBezTo>
                      <a:pt x="28611" y="45747"/>
                      <a:pt x="28611" y="48365"/>
                      <a:pt x="30573" y="49019"/>
                    </a:cubicBezTo>
                    <a:cubicBezTo>
                      <a:pt x="31881" y="49674"/>
                      <a:pt x="32535" y="54909"/>
                      <a:pt x="31881" y="58181"/>
                    </a:cubicBezTo>
                    <a:cubicBezTo>
                      <a:pt x="31227" y="61452"/>
                      <a:pt x="27957" y="70614"/>
                      <a:pt x="24687" y="68651"/>
                    </a:cubicBezTo>
                    <a:cubicBezTo>
                      <a:pt x="21417" y="66688"/>
                      <a:pt x="18147" y="58181"/>
                      <a:pt x="20109" y="54909"/>
                    </a:cubicBezTo>
                    <a:cubicBezTo>
                      <a:pt x="22071" y="51637"/>
                      <a:pt x="22725" y="45747"/>
                      <a:pt x="21417" y="45747"/>
                    </a:cubicBezTo>
                    <a:cubicBezTo>
                      <a:pt x="20109" y="45747"/>
                      <a:pt x="18801" y="53600"/>
                      <a:pt x="16839" y="50328"/>
                    </a:cubicBezTo>
                    <a:cubicBezTo>
                      <a:pt x="14878" y="47056"/>
                      <a:pt x="14878" y="39858"/>
                      <a:pt x="12262" y="41166"/>
                    </a:cubicBezTo>
                    <a:cubicBezTo>
                      <a:pt x="9646" y="42475"/>
                      <a:pt x="14878" y="52291"/>
                      <a:pt x="10300" y="52291"/>
                    </a:cubicBezTo>
                    <a:cubicBezTo>
                      <a:pt x="5722" y="52291"/>
                      <a:pt x="1144" y="44438"/>
                      <a:pt x="490" y="43130"/>
                    </a:cubicBezTo>
                    <a:cubicBezTo>
                      <a:pt x="-163" y="41821"/>
                      <a:pt x="-163" y="32659"/>
                      <a:pt x="490" y="31351"/>
                    </a:cubicBezTo>
                    <a:cubicBezTo>
                      <a:pt x="1798" y="30042"/>
                      <a:pt x="5722" y="30042"/>
                      <a:pt x="5722" y="27424"/>
                    </a:cubicBezTo>
                    <a:cubicBezTo>
                      <a:pt x="5722" y="25461"/>
                      <a:pt x="3760" y="22189"/>
                      <a:pt x="3760" y="19572"/>
                    </a:cubicBezTo>
                    <a:cubicBezTo>
                      <a:pt x="3760" y="16954"/>
                      <a:pt x="5068" y="16300"/>
                      <a:pt x="6376" y="12373"/>
                    </a:cubicBezTo>
                    <a:cubicBezTo>
                      <a:pt x="7030" y="8447"/>
                      <a:pt x="8992" y="-2678"/>
                      <a:pt x="12916" y="5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5AA34E2D-2ADD-C0BF-F7BE-CBB07A3E590D}"/>
                  </a:ext>
                </a:extLst>
              </p:cNvPr>
              <p:cNvSpPr/>
              <p:nvPr/>
            </p:nvSpPr>
            <p:spPr>
              <a:xfrm>
                <a:off x="1648207" y="2264592"/>
                <a:ext cx="12577" cy="13798"/>
              </a:xfrm>
              <a:custGeom>
                <a:avLst/>
                <a:gdLst>
                  <a:gd name="connsiteX0" fmla="*/ 2259 w 12577"/>
                  <a:gd name="connsiteY0" fmla="*/ 0 h 13798"/>
                  <a:gd name="connsiteX1" fmla="*/ 8799 w 12577"/>
                  <a:gd name="connsiteY1" fmla="*/ 5235 h 13798"/>
                  <a:gd name="connsiteX2" fmla="*/ 10761 w 12577"/>
                  <a:gd name="connsiteY2" fmla="*/ 13742 h 13798"/>
                  <a:gd name="connsiteX3" fmla="*/ 2913 w 12577"/>
                  <a:gd name="connsiteY3" fmla="*/ 654 h 1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77" h="13798">
                    <a:moveTo>
                      <a:pt x="2259" y="0"/>
                    </a:moveTo>
                    <a:cubicBezTo>
                      <a:pt x="5529" y="0"/>
                      <a:pt x="6183" y="1309"/>
                      <a:pt x="8799" y="5235"/>
                    </a:cubicBezTo>
                    <a:cubicBezTo>
                      <a:pt x="11414" y="9161"/>
                      <a:pt x="14684" y="14397"/>
                      <a:pt x="10761" y="13742"/>
                    </a:cubicBezTo>
                    <a:cubicBezTo>
                      <a:pt x="6837" y="13088"/>
                      <a:pt x="-5588" y="1963"/>
                      <a:pt x="2913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4E326C7E-2159-A434-9C10-B6D1DDA2BDF7}"/>
                  </a:ext>
                </a:extLst>
              </p:cNvPr>
              <p:cNvSpPr/>
              <p:nvPr/>
            </p:nvSpPr>
            <p:spPr>
              <a:xfrm>
                <a:off x="1643460" y="2278062"/>
                <a:ext cx="16592" cy="27571"/>
              </a:xfrm>
              <a:custGeom>
                <a:avLst/>
                <a:gdLst>
                  <a:gd name="connsiteX0" fmla="*/ 6352 w 16592"/>
                  <a:gd name="connsiteY0" fmla="*/ 927 h 27571"/>
                  <a:gd name="connsiteX1" fmla="*/ 16161 w 16592"/>
                  <a:gd name="connsiteY1" fmla="*/ 4853 h 27571"/>
                  <a:gd name="connsiteX2" fmla="*/ 14200 w 16592"/>
                  <a:gd name="connsiteY2" fmla="*/ 20558 h 27571"/>
                  <a:gd name="connsiteX3" fmla="*/ 7660 w 16592"/>
                  <a:gd name="connsiteY3" fmla="*/ 27102 h 27571"/>
                  <a:gd name="connsiteX4" fmla="*/ 466 w 16592"/>
                  <a:gd name="connsiteY4" fmla="*/ 19249 h 27571"/>
                  <a:gd name="connsiteX5" fmla="*/ 6352 w 16592"/>
                  <a:gd name="connsiteY5" fmla="*/ 272 h 27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92" h="27571">
                    <a:moveTo>
                      <a:pt x="6352" y="927"/>
                    </a:moveTo>
                    <a:cubicBezTo>
                      <a:pt x="9622" y="2235"/>
                      <a:pt x="14854" y="2890"/>
                      <a:pt x="16161" y="4853"/>
                    </a:cubicBezTo>
                    <a:cubicBezTo>
                      <a:pt x="17469" y="6816"/>
                      <a:pt x="15508" y="16632"/>
                      <a:pt x="14200" y="20558"/>
                    </a:cubicBezTo>
                    <a:cubicBezTo>
                      <a:pt x="12892" y="24484"/>
                      <a:pt x="12238" y="29065"/>
                      <a:pt x="7660" y="27102"/>
                    </a:cubicBezTo>
                    <a:cubicBezTo>
                      <a:pt x="3082" y="25793"/>
                      <a:pt x="-1495" y="23830"/>
                      <a:pt x="466" y="19249"/>
                    </a:cubicBezTo>
                    <a:cubicBezTo>
                      <a:pt x="2428" y="14669"/>
                      <a:pt x="466" y="-2345"/>
                      <a:pt x="6352" y="2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A82BAE35-E1FE-7083-C69D-F402B3E4637C}"/>
                  </a:ext>
                </a:extLst>
              </p:cNvPr>
              <p:cNvSpPr/>
              <p:nvPr/>
            </p:nvSpPr>
            <p:spPr>
              <a:xfrm>
                <a:off x="1690357" y="2259094"/>
                <a:ext cx="23328" cy="25784"/>
              </a:xfrm>
              <a:custGeom>
                <a:avLst/>
                <a:gdLst>
                  <a:gd name="connsiteX0" fmla="*/ 0 w 23328"/>
                  <a:gd name="connsiteY0" fmla="*/ 6153 h 25784"/>
                  <a:gd name="connsiteX1" fmla="*/ 1962 w 23328"/>
                  <a:gd name="connsiteY1" fmla="*/ 16623 h 25784"/>
                  <a:gd name="connsiteX2" fmla="*/ 1308 w 23328"/>
                  <a:gd name="connsiteY2" fmla="*/ 25785 h 25784"/>
                  <a:gd name="connsiteX3" fmla="*/ 10463 w 23328"/>
                  <a:gd name="connsiteY3" fmla="*/ 17277 h 25784"/>
                  <a:gd name="connsiteX4" fmla="*/ 22889 w 23328"/>
                  <a:gd name="connsiteY4" fmla="*/ 14005 h 25784"/>
                  <a:gd name="connsiteX5" fmla="*/ 21581 w 23328"/>
                  <a:gd name="connsiteY5" fmla="*/ 4190 h 25784"/>
                  <a:gd name="connsiteX6" fmla="*/ 16349 w 23328"/>
                  <a:gd name="connsiteY6" fmla="*/ 263 h 25784"/>
                  <a:gd name="connsiteX7" fmla="*/ 9155 w 23328"/>
                  <a:gd name="connsiteY7" fmla="*/ 3535 h 25784"/>
                  <a:gd name="connsiteX8" fmla="*/ 654 w 23328"/>
                  <a:gd name="connsiteY8" fmla="*/ 6153 h 2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8" h="25784">
                    <a:moveTo>
                      <a:pt x="0" y="6153"/>
                    </a:moveTo>
                    <a:cubicBezTo>
                      <a:pt x="1308" y="10734"/>
                      <a:pt x="1962" y="14005"/>
                      <a:pt x="1962" y="16623"/>
                    </a:cubicBezTo>
                    <a:cubicBezTo>
                      <a:pt x="1962" y="19241"/>
                      <a:pt x="-1962" y="25785"/>
                      <a:pt x="1308" y="25785"/>
                    </a:cubicBezTo>
                    <a:cubicBezTo>
                      <a:pt x="4578" y="25785"/>
                      <a:pt x="8501" y="17932"/>
                      <a:pt x="10463" y="17277"/>
                    </a:cubicBezTo>
                    <a:cubicBezTo>
                      <a:pt x="12425" y="16623"/>
                      <a:pt x="20927" y="15969"/>
                      <a:pt x="22889" y="14005"/>
                    </a:cubicBezTo>
                    <a:cubicBezTo>
                      <a:pt x="24197" y="12697"/>
                      <a:pt x="22235" y="6153"/>
                      <a:pt x="21581" y="4190"/>
                    </a:cubicBezTo>
                    <a:cubicBezTo>
                      <a:pt x="21581" y="2881"/>
                      <a:pt x="17657" y="-1045"/>
                      <a:pt x="16349" y="263"/>
                    </a:cubicBezTo>
                    <a:cubicBezTo>
                      <a:pt x="14387" y="918"/>
                      <a:pt x="12425" y="2881"/>
                      <a:pt x="9155" y="3535"/>
                    </a:cubicBezTo>
                    <a:cubicBezTo>
                      <a:pt x="5886" y="4190"/>
                      <a:pt x="0" y="3535"/>
                      <a:pt x="654" y="615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BB3CCD04-6470-8A2E-D9AB-57A8F79C5908}"/>
                  </a:ext>
                </a:extLst>
              </p:cNvPr>
              <p:cNvSpPr/>
              <p:nvPr/>
            </p:nvSpPr>
            <p:spPr>
              <a:xfrm>
                <a:off x="1716668" y="2253210"/>
                <a:ext cx="23560" cy="17812"/>
              </a:xfrm>
              <a:custGeom>
                <a:avLst/>
                <a:gdLst>
                  <a:gd name="connsiteX0" fmla="*/ 501 w 23560"/>
                  <a:gd name="connsiteY0" fmla="*/ 2875 h 17812"/>
                  <a:gd name="connsiteX1" fmla="*/ 3771 w 23560"/>
                  <a:gd name="connsiteY1" fmla="*/ 17271 h 17812"/>
                  <a:gd name="connsiteX2" fmla="*/ 8349 w 23560"/>
                  <a:gd name="connsiteY2" fmla="*/ 7456 h 17812"/>
                  <a:gd name="connsiteX3" fmla="*/ 23390 w 23560"/>
                  <a:gd name="connsiteY3" fmla="*/ 4184 h 17812"/>
                  <a:gd name="connsiteX4" fmla="*/ 15542 w 23560"/>
                  <a:gd name="connsiteY4" fmla="*/ 1566 h 17812"/>
                  <a:gd name="connsiteX5" fmla="*/ 501 w 23560"/>
                  <a:gd name="connsiteY5" fmla="*/ 2221 h 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60" h="17812">
                    <a:moveTo>
                      <a:pt x="501" y="2875"/>
                    </a:moveTo>
                    <a:cubicBezTo>
                      <a:pt x="-807" y="8110"/>
                      <a:pt x="501" y="20543"/>
                      <a:pt x="3771" y="17271"/>
                    </a:cubicBezTo>
                    <a:cubicBezTo>
                      <a:pt x="7041" y="14000"/>
                      <a:pt x="6387" y="7456"/>
                      <a:pt x="8349" y="7456"/>
                    </a:cubicBezTo>
                    <a:cubicBezTo>
                      <a:pt x="10311" y="7456"/>
                      <a:pt x="22736" y="6801"/>
                      <a:pt x="23390" y="4184"/>
                    </a:cubicBezTo>
                    <a:cubicBezTo>
                      <a:pt x="24698" y="2221"/>
                      <a:pt x="18158" y="912"/>
                      <a:pt x="15542" y="1566"/>
                    </a:cubicBezTo>
                    <a:cubicBezTo>
                      <a:pt x="12926" y="1566"/>
                      <a:pt x="1155" y="-2360"/>
                      <a:pt x="501" y="222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492A6094-A841-BB8E-4770-210ED3F3A2FD}"/>
                  </a:ext>
                </a:extLst>
              </p:cNvPr>
              <p:cNvSpPr/>
              <p:nvPr/>
            </p:nvSpPr>
            <p:spPr>
              <a:xfrm>
                <a:off x="1738096" y="2283543"/>
                <a:ext cx="7193" cy="3689"/>
              </a:xfrm>
              <a:custGeom>
                <a:avLst/>
                <a:gdLst>
                  <a:gd name="connsiteX0" fmla="*/ 0 w 7193"/>
                  <a:gd name="connsiteY0" fmla="*/ 1990 h 3689"/>
                  <a:gd name="connsiteX1" fmla="*/ 7194 w 7193"/>
                  <a:gd name="connsiteY1" fmla="*/ 681 h 3689"/>
                  <a:gd name="connsiteX2" fmla="*/ 0 w 7193"/>
                  <a:gd name="connsiteY2" fmla="*/ 1990 h 3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93" h="3689">
                    <a:moveTo>
                      <a:pt x="0" y="1990"/>
                    </a:moveTo>
                    <a:cubicBezTo>
                      <a:pt x="0" y="27"/>
                      <a:pt x="7194" y="-628"/>
                      <a:pt x="7194" y="681"/>
                    </a:cubicBezTo>
                    <a:cubicBezTo>
                      <a:pt x="7194" y="1990"/>
                      <a:pt x="654" y="5916"/>
                      <a:pt x="0" y="199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FC78AEFD-A35E-D41A-CA2A-537682C6B02A}"/>
                  </a:ext>
                </a:extLst>
              </p:cNvPr>
              <p:cNvSpPr/>
              <p:nvPr/>
            </p:nvSpPr>
            <p:spPr>
              <a:xfrm>
                <a:off x="1680875" y="2328068"/>
                <a:ext cx="11747" cy="16408"/>
              </a:xfrm>
              <a:custGeom>
                <a:avLst/>
                <a:gdLst>
                  <a:gd name="connsiteX0" fmla="*/ 981 w 11747"/>
                  <a:gd name="connsiteY0" fmla="*/ 0 h 16408"/>
                  <a:gd name="connsiteX1" fmla="*/ 9482 w 11747"/>
                  <a:gd name="connsiteY1" fmla="*/ 7853 h 16408"/>
                  <a:gd name="connsiteX2" fmla="*/ 9482 w 11747"/>
                  <a:gd name="connsiteY2" fmla="*/ 13742 h 16408"/>
                  <a:gd name="connsiteX3" fmla="*/ 327 w 11747"/>
                  <a:gd name="connsiteY3" fmla="*/ 14396 h 16408"/>
                  <a:gd name="connsiteX4" fmla="*/ 1635 w 11747"/>
                  <a:gd name="connsiteY4" fmla="*/ 0 h 1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7" h="16408">
                    <a:moveTo>
                      <a:pt x="981" y="0"/>
                    </a:moveTo>
                    <a:cubicBezTo>
                      <a:pt x="5559" y="0"/>
                      <a:pt x="7521" y="5235"/>
                      <a:pt x="9482" y="7853"/>
                    </a:cubicBezTo>
                    <a:cubicBezTo>
                      <a:pt x="11444" y="10470"/>
                      <a:pt x="13406" y="13088"/>
                      <a:pt x="9482" y="13742"/>
                    </a:cubicBezTo>
                    <a:cubicBezTo>
                      <a:pt x="5559" y="14396"/>
                      <a:pt x="327" y="18977"/>
                      <a:pt x="327" y="14396"/>
                    </a:cubicBezTo>
                    <a:cubicBezTo>
                      <a:pt x="327" y="9816"/>
                      <a:pt x="-981" y="0"/>
                      <a:pt x="1635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4A079092-88D0-1C19-BC92-AF2CE418513B}"/>
                  </a:ext>
                </a:extLst>
              </p:cNvPr>
              <p:cNvSpPr/>
              <p:nvPr/>
            </p:nvSpPr>
            <p:spPr>
              <a:xfrm>
                <a:off x="1812993" y="2518961"/>
                <a:ext cx="5792" cy="6285"/>
              </a:xfrm>
              <a:custGeom>
                <a:avLst/>
                <a:gdLst>
                  <a:gd name="connsiteX0" fmla="*/ 3579 w 5792"/>
                  <a:gd name="connsiteY0" fmla="*/ 188 h 6285"/>
                  <a:gd name="connsiteX1" fmla="*/ 3579 w 5792"/>
                  <a:gd name="connsiteY1" fmla="*/ 6078 h 6285"/>
                  <a:gd name="connsiteX2" fmla="*/ 3579 w 5792"/>
                  <a:gd name="connsiteY2" fmla="*/ 188 h 6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92" h="6285">
                    <a:moveTo>
                      <a:pt x="3579" y="188"/>
                    </a:moveTo>
                    <a:cubicBezTo>
                      <a:pt x="6849" y="-1120"/>
                      <a:pt x="6195" y="4769"/>
                      <a:pt x="3579" y="6078"/>
                    </a:cubicBezTo>
                    <a:cubicBezTo>
                      <a:pt x="963" y="7387"/>
                      <a:pt x="-2961" y="2152"/>
                      <a:pt x="3579" y="1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4DE67E55-A929-0099-27B8-7F42464BBC0A}"/>
                  </a:ext>
                </a:extLst>
              </p:cNvPr>
              <p:cNvSpPr/>
              <p:nvPr/>
            </p:nvSpPr>
            <p:spPr>
              <a:xfrm>
                <a:off x="2132271" y="2300061"/>
                <a:ext cx="8010" cy="13591"/>
              </a:xfrm>
              <a:custGeom>
                <a:avLst/>
                <a:gdLst>
                  <a:gd name="connsiteX0" fmla="*/ 4087 w 8010"/>
                  <a:gd name="connsiteY0" fmla="*/ 1177 h 13591"/>
                  <a:gd name="connsiteX1" fmla="*/ 8011 w 8010"/>
                  <a:gd name="connsiteY1" fmla="*/ 10338 h 13591"/>
                  <a:gd name="connsiteX2" fmla="*/ 1471 w 8010"/>
                  <a:gd name="connsiteY2" fmla="*/ 12301 h 13591"/>
                  <a:gd name="connsiteX3" fmla="*/ 3433 w 8010"/>
                  <a:gd name="connsiteY3" fmla="*/ 522 h 13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10" h="13591">
                    <a:moveTo>
                      <a:pt x="4087" y="1177"/>
                    </a:moveTo>
                    <a:cubicBezTo>
                      <a:pt x="6703" y="3140"/>
                      <a:pt x="8011" y="6412"/>
                      <a:pt x="8011" y="10338"/>
                    </a:cubicBezTo>
                    <a:cubicBezTo>
                      <a:pt x="8011" y="14265"/>
                      <a:pt x="2779" y="14265"/>
                      <a:pt x="1471" y="12301"/>
                    </a:cubicBezTo>
                    <a:cubicBezTo>
                      <a:pt x="164" y="10338"/>
                      <a:pt x="-1798" y="-2749"/>
                      <a:pt x="3433" y="52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77ED9537-7E6C-1765-4C4E-97B846C314E8}"/>
                  </a:ext>
                </a:extLst>
              </p:cNvPr>
              <p:cNvSpPr/>
              <p:nvPr/>
            </p:nvSpPr>
            <p:spPr>
              <a:xfrm>
                <a:off x="1646157" y="-67859"/>
                <a:ext cx="1795380" cy="2587749"/>
              </a:xfrm>
              <a:custGeom>
                <a:avLst/>
                <a:gdLst>
                  <a:gd name="connsiteX0" fmla="*/ 8887 w 1795380"/>
                  <a:gd name="connsiteY0" fmla="*/ 2081167 h 2587749"/>
                  <a:gd name="connsiteX1" fmla="*/ 15426 w 1795380"/>
                  <a:gd name="connsiteY1" fmla="*/ 2087711 h 2587749"/>
                  <a:gd name="connsiteX2" fmla="*/ 19350 w 1795380"/>
                  <a:gd name="connsiteY2" fmla="*/ 2094909 h 2587749"/>
                  <a:gd name="connsiteX3" fmla="*/ 20658 w 1795380"/>
                  <a:gd name="connsiteY3" fmla="*/ 2101453 h 2587749"/>
                  <a:gd name="connsiteX4" fmla="*/ 18042 w 1795380"/>
                  <a:gd name="connsiteY4" fmla="*/ 2106034 h 2587749"/>
                  <a:gd name="connsiteX5" fmla="*/ 25890 w 1795380"/>
                  <a:gd name="connsiteY5" fmla="*/ 2114541 h 2587749"/>
                  <a:gd name="connsiteX6" fmla="*/ 34391 w 1795380"/>
                  <a:gd name="connsiteY6" fmla="*/ 2107997 h 2587749"/>
                  <a:gd name="connsiteX7" fmla="*/ 47470 w 1795380"/>
                  <a:gd name="connsiteY7" fmla="*/ 2103416 h 2587749"/>
                  <a:gd name="connsiteX8" fmla="*/ 52048 w 1795380"/>
                  <a:gd name="connsiteY8" fmla="*/ 2091637 h 2587749"/>
                  <a:gd name="connsiteX9" fmla="*/ 57280 w 1795380"/>
                  <a:gd name="connsiteY9" fmla="*/ 2089674 h 2587749"/>
                  <a:gd name="connsiteX10" fmla="*/ 66435 w 1795380"/>
                  <a:gd name="connsiteY10" fmla="*/ 2079204 h 2587749"/>
                  <a:gd name="connsiteX11" fmla="*/ 61204 w 1795380"/>
                  <a:gd name="connsiteY11" fmla="*/ 2092946 h 2587749"/>
                  <a:gd name="connsiteX12" fmla="*/ 69705 w 1795380"/>
                  <a:gd name="connsiteY12" fmla="*/ 2088365 h 2587749"/>
                  <a:gd name="connsiteX13" fmla="*/ 63819 w 1795380"/>
                  <a:gd name="connsiteY13" fmla="*/ 2109306 h 2587749"/>
                  <a:gd name="connsiteX14" fmla="*/ 61204 w 1795380"/>
                  <a:gd name="connsiteY14" fmla="*/ 2132209 h 2587749"/>
                  <a:gd name="connsiteX15" fmla="*/ 54664 w 1795380"/>
                  <a:gd name="connsiteY15" fmla="*/ 2135481 h 2587749"/>
                  <a:gd name="connsiteX16" fmla="*/ 44201 w 1795380"/>
                  <a:gd name="connsiteY16" fmla="*/ 2140062 h 2587749"/>
                  <a:gd name="connsiteX17" fmla="*/ 37007 w 1795380"/>
                  <a:gd name="connsiteY17" fmla="*/ 2132864 h 2587749"/>
                  <a:gd name="connsiteX18" fmla="*/ 23274 w 1795380"/>
                  <a:gd name="connsiteY18" fmla="*/ 2122393 h 2587749"/>
                  <a:gd name="connsiteX19" fmla="*/ 22620 w 1795380"/>
                  <a:gd name="connsiteY19" fmla="*/ 2134173 h 2587749"/>
                  <a:gd name="connsiteX20" fmla="*/ 14118 w 1795380"/>
                  <a:gd name="connsiteY20" fmla="*/ 2145297 h 2587749"/>
                  <a:gd name="connsiteX21" fmla="*/ 13464 w 1795380"/>
                  <a:gd name="connsiteY21" fmla="*/ 2154458 h 2587749"/>
                  <a:gd name="connsiteX22" fmla="*/ 21966 w 1795380"/>
                  <a:gd name="connsiteY22" fmla="*/ 2157076 h 2587749"/>
                  <a:gd name="connsiteX23" fmla="*/ 14118 w 1795380"/>
                  <a:gd name="connsiteY23" fmla="*/ 2161002 h 2587749"/>
                  <a:gd name="connsiteX24" fmla="*/ 22620 w 1795380"/>
                  <a:gd name="connsiteY24" fmla="*/ 2166238 h 2587749"/>
                  <a:gd name="connsiteX25" fmla="*/ 18042 w 1795380"/>
                  <a:gd name="connsiteY25" fmla="*/ 2173436 h 2587749"/>
                  <a:gd name="connsiteX26" fmla="*/ 25890 w 1795380"/>
                  <a:gd name="connsiteY26" fmla="*/ 2174090 h 2587749"/>
                  <a:gd name="connsiteX27" fmla="*/ 23928 w 1795380"/>
                  <a:gd name="connsiteY27" fmla="*/ 2181943 h 2587749"/>
                  <a:gd name="connsiteX28" fmla="*/ 33083 w 1795380"/>
                  <a:gd name="connsiteY28" fmla="*/ 2188487 h 2587749"/>
                  <a:gd name="connsiteX29" fmla="*/ 40277 w 1795380"/>
                  <a:gd name="connsiteY29" fmla="*/ 2179325 h 2587749"/>
                  <a:gd name="connsiteX30" fmla="*/ 48124 w 1795380"/>
                  <a:gd name="connsiteY30" fmla="*/ 2159694 h 2587749"/>
                  <a:gd name="connsiteX31" fmla="*/ 55318 w 1795380"/>
                  <a:gd name="connsiteY31" fmla="*/ 2148569 h 2587749"/>
                  <a:gd name="connsiteX32" fmla="*/ 64473 w 1795380"/>
                  <a:gd name="connsiteY32" fmla="*/ 2145297 h 2587749"/>
                  <a:gd name="connsiteX33" fmla="*/ 55318 w 1795380"/>
                  <a:gd name="connsiteY33" fmla="*/ 2155767 h 2587749"/>
                  <a:gd name="connsiteX34" fmla="*/ 52048 w 1795380"/>
                  <a:gd name="connsiteY34" fmla="*/ 2167546 h 2587749"/>
                  <a:gd name="connsiteX35" fmla="*/ 56626 w 1795380"/>
                  <a:gd name="connsiteY35" fmla="*/ 2174090 h 2587749"/>
                  <a:gd name="connsiteX36" fmla="*/ 45509 w 1795380"/>
                  <a:gd name="connsiteY36" fmla="*/ 2181943 h 2587749"/>
                  <a:gd name="connsiteX37" fmla="*/ 45509 w 1795380"/>
                  <a:gd name="connsiteY37" fmla="*/ 2191104 h 2587749"/>
                  <a:gd name="connsiteX38" fmla="*/ 57934 w 1795380"/>
                  <a:gd name="connsiteY38" fmla="*/ 2182597 h 2587749"/>
                  <a:gd name="connsiteX39" fmla="*/ 66435 w 1795380"/>
                  <a:gd name="connsiteY39" fmla="*/ 2180634 h 2587749"/>
                  <a:gd name="connsiteX40" fmla="*/ 56626 w 1795380"/>
                  <a:gd name="connsiteY40" fmla="*/ 2191104 h 2587749"/>
                  <a:gd name="connsiteX41" fmla="*/ 58588 w 1795380"/>
                  <a:gd name="connsiteY41" fmla="*/ 2198957 h 2587749"/>
                  <a:gd name="connsiteX42" fmla="*/ 58588 w 1795380"/>
                  <a:gd name="connsiteY42" fmla="*/ 2206155 h 2587749"/>
                  <a:gd name="connsiteX43" fmla="*/ 57934 w 1795380"/>
                  <a:gd name="connsiteY43" fmla="*/ 2215971 h 2587749"/>
                  <a:gd name="connsiteX44" fmla="*/ 64473 w 1795380"/>
                  <a:gd name="connsiteY44" fmla="*/ 2219243 h 2587749"/>
                  <a:gd name="connsiteX45" fmla="*/ 72321 w 1795380"/>
                  <a:gd name="connsiteY45" fmla="*/ 2218589 h 2587749"/>
                  <a:gd name="connsiteX46" fmla="*/ 75591 w 1795380"/>
                  <a:gd name="connsiteY46" fmla="*/ 2202229 h 2587749"/>
                  <a:gd name="connsiteX47" fmla="*/ 74937 w 1795380"/>
                  <a:gd name="connsiteY47" fmla="*/ 2191759 h 2587749"/>
                  <a:gd name="connsiteX48" fmla="*/ 79514 w 1795380"/>
                  <a:gd name="connsiteY48" fmla="*/ 2188487 h 2587749"/>
                  <a:gd name="connsiteX49" fmla="*/ 84092 w 1795380"/>
                  <a:gd name="connsiteY49" fmla="*/ 2175399 h 2587749"/>
                  <a:gd name="connsiteX50" fmla="*/ 89978 w 1795380"/>
                  <a:gd name="connsiteY50" fmla="*/ 2171473 h 2587749"/>
                  <a:gd name="connsiteX51" fmla="*/ 98479 w 1795380"/>
                  <a:gd name="connsiteY51" fmla="*/ 2172127 h 2587749"/>
                  <a:gd name="connsiteX52" fmla="*/ 101095 w 1795380"/>
                  <a:gd name="connsiteY52" fmla="*/ 2161657 h 2587749"/>
                  <a:gd name="connsiteX53" fmla="*/ 101749 w 1795380"/>
                  <a:gd name="connsiteY53" fmla="*/ 2152495 h 2587749"/>
                  <a:gd name="connsiteX54" fmla="*/ 122022 w 1795380"/>
                  <a:gd name="connsiteY54" fmla="*/ 2145952 h 2587749"/>
                  <a:gd name="connsiteX55" fmla="*/ 138371 w 1795380"/>
                  <a:gd name="connsiteY55" fmla="*/ 2135481 h 2587749"/>
                  <a:gd name="connsiteX56" fmla="*/ 149488 w 1795380"/>
                  <a:gd name="connsiteY56" fmla="*/ 2125665 h 2587749"/>
                  <a:gd name="connsiteX57" fmla="*/ 145565 w 1795380"/>
                  <a:gd name="connsiteY57" fmla="*/ 2136790 h 2587749"/>
                  <a:gd name="connsiteX58" fmla="*/ 150796 w 1795380"/>
                  <a:gd name="connsiteY58" fmla="*/ 2138753 h 2587749"/>
                  <a:gd name="connsiteX59" fmla="*/ 167145 w 1795380"/>
                  <a:gd name="connsiteY59" fmla="*/ 2130901 h 2587749"/>
                  <a:gd name="connsiteX60" fmla="*/ 168453 w 1795380"/>
                  <a:gd name="connsiteY60" fmla="*/ 2121085 h 2587749"/>
                  <a:gd name="connsiteX61" fmla="*/ 174993 w 1795380"/>
                  <a:gd name="connsiteY61" fmla="*/ 2121085 h 2587749"/>
                  <a:gd name="connsiteX62" fmla="*/ 178263 w 1795380"/>
                  <a:gd name="connsiteY62" fmla="*/ 2117813 h 2587749"/>
                  <a:gd name="connsiteX63" fmla="*/ 173031 w 1795380"/>
                  <a:gd name="connsiteY63" fmla="*/ 2129592 h 2587749"/>
                  <a:gd name="connsiteX64" fmla="*/ 183494 w 1795380"/>
                  <a:gd name="connsiteY64" fmla="*/ 2133518 h 2587749"/>
                  <a:gd name="connsiteX65" fmla="*/ 188072 w 1795380"/>
                  <a:gd name="connsiteY65" fmla="*/ 2136136 h 2587749"/>
                  <a:gd name="connsiteX66" fmla="*/ 174339 w 1795380"/>
                  <a:gd name="connsiteY66" fmla="*/ 2136790 h 2587749"/>
                  <a:gd name="connsiteX67" fmla="*/ 160606 w 1795380"/>
                  <a:gd name="connsiteY67" fmla="*/ 2139408 h 2587749"/>
                  <a:gd name="connsiteX68" fmla="*/ 152104 w 1795380"/>
                  <a:gd name="connsiteY68" fmla="*/ 2148569 h 2587749"/>
                  <a:gd name="connsiteX69" fmla="*/ 142949 w 1795380"/>
                  <a:gd name="connsiteY69" fmla="*/ 2171473 h 2587749"/>
                  <a:gd name="connsiteX70" fmla="*/ 132485 w 1795380"/>
                  <a:gd name="connsiteY70" fmla="*/ 2210082 h 2587749"/>
                  <a:gd name="connsiteX71" fmla="*/ 136409 w 1795380"/>
                  <a:gd name="connsiteY71" fmla="*/ 2176708 h 2587749"/>
                  <a:gd name="connsiteX72" fmla="*/ 145565 w 1795380"/>
                  <a:gd name="connsiteY72" fmla="*/ 2147260 h 2587749"/>
                  <a:gd name="connsiteX73" fmla="*/ 137717 w 1795380"/>
                  <a:gd name="connsiteY73" fmla="*/ 2144643 h 2587749"/>
                  <a:gd name="connsiteX74" fmla="*/ 129216 w 1795380"/>
                  <a:gd name="connsiteY74" fmla="*/ 2152495 h 2587749"/>
                  <a:gd name="connsiteX75" fmla="*/ 120060 w 1795380"/>
                  <a:gd name="connsiteY75" fmla="*/ 2155113 h 2587749"/>
                  <a:gd name="connsiteX76" fmla="*/ 113520 w 1795380"/>
                  <a:gd name="connsiteY76" fmla="*/ 2164274 h 2587749"/>
                  <a:gd name="connsiteX77" fmla="*/ 105673 w 1795380"/>
                  <a:gd name="connsiteY77" fmla="*/ 2168855 h 2587749"/>
                  <a:gd name="connsiteX78" fmla="*/ 103057 w 1795380"/>
                  <a:gd name="connsiteY78" fmla="*/ 2176708 h 2587749"/>
                  <a:gd name="connsiteX79" fmla="*/ 91940 w 1795380"/>
                  <a:gd name="connsiteY79" fmla="*/ 2183252 h 2587749"/>
                  <a:gd name="connsiteX80" fmla="*/ 95209 w 1795380"/>
                  <a:gd name="connsiteY80" fmla="*/ 2193722 h 2587749"/>
                  <a:gd name="connsiteX81" fmla="*/ 103711 w 1795380"/>
                  <a:gd name="connsiteY81" fmla="*/ 2195031 h 2587749"/>
                  <a:gd name="connsiteX82" fmla="*/ 109597 w 1795380"/>
                  <a:gd name="connsiteY82" fmla="*/ 2191759 h 2587749"/>
                  <a:gd name="connsiteX83" fmla="*/ 109597 w 1795380"/>
                  <a:gd name="connsiteY83" fmla="*/ 2198957 h 2587749"/>
                  <a:gd name="connsiteX84" fmla="*/ 93248 w 1795380"/>
                  <a:gd name="connsiteY84" fmla="*/ 2201575 h 2587749"/>
                  <a:gd name="connsiteX85" fmla="*/ 83438 w 1795380"/>
                  <a:gd name="connsiteY85" fmla="*/ 2209427 h 2587749"/>
                  <a:gd name="connsiteX86" fmla="*/ 79514 w 1795380"/>
                  <a:gd name="connsiteY86" fmla="*/ 2215317 h 2587749"/>
                  <a:gd name="connsiteX87" fmla="*/ 78207 w 1795380"/>
                  <a:gd name="connsiteY87" fmla="*/ 2228405 h 2587749"/>
                  <a:gd name="connsiteX88" fmla="*/ 59242 w 1795380"/>
                  <a:gd name="connsiteY88" fmla="*/ 2234294 h 2587749"/>
                  <a:gd name="connsiteX89" fmla="*/ 55318 w 1795380"/>
                  <a:gd name="connsiteY89" fmla="*/ 2242801 h 2587749"/>
                  <a:gd name="connsiteX90" fmla="*/ 50086 w 1795380"/>
                  <a:gd name="connsiteY90" fmla="*/ 2248691 h 2587749"/>
                  <a:gd name="connsiteX91" fmla="*/ 59242 w 1795380"/>
                  <a:gd name="connsiteY91" fmla="*/ 2251963 h 2587749"/>
                  <a:gd name="connsiteX92" fmla="*/ 65781 w 1795380"/>
                  <a:gd name="connsiteY92" fmla="*/ 2259815 h 2587749"/>
                  <a:gd name="connsiteX93" fmla="*/ 78860 w 1795380"/>
                  <a:gd name="connsiteY93" fmla="*/ 2246073 h 2587749"/>
                  <a:gd name="connsiteX94" fmla="*/ 77553 w 1795380"/>
                  <a:gd name="connsiteY94" fmla="*/ 2263087 h 2587749"/>
                  <a:gd name="connsiteX95" fmla="*/ 101749 w 1795380"/>
                  <a:gd name="connsiteY95" fmla="*/ 2249345 h 2587749"/>
                  <a:gd name="connsiteX96" fmla="*/ 111558 w 1795380"/>
                  <a:gd name="connsiteY96" fmla="*/ 2246073 h 2587749"/>
                  <a:gd name="connsiteX97" fmla="*/ 93248 w 1795380"/>
                  <a:gd name="connsiteY97" fmla="*/ 2261124 h 2587749"/>
                  <a:gd name="connsiteX98" fmla="*/ 83438 w 1795380"/>
                  <a:gd name="connsiteY98" fmla="*/ 2267668 h 2587749"/>
                  <a:gd name="connsiteX99" fmla="*/ 67743 w 1795380"/>
                  <a:gd name="connsiteY99" fmla="*/ 2268322 h 2587749"/>
                  <a:gd name="connsiteX100" fmla="*/ 59242 w 1795380"/>
                  <a:gd name="connsiteY100" fmla="*/ 2275521 h 2587749"/>
                  <a:gd name="connsiteX101" fmla="*/ 70359 w 1795380"/>
                  <a:gd name="connsiteY101" fmla="*/ 2278138 h 2587749"/>
                  <a:gd name="connsiteX102" fmla="*/ 67743 w 1795380"/>
                  <a:gd name="connsiteY102" fmla="*/ 2284028 h 2587749"/>
                  <a:gd name="connsiteX103" fmla="*/ 62511 w 1795380"/>
                  <a:gd name="connsiteY103" fmla="*/ 2284028 h 2587749"/>
                  <a:gd name="connsiteX104" fmla="*/ 58588 w 1795380"/>
                  <a:gd name="connsiteY104" fmla="*/ 2293189 h 2587749"/>
                  <a:gd name="connsiteX105" fmla="*/ 57280 w 1795380"/>
                  <a:gd name="connsiteY105" fmla="*/ 2285336 h 2587749"/>
                  <a:gd name="connsiteX106" fmla="*/ 50086 w 1795380"/>
                  <a:gd name="connsiteY106" fmla="*/ 2280101 h 2587749"/>
                  <a:gd name="connsiteX107" fmla="*/ 42893 w 1795380"/>
                  <a:gd name="connsiteY107" fmla="*/ 2277484 h 2587749"/>
                  <a:gd name="connsiteX108" fmla="*/ 36353 w 1795380"/>
                  <a:gd name="connsiteY108" fmla="*/ 2286645 h 2587749"/>
                  <a:gd name="connsiteX109" fmla="*/ 37007 w 1795380"/>
                  <a:gd name="connsiteY109" fmla="*/ 2297115 h 2587749"/>
                  <a:gd name="connsiteX110" fmla="*/ 33737 w 1795380"/>
                  <a:gd name="connsiteY110" fmla="*/ 2303659 h 2587749"/>
                  <a:gd name="connsiteX111" fmla="*/ 37007 w 1795380"/>
                  <a:gd name="connsiteY111" fmla="*/ 2308240 h 2587749"/>
                  <a:gd name="connsiteX112" fmla="*/ 42239 w 1795380"/>
                  <a:gd name="connsiteY112" fmla="*/ 2310858 h 2587749"/>
                  <a:gd name="connsiteX113" fmla="*/ 39623 w 1795380"/>
                  <a:gd name="connsiteY113" fmla="*/ 2318710 h 2587749"/>
                  <a:gd name="connsiteX114" fmla="*/ 41585 w 1795380"/>
                  <a:gd name="connsiteY114" fmla="*/ 2326563 h 2587749"/>
                  <a:gd name="connsiteX115" fmla="*/ 48124 w 1795380"/>
                  <a:gd name="connsiteY115" fmla="*/ 2323291 h 2587749"/>
                  <a:gd name="connsiteX116" fmla="*/ 52048 w 1795380"/>
                  <a:gd name="connsiteY116" fmla="*/ 2313475 h 2587749"/>
                  <a:gd name="connsiteX117" fmla="*/ 56626 w 1795380"/>
                  <a:gd name="connsiteY117" fmla="*/ 2320019 h 2587749"/>
                  <a:gd name="connsiteX118" fmla="*/ 59896 w 1795380"/>
                  <a:gd name="connsiteY118" fmla="*/ 2309549 h 2587749"/>
                  <a:gd name="connsiteX119" fmla="*/ 62511 w 1795380"/>
                  <a:gd name="connsiteY119" fmla="*/ 2303005 h 2587749"/>
                  <a:gd name="connsiteX120" fmla="*/ 65781 w 1795380"/>
                  <a:gd name="connsiteY120" fmla="*/ 2314784 h 2587749"/>
                  <a:gd name="connsiteX121" fmla="*/ 74937 w 1795380"/>
                  <a:gd name="connsiteY121" fmla="*/ 2312166 h 2587749"/>
                  <a:gd name="connsiteX122" fmla="*/ 89978 w 1795380"/>
                  <a:gd name="connsiteY122" fmla="*/ 2315438 h 2587749"/>
                  <a:gd name="connsiteX123" fmla="*/ 101749 w 1795380"/>
                  <a:gd name="connsiteY123" fmla="*/ 2301042 h 2587749"/>
                  <a:gd name="connsiteX124" fmla="*/ 103711 w 1795380"/>
                  <a:gd name="connsiteY124" fmla="*/ 2288608 h 2587749"/>
                  <a:gd name="connsiteX125" fmla="*/ 111558 w 1795380"/>
                  <a:gd name="connsiteY125" fmla="*/ 2284682 h 2587749"/>
                  <a:gd name="connsiteX126" fmla="*/ 107635 w 1795380"/>
                  <a:gd name="connsiteY126" fmla="*/ 2295807 h 2587749"/>
                  <a:gd name="connsiteX127" fmla="*/ 103057 w 1795380"/>
                  <a:gd name="connsiteY127" fmla="*/ 2306931 h 2587749"/>
                  <a:gd name="connsiteX128" fmla="*/ 120714 w 1795380"/>
                  <a:gd name="connsiteY128" fmla="*/ 2301042 h 2587749"/>
                  <a:gd name="connsiteX129" fmla="*/ 132485 w 1795380"/>
                  <a:gd name="connsiteY129" fmla="*/ 2303005 h 2587749"/>
                  <a:gd name="connsiteX130" fmla="*/ 114174 w 1795380"/>
                  <a:gd name="connsiteY130" fmla="*/ 2306277 h 2587749"/>
                  <a:gd name="connsiteX131" fmla="*/ 99133 w 1795380"/>
                  <a:gd name="connsiteY131" fmla="*/ 2314130 h 2587749"/>
                  <a:gd name="connsiteX132" fmla="*/ 95863 w 1795380"/>
                  <a:gd name="connsiteY132" fmla="*/ 2326563 h 2587749"/>
                  <a:gd name="connsiteX133" fmla="*/ 84746 w 1795380"/>
                  <a:gd name="connsiteY133" fmla="*/ 2329181 h 2587749"/>
                  <a:gd name="connsiteX134" fmla="*/ 78207 w 1795380"/>
                  <a:gd name="connsiteY134" fmla="*/ 2333107 h 2587749"/>
                  <a:gd name="connsiteX135" fmla="*/ 82130 w 1795380"/>
                  <a:gd name="connsiteY135" fmla="*/ 2338996 h 2587749"/>
                  <a:gd name="connsiteX136" fmla="*/ 83438 w 1795380"/>
                  <a:gd name="connsiteY136" fmla="*/ 2345540 h 2587749"/>
                  <a:gd name="connsiteX137" fmla="*/ 91286 w 1795380"/>
                  <a:gd name="connsiteY137" fmla="*/ 2344231 h 2587749"/>
                  <a:gd name="connsiteX138" fmla="*/ 97171 w 1795380"/>
                  <a:gd name="connsiteY138" fmla="*/ 2336379 h 2587749"/>
                  <a:gd name="connsiteX139" fmla="*/ 97171 w 1795380"/>
                  <a:gd name="connsiteY139" fmla="*/ 2345540 h 2587749"/>
                  <a:gd name="connsiteX140" fmla="*/ 106981 w 1795380"/>
                  <a:gd name="connsiteY140" fmla="*/ 2346195 h 2587749"/>
                  <a:gd name="connsiteX141" fmla="*/ 117444 w 1795380"/>
                  <a:gd name="connsiteY141" fmla="*/ 2343577 h 2587749"/>
                  <a:gd name="connsiteX142" fmla="*/ 116136 w 1795380"/>
                  <a:gd name="connsiteY142" fmla="*/ 2348158 h 2587749"/>
                  <a:gd name="connsiteX143" fmla="*/ 101749 w 1795380"/>
                  <a:gd name="connsiteY143" fmla="*/ 2353393 h 2587749"/>
                  <a:gd name="connsiteX144" fmla="*/ 89324 w 1795380"/>
                  <a:gd name="connsiteY144" fmla="*/ 2357319 h 2587749"/>
                  <a:gd name="connsiteX145" fmla="*/ 77553 w 1795380"/>
                  <a:gd name="connsiteY145" fmla="*/ 2365172 h 2587749"/>
                  <a:gd name="connsiteX146" fmla="*/ 76245 w 1795380"/>
                  <a:gd name="connsiteY146" fmla="*/ 2372370 h 2587749"/>
                  <a:gd name="connsiteX147" fmla="*/ 85400 w 1795380"/>
                  <a:gd name="connsiteY147" fmla="*/ 2376297 h 2587749"/>
                  <a:gd name="connsiteX148" fmla="*/ 69705 w 1795380"/>
                  <a:gd name="connsiteY148" fmla="*/ 2378914 h 2587749"/>
                  <a:gd name="connsiteX149" fmla="*/ 61204 w 1795380"/>
                  <a:gd name="connsiteY149" fmla="*/ 2386767 h 2587749"/>
                  <a:gd name="connsiteX150" fmla="*/ 69051 w 1795380"/>
                  <a:gd name="connsiteY150" fmla="*/ 2397237 h 2587749"/>
                  <a:gd name="connsiteX151" fmla="*/ 75591 w 1795380"/>
                  <a:gd name="connsiteY151" fmla="*/ 2400509 h 2587749"/>
                  <a:gd name="connsiteX152" fmla="*/ 71667 w 1795380"/>
                  <a:gd name="connsiteY152" fmla="*/ 2409016 h 2587749"/>
                  <a:gd name="connsiteX153" fmla="*/ 78207 w 1795380"/>
                  <a:gd name="connsiteY153" fmla="*/ 2410979 h 2587749"/>
                  <a:gd name="connsiteX154" fmla="*/ 95209 w 1795380"/>
                  <a:gd name="connsiteY154" fmla="*/ 2400509 h 2587749"/>
                  <a:gd name="connsiteX155" fmla="*/ 133139 w 1795380"/>
                  <a:gd name="connsiteY155" fmla="*/ 2393311 h 2587749"/>
                  <a:gd name="connsiteX156" fmla="*/ 122022 w 1795380"/>
                  <a:gd name="connsiteY156" fmla="*/ 2399200 h 2587749"/>
                  <a:gd name="connsiteX157" fmla="*/ 95209 w 1795380"/>
                  <a:gd name="connsiteY157" fmla="*/ 2405744 h 2587749"/>
                  <a:gd name="connsiteX158" fmla="*/ 80168 w 1795380"/>
                  <a:gd name="connsiteY158" fmla="*/ 2416214 h 2587749"/>
                  <a:gd name="connsiteX159" fmla="*/ 84092 w 1795380"/>
                  <a:gd name="connsiteY159" fmla="*/ 2425376 h 2587749"/>
                  <a:gd name="connsiteX160" fmla="*/ 93902 w 1795380"/>
                  <a:gd name="connsiteY160" fmla="*/ 2428648 h 2587749"/>
                  <a:gd name="connsiteX161" fmla="*/ 85400 w 1795380"/>
                  <a:gd name="connsiteY161" fmla="*/ 2431920 h 2587749"/>
                  <a:gd name="connsiteX162" fmla="*/ 77553 w 1795380"/>
                  <a:gd name="connsiteY162" fmla="*/ 2428648 h 2587749"/>
                  <a:gd name="connsiteX163" fmla="*/ 68397 w 1795380"/>
                  <a:gd name="connsiteY163" fmla="*/ 2418178 h 2587749"/>
                  <a:gd name="connsiteX164" fmla="*/ 65127 w 1795380"/>
                  <a:gd name="connsiteY164" fmla="*/ 2408362 h 2587749"/>
                  <a:gd name="connsiteX165" fmla="*/ 56626 w 1795380"/>
                  <a:gd name="connsiteY165" fmla="*/ 2408362 h 2587749"/>
                  <a:gd name="connsiteX166" fmla="*/ 50086 w 1795380"/>
                  <a:gd name="connsiteY166" fmla="*/ 2414906 h 2587749"/>
                  <a:gd name="connsiteX167" fmla="*/ 48124 w 1795380"/>
                  <a:gd name="connsiteY167" fmla="*/ 2408362 h 2587749"/>
                  <a:gd name="connsiteX168" fmla="*/ 41585 w 1795380"/>
                  <a:gd name="connsiteY168" fmla="*/ 2408362 h 2587749"/>
                  <a:gd name="connsiteX169" fmla="*/ 32429 w 1795380"/>
                  <a:gd name="connsiteY169" fmla="*/ 2414251 h 2587749"/>
                  <a:gd name="connsiteX170" fmla="*/ 28506 w 1795380"/>
                  <a:gd name="connsiteY170" fmla="*/ 2422104 h 2587749"/>
                  <a:gd name="connsiteX171" fmla="*/ 27852 w 1795380"/>
                  <a:gd name="connsiteY171" fmla="*/ 2428648 h 2587749"/>
                  <a:gd name="connsiteX172" fmla="*/ 25236 w 1795380"/>
                  <a:gd name="connsiteY172" fmla="*/ 2437809 h 2587749"/>
                  <a:gd name="connsiteX173" fmla="*/ 20658 w 1795380"/>
                  <a:gd name="connsiteY173" fmla="*/ 2443699 h 2587749"/>
                  <a:gd name="connsiteX174" fmla="*/ 24582 w 1795380"/>
                  <a:gd name="connsiteY174" fmla="*/ 2452860 h 2587749"/>
                  <a:gd name="connsiteX175" fmla="*/ 29160 w 1795380"/>
                  <a:gd name="connsiteY175" fmla="*/ 2464639 h 2587749"/>
                  <a:gd name="connsiteX176" fmla="*/ 36353 w 1795380"/>
                  <a:gd name="connsiteY176" fmla="*/ 2483616 h 2587749"/>
                  <a:gd name="connsiteX177" fmla="*/ 44855 w 1795380"/>
                  <a:gd name="connsiteY177" fmla="*/ 2486888 h 2587749"/>
                  <a:gd name="connsiteX178" fmla="*/ 49432 w 1795380"/>
                  <a:gd name="connsiteY178" fmla="*/ 2496050 h 2587749"/>
                  <a:gd name="connsiteX179" fmla="*/ 65781 w 1795380"/>
                  <a:gd name="connsiteY179" fmla="*/ 2498013 h 2587749"/>
                  <a:gd name="connsiteX180" fmla="*/ 68397 w 1795380"/>
                  <a:gd name="connsiteY180" fmla="*/ 2513064 h 2587749"/>
                  <a:gd name="connsiteX181" fmla="*/ 84092 w 1795380"/>
                  <a:gd name="connsiteY181" fmla="*/ 2523534 h 2587749"/>
                  <a:gd name="connsiteX182" fmla="*/ 93902 w 1795380"/>
                  <a:gd name="connsiteY182" fmla="*/ 2526806 h 2587749"/>
                  <a:gd name="connsiteX183" fmla="*/ 103057 w 1795380"/>
                  <a:gd name="connsiteY183" fmla="*/ 2535968 h 2587749"/>
                  <a:gd name="connsiteX184" fmla="*/ 123330 w 1795380"/>
                  <a:gd name="connsiteY184" fmla="*/ 2540548 h 2587749"/>
                  <a:gd name="connsiteX185" fmla="*/ 128562 w 1795380"/>
                  <a:gd name="connsiteY185" fmla="*/ 2531387 h 2587749"/>
                  <a:gd name="connsiteX186" fmla="*/ 129216 w 1795380"/>
                  <a:gd name="connsiteY186" fmla="*/ 2539240 h 2587749"/>
                  <a:gd name="connsiteX187" fmla="*/ 150796 w 1795380"/>
                  <a:gd name="connsiteY187" fmla="*/ 2533350 h 2587749"/>
                  <a:gd name="connsiteX188" fmla="*/ 138371 w 1795380"/>
                  <a:gd name="connsiteY188" fmla="*/ 2543166 h 2587749"/>
                  <a:gd name="connsiteX189" fmla="*/ 129216 w 1795380"/>
                  <a:gd name="connsiteY189" fmla="*/ 2551018 h 2587749"/>
                  <a:gd name="connsiteX190" fmla="*/ 122676 w 1795380"/>
                  <a:gd name="connsiteY190" fmla="*/ 2553636 h 2587749"/>
                  <a:gd name="connsiteX191" fmla="*/ 117444 w 1795380"/>
                  <a:gd name="connsiteY191" fmla="*/ 2562143 h 2587749"/>
                  <a:gd name="connsiteX192" fmla="*/ 125292 w 1795380"/>
                  <a:gd name="connsiteY192" fmla="*/ 2573268 h 2587749"/>
                  <a:gd name="connsiteX193" fmla="*/ 137063 w 1795380"/>
                  <a:gd name="connsiteY193" fmla="*/ 2573268 h 2587749"/>
                  <a:gd name="connsiteX194" fmla="*/ 144911 w 1795380"/>
                  <a:gd name="connsiteY194" fmla="*/ 2568687 h 2587749"/>
                  <a:gd name="connsiteX195" fmla="*/ 150142 w 1795380"/>
                  <a:gd name="connsiteY195" fmla="*/ 2571305 h 2587749"/>
                  <a:gd name="connsiteX196" fmla="*/ 154066 w 1795380"/>
                  <a:gd name="connsiteY196" fmla="*/ 2567378 h 2587749"/>
                  <a:gd name="connsiteX197" fmla="*/ 154066 w 1795380"/>
                  <a:gd name="connsiteY197" fmla="*/ 2574577 h 2587749"/>
                  <a:gd name="connsiteX198" fmla="*/ 163875 w 1795380"/>
                  <a:gd name="connsiteY198" fmla="*/ 2565415 h 2587749"/>
                  <a:gd name="connsiteX199" fmla="*/ 159298 w 1795380"/>
                  <a:gd name="connsiteY199" fmla="*/ 2577848 h 2587749"/>
                  <a:gd name="connsiteX200" fmla="*/ 168453 w 1795380"/>
                  <a:gd name="connsiteY200" fmla="*/ 2575885 h 2587749"/>
                  <a:gd name="connsiteX201" fmla="*/ 175647 w 1795380"/>
                  <a:gd name="connsiteY201" fmla="*/ 2568687 h 2587749"/>
                  <a:gd name="connsiteX202" fmla="*/ 178917 w 1795380"/>
                  <a:gd name="connsiteY202" fmla="*/ 2562798 h 2587749"/>
                  <a:gd name="connsiteX203" fmla="*/ 177609 w 1795380"/>
                  <a:gd name="connsiteY203" fmla="*/ 2574577 h 2587749"/>
                  <a:gd name="connsiteX204" fmla="*/ 180224 w 1795380"/>
                  <a:gd name="connsiteY204" fmla="*/ 2580466 h 2587749"/>
                  <a:gd name="connsiteX205" fmla="*/ 185456 w 1795380"/>
                  <a:gd name="connsiteY205" fmla="*/ 2576540 h 2587749"/>
                  <a:gd name="connsiteX206" fmla="*/ 193958 w 1795380"/>
                  <a:gd name="connsiteY206" fmla="*/ 2581775 h 2587749"/>
                  <a:gd name="connsiteX207" fmla="*/ 204421 w 1795380"/>
                  <a:gd name="connsiteY207" fmla="*/ 2583083 h 2587749"/>
                  <a:gd name="connsiteX208" fmla="*/ 214884 w 1795380"/>
                  <a:gd name="connsiteY208" fmla="*/ 2587664 h 2587749"/>
                  <a:gd name="connsiteX209" fmla="*/ 219462 w 1795380"/>
                  <a:gd name="connsiteY209" fmla="*/ 2582429 h 2587749"/>
                  <a:gd name="connsiteX210" fmla="*/ 226002 w 1795380"/>
                  <a:gd name="connsiteY210" fmla="*/ 2582429 h 2587749"/>
                  <a:gd name="connsiteX211" fmla="*/ 226002 w 1795380"/>
                  <a:gd name="connsiteY211" fmla="*/ 2571959 h 2587749"/>
                  <a:gd name="connsiteX212" fmla="*/ 234503 w 1795380"/>
                  <a:gd name="connsiteY212" fmla="*/ 2577848 h 2587749"/>
                  <a:gd name="connsiteX213" fmla="*/ 241697 w 1795380"/>
                  <a:gd name="connsiteY213" fmla="*/ 2575231 h 2587749"/>
                  <a:gd name="connsiteX214" fmla="*/ 254122 w 1795380"/>
                  <a:gd name="connsiteY214" fmla="*/ 2571959 h 2587749"/>
                  <a:gd name="connsiteX215" fmla="*/ 256084 w 1795380"/>
                  <a:gd name="connsiteY215" fmla="*/ 2564761 h 2587749"/>
                  <a:gd name="connsiteX216" fmla="*/ 260662 w 1795380"/>
                  <a:gd name="connsiteY216" fmla="*/ 2560834 h 2587749"/>
                  <a:gd name="connsiteX217" fmla="*/ 261316 w 1795380"/>
                  <a:gd name="connsiteY217" fmla="*/ 2543166 h 2587749"/>
                  <a:gd name="connsiteX218" fmla="*/ 265893 w 1795380"/>
                  <a:gd name="connsiteY218" fmla="*/ 2553636 h 2587749"/>
                  <a:gd name="connsiteX219" fmla="*/ 265893 w 1795380"/>
                  <a:gd name="connsiteY219" fmla="*/ 2564761 h 2587749"/>
                  <a:gd name="connsiteX220" fmla="*/ 271125 w 1795380"/>
                  <a:gd name="connsiteY220" fmla="*/ 2568687 h 2587749"/>
                  <a:gd name="connsiteX221" fmla="*/ 275703 w 1795380"/>
                  <a:gd name="connsiteY221" fmla="*/ 2558871 h 2587749"/>
                  <a:gd name="connsiteX222" fmla="*/ 280281 w 1795380"/>
                  <a:gd name="connsiteY222" fmla="*/ 2564106 h 2587749"/>
                  <a:gd name="connsiteX223" fmla="*/ 284204 w 1795380"/>
                  <a:gd name="connsiteY223" fmla="*/ 2554945 h 2587749"/>
                  <a:gd name="connsiteX224" fmla="*/ 291398 w 1795380"/>
                  <a:gd name="connsiteY224" fmla="*/ 2548401 h 2587749"/>
                  <a:gd name="connsiteX225" fmla="*/ 298591 w 1795380"/>
                  <a:gd name="connsiteY225" fmla="*/ 2539240 h 2587749"/>
                  <a:gd name="connsiteX226" fmla="*/ 306439 w 1795380"/>
                  <a:gd name="connsiteY226" fmla="*/ 2539240 h 2587749"/>
                  <a:gd name="connsiteX227" fmla="*/ 314286 w 1795380"/>
                  <a:gd name="connsiteY227" fmla="*/ 2529424 h 2587749"/>
                  <a:gd name="connsiteX228" fmla="*/ 317556 w 1795380"/>
                  <a:gd name="connsiteY228" fmla="*/ 2524843 h 2587749"/>
                  <a:gd name="connsiteX229" fmla="*/ 324750 w 1795380"/>
                  <a:gd name="connsiteY229" fmla="*/ 2521571 h 2587749"/>
                  <a:gd name="connsiteX230" fmla="*/ 331943 w 1795380"/>
                  <a:gd name="connsiteY230" fmla="*/ 2508483 h 2587749"/>
                  <a:gd name="connsiteX231" fmla="*/ 341753 w 1795380"/>
                  <a:gd name="connsiteY231" fmla="*/ 2497359 h 2587749"/>
                  <a:gd name="connsiteX232" fmla="*/ 348292 w 1795380"/>
                  <a:gd name="connsiteY232" fmla="*/ 2490160 h 2587749"/>
                  <a:gd name="connsiteX233" fmla="*/ 348292 w 1795380"/>
                  <a:gd name="connsiteY233" fmla="*/ 2477727 h 2587749"/>
                  <a:gd name="connsiteX234" fmla="*/ 358756 w 1795380"/>
                  <a:gd name="connsiteY234" fmla="*/ 2479690 h 2587749"/>
                  <a:gd name="connsiteX235" fmla="*/ 374451 w 1795380"/>
                  <a:gd name="connsiteY235" fmla="*/ 2466602 h 2587749"/>
                  <a:gd name="connsiteX236" fmla="*/ 373143 w 1795380"/>
                  <a:gd name="connsiteY236" fmla="*/ 2459404 h 2587749"/>
                  <a:gd name="connsiteX237" fmla="*/ 360064 w 1795380"/>
                  <a:gd name="connsiteY237" fmla="*/ 2455478 h 2587749"/>
                  <a:gd name="connsiteX238" fmla="*/ 370527 w 1795380"/>
                  <a:gd name="connsiteY238" fmla="*/ 2452206 h 2587749"/>
                  <a:gd name="connsiteX239" fmla="*/ 393416 w 1795380"/>
                  <a:gd name="connsiteY239" fmla="*/ 2452206 h 2587749"/>
                  <a:gd name="connsiteX240" fmla="*/ 398647 w 1795380"/>
                  <a:gd name="connsiteY240" fmla="*/ 2437155 h 2587749"/>
                  <a:gd name="connsiteX241" fmla="*/ 386222 w 1795380"/>
                  <a:gd name="connsiteY241" fmla="*/ 2437155 h 2587749"/>
                  <a:gd name="connsiteX242" fmla="*/ 384914 w 1795380"/>
                  <a:gd name="connsiteY242" fmla="*/ 2429302 h 2587749"/>
                  <a:gd name="connsiteX243" fmla="*/ 394070 w 1795380"/>
                  <a:gd name="connsiteY243" fmla="*/ 2431920 h 2587749"/>
                  <a:gd name="connsiteX244" fmla="*/ 394070 w 1795380"/>
                  <a:gd name="connsiteY244" fmla="*/ 2426684 h 2587749"/>
                  <a:gd name="connsiteX245" fmla="*/ 401263 w 1795380"/>
                  <a:gd name="connsiteY245" fmla="*/ 2426684 h 2587749"/>
                  <a:gd name="connsiteX246" fmla="*/ 405187 w 1795380"/>
                  <a:gd name="connsiteY246" fmla="*/ 2420795 h 2587749"/>
                  <a:gd name="connsiteX247" fmla="*/ 416304 w 1795380"/>
                  <a:gd name="connsiteY247" fmla="*/ 2420795 h 2587749"/>
                  <a:gd name="connsiteX248" fmla="*/ 422844 w 1795380"/>
                  <a:gd name="connsiteY248" fmla="*/ 2408362 h 2587749"/>
                  <a:gd name="connsiteX249" fmla="*/ 424152 w 1795380"/>
                  <a:gd name="connsiteY249" fmla="*/ 2399854 h 2587749"/>
                  <a:gd name="connsiteX250" fmla="*/ 418266 w 1795380"/>
                  <a:gd name="connsiteY250" fmla="*/ 2394619 h 2587749"/>
                  <a:gd name="connsiteX251" fmla="*/ 406495 w 1795380"/>
                  <a:gd name="connsiteY251" fmla="*/ 2386112 h 2587749"/>
                  <a:gd name="connsiteX252" fmla="*/ 414996 w 1795380"/>
                  <a:gd name="connsiteY252" fmla="*/ 2387421 h 2587749"/>
                  <a:gd name="connsiteX253" fmla="*/ 421536 w 1795380"/>
                  <a:gd name="connsiteY253" fmla="*/ 2392002 h 2587749"/>
                  <a:gd name="connsiteX254" fmla="*/ 422844 w 1795380"/>
                  <a:gd name="connsiteY254" fmla="*/ 2392002 h 2587749"/>
                  <a:gd name="connsiteX255" fmla="*/ 430691 w 1795380"/>
                  <a:gd name="connsiteY255" fmla="*/ 2397237 h 2587749"/>
                  <a:gd name="connsiteX256" fmla="*/ 436577 w 1795380"/>
                  <a:gd name="connsiteY256" fmla="*/ 2403781 h 2587749"/>
                  <a:gd name="connsiteX257" fmla="*/ 439193 w 1795380"/>
                  <a:gd name="connsiteY257" fmla="*/ 2412942 h 2587749"/>
                  <a:gd name="connsiteX258" fmla="*/ 455542 w 1795380"/>
                  <a:gd name="connsiteY258" fmla="*/ 2411634 h 2587749"/>
                  <a:gd name="connsiteX259" fmla="*/ 452926 w 1795380"/>
                  <a:gd name="connsiteY259" fmla="*/ 2401163 h 2587749"/>
                  <a:gd name="connsiteX260" fmla="*/ 464044 w 1795380"/>
                  <a:gd name="connsiteY260" fmla="*/ 2405744 h 2587749"/>
                  <a:gd name="connsiteX261" fmla="*/ 471237 w 1795380"/>
                  <a:gd name="connsiteY261" fmla="*/ 2399200 h 2587749"/>
                  <a:gd name="connsiteX262" fmla="*/ 471237 w 1795380"/>
                  <a:gd name="connsiteY262" fmla="*/ 2386112 h 2587749"/>
                  <a:gd name="connsiteX263" fmla="*/ 478431 w 1795380"/>
                  <a:gd name="connsiteY263" fmla="*/ 2392656 h 2587749"/>
                  <a:gd name="connsiteX264" fmla="*/ 480393 w 1795380"/>
                  <a:gd name="connsiteY264" fmla="*/ 2380223 h 2587749"/>
                  <a:gd name="connsiteX265" fmla="*/ 482354 w 1795380"/>
                  <a:gd name="connsiteY265" fmla="*/ 2368444 h 2587749"/>
                  <a:gd name="connsiteX266" fmla="*/ 484970 w 1795380"/>
                  <a:gd name="connsiteY266" fmla="*/ 2356011 h 2587749"/>
                  <a:gd name="connsiteX267" fmla="*/ 499357 w 1795380"/>
                  <a:gd name="connsiteY267" fmla="*/ 2359937 h 2587749"/>
                  <a:gd name="connsiteX268" fmla="*/ 500011 w 1795380"/>
                  <a:gd name="connsiteY268" fmla="*/ 2348158 h 2587749"/>
                  <a:gd name="connsiteX269" fmla="*/ 494780 w 1795380"/>
                  <a:gd name="connsiteY269" fmla="*/ 2340305 h 2587749"/>
                  <a:gd name="connsiteX270" fmla="*/ 494780 w 1795380"/>
                  <a:gd name="connsiteY270" fmla="*/ 2329181 h 2587749"/>
                  <a:gd name="connsiteX271" fmla="*/ 484970 w 1795380"/>
                  <a:gd name="connsiteY271" fmla="*/ 2326563 h 2587749"/>
                  <a:gd name="connsiteX272" fmla="*/ 472545 w 1795380"/>
                  <a:gd name="connsiteY272" fmla="*/ 2306277 h 2587749"/>
                  <a:gd name="connsiteX273" fmla="*/ 483662 w 1795380"/>
                  <a:gd name="connsiteY273" fmla="*/ 2309549 h 2587749"/>
                  <a:gd name="connsiteX274" fmla="*/ 490202 w 1795380"/>
                  <a:gd name="connsiteY274" fmla="*/ 2294498 h 2587749"/>
                  <a:gd name="connsiteX275" fmla="*/ 496742 w 1795380"/>
                  <a:gd name="connsiteY275" fmla="*/ 2312166 h 2587749"/>
                  <a:gd name="connsiteX276" fmla="*/ 505897 w 1795380"/>
                  <a:gd name="connsiteY276" fmla="*/ 2303659 h 2587749"/>
                  <a:gd name="connsiteX277" fmla="*/ 505243 w 1795380"/>
                  <a:gd name="connsiteY277" fmla="*/ 2285991 h 2587749"/>
                  <a:gd name="connsiteX278" fmla="*/ 498049 w 1795380"/>
                  <a:gd name="connsiteY278" fmla="*/ 2278792 h 2587749"/>
                  <a:gd name="connsiteX279" fmla="*/ 496088 w 1795380"/>
                  <a:gd name="connsiteY279" fmla="*/ 2259161 h 2587749"/>
                  <a:gd name="connsiteX280" fmla="*/ 502627 w 1795380"/>
                  <a:gd name="connsiteY280" fmla="*/ 2242801 h 2587749"/>
                  <a:gd name="connsiteX281" fmla="*/ 513744 w 1795380"/>
                  <a:gd name="connsiteY281" fmla="*/ 2245419 h 2587749"/>
                  <a:gd name="connsiteX282" fmla="*/ 522246 w 1795380"/>
                  <a:gd name="connsiteY282" fmla="*/ 2244764 h 2587749"/>
                  <a:gd name="connsiteX283" fmla="*/ 520938 w 1795380"/>
                  <a:gd name="connsiteY283" fmla="*/ 2257852 h 2587749"/>
                  <a:gd name="connsiteX284" fmla="*/ 519630 w 1795380"/>
                  <a:gd name="connsiteY284" fmla="*/ 2268977 h 2587749"/>
                  <a:gd name="connsiteX285" fmla="*/ 512437 w 1795380"/>
                  <a:gd name="connsiteY285" fmla="*/ 2254580 h 2587749"/>
                  <a:gd name="connsiteX286" fmla="*/ 507205 w 1795380"/>
                  <a:gd name="connsiteY286" fmla="*/ 2262433 h 2587749"/>
                  <a:gd name="connsiteX287" fmla="*/ 508513 w 1795380"/>
                  <a:gd name="connsiteY287" fmla="*/ 2280756 h 2587749"/>
                  <a:gd name="connsiteX288" fmla="*/ 512437 w 1795380"/>
                  <a:gd name="connsiteY288" fmla="*/ 2296461 h 2587749"/>
                  <a:gd name="connsiteX289" fmla="*/ 512437 w 1795380"/>
                  <a:gd name="connsiteY289" fmla="*/ 2312821 h 2587749"/>
                  <a:gd name="connsiteX290" fmla="*/ 514398 w 1795380"/>
                  <a:gd name="connsiteY290" fmla="*/ 2314784 h 2587749"/>
                  <a:gd name="connsiteX291" fmla="*/ 510475 w 1795380"/>
                  <a:gd name="connsiteY291" fmla="*/ 2334416 h 2587749"/>
                  <a:gd name="connsiteX292" fmla="*/ 513744 w 1795380"/>
                  <a:gd name="connsiteY292" fmla="*/ 2347503 h 2587749"/>
                  <a:gd name="connsiteX293" fmla="*/ 520284 w 1795380"/>
                  <a:gd name="connsiteY293" fmla="*/ 2346195 h 2587749"/>
                  <a:gd name="connsiteX294" fmla="*/ 519630 w 1795380"/>
                  <a:gd name="connsiteY294" fmla="*/ 2356665 h 2587749"/>
                  <a:gd name="connsiteX295" fmla="*/ 522900 w 1795380"/>
                  <a:gd name="connsiteY295" fmla="*/ 2365826 h 2587749"/>
                  <a:gd name="connsiteX296" fmla="*/ 528786 w 1795380"/>
                  <a:gd name="connsiteY296" fmla="*/ 2374988 h 2587749"/>
                  <a:gd name="connsiteX297" fmla="*/ 535979 w 1795380"/>
                  <a:gd name="connsiteY297" fmla="*/ 2368444 h 2587749"/>
                  <a:gd name="connsiteX298" fmla="*/ 539249 w 1795380"/>
                  <a:gd name="connsiteY298" fmla="*/ 2377605 h 2587749"/>
                  <a:gd name="connsiteX299" fmla="*/ 544481 w 1795380"/>
                  <a:gd name="connsiteY299" fmla="*/ 2371061 h 2587749"/>
                  <a:gd name="connsiteX300" fmla="*/ 552328 w 1795380"/>
                  <a:gd name="connsiteY300" fmla="*/ 2382186 h 2587749"/>
                  <a:gd name="connsiteX301" fmla="*/ 556252 w 1795380"/>
                  <a:gd name="connsiteY301" fmla="*/ 2373025 h 2587749"/>
                  <a:gd name="connsiteX302" fmla="*/ 562791 w 1795380"/>
                  <a:gd name="connsiteY302" fmla="*/ 2373025 h 2587749"/>
                  <a:gd name="connsiteX303" fmla="*/ 564753 w 1795380"/>
                  <a:gd name="connsiteY303" fmla="*/ 2379569 h 2587749"/>
                  <a:gd name="connsiteX304" fmla="*/ 576525 w 1795380"/>
                  <a:gd name="connsiteY304" fmla="*/ 2379569 h 2587749"/>
                  <a:gd name="connsiteX305" fmla="*/ 577833 w 1795380"/>
                  <a:gd name="connsiteY305" fmla="*/ 2379569 h 2587749"/>
                  <a:gd name="connsiteX306" fmla="*/ 593528 w 1795380"/>
                  <a:gd name="connsiteY306" fmla="*/ 2401163 h 2587749"/>
                  <a:gd name="connsiteX307" fmla="*/ 595490 w 1795380"/>
                  <a:gd name="connsiteY307" fmla="*/ 2404435 h 2587749"/>
                  <a:gd name="connsiteX308" fmla="*/ 596798 w 1795380"/>
                  <a:gd name="connsiteY308" fmla="*/ 2415560 h 2587749"/>
                  <a:gd name="connsiteX309" fmla="*/ 596798 w 1795380"/>
                  <a:gd name="connsiteY309" fmla="*/ 2416869 h 2587749"/>
                  <a:gd name="connsiteX310" fmla="*/ 604645 w 1795380"/>
                  <a:gd name="connsiteY310" fmla="*/ 2412288 h 2587749"/>
                  <a:gd name="connsiteX311" fmla="*/ 604645 w 1795380"/>
                  <a:gd name="connsiteY311" fmla="*/ 2404435 h 2587749"/>
                  <a:gd name="connsiteX312" fmla="*/ 604645 w 1795380"/>
                  <a:gd name="connsiteY312" fmla="*/ 2401818 h 2587749"/>
                  <a:gd name="connsiteX313" fmla="*/ 609877 w 1795380"/>
                  <a:gd name="connsiteY313" fmla="*/ 2385458 h 2587749"/>
                  <a:gd name="connsiteX314" fmla="*/ 609877 w 1795380"/>
                  <a:gd name="connsiteY314" fmla="*/ 2375642 h 2587749"/>
                  <a:gd name="connsiteX315" fmla="*/ 609877 w 1795380"/>
                  <a:gd name="connsiteY315" fmla="*/ 2369098 h 2587749"/>
                  <a:gd name="connsiteX316" fmla="*/ 611839 w 1795380"/>
                  <a:gd name="connsiteY316" fmla="*/ 2360591 h 2587749"/>
                  <a:gd name="connsiteX317" fmla="*/ 613801 w 1795380"/>
                  <a:gd name="connsiteY317" fmla="*/ 2352084 h 2587749"/>
                  <a:gd name="connsiteX318" fmla="*/ 605953 w 1795380"/>
                  <a:gd name="connsiteY318" fmla="*/ 2324600 h 2587749"/>
                  <a:gd name="connsiteX319" fmla="*/ 598106 w 1795380"/>
                  <a:gd name="connsiteY319" fmla="*/ 2295152 h 2587749"/>
                  <a:gd name="connsiteX320" fmla="*/ 612493 w 1795380"/>
                  <a:gd name="connsiteY320" fmla="*/ 2278138 h 2587749"/>
                  <a:gd name="connsiteX321" fmla="*/ 615108 w 1795380"/>
                  <a:gd name="connsiteY321" fmla="*/ 2276829 h 2587749"/>
                  <a:gd name="connsiteX322" fmla="*/ 620340 w 1795380"/>
                  <a:gd name="connsiteY322" fmla="*/ 2267668 h 2587749"/>
                  <a:gd name="connsiteX323" fmla="*/ 615762 w 1795380"/>
                  <a:gd name="connsiteY323" fmla="*/ 2254580 h 2587749"/>
                  <a:gd name="connsiteX324" fmla="*/ 613147 w 1795380"/>
                  <a:gd name="connsiteY324" fmla="*/ 2249999 h 2587749"/>
                  <a:gd name="connsiteX325" fmla="*/ 613147 w 1795380"/>
                  <a:gd name="connsiteY325" fmla="*/ 2241492 h 2587749"/>
                  <a:gd name="connsiteX326" fmla="*/ 626880 w 1795380"/>
                  <a:gd name="connsiteY326" fmla="*/ 2232331 h 2587749"/>
                  <a:gd name="connsiteX327" fmla="*/ 630804 w 1795380"/>
                  <a:gd name="connsiteY327" fmla="*/ 2231022 h 2587749"/>
                  <a:gd name="connsiteX328" fmla="*/ 645191 w 1795380"/>
                  <a:gd name="connsiteY328" fmla="*/ 2231022 h 2587749"/>
                  <a:gd name="connsiteX329" fmla="*/ 659578 w 1795380"/>
                  <a:gd name="connsiteY329" fmla="*/ 2215317 h 2587749"/>
                  <a:gd name="connsiteX330" fmla="*/ 660232 w 1795380"/>
                  <a:gd name="connsiteY330" fmla="*/ 2215317 h 2587749"/>
                  <a:gd name="connsiteX331" fmla="*/ 673965 w 1795380"/>
                  <a:gd name="connsiteY331" fmla="*/ 2191104 h 2587749"/>
                  <a:gd name="connsiteX332" fmla="*/ 671349 w 1795380"/>
                  <a:gd name="connsiteY332" fmla="*/ 2172127 h 2587749"/>
                  <a:gd name="connsiteX333" fmla="*/ 669387 w 1795380"/>
                  <a:gd name="connsiteY333" fmla="*/ 2161002 h 2587749"/>
                  <a:gd name="connsiteX334" fmla="*/ 673965 w 1795380"/>
                  <a:gd name="connsiteY334" fmla="*/ 2148569 h 2587749"/>
                  <a:gd name="connsiteX335" fmla="*/ 679197 w 1795380"/>
                  <a:gd name="connsiteY335" fmla="*/ 2137445 h 2587749"/>
                  <a:gd name="connsiteX336" fmla="*/ 676581 w 1795380"/>
                  <a:gd name="connsiteY336" fmla="*/ 2122393 h 2587749"/>
                  <a:gd name="connsiteX337" fmla="*/ 673965 w 1795380"/>
                  <a:gd name="connsiteY337" fmla="*/ 2115850 h 2587749"/>
                  <a:gd name="connsiteX338" fmla="*/ 666771 w 1795380"/>
                  <a:gd name="connsiteY338" fmla="*/ 2101453 h 2587749"/>
                  <a:gd name="connsiteX339" fmla="*/ 657616 w 1795380"/>
                  <a:gd name="connsiteY339" fmla="*/ 2083130 h 2587749"/>
                  <a:gd name="connsiteX340" fmla="*/ 650422 w 1795380"/>
                  <a:gd name="connsiteY340" fmla="*/ 2053028 h 2587749"/>
                  <a:gd name="connsiteX341" fmla="*/ 647153 w 1795380"/>
                  <a:gd name="connsiteY341" fmla="*/ 2046484 h 2587749"/>
                  <a:gd name="connsiteX342" fmla="*/ 642575 w 1795380"/>
                  <a:gd name="connsiteY342" fmla="*/ 2035360 h 2587749"/>
                  <a:gd name="connsiteX343" fmla="*/ 657616 w 1795380"/>
                  <a:gd name="connsiteY343" fmla="*/ 2022272 h 2587749"/>
                  <a:gd name="connsiteX344" fmla="*/ 661540 w 1795380"/>
                  <a:gd name="connsiteY344" fmla="*/ 2021617 h 2587749"/>
                  <a:gd name="connsiteX345" fmla="*/ 683774 w 1795380"/>
                  <a:gd name="connsiteY345" fmla="*/ 2019000 h 2587749"/>
                  <a:gd name="connsiteX346" fmla="*/ 687044 w 1795380"/>
                  <a:gd name="connsiteY346" fmla="*/ 2002640 h 2587749"/>
                  <a:gd name="connsiteX347" fmla="*/ 690314 w 1795380"/>
                  <a:gd name="connsiteY347" fmla="*/ 1992170 h 2587749"/>
                  <a:gd name="connsiteX348" fmla="*/ 692930 w 1795380"/>
                  <a:gd name="connsiteY348" fmla="*/ 1985626 h 2587749"/>
                  <a:gd name="connsiteX349" fmla="*/ 684428 w 1795380"/>
                  <a:gd name="connsiteY349" fmla="*/ 1954215 h 2587749"/>
                  <a:gd name="connsiteX350" fmla="*/ 661540 w 1795380"/>
                  <a:gd name="connsiteY350" fmla="*/ 1936547 h 2587749"/>
                  <a:gd name="connsiteX351" fmla="*/ 656308 w 1795380"/>
                  <a:gd name="connsiteY351" fmla="*/ 1933929 h 2587749"/>
                  <a:gd name="connsiteX352" fmla="*/ 639305 w 1795380"/>
                  <a:gd name="connsiteY352" fmla="*/ 1910371 h 2587749"/>
                  <a:gd name="connsiteX353" fmla="*/ 636035 w 1795380"/>
                  <a:gd name="connsiteY353" fmla="*/ 1905136 h 2587749"/>
                  <a:gd name="connsiteX354" fmla="*/ 633419 w 1795380"/>
                  <a:gd name="connsiteY354" fmla="*/ 1895320 h 2587749"/>
                  <a:gd name="connsiteX355" fmla="*/ 633419 w 1795380"/>
                  <a:gd name="connsiteY355" fmla="*/ 1884196 h 2587749"/>
                  <a:gd name="connsiteX356" fmla="*/ 637343 w 1795380"/>
                  <a:gd name="connsiteY356" fmla="*/ 1823992 h 2587749"/>
                  <a:gd name="connsiteX357" fmla="*/ 639305 w 1795380"/>
                  <a:gd name="connsiteY357" fmla="*/ 1801743 h 2587749"/>
                  <a:gd name="connsiteX358" fmla="*/ 632765 w 1795380"/>
                  <a:gd name="connsiteY358" fmla="*/ 1784074 h 2587749"/>
                  <a:gd name="connsiteX359" fmla="*/ 619686 w 1795380"/>
                  <a:gd name="connsiteY359" fmla="*/ 1745465 h 2587749"/>
                  <a:gd name="connsiteX360" fmla="*/ 622302 w 1795380"/>
                  <a:gd name="connsiteY360" fmla="*/ 1719290 h 2587749"/>
                  <a:gd name="connsiteX361" fmla="*/ 620340 w 1795380"/>
                  <a:gd name="connsiteY361" fmla="*/ 1697040 h 2587749"/>
                  <a:gd name="connsiteX362" fmla="*/ 619032 w 1795380"/>
                  <a:gd name="connsiteY362" fmla="*/ 1685261 h 2587749"/>
                  <a:gd name="connsiteX363" fmla="*/ 621648 w 1795380"/>
                  <a:gd name="connsiteY363" fmla="*/ 1674791 h 2587749"/>
                  <a:gd name="connsiteX364" fmla="*/ 624264 w 1795380"/>
                  <a:gd name="connsiteY364" fmla="*/ 1666284 h 2587749"/>
                  <a:gd name="connsiteX365" fmla="*/ 612493 w 1795380"/>
                  <a:gd name="connsiteY365" fmla="*/ 1632910 h 2587749"/>
                  <a:gd name="connsiteX366" fmla="*/ 606607 w 1795380"/>
                  <a:gd name="connsiteY366" fmla="*/ 1616551 h 2587749"/>
                  <a:gd name="connsiteX367" fmla="*/ 616416 w 1795380"/>
                  <a:gd name="connsiteY367" fmla="*/ 1591029 h 2587749"/>
                  <a:gd name="connsiteX368" fmla="*/ 622956 w 1795380"/>
                  <a:gd name="connsiteY368" fmla="*/ 1576633 h 2587749"/>
                  <a:gd name="connsiteX369" fmla="*/ 621648 w 1795380"/>
                  <a:gd name="connsiteY369" fmla="*/ 1570743 h 2587749"/>
                  <a:gd name="connsiteX370" fmla="*/ 619032 w 1795380"/>
                  <a:gd name="connsiteY370" fmla="*/ 1556347 h 2587749"/>
                  <a:gd name="connsiteX371" fmla="*/ 651730 w 1795380"/>
                  <a:gd name="connsiteY371" fmla="*/ 1496143 h 2587749"/>
                  <a:gd name="connsiteX372" fmla="*/ 655654 w 1795380"/>
                  <a:gd name="connsiteY372" fmla="*/ 1488945 h 2587749"/>
                  <a:gd name="connsiteX373" fmla="*/ 700123 w 1795380"/>
                  <a:gd name="connsiteY373" fmla="*/ 1458188 h 2587749"/>
                  <a:gd name="connsiteX374" fmla="*/ 723666 w 1795380"/>
                  <a:gd name="connsiteY374" fmla="*/ 1460151 h 2587749"/>
                  <a:gd name="connsiteX375" fmla="*/ 763558 w 1795380"/>
                  <a:gd name="connsiteY375" fmla="*/ 1463423 h 2587749"/>
                  <a:gd name="connsiteX376" fmla="*/ 764866 w 1795380"/>
                  <a:gd name="connsiteY376" fmla="*/ 1462769 h 2587749"/>
                  <a:gd name="connsiteX377" fmla="*/ 768789 w 1795380"/>
                  <a:gd name="connsiteY377" fmla="*/ 1415653 h 2587749"/>
                  <a:gd name="connsiteX378" fmla="*/ 757018 w 1795380"/>
                  <a:gd name="connsiteY378" fmla="*/ 1392749 h 2587749"/>
                  <a:gd name="connsiteX379" fmla="*/ 740015 w 1795380"/>
                  <a:gd name="connsiteY379" fmla="*/ 1379662 h 2587749"/>
                  <a:gd name="connsiteX380" fmla="*/ 734783 w 1795380"/>
                  <a:gd name="connsiteY380" fmla="*/ 1354140 h 2587749"/>
                  <a:gd name="connsiteX381" fmla="*/ 747863 w 1795380"/>
                  <a:gd name="connsiteY381" fmla="*/ 1322730 h 2587749"/>
                  <a:gd name="connsiteX382" fmla="*/ 751786 w 1795380"/>
                  <a:gd name="connsiteY382" fmla="*/ 1314223 h 2587749"/>
                  <a:gd name="connsiteX383" fmla="*/ 768135 w 1795380"/>
                  <a:gd name="connsiteY383" fmla="*/ 1282158 h 2587749"/>
                  <a:gd name="connsiteX384" fmla="*/ 774675 w 1795380"/>
                  <a:gd name="connsiteY384" fmla="*/ 1269070 h 2587749"/>
                  <a:gd name="connsiteX385" fmla="*/ 777291 w 1795380"/>
                  <a:gd name="connsiteY385" fmla="*/ 1249438 h 2587749"/>
                  <a:gd name="connsiteX386" fmla="*/ 782522 w 1795380"/>
                  <a:gd name="connsiteY386" fmla="*/ 1235042 h 2587749"/>
                  <a:gd name="connsiteX387" fmla="*/ 786446 w 1795380"/>
                  <a:gd name="connsiteY387" fmla="*/ 1227189 h 2587749"/>
                  <a:gd name="connsiteX388" fmla="*/ 785138 w 1795380"/>
                  <a:gd name="connsiteY388" fmla="*/ 1208212 h 2587749"/>
                  <a:gd name="connsiteX389" fmla="*/ 783830 w 1795380"/>
                  <a:gd name="connsiteY389" fmla="*/ 1181382 h 2587749"/>
                  <a:gd name="connsiteX390" fmla="*/ 786446 w 1795380"/>
                  <a:gd name="connsiteY390" fmla="*/ 1158478 h 2587749"/>
                  <a:gd name="connsiteX391" fmla="*/ 789716 w 1795380"/>
                  <a:gd name="connsiteY391" fmla="*/ 1129031 h 2587749"/>
                  <a:gd name="connsiteX392" fmla="*/ 785138 w 1795380"/>
                  <a:gd name="connsiteY392" fmla="*/ 1110708 h 2587749"/>
                  <a:gd name="connsiteX393" fmla="*/ 779253 w 1795380"/>
                  <a:gd name="connsiteY393" fmla="*/ 1080606 h 2587749"/>
                  <a:gd name="connsiteX394" fmla="*/ 815220 w 1795380"/>
                  <a:gd name="connsiteY394" fmla="*/ 1062283 h 2587749"/>
                  <a:gd name="connsiteX395" fmla="*/ 821760 w 1795380"/>
                  <a:gd name="connsiteY395" fmla="*/ 1060320 h 2587749"/>
                  <a:gd name="connsiteX396" fmla="*/ 846611 w 1795380"/>
                  <a:gd name="connsiteY396" fmla="*/ 1041997 h 2587749"/>
                  <a:gd name="connsiteX397" fmla="*/ 842687 w 1795380"/>
                  <a:gd name="connsiteY397" fmla="*/ 1019093 h 2587749"/>
                  <a:gd name="connsiteX398" fmla="*/ 840071 w 1795380"/>
                  <a:gd name="connsiteY398" fmla="*/ 1007314 h 2587749"/>
                  <a:gd name="connsiteX399" fmla="*/ 847918 w 1795380"/>
                  <a:gd name="connsiteY399" fmla="*/ 992917 h 2587749"/>
                  <a:gd name="connsiteX400" fmla="*/ 851842 w 1795380"/>
                  <a:gd name="connsiteY400" fmla="*/ 988337 h 2587749"/>
                  <a:gd name="connsiteX401" fmla="*/ 856420 w 1795380"/>
                  <a:gd name="connsiteY401" fmla="*/ 979175 h 2587749"/>
                  <a:gd name="connsiteX402" fmla="*/ 860998 w 1795380"/>
                  <a:gd name="connsiteY402" fmla="*/ 969359 h 2587749"/>
                  <a:gd name="connsiteX403" fmla="*/ 872115 w 1795380"/>
                  <a:gd name="connsiteY403" fmla="*/ 941875 h 2587749"/>
                  <a:gd name="connsiteX404" fmla="*/ 878654 w 1795380"/>
                  <a:gd name="connsiteY404" fmla="*/ 925515 h 2587749"/>
                  <a:gd name="connsiteX405" fmla="*/ 891734 w 1795380"/>
                  <a:gd name="connsiteY405" fmla="*/ 907192 h 2587749"/>
                  <a:gd name="connsiteX406" fmla="*/ 900235 w 1795380"/>
                  <a:gd name="connsiteY406" fmla="*/ 895413 h 2587749"/>
                  <a:gd name="connsiteX407" fmla="*/ 900235 w 1795380"/>
                  <a:gd name="connsiteY407" fmla="*/ 873164 h 2587749"/>
                  <a:gd name="connsiteX408" fmla="*/ 889772 w 1795380"/>
                  <a:gd name="connsiteY408" fmla="*/ 852224 h 2587749"/>
                  <a:gd name="connsiteX409" fmla="*/ 879309 w 1795380"/>
                  <a:gd name="connsiteY409" fmla="*/ 831283 h 2587749"/>
                  <a:gd name="connsiteX410" fmla="*/ 879309 w 1795380"/>
                  <a:gd name="connsiteY410" fmla="*/ 829320 h 2587749"/>
                  <a:gd name="connsiteX411" fmla="*/ 878001 w 1795380"/>
                  <a:gd name="connsiteY411" fmla="*/ 812960 h 2587749"/>
                  <a:gd name="connsiteX412" fmla="*/ 895658 w 1795380"/>
                  <a:gd name="connsiteY412" fmla="*/ 800527 h 2587749"/>
                  <a:gd name="connsiteX413" fmla="*/ 895658 w 1795380"/>
                  <a:gd name="connsiteY413" fmla="*/ 800527 h 2587749"/>
                  <a:gd name="connsiteX414" fmla="*/ 900235 w 1795380"/>
                  <a:gd name="connsiteY414" fmla="*/ 790057 h 2587749"/>
                  <a:gd name="connsiteX415" fmla="*/ 904813 w 1795380"/>
                  <a:gd name="connsiteY415" fmla="*/ 778932 h 2587749"/>
                  <a:gd name="connsiteX416" fmla="*/ 910045 w 1795380"/>
                  <a:gd name="connsiteY416" fmla="*/ 752757 h 2587749"/>
                  <a:gd name="connsiteX417" fmla="*/ 912661 w 1795380"/>
                  <a:gd name="connsiteY417" fmla="*/ 737706 h 2587749"/>
                  <a:gd name="connsiteX418" fmla="*/ 925086 w 1795380"/>
                  <a:gd name="connsiteY418" fmla="*/ 716765 h 2587749"/>
                  <a:gd name="connsiteX419" fmla="*/ 940781 w 1795380"/>
                  <a:gd name="connsiteY419" fmla="*/ 701060 h 2587749"/>
                  <a:gd name="connsiteX420" fmla="*/ 942089 w 1795380"/>
                  <a:gd name="connsiteY420" fmla="*/ 697133 h 2587749"/>
                  <a:gd name="connsiteX421" fmla="*/ 945359 w 1795380"/>
                  <a:gd name="connsiteY421" fmla="*/ 689281 h 2587749"/>
                  <a:gd name="connsiteX422" fmla="*/ 978057 w 1795380"/>
                  <a:gd name="connsiteY422" fmla="*/ 696479 h 2587749"/>
                  <a:gd name="connsiteX423" fmla="*/ 991790 w 1795380"/>
                  <a:gd name="connsiteY423" fmla="*/ 702369 h 2587749"/>
                  <a:gd name="connsiteX424" fmla="*/ 999637 w 1795380"/>
                  <a:gd name="connsiteY424" fmla="*/ 665723 h 2587749"/>
                  <a:gd name="connsiteX425" fmla="*/ 995714 w 1795380"/>
                  <a:gd name="connsiteY425" fmla="*/ 629731 h 2587749"/>
                  <a:gd name="connsiteX426" fmla="*/ 993752 w 1795380"/>
                  <a:gd name="connsiteY426" fmla="*/ 603556 h 2587749"/>
                  <a:gd name="connsiteX427" fmla="*/ 1019910 w 1795380"/>
                  <a:gd name="connsiteY427" fmla="*/ 591122 h 2587749"/>
                  <a:gd name="connsiteX428" fmla="*/ 1033643 w 1795380"/>
                  <a:gd name="connsiteY428" fmla="*/ 595049 h 2587749"/>
                  <a:gd name="connsiteX429" fmla="*/ 1038221 w 1795380"/>
                  <a:gd name="connsiteY429" fmla="*/ 597012 h 2587749"/>
                  <a:gd name="connsiteX430" fmla="*/ 1055878 w 1795380"/>
                  <a:gd name="connsiteY430" fmla="*/ 597012 h 2587749"/>
                  <a:gd name="connsiteX431" fmla="*/ 1060456 w 1795380"/>
                  <a:gd name="connsiteY431" fmla="*/ 597012 h 2587749"/>
                  <a:gd name="connsiteX432" fmla="*/ 1077459 w 1795380"/>
                  <a:gd name="connsiteY432" fmla="*/ 601593 h 2587749"/>
                  <a:gd name="connsiteX433" fmla="*/ 1085306 w 1795380"/>
                  <a:gd name="connsiteY433" fmla="*/ 604210 h 2587749"/>
                  <a:gd name="connsiteX434" fmla="*/ 1125852 w 1795380"/>
                  <a:gd name="connsiteY434" fmla="*/ 613372 h 2587749"/>
                  <a:gd name="connsiteX435" fmla="*/ 1134353 w 1795380"/>
                  <a:gd name="connsiteY435" fmla="*/ 597012 h 2587749"/>
                  <a:gd name="connsiteX436" fmla="*/ 1121928 w 1795380"/>
                  <a:gd name="connsiteY436" fmla="*/ 593086 h 2587749"/>
                  <a:gd name="connsiteX437" fmla="*/ 1118658 w 1795380"/>
                  <a:gd name="connsiteY437" fmla="*/ 593086 h 2587749"/>
                  <a:gd name="connsiteX438" fmla="*/ 1116696 w 1795380"/>
                  <a:gd name="connsiteY438" fmla="*/ 589159 h 2587749"/>
                  <a:gd name="connsiteX439" fmla="*/ 1133699 w 1795380"/>
                  <a:gd name="connsiteY439" fmla="*/ 555131 h 2587749"/>
                  <a:gd name="connsiteX440" fmla="*/ 1133699 w 1795380"/>
                  <a:gd name="connsiteY440" fmla="*/ 529610 h 2587749"/>
                  <a:gd name="connsiteX441" fmla="*/ 1116696 w 1795380"/>
                  <a:gd name="connsiteY441" fmla="*/ 500162 h 2587749"/>
                  <a:gd name="connsiteX442" fmla="*/ 1114080 w 1795380"/>
                  <a:gd name="connsiteY442" fmla="*/ 497545 h 2587749"/>
                  <a:gd name="connsiteX443" fmla="*/ 1115388 w 1795380"/>
                  <a:gd name="connsiteY443" fmla="*/ 493618 h 2587749"/>
                  <a:gd name="connsiteX444" fmla="*/ 1148086 w 1795380"/>
                  <a:gd name="connsiteY444" fmla="*/ 481839 h 2587749"/>
                  <a:gd name="connsiteX445" fmla="*/ 1152010 w 1795380"/>
                  <a:gd name="connsiteY445" fmla="*/ 481185 h 2587749"/>
                  <a:gd name="connsiteX446" fmla="*/ 1153318 w 1795380"/>
                  <a:gd name="connsiteY446" fmla="*/ 477259 h 2587749"/>
                  <a:gd name="connsiteX447" fmla="*/ 1163127 w 1795380"/>
                  <a:gd name="connsiteY447" fmla="*/ 470715 h 2587749"/>
                  <a:gd name="connsiteX448" fmla="*/ 1176861 w 1795380"/>
                  <a:gd name="connsiteY448" fmla="*/ 472024 h 2587749"/>
                  <a:gd name="connsiteX449" fmla="*/ 1176207 w 1795380"/>
                  <a:gd name="connsiteY449" fmla="*/ 469406 h 2587749"/>
                  <a:gd name="connsiteX450" fmla="*/ 1174245 w 1795380"/>
                  <a:gd name="connsiteY450" fmla="*/ 461553 h 2587749"/>
                  <a:gd name="connsiteX451" fmla="*/ 1173591 w 1795380"/>
                  <a:gd name="connsiteY451" fmla="*/ 456318 h 2587749"/>
                  <a:gd name="connsiteX452" fmla="*/ 1175553 w 1795380"/>
                  <a:gd name="connsiteY452" fmla="*/ 439304 h 2587749"/>
                  <a:gd name="connsiteX453" fmla="*/ 1177515 w 1795380"/>
                  <a:gd name="connsiteY453" fmla="*/ 437341 h 2587749"/>
                  <a:gd name="connsiteX454" fmla="*/ 1195825 w 1795380"/>
                  <a:gd name="connsiteY454" fmla="*/ 426216 h 2587749"/>
                  <a:gd name="connsiteX455" fmla="*/ 1221330 w 1795380"/>
                  <a:gd name="connsiteY455" fmla="*/ 437995 h 2587749"/>
                  <a:gd name="connsiteX456" fmla="*/ 1255336 w 1795380"/>
                  <a:gd name="connsiteY456" fmla="*/ 473332 h 2587749"/>
                  <a:gd name="connsiteX457" fmla="*/ 1260568 w 1795380"/>
                  <a:gd name="connsiteY457" fmla="*/ 477913 h 2587749"/>
                  <a:gd name="connsiteX458" fmla="*/ 1268415 w 1795380"/>
                  <a:gd name="connsiteY458" fmla="*/ 485766 h 2587749"/>
                  <a:gd name="connsiteX459" fmla="*/ 1274301 w 1795380"/>
                  <a:gd name="connsiteY459" fmla="*/ 494273 h 2587749"/>
                  <a:gd name="connsiteX460" fmla="*/ 1289996 w 1795380"/>
                  <a:gd name="connsiteY460" fmla="*/ 515213 h 2587749"/>
                  <a:gd name="connsiteX461" fmla="*/ 1339697 w 1795380"/>
                  <a:gd name="connsiteY461" fmla="*/ 520448 h 2587749"/>
                  <a:gd name="connsiteX462" fmla="*/ 1368471 w 1795380"/>
                  <a:gd name="connsiteY462" fmla="*/ 503434 h 2587749"/>
                  <a:gd name="connsiteX463" fmla="*/ 1373049 w 1795380"/>
                  <a:gd name="connsiteY463" fmla="*/ 483148 h 2587749"/>
                  <a:gd name="connsiteX464" fmla="*/ 1380897 w 1795380"/>
                  <a:gd name="connsiteY464" fmla="*/ 480531 h 2587749"/>
                  <a:gd name="connsiteX465" fmla="*/ 1401169 w 1795380"/>
                  <a:gd name="connsiteY465" fmla="*/ 489692 h 2587749"/>
                  <a:gd name="connsiteX466" fmla="*/ 1410979 w 1795380"/>
                  <a:gd name="connsiteY466" fmla="*/ 494927 h 2587749"/>
                  <a:gd name="connsiteX467" fmla="*/ 1419480 w 1795380"/>
                  <a:gd name="connsiteY467" fmla="*/ 494927 h 2587749"/>
                  <a:gd name="connsiteX468" fmla="*/ 1438445 w 1795380"/>
                  <a:gd name="connsiteY468" fmla="*/ 498854 h 2587749"/>
                  <a:gd name="connsiteX469" fmla="*/ 1441715 w 1795380"/>
                  <a:gd name="connsiteY469" fmla="*/ 502125 h 2587749"/>
                  <a:gd name="connsiteX470" fmla="*/ 1453486 w 1795380"/>
                  <a:gd name="connsiteY470" fmla="*/ 511941 h 2587749"/>
                  <a:gd name="connsiteX471" fmla="*/ 1458718 w 1795380"/>
                  <a:gd name="connsiteY471" fmla="*/ 504743 h 2587749"/>
                  <a:gd name="connsiteX472" fmla="*/ 1465257 w 1795380"/>
                  <a:gd name="connsiteY472" fmla="*/ 500817 h 2587749"/>
                  <a:gd name="connsiteX473" fmla="*/ 1465257 w 1795380"/>
                  <a:gd name="connsiteY473" fmla="*/ 500817 h 2587749"/>
                  <a:gd name="connsiteX474" fmla="*/ 1464604 w 1795380"/>
                  <a:gd name="connsiteY474" fmla="*/ 462862 h 2587749"/>
                  <a:gd name="connsiteX475" fmla="*/ 1488146 w 1795380"/>
                  <a:gd name="connsiteY475" fmla="*/ 443885 h 2587749"/>
                  <a:gd name="connsiteX476" fmla="*/ 1490108 w 1795380"/>
                  <a:gd name="connsiteY476" fmla="*/ 443885 h 2587749"/>
                  <a:gd name="connsiteX477" fmla="*/ 1494032 w 1795380"/>
                  <a:gd name="connsiteY477" fmla="*/ 424253 h 2587749"/>
                  <a:gd name="connsiteX478" fmla="*/ 1494032 w 1795380"/>
                  <a:gd name="connsiteY478" fmla="*/ 424253 h 2587749"/>
                  <a:gd name="connsiteX479" fmla="*/ 1488146 w 1795380"/>
                  <a:gd name="connsiteY479" fmla="*/ 411165 h 2587749"/>
                  <a:gd name="connsiteX480" fmla="*/ 1488146 w 1795380"/>
                  <a:gd name="connsiteY480" fmla="*/ 401350 h 2587749"/>
                  <a:gd name="connsiteX481" fmla="*/ 1480953 w 1795380"/>
                  <a:gd name="connsiteY481" fmla="*/ 375828 h 2587749"/>
                  <a:gd name="connsiteX482" fmla="*/ 1480953 w 1795380"/>
                  <a:gd name="connsiteY482" fmla="*/ 373865 h 2587749"/>
                  <a:gd name="connsiteX483" fmla="*/ 1483568 w 1795380"/>
                  <a:gd name="connsiteY483" fmla="*/ 356851 h 2587749"/>
                  <a:gd name="connsiteX484" fmla="*/ 1479645 w 1795380"/>
                  <a:gd name="connsiteY484" fmla="*/ 337219 h 2587749"/>
                  <a:gd name="connsiteX485" fmla="*/ 1478337 w 1795380"/>
                  <a:gd name="connsiteY485" fmla="*/ 333293 h 2587749"/>
                  <a:gd name="connsiteX486" fmla="*/ 1480298 w 1795380"/>
                  <a:gd name="connsiteY486" fmla="*/ 319551 h 2587749"/>
                  <a:gd name="connsiteX487" fmla="*/ 1482261 w 1795380"/>
                  <a:gd name="connsiteY487" fmla="*/ 314316 h 2587749"/>
                  <a:gd name="connsiteX488" fmla="*/ 1475067 w 1795380"/>
                  <a:gd name="connsiteY488" fmla="*/ 296647 h 2587749"/>
                  <a:gd name="connsiteX489" fmla="*/ 1479645 w 1795380"/>
                  <a:gd name="connsiteY489" fmla="*/ 289449 h 2587749"/>
                  <a:gd name="connsiteX490" fmla="*/ 1479645 w 1795380"/>
                  <a:gd name="connsiteY490" fmla="*/ 289449 h 2587749"/>
                  <a:gd name="connsiteX491" fmla="*/ 1490108 w 1795380"/>
                  <a:gd name="connsiteY491" fmla="*/ 280287 h 2587749"/>
                  <a:gd name="connsiteX492" fmla="*/ 1490108 w 1795380"/>
                  <a:gd name="connsiteY492" fmla="*/ 276361 h 2587749"/>
                  <a:gd name="connsiteX493" fmla="*/ 1494032 w 1795380"/>
                  <a:gd name="connsiteY493" fmla="*/ 263273 h 2587749"/>
                  <a:gd name="connsiteX494" fmla="*/ 1497302 w 1795380"/>
                  <a:gd name="connsiteY494" fmla="*/ 258693 h 2587749"/>
                  <a:gd name="connsiteX495" fmla="*/ 1501225 w 1795380"/>
                  <a:gd name="connsiteY495" fmla="*/ 238407 h 2587749"/>
                  <a:gd name="connsiteX496" fmla="*/ 1503187 w 1795380"/>
                  <a:gd name="connsiteY496" fmla="*/ 236443 h 2587749"/>
                  <a:gd name="connsiteX497" fmla="*/ 1518882 w 1795380"/>
                  <a:gd name="connsiteY497" fmla="*/ 229899 h 2587749"/>
                  <a:gd name="connsiteX498" fmla="*/ 1520190 w 1795380"/>
                  <a:gd name="connsiteY498" fmla="*/ 229899 h 2587749"/>
                  <a:gd name="connsiteX499" fmla="*/ 1526076 w 1795380"/>
                  <a:gd name="connsiteY499" fmla="*/ 227936 h 2587749"/>
                  <a:gd name="connsiteX500" fmla="*/ 1533923 w 1795380"/>
                  <a:gd name="connsiteY500" fmla="*/ 229899 h 2587749"/>
                  <a:gd name="connsiteX501" fmla="*/ 1537193 w 1795380"/>
                  <a:gd name="connsiteY501" fmla="*/ 231208 h 2587749"/>
                  <a:gd name="connsiteX502" fmla="*/ 1540463 w 1795380"/>
                  <a:gd name="connsiteY502" fmla="*/ 231208 h 2587749"/>
                  <a:gd name="connsiteX503" fmla="*/ 1544387 w 1795380"/>
                  <a:gd name="connsiteY503" fmla="*/ 227936 h 2587749"/>
                  <a:gd name="connsiteX504" fmla="*/ 1548311 w 1795380"/>
                  <a:gd name="connsiteY504" fmla="*/ 225319 h 2587749"/>
                  <a:gd name="connsiteX505" fmla="*/ 1550927 w 1795380"/>
                  <a:gd name="connsiteY505" fmla="*/ 212885 h 2587749"/>
                  <a:gd name="connsiteX506" fmla="*/ 1554196 w 1795380"/>
                  <a:gd name="connsiteY506" fmla="*/ 209613 h 2587749"/>
                  <a:gd name="connsiteX507" fmla="*/ 1558120 w 1795380"/>
                  <a:gd name="connsiteY507" fmla="*/ 205033 h 2587749"/>
                  <a:gd name="connsiteX508" fmla="*/ 1558120 w 1795380"/>
                  <a:gd name="connsiteY508" fmla="*/ 203724 h 2587749"/>
                  <a:gd name="connsiteX509" fmla="*/ 1571853 w 1795380"/>
                  <a:gd name="connsiteY509" fmla="*/ 191945 h 2587749"/>
                  <a:gd name="connsiteX510" fmla="*/ 1573815 w 1795380"/>
                  <a:gd name="connsiteY510" fmla="*/ 191945 h 2587749"/>
                  <a:gd name="connsiteX511" fmla="*/ 1577085 w 1795380"/>
                  <a:gd name="connsiteY511" fmla="*/ 191945 h 2587749"/>
                  <a:gd name="connsiteX512" fmla="*/ 1597358 w 1795380"/>
                  <a:gd name="connsiteY512" fmla="*/ 197180 h 2587749"/>
                  <a:gd name="connsiteX513" fmla="*/ 1601281 w 1795380"/>
                  <a:gd name="connsiteY513" fmla="*/ 202415 h 2587749"/>
                  <a:gd name="connsiteX514" fmla="*/ 1611745 w 1795380"/>
                  <a:gd name="connsiteY514" fmla="*/ 212231 h 2587749"/>
                  <a:gd name="connsiteX515" fmla="*/ 1620900 w 1795380"/>
                  <a:gd name="connsiteY515" fmla="*/ 214194 h 2587749"/>
                  <a:gd name="connsiteX516" fmla="*/ 1632017 w 1795380"/>
                  <a:gd name="connsiteY516" fmla="*/ 220738 h 2587749"/>
                  <a:gd name="connsiteX517" fmla="*/ 1633325 w 1795380"/>
                  <a:gd name="connsiteY517" fmla="*/ 223356 h 2587749"/>
                  <a:gd name="connsiteX518" fmla="*/ 1641827 w 1795380"/>
                  <a:gd name="connsiteY518" fmla="*/ 230554 h 2587749"/>
                  <a:gd name="connsiteX519" fmla="*/ 1652290 w 1795380"/>
                  <a:gd name="connsiteY519" fmla="*/ 231208 h 2587749"/>
                  <a:gd name="connsiteX520" fmla="*/ 1687604 w 1795380"/>
                  <a:gd name="connsiteY520" fmla="*/ 237752 h 2587749"/>
                  <a:gd name="connsiteX521" fmla="*/ 1714417 w 1795380"/>
                  <a:gd name="connsiteY521" fmla="*/ 276361 h 2587749"/>
                  <a:gd name="connsiteX522" fmla="*/ 1706569 w 1795380"/>
                  <a:gd name="connsiteY522" fmla="*/ 307772 h 2587749"/>
                  <a:gd name="connsiteX523" fmla="*/ 1700030 w 1795380"/>
                  <a:gd name="connsiteY523" fmla="*/ 331330 h 2587749"/>
                  <a:gd name="connsiteX524" fmla="*/ 1700030 w 1795380"/>
                  <a:gd name="connsiteY524" fmla="*/ 336565 h 2587749"/>
                  <a:gd name="connsiteX525" fmla="*/ 1701991 w 1795380"/>
                  <a:gd name="connsiteY525" fmla="*/ 350962 h 2587749"/>
                  <a:gd name="connsiteX526" fmla="*/ 1703953 w 1795380"/>
                  <a:gd name="connsiteY526" fmla="*/ 354233 h 2587749"/>
                  <a:gd name="connsiteX527" fmla="*/ 1709839 w 1795380"/>
                  <a:gd name="connsiteY527" fmla="*/ 360123 h 2587749"/>
                  <a:gd name="connsiteX528" fmla="*/ 1713109 w 1795380"/>
                  <a:gd name="connsiteY528" fmla="*/ 354233 h 2587749"/>
                  <a:gd name="connsiteX529" fmla="*/ 1714417 w 1795380"/>
                  <a:gd name="connsiteY529" fmla="*/ 339837 h 2587749"/>
                  <a:gd name="connsiteX530" fmla="*/ 1715724 w 1795380"/>
                  <a:gd name="connsiteY530" fmla="*/ 326095 h 2587749"/>
                  <a:gd name="connsiteX531" fmla="*/ 1713763 w 1795380"/>
                  <a:gd name="connsiteY531" fmla="*/ 315624 h 2587749"/>
                  <a:gd name="connsiteX532" fmla="*/ 1712455 w 1795380"/>
                  <a:gd name="connsiteY532" fmla="*/ 307117 h 2587749"/>
                  <a:gd name="connsiteX533" fmla="*/ 1728804 w 1795380"/>
                  <a:gd name="connsiteY533" fmla="*/ 294684 h 2587749"/>
                  <a:gd name="connsiteX534" fmla="*/ 1731420 w 1795380"/>
                  <a:gd name="connsiteY534" fmla="*/ 293375 h 2587749"/>
                  <a:gd name="connsiteX535" fmla="*/ 1734689 w 1795380"/>
                  <a:gd name="connsiteY535" fmla="*/ 288795 h 2587749"/>
                  <a:gd name="connsiteX536" fmla="*/ 1735997 w 1795380"/>
                  <a:gd name="connsiteY536" fmla="*/ 286177 h 2587749"/>
                  <a:gd name="connsiteX537" fmla="*/ 1747769 w 1795380"/>
                  <a:gd name="connsiteY537" fmla="*/ 278979 h 2587749"/>
                  <a:gd name="connsiteX538" fmla="*/ 1747769 w 1795380"/>
                  <a:gd name="connsiteY538" fmla="*/ 278979 h 2587749"/>
                  <a:gd name="connsiteX539" fmla="*/ 1751038 w 1795380"/>
                  <a:gd name="connsiteY539" fmla="*/ 271780 h 2587749"/>
                  <a:gd name="connsiteX540" fmla="*/ 1752346 w 1795380"/>
                  <a:gd name="connsiteY540" fmla="*/ 260001 h 2587749"/>
                  <a:gd name="connsiteX541" fmla="*/ 1751038 w 1795380"/>
                  <a:gd name="connsiteY541" fmla="*/ 246914 h 2587749"/>
                  <a:gd name="connsiteX542" fmla="*/ 1751038 w 1795380"/>
                  <a:gd name="connsiteY542" fmla="*/ 241024 h 2587749"/>
                  <a:gd name="connsiteX543" fmla="*/ 1749730 w 1795380"/>
                  <a:gd name="connsiteY543" fmla="*/ 239061 h 2587749"/>
                  <a:gd name="connsiteX544" fmla="*/ 1746461 w 1795380"/>
                  <a:gd name="connsiteY544" fmla="*/ 229899 h 2587749"/>
                  <a:gd name="connsiteX545" fmla="*/ 1751038 w 1795380"/>
                  <a:gd name="connsiteY545" fmla="*/ 224010 h 2587749"/>
                  <a:gd name="connsiteX546" fmla="*/ 1773273 w 1795380"/>
                  <a:gd name="connsiteY546" fmla="*/ 231208 h 2587749"/>
                  <a:gd name="connsiteX547" fmla="*/ 1779159 w 1795380"/>
                  <a:gd name="connsiteY547" fmla="*/ 235135 h 2587749"/>
                  <a:gd name="connsiteX548" fmla="*/ 1782428 w 1795380"/>
                  <a:gd name="connsiteY548" fmla="*/ 233826 h 2587749"/>
                  <a:gd name="connsiteX549" fmla="*/ 1791584 w 1795380"/>
                  <a:gd name="connsiteY549" fmla="*/ 231863 h 2587749"/>
                  <a:gd name="connsiteX550" fmla="*/ 1794854 w 1795380"/>
                  <a:gd name="connsiteY550" fmla="*/ 231863 h 2587749"/>
                  <a:gd name="connsiteX551" fmla="*/ 1792892 w 1795380"/>
                  <a:gd name="connsiteY551" fmla="*/ 220084 h 2587749"/>
                  <a:gd name="connsiteX552" fmla="*/ 1786352 w 1795380"/>
                  <a:gd name="connsiteY552" fmla="*/ 205687 h 2587749"/>
                  <a:gd name="connsiteX553" fmla="*/ 1780467 w 1795380"/>
                  <a:gd name="connsiteY553" fmla="*/ 192599 h 2587749"/>
                  <a:gd name="connsiteX554" fmla="*/ 1773273 w 1795380"/>
                  <a:gd name="connsiteY554" fmla="*/ 188019 h 2587749"/>
                  <a:gd name="connsiteX555" fmla="*/ 1760194 w 1795380"/>
                  <a:gd name="connsiteY555" fmla="*/ 192599 h 2587749"/>
                  <a:gd name="connsiteX556" fmla="*/ 1749077 w 1795380"/>
                  <a:gd name="connsiteY556" fmla="*/ 188019 h 2587749"/>
                  <a:gd name="connsiteX557" fmla="*/ 1740575 w 1795380"/>
                  <a:gd name="connsiteY557" fmla="*/ 184747 h 2587749"/>
                  <a:gd name="connsiteX558" fmla="*/ 1740575 w 1795380"/>
                  <a:gd name="connsiteY558" fmla="*/ 195217 h 2587749"/>
                  <a:gd name="connsiteX559" fmla="*/ 1744499 w 1795380"/>
                  <a:gd name="connsiteY559" fmla="*/ 206341 h 2587749"/>
                  <a:gd name="connsiteX560" fmla="*/ 1745807 w 1795380"/>
                  <a:gd name="connsiteY560" fmla="*/ 218775 h 2587749"/>
                  <a:gd name="connsiteX561" fmla="*/ 1737959 w 1795380"/>
                  <a:gd name="connsiteY561" fmla="*/ 209613 h 2587749"/>
                  <a:gd name="connsiteX562" fmla="*/ 1728804 w 1795380"/>
                  <a:gd name="connsiteY562" fmla="*/ 217466 h 2587749"/>
                  <a:gd name="connsiteX563" fmla="*/ 1717032 w 1795380"/>
                  <a:gd name="connsiteY563" fmla="*/ 222701 h 2587749"/>
                  <a:gd name="connsiteX564" fmla="*/ 1709185 w 1795380"/>
                  <a:gd name="connsiteY564" fmla="*/ 233826 h 2587749"/>
                  <a:gd name="connsiteX565" fmla="*/ 1713763 w 1795380"/>
                  <a:gd name="connsiteY565" fmla="*/ 215503 h 2587749"/>
                  <a:gd name="connsiteX566" fmla="*/ 1717032 w 1795380"/>
                  <a:gd name="connsiteY566" fmla="*/ 201761 h 2587749"/>
                  <a:gd name="connsiteX567" fmla="*/ 1712455 w 1795380"/>
                  <a:gd name="connsiteY567" fmla="*/ 189327 h 2587749"/>
                  <a:gd name="connsiteX568" fmla="*/ 1700683 w 1795380"/>
                  <a:gd name="connsiteY568" fmla="*/ 193908 h 2587749"/>
                  <a:gd name="connsiteX569" fmla="*/ 1690874 w 1795380"/>
                  <a:gd name="connsiteY569" fmla="*/ 202415 h 2587749"/>
                  <a:gd name="connsiteX570" fmla="*/ 1703953 w 1795380"/>
                  <a:gd name="connsiteY570" fmla="*/ 180166 h 2587749"/>
                  <a:gd name="connsiteX571" fmla="*/ 1692182 w 1795380"/>
                  <a:gd name="connsiteY571" fmla="*/ 178203 h 2587749"/>
                  <a:gd name="connsiteX572" fmla="*/ 1681064 w 1795380"/>
                  <a:gd name="connsiteY572" fmla="*/ 175585 h 2587749"/>
                  <a:gd name="connsiteX573" fmla="*/ 1667331 w 1795380"/>
                  <a:gd name="connsiteY573" fmla="*/ 180820 h 2587749"/>
                  <a:gd name="connsiteX574" fmla="*/ 1662100 w 1795380"/>
                  <a:gd name="connsiteY574" fmla="*/ 173622 h 2587749"/>
                  <a:gd name="connsiteX575" fmla="*/ 1645097 w 1795380"/>
                  <a:gd name="connsiteY575" fmla="*/ 174276 h 2587749"/>
                  <a:gd name="connsiteX576" fmla="*/ 1631364 w 1795380"/>
                  <a:gd name="connsiteY576" fmla="*/ 170350 h 2587749"/>
                  <a:gd name="connsiteX577" fmla="*/ 1635287 w 1795380"/>
                  <a:gd name="connsiteY577" fmla="*/ 162497 h 2587749"/>
                  <a:gd name="connsiteX578" fmla="*/ 1630709 w 1795380"/>
                  <a:gd name="connsiteY578" fmla="*/ 157262 h 2587749"/>
                  <a:gd name="connsiteX579" fmla="*/ 1652290 w 1795380"/>
                  <a:gd name="connsiteY579" fmla="*/ 161843 h 2587749"/>
                  <a:gd name="connsiteX580" fmla="*/ 1672563 w 1795380"/>
                  <a:gd name="connsiteY580" fmla="*/ 159225 h 2587749"/>
                  <a:gd name="connsiteX581" fmla="*/ 1710493 w 1795380"/>
                  <a:gd name="connsiteY581" fmla="*/ 155953 h 2587749"/>
                  <a:gd name="connsiteX582" fmla="*/ 1729458 w 1795380"/>
                  <a:gd name="connsiteY582" fmla="*/ 150064 h 2587749"/>
                  <a:gd name="connsiteX583" fmla="*/ 1737305 w 1795380"/>
                  <a:gd name="connsiteY583" fmla="*/ 136322 h 2587749"/>
                  <a:gd name="connsiteX584" fmla="*/ 1734689 w 1795380"/>
                  <a:gd name="connsiteY584" fmla="*/ 129124 h 2587749"/>
                  <a:gd name="connsiteX585" fmla="*/ 1741229 w 1795380"/>
                  <a:gd name="connsiteY585" fmla="*/ 119962 h 2587749"/>
                  <a:gd name="connsiteX586" fmla="*/ 1747115 w 1795380"/>
                  <a:gd name="connsiteY586" fmla="*/ 112764 h 2587749"/>
                  <a:gd name="connsiteX587" fmla="*/ 1771965 w 1795380"/>
                  <a:gd name="connsiteY587" fmla="*/ 92478 h 2587749"/>
                  <a:gd name="connsiteX588" fmla="*/ 1758886 w 1795380"/>
                  <a:gd name="connsiteY588" fmla="*/ 66957 h 2587749"/>
                  <a:gd name="connsiteX589" fmla="*/ 1747115 w 1795380"/>
                  <a:gd name="connsiteY589" fmla="*/ 76118 h 2587749"/>
                  <a:gd name="connsiteX590" fmla="*/ 1742537 w 1795380"/>
                  <a:gd name="connsiteY590" fmla="*/ 66957 h 2587749"/>
                  <a:gd name="connsiteX591" fmla="*/ 1735343 w 1795380"/>
                  <a:gd name="connsiteY591" fmla="*/ 64993 h 2587749"/>
                  <a:gd name="connsiteX592" fmla="*/ 1731420 w 1795380"/>
                  <a:gd name="connsiteY592" fmla="*/ 57141 h 2587749"/>
                  <a:gd name="connsiteX593" fmla="*/ 1718994 w 1795380"/>
                  <a:gd name="connsiteY593" fmla="*/ 57795 h 2587749"/>
                  <a:gd name="connsiteX594" fmla="*/ 1697414 w 1795380"/>
                  <a:gd name="connsiteY594" fmla="*/ 71537 h 2587749"/>
                  <a:gd name="connsiteX595" fmla="*/ 1711147 w 1795380"/>
                  <a:gd name="connsiteY595" fmla="*/ 52560 h 2587749"/>
                  <a:gd name="connsiteX596" fmla="*/ 1696106 w 1795380"/>
                  <a:gd name="connsiteY596" fmla="*/ 47325 h 2587749"/>
                  <a:gd name="connsiteX597" fmla="*/ 1688912 w 1795380"/>
                  <a:gd name="connsiteY597" fmla="*/ 34891 h 2587749"/>
                  <a:gd name="connsiteX598" fmla="*/ 1681719 w 1795380"/>
                  <a:gd name="connsiteY598" fmla="*/ 42090 h 2587749"/>
                  <a:gd name="connsiteX599" fmla="*/ 1671909 w 1795380"/>
                  <a:gd name="connsiteY599" fmla="*/ 59104 h 2587749"/>
                  <a:gd name="connsiteX600" fmla="*/ 1667985 w 1795380"/>
                  <a:gd name="connsiteY600" fmla="*/ 38818 h 2587749"/>
                  <a:gd name="connsiteX601" fmla="*/ 1655560 w 1795380"/>
                  <a:gd name="connsiteY601" fmla="*/ 48634 h 2587749"/>
                  <a:gd name="connsiteX602" fmla="*/ 1643789 w 1795380"/>
                  <a:gd name="connsiteY602" fmla="*/ 61067 h 2587749"/>
                  <a:gd name="connsiteX603" fmla="*/ 1646405 w 1795380"/>
                  <a:gd name="connsiteY603" fmla="*/ 46670 h 2587749"/>
                  <a:gd name="connsiteX604" fmla="*/ 1639865 w 1795380"/>
                  <a:gd name="connsiteY604" fmla="*/ 45362 h 2587749"/>
                  <a:gd name="connsiteX605" fmla="*/ 1644443 w 1795380"/>
                  <a:gd name="connsiteY605" fmla="*/ 36855 h 2587749"/>
                  <a:gd name="connsiteX606" fmla="*/ 1636595 w 1795380"/>
                  <a:gd name="connsiteY606" fmla="*/ 34891 h 2587749"/>
                  <a:gd name="connsiteX607" fmla="*/ 1631364 w 1795380"/>
                  <a:gd name="connsiteY607" fmla="*/ 25730 h 2587749"/>
                  <a:gd name="connsiteX608" fmla="*/ 1623516 w 1795380"/>
                  <a:gd name="connsiteY608" fmla="*/ 30311 h 2587749"/>
                  <a:gd name="connsiteX609" fmla="*/ 1613053 w 1795380"/>
                  <a:gd name="connsiteY609" fmla="*/ 23767 h 2587749"/>
                  <a:gd name="connsiteX610" fmla="*/ 1604551 w 1795380"/>
                  <a:gd name="connsiteY610" fmla="*/ 34237 h 2587749"/>
                  <a:gd name="connsiteX611" fmla="*/ 1598011 w 1795380"/>
                  <a:gd name="connsiteY611" fmla="*/ 53869 h 2587749"/>
                  <a:gd name="connsiteX612" fmla="*/ 1595396 w 1795380"/>
                  <a:gd name="connsiteY612" fmla="*/ 63685 h 2587749"/>
                  <a:gd name="connsiteX613" fmla="*/ 1602589 w 1795380"/>
                  <a:gd name="connsiteY613" fmla="*/ 67611 h 2587749"/>
                  <a:gd name="connsiteX614" fmla="*/ 1595396 w 1795380"/>
                  <a:gd name="connsiteY614" fmla="*/ 75464 h 2587749"/>
                  <a:gd name="connsiteX615" fmla="*/ 1595396 w 1795380"/>
                  <a:gd name="connsiteY615" fmla="*/ 93787 h 2587749"/>
                  <a:gd name="connsiteX616" fmla="*/ 1605859 w 1795380"/>
                  <a:gd name="connsiteY616" fmla="*/ 102948 h 2587749"/>
                  <a:gd name="connsiteX617" fmla="*/ 1606513 w 1795380"/>
                  <a:gd name="connsiteY617" fmla="*/ 110146 h 2587749"/>
                  <a:gd name="connsiteX618" fmla="*/ 1598011 w 1795380"/>
                  <a:gd name="connsiteY618" fmla="*/ 108183 h 2587749"/>
                  <a:gd name="connsiteX619" fmla="*/ 1595396 w 1795380"/>
                  <a:gd name="connsiteY619" fmla="*/ 119308 h 2587749"/>
                  <a:gd name="connsiteX620" fmla="*/ 1592126 w 1795380"/>
                  <a:gd name="connsiteY620" fmla="*/ 138285 h 2587749"/>
                  <a:gd name="connsiteX621" fmla="*/ 1589510 w 1795380"/>
                  <a:gd name="connsiteY621" fmla="*/ 120616 h 2587749"/>
                  <a:gd name="connsiteX622" fmla="*/ 1591472 w 1795380"/>
                  <a:gd name="connsiteY622" fmla="*/ 102948 h 2587749"/>
                  <a:gd name="connsiteX623" fmla="*/ 1581662 w 1795380"/>
                  <a:gd name="connsiteY623" fmla="*/ 109492 h 2587749"/>
                  <a:gd name="connsiteX624" fmla="*/ 1574469 w 1795380"/>
                  <a:gd name="connsiteY624" fmla="*/ 114073 h 2587749"/>
                  <a:gd name="connsiteX625" fmla="*/ 1564006 w 1795380"/>
                  <a:gd name="connsiteY625" fmla="*/ 117345 h 2587749"/>
                  <a:gd name="connsiteX626" fmla="*/ 1574469 w 1795380"/>
                  <a:gd name="connsiteY626" fmla="*/ 99022 h 2587749"/>
                  <a:gd name="connsiteX627" fmla="*/ 1581662 w 1795380"/>
                  <a:gd name="connsiteY627" fmla="*/ 80044 h 2587749"/>
                  <a:gd name="connsiteX628" fmla="*/ 1578393 w 1795380"/>
                  <a:gd name="connsiteY628" fmla="*/ 66957 h 2587749"/>
                  <a:gd name="connsiteX629" fmla="*/ 1569891 w 1795380"/>
                  <a:gd name="connsiteY629" fmla="*/ 79390 h 2587749"/>
                  <a:gd name="connsiteX630" fmla="*/ 1547657 w 1795380"/>
                  <a:gd name="connsiteY630" fmla="*/ 94441 h 2587749"/>
                  <a:gd name="connsiteX631" fmla="*/ 1559428 w 1795380"/>
                  <a:gd name="connsiteY631" fmla="*/ 80699 h 2587749"/>
                  <a:gd name="connsiteX632" fmla="*/ 1566621 w 1795380"/>
                  <a:gd name="connsiteY632" fmla="*/ 68265 h 2587749"/>
                  <a:gd name="connsiteX633" fmla="*/ 1560082 w 1795380"/>
                  <a:gd name="connsiteY633" fmla="*/ 64993 h 2587749"/>
                  <a:gd name="connsiteX634" fmla="*/ 1548311 w 1795380"/>
                  <a:gd name="connsiteY634" fmla="*/ 68265 h 2587749"/>
                  <a:gd name="connsiteX635" fmla="*/ 1544387 w 1795380"/>
                  <a:gd name="connsiteY635" fmla="*/ 60413 h 2587749"/>
                  <a:gd name="connsiteX636" fmla="*/ 1557466 w 1795380"/>
                  <a:gd name="connsiteY636" fmla="*/ 53214 h 2587749"/>
                  <a:gd name="connsiteX637" fmla="*/ 1573161 w 1795380"/>
                  <a:gd name="connsiteY637" fmla="*/ 55178 h 2587749"/>
                  <a:gd name="connsiteX638" fmla="*/ 1570545 w 1795380"/>
                  <a:gd name="connsiteY638" fmla="*/ 46016 h 2587749"/>
                  <a:gd name="connsiteX639" fmla="*/ 1578393 w 1795380"/>
                  <a:gd name="connsiteY639" fmla="*/ 41435 h 2587749"/>
                  <a:gd name="connsiteX640" fmla="*/ 1575123 w 1795380"/>
                  <a:gd name="connsiteY640" fmla="*/ 34891 h 2587749"/>
                  <a:gd name="connsiteX641" fmla="*/ 1581662 w 1795380"/>
                  <a:gd name="connsiteY641" fmla="*/ 29656 h 2587749"/>
                  <a:gd name="connsiteX642" fmla="*/ 1577085 w 1795380"/>
                  <a:gd name="connsiteY642" fmla="*/ 13297 h 2587749"/>
                  <a:gd name="connsiteX643" fmla="*/ 1565968 w 1795380"/>
                  <a:gd name="connsiteY643" fmla="*/ 14605 h 2587749"/>
                  <a:gd name="connsiteX644" fmla="*/ 1559428 w 1795380"/>
                  <a:gd name="connsiteY644" fmla="*/ 23767 h 2587749"/>
                  <a:gd name="connsiteX645" fmla="*/ 1560082 w 1795380"/>
                  <a:gd name="connsiteY645" fmla="*/ 4790 h 2587749"/>
                  <a:gd name="connsiteX646" fmla="*/ 1554850 w 1795380"/>
                  <a:gd name="connsiteY646" fmla="*/ 863 h 2587749"/>
                  <a:gd name="connsiteX647" fmla="*/ 1549619 w 1795380"/>
                  <a:gd name="connsiteY647" fmla="*/ 9370 h 2587749"/>
                  <a:gd name="connsiteX648" fmla="*/ 1543079 w 1795380"/>
                  <a:gd name="connsiteY648" fmla="*/ 6753 h 2587749"/>
                  <a:gd name="connsiteX649" fmla="*/ 1537847 w 1795380"/>
                  <a:gd name="connsiteY649" fmla="*/ 13951 h 2587749"/>
                  <a:gd name="connsiteX650" fmla="*/ 1530000 w 1795380"/>
                  <a:gd name="connsiteY650" fmla="*/ 13951 h 2587749"/>
                  <a:gd name="connsiteX651" fmla="*/ 1526076 w 1795380"/>
                  <a:gd name="connsiteY651" fmla="*/ 5444 h 2587749"/>
                  <a:gd name="connsiteX652" fmla="*/ 1518882 w 1795380"/>
                  <a:gd name="connsiteY652" fmla="*/ 8716 h 2587749"/>
                  <a:gd name="connsiteX653" fmla="*/ 1515612 w 1795380"/>
                  <a:gd name="connsiteY653" fmla="*/ 17223 h 2587749"/>
                  <a:gd name="connsiteX654" fmla="*/ 1522152 w 1795380"/>
                  <a:gd name="connsiteY654" fmla="*/ 26384 h 2587749"/>
                  <a:gd name="connsiteX655" fmla="*/ 1522152 w 1795380"/>
                  <a:gd name="connsiteY655" fmla="*/ 34891 h 2587749"/>
                  <a:gd name="connsiteX656" fmla="*/ 1511689 w 1795380"/>
                  <a:gd name="connsiteY656" fmla="*/ 26384 h 2587749"/>
                  <a:gd name="connsiteX657" fmla="*/ 1503187 w 1795380"/>
                  <a:gd name="connsiteY657" fmla="*/ 25730 h 2587749"/>
                  <a:gd name="connsiteX658" fmla="*/ 1509073 w 1795380"/>
                  <a:gd name="connsiteY658" fmla="*/ 36200 h 2587749"/>
                  <a:gd name="connsiteX659" fmla="*/ 1500571 w 1795380"/>
                  <a:gd name="connsiteY659" fmla="*/ 40781 h 2587749"/>
                  <a:gd name="connsiteX660" fmla="*/ 1504495 w 1795380"/>
                  <a:gd name="connsiteY660" fmla="*/ 51906 h 2587749"/>
                  <a:gd name="connsiteX661" fmla="*/ 1520844 w 1795380"/>
                  <a:gd name="connsiteY661" fmla="*/ 45362 h 2587749"/>
                  <a:gd name="connsiteX662" fmla="*/ 1522152 w 1795380"/>
                  <a:gd name="connsiteY662" fmla="*/ 52560 h 2587749"/>
                  <a:gd name="connsiteX663" fmla="*/ 1527384 w 1795380"/>
                  <a:gd name="connsiteY663" fmla="*/ 57141 h 2587749"/>
                  <a:gd name="connsiteX664" fmla="*/ 1533923 w 1795380"/>
                  <a:gd name="connsiteY664" fmla="*/ 62376 h 2587749"/>
                  <a:gd name="connsiteX665" fmla="*/ 1516920 w 1795380"/>
                  <a:gd name="connsiteY665" fmla="*/ 63685 h 2587749"/>
                  <a:gd name="connsiteX666" fmla="*/ 1519536 w 1795380"/>
                  <a:gd name="connsiteY666" fmla="*/ 78081 h 2587749"/>
                  <a:gd name="connsiteX667" fmla="*/ 1509073 w 1795380"/>
                  <a:gd name="connsiteY667" fmla="*/ 83316 h 2587749"/>
                  <a:gd name="connsiteX668" fmla="*/ 1511689 w 1795380"/>
                  <a:gd name="connsiteY668" fmla="*/ 91823 h 2587749"/>
                  <a:gd name="connsiteX669" fmla="*/ 1509727 w 1795380"/>
                  <a:gd name="connsiteY669" fmla="*/ 98367 h 2587749"/>
                  <a:gd name="connsiteX670" fmla="*/ 1524768 w 1795380"/>
                  <a:gd name="connsiteY670" fmla="*/ 106874 h 2587749"/>
                  <a:gd name="connsiteX671" fmla="*/ 1509073 w 1795380"/>
                  <a:gd name="connsiteY671" fmla="*/ 108837 h 2587749"/>
                  <a:gd name="connsiteX672" fmla="*/ 1507765 w 1795380"/>
                  <a:gd name="connsiteY672" fmla="*/ 119308 h 2587749"/>
                  <a:gd name="connsiteX673" fmla="*/ 1517574 w 1795380"/>
                  <a:gd name="connsiteY673" fmla="*/ 131087 h 2587749"/>
                  <a:gd name="connsiteX674" fmla="*/ 1511035 w 1795380"/>
                  <a:gd name="connsiteY674" fmla="*/ 137631 h 2587749"/>
                  <a:gd name="connsiteX675" fmla="*/ 1499917 w 1795380"/>
                  <a:gd name="connsiteY675" fmla="*/ 133050 h 2587749"/>
                  <a:gd name="connsiteX676" fmla="*/ 1502533 w 1795380"/>
                  <a:gd name="connsiteY676" fmla="*/ 142866 h 2587749"/>
                  <a:gd name="connsiteX677" fmla="*/ 1494032 w 1795380"/>
                  <a:gd name="connsiteY677" fmla="*/ 148101 h 2587749"/>
                  <a:gd name="connsiteX678" fmla="*/ 1494032 w 1795380"/>
                  <a:gd name="connsiteY678" fmla="*/ 154645 h 2587749"/>
                  <a:gd name="connsiteX679" fmla="*/ 1487492 w 1795380"/>
                  <a:gd name="connsiteY679" fmla="*/ 161189 h 2587749"/>
                  <a:gd name="connsiteX680" fmla="*/ 1485530 w 1795380"/>
                  <a:gd name="connsiteY680" fmla="*/ 142211 h 2587749"/>
                  <a:gd name="connsiteX681" fmla="*/ 1484876 w 1795380"/>
                  <a:gd name="connsiteY681" fmla="*/ 120616 h 2587749"/>
                  <a:gd name="connsiteX682" fmla="*/ 1480953 w 1795380"/>
                  <a:gd name="connsiteY682" fmla="*/ 106220 h 2587749"/>
                  <a:gd name="connsiteX683" fmla="*/ 1461988 w 1795380"/>
                  <a:gd name="connsiteY683" fmla="*/ 110801 h 2587749"/>
                  <a:gd name="connsiteX684" fmla="*/ 1481606 w 1795380"/>
                  <a:gd name="connsiteY684" fmla="*/ 89206 h 2587749"/>
                  <a:gd name="connsiteX685" fmla="*/ 1478337 w 1795380"/>
                  <a:gd name="connsiteY685" fmla="*/ 80699 h 2587749"/>
                  <a:gd name="connsiteX686" fmla="*/ 1479645 w 1795380"/>
                  <a:gd name="connsiteY686" fmla="*/ 72192 h 2587749"/>
                  <a:gd name="connsiteX687" fmla="*/ 1475067 w 1795380"/>
                  <a:gd name="connsiteY687" fmla="*/ 69574 h 2587749"/>
                  <a:gd name="connsiteX688" fmla="*/ 1477029 w 1795380"/>
                  <a:gd name="connsiteY688" fmla="*/ 57795 h 2587749"/>
                  <a:gd name="connsiteX689" fmla="*/ 1471143 w 1795380"/>
                  <a:gd name="connsiteY689" fmla="*/ 49288 h 2587749"/>
                  <a:gd name="connsiteX690" fmla="*/ 1463949 w 1795380"/>
                  <a:gd name="connsiteY690" fmla="*/ 55832 h 2587749"/>
                  <a:gd name="connsiteX691" fmla="*/ 1456756 w 1795380"/>
                  <a:gd name="connsiteY691" fmla="*/ 68920 h 2587749"/>
                  <a:gd name="connsiteX692" fmla="*/ 1452832 w 1795380"/>
                  <a:gd name="connsiteY692" fmla="*/ 82662 h 2587749"/>
                  <a:gd name="connsiteX693" fmla="*/ 1448255 w 1795380"/>
                  <a:gd name="connsiteY693" fmla="*/ 93787 h 2587749"/>
                  <a:gd name="connsiteX694" fmla="*/ 1446947 w 1795380"/>
                  <a:gd name="connsiteY694" fmla="*/ 103602 h 2587749"/>
                  <a:gd name="connsiteX695" fmla="*/ 1441715 w 1795380"/>
                  <a:gd name="connsiteY695" fmla="*/ 108183 h 2587749"/>
                  <a:gd name="connsiteX696" fmla="*/ 1442369 w 1795380"/>
                  <a:gd name="connsiteY696" fmla="*/ 127160 h 2587749"/>
                  <a:gd name="connsiteX697" fmla="*/ 1429944 w 1795380"/>
                  <a:gd name="connsiteY697" fmla="*/ 150718 h 2587749"/>
                  <a:gd name="connsiteX698" fmla="*/ 1424712 w 1795380"/>
                  <a:gd name="connsiteY698" fmla="*/ 170350 h 2587749"/>
                  <a:gd name="connsiteX699" fmla="*/ 1421442 w 1795380"/>
                  <a:gd name="connsiteY699" fmla="*/ 184747 h 2587749"/>
                  <a:gd name="connsiteX700" fmla="*/ 1427982 w 1795380"/>
                  <a:gd name="connsiteY700" fmla="*/ 190636 h 2587749"/>
                  <a:gd name="connsiteX701" fmla="*/ 1424058 w 1795380"/>
                  <a:gd name="connsiteY701" fmla="*/ 202415 h 2587749"/>
                  <a:gd name="connsiteX702" fmla="*/ 1421442 w 1795380"/>
                  <a:gd name="connsiteY702" fmla="*/ 213540 h 2587749"/>
                  <a:gd name="connsiteX703" fmla="*/ 1420134 w 1795380"/>
                  <a:gd name="connsiteY703" fmla="*/ 229899 h 2587749"/>
                  <a:gd name="connsiteX704" fmla="*/ 1414902 w 1795380"/>
                  <a:gd name="connsiteY704" fmla="*/ 237752 h 2587749"/>
                  <a:gd name="connsiteX705" fmla="*/ 1407709 w 1795380"/>
                  <a:gd name="connsiteY705" fmla="*/ 231863 h 2587749"/>
                  <a:gd name="connsiteX706" fmla="*/ 1403131 w 1795380"/>
                  <a:gd name="connsiteY706" fmla="*/ 235789 h 2587749"/>
                  <a:gd name="connsiteX707" fmla="*/ 1397900 w 1795380"/>
                  <a:gd name="connsiteY707" fmla="*/ 222701 h 2587749"/>
                  <a:gd name="connsiteX708" fmla="*/ 1395938 w 1795380"/>
                  <a:gd name="connsiteY708" fmla="*/ 215503 h 2587749"/>
                  <a:gd name="connsiteX709" fmla="*/ 1404439 w 1795380"/>
                  <a:gd name="connsiteY709" fmla="*/ 198489 h 2587749"/>
                  <a:gd name="connsiteX710" fmla="*/ 1399208 w 1795380"/>
                  <a:gd name="connsiteY710" fmla="*/ 186055 h 2587749"/>
                  <a:gd name="connsiteX711" fmla="*/ 1406401 w 1795380"/>
                  <a:gd name="connsiteY711" fmla="*/ 178857 h 2587749"/>
                  <a:gd name="connsiteX712" fmla="*/ 1406401 w 1795380"/>
                  <a:gd name="connsiteY712" fmla="*/ 167078 h 2587749"/>
                  <a:gd name="connsiteX713" fmla="*/ 1397900 w 1795380"/>
                  <a:gd name="connsiteY713" fmla="*/ 165115 h 2587749"/>
                  <a:gd name="connsiteX714" fmla="*/ 1393976 w 1795380"/>
                  <a:gd name="connsiteY714" fmla="*/ 155953 h 2587749"/>
                  <a:gd name="connsiteX715" fmla="*/ 1408363 w 1795380"/>
                  <a:gd name="connsiteY715" fmla="*/ 132395 h 2587749"/>
                  <a:gd name="connsiteX716" fmla="*/ 1409017 w 1795380"/>
                  <a:gd name="connsiteY716" fmla="*/ 123234 h 2587749"/>
                  <a:gd name="connsiteX717" fmla="*/ 1416865 w 1795380"/>
                  <a:gd name="connsiteY717" fmla="*/ 114073 h 2587749"/>
                  <a:gd name="connsiteX718" fmla="*/ 1418172 w 1795380"/>
                  <a:gd name="connsiteY718" fmla="*/ 104911 h 2587749"/>
                  <a:gd name="connsiteX719" fmla="*/ 1424058 w 1795380"/>
                  <a:gd name="connsiteY719" fmla="*/ 96404 h 2587749"/>
                  <a:gd name="connsiteX720" fmla="*/ 1427982 w 1795380"/>
                  <a:gd name="connsiteY720" fmla="*/ 85279 h 2587749"/>
                  <a:gd name="connsiteX721" fmla="*/ 1424058 w 1795380"/>
                  <a:gd name="connsiteY721" fmla="*/ 78081 h 2587749"/>
                  <a:gd name="connsiteX722" fmla="*/ 1417518 w 1795380"/>
                  <a:gd name="connsiteY722" fmla="*/ 83316 h 2587749"/>
                  <a:gd name="connsiteX723" fmla="*/ 1411633 w 1795380"/>
                  <a:gd name="connsiteY723" fmla="*/ 78736 h 2587749"/>
                  <a:gd name="connsiteX724" fmla="*/ 1404439 w 1795380"/>
                  <a:gd name="connsiteY724" fmla="*/ 87897 h 2587749"/>
                  <a:gd name="connsiteX725" fmla="*/ 1402477 w 1795380"/>
                  <a:gd name="connsiteY725" fmla="*/ 80699 h 2587749"/>
                  <a:gd name="connsiteX726" fmla="*/ 1391360 w 1795380"/>
                  <a:gd name="connsiteY726" fmla="*/ 72192 h 2587749"/>
                  <a:gd name="connsiteX727" fmla="*/ 1396592 w 1795380"/>
                  <a:gd name="connsiteY727" fmla="*/ 86588 h 2587749"/>
                  <a:gd name="connsiteX728" fmla="*/ 1397900 w 1795380"/>
                  <a:gd name="connsiteY728" fmla="*/ 97713 h 2587749"/>
                  <a:gd name="connsiteX729" fmla="*/ 1391360 w 1795380"/>
                  <a:gd name="connsiteY729" fmla="*/ 104257 h 2587749"/>
                  <a:gd name="connsiteX730" fmla="*/ 1386782 w 1795380"/>
                  <a:gd name="connsiteY730" fmla="*/ 91169 h 2587749"/>
                  <a:gd name="connsiteX731" fmla="*/ 1378935 w 1795380"/>
                  <a:gd name="connsiteY731" fmla="*/ 82008 h 2587749"/>
                  <a:gd name="connsiteX732" fmla="*/ 1375011 w 1795380"/>
                  <a:gd name="connsiteY732" fmla="*/ 95095 h 2587749"/>
                  <a:gd name="connsiteX733" fmla="*/ 1367163 w 1795380"/>
                  <a:gd name="connsiteY733" fmla="*/ 93132 h 2587749"/>
                  <a:gd name="connsiteX734" fmla="*/ 1367163 w 1795380"/>
                  <a:gd name="connsiteY734" fmla="*/ 85279 h 2587749"/>
                  <a:gd name="connsiteX735" fmla="*/ 1357354 w 1795380"/>
                  <a:gd name="connsiteY735" fmla="*/ 86588 h 2587749"/>
                  <a:gd name="connsiteX736" fmla="*/ 1354738 w 1795380"/>
                  <a:gd name="connsiteY736" fmla="*/ 76772 h 2587749"/>
                  <a:gd name="connsiteX737" fmla="*/ 1346236 w 1795380"/>
                  <a:gd name="connsiteY737" fmla="*/ 78081 h 2587749"/>
                  <a:gd name="connsiteX738" fmla="*/ 1344929 w 1795380"/>
                  <a:gd name="connsiteY738" fmla="*/ 89206 h 2587749"/>
                  <a:gd name="connsiteX739" fmla="*/ 1352122 w 1795380"/>
                  <a:gd name="connsiteY739" fmla="*/ 96404 h 2587749"/>
                  <a:gd name="connsiteX740" fmla="*/ 1350814 w 1795380"/>
                  <a:gd name="connsiteY740" fmla="*/ 104911 h 2587749"/>
                  <a:gd name="connsiteX741" fmla="*/ 1354084 w 1795380"/>
                  <a:gd name="connsiteY741" fmla="*/ 114073 h 2587749"/>
                  <a:gd name="connsiteX742" fmla="*/ 1335119 w 1795380"/>
                  <a:gd name="connsiteY742" fmla="*/ 102948 h 2587749"/>
                  <a:gd name="connsiteX743" fmla="*/ 1330542 w 1795380"/>
                  <a:gd name="connsiteY743" fmla="*/ 112109 h 2587749"/>
                  <a:gd name="connsiteX744" fmla="*/ 1338389 w 1795380"/>
                  <a:gd name="connsiteY744" fmla="*/ 121925 h 2587749"/>
                  <a:gd name="connsiteX745" fmla="*/ 1350160 w 1795380"/>
                  <a:gd name="connsiteY745" fmla="*/ 124543 h 2587749"/>
                  <a:gd name="connsiteX746" fmla="*/ 1357354 w 1795380"/>
                  <a:gd name="connsiteY746" fmla="*/ 130432 h 2587749"/>
                  <a:gd name="connsiteX747" fmla="*/ 1365855 w 1795380"/>
                  <a:gd name="connsiteY747" fmla="*/ 142866 h 2587749"/>
                  <a:gd name="connsiteX748" fmla="*/ 1348199 w 1795380"/>
                  <a:gd name="connsiteY748" fmla="*/ 137631 h 2587749"/>
                  <a:gd name="connsiteX749" fmla="*/ 1337735 w 1795380"/>
                  <a:gd name="connsiteY749" fmla="*/ 141557 h 2587749"/>
                  <a:gd name="connsiteX750" fmla="*/ 1339043 w 1795380"/>
                  <a:gd name="connsiteY750" fmla="*/ 151373 h 2587749"/>
                  <a:gd name="connsiteX751" fmla="*/ 1335773 w 1795380"/>
                  <a:gd name="connsiteY751" fmla="*/ 159880 h 2587749"/>
                  <a:gd name="connsiteX752" fmla="*/ 1336427 w 1795380"/>
                  <a:gd name="connsiteY752" fmla="*/ 165115 h 2587749"/>
                  <a:gd name="connsiteX753" fmla="*/ 1349506 w 1795380"/>
                  <a:gd name="connsiteY753" fmla="*/ 172968 h 2587749"/>
                  <a:gd name="connsiteX754" fmla="*/ 1350814 w 1795380"/>
                  <a:gd name="connsiteY754" fmla="*/ 179512 h 2587749"/>
                  <a:gd name="connsiteX755" fmla="*/ 1337081 w 1795380"/>
                  <a:gd name="connsiteY755" fmla="*/ 174931 h 2587749"/>
                  <a:gd name="connsiteX756" fmla="*/ 1319424 w 1795380"/>
                  <a:gd name="connsiteY756" fmla="*/ 179512 h 2587749"/>
                  <a:gd name="connsiteX757" fmla="*/ 1300459 w 1795380"/>
                  <a:gd name="connsiteY757" fmla="*/ 212885 h 2587749"/>
                  <a:gd name="connsiteX758" fmla="*/ 1304383 w 1795380"/>
                  <a:gd name="connsiteY758" fmla="*/ 218775 h 2587749"/>
                  <a:gd name="connsiteX759" fmla="*/ 1307653 w 1795380"/>
                  <a:gd name="connsiteY759" fmla="*/ 222047 h 2587749"/>
                  <a:gd name="connsiteX760" fmla="*/ 1297844 w 1795380"/>
                  <a:gd name="connsiteY760" fmla="*/ 225973 h 2587749"/>
                  <a:gd name="connsiteX761" fmla="*/ 1297844 w 1795380"/>
                  <a:gd name="connsiteY761" fmla="*/ 232517 h 2587749"/>
                  <a:gd name="connsiteX762" fmla="*/ 1306345 w 1795380"/>
                  <a:gd name="connsiteY762" fmla="*/ 231208 h 2587749"/>
                  <a:gd name="connsiteX763" fmla="*/ 1289996 w 1795380"/>
                  <a:gd name="connsiteY763" fmla="*/ 241678 h 2587749"/>
                  <a:gd name="connsiteX764" fmla="*/ 1298497 w 1795380"/>
                  <a:gd name="connsiteY764" fmla="*/ 244296 h 2587749"/>
                  <a:gd name="connsiteX765" fmla="*/ 1301767 w 1795380"/>
                  <a:gd name="connsiteY765" fmla="*/ 254766 h 2587749"/>
                  <a:gd name="connsiteX766" fmla="*/ 1293266 w 1795380"/>
                  <a:gd name="connsiteY766" fmla="*/ 261965 h 2587749"/>
                  <a:gd name="connsiteX767" fmla="*/ 1299805 w 1795380"/>
                  <a:gd name="connsiteY767" fmla="*/ 272435 h 2587749"/>
                  <a:gd name="connsiteX768" fmla="*/ 1314846 w 1795380"/>
                  <a:gd name="connsiteY768" fmla="*/ 273744 h 2587749"/>
                  <a:gd name="connsiteX769" fmla="*/ 1310923 w 1795380"/>
                  <a:gd name="connsiteY769" fmla="*/ 281596 h 2587749"/>
                  <a:gd name="connsiteX770" fmla="*/ 1303729 w 1795380"/>
                  <a:gd name="connsiteY770" fmla="*/ 281596 h 2587749"/>
                  <a:gd name="connsiteX771" fmla="*/ 1299152 w 1795380"/>
                  <a:gd name="connsiteY771" fmla="*/ 289449 h 2587749"/>
                  <a:gd name="connsiteX772" fmla="*/ 1292612 w 1795380"/>
                  <a:gd name="connsiteY772" fmla="*/ 293375 h 2587749"/>
                  <a:gd name="connsiteX773" fmla="*/ 1292612 w 1795380"/>
                  <a:gd name="connsiteY773" fmla="*/ 282251 h 2587749"/>
                  <a:gd name="connsiteX774" fmla="*/ 1287380 w 1795380"/>
                  <a:gd name="connsiteY774" fmla="*/ 276361 h 2587749"/>
                  <a:gd name="connsiteX775" fmla="*/ 1281495 w 1795380"/>
                  <a:gd name="connsiteY775" fmla="*/ 276361 h 2587749"/>
                  <a:gd name="connsiteX776" fmla="*/ 1280187 w 1795380"/>
                  <a:gd name="connsiteY776" fmla="*/ 258693 h 2587749"/>
                  <a:gd name="connsiteX777" fmla="*/ 1270377 w 1795380"/>
                  <a:gd name="connsiteY777" fmla="*/ 263928 h 2587749"/>
                  <a:gd name="connsiteX778" fmla="*/ 1248797 w 1795380"/>
                  <a:gd name="connsiteY778" fmla="*/ 277016 h 2587749"/>
                  <a:gd name="connsiteX779" fmla="*/ 1238333 w 1795380"/>
                  <a:gd name="connsiteY779" fmla="*/ 283559 h 2587749"/>
                  <a:gd name="connsiteX780" fmla="*/ 1249450 w 1795380"/>
                  <a:gd name="connsiteY780" fmla="*/ 273089 h 2587749"/>
                  <a:gd name="connsiteX781" fmla="*/ 1267107 w 1795380"/>
                  <a:gd name="connsiteY781" fmla="*/ 263928 h 2587749"/>
                  <a:gd name="connsiteX782" fmla="*/ 1272339 w 1795380"/>
                  <a:gd name="connsiteY782" fmla="*/ 255421 h 2587749"/>
                  <a:gd name="connsiteX783" fmla="*/ 1274301 w 1795380"/>
                  <a:gd name="connsiteY783" fmla="*/ 244296 h 2587749"/>
                  <a:gd name="connsiteX784" fmla="*/ 1259914 w 1795380"/>
                  <a:gd name="connsiteY784" fmla="*/ 245605 h 2587749"/>
                  <a:gd name="connsiteX785" fmla="*/ 1249450 w 1795380"/>
                  <a:gd name="connsiteY785" fmla="*/ 250186 h 2587749"/>
                  <a:gd name="connsiteX786" fmla="*/ 1238333 w 1795380"/>
                  <a:gd name="connsiteY786" fmla="*/ 242987 h 2587749"/>
                  <a:gd name="connsiteX787" fmla="*/ 1233101 w 1795380"/>
                  <a:gd name="connsiteY787" fmla="*/ 249531 h 2587749"/>
                  <a:gd name="connsiteX788" fmla="*/ 1235717 w 1795380"/>
                  <a:gd name="connsiteY788" fmla="*/ 260656 h 2587749"/>
                  <a:gd name="connsiteX789" fmla="*/ 1249450 w 1795380"/>
                  <a:gd name="connsiteY789" fmla="*/ 265891 h 2587749"/>
                  <a:gd name="connsiteX790" fmla="*/ 1230486 w 1795380"/>
                  <a:gd name="connsiteY790" fmla="*/ 267200 h 2587749"/>
                  <a:gd name="connsiteX791" fmla="*/ 1228524 w 1795380"/>
                  <a:gd name="connsiteY791" fmla="*/ 255421 h 2587749"/>
                  <a:gd name="connsiteX792" fmla="*/ 1227216 w 1795380"/>
                  <a:gd name="connsiteY792" fmla="*/ 239715 h 2587749"/>
                  <a:gd name="connsiteX793" fmla="*/ 1219368 w 1795380"/>
                  <a:gd name="connsiteY793" fmla="*/ 247568 h 2587749"/>
                  <a:gd name="connsiteX794" fmla="*/ 1214791 w 1795380"/>
                  <a:gd name="connsiteY794" fmla="*/ 235135 h 2587749"/>
                  <a:gd name="connsiteX795" fmla="*/ 1202365 w 1795380"/>
                  <a:gd name="connsiteY795" fmla="*/ 239715 h 2587749"/>
                  <a:gd name="connsiteX796" fmla="*/ 1198441 w 1795380"/>
                  <a:gd name="connsiteY796" fmla="*/ 248222 h 2587749"/>
                  <a:gd name="connsiteX797" fmla="*/ 1203019 w 1795380"/>
                  <a:gd name="connsiteY797" fmla="*/ 254766 h 2587749"/>
                  <a:gd name="connsiteX798" fmla="*/ 1206289 w 1795380"/>
                  <a:gd name="connsiteY798" fmla="*/ 267854 h 2587749"/>
                  <a:gd name="connsiteX799" fmla="*/ 1191902 w 1795380"/>
                  <a:gd name="connsiteY799" fmla="*/ 252149 h 2587749"/>
                  <a:gd name="connsiteX800" fmla="*/ 1185362 w 1795380"/>
                  <a:gd name="connsiteY800" fmla="*/ 246259 h 2587749"/>
                  <a:gd name="connsiteX801" fmla="*/ 1180131 w 1795380"/>
                  <a:gd name="connsiteY801" fmla="*/ 238407 h 2587749"/>
                  <a:gd name="connsiteX802" fmla="*/ 1178823 w 1795380"/>
                  <a:gd name="connsiteY802" fmla="*/ 249531 h 2587749"/>
                  <a:gd name="connsiteX803" fmla="*/ 1178823 w 1795380"/>
                  <a:gd name="connsiteY803" fmla="*/ 258693 h 2587749"/>
                  <a:gd name="connsiteX804" fmla="*/ 1169667 w 1795380"/>
                  <a:gd name="connsiteY804" fmla="*/ 250186 h 2587749"/>
                  <a:gd name="connsiteX805" fmla="*/ 1160512 w 1795380"/>
                  <a:gd name="connsiteY805" fmla="*/ 262619 h 2587749"/>
                  <a:gd name="connsiteX806" fmla="*/ 1166397 w 1795380"/>
                  <a:gd name="connsiteY806" fmla="*/ 265891 h 2587749"/>
                  <a:gd name="connsiteX807" fmla="*/ 1170975 w 1795380"/>
                  <a:gd name="connsiteY807" fmla="*/ 271126 h 2587749"/>
                  <a:gd name="connsiteX808" fmla="*/ 1178823 w 1795380"/>
                  <a:gd name="connsiteY808" fmla="*/ 267854 h 2587749"/>
                  <a:gd name="connsiteX809" fmla="*/ 1180784 w 1795380"/>
                  <a:gd name="connsiteY809" fmla="*/ 278324 h 2587749"/>
                  <a:gd name="connsiteX810" fmla="*/ 1185362 w 1795380"/>
                  <a:gd name="connsiteY810" fmla="*/ 282251 h 2587749"/>
                  <a:gd name="connsiteX811" fmla="*/ 1189286 w 1795380"/>
                  <a:gd name="connsiteY811" fmla="*/ 278979 h 2587749"/>
                  <a:gd name="connsiteX812" fmla="*/ 1195825 w 1795380"/>
                  <a:gd name="connsiteY812" fmla="*/ 286177 h 2587749"/>
                  <a:gd name="connsiteX813" fmla="*/ 1204327 w 1795380"/>
                  <a:gd name="connsiteY813" fmla="*/ 280942 h 2587749"/>
                  <a:gd name="connsiteX814" fmla="*/ 1219368 w 1795380"/>
                  <a:gd name="connsiteY814" fmla="*/ 274398 h 2587749"/>
                  <a:gd name="connsiteX815" fmla="*/ 1213483 w 1795380"/>
                  <a:gd name="connsiteY815" fmla="*/ 282905 h 2587749"/>
                  <a:gd name="connsiteX816" fmla="*/ 1204981 w 1795380"/>
                  <a:gd name="connsiteY816" fmla="*/ 291412 h 2587749"/>
                  <a:gd name="connsiteX817" fmla="*/ 1212829 w 1795380"/>
                  <a:gd name="connsiteY817" fmla="*/ 291412 h 2587749"/>
                  <a:gd name="connsiteX818" fmla="*/ 1221984 w 1795380"/>
                  <a:gd name="connsiteY818" fmla="*/ 287486 h 2587749"/>
                  <a:gd name="connsiteX819" fmla="*/ 1223292 w 1795380"/>
                  <a:gd name="connsiteY819" fmla="*/ 295993 h 2587749"/>
                  <a:gd name="connsiteX820" fmla="*/ 1226562 w 1795380"/>
                  <a:gd name="connsiteY820" fmla="*/ 305154 h 2587749"/>
                  <a:gd name="connsiteX821" fmla="*/ 1215444 w 1795380"/>
                  <a:gd name="connsiteY821" fmla="*/ 305154 h 2587749"/>
                  <a:gd name="connsiteX822" fmla="*/ 1217407 w 1795380"/>
                  <a:gd name="connsiteY822" fmla="*/ 313661 h 2587749"/>
                  <a:gd name="connsiteX823" fmla="*/ 1225254 w 1795380"/>
                  <a:gd name="connsiteY823" fmla="*/ 318896 h 2587749"/>
                  <a:gd name="connsiteX824" fmla="*/ 1225908 w 1795380"/>
                  <a:gd name="connsiteY824" fmla="*/ 325440 h 2587749"/>
                  <a:gd name="connsiteX825" fmla="*/ 1233756 w 1795380"/>
                  <a:gd name="connsiteY825" fmla="*/ 336565 h 2587749"/>
                  <a:gd name="connsiteX826" fmla="*/ 1237025 w 1795380"/>
                  <a:gd name="connsiteY826" fmla="*/ 341146 h 2587749"/>
                  <a:gd name="connsiteX827" fmla="*/ 1227216 w 1795380"/>
                  <a:gd name="connsiteY827" fmla="*/ 344418 h 2587749"/>
                  <a:gd name="connsiteX828" fmla="*/ 1222638 w 1795380"/>
                  <a:gd name="connsiteY828" fmla="*/ 335256 h 2587749"/>
                  <a:gd name="connsiteX829" fmla="*/ 1214791 w 1795380"/>
                  <a:gd name="connsiteY829" fmla="*/ 324786 h 2587749"/>
                  <a:gd name="connsiteX830" fmla="*/ 1209559 w 1795380"/>
                  <a:gd name="connsiteY830" fmla="*/ 318896 h 2587749"/>
                  <a:gd name="connsiteX831" fmla="*/ 1197788 w 1795380"/>
                  <a:gd name="connsiteY831" fmla="*/ 313661 h 2587749"/>
                  <a:gd name="connsiteX832" fmla="*/ 1180131 w 1795380"/>
                  <a:gd name="connsiteY832" fmla="*/ 298610 h 2587749"/>
                  <a:gd name="connsiteX833" fmla="*/ 1171629 w 1795380"/>
                  <a:gd name="connsiteY833" fmla="*/ 305809 h 2587749"/>
                  <a:gd name="connsiteX834" fmla="*/ 1173591 w 1795380"/>
                  <a:gd name="connsiteY834" fmla="*/ 314970 h 2587749"/>
                  <a:gd name="connsiteX835" fmla="*/ 1178823 w 1795380"/>
                  <a:gd name="connsiteY835" fmla="*/ 318896 h 2587749"/>
                  <a:gd name="connsiteX836" fmla="*/ 1175553 w 1795380"/>
                  <a:gd name="connsiteY836" fmla="*/ 322168 h 2587749"/>
                  <a:gd name="connsiteX837" fmla="*/ 1178169 w 1795380"/>
                  <a:gd name="connsiteY837" fmla="*/ 330021 h 2587749"/>
                  <a:gd name="connsiteX838" fmla="*/ 1173591 w 1795380"/>
                  <a:gd name="connsiteY838" fmla="*/ 338528 h 2587749"/>
                  <a:gd name="connsiteX839" fmla="*/ 1168359 w 1795380"/>
                  <a:gd name="connsiteY839" fmla="*/ 326095 h 2587749"/>
                  <a:gd name="connsiteX840" fmla="*/ 1163782 w 1795380"/>
                  <a:gd name="connsiteY840" fmla="*/ 330675 h 2587749"/>
                  <a:gd name="connsiteX841" fmla="*/ 1163782 w 1795380"/>
                  <a:gd name="connsiteY841" fmla="*/ 335911 h 2587749"/>
                  <a:gd name="connsiteX842" fmla="*/ 1163782 w 1795380"/>
                  <a:gd name="connsiteY842" fmla="*/ 343109 h 2587749"/>
                  <a:gd name="connsiteX843" fmla="*/ 1153318 w 1795380"/>
                  <a:gd name="connsiteY843" fmla="*/ 337219 h 2587749"/>
                  <a:gd name="connsiteX844" fmla="*/ 1150702 w 1795380"/>
                  <a:gd name="connsiteY844" fmla="*/ 329367 h 2587749"/>
                  <a:gd name="connsiteX845" fmla="*/ 1157242 w 1795380"/>
                  <a:gd name="connsiteY845" fmla="*/ 313007 h 2587749"/>
                  <a:gd name="connsiteX846" fmla="*/ 1141547 w 1795380"/>
                  <a:gd name="connsiteY846" fmla="*/ 331330 h 2587749"/>
                  <a:gd name="connsiteX847" fmla="*/ 1146778 w 1795380"/>
                  <a:gd name="connsiteY847" fmla="*/ 344418 h 2587749"/>
                  <a:gd name="connsiteX848" fmla="*/ 1128468 w 1795380"/>
                  <a:gd name="connsiteY848" fmla="*/ 355542 h 2587749"/>
                  <a:gd name="connsiteX849" fmla="*/ 1131737 w 1795380"/>
                  <a:gd name="connsiteY849" fmla="*/ 366012 h 2587749"/>
                  <a:gd name="connsiteX850" fmla="*/ 1131737 w 1795380"/>
                  <a:gd name="connsiteY850" fmla="*/ 379755 h 2587749"/>
                  <a:gd name="connsiteX851" fmla="*/ 1136315 w 1795380"/>
                  <a:gd name="connsiteY851" fmla="*/ 384335 h 2587749"/>
                  <a:gd name="connsiteX852" fmla="*/ 1145471 w 1795380"/>
                  <a:gd name="connsiteY852" fmla="*/ 394806 h 2587749"/>
                  <a:gd name="connsiteX853" fmla="*/ 1157896 w 1795380"/>
                  <a:gd name="connsiteY853" fmla="*/ 400695 h 2587749"/>
                  <a:gd name="connsiteX854" fmla="*/ 1142201 w 1795380"/>
                  <a:gd name="connsiteY854" fmla="*/ 396769 h 2587749"/>
                  <a:gd name="connsiteX855" fmla="*/ 1130429 w 1795380"/>
                  <a:gd name="connsiteY855" fmla="*/ 388916 h 2587749"/>
                  <a:gd name="connsiteX856" fmla="*/ 1127160 w 1795380"/>
                  <a:gd name="connsiteY856" fmla="*/ 399386 h 2587749"/>
                  <a:gd name="connsiteX857" fmla="*/ 1127160 w 1795380"/>
                  <a:gd name="connsiteY857" fmla="*/ 426216 h 2587749"/>
                  <a:gd name="connsiteX858" fmla="*/ 1106233 w 1795380"/>
                  <a:gd name="connsiteY858" fmla="*/ 450429 h 2587749"/>
                  <a:gd name="connsiteX859" fmla="*/ 1116043 w 1795380"/>
                  <a:gd name="connsiteY859" fmla="*/ 425562 h 2587749"/>
                  <a:gd name="connsiteX860" fmla="*/ 1116696 w 1795380"/>
                  <a:gd name="connsiteY860" fmla="*/ 415092 h 2587749"/>
                  <a:gd name="connsiteX861" fmla="*/ 1120620 w 1795380"/>
                  <a:gd name="connsiteY861" fmla="*/ 404621 h 2587749"/>
                  <a:gd name="connsiteX862" fmla="*/ 1118004 w 1795380"/>
                  <a:gd name="connsiteY862" fmla="*/ 393497 h 2587749"/>
                  <a:gd name="connsiteX863" fmla="*/ 1125198 w 1795380"/>
                  <a:gd name="connsiteY863" fmla="*/ 382372 h 2587749"/>
                  <a:gd name="connsiteX864" fmla="*/ 1117350 w 1795380"/>
                  <a:gd name="connsiteY864" fmla="*/ 373865 h 2587749"/>
                  <a:gd name="connsiteX865" fmla="*/ 1117350 w 1795380"/>
                  <a:gd name="connsiteY865" fmla="*/ 356851 h 2587749"/>
                  <a:gd name="connsiteX866" fmla="*/ 1118658 w 1795380"/>
                  <a:gd name="connsiteY866" fmla="*/ 331330 h 2587749"/>
                  <a:gd name="connsiteX867" fmla="*/ 1110157 w 1795380"/>
                  <a:gd name="connsiteY867" fmla="*/ 316279 h 2587749"/>
                  <a:gd name="connsiteX868" fmla="*/ 1104925 w 1795380"/>
                  <a:gd name="connsiteY868" fmla="*/ 322823 h 2587749"/>
                  <a:gd name="connsiteX869" fmla="*/ 1106233 w 1795380"/>
                  <a:gd name="connsiteY869" fmla="*/ 336565 h 2587749"/>
                  <a:gd name="connsiteX870" fmla="*/ 1099039 w 1795380"/>
                  <a:gd name="connsiteY870" fmla="*/ 335256 h 2587749"/>
                  <a:gd name="connsiteX871" fmla="*/ 1096424 w 1795380"/>
                  <a:gd name="connsiteY871" fmla="*/ 351616 h 2587749"/>
                  <a:gd name="connsiteX872" fmla="*/ 1087922 w 1795380"/>
                  <a:gd name="connsiteY872" fmla="*/ 358814 h 2587749"/>
                  <a:gd name="connsiteX873" fmla="*/ 1086614 w 1795380"/>
                  <a:gd name="connsiteY873" fmla="*/ 377791 h 2587749"/>
                  <a:gd name="connsiteX874" fmla="*/ 1095116 w 1795380"/>
                  <a:gd name="connsiteY874" fmla="*/ 388262 h 2587749"/>
                  <a:gd name="connsiteX875" fmla="*/ 1108849 w 1795380"/>
                  <a:gd name="connsiteY875" fmla="*/ 391534 h 2587749"/>
                  <a:gd name="connsiteX876" fmla="*/ 1097731 w 1795380"/>
                  <a:gd name="connsiteY876" fmla="*/ 394151 h 2587749"/>
                  <a:gd name="connsiteX877" fmla="*/ 1086614 w 1795380"/>
                  <a:gd name="connsiteY877" fmla="*/ 392842 h 2587749"/>
                  <a:gd name="connsiteX878" fmla="*/ 1086614 w 1795380"/>
                  <a:gd name="connsiteY878" fmla="*/ 409202 h 2587749"/>
                  <a:gd name="connsiteX879" fmla="*/ 1078113 w 1795380"/>
                  <a:gd name="connsiteY879" fmla="*/ 430143 h 2587749"/>
                  <a:gd name="connsiteX880" fmla="*/ 1080729 w 1795380"/>
                  <a:gd name="connsiteY880" fmla="*/ 413129 h 2587749"/>
                  <a:gd name="connsiteX881" fmla="*/ 1079421 w 1795380"/>
                  <a:gd name="connsiteY881" fmla="*/ 402004 h 2587749"/>
                  <a:gd name="connsiteX882" fmla="*/ 1083998 w 1795380"/>
                  <a:gd name="connsiteY882" fmla="*/ 384335 h 2587749"/>
                  <a:gd name="connsiteX883" fmla="*/ 1077459 w 1795380"/>
                  <a:gd name="connsiteY883" fmla="*/ 376483 h 2587749"/>
                  <a:gd name="connsiteX884" fmla="*/ 1078767 w 1795380"/>
                  <a:gd name="connsiteY884" fmla="*/ 362741 h 2587749"/>
                  <a:gd name="connsiteX885" fmla="*/ 1078113 w 1795380"/>
                  <a:gd name="connsiteY885" fmla="*/ 352270 h 2587749"/>
                  <a:gd name="connsiteX886" fmla="*/ 1063726 w 1795380"/>
                  <a:gd name="connsiteY886" fmla="*/ 360123 h 2587749"/>
                  <a:gd name="connsiteX887" fmla="*/ 1047377 w 1795380"/>
                  <a:gd name="connsiteY887" fmla="*/ 366667 h 2587749"/>
                  <a:gd name="connsiteX888" fmla="*/ 1040837 w 1795380"/>
                  <a:gd name="connsiteY888" fmla="*/ 375828 h 2587749"/>
                  <a:gd name="connsiteX889" fmla="*/ 1035605 w 1795380"/>
                  <a:gd name="connsiteY889" fmla="*/ 394151 h 2587749"/>
                  <a:gd name="connsiteX890" fmla="*/ 1035605 w 1795380"/>
                  <a:gd name="connsiteY890" fmla="*/ 407239 h 2587749"/>
                  <a:gd name="connsiteX891" fmla="*/ 1050647 w 1795380"/>
                  <a:gd name="connsiteY891" fmla="*/ 402004 h 2587749"/>
                  <a:gd name="connsiteX892" fmla="*/ 1053916 w 1795380"/>
                  <a:gd name="connsiteY892" fmla="*/ 409857 h 2587749"/>
                  <a:gd name="connsiteX893" fmla="*/ 1042145 w 1795380"/>
                  <a:gd name="connsiteY893" fmla="*/ 413783 h 2587749"/>
                  <a:gd name="connsiteX894" fmla="*/ 1040837 w 1795380"/>
                  <a:gd name="connsiteY894" fmla="*/ 423599 h 2587749"/>
                  <a:gd name="connsiteX895" fmla="*/ 1047377 w 1795380"/>
                  <a:gd name="connsiteY895" fmla="*/ 429488 h 2587749"/>
                  <a:gd name="connsiteX896" fmla="*/ 1053916 w 1795380"/>
                  <a:gd name="connsiteY896" fmla="*/ 438650 h 2587749"/>
                  <a:gd name="connsiteX897" fmla="*/ 1068303 w 1795380"/>
                  <a:gd name="connsiteY897" fmla="*/ 436032 h 2587749"/>
                  <a:gd name="connsiteX898" fmla="*/ 1074843 w 1795380"/>
                  <a:gd name="connsiteY898" fmla="*/ 443885 h 2587749"/>
                  <a:gd name="connsiteX899" fmla="*/ 1076151 w 1795380"/>
                  <a:gd name="connsiteY899" fmla="*/ 453046 h 2587749"/>
                  <a:gd name="connsiteX900" fmla="*/ 1082690 w 1795380"/>
                  <a:gd name="connsiteY900" fmla="*/ 463516 h 2587749"/>
                  <a:gd name="connsiteX901" fmla="*/ 1072227 w 1795380"/>
                  <a:gd name="connsiteY901" fmla="*/ 462208 h 2587749"/>
                  <a:gd name="connsiteX902" fmla="*/ 1065033 w 1795380"/>
                  <a:gd name="connsiteY902" fmla="*/ 462208 h 2587749"/>
                  <a:gd name="connsiteX903" fmla="*/ 1067649 w 1795380"/>
                  <a:gd name="connsiteY903" fmla="*/ 446502 h 2587749"/>
                  <a:gd name="connsiteX904" fmla="*/ 1058494 w 1795380"/>
                  <a:gd name="connsiteY904" fmla="*/ 445194 h 2587749"/>
                  <a:gd name="connsiteX905" fmla="*/ 1043453 w 1795380"/>
                  <a:gd name="connsiteY905" fmla="*/ 441267 h 2587749"/>
                  <a:gd name="connsiteX906" fmla="*/ 1038221 w 1795380"/>
                  <a:gd name="connsiteY906" fmla="*/ 428179 h 2587749"/>
                  <a:gd name="connsiteX907" fmla="*/ 1029720 w 1795380"/>
                  <a:gd name="connsiteY907" fmla="*/ 418364 h 2587749"/>
                  <a:gd name="connsiteX908" fmla="*/ 1028412 w 1795380"/>
                  <a:gd name="connsiteY908" fmla="*/ 409202 h 2587749"/>
                  <a:gd name="connsiteX909" fmla="*/ 1014024 w 1795380"/>
                  <a:gd name="connsiteY909" fmla="*/ 415092 h 2587749"/>
                  <a:gd name="connsiteX910" fmla="*/ 1004215 w 1795380"/>
                  <a:gd name="connsiteY910" fmla="*/ 422944 h 2587749"/>
                  <a:gd name="connsiteX911" fmla="*/ 1010755 w 1795380"/>
                  <a:gd name="connsiteY911" fmla="*/ 434069 h 2587749"/>
                  <a:gd name="connsiteX912" fmla="*/ 1023180 w 1795380"/>
                  <a:gd name="connsiteY912" fmla="*/ 445194 h 2587749"/>
                  <a:gd name="connsiteX913" fmla="*/ 1037567 w 1795380"/>
                  <a:gd name="connsiteY913" fmla="*/ 449120 h 2587749"/>
                  <a:gd name="connsiteX914" fmla="*/ 1044107 w 1795380"/>
                  <a:gd name="connsiteY914" fmla="*/ 456973 h 2587749"/>
                  <a:gd name="connsiteX915" fmla="*/ 1028412 w 1795380"/>
                  <a:gd name="connsiteY915" fmla="*/ 454355 h 2587749"/>
                  <a:gd name="connsiteX916" fmla="*/ 1025142 w 1795380"/>
                  <a:gd name="connsiteY916" fmla="*/ 460899 h 2587749"/>
                  <a:gd name="connsiteX917" fmla="*/ 1026450 w 1795380"/>
                  <a:gd name="connsiteY917" fmla="*/ 467443 h 2587749"/>
                  <a:gd name="connsiteX918" fmla="*/ 1015986 w 1795380"/>
                  <a:gd name="connsiteY918" fmla="*/ 459590 h 2587749"/>
                  <a:gd name="connsiteX919" fmla="*/ 1013371 w 1795380"/>
                  <a:gd name="connsiteY919" fmla="*/ 471369 h 2587749"/>
                  <a:gd name="connsiteX920" fmla="*/ 1006831 w 1795380"/>
                  <a:gd name="connsiteY920" fmla="*/ 448466 h 2587749"/>
                  <a:gd name="connsiteX921" fmla="*/ 998983 w 1795380"/>
                  <a:gd name="connsiteY921" fmla="*/ 445194 h 2587749"/>
                  <a:gd name="connsiteX922" fmla="*/ 998983 w 1795380"/>
                  <a:gd name="connsiteY922" fmla="*/ 432760 h 2587749"/>
                  <a:gd name="connsiteX923" fmla="*/ 987866 w 1795380"/>
                  <a:gd name="connsiteY923" fmla="*/ 429488 h 2587749"/>
                  <a:gd name="connsiteX924" fmla="*/ 985904 w 1795380"/>
                  <a:gd name="connsiteY924" fmla="*/ 436687 h 2587749"/>
                  <a:gd name="connsiteX925" fmla="*/ 988520 w 1795380"/>
                  <a:gd name="connsiteY925" fmla="*/ 447157 h 2587749"/>
                  <a:gd name="connsiteX926" fmla="*/ 984596 w 1795380"/>
                  <a:gd name="connsiteY926" fmla="*/ 456318 h 2587749"/>
                  <a:gd name="connsiteX927" fmla="*/ 980018 w 1795380"/>
                  <a:gd name="connsiteY927" fmla="*/ 464825 h 2587749"/>
                  <a:gd name="connsiteX928" fmla="*/ 978057 w 1795380"/>
                  <a:gd name="connsiteY928" fmla="*/ 470060 h 2587749"/>
                  <a:gd name="connsiteX929" fmla="*/ 985250 w 1795380"/>
                  <a:gd name="connsiteY929" fmla="*/ 477913 h 2587749"/>
                  <a:gd name="connsiteX930" fmla="*/ 985904 w 1795380"/>
                  <a:gd name="connsiteY930" fmla="*/ 483148 h 2587749"/>
                  <a:gd name="connsiteX931" fmla="*/ 990482 w 1795380"/>
                  <a:gd name="connsiteY931" fmla="*/ 492964 h 2587749"/>
                  <a:gd name="connsiteX932" fmla="*/ 986558 w 1795380"/>
                  <a:gd name="connsiteY932" fmla="*/ 496236 h 2587749"/>
                  <a:gd name="connsiteX933" fmla="*/ 979365 w 1795380"/>
                  <a:gd name="connsiteY933" fmla="*/ 494273 h 2587749"/>
                  <a:gd name="connsiteX934" fmla="*/ 975441 w 1795380"/>
                  <a:gd name="connsiteY934" fmla="*/ 499508 h 2587749"/>
                  <a:gd name="connsiteX935" fmla="*/ 967593 w 1795380"/>
                  <a:gd name="connsiteY935" fmla="*/ 500817 h 2587749"/>
                  <a:gd name="connsiteX936" fmla="*/ 959746 w 1795380"/>
                  <a:gd name="connsiteY936" fmla="*/ 504089 h 2587749"/>
                  <a:gd name="connsiteX937" fmla="*/ 962362 w 1795380"/>
                  <a:gd name="connsiteY937" fmla="*/ 511287 h 2587749"/>
                  <a:gd name="connsiteX938" fmla="*/ 953206 w 1795380"/>
                  <a:gd name="connsiteY938" fmla="*/ 525029 h 2587749"/>
                  <a:gd name="connsiteX939" fmla="*/ 955822 w 1795380"/>
                  <a:gd name="connsiteY939" fmla="*/ 532227 h 2587749"/>
                  <a:gd name="connsiteX940" fmla="*/ 952552 w 1795380"/>
                  <a:gd name="connsiteY940" fmla="*/ 541389 h 2587749"/>
                  <a:gd name="connsiteX941" fmla="*/ 963669 w 1795380"/>
                  <a:gd name="connsiteY941" fmla="*/ 540734 h 2587749"/>
                  <a:gd name="connsiteX942" fmla="*/ 971517 w 1795380"/>
                  <a:gd name="connsiteY942" fmla="*/ 540734 h 2587749"/>
                  <a:gd name="connsiteX943" fmla="*/ 977403 w 1795380"/>
                  <a:gd name="connsiteY943" fmla="*/ 547933 h 2587749"/>
                  <a:gd name="connsiteX944" fmla="*/ 966285 w 1795380"/>
                  <a:gd name="connsiteY944" fmla="*/ 547933 h 2587749"/>
                  <a:gd name="connsiteX945" fmla="*/ 957130 w 1795380"/>
                  <a:gd name="connsiteY945" fmla="*/ 555785 h 2587749"/>
                  <a:gd name="connsiteX946" fmla="*/ 966285 w 1795380"/>
                  <a:gd name="connsiteY946" fmla="*/ 562329 h 2587749"/>
                  <a:gd name="connsiteX947" fmla="*/ 978057 w 1795380"/>
                  <a:gd name="connsiteY947" fmla="*/ 566910 h 2587749"/>
                  <a:gd name="connsiteX948" fmla="*/ 960400 w 1795380"/>
                  <a:gd name="connsiteY948" fmla="*/ 564947 h 2587749"/>
                  <a:gd name="connsiteX949" fmla="*/ 951244 w 1795380"/>
                  <a:gd name="connsiteY949" fmla="*/ 562984 h 2587749"/>
                  <a:gd name="connsiteX950" fmla="*/ 942089 w 1795380"/>
                  <a:gd name="connsiteY950" fmla="*/ 572145 h 2587749"/>
                  <a:gd name="connsiteX951" fmla="*/ 944705 w 1795380"/>
                  <a:gd name="connsiteY951" fmla="*/ 576071 h 2587749"/>
                  <a:gd name="connsiteX952" fmla="*/ 955822 w 1795380"/>
                  <a:gd name="connsiteY952" fmla="*/ 576726 h 2587749"/>
                  <a:gd name="connsiteX953" fmla="*/ 959092 w 1795380"/>
                  <a:gd name="connsiteY953" fmla="*/ 581961 h 2587749"/>
                  <a:gd name="connsiteX954" fmla="*/ 969555 w 1795380"/>
                  <a:gd name="connsiteY954" fmla="*/ 587850 h 2587749"/>
                  <a:gd name="connsiteX955" fmla="*/ 959092 w 1795380"/>
                  <a:gd name="connsiteY955" fmla="*/ 587196 h 2587749"/>
                  <a:gd name="connsiteX956" fmla="*/ 949283 w 1795380"/>
                  <a:gd name="connsiteY956" fmla="*/ 580652 h 2587749"/>
                  <a:gd name="connsiteX957" fmla="*/ 939473 w 1795380"/>
                  <a:gd name="connsiteY957" fmla="*/ 583270 h 2587749"/>
                  <a:gd name="connsiteX958" fmla="*/ 931626 w 1795380"/>
                  <a:gd name="connsiteY958" fmla="*/ 591777 h 2587749"/>
                  <a:gd name="connsiteX959" fmla="*/ 927702 w 1795380"/>
                  <a:gd name="connsiteY959" fmla="*/ 583270 h 2587749"/>
                  <a:gd name="connsiteX960" fmla="*/ 918546 w 1795380"/>
                  <a:gd name="connsiteY960" fmla="*/ 589814 h 2587749"/>
                  <a:gd name="connsiteX961" fmla="*/ 906121 w 1795380"/>
                  <a:gd name="connsiteY961" fmla="*/ 596358 h 2587749"/>
                  <a:gd name="connsiteX962" fmla="*/ 900889 w 1795380"/>
                  <a:gd name="connsiteY962" fmla="*/ 604865 h 2587749"/>
                  <a:gd name="connsiteX963" fmla="*/ 896311 w 1795380"/>
                  <a:gd name="connsiteY963" fmla="*/ 614026 h 2587749"/>
                  <a:gd name="connsiteX964" fmla="*/ 903505 w 1795380"/>
                  <a:gd name="connsiteY964" fmla="*/ 615989 h 2587749"/>
                  <a:gd name="connsiteX965" fmla="*/ 900235 w 1795380"/>
                  <a:gd name="connsiteY965" fmla="*/ 620570 h 2587749"/>
                  <a:gd name="connsiteX966" fmla="*/ 892388 w 1795380"/>
                  <a:gd name="connsiteY966" fmla="*/ 621879 h 2587749"/>
                  <a:gd name="connsiteX967" fmla="*/ 896966 w 1795380"/>
                  <a:gd name="connsiteY967" fmla="*/ 628423 h 2587749"/>
                  <a:gd name="connsiteX968" fmla="*/ 896966 w 1795380"/>
                  <a:gd name="connsiteY968" fmla="*/ 638238 h 2587749"/>
                  <a:gd name="connsiteX969" fmla="*/ 912661 w 1795380"/>
                  <a:gd name="connsiteY969" fmla="*/ 633658 h 2587749"/>
                  <a:gd name="connsiteX970" fmla="*/ 921162 w 1795380"/>
                  <a:gd name="connsiteY970" fmla="*/ 631040 h 2587749"/>
                  <a:gd name="connsiteX971" fmla="*/ 930971 w 1795380"/>
                  <a:gd name="connsiteY971" fmla="*/ 622533 h 2587749"/>
                  <a:gd name="connsiteX972" fmla="*/ 937511 w 1795380"/>
                  <a:gd name="connsiteY972" fmla="*/ 626459 h 2587749"/>
                  <a:gd name="connsiteX973" fmla="*/ 932934 w 1795380"/>
                  <a:gd name="connsiteY973" fmla="*/ 633658 h 2587749"/>
                  <a:gd name="connsiteX974" fmla="*/ 951244 w 1795380"/>
                  <a:gd name="connsiteY974" fmla="*/ 627768 h 2587749"/>
                  <a:gd name="connsiteX975" fmla="*/ 959092 w 1795380"/>
                  <a:gd name="connsiteY975" fmla="*/ 618607 h 2587749"/>
                  <a:gd name="connsiteX976" fmla="*/ 968247 w 1795380"/>
                  <a:gd name="connsiteY976" fmla="*/ 614680 h 2587749"/>
                  <a:gd name="connsiteX977" fmla="*/ 965632 w 1795380"/>
                  <a:gd name="connsiteY977" fmla="*/ 623188 h 2587749"/>
                  <a:gd name="connsiteX978" fmla="*/ 974787 w 1795380"/>
                  <a:gd name="connsiteY978" fmla="*/ 627114 h 2587749"/>
                  <a:gd name="connsiteX979" fmla="*/ 987212 w 1795380"/>
                  <a:gd name="connsiteY979" fmla="*/ 633003 h 2587749"/>
                  <a:gd name="connsiteX980" fmla="*/ 989174 w 1795380"/>
                  <a:gd name="connsiteY980" fmla="*/ 636275 h 2587749"/>
                  <a:gd name="connsiteX981" fmla="*/ 971517 w 1795380"/>
                  <a:gd name="connsiteY981" fmla="*/ 631040 h 2587749"/>
                  <a:gd name="connsiteX982" fmla="*/ 962362 w 1795380"/>
                  <a:gd name="connsiteY982" fmla="*/ 630386 h 2587749"/>
                  <a:gd name="connsiteX983" fmla="*/ 957130 w 1795380"/>
                  <a:gd name="connsiteY983" fmla="*/ 636930 h 2587749"/>
                  <a:gd name="connsiteX984" fmla="*/ 972171 w 1795380"/>
                  <a:gd name="connsiteY984" fmla="*/ 646746 h 2587749"/>
                  <a:gd name="connsiteX985" fmla="*/ 954514 w 1795380"/>
                  <a:gd name="connsiteY985" fmla="*/ 641510 h 2587749"/>
                  <a:gd name="connsiteX986" fmla="*/ 952552 w 1795380"/>
                  <a:gd name="connsiteY986" fmla="*/ 650017 h 2587749"/>
                  <a:gd name="connsiteX987" fmla="*/ 958438 w 1795380"/>
                  <a:gd name="connsiteY987" fmla="*/ 661142 h 2587749"/>
                  <a:gd name="connsiteX988" fmla="*/ 963016 w 1795380"/>
                  <a:gd name="connsiteY988" fmla="*/ 667032 h 2587749"/>
                  <a:gd name="connsiteX989" fmla="*/ 961708 w 1795380"/>
                  <a:gd name="connsiteY989" fmla="*/ 672921 h 2587749"/>
                  <a:gd name="connsiteX990" fmla="*/ 959746 w 1795380"/>
                  <a:gd name="connsiteY990" fmla="*/ 681428 h 2587749"/>
                  <a:gd name="connsiteX991" fmla="*/ 957130 w 1795380"/>
                  <a:gd name="connsiteY991" fmla="*/ 669649 h 2587749"/>
                  <a:gd name="connsiteX992" fmla="*/ 951898 w 1795380"/>
                  <a:gd name="connsiteY992" fmla="*/ 659179 h 2587749"/>
                  <a:gd name="connsiteX993" fmla="*/ 945359 w 1795380"/>
                  <a:gd name="connsiteY993" fmla="*/ 647400 h 2587749"/>
                  <a:gd name="connsiteX994" fmla="*/ 936857 w 1795380"/>
                  <a:gd name="connsiteY994" fmla="*/ 649363 h 2587749"/>
                  <a:gd name="connsiteX995" fmla="*/ 929010 w 1795380"/>
                  <a:gd name="connsiteY995" fmla="*/ 653944 h 2587749"/>
                  <a:gd name="connsiteX996" fmla="*/ 921162 w 1795380"/>
                  <a:gd name="connsiteY996" fmla="*/ 655253 h 2587749"/>
                  <a:gd name="connsiteX997" fmla="*/ 924432 w 1795380"/>
                  <a:gd name="connsiteY997" fmla="*/ 646746 h 2587749"/>
                  <a:gd name="connsiteX998" fmla="*/ 913969 w 1795380"/>
                  <a:gd name="connsiteY998" fmla="*/ 642819 h 2587749"/>
                  <a:gd name="connsiteX999" fmla="*/ 901543 w 1795380"/>
                  <a:gd name="connsiteY999" fmla="*/ 644128 h 2587749"/>
                  <a:gd name="connsiteX1000" fmla="*/ 893042 w 1795380"/>
                  <a:gd name="connsiteY1000" fmla="*/ 650017 h 2587749"/>
                  <a:gd name="connsiteX1001" fmla="*/ 884540 w 1795380"/>
                  <a:gd name="connsiteY1001" fmla="*/ 653289 h 2587749"/>
                  <a:gd name="connsiteX1002" fmla="*/ 889772 w 1795380"/>
                  <a:gd name="connsiteY1002" fmla="*/ 659833 h 2587749"/>
                  <a:gd name="connsiteX1003" fmla="*/ 904813 w 1795380"/>
                  <a:gd name="connsiteY1003" fmla="*/ 665723 h 2587749"/>
                  <a:gd name="connsiteX1004" fmla="*/ 910045 w 1795380"/>
                  <a:gd name="connsiteY1004" fmla="*/ 674230 h 2587749"/>
                  <a:gd name="connsiteX1005" fmla="*/ 916585 w 1795380"/>
                  <a:gd name="connsiteY1005" fmla="*/ 684700 h 2587749"/>
                  <a:gd name="connsiteX1006" fmla="*/ 924432 w 1795380"/>
                  <a:gd name="connsiteY1006" fmla="*/ 689935 h 2587749"/>
                  <a:gd name="connsiteX1007" fmla="*/ 911353 w 1795380"/>
                  <a:gd name="connsiteY1007" fmla="*/ 686009 h 2587749"/>
                  <a:gd name="connsiteX1008" fmla="*/ 904159 w 1795380"/>
                  <a:gd name="connsiteY1008" fmla="*/ 688626 h 2587749"/>
                  <a:gd name="connsiteX1009" fmla="*/ 896311 w 1795380"/>
                  <a:gd name="connsiteY1009" fmla="*/ 689935 h 2587749"/>
                  <a:gd name="connsiteX1010" fmla="*/ 891080 w 1795380"/>
                  <a:gd name="connsiteY1010" fmla="*/ 696479 h 2587749"/>
                  <a:gd name="connsiteX1011" fmla="*/ 889118 w 1795380"/>
                  <a:gd name="connsiteY1011" fmla="*/ 701714 h 2587749"/>
                  <a:gd name="connsiteX1012" fmla="*/ 898273 w 1795380"/>
                  <a:gd name="connsiteY1012" fmla="*/ 698442 h 2587749"/>
                  <a:gd name="connsiteX1013" fmla="*/ 902197 w 1795380"/>
                  <a:gd name="connsiteY1013" fmla="*/ 696479 h 2587749"/>
                  <a:gd name="connsiteX1014" fmla="*/ 909391 w 1795380"/>
                  <a:gd name="connsiteY1014" fmla="*/ 703677 h 2587749"/>
                  <a:gd name="connsiteX1015" fmla="*/ 919854 w 1795380"/>
                  <a:gd name="connsiteY1015" fmla="*/ 703677 h 2587749"/>
                  <a:gd name="connsiteX1016" fmla="*/ 915277 w 1795380"/>
                  <a:gd name="connsiteY1016" fmla="*/ 708258 h 2587749"/>
                  <a:gd name="connsiteX1017" fmla="*/ 902197 w 1795380"/>
                  <a:gd name="connsiteY1017" fmla="*/ 704986 h 2587749"/>
                  <a:gd name="connsiteX1018" fmla="*/ 896966 w 1795380"/>
                  <a:gd name="connsiteY1018" fmla="*/ 709567 h 2587749"/>
                  <a:gd name="connsiteX1019" fmla="*/ 903505 w 1795380"/>
                  <a:gd name="connsiteY1019" fmla="*/ 716765 h 2587749"/>
                  <a:gd name="connsiteX1020" fmla="*/ 904159 w 1795380"/>
                  <a:gd name="connsiteY1020" fmla="*/ 722000 h 2587749"/>
                  <a:gd name="connsiteX1021" fmla="*/ 908083 w 1795380"/>
                  <a:gd name="connsiteY1021" fmla="*/ 726581 h 2587749"/>
                  <a:gd name="connsiteX1022" fmla="*/ 904159 w 1795380"/>
                  <a:gd name="connsiteY1022" fmla="*/ 729853 h 2587749"/>
                  <a:gd name="connsiteX1023" fmla="*/ 904159 w 1795380"/>
                  <a:gd name="connsiteY1023" fmla="*/ 735088 h 2587749"/>
                  <a:gd name="connsiteX1024" fmla="*/ 896311 w 1795380"/>
                  <a:gd name="connsiteY1024" fmla="*/ 729199 h 2587749"/>
                  <a:gd name="connsiteX1025" fmla="*/ 889118 w 1795380"/>
                  <a:gd name="connsiteY1025" fmla="*/ 719383 h 2587749"/>
                  <a:gd name="connsiteX1026" fmla="*/ 891734 w 1795380"/>
                  <a:gd name="connsiteY1026" fmla="*/ 732471 h 2587749"/>
                  <a:gd name="connsiteX1027" fmla="*/ 893042 w 1795380"/>
                  <a:gd name="connsiteY1027" fmla="*/ 740978 h 2587749"/>
                  <a:gd name="connsiteX1028" fmla="*/ 902197 w 1795380"/>
                  <a:gd name="connsiteY1028" fmla="*/ 746867 h 2587749"/>
                  <a:gd name="connsiteX1029" fmla="*/ 907429 w 1795380"/>
                  <a:gd name="connsiteY1029" fmla="*/ 755374 h 2587749"/>
                  <a:gd name="connsiteX1030" fmla="*/ 893042 w 1795380"/>
                  <a:gd name="connsiteY1030" fmla="*/ 747521 h 2587749"/>
                  <a:gd name="connsiteX1031" fmla="*/ 887156 w 1795380"/>
                  <a:gd name="connsiteY1031" fmla="*/ 742286 h 2587749"/>
                  <a:gd name="connsiteX1032" fmla="*/ 883886 w 1795380"/>
                  <a:gd name="connsiteY1032" fmla="*/ 726581 h 2587749"/>
                  <a:gd name="connsiteX1033" fmla="*/ 877347 w 1795380"/>
                  <a:gd name="connsiteY1033" fmla="*/ 716111 h 2587749"/>
                  <a:gd name="connsiteX1034" fmla="*/ 876039 w 1795380"/>
                  <a:gd name="connsiteY1034" fmla="*/ 694516 h 2587749"/>
                  <a:gd name="connsiteX1035" fmla="*/ 871461 w 1795380"/>
                  <a:gd name="connsiteY1035" fmla="*/ 689935 h 2587749"/>
                  <a:gd name="connsiteX1036" fmla="*/ 861652 w 1795380"/>
                  <a:gd name="connsiteY1036" fmla="*/ 687318 h 2587749"/>
                  <a:gd name="connsiteX1037" fmla="*/ 859036 w 1795380"/>
                  <a:gd name="connsiteY1037" fmla="*/ 693862 h 2587749"/>
                  <a:gd name="connsiteX1038" fmla="*/ 863613 w 1795380"/>
                  <a:gd name="connsiteY1038" fmla="*/ 698442 h 2587749"/>
                  <a:gd name="connsiteX1039" fmla="*/ 859690 w 1795380"/>
                  <a:gd name="connsiteY1039" fmla="*/ 704986 h 2587749"/>
                  <a:gd name="connsiteX1040" fmla="*/ 855766 w 1795380"/>
                  <a:gd name="connsiteY1040" fmla="*/ 708258 h 2587749"/>
                  <a:gd name="connsiteX1041" fmla="*/ 849226 w 1795380"/>
                  <a:gd name="connsiteY1041" fmla="*/ 712184 h 2587749"/>
                  <a:gd name="connsiteX1042" fmla="*/ 840071 w 1795380"/>
                  <a:gd name="connsiteY1042" fmla="*/ 717420 h 2587749"/>
                  <a:gd name="connsiteX1043" fmla="*/ 853150 w 1795380"/>
                  <a:gd name="connsiteY1043" fmla="*/ 720691 h 2587749"/>
                  <a:gd name="connsiteX1044" fmla="*/ 860998 w 1795380"/>
                  <a:gd name="connsiteY1044" fmla="*/ 718728 h 2587749"/>
                  <a:gd name="connsiteX1045" fmla="*/ 870153 w 1795380"/>
                  <a:gd name="connsiteY1045" fmla="*/ 726581 h 2587749"/>
                  <a:gd name="connsiteX1046" fmla="*/ 865575 w 1795380"/>
                  <a:gd name="connsiteY1046" fmla="*/ 733125 h 2587749"/>
                  <a:gd name="connsiteX1047" fmla="*/ 863613 w 1795380"/>
                  <a:gd name="connsiteY1047" fmla="*/ 740323 h 2587749"/>
                  <a:gd name="connsiteX1048" fmla="*/ 853150 w 1795380"/>
                  <a:gd name="connsiteY1048" fmla="*/ 732471 h 2587749"/>
                  <a:gd name="connsiteX1049" fmla="*/ 843995 w 1795380"/>
                  <a:gd name="connsiteY1049" fmla="*/ 740978 h 2587749"/>
                  <a:gd name="connsiteX1050" fmla="*/ 833531 w 1795380"/>
                  <a:gd name="connsiteY1050" fmla="*/ 742941 h 2587749"/>
                  <a:gd name="connsiteX1051" fmla="*/ 825030 w 1795380"/>
                  <a:gd name="connsiteY1051" fmla="*/ 750139 h 2587749"/>
                  <a:gd name="connsiteX1052" fmla="*/ 817836 w 1795380"/>
                  <a:gd name="connsiteY1052" fmla="*/ 756029 h 2587749"/>
                  <a:gd name="connsiteX1053" fmla="*/ 815220 w 1795380"/>
                  <a:gd name="connsiteY1053" fmla="*/ 751448 h 2587749"/>
                  <a:gd name="connsiteX1054" fmla="*/ 809989 w 1795380"/>
                  <a:gd name="connsiteY1054" fmla="*/ 758646 h 2587749"/>
                  <a:gd name="connsiteX1055" fmla="*/ 801487 w 1795380"/>
                  <a:gd name="connsiteY1055" fmla="*/ 759955 h 2587749"/>
                  <a:gd name="connsiteX1056" fmla="*/ 788408 w 1795380"/>
                  <a:gd name="connsiteY1056" fmla="*/ 763881 h 2587749"/>
                  <a:gd name="connsiteX1057" fmla="*/ 792986 w 1795380"/>
                  <a:gd name="connsiteY1057" fmla="*/ 769771 h 2587749"/>
                  <a:gd name="connsiteX1058" fmla="*/ 799525 w 1795380"/>
                  <a:gd name="connsiteY1058" fmla="*/ 773697 h 2587749"/>
                  <a:gd name="connsiteX1059" fmla="*/ 806065 w 1795380"/>
                  <a:gd name="connsiteY1059" fmla="*/ 769771 h 2587749"/>
                  <a:gd name="connsiteX1060" fmla="*/ 808681 w 1795380"/>
                  <a:gd name="connsiteY1060" fmla="*/ 774351 h 2587749"/>
                  <a:gd name="connsiteX1061" fmla="*/ 813259 w 1795380"/>
                  <a:gd name="connsiteY1061" fmla="*/ 774351 h 2587749"/>
                  <a:gd name="connsiteX1062" fmla="*/ 809335 w 1795380"/>
                  <a:gd name="connsiteY1062" fmla="*/ 778278 h 2587749"/>
                  <a:gd name="connsiteX1063" fmla="*/ 802141 w 1795380"/>
                  <a:gd name="connsiteY1063" fmla="*/ 778932 h 2587749"/>
                  <a:gd name="connsiteX1064" fmla="*/ 797564 w 1795380"/>
                  <a:gd name="connsiteY1064" fmla="*/ 782204 h 2587749"/>
                  <a:gd name="connsiteX1065" fmla="*/ 796256 w 1795380"/>
                  <a:gd name="connsiteY1065" fmla="*/ 787439 h 2587749"/>
                  <a:gd name="connsiteX1066" fmla="*/ 791024 w 1795380"/>
                  <a:gd name="connsiteY1066" fmla="*/ 792020 h 2587749"/>
                  <a:gd name="connsiteX1067" fmla="*/ 801487 w 1795380"/>
                  <a:gd name="connsiteY1067" fmla="*/ 794637 h 2587749"/>
                  <a:gd name="connsiteX1068" fmla="*/ 818490 w 1795380"/>
                  <a:gd name="connsiteY1068" fmla="*/ 782204 h 2587749"/>
                  <a:gd name="connsiteX1069" fmla="*/ 823068 w 1795380"/>
                  <a:gd name="connsiteY1069" fmla="*/ 775006 h 2587749"/>
                  <a:gd name="connsiteX1070" fmla="*/ 830915 w 1795380"/>
                  <a:gd name="connsiteY1070" fmla="*/ 765844 h 2587749"/>
                  <a:gd name="connsiteX1071" fmla="*/ 832223 w 1795380"/>
                  <a:gd name="connsiteY1071" fmla="*/ 757337 h 2587749"/>
                  <a:gd name="connsiteX1072" fmla="*/ 837455 w 1795380"/>
                  <a:gd name="connsiteY1072" fmla="*/ 757337 h 2587749"/>
                  <a:gd name="connsiteX1073" fmla="*/ 838109 w 1795380"/>
                  <a:gd name="connsiteY1073" fmla="*/ 766499 h 2587749"/>
                  <a:gd name="connsiteX1074" fmla="*/ 855766 w 1795380"/>
                  <a:gd name="connsiteY1074" fmla="*/ 771079 h 2587749"/>
                  <a:gd name="connsiteX1075" fmla="*/ 864921 w 1795380"/>
                  <a:gd name="connsiteY1075" fmla="*/ 777623 h 2587749"/>
                  <a:gd name="connsiteX1076" fmla="*/ 866229 w 1795380"/>
                  <a:gd name="connsiteY1076" fmla="*/ 782858 h 2587749"/>
                  <a:gd name="connsiteX1077" fmla="*/ 857728 w 1795380"/>
                  <a:gd name="connsiteY1077" fmla="*/ 776969 h 2587749"/>
                  <a:gd name="connsiteX1078" fmla="*/ 846611 w 1795380"/>
                  <a:gd name="connsiteY1078" fmla="*/ 772388 h 2587749"/>
                  <a:gd name="connsiteX1079" fmla="*/ 836801 w 1795380"/>
                  <a:gd name="connsiteY1079" fmla="*/ 774351 h 2587749"/>
                  <a:gd name="connsiteX1080" fmla="*/ 845303 w 1795380"/>
                  <a:gd name="connsiteY1080" fmla="*/ 780241 h 2587749"/>
                  <a:gd name="connsiteX1081" fmla="*/ 853150 w 1795380"/>
                  <a:gd name="connsiteY1081" fmla="*/ 785476 h 2587749"/>
                  <a:gd name="connsiteX1082" fmla="*/ 845303 w 1795380"/>
                  <a:gd name="connsiteY1082" fmla="*/ 785476 h 2587749"/>
                  <a:gd name="connsiteX1083" fmla="*/ 836801 w 1795380"/>
                  <a:gd name="connsiteY1083" fmla="*/ 783513 h 2587749"/>
                  <a:gd name="connsiteX1084" fmla="*/ 828954 w 1795380"/>
                  <a:gd name="connsiteY1084" fmla="*/ 780241 h 2587749"/>
                  <a:gd name="connsiteX1085" fmla="*/ 830262 w 1795380"/>
                  <a:gd name="connsiteY1085" fmla="*/ 786785 h 2587749"/>
                  <a:gd name="connsiteX1086" fmla="*/ 823068 w 1795380"/>
                  <a:gd name="connsiteY1086" fmla="*/ 792020 h 2587749"/>
                  <a:gd name="connsiteX1087" fmla="*/ 827646 w 1795380"/>
                  <a:gd name="connsiteY1087" fmla="*/ 797255 h 2587749"/>
                  <a:gd name="connsiteX1088" fmla="*/ 843341 w 1795380"/>
                  <a:gd name="connsiteY1088" fmla="*/ 803799 h 2587749"/>
                  <a:gd name="connsiteX1089" fmla="*/ 834839 w 1795380"/>
                  <a:gd name="connsiteY1089" fmla="*/ 803799 h 2587749"/>
                  <a:gd name="connsiteX1090" fmla="*/ 825684 w 1795380"/>
                  <a:gd name="connsiteY1090" fmla="*/ 803799 h 2587749"/>
                  <a:gd name="connsiteX1091" fmla="*/ 828300 w 1795380"/>
                  <a:gd name="connsiteY1091" fmla="*/ 811652 h 2587749"/>
                  <a:gd name="connsiteX1092" fmla="*/ 840071 w 1795380"/>
                  <a:gd name="connsiteY1092" fmla="*/ 813615 h 2587749"/>
                  <a:gd name="connsiteX1093" fmla="*/ 847918 w 1795380"/>
                  <a:gd name="connsiteY1093" fmla="*/ 815578 h 2587749"/>
                  <a:gd name="connsiteX1094" fmla="*/ 863613 w 1795380"/>
                  <a:gd name="connsiteY1094" fmla="*/ 803799 h 2587749"/>
                  <a:gd name="connsiteX1095" fmla="*/ 873423 w 1795380"/>
                  <a:gd name="connsiteY1095" fmla="*/ 802490 h 2587749"/>
                  <a:gd name="connsiteX1096" fmla="*/ 858382 w 1795380"/>
                  <a:gd name="connsiteY1096" fmla="*/ 811652 h 2587749"/>
                  <a:gd name="connsiteX1097" fmla="*/ 851842 w 1795380"/>
                  <a:gd name="connsiteY1097" fmla="*/ 820159 h 2587749"/>
                  <a:gd name="connsiteX1098" fmla="*/ 852496 w 1795380"/>
                  <a:gd name="connsiteY1098" fmla="*/ 825394 h 2587749"/>
                  <a:gd name="connsiteX1099" fmla="*/ 851842 w 1795380"/>
                  <a:gd name="connsiteY1099" fmla="*/ 832592 h 2587749"/>
                  <a:gd name="connsiteX1100" fmla="*/ 862960 w 1795380"/>
                  <a:gd name="connsiteY1100" fmla="*/ 829975 h 2587749"/>
                  <a:gd name="connsiteX1101" fmla="*/ 862306 w 1795380"/>
                  <a:gd name="connsiteY1101" fmla="*/ 837173 h 2587749"/>
                  <a:gd name="connsiteX1102" fmla="*/ 869499 w 1795380"/>
                  <a:gd name="connsiteY1102" fmla="*/ 844371 h 2587749"/>
                  <a:gd name="connsiteX1103" fmla="*/ 860344 w 1795380"/>
                  <a:gd name="connsiteY1103" fmla="*/ 840445 h 2587749"/>
                  <a:gd name="connsiteX1104" fmla="*/ 854458 w 1795380"/>
                  <a:gd name="connsiteY1104" fmla="*/ 846334 h 2587749"/>
                  <a:gd name="connsiteX1105" fmla="*/ 847918 w 1795380"/>
                  <a:gd name="connsiteY1105" fmla="*/ 834555 h 2587749"/>
                  <a:gd name="connsiteX1106" fmla="*/ 841379 w 1795380"/>
                  <a:gd name="connsiteY1106" fmla="*/ 822122 h 2587749"/>
                  <a:gd name="connsiteX1107" fmla="*/ 832223 w 1795380"/>
                  <a:gd name="connsiteY1107" fmla="*/ 823431 h 2587749"/>
                  <a:gd name="connsiteX1108" fmla="*/ 823068 w 1795380"/>
                  <a:gd name="connsiteY1108" fmla="*/ 831938 h 2587749"/>
                  <a:gd name="connsiteX1109" fmla="*/ 813913 w 1795380"/>
                  <a:gd name="connsiteY1109" fmla="*/ 831938 h 2587749"/>
                  <a:gd name="connsiteX1110" fmla="*/ 806719 w 1795380"/>
                  <a:gd name="connsiteY1110" fmla="*/ 836518 h 2587749"/>
                  <a:gd name="connsiteX1111" fmla="*/ 803449 w 1795380"/>
                  <a:gd name="connsiteY1111" fmla="*/ 842408 h 2587749"/>
                  <a:gd name="connsiteX1112" fmla="*/ 800179 w 1795380"/>
                  <a:gd name="connsiteY1112" fmla="*/ 835210 h 2587749"/>
                  <a:gd name="connsiteX1113" fmla="*/ 792986 w 1795380"/>
                  <a:gd name="connsiteY1113" fmla="*/ 835864 h 2587749"/>
                  <a:gd name="connsiteX1114" fmla="*/ 788408 w 1795380"/>
                  <a:gd name="connsiteY1114" fmla="*/ 835864 h 2587749"/>
                  <a:gd name="connsiteX1115" fmla="*/ 787754 w 1795380"/>
                  <a:gd name="connsiteY1115" fmla="*/ 845025 h 2587749"/>
                  <a:gd name="connsiteX1116" fmla="*/ 780561 w 1795380"/>
                  <a:gd name="connsiteY1116" fmla="*/ 854187 h 2587749"/>
                  <a:gd name="connsiteX1117" fmla="*/ 771405 w 1795380"/>
                  <a:gd name="connsiteY1117" fmla="*/ 862694 h 2587749"/>
                  <a:gd name="connsiteX1118" fmla="*/ 766173 w 1795380"/>
                  <a:gd name="connsiteY1118" fmla="*/ 869238 h 2587749"/>
                  <a:gd name="connsiteX1119" fmla="*/ 779253 w 1795380"/>
                  <a:gd name="connsiteY1119" fmla="*/ 865312 h 2587749"/>
                  <a:gd name="connsiteX1120" fmla="*/ 794294 w 1795380"/>
                  <a:gd name="connsiteY1120" fmla="*/ 858113 h 2587749"/>
                  <a:gd name="connsiteX1121" fmla="*/ 796910 w 1795380"/>
                  <a:gd name="connsiteY1121" fmla="*/ 867275 h 2587749"/>
                  <a:gd name="connsiteX1122" fmla="*/ 806065 w 1795380"/>
                  <a:gd name="connsiteY1122" fmla="*/ 860076 h 2587749"/>
                  <a:gd name="connsiteX1123" fmla="*/ 814566 w 1795380"/>
                  <a:gd name="connsiteY1123" fmla="*/ 861385 h 2587749"/>
                  <a:gd name="connsiteX1124" fmla="*/ 824376 w 1795380"/>
                  <a:gd name="connsiteY1124" fmla="*/ 854187 h 2587749"/>
                  <a:gd name="connsiteX1125" fmla="*/ 828300 w 1795380"/>
                  <a:gd name="connsiteY1125" fmla="*/ 863348 h 2587749"/>
                  <a:gd name="connsiteX1126" fmla="*/ 840725 w 1795380"/>
                  <a:gd name="connsiteY1126" fmla="*/ 864657 h 2587749"/>
                  <a:gd name="connsiteX1127" fmla="*/ 868191 w 1795380"/>
                  <a:gd name="connsiteY1127" fmla="*/ 870547 h 2587749"/>
                  <a:gd name="connsiteX1128" fmla="*/ 849226 w 1795380"/>
                  <a:gd name="connsiteY1128" fmla="*/ 870547 h 2587749"/>
                  <a:gd name="connsiteX1129" fmla="*/ 853150 w 1795380"/>
                  <a:gd name="connsiteY1129" fmla="*/ 879708 h 2587749"/>
                  <a:gd name="connsiteX1130" fmla="*/ 849880 w 1795380"/>
                  <a:gd name="connsiteY1130" fmla="*/ 886906 h 2587749"/>
                  <a:gd name="connsiteX1131" fmla="*/ 850534 w 1795380"/>
                  <a:gd name="connsiteY1131" fmla="*/ 894759 h 2587749"/>
                  <a:gd name="connsiteX1132" fmla="*/ 844649 w 1795380"/>
                  <a:gd name="connsiteY1132" fmla="*/ 890178 h 2587749"/>
                  <a:gd name="connsiteX1133" fmla="*/ 846611 w 1795380"/>
                  <a:gd name="connsiteY1133" fmla="*/ 881017 h 2587749"/>
                  <a:gd name="connsiteX1134" fmla="*/ 838763 w 1795380"/>
                  <a:gd name="connsiteY1134" fmla="*/ 877745 h 2587749"/>
                  <a:gd name="connsiteX1135" fmla="*/ 826992 w 1795380"/>
                  <a:gd name="connsiteY1135" fmla="*/ 875127 h 2587749"/>
                  <a:gd name="connsiteX1136" fmla="*/ 819144 w 1795380"/>
                  <a:gd name="connsiteY1136" fmla="*/ 872510 h 2587749"/>
                  <a:gd name="connsiteX1137" fmla="*/ 814566 w 1795380"/>
                  <a:gd name="connsiteY1137" fmla="*/ 882326 h 2587749"/>
                  <a:gd name="connsiteX1138" fmla="*/ 819144 w 1795380"/>
                  <a:gd name="connsiteY1138" fmla="*/ 890178 h 2587749"/>
                  <a:gd name="connsiteX1139" fmla="*/ 811297 w 1795380"/>
                  <a:gd name="connsiteY1139" fmla="*/ 884943 h 2587749"/>
                  <a:gd name="connsiteX1140" fmla="*/ 814566 w 1795380"/>
                  <a:gd name="connsiteY1140" fmla="*/ 871855 h 2587749"/>
                  <a:gd name="connsiteX1141" fmla="*/ 805411 w 1795380"/>
                  <a:gd name="connsiteY1141" fmla="*/ 873819 h 2587749"/>
                  <a:gd name="connsiteX1142" fmla="*/ 799525 w 1795380"/>
                  <a:gd name="connsiteY1142" fmla="*/ 877745 h 2587749"/>
                  <a:gd name="connsiteX1143" fmla="*/ 791678 w 1795380"/>
                  <a:gd name="connsiteY1143" fmla="*/ 877745 h 2587749"/>
                  <a:gd name="connsiteX1144" fmla="*/ 787754 w 1795380"/>
                  <a:gd name="connsiteY1144" fmla="*/ 884289 h 2587749"/>
                  <a:gd name="connsiteX1145" fmla="*/ 776637 w 1795380"/>
                  <a:gd name="connsiteY1145" fmla="*/ 884943 h 2587749"/>
                  <a:gd name="connsiteX1146" fmla="*/ 770751 w 1795380"/>
                  <a:gd name="connsiteY1146" fmla="*/ 888215 h 2587749"/>
                  <a:gd name="connsiteX1147" fmla="*/ 771405 w 1795380"/>
                  <a:gd name="connsiteY1147" fmla="*/ 894105 h 2587749"/>
                  <a:gd name="connsiteX1148" fmla="*/ 768135 w 1795380"/>
                  <a:gd name="connsiteY1148" fmla="*/ 898685 h 2587749"/>
                  <a:gd name="connsiteX1149" fmla="*/ 779907 w 1795380"/>
                  <a:gd name="connsiteY1149" fmla="*/ 901957 h 2587749"/>
                  <a:gd name="connsiteX1150" fmla="*/ 791024 w 1795380"/>
                  <a:gd name="connsiteY1150" fmla="*/ 906538 h 2587749"/>
                  <a:gd name="connsiteX1151" fmla="*/ 789716 w 1795380"/>
                  <a:gd name="connsiteY1151" fmla="*/ 912428 h 2587749"/>
                  <a:gd name="connsiteX1152" fmla="*/ 781215 w 1795380"/>
                  <a:gd name="connsiteY1152" fmla="*/ 907192 h 2587749"/>
                  <a:gd name="connsiteX1153" fmla="*/ 769443 w 1795380"/>
                  <a:gd name="connsiteY1153" fmla="*/ 905884 h 2587749"/>
                  <a:gd name="connsiteX1154" fmla="*/ 768135 w 1795380"/>
                  <a:gd name="connsiteY1154" fmla="*/ 914391 h 2587749"/>
                  <a:gd name="connsiteX1155" fmla="*/ 766173 w 1795380"/>
                  <a:gd name="connsiteY1155" fmla="*/ 921589 h 2587749"/>
                  <a:gd name="connsiteX1156" fmla="*/ 760288 w 1795380"/>
                  <a:gd name="connsiteY1156" fmla="*/ 922898 h 2587749"/>
                  <a:gd name="connsiteX1157" fmla="*/ 757672 w 1795380"/>
                  <a:gd name="connsiteY1157" fmla="*/ 918971 h 2587749"/>
                  <a:gd name="connsiteX1158" fmla="*/ 751786 w 1795380"/>
                  <a:gd name="connsiteY1158" fmla="*/ 909810 h 2587749"/>
                  <a:gd name="connsiteX1159" fmla="*/ 755056 w 1795380"/>
                  <a:gd name="connsiteY1159" fmla="*/ 918971 h 2587749"/>
                  <a:gd name="connsiteX1160" fmla="*/ 753094 w 1795380"/>
                  <a:gd name="connsiteY1160" fmla="*/ 922898 h 2587749"/>
                  <a:gd name="connsiteX1161" fmla="*/ 745247 w 1795380"/>
                  <a:gd name="connsiteY1161" fmla="*/ 927479 h 2587749"/>
                  <a:gd name="connsiteX1162" fmla="*/ 738707 w 1795380"/>
                  <a:gd name="connsiteY1162" fmla="*/ 926170 h 2587749"/>
                  <a:gd name="connsiteX1163" fmla="*/ 731513 w 1795380"/>
                  <a:gd name="connsiteY1163" fmla="*/ 928787 h 2587749"/>
                  <a:gd name="connsiteX1164" fmla="*/ 723012 w 1795380"/>
                  <a:gd name="connsiteY1164" fmla="*/ 930096 h 2587749"/>
                  <a:gd name="connsiteX1165" fmla="*/ 712549 w 1795380"/>
                  <a:gd name="connsiteY1165" fmla="*/ 930750 h 2587749"/>
                  <a:gd name="connsiteX1166" fmla="*/ 716472 w 1795380"/>
                  <a:gd name="connsiteY1166" fmla="*/ 937294 h 2587749"/>
                  <a:gd name="connsiteX1167" fmla="*/ 723012 w 1795380"/>
                  <a:gd name="connsiteY1167" fmla="*/ 939912 h 2587749"/>
                  <a:gd name="connsiteX1168" fmla="*/ 727590 w 1795380"/>
                  <a:gd name="connsiteY1168" fmla="*/ 944493 h 2587749"/>
                  <a:gd name="connsiteX1169" fmla="*/ 732167 w 1795380"/>
                  <a:gd name="connsiteY1169" fmla="*/ 948419 h 2587749"/>
                  <a:gd name="connsiteX1170" fmla="*/ 736091 w 1795380"/>
                  <a:gd name="connsiteY1170" fmla="*/ 954963 h 2587749"/>
                  <a:gd name="connsiteX1171" fmla="*/ 747209 w 1795380"/>
                  <a:gd name="connsiteY1171" fmla="*/ 954963 h 2587749"/>
                  <a:gd name="connsiteX1172" fmla="*/ 740669 w 1795380"/>
                  <a:gd name="connsiteY1172" fmla="*/ 958889 h 2587749"/>
                  <a:gd name="connsiteX1173" fmla="*/ 729551 w 1795380"/>
                  <a:gd name="connsiteY1173" fmla="*/ 957580 h 2587749"/>
                  <a:gd name="connsiteX1174" fmla="*/ 717126 w 1795380"/>
                  <a:gd name="connsiteY1174" fmla="*/ 957580 h 2587749"/>
                  <a:gd name="connsiteX1175" fmla="*/ 714510 w 1795380"/>
                  <a:gd name="connsiteY1175" fmla="*/ 961507 h 2587749"/>
                  <a:gd name="connsiteX1176" fmla="*/ 730205 w 1795380"/>
                  <a:gd name="connsiteY1176" fmla="*/ 964124 h 2587749"/>
                  <a:gd name="connsiteX1177" fmla="*/ 721050 w 1795380"/>
                  <a:gd name="connsiteY1177" fmla="*/ 966742 h 2587749"/>
                  <a:gd name="connsiteX1178" fmla="*/ 716472 w 1795380"/>
                  <a:gd name="connsiteY1178" fmla="*/ 971977 h 2587749"/>
                  <a:gd name="connsiteX1179" fmla="*/ 730205 w 1795380"/>
                  <a:gd name="connsiteY1179" fmla="*/ 971977 h 2587749"/>
                  <a:gd name="connsiteX1180" fmla="*/ 739361 w 1795380"/>
                  <a:gd name="connsiteY1180" fmla="*/ 971977 h 2587749"/>
                  <a:gd name="connsiteX1181" fmla="*/ 727590 w 1795380"/>
                  <a:gd name="connsiteY1181" fmla="*/ 975249 h 2587749"/>
                  <a:gd name="connsiteX1182" fmla="*/ 719088 w 1795380"/>
                  <a:gd name="connsiteY1182" fmla="*/ 978521 h 2587749"/>
                  <a:gd name="connsiteX1183" fmla="*/ 702085 w 1795380"/>
                  <a:gd name="connsiteY1183" fmla="*/ 973286 h 2587749"/>
                  <a:gd name="connsiteX1184" fmla="*/ 692930 w 1795380"/>
                  <a:gd name="connsiteY1184" fmla="*/ 976558 h 2587749"/>
                  <a:gd name="connsiteX1185" fmla="*/ 707317 w 1795380"/>
                  <a:gd name="connsiteY1185" fmla="*/ 979830 h 2587749"/>
                  <a:gd name="connsiteX1186" fmla="*/ 719088 w 1795380"/>
                  <a:gd name="connsiteY1186" fmla="*/ 985065 h 2587749"/>
                  <a:gd name="connsiteX1187" fmla="*/ 709933 w 1795380"/>
                  <a:gd name="connsiteY1187" fmla="*/ 985065 h 2587749"/>
                  <a:gd name="connsiteX1188" fmla="*/ 705355 w 1795380"/>
                  <a:gd name="connsiteY1188" fmla="*/ 987682 h 2587749"/>
                  <a:gd name="connsiteX1189" fmla="*/ 697507 w 1795380"/>
                  <a:gd name="connsiteY1189" fmla="*/ 992263 h 2587749"/>
                  <a:gd name="connsiteX1190" fmla="*/ 696200 w 1795380"/>
                  <a:gd name="connsiteY1190" fmla="*/ 998153 h 2587749"/>
                  <a:gd name="connsiteX1191" fmla="*/ 694238 w 1795380"/>
                  <a:gd name="connsiteY1191" fmla="*/ 1003388 h 2587749"/>
                  <a:gd name="connsiteX1192" fmla="*/ 699469 w 1795380"/>
                  <a:gd name="connsiteY1192" fmla="*/ 1005351 h 2587749"/>
                  <a:gd name="connsiteX1193" fmla="*/ 709279 w 1795380"/>
                  <a:gd name="connsiteY1193" fmla="*/ 1002733 h 2587749"/>
                  <a:gd name="connsiteX1194" fmla="*/ 728898 w 1795380"/>
                  <a:gd name="connsiteY1194" fmla="*/ 990954 h 2587749"/>
                  <a:gd name="connsiteX1195" fmla="*/ 722358 w 1795380"/>
                  <a:gd name="connsiteY1195" fmla="*/ 996189 h 2587749"/>
                  <a:gd name="connsiteX1196" fmla="*/ 714510 w 1795380"/>
                  <a:gd name="connsiteY1196" fmla="*/ 1002733 h 2587749"/>
                  <a:gd name="connsiteX1197" fmla="*/ 726282 w 1795380"/>
                  <a:gd name="connsiteY1197" fmla="*/ 1007314 h 2587749"/>
                  <a:gd name="connsiteX1198" fmla="*/ 713856 w 1795380"/>
                  <a:gd name="connsiteY1198" fmla="*/ 1006660 h 2587749"/>
                  <a:gd name="connsiteX1199" fmla="*/ 701431 w 1795380"/>
                  <a:gd name="connsiteY1199" fmla="*/ 1009932 h 2587749"/>
                  <a:gd name="connsiteX1200" fmla="*/ 701431 w 1795380"/>
                  <a:gd name="connsiteY1200" fmla="*/ 1017784 h 2587749"/>
                  <a:gd name="connsiteX1201" fmla="*/ 709933 w 1795380"/>
                  <a:gd name="connsiteY1201" fmla="*/ 1021056 h 2587749"/>
                  <a:gd name="connsiteX1202" fmla="*/ 697507 w 1795380"/>
                  <a:gd name="connsiteY1202" fmla="*/ 1024328 h 2587749"/>
                  <a:gd name="connsiteX1203" fmla="*/ 695546 w 1795380"/>
                  <a:gd name="connsiteY1203" fmla="*/ 1015821 h 2587749"/>
                  <a:gd name="connsiteX1204" fmla="*/ 685082 w 1795380"/>
                  <a:gd name="connsiteY1204" fmla="*/ 1007968 h 2587749"/>
                  <a:gd name="connsiteX1205" fmla="*/ 675927 w 1795380"/>
                  <a:gd name="connsiteY1205" fmla="*/ 1011895 h 2587749"/>
                  <a:gd name="connsiteX1206" fmla="*/ 685082 w 1795380"/>
                  <a:gd name="connsiteY1206" fmla="*/ 1018439 h 2587749"/>
                  <a:gd name="connsiteX1207" fmla="*/ 689006 w 1795380"/>
                  <a:gd name="connsiteY1207" fmla="*/ 1025637 h 2587749"/>
                  <a:gd name="connsiteX1208" fmla="*/ 692930 w 1795380"/>
                  <a:gd name="connsiteY1208" fmla="*/ 1031526 h 2587749"/>
                  <a:gd name="connsiteX1209" fmla="*/ 681158 w 1795380"/>
                  <a:gd name="connsiteY1209" fmla="*/ 1040688 h 2587749"/>
                  <a:gd name="connsiteX1210" fmla="*/ 687698 w 1795380"/>
                  <a:gd name="connsiteY1210" fmla="*/ 1046577 h 2587749"/>
                  <a:gd name="connsiteX1211" fmla="*/ 690314 w 1795380"/>
                  <a:gd name="connsiteY1211" fmla="*/ 1053121 h 2587749"/>
                  <a:gd name="connsiteX1212" fmla="*/ 701431 w 1795380"/>
                  <a:gd name="connsiteY1212" fmla="*/ 1048541 h 2587749"/>
                  <a:gd name="connsiteX1213" fmla="*/ 713202 w 1795380"/>
                  <a:gd name="connsiteY1213" fmla="*/ 1042651 h 2587749"/>
                  <a:gd name="connsiteX1214" fmla="*/ 720396 w 1795380"/>
                  <a:gd name="connsiteY1214" fmla="*/ 1049195 h 2587749"/>
                  <a:gd name="connsiteX1215" fmla="*/ 708625 w 1795380"/>
                  <a:gd name="connsiteY1215" fmla="*/ 1052467 h 2587749"/>
                  <a:gd name="connsiteX1216" fmla="*/ 692930 w 1795380"/>
                  <a:gd name="connsiteY1216" fmla="*/ 1061628 h 2587749"/>
                  <a:gd name="connsiteX1217" fmla="*/ 683774 w 1795380"/>
                  <a:gd name="connsiteY1217" fmla="*/ 1072753 h 2587749"/>
                  <a:gd name="connsiteX1218" fmla="*/ 700123 w 1795380"/>
                  <a:gd name="connsiteY1218" fmla="*/ 1064246 h 2587749"/>
                  <a:gd name="connsiteX1219" fmla="*/ 714510 w 1795380"/>
                  <a:gd name="connsiteY1219" fmla="*/ 1061628 h 2587749"/>
                  <a:gd name="connsiteX1220" fmla="*/ 726936 w 1795380"/>
                  <a:gd name="connsiteY1220" fmla="*/ 1053776 h 2587749"/>
                  <a:gd name="connsiteX1221" fmla="*/ 731513 w 1795380"/>
                  <a:gd name="connsiteY1221" fmla="*/ 1059665 h 2587749"/>
                  <a:gd name="connsiteX1222" fmla="*/ 738707 w 1795380"/>
                  <a:gd name="connsiteY1222" fmla="*/ 1051813 h 2587749"/>
                  <a:gd name="connsiteX1223" fmla="*/ 745247 w 1795380"/>
                  <a:gd name="connsiteY1223" fmla="*/ 1055739 h 2587749"/>
                  <a:gd name="connsiteX1224" fmla="*/ 754402 w 1795380"/>
                  <a:gd name="connsiteY1224" fmla="*/ 1048541 h 2587749"/>
                  <a:gd name="connsiteX1225" fmla="*/ 767481 w 1795380"/>
                  <a:gd name="connsiteY1225" fmla="*/ 1041997 h 2587749"/>
                  <a:gd name="connsiteX1226" fmla="*/ 757018 w 1795380"/>
                  <a:gd name="connsiteY1226" fmla="*/ 1055084 h 2587749"/>
                  <a:gd name="connsiteX1227" fmla="*/ 744593 w 1795380"/>
                  <a:gd name="connsiteY1227" fmla="*/ 1065555 h 2587749"/>
                  <a:gd name="connsiteX1228" fmla="*/ 741977 w 1795380"/>
                  <a:gd name="connsiteY1228" fmla="*/ 1072753 h 2587749"/>
                  <a:gd name="connsiteX1229" fmla="*/ 743939 w 1795380"/>
                  <a:gd name="connsiteY1229" fmla="*/ 1079951 h 2587749"/>
                  <a:gd name="connsiteX1230" fmla="*/ 736091 w 1795380"/>
                  <a:gd name="connsiteY1230" fmla="*/ 1075370 h 2587749"/>
                  <a:gd name="connsiteX1231" fmla="*/ 724974 w 1795380"/>
                  <a:gd name="connsiteY1231" fmla="*/ 1085841 h 2587749"/>
                  <a:gd name="connsiteX1232" fmla="*/ 726282 w 1795380"/>
                  <a:gd name="connsiteY1232" fmla="*/ 1075370 h 2587749"/>
                  <a:gd name="connsiteX1233" fmla="*/ 722358 w 1795380"/>
                  <a:gd name="connsiteY1233" fmla="*/ 1071444 h 2587749"/>
                  <a:gd name="connsiteX1234" fmla="*/ 725628 w 1795380"/>
                  <a:gd name="connsiteY1234" fmla="*/ 1064900 h 2587749"/>
                  <a:gd name="connsiteX1235" fmla="*/ 715164 w 1795380"/>
                  <a:gd name="connsiteY1235" fmla="*/ 1066209 h 2587749"/>
                  <a:gd name="connsiteX1236" fmla="*/ 702085 w 1795380"/>
                  <a:gd name="connsiteY1236" fmla="*/ 1068827 h 2587749"/>
                  <a:gd name="connsiteX1237" fmla="*/ 696853 w 1795380"/>
                  <a:gd name="connsiteY1237" fmla="*/ 1076679 h 2587749"/>
                  <a:gd name="connsiteX1238" fmla="*/ 684428 w 1795380"/>
                  <a:gd name="connsiteY1238" fmla="*/ 1082569 h 2587749"/>
                  <a:gd name="connsiteX1239" fmla="*/ 669387 w 1795380"/>
                  <a:gd name="connsiteY1239" fmla="*/ 1087150 h 2587749"/>
                  <a:gd name="connsiteX1240" fmla="*/ 662848 w 1795380"/>
                  <a:gd name="connsiteY1240" fmla="*/ 1095002 h 2587749"/>
                  <a:gd name="connsiteX1241" fmla="*/ 656962 w 1795380"/>
                  <a:gd name="connsiteY1241" fmla="*/ 1103509 h 2587749"/>
                  <a:gd name="connsiteX1242" fmla="*/ 670695 w 1795380"/>
                  <a:gd name="connsiteY1242" fmla="*/ 1100237 h 2587749"/>
                  <a:gd name="connsiteX1243" fmla="*/ 685736 w 1795380"/>
                  <a:gd name="connsiteY1243" fmla="*/ 1095657 h 2587749"/>
                  <a:gd name="connsiteX1244" fmla="*/ 680504 w 1795380"/>
                  <a:gd name="connsiteY1244" fmla="*/ 1107436 h 2587749"/>
                  <a:gd name="connsiteX1245" fmla="*/ 678543 w 1795380"/>
                  <a:gd name="connsiteY1245" fmla="*/ 1114634 h 2587749"/>
                  <a:gd name="connsiteX1246" fmla="*/ 691622 w 1795380"/>
                  <a:gd name="connsiteY1246" fmla="*/ 1121178 h 2587749"/>
                  <a:gd name="connsiteX1247" fmla="*/ 696853 w 1795380"/>
                  <a:gd name="connsiteY1247" fmla="*/ 1127067 h 2587749"/>
                  <a:gd name="connsiteX1248" fmla="*/ 700123 w 1795380"/>
                  <a:gd name="connsiteY1248" fmla="*/ 1138846 h 2587749"/>
                  <a:gd name="connsiteX1249" fmla="*/ 691622 w 1795380"/>
                  <a:gd name="connsiteY1249" fmla="*/ 1132302 h 2587749"/>
                  <a:gd name="connsiteX1250" fmla="*/ 682466 w 1795380"/>
                  <a:gd name="connsiteY1250" fmla="*/ 1121178 h 2587749"/>
                  <a:gd name="connsiteX1251" fmla="*/ 671349 w 1795380"/>
                  <a:gd name="connsiteY1251" fmla="*/ 1119869 h 2587749"/>
                  <a:gd name="connsiteX1252" fmla="*/ 659578 w 1795380"/>
                  <a:gd name="connsiteY1252" fmla="*/ 1128376 h 2587749"/>
                  <a:gd name="connsiteX1253" fmla="*/ 656308 w 1795380"/>
                  <a:gd name="connsiteY1253" fmla="*/ 1140155 h 2587749"/>
                  <a:gd name="connsiteX1254" fmla="*/ 663502 w 1795380"/>
                  <a:gd name="connsiteY1254" fmla="*/ 1146045 h 2587749"/>
                  <a:gd name="connsiteX1255" fmla="*/ 664809 w 1795380"/>
                  <a:gd name="connsiteY1255" fmla="*/ 1152588 h 2587749"/>
                  <a:gd name="connsiteX1256" fmla="*/ 657616 w 1795380"/>
                  <a:gd name="connsiteY1256" fmla="*/ 1149971 h 2587749"/>
                  <a:gd name="connsiteX1257" fmla="*/ 655000 w 1795380"/>
                  <a:gd name="connsiteY1257" fmla="*/ 1157824 h 2587749"/>
                  <a:gd name="connsiteX1258" fmla="*/ 659578 w 1795380"/>
                  <a:gd name="connsiteY1258" fmla="*/ 1165676 h 2587749"/>
                  <a:gd name="connsiteX1259" fmla="*/ 663502 w 1795380"/>
                  <a:gd name="connsiteY1259" fmla="*/ 1170911 h 2587749"/>
                  <a:gd name="connsiteX1260" fmla="*/ 670041 w 1795380"/>
                  <a:gd name="connsiteY1260" fmla="*/ 1178110 h 2587749"/>
                  <a:gd name="connsiteX1261" fmla="*/ 660232 w 1795380"/>
                  <a:gd name="connsiteY1261" fmla="*/ 1178110 h 2587749"/>
                  <a:gd name="connsiteX1262" fmla="*/ 651076 w 1795380"/>
                  <a:gd name="connsiteY1262" fmla="*/ 1163713 h 2587749"/>
                  <a:gd name="connsiteX1263" fmla="*/ 641921 w 1795380"/>
                  <a:gd name="connsiteY1263" fmla="*/ 1170911 h 2587749"/>
                  <a:gd name="connsiteX1264" fmla="*/ 641267 w 1795380"/>
                  <a:gd name="connsiteY1264" fmla="*/ 1182036 h 2587749"/>
                  <a:gd name="connsiteX1265" fmla="*/ 643229 w 1795380"/>
                  <a:gd name="connsiteY1265" fmla="*/ 1189889 h 2587749"/>
                  <a:gd name="connsiteX1266" fmla="*/ 643229 w 1795380"/>
                  <a:gd name="connsiteY1266" fmla="*/ 1196433 h 2587749"/>
                  <a:gd name="connsiteX1267" fmla="*/ 648460 w 1795380"/>
                  <a:gd name="connsiteY1267" fmla="*/ 1197087 h 2587749"/>
                  <a:gd name="connsiteX1268" fmla="*/ 654346 w 1795380"/>
                  <a:gd name="connsiteY1268" fmla="*/ 1189234 h 2587749"/>
                  <a:gd name="connsiteX1269" fmla="*/ 654346 w 1795380"/>
                  <a:gd name="connsiteY1269" fmla="*/ 1197087 h 2587749"/>
                  <a:gd name="connsiteX1270" fmla="*/ 656308 w 1795380"/>
                  <a:gd name="connsiteY1270" fmla="*/ 1198396 h 2587749"/>
                  <a:gd name="connsiteX1271" fmla="*/ 655000 w 1795380"/>
                  <a:gd name="connsiteY1271" fmla="*/ 1204940 h 2587749"/>
                  <a:gd name="connsiteX1272" fmla="*/ 663502 w 1795380"/>
                  <a:gd name="connsiteY1272" fmla="*/ 1208866 h 2587749"/>
                  <a:gd name="connsiteX1273" fmla="*/ 668733 w 1795380"/>
                  <a:gd name="connsiteY1273" fmla="*/ 1213447 h 2587749"/>
                  <a:gd name="connsiteX1274" fmla="*/ 662848 w 1795380"/>
                  <a:gd name="connsiteY1274" fmla="*/ 1218027 h 2587749"/>
                  <a:gd name="connsiteX1275" fmla="*/ 665463 w 1795380"/>
                  <a:gd name="connsiteY1275" fmla="*/ 1224571 h 2587749"/>
                  <a:gd name="connsiteX1276" fmla="*/ 656962 w 1795380"/>
                  <a:gd name="connsiteY1276" fmla="*/ 1219336 h 2587749"/>
                  <a:gd name="connsiteX1277" fmla="*/ 649114 w 1795380"/>
                  <a:gd name="connsiteY1277" fmla="*/ 1219336 h 2587749"/>
                  <a:gd name="connsiteX1278" fmla="*/ 645845 w 1795380"/>
                  <a:gd name="connsiteY1278" fmla="*/ 1208866 h 2587749"/>
                  <a:gd name="connsiteX1279" fmla="*/ 634073 w 1795380"/>
                  <a:gd name="connsiteY1279" fmla="*/ 1191197 h 2587749"/>
                  <a:gd name="connsiteX1280" fmla="*/ 629496 w 1795380"/>
                  <a:gd name="connsiteY1280" fmla="*/ 1206248 h 2587749"/>
                  <a:gd name="connsiteX1281" fmla="*/ 637997 w 1795380"/>
                  <a:gd name="connsiteY1281" fmla="*/ 1210175 h 2587749"/>
                  <a:gd name="connsiteX1282" fmla="*/ 629496 w 1795380"/>
                  <a:gd name="connsiteY1282" fmla="*/ 1219336 h 2587749"/>
                  <a:gd name="connsiteX1283" fmla="*/ 628842 w 1795380"/>
                  <a:gd name="connsiteY1283" fmla="*/ 1223917 h 2587749"/>
                  <a:gd name="connsiteX1284" fmla="*/ 631457 w 1795380"/>
                  <a:gd name="connsiteY1284" fmla="*/ 1229806 h 2587749"/>
                  <a:gd name="connsiteX1285" fmla="*/ 624918 w 1795380"/>
                  <a:gd name="connsiteY1285" fmla="*/ 1232424 h 2587749"/>
                  <a:gd name="connsiteX1286" fmla="*/ 622956 w 1795380"/>
                  <a:gd name="connsiteY1286" fmla="*/ 1238313 h 2587749"/>
                  <a:gd name="connsiteX1287" fmla="*/ 621648 w 1795380"/>
                  <a:gd name="connsiteY1287" fmla="*/ 1246166 h 2587749"/>
                  <a:gd name="connsiteX1288" fmla="*/ 619686 w 1795380"/>
                  <a:gd name="connsiteY1288" fmla="*/ 1254673 h 2587749"/>
                  <a:gd name="connsiteX1289" fmla="*/ 630804 w 1795380"/>
                  <a:gd name="connsiteY1289" fmla="*/ 1247475 h 2587749"/>
                  <a:gd name="connsiteX1290" fmla="*/ 631457 w 1795380"/>
                  <a:gd name="connsiteY1290" fmla="*/ 1238968 h 2587749"/>
                  <a:gd name="connsiteX1291" fmla="*/ 637997 w 1795380"/>
                  <a:gd name="connsiteY1291" fmla="*/ 1236350 h 2587749"/>
                  <a:gd name="connsiteX1292" fmla="*/ 647153 w 1795380"/>
                  <a:gd name="connsiteY1292" fmla="*/ 1229152 h 2587749"/>
                  <a:gd name="connsiteX1293" fmla="*/ 647153 w 1795380"/>
                  <a:gd name="connsiteY1293" fmla="*/ 1236350 h 2587749"/>
                  <a:gd name="connsiteX1294" fmla="*/ 639959 w 1795380"/>
                  <a:gd name="connsiteY1294" fmla="*/ 1242894 h 2587749"/>
                  <a:gd name="connsiteX1295" fmla="*/ 644537 w 1795380"/>
                  <a:gd name="connsiteY1295" fmla="*/ 1247475 h 2587749"/>
                  <a:gd name="connsiteX1296" fmla="*/ 639305 w 1795380"/>
                  <a:gd name="connsiteY1296" fmla="*/ 1251401 h 2587749"/>
                  <a:gd name="connsiteX1297" fmla="*/ 647806 w 1795380"/>
                  <a:gd name="connsiteY1297" fmla="*/ 1255982 h 2587749"/>
                  <a:gd name="connsiteX1298" fmla="*/ 651076 w 1795380"/>
                  <a:gd name="connsiteY1298" fmla="*/ 1261217 h 2587749"/>
                  <a:gd name="connsiteX1299" fmla="*/ 643229 w 1795380"/>
                  <a:gd name="connsiteY1299" fmla="*/ 1265798 h 2587749"/>
                  <a:gd name="connsiteX1300" fmla="*/ 651076 w 1795380"/>
                  <a:gd name="connsiteY1300" fmla="*/ 1268415 h 2587749"/>
                  <a:gd name="connsiteX1301" fmla="*/ 672657 w 1795380"/>
                  <a:gd name="connsiteY1301" fmla="*/ 1246821 h 2587749"/>
                  <a:gd name="connsiteX1302" fmla="*/ 687698 w 1795380"/>
                  <a:gd name="connsiteY1302" fmla="*/ 1231770 h 2587749"/>
                  <a:gd name="connsiteX1303" fmla="*/ 681158 w 1795380"/>
                  <a:gd name="connsiteY1303" fmla="*/ 1242894 h 2587749"/>
                  <a:gd name="connsiteX1304" fmla="*/ 669387 w 1795380"/>
                  <a:gd name="connsiteY1304" fmla="*/ 1258600 h 2587749"/>
                  <a:gd name="connsiteX1305" fmla="*/ 658270 w 1795380"/>
                  <a:gd name="connsiteY1305" fmla="*/ 1270379 h 2587749"/>
                  <a:gd name="connsiteX1306" fmla="*/ 651730 w 1795380"/>
                  <a:gd name="connsiteY1306" fmla="*/ 1274959 h 2587749"/>
                  <a:gd name="connsiteX1307" fmla="*/ 649114 w 1795380"/>
                  <a:gd name="connsiteY1307" fmla="*/ 1279540 h 2587749"/>
                  <a:gd name="connsiteX1308" fmla="*/ 643883 w 1795380"/>
                  <a:gd name="connsiteY1308" fmla="*/ 1278231 h 2587749"/>
                  <a:gd name="connsiteX1309" fmla="*/ 636035 w 1795380"/>
                  <a:gd name="connsiteY1309" fmla="*/ 1283466 h 2587749"/>
                  <a:gd name="connsiteX1310" fmla="*/ 624918 w 1795380"/>
                  <a:gd name="connsiteY1310" fmla="*/ 1286084 h 2587749"/>
                  <a:gd name="connsiteX1311" fmla="*/ 614455 w 1795380"/>
                  <a:gd name="connsiteY1311" fmla="*/ 1282158 h 2587749"/>
                  <a:gd name="connsiteX1312" fmla="*/ 605953 w 1795380"/>
                  <a:gd name="connsiteY1312" fmla="*/ 1289356 h 2587749"/>
                  <a:gd name="connsiteX1313" fmla="*/ 594836 w 1795380"/>
                  <a:gd name="connsiteY1313" fmla="*/ 1297863 h 2587749"/>
                  <a:gd name="connsiteX1314" fmla="*/ 588296 w 1795380"/>
                  <a:gd name="connsiteY1314" fmla="*/ 1305716 h 2587749"/>
                  <a:gd name="connsiteX1315" fmla="*/ 581102 w 1795380"/>
                  <a:gd name="connsiteY1315" fmla="*/ 1308988 h 2587749"/>
                  <a:gd name="connsiteX1316" fmla="*/ 584372 w 1795380"/>
                  <a:gd name="connsiteY1316" fmla="*/ 1314223 h 2587749"/>
                  <a:gd name="connsiteX1317" fmla="*/ 589604 w 1795380"/>
                  <a:gd name="connsiteY1317" fmla="*/ 1316186 h 2587749"/>
                  <a:gd name="connsiteX1318" fmla="*/ 598106 w 1795380"/>
                  <a:gd name="connsiteY1318" fmla="*/ 1313568 h 2587749"/>
                  <a:gd name="connsiteX1319" fmla="*/ 622302 w 1795380"/>
                  <a:gd name="connsiteY1319" fmla="*/ 1299172 h 2587749"/>
                  <a:gd name="connsiteX1320" fmla="*/ 643883 w 1795380"/>
                  <a:gd name="connsiteY1320" fmla="*/ 1303752 h 2587749"/>
                  <a:gd name="connsiteX1321" fmla="*/ 650422 w 1795380"/>
                  <a:gd name="connsiteY1321" fmla="*/ 1312914 h 2587749"/>
                  <a:gd name="connsiteX1322" fmla="*/ 643229 w 1795380"/>
                  <a:gd name="connsiteY1322" fmla="*/ 1308988 h 2587749"/>
                  <a:gd name="connsiteX1323" fmla="*/ 634073 w 1795380"/>
                  <a:gd name="connsiteY1323" fmla="*/ 1307679 h 2587749"/>
                  <a:gd name="connsiteX1324" fmla="*/ 626226 w 1795380"/>
                  <a:gd name="connsiteY1324" fmla="*/ 1303752 h 2587749"/>
                  <a:gd name="connsiteX1325" fmla="*/ 614455 w 1795380"/>
                  <a:gd name="connsiteY1325" fmla="*/ 1308333 h 2587749"/>
                  <a:gd name="connsiteX1326" fmla="*/ 600067 w 1795380"/>
                  <a:gd name="connsiteY1326" fmla="*/ 1317495 h 2587749"/>
                  <a:gd name="connsiteX1327" fmla="*/ 596798 w 1795380"/>
                  <a:gd name="connsiteY1327" fmla="*/ 1324038 h 2587749"/>
                  <a:gd name="connsiteX1328" fmla="*/ 592220 w 1795380"/>
                  <a:gd name="connsiteY1328" fmla="*/ 1328619 h 2587749"/>
                  <a:gd name="connsiteX1329" fmla="*/ 600067 w 1795380"/>
                  <a:gd name="connsiteY1329" fmla="*/ 1331891 h 2587749"/>
                  <a:gd name="connsiteX1330" fmla="*/ 596144 w 1795380"/>
                  <a:gd name="connsiteY1330" fmla="*/ 1335817 h 2587749"/>
                  <a:gd name="connsiteX1331" fmla="*/ 585026 w 1795380"/>
                  <a:gd name="connsiteY1331" fmla="*/ 1338435 h 2587749"/>
                  <a:gd name="connsiteX1332" fmla="*/ 581756 w 1795380"/>
                  <a:gd name="connsiteY1332" fmla="*/ 1343670 h 2587749"/>
                  <a:gd name="connsiteX1333" fmla="*/ 569985 w 1795380"/>
                  <a:gd name="connsiteY1333" fmla="*/ 1350868 h 2587749"/>
                  <a:gd name="connsiteX1334" fmla="*/ 566715 w 1795380"/>
                  <a:gd name="connsiteY1334" fmla="*/ 1358067 h 2587749"/>
                  <a:gd name="connsiteX1335" fmla="*/ 574563 w 1795380"/>
                  <a:gd name="connsiteY1335" fmla="*/ 1373772 h 2587749"/>
                  <a:gd name="connsiteX1336" fmla="*/ 582410 w 1795380"/>
                  <a:gd name="connsiteY1336" fmla="*/ 1367228 h 2587749"/>
                  <a:gd name="connsiteX1337" fmla="*/ 587642 w 1795380"/>
                  <a:gd name="connsiteY1337" fmla="*/ 1370500 h 2587749"/>
                  <a:gd name="connsiteX1338" fmla="*/ 596144 w 1795380"/>
                  <a:gd name="connsiteY1338" fmla="*/ 1370500 h 2587749"/>
                  <a:gd name="connsiteX1339" fmla="*/ 590258 w 1795380"/>
                  <a:gd name="connsiteY1339" fmla="*/ 1374426 h 2587749"/>
                  <a:gd name="connsiteX1340" fmla="*/ 579140 w 1795380"/>
                  <a:gd name="connsiteY1340" fmla="*/ 1381625 h 2587749"/>
                  <a:gd name="connsiteX1341" fmla="*/ 572601 w 1795380"/>
                  <a:gd name="connsiteY1341" fmla="*/ 1386205 h 2587749"/>
                  <a:gd name="connsiteX1342" fmla="*/ 571947 w 1795380"/>
                  <a:gd name="connsiteY1342" fmla="*/ 1395367 h 2587749"/>
                  <a:gd name="connsiteX1343" fmla="*/ 586334 w 1795380"/>
                  <a:gd name="connsiteY1343" fmla="*/ 1393404 h 2587749"/>
                  <a:gd name="connsiteX1344" fmla="*/ 575871 w 1795380"/>
                  <a:gd name="connsiteY1344" fmla="*/ 1399948 h 2587749"/>
                  <a:gd name="connsiteX1345" fmla="*/ 566715 w 1795380"/>
                  <a:gd name="connsiteY1345" fmla="*/ 1401911 h 2587749"/>
                  <a:gd name="connsiteX1346" fmla="*/ 566715 w 1795380"/>
                  <a:gd name="connsiteY1346" fmla="*/ 1409109 h 2587749"/>
                  <a:gd name="connsiteX1347" fmla="*/ 551674 w 1795380"/>
                  <a:gd name="connsiteY1347" fmla="*/ 1421543 h 2587749"/>
                  <a:gd name="connsiteX1348" fmla="*/ 560830 w 1795380"/>
                  <a:gd name="connsiteY1348" fmla="*/ 1401256 h 2587749"/>
                  <a:gd name="connsiteX1349" fmla="*/ 550366 w 1795380"/>
                  <a:gd name="connsiteY1349" fmla="*/ 1400602 h 2587749"/>
                  <a:gd name="connsiteX1350" fmla="*/ 549058 w 1795380"/>
                  <a:gd name="connsiteY1350" fmla="*/ 1392749 h 2587749"/>
                  <a:gd name="connsiteX1351" fmla="*/ 544481 w 1795380"/>
                  <a:gd name="connsiteY1351" fmla="*/ 1386860 h 2587749"/>
                  <a:gd name="connsiteX1352" fmla="*/ 539249 w 1795380"/>
                  <a:gd name="connsiteY1352" fmla="*/ 1384242 h 2587749"/>
                  <a:gd name="connsiteX1353" fmla="*/ 538595 w 1795380"/>
                  <a:gd name="connsiteY1353" fmla="*/ 1373118 h 2587749"/>
                  <a:gd name="connsiteX1354" fmla="*/ 531401 w 1795380"/>
                  <a:gd name="connsiteY1354" fmla="*/ 1370500 h 2587749"/>
                  <a:gd name="connsiteX1355" fmla="*/ 528786 w 1795380"/>
                  <a:gd name="connsiteY1355" fmla="*/ 1377044 h 2587749"/>
                  <a:gd name="connsiteX1356" fmla="*/ 533363 w 1795380"/>
                  <a:gd name="connsiteY1356" fmla="*/ 1383588 h 2587749"/>
                  <a:gd name="connsiteX1357" fmla="*/ 534017 w 1795380"/>
                  <a:gd name="connsiteY1357" fmla="*/ 1390132 h 2587749"/>
                  <a:gd name="connsiteX1358" fmla="*/ 529440 w 1795380"/>
                  <a:gd name="connsiteY1358" fmla="*/ 1393404 h 2587749"/>
                  <a:gd name="connsiteX1359" fmla="*/ 520284 w 1795380"/>
                  <a:gd name="connsiteY1359" fmla="*/ 1388169 h 2587749"/>
                  <a:gd name="connsiteX1360" fmla="*/ 518322 w 1795380"/>
                  <a:gd name="connsiteY1360" fmla="*/ 1389477 h 2587749"/>
                  <a:gd name="connsiteX1361" fmla="*/ 515706 w 1795380"/>
                  <a:gd name="connsiteY1361" fmla="*/ 1396676 h 2587749"/>
                  <a:gd name="connsiteX1362" fmla="*/ 518976 w 1795380"/>
                  <a:gd name="connsiteY1362" fmla="*/ 1403220 h 2587749"/>
                  <a:gd name="connsiteX1363" fmla="*/ 519630 w 1795380"/>
                  <a:gd name="connsiteY1363" fmla="*/ 1407800 h 2587749"/>
                  <a:gd name="connsiteX1364" fmla="*/ 520284 w 1795380"/>
                  <a:gd name="connsiteY1364" fmla="*/ 1414344 h 2587749"/>
                  <a:gd name="connsiteX1365" fmla="*/ 515706 w 1795380"/>
                  <a:gd name="connsiteY1365" fmla="*/ 1409763 h 2587749"/>
                  <a:gd name="connsiteX1366" fmla="*/ 514398 w 1795380"/>
                  <a:gd name="connsiteY1366" fmla="*/ 1403220 h 2587749"/>
                  <a:gd name="connsiteX1367" fmla="*/ 509821 w 1795380"/>
                  <a:gd name="connsiteY1367" fmla="*/ 1405837 h 2587749"/>
                  <a:gd name="connsiteX1368" fmla="*/ 505243 w 1795380"/>
                  <a:gd name="connsiteY1368" fmla="*/ 1401911 h 2587749"/>
                  <a:gd name="connsiteX1369" fmla="*/ 502627 w 1795380"/>
                  <a:gd name="connsiteY1369" fmla="*/ 1406492 h 2587749"/>
                  <a:gd name="connsiteX1370" fmla="*/ 506551 w 1795380"/>
                  <a:gd name="connsiteY1370" fmla="*/ 1411727 h 2587749"/>
                  <a:gd name="connsiteX1371" fmla="*/ 508513 w 1795380"/>
                  <a:gd name="connsiteY1371" fmla="*/ 1415653 h 2587749"/>
                  <a:gd name="connsiteX1372" fmla="*/ 500011 w 1795380"/>
                  <a:gd name="connsiteY1372" fmla="*/ 1422197 h 2587749"/>
                  <a:gd name="connsiteX1373" fmla="*/ 496742 w 1795380"/>
                  <a:gd name="connsiteY1373" fmla="*/ 1417616 h 2587749"/>
                  <a:gd name="connsiteX1374" fmla="*/ 490202 w 1795380"/>
                  <a:gd name="connsiteY1374" fmla="*/ 1420888 h 2587749"/>
                  <a:gd name="connsiteX1375" fmla="*/ 494780 w 1795380"/>
                  <a:gd name="connsiteY1375" fmla="*/ 1426123 h 2587749"/>
                  <a:gd name="connsiteX1376" fmla="*/ 485624 w 1795380"/>
                  <a:gd name="connsiteY1376" fmla="*/ 1430704 h 2587749"/>
                  <a:gd name="connsiteX1377" fmla="*/ 479085 w 1795380"/>
                  <a:gd name="connsiteY1377" fmla="*/ 1438557 h 2587749"/>
                  <a:gd name="connsiteX1378" fmla="*/ 486278 w 1795380"/>
                  <a:gd name="connsiteY1378" fmla="*/ 1445755 h 2587749"/>
                  <a:gd name="connsiteX1379" fmla="*/ 477777 w 1795380"/>
                  <a:gd name="connsiteY1379" fmla="*/ 1447718 h 2587749"/>
                  <a:gd name="connsiteX1380" fmla="*/ 471891 w 1795380"/>
                  <a:gd name="connsiteY1380" fmla="*/ 1450336 h 2587749"/>
                  <a:gd name="connsiteX1381" fmla="*/ 473853 w 1795380"/>
                  <a:gd name="connsiteY1381" fmla="*/ 1453608 h 2587749"/>
                  <a:gd name="connsiteX1382" fmla="*/ 467967 w 1795380"/>
                  <a:gd name="connsiteY1382" fmla="*/ 1458188 h 2587749"/>
                  <a:gd name="connsiteX1383" fmla="*/ 467967 w 1795380"/>
                  <a:gd name="connsiteY1383" fmla="*/ 1463423 h 2587749"/>
                  <a:gd name="connsiteX1384" fmla="*/ 477123 w 1795380"/>
                  <a:gd name="connsiteY1384" fmla="*/ 1462115 h 2587749"/>
                  <a:gd name="connsiteX1385" fmla="*/ 467967 w 1795380"/>
                  <a:gd name="connsiteY1385" fmla="*/ 1468004 h 2587749"/>
                  <a:gd name="connsiteX1386" fmla="*/ 460120 w 1795380"/>
                  <a:gd name="connsiteY1386" fmla="*/ 1466695 h 2587749"/>
                  <a:gd name="connsiteX1387" fmla="*/ 460120 w 1795380"/>
                  <a:gd name="connsiteY1387" fmla="*/ 1469967 h 2587749"/>
                  <a:gd name="connsiteX1388" fmla="*/ 462736 w 1795380"/>
                  <a:gd name="connsiteY1388" fmla="*/ 1473894 h 2587749"/>
                  <a:gd name="connsiteX1389" fmla="*/ 451618 w 1795380"/>
                  <a:gd name="connsiteY1389" fmla="*/ 1488945 h 2587749"/>
                  <a:gd name="connsiteX1390" fmla="*/ 462736 w 1795380"/>
                  <a:gd name="connsiteY1390" fmla="*/ 1488945 h 2587749"/>
                  <a:gd name="connsiteX1391" fmla="*/ 471237 w 1795380"/>
                  <a:gd name="connsiteY1391" fmla="*/ 1490253 h 2587749"/>
                  <a:gd name="connsiteX1392" fmla="*/ 474507 w 1795380"/>
                  <a:gd name="connsiteY1392" fmla="*/ 1494180 h 2587749"/>
                  <a:gd name="connsiteX1393" fmla="*/ 474507 w 1795380"/>
                  <a:gd name="connsiteY1393" fmla="*/ 1498760 h 2587749"/>
                  <a:gd name="connsiteX1394" fmla="*/ 467313 w 1795380"/>
                  <a:gd name="connsiteY1394" fmla="*/ 1497452 h 2587749"/>
                  <a:gd name="connsiteX1395" fmla="*/ 460120 w 1795380"/>
                  <a:gd name="connsiteY1395" fmla="*/ 1500069 h 2587749"/>
                  <a:gd name="connsiteX1396" fmla="*/ 449002 w 1795380"/>
                  <a:gd name="connsiteY1396" fmla="*/ 1505304 h 2587749"/>
                  <a:gd name="connsiteX1397" fmla="*/ 441809 w 1795380"/>
                  <a:gd name="connsiteY1397" fmla="*/ 1511194 h 2587749"/>
                  <a:gd name="connsiteX1398" fmla="*/ 433961 w 1795380"/>
                  <a:gd name="connsiteY1398" fmla="*/ 1513157 h 2587749"/>
                  <a:gd name="connsiteX1399" fmla="*/ 429383 w 1795380"/>
                  <a:gd name="connsiteY1399" fmla="*/ 1517738 h 2587749"/>
                  <a:gd name="connsiteX1400" fmla="*/ 428076 w 1795380"/>
                  <a:gd name="connsiteY1400" fmla="*/ 1522318 h 2587749"/>
                  <a:gd name="connsiteX1401" fmla="*/ 422190 w 1795380"/>
                  <a:gd name="connsiteY1401" fmla="*/ 1525590 h 2587749"/>
                  <a:gd name="connsiteX1402" fmla="*/ 432653 w 1795380"/>
                  <a:gd name="connsiteY1402" fmla="*/ 1526899 h 2587749"/>
                  <a:gd name="connsiteX1403" fmla="*/ 424806 w 1795380"/>
                  <a:gd name="connsiteY1403" fmla="*/ 1534752 h 2587749"/>
                  <a:gd name="connsiteX1404" fmla="*/ 419574 w 1795380"/>
                  <a:gd name="connsiteY1404" fmla="*/ 1546531 h 2587749"/>
                  <a:gd name="connsiteX1405" fmla="*/ 432653 w 1795380"/>
                  <a:gd name="connsiteY1405" fmla="*/ 1539987 h 2587749"/>
                  <a:gd name="connsiteX1406" fmla="*/ 440501 w 1795380"/>
                  <a:gd name="connsiteY1406" fmla="*/ 1536715 h 2587749"/>
                  <a:gd name="connsiteX1407" fmla="*/ 459466 w 1795380"/>
                  <a:gd name="connsiteY1407" fmla="*/ 1525590 h 2587749"/>
                  <a:gd name="connsiteX1408" fmla="*/ 466005 w 1795380"/>
                  <a:gd name="connsiteY1408" fmla="*/ 1529517 h 2587749"/>
                  <a:gd name="connsiteX1409" fmla="*/ 459466 w 1795380"/>
                  <a:gd name="connsiteY1409" fmla="*/ 1535406 h 2587749"/>
                  <a:gd name="connsiteX1410" fmla="*/ 449656 w 1795380"/>
                  <a:gd name="connsiteY1410" fmla="*/ 1540641 h 2587749"/>
                  <a:gd name="connsiteX1411" fmla="*/ 445079 w 1795380"/>
                  <a:gd name="connsiteY1411" fmla="*/ 1548494 h 2587749"/>
                  <a:gd name="connsiteX1412" fmla="*/ 444425 w 1795380"/>
                  <a:gd name="connsiteY1412" fmla="*/ 1557656 h 2587749"/>
                  <a:gd name="connsiteX1413" fmla="*/ 451618 w 1795380"/>
                  <a:gd name="connsiteY1413" fmla="*/ 1559619 h 2587749"/>
                  <a:gd name="connsiteX1414" fmla="*/ 455542 w 1795380"/>
                  <a:gd name="connsiteY1414" fmla="*/ 1576633 h 2587749"/>
                  <a:gd name="connsiteX1415" fmla="*/ 473853 w 1795380"/>
                  <a:gd name="connsiteY1415" fmla="*/ 1569434 h 2587749"/>
                  <a:gd name="connsiteX1416" fmla="*/ 486932 w 1795380"/>
                  <a:gd name="connsiteY1416" fmla="*/ 1564199 h 2587749"/>
                  <a:gd name="connsiteX1417" fmla="*/ 500011 w 1795380"/>
                  <a:gd name="connsiteY1417" fmla="*/ 1555038 h 2587749"/>
                  <a:gd name="connsiteX1418" fmla="*/ 514398 w 1795380"/>
                  <a:gd name="connsiteY1418" fmla="*/ 1541296 h 2587749"/>
                  <a:gd name="connsiteX1419" fmla="*/ 533363 w 1795380"/>
                  <a:gd name="connsiteY1419" fmla="*/ 1530171 h 2587749"/>
                  <a:gd name="connsiteX1420" fmla="*/ 542519 w 1795380"/>
                  <a:gd name="connsiteY1420" fmla="*/ 1513157 h 2587749"/>
                  <a:gd name="connsiteX1421" fmla="*/ 539903 w 1795380"/>
                  <a:gd name="connsiteY1421" fmla="*/ 1504650 h 2587749"/>
                  <a:gd name="connsiteX1422" fmla="*/ 535979 w 1795380"/>
                  <a:gd name="connsiteY1422" fmla="*/ 1502032 h 2587749"/>
                  <a:gd name="connsiteX1423" fmla="*/ 524208 w 1795380"/>
                  <a:gd name="connsiteY1423" fmla="*/ 1511194 h 2587749"/>
                  <a:gd name="connsiteX1424" fmla="*/ 510475 w 1795380"/>
                  <a:gd name="connsiteY1424" fmla="*/ 1519046 h 2587749"/>
                  <a:gd name="connsiteX1425" fmla="*/ 507859 w 1795380"/>
                  <a:gd name="connsiteY1425" fmla="*/ 1515775 h 2587749"/>
                  <a:gd name="connsiteX1426" fmla="*/ 522246 w 1795380"/>
                  <a:gd name="connsiteY1426" fmla="*/ 1505959 h 2587749"/>
                  <a:gd name="connsiteX1427" fmla="*/ 535325 w 1795380"/>
                  <a:gd name="connsiteY1427" fmla="*/ 1496797 h 2587749"/>
                  <a:gd name="connsiteX1428" fmla="*/ 554290 w 1795380"/>
                  <a:gd name="connsiteY1428" fmla="*/ 1479129 h 2587749"/>
                  <a:gd name="connsiteX1429" fmla="*/ 556906 w 1795380"/>
                  <a:gd name="connsiteY1429" fmla="*/ 1467350 h 2587749"/>
                  <a:gd name="connsiteX1430" fmla="*/ 565407 w 1795380"/>
                  <a:gd name="connsiteY1430" fmla="*/ 1458843 h 2587749"/>
                  <a:gd name="connsiteX1431" fmla="*/ 558214 w 1795380"/>
                  <a:gd name="connsiteY1431" fmla="*/ 1472585 h 2587749"/>
                  <a:gd name="connsiteX1432" fmla="*/ 567369 w 1795380"/>
                  <a:gd name="connsiteY1432" fmla="*/ 1472585 h 2587749"/>
                  <a:gd name="connsiteX1433" fmla="*/ 577833 w 1795380"/>
                  <a:gd name="connsiteY1433" fmla="*/ 1475202 h 2587749"/>
                  <a:gd name="connsiteX1434" fmla="*/ 571293 w 1795380"/>
                  <a:gd name="connsiteY1434" fmla="*/ 1483055 h 2587749"/>
                  <a:gd name="connsiteX1435" fmla="*/ 564099 w 1795380"/>
                  <a:gd name="connsiteY1435" fmla="*/ 1483055 h 2587749"/>
                  <a:gd name="connsiteX1436" fmla="*/ 556906 w 1795380"/>
                  <a:gd name="connsiteY1436" fmla="*/ 1491562 h 2587749"/>
                  <a:gd name="connsiteX1437" fmla="*/ 546442 w 1795380"/>
                  <a:gd name="connsiteY1437" fmla="*/ 1499415 h 2587749"/>
                  <a:gd name="connsiteX1438" fmla="*/ 546442 w 1795380"/>
                  <a:gd name="connsiteY1438" fmla="*/ 1506613 h 2587749"/>
                  <a:gd name="connsiteX1439" fmla="*/ 552328 w 1795380"/>
                  <a:gd name="connsiteY1439" fmla="*/ 1506613 h 2587749"/>
                  <a:gd name="connsiteX1440" fmla="*/ 560830 w 1795380"/>
                  <a:gd name="connsiteY1440" fmla="*/ 1502687 h 2587749"/>
                  <a:gd name="connsiteX1441" fmla="*/ 564753 w 1795380"/>
                  <a:gd name="connsiteY1441" fmla="*/ 1509231 h 2587749"/>
                  <a:gd name="connsiteX1442" fmla="*/ 569985 w 1795380"/>
                  <a:gd name="connsiteY1442" fmla="*/ 1509231 h 2587749"/>
                  <a:gd name="connsiteX1443" fmla="*/ 573255 w 1795380"/>
                  <a:gd name="connsiteY1443" fmla="*/ 1516429 h 2587749"/>
                  <a:gd name="connsiteX1444" fmla="*/ 566715 w 1795380"/>
                  <a:gd name="connsiteY1444" fmla="*/ 1520355 h 2587749"/>
                  <a:gd name="connsiteX1445" fmla="*/ 557560 w 1795380"/>
                  <a:gd name="connsiteY1445" fmla="*/ 1524282 h 2587749"/>
                  <a:gd name="connsiteX1446" fmla="*/ 551674 w 1795380"/>
                  <a:gd name="connsiteY1446" fmla="*/ 1533443 h 2587749"/>
                  <a:gd name="connsiteX1447" fmla="*/ 537287 w 1795380"/>
                  <a:gd name="connsiteY1447" fmla="*/ 1534752 h 2587749"/>
                  <a:gd name="connsiteX1448" fmla="*/ 526170 w 1795380"/>
                  <a:gd name="connsiteY1448" fmla="*/ 1546531 h 2587749"/>
                  <a:gd name="connsiteX1449" fmla="*/ 515706 w 1795380"/>
                  <a:gd name="connsiteY1449" fmla="*/ 1550457 h 2587749"/>
                  <a:gd name="connsiteX1450" fmla="*/ 508513 w 1795380"/>
                  <a:gd name="connsiteY1450" fmla="*/ 1566162 h 2587749"/>
                  <a:gd name="connsiteX1451" fmla="*/ 520938 w 1795380"/>
                  <a:gd name="connsiteY1451" fmla="*/ 1558964 h 2587749"/>
                  <a:gd name="connsiteX1452" fmla="*/ 531401 w 1795380"/>
                  <a:gd name="connsiteY1452" fmla="*/ 1552420 h 2587749"/>
                  <a:gd name="connsiteX1453" fmla="*/ 528786 w 1795380"/>
                  <a:gd name="connsiteY1453" fmla="*/ 1558964 h 2587749"/>
                  <a:gd name="connsiteX1454" fmla="*/ 532055 w 1795380"/>
                  <a:gd name="connsiteY1454" fmla="*/ 1562236 h 2587749"/>
                  <a:gd name="connsiteX1455" fmla="*/ 518322 w 1795380"/>
                  <a:gd name="connsiteY1455" fmla="*/ 1570089 h 2587749"/>
                  <a:gd name="connsiteX1456" fmla="*/ 520284 w 1795380"/>
                  <a:gd name="connsiteY1456" fmla="*/ 1577287 h 2587749"/>
                  <a:gd name="connsiteX1457" fmla="*/ 528786 w 1795380"/>
                  <a:gd name="connsiteY1457" fmla="*/ 1579250 h 2587749"/>
                  <a:gd name="connsiteX1458" fmla="*/ 521592 w 1795380"/>
                  <a:gd name="connsiteY1458" fmla="*/ 1587103 h 2587749"/>
                  <a:gd name="connsiteX1459" fmla="*/ 509821 w 1795380"/>
                  <a:gd name="connsiteY1459" fmla="*/ 1585140 h 2587749"/>
                  <a:gd name="connsiteX1460" fmla="*/ 494126 w 1795380"/>
                  <a:gd name="connsiteY1460" fmla="*/ 1585140 h 2587749"/>
                  <a:gd name="connsiteX1461" fmla="*/ 477777 w 1795380"/>
                  <a:gd name="connsiteY1461" fmla="*/ 1581213 h 2587749"/>
                  <a:gd name="connsiteX1462" fmla="*/ 465351 w 1795380"/>
                  <a:gd name="connsiteY1462" fmla="*/ 1587757 h 2587749"/>
                  <a:gd name="connsiteX1463" fmla="*/ 460774 w 1795380"/>
                  <a:gd name="connsiteY1463" fmla="*/ 1594956 h 2587749"/>
                  <a:gd name="connsiteX1464" fmla="*/ 471891 w 1795380"/>
                  <a:gd name="connsiteY1464" fmla="*/ 1602154 h 2587749"/>
                  <a:gd name="connsiteX1465" fmla="*/ 471237 w 1795380"/>
                  <a:gd name="connsiteY1465" fmla="*/ 1608043 h 2587749"/>
                  <a:gd name="connsiteX1466" fmla="*/ 458812 w 1795380"/>
                  <a:gd name="connsiteY1466" fmla="*/ 1603463 h 2587749"/>
                  <a:gd name="connsiteX1467" fmla="*/ 441155 w 1795380"/>
                  <a:gd name="connsiteY1467" fmla="*/ 1608698 h 2587749"/>
                  <a:gd name="connsiteX1468" fmla="*/ 451618 w 1795380"/>
                  <a:gd name="connsiteY1468" fmla="*/ 1597573 h 2587749"/>
                  <a:gd name="connsiteX1469" fmla="*/ 450310 w 1795380"/>
                  <a:gd name="connsiteY1469" fmla="*/ 1583831 h 2587749"/>
                  <a:gd name="connsiteX1470" fmla="*/ 439847 w 1795380"/>
                  <a:gd name="connsiteY1470" fmla="*/ 1569434 h 2587749"/>
                  <a:gd name="connsiteX1471" fmla="*/ 437231 w 1795380"/>
                  <a:gd name="connsiteY1471" fmla="*/ 1559619 h 2587749"/>
                  <a:gd name="connsiteX1472" fmla="*/ 433961 w 1795380"/>
                  <a:gd name="connsiteY1472" fmla="*/ 1547840 h 2587749"/>
                  <a:gd name="connsiteX1473" fmla="*/ 421536 w 1795380"/>
                  <a:gd name="connsiteY1473" fmla="*/ 1553729 h 2587749"/>
                  <a:gd name="connsiteX1474" fmla="*/ 419574 w 1795380"/>
                  <a:gd name="connsiteY1474" fmla="*/ 1562891 h 2587749"/>
                  <a:gd name="connsiteX1475" fmla="*/ 413034 w 1795380"/>
                  <a:gd name="connsiteY1475" fmla="*/ 1565508 h 2587749"/>
                  <a:gd name="connsiteX1476" fmla="*/ 407149 w 1795380"/>
                  <a:gd name="connsiteY1476" fmla="*/ 1572706 h 2587749"/>
                  <a:gd name="connsiteX1477" fmla="*/ 405841 w 1795380"/>
                  <a:gd name="connsiteY1477" fmla="*/ 1564199 h 2587749"/>
                  <a:gd name="connsiteX1478" fmla="*/ 397339 w 1795380"/>
                  <a:gd name="connsiteY1478" fmla="*/ 1570743 h 2587749"/>
                  <a:gd name="connsiteX1479" fmla="*/ 386876 w 1795380"/>
                  <a:gd name="connsiteY1479" fmla="*/ 1577287 h 2587749"/>
                  <a:gd name="connsiteX1480" fmla="*/ 391454 w 1795380"/>
                  <a:gd name="connsiteY1480" fmla="*/ 1583831 h 2587749"/>
                  <a:gd name="connsiteX1481" fmla="*/ 398647 w 1795380"/>
                  <a:gd name="connsiteY1481" fmla="*/ 1579250 h 2587749"/>
                  <a:gd name="connsiteX1482" fmla="*/ 407803 w 1795380"/>
                  <a:gd name="connsiteY1482" fmla="*/ 1579250 h 2587749"/>
                  <a:gd name="connsiteX1483" fmla="*/ 414342 w 1795380"/>
                  <a:gd name="connsiteY1483" fmla="*/ 1578596 h 2587749"/>
                  <a:gd name="connsiteX1484" fmla="*/ 405187 w 1795380"/>
                  <a:gd name="connsiteY1484" fmla="*/ 1585140 h 2587749"/>
                  <a:gd name="connsiteX1485" fmla="*/ 390146 w 1795380"/>
                  <a:gd name="connsiteY1485" fmla="*/ 1588412 h 2587749"/>
                  <a:gd name="connsiteX1486" fmla="*/ 393416 w 1795380"/>
                  <a:gd name="connsiteY1486" fmla="*/ 1596919 h 2587749"/>
                  <a:gd name="connsiteX1487" fmla="*/ 404533 w 1795380"/>
                  <a:gd name="connsiteY1487" fmla="*/ 1596919 h 2587749"/>
                  <a:gd name="connsiteX1488" fmla="*/ 411727 w 1795380"/>
                  <a:gd name="connsiteY1488" fmla="*/ 1594301 h 2587749"/>
                  <a:gd name="connsiteX1489" fmla="*/ 407149 w 1795380"/>
                  <a:gd name="connsiteY1489" fmla="*/ 1599536 h 2587749"/>
                  <a:gd name="connsiteX1490" fmla="*/ 392762 w 1795380"/>
                  <a:gd name="connsiteY1490" fmla="*/ 1604117 h 2587749"/>
                  <a:gd name="connsiteX1491" fmla="*/ 382952 w 1795380"/>
                  <a:gd name="connsiteY1491" fmla="*/ 1610661 h 2587749"/>
                  <a:gd name="connsiteX1492" fmla="*/ 376413 w 1795380"/>
                  <a:gd name="connsiteY1492" fmla="*/ 1622440 h 2587749"/>
                  <a:gd name="connsiteX1493" fmla="*/ 376413 w 1795380"/>
                  <a:gd name="connsiteY1493" fmla="*/ 1613279 h 2587749"/>
                  <a:gd name="connsiteX1494" fmla="*/ 385568 w 1795380"/>
                  <a:gd name="connsiteY1494" fmla="*/ 1597573 h 2587749"/>
                  <a:gd name="connsiteX1495" fmla="*/ 380336 w 1795380"/>
                  <a:gd name="connsiteY1495" fmla="*/ 1585140 h 2587749"/>
                  <a:gd name="connsiteX1496" fmla="*/ 373143 w 1795380"/>
                  <a:gd name="connsiteY1496" fmla="*/ 1581868 h 2587749"/>
                  <a:gd name="connsiteX1497" fmla="*/ 371181 w 1795380"/>
                  <a:gd name="connsiteY1497" fmla="*/ 1589066 h 2587749"/>
                  <a:gd name="connsiteX1498" fmla="*/ 364641 w 1795380"/>
                  <a:gd name="connsiteY1498" fmla="*/ 1589721 h 2587749"/>
                  <a:gd name="connsiteX1499" fmla="*/ 359410 w 1795380"/>
                  <a:gd name="connsiteY1499" fmla="*/ 1591684 h 2587749"/>
                  <a:gd name="connsiteX1500" fmla="*/ 350908 w 1795380"/>
                  <a:gd name="connsiteY1500" fmla="*/ 1588412 h 2587749"/>
                  <a:gd name="connsiteX1501" fmla="*/ 344369 w 1795380"/>
                  <a:gd name="connsiteY1501" fmla="*/ 1593647 h 2587749"/>
                  <a:gd name="connsiteX1502" fmla="*/ 352216 w 1795380"/>
                  <a:gd name="connsiteY1502" fmla="*/ 1602808 h 2587749"/>
                  <a:gd name="connsiteX1503" fmla="*/ 334559 w 1795380"/>
                  <a:gd name="connsiteY1503" fmla="*/ 1608698 h 2587749"/>
                  <a:gd name="connsiteX1504" fmla="*/ 337829 w 1795380"/>
                  <a:gd name="connsiteY1504" fmla="*/ 1620477 h 2587749"/>
                  <a:gd name="connsiteX1505" fmla="*/ 343061 w 1795380"/>
                  <a:gd name="connsiteY1505" fmla="*/ 1628329 h 2587749"/>
                  <a:gd name="connsiteX1506" fmla="*/ 371181 w 1795380"/>
                  <a:gd name="connsiteY1506" fmla="*/ 1626366 h 2587749"/>
                  <a:gd name="connsiteX1507" fmla="*/ 346984 w 1795380"/>
                  <a:gd name="connsiteY1507" fmla="*/ 1630947 h 2587749"/>
                  <a:gd name="connsiteX1508" fmla="*/ 339791 w 1795380"/>
                  <a:gd name="connsiteY1508" fmla="*/ 1635528 h 2587749"/>
                  <a:gd name="connsiteX1509" fmla="*/ 342407 w 1795380"/>
                  <a:gd name="connsiteY1509" fmla="*/ 1644689 h 2587749"/>
                  <a:gd name="connsiteX1510" fmla="*/ 332597 w 1795380"/>
                  <a:gd name="connsiteY1510" fmla="*/ 1638800 h 2587749"/>
                  <a:gd name="connsiteX1511" fmla="*/ 324096 w 1795380"/>
                  <a:gd name="connsiteY1511" fmla="*/ 1638800 h 2587749"/>
                  <a:gd name="connsiteX1512" fmla="*/ 314940 w 1795380"/>
                  <a:gd name="connsiteY1512" fmla="*/ 1637491 h 2587749"/>
                  <a:gd name="connsiteX1513" fmla="*/ 318210 w 1795380"/>
                  <a:gd name="connsiteY1513" fmla="*/ 1647961 h 2587749"/>
                  <a:gd name="connsiteX1514" fmla="*/ 307093 w 1795380"/>
                  <a:gd name="connsiteY1514" fmla="*/ 1640108 h 2587749"/>
                  <a:gd name="connsiteX1515" fmla="*/ 305785 w 1795380"/>
                  <a:gd name="connsiteY1515" fmla="*/ 1647307 h 2587749"/>
                  <a:gd name="connsiteX1516" fmla="*/ 309055 w 1795380"/>
                  <a:gd name="connsiteY1516" fmla="*/ 1652542 h 2587749"/>
                  <a:gd name="connsiteX1517" fmla="*/ 312325 w 1795380"/>
                  <a:gd name="connsiteY1517" fmla="*/ 1659086 h 2587749"/>
                  <a:gd name="connsiteX1518" fmla="*/ 321480 w 1795380"/>
                  <a:gd name="connsiteY1518" fmla="*/ 1662358 h 2587749"/>
                  <a:gd name="connsiteX1519" fmla="*/ 330635 w 1795380"/>
                  <a:gd name="connsiteY1519" fmla="*/ 1665630 h 2587749"/>
                  <a:gd name="connsiteX1520" fmla="*/ 338483 w 1795380"/>
                  <a:gd name="connsiteY1520" fmla="*/ 1662358 h 2587749"/>
                  <a:gd name="connsiteX1521" fmla="*/ 344369 w 1795380"/>
                  <a:gd name="connsiteY1521" fmla="*/ 1666284 h 2587749"/>
                  <a:gd name="connsiteX1522" fmla="*/ 335213 w 1795380"/>
                  <a:gd name="connsiteY1522" fmla="*/ 1670865 h 2587749"/>
                  <a:gd name="connsiteX1523" fmla="*/ 327366 w 1795380"/>
                  <a:gd name="connsiteY1523" fmla="*/ 1674137 h 2587749"/>
                  <a:gd name="connsiteX1524" fmla="*/ 331289 w 1795380"/>
                  <a:gd name="connsiteY1524" fmla="*/ 1684607 h 2587749"/>
                  <a:gd name="connsiteX1525" fmla="*/ 339791 w 1795380"/>
                  <a:gd name="connsiteY1525" fmla="*/ 1689842 h 2587749"/>
                  <a:gd name="connsiteX1526" fmla="*/ 346331 w 1795380"/>
                  <a:gd name="connsiteY1526" fmla="*/ 1697040 h 2587749"/>
                  <a:gd name="connsiteX1527" fmla="*/ 335867 w 1795380"/>
                  <a:gd name="connsiteY1527" fmla="*/ 1692460 h 2587749"/>
                  <a:gd name="connsiteX1528" fmla="*/ 328674 w 1795380"/>
                  <a:gd name="connsiteY1528" fmla="*/ 1693768 h 2587749"/>
                  <a:gd name="connsiteX1529" fmla="*/ 322788 w 1795380"/>
                  <a:gd name="connsiteY1529" fmla="*/ 1686570 h 2587749"/>
                  <a:gd name="connsiteX1530" fmla="*/ 316248 w 1795380"/>
                  <a:gd name="connsiteY1530" fmla="*/ 1686570 h 2587749"/>
                  <a:gd name="connsiteX1531" fmla="*/ 313633 w 1795380"/>
                  <a:gd name="connsiteY1531" fmla="*/ 1678718 h 2587749"/>
                  <a:gd name="connsiteX1532" fmla="*/ 313633 w 1795380"/>
                  <a:gd name="connsiteY1532" fmla="*/ 1672174 h 2587749"/>
                  <a:gd name="connsiteX1533" fmla="*/ 307093 w 1795380"/>
                  <a:gd name="connsiteY1533" fmla="*/ 1664975 h 2587749"/>
                  <a:gd name="connsiteX1534" fmla="*/ 297284 w 1795380"/>
                  <a:gd name="connsiteY1534" fmla="*/ 1657777 h 2587749"/>
                  <a:gd name="connsiteX1535" fmla="*/ 296630 w 1795380"/>
                  <a:gd name="connsiteY1535" fmla="*/ 1644035 h 2587749"/>
                  <a:gd name="connsiteX1536" fmla="*/ 284858 w 1795380"/>
                  <a:gd name="connsiteY1536" fmla="*/ 1648616 h 2587749"/>
                  <a:gd name="connsiteX1537" fmla="*/ 288128 w 1795380"/>
                  <a:gd name="connsiteY1537" fmla="*/ 1657777 h 2587749"/>
                  <a:gd name="connsiteX1538" fmla="*/ 290744 w 1795380"/>
                  <a:gd name="connsiteY1538" fmla="*/ 1666284 h 2587749"/>
                  <a:gd name="connsiteX1539" fmla="*/ 303169 w 1795380"/>
                  <a:gd name="connsiteY1539" fmla="*/ 1679372 h 2587749"/>
                  <a:gd name="connsiteX1540" fmla="*/ 303169 w 1795380"/>
                  <a:gd name="connsiteY1540" fmla="*/ 1689188 h 2587749"/>
                  <a:gd name="connsiteX1541" fmla="*/ 318864 w 1795380"/>
                  <a:gd name="connsiteY1541" fmla="*/ 1704239 h 2587749"/>
                  <a:gd name="connsiteX1542" fmla="*/ 333251 w 1795380"/>
                  <a:gd name="connsiteY1542" fmla="*/ 1717981 h 2587749"/>
                  <a:gd name="connsiteX1543" fmla="*/ 333251 w 1795380"/>
                  <a:gd name="connsiteY1543" fmla="*/ 1723216 h 2587749"/>
                  <a:gd name="connsiteX1544" fmla="*/ 326058 w 1795380"/>
                  <a:gd name="connsiteY1544" fmla="*/ 1716672 h 2587749"/>
                  <a:gd name="connsiteX1545" fmla="*/ 314940 w 1795380"/>
                  <a:gd name="connsiteY1545" fmla="*/ 1707511 h 2587749"/>
                  <a:gd name="connsiteX1546" fmla="*/ 297284 w 1795380"/>
                  <a:gd name="connsiteY1546" fmla="*/ 1695732 h 2587749"/>
                  <a:gd name="connsiteX1547" fmla="*/ 292706 w 1795380"/>
                  <a:gd name="connsiteY1547" fmla="*/ 1676754 h 2587749"/>
                  <a:gd name="connsiteX1548" fmla="*/ 286820 w 1795380"/>
                  <a:gd name="connsiteY1548" fmla="*/ 1672174 h 2587749"/>
                  <a:gd name="connsiteX1549" fmla="*/ 271779 w 1795380"/>
                  <a:gd name="connsiteY1549" fmla="*/ 1676100 h 2587749"/>
                  <a:gd name="connsiteX1550" fmla="*/ 260008 w 1795380"/>
                  <a:gd name="connsiteY1550" fmla="*/ 1680681 h 2587749"/>
                  <a:gd name="connsiteX1551" fmla="*/ 264585 w 1795380"/>
                  <a:gd name="connsiteY1551" fmla="*/ 1671519 h 2587749"/>
                  <a:gd name="connsiteX1552" fmla="*/ 245620 w 1795380"/>
                  <a:gd name="connsiteY1552" fmla="*/ 1679372 h 2587749"/>
                  <a:gd name="connsiteX1553" fmla="*/ 239735 w 1795380"/>
                  <a:gd name="connsiteY1553" fmla="*/ 1674137 h 2587749"/>
                  <a:gd name="connsiteX1554" fmla="*/ 232541 w 1795380"/>
                  <a:gd name="connsiteY1554" fmla="*/ 1667593 h 2587749"/>
                  <a:gd name="connsiteX1555" fmla="*/ 228618 w 1795380"/>
                  <a:gd name="connsiteY1555" fmla="*/ 1660395 h 2587749"/>
                  <a:gd name="connsiteX1556" fmla="*/ 205075 w 1795380"/>
                  <a:gd name="connsiteY1556" fmla="*/ 1669556 h 2587749"/>
                  <a:gd name="connsiteX1557" fmla="*/ 195920 w 1795380"/>
                  <a:gd name="connsiteY1557" fmla="*/ 1676754 h 2587749"/>
                  <a:gd name="connsiteX1558" fmla="*/ 200497 w 1795380"/>
                  <a:gd name="connsiteY1558" fmla="*/ 1681989 h 2587749"/>
                  <a:gd name="connsiteX1559" fmla="*/ 203767 w 1795380"/>
                  <a:gd name="connsiteY1559" fmla="*/ 1689842 h 2587749"/>
                  <a:gd name="connsiteX1560" fmla="*/ 214884 w 1795380"/>
                  <a:gd name="connsiteY1560" fmla="*/ 1687879 h 2587749"/>
                  <a:gd name="connsiteX1561" fmla="*/ 222078 w 1795380"/>
                  <a:gd name="connsiteY1561" fmla="*/ 1699004 h 2587749"/>
                  <a:gd name="connsiteX1562" fmla="*/ 203113 w 1795380"/>
                  <a:gd name="connsiteY1562" fmla="*/ 1694423 h 2587749"/>
                  <a:gd name="connsiteX1563" fmla="*/ 201805 w 1795380"/>
                  <a:gd name="connsiteY1563" fmla="*/ 1713400 h 2587749"/>
                  <a:gd name="connsiteX1564" fmla="*/ 225348 w 1795380"/>
                  <a:gd name="connsiteY1564" fmla="*/ 1710128 h 2587749"/>
                  <a:gd name="connsiteX1565" fmla="*/ 253468 w 1795380"/>
                  <a:gd name="connsiteY1565" fmla="*/ 1703584 h 2587749"/>
                  <a:gd name="connsiteX1566" fmla="*/ 235811 w 1795380"/>
                  <a:gd name="connsiteY1566" fmla="*/ 1712746 h 2587749"/>
                  <a:gd name="connsiteX1567" fmla="*/ 236465 w 1795380"/>
                  <a:gd name="connsiteY1567" fmla="*/ 1719290 h 2587749"/>
                  <a:gd name="connsiteX1568" fmla="*/ 247582 w 1795380"/>
                  <a:gd name="connsiteY1568" fmla="*/ 1718635 h 2587749"/>
                  <a:gd name="connsiteX1569" fmla="*/ 273741 w 1795380"/>
                  <a:gd name="connsiteY1569" fmla="*/ 1708165 h 2587749"/>
                  <a:gd name="connsiteX1570" fmla="*/ 286820 w 1795380"/>
                  <a:gd name="connsiteY1570" fmla="*/ 1706202 h 2587749"/>
                  <a:gd name="connsiteX1571" fmla="*/ 292052 w 1795380"/>
                  <a:gd name="connsiteY1571" fmla="*/ 1712746 h 2587749"/>
                  <a:gd name="connsiteX1572" fmla="*/ 297284 w 1795380"/>
                  <a:gd name="connsiteY1572" fmla="*/ 1721253 h 2587749"/>
                  <a:gd name="connsiteX1573" fmla="*/ 281588 w 1795380"/>
                  <a:gd name="connsiteY1573" fmla="*/ 1714055 h 2587749"/>
                  <a:gd name="connsiteX1574" fmla="*/ 270471 w 1795380"/>
                  <a:gd name="connsiteY1574" fmla="*/ 1716672 h 2587749"/>
                  <a:gd name="connsiteX1575" fmla="*/ 250852 w 1795380"/>
                  <a:gd name="connsiteY1575" fmla="*/ 1723870 h 2587749"/>
                  <a:gd name="connsiteX1576" fmla="*/ 245620 w 1795380"/>
                  <a:gd name="connsiteY1576" fmla="*/ 1730414 h 2587749"/>
                  <a:gd name="connsiteX1577" fmla="*/ 247582 w 1795380"/>
                  <a:gd name="connsiteY1577" fmla="*/ 1736958 h 2587749"/>
                  <a:gd name="connsiteX1578" fmla="*/ 244313 w 1795380"/>
                  <a:gd name="connsiteY1578" fmla="*/ 1742193 h 2587749"/>
                  <a:gd name="connsiteX1579" fmla="*/ 252160 w 1795380"/>
                  <a:gd name="connsiteY1579" fmla="*/ 1742193 h 2587749"/>
                  <a:gd name="connsiteX1580" fmla="*/ 263277 w 1795380"/>
                  <a:gd name="connsiteY1580" fmla="*/ 1740230 h 2587749"/>
                  <a:gd name="connsiteX1581" fmla="*/ 266547 w 1795380"/>
                  <a:gd name="connsiteY1581" fmla="*/ 1744156 h 2587749"/>
                  <a:gd name="connsiteX1582" fmla="*/ 256084 w 1795380"/>
                  <a:gd name="connsiteY1582" fmla="*/ 1744156 h 2587749"/>
                  <a:gd name="connsiteX1583" fmla="*/ 247582 w 1795380"/>
                  <a:gd name="connsiteY1583" fmla="*/ 1748083 h 2587749"/>
                  <a:gd name="connsiteX1584" fmla="*/ 243005 w 1795380"/>
                  <a:gd name="connsiteY1584" fmla="*/ 1752663 h 2587749"/>
                  <a:gd name="connsiteX1585" fmla="*/ 240389 w 1795380"/>
                  <a:gd name="connsiteY1585" fmla="*/ 1746120 h 2587749"/>
                  <a:gd name="connsiteX1586" fmla="*/ 233849 w 1795380"/>
                  <a:gd name="connsiteY1586" fmla="*/ 1745465 h 2587749"/>
                  <a:gd name="connsiteX1587" fmla="*/ 226656 w 1795380"/>
                  <a:gd name="connsiteY1587" fmla="*/ 1734341 h 2587749"/>
                  <a:gd name="connsiteX1588" fmla="*/ 215538 w 1795380"/>
                  <a:gd name="connsiteY1588" fmla="*/ 1732377 h 2587749"/>
                  <a:gd name="connsiteX1589" fmla="*/ 210307 w 1795380"/>
                  <a:gd name="connsiteY1589" fmla="*/ 1734341 h 2587749"/>
                  <a:gd name="connsiteX1590" fmla="*/ 207691 w 1795380"/>
                  <a:gd name="connsiteY1590" fmla="*/ 1744811 h 2587749"/>
                  <a:gd name="connsiteX1591" fmla="*/ 204421 w 1795380"/>
                  <a:gd name="connsiteY1591" fmla="*/ 1728451 h 2587749"/>
                  <a:gd name="connsiteX1592" fmla="*/ 195266 w 1795380"/>
                  <a:gd name="connsiteY1592" fmla="*/ 1725179 h 2587749"/>
                  <a:gd name="connsiteX1593" fmla="*/ 190034 w 1795380"/>
                  <a:gd name="connsiteY1593" fmla="*/ 1733686 h 2587749"/>
                  <a:gd name="connsiteX1594" fmla="*/ 179571 w 1795380"/>
                  <a:gd name="connsiteY1594" fmla="*/ 1725179 h 2587749"/>
                  <a:gd name="connsiteX1595" fmla="*/ 171069 w 1795380"/>
                  <a:gd name="connsiteY1595" fmla="*/ 1729760 h 2587749"/>
                  <a:gd name="connsiteX1596" fmla="*/ 165183 w 1795380"/>
                  <a:gd name="connsiteY1596" fmla="*/ 1738267 h 2587749"/>
                  <a:gd name="connsiteX1597" fmla="*/ 158644 w 1795380"/>
                  <a:gd name="connsiteY1597" fmla="*/ 1729105 h 2587749"/>
                  <a:gd name="connsiteX1598" fmla="*/ 152758 w 1795380"/>
                  <a:gd name="connsiteY1598" fmla="*/ 1736958 h 2587749"/>
                  <a:gd name="connsiteX1599" fmla="*/ 143603 w 1795380"/>
                  <a:gd name="connsiteY1599" fmla="*/ 1731069 h 2587749"/>
                  <a:gd name="connsiteX1600" fmla="*/ 135101 w 1795380"/>
                  <a:gd name="connsiteY1600" fmla="*/ 1738921 h 2587749"/>
                  <a:gd name="connsiteX1601" fmla="*/ 141641 w 1795380"/>
                  <a:gd name="connsiteY1601" fmla="*/ 1744811 h 2587749"/>
                  <a:gd name="connsiteX1602" fmla="*/ 156028 w 1795380"/>
                  <a:gd name="connsiteY1602" fmla="*/ 1744811 h 2587749"/>
                  <a:gd name="connsiteX1603" fmla="*/ 163222 w 1795380"/>
                  <a:gd name="connsiteY1603" fmla="*/ 1750700 h 2587749"/>
                  <a:gd name="connsiteX1604" fmla="*/ 172377 w 1795380"/>
                  <a:gd name="connsiteY1604" fmla="*/ 1755935 h 2587749"/>
                  <a:gd name="connsiteX1605" fmla="*/ 184148 w 1795380"/>
                  <a:gd name="connsiteY1605" fmla="*/ 1761171 h 2587749"/>
                  <a:gd name="connsiteX1606" fmla="*/ 192650 w 1795380"/>
                  <a:gd name="connsiteY1606" fmla="*/ 1771641 h 2587749"/>
                  <a:gd name="connsiteX1607" fmla="*/ 190034 w 1795380"/>
                  <a:gd name="connsiteY1607" fmla="*/ 1779493 h 2587749"/>
                  <a:gd name="connsiteX1608" fmla="*/ 196573 w 1795380"/>
                  <a:gd name="connsiteY1608" fmla="*/ 1789309 h 2587749"/>
                  <a:gd name="connsiteX1609" fmla="*/ 203767 w 1795380"/>
                  <a:gd name="connsiteY1609" fmla="*/ 1790618 h 2587749"/>
                  <a:gd name="connsiteX1610" fmla="*/ 213576 w 1795380"/>
                  <a:gd name="connsiteY1610" fmla="*/ 1793236 h 2587749"/>
                  <a:gd name="connsiteX1611" fmla="*/ 224694 w 1795380"/>
                  <a:gd name="connsiteY1611" fmla="*/ 1793890 h 2587749"/>
                  <a:gd name="connsiteX1612" fmla="*/ 229925 w 1795380"/>
                  <a:gd name="connsiteY1612" fmla="*/ 1800434 h 2587749"/>
                  <a:gd name="connsiteX1613" fmla="*/ 226656 w 1795380"/>
                  <a:gd name="connsiteY1613" fmla="*/ 1801088 h 2587749"/>
                  <a:gd name="connsiteX1614" fmla="*/ 219462 w 1795380"/>
                  <a:gd name="connsiteY1614" fmla="*/ 1796508 h 2587749"/>
                  <a:gd name="connsiteX1615" fmla="*/ 214230 w 1795380"/>
                  <a:gd name="connsiteY1615" fmla="*/ 1800434 h 2587749"/>
                  <a:gd name="connsiteX1616" fmla="*/ 204421 w 1795380"/>
                  <a:gd name="connsiteY1616" fmla="*/ 1797162 h 2587749"/>
                  <a:gd name="connsiteX1617" fmla="*/ 198535 w 1795380"/>
                  <a:gd name="connsiteY1617" fmla="*/ 1801088 h 2587749"/>
                  <a:gd name="connsiteX1618" fmla="*/ 197881 w 1795380"/>
                  <a:gd name="connsiteY1618" fmla="*/ 1812867 h 2587749"/>
                  <a:gd name="connsiteX1619" fmla="*/ 193958 w 1795380"/>
                  <a:gd name="connsiteY1619" fmla="*/ 1820720 h 2587749"/>
                  <a:gd name="connsiteX1620" fmla="*/ 193958 w 1795380"/>
                  <a:gd name="connsiteY1620" fmla="*/ 1827264 h 2587749"/>
                  <a:gd name="connsiteX1621" fmla="*/ 203767 w 1795380"/>
                  <a:gd name="connsiteY1621" fmla="*/ 1825301 h 2587749"/>
                  <a:gd name="connsiteX1622" fmla="*/ 212269 w 1795380"/>
                  <a:gd name="connsiteY1622" fmla="*/ 1822683 h 2587749"/>
                  <a:gd name="connsiteX1623" fmla="*/ 212269 w 1795380"/>
                  <a:gd name="connsiteY1623" fmla="*/ 1828573 h 2587749"/>
                  <a:gd name="connsiteX1624" fmla="*/ 205729 w 1795380"/>
                  <a:gd name="connsiteY1624" fmla="*/ 1827264 h 2587749"/>
                  <a:gd name="connsiteX1625" fmla="*/ 197881 w 1795380"/>
                  <a:gd name="connsiteY1625" fmla="*/ 1831190 h 2587749"/>
                  <a:gd name="connsiteX1626" fmla="*/ 187418 w 1795380"/>
                  <a:gd name="connsiteY1626" fmla="*/ 1828573 h 2587749"/>
                  <a:gd name="connsiteX1627" fmla="*/ 191996 w 1795380"/>
                  <a:gd name="connsiteY1627" fmla="*/ 1816794 h 2587749"/>
                  <a:gd name="connsiteX1628" fmla="*/ 195920 w 1795380"/>
                  <a:gd name="connsiteY1628" fmla="*/ 1800434 h 2587749"/>
                  <a:gd name="connsiteX1629" fmla="*/ 193304 w 1795380"/>
                  <a:gd name="connsiteY1629" fmla="*/ 1790618 h 2587749"/>
                  <a:gd name="connsiteX1630" fmla="*/ 186110 w 1795380"/>
                  <a:gd name="connsiteY1630" fmla="*/ 1778839 h 2587749"/>
                  <a:gd name="connsiteX1631" fmla="*/ 186764 w 1795380"/>
                  <a:gd name="connsiteY1631" fmla="*/ 1769023 h 2587749"/>
                  <a:gd name="connsiteX1632" fmla="*/ 178263 w 1795380"/>
                  <a:gd name="connsiteY1632" fmla="*/ 1762479 h 2587749"/>
                  <a:gd name="connsiteX1633" fmla="*/ 169761 w 1795380"/>
                  <a:gd name="connsiteY1633" fmla="*/ 1763788 h 2587749"/>
                  <a:gd name="connsiteX1634" fmla="*/ 162568 w 1795380"/>
                  <a:gd name="connsiteY1634" fmla="*/ 1769023 h 2587749"/>
                  <a:gd name="connsiteX1635" fmla="*/ 161260 w 1795380"/>
                  <a:gd name="connsiteY1635" fmla="*/ 1779493 h 2587749"/>
                  <a:gd name="connsiteX1636" fmla="*/ 155374 w 1795380"/>
                  <a:gd name="connsiteY1636" fmla="*/ 1772295 h 2587749"/>
                  <a:gd name="connsiteX1637" fmla="*/ 149488 w 1795380"/>
                  <a:gd name="connsiteY1637" fmla="*/ 1776221 h 2587749"/>
                  <a:gd name="connsiteX1638" fmla="*/ 152758 w 1795380"/>
                  <a:gd name="connsiteY1638" fmla="*/ 1790618 h 2587749"/>
                  <a:gd name="connsiteX1639" fmla="*/ 158644 w 1795380"/>
                  <a:gd name="connsiteY1639" fmla="*/ 1804360 h 2587749"/>
                  <a:gd name="connsiteX1640" fmla="*/ 163222 w 1795380"/>
                  <a:gd name="connsiteY1640" fmla="*/ 1808287 h 2587749"/>
                  <a:gd name="connsiteX1641" fmla="*/ 159298 w 1795380"/>
                  <a:gd name="connsiteY1641" fmla="*/ 1811558 h 2587749"/>
                  <a:gd name="connsiteX1642" fmla="*/ 162568 w 1795380"/>
                  <a:gd name="connsiteY1642" fmla="*/ 1818102 h 2587749"/>
                  <a:gd name="connsiteX1643" fmla="*/ 157990 w 1795380"/>
                  <a:gd name="connsiteY1643" fmla="*/ 1822683 h 2587749"/>
                  <a:gd name="connsiteX1644" fmla="*/ 157990 w 1795380"/>
                  <a:gd name="connsiteY1644" fmla="*/ 1814830 h 2587749"/>
                  <a:gd name="connsiteX1645" fmla="*/ 152758 w 1795380"/>
                  <a:gd name="connsiteY1645" fmla="*/ 1806978 h 2587749"/>
                  <a:gd name="connsiteX1646" fmla="*/ 150796 w 1795380"/>
                  <a:gd name="connsiteY1646" fmla="*/ 1796508 h 2587749"/>
                  <a:gd name="connsiteX1647" fmla="*/ 142949 w 1795380"/>
                  <a:gd name="connsiteY1647" fmla="*/ 1782765 h 2587749"/>
                  <a:gd name="connsiteX1648" fmla="*/ 139679 w 1795380"/>
                  <a:gd name="connsiteY1648" fmla="*/ 1774258 h 2587749"/>
                  <a:gd name="connsiteX1649" fmla="*/ 126600 w 1795380"/>
                  <a:gd name="connsiteY1649" fmla="*/ 1780802 h 2587749"/>
                  <a:gd name="connsiteX1650" fmla="*/ 114174 w 1795380"/>
                  <a:gd name="connsiteY1650" fmla="*/ 1791927 h 2587749"/>
                  <a:gd name="connsiteX1651" fmla="*/ 112212 w 1795380"/>
                  <a:gd name="connsiteY1651" fmla="*/ 1798471 h 2587749"/>
                  <a:gd name="connsiteX1652" fmla="*/ 120060 w 1795380"/>
                  <a:gd name="connsiteY1652" fmla="*/ 1804360 h 2587749"/>
                  <a:gd name="connsiteX1653" fmla="*/ 111558 w 1795380"/>
                  <a:gd name="connsiteY1653" fmla="*/ 1803706 h 2587749"/>
                  <a:gd name="connsiteX1654" fmla="*/ 112212 w 1795380"/>
                  <a:gd name="connsiteY1654" fmla="*/ 1810904 h 2587749"/>
                  <a:gd name="connsiteX1655" fmla="*/ 118752 w 1795380"/>
                  <a:gd name="connsiteY1655" fmla="*/ 1821374 h 2587749"/>
                  <a:gd name="connsiteX1656" fmla="*/ 135101 w 1795380"/>
                  <a:gd name="connsiteY1656" fmla="*/ 1829881 h 2587749"/>
                  <a:gd name="connsiteX1657" fmla="*/ 120714 w 1795380"/>
                  <a:gd name="connsiteY1657" fmla="*/ 1828573 h 2587749"/>
                  <a:gd name="connsiteX1658" fmla="*/ 115482 w 1795380"/>
                  <a:gd name="connsiteY1658" fmla="*/ 1831190 h 2587749"/>
                  <a:gd name="connsiteX1659" fmla="*/ 114174 w 1795380"/>
                  <a:gd name="connsiteY1659" fmla="*/ 1822029 h 2587749"/>
                  <a:gd name="connsiteX1660" fmla="*/ 108943 w 1795380"/>
                  <a:gd name="connsiteY1660" fmla="*/ 1822029 h 2587749"/>
                  <a:gd name="connsiteX1661" fmla="*/ 98479 w 1795380"/>
                  <a:gd name="connsiteY1661" fmla="*/ 1838388 h 2587749"/>
                  <a:gd name="connsiteX1662" fmla="*/ 103057 w 1795380"/>
                  <a:gd name="connsiteY1662" fmla="*/ 1826610 h 2587749"/>
                  <a:gd name="connsiteX1663" fmla="*/ 103057 w 1795380"/>
                  <a:gd name="connsiteY1663" fmla="*/ 1811558 h 2587749"/>
                  <a:gd name="connsiteX1664" fmla="*/ 96517 w 1795380"/>
                  <a:gd name="connsiteY1664" fmla="*/ 1807632 h 2587749"/>
                  <a:gd name="connsiteX1665" fmla="*/ 84092 w 1795380"/>
                  <a:gd name="connsiteY1665" fmla="*/ 1812867 h 2587749"/>
                  <a:gd name="connsiteX1666" fmla="*/ 87362 w 1795380"/>
                  <a:gd name="connsiteY1666" fmla="*/ 1823338 h 2587749"/>
                  <a:gd name="connsiteX1667" fmla="*/ 84092 w 1795380"/>
                  <a:gd name="connsiteY1667" fmla="*/ 1825301 h 2587749"/>
                  <a:gd name="connsiteX1668" fmla="*/ 79514 w 1795380"/>
                  <a:gd name="connsiteY1668" fmla="*/ 1815485 h 2587749"/>
                  <a:gd name="connsiteX1669" fmla="*/ 72975 w 1795380"/>
                  <a:gd name="connsiteY1669" fmla="*/ 1811558 h 2587749"/>
                  <a:gd name="connsiteX1670" fmla="*/ 66435 w 1795380"/>
                  <a:gd name="connsiteY1670" fmla="*/ 1805669 h 2587749"/>
                  <a:gd name="connsiteX1671" fmla="*/ 59242 w 1795380"/>
                  <a:gd name="connsiteY1671" fmla="*/ 1815485 h 2587749"/>
                  <a:gd name="connsiteX1672" fmla="*/ 63165 w 1795380"/>
                  <a:gd name="connsiteY1672" fmla="*/ 1822029 h 2587749"/>
                  <a:gd name="connsiteX1673" fmla="*/ 71013 w 1795380"/>
                  <a:gd name="connsiteY1673" fmla="*/ 1823338 h 2587749"/>
                  <a:gd name="connsiteX1674" fmla="*/ 77553 w 1795380"/>
                  <a:gd name="connsiteY1674" fmla="*/ 1828573 h 2587749"/>
                  <a:gd name="connsiteX1675" fmla="*/ 72975 w 1795380"/>
                  <a:gd name="connsiteY1675" fmla="*/ 1831190 h 2587749"/>
                  <a:gd name="connsiteX1676" fmla="*/ 69051 w 1795380"/>
                  <a:gd name="connsiteY1676" fmla="*/ 1835117 h 2587749"/>
                  <a:gd name="connsiteX1677" fmla="*/ 63819 w 1795380"/>
                  <a:gd name="connsiteY1677" fmla="*/ 1837734 h 2587749"/>
                  <a:gd name="connsiteX1678" fmla="*/ 56626 w 1795380"/>
                  <a:gd name="connsiteY1678" fmla="*/ 1834462 h 2587749"/>
                  <a:gd name="connsiteX1679" fmla="*/ 52702 w 1795380"/>
                  <a:gd name="connsiteY1679" fmla="*/ 1837734 h 2587749"/>
                  <a:gd name="connsiteX1680" fmla="*/ 48124 w 1795380"/>
                  <a:gd name="connsiteY1680" fmla="*/ 1846241 h 2587749"/>
                  <a:gd name="connsiteX1681" fmla="*/ 35699 w 1795380"/>
                  <a:gd name="connsiteY1681" fmla="*/ 1844278 h 2587749"/>
                  <a:gd name="connsiteX1682" fmla="*/ 33737 w 1795380"/>
                  <a:gd name="connsiteY1682" fmla="*/ 1852785 h 2587749"/>
                  <a:gd name="connsiteX1683" fmla="*/ 45509 w 1795380"/>
                  <a:gd name="connsiteY1683" fmla="*/ 1856711 h 2587749"/>
                  <a:gd name="connsiteX1684" fmla="*/ 58588 w 1795380"/>
                  <a:gd name="connsiteY1684" fmla="*/ 1852785 h 2587749"/>
                  <a:gd name="connsiteX1685" fmla="*/ 84092 w 1795380"/>
                  <a:gd name="connsiteY1685" fmla="*/ 1857366 h 2587749"/>
                  <a:gd name="connsiteX1686" fmla="*/ 103057 w 1795380"/>
                  <a:gd name="connsiteY1686" fmla="*/ 1858020 h 2587749"/>
                  <a:gd name="connsiteX1687" fmla="*/ 105019 w 1795380"/>
                  <a:gd name="connsiteY1687" fmla="*/ 1865873 h 2587749"/>
                  <a:gd name="connsiteX1688" fmla="*/ 119406 w 1795380"/>
                  <a:gd name="connsiteY1688" fmla="*/ 1867836 h 2587749"/>
                  <a:gd name="connsiteX1689" fmla="*/ 131177 w 1795380"/>
                  <a:gd name="connsiteY1689" fmla="*/ 1869799 h 2587749"/>
                  <a:gd name="connsiteX1690" fmla="*/ 150142 w 1795380"/>
                  <a:gd name="connsiteY1690" fmla="*/ 1875034 h 2587749"/>
                  <a:gd name="connsiteX1691" fmla="*/ 161260 w 1795380"/>
                  <a:gd name="connsiteY1691" fmla="*/ 1865218 h 2587749"/>
                  <a:gd name="connsiteX1692" fmla="*/ 170415 w 1795380"/>
                  <a:gd name="connsiteY1692" fmla="*/ 1867182 h 2587749"/>
                  <a:gd name="connsiteX1693" fmla="*/ 177609 w 1795380"/>
                  <a:gd name="connsiteY1693" fmla="*/ 1872417 h 2587749"/>
                  <a:gd name="connsiteX1694" fmla="*/ 164529 w 1795380"/>
                  <a:gd name="connsiteY1694" fmla="*/ 1872417 h 2587749"/>
                  <a:gd name="connsiteX1695" fmla="*/ 154066 w 1795380"/>
                  <a:gd name="connsiteY1695" fmla="*/ 1880269 h 2587749"/>
                  <a:gd name="connsiteX1696" fmla="*/ 141641 w 1795380"/>
                  <a:gd name="connsiteY1696" fmla="*/ 1877652 h 2587749"/>
                  <a:gd name="connsiteX1697" fmla="*/ 127908 w 1795380"/>
                  <a:gd name="connsiteY1697" fmla="*/ 1875689 h 2587749"/>
                  <a:gd name="connsiteX1698" fmla="*/ 120714 w 1795380"/>
                  <a:gd name="connsiteY1698" fmla="*/ 1877652 h 2587749"/>
                  <a:gd name="connsiteX1699" fmla="*/ 123330 w 1795380"/>
                  <a:gd name="connsiteY1699" fmla="*/ 1884850 h 2587749"/>
                  <a:gd name="connsiteX1700" fmla="*/ 113520 w 1795380"/>
                  <a:gd name="connsiteY1700" fmla="*/ 1877652 h 2587749"/>
                  <a:gd name="connsiteX1701" fmla="*/ 108289 w 1795380"/>
                  <a:gd name="connsiteY1701" fmla="*/ 1876343 h 2587749"/>
                  <a:gd name="connsiteX1702" fmla="*/ 99787 w 1795380"/>
                  <a:gd name="connsiteY1702" fmla="*/ 1894012 h 2587749"/>
                  <a:gd name="connsiteX1703" fmla="*/ 105019 w 1795380"/>
                  <a:gd name="connsiteY1703" fmla="*/ 1873725 h 2587749"/>
                  <a:gd name="connsiteX1704" fmla="*/ 99133 w 1795380"/>
                  <a:gd name="connsiteY1704" fmla="*/ 1869799 h 2587749"/>
                  <a:gd name="connsiteX1705" fmla="*/ 88016 w 1795380"/>
                  <a:gd name="connsiteY1705" fmla="*/ 1872417 h 2587749"/>
                  <a:gd name="connsiteX1706" fmla="*/ 78860 w 1795380"/>
                  <a:gd name="connsiteY1706" fmla="*/ 1877652 h 2587749"/>
                  <a:gd name="connsiteX1707" fmla="*/ 84092 w 1795380"/>
                  <a:gd name="connsiteY1707" fmla="*/ 1867182 h 2587749"/>
                  <a:gd name="connsiteX1708" fmla="*/ 73629 w 1795380"/>
                  <a:gd name="connsiteY1708" fmla="*/ 1862601 h 2587749"/>
                  <a:gd name="connsiteX1709" fmla="*/ 57280 w 1795380"/>
                  <a:gd name="connsiteY1709" fmla="*/ 1858020 h 2587749"/>
                  <a:gd name="connsiteX1710" fmla="*/ 49432 w 1795380"/>
                  <a:gd name="connsiteY1710" fmla="*/ 1863255 h 2587749"/>
                  <a:gd name="connsiteX1711" fmla="*/ 51394 w 1795380"/>
                  <a:gd name="connsiteY1711" fmla="*/ 1869145 h 2587749"/>
                  <a:gd name="connsiteX1712" fmla="*/ 38315 w 1795380"/>
                  <a:gd name="connsiteY1712" fmla="*/ 1873071 h 2587749"/>
                  <a:gd name="connsiteX1713" fmla="*/ 35045 w 1795380"/>
                  <a:gd name="connsiteY1713" fmla="*/ 1880269 h 2587749"/>
                  <a:gd name="connsiteX1714" fmla="*/ 45509 w 1795380"/>
                  <a:gd name="connsiteY1714" fmla="*/ 1882233 h 2587749"/>
                  <a:gd name="connsiteX1715" fmla="*/ 38969 w 1795380"/>
                  <a:gd name="connsiteY1715" fmla="*/ 1884196 h 2587749"/>
                  <a:gd name="connsiteX1716" fmla="*/ 38969 w 1795380"/>
                  <a:gd name="connsiteY1716" fmla="*/ 1890740 h 2587749"/>
                  <a:gd name="connsiteX1717" fmla="*/ 33083 w 1795380"/>
                  <a:gd name="connsiteY1717" fmla="*/ 1893357 h 2587749"/>
                  <a:gd name="connsiteX1718" fmla="*/ 21312 w 1795380"/>
                  <a:gd name="connsiteY1718" fmla="*/ 1882887 h 2587749"/>
                  <a:gd name="connsiteX1719" fmla="*/ 17388 w 1795380"/>
                  <a:gd name="connsiteY1719" fmla="*/ 1895320 h 2587749"/>
                  <a:gd name="connsiteX1720" fmla="*/ 24582 w 1795380"/>
                  <a:gd name="connsiteY1720" fmla="*/ 1904482 h 2587749"/>
                  <a:gd name="connsiteX1721" fmla="*/ 50740 w 1795380"/>
                  <a:gd name="connsiteY1721" fmla="*/ 1905790 h 2587749"/>
                  <a:gd name="connsiteX1722" fmla="*/ 50086 w 1795380"/>
                  <a:gd name="connsiteY1722" fmla="*/ 1911680 h 2587749"/>
                  <a:gd name="connsiteX1723" fmla="*/ 56626 w 1795380"/>
                  <a:gd name="connsiteY1723" fmla="*/ 1916261 h 2587749"/>
                  <a:gd name="connsiteX1724" fmla="*/ 50086 w 1795380"/>
                  <a:gd name="connsiteY1724" fmla="*/ 1919533 h 2587749"/>
                  <a:gd name="connsiteX1725" fmla="*/ 41585 w 1795380"/>
                  <a:gd name="connsiteY1725" fmla="*/ 1920187 h 2587749"/>
                  <a:gd name="connsiteX1726" fmla="*/ 33083 w 1795380"/>
                  <a:gd name="connsiteY1726" fmla="*/ 1920842 h 2587749"/>
                  <a:gd name="connsiteX1727" fmla="*/ 38969 w 1795380"/>
                  <a:gd name="connsiteY1727" fmla="*/ 1928694 h 2587749"/>
                  <a:gd name="connsiteX1728" fmla="*/ 49432 w 1795380"/>
                  <a:gd name="connsiteY1728" fmla="*/ 1931966 h 2587749"/>
                  <a:gd name="connsiteX1729" fmla="*/ 57280 w 1795380"/>
                  <a:gd name="connsiteY1729" fmla="*/ 1937201 h 2587749"/>
                  <a:gd name="connsiteX1730" fmla="*/ 67743 w 1795380"/>
                  <a:gd name="connsiteY1730" fmla="*/ 1936547 h 2587749"/>
                  <a:gd name="connsiteX1731" fmla="*/ 80822 w 1795380"/>
                  <a:gd name="connsiteY1731" fmla="*/ 1931966 h 2587749"/>
                  <a:gd name="connsiteX1732" fmla="*/ 89324 w 1795380"/>
                  <a:gd name="connsiteY1732" fmla="*/ 1937201 h 2587749"/>
                  <a:gd name="connsiteX1733" fmla="*/ 82784 w 1795380"/>
                  <a:gd name="connsiteY1733" fmla="*/ 1937201 h 2587749"/>
                  <a:gd name="connsiteX1734" fmla="*/ 72321 w 1795380"/>
                  <a:gd name="connsiteY1734" fmla="*/ 1941782 h 2587749"/>
                  <a:gd name="connsiteX1735" fmla="*/ 60550 w 1795380"/>
                  <a:gd name="connsiteY1735" fmla="*/ 1944400 h 2587749"/>
                  <a:gd name="connsiteX1736" fmla="*/ 49432 w 1795380"/>
                  <a:gd name="connsiteY1736" fmla="*/ 1939164 h 2587749"/>
                  <a:gd name="connsiteX1737" fmla="*/ 38969 w 1795380"/>
                  <a:gd name="connsiteY1737" fmla="*/ 1938510 h 2587749"/>
                  <a:gd name="connsiteX1738" fmla="*/ 32429 w 1795380"/>
                  <a:gd name="connsiteY1738" fmla="*/ 1939819 h 2587749"/>
                  <a:gd name="connsiteX1739" fmla="*/ 25890 w 1795380"/>
                  <a:gd name="connsiteY1739" fmla="*/ 1942436 h 2587749"/>
                  <a:gd name="connsiteX1740" fmla="*/ 18042 w 1795380"/>
                  <a:gd name="connsiteY1740" fmla="*/ 1950289 h 2587749"/>
                  <a:gd name="connsiteX1741" fmla="*/ 21966 w 1795380"/>
                  <a:gd name="connsiteY1741" fmla="*/ 1955524 h 2587749"/>
                  <a:gd name="connsiteX1742" fmla="*/ 34391 w 1795380"/>
                  <a:gd name="connsiteY1742" fmla="*/ 1955524 h 2587749"/>
                  <a:gd name="connsiteX1743" fmla="*/ 53356 w 1795380"/>
                  <a:gd name="connsiteY1743" fmla="*/ 1951598 h 2587749"/>
                  <a:gd name="connsiteX1744" fmla="*/ 72975 w 1795380"/>
                  <a:gd name="connsiteY1744" fmla="*/ 1956179 h 2587749"/>
                  <a:gd name="connsiteX1745" fmla="*/ 57934 w 1795380"/>
                  <a:gd name="connsiteY1745" fmla="*/ 1956179 h 2587749"/>
                  <a:gd name="connsiteX1746" fmla="*/ 44855 w 1795380"/>
                  <a:gd name="connsiteY1746" fmla="*/ 1956179 h 2587749"/>
                  <a:gd name="connsiteX1747" fmla="*/ 43547 w 1795380"/>
                  <a:gd name="connsiteY1747" fmla="*/ 1962722 h 2587749"/>
                  <a:gd name="connsiteX1748" fmla="*/ 33737 w 1795380"/>
                  <a:gd name="connsiteY1748" fmla="*/ 1958796 h 2587749"/>
                  <a:gd name="connsiteX1749" fmla="*/ 30467 w 1795380"/>
                  <a:gd name="connsiteY1749" fmla="*/ 1966649 h 2587749"/>
                  <a:gd name="connsiteX1750" fmla="*/ 19350 w 1795380"/>
                  <a:gd name="connsiteY1750" fmla="*/ 1963377 h 2587749"/>
                  <a:gd name="connsiteX1751" fmla="*/ 10849 w 1795380"/>
                  <a:gd name="connsiteY1751" fmla="*/ 1969921 h 2587749"/>
                  <a:gd name="connsiteX1752" fmla="*/ 14772 w 1795380"/>
                  <a:gd name="connsiteY1752" fmla="*/ 1976465 h 2587749"/>
                  <a:gd name="connsiteX1753" fmla="*/ 19350 w 1795380"/>
                  <a:gd name="connsiteY1753" fmla="*/ 1980391 h 2587749"/>
                  <a:gd name="connsiteX1754" fmla="*/ 33737 w 1795380"/>
                  <a:gd name="connsiteY1754" fmla="*/ 1983009 h 2587749"/>
                  <a:gd name="connsiteX1755" fmla="*/ 37007 w 1795380"/>
                  <a:gd name="connsiteY1755" fmla="*/ 1990861 h 2587749"/>
                  <a:gd name="connsiteX1756" fmla="*/ 31121 w 1795380"/>
                  <a:gd name="connsiteY1756" fmla="*/ 1997405 h 2587749"/>
                  <a:gd name="connsiteX1757" fmla="*/ 40931 w 1795380"/>
                  <a:gd name="connsiteY1757" fmla="*/ 1998714 h 2587749"/>
                  <a:gd name="connsiteX1758" fmla="*/ 44855 w 1795380"/>
                  <a:gd name="connsiteY1758" fmla="*/ 2009184 h 2587749"/>
                  <a:gd name="connsiteX1759" fmla="*/ 59896 w 1795380"/>
                  <a:gd name="connsiteY1759" fmla="*/ 2001331 h 2587749"/>
                  <a:gd name="connsiteX1760" fmla="*/ 68397 w 1795380"/>
                  <a:gd name="connsiteY1760" fmla="*/ 1996751 h 2587749"/>
                  <a:gd name="connsiteX1761" fmla="*/ 78860 w 1795380"/>
                  <a:gd name="connsiteY1761" fmla="*/ 1993479 h 2587749"/>
                  <a:gd name="connsiteX1762" fmla="*/ 83438 w 1795380"/>
                  <a:gd name="connsiteY1762" fmla="*/ 1988898 h 2587749"/>
                  <a:gd name="connsiteX1763" fmla="*/ 86708 w 1795380"/>
                  <a:gd name="connsiteY1763" fmla="*/ 1994787 h 2587749"/>
                  <a:gd name="connsiteX1764" fmla="*/ 94556 w 1795380"/>
                  <a:gd name="connsiteY1764" fmla="*/ 1994787 h 2587749"/>
                  <a:gd name="connsiteX1765" fmla="*/ 105673 w 1795380"/>
                  <a:gd name="connsiteY1765" fmla="*/ 1988244 h 2587749"/>
                  <a:gd name="connsiteX1766" fmla="*/ 101749 w 1795380"/>
                  <a:gd name="connsiteY1766" fmla="*/ 1996096 h 2587749"/>
                  <a:gd name="connsiteX1767" fmla="*/ 110905 w 1795380"/>
                  <a:gd name="connsiteY1767" fmla="*/ 1996096 h 2587749"/>
                  <a:gd name="connsiteX1768" fmla="*/ 118098 w 1795380"/>
                  <a:gd name="connsiteY1768" fmla="*/ 1991516 h 2587749"/>
                  <a:gd name="connsiteX1769" fmla="*/ 125946 w 1795380"/>
                  <a:gd name="connsiteY1769" fmla="*/ 2002640 h 2587749"/>
                  <a:gd name="connsiteX1770" fmla="*/ 140333 w 1795380"/>
                  <a:gd name="connsiteY1770" fmla="*/ 2005258 h 2587749"/>
                  <a:gd name="connsiteX1771" fmla="*/ 147526 w 1795380"/>
                  <a:gd name="connsiteY1771" fmla="*/ 1996096 h 2587749"/>
                  <a:gd name="connsiteX1772" fmla="*/ 143603 w 1795380"/>
                  <a:gd name="connsiteY1772" fmla="*/ 1987589 h 2587749"/>
                  <a:gd name="connsiteX1773" fmla="*/ 146219 w 1795380"/>
                  <a:gd name="connsiteY1773" fmla="*/ 1979082 h 2587749"/>
                  <a:gd name="connsiteX1774" fmla="*/ 150142 w 1795380"/>
                  <a:gd name="connsiteY1774" fmla="*/ 1973193 h 2587749"/>
                  <a:gd name="connsiteX1775" fmla="*/ 158644 w 1795380"/>
                  <a:gd name="connsiteY1775" fmla="*/ 1972538 h 2587749"/>
                  <a:gd name="connsiteX1776" fmla="*/ 167145 w 1795380"/>
                  <a:gd name="connsiteY1776" fmla="*/ 1952907 h 2587749"/>
                  <a:gd name="connsiteX1777" fmla="*/ 166491 w 1795380"/>
                  <a:gd name="connsiteY1777" fmla="*/ 1966649 h 2587749"/>
                  <a:gd name="connsiteX1778" fmla="*/ 151450 w 1795380"/>
                  <a:gd name="connsiteY1778" fmla="*/ 1985626 h 2587749"/>
                  <a:gd name="connsiteX1779" fmla="*/ 158644 w 1795380"/>
                  <a:gd name="connsiteY1779" fmla="*/ 1991516 h 2587749"/>
                  <a:gd name="connsiteX1780" fmla="*/ 173031 w 1795380"/>
                  <a:gd name="connsiteY1780" fmla="*/ 1993479 h 2587749"/>
                  <a:gd name="connsiteX1781" fmla="*/ 180878 w 1795380"/>
                  <a:gd name="connsiteY1781" fmla="*/ 1998059 h 2587749"/>
                  <a:gd name="connsiteX1782" fmla="*/ 188072 w 1795380"/>
                  <a:gd name="connsiteY1782" fmla="*/ 1992824 h 2587749"/>
                  <a:gd name="connsiteX1783" fmla="*/ 201151 w 1795380"/>
                  <a:gd name="connsiteY1783" fmla="*/ 1978428 h 2587749"/>
                  <a:gd name="connsiteX1784" fmla="*/ 197227 w 1795380"/>
                  <a:gd name="connsiteY1784" fmla="*/ 1985626 h 2587749"/>
                  <a:gd name="connsiteX1785" fmla="*/ 199189 w 1795380"/>
                  <a:gd name="connsiteY1785" fmla="*/ 1991516 h 2587749"/>
                  <a:gd name="connsiteX1786" fmla="*/ 190034 w 1795380"/>
                  <a:gd name="connsiteY1786" fmla="*/ 1994787 h 2587749"/>
                  <a:gd name="connsiteX1787" fmla="*/ 182840 w 1795380"/>
                  <a:gd name="connsiteY1787" fmla="*/ 2003295 h 2587749"/>
                  <a:gd name="connsiteX1788" fmla="*/ 194612 w 1795380"/>
                  <a:gd name="connsiteY1788" fmla="*/ 2003295 h 2587749"/>
                  <a:gd name="connsiteX1789" fmla="*/ 206383 w 1795380"/>
                  <a:gd name="connsiteY1789" fmla="*/ 1996096 h 2587749"/>
                  <a:gd name="connsiteX1790" fmla="*/ 213576 w 1795380"/>
                  <a:gd name="connsiteY1790" fmla="*/ 1999368 h 2587749"/>
                  <a:gd name="connsiteX1791" fmla="*/ 220770 w 1795380"/>
                  <a:gd name="connsiteY1791" fmla="*/ 1994133 h 2587749"/>
                  <a:gd name="connsiteX1792" fmla="*/ 214884 w 1795380"/>
                  <a:gd name="connsiteY1792" fmla="*/ 1982354 h 2587749"/>
                  <a:gd name="connsiteX1793" fmla="*/ 210961 w 1795380"/>
                  <a:gd name="connsiteY1793" fmla="*/ 1975156 h 2587749"/>
                  <a:gd name="connsiteX1794" fmla="*/ 218154 w 1795380"/>
                  <a:gd name="connsiteY1794" fmla="*/ 1965994 h 2587749"/>
                  <a:gd name="connsiteX1795" fmla="*/ 214884 w 1795380"/>
                  <a:gd name="connsiteY1795" fmla="*/ 1958142 h 2587749"/>
                  <a:gd name="connsiteX1796" fmla="*/ 223386 w 1795380"/>
                  <a:gd name="connsiteY1796" fmla="*/ 1956833 h 2587749"/>
                  <a:gd name="connsiteX1797" fmla="*/ 233195 w 1795380"/>
                  <a:gd name="connsiteY1797" fmla="*/ 1945708 h 2587749"/>
                  <a:gd name="connsiteX1798" fmla="*/ 241043 w 1795380"/>
                  <a:gd name="connsiteY1798" fmla="*/ 1941128 h 2587749"/>
                  <a:gd name="connsiteX1799" fmla="*/ 229271 w 1795380"/>
                  <a:gd name="connsiteY1799" fmla="*/ 1957487 h 2587749"/>
                  <a:gd name="connsiteX1800" fmla="*/ 218808 w 1795380"/>
                  <a:gd name="connsiteY1800" fmla="*/ 1973847 h 2587749"/>
                  <a:gd name="connsiteX1801" fmla="*/ 220770 w 1795380"/>
                  <a:gd name="connsiteY1801" fmla="*/ 1983009 h 2587749"/>
                  <a:gd name="connsiteX1802" fmla="*/ 225348 w 1795380"/>
                  <a:gd name="connsiteY1802" fmla="*/ 1992824 h 2587749"/>
                  <a:gd name="connsiteX1803" fmla="*/ 237119 w 1795380"/>
                  <a:gd name="connsiteY1803" fmla="*/ 1989552 h 2587749"/>
                  <a:gd name="connsiteX1804" fmla="*/ 247582 w 1795380"/>
                  <a:gd name="connsiteY1804" fmla="*/ 1985626 h 2587749"/>
                  <a:gd name="connsiteX1805" fmla="*/ 246274 w 1795380"/>
                  <a:gd name="connsiteY1805" fmla="*/ 1991516 h 2587749"/>
                  <a:gd name="connsiteX1806" fmla="*/ 233195 w 1795380"/>
                  <a:gd name="connsiteY1806" fmla="*/ 1995442 h 2587749"/>
                  <a:gd name="connsiteX1807" fmla="*/ 225348 w 1795380"/>
                  <a:gd name="connsiteY1807" fmla="*/ 2000023 h 2587749"/>
                  <a:gd name="connsiteX1808" fmla="*/ 227310 w 1795380"/>
                  <a:gd name="connsiteY1808" fmla="*/ 2008530 h 2587749"/>
                  <a:gd name="connsiteX1809" fmla="*/ 220770 w 1795380"/>
                  <a:gd name="connsiteY1809" fmla="*/ 2005258 h 2587749"/>
                  <a:gd name="connsiteX1810" fmla="*/ 212922 w 1795380"/>
                  <a:gd name="connsiteY1810" fmla="*/ 2004603 h 2587749"/>
                  <a:gd name="connsiteX1811" fmla="*/ 201805 w 1795380"/>
                  <a:gd name="connsiteY1811" fmla="*/ 2009184 h 2587749"/>
                  <a:gd name="connsiteX1812" fmla="*/ 190034 w 1795380"/>
                  <a:gd name="connsiteY1812" fmla="*/ 2009839 h 2587749"/>
                  <a:gd name="connsiteX1813" fmla="*/ 190034 w 1795380"/>
                  <a:gd name="connsiteY1813" fmla="*/ 2017037 h 2587749"/>
                  <a:gd name="connsiteX1814" fmla="*/ 191342 w 1795380"/>
                  <a:gd name="connsiteY1814" fmla="*/ 2029470 h 2587749"/>
                  <a:gd name="connsiteX1815" fmla="*/ 203113 w 1795380"/>
                  <a:gd name="connsiteY1815" fmla="*/ 2037977 h 2587749"/>
                  <a:gd name="connsiteX1816" fmla="*/ 196573 w 1795380"/>
                  <a:gd name="connsiteY1816" fmla="*/ 2051719 h 2587749"/>
                  <a:gd name="connsiteX1817" fmla="*/ 198535 w 1795380"/>
                  <a:gd name="connsiteY1817" fmla="*/ 2038632 h 2587749"/>
                  <a:gd name="connsiteX1818" fmla="*/ 188726 w 1795380"/>
                  <a:gd name="connsiteY1818" fmla="*/ 2034051 h 2587749"/>
                  <a:gd name="connsiteX1819" fmla="*/ 171069 w 1795380"/>
                  <a:gd name="connsiteY1819" fmla="*/ 2047139 h 2587749"/>
                  <a:gd name="connsiteX1820" fmla="*/ 184148 w 1795380"/>
                  <a:gd name="connsiteY1820" fmla="*/ 2032088 h 2587749"/>
                  <a:gd name="connsiteX1821" fmla="*/ 183494 w 1795380"/>
                  <a:gd name="connsiteY1821" fmla="*/ 2015728 h 2587749"/>
                  <a:gd name="connsiteX1822" fmla="*/ 175647 w 1795380"/>
                  <a:gd name="connsiteY1822" fmla="*/ 2012456 h 2587749"/>
                  <a:gd name="connsiteX1823" fmla="*/ 175647 w 1795380"/>
                  <a:gd name="connsiteY1823" fmla="*/ 2002640 h 2587749"/>
                  <a:gd name="connsiteX1824" fmla="*/ 167799 w 1795380"/>
                  <a:gd name="connsiteY1824" fmla="*/ 2001331 h 2587749"/>
                  <a:gd name="connsiteX1825" fmla="*/ 155374 w 1795380"/>
                  <a:gd name="connsiteY1825" fmla="*/ 1998059 h 2587749"/>
                  <a:gd name="connsiteX1826" fmla="*/ 148180 w 1795380"/>
                  <a:gd name="connsiteY1826" fmla="*/ 2008530 h 2587749"/>
                  <a:gd name="connsiteX1827" fmla="*/ 139025 w 1795380"/>
                  <a:gd name="connsiteY1827" fmla="*/ 2012456 h 2587749"/>
                  <a:gd name="connsiteX1828" fmla="*/ 134447 w 1795380"/>
                  <a:gd name="connsiteY1828" fmla="*/ 2022926 h 2587749"/>
                  <a:gd name="connsiteX1829" fmla="*/ 133139 w 1795380"/>
                  <a:gd name="connsiteY1829" fmla="*/ 2018346 h 2587749"/>
                  <a:gd name="connsiteX1830" fmla="*/ 127908 w 1795380"/>
                  <a:gd name="connsiteY1830" fmla="*/ 2013111 h 2587749"/>
                  <a:gd name="connsiteX1831" fmla="*/ 122676 w 1795380"/>
                  <a:gd name="connsiteY1831" fmla="*/ 2017691 h 2587749"/>
                  <a:gd name="connsiteX1832" fmla="*/ 118752 w 1795380"/>
                  <a:gd name="connsiteY1832" fmla="*/ 2006567 h 2587749"/>
                  <a:gd name="connsiteX1833" fmla="*/ 98479 w 1795380"/>
                  <a:gd name="connsiteY1833" fmla="*/ 2003295 h 2587749"/>
                  <a:gd name="connsiteX1834" fmla="*/ 89324 w 1795380"/>
                  <a:gd name="connsiteY1834" fmla="*/ 2003949 h 2587749"/>
                  <a:gd name="connsiteX1835" fmla="*/ 80822 w 1795380"/>
                  <a:gd name="connsiteY1835" fmla="*/ 2013111 h 2587749"/>
                  <a:gd name="connsiteX1836" fmla="*/ 80822 w 1795380"/>
                  <a:gd name="connsiteY1836" fmla="*/ 2002640 h 2587749"/>
                  <a:gd name="connsiteX1837" fmla="*/ 69051 w 1795380"/>
                  <a:gd name="connsiteY1837" fmla="*/ 2006567 h 2587749"/>
                  <a:gd name="connsiteX1838" fmla="*/ 65781 w 1795380"/>
                  <a:gd name="connsiteY1838" fmla="*/ 2012456 h 2587749"/>
                  <a:gd name="connsiteX1839" fmla="*/ 59242 w 1795380"/>
                  <a:gd name="connsiteY1839" fmla="*/ 2012456 h 2587749"/>
                  <a:gd name="connsiteX1840" fmla="*/ 52702 w 1795380"/>
                  <a:gd name="connsiteY1840" fmla="*/ 2015074 h 2587749"/>
                  <a:gd name="connsiteX1841" fmla="*/ 50086 w 1795380"/>
                  <a:gd name="connsiteY1841" fmla="*/ 2022272 h 2587749"/>
                  <a:gd name="connsiteX1842" fmla="*/ 42893 w 1795380"/>
                  <a:gd name="connsiteY1842" fmla="*/ 2018346 h 2587749"/>
                  <a:gd name="connsiteX1843" fmla="*/ 33083 w 1795380"/>
                  <a:gd name="connsiteY1843" fmla="*/ 2009839 h 2587749"/>
                  <a:gd name="connsiteX1844" fmla="*/ 17388 w 1795380"/>
                  <a:gd name="connsiteY1844" fmla="*/ 2007875 h 2587749"/>
                  <a:gd name="connsiteX1845" fmla="*/ 10195 w 1795380"/>
                  <a:gd name="connsiteY1845" fmla="*/ 2012456 h 2587749"/>
                  <a:gd name="connsiteX1846" fmla="*/ 11503 w 1795380"/>
                  <a:gd name="connsiteY1846" fmla="*/ 2023581 h 2587749"/>
                  <a:gd name="connsiteX1847" fmla="*/ 18042 w 1795380"/>
                  <a:gd name="connsiteY1847" fmla="*/ 2025544 h 2587749"/>
                  <a:gd name="connsiteX1848" fmla="*/ 24582 w 1795380"/>
                  <a:gd name="connsiteY1848" fmla="*/ 2019000 h 2587749"/>
                  <a:gd name="connsiteX1849" fmla="*/ 23928 w 1795380"/>
                  <a:gd name="connsiteY1849" fmla="*/ 2024889 h 2587749"/>
                  <a:gd name="connsiteX1850" fmla="*/ 29813 w 1795380"/>
                  <a:gd name="connsiteY1850" fmla="*/ 2025544 h 2587749"/>
                  <a:gd name="connsiteX1851" fmla="*/ 21966 w 1795380"/>
                  <a:gd name="connsiteY1851" fmla="*/ 2028161 h 2587749"/>
                  <a:gd name="connsiteX1852" fmla="*/ 18042 w 1795380"/>
                  <a:gd name="connsiteY1852" fmla="*/ 2040595 h 2587749"/>
                  <a:gd name="connsiteX1853" fmla="*/ 16734 w 1795380"/>
                  <a:gd name="connsiteY1853" fmla="*/ 2030124 h 2587749"/>
                  <a:gd name="connsiteX1854" fmla="*/ 10195 w 1795380"/>
                  <a:gd name="connsiteY1854" fmla="*/ 2027507 h 2587749"/>
                  <a:gd name="connsiteX1855" fmla="*/ 10195 w 1795380"/>
                  <a:gd name="connsiteY1855" fmla="*/ 2039940 h 2587749"/>
                  <a:gd name="connsiteX1856" fmla="*/ 16080 w 1795380"/>
                  <a:gd name="connsiteY1856" fmla="*/ 2051065 h 2587749"/>
                  <a:gd name="connsiteX1857" fmla="*/ 23274 w 1795380"/>
                  <a:gd name="connsiteY1857" fmla="*/ 2051065 h 2587749"/>
                  <a:gd name="connsiteX1858" fmla="*/ 29160 w 1795380"/>
                  <a:gd name="connsiteY1858" fmla="*/ 2054991 h 2587749"/>
                  <a:gd name="connsiteX1859" fmla="*/ 37661 w 1795380"/>
                  <a:gd name="connsiteY1859" fmla="*/ 2045830 h 2587749"/>
                  <a:gd name="connsiteX1860" fmla="*/ 44855 w 1795380"/>
                  <a:gd name="connsiteY1860" fmla="*/ 2043867 h 2587749"/>
                  <a:gd name="connsiteX1861" fmla="*/ 52048 w 1795380"/>
                  <a:gd name="connsiteY1861" fmla="*/ 2039940 h 2587749"/>
                  <a:gd name="connsiteX1862" fmla="*/ 50740 w 1795380"/>
                  <a:gd name="connsiteY1862" fmla="*/ 2045176 h 2587749"/>
                  <a:gd name="connsiteX1863" fmla="*/ 59242 w 1795380"/>
                  <a:gd name="connsiteY1863" fmla="*/ 2046484 h 2587749"/>
                  <a:gd name="connsiteX1864" fmla="*/ 46816 w 1795380"/>
                  <a:gd name="connsiteY1864" fmla="*/ 2049102 h 2587749"/>
                  <a:gd name="connsiteX1865" fmla="*/ 38315 w 1795380"/>
                  <a:gd name="connsiteY1865" fmla="*/ 2053028 h 2587749"/>
                  <a:gd name="connsiteX1866" fmla="*/ 31775 w 1795380"/>
                  <a:gd name="connsiteY1866" fmla="*/ 2060881 h 2587749"/>
                  <a:gd name="connsiteX1867" fmla="*/ 31121 w 1795380"/>
                  <a:gd name="connsiteY1867" fmla="*/ 2064153 h 2587749"/>
                  <a:gd name="connsiteX1868" fmla="*/ 39623 w 1795380"/>
                  <a:gd name="connsiteY1868" fmla="*/ 2070042 h 2587749"/>
                  <a:gd name="connsiteX1869" fmla="*/ 43547 w 1795380"/>
                  <a:gd name="connsiteY1869" fmla="*/ 2083784 h 2587749"/>
                  <a:gd name="connsiteX1870" fmla="*/ 36353 w 1795380"/>
                  <a:gd name="connsiteY1870" fmla="*/ 2085093 h 2587749"/>
                  <a:gd name="connsiteX1871" fmla="*/ 33083 w 1795380"/>
                  <a:gd name="connsiteY1871" fmla="*/ 2072660 h 2587749"/>
                  <a:gd name="connsiteX1872" fmla="*/ 24582 w 1795380"/>
                  <a:gd name="connsiteY1872" fmla="*/ 2067425 h 2587749"/>
                  <a:gd name="connsiteX1873" fmla="*/ 16734 w 1795380"/>
                  <a:gd name="connsiteY1873" fmla="*/ 2063498 h 2587749"/>
                  <a:gd name="connsiteX1874" fmla="*/ 12157 w 1795380"/>
                  <a:gd name="connsiteY1874" fmla="*/ 2064153 h 2587749"/>
                  <a:gd name="connsiteX1875" fmla="*/ 5617 w 1795380"/>
                  <a:gd name="connsiteY1875" fmla="*/ 2053028 h 2587749"/>
                  <a:gd name="connsiteX1876" fmla="*/ 1039 w 1795380"/>
                  <a:gd name="connsiteY1876" fmla="*/ 2058263 h 2587749"/>
                  <a:gd name="connsiteX1877" fmla="*/ 12157 w 1795380"/>
                  <a:gd name="connsiteY1877" fmla="*/ 2068734 h 2587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</a:cxnLst>
                <a:rect l="l" t="t" r="r" b="b"/>
                <a:pathLst>
                  <a:path w="1795380" h="2587749">
                    <a:moveTo>
                      <a:pt x="8887" y="2081167"/>
                    </a:moveTo>
                    <a:cubicBezTo>
                      <a:pt x="12811" y="2085748"/>
                      <a:pt x="15426" y="2085748"/>
                      <a:pt x="15426" y="2087711"/>
                    </a:cubicBezTo>
                    <a:cubicBezTo>
                      <a:pt x="15426" y="2089674"/>
                      <a:pt x="17388" y="2092291"/>
                      <a:pt x="19350" y="2094909"/>
                    </a:cubicBezTo>
                    <a:cubicBezTo>
                      <a:pt x="21312" y="2097527"/>
                      <a:pt x="23274" y="2098835"/>
                      <a:pt x="20658" y="2101453"/>
                    </a:cubicBezTo>
                    <a:cubicBezTo>
                      <a:pt x="18696" y="2104071"/>
                      <a:pt x="18042" y="2106034"/>
                      <a:pt x="18042" y="2106034"/>
                    </a:cubicBezTo>
                    <a:cubicBezTo>
                      <a:pt x="18042" y="2106034"/>
                      <a:pt x="22620" y="2115195"/>
                      <a:pt x="25890" y="2114541"/>
                    </a:cubicBezTo>
                    <a:cubicBezTo>
                      <a:pt x="29813" y="2114541"/>
                      <a:pt x="31775" y="2107997"/>
                      <a:pt x="34391" y="2107997"/>
                    </a:cubicBezTo>
                    <a:cubicBezTo>
                      <a:pt x="37007" y="2107997"/>
                      <a:pt x="44201" y="2106034"/>
                      <a:pt x="47470" y="2103416"/>
                    </a:cubicBezTo>
                    <a:cubicBezTo>
                      <a:pt x="50740" y="2100144"/>
                      <a:pt x="50086" y="2092946"/>
                      <a:pt x="52048" y="2091637"/>
                    </a:cubicBezTo>
                    <a:cubicBezTo>
                      <a:pt x="54010" y="2090328"/>
                      <a:pt x="55972" y="2090983"/>
                      <a:pt x="57280" y="2089674"/>
                    </a:cubicBezTo>
                    <a:cubicBezTo>
                      <a:pt x="58588" y="2088365"/>
                      <a:pt x="67089" y="2076586"/>
                      <a:pt x="66435" y="2079204"/>
                    </a:cubicBezTo>
                    <a:cubicBezTo>
                      <a:pt x="65781" y="2081821"/>
                      <a:pt x="59242" y="2093600"/>
                      <a:pt x="61204" y="2092946"/>
                    </a:cubicBezTo>
                    <a:cubicBezTo>
                      <a:pt x="63165" y="2092946"/>
                      <a:pt x="71667" y="2083784"/>
                      <a:pt x="69705" y="2088365"/>
                    </a:cubicBezTo>
                    <a:cubicBezTo>
                      <a:pt x="67743" y="2092291"/>
                      <a:pt x="66435" y="2102107"/>
                      <a:pt x="63819" y="2109306"/>
                    </a:cubicBezTo>
                    <a:cubicBezTo>
                      <a:pt x="61204" y="2116504"/>
                      <a:pt x="64473" y="2128937"/>
                      <a:pt x="61204" y="2132209"/>
                    </a:cubicBezTo>
                    <a:cubicBezTo>
                      <a:pt x="57934" y="2136136"/>
                      <a:pt x="55972" y="2134827"/>
                      <a:pt x="54664" y="2135481"/>
                    </a:cubicBezTo>
                    <a:cubicBezTo>
                      <a:pt x="53356" y="2136136"/>
                      <a:pt x="46816" y="2140716"/>
                      <a:pt x="44201" y="2140062"/>
                    </a:cubicBezTo>
                    <a:cubicBezTo>
                      <a:pt x="41585" y="2139408"/>
                      <a:pt x="37661" y="2134827"/>
                      <a:pt x="37007" y="2132864"/>
                    </a:cubicBezTo>
                    <a:cubicBezTo>
                      <a:pt x="35699" y="2130246"/>
                      <a:pt x="27852" y="2116504"/>
                      <a:pt x="23274" y="2122393"/>
                    </a:cubicBezTo>
                    <a:cubicBezTo>
                      <a:pt x="18696" y="2128283"/>
                      <a:pt x="24582" y="2130246"/>
                      <a:pt x="22620" y="2134173"/>
                    </a:cubicBezTo>
                    <a:cubicBezTo>
                      <a:pt x="20658" y="2138753"/>
                      <a:pt x="17388" y="2141371"/>
                      <a:pt x="14118" y="2145297"/>
                    </a:cubicBezTo>
                    <a:cubicBezTo>
                      <a:pt x="10849" y="2149223"/>
                      <a:pt x="10849" y="2153150"/>
                      <a:pt x="13464" y="2154458"/>
                    </a:cubicBezTo>
                    <a:cubicBezTo>
                      <a:pt x="16080" y="2155767"/>
                      <a:pt x="23928" y="2154458"/>
                      <a:pt x="21966" y="2157076"/>
                    </a:cubicBezTo>
                    <a:cubicBezTo>
                      <a:pt x="19350" y="2159694"/>
                      <a:pt x="14118" y="2157730"/>
                      <a:pt x="14118" y="2161002"/>
                    </a:cubicBezTo>
                    <a:cubicBezTo>
                      <a:pt x="14118" y="2164274"/>
                      <a:pt x="23274" y="2164274"/>
                      <a:pt x="22620" y="2166238"/>
                    </a:cubicBezTo>
                    <a:cubicBezTo>
                      <a:pt x="21966" y="2168855"/>
                      <a:pt x="15426" y="2172782"/>
                      <a:pt x="18042" y="2173436"/>
                    </a:cubicBezTo>
                    <a:cubicBezTo>
                      <a:pt x="20658" y="2174090"/>
                      <a:pt x="23274" y="2171473"/>
                      <a:pt x="25890" y="2174090"/>
                    </a:cubicBezTo>
                    <a:cubicBezTo>
                      <a:pt x="28506" y="2176708"/>
                      <a:pt x="23274" y="2179325"/>
                      <a:pt x="23928" y="2181943"/>
                    </a:cubicBezTo>
                    <a:cubicBezTo>
                      <a:pt x="24582" y="2183906"/>
                      <a:pt x="31121" y="2190450"/>
                      <a:pt x="33083" y="2188487"/>
                    </a:cubicBezTo>
                    <a:cubicBezTo>
                      <a:pt x="35699" y="2185869"/>
                      <a:pt x="38969" y="2180634"/>
                      <a:pt x="40277" y="2179325"/>
                    </a:cubicBezTo>
                    <a:cubicBezTo>
                      <a:pt x="40931" y="2178017"/>
                      <a:pt x="46162" y="2166892"/>
                      <a:pt x="48124" y="2159694"/>
                    </a:cubicBezTo>
                    <a:cubicBezTo>
                      <a:pt x="50740" y="2153150"/>
                      <a:pt x="53356" y="2149223"/>
                      <a:pt x="55318" y="2148569"/>
                    </a:cubicBezTo>
                    <a:cubicBezTo>
                      <a:pt x="57280" y="2147915"/>
                      <a:pt x="65781" y="2142680"/>
                      <a:pt x="64473" y="2145297"/>
                    </a:cubicBezTo>
                    <a:cubicBezTo>
                      <a:pt x="63165" y="2147915"/>
                      <a:pt x="59242" y="2150532"/>
                      <a:pt x="55318" y="2155767"/>
                    </a:cubicBezTo>
                    <a:cubicBezTo>
                      <a:pt x="51394" y="2161002"/>
                      <a:pt x="50086" y="2164274"/>
                      <a:pt x="52048" y="2167546"/>
                    </a:cubicBezTo>
                    <a:cubicBezTo>
                      <a:pt x="53356" y="2170818"/>
                      <a:pt x="57934" y="2170818"/>
                      <a:pt x="56626" y="2174090"/>
                    </a:cubicBezTo>
                    <a:cubicBezTo>
                      <a:pt x="55318" y="2177362"/>
                      <a:pt x="46816" y="2179325"/>
                      <a:pt x="45509" y="2181943"/>
                    </a:cubicBezTo>
                    <a:cubicBezTo>
                      <a:pt x="44201" y="2185215"/>
                      <a:pt x="42239" y="2191104"/>
                      <a:pt x="45509" y="2191104"/>
                    </a:cubicBezTo>
                    <a:cubicBezTo>
                      <a:pt x="48778" y="2191104"/>
                      <a:pt x="55972" y="2183906"/>
                      <a:pt x="57934" y="2182597"/>
                    </a:cubicBezTo>
                    <a:cubicBezTo>
                      <a:pt x="60550" y="2181943"/>
                      <a:pt x="68397" y="2177362"/>
                      <a:pt x="66435" y="2180634"/>
                    </a:cubicBezTo>
                    <a:cubicBezTo>
                      <a:pt x="63819" y="2184560"/>
                      <a:pt x="56626" y="2188487"/>
                      <a:pt x="56626" y="2191104"/>
                    </a:cubicBezTo>
                    <a:cubicBezTo>
                      <a:pt x="56626" y="2193722"/>
                      <a:pt x="58588" y="2196340"/>
                      <a:pt x="58588" y="2198957"/>
                    </a:cubicBezTo>
                    <a:cubicBezTo>
                      <a:pt x="58588" y="2201575"/>
                      <a:pt x="61204" y="2205501"/>
                      <a:pt x="58588" y="2206155"/>
                    </a:cubicBezTo>
                    <a:cubicBezTo>
                      <a:pt x="55972" y="2207464"/>
                      <a:pt x="55972" y="2210736"/>
                      <a:pt x="57934" y="2215971"/>
                    </a:cubicBezTo>
                    <a:cubicBezTo>
                      <a:pt x="59896" y="2220552"/>
                      <a:pt x="62511" y="2219897"/>
                      <a:pt x="64473" y="2219243"/>
                    </a:cubicBezTo>
                    <a:cubicBezTo>
                      <a:pt x="66435" y="2219243"/>
                      <a:pt x="71013" y="2220552"/>
                      <a:pt x="72321" y="2218589"/>
                    </a:cubicBezTo>
                    <a:cubicBezTo>
                      <a:pt x="73629" y="2215971"/>
                      <a:pt x="76245" y="2205501"/>
                      <a:pt x="75591" y="2202229"/>
                    </a:cubicBezTo>
                    <a:cubicBezTo>
                      <a:pt x="74937" y="2198957"/>
                      <a:pt x="72975" y="2193068"/>
                      <a:pt x="74937" y="2191759"/>
                    </a:cubicBezTo>
                    <a:cubicBezTo>
                      <a:pt x="76899" y="2190450"/>
                      <a:pt x="78860" y="2189796"/>
                      <a:pt x="79514" y="2188487"/>
                    </a:cubicBezTo>
                    <a:cubicBezTo>
                      <a:pt x="79514" y="2187178"/>
                      <a:pt x="82130" y="2179325"/>
                      <a:pt x="84092" y="2175399"/>
                    </a:cubicBezTo>
                    <a:cubicBezTo>
                      <a:pt x="86054" y="2171473"/>
                      <a:pt x="88670" y="2170818"/>
                      <a:pt x="89978" y="2171473"/>
                    </a:cubicBezTo>
                    <a:cubicBezTo>
                      <a:pt x="91286" y="2172127"/>
                      <a:pt x="96517" y="2174090"/>
                      <a:pt x="98479" y="2172127"/>
                    </a:cubicBezTo>
                    <a:cubicBezTo>
                      <a:pt x="100441" y="2170164"/>
                      <a:pt x="101749" y="2162966"/>
                      <a:pt x="101095" y="2161657"/>
                    </a:cubicBezTo>
                    <a:cubicBezTo>
                      <a:pt x="100441" y="2160348"/>
                      <a:pt x="100441" y="2153150"/>
                      <a:pt x="101749" y="2152495"/>
                    </a:cubicBezTo>
                    <a:cubicBezTo>
                      <a:pt x="103057" y="2151841"/>
                      <a:pt x="115482" y="2149878"/>
                      <a:pt x="122022" y="2145952"/>
                    </a:cubicBezTo>
                    <a:cubicBezTo>
                      <a:pt x="128562" y="2142025"/>
                      <a:pt x="135755" y="2136790"/>
                      <a:pt x="138371" y="2135481"/>
                    </a:cubicBezTo>
                    <a:cubicBezTo>
                      <a:pt x="141641" y="2134173"/>
                      <a:pt x="148180" y="2124357"/>
                      <a:pt x="149488" y="2125665"/>
                    </a:cubicBezTo>
                    <a:cubicBezTo>
                      <a:pt x="150796" y="2126974"/>
                      <a:pt x="144257" y="2134173"/>
                      <a:pt x="145565" y="2136790"/>
                    </a:cubicBezTo>
                    <a:cubicBezTo>
                      <a:pt x="146219" y="2139408"/>
                      <a:pt x="149488" y="2140062"/>
                      <a:pt x="150796" y="2138753"/>
                    </a:cubicBezTo>
                    <a:cubicBezTo>
                      <a:pt x="152758" y="2137445"/>
                      <a:pt x="165183" y="2132864"/>
                      <a:pt x="167145" y="2130901"/>
                    </a:cubicBezTo>
                    <a:cubicBezTo>
                      <a:pt x="169107" y="2128937"/>
                      <a:pt x="167145" y="2121739"/>
                      <a:pt x="168453" y="2121085"/>
                    </a:cubicBezTo>
                    <a:cubicBezTo>
                      <a:pt x="169761" y="2121085"/>
                      <a:pt x="173685" y="2121739"/>
                      <a:pt x="174993" y="2121085"/>
                    </a:cubicBezTo>
                    <a:cubicBezTo>
                      <a:pt x="176301" y="2119776"/>
                      <a:pt x="177609" y="2115195"/>
                      <a:pt x="178263" y="2117813"/>
                    </a:cubicBezTo>
                    <a:cubicBezTo>
                      <a:pt x="178917" y="2120430"/>
                      <a:pt x="172377" y="2126974"/>
                      <a:pt x="173031" y="2129592"/>
                    </a:cubicBezTo>
                    <a:cubicBezTo>
                      <a:pt x="173685" y="2132209"/>
                      <a:pt x="180878" y="2132864"/>
                      <a:pt x="183494" y="2133518"/>
                    </a:cubicBezTo>
                    <a:cubicBezTo>
                      <a:pt x="186110" y="2134173"/>
                      <a:pt x="191996" y="2133518"/>
                      <a:pt x="188072" y="2136136"/>
                    </a:cubicBezTo>
                    <a:cubicBezTo>
                      <a:pt x="184148" y="2138099"/>
                      <a:pt x="176955" y="2137445"/>
                      <a:pt x="174339" y="2136790"/>
                    </a:cubicBezTo>
                    <a:cubicBezTo>
                      <a:pt x="171723" y="2136790"/>
                      <a:pt x="163222" y="2136790"/>
                      <a:pt x="160606" y="2139408"/>
                    </a:cubicBezTo>
                    <a:cubicBezTo>
                      <a:pt x="157336" y="2142025"/>
                      <a:pt x="153412" y="2146606"/>
                      <a:pt x="152104" y="2148569"/>
                    </a:cubicBezTo>
                    <a:cubicBezTo>
                      <a:pt x="150796" y="2151187"/>
                      <a:pt x="147526" y="2157730"/>
                      <a:pt x="142949" y="2171473"/>
                    </a:cubicBezTo>
                    <a:cubicBezTo>
                      <a:pt x="138371" y="2185215"/>
                      <a:pt x="132485" y="2212699"/>
                      <a:pt x="132485" y="2210082"/>
                    </a:cubicBezTo>
                    <a:cubicBezTo>
                      <a:pt x="132485" y="2207464"/>
                      <a:pt x="134447" y="2181943"/>
                      <a:pt x="136409" y="2176708"/>
                    </a:cubicBezTo>
                    <a:cubicBezTo>
                      <a:pt x="137717" y="2171473"/>
                      <a:pt x="148180" y="2149223"/>
                      <a:pt x="145565" y="2147260"/>
                    </a:cubicBezTo>
                    <a:cubicBezTo>
                      <a:pt x="142949" y="2145297"/>
                      <a:pt x="141641" y="2142025"/>
                      <a:pt x="137717" y="2144643"/>
                    </a:cubicBezTo>
                    <a:cubicBezTo>
                      <a:pt x="133793" y="2147260"/>
                      <a:pt x="133139" y="2151187"/>
                      <a:pt x="129216" y="2152495"/>
                    </a:cubicBezTo>
                    <a:cubicBezTo>
                      <a:pt x="125292" y="2153804"/>
                      <a:pt x="122022" y="2152495"/>
                      <a:pt x="120060" y="2155113"/>
                    </a:cubicBezTo>
                    <a:cubicBezTo>
                      <a:pt x="118098" y="2157730"/>
                      <a:pt x="115482" y="2162966"/>
                      <a:pt x="113520" y="2164274"/>
                    </a:cubicBezTo>
                    <a:cubicBezTo>
                      <a:pt x="111558" y="2165583"/>
                      <a:pt x="106327" y="2166892"/>
                      <a:pt x="105673" y="2168855"/>
                    </a:cubicBezTo>
                    <a:cubicBezTo>
                      <a:pt x="105019" y="2171473"/>
                      <a:pt x="105673" y="2176053"/>
                      <a:pt x="103057" y="2176708"/>
                    </a:cubicBezTo>
                    <a:cubicBezTo>
                      <a:pt x="101095" y="2178017"/>
                      <a:pt x="92594" y="2179980"/>
                      <a:pt x="91940" y="2183252"/>
                    </a:cubicBezTo>
                    <a:cubicBezTo>
                      <a:pt x="91286" y="2186524"/>
                      <a:pt x="93902" y="2192413"/>
                      <a:pt x="95209" y="2193722"/>
                    </a:cubicBezTo>
                    <a:cubicBezTo>
                      <a:pt x="96517" y="2195031"/>
                      <a:pt x="100441" y="2196994"/>
                      <a:pt x="103711" y="2195031"/>
                    </a:cubicBezTo>
                    <a:cubicBezTo>
                      <a:pt x="106981" y="2193722"/>
                      <a:pt x="106327" y="2189141"/>
                      <a:pt x="109597" y="2191759"/>
                    </a:cubicBezTo>
                    <a:cubicBezTo>
                      <a:pt x="112866" y="2194376"/>
                      <a:pt x="112866" y="2198957"/>
                      <a:pt x="109597" y="2198957"/>
                    </a:cubicBezTo>
                    <a:cubicBezTo>
                      <a:pt x="106327" y="2198957"/>
                      <a:pt x="96517" y="2200266"/>
                      <a:pt x="93248" y="2201575"/>
                    </a:cubicBezTo>
                    <a:cubicBezTo>
                      <a:pt x="89978" y="2202229"/>
                      <a:pt x="85400" y="2206810"/>
                      <a:pt x="83438" y="2209427"/>
                    </a:cubicBezTo>
                    <a:cubicBezTo>
                      <a:pt x="82130" y="2212045"/>
                      <a:pt x="80822" y="2210082"/>
                      <a:pt x="79514" y="2215317"/>
                    </a:cubicBezTo>
                    <a:cubicBezTo>
                      <a:pt x="78860" y="2220552"/>
                      <a:pt x="82784" y="2227096"/>
                      <a:pt x="78207" y="2228405"/>
                    </a:cubicBezTo>
                    <a:cubicBezTo>
                      <a:pt x="73629" y="2229713"/>
                      <a:pt x="59242" y="2231677"/>
                      <a:pt x="59242" y="2234294"/>
                    </a:cubicBezTo>
                    <a:cubicBezTo>
                      <a:pt x="59242" y="2236912"/>
                      <a:pt x="57934" y="2240838"/>
                      <a:pt x="55318" y="2242801"/>
                    </a:cubicBezTo>
                    <a:cubicBezTo>
                      <a:pt x="52048" y="2244764"/>
                      <a:pt x="48124" y="2246727"/>
                      <a:pt x="50086" y="2248691"/>
                    </a:cubicBezTo>
                    <a:cubicBezTo>
                      <a:pt x="52048" y="2250654"/>
                      <a:pt x="59242" y="2248691"/>
                      <a:pt x="59242" y="2251963"/>
                    </a:cubicBezTo>
                    <a:cubicBezTo>
                      <a:pt x="59242" y="2255235"/>
                      <a:pt x="61858" y="2261779"/>
                      <a:pt x="65781" y="2259815"/>
                    </a:cubicBezTo>
                    <a:cubicBezTo>
                      <a:pt x="69705" y="2258507"/>
                      <a:pt x="78860" y="2243455"/>
                      <a:pt x="78860" y="2246073"/>
                    </a:cubicBezTo>
                    <a:cubicBezTo>
                      <a:pt x="78860" y="2248691"/>
                      <a:pt x="71667" y="2262433"/>
                      <a:pt x="77553" y="2263087"/>
                    </a:cubicBezTo>
                    <a:cubicBezTo>
                      <a:pt x="83438" y="2263087"/>
                      <a:pt x="97825" y="2251308"/>
                      <a:pt x="101749" y="2249345"/>
                    </a:cubicBezTo>
                    <a:cubicBezTo>
                      <a:pt x="106327" y="2247382"/>
                      <a:pt x="110905" y="2242801"/>
                      <a:pt x="111558" y="2246073"/>
                    </a:cubicBezTo>
                    <a:cubicBezTo>
                      <a:pt x="112212" y="2249345"/>
                      <a:pt x="96517" y="2257198"/>
                      <a:pt x="93248" y="2261124"/>
                    </a:cubicBezTo>
                    <a:cubicBezTo>
                      <a:pt x="89978" y="2265050"/>
                      <a:pt x="88670" y="2267668"/>
                      <a:pt x="83438" y="2267668"/>
                    </a:cubicBezTo>
                    <a:cubicBezTo>
                      <a:pt x="78207" y="2267668"/>
                      <a:pt x="72321" y="2266359"/>
                      <a:pt x="67743" y="2268322"/>
                    </a:cubicBezTo>
                    <a:cubicBezTo>
                      <a:pt x="63165" y="2270940"/>
                      <a:pt x="57934" y="2273557"/>
                      <a:pt x="59242" y="2275521"/>
                    </a:cubicBezTo>
                    <a:cubicBezTo>
                      <a:pt x="60550" y="2276829"/>
                      <a:pt x="67743" y="2276829"/>
                      <a:pt x="70359" y="2278138"/>
                    </a:cubicBezTo>
                    <a:cubicBezTo>
                      <a:pt x="72321" y="2279447"/>
                      <a:pt x="71013" y="2283373"/>
                      <a:pt x="67743" y="2284028"/>
                    </a:cubicBezTo>
                    <a:cubicBezTo>
                      <a:pt x="64473" y="2284682"/>
                      <a:pt x="63819" y="2280756"/>
                      <a:pt x="62511" y="2284028"/>
                    </a:cubicBezTo>
                    <a:cubicBezTo>
                      <a:pt x="61204" y="2287300"/>
                      <a:pt x="61858" y="2293844"/>
                      <a:pt x="58588" y="2293189"/>
                    </a:cubicBezTo>
                    <a:cubicBezTo>
                      <a:pt x="55318" y="2293189"/>
                      <a:pt x="59242" y="2287954"/>
                      <a:pt x="57280" y="2285336"/>
                    </a:cubicBezTo>
                    <a:cubicBezTo>
                      <a:pt x="54664" y="2282719"/>
                      <a:pt x="53356" y="2280101"/>
                      <a:pt x="50086" y="2280101"/>
                    </a:cubicBezTo>
                    <a:cubicBezTo>
                      <a:pt x="46816" y="2280101"/>
                      <a:pt x="46162" y="2276175"/>
                      <a:pt x="42893" y="2277484"/>
                    </a:cubicBezTo>
                    <a:cubicBezTo>
                      <a:pt x="39623" y="2278792"/>
                      <a:pt x="35045" y="2282064"/>
                      <a:pt x="36353" y="2286645"/>
                    </a:cubicBezTo>
                    <a:cubicBezTo>
                      <a:pt x="37661" y="2291226"/>
                      <a:pt x="40931" y="2293844"/>
                      <a:pt x="37007" y="2297115"/>
                    </a:cubicBezTo>
                    <a:cubicBezTo>
                      <a:pt x="33083" y="2299733"/>
                      <a:pt x="33083" y="2301696"/>
                      <a:pt x="33737" y="2303659"/>
                    </a:cubicBezTo>
                    <a:cubicBezTo>
                      <a:pt x="34391" y="2304968"/>
                      <a:pt x="32429" y="2308240"/>
                      <a:pt x="37007" y="2308240"/>
                    </a:cubicBezTo>
                    <a:cubicBezTo>
                      <a:pt x="41585" y="2308240"/>
                      <a:pt x="44201" y="2306931"/>
                      <a:pt x="42239" y="2310858"/>
                    </a:cubicBezTo>
                    <a:cubicBezTo>
                      <a:pt x="40277" y="2314784"/>
                      <a:pt x="39623" y="2315438"/>
                      <a:pt x="39623" y="2318710"/>
                    </a:cubicBezTo>
                    <a:cubicBezTo>
                      <a:pt x="39623" y="2321982"/>
                      <a:pt x="39623" y="2325909"/>
                      <a:pt x="41585" y="2326563"/>
                    </a:cubicBezTo>
                    <a:cubicBezTo>
                      <a:pt x="44201" y="2326563"/>
                      <a:pt x="47470" y="2325909"/>
                      <a:pt x="48124" y="2323291"/>
                    </a:cubicBezTo>
                    <a:cubicBezTo>
                      <a:pt x="48778" y="2320674"/>
                      <a:pt x="51394" y="2311512"/>
                      <a:pt x="52048" y="2313475"/>
                    </a:cubicBezTo>
                    <a:cubicBezTo>
                      <a:pt x="52048" y="2315438"/>
                      <a:pt x="54664" y="2321328"/>
                      <a:pt x="56626" y="2320019"/>
                    </a:cubicBezTo>
                    <a:cubicBezTo>
                      <a:pt x="59242" y="2318710"/>
                      <a:pt x="61204" y="2312166"/>
                      <a:pt x="59896" y="2309549"/>
                    </a:cubicBezTo>
                    <a:cubicBezTo>
                      <a:pt x="59242" y="2306931"/>
                      <a:pt x="61204" y="2301696"/>
                      <a:pt x="62511" y="2303005"/>
                    </a:cubicBezTo>
                    <a:cubicBezTo>
                      <a:pt x="63819" y="2304314"/>
                      <a:pt x="63819" y="2314130"/>
                      <a:pt x="65781" y="2314784"/>
                    </a:cubicBezTo>
                    <a:cubicBezTo>
                      <a:pt x="67743" y="2315438"/>
                      <a:pt x="70359" y="2311512"/>
                      <a:pt x="74937" y="2312166"/>
                    </a:cubicBezTo>
                    <a:cubicBezTo>
                      <a:pt x="79514" y="2312166"/>
                      <a:pt x="84092" y="2317402"/>
                      <a:pt x="89978" y="2315438"/>
                    </a:cubicBezTo>
                    <a:cubicBezTo>
                      <a:pt x="95863" y="2312821"/>
                      <a:pt x="100441" y="2304968"/>
                      <a:pt x="101749" y="2301042"/>
                    </a:cubicBezTo>
                    <a:cubicBezTo>
                      <a:pt x="103057" y="2297115"/>
                      <a:pt x="102403" y="2289917"/>
                      <a:pt x="103711" y="2288608"/>
                    </a:cubicBezTo>
                    <a:cubicBezTo>
                      <a:pt x="105019" y="2287300"/>
                      <a:pt x="112212" y="2281410"/>
                      <a:pt x="111558" y="2284682"/>
                    </a:cubicBezTo>
                    <a:cubicBezTo>
                      <a:pt x="111558" y="2287954"/>
                      <a:pt x="110905" y="2291226"/>
                      <a:pt x="107635" y="2295807"/>
                    </a:cubicBezTo>
                    <a:cubicBezTo>
                      <a:pt x="104365" y="2300387"/>
                      <a:pt x="99787" y="2306277"/>
                      <a:pt x="103057" y="2306931"/>
                    </a:cubicBezTo>
                    <a:cubicBezTo>
                      <a:pt x="106327" y="2307586"/>
                      <a:pt x="116790" y="2301042"/>
                      <a:pt x="120714" y="2301042"/>
                    </a:cubicBezTo>
                    <a:cubicBezTo>
                      <a:pt x="124638" y="2301042"/>
                      <a:pt x="135755" y="2301042"/>
                      <a:pt x="132485" y="2303005"/>
                    </a:cubicBezTo>
                    <a:cubicBezTo>
                      <a:pt x="129216" y="2305622"/>
                      <a:pt x="119406" y="2304314"/>
                      <a:pt x="114174" y="2306277"/>
                    </a:cubicBezTo>
                    <a:cubicBezTo>
                      <a:pt x="108943" y="2308240"/>
                      <a:pt x="100441" y="2307586"/>
                      <a:pt x="99133" y="2314130"/>
                    </a:cubicBezTo>
                    <a:cubicBezTo>
                      <a:pt x="97825" y="2320674"/>
                      <a:pt x="97825" y="2325909"/>
                      <a:pt x="95863" y="2326563"/>
                    </a:cubicBezTo>
                    <a:cubicBezTo>
                      <a:pt x="93248" y="2327872"/>
                      <a:pt x="86708" y="2327872"/>
                      <a:pt x="84746" y="2329181"/>
                    </a:cubicBezTo>
                    <a:cubicBezTo>
                      <a:pt x="83438" y="2330489"/>
                      <a:pt x="78207" y="2329181"/>
                      <a:pt x="78207" y="2333107"/>
                    </a:cubicBezTo>
                    <a:cubicBezTo>
                      <a:pt x="78207" y="2337033"/>
                      <a:pt x="81476" y="2337033"/>
                      <a:pt x="82130" y="2338996"/>
                    </a:cubicBezTo>
                    <a:cubicBezTo>
                      <a:pt x="82784" y="2340959"/>
                      <a:pt x="82130" y="2344231"/>
                      <a:pt x="83438" y="2345540"/>
                    </a:cubicBezTo>
                    <a:cubicBezTo>
                      <a:pt x="84746" y="2346849"/>
                      <a:pt x="90632" y="2346195"/>
                      <a:pt x="91286" y="2344231"/>
                    </a:cubicBezTo>
                    <a:cubicBezTo>
                      <a:pt x="91940" y="2341614"/>
                      <a:pt x="97825" y="2333761"/>
                      <a:pt x="97171" y="2336379"/>
                    </a:cubicBezTo>
                    <a:cubicBezTo>
                      <a:pt x="96517" y="2338996"/>
                      <a:pt x="95209" y="2345540"/>
                      <a:pt x="97171" y="2345540"/>
                    </a:cubicBezTo>
                    <a:cubicBezTo>
                      <a:pt x="99787" y="2345540"/>
                      <a:pt x="104365" y="2346849"/>
                      <a:pt x="106981" y="2346195"/>
                    </a:cubicBezTo>
                    <a:cubicBezTo>
                      <a:pt x="109597" y="2345540"/>
                      <a:pt x="112212" y="2340959"/>
                      <a:pt x="117444" y="2343577"/>
                    </a:cubicBezTo>
                    <a:cubicBezTo>
                      <a:pt x="122676" y="2346849"/>
                      <a:pt x="120714" y="2347503"/>
                      <a:pt x="116136" y="2348158"/>
                    </a:cubicBezTo>
                    <a:cubicBezTo>
                      <a:pt x="111558" y="2348158"/>
                      <a:pt x="105673" y="2353393"/>
                      <a:pt x="101749" y="2353393"/>
                    </a:cubicBezTo>
                    <a:cubicBezTo>
                      <a:pt x="97825" y="2353393"/>
                      <a:pt x="90632" y="2355356"/>
                      <a:pt x="89324" y="2357319"/>
                    </a:cubicBezTo>
                    <a:cubicBezTo>
                      <a:pt x="87362" y="2358628"/>
                      <a:pt x="78207" y="2363209"/>
                      <a:pt x="77553" y="2365172"/>
                    </a:cubicBezTo>
                    <a:cubicBezTo>
                      <a:pt x="77553" y="2367135"/>
                      <a:pt x="74283" y="2371716"/>
                      <a:pt x="76245" y="2372370"/>
                    </a:cubicBezTo>
                    <a:cubicBezTo>
                      <a:pt x="78207" y="2373025"/>
                      <a:pt x="84746" y="2373679"/>
                      <a:pt x="85400" y="2376297"/>
                    </a:cubicBezTo>
                    <a:cubicBezTo>
                      <a:pt x="85400" y="2378914"/>
                      <a:pt x="71667" y="2378260"/>
                      <a:pt x="69705" y="2378914"/>
                    </a:cubicBezTo>
                    <a:cubicBezTo>
                      <a:pt x="68397" y="2379569"/>
                      <a:pt x="59242" y="2384149"/>
                      <a:pt x="61204" y="2386767"/>
                    </a:cubicBezTo>
                    <a:cubicBezTo>
                      <a:pt x="63165" y="2389384"/>
                      <a:pt x="65781" y="2395274"/>
                      <a:pt x="69051" y="2397237"/>
                    </a:cubicBezTo>
                    <a:cubicBezTo>
                      <a:pt x="72321" y="2399200"/>
                      <a:pt x="78207" y="2397237"/>
                      <a:pt x="75591" y="2400509"/>
                    </a:cubicBezTo>
                    <a:cubicBezTo>
                      <a:pt x="72975" y="2403781"/>
                      <a:pt x="71013" y="2405744"/>
                      <a:pt x="71667" y="2409016"/>
                    </a:cubicBezTo>
                    <a:cubicBezTo>
                      <a:pt x="72321" y="2412288"/>
                      <a:pt x="75591" y="2412288"/>
                      <a:pt x="78207" y="2410979"/>
                    </a:cubicBezTo>
                    <a:cubicBezTo>
                      <a:pt x="80822" y="2409670"/>
                      <a:pt x="92594" y="2401163"/>
                      <a:pt x="95209" y="2400509"/>
                    </a:cubicBezTo>
                    <a:cubicBezTo>
                      <a:pt x="97825" y="2399854"/>
                      <a:pt x="133139" y="2391348"/>
                      <a:pt x="133139" y="2393311"/>
                    </a:cubicBezTo>
                    <a:cubicBezTo>
                      <a:pt x="133139" y="2395274"/>
                      <a:pt x="127254" y="2398546"/>
                      <a:pt x="122022" y="2399200"/>
                    </a:cubicBezTo>
                    <a:cubicBezTo>
                      <a:pt x="117444" y="2399854"/>
                      <a:pt x="101749" y="2401818"/>
                      <a:pt x="95209" y="2405744"/>
                    </a:cubicBezTo>
                    <a:cubicBezTo>
                      <a:pt x="88670" y="2409670"/>
                      <a:pt x="80822" y="2412942"/>
                      <a:pt x="80168" y="2416214"/>
                    </a:cubicBezTo>
                    <a:cubicBezTo>
                      <a:pt x="79514" y="2419486"/>
                      <a:pt x="82130" y="2423413"/>
                      <a:pt x="84092" y="2425376"/>
                    </a:cubicBezTo>
                    <a:cubicBezTo>
                      <a:pt x="86054" y="2427339"/>
                      <a:pt x="94556" y="2426030"/>
                      <a:pt x="93902" y="2428648"/>
                    </a:cubicBezTo>
                    <a:cubicBezTo>
                      <a:pt x="93248" y="2431265"/>
                      <a:pt x="86054" y="2429956"/>
                      <a:pt x="85400" y="2431920"/>
                    </a:cubicBezTo>
                    <a:cubicBezTo>
                      <a:pt x="85400" y="2433883"/>
                      <a:pt x="80168" y="2431920"/>
                      <a:pt x="77553" y="2428648"/>
                    </a:cubicBezTo>
                    <a:cubicBezTo>
                      <a:pt x="74937" y="2426030"/>
                      <a:pt x="69705" y="2420795"/>
                      <a:pt x="68397" y="2418178"/>
                    </a:cubicBezTo>
                    <a:cubicBezTo>
                      <a:pt x="67089" y="2415560"/>
                      <a:pt x="69705" y="2409016"/>
                      <a:pt x="65127" y="2408362"/>
                    </a:cubicBezTo>
                    <a:cubicBezTo>
                      <a:pt x="60550" y="2407707"/>
                      <a:pt x="59242" y="2407053"/>
                      <a:pt x="56626" y="2408362"/>
                    </a:cubicBezTo>
                    <a:cubicBezTo>
                      <a:pt x="54010" y="2409670"/>
                      <a:pt x="52048" y="2414251"/>
                      <a:pt x="50086" y="2414906"/>
                    </a:cubicBezTo>
                    <a:cubicBezTo>
                      <a:pt x="47470" y="2415560"/>
                      <a:pt x="50740" y="2410325"/>
                      <a:pt x="48124" y="2408362"/>
                    </a:cubicBezTo>
                    <a:cubicBezTo>
                      <a:pt x="45509" y="2407053"/>
                      <a:pt x="45509" y="2405744"/>
                      <a:pt x="41585" y="2408362"/>
                    </a:cubicBezTo>
                    <a:cubicBezTo>
                      <a:pt x="37661" y="2410979"/>
                      <a:pt x="35045" y="2410979"/>
                      <a:pt x="32429" y="2414251"/>
                    </a:cubicBezTo>
                    <a:cubicBezTo>
                      <a:pt x="29813" y="2417523"/>
                      <a:pt x="29160" y="2419486"/>
                      <a:pt x="28506" y="2422104"/>
                    </a:cubicBezTo>
                    <a:cubicBezTo>
                      <a:pt x="27852" y="2424067"/>
                      <a:pt x="27852" y="2426684"/>
                      <a:pt x="27852" y="2428648"/>
                    </a:cubicBezTo>
                    <a:cubicBezTo>
                      <a:pt x="27852" y="2430611"/>
                      <a:pt x="25890" y="2436500"/>
                      <a:pt x="25236" y="2437809"/>
                    </a:cubicBezTo>
                    <a:cubicBezTo>
                      <a:pt x="24582" y="2438464"/>
                      <a:pt x="19350" y="2441736"/>
                      <a:pt x="20658" y="2443699"/>
                    </a:cubicBezTo>
                    <a:cubicBezTo>
                      <a:pt x="21966" y="2446971"/>
                      <a:pt x="24582" y="2452860"/>
                      <a:pt x="24582" y="2452860"/>
                    </a:cubicBezTo>
                    <a:cubicBezTo>
                      <a:pt x="24582" y="2452860"/>
                      <a:pt x="27198" y="2461367"/>
                      <a:pt x="29160" y="2464639"/>
                    </a:cubicBezTo>
                    <a:cubicBezTo>
                      <a:pt x="31775" y="2467911"/>
                      <a:pt x="34391" y="2480344"/>
                      <a:pt x="36353" y="2483616"/>
                    </a:cubicBezTo>
                    <a:cubicBezTo>
                      <a:pt x="38969" y="2486888"/>
                      <a:pt x="42893" y="2483616"/>
                      <a:pt x="44855" y="2486888"/>
                    </a:cubicBezTo>
                    <a:cubicBezTo>
                      <a:pt x="46816" y="2490160"/>
                      <a:pt x="44855" y="2494741"/>
                      <a:pt x="49432" y="2496050"/>
                    </a:cubicBezTo>
                    <a:cubicBezTo>
                      <a:pt x="53356" y="2496704"/>
                      <a:pt x="66435" y="2494741"/>
                      <a:pt x="65781" y="2498013"/>
                    </a:cubicBezTo>
                    <a:cubicBezTo>
                      <a:pt x="65781" y="2501285"/>
                      <a:pt x="63165" y="2509792"/>
                      <a:pt x="68397" y="2513064"/>
                    </a:cubicBezTo>
                    <a:cubicBezTo>
                      <a:pt x="73629" y="2516336"/>
                      <a:pt x="79514" y="2520917"/>
                      <a:pt x="84092" y="2523534"/>
                    </a:cubicBezTo>
                    <a:cubicBezTo>
                      <a:pt x="88670" y="2526152"/>
                      <a:pt x="91940" y="2523534"/>
                      <a:pt x="93902" y="2526806"/>
                    </a:cubicBezTo>
                    <a:cubicBezTo>
                      <a:pt x="95863" y="2530078"/>
                      <a:pt x="99133" y="2535313"/>
                      <a:pt x="103057" y="2535968"/>
                    </a:cubicBezTo>
                    <a:cubicBezTo>
                      <a:pt x="106981" y="2536622"/>
                      <a:pt x="120714" y="2542511"/>
                      <a:pt x="123330" y="2540548"/>
                    </a:cubicBezTo>
                    <a:cubicBezTo>
                      <a:pt x="126600" y="2539240"/>
                      <a:pt x="126600" y="2530078"/>
                      <a:pt x="128562" y="2531387"/>
                    </a:cubicBezTo>
                    <a:cubicBezTo>
                      <a:pt x="131177" y="2532696"/>
                      <a:pt x="125946" y="2537276"/>
                      <a:pt x="129216" y="2539240"/>
                    </a:cubicBezTo>
                    <a:cubicBezTo>
                      <a:pt x="132485" y="2541203"/>
                      <a:pt x="150796" y="2530732"/>
                      <a:pt x="150796" y="2533350"/>
                    </a:cubicBezTo>
                    <a:cubicBezTo>
                      <a:pt x="150796" y="2536622"/>
                      <a:pt x="141641" y="2540548"/>
                      <a:pt x="138371" y="2543166"/>
                    </a:cubicBezTo>
                    <a:cubicBezTo>
                      <a:pt x="135101" y="2545783"/>
                      <a:pt x="130524" y="2548401"/>
                      <a:pt x="129216" y="2551018"/>
                    </a:cubicBezTo>
                    <a:cubicBezTo>
                      <a:pt x="127908" y="2553636"/>
                      <a:pt x="122676" y="2551673"/>
                      <a:pt x="122676" y="2553636"/>
                    </a:cubicBezTo>
                    <a:cubicBezTo>
                      <a:pt x="122676" y="2555599"/>
                      <a:pt x="119406" y="2560180"/>
                      <a:pt x="117444" y="2562143"/>
                    </a:cubicBezTo>
                    <a:cubicBezTo>
                      <a:pt x="115482" y="2564106"/>
                      <a:pt x="120714" y="2572613"/>
                      <a:pt x="125292" y="2573268"/>
                    </a:cubicBezTo>
                    <a:cubicBezTo>
                      <a:pt x="129870" y="2574577"/>
                      <a:pt x="135755" y="2573922"/>
                      <a:pt x="137063" y="2573268"/>
                    </a:cubicBezTo>
                    <a:cubicBezTo>
                      <a:pt x="138371" y="2573268"/>
                      <a:pt x="144257" y="2567378"/>
                      <a:pt x="144911" y="2568687"/>
                    </a:cubicBezTo>
                    <a:cubicBezTo>
                      <a:pt x="145565" y="2569341"/>
                      <a:pt x="149488" y="2572613"/>
                      <a:pt x="150142" y="2571305"/>
                    </a:cubicBezTo>
                    <a:cubicBezTo>
                      <a:pt x="150796" y="2569996"/>
                      <a:pt x="153412" y="2566724"/>
                      <a:pt x="154066" y="2567378"/>
                    </a:cubicBezTo>
                    <a:cubicBezTo>
                      <a:pt x="154720" y="2568033"/>
                      <a:pt x="150142" y="2576540"/>
                      <a:pt x="154066" y="2574577"/>
                    </a:cubicBezTo>
                    <a:cubicBezTo>
                      <a:pt x="157336" y="2572613"/>
                      <a:pt x="165837" y="2562143"/>
                      <a:pt x="163875" y="2565415"/>
                    </a:cubicBezTo>
                    <a:cubicBezTo>
                      <a:pt x="162568" y="2568687"/>
                      <a:pt x="155374" y="2577194"/>
                      <a:pt x="159298" y="2577848"/>
                    </a:cubicBezTo>
                    <a:cubicBezTo>
                      <a:pt x="163222" y="2577848"/>
                      <a:pt x="163875" y="2576540"/>
                      <a:pt x="168453" y="2575885"/>
                    </a:cubicBezTo>
                    <a:cubicBezTo>
                      <a:pt x="172377" y="2575231"/>
                      <a:pt x="175647" y="2570650"/>
                      <a:pt x="175647" y="2568687"/>
                    </a:cubicBezTo>
                    <a:cubicBezTo>
                      <a:pt x="175647" y="2566724"/>
                      <a:pt x="176955" y="2560834"/>
                      <a:pt x="178917" y="2562798"/>
                    </a:cubicBezTo>
                    <a:cubicBezTo>
                      <a:pt x="180878" y="2564761"/>
                      <a:pt x="177609" y="2569996"/>
                      <a:pt x="177609" y="2574577"/>
                    </a:cubicBezTo>
                    <a:cubicBezTo>
                      <a:pt x="177609" y="2579157"/>
                      <a:pt x="178263" y="2581120"/>
                      <a:pt x="180224" y="2580466"/>
                    </a:cubicBezTo>
                    <a:cubicBezTo>
                      <a:pt x="182186" y="2580466"/>
                      <a:pt x="184802" y="2574577"/>
                      <a:pt x="185456" y="2576540"/>
                    </a:cubicBezTo>
                    <a:cubicBezTo>
                      <a:pt x="186110" y="2579157"/>
                      <a:pt x="188726" y="2579157"/>
                      <a:pt x="193958" y="2581775"/>
                    </a:cubicBezTo>
                    <a:cubicBezTo>
                      <a:pt x="199843" y="2585047"/>
                      <a:pt x="200497" y="2581775"/>
                      <a:pt x="204421" y="2583083"/>
                    </a:cubicBezTo>
                    <a:cubicBezTo>
                      <a:pt x="208345" y="2585047"/>
                      <a:pt x="211615" y="2588319"/>
                      <a:pt x="214884" y="2587664"/>
                    </a:cubicBezTo>
                    <a:cubicBezTo>
                      <a:pt x="218154" y="2587010"/>
                      <a:pt x="216192" y="2582429"/>
                      <a:pt x="219462" y="2582429"/>
                    </a:cubicBezTo>
                    <a:cubicBezTo>
                      <a:pt x="223386" y="2582429"/>
                      <a:pt x="224040" y="2583738"/>
                      <a:pt x="226002" y="2582429"/>
                    </a:cubicBezTo>
                    <a:cubicBezTo>
                      <a:pt x="227310" y="2581120"/>
                      <a:pt x="223386" y="2570650"/>
                      <a:pt x="226002" y="2571959"/>
                    </a:cubicBezTo>
                    <a:cubicBezTo>
                      <a:pt x="228618" y="2573268"/>
                      <a:pt x="232541" y="2578503"/>
                      <a:pt x="234503" y="2577848"/>
                    </a:cubicBezTo>
                    <a:cubicBezTo>
                      <a:pt x="236465" y="2577848"/>
                      <a:pt x="237119" y="2575231"/>
                      <a:pt x="241697" y="2575231"/>
                    </a:cubicBezTo>
                    <a:cubicBezTo>
                      <a:pt x="246274" y="2575231"/>
                      <a:pt x="252160" y="2575231"/>
                      <a:pt x="254122" y="2571959"/>
                    </a:cubicBezTo>
                    <a:cubicBezTo>
                      <a:pt x="256084" y="2569341"/>
                      <a:pt x="256084" y="2564761"/>
                      <a:pt x="256084" y="2564761"/>
                    </a:cubicBezTo>
                    <a:cubicBezTo>
                      <a:pt x="256084" y="2564761"/>
                      <a:pt x="260662" y="2564106"/>
                      <a:pt x="260662" y="2560834"/>
                    </a:cubicBezTo>
                    <a:cubicBezTo>
                      <a:pt x="260662" y="2557562"/>
                      <a:pt x="259354" y="2539894"/>
                      <a:pt x="261316" y="2543166"/>
                    </a:cubicBezTo>
                    <a:cubicBezTo>
                      <a:pt x="263277" y="2546438"/>
                      <a:pt x="265893" y="2551018"/>
                      <a:pt x="265893" y="2553636"/>
                    </a:cubicBezTo>
                    <a:cubicBezTo>
                      <a:pt x="265893" y="2556254"/>
                      <a:pt x="264585" y="2561489"/>
                      <a:pt x="265893" y="2564761"/>
                    </a:cubicBezTo>
                    <a:cubicBezTo>
                      <a:pt x="267201" y="2568033"/>
                      <a:pt x="268509" y="2571305"/>
                      <a:pt x="271125" y="2568687"/>
                    </a:cubicBezTo>
                    <a:cubicBezTo>
                      <a:pt x="273741" y="2566070"/>
                      <a:pt x="273087" y="2558217"/>
                      <a:pt x="275703" y="2558871"/>
                    </a:cubicBezTo>
                    <a:cubicBezTo>
                      <a:pt x="278319" y="2558871"/>
                      <a:pt x="277665" y="2566070"/>
                      <a:pt x="280281" y="2564106"/>
                    </a:cubicBezTo>
                    <a:cubicBezTo>
                      <a:pt x="282896" y="2562143"/>
                      <a:pt x="283550" y="2556254"/>
                      <a:pt x="284204" y="2554945"/>
                    </a:cubicBezTo>
                    <a:cubicBezTo>
                      <a:pt x="284858" y="2553636"/>
                      <a:pt x="290090" y="2549710"/>
                      <a:pt x="291398" y="2548401"/>
                    </a:cubicBezTo>
                    <a:cubicBezTo>
                      <a:pt x="292706" y="2547747"/>
                      <a:pt x="296630" y="2536622"/>
                      <a:pt x="298591" y="2539240"/>
                    </a:cubicBezTo>
                    <a:cubicBezTo>
                      <a:pt x="300553" y="2541857"/>
                      <a:pt x="304477" y="2542511"/>
                      <a:pt x="306439" y="2539240"/>
                    </a:cubicBezTo>
                    <a:cubicBezTo>
                      <a:pt x="308401" y="2535968"/>
                      <a:pt x="312979" y="2530078"/>
                      <a:pt x="314286" y="2529424"/>
                    </a:cubicBezTo>
                    <a:cubicBezTo>
                      <a:pt x="315594" y="2528769"/>
                      <a:pt x="314286" y="2524843"/>
                      <a:pt x="317556" y="2524843"/>
                    </a:cubicBezTo>
                    <a:cubicBezTo>
                      <a:pt x="320826" y="2524843"/>
                      <a:pt x="324096" y="2524188"/>
                      <a:pt x="324750" y="2521571"/>
                    </a:cubicBezTo>
                    <a:cubicBezTo>
                      <a:pt x="325404" y="2518953"/>
                      <a:pt x="329982" y="2511101"/>
                      <a:pt x="331943" y="2508483"/>
                    </a:cubicBezTo>
                    <a:cubicBezTo>
                      <a:pt x="333251" y="2505211"/>
                      <a:pt x="340445" y="2498013"/>
                      <a:pt x="341753" y="2497359"/>
                    </a:cubicBezTo>
                    <a:cubicBezTo>
                      <a:pt x="343061" y="2496050"/>
                      <a:pt x="346331" y="2491469"/>
                      <a:pt x="348292" y="2490160"/>
                    </a:cubicBezTo>
                    <a:cubicBezTo>
                      <a:pt x="350254" y="2488851"/>
                      <a:pt x="345677" y="2477073"/>
                      <a:pt x="348292" y="2477727"/>
                    </a:cubicBezTo>
                    <a:cubicBezTo>
                      <a:pt x="350254" y="2478381"/>
                      <a:pt x="356794" y="2480344"/>
                      <a:pt x="358756" y="2479690"/>
                    </a:cubicBezTo>
                    <a:cubicBezTo>
                      <a:pt x="360718" y="2479690"/>
                      <a:pt x="372489" y="2471183"/>
                      <a:pt x="374451" y="2466602"/>
                    </a:cubicBezTo>
                    <a:cubicBezTo>
                      <a:pt x="376413" y="2462021"/>
                      <a:pt x="374451" y="2458750"/>
                      <a:pt x="373143" y="2459404"/>
                    </a:cubicBezTo>
                    <a:cubicBezTo>
                      <a:pt x="371181" y="2459404"/>
                      <a:pt x="356140" y="2458095"/>
                      <a:pt x="360064" y="2455478"/>
                    </a:cubicBezTo>
                    <a:cubicBezTo>
                      <a:pt x="363333" y="2452860"/>
                      <a:pt x="364641" y="2451551"/>
                      <a:pt x="370527" y="2452206"/>
                    </a:cubicBezTo>
                    <a:cubicBezTo>
                      <a:pt x="376413" y="2452860"/>
                      <a:pt x="391454" y="2454169"/>
                      <a:pt x="393416" y="2452206"/>
                    </a:cubicBezTo>
                    <a:cubicBezTo>
                      <a:pt x="395378" y="2449588"/>
                      <a:pt x="401263" y="2437809"/>
                      <a:pt x="398647" y="2437155"/>
                    </a:cubicBezTo>
                    <a:cubicBezTo>
                      <a:pt x="396031" y="2436500"/>
                      <a:pt x="388184" y="2437155"/>
                      <a:pt x="386222" y="2437155"/>
                    </a:cubicBezTo>
                    <a:cubicBezTo>
                      <a:pt x="384260" y="2437155"/>
                      <a:pt x="383606" y="2428648"/>
                      <a:pt x="384914" y="2429302"/>
                    </a:cubicBezTo>
                    <a:cubicBezTo>
                      <a:pt x="386222" y="2429302"/>
                      <a:pt x="393416" y="2433228"/>
                      <a:pt x="394070" y="2431920"/>
                    </a:cubicBezTo>
                    <a:cubicBezTo>
                      <a:pt x="394724" y="2430611"/>
                      <a:pt x="390800" y="2426030"/>
                      <a:pt x="394070" y="2426684"/>
                    </a:cubicBezTo>
                    <a:cubicBezTo>
                      <a:pt x="397339" y="2427339"/>
                      <a:pt x="401263" y="2426684"/>
                      <a:pt x="401263" y="2426684"/>
                    </a:cubicBezTo>
                    <a:cubicBezTo>
                      <a:pt x="401263" y="2426684"/>
                      <a:pt x="401263" y="2419486"/>
                      <a:pt x="405187" y="2420795"/>
                    </a:cubicBezTo>
                    <a:cubicBezTo>
                      <a:pt x="409111" y="2422104"/>
                      <a:pt x="414342" y="2423413"/>
                      <a:pt x="416304" y="2420795"/>
                    </a:cubicBezTo>
                    <a:cubicBezTo>
                      <a:pt x="417612" y="2418832"/>
                      <a:pt x="420882" y="2412288"/>
                      <a:pt x="422844" y="2408362"/>
                    </a:cubicBezTo>
                    <a:cubicBezTo>
                      <a:pt x="424152" y="2404435"/>
                      <a:pt x="428076" y="2401163"/>
                      <a:pt x="424152" y="2399854"/>
                    </a:cubicBezTo>
                    <a:cubicBezTo>
                      <a:pt x="420228" y="2398546"/>
                      <a:pt x="419574" y="2395928"/>
                      <a:pt x="418266" y="2394619"/>
                    </a:cubicBezTo>
                    <a:cubicBezTo>
                      <a:pt x="416958" y="2393311"/>
                      <a:pt x="404533" y="2387421"/>
                      <a:pt x="406495" y="2386112"/>
                    </a:cubicBezTo>
                    <a:cubicBezTo>
                      <a:pt x="409111" y="2384804"/>
                      <a:pt x="413688" y="2385458"/>
                      <a:pt x="414996" y="2387421"/>
                    </a:cubicBezTo>
                    <a:cubicBezTo>
                      <a:pt x="416304" y="2389384"/>
                      <a:pt x="420228" y="2392656"/>
                      <a:pt x="421536" y="2392002"/>
                    </a:cubicBezTo>
                    <a:lnTo>
                      <a:pt x="422844" y="2392002"/>
                    </a:lnTo>
                    <a:cubicBezTo>
                      <a:pt x="422844" y="2391348"/>
                      <a:pt x="427422" y="2395928"/>
                      <a:pt x="430691" y="2397237"/>
                    </a:cubicBezTo>
                    <a:cubicBezTo>
                      <a:pt x="433961" y="2398546"/>
                      <a:pt x="435269" y="2400509"/>
                      <a:pt x="436577" y="2403781"/>
                    </a:cubicBezTo>
                    <a:cubicBezTo>
                      <a:pt x="437885" y="2407053"/>
                      <a:pt x="434615" y="2411634"/>
                      <a:pt x="439193" y="2412942"/>
                    </a:cubicBezTo>
                    <a:cubicBezTo>
                      <a:pt x="443771" y="2414251"/>
                      <a:pt x="455542" y="2414251"/>
                      <a:pt x="455542" y="2411634"/>
                    </a:cubicBezTo>
                    <a:cubicBezTo>
                      <a:pt x="455542" y="2409016"/>
                      <a:pt x="449656" y="2399854"/>
                      <a:pt x="452926" y="2401163"/>
                    </a:cubicBezTo>
                    <a:cubicBezTo>
                      <a:pt x="456196" y="2402472"/>
                      <a:pt x="460774" y="2405090"/>
                      <a:pt x="464044" y="2405744"/>
                    </a:cubicBezTo>
                    <a:cubicBezTo>
                      <a:pt x="467313" y="2405744"/>
                      <a:pt x="470583" y="2402472"/>
                      <a:pt x="471237" y="2399200"/>
                    </a:cubicBezTo>
                    <a:cubicBezTo>
                      <a:pt x="471891" y="2395928"/>
                      <a:pt x="470583" y="2382841"/>
                      <a:pt x="471237" y="2386112"/>
                    </a:cubicBezTo>
                    <a:cubicBezTo>
                      <a:pt x="472545" y="2389384"/>
                      <a:pt x="477777" y="2393965"/>
                      <a:pt x="478431" y="2392656"/>
                    </a:cubicBezTo>
                    <a:cubicBezTo>
                      <a:pt x="479085" y="2391348"/>
                      <a:pt x="479085" y="2381532"/>
                      <a:pt x="480393" y="2380223"/>
                    </a:cubicBezTo>
                    <a:cubicBezTo>
                      <a:pt x="481046" y="2378914"/>
                      <a:pt x="481700" y="2371716"/>
                      <a:pt x="482354" y="2368444"/>
                    </a:cubicBezTo>
                    <a:cubicBezTo>
                      <a:pt x="482354" y="2365826"/>
                      <a:pt x="482354" y="2354702"/>
                      <a:pt x="484970" y="2356011"/>
                    </a:cubicBezTo>
                    <a:cubicBezTo>
                      <a:pt x="487586" y="2357319"/>
                      <a:pt x="497395" y="2361246"/>
                      <a:pt x="499357" y="2359937"/>
                    </a:cubicBezTo>
                    <a:cubicBezTo>
                      <a:pt x="500665" y="2358628"/>
                      <a:pt x="500011" y="2349467"/>
                      <a:pt x="500011" y="2348158"/>
                    </a:cubicBezTo>
                    <a:cubicBezTo>
                      <a:pt x="500011" y="2347503"/>
                      <a:pt x="493472" y="2342268"/>
                      <a:pt x="494780" y="2340305"/>
                    </a:cubicBezTo>
                    <a:cubicBezTo>
                      <a:pt x="495434" y="2337688"/>
                      <a:pt x="496088" y="2331144"/>
                      <a:pt x="494780" y="2329181"/>
                    </a:cubicBezTo>
                    <a:cubicBezTo>
                      <a:pt x="493472" y="2327217"/>
                      <a:pt x="486278" y="2327872"/>
                      <a:pt x="484970" y="2326563"/>
                    </a:cubicBezTo>
                    <a:cubicBezTo>
                      <a:pt x="484316" y="2325909"/>
                      <a:pt x="471237" y="2308240"/>
                      <a:pt x="472545" y="2306277"/>
                    </a:cubicBezTo>
                    <a:cubicBezTo>
                      <a:pt x="473853" y="2304314"/>
                      <a:pt x="481700" y="2310858"/>
                      <a:pt x="483662" y="2309549"/>
                    </a:cubicBezTo>
                    <a:cubicBezTo>
                      <a:pt x="485624" y="2308240"/>
                      <a:pt x="488894" y="2290572"/>
                      <a:pt x="490202" y="2294498"/>
                    </a:cubicBezTo>
                    <a:cubicBezTo>
                      <a:pt x="491510" y="2299079"/>
                      <a:pt x="492164" y="2312821"/>
                      <a:pt x="496742" y="2312166"/>
                    </a:cubicBezTo>
                    <a:cubicBezTo>
                      <a:pt x="501319" y="2311512"/>
                      <a:pt x="505243" y="2306277"/>
                      <a:pt x="505897" y="2303659"/>
                    </a:cubicBezTo>
                    <a:cubicBezTo>
                      <a:pt x="505897" y="2299733"/>
                      <a:pt x="505243" y="2285991"/>
                      <a:pt x="505243" y="2285991"/>
                    </a:cubicBezTo>
                    <a:cubicBezTo>
                      <a:pt x="505243" y="2285991"/>
                      <a:pt x="500011" y="2280756"/>
                      <a:pt x="498049" y="2278792"/>
                    </a:cubicBezTo>
                    <a:cubicBezTo>
                      <a:pt x="496088" y="2276829"/>
                      <a:pt x="498049" y="2266359"/>
                      <a:pt x="496088" y="2259161"/>
                    </a:cubicBezTo>
                    <a:cubicBezTo>
                      <a:pt x="494780" y="2251963"/>
                      <a:pt x="498049" y="2244110"/>
                      <a:pt x="502627" y="2242801"/>
                    </a:cubicBezTo>
                    <a:cubicBezTo>
                      <a:pt x="507205" y="2241492"/>
                      <a:pt x="510475" y="2246073"/>
                      <a:pt x="513744" y="2245419"/>
                    </a:cubicBezTo>
                    <a:cubicBezTo>
                      <a:pt x="517014" y="2244764"/>
                      <a:pt x="520938" y="2241492"/>
                      <a:pt x="522246" y="2244764"/>
                    </a:cubicBezTo>
                    <a:cubicBezTo>
                      <a:pt x="523554" y="2248036"/>
                      <a:pt x="521592" y="2253926"/>
                      <a:pt x="520938" y="2257852"/>
                    </a:cubicBezTo>
                    <a:cubicBezTo>
                      <a:pt x="520284" y="2262433"/>
                      <a:pt x="522900" y="2266359"/>
                      <a:pt x="519630" y="2268977"/>
                    </a:cubicBezTo>
                    <a:cubicBezTo>
                      <a:pt x="516360" y="2271594"/>
                      <a:pt x="516360" y="2253271"/>
                      <a:pt x="512437" y="2254580"/>
                    </a:cubicBezTo>
                    <a:cubicBezTo>
                      <a:pt x="508513" y="2255889"/>
                      <a:pt x="507859" y="2255889"/>
                      <a:pt x="507205" y="2262433"/>
                    </a:cubicBezTo>
                    <a:cubicBezTo>
                      <a:pt x="506551" y="2268977"/>
                      <a:pt x="507205" y="2276175"/>
                      <a:pt x="508513" y="2280756"/>
                    </a:cubicBezTo>
                    <a:cubicBezTo>
                      <a:pt x="509821" y="2285336"/>
                      <a:pt x="513091" y="2289917"/>
                      <a:pt x="512437" y="2296461"/>
                    </a:cubicBezTo>
                    <a:cubicBezTo>
                      <a:pt x="512437" y="2302351"/>
                      <a:pt x="511129" y="2310858"/>
                      <a:pt x="512437" y="2312821"/>
                    </a:cubicBezTo>
                    <a:cubicBezTo>
                      <a:pt x="514398" y="2314784"/>
                      <a:pt x="513744" y="2309549"/>
                      <a:pt x="514398" y="2314784"/>
                    </a:cubicBezTo>
                    <a:cubicBezTo>
                      <a:pt x="515052" y="2320019"/>
                      <a:pt x="509167" y="2329181"/>
                      <a:pt x="510475" y="2334416"/>
                    </a:cubicBezTo>
                    <a:cubicBezTo>
                      <a:pt x="511783" y="2339651"/>
                      <a:pt x="511129" y="2346849"/>
                      <a:pt x="513744" y="2347503"/>
                    </a:cubicBezTo>
                    <a:cubicBezTo>
                      <a:pt x="516360" y="2348158"/>
                      <a:pt x="518322" y="2343577"/>
                      <a:pt x="520284" y="2346195"/>
                    </a:cubicBezTo>
                    <a:cubicBezTo>
                      <a:pt x="522900" y="2348812"/>
                      <a:pt x="518976" y="2354047"/>
                      <a:pt x="519630" y="2356665"/>
                    </a:cubicBezTo>
                    <a:cubicBezTo>
                      <a:pt x="520284" y="2359282"/>
                      <a:pt x="520938" y="2363863"/>
                      <a:pt x="522900" y="2365826"/>
                    </a:cubicBezTo>
                    <a:cubicBezTo>
                      <a:pt x="524208" y="2367789"/>
                      <a:pt x="527478" y="2374988"/>
                      <a:pt x="528786" y="2374988"/>
                    </a:cubicBezTo>
                    <a:cubicBezTo>
                      <a:pt x="530093" y="2374988"/>
                      <a:pt x="535325" y="2363863"/>
                      <a:pt x="535979" y="2368444"/>
                    </a:cubicBezTo>
                    <a:cubicBezTo>
                      <a:pt x="536633" y="2373025"/>
                      <a:pt x="539249" y="2377605"/>
                      <a:pt x="539249" y="2377605"/>
                    </a:cubicBezTo>
                    <a:cubicBezTo>
                      <a:pt x="539249" y="2377605"/>
                      <a:pt x="541865" y="2369098"/>
                      <a:pt x="544481" y="2371061"/>
                    </a:cubicBezTo>
                    <a:cubicBezTo>
                      <a:pt x="547096" y="2373679"/>
                      <a:pt x="549058" y="2385458"/>
                      <a:pt x="552328" y="2382186"/>
                    </a:cubicBezTo>
                    <a:cubicBezTo>
                      <a:pt x="555598" y="2378914"/>
                      <a:pt x="554290" y="2373025"/>
                      <a:pt x="556252" y="2373025"/>
                    </a:cubicBezTo>
                    <a:cubicBezTo>
                      <a:pt x="558214" y="2373025"/>
                      <a:pt x="561484" y="2367789"/>
                      <a:pt x="562791" y="2373025"/>
                    </a:cubicBezTo>
                    <a:cubicBezTo>
                      <a:pt x="562791" y="2375642"/>
                      <a:pt x="564099" y="2377605"/>
                      <a:pt x="564753" y="2379569"/>
                    </a:cubicBezTo>
                    <a:cubicBezTo>
                      <a:pt x="569985" y="2379569"/>
                      <a:pt x="574563" y="2379569"/>
                      <a:pt x="576525" y="2379569"/>
                    </a:cubicBezTo>
                    <a:cubicBezTo>
                      <a:pt x="576525" y="2379569"/>
                      <a:pt x="577179" y="2379569"/>
                      <a:pt x="577833" y="2379569"/>
                    </a:cubicBezTo>
                    <a:cubicBezTo>
                      <a:pt x="582410" y="2380223"/>
                      <a:pt x="585026" y="2384804"/>
                      <a:pt x="593528" y="2401163"/>
                    </a:cubicBezTo>
                    <a:cubicBezTo>
                      <a:pt x="594182" y="2402472"/>
                      <a:pt x="594836" y="2403781"/>
                      <a:pt x="595490" y="2404435"/>
                    </a:cubicBezTo>
                    <a:cubicBezTo>
                      <a:pt x="597452" y="2407707"/>
                      <a:pt x="596798" y="2410979"/>
                      <a:pt x="596798" y="2415560"/>
                    </a:cubicBezTo>
                    <a:cubicBezTo>
                      <a:pt x="596798" y="2415560"/>
                      <a:pt x="596798" y="2416869"/>
                      <a:pt x="596798" y="2416869"/>
                    </a:cubicBezTo>
                    <a:cubicBezTo>
                      <a:pt x="599413" y="2415560"/>
                      <a:pt x="603337" y="2413597"/>
                      <a:pt x="604645" y="2412288"/>
                    </a:cubicBezTo>
                    <a:cubicBezTo>
                      <a:pt x="604645" y="2410325"/>
                      <a:pt x="604645" y="2406398"/>
                      <a:pt x="604645" y="2404435"/>
                    </a:cubicBezTo>
                    <a:cubicBezTo>
                      <a:pt x="604645" y="2403126"/>
                      <a:pt x="604645" y="2402472"/>
                      <a:pt x="604645" y="2401818"/>
                    </a:cubicBezTo>
                    <a:cubicBezTo>
                      <a:pt x="604645" y="2395928"/>
                      <a:pt x="609877" y="2385458"/>
                      <a:pt x="609877" y="2385458"/>
                    </a:cubicBezTo>
                    <a:cubicBezTo>
                      <a:pt x="609877" y="2384149"/>
                      <a:pt x="609877" y="2378260"/>
                      <a:pt x="609877" y="2375642"/>
                    </a:cubicBezTo>
                    <a:cubicBezTo>
                      <a:pt x="609877" y="2373025"/>
                      <a:pt x="609877" y="2370407"/>
                      <a:pt x="609877" y="2369098"/>
                    </a:cubicBezTo>
                    <a:cubicBezTo>
                      <a:pt x="609877" y="2365826"/>
                      <a:pt x="611185" y="2363209"/>
                      <a:pt x="611839" y="2360591"/>
                    </a:cubicBezTo>
                    <a:cubicBezTo>
                      <a:pt x="613147" y="2357974"/>
                      <a:pt x="613801" y="2354702"/>
                      <a:pt x="613801" y="2352084"/>
                    </a:cubicBezTo>
                    <a:cubicBezTo>
                      <a:pt x="613801" y="2348812"/>
                      <a:pt x="609223" y="2334416"/>
                      <a:pt x="605953" y="2324600"/>
                    </a:cubicBezTo>
                    <a:cubicBezTo>
                      <a:pt x="600721" y="2306931"/>
                      <a:pt x="598106" y="2299079"/>
                      <a:pt x="598106" y="2295152"/>
                    </a:cubicBezTo>
                    <a:cubicBezTo>
                      <a:pt x="598106" y="2284682"/>
                      <a:pt x="607261" y="2280756"/>
                      <a:pt x="612493" y="2278138"/>
                    </a:cubicBezTo>
                    <a:cubicBezTo>
                      <a:pt x="613147" y="2278138"/>
                      <a:pt x="613801" y="2277484"/>
                      <a:pt x="615108" y="2276829"/>
                    </a:cubicBezTo>
                    <a:cubicBezTo>
                      <a:pt x="618378" y="2275521"/>
                      <a:pt x="619032" y="2274866"/>
                      <a:pt x="620340" y="2267668"/>
                    </a:cubicBezTo>
                    <a:cubicBezTo>
                      <a:pt x="620994" y="2263087"/>
                      <a:pt x="618378" y="2258507"/>
                      <a:pt x="615762" y="2254580"/>
                    </a:cubicBezTo>
                    <a:cubicBezTo>
                      <a:pt x="615108" y="2253271"/>
                      <a:pt x="613801" y="2251308"/>
                      <a:pt x="613147" y="2249999"/>
                    </a:cubicBezTo>
                    <a:cubicBezTo>
                      <a:pt x="611185" y="2246727"/>
                      <a:pt x="611839" y="2243455"/>
                      <a:pt x="613147" y="2241492"/>
                    </a:cubicBezTo>
                    <a:cubicBezTo>
                      <a:pt x="615108" y="2236912"/>
                      <a:pt x="620340" y="2234949"/>
                      <a:pt x="626880" y="2232331"/>
                    </a:cubicBezTo>
                    <a:cubicBezTo>
                      <a:pt x="628188" y="2232331"/>
                      <a:pt x="629496" y="2231677"/>
                      <a:pt x="630804" y="2231022"/>
                    </a:cubicBezTo>
                    <a:cubicBezTo>
                      <a:pt x="637997" y="2228405"/>
                      <a:pt x="641921" y="2228405"/>
                      <a:pt x="645191" y="2231022"/>
                    </a:cubicBezTo>
                    <a:cubicBezTo>
                      <a:pt x="648460" y="2229059"/>
                      <a:pt x="654346" y="2221861"/>
                      <a:pt x="659578" y="2215317"/>
                    </a:cubicBezTo>
                    <a:lnTo>
                      <a:pt x="660232" y="2215317"/>
                    </a:lnTo>
                    <a:cubicBezTo>
                      <a:pt x="672003" y="2200266"/>
                      <a:pt x="673965" y="2193068"/>
                      <a:pt x="673965" y="2191104"/>
                    </a:cubicBezTo>
                    <a:cubicBezTo>
                      <a:pt x="673965" y="2187832"/>
                      <a:pt x="672003" y="2178671"/>
                      <a:pt x="671349" y="2172127"/>
                    </a:cubicBezTo>
                    <a:cubicBezTo>
                      <a:pt x="670041" y="2166892"/>
                      <a:pt x="669387" y="2162966"/>
                      <a:pt x="669387" y="2161002"/>
                    </a:cubicBezTo>
                    <a:cubicBezTo>
                      <a:pt x="669387" y="2156422"/>
                      <a:pt x="671349" y="2151841"/>
                      <a:pt x="673965" y="2148569"/>
                    </a:cubicBezTo>
                    <a:cubicBezTo>
                      <a:pt x="675927" y="2145297"/>
                      <a:pt x="677889" y="2142025"/>
                      <a:pt x="679197" y="2137445"/>
                    </a:cubicBezTo>
                    <a:cubicBezTo>
                      <a:pt x="680504" y="2131555"/>
                      <a:pt x="678543" y="2126974"/>
                      <a:pt x="676581" y="2122393"/>
                    </a:cubicBezTo>
                    <a:cubicBezTo>
                      <a:pt x="675927" y="2120430"/>
                      <a:pt x="674619" y="2118467"/>
                      <a:pt x="673965" y="2115850"/>
                    </a:cubicBezTo>
                    <a:cubicBezTo>
                      <a:pt x="673311" y="2113232"/>
                      <a:pt x="670041" y="2107343"/>
                      <a:pt x="666771" y="2101453"/>
                    </a:cubicBezTo>
                    <a:cubicBezTo>
                      <a:pt x="663502" y="2094909"/>
                      <a:pt x="660232" y="2089020"/>
                      <a:pt x="657616" y="2083130"/>
                    </a:cubicBezTo>
                    <a:cubicBezTo>
                      <a:pt x="652384" y="2070697"/>
                      <a:pt x="650422" y="2058263"/>
                      <a:pt x="650422" y="2053028"/>
                    </a:cubicBezTo>
                    <a:cubicBezTo>
                      <a:pt x="650422" y="2051719"/>
                      <a:pt x="648460" y="2048447"/>
                      <a:pt x="647153" y="2046484"/>
                    </a:cubicBezTo>
                    <a:cubicBezTo>
                      <a:pt x="645191" y="2043212"/>
                      <a:pt x="643229" y="2039286"/>
                      <a:pt x="642575" y="2035360"/>
                    </a:cubicBezTo>
                    <a:cubicBezTo>
                      <a:pt x="641921" y="2025544"/>
                      <a:pt x="651730" y="2023581"/>
                      <a:pt x="657616" y="2022272"/>
                    </a:cubicBezTo>
                    <a:cubicBezTo>
                      <a:pt x="658924" y="2022272"/>
                      <a:pt x="660232" y="2022272"/>
                      <a:pt x="661540" y="2021617"/>
                    </a:cubicBezTo>
                    <a:cubicBezTo>
                      <a:pt x="666117" y="2020309"/>
                      <a:pt x="677235" y="2019000"/>
                      <a:pt x="683774" y="2019000"/>
                    </a:cubicBezTo>
                    <a:cubicBezTo>
                      <a:pt x="685082" y="2014419"/>
                      <a:pt x="687044" y="2005912"/>
                      <a:pt x="687044" y="2002640"/>
                    </a:cubicBezTo>
                    <a:cubicBezTo>
                      <a:pt x="687044" y="1998714"/>
                      <a:pt x="689006" y="1995442"/>
                      <a:pt x="690314" y="1992170"/>
                    </a:cubicBezTo>
                    <a:cubicBezTo>
                      <a:pt x="691622" y="1990207"/>
                      <a:pt x="692276" y="1987589"/>
                      <a:pt x="692930" y="1985626"/>
                    </a:cubicBezTo>
                    <a:cubicBezTo>
                      <a:pt x="693584" y="1982354"/>
                      <a:pt x="691622" y="1967957"/>
                      <a:pt x="684428" y="1954215"/>
                    </a:cubicBezTo>
                    <a:cubicBezTo>
                      <a:pt x="679851" y="1945054"/>
                      <a:pt x="668733" y="1939819"/>
                      <a:pt x="661540" y="1936547"/>
                    </a:cubicBezTo>
                    <a:cubicBezTo>
                      <a:pt x="659578" y="1935238"/>
                      <a:pt x="657616" y="1934584"/>
                      <a:pt x="656308" y="1933929"/>
                    </a:cubicBezTo>
                    <a:cubicBezTo>
                      <a:pt x="650422" y="1930657"/>
                      <a:pt x="645191" y="1921496"/>
                      <a:pt x="639305" y="1910371"/>
                    </a:cubicBezTo>
                    <a:lnTo>
                      <a:pt x="636035" y="1905136"/>
                    </a:lnTo>
                    <a:cubicBezTo>
                      <a:pt x="633419" y="1900555"/>
                      <a:pt x="633419" y="1899901"/>
                      <a:pt x="633419" y="1895320"/>
                    </a:cubicBezTo>
                    <a:cubicBezTo>
                      <a:pt x="633419" y="1893357"/>
                      <a:pt x="633419" y="1890085"/>
                      <a:pt x="633419" y="1884196"/>
                    </a:cubicBezTo>
                    <a:cubicBezTo>
                      <a:pt x="632765" y="1873071"/>
                      <a:pt x="635381" y="1845587"/>
                      <a:pt x="637343" y="1823992"/>
                    </a:cubicBezTo>
                    <a:cubicBezTo>
                      <a:pt x="637997" y="1814830"/>
                      <a:pt x="639305" y="1804360"/>
                      <a:pt x="639305" y="1801743"/>
                    </a:cubicBezTo>
                    <a:cubicBezTo>
                      <a:pt x="638651" y="1799780"/>
                      <a:pt x="635381" y="1791272"/>
                      <a:pt x="632765" y="1784074"/>
                    </a:cubicBezTo>
                    <a:cubicBezTo>
                      <a:pt x="621648" y="1756590"/>
                      <a:pt x="619032" y="1749391"/>
                      <a:pt x="619686" y="1745465"/>
                    </a:cubicBezTo>
                    <a:cubicBezTo>
                      <a:pt x="619686" y="1740885"/>
                      <a:pt x="621648" y="1722561"/>
                      <a:pt x="622302" y="1719290"/>
                    </a:cubicBezTo>
                    <a:cubicBezTo>
                      <a:pt x="622302" y="1717326"/>
                      <a:pt x="620994" y="1704239"/>
                      <a:pt x="620340" y="1697040"/>
                    </a:cubicBezTo>
                    <a:cubicBezTo>
                      <a:pt x="620340" y="1691151"/>
                      <a:pt x="619032" y="1686570"/>
                      <a:pt x="619032" y="1685261"/>
                    </a:cubicBezTo>
                    <a:cubicBezTo>
                      <a:pt x="619032" y="1681989"/>
                      <a:pt x="620340" y="1678718"/>
                      <a:pt x="621648" y="1674791"/>
                    </a:cubicBezTo>
                    <a:cubicBezTo>
                      <a:pt x="622956" y="1672174"/>
                      <a:pt x="624264" y="1668247"/>
                      <a:pt x="624264" y="1666284"/>
                    </a:cubicBezTo>
                    <a:cubicBezTo>
                      <a:pt x="624264" y="1663012"/>
                      <a:pt x="616416" y="1643380"/>
                      <a:pt x="612493" y="1632910"/>
                    </a:cubicBezTo>
                    <a:cubicBezTo>
                      <a:pt x="607915" y="1621131"/>
                      <a:pt x="606607" y="1617859"/>
                      <a:pt x="606607" y="1616551"/>
                    </a:cubicBezTo>
                    <a:cubicBezTo>
                      <a:pt x="606607" y="1613279"/>
                      <a:pt x="607261" y="1610007"/>
                      <a:pt x="616416" y="1591029"/>
                    </a:cubicBezTo>
                    <a:cubicBezTo>
                      <a:pt x="619032" y="1585794"/>
                      <a:pt x="622302" y="1578596"/>
                      <a:pt x="622956" y="1576633"/>
                    </a:cubicBezTo>
                    <a:cubicBezTo>
                      <a:pt x="622956" y="1575978"/>
                      <a:pt x="622302" y="1572706"/>
                      <a:pt x="621648" y="1570743"/>
                    </a:cubicBezTo>
                    <a:cubicBezTo>
                      <a:pt x="620340" y="1565508"/>
                      <a:pt x="619032" y="1560273"/>
                      <a:pt x="619032" y="1556347"/>
                    </a:cubicBezTo>
                    <a:cubicBezTo>
                      <a:pt x="619032" y="1551766"/>
                      <a:pt x="626880" y="1538024"/>
                      <a:pt x="651730" y="1496143"/>
                    </a:cubicBezTo>
                    <a:lnTo>
                      <a:pt x="655654" y="1488945"/>
                    </a:lnTo>
                    <a:cubicBezTo>
                      <a:pt x="667425" y="1469313"/>
                      <a:pt x="690314" y="1458843"/>
                      <a:pt x="700123" y="1458188"/>
                    </a:cubicBezTo>
                    <a:cubicBezTo>
                      <a:pt x="703393" y="1458188"/>
                      <a:pt x="710587" y="1458188"/>
                      <a:pt x="723666" y="1460151"/>
                    </a:cubicBezTo>
                    <a:cubicBezTo>
                      <a:pt x="737399" y="1462115"/>
                      <a:pt x="755056" y="1464078"/>
                      <a:pt x="763558" y="1463423"/>
                    </a:cubicBezTo>
                    <a:cubicBezTo>
                      <a:pt x="763558" y="1463423"/>
                      <a:pt x="763558" y="1463423"/>
                      <a:pt x="764866" y="1462769"/>
                    </a:cubicBezTo>
                    <a:cubicBezTo>
                      <a:pt x="770751" y="1455571"/>
                      <a:pt x="770751" y="1430704"/>
                      <a:pt x="768789" y="1415653"/>
                    </a:cubicBezTo>
                    <a:cubicBezTo>
                      <a:pt x="768135" y="1407146"/>
                      <a:pt x="760942" y="1395367"/>
                      <a:pt x="757018" y="1392749"/>
                    </a:cubicBezTo>
                    <a:cubicBezTo>
                      <a:pt x="749824" y="1388169"/>
                      <a:pt x="743939" y="1383588"/>
                      <a:pt x="740015" y="1379662"/>
                    </a:cubicBezTo>
                    <a:cubicBezTo>
                      <a:pt x="734129" y="1372463"/>
                      <a:pt x="733475" y="1361339"/>
                      <a:pt x="734783" y="1354140"/>
                    </a:cubicBezTo>
                    <a:cubicBezTo>
                      <a:pt x="736091" y="1348251"/>
                      <a:pt x="741323" y="1336472"/>
                      <a:pt x="747863" y="1322730"/>
                    </a:cubicBezTo>
                    <a:cubicBezTo>
                      <a:pt x="749170" y="1319458"/>
                      <a:pt x="750478" y="1316840"/>
                      <a:pt x="751786" y="1314223"/>
                    </a:cubicBezTo>
                    <a:cubicBezTo>
                      <a:pt x="754402" y="1308333"/>
                      <a:pt x="762250" y="1293937"/>
                      <a:pt x="768135" y="1282158"/>
                    </a:cubicBezTo>
                    <a:cubicBezTo>
                      <a:pt x="771405" y="1276268"/>
                      <a:pt x="774675" y="1270379"/>
                      <a:pt x="774675" y="1269070"/>
                    </a:cubicBezTo>
                    <a:cubicBezTo>
                      <a:pt x="774675" y="1267761"/>
                      <a:pt x="776637" y="1258600"/>
                      <a:pt x="777291" y="1249438"/>
                    </a:cubicBezTo>
                    <a:cubicBezTo>
                      <a:pt x="777291" y="1245512"/>
                      <a:pt x="779907" y="1240277"/>
                      <a:pt x="782522" y="1235042"/>
                    </a:cubicBezTo>
                    <a:cubicBezTo>
                      <a:pt x="783830" y="1231770"/>
                      <a:pt x="785792" y="1228498"/>
                      <a:pt x="786446" y="1227189"/>
                    </a:cubicBezTo>
                    <a:cubicBezTo>
                      <a:pt x="786446" y="1225226"/>
                      <a:pt x="786446" y="1215410"/>
                      <a:pt x="785138" y="1208212"/>
                    </a:cubicBezTo>
                    <a:cubicBezTo>
                      <a:pt x="783830" y="1198396"/>
                      <a:pt x="783176" y="1187926"/>
                      <a:pt x="783830" y="1181382"/>
                    </a:cubicBezTo>
                    <a:cubicBezTo>
                      <a:pt x="783830" y="1176801"/>
                      <a:pt x="785138" y="1167639"/>
                      <a:pt x="786446" y="1158478"/>
                    </a:cubicBezTo>
                    <a:cubicBezTo>
                      <a:pt x="787754" y="1146699"/>
                      <a:pt x="789716" y="1131648"/>
                      <a:pt x="789716" y="1129031"/>
                    </a:cubicBezTo>
                    <a:cubicBezTo>
                      <a:pt x="789716" y="1127067"/>
                      <a:pt x="787100" y="1117906"/>
                      <a:pt x="785138" y="1110708"/>
                    </a:cubicBezTo>
                    <a:cubicBezTo>
                      <a:pt x="779907" y="1091076"/>
                      <a:pt x="777945" y="1084532"/>
                      <a:pt x="779253" y="1080606"/>
                    </a:cubicBezTo>
                    <a:cubicBezTo>
                      <a:pt x="780561" y="1073407"/>
                      <a:pt x="789716" y="1070135"/>
                      <a:pt x="815220" y="1062283"/>
                    </a:cubicBezTo>
                    <a:cubicBezTo>
                      <a:pt x="817836" y="1061628"/>
                      <a:pt x="819798" y="1060974"/>
                      <a:pt x="821760" y="1060320"/>
                    </a:cubicBezTo>
                    <a:cubicBezTo>
                      <a:pt x="830915" y="1057702"/>
                      <a:pt x="843995" y="1045923"/>
                      <a:pt x="846611" y="1041997"/>
                    </a:cubicBezTo>
                    <a:cubicBezTo>
                      <a:pt x="846611" y="1038070"/>
                      <a:pt x="843995" y="1024983"/>
                      <a:pt x="842687" y="1019093"/>
                    </a:cubicBezTo>
                    <a:cubicBezTo>
                      <a:pt x="841379" y="1012549"/>
                      <a:pt x="840071" y="1009277"/>
                      <a:pt x="840071" y="1007314"/>
                    </a:cubicBezTo>
                    <a:cubicBezTo>
                      <a:pt x="840071" y="1001425"/>
                      <a:pt x="843995" y="996844"/>
                      <a:pt x="847918" y="992917"/>
                    </a:cubicBezTo>
                    <a:cubicBezTo>
                      <a:pt x="849226" y="991609"/>
                      <a:pt x="851188" y="989646"/>
                      <a:pt x="851842" y="988337"/>
                    </a:cubicBezTo>
                    <a:cubicBezTo>
                      <a:pt x="853804" y="985719"/>
                      <a:pt x="855112" y="982447"/>
                      <a:pt x="856420" y="979175"/>
                    </a:cubicBezTo>
                    <a:cubicBezTo>
                      <a:pt x="857728" y="976558"/>
                      <a:pt x="859036" y="973286"/>
                      <a:pt x="860998" y="969359"/>
                    </a:cubicBezTo>
                    <a:cubicBezTo>
                      <a:pt x="863613" y="965433"/>
                      <a:pt x="868191" y="951691"/>
                      <a:pt x="872115" y="941875"/>
                    </a:cubicBezTo>
                    <a:cubicBezTo>
                      <a:pt x="874731" y="934022"/>
                      <a:pt x="877347" y="928133"/>
                      <a:pt x="878654" y="925515"/>
                    </a:cubicBezTo>
                    <a:cubicBezTo>
                      <a:pt x="880617" y="921589"/>
                      <a:pt x="885194" y="915700"/>
                      <a:pt x="891734" y="907192"/>
                    </a:cubicBezTo>
                    <a:cubicBezTo>
                      <a:pt x="895003" y="902612"/>
                      <a:pt x="899581" y="897377"/>
                      <a:pt x="900235" y="895413"/>
                    </a:cubicBezTo>
                    <a:cubicBezTo>
                      <a:pt x="900889" y="892796"/>
                      <a:pt x="901543" y="877091"/>
                      <a:pt x="900235" y="873164"/>
                    </a:cubicBezTo>
                    <a:cubicBezTo>
                      <a:pt x="899581" y="870547"/>
                      <a:pt x="893696" y="860076"/>
                      <a:pt x="889772" y="852224"/>
                    </a:cubicBezTo>
                    <a:cubicBezTo>
                      <a:pt x="881924" y="837827"/>
                      <a:pt x="879962" y="833901"/>
                      <a:pt x="879309" y="831283"/>
                    </a:cubicBezTo>
                    <a:lnTo>
                      <a:pt x="879309" y="829320"/>
                    </a:lnTo>
                    <a:cubicBezTo>
                      <a:pt x="878001" y="824739"/>
                      <a:pt x="876039" y="818195"/>
                      <a:pt x="878001" y="812960"/>
                    </a:cubicBezTo>
                    <a:cubicBezTo>
                      <a:pt x="879962" y="807725"/>
                      <a:pt x="885848" y="804453"/>
                      <a:pt x="895658" y="800527"/>
                    </a:cubicBezTo>
                    <a:cubicBezTo>
                      <a:pt x="895658" y="800527"/>
                      <a:pt x="895658" y="800527"/>
                      <a:pt x="895658" y="800527"/>
                    </a:cubicBezTo>
                    <a:cubicBezTo>
                      <a:pt x="896966" y="798564"/>
                      <a:pt x="898927" y="793329"/>
                      <a:pt x="900235" y="790057"/>
                    </a:cubicBezTo>
                    <a:cubicBezTo>
                      <a:pt x="902197" y="785476"/>
                      <a:pt x="903505" y="781550"/>
                      <a:pt x="904813" y="778932"/>
                    </a:cubicBezTo>
                    <a:cubicBezTo>
                      <a:pt x="906775" y="775660"/>
                      <a:pt x="908737" y="761264"/>
                      <a:pt x="910045" y="752757"/>
                    </a:cubicBezTo>
                    <a:cubicBezTo>
                      <a:pt x="911353" y="744250"/>
                      <a:pt x="912007" y="740323"/>
                      <a:pt x="912661" y="737706"/>
                    </a:cubicBezTo>
                    <a:cubicBezTo>
                      <a:pt x="914622" y="732471"/>
                      <a:pt x="920508" y="722000"/>
                      <a:pt x="925086" y="716765"/>
                    </a:cubicBezTo>
                    <a:cubicBezTo>
                      <a:pt x="927048" y="714802"/>
                      <a:pt x="936203" y="704332"/>
                      <a:pt x="940781" y="701060"/>
                    </a:cubicBezTo>
                    <a:cubicBezTo>
                      <a:pt x="940781" y="700405"/>
                      <a:pt x="941435" y="698442"/>
                      <a:pt x="942089" y="697133"/>
                    </a:cubicBezTo>
                    <a:cubicBezTo>
                      <a:pt x="942743" y="693862"/>
                      <a:pt x="944051" y="691244"/>
                      <a:pt x="945359" y="689281"/>
                    </a:cubicBezTo>
                    <a:cubicBezTo>
                      <a:pt x="949283" y="683391"/>
                      <a:pt x="955168" y="686009"/>
                      <a:pt x="978057" y="696479"/>
                    </a:cubicBezTo>
                    <a:cubicBezTo>
                      <a:pt x="982634" y="698442"/>
                      <a:pt x="988520" y="701060"/>
                      <a:pt x="991790" y="702369"/>
                    </a:cubicBezTo>
                    <a:cubicBezTo>
                      <a:pt x="994406" y="693862"/>
                      <a:pt x="998983" y="672267"/>
                      <a:pt x="999637" y="665723"/>
                    </a:cubicBezTo>
                    <a:cubicBezTo>
                      <a:pt x="999637" y="662451"/>
                      <a:pt x="997675" y="642165"/>
                      <a:pt x="995714" y="629731"/>
                    </a:cubicBezTo>
                    <a:cubicBezTo>
                      <a:pt x="993098" y="606173"/>
                      <a:pt x="993098" y="605519"/>
                      <a:pt x="993752" y="603556"/>
                    </a:cubicBezTo>
                    <a:cubicBezTo>
                      <a:pt x="996367" y="595703"/>
                      <a:pt x="1019256" y="591122"/>
                      <a:pt x="1019910" y="591122"/>
                    </a:cubicBezTo>
                    <a:cubicBezTo>
                      <a:pt x="1025142" y="590468"/>
                      <a:pt x="1029720" y="592431"/>
                      <a:pt x="1033643" y="595049"/>
                    </a:cubicBezTo>
                    <a:cubicBezTo>
                      <a:pt x="1035605" y="595703"/>
                      <a:pt x="1036913" y="597012"/>
                      <a:pt x="1038221" y="597012"/>
                    </a:cubicBezTo>
                    <a:cubicBezTo>
                      <a:pt x="1041491" y="597666"/>
                      <a:pt x="1051300" y="597012"/>
                      <a:pt x="1055878" y="597012"/>
                    </a:cubicBezTo>
                    <a:cubicBezTo>
                      <a:pt x="1057840" y="597012"/>
                      <a:pt x="1059148" y="597012"/>
                      <a:pt x="1060456" y="597012"/>
                    </a:cubicBezTo>
                    <a:cubicBezTo>
                      <a:pt x="1063726" y="597012"/>
                      <a:pt x="1068957" y="598975"/>
                      <a:pt x="1077459" y="601593"/>
                    </a:cubicBezTo>
                    <a:cubicBezTo>
                      <a:pt x="1080075" y="602247"/>
                      <a:pt x="1082690" y="603556"/>
                      <a:pt x="1085306" y="604210"/>
                    </a:cubicBezTo>
                    <a:cubicBezTo>
                      <a:pt x="1096424" y="607482"/>
                      <a:pt x="1119312" y="612717"/>
                      <a:pt x="1125852" y="613372"/>
                    </a:cubicBezTo>
                    <a:cubicBezTo>
                      <a:pt x="1128468" y="610754"/>
                      <a:pt x="1133045" y="600938"/>
                      <a:pt x="1134353" y="597012"/>
                    </a:cubicBezTo>
                    <a:cubicBezTo>
                      <a:pt x="1131737" y="595703"/>
                      <a:pt x="1125852" y="593740"/>
                      <a:pt x="1121928" y="593086"/>
                    </a:cubicBezTo>
                    <a:lnTo>
                      <a:pt x="1118658" y="593086"/>
                    </a:lnTo>
                    <a:cubicBezTo>
                      <a:pt x="1118658" y="593086"/>
                      <a:pt x="1116696" y="589159"/>
                      <a:pt x="1116696" y="589159"/>
                    </a:cubicBezTo>
                    <a:cubicBezTo>
                      <a:pt x="1114735" y="585233"/>
                      <a:pt x="1114735" y="581961"/>
                      <a:pt x="1133699" y="555131"/>
                    </a:cubicBezTo>
                    <a:cubicBezTo>
                      <a:pt x="1134353" y="553822"/>
                      <a:pt x="1136315" y="547278"/>
                      <a:pt x="1133699" y="529610"/>
                    </a:cubicBezTo>
                    <a:cubicBezTo>
                      <a:pt x="1133045" y="523720"/>
                      <a:pt x="1119312" y="502780"/>
                      <a:pt x="1116696" y="500162"/>
                    </a:cubicBezTo>
                    <a:lnTo>
                      <a:pt x="1114080" y="497545"/>
                    </a:lnTo>
                    <a:lnTo>
                      <a:pt x="1115388" y="493618"/>
                    </a:lnTo>
                    <a:cubicBezTo>
                      <a:pt x="1117350" y="488383"/>
                      <a:pt x="1121928" y="487074"/>
                      <a:pt x="1148086" y="481839"/>
                    </a:cubicBezTo>
                    <a:cubicBezTo>
                      <a:pt x="1149394" y="481839"/>
                      <a:pt x="1150702" y="481839"/>
                      <a:pt x="1152010" y="481185"/>
                    </a:cubicBezTo>
                    <a:cubicBezTo>
                      <a:pt x="1153318" y="479876"/>
                      <a:pt x="1153318" y="478567"/>
                      <a:pt x="1153318" y="477259"/>
                    </a:cubicBezTo>
                    <a:cubicBezTo>
                      <a:pt x="1155280" y="470060"/>
                      <a:pt x="1160512" y="470060"/>
                      <a:pt x="1163127" y="470715"/>
                    </a:cubicBezTo>
                    <a:cubicBezTo>
                      <a:pt x="1169013" y="472024"/>
                      <a:pt x="1173591" y="472024"/>
                      <a:pt x="1176861" y="472024"/>
                    </a:cubicBezTo>
                    <a:cubicBezTo>
                      <a:pt x="1176861" y="471369"/>
                      <a:pt x="1176861" y="470060"/>
                      <a:pt x="1176207" y="469406"/>
                    </a:cubicBezTo>
                    <a:cubicBezTo>
                      <a:pt x="1175553" y="466788"/>
                      <a:pt x="1174245" y="464171"/>
                      <a:pt x="1174245" y="461553"/>
                    </a:cubicBezTo>
                    <a:cubicBezTo>
                      <a:pt x="1174245" y="460899"/>
                      <a:pt x="1174245" y="458281"/>
                      <a:pt x="1173591" y="456318"/>
                    </a:cubicBezTo>
                    <a:cubicBezTo>
                      <a:pt x="1172283" y="449120"/>
                      <a:pt x="1170321" y="443230"/>
                      <a:pt x="1175553" y="439304"/>
                    </a:cubicBezTo>
                    <a:cubicBezTo>
                      <a:pt x="1175553" y="439304"/>
                      <a:pt x="1176207" y="437995"/>
                      <a:pt x="1177515" y="437341"/>
                    </a:cubicBezTo>
                    <a:cubicBezTo>
                      <a:pt x="1182092" y="431451"/>
                      <a:pt x="1188632" y="423599"/>
                      <a:pt x="1195825" y="426216"/>
                    </a:cubicBezTo>
                    <a:cubicBezTo>
                      <a:pt x="1217407" y="434069"/>
                      <a:pt x="1220022" y="436687"/>
                      <a:pt x="1221330" y="437995"/>
                    </a:cubicBezTo>
                    <a:cubicBezTo>
                      <a:pt x="1222638" y="439304"/>
                      <a:pt x="1251412" y="468097"/>
                      <a:pt x="1255336" y="473332"/>
                    </a:cubicBezTo>
                    <a:cubicBezTo>
                      <a:pt x="1256644" y="474641"/>
                      <a:pt x="1258606" y="476604"/>
                      <a:pt x="1260568" y="477913"/>
                    </a:cubicBezTo>
                    <a:cubicBezTo>
                      <a:pt x="1263184" y="479876"/>
                      <a:pt x="1265799" y="482494"/>
                      <a:pt x="1268415" y="485766"/>
                    </a:cubicBezTo>
                    <a:cubicBezTo>
                      <a:pt x="1269723" y="487074"/>
                      <a:pt x="1271685" y="490346"/>
                      <a:pt x="1274301" y="494273"/>
                    </a:cubicBezTo>
                    <a:cubicBezTo>
                      <a:pt x="1278225" y="500162"/>
                      <a:pt x="1287380" y="513250"/>
                      <a:pt x="1289996" y="515213"/>
                    </a:cubicBezTo>
                    <a:cubicBezTo>
                      <a:pt x="1294574" y="517176"/>
                      <a:pt x="1333811" y="521103"/>
                      <a:pt x="1339697" y="520448"/>
                    </a:cubicBezTo>
                    <a:cubicBezTo>
                      <a:pt x="1344275" y="519794"/>
                      <a:pt x="1363240" y="508015"/>
                      <a:pt x="1368471" y="503434"/>
                    </a:cubicBezTo>
                    <a:cubicBezTo>
                      <a:pt x="1368471" y="498199"/>
                      <a:pt x="1368471" y="487729"/>
                      <a:pt x="1373049" y="483148"/>
                    </a:cubicBezTo>
                    <a:cubicBezTo>
                      <a:pt x="1375011" y="481185"/>
                      <a:pt x="1378281" y="479876"/>
                      <a:pt x="1380897" y="480531"/>
                    </a:cubicBezTo>
                    <a:cubicBezTo>
                      <a:pt x="1384820" y="481185"/>
                      <a:pt x="1391360" y="484457"/>
                      <a:pt x="1401169" y="489692"/>
                    </a:cubicBezTo>
                    <a:cubicBezTo>
                      <a:pt x="1405093" y="491655"/>
                      <a:pt x="1409671" y="494273"/>
                      <a:pt x="1410979" y="494927"/>
                    </a:cubicBezTo>
                    <a:cubicBezTo>
                      <a:pt x="1412287" y="494927"/>
                      <a:pt x="1416210" y="494927"/>
                      <a:pt x="1419480" y="494927"/>
                    </a:cubicBezTo>
                    <a:cubicBezTo>
                      <a:pt x="1426674" y="494927"/>
                      <a:pt x="1433867" y="494927"/>
                      <a:pt x="1438445" y="498854"/>
                    </a:cubicBezTo>
                    <a:cubicBezTo>
                      <a:pt x="1439099" y="499508"/>
                      <a:pt x="1440407" y="500817"/>
                      <a:pt x="1441715" y="502125"/>
                    </a:cubicBezTo>
                    <a:cubicBezTo>
                      <a:pt x="1443677" y="504089"/>
                      <a:pt x="1449563" y="508669"/>
                      <a:pt x="1453486" y="511941"/>
                    </a:cubicBezTo>
                    <a:cubicBezTo>
                      <a:pt x="1453486" y="509324"/>
                      <a:pt x="1454794" y="506706"/>
                      <a:pt x="1458718" y="504743"/>
                    </a:cubicBezTo>
                    <a:cubicBezTo>
                      <a:pt x="1462642" y="502780"/>
                      <a:pt x="1463949" y="501471"/>
                      <a:pt x="1465257" y="500817"/>
                    </a:cubicBezTo>
                    <a:lnTo>
                      <a:pt x="1465257" y="500817"/>
                    </a:lnTo>
                    <a:cubicBezTo>
                      <a:pt x="1460680" y="477913"/>
                      <a:pt x="1460026" y="468097"/>
                      <a:pt x="1464604" y="462862"/>
                    </a:cubicBezTo>
                    <a:cubicBezTo>
                      <a:pt x="1471797" y="453701"/>
                      <a:pt x="1482261" y="443230"/>
                      <a:pt x="1488146" y="443885"/>
                    </a:cubicBezTo>
                    <a:cubicBezTo>
                      <a:pt x="1488146" y="443885"/>
                      <a:pt x="1489454" y="443885"/>
                      <a:pt x="1490108" y="443885"/>
                    </a:cubicBezTo>
                    <a:cubicBezTo>
                      <a:pt x="1491416" y="438650"/>
                      <a:pt x="1493378" y="428834"/>
                      <a:pt x="1494032" y="424253"/>
                    </a:cubicBezTo>
                    <a:cubicBezTo>
                      <a:pt x="1494032" y="424253"/>
                      <a:pt x="1494032" y="424253"/>
                      <a:pt x="1494032" y="424253"/>
                    </a:cubicBezTo>
                    <a:cubicBezTo>
                      <a:pt x="1491416" y="420981"/>
                      <a:pt x="1487492" y="416400"/>
                      <a:pt x="1488146" y="411165"/>
                    </a:cubicBezTo>
                    <a:cubicBezTo>
                      <a:pt x="1488146" y="407239"/>
                      <a:pt x="1488146" y="402658"/>
                      <a:pt x="1488146" y="401350"/>
                    </a:cubicBezTo>
                    <a:cubicBezTo>
                      <a:pt x="1486184" y="397423"/>
                      <a:pt x="1479645" y="383681"/>
                      <a:pt x="1480953" y="375828"/>
                    </a:cubicBezTo>
                    <a:lnTo>
                      <a:pt x="1480953" y="373865"/>
                    </a:lnTo>
                    <a:cubicBezTo>
                      <a:pt x="1482914" y="365358"/>
                      <a:pt x="1483568" y="359469"/>
                      <a:pt x="1483568" y="356851"/>
                    </a:cubicBezTo>
                    <a:cubicBezTo>
                      <a:pt x="1480298" y="351616"/>
                      <a:pt x="1478991" y="341800"/>
                      <a:pt x="1479645" y="337219"/>
                    </a:cubicBezTo>
                    <a:cubicBezTo>
                      <a:pt x="1479645" y="336565"/>
                      <a:pt x="1478991" y="334602"/>
                      <a:pt x="1478337" y="333293"/>
                    </a:cubicBezTo>
                    <a:cubicBezTo>
                      <a:pt x="1477029" y="330675"/>
                      <a:pt x="1474413" y="323477"/>
                      <a:pt x="1480298" y="319551"/>
                    </a:cubicBezTo>
                    <a:cubicBezTo>
                      <a:pt x="1480953" y="318896"/>
                      <a:pt x="1481606" y="316279"/>
                      <a:pt x="1482261" y="314316"/>
                    </a:cubicBezTo>
                    <a:cubicBezTo>
                      <a:pt x="1478337" y="309081"/>
                      <a:pt x="1474413" y="302537"/>
                      <a:pt x="1475067" y="296647"/>
                    </a:cubicBezTo>
                    <a:cubicBezTo>
                      <a:pt x="1475067" y="294030"/>
                      <a:pt x="1477029" y="291412"/>
                      <a:pt x="1479645" y="289449"/>
                    </a:cubicBezTo>
                    <a:lnTo>
                      <a:pt x="1479645" y="289449"/>
                    </a:lnTo>
                    <a:cubicBezTo>
                      <a:pt x="1482914" y="286831"/>
                      <a:pt x="1489454" y="282251"/>
                      <a:pt x="1490108" y="280287"/>
                    </a:cubicBezTo>
                    <a:cubicBezTo>
                      <a:pt x="1490108" y="280287"/>
                      <a:pt x="1490108" y="278324"/>
                      <a:pt x="1490108" y="276361"/>
                    </a:cubicBezTo>
                    <a:cubicBezTo>
                      <a:pt x="1490108" y="271126"/>
                      <a:pt x="1490108" y="265891"/>
                      <a:pt x="1494032" y="263273"/>
                    </a:cubicBezTo>
                    <a:cubicBezTo>
                      <a:pt x="1494686" y="262619"/>
                      <a:pt x="1496647" y="260001"/>
                      <a:pt x="1497302" y="258693"/>
                    </a:cubicBezTo>
                    <a:cubicBezTo>
                      <a:pt x="1496647" y="254766"/>
                      <a:pt x="1494686" y="244296"/>
                      <a:pt x="1501225" y="238407"/>
                    </a:cubicBezTo>
                    <a:cubicBezTo>
                      <a:pt x="1501225" y="238407"/>
                      <a:pt x="1502533" y="237098"/>
                      <a:pt x="1503187" y="236443"/>
                    </a:cubicBezTo>
                    <a:cubicBezTo>
                      <a:pt x="1506457" y="233171"/>
                      <a:pt x="1512996" y="226628"/>
                      <a:pt x="1518882" y="229899"/>
                    </a:cubicBezTo>
                    <a:cubicBezTo>
                      <a:pt x="1518882" y="229899"/>
                      <a:pt x="1519536" y="229899"/>
                      <a:pt x="1520190" y="229899"/>
                    </a:cubicBezTo>
                    <a:cubicBezTo>
                      <a:pt x="1522152" y="229245"/>
                      <a:pt x="1524114" y="227936"/>
                      <a:pt x="1526076" y="227936"/>
                    </a:cubicBezTo>
                    <a:cubicBezTo>
                      <a:pt x="1528692" y="227936"/>
                      <a:pt x="1531308" y="229245"/>
                      <a:pt x="1533923" y="229899"/>
                    </a:cubicBezTo>
                    <a:cubicBezTo>
                      <a:pt x="1535231" y="229899"/>
                      <a:pt x="1535885" y="230554"/>
                      <a:pt x="1537193" y="231208"/>
                    </a:cubicBezTo>
                    <a:cubicBezTo>
                      <a:pt x="1538501" y="231208"/>
                      <a:pt x="1539809" y="231208"/>
                      <a:pt x="1540463" y="231208"/>
                    </a:cubicBezTo>
                    <a:cubicBezTo>
                      <a:pt x="1541117" y="230554"/>
                      <a:pt x="1542425" y="229245"/>
                      <a:pt x="1544387" y="227936"/>
                    </a:cubicBezTo>
                    <a:cubicBezTo>
                      <a:pt x="1545041" y="227936"/>
                      <a:pt x="1547003" y="225973"/>
                      <a:pt x="1548311" y="225319"/>
                    </a:cubicBezTo>
                    <a:cubicBezTo>
                      <a:pt x="1547657" y="221392"/>
                      <a:pt x="1548311" y="216157"/>
                      <a:pt x="1550927" y="212885"/>
                    </a:cubicBezTo>
                    <a:cubicBezTo>
                      <a:pt x="1551580" y="211577"/>
                      <a:pt x="1552888" y="210922"/>
                      <a:pt x="1554196" y="209613"/>
                    </a:cubicBezTo>
                    <a:cubicBezTo>
                      <a:pt x="1555504" y="208305"/>
                      <a:pt x="1557466" y="206341"/>
                      <a:pt x="1558120" y="205033"/>
                    </a:cubicBezTo>
                    <a:lnTo>
                      <a:pt x="1558120" y="203724"/>
                    </a:lnTo>
                    <a:cubicBezTo>
                      <a:pt x="1560082" y="199798"/>
                      <a:pt x="1562044" y="192599"/>
                      <a:pt x="1571853" y="191945"/>
                    </a:cubicBezTo>
                    <a:lnTo>
                      <a:pt x="1573815" y="191945"/>
                    </a:lnTo>
                    <a:cubicBezTo>
                      <a:pt x="1575123" y="191945"/>
                      <a:pt x="1576431" y="191945"/>
                      <a:pt x="1577085" y="191945"/>
                    </a:cubicBezTo>
                    <a:cubicBezTo>
                      <a:pt x="1581662" y="188673"/>
                      <a:pt x="1589510" y="188019"/>
                      <a:pt x="1597358" y="197180"/>
                    </a:cubicBezTo>
                    <a:cubicBezTo>
                      <a:pt x="1598666" y="199143"/>
                      <a:pt x="1599974" y="200452"/>
                      <a:pt x="1601281" y="202415"/>
                    </a:cubicBezTo>
                    <a:cubicBezTo>
                      <a:pt x="1603897" y="206341"/>
                      <a:pt x="1605859" y="209613"/>
                      <a:pt x="1611745" y="212231"/>
                    </a:cubicBezTo>
                    <a:cubicBezTo>
                      <a:pt x="1615668" y="213540"/>
                      <a:pt x="1618284" y="214194"/>
                      <a:pt x="1620900" y="214194"/>
                    </a:cubicBezTo>
                    <a:cubicBezTo>
                      <a:pt x="1624824" y="214194"/>
                      <a:pt x="1629402" y="215503"/>
                      <a:pt x="1632017" y="220738"/>
                    </a:cubicBezTo>
                    <a:cubicBezTo>
                      <a:pt x="1632017" y="221392"/>
                      <a:pt x="1632672" y="222701"/>
                      <a:pt x="1633325" y="223356"/>
                    </a:cubicBezTo>
                    <a:cubicBezTo>
                      <a:pt x="1635287" y="227282"/>
                      <a:pt x="1635941" y="229899"/>
                      <a:pt x="1641827" y="230554"/>
                    </a:cubicBezTo>
                    <a:cubicBezTo>
                      <a:pt x="1644443" y="230554"/>
                      <a:pt x="1648366" y="230554"/>
                      <a:pt x="1652290" y="231208"/>
                    </a:cubicBezTo>
                    <a:cubicBezTo>
                      <a:pt x="1669947" y="232517"/>
                      <a:pt x="1682372" y="233826"/>
                      <a:pt x="1687604" y="237752"/>
                    </a:cubicBezTo>
                    <a:cubicBezTo>
                      <a:pt x="1692836" y="242333"/>
                      <a:pt x="1713109" y="266545"/>
                      <a:pt x="1714417" y="276361"/>
                    </a:cubicBezTo>
                    <a:cubicBezTo>
                      <a:pt x="1714417" y="280942"/>
                      <a:pt x="1712455" y="288795"/>
                      <a:pt x="1706569" y="307772"/>
                    </a:cubicBezTo>
                    <a:cubicBezTo>
                      <a:pt x="1703953" y="316279"/>
                      <a:pt x="1700030" y="328712"/>
                      <a:pt x="1700030" y="331330"/>
                    </a:cubicBezTo>
                    <a:cubicBezTo>
                      <a:pt x="1700030" y="332639"/>
                      <a:pt x="1700030" y="334602"/>
                      <a:pt x="1700030" y="336565"/>
                    </a:cubicBezTo>
                    <a:cubicBezTo>
                      <a:pt x="1700030" y="340491"/>
                      <a:pt x="1700683" y="348998"/>
                      <a:pt x="1701991" y="350962"/>
                    </a:cubicBezTo>
                    <a:cubicBezTo>
                      <a:pt x="1702645" y="352270"/>
                      <a:pt x="1703299" y="352925"/>
                      <a:pt x="1703953" y="354233"/>
                    </a:cubicBezTo>
                    <a:cubicBezTo>
                      <a:pt x="1705261" y="356197"/>
                      <a:pt x="1706569" y="358160"/>
                      <a:pt x="1709839" y="360123"/>
                    </a:cubicBezTo>
                    <a:cubicBezTo>
                      <a:pt x="1711147" y="358160"/>
                      <a:pt x="1711801" y="356197"/>
                      <a:pt x="1713109" y="354233"/>
                    </a:cubicBezTo>
                    <a:cubicBezTo>
                      <a:pt x="1713109" y="352270"/>
                      <a:pt x="1713763" y="344418"/>
                      <a:pt x="1714417" y="339837"/>
                    </a:cubicBezTo>
                    <a:cubicBezTo>
                      <a:pt x="1714417" y="332639"/>
                      <a:pt x="1714417" y="328712"/>
                      <a:pt x="1715724" y="326095"/>
                    </a:cubicBezTo>
                    <a:cubicBezTo>
                      <a:pt x="1715724" y="324786"/>
                      <a:pt x="1714417" y="318242"/>
                      <a:pt x="1713763" y="315624"/>
                    </a:cubicBezTo>
                    <a:cubicBezTo>
                      <a:pt x="1712455" y="311044"/>
                      <a:pt x="1712455" y="309081"/>
                      <a:pt x="1712455" y="307117"/>
                    </a:cubicBezTo>
                    <a:cubicBezTo>
                      <a:pt x="1713109" y="301882"/>
                      <a:pt x="1718994" y="299265"/>
                      <a:pt x="1728804" y="294684"/>
                    </a:cubicBezTo>
                    <a:lnTo>
                      <a:pt x="1731420" y="293375"/>
                    </a:lnTo>
                    <a:cubicBezTo>
                      <a:pt x="1732728" y="293375"/>
                      <a:pt x="1734036" y="290758"/>
                      <a:pt x="1734689" y="288795"/>
                    </a:cubicBezTo>
                    <a:cubicBezTo>
                      <a:pt x="1734689" y="288140"/>
                      <a:pt x="1735343" y="286831"/>
                      <a:pt x="1735997" y="286177"/>
                    </a:cubicBezTo>
                    <a:cubicBezTo>
                      <a:pt x="1737959" y="282905"/>
                      <a:pt x="1742537" y="280942"/>
                      <a:pt x="1747769" y="278979"/>
                    </a:cubicBezTo>
                    <a:lnTo>
                      <a:pt x="1747769" y="278979"/>
                    </a:lnTo>
                    <a:cubicBezTo>
                      <a:pt x="1748422" y="277670"/>
                      <a:pt x="1750385" y="273744"/>
                      <a:pt x="1751038" y="271780"/>
                    </a:cubicBezTo>
                    <a:cubicBezTo>
                      <a:pt x="1753000" y="267200"/>
                      <a:pt x="1753654" y="261965"/>
                      <a:pt x="1752346" y="260001"/>
                    </a:cubicBezTo>
                    <a:cubicBezTo>
                      <a:pt x="1750385" y="256075"/>
                      <a:pt x="1751038" y="251494"/>
                      <a:pt x="1751038" y="246914"/>
                    </a:cubicBezTo>
                    <a:cubicBezTo>
                      <a:pt x="1751038" y="244950"/>
                      <a:pt x="1751038" y="242333"/>
                      <a:pt x="1751038" y="241024"/>
                    </a:cubicBezTo>
                    <a:cubicBezTo>
                      <a:pt x="1751038" y="241024"/>
                      <a:pt x="1750385" y="239715"/>
                      <a:pt x="1749730" y="239061"/>
                    </a:cubicBezTo>
                    <a:cubicBezTo>
                      <a:pt x="1748422" y="237098"/>
                      <a:pt x="1745807" y="233826"/>
                      <a:pt x="1746461" y="229899"/>
                    </a:cubicBezTo>
                    <a:cubicBezTo>
                      <a:pt x="1746461" y="227936"/>
                      <a:pt x="1747769" y="225319"/>
                      <a:pt x="1751038" y="224010"/>
                    </a:cubicBezTo>
                    <a:cubicBezTo>
                      <a:pt x="1757578" y="220738"/>
                      <a:pt x="1764771" y="225973"/>
                      <a:pt x="1773273" y="231208"/>
                    </a:cubicBezTo>
                    <a:cubicBezTo>
                      <a:pt x="1775235" y="232517"/>
                      <a:pt x="1777851" y="234480"/>
                      <a:pt x="1779159" y="235135"/>
                    </a:cubicBezTo>
                    <a:cubicBezTo>
                      <a:pt x="1779813" y="235135"/>
                      <a:pt x="1781120" y="235135"/>
                      <a:pt x="1782428" y="233826"/>
                    </a:cubicBezTo>
                    <a:cubicBezTo>
                      <a:pt x="1785698" y="231208"/>
                      <a:pt x="1788968" y="231863"/>
                      <a:pt x="1791584" y="231863"/>
                    </a:cubicBezTo>
                    <a:cubicBezTo>
                      <a:pt x="1794200" y="231863"/>
                      <a:pt x="1794200" y="231863"/>
                      <a:pt x="1794854" y="231863"/>
                    </a:cubicBezTo>
                    <a:cubicBezTo>
                      <a:pt x="1796162" y="230554"/>
                      <a:pt x="1794854" y="224664"/>
                      <a:pt x="1792892" y="220084"/>
                    </a:cubicBezTo>
                    <a:cubicBezTo>
                      <a:pt x="1791584" y="215503"/>
                      <a:pt x="1788968" y="210922"/>
                      <a:pt x="1786352" y="205687"/>
                    </a:cubicBezTo>
                    <a:cubicBezTo>
                      <a:pt x="1785044" y="203070"/>
                      <a:pt x="1782428" y="197180"/>
                      <a:pt x="1780467" y="192599"/>
                    </a:cubicBezTo>
                    <a:cubicBezTo>
                      <a:pt x="1778505" y="191291"/>
                      <a:pt x="1775235" y="188019"/>
                      <a:pt x="1773273" y="188019"/>
                    </a:cubicBezTo>
                    <a:cubicBezTo>
                      <a:pt x="1770657" y="188019"/>
                      <a:pt x="1762810" y="192599"/>
                      <a:pt x="1760194" y="192599"/>
                    </a:cubicBezTo>
                    <a:cubicBezTo>
                      <a:pt x="1757578" y="192599"/>
                      <a:pt x="1749077" y="189327"/>
                      <a:pt x="1749077" y="188019"/>
                    </a:cubicBezTo>
                    <a:cubicBezTo>
                      <a:pt x="1749077" y="186710"/>
                      <a:pt x="1743191" y="182783"/>
                      <a:pt x="1740575" y="184747"/>
                    </a:cubicBezTo>
                    <a:cubicBezTo>
                      <a:pt x="1737959" y="186710"/>
                      <a:pt x="1739267" y="191291"/>
                      <a:pt x="1740575" y="195217"/>
                    </a:cubicBezTo>
                    <a:cubicBezTo>
                      <a:pt x="1741883" y="199143"/>
                      <a:pt x="1744499" y="204378"/>
                      <a:pt x="1744499" y="206341"/>
                    </a:cubicBezTo>
                    <a:cubicBezTo>
                      <a:pt x="1744499" y="208305"/>
                      <a:pt x="1748422" y="218775"/>
                      <a:pt x="1745807" y="218775"/>
                    </a:cubicBezTo>
                    <a:cubicBezTo>
                      <a:pt x="1743191" y="218775"/>
                      <a:pt x="1742537" y="208959"/>
                      <a:pt x="1737959" y="209613"/>
                    </a:cubicBezTo>
                    <a:cubicBezTo>
                      <a:pt x="1733381" y="209613"/>
                      <a:pt x="1733381" y="214849"/>
                      <a:pt x="1728804" y="217466"/>
                    </a:cubicBezTo>
                    <a:cubicBezTo>
                      <a:pt x="1724880" y="220084"/>
                      <a:pt x="1717032" y="222047"/>
                      <a:pt x="1717032" y="222701"/>
                    </a:cubicBezTo>
                    <a:cubicBezTo>
                      <a:pt x="1717032" y="223356"/>
                      <a:pt x="1709185" y="238407"/>
                      <a:pt x="1709185" y="233826"/>
                    </a:cubicBezTo>
                    <a:cubicBezTo>
                      <a:pt x="1709185" y="229245"/>
                      <a:pt x="1711147" y="220084"/>
                      <a:pt x="1713763" y="215503"/>
                    </a:cubicBezTo>
                    <a:cubicBezTo>
                      <a:pt x="1716379" y="211577"/>
                      <a:pt x="1716379" y="208959"/>
                      <a:pt x="1717032" y="201761"/>
                    </a:cubicBezTo>
                    <a:cubicBezTo>
                      <a:pt x="1717032" y="194562"/>
                      <a:pt x="1717032" y="187364"/>
                      <a:pt x="1712455" y="189327"/>
                    </a:cubicBezTo>
                    <a:cubicBezTo>
                      <a:pt x="1707877" y="190636"/>
                      <a:pt x="1701991" y="191945"/>
                      <a:pt x="1700683" y="193908"/>
                    </a:cubicBezTo>
                    <a:cubicBezTo>
                      <a:pt x="1699375" y="195871"/>
                      <a:pt x="1690220" y="206341"/>
                      <a:pt x="1690874" y="202415"/>
                    </a:cubicBezTo>
                    <a:cubicBezTo>
                      <a:pt x="1690874" y="198489"/>
                      <a:pt x="1706569" y="182783"/>
                      <a:pt x="1703953" y="180166"/>
                    </a:cubicBezTo>
                    <a:cubicBezTo>
                      <a:pt x="1701338" y="177548"/>
                      <a:pt x="1695452" y="179512"/>
                      <a:pt x="1692182" y="178203"/>
                    </a:cubicBezTo>
                    <a:cubicBezTo>
                      <a:pt x="1688258" y="176894"/>
                      <a:pt x="1684988" y="174931"/>
                      <a:pt x="1681064" y="175585"/>
                    </a:cubicBezTo>
                    <a:cubicBezTo>
                      <a:pt x="1677795" y="175585"/>
                      <a:pt x="1667985" y="182783"/>
                      <a:pt x="1667331" y="180820"/>
                    </a:cubicBezTo>
                    <a:cubicBezTo>
                      <a:pt x="1666677" y="178857"/>
                      <a:pt x="1664715" y="172968"/>
                      <a:pt x="1662100" y="173622"/>
                    </a:cubicBezTo>
                    <a:cubicBezTo>
                      <a:pt x="1659484" y="173622"/>
                      <a:pt x="1650328" y="174931"/>
                      <a:pt x="1645097" y="174276"/>
                    </a:cubicBezTo>
                    <a:cubicBezTo>
                      <a:pt x="1639865" y="173622"/>
                      <a:pt x="1628748" y="172968"/>
                      <a:pt x="1631364" y="170350"/>
                    </a:cubicBezTo>
                    <a:cubicBezTo>
                      <a:pt x="1633979" y="167733"/>
                      <a:pt x="1636595" y="163152"/>
                      <a:pt x="1635287" y="162497"/>
                    </a:cubicBezTo>
                    <a:cubicBezTo>
                      <a:pt x="1633979" y="161843"/>
                      <a:pt x="1625478" y="159225"/>
                      <a:pt x="1630709" y="157262"/>
                    </a:cubicBezTo>
                    <a:cubicBezTo>
                      <a:pt x="1635941" y="155299"/>
                      <a:pt x="1643135" y="163152"/>
                      <a:pt x="1652290" y="161843"/>
                    </a:cubicBezTo>
                    <a:cubicBezTo>
                      <a:pt x="1661446" y="160534"/>
                      <a:pt x="1667331" y="159225"/>
                      <a:pt x="1672563" y="159225"/>
                    </a:cubicBezTo>
                    <a:cubicBezTo>
                      <a:pt x="1677795" y="159225"/>
                      <a:pt x="1701991" y="157262"/>
                      <a:pt x="1710493" y="155953"/>
                    </a:cubicBezTo>
                    <a:cubicBezTo>
                      <a:pt x="1718994" y="154645"/>
                      <a:pt x="1730112" y="153336"/>
                      <a:pt x="1729458" y="150064"/>
                    </a:cubicBezTo>
                    <a:cubicBezTo>
                      <a:pt x="1729458" y="146792"/>
                      <a:pt x="1739267" y="140248"/>
                      <a:pt x="1737305" y="136322"/>
                    </a:cubicBezTo>
                    <a:cubicBezTo>
                      <a:pt x="1735343" y="132395"/>
                      <a:pt x="1732728" y="131087"/>
                      <a:pt x="1734689" y="129124"/>
                    </a:cubicBezTo>
                    <a:cubicBezTo>
                      <a:pt x="1736651" y="127160"/>
                      <a:pt x="1739267" y="122580"/>
                      <a:pt x="1741229" y="119962"/>
                    </a:cubicBezTo>
                    <a:cubicBezTo>
                      <a:pt x="1742537" y="116690"/>
                      <a:pt x="1743845" y="114073"/>
                      <a:pt x="1747115" y="112764"/>
                    </a:cubicBezTo>
                    <a:cubicBezTo>
                      <a:pt x="1750385" y="111455"/>
                      <a:pt x="1775235" y="97058"/>
                      <a:pt x="1771965" y="92478"/>
                    </a:cubicBezTo>
                    <a:cubicBezTo>
                      <a:pt x="1768695" y="87897"/>
                      <a:pt x="1761502" y="64993"/>
                      <a:pt x="1758886" y="66957"/>
                    </a:cubicBezTo>
                    <a:cubicBezTo>
                      <a:pt x="1756270" y="68920"/>
                      <a:pt x="1749730" y="78736"/>
                      <a:pt x="1747115" y="76118"/>
                    </a:cubicBezTo>
                    <a:cubicBezTo>
                      <a:pt x="1744499" y="73500"/>
                      <a:pt x="1744499" y="68265"/>
                      <a:pt x="1742537" y="66957"/>
                    </a:cubicBezTo>
                    <a:cubicBezTo>
                      <a:pt x="1741229" y="65648"/>
                      <a:pt x="1736651" y="66957"/>
                      <a:pt x="1735343" y="64993"/>
                    </a:cubicBezTo>
                    <a:cubicBezTo>
                      <a:pt x="1734036" y="63030"/>
                      <a:pt x="1735343" y="58449"/>
                      <a:pt x="1731420" y="57141"/>
                    </a:cubicBezTo>
                    <a:cubicBezTo>
                      <a:pt x="1727496" y="55832"/>
                      <a:pt x="1720956" y="56486"/>
                      <a:pt x="1718994" y="57795"/>
                    </a:cubicBezTo>
                    <a:cubicBezTo>
                      <a:pt x="1717032" y="59104"/>
                      <a:pt x="1697414" y="76772"/>
                      <a:pt x="1697414" y="71537"/>
                    </a:cubicBezTo>
                    <a:cubicBezTo>
                      <a:pt x="1697414" y="65648"/>
                      <a:pt x="1713109" y="55832"/>
                      <a:pt x="1711147" y="52560"/>
                    </a:cubicBezTo>
                    <a:cubicBezTo>
                      <a:pt x="1709185" y="49288"/>
                      <a:pt x="1696106" y="51251"/>
                      <a:pt x="1696106" y="47325"/>
                    </a:cubicBezTo>
                    <a:cubicBezTo>
                      <a:pt x="1696106" y="43399"/>
                      <a:pt x="1692182" y="33583"/>
                      <a:pt x="1688912" y="34891"/>
                    </a:cubicBezTo>
                    <a:cubicBezTo>
                      <a:pt x="1686296" y="36200"/>
                      <a:pt x="1682372" y="39472"/>
                      <a:pt x="1681719" y="42090"/>
                    </a:cubicBezTo>
                    <a:cubicBezTo>
                      <a:pt x="1681719" y="44053"/>
                      <a:pt x="1673871" y="65648"/>
                      <a:pt x="1671909" y="59104"/>
                    </a:cubicBezTo>
                    <a:cubicBezTo>
                      <a:pt x="1669947" y="52560"/>
                      <a:pt x="1675179" y="36855"/>
                      <a:pt x="1667985" y="38818"/>
                    </a:cubicBezTo>
                    <a:cubicBezTo>
                      <a:pt x="1661446" y="41435"/>
                      <a:pt x="1658176" y="45362"/>
                      <a:pt x="1655560" y="48634"/>
                    </a:cubicBezTo>
                    <a:cubicBezTo>
                      <a:pt x="1652290" y="51906"/>
                      <a:pt x="1644443" y="63030"/>
                      <a:pt x="1643789" y="61067"/>
                    </a:cubicBezTo>
                    <a:cubicBezTo>
                      <a:pt x="1643135" y="59104"/>
                      <a:pt x="1648366" y="47325"/>
                      <a:pt x="1646405" y="46670"/>
                    </a:cubicBezTo>
                    <a:cubicBezTo>
                      <a:pt x="1644443" y="46016"/>
                      <a:pt x="1641173" y="46670"/>
                      <a:pt x="1639865" y="45362"/>
                    </a:cubicBezTo>
                    <a:cubicBezTo>
                      <a:pt x="1638557" y="44053"/>
                      <a:pt x="1646405" y="40127"/>
                      <a:pt x="1644443" y="36855"/>
                    </a:cubicBezTo>
                    <a:cubicBezTo>
                      <a:pt x="1642481" y="33583"/>
                      <a:pt x="1637903" y="35546"/>
                      <a:pt x="1636595" y="34891"/>
                    </a:cubicBezTo>
                    <a:cubicBezTo>
                      <a:pt x="1635941" y="34237"/>
                      <a:pt x="1634633" y="26384"/>
                      <a:pt x="1631364" y="25730"/>
                    </a:cubicBezTo>
                    <a:cubicBezTo>
                      <a:pt x="1628094" y="25076"/>
                      <a:pt x="1625478" y="30965"/>
                      <a:pt x="1623516" y="30311"/>
                    </a:cubicBezTo>
                    <a:cubicBezTo>
                      <a:pt x="1621554" y="29002"/>
                      <a:pt x="1617630" y="22458"/>
                      <a:pt x="1613053" y="23767"/>
                    </a:cubicBezTo>
                    <a:cubicBezTo>
                      <a:pt x="1608475" y="25730"/>
                      <a:pt x="1608475" y="25076"/>
                      <a:pt x="1604551" y="34237"/>
                    </a:cubicBezTo>
                    <a:cubicBezTo>
                      <a:pt x="1601281" y="43399"/>
                      <a:pt x="1600627" y="50597"/>
                      <a:pt x="1598011" y="53869"/>
                    </a:cubicBezTo>
                    <a:cubicBezTo>
                      <a:pt x="1595396" y="57141"/>
                      <a:pt x="1592126" y="60413"/>
                      <a:pt x="1595396" y="63685"/>
                    </a:cubicBezTo>
                    <a:cubicBezTo>
                      <a:pt x="1598666" y="66957"/>
                      <a:pt x="1604551" y="65648"/>
                      <a:pt x="1602589" y="67611"/>
                    </a:cubicBezTo>
                    <a:cubicBezTo>
                      <a:pt x="1601281" y="70228"/>
                      <a:pt x="1595396" y="68265"/>
                      <a:pt x="1595396" y="75464"/>
                    </a:cubicBezTo>
                    <a:cubicBezTo>
                      <a:pt x="1595396" y="82662"/>
                      <a:pt x="1592780" y="89860"/>
                      <a:pt x="1595396" y="93787"/>
                    </a:cubicBezTo>
                    <a:cubicBezTo>
                      <a:pt x="1598011" y="97713"/>
                      <a:pt x="1604551" y="100985"/>
                      <a:pt x="1605859" y="102948"/>
                    </a:cubicBezTo>
                    <a:cubicBezTo>
                      <a:pt x="1607167" y="104911"/>
                      <a:pt x="1609783" y="110146"/>
                      <a:pt x="1606513" y="110146"/>
                    </a:cubicBezTo>
                    <a:cubicBezTo>
                      <a:pt x="1603243" y="110146"/>
                      <a:pt x="1598011" y="106874"/>
                      <a:pt x="1598011" y="108183"/>
                    </a:cubicBezTo>
                    <a:cubicBezTo>
                      <a:pt x="1598011" y="109492"/>
                      <a:pt x="1596050" y="115381"/>
                      <a:pt x="1595396" y="119308"/>
                    </a:cubicBezTo>
                    <a:cubicBezTo>
                      <a:pt x="1594742" y="123888"/>
                      <a:pt x="1592126" y="133704"/>
                      <a:pt x="1592126" y="138285"/>
                    </a:cubicBezTo>
                    <a:cubicBezTo>
                      <a:pt x="1592126" y="142866"/>
                      <a:pt x="1590164" y="124543"/>
                      <a:pt x="1589510" y="120616"/>
                    </a:cubicBezTo>
                    <a:cubicBezTo>
                      <a:pt x="1588856" y="116690"/>
                      <a:pt x="1594742" y="103602"/>
                      <a:pt x="1591472" y="102948"/>
                    </a:cubicBezTo>
                    <a:cubicBezTo>
                      <a:pt x="1588202" y="102294"/>
                      <a:pt x="1582970" y="104257"/>
                      <a:pt x="1581662" y="109492"/>
                    </a:cubicBezTo>
                    <a:cubicBezTo>
                      <a:pt x="1580355" y="114727"/>
                      <a:pt x="1578393" y="111455"/>
                      <a:pt x="1574469" y="114073"/>
                    </a:cubicBezTo>
                    <a:cubicBezTo>
                      <a:pt x="1570545" y="116690"/>
                      <a:pt x="1564006" y="121271"/>
                      <a:pt x="1564006" y="117345"/>
                    </a:cubicBezTo>
                    <a:cubicBezTo>
                      <a:pt x="1564006" y="113418"/>
                      <a:pt x="1569891" y="106220"/>
                      <a:pt x="1574469" y="99022"/>
                    </a:cubicBezTo>
                    <a:cubicBezTo>
                      <a:pt x="1579047" y="91823"/>
                      <a:pt x="1581662" y="83971"/>
                      <a:pt x="1581662" y="80044"/>
                    </a:cubicBezTo>
                    <a:cubicBezTo>
                      <a:pt x="1581662" y="76118"/>
                      <a:pt x="1580355" y="64993"/>
                      <a:pt x="1578393" y="66957"/>
                    </a:cubicBezTo>
                    <a:cubicBezTo>
                      <a:pt x="1576431" y="68920"/>
                      <a:pt x="1572507" y="75464"/>
                      <a:pt x="1569891" y="79390"/>
                    </a:cubicBezTo>
                    <a:cubicBezTo>
                      <a:pt x="1566621" y="83316"/>
                      <a:pt x="1543733" y="99022"/>
                      <a:pt x="1547657" y="94441"/>
                    </a:cubicBezTo>
                    <a:cubicBezTo>
                      <a:pt x="1550927" y="89860"/>
                      <a:pt x="1555504" y="83316"/>
                      <a:pt x="1559428" y="80699"/>
                    </a:cubicBezTo>
                    <a:cubicBezTo>
                      <a:pt x="1563352" y="78081"/>
                      <a:pt x="1567929" y="70228"/>
                      <a:pt x="1566621" y="68265"/>
                    </a:cubicBezTo>
                    <a:cubicBezTo>
                      <a:pt x="1565313" y="66957"/>
                      <a:pt x="1563352" y="66302"/>
                      <a:pt x="1560082" y="64993"/>
                    </a:cubicBezTo>
                    <a:cubicBezTo>
                      <a:pt x="1556812" y="63685"/>
                      <a:pt x="1552888" y="68265"/>
                      <a:pt x="1548311" y="68265"/>
                    </a:cubicBezTo>
                    <a:cubicBezTo>
                      <a:pt x="1543733" y="68265"/>
                      <a:pt x="1541771" y="61067"/>
                      <a:pt x="1544387" y="60413"/>
                    </a:cubicBezTo>
                    <a:cubicBezTo>
                      <a:pt x="1547657" y="59758"/>
                      <a:pt x="1555504" y="51251"/>
                      <a:pt x="1557466" y="53214"/>
                    </a:cubicBezTo>
                    <a:cubicBezTo>
                      <a:pt x="1559428" y="55178"/>
                      <a:pt x="1569891" y="58449"/>
                      <a:pt x="1573161" y="55178"/>
                    </a:cubicBezTo>
                    <a:cubicBezTo>
                      <a:pt x="1576431" y="51906"/>
                      <a:pt x="1568583" y="47325"/>
                      <a:pt x="1570545" y="46016"/>
                    </a:cubicBezTo>
                    <a:cubicBezTo>
                      <a:pt x="1572507" y="44707"/>
                      <a:pt x="1577739" y="43399"/>
                      <a:pt x="1578393" y="41435"/>
                    </a:cubicBezTo>
                    <a:cubicBezTo>
                      <a:pt x="1578393" y="39472"/>
                      <a:pt x="1574469" y="35546"/>
                      <a:pt x="1575123" y="34891"/>
                    </a:cubicBezTo>
                    <a:cubicBezTo>
                      <a:pt x="1575777" y="34237"/>
                      <a:pt x="1580355" y="32274"/>
                      <a:pt x="1581662" y="29656"/>
                    </a:cubicBezTo>
                    <a:cubicBezTo>
                      <a:pt x="1582970" y="27039"/>
                      <a:pt x="1579701" y="14605"/>
                      <a:pt x="1577085" y="13297"/>
                    </a:cubicBezTo>
                    <a:cubicBezTo>
                      <a:pt x="1573815" y="11988"/>
                      <a:pt x="1566621" y="12642"/>
                      <a:pt x="1565968" y="14605"/>
                    </a:cubicBezTo>
                    <a:cubicBezTo>
                      <a:pt x="1565313" y="16569"/>
                      <a:pt x="1560736" y="27693"/>
                      <a:pt x="1559428" y="23767"/>
                    </a:cubicBezTo>
                    <a:cubicBezTo>
                      <a:pt x="1558120" y="19841"/>
                      <a:pt x="1560736" y="8062"/>
                      <a:pt x="1560082" y="4790"/>
                    </a:cubicBezTo>
                    <a:cubicBezTo>
                      <a:pt x="1559428" y="2172"/>
                      <a:pt x="1556158" y="-1754"/>
                      <a:pt x="1554850" y="863"/>
                    </a:cubicBezTo>
                    <a:cubicBezTo>
                      <a:pt x="1553542" y="3481"/>
                      <a:pt x="1551580" y="10025"/>
                      <a:pt x="1549619" y="9370"/>
                    </a:cubicBezTo>
                    <a:cubicBezTo>
                      <a:pt x="1548311" y="8716"/>
                      <a:pt x="1544387" y="5444"/>
                      <a:pt x="1543079" y="6753"/>
                    </a:cubicBezTo>
                    <a:cubicBezTo>
                      <a:pt x="1541771" y="8062"/>
                      <a:pt x="1539809" y="13951"/>
                      <a:pt x="1537847" y="13951"/>
                    </a:cubicBezTo>
                    <a:cubicBezTo>
                      <a:pt x="1535231" y="13951"/>
                      <a:pt x="1531961" y="13951"/>
                      <a:pt x="1530000" y="13951"/>
                    </a:cubicBezTo>
                    <a:cubicBezTo>
                      <a:pt x="1528038" y="13297"/>
                      <a:pt x="1528692" y="6753"/>
                      <a:pt x="1526076" y="5444"/>
                    </a:cubicBezTo>
                    <a:cubicBezTo>
                      <a:pt x="1523460" y="3481"/>
                      <a:pt x="1522152" y="6753"/>
                      <a:pt x="1518882" y="8716"/>
                    </a:cubicBezTo>
                    <a:cubicBezTo>
                      <a:pt x="1514959" y="10679"/>
                      <a:pt x="1513651" y="14605"/>
                      <a:pt x="1515612" y="17223"/>
                    </a:cubicBezTo>
                    <a:cubicBezTo>
                      <a:pt x="1518228" y="19841"/>
                      <a:pt x="1521498" y="23767"/>
                      <a:pt x="1522152" y="26384"/>
                    </a:cubicBezTo>
                    <a:cubicBezTo>
                      <a:pt x="1522152" y="29002"/>
                      <a:pt x="1524768" y="36200"/>
                      <a:pt x="1522152" y="34891"/>
                    </a:cubicBezTo>
                    <a:cubicBezTo>
                      <a:pt x="1518882" y="33583"/>
                      <a:pt x="1512996" y="25730"/>
                      <a:pt x="1511689" y="26384"/>
                    </a:cubicBezTo>
                    <a:cubicBezTo>
                      <a:pt x="1510381" y="26384"/>
                      <a:pt x="1504495" y="22458"/>
                      <a:pt x="1503187" y="25730"/>
                    </a:cubicBezTo>
                    <a:cubicBezTo>
                      <a:pt x="1501879" y="29002"/>
                      <a:pt x="1507111" y="32928"/>
                      <a:pt x="1509073" y="36200"/>
                    </a:cubicBezTo>
                    <a:cubicBezTo>
                      <a:pt x="1511035" y="39472"/>
                      <a:pt x="1501225" y="36200"/>
                      <a:pt x="1500571" y="40781"/>
                    </a:cubicBezTo>
                    <a:cubicBezTo>
                      <a:pt x="1499263" y="45362"/>
                      <a:pt x="1499263" y="51251"/>
                      <a:pt x="1504495" y="51906"/>
                    </a:cubicBezTo>
                    <a:cubicBezTo>
                      <a:pt x="1509727" y="52560"/>
                      <a:pt x="1520190" y="43399"/>
                      <a:pt x="1520844" y="45362"/>
                    </a:cubicBezTo>
                    <a:cubicBezTo>
                      <a:pt x="1520844" y="47325"/>
                      <a:pt x="1517574" y="51251"/>
                      <a:pt x="1522152" y="52560"/>
                    </a:cubicBezTo>
                    <a:cubicBezTo>
                      <a:pt x="1526076" y="53869"/>
                      <a:pt x="1524768" y="55832"/>
                      <a:pt x="1527384" y="57141"/>
                    </a:cubicBezTo>
                    <a:cubicBezTo>
                      <a:pt x="1530000" y="58449"/>
                      <a:pt x="1537847" y="60413"/>
                      <a:pt x="1533923" y="62376"/>
                    </a:cubicBezTo>
                    <a:cubicBezTo>
                      <a:pt x="1530000" y="63685"/>
                      <a:pt x="1518228" y="59758"/>
                      <a:pt x="1516920" y="63685"/>
                    </a:cubicBezTo>
                    <a:cubicBezTo>
                      <a:pt x="1515612" y="67611"/>
                      <a:pt x="1521498" y="74155"/>
                      <a:pt x="1519536" y="78081"/>
                    </a:cubicBezTo>
                    <a:cubicBezTo>
                      <a:pt x="1516920" y="82008"/>
                      <a:pt x="1509073" y="78736"/>
                      <a:pt x="1509073" y="83316"/>
                    </a:cubicBezTo>
                    <a:cubicBezTo>
                      <a:pt x="1509073" y="87243"/>
                      <a:pt x="1510381" y="89860"/>
                      <a:pt x="1511689" y="91823"/>
                    </a:cubicBezTo>
                    <a:cubicBezTo>
                      <a:pt x="1512996" y="93787"/>
                      <a:pt x="1509727" y="97058"/>
                      <a:pt x="1509727" y="98367"/>
                    </a:cubicBezTo>
                    <a:cubicBezTo>
                      <a:pt x="1509727" y="99676"/>
                      <a:pt x="1526076" y="103602"/>
                      <a:pt x="1524768" y="106874"/>
                    </a:cubicBezTo>
                    <a:cubicBezTo>
                      <a:pt x="1523460" y="110146"/>
                      <a:pt x="1509727" y="104911"/>
                      <a:pt x="1509073" y="108837"/>
                    </a:cubicBezTo>
                    <a:cubicBezTo>
                      <a:pt x="1508419" y="112764"/>
                      <a:pt x="1506457" y="114073"/>
                      <a:pt x="1507765" y="119308"/>
                    </a:cubicBezTo>
                    <a:cubicBezTo>
                      <a:pt x="1509073" y="124543"/>
                      <a:pt x="1518882" y="127815"/>
                      <a:pt x="1517574" y="131087"/>
                    </a:cubicBezTo>
                    <a:cubicBezTo>
                      <a:pt x="1516266" y="134359"/>
                      <a:pt x="1512996" y="138285"/>
                      <a:pt x="1511035" y="137631"/>
                    </a:cubicBezTo>
                    <a:cubicBezTo>
                      <a:pt x="1509073" y="136976"/>
                      <a:pt x="1500571" y="131087"/>
                      <a:pt x="1499917" y="133050"/>
                    </a:cubicBezTo>
                    <a:cubicBezTo>
                      <a:pt x="1499917" y="134359"/>
                      <a:pt x="1502533" y="140903"/>
                      <a:pt x="1502533" y="142866"/>
                    </a:cubicBezTo>
                    <a:cubicBezTo>
                      <a:pt x="1502533" y="145483"/>
                      <a:pt x="1494032" y="145483"/>
                      <a:pt x="1494032" y="148101"/>
                    </a:cubicBezTo>
                    <a:cubicBezTo>
                      <a:pt x="1494032" y="150718"/>
                      <a:pt x="1494032" y="153336"/>
                      <a:pt x="1494032" y="154645"/>
                    </a:cubicBezTo>
                    <a:cubicBezTo>
                      <a:pt x="1494032" y="155953"/>
                      <a:pt x="1490108" y="163152"/>
                      <a:pt x="1487492" y="161189"/>
                    </a:cubicBezTo>
                    <a:cubicBezTo>
                      <a:pt x="1484876" y="159225"/>
                      <a:pt x="1487492" y="146138"/>
                      <a:pt x="1485530" y="142211"/>
                    </a:cubicBezTo>
                    <a:cubicBezTo>
                      <a:pt x="1483568" y="138285"/>
                      <a:pt x="1485530" y="124543"/>
                      <a:pt x="1484876" y="120616"/>
                    </a:cubicBezTo>
                    <a:cubicBezTo>
                      <a:pt x="1484876" y="116690"/>
                      <a:pt x="1484222" y="106874"/>
                      <a:pt x="1480953" y="106220"/>
                    </a:cubicBezTo>
                    <a:cubicBezTo>
                      <a:pt x="1477683" y="105566"/>
                      <a:pt x="1461334" y="113418"/>
                      <a:pt x="1461988" y="110801"/>
                    </a:cubicBezTo>
                    <a:cubicBezTo>
                      <a:pt x="1462642" y="108183"/>
                      <a:pt x="1482914" y="91169"/>
                      <a:pt x="1481606" y="89206"/>
                    </a:cubicBezTo>
                    <a:cubicBezTo>
                      <a:pt x="1480298" y="87243"/>
                      <a:pt x="1477029" y="82008"/>
                      <a:pt x="1478337" y="80699"/>
                    </a:cubicBezTo>
                    <a:cubicBezTo>
                      <a:pt x="1479645" y="79390"/>
                      <a:pt x="1480953" y="72192"/>
                      <a:pt x="1479645" y="72192"/>
                    </a:cubicBezTo>
                    <a:cubicBezTo>
                      <a:pt x="1478337" y="72192"/>
                      <a:pt x="1475067" y="69574"/>
                      <a:pt x="1475067" y="69574"/>
                    </a:cubicBezTo>
                    <a:cubicBezTo>
                      <a:pt x="1475067" y="69574"/>
                      <a:pt x="1477029" y="61067"/>
                      <a:pt x="1477029" y="57795"/>
                    </a:cubicBezTo>
                    <a:cubicBezTo>
                      <a:pt x="1477029" y="53869"/>
                      <a:pt x="1477029" y="45362"/>
                      <a:pt x="1471143" y="49288"/>
                    </a:cubicBezTo>
                    <a:cubicBezTo>
                      <a:pt x="1467219" y="51251"/>
                      <a:pt x="1465912" y="52560"/>
                      <a:pt x="1463949" y="55832"/>
                    </a:cubicBezTo>
                    <a:cubicBezTo>
                      <a:pt x="1461988" y="59104"/>
                      <a:pt x="1457410" y="66302"/>
                      <a:pt x="1456756" y="68920"/>
                    </a:cubicBezTo>
                    <a:cubicBezTo>
                      <a:pt x="1456102" y="71537"/>
                      <a:pt x="1454140" y="78736"/>
                      <a:pt x="1452832" y="82662"/>
                    </a:cubicBezTo>
                    <a:cubicBezTo>
                      <a:pt x="1451524" y="86588"/>
                      <a:pt x="1448255" y="91169"/>
                      <a:pt x="1448255" y="93787"/>
                    </a:cubicBezTo>
                    <a:cubicBezTo>
                      <a:pt x="1448255" y="96404"/>
                      <a:pt x="1448908" y="102294"/>
                      <a:pt x="1446947" y="103602"/>
                    </a:cubicBezTo>
                    <a:cubicBezTo>
                      <a:pt x="1444985" y="104911"/>
                      <a:pt x="1441061" y="106220"/>
                      <a:pt x="1441715" y="108183"/>
                    </a:cubicBezTo>
                    <a:cubicBezTo>
                      <a:pt x="1442369" y="110146"/>
                      <a:pt x="1444985" y="122580"/>
                      <a:pt x="1442369" y="127160"/>
                    </a:cubicBezTo>
                    <a:cubicBezTo>
                      <a:pt x="1440407" y="131741"/>
                      <a:pt x="1431251" y="146792"/>
                      <a:pt x="1429944" y="150718"/>
                    </a:cubicBezTo>
                    <a:cubicBezTo>
                      <a:pt x="1428636" y="154645"/>
                      <a:pt x="1426020" y="167078"/>
                      <a:pt x="1424712" y="170350"/>
                    </a:cubicBezTo>
                    <a:cubicBezTo>
                      <a:pt x="1423404" y="172968"/>
                      <a:pt x="1420134" y="181475"/>
                      <a:pt x="1421442" y="184747"/>
                    </a:cubicBezTo>
                    <a:cubicBezTo>
                      <a:pt x="1422750" y="188019"/>
                      <a:pt x="1428636" y="187364"/>
                      <a:pt x="1427982" y="190636"/>
                    </a:cubicBezTo>
                    <a:cubicBezTo>
                      <a:pt x="1427982" y="193908"/>
                      <a:pt x="1423404" y="199798"/>
                      <a:pt x="1424058" y="202415"/>
                    </a:cubicBezTo>
                    <a:cubicBezTo>
                      <a:pt x="1424058" y="205033"/>
                      <a:pt x="1421442" y="209613"/>
                      <a:pt x="1421442" y="213540"/>
                    </a:cubicBezTo>
                    <a:cubicBezTo>
                      <a:pt x="1421442" y="217466"/>
                      <a:pt x="1420788" y="227282"/>
                      <a:pt x="1420134" y="229899"/>
                    </a:cubicBezTo>
                    <a:cubicBezTo>
                      <a:pt x="1420134" y="232517"/>
                      <a:pt x="1416865" y="237098"/>
                      <a:pt x="1414902" y="237752"/>
                    </a:cubicBezTo>
                    <a:cubicBezTo>
                      <a:pt x="1412941" y="237752"/>
                      <a:pt x="1410325" y="231208"/>
                      <a:pt x="1407709" y="231863"/>
                    </a:cubicBezTo>
                    <a:cubicBezTo>
                      <a:pt x="1405093" y="232517"/>
                      <a:pt x="1407709" y="236443"/>
                      <a:pt x="1403131" y="235789"/>
                    </a:cubicBezTo>
                    <a:cubicBezTo>
                      <a:pt x="1398553" y="235135"/>
                      <a:pt x="1399208" y="224010"/>
                      <a:pt x="1397900" y="222701"/>
                    </a:cubicBezTo>
                    <a:cubicBezTo>
                      <a:pt x="1396592" y="221392"/>
                      <a:pt x="1394630" y="217466"/>
                      <a:pt x="1395938" y="215503"/>
                    </a:cubicBezTo>
                    <a:cubicBezTo>
                      <a:pt x="1397246" y="212885"/>
                      <a:pt x="1404439" y="201106"/>
                      <a:pt x="1404439" y="198489"/>
                    </a:cubicBezTo>
                    <a:cubicBezTo>
                      <a:pt x="1404439" y="195871"/>
                      <a:pt x="1397900" y="188673"/>
                      <a:pt x="1399208" y="186055"/>
                    </a:cubicBezTo>
                    <a:cubicBezTo>
                      <a:pt x="1400516" y="183438"/>
                      <a:pt x="1405747" y="181475"/>
                      <a:pt x="1406401" y="178857"/>
                    </a:cubicBezTo>
                    <a:cubicBezTo>
                      <a:pt x="1407055" y="176894"/>
                      <a:pt x="1409017" y="167078"/>
                      <a:pt x="1406401" y="167078"/>
                    </a:cubicBezTo>
                    <a:cubicBezTo>
                      <a:pt x="1404439" y="167078"/>
                      <a:pt x="1399208" y="165769"/>
                      <a:pt x="1397900" y="165115"/>
                    </a:cubicBezTo>
                    <a:cubicBezTo>
                      <a:pt x="1396592" y="164461"/>
                      <a:pt x="1392014" y="160534"/>
                      <a:pt x="1393976" y="155953"/>
                    </a:cubicBezTo>
                    <a:cubicBezTo>
                      <a:pt x="1395938" y="151373"/>
                      <a:pt x="1408363" y="135667"/>
                      <a:pt x="1408363" y="132395"/>
                    </a:cubicBezTo>
                    <a:cubicBezTo>
                      <a:pt x="1408363" y="129124"/>
                      <a:pt x="1407709" y="124543"/>
                      <a:pt x="1409017" y="123234"/>
                    </a:cubicBezTo>
                    <a:cubicBezTo>
                      <a:pt x="1410979" y="121925"/>
                      <a:pt x="1416210" y="116690"/>
                      <a:pt x="1416865" y="114073"/>
                    </a:cubicBezTo>
                    <a:cubicBezTo>
                      <a:pt x="1417518" y="111455"/>
                      <a:pt x="1415557" y="108183"/>
                      <a:pt x="1418172" y="104911"/>
                    </a:cubicBezTo>
                    <a:cubicBezTo>
                      <a:pt x="1420788" y="101639"/>
                      <a:pt x="1424712" y="97713"/>
                      <a:pt x="1424058" y="96404"/>
                    </a:cubicBezTo>
                    <a:cubicBezTo>
                      <a:pt x="1424058" y="95095"/>
                      <a:pt x="1427328" y="88551"/>
                      <a:pt x="1427982" y="85279"/>
                    </a:cubicBezTo>
                    <a:cubicBezTo>
                      <a:pt x="1427982" y="82008"/>
                      <a:pt x="1426674" y="76772"/>
                      <a:pt x="1424058" y="78081"/>
                    </a:cubicBezTo>
                    <a:cubicBezTo>
                      <a:pt x="1421442" y="79390"/>
                      <a:pt x="1418826" y="83971"/>
                      <a:pt x="1417518" y="83316"/>
                    </a:cubicBezTo>
                    <a:cubicBezTo>
                      <a:pt x="1416210" y="82662"/>
                      <a:pt x="1412941" y="78081"/>
                      <a:pt x="1411633" y="78736"/>
                    </a:cubicBezTo>
                    <a:cubicBezTo>
                      <a:pt x="1410325" y="79390"/>
                      <a:pt x="1407055" y="86588"/>
                      <a:pt x="1404439" y="87897"/>
                    </a:cubicBezTo>
                    <a:cubicBezTo>
                      <a:pt x="1401823" y="89206"/>
                      <a:pt x="1404439" y="83316"/>
                      <a:pt x="1402477" y="80699"/>
                    </a:cubicBezTo>
                    <a:cubicBezTo>
                      <a:pt x="1400516" y="78081"/>
                      <a:pt x="1393322" y="68920"/>
                      <a:pt x="1391360" y="72192"/>
                    </a:cubicBezTo>
                    <a:cubicBezTo>
                      <a:pt x="1388744" y="76118"/>
                      <a:pt x="1395938" y="83316"/>
                      <a:pt x="1396592" y="86588"/>
                    </a:cubicBezTo>
                    <a:cubicBezTo>
                      <a:pt x="1396592" y="90515"/>
                      <a:pt x="1397900" y="95095"/>
                      <a:pt x="1397900" y="97713"/>
                    </a:cubicBezTo>
                    <a:cubicBezTo>
                      <a:pt x="1397900" y="100330"/>
                      <a:pt x="1393322" y="106220"/>
                      <a:pt x="1391360" y="104257"/>
                    </a:cubicBezTo>
                    <a:cubicBezTo>
                      <a:pt x="1389398" y="102294"/>
                      <a:pt x="1388744" y="92478"/>
                      <a:pt x="1386782" y="91169"/>
                    </a:cubicBezTo>
                    <a:cubicBezTo>
                      <a:pt x="1384167" y="89860"/>
                      <a:pt x="1378935" y="78736"/>
                      <a:pt x="1378935" y="82008"/>
                    </a:cubicBezTo>
                    <a:cubicBezTo>
                      <a:pt x="1378935" y="85279"/>
                      <a:pt x="1376973" y="94441"/>
                      <a:pt x="1375011" y="95095"/>
                    </a:cubicBezTo>
                    <a:cubicBezTo>
                      <a:pt x="1372395" y="95095"/>
                      <a:pt x="1366509" y="95095"/>
                      <a:pt x="1367163" y="93132"/>
                    </a:cubicBezTo>
                    <a:cubicBezTo>
                      <a:pt x="1367817" y="91169"/>
                      <a:pt x="1369779" y="85279"/>
                      <a:pt x="1367163" y="85279"/>
                    </a:cubicBezTo>
                    <a:cubicBezTo>
                      <a:pt x="1364548" y="85279"/>
                      <a:pt x="1357354" y="87897"/>
                      <a:pt x="1357354" y="86588"/>
                    </a:cubicBezTo>
                    <a:cubicBezTo>
                      <a:pt x="1357354" y="85279"/>
                      <a:pt x="1357354" y="78081"/>
                      <a:pt x="1354738" y="76772"/>
                    </a:cubicBezTo>
                    <a:cubicBezTo>
                      <a:pt x="1352122" y="75464"/>
                      <a:pt x="1348852" y="76118"/>
                      <a:pt x="1346236" y="78081"/>
                    </a:cubicBezTo>
                    <a:cubicBezTo>
                      <a:pt x="1343621" y="80699"/>
                      <a:pt x="1343621" y="86588"/>
                      <a:pt x="1344929" y="89206"/>
                    </a:cubicBezTo>
                    <a:cubicBezTo>
                      <a:pt x="1345583" y="92478"/>
                      <a:pt x="1350814" y="93787"/>
                      <a:pt x="1352122" y="96404"/>
                    </a:cubicBezTo>
                    <a:cubicBezTo>
                      <a:pt x="1353430" y="99022"/>
                      <a:pt x="1350160" y="104257"/>
                      <a:pt x="1350814" y="104911"/>
                    </a:cubicBezTo>
                    <a:cubicBezTo>
                      <a:pt x="1350814" y="106220"/>
                      <a:pt x="1356046" y="113418"/>
                      <a:pt x="1354084" y="114073"/>
                    </a:cubicBezTo>
                    <a:cubicBezTo>
                      <a:pt x="1352122" y="114727"/>
                      <a:pt x="1336427" y="101639"/>
                      <a:pt x="1335119" y="102948"/>
                    </a:cubicBezTo>
                    <a:cubicBezTo>
                      <a:pt x="1333157" y="104257"/>
                      <a:pt x="1329887" y="108183"/>
                      <a:pt x="1330542" y="112109"/>
                    </a:cubicBezTo>
                    <a:cubicBezTo>
                      <a:pt x="1331195" y="116036"/>
                      <a:pt x="1333811" y="119962"/>
                      <a:pt x="1338389" y="121925"/>
                    </a:cubicBezTo>
                    <a:cubicBezTo>
                      <a:pt x="1342967" y="123888"/>
                      <a:pt x="1346891" y="122580"/>
                      <a:pt x="1350160" y="124543"/>
                    </a:cubicBezTo>
                    <a:cubicBezTo>
                      <a:pt x="1353430" y="126506"/>
                      <a:pt x="1354084" y="128469"/>
                      <a:pt x="1357354" y="130432"/>
                    </a:cubicBezTo>
                    <a:cubicBezTo>
                      <a:pt x="1360624" y="133050"/>
                      <a:pt x="1368471" y="140248"/>
                      <a:pt x="1365855" y="142866"/>
                    </a:cubicBezTo>
                    <a:cubicBezTo>
                      <a:pt x="1363240" y="145483"/>
                      <a:pt x="1350814" y="137631"/>
                      <a:pt x="1348199" y="137631"/>
                    </a:cubicBezTo>
                    <a:cubicBezTo>
                      <a:pt x="1345583" y="137631"/>
                      <a:pt x="1337735" y="138939"/>
                      <a:pt x="1337735" y="141557"/>
                    </a:cubicBezTo>
                    <a:cubicBezTo>
                      <a:pt x="1337735" y="144174"/>
                      <a:pt x="1339697" y="148101"/>
                      <a:pt x="1339043" y="151373"/>
                    </a:cubicBezTo>
                    <a:cubicBezTo>
                      <a:pt x="1339043" y="154645"/>
                      <a:pt x="1335773" y="157917"/>
                      <a:pt x="1335773" y="159880"/>
                    </a:cubicBezTo>
                    <a:cubicBezTo>
                      <a:pt x="1335773" y="161843"/>
                      <a:pt x="1335119" y="164461"/>
                      <a:pt x="1336427" y="165115"/>
                    </a:cubicBezTo>
                    <a:cubicBezTo>
                      <a:pt x="1337735" y="165115"/>
                      <a:pt x="1346891" y="171004"/>
                      <a:pt x="1349506" y="172968"/>
                    </a:cubicBezTo>
                    <a:cubicBezTo>
                      <a:pt x="1352122" y="174931"/>
                      <a:pt x="1352776" y="178857"/>
                      <a:pt x="1350814" y="179512"/>
                    </a:cubicBezTo>
                    <a:cubicBezTo>
                      <a:pt x="1348852" y="179512"/>
                      <a:pt x="1339697" y="174931"/>
                      <a:pt x="1337081" y="174931"/>
                    </a:cubicBezTo>
                    <a:cubicBezTo>
                      <a:pt x="1334465" y="174931"/>
                      <a:pt x="1322040" y="176894"/>
                      <a:pt x="1319424" y="179512"/>
                    </a:cubicBezTo>
                    <a:cubicBezTo>
                      <a:pt x="1316808" y="182129"/>
                      <a:pt x="1297844" y="209613"/>
                      <a:pt x="1300459" y="212885"/>
                    </a:cubicBezTo>
                    <a:cubicBezTo>
                      <a:pt x="1302421" y="215503"/>
                      <a:pt x="1302421" y="218120"/>
                      <a:pt x="1304383" y="218775"/>
                    </a:cubicBezTo>
                    <a:cubicBezTo>
                      <a:pt x="1305691" y="219429"/>
                      <a:pt x="1308307" y="220738"/>
                      <a:pt x="1307653" y="222047"/>
                    </a:cubicBezTo>
                    <a:cubicBezTo>
                      <a:pt x="1306999" y="223356"/>
                      <a:pt x="1299805" y="224010"/>
                      <a:pt x="1297844" y="225973"/>
                    </a:cubicBezTo>
                    <a:cubicBezTo>
                      <a:pt x="1295882" y="227936"/>
                      <a:pt x="1294574" y="232517"/>
                      <a:pt x="1297844" y="232517"/>
                    </a:cubicBezTo>
                    <a:cubicBezTo>
                      <a:pt x="1300459" y="232517"/>
                      <a:pt x="1308307" y="229899"/>
                      <a:pt x="1306345" y="231208"/>
                    </a:cubicBezTo>
                    <a:cubicBezTo>
                      <a:pt x="1305037" y="232517"/>
                      <a:pt x="1288688" y="240370"/>
                      <a:pt x="1289996" y="241678"/>
                    </a:cubicBezTo>
                    <a:cubicBezTo>
                      <a:pt x="1291304" y="242987"/>
                      <a:pt x="1299805" y="242987"/>
                      <a:pt x="1298497" y="244296"/>
                    </a:cubicBezTo>
                    <a:cubicBezTo>
                      <a:pt x="1297189" y="245605"/>
                      <a:pt x="1303729" y="253458"/>
                      <a:pt x="1301767" y="254766"/>
                    </a:cubicBezTo>
                    <a:cubicBezTo>
                      <a:pt x="1299805" y="256075"/>
                      <a:pt x="1293920" y="257384"/>
                      <a:pt x="1293266" y="261965"/>
                    </a:cubicBezTo>
                    <a:cubicBezTo>
                      <a:pt x="1292612" y="266545"/>
                      <a:pt x="1294574" y="270472"/>
                      <a:pt x="1299805" y="272435"/>
                    </a:cubicBezTo>
                    <a:cubicBezTo>
                      <a:pt x="1305037" y="274398"/>
                      <a:pt x="1312885" y="270472"/>
                      <a:pt x="1314846" y="273744"/>
                    </a:cubicBezTo>
                    <a:cubicBezTo>
                      <a:pt x="1316808" y="277670"/>
                      <a:pt x="1313538" y="280942"/>
                      <a:pt x="1310923" y="281596"/>
                    </a:cubicBezTo>
                    <a:cubicBezTo>
                      <a:pt x="1308307" y="282251"/>
                      <a:pt x="1304383" y="278979"/>
                      <a:pt x="1303729" y="281596"/>
                    </a:cubicBezTo>
                    <a:cubicBezTo>
                      <a:pt x="1303075" y="284214"/>
                      <a:pt x="1300459" y="288140"/>
                      <a:pt x="1299152" y="289449"/>
                    </a:cubicBezTo>
                    <a:cubicBezTo>
                      <a:pt x="1298497" y="290758"/>
                      <a:pt x="1293920" y="295338"/>
                      <a:pt x="1292612" y="293375"/>
                    </a:cubicBezTo>
                    <a:cubicBezTo>
                      <a:pt x="1291958" y="291412"/>
                      <a:pt x="1293266" y="284868"/>
                      <a:pt x="1292612" y="282251"/>
                    </a:cubicBezTo>
                    <a:cubicBezTo>
                      <a:pt x="1291304" y="279633"/>
                      <a:pt x="1289996" y="276361"/>
                      <a:pt x="1287380" y="276361"/>
                    </a:cubicBezTo>
                    <a:cubicBezTo>
                      <a:pt x="1284764" y="276361"/>
                      <a:pt x="1282148" y="278979"/>
                      <a:pt x="1281495" y="276361"/>
                    </a:cubicBezTo>
                    <a:cubicBezTo>
                      <a:pt x="1281495" y="273744"/>
                      <a:pt x="1282148" y="258693"/>
                      <a:pt x="1280187" y="258693"/>
                    </a:cubicBezTo>
                    <a:cubicBezTo>
                      <a:pt x="1277571" y="258693"/>
                      <a:pt x="1274301" y="261310"/>
                      <a:pt x="1270377" y="263928"/>
                    </a:cubicBezTo>
                    <a:cubicBezTo>
                      <a:pt x="1266454" y="266545"/>
                      <a:pt x="1252066" y="275052"/>
                      <a:pt x="1248797" y="277016"/>
                    </a:cubicBezTo>
                    <a:cubicBezTo>
                      <a:pt x="1245527" y="279633"/>
                      <a:pt x="1238333" y="285523"/>
                      <a:pt x="1238333" y="283559"/>
                    </a:cubicBezTo>
                    <a:cubicBezTo>
                      <a:pt x="1238333" y="281596"/>
                      <a:pt x="1245527" y="274398"/>
                      <a:pt x="1249450" y="273089"/>
                    </a:cubicBezTo>
                    <a:cubicBezTo>
                      <a:pt x="1253374" y="271780"/>
                      <a:pt x="1263838" y="266545"/>
                      <a:pt x="1267107" y="263928"/>
                    </a:cubicBezTo>
                    <a:cubicBezTo>
                      <a:pt x="1270377" y="260656"/>
                      <a:pt x="1271031" y="258038"/>
                      <a:pt x="1272339" y="255421"/>
                    </a:cubicBezTo>
                    <a:cubicBezTo>
                      <a:pt x="1273647" y="252803"/>
                      <a:pt x="1276917" y="244950"/>
                      <a:pt x="1274301" y="244296"/>
                    </a:cubicBezTo>
                    <a:cubicBezTo>
                      <a:pt x="1271685" y="244296"/>
                      <a:pt x="1262530" y="245605"/>
                      <a:pt x="1259914" y="245605"/>
                    </a:cubicBezTo>
                    <a:cubicBezTo>
                      <a:pt x="1257298" y="245605"/>
                      <a:pt x="1250758" y="252149"/>
                      <a:pt x="1249450" y="250186"/>
                    </a:cubicBezTo>
                    <a:cubicBezTo>
                      <a:pt x="1248797" y="248877"/>
                      <a:pt x="1240949" y="242987"/>
                      <a:pt x="1238333" y="242987"/>
                    </a:cubicBezTo>
                    <a:cubicBezTo>
                      <a:pt x="1235717" y="242987"/>
                      <a:pt x="1232448" y="244950"/>
                      <a:pt x="1233101" y="249531"/>
                    </a:cubicBezTo>
                    <a:cubicBezTo>
                      <a:pt x="1233101" y="254112"/>
                      <a:pt x="1232448" y="260656"/>
                      <a:pt x="1235717" y="260656"/>
                    </a:cubicBezTo>
                    <a:cubicBezTo>
                      <a:pt x="1238987" y="260656"/>
                      <a:pt x="1251412" y="263928"/>
                      <a:pt x="1249450" y="265891"/>
                    </a:cubicBezTo>
                    <a:cubicBezTo>
                      <a:pt x="1246835" y="267200"/>
                      <a:pt x="1233756" y="269817"/>
                      <a:pt x="1230486" y="267200"/>
                    </a:cubicBezTo>
                    <a:cubicBezTo>
                      <a:pt x="1227216" y="265237"/>
                      <a:pt x="1229178" y="258038"/>
                      <a:pt x="1228524" y="255421"/>
                    </a:cubicBezTo>
                    <a:cubicBezTo>
                      <a:pt x="1227870" y="252149"/>
                      <a:pt x="1228524" y="241678"/>
                      <a:pt x="1227216" y="239715"/>
                    </a:cubicBezTo>
                    <a:cubicBezTo>
                      <a:pt x="1225254" y="237752"/>
                      <a:pt x="1220022" y="248877"/>
                      <a:pt x="1219368" y="247568"/>
                    </a:cubicBezTo>
                    <a:cubicBezTo>
                      <a:pt x="1218060" y="246259"/>
                      <a:pt x="1215444" y="235789"/>
                      <a:pt x="1214791" y="235135"/>
                    </a:cubicBezTo>
                    <a:cubicBezTo>
                      <a:pt x="1214137" y="235135"/>
                      <a:pt x="1205635" y="237752"/>
                      <a:pt x="1202365" y="239715"/>
                    </a:cubicBezTo>
                    <a:cubicBezTo>
                      <a:pt x="1199095" y="241678"/>
                      <a:pt x="1196480" y="246259"/>
                      <a:pt x="1198441" y="248222"/>
                    </a:cubicBezTo>
                    <a:cubicBezTo>
                      <a:pt x="1200403" y="250186"/>
                      <a:pt x="1203019" y="252803"/>
                      <a:pt x="1203019" y="254766"/>
                    </a:cubicBezTo>
                    <a:cubicBezTo>
                      <a:pt x="1203019" y="256729"/>
                      <a:pt x="1208251" y="267854"/>
                      <a:pt x="1206289" y="267854"/>
                    </a:cubicBezTo>
                    <a:cubicBezTo>
                      <a:pt x="1204327" y="267854"/>
                      <a:pt x="1196480" y="252803"/>
                      <a:pt x="1191902" y="252149"/>
                    </a:cubicBezTo>
                    <a:cubicBezTo>
                      <a:pt x="1187978" y="251494"/>
                      <a:pt x="1187324" y="248222"/>
                      <a:pt x="1185362" y="246259"/>
                    </a:cubicBezTo>
                    <a:cubicBezTo>
                      <a:pt x="1183400" y="244296"/>
                      <a:pt x="1180784" y="235789"/>
                      <a:pt x="1180131" y="238407"/>
                    </a:cubicBezTo>
                    <a:cubicBezTo>
                      <a:pt x="1178823" y="241024"/>
                      <a:pt x="1177515" y="246914"/>
                      <a:pt x="1178823" y="249531"/>
                    </a:cubicBezTo>
                    <a:cubicBezTo>
                      <a:pt x="1180131" y="252149"/>
                      <a:pt x="1181439" y="258693"/>
                      <a:pt x="1178823" y="258693"/>
                    </a:cubicBezTo>
                    <a:cubicBezTo>
                      <a:pt x="1176861" y="258693"/>
                      <a:pt x="1172283" y="248877"/>
                      <a:pt x="1169667" y="250186"/>
                    </a:cubicBezTo>
                    <a:cubicBezTo>
                      <a:pt x="1167051" y="251494"/>
                      <a:pt x="1157242" y="260001"/>
                      <a:pt x="1160512" y="262619"/>
                    </a:cubicBezTo>
                    <a:cubicBezTo>
                      <a:pt x="1163782" y="265891"/>
                      <a:pt x="1165743" y="264582"/>
                      <a:pt x="1166397" y="265891"/>
                    </a:cubicBezTo>
                    <a:cubicBezTo>
                      <a:pt x="1167051" y="267200"/>
                      <a:pt x="1169013" y="271780"/>
                      <a:pt x="1170975" y="271126"/>
                    </a:cubicBezTo>
                    <a:cubicBezTo>
                      <a:pt x="1172937" y="271126"/>
                      <a:pt x="1178823" y="266545"/>
                      <a:pt x="1178823" y="267854"/>
                    </a:cubicBezTo>
                    <a:cubicBezTo>
                      <a:pt x="1178823" y="269163"/>
                      <a:pt x="1180131" y="276361"/>
                      <a:pt x="1180784" y="278324"/>
                    </a:cubicBezTo>
                    <a:cubicBezTo>
                      <a:pt x="1181439" y="279633"/>
                      <a:pt x="1184054" y="282905"/>
                      <a:pt x="1185362" y="282251"/>
                    </a:cubicBezTo>
                    <a:cubicBezTo>
                      <a:pt x="1186670" y="281596"/>
                      <a:pt x="1187978" y="277670"/>
                      <a:pt x="1189286" y="278979"/>
                    </a:cubicBezTo>
                    <a:cubicBezTo>
                      <a:pt x="1190594" y="280287"/>
                      <a:pt x="1195825" y="286177"/>
                      <a:pt x="1195825" y="286177"/>
                    </a:cubicBezTo>
                    <a:cubicBezTo>
                      <a:pt x="1195825" y="286177"/>
                      <a:pt x="1202365" y="280287"/>
                      <a:pt x="1204327" y="280942"/>
                    </a:cubicBezTo>
                    <a:cubicBezTo>
                      <a:pt x="1206289" y="280942"/>
                      <a:pt x="1218060" y="273089"/>
                      <a:pt x="1219368" y="274398"/>
                    </a:cubicBezTo>
                    <a:cubicBezTo>
                      <a:pt x="1220676" y="275707"/>
                      <a:pt x="1214791" y="281596"/>
                      <a:pt x="1213483" y="282905"/>
                    </a:cubicBezTo>
                    <a:cubicBezTo>
                      <a:pt x="1212175" y="284214"/>
                      <a:pt x="1204327" y="288140"/>
                      <a:pt x="1204981" y="291412"/>
                    </a:cubicBezTo>
                    <a:cubicBezTo>
                      <a:pt x="1206289" y="294684"/>
                      <a:pt x="1210867" y="291412"/>
                      <a:pt x="1212829" y="291412"/>
                    </a:cubicBezTo>
                    <a:cubicBezTo>
                      <a:pt x="1214791" y="291412"/>
                      <a:pt x="1220676" y="286177"/>
                      <a:pt x="1221984" y="287486"/>
                    </a:cubicBezTo>
                    <a:cubicBezTo>
                      <a:pt x="1222638" y="288795"/>
                      <a:pt x="1221984" y="294030"/>
                      <a:pt x="1223292" y="295993"/>
                    </a:cubicBezTo>
                    <a:cubicBezTo>
                      <a:pt x="1224600" y="297956"/>
                      <a:pt x="1229832" y="305154"/>
                      <a:pt x="1226562" y="305154"/>
                    </a:cubicBezTo>
                    <a:cubicBezTo>
                      <a:pt x="1223292" y="305154"/>
                      <a:pt x="1215444" y="303845"/>
                      <a:pt x="1215444" y="305154"/>
                    </a:cubicBezTo>
                    <a:cubicBezTo>
                      <a:pt x="1215444" y="306463"/>
                      <a:pt x="1216099" y="313007"/>
                      <a:pt x="1217407" y="313661"/>
                    </a:cubicBezTo>
                    <a:cubicBezTo>
                      <a:pt x="1218714" y="314316"/>
                      <a:pt x="1224600" y="316933"/>
                      <a:pt x="1225254" y="318896"/>
                    </a:cubicBezTo>
                    <a:cubicBezTo>
                      <a:pt x="1225254" y="320860"/>
                      <a:pt x="1224600" y="322823"/>
                      <a:pt x="1225908" y="325440"/>
                    </a:cubicBezTo>
                    <a:cubicBezTo>
                      <a:pt x="1227870" y="328058"/>
                      <a:pt x="1232448" y="334602"/>
                      <a:pt x="1233756" y="336565"/>
                    </a:cubicBezTo>
                    <a:cubicBezTo>
                      <a:pt x="1235063" y="337874"/>
                      <a:pt x="1238987" y="339837"/>
                      <a:pt x="1237025" y="341146"/>
                    </a:cubicBezTo>
                    <a:cubicBezTo>
                      <a:pt x="1235063" y="343109"/>
                      <a:pt x="1228524" y="347035"/>
                      <a:pt x="1227216" y="344418"/>
                    </a:cubicBezTo>
                    <a:cubicBezTo>
                      <a:pt x="1225908" y="341146"/>
                      <a:pt x="1223946" y="336565"/>
                      <a:pt x="1222638" y="335256"/>
                    </a:cubicBezTo>
                    <a:cubicBezTo>
                      <a:pt x="1220676" y="333947"/>
                      <a:pt x="1216099" y="326095"/>
                      <a:pt x="1214791" y="324786"/>
                    </a:cubicBezTo>
                    <a:cubicBezTo>
                      <a:pt x="1213483" y="323477"/>
                      <a:pt x="1212175" y="318242"/>
                      <a:pt x="1209559" y="318896"/>
                    </a:cubicBezTo>
                    <a:cubicBezTo>
                      <a:pt x="1206943" y="318896"/>
                      <a:pt x="1200403" y="316933"/>
                      <a:pt x="1197788" y="313661"/>
                    </a:cubicBezTo>
                    <a:cubicBezTo>
                      <a:pt x="1195172" y="310389"/>
                      <a:pt x="1186670" y="297302"/>
                      <a:pt x="1180131" y="298610"/>
                    </a:cubicBezTo>
                    <a:cubicBezTo>
                      <a:pt x="1173591" y="299919"/>
                      <a:pt x="1171629" y="302537"/>
                      <a:pt x="1171629" y="305809"/>
                    </a:cubicBezTo>
                    <a:cubicBezTo>
                      <a:pt x="1171629" y="309081"/>
                      <a:pt x="1171629" y="313661"/>
                      <a:pt x="1173591" y="314970"/>
                    </a:cubicBezTo>
                    <a:cubicBezTo>
                      <a:pt x="1175553" y="316279"/>
                      <a:pt x="1179476" y="318242"/>
                      <a:pt x="1178823" y="318896"/>
                    </a:cubicBezTo>
                    <a:cubicBezTo>
                      <a:pt x="1178823" y="319551"/>
                      <a:pt x="1175553" y="320205"/>
                      <a:pt x="1175553" y="322168"/>
                    </a:cubicBezTo>
                    <a:cubicBezTo>
                      <a:pt x="1175553" y="324132"/>
                      <a:pt x="1178169" y="327403"/>
                      <a:pt x="1178169" y="330021"/>
                    </a:cubicBezTo>
                    <a:cubicBezTo>
                      <a:pt x="1178169" y="332639"/>
                      <a:pt x="1175553" y="339837"/>
                      <a:pt x="1173591" y="338528"/>
                    </a:cubicBezTo>
                    <a:cubicBezTo>
                      <a:pt x="1171629" y="337219"/>
                      <a:pt x="1170975" y="326749"/>
                      <a:pt x="1168359" y="326095"/>
                    </a:cubicBezTo>
                    <a:cubicBezTo>
                      <a:pt x="1165743" y="326095"/>
                      <a:pt x="1163127" y="329367"/>
                      <a:pt x="1163782" y="330675"/>
                    </a:cubicBezTo>
                    <a:cubicBezTo>
                      <a:pt x="1164435" y="331984"/>
                      <a:pt x="1164435" y="334602"/>
                      <a:pt x="1163782" y="335911"/>
                    </a:cubicBezTo>
                    <a:cubicBezTo>
                      <a:pt x="1163782" y="337219"/>
                      <a:pt x="1165743" y="340491"/>
                      <a:pt x="1163782" y="343109"/>
                    </a:cubicBezTo>
                    <a:cubicBezTo>
                      <a:pt x="1162474" y="346381"/>
                      <a:pt x="1155934" y="339183"/>
                      <a:pt x="1153318" y="337219"/>
                    </a:cubicBezTo>
                    <a:cubicBezTo>
                      <a:pt x="1150702" y="335256"/>
                      <a:pt x="1150048" y="330675"/>
                      <a:pt x="1150702" y="329367"/>
                    </a:cubicBezTo>
                    <a:cubicBezTo>
                      <a:pt x="1152010" y="328058"/>
                      <a:pt x="1161820" y="310389"/>
                      <a:pt x="1157242" y="313007"/>
                    </a:cubicBezTo>
                    <a:cubicBezTo>
                      <a:pt x="1152664" y="314970"/>
                      <a:pt x="1140239" y="328058"/>
                      <a:pt x="1141547" y="331330"/>
                    </a:cubicBezTo>
                    <a:cubicBezTo>
                      <a:pt x="1142855" y="334602"/>
                      <a:pt x="1148086" y="343763"/>
                      <a:pt x="1146778" y="344418"/>
                    </a:cubicBezTo>
                    <a:cubicBezTo>
                      <a:pt x="1145471" y="345072"/>
                      <a:pt x="1130429" y="353579"/>
                      <a:pt x="1128468" y="355542"/>
                    </a:cubicBezTo>
                    <a:cubicBezTo>
                      <a:pt x="1126506" y="356851"/>
                      <a:pt x="1131084" y="364049"/>
                      <a:pt x="1131737" y="366012"/>
                    </a:cubicBezTo>
                    <a:cubicBezTo>
                      <a:pt x="1132392" y="368630"/>
                      <a:pt x="1131084" y="377791"/>
                      <a:pt x="1131737" y="379755"/>
                    </a:cubicBezTo>
                    <a:cubicBezTo>
                      <a:pt x="1131737" y="381718"/>
                      <a:pt x="1134353" y="382372"/>
                      <a:pt x="1136315" y="384335"/>
                    </a:cubicBezTo>
                    <a:cubicBezTo>
                      <a:pt x="1138277" y="386299"/>
                      <a:pt x="1144163" y="393497"/>
                      <a:pt x="1145471" y="394806"/>
                    </a:cubicBezTo>
                    <a:cubicBezTo>
                      <a:pt x="1146778" y="396114"/>
                      <a:pt x="1157896" y="397423"/>
                      <a:pt x="1157896" y="400695"/>
                    </a:cubicBezTo>
                    <a:cubicBezTo>
                      <a:pt x="1157896" y="403967"/>
                      <a:pt x="1144817" y="398078"/>
                      <a:pt x="1142201" y="396769"/>
                    </a:cubicBezTo>
                    <a:cubicBezTo>
                      <a:pt x="1139585" y="396114"/>
                      <a:pt x="1134353" y="390225"/>
                      <a:pt x="1130429" y="388916"/>
                    </a:cubicBezTo>
                    <a:cubicBezTo>
                      <a:pt x="1127160" y="388262"/>
                      <a:pt x="1127814" y="395460"/>
                      <a:pt x="1127160" y="399386"/>
                    </a:cubicBezTo>
                    <a:cubicBezTo>
                      <a:pt x="1126506" y="403313"/>
                      <a:pt x="1127160" y="423599"/>
                      <a:pt x="1127160" y="426216"/>
                    </a:cubicBezTo>
                    <a:cubicBezTo>
                      <a:pt x="1126506" y="428834"/>
                      <a:pt x="1111465" y="448466"/>
                      <a:pt x="1106233" y="450429"/>
                    </a:cubicBezTo>
                    <a:cubicBezTo>
                      <a:pt x="1101001" y="452392"/>
                      <a:pt x="1114080" y="427525"/>
                      <a:pt x="1116043" y="425562"/>
                    </a:cubicBezTo>
                    <a:cubicBezTo>
                      <a:pt x="1117350" y="423599"/>
                      <a:pt x="1116043" y="419672"/>
                      <a:pt x="1116696" y="415092"/>
                    </a:cubicBezTo>
                    <a:cubicBezTo>
                      <a:pt x="1116696" y="410511"/>
                      <a:pt x="1120620" y="407239"/>
                      <a:pt x="1120620" y="404621"/>
                    </a:cubicBezTo>
                    <a:cubicBezTo>
                      <a:pt x="1120620" y="402004"/>
                      <a:pt x="1119312" y="397423"/>
                      <a:pt x="1118004" y="393497"/>
                    </a:cubicBezTo>
                    <a:cubicBezTo>
                      <a:pt x="1116696" y="389570"/>
                      <a:pt x="1124544" y="384990"/>
                      <a:pt x="1125198" y="382372"/>
                    </a:cubicBezTo>
                    <a:cubicBezTo>
                      <a:pt x="1125198" y="379755"/>
                      <a:pt x="1120620" y="377791"/>
                      <a:pt x="1117350" y="373865"/>
                    </a:cubicBezTo>
                    <a:cubicBezTo>
                      <a:pt x="1114080" y="369939"/>
                      <a:pt x="1116696" y="362741"/>
                      <a:pt x="1117350" y="356851"/>
                    </a:cubicBezTo>
                    <a:cubicBezTo>
                      <a:pt x="1118004" y="350962"/>
                      <a:pt x="1119966" y="336565"/>
                      <a:pt x="1118658" y="331330"/>
                    </a:cubicBezTo>
                    <a:cubicBezTo>
                      <a:pt x="1117350" y="326749"/>
                      <a:pt x="1114735" y="315624"/>
                      <a:pt x="1110157" y="316279"/>
                    </a:cubicBezTo>
                    <a:cubicBezTo>
                      <a:pt x="1106887" y="316279"/>
                      <a:pt x="1104925" y="320205"/>
                      <a:pt x="1104925" y="322823"/>
                    </a:cubicBezTo>
                    <a:cubicBezTo>
                      <a:pt x="1104925" y="325440"/>
                      <a:pt x="1108849" y="335911"/>
                      <a:pt x="1106233" y="336565"/>
                    </a:cubicBezTo>
                    <a:cubicBezTo>
                      <a:pt x="1103617" y="337219"/>
                      <a:pt x="1100347" y="332639"/>
                      <a:pt x="1099039" y="335256"/>
                    </a:cubicBezTo>
                    <a:cubicBezTo>
                      <a:pt x="1098386" y="337874"/>
                      <a:pt x="1099039" y="347690"/>
                      <a:pt x="1096424" y="351616"/>
                    </a:cubicBezTo>
                    <a:cubicBezTo>
                      <a:pt x="1093154" y="355542"/>
                      <a:pt x="1088576" y="354888"/>
                      <a:pt x="1087922" y="358814"/>
                    </a:cubicBezTo>
                    <a:cubicBezTo>
                      <a:pt x="1087268" y="362741"/>
                      <a:pt x="1084652" y="374520"/>
                      <a:pt x="1086614" y="377791"/>
                    </a:cubicBezTo>
                    <a:cubicBezTo>
                      <a:pt x="1088576" y="381063"/>
                      <a:pt x="1091192" y="386953"/>
                      <a:pt x="1095116" y="388262"/>
                    </a:cubicBezTo>
                    <a:cubicBezTo>
                      <a:pt x="1099039" y="388916"/>
                      <a:pt x="1110157" y="388262"/>
                      <a:pt x="1108849" y="391534"/>
                    </a:cubicBezTo>
                    <a:cubicBezTo>
                      <a:pt x="1107541" y="394151"/>
                      <a:pt x="1100347" y="394806"/>
                      <a:pt x="1097731" y="394151"/>
                    </a:cubicBezTo>
                    <a:cubicBezTo>
                      <a:pt x="1095116" y="393497"/>
                      <a:pt x="1085960" y="390225"/>
                      <a:pt x="1086614" y="392842"/>
                    </a:cubicBezTo>
                    <a:cubicBezTo>
                      <a:pt x="1087268" y="395460"/>
                      <a:pt x="1085960" y="403967"/>
                      <a:pt x="1086614" y="409202"/>
                    </a:cubicBezTo>
                    <a:cubicBezTo>
                      <a:pt x="1086614" y="414437"/>
                      <a:pt x="1080729" y="429488"/>
                      <a:pt x="1078113" y="430143"/>
                    </a:cubicBezTo>
                    <a:cubicBezTo>
                      <a:pt x="1075497" y="430143"/>
                      <a:pt x="1080729" y="413783"/>
                      <a:pt x="1080729" y="413129"/>
                    </a:cubicBezTo>
                    <a:cubicBezTo>
                      <a:pt x="1080729" y="412474"/>
                      <a:pt x="1077459" y="403967"/>
                      <a:pt x="1079421" y="402004"/>
                    </a:cubicBezTo>
                    <a:cubicBezTo>
                      <a:pt x="1080729" y="400041"/>
                      <a:pt x="1085960" y="386299"/>
                      <a:pt x="1083998" y="384335"/>
                    </a:cubicBezTo>
                    <a:cubicBezTo>
                      <a:pt x="1082037" y="383027"/>
                      <a:pt x="1076805" y="379755"/>
                      <a:pt x="1077459" y="376483"/>
                    </a:cubicBezTo>
                    <a:cubicBezTo>
                      <a:pt x="1078113" y="373211"/>
                      <a:pt x="1078767" y="364704"/>
                      <a:pt x="1078767" y="362741"/>
                    </a:cubicBezTo>
                    <a:cubicBezTo>
                      <a:pt x="1078767" y="360777"/>
                      <a:pt x="1082690" y="353579"/>
                      <a:pt x="1078113" y="352270"/>
                    </a:cubicBezTo>
                    <a:cubicBezTo>
                      <a:pt x="1073535" y="351616"/>
                      <a:pt x="1068303" y="358160"/>
                      <a:pt x="1063726" y="360123"/>
                    </a:cubicBezTo>
                    <a:cubicBezTo>
                      <a:pt x="1059148" y="362086"/>
                      <a:pt x="1049339" y="364704"/>
                      <a:pt x="1047377" y="366667"/>
                    </a:cubicBezTo>
                    <a:cubicBezTo>
                      <a:pt x="1045414" y="368630"/>
                      <a:pt x="1041491" y="370593"/>
                      <a:pt x="1040837" y="375828"/>
                    </a:cubicBezTo>
                    <a:cubicBezTo>
                      <a:pt x="1040183" y="381063"/>
                      <a:pt x="1036259" y="387607"/>
                      <a:pt x="1035605" y="394151"/>
                    </a:cubicBezTo>
                    <a:cubicBezTo>
                      <a:pt x="1035605" y="400041"/>
                      <a:pt x="1032335" y="404621"/>
                      <a:pt x="1035605" y="407239"/>
                    </a:cubicBezTo>
                    <a:cubicBezTo>
                      <a:pt x="1038875" y="409857"/>
                      <a:pt x="1049992" y="399386"/>
                      <a:pt x="1050647" y="402004"/>
                    </a:cubicBezTo>
                    <a:cubicBezTo>
                      <a:pt x="1051300" y="404621"/>
                      <a:pt x="1055878" y="409857"/>
                      <a:pt x="1053916" y="409857"/>
                    </a:cubicBezTo>
                    <a:cubicBezTo>
                      <a:pt x="1052608" y="409857"/>
                      <a:pt x="1042799" y="411820"/>
                      <a:pt x="1042145" y="413783"/>
                    </a:cubicBezTo>
                    <a:cubicBezTo>
                      <a:pt x="1042145" y="415746"/>
                      <a:pt x="1038221" y="421636"/>
                      <a:pt x="1040837" y="423599"/>
                    </a:cubicBezTo>
                    <a:cubicBezTo>
                      <a:pt x="1043453" y="426216"/>
                      <a:pt x="1045414" y="426216"/>
                      <a:pt x="1047377" y="429488"/>
                    </a:cubicBezTo>
                    <a:cubicBezTo>
                      <a:pt x="1049339" y="432760"/>
                      <a:pt x="1048684" y="439958"/>
                      <a:pt x="1053916" y="438650"/>
                    </a:cubicBezTo>
                    <a:cubicBezTo>
                      <a:pt x="1058494" y="437995"/>
                      <a:pt x="1065688" y="434069"/>
                      <a:pt x="1068303" y="436032"/>
                    </a:cubicBezTo>
                    <a:cubicBezTo>
                      <a:pt x="1071573" y="437995"/>
                      <a:pt x="1072881" y="440613"/>
                      <a:pt x="1074843" y="443885"/>
                    </a:cubicBezTo>
                    <a:cubicBezTo>
                      <a:pt x="1076151" y="447157"/>
                      <a:pt x="1074843" y="450429"/>
                      <a:pt x="1076151" y="453046"/>
                    </a:cubicBezTo>
                    <a:cubicBezTo>
                      <a:pt x="1077459" y="455664"/>
                      <a:pt x="1086614" y="462208"/>
                      <a:pt x="1082690" y="463516"/>
                    </a:cubicBezTo>
                    <a:cubicBezTo>
                      <a:pt x="1078767" y="464171"/>
                      <a:pt x="1073535" y="460899"/>
                      <a:pt x="1072227" y="462208"/>
                    </a:cubicBezTo>
                    <a:cubicBezTo>
                      <a:pt x="1070919" y="463516"/>
                      <a:pt x="1065688" y="466134"/>
                      <a:pt x="1065033" y="462208"/>
                    </a:cubicBezTo>
                    <a:cubicBezTo>
                      <a:pt x="1065033" y="458281"/>
                      <a:pt x="1070265" y="448466"/>
                      <a:pt x="1067649" y="446502"/>
                    </a:cubicBezTo>
                    <a:cubicBezTo>
                      <a:pt x="1065033" y="444539"/>
                      <a:pt x="1061764" y="444539"/>
                      <a:pt x="1058494" y="445194"/>
                    </a:cubicBezTo>
                    <a:cubicBezTo>
                      <a:pt x="1055224" y="445848"/>
                      <a:pt x="1046069" y="443230"/>
                      <a:pt x="1043453" y="441267"/>
                    </a:cubicBezTo>
                    <a:cubicBezTo>
                      <a:pt x="1040837" y="439304"/>
                      <a:pt x="1041491" y="430797"/>
                      <a:pt x="1038221" y="428179"/>
                    </a:cubicBezTo>
                    <a:cubicBezTo>
                      <a:pt x="1034951" y="425562"/>
                      <a:pt x="1029065" y="421636"/>
                      <a:pt x="1029720" y="418364"/>
                    </a:cubicBezTo>
                    <a:cubicBezTo>
                      <a:pt x="1029720" y="415092"/>
                      <a:pt x="1029720" y="409202"/>
                      <a:pt x="1028412" y="409202"/>
                    </a:cubicBezTo>
                    <a:cubicBezTo>
                      <a:pt x="1027104" y="409202"/>
                      <a:pt x="1021218" y="412474"/>
                      <a:pt x="1014024" y="415092"/>
                    </a:cubicBezTo>
                    <a:cubicBezTo>
                      <a:pt x="1006831" y="417709"/>
                      <a:pt x="1002907" y="417709"/>
                      <a:pt x="1004215" y="422944"/>
                    </a:cubicBezTo>
                    <a:cubicBezTo>
                      <a:pt x="1005523" y="428179"/>
                      <a:pt x="1006177" y="432106"/>
                      <a:pt x="1010755" y="434069"/>
                    </a:cubicBezTo>
                    <a:cubicBezTo>
                      <a:pt x="1015332" y="436032"/>
                      <a:pt x="1018602" y="441922"/>
                      <a:pt x="1023180" y="445194"/>
                    </a:cubicBezTo>
                    <a:cubicBezTo>
                      <a:pt x="1027758" y="447811"/>
                      <a:pt x="1032335" y="447157"/>
                      <a:pt x="1037567" y="449120"/>
                    </a:cubicBezTo>
                    <a:cubicBezTo>
                      <a:pt x="1042799" y="450429"/>
                      <a:pt x="1046722" y="455664"/>
                      <a:pt x="1044107" y="456973"/>
                    </a:cubicBezTo>
                    <a:cubicBezTo>
                      <a:pt x="1041491" y="458281"/>
                      <a:pt x="1029720" y="453701"/>
                      <a:pt x="1028412" y="454355"/>
                    </a:cubicBezTo>
                    <a:cubicBezTo>
                      <a:pt x="1027104" y="455009"/>
                      <a:pt x="1023834" y="458281"/>
                      <a:pt x="1025142" y="460899"/>
                    </a:cubicBezTo>
                    <a:cubicBezTo>
                      <a:pt x="1026450" y="462862"/>
                      <a:pt x="1028412" y="467443"/>
                      <a:pt x="1026450" y="467443"/>
                    </a:cubicBezTo>
                    <a:cubicBezTo>
                      <a:pt x="1024488" y="467443"/>
                      <a:pt x="1015986" y="457627"/>
                      <a:pt x="1015986" y="459590"/>
                    </a:cubicBezTo>
                    <a:cubicBezTo>
                      <a:pt x="1015986" y="461553"/>
                      <a:pt x="1015986" y="474641"/>
                      <a:pt x="1013371" y="471369"/>
                    </a:cubicBezTo>
                    <a:cubicBezTo>
                      <a:pt x="1010755" y="468097"/>
                      <a:pt x="1010755" y="449120"/>
                      <a:pt x="1006831" y="448466"/>
                    </a:cubicBezTo>
                    <a:cubicBezTo>
                      <a:pt x="1002907" y="447157"/>
                      <a:pt x="999637" y="447811"/>
                      <a:pt x="998983" y="445194"/>
                    </a:cubicBezTo>
                    <a:cubicBezTo>
                      <a:pt x="998330" y="442576"/>
                      <a:pt x="999637" y="433415"/>
                      <a:pt x="998983" y="432760"/>
                    </a:cubicBezTo>
                    <a:cubicBezTo>
                      <a:pt x="997675" y="432106"/>
                      <a:pt x="988520" y="428179"/>
                      <a:pt x="987866" y="429488"/>
                    </a:cubicBezTo>
                    <a:cubicBezTo>
                      <a:pt x="987866" y="430797"/>
                      <a:pt x="984596" y="434069"/>
                      <a:pt x="985904" y="436687"/>
                    </a:cubicBezTo>
                    <a:cubicBezTo>
                      <a:pt x="987212" y="439304"/>
                      <a:pt x="988520" y="445848"/>
                      <a:pt x="988520" y="447157"/>
                    </a:cubicBezTo>
                    <a:cubicBezTo>
                      <a:pt x="988520" y="448466"/>
                      <a:pt x="985904" y="453046"/>
                      <a:pt x="984596" y="456318"/>
                    </a:cubicBezTo>
                    <a:cubicBezTo>
                      <a:pt x="983288" y="459590"/>
                      <a:pt x="980673" y="463516"/>
                      <a:pt x="980018" y="464825"/>
                    </a:cubicBezTo>
                    <a:cubicBezTo>
                      <a:pt x="980018" y="466134"/>
                      <a:pt x="976749" y="467443"/>
                      <a:pt x="978057" y="470060"/>
                    </a:cubicBezTo>
                    <a:cubicBezTo>
                      <a:pt x="978711" y="472678"/>
                      <a:pt x="983942" y="475950"/>
                      <a:pt x="985250" y="477913"/>
                    </a:cubicBezTo>
                    <a:cubicBezTo>
                      <a:pt x="986558" y="479876"/>
                      <a:pt x="985904" y="480531"/>
                      <a:pt x="985904" y="483148"/>
                    </a:cubicBezTo>
                    <a:cubicBezTo>
                      <a:pt x="985904" y="485766"/>
                      <a:pt x="991136" y="491001"/>
                      <a:pt x="990482" y="492964"/>
                    </a:cubicBezTo>
                    <a:cubicBezTo>
                      <a:pt x="990482" y="494927"/>
                      <a:pt x="988520" y="495582"/>
                      <a:pt x="986558" y="496236"/>
                    </a:cubicBezTo>
                    <a:cubicBezTo>
                      <a:pt x="984596" y="496236"/>
                      <a:pt x="980018" y="492310"/>
                      <a:pt x="979365" y="494273"/>
                    </a:cubicBezTo>
                    <a:cubicBezTo>
                      <a:pt x="978711" y="496236"/>
                      <a:pt x="978711" y="498199"/>
                      <a:pt x="975441" y="499508"/>
                    </a:cubicBezTo>
                    <a:cubicBezTo>
                      <a:pt x="972171" y="500162"/>
                      <a:pt x="970209" y="500162"/>
                      <a:pt x="967593" y="500817"/>
                    </a:cubicBezTo>
                    <a:cubicBezTo>
                      <a:pt x="964977" y="501471"/>
                      <a:pt x="959092" y="501471"/>
                      <a:pt x="959746" y="504089"/>
                    </a:cubicBezTo>
                    <a:cubicBezTo>
                      <a:pt x="959746" y="506706"/>
                      <a:pt x="963669" y="507361"/>
                      <a:pt x="962362" y="511287"/>
                    </a:cubicBezTo>
                    <a:cubicBezTo>
                      <a:pt x="960400" y="515213"/>
                      <a:pt x="954514" y="519794"/>
                      <a:pt x="953206" y="525029"/>
                    </a:cubicBezTo>
                    <a:cubicBezTo>
                      <a:pt x="951898" y="530264"/>
                      <a:pt x="954514" y="529610"/>
                      <a:pt x="955822" y="532227"/>
                    </a:cubicBezTo>
                    <a:cubicBezTo>
                      <a:pt x="956476" y="534845"/>
                      <a:pt x="950590" y="537462"/>
                      <a:pt x="952552" y="541389"/>
                    </a:cubicBezTo>
                    <a:cubicBezTo>
                      <a:pt x="954514" y="545315"/>
                      <a:pt x="961054" y="542043"/>
                      <a:pt x="963669" y="540734"/>
                    </a:cubicBezTo>
                    <a:cubicBezTo>
                      <a:pt x="965632" y="539426"/>
                      <a:pt x="970863" y="539426"/>
                      <a:pt x="971517" y="540734"/>
                    </a:cubicBezTo>
                    <a:cubicBezTo>
                      <a:pt x="972171" y="541389"/>
                      <a:pt x="978711" y="545315"/>
                      <a:pt x="977403" y="547933"/>
                    </a:cubicBezTo>
                    <a:cubicBezTo>
                      <a:pt x="976095" y="549896"/>
                      <a:pt x="970863" y="545315"/>
                      <a:pt x="966285" y="547933"/>
                    </a:cubicBezTo>
                    <a:cubicBezTo>
                      <a:pt x="961708" y="550550"/>
                      <a:pt x="957130" y="555131"/>
                      <a:pt x="957130" y="555785"/>
                    </a:cubicBezTo>
                    <a:cubicBezTo>
                      <a:pt x="957130" y="557094"/>
                      <a:pt x="961708" y="561021"/>
                      <a:pt x="966285" y="562329"/>
                    </a:cubicBezTo>
                    <a:cubicBezTo>
                      <a:pt x="970209" y="563638"/>
                      <a:pt x="980673" y="564947"/>
                      <a:pt x="978057" y="566910"/>
                    </a:cubicBezTo>
                    <a:cubicBezTo>
                      <a:pt x="975441" y="568873"/>
                      <a:pt x="963669" y="565601"/>
                      <a:pt x="960400" y="564947"/>
                    </a:cubicBezTo>
                    <a:cubicBezTo>
                      <a:pt x="957130" y="564292"/>
                      <a:pt x="951898" y="561021"/>
                      <a:pt x="951244" y="562984"/>
                    </a:cubicBezTo>
                    <a:cubicBezTo>
                      <a:pt x="950590" y="564947"/>
                      <a:pt x="942089" y="572145"/>
                      <a:pt x="942089" y="572145"/>
                    </a:cubicBezTo>
                    <a:cubicBezTo>
                      <a:pt x="941435" y="573454"/>
                      <a:pt x="942089" y="576071"/>
                      <a:pt x="944705" y="576071"/>
                    </a:cubicBezTo>
                    <a:cubicBezTo>
                      <a:pt x="947320" y="576071"/>
                      <a:pt x="953860" y="576071"/>
                      <a:pt x="955822" y="576726"/>
                    </a:cubicBezTo>
                    <a:cubicBezTo>
                      <a:pt x="957784" y="577380"/>
                      <a:pt x="955822" y="580652"/>
                      <a:pt x="959092" y="581961"/>
                    </a:cubicBezTo>
                    <a:cubicBezTo>
                      <a:pt x="962362" y="583270"/>
                      <a:pt x="971517" y="585887"/>
                      <a:pt x="969555" y="587850"/>
                    </a:cubicBezTo>
                    <a:cubicBezTo>
                      <a:pt x="967593" y="589814"/>
                      <a:pt x="961054" y="587850"/>
                      <a:pt x="959092" y="587196"/>
                    </a:cubicBezTo>
                    <a:cubicBezTo>
                      <a:pt x="957784" y="586542"/>
                      <a:pt x="951898" y="580652"/>
                      <a:pt x="949283" y="580652"/>
                    </a:cubicBezTo>
                    <a:cubicBezTo>
                      <a:pt x="946667" y="580652"/>
                      <a:pt x="941435" y="581961"/>
                      <a:pt x="939473" y="583270"/>
                    </a:cubicBezTo>
                    <a:cubicBezTo>
                      <a:pt x="937511" y="584579"/>
                      <a:pt x="934241" y="592431"/>
                      <a:pt x="931626" y="591777"/>
                    </a:cubicBezTo>
                    <a:cubicBezTo>
                      <a:pt x="929010" y="591122"/>
                      <a:pt x="930318" y="583270"/>
                      <a:pt x="927702" y="583270"/>
                    </a:cubicBezTo>
                    <a:cubicBezTo>
                      <a:pt x="925086" y="583270"/>
                      <a:pt x="923124" y="587850"/>
                      <a:pt x="918546" y="589814"/>
                    </a:cubicBezTo>
                    <a:cubicBezTo>
                      <a:pt x="913969" y="592431"/>
                      <a:pt x="907429" y="594394"/>
                      <a:pt x="906121" y="596358"/>
                    </a:cubicBezTo>
                    <a:cubicBezTo>
                      <a:pt x="904813" y="598321"/>
                      <a:pt x="901543" y="602901"/>
                      <a:pt x="900889" y="604865"/>
                    </a:cubicBezTo>
                    <a:cubicBezTo>
                      <a:pt x="900235" y="606173"/>
                      <a:pt x="896311" y="612717"/>
                      <a:pt x="896311" y="614026"/>
                    </a:cubicBezTo>
                    <a:cubicBezTo>
                      <a:pt x="896311" y="615335"/>
                      <a:pt x="904159" y="614026"/>
                      <a:pt x="903505" y="615989"/>
                    </a:cubicBezTo>
                    <a:cubicBezTo>
                      <a:pt x="903505" y="617952"/>
                      <a:pt x="902197" y="621224"/>
                      <a:pt x="900235" y="620570"/>
                    </a:cubicBezTo>
                    <a:cubicBezTo>
                      <a:pt x="898273" y="620570"/>
                      <a:pt x="892388" y="619916"/>
                      <a:pt x="892388" y="621879"/>
                    </a:cubicBezTo>
                    <a:cubicBezTo>
                      <a:pt x="892388" y="623842"/>
                      <a:pt x="896311" y="625151"/>
                      <a:pt x="896966" y="628423"/>
                    </a:cubicBezTo>
                    <a:cubicBezTo>
                      <a:pt x="897619" y="631695"/>
                      <a:pt x="893696" y="637584"/>
                      <a:pt x="896966" y="638238"/>
                    </a:cubicBezTo>
                    <a:cubicBezTo>
                      <a:pt x="900235" y="638238"/>
                      <a:pt x="910045" y="634966"/>
                      <a:pt x="912661" y="633658"/>
                    </a:cubicBezTo>
                    <a:cubicBezTo>
                      <a:pt x="915930" y="633003"/>
                      <a:pt x="919854" y="632349"/>
                      <a:pt x="921162" y="631040"/>
                    </a:cubicBezTo>
                    <a:cubicBezTo>
                      <a:pt x="922470" y="629731"/>
                      <a:pt x="927702" y="621879"/>
                      <a:pt x="930971" y="622533"/>
                    </a:cubicBezTo>
                    <a:cubicBezTo>
                      <a:pt x="934241" y="623842"/>
                      <a:pt x="938819" y="625151"/>
                      <a:pt x="937511" y="626459"/>
                    </a:cubicBezTo>
                    <a:cubicBezTo>
                      <a:pt x="936203" y="627768"/>
                      <a:pt x="929010" y="633658"/>
                      <a:pt x="932934" y="633658"/>
                    </a:cubicBezTo>
                    <a:cubicBezTo>
                      <a:pt x="936857" y="633658"/>
                      <a:pt x="949283" y="630386"/>
                      <a:pt x="951244" y="627768"/>
                    </a:cubicBezTo>
                    <a:cubicBezTo>
                      <a:pt x="953206" y="625151"/>
                      <a:pt x="954514" y="619916"/>
                      <a:pt x="959092" y="618607"/>
                    </a:cubicBezTo>
                    <a:cubicBezTo>
                      <a:pt x="963016" y="617298"/>
                      <a:pt x="968247" y="612717"/>
                      <a:pt x="968247" y="614680"/>
                    </a:cubicBezTo>
                    <a:cubicBezTo>
                      <a:pt x="968247" y="615989"/>
                      <a:pt x="964977" y="621879"/>
                      <a:pt x="965632" y="623188"/>
                    </a:cubicBezTo>
                    <a:cubicBezTo>
                      <a:pt x="966285" y="624496"/>
                      <a:pt x="968901" y="625805"/>
                      <a:pt x="974787" y="627114"/>
                    </a:cubicBezTo>
                    <a:cubicBezTo>
                      <a:pt x="980673" y="628423"/>
                      <a:pt x="981981" y="633003"/>
                      <a:pt x="987212" y="633003"/>
                    </a:cubicBezTo>
                    <a:cubicBezTo>
                      <a:pt x="991790" y="633003"/>
                      <a:pt x="992444" y="636930"/>
                      <a:pt x="989174" y="636275"/>
                    </a:cubicBezTo>
                    <a:cubicBezTo>
                      <a:pt x="985904" y="636275"/>
                      <a:pt x="973479" y="631040"/>
                      <a:pt x="971517" y="631040"/>
                    </a:cubicBezTo>
                    <a:cubicBezTo>
                      <a:pt x="969555" y="631040"/>
                      <a:pt x="963669" y="629077"/>
                      <a:pt x="962362" y="630386"/>
                    </a:cubicBezTo>
                    <a:cubicBezTo>
                      <a:pt x="961054" y="631695"/>
                      <a:pt x="954514" y="635621"/>
                      <a:pt x="957130" y="636930"/>
                    </a:cubicBezTo>
                    <a:cubicBezTo>
                      <a:pt x="959746" y="638238"/>
                      <a:pt x="975441" y="646091"/>
                      <a:pt x="972171" y="646746"/>
                    </a:cubicBezTo>
                    <a:cubicBezTo>
                      <a:pt x="968901" y="646746"/>
                      <a:pt x="955168" y="638893"/>
                      <a:pt x="954514" y="641510"/>
                    </a:cubicBezTo>
                    <a:cubicBezTo>
                      <a:pt x="953860" y="643474"/>
                      <a:pt x="950590" y="646746"/>
                      <a:pt x="952552" y="650017"/>
                    </a:cubicBezTo>
                    <a:cubicBezTo>
                      <a:pt x="954514" y="653289"/>
                      <a:pt x="955822" y="659833"/>
                      <a:pt x="958438" y="661142"/>
                    </a:cubicBezTo>
                    <a:cubicBezTo>
                      <a:pt x="961054" y="662451"/>
                      <a:pt x="963669" y="666377"/>
                      <a:pt x="963016" y="667032"/>
                    </a:cubicBezTo>
                    <a:cubicBezTo>
                      <a:pt x="963016" y="667686"/>
                      <a:pt x="961054" y="669649"/>
                      <a:pt x="961708" y="672921"/>
                    </a:cubicBezTo>
                    <a:cubicBezTo>
                      <a:pt x="962362" y="676193"/>
                      <a:pt x="961708" y="680774"/>
                      <a:pt x="959746" y="681428"/>
                    </a:cubicBezTo>
                    <a:cubicBezTo>
                      <a:pt x="958438" y="681428"/>
                      <a:pt x="957130" y="670958"/>
                      <a:pt x="957130" y="669649"/>
                    </a:cubicBezTo>
                    <a:cubicBezTo>
                      <a:pt x="957130" y="668340"/>
                      <a:pt x="953206" y="661796"/>
                      <a:pt x="951898" y="659179"/>
                    </a:cubicBezTo>
                    <a:cubicBezTo>
                      <a:pt x="950590" y="656561"/>
                      <a:pt x="948628" y="648709"/>
                      <a:pt x="945359" y="647400"/>
                    </a:cubicBezTo>
                    <a:cubicBezTo>
                      <a:pt x="942089" y="646091"/>
                      <a:pt x="937511" y="648054"/>
                      <a:pt x="936857" y="649363"/>
                    </a:cubicBezTo>
                    <a:cubicBezTo>
                      <a:pt x="936203" y="650672"/>
                      <a:pt x="929664" y="653944"/>
                      <a:pt x="929010" y="653944"/>
                    </a:cubicBezTo>
                    <a:cubicBezTo>
                      <a:pt x="927702" y="653944"/>
                      <a:pt x="919854" y="657216"/>
                      <a:pt x="921162" y="655253"/>
                    </a:cubicBezTo>
                    <a:cubicBezTo>
                      <a:pt x="922470" y="653289"/>
                      <a:pt x="926394" y="648054"/>
                      <a:pt x="924432" y="646746"/>
                    </a:cubicBezTo>
                    <a:cubicBezTo>
                      <a:pt x="921816" y="645437"/>
                      <a:pt x="921162" y="642819"/>
                      <a:pt x="913969" y="642819"/>
                    </a:cubicBezTo>
                    <a:cubicBezTo>
                      <a:pt x="906775" y="642819"/>
                      <a:pt x="906775" y="642819"/>
                      <a:pt x="901543" y="644128"/>
                    </a:cubicBezTo>
                    <a:cubicBezTo>
                      <a:pt x="896311" y="645437"/>
                      <a:pt x="896311" y="649363"/>
                      <a:pt x="893042" y="650017"/>
                    </a:cubicBezTo>
                    <a:cubicBezTo>
                      <a:pt x="889772" y="650672"/>
                      <a:pt x="884540" y="651326"/>
                      <a:pt x="884540" y="653289"/>
                    </a:cubicBezTo>
                    <a:cubicBezTo>
                      <a:pt x="884540" y="655253"/>
                      <a:pt x="883886" y="657216"/>
                      <a:pt x="889772" y="659833"/>
                    </a:cubicBezTo>
                    <a:cubicBezTo>
                      <a:pt x="896311" y="662451"/>
                      <a:pt x="900235" y="661796"/>
                      <a:pt x="904813" y="665723"/>
                    </a:cubicBezTo>
                    <a:cubicBezTo>
                      <a:pt x="909391" y="669649"/>
                      <a:pt x="908737" y="670304"/>
                      <a:pt x="910045" y="674230"/>
                    </a:cubicBezTo>
                    <a:cubicBezTo>
                      <a:pt x="911353" y="678156"/>
                      <a:pt x="914622" y="682737"/>
                      <a:pt x="916585" y="684700"/>
                    </a:cubicBezTo>
                    <a:cubicBezTo>
                      <a:pt x="918546" y="686009"/>
                      <a:pt x="927048" y="688626"/>
                      <a:pt x="924432" y="689935"/>
                    </a:cubicBezTo>
                    <a:cubicBezTo>
                      <a:pt x="921816" y="691244"/>
                      <a:pt x="913315" y="686009"/>
                      <a:pt x="911353" y="686009"/>
                    </a:cubicBezTo>
                    <a:cubicBezTo>
                      <a:pt x="908737" y="686009"/>
                      <a:pt x="907429" y="688626"/>
                      <a:pt x="904159" y="688626"/>
                    </a:cubicBezTo>
                    <a:cubicBezTo>
                      <a:pt x="900889" y="688626"/>
                      <a:pt x="897619" y="688626"/>
                      <a:pt x="896311" y="689935"/>
                    </a:cubicBezTo>
                    <a:cubicBezTo>
                      <a:pt x="895003" y="691244"/>
                      <a:pt x="893042" y="693862"/>
                      <a:pt x="891080" y="696479"/>
                    </a:cubicBezTo>
                    <a:cubicBezTo>
                      <a:pt x="889118" y="699097"/>
                      <a:pt x="887156" y="700405"/>
                      <a:pt x="889118" y="701714"/>
                    </a:cubicBezTo>
                    <a:cubicBezTo>
                      <a:pt x="891080" y="703023"/>
                      <a:pt x="894350" y="700405"/>
                      <a:pt x="898273" y="698442"/>
                    </a:cubicBezTo>
                    <a:cubicBezTo>
                      <a:pt x="902197" y="696479"/>
                      <a:pt x="898927" y="693862"/>
                      <a:pt x="902197" y="696479"/>
                    </a:cubicBezTo>
                    <a:cubicBezTo>
                      <a:pt x="905467" y="699097"/>
                      <a:pt x="906121" y="703023"/>
                      <a:pt x="909391" y="703677"/>
                    </a:cubicBezTo>
                    <a:cubicBezTo>
                      <a:pt x="912661" y="703677"/>
                      <a:pt x="919854" y="701714"/>
                      <a:pt x="919854" y="703677"/>
                    </a:cubicBezTo>
                    <a:cubicBezTo>
                      <a:pt x="919854" y="705641"/>
                      <a:pt x="917238" y="708258"/>
                      <a:pt x="915277" y="708258"/>
                    </a:cubicBezTo>
                    <a:cubicBezTo>
                      <a:pt x="913315" y="708258"/>
                      <a:pt x="904159" y="704986"/>
                      <a:pt x="902197" y="704986"/>
                    </a:cubicBezTo>
                    <a:cubicBezTo>
                      <a:pt x="900235" y="704986"/>
                      <a:pt x="896966" y="704986"/>
                      <a:pt x="896966" y="709567"/>
                    </a:cubicBezTo>
                    <a:cubicBezTo>
                      <a:pt x="896966" y="714148"/>
                      <a:pt x="900889" y="714802"/>
                      <a:pt x="903505" y="716765"/>
                    </a:cubicBezTo>
                    <a:cubicBezTo>
                      <a:pt x="906121" y="718074"/>
                      <a:pt x="904813" y="720037"/>
                      <a:pt x="904159" y="722000"/>
                    </a:cubicBezTo>
                    <a:cubicBezTo>
                      <a:pt x="904159" y="723309"/>
                      <a:pt x="908083" y="725272"/>
                      <a:pt x="908083" y="726581"/>
                    </a:cubicBezTo>
                    <a:cubicBezTo>
                      <a:pt x="908083" y="727890"/>
                      <a:pt x="904813" y="727890"/>
                      <a:pt x="904159" y="729853"/>
                    </a:cubicBezTo>
                    <a:cubicBezTo>
                      <a:pt x="903505" y="732471"/>
                      <a:pt x="906121" y="734434"/>
                      <a:pt x="904159" y="735088"/>
                    </a:cubicBezTo>
                    <a:cubicBezTo>
                      <a:pt x="901543" y="735742"/>
                      <a:pt x="896966" y="730507"/>
                      <a:pt x="896311" y="729199"/>
                    </a:cubicBezTo>
                    <a:cubicBezTo>
                      <a:pt x="895658" y="728544"/>
                      <a:pt x="887810" y="714802"/>
                      <a:pt x="889118" y="719383"/>
                    </a:cubicBezTo>
                    <a:cubicBezTo>
                      <a:pt x="890426" y="723963"/>
                      <a:pt x="892388" y="729853"/>
                      <a:pt x="891734" y="732471"/>
                    </a:cubicBezTo>
                    <a:cubicBezTo>
                      <a:pt x="891734" y="735088"/>
                      <a:pt x="891734" y="738360"/>
                      <a:pt x="893042" y="740978"/>
                    </a:cubicBezTo>
                    <a:cubicBezTo>
                      <a:pt x="895003" y="743595"/>
                      <a:pt x="899581" y="744250"/>
                      <a:pt x="902197" y="746867"/>
                    </a:cubicBezTo>
                    <a:cubicBezTo>
                      <a:pt x="904813" y="749485"/>
                      <a:pt x="909391" y="754720"/>
                      <a:pt x="907429" y="755374"/>
                    </a:cubicBezTo>
                    <a:cubicBezTo>
                      <a:pt x="905467" y="755374"/>
                      <a:pt x="896311" y="748830"/>
                      <a:pt x="893042" y="747521"/>
                    </a:cubicBezTo>
                    <a:cubicBezTo>
                      <a:pt x="889772" y="746213"/>
                      <a:pt x="887810" y="743595"/>
                      <a:pt x="887156" y="742286"/>
                    </a:cubicBezTo>
                    <a:cubicBezTo>
                      <a:pt x="887156" y="740978"/>
                      <a:pt x="887156" y="728544"/>
                      <a:pt x="883886" y="726581"/>
                    </a:cubicBezTo>
                    <a:cubicBezTo>
                      <a:pt x="881270" y="725272"/>
                      <a:pt x="876693" y="718728"/>
                      <a:pt x="877347" y="716111"/>
                    </a:cubicBezTo>
                    <a:cubicBezTo>
                      <a:pt x="877347" y="713493"/>
                      <a:pt x="877347" y="697788"/>
                      <a:pt x="876039" y="694516"/>
                    </a:cubicBezTo>
                    <a:cubicBezTo>
                      <a:pt x="875385" y="691898"/>
                      <a:pt x="872769" y="689935"/>
                      <a:pt x="871461" y="689935"/>
                    </a:cubicBezTo>
                    <a:cubicBezTo>
                      <a:pt x="870153" y="689935"/>
                      <a:pt x="864921" y="685354"/>
                      <a:pt x="861652" y="687318"/>
                    </a:cubicBezTo>
                    <a:cubicBezTo>
                      <a:pt x="858382" y="689281"/>
                      <a:pt x="855112" y="691244"/>
                      <a:pt x="859036" y="693862"/>
                    </a:cubicBezTo>
                    <a:cubicBezTo>
                      <a:pt x="862960" y="696479"/>
                      <a:pt x="864267" y="696479"/>
                      <a:pt x="863613" y="698442"/>
                    </a:cubicBezTo>
                    <a:cubicBezTo>
                      <a:pt x="862960" y="700405"/>
                      <a:pt x="860998" y="703023"/>
                      <a:pt x="859690" y="704986"/>
                    </a:cubicBezTo>
                    <a:cubicBezTo>
                      <a:pt x="858382" y="706949"/>
                      <a:pt x="855766" y="708258"/>
                      <a:pt x="855766" y="708258"/>
                    </a:cubicBezTo>
                    <a:cubicBezTo>
                      <a:pt x="854458" y="708258"/>
                      <a:pt x="851188" y="710876"/>
                      <a:pt x="849226" y="712184"/>
                    </a:cubicBezTo>
                    <a:cubicBezTo>
                      <a:pt x="847264" y="712839"/>
                      <a:pt x="839417" y="716111"/>
                      <a:pt x="840071" y="717420"/>
                    </a:cubicBezTo>
                    <a:cubicBezTo>
                      <a:pt x="840725" y="718728"/>
                      <a:pt x="851188" y="720691"/>
                      <a:pt x="853150" y="720691"/>
                    </a:cubicBezTo>
                    <a:cubicBezTo>
                      <a:pt x="855112" y="720691"/>
                      <a:pt x="857074" y="716765"/>
                      <a:pt x="860998" y="718728"/>
                    </a:cubicBezTo>
                    <a:cubicBezTo>
                      <a:pt x="864267" y="721346"/>
                      <a:pt x="871461" y="724618"/>
                      <a:pt x="870153" y="726581"/>
                    </a:cubicBezTo>
                    <a:cubicBezTo>
                      <a:pt x="869499" y="729199"/>
                      <a:pt x="864921" y="730507"/>
                      <a:pt x="865575" y="733125"/>
                    </a:cubicBezTo>
                    <a:cubicBezTo>
                      <a:pt x="866229" y="735742"/>
                      <a:pt x="867537" y="741632"/>
                      <a:pt x="863613" y="740323"/>
                    </a:cubicBezTo>
                    <a:cubicBezTo>
                      <a:pt x="859690" y="739669"/>
                      <a:pt x="855766" y="731816"/>
                      <a:pt x="853150" y="732471"/>
                    </a:cubicBezTo>
                    <a:cubicBezTo>
                      <a:pt x="850534" y="733125"/>
                      <a:pt x="846611" y="739014"/>
                      <a:pt x="843995" y="740978"/>
                    </a:cubicBezTo>
                    <a:cubicBezTo>
                      <a:pt x="841379" y="742941"/>
                      <a:pt x="836147" y="740978"/>
                      <a:pt x="833531" y="742941"/>
                    </a:cubicBezTo>
                    <a:cubicBezTo>
                      <a:pt x="830915" y="744250"/>
                      <a:pt x="825684" y="748830"/>
                      <a:pt x="825030" y="750139"/>
                    </a:cubicBezTo>
                    <a:cubicBezTo>
                      <a:pt x="824376" y="751448"/>
                      <a:pt x="818490" y="756029"/>
                      <a:pt x="817836" y="756029"/>
                    </a:cubicBezTo>
                    <a:cubicBezTo>
                      <a:pt x="817182" y="756029"/>
                      <a:pt x="816528" y="752102"/>
                      <a:pt x="815220" y="751448"/>
                    </a:cubicBezTo>
                    <a:cubicBezTo>
                      <a:pt x="814566" y="751448"/>
                      <a:pt x="811297" y="758646"/>
                      <a:pt x="809989" y="758646"/>
                    </a:cubicBezTo>
                    <a:cubicBezTo>
                      <a:pt x="808681" y="758646"/>
                      <a:pt x="805411" y="758646"/>
                      <a:pt x="801487" y="759955"/>
                    </a:cubicBezTo>
                    <a:cubicBezTo>
                      <a:pt x="797564" y="761264"/>
                      <a:pt x="789062" y="760609"/>
                      <a:pt x="788408" y="763881"/>
                    </a:cubicBezTo>
                    <a:cubicBezTo>
                      <a:pt x="787754" y="767153"/>
                      <a:pt x="791678" y="768462"/>
                      <a:pt x="792986" y="769771"/>
                    </a:cubicBezTo>
                    <a:cubicBezTo>
                      <a:pt x="793640" y="771079"/>
                      <a:pt x="799525" y="773697"/>
                      <a:pt x="799525" y="773697"/>
                    </a:cubicBezTo>
                    <a:cubicBezTo>
                      <a:pt x="799525" y="773697"/>
                      <a:pt x="804103" y="769116"/>
                      <a:pt x="806065" y="769771"/>
                    </a:cubicBezTo>
                    <a:cubicBezTo>
                      <a:pt x="808027" y="769771"/>
                      <a:pt x="806065" y="773697"/>
                      <a:pt x="808681" y="774351"/>
                    </a:cubicBezTo>
                    <a:cubicBezTo>
                      <a:pt x="811297" y="775006"/>
                      <a:pt x="812605" y="773697"/>
                      <a:pt x="813259" y="774351"/>
                    </a:cubicBezTo>
                    <a:cubicBezTo>
                      <a:pt x="813913" y="775660"/>
                      <a:pt x="812605" y="777623"/>
                      <a:pt x="809335" y="778278"/>
                    </a:cubicBezTo>
                    <a:cubicBezTo>
                      <a:pt x="806065" y="778932"/>
                      <a:pt x="802795" y="778278"/>
                      <a:pt x="802141" y="778932"/>
                    </a:cubicBezTo>
                    <a:cubicBezTo>
                      <a:pt x="801487" y="780241"/>
                      <a:pt x="798871" y="780241"/>
                      <a:pt x="797564" y="782204"/>
                    </a:cubicBezTo>
                    <a:cubicBezTo>
                      <a:pt x="796256" y="784167"/>
                      <a:pt x="797564" y="786130"/>
                      <a:pt x="796256" y="787439"/>
                    </a:cubicBezTo>
                    <a:cubicBezTo>
                      <a:pt x="794948" y="788748"/>
                      <a:pt x="792332" y="787439"/>
                      <a:pt x="791024" y="792020"/>
                    </a:cubicBezTo>
                    <a:cubicBezTo>
                      <a:pt x="789716" y="796601"/>
                      <a:pt x="797564" y="797255"/>
                      <a:pt x="801487" y="794637"/>
                    </a:cubicBezTo>
                    <a:cubicBezTo>
                      <a:pt x="805411" y="792020"/>
                      <a:pt x="815874" y="784167"/>
                      <a:pt x="818490" y="782204"/>
                    </a:cubicBezTo>
                    <a:cubicBezTo>
                      <a:pt x="821106" y="780241"/>
                      <a:pt x="821106" y="776969"/>
                      <a:pt x="823068" y="775006"/>
                    </a:cubicBezTo>
                    <a:cubicBezTo>
                      <a:pt x="825030" y="773043"/>
                      <a:pt x="828300" y="767808"/>
                      <a:pt x="830915" y="765844"/>
                    </a:cubicBezTo>
                    <a:cubicBezTo>
                      <a:pt x="833531" y="763881"/>
                      <a:pt x="828954" y="759300"/>
                      <a:pt x="832223" y="757337"/>
                    </a:cubicBezTo>
                    <a:cubicBezTo>
                      <a:pt x="835493" y="754720"/>
                      <a:pt x="837455" y="754720"/>
                      <a:pt x="837455" y="757337"/>
                    </a:cubicBezTo>
                    <a:cubicBezTo>
                      <a:pt x="837455" y="759955"/>
                      <a:pt x="836147" y="765190"/>
                      <a:pt x="838109" y="766499"/>
                    </a:cubicBezTo>
                    <a:cubicBezTo>
                      <a:pt x="840071" y="767808"/>
                      <a:pt x="852496" y="769116"/>
                      <a:pt x="855766" y="771079"/>
                    </a:cubicBezTo>
                    <a:cubicBezTo>
                      <a:pt x="859036" y="773043"/>
                      <a:pt x="862960" y="775660"/>
                      <a:pt x="864921" y="777623"/>
                    </a:cubicBezTo>
                    <a:cubicBezTo>
                      <a:pt x="866883" y="779587"/>
                      <a:pt x="867537" y="782858"/>
                      <a:pt x="866229" y="782858"/>
                    </a:cubicBezTo>
                    <a:cubicBezTo>
                      <a:pt x="865575" y="782858"/>
                      <a:pt x="859036" y="776969"/>
                      <a:pt x="857728" y="776969"/>
                    </a:cubicBezTo>
                    <a:cubicBezTo>
                      <a:pt x="856420" y="776969"/>
                      <a:pt x="849880" y="771734"/>
                      <a:pt x="846611" y="772388"/>
                    </a:cubicBezTo>
                    <a:cubicBezTo>
                      <a:pt x="843341" y="773043"/>
                      <a:pt x="834839" y="772388"/>
                      <a:pt x="836801" y="774351"/>
                    </a:cubicBezTo>
                    <a:cubicBezTo>
                      <a:pt x="838109" y="776969"/>
                      <a:pt x="840071" y="778278"/>
                      <a:pt x="845303" y="780241"/>
                    </a:cubicBezTo>
                    <a:cubicBezTo>
                      <a:pt x="850534" y="782204"/>
                      <a:pt x="854458" y="784822"/>
                      <a:pt x="853150" y="785476"/>
                    </a:cubicBezTo>
                    <a:cubicBezTo>
                      <a:pt x="851842" y="786130"/>
                      <a:pt x="845957" y="785476"/>
                      <a:pt x="845303" y="785476"/>
                    </a:cubicBezTo>
                    <a:cubicBezTo>
                      <a:pt x="844649" y="786130"/>
                      <a:pt x="836801" y="783513"/>
                      <a:pt x="836801" y="783513"/>
                    </a:cubicBezTo>
                    <a:cubicBezTo>
                      <a:pt x="836801" y="783513"/>
                      <a:pt x="828954" y="777623"/>
                      <a:pt x="828954" y="780241"/>
                    </a:cubicBezTo>
                    <a:cubicBezTo>
                      <a:pt x="828954" y="782858"/>
                      <a:pt x="831569" y="786130"/>
                      <a:pt x="830262" y="786785"/>
                    </a:cubicBezTo>
                    <a:cubicBezTo>
                      <a:pt x="828954" y="787439"/>
                      <a:pt x="824376" y="789402"/>
                      <a:pt x="823068" y="792020"/>
                    </a:cubicBezTo>
                    <a:cubicBezTo>
                      <a:pt x="821760" y="795292"/>
                      <a:pt x="824376" y="797255"/>
                      <a:pt x="827646" y="797255"/>
                    </a:cubicBezTo>
                    <a:cubicBezTo>
                      <a:pt x="830915" y="797255"/>
                      <a:pt x="843995" y="800527"/>
                      <a:pt x="843341" y="803799"/>
                    </a:cubicBezTo>
                    <a:cubicBezTo>
                      <a:pt x="842033" y="807071"/>
                      <a:pt x="838109" y="803799"/>
                      <a:pt x="834839" y="803799"/>
                    </a:cubicBezTo>
                    <a:cubicBezTo>
                      <a:pt x="831569" y="803799"/>
                      <a:pt x="825030" y="802490"/>
                      <a:pt x="825684" y="803799"/>
                    </a:cubicBezTo>
                    <a:cubicBezTo>
                      <a:pt x="825684" y="805762"/>
                      <a:pt x="824376" y="810343"/>
                      <a:pt x="828300" y="811652"/>
                    </a:cubicBezTo>
                    <a:cubicBezTo>
                      <a:pt x="832877" y="812306"/>
                      <a:pt x="837455" y="812306"/>
                      <a:pt x="840071" y="813615"/>
                    </a:cubicBezTo>
                    <a:cubicBezTo>
                      <a:pt x="842687" y="814924"/>
                      <a:pt x="845303" y="817541"/>
                      <a:pt x="847918" y="815578"/>
                    </a:cubicBezTo>
                    <a:cubicBezTo>
                      <a:pt x="850534" y="813615"/>
                      <a:pt x="858382" y="805108"/>
                      <a:pt x="863613" y="803799"/>
                    </a:cubicBezTo>
                    <a:cubicBezTo>
                      <a:pt x="868845" y="802490"/>
                      <a:pt x="874731" y="799873"/>
                      <a:pt x="873423" y="802490"/>
                    </a:cubicBezTo>
                    <a:cubicBezTo>
                      <a:pt x="872115" y="805108"/>
                      <a:pt x="860998" y="809034"/>
                      <a:pt x="858382" y="811652"/>
                    </a:cubicBezTo>
                    <a:cubicBezTo>
                      <a:pt x="855766" y="814269"/>
                      <a:pt x="850534" y="817541"/>
                      <a:pt x="851842" y="820159"/>
                    </a:cubicBezTo>
                    <a:cubicBezTo>
                      <a:pt x="853150" y="822776"/>
                      <a:pt x="853804" y="823431"/>
                      <a:pt x="852496" y="825394"/>
                    </a:cubicBezTo>
                    <a:cubicBezTo>
                      <a:pt x="851842" y="826703"/>
                      <a:pt x="847918" y="831283"/>
                      <a:pt x="851842" y="832592"/>
                    </a:cubicBezTo>
                    <a:cubicBezTo>
                      <a:pt x="855766" y="833901"/>
                      <a:pt x="862306" y="828666"/>
                      <a:pt x="862960" y="829975"/>
                    </a:cubicBezTo>
                    <a:cubicBezTo>
                      <a:pt x="862960" y="831283"/>
                      <a:pt x="859036" y="835210"/>
                      <a:pt x="862306" y="837173"/>
                    </a:cubicBezTo>
                    <a:cubicBezTo>
                      <a:pt x="864921" y="839136"/>
                      <a:pt x="872769" y="843062"/>
                      <a:pt x="869499" y="844371"/>
                    </a:cubicBezTo>
                    <a:cubicBezTo>
                      <a:pt x="866229" y="845680"/>
                      <a:pt x="860998" y="839790"/>
                      <a:pt x="860344" y="840445"/>
                    </a:cubicBezTo>
                    <a:cubicBezTo>
                      <a:pt x="860344" y="841099"/>
                      <a:pt x="857728" y="848952"/>
                      <a:pt x="854458" y="846334"/>
                    </a:cubicBezTo>
                    <a:cubicBezTo>
                      <a:pt x="851188" y="843717"/>
                      <a:pt x="850534" y="835864"/>
                      <a:pt x="847918" y="834555"/>
                    </a:cubicBezTo>
                    <a:cubicBezTo>
                      <a:pt x="844649" y="833246"/>
                      <a:pt x="846611" y="822122"/>
                      <a:pt x="841379" y="822122"/>
                    </a:cubicBezTo>
                    <a:cubicBezTo>
                      <a:pt x="836801" y="822122"/>
                      <a:pt x="836147" y="820813"/>
                      <a:pt x="832223" y="823431"/>
                    </a:cubicBezTo>
                    <a:cubicBezTo>
                      <a:pt x="828300" y="826048"/>
                      <a:pt x="823722" y="833901"/>
                      <a:pt x="823068" y="831938"/>
                    </a:cubicBezTo>
                    <a:cubicBezTo>
                      <a:pt x="822414" y="830629"/>
                      <a:pt x="815220" y="829975"/>
                      <a:pt x="813913" y="831938"/>
                    </a:cubicBezTo>
                    <a:cubicBezTo>
                      <a:pt x="811951" y="833246"/>
                      <a:pt x="808681" y="836518"/>
                      <a:pt x="806719" y="836518"/>
                    </a:cubicBezTo>
                    <a:cubicBezTo>
                      <a:pt x="804103" y="836518"/>
                      <a:pt x="807373" y="842408"/>
                      <a:pt x="803449" y="842408"/>
                    </a:cubicBezTo>
                    <a:cubicBezTo>
                      <a:pt x="799525" y="842408"/>
                      <a:pt x="802795" y="835864"/>
                      <a:pt x="800179" y="835210"/>
                    </a:cubicBezTo>
                    <a:cubicBezTo>
                      <a:pt x="797564" y="835210"/>
                      <a:pt x="797564" y="835210"/>
                      <a:pt x="792986" y="835864"/>
                    </a:cubicBezTo>
                    <a:cubicBezTo>
                      <a:pt x="788408" y="836518"/>
                      <a:pt x="789062" y="831283"/>
                      <a:pt x="788408" y="835864"/>
                    </a:cubicBezTo>
                    <a:cubicBezTo>
                      <a:pt x="787754" y="841099"/>
                      <a:pt x="789716" y="842408"/>
                      <a:pt x="787754" y="845025"/>
                    </a:cubicBezTo>
                    <a:cubicBezTo>
                      <a:pt x="785792" y="848297"/>
                      <a:pt x="784484" y="850261"/>
                      <a:pt x="780561" y="854187"/>
                    </a:cubicBezTo>
                    <a:cubicBezTo>
                      <a:pt x="776637" y="858113"/>
                      <a:pt x="772713" y="862040"/>
                      <a:pt x="771405" y="862694"/>
                    </a:cubicBezTo>
                    <a:cubicBezTo>
                      <a:pt x="770097" y="864003"/>
                      <a:pt x="762250" y="869892"/>
                      <a:pt x="766173" y="869238"/>
                    </a:cubicBezTo>
                    <a:cubicBezTo>
                      <a:pt x="770097" y="868584"/>
                      <a:pt x="774675" y="865312"/>
                      <a:pt x="779253" y="865312"/>
                    </a:cubicBezTo>
                    <a:cubicBezTo>
                      <a:pt x="783830" y="865312"/>
                      <a:pt x="792332" y="860076"/>
                      <a:pt x="794294" y="858113"/>
                    </a:cubicBezTo>
                    <a:cubicBezTo>
                      <a:pt x="796910" y="856804"/>
                      <a:pt x="794948" y="867275"/>
                      <a:pt x="796910" y="867275"/>
                    </a:cubicBezTo>
                    <a:cubicBezTo>
                      <a:pt x="798217" y="867275"/>
                      <a:pt x="804103" y="859422"/>
                      <a:pt x="806065" y="860076"/>
                    </a:cubicBezTo>
                    <a:cubicBezTo>
                      <a:pt x="808681" y="860731"/>
                      <a:pt x="813259" y="862040"/>
                      <a:pt x="814566" y="861385"/>
                    </a:cubicBezTo>
                    <a:cubicBezTo>
                      <a:pt x="815874" y="860731"/>
                      <a:pt x="820452" y="850915"/>
                      <a:pt x="824376" y="854187"/>
                    </a:cubicBezTo>
                    <a:cubicBezTo>
                      <a:pt x="828300" y="856804"/>
                      <a:pt x="824376" y="862040"/>
                      <a:pt x="828300" y="863348"/>
                    </a:cubicBezTo>
                    <a:cubicBezTo>
                      <a:pt x="832223" y="864657"/>
                      <a:pt x="836801" y="863348"/>
                      <a:pt x="840725" y="864657"/>
                    </a:cubicBezTo>
                    <a:cubicBezTo>
                      <a:pt x="844649" y="865966"/>
                      <a:pt x="869499" y="866620"/>
                      <a:pt x="868191" y="870547"/>
                    </a:cubicBezTo>
                    <a:cubicBezTo>
                      <a:pt x="866883" y="874473"/>
                      <a:pt x="849226" y="867929"/>
                      <a:pt x="849226" y="870547"/>
                    </a:cubicBezTo>
                    <a:cubicBezTo>
                      <a:pt x="849226" y="872510"/>
                      <a:pt x="853804" y="876436"/>
                      <a:pt x="853150" y="879708"/>
                    </a:cubicBezTo>
                    <a:cubicBezTo>
                      <a:pt x="852496" y="882980"/>
                      <a:pt x="849226" y="885598"/>
                      <a:pt x="849880" y="886906"/>
                    </a:cubicBezTo>
                    <a:cubicBezTo>
                      <a:pt x="850534" y="888215"/>
                      <a:pt x="853804" y="894105"/>
                      <a:pt x="850534" y="894759"/>
                    </a:cubicBezTo>
                    <a:cubicBezTo>
                      <a:pt x="847264" y="894759"/>
                      <a:pt x="843995" y="892796"/>
                      <a:pt x="844649" y="890178"/>
                    </a:cubicBezTo>
                    <a:cubicBezTo>
                      <a:pt x="844649" y="887561"/>
                      <a:pt x="849880" y="882326"/>
                      <a:pt x="846611" y="881017"/>
                    </a:cubicBezTo>
                    <a:cubicBezTo>
                      <a:pt x="843341" y="879708"/>
                      <a:pt x="843995" y="877745"/>
                      <a:pt x="838763" y="877745"/>
                    </a:cubicBezTo>
                    <a:cubicBezTo>
                      <a:pt x="834185" y="877745"/>
                      <a:pt x="828954" y="876436"/>
                      <a:pt x="826992" y="875127"/>
                    </a:cubicBezTo>
                    <a:cubicBezTo>
                      <a:pt x="824376" y="873819"/>
                      <a:pt x="820452" y="869892"/>
                      <a:pt x="819144" y="872510"/>
                    </a:cubicBezTo>
                    <a:cubicBezTo>
                      <a:pt x="817836" y="875127"/>
                      <a:pt x="812605" y="879054"/>
                      <a:pt x="814566" y="882326"/>
                    </a:cubicBezTo>
                    <a:cubicBezTo>
                      <a:pt x="816528" y="885598"/>
                      <a:pt x="821760" y="889524"/>
                      <a:pt x="819144" y="890178"/>
                    </a:cubicBezTo>
                    <a:cubicBezTo>
                      <a:pt x="815874" y="890833"/>
                      <a:pt x="812605" y="888870"/>
                      <a:pt x="811297" y="884943"/>
                    </a:cubicBezTo>
                    <a:cubicBezTo>
                      <a:pt x="809989" y="881017"/>
                      <a:pt x="815220" y="873164"/>
                      <a:pt x="814566" y="871855"/>
                    </a:cubicBezTo>
                    <a:cubicBezTo>
                      <a:pt x="813259" y="870547"/>
                      <a:pt x="808027" y="873164"/>
                      <a:pt x="805411" y="873819"/>
                    </a:cubicBezTo>
                    <a:cubicBezTo>
                      <a:pt x="802141" y="874473"/>
                      <a:pt x="802141" y="875782"/>
                      <a:pt x="799525" y="877745"/>
                    </a:cubicBezTo>
                    <a:cubicBezTo>
                      <a:pt x="796910" y="879708"/>
                      <a:pt x="794948" y="875127"/>
                      <a:pt x="791678" y="877745"/>
                    </a:cubicBezTo>
                    <a:cubicBezTo>
                      <a:pt x="789062" y="880363"/>
                      <a:pt x="791678" y="882980"/>
                      <a:pt x="787754" y="884289"/>
                    </a:cubicBezTo>
                    <a:cubicBezTo>
                      <a:pt x="783830" y="885598"/>
                      <a:pt x="782522" y="883634"/>
                      <a:pt x="776637" y="884943"/>
                    </a:cubicBezTo>
                    <a:cubicBezTo>
                      <a:pt x="774021" y="885598"/>
                      <a:pt x="770097" y="885598"/>
                      <a:pt x="770751" y="888215"/>
                    </a:cubicBezTo>
                    <a:cubicBezTo>
                      <a:pt x="770751" y="890833"/>
                      <a:pt x="772059" y="892796"/>
                      <a:pt x="771405" y="894105"/>
                    </a:cubicBezTo>
                    <a:cubicBezTo>
                      <a:pt x="770751" y="895413"/>
                      <a:pt x="766827" y="897377"/>
                      <a:pt x="768135" y="898685"/>
                    </a:cubicBezTo>
                    <a:cubicBezTo>
                      <a:pt x="769443" y="899994"/>
                      <a:pt x="776637" y="901303"/>
                      <a:pt x="779907" y="901957"/>
                    </a:cubicBezTo>
                    <a:cubicBezTo>
                      <a:pt x="783176" y="903266"/>
                      <a:pt x="789716" y="904575"/>
                      <a:pt x="791024" y="906538"/>
                    </a:cubicBezTo>
                    <a:cubicBezTo>
                      <a:pt x="792332" y="908501"/>
                      <a:pt x="790370" y="911773"/>
                      <a:pt x="789716" y="912428"/>
                    </a:cubicBezTo>
                    <a:cubicBezTo>
                      <a:pt x="789062" y="913082"/>
                      <a:pt x="783176" y="907192"/>
                      <a:pt x="781215" y="907192"/>
                    </a:cubicBezTo>
                    <a:cubicBezTo>
                      <a:pt x="779253" y="907192"/>
                      <a:pt x="770751" y="903266"/>
                      <a:pt x="769443" y="905884"/>
                    </a:cubicBezTo>
                    <a:cubicBezTo>
                      <a:pt x="768135" y="908501"/>
                      <a:pt x="768135" y="911119"/>
                      <a:pt x="768135" y="914391"/>
                    </a:cubicBezTo>
                    <a:cubicBezTo>
                      <a:pt x="768135" y="917008"/>
                      <a:pt x="768135" y="920935"/>
                      <a:pt x="766173" y="921589"/>
                    </a:cubicBezTo>
                    <a:cubicBezTo>
                      <a:pt x="764866" y="921589"/>
                      <a:pt x="760288" y="922898"/>
                      <a:pt x="760288" y="922898"/>
                    </a:cubicBezTo>
                    <a:cubicBezTo>
                      <a:pt x="760288" y="922898"/>
                      <a:pt x="758326" y="920935"/>
                      <a:pt x="757672" y="918971"/>
                    </a:cubicBezTo>
                    <a:cubicBezTo>
                      <a:pt x="757018" y="917008"/>
                      <a:pt x="751132" y="904575"/>
                      <a:pt x="751786" y="909810"/>
                    </a:cubicBezTo>
                    <a:cubicBezTo>
                      <a:pt x="751786" y="915045"/>
                      <a:pt x="754402" y="917663"/>
                      <a:pt x="755056" y="918971"/>
                    </a:cubicBezTo>
                    <a:cubicBezTo>
                      <a:pt x="755710" y="920280"/>
                      <a:pt x="756364" y="922243"/>
                      <a:pt x="753094" y="922898"/>
                    </a:cubicBezTo>
                    <a:cubicBezTo>
                      <a:pt x="749824" y="923552"/>
                      <a:pt x="747863" y="926824"/>
                      <a:pt x="745247" y="927479"/>
                    </a:cubicBezTo>
                    <a:cubicBezTo>
                      <a:pt x="742631" y="928133"/>
                      <a:pt x="741323" y="926170"/>
                      <a:pt x="738707" y="926170"/>
                    </a:cubicBezTo>
                    <a:cubicBezTo>
                      <a:pt x="736091" y="926170"/>
                      <a:pt x="735437" y="927479"/>
                      <a:pt x="731513" y="928787"/>
                    </a:cubicBezTo>
                    <a:cubicBezTo>
                      <a:pt x="727590" y="930096"/>
                      <a:pt x="728898" y="930096"/>
                      <a:pt x="723012" y="930096"/>
                    </a:cubicBezTo>
                    <a:cubicBezTo>
                      <a:pt x="717126" y="930096"/>
                      <a:pt x="711895" y="926824"/>
                      <a:pt x="712549" y="930750"/>
                    </a:cubicBezTo>
                    <a:cubicBezTo>
                      <a:pt x="713856" y="934677"/>
                      <a:pt x="715818" y="934677"/>
                      <a:pt x="716472" y="937294"/>
                    </a:cubicBezTo>
                    <a:cubicBezTo>
                      <a:pt x="717126" y="939912"/>
                      <a:pt x="720396" y="938603"/>
                      <a:pt x="723012" y="939912"/>
                    </a:cubicBezTo>
                    <a:cubicBezTo>
                      <a:pt x="725628" y="941221"/>
                      <a:pt x="725628" y="942530"/>
                      <a:pt x="727590" y="944493"/>
                    </a:cubicBezTo>
                    <a:cubicBezTo>
                      <a:pt x="729551" y="946456"/>
                      <a:pt x="731513" y="945801"/>
                      <a:pt x="732167" y="948419"/>
                    </a:cubicBezTo>
                    <a:cubicBezTo>
                      <a:pt x="732167" y="951036"/>
                      <a:pt x="734783" y="953654"/>
                      <a:pt x="736091" y="954963"/>
                    </a:cubicBezTo>
                    <a:cubicBezTo>
                      <a:pt x="738053" y="955617"/>
                      <a:pt x="745247" y="953000"/>
                      <a:pt x="747209" y="954963"/>
                    </a:cubicBezTo>
                    <a:cubicBezTo>
                      <a:pt x="749170" y="957580"/>
                      <a:pt x="743939" y="958235"/>
                      <a:pt x="740669" y="958889"/>
                    </a:cubicBezTo>
                    <a:cubicBezTo>
                      <a:pt x="737399" y="958889"/>
                      <a:pt x="732821" y="958235"/>
                      <a:pt x="729551" y="957580"/>
                    </a:cubicBezTo>
                    <a:cubicBezTo>
                      <a:pt x="726282" y="957580"/>
                      <a:pt x="720396" y="955617"/>
                      <a:pt x="717126" y="957580"/>
                    </a:cubicBezTo>
                    <a:cubicBezTo>
                      <a:pt x="713856" y="958889"/>
                      <a:pt x="713202" y="960852"/>
                      <a:pt x="714510" y="961507"/>
                    </a:cubicBezTo>
                    <a:cubicBezTo>
                      <a:pt x="715818" y="962161"/>
                      <a:pt x="728898" y="961507"/>
                      <a:pt x="730205" y="964124"/>
                    </a:cubicBezTo>
                    <a:cubicBezTo>
                      <a:pt x="731513" y="966742"/>
                      <a:pt x="723666" y="965433"/>
                      <a:pt x="721050" y="966742"/>
                    </a:cubicBezTo>
                    <a:cubicBezTo>
                      <a:pt x="718434" y="968051"/>
                      <a:pt x="711895" y="969359"/>
                      <a:pt x="716472" y="971977"/>
                    </a:cubicBezTo>
                    <a:cubicBezTo>
                      <a:pt x="721050" y="974595"/>
                      <a:pt x="726936" y="971977"/>
                      <a:pt x="730205" y="971977"/>
                    </a:cubicBezTo>
                    <a:cubicBezTo>
                      <a:pt x="733475" y="971977"/>
                      <a:pt x="739361" y="971323"/>
                      <a:pt x="739361" y="971977"/>
                    </a:cubicBezTo>
                    <a:cubicBezTo>
                      <a:pt x="739361" y="972631"/>
                      <a:pt x="728244" y="973286"/>
                      <a:pt x="727590" y="975249"/>
                    </a:cubicBezTo>
                    <a:cubicBezTo>
                      <a:pt x="726936" y="977212"/>
                      <a:pt x="721704" y="979830"/>
                      <a:pt x="719088" y="978521"/>
                    </a:cubicBezTo>
                    <a:cubicBezTo>
                      <a:pt x="716472" y="977212"/>
                      <a:pt x="708625" y="971977"/>
                      <a:pt x="702085" y="973286"/>
                    </a:cubicBezTo>
                    <a:cubicBezTo>
                      <a:pt x="695546" y="973940"/>
                      <a:pt x="689660" y="975249"/>
                      <a:pt x="692930" y="976558"/>
                    </a:cubicBezTo>
                    <a:cubicBezTo>
                      <a:pt x="696200" y="977866"/>
                      <a:pt x="702085" y="979175"/>
                      <a:pt x="707317" y="979830"/>
                    </a:cubicBezTo>
                    <a:cubicBezTo>
                      <a:pt x="712549" y="981138"/>
                      <a:pt x="721704" y="983102"/>
                      <a:pt x="719088" y="985065"/>
                    </a:cubicBezTo>
                    <a:cubicBezTo>
                      <a:pt x="716472" y="987682"/>
                      <a:pt x="712549" y="985719"/>
                      <a:pt x="709933" y="985065"/>
                    </a:cubicBezTo>
                    <a:cubicBezTo>
                      <a:pt x="707317" y="984410"/>
                      <a:pt x="707317" y="986374"/>
                      <a:pt x="705355" y="987682"/>
                    </a:cubicBezTo>
                    <a:cubicBezTo>
                      <a:pt x="704047" y="988337"/>
                      <a:pt x="698161" y="990300"/>
                      <a:pt x="697507" y="992263"/>
                    </a:cubicBezTo>
                    <a:cubicBezTo>
                      <a:pt x="697507" y="993572"/>
                      <a:pt x="696853" y="995535"/>
                      <a:pt x="696200" y="998153"/>
                    </a:cubicBezTo>
                    <a:cubicBezTo>
                      <a:pt x="695546" y="1000770"/>
                      <a:pt x="693584" y="1001425"/>
                      <a:pt x="694238" y="1003388"/>
                    </a:cubicBezTo>
                    <a:cubicBezTo>
                      <a:pt x="694238" y="1004697"/>
                      <a:pt x="696200" y="1005351"/>
                      <a:pt x="699469" y="1005351"/>
                    </a:cubicBezTo>
                    <a:cubicBezTo>
                      <a:pt x="703393" y="1005351"/>
                      <a:pt x="706663" y="1004697"/>
                      <a:pt x="709279" y="1002733"/>
                    </a:cubicBezTo>
                    <a:cubicBezTo>
                      <a:pt x="711895" y="1000770"/>
                      <a:pt x="725628" y="988991"/>
                      <a:pt x="728898" y="990954"/>
                    </a:cubicBezTo>
                    <a:cubicBezTo>
                      <a:pt x="732167" y="992917"/>
                      <a:pt x="726282" y="994226"/>
                      <a:pt x="722358" y="996189"/>
                    </a:cubicBezTo>
                    <a:cubicBezTo>
                      <a:pt x="719088" y="998807"/>
                      <a:pt x="711895" y="1001425"/>
                      <a:pt x="714510" y="1002733"/>
                    </a:cubicBezTo>
                    <a:cubicBezTo>
                      <a:pt x="717126" y="1004042"/>
                      <a:pt x="726282" y="1004697"/>
                      <a:pt x="726282" y="1007314"/>
                    </a:cubicBezTo>
                    <a:cubicBezTo>
                      <a:pt x="726282" y="1009932"/>
                      <a:pt x="715818" y="1006660"/>
                      <a:pt x="713856" y="1006660"/>
                    </a:cubicBezTo>
                    <a:cubicBezTo>
                      <a:pt x="711895" y="1006660"/>
                      <a:pt x="702739" y="1008623"/>
                      <a:pt x="701431" y="1009932"/>
                    </a:cubicBezTo>
                    <a:cubicBezTo>
                      <a:pt x="700777" y="1011240"/>
                      <a:pt x="697507" y="1017130"/>
                      <a:pt x="701431" y="1017784"/>
                    </a:cubicBezTo>
                    <a:cubicBezTo>
                      <a:pt x="704701" y="1017784"/>
                      <a:pt x="711241" y="1019747"/>
                      <a:pt x="709933" y="1021056"/>
                    </a:cubicBezTo>
                    <a:cubicBezTo>
                      <a:pt x="709279" y="1022365"/>
                      <a:pt x="698815" y="1026946"/>
                      <a:pt x="697507" y="1024328"/>
                    </a:cubicBezTo>
                    <a:cubicBezTo>
                      <a:pt x="696200" y="1021711"/>
                      <a:pt x="697507" y="1017130"/>
                      <a:pt x="695546" y="1015821"/>
                    </a:cubicBezTo>
                    <a:cubicBezTo>
                      <a:pt x="693584" y="1013858"/>
                      <a:pt x="689660" y="1007968"/>
                      <a:pt x="685082" y="1007968"/>
                    </a:cubicBezTo>
                    <a:cubicBezTo>
                      <a:pt x="680504" y="1007968"/>
                      <a:pt x="672657" y="1009277"/>
                      <a:pt x="675927" y="1011895"/>
                    </a:cubicBezTo>
                    <a:cubicBezTo>
                      <a:pt x="679197" y="1015167"/>
                      <a:pt x="681812" y="1016475"/>
                      <a:pt x="685082" y="1018439"/>
                    </a:cubicBezTo>
                    <a:cubicBezTo>
                      <a:pt x="689006" y="1020402"/>
                      <a:pt x="687698" y="1023674"/>
                      <a:pt x="689006" y="1025637"/>
                    </a:cubicBezTo>
                    <a:cubicBezTo>
                      <a:pt x="690314" y="1027600"/>
                      <a:pt x="692930" y="1029563"/>
                      <a:pt x="692930" y="1031526"/>
                    </a:cubicBezTo>
                    <a:cubicBezTo>
                      <a:pt x="692930" y="1033490"/>
                      <a:pt x="682466" y="1036107"/>
                      <a:pt x="681158" y="1040688"/>
                    </a:cubicBezTo>
                    <a:cubicBezTo>
                      <a:pt x="679851" y="1045269"/>
                      <a:pt x="685736" y="1044614"/>
                      <a:pt x="687698" y="1046577"/>
                    </a:cubicBezTo>
                    <a:cubicBezTo>
                      <a:pt x="689660" y="1047886"/>
                      <a:pt x="687698" y="1053121"/>
                      <a:pt x="690314" y="1053121"/>
                    </a:cubicBezTo>
                    <a:cubicBezTo>
                      <a:pt x="692930" y="1053121"/>
                      <a:pt x="695546" y="1052467"/>
                      <a:pt x="701431" y="1048541"/>
                    </a:cubicBezTo>
                    <a:cubicBezTo>
                      <a:pt x="706663" y="1045269"/>
                      <a:pt x="711241" y="1041342"/>
                      <a:pt x="713202" y="1042651"/>
                    </a:cubicBezTo>
                    <a:cubicBezTo>
                      <a:pt x="715818" y="1043960"/>
                      <a:pt x="722358" y="1046577"/>
                      <a:pt x="720396" y="1049195"/>
                    </a:cubicBezTo>
                    <a:cubicBezTo>
                      <a:pt x="717780" y="1051813"/>
                      <a:pt x="713856" y="1050504"/>
                      <a:pt x="708625" y="1052467"/>
                    </a:cubicBezTo>
                    <a:cubicBezTo>
                      <a:pt x="703393" y="1054430"/>
                      <a:pt x="696853" y="1059011"/>
                      <a:pt x="692930" y="1061628"/>
                    </a:cubicBezTo>
                    <a:cubicBezTo>
                      <a:pt x="689660" y="1064246"/>
                      <a:pt x="681812" y="1070790"/>
                      <a:pt x="683774" y="1072753"/>
                    </a:cubicBezTo>
                    <a:cubicBezTo>
                      <a:pt x="685082" y="1074716"/>
                      <a:pt x="693584" y="1066864"/>
                      <a:pt x="700123" y="1064246"/>
                    </a:cubicBezTo>
                    <a:cubicBezTo>
                      <a:pt x="706663" y="1061628"/>
                      <a:pt x="708625" y="1064246"/>
                      <a:pt x="714510" y="1061628"/>
                    </a:cubicBezTo>
                    <a:cubicBezTo>
                      <a:pt x="719742" y="1059011"/>
                      <a:pt x="725628" y="1051813"/>
                      <a:pt x="726936" y="1053776"/>
                    </a:cubicBezTo>
                    <a:cubicBezTo>
                      <a:pt x="728244" y="1055739"/>
                      <a:pt x="727590" y="1061628"/>
                      <a:pt x="731513" y="1059665"/>
                    </a:cubicBezTo>
                    <a:cubicBezTo>
                      <a:pt x="735437" y="1057702"/>
                      <a:pt x="736091" y="1050504"/>
                      <a:pt x="738707" y="1051813"/>
                    </a:cubicBezTo>
                    <a:cubicBezTo>
                      <a:pt x="741323" y="1053121"/>
                      <a:pt x="743939" y="1056393"/>
                      <a:pt x="745247" y="1055739"/>
                    </a:cubicBezTo>
                    <a:cubicBezTo>
                      <a:pt x="746554" y="1055739"/>
                      <a:pt x="753094" y="1049195"/>
                      <a:pt x="754402" y="1048541"/>
                    </a:cubicBezTo>
                    <a:cubicBezTo>
                      <a:pt x="755710" y="1047886"/>
                      <a:pt x="767481" y="1039379"/>
                      <a:pt x="767481" y="1041997"/>
                    </a:cubicBezTo>
                    <a:cubicBezTo>
                      <a:pt x="767481" y="1044614"/>
                      <a:pt x="762250" y="1051158"/>
                      <a:pt x="757018" y="1055084"/>
                    </a:cubicBezTo>
                    <a:cubicBezTo>
                      <a:pt x="752440" y="1059011"/>
                      <a:pt x="745247" y="1064246"/>
                      <a:pt x="744593" y="1065555"/>
                    </a:cubicBezTo>
                    <a:cubicBezTo>
                      <a:pt x="743939" y="1066864"/>
                      <a:pt x="740015" y="1070135"/>
                      <a:pt x="741977" y="1072753"/>
                    </a:cubicBezTo>
                    <a:cubicBezTo>
                      <a:pt x="743939" y="1075370"/>
                      <a:pt x="745900" y="1078642"/>
                      <a:pt x="743939" y="1079951"/>
                    </a:cubicBezTo>
                    <a:cubicBezTo>
                      <a:pt x="741977" y="1081260"/>
                      <a:pt x="740015" y="1073407"/>
                      <a:pt x="736091" y="1075370"/>
                    </a:cubicBezTo>
                    <a:cubicBezTo>
                      <a:pt x="732167" y="1076679"/>
                      <a:pt x="728244" y="1086495"/>
                      <a:pt x="724974" y="1085841"/>
                    </a:cubicBezTo>
                    <a:cubicBezTo>
                      <a:pt x="721704" y="1085841"/>
                      <a:pt x="726282" y="1077988"/>
                      <a:pt x="726282" y="1075370"/>
                    </a:cubicBezTo>
                    <a:cubicBezTo>
                      <a:pt x="726282" y="1072753"/>
                      <a:pt x="721704" y="1072753"/>
                      <a:pt x="722358" y="1071444"/>
                    </a:cubicBezTo>
                    <a:cubicBezTo>
                      <a:pt x="723012" y="1070135"/>
                      <a:pt x="726936" y="1065555"/>
                      <a:pt x="725628" y="1064900"/>
                    </a:cubicBezTo>
                    <a:cubicBezTo>
                      <a:pt x="724320" y="1064900"/>
                      <a:pt x="721050" y="1064900"/>
                      <a:pt x="715164" y="1066209"/>
                    </a:cubicBezTo>
                    <a:cubicBezTo>
                      <a:pt x="709279" y="1067518"/>
                      <a:pt x="704047" y="1067518"/>
                      <a:pt x="702085" y="1068827"/>
                    </a:cubicBezTo>
                    <a:cubicBezTo>
                      <a:pt x="700777" y="1069481"/>
                      <a:pt x="702085" y="1073407"/>
                      <a:pt x="696853" y="1076679"/>
                    </a:cubicBezTo>
                    <a:cubicBezTo>
                      <a:pt x="692276" y="1079951"/>
                      <a:pt x="687698" y="1082569"/>
                      <a:pt x="684428" y="1082569"/>
                    </a:cubicBezTo>
                    <a:cubicBezTo>
                      <a:pt x="681158" y="1082569"/>
                      <a:pt x="673311" y="1085186"/>
                      <a:pt x="669387" y="1087150"/>
                    </a:cubicBezTo>
                    <a:cubicBezTo>
                      <a:pt x="664809" y="1089113"/>
                      <a:pt x="666117" y="1091730"/>
                      <a:pt x="662848" y="1095002"/>
                    </a:cubicBezTo>
                    <a:cubicBezTo>
                      <a:pt x="659578" y="1098929"/>
                      <a:pt x="653692" y="1102855"/>
                      <a:pt x="656962" y="1103509"/>
                    </a:cubicBezTo>
                    <a:cubicBezTo>
                      <a:pt x="660886" y="1103509"/>
                      <a:pt x="668079" y="1100237"/>
                      <a:pt x="670695" y="1100237"/>
                    </a:cubicBezTo>
                    <a:cubicBezTo>
                      <a:pt x="673311" y="1100237"/>
                      <a:pt x="687044" y="1092385"/>
                      <a:pt x="685736" y="1095657"/>
                    </a:cubicBezTo>
                    <a:cubicBezTo>
                      <a:pt x="684428" y="1098929"/>
                      <a:pt x="682466" y="1104818"/>
                      <a:pt x="680504" y="1107436"/>
                    </a:cubicBezTo>
                    <a:cubicBezTo>
                      <a:pt x="678543" y="1110708"/>
                      <a:pt x="676581" y="1113980"/>
                      <a:pt x="678543" y="1114634"/>
                    </a:cubicBezTo>
                    <a:cubicBezTo>
                      <a:pt x="680504" y="1115288"/>
                      <a:pt x="688352" y="1119215"/>
                      <a:pt x="691622" y="1121178"/>
                    </a:cubicBezTo>
                    <a:cubicBezTo>
                      <a:pt x="695546" y="1123141"/>
                      <a:pt x="696200" y="1125104"/>
                      <a:pt x="696853" y="1127067"/>
                    </a:cubicBezTo>
                    <a:cubicBezTo>
                      <a:pt x="697507" y="1129685"/>
                      <a:pt x="702739" y="1139501"/>
                      <a:pt x="700123" y="1138846"/>
                    </a:cubicBezTo>
                    <a:cubicBezTo>
                      <a:pt x="697507" y="1138192"/>
                      <a:pt x="693584" y="1132957"/>
                      <a:pt x="691622" y="1132302"/>
                    </a:cubicBezTo>
                    <a:cubicBezTo>
                      <a:pt x="689006" y="1131648"/>
                      <a:pt x="685082" y="1123141"/>
                      <a:pt x="682466" y="1121178"/>
                    </a:cubicBezTo>
                    <a:cubicBezTo>
                      <a:pt x="679197" y="1119869"/>
                      <a:pt x="677235" y="1117906"/>
                      <a:pt x="671349" y="1119869"/>
                    </a:cubicBezTo>
                    <a:cubicBezTo>
                      <a:pt x="665463" y="1121178"/>
                      <a:pt x="662194" y="1122487"/>
                      <a:pt x="659578" y="1128376"/>
                    </a:cubicBezTo>
                    <a:cubicBezTo>
                      <a:pt x="656308" y="1134266"/>
                      <a:pt x="653692" y="1138846"/>
                      <a:pt x="656308" y="1140155"/>
                    </a:cubicBezTo>
                    <a:cubicBezTo>
                      <a:pt x="658924" y="1140809"/>
                      <a:pt x="660886" y="1143427"/>
                      <a:pt x="663502" y="1146045"/>
                    </a:cubicBezTo>
                    <a:cubicBezTo>
                      <a:pt x="666117" y="1148662"/>
                      <a:pt x="666117" y="1152588"/>
                      <a:pt x="664809" y="1152588"/>
                    </a:cubicBezTo>
                    <a:cubicBezTo>
                      <a:pt x="663502" y="1152588"/>
                      <a:pt x="659578" y="1147353"/>
                      <a:pt x="657616" y="1149971"/>
                    </a:cubicBezTo>
                    <a:cubicBezTo>
                      <a:pt x="656308" y="1152588"/>
                      <a:pt x="655000" y="1155860"/>
                      <a:pt x="655000" y="1157824"/>
                    </a:cubicBezTo>
                    <a:cubicBezTo>
                      <a:pt x="655000" y="1159787"/>
                      <a:pt x="658270" y="1163059"/>
                      <a:pt x="659578" y="1165676"/>
                    </a:cubicBezTo>
                    <a:cubicBezTo>
                      <a:pt x="661540" y="1168294"/>
                      <a:pt x="664155" y="1169603"/>
                      <a:pt x="663502" y="1170911"/>
                    </a:cubicBezTo>
                    <a:cubicBezTo>
                      <a:pt x="662848" y="1172875"/>
                      <a:pt x="671349" y="1175492"/>
                      <a:pt x="670041" y="1178110"/>
                    </a:cubicBezTo>
                    <a:cubicBezTo>
                      <a:pt x="668733" y="1180727"/>
                      <a:pt x="660232" y="1178110"/>
                      <a:pt x="660232" y="1178110"/>
                    </a:cubicBezTo>
                    <a:cubicBezTo>
                      <a:pt x="660232" y="1178110"/>
                      <a:pt x="656308" y="1163713"/>
                      <a:pt x="651076" y="1163713"/>
                    </a:cubicBezTo>
                    <a:cubicBezTo>
                      <a:pt x="645845" y="1163713"/>
                      <a:pt x="641921" y="1167639"/>
                      <a:pt x="641921" y="1170911"/>
                    </a:cubicBezTo>
                    <a:cubicBezTo>
                      <a:pt x="641921" y="1174183"/>
                      <a:pt x="640613" y="1178110"/>
                      <a:pt x="641267" y="1182036"/>
                    </a:cubicBezTo>
                    <a:cubicBezTo>
                      <a:pt x="641267" y="1185962"/>
                      <a:pt x="644537" y="1188580"/>
                      <a:pt x="643229" y="1189889"/>
                    </a:cubicBezTo>
                    <a:cubicBezTo>
                      <a:pt x="642575" y="1191852"/>
                      <a:pt x="641921" y="1195778"/>
                      <a:pt x="643229" y="1196433"/>
                    </a:cubicBezTo>
                    <a:cubicBezTo>
                      <a:pt x="645191" y="1197087"/>
                      <a:pt x="647153" y="1199050"/>
                      <a:pt x="648460" y="1197087"/>
                    </a:cubicBezTo>
                    <a:cubicBezTo>
                      <a:pt x="649768" y="1195124"/>
                      <a:pt x="653038" y="1187926"/>
                      <a:pt x="654346" y="1189234"/>
                    </a:cubicBezTo>
                    <a:cubicBezTo>
                      <a:pt x="655654" y="1190543"/>
                      <a:pt x="652384" y="1195778"/>
                      <a:pt x="654346" y="1197087"/>
                    </a:cubicBezTo>
                    <a:cubicBezTo>
                      <a:pt x="656308" y="1198396"/>
                      <a:pt x="654346" y="1195778"/>
                      <a:pt x="656308" y="1198396"/>
                    </a:cubicBezTo>
                    <a:cubicBezTo>
                      <a:pt x="658270" y="1201013"/>
                      <a:pt x="654346" y="1202976"/>
                      <a:pt x="655000" y="1204940"/>
                    </a:cubicBezTo>
                    <a:cubicBezTo>
                      <a:pt x="655654" y="1206903"/>
                      <a:pt x="663502" y="1208212"/>
                      <a:pt x="663502" y="1208866"/>
                    </a:cubicBezTo>
                    <a:cubicBezTo>
                      <a:pt x="663502" y="1210175"/>
                      <a:pt x="668079" y="1211483"/>
                      <a:pt x="668733" y="1213447"/>
                    </a:cubicBezTo>
                    <a:cubicBezTo>
                      <a:pt x="669387" y="1214755"/>
                      <a:pt x="662194" y="1216719"/>
                      <a:pt x="662848" y="1218027"/>
                    </a:cubicBezTo>
                    <a:cubicBezTo>
                      <a:pt x="662848" y="1219336"/>
                      <a:pt x="667425" y="1223263"/>
                      <a:pt x="665463" y="1224571"/>
                    </a:cubicBezTo>
                    <a:cubicBezTo>
                      <a:pt x="663502" y="1225880"/>
                      <a:pt x="658924" y="1219336"/>
                      <a:pt x="656962" y="1219336"/>
                    </a:cubicBezTo>
                    <a:cubicBezTo>
                      <a:pt x="655000" y="1219336"/>
                      <a:pt x="649768" y="1221954"/>
                      <a:pt x="649114" y="1219336"/>
                    </a:cubicBezTo>
                    <a:cubicBezTo>
                      <a:pt x="648460" y="1217373"/>
                      <a:pt x="646499" y="1211483"/>
                      <a:pt x="645845" y="1208866"/>
                    </a:cubicBezTo>
                    <a:cubicBezTo>
                      <a:pt x="644537" y="1206903"/>
                      <a:pt x="639305" y="1189889"/>
                      <a:pt x="634073" y="1191197"/>
                    </a:cubicBezTo>
                    <a:cubicBezTo>
                      <a:pt x="628842" y="1192506"/>
                      <a:pt x="627534" y="1202976"/>
                      <a:pt x="629496" y="1206248"/>
                    </a:cubicBezTo>
                    <a:cubicBezTo>
                      <a:pt x="631457" y="1209520"/>
                      <a:pt x="639305" y="1207557"/>
                      <a:pt x="637997" y="1210175"/>
                    </a:cubicBezTo>
                    <a:cubicBezTo>
                      <a:pt x="636689" y="1212792"/>
                      <a:pt x="630804" y="1217373"/>
                      <a:pt x="629496" y="1219336"/>
                    </a:cubicBezTo>
                    <a:cubicBezTo>
                      <a:pt x="628188" y="1221299"/>
                      <a:pt x="626226" y="1223263"/>
                      <a:pt x="628842" y="1223917"/>
                    </a:cubicBezTo>
                    <a:cubicBezTo>
                      <a:pt x="631457" y="1224571"/>
                      <a:pt x="632111" y="1227843"/>
                      <a:pt x="631457" y="1229806"/>
                    </a:cubicBezTo>
                    <a:cubicBezTo>
                      <a:pt x="630804" y="1231770"/>
                      <a:pt x="626880" y="1228498"/>
                      <a:pt x="624918" y="1232424"/>
                    </a:cubicBezTo>
                    <a:cubicBezTo>
                      <a:pt x="622956" y="1236350"/>
                      <a:pt x="623610" y="1235696"/>
                      <a:pt x="622956" y="1238313"/>
                    </a:cubicBezTo>
                    <a:cubicBezTo>
                      <a:pt x="622956" y="1240931"/>
                      <a:pt x="623610" y="1243549"/>
                      <a:pt x="621648" y="1246166"/>
                    </a:cubicBezTo>
                    <a:cubicBezTo>
                      <a:pt x="619686" y="1248784"/>
                      <a:pt x="616416" y="1254673"/>
                      <a:pt x="619686" y="1254673"/>
                    </a:cubicBezTo>
                    <a:cubicBezTo>
                      <a:pt x="622956" y="1254673"/>
                      <a:pt x="629496" y="1249438"/>
                      <a:pt x="630804" y="1247475"/>
                    </a:cubicBezTo>
                    <a:cubicBezTo>
                      <a:pt x="632111" y="1244857"/>
                      <a:pt x="629496" y="1240277"/>
                      <a:pt x="631457" y="1238968"/>
                    </a:cubicBezTo>
                    <a:cubicBezTo>
                      <a:pt x="634073" y="1237659"/>
                      <a:pt x="636035" y="1237659"/>
                      <a:pt x="637997" y="1236350"/>
                    </a:cubicBezTo>
                    <a:cubicBezTo>
                      <a:pt x="639959" y="1235042"/>
                      <a:pt x="645845" y="1227843"/>
                      <a:pt x="647153" y="1229152"/>
                    </a:cubicBezTo>
                    <a:cubicBezTo>
                      <a:pt x="647806" y="1230461"/>
                      <a:pt x="649768" y="1234387"/>
                      <a:pt x="647153" y="1236350"/>
                    </a:cubicBezTo>
                    <a:cubicBezTo>
                      <a:pt x="644537" y="1238313"/>
                      <a:pt x="641267" y="1240277"/>
                      <a:pt x="639959" y="1242894"/>
                    </a:cubicBezTo>
                    <a:cubicBezTo>
                      <a:pt x="638651" y="1245512"/>
                      <a:pt x="643229" y="1246166"/>
                      <a:pt x="644537" y="1247475"/>
                    </a:cubicBezTo>
                    <a:cubicBezTo>
                      <a:pt x="645845" y="1248784"/>
                      <a:pt x="637997" y="1248784"/>
                      <a:pt x="639305" y="1251401"/>
                    </a:cubicBezTo>
                    <a:cubicBezTo>
                      <a:pt x="640613" y="1254019"/>
                      <a:pt x="645845" y="1253364"/>
                      <a:pt x="647806" y="1255982"/>
                    </a:cubicBezTo>
                    <a:cubicBezTo>
                      <a:pt x="649768" y="1258600"/>
                      <a:pt x="653692" y="1259908"/>
                      <a:pt x="651076" y="1261217"/>
                    </a:cubicBezTo>
                    <a:cubicBezTo>
                      <a:pt x="648460" y="1262526"/>
                      <a:pt x="643229" y="1262526"/>
                      <a:pt x="643229" y="1265798"/>
                    </a:cubicBezTo>
                    <a:cubicBezTo>
                      <a:pt x="643229" y="1269070"/>
                      <a:pt x="648460" y="1269724"/>
                      <a:pt x="651076" y="1268415"/>
                    </a:cubicBezTo>
                    <a:cubicBezTo>
                      <a:pt x="653692" y="1267107"/>
                      <a:pt x="668733" y="1252710"/>
                      <a:pt x="672657" y="1246821"/>
                    </a:cubicBezTo>
                    <a:cubicBezTo>
                      <a:pt x="676581" y="1240931"/>
                      <a:pt x="685736" y="1230461"/>
                      <a:pt x="687698" y="1231770"/>
                    </a:cubicBezTo>
                    <a:cubicBezTo>
                      <a:pt x="689006" y="1233078"/>
                      <a:pt x="683774" y="1238968"/>
                      <a:pt x="681158" y="1242894"/>
                    </a:cubicBezTo>
                    <a:cubicBezTo>
                      <a:pt x="678543" y="1246166"/>
                      <a:pt x="672657" y="1255328"/>
                      <a:pt x="669387" y="1258600"/>
                    </a:cubicBezTo>
                    <a:cubicBezTo>
                      <a:pt x="666117" y="1261871"/>
                      <a:pt x="660232" y="1269070"/>
                      <a:pt x="658270" y="1270379"/>
                    </a:cubicBezTo>
                    <a:cubicBezTo>
                      <a:pt x="656308" y="1272342"/>
                      <a:pt x="651730" y="1274305"/>
                      <a:pt x="651730" y="1274959"/>
                    </a:cubicBezTo>
                    <a:cubicBezTo>
                      <a:pt x="651730" y="1276268"/>
                      <a:pt x="651076" y="1279540"/>
                      <a:pt x="649114" y="1279540"/>
                    </a:cubicBezTo>
                    <a:cubicBezTo>
                      <a:pt x="647806" y="1279540"/>
                      <a:pt x="645191" y="1278231"/>
                      <a:pt x="643883" y="1278231"/>
                    </a:cubicBezTo>
                    <a:cubicBezTo>
                      <a:pt x="642575" y="1278231"/>
                      <a:pt x="638651" y="1282158"/>
                      <a:pt x="636035" y="1283466"/>
                    </a:cubicBezTo>
                    <a:cubicBezTo>
                      <a:pt x="633419" y="1284775"/>
                      <a:pt x="628188" y="1287393"/>
                      <a:pt x="624918" y="1286084"/>
                    </a:cubicBezTo>
                    <a:cubicBezTo>
                      <a:pt x="621648" y="1284775"/>
                      <a:pt x="615762" y="1281503"/>
                      <a:pt x="614455" y="1282158"/>
                    </a:cubicBezTo>
                    <a:cubicBezTo>
                      <a:pt x="613801" y="1282158"/>
                      <a:pt x="610531" y="1286084"/>
                      <a:pt x="605953" y="1289356"/>
                    </a:cubicBezTo>
                    <a:cubicBezTo>
                      <a:pt x="600721" y="1292628"/>
                      <a:pt x="598106" y="1295900"/>
                      <a:pt x="594836" y="1297863"/>
                    </a:cubicBezTo>
                    <a:cubicBezTo>
                      <a:pt x="591566" y="1300480"/>
                      <a:pt x="590258" y="1305716"/>
                      <a:pt x="588296" y="1305716"/>
                    </a:cubicBezTo>
                    <a:cubicBezTo>
                      <a:pt x="586334" y="1305716"/>
                      <a:pt x="581756" y="1306370"/>
                      <a:pt x="581102" y="1308988"/>
                    </a:cubicBezTo>
                    <a:cubicBezTo>
                      <a:pt x="580448" y="1311605"/>
                      <a:pt x="581102" y="1312914"/>
                      <a:pt x="584372" y="1314223"/>
                    </a:cubicBezTo>
                    <a:cubicBezTo>
                      <a:pt x="587642" y="1315531"/>
                      <a:pt x="588950" y="1314223"/>
                      <a:pt x="589604" y="1316186"/>
                    </a:cubicBezTo>
                    <a:cubicBezTo>
                      <a:pt x="589604" y="1318803"/>
                      <a:pt x="592874" y="1316186"/>
                      <a:pt x="598106" y="1313568"/>
                    </a:cubicBezTo>
                    <a:cubicBezTo>
                      <a:pt x="602683" y="1310951"/>
                      <a:pt x="617070" y="1299172"/>
                      <a:pt x="622302" y="1299172"/>
                    </a:cubicBezTo>
                    <a:cubicBezTo>
                      <a:pt x="627534" y="1299172"/>
                      <a:pt x="637997" y="1301135"/>
                      <a:pt x="643883" y="1303752"/>
                    </a:cubicBezTo>
                    <a:cubicBezTo>
                      <a:pt x="649114" y="1306370"/>
                      <a:pt x="653038" y="1310296"/>
                      <a:pt x="650422" y="1312914"/>
                    </a:cubicBezTo>
                    <a:cubicBezTo>
                      <a:pt x="647806" y="1315531"/>
                      <a:pt x="645191" y="1310296"/>
                      <a:pt x="643229" y="1308988"/>
                    </a:cubicBezTo>
                    <a:cubicBezTo>
                      <a:pt x="641267" y="1308333"/>
                      <a:pt x="636689" y="1308988"/>
                      <a:pt x="634073" y="1307679"/>
                    </a:cubicBezTo>
                    <a:cubicBezTo>
                      <a:pt x="631457" y="1305716"/>
                      <a:pt x="630150" y="1303752"/>
                      <a:pt x="626226" y="1303752"/>
                    </a:cubicBezTo>
                    <a:cubicBezTo>
                      <a:pt x="622302" y="1303752"/>
                      <a:pt x="619032" y="1307024"/>
                      <a:pt x="614455" y="1308333"/>
                    </a:cubicBezTo>
                    <a:cubicBezTo>
                      <a:pt x="609877" y="1309642"/>
                      <a:pt x="603991" y="1314877"/>
                      <a:pt x="600067" y="1317495"/>
                    </a:cubicBezTo>
                    <a:cubicBezTo>
                      <a:pt x="596144" y="1320112"/>
                      <a:pt x="598759" y="1320766"/>
                      <a:pt x="596798" y="1324038"/>
                    </a:cubicBezTo>
                    <a:cubicBezTo>
                      <a:pt x="595490" y="1327310"/>
                      <a:pt x="590912" y="1326656"/>
                      <a:pt x="592220" y="1328619"/>
                    </a:cubicBezTo>
                    <a:cubicBezTo>
                      <a:pt x="592874" y="1330582"/>
                      <a:pt x="598759" y="1330582"/>
                      <a:pt x="600067" y="1331891"/>
                    </a:cubicBezTo>
                    <a:cubicBezTo>
                      <a:pt x="601375" y="1333200"/>
                      <a:pt x="601375" y="1335817"/>
                      <a:pt x="596144" y="1335817"/>
                    </a:cubicBezTo>
                    <a:cubicBezTo>
                      <a:pt x="590912" y="1335817"/>
                      <a:pt x="586988" y="1335817"/>
                      <a:pt x="585026" y="1338435"/>
                    </a:cubicBezTo>
                    <a:cubicBezTo>
                      <a:pt x="583064" y="1341053"/>
                      <a:pt x="585026" y="1342361"/>
                      <a:pt x="581756" y="1343670"/>
                    </a:cubicBezTo>
                    <a:cubicBezTo>
                      <a:pt x="578487" y="1344979"/>
                      <a:pt x="571293" y="1348251"/>
                      <a:pt x="569985" y="1350868"/>
                    </a:cubicBezTo>
                    <a:cubicBezTo>
                      <a:pt x="568677" y="1353486"/>
                      <a:pt x="565407" y="1354140"/>
                      <a:pt x="566715" y="1358067"/>
                    </a:cubicBezTo>
                    <a:cubicBezTo>
                      <a:pt x="568023" y="1361339"/>
                      <a:pt x="571293" y="1372463"/>
                      <a:pt x="574563" y="1373772"/>
                    </a:cubicBezTo>
                    <a:cubicBezTo>
                      <a:pt x="577833" y="1375081"/>
                      <a:pt x="580448" y="1365919"/>
                      <a:pt x="582410" y="1367228"/>
                    </a:cubicBezTo>
                    <a:cubicBezTo>
                      <a:pt x="585026" y="1368537"/>
                      <a:pt x="585026" y="1369846"/>
                      <a:pt x="587642" y="1370500"/>
                    </a:cubicBezTo>
                    <a:cubicBezTo>
                      <a:pt x="590258" y="1371155"/>
                      <a:pt x="593528" y="1369846"/>
                      <a:pt x="596144" y="1370500"/>
                    </a:cubicBezTo>
                    <a:cubicBezTo>
                      <a:pt x="598759" y="1371155"/>
                      <a:pt x="592874" y="1373118"/>
                      <a:pt x="590258" y="1374426"/>
                    </a:cubicBezTo>
                    <a:cubicBezTo>
                      <a:pt x="587642" y="1376390"/>
                      <a:pt x="581756" y="1379662"/>
                      <a:pt x="579140" y="1381625"/>
                    </a:cubicBezTo>
                    <a:cubicBezTo>
                      <a:pt x="577179" y="1383588"/>
                      <a:pt x="574563" y="1383588"/>
                      <a:pt x="572601" y="1386205"/>
                    </a:cubicBezTo>
                    <a:cubicBezTo>
                      <a:pt x="570639" y="1388823"/>
                      <a:pt x="568677" y="1394713"/>
                      <a:pt x="571947" y="1395367"/>
                    </a:cubicBezTo>
                    <a:cubicBezTo>
                      <a:pt x="575217" y="1396021"/>
                      <a:pt x="584372" y="1392095"/>
                      <a:pt x="586334" y="1393404"/>
                    </a:cubicBezTo>
                    <a:cubicBezTo>
                      <a:pt x="587642" y="1394713"/>
                      <a:pt x="578487" y="1399293"/>
                      <a:pt x="575871" y="1399948"/>
                    </a:cubicBezTo>
                    <a:cubicBezTo>
                      <a:pt x="573255" y="1400602"/>
                      <a:pt x="566715" y="1399948"/>
                      <a:pt x="566715" y="1401911"/>
                    </a:cubicBezTo>
                    <a:cubicBezTo>
                      <a:pt x="566715" y="1403874"/>
                      <a:pt x="568023" y="1408455"/>
                      <a:pt x="566715" y="1409109"/>
                    </a:cubicBezTo>
                    <a:cubicBezTo>
                      <a:pt x="565407" y="1409763"/>
                      <a:pt x="551674" y="1424814"/>
                      <a:pt x="551674" y="1421543"/>
                    </a:cubicBezTo>
                    <a:cubicBezTo>
                      <a:pt x="551674" y="1418271"/>
                      <a:pt x="566061" y="1405183"/>
                      <a:pt x="560830" y="1401256"/>
                    </a:cubicBezTo>
                    <a:cubicBezTo>
                      <a:pt x="555598" y="1397330"/>
                      <a:pt x="551020" y="1402565"/>
                      <a:pt x="550366" y="1400602"/>
                    </a:cubicBezTo>
                    <a:cubicBezTo>
                      <a:pt x="549712" y="1398639"/>
                      <a:pt x="549712" y="1393404"/>
                      <a:pt x="549058" y="1392749"/>
                    </a:cubicBezTo>
                    <a:cubicBezTo>
                      <a:pt x="548404" y="1392095"/>
                      <a:pt x="547750" y="1387514"/>
                      <a:pt x="544481" y="1386860"/>
                    </a:cubicBezTo>
                    <a:cubicBezTo>
                      <a:pt x="541211" y="1386205"/>
                      <a:pt x="539249" y="1384242"/>
                      <a:pt x="539249" y="1384242"/>
                    </a:cubicBezTo>
                    <a:cubicBezTo>
                      <a:pt x="539249" y="1384242"/>
                      <a:pt x="541865" y="1377044"/>
                      <a:pt x="538595" y="1373118"/>
                    </a:cubicBezTo>
                    <a:cubicBezTo>
                      <a:pt x="534671" y="1369191"/>
                      <a:pt x="534017" y="1367228"/>
                      <a:pt x="531401" y="1370500"/>
                    </a:cubicBezTo>
                    <a:cubicBezTo>
                      <a:pt x="528786" y="1373772"/>
                      <a:pt x="526170" y="1373118"/>
                      <a:pt x="528786" y="1377044"/>
                    </a:cubicBezTo>
                    <a:cubicBezTo>
                      <a:pt x="532055" y="1380970"/>
                      <a:pt x="533363" y="1380970"/>
                      <a:pt x="533363" y="1383588"/>
                    </a:cubicBezTo>
                    <a:cubicBezTo>
                      <a:pt x="533363" y="1386205"/>
                      <a:pt x="534671" y="1388823"/>
                      <a:pt x="534017" y="1390132"/>
                    </a:cubicBezTo>
                    <a:cubicBezTo>
                      <a:pt x="533363" y="1391441"/>
                      <a:pt x="532709" y="1395367"/>
                      <a:pt x="529440" y="1393404"/>
                    </a:cubicBezTo>
                    <a:cubicBezTo>
                      <a:pt x="526170" y="1391441"/>
                      <a:pt x="522246" y="1386860"/>
                      <a:pt x="520284" y="1388169"/>
                    </a:cubicBezTo>
                    <a:cubicBezTo>
                      <a:pt x="518322" y="1389477"/>
                      <a:pt x="518976" y="1385551"/>
                      <a:pt x="518322" y="1389477"/>
                    </a:cubicBezTo>
                    <a:cubicBezTo>
                      <a:pt x="517668" y="1393404"/>
                      <a:pt x="515052" y="1395367"/>
                      <a:pt x="515706" y="1396676"/>
                    </a:cubicBezTo>
                    <a:cubicBezTo>
                      <a:pt x="516360" y="1397984"/>
                      <a:pt x="517668" y="1401911"/>
                      <a:pt x="518976" y="1403220"/>
                    </a:cubicBezTo>
                    <a:cubicBezTo>
                      <a:pt x="520284" y="1403874"/>
                      <a:pt x="519630" y="1406492"/>
                      <a:pt x="519630" y="1407800"/>
                    </a:cubicBezTo>
                    <a:cubicBezTo>
                      <a:pt x="519630" y="1409109"/>
                      <a:pt x="522246" y="1414344"/>
                      <a:pt x="520284" y="1414344"/>
                    </a:cubicBezTo>
                    <a:cubicBezTo>
                      <a:pt x="518322" y="1414344"/>
                      <a:pt x="515706" y="1411072"/>
                      <a:pt x="515706" y="1409763"/>
                    </a:cubicBezTo>
                    <a:cubicBezTo>
                      <a:pt x="515706" y="1408455"/>
                      <a:pt x="515706" y="1403220"/>
                      <a:pt x="514398" y="1403220"/>
                    </a:cubicBezTo>
                    <a:cubicBezTo>
                      <a:pt x="513091" y="1403220"/>
                      <a:pt x="510475" y="1407146"/>
                      <a:pt x="509821" y="1405837"/>
                    </a:cubicBezTo>
                    <a:cubicBezTo>
                      <a:pt x="508513" y="1404528"/>
                      <a:pt x="508513" y="1400602"/>
                      <a:pt x="505243" y="1401911"/>
                    </a:cubicBezTo>
                    <a:cubicBezTo>
                      <a:pt x="501973" y="1403220"/>
                      <a:pt x="501319" y="1404528"/>
                      <a:pt x="502627" y="1406492"/>
                    </a:cubicBezTo>
                    <a:cubicBezTo>
                      <a:pt x="503935" y="1408455"/>
                      <a:pt x="507205" y="1409763"/>
                      <a:pt x="506551" y="1411727"/>
                    </a:cubicBezTo>
                    <a:cubicBezTo>
                      <a:pt x="506551" y="1414344"/>
                      <a:pt x="509167" y="1414344"/>
                      <a:pt x="508513" y="1415653"/>
                    </a:cubicBezTo>
                    <a:cubicBezTo>
                      <a:pt x="508513" y="1416962"/>
                      <a:pt x="501973" y="1422851"/>
                      <a:pt x="500011" y="1422197"/>
                    </a:cubicBezTo>
                    <a:cubicBezTo>
                      <a:pt x="498049" y="1421543"/>
                      <a:pt x="500011" y="1416307"/>
                      <a:pt x="496742" y="1417616"/>
                    </a:cubicBezTo>
                    <a:cubicBezTo>
                      <a:pt x="493472" y="1418925"/>
                      <a:pt x="490202" y="1419579"/>
                      <a:pt x="490202" y="1420888"/>
                    </a:cubicBezTo>
                    <a:cubicBezTo>
                      <a:pt x="490202" y="1422197"/>
                      <a:pt x="497395" y="1424160"/>
                      <a:pt x="494780" y="1426123"/>
                    </a:cubicBezTo>
                    <a:cubicBezTo>
                      <a:pt x="492818" y="1428741"/>
                      <a:pt x="487586" y="1429395"/>
                      <a:pt x="485624" y="1430704"/>
                    </a:cubicBezTo>
                    <a:cubicBezTo>
                      <a:pt x="483008" y="1432013"/>
                      <a:pt x="477777" y="1437248"/>
                      <a:pt x="479085" y="1438557"/>
                    </a:cubicBezTo>
                    <a:cubicBezTo>
                      <a:pt x="479739" y="1439211"/>
                      <a:pt x="486278" y="1443137"/>
                      <a:pt x="486278" y="1445755"/>
                    </a:cubicBezTo>
                    <a:cubicBezTo>
                      <a:pt x="486278" y="1448372"/>
                      <a:pt x="479739" y="1447064"/>
                      <a:pt x="477777" y="1447718"/>
                    </a:cubicBezTo>
                    <a:cubicBezTo>
                      <a:pt x="475161" y="1448372"/>
                      <a:pt x="471891" y="1449027"/>
                      <a:pt x="471891" y="1450336"/>
                    </a:cubicBezTo>
                    <a:cubicBezTo>
                      <a:pt x="471891" y="1451644"/>
                      <a:pt x="475161" y="1452299"/>
                      <a:pt x="473853" y="1453608"/>
                    </a:cubicBezTo>
                    <a:cubicBezTo>
                      <a:pt x="472545" y="1454916"/>
                      <a:pt x="467967" y="1457534"/>
                      <a:pt x="467967" y="1458188"/>
                    </a:cubicBezTo>
                    <a:cubicBezTo>
                      <a:pt x="467967" y="1458843"/>
                      <a:pt x="466659" y="1463423"/>
                      <a:pt x="467967" y="1463423"/>
                    </a:cubicBezTo>
                    <a:cubicBezTo>
                      <a:pt x="469275" y="1463423"/>
                      <a:pt x="478431" y="1460151"/>
                      <a:pt x="477123" y="1462115"/>
                    </a:cubicBezTo>
                    <a:cubicBezTo>
                      <a:pt x="475815" y="1463423"/>
                      <a:pt x="469929" y="1468004"/>
                      <a:pt x="467967" y="1468004"/>
                    </a:cubicBezTo>
                    <a:cubicBezTo>
                      <a:pt x="466005" y="1468004"/>
                      <a:pt x="462082" y="1466041"/>
                      <a:pt x="460120" y="1466695"/>
                    </a:cubicBezTo>
                    <a:cubicBezTo>
                      <a:pt x="458812" y="1466695"/>
                      <a:pt x="459466" y="1468004"/>
                      <a:pt x="460120" y="1469967"/>
                    </a:cubicBezTo>
                    <a:cubicBezTo>
                      <a:pt x="460120" y="1471276"/>
                      <a:pt x="464697" y="1472585"/>
                      <a:pt x="462736" y="1473894"/>
                    </a:cubicBezTo>
                    <a:cubicBezTo>
                      <a:pt x="461428" y="1475202"/>
                      <a:pt x="448348" y="1487636"/>
                      <a:pt x="451618" y="1488945"/>
                    </a:cubicBezTo>
                    <a:cubicBezTo>
                      <a:pt x="454888" y="1489599"/>
                      <a:pt x="460120" y="1488945"/>
                      <a:pt x="462736" y="1488945"/>
                    </a:cubicBezTo>
                    <a:cubicBezTo>
                      <a:pt x="465351" y="1488945"/>
                      <a:pt x="469929" y="1488945"/>
                      <a:pt x="471237" y="1490253"/>
                    </a:cubicBezTo>
                    <a:cubicBezTo>
                      <a:pt x="471891" y="1491562"/>
                      <a:pt x="473853" y="1492217"/>
                      <a:pt x="474507" y="1494180"/>
                    </a:cubicBezTo>
                    <a:cubicBezTo>
                      <a:pt x="474507" y="1496143"/>
                      <a:pt x="477777" y="1498106"/>
                      <a:pt x="474507" y="1498760"/>
                    </a:cubicBezTo>
                    <a:cubicBezTo>
                      <a:pt x="471891" y="1498760"/>
                      <a:pt x="469929" y="1496143"/>
                      <a:pt x="467313" y="1497452"/>
                    </a:cubicBezTo>
                    <a:cubicBezTo>
                      <a:pt x="464697" y="1498106"/>
                      <a:pt x="464697" y="1497452"/>
                      <a:pt x="460120" y="1500069"/>
                    </a:cubicBezTo>
                    <a:cubicBezTo>
                      <a:pt x="455542" y="1503341"/>
                      <a:pt x="452272" y="1504650"/>
                      <a:pt x="449002" y="1505304"/>
                    </a:cubicBezTo>
                    <a:cubicBezTo>
                      <a:pt x="445733" y="1506613"/>
                      <a:pt x="443117" y="1509885"/>
                      <a:pt x="441809" y="1511194"/>
                    </a:cubicBezTo>
                    <a:cubicBezTo>
                      <a:pt x="440501" y="1512503"/>
                      <a:pt x="438539" y="1511194"/>
                      <a:pt x="433961" y="1513157"/>
                    </a:cubicBezTo>
                    <a:cubicBezTo>
                      <a:pt x="429383" y="1515120"/>
                      <a:pt x="428729" y="1516429"/>
                      <a:pt x="429383" y="1517738"/>
                    </a:cubicBezTo>
                    <a:cubicBezTo>
                      <a:pt x="429383" y="1519046"/>
                      <a:pt x="430691" y="1519701"/>
                      <a:pt x="428076" y="1522318"/>
                    </a:cubicBezTo>
                    <a:cubicBezTo>
                      <a:pt x="425460" y="1524936"/>
                      <a:pt x="421536" y="1523627"/>
                      <a:pt x="422190" y="1525590"/>
                    </a:cubicBezTo>
                    <a:cubicBezTo>
                      <a:pt x="422844" y="1527554"/>
                      <a:pt x="430037" y="1525590"/>
                      <a:pt x="432653" y="1526899"/>
                    </a:cubicBezTo>
                    <a:cubicBezTo>
                      <a:pt x="435269" y="1528862"/>
                      <a:pt x="426114" y="1532789"/>
                      <a:pt x="424806" y="1534752"/>
                    </a:cubicBezTo>
                    <a:cubicBezTo>
                      <a:pt x="423498" y="1536715"/>
                      <a:pt x="416958" y="1545222"/>
                      <a:pt x="419574" y="1546531"/>
                    </a:cubicBezTo>
                    <a:cubicBezTo>
                      <a:pt x="422190" y="1547840"/>
                      <a:pt x="430037" y="1540641"/>
                      <a:pt x="432653" y="1539987"/>
                    </a:cubicBezTo>
                    <a:cubicBezTo>
                      <a:pt x="435269" y="1539987"/>
                      <a:pt x="438539" y="1538024"/>
                      <a:pt x="440501" y="1536715"/>
                    </a:cubicBezTo>
                    <a:cubicBezTo>
                      <a:pt x="442463" y="1536061"/>
                      <a:pt x="455542" y="1526245"/>
                      <a:pt x="459466" y="1525590"/>
                    </a:cubicBezTo>
                    <a:cubicBezTo>
                      <a:pt x="463390" y="1524936"/>
                      <a:pt x="465351" y="1528208"/>
                      <a:pt x="466005" y="1529517"/>
                    </a:cubicBezTo>
                    <a:cubicBezTo>
                      <a:pt x="466005" y="1531480"/>
                      <a:pt x="460774" y="1534752"/>
                      <a:pt x="459466" y="1535406"/>
                    </a:cubicBezTo>
                    <a:cubicBezTo>
                      <a:pt x="458158" y="1536061"/>
                      <a:pt x="451618" y="1538024"/>
                      <a:pt x="449656" y="1540641"/>
                    </a:cubicBezTo>
                    <a:cubicBezTo>
                      <a:pt x="447695" y="1543259"/>
                      <a:pt x="445079" y="1545876"/>
                      <a:pt x="445079" y="1548494"/>
                    </a:cubicBezTo>
                    <a:cubicBezTo>
                      <a:pt x="445079" y="1551112"/>
                      <a:pt x="441809" y="1557656"/>
                      <a:pt x="444425" y="1557656"/>
                    </a:cubicBezTo>
                    <a:cubicBezTo>
                      <a:pt x="447041" y="1557656"/>
                      <a:pt x="452272" y="1557001"/>
                      <a:pt x="451618" y="1559619"/>
                    </a:cubicBezTo>
                    <a:cubicBezTo>
                      <a:pt x="450964" y="1562236"/>
                      <a:pt x="450310" y="1576633"/>
                      <a:pt x="455542" y="1576633"/>
                    </a:cubicBezTo>
                    <a:cubicBezTo>
                      <a:pt x="460774" y="1576633"/>
                      <a:pt x="470583" y="1571398"/>
                      <a:pt x="473853" y="1569434"/>
                    </a:cubicBezTo>
                    <a:cubicBezTo>
                      <a:pt x="477123" y="1567471"/>
                      <a:pt x="481700" y="1565508"/>
                      <a:pt x="486932" y="1564199"/>
                    </a:cubicBezTo>
                    <a:cubicBezTo>
                      <a:pt x="492164" y="1562236"/>
                      <a:pt x="497395" y="1557656"/>
                      <a:pt x="500011" y="1555038"/>
                    </a:cubicBezTo>
                    <a:cubicBezTo>
                      <a:pt x="502627" y="1552420"/>
                      <a:pt x="511129" y="1543913"/>
                      <a:pt x="514398" y="1541296"/>
                    </a:cubicBezTo>
                    <a:cubicBezTo>
                      <a:pt x="517668" y="1538678"/>
                      <a:pt x="531401" y="1532789"/>
                      <a:pt x="533363" y="1530171"/>
                    </a:cubicBezTo>
                    <a:cubicBezTo>
                      <a:pt x="535979" y="1527554"/>
                      <a:pt x="541865" y="1515120"/>
                      <a:pt x="542519" y="1513157"/>
                    </a:cubicBezTo>
                    <a:cubicBezTo>
                      <a:pt x="543173" y="1510539"/>
                      <a:pt x="540557" y="1506613"/>
                      <a:pt x="539903" y="1504650"/>
                    </a:cubicBezTo>
                    <a:cubicBezTo>
                      <a:pt x="539903" y="1503341"/>
                      <a:pt x="536633" y="1501378"/>
                      <a:pt x="535979" y="1502032"/>
                    </a:cubicBezTo>
                    <a:cubicBezTo>
                      <a:pt x="534671" y="1503341"/>
                      <a:pt x="528132" y="1509885"/>
                      <a:pt x="524208" y="1511194"/>
                    </a:cubicBezTo>
                    <a:cubicBezTo>
                      <a:pt x="519630" y="1512503"/>
                      <a:pt x="513091" y="1518392"/>
                      <a:pt x="510475" y="1519046"/>
                    </a:cubicBezTo>
                    <a:cubicBezTo>
                      <a:pt x="507859" y="1519701"/>
                      <a:pt x="505243" y="1519046"/>
                      <a:pt x="507859" y="1515775"/>
                    </a:cubicBezTo>
                    <a:cubicBezTo>
                      <a:pt x="511129" y="1512503"/>
                      <a:pt x="518322" y="1507922"/>
                      <a:pt x="522246" y="1505959"/>
                    </a:cubicBezTo>
                    <a:cubicBezTo>
                      <a:pt x="526170" y="1503995"/>
                      <a:pt x="532709" y="1499415"/>
                      <a:pt x="535325" y="1496797"/>
                    </a:cubicBezTo>
                    <a:cubicBezTo>
                      <a:pt x="537941" y="1494180"/>
                      <a:pt x="552982" y="1482401"/>
                      <a:pt x="554290" y="1479129"/>
                    </a:cubicBezTo>
                    <a:cubicBezTo>
                      <a:pt x="555598" y="1475857"/>
                      <a:pt x="554290" y="1469967"/>
                      <a:pt x="556906" y="1467350"/>
                    </a:cubicBezTo>
                    <a:cubicBezTo>
                      <a:pt x="559522" y="1464732"/>
                      <a:pt x="565407" y="1458188"/>
                      <a:pt x="565407" y="1458843"/>
                    </a:cubicBezTo>
                    <a:cubicBezTo>
                      <a:pt x="565407" y="1460151"/>
                      <a:pt x="557560" y="1471930"/>
                      <a:pt x="558214" y="1472585"/>
                    </a:cubicBezTo>
                    <a:cubicBezTo>
                      <a:pt x="558868" y="1473239"/>
                      <a:pt x="565407" y="1472585"/>
                      <a:pt x="567369" y="1472585"/>
                    </a:cubicBezTo>
                    <a:cubicBezTo>
                      <a:pt x="569331" y="1472585"/>
                      <a:pt x="577833" y="1473239"/>
                      <a:pt x="577833" y="1475202"/>
                    </a:cubicBezTo>
                    <a:cubicBezTo>
                      <a:pt x="577833" y="1477166"/>
                      <a:pt x="573909" y="1483055"/>
                      <a:pt x="571293" y="1483055"/>
                    </a:cubicBezTo>
                    <a:cubicBezTo>
                      <a:pt x="568677" y="1483055"/>
                      <a:pt x="565407" y="1481746"/>
                      <a:pt x="564099" y="1483055"/>
                    </a:cubicBezTo>
                    <a:cubicBezTo>
                      <a:pt x="562791" y="1484364"/>
                      <a:pt x="560176" y="1488945"/>
                      <a:pt x="556906" y="1491562"/>
                    </a:cubicBezTo>
                    <a:cubicBezTo>
                      <a:pt x="553636" y="1494180"/>
                      <a:pt x="548404" y="1498760"/>
                      <a:pt x="546442" y="1499415"/>
                    </a:cubicBezTo>
                    <a:cubicBezTo>
                      <a:pt x="545135" y="1500069"/>
                      <a:pt x="545789" y="1503995"/>
                      <a:pt x="546442" y="1506613"/>
                    </a:cubicBezTo>
                    <a:cubicBezTo>
                      <a:pt x="547750" y="1509231"/>
                      <a:pt x="550366" y="1507267"/>
                      <a:pt x="552328" y="1506613"/>
                    </a:cubicBezTo>
                    <a:cubicBezTo>
                      <a:pt x="553636" y="1506613"/>
                      <a:pt x="560176" y="1501378"/>
                      <a:pt x="560830" y="1502687"/>
                    </a:cubicBezTo>
                    <a:cubicBezTo>
                      <a:pt x="560830" y="1503995"/>
                      <a:pt x="561484" y="1509231"/>
                      <a:pt x="564753" y="1509231"/>
                    </a:cubicBezTo>
                    <a:cubicBezTo>
                      <a:pt x="568023" y="1509231"/>
                      <a:pt x="569331" y="1507267"/>
                      <a:pt x="569985" y="1509231"/>
                    </a:cubicBezTo>
                    <a:cubicBezTo>
                      <a:pt x="570639" y="1510539"/>
                      <a:pt x="576525" y="1513811"/>
                      <a:pt x="573255" y="1516429"/>
                    </a:cubicBezTo>
                    <a:cubicBezTo>
                      <a:pt x="569985" y="1519046"/>
                      <a:pt x="569331" y="1518392"/>
                      <a:pt x="566715" y="1520355"/>
                    </a:cubicBezTo>
                    <a:cubicBezTo>
                      <a:pt x="564753" y="1521664"/>
                      <a:pt x="558868" y="1522318"/>
                      <a:pt x="557560" y="1524282"/>
                    </a:cubicBezTo>
                    <a:cubicBezTo>
                      <a:pt x="556252" y="1525590"/>
                      <a:pt x="554290" y="1532789"/>
                      <a:pt x="551674" y="1533443"/>
                    </a:cubicBezTo>
                    <a:cubicBezTo>
                      <a:pt x="549058" y="1534097"/>
                      <a:pt x="538595" y="1533443"/>
                      <a:pt x="537287" y="1534752"/>
                    </a:cubicBezTo>
                    <a:cubicBezTo>
                      <a:pt x="535979" y="1536061"/>
                      <a:pt x="529440" y="1545222"/>
                      <a:pt x="526170" y="1546531"/>
                    </a:cubicBezTo>
                    <a:cubicBezTo>
                      <a:pt x="522900" y="1547840"/>
                      <a:pt x="516360" y="1549148"/>
                      <a:pt x="515706" y="1550457"/>
                    </a:cubicBezTo>
                    <a:cubicBezTo>
                      <a:pt x="515052" y="1551766"/>
                      <a:pt x="504589" y="1567471"/>
                      <a:pt x="508513" y="1566162"/>
                    </a:cubicBezTo>
                    <a:cubicBezTo>
                      <a:pt x="513091" y="1564854"/>
                      <a:pt x="518322" y="1560273"/>
                      <a:pt x="520938" y="1558964"/>
                    </a:cubicBezTo>
                    <a:cubicBezTo>
                      <a:pt x="523554" y="1557656"/>
                      <a:pt x="531401" y="1551112"/>
                      <a:pt x="531401" y="1552420"/>
                    </a:cubicBezTo>
                    <a:cubicBezTo>
                      <a:pt x="531401" y="1553729"/>
                      <a:pt x="528132" y="1558310"/>
                      <a:pt x="528786" y="1558964"/>
                    </a:cubicBezTo>
                    <a:cubicBezTo>
                      <a:pt x="529440" y="1559619"/>
                      <a:pt x="532709" y="1560927"/>
                      <a:pt x="532055" y="1562236"/>
                    </a:cubicBezTo>
                    <a:cubicBezTo>
                      <a:pt x="530747" y="1563545"/>
                      <a:pt x="518322" y="1566162"/>
                      <a:pt x="518322" y="1570089"/>
                    </a:cubicBezTo>
                    <a:cubicBezTo>
                      <a:pt x="518322" y="1574015"/>
                      <a:pt x="518322" y="1575978"/>
                      <a:pt x="520284" y="1577287"/>
                    </a:cubicBezTo>
                    <a:cubicBezTo>
                      <a:pt x="522246" y="1578596"/>
                      <a:pt x="529440" y="1577942"/>
                      <a:pt x="528786" y="1579250"/>
                    </a:cubicBezTo>
                    <a:cubicBezTo>
                      <a:pt x="528786" y="1580559"/>
                      <a:pt x="523554" y="1587757"/>
                      <a:pt x="521592" y="1587103"/>
                    </a:cubicBezTo>
                    <a:cubicBezTo>
                      <a:pt x="520284" y="1587103"/>
                      <a:pt x="515052" y="1585140"/>
                      <a:pt x="509821" y="1585140"/>
                    </a:cubicBezTo>
                    <a:cubicBezTo>
                      <a:pt x="504589" y="1585140"/>
                      <a:pt x="496742" y="1585794"/>
                      <a:pt x="494126" y="1585140"/>
                    </a:cubicBezTo>
                    <a:cubicBezTo>
                      <a:pt x="491510" y="1584485"/>
                      <a:pt x="483008" y="1581213"/>
                      <a:pt x="477777" y="1581213"/>
                    </a:cubicBezTo>
                    <a:cubicBezTo>
                      <a:pt x="472545" y="1581213"/>
                      <a:pt x="468621" y="1584485"/>
                      <a:pt x="465351" y="1587757"/>
                    </a:cubicBezTo>
                    <a:cubicBezTo>
                      <a:pt x="462082" y="1591029"/>
                      <a:pt x="458812" y="1593647"/>
                      <a:pt x="460774" y="1594956"/>
                    </a:cubicBezTo>
                    <a:cubicBezTo>
                      <a:pt x="462736" y="1596264"/>
                      <a:pt x="467313" y="1600845"/>
                      <a:pt x="471891" y="1602154"/>
                    </a:cubicBezTo>
                    <a:cubicBezTo>
                      <a:pt x="476469" y="1603463"/>
                      <a:pt x="472545" y="1608043"/>
                      <a:pt x="471237" y="1608043"/>
                    </a:cubicBezTo>
                    <a:cubicBezTo>
                      <a:pt x="469275" y="1608043"/>
                      <a:pt x="461428" y="1603463"/>
                      <a:pt x="458812" y="1603463"/>
                    </a:cubicBezTo>
                    <a:cubicBezTo>
                      <a:pt x="456196" y="1603463"/>
                      <a:pt x="441155" y="1612624"/>
                      <a:pt x="441155" y="1608698"/>
                    </a:cubicBezTo>
                    <a:cubicBezTo>
                      <a:pt x="441155" y="1604772"/>
                      <a:pt x="450310" y="1600191"/>
                      <a:pt x="451618" y="1597573"/>
                    </a:cubicBezTo>
                    <a:cubicBezTo>
                      <a:pt x="452926" y="1594956"/>
                      <a:pt x="454888" y="1587103"/>
                      <a:pt x="450310" y="1583831"/>
                    </a:cubicBezTo>
                    <a:cubicBezTo>
                      <a:pt x="446387" y="1580559"/>
                      <a:pt x="441809" y="1572706"/>
                      <a:pt x="439847" y="1569434"/>
                    </a:cubicBezTo>
                    <a:cubicBezTo>
                      <a:pt x="438539" y="1566162"/>
                      <a:pt x="438539" y="1561582"/>
                      <a:pt x="437231" y="1559619"/>
                    </a:cubicBezTo>
                    <a:cubicBezTo>
                      <a:pt x="435923" y="1557656"/>
                      <a:pt x="435923" y="1548494"/>
                      <a:pt x="433961" y="1547840"/>
                    </a:cubicBezTo>
                    <a:cubicBezTo>
                      <a:pt x="432653" y="1547185"/>
                      <a:pt x="424806" y="1551766"/>
                      <a:pt x="421536" y="1553729"/>
                    </a:cubicBezTo>
                    <a:cubicBezTo>
                      <a:pt x="418266" y="1555692"/>
                      <a:pt x="421536" y="1560273"/>
                      <a:pt x="419574" y="1562891"/>
                    </a:cubicBezTo>
                    <a:cubicBezTo>
                      <a:pt x="417612" y="1565508"/>
                      <a:pt x="414342" y="1562891"/>
                      <a:pt x="413034" y="1565508"/>
                    </a:cubicBezTo>
                    <a:cubicBezTo>
                      <a:pt x="412380" y="1567471"/>
                      <a:pt x="408457" y="1574015"/>
                      <a:pt x="407149" y="1572706"/>
                    </a:cubicBezTo>
                    <a:cubicBezTo>
                      <a:pt x="405841" y="1571398"/>
                      <a:pt x="407803" y="1564199"/>
                      <a:pt x="405841" y="1564199"/>
                    </a:cubicBezTo>
                    <a:cubicBezTo>
                      <a:pt x="403225" y="1564199"/>
                      <a:pt x="400609" y="1568780"/>
                      <a:pt x="397339" y="1570743"/>
                    </a:cubicBezTo>
                    <a:cubicBezTo>
                      <a:pt x="394070" y="1572052"/>
                      <a:pt x="387530" y="1573361"/>
                      <a:pt x="386876" y="1577287"/>
                    </a:cubicBezTo>
                    <a:cubicBezTo>
                      <a:pt x="386876" y="1580559"/>
                      <a:pt x="388184" y="1584485"/>
                      <a:pt x="391454" y="1583831"/>
                    </a:cubicBezTo>
                    <a:cubicBezTo>
                      <a:pt x="394724" y="1583177"/>
                      <a:pt x="396685" y="1578596"/>
                      <a:pt x="398647" y="1579250"/>
                    </a:cubicBezTo>
                    <a:cubicBezTo>
                      <a:pt x="400609" y="1579905"/>
                      <a:pt x="405841" y="1579905"/>
                      <a:pt x="407803" y="1579250"/>
                    </a:cubicBezTo>
                    <a:cubicBezTo>
                      <a:pt x="410419" y="1579250"/>
                      <a:pt x="415650" y="1574670"/>
                      <a:pt x="414342" y="1578596"/>
                    </a:cubicBezTo>
                    <a:cubicBezTo>
                      <a:pt x="413688" y="1581868"/>
                      <a:pt x="409111" y="1584485"/>
                      <a:pt x="405187" y="1585140"/>
                    </a:cubicBezTo>
                    <a:cubicBezTo>
                      <a:pt x="401917" y="1585794"/>
                      <a:pt x="390800" y="1585140"/>
                      <a:pt x="390146" y="1588412"/>
                    </a:cubicBezTo>
                    <a:cubicBezTo>
                      <a:pt x="390146" y="1591029"/>
                      <a:pt x="389492" y="1596264"/>
                      <a:pt x="393416" y="1596919"/>
                    </a:cubicBezTo>
                    <a:cubicBezTo>
                      <a:pt x="397339" y="1597573"/>
                      <a:pt x="401917" y="1598228"/>
                      <a:pt x="404533" y="1596919"/>
                    </a:cubicBezTo>
                    <a:cubicBezTo>
                      <a:pt x="407149" y="1596264"/>
                      <a:pt x="409765" y="1592338"/>
                      <a:pt x="411727" y="1594301"/>
                    </a:cubicBezTo>
                    <a:cubicBezTo>
                      <a:pt x="413034" y="1596919"/>
                      <a:pt x="410419" y="1599536"/>
                      <a:pt x="407149" y="1599536"/>
                    </a:cubicBezTo>
                    <a:cubicBezTo>
                      <a:pt x="403879" y="1599536"/>
                      <a:pt x="394070" y="1602808"/>
                      <a:pt x="392762" y="1604117"/>
                    </a:cubicBezTo>
                    <a:cubicBezTo>
                      <a:pt x="391454" y="1605426"/>
                      <a:pt x="384260" y="1609352"/>
                      <a:pt x="382952" y="1610661"/>
                    </a:cubicBezTo>
                    <a:cubicBezTo>
                      <a:pt x="382298" y="1611970"/>
                      <a:pt x="378375" y="1622440"/>
                      <a:pt x="376413" y="1622440"/>
                    </a:cubicBezTo>
                    <a:cubicBezTo>
                      <a:pt x="374451" y="1622440"/>
                      <a:pt x="373797" y="1615242"/>
                      <a:pt x="376413" y="1613279"/>
                    </a:cubicBezTo>
                    <a:cubicBezTo>
                      <a:pt x="378375" y="1611315"/>
                      <a:pt x="385568" y="1601500"/>
                      <a:pt x="385568" y="1597573"/>
                    </a:cubicBezTo>
                    <a:cubicBezTo>
                      <a:pt x="385568" y="1593647"/>
                      <a:pt x="382298" y="1585794"/>
                      <a:pt x="380336" y="1585140"/>
                    </a:cubicBezTo>
                    <a:cubicBezTo>
                      <a:pt x="378375" y="1583831"/>
                      <a:pt x="374451" y="1581213"/>
                      <a:pt x="373143" y="1581868"/>
                    </a:cubicBezTo>
                    <a:cubicBezTo>
                      <a:pt x="371835" y="1581868"/>
                      <a:pt x="373797" y="1588412"/>
                      <a:pt x="371181" y="1589066"/>
                    </a:cubicBezTo>
                    <a:cubicBezTo>
                      <a:pt x="368565" y="1589721"/>
                      <a:pt x="365949" y="1589066"/>
                      <a:pt x="364641" y="1589721"/>
                    </a:cubicBezTo>
                    <a:cubicBezTo>
                      <a:pt x="363333" y="1590375"/>
                      <a:pt x="361372" y="1592992"/>
                      <a:pt x="359410" y="1591684"/>
                    </a:cubicBezTo>
                    <a:cubicBezTo>
                      <a:pt x="357448" y="1590375"/>
                      <a:pt x="353524" y="1587757"/>
                      <a:pt x="350908" y="1588412"/>
                    </a:cubicBezTo>
                    <a:cubicBezTo>
                      <a:pt x="348292" y="1589721"/>
                      <a:pt x="342407" y="1591029"/>
                      <a:pt x="344369" y="1593647"/>
                    </a:cubicBezTo>
                    <a:cubicBezTo>
                      <a:pt x="346331" y="1596264"/>
                      <a:pt x="355486" y="1601500"/>
                      <a:pt x="352216" y="1602808"/>
                    </a:cubicBezTo>
                    <a:cubicBezTo>
                      <a:pt x="348946" y="1604117"/>
                      <a:pt x="334559" y="1603463"/>
                      <a:pt x="334559" y="1608698"/>
                    </a:cubicBezTo>
                    <a:cubicBezTo>
                      <a:pt x="334559" y="1613933"/>
                      <a:pt x="334559" y="1615896"/>
                      <a:pt x="337829" y="1620477"/>
                    </a:cubicBezTo>
                    <a:cubicBezTo>
                      <a:pt x="340445" y="1625058"/>
                      <a:pt x="340445" y="1628329"/>
                      <a:pt x="343061" y="1628329"/>
                    </a:cubicBezTo>
                    <a:cubicBezTo>
                      <a:pt x="345677" y="1628329"/>
                      <a:pt x="369219" y="1624403"/>
                      <a:pt x="371181" y="1626366"/>
                    </a:cubicBezTo>
                    <a:cubicBezTo>
                      <a:pt x="373797" y="1628329"/>
                      <a:pt x="350254" y="1629638"/>
                      <a:pt x="346984" y="1630947"/>
                    </a:cubicBezTo>
                    <a:cubicBezTo>
                      <a:pt x="343715" y="1631601"/>
                      <a:pt x="340445" y="1632910"/>
                      <a:pt x="339791" y="1635528"/>
                    </a:cubicBezTo>
                    <a:cubicBezTo>
                      <a:pt x="339791" y="1638145"/>
                      <a:pt x="343715" y="1643380"/>
                      <a:pt x="342407" y="1644689"/>
                    </a:cubicBezTo>
                    <a:cubicBezTo>
                      <a:pt x="341099" y="1646652"/>
                      <a:pt x="335867" y="1640108"/>
                      <a:pt x="332597" y="1638800"/>
                    </a:cubicBezTo>
                    <a:cubicBezTo>
                      <a:pt x="329328" y="1637491"/>
                      <a:pt x="327366" y="1638800"/>
                      <a:pt x="324096" y="1638800"/>
                    </a:cubicBezTo>
                    <a:cubicBezTo>
                      <a:pt x="320826" y="1638145"/>
                      <a:pt x="313633" y="1634219"/>
                      <a:pt x="314940" y="1637491"/>
                    </a:cubicBezTo>
                    <a:cubicBezTo>
                      <a:pt x="316248" y="1640108"/>
                      <a:pt x="321480" y="1648616"/>
                      <a:pt x="318210" y="1647961"/>
                    </a:cubicBezTo>
                    <a:cubicBezTo>
                      <a:pt x="314940" y="1647961"/>
                      <a:pt x="309055" y="1638800"/>
                      <a:pt x="307093" y="1640108"/>
                    </a:cubicBezTo>
                    <a:cubicBezTo>
                      <a:pt x="305131" y="1640763"/>
                      <a:pt x="303823" y="1645344"/>
                      <a:pt x="305785" y="1647307"/>
                    </a:cubicBezTo>
                    <a:cubicBezTo>
                      <a:pt x="307747" y="1649270"/>
                      <a:pt x="309055" y="1651888"/>
                      <a:pt x="309055" y="1652542"/>
                    </a:cubicBezTo>
                    <a:cubicBezTo>
                      <a:pt x="309055" y="1653196"/>
                      <a:pt x="309055" y="1656468"/>
                      <a:pt x="312325" y="1659086"/>
                    </a:cubicBezTo>
                    <a:cubicBezTo>
                      <a:pt x="315594" y="1661049"/>
                      <a:pt x="317556" y="1661703"/>
                      <a:pt x="321480" y="1662358"/>
                    </a:cubicBezTo>
                    <a:cubicBezTo>
                      <a:pt x="325404" y="1663012"/>
                      <a:pt x="328020" y="1665630"/>
                      <a:pt x="330635" y="1665630"/>
                    </a:cubicBezTo>
                    <a:cubicBezTo>
                      <a:pt x="333251" y="1665630"/>
                      <a:pt x="337175" y="1661703"/>
                      <a:pt x="338483" y="1662358"/>
                    </a:cubicBezTo>
                    <a:cubicBezTo>
                      <a:pt x="339791" y="1663012"/>
                      <a:pt x="343715" y="1663667"/>
                      <a:pt x="344369" y="1666284"/>
                    </a:cubicBezTo>
                    <a:cubicBezTo>
                      <a:pt x="344369" y="1668902"/>
                      <a:pt x="339791" y="1670210"/>
                      <a:pt x="335213" y="1670865"/>
                    </a:cubicBezTo>
                    <a:cubicBezTo>
                      <a:pt x="331289" y="1670865"/>
                      <a:pt x="327366" y="1670865"/>
                      <a:pt x="327366" y="1674137"/>
                    </a:cubicBezTo>
                    <a:cubicBezTo>
                      <a:pt x="327366" y="1677409"/>
                      <a:pt x="330635" y="1681989"/>
                      <a:pt x="331289" y="1684607"/>
                    </a:cubicBezTo>
                    <a:cubicBezTo>
                      <a:pt x="332597" y="1687225"/>
                      <a:pt x="337829" y="1687225"/>
                      <a:pt x="339791" y="1689842"/>
                    </a:cubicBezTo>
                    <a:cubicBezTo>
                      <a:pt x="341753" y="1693114"/>
                      <a:pt x="348292" y="1695077"/>
                      <a:pt x="346331" y="1697040"/>
                    </a:cubicBezTo>
                    <a:cubicBezTo>
                      <a:pt x="344369" y="1699004"/>
                      <a:pt x="339137" y="1692460"/>
                      <a:pt x="335867" y="1692460"/>
                    </a:cubicBezTo>
                    <a:cubicBezTo>
                      <a:pt x="332597" y="1692460"/>
                      <a:pt x="330635" y="1695077"/>
                      <a:pt x="328674" y="1693768"/>
                    </a:cubicBezTo>
                    <a:cubicBezTo>
                      <a:pt x="326712" y="1693114"/>
                      <a:pt x="326058" y="1686570"/>
                      <a:pt x="322788" y="1686570"/>
                    </a:cubicBezTo>
                    <a:cubicBezTo>
                      <a:pt x="319518" y="1686570"/>
                      <a:pt x="318210" y="1689188"/>
                      <a:pt x="316248" y="1686570"/>
                    </a:cubicBezTo>
                    <a:cubicBezTo>
                      <a:pt x="314286" y="1683953"/>
                      <a:pt x="315594" y="1679372"/>
                      <a:pt x="313633" y="1678718"/>
                    </a:cubicBezTo>
                    <a:cubicBezTo>
                      <a:pt x="312325" y="1677409"/>
                      <a:pt x="313633" y="1675446"/>
                      <a:pt x="313633" y="1672174"/>
                    </a:cubicBezTo>
                    <a:cubicBezTo>
                      <a:pt x="313633" y="1669556"/>
                      <a:pt x="312979" y="1666938"/>
                      <a:pt x="307093" y="1664975"/>
                    </a:cubicBezTo>
                    <a:cubicBezTo>
                      <a:pt x="301207" y="1663012"/>
                      <a:pt x="297937" y="1659740"/>
                      <a:pt x="297284" y="1657777"/>
                    </a:cubicBezTo>
                    <a:cubicBezTo>
                      <a:pt x="296630" y="1655814"/>
                      <a:pt x="300553" y="1645344"/>
                      <a:pt x="296630" y="1644035"/>
                    </a:cubicBezTo>
                    <a:cubicBezTo>
                      <a:pt x="292706" y="1642726"/>
                      <a:pt x="284858" y="1644035"/>
                      <a:pt x="284858" y="1648616"/>
                    </a:cubicBezTo>
                    <a:cubicBezTo>
                      <a:pt x="284858" y="1652542"/>
                      <a:pt x="288128" y="1653851"/>
                      <a:pt x="288128" y="1657777"/>
                    </a:cubicBezTo>
                    <a:cubicBezTo>
                      <a:pt x="288128" y="1661049"/>
                      <a:pt x="288782" y="1664321"/>
                      <a:pt x="290744" y="1666284"/>
                    </a:cubicBezTo>
                    <a:cubicBezTo>
                      <a:pt x="292706" y="1668247"/>
                      <a:pt x="303169" y="1676754"/>
                      <a:pt x="303169" y="1679372"/>
                    </a:cubicBezTo>
                    <a:cubicBezTo>
                      <a:pt x="303169" y="1681989"/>
                      <a:pt x="301207" y="1686570"/>
                      <a:pt x="303169" y="1689188"/>
                    </a:cubicBezTo>
                    <a:cubicBezTo>
                      <a:pt x="305131" y="1691805"/>
                      <a:pt x="314940" y="1700312"/>
                      <a:pt x="318864" y="1704239"/>
                    </a:cubicBezTo>
                    <a:cubicBezTo>
                      <a:pt x="322788" y="1707511"/>
                      <a:pt x="333905" y="1712091"/>
                      <a:pt x="333251" y="1717981"/>
                    </a:cubicBezTo>
                    <a:cubicBezTo>
                      <a:pt x="333251" y="1723216"/>
                      <a:pt x="335867" y="1725179"/>
                      <a:pt x="333251" y="1723216"/>
                    </a:cubicBezTo>
                    <a:cubicBezTo>
                      <a:pt x="329982" y="1721907"/>
                      <a:pt x="328020" y="1716672"/>
                      <a:pt x="326058" y="1716672"/>
                    </a:cubicBezTo>
                    <a:cubicBezTo>
                      <a:pt x="324096" y="1716672"/>
                      <a:pt x="318864" y="1707511"/>
                      <a:pt x="314940" y="1707511"/>
                    </a:cubicBezTo>
                    <a:cubicBezTo>
                      <a:pt x="311017" y="1707511"/>
                      <a:pt x="299899" y="1699658"/>
                      <a:pt x="297284" y="1695732"/>
                    </a:cubicBezTo>
                    <a:cubicBezTo>
                      <a:pt x="295322" y="1691805"/>
                      <a:pt x="295322" y="1678718"/>
                      <a:pt x="292706" y="1676754"/>
                    </a:cubicBezTo>
                    <a:cubicBezTo>
                      <a:pt x="290090" y="1674791"/>
                      <a:pt x="292706" y="1672174"/>
                      <a:pt x="286820" y="1672174"/>
                    </a:cubicBezTo>
                    <a:cubicBezTo>
                      <a:pt x="280935" y="1672174"/>
                      <a:pt x="276357" y="1673482"/>
                      <a:pt x="271779" y="1676100"/>
                    </a:cubicBezTo>
                    <a:cubicBezTo>
                      <a:pt x="267201" y="1678718"/>
                      <a:pt x="260008" y="1683298"/>
                      <a:pt x="260008" y="1680681"/>
                    </a:cubicBezTo>
                    <a:cubicBezTo>
                      <a:pt x="260008" y="1678063"/>
                      <a:pt x="270471" y="1673482"/>
                      <a:pt x="264585" y="1671519"/>
                    </a:cubicBezTo>
                    <a:cubicBezTo>
                      <a:pt x="258700" y="1669556"/>
                      <a:pt x="248890" y="1679372"/>
                      <a:pt x="245620" y="1679372"/>
                    </a:cubicBezTo>
                    <a:cubicBezTo>
                      <a:pt x="243005" y="1679372"/>
                      <a:pt x="243659" y="1675446"/>
                      <a:pt x="239735" y="1674137"/>
                    </a:cubicBezTo>
                    <a:cubicBezTo>
                      <a:pt x="235811" y="1672828"/>
                      <a:pt x="233195" y="1669556"/>
                      <a:pt x="232541" y="1667593"/>
                    </a:cubicBezTo>
                    <a:cubicBezTo>
                      <a:pt x="231887" y="1665630"/>
                      <a:pt x="233849" y="1661049"/>
                      <a:pt x="228618" y="1660395"/>
                    </a:cubicBezTo>
                    <a:cubicBezTo>
                      <a:pt x="223386" y="1660395"/>
                      <a:pt x="208999" y="1667593"/>
                      <a:pt x="205075" y="1669556"/>
                    </a:cubicBezTo>
                    <a:cubicBezTo>
                      <a:pt x="201151" y="1672174"/>
                      <a:pt x="194612" y="1673482"/>
                      <a:pt x="195920" y="1676754"/>
                    </a:cubicBezTo>
                    <a:cubicBezTo>
                      <a:pt x="197227" y="1680026"/>
                      <a:pt x="200497" y="1679372"/>
                      <a:pt x="200497" y="1681989"/>
                    </a:cubicBezTo>
                    <a:cubicBezTo>
                      <a:pt x="200497" y="1684607"/>
                      <a:pt x="201151" y="1689188"/>
                      <a:pt x="203767" y="1689842"/>
                    </a:cubicBezTo>
                    <a:cubicBezTo>
                      <a:pt x="206383" y="1689842"/>
                      <a:pt x="212922" y="1687225"/>
                      <a:pt x="214884" y="1687879"/>
                    </a:cubicBezTo>
                    <a:cubicBezTo>
                      <a:pt x="217500" y="1688533"/>
                      <a:pt x="225348" y="1698349"/>
                      <a:pt x="222078" y="1699004"/>
                    </a:cubicBezTo>
                    <a:cubicBezTo>
                      <a:pt x="218808" y="1699658"/>
                      <a:pt x="204421" y="1691151"/>
                      <a:pt x="203113" y="1694423"/>
                    </a:cubicBezTo>
                    <a:cubicBezTo>
                      <a:pt x="201805" y="1697695"/>
                      <a:pt x="198535" y="1711437"/>
                      <a:pt x="201805" y="1713400"/>
                    </a:cubicBezTo>
                    <a:cubicBezTo>
                      <a:pt x="205075" y="1714709"/>
                      <a:pt x="220770" y="1712091"/>
                      <a:pt x="225348" y="1710128"/>
                    </a:cubicBezTo>
                    <a:cubicBezTo>
                      <a:pt x="230579" y="1708819"/>
                      <a:pt x="244967" y="1703584"/>
                      <a:pt x="253468" y="1703584"/>
                    </a:cubicBezTo>
                    <a:cubicBezTo>
                      <a:pt x="261969" y="1703584"/>
                      <a:pt x="235811" y="1709474"/>
                      <a:pt x="235811" y="1712746"/>
                    </a:cubicBezTo>
                    <a:cubicBezTo>
                      <a:pt x="235811" y="1716018"/>
                      <a:pt x="231887" y="1717981"/>
                      <a:pt x="236465" y="1719290"/>
                    </a:cubicBezTo>
                    <a:cubicBezTo>
                      <a:pt x="241043" y="1720598"/>
                      <a:pt x="243659" y="1719290"/>
                      <a:pt x="247582" y="1718635"/>
                    </a:cubicBezTo>
                    <a:cubicBezTo>
                      <a:pt x="251506" y="1717981"/>
                      <a:pt x="271125" y="1709474"/>
                      <a:pt x="273741" y="1708165"/>
                    </a:cubicBezTo>
                    <a:cubicBezTo>
                      <a:pt x="276357" y="1707511"/>
                      <a:pt x="281588" y="1704239"/>
                      <a:pt x="286820" y="1706202"/>
                    </a:cubicBezTo>
                    <a:cubicBezTo>
                      <a:pt x="291398" y="1708165"/>
                      <a:pt x="290090" y="1710783"/>
                      <a:pt x="292052" y="1712746"/>
                    </a:cubicBezTo>
                    <a:cubicBezTo>
                      <a:pt x="294014" y="1714709"/>
                      <a:pt x="300553" y="1719944"/>
                      <a:pt x="297284" y="1721253"/>
                    </a:cubicBezTo>
                    <a:cubicBezTo>
                      <a:pt x="294014" y="1722561"/>
                      <a:pt x="284204" y="1712746"/>
                      <a:pt x="281588" y="1714055"/>
                    </a:cubicBezTo>
                    <a:cubicBezTo>
                      <a:pt x="278973" y="1715363"/>
                      <a:pt x="274395" y="1715363"/>
                      <a:pt x="270471" y="1716672"/>
                    </a:cubicBezTo>
                    <a:cubicBezTo>
                      <a:pt x="266547" y="1717326"/>
                      <a:pt x="254776" y="1721907"/>
                      <a:pt x="250852" y="1723870"/>
                    </a:cubicBezTo>
                    <a:cubicBezTo>
                      <a:pt x="247582" y="1726488"/>
                      <a:pt x="243659" y="1726488"/>
                      <a:pt x="245620" y="1730414"/>
                    </a:cubicBezTo>
                    <a:cubicBezTo>
                      <a:pt x="247582" y="1734341"/>
                      <a:pt x="248890" y="1736304"/>
                      <a:pt x="247582" y="1736958"/>
                    </a:cubicBezTo>
                    <a:cubicBezTo>
                      <a:pt x="246274" y="1736958"/>
                      <a:pt x="244313" y="1740885"/>
                      <a:pt x="244313" y="1742193"/>
                    </a:cubicBezTo>
                    <a:cubicBezTo>
                      <a:pt x="244313" y="1743502"/>
                      <a:pt x="248890" y="1743502"/>
                      <a:pt x="252160" y="1742193"/>
                    </a:cubicBezTo>
                    <a:cubicBezTo>
                      <a:pt x="255430" y="1741539"/>
                      <a:pt x="261969" y="1738921"/>
                      <a:pt x="263277" y="1740230"/>
                    </a:cubicBezTo>
                    <a:cubicBezTo>
                      <a:pt x="264585" y="1741539"/>
                      <a:pt x="268509" y="1743502"/>
                      <a:pt x="266547" y="1744156"/>
                    </a:cubicBezTo>
                    <a:cubicBezTo>
                      <a:pt x="265239" y="1744156"/>
                      <a:pt x="258046" y="1744156"/>
                      <a:pt x="256084" y="1744156"/>
                    </a:cubicBezTo>
                    <a:cubicBezTo>
                      <a:pt x="254776" y="1744811"/>
                      <a:pt x="248236" y="1746774"/>
                      <a:pt x="247582" y="1748083"/>
                    </a:cubicBezTo>
                    <a:cubicBezTo>
                      <a:pt x="246928" y="1749391"/>
                      <a:pt x="243659" y="1753318"/>
                      <a:pt x="243005" y="1752663"/>
                    </a:cubicBezTo>
                    <a:cubicBezTo>
                      <a:pt x="242351" y="1752009"/>
                      <a:pt x="243005" y="1746774"/>
                      <a:pt x="240389" y="1746120"/>
                    </a:cubicBezTo>
                    <a:cubicBezTo>
                      <a:pt x="238427" y="1746120"/>
                      <a:pt x="236465" y="1747428"/>
                      <a:pt x="233849" y="1745465"/>
                    </a:cubicBezTo>
                    <a:cubicBezTo>
                      <a:pt x="231233" y="1743502"/>
                      <a:pt x="233195" y="1736304"/>
                      <a:pt x="226656" y="1734341"/>
                    </a:cubicBezTo>
                    <a:cubicBezTo>
                      <a:pt x="220770" y="1733032"/>
                      <a:pt x="218808" y="1733032"/>
                      <a:pt x="215538" y="1732377"/>
                    </a:cubicBezTo>
                    <a:cubicBezTo>
                      <a:pt x="212269" y="1731723"/>
                      <a:pt x="210307" y="1732377"/>
                      <a:pt x="210307" y="1734341"/>
                    </a:cubicBezTo>
                    <a:cubicBezTo>
                      <a:pt x="210307" y="1735649"/>
                      <a:pt x="208345" y="1746774"/>
                      <a:pt x="207691" y="1744811"/>
                    </a:cubicBezTo>
                    <a:cubicBezTo>
                      <a:pt x="207691" y="1742848"/>
                      <a:pt x="206383" y="1731069"/>
                      <a:pt x="204421" y="1728451"/>
                    </a:cubicBezTo>
                    <a:cubicBezTo>
                      <a:pt x="203113" y="1725833"/>
                      <a:pt x="197881" y="1723870"/>
                      <a:pt x="195266" y="1725179"/>
                    </a:cubicBezTo>
                    <a:cubicBezTo>
                      <a:pt x="192650" y="1725833"/>
                      <a:pt x="191996" y="1735649"/>
                      <a:pt x="190034" y="1733686"/>
                    </a:cubicBezTo>
                    <a:cubicBezTo>
                      <a:pt x="188072" y="1731723"/>
                      <a:pt x="184148" y="1724525"/>
                      <a:pt x="179571" y="1725179"/>
                    </a:cubicBezTo>
                    <a:cubicBezTo>
                      <a:pt x="175647" y="1725833"/>
                      <a:pt x="172377" y="1727797"/>
                      <a:pt x="171069" y="1729760"/>
                    </a:cubicBezTo>
                    <a:cubicBezTo>
                      <a:pt x="169761" y="1731723"/>
                      <a:pt x="167145" y="1740230"/>
                      <a:pt x="165183" y="1738267"/>
                    </a:cubicBezTo>
                    <a:cubicBezTo>
                      <a:pt x="163222" y="1736304"/>
                      <a:pt x="160606" y="1727797"/>
                      <a:pt x="158644" y="1729105"/>
                    </a:cubicBezTo>
                    <a:cubicBezTo>
                      <a:pt x="157336" y="1730414"/>
                      <a:pt x="154066" y="1738267"/>
                      <a:pt x="152758" y="1736958"/>
                    </a:cubicBezTo>
                    <a:cubicBezTo>
                      <a:pt x="151450" y="1735649"/>
                      <a:pt x="150142" y="1729760"/>
                      <a:pt x="143603" y="1731069"/>
                    </a:cubicBezTo>
                    <a:cubicBezTo>
                      <a:pt x="137063" y="1732377"/>
                      <a:pt x="133793" y="1734341"/>
                      <a:pt x="135101" y="1738921"/>
                    </a:cubicBezTo>
                    <a:cubicBezTo>
                      <a:pt x="136409" y="1742848"/>
                      <a:pt x="136409" y="1744156"/>
                      <a:pt x="141641" y="1744811"/>
                    </a:cubicBezTo>
                    <a:cubicBezTo>
                      <a:pt x="146873" y="1744811"/>
                      <a:pt x="154066" y="1743502"/>
                      <a:pt x="156028" y="1744811"/>
                    </a:cubicBezTo>
                    <a:cubicBezTo>
                      <a:pt x="157990" y="1745465"/>
                      <a:pt x="159298" y="1748083"/>
                      <a:pt x="163222" y="1750700"/>
                    </a:cubicBezTo>
                    <a:cubicBezTo>
                      <a:pt x="167145" y="1753318"/>
                      <a:pt x="169761" y="1754627"/>
                      <a:pt x="172377" y="1755935"/>
                    </a:cubicBezTo>
                    <a:cubicBezTo>
                      <a:pt x="174993" y="1757244"/>
                      <a:pt x="180878" y="1758553"/>
                      <a:pt x="184148" y="1761171"/>
                    </a:cubicBezTo>
                    <a:cubicBezTo>
                      <a:pt x="187418" y="1763788"/>
                      <a:pt x="191996" y="1768369"/>
                      <a:pt x="192650" y="1771641"/>
                    </a:cubicBezTo>
                    <a:cubicBezTo>
                      <a:pt x="193304" y="1774913"/>
                      <a:pt x="188726" y="1777530"/>
                      <a:pt x="190034" y="1779493"/>
                    </a:cubicBezTo>
                    <a:cubicBezTo>
                      <a:pt x="191342" y="1780802"/>
                      <a:pt x="193958" y="1789309"/>
                      <a:pt x="196573" y="1789309"/>
                    </a:cubicBezTo>
                    <a:cubicBezTo>
                      <a:pt x="199189" y="1789309"/>
                      <a:pt x="201151" y="1788655"/>
                      <a:pt x="203767" y="1790618"/>
                    </a:cubicBezTo>
                    <a:cubicBezTo>
                      <a:pt x="206383" y="1792581"/>
                      <a:pt x="210307" y="1793890"/>
                      <a:pt x="213576" y="1793236"/>
                    </a:cubicBezTo>
                    <a:cubicBezTo>
                      <a:pt x="216846" y="1792581"/>
                      <a:pt x="222078" y="1793236"/>
                      <a:pt x="224694" y="1793890"/>
                    </a:cubicBezTo>
                    <a:cubicBezTo>
                      <a:pt x="227310" y="1795199"/>
                      <a:pt x="230579" y="1797816"/>
                      <a:pt x="229925" y="1800434"/>
                    </a:cubicBezTo>
                    <a:cubicBezTo>
                      <a:pt x="229271" y="1803051"/>
                      <a:pt x="227964" y="1802397"/>
                      <a:pt x="226656" y="1801088"/>
                    </a:cubicBezTo>
                    <a:cubicBezTo>
                      <a:pt x="225348" y="1799780"/>
                      <a:pt x="221424" y="1795199"/>
                      <a:pt x="219462" y="1796508"/>
                    </a:cubicBezTo>
                    <a:cubicBezTo>
                      <a:pt x="218154" y="1797816"/>
                      <a:pt x="215538" y="1800434"/>
                      <a:pt x="214230" y="1800434"/>
                    </a:cubicBezTo>
                    <a:cubicBezTo>
                      <a:pt x="212922" y="1800434"/>
                      <a:pt x="207691" y="1797162"/>
                      <a:pt x="204421" y="1797162"/>
                    </a:cubicBezTo>
                    <a:cubicBezTo>
                      <a:pt x="201151" y="1797162"/>
                      <a:pt x="198535" y="1797162"/>
                      <a:pt x="198535" y="1801088"/>
                    </a:cubicBezTo>
                    <a:cubicBezTo>
                      <a:pt x="198535" y="1805015"/>
                      <a:pt x="198535" y="1810250"/>
                      <a:pt x="197881" y="1812867"/>
                    </a:cubicBezTo>
                    <a:cubicBezTo>
                      <a:pt x="197227" y="1815485"/>
                      <a:pt x="195920" y="1818757"/>
                      <a:pt x="193958" y="1820720"/>
                    </a:cubicBezTo>
                    <a:cubicBezTo>
                      <a:pt x="191342" y="1822683"/>
                      <a:pt x="190034" y="1827264"/>
                      <a:pt x="193958" y="1827264"/>
                    </a:cubicBezTo>
                    <a:cubicBezTo>
                      <a:pt x="197881" y="1827264"/>
                      <a:pt x="201805" y="1826610"/>
                      <a:pt x="203767" y="1825301"/>
                    </a:cubicBezTo>
                    <a:cubicBezTo>
                      <a:pt x="205729" y="1824646"/>
                      <a:pt x="209653" y="1822029"/>
                      <a:pt x="212269" y="1822683"/>
                    </a:cubicBezTo>
                    <a:cubicBezTo>
                      <a:pt x="214884" y="1823992"/>
                      <a:pt x="214884" y="1827918"/>
                      <a:pt x="212269" y="1828573"/>
                    </a:cubicBezTo>
                    <a:cubicBezTo>
                      <a:pt x="209653" y="1828573"/>
                      <a:pt x="207691" y="1825955"/>
                      <a:pt x="205729" y="1827264"/>
                    </a:cubicBezTo>
                    <a:cubicBezTo>
                      <a:pt x="203767" y="1828573"/>
                      <a:pt x="201805" y="1830536"/>
                      <a:pt x="197881" y="1831190"/>
                    </a:cubicBezTo>
                    <a:cubicBezTo>
                      <a:pt x="193958" y="1831190"/>
                      <a:pt x="188726" y="1831845"/>
                      <a:pt x="187418" y="1828573"/>
                    </a:cubicBezTo>
                    <a:cubicBezTo>
                      <a:pt x="186764" y="1825301"/>
                      <a:pt x="190034" y="1820066"/>
                      <a:pt x="191996" y="1816794"/>
                    </a:cubicBezTo>
                    <a:cubicBezTo>
                      <a:pt x="193958" y="1813522"/>
                      <a:pt x="195920" y="1806323"/>
                      <a:pt x="195920" y="1800434"/>
                    </a:cubicBezTo>
                    <a:cubicBezTo>
                      <a:pt x="195920" y="1795199"/>
                      <a:pt x="195920" y="1791272"/>
                      <a:pt x="193304" y="1790618"/>
                    </a:cubicBezTo>
                    <a:cubicBezTo>
                      <a:pt x="191342" y="1789964"/>
                      <a:pt x="186110" y="1782111"/>
                      <a:pt x="186110" y="1778839"/>
                    </a:cubicBezTo>
                    <a:cubicBezTo>
                      <a:pt x="186110" y="1775567"/>
                      <a:pt x="187418" y="1770332"/>
                      <a:pt x="186764" y="1769023"/>
                    </a:cubicBezTo>
                    <a:cubicBezTo>
                      <a:pt x="186110" y="1767715"/>
                      <a:pt x="180878" y="1763788"/>
                      <a:pt x="178263" y="1762479"/>
                    </a:cubicBezTo>
                    <a:cubicBezTo>
                      <a:pt x="175647" y="1761825"/>
                      <a:pt x="174339" y="1761825"/>
                      <a:pt x="169761" y="1763788"/>
                    </a:cubicBezTo>
                    <a:cubicBezTo>
                      <a:pt x="165183" y="1765751"/>
                      <a:pt x="163222" y="1767060"/>
                      <a:pt x="162568" y="1769023"/>
                    </a:cubicBezTo>
                    <a:cubicBezTo>
                      <a:pt x="161914" y="1770986"/>
                      <a:pt x="162568" y="1781457"/>
                      <a:pt x="161260" y="1779493"/>
                    </a:cubicBezTo>
                    <a:cubicBezTo>
                      <a:pt x="159298" y="1778185"/>
                      <a:pt x="157990" y="1771641"/>
                      <a:pt x="155374" y="1772295"/>
                    </a:cubicBezTo>
                    <a:cubicBezTo>
                      <a:pt x="152758" y="1772295"/>
                      <a:pt x="148834" y="1773604"/>
                      <a:pt x="149488" y="1776221"/>
                    </a:cubicBezTo>
                    <a:cubicBezTo>
                      <a:pt x="149488" y="1778839"/>
                      <a:pt x="151450" y="1785383"/>
                      <a:pt x="152758" y="1790618"/>
                    </a:cubicBezTo>
                    <a:cubicBezTo>
                      <a:pt x="154066" y="1795853"/>
                      <a:pt x="157336" y="1801743"/>
                      <a:pt x="158644" y="1804360"/>
                    </a:cubicBezTo>
                    <a:cubicBezTo>
                      <a:pt x="159952" y="1806978"/>
                      <a:pt x="163875" y="1806978"/>
                      <a:pt x="163222" y="1808287"/>
                    </a:cubicBezTo>
                    <a:cubicBezTo>
                      <a:pt x="162568" y="1809595"/>
                      <a:pt x="158644" y="1809595"/>
                      <a:pt x="159298" y="1811558"/>
                    </a:cubicBezTo>
                    <a:cubicBezTo>
                      <a:pt x="159952" y="1812867"/>
                      <a:pt x="162568" y="1816794"/>
                      <a:pt x="162568" y="1818102"/>
                    </a:cubicBezTo>
                    <a:cubicBezTo>
                      <a:pt x="162568" y="1819411"/>
                      <a:pt x="159952" y="1823338"/>
                      <a:pt x="157990" y="1822683"/>
                    </a:cubicBezTo>
                    <a:cubicBezTo>
                      <a:pt x="155374" y="1822029"/>
                      <a:pt x="158644" y="1816139"/>
                      <a:pt x="157990" y="1814830"/>
                    </a:cubicBezTo>
                    <a:cubicBezTo>
                      <a:pt x="156682" y="1813522"/>
                      <a:pt x="153412" y="1810904"/>
                      <a:pt x="152758" y="1806978"/>
                    </a:cubicBezTo>
                    <a:cubicBezTo>
                      <a:pt x="152758" y="1803051"/>
                      <a:pt x="154066" y="1799125"/>
                      <a:pt x="150796" y="1796508"/>
                    </a:cubicBezTo>
                    <a:cubicBezTo>
                      <a:pt x="147526" y="1793890"/>
                      <a:pt x="143603" y="1787346"/>
                      <a:pt x="142949" y="1782765"/>
                    </a:cubicBezTo>
                    <a:cubicBezTo>
                      <a:pt x="142949" y="1778185"/>
                      <a:pt x="143603" y="1774258"/>
                      <a:pt x="139679" y="1774258"/>
                    </a:cubicBezTo>
                    <a:cubicBezTo>
                      <a:pt x="135755" y="1774258"/>
                      <a:pt x="131831" y="1776876"/>
                      <a:pt x="126600" y="1780802"/>
                    </a:cubicBezTo>
                    <a:cubicBezTo>
                      <a:pt x="121368" y="1784728"/>
                      <a:pt x="116136" y="1788655"/>
                      <a:pt x="114174" y="1791927"/>
                    </a:cubicBezTo>
                    <a:cubicBezTo>
                      <a:pt x="112212" y="1795199"/>
                      <a:pt x="107635" y="1796508"/>
                      <a:pt x="112212" y="1798471"/>
                    </a:cubicBezTo>
                    <a:cubicBezTo>
                      <a:pt x="116790" y="1800434"/>
                      <a:pt x="120060" y="1801743"/>
                      <a:pt x="120060" y="1804360"/>
                    </a:cubicBezTo>
                    <a:cubicBezTo>
                      <a:pt x="120060" y="1806978"/>
                      <a:pt x="113520" y="1803706"/>
                      <a:pt x="111558" y="1803706"/>
                    </a:cubicBezTo>
                    <a:cubicBezTo>
                      <a:pt x="109597" y="1803706"/>
                      <a:pt x="110905" y="1805669"/>
                      <a:pt x="112212" y="1810904"/>
                    </a:cubicBezTo>
                    <a:cubicBezTo>
                      <a:pt x="113520" y="1815485"/>
                      <a:pt x="117444" y="1818102"/>
                      <a:pt x="118752" y="1821374"/>
                    </a:cubicBezTo>
                    <a:cubicBezTo>
                      <a:pt x="120060" y="1823992"/>
                      <a:pt x="135755" y="1827918"/>
                      <a:pt x="135101" y="1829881"/>
                    </a:cubicBezTo>
                    <a:cubicBezTo>
                      <a:pt x="135101" y="1831845"/>
                      <a:pt x="122022" y="1828573"/>
                      <a:pt x="120714" y="1828573"/>
                    </a:cubicBezTo>
                    <a:cubicBezTo>
                      <a:pt x="119406" y="1828573"/>
                      <a:pt x="116790" y="1831845"/>
                      <a:pt x="115482" y="1831190"/>
                    </a:cubicBezTo>
                    <a:cubicBezTo>
                      <a:pt x="114828" y="1829881"/>
                      <a:pt x="116136" y="1823992"/>
                      <a:pt x="114174" y="1822029"/>
                    </a:cubicBezTo>
                    <a:cubicBezTo>
                      <a:pt x="111558" y="1820066"/>
                      <a:pt x="110251" y="1818102"/>
                      <a:pt x="108943" y="1822029"/>
                    </a:cubicBezTo>
                    <a:cubicBezTo>
                      <a:pt x="107635" y="1825955"/>
                      <a:pt x="101749" y="1835117"/>
                      <a:pt x="98479" y="1838388"/>
                    </a:cubicBezTo>
                    <a:cubicBezTo>
                      <a:pt x="95209" y="1841660"/>
                      <a:pt x="101749" y="1829227"/>
                      <a:pt x="103057" y="1826610"/>
                    </a:cubicBezTo>
                    <a:cubicBezTo>
                      <a:pt x="104365" y="1823992"/>
                      <a:pt x="104365" y="1814830"/>
                      <a:pt x="103057" y="1811558"/>
                    </a:cubicBezTo>
                    <a:cubicBezTo>
                      <a:pt x="102403" y="1808287"/>
                      <a:pt x="100441" y="1806978"/>
                      <a:pt x="96517" y="1807632"/>
                    </a:cubicBezTo>
                    <a:cubicBezTo>
                      <a:pt x="92594" y="1808287"/>
                      <a:pt x="82130" y="1810904"/>
                      <a:pt x="84092" y="1812867"/>
                    </a:cubicBezTo>
                    <a:cubicBezTo>
                      <a:pt x="85400" y="1814830"/>
                      <a:pt x="87362" y="1820720"/>
                      <a:pt x="87362" y="1823338"/>
                    </a:cubicBezTo>
                    <a:cubicBezTo>
                      <a:pt x="87362" y="1825955"/>
                      <a:pt x="85400" y="1827264"/>
                      <a:pt x="84092" y="1825301"/>
                    </a:cubicBezTo>
                    <a:cubicBezTo>
                      <a:pt x="82784" y="1823992"/>
                      <a:pt x="80822" y="1817448"/>
                      <a:pt x="79514" y="1815485"/>
                    </a:cubicBezTo>
                    <a:cubicBezTo>
                      <a:pt x="78207" y="1813522"/>
                      <a:pt x="72975" y="1811558"/>
                      <a:pt x="72975" y="1811558"/>
                    </a:cubicBezTo>
                    <a:cubicBezTo>
                      <a:pt x="72975" y="1811558"/>
                      <a:pt x="69705" y="1804360"/>
                      <a:pt x="66435" y="1805669"/>
                    </a:cubicBezTo>
                    <a:cubicBezTo>
                      <a:pt x="63165" y="1806978"/>
                      <a:pt x="59242" y="1812213"/>
                      <a:pt x="59242" y="1815485"/>
                    </a:cubicBezTo>
                    <a:cubicBezTo>
                      <a:pt x="59242" y="1819411"/>
                      <a:pt x="59896" y="1820720"/>
                      <a:pt x="63165" y="1822029"/>
                    </a:cubicBezTo>
                    <a:cubicBezTo>
                      <a:pt x="66435" y="1822683"/>
                      <a:pt x="69705" y="1822029"/>
                      <a:pt x="71013" y="1823338"/>
                    </a:cubicBezTo>
                    <a:cubicBezTo>
                      <a:pt x="72321" y="1824646"/>
                      <a:pt x="78207" y="1825955"/>
                      <a:pt x="77553" y="1828573"/>
                    </a:cubicBezTo>
                    <a:cubicBezTo>
                      <a:pt x="76899" y="1831845"/>
                      <a:pt x="74937" y="1830536"/>
                      <a:pt x="72975" y="1831190"/>
                    </a:cubicBezTo>
                    <a:cubicBezTo>
                      <a:pt x="71013" y="1831190"/>
                      <a:pt x="69705" y="1833808"/>
                      <a:pt x="69051" y="1835117"/>
                    </a:cubicBezTo>
                    <a:cubicBezTo>
                      <a:pt x="68397" y="1837080"/>
                      <a:pt x="65127" y="1839043"/>
                      <a:pt x="63819" y="1837734"/>
                    </a:cubicBezTo>
                    <a:cubicBezTo>
                      <a:pt x="62511" y="1836425"/>
                      <a:pt x="58588" y="1833153"/>
                      <a:pt x="56626" y="1834462"/>
                    </a:cubicBezTo>
                    <a:cubicBezTo>
                      <a:pt x="54664" y="1835117"/>
                      <a:pt x="52702" y="1834462"/>
                      <a:pt x="52702" y="1837734"/>
                    </a:cubicBezTo>
                    <a:cubicBezTo>
                      <a:pt x="52702" y="1841006"/>
                      <a:pt x="52048" y="1846895"/>
                      <a:pt x="48124" y="1846241"/>
                    </a:cubicBezTo>
                    <a:cubicBezTo>
                      <a:pt x="44201" y="1844932"/>
                      <a:pt x="37661" y="1841006"/>
                      <a:pt x="35699" y="1844278"/>
                    </a:cubicBezTo>
                    <a:cubicBezTo>
                      <a:pt x="33737" y="1847550"/>
                      <a:pt x="29160" y="1850822"/>
                      <a:pt x="33737" y="1852785"/>
                    </a:cubicBezTo>
                    <a:cubicBezTo>
                      <a:pt x="38315" y="1855403"/>
                      <a:pt x="42239" y="1856711"/>
                      <a:pt x="45509" y="1856711"/>
                    </a:cubicBezTo>
                    <a:cubicBezTo>
                      <a:pt x="48124" y="1856711"/>
                      <a:pt x="53356" y="1852785"/>
                      <a:pt x="58588" y="1852785"/>
                    </a:cubicBezTo>
                    <a:cubicBezTo>
                      <a:pt x="63819" y="1852785"/>
                      <a:pt x="77553" y="1856711"/>
                      <a:pt x="84092" y="1857366"/>
                    </a:cubicBezTo>
                    <a:cubicBezTo>
                      <a:pt x="90632" y="1858675"/>
                      <a:pt x="101095" y="1856057"/>
                      <a:pt x="103057" y="1858020"/>
                    </a:cubicBezTo>
                    <a:cubicBezTo>
                      <a:pt x="105019" y="1860638"/>
                      <a:pt x="102403" y="1864564"/>
                      <a:pt x="105019" y="1865873"/>
                    </a:cubicBezTo>
                    <a:cubicBezTo>
                      <a:pt x="107635" y="1867182"/>
                      <a:pt x="115482" y="1866527"/>
                      <a:pt x="119406" y="1867836"/>
                    </a:cubicBezTo>
                    <a:cubicBezTo>
                      <a:pt x="123330" y="1869145"/>
                      <a:pt x="127254" y="1867836"/>
                      <a:pt x="131177" y="1869799"/>
                    </a:cubicBezTo>
                    <a:cubicBezTo>
                      <a:pt x="135101" y="1871108"/>
                      <a:pt x="147526" y="1876343"/>
                      <a:pt x="150142" y="1875034"/>
                    </a:cubicBezTo>
                    <a:cubicBezTo>
                      <a:pt x="152758" y="1873725"/>
                      <a:pt x="159298" y="1865873"/>
                      <a:pt x="161260" y="1865218"/>
                    </a:cubicBezTo>
                    <a:cubicBezTo>
                      <a:pt x="163875" y="1865218"/>
                      <a:pt x="169107" y="1865218"/>
                      <a:pt x="170415" y="1867182"/>
                    </a:cubicBezTo>
                    <a:cubicBezTo>
                      <a:pt x="171723" y="1869145"/>
                      <a:pt x="181532" y="1869799"/>
                      <a:pt x="177609" y="1872417"/>
                    </a:cubicBezTo>
                    <a:cubicBezTo>
                      <a:pt x="173685" y="1875034"/>
                      <a:pt x="168453" y="1870454"/>
                      <a:pt x="164529" y="1872417"/>
                    </a:cubicBezTo>
                    <a:cubicBezTo>
                      <a:pt x="160606" y="1874380"/>
                      <a:pt x="157336" y="1878961"/>
                      <a:pt x="154066" y="1880269"/>
                    </a:cubicBezTo>
                    <a:cubicBezTo>
                      <a:pt x="150796" y="1881578"/>
                      <a:pt x="144911" y="1878306"/>
                      <a:pt x="141641" y="1877652"/>
                    </a:cubicBezTo>
                    <a:cubicBezTo>
                      <a:pt x="138371" y="1876997"/>
                      <a:pt x="132485" y="1875689"/>
                      <a:pt x="127908" y="1875689"/>
                    </a:cubicBezTo>
                    <a:cubicBezTo>
                      <a:pt x="123330" y="1875689"/>
                      <a:pt x="119406" y="1876343"/>
                      <a:pt x="120714" y="1877652"/>
                    </a:cubicBezTo>
                    <a:cubicBezTo>
                      <a:pt x="122022" y="1878961"/>
                      <a:pt x="127908" y="1884850"/>
                      <a:pt x="123330" y="1884850"/>
                    </a:cubicBezTo>
                    <a:cubicBezTo>
                      <a:pt x="118752" y="1884850"/>
                      <a:pt x="114174" y="1878306"/>
                      <a:pt x="113520" y="1877652"/>
                    </a:cubicBezTo>
                    <a:cubicBezTo>
                      <a:pt x="112866" y="1876997"/>
                      <a:pt x="108943" y="1874380"/>
                      <a:pt x="108289" y="1876343"/>
                    </a:cubicBezTo>
                    <a:cubicBezTo>
                      <a:pt x="108289" y="1878306"/>
                      <a:pt x="101749" y="1896629"/>
                      <a:pt x="99787" y="1894012"/>
                    </a:cubicBezTo>
                    <a:cubicBezTo>
                      <a:pt x="97825" y="1891394"/>
                      <a:pt x="106981" y="1877652"/>
                      <a:pt x="105019" y="1873725"/>
                    </a:cubicBezTo>
                    <a:cubicBezTo>
                      <a:pt x="103057" y="1869799"/>
                      <a:pt x="103711" y="1869799"/>
                      <a:pt x="99133" y="1869799"/>
                    </a:cubicBezTo>
                    <a:cubicBezTo>
                      <a:pt x="94556" y="1869799"/>
                      <a:pt x="91286" y="1871762"/>
                      <a:pt x="88016" y="1872417"/>
                    </a:cubicBezTo>
                    <a:cubicBezTo>
                      <a:pt x="84746" y="1873071"/>
                      <a:pt x="80822" y="1878306"/>
                      <a:pt x="78860" y="1877652"/>
                    </a:cubicBezTo>
                    <a:cubicBezTo>
                      <a:pt x="76899" y="1876997"/>
                      <a:pt x="86054" y="1869799"/>
                      <a:pt x="84092" y="1867182"/>
                    </a:cubicBezTo>
                    <a:cubicBezTo>
                      <a:pt x="82784" y="1865218"/>
                      <a:pt x="77553" y="1864564"/>
                      <a:pt x="73629" y="1862601"/>
                    </a:cubicBezTo>
                    <a:cubicBezTo>
                      <a:pt x="69705" y="1860638"/>
                      <a:pt x="63165" y="1856057"/>
                      <a:pt x="57280" y="1858020"/>
                    </a:cubicBezTo>
                    <a:cubicBezTo>
                      <a:pt x="50740" y="1860638"/>
                      <a:pt x="48778" y="1861292"/>
                      <a:pt x="49432" y="1863255"/>
                    </a:cubicBezTo>
                    <a:cubicBezTo>
                      <a:pt x="50086" y="1865218"/>
                      <a:pt x="54664" y="1866527"/>
                      <a:pt x="51394" y="1869145"/>
                    </a:cubicBezTo>
                    <a:cubicBezTo>
                      <a:pt x="48124" y="1871762"/>
                      <a:pt x="43547" y="1869145"/>
                      <a:pt x="38315" y="1873071"/>
                    </a:cubicBezTo>
                    <a:cubicBezTo>
                      <a:pt x="33083" y="1876997"/>
                      <a:pt x="31121" y="1878961"/>
                      <a:pt x="35045" y="1880269"/>
                    </a:cubicBezTo>
                    <a:cubicBezTo>
                      <a:pt x="38969" y="1881578"/>
                      <a:pt x="45509" y="1880269"/>
                      <a:pt x="45509" y="1882233"/>
                    </a:cubicBezTo>
                    <a:cubicBezTo>
                      <a:pt x="45509" y="1884196"/>
                      <a:pt x="40277" y="1882233"/>
                      <a:pt x="38969" y="1884196"/>
                    </a:cubicBezTo>
                    <a:cubicBezTo>
                      <a:pt x="38315" y="1886813"/>
                      <a:pt x="41585" y="1889431"/>
                      <a:pt x="38969" y="1890740"/>
                    </a:cubicBezTo>
                    <a:cubicBezTo>
                      <a:pt x="36353" y="1892048"/>
                      <a:pt x="35699" y="1896629"/>
                      <a:pt x="33083" y="1893357"/>
                    </a:cubicBezTo>
                    <a:cubicBezTo>
                      <a:pt x="30467" y="1890085"/>
                      <a:pt x="23928" y="1878306"/>
                      <a:pt x="21312" y="1882887"/>
                    </a:cubicBezTo>
                    <a:cubicBezTo>
                      <a:pt x="18696" y="1887468"/>
                      <a:pt x="15426" y="1890740"/>
                      <a:pt x="17388" y="1895320"/>
                    </a:cubicBezTo>
                    <a:cubicBezTo>
                      <a:pt x="19350" y="1899901"/>
                      <a:pt x="21312" y="1903827"/>
                      <a:pt x="24582" y="1904482"/>
                    </a:cubicBezTo>
                    <a:cubicBezTo>
                      <a:pt x="28506" y="1905136"/>
                      <a:pt x="50740" y="1903173"/>
                      <a:pt x="50740" y="1905790"/>
                    </a:cubicBezTo>
                    <a:cubicBezTo>
                      <a:pt x="50740" y="1909062"/>
                      <a:pt x="48124" y="1910371"/>
                      <a:pt x="50086" y="1911680"/>
                    </a:cubicBezTo>
                    <a:cubicBezTo>
                      <a:pt x="52048" y="1912989"/>
                      <a:pt x="57280" y="1914298"/>
                      <a:pt x="56626" y="1916261"/>
                    </a:cubicBezTo>
                    <a:cubicBezTo>
                      <a:pt x="56626" y="1918878"/>
                      <a:pt x="54010" y="1919533"/>
                      <a:pt x="50086" y="1919533"/>
                    </a:cubicBezTo>
                    <a:cubicBezTo>
                      <a:pt x="46162" y="1919533"/>
                      <a:pt x="44201" y="1920842"/>
                      <a:pt x="41585" y="1920187"/>
                    </a:cubicBezTo>
                    <a:cubicBezTo>
                      <a:pt x="38315" y="1920187"/>
                      <a:pt x="31775" y="1916261"/>
                      <a:pt x="33083" y="1920842"/>
                    </a:cubicBezTo>
                    <a:cubicBezTo>
                      <a:pt x="34391" y="1925422"/>
                      <a:pt x="34391" y="1927385"/>
                      <a:pt x="38969" y="1928694"/>
                    </a:cubicBezTo>
                    <a:cubicBezTo>
                      <a:pt x="42893" y="1930003"/>
                      <a:pt x="46816" y="1931312"/>
                      <a:pt x="49432" y="1931966"/>
                    </a:cubicBezTo>
                    <a:cubicBezTo>
                      <a:pt x="52048" y="1932620"/>
                      <a:pt x="55972" y="1935238"/>
                      <a:pt x="57280" y="1937201"/>
                    </a:cubicBezTo>
                    <a:cubicBezTo>
                      <a:pt x="58588" y="1939164"/>
                      <a:pt x="63819" y="1938510"/>
                      <a:pt x="67743" y="1936547"/>
                    </a:cubicBezTo>
                    <a:cubicBezTo>
                      <a:pt x="71667" y="1933929"/>
                      <a:pt x="76245" y="1930657"/>
                      <a:pt x="80822" y="1931966"/>
                    </a:cubicBezTo>
                    <a:cubicBezTo>
                      <a:pt x="85400" y="1932620"/>
                      <a:pt x="90632" y="1933929"/>
                      <a:pt x="89324" y="1937201"/>
                    </a:cubicBezTo>
                    <a:cubicBezTo>
                      <a:pt x="88016" y="1940473"/>
                      <a:pt x="86054" y="1937201"/>
                      <a:pt x="82784" y="1937201"/>
                    </a:cubicBezTo>
                    <a:cubicBezTo>
                      <a:pt x="79514" y="1937201"/>
                      <a:pt x="77553" y="1939819"/>
                      <a:pt x="72321" y="1941782"/>
                    </a:cubicBezTo>
                    <a:cubicBezTo>
                      <a:pt x="67089" y="1943745"/>
                      <a:pt x="63819" y="1945054"/>
                      <a:pt x="60550" y="1944400"/>
                    </a:cubicBezTo>
                    <a:cubicBezTo>
                      <a:pt x="57280" y="1943091"/>
                      <a:pt x="52702" y="1939819"/>
                      <a:pt x="49432" y="1939164"/>
                    </a:cubicBezTo>
                    <a:cubicBezTo>
                      <a:pt x="46816" y="1939164"/>
                      <a:pt x="42239" y="1939164"/>
                      <a:pt x="38969" y="1938510"/>
                    </a:cubicBezTo>
                    <a:cubicBezTo>
                      <a:pt x="36353" y="1937201"/>
                      <a:pt x="33083" y="1939164"/>
                      <a:pt x="32429" y="1939819"/>
                    </a:cubicBezTo>
                    <a:cubicBezTo>
                      <a:pt x="31775" y="1939819"/>
                      <a:pt x="31121" y="1939819"/>
                      <a:pt x="25890" y="1942436"/>
                    </a:cubicBezTo>
                    <a:cubicBezTo>
                      <a:pt x="21312" y="1944400"/>
                      <a:pt x="19350" y="1946363"/>
                      <a:pt x="18042" y="1950289"/>
                    </a:cubicBezTo>
                    <a:cubicBezTo>
                      <a:pt x="18042" y="1950289"/>
                      <a:pt x="20658" y="1953561"/>
                      <a:pt x="21966" y="1955524"/>
                    </a:cubicBezTo>
                    <a:cubicBezTo>
                      <a:pt x="23928" y="1957487"/>
                      <a:pt x="32429" y="1955524"/>
                      <a:pt x="34391" y="1955524"/>
                    </a:cubicBezTo>
                    <a:cubicBezTo>
                      <a:pt x="37007" y="1955524"/>
                      <a:pt x="47470" y="1950289"/>
                      <a:pt x="53356" y="1951598"/>
                    </a:cubicBezTo>
                    <a:cubicBezTo>
                      <a:pt x="58588" y="1952907"/>
                      <a:pt x="74937" y="1952907"/>
                      <a:pt x="72975" y="1956179"/>
                    </a:cubicBezTo>
                    <a:cubicBezTo>
                      <a:pt x="71013" y="1959451"/>
                      <a:pt x="61204" y="1956833"/>
                      <a:pt x="57934" y="1956179"/>
                    </a:cubicBezTo>
                    <a:cubicBezTo>
                      <a:pt x="54010" y="1955524"/>
                      <a:pt x="44855" y="1954870"/>
                      <a:pt x="44855" y="1956179"/>
                    </a:cubicBezTo>
                    <a:cubicBezTo>
                      <a:pt x="44855" y="1957487"/>
                      <a:pt x="46162" y="1962068"/>
                      <a:pt x="43547" y="1962722"/>
                    </a:cubicBezTo>
                    <a:cubicBezTo>
                      <a:pt x="40931" y="1963377"/>
                      <a:pt x="35045" y="1958142"/>
                      <a:pt x="33737" y="1958796"/>
                    </a:cubicBezTo>
                    <a:cubicBezTo>
                      <a:pt x="32429" y="1959451"/>
                      <a:pt x="32429" y="1967303"/>
                      <a:pt x="30467" y="1966649"/>
                    </a:cubicBezTo>
                    <a:cubicBezTo>
                      <a:pt x="28506" y="1965994"/>
                      <a:pt x="20658" y="1962722"/>
                      <a:pt x="19350" y="1963377"/>
                    </a:cubicBezTo>
                    <a:cubicBezTo>
                      <a:pt x="18042" y="1964031"/>
                      <a:pt x="8233" y="1967957"/>
                      <a:pt x="10849" y="1969921"/>
                    </a:cubicBezTo>
                    <a:cubicBezTo>
                      <a:pt x="12811" y="1971884"/>
                      <a:pt x="15426" y="1973847"/>
                      <a:pt x="14772" y="1976465"/>
                    </a:cubicBezTo>
                    <a:cubicBezTo>
                      <a:pt x="14772" y="1979082"/>
                      <a:pt x="17388" y="1980391"/>
                      <a:pt x="19350" y="1980391"/>
                    </a:cubicBezTo>
                    <a:cubicBezTo>
                      <a:pt x="21312" y="1980391"/>
                      <a:pt x="27852" y="1979082"/>
                      <a:pt x="33737" y="1983009"/>
                    </a:cubicBezTo>
                    <a:cubicBezTo>
                      <a:pt x="39623" y="1986935"/>
                      <a:pt x="39623" y="1987589"/>
                      <a:pt x="37007" y="1990861"/>
                    </a:cubicBezTo>
                    <a:cubicBezTo>
                      <a:pt x="34391" y="1994133"/>
                      <a:pt x="28506" y="1994133"/>
                      <a:pt x="31121" y="1997405"/>
                    </a:cubicBezTo>
                    <a:cubicBezTo>
                      <a:pt x="33737" y="2000677"/>
                      <a:pt x="40277" y="1996096"/>
                      <a:pt x="40931" y="1998714"/>
                    </a:cubicBezTo>
                    <a:cubicBezTo>
                      <a:pt x="40931" y="2001331"/>
                      <a:pt x="42239" y="2009184"/>
                      <a:pt x="44855" y="2009184"/>
                    </a:cubicBezTo>
                    <a:cubicBezTo>
                      <a:pt x="47470" y="2009184"/>
                      <a:pt x="55972" y="2003295"/>
                      <a:pt x="59896" y="2001331"/>
                    </a:cubicBezTo>
                    <a:cubicBezTo>
                      <a:pt x="63165" y="1999368"/>
                      <a:pt x="65127" y="1998059"/>
                      <a:pt x="68397" y="1996751"/>
                    </a:cubicBezTo>
                    <a:cubicBezTo>
                      <a:pt x="71667" y="1996096"/>
                      <a:pt x="77553" y="1994787"/>
                      <a:pt x="78860" y="1993479"/>
                    </a:cubicBezTo>
                    <a:cubicBezTo>
                      <a:pt x="80168" y="1992824"/>
                      <a:pt x="82784" y="1985626"/>
                      <a:pt x="83438" y="1988898"/>
                    </a:cubicBezTo>
                    <a:cubicBezTo>
                      <a:pt x="84092" y="1991516"/>
                      <a:pt x="84092" y="1994787"/>
                      <a:pt x="86708" y="1994787"/>
                    </a:cubicBezTo>
                    <a:cubicBezTo>
                      <a:pt x="89324" y="1994787"/>
                      <a:pt x="94556" y="1994787"/>
                      <a:pt x="94556" y="1994787"/>
                    </a:cubicBezTo>
                    <a:cubicBezTo>
                      <a:pt x="94556" y="1994787"/>
                      <a:pt x="105673" y="1986281"/>
                      <a:pt x="105673" y="1988244"/>
                    </a:cubicBezTo>
                    <a:cubicBezTo>
                      <a:pt x="105673" y="1990207"/>
                      <a:pt x="99787" y="1995442"/>
                      <a:pt x="101749" y="1996096"/>
                    </a:cubicBezTo>
                    <a:cubicBezTo>
                      <a:pt x="103711" y="1996751"/>
                      <a:pt x="108943" y="1997405"/>
                      <a:pt x="110905" y="1996096"/>
                    </a:cubicBezTo>
                    <a:cubicBezTo>
                      <a:pt x="112866" y="1994787"/>
                      <a:pt x="117444" y="1989552"/>
                      <a:pt x="118098" y="1991516"/>
                    </a:cubicBezTo>
                    <a:cubicBezTo>
                      <a:pt x="118098" y="1992824"/>
                      <a:pt x="121368" y="2000023"/>
                      <a:pt x="125946" y="2002640"/>
                    </a:cubicBezTo>
                    <a:cubicBezTo>
                      <a:pt x="130524" y="2005912"/>
                      <a:pt x="137063" y="2006567"/>
                      <a:pt x="140333" y="2005258"/>
                    </a:cubicBezTo>
                    <a:cubicBezTo>
                      <a:pt x="143603" y="2003949"/>
                      <a:pt x="147526" y="1998714"/>
                      <a:pt x="147526" y="1996096"/>
                    </a:cubicBezTo>
                    <a:cubicBezTo>
                      <a:pt x="147526" y="1993479"/>
                      <a:pt x="143603" y="1988898"/>
                      <a:pt x="143603" y="1987589"/>
                    </a:cubicBezTo>
                    <a:cubicBezTo>
                      <a:pt x="143603" y="1986281"/>
                      <a:pt x="146873" y="1981045"/>
                      <a:pt x="146219" y="1979082"/>
                    </a:cubicBezTo>
                    <a:cubicBezTo>
                      <a:pt x="146219" y="1977119"/>
                      <a:pt x="148834" y="1973193"/>
                      <a:pt x="150142" y="1973193"/>
                    </a:cubicBezTo>
                    <a:cubicBezTo>
                      <a:pt x="151450" y="1973193"/>
                      <a:pt x="157336" y="1973193"/>
                      <a:pt x="158644" y="1972538"/>
                    </a:cubicBezTo>
                    <a:cubicBezTo>
                      <a:pt x="159952" y="1971884"/>
                      <a:pt x="163875" y="1950944"/>
                      <a:pt x="167145" y="1952907"/>
                    </a:cubicBezTo>
                    <a:cubicBezTo>
                      <a:pt x="169761" y="1955524"/>
                      <a:pt x="169107" y="1963377"/>
                      <a:pt x="166491" y="1966649"/>
                    </a:cubicBezTo>
                    <a:cubicBezTo>
                      <a:pt x="163875" y="1970575"/>
                      <a:pt x="152104" y="1983009"/>
                      <a:pt x="151450" y="1985626"/>
                    </a:cubicBezTo>
                    <a:cubicBezTo>
                      <a:pt x="151450" y="1988244"/>
                      <a:pt x="152758" y="1990207"/>
                      <a:pt x="158644" y="1991516"/>
                    </a:cubicBezTo>
                    <a:cubicBezTo>
                      <a:pt x="164529" y="1992824"/>
                      <a:pt x="169761" y="1992170"/>
                      <a:pt x="173031" y="1993479"/>
                    </a:cubicBezTo>
                    <a:cubicBezTo>
                      <a:pt x="176301" y="1994133"/>
                      <a:pt x="178917" y="1998059"/>
                      <a:pt x="180878" y="1998059"/>
                    </a:cubicBezTo>
                    <a:cubicBezTo>
                      <a:pt x="182840" y="1998059"/>
                      <a:pt x="186764" y="1994133"/>
                      <a:pt x="188072" y="1992824"/>
                    </a:cubicBezTo>
                    <a:cubicBezTo>
                      <a:pt x="189380" y="1991516"/>
                      <a:pt x="200497" y="1976465"/>
                      <a:pt x="201151" y="1978428"/>
                    </a:cubicBezTo>
                    <a:cubicBezTo>
                      <a:pt x="201805" y="1980391"/>
                      <a:pt x="197881" y="1983663"/>
                      <a:pt x="197227" y="1985626"/>
                    </a:cubicBezTo>
                    <a:cubicBezTo>
                      <a:pt x="196573" y="1987589"/>
                      <a:pt x="201151" y="1990861"/>
                      <a:pt x="199189" y="1991516"/>
                    </a:cubicBezTo>
                    <a:cubicBezTo>
                      <a:pt x="197227" y="1992170"/>
                      <a:pt x="191996" y="1992824"/>
                      <a:pt x="190034" y="1994787"/>
                    </a:cubicBezTo>
                    <a:cubicBezTo>
                      <a:pt x="188072" y="1996751"/>
                      <a:pt x="179571" y="2001331"/>
                      <a:pt x="182840" y="2003295"/>
                    </a:cubicBezTo>
                    <a:cubicBezTo>
                      <a:pt x="186110" y="2005258"/>
                      <a:pt x="191342" y="2004603"/>
                      <a:pt x="194612" y="2003295"/>
                    </a:cubicBezTo>
                    <a:cubicBezTo>
                      <a:pt x="197881" y="2001986"/>
                      <a:pt x="205075" y="1995442"/>
                      <a:pt x="206383" y="1996096"/>
                    </a:cubicBezTo>
                    <a:cubicBezTo>
                      <a:pt x="207691" y="1996751"/>
                      <a:pt x="210307" y="2000677"/>
                      <a:pt x="213576" y="1999368"/>
                    </a:cubicBezTo>
                    <a:cubicBezTo>
                      <a:pt x="217500" y="1998059"/>
                      <a:pt x="220770" y="1996096"/>
                      <a:pt x="220770" y="1994133"/>
                    </a:cubicBezTo>
                    <a:cubicBezTo>
                      <a:pt x="220770" y="1992170"/>
                      <a:pt x="217500" y="1984317"/>
                      <a:pt x="214884" y="1982354"/>
                    </a:cubicBezTo>
                    <a:cubicBezTo>
                      <a:pt x="212269" y="1981045"/>
                      <a:pt x="208345" y="1977773"/>
                      <a:pt x="210961" y="1975156"/>
                    </a:cubicBezTo>
                    <a:cubicBezTo>
                      <a:pt x="213576" y="1972538"/>
                      <a:pt x="218808" y="1967957"/>
                      <a:pt x="218154" y="1965994"/>
                    </a:cubicBezTo>
                    <a:cubicBezTo>
                      <a:pt x="217500" y="1964031"/>
                      <a:pt x="211615" y="1959451"/>
                      <a:pt x="214884" y="1958142"/>
                    </a:cubicBezTo>
                    <a:cubicBezTo>
                      <a:pt x="218154" y="1956833"/>
                      <a:pt x="222078" y="1958142"/>
                      <a:pt x="223386" y="1956833"/>
                    </a:cubicBezTo>
                    <a:cubicBezTo>
                      <a:pt x="224694" y="1955524"/>
                      <a:pt x="229925" y="1947672"/>
                      <a:pt x="233195" y="1945708"/>
                    </a:cubicBezTo>
                    <a:cubicBezTo>
                      <a:pt x="236465" y="1943745"/>
                      <a:pt x="241697" y="1938510"/>
                      <a:pt x="241043" y="1941128"/>
                    </a:cubicBezTo>
                    <a:cubicBezTo>
                      <a:pt x="240389" y="1943745"/>
                      <a:pt x="231887" y="1954215"/>
                      <a:pt x="229271" y="1957487"/>
                    </a:cubicBezTo>
                    <a:cubicBezTo>
                      <a:pt x="226002" y="1961414"/>
                      <a:pt x="220116" y="1969921"/>
                      <a:pt x="218808" y="1973847"/>
                    </a:cubicBezTo>
                    <a:cubicBezTo>
                      <a:pt x="217500" y="1977119"/>
                      <a:pt x="220116" y="1980391"/>
                      <a:pt x="220770" y="1983009"/>
                    </a:cubicBezTo>
                    <a:cubicBezTo>
                      <a:pt x="220770" y="1985626"/>
                      <a:pt x="222732" y="1991516"/>
                      <a:pt x="225348" y="1992824"/>
                    </a:cubicBezTo>
                    <a:cubicBezTo>
                      <a:pt x="227964" y="1994133"/>
                      <a:pt x="233849" y="1989552"/>
                      <a:pt x="237119" y="1989552"/>
                    </a:cubicBezTo>
                    <a:cubicBezTo>
                      <a:pt x="240389" y="1989552"/>
                      <a:pt x="243659" y="1984317"/>
                      <a:pt x="247582" y="1985626"/>
                    </a:cubicBezTo>
                    <a:cubicBezTo>
                      <a:pt x="251506" y="1986935"/>
                      <a:pt x="248236" y="1990207"/>
                      <a:pt x="246274" y="1991516"/>
                    </a:cubicBezTo>
                    <a:cubicBezTo>
                      <a:pt x="243659" y="1992170"/>
                      <a:pt x="235811" y="1994787"/>
                      <a:pt x="233195" y="1995442"/>
                    </a:cubicBezTo>
                    <a:cubicBezTo>
                      <a:pt x="230579" y="1996096"/>
                      <a:pt x="226002" y="1996751"/>
                      <a:pt x="225348" y="2000023"/>
                    </a:cubicBezTo>
                    <a:cubicBezTo>
                      <a:pt x="224694" y="2003295"/>
                      <a:pt x="227964" y="2005258"/>
                      <a:pt x="227310" y="2008530"/>
                    </a:cubicBezTo>
                    <a:cubicBezTo>
                      <a:pt x="226656" y="2011802"/>
                      <a:pt x="224040" y="2006567"/>
                      <a:pt x="220770" y="2005258"/>
                    </a:cubicBezTo>
                    <a:cubicBezTo>
                      <a:pt x="217500" y="2003949"/>
                      <a:pt x="215538" y="2001986"/>
                      <a:pt x="212922" y="2004603"/>
                    </a:cubicBezTo>
                    <a:cubicBezTo>
                      <a:pt x="210307" y="2006567"/>
                      <a:pt x="205729" y="2009184"/>
                      <a:pt x="201805" y="2009184"/>
                    </a:cubicBezTo>
                    <a:cubicBezTo>
                      <a:pt x="197881" y="2009184"/>
                      <a:pt x="190034" y="2007221"/>
                      <a:pt x="190034" y="2009839"/>
                    </a:cubicBezTo>
                    <a:cubicBezTo>
                      <a:pt x="190034" y="2012456"/>
                      <a:pt x="190034" y="2013111"/>
                      <a:pt x="190034" y="2017037"/>
                    </a:cubicBezTo>
                    <a:cubicBezTo>
                      <a:pt x="190034" y="2020963"/>
                      <a:pt x="186764" y="2027507"/>
                      <a:pt x="191342" y="2029470"/>
                    </a:cubicBezTo>
                    <a:cubicBezTo>
                      <a:pt x="195920" y="2031433"/>
                      <a:pt x="203767" y="2034051"/>
                      <a:pt x="203113" y="2037977"/>
                    </a:cubicBezTo>
                    <a:cubicBezTo>
                      <a:pt x="203113" y="2041904"/>
                      <a:pt x="196573" y="2054991"/>
                      <a:pt x="196573" y="2051719"/>
                    </a:cubicBezTo>
                    <a:cubicBezTo>
                      <a:pt x="196573" y="2048447"/>
                      <a:pt x="200497" y="2039940"/>
                      <a:pt x="198535" y="2038632"/>
                    </a:cubicBezTo>
                    <a:cubicBezTo>
                      <a:pt x="196573" y="2037323"/>
                      <a:pt x="191996" y="2031433"/>
                      <a:pt x="188726" y="2034051"/>
                    </a:cubicBezTo>
                    <a:cubicBezTo>
                      <a:pt x="185456" y="2036668"/>
                      <a:pt x="167145" y="2053028"/>
                      <a:pt x="171069" y="2047139"/>
                    </a:cubicBezTo>
                    <a:cubicBezTo>
                      <a:pt x="174993" y="2041904"/>
                      <a:pt x="183494" y="2035360"/>
                      <a:pt x="184148" y="2032088"/>
                    </a:cubicBezTo>
                    <a:cubicBezTo>
                      <a:pt x="184802" y="2028816"/>
                      <a:pt x="186764" y="2015728"/>
                      <a:pt x="183494" y="2015728"/>
                    </a:cubicBezTo>
                    <a:cubicBezTo>
                      <a:pt x="180224" y="2015728"/>
                      <a:pt x="175647" y="2015074"/>
                      <a:pt x="175647" y="2012456"/>
                    </a:cubicBezTo>
                    <a:cubicBezTo>
                      <a:pt x="175647" y="2010493"/>
                      <a:pt x="176955" y="2003949"/>
                      <a:pt x="175647" y="2002640"/>
                    </a:cubicBezTo>
                    <a:cubicBezTo>
                      <a:pt x="174339" y="2001331"/>
                      <a:pt x="171723" y="2002640"/>
                      <a:pt x="167799" y="2001331"/>
                    </a:cubicBezTo>
                    <a:cubicBezTo>
                      <a:pt x="163875" y="1999368"/>
                      <a:pt x="158644" y="1994787"/>
                      <a:pt x="155374" y="1998059"/>
                    </a:cubicBezTo>
                    <a:cubicBezTo>
                      <a:pt x="152758" y="2001331"/>
                      <a:pt x="150796" y="2007221"/>
                      <a:pt x="148180" y="2008530"/>
                    </a:cubicBezTo>
                    <a:cubicBezTo>
                      <a:pt x="145565" y="2009839"/>
                      <a:pt x="140333" y="2009839"/>
                      <a:pt x="139025" y="2012456"/>
                    </a:cubicBezTo>
                    <a:cubicBezTo>
                      <a:pt x="137717" y="2015074"/>
                      <a:pt x="136409" y="2019654"/>
                      <a:pt x="134447" y="2022926"/>
                    </a:cubicBezTo>
                    <a:cubicBezTo>
                      <a:pt x="132485" y="2026198"/>
                      <a:pt x="134447" y="2021617"/>
                      <a:pt x="133139" y="2018346"/>
                    </a:cubicBezTo>
                    <a:cubicBezTo>
                      <a:pt x="131831" y="2015728"/>
                      <a:pt x="128562" y="2012456"/>
                      <a:pt x="127908" y="2013111"/>
                    </a:cubicBezTo>
                    <a:cubicBezTo>
                      <a:pt x="127908" y="2013765"/>
                      <a:pt x="121368" y="2020309"/>
                      <a:pt x="122676" y="2017691"/>
                    </a:cubicBezTo>
                    <a:cubicBezTo>
                      <a:pt x="123330" y="2015074"/>
                      <a:pt x="125292" y="2008530"/>
                      <a:pt x="118752" y="2006567"/>
                    </a:cubicBezTo>
                    <a:cubicBezTo>
                      <a:pt x="112212" y="2004603"/>
                      <a:pt x="101749" y="2003949"/>
                      <a:pt x="98479" y="2003295"/>
                    </a:cubicBezTo>
                    <a:cubicBezTo>
                      <a:pt x="94556" y="2002640"/>
                      <a:pt x="90632" y="2002640"/>
                      <a:pt x="89324" y="2003949"/>
                    </a:cubicBezTo>
                    <a:cubicBezTo>
                      <a:pt x="88016" y="2005912"/>
                      <a:pt x="80822" y="2016382"/>
                      <a:pt x="80822" y="2013111"/>
                    </a:cubicBezTo>
                    <a:cubicBezTo>
                      <a:pt x="80822" y="2009184"/>
                      <a:pt x="84092" y="2002640"/>
                      <a:pt x="80822" y="2002640"/>
                    </a:cubicBezTo>
                    <a:cubicBezTo>
                      <a:pt x="78207" y="2002640"/>
                      <a:pt x="71667" y="2005912"/>
                      <a:pt x="69051" y="2006567"/>
                    </a:cubicBezTo>
                    <a:cubicBezTo>
                      <a:pt x="66435" y="2007221"/>
                      <a:pt x="67743" y="2011802"/>
                      <a:pt x="65781" y="2012456"/>
                    </a:cubicBezTo>
                    <a:cubicBezTo>
                      <a:pt x="63819" y="2012456"/>
                      <a:pt x="63165" y="2010493"/>
                      <a:pt x="59242" y="2012456"/>
                    </a:cubicBezTo>
                    <a:cubicBezTo>
                      <a:pt x="55318" y="2013765"/>
                      <a:pt x="54010" y="2012456"/>
                      <a:pt x="52702" y="2015074"/>
                    </a:cubicBezTo>
                    <a:cubicBezTo>
                      <a:pt x="51394" y="2017037"/>
                      <a:pt x="52702" y="2022926"/>
                      <a:pt x="50086" y="2022272"/>
                    </a:cubicBezTo>
                    <a:cubicBezTo>
                      <a:pt x="48124" y="2021617"/>
                      <a:pt x="45509" y="2018346"/>
                      <a:pt x="42893" y="2018346"/>
                    </a:cubicBezTo>
                    <a:cubicBezTo>
                      <a:pt x="40277" y="2018346"/>
                      <a:pt x="38969" y="2011802"/>
                      <a:pt x="33083" y="2009839"/>
                    </a:cubicBezTo>
                    <a:cubicBezTo>
                      <a:pt x="27852" y="2008530"/>
                      <a:pt x="20658" y="2007221"/>
                      <a:pt x="17388" y="2007875"/>
                    </a:cubicBezTo>
                    <a:cubicBezTo>
                      <a:pt x="13464" y="2008530"/>
                      <a:pt x="10849" y="2009184"/>
                      <a:pt x="10195" y="2012456"/>
                    </a:cubicBezTo>
                    <a:cubicBezTo>
                      <a:pt x="10195" y="2015728"/>
                      <a:pt x="8887" y="2020963"/>
                      <a:pt x="11503" y="2023581"/>
                    </a:cubicBezTo>
                    <a:cubicBezTo>
                      <a:pt x="14118" y="2026198"/>
                      <a:pt x="15426" y="2027507"/>
                      <a:pt x="18042" y="2025544"/>
                    </a:cubicBezTo>
                    <a:cubicBezTo>
                      <a:pt x="20658" y="2023581"/>
                      <a:pt x="23928" y="2017037"/>
                      <a:pt x="24582" y="2019000"/>
                    </a:cubicBezTo>
                    <a:cubicBezTo>
                      <a:pt x="24582" y="2021617"/>
                      <a:pt x="20658" y="2024889"/>
                      <a:pt x="23928" y="2024889"/>
                    </a:cubicBezTo>
                    <a:cubicBezTo>
                      <a:pt x="27198" y="2024889"/>
                      <a:pt x="32429" y="2022926"/>
                      <a:pt x="29813" y="2025544"/>
                    </a:cubicBezTo>
                    <a:cubicBezTo>
                      <a:pt x="27198" y="2028161"/>
                      <a:pt x="23928" y="2025544"/>
                      <a:pt x="21966" y="2028161"/>
                    </a:cubicBezTo>
                    <a:cubicBezTo>
                      <a:pt x="19350" y="2030779"/>
                      <a:pt x="19350" y="2043212"/>
                      <a:pt x="18042" y="2040595"/>
                    </a:cubicBezTo>
                    <a:cubicBezTo>
                      <a:pt x="16734" y="2037977"/>
                      <a:pt x="18042" y="2030779"/>
                      <a:pt x="16734" y="2030124"/>
                    </a:cubicBezTo>
                    <a:cubicBezTo>
                      <a:pt x="15426" y="2029470"/>
                      <a:pt x="10849" y="2022272"/>
                      <a:pt x="10195" y="2027507"/>
                    </a:cubicBezTo>
                    <a:cubicBezTo>
                      <a:pt x="9541" y="2032742"/>
                      <a:pt x="10195" y="2036014"/>
                      <a:pt x="10195" y="2039940"/>
                    </a:cubicBezTo>
                    <a:cubicBezTo>
                      <a:pt x="10849" y="2043867"/>
                      <a:pt x="12157" y="2050411"/>
                      <a:pt x="16080" y="2051065"/>
                    </a:cubicBezTo>
                    <a:cubicBezTo>
                      <a:pt x="20004" y="2051719"/>
                      <a:pt x="20658" y="2049102"/>
                      <a:pt x="23274" y="2051065"/>
                    </a:cubicBezTo>
                    <a:cubicBezTo>
                      <a:pt x="25890" y="2052374"/>
                      <a:pt x="26544" y="2056300"/>
                      <a:pt x="29160" y="2054991"/>
                    </a:cubicBezTo>
                    <a:cubicBezTo>
                      <a:pt x="31775" y="2053683"/>
                      <a:pt x="35699" y="2047139"/>
                      <a:pt x="37661" y="2045830"/>
                    </a:cubicBezTo>
                    <a:cubicBezTo>
                      <a:pt x="39623" y="2044521"/>
                      <a:pt x="42893" y="2045176"/>
                      <a:pt x="44855" y="2043867"/>
                    </a:cubicBezTo>
                    <a:cubicBezTo>
                      <a:pt x="46816" y="2042558"/>
                      <a:pt x="51394" y="2038632"/>
                      <a:pt x="52048" y="2039940"/>
                    </a:cubicBezTo>
                    <a:cubicBezTo>
                      <a:pt x="52702" y="2041249"/>
                      <a:pt x="48124" y="2044521"/>
                      <a:pt x="50740" y="2045176"/>
                    </a:cubicBezTo>
                    <a:cubicBezTo>
                      <a:pt x="54010" y="2045830"/>
                      <a:pt x="61858" y="2042558"/>
                      <a:pt x="59242" y="2046484"/>
                    </a:cubicBezTo>
                    <a:cubicBezTo>
                      <a:pt x="55972" y="2049756"/>
                      <a:pt x="49432" y="2048447"/>
                      <a:pt x="46816" y="2049102"/>
                    </a:cubicBezTo>
                    <a:cubicBezTo>
                      <a:pt x="44201" y="2049756"/>
                      <a:pt x="39623" y="2049102"/>
                      <a:pt x="38315" y="2053028"/>
                    </a:cubicBezTo>
                    <a:cubicBezTo>
                      <a:pt x="37661" y="2056954"/>
                      <a:pt x="33083" y="2060226"/>
                      <a:pt x="31775" y="2060881"/>
                    </a:cubicBezTo>
                    <a:cubicBezTo>
                      <a:pt x="31121" y="2061535"/>
                      <a:pt x="27198" y="2062190"/>
                      <a:pt x="31121" y="2064153"/>
                    </a:cubicBezTo>
                    <a:cubicBezTo>
                      <a:pt x="34391" y="2065462"/>
                      <a:pt x="38315" y="2065462"/>
                      <a:pt x="39623" y="2070042"/>
                    </a:cubicBezTo>
                    <a:cubicBezTo>
                      <a:pt x="40931" y="2074623"/>
                      <a:pt x="46816" y="2080513"/>
                      <a:pt x="43547" y="2083784"/>
                    </a:cubicBezTo>
                    <a:cubicBezTo>
                      <a:pt x="40277" y="2086402"/>
                      <a:pt x="37007" y="2088365"/>
                      <a:pt x="36353" y="2085093"/>
                    </a:cubicBezTo>
                    <a:cubicBezTo>
                      <a:pt x="35699" y="2081821"/>
                      <a:pt x="36353" y="2074623"/>
                      <a:pt x="33083" y="2072660"/>
                    </a:cubicBezTo>
                    <a:cubicBezTo>
                      <a:pt x="29813" y="2070697"/>
                      <a:pt x="26544" y="2068734"/>
                      <a:pt x="24582" y="2067425"/>
                    </a:cubicBezTo>
                    <a:cubicBezTo>
                      <a:pt x="22620" y="2066116"/>
                      <a:pt x="16734" y="2063498"/>
                      <a:pt x="16734" y="2063498"/>
                    </a:cubicBezTo>
                    <a:cubicBezTo>
                      <a:pt x="16734" y="2063498"/>
                      <a:pt x="12157" y="2065462"/>
                      <a:pt x="12157" y="2064153"/>
                    </a:cubicBezTo>
                    <a:cubicBezTo>
                      <a:pt x="12157" y="2062844"/>
                      <a:pt x="9541" y="2053028"/>
                      <a:pt x="5617" y="2053028"/>
                    </a:cubicBezTo>
                    <a:cubicBezTo>
                      <a:pt x="1039" y="2053028"/>
                      <a:pt x="-1577" y="2056954"/>
                      <a:pt x="1039" y="2058263"/>
                    </a:cubicBezTo>
                    <a:cubicBezTo>
                      <a:pt x="3655" y="2059572"/>
                      <a:pt x="8233" y="2064153"/>
                      <a:pt x="12157" y="206873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FF21A71-154E-ABBB-57C8-6EA7A8FE63C8}"/>
                </a:ext>
              </a:extLst>
            </p:cNvPr>
            <p:cNvSpPr/>
            <p:nvPr/>
          </p:nvSpPr>
          <p:spPr>
            <a:xfrm>
              <a:off x="3550222" y="2613382"/>
              <a:ext cx="969169" cy="903057"/>
            </a:xfrm>
            <a:custGeom>
              <a:avLst/>
              <a:gdLst>
                <a:gd name="connsiteX0" fmla="*/ 498972 w 969169"/>
                <a:gd name="connsiteY0" fmla="*/ 11779 h 903057"/>
                <a:gd name="connsiteX1" fmla="*/ 500280 w 969169"/>
                <a:gd name="connsiteY1" fmla="*/ 6544 h 903057"/>
                <a:gd name="connsiteX2" fmla="*/ 487201 w 969169"/>
                <a:gd name="connsiteY2" fmla="*/ 6544 h 903057"/>
                <a:gd name="connsiteX3" fmla="*/ 485239 w 969169"/>
                <a:gd name="connsiteY3" fmla="*/ 6544 h 903057"/>
                <a:gd name="connsiteX4" fmla="*/ 474122 w 969169"/>
                <a:gd name="connsiteY4" fmla="*/ 4581 h 903057"/>
                <a:gd name="connsiteX5" fmla="*/ 466928 w 969169"/>
                <a:gd name="connsiteY5" fmla="*/ 2618 h 903057"/>
                <a:gd name="connsiteX6" fmla="*/ 453195 w 969169"/>
                <a:gd name="connsiteY6" fmla="*/ 18977 h 903057"/>
                <a:gd name="connsiteX7" fmla="*/ 450579 w 969169"/>
                <a:gd name="connsiteY7" fmla="*/ 22249 h 903057"/>
                <a:gd name="connsiteX8" fmla="*/ 434230 w 969169"/>
                <a:gd name="connsiteY8" fmla="*/ 24867 h 903057"/>
                <a:gd name="connsiteX9" fmla="*/ 427036 w 969169"/>
                <a:gd name="connsiteY9" fmla="*/ 16360 h 903057"/>
                <a:gd name="connsiteX10" fmla="*/ 425075 w 969169"/>
                <a:gd name="connsiteY10" fmla="*/ 13088 h 903057"/>
                <a:gd name="connsiteX11" fmla="*/ 413303 w 969169"/>
                <a:gd name="connsiteY11" fmla="*/ 3272 h 903057"/>
                <a:gd name="connsiteX12" fmla="*/ 400224 w 969169"/>
                <a:gd name="connsiteY12" fmla="*/ 9816 h 903057"/>
                <a:gd name="connsiteX13" fmla="*/ 400224 w 969169"/>
                <a:gd name="connsiteY13" fmla="*/ 9816 h 903057"/>
                <a:gd name="connsiteX14" fmla="*/ 394338 w 969169"/>
                <a:gd name="connsiteY14" fmla="*/ 20286 h 903057"/>
                <a:gd name="connsiteX15" fmla="*/ 369488 w 969169"/>
                <a:gd name="connsiteY15" fmla="*/ 5235 h 903057"/>
                <a:gd name="connsiteX16" fmla="*/ 367526 w 969169"/>
                <a:gd name="connsiteY16" fmla="*/ 5235 h 903057"/>
                <a:gd name="connsiteX17" fmla="*/ 367526 w 969169"/>
                <a:gd name="connsiteY17" fmla="*/ 5235 h 903057"/>
                <a:gd name="connsiteX18" fmla="*/ 365564 w 969169"/>
                <a:gd name="connsiteY18" fmla="*/ 8507 h 903057"/>
                <a:gd name="connsiteX19" fmla="*/ 355754 w 969169"/>
                <a:gd name="connsiteY19" fmla="*/ 17014 h 903057"/>
                <a:gd name="connsiteX20" fmla="*/ 355754 w 969169"/>
                <a:gd name="connsiteY20" fmla="*/ 18977 h 903057"/>
                <a:gd name="connsiteX21" fmla="*/ 348561 w 969169"/>
                <a:gd name="connsiteY21" fmla="*/ 33374 h 903057"/>
                <a:gd name="connsiteX22" fmla="*/ 348561 w 969169"/>
                <a:gd name="connsiteY22" fmla="*/ 34683 h 903057"/>
                <a:gd name="connsiteX23" fmla="*/ 348561 w 969169"/>
                <a:gd name="connsiteY23" fmla="*/ 34683 h 903057"/>
                <a:gd name="connsiteX24" fmla="*/ 338752 w 969169"/>
                <a:gd name="connsiteY24" fmla="*/ 53006 h 903057"/>
                <a:gd name="connsiteX25" fmla="*/ 336790 w 969169"/>
                <a:gd name="connsiteY25" fmla="*/ 54969 h 903057"/>
                <a:gd name="connsiteX26" fmla="*/ 336790 w 969169"/>
                <a:gd name="connsiteY26" fmla="*/ 58241 h 903057"/>
                <a:gd name="connsiteX27" fmla="*/ 335482 w 969169"/>
                <a:gd name="connsiteY27" fmla="*/ 80490 h 903057"/>
                <a:gd name="connsiteX28" fmla="*/ 306707 w 969169"/>
                <a:gd name="connsiteY28" fmla="*/ 85071 h 903057"/>
                <a:gd name="connsiteX29" fmla="*/ 306707 w 969169"/>
                <a:gd name="connsiteY29" fmla="*/ 85725 h 903057"/>
                <a:gd name="connsiteX30" fmla="*/ 302784 w 969169"/>
                <a:gd name="connsiteY30" fmla="*/ 91615 h 903057"/>
                <a:gd name="connsiteX31" fmla="*/ 285781 w 969169"/>
                <a:gd name="connsiteY31" fmla="*/ 85725 h 903057"/>
                <a:gd name="connsiteX32" fmla="*/ 285127 w 969169"/>
                <a:gd name="connsiteY32" fmla="*/ 85071 h 903057"/>
                <a:gd name="connsiteX33" fmla="*/ 281203 w 969169"/>
                <a:gd name="connsiteY33" fmla="*/ 87688 h 903057"/>
                <a:gd name="connsiteX34" fmla="*/ 273356 w 969169"/>
                <a:gd name="connsiteY34" fmla="*/ 92269 h 903057"/>
                <a:gd name="connsiteX35" fmla="*/ 272701 w 969169"/>
                <a:gd name="connsiteY35" fmla="*/ 94232 h 903057"/>
                <a:gd name="connsiteX36" fmla="*/ 270086 w 969169"/>
                <a:gd name="connsiteY36" fmla="*/ 98813 h 903057"/>
                <a:gd name="connsiteX37" fmla="*/ 270086 w 969169"/>
                <a:gd name="connsiteY37" fmla="*/ 100122 h 903057"/>
                <a:gd name="connsiteX38" fmla="*/ 267470 w 969169"/>
                <a:gd name="connsiteY38" fmla="*/ 112555 h 903057"/>
                <a:gd name="connsiteX39" fmla="*/ 245889 w 969169"/>
                <a:gd name="connsiteY39" fmla="*/ 123680 h 903057"/>
                <a:gd name="connsiteX40" fmla="*/ 245889 w 969169"/>
                <a:gd name="connsiteY40" fmla="*/ 123680 h 903057"/>
                <a:gd name="connsiteX41" fmla="*/ 250467 w 969169"/>
                <a:gd name="connsiteY41" fmla="*/ 137422 h 903057"/>
                <a:gd name="connsiteX42" fmla="*/ 245235 w 969169"/>
                <a:gd name="connsiteY42" fmla="*/ 153781 h 903057"/>
                <a:gd name="connsiteX43" fmla="*/ 249159 w 969169"/>
                <a:gd name="connsiteY43" fmla="*/ 157053 h 903057"/>
                <a:gd name="connsiteX44" fmla="*/ 247197 w 969169"/>
                <a:gd name="connsiteY44" fmla="*/ 170796 h 903057"/>
                <a:gd name="connsiteX45" fmla="*/ 245235 w 969169"/>
                <a:gd name="connsiteY45" fmla="*/ 173413 h 903057"/>
                <a:gd name="connsiteX46" fmla="*/ 245235 w 969169"/>
                <a:gd name="connsiteY46" fmla="*/ 179303 h 903057"/>
                <a:gd name="connsiteX47" fmla="*/ 245235 w 969169"/>
                <a:gd name="connsiteY47" fmla="*/ 182575 h 903057"/>
                <a:gd name="connsiteX48" fmla="*/ 249159 w 969169"/>
                <a:gd name="connsiteY48" fmla="*/ 182575 h 903057"/>
                <a:gd name="connsiteX49" fmla="*/ 251121 w 969169"/>
                <a:gd name="connsiteY49" fmla="*/ 180611 h 903057"/>
                <a:gd name="connsiteX50" fmla="*/ 253737 w 969169"/>
                <a:gd name="connsiteY50" fmla="*/ 177994 h 903057"/>
                <a:gd name="connsiteX51" fmla="*/ 264200 w 969169"/>
                <a:gd name="connsiteY51" fmla="*/ 177994 h 903057"/>
                <a:gd name="connsiteX52" fmla="*/ 266816 w 969169"/>
                <a:gd name="connsiteY52" fmla="*/ 178648 h 903057"/>
                <a:gd name="connsiteX53" fmla="*/ 268778 w 969169"/>
                <a:gd name="connsiteY53" fmla="*/ 178648 h 903057"/>
                <a:gd name="connsiteX54" fmla="*/ 280549 w 969169"/>
                <a:gd name="connsiteY54" fmla="*/ 180611 h 903057"/>
                <a:gd name="connsiteX55" fmla="*/ 283165 w 969169"/>
                <a:gd name="connsiteY55" fmla="*/ 187155 h 903057"/>
                <a:gd name="connsiteX56" fmla="*/ 268778 w 969169"/>
                <a:gd name="connsiteY56" fmla="*/ 207441 h 903057"/>
                <a:gd name="connsiteX57" fmla="*/ 269432 w 969169"/>
                <a:gd name="connsiteY57" fmla="*/ 213985 h 903057"/>
                <a:gd name="connsiteX58" fmla="*/ 269432 w 969169"/>
                <a:gd name="connsiteY58" fmla="*/ 222492 h 903057"/>
                <a:gd name="connsiteX59" fmla="*/ 265508 w 969169"/>
                <a:gd name="connsiteY59" fmla="*/ 226419 h 903057"/>
                <a:gd name="connsiteX60" fmla="*/ 250467 w 969169"/>
                <a:gd name="connsiteY60" fmla="*/ 224456 h 903057"/>
                <a:gd name="connsiteX61" fmla="*/ 249159 w 969169"/>
                <a:gd name="connsiteY61" fmla="*/ 226419 h 903057"/>
                <a:gd name="connsiteX62" fmla="*/ 233464 w 969169"/>
                <a:gd name="connsiteY62" fmla="*/ 229036 h 903057"/>
                <a:gd name="connsiteX63" fmla="*/ 232156 w 969169"/>
                <a:gd name="connsiteY63" fmla="*/ 229036 h 903057"/>
                <a:gd name="connsiteX64" fmla="*/ 231502 w 969169"/>
                <a:gd name="connsiteY64" fmla="*/ 231654 h 903057"/>
                <a:gd name="connsiteX65" fmla="*/ 231502 w 969169"/>
                <a:gd name="connsiteY65" fmla="*/ 238852 h 903057"/>
                <a:gd name="connsiteX66" fmla="*/ 231502 w 969169"/>
                <a:gd name="connsiteY66" fmla="*/ 253903 h 903057"/>
                <a:gd name="connsiteX67" fmla="*/ 200766 w 969169"/>
                <a:gd name="connsiteY67" fmla="*/ 274189 h 903057"/>
                <a:gd name="connsiteX68" fmla="*/ 200766 w 969169"/>
                <a:gd name="connsiteY68" fmla="*/ 274189 h 903057"/>
                <a:gd name="connsiteX69" fmla="*/ 200766 w 969169"/>
                <a:gd name="connsiteY69" fmla="*/ 276152 h 903057"/>
                <a:gd name="connsiteX70" fmla="*/ 195534 w 969169"/>
                <a:gd name="connsiteY70" fmla="*/ 285314 h 903057"/>
                <a:gd name="connsiteX71" fmla="*/ 195534 w 969169"/>
                <a:gd name="connsiteY71" fmla="*/ 285314 h 903057"/>
                <a:gd name="connsiteX72" fmla="*/ 196842 w 969169"/>
                <a:gd name="connsiteY72" fmla="*/ 287277 h 903057"/>
                <a:gd name="connsiteX73" fmla="*/ 198150 w 969169"/>
                <a:gd name="connsiteY73" fmla="*/ 294475 h 903057"/>
                <a:gd name="connsiteX74" fmla="*/ 192918 w 969169"/>
                <a:gd name="connsiteY74" fmla="*/ 302328 h 903057"/>
                <a:gd name="connsiteX75" fmla="*/ 194226 w 969169"/>
                <a:gd name="connsiteY75" fmla="*/ 304945 h 903057"/>
                <a:gd name="connsiteX76" fmla="*/ 198150 w 969169"/>
                <a:gd name="connsiteY76" fmla="*/ 318033 h 903057"/>
                <a:gd name="connsiteX77" fmla="*/ 198150 w 969169"/>
                <a:gd name="connsiteY77" fmla="*/ 323923 h 903057"/>
                <a:gd name="connsiteX78" fmla="*/ 200112 w 969169"/>
                <a:gd name="connsiteY78" fmla="*/ 326540 h 903057"/>
                <a:gd name="connsiteX79" fmla="*/ 204035 w 969169"/>
                <a:gd name="connsiteY79" fmla="*/ 335047 h 903057"/>
                <a:gd name="connsiteX80" fmla="*/ 195534 w 969169"/>
                <a:gd name="connsiteY80" fmla="*/ 353370 h 903057"/>
                <a:gd name="connsiteX81" fmla="*/ 197496 w 969169"/>
                <a:gd name="connsiteY81" fmla="*/ 363841 h 903057"/>
                <a:gd name="connsiteX82" fmla="*/ 194226 w 969169"/>
                <a:gd name="connsiteY82" fmla="*/ 380855 h 903057"/>
                <a:gd name="connsiteX83" fmla="*/ 192918 w 969169"/>
                <a:gd name="connsiteY83" fmla="*/ 383472 h 903057"/>
                <a:gd name="connsiteX84" fmla="*/ 192918 w 969169"/>
                <a:gd name="connsiteY84" fmla="*/ 383472 h 903057"/>
                <a:gd name="connsiteX85" fmla="*/ 194226 w 969169"/>
                <a:gd name="connsiteY85" fmla="*/ 382164 h 903057"/>
                <a:gd name="connsiteX86" fmla="*/ 202074 w 969169"/>
                <a:gd name="connsiteY86" fmla="*/ 377583 h 903057"/>
                <a:gd name="connsiteX87" fmla="*/ 208613 w 969169"/>
                <a:gd name="connsiteY87" fmla="*/ 378892 h 903057"/>
                <a:gd name="connsiteX88" fmla="*/ 212537 w 969169"/>
                <a:gd name="connsiteY88" fmla="*/ 385435 h 903057"/>
                <a:gd name="connsiteX89" fmla="*/ 213191 w 969169"/>
                <a:gd name="connsiteY89" fmla="*/ 385435 h 903057"/>
                <a:gd name="connsiteX90" fmla="*/ 218423 w 969169"/>
                <a:gd name="connsiteY90" fmla="*/ 387399 h 903057"/>
                <a:gd name="connsiteX91" fmla="*/ 223000 w 969169"/>
                <a:gd name="connsiteY91" fmla="*/ 393942 h 903057"/>
                <a:gd name="connsiteX92" fmla="*/ 222347 w 969169"/>
                <a:gd name="connsiteY92" fmla="*/ 403104 h 903057"/>
                <a:gd name="connsiteX93" fmla="*/ 223654 w 969169"/>
                <a:gd name="connsiteY93" fmla="*/ 405067 h 903057"/>
                <a:gd name="connsiteX94" fmla="*/ 226270 w 969169"/>
                <a:gd name="connsiteY94" fmla="*/ 410957 h 903057"/>
                <a:gd name="connsiteX95" fmla="*/ 224308 w 969169"/>
                <a:gd name="connsiteY95" fmla="*/ 416846 h 903057"/>
                <a:gd name="connsiteX96" fmla="*/ 214499 w 969169"/>
                <a:gd name="connsiteY96" fmla="*/ 420118 h 903057"/>
                <a:gd name="connsiteX97" fmla="*/ 211883 w 969169"/>
                <a:gd name="connsiteY97" fmla="*/ 424044 h 903057"/>
                <a:gd name="connsiteX98" fmla="*/ 190956 w 969169"/>
                <a:gd name="connsiteY98" fmla="*/ 426662 h 903057"/>
                <a:gd name="connsiteX99" fmla="*/ 183763 w 969169"/>
                <a:gd name="connsiteY99" fmla="*/ 409648 h 903057"/>
                <a:gd name="connsiteX100" fmla="*/ 185071 w 969169"/>
                <a:gd name="connsiteY100" fmla="*/ 404413 h 903057"/>
                <a:gd name="connsiteX101" fmla="*/ 181801 w 969169"/>
                <a:gd name="connsiteY101" fmla="*/ 401795 h 903057"/>
                <a:gd name="connsiteX102" fmla="*/ 179185 w 969169"/>
                <a:gd name="connsiteY102" fmla="*/ 405721 h 903057"/>
                <a:gd name="connsiteX103" fmla="*/ 175261 w 969169"/>
                <a:gd name="connsiteY103" fmla="*/ 411611 h 903057"/>
                <a:gd name="connsiteX104" fmla="*/ 162836 w 969169"/>
                <a:gd name="connsiteY104" fmla="*/ 414229 h 903057"/>
                <a:gd name="connsiteX105" fmla="*/ 162836 w 969169"/>
                <a:gd name="connsiteY105" fmla="*/ 416192 h 903057"/>
                <a:gd name="connsiteX106" fmla="*/ 162836 w 969169"/>
                <a:gd name="connsiteY106" fmla="*/ 419464 h 903057"/>
                <a:gd name="connsiteX107" fmla="*/ 147795 w 969169"/>
                <a:gd name="connsiteY107" fmla="*/ 441713 h 903057"/>
                <a:gd name="connsiteX108" fmla="*/ 132754 w 969169"/>
                <a:gd name="connsiteY108" fmla="*/ 437787 h 903057"/>
                <a:gd name="connsiteX109" fmla="*/ 129484 w 969169"/>
                <a:gd name="connsiteY109" fmla="*/ 439750 h 903057"/>
                <a:gd name="connsiteX110" fmla="*/ 126214 w 969169"/>
                <a:gd name="connsiteY110" fmla="*/ 441713 h 903057"/>
                <a:gd name="connsiteX111" fmla="*/ 126214 w 969169"/>
                <a:gd name="connsiteY111" fmla="*/ 441713 h 903057"/>
                <a:gd name="connsiteX112" fmla="*/ 124906 w 969169"/>
                <a:gd name="connsiteY112" fmla="*/ 445639 h 903057"/>
                <a:gd name="connsiteX113" fmla="*/ 131446 w 969169"/>
                <a:gd name="connsiteY113" fmla="*/ 452183 h 903057"/>
                <a:gd name="connsiteX114" fmla="*/ 132754 w 969169"/>
                <a:gd name="connsiteY114" fmla="*/ 453492 h 903057"/>
                <a:gd name="connsiteX115" fmla="*/ 135370 w 969169"/>
                <a:gd name="connsiteY115" fmla="*/ 460690 h 903057"/>
                <a:gd name="connsiteX116" fmla="*/ 126214 w 969169"/>
                <a:gd name="connsiteY116" fmla="*/ 473778 h 903057"/>
                <a:gd name="connsiteX117" fmla="*/ 109865 w 969169"/>
                <a:gd name="connsiteY117" fmla="*/ 471815 h 903057"/>
                <a:gd name="connsiteX118" fmla="*/ 108557 w 969169"/>
                <a:gd name="connsiteY118" fmla="*/ 472469 h 903057"/>
                <a:gd name="connsiteX119" fmla="*/ 105288 w 969169"/>
                <a:gd name="connsiteY119" fmla="*/ 474432 h 903057"/>
                <a:gd name="connsiteX120" fmla="*/ 96786 w 969169"/>
                <a:gd name="connsiteY120" fmla="*/ 486211 h 903057"/>
                <a:gd name="connsiteX121" fmla="*/ 88939 w 969169"/>
                <a:gd name="connsiteY121" fmla="*/ 496682 h 903057"/>
                <a:gd name="connsiteX122" fmla="*/ 81745 w 969169"/>
                <a:gd name="connsiteY122" fmla="*/ 498645 h 903057"/>
                <a:gd name="connsiteX123" fmla="*/ 76513 w 969169"/>
                <a:gd name="connsiteY123" fmla="*/ 496682 h 903057"/>
                <a:gd name="connsiteX124" fmla="*/ 73243 w 969169"/>
                <a:gd name="connsiteY124" fmla="*/ 498645 h 903057"/>
                <a:gd name="connsiteX125" fmla="*/ 63434 w 969169"/>
                <a:gd name="connsiteY125" fmla="*/ 492755 h 903057"/>
                <a:gd name="connsiteX126" fmla="*/ 60164 w 969169"/>
                <a:gd name="connsiteY126" fmla="*/ 488174 h 903057"/>
                <a:gd name="connsiteX127" fmla="*/ 59510 w 969169"/>
                <a:gd name="connsiteY127" fmla="*/ 488829 h 903057"/>
                <a:gd name="connsiteX128" fmla="*/ 52317 w 969169"/>
                <a:gd name="connsiteY128" fmla="*/ 494718 h 903057"/>
                <a:gd name="connsiteX129" fmla="*/ 34660 w 969169"/>
                <a:gd name="connsiteY129" fmla="*/ 496027 h 903057"/>
                <a:gd name="connsiteX130" fmla="*/ 30082 w 969169"/>
                <a:gd name="connsiteY130" fmla="*/ 499299 h 903057"/>
                <a:gd name="connsiteX131" fmla="*/ 24850 w 969169"/>
                <a:gd name="connsiteY131" fmla="*/ 503226 h 903057"/>
                <a:gd name="connsiteX132" fmla="*/ 15041 w 969169"/>
                <a:gd name="connsiteY132" fmla="*/ 505189 h 903057"/>
                <a:gd name="connsiteX133" fmla="*/ 13733 w 969169"/>
                <a:gd name="connsiteY133" fmla="*/ 506498 h 903057"/>
                <a:gd name="connsiteX134" fmla="*/ 8501 w 969169"/>
                <a:gd name="connsiteY134" fmla="*/ 511078 h 903057"/>
                <a:gd name="connsiteX135" fmla="*/ 4577 w 969169"/>
                <a:gd name="connsiteY135" fmla="*/ 511733 h 903057"/>
                <a:gd name="connsiteX136" fmla="*/ 0 w 969169"/>
                <a:gd name="connsiteY136" fmla="*/ 510424 h 903057"/>
                <a:gd name="connsiteX137" fmla="*/ 2616 w 969169"/>
                <a:gd name="connsiteY137" fmla="*/ 518931 h 903057"/>
                <a:gd name="connsiteX138" fmla="*/ 3924 w 969169"/>
                <a:gd name="connsiteY138" fmla="*/ 524166 h 903057"/>
                <a:gd name="connsiteX139" fmla="*/ 5885 w 969169"/>
                <a:gd name="connsiteY139" fmla="*/ 526783 h 903057"/>
                <a:gd name="connsiteX140" fmla="*/ 9155 w 969169"/>
                <a:gd name="connsiteY140" fmla="*/ 532019 h 903057"/>
                <a:gd name="connsiteX141" fmla="*/ 28774 w 969169"/>
                <a:gd name="connsiteY141" fmla="*/ 575208 h 903057"/>
                <a:gd name="connsiteX142" fmla="*/ 34006 w 969169"/>
                <a:gd name="connsiteY142" fmla="*/ 582407 h 903057"/>
                <a:gd name="connsiteX143" fmla="*/ 39238 w 969169"/>
                <a:gd name="connsiteY143" fmla="*/ 588950 h 903057"/>
                <a:gd name="connsiteX144" fmla="*/ 41853 w 969169"/>
                <a:gd name="connsiteY144" fmla="*/ 593531 h 903057"/>
                <a:gd name="connsiteX145" fmla="*/ 48393 w 969169"/>
                <a:gd name="connsiteY145" fmla="*/ 604656 h 903057"/>
                <a:gd name="connsiteX146" fmla="*/ 49701 w 969169"/>
                <a:gd name="connsiteY146" fmla="*/ 609237 h 903057"/>
                <a:gd name="connsiteX147" fmla="*/ 51009 w 969169"/>
                <a:gd name="connsiteY147" fmla="*/ 612508 h 903057"/>
                <a:gd name="connsiteX148" fmla="*/ 54279 w 969169"/>
                <a:gd name="connsiteY148" fmla="*/ 617089 h 903057"/>
                <a:gd name="connsiteX149" fmla="*/ 57548 w 969169"/>
                <a:gd name="connsiteY149" fmla="*/ 621670 h 903057"/>
                <a:gd name="connsiteX150" fmla="*/ 58856 w 969169"/>
                <a:gd name="connsiteY150" fmla="*/ 621670 h 903057"/>
                <a:gd name="connsiteX151" fmla="*/ 66704 w 969169"/>
                <a:gd name="connsiteY151" fmla="*/ 630177 h 903057"/>
                <a:gd name="connsiteX152" fmla="*/ 64742 w 969169"/>
                <a:gd name="connsiteY152" fmla="*/ 639338 h 903057"/>
                <a:gd name="connsiteX153" fmla="*/ 63434 w 969169"/>
                <a:gd name="connsiteY153" fmla="*/ 642610 h 903057"/>
                <a:gd name="connsiteX154" fmla="*/ 66050 w 969169"/>
                <a:gd name="connsiteY154" fmla="*/ 644574 h 903057"/>
                <a:gd name="connsiteX155" fmla="*/ 73897 w 969169"/>
                <a:gd name="connsiteY155" fmla="*/ 655698 h 903057"/>
                <a:gd name="connsiteX156" fmla="*/ 73897 w 969169"/>
                <a:gd name="connsiteY156" fmla="*/ 662242 h 903057"/>
                <a:gd name="connsiteX157" fmla="*/ 74551 w 969169"/>
                <a:gd name="connsiteY157" fmla="*/ 670095 h 903057"/>
                <a:gd name="connsiteX158" fmla="*/ 85669 w 969169"/>
                <a:gd name="connsiteY158" fmla="*/ 711321 h 903057"/>
                <a:gd name="connsiteX159" fmla="*/ 76513 w 969169"/>
                <a:gd name="connsiteY159" fmla="*/ 725718 h 903057"/>
                <a:gd name="connsiteX160" fmla="*/ 75205 w 969169"/>
                <a:gd name="connsiteY160" fmla="*/ 727027 h 903057"/>
                <a:gd name="connsiteX161" fmla="*/ 62780 w 969169"/>
                <a:gd name="connsiteY161" fmla="*/ 738151 h 903057"/>
                <a:gd name="connsiteX162" fmla="*/ 61472 w 969169"/>
                <a:gd name="connsiteY162" fmla="*/ 738151 h 903057"/>
                <a:gd name="connsiteX163" fmla="*/ 56240 w 969169"/>
                <a:gd name="connsiteY163" fmla="*/ 740115 h 903057"/>
                <a:gd name="connsiteX164" fmla="*/ 35968 w 969169"/>
                <a:gd name="connsiteY164" fmla="*/ 757783 h 903057"/>
                <a:gd name="connsiteX165" fmla="*/ 24196 w 969169"/>
                <a:gd name="connsiteY165" fmla="*/ 781341 h 903057"/>
                <a:gd name="connsiteX166" fmla="*/ 19619 w 969169"/>
                <a:gd name="connsiteY166" fmla="*/ 793774 h 903057"/>
                <a:gd name="connsiteX167" fmla="*/ 17003 w 969169"/>
                <a:gd name="connsiteY167" fmla="*/ 800318 h 903057"/>
                <a:gd name="connsiteX168" fmla="*/ 19619 w 969169"/>
                <a:gd name="connsiteY168" fmla="*/ 804245 h 903057"/>
                <a:gd name="connsiteX169" fmla="*/ 19619 w 969169"/>
                <a:gd name="connsiteY169" fmla="*/ 806208 h 903057"/>
                <a:gd name="connsiteX170" fmla="*/ 28774 w 969169"/>
                <a:gd name="connsiteY170" fmla="*/ 806208 h 903057"/>
                <a:gd name="connsiteX171" fmla="*/ 30736 w 969169"/>
                <a:gd name="connsiteY171" fmla="*/ 806208 h 903057"/>
                <a:gd name="connsiteX172" fmla="*/ 39891 w 969169"/>
                <a:gd name="connsiteY172" fmla="*/ 810134 h 903057"/>
                <a:gd name="connsiteX173" fmla="*/ 40545 w 969169"/>
                <a:gd name="connsiteY173" fmla="*/ 810789 h 903057"/>
                <a:gd name="connsiteX174" fmla="*/ 52971 w 969169"/>
                <a:gd name="connsiteY174" fmla="*/ 812752 h 903057"/>
                <a:gd name="connsiteX175" fmla="*/ 56894 w 969169"/>
                <a:gd name="connsiteY175" fmla="*/ 818641 h 903057"/>
                <a:gd name="connsiteX176" fmla="*/ 69320 w 969169"/>
                <a:gd name="connsiteY176" fmla="*/ 820604 h 903057"/>
                <a:gd name="connsiteX177" fmla="*/ 75205 w 969169"/>
                <a:gd name="connsiteY177" fmla="*/ 830420 h 903057"/>
                <a:gd name="connsiteX178" fmla="*/ 77167 w 969169"/>
                <a:gd name="connsiteY178" fmla="*/ 834346 h 903057"/>
                <a:gd name="connsiteX179" fmla="*/ 78475 w 969169"/>
                <a:gd name="connsiteY179" fmla="*/ 835001 h 903057"/>
                <a:gd name="connsiteX180" fmla="*/ 83053 w 969169"/>
                <a:gd name="connsiteY180" fmla="*/ 846125 h 903057"/>
                <a:gd name="connsiteX181" fmla="*/ 81091 w 969169"/>
                <a:gd name="connsiteY181" fmla="*/ 850052 h 903057"/>
                <a:gd name="connsiteX182" fmla="*/ 79129 w 969169"/>
                <a:gd name="connsiteY182" fmla="*/ 853978 h 903057"/>
                <a:gd name="connsiteX183" fmla="*/ 79783 w 969169"/>
                <a:gd name="connsiteY183" fmla="*/ 857250 h 903057"/>
                <a:gd name="connsiteX184" fmla="*/ 80437 w 969169"/>
                <a:gd name="connsiteY184" fmla="*/ 865103 h 903057"/>
                <a:gd name="connsiteX185" fmla="*/ 79129 w 969169"/>
                <a:gd name="connsiteY185" fmla="*/ 868375 h 903057"/>
                <a:gd name="connsiteX186" fmla="*/ 79129 w 969169"/>
                <a:gd name="connsiteY186" fmla="*/ 869029 h 903057"/>
                <a:gd name="connsiteX187" fmla="*/ 80437 w 969169"/>
                <a:gd name="connsiteY187" fmla="*/ 869684 h 903057"/>
                <a:gd name="connsiteX188" fmla="*/ 84361 w 969169"/>
                <a:gd name="connsiteY188" fmla="*/ 881463 h 903057"/>
                <a:gd name="connsiteX189" fmla="*/ 79129 w 969169"/>
                <a:gd name="connsiteY189" fmla="*/ 887352 h 903057"/>
                <a:gd name="connsiteX190" fmla="*/ 78475 w 969169"/>
                <a:gd name="connsiteY190" fmla="*/ 888006 h 903057"/>
                <a:gd name="connsiteX191" fmla="*/ 78475 w 969169"/>
                <a:gd name="connsiteY191" fmla="*/ 888661 h 903057"/>
                <a:gd name="connsiteX192" fmla="*/ 81091 w 969169"/>
                <a:gd name="connsiteY192" fmla="*/ 899785 h 903057"/>
                <a:gd name="connsiteX193" fmla="*/ 81091 w 969169"/>
                <a:gd name="connsiteY193" fmla="*/ 903057 h 903057"/>
                <a:gd name="connsiteX194" fmla="*/ 95478 w 969169"/>
                <a:gd name="connsiteY194" fmla="*/ 897168 h 903057"/>
                <a:gd name="connsiteX195" fmla="*/ 100710 w 969169"/>
                <a:gd name="connsiteY195" fmla="*/ 897168 h 903057"/>
                <a:gd name="connsiteX196" fmla="*/ 105288 w 969169"/>
                <a:gd name="connsiteY196" fmla="*/ 897168 h 903057"/>
                <a:gd name="connsiteX197" fmla="*/ 113135 w 969169"/>
                <a:gd name="connsiteY197" fmla="*/ 894550 h 903057"/>
                <a:gd name="connsiteX198" fmla="*/ 117713 w 969169"/>
                <a:gd name="connsiteY198" fmla="*/ 893241 h 903057"/>
                <a:gd name="connsiteX199" fmla="*/ 120329 w 969169"/>
                <a:gd name="connsiteY199" fmla="*/ 897822 h 903057"/>
                <a:gd name="connsiteX200" fmla="*/ 122290 w 969169"/>
                <a:gd name="connsiteY200" fmla="*/ 901094 h 903057"/>
                <a:gd name="connsiteX201" fmla="*/ 128830 w 969169"/>
                <a:gd name="connsiteY201" fmla="*/ 891933 h 903057"/>
                <a:gd name="connsiteX202" fmla="*/ 136678 w 969169"/>
                <a:gd name="connsiteY202" fmla="*/ 882771 h 903057"/>
                <a:gd name="connsiteX203" fmla="*/ 147141 w 969169"/>
                <a:gd name="connsiteY203" fmla="*/ 872301 h 903057"/>
                <a:gd name="connsiteX204" fmla="*/ 146487 w 969169"/>
                <a:gd name="connsiteY204" fmla="*/ 867066 h 903057"/>
                <a:gd name="connsiteX205" fmla="*/ 146487 w 969169"/>
                <a:gd name="connsiteY205" fmla="*/ 853978 h 903057"/>
                <a:gd name="connsiteX206" fmla="*/ 147141 w 969169"/>
                <a:gd name="connsiteY206" fmla="*/ 852015 h 903057"/>
                <a:gd name="connsiteX207" fmla="*/ 159566 w 969169"/>
                <a:gd name="connsiteY207" fmla="*/ 838927 h 903057"/>
                <a:gd name="connsiteX208" fmla="*/ 171337 w 969169"/>
                <a:gd name="connsiteY208" fmla="*/ 835655 h 903057"/>
                <a:gd name="connsiteX209" fmla="*/ 173953 w 969169"/>
                <a:gd name="connsiteY209" fmla="*/ 835655 h 903057"/>
                <a:gd name="connsiteX210" fmla="*/ 177877 w 969169"/>
                <a:gd name="connsiteY210" fmla="*/ 833038 h 903057"/>
                <a:gd name="connsiteX211" fmla="*/ 188994 w 969169"/>
                <a:gd name="connsiteY211" fmla="*/ 830420 h 903057"/>
                <a:gd name="connsiteX212" fmla="*/ 193572 w 969169"/>
                <a:gd name="connsiteY212" fmla="*/ 830420 h 903057"/>
                <a:gd name="connsiteX213" fmla="*/ 202728 w 969169"/>
                <a:gd name="connsiteY213" fmla="*/ 825839 h 903057"/>
                <a:gd name="connsiteX214" fmla="*/ 211883 w 969169"/>
                <a:gd name="connsiteY214" fmla="*/ 824531 h 903057"/>
                <a:gd name="connsiteX215" fmla="*/ 222347 w 969169"/>
                <a:gd name="connsiteY215" fmla="*/ 817332 h 903057"/>
                <a:gd name="connsiteX216" fmla="*/ 245889 w 969169"/>
                <a:gd name="connsiteY216" fmla="*/ 804245 h 903057"/>
                <a:gd name="connsiteX217" fmla="*/ 257007 w 969169"/>
                <a:gd name="connsiteY217" fmla="*/ 806208 h 903057"/>
                <a:gd name="connsiteX218" fmla="*/ 265508 w 969169"/>
                <a:gd name="connsiteY218" fmla="*/ 808171 h 903057"/>
                <a:gd name="connsiteX219" fmla="*/ 274664 w 969169"/>
                <a:gd name="connsiteY219" fmla="*/ 805554 h 903057"/>
                <a:gd name="connsiteX220" fmla="*/ 288397 w 969169"/>
                <a:gd name="connsiteY220" fmla="*/ 802282 h 903057"/>
                <a:gd name="connsiteX221" fmla="*/ 300168 w 969169"/>
                <a:gd name="connsiteY221" fmla="*/ 799664 h 903057"/>
                <a:gd name="connsiteX222" fmla="*/ 302784 w 969169"/>
                <a:gd name="connsiteY222" fmla="*/ 797701 h 903057"/>
                <a:gd name="connsiteX223" fmla="*/ 311285 w 969169"/>
                <a:gd name="connsiteY223" fmla="*/ 793774 h 903057"/>
                <a:gd name="connsiteX224" fmla="*/ 330250 w 969169"/>
                <a:gd name="connsiteY224" fmla="*/ 794429 h 903057"/>
                <a:gd name="connsiteX225" fmla="*/ 334174 w 969169"/>
                <a:gd name="connsiteY225" fmla="*/ 792466 h 903057"/>
                <a:gd name="connsiteX226" fmla="*/ 347907 w 969169"/>
                <a:gd name="connsiteY226" fmla="*/ 791157 h 903057"/>
                <a:gd name="connsiteX227" fmla="*/ 351177 w 969169"/>
                <a:gd name="connsiteY227" fmla="*/ 793774 h 903057"/>
                <a:gd name="connsiteX228" fmla="*/ 357062 w 969169"/>
                <a:gd name="connsiteY228" fmla="*/ 798355 h 903057"/>
                <a:gd name="connsiteX229" fmla="*/ 363602 w 969169"/>
                <a:gd name="connsiteY229" fmla="*/ 795738 h 903057"/>
                <a:gd name="connsiteX230" fmla="*/ 387144 w 969169"/>
                <a:gd name="connsiteY230" fmla="*/ 792466 h 903057"/>
                <a:gd name="connsiteX231" fmla="*/ 391068 w 969169"/>
                <a:gd name="connsiteY231" fmla="*/ 798355 h 903057"/>
                <a:gd name="connsiteX232" fmla="*/ 393030 w 969169"/>
                <a:gd name="connsiteY232" fmla="*/ 797701 h 903057"/>
                <a:gd name="connsiteX233" fmla="*/ 411341 w 969169"/>
                <a:gd name="connsiteY233" fmla="*/ 793120 h 903057"/>
                <a:gd name="connsiteX234" fmla="*/ 440116 w 969169"/>
                <a:gd name="connsiteY234" fmla="*/ 798355 h 903057"/>
                <a:gd name="connsiteX235" fmla="*/ 443385 w 969169"/>
                <a:gd name="connsiteY235" fmla="*/ 795738 h 903057"/>
                <a:gd name="connsiteX236" fmla="*/ 453849 w 969169"/>
                <a:gd name="connsiteY236" fmla="*/ 789848 h 903057"/>
                <a:gd name="connsiteX237" fmla="*/ 457773 w 969169"/>
                <a:gd name="connsiteY237" fmla="*/ 789194 h 903057"/>
                <a:gd name="connsiteX238" fmla="*/ 476083 w 969169"/>
                <a:gd name="connsiteY238" fmla="*/ 789848 h 903057"/>
                <a:gd name="connsiteX239" fmla="*/ 479353 w 969169"/>
                <a:gd name="connsiteY239" fmla="*/ 800973 h 903057"/>
                <a:gd name="connsiteX240" fmla="*/ 479353 w 969169"/>
                <a:gd name="connsiteY240" fmla="*/ 802282 h 903057"/>
                <a:gd name="connsiteX241" fmla="*/ 490471 w 969169"/>
                <a:gd name="connsiteY241" fmla="*/ 804245 h 903057"/>
                <a:gd name="connsiteX242" fmla="*/ 493086 w 969169"/>
                <a:gd name="connsiteY242" fmla="*/ 813406 h 903057"/>
                <a:gd name="connsiteX243" fmla="*/ 501588 w 969169"/>
                <a:gd name="connsiteY243" fmla="*/ 810134 h 903057"/>
                <a:gd name="connsiteX244" fmla="*/ 511397 w 969169"/>
                <a:gd name="connsiteY244" fmla="*/ 802282 h 903057"/>
                <a:gd name="connsiteX245" fmla="*/ 516629 w 969169"/>
                <a:gd name="connsiteY245" fmla="*/ 802282 h 903057"/>
                <a:gd name="connsiteX246" fmla="*/ 539518 w 969169"/>
                <a:gd name="connsiteY246" fmla="*/ 804245 h 903057"/>
                <a:gd name="connsiteX247" fmla="*/ 539518 w 969169"/>
                <a:gd name="connsiteY247" fmla="*/ 802936 h 903057"/>
                <a:gd name="connsiteX248" fmla="*/ 539518 w 969169"/>
                <a:gd name="connsiteY248" fmla="*/ 801627 h 903057"/>
                <a:gd name="connsiteX249" fmla="*/ 544095 w 969169"/>
                <a:gd name="connsiteY249" fmla="*/ 793120 h 903057"/>
                <a:gd name="connsiteX250" fmla="*/ 551943 w 969169"/>
                <a:gd name="connsiteY250" fmla="*/ 793120 h 903057"/>
                <a:gd name="connsiteX251" fmla="*/ 557174 w 969169"/>
                <a:gd name="connsiteY251" fmla="*/ 795738 h 903057"/>
                <a:gd name="connsiteX252" fmla="*/ 565676 w 969169"/>
                <a:gd name="connsiteY252" fmla="*/ 799664 h 903057"/>
                <a:gd name="connsiteX253" fmla="*/ 575486 w 969169"/>
                <a:gd name="connsiteY253" fmla="*/ 795738 h 903057"/>
                <a:gd name="connsiteX254" fmla="*/ 575486 w 969169"/>
                <a:gd name="connsiteY254" fmla="*/ 793774 h 903057"/>
                <a:gd name="connsiteX255" fmla="*/ 585949 w 969169"/>
                <a:gd name="connsiteY255" fmla="*/ 773488 h 903057"/>
                <a:gd name="connsiteX256" fmla="*/ 593796 w 969169"/>
                <a:gd name="connsiteY256" fmla="*/ 774797 h 903057"/>
                <a:gd name="connsiteX257" fmla="*/ 598374 w 969169"/>
                <a:gd name="connsiteY257" fmla="*/ 781995 h 903057"/>
                <a:gd name="connsiteX258" fmla="*/ 608184 w 969169"/>
                <a:gd name="connsiteY258" fmla="*/ 789194 h 903057"/>
                <a:gd name="connsiteX259" fmla="*/ 608184 w 969169"/>
                <a:gd name="connsiteY259" fmla="*/ 789194 h 903057"/>
                <a:gd name="connsiteX260" fmla="*/ 608184 w 969169"/>
                <a:gd name="connsiteY260" fmla="*/ 789194 h 903057"/>
                <a:gd name="connsiteX261" fmla="*/ 617339 w 969169"/>
                <a:gd name="connsiteY261" fmla="*/ 780686 h 903057"/>
                <a:gd name="connsiteX262" fmla="*/ 636958 w 969169"/>
                <a:gd name="connsiteY262" fmla="*/ 780686 h 903057"/>
                <a:gd name="connsiteX263" fmla="*/ 648729 w 969169"/>
                <a:gd name="connsiteY263" fmla="*/ 797701 h 903057"/>
                <a:gd name="connsiteX264" fmla="*/ 650037 w 969169"/>
                <a:gd name="connsiteY264" fmla="*/ 797701 h 903057"/>
                <a:gd name="connsiteX265" fmla="*/ 650037 w 969169"/>
                <a:gd name="connsiteY265" fmla="*/ 787230 h 903057"/>
                <a:gd name="connsiteX266" fmla="*/ 657884 w 969169"/>
                <a:gd name="connsiteY266" fmla="*/ 776106 h 903057"/>
                <a:gd name="connsiteX267" fmla="*/ 660500 w 969169"/>
                <a:gd name="connsiteY267" fmla="*/ 773488 h 903057"/>
                <a:gd name="connsiteX268" fmla="*/ 671617 w 969169"/>
                <a:gd name="connsiteY268" fmla="*/ 767599 h 903057"/>
                <a:gd name="connsiteX269" fmla="*/ 671617 w 969169"/>
                <a:gd name="connsiteY269" fmla="*/ 763018 h 903057"/>
                <a:gd name="connsiteX270" fmla="*/ 671617 w 969169"/>
                <a:gd name="connsiteY270" fmla="*/ 759746 h 903057"/>
                <a:gd name="connsiteX271" fmla="*/ 689274 w 969169"/>
                <a:gd name="connsiteY271" fmla="*/ 751894 h 903057"/>
                <a:gd name="connsiteX272" fmla="*/ 691236 w 969169"/>
                <a:gd name="connsiteY272" fmla="*/ 751894 h 903057"/>
                <a:gd name="connsiteX273" fmla="*/ 710855 w 969169"/>
                <a:gd name="connsiteY273" fmla="*/ 771525 h 903057"/>
                <a:gd name="connsiteX274" fmla="*/ 714125 w 969169"/>
                <a:gd name="connsiteY274" fmla="*/ 781341 h 903057"/>
                <a:gd name="connsiteX275" fmla="*/ 714125 w 969169"/>
                <a:gd name="connsiteY275" fmla="*/ 781341 h 903057"/>
                <a:gd name="connsiteX276" fmla="*/ 720011 w 969169"/>
                <a:gd name="connsiteY276" fmla="*/ 785922 h 903057"/>
                <a:gd name="connsiteX277" fmla="*/ 721973 w 969169"/>
                <a:gd name="connsiteY277" fmla="*/ 788539 h 903057"/>
                <a:gd name="connsiteX278" fmla="*/ 725242 w 969169"/>
                <a:gd name="connsiteY278" fmla="*/ 784613 h 903057"/>
                <a:gd name="connsiteX279" fmla="*/ 733090 w 969169"/>
                <a:gd name="connsiteY279" fmla="*/ 782650 h 903057"/>
                <a:gd name="connsiteX280" fmla="*/ 733090 w 969169"/>
                <a:gd name="connsiteY280" fmla="*/ 778069 h 903057"/>
                <a:gd name="connsiteX281" fmla="*/ 735706 w 969169"/>
                <a:gd name="connsiteY281" fmla="*/ 771525 h 903057"/>
                <a:gd name="connsiteX282" fmla="*/ 741591 w 969169"/>
                <a:gd name="connsiteY282" fmla="*/ 769562 h 903057"/>
                <a:gd name="connsiteX283" fmla="*/ 741591 w 969169"/>
                <a:gd name="connsiteY283" fmla="*/ 769562 h 903057"/>
                <a:gd name="connsiteX284" fmla="*/ 752055 w 969169"/>
                <a:gd name="connsiteY284" fmla="*/ 758437 h 903057"/>
                <a:gd name="connsiteX285" fmla="*/ 752709 w 969169"/>
                <a:gd name="connsiteY285" fmla="*/ 758437 h 903057"/>
                <a:gd name="connsiteX286" fmla="*/ 770366 w 969169"/>
                <a:gd name="connsiteY286" fmla="*/ 764981 h 903057"/>
                <a:gd name="connsiteX287" fmla="*/ 771674 w 969169"/>
                <a:gd name="connsiteY287" fmla="*/ 764981 h 903057"/>
                <a:gd name="connsiteX288" fmla="*/ 772981 w 969169"/>
                <a:gd name="connsiteY288" fmla="*/ 764981 h 903057"/>
                <a:gd name="connsiteX289" fmla="*/ 775597 w 969169"/>
                <a:gd name="connsiteY289" fmla="*/ 759746 h 903057"/>
                <a:gd name="connsiteX290" fmla="*/ 786715 w 969169"/>
                <a:gd name="connsiteY290" fmla="*/ 751239 h 903057"/>
                <a:gd name="connsiteX291" fmla="*/ 810911 w 969169"/>
                <a:gd name="connsiteY291" fmla="*/ 742732 h 903057"/>
                <a:gd name="connsiteX292" fmla="*/ 825952 w 969169"/>
                <a:gd name="connsiteY292" fmla="*/ 751239 h 903057"/>
                <a:gd name="connsiteX293" fmla="*/ 831184 w 969169"/>
                <a:gd name="connsiteY293" fmla="*/ 752548 h 903057"/>
                <a:gd name="connsiteX294" fmla="*/ 833146 w 969169"/>
                <a:gd name="connsiteY294" fmla="*/ 752548 h 903057"/>
                <a:gd name="connsiteX295" fmla="*/ 837724 w 969169"/>
                <a:gd name="connsiteY295" fmla="*/ 755820 h 903057"/>
                <a:gd name="connsiteX296" fmla="*/ 840340 w 969169"/>
                <a:gd name="connsiteY296" fmla="*/ 767599 h 903057"/>
                <a:gd name="connsiteX297" fmla="*/ 840340 w 969169"/>
                <a:gd name="connsiteY297" fmla="*/ 767599 h 903057"/>
                <a:gd name="connsiteX298" fmla="*/ 846225 w 969169"/>
                <a:gd name="connsiteY298" fmla="*/ 767599 h 903057"/>
                <a:gd name="connsiteX299" fmla="*/ 856689 w 969169"/>
                <a:gd name="connsiteY299" fmla="*/ 771525 h 903057"/>
                <a:gd name="connsiteX300" fmla="*/ 857342 w 969169"/>
                <a:gd name="connsiteY300" fmla="*/ 771525 h 903057"/>
                <a:gd name="connsiteX301" fmla="*/ 857342 w 969169"/>
                <a:gd name="connsiteY301" fmla="*/ 766290 h 903057"/>
                <a:gd name="connsiteX302" fmla="*/ 857342 w 969169"/>
                <a:gd name="connsiteY302" fmla="*/ 764981 h 903057"/>
                <a:gd name="connsiteX303" fmla="*/ 859304 w 969169"/>
                <a:gd name="connsiteY303" fmla="*/ 758437 h 903057"/>
                <a:gd name="connsiteX304" fmla="*/ 859958 w 969169"/>
                <a:gd name="connsiteY304" fmla="*/ 756474 h 903057"/>
                <a:gd name="connsiteX305" fmla="*/ 857342 w 969169"/>
                <a:gd name="connsiteY305" fmla="*/ 753857 h 903057"/>
                <a:gd name="connsiteX306" fmla="*/ 853419 w 969169"/>
                <a:gd name="connsiteY306" fmla="*/ 750585 h 903057"/>
                <a:gd name="connsiteX307" fmla="*/ 849495 w 969169"/>
                <a:gd name="connsiteY307" fmla="*/ 744041 h 903057"/>
                <a:gd name="connsiteX308" fmla="*/ 848187 w 969169"/>
                <a:gd name="connsiteY308" fmla="*/ 741423 h 903057"/>
                <a:gd name="connsiteX309" fmla="*/ 842301 w 969169"/>
                <a:gd name="connsiteY309" fmla="*/ 732916 h 903057"/>
                <a:gd name="connsiteX310" fmla="*/ 839032 w 969169"/>
                <a:gd name="connsiteY310" fmla="*/ 729644 h 903057"/>
                <a:gd name="connsiteX311" fmla="*/ 834454 w 969169"/>
                <a:gd name="connsiteY311" fmla="*/ 724409 h 903057"/>
                <a:gd name="connsiteX312" fmla="*/ 834454 w 969169"/>
                <a:gd name="connsiteY312" fmla="*/ 710012 h 903057"/>
                <a:gd name="connsiteX313" fmla="*/ 834454 w 969169"/>
                <a:gd name="connsiteY313" fmla="*/ 708704 h 903057"/>
                <a:gd name="connsiteX314" fmla="*/ 834454 w 969169"/>
                <a:gd name="connsiteY314" fmla="*/ 702160 h 903057"/>
                <a:gd name="connsiteX315" fmla="*/ 834454 w 969169"/>
                <a:gd name="connsiteY315" fmla="*/ 700851 h 903057"/>
                <a:gd name="connsiteX316" fmla="*/ 837070 w 969169"/>
                <a:gd name="connsiteY316" fmla="*/ 692998 h 903057"/>
                <a:gd name="connsiteX317" fmla="*/ 838377 w 969169"/>
                <a:gd name="connsiteY317" fmla="*/ 691035 h 903057"/>
                <a:gd name="connsiteX318" fmla="*/ 838377 w 969169"/>
                <a:gd name="connsiteY318" fmla="*/ 681220 h 903057"/>
                <a:gd name="connsiteX319" fmla="*/ 839685 w 969169"/>
                <a:gd name="connsiteY319" fmla="*/ 667477 h 903057"/>
                <a:gd name="connsiteX320" fmla="*/ 839685 w 969169"/>
                <a:gd name="connsiteY320" fmla="*/ 666168 h 903057"/>
                <a:gd name="connsiteX321" fmla="*/ 841647 w 969169"/>
                <a:gd name="connsiteY321" fmla="*/ 660933 h 903057"/>
                <a:gd name="connsiteX322" fmla="*/ 845571 w 969169"/>
                <a:gd name="connsiteY322" fmla="*/ 653081 h 903057"/>
                <a:gd name="connsiteX323" fmla="*/ 847533 w 969169"/>
                <a:gd name="connsiteY323" fmla="*/ 650463 h 903057"/>
                <a:gd name="connsiteX324" fmla="*/ 852765 w 969169"/>
                <a:gd name="connsiteY324" fmla="*/ 641302 h 903057"/>
                <a:gd name="connsiteX325" fmla="*/ 852765 w 969169"/>
                <a:gd name="connsiteY325" fmla="*/ 638684 h 903057"/>
                <a:gd name="connsiteX326" fmla="*/ 855381 w 969169"/>
                <a:gd name="connsiteY326" fmla="*/ 632140 h 903057"/>
                <a:gd name="connsiteX327" fmla="*/ 855381 w 969169"/>
                <a:gd name="connsiteY327" fmla="*/ 632140 h 903057"/>
                <a:gd name="connsiteX328" fmla="*/ 855381 w 969169"/>
                <a:gd name="connsiteY328" fmla="*/ 617744 h 903057"/>
                <a:gd name="connsiteX329" fmla="*/ 855381 w 969169"/>
                <a:gd name="connsiteY329" fmla="*/ 617744 h 903057"/>
                <a:gd name="connsiteX330" fmla="*/ 882193 w 969169"/>
                <a:gd name="connsiteY330" fmla="*/ 606619 h 903057"/>
                <a:gd name="connsiteX331" fmla="*/ 890694 w 969169"/>
                <a:gd name="connsiteY331" fmla="*/ 608582 h 903057"/>
                <a:gd name="connsiteX332" fmla="*/ 892657 w 969169"/>
                <a:gd name="connsiteY332" fmla="*/ 600075 h 903057"/>
                <a:gd name="connsiteX333" fmla="*/ 914891 w 969169"/>
                <a:gd name="connsiteY333" fmla="*/ 589605 h 903057"/>
                <a:gd name="connsiteX334" fmla="*/ 916853 w 969169"/>
                <a:gd name="connsiteY334" fmla="*/ 589605 h 903057"/>
                <a:gd name="connsiteX335" fmla="*/ 925355 w 969169"/>
                <a:gd name="connsiteY335" fmla="*/ 587642 h 903057"/>
                <a:gd name="connsiteX336" fmla="*/ 939088 w 969169"/>
                <a:gd name="connsiteY336" fmla="*/ 585024 h 903057"/>
                <a:gd name="connsiteX337" fmla="*/ 939088 w 969169"/>
                <a:gd name="connsiteY337" fmla="*/ 583715 h 903057"/>
                <a:gd name="connsiteX338" fmla="*/ 938434 w 969169"/>
                <a:gd name="connsiteY338" fmla="*/ 583715 h 903057"/>
                <a:gd name="connsiteX339" fmla="*/ 929932 w 969169"/>
                <a:gd name="connsiteY339" fmla="*/ 581098 h 903057"/>
                <a:gd name="connsiteX340" fmla="*/ 924700 w 969169"/>
                <a:gd name="connsiteY340" fmla="*/ 569973 h 903057"/>
                <a:gd name="connsiteX341" fmla="*/ 922739 w 969169"/>
                <a:gd name="connsiteY341" fmla="*/ 569973 h 903057"/>
                <a:gd name="connsiteX342" fmla="*/ 911621 w 969169"/>
                <a:gd name="connsiteY342" fmla="*/ 566047 h 903057"/>
                <a:gd name="connsiteX343" fmla="*/ 909659 w 969169"/>
                <a:gd name="connsiteY343" fmla="*/ 550341 h 903057"/>
                <a:gd name="connsiteX344" fmla="*/ 906390 w 969169"/>
                <a:gd name="connsiteY344" fmla="*/ 547070 h 903057"/>
                <a:gd name="connsiteX345" fmla="*/ 903774 w 969169"/>
                <a:gd name="connsiteY345" fmla="*/ 536599 h 903057"/>
                <a:gd name="connsiteX346" fmla="*/ 903774 w 969169"/>
                <a:gd name="connsiteY346" fmla="*/ 534636 h 903057"/>
                <a:gd name="connsiteX347" fmla="*/ 902466 w 969169"/>
                <a:gd name="connsiteY347" fmla="*/ 533982 h 903057"/>
                <a:gd name="connsiteX348" fmla="*/ 898542 w 969169"/>
                <a:gd name="connsiteY348" fmla="*/ 531364 h 903057"/>
                <a:gd name="connsiteX349" fmla="*/ 895272 w 969169"/>
                <a:gd name="connsiteY349" fmla="*/ 525475 h 903057"/>
                <a:gd name="connsiteX350" fmla="*/ 898542 w 969169"/>
                <a:gd name="connsiteY350" fmla="*/ 517622 h 903057"/>
                <a:gd name="connsiteX351" fmla="*/ 892002 w 969169"/>
                <a:gd name="connsiteY351" fmla="*/ 514350 h 903057"/>
                <a:gd name="connsiteX352" fmla="*/ 880231 w 969169"/>
                <a:gd name="connsiteY352" fmla="*/ 502571 h 903057"/>
                <a:gd name="connsiteX353" fmla="*/ 883501 w 969169"/>
                <a:gd name="connsiteY353" fmla="*/ 487520 h 903057"/>
                <a:gd name="connsiteX354" fmla="*/ 884809 w 969169"/>
                <a:gd name="connsiteY354" fmla="*/ 485557 h 903057"/>
                <a:gd name="connsiteX355" fmla="*/ 880231 w 969169"/>
                <a:gd name="connsiteY355" fmla="*/ 482285 h 903057"/>
                <a:gd name="connsiteX356" fmla="*/ 874345 w 969169"/>
                <a:gd name="connsiteY356" fmla="*/ 475741 h 903057"/>
                <a:gd name="connsiteX357" fmla="*/ 873038 w 969169"/>
                <a:gd name="connsiteY357" fmla="*/ 475741 h 903057"/>
                <a:gd name="connsiteX358" fmla="*/ 859304 w 969169"/>
                <a:gd name="connsiteY358" fmla="*/ 471160 h 903057"/>
                <a:gd name="connsiteX359" fmla="*/ 848841 w 969169"/>
                <a:gd name="connsiteY359" fmla="*/ 458073 h 903057"/>
                <a:gd name="connsiteX360" fmla="*/ 847533 w 969169"/>
                <a:gd name="connsiteY360" fmla="*/ 458073 h 903057"/>
                <a:gd name="connsiteX361" fmla="*/ 839032 w 969169"/>
                <a:gd name="connsiteY361" fmla="*/ 454801 h 903057"/>
                <a:gd name="connsiteX362" fmla="*/ 839032 w 969169"/>
                <a:gd name="connsiteY362" fmla="*/ 443022 h 903057"/>
                <a:gd name="connsiteX363" fmla="*/ 839032 w 969169"/>
                <a:gd name="connsiteY363" fmla="*/ 438441 h 903057"/>
                <a:gd name="connsiteX364" fmla="*/ 844263 w 969169"/>
                <a:gd name="connsiteY364" fmla="*/ 430588 h 903057"/>
                <a:gd name="connsiteX365" fmla="*/ 841647 w 969169"/>
                <a:gd name="connsiteY365" fmla="*/ 426662 h 903057"/>
                <a:gd name="connsiteX366" fmla="*/ 841647 w 969169"/>
                <a:gd name="connsiteY366" fmla="*/ 410302 h 903057"/>
                <a:gd name="connsiteX367" fmla="*/ 861920 w 969169"/>
                <a:gd name="connsiteY367" fmla="*/ 402449 h 903057"/>
                <a:gd name="connsiteX368" fmla="*/ 864536 w 969169"/>
                <a:gd name="connsiteY368" fmla="*/ 399177 h 903057"/>
                <a:gd name="connsiteX369" fmla="*/ 882847 w 969169"/>
                <a:gd name="connsiteY369" fmla="*/ 396560 h 903057"/>
                <a:gd name="connsiteX370" fmla="*/ 884809 w 969169"/>
                <a:gd name="connsiteY370" fmla="*/ 396560 h 903057"/>
                <a:gd name="connsiteX371" fmla="*/ 896580 w 969169"/>
                <a:gd name="connsiteY371" fmla="*/ 406376 h 903057"/>
                <a:gd name="connsiteX372" fmla="*/ 896580 w 969169"/>
                <a:gd name="connsiteY372" fmla="*/ 407030 h 903057"/>
                <a:gd name="connsiteX373" fmla="*/ 896580 w 969169"/>
                <a:gd name="connsiteY373" fmla="*/ 407030 h 903057"/>
                <a:gd name="connsiteX374" fmla="*/ 906390 w 969169"/>
                <a:gd name="connsiteY374" fmla="*/ 408339 h 903057"/>
                <a:gd name="connsiteX375" fmla="*/ 907698 w 969169"/>
                <a:gd name="connsiteY375" fmla="*/ 407030 h 903057"/>
                <a:gd name="connsiteX376" fmla="*/ 909006 w 969169"/>
                <a:gd name="connsiteY376" fmla="*/ 407030 h 903057"/>
                <a:gd name="connsiteX377" fmla="*/ 922739 w 969169"/>
                <a:gd name="connsiteY377" fmla="*/ 403758 h 903057"/>
                <a:gd name="connsiteX378" fmla="*/ 926662 w 969169"/>
                <a:gd name="connsiteY378" fmla="*/ 401795 h 903057"/>
                <a:gd name="connsiteX379" fmla="*/ 929932 w 969169"/>
                <a:gd name="connsiteY379" fmla="*/ 395906 h 903057"/>
                <a:gd name="connsiteX380" fmla="*/ 939741 w 969169"/>
                <a:gd name="connsiteY380" fmla="*/ 389362 h 903057"/>
                <a:gd name="connsiteX381" fmla="*/ 939741 w 969169"/>
                <a:gd name="connsiteY381" fmla="*/ 388053 h 903057"/>
                <a:gd name="connsiteX382" fmla="*/ 939741 w 969169"/>
                <a:gd name="connsiteY382" fmla="*/ 386090 h 903057"/>
                <a:gd name="connsiteX383" fmla="*/ 946935 w 969169"/>
                <a:gd name="connsiteY383" fmla="*/ 375620 h 903057"/>
                <a:gd name="connsiteX384" fmla="*/ 948243 w 969169"/>
                <a:gd name="connsiteY384" fmla="*/ 375620 h 903057"/>
                <a:gd name="connsiteX385" fmla="*/ 950205 w 969169"/>
                <a:gd name="connsiteY385" fmla="*/ 370384 h 903057"/>
                <a:gd name="connsiteX386" fmla="*/ 948897 w 969169"/>
                <a:gd name="connsiteY386" fmla="*/ 364495 h 903057"/>
                <a:gd name="connsiteX387" fmla="*/ 948243 w 969169"/>
                <a:gd name="connsiteY387" fmla="*/ 361877 h 903057"/>
                <a:gd name="connsiteX388" fmla="*/ 948897 w 969169"/>
                <a:gd name="connsiteY388" fmla="*/ 355334 h 903057"/>
                <a:gd name="connsiteX389" fmla="*/ 958706 w 969169"/>
                <a:gd name="connsiteY389" fmla="*/ 350753 h 903057"/>
                <a:gd name="connsiteX390" fmla="*/ 958706 w 969169"/>
                <a:gd name="connsiteY390" fmla="*/ 350753 h 903057"/>
                <a:gd name="connsiteX391" fmla="*/ 960014 w 969169"/>
                <a:gd name="connsiteY391" fmla="*/ 347481 h 903057"/>
                <a:gd name="connsiteX392" fmla="*/ 969170 w 969169"/>
                <a:gd name="connsiteY392" fmla="*/ 341591 h 903057"/>
                <a:gd name="connsiteX393" fmla="*/ 969170 w 969169"/>
                <a:gd name="connsiteY393" fmla="*/ 341591 h 903057"/>
                <a:gd name="connsiteX394" fmla="*/ 965246 w 969169"/>
                <a:gd name="connsiteY394" fmla="*/ 331775 h 903057"/>
                <a:gd name="connsiteX395" fmla="*/ 959360 w 969169"/>
                <a:gd name="connsiteY395" fmla="*/ 333739 h 903057"/>
                <a:gd name="connsiteX396" fmla="*/ 956745 w 969169"/>
                <a:gd name="connsiteY396" fmla="*/ 329812 h 903057"/>
                <a:gd name="connsiteX397" fmla="*/ 956745 w 969169"/>
                <a:gd name="connsiteY397" fmla="*/ 329812 h 903057"/>
                <a:gd name="connsiteX398" fmla="*/ 945627 w 969169"/>
                <a:gd name="connsiteY398" fmla="*/ 327195 h 903057"/>
                <a:gd name="connsiteX399" fmla="*/ 943011 w 969169"/>
                <a:gd name="connsiteY399" fmla="*/ 325232 h 903057"/>
                <a:gd name="connsiteX400" fmla="*/ 923392 w 969169"/>
                <a:gd name="connsiteY400" fmla="*/ 312144 h 903057"/>
                <a:gd name="connsiteX401" fmla="*/ 925355 w 969169"/>
                <a:gd name="connsiteY401" fmla="*/ 297093 h 903057"/>
                <a:gd name="connsiteX402" fmla="*/ 925355 w 969169"/>
                <a:gd name="connsiteY402" fmla="*/ 296438 h 903057"/>
                <a:gd name="connsiteX403" fmla="*/ 924047 w 969169"/>
                <a:gd name="connsiteY403" fmla="*/ 296438 h 903057"/>
                <a:gd name="connsiteX404" fmla="*/ 920123 w 969169"/>
                <a:gd name="connsiteY404" fmla="*/ 297747 h 903057"/>
                <a:gd name="connsiteX405" fmla="*/ 908351 w 969169"/>
                <a:gd name="connsiteY405" fmla="*/ 293821 h 903057"/>
                <a:gd name="connsiteX406" fmla="*/ 905736 w 969169"/>
                <a:gd name="connsiteY406" fmla="*/ 291858 h 903057"/>
                <a:gd name="connsiteX407" fmla="*/ 904428 w 969169"/>
                <a:gd name="connsiteY407" fmla="*/ 291858 h 903057"/>
                <a:gd name="connsiteX408" fmla="*/ 899196 w 969169"/>
                <a:gd name="connsiteY408" fmla="*/ 292512 h 903057"/>
                <a:gd name="connsiteX409" fmla="*/ 890041 w 969169"/>
                <a:gd name="connsiteY409" fmla="*/ 290549 h 903057"/>
                <a:gd name="connsiteX410" fmla="*/ 886117 w 969169"/>
                <a:gd name="connsiteY410" fmla="*/ 289240 h 903057"/>
                <a:gd name="connsiteX411" fmla="*/ 874345 w 969169"/>
                <a:gd name="connsiteY411" fmla="*/ 299056 h 903057"/>
                <a:gd name="connsiteX412" fmla="*/ 870422 w 969169"/>
                <a:gd name="connsiteY412" fmla="*/ 302328 h 903057"/>
                <a:gd name="connsiteX413" fmla="*/ 859304 w 969169"/>
                <a:gd name="connsiteY413" fmla="*/ 302328 h 903057"/>
                <a:gd name="connsiteX414" fmla="*/ 857996 w 969169"/>
                <a:gd name="connsiteY414" fmla="*/ 302328 h 903057"/>
                <a:gd name="connsiteX415" fmla="*/ 856034 w 969169"/>
                <a:gd name="connsiteY415" fmla="*/ 302328 h 903057"/>
                <a:gd name="connsiteX416" fmla="*/ 849495 w 969169"/>
                <a:gd name="connsiteY416" fmla="*/ 302328 h 903057"/>
                <a:gd name="connsiteX417" fmla="*/ 844263 w 969169"/>
                <a:gd name="connsiteY417" fmla="*/ 297747 h 903057"/>
                <a:gd name="connsiteX418" fmla="*/ 844917 w 969169"/>
                <a:gd name="connsiteY418" fmla="*/ 287277 h 903057"/>
                <a:gd name="connsiteX419" fmla="*/ 844917 w 969169"/>
                <a:gd name="connsiteY419" fmla="*/ 285968 h 903057"/>
                <a:gd name="connsiteX420" fmla="*/ 844917 w 969169"/>
                <a:gd name="connsiteY420" fmla="*/ 270917 h 903057"/>
                <a:gd name="connsiteX421" fmla="*/ 842301 w 969169"/>
                <a:gd name="connsiteY421" fmla="*/ 259138 h 903057"/>
                <a:gd name="connsiteX422" fmla="*/ 840993 w 969169"/>
                <a:gd name="connsiteY422" fmla="*/ 259138 h 903057"/>
                <a:gd name="connsiteX423" fmla="*/ 830530 w 969169"/>
                <a:gd name="connsiteY423" fmla="*/ 253249 h 903057"/>
                <a:gd name="connsiteX424" fmla="*/ 828568 w 969169"/>
                <a:gd name="connsiteY424" fmla="*/ 253903 h 903057"/>
                <a:gd name="connsiteX425" fmla="*/ 815489 w 969169"/>
                <a:gd name="connsiteY425" fmla="*/ 252594 h 903057"/>
                <a:gd name="connsiteX426" fmla="*/ 814835 w 969169"/>
                <a:gd name="connsiteY426" fmla="*/ 252594 h 903057"/>
                <a:gd name="connsiteX427" fmla="*/ 814835 w 969169"/>
                <a:gd name="connsiteY427" fmla="*/ 252594 h 903057"/>
                <a:gd name="connsiteX428" fmla="*/ 808295 w 969169"/>
                <a:gd name="connsiteY428" fmla="*/ 252594 h 903057"/>
                <a:gd name="connsiteX429" fmla="*/ 794562 w 969169"/>
                <a:gd name="connsiteY429" fmla="*/ 247359 h 903057"/>
                <a:gd name="connsiteX430" fmla="*/ 792600 w 969169"/>
                <a:gd name="connsiteY430" fmla="*/ 246050 h 903057"/>
                <a:gd name="connsiteX431" fmla="*/ 786715 w 969169"/>
                <a:gd name="connsiteY431" fmla="*/ 244087 h 903057"/>
                <a:gd name="connsiteX432" fmla="*/ 776905 w 969169"/>
                <a:gd name="connsiteY432" fmla="*/ 240161 h 903057"/>
                <a:gd name="connsiteX433" fmla="*/ 769712 w 969169"/>
                <a:gd name="connsiteY433" fmla="*/ 227728 h 903057"/>
                <a:gd name="connsiteX434" fmla="*/ 768404 w 969169"/>
                <a:gd name="connsiteY434" fmla="*/ 223801 h 903057"/>
                <a:gd name="connsiteX435" fmla="*/ 765788 w 969169"/>
                <a:gd name="connsiteY435" fmla="*/ 221184 h 903057"/>
                <a:gd name="connsiteX436" fmla="*/ 763172 w 969169"/>
                <a:gd name="connsiteY436" fmla="*/ 218566 h 903057"/>
                <a:gd name="connsiteX437" fmla="*/ 754017 w 969169"/>
                <a:gd name="connsiteY437" fmla="*/ 208096 h 903057"/>
                <a:gd name="connsiteX438" fmla="*/ 754017 w 969169"/>
                <a:gd name="connsiteY438" fmla="*/ 207441 h 903057"/>
                <a:gd name="connsiteX439" fmla="*/ 754017 w 969169"/>
                <a:gd name="connsiteY439" fmla="*/ 207441 h 903057"/>
                <a:gd name="connsiteX440" fmla="*/ 745515 w 969169"/>
                <a:gd name="connsiteY440" fmla="*/ 208750 h 903057"/>
                <a:gd name="connsiteX441" fmla="*/ 739630 w 969169"/>
                <a:gd name="connsiteY441" fmla="*/ 205478 h 903057"/>
                <a:gd name="connsiteX442" fmla="*/ 737668 w 969169"/>
                <a:gd name="connsiteY442" fmla="*/ 185847 h 903057"/>
                <a:gd name="connsiteX443" fmla="*/ 737668 w 969169"/>
                <a:gd name="connsiteY443" fmla="*/ 183883 h 903057"/>
                <a:gd name="connsiteX444" fmla="*/ 738976 w 969169"/>
                <a:gd name="connsiteY444" fmla="*/ 178648 h 903057"/>
                <a:gd name="connsiteX445" fmla="*/ 735706 w 969169"/>
                <a:gd name="connsiteY445" fmla="*/ 179957 h 903057"/>
                <a:gd name="connsiteX446" fmla="*/ 728512 w 969169"/>
                <a:gd name="connsiteY446" fmla="*/ 181920 h 903057"/>
                <a:gd name="connsiteX447" fmla="*/ 719357 w 969169"/>
                <a:gd name="connsiteY447" fmla="*/ 170141 h 903057"/>
                <a:gd name="connsiteX448" fmla="*/ 719357 w 969169"/>
                <a:gd name="connsiteY448" fmla="*/ 169487 h 903057"/>
                <a:gd name="connsiteX449" fmla="*/ 717395 w 969169"/>
                <a:gd name="connsiteY449" fmla="*/ 169487 h 903057"/>
                <a:gd name="connsiteX450" fmla="*/ 707585 w 969169"/>
                <a:gd name="connsiteY450" fmla="*/ 166215 h 903057"/>
                <a:gd name="connsiteX451" fmla="*/ 703662 w 969169"/>
                <a:gd name="connsiteY451" fmla="*/ 166215 h 903057"/>
                <a:gd name="connsiteX452" fmla="*/ 694506 w 969169"/>
                <a:gd name="connsiteY452" fmla="*/ 164906 h 903057"/>
                <a:gd name="connsiteX453" fmla="*/ 687966 w 969169"/>
                <a:gd name="connsiteY453" fmla="*/ 149855 h 903057"/>
                <a:gd name="connsiteX454" fmla="*/ 691890 w 969169"/>
                <a:gd name="connsiteY454" fmla="*/ 139385 h 903057"/>
                <a:gd name="connsiteX455" fmla="*/ 688621 w 969169"/>
                <a:gd name="connsiteY455" fmla="*/ 134804 h 903057"/>
                <a:gd name="connsiteX456" fmla="*/ 687313 w 969169"/>
                <a:gd name="connsiteY456" fmla="*/ 128260 h 903057"/>
                <a:gd name="connsiteX457" fmla="*/ 695160 w 969169"/>
                <a:gd name="connsiteY457" fmla="*/ 120408 h 903057"/>
                <a:gd name="connsiteX458" fmla="*/ 692544 w 969169"/>
                <a:gd name="connsiteY458" fmla="*/ 117136 h 903057"/>
                <a:gd name="connsiteX459" fmla="*/ 691236 w 969169"/>
                <a:gd name="connsiteY459" fmla="*/ 109938 h 903057"/>
                <a:gd name="connsiteX460" fmla="*/ 697776 w 969169"/>
                <a:gd name="connsiteY460" fmla="*/ 104702 h 903057"/>
                <a:gd name="connsiteX461" fmla="*/ 695160 w 969169"/>
                <a:gd name="connsiteY461" fmla="*/ 101430 h 903057"/>
                <a:gd name="connsiteX462" fmla="*/ 693198 w 969169"/>
                <a:gd name="connsiteY462" fmla="*/ 93578 h 903057"/>
                <a:gd name="connsiteX463" fmla="*/ 693198 w 969169"/>
                <a:gd name="connsiteY463" fmla="*/ 93578 h 903057"/>
                <a:gd name="connsiteX464" fmla="*/ 687966 w 969169"/>
                <a:gd name="connsiteY464" fmla="*/ 91615 h 903057"/>
                <a:gd name="connsiteX465" fmla="*/ 685351 w 969169"/>
                <a:gd name="connsiteY465" fmla="*/ 90306 h 903057"/>
                <a:gd name="connsiteX466" fmla="*/ 678811 w 969169"/>
                <a:gd name="connsiteY466" fmla="*/ 83108 h 903057"/>
                <a:gd name="connsiteX467" fmla="*/ 676195 w 969169"/>
                <a:gd name="connsiteY467" fmla="*/ 79836 h 903057"/>
                <a:gd name="connsiteX468" fmla="*/ 675541 w 969169"/>
                <a:gd name="connsiteY468" fmla="*/ 79836 h 903057"/>
                <a:gd name="connsiteX469" fmla="*/ 666386 w 969169"/>
                <a:gd name="connsiteY469" fmla="*/ 72637 h 903057"/>
                <a:gd name="connsiteX470" fmla="*/ 672272 w 969169"/>
                <a:gd name="connsiteY470" fmla="*/ 50388 h 903057"/>
                <a:gd name="connsiteX471" fmla="*/ 672925 w 969169"/>
                <a:gd name="connsiteY471" fmla="*/ 49079 h 903057"/>
                <a:gd name="connsiteX472" fmla="*/ 672925 w 969169"/>
                <a:gd name="connsiteY472" fmla="*/ 49079 h 903057"/>
                <a:gd name="connsiteX473" fmla="*/ 669002 w 969169"/>
                <a:gd name="connsiteY473" fmla="*/ 43190 h 903057"/>
                <a:gd name="connsiteX474" fmla="*/ 669002 w 969169"/>
                <a:gd name="connsiteY474" fmla="*/ 32719 h 903057"/>
                <a:gd name="connsiteX475" fmla="*/ 667040 w 969169"/>
                <a:gd name="connsiteY475" fmla="*/ 27484 h 903057"/>
                <a:gd name="connsiteX476" fmla="*/ 663116 w 969169"/>
                <a:gd name="connsiteY476" fmla="*/ 20941 h 903057"/>
                <a:gd name="connsiteX477" fmla="*/ 661808 w 969169"/>
                <a:gd name="connsiteY477" fmla="*/ 22249 h 903057"/>
                <a:gd name="connsiteX478" fmla="*/ 653307 w 969169"/>
                <a:gd name="connsiteY478" fmla="*/ 27484 h 903057"/>
                <a:gd name="connsiteX479" fmla="*/ 642189 w 969169"/>
                <a:gd name="connsiteY479" fmla="*/ 19632 h 903057"/>
                <a:gd name="connsiteX480" fmla="*/ 642189 w 969169"/>
                <a:gd name="connsiteY480" fmla="*/ 18977 h 903057"/>
                <a:gd name="connsiteX481" fmla="*/ 641535 w 969169"/>
                <a:gd name="connsiteY481" fmla="*/ 18977 h 903057"/>
                <a:gd name="connsiteX482" fmla="*/ 633688 w 969169"/>
                <a:gd name="connsiteY482" fmla="*/ 20286 h 903057"/>
                <a:gd name="connsiteX483" fmla="*/ 626494 w 969169"/>
                <a:gd name="connsiteY483" fmla="*/ 9162 h 903057"/>
                <a:gd name="connsiteX484" fmla="*/ 621917 w 969169"/>
                <a:gd name="connsiteY484" fmla="*/ 8507 h 903057"/>
                <a:gd name="connsiteX485" fmla="*/ 616685 w 969169"/>
                <a:gd name="connsiteY485" fmla="*/ 7853 h 903057"/>
                <a:gd name="connsiteX486" fmla="*/ 610799 w 969169"/>
                <a:gd name="connsiteY486" fmla="*/ 654 h 903057"/>
                <a:gd name="connsiteX487" fmla="*/ 610799 w 969169"/>
                <a:gd name="connsiteY487" fmla="*/ 654 h 903057"/>
                <a:gd name="connsiteX488" fmla="*/ 610145 w 969169"/>
                <a:gd name="connsiteY488" fmla="*/ 654 h 903057"/>
                <a:gd name="connsiteX489" fmla="*/ 602952 w 969169"/>
                <a:gd name="connsiteY489" fmla="*/ 1963 h 903057"/>
                <a:gd name="connsiteX490" fmla="*/ 589872 w 969169"/>
                <a:gd name="connsiteY490" fmla="*/ 0 h 903057"/>
                <a:gd name="connsiteX491" fmla="*/ 589872 w 969169"/>
                <a:gd name="connsiteY491" fmla="*/ 0 h 903057"/>
                <a:gd name="connsiteX492" fmla="*/ 585949 w 969169"/>
                <a:gd name="connsiteY492" fmla="*/ 5890 h 903057"/>
                <a:gd name="connsiteX493" fmla="*/ 569600 w 969169"/>
                <a:gd name="connsiteY493" fmla="*/ 7198 h 903057"/>
                <a:gd name="connsiteX494" fmla="*/ 565676 w 969169"/>
                <a:gd name="connsiteY494" fmla="*/ 7198 h 903057"/>
                <a:gd name="connsiteX495" fmla="*/ 563714 w 969169"/>
                <a:gd name="connsiteY495" fmla="*/ 8507 h 903057"/>
                <a:gd name="connsiteX496" fmla="*/ 561752 w 969169"/>
                <a:gd name="connsiteY496" fmla="*/ 10470 h 903057"/>
                <a:gd name="connsiteX497" fmla="*/ 559790 w 969169"/>
                <a:gd name="connsiteY497" fmla="*/ 17669 h 903057"/>
                <a:gd name="connsiteX498" fmla="*/ 559790 w 969169"/>
                <a:gd name="connsiteY498" fmla="*/ 20286 h 903057"/>
                <a:gd name="connsiteX499" fmla="*/ 546057 w 969169"/>
                <a:gd name="connsiteY499" fmla="*/ 26830 h 903057"/>
                <a:gd name="connsiteX500" fmla="*/ 544749 w 969169"/>
                <a:gd name="connsiteY500" fmla="*/ 26830 h 903057"/>
                <a:gd name="connsiteX501" fmla="*/ 537555 w 969169"/>
                <a:gd name="connsiteY501" fmla="*/ 35991 h 903057"/>
                <a:gd name="connsiteX502" fmla="*/ 536902 w 969169"/>
                <a:gd name="connsiteY502" fmla="*/ 37300 h 903057"/>
                <a:gd name="connsiteX503" fmla="*/ 536902 w 969169"/>
                <a:gd name="connsiteY503" fmla="*/ 38609 h 903057"/>
                <a:gd name="connsiteX504" fmla="*/ 529054 w 969169"/>
                <a:gd name="connsiteY504" fmla="*/ 49079 h 903057"/>
                <a:gd name="connsiteX505" fmla="*/ 515321 w 969169"/>
                <a:gd name="connsiteY505" fmla="*/ 44499 h 903057"/>
                <a:gd name="connsiteX506" fmla="*/ 513359 w 969169"/>
                <a:gd name="connsiteY506" fmla="*/ 42535 h 903057"/>
                <a:gd name="connsiteX507" fmla="*/ 510089 w 969169"/>
                <a:gd name="connsiteY507" fmla="*/ 39918 h 903057"/>
                <a:gd name="connsiteX508" fmla="*/ 502242 w 969169"/>
                <a:gd name="connsiteY508" fmla="*/ 32719 h 903057"/>
                <a:gd name="connsiteX509" fmla="*/ 500934 w 969169"/>
                <a:gd name="connsiteY509" fmla="*/ 13742 h 903057"/>
                <a:gd name="connsiteX510" fmla="*/ 500934 w 969169"/>
                <a:gd name="connsiteY510" fmla="*/ 9816 h 90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</a:cxnLst>
              <a:rect l="l" t="t" r="r" b="b"/>
              <a:pathLst>
                <a:path w="969169" h="903057">
                  <a:moveTo>
                    <a:pt x="498972" y="11779"/>
                  </a:moveTo>
                  <a:cubicBezTo>
                    <a:pt x="498972" y="9816"/>
                    <a:pt x="498972" y="7853"/>
                    <a:pt x="500280" y="6544"/>
                  </a:cubicBezTo>
                  <a:cubicBezTo>
                    <a:pt x="497664" y="6544"/>
                    <a:pt x="493740" y="6544"/>
                    <a:pt x="487201" y="6544"/>
                  </a:cubicBezTo>
                  <a:lnTo>
                    <a:pt x="485239" y="6544"/>
                  </a:lnTo>
                  <a:cubicBezTo>
                    <a:pt x="481969" y="6544"/>
                    <a:pt x="478045" y="5890"/>
                    <a:pt x="474122" y="4581"/>
                  </a:cubicBezTo>
                  <a:cubicBezTo>
                    <a:pt x="472159" y="4581"/>
                    <a:pt x="468890" y="3272"/>
                    <a:pt x="466928" y="2618"/>
                  </a:cubicBezTo>
                  <a:cubicBezTo>
                    <a:pt x="464966" y="3926"/>
                    <a:pt x="461696" y="7853"/>
                    <a:pt x="453195" y="18977"/>
                  </a:cubicBezTo>
                  <a:cubicBezTo>
                    <a:pt x="451887" y="20286"/>
                    <a:pt x="451233" y="21595"/>
                    <a:pt x="450579" y="22249"/>
                  </a:cubicBezTo>
                  <a:cubicBezTo>
                    <a:pt x="447309" y="26176"/>
                    <a:pt x="440769" y="27484"/>
                    <a:pt x="434230" y="24867"/>
                  </a:cubicBezTo>
                  <a:cubicBezTo>
                    <a:pt x="429652" y="22904"/>
                    <a:pt x="428344" y="18977"/>
                    <a:pt x="427036" y="16360"/>
                  </a:cubicBezTo>
                  <a:cubicBezTo>
                    <a:pt x="427036" y="15051"/>
                    <a:pt x="425728" y="13742"/>
                    <a:pt x="425075" y="13088"/>
                  </a:cubicBezTo>
                  <a:cubicBezTo>
                    <a:pt x="421805" y="9816"/>
                    <a:pt x="417227" y="5235"/>
                    <a:pt x="413303" y="3272"/>
                  </a:cubicBezTo>
                  <a:cubicBezTo>
                    <a:pt x="411995" y="3272"/>
                    <a:pt x="408071" y="4581"/>
                    <a:pt x="400224" y="9816"/>
                  </a:cubicBezTo>
                  <a:cubicBezTo>
                    <a:pt x="400224" y="9816"/>
                    <a:pt x="400224" y="9816"/>
                    <a:pt x="400224" y="9816"/>
                  </a:cubicBezTo>
                  <a:cubicBezTo>
                    <a:pt x="400224" y="13088"/>
                    <a:pt x="399570" y="18323"/>
                    <a:pt x="394338" y="20286"/>
                  </a:cubicBezTo>
                  <a:cubicBezTo>
                    <a:pt x="391068" y="21595"/>
                    <a:pt x="387799" y="22904"/>
                    <a:pt x="369488" y="5235"/>
                  </a:cubicBezTo>
                  <a:cubicBezTo>
                    <a:pt x="369488" y="5235"/>
                    <a:pt x="368180" y="5235"/>
                    <a:pt x="367526" y="5235"/>
                  </a:cubicBezTo>
                  <a:lnTo>
                    <a:pt x="367526" y="5235"/>
                  </a:lnTo>
                  <a:cubicBezTo>
                    <a:pt x="367526" y="6544"/>
                    <a:pt x="366218" y="7198"/>
                    <a:pt x="365564" y="8507"/>
                  </a:cubicBezTo>
                  <a:cubicBezTo>
                    <a:pt x="362948" y="12434"/>
                    <a:pt x="359678" y="15706"/>
                    <a:pt x="355754" y="17014"/>
                  </a:cubicBezTo>
                  <a:cubicBezTo>
                    <a:pt x="355754" y="17669"/>
                    <a:pt x="355754" y="18323"/>
                    <a:pt x="355754" y="18977"/>
                  </a:cubicBezTo>
                  <a:cubicBezTo>
                    <a:pt x="355754" y="24212"/>
                    <a:pt x="351831" y="30102"/>
                    <a:pt x="348561" y="33374"/>
                  </a:cubicBezTo>
                  <a:cubicBezTo>
                    <a:pt x="348561" y="33374"/>
                    <a:pt x="348561" y="34028"/>
                    <a:pt x="348561" y="34683"/>
                  </a:cubicBezTo>
                  <a:lnTo>
                    <a:pt x="348561" y="34683"/>
                  </a:lnTo>
                  <a:cubicBezTo>
                    <a:pt x="350523" y="40572"/>
                    <a:pt x="345945" y="45807"/>
                    <a:pt x="338752" y="53006"/>
                  </a:cubicBezTo>
                  <a:cubicBezTo>
                    <a:pt x="338752" y="53006"/>
                    <a:pt x="337444" y="54314"/>
                    <a:pt x="336790" y="54969"/>
                  </a:cubicBezTo>
                  <a:cubicBezTo>
                    <a:pt x="336790" y="56278"/>
                    <a:pt x="336790" y="57586"/>
                    <a:pt x="336790" y="58241"/>
                  </a:cubicBezTo>
                  <a:cubicBezTo>
                    <a:pt x="338097" y="64785"/>
                    <a:pt x="339405" y="73946"/>
                    <a:pt x="335482" y="80490"/>
                  </a:cubicBezTo>
                  <a:cubicBezTo>
                    <a:pt x="329596" y="88997"/>
                    <a:pt x="314555" y="87034"/>
                    <a:pt x="306707" y="85071"/>
                  </a:cubicBezTo>
                  <a:cubicBezTo>
                    <a:pt x="306707" y="85071"/>
                    <a:pt x="306707" y="85071"/>
                    <a:pt x="306707" y="85725"/>
                  </a:cubicBezTo>
                  <a:cubicBezTo>
                    <a:pt x="305399" y="88343"/>
                    <a:pt x="304092" y="90306"/>
                    <a:pt x="302784" y="91615"/>
                  </a:cubicBezTo>
                  <a:cubicBezTo>
                    <a:pt x="296898" y="96195"/>
                    <a:pt x="290358" y="90306"/>
                    <a:pt x="285781" y="85725"/>
                  </a:cubicBezTo>
                  <a:cubicBezTo>
                    <a:pt x="285781" y="85725"/>
                    <a:pt x="285781" y="85725"/>
                    <a:pt x="285127" y="85071"/>
                  </a:cubicBezTo>
                  <a:cubicBezTo>
                    <a:pt x="283819" y="85725"/>
                    <a:pt x="282511" y="87034"/>
                    <a:pt x="281203" y="87688"/>
                  </a:cubicBezTo>
                  <a:cubicBezTo>
                    <a:pt x="278587" y="89651"/>
                    <a:pt x="275971" y="91615"/>
                    <a:pt x="273356" y="92269"/>
                  </a:cubicBezTo>
                  <a:cubicBezTo>
                    <a:pt x="273356" y="92269"/>
                    <a:pt x="273356" y="93578"/>
                    <a:pt x="272701" y="94232"/>
                  </a:cubicBezTo>
                  <a:cubicBezTo>
                    <a:pt x="272048" y="95541"/>
                    <a:pt x="271394" y="96850"/>
                    <a:pt x="270086" y="98813"/>
                  </a:cubicBezTo>
                  <a:cubicBezTo>
                    <a:pt x="270086" y="98813"/>
                    <a:pt x="270086" y="99467"/>
                    <a:pt x="270086" y="100122"/>
                  </a:cubicBezTo>
                  <a:cubicBezTo>
                    <a:pt x="270086" y="102739"/>
                    <a:pt x="270086" y="107320"/>
                    <a:pt x="267470" y="112555"/>
                  </a:cubicBezTo>
                  <a:cubicBezTo>
                    <a:pt x="262892" y="120408"/>
                    <a:pt x="253083" y="123025"/>
                    <a:pt x="245889" y="123680"/>
                  </a:cubicBezTo>
                  <a:cubicBezTo>
                    <a:pt x="245889" y="123680"/>
                    <a:pt x="245889" y="123680"/>
                    <a:pt x="245889" y="123680"/>
                  </a:cubicBezTo>
                  <a:cubicBezTo>
                    <a:pt x="249159" y="130224"/>
                    <a:pt x="250467" y="136113"/>
                    <a:pt x="250467" y="137422"/>
                  </a:cubicBezTo>
                  <a:cubicBezTo>
                    <a:pt x="250467" y="140039"/>
                    <a:pt x="250467" y="143311"/>
                    <a:pt x="245235" y="153781"/>
                  </a:cubicBezTo>
                  <a:cubicBezTo>
                    <a:pt x="246543" y="154436"/>
                    <a:pt x="247851" y="155745"/>
                    <a:pt x="249159" y="157053"/>
                  </a:cubicBezTo>
                  <a:cubicBezTo>
                    <a:pt x="253083" y="162289"/>
                    <a:pt x="249159" y="168178"/>
                    <a:pt x="247197" y="170796"/>
                  </a:cubicBezTo>
                  <a:cubicBezTo>
                    <a:pt x="247197" y="171450"/>
                    <a:pt x="245889" y="172759"/>
                    <a:pt x="245235" y="173413"/>
                  </a:cubicBezTo>
                  <a:cubicBezTo>
                    <a:pt x="245235" y="174722"/>
                    <a:pt x="245235" y="177340"/>
                    <a:pt x="245235" y="179303"/>
                  </a:cubicBezTo>
                  <a:cubicBezTo>
                    <a:pt x="245235" y="180611"/>
                    <a:pt x="245235" y="181266"/>
                    <a:pt x="245235" y="182575"/>
                  </a:cubicBezTo>
                  <a:cubicBezTo>
                    <a:pt x="246543" y="182575"/>
                    <a:pt x="247851" y="182575"/>
                    <a:pt x="249159" y="182575"/>
                  </a:cubicBezTo>
                  <a:cubicBezTo>
                    <a:pt x="249159" y="182575"/>
                    <a:pt x="250467" y="181266"/>
                    <a:pt x="251121" y="180611"/>
                  </a:cubicBezTo>
                  <a:cubicBezTo>
                    <a:pt x="251775" y="179957"/>
                    <a:pt x="252429" y="178648"/>
                    <a:pt x="253737" y="177994"/>
                  </a:cubicBezTo>
                  <a:cubicBezTo>
                    <a:pt x="257660" y="174722"/>
                    <a:pt x="262238" y="176685"/>
                    <a:pt x="264200" y="177994"/>
                  </a:cubicBezTo>
                  <a:cubicBezTo>
                    <a:pt x="264854" y="177994"/>
                    <a:pt x="266162" y="178648"/>
                    <a:pt x="266816" y="178648"/>
                  </a:cubicBezTo>
                  <a:cubicBezTo>
                    <a:pt x="266816" y="178648"/>
                    <a:pt x="268124" y="178648"/>
                    <a:pt x="268778" y="178648"/>
                  </a:cubicBezTo>
                  <a:cubicBezTo>
                    <a:pt x="272048" y="178648"/>
                    <a:pt x="276625" y="177340"/>
                    <a:pt x="280549" y="180611"/>
                  </a:cubicBezTo>
                  <a:cubicBezTo>
                    <a:pt x="282511" y="181920"/>
                    <a:pt x="283819" y="184538"/>
                    <a:pt x="283165" y="187155"/>
                  </a:cubicBezTo>
                  <a:cubicBezTo>
                    <a:pt x="283165" y="193699"/>
                    <a:pt x="272701" y="204170"/>
                    <a:pt x="268778" y="207441"/>
                  </a:cubicBezTo>
                  <a:cubicBezTo>
                    <a:pt x="268778" y="209405"/>
                    <a:pt x="268778" y="212677"/>
                    <a:pt x="269432" y="213985"/>
                  </a:cubicBezTo>
                  <a:cubicBezTo>
                    <a:pt x="270086" y="217912"/>
                    <a:pt x="270740" y="219875"/>
                    <a:pt x="269432" y="222492"/>
                  </a:cubicBezTo>
                  <a:cubicBezTo>
                    <a:pt x="268778" y="224456"/>
                    <a:pt x="267470" y="225764"/>
                    <a:pt x="265508" y="226419"/>
                  </a:cubicBezTo>
                  <a:cubicBezTo>
                    <a:pt x="261584" y="227728"/>
                    <a:pt x="255045" y="226419"/>
                    <a:pt x="250467" y="224456"/>
                  </a:cubicBezTo>
                  <a:cubicBezTo>
                    <a:pt x="250467" y="225110"/>
                    <a:pt x="249813" y="225764"/>
                    <a:pt x="249159" y="226419"/>
                  </a:cubicBezTo>
                  <a:cubicBezTo>
                    <a:pt x="245889" y="232308"/>
                    <a:pt x="238696" y="230345"/>
                    <a:pt x="233464" y="229036"/>
                  </a:cubicBezTo>
                  <a:cubicBezTo>
                    <a:pt x="233464" y="229036"/>
                    <a:pt x="232810" y="229036"/>
                    <a:pt x="232156" y="229036"/>
                  </a:cubicBezTo>
                  <a:cubicBezTo>
                    <a:pt x="232156" y="229036"/>
                    <a:pt x="232156" y="230345"/>
                    <a:pt x="231502" y="231654"/>
                  </a:cubicBezTo>
                  <a:cubicBezTo>
                    <a:pt x="231502" y="232963"/>
                    <a:pt x="231502" y="236235"/>
                    <a:pt x="231502" y="238852"/>
                  </a:cubicBezTo>
                  <a:cubicBezTo>
                    <a:pt x="231502" y="243433"/>
                    <a:pt x="231502" y="249322"/>
                    <a:pt x="231502" y="253903"/>
                  </a:cubicBezTo>
                  <a:cubicBezTo>
                    <a:pt x="230194" y="265028"/>
                    <a:pt x="209267" y="271572"/>
                    <a:pt x="200766" y="274189"/>
                  </a:cubicBezTo>
                  <a:lnTo>
                    <a:pt x="200766" y="274189"/>
                  </a:lnTo>
                  <a:cubicBezTo>
                    <a:pt x="200766" y="274189"/>
                    <a:pt x="200766" y="275498"/>
                    <a:pt x="200766" y="276152"/>
                  </a:cubicBezTo>
                  <a:cubicBezTo>
                    <a:pt x="200766" y="280733"/>
                    <a:pt x="197496" y="283351"/>
                    <a:pt x="195534" y="285314"/>
                  </a:cubicBezTo>
                  <a:cubicBezTo>
                    <a:pt x="195534" y="285314"/>
                    <a:pt x="195534" y="285314"/>
                    <a:pt x="195534" y="285314"/>
                  </a:cubicBezTo>
                  <a:cubicBezTo>
                    <a:pt x="195534" y="285314"/>
                    <a:pt x="196188" y="286623"/>
                    <a:pt x="196842" y="287277"/>
                  </a:cubicBezTo>
                  <a:cubicBezTo>
                    <a:pt x="198150" y="289240"/>
                    <a:pt x="198804" y="291858"/>
                    <a:pt x="198150" y="294475"/>
                  </a:cubicBezTo>
                  <a:cubicBezTo>
                    <a:pt x="197496" y="297093"/>
                    <a:pt x="195534" y="300365"/>
                    <a:pt x="192918" y="302328"/>
                  </a:cubicBezTo>
                  <a:cubicBezTo>
                    <a:pt x="192918" y="302982"/>
                    <a:pt x="193572" y="304291"/>
                    <a:pt x="194226" y="304945"/>
                  </a:cubicBezTo>
                  <a:cubicBezTo>
                    <a:pt x="198150" y="306909"/>
                    <a:pt x="198150" y="312798"/>
                    <a:pt x="198150" y="318033"/>
                  </a:cubicBezTo>
                  <a:cubicBezTo>
                    <a:pt x="198150" y="319997"/>
                    <a:pt x="198150" y="323268"/>
                    <a:pt x="198150" y="323923"/>
                  </a:cubicBezTo>
                  <a:cubicBezTo>
                    <a:pt x="198150" y="323923"/>
                    <a:pt x="198804" y="325232"/>
                    <a:pt x="200112" y="326540"/>
                  </a:cubicBezTo>
                  <a:cubicBezTo>
                    <a:pt x="201420" y="328504"/>
                    <a:pt x="204035" y="331121"/>
                    <a:pt x="204035" y="335047"/>
                  </a:cubicBezTo>
                  <a:cubicBezTo>
                    <a:pt x="204035" y="340282"/>
                    <a:pt x="199458" y="349444"/>
                    <a:pt x="195534" y="353370"/>
                  </a:cubicBezTo>
                  <a:cubicBezTo>
                    <a:pt x="195534" y="355988"/>
                    <a:pt x="196842" y="362532"/>
                    <a:pt x="197496" y="363841"/>
                  </a:cubicBezTo>
                  <a:cubicBezTo>
                    <a:pt x="200112" y="368421"/>
                    <a:pt x="197496" y="374311"/>
                    <a:pt x="194226" y="380855"/>
                  </a:cubicBezTo>
                  <a:cubicBezTo>
                    <a:pt x="194226" y="381509"/>
                    <a:pt x="193572" y="382818"/>
                    <a:pt x="192918" y="383472"/>
                  </a:cubicBezTo>
                  <a:cubicBezTo>
                    <a:pt x="192918" y="383472"/>
                    <a:pt x="192918" y="383472"/>
                    <a:pt x="192918" y="383472"/>
                  </a:cubicBezTo>
                  <a:cubicBezTo>
                    <a:pt x="192918" y="383472"/>
                    <a:pt x="193572" y="382818"/>
                    <a:pt x="194226" y="382164"/>
                  </a:cubicBezTo>
                  <a:cubicBezTo>
                    <a:pt x="196842" y="380200"/>
                    <a:pt x="199458" y="378237"/>
                    <a:pt x="202074" y="377583"/>
                  </a:cubicBezTo>
                  <a:cubicBezTo>
                    <a:pt x="204035" y="377583"/>
                    <a:pt x="206651" y="377583"/>
                    <a:pt x="208613" y="378892"/>
                  </a:cubicBezTo>
                  <a:cubicBezTo>
                    <a:pt x="211229" y="380855"/>
                    <a:pt x="211883" y="383472"/>
                    <a:pt x="212537" y="385435"/>
                  </a:cubicBezTo>
                  <a:cubicBezTo>
                    <a:pt x="212537" y="385435"/>
                    <a:pt x="212537" y="385435"/>
                    <a:pt x="213191" y="385435"/>
                  </a:cubicBezTo>
                  <a:cubicBezTo>
                    <a:pt x="215153" y="386090"/>
                    <a:pt x="217115" y="386744"/>
                    <a:pt x="218423" y="387399"/>
                  </a:cubicBezTo>
                  <a:cubicBezTo>
                    <a:pt x="219731" y="388053"/>
                    <a:pt x="221692" y="390016"/>
                    <a:pt x="223000" y="393942"/>
                  </a:cubicBezTo>
                  <a:cubicBezTo>
                    <a:pt x="223000" y="396560"/>
                    <a:pt x="223000" y="399832"/>
                    <a:pt x="222347" y="403104"/>
                  </a:cubicBezTo>
                  <a:cubicBezTo>
                    <a:pt x="222347" y="403758"/>
                    <a:pt x="223000" y="404413"/>
                    <a:pt x="223654" y="405067"/>
                  </a:cubicBezTo>
                  <a:cubicBezTo>
                    <a:pt x="224962" y="407030"/>
                    <a:pt x="225616" y="408993"/>
                    <a:pt x="226270" y="410957"/>
                  </a:cubicBezTo>
                  <a:cubicBezTo>
                    <a:pt x="226270" y="412920"/>
                    <a:pt x="226270" y="415537"/>
                    <a:pt x="224308" y="416846"/>
                  </a:cubicBezTo>
                  <a:cubicBezTo>
                    <a:pt x="221692" y="419464"/>
                    <a:pt x="217769" y="420118"/>
                    <a:pt x="214499" y="420118"/>
                  </a:cubicBezTo>
                  <a:cubicBezTo>
                    <a:pt x="213845" y="421427"/>
                    <a:pt x="213191" y="422736"/>
                    <a:pt x="211883" y="424044"/>
                  </a:cubicBezTo>
                  <a:cubicBezTo>
                    <a:pt x="208613" y="426662"/>
                    <a:pt x="198150" y="430588"/>
                    <a:pt x="190956" y="426662"/>
                  </a:cubicBezTo>
                  <a:cubicBezTo>
                    <a:pt x="184417" y="422736"/>
                    <a:pt x="183763" y="413574"/>
                    <a:pt x="183763" y="409648"/>
                  </a:cubicBezTo>
                  <a:cubicBezTo>
                    <a:pt x="183763" y="405721"/>
                    <a:pt x="183763" y="405721"/>
                    <a:pt x="185071" y="404413"/>
                  </a:cubicBezTo>
                  <a:cubicBezTo>
                    <a:pt x="183763" y="403758"/>
                    <a:pt x="183109" y="402449"/>
                    <a:pt x="181801" y="401795"/>
                  </a:cubicBezTo>
                  <a:cubicBezTo>
                    <a:pt x="181147" y="403104"/>
                    <a:pt x="179839" y="404413"/>
                    <a:pt x="179185" y="405721"/>
                  </a:cubicBezTo>
                  <a:cubicBezTo>
                    <a:pt x="177223" y="408339"/>
                    <a:pt x="176569" y="410302"/>
                    <a:pt x="175261" y="411611"/>
                  </a:cubicBezTo>
                  <a:cubicBezTo>
                    <a:pt x="171992" y="414883"/>
                    <a:pt x="166760" y="414883"/>
                    <a:pt x="162836" y="414229"/>
                  </a:cubicBezTo>
                  <a:cubicBezTo>
                    <a:pt x="162836" y="414883"/>
                    <a:pt x="162836" y="415537"/>
                    <a:pt x="162836" y="416192"/>
                  </a:cubicBezTo>
                  <a:cubicBezTo>
                    <a:pt x="162836" y="417501"/>
                    <a:pt x="162836" y="418809"/>
                    <a:pt x="162836" y="419464"/>
                  </a:cubicBezTo>
                  <a:cubicBezTo>
                    <a:pt x="164144" y="427971"/>
                    <a:pt x="151719" y="439095"/>
                    <a:pt x="147795" y="441713"/>
                  </a:cubicBezTo>
                  <a:cubicBezTo>
                    <a:pt x="141255" y="444985"/>
                    <a:pt x="135370" y="440404"/>
                    <a:pt x="132754" y="437787"/>
                  </a:cubicBezTo>
                  <a:cubicBezTo>
                    <a:pt x="131446" y="437787"/>
                    <a:pt x="130138" y="439095"/>
                    <a:pt x="129484" y="439750"/>
                  </a:cubicBezTo>
                  <a:cubicBezTo>
                    <a:pt x="128176" y="440404"/>
                    <a:pt x="127522" y="441059"/>
                    <a:pt x="126214" y="441713"/>
                  </a:cubicBezTo>
                  <a:cubicBezTo>
                    <a:pt x="126214" y="441713"/>
                    <a:pt x="126214" y="441713"/>
                    <a:pt x="126214" y="441713"/>
                  </a:cubicBezTo>
                  <a:cubicBezTo>
                    <a:pt x="126214" y="443022"/>
                    <a:pt x="126214" y="444331"/>
                    <a:pt x="124906" y="445639"/>
                  </a:cubicBezTo>
                  <a:cubicBezTo>
                    <a:pt x="126214" y="446948"/>
                    <a:pt x="128176" y="449566"/>
                    <a:pt x="131446" y="452183"/>
                  </a:cubicBezTo>
                  <a:cubicBezTo>
                    <a:pt x="132100" y="452183"/>
                    <a:pt x="132754" y="453492"/>
                    <a:pt x="132754" y="453492"/>
                  </a:cubicBezTo>
                  <a:cubicBezTo>
                    <a:pt x="134716" y="455455"/>
                    <a:pt x="135370" y="458073"/>
                    <a:pt x="135370" y="460690"/>
                  </a:cubicBezTo>
                  <a:cubicBezTo>
                    <a:pt x="135370" y="465925"/>
                    <a:pt x="130138" y="471815"/>
                    <a:pt x="126214" y="473778"/>
                  </a:cubicBezTo>
                  <a:cubicBezTo>
                    <a:pt x="120983" y="477050"/>
                    <a:pt x="113135" y="473778"/>
                    <a:pt x="109865" y="471815"/>
                  </a:cubicBezTo>
                  <a:cubicBezTo>
                    <a:pt x="109865" y="471815"/>
                    <a:pt x="108557" y="471815"/>
                    <a:pt x="108557" y="472469"/>
                  </a:cubicBezTo>
                  <a:cubicBezTo>
                    <a:pt x="107249" y="473124"/>
                    <a:pt x="106596" y="473778"/>
                    <a:pt x="105288" y="474432"/>
                  </a:cubicBezTo>
                  <a:cubicBezTo>
                    <a:pt x="103326" y="476396"/>
                    <a:pt x="99402" y="482285"/>
                    <a:pt x="96786" y="486211"/>
                  </a:cubicBezTo>
                  <a:cubicBezTo>
                    <a:pt x="92208" y="492755"/>
                    <a:pt x="90247" y="495373"/>
                    <a:pt x="88939" y="496682"/>
                  </a:cubicBezTo>
                  <a:cubicBezTo>
                    <a:pt x="86977" y="498645"/>
                    <a:pt x="84361" y="499299"/>
                    <a:pt x="81745" y="498645"/>
                  </a:cubicBezTo>
                  <a:cubicBezTo>
                    <a:pt x="79783" y="498645"/>
                    <a:pt x="78475" y="497336"/>
                    <a:pt x="76513" y="496682"/>
                  </a:cubicBezTo>
                  <a:cubicBezTo>
                    <a:pt x="75205" y="497336"/>
                    <a:pt x="74551" y="497990"/>
                    <a:pt x="73243" y="498645"/>
                  </a:cubicBezTo>
                  <a:cubicBezTo>
                    <a:pt x="68012" y="499954"/>
                    <a:pt x="66050" y="496027"/>
                    <a:pt x="63434" y="492755"/>
                  </a:cubicBezTo>
                  <a:cubicBezTo>
                    <a:pt x="62780" y="491446"/>
                    <a:pt x="61472" y="489483"/>
                    <a:pt x="60164" y="488174"/>
                  </a:cubicBezTo>
                  <a:cubicBezTo>
                    <a:pt x="60164" y="488174"/>
                    <a:pt x="60164" y="488174"/>
                    <a:pt x="59510" y="488829"/>
                  </a:cubicBezTo>
                  <a:cubicBezTo>
                    <a:pt x="57548" y="490792"/>
                    <a:pt x="55587" y="492755"/>
                    <a:pt x="52317" y="494718"/>
                  </a:cubicBezTo>
                  <a:cubicBezTo>
                    <a:pt x="47085" y="497336"/>
                    <a:pt x="41199" y="497990"/>
                    <a:pt x="34660" y="496027"/>
                  </a:cubicBezTo>
                  <a:cubicBezTo>
                    <a:pt x="33352" y="496682"/>
                    <a:pt x="31390" y="498645"/>
                    <a:pt x="30082" y="499299"/>
                  </a:cubicBezTo>
                  <a:cubicBezTo>
                    <a:pt x="27466" y="501262"/>
                    <a:pt x="26158" y="502571"/>
                    <a:pt x="24850" y="503226"/>
                  </a:cubicBezTo>
                  <a:cubicBezTo>
                    <a:pt x="22234" y="504534"/>
                    <a:pt x="18965" y="505189"/>
                    <a:pt x="15041" y="505189"/>
                  </a:cubicBezTo>
                  <a:cubicBezTo>
                    <a:pt x="15041" y="505189"/>
                    <a:pt x="14387" y="505843"/>
                    <a:pt x="13733" y="506498"/>
                  </a:cubicBezTo>
                  <a:cubicBezTo>
                    <a:pt x="12425" y="507806"/>
                    <a:pt x="11117" y="509769"/>
                    <a:pt x="8501" y="511078"/>
                  </a:cubicBezTo>
                  <a:cubicBezTo>
                    <a:pt x="7193" y="511078"/>
                    <a:pt x="5885" y="511733"/>
                    <a:pt x="4577" y="511733"/>
                  </a:cubicBezTo>
                  <a:cubicBezTo>
                    <a:pt x="3270" y="511733"/>
                    <a:pt x="1308" y="511733"/>
                    <a:pt x="0" y="510424"/>
                  </a:cubicBezTo>
                  <a:cubicBezTo>
                    <a:pt x="1308" y="512387"/>
                    <a:pt x="2616" y="515004"/>
                    <a:pt x="2616" y="518931"/>
                  </a:cubicBezTo>
                  <a:cubicBezTo>
                    <a:pt x="2616" y="522857"/>
                    <a:pt x="2616" y="523511"/>
                    <a:pt x="3924" y="524166"/>
                  </a:cubicBezTo>
                  <a:cubicBezTo>
                    <a:pt x="3924" y="524820"/>
                    <a:pt x="5232" y="526129"/>
                    <a:pt x="5885" y="526783"/>
                  </a:cubicBezTo>
                  <a:cubicBezTo>
                    <a:pt x="7847" y="529401"/>
                    <a:pt x="8501" y="530710"/>
                    <a:pt x="9155" y="532019"/>
                  </a:cubicBezTo>
                  <a:cubicBezTo>
                    <a:pt x="15041" y="544452"/>
                    <a:pt x="26812" y="571282"/>
                    <a:pt x="28774" y="575208"/>
                  </a:cubicBezTo>
                  <a:cubicBezTo>
                    <a:pt x="29428" y="577171"/>
                    <a:pt x="32044" y="579789"/>
                    <a:pt x="34006" y="582407"/>
                  </a:cubicBezTo>
                  <a:cubicBezTo>
                    <a:pt x="35968" y="585024"/>
                    <a:pt x="37930" y="586987"/>
                    <a:pt x="39238" y="588950"/>
                  </a:cubicBezTo>
                  <a:cubicBezTo>
                    <a:pt x="39238" y="590259"/>
                    <a:pt x="41199" y="591568"/>
                    <a:pt x="41853" y="593531"/>
                  </a:cubicBezTo>
                  <a:cubicBezTo>
                    <a:pt x="45123" y="598112"/>
                    <a:pt x="47739" y="602038"/>
                    <a:pt x="48393" y="604656"/>
                  </a:cubicBezTo>
                  <a:cubicBezTo>
                    <a:pt x="49047" y="606619"/>
                    <a:pt x="49701" y="607928"/>
                    <a:pt x="49701" y="609237"/>
                  </a:cubicBezTo>
                  <a:cubicBezTo>
                    <a:pt x="49701" y="610545"/>
                    <a:pt x="49701" y="611854"/>
                    <a:pt x="51009" y="612508"/>
                  </a:cubicBezTo>
                  <a:cubicBezTo>
                    <a:pt x="52317" y="613817"/>
                    <a:pt x="52971" y="615126"/>
                    <a:pt x="54279" y="617089"/>
                  </a:cubicBezTo>
                  <a:cubicBezTo>
                    <a:pt x="55587" y="618398"/>
                    <a:pt x="56894" y="621016"/>
                    <a:pt x="57548" y="621670"/>
                  </a:cubicBezTo>
                  <a:cubicBezTo>
                    <a:pt x="57548" y="621670"/>
                    <a:pt x="57548" y="621670"/>
                    <a:pt x="58856" y="621670"/>
                  </a:cubicBezTo>
                  <a:cubicBezTo>
                    <a:pt x="60818" y="622324"/>
                    <a:pt x="66050" y="624288"/>
                    <a:pt x="66704" y="630177"/>
                  </a:cubicBezTo>
                  <a:cubicBezTo>
                    <a:pt x="67358" y="633449"/>
                    <a:pt x="66704" y="636721"/>
                    <a:pt x="64742" y="639338"/>
                  </a:cubicBezTo>
                  <a:cubicBezTo>
                    <a:pt x="64742" y="640647"/>
                    <a:pt x="63434" y="641956"/>
                    <a:pt x="63434" y="642610"/>
                  </a:cubicBezTo>
                  <a:cubicBezTo>
                    <a:pt x="63434" y="642610"/>
                    <a:pt x="64742" y="643919"/>
                    <a:pt x="66050" y="644574"/>
                  </a:cubicBezTo>
                  <a:cubicBezTo>
                    <a:pt x="68666" y="646537"/>
                    <a:pt x="73243" y="649154"/>
                    <a:pt x="73897" y="655698"/>
                  </a:cubicBezTo>
                  <a:cubicBezTo>
                    <a:pt x="73897" y="657661"/>
                    <a:pt x="73897" y="660279"/>
                    <a:pt x="73897" y="662242"/>
                  </a:cubicBezTo>
                  <a:cubicBezTo>
                    <a:pt x="73897" y="664860"/>
                    <a:pt x="73897" y="668786"/>
                    <a:pt x="74551" y="670095"/>
                  </a:cubicBezTo>
                  <a:cubicBezTo>
                    <a:pt x="74551" y="670095"/>
                    <a:pt x="87631" y="703469"/>
                    <a:pt x="85669" y="711321"/>
                  </a:cubicBezTo>
                  <a:cubicBezTo>
                    <a:pt x="84361" y="716556"/>
                    <a:pt x="79783" y="721791"/>
                    <a:pt x="76513" y="725718"/>
                  </a:cubicBezTo>
                  <a:lnTo>
                    <a:pt x="75205" y="727027"/>
                  </a:lnTo>
                  <a:cubicBezTo>
                    <a:pt x="68012" y="734879"/>
                    <a:pt x="66050" y="737497"/>
                    <a:pt x="62780" y="738151"/>
                  </a:cubicBezTo>
                  <a:lnTo>
                    <a:pt x="61472" y="738151"/>
                  </a:lnTo>
                  <a:cubicBezTo>
                    <a:pt x="60164" y="738806"/>
                    <a:pt x="56894" y="739460"/>
                    <a:pt x="56240" y="740115"/>
                  </a:cubicBezTo>
                  <a:cubicBezTo>
                    <a:pt x="52971" y="741423"/>
                    <a:pt x="39891" y="752548"/>
                    <a:pt x="35968" y="757783"/>
                  </a:cubicBezTo>
                  <a:cubicBezTo>
                    <a:pt x="32044" y="763018"/>
                    <a:pt x="24850" y="778069"/>
                    <a:pt x="24196" y="781341"/>
                  </a:cubicBezTo>
                  <a:cubicBezTo>
                    <a:pt x="24196" y="783958"/>
                    <a:pt x="22234" y="787885"/>
                    <a:pt x="19619" y="793774"/>
                  </a:cubicBezTo>
                  <a:cubicBezTo>
                    <a:pt x="18965" y="795738"/>
                    <a:pt x="17657" y="798355"/>
                    <a:pt x="17003" y="800318"/>
                  </a:cubicBezTo>
                  <a:cubicBezTo>
                    <a:pt x="17657" y="800973"/>
                    <a:pt x="18965" y="802282"/>
                    <a:pt x="19619" y="804245"/>
                  </a:cubicBezTo>
                  <a:cubicBezTo>
                    <a:pt x="19619" y="804245"/>
                    <a:pt x="19619" y="805554"/>
                    <a:pt x="19619" y="806208"/>
                  </a:cubicBezTo>
                  <a:cubicBezTo>
                    <a:pt x="23542" y="803590"/>
                    <a:pt x="26812" y="804899"/>
                    <a:pt x="28774" y="806208"/>
                  </a:cubicBezTo>
                  <a:cubicBezTo>
                    <a:pt x="28774" y="806208"/>
                    <a:pt x="30082" y="806208"/>
                    <a:pt x="30736" y="806208"/>
                  </a:cubicBezTo>
                  <a:cubicBezTo>
                    <a:pt x="33352" y="806208"/>
                    <a:pt x="37275" y="806862"/>
                    <a:pt x="39891" y="810134"/>
                  </a:cubicBezTo>
                  <a:cubicBezTo>
                    <a:pt x="39891" y="810134"/>
                    <a:pt x="39891" y="810134"/>
                    <a:pt x="40545" y="810789"/>
                  </a:cubicBezTo>
                  <a:cubicBezTo>
                    <a:pt x="46431" y="806862"/>
                    <a:pt x="51663" y="810789"/>
                    <a:pt x="52971" y="812752"/>
                  </a:cubicBezTo>
                  <a:cubicBezTo>
                    <a:pt x="54932" y="814715"/>
                    <a:pt x="55587" y="817332"/>
                    <a:pt x="56894" y="818641"/>
                  </a:cubicBezTo>
                  <a:cubicBezTo>
                    <a:pt x="59510" y="817987"/>
                    <a:pt x="64742" y="816678"/>
                    <a:pt x="69320" y="820604"/>
                  </a:cubicBezTo>
                  <a:cubicBezTo>
                    <a:pt x="71936" y="823222"/>
                    <a:pt x="73243" y="827148"/>
                    <a:pt x="75205" y="830420"/>
                  </a:cubicBezTo>
                  <a:cubicBezTo>
                    <a:pt x="75205" y="831729"/>
                    <a:pt x="76513" y="833692"/>
                    <a:pt x="77167" y="834346"/>
                  </a:cubicBezTo>
                  <a:cubicBezTo>
                    <a:pt x="77167" y="834346"/>
                    <a:pt x="77821" y="834346"/>
                    <a:pt x="78475" y="835001"/>
                  </a:cubicBezTo>
                  <a:cubicBezTo>
                    <a:pt x="79783" y="836309"/>
                    <a:pt x="85015" y="839581"/>
                    <a:pt x="83053" y="846125"/>
                  </a:cubicBezTo>
                  <a:cubicBezTo>
                    <a:pt x="83053" y="847434"/>
                    <a:pt x="81745" y="848743"/>
                    <a:pt x="81091" y="850052"/>
                  </a:cubicBezTo>
                  <a:cubicBezTo>
                    <a:pt x="81091" y="851361"/>
                    <a:pt x="79129" y="853324"/>
                    <a:pt x="79129" y="853978"/>
                  </a:cubicBezTo>
                  <a:cubicBezTo>
                    <a:pt x="79129" y="855287"/>
                    <a:pt x="79129" y="855941"/>
                    <a:pt x="79783" y="857250"/>
                  </a:cubicBezTo>
                  <a:cubicBezTo>
                    <a:pt x="80437" y="859213"/>
                    <a:pt x="81091" y="862485"/>
                    <a:pt x="80437" y="865103"/>
                  </a:cubicBezTo>
                  <a:cubicBezTo>
                    <a:pt x="80437" y="866412"/>
                    <a:pt x="80437" y="867066"/>
                    <a:pt x="79129" y="868375"/>
                  </a:cubicBezTo>
                  <a:cubicBezTo>
                    <a:pt x="79129" y="868375"/>
                    <a:pt x="79129" y="868375"/>
                    <a:pt x="79129" y="869029"/>
                  </a:cubicBezTo>
                  <a:cubicBezTo>
                    <a:pt x="79129" y="869029"/>
                    <a:pt x="79783" y="869029"/>
                    <a:pt x="80437" y="869684"/>
                  </a:cubicBezTo>
                  <a:cubicBezTo>
                    <a:pt x="85015" y="872956"/>
                    <a:pt x="86323" y="876882"/>
                    <a:pt x="84361" y="881463"/>
                  </a:cubicBezTo>
                  <a:cubicBezTo>
                    <a:pt x="83053" y="884080"/>
                    <a:pt x="81091" y="886043"/>
                    <a:pt x="79129" y="887352"/>
                  </a:cubicBezTo>
                  <a:cubicBezTo>
                    <a:pt x="79129" y="887352"/>
                    <a:pt x="79129" y="887352"/>
                    <a:pt x="78475" y="888006"/>
                  </a:cubicBezTo>
                  <a:cubicBezTo>
                    <a:pt x="78475" y="888006"/>
                    <a:pt x="78475" y="888006"/>
                    <a:pt x="78475" y="888661"/>
                  </a:cubicBezTo>
                  <a:cubicBezTo>
                    <a:pt x="79783" y="891278"/>
                    <a:pt x="81745" y="895205"/>
                    <a:pt x="81091" y="899785"/>
                  </a:cubicBezTo>
                  <a:cubicBezTo>
                    <a:pt x="81091" y="901094"/>
                    <a:pt x="81091" y="901748"/>
                    <a:pt x="81091" y="903057"/>
                  </a:cubicBezTo>
                  <a:cubicBezTo>
                    <a:pt x="84361" y="901094"/>
                    <a:pt x="90247" y="897822"/>
                    <a:pt x="95478" y="897168"/>
                  </a:cubicBezTo>
                  <a:cubicBezTo>
                    <a:pt x="97440" y="897168"/>
                    <a:pt x="99402" y="897168"/>
                    <a:pt x="100710" y="897168"/>
                  </a:cubicBezTo>
                  <a:cubicBezTo>
                    <a:pt x="102018" y="897168"/>
                    <a:pt x="103980" y="897168"/>
                    <a:pt x="105288" y="897168"/>
                  </a:cubicBezTo>
                  <a:cubicBezTo>
                    <a:pt x="108557" y="895859"/>
                    <a:pt x="113135" y="895205"/>
                    <a:pt x="113135" y="894550"/>
                  </a:cubicBezTo>
                  <a:lnTo>
                    <a:pt x="117713" y="893241"/>
                  </a:lnTo>
                  <a:lnTo>
                    <a:pt x="120329" y="897822"/>
                  </a:lnTo>
                  <a:cubicBezTo>
                    <a:pt x="120329" y="899131"/>
                    <a:pt x="121637" y="899785"/>
                    <a:pt x="122290" y="901094"/>
                  </a:cubicBezTo>
                  <a:cubicBezTo>
                    <a:pt x="124253" y="898476"/>
                    <a:pt x="127522" y="894550"/>
                    <a:pt x="128830" y="891933"/>
                  </a:cubicBezTo>
                  <a:cubicBezTo>
                    <a:pt x="132100" y="887352"/>
                    <a:pt x="134716" y="884080"/>
                    <a:pt x="136678" y="882771"/>
                  </a:cubicBezTo>
                  <a:cubicBezTo>
                    <a:pt x="141255" y="878845"/>
                    <a:pt x="145833" y="874264"/>
                    <a:pt x="147141" y="872301"/>
                  </a:cubicBezTo>
                  <a:cubicBezTo>
                    <a:pt x="147141" y="871647"/>
                    <a:pt x="147141" y="869029"/>
                    <a:pt x="146487" y="867066"/>
                  </a:cubicBezTo>
                  <a:cubicBezTo>
                    <a:pt x="145833" y="859868"/>
                    <a:pt x="145179" y="856596"/>
                    <a:pt x="146487" y="853978"/>
                  </a:cubicBezTo>
                  <a:cubicBezTo>
                    <a:pt x="146487" y="853978"/>
                    <a:pt x="146487" y="852669"/>
                    <a:pt x="147141" y="852015"/>
                  </a:cubicBezTo>
                  <a:cubicBezTo>
                    <a:pt x="150411" y="845471"/>
                    <a:pt x="153681" y="838927"/>
                    <a:pt x="159566" y="838927"/>
                  </a:cubicBezTo>
                  <a:cubicBezTo>
                    <a:pt x="160874" y="838927"/>
                    <a:pt x="168068" y="836964"/>
                    <a:pt x="171337" y="835655"/>
                  </a:cubicBezTo>
                  <a:lnTo>
                    <a:pt x="173953" y="835655"/>
                  </a:lnTo>
                  <a:cubicBezTo>
                    <a:pt x="175261" y="834346"/>
                    <a:pt x="176569" y="833692"/>
                    <a:pt x="177877" y="833038"/>
                  </a:cubicBezTo>
                  <a:cubicBezTo>
                    <a:pt x="181147" y="831729"/>
                    <a:pt x="185071" y="829766"/>
                    <a:pt x="188994" y="830420"/>
                  </a:cubicBezTo>
                  <a:cubicBezTo>
                    <a:pt x="189649" y="830420"/>
                    <a:pt x="191610" y="830420"/>
                    <a:pt x="193572" y="830420"/>
                  </a:cubicBezTo>
                  <a:cubicBezTo>
                    <a:pt x="196842" y="827148"/>
                    <a:pt x="199458" y="825839"/>
                    <a:pt x="202728" y="825839"/>
                  </a:cubicBezTo>
                  <a:cubicBezTo>
                    <a:pt x="205998" y="825839"/>
                    <a:pt x="209921" y="825839"/>
                    <a:pt x="211883" y="824531"/>
                  </a:cubicBezTo>
                  <a:cubicBezTo>
                    <a:pt x="213191" y="824531"/>
                    <a:pt x="218423" y="819950"/>
                    <a:pt x="222347" y="817332"/>
                  </a:cubicBezTo>
                  <a:cubicBezTo>
                    <a:pt x="237388" y="807517"/>
                    <a:pt x="241966" y="804245"/>
                    <a:pt x="245889" y="804245"/>
                  </a:cubicBezTo>
                  <a:cubicBezTo>
                    <a:pt x="249159" y="804245"/>
                    <a:pt x="252429" y="804899"/>
                    <a:pt x="257007" y="806208"/>
                  </a:cubicBezTo>
                  <a:cubicBezTo>
                    <a:pt x="259622" y="806862"/>
                    <a:pt x="264200" y="808171"/>
                    <a:pt x="265508" y="808171"/>
                  </a:cubicBezTo>
                  <a:cubicBezTo>
                    <a:pt x="267470" y="808171"/>
                    <a:pt x="270740" y="806862"/>
                    <a:pt x="274664" y="805554"/>
                  </a:cubicBezTo>
                  <a:cubicBezTo>
                    <a:pt x="281857" y="803590"/>
                    <a:pt x="285781" y="802936"/>
                    <a:pt x="288397" y="802282"/>
                  </a:cubicBezTo>
                  <a:cubicBezTo>
                    <a:pt x="292974" y="802282"/>
                    <a:pt x="298206" y="800318"/>
                    <a:pt x="300168" y="799664"/>
                  </a:cubicBezTo>
                  <a:cubicBezTo>
                    <a:pt x="301476" y="799664"/>
                    <a:pt x="302130" y="798355"/>
                    <a:pt x="302784" y="797701"/>
                  </a:cubicBezTo>
                  <a:cubicBezTo>
                    <a:pt x="304746" y="795738"/>
                    <a:pt x="307362" y="793774"/>
                    <a:pt x="311285" y="793774"/>
                  </a:cubicBezTo>
                  <a:cubicBezTo>
                    <a:pt x="317171" y="793774"/>
                    <a:pt x="328288" y="794429"/>
                    <a:pt x="330250" y="794429"/>
                  </a:cubicBezTo>
                  <a:cubicBezTo>
                    <a:pt x="331558" y="794429"/>
                    <a:pt x="332866" y="793120"/>
                    <a:pt x="334174" y="792466"/>
                  </a:cubicBezTo>
                  <a:cubicBezTo>
                    <a:pt x="337444" y="790502"/>
                    <a:pt x="342675" y="787230"/>
                    <a:pt x="347907" y="791157"/>
                  </a:cubicBezTo>
                  <a:cubicBezTo>
                    <a:pt x="348561" y="791157"/>
                    <a:pt x="349869" y="793120"/>
                    <a:pt x="351177" y="793774"/>
                  </a:cubicBezTo>
                  <a:cubicBezTo>
                    <a:pt x="352485" y="795083"/>
                    <a:pt x="355754" y="797701"/>
                    <a:pt x="357062" y="798355"/>
                  </a:cubicBezTo>
                  <a:cubicBezTo>
                    <a:pt x="358370" y="798355"/>
                    <a:pt x="360986" y="797046"/>
                    <a:pt x="363602" y="795738"/>
                  </a:cubicBezTo>
                  <a:cubicBezTo>
                    <a:pt x="376027" y="790502"/>
                    <a:pt x="382567" y="787885"/>
                    <a:pt x="387144" y="792466"/>
                  </a:cubicBezTo>
                  <a:cubicBezTo>
                    <a:pt x="389107" y="794429"/>
                    <a:pt x="390414" y="796392"/>
                    <a:pt x="391068" y="798355"/>
                  </a:cubicBezTo>
                  <a:cubicBezTo>
                    <a:pt x="391068" y="798355"/>
                    <a:pt x="392376" y="797701"/>
                    <a:pt x="393030" y="797701"/>
                  </a:cubicBezTo>
                  <a:cubicBezTo>
                    <a:pt x="399570" y="794429"/>
                    <a:pt x="406110" y="791157"/>
                    <a:pt x="411341" y="793120"/>
                  </a:cubicBezTo>
                  <a:cubicBezTo>
                    <a:pt x="415919" y="795083"/>
                    <a:pt x="435538" y="799010"/>
                    <a:pt x="440116" y="798355"/>
                  </a:cubicBezTo>
                  <a:cubicBezTo>
                    <a:pt x="440769" y="798355"/>
                    <a:pt x="442077" y="796392"/>
                    <a:pt x="443385" y="795738"/>
                  </a:cubicBezTo>
                  <a:cubicBezTo>
                    <a:pt x="446001" y="793120"/>
                    <a:pt x="449271" y="789848"/>
                    <a:pt x="453849" y="789848"/>
                  </a:cubicBezTo>
                  <a:cubicBezTo>
                    <a:pt x="454503" y="789848"/>
                    <a:pt x="456465" y="789848"/>
                    <a:pt x="457773" y="789194"/>
                  </a:cubicBezTo>
                  <a:cubicBezTo>
                    <a:pt x="465620" y="787230"/>
                    <a:pt x="472159" y="785922"/>
                    <a:pt x="476083" y="789848"/>
                  </a:cubicBezTo>
                  <a:cubicBezTo>
                    <a:pt x="478699" y="792466"/>
                    <a:pt x="478699" y="796392"/>
                    <a:pt x="479353" y="800973"/>
                  </a:cubicBezTo>
                  <a:cubicBezTo>
                    <a:pt x="479353" y="800973"/>
                    <a:pt x="479353" y="801627"/>
                    <a:pt x="479353" y="802282"/>
                  </a:cubicBezTo>
                  <a:cubicBezTo>
                    <a:pt x="481969" y="800973"/>
                    <a:pt x="486547" y="799664"/>
                    <a:pt x="490471" y="804245"/>
                  </a:cubicBezTo>
                  <a:cubicBezTo>
                    <a:pt x="492432" y="806862"/>
                    <a:pt x="493086" y="810134"/>
                    <a:pt x="493086" y="813406"/>
                  </a:cubicBezTo>
                  <a:cubicBezTo>
                    <a:pt x="496356" y="812752"/>
                    <a:pt x="500280" y="811443"/>
                    <a:pt x="501588" y="810134"/>
                  </a:cubicBezTo>
                  <a:cubicBezTo>
                    <a:pt x="502896" y="802282"/>
                    <a:pt x="509435" y="801627"/>
                    <a:pt x="511397" y="802282"/>
                  </a:cubicBezTo>
                  <a:cubicBezTo>
                    <a:pt x="512705" y="802282"/>
                    <a:pt x="514667" y="802282"/>
                    <a:pt x="516629" y="802282"/>
                  </a:cubicBezTo>
                  <a:cubicBezTo>
                    <a:pt x="526438" y="802282"/>
                    <a:pt x="534940" y="800973"/>
                    <a:pt x="539518" y="804245"/>
                  </a:cubicBezTo>
                  <a:cubicBezTo>
                    <a:pt x="539518" y="804245"/>
                    <a:pt x="539518" y="803590"/>
                    <a:pt x="539518" y="802936"/>
                  </a:cubicBezTo>
                  <a:cubicBezTo>
                    <a:pt x="539518" y="802936"/>
                    <a:pt x="539518" y="802282"/>
                    <a:pt x="539518" y="801627"/>
                  </a:cubicBezTo>
                  <a:cubicBezTo>
                    <a:pt x="539518" y="799010"/>
                    <a:pt x="540825" y="795738"/>
                    <a:pt x="544095" y="793120"/>
                  </a:cubicBezTo>
                  <a:cubicBezTo>
                    <a:pt x="546057" y="792466"/>
                    <a:pt x="548673" y="791811"/>
                    <a:pt x="551943" y="793120"/>
                  </a:cubicBezTo>
                  <a:cubicBezTo>
                    <a:pt x="553251" y="793774"/>
                    <a:pt x="555213" y="795083"/>
                    <a:pt x="557174" y="795738"/>
                  </a:cubicBezTo>
                  <a:cubicBezTo>
                    <a:pt x="559137" y="797046"/>
                    <a:pt x="564368" y="800318"/>
                    <a:pt x="565676" y="799664"/>
                  </a:cubicBezTo>
                  <a:cubicBezTo>
                    <a:pt x="567638" y="799664"/>
                    <a:pt x="574178" y="797701"/>
                    <a:pt x="575486" y="795738"/>
                  </a:cubicBezTo>
                  <a:lnTo>
                    <a:pt x="575486" y="793774"/>
                  </a:lnTo>
                  <a:cubicBezTo>
                    <a:pt x="578101" y="782650"/>
                    <a:pt x="580063" y="775451"/>
                    <a:pt x="585949" y="773488"/>
                  </a:cubicBezTo>
                  <a:cubicBezTo>
                    <a:pt x="588565" y="772834"/>
                    <a:pt x="591835" y="773488"/>
                    <a:pt x="593796" y="774797"/>
                  </a:cubicBezTo>
                  <a:cubicBezTo>
                    <a:pt x="596412" y="777414"/>
                    <a:pt x="597720" y="780032"/>
                    <a:pt x="598374" y="781995"/>
                  </a:cubicBezTo>
                  <a:cubicBezTo>
                    <a:pt x="601644" y="781995"/>
                    <a:pt x="606221" y="783304"/>
                    <a:pt x="608184" y="789194"/>
                  </a:cubicBezTo>
                  <a:cubicBezTo>
                    <a:pt x="608184" y="789194"/>
                    <a:pt x="608184" y="789194"/>
                    <a:pt x="608184" y="789194"/>
                  </a:cubicBezTo>
                  <a:cubicBezTo>
                    <a:pt x="608184" y="789194"/>
                    <a:pt x="608184" y="789194"/>
                    <a:pt x="608184" y="789194"/>
                  </a:cubicBezTo>
                  <a:cubicBezTo>
                    <a:pt x="612107" y="784613"/>
                    <a:pt x="614069" y="781995"/>
                    <a:pt x="617339" y="780686"/>
                  </a:cubicBezTo>
                  <a:cubicBezTo>
                    <a:pt x="621917" y="779378"/>
                    <a:pt x="636958" y="780686"/>
                    <a:pt x="636958" y="780686"/>
                  </a:cubicBezTo>
                  <a:cubicBezTo>
                    <a:pt x="642843" y="780686"/>
                    <a:pt x="645459" y="787230"/>
                    <a:pt x="648729" y="797701"/>
                  </a:cubicBezTo>
                  <a:cubicBezTo>
                    <a:pt x="648729" y="797701"/>
                    <a:pt x="649383" y="797701"/>
                    <a:pt x="650037" y="797701"/>
                  </a:cubicBezTo>
                  <a:cubicBezTo>
                    <a:pt x="649383" y="794429"/>
                    <a:pt x="649383" y="791157"/>
                    <a:pt x="650037" y="787230"/>
                  </a:cubicBezTo>
                  <a:cubicBezTo>
                    <a:pt x="650037" y="781995"/>
                    <a:pt x="654615" y="778723"/>
                    <a:pt x="657884" y="776106"/>
                  </a:cubicBezTo>
                  <a:cubicBezTo>
                    <a:pt x="658538" y="775451"/>
                    <a:pt x="660500" y="774143"/>
                    <a:pt x="660500" y="773488"/>
                  </a:cubicBezTo>
                  <a:cubicBezTo>
                    <a:pt x="663116" y="768907"/>
                    <a:pt x="668348" y="767599"/>
                    <a:pt x="671617" y="767599"/>
                  </a:cubicBezTo>
                  <a:cubicBezTo>
                    <a:pt x="671617" y="766290"/>
                    <a:pt x="671617" y="764327"/>
                    <a:pt x="671617" y="763018"/>
                  </a:cubicBezTo>
                  <a:cubicBezTo>
                    <a:pt x="671617" y="761709"/>
                    <a:pt x="671617" y="760400"/>
                    <a:pt x="671617" y="759746"/>
                  </a:cubicBezTo>
                  <a:cubicBezTo>
                    <a:pt x="672272" y="751239"/>
                    <a:pt x="682735" y="751239"/>
                    <a:pt x="689274" y="751894"/>
                  </a:cubicBezTo>
                  <a:lnTo>
                    <a:pt x="691236" y="751894"/>
                  </a:lnTo>
                  <a:cubicBezTo>
                    <a:pt x="700392" y="751894"/>
                    <a:pt x="710855" y="771525"/>
                    <a:pt x="710855" y="771525"/>
                  </a:cubicBezTo>
                  <a:cubicBezTo>
                    <a:pt x="711509" y="772834"/>
                    <a:pt x="713471" y="777414"/>
                    <a:pt x="714125" y="781341"/>
                  </a:cubicBezTo>
                  <a:cubicBezTo>
                    <a:pt x="714125" y="781341"/>
                    <a:pt x="714125" y="781341"/>
                    <a:pt x="714125" y="781341"/>
                  </a:cubicBezTo>
                  <a:cubicBezTo>
                    <a:pt x="716087" y="781995"/>
                    <a:pt x="718703" y="783304"/>
                    <a:pt x="720011" y="785922"/>
                  </a:cubicBezTo>
                  <a:cubicBezTo>
                    <a:pt x="720011" y="786576"/>
                    <a:pt x="721319" y="787230"/>
                    <a:pt x="721973" y="788539"/>
                  </a:cubicBezTo>
                  <a:cubicBezTo>
                    <a:pt x="723281" y="787230"/>
                    <a:pt x="723934" y="785922"/>
                    <a:pt x="725242" y="784613"/>
                  </a:cubicBezTo>
                  <a:cubicBezTo>
                    <a:pt x="727204" y="782650"/>
                    <a:pt x="729820" y="782650"/>
                    <a:pt x="733090" y="782650"/>
                  </a:cubicBezTo>
                  <a:cubicBezTo>
                    <a:pt x="733090" y="781341"/>
                    <a:pt x="733090" y="780032"/>
                    <a:pt x="733090" y="778069"/>
                  </a:cubicBezTo>
                  <a:cubicBezTo>
                    <a:pt x="733090" y="775451"/>
                    <a:pt x="733090" y="772834"/>
                    <a:pt x="735706" y="771525"/>
                  </a:cubicBezTo>
                  <a:cubicBezTo>
                    <a:pt x="737668" y="770216"/>
                    <a:pt x="739630" y="769562"/>
                    <a:pt x="741591" y="769562"/>
                  </a:cubicBezTo>
                  <a:lnTo>
                    <a:pt x="741591" y="769562"/>
                  </a:lnTo>
                  <a:cubicBezTo>
                    <a:pt x="741591" y="764327"/>
                    <a:pt x="746823" y="761709"/>
                    <a:pt x="752055" y="758437"/>
                  </a:cubicBezTo>
                  <a:lnTo>
                    <a:pt x="752709" y="758437"/>
                  </a:lnTo>
                  <a:cubicBezTo>
                    <a:pt x="760556" y="753857"/>
                    <a:pt x="767096" y="761055"/>
                    <a:pt x="770366" y="764981"/>
                  </a:cubicBezTo>
                  <a:cubicBezTo>
                    <a:pt x="770366" y="764981"/>
                    <a:pt x="771020" y="764981"/>
                    <a:pt x="771674" y="764981"/>
                  </a:cubicBezTo>
                  <a:cubicBezTo>
                    <a:pt x="771674" y="764981"/>
                    <a:pt x="772328" y="764981"/>
                    <a:pt x="772981" y="764981"/>
                  </a:cubicBezTo>
                  <a:cubicBezTo>
                    <a:pt x="772981" y="763672"/>
                    <a:pt x="774289" y="761709"/>
                    <a:pt x="775597" y="759746"/>
                  </a:cubicBezTo>
                  <a:cubicBezTo>
                    <a:pt x="778867" y="755820"/>
                    <a:pt x="781483" y="753857"/>
                    <a:pt x="786715" y="751239"/>
                  </a:cubicBezTo>
                  <a:cubicBezTo>
                    <a:pt x="789985" y="749276"/>
                    <a:pt x="806334" y="742732"/>
                    <a:pt x="810911" y="742732"/>
                  </a:cubicBezTo>
                  <a:cubicBezTo>
                    <a:pt x="816143" y="742732"/>
                    <a:pt x="823336" y="749276"/>
                    <a:pt x="825952" y="751239"/>
                  </a:cubicBezTo>
                  <a:cubicBezTo>
                    <a:pt x="827260" y="751239"/>
                    <a:pt x="830530" y="751894"/>
                    <a:pt x="831184" y="752548"/>
                  </a:cubicBezTo>
                  <a:cubicBezTo>
                    <a:pt x="831838" y="752548"/>
                    <a:pt x="832492" y="752548"/>
                    <a:pt x="833146" y="752548"/>
                  </a:cubicBezTo>
                  <a:cubicBezTo>
                    <a:pt x="835108" y="752548"/>
                    <a:pt x="836416" y="753857"/>
                    <a:pt x="837724" y="755820"/>
                  </a:cubicBezTo>
                  <a:cubicBezTo>
                    <a:pt x="839685" y="758437"/>
                    <a:pt x="840340" y="764327"/>
                    <a:pt x="840340" y="767599"/>
                  </a:cubicBezTo>
                  <a:cubicBezTo>
                    <a:pt x="840340" y="767599"/>
                    <a:pt x="840340" y="767599"/>
                    <a:pt x="840340" y="767599"/>
                  </a:cubicBezTo>
                  <a:cubicBezTo>
                    <a:pt x="841647" y="767599"/>
                    <a:pt x="844917" y="767599"/>
                    <a:pt x="846225" y="767599"/>
                  </a:cubicBezTo>
                  <a:cubicBezTo>
                    <a:pt x="850803" y="766290"/>
                    <a:pt x="854726" y="769562"/>
                    <a:pt x="856689" y="771525"/>
                  </a:cubicBezTo>
                  <a:cubicBezTo>
                    <a:pt x="856689" y="771525"/>
                    <a:pt x="856689" y="771525"/>
                    <a:pt x="857342" y="771525"/>
                  </a:cubicBezTo>
                  <a:cubicBezTo>
                    <a:pt x="857342" y="769562"/>
                    <a:pt x="857342" y="767599"/>
                    <a:pt x="857342" y="766290"/>
                  </a:cubicBezTo>
                  <a:lnTo>
                    <a:pt x="857342" y="764981"/>
                  </a:lnTo>
                  <a:cubicBezTo>
                    <a:pt x="857342" y="763018"/>
                    <a:pt x="857996" y="760400"/>
                    <a:pt x="859304" y="758437"/>
                  </a:cubicBezTo>
                  <a:cubicBezTo>
                    <a:pt x="859304" y="758437"/>
                    <a:pt x="859304" y="757129"/>
                    <a:pt x="859958" y="756474"/>
                  </a:cubicBezTo>
                  <a:cubicBezTo>
                    <a:pt x="859304" y="755820"/>
                    <a:pt x="857996" y="754511"/>
                    <a:pt x="857342" y="753857"/>
                  </a:cubicBezTo>
                  <a:cubicBezTo>
                    <a:pt x="856034" y="752548"/>
                    <a:pt x="854073" y="751239"/>
                    <a:pt x="853419" y="750585"/>
                  </a:cubicBezTo>
                  <a:cubicBezTo>
                    <a:pt x="850803" y="747967"/>
                    <a:pt x="850149" y="746004"/>
                    <a:pt x="849495" y="744041"/>
                  </a:cubicBezTo>
                  <a:cubicBezTo>
                    <a:pt x="849495" y="743387"/>
                    <a:pt x="849495" y="742732"/>
                    <a:pt x="848187" y="741423"/>
                  </a:cubicBezTo>
                  <a:cubicBezTo>
                    <a:pt x="846879" y="737497"/>
                    <a:pt x="846225" y="736843"/>
                    <a:pt x="842301" y="732916"/>
                  </a:cubicBezTo>
                  <a:cubicBezTo>
                    <a:pt x="840993" y="731607"/>
                    <a:pt x="839685" y="730299"/>
                    <a:pt x="839032" y="729644"/>
                  </a:cubicBezTo>
                  <a:cubicBezTo>
                    <a:pt x="837070" y="727681"/>
                    <a:pt x="836416" y="727027"/>
                    <a:pt x="834454" y="724409"/>
                  </a:cubicBezTo>
                  <a:cubicBezTo>
                    <a:pt x="830530" y="719174"/>
                    <a:pt x="833146" y="713284"/>
                    <a:pt x="834454" y="710012"/>
                  </a:cubicBezTo>
                  <a:cubicBezTo>
                    <a:pt x="834454" y="710012"/>
                    <a:pt x="834454" y="708704"/>
                    <a:pt x="834454" y="708704"/>
                  </a:cubicBezTo>
                  <a:cubicBezTo>
                    <a:pt x="834454" y="707395"/>
                    <a:pt x="834454" y="704123"/>
                    <a:pt x="834454" y="702160"/>
                  </a:cubicBezTo>
                  <a:lnTo>
                    <a:pt x="834454" y="700851"/>
                  </a:lnTo>
                  <a:cubicBezTo>
                    <a:pt x="834454" y="698234"/>
                    <a:pt x="835762" y="695616"/>
                    <a:pt x="837070" y="692998"/>
                  </a:cubicBezTo>
                  <a:cubicBezTo>
                    <a:pt x="837070" y="692344"/>
                    <a:pt x="837724" y="691690"/>
                    <a:pt x="838377" y="691035"/>
                  </a:cubicBezTo>
                  <a:cubicBezTo>
                    <a:pt x="838377" y="689727"/>
                    <a:pt x="838377" y="683837"/>
                    <a:pt x="838377" y="681220"/>
                  </a:cubicBezTo>
                  <a:cubicBezTo>
                    <a:pt x="837070" y="675984"/>
                    <a:pt x="838377" y="670095"/>
                    <a:pt x="839685" y="667477"/>
                  </a:cubicBezTo>
                  <a:lnTo>
                    <a:pt x="839685" y="666168"/>
                  </a:lnTo>
                  <a:cubicBezTo>
                    <a:pt x="840993" y="664860"/>
                    <a:pt x="841647" y="661588"/>
                    <a:pt x="841647" y="660933"/>
                  </a:cubicBezTo>
                  <a:cubicBezTo>
                    <a:pt x="841647" y="657661"/>
                    <a:pt x="843609" y="655698"/>
                    <a:pt x="845571" y="653081"/>
                  </a:cubicBezTo>
                  <a:cubicBezTo>
                    <a:pt x="846225" y="652426"/>
                    <a:pt x="847533" y="650463"/>
                    <a:pt x="847533" y="650463"/>
                  </a:cubicBezTo>
                  <a:cubicBezTo>
                    <a:pt x="848187" y="647191"/>
                    <a:pt x="850803" y="643919"/>
                    <a:pt x="852765" y="641302"/>
                  </a:cubicBezTo>
                  <a:cubicBezTo>
                    <a:pt x="852765" y="640647"/>
                    <a:pt x="852765" y="639993"/>
                    <a:pt x="852765" y="638684"/>
                  </a:cubicBezTo>
                  <a:cubicBezTo>
                    <a:pt x="852765" y="636721"/>
                    <a:pt x="852765" y="634103"/>
                    <a:pt x="855381" y="632140"/>
                  </a:cubicBezTo>
                  <a:cubicBezTo>
                    <a:pt x="855381" y="632140"/>
                    <a:pt x="855381" y="632140"/>
                    <a:pt x="855381" y="632140"/>
                  </a:cubicBezTo>
                  <a:cubicBezTo>
                    <a:pt x="849495" y="625596"/>
                    <a:pt x="853419" y="619707"/>
                    <a:pt x="855381" y="617744"/>
                  </a:cubicBezTo>
                  <a:lnTo>
                    <a:pt x="855381" y="617744"/>
                  </a:lnTo>
                  <a:cubicBezTo>
                    <a:pt x="859304" y="610545"/>
                    <a:pt x="882193" y="606619"/>
                    <a:pt x="882193" y="606619"/>
                  </a:cubicBezTo>
                  <a:cubicBezTo>
                    <a:pt x="885463" y="606619"/>
                    <a:pt x="888079" y="606619"/>
                    <a:pt x="890694" y="608582"/>
                  </a:cubicBezTo>
                  <a:cubicBezTo>
                    <a:pt x="890694" y="605310"/>
                    <a:pt x="891349" y="602693"/>
                    <a:pt x="892657" y="600075"/>
                  </a:cubicBezTo>
                  <a:cubicBezTo>
                    <a:pt x="895272" y="594186"/>
                    <a:pt x="903774" y="591568"/>
                    <a:pt x="914891" y="589605"/>
                  </a:cubicBezTo>
                  <a:lnTo>
                    <a:pt x="916853" y="589605"/>
                  </a:lnTo>
                  <a:cubicBezTo>
                    <a:pt x="918815" y="588950"/>
                    <a:pt x="922085" y="588296"/>
                    <a:pt x="925355" y="587642"/>
                  </a:cubicBezTo>
                  <a:cubicBezTo>
                    <a:pt x="929278" y="586987"/>
                    <a:pt x="935164" y="585678"/>
                    <a:pt x="939088" y="585024"/>
                  </a:cubicBezTo>
                  <a:cubicBezTo>
                    <a:pt x="939088" y="585024"/>
                    <a:pt x="939088" y="583715"/>
                    <a:pt x="939088" y="583715"/>
                  </a:cubicBezTo>
                  <a:cubicBezTo>
                    <a:pt x="939088" y="583715"/>
                    <a:pt x="939088" y="583715"/>
                    <a:pt x="938434" y="583715"/>
                  </a:cubicBezTo>
                  <a:cubicBezTo>
                    <a:pt x="935818" y="583715"/>
                    <a:pt x="932548" y="583715"/>
                    <a:pt x="929932" y="581098"/>
                  </a:cubicBezTo>
                  <a:cubicBezTo>
                    <a:pt x="926008" y="578480"/>
                    <a:pt x="925355" y="573900"/>
                    <a:pt x="924700" y="569973"/>
                  </a:cubicBezTo>
                  <a:cubicBezTo>
                    <a:pt x="924047" y="569973"/>
                    <a:pt x="923392" y="569973"/>
                    <a:pt x="922739" y="569973"/>
                  </a:cubicBezTo>
                  <a:cubicBezTo>
                    <a:pt x="918161" y="569973"/>
                    <a:pt x="914237" y="568665"/>
                    <a:pt x="911621" y="566047"/>
                  </a:cubicBezTo>
                  <a:cubicBezTo>
                    <a:pt x="907043" y="561466"/>
                    <a:pt x="909006" y="554922"/>
                    <a:pt x="909659" y="550341"/>
                  </a:cubicBezTo>
                  <a:cubicBezTo>
                    <a:pt x="908351" y="549687"/>
                    <a:pt x="907043" y="548378"/>
                    <a:pt x="906390" y="547070"/>
                  </a:cubicBezTo>
                  <a:cubicBezTo>
                    <a:pt x="903120" y="543143"/>
                    <a:pt x="903774" y="539217"/>
                    <a:pt x="903774" y="536599"/>
                  </a:cubicBezTo>
                  <a:cubicBezTo>
                    <a:pt x="903774" y="536599"/>
                    <a:pt x="903774" y="534636"/>
                    <a:pt x="903774" y="534636"/>
                  </a:cubicBezTo>
                  <a:cubicBezTo>
                    <a:pt x="903774" y="534636"/>
                    <a:pt x="903120" y="534636"/>
                    <a:pt x="902466" y="533982"/>
                  </a:cubicBezTo>
                  <a:cubicBezTo>
                    <a:pt x="901158" y="533982"/>
                    <a:pt x="899850" y="532673"/>
                    <a:pt x="898542" y="531364"/>
                  </a:cubicBezTo>
                  <a:cubicBezTo>
                    <a:pt x="896580" y="530055"/>
                    <a:pt x="895926" y="528092"/>
                    <a:pt x="895272" y="525475"/>
                  </a:cubicBezTo>
                  <a:cubicBezTo>
                    <a:pt x="895272" y="522203"/>
                    <a:pt x="896580" y="519585"/>
                    <a:pt x="898542" y="517622"/>
                  </a:cubicBezTo>
                  <a:cubicBezTo>
                    <a:pt x="896580" y="516968"/>
                    <a:pt x="893964" y="515659"/>
                    <a:pt x="892002" y="514350"/>
                  </a:cubicBezTo>
                  <a:cubicBezTo>
                    <a:pt x="886117" y="509769"/>
                    <a:pt x="882193" y="505843"/>
                    <a:pt x="880231" y="502571"/>
                  </a:cubicBezTo>
                  <a:cubicBezTo>
                    <a:pt x="876308" y="497336"/>
                    <a:pt x="880231" y="491446"/>
                    <a:pt x="883501" y="487520"/>
                  </a:cubicBezTo>
                  <a:cubicBezTo>
                    <a:pt x="883501" y="487520"/>
                    <a:pt x="884155" y="486211"/>
                    <a:pt x="884809" y="485557"/>
                  </a:cubicBezTo>
                  <a:cubicBezTo>
                    <a:pt x="884155" y="484903"/>
                    <a:pt x="882193" y="483594"/>
                    <a:pt x="880231" y="482285"/>
                  </a:cubicBezTo>
                  <a:cubicBezTo>
                    <a:pt x="876308" y="480322"/>
                    <a:pt x="875000" y="477704"/>
                    <a:pt x="874345" y="475741"/>
                  </a:cubicBezTo>
                  <a:cubicBezTo>
                    <a:pt x="874345" y="475741"/>
                    <a:pt x="873692" y="475741"/>
                    <a:pt x="873038" y="475741"/>
                  </a:cubicBezTo>
                  <a:cubicBezTo>
                    <a:pt x="869768" y="475741"/>
                    <a:pt x="863882" y="475741"/>
                    <a:pt x="859304" y="471160"/>
                  </a:cubicBezTo>
                  <a:cubicBezTo>
                    <a:pt x="856034" y="467234"/>
                    <a:pt x="850803" y="461344"/>
                    <a:pt x="848841" y="458073"/>
                  </a:cubicBezTo>
                  <a:cubicBezTo>
                    <a:pt x="848841" y="458073"/>
                    <a:pt x="847533" y="458073"/>
                    <a:pt x="847533" y="458073"/>
                  </a:cubicBezTo>
                  <a:cubicBezTo>
                    <a:pt x="844263" y="458073"/>
                    <a:pt x="841647" y="456764"/>
                    <a:pt x="839032" y="454801"/>
                  </a:cubicBezTo>
                  <a:cubicBezTo>
                    <a:pt x="837070" y="452838"/>
                    <a:pt x="835108" y="448911"/>
                    <a:pt x="839032" y="443022"/>
                  </a:cubicBezTo>
                  <a:cubicBezTo>
                    <a:pt x="839032" y="441713"/>
                    <a:pt x="839032" y="439095"/>
                    <a:pt x="839032" y="438441"/>
                  </a:cubicBezTo>
                  <a:cubicBezTo>
                    <a:pt x="839032" y="434515"/>
                    <a:pt x="841647" y="431897"/>
                    <a:pt x="844263" y="430588"/>
                  </a:cubicBezTo>
                  <a:cubicBezTo>
                    <a:pt x="843609" y="429279"/>
                    <a:pt x="842301" y="428625"/>
                    <a:pt x="841647" y="426662"/>
                  </a:cubicBezTo>
                  <a:cubicBezTo>
                    <a:pt x="839032" y="420772"/>
                    <a:pt x="840993" y="414229"/>
                    <a:pt x="841647" y="410302"/>
                  </a:cubicBezTo>
                  <a:cubicBezTo>
                    <a:pt x="843609" y="402449"/>
                    <a:pt x="854073" y="402449"/>
                    <a:pt x="861920" y="402449"/>
                  </a:cubicBezTo>
                  <a:cubicBezTo>
                    <a:pt x="862574" y="401795"/>
                    <a:pt x="863882" y="399832"/>
                    <a:pt x="864536" y="399177"/>
                  </a:cubicBezTo>
                  <a:cubicBezTo>
                    <a:pt x="867806" y="394597"/>
                    <a:pt x="874345" y="395251"/>
                    <a:pt x="882847" y="396560"/>
                  </a:cubicBezTo>
                  <a:lnTo>
                    <a:pt x="884809" y="396560"/>
                  </a:lnTo>
                  <a:cubicBezTo>
                    <a:pt x="889387" y="397214"/>
                    <a:pt x="893310" y="401795"/>
                    <a:pt x="896580" y="406376"/>
                  </a:cubicBezTo>
                  <a:cubicBezTo>
                    <a:pt x="896580" y="406376"/>
                    <a:pt x="896580" y="406376"/>
                    <a:pt x="896580" y="407030"/>
                  </a:cubicBezTo>
                  <a:cubicBezTo>
                    <a:pt x="896580" y="407030"/>
                    <a:pt x="896580" y="407030"/>
                    <a:pt x="896580" y="407030"/>
                  </a:cubicBezTo>
                  <a:cubicBezTo>
                    <a:pt x="901158" y="405067"/>
                    <a:pt x="904428" y="407030"/>
                    <a:pt x="906390" y="408339"/>
                  </a:cubicBezTo>
                  <a:cubicBezTo>
                    <a:pt x="906390" y="408339"/>
                    <a:pt x="907698" y="407685"/>
                    <a:pt x="907698" y="407030"/>
                  </a:cubicBezTo>
                  <a:lnTo>
                    <a:pt x="909006" y="407030"/>
                  </a:lnTo>
                  <a:cubicBezTo>
                    <a:pt x="912929" y="403104"/>
                    <a:pt x="918815" y="402449"/>
                    <a:pt x="922739" y="403758"/>
                  </a:cubicBezTo>
                  <a:cubicBezTo>
                    <a:pt x="922739" y="403758"/>
                    <a:pt x="924700" y="403758"/>
                    <a:pt x="926662" y="401795"/>
                  </a:cubicBezTo>
                  <a:cubicBezTo>
                    <a:pt x="927316" y="401141"/>
                    <a:pt x="929278" y="397869"/>
                    <a:pt x="929932" y="395906"/>
                  </a:cubicBezTo>
                  <a:cubicBezTo>
                    <a:pt x="930586" y="392634"/>
                    <a:pt x="933202" y="389362"/>
                    <a:pt x="939741" y="389362"/>
                  </a:cubicBezTo>
                  <a:cubicBezTo>
                    <a:pt x="939741" y="389362"/>
                    <a:pt x="939741" y="388053"/>
                    <a:pt x="939741" y="388053"/>
                  </a:cubicBezTo>
                  <a:cubicBezTo>
                    <a:pt x="939741" y="387399"/>
                    <a:pt x="939741" y="386744"/>
                    <a:pt x="939741" y="386090"/>
                  </a:cubicBezTo>
                  <a:cubicBezTo>
                    <a:pt x="939088" y="381509"/>
                    <a:pt x="941704" y="378237"/>
                    <a:pt x="946935" y="375620"/>
                  </a:cubicBezTo>
                  <a:cubicBezTo>
                    <a:pt x="946935" y="375620"/>
                    <a:pt x="948243" y="375620"/>
                    <a:pt x="948243" y="375620"/>
                  </a:cubicBezTo>
                  <a:cubicBezTo>
                    <a:pt x="948897" y="375620"/>
                    <a:pt x="949551" y="374311"/>
                    <a:pt x="950205" y="370384"/>
                  </a:cubicBezTo>
                  <a:cubicBezTo>
                    <a:pt x="950205" y="369076"/>
                    <a:pt x="949551" y="365804"/>
                    <a:pt x="948897" y="364495"/>
                  </a:cubicBezTo>
                  <a:cubicBezTo>
                    <a:pt x="948897" y="363841"/>
                    <a:pt x="948243" y="362532"/>
                    <a:pt x="948243" y="361877"/>
                  </a:cubicBezTo>
                  <a:cubicBezTo>
                    <a:pt x="947589" y="359260"/>
                    <a:pt x="948243" y="357297"/>
                    <a:pt x="948897" y="355334"/>
                  </a:cubicBezTo>
                  <a:cubicBezTo>
                    <a:pt x="951513" y="351407"/>
                    <a:pt x="955437" y="350753"/>
                    <a:pt x="958706" y="350753"/>
                  </a:cubicBezTo>
                  <a:cubicBezTo>
                    <a:pt x="958706" y="350753"/>
                    <a:pt x="958706" y="350753"/>
                    <a:pt x="958706" y="350753"/>
                  </a:cubicBezTo>
                  <a:cubicBezTo>
                    <a:pt x="958706" y="350098"/>
                    <a:pt x="959360" y="348790"/>
                    <a:pt x="960014" y="347481"/>
                  </a:cubicBezTo>
                  <a:cubicBezTo>
                    <a:pt x="961322" y="342900"/>
                    <a:pt x="965900" y="342246"/>
                    <a:pt x="969170" y="341591"/>
                  </a:cubicBezTo>
                  <a:cubicBezTo>
                    <a:pt x="969170" y="341591"/>
                    <a:pt x="969170" y="341591"/>
                    <a:pt x="969170" y="341591"/>
                  </a:cubicBezTo>
                  <a:cubicBezTo>
                    <a:pt x="968516" y="338974"/>
                    <a:pt x="966554" y="335702"/>
                    <a:pt x="965246" y="331775"/>
                  </a:cubicBezTo>
                  <a:lnTo>
                    <a:pt x="959360" y="333739"/>
                  </a:lnTo>
                  <a:lnTo>
                    <a:pt x="956745" y="329812"/>
                  </a:lnTo>
                  <a:cubicBezTo>
                    <a:pt x="956745" y="329812"/>
                    <a:pt x="956745" y="329812"/>
                    <a:pt x="956745" y="329812"/>
                  </a:cubicBezTo>
                  <a:cubicBezTo>
                    <a:pt x="952167" y="331775"/>
                    <a:pt x="948243" y="329812"/>
                    <a:pt x="945627" y="327195"/>
                  </a:cubicBezTo>
                  <a:cubicBezTo>
                    <a:pt x="944973" y="327195"/>
                    <a:pt x="943665" y="325886"/>
                    <a:pt x="943011" y="325232"/>
                  </a:cubicBezTo>
                  <a:cubicBezTo>
                    <a:pt x="943011" y="325232"/>
                    <a:pt x="927316" y="320651"/>
                    <a:pt x="923392" y="312144"/>
                  </a:cubicBezTo>
                  <a:cubicBezTo>
                    <a:pt x="920123" y="305600"/>
                    <a:pt x="923392" y="299710"/>
                    <a:pt x="925355" y="297093"/>
                  </a:cubicBezTo>
                  <a:cubicBezTo>
                    <a:pt x="925355" y="297093"/>
                    <a:pt x="925355" y="297093"/>
                    <a:pt x="925355" y="296438"/>
                  </a:cubicBezTo>
                  <a:cubicBezTo>
                    <a:pt x="925355" y="296438"/>
                    <a:pt x="924700" y="296438"/>
                    <a:pt x="924047" y="296438"/>
                  </a:cubicBezTo>
                  <a:cubicBezTo>
                    <a:pt x="922739" y="296438"/>
                    <a:pt x="921431" y="297747"/>
                    <a:pt x="920123" y="297747"/>
                  </a:cubicBezTo>
                  <a:cubicBezTo>
                    <a:pt x="914891" y="299056"/>
                    <a:pt x="911621" y="295784"/>
                    <a:pt x="908351" y="293821"/>
                  </a:cubicBezTo>
                  <a:cubicBezTo>
                    <a:pt x="907698" y="293821"/>
                    <a:pt x="907043" y="292512"/>
                    <a:pt x="905736" y="291858"/>
                  </a:cubicBezTo>
                  <a:cubicBezTo>
                    <a:pt x="905736" y="291858"/>
                    <a:pt x="905082" y="291858"/>
                    <a:pt x="904428" y="291858"/>
                  </a:cubicBezTo>
                  <a:cubicBezTo>
                    <a:pt x="903120" y="291858"/>
                    <a:pt x="901158" y="292512"/>
                    <a:pt x="899196" y="292512"/>
                  </a:cubicBezTo>
                  <a:cubicBezTo>
                    <a:pt x="895926" y="292512"/>
                    <a:pt x="892657" y="291858"/>
                    <a:pt x="890041" y="290549"/>
                  </a:cubicBezTo>
                  <a:cubicBezTo>
                    <a:pt x="888733" y="290549"/>
                    <a:pt x="886771" y="289240"/>
                    <a:pt x="886117" y="289240"/>
                  </a:cubicBezTo>
                  <a:cubicBezTo>
                    <a:pt x="884155" y="289895"/>
                    <a:pt x="880231" y="293167"/>
                    <a:pt x="874345" y="299056"/>
                  </a:cubicBezTo>
                  <a:cubicBezTo>
                    <a:pt x="872384" y="301019"/>
                    <a:pt x="871730" y="301674"/>
                    <a:pt x="870422" y="302328"/>
                  </a:cubicBezTo>
                  <a:cubicBezTo>
                    <a:pt x="866498" y="304291"/>
                    <a:pt x="862574" y="302982"/>
                    <a:pt x="859304" y="302328"/>
                  </a:cubicBezTo>
                  <a:lnTo>
                    <a:pt x="857996" y="302328"/>
                  </a:lnTo>
                  <a:cubicBezTo>
                    <a:pt x="857996" y="302328"/>
                    <a:pt x="856689" y="302328"/>
                    <a:pt x="856034" y="302328"/>
                  </a:cubicBezTo>
                  <a:cubicBezTo>
                    <a:pt x="854073" y="302328"/>
                    <a:pt x="852111" y="302328"/>
                    <a:pt x="849495" y="302328"/>
                  </a:cubicBezTo>
                  <a:cubicBezTo>
                    <a:pt x="846879" y="302328"/>
                    <a:pt x="844917" y="300365"/>
                    <a:pt x="844263" y="297747"/>
                  </a:cubicBezTo>
                  <a:cubicBezTo>
                    <a:pt x="842301" y="293821"/>
                    <a:pt x="844263" y="289895"/>
                    <a:pt x="844917" y="287277"/>
                  </a:cubicBezTo>
                  <a:cubicBezTo>
                    <a:pt x="844917" y="287277"/>
                    <a:pt x="844917" y="285968"/>
                    <a:pt x="844917" y="285968"/>
                  </a:cubicBezTo>
                  <a:cubicBezTo>
                    <a:pt x="844917" y="284005"/>
                    <a:pt x="845571" y="276152"/>
                    <a:pt x="844917" y="270917"/>
                  </a:cubicBezTo>
                  <a:cubicBezTo>
                    <a:pt x="844917" y="267645"/>
                    <a:pt x="842955" y="262410"/>
                    <a:pt x="842301" y="259138"/>
                  </a:cubicBezTo>
                  <a:cubicBezTo>
                    <a:pt x="842301" y="259138"/>
                    <a:pt x="841647" y="259138"/>
                    <a:pt x="840993" y="259138"/>
                  </a:cubicBezTo>
                  <a:cubicBezTo>
                    <a:pt x="835762" y="259793"/>
                    <a:pt x="832492" y="255866"/>
                    <a:pt x="830530" y="253249"/>
                  </a:cubicBezTo>
                  <a:cubicBezTo>
                    <a:pt x="830530" y="253249"/>
                    <a:pt x="829222" y="253249"/>
                    <a:pt x="828568" y="253903"/>
                  </a:cubicBezTo>
                  <a:cubicBezTo>
                    <a:pt x="823336" y="255866"/>
                    <a:pt x="818759" y="253903"/>
                    <a:pt x="815489" y="252594"/>
                  </a:cubicBezTo>
                  <a:lnTo>
                    <a:pt x="814835" y="252594"/>
                  </a:lnTo>
                  <a:cubicBezTo>
                    <a:pt x="814835" y="252594"/>
                    <a:pt x="814835" y="252594"/>
                    <a:pt x="814835" y="252594"/>
                  </a:cubicBezTo>
                  <a:cubicBezTo>
                    <a:pt x="813527" y="252594"/>
                    <a:pt x="811565" y="252594"/>
                    <a:pt x="808295" y="252594"/>
                  </a:cubicBezTo>
                  <a:cubicBezTo>
                    <a:pt x="802410" y="252594"/>
                    <a:pt x="797832" y="249322"/>
                    <a:pt x="794562" y="247359"/>
                  </a:cubicBezTo>
                  <a:lnTo>
                    <a:pt x="792600" y="246050"/>
                  </a:lnTo>
                  <a:cubicBezTo>
                    <a:pt x="791293" y="245396"/>
                    <a:pt x="788677" y="244742"/>
                    <a:pt x="786715" y="244087"/>
                  </a:cubicBezTo>
                  <a:cubicBezTo>
                    <a:pt x="782791" y="242778"/>
                    <a:pt x="779521" y="242124"/>
                    <a:pt x="776905" y="240161"/>
                  </a:cubicBezTo>
                  <a:cubicBezTo>
                    <a:pt x="772981" y="237543"/>
                    <a:pt x="771674" y="232308"/>
                    <a:pt x="769712" y="227728"/>
                  </a:cubicBezTo>
                  <a:cubicBezTo>
                    <a:pt x="769712" y="226419"/>
                    <a:pt x="768404" y="224456"/>
                    <a:pt x="768404" y="223801"/>
                  </a:cubicBezTo>
                  <a:cubicBezTo>
                    <a:pt x="767750" y="223147"/>
                    <a:pt x="767096" y="222492"/>
                    <a:pt x="765788" y="221184"/>
                  </a:cubicBezTo>
                  <a:cubicBezTo>
                    <a:pt x="765134" y="221184"/>
                    <a:pt x="763826" y="219875"/>
                    <a:pt x="763172" y="218566"/>
                  </a:cubicBezTo>
                  <a:cubicBezTo>
                    <a:pt x="759902" y="215948"/>
                    <a:pt x="756632" y="211368"/>
                    <a:pt x="754017" y="208096"/>
                  </a:cubicBezTo>
                  <a:cubicBezTo>
                    <a:pt x="754017" y="208096"/>
                    <a:pt x="754017" y="208096"/>
                    <a:pt x="754017" y="207441"/>
                  </a:cubicBezTo>
                  <a:cubicBezTo>
                    <a:pt x="754017" y="207441"/>
                    <a:pt x="754017" y="207441"/>
                    <a:pt x="754017" y="207441"/>
                  </a:cubicBezTo>
                  <a:cubicBezTo>
                    <a:pt x="752055" y="208096"/>
                    <a:pt x="748785" y="208750"/>
                    <a:pt x="745515" y="208750"/>
                  </a:cubicBezTo>
                  <a:cubicBezTo>
                    <a:pt x="743553" y="208750"/>
                    <a:pt x="740938" y="207441"/>
                    <a:pt x="739630" y="205478"/>
                  </a:cubicBezTo>
                  <a:cubicBezTo>
                    <a:pt x="736360" y="201552"/>
                    <a:pt x="737014" y="194354"/>
                    <a:pt x="737668" y="185847"/>
                  </a:cubicBezTo>
                  <a:cubicBezTo>
                    <a:pt x="737668" y="185192"/>
                    <a:pt x="737668" y="183883"/>
                    <a:pt x="737668" y="183883"/>
                  </a:cubicBezTo>
                  <a:cubicBezTo>
                    <a:pt x="737668" y="181920"/>
                    <a:pt x="738322" y="180611"/>
                    <a:pt x="738976" y="178648"/>
                  </a:cubicBezTo>
                  <a:cubicBezTo>
                    <a:pt x="737668" y="178648"/>
                    <a:pt x="736360" y="179303"/>
                    <a:pt x="735706" y="179957"/>
                  </a:cubicBezTo>
                  <a:cubicBezTo>
                    <a:pt x="733090" y="181266"/>
                    <a:pt x="730474" y="181920"/>
                    <a:pt x="728512" y="181920"/>
                  </a:cubicBezTo>
                  <a:cubicBezTo>
                    <a:pt x="721973" y="181920"/>
                    <a:pt x="720011" y="174722"/>
                    <a:pt x="719357" y="170141"/>
                  </a:cubicBezTo>
                  <a:cubicBezTo>
                    <a:pt x="719357" y="170141"/>
                    <a:pt x="719357" y="170141"/>
                    <a:pt x="719357" y="169487"/>
                  </a:cubicBezTo>
                  <a:cubicBezTo>
                    <a:pt x="719357" y="169487"/>
                    <a:pt x="718049" y="169487"/>
                    <a:pt x="717395" y="169487"/>
                  </a:cubicBezTo>
                  <a:cubicBezTo>
                    <a:pt x="714779" y="169487"/>
                    <a:pt x="710855" y="168178"/>
                    <a:pt x="707585" y="166215"/>
                  </a:cubicBezTo>
                  <a:cubicBezTo>
                    <a:pt x="707585" y="166215"/>
                    <a:pt x="705624" y="166215"/>
                    <a:pt x="703662" y="166215"/>
                  </a:cubicBezTo>
                  <a:cubicBezTo>
                    <a:pt x="701046" y="166215"/>
                    <a:pt x="697776" y="166869"/>
                    <a:pt x="694506" y="164906"/>
                  </a:cubicBezTo>
                  <a:cubicBezTo>
                    <a:pt x="689929" y="161634"/>
                    <a:pt x="688621" y="155745"/>
                    <a:pt x="687966" y="149855"/>
                  </a:cubicBezTo>
                  <a:cubicBezTo>
                    <a:pt x="687966" y="145929"/>
                    <a:pt x="689929" y="142003"/>
                    <a:pt x="691890" y="139385"/>
                  </a:cubicBezTo>
                  <a:cubicBezTo>
                    <a:pt x="691890" y="138731"/>
                    <a:pt x="690582" y="136768"/>
                    <a:pt x="688621" y="134804"/>
                  </a:cubicBezTo>
                  <a:cubicBezTo>
                    <a:pt x="687313" y="132841"/>
                    <a:pt x="686659" y="130878"/>
                    <a:pt x="687313" y="128260"/>
                  </a:cubicBezTo>
                  <a:cubicBezTo>
                    <a:pt x="687966" y="124334"/>
                    <a:pt x="691890" y="122371"/>
                    <a:pt x="695160" y="120408"/>
                  </a:cubicBezTo>
                  <a:cubicBezTo>
                    <a:pt x="694506" y="119099"/>
                    <a:pt x="693198" y="117790"/>
                    <a:pt x="692544" y="117136"/>
                  </a:cubicBezTo>
                  <a:cubicBezTo>
                    <a:pt x="690582" y="115173"/>
                    <a:pt x="689929" y="112555"/>
                    <a:pt x="691236" y="109938"/>
                  </a:cubicBezTo>
                  <a:cubicBezTo>
                    <a:pt x="692544" y="106666"/>
                    <a:pt x="695160" y="105357"/>
                    <a:pt x="697776" y="104702"/>
                  </a:cubicBezTo>
                  <a:cubicBezTo>
                    <a:pt x="696468" y="103394"/>
                    <a:pt x="695814" y="102739"/>
                    <a:pt x="695160" y="101430"/>
                  </a:cubicBezTo>
                  <a:cubicBezTo>
                    <a:pt x="693198" y="98813"/>
                    <a:pt x="693198" y="95541"/>
                    <a:pt x="693198" y="93578"/>
                  </a:cubicBezTo>
                  <a:cubicBezTo>
                    <a:pt x="693198" y="93578"/>
                    <a:pt x="693198" y="93578"/>
                    <a:pt x="693198" y="93578"/>
                  </a:cubicBezTo>
                  <a:cubicBezTo>
                    <a:pt x="691890" y="92923"/>
                    <a:pt x="688621" y="91615"/>
                    <a:pt x="687966" y="91615"/>
                  </a:cubicBezTo>
                  <a:cubicBezTo>
                    <a:pt x="686659" y="91615"/>
                    <a:pt x="685351" y="90960"/>
                    <a:pt x="685351" y="90306"/>
                  </a:cubicBezTo>
                  <a:cubicBezTo>
                    <a:pt x="682081" y="88997"/>
                    <a:pt x="680773" y="85725"/>
                    <a:pt x="678811" y="83108"/>
                  </a:cubicBezTo>
                  <a:cubicBezTo>
                    <a:pt x="678157" y="81799"/>
                    <a:pt x="677503" y="80490"/>
                    <a:pt x="676195" y="79836"/>
                  </a:cubicBezTo>
                  <a:cubicBezTo>
                    <a:pt x="676195" y="79836"/>
                    <a:pt x="676195" y="79836"/>
                    <a:pt x="675541" y="79836"/>
                  </a:cubicBezTo>
                  <a:cubicBezTo>
                    <a:pt x="672925" y="79181"/>
                    <a:pt x="669002" y="77872"/>
                    <a:pt x="666386" y="72637"/>
                  </a:cubicBezTo>
                  <a:cubicBezTo>
                    <a:pt x="662462" y="65439"/>
                    <a:pt x="667694" y="56932"/>
                    <a:pt x="672272" y="50388"/>
                  </a:cubicBezTo>
                  <a:cubicBezTo>
                    <a:pt x="672272" y="50388"/>
                    <a:pt x="672272" y="49734"/>
                    <a:pt x="672925" y="49079"/>
                  </a:cubicBezTo>
                  <a:cubicBezTo>
                    <a:pt x="672925" y="49079"/>
                    <a:pt x="672925" y="49079"/>
                    <a:pt x="672925" y="49079"/>
                  </a:cubicBezTo>
                  <a:cubicBezTo>
                    <a:pt x="671617" y="47771"/>
                    <a:pt x="670310" y="45807"/>
                    <a:pt x="669002" y="43190"/>
                  </a:cubicBezTo>
                  <a:cubicBezTo>
                    <a:pt x="667040" y="39263"/>
                    <a:pt x="667040" y="35337"/>
                    <a:pt x="669002" y="32719"/>
                  </a:cubicBezTo>
                  <a:cubicBezTo>
                    <a:pt x="668348" y="31411"/>
                    <a:pt x="667040" y="29448"/>
                    <a:pt x="667040" y="27484"/>
                  </a:cubicBezTo>
                  <a:cubicBezTo>
                    <a:pt x="667040" y="26176"/>
                    <a:pt x="664424" y="22904"/>
                    <a:pt x="663116" y="20941"/>
                  </a:cubicBezTo>
                  <a:cubicBezTo>
                    <a:pt x="663116" y="20941"/>
                    <a:pt x="661808" y="21595"/>
                    <a:pt x="661808" y="22249"/>
                  </a:cubicBezTo>
                  <a:cubicBezTo>
                    <a:pt x="658538" y="24867"/>
                    <a:pt x="655923" y="26830"/>
                    <a:pt x="653307" y="27484"/>
                  </a:cubicBezTo>
                  <a:cubicBezTo>
                    <a:pt x="646767" y="28793"/>
                    <a:pt x="643497" y="22249"/>
                    <a:pt x="642189" y="19632"/>
                  </a:cubicBezTo>
                  <a:cubicBezTo>
                    <a:pt x="642189" y="19632"/>
                    <a:pt x="642189" y="19632"/>
                    <a:pt x="642189" y="18977"/>
                  </a:cubicBezTo>
                  <a:cubicBezTo>
                    <a:pt x="642189" y="18977"/>
                    <a:pt x="642189" y="18977"/>
                    <a:pt x="641535" y="18977"/>
                  </a:cubicBezTo>
                  <a:cubicBezTo>
                    <a:pt x="638919" y="19632"/>
                    <a:pt x="636304" y="20286"/>
                    <a:pt x="633688" y="20286"/>
                  </a:cubicBezTo>
                  <a:cubicBezTo>
                    <a:pt x="629764" y="20286"/>
                    <a:pt x="625840" y="17014"/>
                    <a:pt x="626494" y="9162"/>
                  </a:cubicBezTo>
                  <a:cubicBezTo>
                    <a:pt x="624533" y="9162"/>
                    <a:pt x="623225" y="9162"/>
                    <a:pt x="621917" y="8507"/>
                  </a:cubicBezTo>
                  <a:cubicBezTo>
                    <a:pt x="619955" y="8507"/>
                    <a:pt x="617993" y="8507"/>
                    <a:pt x="616685" y="7853"/>
                  </a:cubicBezTo>
                  <a:cubicBezTo>
                    <a:pt x="612107" y="6544"/>
                    <a:pt x="610799" y="1963"/>
                    <a:pt x="610799" y="654"/>
                  </a:cubicBezTo>
                  <a:cubicBezTo>
                    <a:pt x="610799" y="654"/>
                    <a:pt x="610799" y="654"/>
                    <a:pt x="610799" y="654"/>
                  </a:cubicBezTo>
                  <a:cubicBezTo>
                    <a:pt x="610799" y="654"/>
                    <a:pt x="610799" y="654"/>
                    <a:pt x="610145" y="654"/>
                  </a:cubicBezTo>
                  <a:cubicBezTo>
                    <a:pt x="608184" y="654"/>
                    <a:pt x="605568" y="1963"/>
                    <a:pt x="602952" y="1963"/>
                  </a:cubicBezTo>
                  <a:cubicBezTo>
                    <a:pt x="599028" y="1963"/>
                    <a:pt x="593796" y="654"/>
                    <a:pt x="589872" y="0"/>
                  </a:cubicBezTo>
                  <a:cubicBezTo>
                    <a:pt x="589872" y="0"/>
                    <a:pt x="589872" y="0"/>
                    <a:pt x="589872" y="0"/>
                  </a:cubicBezTo>
                  <a:cubicBezTo>
                    <a:pt x="589219" y="1963"/>
                    <a:pt x="587911" y="4581"/>
                    <a:pt x="585949" y="5890"/>
                  </a:cubicBezTo>
                  <a:cubicBezTo>
                    <a:pt x="582679" y="8507"/>
                    <a:pt x="577447" y="7853"/>
                    <a:pt x="569600" y="7198"/>
                  </a:cubicBezTo>
                  <a:cubicBezTo>
                    <a:pt x="568292" y="7198"/>
                    <a:pt x="566984" y="7198"/>
                    <a:pt x="565676" y="7198"/>
                  </a:cubicBezTo>
                  <a:cubicBezTo>
                    <a:pt x="564368" y="7198"/>
                    <a:pt x="564368" y="7198"/>
                    <a:pt x="563714" y="8507"/>
                  </a:cubicBezTo>
                  <a:cubicBezTo>
                    <a:pt x="563714" y="9162"/>
                    <a:pt x="562406" y="9816"/>
                    <a:pt x="561752" y="10470"/>
                  </a:cubicBezTo>
                  <a:cubicBezTo>
                    <a:pt x="561098" y="11779"/>
                    <a:pt x="560444" y="16360"/>
                    <a:pt x="559790" y="17669"/>
                  </a:cubicBezTo>
                  <a:cubicBezTo>
                    <a:pt x="559790" y="18977"/>
                    <a:pt x="559790" y="19632"/>
                    <a:pt x="559790" y="20286"/>
                  </a:cubicBezTo>
                  <a:cubicBezTo>
                    <a:pt x="557829" y="26830"/>
                    <a:pt x="551289" y="26830"/>
                    <a:pt x="546057" y="26830"/>
                  </a:cubicBezTo>
                  <a:lnTo>
                    <a:pt x="544749" y="26830"/>
                  </a:lnTo>
                  <a:cubicBezTo>
                    <a:pt x="544095" y="27484"/>
                    <a:pt x="541479" y="29448"/>
                    <a:pt x="537555" y="35991"/>
                  </a:cubicBezTo>
                  <a:cubicBezTo>
                    <a:pt x="537555" y="35991"/>
                    <a:pt x="537555" y="36646"/>
                    <a:pt x="536902" y="37300"/>
                  </a:cubicBezTo>
                  <a:cubicBezTo>
                    <a:pt x="536902" y="37300"/>
                    <a:pt x="536902" y="37955"/>
                    <a:pt x="536902" y="38609"/>
                  </a:cubicBezTo>
                  <a:cubicBezTo>
                    <a:pt x="536248" y="41881"/>
                    <a:pt x="534286" y="47116"/>
                    <a:pt x="529054" y="49079"/>
                  </a:cubicBezTo>
                  <a:cubicBezTo>
                    <a:pt x="522514" y="51697"/>
                    <a:pt x="517937" y="47116"/>
                    <a:pt x="515321" y="44499"/>
                  </a:cubicBezTo>
                  <a:cubicBezTo>
                    <a:pt x="515321" y="44499"/>
                    <a:pt x="514013" y="43190"/>
                    <a:pt x="513359" y="42535"/>
                  </a:cubicBezTo>
                  <a:cubicBezTo>
                    <a:pt x="512051" y="41881"/>
                    <a:pt x="510743" y="40572"/>
                    <a:pt x="510089" y="39918"/>
                  </a:cubicBezTo>
                  <a:cubicBezTo>
                    <a:pt x="506820" y="37955"/>
                    <a:pt x="504204" y="35991"/>
                    <a:pt x="502242" y="32719"/>
                  </a:cubicBezTo>
                  <a:cubicBezTo>
                    <a:pt x="500934" y="29448"/>
                    <a:pt x="500280" y="24867"/>
                    <a:pt x="500934" y="13742"/>
                  </a:cubicBezTo>
                  <a:cubicBezTo>
                    <a:pt x="500934" y="11779"/>
                    <a:pt x="500934" y="10470"/>
                    <a:pt x="500934" y="9816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2">
              <a:extLst>
                <a:ext uri="{FF2B5EF4-FFF2-40B4-BE49-F238E27FC236}">
                  <a16:creationId xmlns:a16="http://schemas.microsoft.com/office/drawing/2014/main" id="{3838E34C-AA9D-A146-AA96-42068010CE6D}"/>
                </a:ext>
              </a:extLst>
            </p:cNvPr>
            <p:cNvGrpSpPr/>
            <p:nvPr/>
          </p:nvGrpSpPr>
          <p:grpSpPr>
            <a:xfrm>
              <a:off x="3583574" y="3095012"/>
              <a:ext cx="2088096" cy="1419370"/>
              <a:chOff x="3583574" y="3095012"/>
              <a:chExt cx="2088096" cy="1419370"/>
            </a:xfrm>
            <a:solidFill>
              <a:srgbClr val="EDEDEE"/>
            </a:solidFill>
          </p:grpSpPr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304C27F8-1E06-1E82-2239-BB77933F0265}"/>
                  </a:ext>
                </a:extLst>
              </p:cNvPr>
              <p:cNvSpPr/>
              <p:nvPr/>
            </p:nvSpPr>
            <p:spPr>
              <a:xfrm>
                <a:off x="4449418" y="4268987"/>
                <a:ext cx="240713" cy="245395"/>
              </a:xfrm>
              <a:custGeom>
                <a:avLst/>
                <a:gdLst>
                  <a:gd name="connsiteX0" fmla="*/ 162182 w 240713"/>
                  <a:gd name="connsiteY0" fmla="*/ 6544 h 245395"/>
                  <a:gd name="connsiteX1" fmla="*/ 161528 w 240713"/>
                  <a:gd name="connsiteY1" fmla="*/ 8507 h 245395"/>
                  <a:gd name="connsiteX2" fmla="*/ 153681 w 240713"/>
                  <a:gd name="connsiteY2" fmla="*/ 18977 h 245395"/>
                  <a:gd name="connsiteX3" fmla="*/ 147141 w 240713"/>
                  <a:gd name="connsiteY3" fmla="*/ 18977 h 245395"/>
                  <a:gd name="connsiteX4" fmla="*/ 139294 w 240713"/>
                  <a:gd name="connsiteY4" fmla="*/ 11125 h 245395"/>
                  <a:gd name="connsiteX5" fmla="*/ 136024 w 240713"/>
                  <a:gd name="connsiteY5" fmla="*/ 7199 h 245395"/>
                  <a:gd name="connsiteX6" fmla="*/ 134062 w 240713"/>
                  <a:gd name="connsiteY6" fmla="*/ 5235 h 245395"/>
                  <a:gd name="connsiteX7" fmla="*/ 128830 w 240713"/>
                  <a:gd name="connsiteY7" fmla="*/ 9816 h 245395"/>
                  <a:gd name="connsiteX8" fmla="*/ 125560 w 240713"/>
                  <a:gd name="connsiteY8" fmla="*/ 20941 h 245395"/>
                  <a:gd name="connsiteX9" fmla="*/ 117059 w 240713"/>
                  <a:gd name="connsiteY9" fmla="*/ 23558 h 245395"/>
                  <a:gd name="connsiteX10" fmla="*/ 108557 w 240713"/>
                  <a:gd name="connsiteY10" fmla="*/ 16360 h 245395"/>
                  <a:gd name="connsiteX11" fmla="*/ 96786 w 240713"/>
                  <a:gd name="connsiteY11" fmla="*/ 15051 h 245395"/>
                  <a:gd name="connsiteX12" fmla="*/ 94170 w 240713"/>
                  <a:gd name="connsiteY12" fmla="*/ 20286 h 245395"/>
                  <a:gd name="connsiteX13" fmla="*/ 86323 w 240713"/>
                  <a:gd name="connsiteY13" fmla="*/ 22249 h 245395"/>
                  <a:gd name="connsiteX14" fmla="*/ 84361 w 240713"/>
                  <a:gd name="connsiteY14" fmla="*/ 21595 h 245395"/>
                  <a:gd name="connsiteX15" fmla="*/ 82399 w 240713"/>
                  <a:gd name="connsiteY15" fmla="*/ 27484 h 245395"/>
                  <a:gd name="connsiteX16" fmla="*/ 66704 w 240713"/>
                  <a:gd name="connsiteY16" fmla="*/ 37300 h 245395"/>
                  <a:gd name="connsiteX17" fmla="*/ 61472 w 240713"/>
                  <a:gd name="connsiteY17" fmla="*/ 31411 h 245395"/>
                  <a:gd name="connsiteX18" fmla="*/ 55587 w 240713"/>
                  <a:gd name="connsiteY18" fmla="*/ 8507 h 245395"/>
                  <a:gd name="connsiteX19" fmla="*/ 37275 w 240713"/>
                  <a:gd name="connsiteY19" fmla="*/ 28139 h 245395"/>
                  <a:gd name="connsiteX20" fmla="*/ 41199 w 240713"/>
                  <a:gd name="connsiteY20" fmla="*/ 34028 h 245395"/>
                  <a:gd name="connsiteX21" fmla="*/ 47085 w 240713"/>
                  <a:gd name="connsiteY21" fmla="*/ 43844 h 245395"/>
                  <a:gd name="connsiteX22" fmla="*/ 47085 w 240713"/>
                  <a:gd name="connsiteY22" fmla="*/ 51042 h 245395"/>
                  <a:gd name="connsiteX23" fmla="*/ 47085 w 240713"/>
                  <a:gd name="connsiteY23" fmla="*/ 53006 h 245395"/>
                  <a:gd name="connsiteX24" fmla="*/ 52971 w 240713"/>
                  <a:gd name="connsiteY24" fmla="*/ 56932 h 245395"/>
                  <a:gd name="connsiteX25" fmla="*/ 63434 w 240713"/>
                  <a:gd name="connsiteY25" fmla="*/ 68057 h 245395"/>
                  <a:gd name="connsiteX26" fmla="*/ 59510 w 240713"/>
                  <a:gd name="connsiteY26" fmla="*/ 78527 h 245395"/>
                  <a:gd name="connsiteX27" fmla="*/ 56894 w 240713"/>
                  <a:gd name="connsiteY27" fmla="*/ 83762 h 245395"/>
                  <a:gd name="connsiteX28" fmla="*/ 59510 w 240713"/>
                  <a:gd name="connsiteY28" fmla="*/ 88343 h 245395"/>
                  <a:gd name="connsiteX29" fmla="*/ 64088 w 240713"/>
                  <a:gd name="connsiteY29" fmla="*/ 105357 h 245395"/>
                  <a:gd name="connsiteX30" fmla="*/ 49047 w 240713"/>
                  <a:gd name="connsiteY30" fmla="*/ 116481 h 245395"/>
                  <a:gd name="connsiteX31" fmla="*/ 39891 w 240713"/>
                  <a:gd name="connsiteY31" fmla="*/ 122371 h 245395"/>
                  <a:gd name="connsiteX32" fmla="*/ 46431 w 240713"/>
                  <a:gd name="connsiteY32" fmla="*/ 142003 h 245395"/>
                  <a:gd name="connsiteX33" fmla="*/ 40545 w 240713"/>
                  <a:gd name="connsiteY33" fmla="*/ 147238 h 245395"/>
                  <a:gd name="connsiteX34" fmla="*/ 39891 w 240713"/>
                  <a:gd name="connsiteY34" fmla="*/ 147238 h 245395"/>
                  <a:gd name="connsiteX35" fmla="*/ 35968 w 240713"/>
                  <a:gd name="connsiteY35" fmla="*/ 160980 h 245395"/>
                  <a:gd name="connsiteX36" fmla="*/ 30082 w 240713"/>
                  <a:gd name="connsiteY36" fmla="*/ 162943 h 245395"/>
                  <a:gd name="connsiteX37" fmla="*/ 26158 w 240713"/>
                  <a:gd name="connsiteY37" fmla="*/ 173413 h 245395"/>
                  <a:gd name="connsiteX38" fmla="*/ 24850 w 240713"/>
                  <a:gd name="connsiteY38" fmla="*/ 173413 h 245395"/>
                  <a:gd name="connsiteX39" fmla="*/ 22889 w 240713"/>
                  <a:gd name="connsiteY39" fmla="*/ 175376 h 245395"/>
                  <a:gd name="connsiteX40" fmla="*/ 25504 w 240713"/>
                  <a:gd name="connsiteY40" fmla="*/ 177994 h 245395"/>
                  <a:gd name="connsiteX41" fmla="*/ 33352 w 240713"/>
                  <a:gd name="connsiteY41" fmla="*/ 193699 h 245395"/>
                  <a:gd name="connsiteX42" fmla="*/ 30736 w 240713"/>
                  <a:gd name="connsiteY42" fmla="*/ 196971 h 245395"/>
                  <a:gd name="connsiteX43" fmla="*/ 34006 w 240713"/>
                  <a:gd name="connsiteY43" fmla="*/ 210059 h 245395"/>
                  <a:gd name="connsiteX44" fmla="*/ 28120 w 240713"/>
                  <a:gd name="connsiteY44" fmla="*/ 214640 h 245395"/>
                  <a:gd name="connsiteX45" fmla="*/ 15695 w 240713"/>
                  <a:gd name="connsiteY45" fmla="*/ 214640 h 245395"/>
                  <a:gd name="connsiteX46" fmla="*/ 3924 w 240713"/>
                  <a:gd name="connsiteY46" fmla="*/ 214640 h 245395"/>
                  <a:gd name="connsiteX47" fmla="*/ 0 w 240713"/>
                  <a:gd name="connsiteY47" fmla="*/ 217257 h 245395"/>
                  <a:gd name="connsiteX48" fmla="*/ 0 w 240713"/>
                  <a:gd name="connsiteY48" fmla="*/ 221184 h 245395"/>
                  <a:gd name="connsiteX49" fmla="*/ 6540 w 240713"/>
                  <a:gd name="connsiteY49" fmla="*/ 225764 h 245395"/>
                  <a:gd name="connsiteX50" fmla="*/ 6540 w 240713"/>
                  <a:gd name="connsiteY50" fmla="*/ 227073 h 245395"/>
                  <a:gd name="connsiteX51" fmla="*/ 11771 w 240713"/>
                  <a:gd name="connsiteY51" fmla="*/ 234926 h 245395"/>
                  <a:gd name="connsiteX52" fmla="*/ 19619 w 240713"/>
                  <a:gd name="connsiteY52" fmla="*/ 240815 h 245395"/>
                  <a:gd name="connsiteX53" fmla="*/ 24850 w 240713"/>
                  <a:gd name="connsiteY53" fmla="*/ 240815 h 245395"/>
                  <a:gd name="connsiteX54" fmla="*/ 35968 w 240713"/>
                  <a:gd name="connsiteY54" fmla="*/ 241470 h 245395"/>
                  <a:gd name="connsiteX55" fmla="*/ 45777 w 240713"/>
                  <a:gd name="connsiteY55" fmla="*/ 245396 h 245395"/>
                  <a:gd name="connsiteX56" fmla="*/ 45777 w 240713"/>
                  <a:gd name="connsiteY56" fmla="*/ 245396 h 245395"/>
                  <a:gd name="connsiteX57" fmla="*/ 58202 w 240713"/>
                  <a:gd name="connsiteY57" fmla="*/ 244087 h 245395"/>
                  <a:gd name="connsiteX58" fmla="*/ 61472 w 240713"/>
                  <a:gd name="connsiteY58" fmla="*/ 244742 h 245395"/>
                  <a:gd name="connsiteX59" fmla="*/ 66704 w 240713"/>
                  <a:gd name="connsiteY59" fmla="*/ 241470 h 245395"/>
                  <a:gd name="connsiteX60" fmla="*/ 64088 w 240713"/>
                  <a:gd name="connsiteY60" fmla="*/ 227727 h 245395"/>
                  <a:gd name="connsiteX61" fmla="*/ 70628 w 240713"/>
                  <a:gd name="connsiteY61" fmla="*/ 221184 h 245395"/>
                  <a:gd name="connsiteX62" fmla="*/ 81091 w 240713"/>
                  <a:gd name="connsiteY62" fmla="*/ 223801 h 245395"/>
                  <a:gd name="connsiteX63" fmla="*/ 86977 w 240713"/>
                  <a:gd name="connsiteY63" fmla="*/ 225764 h 245395"/>
                  <a:gd name="connsiteX64" fmla="*/ 88939 w 240713"/>
                  <a:gd name="connsiteY64" fmla="*/ 222492 h 245395"/>
                  <a:gd name="connsiteX65" fmla="*/ 96132 w 240713"/>
                  <a:gd name="connsiteY65" fmla="*/ 211368 h 245395"/>
                  <a:gd name="connsiteX66" fmla="*/ 109865 w 240713"/>
                  <a:gd name="connsiteY66" fmla="*/ 197626 h 245395"/>
                  <a:gd name="connsiteX67" fmla="*/ 120329 w 240713"/>
                  <a:gd name="connsiteY67" fmla="*/ 189773 h 245395"/>
                  <a:gd name="connsiteX68" fmla="*/ 124253 w 240713"/>
                  <a:gd name="connsiteY68" fmla="*/ 187156 h 245395"/>
                  <a:gd name="connsiteX69" fmla="*/ 146487 w 240713"/>
                  <a:gd name="connsiteY69" fmla="*/ 179957 h 245395"/>
                  <a:gd name="connsiteX70" fmla="*/ 150411 w 240713"/>
                  <a:gd name="connsiteY70" fmla="*/ 179957 h 245395"/>
                  <a:gd name="connsiteX71" fmla="*/ 170030 w 240713"/>
                  <a:gd name="connsiteY71" fmla="*/ 183229 h 245395"/>
                  <a:gd name="connsiteX72" fmla="*/ 171992 w 240713"/>
                  <a:gd name="connsiteY72" fmla="*/ 184538 h 245395"/>
                  <a:gd name="connsiteX73" fmla="*/ 187686 w 240713"/>
                  <a:gd name="connsiteY73" fmla="*/ 198935 h 245395"/>
                  <a:gd name="connsiteX74" fmla="*/ 191610 w 240713"/>
                  <a:gd name="connsiteY74" fmla="*/ 204170 h 245395"/>
                  <a:gd name="connsiteX75" fmla="*/ 189649 w 240713"/>
                  <a:gd name="connsiteY75" fmla="*/ 191736 h 245395"/>
                  <a:gd name="connsiteX76" fmla="*/ 181801 w 240713"/>
                  <a:gd name="connsiteY76" fmla="*/ 171450 h 245395"/>
                  <a:gd name="connsiteX77" fmla="*/ 168722 w 240713"/>
                  <a:gd name="connsiteY77" fmla="*/ 176685 h 245395"/>
                  <a:gd name="connsiteX78" fmla="*/ 163490 w 240713"/>
                  <a:gd name="connsiteY78" fmla="*/ 170796 h 245395"/>
                  <a:gd name="connsiteX79" fmla="*/ 169376 w 240713"/>
                  <a:gd name="connsiteY79" fmla="*/ 153127 h 245395"/>
                  <a:gd name="connsiteX80" fmla="*/ 160220 w 240713"/>
                  <a:gd name="connsiteY80" fmla="*/ 159671 h 245395"/>
                  <a:gd name="connsiteX81" fmla="*/ 153027 w 240713"/>
                  <a:gd name="connsiteY81" fmla="*/ 143311 h 245395"/>
                  <a:gd name="connsiteX82" fmla="*/ 154335 w 240713"/>
                  <a:gd name="connsiteY82" fmla="*/ 130878 h 245395"/>
                  <a:gd name="connsiteX83" fmla="*/ 149757 w 240713"/>
                  <a:gd name="connsiteY83" fmla="*/ 123025 h 245395"/>
                  <a:gd name="connsiteX84" fmla="*/ 149757 w 240713"/>
                  <a:gd name="connsiteY84" fmla="*/ 109937 h 245395"/>
                  <a:gd name="connsiteX85" fmla="*/ 160220 w 240713"/>
                  <a:gd name="connsiteY85" fmla="*/ 128915 h 245395"/>
                  <a:gd name="connsiteX86" fmla="*/ 175915 w 240713"/>
                  <a:gd name="connsiteY86" fmla="*/ 141348 h 245395"/>
                  <a:gd name="connsiteX87" fmla="*/ 196842 w 240713"/>
                  <a:gd name="connsiteY87" fmla="*/ 115173 h 245395"/>
                  <a:gd name="connsiteX88" fmla="*/ 205998 w 240713"/>
                  <a:gd name="connsiteY88" fmla="*/ 97504 h 245395"/>
                  <a:gd name="connsiteX89" fmla="*/ 207305 w 240713"/>
                  <a:gd name="connsiteY89" fmla="*/ 83108 h 245395"/>
                  <a:gd name="connsiteX90" fmla="*/ 213845 w 240713"/>
                  <a:gd name="connsiteY90" fmla="*/ 89651 h 245395"/>
                  <a:gd name="connsiteX91" fmla="*/ 224308 w 240713"/>
                  <a:gd name="connsiteY91" fmla="*/ 76564 h 245395"/>
                  <a:gd name="connsiteX92" fmla="*/ 228232 w 240713"/>
                  <a:gd name="connsiteY92" fmla="*/ 60858 h 245395"/>
                  <a:gd name="connsiteX93" fmla="*/ 234118 w 240713"/>
                  <a:gd name="connsiteY93" fmla="*/ 46462 h 245395"/>
                  <a:gd name="connsiteX94" fmla="*/ 240658 w 240713"/>
                  <a:gd name="connsiteY94" fmla="*/ 30756 h 245395"/>
                  <a:gd name="connsiteX95" fmla="*/ 228886 w 240713"/>
                  <a:gd name="connsiteY95" fmla="*/ 30756 h 245395"/>
                  <a:gd name="connsiteX96" fmla="*/ 225616 w 240713"/>
                  <a:gd name="connsiteY96" fmla="*/ 26830 h 245395"/>
                  <a:gd name="connsiteX97" fmla="*/ 213845 w 240713"/>
                  <a:gd name="connsiteY97" fmla="*/ 16360 h 245395"/>
                  <a:gd name="connsiteX98" fmla="*/ 194226 w 240713"/>
                  <a:gd name="connsiteY98" fmla="*/ 14397 h 245395"/>
                  <a:gd name="connsiteX99" fmla="*/ 182455 w 240713"/>
                  <a:gd name="connsiteY99" fmla="*/ 0 h 245395"/>
                  <a:gd name="connsiteX100" fmla="*/ 168722 w 240713"/>
                  <a:gd name="connsiteY100" fmla="*/ 3927 h 245395"/>
                  <a:gd name="connsiteX101" fmla="*/ 164144 w 240713"/>
                  <a:gd name="connsiteY101" fmla="*/ 4581 h 24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40713" h="245395">
                    <a:moveTo>
                      <a:pt x="162182" y="6544"/>
                    </a:moveTo>
                    <a:cubicBezTo>
                      <a:pt x="162182" y="6544"/>
                      <a:pt x="162182" y="7853"/>
                      <a:pt x="161528" y="8507"/>
                    </a:cubicBezTo>
                    <a:cubicBezTo>
                      <a:pt x="160220" y="12434"/>
                      <a:pt x="158258" y="17014"/>
                      <a:pt x="153681" y="18977"/>
                    </a:cubicBezTo>
                    <a:cubicBezTo>
                      <a:pt x="151719" y="19632"/>
                      <a:pt x="149103" y="19632"/>
                      <a:pt x="147141" y="18977"/>
                    </a:cubicBezTo>
                    <a:cubicBezTo>
                      <a:pt x="143871" y="17014"/>
                      <a:pt x="141255" y="13742"/>
                      <a:pt x="139294" y="11125"/>
                    </a:cubicBezTo>
                    <a:cubicBezTo>
                      <a:pt x="137986" y="9816"/>
                      <a:pt x="137332" y="7853"/>
                      <a:pt x="136024" y="7199"/>
                    </a:cubicBezTo>
                    <a:lnTo>
                      <a:pt x="134062" y="5235"/>
                    </a:lnTo>
                    <a:cubicBezTo>
                      <a:pt x="132754" y="7853"/>
                      <a:pt x="131446" y="9162"/>
                      <a:pt x="128830" y="9816"/>
                    </a:cubicBezTo>
                    <a:cubicBezTo>
                      <a:pt x="128830" y="13742"/>
                      <a:pt x="128830" y="18323"/>
                      <a:pt x="125560" y="20941"/>
                    </a:cubicBezTo>
                    <a:cubicBezTo>
                      <a:pt x="123598" y="23558"/>
                      <a:pt x="120329" y="24212"/>
                      <a:pt x="117059" y="23558"/>
                    </a:cubicBezTo>
                    <a:cubicBezTo>
                      <a:pt x="112481" y="22249"/>
                      <a:pt x="109865" y="18977"/>
                      <a:pt x="108557" y="16360"/>
                    </a:cubicBezTo>
                    <a:cubicBezTo>
                      <a:pt x="104634" y="16360"/>
                      <a:pt x="100056" y="17014"/>
                      <a:pt x="96786" y="15051"/>
                    </a:cubicBezTo>
                    <a:cubicBezTo>
                      <a:pt x="96786" y="17014"/>
                      <a:pt x="96132" y="18977"/>
                      <a:pt x="94170" y="20286"/>
                    </a:cubicBezTo>
                    <a:cubicBezTo>
                      <a:pt x="92208" y="22249"/>
                      <a:pt x="89592" y="22904"/>
                      <a:pt x="86323" y="22249"/>
                    </a:cubicBezTo>
                    <a:cubicBezTo>
                      <a:pt x="85669" y="22249"/>
                      <a:pt x="85015" y="22249"/>
                      <a:pt x="84361" y="21595"/>
                    </a:cubicBezTo>
                    <a:cubicBezTo>
                      <a:pt x="84361" y="24212"/>
                      <a:pt x="84361" y="26176"/>
                      <a:pt x="82399" y="27484"/>
                    </a:cubicBezTo>
                    <a:cubicBezTo>
                      <a:pt x="76513" y="34028"/>
                      <a:pt x="72589" y="38609"/>
                      <a:pt x="66704" y="37300"/>
                    </a:cubicBezTo>
                    <a:cubicBezTo>
                      <a:pt x="64088" y="36646"/>
                      <a:pt x="62126" y="34028"/>
                      <a:pt x="61472" y="31411"/>
                    </a:cubicBezTo>
                    <a:cubicBezTo>
                      <a:pt x="60818" y="27484"/>
                      <a:pt x="58202" y="15706"/>
                      <a:pt x="55587" y="8507"/>
                    </a:cubicBezTo>
                    <a:cubicBezTo>
                      <a:pt x="49047" y="13742"/>
                      <a:pt x="39238" y="23558"/>
                      <a:pt x="37275" y="28139"/>
                    </a:cubicBezTo>
                    <a:cubicBezTo>
                      <a:pt x="37930" y="30102"/>
                      <a:pt x="39891" y="32065"/>
                      <a:pt x="41199" y="34028"/>
                    </a:cubicBezTo>
                    <a:cubicBezTo>
                      <a:pt x="43815" y="36646"/>
                      <a:pt x="46431" y="39918"/>
                      <a:pt x="47085" y="43844"/>
                    </a:cubicBezTo>
                    <a:cubicBezTo>
                      <a:pt x="47085" y="46462"/>
                      <a:pt x="47085" y="49079"/>
                      <a:pt x="47085" y="51042"/>
                    </a:cubicBezTo>
                    <a:cubicBezTo>
                      <a:pt x="47085" y="51697"/>
                      <a:pt x="47085" y="53006"/>
                      <a:pt x="47085" y="53006"/>
                    </a:cubicBezTo>
                    <a:cubicBezTo>
                      <a:pt x="47739" y="54314"/>
                      <a:pt x="51009" y="55623"/>
                      <a:pt x="52971" y="56932"/>
                    </a:cubicBezTo>
                    <a:cubicBezTo>
                      <a:pt x="58202" y="59550"/>
                      <a:pt x="63434" y="62822"/>
                      <a:pt x="63434" y="68057"/>
                    </a:cubicBezTo>
                    <a:cubicBezTo>
                      <a:pt x="63434" y="71983"/>
                      <a:pt x="62126" y="75255"/>
                      <a:pt x="59510" y="78527"/>
                    </a:cubicBezTo>
                    <a:cubicBezTo>
                      <a:pt x="58856" y="79836"/>
                      <a:pt x="56894" y="82453"/>
                      <a:pt x="56894" y="83762"/>
                    </a:cubicBezTo>
                    <a:cubicBezTo>
                      <a:pt x="56894" y="85071"/>
                      <a:pt x="58856" y="87034"/>
                      <a:pt x="59510" y="88343"/>
                    </a:cubicBezTo>
                    <a:cubicBezTo>
                      <a:pt x="63434" y="94232"/>
                      <a:pt x="66704" y="99467"/>
                      <a:pt x="64088" y="105357"/>
                    </a:cubicBezTo>
                    <a:cubicBezTo>
                      <a:pt x="62780" y="107974"/>
                      <a:pt x="59510" y="109937"/>
                      <a:pt x="49047" y="116481"/>
                    </a:cubicBezTo>
                    <a:cubicBezTo>
                      <a:pt x="46431" y="117790"/>
                      <a:pt x="42507" y="120408"/>
                      <a:pt x="39891" y="122371"/>
                    </a:cubicBezTo>
                    <a:cubicBezTo>
                      <a:pt x="45777" y="131532"/>
                      <a:pt x="49047" y="137422"/>
                      <a:pt x="46431" y="142003"/>
                    </a:cubicBezTo>
                    <a:cubicBezTo>
                      <a:pt x="45123" y="144620"/>
                      <a:pt x="42507" y="145929"/>
                      <a:pt x="40545" y="147238"/>
                    </a:cubicBezTo>
                    <a:cubicBezTo>
                      <a:pt x="40545" y="147238"/>
                      <a:pt x="40545" y="147238"/>
                      <a:pt x="39891" y="147238"/>
                    </a:cubicBezTo>
                    <a:cubicBezTo>
                      <a:pt x="40545" y="150510"/>
                      <a:pt x="42507" y="157053"/>
                      <a:pt x="35968" y="160980"/>
                    </a:cubicBezTo>
                    <a:cubicBezTo>
                      <a:pt x="34006" y="162288"/>
                      <a:pt x="32044" y="162288"/>
                      <a:pt x="30082" y="162943"/>
                    </a:cubicBezTo>
                    <a:cubicBezTo>
                      <a:pt x="30082" y="166215"/>
                      <a:pt x="30082" y="170796"/>
                      <a:pt x="26158" y="173413"/>
                    </a:cubicBezTo>
                    <a:lnTo>
                      <a:pt x="24850" y="173413"/>
                    </a:lnTo>
                    <a:cubicBezTo>
                      <a:pt x="24850" y="174722"/>
                      <a:pt x="23542" y="174722"/>
                      <a:pt x="22889" y="175376"/>
                    </a:cubicBezTo>
                    <a:cubicBezTo>
                      <a:pt x="23542" y="176031"/>
                      <a:pt x="24850" y="177340"/>
                      <a:pt x="25504" y="177994"/>
                    </a:cubicBezTo>
                    <a:cubicBezTo>
                      <a:pt x="31390" y="183884"/>
                      <a:pt x="35968" y="188464"/>
                      <a:pt x="33352" y="193699"/>
                    </a:cubicBezTo>
                    <a:cubicBezTo>
                      <a:pt x="32698" y="195008"/>
                      <a:pt x="32044" y="196317"/>
                      <a:pt x="30736" y="196971"/>
                    </a:cubicBezTo>
                    <a:cubicBezTo>
                      <a:pt x="33352" y="200898"/>
                      <a:pt x="35968" y="205478"/>
                      <a:pt x="34006" y="210059"/>
                    </a:cubicBezTo>
                    <a:cubicBezTo>
                      <a:pt x="32698" y="212677"/>
                      <a:pt x="30736" y="213985"/>
                      <a:pt x="28120" y="214640"/>
                    </a:cubicBezTo>
                    <a:cubicBezTo>
                      <a:pt x="26158" y="214640"/>
                      <a:pt x="22234" y="214640"/>
                      <a:pt x="15695" y="214640"/>
                    </a:cubicBezTo>
                    <a:cubicBezTo>
                      <a:pt x="11771" y="214640"/>
                      <a:pt x="5885" y="214640"/>
                      <a:pt x="3924" y="214640"/>
                    </a:cubicBezTo>
                    <a:cubicBezTo>
                      <a:pt x="1962" y="215948"/>
                      <a:pt x="654" y="216603"/>
                      <a:pt x="0" y="217257"/>
                    </a:cubicBezTo>
                    <a:cubicBezTo>
                      <a:pt x="0" y="217912"/>
                      <a:pt x="0" y="219220"/>
                      <a:pt x="0" y="221184"/>
                    </a:cubicBezTo>
                    <a:cubicBezTo>
                      <a:pt x="2616" y="221838"/>
                      <a:pt x="5232" y="223147"/>
                      <a:pt x="6540" y="225764"/>
                    </a:cubicBezTo>
                    <a:lnTo>
                      <a:pt x="6540" y="227073"/>
                    </a:lnTo>
                    <a:cubicBezTo>
                      <a:pt x="7847" y="229036"/>
                      <a:pt x="11117" y="233617"/>
                      <a:pt x="11771" y="234926"/>
                    </a:cubicBezTo>
                    <a:cubicBezTo>
                      <a:pt x="13079" y="236889"/>
                      <a:pt x="17657" y="240815"/>
                      <a:pt x="19619" y="240815"/>
                    </a:cubicBezTo>
                    <a:cubicBezTo>
                      <a:pt x="20926" y="240815"/>
                      <a:pt x="22889" y="240815"/>
                      <a:pt x="24850" y="240815"/>
                    </a:cubicBezTo>
                    <a:cubicBezTo>
                      <a:pt x="29428" y="240815"/>
                      <a:pt x="32698" y="240815"/>
                      <a:pt x="35968" y="241470"/>
                    </a:cubicBezTo>
                    <a:cubicBezTo>
                      <a:pt x="37930" y="242779"/>
                      <a:pt x="43161" y="244742"/>
                      <a:pt x="45777" y="245396"/>
                    </a:cubicBezTo>
                    <a:cubicBezTo>
                      <a:pt x="45777" y="245396"/>
                      <a:pt x="45777" y="245396"/>
                      <a:pt x="45777" y="245396"/>
                    </a:cubicBezTo>
                    <a:cubicBezTo>
                      <a:pt x="49047" y="243433"/>
                      <a:pt x="54279" y="240815"/>
                      <a:pt x="58202" y="244087"/>
                    </a:cubicBezTo>
                    <a:cubicBezTo>
                      <a:pt x="58202" y="244087"/>
                      <a:pt x="60164" y="244087"/>
                      <a:pt x="61472" y="244742"/>
                    </a:cubicBezTo>
                    <a:cubicBezTo>
                      <a:pt x="62780" y="243433"/>
                      <a:pt x="64742" y="242124"/>
                      <a:pt x="66704" y="241470"/>
                    </a:cubicBezTo>
                    <a:cubicBezTo>
                      <a:pt x="64742" y="236889"/>
                      <a:pt x="63434" y="230999"/>
                      <a:pt x="64088" y="227727"/>
                    </a:cubicBezTo>
                    <a:cubicBezTo>
                      <a:pt x="64742" y="224455"/>
                      <a:pt x="67358" y="221838"/>
                      <a:pt x="70628" y="221184"/>
                    </a:cubicBezTo>
                    <a:cubicBezTo>
                      <a:pt x="73243" y="221184"/>
                      <a:pt x="75859" y="221184"/>
                      <a:pt x="81091" y="223801"/>
                    </a:cubicBezTo>
                    <a:cubicBezTo>
                      <a:pt x="82399" y="223801"/>
                      <a:pt x="85015" y="225110"/>
                      <a:pt x="86977" y="225764"/>
                    </a:cubicBezTo>
                    <a:cubicBezTo>
                      <a:pt x="86977" y="224455"/>
                      <a:pt x="88285" y="223801"/>
                      <a:pt x="88939" y="222492"/>
                    </a:cubicBezTo>
                    <a:cubicBezTo>
                      <a:pt x="92862" y="215948"/>
                      <a:pt x="94824" y="213331"/>
                      <a:pt x="96132" y="211368"/>
                    </a:cubicBezTo>
                    <a:cubicBezTo>
                      <a:pt x="100056" y="208096"/>
                      <a:pt x="108557" y="199589"/>
                      <a:pt x="109865" y="197626"/>
                    </a:cubicBezTo>
                    <a:cubicBezTo>
                      <a:pt x="111827" y="195008"/>
                      <a:pt x="115097" y="192391"/>
                      <a:pt x="120329" y="189773"/>
                    </a:cubicBezTo>
                    <a:cubicBezTo>
                      <a:pt x="121637" y="189119"/>
                      <a:pt x="123598" y="187810"/>
                      <a:pt x="124253" y="187156"/>
                    </a:cubicBezTo>
                    <a:cubicBezTo>
                      <a:pt x="128176" y="183884"/>
                      <a:pt x="139947" y="179957"/>
                      <a:pt x="146487" y="179957"/>
                    </a:cubicBezTo>
                    <a:cubicBezTo>
                      <a:pt x="147795" y="179957"/>
                      <a:pt x="149103" y="179957"/>
                      <a:pt x="150411" y="179957"/>
                    </a:cubicBezTo>
                    <a:cubicBezTo>
                      <a:pt x="156951" y="179957"/>
                      <a:pt x="164144" y="179957"/>
                      <a:pt x="170030" y="183229"/>
                    </a:cubicBezTo>
                    <a:lnTo>
                      <a:pt x="171992" y="184538"/>
                    </a:lnTo>
                    <a:cubicBezTo>
                      <a:pt x="181801" y="191736"/>
                      <a:pt x="186379" y="195008"/>
                      <a:pt x="187686" y="198935"/>
                    </a:cubicBezTo>
                    <a:cubicBezTo>
                      <a:pt x="187686" y="200243"/>
                      <a:pt x="190302" y="202206"/>
                      <a:pt x="191610" y="204170"/>
                    </a:cubicBezTo>
                    <a:cubicBezTo>
                      <a:pt x="191610" y="200243"/>
                      <a:pt x="190302" y="195663"/>
                      <a:pt x="189649" y="191736"/>
                    </a:cubicBezTo>
                    <a:cubicBezTo>
                      <a:pt x="188341" y="185192"/>
                      <a:pt x="183763" y="173413"/>
                      <a:pt x="181801" y="171450"/>
                    </a:cubicBezTo>
                    <a:cubicBezTo>
                      <a:pt x="179839" y="169487"/>
                      <a:pt x="171337" y="175376"/>
                      <a:pt x="168722" y="176685"/>
                    </a:cubicBezTo>
                    <a:cubicBezTo>
                      <a:pt x="166106" y="177994"/>
                      <a:pt x="164144" y="174068"/>
                      <a:pt x="163490" y="170796"/>
                    </a:cubicBezTo>
                    <a:cubicBezTo>
                      <a:pt x="162836" y="167524"/>
                      <a:pt x="170030" y="155745"/>
                      <a:pt x="169376" y="153127"/>
                    </a:cubicBezTo>
                    <a:cubicBezTo>
                      <a:pt x="169376" y="150510"/>
                      <a:pt x="161528" y="160980"/>
                      <a:pt x="160220" y="159671"/>
                    </a:cubicBezTo>
                    <a:cubicBezTo>
                      <a:pt x="158912" y="159017"/>
                      <a:pt x="153681" y="145275"/>
                      <a:pt x="153027" y="143311"/>
                    </a:cubicBezTo>
                    <a:cubicBezTo>
                      <a:pt x="151719" y="140694"/>
                      <a:pt x="153027" y="132187"/>
                      <a:pt x="154335" y="130878"/>
                    </a:cubicBezTo>
                    <a:cubicBezTo>
                      <a:pt x="154335" y="129569"/>
                      <a:pt x="150411" y="124334"/>
                      <a:pt x="149757" y="123025"/>
                    </a:cubicBezTo>
                    <a:cubicBezTo>
                      <a:pt x="149103" y="121717"/>
                      <a:pt x="148449" y="112555"/>
                      <a:pt x="149757" y="109937"/>
                    </a:cubicBezTo>
                    <a:cubicBezTo>
                      <a:pt x="151065" y="107320"/>
                      <a:pt x="160874" y="126297"/>
                      <a:pt x="160220" y="128915"/>
                    </a:cubicBezTo>
                    <a:cubicBezTo>
                      <a:pt x="160220" y="131532"/>
                      <a:pt x="174607" y="140694"/>
                      <a:pt x="175915" y="141348"/>
                    </a:cubicBezTo>
                    <a:cubicBezTo>
                      <a:pt x="177223" y="142657"/>
                      <a:pt x="193572" y="119753"/>
                      <a:pt x="196842" y="115173"/>
                    </a:cubicBezTo>
                    <a:cubicBezTo>
                      <a:pt x="200112" y="110592"/>
                      <a:pt x="204690" y="100121"/>
                      <a:pt x="205998" y="97504"/>
                    </a:cubicBezTo>
                    <a:cubicBezTo>
                      <a:pt x="206651" y="94886"/>
                      <a:pt x="207305" y="85725"/>
                      <a:pt x="207305" y="83108"/>
                    </a:cubicBezTo>
                    <a:cubicBezTo>
                      <a:pt x="207305" y="80490"/>
                      <a:pt x="211883" y="89651"/>
                      <a:pt x="213845" y="89651"/>
                    </a:cubicBezTo>
                    <a:cubicBezTo>
                      <a:pt x="215807" y="89651"/>
                      <a:pt x="222347" y="79836"/>
                      <a:pt x="224308" y="76564"/>
                    </a:cubicBezTo>
                    <a:cubicBezTo>
                      <a:pt x="226270" y="73292"/>
                      <a:pt x="225616" y="67402"/>
                      <a:pt x="228232" y="60858"/>
                    </a:cubicBezTo>
                    <a:cubicBezTo>
                      <a:pt x="230848" y="54314"/>
                      <a:pt x="232810" y="49079"/>
                      <a:pt x="234118" y="46462"/>
                    </a:cubicBezTo>
                    <a:cubicBezTo>
                      <a:pt x="236080" y="42535"/>
                      <a:pt x="241311" y="33374"/>
                      <a:pt x="240658" y="30756"/>
                    </a:cubicBezTo>
                    <a:cubicBezTo>
                      <a:pt x="239350" y="28139"/>
                      <a:pt x="232156" y="32719"/>
                      <a:pt x="228886" y="30756"/>
                    </a:cubicBezTo>
                    <a:cubicBezTo>
                      <a:pt x="225616" y="28139"/>
                      <a:pt x="228886" y="30756"/>
                      <a:pt x="225616" y="26830"/>
                    </a:cubicBezTo>
                    <a:cubicBezTo>
                      <a:pt x="222347" y="22904"/>
                      <a:pt x="215807" y="17669"/>
                      <a:pt x="213845" y="16360"/>
                    </a:cubicBezTo>
                    <a:cubicBezTo>
                      <a:pt x="211883" y="15051"/>
                      <a:pt x="198150" y="16360"/>
                      <a:pt x="194226" y="14397"/>
                    </a:cubicBezTo>
                    <a:cubicBezTo>
                      <a:pt x="190302" y="11779"/>
                      <a:pt x="183109" y="5235"/>
                      <a:pt x="182455" y="0"/>
                    </a:cubicBezTo>
                    <a:cubicBezTo>
                      <a:pt x="179839" y="1963"/>
                      <a:pt x="175261" y="2618"/>
                      <a:pt x="168722" y="3927"/>
                    </a:cubicBezTo>
                    <a:cubicBezTo>
                      <a:pt x="167414" y="3927"/>
                      <a:pt x="165452" y="3927"/>
                      <a:pt x="164144" y="45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2DF21E63-9D88-A7EF-6FB8-B07A58888592}"/>
                  </a:ext>
                </a:extLst>
              </p:cNvPr>
              <p:cNvSpPr/>
              <p:nvPr/>
            </p:nvSpPr>
            <p:spPr>
              <a:xfrm>
                <a:off x="3583574" y="3095012"/>
                <a:ext cx="2088096" cy="1390066"/>
              </a:xfrm>
              <a:custGeom>
                <a:avLst/>
                <a:gdLst>
                  <a:gd name="connsiteX0" fmla="*/ 1869674 w 2088096"/>
                  <a:gd name="connsiteY0" fmla="*/ 1111153 h 1390066"/>
                  <a:gd name="connsiteX1" fmla="*/ 1875560 w 2088096"/>
                  <a:gd name="connsiteY1" fmla="*/ 1090213 h 1390066"/>
                  <a:gd name="connsiteX2" fmla="*/ 1846131 w 2088096"/>
                  <a:gd name="connsiteY2" fmla="*/ 1086287 h 1390066"/>
                  <a:gd name="connsiteX3" fmla="*/ 1815395 w 2088096"/>
                  <a:gd name="connsiteY3" fmla="*/ 1110499 h 1390066"/>
                  <a:gd name="connsiteX4" fmla="*/ 1793814 w 2088096"/>
                  <a:gd name="connsiteY4" fmla="*/ 1119006 h 1390066"/>
                  <a:gd name="connsiteX5" fmla="*/ 1776812 w 2088096"/>
                  <a:gd name="connsiteY5" fmla="*/ 1128167 h 1390066"/>
                  <a:gd name="connsiteX6" fmla="*/ 1759155 w 2088096"/>
                  <a:gd name="connsiteY6" fmla="*/ 1149762 h 1390066"/>
                  <a:gd name="connsiteX7" fmla="*/ 1742152 w 2088096"/>
                  <a:gd name="connsiteY7" fmla="*/ 1162196 h 1390066"/>
                  <a:gd name="connsiteX8" fmla="*/ 1708800 w 2088096"/>
                  <a:gd name="connsiteY8" fmla="*/ 1159578 h 1390066"/>
                  <a:gd name="connsiteX9" fmla="*/ 1690489 w 2088096"/>
                  <a:gd name="connsiteY9" fmla="*/ 1149108 h 1390066"/>
                  <a:gd name="connsiteX10" fmla="*/ 1696375 w 2088096"/>
                  <a:gd name="connsiteY10" fmla="*/ 1116388 h 1390066"/>
                  <a:gd name="connsiteX11" fmla="*/ 1664984 w 2088096"/>
                  <a:gd name="connsiteY11" fmla="*/ 1116388 h 1390066"/>
                  <a:gd name="connsiteX12" fmla="*/ 1626401 w 2088096"/>
                  <a:gd name="connsiteY12" fmla="*/ 1112462 h 1390066"/>
                  <a:gd name="connsiteX13" fmla="*/ 1611360 w 2088096"/>
                  <a:gd name="connsiteY13" fmla="*/ 1076471 h 1390066"/>
                  <a:gd name="connsiteX14" fmla="*/ 1628362 w 2088096"/>
                  <a:gd name="connsiteY14" fmla="*/ 1037862 h 1390066"/>
                  <a:gd name="connsiteX15" fmla="*/ 1646019 w 2088096"/>
                  <a:gd name="connsiteY15" fmla="*/ 1030663 h 1390066"/>
                  <a:gd name="connsiteX16" fmla="*/ 1644058 w 2088096"/>
                  <a:gd name="connsiteY16" fmla="*/ 999252 h 1390066"/>
                  <a:gd name="connsiteX17" fmla="*/ 1668254 w 2088096"/>
                  <a:gd name="connsiteY17" fmla="*/ 968496 h 1390066"/>
                  <a:gd name="connsiteX18" fmla="*/ 1710108 w 2088096"/>
                  <a:gd name="connsiteY18" fmla="*/ 918108 h 1390066"/>
                  <a:gd name="connsiteX19" fmla="*/ 1748691 w 2088096"/>
                  <a:gd name="connsiteY19" fmla="*/ 889315 h 1390066"/>
                  <a:gd name="connsiteX20" fmla="*/ 1765040 w 2088096"/>
                  <a:gd name="connsiteY20" fmla="*/ 908947 h 1390066"/>
                  <a:gd name="connsiteX21" fmla="*/ 1793814 w 2088096"/>
                  <a:gd name="connsiteY21" fmla="*/ 848089 h 1390066"/>
                  <a:gd name="connsiteX22" fmla="*/ 1826513 w 2088096"/>
                  <a:gd name="connsiteY22" fmla="*/ 855287 h 1390066"/>
                  <a:gd name="connsiteX23" fmla="*/ 1840900 w 2088096"/>
                  <a:gd name="connsiteY23" fmla="*/ 802936 h 1390066"/>
                  <a:gd name="connsiteX24" fmla="*/ 1876868 w 2088096"/>
                  <a:gd name="connsiteY24" fmla="*/ 782650 h 1390066"/>
                  <a:gd name="connsiteX25" fmla="*/ 1906950 w 2088096"/>
                  <a:gd name="connsiteY25" fmla="*/ 748621 h 1390066"/>
                  <a:gd name="connsiteX26" fmla="*/ 1954689 w 2088096"/>
                  <a:gd name="connsiteY26" fmla="*/ 728335 h 1390066"/>
                  <a:gd name="connsiteX27" fmla="*/ 1948803 w 2088096"/>
                  <a:gd name="connsiteY27" fmla="*/ 704123 h 1390066"/>
                  <a:gd name="connsiteX28" fmla="*/ 1947495 w 2088096"/>
                  <a:gd name="connsiteY28" fmla="*/ 694307 h 1390066"/>
                  <a:gd name="connsiteX29" fmla="*/ 1941610 w 2088096"/>
                  <a:gd name="connsiteY29" fmla="*/ 668132 h 1390066"/>
                  <a:gd name="connsiteX30" fmla="*/ 1941610 w 2088096"/>
                  <a:gd name="connsiteY30" fmla="*/ 665514 h 1390066"/>
                  <a:gd name="connsiteX31" fmla="*/ 1940302 w 2088096"/>
                  <a:gd name="connsiteY31" fmla="*/ 657661 h 1390066"/>
                  <a:gd name="connsiteX32" fmla="*/ 1938994 w 2088096"/>
                  <a:gd name="connsiteY32" fmla="*/ 636721 h 1390066"/>
                  <a:gd name="connsiteX33" fmla="*/ 1948803 w 2088096"/>
                  <a:gd name="connsiteY33" fmla="*/ 619052 h 1390066"/>
                  <a:gd name="connsiteX34" fmla="*/ 1952073 w 2088096"/>
                  <a:gd name="connsiteY34" fmla="*/ 615780 h 1390066"/>
                  <a:gd name="connsiteX35" fmla="*/ 1971692 w 2088096"/>
                  <a:gd name="connsiteY35" fmla="*/ 600075 h 1390066"/>
                  <a:gd name="connsiteX36" fmla="*/ 1974308 w 2088096"/>
                  <a:gd name="connsiteY36" fmla="*/ 598112 h 1390066"/>
                  <a:gd name="connsiteX37" fmla="*/ 1976270 w 2088096"/>
                  <a:gd name="connsiteY37" fmla="*/ 596803 h 1390066"/>
                  <a:gd name="connsiteX38" fmla="*/ 1974962 w 2088096"/>
                  <a:gd name="connsiteY38" fmla="*/ 593531 h 1390066"/>
                  <a:gd name="connsiteX39" fmla="*/ 1973000 w 2088096"/>
                  <a:gd name="connsiteY39" fmla="*/ 584370 h 1390066"/>
                  <a:gd name="connsiteX40" fmla="*/ 1973000 w 2088096"/>
                  <a:gd name="connsiteY40" fmla="*/ 584370 h 1390066"/>
                  <a:gd name="connsiteX41" fmla="*/ 1988041 w 2088096"/>
                  <a:gd name="connsiteY41" fmla="*/ 557540 h 1390066"/>
                  <a:gd name="connsiteX42" fmla="*/ 1993927 w 2088096"/>
                  <a:gd name="connsiteY42" fmla="*/ 555577 h 1390066"/>
                  <a:gd name="connsiteX43" fmla="*/ 2018777 w 2088096"/>
                  <a:gd name="connsiteY43" fmla="*/ 546415 h 1390066"/>
                  <a:gd name="connsiteX44" fmla="*/ 2056707 w 2088096"/>
                  <a:gd name="connsiteY44" fmla="*/ 535945 h 1390066"/>
                  <a:gd name="connsiteX45" fmla="*/ 2088097 w 2088096"/>
                  <a:gd name="connsiteY45" fmla="*/ 530056 h 1390066"/>
                  <a:gd name="connsiteX46" fmla="*/ 2084827 w 2088096"/>
                  <a:gd name="connsiteY46" fmla="*/ 513041 h 1390066"/>
                  <a:gd name="connsiteX47" fmla="*/ 2084827 w 2088096"/>
                  <a:gd name="connsiteY47" fmla="*/ 511078 h 1390066"/>
                  <a:gd name="connsiteX48" fmla="*/ 2080249 w 2088096"/>
                  <a:gd name="connsiteY48" fmla="*/ 508460 h 1390066"/>
                  <a:gd name="connsiteX49" fmla="*/ 2070440 w 2088096"/>
                  <a:gd name="connsiteY49" fmla="*/ 501916 h 1390066"/>
                  <a:gd name="connsiteX50" fmla="*/ 2064554 w 2088096"/>
                  <a:gd name="connsiteY50" fmla="*/ 490792 h 1390066"/>
                  <a:gd name="connsiteX51" fmla="*/ 2078942 w 2088096"/>
                  <a:gd name="connsiteY51" fmla="*/ 482285 h 1390066"/>
                  <a:gd name="connsiteX52" fmla="*/ 2078942 w 2088096"/>
                  <a:gd name="connsiteY52" fmla="*/ 482285 h 1390066"/>
                  <a:gd name="connsiteX53" fmla="*/ 2071094 w 2088096"/>
                  <a:gd name="connsiteY53" fmla="*/ 465271 h 1390066"/>
                  <a:gd name="connsiteX54" fmla="*/ 2068478 w 2088096"/>
                  <a:gd name="connsiteY54" fmla="*/ 454146 h 1390066"/>
                  <a:gd name="connsiteX55" fmla="*/ 2082865 w 2088096"/>
                  <a:gd name="connsiteY55" fmla="*/ 444330 h 1390066"/>
                  <a:gd name="connsiteX56" fmla="*/ 2078942 w 2088096"/>
                  <a:gd name="connsiteY56" fmla="*/ 440404 h 1390066"/>
                  <a:gd name="connsiteX57" fmla="*/ 2054745 w 2088096"/>
                  <a:gd name="connsiteY57" fmla="*/ 418155 h 1390066"/>
                  <a:gd name="connsiteX58" fmla="*/ 2032510 w 2088096"/>
                  <a:gd name="connsiteY58" fmla="*/ 409648 h 1390066"/>
                  <a:gd name="connsiteX59" fmla="*/ 2025317 w 2088096"/>
                  <a:gd name="connsiteY59" fmla="*/ 407685 h 1390066"/>
                  <a:gd name="connsiteX60" fmla="*/ 2014199 w 2088096"/>
                  <a:gd name="connsiteY60" fmla="*/ 366458 h 1390066"/>
                  <a:gd name="connsiteX61" fmla="*/ 2032510 w 2088096"/>
                  <a:gd name="connsiteY61" fmla="*/ 351407 h 1390066"/>
                  <a:gd name="connsiteX62" fmla="*/ 2035126 w 2088096"/>
                  <a:gd name="connsiteY62" fmla="*/ 351407 h 1390066"/>
                  <a:gd name="connsiteX63" fmla="*/ 2039050 w 2088096"/>
                  <a:gd name="connsiteY63" fmla="*/ 348790 h 1390066"/>
                  <a:gd name="connsiteX64" fmla="*/ 2017469 w 2088096"/>
                  <a:gd name="connsiteY64" fmla="*/ 350098 h 1390066"/>
                  <a:gd name="connsiteX65" fmla="*/ 1991965 w 2088096"/>
                  <a:gd name="connsiteY65" fmla="*/ 339628 h 1390066"/>
                  <a:gd name="connsiteX66" fmla="*/ 1990003 w 2088096"/>
                  <a:gd name="connsiteY66" fmla="*/ 331121 h 1390066"/>
                  <a:gd name="connsiteX67" fmla="*/ 2003736 w 2088096"/>
                  <a:gd name="connsiteY67" fmla="*/ 319342 h 1390066"/>
                  <a:gd name="connsiteX68" fmla="*/ 2009622 w 2088096"/>
                  <a:gd name="connsiteY68" fmla="*/ 316070 h 1390066"/>
                  <a:gd name="connsiteX69" fmla="*/ 2018123 w 2088096"/>
                  <a:gd name="connsiteY69" fmla="*/ 305600 h 1390066"/>
                  <a:gd name="connsiteX70" fmla="*/ 2024009 w 2088096"/>
                  <a:gd name="connsiteY70" fmla="*/ 281388 h 1390066"/>
                  <a:gd name="connsiteX71" fmla="*/ 2026625 w 2088096"/>
                  <a:gd name="connsiteY71" fmla="*/ 276807 h 1390066"/>
                  <a:gd name="connsiteX72" fmla="*/ 2027932 w 2088096"/>
                  <a:gd name="connsiteY72" fmla="*/ 272226 h 1390066"/>
                  <a:gd name="connsiteX73" fmla="*/ 2030548 w 2088096"/>
                  <a:gd name="connsiteY73" fmla="*/ 262410 h 1390066"/>
                  <a:gd name="connsiteX74" fmla="*/ 2018777 w 2088096"/>
                  <a:gd name="connsiteY74" fmla="*/ 259138 h 1390066"/>
                  <a:gd name="connsiteX75" fmla="*/ 2002428 w 2088096"/>
                  <a:gd name="connsiteY75" fmla="*/ 253903 h 1390066"/>
                  <a:gd name="connsiteX76" fmla="*/ 1999158 w 2088096"/>
                  <a:gd name="connsiteY76" fmla="*/ 229036 h 1390066"/>
                  <a:gd name="connsiteX77" fmla="*/ 1995889 w 2088096"/>
                  <a:gd name="connsiteY77" fmla="*/ 226419 h 1390066"/>
                  <a:gd name="connsiteX78" fmla="*/ 1984771 w 2088096"/>
                  <a:gd name="connsiteY78" fmla="*/ 233617 h 1390066"/>
                  <a:gd name="connsiteX79" fmla="*/ 1965806 w 2088096"/>
                  <a:gd name="connsiteY79" fmla="*/ 244087 h 1390066"/>
                  <a:gd name="connsiteX80" fmla="*/ 1939648 w 2088096"/>
                  <a:gd name="connsiteY80" fmla="*/ 236889 h 1390066"/>
                  <a:gd name="connsiteX81" fmla="*/ 1937032 w 2088096"/>
                  <a:gd name="connsiteY81" fmla="*/ 232308 h 1390066"/>
                  <a:gd name="connsiteX82" fmla="*/ 1929838 w 2088096"/>
                  <a:gd name="connsiteY82" fmla="*/ 223147 h 1390066"/>
                  <a:gd name="connsiteX83" fmla="*/ 1922645 w 2088096"/>
                  <a:gd name="connsiteY83" fmla="*/ 226419 h 1390066"/>
                  <a:gd name="connsiteX84" fmla="*/ 1904988 w 2088096"/>
                  <a:gd name="connsiteY84" fmla="*/ 234272 h 1390066"/>
                  <a:gd name="connsiteX85" fmla="*/ 1882753 w 2088096"/>
                  <a:gd name="connsiteY85" fmla="*/ 225765 h 1390066"/>
                  <a:gd name="connsiteX86" fmla="*/ 1876868 w 2088096"/>
                  <a:gd name="connsiteY86" fmla="*/ 221838 h 1390066"/>
                  <a:gd name="connsiteX87" fmla="*/ 1872290 w 2088096"/>
                  <a:gd name="connsiteY87" fmla="*/ 228382 h 1390066"/>
                  <a:gd name="connsiteX88" fmla="*/ 1859211 w 2088096"/>
                  <a:gd name="connsiteY88" fmla="*/ 241470 h 1390066"/>
                  <a:gd name="connsiteX89" fmla="*/ 1837630 w 2088096"/>
                  <a:gd name="connsiteY89" fmla="*/ 233617 h 1390066"/>
                  <a:gd name="connsiteX90" fmla="*/ 1835668 w 2088096"/>
                  <a:gd name="connsiteY90" fmla="*/ 231654 h 1390066"/>
                  <a:gd name="connsiteX91" fmla="*/ 1828474 w 2088096"/>
                  <a:gd name="connsiteY91" fmla="*/ 226419 h 1390066"/>
                  <a:gd name="connsiteX92" fmla="*/ 1820627 w 2088096"/>
                  <a:gd name="connsiteY92" fmla="*/ 219875 h 1390066"/>
                  <a:gd name="connsiteX93" fmla="*/ 1815395 w 2088096"/>
                  <a:gd name="connsiteY93" fmla="*/ 225765 h 1390066"/>
                  <a:gd name="connsiteX94" fmla="*/ 1800354 w 2088096"/>
                  <a:gd name="connsiteY94" fmla="*/ 236889 h 1390066"/>
                  <a:gd name="connsiteX95" fmla="*/ 1780735 w 2088096"/>
                  <a:gd name="connsiteY95" fmla="*/ 227728 h 1390066"/>
                  <a:gd name="connsiteX96" fmla="*/ 1779427 w 2088096"/>
                  <a:gd name="connsiteY96" fmla="*/ 226419 h 1390066"/>
                  <a:gd name="connsiteX97" fmla="*/ 1772888 w 2088096"/>
                  <a:gd name="connsiteY97" fmla="*/ 227073 h 1390066"/>
                  <a:gd name="connsiteX98" fmla="*/ 1770926 w 2088096"/>
                  <a:gd name="connsiteY98" fmla="*/ 233617 h 1390066"/>
                  <a:gd name="connsiteX99" fmla="*/ 1756539 w 2088096"/>
                  <a:gd name="connsiteY99" fmla="*/ 256520 h 1390066"/>
                  <a:gd name="connsiteX100" fmla="*/ 1727765 w 2088096"/>
                  <a:gd name="connsiteY100" fmla="*/ 244742 h 1390066"/>
                  <a:gd name="connsiteX101" fmla="*/ 1717301 w 2088096"/>
                  <a:gd name="connsiteY101" fmla="*/ 242778 h 1390066"/>
                  <a:gd name="connsiteX102" fmla="*/ 1708146 w 2088096"/>
                  <a:gd name="connsiteY102" fmla="*/ 240815 h 1390066"/>
                  <a:gd name="connsiteX103" fmla="*/ 1682641 w 2088096"/>
                  <a:gd name="connsiteY103" fmla="*/ 223147 h 1390066"/>
                  <a:gd name="connsiteX104" fmla="*/ 1672832 w 2088096"/>
                  <a:gd name="connsiteY104" fmla="*/ 215294 h 1390066"/>
                  <a:gd name="connsiteX105" fmla="*/ 1668908 w 2088096"/>
                  <a:gd name="connsiteY105" fmla="*/ 213331 h 1390066"/>
                  <a:gd name="connsiteX106" fmla="*/ 1659753 w 2088096"/>
                  <a:gd name="connsiteY106" fmla="*/ 198934 h 1390066"/>
                  <a:gd name="connsiteX107" fmla="*/ 1655829 w 2088096"/>
                  <a:gd name="connsiteY107" fmla="*/ 190427 h 1390066"/>
                  <a:gd name="connsiteX108" fmla="*/ 1643403 w 2088096"/>
                  <a:gd name="connsiteY108" fmla="*/ 203515 h 1390066"/>
                  <a:gd name="connsiteX109" fmla="*/ 1638172 w 2088096"/>
                  <a:gd name="connsiteY109" fmla="*/ 210713 h 1390066"/>
                  <a:gd name="connsiteX110" fmla="*/ 1629016 w 2088096"/>
                  <a:gd name="connsiteY110" fmla="*/ 223147 h 1390066"/>
                  <a:gd name="connsiteX111" fmla="*/ 1608744 w 2088096"/>
                  <a:gd name="connsiteY111" fmla="*/ 240161 h 1390066"/>
                  <a:gd name="connsiteX112" fmla="*/ 1602858 w 2088096"/>
                  <a:gd name="connsiteY112" fmla="*/ 244087 h 1390066"/>
                  <a:gd name="connsiteX113" fmla="*/ 1598934 w 2088096"/>
                  <a:gd name="connsiteY113" fmla="*/ 248668 h 1390066"/>
                  <a:gd name="connsiteX114" fmla="*/ 1583893 w 2088096"/>
                  <a:gd name="connsiteY114" fmla="*/ 262410 h 1390066"/>
                  <a:gd name="connsiteX115" fmla="*/ 1565582 w 2088096"/>
                  <a:gd name="connsiteY115" fmla="*/ 260447 h 1390066"/>
                  <a:gd name="connsiteX116" fmla="*/ 1559043 w 2088096"/>
                  <a:gd name="connsiteY116" fmla="*/ 258484 h 1390066"/>
                  <a:gd name="connsiteX117" fmla="*/ 1556427 w 2088096"/>
                  <a:gd name="connsiteY117" fmla="*/ 261101 h 1390066"/>
                  <a:gd name="connsiteX118" fmla="*/ 1549233 w 2088096"/>
                  <a:gd name="connsiteY118" fmla="*/ 268954 h 1390066"/>
                  <a:gd name="connsiteX119" fmla="*/ 1521767 w 2088096"/>
                  <a:gd name="connsiteY119" fmla="*/ 255212 h 1390066"/>
                  <a:gd name="connsiteX120" fmla="*/ 1521767 w 2088096"/>
                  <a:gd name="connsiteY120" fmla="*/ 253903 h 1390066"/>
                  <a:gd name="connsiteX121" fmla="*/ 1509342 w 2088096"/>
                  <a:gd name="connsiteY121" fmla="*/ 245396 h 1390066"/>
                  <a:gd name="connsiteX122" fmla="*/ 1490377 w 2088096"/>
                  <a:gd name="connsiteY122" fmla="*/ 256520 h 1390066"/>
                  <a:gd name="connsiteX123" fmla="*/ 1485145 w 2088096"/>
                  <a:gd name="connsiteY123" fmla="*/ 259792 h 1390066"/>
                  <a:gd name="connsiteX124" fmla="*/ 1481221 w 2088096"/>
                  <a:gd name="connsiteY124" fmla="*/ 267645 h 1390066"/>
                  <a:gd name="connsiteX125" fmla="*/ 1472720 w 2088096"/>
                  <a:gd name="connsiteY125" fmla="*/ 281388 h 1390066"/>
                  <a:gd name="connsiteX126" fmla="*/ 1464872 w 2088096"/>
                  <a:gd name="connsiteY126" fmla="*/ 282696 h 1390066"/>
                  <a:gd name="connsiteX127" fmla="*/ 1425635 w 2088096"/>
                  <a:gd name="connsiteY127" fmla="*/ 257175 h 1390066"/>
                  <a:gd name="connsiteX128" fmla="*/ 1419095 w 2088096"/>
                  <a:gd name="connsiteY128" fmla="*/ 230345 h 1390066"/>
                  <a:gd name="connsiteX129" fmla="*/ 1411247 w 2088096"/>
                  <a:gd name="connsiteY129" fmla="*/ 217257 h 1390066"/>
                  <a:gd name="connsiteX130" fmla="*/ 1406670 w 2088096"/>
                  <a:gd name="connsiteY130" fmla="*/ 210713 h 1390066"/>
                  <a:gd name="connsiteX131" fmla="*/ 1398168 w 2088096"/>
                  <a:gd name="connsiteY131" fmla="*/ 194354 h 1390066"/>
                  <a:gd name="connsiteX132" fmla="*/ 1387051 w 2088096"/>
                  <a:gd name="connsiteY132" fmla="*/ 173413 h 1390066"/>
                  <a:gd name="connsiteX133" fmla="*/ 1345851 w 2088096"/>
                  <a:gd name="connsiteY133" fmla="*/ 168178 h 1390066"/>
                  <a:gd name="connsiteX134" fmla="*/ 1345851 w 2088096"/>
                  <a:gd name="connsiteY134" fmla="*/ 168178 h 1390066"/>
                  <a:gd name="connsiteX135" fmla="*/ 1331464 w 2088096"/>
                  <a:gd name="connsiteY135" fmla="*/ 157708 h 1390066"/>
                  <a:gd name="connsiteX136" fmla="*/ 1330157 w 2088096"/>
                  <a:gd name="connsiteY136" fmla="*/ 155745 h 1390066"/>
                  <a:gd name="connsiteX137" fmla="*/ 1325579 w 2088096"/>
                  <a:gd name="connsiteY137" fmla="*/ 147892 h 1390066"/>
                  <a:gd name="connsiteX138" fmla="*/ 1325579 w 2088096"/>
                  <a:gd name="connsiteY138" fmla="*/ 146583 h 1390066"/>
                  <a:gd name="connsiteX139" fmla="*/ 1324271 w 2088096"/>
                  <a:gd name="connsiteY139" fmla="*/ 146583 h 1390066"/>
                  <a:gd name="connsiteX140" fmla="*/ 1315769 w 2088096"/>
                  <a:gd name="connsiteY140" fmla="*/ 148546 h 1390066"/>
                  <a:gd name="connsiteX141" fmla="*/ 1315769 w 2088096"/>
                  <a:gd name="connsiteY141" fmla="*/ 148546 h 1390066"/>
                  <a:gd name="connsiteX142" fmla="*/ 1310538 w 2088096"/>
                  <a:gd name="connsiteY142" fmla="*/ 155090 h 1390066"/>
                  <a:gd name="connsiteX143" fmla="*/ 1288957 w 2088096"/>
                  <a:gd name="connsiteY143" fmla="*/ 168178 h 1390066"/>
                  <a:gd name="connsiteX144" fmla="*/ 1275224 w 2088096"/>
                  <a:gd name="connsiteY144" fmla="*/ 160325 h 1390066"/>
                  <a:gd name="connsiteX145" fmla="*/ 1275224 w 2088096"/>
                  <a:gd name="connsiteY145" fmla="*/ 160325 h 1390066"/>
                  <a:gd name="connsiteX146" fmla="*/ 1273262 w 2088096"/>
                  <a:gd name="connsiteY146" fmla="*/ 161634 h 1390066"/>
                  <a:gd name="connsiteX147" fmla="*/ 1254951 w 2088096"/>
                  <a:gd name="connsiteY147" fmla="*/ 164252 h 1390066"/>
                  <a:gd name="connsiteX148" fmla="*/ 1251027 w 2088096"/>
                  <a:gd name="connsiteY148" fmla="*/ 164252 h 1390066"/>
                  <a:gd name="connsiteX149" fmla="*/ 1249719 w 2088096"/>
                  <a:gd name="connsiteY149" fmla="*/ 166869 h 1390066"/>
                  <a:gd name="connsiteX150" fmla="*/ 1246449 w 2088096"/>
                  <a:gd name="connsiteY150" fmla="*/ 172105 h 1390066"/>
                  <a:gd name="connsiteX151" fmla="*/ 1226177 w 2088096"/>
                  <a:gd name="connsiteY151" fmla="*/ 172105 h 1390066"/>
                  <a:gd name="connsiteX152" fmla="*/ 1226830 w 2088096"/>
                  <a:gd name="connsiteY152" fmla="*/ 157053 h 1390066"/>
                  <a:gd name="connsiteX153" fmla="*/ 1228138 w 2088096"/>
                  <a:gd name="connsiteY153" fmla="*/ 155745 h 1390066"/>
                  <a:gd name="connsiteX154" fmla="*/ 1228138 w 2088096"/>
                  <a:gd name="connsiteY154" fmla="*/ 150510 h 1390066"/>
                  <a:gd name="connsiteX155" fmla="*/ 1215713 w 2088096"/>
                  <a:gd name="connsiteY155" fmla="*/ 146583 h 1390066"/>
                  <a:gd name="connsiteX156" fmla="*/ 1214405 w 2088096"/>
                  <a:gd name="connsiteY156" fmla="*/ 133495 h 1390066"/>
                  <a:gd name="connsiteX157" fmla="*/ 1209174 w 2088096"/>
                  <a:gd name="connsiteY157" fmla="*/ 121062 h 1390066"/>
                  <a:gd name="connsiteX158" fmla="*/ 1207866 w 2088096"/>
                  <a:gd name="connsiteY158" fmla="*/ 121062 h 1390066"/>
                  <a:gd name="connsiteX159" fmla="*/ 1203288 w 2088096"/>
                  <a:gd name="connsiteY159" fmla="*/ 119099 h 1390066"/>
                  <a:gd name="connsiteX160" fmla="*/ 1197402 w 2088096"/>
                  <a:gd name="connsiteY160" fmla="*/ 111901 h 1390066"/>
                  <a:gd name="connsiteX161" fmla="*/ 1197402 w 2088096"/>
                  <a:gd name="connsiteY161" fmla="*/ 111901 h 1390066"/>
                  <a:gd name="connsiteX162" fmla="*/ 1187593 w 2088096"/>
                  <a:gd name="connsiteY162" fmla="*/ 106666 h 1390066"/>
                  <a:gd name="connsiteX163" fmla="*/ 1200672 w 2088096"/>
                  <a:gd name="connsiteY163" fmla="*/ 85725 h 1390066"/>
                  <a:gd name="connsiteX164" fmla="*/ 1204596 w 2088096"/>
                  <a:gd name="connsiteY164" fmla="*/ 83108 h 1390066"/>
                  <a:gd name="connsiteX165" fmla="*/ 1211136 w 2088096"/>
                  <a:gd name="connsiteY165" fmla="*/ 78527 h 1390066"/>
                  <a:gd name="connsiteX166" fmla="*/ 1217675 w 2088096"/>
                  <a:gd name="connsiteY166" fmla="*/ 73946 h 1390066"/>
                  <a:gd name="connsiteX167" fmla="*/ 1204596 w 2088096"/>
                  <a:gd name="connsiteY167" fmla="*/ 64785 h 1390066"/>
                  <a:gd name="connsiteX168" fmla="*/ 1199364 w 2088096"/>
                  <a:gd name="connsiteY168" fmla="*/ 64785 h 1390066"/>
                  <a:gd name="connsiteX169" fmla="*/ 1197402 w 2088096"/>
                  <a:gd name="connsiteY169" fmla="*/ 64785 h 1390066"/>
                  <a:gd name="connsiteX170" fmla="*/ 1184323 w 2088096"/>
                  <a:gd name="connsiteY170" fmla="*/ 57586 h 1390066"/>
                  <a:gd name="connsiteX171" fmla="*/ 1183015 w 2088096"/>
                  <a:gd name="connsiteY171" fmla="*/ 56278 h 1390066"/>
                  <a:gd name="connsiteX172" fmla="*/ 1177783 w 2088096"/>
                  <a:gd name="connsiteY172" fmla="*/ 58241 h 1390066"/>
                  <a:gd name="connsiteX173" fmla="*/ 1171244 w 2088096"/>
                  <a:gd name="connsiteY173" fmla="*/ 56278 h 1390066"/>
                  <a:gd name="connsiteX174" fmla="*/ 1169282 w 2088096"/>
                  <a:gd name="connsiteY174" fmla="*/ 47116 h 1390066"/>
                  <a:gd name="connsiteX175" fmla="*/ 1165358 w 2088096"/>
                  <a:gd name="connsiteY175" fmla="*/ 45807 h 1390066"/>
                  <a:gd name="connsiteX176" fmla="*/ 1159472 w 2088096"/>
                  <a:gd name="connsiteY176" fmla="*/ 36646 h 1390066"/>
                  <a:gd name="connsiteX177" fmla="*/ 1158819 w 2088096"/>
                  <a:gd name="connsiteY177" fmla="*/ 33374 h 1390066"/>
                  <a:gd name="connsiteX178" fmla="*/ 1156203 w 2088096"/>
                  <a:gd name="connsiteY178" fmla="*/ 24867 h 1390066"/>
                  <a:gd name="connsiteX179" fmla="*/ 1154895 w 2088096"/>
                  <a:gd name="connsiteY179" fmla="*/ 19632 h 1390066"/>
                  <a:gd name="connsiteX180" fmla="*/ 1145085 w 2088096"/>
                  <a:gd name="connsiteY180" fmla="*/ 17014 h 1390066"/>
                  <a:gd name="connsiteX181" fmla="*/ 1143778 w 2088096"/>
                  <a:gd name="connsiteY181" fmla="*/ 17014 h 1390066"/>
                  <a:gd name="connsiteX182" fmla="*/ 1133314 w 2088096"/>
                  <a:gd name="connsiteY182" fmla="*/ 8507 h 1390066"/>
                  <a:gd name="connsiteX183" fmla="*/ 1132660 w 2088096"/>
                  <a:gd name="connsiteY183" fmla="*/ 7198 h 1390066"/>
                  <a:gd name="connsiteX184" fmla="*/ 1132660 w 2088096"/>
                  <a:gd name="connsiteY184" fmla="*/ 7198 h 1390066"/>
                  <a:gd name="connsiteX185" fmla="*/ 1126121 w 2088096"/>
                  <a:gd name="connsiteY185" fmla="*/ 7198 h 1390066"/>
                  <a:gd name="connsiteX186" fmla="*/ 1118927 w 2088096"/>
                  <a:gd name="connsiteY186" fmla="*/ 1309 h 1390066"/>
                  <a:gd name="connsiteX187" fmla="*/ 1118273 w 2088096"/>
                  <a:gd name="connsiteY187" fmla="*/ 0 h 1390066"/>
                  <a:gd name="connsiteX188" fmla="*/ 1114349 w 2088096"/>
                  <a:gd name="connsiteY188" fmla="*/ 2618 h 1390066"/>
                  <a:gd name="connsiteX189" fmla="*/ 1111733 w 2088096"/>
                  <a:gd name="connsiteY189" fmla="*/ 4581 h 1390066"/>
                  <a:gd name="connsiteX190" fmla="*/ 1105848 w 2088096"/>
                  <a:gd name="connsiteY190" fmla="*/ 13742 h 1390066"/>
                  <a:gd name="connsiteX191" fmla="*/ 1099962 w 2088096"/>
                  <a:gd name="connsiteY191" fmla="*/ 22249 h 1390066"/>
                  <a:gd name="connsiteX192" fmla="*/ 1093423 w 2088096"/>
                  <a:gd name="connsiteY192" fmla="*/ 23558 h 1390066"/>
                  <a:gd name="connsiteX193" fmla="*/ 1087537 w 2088096"/>
                  <a:gd name="connsiteY193" fmla="*/ 16360 h 1390066"/>
                  <a:gd name="connsiteX194" fmla="*/ 1077727 w 2088096"/>
                  <a:gd name="connsiteY194" fmla="*/ 16360 h 1390066"/>
                  <a:gd name="connsiteX195" fmla="*/ 1075766 w 2088096"/>
                  <a:gd name="connsiteY195" fmla="*/ 18977 h 1390066"/>
                  <a:gd name="connsiteX196" fmla="*/ 1060070 w 2088096"/>
                  <a:gd name="connsiteY196" fmla="*/ 20286 h 1390066"/>
                  <a:gd name="connsiteX197" fmla="*/ 1058763 w 2088096"/>
                  <a:gd name="connsiteY197" fmla="*/ 23558 h 1390066"/>
                  <a:gd name="connsiteX198" fmla="*/ 1053531 w 2088096"/>
                  <a:gd name="connsiteY198" fmla="*/ 32065 h 1390066"/>
                  <a:gd name="connsiteX199" fmla="*/ 1048953 w 2088096"/>
                  <a:gd name="connsiteY199" fmla="*/ 39263 h 1390066"/>
                  <a:gd name="connsiteX200" fmla="*/ 1039798 w 2088096"/>
                  <a:gd name="connsiteY200" fmla="*/ 52351 h 1390066"/>
                  <a:gd name="connsiteX201" fmla="*/ 1028026 w 2088096"/>
                  <a:gd name="connsiteY201" fmla="*/ 53006 h 1390066"/>
                  <a:gd name="connsiteX202" fmla="*/ 1028026 w 2088096"/>
                  <a:gd name="connsiteY202" fmla="*/ 53006 h 1390066"/>
                  <a:gd name="connsiteX203" fmla="*/ 1021487 w 2088096"/>
                  <a:gd name="connsiteY203" fmla="*/ 57586 h 1390066"/>
                  <a:gd name="connsiteX204" fmla="*/ 992059 w 2088096"/>
                  <a:gd name="connsiteY204" fmla="*/ 54969 h 1390066"/>
                  <a:gd name="connsiteX205" fmla="*/ 988789 w 2088096"/>
                  <a:gd name="connsiteY205" fmla="*/ 57586 h 1390066"/>
                  <a:gd name="connsiteX206" fmla="*/ 982249 w 2088096"/>
                  <a:gd name="connsiteY206" fmla="*/ 58895 h 1390066"/>
                  <a:gd name="connsiteX207" fmla="*/ 984211 w 2088096"/>
                  <a:gd name="connsiteY207" fmla="*/ 60858 h 1390066"/>
                  <a:gd name="connsiteX208" fmla="*/ 985519 w 2088096"/>
                  <a:gd name="connsiteY208" fmla="*/ 62167 h 1390066"/>
                  <a:gd name="connsiteX209" fmla="*/ 983557 w 2088096"/>
                  <a:gd name="connsiteY209" fmla="*/ 74600 h 1390066"/>
                  <a:gd name="connsiteX210" fmla="*/ 983557 w 2088096"/>
                  <a:gd name="connsiteY210" fmla="*/ 74600 h 1390066"/>
                  <a:gd name="connsiteX211" fmla="*/ 984865 w 2088096"/>
                  <a:gd name="connsiteY211" fmla="*/ 76564 h 1390066"/>
                  <a:gd name="connsiteX212" fmla="*/ 986173 w 2088096"/>
                  <a:gd name="connsiteY212" fmla="*/ 94886 h 1390066"/>
                  <a:gd name="connsiteX213" fmla="*/ 967208 w 2088096"/>
                  <a:gd name="connsiteY213" fmla="*/ 115827 h 1390066"/>
                  <a:gd name="connsiteX214" fmla="*/ 953475 w 2088096"/>
                  <a:gd name="connsiteY214" fmla="*/ 117790 h 1390066"/>
                  <a:gd name="connsiteX215" fmla="*/ 952167 w 2088096"/>
                  <a:gd name="connsiteY215" fmla="*/ 119099 h 1390066"/>
                  <a:gd name="connsiteX216" fmla="*/ 944973 w 2088096"/>
                  <a:gd name="connsiteY216" fmla="*/ 124334 h 1390066"/>
                  <a:gd name="connsiteX217" fmla="*/ 931894 w 2088096"/>
                  <a:gd name="connsiteY217" fmla="*/ 115173 h 1390066"/>
                  <a:gd name="connsiteX218" fmla="*/ 931894 w 2088096"/>
                  <a:gd name="connsiteY218" fmla="*/ 113864 h 1390066"/>
                  <a:gd name="connsiteX219" fmla="*/ 929278 w 2088096"/>
                  <a:gd name="connsiteY219" fmla="*/ 114518 h 1390066"/>
                  <a:gd name="connsiteX220" fmla="*/ 927971 w 2088096"/>
                  <a:gd name="connsiteY220" fmla="*/ 114518 h 1390066"/>
                  <a:gd name="connsiteX221" fmla="*/ 926008 w 2088096"/>
                  <a:gd name="connsiteY221" fmla="*/ 116481 h 1390066"/>
                  <a:gd name="connsiteX222" fmla="*/ 905082 w 2088096"/>
                  <a:gd name="connsiteY222" fmla="*/ 121716 h 1390066"/>
                  <a:gd name="connsiteX223" fmla="*/ 896580 w 2088096"/>
                  <a:gd name="connsiteY223" fmla="*/ 123680 h 1390066"/>
                  <a:gd name="connsiteX224" fmla="*/ 894618 w 2088096"/>
                  <a:gd name="connsiteY224" fmla="*/ 123680 h 1390066"/>
                  <a:gd name="connsiteX225" fmla="*/ 881539 w 2088096"/>
                  <a:gd name="connsiteY225" fmla="*/ 128260 h 1390066"/>
                  <a:gd name="connsiteX226" fmla="*/ 880885 w 2088096"/>
                  <a:gd name="connsiteY226" fmla="*/ 133495 h 1390066"/>
                  <a:gd name="connsiteX227" fmla="*/ 872384 w 2088096"/>
                  <a:gd name="connsiteY227" fmla="*/ 147238 h 1390066"/>
                  <a:gd name="connsiteX228" fmla="*/ 863882 w 2088096"/>
                  <a:gd name="connsiteY228" fmla="*/ 143311 h 1390066"/>
                  <a:gd name="connsiteX229" fmla="*/ 861920 w 2088096"/>
                  <a:gd name="connsiteY229" fmla="*/ 141348 h 1390066"/>
                  <a:gd name="connsiteX230" fmla="*/ 844263 w 2088096"/>
                  <a:gd name="connsiteY230" fmla="*/ 146583 h 1390066"/>
                  <a:gd name="connsiteX231" fmla="*/ 844917 w 2088096"/>
                  <a:gd name="connsiteY231" fmla="*/ 146583 h 1390066"/>
                  <a:gd name="connsiteX232" fmla="*/ 849495 w 2088096"/>
                  <a:gd name="connsiteY232" fmla="*/ 158362 h 1390066"/>
                  <a:gd name="connsiteX233" fmla="*/ 844263 w 2088096"/>
                  <a:gd name="connsiteY233" fmla="*/ 162943 h 1390066"/>
                  <a:gd name="connsiteX234" fmla="*/ 841648 w 2088096"/>
                  <a:gd name="connsiteY234" fmla="*/ 170796 h 1390066"/>
                  <a:gd name="connsiteX235" fmla="*/ 837724 w 2088096"/>
                  <a:gd name="connsiteY235" fmla="*/ 176031 h 1390066"/>
                  <a:gd name="connsiteX236" fmla="*/ 833800 w 2088096"/>
                  <a:gd name="connsiteY236" fmla="*/ 183229 h 1390066"/>
                  <a:gd name="connsiteX237" fmla="*/ 832492 w 2088096"/>
                  <a:gd name="connsiteY237" fmla="*/ 185192 h 1390066"/>
                  <a:gd name="connsiteX238" fmla="*/ 829876 w 2088096"/>
                  <a:gd name="connsiteY238" fmla="*/ 193045 h 1390066"/>
                  <a:gd name="connsiteX239" fmla="*/ 829876 w 2088096"/>
                  <a:gd name="connsiteY239" fmla="*/ 194354 h 1390066"/>
                  <a:gd name="connsiteX240" fmla="*/ 828568 w 2088096"/>
                  <a:gd name="connsiteY240" fmla="*/ 200897 h 1390066"/>
                  <a:gd name="connsiteX241" fmla="*/ 828568 w 2088096"/>
                  <a:gd name="connsiteY241" fmla="*/ 216603 h 1390066"/>
                  <a:gd name="connsiteX242" fmla="*/ 825952 w 2088096"/>
                  <a:gd name="connsiteY242" fmla="*/ 222493 h 1390066"/>
                  <a:gd name="connsiteX243" fmla="*/ 824644 w 2088096"/>
                  <a:gd name="connsiteY243" fmla="*/ 224456 h 1390066"/>
                  <a:gd name="connsiteX244" fmla="*/ 824644 w 2088096"/>
                  <a:gd name="connsiteY244" fmla="*/ 224456 h 1390066"/>
                  <a:gd name="connsiteX245" fmla="*/ 824644 w 2088096"/>
                  <a:gd name="connsiteY245" fmla="*/ 234272 h 1390066"/>
                  <a:gd name="connsiteX246" fmla="*/ 823337 w 2088096"/>
                  <a:gd name="connsiteY246" fmla="*/ 238198 h 1390066"/>
                  <a:gd name="connsiteX247" fmla="*/ 822683 w 2088096"/>
                  <a:gd name="connsiteY247" fmla="*/ 240815 h 1390066"/>
                  <a:gd name="connsiteX248" fmla="*/ 825299 w 2088096"/>
                  <a:gd name="connsiteY248" fmla="*/ 243433 h 1390066"/>
                  <a:gd name="connsiteX249" fmla="*/ 829222 w 2088096"/>
                  <a:gd name="connsiteY249" fmla="*/ 247359 h 1390066"/>
                  <a:gd name="connsiteX250" fmla="*/ 837724 w 2088096"/>
                  <a:gd name="connsiteY250" fmla="*/ 259792 h 1390066"/>
                  <a:gd name="connsiteX251" fmla="*/ 839032 w 2088096"/>
                  <a:gd name="connsiteY251" fmla="*/ 263719 h 1390066"/>
                  <a:gd name="connsiteX252" fmla="*/ 839032 w 2088096"/>
                  <a:gd name="connsiteY252" fmla="*/ 265028 h 1390066"/>
                  <a:gd name="connsiteX253" fmla="*/ 839032 w 2088096"/>
                  <a:gd name="connsiteY253" fmla="*/ 265028 h 1390066"/>
                  <a:gd name="connsiteX254" fmla="*/ 841648 w 2088096"/>
                  <a:gd name="connsiteY254" fmla="*/ 267645 h 1390066"/>
                  <a:gd name="connsiteX255" fmla="*/ 849495 w 2088096"/>
                  <a:gd name="connsiteY255" fmla="*/ 278116 h 1390066"/>
                  <a:gd name="connsiteX256" fmla="*/ 848187 w 2088096"/>
                  <a:gd name="connsiteY256" fmla="*/ 286623 h 1390066"/>
                  <a:gd name="connsiteX257" fmla="*/ 846879 w 2088096"/>
                  <a:gd name="connsiteY257" fmla="*/ 289895 h 1390066"/>
                  <a:gd name="connsiteX258" fmla="*/ 846879 w 2088096"/>
                  <a:gd name="connsiteY258" fmla="*/ 291203 h 1390066"/>
                  <a:gd name="connsiteX259" fmla="*/ 842956 w 2088096"/>
                  <a:gd name="connsiteY259" fmla="*/ 306254 h 1390066"/>
                  <a:gd name="connsiteX260" fmla="*/ 825952 w 2088096"/>
                  <a:gd name="connsiteY260" fmla="*/ 308217 h 1390066"/>
                  <a:gd name="connsiteX261" fmla="*/ 823337 w 2088096"/>
                  <a:gd name="connsiteY261" fmla="*/ 305600 h 1390066"/>
                  <a:gd name="connsiteX262" fmla="*/ 823337 w 2088096"/>
                  <a:gd name="connsiteY262" fmla="*/ 305600 h 1390066"/>
                  <a:gd name="connsiteX263" fmla="*/ 813527 w 2088096"/>
                  <a:gd name="connsiteY263" fmla="*/ 305600 h 1390066"/>
                  <a:gd name="connsiteX264" fmla="*/ 803718 w 2088096"/>
                  <a:gd name="connsiteY264" fmla="*/ 293167 h 1390066"/>
                  <a:gd name="connsiteX265" fmla="*/ 803718 w 2088096"/>
                  <a:gd name="connsiteY265" fmla="*/ 289895 h 1390066"/>
                  <a:gd name="connsiteX266" fmla="*/ 793254 w 2088096"/>
                  <a:gd name="connsiteY266" fmla="*/ 285968 h 1390066"/>
                  <a:gd name="connsiteX267" fmla="*/ 786061 w 2088096"/>
                  <a:gd name="connsiteY267" fmla="*/ 280733 h 1390066"/>
                  <a:gd name="connsiteX268" fmla="*/ 769058 w 2088096"/>
                  <a:gd name="connsiteY268" fmla="*/ 287277 h 1390066"/>
                  <a:gd name="connsiteX269" fmla="*/ 761864 w 2088096"/>
                  <a:gd name="connsiteY269" fmla="*/ 292512 h 1390066"/>
                  <a:gd name="connsiteX270" fmla="*/ 760556 w 2088096"/>
                  <a:gd name="connsiteY270" fmla="*/ 295130 h 1390066"/>
                  <a:gd name="connsiteX271" fmla="*/ 753363 w 2088096"/>
                  <a:gd name="connsiteY271" fmla="*/ 301674 h 1390066"/>
                  <a:gd name="connsiteX272" fmla="*/ 752709 w 2088096"/>
                  <a:gd name="connsiteY272" fmla="*/ 301674 h 1390066"/>
                  <a:gd name="connsiteX273" fmla="*/ 737668 w 2088096"/>
                  <a:gd name="connsiteY273" fmla="*/ 299710 h 1390066"/>
                  <a:gd name="connsiteX274" fmla="*/ 737668 w 2088096"/>
                  <a:gd name="connsiteY274" fmla="*/ 298402 h 1390066"/>
                  <a:gd name="connsiteX275" fmla="*/ 733744 w 2088096"/>
                  <a:gd name="connsiteY275" fmla="*/ 294475 h 1390066"/>
                  <a:gd name="connsiteX276" fmla="*/ 731128 w 2088096"/>
                  <a:gd name="connsiteY276" fmla="*/ 295784 h 1390066"/>
                  <a:gd name="connsiteX277" fmla="*/ 728513 w 2088096"/>
                  <a:gd name="connsiteY277" fmla="*/ 305600 h 1390066"/>
                  <a:gd name="connsiteX278" fmla="*/ 726550 w 2088096"/>
                  <a:gd name="connsiteY278" fmla="*/ 307563 h 1390066"/>
                  <a:gd name="connsiteX279" fmla="*/ 723281 w 2088096"/>
                  <a:gd name="connsiteY279" fmla="*/ 307563 h 1390066"/>
                  <a:gd name="connsiteX280" fmla="*/ 721319 w 2088096"/>
                  <a:gd name="connsiteY280" fmla="*/ 317379 h 1390066"/>
                  <a:gd name="connsiteX281" fmla="*/ 719357 w 2088096"/>
                  <a:gd name="connsiteY281" fmla="*/ 319342 h 1390066"/>
                  <a:gd name="connsiteX282" fmla="*/ 716087 w 2088096"/>
                  <a:gd name="connsiteY282" fmla="*/ 319342 h 1390066"/>
                  <a:gd name="connsiteX283" fmla="*/ 712817 w 2088096"/>
                  <a:gd name="connsiteY283" fmla="*/ 319342 h 1390066"/>
                  <a:gd name="connsiteX284" fmla="*/ 710201 w 2088096"/>
                  <a:gd name="connsiteY284" fmla="*/ 319342 h 1390066"/>
                  <a:gd name="connsiteX285" fmla="*/ 710201 w 2088096"/>
                  <a:gd name="connsiteY285" fmla="*/ 319342 h 1390066"/>
                  <a:gd name="connsiteX286" fmla="*/ 698430 w 2088096"/>
                  <a:gd name="connsiteY286" fmla="*/ 327195 h 1390066"/>
                  <a:gd name="connsiteX287" fmla="*/ 687967 w 2088096"/>
                  <a:gd name="connsiteY287" fmla="*/ 317379 h 1390066"/>
                  <a:gd name="connsiteX288" fmla="*/ 686659 w 2088096"/>
                  <a:gd name="connsiteY288" fmla="*/ 317379 h 1390066"/>
                  <a:gd name="connsiteX289" fmla="*/ 678811 w 2088096"/>
                  <a:gd name="connsiteY289" fmla="*/ 307563 h 1390066"/>
                  <a:gd name="connsiteX290" fmla="*/ 676849 w 2088096"/>
                  <a:gd name="connsiteY290" fmla="*/ 301674 h 1390066"/>
                  <a:gd name="connsiteX291" fmla="*/ 667040 w 2088096"/>
                  <a:gd name="connsiteY291" fmla="*/ 289240 h 1390066"/>
                  <a:gd name="connsiteX292" fmla="*/ 666386 w 2088096"/>
                  <a:gd name="connsiteY292" fmla="*/ 289240 h 1390066"/>
                  <a:gd name="connsiteX293" fmla="*/ 662462 w 2088096"/>
                  <a:gd name="connsiteY293" fmla="*/ 289240 h 1390066"/>
                  <a:gd name="connsiteX294" fmla="*/ 656577 w 2088096"/>
                  <a:gd name="connsiteY294" fmla="*/ 303637 h 1390066"/>
                  <a:gd name="connsiteX295" fmla="*/ 651999 w 2088096"/>
                  <a:gd name="connsiteY295" fmla="*/ 304945 h 1390066"/>
                  <a:gd name="connsiteX296" fmla="*/ 648729 w 2088096"/>
                  <a:gd name="connsiteY296" fmla="*/ 305600 h 1390066"/>
                  <a:gd name="connsiteX297" fmla="*/ 643498 w 2088096"/>
                  <a:gd name="connsiteY297" fmla="*/ 310835 h 1390066"/>
                  <a:gd name="connsiteX298" fmla="*/ 640228 w 2088096"/>
                  <a:gd name="connsiteY298" fmla="*/ 314107 h 1390066"/>
                  <a:gd name="connsiteX299" fmla="*/ 640228 w 2088096"/>
                  <a:gd name="connsiteY299" fmla="*/ 321305 h 1390066"/>
                  <a:gd name="connsiteX300" fmla="*/ 640882 w 2088096"/>
                  <a:gd name="connsiteY300" fmla="*/ 323923 h 1390066"/>
                  <a:gd name="connsiteX301" fmla="*/ 642190 w 2088096"/>
                  <a:gd name="connsiteY301" fmla="*/ 335047 h 1390066"/>
                  <a:gd name="connsiteX302" fmla="*/ 637612 w 2088096"/>
                  <a:gd name="connsiteY302" fmla="*/ 339628 h 1390066"/>
                  <a:gd name="connsiteX303" fmla="*/ 627149 w 2088096"/>
                  <a:gd name="connsiteY303" fmla="*/ 337011 h 1390066"/>
                  <a:gd name="connsiteX304" fmla="*/ 616031 w 2088096"/>
                  <a:gd name="connsiteY304" fmla="*/ 334393 h 1390066"/>
                  <a:gd name="connsiteX305" fmla="*/ 613415 w 2088096"/>
                  <a:gd name="connsiteY305" fmla="*/ 328503 h 1390066"/>
                  <a:gd name="connsiteX306" fmla="*/ 610145 w 2088096"/>
                  <a:gd name="connsiteY306" fmla="*/ 319996 h 1390066"/>
                  <a:gd name="connsiteX307" fmla="*/ 599028 w 2088096"/>
                  <a:gd name="connsiteY307" fmla="*/ 319996 h 1390066"/>
                  <a:gd name="connsiteX308" fmla="*/ 595758 w 2088096"/>
                  <a:gd name="connsiteY308" fmla="*/ 323923 h 1390066"/>
                  <a:gd name="connsiteX309" fmla="*/ 587257 w 2088096"/>
                  <a:gd name="connsiteY309" fmla="*/ 331775 h 1390066"/>
                  <a:gd name="connsiteX310" fmla="*/ 580063 w 2088096"/>
                  <a:gd name="connsiteY310" fmla="*/ 331775 h 1390066"/>
                  <a:gd name="connsiteX311" fmla="*/ 572870 w 2088096"/>
                  <a:gd name="connsiteY311" fmla="*/ 321305 h 1390066"/>
                  <a:gd name="connsiteX312" fmla="*/ 568292 w 2088096"/>
                  <a:gd name="connsiteY312" fmla="*/ 321305 h 1390066"/>
                  <a:gd name="connsiteX313" fmla="*/ 565676 w 2088096"/>
                  <a:gd name="connsiteY313" fmla="*/ 319996 h 1390066"/>
                  <a:gd name="connsiteX314" fmla="*/ 565676 w 2088096"/>
                  <a:gd name="connsiteY314" fmla="*/ 322614 h 1390066"/>
                  <a:gd name="connsiteX315" fmla="*/ 565676 w 2088096"/>
                  <a:gd name="connsiteY315" fmla="*/ 325231 h 1390066"/>
                  <a:gd name="connsiteX316" fmla="*/ 545404 w 2088096"/>
                  <a:gd name="connsiteY316" fmla="*/ 338319 h 1390066"/>
                  <a:gd name="connsiteX317" fmla="*/ 529054 w 2088096"/>
                  <a:gd name="connsiteY317" fmla="*/ 333739 h 1390066"/>
                  <a:gd name="connsiteX318" fmla="*/ 529054 w 2088096"/>
                  <a:gd name="connsiteY318" fmla="*/ 333739 h 1390066"/>
                  <a:gd name="connsiteX319" fmla="*/ 531670 w 2088096"/>
                  <a:gd name="connsiteY319" fmla="*/ 340937 h 1390066"/>
                  <a:gd name="connsiteX320" fmla="*/ 525130 w 2088096"/>
                  <a:gd name="connsiteY320" fmla="*/ 359260 h 1390066"/>
                  <a:gd name="connsiteX321" fmla="*/ 517283 w 2088096"/>
                  <a:gd name="connsiteY321" fmla="*/ 363186 h 1390066"/>
                  <a:gd name="connsiteX322" fmla="*/ 507473 w 2088096"/>
                  <a:gd name="connsiteY322" fmla="*/ 356642 h 1390066"/>
                  <a:gd name="connsiteX323" fmla="*/ 505512 w 2088096"/>
                  <a:gd name="connsiteY323" fmla="*/ 341591 h 1390066"/>
                  <a:gd name="connsiteX324" fmla="*/ 505512 w 2088096"/>
                  <a:gd name="connsiteY324" fmla="*/ 340283 h 1390066"/>
                  <a:gd name="connsiteX325" fmla="*/ 493087 w 2088096"/>
                  <a:gd name="connsiteY325" fmla="*/ 340283 h 1390066"/>
                  <a:gd name="connsiteX326" fmla="*/ 489817 w 2088096"/>
                  <a:gd name="connsiteY326" fmla="*/ 340283 h 1390066"/>
                  <a:gd name="connsiteX327" fmla="*/ 487201 w 2088096"/>
                  <a:gd name="connsiteY327" fmla="*/ 344209 h 1390066"/>
                  <a:gd name="connsiteX328" fmla="*/ 464966 w 2088096"/>
                  <a:gd name="connsiteY328" fmla="*/ 352716 h 1390066"/>
                  <a:gd name="connsiteX329" fmla="*/ 459081 w 2088096"/>
                  <a:gd name="connsiteY329" fmla="*/ 350753 h 1390066"/>
                  <a:gd name="connsiteX330" fmla="*/ 455811 w 2088096"/>
                  <a:gd name="connsiteY330" fmla="*/ 341591 h 1390066"/>
                  <a:gd name="connsiteX331" fmla="*/ 450579 w 2088096"/>
                  <a:gd name="connsiteY331" fmla="*/ 341591 h 1390066"/>
                  <a:gd name="connsiteX332" fmla="*/ 442077 w 2088096"/>
                  <a:gd name="connsiteY332" fmla="*/ 326540 h 1390066"/>
                  <a:gd name="connsiteX333" fmla="*/ 442077 w 2088096"/>
                  <a:gd name="connsiteY333" fmla="*/ 325886 h 1390066"/>
                  <a:gd name="connsiteX334" fmla="*/ 436846 w 2088096"/>
                  <a:gd name="connsiteY334" fmla="*/ 327195 h 1390066"/>
                  <a:gd name="connsiteX335" fmla="*/ 430960 w 2088096"/>
                  <a:gd name="connsiteY335" fmla="*/ 328503 h 1390066"/>
                  <a:gd name="connsiteX336" fmla="*/ 428344 w 2088096"/>
                  <a:gd name="connsiteY336" fmla="*/ 330467 h 1390066"/>
                  <a:gd name="connsiteX337" fmla="*/ 421805 w 2088096"/>
                  <a:gd name="connsiteY337" fmla="*/ 335702 h 1390066"/>
                  <a:gd name="connsiteX338" fmla="*/ 383221 w 2088096"/>
                  <a:gd name="connsiteY338" fmla="*/ 330467 h 1390066"/>
                  <a:gd name="connsiteX339" fmla="*/ 374719 w 2088096"/>
                  <a:gd name="connsiteY339" fmla="*/ 334393 h 1390066"/>
                  <a:gd name="connsiteX340" fmla="*/ 365564 w 2088096"/>
                  <a:gd name="connsiteY340" fmla="*/ 338319 h 1390066"/>
                  <a:gd name="connsiteX341" fmla="*/ 355101 w 2088096"/>
                  <a:gd name="connsiteY341" fmla="*/ 329812 h 1390066"/>
                  <a:gd name="connsiteX342" fmla="*/ 355101 w 2088096"/>
                  <a:gd name="connsiteY342" fmla="*/ 329812 h 1390066"/>
                  <a:gd name="connsiteX343" fmla="*/ 343983 w 2088096"/>
                  <a:gd name="connsiteY343" fmla="*/ 333739 h 1390066"/>
                  <a:gd name="connsiteX344" fmla="*/ 334174 w 2088096"/>
                  <a:gd name="connsiteY344" fmla="*/ 337011 h 1390066"/>
                  <a:gd name="connsiteX345" fmla="*/ 317825 w 2088096"/>
                  <a:gd name="connsiteY345" fmla="*/ 329158 h 1390066"/>
                  <a:gd name="connsiteX346" fmla="*/ 317171 w 2088096"/>
                  <a:gd name="connsiteY346" fmla="*/ 329158 h 1390066"/>
                  <a:gd name="connsiteX347" fmla="*/ 315863 w 2088096"/>
                  <a:gd name="connsiteY347" fmla="*/ 329812 h 1390066"/>
                  <a:gd name="connsiteX348" fmla="*/ 307362 w 2088096"/>
                  <a:gd name="connsiteY348" fmla="*/ 333739 h 1390066"/>
                  <a:gd name="connsiteX349" fmla="*/ 285781 w 2088096"/>
                  <a:gd name="connsiteY349" fmla="*/ 333739 h 1390066"/>
                  <a:gd name="connsiteX350" fmla="*/ 285127 w 2088096"/>
                  <a:gd name="connsiteY350" fmla="*/ 334393 h 1390066"/>
                  <a:gd name="connsiteX351" fmla="*/ 280549 w 2088096"/>
                  <a:gd name="connsiteY351" fmla="*/ 337665 h 1390066"/>
                  <a:gd name="connsiteX352" fmla="*/ 264200 w 2088096"/>
                  <a:gd name="connsiteY352" fmla="*/ 342246 h 1390066"/>
                  <a:gd name="connsiteX353" fmla="*/ 252429 w 2088096"/>
                  <a:gd name="connsiteY353" fmla="*/ 344863 h 1390066"/>
                  <a:gd name="connsiteX354" fmla="*/ 241966 w 2088096"/>
                  <a:gd name="connsiteY354" fmla="*/ 347481 h 1390066"/>
                  <a:gd name="connsiteX355" fmla="*/ 227578 w 2088096"/>
                  <a:gd name="connsiteY355" fmla="*/ 345518 h 1390066"/>
                  <a:gd name="connsiteX356" fmla="*/ 221693 w 2088096"/>
                  <a:gd name="connsiteY356" fmla="*/ 344209 h 1390066"/>
                  <a:gd name="connsiteX357" fmla="*/ 204690 w 2088096"/>
                  <a:gd name="connsiteY357" fmla="*/ 355334 h 1390066"/>
                  <a:gd name="connsiteX358" fmla="*/ 191610 w 2088096"/>
                  <a:gd name="connsiteY358" fmla="*/ 363841 h 1390066"/>
                  <a:gd name="connsiteX359" fmla="*/ 178531 w 2088096"/>
                  <a:gd name="connsiteY359" fmla="*/ 366458 h 1390066"/>
                  <a:gd name="connsiteX360" fmla="*/ 175916 w 2088096"/>
                  <a:gd name="connsiteY360" fmla="*/ 369076 h 1390066"/>
                  <a:gd name="connsiteX361" fmla="*/ 173953 w 2088096"/>
                  <a:gd name="connsiteY361" fmla="*/ 371693 h 1390066"/>
                  <a:gd name="connsiteX362" fmla="*/ 170684 w 2088096"/>
                  <a:gd name="connsiteY362" fmla="*/ 371693 h 1390066"/>
                  <a:gd name="connsiteX363" fmla="*/ 160874 w 2088096"/>
                  <a:gd name="connsiteY363" fmla="*/ 371039 h 1390066"/>
                  <a:gd name="connsiteX364" fmla="*/ 158259 w 2088096"/>
                  <a:gd name="connsiteY364" fmla="*/ 372347 h 1390066"/>
                  <a:gd name="connsiteX365" fmla="*/ 152373 w 2088096"/>
                  <a:gd name="connsiteY365" fmla="*/ 374965 h 1390066"/>
                  <a:gd name="connsiteX366" fmla="*/ 149757 w 2088096"/>
                  <a:gd name="connsiteY366" fmla="*/ 374965 h 1390066"/>
                  <a:gd name="connsiteX367" fmla="*/ 136678 w 2088096"/>
                  <a:gd name="connsiteY367" fmla="*/ 379546 h 1390066"/>
                  <a:gd name="connsiteX368" fmla="*/ 133408 w 2088096"/>
                  <a:gd name="connsiteY368" fmla="*/ 386090 h 1390066"/>
                  <a:gd name="connsiteX369" fmla="*/ 132754 w 2088096"/>
                  <a:gd name="connsiteY369" fmla="*/ 387398 h 1390066"/>
                  <a:gd name="connsiteX370" fmla="*/ 133408 w 2088096"/>
                  <a:gd name="connsiteY370" fmla="*/ 393288 h 1390066"/>
                  <a:gd name="connsiteX371" fmla="*/ 133408 w 2088096"/>
                  <a:gd name="connsiteY371" fmla="*/ 403758 h 1390066"/>
                  <a:gd name="connsiteX372" fmla="*/ 119021 w 2088096"/>
                  <a:gd name="connsiteY372" fmla="*/ 420772 h 1390066"/>
                  <a:gd name="connsiteX373" fmla="*/ 113135 w 2088096"/>
                  <a:gd name="connsiteY373" fmla="*/ 427971 h 1390066"/>
                  <a:gd name="connsiteX374" fmla="*/ 100056 w 2088096"/>
                  <a:gd name="connsiteY374" fmla="*/ 442367 h 1390066"/>
                  <a:gd name="connsiteX375" fmla="*/ 85015 w 2088096"/>
                  <a:gd name="connsiteY375" fmla="*/ 436478 h 1390066"/>
                  <a:gd name="connsiteX376" fmla="*/ 83707 w 2088096"/>
                  <a:gd name="connsiteY376" fmla="*/ 436478 h 1390066"/>
                  <a:gd name="connsiteX377" fmla="*/ 73897 w 2088096"/>
                  <a:gd name="connsiteY377" fmla="*/ 437786 h 1390066"/>
                  <a:gd name="connsiteX378" fmla="*/ 69974 w 2088096"/>
                  <a:gd name="connsiteY378" fmla="*/ 437786 h 1390066"/>
                  <a:gd name="connsiteX379" fmla="*/ 64088 w 2088096"/>
                  <a:gd name="connsiteY379" fmla="*/ 440404 h 1390066"/>
                  <a:gd name="connsiteX380" fmla="*/ 65396 w 2088096"/>
                  <a:gd name="connsiteY380" fmla="*/ 442367 h 1390066"/>
                  <a:gd name="connsiteX381" fmla="*/ 68012 w 2088096"/>
                  <a:gd name="connsiteY381" fmla="*/ 453492 h 1390066"/>
                  <a:gd name="connsiteX382" fmla="*/ 72589 w 2088096"/>
                  <a:gd name="connsiteY382" fmla="*/ 461345 h 1390066"/>
                  <a:gd name="connsiteX383" fmla="*/ 72589 w 2088096"/>
                  <a:gd name="connsiteY383" fmla="*/ 465271 h 1390066"/>
                  <a:gd name="connsiteX384" fmla="*/ 73897 w 2088096"/>
                  <a:gd name="connsiteY384" fmla="*/ 465925 h 1390066"/>
                  <a:gd name="connsiteX385" fmla="*/ 80437 w 2088096"/>
                  <a:gd name="connsiteY385" fmla="*/ 473124 h 1390066"/>
                  <a:gd name="connsiteX386" fmla="*/ 78475 w 2088096"/>
                  <a:gd name="connsiteY386" fmla="*/ 484903 h 1390066"/>
                  <a:gd name="connsiteX387" fmla="*/ 77167 w 2088096"/>
                  <a:gd name="connsiteY387" fmla="*/ 489483 h 1390066"/>
                  <a:gd name="connsiteX388" fmla="*/ 86977 w 2088096"/>
                  <a:gd name="connsiteY388" fmla="*/ 494718 h 1390066"/>
                  <a:gd name="connsiteX389" fmla="*/ 86977 w 2088096"/>
                  <a:gd name="connsiteY389" fmla="*/ 496027 h 1390066"/>
                  <a:gd name="connsiteX390" fmla="*/ 91555 w 2088096"/>
                  <a:gd name="connsiteY390" fmla="*/ 503225 h 1390066"/>
                  <a:gd name="connsiteX391" fmla="*/ 97440 w 2088096"/>
                  <a:gd name="connsiteY391" fmla="*/ 505188 h 1390066"/>
                  <a:gd name="connsiteX392" fmla="*/ 108557 w 2088096"/>
                  <a:gd name="connsiteY392" fmla="*/ 514350 h 1390066"/>
                  <a:gd name="connsiteX393" fmla="*/ 108557 w 2088096"/>
                  <a:gd name="connsiteY393" fmla="*/ 518276 h 1390066"/>
                  <a:gd name="connsiteX394" fmla="*/ 108557 w 2088096"/>
                  <a:gd name="connsiteY394" fmla="*/ 522203 h 1390066"/>
                  <a:gd name="connsiteX395" fmla="*/ 109212 w 2088096"/>
                  <a:gd name="connsiteY395" fmla="*/ 522203 h 1390066"/>
                  <a:gd name="connsiteX396" fmla="*/ 117059 w 2088096"/>
                  <a:gd name="connsiteY396" fmla="*/ 530056 h 1390066"/>
                  <a:gd name="connsiteX397" fmla="*/ 117059 w 2088096"/>
                  <a:gd name="connsiteY397" fmla="*/ 533982 h 1390066"/>
                  <a:gd name="connsiteX398" fmla="*/ 117059 w 2088096"/>
                  <a:gd name="connsiteY398" fmla="*/ 535945 h 1390066"/>
                  <a:gd name="connsiteX399" fmla="*/ 121637 w 2088096"/>
                  <a:gd name="connsiteY399" fmla="*/ 539871 h 1390066"/>
                  <a:gd name="connsiteX400" fmla="*/ 127522 w 2088096"/>
                  <a:gd name="connsiteY400" fmla="*/ 545761 h 1390066"/>
                  <a:gd name="connsiteX401" fmla="*/ 135370 w 2088096"/>
                  <a:gd name="connsiteY401" fmla="*/ 551650 h 1390066"/>
                  <a:gd name="connsiteX402" fmla="*/ 137986 w 2088096"/>
                  <a:gd name="connsiteY402" fmla="*/ 551650 h 1390066"/>
                  <a:gd name="connsiteX403" fmla="*/ 149757 w 2088096"/>
                  <a:gd name="connsiteY403" fmla="*/ 556231 h 1390066"/>
                  <a:gd name="connsiteX404" fmla="*/ 151065 w 2088096"/>
                  <a:gd name="connsiteY404" fmla="*/ 563429 h 1390066"/>
                  <a:gd name="connsiteX405" fmla="*/ 137332 w 2088096"/>
                  <a:gd name="connsiteY405" fmla="*/ 573245 h 1390066"/>
                  <a:gd name="connsiteX406" fmla="*/ 134062 w 2088096"/>
                  <a:gd name="connsiteY406" fmla="*/ 574554 h 1390066"/>
                  <a:gd name="connsiteX407" fmla="*/ 135370 w 2088096"/>
                  <a:gd name="connsiteY407" fmla="*/ 574554 h 1390066"/>
                  <a:gd name="connsiteX408" fmla="*/ 139948 w 2088096"/>
                  <a:gd name="connsiteY408" fmla="*/ 579789 h 1390066"/>
                  <a:gd name="connsiteX409" fmla="*/ 141255 w 2088096"/>
                  <a:gd name="connsiteY409" fmla="*/ 584370 h 1390066"/>
                  <a:gd name="connsiteX410" fmla="*/ 141255 w 2088096"/>
                  <a:gd name="connsiteY410" fmla="*/ 584370 h 1390066"/>
                  <a:gd name="connsiteX411" fmla="*/ 141255 w 2088096"/>
                  <a:gd name="connsiteY411" fmla="*/ 584370 h 1390066"/>
                  <a:gd name="connsiteX412" fmla="*/ 149103 w 2088096"/>
                  <a:gd name="connsiteY412" fmla="*/ 588951 h 1390066"/>
                  <a:gd name="connsiteX413" fmla="*/ 150411 w 2088096"/>
                  <a:gd name="connsiteY413" fmla="*/ 593531 h 1390066"/>
                  <a:gd name="connsiteX414" fmla="*/ 151065 w 2088096"/>
                  <a:gd name="connsiteY414" fmla="*/ 596149 h 1390066"/>
                  <a:gd name="connsiteX415" fmla="*/ 154335 w 2088096"/>
                  <a:gd name="connsiteY415" fmla="*/ 605965 h 1390066"/>
                  <a:gd name="connsiteX416" fmla="*/ 154335 w 2088096"/>
                  <a:gd name="connsiteY416" fmla="*/ 607928 h 1390066"/>
                  <a:gd name="connsiteX417" fmla="*/ 154989 w 2088096"/>
                  <a:gd name="connsiteY417" fmla="*/ 607928 h 1390066"/>
                  <a:gd name="connsiteX418" fmla="*/ 160874 w 2088096"/>
                  <a:gd name="connsiteY418" fmla="*/ 619707 h 1390066"/>
                  <a:gd name="connsiteX419" fmla="*/ 154335 w 2088096"/>
                  <a:gd name="connsiteY419" fmla="*/ 628214 h 1390066"/>
                  <a:gd name="connsiteX420" fmla="*/ 151719 w 2088096"/>
                  <a:gd name="connsiteY420" fmla="*/ 630831 h 1390066"/>
                  <a:gd name="connsiteX421" fmla="*/ 147141 w 2088096"/>
                  <a:gd name="connsiteY421" fmla="*/ 651772 h 1390066"/>
                  <a:gd name="connsiteX422" fmla="*/ 134062 w 2088096"/>
                  <a:gd name="connsiteY422" fmla="*/ 655698 h 1390066"/>
                  <a:gd name="connsiteX423" fmla="*/ 126214 w 2088096"/>
                  <a:gd name="connsiteY423" fmla="*/ 657661 h 1390066"/>
                  <a:gd name="connsiteX424" fmla="*/ 119021 w 2088096"/>
                  <a:gd name="connsiteY424" fmla="*/ 660933 h 1390066"/>
                  <a:gd name="connsiteX425" fmla="*/ 119021 w 2088096"/>
                  <a:gd name="connsiteY425" fmla="*/ 662242 h 1390066"/>
                  <a:gd name="connsiteX426" fmla="*/ 115097 w 2088096"/>
                  <a:gd name="connsiteY426" fmla="*/ 674675 h 1390066"/>
                  <a:gd name="connsiteX427" fmla="*/ 112481 w 2088096"/>
                  <a:gd name="connsiteY427" fmla="*/ 679256 h 1390066"/>
                  <a:gd name="connsiteX428" fmla="*/ 107250 w 2088096"/>
                  <a:gd name="connsiteY428" fmla="*/ 688417 h 1390066"/>
                  <a:gd name="connsiteX429" fmla="*/ 68666 w 2088096"/>
                  <a:gd name="connsiteY429" fmla="*/ 746658 h 1390066"/>
                  <a:gd name="connsiteX430" fmla="*/ 64742 w 2088096"/>
                  <a:gd name="connsiteY430" fmla="*/ 753202 h 1390066"/>
                  <a:gd name="connsiteX431" fmla="*/ 52971 w 2088096"/>
                  <a:gd name="connsiteY431" fmla="*/ 774797 h 1390066"/>
                  <a:gd name="connsiteX432" fmla="*/ 52971 w 2088096"/>
                  <a:gd name="connsiteY432" fmla="*/ 776106 h 1390066"/>
                  <a:gd name="connsiteX433" fmla="*/ 49701 w 2088096"/>
                  <a:gd name="connsiteY433" fmla="*/ 786576 h 1390066"/>
                  <a:gd name="connsiteX434" fmla="*/ 47085 w 2088096"/>
                  <a:gd name="connsiteY434" fmla="*/ 788539 h 1390066"/>
                  <a:gd name="connsiteX435" fmla="*/ 43815 w 2088096"/>
                  <a:gd name="connsiteY435" fmla="*/ 799664 h 1390066"/>
                  <a:gd name="connsiteX436" fmla="*/ 38584 w 2088096"/>
                  <a:gd name="connsiteY436" fmla="*/ 804899 h 1390066"/>
                  <a:gd name="connsiteX437" fmla="*/ 37276 w 2088096"/>
                  <a:gd name="connsiteY437" fmla="*/ 806208 h 1390066"/>
                  <a:gd name="connsiteX438" fmla="*/ 30736 w 2088096"/>
                  <a:gd name="connsiteY438" fmla="*/ 823222 h 1390066"/>
                  <a:gd name="connsiteX439" fmla="*/ 26812 w 2088096"/>
                  <a:gd name="connsiteY439" fmla="*/ 831729 h 1390066"/>
                  <a:gd name="connsiteX440" fmla="*/ 27466 w 2088096"/>
                  <a:gd name="connsiteY440" fmla="*/ 832383 h 1390066"/>
                  <a:gd name="connsiteX441" fmla="*/ 32044 w 2088096"/>
                  <a:gd name="connsiteY441" fmla="*/ 841545 h 1390066"/>
                  <a:gd name="connsiteX442" fmla="*/ 32044 w 2088096"/>
                  <a:gd name="connsiteY442" fmla="*/ 845471 h 1390066"/>
                  <a:gd name="connsiteX443" fmla="*/ 32044 w 2088096"/>
                  <a:gd name="connsiteY443" fmla="*/ 847434 h 1390066"/>
                  <a:gd name="connsiteX444" fmla="*/ 32044 w 2088096"/>
                  <a:gd name="connsiteY444" fmla="*/ 847434 h 1390066"/>
                  <a:gd name="connsiteX445" fmla="*/ 41199 w 2088096"/>
                  <a:gd name="connsiteY445" fmla="*/ 855287 h 1390066"/>
                  <a:gd name="connsiteX446" fmla="*/ 41199 w 2088096"/>
                  <a:gd name="connsiteY446" fmla="*/ 861831 h 1390066"/>
                  <a:gd name="connsiteX447" fmla="*/ 41199 w 2088096"/>
                  <a:gd name="connsiteY447" fmla="*/ 863794 h 1390066"/>
                  <a:gd name="connsiteX448" fmla="*/ 41854 w 2088096"/>
                  <a:gd name="connsiteY448" fmla="*/ 864448 h 1390066"/>
                  <a:gd name="connsiteX449" fmla="*/ 45777 w 2088096"/>
                  <a:gd name="connsiteY449" fmla="*/ 875573 h 1390066"/>
                  <a:gd name="connsiteX450" fmla="*/ 45123 w 2088096"/>
                  <a:gd name="connsiteY450" fmla="*/ 880808 h 1390066"/>
                  <a:gd name="connsiteX451" fmla="*/ 43815 w 2088096"/>
                  <a:gd name="connsiteY451" fmla="*/ 892587 h 1390066"/>
                  <a:gd name="connsiteX452" fmla="*/ 45123 w 2088096"/>
                  <a:gd name="connsiteY452" fmla="*/ 892587 h 1390066"/>
                  <a:gd name="connsiteX453" fmla="*/ 53625 w 2088096"/>
                  <a:gd name="connsiteY453" fmla="*/ 896514 h 1390066"/>
                  <a:gd name="connsiteX454" fmla="*/ 56895 w 2088096"/>
                  <a:gd name="connsiteY454" fmla="*/ 897822 h 1390066"/>
                  <a:gd name="connsiteX455" fmla="*/ 67358 w 2088096"/>
                  <a:gd name="connsiteY455" fmla="*/ 908947 h 1390066"/>
                  <a:gd name="connsiteX456" fmla="*/ 69320 w 2088096"/>
                  <a:gd name="connsiteY456" fmla="*/ 913528 h 1390066"/>
                  <a:gd name="connsiteX457" fmla="*/ 72589 w 2088096"/>
                  <a:gd name="connsiteY457" fmla="*/ 925306 h 1390066"/>
                  <a:gd name="connsiteX458" fmla="*/ 68666 w 2088096"/>
                  <a:gd name="connsiteY458" fmla="*/ 929887 h 1390066"/>
                  <a:gd name="connsiteX459" fmla="*/ 54279 w 2088096"/>
                  <a:gd name="connsiteY459" fmla="*/ 926615 h 1390066"/>
                  <a:gd name="connsiteX460" fmla="*/ 51009 w 2088096"/>
                  <a:gd name="connsiteY460" fmla="*/ 924652 h 1390066"/>
                  <a:gd name="connsiteX461" fmla="*/ 48393 w 2088096"/>
                  <a:gd name="connsiteY461" fmla="*/ 925961 h 1390066"/>
                  <a:gd name="connsiteX462" fmla="*/ 37930 w 2088096"/>
                  <a:gd name="connsiteY462" fmla="*/ 928578 h 1390066"/>
                  <a:gd name="connsiteX463" fmla="*/ 30736 w 2088096"/>
                  <a:gd name="connsiteY463" fmla="*/ 923998 h 1390066"/>
                  <a:gd name="connsiteX464" fmla="*/ 30736 w 2088096"/>
                  <a:gd name="connsiteY464" fmla="*/ 925961 h 1390066"/>
                  <a:gd name="connsiteX465" fmla="*/ 26812 w 2088096"/>
                  <a:gd name="connsiteY465" fmla="*/ 939049 h 1390066"/>
                  <a:gd name="connsiteX466" fmla="*/ 22235 w 2088096"/>
                  <a:gd name="connsiteY466" fmla="*/ 940357 h 1390066"/>
                  <a:gd name="connsiteX467" fmla="*/ 22235 w 2088096"/>
                  <a:gd name="connsiteY467" fmla="*/ 942321 h 1390066"/>
                  <a:gd name="connsiteX468" fmla="*/ 21581 w 2088096"/>
                  <a:gd name="connsiteY468" fmla="*/ 945593 h 1390066"/>
                  <a:gd name="connsiteX469" fmla="*/ 21581 w 2088096"/>
                  <a:gd name="connsiteY469" fmla="*/ 945593 h 1390066"/>
                  <a:gd name="connsiteX470" fmla="*/ 20273 w 2088096"/>
                  <a:gd name="connsiteY470" fmla="*/ 959335 h 1390066"/>
                  <a:gd name="connsiteX471" fmla="*/ 17003 w 2088096"/>
                  <a:gd name="connsiteY471" fmla="*/ 962607 h 1390066"/>
                  <a:gd name="connsiteX472" fmla="*/ 18311 w 2088096"/>
                  <a:gd name="connsiteY472" fmla="*/ 974386 h 1390066"/>
                  <a:gd name="connsiteX473" fmla="*/ 17003 w 2088096"/>
                  <a:gd name="connsiteY473" fmla="*/ 976349 h 1390066"/>
                  <a:gd name="connsiteX474" fmla="*/ 15041 w 2088096"/>
                  <a:gd name="connsiteY474" fmla="*/ 979621 h 1390066"/>
                  <a:gd name="connsiteX475" fmla="*/ 15041 w 2088096"/>
                  <a:gd name="connsiteY475" fmla="*/ 982238 h 1390066"/>
                  <a:gd name="connsiteX476" fmla="*/ 13733 w 2088096"/>
                  <a:gd name="connsiteY476" fmla="*/ 997289 h 1390066"/>
                  <a:gd name="connsiteX477" fmla="*/ 10463 w 2088096"/>
                  <a:gd name="connsiteY477" fmla="*/ 999907 h 1390066"/>
                  <a:gd name="connsiteX478" fmla="*/ 7193 w 2088096"/>
                  <a:gd name="connsiteY478" fmla="*/ 1002524 h 1390066"/>
                  <a:gd name="connsiteX479" fmla="*/ 1962 w 2088096"/>
                  <a:gd name="connsiteY479" fmla="*/ 1011686 h 1390066"/>
                  <a:gd name="connsiteX480" fmla="*/ 0 w 2088096"/>
                  <a:gd name="connsiteY480" fmla="*/ 1014304 h 1390066"/>
                  <a:gd name="connsiteX481" fmla="*/ 1308 w 2088096"/>
                  <a:gd name="connsiteY481" fmla="*/ 1016921 h 1390066"/>
                  <a:gd name="connsiteX482" fmla="*/ 3270 w 2088096"/>
                  <a:gd name="connsiteY482" fmla="*/ 1027391 h 1390066"/>
                  <a:gd name="connsiteX483" fmla="*/ 2616 w 2088096"/>
                  <a:gd name="connsiteY483" fmla="*/ 1036553 h 1390066"/>
                  <a:gd name="connsiteX484" fmla="*/ 13733 w 2088096"/>
                  <a:gd name="connsiteY484" fmla="*/ 1037862 h 1390066"/>
                  <a:gd name="connsiteX485" fmla="*/ 17003 w 2088096"/>
                  <a:gd name="connsiteY485" fmla="*/ 1043751 h 1390066"/>
                  <a:gd name="connsiteX486" fmla="*/ 22235 w 2088096"/>
                  <a:gd name="connsiteY486" fmla="*/ 1044405 h 1390066"/>
                  <a:gd name="connsiteX487" fmla="*/ 26158 w 2088096"/>
                  <a:gd name="connsiteY487" fmla="*/ 1049640 h 1390066"/>
                  <a:gd name="connsiteX488" fmla="*/ 32698 w 2088096"/>
                  <a:gd name="connsiteY488" fmla="*/ 1064037 h 1390066"/>
                  <a:gd name="connsiteX489" fmla="*/ 35968 w 2088096"/>
                  <a:gd name="connsiteY489" fmla="*/ 1062728 h 1390066"/>
                  <a:gd name="connsiteX490" fmla="*/ 49701 w 2088096"/>
                  <a:gd name="connsiteY490" fmla="*/ 1062728 h 1390066"/>
                  <a:gd name="connsiteX491" fmla="*/ 51663 w 2088096"/>
                  <a:gd name="connsiteY491" fmla="*/ 1064691 h 1390066"/>
                  <a:gd name="connsiteX492" fmla="*/ 66050 w 2088096"/>
                  <a:gd name="connsiteY492" fmla="*/ 1081051 h 1390066"/>
                  <a:gd name="connsiteX493" fmla="*/ 68012 w 2088096"/>
                  <a:gd name="connsiteY493" fmla="*/ 1084978 h 1390066"/>
                  <a:gd name="connsiteX494" fmla="*/ 71282 w 2088096"/>
                  <a:gd name="connsiteY494" fmla="*/ 1083015 h 1390066"/>
                  <a:gd name="connsiteX495" fmla="*/ 86323 w 2088096"/>
                  <a:gd name="connsiteY495" fmla="*/ 1078434 h 1390066"/>
                  <a:gd name="connsiteX496" fmla="*/ 101364 w 2088096"/>
                  <a:gd name="connsiteY496" fmla="*/ 1089558 h 1390066"/>
                  <a:gd name="connsiteX497" fmla="*/ 102018 w 2088096"/>
                  <a:gd name="connsiteY497" fmla="*/ 1095448 h 1390066"/>
                  <a:gd name="connsiteX498" fmla="*/ 103326 w 2088096"/>
                  <a:gd name="connsiteY498" fmla="*/ 1094139 h 1390066"/>
                  <a:gd name="connsiteX499" fmla="*/ 109865 w 2088096"/>
                  <a:gd name="connsiteY499" fmla="*/ 1092830 h 1390066"/>
                  <a:gd name="connsiteX500" fmla="*/ 117059 w 2088096"/>
                  <a:gd name="connsiteY500" fmla="*/ 1093485 h 1390066"/>
                  <a:gd name="connsiteX501" fmla="*/ 117713 w 2088096"/>
                  <a:gd name="connsiteY501" fmla="*/ 1087595 h 1390066"/>
                  <a:gd name="connsiteX502" fmla="*/ 122291 w 2088096"/>
                  <a:gd name="connsiteY502" fmla="*/ 1073853 h 1390066"/>
                  <a:gd name="connsiteX503" fmla="*/ 133408 w 2088096"/>
                  <a:gd name="connsiteY503" fmla="*/ 1071890 h 1390066"/>
                  <a:gd name="connsiteX504" fmla="*/ 134716 w 2088096"/>
                  <a:gd name="connsiteY504" fmla="*/ 1071890 h 1390066"/>
                  <a:gd name="connsiteX505" fmla="*/ 136024 w 2088096"/>
                  <a:gd name="connsiteY505" fmla="*/ 1071890 h 1390066"/>
                  <a:gd name="connsiteX506" fmla="*/ 149103 w 2088096"/>
                  <a:gd name="connsiteY506" fmla="*/ 1074507 h 1390066"/>
                  <a:gd name="connsiteX507" fmla="*/ 151065 w 2088096"/>
                  <a:gd name="connsiteY507" fmla="*/ 1077779 h 1390066"/>
                  <a:gd name="connsiteX508" fmla="*/ 153681 w 2088096"/>
                  <a:gd name="connsiteY508" fmla="*/ 1080397 h 1390066"/>
                  <a:gd name="connsiteX509" fmla="*/ 158259 w 2088096"/>
                  <a:gd name="connsiteY509" fmla="*/ 1083015 h 1390066"/>
                  <a:gd name="connsiteX510" fmla="*/ 160220 w 2088096"/>
                  <a:gd name="connsiteY510" fmla="*/ 1084323 h 1390066"/>
                  <a:gd name="connsiteX511" fmla="*/ 166106 w 2088096"/>
                  <a:gd name="connsiteY511" fmla="*/ 1085632 h 1390066"/>
                  <a:gd name="connsiteX512" fmla="*/ 169376 w 2088096"/>
                  <a:gd name="connsiteY512" fmla="*/ 1086287 h 1390066"/>
                  <a:gd name="connsiteX513" fmla="*/ 169376 w 2088096"/>
                  <a:gd name="connsiteY513" fmla="*/ 1086287 h 1390066"/>
                  <a:gd name="connsiteX514" fmla="*/ 179185 w 2088096"/>
                  <a:gd name="connsiteY514" fmla="*/ 1079088 h 1390066"/>
                  <a:gd name="connsiteX515" fmla="*/ 182455 w 2088096"/>
                  <a:gd name="connsiteY515" fmla="*/ 1079088 h 1390066"/>
                  <a:gd name="connsiteX516" fmla="*/ 193572 w 2088096"/>
                  <a:gd name="connsiteY516" fmla="*/ 1079743 h 1390066"/>
                  <a:gd name="connsiteX517" fmla="*/ 200766 w 2088096"/>
                  <a:gd name="connsiteY517" fmla="*/ 1078434 h 1390066"/>
                  <a:gd name="connsiteX518" fmla="*/ 215153 w 2088096"/>
                  <a:gd name="connsiteY518" fmla="*/ 1079743 h 1390066"/>
                  <a:gd name="connsiteX519" fmla="*/ 219077 w 2088096"/>
                  <a:gd name="connsiteY519" fmla="*/ 1084323 h 1390066"/>
                  <a:gd name="connsiteX520" fmla="*/ 219077 w 2088096"/>
                  <a:gd name="connsiteY520" fmla="*/ 1084323 h 1390066"/>
                  <a:gd name="connsiteX521" fmla="*/ 234772 w 2088096"/>
                  <a:gd name="connsiteY521" fmla="*/ 1075816 h 1390066"/>
                  <a:gd name="connsiteX522" fmla="*/ 246543 w 2088096"/>
                  <a:gd name="connsiteY522" fmla="*/ 1080397 h 1390066"/>
                  <a:gd name="connsiteX523" fmla="*/ 248505 w 2088096"/>
                  <a:gd name="connsiteY523" fmla="*/ 1081706 h 1390066"/>
                  <a:gd name="connsiteX524" fmla="*/ 258968 w 2088096"/>
                  <a:gd name="connsiteY524" fmla="*/ 1078434 h 1390066"/>
                  <a:gd name="connsiteX525" fmla="*/ 262892 w 2088096"/>
                  <a:gd name="connsiteY525" fmla="*/ 1080397 h 1390066"/>
                  <a:gd name="connsiteX526" fmla="*/ 262892 w 2088096"/>
                  <a:gd name="connsiteY526" fmla="*/ 1080397 h 1390066"/>
                  <a:gd name="connsiteX527" fmla="*/ 272048 w 2088096"/>
                  <a:gd name="connsiteY527" fmla="*/ 1074507 h 1390066"/>
                  <a:gd name="connsiteX528" fmla="*/ 273356 w 2088096"/>
                  <a:gd name="connsiteY528" fmla="*/ 1074507 h 1390066"/>
                  <a:gd name="connsiteX529" fmla="*/ 275317 w 2088096"/>
                  <a:gd name="connsiteY529" fmla="*/ 1074507 h 1390066"/>
                  <a:gd name="connsiteX530" fmla="*/ 291666 w 2088096"/>
                  <a:gd name="connsiteY530" fmla="*/ 1065346 h 1390066"/>
                  <a:gd name="connsiteX531" fmla="*/ 295590 w 2088096"/>
                  <a:gd name="connsiteY531" fmla="*/ 1065346 h 1390066"/>
                  <a:gd name="connsiteX532" fmla="*/ 309978 w 2088096"/>
                  <a:gd name="connsiteY532" fmla="*/ 1066000 h 1390066"/>
                  <a:gd name="connsiteX533" fmla="*/ 312593 w 2088096"/>
                  <a:gd name="connsiteY533" fmla="*/ 1067309 h 1390066"/>
                  <a:gd name="connsiteX534" fmla="*/ 323711 w 2088096"/>
                  <a:gd name="connsiteY534" fmla="*/ 1074507 h 1390066"/>
                  <a:gd name="connsiteX535" fmla="*/ 326327 w 2088096"/>
                  <a:gd name="connsiteY535" fmla="*/ 1079743 h 1390066"/>
                  <a:gd name="connsiteX536" fmla="*/ 326980 w 2088096"/>
                  <a:gd name="connsiteY536" fmla="*/ 1081706 h 1390066"/>
                  <a:gd name="connsiteX537" fmla="*/ 330250 w 2088096"/>
                  <a:gd name="connsiteY537" fmla="*/ 1081706 h 1390066"/>
                  <a:gd name="connsiteX538" fmla="*/ 344637 w 2088096"/>
                  <a:gd name="connsiteY538" fmla="*/ 1086287 h 1390066"/>
                  <a:gd name="connsiteX539" fmla="*/ 345945 w 2088096"/>
                  <a:gd name="connsiteY539" fmla="*/ 1088904 h 1390066"/>
                  <a:gd name="connsiteX540" fmla="*/ 353139 w 2088096"/>
                  <a:gd name="connsiteY540" fmla="*/ 1098720 h 1390066"/>
                  <a:gd name="connsiteX541" fmla="*/ 372104 w 2088096"/>
                  <a:gd name="connsiteY541" fmla="*/ 1086941 h 1390066"/>
                  <a:gd name="connsiteX542" fmla="*/ 373411 w 2088096"/>
                  <a:gd name="connsiteY542" fmla="*/ 1081051 h 1390066"/>
                  <a:gd name="connsiteX543" fmla="*/ 376027 w 2088096"/>
                  <a:gd name="connsiteY543" fmla="*/ 1071890 h 1390066"/>
                  <a:gd name="connsiteX544" fmla="*/ 378643 w 2088096"/>
                  <a:gd name="connsiteY544" fmla="*/ 1067309 h 1390066"/>
                  <a:gd name="connsiteX545" fmla="*/ 385837 w 2088096"/>
                  <a:gd name="connsiteY545" fmla="*/ 1055530 h 1390066"/>
                  <a:gd name="connsiteX546" fmla="*/ 397608 w 2088096"/>
                  <a:gd name="connsiteY546" fmla="*/ 1050295 h 1390066"/>
                  <a:gd name="connsiteX547" fmla="*/ 401532 w 2088096"/>
                  <a:gd name="connsiteY547" fmla="*/ 1048986 h 1390066"/>
                  <a:gd name="connsiteX548" fmla="*/ 406110 w 2088096"/>
                  <a:gd name="connsiteY548" fmla="*/ 1047023 h 1390066"/>
                  <a:gd name="connsiteX549" fmla="*/ 419189 w 2088096"/>
                  <a:gd name="connsiteY549" fmla="*/ 1041133 h 1390066"/>
                  <a:gd name="connsiteX550" fmla="*/ 423767 w 2088096"/>
                  <a:gd name="connsiteY550" fmla="*/ 1040479 h 1390066"/>
                  <a:gd name="connsiteX551" fmla="*/ 445347 w 2088096"/>
                  <a:gd name="connsiteY551" fmla="*/ 1035244 h 1390066"/>
                  <a:gd name="connsiteX552" fmla="*/ 449271 w 2088096"/>
                  <a:gd name="connsiteY552" fmla="*/ 1032626 h 1390066"/>
                  <a:gd name="connsiteX553" fmla="*/ 454503 w 2088096"/>
                  <a:gd name="connsiteY553" fmla="*/ 1028700 h 1390066"/>
                  <a:gd name="connsiteX554" fmla="*/ 455157 w 2088096"/>
                  <a:gd name="connsiteY554" fmla="*/ 1028700 h 1390066"/>
                  <a:gd name="connsiteX555" fmla="*/ 467582 w 2088096"/>
                  <a:gd name="connsiteY555" fmla="*/ 1022156 h 1390066"/>
                  <a:gd name="connsiteX556" fmla="*/ 474775 w 2088096"/>
                  <a:gd name="connsiteY556" fmla="*/ 1020193 h 1390066"/>
                  <a:gd name="connsiteX557" fmla="*/ 487855 w 2088096"/>
                  <a:gd name="connsiteY557" fmla="*/ 1016267 h 1390066"/>
                  <a:gd name="connsiteX558" fmla="*/ 489163 w 2088096"/>
                  <a:gd name="connsiteY558" fmla="*/ 1012340 h 1390066"/>
                  <a:gd name="connsiteX559" fmla="*/ 491779 w 2088096"/>
                  <a:gd name="connsiteY559" fmla="*/ 1004488 h 1390066"/>
                  <a:gd name="connsiteX560" fmla="*/ 495702 w 2088096"/>
                  <a:gd name="connsiteY560" fmla="*/ 994672 h 1390066"/>
                  <a:gd name="connsiteX561" fmla="*/ 499626 w 2088096"/>
                  <a:gd name="connsiteY561" fmla="*/ 975695 h 1390066"/>
                  <a:gd name="connsiteX562" fmla="*/ 504204 w 2088096"/>
                  <a:gd name="connsiteY562" fmla="*/ 973731 h 1390066"/>
                  <a:gd name="connsiteX563" fmla="*/ 506166 w 2088096"/>
                  <a:gd name="connsiteY563" fmla="*/ 973077 h 1390066"/>
                  <a:gd name="connsiteX564" fmla="*/ 506166 w 2088096"/>
                  <a:gd name="connsiteY564" fmla="*/ 973077 h 1390066"/>
                  <a:gd name="connsiteX565" fmla="*/ 517283 w 2088096"/>
                  <a:gd name="connsiteY565" fmla="*/ 964570 h 1390066"/>
                  <a:gd name="connsiteX566" fmla="*/ 521207 w 2088096"/>
                  <a:gd name="connsiteY566" fmla="*/ 964570 h 1390066"/>
                  <a:gd name="connsiteX567" fmla="*/ 523169 w 2088096"/>
                  <a:gd name="connsiteY567" fmla="*/ 964570 h 1390066"/>
                  <a:gd name="connsiteX568" fmla="*/ 523822 w 2088096"/>
                  <a:gd name="connsiteY568" fmla="*/ 963916 h 1390066"/>
                  <a:gd name="connsiteX569" fmla="*/ 528400 w 2088096"/>
                  <a:gd name="connsiteY569" fmla="*/ 958681 h 1390066"/>
                  <a:gd name="connsiteX570" fmla="*/ 529708 w 2088096"/>
                  <a:gd name="connsiteY570" fmla="*/ 952791 h 1390066"/>
                  <a:gd name="connsiteX571" fmla="*/ 531016 w 2088096"/>
                  <a:gd name="connsiteY571" fmla="*/ 946901 h 1390066"/>
                  <a:gd name="connsiteX572" fmla="*/ 531016 w 2088096"/>
                  <a:gd name="connsiteY572" fmla="*/ 945593 h 1390066"/>
                  <a:gd name="connsiteX573" fmla="*/ 536902 w 2088096"/>
                  <a:gd name="connsiteY573" fmla="*/ 937085 h 1390066"/>
                  <a:gd name="connsiteX574" fmla="*/ 544096 w 2088096"/>
                  <a:gd name="connsiteY574" fmla="*/ 937740 h 1390066"/>
                  <a:gd name="connsiteX575" fmla="*/ 544096 w 2088096"/>
                  <a:gd name="connsiteY575" fmla="*/ 937740 h 1390066"/>
                  <a:gd name="connsiteX576" fmla="*/ 544749 w 2088096"/>
                  <a:gd name="connsiteY576" fmla="*/ 928578 h 1390066"/>
                  <a:gd name="connsiteX577" fmla="*/ 544749 w 2088096"/>
                  <a:gd name="connsiteY577" fmla="*/ 928578 h 1390066"/>
                  <a:gd name="connsiteX578" fmla="*/ 557829 w 2088096"/>
                  <a:gd name="connsiteY578" fmla="*/ 921380 h 1390066"/>
                  <a:gd name="connsiteX579" fmla="*/ 559790 w 2088096"/>
                  <a:gd name="connsiteY579" fmla="*/ 922035 h 1390066"/>
                  <a:gd name="connsiteX580" fmla="*/ 567638 w 2088096"/>
                  <a:gd name="connsiteY580" fmla="*/ 924652 h 1390066"/>
                  <a:gd name="connsiteX581" fmla="*/ 573524 w 2088096"/>
                  <a:gd name="connsiteY581" fmla="*/ 914182 h 1390066"/>
                  <a:gd name="connsiteX582" fmla="*/ 580717 w 2088096"/>
                  <a:gd name="connsiteY582" fmla="*/ 914182 h 1390066"/>
                  <a:gd name="connsiteX583" fmla="*/ 597066 w 2088096"/>
                  <a:gd name="connsiteY583" fmla="*/ 918108 h 1390066"/>
                  <a:gd name="connsiteX584" fmla="*/ 599028 w 2088096"/>
                  <a:gd name="connsiteY584" fmla="*/ 912873 h 1390066"/>
                  <a:gd name="connsiteX585" fmla="*/ 612107 w 2088096"/>
                  <a:gd name="connsiteY585" fmla="*/ 899786 h 1390066"/>
                  <a:gd name="connsiteX586" fmla="*/ 616685 w 2088096"/>
                  <a:gd name="connsiteY586" fmla="*/ 901094 h 1390066"/>
                  <a:gd name="connsiteX587" fmla="*/ 617339 w 2088096"/>
                  <a:gd name="connsiteY587" fmla="*/ 900440 h 1390066"/>
                  <a:gd name="connsiteX588" fmla="*/ 638920 w 2088096"/>
                  <a:gd name="connsiteY588" fmla="*/ 883426 h 1390066"/>
                  <a:gd name="connsiteX589" fmla="*/ 642190 w 2088096"/>
                  <a:gd name="connsiteY589" fmla="*/ 883426 h 1390066"/>
                  <a:gd name="connsiteX590" fmla="*/ 644151 w 2088096"/>
                  <a:gd name="connsiteY590" fmla="*/ 886698 h 1390066"/>
                  <a:gd name="connsiteX591" fmla="*/ 645459 w 2088096"/>
                  <a:gd name="connsiteY591" fmla="*/ 888661 h 1390066"/>
                  <a:gd name="connsiteX592" fmla="*/ 645459 w 2088096"/>
                  <a:gd name="connsiteY592" fmla="*/ 889315 h 1390066"/>
                  <a:gd name="connsiteX593" fmla="*/ 645459 w 2088096"/>
                  <a:gd name="connsiteY593" fmla="*/ 889315 h 1390066"/>
                  <a:gd name="connsiteX594" fmla="*/ 661808 w 2088096"/>
                  <a:gd name="connsiteY594" fmla="*/ 886043 h 1390066"/>
                  <a:gd name="connsiteX595" fmla="*/ 664424 w 2088096"/>
                  <a:gd name="connsiteY595" fmla="*/ 889315 h 1390066"/>
                  <a:gd name="connsiteX596" fmla="*/ 665732 w 2088096"/>
                  <a:gd name="connsiteY596" fmla="*/ 890624 h 1390066"/>
                  <a:gd name="connsiteX597" fmla="*/ 665732 w 2088096"/>
                  <a:gd name="connsiteY597" fmla="*/ 890624 h 1390066"/>
                  <a:gd name="connsiteX598" fmla="*/ 677503 w 2088096"/>
                  <a:gd name="connsiteY598" fmla="*/ 893896 h 1390066"/>
                  <a:gd name="connsiteX599" fmla="*/ 677503 w 2088096"/>
                  <a:gd name="connsiteY599" fmla="*/ 893896 h 1390066"/>
                  <a:gd name="connsiteX600" fmla="*/ 683389 w 2088096"/>
                  <a:gd name="connsiteY600" fmla="*/ 900440 h 1390066"/>
                  <a:gd name="connsiteX601" fmla="*/ 689275 w 2088096"/>
                  <a:gd name="connsiteY601" fmla="*/ 900440 h 1390066"/>
                  <a:gd name="connsiteX602" fmla="*/ 706932 w 2088096"/>
                  <a:gd name="connsiteY602" fmla="*/ 903712 h 1390066"/>
                  <a:gd name="connsiteX603" fmla="*/ 709548 w 2088096"/>
                  <a:gd name="connsiteY603" fmla="*/ 908947 h 1390066"/>
                  <a:gd name="connsiteX604" fmla="*/ 717395 w 2088096"/>
                  <a:gd name="connsiteY604" fmla="*/ 908947 h 1390066"/>
                  <a:gd name="connsiteX605" fmla="*/ 721319 w 2088096"/>
                  <a:gd name="connsiteY605" fmla="*/ 912873 h 1390066"/>
                  <a:gd name="connsiteX606" fmla="*/ 723281 w 2088096"/>
                  <a:gd name="connsiteY606" fmla="*/ 910910 h 1390066"/>
                  <a:gd name="connsiteX607" fmla="*/ 742246 w 2088096"/>
                  <a:gd name="connsiteY607" fmla="*/ 905675 h 1390066"/>
                  <a:gd name="connsiteX608" fmla="*/ 745515 w 2088096"/>
                  <a:gd name="connsiteY608" fmla="*/ 915491 h 1390066"/>
                  <a:gd name="connsiteX609" fmla="*/ 754017 w 2088096"/>
                  <a:gd name="connsiteY609" fmla="*/ 916799 h 1390066"/>
                  <a:gd name="connsiteX610" fmla="*/ 756633 w 2088096"/>
                  <a:gd name="connsiteY610" fmla="*/ 920071 h 1390066"/>
                  <a:gd name="connsiteX611" fmla="*/ 766442 w 2088096"/>
                  <a:gd name="connsiteY611" fmla="*/ 910256 h 1390066"/>
                  <a:gd name="connsiteX612" fmla="*/ 800448 w 2088096"/>
                  <a:gd name="connsiteY612" fmla="*/ 910910 h 1390066"/>
                  <a:gd name="connsiteX613" fmla="*/ 807642 w 2088096"/>
                  <a:gd name="connsiteY613" fmla="*/ 921380 h 1390066"/>
                  <a:gd name="connsiteX614" fmla="*/ 812873 w 2088096"/>
                  <a:gd name="connsiteY614" fmla="*/ 930542 h 1390066"/>
                  <a:gd name="connsiteX615" fmla="*/ 826607 w 2088096"/>
                  <a:gd name="connsiteY615" fmla="*/ 937740 h 1390066"/>
                  <a:gd name="connsiteX616" fmla="*/ 827914 w 2088096"/>
                  <a:gd name="connsiteY616" fmla="*/ 934468 h 1390066"/>
                  <a:gd name="connsiteX617" fmla="*/ 840993 w 2088096"/>
                  <a:gd name="connsiteY617" fmla="*/ 923998 h 1390066"/>
                  <a:gd name="connsiteX618" fmla="*/ 856035 w 2088096"/>
                  <a:gd name="connsiteY618" fmla="*/ 936431 h 1390066"/>
                  <a:gd name="connsiteX619" fmla="*/ 856035 w 2088096"/>
                  <a:gd name="connsiteY619" fmla="*/ 937085 h 1390066"/>
                  <a:gd name="connsiteX620" fmla="*/ 856035 w 2088096"/>
                  <a:gd name="connsiteY620" fmla="*/ 937085 h 1390066"/>
                  <a:gd name="connsiteX621" fmla="*/ 865190 w 2088096"/>
                  <a:gd name="connsiteY621" fmla="*/ 939049 h 1390066"/>
                  <a:gd name="connsiteX622" fmla="*/ 867152 w 2088096"/>
                  <a:gd name="connsiteY622" fmla="*/ 946247 h 1390066"/>
                  <a:gd name="connsiteX623" fmla="*/ 864536 w 2088096"/>
                  <a:gd name="connsiteY623" fmla="*/ 953445 h 1390066"/>
                  <a:gd name="connsiteX624" fmla="*/ 864536 w 2088096"/>
                  <a:gd name="connsiteY624" fmla="*/ 954100 h 1390066"/>
                  <a:gd name="connsiteX625" fmla="*/ 870422 w 2088096"/>
                  <a:gd name="connsiteY625" fmla="*/ 956063 h 1390066"/>
                  <a:gd name="connsiteX626" fmla="*/ 873038 w 2088096"/>
                  <a:gd name="connsiteY626" fmla="*/ 963261 h 1390066"/>
                  <a:gd name="connsiteX627" fmla="*/ 870422 w 2088096"/>
                  <a:gd name="connsiteY627" fmla="*/ 970460 h 1390066"/>
                  <a:gd name="connsiteX628" fmla="*/ 869114 w 2088096"/>
                  <a:gd name="connsiteY628" fmla="*/ 973077 h 1390066"/>
                  <a:gd name="connsiteX629" fmla="*/ 871076 w 2088096"/>
                  <a:gd name="connsiteY629" fmla="*/ 975695 h 1390066"/>
                  <a:gd name="connsiteX630" fmla="*/ 875654 w 2088096"/>
                  <a:gd name="connsiteY630" fmla="*/ 992708 h 1390066"/>
                  <a:gd name="connsiteX631" fmla="*/ 871730 w 2088096"/>
                  <a:gd name="connsiteY631" fmla="*/ 999252 h 1390066"/>
                  <a:gd name="connsiteX632" fmla="*/ 869114 w 2088096"/>
                  <a:gd name="connsiteY632" fmla="*/ 1003833 h 1390066"/>
                  <a:gd name="connsiteX633" fmla="*/ 877616 w 2088096"/>
                  <a:gd name="connsiteY633" fmla="*/ 1018230 h 1390066"/>
                  <a:gd name="connsiteX634" fmla="*/ 878924 w 2088096"/>
                  <a:gd name="connsiteY634" fmla="*/ 1016921 h 1390066"/>
                  <a:gd name="connsiteX635" fmla="*/ 882193 w 2088096"/>
                  <a:gd name="connsiteY635" fmla="*/ 1012995 h 1390066"/>
                  <a:gd name="connsiteX636" fmla="*/ 886771 w 2088096"/>
                  <a:gd name="connsiteY636" fmla="*/ 1014958 h 1390066"/>
                  <a:gd name="connsiteX637" fmla="*/ 905082 w 2088096"/>
                  <a:gd name="connsiteY637" fmla="*/ 1027391 h 1390066"/>
                  <a:gd name="connsiteX638" fmla="*/ 907698 w 2088096"/>
                  <a:gd name="connsiteY638" fmla="*/ 1033281 h 1390066"/>
                  <a:gd name="connsiteX639" fmla="*/ 907698 w 2088096"/>
                  <a:gd name="connsiteY639" fmla="*/ 1034590 h 1390066"/>
                  <a:gd name="connsiteX640" fmla="*/ 907698 w 2088096"/>
                  <a:gd name="connsiteY640" fmla="*/ 1033935 h 1390066"/>
                  <a:gd name="connsiteX641" fmla="*/ 920123 w 2088096"/>
                  <a:gd name="connsiteY641" fmla="*/ 1022811 h 1390066"/>
                  <a:gd name="connsiteX642" fmla="*/ 933202 w 2088096"/>
                  <a:gd name="connsiteY642" fmla="*/ 1041788 h 1390066"/>
                  <a:gd name="connsiteX643" fmla="*/ 934510 w 2088096"/>
                  <a:gd name="connsiteY643" fmla="*/ 1045714 h 1390066"/>
                  <a:gd name="connsiteX644" fmla="*/ 935818 w 2088096"/>
                  <a:gd name="connsiteY644" fmla="*/ 1047677 h 1390066"/>
                  <a:gd name="connsiteX645" fmla="*/ 939742 w 2088096"/>
                  <a:gd name="connsiteY645" fmla="*/ 1065346 h 1390066"/>
                  <a:gd name="connsiteX646" fmla="*/ 939742 w 2088096"/>
                  <a:gd name="connsiteY646" fmla="*/ 1065346 h 1390066"/>
                  <a:gd name="connsiteX647" fmla="*/ 949551 w 2088096"/>
                  <a:gd name="connsiteY647" fmla="*/ 1067963 h 1390066"/>
                  <a:gd name="connsiteX648" fmla="*/ 950859 w 2088096"/>
                  <a:gd name="connsiteY648" fmla="*/ 1084978 h 1390066"/>
                  <a:gd name="connsiteX649" fmla="*/ 950859 w 2088096"/>
                  <a:gd name="connsiteY649" fmla="*/ 1090213 h 1390066"/>
                  <a:gd name="connsiteX650" fmla="*/ 956745 w 2088096"/>
                  <a:gd name="connsiteY650" fmla="*/ 1092176 h 1390066"/>
                  <a:gd name="connsiteX651" fmla="*/ 960014 w 2088096"/>
                  <a:gd name="connsiteY651" fmla="*/ 1092176 h 1390066"/>
                  <a:gd name="connsiteX652" fmla="*/ 967862 w 2088096"/>
                  <a:gd name="connsiteY652" fmla="*/ 1092830 h 1390066"/>
                  <a:gd name="connsiteX653" fmla="*/ 973748 w 2088096"/>
                  <a:gd name="connsiteY653" fmla="*/ 1098065 h 1390066"/>
                  <a:gd name="connsiteX654" fmla="*/ 973748 w 2088096"/>
                  <a:gd name="connsiteY654" fmla="*/ 1098065 h 1390066"/>
                  <a:gd name="connsiteX655" fmla="*/ 974402 w 2088096"/>
                  <a:gd name="connsiteY655" fmla="*/ 1098065 h 1390066"/>
                  <a:gd name="connsiteX656" fmla="*/ 987481 w 2088096"/>
                  <a:gd name="connsiteY656" fmla="*/ 1096102 h 1390066"/>
                  <a:gd name="connsiteX657" fmla="*/ 992712 w 2088096"/>
                  <a:gd name="connsiteY657" fmla="*/ 1101337 h 1390066"/>
                  <a:gd name="connsiteX658" fmla="*/ 992712 w 2088096"/>
                  <a:gd name="connsiteY658" fmla="*/ 1101337 h 1390066"/>
                  <a:gd name="connsiteX659" fmla="*/ 992712 w 2088096"/>
                  <a:gd name="connsiteY659" fmla="*/ 1101337 h 1390066"/>
                  <a:gd name="connsiteX660" fmla="*/ 1002522 w 2088096"/>
                  <a:gd name="connsiteY660" fmla="*/ 1102646 h 1390066"/>
                  <a:gd name="connsiteX661" fmla="*/ 1013639 w 2088096"/>
                  <a:gd name="connsiteY661" fmla="*/ 1125550 h 1390066"/>
                  <a:gd name="connsiteX662" fmla="*/ 1013639 w 2088096"/>
                  <a:gd name="connsiteY662" fmla="*/ 1132748 h 1390066"/>
                  <a:gd name="connsiteX663" fmla="*/ 1013639 w 2088096"/>
                  <a:gd name="connsiteY663" fmla="*/ 1136020 h 1390066"/>
                  <a:gd name="connsiteX664" fmla="*/ 1014293 w 2088096"/>
                  <a:gd name="connsiteY664" fmla="*/ 1136674 h 1390066"/>
                  <a:gd name="connsiteX665" fmla="*/ 1018217 w 2088096"/>
                  <a:gd name="connsiteY665" fmla="*/ 1151071 h 1390066"/>
                  <a:gd name="connsiteX666" fmla="*/ 1012331 w 2088096"/>
                  <a:gd name="connsiteY666" fmla="*/ 1155652 h 1390066"/>
                  <a:gd name="connsiteX667" fmla="*/ 1012331 w 2088096"/>
                  <a:gd name="connsiteY667" fmla="*/ 1156960 h 1390066"/>
                  <a:gd name="connsiteX668" fmla="*/ 1012985 w 2088096"/>
                  <a:gd name="connsiteY668" fmla="*/ 1156306 h 1390066"/>
                  <a:gd name="connsiteX669" fmla="*/ 1024102 w 2088096"/>
                  <a:gd name="connsiteY669" fmla="*/ 1156306 h 1390066"/>
                  <a:gd name="connsiteX670" fmla="*/ 1028026 w 2088096"/>
                  <a:gd name="connsiteY670" fmla="*/ 1162196 h 1390066"/>
                  <a:gd name="connsiteX671" fmla="*/ 1028680 w 2088096"/>
                  <a:gd name="connsiteY671" fmla="*/ 1162196 h 1390066"/>
                  <a:gd name="connsiteX672" fmla="*/ 1041760 w 2088096"/>
                  <a:gd name="connsiteY672" fmla="*/ 1164159 h 1390066"/>
                  <a:gd name="connsiteX673" fmla="*/ 1046991 w 2088096"/>
                  <a:gd name="connsiteY673" fmla="*/ 1173320 h 1390066"/>
                  <a:gd name="connsiteX674" fmla="*/ 1046991 w 2088096"/>
                  <a:gd name="connsiteY674" fmla="*/ 1173974 h 1390066"/>
                  <a:gd name="connsiteX675" fmla="*/ 1052223 w 2088096"/>
                  <a:gd name="connsiteY675" fmla="*/ 1170703 h 1390066"/>
                  <a:gd name="connsiteX676" fmla="*/ 1062686 w 2088096"/>
                  <a:gd name="connsiteY676" fmla="*/ 1184445 h 1390066"/>
                  <a:gd name="connsiteX677" fmla="*/ 1065302 w 2088096"/>
                  <a:gd name="connsiteY677" fmla="*/ 1172011 h 1390066"/>
                  <a:gd name="connsiteX678" fmla="*/ 1071842 w 2088096"/>
                  <a:gd name="connsiteY678" fmla="*/ 1183790 h 1390066"/>
                  <a:gd name="connsiteX679" fmla="*/ 1080997 w 2088096"/>
                  <a:gd name="connsiteY679" fmla="*/ 1186408 h 1390066"/>
                  <a:gd name="connsiteX680" fmla="*/ 1085575 w 2088096"/>
                  <a:gd name="connsiteY680" fmla="*/ 1197533 h 1390066"/>
                  <a:gd name="connsiteX681" fmla="*/ 1099962 w 2088096"/>
                  <a:gd name="connsiteY681" fmla="*/ 1204077 h 1390066"/>
                  <a:gd name="connsiteX682" fmla="*/ 1104540 w 2088096"/>
                  <a:gd name="connsiteY682" fmla="*/ 1208003 h 1390066"/>
                  <a:gd name="connsiteX683" fmla="*/ 1113695 w 2088096"/>
                  <a:gd name="connsiteY683" fmla="*/ 1174629 h 1390066"/>
                  <a:gd name="connsiteX684" fmla="*/ 1109772 w 2088096"/>
                  <a:gd name="connsiteY684" fmla="*/ 1164159 h 1390066"/>
                  <a:gd name="connsiteX685" fmla="*/ 1114349 w 2088096"/>
                  <a:gd name="connsiteY685" fmla="*/ 1161541 h 1390066"/>
                  <a:gd name="connsiteX686" fmla="*/ 1120889 w 2088096"/>
                  <a:gd name="connsiteY686" fmla="*/ 1150417 h 1390066"/>
                  <a:gd name="connsiteX687" fmla="*/ 1113041 w 2088096"/>
                  <a:gd name="connsiteY687" fmla="*/ 1132094 h 1390066"/>
                  <a:gd name="connsiteX688" fmla="*/ 1115657 w 2088096"/>
                  <a:gd name="connsiteY688" fmla="*/ 1121623 h 1390066"/>
                  <a:gd name="connsiteX689" fmla="*/ 1125466 w 2088096"/>
                  <a:gd name="connsiteY689" fmla="*/ 1117042 h 1390066"/>
                  <a:gd name="connsiteX690" fmla="*/ 1145085 w 2088096"/>
                  <a:gd name="connsiteY690" fmla="*/ 1100683 h 1390066"/>
                  <a:gd name="connsiteX691" fmla="*/ 1164050 w 2088096"/>
                  <a:gd name="connsiteY691" fmla="*/ 1093485 h 1390066"/>
                  <a:gd name="connsiteX692" fmla="*/ 1177130 w 2088096"/>
                  <a:gd name="connsiteY692" fmla="*/ 1091522 h 1390066"/>
                  <a:gd name="connsiteX693" fmla="*/ 1186939 w 2088096"/>
                  <a:gd name="connsiteY693" fmla="*/ 1075162 h 1390066"/>
                  <a:gd name="connsiteX694" fmla="*/ 1185631 w 2088096"/>
                  <a:gd name="connsiteY694" fmla="*/ 1062728 h 1390066"/>
                  <a:gd name="connsiteX695" fmla="*/ 1180399 w 2088096"/>
                  <a:gd name="connsiteY695" fmla="*/ 1054221 h 1390066"/>
                  <a:gd name="connsiteX696" fmla="*/ 1190209 w 2088096"/>
                  <a:gd name="connsiteY696" fmla="*/ 1058147 h 1390066"/>
                  <a:gd name="connsiteX697" fmla="*/ 1196095 w 2088096"/>
                  <a:gd name="connsiteY697" fmla="*/ 1044405 h 1390066"/>
                  <a:gd name="connsiteX698" fmla="*/ 1196095 w 2088096"/>
                  <a:gd name="connsiteY698" fmla="*/ 1053567 h 1390066"/>
                  <a:gd name="connsiteX699" fmla="*/ 1196095 w 2088096"/>
                  <a:gd name="connsiteY699" fmla="*/ 1063383 h 1390066"/>
                  <a:gd name="connsiteX700" fmla="*/ 1193479 w 2088096"/>
                  <a:gd name="connsiteY700" fmla="*/ 1079088 h 1390066"/>
                  <a:gd name="connsiteX701" fmla="*/ 1203942 w 2088096"/>
                  <a:gd name="connsiteY701" fmla="*/ 1080397 h 1390066"/>
                  <a:gd name="connsiteX702" fmla="*/ 1208520 w 2088096"/>
                  <a:gd name="connsiteY702" fmla="*/ 1071890 h 1390066"/>
                  <a:gd name="connsiteX703" fmla="*/ 1230754 w 2088096"/>
                  <a:gd name="connsiteY703" fmla="*/ 1070581 h 1390066"/>
                  <a:gd name="connsiteX704" fmla="*/ 1240564 w 2088096"/>
                  <a:gd name="connsiteY704" fmla="*/ 1062074 h 1390066"/>
                  <a:gd name="connsiteX705" fmla="*/ 1237948 w 2088096"/>
                  <a:gd name="connsiteY705" fmla="*/ 1055530 h 1390066"/>
                  <a:gd name="connsiteX706" fmla="*/ 1235332 w 2088096"/>
                  <a:gd name="connsiteY706" fmla="*/ 1044405 h 1390066"/>
                  <a:gd name="connsiteX707" fmla="*/ 1226830 w 2088096"/>
                  <a:gd name="connsiteY707" fmla="*/ 1031318 h 1390066"/>
                  <a:gd name="connsiteX708" fmla="*/ 1232062 w 2088096"/>
                  <a:gd name="connsiteY708" fmla="*/ 1016267 h 1390066"/>
                  <a:gd name="connsiteX709" fmla="*/ 1225523 w 2088096"/>
                  <a:gd name="connsiteY709" fmla="*/ 1014958 h 1390066"/>
                  <a:gd name="connsiteX710" fmla="*/ 1221599 w 2088096"/>
                  <a:gd name="connsiteY710" fmla="*/ 1005142 h 1390066"/>
                  <a:gd name="connsiteX711" fmla="*/ 1213751 w 2088096"/>
                  <a:gd name="connsiteY711" fmla="*/ 1004488 h 1390066"/>
                  <a:gd name="connsiteX712" fmla="*/ 1211789 w 2088096"/>
                  <a:gd name="connsiteY712" fmla="*/ 986819 h 1390066"/>
                  <a:gd name="connsiteX713" fmla="*/ 1202634 w 2088096"/>
                  <a:gd name="connsiteY713" fmla="*/ 980275 h 1390066"/>
                  <a:gd name="connsiteX714" fmla="*/ 1193479 w 2088096"/>
                  <a:gd name="connsiteY714" fmla="*/ 971114 h 1390066"/>
                  <a:gd name="connsiteX715" fmla="*/ 1188901 w 2088096"/>
                  <a:gd name="connsiteY715" fmla="*/ 964570 h 1390066"/>
                  <a:gd name="connsiteX716" fmla="*/ 1200672 w 2088096"/>
                  <a:gd name="connsiteY716" fmla="*/ 969151 h 1390066"/>
                  <a:gd name="connsiteX717" fmla="*/ 1205904 w 2088096"/>
                  <a:gd name="connsiteY717" fmla="*/ 980930 h 1390066"/>
                  <a:gd name="connsiteX718" fmla="*/ 1214405 w 2088096"/>
                  <a:gd name="connsiteY718" fmla="*/ 983547 h 1390066"/>
                  <a:gd name="connsiteX719" fmla="*/ 1216367 w 2088096"/>
                  <a:gd name="connsiteY719" fmla="*/ 1001870 h 1390066"/>
                  <a:gd name="connsiteX720" fmla="*/ 1226830 w 2088096"/>
                  <a:gd name="connsiteY720" fmla="*/ 995326 h 1390066"/>
                  <a:gd name="connsiteX721" fmla="*/ 1234678 w 2088096"/>
                  <a:gd name="connsiteY721" fmla="*/ 998598 h 1390066"/>
                  <a:gd name="connsiteX722" fmla="*/ 1240564 w 2088096"/>
                  <a:gd name="connsiteY722" fmla="*/ 1017576 h 1390066"/>
                  <a:gd name="connsiteX723" fmla="*/ 1237294 w 2088096"/>
                  <a:gd name="connsiteY723" fmla="*/ 1035898 h 1390066"/>
                  <a:gd name="connsiteX724" fmla="*/ 1258875 w 2088096"/>
                  <a:gd name="connsiteY724" fmla="*/ 1061419 h 1390066"/>
                  <a:gd name="connsiteX725" fmla="*/ 1266722 w 2088096"/>
                  <a:gd name="connsiteY725" fmla="*/ 1059456 h 1390066"/>
                  <a:gd name="connsiteX726" fmla="*/ 1274570 w 2088096"/>
                  <a:gd name="connsiteY726" fmla="*/ 1066655 h 1390066"/>
                  <a:gd name="connsiteX727" fmla="*/ 1285033 w 2088096"/>
                  <a:gd name="connsiteY727" fmla="*/ 1055530 h 1390066"/>
                  <a:gd name="connsiteX728" fmla="*/ 1300728 w 2088096"/>
                  <a:gd name="connsiteY728" fmla="*/ 1058802 h 1390066"/>
                  <a:gd name="connsiteX729" fmla="*/ 1328848 w 2088096"/>
                  <a:gd name="connsiteY729" fmla="*/ 1033935 h 1390066"/>
                  <a:gd name="connsiteX730" fmla="*/ 1309230 w 2088096"/>
                  <a:gd name="connsiteY730" fmla="*/ 1060111 h 1390066"/>
                  <a:gd name="connsiteX731" fmla="*/ 1311191 w 2088096"/>
                  <a:gd name="connsiteY731" fmla="*/ 1071235 h 1390066"/>
                  <a:gd name="connsiteX732" fmla="*/ 1302690 w 2088096"/>
                  <a:gd name="connsiteY732" fmla="*/ 1078434 h 1390066"/>
                  <a:gd name="connsiteX733" fmla="*/ 1288957 w 2088096"/>
                  <a:gd name="connsiteY733" fmla="*/ 1076471 h 1390066"/>
                  <a:gd name="connsiteX734" fmla="*/ 1284379 w 2088096"/>
                  <a:gd name="connsiteY734" fmla="*/ 1079088 h 1390066"/>
                  <a:gd name="connsiteX735" fmla="*/ 1275877 w 2088096"/>
                  <a:gd name="connsiteY735" fmla="*/ 1077779 h 1390066"/>
                  <a:gd name="connsiteX736" fmla="*/ 1268030 w 2088096"/>
                  <a:gd name="connsiteY736" fmla="*/ 1081706 h 1390066"/>
                  <a:gd name="connsiteX737" fmla="*/ 1258875 w 2088096"/>
                  <a:gd name="connsiteY737" fmla="*/ 1083015 h 1390066"/>
                  <a:gd name="connsiteX738" fmla="*/ 1246449 w 2088096"/>
                  <a:gd name="connsiteY738" fmla="*/ 1086941 h 1390066"/>
                  <a:gd name="connsiteX739" fmla="*/ 1230754 w 2088096"/>
                  <a:gd name="connsiteY739" fmla="*/ 1085632 h 1390066"/>
                  <a:gd name="connsiteX740" fmla="*/ 1217021 w 2088096"/>
                  <a:gd name="connsiteY740" fmla="*/ 1091522 h 1390066"/>
                  <a:gd name="connsiteX741" fmla="*/ 1201326 w 2088096"/>
                  <a:gd name="connsiteY741" fmla="*/ 1091522 h 1390066"/>
                  <a:gd name="connsiteX742" fmla="*/ 1227485 w 2088096"/>
                  <a:gd name="connsiteY742" fmla="*/ 1107227 h 1390066"/>
                  <a:gd name="connsiteX743" fmla="*/ 1229446 w 2088096"/>
                  <a:gd name="connsiteY743" fmla="*/ 1096757 h 1390066"/>
                  <a:gd name="connsiteX744" fmla="*/ 1238602 w 2088096"/>
                  <a:gd name="connsiteY744" fmla="*/ 1094139 h 1390066"/>
                  <a:gd name="connsiteX745" fmla="*/ 1256259 w 2088096"/>
                  <a:gd name="connsiteY745" fmla="*/ 1096757 h 1390066"/>
                  <a:gd name="connsiteX746" fmla="*/ 1266722 w 2088096"/>
                  <a:gd name="connsiteY746" fmla="*/ 1092830 h 1390066"/>
                  <a:gd name="connsiteX747" fmla="*/ 1275877 w 2088096"/>
                  <a:gd name="connsiteY747" fmla="*/ 1101992 h 1390066"/>
                  <a:gd name="connsiteX748" fmla="*/ 1271300 w 2088096"/>
                  <a:gd name="connsiteY748" fmla="*/ 1107881 h 1390066"/>
                  <a:gd name="connsiteX749" fmla="*/ 1263452 w 2088096"/>
                  <a:gd name="connsiteY749" fmla="*/ 1115734 h 1390066"/>
                  <a:gd name="connsiteX750" fmla="*/ 1262144 w 2088096"/>
                  <a:gd name="connsiteY750" fmla="*/ 1121623 h 1390066"/>
                  <a:gd name="connsiteX751" fmla="*/ 1266068 w 2088096"/>
                  <a:gd name="connsiteY751" fmla="*/ 1122278 h 1390066"/>
                  <a:gd name="connsiteX752" fmla="*/ 1275224 w 2088096"/>
                  <a:gd name="connsiteY752" fmla="*/ 1126204 h 1390066"/>
                  <a:gd name="connsiteX753" fmla="*/ 1285687 w 2088096"/>
                  <a:gd name="connsiteY753" fmla="*/ 1125550 h 1390066"/>
                  <a:gd name="connsiteX754" fmla="*/ 1297458 w 2088096"/>
                  <a:gd name="connsiteY754" fmla="*/ 1131439 h 1390066"/>
                  <a:gd name="connsiteX755" fmla="*/ 1309883 w 2088096"/>
                  <a:gd name="connsiteY755" fmla="*/ 1128167 h 1390066"/>
                  <a:gd name="connsiteX756" fmla="*/ 1316423 w 2088096"/>
                  <a:gd name="connsiteY756" fmla="*/ 1139946 h 1390066"/>
                  <a:gd name="connsiteX757" fmla="*/ 1343890 w 2088096"/>
                  <a:gd name="connsiteY757" fmla="*/ 1139946 h 1390066"/>
                  <a:gd name="connsiteX758" fmla="*/ 1380511 w 2088096"/>
                  <a:gd name="connsiteY758" fmla="*/ 1129476 h 1390066"/>
                  <a:gd name="connsiteX759" fmla="*/ 1408632 w 2088096"/>
                  <a:gd name="connsiteY759" fmla="*/ 1114425 h 1390066"/>
                  <a:gd name="connsiteX760" fmla="*/ 1420403 w 2088096"/>
                  <a:gd name="connsiteY760" fmla="*/ 1097411 h 1390066"/>
                  <a:gd name="connsiteX761" fmla="*/ 1441984 w 2088096"/>
                  <a:gd name="connsiteY761" fmla="*/ 1118351 h 1390066"/>
                  <a:gd name="connsiteX762" fmla="*/ 1458333 w 2088096"/>
                  <a:gd name="connsiteY762" fmla="*/ 1114425 h 1390066"/>
                  <a:gd name="connsiteX763" fmla="*/ 1466834 w 2088096"/>
                  <a:gd name="connsiteY763" fmla="*/ 1088250 h 1390066"/>
                  <a:gd name="connsiteX764" fmla="*/ 1479259 w 2088096"/>
                  <a:gd name="connsiteY764" fmla="*/ 1117697 h 1390066"/>
                  <a:gd name="connsiteX765" fmla="*/ 1504764 w 2088096"/>
                  <a:gd name="connsiteY765" fmla="*/ 1128167 h 1390066"/>
                  <a:gd name="connsiteX766" fmla="*/ 1462256 w 2088096"/>
                  <a:gd name="connsiteY766" fmla="*/ 1155652 h 1390066"/>
                  <a:gd name="connsiteX767" fmla="*/ 1421711 w 2088096"/>
                  <a:gd name="connsiteY767" fmla="*/ 1206694 h 1390066"/>
                  <a:gd name="connsiteX768" fmla="*/ 1386397 w 2088096"/>
                  <a:gd name="connsiteY768" fmla="*/ 1247920 h 1390066"/>
                  <a:gd name="connsiteX769" fmla="*/ 1396206 w 2088096"/>
                  <a:gd name="connsiteY769" fmla="*/ 1278023 h 1390066"/>
                  <a:gd name="connsiteX770" fmla="*/ 1424327 w 2088096"/>
                  <a:gd name="connsiteY770" fmla="*/ 1255119 h 1390066"/>
                  <a:gd name="connsiteX771" fmla="*/ 1449177 w 2088096"/>
                  <a:gd name="connsiteY771" fmla="*/ 1235487 h 1390066"/>
                  <a:gd name="connsiteX772" fmla="*/ 1466180 w 2088096"/>
                  <a:gd name="connsiteY772" fmla="*/ 1226980 h 1390066"/>
                  <a:gd name="connsiteX773" fmla="*/ 1449177 w 2088096"/>
                  <a:gd name="connsiteY773" fmla="*/ 1264280 h 1390066"/>
                  <a:gd name="connsiteX774" fmla="*/ 1484491 w 2088096"/>
                  <a:gd name="connsiteY774" fmla="*/ 1278023 h 1390066"/>
                  <a:gd name="connsiteX775" fmla="*/ 1504764 w 2088096"/>
                  <a:gd name="connsiteY775" fmla="*/ 1262972 h 1390066"/>
                  <a:gd name="connsiteX776" fmla="*/ 1537462 w 2088096"/>
                  <a:gd name="connsiteY776" fmla="*/ 1287838 h 1390066"/>
                  <a:gd name="connsiteX777" fmla="*/ 1542694 w 2088096"/>
                  <a:gd name="connsiteY777" fmla="*/ 1327102 h 1390066"/>
                  <a:gd name="connsiteX778" fmla="*/ 1548579 w 2088096"/>
                  <a:gd name="connsiteY778" fmla="*/ 1355240 h 1390066"/>
                  <a:gd name="connsiteX779" fmla="*/ 1539424 w 2088096"/>
                  <a:gd name="connsiteY779" fmla="*/ 1373563 h 1390066"/>
                  <a:gd name="connsiteX780" fmla="*/ 1561658 w 2088096"/>
                  <a:gd name="connsiteY780" fmla="*/ 1373563 h 1390066"/>
                  <a:gd name="connsiteX781" fmla="*/ 1592395 w 2088096"/>
                  <a:gd name="connsiteY781" fmla="*/ 1389923 h 1390066"/>
                  <a:gd name="connsiteX782" fmla="*/ 1630978 w 2088096"/>
                  <a:gd name="connsiteY782" fmla="*/ 1374218 h 1390066"/>
                  <a:gd name="connsiteX783" fmla="*/ 1664330 w 2088096"/>
                  <a:gd name="connsiteY783" fmla="*/ 1305507 h 1390066"/>
                  <a:gd name="connsiteX784" fmla="*/ 1689835 w 2088096"/>
                  <a:gd name="connsiteY784" fmla="*/ 1276714 h 1390066"/>
                  <a:gd name="connsiteX785" fmla="*/ 1730380 w 2088096"/>
                  <a:gd name="connsiteY785" fmla="*/ 1259700 h 1390066"/>
                  <a:gd name="connsiteX786" fmla="*/ 1751961 w 2088096"/>
                  <a:gd name="connsiteY786" fmla="*/ 1219127 h 1390066"/>
                  <a:gd name="connsiteX787" fmla="*/ 1778120 w 2088096"/>
                  <a:gd name="connsiteY787" fmla="*/ 1183136 h 1390066"/>
                  <a:gd name="connsiteX788" fmla="*/ 1814087 w 2088096"/>
                  <a:gd name="connsiteY788" fmla="*/ 1194261 h 1390066"/>
                  <a:gd name="connsiteX789" fmla="*/ 1838938 w 2088096"/>
                  <a:gd name="connsiteY789" fmla="*/ 1179864 h 1390066"/>
                  <a:gd name="connsiteX790" fmla="*/ 1865096 w 2088096"/>
                  <a:gd name="connsiteY790" fmla="*/ 1170048 h 1390066"/>
                  <a:gd name="connsiteX791" fmla="*/ 1879484 w 2088096"/>
                  <a:gd name="connsiteY791" fmla="*/ 1148454 h 1390066"/>
                  <a:gd name="connsiteX792" fmla="*/ 1869020 w 2088096"/>
                  <a:gd name="connsiteY792" fmla="*/ 1119660 h 139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2088096" h="1390066">
                    <a:moveTo>
                      <a:pt x="1869674" y="1111153"/>
                    </a:moveTo>
                    <a:cubicBezTo>
                      <a:pt x="1871636" y="1103955"/>
                      <a:pt x="1876214" y="1099374"/>
                      <a:pt x="1875560" y="1090213"/>
                    </a:cubicBezTo>
                    <a:cubicBezTo>
                      <a:pt x="1874252" y="1081051"/>
                      <a:pt x="1852671" y="1085632"/>
                      <a:pt x="1846131" y="1086287"/>
                    </a:cubicBezTo>
                    <a:cubicBezTo>
                      <a:pt x="1839592" y="1086287"/>
                      <a:pt x="1819973" y="1106572"/>
                      <a:pt x="1815395" y="1110499"/>
                    </a:cubicBezTo>
                    <a:cubicBezTo>
                      <a:pt x="1810818" y="1114425"/>
                      <a:pt x="1797738" y="1119006"/>
                      <a:pt x="1793814" y="1119006"/>
                    </a:cubicBezTo>
                    <a:cubicBezTo>
                      <a:pt x="1789891" y="1119006"/>
                      <a:pt x="1778773" y="1123586"/>
                      <a:pt x="1776812" y="1128167"/>
                    </a:cubicBezTo>
                    <a:cubicBezTo>
                      <a:pt x="1774196" y="1133402"/>
                      <a:pt x="1762424" y="1145182"/>
                      <a:pt x="1759155" y="1149762"/>
                    </a:cubicBezTo>
                    <a:cubicBezTo>
                      <a:pt x="1755231" y="1154343"/>
                      <a:pt x="1746729" y="1164813"/>
                      <a:pt x="1742152" y="1162196"/>
                    </a:cubicBezTo>
                    <a:cubicBezTo>
                      <a:pt x="1737574" y="1159578"/>
                      <a:pt x="1717955" y="1159578"/>
                      <a:pt x="1708800" y="1159578"/>
                    </a:cubicBezTo>
                    <a:cubicBezTo>
                      <a:pt x="1699644" y="1159578"/>
                      <a:pt x="1687219" y="1157615"/>
                      <a:pt x="1690489" y="1149108"/>
                    </a:cubicBezTo>
                    <a:cubicBezTo>
                      <a:pt x="1693759" y="1140601"/>
                      <a:pt x="1704222" y="1120969"/>
                      <a:pt x="1696375" y="1116388"/>
                    </a:cubicBezTo>
                    <a:cubicBezTo>
                      <a:pt x="1689181" y="1111153"/>
                      <a:pt x="1675448" y="1116388"/>
                      <a:pt x="1664984" y="1116388"/>
                    </a:cubicBezTo>
                    <a:cubicBezTo>
                      <a:pt x="1654521" y="1116388"/>
                      <a:pt x="1627709" y="1117697"/>
                      <a:pt x="1626401" y="1112462"/>
                    </a:cubicBezTo>
                    <a:cubicBezTo>
                      <a:pt x="1625093" y="1107227"/>
                      <a:pt x="1600896" y="1085632"/>
                      <a:pt x="1611360" y="1076471"/>
                    </a:cubicBezTo>
                    <a:cubicBezTo>
                      <a:pt x="1621823" y="1067309"/>
                      <a:pt x="1623131" y="1044405"/>
                      <a:pt x="1628362" y="1037862"/>
                    </a:cubicBezTo>
                    <a:cubicBezTo>
                      <a:pt x="1633594" y="1031318"/>
                      <a:pt x="1640788" y="1035244"/>
                      <a:pt x="1646019" y="1030663"/>
                    </a:cubicBezTo>
                    <a:cubicBezTo>
                      <a:pt x="1651251" y="1026083"/>
                      <a:pt x="1636210" y="1007105"/>
                      <a:pt x="1644058" y="999252"/>
                    </a:cubicBezTo>
                    <a:cubicBezTo>
                      <a:pt x="1651905" y="991400"/>
                      <a:pt x="1664330" y="971114"/>
                      <a:pt x="1668254" y="968496"/>
                    </a:cubicBezTo>
                    <a:cubicBezTo>
                      <a:pt x="1672178" y="965224"/>
                      <a:pt x="1700298" y="927270"/>
                      <a:pt x="1710108" y="918108"/>
                    </a:cubicBezTo>
                    <a:cubicBezTo>
                      <a:pt x="1719917" y="909601"/>
                      <a:pt x="1740844" y="889970"/>
                      <a:pt x="1748691" y="889315"/>
                    </a:cubicBezTo>
                    <a:cubicBezTo>
                      <a:pt x="1755885" y="889315"/>
                      <a:pt x="1760463" y="915491"/>
                      <a:pt x="1765040" y="908947"/>
                    </a:cubicBezTo>
                    <a:cubicBezTo>
                      <a:pt x="1769618" y="903057"/>
                      <a:pt x="1783351" y="851361"/>
                      <a:pt x="1793814" y="848089"/>
                    </a:cubicBezTo>
                    <a:cubicBezTo>
                      <a:pt x="1804278" y="844817"/>
                      <a:pt x="1825205" y="860522"/>
                      <a:pt x="1826513" y="855287"/>
                    </a:cubicBezTo>
                    <a:cubicBezTo>
                      <a:pt x="1827821" y="850052"/>
                      <a:pt x="1833052" y="807516"/>
                      <a:pt x="1840900" y="802936"/>
                    </a:cubicBezTo>
                    <a:cubicBezTo>
                      <a:pt x="1848093" y="797701"/>
                      <a:pt x="1872944" y="793120"/>
                      <a:pt x="1876868" y="782650"/>
                    </a:cubicBezTo>
                    <a:cubicBezTo>
                      <a:pt x="1880791" y="772180"/>
                      <a:pt x="1898448" y="751893"/>
                      <a:pt x="1906950" y="748621"/>
                    </a:cubicBezTo>
                    <a:cubicBezTo>
                      <a:pt x="1914797" y="746004"/>
                      <a:pt x="1940302" y="736842"/>
                      <a:pt x="1954689" y="728335"/>
                    </a:cubicBezTo>
                    <a:cubicBezTo>
                      <a:pt x="1951419" y="721137"/>
                      <a:pt x="1949457" y="711321"/>
                      <a:pt x="1948803" y="704123"/>
                    </a:cubicBezTo>
                    <a:cubicBezTo>
                      <a:pt x="1948803" y="700197"/>
                      <a:pt x="1948149" y="695616"/>
                      <a:pt x="1947495" y="694307"/>
                    </a:cubicBezTo>
                    <a:cubicBezTo>
                      <a:pt x="1944225" y="689072"/>
                      <a:pt x="1942917" y="679910"/>
                      <a:pt x="1941610" y="668132"/>
                    </a:cubicBezTo>
                    <a:lnTo>
                      <a:pt x="1941610" y="665514"/>
                    </a:lnTo>
                    <a:cubicBezTo>
                      <a:pt x="1941610" y="662897"/>
                      <a:pt x="1940956" y="660279"/>
                      <a:pt x="1940302" y="657661"/>
                    </a:cubicBezTo>
                    <a:cubicBezTo>
                      <a:pt x="1938994" y="651118"/>
                      <a:pt x="1937686" y="644574"/>
                      <a:pt x="1938994" y="636721"/>
                    </a:cubicBezTo>
                    <a:cubicBezTo>
                      <a:pt x="1940302" y="627559"/>
                      <a:pt x="1944880" y="622979"/>
                      <a:pt x="1948803" y="619052"/>
                    </a:cubicBezTo>
                    <a:cubicBezTo>
                      <a:pt x="1950111" y="617744"/>
                      <a:pt x="1950765" y="617089"/>
                      <a:pt x="1952073" y="615780"/>
                    </a:cubicBezTo>
                    <a:cubicBezTo>
                      <a:pt x="1957305" y="609891"/>
                      <a:pt x="1963190" y="605965"/>
                      <a:pt x="1971692" y="600075"/>
                    </a:cubicBezTo>
                    <a:lnTo>
                      <a:pt x="1974308" y="598112"/>
                    </a:lnTo>
                    <a:cubicBezTo>
                      <a:pt x="1975615" y="597458"/>
                      <a:pt x="1976270" y="596803"/>
                      <a:pt x="1976270" y="596803"/>
                    </a:cubicBezTo>
                    <a:cubicBezTo>
                      <a:pt x="1976270" y="596803"/>
                      <a:pt x="1975615" y="594840"/>
                      <a:pt x="1974962" y="593531"/>
                    </a:cubicBezTo>
                    <a:cubicBezTo>
                      <a:pt x="1973654" y="590914"/>
                      <a:pt x="1972346" y="587642"/>
                      <a:pt x="1973000" y="584370"/>
                    </a:cubicBezTo>
                    <a:lnTo>
                      <a:pt x="1973000" y="584370"/>
                    </a:lnTo>
                    <a:cubicBezTo>
                      <a:pt x="1974308" y="576517"/>
                      <a:pt x="1976270" y="560812"/>
                      <a:pt x="1988041" y="557540"/>
                    </a:cubicBezTo>
                    <a:cubicBezTo>
                      <a:pt x="1990003" y="557540"/>
                      <a:pt x="1991965" y="556231"/>
                      <a:pt x="1993927" y="555577"/>
                    </a:cubicBezTo>
                    <a:cubicBezTo>
                      <a:pt x="2001774" y="553613"/>
                      <a:pt x="2012238" y="550341"/>
                      <a:pt x="2018777" y="546415"/>
                    </a:cubicBezTo>
                    <a:cubicBezTo>
                      <a:pt x="2029895" y="539871"/>
                      <a:pt x="2050821" y="535945"/>
                      <a:pt x="2056707" y="535945"/>
                    </a:cubicBezTo>
                    <a:cubicBezTo>
                      <a:pt x="2062593" y="535945"/>
                      <a:pt x="2079595" y="532673"/>
                      <a:pt x="2088097" y="530056"/>
                    </a:cubicBezTo>
                    <a:cubicBezTo>
                      <a:pt x="2088097" y="528747"/>
                      <a:pt x="2088097" y="524166"/>
                      <a:pt x="2084827" y="513041"/>
                    </a:cubicBezTo>
                    <a:lnTo>
                      <a:pt x="2084827" y="511078"/>
                    </a:lnTo>
                    <a:cubicBezTo>
                      <a:pt x="2083519" y="510424"/>
                      <a:pt x="2081557" y="509115"/>
                      <a:pt x="2080249" y="508460"/>
                    </a:cubicBezTo>
                    <a:cubicBezTo>
                      <a:pt x="2077634" y="507152"/>
                      <a:pt x="2074364" y="505188"/>
                      <a:pt x="2070440" y="501916"/>
                    </a:cubicBezTo>
                    <a:cubicBezTo>
                      <a:pt x="2065862" y="498645"/>
                      <a:pt x="2063900" y="494718"/>
                      <a:pt x="2064554" y="490792"/>
                    </a:cubicBezTo>
                    <a:cubicBezTo>
                      <a:pt x="2065862" y="484248"/>
                      <a:pt x="2073056" y="482939"/>
                      <a:pt x="2078942" y="482285"/>
                    </a:cubicBezTo>
                    <a:cubicBezTo>
                      <a:pt x="2078942" y="482285"/>
                      <a:pt x="2078942" y="482285"/>
                      <a:pt x="2078942" y="482285"/>
                    </a:cubicBezTo>
                    <a:cubicBezTo>
                      <a:pt x="2077634" y="477050"/>
                      <a:pt x="2074364" y="467889"/>
                      <a:pt x="2071094" y="465271"/>
                    </a:cubicBezTo>
                    <a:cubicBezTo>
                      <a:pt x="2067824" y="461999"/>
                      <a:pt x="2067170" y="458073"/>
                      <a:pt x="2068478" y="454146"/>
                    </a:cubicBezTo>
                    <a:cubicBezTo>
                      <a:pt x="2070440" y="448257"/>
                      <a:pt x="2077634" y="445639"/>
                      <a:pt x="2082865" y="444330"/>
                    </a:cubicBezTo>
                    <a:cubicBezTo>
                      <a:pt x="2082865" y="443021"/>
                      <a:pt x="2080903" y="441058"/>
                      <a:pt x="2078942" y="440404"/>
                    </a:cubicBezTo>
                    <a:cubicBezTo>
                      <a:pt x="2068478" y="436478"/>
                      <a:pt x="2058015" y="424699"/>
                      <a:pt x="2054745" y="418155"/>
                    </a:cubicBezTo>
                    <a:cubicBezTo>
                      <a:pt x="2052783" y="415537"/>
                      <a:pt x="2039050" y="411611"/>
                      <a:pt x="2032510" y="409648"/>
                    </a:cubicBezTo>
                    <a:cubicBezTo>
                      <a:pt x="2029895" y="408994"/>
                      <a:pt x="2027279" y="408339"/>
                      <a:pt x="2025317" y="407685"/>
                    </a:cubicBezTo>
                    <a:cubicBezTo>
                      <a:pt x="2008968" y="402450"/>
                      <a:pt x="2013546" y="372347"/>
                      <a:pt x="2014199" y="366458"/>
                    </a:cubicBezTo>
                    <a:cubicBezTo>
                      <a:pt x="2016161" y="354679"/>
                      <a:pt x="2025971" y="352716"/>
                      <a:pt x="2032510" y="351407"/>
                    </a:cubicBezTo>
                    <a:cubicBezTo>
                      <a:pt x="2033164" y="351407"/>
                      <a:pt x="2034472" y="351407"/>
                      <a:pt x="2035126" y="351407"/>
                    </a:cubicBezTo>
                    <a:cubicBezTo>
                      <a:pt x="2036434" y="351407"/>
                      <a:pt x="2037742" y="350098"/>
                      <a:pt x="2039050" y="348790"/>
                    </a:cubicBezTo>
                    <a:cubicBezTo>
                      <a:pt x="2033164" y="348790"/>
                      <a:pt x="2025317" y="348790"/>
                      <a:pt x="2017469" y="350098"/>
                    </a:cubicBezTo>
                    <a:cubicBezTo>
                      <a:pt x="2004390" y="351407"/>
                      <a:pt x="1997850" y="346827"/>
                      <a:pt x="1991965" y="339628"/>
                    </a:cubicBezTo>
                    <a:cubicBezTo>
                      <a:pt x="1990003" y="337011"/>
                      <a:pt x="1989349" y="334393"/>
                      <a:pt x="1990003" y="331121"/>
                    </a:cubicBezTo>
                    <a:cubicBezTo>
                      <a:pt x="1991311" y="325231"/>
                      <a:pt x="1997197" y="321959"/>
                      <a:pt x="2003736" y="319342"/>
                    </a:cubicBezTo>
                    <a:cubicBezTo>
                      <a:pt x="2005698" y="318033"/>
                      <a:pt x="2008314" y="317379"/>
                      <a:pt x="2009622" y="316070"/>
                    </a:cubicBezTo>
                    <a:cubicBezTo>
                      <a:pt x="2014199" y="312144"/>
                      <a:pt x="2017469" y="307563"/>
                      <a:pt x="2018123" y="305600"/>
                    </a:cubicBezTo>
                    <a:cubicBezTo>
                      <a:pt x="2014853" y="299056"/>
                      <a:pt x="2019431" y="289895"/>
                      <a:pt x="2024009" y="281388"/>
                    </a:cubicBezTo>
                    <a:cubicBezTo>
                      <a:pt x="2024663" y="279424"/>
                      <a:pt x="2025971" y="277461"/>
                      <a:pt x="2026625" y="276807"/>
                    </a:cubicBezTo>
                    <a:cubicBezTo>
                      <a:pt x="2026625" y="276152"/>
                      <a:pt x="2027279" y="274189"/>
                      <a:pt x="2027932" y="272226"/>
                    </a:cubicBezTo>
                    <a:cubicBezTo>
                      <a:pt x="2028587" y="270263"/>
                      <a:pt x="2030548" y="265028"/>
                      <a:pt x="2030548" y="262410"/>
                    </a:cubicBezTo>
                    <a:cubicBezTo>
                      <a:pt x="2027932" y="261101"/>
                      <a:pt x="2022701" y="259792"/>
                      <a:pt x="2018777" y="259138"/>
                    </a:cubicBezTo>
                    <a:cubicBezTo>
                      <a:pt x="2012238" y="257829"/>
                      <a:pt x="2006352" y="256520"/>
                      <a:pt x="2002428" y="253903"/>
                    </a:cubicBezTo>
                    <a:cubicBezTo>
                      <a:pt x="1993273" y="248014"/>
                      <a:pt x="1995234" y="236235"/>
                      <a:pt x="1999158" y="229036"/>
                    </a:cubicBezTo>
                    <a:cubicBezTo>
                      <a:pt x="1998504" y="227728"/>
                      <a:pt x="1996542" y="227073"/>
                      <a:pt x="1995889" y="226419"/>
                    </a:cubicBezTo>
                    <a:cubicBezTo>
                      <a:pt x="1994581" y="226419"/>
                      <a:pt x="1988695" y="231000"/>
                      <a:pt x="1984771" y="233617"/>
                    </a:cubicBezTo>
                    <a:cubicBezTo>
                      <a:pt x="1975615" y="239507"/>
                      <a:pt x="1969730" y="243433"/>
                      <a:pt x="1965806" y="244087"/>
                    </a:cubicBezTo>
                    <a:cubicBezTo>
                      <a:pt x="1959266" y="244742"/>
                      <a:pt x="1944225" y="242778"/>
                      <a:pt x="1939648" y="236889"/>
                    </a:cubicBezTo>
                    <a:cubicBezTo>
                      <a:pt x="1938994" y="235580"/>
                      <a:pt x="1937686" y="234272"/>
                      <a:pt x="1937032" y="232308"/>
                    </a:cubicBezTo>
                    <a:cubicBezTo>
                      <a:pt x="1935070" y="229036"/>
                      <a:pt x="1933108" y="223801"/>
                      <a:pt x="1929838" y="223147"/>
                    </a:cubicBezTo>
                    <a:cubicBezTo>
                      <a:pt x="1928531" y="223147"/>
                      <a:pt x="1925261" y="225110"/>
                      <a:pt x="1922645" y="226419"/>
                    </a:cubicBezTo>
                    <a:cubicBezTo>
                      <a:pt x="1918067" y="229691"/>
                      <a:pt x="1912835" y="232963"/>
                      <a:pt x="1904988" y="234272"/>
                    </a:cubicBezTo>
                    <a:cubicBezTo>
                      <a:pt x="1895833" y="235580"/>
                      <a:pt x="1887985" y="229691"/>
                      <a:pt x="1882753" y="225765"/>
                    </a:cubicBezTo>
                    <a:cubicBezTo>
                      <a:pt x="1880791" y="224456"/>
                      <a:pt x="1877521" y="221838"/>
                      <a:pt x="1876868" y="221838"/>
                    </a:cubicBezTo>
                    <a:cubicBezTo>
                      <a:pt x="1876214" y="221838"/>
                      <a:pt x="1873598" y="226419"/>
                      <a:pt x="1872290" y="228382"/>
                    </a:cubicBezTo>
                    <a:cubicBezTo>
                      <a:pt x="1869020" y="233617"/>
                      <a:pt x="1865096" y="238852"/>
                      <a:pt x="1859211" y="241470"/>
                    </a:cubicBezTo>
                    <a:cubicBezTo>
                      <a:pt x="1849401" y="245396"/>
                      <a:pt x="1842208" y="237543"/>
                      <a:pt x="1837630" y="233617"/>
                    </a:cubicBezTo>
                    <a:cubicBezTo>
                      <a:pt x="1836976" y="232963"/>
                      <a:pt x="1836322" y="232308"/>
                      <a:pt x="1835668" y="231654"/>
                    </a:cubicBezTo>
                    <a:cubicBezTo>
                      <a:pt x="1833052" y="231000"/>
                      <a:pt x="1831090" y="228382"/>
                      <a:pt x="1828474" y="226419"/>
                    </a:cubicBezTo>
                    <a:cubicBezTo>
                      <a:pt x="1825859" y="223801"/>
                      <a:pt x="1823243" y="221184"/>
                      <a:pt x="1820627" y="219875"/>
                    </a:cubicBezTo>
                    <a:cubicBezTo>
                      <a:pt x="1819319" y="220529"/>
                      <a:pt x="1816703" y="223801"/>
                      <a:pt x="1815395" y="225765"/>
                    </a:cubicBezTo>
                    <a:cubicBezTo>
                      <a:pt x="1811471" y="231000"/>
                      <a:pt x="1806894" y="236889"/>
                      <a:pt x="1800354" y="236889"/>
                    </a:cubicBezTo>
                    <a:cubicBezTo>
                      <a:pt x="1793814" y="236889"/>
                      <a:pt x="1785313" y="231654"/>
                      <a:pt x="1780735" y="227728"/>
                    </a:cubicBezTo>
                    <a:lnTo>
                      <a:pt x="1779427" y="226419"/>
                    </a:lnTo>
                    <a:cubicBezTo>
                      <a:pt x="1778120" y="225765"/>
                      <a:pt x="1774850" y="226419"/>
                      <a:pt x="1772888" y="227073"/>
                    </a:cubicBezTo>
                    <a:cubicBezTo>
                      <a:pt x="1772888" y="228382"/>
                      <a:pt x="1771580" y="231000"/>
                      <a:pt x="1770926" y="233617"/>
                    </a:cubicBezTo>
                    <a:cubicBezTo>
                      <a:pt x="1766348" y="247359"/>
                      <a:pt x="1763732" y="255212"/>
                      <a:pt x="1756539" y="256520"/>
                    </a:cubicBezTo>
                    <a:cubicBezTo>
                      <a:pt x="1749999" y="257175"/>
                      <a:pt x="1732996" y="251285"/>
                      <a:pt x="1727765" y="244742"/>
                    </a:cubicBezTo>
                    <a:cubicBezTo>
                      <a:pt x="1725803" y="244087"/>
                      <a:pt x="1719917" y="243433"/>
                      <a:pt x="1717301" y="242778"/>
                    </a:cubicBezTo>
                    <a:cubicBezTo>
                      <a:pt x="1713377" y="242778"/>
                      <a:pt x="1710108" y="241470"/>
                      <a:pt x="1708146" y="240815"/>
                    </a:cubicBezTo>
                    <a:cubicBezTo>
                      <a:pt x="1694412" y="236889"/>
                      <a:pt x="1685911" y="231000"/>
                      <a:pt x="1682641" y="223147"/>
                    </a:cubicBezTo>
                    <a:cubicBezTo>
                      <a:pt x="1681333" y="219221"/>
                      <a:pt x="1676756" y="217257"/>
                      <a:pt x="1672832" y="215294"/>
                    </a:cubicBezTo>
                    <a:cubicBezTo>
                      <a:pt x="1671524" y="214640"/>
                      <a:pt x="1670216" y="213985"/>
                      <a:pt x="1668908" y="213331"/>
                    </a:cubicBezTo>
                    <a:cubicBezTo>
                      <a:pt x="1664984" y="211368"/>
                      <a:pt x="1663022" y="206787"/>
                      <a:pt x="1659753" y="198934"/>
                    </a:cubicBezTo>
                    <a:cubicBezTo>
                      <a:pt x="1658445" y="196317"/>
                      <a:pt x="1657137" y="193045"/>
                      <a:pt x="1655829" y="190427"/>
                    </a:cubicBezTo>
                    <a:cubicBezTo>
                      <a:pt x="1651905" y="193045"/>
                      <a:pt x="1646019" y="200243"/>
                      <a:pt x="1643403" y="203515"/>
                    </a:cubicBezTo>
                    <a:cubicBezTo>
                      <a:pt x="1642750" y="204824"/>
                      <a:pt x="1640788" y="207441"/>
                      <a:pt x="1638172" y="210713"/>
                    </a:cubicBezTo>
                    <a:cubicBezTo>
                      <a:pt x="1634902" y="215294"/>
                      <a:pt x="1630978" y="220529"/>
                      <a:pt x="1629016" y="223147"/>
                    </a:cubicBezTo>
                    <a:cubicBezTo>
                      <a:pt x="1626401" y="227073"/>
                      <a:pt x="1618553" y="232963"/>
                      <a:pt x="1608744" y="240161"/>
                    </a:cubicBezTo>
                    <a:cubicBezTo>
                      <a:pt x="1606128" y="242124"/>
                      <a:pt x="1604166" y="243433"/>
                      <a:pt x="1602858" y="244087"/>
                    </a:cubicBezTo>
                    <a:cubicBezTo>
                      <a:pt x="1602204" y="244742"/>
                      <a:pt x="1600242" y="246705"/>
                      <a:pt x="1598934" y="248668"/>
                    </a:cubicBezTo>
                    <a:cubicBezTo>
                      <a:pt x="1595011" y="253903"/>
                      <a:pt x="1589779" y="259792"/>
                      <a:pt x="1583893" y="262410"/>
                    </a:cubicBezTo>
                    <a:cubicBezTo>
                      <a:pt x="1577354" y="265028"/>
                      <a:pt x="1570814" y="262410"/>
                      <a:pt x="1565582" y="260447"/>
                    </a:cubicBezTo>
                    <a:cubicBezTo>
                      <a:pt x="1563620" y="259792"/>
                      <a:pt x="1560350" y="258484"/>
                      <a:pt x="1559043" y="258484"/>
                    </a:cubicBezTo>
                    <a:cubicBezTo>
                      <a:pt x="1558389" y="258484"/>
                      <a:pt x="1557735" y="258484"/>
                      <a:pt x="1556427" y="261101"/>
                    </a:cubicBezTo>
                    <a:cubicBezTo>
                      <a:pt x="1555119" y="263064"/>
                      <a:pt x="1553157" y="266336"/>
                      <a:pt x="1549233" y="268954"/>
                    </a:cubicBezTo>
                    <a:cubicBezTo>
                      <a:pt x="1538116" y="276152"/>
                      <a:pt x="1526999" y="261756"/>
                      <a:pt x="1521767" y="255212"/>
                    </a:cubicBezTo>
                    <a:lnTo>
                      <a:pt x="1521767" y="253903"/>
                    </a:lnTo>
                    <a:cubicBezTo>
                      <a:pt x="1518497" y="251285"/>
                      <a:pt x="1512611" y="246705"/>
                      <a:pt x="1509342" y="245396"/>
                    </a:cubicBezTo>
                    <a:cubicBezTo>
                      <a:pt x="1505418" y="246705"/>
                      <a:pt x="1494301" y="253903"/>
                      <a:pt x="1490377" y="256520"/>
                    </a:cubicBezTo>
                    <a:cubicBezTo>
                      <a:pt x="1488415" y="257829"/>
                      <a:pt x="1486453" y="259138"/>
                      <a:pt x="1485145" y="259792"/>
                    </a:cubicBezTo>
                    <a:cubicBezTo>
                      <a:pt x="1484491" y="261101"/>
                      <a:pt x="1482529" y="265028"/>
                      <a:pt x="1481221" y="267645"/>
                    </a:cubicBezTo>
                    <a:cubicBezTo>
                      <a:pt x="1477951" y="274844"/>
                      <a:pt x="1475335" y="278770"/>
                      <a:pt x="1472720" y="281388"/>
                    </a:cubicBezTo>
                    <a:cubicBezTo>
                      <a:pt x="1470758" y="283351"/>
                      <a:pt x="1468142" y="283351"/>
                      <a:pt x="1464872" y="282696"/>
                    </a:cubicBezTo>
                    <a:cubicBezTo>
                      <a:pt x="1455063" y="280733"/>
                      <a:pt x="1430212" y="264373"/>
                      <a:pt x="1425635" y="257175"/>
                    </a:cubicBezTo>
                    <a:cubicBezTo>
                      <a:pt x="1421711" y="250631"/>
                      <a:pt x="1419095" y="238198"/>
                      <a:pt x="1419095" y="230345"/>
                    </a:cubicBezTo>
                    <a:cubicBezTo>
                      <a:pt x="1419095" y="227728"/>
                      <a:pt x="1413863" y="220529"/>
                      <a:pt x="1411247" y="217257"/>
                    </a:cubicBezTo>
                    <a:cubicBezTo>
                      <a:pt x="1409286" y="214640"/>
                      <a:pt x="1407978" y="212677"/>
                      <a:pt x="1406670" y="210713"/>
                    </a:cubicBezTo>
                    <a:cubicBezTo>
                      <a:pt x="1404708" y="207441"/>
                      <a:pt x="1402092" y="201552"/>
                      <a:pt x="1398168" y="194354"/>
                    </a:cubicBezTo>
                    <a:cubicBezTo>
                      <a:pt x="1394898" y="187155"/>
                      <a:pt x="1389667" y="176031"/>
                      <a:pt x="1387051" y="173413"/>
                    </a:cubicBezTo>
                    <a:cubicBezTo>
                      <a:pt x="1382473" y="171450"/>
                      <a:pt x="1362855" y="169487"/>
                      <a:pt x="1345851" y="168178"/>
                    </a:cubicBezTo>
                    <a:lnTo>
                      <a:pt x="1345851" y="168178"/>
                    </a:lnTo>
                    <a:cubicBezTo>
                      <a:pt x="1337350" y="168178"/>
                      <a:pt x="1333426" y="160980"/>
                      <a:pt x="1331464" y="157708"/>
                    </a:cubicBezTo>
                    <a:cubicBezTo>
                      <a:pt x="1331464" y="157053"/>
                      <a:pt x="1330157" y="155745"/>
                      <a:pt x="1330157" y="155745"/>
                    </a:cubicBezTo>
                    <a:cubicBezTo>
                      <a:pt x="1327540" y="153127"/>
                      <a:pt x="1326887" y="149855"/>
                      <a:pt x="1325579" y="147892"/>
                    </a:cubicBezTo>
                    <a:cubicBezTo>
                      <a:pt x="1325579" y="147892"/>
                      <a:pt x="1325579" y="147238"/>
                      <a:pt x="1325579" y="146583"/>
                    </a:cubicBezTo>
                    <a:cubicBezTo>
                      <a:pt x="1325579" y="146583"/>
                      <a:pt x="1324924" y="146583"/>
                      <a:pt x="1324271" y="146583"/>
                    </a:cubicBezTo>
                    <a:cubicBezTo>
                      <a:pt x="1321001" y="147892"/>
                      <a:pt x="1318385" y="148546"/>
                      <a:pt x="1315769" y="148546"/>
                    </a:cubicBezTo>
                    <a:cubicBezTo>
                      <a:pt x="1315769" y="148546"/>
                      <a:pt x="1315769" y="148546"/>
                      <a:pt x="1315769" y="148546"/>
                    </a:cubicBezTo>
                    <a:cubicBezTo>
                      <a:pt x="1314461" y="150510"/>
                      <a:pt x="1313153" y="152473"/>
                      <a:pt x="1310538" y="155090"/>
                    </a:cubicBezTo>
                    <a:cubicBezTo>
                      <a:pt x="1302036" y="162943"/>
                      <a:pt x="1294842" y="167524"/>
                      <a:pt x="1288957" y="168178"/>
                    </a:cubicBezTo>
                    <a:cubicBezTo>
                      <a:pt x="1282417" y="168178"/>
                      <a:pt x="1277840" y="164252"/>
                      <a:pt x="1275224" y="160325"/>
                    </a:cubicBezTo>
                    <a:cubicBezTo>
                      <a:pt x="1275224" y="160325"/>
                      <a:pt x="1275224" y="160325"/>
                      <a:pt x="1275224" y="160325"/>
                    </a:cubicBezTo>
                    <a:cubicBezTo>
                      <a:pt x="1275224" y="160325"/>
                      <a:pt x="1273916" y="161634"/>
                      <a:pt x="1273262" y="161634"/>
                    </a:cubicBezTo>
                    <a:cubicBezTo>
                      <a:pt x="1270646" y="164252"/>
                      <a:pt x="1266068" y="164252"/>
                      <a:pt x="1254951" y="164252"/>
                    </a:cubicBezTo>
                    <a:cubicBezTo>
                      <a:pt x="1253643" y="164252"/>
                      <a:pt x="1252335" y="164252"/>
                      <a:pt x="1251027" y="164252"/>
                    </a:cubicBezTo>
                    <a:cubicBezTo>
                      <a:pt x="1251027" y="164906"/>
                      <a:pt x="1250373" y="166215"/>
                      <a:pt x="1249719" y="166869"/>
                    </a:cubicBezTo>
                    <a:cubicBezTo>
                      <a:pt x="1248411" y="168833"/>
                      <a:pt x="1247757" y="170796"/>
                      <a:pt x="1246449" y="172105"/>
                    </a:cubicBezTo>
                    <a:cubicBezTo>
                      <a:pt x="1242526" y="176031"/>
                      <a:pt x="1231408" y="176685"/>
                      <a:pt x="1226177" y="172105"/>
                    </a:cubicBezTo>
                    <a:cubicBezTo>
                      <a:pt x="1222907" y="169487"/>
                      <a:pt x="1220945" y="164906"/>
                      <a:pt x="1226830" y="157053"/>
                    </a:cubicBezTo>
                    <a:cubicBezTo>
                      <a:pt x="1226830" y="157053"/>
                      <a:pt x="1227485" y="155745"/>
                      <a:pt x="1228138" y="155745"/>
                    </a:cubicBezTo>
                    <a:cubicBezTo>
                      <a:pt x="1228138" y="155745"/>
                      <a:pt x="1228138" y="153127"/>
                      <a:pt x="1228138" y="150510"/>
                    </a:cubicBezTo>
                    <a:cubicBezTo>
                      <a:pt x="1224215" y="150510"/>
                      <a:pt x="1218983" y="150510"/>
                      <a:pt x="1215713" y="146583"/>
                    </a:cubicBezTo>
                    <a:cubicBezTo>
                      <a:pt x="1211789" y="142657"/>
                      <a:pt x="1211789" y="138076"/>
                      <a:pt x="1214405" y="133495"/>
                    </a:cubicBezTo>
                    <a:cubicBezTo>
                      <a:pt x="1213751" y="130878"/>
                      <a:pt x="1211136" y="124988"/>
                      <a:pt x="1209174" y="121062"/>
                    </a:cubicBezTo>
                    <a:cubicBezTo>
                      <a:pt x="1209174" y="121062"/>
                      <a:pt x="1207866" y="121062"/>
                      <a:pt x="1207866" y="121062"/>
                    </a:cubicBezTo>
                    <a:cubicBezTo>
                      <a:pt x="1206558" y="121062"/>
                      <a:pt x="1204596" y="120408"/>
                      <a:pt x="1203288" y="119099"/>
                    </a:cubicBezTo>
                    <a:cubicBezTo>
                      <a:pt x="1200018" y="117136"/>
                      <a:pt x="1198710" y="113864"/>
                      <a:pt x="1197402" y="111901"/>
                    </a:cubicBezTo>
                    <a:cubicBezTo>
                      <a:pt x="1197402" y="111901"/>
                      <a:pt x="1197402" y="111901"/>
                      <a:pt x="1197402" y="111901"/>
                    </a:cubicBezTo>
                    <a:cubicBezTo>
                      <a:pt x="1194787" y="111901"/>
                      <a:pt x="1190209" y="111901"/>
                      <a:pt x="1187593" y="106666"/>
                    </a:cubicBezTo>
                    <a:cubicBezTo>
                      <a:pt x="1183015" y="98813"/>
                      <a:pt x="1192171" y="92269"/>
                      <a:pt x="1200672" y="85725"/>
                    </a:cubicBezTo>
                    <a:cubicBezTo>
                      <a:pt x="1201980" y="84416"/>
                      <a:pt x="1203288" y="83762"/>
                      <a:pt x="1204596" y="83108"/>
                    </a:cubicBezTo>
                    <a:cubicBezTo>
                      <a:pt x="1205904" y="81799"/>
                      <a:pt x="1208520" y="80490"/>
                      <a:pt x="1211136" y="78527"/>
                    </a:cubicBezTo>
                    <a:cubicBezTo>
                      <a:pt x="1213097" y="77218"/>
                      <a:pt x="1216367" y="75255"/>
                      <a:pt x="1217675" y="73946"/>
                    </a:cubicBezTo>
                    <a:cubicBezTo>
                      <a:pt x="1215059" y="71328"/>
                      <a:pt x="1207212" y="66093"/>
                      <a:pt x="1204596" y="64785"/>
                    </a:cubicBezTo>
                    <a:cubicBezTo>
                      <a:pt x="1203288" y="64785"/>
                      <a:pt x="1201980" y="64785"/>
                      <a:pt x="1199364" y="64785"/>
                    </a:cubicBezTo>
                    <a:lnTo>
                      <a:pt x="1197402" y="64785"/>
                    </a:lnTo>
                    <a:cubicBezTo>
                      <a:pt x="1193479" y="64785"/>
                      <a:pt x="1189555" y="62167"/>
                      <a:pt x="1184323" y="57586"/>
                    </a:cubicBezTo>
                    <a:cubicBezTo>
                      <a:pt x="1184323" y="57586"/>
                      <a:pt x="1183669" y="56932"/>
                      <a:pt x="1183015" y="56278"/>
                    </a:cubicBezTo>
                    <a:cubicBezTo>
                      <a:pt x="1181707" y="56932"/>
                      <a:pt x="1179746" y="58241"/>
                      <a:pt x="1177783" y="58241"/>
                    </a:cubicBezTo>
                    <a:cubicBezTo>
                      <a:pt x="1175168" y="58241"/>
                      <a:pt x="1172552" y="58241"/>
                      <a:pt x="1171244" y="56278"/>
                    </a:cubicBezTo>
                    <a:cubicBezTo>
                      <a:pt x="1168628" y="53660"/>
                      <a:pt x="1168628" y="49734"/>
                      <a:pt x="1169282" y="47116"/>
                    </a:cubicBezTo>
                    <a:cubicBezTo>
                      <a:pt x="1167974" y="47116"/>
                      <a:pt x="1166666" y="46462"/>
                      <a:pt x="1165358" y="45807"/>
                    </a:cubicBezTo>
                    <a:cubicBezTo>
                      <a:pt x="1160127" y="43190"/>
                      <a:pt x="1160127" y="38609"/>
                      <a:pt x="1159472" y="36646"/>
                    </a:cubicBezTo>
                    <a:cubicBezTo>
                      <a:pt x="1159472" y="35337"/>
                      <a:pt x="1159472" y="34683"/>
                      <a:pt x="1158819" y="33374"/>
                    </a:cubicBezTo>
                    <a:cubicBezTo>
                      <a:pt x="1157511" y="30102"/>
                      <a:pt x="1156857" y="27484"/>
                      <a:pt x="1156203" y="24867"/>
                    </a:cubicBezTo>
                    <a:cubicBezTo>
                      <a:pt x="1156203" y="22904"/>
                      <a:pt x="1155549" y="20941"/>
                      <a:pt x="1154895" y="19632"/>
                    </a:cubicBezTo>
                    <a:cubicBezTo>
                      <a:pt x="1153587" y="18977"/>
                      <a:pt x="1147701" y="17669"/>
                      <a:pt x="1145085" y="17014"/>
                    </a:cubicBezTo>
                    <a:lnTo>
                      <a:pt x="1143778" y="17014"/>
                    </a:lnTo>
                    <a:cubicBezTo>
                      <a:pt x="1137238" y="15705"/>
                      <a:pt x="1134622" y="11125"/>
                      <a:pt x="1133314" y="8507"/>
                    </a:cubicBezTo>
                    <a:cubicBezTo>
                      <a:pt x="1133314" y="8507"/>
                      <a:pt x="1133314" y="7853"/>
                      <a:pt x="1132660" y="7198"/>
                    </a:cubicBezTo>
                    <a:cubicBezTo>
                      <a:pt x="1132660" y="7198"/>
                      <a:pt x="1132660" y="7198"/>
                      <a:pt x="1132660" y="7198"/>
                    </a:cubicBezTo>
                    <a:cubicBezTo>
                      <a:pt x="1131352" y="7198"/>
                      <a:pt x="1128736" y="7198"/>
                      <a:pt x="1126121" y="7198"/>
                    </a:cubicBezTo>
                    <a:cubicBezTo>
                      <a:pt x="1122197" y="5889"/>
                      <a:pt x="1120235" y="3272"/>
                      <a:pt x="1118927" y="1309"/>
                    </a:cubicBezTo>
                    <a:cubicBezTo>
                      <a:pt x="1118927" y="1309"/>
                      <a:pt x="1118927" y="654"/>
                      <a:pt x="1118273" y="0"/>
                    </a:cubicBezTo>
                    <a:cubicBezTo>
                      <a:pt x="1116965" y="0"/>
                      <a:pt x="1115003" y="1963"/>
                      <a:pt x="1114349" y="2618"/>
                    </a:cubicBezTo>
                    <a:cubicBezTo>
                      <a:pt x="1113695" y="3272"/>
                      <a:pt x="1112387" y="3926"/>
                      <a:pt x="1111733" y="4581"/>
                    </a:cubicBezTo>
                    <a:cubicBezTo>
                      <a:pt x="1110425" y="5889"/>
                      <a:pt x="1107156" y="11125"/>
                      <a:pt x="1105848" y="13742"/>
                    </a:cubicBezTo>
                    <a:cubicBezTo>
                      <a:pt x="1103232" y="18323"/>
                      <a:pt x="1101924" y="20941"/>
                      <a:pt x="1099962" y="22249"/>
                    </a:cubicBezTo>
                    <a:cubicBezTo>
                      <a:pt x="1098000" y="23558"/>
                      <a:pt x="1095384" y="24212"/>
                      <a:pt x="1093423" y="23558"/>
                    </a:cubicBezTo>
                    <a:cubicBezTo>
                      <a:pt x="1090153" y="22249"/>
                      <a:pt x="1088191" y="19632"/>
                      <a:pt x="1087537" y="16360"/>
                    </a:cubicBezTo>
                    <a:cubicBezTo>
                      <a:pt x="1084267" y="18323"/>
                      <a:pt x="1080343" y="17669"/>
                      <a:pt x="1077727" y="16360"/>
                    </a:cubicBezTo>
                    <a:cubicBezTo>
                      <a:pt x="1077727" y="17014"/>
                      <a:pt x="1076419" y="17669"/>
                      <a:pt x="1075766" y="18977"/>
                    </a:cubicBezTo>
                    <a:cubicBezTo>
                      <a:pt x="1073150" y="20941"/>
                      <a:pt x="1069226" y="22249"/>
                      <a:pt x="1060070" y="20286"/>
                    </a:cubicBezTo>
                    <a:cubicBezTo>
                      <a:pt x="1060070" y="21595"/>
                      <a:pt x="1058763" y="22249"/>
                      <a:pt x="1058763" y="23558"/>
                    </a:cubicBezTo>
                    <a:cubicBezTo>
                      <a:pt x="1056801" y="27484"/>
                      <a:pt x="1055493" y="30102"/>
                      <a:pt x="1053531" y="32065"/>
                    </a:cubicBezTo>
                    <a:cubicBezTo>
                      <a:pt x="1052877" y="32719"/>
                      <a:pt x="1050261" y="36646"/>
                      <a:pt x="1048953" y="39263"/>
                    </a:cubicBezTo>
                    <a:cubicBezTo>
                      <a:pt x="1044376" y="47116"/>
                      <a:pt x="1041760" y="50388"/>
                      <a:pt x="1039798" y="52351"/>
                    </a:cubicBezTo>
                    <a:cubicBezTo>
                      <a:pt x="1035220" y="55623"/>
                      <a:pt x="1029988" y="54314"/>
                      <a:pt x="1028026" y="53006"/>
                    </a:cubicBezTo>
                    <a:cubicBezTo>
                      <a:pt x="1028026" y="53006"/>
                      <a:pt x="1028026" y="53006"/>
                      <a:pt x="1028026" y="53006"/>
                    </a:cubicBezTo>
                    <a:cubicBezTo>
                      <a:pt x="1026718" y="54314"/>
                      <a:pt x="1024757" y="56278"/>
                      <a:pt x="1021487" y="57586"/>
                    </a:cubicBezTo>
                    <a:cubicBezTo>
                      <a:pt x="1014947" y="59549"/>
                      <a:pt x="996636" y="56278"/>
                      <a:pt x="992059" y="54969"/>
                    </a:cubicBezTo>
                    <a:cubicBezTo>
                      <a:pt x="991404" y="55623"/>
                      <a:pt x="990097" y="56932"/>
                      <a:pt x="988789" y="57586"/>
                    </a:cubicBezTo>
                    <a:cubicBezTo>
                      <a:pt x="986827" y="58895"/>
                      <a:pt x="984211" y="58895"/>
                      <a:pt x="982249" y="58895"/>
                    </a:cubicBezTo>
                    <a:cubicBezTo>
                      <a:pt x="982249" y="58895"/>
                      <a:pt x="983557" y="60204"/>
                      <a:pt x="984211" y="60858"/>
                    </a:cubicBezTo>
                    <a:cubicBezTo>
                      <a:pt x="984211" y="60858"/>
                      <a:pt x="984865" y="62167"/>
                      <a:pt x="985519" y="62167"/>
                    </a:cubicBezTo>
                    <a:cubicBezTo>
                      <a:pt x="988789" y="66093"/>
                      <a:pt x="986173" y="71328"/>
                      <a:pt x="983557" y="74600"/>
                    </a:cubicBezTo>
                    <a:cubicBezTo>
                      <a:pt x="983557" y="74600"/>
                      <a:pt x="983557" y="74600"/>
                      <a:pt x="983557" y="74600"/>
                    </a:cubicBezTo>
                    <a:cubicBezTo>
                      <a:pt x="983557" y="75255"/>
                      <a:pt x="984211" y="75909"/>
                      <a:pt x="984865" y="76564"/>
                    </a:cubicBezTo>
                    <a:cubicBezTo>
                      <a:pt x="986827" y="81144"/>
                      <a:pt x="986827" y="92269"/>
                      <a:pt x="986173" y="94886"/>
                    </a:cubicBezTo>
                    <a:cubicBezTo>
                      <a:pt x="984865" y="100776"/>
                      <a:pt x="969170" y="114518"/>
                      <a:pt x="967208" y="115827"/>
                    </a:cubicBezTo>
                    <a:cubicBezTo>
                      <a:pt x="963938" y="117790"/>
                      <a:pt x="957399" y="118445"/>
                      <a:pt x="953475" y="117790"/>
                    </a:cubicBezTo>
                    <a:cubicBezTo>
                      <a:pt x="953475" y="117790"/>
                      <a:pt x="952821" y="118445"/>
                      <a:pt x="952167" y="119099"/>
                    </a:cubicBezTo>
                    <a:cubicBezTo>
                      <a:pt x="950205" y="121062"/>
                      <a:pt x="948243" y="123680"/>
                      <a:pt x="944973" y="124334"/>
                    </a:cubicBezTo>
                    <a:cubicBezTo>
                      <a:pt x="938434" y="126297"/>
                      <a:pt x="934510" y="119753"/>
                      <a:pt x="931894" y="115173"/>
                    </a:cubicBezTo>
                    <a:cubicBezTo>
                      <a:pt x="931894" y="115173"/>
                      <a:pt x="931894" y="114518"/>
                      <a:pt x="931894" y="113864"/>
                    </a:cubicBezTo>
                    <a:cubicBezTo>
                      <a:pt x="931240" y="113864"/>
                      <a:pt x="929932" y="114518"/>
                      <a:pt x="929278" y="114518"/>
                    </a:cubicBezTo>
                    <a:cubicBezTo>
                      <a:pt x="929278" y="114518"/>
                      <a:pt x="928624" y="114518"/>
                      <a:pt x="927971" y="114518"/>
                    </a:cubicBezTo>
                    <a:cubicBezTo>
                      <a:pt x="927971" y="114518"/>
                      <a:pt x="926663" y="115827"/>
                      <a:pt x="926008" y="116481"/>
                    </a:cubicBezTo>
                    <a:cubicBezTo>
                      <a:pt x="923393" y="117790"/>
                      <a:pt x="918815" y="119099"/>
                      <a:pt x="905082" y="121716"/>
                    </a:cubicBezTo>
                    <a:cubicBezTo>
                      <a:pt x="901812" y="121716"/>
                      <a:pt x="898542" y="123025"/>
                      <a:pt x="896580" y="123680"/>
                    </a:cubicBezTo>
                    <a:lnTo>
                      <a:pt x="894618" y="123680"/>
                    </a:lnTo>
                    <a:cubicBezTo>
                      <a:pt x="891349" y="124988"/>
                      <a:pt x="883501" y="126297"/>
                      <a:pt x="881539" y="128260"/>
                    </a:cubicBezTo>
                    <a:cubicBezTo>
                      <a:pt x="881539" y="129569"/>
                      <a:pt x="881539" y="131532"/>
                      <a:pt x="880885" y="133495"/>
                    </a:cubicBezTo>
                    <a:cubicBezTo>
                      <a:pt x="880231" y="139385"/>
                      <a:pt x="878924" y="147238"/>
                      <a:pt x="872384" y="147238"/>
                    </a:cubicBezTo>
                    <a:cubicBezTo>
                      <a:pt x="868460" y="147238"/>
                      <a:pt x="865844" y="145275"/>
                      <a:pt x="863882" y="143311"/>
                    </a:cubicBezTo>
                    <a:cubicBezTo>
                      <a:pt x="863882" y="143311"/>
                      <a:pt x="862574" y="142003"/>
                      <a:pt x="861920" y="141348"/>
                    </a:cubicBezTo>
                    <a:cubicBezTo>
                      <a:pt x="857342" y="142003"/>
                      <a:pt x="848187" y="144620"/>
                      <a:pt x="844263" y="146583"/>
                    </a:cubicBezTo>
                    <a:cubicBezTo>
                      <a:pt x="844263" y="146583"/>
                      <a:pt x="844263" y="146583"/>
                      <a:pt x="844917" y="146583"/>
                    </a:cubicBezTo>
                    <a:cubicBezTo>
                      <a:pt x="852111" y="150510"/>
                      <a:pt x="850803" y="155745"/>
                      <a:pt x="849495" y="158362"/>
                    </a:cubicBezTo>
                    <a:cubicBezTo>
                      <a:pt x="848187" y="160980"/>
                      <a:pt x="846225" y="162289"/>
                      <a:pt x="844263" y="162943"/>
                    </a:cubicBezTo>
                    <a:cubicBezTo>
                      <a:pt x="844263" y="164906"/>
                      <a:pt x="844263" y="167524"/>
                      <a:pt x="841648" y="170796"/>
                    </a:cubicBezTo>
                    <a:cubicBezTo>
                      <a:pt x="838378" y="174068"/>
                      <a:pt x="838378" y="175376"/>
                      <a:pt x="837724" y="176031"/>
                    </a:cubicBezTo>
                    <a:cubicBezTo>
                      <a:pt x="837070" y="178648"/>
                      <a:pt x="835108" y="180611"/>
                      <a:pt x="833800" y="183229"/>
                    </a:cubicBezTo>
                    <a:cubicBezTo>
                      <a:pt x="833800" y="183883"/>
                      <a:pt x="832492" y="184538"/>
                      <a:pt x="832492" y="185192"/>
                    </a:cubicBezTo>
                    <a:cubicBezTo>
                      <a:pt x="832492" y="187810"/>
                      <a:pt x="831184" y="190427"/>
                      <a:pt x="829876" y="193045"/>
                    </a:cubicBezTo>
                    <a:lnTo>
                      <a:pt x="829876" y="194354"/>
                    </a:lnTo>
                    <a:cubicBezTo>
                      <a:pt x="828568" y="196971"/>
                      <a:pt x="827914" y="199589"/>
                      <a:pt x="828568" y="200897"/>
                    </a:cubicBezTo>
                    <a:cubicBezTo>
                      <a:pt x="829222" y="204824"/>
                      <a:pt x="829876" y="212677"/>
                      <a:pt x="828568" y="216603"/>
                    </a:cubicBezTo>
                    <a:cubicBezTo>
                      <a:pt x="828568" y="218566"/>
                      <a:pt x="827260" y="220529"/>
                      <a:pt x="825952" y="222493"/>
                    </a:cubicBezTo>
                    <a:cubicBezTo>
                      <a:pt x="825952" y="222493"/>
                      <a:pt x="825299" y="223801"/>
                      <a:pt x="824644" y="224456"/>
                    </a:cubicBezTo>
                    <a:lnTo>
                      <a:pt x="824644" y="224456"/>
                    </a:lnTo>
                    <a:cubicBezTo>
                      <a:pt x="824644" y="227073"/>
                      <a:pt x="824644" y="231000"/>
                      <a:pt x="824644" y="234272"/>
                    </a:cubicBezTo>
                    <a:cubicBezTo>
                      <a:pt x="824644" y="235580"/>
                      <a:pt x="823991" y="236889"/>
                      <a:pt x="823337" y="238198"/>
                    </a:cubicBezTo>
                    <a:cubicBezTo>
                      <a:pt x="823337" y="238198"/>
                      <a:pt x="822683" y="239507"/>
                      <a:pt x="822683" y="240815"/>
                    </a:cubicBezTo>
                    <a:cubicBezTo>
                      <a:pt x="823337" y="241470"/>
                      <a:pt x="823991" y="242124"/>
                      <a:pt x="825299" y="243433"/>
                    </a:cubicBezTo>
                    <a:cubicBezTo>
                      <a:pt x="825952" y="244087"/>
                      <a:pt x="827260" y="245396"/>
                      <a:pt x="829222" y="247359"/>
                    </a:cubicBezTo>
                    <a:cubicBezTo>
                      <a:pt x="834454" y="252594"/>
                      <a:pt x="835762" y="255212"/>
                      <a:pt x="837724" y="259792"/>
                    </a:cubicBezTo>
                    <a:cubicBezTo>
                      <a:pt x="838378" y="261756"/>
                      <a:pt x="839032" y="263064"/>
                      <a:pt x="839032" y="263719"/>
                    </a:cubicBezTo>
                    <a:cubicBezTo>
                      <a:pt x="839032" y="263719"/>
                      <a:pt x="839032" y="264373"/>
                      <a:pt x="839032" y="265028"/>
                    </a:cubicBezTo>
                    <a:cubicBezTo>
                      <a:pt x="839032" y="265028"/>
                      <a:pt x="839032" y="265028"/>
                      <a:pt x="839032" y="265028"/>
                    </a:cubicBezTo>
                    <a:cubicBezTo>
                      <a:pt x="839032" y="265682"/>
                      <a:pt x="840993" y="266336"/>
                      <a:pt x="841648" y="267645"/>
                    </a:cubicBezTo>
                    <a:cubicBezTo>
                      <a:pt x="845571" y="270917"/>
                      <a:pt x="848841" y="273535"/>
                      <a:pt x="849495" y="278116"/>
                    </a:cubicBezTo>
                    <a:cubicBezTo>
                      <a:pt x="849495" y="280733"/>
                      <a:pt x="849495" y="284005"/>
                      <a:pt x="848187" y="286623"/>
                    </a:cubicBezTo>
                    <a:cubicBezTo>
                      <a:pt x="848187" y="287932"/>
                      <a:pt x="847533" y="289240"/>
                      <a:pt x="846879" y="289895"/>
                    </a:cubicBezTo>
                    <a:lnTo>
                      <a:pt x="846879" y="291203"/>
                    </a:lnTo>
                    <a:cubicBezTo>
                      <a:pt x="846879" y="299056"/>
                      <a:pt x="846225" y="303637"/>
                      <a:pt x="842956" y="306254"/>
                    </a:cubicBezTo>
                    <a:cubicBezTo>
                      <a:pt x="839686" y="309526"/>
                      <a:pt x="829222" y="310181"/>
                      <a:pt x="825952" y="308217"/>
                    </a:cubicBezTo>
                    <a:cubicBezTo>
                      <a:pt x="824644" y="307563"/>
                      <a:pt x="823991" y="306909"/>
                      <a:pt x="823337" y="305600"/>
                    </a:cubicBezTo>
                    <a:cubicBezTo>
                      <a:pt x="823337" y="305600"/>
                      <a:pt x="823337" y="305600"/>
                      <a:pt x="823337" y="305600"/>
                    </a:cubicBezTo>
                    <a:cubicBezTo>
                      <a:pt x="820721" y="305600"/>
                      <a:pt x="816797" y="305600"/>
                      <a:pt x="813527" y="305600"/>
                    </a:cubicBezTo>
                    <a:cubicBezTo>
                      <a:pt x="808295" y="304291"/>
                      <a:pt x="803064" y="298402"/>
                      <a:pt x="803718" y="293167"/>
                    </a:cubicBezTo>
                    <a:cubicBezTo>
                      <a:pt x="803718" y="292512"/>
                      <a:pt x="803718" y="291203"/>
                      <a:pt x="803718" y="289895"/>
                    </a:cubicBezTo>
                    <a:cubicBezTo>
                      <a:pt x="799140" y="289240"/>
                      <a:pt x="795870" y="287932"/>
                      <a:pt x="793254" y="285968"/>
                    </a:cubicBezTo>
                    <a:cubicBezTo>
                      <a:pt x="791946" y="284660"/>
                      <a:pt x="788023" y="282042"/>
                      <a:pt x="786061" y="280733"/>
                    </a:cubicBezTo>
                    <a:cubicBezTo>
                      <a:pt x="783445" y="280733"/>
                      <a:pt x="772982" y="285314"/>
                      <a:pt x="769058" y="287277"/>
                    </a:cubicBezTo>
                    <a:cubicBezTo>
                      <a:pt x="764480" y="289895"/>
                      <a:pt x="763826" y="290549"/>
                      <a:pt x="761864" y="292512"/>
                    </a:cubicBezTo>
                    <a:cubicBezTo>
                      <a:pt x="761864" y="292512"/>
                      <a:pt x="761211" y="293821"/>
                      <a:pt x="760556" y="295130"/>
                    </a:cubicBezTo>
                    <a:cubicBezTo>
                      <a:pt x="760556" y="297093"/>
                      <a:pt x="757941" y="301674"/>
                      <a:pt x="753363" y="301674"/>
                    </a:cubicBezTo>
                    <a:cubicBezTo>
                      <a:pt x="753363" y="301674"/>
                      <a:pt x="753363" y="301674"/>
                      <a:pt x="752709" y="301674"/>
                    </a:cubicBezTo>
                    <a:cubicBezTo>
                      <a:pt x="750093" y="302982"/>
                      <a:pt x="742899" y="305600"/>
                      <a:pt x="737668" y="299710"/>
                    </a:cubicBezTo>
                    <a:lnTo>
                      <a:pt x="737668" y="298402"/>
                    </a:lnTo>
                    <a:cubicBezTo>
                      <a:pt x="736360" y="297747"/>
                      <a:pt x="734398" y="295784"/>
                      <a:pt x="733744" y="294475"/>
                    </a:cubicBezTo>
                    <a:cubicBezTo>
                      <a:pt x="733090" y="294475"/>
                      <a:pt x="731782" y="295130"/>
                      <a:pt x="731128" y="295784"/>
                    </a:cubicBezTo>
                    <a:cubicBezTo>
                      <a:pt x="731128" y="300365"/>
                      <a:pt x="731128" y="303637"/>
                      <a:pt x="728513" y="305600"/>
                    </a:cubicBezTo>
                    <a:lnTo>
                      <a:pt x="726550" y="307563"/>
                    </a:lnTo>
                    <a:lnTo>
                      <a:pt x="723281" y="307563"/>
                    </a:lnTo>
                    <a:cubicBezTo>
                      <a:pt x="723281" y="312798"/>
                      <a:pt x="723281" y="315416"/>
                      <a:pt x="721319" y="317379"/>
                    </a:cubicBezTo>
                    <a:lnTo>
                      <a:pt x="719357" y="319342"/>
                    </a:lnTo>
                    <a:lnTo>
                      <a:pt x="716087" y="319342"/>
                    </a:lnTo>
                    <a:cubicBezTo>
                      <a:pt x="716087" y="319342"/>
                      <a:pt x="714125" y="319342"/>
                      <a:pt x="712817" y="319342"/>
                    </a:cubicBezTo>
                    <a:cubicBezTo>
                      <a:pt x="712817" y="319342"/>
                      <a:pt x="710856" y="319342"/>
                      <a:pt x="710201" y="319342"/>
                    </a:cubicBezTo>
                    <a:cubicBezTo>
                      <a:pt x="710201" y="319342"/>
                      <a:pt x="710201" y="319342"/>
                      <a:pt x="710201" y="319342"/>
                    </a:cubicBezTo>
                    <a:cubicBezTo>
                      <a:pt x="707586" y="323268"/>
                      <a:pt x="704316" y="328503"/>
                      <a:pt x="698430" y="327195"/>
                    </a:cubicBezTo>
                    <a:cubicBezTo>
                      <a:pt x="693852" y="325886"/>
                      <a:pt x="689275" y="319996"/>
                      <a:pt x="687967" y="317379"/>
                    </a:cubicBezTo>
                    <a:cubicBezTo>
                      <a:pt x="687967" y="317379"/>
                      <a:pt x="687313" y="317379"/>
                      <a:pt x="686659" y="317379"/>
                    </a:cubicBezTo>
                    <a:cubicBezTo>
                      <a:pt x="684043" y="316070"/>
                      <a:pt x="678157" y="313452"/>
                      <a:pt x="678811" y="307563"/>
                    </a:cubicBezTo>
                    <a:cubicBezTo>
                      <a:pt x="678811" y="306254"/>
                      <a:pt x="677503" y="302982"/>
                      <a:pt x="676849" y="301674"/>
                    </a:cubicBezTo>
                    <a:cubicBezTo>
                      <a:pt x="675541" y="299056"/>
                      <a:pt x="669656" y="291203"/>
                      <a:pt x="667040" y="289240"/>
                    </a:cubicBezTo>
                    <a:cubicBezTo>
                      <a:pt x="667040" y="289240"/>
                      <a:pt x="667040" y="289240"/>
                      <a:pt x="666386" y="289240"/>
                    </a:cubicBezTo>
                    <a:cubicBezTo>
                      <a:pt x="665732" y="289240"/>
                      <a:pt x="663770" y="289240"/>
                      <a:pt x="662462" y="289240"/>
                    </a:cubicBezTo>
                    <a:cubicBezTo>
                      <a:pt x="662462" y="295130"/>
                      <a:pt x="662462" y="301019"/>
                      <a:pt x="656577" y="303637"/>
                    </a:cubicBezTo>
                    <a:cubicBezTo>
                      <a:pt x="655269" y="304291"/>
                      <a:pt x="653307" y="304291"/>
                      <a:pt x="651999" y="304945"/>
                    </a:cubicBezTo>
                    <a:cubicBezTo>
                      <a:pt x="651345" y="304945"/>
                      <a:pt x="649383" y="304945"/>
                      <a:pt x="648729" y="305600"/>
                    </a:cubicBezTo>
                    <a:cubicBezTo>
                      <a:pt x="647421" y="307563"/>
                      <a:pt x="645459" y="308872"/>
                      <a:pt x="643498" y="310835"/>
                    </a:cubicBezTo>
                    <a:cubicBezTo>
                      <a:pt x="642190" y="311489"/>
                      <a:pt x="640882" y="312798"/>
                      <a:pt x="640228" y="314107"/>
                    </a:cubicBezTo>
                    <a:cubicBezTo>
                      <a:pt x="640228" y="317379"/>
                      <a:pt x="640228" y="319342"/>
                      <a:pt x="640228" y="321305"/>
                    </a:cubicBezTo>
                    <a:cubicBezTo>
                      <a:pt x="640228" y="321959"/>
                      <a:pt x="640228" y="322614"/>
                      <a:pt x="640882" y="323923"/>
                    </a:cubicBezTo>
                    <a:cubicBezTo>
                      <a:pt x="642190" y="327195"/>
                      <a:pt x="644151" y="331121"/>
                      <a:pt x="642190" y="335047"/>
                    </a:cubicBezTo>
                    <a:cubicBezTo>
                      <a:pt x="641535" y="337011"/>
                      <a:pt x="639574" y="338974"/>
                      <a:pt x="637612" y="339628"/>
                    </a:cubicBezTo>
                    <a:cubicBezTo>
                      <a:pt x="633034" y="340937"/>
                      <a:pt x="629764" y="338974"/>
                      <a:pt x="627149" y="337011"/>
                    </a:cubicBezTo>
                    <a:cubicBezTo>
                      <a:pt x="623879" y="337665"/>
                      <a:pt x="618647" y="338319"/>
                      <a:pt x="616031" y="334393"/>
                    </a:cubicBezTo>
                    <a:cubicBezTo>
                      <a:pt x="615377" y="333084"/>
                      <a:pt x="614723" y="331775"/>
                      <a:pt x="613415" y="328503"/>
                    </a:cubicBezTo>
                    <a:cubicBezTo>
                      <a:pt x="612761" y="326540"/>
                      <a:pt x="610800" y="321959"/>
                      <a:pt x="610145" y="319996"/>
                    </a:cubicBezTo>
                    <a:cubicBezTo>
                      <a:pt x="606222" y="319996"/>
                      <a:pt x="600990" y="319996"/>
                      <a:pt x="599028" y="319996"/>
                    </a:cubicBezTo>
                    <a:cubicBezTo>
                      <a:pt x="598374" y="320651"/>
                      <a:pt x="596412" y="322614"/>
                      <a:pt x="595758" y="323923"/>
                    </a:cubicBezTo>
                    <a:cubicBezTo>
                      <a:pt x="592488" y="327849"/>
                      <a:pt x="590527" y="330467"/>
                      <a:pt x="587257" y="331775"/>
                    </a:cubicBezTo>
                    <a:cubicBezTo>
                      <a:pt x="585295" y="333084"/>
                      <a:pt x="582679" y="333084"/>
                      <a:pt x="580063" y="331775"/>
                    </a:cubicBezTo>
                    <a:cubicBezTo>
                      <a:pt x="576139" y="329812"/>
                      <a:pt x="574178" y="325886"/>
                      <a:pt x="572870" y="321305"/>
                    </a:cubicBezTo>
                    <a:cubicBezTo>
                      <a:pt x="571562" y="321305"/>
                      <a:pt x="570254" y="321305"/>
                      <a:pt x="568292" y="321305"/>
                    </a:cubicBezTo>
                    <a:cubicBezTo>
                      <a:pt x="567638" y="321305"/>
                      <a:pt x="566330" y="320651"/>
                      <a:pt x="565676" y="319996"/>
                    </a:cubicBezTo>
                    <a:cubicBezTo>
                      <a:pt x="565676" y="321305"/>
                      <a:pt x="565676" y="321959"/>
                      <a:pt x="565676" y="322614"/>
                    </a:cubicBezTo>
                    <a:lnTo>
                      <a:pt x="565676" y="325231"/>
                    </a:lnTo>
                    <a:cubicBezTo>
                      <a:pt x="563060" y="333739"/>
                      <a:pt x="552597" y="336356"/>
                      <a:pt x="545404" y="338319"/>
                    </a:cubicBezTo>
                    <a:cubicBezTo>
                      <a:pt x="539518" y="339628"/>
                      <a:pt x="533632" y="337011"/>
                      <a:pt x="529054" y="333739"/>
                    </a:cubicBezTo>
                    <a:cubicBezTo>
                      <a:pt x="529054" y="333739"/>
                      <a:pt x="529054" y="333739"/>
                      <a:pt x="529054" y="333739"/>
                    </a:cubicBezTo>
                    <a:cubicBezTo>
                      <a:pt x="530362" y="335702"/>
                      <a:pt x="531670" y="338319"/>
                      <a:pt x="531670" y="340937"/>
                    </a:cubicBezTo>
                    <a:cubicBezTo>
                      <a:pt x="532324" y="346827"/>
                      <a:pt x="529054" y="355334"/>
                      <a:pt x="525130" y="359260"/>
                    </a:cubicBezTo>
                    <a:cubicBezTo>
                      <a:pt x="522515" y="362532"/>
                      <a:pt x="519245" y="363186"/>
                      <a:pt x="517283" y="363186"/>
                    </a:cubicBezTo>
                    <a:cubicBezTo>
                      <a:pt x="512051" y="363186"/>
                      <a:pt x="508781" y="358605"/>
                      <a:pt x="507473" y="356642"/>
                    </a:cubicBezTo>
                    <a:cubicBezTo>
                      <a:pt x="504204" y="352716"/>
                      <a:pt x="504858" y="346827"/>
                      <a:pt x="505512" y="341591"/>
                    </a:cubicBezTo>
                    <a:cubicBezTo>
                      <a:pt x="505512" y="341591"/>
                      <a:pt x="505512" y="340283"/>
                      <a:pt x="505512" y="340283"/>
                    </a:cubicBezTo>
                    <a:cubicBezTo>
                      <a:pt x="501588" y="340283"/>
                      <a:pt x="495702" y="340283"/>
                      <a:pt x="493087" y="340283"/>
                    </a:cubicBezTo>
                    <a:cubicBezTo>
                      <a:pt x="491779" y="340283"/>
                      <a:pt x="490471" y="340283"/>
                      <a:pt x="489817" y="340283"/>
                    </a:cubicBezTo>
                    <a:cubicBezTo>
                      <a:pt x="489817" y="341591"/>
                      <a:pt x="488509" y="342900"/>
                      <a:pt x="487201" y="344209"/>
                    </a:cubicBezTo>
                    <a:cubicBezTo>
                      <a:pt x="482623" y="348790"/>
                      <a:pt x="467582" y="352716"/>
                      <a:pt x="464966" y="352716"/>
                    </a:cubicBezTo>
                    <a:cubicBezTo>
                      <a:pt x="463004" y="352716"/>
                      <a:pt x="461042" y="352716"/>
                      <a:pt x="459081" y="350753"/>
                    </a:cubicBezTo>
                    <a:cubicBezTo>
                      <a:pt x="456465" y="348135"/>
                      <a:pt x="455811" y="344863"/>
                      <a:pt x="455811" y="341591"/>
                    </a:cubicBezTo>
                    <a:cubicBezTo>
                      <a:pt x="454503" y="341591"/>
                      <a:pt x="452541" y="342246"/>
                      <a:pt x="450579" y="341591"/>
                    </a:cubicBezTo>
                    <a:cubicBezTo>
                      <a:pt x="442732" y="340283"/>
                      <a:pt x="442732" y="331775"/>
                      <a:pt x="442077" y="326540"/>
                    </a:cubicBezTo>
                    <a:cubicBezTo>
                      <a:pt x="442077" y="326540"/>
                      <a:pt x="442077" y="326540"/>
                      <a:pt x="442077" y="325886"/>
                    </a:cubicBezTo>
                    <a:cubicBezTo>
                      <a:pt x="440116" y="325886"/>
                      <a:pt x="438154" y="326540"/>
                      <a:pt x="436846" y="327195"/>
                    </a:cubicBezTo>
                    <a:cubicBezTo>
                      <a:pt x="434230" y="327195"/>
                      <a:pt x="432268" y="328503"/>
                      <a:pt x="430960" y="328503"/>
                    </a:cubicBezTo>
                    <a:cubicBezTo>
                      <a:pt x="430306" y="328503"/>
                      <a:pt x="428998" y="329812"/>
                      <a:pt x="428344" y="330467"/>
                    </a:cubicBezTo>
                    <a:cubicBezTo>
                      <a:pt x="426383" y="332430"/>
                      <a:pt x="424421" y="334393"/>
                      <a:pt x="421805" y="335702"/>
                    </a:cubicBezTo>
                    <a:cubicBezTo>
                      <a:pt x="414611" y="339628"/>
                      <a:pt x="387799" y="331775"/>
                      <a:pt x="383221" y="330467"/>
                    </a:cubicBezTo>
                    <a:cubicBezTo>
                      <a:pt x="381259" y="330467"/>
                      <a:pt x="377335" y="333084"/>
                      <a:pt x="374719" y="334393"/>
                    </a:cubicBezTo>
                    <a:cubicBezTo>
                      <a:pt x="370796" y="336356"/>
                      <a:pt x="368180" y="337665"/>
                      <a:pt x="365564" y="338319"/>
                    </a:cubicBezTo>
                    <a:cubicBezTo>
                      <a:pt x="358370" y="338319"/>
                      <a:pt x="355755" y="332430"/>
                      <a:pt x="355101" y="329812"/>
                    </a:cubicBezTo>
                    <a:cubicBezTo>
                      <a:pt x="355101" y="329812"/>
                      <a:pt x="355101" y="329812"/>
                      <a:pt x="355101" y="329812"/>
                    </a:cubicBezTo>
                    <a:cubicBezTo>
                      <a:pt x="351831" y="330467"/>
                      <a:pt x="347253" y="333084"/>
                      <a:pt x="343983" y="333739"/>
                    </a:cubicBezTo>
                    <a:cubicBezTo>
                      <a:pt x="338752" y="335702"/>
                      <a:pt x="336136" y="337011"/>
                      <a:pt x="334174" y="337011"/>
                    </a:cubicBezTo>
                    <a:cubicBezTo>
                      <a:pt x="328288" y="337665"/>
                      <a:pt x="322403" y="333084"/>
                      <a:pt x="317825" y="329158"/>
                    </a:cubicBezTo>
                    <a:cubicBezTo>
                      <a:pt x="317825" y="329158"/>
                      <a:pt x="317825" y="329158"/>
                      <a:pt x="317171" y="329158"/>
                    </a:cubicBezTo>
                    <a:cubicBezTo>
                      <a:pt x="317171" y="329158"/>
                      <a:pt x="316517" y="329158"/>
                      <a:pt x="315863" y="329812"/>
                    </a:cubicBezTo>
                    <a:cubicBezTo>
                      <a:pt x="313247" y="331121"/>
                      <a:pt x="310631" y="333084"/>
                      <a:pt x="307362" y="333739"/>
                    </a:cubicBezTo>
                    <a:cubicBezTo>
                      <a:pt x="303438" y="334393"/>
                      <a:pt x="290359" y="333739"/>
                      <a:pt x="285781" y="333739"/>
                    </a:cubicBezTo>
                    <a:cubicBezTo>
                      <a:pt x="285781" y="333739"/>
                      <a:pt x="285781" y="333739"/>
                      <a:pt x="285127" y="334393"/>
                    </a:cubicBezTo>
                    <a:cubicBezTo>
                      <a:pt x="283819" y="335047"/>
                      <a:pt x="282511" y="336356"/>
                      <a:pt x="280549" y="337665"/>
                    </a:cubicBezTo>
                    <a:cubicBezTo>
                      <a:pt x="275972" y="340283"/>
                      <a:pt x="267470" y="341591"/>
                      <a:pt x="264200" y="342246"/>
                    </a:cubicBezTo>
                    <a:cubicBezTo>
                      <a:pt x="262892" y="342246"/>
                      <a:pt x="257007" y="344209"/>
                      <a:pt x="252429" y="344863"/>
                    </a:cubicBezTo>
                    <a:cubicBezTo>
                      <a:pt x="248505" y="346172"/>
                      <a:pt x="243927" y="346827"/>
                      <a:pt x="241966" y="347481"/>
                    </a:cubicBezTo>
                    <a:cubicBezTo>
                      <a:pt x="238042" y="348135"/>
                      <a:pt x="232810" y="347481"/>
                      <a:pt x="227578" y="345518"/>
                    </a:cubicBezTo>
                    <a:cubicBezTo>
                      <a:pt x="225616" y="345518"/>
                      <a:pt x="223000" y="344209"/>
                      <a:pt x="221693" y="344209"/>
                    </a:cubicBezTo>
                    <a:cubicBezTo>
                      <a:pt x="218423" y="345518"/>
                      <a:pt x="209267" y="352062"/>
                      <a:pt x="204690" y="355334"/>
                    </a:cubicBezTo>
                    <a:cubicBezTo>
                      <a:pt x="197496" y="359914"/>
                      <a:pt x="193572" y="362532"/>
                      <a:pt x="191610" y="363841"/>
                    </a:cubicBezTo>
                    <a:cubicBezTo>
                      <a:pt x="187033" y="365804"/>
                      <a:pt x="182455" y="365804"/>
                      <a:pt x="178531" y="366458"/>
                    </a:cubicBezTo>
                    <a:cubicBezTo>
                      <a:pt x="177877" y="366458"/>
                      <a:pt x="176569" y="367767"/>
                      <a:pt x="175916" y="369076"/>
                    </a:cubicBezTo>
                    <a:lnTo>
                      <a:pt x="173953" y="371693"/>
                    </a:lnTo>
                    <a:lnTo>
                      <a:pt x="170684" y="371693"/>
                    </a:lnTo>
                    <a:cubicBezTo>
                      <a:pt x="169376" y="371693"/>
                      <a:pt x="164798" y="371693"/>
                      <a:pt x="160874" y="371039"/>
                    </a:cubicBezTo>
                    <a:cubicBezTo>
                      <a:pt x="160220" y="371039"/>
                      <a:pt x="158912" y="371693"/>
                      <a:pt x="158259" y="372347"/>
                    </a:cubicBezTo>
                    <a:cubicBezTo>
                      <a:pt x="156297" y="373002"/>
                      <a:pt x="154335" y="374311"/>
                      <a:pt x="152373" y="374965"/>
                    </a:cubicBezTo>
                    <a:lnTo>
                      <a:pt x="149757" y="374965"/>
                    </a:lnTo>
                    <a:cubicBezTo>
                      <a:pt x="143871" y="377583"/>
                      <a:pt x="139294" y="378891"/>
                      <a:pt x="136678" y="379546"/>
                    </a:cubicBezTo>
                    <a:cubicBezTo>
                      <a:pt x="135370" y="381509"/>
                      <a:pt x="134062" y="384781"/>
                      <a:pt x="133408" y="386090"/>
                    </a:cubicBezTo>
                    <a:cubicBezTo>
                      <a:pt x="133408" y="386090"/>
                      <a:pt x="133408" y="387398"/>
                      <a:pt x="132754" y="387398"/>
                    </a:cubicBezTo>
                    <a:cubicBezTo>
                      <a:pt x="132754" y="388707"/>
                      <a:pt x="132754" y="391325"/>
                      <a:pt x="133408" y="393288"/>
                    </a:cubicBezTo>
                    <a:cubicBezTo>
                      <a:pt x="134062" y="398523"/>
                      <a:pt x="134716" y="401795"/>
                      <a:pt x="133408" y="403758"/>
                    </a:cubicBezTo>
                    <a:cubicBezTo>
                      <a:pt x="132100" y="408339"/>
                      <a:pt x="123599" y="416192"/>
                      <a:pt x="119021" y="420772"/>
                    </a:cubicBezTo>
                    <a:cubicBezTo>
                      <a:pt x="118367" y="421427"/>
                      <a:pt x="115097" y="425353"/>
                      <a:pt x="113135" y="427971"/>
                    </a:cubicBezTo>
                    <a:cubicBezTo>
                      <a:pt x="106596" y="436478"/>
                      <a:pt x="103326" y="441058"/>
                      <a:pt x="100056" y="442367"/>
                    </a:cubicBezTo>
                    <a:cubicBezTo>
                      <a:pt x="94824" y="444985"/>
                      <a:pt x="89593" y="442367"/>
                      <a:pt x="85015" y="436478"/>
                    </a:cubicBezTo>
                    <a:cubicBezTo>
                      <a:pt x="85015" y="436478"/>
                      <a:pt x="83707" y="436478"/>
                      <a:pt x="83707" y="436478"/>
                    </a:cubicBezTo>
                    <a:cubicBezTo>
                      <a:pt x="80437" y="437786"/>
                      <a:pt x="77167" y="437786"/>
                      <a:pt x="73897" y="437786"/>
                    </a:cubicBezTo>
                    <a:cubicBezTo>
                      <a:pt x="72589" y="437786"/>
                      <a:pt x="71282" y="437786"/>
                      <a:pt x="69974" y="437786"/>
                    </a:cubicBezTo>
                    <a:cubicBezTo>
                      <a:pt x="68666" y="437786"/>
                      <a:pt x="66704" y="439095"/>
                      <a:pt x="64088" y="440404"/>
                    </a:cubicBezTo>
                    <a:cubicBezTo>
                      <a:pt x="64088" y="441058"/>
                      <a:pt x="64742" y="441713"/>
                      <a:pt x="65396" y="442367"/>
                    </a:cubicBezTo>
                    <a:cubicBezTo>
                      <a:pt x="66704" y="444330"/>
                      <a:pt x="68666" y="448911"/>
                      <a:pt x="68012" y="453492"/>
                    </a:cubicBezTo>
                    <a:cubicBezTo>
                      <a:pt x="69974" y="454801"/>
                      <a:pt x="72589" y="456764"/>
                      <a:pt x="72589" y="461345"/>
                    </a:cubicBezTo>
                    <a:cubicBezTo>
                      <a:pt x="72589" y="465925"/>
                      <a:pt x="72589" y="463962"/>
                      <a:pt x="72589" y="465271"/>
                    </a:cubicBezTo>
                    <a:cubicBezTo>
                      <a:pt x="72589" y="465271"/>
                      <a:pt x="73244" y="465271"/>
                      <a:pt x="73897" y="465925"/>
                    </a:cubicBezTo>
                    <a:cubicBezTo>
                      <a:pt x="75859" y="467234"/>
                      <a:pt x="79129" y="469197"/>
                      <a:pt x="80437" y="473124"/>
                    </a:cubicBezTo>
                    <a:cubicBezTo>
                      <a:pt x="81091" y="476396"/>
                      <a:pt x="80437" y="479668"/>
                      <a:pt x="78475" y="484903"/>
                    </a:cubicBezTo>
                    <a:cubicBezTo>
                      <a:pt x="78475" y="486211"/>
                      <a:pt x="77167" y="488174"/>
                      <a:pt x="77167" y="489483"/>
                    </a:cubicBezTo>
                    <a:cubicBezTo>
                      <a:pt x="79783" y="489483"/>
                      <a:pt x="85015" y="489483"/>
                      <a:pt x="86977" y="494718"/>
                    </a:cubicBezTo>
                    <a:cubicBezTo>
                      <a:pt x="86977" y="494718"/>
                      <a:pt x="86977" y="495373"/>
                      <a:pt x="86977" y="496027"/>
                    </a:cubicBezTo>
                    <a:cubicBezTo>
                      <a:pt x="87631" y="497990"/>
                      <a:pt x="88939" y="501262"/>
                      <a:pt x="91555" y="503225"/>
                    </a:cubicBezTo>
                    <a:cubicBezTo>
                      <a:pt x="92863" y="503880"/>
                      <a:pt x="95478" y="504534"/>
                      <a:pt x="97440" y="505188"/>
                    </a:cubicBezTo>
                    <a:cubicBezTo>
                      <a:pt x="102018" y="506497"/>
                      <a:pt x="107904" y="507806"/>
                      <a:pt x="108557" y="514350"/>
                    </a:cubicBezTo>
                    <a:cubicBezTo>
                      <a:pt x="108557" y="515659"/>
                      <a:pt x="108557" y="516968"/>
                      <a:pt x="108557" y="518276"/>
                    </a:cubicBezTo>
                    <a:cubicBezTo>
                      <a:pt x="108557" y="520240"/>
                      <a:pt x="108557" y="521548"/>
                      <a:pt x="108557" y="522203"/>
                    </a:cubicBezTo>
                    <a:cubicBezTo>
                      <a:pt x="108557" y="522203"/>
                      <a:pt x="108557" y="522203"/>
                      <a:pt x="109212" y="522203"/>
                    </a:cubicBezTo>
                    <a:cubicBezTo>
                      <a:pt x="115097" y="523512"/>
                      <a:pt x="116405" y="527438"/>
                      <a:pt x="117059" y="530056"/>
                    </a:cubicBezTo>
                    <a:cubicBezTo>
                      <a:pt x="117059" y="531364"/>
                      <a:pt x="117059" y="532673"/>
                      <a:pt x="117059" y="533982"/>
                    </a:cubicBezTo>
                    <a:cubicBezTo>
                      <a:pt x="117059" y="533982"/>
                      <a:pt x="117059" y="535291"/>
                      <a:pt x="117059" y="535945"/>
                    </a:cubicBezTo>
                    <a:cubicBezTo>
                      <a:pt x="119021" y="537908"/>
                      <a:pt x="120329" y="539217"/>
                      <a:pt x="121637" y="539871"/>
                    </a:cubicBezTo>
                    <a:cubicBezTo>
                      <a:pt x="123599" y="541835"/>
                      <a:pt x="125561" y="543143"/>
                      <a:pt x="127522" y="545761"/>
                    </a:cubicBezTo>
                    <a:cubicBezTo>
                      <a:pt x="127522" y="545761"/>
                      <a:pt x="128830" y="547724"/>
                      <a:pt x="135370" y="551650"/>
                    </a:cubicBezTo>
                    <a:cubicBezTo>
                      <a:pt x="135370" y="551650"/>
                      <a:pt x="136678" y="551650"/>
                      <a:pt x="137986" y="551650"/>
                    </a:cubicBezTo>
                    <a:cubicBezTo>
                      <a:pt x="141910" y="551650"/>
                      <a:pt x="146487" y="552305"/>
                      <a:pt x="149757" y="556231"/>
                    </a:cubicBezTo>
                    <a:cubicBezTo>
                      <a:pt x="151065" y="558194"/>
                      <a:pt x="151719" y="560812"/>
                      <a:pt x="151065" y="563429"/>
                    </a:cubicBezTo>
                    <a:cubicBezTo>
                      <a:pt x="149757" y="569319"/>
                      <a:pt x="143218" y="571282"/>
                      <a:pt x="137332" y="573245"/>
                    </a:cubicBezTo>
                    <a:cubicBezTo>
                      <a:pt x="136678" y="573245"/>
                      <a:pt x="135370" y="573899"/>
                      <a:pt x="134062" y="574554"/>
                    </a:cubicBezTo>
                    <a:cubicBezTo>
                      <a:pt x="134062" y="574554"/>
                      <a:pt x="135370" y="574554"/>
                      <a:pt x="135370" y="574554"/>
                    </a:cubicBezTo>
                    <a:cubicBezTo>
                      <a:pt x="136678" y="574554"/>
                      <a:pt x="138640" y="576517"/>
                      <a:pt x="139948" y="579789"/>
                    </a:cubicBezTo>
                    <a:cubicBezTo>
                      <a:pt x="139948" y="581098"/>
                      <a:pt x="140602" y="583061"/>
                      <a:pt x="141255" y="584370"/>
                    </a:cubicBezTo>
                    <a:cubicBezTo>
                      <a:pt x="141255" y="584370"/>
                      <a:pt x="141255" y="584370"/>
                      <a:pt x="141255" y="584370"/>
                    </a:cubicBezTo>
                    <a:lnTo>
                      <a:pt x="141255" y="584370"/>
                    </a:lnTo>
                    <a:cubicBezTo>
                      <a:pt x="145833" y="584370"/>
                      <a:pt x="148449" y="586987"/>
                      <a:pt x="149103" y="588951"/>
                    </a:cubicBezTo>
                    <a:cubicBezTo>
                      <a:pt x="149757" y="590914"/>
                      <a:pt x="150411" y="592223"/>
                      <a:pt x="150411" y="593531"/>
                    </a:cubicBezTo>
                    <a:cubicBezTo>
                      <a:pt x="150411" y="594840"/>
                      <a:pt x="150411" y="595495"/>
                      <a:pt x="151065" y="596149"/>
                    </a:cubicBezTo>
                    <a:cubicBezTo>
                      <a:pt x="153681" y="599421"/>
                      <a:pt x="153681" y="602693"/>
                      <a:pt x="154335" y="605965"/>
                    </a:cubicBezTo>
                    <a:cubicBezTo>
                      <a:pt x="154335" y="605965"/>
                      <a:pt x="154335" y="607273"/>
                      <a:pt x="154335" y="607928"/>
                    </a:cubicBezTo>
                    <a:cubicBezTo>
                      <a:pt x="154335" y="607928"/>
                      <a:pt x="154989" y="607928"/>
                      <a:pt x="154989" y="607928"/>
                    </a:cubicBezTo>
                    <a:cubicBezTo>
                      <a:pt x="161528" y="611200"/>
                      <a:pt x="161528" y="615780"/>
                      <a:pt x="160874" y="619707"/>
                    </a:cubicBezTo>
                    <a:cubicBezTo>
                      <a:pt x="160220" y="622979"/>
                      <a:pt x="156951" y="625596"/>
                      <a:pt x="154335" y="628214"/>
                    </a:cubicBezTo>
                    <a:cubicBezTo>
                      <a:pt x="153681" y="628214"/>
                      <a:pt x="152373" y="629522"/>
                      <a:pt x="151719" y="630831"/>
                    </a:cubicBezTo>
                    <a:cubicBezTo>
                      <a:pt x="153027" y="636066"/>
                      <a:pt x="154989" y="647191"/>
                      <a:pt x="147141" y="651772"/>
                    </a:cubicBezTo>
                    <a:cubicBezTo>
                      <a:pt x="143871" y="653735"/>
                      <a:pt x="139294" y="654390"/>
                      <a:pt x="134062" y="655698"/>
                    </a:cubicBezTo>
                    <a:cubicBezTo>
                      <a:pt x="131446" y="655698"/>
                      <a:pt x="128176" y="657007"/>
                      <a:pt x="126214" y="657661"/>
                    </a:cubicBezTo>
                    <a:cubicBezTo>
                      <a:pt x="123599" y="658316"/>
                      <a:pt x="120329" y="659625"/>
                      <a:pt x="119021" y="660933"/>
                    </a:cubicBezTo>
                    <a:cubicBezTo>
                      <a:pt x="119021" y="660933"/>
                      <a:pt x="119021" y="662242"/>
                      <a:pt x="119021" y="662242"/>
                    </a:cubicBezTo>
                    <a:cubicBezTo>
                      <a:pt x="119021" y="665514"/>
                      <a:pt x="119675" y="670749"/>
                      <a:pt x="115097" y="674675"/>
                    </a:cubicBezTo>
                    <a:cubicBezTo>
                      <a:pt x="115097" y="674675"/>
                      <a:pt x="113135" y="677947"/>
                      <a:pt x="112481" y="679256"/>
                    </a:cubicBezTo>
                    <a:cubicBezTo>
                      <a:pt x="111173" y="682528"/>
                      <a:pt x="109865" y="685800"/>
                      <a:pt x="107250" y="688417"/>
                    </a:cubicBezTo>
                    <a:cubicBezTo>
                      <a:pt x="104634" y="691689"/>
                      <a:pt x="74552" y="736188"/>
                      <a:pt x="68666" y="746658"/>
                    </a:cubicBezTo>
                    <a:lnTo>
                      <a:pt x="64742" y="753202"/>
                    </a:lnTo>
                    <a:cubicBezTo>
                      <a:pt x="60818" y="760400"/>
                      <a:pt x="53625" y="772180"/>
                      <a:pt x="52971" y="774797"/>
                    </a:cubicBezTo>
                    <a:lnTo>
                      <a:pt x="52971" y="776106"/>
                    </a:lnTo>
                    <a:cubicBezTo>
                      <a:pt x="52971" y="779378"/>
                      <a:pt x="52317" y="783304"/>
                      <a:pt x="49701" y="786576"/>
                    </a:cubicBezTo>
                    <a:cubicBezTo>
                      <a:pt x="49047" y="787885"/>
                      <a:pt x="47739" y="788539"/>
                      <a:pt x="47085" y="788539"/>
                    </a:cubicBezTo>
                    <a:cubicBezTo>
                      <a:pt x="47085" y="792466"/>
                      <a:pt x="45777" y="796392"/>
                      <a:pt x="43815" y="799664"/>
                    </a:cubicBezTo>
                    <a:cubicBezTo>
                      <a:pt x="42507" y="802281"/>
                      <a:pt x="40546" y="803590"/>
                      <a:pt x="38584" y="804899"/>
                    </a:cubicBezTo>
                    <a:cubicBezTo>
                      <a:pt x="38584" y="804899"/>
                      <a:pt x="37930" y="805553"/>
                      <a:pt x="37276" y="806208"/>
                    </a:cubicBezTo>
                    <a:cubicBezTo>
                      <a:pt x="37276" y="811443"/>
                      <a:pt x="33352" y="819950"/>
                      <a:pt x="30736" y="823222"/>
                    </a:cubicBezTo>
                    <a:cubicBezTo>
                      <a:pt x="29428" y="825185"/>
                      <a:pt x="27466" y="829766"/>
                      <a:pt x="26812" y="831729"/>
                    </a:cubicBezTo>
                    <a:cubicBezTo>
                      <a:pt x="26812" y="831729"/>
                      <a:pt x="26812" y="831729"/>
                      <a:pt x="27466" y="832383"/>
                    </a:cubicBezTo>
                    <a:cubicBezTo>
                      <a:pt x="29428" y="834347"/>
                      <a:pt x="32044" y="836964"/>
                      <a:pt x="32044" y="841545"/>
                    </a:cubicBezTo>
                    <a:cubicBezTo>
                      <a:pt x="32044" y="842854"/>
                      <a:pt x="32044" y="844162"/>
                      <a:pt x="32044" y="845471"/>
                    </a:cubicBezTo>
                    <a:cubicBezTo>
                      <a:pt x="32044" y="845471"/>
                      <a:pt x="32044" y="846780"/>
                      <a:pt x="32044" y="847434"/>
                    </a:cubicBezTo>
                    <a:cubicBezTo>
                      <a:pt x="32044" y="847434"/>
                      <a:pt x="32044" y="847434"/>
                      <a:pt x="32044" y="847434"/>
                    </a:cubicBezTo>
                    <a:cubicBezTo>
                      <a:pt x="38584" y="848089"/>
                      <a:pt x="40546" y="852015"/>
                      <a:pt x="41199" y="855287"/>
                    </a:cubicBezTo>
                    <a:cubicBezTo>
                      <a:pt x="41199" y="857904"/>
                      <a:pt x="41199" y="859868"/>
                      <a:pt x="41199" y="861831"/>
                    </a:cubicBezTo>
                    <a:cubicBezTo>
                      <a:pt x="41199" y="861831"/>
                      <a:pt x="41199" y="863139"/>
                      <a:pt x="41199" y="863794"/>
                    </a:cubicBezTo>
                    <a:cubicBezTo>
                      <a:pt x="41199" y="863794"/>
                      <a:pt x="41199" y="863794"/>
                      <a:pt x="41854" y="864448"/>
                    </a:cubicBezTo>
                    <a:cubicBezTo>
                      <a:pt x="43815" y="866411"/>
                      <a:pt x="46431" y="869683"/>
                      <a:pt x="45777" y="875573"/>
                    </a:cubicBezTo>
                    <a:cubicBezTo>
                      <a:pt x="45777" y="876882"/>
                      <a:pt x="45777" y="878845"/>
                      <a:pt x="45123" y="880808"/>
                    </a:cubicBezTo>
                    <a:cubicBezTo>
                      <a:pt x="45123" y="883426"/>
                      <a:pt x="43815" y="889315"/>
                      <a:pt x="43815" y="892587"/>
                    </a:cubicBezTo>
                    <a:cubicBezTo>
                      <a:pt x="43815" y="892587"/>
                      <a:pt x="44469" y="892587"/>
                      <a:pt x="45123" y="892587"/>
                    </a:cubicBezTo>
                    <a:cubicBezTo>
                      <a:pt x="47739" y="893242"/>
                      <a:pt x="51009" y="894550"/>
                      <a:pt x="53625" y="896514"/>
                    </a:cubicBezTo>
                    <a:cubicBezTo>
                      <a:pt x="53625" y="896514"/>
                      <a:pt x="56240" y="897822"/>
                      <a:pt x="56895" y="897822"/>
                    </a:cubicBezTo>
                    <a:cubicBezTo>
                      <a:pt x="60164" y="899131"/>
                      <a:pt x="67358" y="901094"/>
                      <a:pt x="67358" y="908947"/>
                    </a:cubicBezTo>
                    <a:cubicBezTo>
                      <a:pt x="67358" y="909601"/>
                      <a:pt x="68666" y="912219"/>
                      <a:pt x="69320" y="913528"/>
                    </a:cubicBezTo>
                    <a:cubicBezTo>
                      <a:pt x="71282" y="917454"/>
                      <a:pt x="73897" y="921380"/>
                      <a:pt x="72589" y="925306"/>
                    </a:cubicBezTo>
                    <a:cubicBezTo>
                      <a:pt x="71936" y="927270"/>
                      <a:pt x="70628" y="929233"/>
                      <a:pt x="68666" y="929887"/>
                    </a:cubicBezTo>
                    <a:cubicBezTo>
                      <a:pt x="64088" y="931850"/>
                      <a:pt x="58856" y="929233"/>
                      <a:pt x="54279" y="926615"/>
                    </a:cubicBezTo>
                    <a:cubicBezTo>
                      <a:pt x="53625" y="926615"/>
                      <a:pt x="52317" y="925306"/>
                      <a:pt x="51009" y="924652"/>
                    </a:cubicBezTo>
                    <a:cubicBezTo>
                      <a:pt x="50355" y="924652"/>
                      <a:pt x="49047" y="925306"/>
                      <a:pt x="48393" y="925961"/>
                    </a:cubicBezTo>
                    <a:cubicBezTo>
                      <a:pt x="44469" y="927924"/>
                      <a:pt x="41199" y="929233"/>
                      <a:pt x="37930" y="928578"/>
                    </a:cubicBezTo>
                    <a:cubicBezTo>
                      <a:pt x="35314" y="928578"/>
                      <a:pt x="33352" y="926615"/>
                      <a:pt x="30736" y="923998"/>
                    </a:cubicBezTo>
                    <a:cubicBezTo>
                      <a:pt x="30736" y="924652"/>
                      <a:pt x="30736" y="925306"/>
                      <a:pt x="30736" y="925961"/>
                    </a:cubicBezTo>
                    <a:cubicBezTo>
                      <a:pt x="30736" y="929887"/>
                      <a:pt x="32044" y="935777"/>
                      <a:pt x="26812" y="939049"/>
                    </a:cubicBezTo>
                    <a:cubicBezTo>
                      <a:pt x="25505" y="939703"/>
                      <a:pt x="23542" y="940357"/>
                      <a:pt x="22235" y="940357"/>
                    </a:cubicBezTo>
                    <a:cubicBezTo>
                      <a:pt x="22235" y="940357"/>
                      <a:pt x="22235" y="941666"/>
                      <a:pt x="22235" y="942321"/>
                    </a:cubicBezTo>
                    <a:cubicBezTo>
                      <a:pt x="22235" y="943629"/>
                      <a:pt x="21581" y="944938"/>
                      <a:pt x="21581" y="945593"/>
                    </a:cubicBezTo>
                    <a:lnTo>
                      <a:pt x="21581" y="945593"/>
                    </a:lnTo>
                    <a:cubicBezTo>
                      <a:pt x="22235" y="949519"/>
                      <a:pt x="23542" y="954754"/>
                      <a:pt x="20273" y="959335"/>
                    </a:cubicBezTo>
                    <a:cubicBezTo>
                      <a:pt x="19619" y="960644"/>
                      <a:pt x="18311" y="961953"/>
                      <a:pt x="17003" y="962607"/>
                    </a:cubicBezTo>
                    <a:cubicBezTo>
                      <a:pt x="18965" y="965879"/>
                      <a:pt x="20927" y="970460"/>
                      <a:pt x="18311" y="974386"/>
                    </a:cubicBezTo>
                    <a:cubicBezTo>
                      <a:pt x="18311" y="974386"/>
                      <a:pt x="17657" y="975695"/>
                      <a:pt x="17003" y="976349"/>
                    </a:cubicBezTo>
                    <a:cubicBezTo>
                      <a:pt x="17003" y="977003"/>
                      <a:pt x="15695" y="978966"/>
                      <a:pt x="15041" y="979621"/>
                    </a:cubicBezTo>
                    <a:cubicBezTo>
                      <a:pt x="15041" y="979621"/>
                      <a:pt x="15041" y="980930"/>
                      <a:pt x="15041" y="982238"/>
                    </a:cubicBezTo>
                    <a:cubicBezTo>
                      <a:pt x="16349" y="988128"/>
                      <a:pt x="17003" y="993363"/>
                      <a:pt x="13733" y="997289"/>
                    </a:cubicBezTo>
                    <a:cubicBezTo>
                      <a:pt x="13079" y="998598"/>
                      <a:pt x="11771" y="999252"/>
                      <a:pt x="10463" y="999907"/>
                    </a:cubicBezTo>
                    <a:cubicBezTo>
                      <a:pt x="9809" y="999907"/>
                      <a:pt x="7848" y="1001870"/>
                      <a:pt x="7193" y="1002524"/>
                    </a:cubicBezTo>
                    <a:cubicBezTo>
                      <a:pt x="6540" y="1005796"/>
                      <a:pt x="3924" y="1009068"/>
                      <a:pt x="1962" y="1011686"/>
                    </a:cubicBezTo>
                    <a:cubicBezTo>
                      <a:pt x="1308" y="1012340"/>
                      <a:pt x="0" y="1013649"/>
                      <a:pt x="0" y="1014304"/>
                    </a:cubicBezTo>
                    <a:cubicBezTo>
                      <a:pt x="0" y="1014304"/>
                      <a:pt x="654" y="1016267"/>
                      <a:pt x="1308" y="1016921"/>
                    </a:cubicBezTo>
                    <a:cubicBezTo>
                      <a:pt x="2616" y="1020193"/>
                      <a:pt x="4578" y="1023465"/>
                      <a:pt x="3270" y="1027391"/>
                    </a:cubicBezTo>
                    <a:cubicBezTo>
                      <a:pt x="3270" y="1028700"/>
                      <a:pt x="2616" y="1033281"/>
                      <a:pt x="2616" y="1036553"/>
                    </a:cubicBezTo>
                    <a:cubicBezTo>
                      <a:pt x="5886" y="1035244"/>
                      <a:pt x="9809" y="1034590"/>
                      <a:pt x="13733" y="1037862"/>
                    </a:cubicBezTo>
                    <a:cubicBezTo>
                      <a:pt x="15695" y="1039825"/>
                      <a:pt x="16349" y="1041788"/>
                      <a:pt x="17003" y="1043751"/>
                    </a:cubicBezTo>
                    <a:cubicBezTo>
                      <a:pt x="18311" y="1043751"/>
                      <a:pt x="20273" y="1043751"/>
                      <a:pt x="22235" y="1044405"/>
                    </a:cubicBezTo>
                    <a:cubicBezTo>
                      <a:pt x="24197" y="1045714"/>
                      <a:pt x="25505" y="1047023"/>
                      <a:pt x="26158" y="1049640"/>
                    </a:cubicBezTo>
                    <a:cubicBezTo>
                      <a:pt x="26812" y="1052912"/>
                      <a:pt x="30736" y="1060765"/>
                      <a:pt x="32698" y="1064037"/>
                    </a:cubicBezTo>
                    <a:cubicBezTo>
                      <a:pt x="33352" y="1064037"/>
                      <a:pt x="34660" y="1063383"/>
                      <a:pt x="35968" y="1062728"/>
                    </a:cubicBezTo>
                    <a:cubicBezTo>
                      <a:pt x="39891" y="1061419"/>
                      <a:pt x="45123" y="1059456"/>
                      <a:pt x="49701" y="1062728"/>
                    </a:cubicBezTo>
                    <a:cubicBezTo>
                      <a:pt x="49701" y="1062728"/>
                      <a:pt x="51009" y="1064037"/>
                      <a:pt x="51663" y="1064691"/>
                    </a:cubicBezTo>
                    <a:cubicBezTo>
                      <a:pt x="60818" y="1071890"/>
                      <a:pt x="65396" y="1075816"/>
                      <a:pt x="66050" y="1081051"/>
                    </a:cubicBezTo>
                    <a:cubicBezTo>
                      <a:pt x="66050" y="1082360"/>
                      <a:pt x="67358" y="1084323"/>
                      <a:pt x="68012" y="1084978"/>
                    </a:cubicBezTo>
                    <a:cubicBezTo>
                      <a:pt x="68666" y="1084978"/>
                      <a:pt x="70628" y="1083669"/>
                      <a:pt x="71282" y="1083015"/>
                    </a:cubicBezTo>
                    <a:cubicBezTo>
                      <a:pt x="75859" y="1079743"/>
                      <a:pt x="81091" y="1075816"/>
                      <a:pt x="86323" y="1078434"/>
                    </a:cubicBezTo>
                    <a:cubicBezTo>
                      <a:pt x="95478" y="1083015"/>
                      <a:pt x="100056" y="1085632"/>
                      <a:pt x="101364" y="1089558"/>
                    </a:cubicBezTo>
                    <a:cubicBezTo>
                      <a:pt x="102018" y="1091522"/>
                      <a:pt x="102018" y="1092830"/>
                      <a:pt x="102018" y="1095448"/>
                    </a:cubicBezTo>
                    <a:cubicBezTo>
                      <a:pt x="102018" y="1095448"/>
                      <a:pt x="102672" y="1094794"/>
                      <a:pt x="103326" y="1094139"/>
                    </a:cubicBezTo>
                    <a:cubicBezTo>
                      <a:pt x="105288" y="1092830"/>
                      <a:pt x="107250" y="1092176"/>
                      <a:pt x="109865" y="1092830"/>
                    </a:cubicBezTo>
                    <a:cubicBezTo>
                      <a:pt x="111827" y="1092830"/>
                      <a:pt x="115097" y="1094139"/>
                      <a:pt x="117059" y="1093485"/>
                    </a:cubicBezTo>
                    <a:cubicBezTo>
                      <a:pt x="117059" y="1092176"/>
                      <a:pt x="117059" y="1089558"/>
                      <a:pt x="117713" y="1087595"/>
                    </a:cubicBezTo>
                    <a:cubicBezTo>
                      <a:pt x="118367" y="1080397"/>
                      <a:pt x="119675" y="1076471"/>
                      <a:pt x="122291" y="1073853"/>
                    </a:cubicBezTo>
                    <a:cubicBezTo>
                      <a:pt x="126214" y="1069927"/>
                      <a:pt x="131446" y="1071235"/>
                      <a:pt x="133408" y="1071890"/>
                    </a:cubicBezTo>
                    <a:cubicBezTo>
                      <a:pt x="133408" y="1071890"/>
                      <a:pt x="134062" y="1071890"/>
                      <a:pt x="134716" y="1071890"/>
                    </a:cubicBezTo>
                    <a:cubicBezTo>
                      <a:pt x="134716" y="1071890"/>
                      <a:pt x="135370" y="1071890"/>
                      <a:pt x="136024" y="1071890"/>
                    </a:cubicBezTo>
                    <a:cubicBezTo>
                      <a:pt x="141910" y="1069272"/>
                      <a:pt x="146487" y="1069927"/>
                      <a:pt x="149103" y="1074507"/>
                    </a:cubicBezTo>
                    <a:cubicBezTo>
                      <a:pt x="149757" y="1075816"/>
                      <a:pt x="150411" y="1077125"/>
                      <a:pt x="151065" y="1077779"/>
                    </a:cubicBezTo>
                    <a:cubicBezTo>
                      <a:pt x="152373" y="1079743"/>
                      <a:pt x="152373" y="1080397"/>
                      <a:pt x="153681" y="1080397"/>
                    </a:cubicBezTo>
                    <a:cubicBezTo>
                      <a:pt x="155643" y="1081051"/>
                      <a:pt x="156951" y="1082360"/>
                      <a:pt x="158259" y="1083015"/>
                    </a:cubicBezTo>
                    <a:cubicBezTo>
                      <a:pt x="158912" y="1083015"/>
                      <a:pt x="160220" y="1084323"/>
                      <a:pt x="160220" y="1084323"/>
                    </a:cubicBezTo>
                    <a:cubicBezTo>
                      <a:pt x="161528" y="1084323"/>
                      <a:pt x="163490" y="1084323"/>
                      <a:pt x="166106" y="1085632"/>
                    </a:cubicBezTo>
                    <a:cubicBezTo>
                      <a:pt x="166760" y="1085632"/>
                      <a:pt x="168722" y="1085632"/>
                      <a:pt x="169376" y="1086287"/>
                    </a:cubicBezTo>
                    <a:cubicBezTo>
                      <a:pt x="169376" y="1086287"/>
                      <a:pt x="169376" y="1086287"/>
                      <a:pt x="169376" y="1086287"/>
                    </a:cubicBezTo>
                    <a:cubicBezTo>
                      <a:pt x="170684" y="1083669"/>
                      <a:pt x="173300" y="1078434"/>
                      <a:pt x="179185" y="1079088"/>
                    </a:cubicBezTo>
                    <a:cubicBezTo>
                      <a:pt x="179839" y="1079088"/>
                      <a:pt x="181147" y="1079088"/>
                      <a:pt x="182455" y="1079088"/>
                    </a:cubicBezTo>
                    <a:cubicBezTo>
                      <a:pt x="185071" y="1079088"/>
                      <a:pt x="188341" y="1079743"/>
                      <a:pt x="193572" y="1079743"/>
                    </a:cubicBezTo>
                    <a:cubicBezTo>
                      <a:pt x="198804" y="1079743"/>
                      <a:pt x="198150" y="1079743"/>
                      <a:pt x="200766" y="1078434"/>
                    </a:cubicBezTo>
                    <a:cubicBezTo>
                      <a:pt x="205344" y="1077125"/>
                      <a:pt x="210575" y="1075816"/>
                      <a:pt x="215153" y="1079743"/>
                    </a:cubicBezTo>
                    <a:cubicBezTo>
                      <a:pt x="217115" y="1081051"/>
                      <a:pt x="218423" y="1083015"/>
                      <a:pt x="219077" y="1084323"/>
                    </a:cubicBezTo>
                    <a:cubicBezTo>
                      <a:pt x="219077" y="1084323"/>
                      <a:pt x="219077" y="1084323"/>
                      <a:pt x="219077" y="1084323"/>
                    </a:cubicBezTo>
                    <a:cubicBezTo>
                      <a:pt x="223000" y="1080397"/>
                      <a:pt x="228232" y="1075162"/>
                      <a:pt x="234772" y="1075816"/>
                    </a:cubicBezTo>
                    <a:cubicBezTo>
                      <a:pt x="238696" y="1075816"/>
                      <a:pt x="242619" y="1078434"/>
                      <a:pt x="246543" y="1080397"/>
                    </a:cubicBezTo>
                    <a:cubicBezTo>
                      <a:pt x="246543" y="1080397"/>
                      <a:pt x="247851" y="1081051"/>
                      <a:pt x="248505" y="1081706"/>
                    </a:cubicBezTo>
                    <a:cubicBezTo>
                      <a:pt x="250467" y="1079743"/>
                      <a:pt x="253737" y="1077125"/>
                      <a:pt x="258968" y="1078434"/>
                    </a:cubicBezTo>
                    <a:cubicBezTo>
                      <a:pt x="260276" y="1078434"/>
                      <a:pt x="261584" y="1079743"/>
                      <a:pt x="262892" y="1080397"/>
                    </a:cubicBezTo>
                    <a:cubicBezTo>
                      <a:pt x="262892" y="1080397"/>
                      <a:pt x="262892" y="1080397"/>
                      <a:pt x="262892" y="1080397"/>
                    </a:cubicBezTo>
                    <a:cubicBezTo>
                      <a:pt x="264854" y="1077779"/>
                      <a:pt x="268124" y="1074507"/>
                      <a:pt x="272048" y="1074507"/>
                    </a:cubicBezTo>
                    <a:lnTo>
                      <a:pt x="273356" y="1074507"/>
                    </a:lnTo>
                    <a:cubicBezTo>
                      <a:pt x="273356" y="1074507"/>
                      <a:pt x="274664" y="1074507"/>
                      <a:pt x="275317" y="1074507"/>
                    </a:cubicBezTo>
                    <a:cubicBezTo>
                      <a:pt x="277933" y="1071890"/>
                      <a:pt x="283165" y="1066655"/>
                      <a:pt x="291666" y="1065346"/>
                    </a:cubicBezTo>
                    <a:cubicBezTo>
                      <a:pt x="292974" y="1065346"/>
                      <a:pt x="294282" y="1065346"/>
                      <a:pt x="295590" y="1065346"/>
                    </a:cubicBezTo>
                    <a:cubicBezTo>
                      <a:pt x="300168" y="1064691"/>
                      <a:pt x="305400" y="1064037"/>
                      <a:pt x="309978" y="1066000"/>
                    </a:cubicBezTo>
                    <a:cubicBezTo>
                      <a:pt x="310631" y="1066000"/>
                      <a:pt x="311939" y="1066655"/>
                      <a:pt x="312593" y="1067309"/>
                    </a:cubicBezTo>
                    <a:cubicBezTo>
                      <a:pt x="316517" y="1068618"/>
                      <a:pt x="321095" y="1070581"/>
                      <a:pt x="323711" y="1074507"/>
                    </a:cubicBezTo>
                    <a:cubicBezTo>
                      <a:pt x="325019" y="1076471"/>
                      <a:pt x="325672" y="1078434"/>
                      <a:pt x="326327" y="1079743"/>
                    </a:cubicBezTo>
                    <a:cubicBezTo>
                      <a:pt x="326327" y="1080397"/>
                      <a:pt x="326327" y="1081706"/>
                      <a:pt x="326980" y="1081706"/>
                    </a:cubicBezTo>
                    <a:cubicBezTo>
                      <a:pt x="326980" y="1081706"/>
                      <a:pt x="329596" y="1081706"/>
                      <a:pt x="330250" y="1081706"/>
                    </a:cubicBezTo>
                    <a:cubicBezTo>
                      <a:pt x="334174" y="1081706"/>
                      <a:pt x="341368" y="1080397"/>
                      <a:pt x="344637" y="1086287"/>
                    </a:cubicBezTo>
                    <a:cubicBezTo>
                      <a:pt x="344637" y="1086941"/>
                      <a:pt x="345945" y="1087595"/>
                      <a:pt x="345945" y="1088904"/>
                    </a:cubicBezTo>
                    <a:cubicBezTo>
                      <a:pt x="347253" y="1090867"/>
                      <a:pt x="351177" y="1097411"/>
                      <a:pt x="353139" y="1098720"/>
                    </a:cubicBezTo>
                    <a:cubicBezTo>
                      <a:pt x="357062" y="1098065"/>
                      <a:pt x="369488" y="1090213"/>
                      <a:pt x="372104" y="1086941"/>
                    </a:cubicBezTo>
                    <a:cubicBezTo>
                      <a:pt x="372104" y="1086287"/>
                      <a:pt x="372758" y="1083669"/>
                      <a:pt x="373411" y="1081051"/>
                    </a:cubicBezTo>
                    <a:cubicBezTo>
                      <a:pt x="374066" y="1077779"/>
                      <a:pt x="374719" y="1074507"/>
                      <a:pt x="376027" y="1071890"/>
                    </a:cubicBezTo>
                    <a:cubicBezTo>
                      <a:pt x="376027" y="1071235"/>
                      <a:pt x="377335" y="1069272"/>
                      <a:pt x="378643" y="1067309"/>
                    </a:cubicBezTo>
                    <a:cubicBezTo>
                      <a:pt x="381259" y="1062074"/>
                      <a:pt x="383221" y="1058147"/>
                      <a:pt x="385837" y="1055530"/>
                    </a:cubicBezTo>
                    <a:cubicBezTo>
                      <a:pt x="388453" y="1052912"/>
                      <a:pt x="393030" y="1051604"/>
                      <a:pt x="397608" y="1050295"/>
                    </a:cubicBezTo>
                    <a:cubicBezTo>
                      <a:pt x="398916" y="1050295"/>
                      <a:pt x="400224" y="1049640"/>
                      <a:pt x="401532" y="1048986"/>
                    </a:cubicBezTo>
                    <a:cubicBezTo>
                      <a:pt x="402840" y="1048986"/>
                      <a:pt x="404148" y="1047677"/>
                      <a:pt x="406110" y="1047023"/>
                    </a:cubicBezTo>
                    <a:cubicBezTo>
                      <a:pt x="410034" y="1045060"/>
                      <a:pt x="415265" y="1042442"/>
                      <a:pt x="419189" y="1041133"/>
                    </a:cubicBezTo>
                    <a:cubicBezTo>
                      <a:pt x="420497" y="1041133"/>
                      <a:pt x="421805" y="1041133"/>
                      <a:pt x="423767" y="1040479"/>
                    </a:cubicBezTo>
                    <a:cubicBezTo>
                      <a:pt x="428998" y="1039170"/>
                      <a:pt x="442732" y="1036553"/>
                      <a:pt x="445347" y="1035244"/>
                    </a:cubicBezTo>
                    <a:cubicBezTo>
                      <a:pt x="447309" y="1033935"/>
                      <a:pt x="447963" y="1033281"/>
                      <a:pt x="449271" y="1032626"/>
                    </a:cubicBezTo>
                    <a:cubicBezTo>
                      <a:pt x="450579" y="1031318"/>
                      <a:pt x="451887" y="1030009"/>
                      <a:pt x="454503" y="1028700"/>
                    </a:cubicBezTo>
                    <a:lnTo>
                      <a:pt x="455157" y="1028700"/>
                    </a:lnTo>
                    <a:cubicBezTo>
                      <a:pt x="458426" y="1026083"/>
                      <a:pt x="463004" y="1024120"/>
                      <a:pt x="467582" y="1022156"/>
                    </a:cubicBezTo>
                    <a:cubicBezTo>
                      <a:pt x="469544" y="1021502"/>
                      <a:pt x="472160" y="1020848"/>
                      <a:pt x="474775" y="1020193"/>
                    </a:cubicBezTo>
                    <a:cubicBezTo>
                      <a:pt x="479353" y="1019539"/>
                      <a:pt x="485893" y="1018230"/>
                      <a:pt x="487855" y="1016267"/>
                    </a:cubicBezTo>
                    <a:cubicBezTo>
                      <a:pt x="488509" y="1015612"/>
                      <a:pt x="489163" y="1014958"/>
                      <a:pt x="489163" y="1012340"/>
                    </a:cubicBezTo>
                    <a:cubicBezTo>
                      <a:pt x="489163" y="1009723"/>
                      <a:pt x="489163" y="1007105"/>
                      <a:pt x="491779" y="1004488"/>
                    </a:cubicBezTo>
                    <a:cubicBezTo>
                      <a:pt x="493740" y="1001870"/>
                      <a:pt x="495702" y="995980"/>
                      <a:pt x="495702" y="994672"/>
                    </a:cubicBezTo>
                    <a:cubicBezTo>
                      <a:pt x="495702" y="984856"/>
                      <a:pt x="496356" y="978312"/>
                      <a:pt x="499626" y="975695"/>
                    </a:cubicBezTo>
                    <a:cubicBezTo>
                      <a:pt x="500934" y="974386"/>
                      <a:pt x="502896" y="973731"/>
                      <a:pt x="504204" y="973731"/>
                    </a:cubicBezTo>
                    <a:cubicBezTo>
                      <a:pt x="504204" y="973731"/>
                      <a:pt x="505512" y="973731"/>
                      <a:pt x="506166" y="973077"/>
                    </a:cubicBezTo>
                    <a:lnTo>
                      <a:pt x="506166" y="973077"/>
                    </a:lnTo>
                    <a:cubicBezTo>
                      <a:pt x="507473" y="969805"/>
                      <a:pt x="510743" y="964570"/>
                      <a:pt x="517283" y="964570"/>
                    </a:cubicBezTo>
                    <a:cubicBezTo>
                      <a:pt x="523822" y="964570"/>
                      <a:pt x="519899" y="964570"/>
                      <a:pt x="521207" y="964570"/>
                    </a:cubicBezTo>
                    <a:cubicBezTo>
                      <a:pt x="521207" y="964570"/>
                      <a:pt x="522515" y="964570"/>
                      <a:pt x="523169" y="964570"/>
                    </a:cubicBezTo>
                    <a:cubicBezTo>
                      <a:pt x="523169" y="964570"/>
                      <a:pt x="523169" y="964570"/>
                      <a:pt x="523822" y="963916"/>
                    </a:cubicBezTo>
                    <a:cubicBezTo>
                      <a:pt x="525130" y="962607"/>
                      <a:pt x="527746" y="959989"/>
                      <a:pt x="528400" y="958681"/>
                    </a:cubicBezTo>
                    <a:cubicBezTo>
                      <a:pt x="528400" y="957372"/>
                      <a:pt x="529054" y="954754"/>
                      <a:pt x="529708" y="952791"/>
                    </a:cubicBezTo>
                    <a:cubicBezTo>
                      <a:pt x="529708" y="950173"/>
                      <a:pt x="529708" y="948210"/>
                      <a:pt x="531016" y="946901"/>
                    </a:cubicBezTo>
                    <a:cubicBezTo>
                      <a:pt x="531016" y="946901"/>
                      <a:pt x="531016" y="946247"/>
                      <a:pt x="531016" y="945593"/>
                    </a:cubicBezTo>
                    <a:cubicBezTo>
                      <a:pt x="531670" y="942975"/>
                      <a:pt x="532978" y="938394"/>
                      <a:pt x="536902" y="937085"/>
                    </a:cubicBezTo>
                    <a:cubicBezTo>
                      <a:pt x="539518" y="936431"/>
                      <a:pt x="542134" y="937085"/>
                      <a:pt x="544096" y="937740"/>
                    </a:cubicBezTo>
                    <a:cubicBezTo>
                      <a:pt x="544096" y="937740"/>
                      <a:pt x="544096" y="937740"/>
                      <a:pt x="544096" y="937740"/>
                    </a:cubicBezTo>
                    <a:cubicBezTo>
                      <a:pt x="542787" y="934468"/>
                      <a:pt x="542787" y="931196"/>
                      <a:pt x="544749" y="928578"/>
                    </a:cubicBezTo>
                    <a:lnTo>
                      <a:pt x="544749" y="928578"/>
                    </a:lnTo>
                    <a:cubicBezTo>
                      <a:pt x="546711" y="924652"/>
                      <a:pt x="551289" y="918763"/>
                      <a:pt x="557829" y="921380"/>
                    </a:cubicBezTo>
                    <a:cubicBezTo>
                      <a:pt x="557829" y="921380"/>
                      <a:pt x="559137" y="921380"/>
                      <a:pt x="559790" y="922035"/>
                    </a:cubicBezTo>
                    <a:cubicBezTo>
                      <a:pt x="563714" y="923343"/>
                      <a:pt x="565676" y="924652"/>
                      <a:pt x="567638" y="924652"/>
                    </a:cubicBezTo>
                    <a:cubicBezTo>
                      <a:pt x="568292" y="920726"/>
                      <a:pt x="569600" y="916145"/>
                      <a:pt x="573524" y="914182"/>
                    </a:cubicBezTo>
                    <a:cubicBezTo>
                      <a:pt x="575486" y="912873"/>
                      <a:pt x="578102" y="912873"/>
                      <a:pt x="580717" y="914182"/>
                    </a:cubicBezTo>
                    <a:cubicBezTo>
                      <a:pt x="591181" y="918108"/>
                      <a:pt x="595758" y="918108"/>
                      <a:pt x="597066" y="918108"/>
                    </a:cubicBezTo>
                    <a:cubicBezTo>
                      <a:pt x="597720" y="916799"/>
                      <a:pt x="598374" y="914182"/>
                      <a:pt x="599028" y="912873"/>
                    </a:cubicBezTo>
                    <a:cubicBezTo>
                      <a:pt x="600990" y="906984"/>
                      <a:pt x="604260" y="898477"/>
                      <a:pt x="612107" y="899786"/>
                    </a:cubicBezTo>
                    <a:cubicBezTo>
                      <a:pt x="614069" y="899786"/>
                      <a:pt x="615377" y="900440"/>
                      <a:pt x="616685" y="901094"/>
                    </a:cubicBezTo>
                    <a:cubicBezTo>
                      <a:pt x="616685" y="901094"/>
                      <a:pt x="616685" y="901094"/>
                      <a:pt x="617339" y="900440"/>
                    </a:cubicBezTo>
                    <a:cubicBezTo>
                      <a:pt x="630418" y="885389"/>
                      <a:pt x="634342" y="882771"/>
                      <a:pt x="638920" y="883426"/>
                    </a:cubicBezTo>
                    <a:lnTo>
                      <a:pt x="642190" y="883426"/>
                    </a:lnTo>
                    <a:cubicBezTo>
                      <a:pt x="642190" y="883426"/>
                      <a:pt x="644151" y="886698"/>
                      <a:pt x="644151" y="886698"/>
                    </a:cubicBezTo>
                    <a:cubicBezTo>
                      <a:pt x="644151" y="886698"/>
                      <a:pt x="644805" y="888006"/>
                      <a:pt x="645459" y="888661"/>
                    </a:cubicBezTo>
                    <a:cubicBezTo>
                      <a:pt x="645459" y="888661"/>
                      <a:pt x="645459" y="888661"/>
                      <a:pt x="645459" y="889315"/>
                    </a:cubicBezTo>
                    <a:cubicBezTo>
                      <a:pt x="645459" y="889315"/>
                      <a:pt x="645459" y="889315"/>
                      <a:pt x="645459" y="889315"/>
                    </a:cubicBezTo>
                    <a:cubicBezTo>
                      <a:pt x="650037" y="886043"/>
                      <a:pt x="656577" y="881462"/>
                      <a:pt x="661808" y="886043"/>
                    </a:cubicBezTo>
                    <a:cubicBezTo>
                      <a:pt x="662462" y="886698"/>
                      <a:pt x="663770" y="888006"/>
                      <a:pt x="664424" y="889315"/>
                    </a:cubicBezTo>
                    <a:cubicBezTo>
                      <a:pt x="664424" y="889315"/>
                      <a:pt x="665078" y="889970"/>
                      <a:pt x="665732" y="890624"/>
                    </a:cubicBezTo>
                    <a:cubicBezTo>
                      <a:pt x="665732" y="890624"/>
                      <a:pt x="665732" y="890624"/>
                      <a:pt x="665732" y="890624"/>
                    </a:cubicBezTo>
                    <a:cubicBezTo>
                      <a:pt x="667694" y="890624"/>
                      <a:pt x="673580" y="888661"/>
                      <a:pt x="677503" y="893896"/>
                    </a:cubicBezTo>
                    <a:lnTo>
                      <a:pt x="677503" y="893896"/>
                    </a:lnTo>
                    <a:cubicBezTo>
                      <a:pt x="680773" y="899131"/>
                      <a:pt x="682735" y="900440"/>
                      <a:pt x="683389" y="900440"/>
                    </a:cubicBezTo>
                    <a:cubicBezTo>
                      <a:pt x="684697" y="900440"/>
                      <a:pt x="686659" y="900440"/>
                      <a:pt x="689275" y="900440"/>
                    </a:cubicBezTo>
                    <a:cubicBezTo>
                      <a:pt x="696468" y="900440"/>
                      <a:pt x="703008" y="899786"/>
                      <a:pt x="706932" y="903712"/>
                    </a:cubicBezTo>
                    <a:cubicBezTo>
                      <a:pt x="708240" y="905021"/>
                      <a:pt x="708894" y="906984"/>
                      <a:pt x="709548" y="908947"/>
                    </a:cubicBezTo>
                    <a:cubicBezTo>
                      <a:pt x="712164" y="907638"/>
                      <a:pt x="714779" y="907638"/>
                      <a:pt x="717395" y="908947"/>
                    </a:cubicBezTo>
                    <a:cubicBezTo>
                      <a:pt x="719357" y="910256"/>
                      <a:pt x="720665" y="911564"/>
                      <a:pt x="721319" y="912873"/>
                    </a:cubicBezTo>
                    <a:cubicBezTo>
                      <a:pt x="721973" y="912219"/>
                      <a:pt x="722627" y="911564"/>
                      <a:pt x="723281" y="910910"/>
                    </a:cubicBezTo>
                    <a:cubicBezTo>
                      <a:pt x="727858" y="906329"/>
                      <a:pt x="735052" y="899131"/>
                      <a:pt x="742246" y="905675"/>
                    </a:cubicBezTo>
                    <a:cubicBezTo>
                      <a:pt x="744862" y="908293"/>
                      <a:pt x="745515" y="911564"/>
                      <a:pt x="745515" y="915491"/>
                    </a:cubicBezTo>
                    <a:cubicBezTo>
                      <a:pt x="748131" y="914182"/>
                      <a:pt x="750747" y="914182"/>
                      <a:pt x="754017" y="916799"/>
                    </a:cubicBezTo>
                    <a:cubicBezTo>
                      <a:pt x="755325" y="917454"/>
                      <a:pt x="755979" y="918763"/>
                      <a:pt x="756633" y="920071"/>
                    </a:cubicBezTo>
                    <a:cubicBezTo>
                      <a:pt x="758595" y="914836"/>
                      <a:pt x="761864" y="910256"/>
                      <a:pt x="766442" y="910256"/>
                    </a:cubicBezTo>
                    <a:cubicBezTo>
                      <a:pt x="767750" y="910256"/>
                      <a:pt x="794562" y="907638"/>
                      <a:pt x="800448" y="910910"/>
                    </a:cubicBezTo>
                    <a:cubicBezTo>
                      <a:pt x="803718" y="912873"/>
                      <a:pt x="805680" y="916799"/>
                      <a:pt x="807642" y="921380"/>
                    </a:cubicBezTo>
                    <a:cubicBezTo>
                      <a:pt x="808950" y="924652"/>
                      <a:pt x="810911" y="928578"/>
                      <a:pt x="812873" y="930542"/>
                    </a:cubicBezTo>
                    <a:cubicBezTo>
                      <a:pt x="816143" y="933813"/>
                      <a:pt x="823337" y="937085"/>
                      <a:pt x="826607" y="937740"/>
                    </a:cubicBezTo>
                    <a:cubicBezTo>
                      <a:pt x="826607" y="937085"/>
                      <a:pt x="827914" y="935777"/>
                      <a:pt x="827914" y="934468"/>
                    </a:cubicBezTo>
                    <a:cubicBezTo>
                      <a:pt x="829876" y="930542"/>
                      <a:pt x="832492" y="923343"/>
                      <a:pt x="840993" y="923998"/>
                    </a:cubicBezTo>
                    <a:cubicBezTo>
                      <a:pt x="848187" y="924652"/>
                      <a:pt x="852765" y="931850"/>
                      <a:pt x="856035" y="936431"/>
                    </a:cubicBezTo>
                    <a:cubicBezTo>
                      <a:pt x="856035" y="936431"/>
                      <a:pt x="856035" y="936431"/>
                      <a:pt x="856035" y="937085"/>
                    </a:cubicBezTo>
                    <a:cubicBezTo>
                      <a:pt x="856035" y="937085"/>
                      <a:pt x="856035" y="937085"/>
                      <a:pt x="856035" y="937085"/>
                    </a:cubicBezTo>
                    <a:cubicBezTo>
                      <a:pt x="857997" y="937085"/>
                      <a:pt x="861920" y="935777"/>
                      <a:pt x="865190" y="939049"/>
                    </a:cubicBezTo>
                    <a:cubicBezTo>
                      <a:pt x="866498" y="940357"/>
                      <a:pt x="867806" y="942321"/>
                      <a:pt x="867152" y="946247"/>
                    </a:cubicBezTo>
                    <a:cubicBezTo>
                      <a:pt x="867152" y="948210"/>
                      <a:pt x="865844" y="950828"/>
                      <a:pt x="864536" y="953445"/>
                    </a:cubicBezTo>
                    <a:cubicBezTo>
                      <a:pt x="864536" y="953445"/>
                      <a:pt x="864536" y="953445"/>
                      <a:pt x="864536" y="954100"/>
                    </a:cubicBezTo>
                    <a:cubicBezTo>
                      <a:pt x="866498" y="954100"/>
                      <a:pt x="868460" y="954100"/>
                      <a:pt x="870422" y="956063"/>
                    </a:cubicBezTo>
                    <a:cubicBezTo>
                      <a:pt x="871730" y="957372"/>
                      <a:pt x="873038" y="959335"/>
                      <a:pt x="873038" y="963261"/>
                    </a:cubicBezTo>
                    <a:cubicBezTo>
                      <a:pt x="873038" y="966533"/>
                      <a:pt x="871730" y="968496"/>
                      <a:pt x="870422" y="970460"/>
                    </a:cubicBezTo>
                    <a:cubicBezTo>
                      <a:pt x="870422" y="971114"/>
                      <a:pt x="869114" y="972423"/>
                      <a:pt x="869114" y="973077"/>
                    </a:cubicBezTo>
                    <a:cubicBezTo>
                      <a:pt x="869114" y="973077"/>
                      <a:pt x="870422" y="975040"/>
                      <a:pt x="871076" y="975695"/>
                    </a:cubicBezTo>
                    <a:cubicBezTo>
                      <a:pt x="873692" y="980930"/>
                      <a:pt x="877616" y="986819"/>
                      <a:pt x="875654" y="992708"/>
                    </a:cubicBezTo>
                    <a:cubicBezTo>
                      <a:pt x="875000" y="995326"/>
                      <a:pt x="873038" y="997289"/>
                      <a:pt x="871730" y="999252"/>
                    </a:cubicBezTo>
                    <a:cubicBezTo>
                      <a:pt x="871076" y="1000561"/>
                      <a:pt x="869114" y="1002524"/>
                      <a:pt x="869114" y="1003833"/>
                    </a:cubicBezTo>
                    <a:cubicBezTo>
                      <a:pt x="873692" y="1012995"/>
                      <a:pt x="876308" y="1016267"/>
                      <a:pt x="877616" y="1018230"/>
                    </a:cubicBezTo>
                    <a:cubicBezTo>
                      <a:pt x="877616" y="1018230"/>
                      <a:pt x="878269" y="1017576"/>
                      <a:pt x="878924" y="1016921"/>
                    </a:cubicBezTo>
                    <a:lnTo>
                      <a:pt x="882193" y="1012995"/>
                    </a:lnTo>
                    <a:lnTo>
                      <a:pt x="886771" y="1014958"/>
                    </a:lnTo>
                    <a:cubicBezTo>
                      <a:pt x="892657" y="1017576"/>
                      <a:pt x="902466" y="1022156"/>
                      <a:pt x="905082" y="1027391"/>
                    </a:cubicBezTo>
                    <a:cubicBezTo>
                      <a:pt x="906390" y="1029355"/>
                      <a:pt x="907044" y="1030663"/>
                      <a:pt x="907698" y="1033281"/>
                    </a:cubicBezTo>
                    <a:cubicBezTo>
                      <a:pt x="907698" y="1033281"/>
                      <a:pt x="907698" y="1034590"/>
                      <a:pt x="907698" y="1034590"/>
                    </a:cubicBezTo>
                    <a:cubicBezTo>
                      <a:pt x="907698" y="1034590"/>
                      <a:pt x="907698" y="1034590"/>
                      <a:pt x="907698" y="1033935"/>
                    </a:cubicBezTo>
                    <a:cubicBezTo>
                      <a:pt x="909006" y="1030009"/>
                      <a:pt x="911622" y="1021502"/>
                      <a:pt x="920123" y="1022811"/>
                    </a:cubicBezTo>
                    <a:cubicBezTo>
                      <a:pt x="927971" y="1024120"/>
                      <a:pt x="931240" y="1034590"/>
                      <a:pt x="933202" y="1041788"/>
                    </a:cubicBezTo>
                    <a:cubicBezTo>
                      <a:pt x="933202" y="1043097"/>
                      <a:pt x="933856" y="1044405"/>
                      <a:pt x="934510" y="1045714"/>
                    </a:cubicBezTo>
                    <a:cubicBezTo>
                      <a:pt x="934510" y="1045714"/>
                      <a:pt x="934510" y="1047023"/>
                      <a:pt x="935818" y="1047677"/>
                    </a:cubicBezTo>
                    <a:cubicBezTo>
                      <a:pt x="939088" y="1052912"/>
                      <a:pt x="943012" y="1059456"/>
                      <a:pt x="939742" y="1065346"/>
                    </a:cubicBezTo>
                    <a:cubicBezTo>
                      <a:pt x="939742" y="1065346"/>
                      <a:pt x="939742" y="1065346"/>
                      <a:pt x="939742" y="1065346"/>
                    </a:cubicBezTo>
                    <a:cubicBezTo>
                      <a:pt x="943665" y="1064037"/>
                      <a:pt x="946935" y="1065346"/>
                      <a:pt x="949551" y="1067963"/>
                    </a:cubicBezTo>
                    <a:cubicBezTo>
                      <a:pt x="952821" y="1071890"/>
                      <a:pt x="952167" y="1077779"/>
                      <a:pt x="950859" y="1084978"/>
                    </a:cubicBezTo>
                    <a:cubicBezTo>
                      <a:pt x="950859" y="1086287"/>
                      <a:pt x="950859" y="1088250"/>
                      <a:pt x="950859" y="1090213"/>
                    </a:cubicBezTo>
                    <a:cubicBezTo>
                      <a:pt x="952167" y="1090213"/>
                      <a:pt x="954783" y="1090213"/>
                      <a:pt x="956745" y="1092176"/>
                    </a:cubicBezTo>
                    <a:cubicBezTo>
                      <a:pt x="956745" y="1092176"/>
                      <a:pt x="958706" y="1092176"/>
                      <a:pt x="960014" y="1092176"/>
                    </a:cubicBezTo>
                    <a:cubicBezTo>
                      <a:pt x="961976" y="1092176"/>
                      <a:pt x="965246" y="1092176"/>
                      <a:pt x="967862" y="1092830"/>
                    </a:cubicBezTo>
                    <a:cubicBezTo>
                      <a:pt x="970478" y="1094139"/>
                      <a:pt x="972440" y="1096102"/>
                      <a:pt x="973748" y="1098065"/>
                    </a:cubicBezTo>
                    <a:cubicBezTo>
                      <a:pt x="973748" y="1098065"/>
                      <a:pt x="973748" y="1098065"/>
                      <a:pt x="973748" y="1098065"/>
                    </a:cubicBezTo>
                    <a:cubicBezTo>
                      <a:pt x="973748" y="1098065"/>
                      <a:pt x="973748" y="1098065"/>
                      <a:pt x="974402" y="1098065"/>
                    </a:cubicBezTo>
                    <a:cubicBezTo>
                      <a:pt x="977018" y="1096102"/>
                      <a:pt x="982249" y="1093485"/>
                      <a:pt x="987481" y="1096102"/>
                    </a:cubicBezTo>
                    <a:cubicBezTo>
                      <a:pt x="990097" y="1097411"/>
                      <a:pt x="991404" y="1099374"/>
                      <a:pt x="992712" y="1101337"/>
                    </a:cubicBezTo>
                    <a:cubicBezTo>
                      <a:pt x="992712" y="1101337"/>
                      <a:pt x="992712" y="1101337"/>
                      <a:pt x="992712" y="1101337"/>
                    </a:cubicBezTo>
                    <a:cubicBezTo>
                      <a:pt x="992712" y="1101337"/>
                      <a:pt x="992712" y="1101337"/>
                      <a:pt x="992712" y="1101337"/>
                    </a:cubicBezTo>
                    <a:cubicBezTo>
                      <a:pt x="994674" y="1101337"/>
                      <a:pt x="997944" y="1099374"/>
                      <a:pt x="1002522" y="1102646"/>
                    </a:cubicBezTo>
                    <a:cubicBezTo>
                      <a:pt x="1007753" y="1106572"/>
                      <a:pt x="1012985" y="1122278"/>
                      <a:pt x="1013639" y="1125550"/>
                    </a:cubicBezTo>
                    <a:cubicBezTo>
                      <a:pt x="1013639" y="1128167"/>
                      <a:pt x="1013639" y="1130130"/>
                      <a:pt x="1013639" y="1132748"/>
                    </a:cubicBezTo>
                    <a:cubicBezTo>
                      <a:pt x="1013639" y="1134057"/>
                      <a:pt x="1013639" y="1135366"/>
                      <a:pt x="1013639" y="1136020"/>
                    </a:cubicBezTo>
                    <a:cubicBezTo>
                      <a:pt x="1013639" y="1136020"/>
                      <a:pt x="1013639" y="1136020"/>
                      <a:pt x="1014293" y="1136674"/>
                    </a:cubicBezTo>
                    <a:cubicBezTo>
                      <a:pt x="1016909" y="1139292"/>
                      <a:pt x="1022795" y="1145182"/>
                      <a:pt x="1018217" y="1151071"/>
                    </a:cubicBezTo>
                    <a:cubicBezTo>
                      <a:pt x="1016909" y="1153689"/>
                      <a:pt x="1014293" y="1154343"/>
                      <a:pt x="1012331" y="1155652"/>
                    </a:cubicBezTo>
                    <a:cubicBezTo>
                      <a:pt x="1012331" y="1156306"/>
                      <a:pt x="1012331" y="1156960"/>
                      <a:pt x="1012331" y="1156960"/>
                    </a:cubicBezTo>
                    <a:cubicBezTo>
                      <a:pt x="1012331" y="1156960"/>
                      <a:pt x="1012331" y="1156960"/>
                      <a:pt x="1012985" y="1156306"/>
                    </a:cubicBezTo>
                    <a:cubicBezTo>
                      <a:pt x="1014293" y="1155652"/>
                      <a:pt x="1019525" y="1153034"/>
                      <a:pt x="1024102" y="1156306"/>
                    </a:cubicBezTo>
                    <a:cubicBezTo>
                      <a:pt x="1026718" y="1158269"/>
                      <a:pt x="1027372" y="1160232"/>
                      <a:pt x="1028026" y="1162196"/>
                    </a:cubicBezTo>
                    <a:cubicBezTo>
                      <a:pt x="1028026" y="1162196"/>
                      <a:pt x="1028026" y="1162196"/>
                      <a:pt x="1028680" y="1162196"/>
                    </a:cubicBezTo>
                    <a:cubicBezTo>
                      <a:pt x="1032604" y="1162196"/>
                      <a:pt x="1037836" y="1161541"/>
                      <a:pt x="1041760" y="1164159"/>
                    </a:cubicBezTo>
                    <a:cubicBezTo>
                      <a:pt x="1045029" y="1166122"/>
                      <a:pt x="1046991" y="1169394"/>
                      <a:pt x="1046991" y="1173320"/>
                    </a:cubicBezTo>
                    <a:cubicBezTo>
                      <a:pt x="1046991" y="1173320"/>
                      <a:pt x="1046991" y="1173320"/>
                      <a:pt x="1046991" y="1173974"/>
                    </a:cubicBezTo>
                    <a:cubicBezTo>
                      <a:pt x="1048953" y="1172666"/>
                      <a:pt x="1050915" y="1171357"/>
                      <a:pt x="1052223" y="1170703"/>
                    </a:cubicBezTo>
                    <a:cubicBezTo>
                      <a:pt x="1054839" y="1170048"/>
                      <a:pt x="1060070" y="1183136"/>
                      <a:pt x="1062686" y="1184445"/>
                    </a:cubicBezTo>
                    <a:cubicBezTo>
                      <a:pt x="1064648" y="1185753"/>
                      <a:pt x="1063994" y="1176592"/>
                      <a:pt x="1065302" y="1172011"/>
                    </a:cubicBezTo>
                    <a:cubicBezTo>
                      <a:pt x="1065956" y="1168085"/>
                      <a:pt x="1071842" y="1181827"/>
                      <a:pt x="1071842" y="1183790"/>
                    </a:cubicBezTo>
                    <a:cubicBezTo>
                      <a:pt x="1071842" y="1185753"/>
                      <a:pt x="1079035" y="1185099"/>
                      <a:pt x="1080997" y="1186408"/>
                    </a:cubicBezTo>
                    <a:cubicBezTo>
                      <a:pt x="1082959" y="1187717"/>
                      <a:pt x="1086229" y="1194915"/>
                      <a:pt x="1085575" y="1197533"/>
                    </a:cubicBezTo>
                    <a:cubicBezTo>
                      <a:pt x="1084921" y="1200150"/>
                      <a:pt x="1097346" y="1203422"/>
                      <a:pt x="1099962" y="1204077"/>
                    </a:cubicBezTo>
                    <a:cubicBezTo>
                      <a:pt x="1102578" y="1204731"/>
                      <a:pt x="1103232" y="1208657"/>
                      <a:pt x="1104540" y="1208003"/>
                    </a:cubicBezTo>
                    <a:cubicBezTo>
                      <a:pt x="1105848" y="1207349"/>
                      <a:pt x="1111733" y="1178555"/>
                      <a:pt x="1113695" y="1174629"/>
                    </a:cubicBezTo>
                    <a:cubicBezTo>
                      <a:pt x="1115657" y="1170703"/>
                      <a:pt x="1111733" y="1166776"/>
                      <a:pt x="1109772" y="1164159"/>
                    </a:cubicBezTo>
                    <a:cubicBezTo>
                      <a:pt x="1108464" y="1161541"/>
                      <a:pt x="1112387" y="1162850"/>
                      <a:pt x="1114349" y="1161541"/>
                    </a:cubicBezTo>
                    <a:cubicBezTo>
                      <a:pt x="1115657" y="1160232"/>
                      <a:pt x="1119581" y="1151725"/>
                      <a:pt x="1120889" y="1150417"/>
                    </a:cubicBezTo>
                    <a:cubicBezTo>
                      <a:pt x="1122197" y="1149108"/>
                      <a:pt x="1113695" y="1134711"/>
                      <a:pt x="1113041" y="1132094"/>
                    </a:cubicBezTo>
                    <a:cubicBezTo>
                      <a:pt x="1112387" y="1129476"/>
                      <a:pt x="1113041" y="1123586"/>
                      <a:pt x="1115657" y="1121623"/>
                    </a:cubicBezTo>
                    <a:cubicBezTo>
                      <a:pt x="1118273" y="1119660"/>
                      <a:pt x="1122197" y="1119006"/>
                      <a:pt x="1125466" y="1117042"/>
                    </a:cubicBezTo>
                    <a:cubicBezTo>
                      <a:pt x="1128736" y="1114425"/>
                      <a:pt x="1143123" y="1102646"/>
                      <a:pt x="1145085" y="1100683"/>
                    </a:cubicBezTo>
                    <a:cubicBezTo>
                      <a:pt x="1147047" y="1098720"/>
                      <a:pt x="1161434" y="1094139"/>
                      <a:pt x="1164050" y="1093485"/>
                    </a:cubicBezTo>
                    <a:cubicBezTo>
                      <a:pt x="1166666" y="1093485"/>
                      <a:pt x="1173206" y="1093485"/>
                      <a:pt x="1177130" y="1091522"/>
                    </a:cubicBezTo>
                    <a:cubicBezTo>
                      <a:pt x="1180399" y="1089558"/>
                      <a:pt x="1186285" y="1078434"/>
                      <a:pt x="1186939" y="1075162"/>
                    </a:cubicBezTo>
                    <a:cubicBezTo>
                      <a:pt x="1187593" y="1072544"/>
                      <a:pt x="1187593" y="1064691"/>
                      <a:pt x="1185631" y="1062728"/>
                    </a:cubicBezTo>
                    <a:cubicBezTo>
                      <a:pt x="1183669" y="1060765"/>
                      <a:pt x="1178438" y="1054221"/>
                      <a:pt x="1180399" y="1054221"/>
                    </a:cubicBezTo>
                    <a:cubicBezTo>
                      <a:pt x="1181707" y="1054221"/>
                      <a:pt x="1188901" y="1059456"/>
                      <a:pt x="1190209" y="1058147"/>
                    </a:cubicBezTo>
                    <a:cubicBezTo>
                      <a:pt x="1191517" y="1056839"/>
                      <a:pt x="1194132" y="1044405"/>
                      <a:pt x="1196095" y="1044405"/>
                    </a:cubicBezTo>
                    <a:cubicBezTo>
                      <a:pt x="1198056" y="1044405"/>
                      <a:pt x="1198056" y="1051604"/>
                      <a:pt x="1196095" y="1053567"/>
                    </a:cubicBezTo>
                    <a:cubicBezTo>
                      <a:pt x="1194132" y="1055530"/>
                      <a:pt x="1196095" y="1060765"/>
                      <a:pt x="1196095" y="1063383"/>
                    </a:cubicBezTo>
                    <a:cubicBezTo>
                      <a:pt x="1196095" y="1066000"/>
                      <a:pt x="1193479" y="1075816"/>
                      <a:pt x="1193479" y="1079088"/>
                    </a:cubicBezTo>
                    <a:cubicBezTo>
                      <a:pt x="1193479" y="1082360"/>
                      <a:pt x="1202634" y="1080397"/>
                      <a:pt x="1203942" y="1080397"/>
                    </a:cubicBezTo>
                    <a:cubicBezTo>
                      <a:pt x="1205250" y="1080397"/>
                      <a:pt x="1206558" y="1073853"/>
                      <a:pt x="1208520" y="1071890"/>
                    </a:cubicBezTo>
                    <a:cubicBezTo>
                      <a:pt x="1210481" y="1069927"/>
                      <a:pt x="1224869" y="1070581"/>
                      <a:pt x="1230754" y="1070581"/>
                    </a:cubicBezTo>
                    <a:cubicBezTo>
                      <a:pt x="1236640" y="1070581"/>
                      <a:pt x="1239256" y="1064037"/>
                      <a:pt x="1240564" y="1062074"/>
                    </a:cubicBezTo>
                    <a:cubicBezTo>
                      <a:pt x="1241872" y="1060111"/>
                      <a:pt x="1240564" y="1057493"/>
                      <a:pt x="1237948" y="1055530"/>
                    </a:cubicBezTo>
                    <a:cubicBezTo>
                      <a:pt x="1235986" y="1053567"/>
                      <a:pt x="1236640" y="1047677"/>
                      <a:pt x="1235332" y="1044405"/>
                    </a:cubicBezTo>
                    <a:cubicBezTo>
                      <a:pt x="1234024" y="1041133"/>
                      <a:pt x="1226830" y="1035244"/>
                      <a:pt x="1226830" y="1031318"/>
                    </a:cubicBezTo>
                    <a:cubicBezTo>
                      <a:pt x="1226830" y="1027391"/>
                      <a:pt x="1232062" y="1018884"/>
                      <a:pt x="1232062" y="1016267"/>
                    </a:cubicBezTo>
                    <a:cubicBezTo>
                      <a:pt x="1232062" y="1013649"/>
                      <a:pt x="1227485" y="1015612"/>
                      <a:pt x="1225523" y="1014958"/>
                    </a:cubicBezTo>
                    <a:cubicBezTo>
                      <a:pt x="1223561" y="1014958"/>
                      <a:pt x="1222253" y="1007105"/>
                      <a:pt x="1221599" y="1005142"/>
                    </a:cubicBezTo>
                    <a:cubicBezTo>
                      <a:pt x="1220291" y="1003179"/>
                      <a:pt x="1216367" y="1005142"/>
                      <a:pt x="1213751" y="1004488"/>
                    </a:cubicBezTo>
                    <a:cubicBezTo>
                      <a:pt x="1211136" y="1003179"/>
                      <a:pt x="1211789" y="988128"/>
                      <a:pt x="1211789" y="986819"/>
                    </a:cubicBezTo>
                    <a:cubicBezTo>
                      <a:pt x="1211789" y="985510"/>
                      <a:pt x="1203288" y="982893"/>
                      <a:pt x="1202634" y="980275"/>
                    </a:cubicBezTo>
                    <a:cubicBezTo>
                      <a:pt x="1201980" y="977658"/>
                      <a:pt x="1195440" y="972423"/>
                      <a:pt x="1193479" y="971114"/>
                    </a:cubicBezTo>
                    <a:cubicBezTo>
                      <a:pt x="1190863" y="969805"/>
                      <a:pt x="1188901" y="963916"/>
                      <a:pt x="1188901" y="964570"/>
                    </a:cubicBezTo>
                    <a:cubicBezTo>
                      <a:pt x="1188901" y="965224"/>
                      <a:pt x="1200018" y="968496"/>
                      <a:pt x="1200672" y="969151"/>
                    </a:cubicBezTo>
                    <a:cubicBezTo>
                      <a:pt x="1201980" y="969805"/>
                      <a:pt x="1205904" y="978966"/>
                      <a:pt x="1205904" y="980930"/>
                    </a:cubicBezTo>
                    <a:cubicBezTo>
                      <a:pt x="1205904" y="982893"/>
                      <a:pt x="1213097" y="982893"/>
                      <a:pt x="1214405" y="983547"/>
                    </a:cubicBezTo>
                    <a:cubicBezTo>
                      <a:pt x="1215713" y="983547"/>
                      <a:pt x="1215713" y="999907"/>
                      <a:pt x="1216367" y="1001870"/>
                    </a:cubicBezTo>
                    <a:cubicBezTo>
                      <a:pt x="1216367" y="1003833"/>
                      <a:pt x="1224215" y="996635"/>
                      <a:pt x="1226830" y="995326"/>
                    </a:cubicBezTo>
                    <a:cubicBezTo>
                      <a:pt x="1229446" y="994017"/>
                      <a:pt x="1234024" y="995326"/>
                      <a:pt x="1234678" y="998598"/>
                    </a:cubicBezTo>
                    <a:cubicBezTo>
                      <a:pt x="1235332" y="1001216"/>
                      <a:pt x="1241218" y="1012995"/>
                      <a:pt x="1240564" y="1017576"/>
                    </a:cubicBezTo>
                    <a:cubicBezTo>
                      <a:pt x="1239910" y="1021502"/>
                      <a:pt x="1238602" y="1033935"/>
                      <a:pt x="1237294" y="1035898"/>
                    </a:cubicBezTo>
                    <a:cubicBezTo>
                      <a:pt x="1236640" y="1037862"/>
                      <a:pt x="1256913" y="1060111"/>
                      <a:pt x="1258875" y="1061419"/>
                    </a:cubicBezTo>
                    <a:cubicBezTo>
                      <a:pt x="1261491" y="1062728"/>
                      <a:pt x="1264106" y="1059456"/>
                      <a:pt x="1266722" y="1059456"/>
                    </a:cubicBezTo>
                    <a:cubicBezTo>
                      <a:pt x="1269338" y="1059456"/>
                      <a:pt x="1272608" y="1065346"/>
                      <a:pt x="1274570" y="1066655"/>
                    </a:cubicBezTo>
                    <a:cubicBezTo>
                      <a:pt x="1276532" y="1067963"/>
                      <a:pt x="1283725" y="1056184"/>
                      <a:pt x="1285033" y="1055530"/>
                    </a:cubicBezTo>
                    <a:cubicBezTo>
                      <a:pt x="1286341" y="1055530"/>
                      <a:pt x="1297458" y="1058802"/>
                      <a:pt x="1300728" y="1058802"/>
                    </a:cubicBezTo>
                    <a:cubicBezTo>
                      <a:pt x="1303998" y="1058802"/>
                      <a:pt x="1324271" y="1035244"/>
                      <a:pt x="1328848" y="1033935"/>
                    </a:cubicBezTo>
                    <a:cubicBezTo>
                      <a:pt x="1332772" y="1032626"/>
                      <a:pt x="1310538" y="1058802"/>
                      <a:pt x="1309230" y="1060111"/>
                    </a:cubicBezTo>
                    <a:cubicBezTo>
                      <a:pt x="1307922" y="1061419"/>
                      <a:pt x="1310538" y="1068618"/>
                      <a:pt x="1311191" y="1071235"/>
                    </a:cubicBezTo>
                    <a:cubicBezTo>
                      <a:pt x="1311191" y="1073853"/>
                      <a:pt x="1305960" y="1077779"/>
                      <a:pt x="1302690" y="1078434"/>
                    </a:cubicBezTo>
                    <a:cubicBezTo>
                      <a:pt x="1299420" y="1079743"/>
                      <a:pt x="1290919" y="1076471"/>
                      <a:pt x="1288957" y="1076471"/>
                    </a:cubicBezTo>
                    <a:cubicBezTo>
                      <a:pt x="1286995" y="1076471"/>
                      <a:pt x="1285687" y="1078434"/>
                      <a:pt x="1284379" y="1079088"/>
                    </a:cubicBezTo>
                    <a:cubicBezTo>
                      <a:pt x="1283071" y="1079743"/>
                      <a:pt x="1278493" y="1077779"/>
                      <a:pt x="1275877" y="1077779"/>
                    </a:cubicBezTo>
                    <a:cubicBezTo>
                      <a:pt x="1273262" y="1077779"/>
                      <a:pt x="1270646" y="1079743"/>
                      <a:pt x="1268030" y="1081706"/>
                    </a:cubicBezTo>
                    <a:cubicBezTo>
                      <a:pt x="1264760" y="1083015"/>
                      <a:pt x="1261491" y="1083015"/>
                      <a:pt x="1258875" y="1083015"/>
                    </a:cubicBezTo>
                    <a:cubicBezTo>
                      <a:pt x="1256259" y="1083015"/>
                      <a:pt x="1249065" y="1086287"/>
                      <a:pt x="1246449" y="1086941"/>
                    </a:cubicBezTo>
                    <a:cubicBezTo>
                      <a:pt x="1242526" y="1088250"/>
                      <a:pt x="1232716" y="1086287"/>
                      <a:pt x="1230754" y="1085632"/>
                    </a:cubicBezTo>
                    <a:cubicBezTo>
                      <a:pt x="1228138" y="1084978"/>
                      <a:pt x="1219637" y="1090867"/>
                      <a:pt x="1217021" y="1091522"/>
                    </a:cubicBezTo>
                    <a:cubicBezTo>
                      <a:pt x="1214405" y="1092176"/>
                      <a:pt x="1205250" y="1091522"/>
                      <a:pt x="1201326" y="1091522"/>
                    </a:cubicBezTo>
                    <a:cubicBezTo>
                      <a:pt x="1197402" y="1091522"/>
                      <a:pt x="1224869" y="1105918"/>
                      <a:pt x="1227485" y="1107227"/>
                    </a:cubicBezTo>
                    <a:cubicBezTo>
                      <a:pt x="1230100" y="1108536"/>
                      <a:pt x="1227485" y="1098720"/>
                      <a:pt x="1229446" y="1096757"/>
                    </a:cubicBezTo>
                    <a:cubicBezTo>
                      <a:pt x="1230754" y="1095448"/>
                      <a:pt x="1235986" y="1093485"/>
                      <a:pt x="1238602" y="1094139"/>
                    </a:cubicBezTo>
                    <a:cubicBezTo>
                      <a:pt x="1241218" y="1094139"/>
                      <a:pt x="1254297" y="1096102"/>
                      <a:pt x="1256259" y="1096757"/>
                    </a:cubicBezTo>
                    <a:cubicBezTo>
                      <a:pt x="1258221" y="1097411"/>
                      <a:pt x="1264106" y="1091522"/>
                      <a:pt x="1266722" y="1092830"/>
                    </a:cubicBezTo>
                    <a:cubicBezTo>
                      <a:pt x="1269992" y="1093485"/>
                      <a:pt x="1275877" y="1100029"/>
                      <a:pt x="1275877" y="1101992"/>
                    </a:cubicBezTo>
                    <a:cubicBezTo>
                      <a:pt x="1275877" y="1103955"/>
                      <a:pt x="1271954" y="1105918"/>
                      <a:pt x="1271300" y="1107881"/>
                    </a:cubicBezTo>
                    <a:cubicBezTo>
                      <a:pt x="1269992" y="1109844"/>
                      <a:pt x="1266722" y="1114425"/>
                      <a:pt x="1263452" y="1115734"/>
                    </a:cubicBezTo>
                    <a:cubicBezTo>
                      <a:pt x="1260183" y="1117042"/>
                      <a:pt x="1262144" y="1120969"/>
                      <a:pt x="1262144" y="1121623"/>
                    </a:cubicBezTo>
                    <a:cubicBezTo>
                      <a:pt x="1262144" y="1122932"/>
                      <a:pt x="1263452" y="1121623"/>
                      <a:pt x="1266068" y="1122278"/>
                    </a:cubicBezTo>
                    <a:cubicBezTo>
                      <a:pt x="1268684" y="1122278"/>
                      <a:pt x="1273262" y="1125550"/>
                      <a:pt x="1275224" y="1126204"/>
                    </a:cubicBezTo>
                    <a:cubicBezTo>
                      <a:pt x="1277185" y="1126858"/>
                      <a:pt x="1283071" y="1126204"/>
                      <a:pt x="1285687" y="1125550"/>
                    </a:cubicBezTo>
                    <a:cubicBezTo>
                      <a:pt x="1288303" y="1125550"/>
                      <a:pt x="1293534" y="1130130"/>
                      <a:pt x="1297458" y="1131439"/>
                    </a:cubicBezTo>
                    <a:cubicBezTo>
                      <a:pt x="1300728" y="1132094"/>
                      <a:pt x="1308575" y="1128167"/>
                      <a:pt x="1309883" y="1128167"/>
                    </a:cubicBezTo>
                    <a:cubicBezTo>
                      <a:pt x="1311191" y="1128167"/>
                      <a:pt x="1315115" y="1138638"/>
                      <a:pt x="1316423" y="1139946"/>
                    </a:cubicBezTo>
                    <a:cubicBezTo>
                      <a:pt x="1317731" y="1141255"/>
                      <a:pt x="1343890" y="1139946"/>
                      <a:pt x="1343890" y="1139946"/>
                    </a:cubicBezTo>
                    <a:cubicBezTo>
                      <a:pt x="1356315" y="1137983"/>
                      <a:pt x="1372010" y="1131439"/>
                      <a:pt x="1380511" y="1129476"/>
                    </a:cubicBezTo>
                    <a:cubicBezTo>
                      <a:pt x="1389013" y="1127513"/>
                      <a:pt x="1406016" y="1119006"/>
                      <a:pt x="1408632" y="1114425"/>
                    </a:cubicBezTo>
                    <a:cubicBezTo>
                      <a:pt x="1411902" y="1109844"/>
                      <a:pt x="1413209" y="1093485"/>
                      <a:pt x="1420403" y="1097411"/>
                    </a:cubicBezTo>
                    <a:cubicBezTo>
                      <a:pt x="1424327" y="1099374"/>
                      <a:pt x="1434136" y="1117697"/>
                      <a:pt x="1441984" y="1118351"/>
                    </a:cubicBezTo>
                    <a:cubicBezTo>
                      <a:pt x="1449831" y="1118351"/>
                      <a:pt x="1456371" y="1120969"/>
                      <a:pt x="1458333" y="1114425"/>
                    </a:cubicBezTo>
                    <a:cubicBezTo>
                      <a:pt x="1460294" y="1108536"/>
                      <a:pt x="1458333" y="1086287"/>
                      <a:pt x="1466834" y="1088250"/>
                    </a:cubicBezTo>
                    <a:cubicBezTo>
                      <a:pt x="1475335" y="1090867"/>
                      <a:pt x="1474028" y="1114425"/>
                      <a:pt x="1479259" y="1117697"/>
                    </a:cubicBezTo>
                    <a:cubicBezTo>
                      <a:pt x="1484491" y="1120969"/>
                      <a:pt x="1507380" y="1122932"/>
                      <a:pt x="1504764" y="1128167"/>
                    </a:cubicBezTo>
                    <a:cubicBezTo>
                      <a:pt x="1502148" y="1133402"/>
                      <a:pt x="1466180" y="1149762"/>
                      <a:pt x="1462256" y="1155652"/>
                    </a:cubicBezTo>
                    <a:cubicBezTo>
                      <a:pt x="1457679" y="1161541"/>
                      <a:pt x="1429558" y="1199496"/>
                      <a:pt x="1421711" y="1206694"/>
                    </a:cubicBezTo>
                    <a:cubicBezTo>
                      <a:pt x="1413863" y="1213892"/>
                      <a:pt x="1391629" y="1240722"/>
                      <a:pt x="1386397" y="1247920"/>
                    </a:cubicBezTo>
                    <a:cubicBezTo>
                      <a:pt x="1381165" y="1255119"/>
                      <a:pt x="1382473" y="1280640"/>
                      <a:pt x="1396206" y="1278023"/>
                    </a:cubicBezTo>
                    <a:cubicBezTo>
                      <a:pt x="1409939" y="1275405"/>
                      <a:pt x="1414517" y="1257082"/>
                      <a:pt x="1424327" y="1255119"/>
                    </a:cubicBezTo>
                    <a:cubicBezTo>
                      <a:pt x="1434136" y="1253156"/>
                      <a:pt x="1443945" y="1241376"/>
                      <a:pt x="1449177" y="1235487"/>
                    </a:cubicBezTo>
                    <a:cubicBezTo>
                      <a:pt x="1454409" y="1229598"/>
                      <a:pt x="1463564" y="1219127"/>
                      <a:pt x="1466180" y="1226980"/>
                    </a:cubicBezTo>
                    <a:cubicBezTo>
                      <a:pt x="1469450" y="1234178"/>
                      <a:pt x="1443945" y="1256428"/>
                      <a:pt x="1449177" y="1264280"/>
                    </a:cubicBezTo>
                    <a:cubicBezTo>
                      <a:pt x="1454409" y="1271479"/>
                      <a:pt x="1475335" y="1281294"/>
                      <a:pt x="1484491" y="1278023"/>
                    </a:cubicBezTo>
                    <a:cubicBezTo>
                      <a:pt x="1493647" y="1274096"/>
                      <a:pt x="1491031" y="1262317"/>
                      <a:pt x="1504764" y="1262972"/>
                    </a:cubicBezTo>
                    <a:cubicBezTo>
                      <a:pt x="1518497" y="1262972"/>
                      <a:pt x="1532230" y="1273442"/>
                      <a:pt x="1537462" y="1287838"/>
                    </a:cubicBezTo>
                    <a:cubicBezTo>
                      <a:pt x="1543348" y="1302235"/>
                      <a:pt x="1542040" y="1318595"/>
                      <a:pt x="1542694" y="1327102"/>
                    </a:cubicBezTo>
                    <a:cubicBezTo>
                      <a:pt x="1542694" y="1335609"/>
                      <a:pt x="1548579" y="1351968"/>
                      <a:pt x="1548579" y="1355240"/>
                    </a:cubicBezTo>
                    <a:cubicBezTo>
                      <a:pt x="1548579" y="1358512"/>
                      <a:pt x="1531576" y="1371600"/>
                      <a:pt x="1539424" y="1373563"/>
                    </a:cubicBezTo>
                    <a:cubicBezTo>
                      <a:pt x="1547271" y="1376181"/>
                      <a:pt x="1556427" y="1367674"/>
                      <a:pt x="1561658" y="1373563"/>
                    </a:cubicBezTo>
                    <a:cubicBezTo>
                      <a:pt x="1566890" y="1378798"/>
                      <a:pt x="1577354" y="1388614"/>
                      <a:pt x="1592395" y="1389923"/>
                    </a:cubicBezTo>
                    <a:cubicBezTo>
                      <a:pt x="1608090" y="1391232"/>
                      <a:pt x="1629670" y="1383379"/>
                      <a:pt x="1630978" y="1374218"/>
                    </a:cubicBezTo>
                    <a:cubicBezTo>
                      <a:pt x="1632286" y="1365710"/>
                      <a:pt x="1660407" y="1314014"/>
                      <a:pt x="1664330" y="1305507"/>
                    </a:cubicBezTo>
                    <a:cubicBezTo>
                      <a:pt x="1668254" y="1297000"/>
                      <a:pt x="1679371" y="1280640"/>
                      <a:pt x="1689835" y="1276714"/>
                    </a:cubicBezTo>
                    <a:cubicBezTo>
                      <a:pt x="1700298" y="1272133"/>
                      <a:pt x="1727765" y="1263626"/>
                      <a:pt x="1730380" y="1259700"/>
                    </a:cubicBezTo>
                    <a:cubicBezTo>
                      <a:pt x="1733650" y="1255119"/>
                      <a:pt x="1745422" y="1228289"/>
                      <a:pt x="1751961" y="1219127"/>
                    </a:cubicBezTo>
                    <a:cubicBezTo>
                      <a:pt x="1758501" y="1209966"/>
                      <a:pt x="1765694" y="1183136"/>
                      <a:pt x="1778120" y="1183136"/>
                    </a:cubicBezTo>
                    <a:cubicBezTo>
                      <a:pt x="1790545" y="1183136"/>
                      <a:pt x="1802970" y="1196878"/>
                      <a:pt x="1814087" y="1194261"/>
                    </a:cubicBezTo>
                    <a:cubicBezTo>
                      <a:pt x="1825205" y="1191643"/>
                      <a:pt x="1831090" y="1181173"/>
                      <a:pt x="1838938" y="1179864"/>
                    </a:cubicBezTo>
                    <a:cubicBezTo>
                      <a:pt x="1846786" y="1178555"/>
                      <a:pt x="1855941" y="1177901"/>
                      <a:pt x="1865096" y="1170048"/>
                    </a:cubicBezTo>
                    <a:cubicBezTo>
                      <a:pt x="1873598" y="1162196"/>
                      <a:pt x="1884715" y="1153034"/>
                      <a:pt x="1879484" y="1148454"/>
                    </a:cubicBezTo>
                    <a:cubicBezTo>
                      <a:pt x="1874252" y="1143873"/>
                      <a:pt x="1867058" y="1126858"/>
                      <a:pt x="1869020" y="11196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ACBED2F1-127C-F765-6EC2-D0C1BD0815E3}"/>
                  </a:ext>
                </a:extLst>
              </p:cNvPr>
              <p:cNvSpPr/>
              <p:nvPr/>
            </p:nvSpPr>
            <p:spPr>
              <a:xfrm>
                <a:off x="4796671" y="4212055"/>
                <a:ext cx="95478" cy="20940"/>
              </a:xfrm>
              <a:custGeom>
                <a:avLst/>
                <a:gdLst>
                  <a:gd name="connsiteX0" fmla="*/ 27466 w 95478"/>
                  <a:gd name="connsiteY0" fmla="*/ 20941 h 20940"/>
                  <a:gd name="connsiteX1" fmla="*/ 15695 w 95478"/>
                  <a:gd name="connsiteY1" fmla="*/ 19632 h 20940"/>
                  <a:gd name="connsiteX2" fmla="*/ 0 w 95478"/>
                  <a:gd name="connsiteY2" fmla="*/ 1963 h 20940"/>
                  <a:gd name="connsiteX3" fmla="*/ 0 w 95478"/>
                  <a:gd name="connsiteY3" fmla="*/ 0 h 20940"/>
                  <a:gd name="connsiteX4" fmla="*/ 1962 w 95478"/>
                  <a:gd name="connsiteY4" fmla="*/ 0 h 20940"/>
                  <a:gd name="connsiteX5" fmla="*/ 15695 w 95478"/>
                  <a:gd name="connsiteY5" fmla="*/ 15706 h 20940"/>
                  <a:gd name="connsiteX6" fmla="*/ 40546 w 95478"/>
                  <a:gd name="connsiteY6" fmla="*/ 15706 h 20940"/>
                  <a:gd name="connsiteX7" fmla="*/ 45777 w 95478"/>
                  <a:gd name="connsiteY7" fmla="*/ 14397 h 20940"/>
                  <a:gd name="connsiteX8" fmla="*/ 66704 w 95478"/>
                  <a:gd name="connsiteY8" fmla="*/ 11779 h 20940"/>
                  <a:gd name="connsiteX9" fmla="*/ 79783 w 95478"/>
                  <a:gd name="connsiteY9" fmla="*/ 11779 h 20940"/>
                  <a:gd name="connsiteX10" fmla="*/ 94171 w 95478"/>
                  <a:gd name="connsiteY10" fmla="*/ 11779 h 20940"/>
                  <a:gd name="connsiteX11" fmla="*/ 95478 w 95478"/>
                  <a:gd name="connsiteY11" fmla="*/ 13742 h 20940"/>
                  <a:gd name="connsiteX12" fmla="*/ 93516 w 95478"/>
                  <a:gd name="connsiteY12" fmla="*/ 15051 h 20940"/>
                  <a:gd name="connsiteX13" fmla="*/ 80437 w 95478"/>
                  <a:gd name="connsiteY13" fmla="*/ 15051 h 20940"/>
                  <a:gd name="connsiteX14" fmla="*/ 66704 w 95478"/>
                  <a:gd name="connsiteY14" fmla="*/ 15051 h 20940"/>
                  <a:gd name="connsiteX15" fmla="*/ 46431 w 95478"/>
                  <a:gd name="connsiteY15" fmla="*/ 17669 h 20940"/>
                  <a:gd name="connsiteX16" fmla="*/ 41199 w 95478"/>
                  <a:gd name="connsiteY16" fmla="*/ 18977 h 20940"/>
                  <a:gd name="connsiteX17" fmla="*/ 26812 w 95478"/>
                  <a:gd name="connsiteY17" fmla="*/ 19632 h 2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5478" h="20940">
                    <a:moveTo>
                      <a:pt x="27466" y="20941"/>
                    </a:moveTo>
                    <a:cubicBezTo>
                      <a:pt x="22889" y="20941"/>
                      <a:pt x="17657" y="20941"/>
                      <a:pt x="15695" y="19632"/>
                    </a:cubicBezTo>
                    <a:cubicBezTo>
                      <a:pt x="10463" y="18323"/>
                      <a:pt x="2616" y="7199"/>
                      <a:pt x="0" y="1963"/>
                    </a:cubicBezTo>
                    <a:cubicBezTo>
                      <a:pt x="0" y="1309"/>
                      <a:pt x="0" y="0"/>
                      <a:pt x="0" y="0"/>
                    </a:cubicBezTo>
                    <a:cubicBezTo>
                      <a:pt x="654" y="0"/>
                      <a:pt x="1962" y="0"/>
                      <a:pt x="1962" y="0"/>
                    </a:cubicBezTo>
                    <a:cubicBezTo>
                      <a:pt x="5232" y="5890"/>
                      <a:pt x="12425" y="15051"/>
                      <a:pt x="15695" y="15706"/>
                    </a:cubicBezTo>
                    <a:cubicBezTo>
                      <a:pt x="19619" y="17014"/>
                      <a:pt x="33352" y="17014"/>
                      <a:pt x="40546" y="15706"/>
                    </a:cubicBezTo>
                    <a:cubicBezTo>
                      <a:pt x="41854" y="15706"/>
                      <a:pt x="43815" y="15706"/>
                      <a:pt x="45777" y="14397"/>
                    </a:cubicBezTo>
                    <a:cubicBezTo>
                      <a:pt x="52971" y="13088"/>
                      <a:pt x="62780" y="11125"/>
                      <a:pt x="66704" y="11779"/>
                    </a:cubicBezTo>
                    <a:cubicBezTo>
                      <a:pt x="68666" y="11779"/>
                      <a:pt x="74552" y="11779"/>
                      <a:pt x="79783" y="11779"/>
                    </a:cubicBezTo>
                    <a:cubicBezTo>
                      <a:pt x="87631" y="11779"/>
                      <a:pt x="92208" y="11779"/>
                      <a:pt x="94171" y="11779"/>
                    </a:cubicBezTo>
                    <a:cubicBezTo>
                      <a:pt x="94824" y="11779"/>
                      <a:pt x="95478" y="13088"/>
                      <a:pt x="95478" y="13742"/>
                    </a:cubicBezTo>
                    <a:cubicBezTo>
                      <a:pt x="95478" y="14397"/>
                      <a:pt x="94171" y="15051"/>
                      <a:pt x="93516" y="15051"/>
                    </a:cubicBezTo>
                    <a:cubicBezTo>
                      <a:pt x="92208" y="15051"/>
                      <a:pt x="85669" y="15051"/>
                      <a:pt x="80437" y="15051"/>
                    </a:cubicBezTo>
                    <a:cubicBezTo>
                      <a:pt x="74552" y="15051"/>
                      <a:pt x="69320" y="15051"/>
                      <a:pt x="66704" y="15051"/>
                    </a:cubicBezTo>
                    <a:cubicBezTo>
                      <a:pt x="62780" y="15051"/>
                      <a:pt x="53625" y="16360"/>
                      <a:pt x="46431" y="17669"/>
                    </a:cubicBezTo>
                    <a:cubicBezTo>
                      <a:pt x="44469" y="17669"/>
                      <a:pt x="42507" y="18323"/>
                      <a:pt x="41199" y="18977"/>
                    </a:cubicBezTo>
                    <a:cubicBezTo>
                      <a:pt x="37930" y="18977"/>
                      <a:pt x="32044" y="19632"/>
                      <a:pt x="26812" y="1963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3D0257B6-C39D-C52A-521F-FF28344C456B}"/>
                  </a:ext>
                </a:extLst>
              </p:cNvPr>
              <p:cNvSpPr/>
              <p:nvPr/>
            </p:nvSpPr>
            <p:spPr>
              <a:xfrm>
                <a:off x="4834901" y="4211283"/>
                <a:ext cx="9037" cy="5025"/>
              </a:xfrm>
              <a:custGeom>
                <a:avLst/>
                <a:gdLst>
                  <a:gd name="connsiteX0" fmla="*/ 1662 w 9037"/>
                  <a:gd name="connsiteY0" fmla="*/ 1427 h 5025"/>
                  <a:gd name="connsiteX1" fmla="*/ 8201 w 9037"/>
                  <a:gd name="connsiteY1" fmla="*/ 2736 h 5025"/>
                  <a:gd name="connsiteX2" fmla="*/ 1662 w 9037"/>
                  <a:gd name="connsiteY2" fmla="*/ 1427 h 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37" h="5025">
                    <a:moveTo>
                      <a:pt x="1662" y="1427"/>
                    </a:moveTo>
                    <a:cubicBezTo>
                      <a:pt x="4278" y="-1191"/>
                      <a:pt x="11471" y="118"/>
                      <a:pt x="8201" y="2736"/>
                    </a:cubicBezTo>
                    <a:cubicBezTo>
                      <a:pt x="4931" y="5353"/>
                      <a:pt x="-3570" y="6662"/>
                      <a:pt x="1662" y="142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913578E-C025-D90A-EA92-FC755A4A8AB1}"/>
                </a:ext>
              </a:extLst>
            </p:cNvPr>
            <p:cNvSpPr/>
            <p:nvPr/>
          </p:nvSpPr>
          <p:spPr>
            <a:xfrm>
              <a:off x="4142710" y="3986945"/>
              <a:ext cx="472813" cy="494718"/>
            </a:xfrm>
            <a:custGeom>
              <a:avLst/>
              <a:gdLst>
                <a:gd name="connsiteX0" fmla="*/ 166760 w 472813"/>
                <a:gd name="connsiteY0" fmla="*/ 28793 h 494718"/>
                <a:gd name="connsiteX1" fmla="*/ 159567 w 472813"/>
                <a:gd name="connsiteY1" fmla="*/ 28793 h 494718"/>
                <a:gd name="connsiteX2" fmla="*/ 156951 w 472813"/>
                <a:gd name="connsiteY2" fmla="*/ 26176 h 494718"/>
                <a:gd name="connsiteX3" fmla="*/ 152373 w 472813"/>
                <a:gd name="connsiteY3" fmla="*/ 28793 h 494718"/>
                <a:gd name="connsiteX4" fmla="*/ 146487 w 472813"/>
                <a:gd name="connsiteY4" fmla="*/ 27484 h 494718"/>
                <a:gd name="connsiteX5" fmla="*/ 142563 w 472813"/>
                <a:gd name="connsiteY5" fmla="*/ 17669 h 494718"/>
                <a:gd name="connsiteX6" fmla="*/ 142563 w 472813"/>
                <a:gd name="connsiteY6" fmla="*/ 15051 h 494718"/>
                <a:gd name="connsiteX7" fmla="*/ 135370 w 472813"/>
                <a:gd name="connsiteY7" fmla="*/ 15051 h 494718"/>
                <a:gd name="connsiteX8" fmla="*/ 127522 w 472813"/>
                <a:gd name="connsiteY8" fmla="*/ 15051 h 494718"/>
                <a:gd name="connsiteX9" fmla="*/ 113789 w 472813"/>
                <a:gd name="connsiteY9" fmla="*/ 5235 h 494718"/>
                <a:gd name="connsiteX10" fmla="*/ 109212 w 472813"/>
                <a:gd name="connsiteY10" fmla="*/ 5235 h 494718"/>
                <a:gd name="connsiteX11" fmla="*/ 100056 w 472813"/>
                <a:gd name="connsiteY11" fmla="*/ 0 h 494718"/>
                <a:gd name="connsiteX12" fmla="*/ 98094 w 472813"/>
                <a:gd name="connsiteY12" fmla="*/ 1309 h 494718"/>
                <a:gd name="connsiteX13" fmla="*/ 93516 w 472813"/>
                <a:gd name="connsiteY13" fmla="*/ 4581 h 494718"/>
                <a:gd name="connsiteX14" fmla="*/ 81091 w 472813"/>
                <a:gd name="connsiteY14" fmla="*/ 654 h 494718"/>
                <a:gd name="connsiteX15" fmla="*/ 71936 w 472813"/>
                <a:gd name="connsiteY15" fmla="*/ 10470 h 494718"/>
                <a:gd name="connsiteX16" fmla="*/ 66704 w 472813"/>
                <a:gd name="connsiteY16" fmla="*/ 15705 h 494718"/>
                <a:gd name="connsiteX17" fmla="*/ 56895 w 472813"/>
                <a:gd name="connsiteY17" fmla="*/ 15705 h 494718"/>
                <a:gd name="connsiteX18" fmla="*/ 55587 w 472813"/>
                <a:gd name="connsiteY18" fmla="*/ 18977 h 494718"/>
                <a:gd name="connsiteX19" fmla="*/ 47085 w 472813"/>
                <a:gd name="connsiteY19" fmla="*/ 31411 h 494718"/>
                <a:gd name="connsiteX20" fmla="*/ 24197 w 472813"/>
                <a:gd name="connsiteY20" fmla="*/ 29448 h 494718"/>
                <a:gd name="connsiteX21" fmla="*/ 24197 w 472813"/>
                <a:gd name="connsiteY21" fmla="*/ 30102 h 494718"/>
                <a:gd name="connsiteX22" fmla="*/ 22235 w 472813"/>
                <a:gd name="connsiteY22" fmla="*/ 35991 h 494718"/>
                <a:gd name="connsiteX23" fmla="*/ 0 w 472813"/>
                <a:gd name="connsiteY23" fmla="*/ 35991 h 494718"/>
                <a:gd name="connsiteX24" fmla="*/ 0 w 472813"/>
                <a:gd name="connsiteY24" fmla="*/ 35991 h 494718"/>
                <a:gd name="connsiteX25" fmla="*/ 654 w 472813"/>
                <a:gd name="connsiteY25" fmla="*/ 37955 h 494718"/>
                <a:gd name="connsiteX26" fmla="*/ 3270 w 472813"/>
                <a:gd name="connsiteY26" fmla="*/ 48425 h 494718"/>
                <a:gd name="connsiteX27" fmla="*/ 3270 w 472813"/>
                <a:gd name="connsiteY27" fmla="*/ 51697 h 494718"/>
                <a:gd name="connsiteX28" fmla="*/ 5886 w 472813"/>
                <a:gd name="connsiteY28" fmla="*/ 52351 h 494718"/>
                <a:gd name="connsiteX29" fmla="*/ 11771 w 472813"/>
                <a:gd name="connsiteY29" fmla="*/ 56932 h 494718"/>
                <a:gd name="connsiteX30" fmla="*/ 14387 w 472813"/>
                <a:gd name="connsiteY30" fmla="*/ 59549 h 494718"/>
                <a:gd name="connsiteX31" fmla="*/ 14387 w 472813"/>
                <a:gd name="connsiteY31" fmla="*/ 59549 h 494718"/>
                <a:gd name="connsiteX32" fmla="*/ 24850 w 472813"/>
                <a:gd name="connsiteY32" fmla="*/ 60204 h 494718"/>
                <a:gd name="connsiteX33" fmla="*/ 27466 w 472813"/>
                <a:gd name="connsiteY33" fmla="*/ 61512 h 494718"/>
                <a:gd name="connsiteX34" fmla="*/ 38584 w 472813"/>
                <a:gd name="connsiteY34" fmla="*/ 70674 h 494718"/>
                <a:gd name="connsiteX35" fmla="*/ 39891 w 472813"/>
                <a:gd name="connsiteY35" fmla="*/ 75909 h 494718"/>
                <a:gd name="connsiteX36" fmla="*/ 41854 w 472813"/>
                <a:gd name="connsiteY36" fmla="*/ 79836 h 494718"/>
                <a:gd name="connsiteX37" fmla="*/ 49047 w 472813"/>
                <a:gd name="connsiteY37" fmla="*/ 83762 h 494718"/>
                <a:gd name="connsiteX38" fmla="*/ 60164 w 472813"/>
                <a:gd name="connsiteY38" fmla="*/ 92269 h 494718"/>
                <a:gd name="connsiteX39" fmla="*/ 62126 w 472813"/>
                <a:gd name="connsiteY39" fmla="*/ 98813 h 494718"/>
                <a:gd name="connsiteX40" fmla="*/ 62126 w 472813"/>
                <a:gd name="connsiteY40" fmla="*/ 100121 h 494718"/>
                <a:gd name="connsiteX41" fmla="*/ 71282 w 472813"/>
                <a:gd name="connsiteY41" fmla="*/ 106665 h 494718"/>
                <a:gd name="connsiteX42" fmla="*/ 73244 w 472813"/>
                <a:gd name="connsiteY42" fmla="*/ 112555 h 494718"/>
                <a:gd name="connsiteX43" fmla="*/ 75205 w 472813"/>
                <a:gd name="connsiteY43" fmla="*/ 118444 h 494718"/>
                <a:gd name="connsiteX44" fmla="*/ 79783 w 472813"/>
                <a:gd name="connsiteY44" fmla="*/ 121716 h 494718"/>
                <a:gd name="connsiteX45" fmla="*/ 88939 w 472813"/>
                <a:gd name="connsiteY45" fmla="*/ 134150 h 494718"/>
                <a:gd name="connsiteX46" fmla="*/ 86977 w 472813"/>
                <a:gd name="connsiteY46" fmla="*/ 138731 h 494718"/>
                <a:gd name="connsiteX47" fmla="*/ 101364 w 472813"/>
                <a:gd name="connsiteY47" fmla="*/ 147892 h 494718"/>
                <a:gd name="connsiteX48" fmla="*/ 109212 w 472813"/>
                <a:gd name="connsiteY48" fmla="*/ 153127 h 494718"/>
                <a:gd name="connsiteX49" fmla="*/ 115097 w 472813"/>
                <a:gd name="connsiteY49" fmla="*/ 160325 h 494718"/>
                <a:gd name="connsiteX50" fmla="*/ 119021 w 472813"/>
                <a:gd name="connsiteY50" fmla="*/ 166215 h 494718"/>
                <a:gd name="connsiteX51" fmla="*/ 120983 w 472813"/>
                <a:gd name="connsiteY51" fmla="*/ 166215 h 494718"/>
                <a:gd name="connsiteX52" fmla="*/ 134716 w 472813"/>
                <a:gd name="connsiteY52" fmla="*/ 170795 h 494718"/>
                <a:gd name="connsiteX53" fmla="*/ 136678 w 472813"/>
                <a:gd name="connsiteY53" fmla="*/ 178648 h 494718"/>
                <a:gd name="connsiteX54" fmla="*/ 141255 w 472813"/>
                <a:gd name="connsiteY54" fmla="*/ 190427 h 494718"/>
                <a:gd name="connsiteX55" fmla="*/ 149103 w 472813"/>
                <a:gd name="connsiteY55" fmla="*/ 193045 h 494718"/>
                <a:gd name="connsiteX56" fmla="*/ 160220 w 472813"/>
                <a:gd name="connsiteY56" fmla="*/ 196971 h 494718"/>
                <a:gd name="connsiteX57" fmla="*/ 168068 w 472813"/>
                <a:gd name="connsiteY57" fmla="*/ 206787 h 494718"/>
                <a:gd name="connsiteX58" fmla="*/ 176569 w 472813"/>
                <a:gd name="connsiteY58" fmla="*/ 217257 h 494718"/>
                <a:gd name="connsiteX59" fmla="*/ 179839 w 472813"/>
                <a:gd name="connsiteY59" fmla="*/ 219220 h 494718"/>
                <a:gd name="connsiteX60" fmla="*/ 195534 w 472813"/>
                <a:gd name="connsiteY60" fmla="*/ 229690 h 494718"/>
                <a:gd name="connsiteX61" fmla="*/ 197496 w 472813"/>
                <a:gd name="connsiteY61" fmla="*/ 229690 h 494718"/>
                <a:gd name="connsiteX62" fmla="*/ 213845 w 472813"/>
                <a:gd name="connsiteY62" fmla="*/ 234926 h 494718"/>
                <a:gd name="connsiteX63" fmla="*/ 223655 w 472813"/>
                <a:gd name="connsiteY63" fmla="*/ 252594 h 494718"/>
                <a:gd name="connsiteX64" fmla="*/ 232810 w 472813"/>
                <a:gd name="connsiteY64" fmla="*/ 268954 h 494718"/>
                <a:gd name="connsiteX65" fmla="*/ 237388 w 472813"/>
                <a:gd name="connsiteY65" fmla="*/ 274189 h 494718"/>
                <a:gd name="connsiteX66" fmla="*/ 254391 w 472813"/>
                <a:gd name="connsiteY66" fmla="*/ 295129 h 494718"/>
                <a:gd name="connsiteX67" fmla="*/ 257661 w 472813"/>
                <a:gd name="connsiteY67" fmla="*/ 317379 h 494718"/>
                <a:gd name="connsiteX68" fmla="*/ 258968 w 472813"/>
                <a:gd name="connsiteY68" fmla="*/ 330467 h 494718"/>
                <a:gd name="connsiteX69" fmla="*/ 266162 w 472813"/>
                <a:gd name="connsiteY69" fmla="*/ 358605 h 494718"/>
                <a:gd name="connsiteX70" fmla="*/ 260931 w 472813"/>
                <a:gd name="connsiteY70" fmla="*/ 367767 h 494718"/>
                <a:gd name="connsiteX71" fmla="*/ 257661 w 472813"/>
                <a:gd name="connsiteY71" fmla="*/ 371693 h 494718"/>
                <a:gd name="connsiteX72" fmla="*/ 258968 w 472813"/>
                <a:gd name="connsiteY72" fmla="*/ 373002 h 494718"/>
                <a:gd name="connsiteX73" fmla="*/ 265508 w 472813"/>
                <a:gd name="connsiteY73" fmla="*/ 381509 h 494718"/>
                <a:gd name="connsiteX74" fmla="*/ 265508 w 472813"/>
                <a:gd name="connsiteY74" fmla="*/ 393288 h 494718"/>
                <a:gd name="connsiteX75" fmla="*/ 265508 w 472813"/>
                <a:gd name="connsiteY75" fmla="*/ 410302 h 494718"/>
                <a:gd name="connsiteX76" fmla="*/ 270740 w 472813"/>
                <a:gd name="connsiteY76" fmla="*/ 418809 h 494718"/>
                <a:gd name="connsiteX77" fmla="*/ 277280 w 472813"/>
                <a:gd name="connsiteY77" fmla="*/ 431242 h 494718"/>
                <a:gd name="connsiteX78" fmla="*/ 277280 w 472813"/>
                <a:gd name="connsiteY78" fmla="*/ 439095 h 494718"/>
                <a:gd name="connsiteX79" fmla="*/ 277280 w 472813"/>
                <a:gd name="connsiteY79" fmla="*/ 440404 h 494718"/>
                <a:gd name="connsiteX80" fmla="*/ 277280 w 472813"/>
                <a:gd name="connsiteY80" fmla="*/ 441058 h 494718"/>
                <a:gd name="connsiteX81" fmla="*/ 281857 w 472813"/>
                <a:gd name="connsiteY81" fmla="*/ 447602 h 494718"/>
                <a:gd name="connsiteX82" fmla="*/ 291013 w 472813"/>
                <a:gd name="connsiteY82" fmla="*/ 461344 h 494718"/>
                <a:gd name="connsiteX83" fmla="*/ 291013 w 472813"/>
                <a:gd name="connsiteY83" fmla="*/ 482939 h 494718"/>
                <a:gd name="connsiteX84" fmla="*/ 288397 w 472813"/>
                <a:gd name="connsiteY84" fmla="*/ 484902 h 494718"/>
                <a:gd name="connsiteX85" fmla="*/ 294282 w 472813"/>
                <a:gd name="connsiteY85" fmla="*/ 489483 h 494718"/>
                <a:gd name="connsiteX86" fmla="*/ 295590 w 472813"/>
                <a:gd name="connsiteY86" fmla="*/ 491446 h 494718"/>
                <a:gd name="connsiteX87" fmla="*/ 297552 w 472813"/>
                <a:gd name="connsiteY87" fmla="*/ 494718 h 494718"/>
                <a:gd name="connsiteX88" fmla="*/ 308670 w 472813"/>
                <a:gd name="connsiteY88" fmla="*/ 484248 h 494718"/>
                <a:gd name="connsiteX89" fmla="*/ 326327 w 472813"/>
                <a:gd name="connsiteY89" fmla="*/ 482939 h 494718"/>
                <a:gd name="connsiteX90" fmla="*/ 329596 w 472813"/>
                <a:gd name="connsiteY90" fmla="*/ 482939 h 494718"/>
                <a:gd name="connsiteX91" fmla="*/ 328288 w 472813"/>
                <a:gd name="connsiteY91" fmla="*/ 480322 h 494718"/>
                <a:gd name="connsiteX92" fmla="*/ 330250 w 472813"/>
                <a:gd name="connsiteY92" fmla="*/ 471160 h 494718"/>
                <a:gd name="connsiteX93" fmla="*/ 327634 w 472813"/>
                <a:gd name="connsiteY93" fmla="*/ 468543 h 494718"/>
                <a:gd name="connsiteX94" fmla="*/ 321095 w 472813"/>
                <a:gd name="connsiteY94" fmla="*/ 460690 h 494718"/>
                <a:gd name="connsiteX95" fmla="*/ 328942 w 472813"/>
                <a:gd name="connsiteY95" fmla="*/ 444985 h 494718"/>
                <a:gd name="connsiteX96" fmla="*/ 328942 w 472813"/>
                <a:gd name="connsiteY96" fmla="*/ 443676 h 494718"/>
                <a:gd name="connsiteX97" fmla="*/ 328942 w 472813"/>
                <a:gd name="connsiteY97" fmla="*/ 441713 h 494718"/>
                <a:gd name="connsiteX98" fmla="*/ 339406 w 472813"/>
                <a:gd name="connsiteY98" fmla="*/ 431897 h 494718"/>
                <a:gd name="connsiteX99" fmla="*/ 339406 w 472813"/>
                <a:gd name="connsiteY99" fmla="*/ 431897 h 494718"/>
                <a:gd name="connsiteX100" fmla="*/ 338752 w 472813"/>
                <a:gd name="connsiteY100" fmla="*/ 428625 h 494718"/>
                <a:gd name="connsiteX101" fmla="*/ 345945 w 472813"/>
                <a:gd name="connsiteY101" fmla="*/ 417500 h 494718"/>
                <a:gd name="connsiteX102" fmla="*/ 341368 w 472813"/>
                <a:gd name="connsiteY102" fmla="*/ 409648 h 494718"/>
                <a:gd name="connsiteX103" fmla="*/ 338752 w 472813"/>
                <a:gd name="connsiteY103" fmla="*/ 405721 h 494718"/>
                <a:gd name="connsiteX104" fmla="*/ 355755 w 472813"/>
                <a:gd name="connsiteY104" fmla="*/ 386744 h 494718"/>
                <a:gd name="connsiteX105" fmla="*/ 364910 w 472813"/>
                <a:gd name="connsiteY105" fmla="*/ 381509 h 494718"/>
                <a:gd name="connsiteX106" fmla="*/ 362294 w 472813"/>
                <a:gd name="connsiteY106" fmla="*/ 376928 h 494718"/>
                <a:gd name="connsiteX107" fmla="*/ 358370 w 472813"/>
                <a:gd name="connsiteY107" fmla="*/ 370384 h 494718"/>
                <a:gd name="connsiteX108" fmla="*/ 362294 w 472813"/>
                <a:gd name="connsiteY108" fmla="*/ 353370 h 494718"/>
                <a:gd name="connsiteX109" fmla="*/ 362948 w 472813"/>
                <a:gd name="connsiteY109" fmla="*/ 352061 h 494718"/>
                <a:gd name="connsiteX110" fmla="*/ 359678 w 472813"/>
                <a:gd name="connsiteY110" fmla="*/ 350098 h 494718"/>
                <a:gd name="connsiteX111" fmla="*/ 350523 w 472813"/>
                <a:gd name="connsiteY111" fmla="*/ 343554 h 494718"/>
                <a:gd name="connsiteX112" fmla="*/ 347907 w 472813"/>
                <a:gd name="connsiteY112" fmla="*/ 330467 h 494718"/>
                <a:gd name="connsiteX113" fmla="*/ 347907 w 472813"/>
                <a:gd name="connsiteY113" fmla="*/ 327849 h 494718"/>
                <a:gd name="connsiteX114" fmla="*/ 345291 w 472813"/>
                <a:gd name="connsiteY114" fmla="*/ 324577 h 494718"/>
                <a:gd name="connsiteX115" fmla="*/ 338098 w 472813"/>
                <a:gd name="connsiteY115" fmla="*/ 312798 h 494718"/>
                <a:gd name="connsiteX116" fmla="*/ 368180 w 472813"/>
                <a:gd name="connsiteY116" fmla="*/ 275498 h 494718"/>
                <a:gd name="connsiteX117" fmla="*/ 370796 w 472813"/>
                <a:gd name="connsiteY117" fmla="*/ 274189 h 494718"/>
                <a:gd name="connsiteX118" fmla="*/ 374066 w 472813"/>
                <a:gd name="connsiteY118" fmla="*/ 275498 h 494718"/>
                <a:gd name="connsiteX119" fmla="*/ 383875 w 472813"/>
                <a:gd name="connsiteY119" fmla="*/ 294475 h 494718"/>
                <a:gd name="connsiteX120" fmla="*/ 384529 w 472813"/>
                <a:gd name="connsiteY120" fmla="*/ 285968 h 494718"/>
                <a:gd name="connsiteX121" fmla="*/ 390415 w 472813"/>
                <a:gd name="connsiteY121" fmla="*/ 281387 h 494718"/>
                <a:gd name="connsiteX122" fmla="*/ 396954 w 472813"/>
                <a:gd name="connsiteY122" fmla="*/ 284005 h 494718"/>
                <a:gd name="connsiteX123" fmla="*/ 409379 w 472813"/>
                <a:gd name="connsiteY123" fmla="*/ 274844 h 494718"/>
                <a:gd name="connsiteX124" fmla="*/ 418535 w 472813"/>
                <a:gd name="connsiteY124" fmla="*/ 285314 h 494718"/>
                <a:gd name="connsiteX125" fmla="*/ 421805 w 472813"/>
                <a:gd name="connsiteY125" fmla="*/ 285314 h 494718"/>
                <a:gd name="connsiteX126" fmla="*/ 423113 w 472813"/>
                <a:gd name="connsiteY126" fmla="*/ 285314 h 494718"/>
                <a:gd name="connsiteX127" fmla="*/ 427036 w 472813"/>
                <a:gd name="connsiteY127" fmla="*/ 285314 h 494718"/>
                <a:gd name="connsiteX128" fmla="*/ 428344 w 472813"/>
                <a:gd name="connsiteY128" fmla="*/ 281387 h 494718"/>
                <a:gd name="connsiteX129" fmla="*/ 433576 w 472813"/>
                <a:gd name="connsiteY129" fmla="*/ 278770 h 494718"/>
                <a:gd name="connsiteX130" fmla="*/ 433576 w 472813"/>
                <a:gd name="connsiteY130" fmla="*/ 276807 h 494718"/>
                <a:gd name="connsiteX131" fmla="*/ 433576 w 472813"/>
                <a:gd name="connsiteY131" fmla="*/ 272226 h 494718"/>
                <a:gd name="connsiteX132" fmla="*/ 436846 w 472813"/>
                <a:gd name="connsiteY132" fmla="*/ 269608 h 494718"/>
                <a:gd name="connsiteX133" fmla="*/ 454503 w 472813"/>
                <a:gd name="connsiteY133" fmla="*/ 276807 h 494718"/>
                <a:gd name="connsiteX134" fmla="*/ 456465 w 472813"/>
                <a:gd name="connsiteY134" fmla="*/ 278115 h 494718"/>
                <a:gd name="connsiteX135" fmla="*/ 461696 w 472813"/>
                <a:gd name="connsiteY135" fmla="*/ 284005 h 494718"/>
                <a:gd name="connsiteX136" fmla="*/ 466928 w 472813"/>
                <a:gd name="connsiteY136" fmla="*/ 276807 h 494718"/>
                <a:gd name="connsiteX137" fmla="*/ 472814 w 472813"/>
                <a:gd name="connsiteY137" fmla="*/ 274844 h 494718"/>
                <a:gd name="connsiteX138" fmla="*/ 468236 w 472813"/>
                <a:gd name="connsiteY138" fmla="*/ 269608 h 494718"/>
                <a:gd name="connsiteX139" fmla="*/ 462350 w 472813"/>
                <a:gd name="connsiteY139" fmla="*/ 270263 h 494718"/>
                <a:gd name="connsiteX140" fmla="*/ 449925 w 472813"/>
                <a:gd name="connsiteY140" fmla="*/ 255866 h 494718"/>
                <a:gd name="connsiteX141" fmla="*/ 455157 w 472813"/>
                <a:gd name="connsiteY141" fmla="*/ 245396 h 494718"/>
                <a:gd name="connsiteX142" fmla="*/ 453195 w 472813"/>
                <a:gd name="connsiteY142" fmla="*/ 243433 h 494718"/>
                <a:gd name="connsiteX143" fmla="*/ 450579 w 472813"/>
                <a:gd name="connsiteY143" fmla="*/ 231654 h 494718"/>
                <a:gd name="connsiteX144" fmla="*/ 450579 w 472813"/>
                <a:gd name="connsiteY144" fmla="*/ 227073 h 494718"/>
                <a:gd name="connsiteX145" fmla="*/ 445347 w 472813"/>
                <a:gd name="connsiteY145" fmla="*/ 213985 h 494718"/>
                <a:gd name="connsiteX146" fmla="*/ 442077 w 472813"/>
                <a:gd name="connsiteY146" fmla="*/ 213985 h 494718"/>
                <a:gd name="connsiteX147" fmla="*/ 431614 w 472813"/>
                <a:gd name="connsiteY147" fmla="*/ 207441 h 494718"/>
                <a:gd name="connsiteX148" fmla="*/ 431614 w 472813"/>
                <a:gd name="connsiteY148" fmla="*/ 207441 h 494718"/>
                <a:gd name="connsiteX149" fmla="*/ 425075 w 472813"/>
                <a:gd name="connsiteY149" fmla="*/ 210713 h 494718"/>
                <a:gd name="connsiteX150" fmla="*/ 413303 w 472813"/>
                <a:gd name="connsiteY150" fmla="*/ 204824 h 494718"/>
                <a:gd name="connsiteX151" fmla="*/ 412649 w 472813"/>
                <a:gd name="connsiteY151" fmla="*/ 203515 h 494718"/>
                <a:gd name="connsiteX152" fmla="*/ 411342 w 472813"/>
                <a:gd name="connsiteY152" fmla="*/ 203515 h 494718"/>
                <a:gd name="connsiteX153" fmla="*/ 400878 w 472813"/>
                <a:gd name="connsiteY153" fmla="*/ 202206 h 494718"/>
                <a:gd name="connsiteX154" fmla="*/ 398916 w 472813"/>
                <a:gd name="connsiteY154" fmla="*/ 202206 h 494718"/>
                <a:gd name="connsiteX155" fmla="*/ 389107 w 472813"/>
                <a:gd name="connsiteY155" fmla="*/ 196971 h 494718"/>
                <a:gd name="connsiteX156" fmla="*/ 388453 w 472813"/>
                <a:gd name="connsiteY156" fmla="*/ 182574 h 494718"/>
                <a:gd name="connsiteX157" fmla="*/ 388453 w 472813"/>
                <a:gd name="connsiteY157" fmla="*/ 179302 h 494718"/>
                <a:gd name="connsiteX158" fmla="*/ 381259 w 472813"/>
                <a:gd name="connsiteY158" fmla="*/ 179302 h 494718"/>
                <a:gd name="connsiteX159" fmla="*/ 374719 w 472813"/>
                <a:gd name="connsiteY159" fmla="*/ 174067 h 494718"/>
                <a:gd name="connsiteX160" fmla="*/ 377335 w 472813"/>
                <a:gd name="connsiteY160" fmla="*/ 158362 h 494718"/>
                <a:gd name="connsiteX161" fmla="*/ 374066 w 472813"/>
                <a:gd name="connsiteY161" fmla="*/ 151818 h 494718"/>
                <a:gd name="connsiteX162" fmla="*/ 372758 w 472813"/>
                <a:gd name="connsiteY162" fmla="*/ 149201 h 494718"/>
                <a:gd name="connsiteX163" fmla="*/ 370796 w 472813"/>
                <a:gd name="connsiteY163" fmla="*/ 143311 h 494718"/>
                <a:gd name="connsiteX164" fmla="*/ 369488 w 472813"/>
                <a:gd name="connsiteY164" fmla="*/ 138731 h 494718"/>
                <a:gd name="connsiteX165" fmla="*/ 360332 w 472813"/>
                <a:gd name="connsiteY165" fmla="*/ 148546 h 494718"/>
                <a:gd name="connsiteX166" fmla="*/ 344637 w 472813"/>
                <a:gd name="connsiteY166" fmla="*/ 136113 h 494718"/>
                <a:gd name="connsiteX167" fmla="*/ 343329 w 472813"/>
                <a:gd name="connsiteY167" fmla="*/ 132841 h 494718"/>
                <a:gd name="connsiteX168" fmla="*/ 334174 w 472813"/>
                <a:gd name="connsiteY168" fmla="*/ 126951 h 494718"/>
                <a:gd name="connsiteX169" fmla="*/ 325019 w 472813"/>
                <a:gd name="connsiteY169" fmla="*/ 129569 h 494718"/>
                <a:gd name="connsiteX170" fmla="*/ 306708 w 472813"/>
                <a:gd name="connsiteY170" fmla="*/ 107320 h 494718"/>
                <a:gd name="connsiteX171" fmla="*/ 309978 w 472813"/>
                <a:gd name="connsiteY171" fmla="*/ 90306 h 494718"/>
                <a:gd name="connsiteX172" fmla="*/ 311939 w 472813"/>
                <a:gd name="connsiteY172" fmla="*/ 87034 h 494718"/>
                <a:gd name="connsiteX173" fmla="*/ 308670 w 472813"/>
                <a:gd name="connsiteY173" fmla="*/ 80490 h 494718"/>
                <a:gd name="connsiteX174" fmla="*/ 306054 w 472813"/>
                <a:gd name="connsiteY174" fmla="*/ 74600 h 494718"/>
                <a:gd name="connsiteX175" fmla="*/ 306054 w 472813"/>
                <a:gd name="connsiteY175" fmla="*/ 66093 h 494718"/>
                <a:gd name="connsiteX176" fmla="*/ 300822 w 472813"/>
                <a:gd name="connsiteY176" fmla="*/ 64130 h 494718"/>
                <a:gd name="connsiteX177" fmla="*/ 300822 w 472813"/>
                <a:gd name="connsiteY177" fmla="*/ 47770 h 494718"/>
                <a:gd name="connsiteX178" fmla="*/ 296244 w 472813"/>
                <a:gd name="connsiteY178" fmla="*/ 44498 h 494718"/>
                <a:gd name="connsiteX179" fmla="*/ 293629 w 472813"/>
                <a:gd name="connsiteY179" fmla="*/ 41226 h 494718"/>
                <a:gd name="connsiteX180" fmla="*/ 289705 w 472813"/>
                <a:gd name="connsiteY180" fmla="*/ 35337 h 494718"/>
                <a:gd name="connsiteX181" fmla="*/ 289705 w 472813"/>
                <a:gd name="connsiteY181" fmla="*/ 36646 h 494718"/>
                <a:gd name="connsiteX182" fmla="*/ 285127 w 472813"/>
                <a:gd name="connsiteY182" fmla="*/ 44498 h 494718"/>
                <a:gd name="connsiteX183" fmla="*/ 276625 w 472813"/>
                <a:gd name="connsiteY183" fmla="*/ 47770 h 494718"/>
                <a:gd name="connsiteX184" fmla="*/ 276625 w 472813"/>
                <a:gd name="connsiteY184" fmla="*/ 47770 h 494718"/>
                <a:gd name="connsiteX185" fmla="*/ 253083 w 472813"/>
                <a:gd name="connsiteY185" fmla="*/ 36646 h 494718"/>
                <a:gd name="connsiteX186" fmla="*/ 245889 w 472813"/>
                <a:gd name="connsiteY186" fmla="*/ 24212 h 494718"/>
                <a:gd name="connsiteX187" fmla="*/ 243274 w 472813"/>
                <a:gd name="connsiteY187" fmla="*/ 19632 h 494718"/>
                <a:gd name="connsiteX188" fmla="*/ 219077 w 472813"/>
                <a:gd name="connsiteY188" fmla="*/ 20286 h 494718"/>
                <a:gd name="connsiteX189" fmla="*/ 215153 w 472813"/>
                <a:gd name="connsiteY189" fmla="*/ 30756 h 494718"/>
                <a:gd name="connsiteX190" fmla="*/ 213845 w 472813"/>
                <a:gd name="connsiteY190" fmla="*/ 35991 h 494718"/>
                <a:gd name="connsiteX191" fmla="*/ 206651 w 472813"/>
                <a:gd name="connsiteY191" fmla="*/ 41226 h 494718"/>
                <a:gd name="connsiteX192" fmla="*/ 206651 w 472813"/>
                <a:gd name="connsiteY192" fmla="*/ 41226 h 494718"/>
                <a:gd name="connsiteX193" fmla="*/ 196842 w 472813"/>
                <a:gd name="connsiteY193" fmla="*/ 30102 h 494718"/>
                <a:gd name="connsiteX194" fmla="*/ 196842 w 472813"/>
                <a:gd name="connsiteY194" fmla="*/ 29448 h 494718"/>
                <a:gd name="connsiteX195" fmla="*/ 189649 w 472813"/>
                <a:gd name="connsiteY195" fmla="*/ 34683 h 494718"/>
                <a:gd name="connsiteX196" fmla="*/ 181801 w 472813"/>
                <a:gd name="connsiteY196" fmla="*/ 33374 h 494718"/>
                <a:gd name="connsiteX197" fmla="*/ 180493 w 472813"/>
                <a:gd name="connsiteY197" fmla="*/ 19632 h 494718"/>
                <a:gd name="connsiteX198" fmla="*/ 172646 w 472813"/>
                <a:gd name="connsiteY198" fmla="*/ 25521 h 4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472813" h="494718">
                  <a:moveTo>
                    <a:pt x="166760" y="28793"/>
                  </a:moveTo>
                  <a:cubicBezTo>
                    <a:pt x="163490" y="30102"/>
                    <a:pt x="160874" y="28793"/>
                    <a:pt x="159567" y="28793"/>
                  </a:cubicBezTo>
                  <a:cubicBezTo>
                    <a:pt x="158259" y="28793"/>
                    <a:pt x="157604" y="27484"/>
                    <a:pt x="156951" y="26176"/>
                  </a:cubicBezTo>
                  <a:cubicBezTo>
                    <a:pt x="155643" y="27484"/>
                    <a:pt x="154335" y="28793"/>
                    <a:pt x="152373" y="28793"/>
                  </a:cubicBezTo>
                  <a:cubicBezTo>
                    <a:pt x="150411" y="28793"/>
                    <a:pt x="147795" y="28793"/>
                    <a:pt x="146487" y="27484"/>
                  </a:cubicBezTo>
                  <a:cubicBezTo>
                    <a:pt x="143218" y="24867"/>
                    <a:pt x="142563" y="21595"/>
                    <a:pt x="142563" y="17669"/>
                  </a:cubicBezTo>
                  <a:cubicBezTo>
                    <a:pt x="142563" y="17014"/>
                    <a:pt x="142563" y="15705"/>
                    <a:pt x="142563" y="15051"/>
                  </a:cubicBezTo>
                  <a:cubicBezTo>
                    <a:pt x="140602" y="15051"/>
                    <a:pt x="137332" y="15051"/>
                    <a:pt x="135370" y="15051"/>
                  </a:cubicBezTo>
                  <a:cubicBezTo>
                    <a:pt x="132100" y="15051"/>
                    <a:pt x="129484" y="15051"/>
                    <a:pt x="127522" y="15051"/>
                  </a:cubicBezTo>
                  <a:cubicBezTo>
                    <a:pt x="120983" y="14397"/>
                    <a:pt x="116405" y="9161"/>
                    <a:pt x="113789" y="5235"/>
                  </a:cubicBezTo>
                  <a:cubicBezTo>
                    <a:pt x="112481" y="5235"/>
                    <a:pt x="111173" y="5235"/>
                    <a:pt x="109212" y="5235"/>
                  </a:cubicBezTo>
                  <a:cubicBezTo>
                    <a:pt x="104634" y="5235"/>
                    <a:pt x="102018" y="1963"/>
                    <a:pt x="100056" y="0"/>
                  </a:cubicBezTo>
                  <a:cubicBezTo>
                    <a:pt x="99402" y="0"/>
                    <a:pt x="98748" y="1309"/>
                    <a:pt x="98094" y="1309"/>
                  </a:cubicBezTo>
                  <a:cubicBezTo>
                    <a:pt x="96132" y="2617"/>
                    <a:pt x="94824" y="3926"/>
                    <a:pt x="93516" y="4581"/>
                  </a:cubicBezTo>
                  <a:cubicBezTo>
                    <a:pt x="87631" y="7198"/>
                    <a:pt x="83707" y="4581"/>
                    <a:pt x="81091" y="654"/>
                  </a:cubicBezTo>
                  <a:cubicBezTo>
                    <a:pt x="77821" y="3926"/>
                    <a:pt x="73897" y="8507"/>
                    <a:pt x="71936" y="10470"/>
                  </a:cubicBezTo>
                  <a:cubicBezTo>
                    <a:pt x="68666" y="13742"/>
                    <a:pt x="68012" y="15051"/>
                    <a:pt x="66704" y="15705"/>
                  </a:cubicBezTo>
                  <a:cubicBezTo>
                    <a:pt x="65396" y="17014"/>
                    <a:pt x="61472" y="19632"/>
                    <a:pt x="56895" y="15705"/>
                  </a:cubicBezTo>
                  <a:cubicBezTo>
                    <a:pt x="56895" y="17014"/>
                    <a:pt x="56240" y="17669"/>
                    <a:pt x="55587" y="18977"/>
                  </a:cubicBezTo>
                  <a:cubicBezTo>
                    <a:pt x="53625" y="24212"/>
                    <a:pt x="51663" y="29448"/>
                    <a:pt x="47085" y="31411"/>
                  </a:cubicBezTo>
                  <a:cubicBezTo>
                    <a:pt x="42507" y="33374"/>
                    <a:pt x="35968" y="32719"/>
                    <a:pt x="24197" y="29448"/>
                  </a:cubicBezTo>
                  <a:cubicBezTo>
                    <a:pt x="24197" y="29448"/>
                    <a:pt x="24197" y="29448"/>
                    <a:pt x="24197" y="30102"/>
                  </a:cubicBezTo>
                  <a:cubicBezTo>
                    <a:pt x="24197" y="32065"/>
                    <a:pt x="22889" y="34683"/>
                    <a:pt x="22235" y="35991"/>
                  </a:cubicBezTo>
                  <a:cubicBezTo>
                    <a:pt x="18311" y="43190"/>
                    <a:pt x="7848" y="39263"/>
                    <a:pt x="0" y="35991"/>
                  </a:cubicBezTo>
                  <a:cubicBezTo>
                    <a:pt x="0" y="35991"/>
                    <a:pt x="0" y="35991"/>
                    <a:pt x="0" y="35991"/>
                  </a:cubicBezTo>
                  <a:cubicBezTo>
                    <a:pt x="0" y="35991"/>
                    <a:pt x="0" y="37300"/>
                    <a:pt x="654" y="37955"/>
                  </a:cubicBezTo>
                  <a:cubicBezTo>
                    <a:pt x="1962" y="41226"/>
                    <a:pt x="3270" y="44498"/>
                    <a:pt x="3270" y="48425"/>
                  </a:cubicBezTo>
                  <a:cubicBezTo>
                    <a:pt x="3270" y="49733"/>
                    <a:pt x="3270" y="51042"/>
                    <a:pt x="3270" y="51697"/>
                  </a:cubicBezTo>
                  <a:cubicBezTo>
                    <a:pt x="3924" y="51697"/>
                    <a:pt x="5232" y="51697"/>
                    <a:pt x="5886" y="52351"/>
                  </a:cubicBezTo>
                  <a:cubicBezTo>
                    <a:pt x="7848" y="53660"/>
                    <a:pt x="9809" y="54968"/>
                    <a:pt x="11771" y="56932"/>
                  </a:cubicBezTo>
                  <a:cubicBezTo>
                    <a:pt x="12425" y="57586"/>
                    <a:pt x="13733" y="58895"/>
                    <a:pt x="14387" y="59549"/>
                  </a:cubicBezTo>
                  <a:cubicBezTo>
                    <a:pt x="14387" y="59549"/>
                    <a:pt x="14387" y="59549"/>
                    <a:pt x="14387" y="59549"/>
                  </a:cubicBezTo>
                  <a:cubicBezTo>
                    <a:pt x="16349" y="58895"/>
                    <a:pt x="20273" y="57586"/>
                    <a:pt x="24850" y="60204"/>
                  </a:cubicBezTo>
                  <a:cubicBezTo>
                    <a:pt x="24850" y="60204"/>
                    <a:pt x="26158" y="60858"/>
                    <a:pt x="27466" y="61512"/>
                  </a:cubicBezTo>
                  <a:cubicBezTo>
                    <a:pt x="31390" y="63476"/>
                    <a:pt x="35968" y="66093"/>
                    <a:pt x="38584" y="70674"/>
                  </a:cubicBezTo>
                  <a:cubicBezTo>
                    <a:pt x="39238" y="72637"/>
                    <a:pt x="39891" y="74600"/>
                    <a:pt x="39891" y="75909"/>
                  </a:cubicBezTo>
                  <a:cubicBezTo>
                    <a:pt x="39891" y="77872"/>
                    <a:pt x="39891" y="79181"/>
                    <a:pt x="41854" y="79836"/>
                  </a:cubicBezTo>
                  <a:cubicBezTo>
                    <a:pt x="43161" y="81144"/>
                    <a:pt x="46431" y="82453"/>
                    <a:pt x="49047" y="83762"/>
                  </a:cubicBezTo>
                  <a:cubicBezTo>
                    <a:pt x="54279" y="86379"/>
                    <a:pt x="58203" y="88343"/>
                    <a:pt x="60164" y="92269"/>
                  </a:cubicBezTo>
                  <a:cubicBezTo>
                    <a:pt x="61472" y="94886"/>
                    <a:pt x="61472" y="96850"/>
                    <a:pt x="62126" y="98813"/>
                  </a:cubicBezTo>
                  <a:cubicBezTo>
                    <a:pt x="62126" y="98813"/>
                    <a:pt x="62126" y="99467"/>
                    <a:pt x="62126" y="100121"/>
                  </a:cubicBezTo>
                  <a:cubicBezTo>
                    <a:pt x="64088" y="100121"/>
                    <a:pt x="68666" y="101430"/>
                    <a:pt x="71282" y="106665"/>
                  </a:cubicBezTo>
                  <a:cubicBezTo>
                    <a:pt x="71936" y="108628"/>
                    <a:pt x="72589" y="110592"/>
                    <a:pt x="73244" y="112555"/>
                  </a:cubicBezTo>
                  <a:cubicBezTo>
                    <a:pt x="73244" y="114518"/>
                    <a:pt x="74552" y="117790"/>
                    <a:pt x="75205" y="118444"/>
                  </a:cubicBezTo>
                  <a:cubicBezTo>
                    <a:pt x="76513" y="119753"/>
                    <a:pt x="77821" y="120407"/>
                    <a:pt x="79783" y="121716"/>
                  </a:cubicBezTo>
                  <a:cubicBezTo>
                    <a:pt x="85015" y="124988"/>
                    <a:pt x="89593" y="128915"/>
                    <a:pt x="88939" y="134150"/>
                  </a:cubicBezTo>
                  <a:cubicBezTo>
                    <a:pt x="88939" y="136113"/>
                    <a:pt x="87631" y="137422"/>
                    <a:pt x="86977" y="138731"/>
                  </a:cubicBezTo>
                  <a:cubicBezTo>
                    <a:pt x="90247" y="141348"/>
                    <a:pt x="97440" y="145929"/>
                    <a:pt x="101364" y="147892"/>
                  </a:cubicBezTo>
                  <a:cubicBezTo>
                    <a:pt x="105942" y="150510"/>
                    <a:pt x="107904" y="151818"/>
                    <a:pt x="109212" y="153127"/>
                  </a:cubicBezTo>
                  <a:cubicBezTo>
                    <a:pt x="111173" y="155090"/>
                    <a:pt x="113135" y="157708"/>
                    <a:pt x="115097" y="160325"/>
                  </a:cubicBezTo>
                  <a:cubicBezTo>
                    <a:pt x="116405" y="162288"/>
                    <a:pt x="118367" y="164906"/>
                    <a:pt x="119021" y="166215"/>
                  </a:cubicBezTo>
                  <a:cubicBezTo>
                    <a:pt x="119021" y="166215"/>
                    <a:pt x="120329" y="166215"/>
                    <a:pt x="120983" y="166215"/>
                  </a:cubicBezTo>
                  <a:cubicBezTo>
                    <a:pt x="123599" y="165560"/>
                    <a:pt x="130792" y="163597"/>
                    <a:pt x="134716" y="170795"/>
                  </a:cubicBezTo>
                  <a:cubicBezTo>
                    <a:pt x="136024" y="172759"/>
                    <a:pt x="136024" y="175376"/>
                    <a:pt x="136678" y="178648"/>
                  </a:cubicBezTo>
                  <a:cubicBezTo>
                    <a:pt x="137332" y="182574"/>
                    <a:pt x="137986" y="187810"/>
                    <a:pt x="141255" y="190427"/>
                  </a:cubicBezTo>
                  <a:cubicBezTo>
                    <a:pt x="143218" y="192390"/>
                    <a:pt x="145179" y="192390"/>
                    <a:pt x="149103" y="193045"/>
                  </a:cubicBezTo>
                  <a:cubicBezTo>
                    <a:pt x="152373" y="193045"/>
                    <a:pt x="156297" y="193699"/>
                    <a:pt x="160220" y="196971"/>
                  </a:cubicBezTo>
                  <a:cubicBezTo>
                    <a:pt x="162836" y="198934"/>
                    <a:pt x="165452" y="202861"/>
                    <a:pt x="168068" y="206787"/>
                  </a:cubicBezTo>
                  <a:cubicBezTo>
                    <a:pt x="170684" y="210713"/>
                    <a:pt x="174608" y="215948"/>
                    <a:pt x="176569" y="217257"/>
                  </a:cubicBezTo>
                  <a:lnTo>
                    <a:pt x="179839" y="219220"/>
                  </a:lnTo>
                  <a:cubicBezTo>
                    <a:pt x="183763" y="221838"/>
                    <a:pt x="192918" y="228382"/>
                    <a:pt x="195534" y="229690"/>
                  </a:cubicBezTo>
                  <a:cubicBezTo>
                    <a:pt x="195534" y="229690"/>
                    <a:pt x="196842" y="229690"/>
                    <a:pt x="197496" y="229690"/>
                  </a:cubicBezTo>
                  <a:cubicBezTo>
                    <a:pt x="200766" y="229690"/>
                    <a:pt x="207959" y="228382"/>
                    <a:pt x="213845" y="234926"/>
                  </a:cubicBezTo>
                  <a:cubicBezTo>
                    <a:pt x="217115" y="238197"/>
                    <a:pt x="220385" y="245396"/>
                    <a:pt x="223655" y="252594"/>
                  </a:cubicBezTo>
                  <a:cubicBezTo>
                    <a:pt x="226270" y="258484"/>
                    <a:pt x="230194" y="266337"/>
                    <a:pt x="232810" y="268954"/>
                  </a:cubicBezTo>
                  <a:cubicBezTo>
                    <a:pt x="234118" y="270263"/>
                    <a:pt x="236080" y="272226"/>
                    <a:pt x="237388" y="274189"/>
                  </a:cubicBezTo>
                  <a:cubicBezTo>
                    <a:pt x="243927" y="280733"/>
                    <a:pt x="251775" y="288586"/>
                    <a:pt x="254391" y="295129"/>
                  </a:cubicBezTo>
                  <a:cubicBezTo>
                    <a:pt x="257007" y="300364"/>
                    <a:pt x="257007" y="308872"/>
                    <a:pt x="257661" y="317379"/>
                  </a:cubicBezTo>
                  <a:cubicBezTo>
                    <a:pt x="257661" y="321960"/>
                    <a:pt x="257661" y="329158"/>
                    <a:pt x="258968" y="330467"/>
                  </a:cubicBezTo>
                  <a:cubicBezTo>
                    <a:pt x="258968" y="330467"/>
                    <a:pt x="268124" y="349444"/>
                    <a:pt x="266162" y="358605"/>
                  </a:cubicBezTo>
                  <a:cubicBezTo>
                    <a:pt x="265508" y="361877"/>
                    <a:pt x="262892" y="364495"/>
                    <a:pt x="260931" y="367767"/>
                  </a:cubicBezTo>
                  <a:cubicBezTo>
                    <a:pt x="260276" y="369075"/>
                    <a:pt x="258315" y="370384"/>
                    <a:pt x="257661" y="371693"/>
                  </a:cubicBezTo>
                  <a:cubicBezTo>
                    <a:pt x="257661" y="371693"/>
                    <a:pt x="258315" y="372347"/>
                    <a:pt x="258968" y="373002"/>
                  </a:cubicBezTo>
                  <a:cubicBezTo>
                    <a:pt x="260931" y="374311"/>
                    <a:pt x="264200" y="376928"/>
                    <a:pt x="265508" y="381509"/>
                  </a:cubicBezTo>
                  <a:cubicBezTo>
                    <a:pt x="265508" y="384127"/>
                    <a:pt x="265508" y="387399"/>
                    <a:pt x="265508" y="393288"/>
                  </a:cubicBezTo>
                  <a:cubicBezTo>
                    <a:pt x="265508" y="398523"/>
                    <a:pt x="265508" y="407684"/>
                    <a:pt x="265508" y="410302"/>
                  </a:cubicBezTo>
                  <a:cubicBezTo>
                    <a:pt x="266816" y="412920"/>
                    <a:pt x="268778" y="416191"/>
                    <a:pt x="270740" y="418809"/>
                  </a:cubicBezTo>
                  <a:cubicBezTo>
                    <a:pt x="273356" y="423390"/>
                    <a:pt x="275972" y="427316"/>
                    <a:pt x="277280" y="431242"/>
                  </a:cubicBezTo>
                  <a:cubicBezTo>
                    <a:pt x="277933" y="434514"/>
                    <a:pt x="277280" y="437786"/>
                    <a:pt x="277280" y="439095"/>
                  </a:cubicBezTo>
                  <a:cubicBezTo>
                    <a:pt x="277280" y="439095"/>
                    <a:pt x="277280" y="440404"/>
                    <a:pt x="277280" y="440404"/>
                  </a:cubicBezTo>
                  <a:cubicBezTo>
                    <a:pt x="277280" y="440404"/>
                    <a:pt x="277280" y="440404"/>
                    <a:pt x="277280" y="441058"/>
                  </a:cubicBezTo>
                  <a:cubicBezTo>
                    <a:pt x="278587" y="443022"/>
                    <a:pt x="280549" y="444985"/>
                    <a:pt x="281857" y="447602"/>
                  </a:cubicBezTo>
                  <a:cubicBezTo>
                    <a:pt x="285127" y="452183"/>
                    <a:pt x="289051" y="456764"/>
                    <a:pt x="291013" y="461344"/>
                  </a:cubicBezTo>
                  <a:cubicBezTo>
                    <a:pt x="294282" y="469197"/>
                    <a:pt x="296898" y="478358"/>
                    <a:pt x="291013" y="482939"/>
                  </a:cubicBezTo>
                  <a:cubicBezTo>
                    <a:pt x="291013" y="482939"/>
                    <a:pt x="289705" y="484248"/>
                    <a:pt x="288397" y="484902"/>
                  </a:cubicBezTo>
                  <a:cubicBezTo>
                    <a:pt x="291013" y="485557"/>
                    <a:pt x="292974" y="486865"/>
                    <a:pt x="294282" y="489483"/>
                  </a:cubicBezTo>
                  <a:cubicBezTo>
                    <a:pt x="294282" y="489483"/>
                    <a:pt x="294936" y="490792"/>
                    <a:pt x="295590" y="491446"/>
                  </a:cubicBezTo>
                  <a:cubicBezTo>
                    <a:pt x="295590" y="492101"/>
                    <a:pt x="296898" y="493409"/>
                    <a:pt x="297552" y="494718"/>
                  </a:cubicBezTo>
                  <a:cubicBezTo>
                    <a:pt x="297552" y="492755"/>
                    <a:pt x="300168" y="488829"/>
                    <a:pt x="308670" y="484248"/>
                  </a:cubicBezTo>
                  <a:cubicBezTo>
                    <a:pt x="311285" y="482939"/>
                    <a:pt x="314555" y="482939"/>
                    <a:pt x="326327" y="482939"/>
                  </a:cubicBezTo>
                  <a:cubicBezTo>
                    <a:pt x="326980" y="482939"/>
                    <a:pt x="328288" y="482939"/>
                    <a:pt x="329596" y="482939"/>
                  </a:cubicBezTo>
                  <a:cubicBezTo>
                    <a:pt x="328942" y="481630"/>
                    <a:pt x="328288" y="480976"/>
                    <a:pt x="328288" y="480322"/>
                  </a:cubicBezTo>
                  <a:cubicBezTo>
                    <a:pt x="326980" y="476395"/>
                    <a:pt x="328288" y="473123"/>
                    <a:pt x="330250" y="471160"/>
                  </a:cubicBezTo>
                  <a:cubicBezTo>
                    <a:pt x="329596" y="469851"/>
                    <a:pt x="328288" y="469197"/>
                    <a:pt x="327634" y="468543"/>
                  </a:cubicBezTo>
                  <a:cubicBezTo>
                    <a:pt x="324364" y="465271"/>
                    <a:pt x="321749" y="462653"/>
                    <a:pt x="321095" y="460690"/>
                  </a:cubicBezTo>
                  <a:cubicBezTo>
                    <a:pt x="317171" y="453492"/>
                    <a:pt x="325019" y="447602"/>
                    <a:pt x="328942" y="444985"/>
                  </a:cubicBezTo>
                  <a:cubicBezTo>
                    <a:pt x="328942" y="444985"/>
                    <a:pt x="328942" y="443676"/>
                    <a:pt x="328942" y="443676"/>
                  </a:cubicBezTo>
                  <a:cubicBezTo>
                    <a:pt x="328942" y="443022"/>
                    <a:pt x="328942" y="442367"/>
                    <a:pt x="328942" y="441713"/>
                  </a:cubicBezTo>
                  <a:cubicBezTo>
                    <a:pt x="328942" y="438441"/>
                    <a:pt x="329596" y="432551"/>
                    <a:pt x="339406" y="431897"/>
                  </a:cubicBezTo>
                  <a:cubicBezTo>
                    <a:pt x="339406" y="431897"/>
                    <a:pt x="339406" y="431897"/>
                    <a:pt x="339406" y="431897"/>
                  </a:cubicBezTo>
                  <a:cubicBezTo>
                    <a:pt x="339406" y="430588"/>
                    <a:pt x="339406" y="429934"/>
                    <a:pt x="338752" y="428625"/>
                  </a:cubicBezTo>
                  <a:cubicBezTo>
                    <a:pt x="338098" y="422735"/>
                    <a:pt x="342676" y="419463"/>
                    <a:pt x="345945" y="417500"/>
                  </a:cubicBezTo>
                  <a:cubicBezTo>
                    <a:pt x="344637" y="414883"/>
                    <a:pt x="342021" y="411611"/>
                    <a:pt x="341368" y="409648"/>
                  </a:cubicBezTo>
                  <a:cubicBezTo>
                    <a:pt x="340060" y="407684"/>
                    <a:pt x="339406" y="406376"/>
                    <a:pt x="338752" y="405721"/>
                  </a:cubicBezTo>
                  <a:cubicBezTo>
                    <a:pt x="335482" y="398523"/>
                    <a:pt x="341368" y="395251"/>
                    <a:pt x="355755" y="386744"/>
                  </a:cubicBezTo>
                  <a:cubicBezTo>
                    <a:pt x="358370" y="385435"/>
                    <a:pt x="362294" y="382818"/>
                    <a:pt x="364910" y="381509"/>
                  </a:cubicBezTo>
                  <a:cubicBezTo>
                    <a:pt x="364256" y="380200"/>
                    <a:pt x="362948" y="378237"/>
                    <a:pt x="362294" y="376928"/>
                  </a:cubicBezTo>
                  <a:cubicBezTo>
                    <a:pt x="360986" y="374965"/>
                    <a:pt x="359678" y="372347"/>
                    <a:pt x="358370" y="370384"/>
                  </a:cubicBezTo>
                  <a:cubicBezTo>
                    <a:pt x="355755" y="364495"/>
                    <a:pt x="359678" y="357951"/>
                    <a:pt x="362294" y="353370"/>
                  </a:cubicBezTo>
                  <a:cubicBezTo>
                    <a:pt x="362294" y="353370"/>
                    <a:pt x="362294" y="352716"/>
                    <a:pt x="362948" y="352061"/>
                  </a:cubicBezTo>
                  <a:cubicBezTo>
                    <a:pt x="361640" y="352061"/>
                    <a:pt x="360986" y="350753"/>
                    <a:pt x="359678" y="350098"/>
                  </a:cubicBezTo>
                  <a:cubicBezTo>
                    <a:pt x="356409" y="348135"/>
                    <a:pt x="352485" y="346172"/>
                    <a:pt x="350523" y="343554"/>
                  </a:cubicBezTo>
                  <a:cubicBezTo>
                    <a:pt x="345945" y="338319"/>
                    <a:pt x="347253" y="333739"/>
                    <a:pt x="347907" y="330467"/>
                  </a:cubicBezTo>
                  <a:cubicBezTo>
                    <a:pt x="347907" y="329812"/>
                    <a:pt x="347907" y="328504"/>
                    <a:pt x="347907" y="327849"/>
                  </a:cubicBezTo>
                  <a:cubicBezTo>
                    <a:pt x="347907" y="327849"/>
                    <a:pt x="345945" y="325886"/>
                    <a:pt x="345291" y="324577"/>
                  </a:cubicBezTo>
                  <a:cubicBezTo>
                    <a:pt x="342676" y="321305"/>
                    <a:pt x="339406" y="317379"/>
                    <a:pt x="338098" y="312798"/>
                  </a:cubicBezTo>
                  <a:cubicBezTo>
                    <a:pt x="334828" y="300364"/>
                    <a:pt x="366872" y="276807"/>
                    <a:pt x="368180" y="275498"/>
                  </a:cubicBezTo>
                  <a:lnTo>
                    <a:pt x="370796" y="274189"/>
                  </a:lnTo>
                  <a:lnTo>
                    <a:pt x="374066" y="275498"/>
                  </a:lnTo>
                  <a:cubicBezTo>
                    <a:pt x="377989" y="277461"/>
                    <a:pt x="381259" y="285968"/>
                    <a:pt x="383875" y="294475"/>
                  </a:cubicBezTo>
                  <a:cubicBezTo>
                    <a:pt x="383875" y="291203"/>
                    <a:pt x="383875" y="288586"/>
                    <a:pt x="384529" y="285968"/>
                  </a:cubicBezTo>
                  <a:cubicBezTo>
                    <a:pt x="385837" y="283351"/>
                    <a:pt x="387799" y="281387"/>
                    <a:pt x="390415" y="281387"/>
                  </a:cubicBezTo>
                  <a:cubicBezTo>
                    <a:pt x="393030" y="281387"/>
                    <a:pt x="394993" y="282042"/>
                    <a:pt x="396954" y="284005"/>
                  </a:cubicBezTo>
                  <a:cubicBezTo>
                    <a:pt x="399570" y="279424"/>
                    <a:pt x="404148" y="274844"/>
                    <a:pt x="409379" y="274844"/>
                  </a:cubicBezTo>
                  <a:cubicBezTo>
                    <a:pt x="415919" y="274844"/>
                    <a:pt x="417881" y="280733"/>
                    <a:pt x="418535" y="285314"/>
                  </a:cubicBezTo>
                  <a:cubicBezTo>
                    <a:pt x="419189" y="285314"/>
                    <a:pt x="420497" y="285314"/>
                    <a:pt x="421805" y="285314"/>
                  </a:cubicBezTo>
                  <a:lnTo>
                    <a:pt x="423113" y="285314"/>
                  </a:lnTo>
                  <a:cubicBezTo>
                    <a:pt x="424421" y="285314"/>
                    <a:pt x="425728" y="285314"/>
                    <a:pt x="427036" y="285314"/>
                  </a:cubicBezTo>
                  <a:cubicBezTo>
                    <a:pt x="427036" y="283351"/>
                    <a:pt x="428344" y="282042"/>
                    <a:pt x="428344" y="281387"/>
                  </a:cubicBezTo>
                  <a:cubicBezTo>
                    <a:pt x="429652" y="279424"/>
                    <a:pt x="432268" y="278770"/>
                    <a:pt x="433576" y="278770"/>
                  </a:cubicBezTo>
                  <a:cubicBezTo>
                    <a:pt x="433576" y="278770"/>
                    <a:pt x="433576" y="277461"/>
                    <a:pt x="433576" y="276807"/>
                  </a:cubicBezTo>
                  <a:lnTo>
                    <a:pt x="433576" y="272226"/>
                  </a:lnTo>
                  <a:cubicBezTo>
                    <a:pt x="432922" y="272226"/>
                    <a:pt x="436846" y="269608"/>
                    <a:pt x="436846" y="269608"/>
                  </a:cubicBezTo>
                  <a:cubicBezTo>
                    <a:pt x="442077" y="266991"/>
                    <a:pt x="446001" y="270263"/>
                    <a:pt x="454503" y="276807"/>
                  </a:cubicBezTo>
                  <a:lnTo>
                    <a:pt x="456465" y="278115"/>
                  </a:lnTo>
                  <a:cubicBezTo>
                    <a:pt x="458426" y="280079"/>
                    <a:pt x="460389" y="282042"/>
                    <a:pt x="461696" y="284005"/>
                  </a:cubicBezTo>
                  <a:cubicBezTo>
                    <a:pt x="463004" y="280733"/>
                    <a:pt x="464312" y="278115"/>
                    <a:pt x="466928" y="276807"/>
                  </a:cubicBezTo>
                  <a:cubicBezTo>
                    <a:pt x="468236" y="276152"/>
                    <a:pt x="470198" y="275498"/>
                    <a:pt x="472814" y="274844"/>
                  </a:cubicBezTo>
                  <a:cubicBezTo>
                    <a:pt x="470198" y="273535"/>
                    <a:pt x="469544" y="270917"/>
                    <a:pt x="468236" y="269608"/>
                  </a:cubicBezTo>
                  <a:cubicBezTo>
                    <a:pt x="466928" y="269608"/>
                    <a:pt x="464312" y="270917"/>
                    <a:pt x="462350" y="270263"/>
                  </a:cubicBezTo>
                  <a:cubicBezTo>
                    <a:pt x="457773" y="270263"/>
                    <a:pt x="451887" y="266991"/>
                    <a:pt x="449925" y="255866"/>
                  </a:cubicBezTo>
                  <a:cubicBezTo>
                    <a:pt x="448617" y="250631"/>
                    <a:pt x="452541" y="247359"/>
                    <a:pt x="455157" y="245396"/>
                  </a:cubicBezTo>
                  <a:cubicBezTo>
                    <a:pt x="454503" y="244741"/>
                    <a:pt x="453849" y="244087"/>
                    <a:pt x="453195" y="243433"/>
                  </a:cubicBezTo>
                  <a:cubicBezTo>
                    <a:pt x="450579" y="240161"/>
                    <a:pt x="450579" y="235580"/>
                    <a:pt x="450579" y="231654"/>
                  </a:cubicBezTo>
                  <a:cubicBezTo>
                    <a:pt x="450579" y="230345"/>
                    <a:pt x="450579" y="228382"/>
                    <a:pt x="450579" y="227073"/>
                  </a:cubicBezTo>
                  <a:cubicBezTo>
                    <a:pt x="450579" y="224455"/>
                    <a:pt x="447309" y="217257"/>
                    <a:pt x="445347" y="213985"/>
                  </a:cubicBezTo>
                  <a:cubicBezTo>
                    <a:pt x="444693" y="213985"/>
                    <a:pt x="443385" y="213985"/>
                    <a:pt x="442077" y="213985"/>
                  </a:cubicBezTo>
                  <a:cubicBezTo>
                    <a:pt x="436192" y="213985"/>
                    <a:pt x="432922" y="210059"/>
                    <a:pt x="431614" y="207441"/>
                  </a:cubicBezTo>
                  <a:cubicBezTo>
                    <a:pt x="431614" y="207441"/>
                    <a:pt x="431614" y="207441"/>
                    <a:pt x="431614" y="207441"/>
                  </a:cubicBezTo>
                  <a:cubicBezTo>
                    <a:pt x="429652" y="208750"/>
                    <a:pt x="427691" y="210059"/>
                    <a:pt x="425075" y="210713"/>
                  </a:cubicBezTo>
                  <a:cubicBezTo>
                    <a:pt x="418535" y="212022"/>
                    <a:pt x="414611" y="206787"/>
                    <a:pt x="413303" y="204824"/>
                  </a:cubicBezTo>
                  <a:cubicBezTo>
                    <a:pt x="413303" y="204824"/>
                    <a:pt x="413303" y="204170"/>
                    <a:pt x="412649" y="203515"/>
                  </a:cubicBezTo>
                  <a:cubicBezTo>
                    <a:pt x="412649" y="203515"/>
                    <a:pt x="411995" y="203515"/>
                    <a:pt x="411342" y="203515"/>
                  </a:cubicBezTo>
                  <a:cubicBezTo>
                    <a:pt x="408726" y="203515"/>
                    <a:pt x="404802" y="203515"/>
                    <a:pt x="400878" y="202206"/>
                  </a:cubicBezTo>
                  <a:cubicBezTo>
                    <a:pt x="400878" y="202206"/>
                    <a:pt x="399570" y="202206"/>
                    <a:pt x="398916" y="202206"/>
                  </a:cubicBezTo>
                  <a:cubicBezTo>
                    <a:pt x="396300" y="202206"/>
                    <a:pt x="392376" y="202206"/>
                    <a:pt x="389107" y="196971"/>
                  </a:cubicBezTo>
                  <a:cubicBezTo>
                    <a:pt x="386491" y="193699"/>
                    <a:pt x="387145" y="188464"/>
                    <a:pt x="388453" y="182574"/>
                  </a:cubicBezTo>
                  <a:cubicBezTo>
                    <a:pt x="388453" y="181920"/>
                    <a:pt x="388453" y="180611"/>
                    <a:pt x="388453" y="179302"/>
                  </a:cubicBezTo>
                  <a:cubicBezTo>
                    <a:pt x="386491" y="179957"/>
                    <a:pt x="383875" y="180611"/>
                    <a:pt x="381259" y="179302"/>
                  </a:cubicBezTo>
                  <a:cubicBezTo>
                    <a:pt x="378643" y="178648"/>
                    <a:pt x="376027" y="176685"/>
                    <a:pt x="374719" y="174067"/>
                  </a:cubicBezTo>
                  <a:cubicBezTo>
                    <a:pt x="372104" y="169487"/>
                    <a:pt x="374719" y="163597"/>
                    <a:pt x="377335" y="158362"/>
                  </a:cubicBezTo>
                  <a:cubicBezTo>
                    <a:pt x="377335" y="157053"/>
                    <a:pt x="374719" y="153781"/>
                    <a:pt x="374066" y="151818"/>
                  </a:cubicBezTo>
                  <a:cubicBezTo>
                    <a:pt x="374066" y="151164"/>
                    <a:pt x="372758" y="149855"/>
                    <a:pt x="372758" y="149201"/>
                  </a:cubicBezTo>
                  <a:cubicBezTo>
                    <a:pt x="372104" y="147892"/>
                    <a:pt x="371450" y="145929"/>
                    <a:pt x="370796" y="143311"/>
                  </a:cubicBezTo>
                  <a:cubicBezTo>
                    <a:pt x="370796" y="142003"/>
                    <a:pt x="370142" y="140694"/>
                    <a:pt x="369488" y="138731"/>
                  </a:cubicBezTo>
                  <a:cubicBezTo>
                    <a:pt x="368180" y="142657"/>
                    <a:pt x="365564" y="147238"/>
                    <a:pt x="360332" y="148546"/>
                  </a:cubicBezTo>
                  <a:cubicBezTo>
                    <a:pt x="350523" y="150510"/>
                    <a:pt x="346599" y="140694"/>
                    <a:pt x="344637" y="136113"/>
                  </a:cubicBezTo>
                  <a:cubicBezTo>
                    <a:pt x="344637" y="134804"/>
                    <a:pt x="343329" y="133495"/>
                    <a:pt x="343329" y="132841"/>
                  </a:cubicBezTo>
                  <a:cubicBezTo>
                    <a:pt x="342676" y="131532"/>
                    <a:pt x="338752" y="129569"/>
                    <a:pt x="334174" y="126951"/>
                  </a:cubicBezTo>
                  <a:cubicBezTo>
                    <a:pt x="332212" y="128260"/>
                    <a:pt x="328942" y="130223"/>
                    <a:pt x="325019" y="129569"/>
                  </a:cubicBezTo>
                  <a:cubicBezTo>
                    <a:pt x="318479" y="129569"/>
                    <a:pt x="313247" y="121716"/>
                    <a:pt x="306708" y="107320"/>
                  </a:cubicBezTo>
                  <a:cubicBezTo>
                    <a:pt x="303438" y="100121"/>
                    <a:pt x="307362" y="94232"/>
                    <a:pt x="309978" y="90306"/>
                  </a:cubicBezTo>
                  <a:cubicBezTo>
                    <a:pt x="310631" y="88997"/>
                    <a:pt x="311939" y="87688"/>
                    <a:pt x="311939" y="87034"/>
                  </a:cubicBezTo>
                  <a:cubicBezTo>
                    <a:pt x="311939" y="85725"/>
                    <a:pt x="309978" y="82453"/>
                    <a:pt x="308670" y="80490"/>
                  </a:cubicBezTo>
                  <a:cubicBezTo>
                    <a:pt x="307362" y="78527"/>
                    <a:pt x="306054" y="76564"/>
                    <a:pt x="306054" y="74600"/>
                  </a:cubicBezTo>
                  <a:cubicBezTo>
                    <a:pt x="304746" y="71328"/>
                    <a:pt x="306054" y="68711"/>
                    <a:pt x="306054" y="66093"/>
                  </a:cubicBezTo>
                  <a:cubicBezTo>
                    <a:pt x="304092" y="66093"/>
                    <a:pt x="302130" y="65439"/>
                    <a:pt x="300822" y="64130"/>
                  </a:cubicBezTo>
                  <a:cubicBezTo>
                    <a:pt x="296244" y="60204"/>
                    <a:pt x="298206" y="54314"/>
                    <a:pt x="300822" y="47770"/>
                  </a:cubicBezTo>
                  <a:cubicBezTo>
                    <a:pt x="299514" y="47770"/>
                    <a:pt x="297552" y="46461"/>
                    <a:pt x="296244" y="44498"/>
                  </a:cubicBezTo>
                  <a:cubicBezTo>
                    <a:pt x="295590" y="43844"/>
                    <a:pt x="294936" y="42535"/>
                    <a:pt x="293629" y="41226"/>
                  </a:cubicBezTo>
                  <a:cubicBezTo>
                    <a:pt x="292974" y="39918"/>
                    <a:pt x="291013" y="37300"/>
                    <a:pt x="289705" y="35337"/>
                  </a:cubicBezTo>
                  <a:cubicBezTo>
                    <a:pt x="289705" y="35337"/>
                    <a:pt x="289705" y="35991"/>
                    <a:pt x="289705" y="36646"/>
                  </a:cubicBezTo>
                  <a:cubicBezTo>
                    <a:pt x="288397" y="39263"/>
                    <a:pt x="287743" y="41881"/>
                    <a:pt x="285127" y="44498"/>
                  </a:cubicBezTo>
                  <a:cubicBezTo>
                    <a:pt x="283819" y="45807"/>
                    <a:pt x="281203" y="47770"/>
                    <a:pt x="276625" y="47770"/>
                  </a:cubicBezTo>
                  <a:lnTo>
                    <a:pt x="276625" y="47770"/>
                  </a:lnTo>
                  <a:cubicBezTo>
                    <a:pt x="268778" y="47770"/>
                    <a:pt x="257661" y="41226"/>
                    <a:pt x="253083" y="36646"/>
                  </a:cubicBezTo>
                  <a:cubicBezTo>
                    <a:pt x="249813" y="33374"/>
                    <a:pt x="247851" y="28793"/>
                    <a:pt x="245889" y="24212"/>
                  </a:cubicBezTo>
                  <a:cubicBezTo>
                    <a:pt x="245235" y="22904"/>
                    <a:pt x="243927" y="20286"/>
                    <a:pt x="243274" y="19632"/>
                  </a:cubicBezTo>
                  <a:cubicBezTo>
                    <a:pt x="238696" y="19632"/>
                    <a:pt x="225616" y="19632"/>
                    <a:pt x="219077" y="20286"/>
                  </a:cubicBezTo>
                  <a:cubicBezTo>
                    <a:pt x="217769" y="22904"/>
                    <a:pt x="216461" y="28139"/>
                    <a:pt x="215153" y="30756"/>
                  </a:cubicBezTo>
                  <a:cubicBezTo>
                    <a:pt x="215153" y="32719"/>
                    <a:pt x="213845" y="34683"/>
                    <a:pt x="213845" y="35991"/>
                  </a:cubicBezTo>
                  <a:cubicBezTo>
                    <a:pt x="211883" y="40572"/>
                    <a:pt x="207959" y="41226"/>
                    <a:pt x="206651" y="41226"/>
                  </a:cubicBezTo>
                  <a:lnTo>
                    <a:pt x="206651" y="41226"/>
                  </a:lnTo>
                  <a:cubicBezTo>
                    <a:pt x="201420" y="41226"/>
                    <a:pt x="199458" y="35991"/>
                    <a:pt x="196842" y="30102"/>
                  </a:cubicBezTo>
                  <a:cubicBezTo>
                    <a:pt x="196842" y="30102"/>
                    <a:pt x="196842" y="30102"/>
                    <a:pt x="196842" y="29448"/>
                  </a:cubicBezTo>
                  <a:cubicBezTo>
                    <a:pt x="194880" y="31411"/>
                    <a:pt x="192918" y="33374"/>
                    <a:pt x="189649" y="34683"/>
                  </a:cubicBezTo>
                  <a:cubicBezTo>
                    <a:pt x="187033" y="35991"/>
                    <a:pt x="183763" y="35337"/>
                    <a:pt x="181801" y="33374"/>
                  </a:cubicBezTo>
                  <a:cubicBezTo>
                    <a:pt x="177877" y="30102"/>
                    <a:pt x="179185" y="25521"/>
                    <a:pt x="180493" y="19632"/>
                  </a:cubicBezTo>
                  <a:cubicBezTo>
                    <a:pt x="177877" y="22249"/>
                    <a:pt x="175261" y="24212"/>
                    <a:pt x="172646" y="2552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794F4F2A-A3F0-42B5-3CB8-D22C3EEC09C7}"/>
                </a:ext>
              </a:extLst>
            </p:cNvPr>
            <p:cNvSpPr/>
            <p:nvPr/>
          </p:nvSpPr>
          <p:spPr>
            <a:xfrm>
              <a:off x="2874026" y="4815402"/>
              <a:ext cx="507473" cy="454146"/>
            </a:xfrm>
            <a:custGeom>
              <a:avLst/>
              <a:gdLst>
                <a:gd name="connsiteX0" fmla="*/ 444693 w 507473"/>
                <a:gd name="connsiteY0" fmla="*/ 260447 h 454146"/>
                <a:gd name="connsiteX1" fmla="*/ 459081 w 507473"/>
                <a:gd name="connsiteY1" fmla="*/ 265028 h 454146"/>
                <a:gd name="connsiteX2" fmla="*/ 459081 w 507473"/>
                <a:gd name="connsiteY2" fmla="*/ 265028 h 454146"/>
                <a:gd name="connsiteX3" fmla="*/ 462350 w 507473"/>
                <a:gd name="connsiteY3" fmla="*/ 260447 h 454146"/>
                <a:gd name="connsiteX4" fmla="*/ 475430 w 507473"/>
                <a:gd name="connsiteY4" fmla="*/ 258484 h 454146"/>
                <a:gd name="connsiteX5" fmla="*/ 475430 w 507473"/>
                <a:gd name="connsiteY5" fmla="*/ 258484 h 454146"/>
                <a:gd name="connsiteX6" fmla="*/ 475430 w 507473"/>
                <a:gd name="connsiteY6" fmla="*/ 257830 h 454146"/>
                <a:gd name="connsiteX7" fmla="*/ 477391 w 507473"/>
                <a:gd name="connsiteY7" fmla="*/ 250631 h 454146"/>
                <a:gd name="connsiteX8" fmla="*/ 488509 w 507473"/>
                <a:gd name="connsiteY8" fmla="*/ 244087 h 454146"/>
                <a:gd name="connsiteX9" fmla="*/ 491124 w 507473"/>
                <a:gd name="connsiteY9" fmla="*/ 243433 h 454146"/>
                <a:gd name="connsiteX10" fmla="*/ 503550 w 507473"/>
                <a:gd name="connsiteY10" fmla="*/ 248014 h 454146"/>
                <a:gd name="connsiteX11" fmla="*/ 505512 w 507473"/>
                <a:gd name="connsiteY11" fmla="*/ 246705 h 454146"/>
                <a:gd name="connsiteX12" fmla="*/ 504858 w 507473"/>
                <a:gd name="connsiteY12" fmla="*/ 244742 h 454146"/>
                <a:gd name="connsiteX13" fmla="*/ 507473 w 507473"/>
                <a:gd name="connsiteY13" fmla="*/ 235580 h 454146"/>
                <a:gd name="connsiteX14" fmla="*/ 507473 w 507473"/>
                <a:gd name="connsiteY14" fmla="*/ 234926 h 454146"/>
                <a:gd name="connsiteX15" fmla="*/ 506820 w 507473"/>
                <a:gd name="connsiteY15" fmla="*/ 234271 h 454146"/>
                <a:gd name="connsiteX16" fmla="*/ 504204 w 507473"/>
                <a:gd name="connsiteY16" fmla="*/ 230345 h 454146"/>
                <a:gd name="connsiteX17" fmla="*/ 497664 w 507473"/>
                <a:gd name="connsiteY17" fmla="*/ 223147 h 454146"/>
                <a:gd name="connsiteX18" fmla="*/ 475430 w 507473"/>
                <a:gd name="connsiteY18" fmla="*/ 200243 h 454146"/>
                <a:gd name="connsiteX19" fmla="*/ 470852 w 507473"/>
                <a:gd name="connsiteY19" fmla="*/ 195663 h 454146"/>
                <a:gd name="connsiteX20" fmla="*/ 461042 w 507473"/>
                <a:gd name="connsiteY20" fmla="*/ 183884 h 454146"/>
                <a:gd name="connsiteX21" fmla="*/ 463004 w 507473"/>
                <a:gd name="connsiteY21" fmla="*/ 176031 h 454146"/>
                <a:gd name="connsiteX22" fmla="*/ 475430 w 507473"/>
                <a:gd name="connsiteY22" fmla="*/ 176031 h 454146"/>
                <a:gd name="connsiteX23" fmla="*/ 478045 w 507473"/>
                <a:gd name="connsiteY23" fmla="*/ 176685 h 454146"/>
                <a:gd name="connsiteX24" fmla="*/ 487855 w 507473"/>
                <a:gd name="connsiteY24" fmla="*/ 179303 h 454146"/>
                <a:gd name="connsiteX25" fmla="*/ 492432 w 507473"/>
                <a:gd name="connsiteY25" fmla="*/ 179303 h 454146"/>
                <a:gd name="connsiteX26" fmla="*/ 504204 w 507473"/>
                <a:gd name="connsiteY26" fmla="*/ 177994 h 454146"/>
                <a:gd name="connsiteX27" fmla="*/ 504858 w 507473"/>
                <a:gd name="connsiteY27" fmla="*/ 176031 h 454146"/>
                <a:gd name="connsiteX28" fmla="*/ 506166 w 507473"/>
                <a:gd name="connsiteY28" fmla="*/ 173413 h 454146"/>
                <a:gd name="connsiteX29" fmla="*/ 506166 w 507473"/>
                <a:gd name="connsiteY29" fmla="*/ 172759 h 454146"/>
                <a:gd name="connsiteX30" fmla="*/ 500934 w 507473"/>
                <a:gd name="connsiteY30" fmla="*/ 170141 h 454146"/>
                <a:gd name="connsiteX31" fmla="*/ 497010 w 507473"/>
                <a:gd name="connsiteY31" fmla="*/ 168178 h 454146"/>
                <a:gd name="connsiteX32" fmla="*/ 491124 w 507473"/>
                <a:gd name="connsiteY32" fmla="*/ 160325 h 454146"/>
                <a:gd name="connsiteX33" fmla="*/ 489163 w 507473"/>
                <a:gd name="connsiteY33" fmla="*/ 160325 h 454146"/>
                <a:gd name="connsiteX34" fmla="*/ 474775 w 507473"/>
                <a:gd name="connsiteY34" fmla="*/ 150510 h 454146"/>
                <a:gd name="connsiteX35" fmla="*/ 467582 w 507473"/>
                <a:gd name="connsiteY35" fmla="*/ 138731 h 454146"/>
                <a:gd name="connsiteX36" fmla="*/ 464312 w 507473"/>
                <a:gd name="connsiteY36" fmla="*/ 140694 h 454146"/>
                <a:gd name="connsiteX37" fmla="*/ 452541 w 507473"/>
                <a:gd name="connsiteY37" fmla="*/ 137422 h 454146"/>
                <a:gd name="connsiteX38" fmla="*/ 446655 w 507473"/>
                <a:gd name="connsiteY38" fmla="*/ 137422 h 454146"/>
                <a:gd name="connsiteX39" fmla="*/ 432268 w 507473"/>
                <a:gd name="connsiteY39" fmla="*/ 114518 h 454146"/>
                <a:gd name="connsiteX40" fmla="*/ 436846 w 507473"/>
                <a:gd name="connsiteY40" fmla="*/ 105357 h 454146"/>
                <a:gd name="connsiteX41" fmla="*/ 437500 w 507473"/>
                <a:gd name="connsiteY41" fmla="*/ 104702 h 454146"/>
                <a:gd name="connsiteX42" fmla="*/ 434230 w 507473"/>
                <a:gd name="connsiteY42" fmla="*/ 97504 h 454146"/>
                <a:gd name="connsiteX43" fmla="*/ 431614 w 507473"/>
                <a:gd name="connsiteY43" fmla="*/ 91615 h 454146"/>
                <a:gd name="connsiteX44" fmla="*/ 432922 w 507473"/>
                <a:gd name="connsiteY44" fmla="*/ 85725 h 454146"/>
                <a:gd name="connsiteX45" fmla="*/ 439462 w 507473"/>
                <a:gd name="connsiteY45" fmla="*/ 82453 h 454146"/>
                <a:gd name="connsiteX46" fmla="*/ 439462 w 507473"/>
                <a:gd name="connsiteY46" fmla="*/ 81144 h 454146"/>
                <a:gd name="connsiteX47" fmla="*/ 439462 w 507473"/>
                <a:gd name="connsiteY47" fmla="*/ 78527 h 454146"/>
                <a:gd name="connsiteX48" fmla="*/ 444693 w 507473"/>
                <a:gd name="connsiteY48" fmla="*/ 69366 h 454146"/>
                <a:gd name="connsiteX49" fmla="*/ 445347 w 507473"/>
                <a:gd name="connsiteY49" fmla="*/ 69366 h 454146"/>
                <a:gd name="connsiteX50" fmla="*/ 446001 w 507473"/>
                <a:gd name="connsiteY50" fmla="*/ 60204 h 454146"/>
                <a:gd name="connsiteX51" fmla="*/ 451887 w 507473"/>
                <a:gd name="connsiteY51" fmla="*/ 49734 h 454146"/>
                <a:gd name="connsiteX52" fmla="*/ 453195 w 507473"/>
                <a:gd name="connsiteY52" fmla="*/ 48425 h 454146"/>
                <a:gd name="connsiteX53" fmla="*/ 455157 w 507473"/>
                <a:gd name="connsiteY53" fmla="*/ 33374 h 454146"/>
                <a:gd name="connsiteX54" fmla="*/ 455811 w 507473"/>
                <a:gd name="connsiteY54" fmla="*/ 24867 h 454146"/>
                <a:gd name="connsiteX55" fmla="*/ 453195 w 507473"/>
                <a:gd name="connsiteY55" fmla="*/ 23558 h 454146"/>
                <a:gd name="connsiteX56" fmla="*/ 447963 w 507473"/>
                <a:gd name="connsiteY56" fmla="*/ 24212 h 454146"/>
                <a:gd name="connsiteX57" fmla="*/ 437500 w 507473"/>
                <a:gd name="connsiteY57" fmla="*/ 24212 h 454146"/>
                <a:gd name="connsiteX58" fmla="*/ 435538 w 507473"/>
                <a:gd name="connsiteY58" fmla="*/ 26176 h 454146"/>
                <a:gd name="connsiteX59" fmla="*/ 430306 w 507473"/>
                <a:gd name="connsiteY59" fmla="*/ 30756 h 454146"/>
                <a:gd name="connsiteX60" fmla="*/ 418535 w 507473"/>
                <a:gd name="connsiteY60" fmla="*/ 35991 h 454146"/>
                <a:gd name="connsiteX61" fmla="*/ 396954 w 507473"/>
                <a:gd name="connsiteY61" fmla="*/ 40572 h 454146"/>
                <a:gd name="connsiteX62" fmla="*/ 394993 w 507473"/>
                <a:gd name="connsiteY62" fmla="*/ 40572 h 454146"/>
                <a:gd name="connsiteX63" fmla="*/ 375374 w 507473"/>
                <a:gd name="connsiteY63" fmla="*/ 27484 h 454146"/>
                <a:gd name="connsiteX64" fmla="*/ 375374 w 507473"/>
                <a:gd name="connsiteY64" fmla="*/ 19632 h 454146"/>
                <a:gd name="connsiteX65" fmla="*/ 375374 w 507473"/>
                <a:gd name="connsiteY65" fmla="*/ 18323 h 454146"/>
                <a:gd name="connsiteX66" fmla="*/ 376681 w 507473"/>
                <a:gd name="connsiteY66" fmla="*/ 18323 h 454146"/>
                <a:gd name="connsiteX67" fmla="*/ 370142 w 507473"/>
                <a:gd name="connsiteY67" fmla="*/ 13742 h 454146"/>
                <a:gd name="connsiteX68" fmla="*/ 366872 w 507473"/>
                <a:gd name="connsiteY68" fmla="*/ 10470 h 454146"/>
                <a:gd name="connsiteX69" fmla="*/ 362948 w 507473"/>
                <a:gd name="connsiteY69" fmla="*/ 5890 h 454146"/>
                <a:gd name="connsiteX70" fmla="*/ 362948 w 507473"/>
                <a:gd name="connsiteY70" fmla="*/ 5235 h 454146"/>
                <a:gd name="connsiteX71" fmla="*/ 357717 w 507473"/>
                <a:gd name="connsiteY71" fmla="*/ 5235 h 454146"/>
                <a:gd name="connsiteX72" fmla="*/ 356409 w 507473"/>
                <a:gd name="connsiteY72" fmla="*/ 5235 h 454146"/>
                <a:gd name="connsiteX73" fmla="*/ 355101 w 507473"/>
                <a:gd name="connsiteY73" fmla="*/ 4581 h 454146"/>
                <a:gd name="connsiteX74" fmla="*/ 347907 w 507473"/>
                <a:gd name="connsiteY74" fmla="*/ 11125 h 454146"/>
                <a:gd name="connsiteX75" fmla="*/ 338098 w 507473"/>
                <a:gd name="connsiteY75" fmla="*/ 6544 h 454146"/>
                <a:gd name="connsiteX76" fmla="*/ 332866 w 507473"/>
                <a:gd name="connsiteY76" fmla="*/ 3272 h 454146"/>
                <a:gd name="connsiteX77" fmla="*/ 327634 w 507473"/>
                <a:gd name="connsiteY77" fmla="*/ 3272 h 454146"/>
                <a:gd name="connsiteX78" fmla="*/ 315863 w 507473"/>
                <a:gd name="connsiteY78" fmla="*/ 3272 h 454146"/>
                <a:gd name="connsiteX79" fmla="*/ 312593 w 507473"/>
                <a:gd name="connsiteY79" fmla="*/ 1309 h 454146"/>
                <a:gd name="connsiteX80" fmla="*/ 309978 w 507473"/>
                <a:gd name="connsiteY80" fmla="*/ 8507 h 454146"/>
                <a:gd name="connsiteX81" fmla="*/ 289051 w 507473"/>
                <a:gd name="connsiteY81" fmla="*/ 11779 h 454146"/>
                <a:gd name="connsiteX82" fmla="*/ 281203 w 507473"/>
                <a:gd name="connsiteY82" fmla="*/ 3272 h 454146"/>
                <a:gd name="connsiteX83" fmla="*/ 281203 w 507473"/>
                <a:gd name="connsiteY83" fmla="*/ 3272 h 454146"/>
                <a:gd name="connsiteX84" fmla="*/ 279241 w 507473"/>
                <a:gd name="connsiteY84" fmla="*/ 3927 h 454146"/>
                <a:gd name="connsiteX85" fmla="*/ 275972 w 507473"/>
                <a:gd name="connsiteY85" fmla="*/ 7853 h 454146"/>
                <a:gd name="connsiteX86" fmla="*/ 264200 w 507473"/>
                <a:gd name="connsiteY86" fmla="*/ 22249 h 454146"/>
                <a:gd name="connsiteX87" fmla="*/ 233464 w 507473"/>
                <a:gd name="connsiteY87" fmla="*/ 9816 h 454146"/>
                <a:gd name="connsiteX88" fmla="*/ 230848 w 507473"/>
                <a:gd name="connsiteY88" fmla="*/ 11779 h 454146"/>
                <a:gd name="connsiteX89" fmla="*/ 226270 w 507473"/>
                <a:gd name="connsiteY89" fmla="*/ 15051 h 454146"/>
                <a:gd name="connsiteX90" fmla="*/ 217769 w 507473"/>
                <a:gd name="connsiteY90" fmla="*/ 16360 h 454146"/>
                <a:gd name="connsiteX91" fmla="*/ 214499 w 507473"/>
                <a:gd name="connsiteY91" fmla="*/ 16360 h 454146"/>
                <a:gd name="connsiteX92" fmla="*/ 203382 w 507473"/>
                <a:gd name="connsiteY92" fmla="*/ 10470 h 454146"/>
                <a:gd name="connsiteX93" fmla="*/ 198804 w 507473"/>
                <a:gd name="connsiteY93" fmla="*/ 13742 h 454146"/>
                <a:gd name="connsiteX94" fmla="*/ 184417 w 507473"/>
                <a:gd name="connsiteY94" fmla="*/ 9162 h 454146"/>
                <a:gd name="connsiteX95" fmla="*/ 184417 w 507473"/>
                <a:gd name="connsiteY95" fmla="*/ 9162 h 454146"/>
                <a:gd name="connsiteX96" fmla="*/ 184417 w 507473"/>
                <a:gd name="connsiteY96" fmla="*/ 9162 h 454146"/>
                <a:gd name="connsiteX97" fmla="*/ 182455 w 507473"/>
                <a:gd name="connsiteY97" fmla="*/ 12434 h 454146"/>
                <a:gd name="connsiteX98" fmla="*/ 160220 w 507473"/>
                <a:gd name="connsiteY98" fmla="*/ 11779 h 454146"/>
                <a:gd name="connsiteX99" fmla="*/ 145179 w 507473"/>
                <a:gd name="connsiteY99" fmla="*/ 1309 h 454146"/>
                <a:gd name="connsiteX100" fmla="*/ 144525 w 507473"/>
                <a:gd name="connsiteY100" fmla="*/ 1309 h 454146"/>
                <a:gd name="connsiteX101" fmla="*/ 140602 w 507473"/>
                <a:gd name="connsiteY101" fmla="*/ 1963 h 454146"/>
                <a:gd name="connsiteX102" fmla="*/ 134716 w 507473"/>
                <a:gd name="connsiteY102" fmla="*/ 0 h 454146"/>
                <a:gd name="connsiteX103" fmla="*/ 133408 w 507473"/>
                <a:gd name="connsiteY103" fmla="*/ 2618 h 454146"/>
                <a:gd name="connsiteX104" fmla="*/ 133408 w 507473"/>
                <a:gd name="connsiteY104" fmla="*/ 3927 h 454146"/>
                <a:gd name="connsiteX105" fmla="*/ 127522 w 507473"/>
                <a:gd name="connsiteY105" fmla="*/ 11779 h 454146"/>
                <a:gd name="connsiteX106" fmla="*/ 111827 w 507473"/>
                <a:gd name="connsiteY106" fmla="*/ 10470 h 454146"/>
                <a:gd name="connsiteX107" fmla="*/ 107904 w 507473"/>
                <a:gd name="connsiteY107" fmla="*/ 12434 h 454146"/>
                <a:gd name="connsiteX108" fmla="*/ 97440 w 507473"/>
                <a:gd name="connsiteY108" fmla="*/ 9162 h 454146"/>
                <a:gd name="connsiteX109" fmla="*/ 96132 w 507473"/>
                <a:gd name="connsiteY109" fmla="*/ 7853 h 454146"/>
                <a:gd name="connsiteX110" fmla="*/ 92863 w 507473"/>
                <a:gd name="connsiteY110" fmla="*/ 8507 h 454146"/>
                <a:gd name="connsiteX111" fmla="*/ 90901 w 507473"/>
                <a:gd name="connsiteY111" fmla="*/ 9162 h 454146"/>
                <a:gd name="connsiteX112" fmla="*/ 87631 w 507473"/>
                <a:gd name="connsiteY112" fmla="*/ 17669 h 454146"/>
                <a:gd name="connsiteX113" fmla="*/ 78475 w 507473"/>
                <a:gd name="connsiteY113" fmla="*/ 28793 h 454146"/>
                <a:gd name="connsiteX114" fmla="*/ 78475 w 507473"/>
                <a:gd name="connsiteY114" fmla="*/ 32719 h 454146"/>
                <a:gd name="connsiteX115" fmla="*/ 77167 w 507473"/>
                <a:gd name="connsiteY115" fmla="*/ 39263 h 454146"/>
                <a:gd name="connsiteX116" fmla="*/ 77167 w 507473"/>
                <a:gd name="connsiteY116" fmla="*/ 41226 h 454146"/>
                <a:gd name="connsiteX117" fmla="*/ 72589 w 507473"/>
                <a:gd name="connsiteY117" fmla="*/ 51697 h 454146"/>
                <a:gd name="connsiteX118" fmla="*/ 50355 w 507473"/>
                <a:gd name="connsiteY118" fmla="*/ 47116 h 454146"/>
                <a:gd name="connsiteX119" fmla="*/ 47085 w 507473"/>
                <a:gd name="connsiteY119" fmla="*/ 45153 h 454146"/>
                <a:gd name="connsiteX120" fmla="*/ 35314 w 507473"/>
                <a:gd name="connsiteY120" fmla="*/ 34683 h 454146"/>
                <a:gd name="connsiteX121" fmla="*/ 26158 w 507473"/>
                <a:gd name="connsiteY121" fmla="*/ 20286 h 454146"/>
                <a:gd name="connsiteX122" fmla="*/ 26158 w 507473"/>
                <a:gd name="connsiteY122" fmla="*/ 20286 h 454146"/>
                <a:gd name="connsiteX123" fmla="*/ 22889 w 507473"/>
                <a:gd name="connsiteY123" fmla="*/ 16360 h 454146"/>
                <a:gd name="connsiteX124" fmla="*/ 22235 w 507473"/>
                <a:gd name="connsiteY124" fmla="*/ 17014 h 454146"/>
                <a:gd name="connsiteX125" fmla="*/ 12425 w 507473"/>
                <a:gd name="connsiteY125" fmla="*/ 17669 h 454146"/>
                <a:gd name="connsiteX126" fmla="*/ 11117 w 507473"/>
                <a:gd name="connsiteY126" fmla="*/ 17669 h 454146"/>
                <a:gd name="connsiteX127" fmla="*/ 7193 w 507473"/>
                <a:gd name="connsiteY127" fmla="*/ 17669 h 454146"/>
                <a:gd name="connsiteX128" fmla="*/ 3270 w 507473"/>
                <a:gd name="connsiteY128" fmla="*/ 17669 h 454146"/>
                <a:gd name="connsiteX129" fmla="*/ 1962 w 507473"/>
                <a:gd name="connsiteY129" fmla="*/ 19632 h 454146"/>
                <a:gd name="connsiteX130" fmla="*/ 2616 w 507473"/>
                <a:gd name="connsiteY130" fmla="*/ 22904 h 454146"/>
                <a:gd name="connsiteX131" fmla="*/ 2616 w 507473"/>
                <a:gd name="connsiteY131" fmla="*/ 39918 h 454146"/>
                <a:gd name="connsiteX132" fmla="*/ 654 w 507473"/>
                <a:gd name="connsiteY132" fmla="*/ 42535 h 454146"/>
                <a:gd name="connsiteX133" fmla="*/ 654 w 507473"/>
                <a:gd name="connsiteY133" fmla="*/ 42535 h 454146"/>
                <a:gd name="connsiteX134" fmla="*/ 1962 w 507473"/>
                <a:gd name="connsiteY134" fmla="*/ 44498 h 454146"/>
                <a:gd name="connsiteX135" fmla="*/ 3924 w 507473"/>
                <a:gd name="connsiteY135" fmla="*/ 56932 h 454146"/>
                <a:gd name="connsiteX136" fmla="*/ 2616 w 507473"/>
                <a:gd name="connsiteY136" fmla="*/ 58895 h 454146"/>
                <a:gd name="connsiteX137" fmla="*/ 0 w 507473"/>
                <a:gd name="connsiteY137" fmla="*/ 64130 h 454146"/>
                <a:gd name="connsiteX138" fmla="*/ 2616 w 507473"/>
                <a:gd name="connsiteY138" fmla="*/ 68057 h 454146"/>
                <a:gd name="connsiteX139" fmla="*/ 5886 w 507473"/>
                <a:gd name="connsiteY139" fmla="*/ 84416 h 454146"/>
                <a:gd name="connsiteX140" fmla="*/ 2616 w 507473"/>
                <a:gd name="connsiteY140" fmla="*/ 88343 h 454146"/>
                <a:gd name="connsiteX141" fmla="*/ 1308 w 507473"/>
                <a:gd name="connsiteY141" fmla="*/ 89651 h 454146"/>
                <a:gd name="connsiteX142" fmla="*/ 9156 w 507473"/>
                <a:gd name="connsiteY142" fmla="*/ 98158 h 454146"/>
                <a:gd name="connsiteX143" fmla="*/ 17003 w 507473"/>
                <a:gd name="connsiteY143" fmla="*/ 93578 h 454146"/>
                <a:gd name="connsiteX144" fmla="*/ 22889 w 507473"/>
                <a:gd name="connsiteY144" fmla="*/ 97504 h 454146"/>
                <a:gd name="connsiteX145" fmla="*/ 22889 w 507473"/>
                <a:gd name="connsiteY145" fmla="*/ 97504 h 454146"/>
                <a:gd name="connsiteX146" fmla="*/ 26812 w 507473"/>
                <a:gd name="connsiteY146" fmla="*/ 97504 h 454146"/>
                <a:gd name="connsiteX147" fmla="*/ 31390 w 507473"/>
                <a:gd name="connsiteY147" fmla="*/ 103393 h 454146"/>
                <a:gd name="connsiteX148" fmla="*/ 31390 w 507473"/>
                <a:gd name="connsiteY148" fmla="*/ 107320 h 454146"/>
                <a:gd name="connsiteX149" fmla="*/ 31390 w 507473"/>
                <a:gd name="connsiteY149" fmla="*/ 108629 h 454146"/>
                <a:gd name="connsiteX150" fmla="*/ 32698 w 507473"/>
                <a:gd name="connsiteY150" fmla="*/ 108629 h 454146"/>
                <a:gd name="connsiteX151" fmla="*/ 45777 w 507473"/>
                <a:gd name="connsiteY151" fmla="*/ 116481 h 454146"/>
                <a:gd name="connsiteX152" fmla="*/ 44469 w 507473"/>
                <a:gd name="connsiteY152" fmla="*/ 125643 h 454146"/>
                <a:gd name="connsiteX153" fmla="*/ 54279 w 507473"/>
                <a:gd name="connsiteY153" fmla="*/ 128261 h 454146"/>
                <a:gd name="connsiteX154" fmla="*/ 63434 w 507473"/>
                <a:gd name="connsiteY154" fmla="*/ 150510 h 454146"/>
                <a:gd name="connsiteX155" fmla="*/ 62126 w 507473"/>
                <a:gd name="connsiteY155" fmla="*/ 155745 h 454146"/>
                <a:gd name="connsiteX156" fmla="*/ 71936 w 507473"/>
                <a:gd name="connsiteY156" fmla="*/ 164906 h 454146"/>
                <a:gd name="connsiteX157" fmla="*/ 71936 w 507473"/>
                <a:gd name="connsiteY157" fmla="*/ 171450 h 454146"/>
                <a:gd name="connsiteX158" fmla="*/ 71936 w 507473"/>
                <a:gd name="connsiteY158" fmla="*/ 177994 h 454146"/>
                <a:gd name="connsiteX159" fmla="*/ 72589 w 507473"/>
                <a:gd name="connsiteY159" fmla="*/ 181266 h 454146"/>
                <a:gd name="connsiteX160" fmla="*/ 75205 w 507473"/>
                <a:gd name="connsiteY160" fmla="*/ 189773 h 454146"/>
                <a:gd name="connsiteX161" fmla="*/ 77167 w 507473"/>
                <a:gd name="connsiteY161" fmla="*/ 190428 h 454146"/>
                <a:gd name="connsiteX162" fmla="*/ 85669 w 507473"/>
                <a:gd name="connsiteY162" fmla="*/ 197626 h 454146"/>
                <a:gd name="connsiteX163" fmla="*/ 92863 w 507473"/>
                <a:gd name="connsiteY163" fmla="*/ 209405 h 454146"/>
                <a:gd name="connsiteX164" fmla="*/ 92863 w 507473"/>
                <a:gd name="connsiteY164" fmla="*/ 209405 h 454146"/>
                <a:gd name="connsiteX165" fmla="*/ 103980 w 507473"/>
                <a:gd name="connsiteY165" fmla="*/ 214640 h 454146"/>
                <a:gd name="connsiteX166" fmla="*/ 103980 w 507473"/>
                <a:gd name="connsiteY166" fmla="*/ 215948 h 454146"/>
                <a:gd name="connsiteX167" fmla="*/ 103980 w 507473"/>
                <a:gd name="connsiteY167" fmla="*/ 217257 h 454146"/>
                <a:gd name="connsiteX168" fmla="*/ 105288 w 507473"/>
                <a:gd name="connsiteY168" fmla="*/ 217257 h 454146"/>
                <a:gd name="connsiteX169" fmla="*/ 117713 w 507473"/>
                <a:gd name="connsiteY169" fmla="*/ 225764 h 454146"/>
                <a:gd name="connsiteX170" fmla="*/ 130138 w 507473"/>
                <a:gd name="connsiteY170" fmla="*/ 238198 h 454146"/>
                <a:gd name="connsiteX171" fmla="*/ 138640 w 507473"/>
                <a:gd name="connsiteY171" fmla="*/ 246705 h 454146"/>
                <a:gd name="connsiteX172" fmla="*/ 160874 w 507473"/>
                <a:gd name="connsiteY172" fmla="*/ 267645 h 454146"/>
                <a:gd name="connsiteX173" fmla="*/ 169376 w 507473"/>
                <a:gd name="connsiteY173" fmla="*/ 275498 h 454146"/>
                <a:gd name="connsiteX174" fmla="*/ 197496 w 507473"/>
                <a:gd name="connsiteY174" fmla="*/ 297747 h 454146"/>
                <a:gd name="connsiteX175" fmla="*/ 199458 w 507473"/>
                <a:gd name="connsiteY175" fmla="*/ 299056 h 454146"/>
                <a:gd name="connsiteX176" fmla="*/ 209267 w 507473"/>
                <a:gd name="connsiteY176" fmla="*/ 304946 h 454146"/>
                <a:gd name="connsiteX177" fmla="*/ 211883 w 507473"/>
                <a:gd name="connsiteY177" fmla="*/ 304946 h 454146"/>
                <a:gd name="connsiteX178" fmla="*/ 230848 w 507473"/>
                <a:gd name="connsiteY178" fmla="*/ 313453 h 454146"/>
                <a:gd name="connsiteX179" fmla="*/ 229540 w 507473"/>
                <a:gd name="connsiteY179" fmla="*/ 321960 h 454146"/>
                <a:gd name="connsiteX180" fmla="*/ 228886 w 507473"/>
                <a:gd name="connsiteY180" fmla="*/ 327849 h 454146"/>
                <a:gd name="connsiteX181" fmla="*/ 231502 w 507473"/>
                <a:gd name="connsiteY181" fmla="*/ 333084 h 454146"/>
                <a:gd name="connsiteX182" fmla="*/ 237388 w 507473"/>
                <a:gd name="connsiteY182" fmla="*/ 344209 h 454146"/>
                <a:gd name="connsiteX183" fmla="*/ 241312 w 507473"/>
                <a:gd name="connsiteY183" fmla="*/ 345517 h 454146"/>
                <a:gd name="connsiteX184" fmla="*/ 252429 w 507473"/>
                <a:gd name="connsiteY184" fmla="*/ 354025 h 454146"/>
                <a:gd name="connsiteX185" fmla="*/ 252429 w 507473"/>
                <a:gd name="connsiteY185" fmla="*/ 356642 h 454146"/>
                <a:gd name="connsiteX186" fmla="*/ 255045 w 507473"/>
                <a:gd name="connsiteY186" fmla="*/ 363186 h 454146"/>
                <a:gd name="connsiteX187" fmla="*/ 262892 w 507473"/>
                <a:gd name="connsiteY187" fmla="*/ 366458 h 454146"/>
                <a:gd name="connsiteX188" fmla="*/ 281203 w 507473"/>
                <a:gd name="connsiteY188" fmla="*/ 376274 h 454146"/>
                <a:gd name="connsiteX189" fmla="*/ 291013 w 507473"/>
                <a:gd name="connsiteY189" fmla="*/ 397869 h 454146"/>
                <a:gd name="connsiteX190" fmla="*/ 291013 w 507473"/>
                <a:gd name="connsiteY190" fmla="*/ 399177 h 454146"/>
                <a:gd name="connsiteX191" fmla="*/ 294282 w 507473"/>
                <a:gd name="connsiteY191" fmla="*/ 399832 h 454146"/>
                <a:gd name="connsiteX192" fmla="*/ 297552 w 507473"/>
                <a:gd name="connsiteY192" fmla="*/ 402449 h 454146"/>
                <a:gd name="connsiteX193" fmla="*/ 298860 w 507473"/>
                <a:gd name="connsiteY193" fmla="*/ 402449 h 454146"/>
                <a:gd name="connsiteX194" fmla="*/ 311939 w 507473"/>
                <a:gd name="connsiteY194" fmla="*/ 402449 h 454146"/>
                <a:gd name="connsiteX195" fmla="*/ 315209 w 507473"/>
                <a:gd name="connsiteY195" fmla="*/ 413574 h 454146"/>
                <a:gd name="connsiteX196" fmla="*/ 315209 w 507473"/>
                <a:gd name="connsiteY196" fmla="*/ 414883 h 454146"/>
                <a:gd name="connsiteX197" fmla="*/ 319133 w 507473"/>
                <a:gd name="connsiteY197" fmla="*/ 416192 h 454146"/>
                <a:gd name="connsiteX198" fmla="*/ 327634 w 507473"/>
                <a:gd name="connsiteY198" fmla="*/ 419464 h 454146"/>
                <a:gd name="connsiteX199" fmla="*/ 348561 w 507473"/>
                <a:gd name="connsiteY199" fmla="*/ 433206 h 454146"/>
                <a:gd name="connsiteX200" fmla="*/ 356409 w 507473"/>
                <a:gd name="connsiteY200" fmla="*/ 437787 h 454146"/>
                <a:gd name="connsiteX201" fmla="*/ 362294 w 507473"/>
                <a:gd name="connsiteY201" fmla="*/ 441059 h 454146"/>
                <a:gd name="connsiteX202" fmla="*/ 366872 w 507473"/>
                <a:gd name="connsiteY202" fmla="*/ 443676 h 454146"/>
                <a:gd name="connsiteX203" fmla="*/ 370796 w 507473"/>
                <a:gd name="connsiteY203" fmla="*/ 446294 h 454146"/>
                <a:gd name="connsiteX204" fmla="*/ 374719 w 507473"/>
                <a:gd name="connsiteY204" fmla="*/ 450220 h 454146"/>
                <a:gd name="connsiteX205" fmla="*/ 374719 w 507473"/>
                <a:gd name="connsiteY205" fmla="*/ 450220 h 454146"/>
                <a:gd name="connsiteX206" fmla="*/ 376027 w 507473"/>
                <a:gd name="connsiteY206" fmla="*/ 449566 h 454146"/>
                <a:gd name="connsiteX207" fmla="*/ 389760 w 507473"/>
                <a:gd name="connsiteY207" fmla="*/ 450874 h 454146"/>
                <a:gd name="connsiteX208" fmla="*/ 389760 w 507473"/>
                <a:gd name="connsiteY208" fmla="*/ 450874 h 454146"/>
                <a:gd name="connsiteX209" fmla="*/ 392376 w 507473"/>
                <a:gd name="connsiteY209" fmla="*/ 454146 h 454146"/>
                <a:gd name="connsiteX210" fmla="*/ 392376 w 507473"/>
                <a:gd name="connsiteY210" fmla="*/ 454146 h 454146"/>
                <a:gd name="connsiteX211" fmla="*/ 393685 w 507473"/>
                <a:gd name="connsiteY211" fmla="*/ 454146 h 454146"/>
                <a:gd name="connsiteX212" fmla="*/ 396954 w 507473"/>
                <a:gd name="connsiteY212" fmla="*/ 454146 h 454146"/>
                <a:gd name="connsiteX213" fmla="*/ 406110 w 507473"/>
                <a:gd name="connsiteY213" fmla="*/ 443676 h 454146"/>
                <a:gd name="connsiteX214" fmla="*/ 406110 w 507473"/>
                <a:gd name="connsiteY214" fmla="*/ 443676 h 454146"/>
                <a:gd name="connsiteX215" fmla="*/ 406110 w 507473"/>
                <a:gd name="connsiteY215" fmla="*/ 442367 h 454146"/>
                <a:gd name="connsiteX216" fmla="*/ 404148 w 507473"/>
                <a:gd name="connsiteY216" fmla="*/ 438441 h 454146"/>
                <a:gd name="connsiteX217" fmla="*/ 398262 w 507473"/>
                <a:gd name="connsiteY217" fmla="*/ 435824 h 454146"/>
                <a:gd name="connsiteX218" fmla="*/ 387145 w 507473"/>
                <a:gd name="connsiteY218" fmla="*/ 416846 h 454146"/>
                <a:gd name="connsiteX219" fmla="*/ 385837 w 507473"/>
                <a:gd name="connsiteY219" fmla="*/ 414883 h 454146"/>
                <a:gd name="connsiteX220" fmla="*/ 385837 w 507473"/>
                <a:gd name="connsiteY220" fmla="*/ 412265 h 454146"/>
                <a:gd name="connsiteX221" fmla="*/ 389760 w 507473"/>
                <a:gd name="connsiteY221" fmla="*/ 403104 h 454146"/>
                <a:gd name="connsiteX222" fmla="*/ 387799 w 507473"/>
                <a:gd name="connsiteY222" fmla="*/ 400486 h 454146"/>
                <a:gd name="connsiteX223" fmla="*/ 383875 w 507473"/>
                <a:gd name="connsiteY223" fmla="*/ 395251 h 454146"/>
                <a:gd name="connsiteX224" fmla="*/ 388453 w 507473"/>
                <a:gd name="connsiteY224" fmla="*/ 374311 h 454146"/>
                <a:gd name="connsiteX225" fmla="*/ 406110 w 507473"/>
                <a:gd name="connsiteY225" fmla="*/ 367767 h 454146"/>
                <a:gd name="connsiteX226" fmla="*/ 404148 w 507473"/>
                <a:gd name="connsiteY226" fmla="*/ 342900 h 454146"/>
                <a:gd name="connsiteX227" fmla="*/ 406764 w 507473"/>
                <a:gd name="connsiteY227" fmla="*/ 336356 h 454146"/>
                <a:gd name="connsiteX228" fmla="*/ 408072 w 507473"/>
                <a:gd name="connsiteY228" fmla="*/ 333084 h 454146"/>
                <a:gd name="connsiteX229" fmla="*/ 421151 w 507473"/>
                <a:gd name="connsiteY229" fmla="*/ 315416 h 454146"/>
                <a:gd name="connsiteX230" fmla="*/ 423767 w 507473"/>
                <a:gd name="connsiteY230" fmla="*/ 312798 h 454146"/>
                <a:gd name="connsiteX231" fmla="*/ 435538 w 507473"/>
                <a:gd name="connsiteY231" fmla="*/ 303637 h 454146"/>
                <a:gd name="connsiteX232" fmla="*/ 452541 w 507473"/>
                <a:gd name="connsiteY232" fmla="*/ 310181 h 454146"/>
                <a:gd name="connsiteX233" fmla="*/ 454503 w 507473"/>
                <a:gd name="connsiteY233" fmla="*/ 312798 h 454146"/>
                <a:gd name="connsiteX234" fmla="*/ 455811 w 507473"/>
                <a:gd name="connsiteY234" fmla="*/ 311490 h 454146"/>
                <a:gd name="connsiteX235" fmla="*/ 453849 w 507473"/>
                <a:gd name="connsiteY235" fmla="*/ 309526 h 454146"/>
                <a:gd name="connsiteX236" fmla="*/ 450579 w 507473"/>
                <a:gd name="connsiteY236" fmla="*/ 299056 h 454146"/>
                <a:gd name="connsiteX237" fmla="*/ 450579 w 507473"/>
                <a:gd name="connsiteY237" fmla="*/ 298402 h 454146"/>
                <a:gd name="connsiteX238" fmla="*/ 445347 w 507473"/>
                <a:gd name="connsiteY238" fmla="*/ 296438 h 454146"/>
                <a:gd name="connsiteX239" fmla="*/ 436192 w 507473"/>
                <a:gd name="connsiteY239" fmla="*/ 284005 h 454146"/>
                <a:gd name="connsiteX240" fmla="*/ 436192 w 507473"/>
                <a:gd name="connsiteY240" fmla="*/ 284005 h 454146"/>
                <a:gd name="connsiteX241" fmla="*/ 446655 w 507473"/>
                <a:gd name="connsiteY241" fmla="*/ 265682 h 45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507473" h="454146">
                  <a:moveTo>
                    <a:pt x="444693" y="260447"/>
                  </a:moveTo>
                  <a:cubicBezTo>
                    <a:pt x="451233" y="257175"/>
                    <a:pt x="455811" y="261756"/>
                    <a:pt x="459081" y="265028"/>
                  </a:cubicBezTo>
                  <a:cubicBezTo>
                    <a:pt x="459081" y="265028"/>
                    <a:pt x="459081" y="265028"/>
                    <a:pt x="459081" y="265028"/>
                  </a:cubicBezTo>
                  <a:cubicBezTo>
                    <a:pt x="460389" y="263065"/>
                    <a:pt x="461042" y="261756"/>
                    <a:pt x="462350" y="260447"/>
                  </a:cubicBezTo>
                  <a:cubicBezTo>
                    <a:pt x="465620" y="257175"/>
                    <a:pt x="470852" y="257830"/>
                    <a:pt x="475430" y="258484"/>
                  </a:cubicBezTo>
                  <a:lnTo>
                    <a:pt x="475430" y="258484"/>
                  </a:lnTo>
                  <a:cubicBezTo>
                    <a:pt x="475430" y="258484"/>
                    <a:pt x="475430" y="257830"/>
                    <a:pt x="475430" y="257830"/>
                  </a:cubicBezTo>
                  <a:cubicBezTo>
                    <a:pt x="475430" y="255212"/>
                    <a:pt x="476083" y="252595"/>
                    <a:pt x="477391" y="250631"/>
                  </a:cubicBezTo>
                  <a:cubicBezTo>
                    <a:pt x="480007" y="246051"/>
                    <a:pt x="484585" y="244742"/>
                    <a:pt x="488509" y="244087"/>
                  </a:cubicBezTo>
                  <a:cubicBezTo>
                    <a:pt x="489163" y="244087"/>
                    <a:pt x="490471" y="244087"/>
                    <a:pt x="491124" y="243433"/>
                  </a:cubicBezTo>
                  <a:cubicBezTo>
                    <a:pt x="496356" y="241470"/>
                    <a:pt x="500280" y="244742"/>
                    <a:pt x="503550" y="248014"/>
                  </a:cubicBezTo>
                  <a:cubicBezTo>
                    <a:pt x="503550" y="248014"/>
                    <a:pt x="504858" y="246705"/>
                    <a:pt x="505512" y="246705"/>
                  </a:cubicBezTo>
                  <a:cubicBezTo>
                    <a:pt x="505512" y="246051"/>
                    <a:pt x="505512" y="245396"/>
                    <a:pt x="504858" y="244742"/>
                  </a:cubicBezTo>
                  <a:cubicBezTo>
                    <a:pt x="503550" y="240815"/>
                    <a:pt x="505512" y="237543"/>
                    <a:pt x="507473" y="235580"/>
                  </a:cubicBezTo>
                  <a:cubicBezTo>
                    <a:pt x="507473" y="235580"/>
                    <a:pt x="507473" y="235580"/>
                    <a:pt x="507473" y="234926"/>
                  </a:cubicBezTo>
                  <a:cubicBezTo>
                    <a:pt x="507473" y="234926"/>
                    <a:pt x="507473" y="234926"/>
                    <a:pt x="506820" y="234271"/>
                  </a:cubicBezTo>
                  <a:cubicBezTo>
                    <a:pt x="506166" y="233617"/>
                    <a:pt x="504858" y="232308"/>
                    <a:pt x="504204" y="230345"/>
                  </a:cubicBezTo>
                  <a:cubicBezTo>
                    <a:pt x="503550" y="228382"/>
                    <a:pt x="499626" y="224455"/>
                    <a:pt x="497664" y="223147"/>
                  </a:cubicBezTo>
                  <a:cubicBezTo>
                    <a:pt x="492432" y="220529"/>
                    <a:pt x="476738" y="201552"/>
                    <a:pt x="475430" y="200243"/>
                  </a:cubicBezTo>
                  <a:cubicBezTo>
                    <a:pt x="474122" y="198935"/>
                    <a:pt x="472814" y="196971"/>
                    <a:pt x="470852" y="195663"/>
                  </a:cubicBezTo>
                  <a:cubicBezTo>
                    <a:pt x="465620" y="190428"/>
                    <a:pt x="462350" y="187156"/>
                    <a:pt x="461042" y="183884"/>
                  </a:cubicBezTo>
                  <a:cubicBezTo>
                    <a:pt x="460389" y="181266"/>
                    <a:pt x="461042" y="177994"/>
                    <a:pt x="463004" y="176031"/>
                  </a:cubicBezTo>
                  <a:cubicBezTo>
                    <a:pt x="466928" y="172759"/>
                    <a:pt x="471506" y="174068"/>
                    <a:pt x="475430" y="176031"/>
                  </a:cubicBezTo>
                  <a:cubicBezTo>
                    <a:pt x="476083" y="176031"/>
                    <a:pt x="477391" y="176031"/>
                    <a:pt x="478045" y="176685"/>
                  </a:cubicBezTo>
                  <a:cubicBezTo>
                    <a:pt x="481969" y="176685"/>
                    <a:pt x="487201" y="179303"/>
                    <a:pt x="487855" y="179303"/>
                  </a:cubicBezTo>
                  <a:cubicBezTo>
                    <a:pt x="489163" y="179303"/>
                    <a:pt x="489817" y="179303"/>
                    <a:pt x="492432" y="179303"/>
                  </a:cubicBezTo>
                  <a:cubicBezTo>
                    <a:pt x="495048" y="179303"/>
                    <a:pt x="500934" y="178648"/>
                    <a:pt x="504204" y="177994"/>
                  </a:cubicBezTo>
                  <a:cubicBezTo>
                    <a:pt x="504204" y="177340"/>
                    <a:pt x="504858" y="176031"/>
                    <a:pt x="504858" y="176031"/>
                  </a:cubicBezTo>
                  <a:cubicBezTo>
                    <a:pt x="504858" y="174722"/>
                    <a:pt x="505512" y="174068"/>
                    <a:pt x="506166" y="173413"/>
                  </a:cubicBezTo>
                  <a:cubicBezTo>
                    <a:pt x="506166" y="173413"/>
                    <a:pt x="506166" y="173413"/>
                    <a:pt x="506166" y="172759"/>
                  </a:cubicBezTo>
                  <a:cubicBezTo>
                    <a:pt x="504204" y="172759"/>
                    <a:pt x="502896" y="170796"/>
                    <a:pt x="500934" y="170141"/>
                  </a:cubicBezTo>
                  <a:cubicBezTo>
                    <a:pt x="499626" y="169487"/>
                    <a:pt x="498318" y="168832"/>
                    <a:pt x="497010" y="168178"/>
                  </a:cubicBezTo>
                  <a:cubicBezTo>
                    <a:pt x="493740" y="166215"/>
                    <a:pt x="491779" y="163597"/>
                    <a:pt x="491124" y="160325"/>
                  </a:cubicBezTo>
                  <a:cubicBezTo>
                    <a:pt x="491124" y="160325"/>
                    <a:pt x="489817" y="160325"/>
                    <a:pt x="489163" y="160325"/>
                  </a:cubicBezTo>
                  <a:cubicBezTo>
                    <a:pt x="482623" y="160325"/>
                    <a:pt x="478045" y="154436"/>
                    <a:pt x="474775" y="150510"/>
                  </a:cubicBezTo>
                  <a:cubicBezTo>
                    <a:pt x="472160" y="147238"/>
                    <a:pt x="469544" y="142657"/>
                    <a:pt x="467582" y="138731"/>
                  </a:cubicBezTo>
                  <a:cubicBezTo>
                    <a:pt x="466274" y="139385"/>
                    <a:pt x="465620" y="140694"/>
                    <a:pt x="464312" y="140694"/>
                  </a:cubicBezTo>
                  <a:cubicBezTo>
                    <a:pt x="459081" y="143311"/>
                    <a:pt x="455157" y="140694"/>
                    <a:pt x="452541" y="137422"/>
                  </a:cubicBezTo>
                  <a:cubicBezTo>
                    <a:pt x="451233" y="137422"/>
                    <a:pt x="449271" y="138076"/>
                    <a:pt x="446655" y="137422"/>
                  </a:cubicBezTo>
                  <a:cubicBezTo>
                    <a:pt x="438808" y="134804"/>
                    <a:pt x="432268" y="117790"/>
                    <a:pt x="432268" y="114518"/>
                  </a:cubicBezTo>
                  <a:cubicBezTo>
                    <a:pt x="432268" y="109937"/>
                    <a:pt x="434884" y="107320"/>
                    <a:pt x="436846" y="105357"/>
                  </a:cubicBezTo>
                  <a:cubicBezTo>
                    <a:pt x="436846" y="105357"/>
                    <a:pt x="436846" y="104702"/>
                    <a:pt x="437500" y="104702"/>
                  </a:cubicBezTo>
                  <a:cubicBezTo>
                    <a:pt x="436846" y="102739"/>
                    <a:pt x="434884" y="98813"/>
                    <a:pt x="434230" y="97504"/>
                  </a:cubicBezTo>
                  <a:cubicBezTo>
                    <a:pt x="432922" y="94886"/>
                    <a:pt x="432268" y="92923"/>
                    <a:pt x="431614" y="91615"/>
                  </a:cubicBezTo>
                  <a:cubicBezTo>
                    <a:pt x="431614" y="89651"/>
                    <a:pt x="431614" y="87034"/>
                    <a:pt x="432922" y="85725"/>
                  </a:cubicBezTo>
                  <a:cubicBezTo>
                    <a:pt x="434884" y="83108"/>
                    <a:pt x="437500" y="82453"/>
                    <a:pt x="439462" y="82453"/>
                  </a:cubicBezTo>
                  <a:cubicBezTo>
                    <a:pt x="439462" y="82453"/>
                    <a:pt x="439462" y="81144"/>
                    <a:pt x="439462" y="81144"/>
                  </a:cubicBezTo>
                  <a:cubicBezTo>
                    <a:pt x="439462" y="79836"/>
                    <a:pt x="439462" y="79181"/>
                    <a:pt x="439462" y="78527"/>
                  </a:cubicBezTo>
                  <a:cubicBezTo>
                    <a:pt x="439462" y="73292"/>
                    <a:pt x="442732" y="71329"/>
                    <a:pt x="444693" y="69366"/>
                  </a:cubicBezTo>
                  <a:lnTo>
                    <a:pt x="445347" y="69366"/>
                  </a:lnTo>
                  <a:cubicBezTo>
                    <a:pt x="445347" y="67402"/>
                    <a:pt x="446655" y="63476"/>
                    <a:pt x="446001" y="60204"/>
                  </a:cubicBezTo>
                  <a:cubicBezTo>
                    <a:pt x="446001" y="55623"/>
                    <a:pt x="449271" y="52351"/>
                    <a:pt x="451887" y="49734"/>
                  </a:cubicBezTo>
                  <a:cubicBezTo>
                    <a:pt x="451887" y="49734"/>
                    <a:pt x="453195" y="48425"/>
                    <a:pt x="453195" y="48425"/>
                  </a:cubicBezTo>
                  <a:cubicBezTo>
                    <a:pt x="453195" y="45807"/>
                    <a:pt x="454503" y="37955"/>
                    <a:pt x="455157" y="33374"/>
                  </a:cubicBezTo>
                  <a:cubicBezTo>
                    <a:pt x="455157" y="29448"/>
                    <a:pt x="455157" y="26830"/>
                    <a:pt x="455811" y="24867"/>
                  </a:cubicBezTo>
                  <a:cubicBezTo>
                    <a:pt x="455157" y="24867"/>
                    <a:pt x="453849" y="24212"/>
                    <a:pt x="453195" y="23558"/>
                  </a:cubicBezTo>
                  <a:cubicBezTo>
                    <a:pt x="453195" y="23558"/>
                    <a:pt x="449925" y="23558"/>
                    <a:pt x="447963" y="24212"/>
                  </a:cubicBezTo>
                  <a:cubicBezTo>
                    <a:pt x="444040" y="24212"/>
                    <a:pt x="440770" y="25521"/>
                    <a:pt x="437500" y="24212"/>
                  </a:cubicBezTo>
                  <a:cubicBezTo>
                    <a:pt x="437500" y="24212"/>
                    <a:pt x="436192" y="25521"/>
                    <a:pt x="435538" y="26176"/>
                  </a:cubicBezTo>
                  <a:cubicBezTo>
                    <a:pt x="434230" y="27484"/>
                    <a:pt x="432268" y="29448"/>
                    <a:pt x="430306" y="30756"/>
                  </a:cubicBezTo>
                  <a:cubicBezTo>
                    <a:pt x="426383" y="33374"/>
                    <a:pt x="424421" y="34028"/>
                    <a:pt x="418535" y="35991"/>
                  </a:cubicBezTo>
                  <a:cubicBezTo>
                    <a:pt x="413957" y="37955"/>
                    <a:pt x="403494" y="40572"/>
                    <a:pt x="396954" y="40572"/>
                  </a:cubicBezTo>
                  <a:cubicBezTo>
                    <a:pt x="390415" y="40572"/>
                    <a:pt x="395646" y="40572"/>
                    <a:pt x="394993" y="40572"/>
                  </a:cubicBezTo>
                  <a:cubicBezTo>
                    <a:pt x="389107" y="39918"/>
                    <a:pt x="377989" y="33374"/>
                    <a:pt x="375374" y="27484"/>
                  </a:cubicBezTo>
                  <a:cubicBezTo>
                    <a:pt x="374066" y="24867"/>
                    <a:pt x="374066" y="22249"/>
                    <a:pt x="375374" y="19632"/>
                  </a:cubicBezTo>
                  <a:lnTo>
                    <a:pt x="375374" y="18323"/>
                  </a:lnTo>
                  <a:cubicBezTo>
                    <a:pt x="376027" y="18323"/>
                    <a:pt x="376681" y="18323"/>
                    <a:pt x="376681" y="18323"/>
                  </a:cubicBezTo>
                  <a:cubicBezTo>
                    <a:pt x="374719" y="18323"/>
                    <a:pt x="372104" y="17014"/>
                    <a:pt x="370142" y="13742"/>
                  </a:cubicBezTo>
                  <a:cubicBezTo>
                    <a:pt x="370142" y="13742"/>
                    <a:pt x="368180" y="11125"/>
                    <a:pt x="366872" y="10470"/>
                  </a:cubicBezTo>
                  <a:cubicBezTo>
                    <a:pt x="365564" y="9162"/>
                    <a:pt x="364256" y="7853"/>
                    <a:pt x="362948" y="5890"/>
                  </a:cubicBezTo>
                  <a:cubicBezTo>
                    <a:pt x="362948" y="5890"/>
                    <a:pt x="362948" y="5890"/>
                    <a:pt x="362948" y="5235"/>
                  </a:cubicBezTo>
                  <a:cubicBezTo>
                    <a:pt x="361640" y="5235"/>
                    <a:pt x="359678" y="5890"/>
                    <a:pt x="357717" y="5235"/>
                  </a:cubicBezTo>
                  <a:lnTo>
                    <a:pt x="356409" y="5235"/>
                  </a:lnTo>
                  <a:cubicBezTo>
                    <a:pt x="356409" y="5235"/>
                    <a:pt x="356409" y="4581"/>
                    <a:pt x="355101" y="4581"/>
                  </a:cubicBezTo>
                  <a:cubicBezTo>
                    <a:pt x="353793" y="10470"/>
                    <a:pt x="349869" y="11125"/>
                    <a:pt x="347907" y="11125"/>
                  </a:cubicBezTo>
                  <a:cubicBezTo>
                    <a:pt x="343983" y="11125"/>
                    <a:pt x="341368" y="9162"/>
                    <a:pt x="338098" y="6544"/>
                  </a:cubicBezTo>
                  <a:cubicBezTo>
                    <a:pt x="336790" y="5235"/>
                    <a:pt x="334174" y="3272"/>
                    <a:pt x="332866" y="3272"/>
                  </a:cubicBezTo>
                  <a:cubicBezTo>
                    <a:pt x="331558" y="3272"/>
                    <a:pt x="329596" y="3272"/>
                    <a:pt x="327634" y="3272"/>
                  </a:cubicBezTo>
                  <a:cubicBezTo>
                    <a:pt x="323711" y="3272"/>
                    <a:pt x="319133" y="4581"/>
                    <a:pt x="315863" y="3272"/>
                  </a:cubicBezTo>
                  <a:cubicBezTo>
                    <a:pt x="314555" y="3272"/>
                    <a:pt x="313901" y="1963"/>
                    <a:pt x="312593" y="1309"/>
                  </a:cubicBezTo>
                  <a:cubicBezTo>
                    <a:pt x="311939" y="4581"/>
                    <a:pt x="311285" y="6544"/>
                    <a:pt x="309978" y="8507"/>
                  </a:cubicBezTo>
                  <a:cubicBezTo>
                    <a:pt x="305400" y="17014"/>
                    <a:pt x="291666" y="13088"/>
                    <a:pt x="289051" y="11779"/>
                  </a:cubicBezTo>
                  <a:cubicBezTo>
                    <a:pt x="283819" y="9816"/>
                    <a:pt x="281857" y="5235"/>
                    <a:pt x="281203" y="3272"/>
                  </a:cubicBezTo>
                  <a:cubicBezTo>
                    <a:pt x="281203" y="3272"/>
                    <a:pt x="281203" y="3272"/>
                    <a:pt x="281203" y="3272"/>
                  </a:cubicBezTo>
                  <a:cubicBezTo>
                    <a:pt x="281203" y="3272"/>
                    <a:pt x="279895" y="3272"/>
                    <a:pt x="279241" y="3927"/>
                  </a:cubicBezTo>
                  <a:cubicBezTo>
                    <a:pt x="277933" y="4581"/>
                    <a:pt x="276625" y="7199"/>
                    <a:pt x="275972" y="7853"/>
                  </a:cubicBezTo>
                  <a:cubicBezTo>
                    <a:pt x="275972" y="11779"/>
                    <a:pt x="271394" y="18977"/>
                    <a:pt x="264200" y="22249"/>
                  </a:cubicBezTo>
                  <a:cubicBezTo>
                    <a:pt x="258315" y="24867"/>
                    <a:pt x="250467" y="22249"/>
                    <a:pt x="233464" y="9816"/>
                  </a:cubicBezTo>
                  <a:cubicBezTo>
                    <a:pt x="232810" y="9816"/>
                    <a:pt x="231502" y="11125"/>
                    <a:pt x="230848" y="11779"/>
                  </a:cubicBezTo>
                  <a:cubicBezTo>
                    <a:pt x="228886" y="13088"/>
                    <a:pt x="227578" y="14397"/>
                    <a:pt x="226270" y="15051"/>
                  </a:cubicBezTo>
                  <a:cubicBezTo>
                    <a:pt x="223000" y="16360"/>
                    <a:pt x="220385" y="16360"/>
                    <a:pt x="217769" y="16360"/>
                  </a:cubicBezTo>
                  <a:cubicBezTo>
                    <a:pt x="216461" y="16360"/>
                    <a:pt x="215807" y="16360"/>
                    <a:pt x="214499" y="16360"/>
                  </a:cubicBezTo>
                  <a:cubicBezTo>
                    <a:pt x="208614" y="17669"/>
                    <a:pt x="205344" y="13088"/>
                    <a:pt x="203382" y="10470"/>
                  </a:cubicBezTo>
                  <a:cubicBezTo>
                    <a:pt x="202074" y="11779"/>
                    <a:pt x="200766" y="12434"/>
                    <a:pt x="198804" y="13742"/>
                  </a:cubicBezTo>
                  <a:cubicBezTo>
                    <a:pt x="192918" y="16360"/>
                    <a:pt x="187687" y="11779"/>
                    <a:pt x="184417" y="9162"/>
                  </a:cubicBezTo>
                  <a:cubicBezTo>
                    <a:pt x="184417" y="9162"/>
                    <a:pt x="184417" y="9162"/>
                    <a:pt x="184417" y="9162"/>
                  </a:cubicBezTo>
                  <a:cubicBezTo>
                    <a:pt x="184417" y="9162"/>
                    <a:pt x="184417" y="9162"/>
                    <a:pt x="184417" y="9162"/>
                  </a:cubicBezTo>
                  <a:cubicBezTo>
                    <a:pt x="183763" y="10470"/>
                    <a:pt x="183109" y="11125"/>
                    <a:pt x="182455" y="12434"/>
                  </a:cubicBezTo>
                  <a:cubicBezTo>
                    <a:pt x="179185" y="17014"/>
                    <a:pt x="172646" y="16360"/>
                    <a:pt x="160220" y="11779"/>
                  </a:cubicBezTo>
                  <a:cubicBezTo>
                    <a:pt x="155643" y="9816"/>
                    <a:pt x="149103" y="5235"/>
                    <a:pt x="145179" y="1309"/>
                  </a:cubicBezTo>
                  <a:cubicBezTo>
                    <a:pt x="145179" y="1309"/>
                    <a:pt x="145179" y="1309"/>
                    <a:pt x="144525" y="1309"/>
                  </a:cubicBezTo>
                  <a:cubicBezTo>
                    <a:pt x="143218" y="1309"/>
                    <a:pt x="141910" y="1963"/>
                    <a:pt x="140602" y="1963"/>
                  </a:cubicBezTo>
                  <a:cubicBezTo>
                    <a:pt x="137986" y="1963"/>
                    <a:pt x="136024" y="1309"/>
                    <a:pt x="134716" y="0"/>
                  </a:cubicBezTo>
                  <a:cubicBezTo>
                    <a:pt x="134716" y="1309"/>
                    <a:pt x="133408" y="1963"/>
                    <a:pt x="133408" y="2618"/>
                  </a:cubicBezTo>
                  <a:cubicBezTo>
                    <a:pt x="133408" y="2618"/>
                    <a:pt x="133408" y="3272"/>
                    <a:pt x="133408" y="3927"/>
                  </a:cubicBezTo>
                  <a:cubicBezTo>
                    <a:pt x="132100" y="5890"/>
                    <a:pt x="130792" y="9162"/>
                    <a:pt x="127522" y="11779"/>
                  </a:cubicBezTo>
                  <a:cubicBezTo>
                    <a:pt x="122291" y="15051"/>
                    <a:pt x="115751" y="12434"/>
                    <a:pt x="111827" y="10470"/>
                  </a:cubicBezTo>
                  <a:cubicBezTo>
                    <a:pt x="110520" y="11125"/>
                    <a:pt x="109865" y="11779"/>
                    <a:pt x="107904" y="12434"/>
                  </a:cubicBezTo>
                  <a:cubicBezTo>
                    <a:pt x="103326" y="13088"/>
                    <a:pt x="100056" y="11125"/>
                    <a:pt x="97440" y="9162"/>
                  </a:cubicBezTo>
                  <a:cubicBezTo>
                    <a:pt x="97440" y="9162"/>
                    <a:pt x="96132" y="8507"/>
                    <a:pt x="96132" y="7853"/>
                  </a:cubicBezTo>
                  <a:cubicBezTo>
                    <a:pt x="95478" y="7853"/>
                    <a:pt x="93516" y="7853"/>
                    <a:pt x="92863" y="8507"/>
                  </a:cubicBezTo>
                  <a:cubicBezTo>
                    <a:pt x="92208" y="8507"/>
                    <a:pt x="91555" y="8507"/>
                    <a:pt x="90901" y="9162"/>
                  </a:cubicBezTo>
                  <a:cubicBezTo>
                    <a:pt x="89593" y="11125"/>
                    <a:pt x="88285" y="15051"/>
                    <a:pt x="87631" y="17669"/>
                  </a:cubicBezTo>
                  <a:cubicBezTo>
                    <a:pt x="86977" y="22249"/>
                    <a:pt x="82399" y="26176"/>
                    <a:pt x="78475" y="28793"/>
                  </a:cubicBezTo>
                  <a:cubicBezTo>
                    <a:pt x="78475" y="30102"/>
                    <a:pt x="78475" y="31411"/>
                    <a:pt x="78475" y="32719"/>
                  </a:cubicBezTo>
                  <a:cubicBezTo>
                    <a:pt x="78475" y="35991"/>
                    <a:pt x="78475" y="37955"/>
                    <a:pt x="77167" y="39263"/>
                  </a:cubicBezTo>
                  <a:cubicBezTo>
                    <a:pt x="77167" y="39263"/>
                    <a:pt x="77167" y="40572"/>
                    <a:pt x="77167" y="41226"/>
                  </a:cubicBezTo>
                  <a:cubicBezTo>
                    <a:pt x="76513" y="45153"/>
                    <a:pt x="75205" y="49079"/>
                    <a:pt x="72589" y="51697"/>
                  </a:cubicBezTo>
                  <a:cubicBezTo>
                    <a:pt x="65396" y="56932"/>
                    <a:pt x="50355" y="47116"/>
                    <a:pt x="50355" y="47116"/>
                  </a:cubicBezTo>
                  <a:cubicBezTo>
                    <a:pt x="49701" y="46462"/>
                    <a:pt x="48393" y="45807"/>
                    <a:pt x="47085" y="45153"/>
                  </a:cubicBezTo>
                  <a:cubicBezTo>
                    <a:pt x="43161" y="42535"/>
                    <a:pt x="37930" y="39263"/>
                    <a:pt x="35314" y="34683"/>
                  </a:cubicBezTo>
                  <a:cubicBezTo>
                    <a:pt x="32044" y="30102"/>
                    <a:pt x="28120" y="23558"/>
                    <a:pt x="26158" y="20286"/>
                  </a:cubicBezTo>
                  <a:lnTo>
                    <a:pt x="26158" y="20286"/>
                  </a:lnTo>
                  <a:cubicBezTo>
                    <a:pt x="26158" y="18977"/>
                    <a:pt x="24197" y="17669"/>
                    <a:pt x="22889" y="16360"/>
                  </a:cubicBezTo>
                  <a:cubicBezTo>
                    <a:pt x="22889" y="16360"/>
                    <a:pt x="22889" y="16360"/>
                    <a:pt x="22235" y="17014"/>
                  </a:cubicBezTo>
                  <a:cubicBezTo>
                    <a:pt x="18311" y="19632"/>
                    <a:pt x="14387" y="18323"/>
                    <a:pt x="12425" y="17669"/>
                  </a:cubicBezTo>
                  <a:cubicBezTo>
                    <a:pt x="12425" y="17669"/>
                    <a:pt x="11117" y="17669"/>
                    <a:pt x="11117" y="17669"/>
                  </a:cubicBezTo>
                  <a:cubicBezTo>
                    <a:pt x="9809" y="17669"/>
                    <a:pt x="8501" y="17669"/>
                    <a:pt x="7193" y="17669"/>
                  </a:cubicBezTo>
                  <a:cubicBezTo>
                    <a:pt x="5232" y="17669"/>
                    <a:pt x="3924" y="17669"/>
                    <a:pt x="3270" y="17669"/>
                  </a:cubicBezTo>
                  <a:cubicBezTo>
                    <a:pt x="3270" y="17669"/>
                    <a:pt x="1962" y="19632"/>
                    <a:pt x="1962" y="19632"/>
                  </a:cubicBezTo>
                  <a:cubicBezTo>
                    <a:pt x="1962" y="19632"/>
                    <a:pt x="1962" y="21595"/>
                    <a:pt x="2616" y="22904"/>
                  </a:cubicBezTo>
                  <a:cubicBezTo>
                    <a:pt x="4578" y="31411"/>
                    <a:pt x="5232" y="35991"/>
                    <a:pt x="2616" y="39918"/>
                  </a:cubicBezTo>
                  <a:cubicBezTo>
                    <a:pt x="2616" y="40572"/>
                    <a:pt x="1308" y="41881"/>
                    <a:pt x="654" y="42535"/>
                  </a:cubicBezTo>
                  <a:cubicBezTo>
                    <a:pt x="654" y="42535"/>
                    <a:pt x="654" y="42535"/>
                    <a:pt x="654" y="42535"/>
                  </a:cubicBezTo>
                  <a:cubicBezTo>
                    <a:pt x="654" y="42535"/>
                    <a:pt x="1308" y="43844"/>
                    <a:pt x="1962" y="44498"/>
                  </a:cubicBezTo>
                  <a:cubicBezTo>
                    <a:pt x="3924" y="47770"/>
                    <a:pt x="6540" y="52351"/>
                    <a:pt x="3924" y="56932"/>
                  </a:cubicBezTo>
                  <a:cubicBezTo>
                    <a:pt x="3924" y="56932"/>
                    <a:pt x="3270" y="58241"/>
                    <a:pt x="2616" y="58895"/>
                  </a:cubicBezTo>
                  <a:cubicBezTo>
                    <a:pt x="1962" y="60204"/>
                    <a:pt x="0" y="63476"/>
                    <a:pt x="0" y="64130"/>
                  </a:cubicBezTo>
                  <a:cubicBezTo>
                    <a:pt x="0" y="64130"/>
                    <a:pt x="1308" y="66748"/>
                    <a:pt x="2616" y="68057"/>
                  </a:cubicBezTo>
                  <a:cubicBezTo>
                    <a:pt x="5886" y="73292"/>
                    <a:pt x="9156" y="79181"/>
                    <a:pt x="5886" y="84416"/>
                  </a:cubicBezTo>
                  <a:cubicBezTo>
                    <a:pt x="4578" y="85725"/>
                    <a:pt x="3270" y="87034"/>
                    <a:pt x="2616" y="88343"/>
                  </a:cubicBezTo>
                  <a:cubicBezTo>
                    <a:pt x="2616" y="88343"/>
                    <a:pt x="1308" y="88997"/>
                    <a:pt x="1308" y="89651"/>
                  </a:cubicBezTo>
                  <a:cubicBezTo>
                    <a:pt x="2616" y="91615"/>
                    <a:pt x="6540" y="96195"/>
                    <a:pt x="9156" y="98158"/>
                  </a:cubicBezTo>
                  <a:cubicBezTo>
                    <a:pt x="11117" y="96195"/>
                    <a:pt x="13733" y="93578"/>
                    <a:pt x="17003" y="93578"/>
                  </a:cubicBezTo>
                  <a:cubicBezTo>
                    <a:pt x="19619" y="93578"/>
                    <a:pt x="21581" y="95541"/>
                    <a:pt x="22889" y="97504"/>
                  </a:cubicBezTo>
                  <a:cubicBezTo>
                    <a:pt x="22889" y="97504"/>
                    <a:pt x="22889" y="97504"/>
                    <a:pt x="22889" y="97504"/>
                  </a:cubicBezTo>
                  <a:cubicBezTo>
                    <a:pt x="24197" y="97504"/>
                    <a:pt x="25505" y="97504"/>
                    <a:pt x="26812" y="97504"/>
                  </a:cubicBezTo>
                  <a:cubicBezTo>
                    <a:pt x="28120" y="97504"/>
                    <a:pt x="30736" y="99467"/>
                    <a:pt x="31390" y="103393"/>
                  </a:cubicBezTo>
                  <a:cubicBezTo>
                    <a:pt x="31390" y="104702"/>
                    <a:pt x="31390" y="106011"/>
                    <a:pt x="31390" y="107320"/>
                  </a:cubicBezTo>
                  <a:cubicBezTo>
                    <a:pt x="31390" y="107320"/>
                    <a:pt x="31390" y="108629"/>
                    <a:pt x="31390" y="108629"/>
                  </a:cubicBezTo>
                  <a:cubicBezTo>
                    <a:pt x="31390" y="108629"/>
                    <a:pt x="32698" y="108629"/>
                    <a:pt x="32698" y="108629"/>
                  </a:cubicBezTo>
                  <a:cubicBezTo>
                    <a:pt x="35314" y="108629"/>
                    <a:pt x="43815" y="107974"/>
                    <a:pt x="45777" y="116481"/>
                  </a:cubicBezTo>
                  <a:cubicBezTo>
                    <a:pt x="46431" y="119753"/>
                    <a:pt x="45777" y="123025"/>
                    <a:pt x="44469" y="125643"/>
                  </a:cubicBezTo>
                  <a:cubicBezTo>
                    <a:pt x="47739" y="124989"/>
                    <a:pt x="51009" y="124989"/>
                    <a:pt x="54279" y="128261"/>
                  </a:cubicBezTo>
                  <a:cubicBezTo>
                    <a:pt x="58856" y="132841"/>
                    <a:pt x="63434" y="145929"/>
                    <a:pt x="63434" y="150510"/>
                  </a:cubicBezTo>
                  <a:cubicBezTo>
                    <a:pt x="63434" y="152473"/>
                    <a:pt x="63434" y="154436"/>
                    <a:pt x="62126" y="155745"/>
                  </a:cubicBezTo>
                  <a:cubicBezTo>
                    <a:pt x="66050" y="156399"/>
                    <a:pt x="71282" y="158362"/>
                    <a:pt x="71936" y="164906"/>
                  </a:cubicBezTo>
                  <a:cubicBezTo>
                    <a:pt x="71936" y="166869"/>
                    <a:pt x="71936" y="168832"/>
                    <a:pt x="71936" y="171450"/>
                  </a:cubicBezTo>
                  <a:cubicBezTo>
                    <a:pt x="71936" y="173413"/>
                    <a:pt x="71282" y="176685"/>
                    <a:pt x="71936" y="177994"/>
                  </a:cubicBezTo>
                  <a:cubicBezTo>
                    <a:pt x="71936" y="178648"/>
                    <a:pt x="71936" y="179957"/>
                    <a:pt x="72589" y="181266"/>
                  </a:cubicBezTo>
                  <a:cubicBezTo>
                    <a:pt x="72589" y="183229"/>
                    <a:pt x="73897" y="188464"/>
                    <a:pt x="75205" y="189773"/>
                  </a:cubicBezTo>
                  <a:cubicBezTo>
                    <a:pt x="75205" y="189773"/>
                    <a:pt x="76513" y="189773"/>
                    <a:pt x="77167" y="190428"/>
                  </a:cubicBezTo>
                  <a:cubicBezTo>
                    <a:pt x="79783" y="191736"/>
                    <a:pt x="84361" y="193045"/>
                    <a:pt x="85669" y="197626"/>
                  </a:cubicBezTo>
                  <a:cubicBezTo>
                    <a:pt x="86977" y="200243"/>
                    <a:pt x="90901" y="206787"/>
                    <a:pt x="92863" y="209405"/>
                  </a:cubicBezTo>
                  <a:cubicBezTo>
                    <a:pt x="92863" y="209405"/>
                    <a:pt x="92863" y="209405"/>
                    <a:pt x="92863" y="209405"/>
                  </a:cubicBezTo>
                  <a:cubicBezTo>
                    <a:pt x="101364" y="207441"/>
                    <a:pt x="103326" y="213331"/>
                    <a:pt x="103980" y="214640"/>
                  </a:cubicBezTo>
                  <a:cubicBezTo>
                    <a:pt x="103980" y="214640"/>
                    <a:pt x="103980" y="215948"/>
                    <a:pt x="103980" y="215948"/>
                  </a:cubicBezTo>
                  <a:cubicBezTo>
                    <a:pt x="103980" y="215948"/>
                    <a:pt x="103980" y="216603"/>
                    <a:pt x="103980" y="217257"/>
                  </a:cubicBezTo>
                  <a:lnTo>
                    <a:pt x="105288" y="217257"/>
                  </a:lnTo>
                  <a:cubicBezTo>
                    <a:pt x="109865" y="219220"/>
                    <a:pt x="115751" y="221184"/>
                    <a:pt x="117713" y="225764"/>
                  </a:cubicBezTo>
                  <a:cubicBezTo>
                    <a:pt x="118367" y="227073"/>
                    <a:pt x="126214" y="234271"/>
                    <a:pt x="130138" y="238198"/>
                  </a:cubicBezTo>
                  <a:cubicBezTo>
                    <a:pt x="133408" y="241470"/>
                    <a:pt x="136678" y="244742"/>
                    <a:pt x="138640" y="246705"/>
                  </a:cubicBezTo>
                  <a:cubicBezTo>
                    <a:pt x="142563" y="250631"/>
                    <a:pt x="153027" y="260447"/>
                    <a:pt x="160874" y="267645"/>
                  </a:cubicBezTo>
                  <a:cubicBezTo>
                    <a:pt x="164798" y="270917"/>
                    <a:pt x="168068" y="274189"/>
                    <a:pt x="169376" y="275498"/>
                  </a:cubicBezTo>
                  <a:cubicBezTo>
                    <a:pt x="174608" y="280079"/>
                    <a:pt x="190957" y="293166"/>
                    <a:pt x="197496" y="297747"/>
                  </a:cubicBezTo>
                  <a:lnTo>
                    <a:pt x="199458" y="299056"/>
                  </a:lnTo>
                  <a:cubicBezTo>
                    <a:pt x="202728" y="301019"/>
                    <a:pt x="207306" y="304946"/>
                    <a:pt x="209267" y="304946"/>
                  </a:cubicBezTo>
                  <a:cubicBezTo>
                    <a:pt x="211229" y="304946"/>
                    <a:pt x="211229" y="304946"/>
                    <a:pt x="211883" y="304946"/>
                  </a:cubicBezTo>
                  <a:cubicBezTo>
                    <a:pt x="218423" y="304946"/>
                    <a:pt x="229540" y="303637"/>
                    <a:pt x="230848" y="313453"/>
                  </a:cubicBezTo>
                  <a:cubicBezTo>
                    <a:pt x="230848" y="316070"/>
                    <a:pt x="230848" y="319342"/>
                    <a:pt x="229540" y="321960"/>
                  </a:cubicBezTo>
                  <a:cubicBezTo>
                    <a:pt x="229540" y="323923"/>
                    <a:pt x="228232" y="326540"/>
                    <a:pt x="228886" y="327849"/>
                  </a:cubicBezTo>
                  <a:cubicBezTo>
                    <a:pt x="228886" y="329158"/>
                    <a:pt x="230194" y="330467"/>
                    <a:pt x="231502" y="333084"/>
                  </a:cubicBezTo>
                  <a:cubicBezTo>
                    <a:pt x="232810" y="336356"/>
                    <a:pt x="236080" y="342900"/>
                    <a:pt x="237388" y="344209"/>
                  </a:cubicBezTo>
                  <a:cubicBezTo>
                    <a:pt x="237388" y="344209"/>
                    <a:pt x="240004" y="345517"/>
                    <a:pt x="241312" y="345517"/>
                  </a:cubicBezTo>
                  <a:cubicBezTo>
                    <a:pt x="245235" y="346826"/>
                    <a:pt x="250467" y="348135"/>
                    <a:pt x="252429" y="354025"/>
                  </a:cubicBezTo>
                  <a:cubicBezTo>
                    <a:pt x="252429" y="354679"/>
                    <a:pt x="252429" y="355333"/>
                    <a:pt x="252429" y="356642"/>
                  </a:cubicBezTo>
                  <a:cubicBezTo>
                    <a:pt x="252429" y="358605"/>
                    <a:pt x="253737" y="361877"/>
                    <a:pt x="255045" y="363186"/>
                  </a:cubicBezTo>
                  <a:cubicBezTo>
                    <a:pt x="256353" y="363841"/>
                    <a:pt x="260276" y="365149"/>
                    <a:pt x="262892" y="366458"/>
                  </a:cubicBezTo>
                  <a:cubicBezTo>
                    <a:pt x="272048" y="369730"/>
                    <a:pt x="278587" y="372348"/>
                    <a:pt x="281203" y="376274"/>
                  </a:cubicBezTo>
                  <a:cubicBezTo>
                    <a:pt x="292321" y="390671"/>
                    <a:pt x="291666" y="395906"/>
                    <a:pt x="291013" y="397869"/>
                  </a:cubicBezTo>
                  <a:cubicBezTo>
                    <a:pt x="291013" y="397869"/>
                    <a:pt x="291013" y="398523"/>
                    <a:pt x="291013" y="399177"/>
                  </a:cubicBezTo>
                  <a:cubicBezTo>
                    <a:pt x="292321" y="399177"/>
                    <a:pt x="292974" y="399177"/>
                    <a:pt x="294282" y="399832"/>
                  </a:cubicBezTo>
                  <a:cubicBezTo>
                    <a:pt x="295590" y="400486"/>
                    <a:pt x="296898" y="401795"/>
                    <a:pt x="297552" y="402449"/>
                  </a:cubicBezTo>
                  <a:cubicBezTo>
                    <a:pt x="297552" y="402449"/>
                    <a:pt x="298206" y="402449"/>
                    <a:pt x="298860" y="402449"/>
                  </a:cubicBezTo>
                  <a:cubicBezTo>
                    <a:pt x="300822" y="401141"/>
                    <a:pt x="306708" y="397869"/>
                    <a:pt x="311939" y="402449"/>
                  </a:cubicBezTo>
                  <a:cubicBezTo>
                    <a:pt x="315209" y="405721"/>
                    <a:pt x="315209" y="410302"/>
                    <a:pt x="315209" y="413574"/>
                  </a:cubicBezTo>
                  <a:cubicBezTo>
                    <a:pt x="315209" y="413574"/>
                    <a:pt x="315209" y="414228"/>
                    <a:pt x="315209" y="414883"/>
                  </a:cubicBezTo>
                  <a:cubicBezTo>
                    <a:pt x="316517" y="414883"/>
                    <a:pt x="317825" y="416192"/>
                    <a:pt x="319133" y="416192"/>
                  </a:cubicBezTo>
                  <a:cubicBezTo>
                    <a:pt x="321749" y="416846"/>
                    <a:pt x="325019" y="418155"/>
                    <a:pt x="327634" y="419464"/>
                  </a:cubicBezTo>
                  <a:cubicBezTo>
                    <a:pt x="332212" y="422081"/>
                    <a:pt x="342021" y="427971"/>
                    <a:pt x="348561" y="433206"/>
                  </a:cubicBezTo>
                  <a:cubicBezTo>
                    <a:pt x="351831" y="435824"/>
                    <a:pt x="353793" y="436478"/>
                    <a:pt x="356409" y="437787"/>
                  </a:cubicBezTo>
                  <a:cubicBezTo>
                    <a:pt x="358370" y="438441"/>
                    <a:pt x="360332" y="439750"/>
                    <a:pt x="362294" y="441059"/>
                  </a:cubicBezTo>
                  <a:cubicBezTo>
                    <a:pt x="364256" y="442367"/>
                    <a:pt x="365564" y="443022"/>
                    <a:pt x="366872" y="443676"/>
                  </a:cubicBezTo>
                  <a:cubicBezTo>
                    <a:pt x="368180" y="444331"/>
                    <a:pt x="369488" y="444985"/>
                    <a:pt x="370796" y="446294"/>
                  </a:cubicBezTo>
                  <a:cubicBezTo>
                    <a:pt x="372104" y="447602"/>
                    <a:pt x="373411" y="448911"/>
                    <a:pt x="374719" y="450220"/>
                  </a:cubicBezTo>
                  <a:cubicBezTo>
                    <a:pt x="374719" y="450220"/>
                    <a:pt x="374719" y="450220"/>
                    <a:pt x="374719" y="450220"/>
                  </a:cubicBezTo>
                  <a:cubicBezTo>
                    <a:pt x="374719" y="450220"/>
                    <a:pt x="376027" y="450220"/>
                    <a:pt x="376027" y="449566"/>
                  </a:cubicBezTo>
                  <a:cubicBezTo>
                    <a:pt x="379297" y="448257"/>
                    <a:pt x="385837" y="444985"/>
                    <a:pt x="389760" y="450874"/>
                  </a:cubicBezTo>
                  <a:lnTo>
                    <a:pt x="389760" y="450874"/>
                  </a:lnTo>
                  <a:cubicBezTo>
                    <a:pt x="391068" y="453492"/>
                    <a:pt x="391068" y="453492"/>
                    <a:pt x="392376" y="454146"/>
                  </a:cubicBezTo>
                  <a:lnTo>
                    <a:pt x="392376" y="454146"/>
                  </a:lnTo>
                  <a:cubicBezTo>
                    <a:pt x="392376" y="454146"/>
                    <a:pt x="393030" y="454146"/>
                    <a:pt x="393685" y="454146"/>
                  </a:cubicBezTo>
                  <a:cubicBezTo>
                    <a:pt x="394993" y="454146"/>
                    <a:pt x="395646" y="454146"/>
                    <a:pt x="396954" y="454146"/>
                  </a:cubicBezTo>
                  <a:cubicBezTo>
                    <a:pt x="400224" y="450874"/>
                    <a:pt x="404148" y="446294"/>
                    <a:pt x="406110" y="443676"/>
                  </a:cubicBezTo>
                  <a:lnTo>
                    <a:pt x="406110" y="443676"/>
                  </a:lnTo>
                  <a:cubicBezTo>
                    <a:pt x="406110" y="443676"/>
                    <a:pt x="406110" y="443022"/>
                    <a:pt x="406110" y="442367"/>
                  </a:cubicBezTo>
                  <a:cubicBezTo>
                    <a:pt x="405456" y="441059"/>
                    <a:pt x="404802" y="439750"/>
                    <a:pt x="404148" y="438441"/>
                  </a:cubicBezTo>
                  <a:cubicBezTo>
                    <a:pt x="402186" y="438441"/>
                    <a:pt x="400224" y="437787"/>
                    <a:pt x="398262" y="435824"/>
                  </a:cubicBezTo>
                  <a:cubicBezTo>
                    <a:pt x="397608" y="435169"/>
                    <a:pt x="395646" y="433206"/>
                    <a:pt x="387145" y="416846"/>
                  </a:cubicBezTo>
                  <a:lnTo>
                    <a:pt x="385837" y="414883"/>
                  </a:lnTo>
                  <a:lnTo>
                    <a:pt x="385837" y="412265"/>
                  </a:lnTo>
                  <a:cubicBezTo>
                    <a:pt x="386491" y="412265"/>
                    <a:pt x="387799" y="407030"/>
                    <a:pt x="389760" y="403104"/>
                  </a:cubicBezTo>
                  <a:cubicBezTo>
                    <a:pt x="389760" y="402449"/>
                    <a:pt x="388453" y="401141"/>
                    <a:pt x="387799" y="400486"/>
                  </a:cubicBezTo>
                  <a:cubicBezTo>
                    <a:pt x="386491" y="398523"/>
                    <a:pt x="384529" y="397214"/>
                    <a:pt x="383875" y="395251"/>
                  </a:cubicBezTo>
                  <a:cubicBezTo>
                    <a:pt x="379951" y="388707"/>
                    <a:pt x="384529" y="380200"/>
                    <a:pt x="388453" y="374311"/>
                  </a:cubicBezTo>
                  <a:cubicBezTo>
                    <a:pt x="391068" y="370385"/>
                    <a:pt x="396954" y="368421"/>
                    <a:pt x="406110" y="367767"/>
                  </a:cubicBezTo>
                  <a:cubicBezTo>
                    <a:pt x="402186" y="360569"/>
                    <a:pt x="403494" y="347481"/>
                    <a:pt x="404148" y="342900"/>
                  </a:cubicBezTo>
                  <a:cubicBezTo>
                    <a:pt x="404148" y="340282"/>
                    <a:pt x="405456" y="338319"/>
                    <a:pt x="406764" y="336356"/>
                  </a:cubicBezTo>
                  <a:cubicBezTo>
                    <a:pt x="406764" y="335047"/>
                    <a:pt x="408072" y="333739"/>
                    <a:pt x="408072" y="333084"/>
                  </a:cubicBezTo>
                  <a:cubicBezTo>
                    <a:pt x="406764" y="325886"/>
                    <a:pt x="416573" y="318688"/>
                    <a:pt x="421151" y="315416"/>
                  </a:cubicBezTo>
                  <a:cubicBezTo>
                    <a:pt x="421151" y="315416"/>
                    <a:pt x="423113" y="313453"/>
                    <a:pt x="423767" y="312798"/>
                  </a:cubicBezTo>
                  <a:cubicBezTo>
                    <a:pt x="426383" y="309526"/>
                    <a:pt x="430306" y="304946"/>
                    <a:pt x="435538" y="303637"/>
                  </a:cubicBezTo>
                  <a:cubicBezTo>
                    <a:pt x="444693" y="300365"/>
                    <a:pt x="450579" y="307563"/>
                    <a:pt x="452541" y="310181"/>
                  </a:cubicBezTo>
                  <a:cubicBezTo>
                    <a:pt x="453195" y="310835"/>
                    <a:pt x="453849" y="312144"/>
                    <a:pt x="454503" y="312798"/>
                  </a:cubicBezTo>
                  <a:cubicBezTo>
                    <a:pt x="454503" y="312798"/>
                    <a:pt x="455157" y="312144"/>
                    <a:pt x="455811" y="311490"/>
                  </a:cubicBezTo>
                  <a:cubicBezTo>
                    <a:pt x="455157" y="310835"/>
                    <a:pt x="454503" y="310181"/>
                    <a:pt x="453849" y="309526"/>
                  </a:cubicBezTo>
                  <a:cubicBezTo>
                    <a:pt x="450579" y="306254"/>
                    <a:pt x="450579" y="301674"/>
                    <a:pt x="450579" y="299056"/>
                  </a:cubicBezTo>
                  <a:cubicBezTo>
                    <a:pt x="450579" y="299056"/>
                    <a:pt x="450579" y="299056"/>
                    <a:pt x="450579" y="298402"/>
                  </a:cubicBezTo>
                  <a:cubicBezTo>
                    <a:pt x="449271" y="297747"/>
                    <a:pt x="447309" y="297093"/>
                    <a:pt x="445347" y="296438"/>
                  </a:cubicBezTo>
                  <a:cubicBezTo>
                    <a:pt x="438154" y="293821"/>
                    <a:pt x="436846" y="287277"/>
                    <a:pt x="436192" y="284005"/>
                  </a:cubicBezTo>
                  <a:lnTo>
                    <a:pt x="436192" y="284005"/>
                  </a:lnTo>
                  <a:cubicBezTo>
                    <a:pt x="434884" y="276152"/>
                    <a:pt x="442732" y="268300"/>
                    <a:pt x="446655" y="26568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8" name="Graphic 2">
              <a:extLst>
                <a:ext uri="{FF2B5EF4-FFF2-40B4-BE49-F238E27FC236}">
                  <a16:creationId xmlns:a16="http://schemas.microsoft.com/office/drawing/2014/main" id="{FFEE7690-37D5-C342-F902-7B25B2BCF13F}"/>
                </a:ext>
              </a:extLst>
            </p:cNvPr>
            <p:cNvGrpSpPr/>
            <p:nvPr/>
          </p:nvGrpSpPr>
          <p:grpSpPr>
            <a:xfrm>
              <a:off x="3253324" y="4592909"/>
              <a:ext cx="602297" cy="662242"/>
              <a:chOff x="3253324" y="4592909"/>
              <a:chExt cx="602297" cy="662242"/>
            </a:xfrm>
            <a:solidFill>
              <a:srgbClr val="D5C2A5"/>
            </a:solidFill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8019A6A0-DBCC-DA81-07DA-C76967046425}"/>
                  </a:ext>
                </a:extLst>
              </p:cNvPr>
              <p:cNvSpPr/>
              <p:nvPr/>
            </p:nvSpPr>
            <p:spPr>
              <a:xfrm>
                <a:off x="3253324" y="4592909"/>
                <a:ext cx="602297" cy="662242"/>
              </a:xfrm>
              <a:custGeom>
                <a:avLst/>
                <a:gdLst>
                  <a:gd name="connsiteX0" fmla="*/ 102672 w 602297"/>
                  <a:gd name="connsiteY0" fmla="*/ 499954 h 662242"/>
                  <a:gd name="connsiteX1" fmla="*/ 103980 w 602297"/>
                  <a:gd name="connsiteY1" fmla="*/ 499954 h 662242"/>
                  <a:gd name="connsiteX2" fmla="*/ 105288 w 602297"/>
                  <a:gd name="connsiteY2" fmla="*/ 499954 h 662242"/>
                  <a:gd name="connsiteX3" fmla="*/ 114443 w 602297"/>
                  <a:gd name="connsiteY3" fmla="*/ 503226 h 662242"/>
                  <a:gd name="connsiteX4" fmla="*/ 117059 w 602297"/>
                  <a:gd name="connsiteY4" fmla="*/ 505843 h 662242"/>
                  <a:gd name="connsiteX5" fmla="*/ 128176 w 602297"/>
                  <a:gd name="connsiteY5" fmla="*/ 505843 h 662242"/>
                  <a:gd name="connsiteX6" fmla="*/ 132100 w 602297"/>
                  <a:gd name="connsiteY6" fmla="*/ 513696 h 662242"/>
                  <a:gd name="connsiteX7" fmla="*/ 132100 w 602297"/>
                  <a:gd name="connsiteY7" fmla="*/ 515004 h 662242"/>
                  <a:gd name="connsiteX8" fmla="*/ 137332 w 602297"/>
                  <a:gd name="connsiteY8" fmla="*/ 516968 h 662242"/>
                  <a:gd name="connsiteX9" fmla="*/ 147141 w 602297"/>
                  <a:gd name="connsiteY9" fmla="*/ 524166 h 662242"/>
                  <a:gd name="connsiteX10" fmla="*/ 147795 w 602297"/>
                  <a:gd name="connsiteY10" fmla="*/ 529401 h 662242"/>
                  <a:gd name="connsiteX11" fmla="*/ 147795 w 602297"/>
                  <a:gd name="connsiteY11" fmla="*/ 530710 h 662242"/>
                  <a:gd name="connsiteX12" fmla="*/ 149103 w 602297"/>
                  <a:gd name="connsiteY12" fmla="*/ 530710 h 662242"/>
                  <a:gd name="connsiteX13" fmla="*/ 156951 w 602297"/>
                  <a:gd name="connsiteY13" fmla="*/ 534636 h 662242"/>
                  <a:gd name="connsiteX14" fmla="*/ 158259 w 602297"/>
                  <a:gd name="connsiteY14" fmla="*/ 537254 h 662242"/>
                  <a:gd name="connsiteX15" fmla="*/ 160220 w 602297"/>
                  <a:gd name="connsiteY15" fmla="*/ 540526 h 662242"/>
                  <a:gd name="connsiteX16" fmla="*/ 162182 w 602297"/>
                  <a:gd name="connsiteY16" fmla="*/ 540526 h 662242"/>
                  <a:gd name="connsiteX17" fmla="*/ 164144 w 602297"/>
                  <a:gd name="connsiteY17" fmla="*/ 541834 h 662242"/>
                  <a:gd name="connsiteX18" fmla="*/ 164144 w 602297"/>
                  <a:gd name="connsiteY18" fmla="*/ 541180 h 662242"/>
                  <a:gd name="connsiteX19" fmla="*/ 172646 w 602297"/>
                  <a:gd name="connsiteY19" fmla="*/ 536599 h 662242"/>
                  <a:gd name="connsiteX20" fmla="*/ 178531 w 602297"/>
                  <a:gd name="connsiteY20" fmla="*/ 539217 h 662242"/>
                  <a:gd name="connsiteX21" fmla="*/ 181147 w 602297"/>
                  <a:gd name="connsiteY21" fmla="*/ 543798 h 662242"/>
                  <a:gd name="connsiteX22" fmla="*/ 184417 w 602297"/>
                  <a:gd name="connsiteY22" fmla="*/ 548378 h 662242"/>
                  <a:gd name="connsiteX23" fmla="*/ 186379 w 602297"/>
                  <a:gd name="connsiteY23" fmla="*/ 550996 h 662242"/>
                  <a:gd name="connsiteX24" fmla="*/ 194226 w 602297"/>
                  <a:gd name="connsiteY24" fmla="*/ 549687 h 662242"/>
                  <a:gd name="connsiteX25" fmla="*/ 200766 w 602297"/>
                  <a:gd name="connsiteY25" fmla="*/ 542489 h 662242"/>
                  <a:gd name="connsiteX26" fmla="*/ 208614 w 602297"/>
                  <a:gd name="connsiteY26" fmla="*/ 543798 h 662242"/>
                  <a:gd name="connsiteX27" fmla="*/ 213191 w 602297"/>
                  <a:gd name="connsiteY27" fmla="*/ 550996 h 662242"/>
                  <a:gd name="connsiteX28" fmla="*/ 213191 w 602297"/>
                  <a:gd name="connsiteY28" fmla="*/ 552305 h 662242"/>
                  <a:gd name="connsiteX29" fmla="*/ 215807 w 602297"/>
                  <a:gd name="connsiteY29" fmla="*/ 552305 h 662242"/>
                  <a:gd name="connsiteX30" fmla="*/ 224308 w 602297"/>
                  <a:gd name="connsiteY30" fmla="*/ 555577 h 662242"/>
                  <a:gd name="connsiteX31" fmla="*/ 229540 w 602297"/>
                  <a:gd name="connsiteY31" fmla="*/ 560812 h 662242"/>
                  <a:gd name="connsiteX32" fmla="*/ 236080 w 602297"/>
                  <a:gd name="connsiteY32" fmla="*/ 566701 h 662242"/>
                  <a:gd name="connsiteX33" fmla="*/ 247197 w 602297"/>
                  <a:gd name="connsiteY33" fmla="*/ 564738 h 662242"/>
                  <a:gd name="connsiteX34" fmla="*/ 251775 w 602297"/>
                  <a:gd name="connsiteY34" fmla="*/ 566047 h 662242"/>
                  <a:gd name="connsiteX35" fmla="*/ 257661 w 602297"/>
                  <a:gd name="connsiteY35" fmla="*/ 568010 h 662242"/>
                  <a:gd name="connsiteX36" fmla="*/ 260931 w 602297"/>
                  <a:gd name="connsiteY36" fmla="*/ 569973 h 662242"/>
                  <a:gd name="connsiteX37" fmla="*/ 262892 w 602297"/>
                  <a:gd name="connsiteY37" fmla="*/ 570628 h 662242"/>
                  <a:gd name="connsiteX38" fmla="*/ 264854 w 602297"/>
                  <a:gd name="connsiteY38" fmla="*/ 570628 h 662242"/>
                  <a:gd name="connsiteX39" fmla="*/ 272048 w 602297"/>
                  <a:gd name="connsiteY39" fmla="*/ 572591 h 662242"/>
                  <a:gd name="connsiteX40" fmla="*/ 272702 w 602297"/>
                  <a:gd name="connsiteY40" fmla="*/ 566047 h 662242"/>
                  <a:gd name="connsiteX41" fmla="*/ 272702 w 602297"/>
                  <a:gd name="connsiteY41" fmla="*/ 564738 h 662242"/>
                  <a:gd name="connsiteX42" fmla="*/ 282511 w 602297"/>
                  <a:gd name="connsiteY42" fmla="*/ 556231 h 662242"/>
                  <a:gd name="connsiteX43" fmla="*/ 282511 w 602297"/>
                  <a:gd name="connsiteY43" fmla="*/ 556231 h 662242"/>
                  <a:gd name="connsiteX44" fmla="*/ 284473 w 602297"/>
                  <a:gd name="connsiteY44" fmla="*/ 551650 h 662242"/>
                  <a:gd name="connsiteX45" fmla="*/ 291013 w 602297"/>
                  <a:gd name="connsiteY45" fmla="*/ 549033 h 662242"/>
                  <a:gd name="connsiteX46" fmla="*/ 294282 w 602297"/>
                  <a:gd name="connsiteY46" fmla="*/ 549033 h 662242"/>
                  <a:gd name="connsiteX47" fmla="*/ 296244 w 602297"/>
                  <a:gd name="connsiteY47" fmla="*/ 539871 h 662242"/>
                  <a:gd name="connsiteX48" fmla="*/ 296244 w 602297"/>
                  <a:gd name="connsiteY48" fmla="*/ 539217 h 662242"/>
                  <a:gd name="connsiteX49" fmla="*/ 290359 w 602297"/>
                  <a:gd name="connsiteY49" fmla="*/ 534636 h 662242"/>
                  <a:gd name="connsiteX50" fmla="*/ 283819 w 602297"/>
                  <a:gd name="connsiteY50" fmla="*/ 518931 h 662242"/>
                  <a:gd name="connsiteX51" fmla="*/ 289051 w 602297"/>
                  <a:gd name="connsiteY51" fmla="*/ 513696 h 662242"/>
                  <a:gd name="connsiteX52" fmla="*/ 291666 w 602297"/>
                  <a:gd name="connsiteY52" fmla="*/ 513696 h 662242"/>
                  <a:gd name="connsiteX53" fmla="*/ 296898 w 602297"/>
                  <a:gd name="connsiteY53" fmla="*/ 511078 h 662242"/>
                  <a:gd name="connsiteX54" fmla="*/ 296898 w 602297"/>
                  <a:gd name="connsiteY54" fmla="*/ 510424 h 662242"/>
                  <a:gd name="connsiteX55" fmla="*/ 315863 w 602297"/>
                  <a:gd name="connsiteY55" fmla="*/ 497336 h 662242"/>
                  <a:gd name="connsiteX56" fmla="*/ 330904 w 602297"/>
                  <a:gd name="connsiteY56" fmla="*/ 504534 h 662242"/>
                  <a:gd name="connsiteX57" fmla="*/ 332212 w 602297"/>
                  <a:gd name="connsiteY57" fmla="*/ 511078 h 662242"/>
                  <a:gd name="connsiteX58" fmla="*/ 330250 w 602297"/>
                  <a:gd name="connsiteY58" fmla="*/ 515004 h 662242"/>
                  <a:gd name="connsiteX59" fmla="*/ 330250 w 602297"/>
                  <a:gd name="connsiteY59" fmla="*/ 515004 h 662242"/>
                  <a:gd name="connsiteX60" fmla="*/ 330250 w 602297"/>
                  <a:gd name="connsiteY60" fmla="*/ 515004 h 662242"/>
                  <a:gd name="connsiteX61" fmla="*/ 335482 w 602297"/>
                  <a:gd name="connsiteY61" fmla="*/ 516968 h 662242"/>
                  <a:gd name="connsiteX62" fmla="*/ 340060 w 602297"/>
                  <a:gd name="connsiteY62" fmla="*/ 518931 h 662242"/>
                  <a:gd name="connsiteX63" fmla="*/ 343983 w 602297"/>
                  <a:gd name="connsiteY63" fmla="*/ 520240 h 662242"/>
                  <a:gd name="connsiteX64" fmla="*/ 348561 w 602297"/>
                  <a:gd name="connsiteY64" fmla="*/ 522857 h 662242"/>
                  <a:gd name="connsiteX65" fmla="*/ 350523 w 602297"/>
                  <a:gd name="connsiteY65" fmla="*/ 524166 h 662242"/>
                  <a:gd name="connsiteX66" fmla="*/ 351831 w 602297"/>
                  <a:gd name="connsiteY66" fmla="*/ 523511 h 662242"/>
                  <a:gd name="connsiteX67" fmla="*/ 365564 w 602297"/>
                  <a:gd name="connsiteY67" fmla="*/ 521548 h 662242"/>
                  <a:gd name="connsiteX68" fmla="*/ 373411 w 602297"/>
                  <a:gd name="connsiteY68" fmla="*/ 532673 h 662242"/>
                  <a:gd name="connsiteX69" fmla="*/ 374719 w 602297"/>
                  <a:gd name="connsiteY69" fmla="*/ 535290 h 662242"/>
                  <a:gd name="connsiteX70" fmla="*/ 383221 w 602297"/>
                  <a:gd name="connsiteY70" fmla="*/ 537908 h 662242"/>
                  <a:gd name="connsiteX71" fmla="*/ 389107 w 602297"/>
                  <a:gd name="connsiteY71" fmla="*/ 549687 h 662242"/>
                  <a:gd name="connsiteX72" fmla="*/ 391068 w 602297"/>
                  <a:gd name="connsiteY72" fmla="*/ 554922 h 662242"/>
                  <a:gd name="connsiteX73" fmla="*/ 392376 w 602297"/>
                  <a:gd name="connsiteY73" fmla="*/ 554922 h 662242"/>
                  <a:gd name="connsiteX74" fmla="*/ 400224 w 602297"/>
                  <a:gd name="connsiteY74" fmla="*/ 557540 h 662242"/>
                  <a:gd name="connsiteX75" fmla="*/ 404148 w 602297"/>
                  <a:gd name="connsiteY75" fmla="*/ 557540 h 662242"/>
                  <a:gd name="connsiteX76" fmla="*/ 416573 w 602297"/>
                  <a:gd name="connsiteY76" fmla="*/ 562121 h 662242"/>
                  <a:gd name="connsiteX77" fmla="*/ 416573 w 602297"/>
                  <a:gd name="connsiteY77" fmla="*/ 575208 h 662242"/>
                  <a:gd name="connsiteX78" fmla="*/ 416573 w 602297"/>
                  <a:gd name="connsiteY78" fmla="*/ 577171 h 662242"/>
                  <a:gd name="connsiteX79" fmla="*/ 426383 w 602297"/>
                  <a:gd name="connsiteY79" fmla="*/ 578480 h 662242"/>
                  <a:gd name="connsiteX80" fmla="*/ 428344 w 602297"/>
                  <a:gd name="connsiteY80" fmla="*/ 578480 h 662242"/>
                  <a:gd name="connsiteX81" fmla="*/ 437500 w 602297"/>
                  <a:gd name="connsiteY81" fmla="*/ 579135 h 662242"/>
                  <a:gd name="connsiteX82" fmla="*/ 438808 w 602297"/>
                  <a:gd name="connsiteY82" fmla="*/ 579789 h 662242"/>
                  <a:gd name="connsiteX83" fmla="*/ 445347 w 602297"/>
                  <a:gd name="connsiteY83" fmla="*/ 584370 h 662242"/>
                  <a:gd name="connsiteX84" fmla="*/ 445347 w 602297"/>
                  <a:gd name="connsiteY84" fmla="*/ 584370 h 662242"/>
                  <a:gd name="connsiteX85" fmla="*/ 456465 w 602297"/>
                  <a:gd name="connsiteY85" fmla="*/ 579789 h 662242"/>
                  <a:gd name="connsiteX86" fmla="*/ 471506 w 602297"/>
                  <a:gd name="connsiteY86" fmla="*/ 591568 h 662242"/>
                  <a:gd name="connsiteX87" fmla="*/ 468236 w 602297"/>
                  <a:gd name="connsiteY87" fmla="*/ 598766 h 662242"/>
                  <a:gd name="connsiteX88" fmla="*/ 466928 w 602297"/>
                  <a:gd name="connsiteY88" fmla="*/ 603347 h 662242"/>
                  <a:gd name="connsiteX89" fmla="*/ 468236 w 602297"/>
                  <a:gd name="connsiteY89" fmla="*/ 614472 h 662242"/>
                  <a:gd name="connsiteX90" fmla="*/ 464312 w 602297"/>
                  <a:gd name="connsiteY90" fmla="*/ 619053 h 662242"/>
                  <a:gd name="connsiteX91" fmla="*/ 460389 w 602297"/>
                  <a:gd name="connsiteY91" fmla="*/ 630177 h 662242"/>
                  <a:gd name="connsiteX92" fmla="*/ 458426 w 602297"/>
                  <a:gd name="connsiteY92" fmla="*/ 631486 h 662242"/>
                  <a:gd name="connsiteX93" fmla="*/ 457119 w 602297"/>
                  <a:gd name="connsiteY93" fmla="*/ 632140 h 662242"/>
                  <a:gd name="connsiteX94" fmla="*/ 457119 w 602297"/>
                  <a:gd name="connsiteY94" fmla="*/ 633449 h 662242"/>
                  <a:gd name="connsiteX95" fmla="*/ 456465 w 602297"/>
                  <a:gd name="connsiteY95" fmla="*/ 648500 h 662242"/>
                  <a:gd name="connsiteX96" fmla="*/ 448617 w 602297"/>
                  <a:gd name="connsiteY96" fmla="*/ 653080 h 662242"/>
                  <a:gd name="connsiteX97" fmla="*/ 446655 w 602297"/>
                  <a:gd name="connsiteY97" fmla="*/ 653735 h 662242"/>
                  <a:gd name="connsiteX98" fmla="*/ 446001 w 602297"/>
                  <a:gd name="connsiteY98" fmla="*/ 653735 h 662242"/>
                  <a:gd name="connsiteX99" fmla="*/ 451887 w 602297"/>
                  <a:gd name="connsiteY99" fmla="*/ 660933 h 662242"/>
                  <a:gd name="connsiteX100" fmla="*/ 451887 w 602297"/>
                  <a:gd name="connsiteY100" fmla="*/ 662242 h 662242"/>
                  <a:gd name="connsiteX101" fmla="*/ 461042 w 602297"/>
                  <a:gd name="connsiteY101" fmla="*/ 662242 h 662242"/>
                  <a:gd name="connsiteX102" fmla="*/ 466274 w 602297"/>
                  <a:gd name="connsiteY102" fmla="*/ 657007 h 662242"/>
                  <a:gd name="connsiteX103" fmla="*/ 485239 w 602297"/>
                  <a:gd name="connsiteY103" fmla="*/ 643919 h 662242"/>
                  <a:gd name="connsiteX104" fmla="*/ 489817 w 602297"/>
                  <a:gd name="connsiteY104" fmla="*/ 637375 h 662242"/>
                  <a:gd name="connsiteX105" fmla="*/ 496356 w 602297"/>
                  <a:gd name="connsiteY105" fmla="*/ 637375 h 662242"/>
                  <a:gd name="connsiteX106" fmla="*/ 498318 w 602297"/>
                  <a:gd name="connsiteY106" fmla="*/ 638030 h 662242"/>
                  <a:gd name="connsiteX107" fmla="*/ 510743 w 602297"/>
                  <a:gd name="connsiteY107" fmla="*/ 641956 h 662242"/>
                  <a:gd name="connsiteX108" fmla="*/ 521207 w 602297"/>
                  <a:gd name="connsiteY108" fmla="*/ 636721 h 662242"/>
                  <a:gd name="connsiteX109" fmla="*/ 527746 w 602297"/>
                  <a:gd name="connsiteY109" fmla="*/ 632795 h 662242"/>
                  <a:gd name="connsiteX110" fmla="*/ 529708 w 602297"/>
                  <a:gd name="connsiteY110" fmla="*/ 630177 h 662242"/>
                  <a:gd name="connsiteX111" fmla="*/ 540171 w 602297"/>
                  <a:gd name="connsiteY111" fmla="*/ 622325 h 662242"/>
                  <a:gd name="connsiteX112" fmla="*/ 546057 w 602297"/>
                  <a:gd name="connsiteY112" fmla="*/ 626905 h 662242"/>
                  <a:gd name="connsiteX113" fmla="*/ 546057 w 602297"/>
                  <a:gd name="connsiteY113" fmla="*/ 626905 h 662242"/>
                  <a:gd name="connsiteX114" fmla="*/ 548019 w 602297"/>
                  <a:gd name="connsiteY114" fmla="*/ 632140 h 662242"/>
                  <a:gd name="connsiteX115" fmla="*/ 556521 w 602297"/>
                  <a:gd name="connsiteY115" fmla="*/ 628868 h 662242"/>
                  <a:gd name="connsiteX116" fmla="*/ 561753 w 602297"/>
                  <a:gd name="connsiteY116" fmla="*/ 615781 h 662242"/>
                  <a:gd name="connsiteX117" fmla="*/ 565022 w 602297"/>
                  <a:gd name="connsiteY117" fmla="*/ 611854 h 662242"/>
                  <a:gd name="connsiteX118" fmla="*/ 565676 w 602297"/>
                  <a:gd name="connsiteY118" fmla="*/ 604001 h 662242"/>
                  <a:gd name="connsiteX119" fmla="*/ 563060 w 602297"/>
                  <a:gd name="connsiteY119" fmla="*/ 602693 h 662242"/>
                  <a:gd name="connsiteX120" fmla="*/ 548019 w 602297"/>
                  <a:gd name="connsiteY120" fmla="*/ 588950 h 662242"/>
                  <a:gd name="connsiteX121" fmla="*/ 548019 w 602297"/>
                  <a:gd name="connsiteY121" fmla="*/ 560812 h 662242"/>
                  <a:gd name="connsiteX122" fmla="*/ 548673 w 602297"/>
                  <a:gd name="connsiteY122" fmla="*/ 559503 h 662242"/>
                  <a:gd name="connsiteX123" fmla="*/ 548019 w 602297"/>
                  <a:gd name="connsiteY123" fmla="*/ 558849 h 662242"/>
                  <a:gd name="connsiteX124" fmla="*/ 541479 w 602297"/>
                  <a:gd name="connsiteY124" fmla="*/ 539217 h 662242"/>
                  <a:gd name="connsiteX125" fmla="*/ 545404 w 602297"/>
                  <a:gd name="connsiteY125" fmla="*/ 536599 h 662242"/>
                  <a:gd name="connsiteX126" fmla="*/ 546057 w 602297"/>
                  <a:gd name="connsiteY126" fmla="*/ 530055 h 662242"/>
                  <a:gd name="connsiteX127" fmla="*/ 553251 w 602297"/>
                  <a:gd name="connsiteY127" fmla="*/ 526783 h 662242"/>
                  <a:gd name="connsiteX128" fmla="*/ 555213 w 602297"/>
                  <a:gd name="connsiteY128" fmla="*/ 526783 h 662242"/>
                  <a:gd name="connsiteX129" fmla="*/ 566984 w 602297"/>
                  <a:gd name="connsiteY129" fmla="*/ 521548 h 662242"/>
                  <a:gd name="connsiteX130" fmla="*/ 574832 w 602297"/>
                  <a:gd name="connsiteY130" fmla="*/ 522857 h 662242"/>
                  <a:gd name="connsiteX131" fmla="*/ 580717 w 602297"/>
                  <a:gd name="connsiteY131" fmla="*/ 518931 h 662242"/>
                  <a:gd name="connsiteX132" fmla="*/ 580717 w 602297"/>
                  <a:gd name="connsiteY132" fmla="*/ 515659 h 662242"/>
                  <a:gd name="connsiteX133" fmla="*/ 583987 w 602297"/>
                  <a:gd name="connsiteY133" fmla="*/ 501262 h 662242"/>
                  <a:gd name="connsiteX134" fmla="*/ 587257 w 602297"/>
                  <a:gd name="connsiteY134" fmla="*/ 498645 h 662242"/>
                  <a:gd name="connsiteX135" fmla="*/ 591181 w 602297"/>
                  <a:gd name="connsiteY135" fmla="*/ 494719 h 662242"/>
                  <a:gd name="connsiteX136" fmla="*/ 592488 w 602297"/>
                  <a:gd name="connsiteY136" fmla="*/ 490792 h 662242"/>
                  <a:gd name="connsiteX137" fmla="*/ 599682 w 602297"/>
                  <a:gd name="connsiteY137" fmla="*/ 479013 h 662242"/>
                  <a:gd name="connsiteX138" fmla="*/ 602298 w 602297"/>
                  <a:gd name="connsiteY138" fmla="*/ 473778 h 662242"/>
                  <a:gd name="connsiteX139" fmla="*/ 602298 w 602297"/>
                  <a:gd name="connsiteY139" fmla="*/ 472469 h 662242"/>
                  <a:gd name="connsiteX140" fmla="*/ 602298 w 602297"/>
                  <a:gd name="connsiteY140" fmla="*/ 467234 h 662242"/>
                  <a:gd name="connsiteX141" fmla="*/ 592488 w 602297"/>
                  <a:gd name="connsiteY141" fmla="*/ 465271 h 662242"/>
                  <a:gd name="connsiteX142" fmla="*/ 581371 w 602297"/>
                  <a:gd name="connsiteY142" fmla="*/ 453492 h 662242"/>
                  <a:gd name="connsiteX143" fmla="*/ 574832 w 602297"/>
                  <a:gd name="connsiteY143" fmla="*/ 446294 h 662242"/>
                  <a:gd name="connsiteX144" fmla="*/ 570254 w 602297"/>
                  <a:gd name="connsiteY144" fmla="*/ 442367 h 662242"/>
                  <a:gd name="connsiteX145" fmla="*/ 565676 w 602297"/>
                  <a:gd name="connsiteY145" fmla="*/ 438441 h 662242"/>
                  <a:gd name="connsiteX146" fmla="*/ 565022 w 602297"/>
                  <a:gd name="connsiteY146" fmla="*/ 438441 h 662242"/>
                  <a:gd name="connsiteX147" fmla="*/ 553905 w 602297"/>
                  <a:gd name="connsiteY147" fmla="*/ 437132 h 662242"/>
                  <a:gd name="connsiteX148" fmla="*/ 550635 w 602297"/>
                  <a:gd name="connsiteY148" fmla="*/ 434515 h 662242"/>
                  <a:gd name="connsiteX149" fmla="*/ 542787 w 602297"/>
                  <a:gd name="connsiteY149" fmla="*/ 433860 h 662242"/>
                  <a:gd name="connsiteX150" fmla="*/ 540826 w 602297"/>
                  <a:gd name="connsiteY150" fmla="*/ 433206 h 662242"/>
                  <a:gd name="connsiteX151" fmla="*/ 531670 w 602297"/>
                  <a:gd name="connsiteY151" fmla="*/ 426662 h 662242"/>
                  <a:gd name="connsiteX152" fmla="*/ 524477 w 602297"/>
                  <a:gd name="connsiteY152" fmla="*/ 411611 h 662242"/>
                  <a:gd name="connsiteX153" fmla="*/ 521861 w 602297"/>
                  <a:gd name="connsiteY153" fmla="*/ 405067 h 662242"/>
                  <a:gd name="connsiteX154" fmla="*/ 519899 w 602297"/>
                  <a:gd name="connsiteY154" fmla="*/ 398523 h 662242"/>
                  <a:gd name="connsiteX155" fmla="*/ 519899 w 602297"/>
                  <a:gd name="connsiteY155" fmla="*/ 397869 h 662242"/>
                  <a:gd name="connsiteX156" fmla="*/ 504204 w 602297"/>
                  <a:gd name="connsiteY156" fmla="*/ 382818 h 662242"/>
                  <a:gd name="connsiteX157" fmla="*/ 500934 w 602297"/>
                  <a:gd name="connsiteY157" fmla="*/ 376274 h 662242"/>
                  <a:gd name="connsiteX158" fmla="*/ 495702 w 602297"/>
                  <a:gd name="connsiteY158" fmla="*/ 363841 h 662242"/>
                  <a:gd name="connsiteX159" fmla="*/ 498318 w 602297"/>
                  <a:gd name="connsiteY159" fmla="*/ 324577 h 662242"/>
                  <a:gd name="connsiteX160" fmla="*/ 507473 w 602297"/>
                  <a:gd name="connsiteY160" fmla="*/ 319997 h 662242"/>
                  <a:gd name="connsiteX161" fmla="*/ 510743 w 602297"/>
                  <a:gd name="connsiteY161" fmla="*/ 319342 h 662242"/>
                  <a:gd name="connsiteX162" fmla="*/ 516629 w 602297"/>
                  <a:gd name="connsiteY162" fmla="*/ 310181 h 662242"/>
                  <a:gd name="connsiteX163" fmla="*/ 519245 w 602297"/>
                  <a:gd name="connsiteY163" fmla="*/ 309526 h 662242"/>
                  <a:gd name="connsiteX164" fmla="*/ 517283 w 602297"/>
                  <a:gd name="connsiteY164" fmla="*/ 300365 h 662242"/>
                  <a:gd name="connsiteX165" fmla="*/ 518591 w 602297"/>
                  <a:gd name="connsiteY165" fmla="*/ 289240 h 662242"/>
                  <a:gd name="connsiteX166" fmla="*/ 523169 w 602297"/>
                  <a:gd name="connsiteY166" fmla="*/ 280733 h 662242"/>
                  <a:gd name="connsiteX167" fmla="*/ 523169 w 602297"/>
                  <a:gd name="connsiteY167" fmla="*/ 279424 h 662242"/>
                  <a:gd name="connsiteX168" fmla="*/ 523169 w 602297"/>
                  <a:gd name="connsiteY168" fmla="*/ 277461 h 662242"/>
                  <a:gd name="connsiteX169" fmla="*/ 514013 w 602297"/>
                  <a:gd name="connsiteY169" fmla="*/ 277461 h 662242"/>
                  <a:gd name="connsiteX170" fmla="*/ 502896 w 602297"/>
                  <a:gd name="connsiteY170" fmla="*/ 269608 h 662242"/>
                  <a:gd name="connsiteX171" fmla="*/ 502896 w 602297"/>
                  <a:gd name="connsiteY171" fmla="*/ 269608 h 662242"/>
                  <a:gd name="connsiteX172" fmla="*/ 494394 w 602297"/>
                  <a:gd name="connsiteY172" fmla="*/ 253903 h 662242"/>
                  <a:gd name="connsiteX173" fmla="*/ 492432 w 602297"/>
                  <a:gd name="connsiteY173" fmla="*/ 251286 h 662242"/>
                  <a:gd name="connsiteX174" fmla="*/ 487201 w 602297"/>
                  <a:gd name="connsiteY174" fmla="*/ 242124 h 662242"/>
                  <a:gd name="connsiteX175" fmla="*/ 487201 w 602297"/>
                  <a:gd name="connsiteY175" fmla="*/ 239507 h 662242"/>
                  <a:gd name="connsiteX176" fmla="*/ 489163 w 602297"/>
                  <a:gd name="connsiteY176" fmla="*/ 236889 h 662242"/>
                  <a:gd name="connsiteX177" fmla="*/ 501588 w 602297"/>
                  <a:gd name="connsiteY177" fmla="*/ 234271 h 662242"/>
                  <a:gd name="connsiteX178" fmla="*/ 501588 w 602297"/>
                  <a:gd name="connsiteY178" fmla="*/ 231654 h 662242"/>
                  <a:gd name="connsiteX179" fmla="*/ 506166 w 602297"/>
                  <a:gd name="connsiteY179" fmla="*/ 221184 h 662242"/>
                  <a:gd name="connsiteX180" fmla="*/ 508128 w 602297"/>
                  <a:gd name="connsiteY180" fmla="*/ 219875 h 662242"/>
                  <a:gd name="connsiteX181" fmla="*/ 506166 w 602297"/>
                  <a:gd name="connsiteY181" fmla="*/ 219875 h 662242"/>
                  <a:gd name="connsiteX182" fmla="*/ 496356 w 602297"/>
                  <a:gd name="connsiteY182" fmla="*/ 217257 h 662242"/>
                  <a:gd name="connsiteX183" fmla="*/ 485893 w 602297"/>
                  <a:gd name="connsiteY183" fmla="*/ 209405 h 662242"/>
                  <a:gd name="connsiteX184" fmla="*/ 485893 w 602297"/>
                  <a:gd name="connsiteY184" fmla="*/ 210059 h 662242"/>
                  <a:gd name="connsiteX185" fmla="*/ 484585 w 602297"/>
                  <a:gd name="connsiteY185" fmla="*/ 212677 h 662242"/>
                  <a:gd name="connsiteX186" fmla="*/ 473468 w 602297"/>
                  <a:gd name="connsiteY186" fmla="*/ 218566 h 662242"/>
                  <a:gd name="connsiteX187" fmla="*/ 473468 w 602297"/>
                  <a:gd name="connsiteY187" fmla="*/ 218566 h 662242"/>
                  <a:gd name="connsiteX188" fmla="*/ 471506 w 602297"/>
                  <a:gd name="connsiteY188" fmla="*/ 223801 h 662242"/>
                  <a:gd name="connsiteX189" fmla="*/ 471506 w 602297"/>
                  <a:gd name="connsiteY189" fmla="*/ 223801 h 662242"/>
                  <a:gd name="connsiteX190" fmla="*/ 468890 w 602297"/>
                  <a:gd name="connsiteY190" fmla="*/ 234271 h 662242"/>
                  <a:gd name="connsiteX191" fmla="*/ 465620 w 602297"/>
                  <a:gd name="connsiteY191" fmla="*/ 248014 h 662242"/>
                  <a:gd name="connsiteX192" fmla="*/ 451233 w 602297"/>
                  <a:gd name="connsiteY192" fmla="*/ 258484 h 662242"/>
                  <a:gd name="connsiteX193" fmla="*/ 436192 w 602297"/>
                  <a:gd name="connsiteY193" fmla="*/ 246705 h 662242"/>
                  <a:gd name="connsiteX194" fmla="*/ 436192 w 602297"/>
                  <a:gd name="connsiteY194" fmla="*/ 245396 h 662242"/>
                  <a:gd name="connsiteX195" fmla="*/ 425075 w 602297"/>
                  <a:gd name="connsiteY195" fmla="*/ 232308 h 662242"/>
                  <a:gd name="connsiteX196" fmla="*/ 411342 w 602297"/>
                  <a:gd name="connsiteY196" fmla="*/ 233617 h 662242"/>
                  <a:gd name="connsiteX197" fmla="*/ 408072 w 602297"/>
                  <a:gd name="connsiteY197" fmla="*/ 233617 h 662242"/>
                  <a:gd name="connsiteX198" fmla="*/ 395646 w 602297"/>
                  <a:gd name="connsiteY198" fmla="*/ 236235 h 662242"/>
                  <a:gd name="connsiteX199" fmla="*/ 381259 w 602297"/>
                  <a:gd name="connsiteY199" fmla="*/ 238198 h 662242"/>
                  <a:gd name="connsiteX200" fmla="*/ 370142 w 602297"/>
                  <a:gd name="connsiteY200" fmla="*/ 224455 h 662242"/>
                  <a:gd name="connsiteX201" fmla="*/ 366218 w 602297"/>
                  <a:gd name="connsiteY201" fmla="*/ 217257 h 662242"/>
                  <a:gd name="connsiteX202" fmla="*/ 353793 w 602297"/>
                  <a:gd name="connsiteY202" fmla="*/ 219220 h 662242"/>
                  <a:gd name="connsiteX203" fmla="*/ 349215 w 602297"/>
                  <a:gd name="connsiteY203" fmla="*/ 220529 h 662242"/>
                  <a:gd name="connsiteX204" fmla="*/ 338752 w 602297"/>
                  <a:gd name="connsiteY204" fmla="*/ 212677 h 662242"/>
                  <a:gd name="connsiteX205" fmla="*/ 334828 w 602297"/>
                  <a:gd name="connsiteY205" fmla="*/ 199589 h 662242"/>
                  <a:gd name="connsiteX206" fmla="*/ 334828 w 602297"/>
                  <a:gd name="connsiteY206" fmla="*/ 198280 h 662242"/>
                  <a:gd name="connsiteX207" fmla="*/ 351177 w 602297"/>
                  <a:gd name="connsiteY207" fmla="*/ 189773 h 662242"/>
                  <a:gd name="connsiteX208" fmla="*/ 354447 w 602297"/>
                  <a:gd name="connsiteY208" fmla="*/ 189773 h 662242"/>
                  <a:gd name="connsiteX209" fmla="*/ 356409 w 602297"/>
                  <a:gd name="connsiteY209" fmla="*/ 189773 h 662242"/>
                  <a:gd name="connsiteX210" fmla="*/ 348561 w 602297"/>
                  <a:gd name="connsiteY210" fmla="*/ 188464 h 662242"/>
                  <a:gd name="connsiteX211" fmla="*/ 343329 w 602297"/>
                  <a:gd name="connsiteY211" fmla="*/ 187156 h 662242"/>
                  <a:gd name="connsiteX212" fmla="*/ 330250 w 602297"/>
                  <a:gd name="connsiteY212" fmla="*/ 177340 h 662242"/>
                  <a:gd name="connsiteX213" fmla="*/ 338098 w 602297"/>
                  <a:gd name="connsiteY213" fmla="*/ 163597 h 662242"/>
                  <a:gd name="connsiteX214" fmla="*/ 338098 w 602297"/>
                  <a:gd name="connsiteY214" fmla="*/ 159671 h 662242"/>
                  <a:gd name="connsiteX215" fmla="*/ 338098 w 602297"/>
                  <a:gd name="connsiteY215" fmla="*/ 155745 h 662242"/>
                  <a:gd name="connsiteX216" fmla="*/ 342021 w 602297"/>
                  <a:gd name="connsiteY216" fmla="*/ 148546 h 662242"/>
                  <a:gd name="connsiteX217" fmla="*/ 334174 w 602297"/>
                  <a:gd name="connsiteY217" fmla="*/ 142657 h 662242"/>
                  <a:gd name="connsiteX218" fmla="*/ 323711 w 602297"/>
                  <a:gd name="connsiteY218" fmla="*/ 142657 h 662242"/>
                  <a:gd name="connsiteX219" fmla="*/ 311939 w 602297"/>
                  <a:gd name="connsiteY219" fmla="*/ 142657 h 662242"/>
                  <a:gd name="connsiteX220" fmla="*/ 297552 w 602297"/>
                  <a:gd name="connsiteY220" fmla="*/ 132841 h 662242"/>
                  <a:gd name="connsiteX221" fmla="*/ 294936 w 602297"/>
                  <a:gd name="connsiteY221" fmla="*/ 134804 h 662242"/>
                  <a:gd name="connsiteX222" fmla="*/ 275317 w 602297"/>
                  <a:gd name="connsiteY222" fmla="*/ 128915 h 662242"/>
                  <a:gd name="connsiteX223" fmla="*/ 255045 w 602297"/>
                  <a:gd name="connsiteY223" fmla="*/ 113864 h 662242"/>
                  <a:gd name="connsiteX224" fmla="*/ 247851 w 602297"/>
                  <a:gd name="connsiteY224" fmla="*/ 108629 h 662242"/>
                  <a:gd name="connsiteX225" fmla="*/ 240658 w 602297"/>
                  <a:gd name="connsiteY225" fmla="*/ 103393 h 662242"/>
                  <a:gd name="connsiteX226" fmla="*/ 241312 w 602297"/>
                  <a:gd name="connsiteY226" fmla="*/ 89651 h 662242"/>
                  <a:gd name="connsiteX227" fmla="*/ 238696 w 602297"/>
                  <a:gd name="connsiteY227" fmla="*/ 87688 h 662242"/>
                  <a:gd name="connsiteX228" fmla="*/ 233464 w 602297"/>
                  <a:gd name="connsiteY228" fmla="*/ 82453 h 662242"/>
                  <a:gd name="connsiteX229" fmla="*/ 235426 w 602297"/>
                  <a:gd name="connsiteY229" fmla="*/ 68711 h 662242"/>
                  <a:gd name="connsiteX230" fmla="*/ 234118 w 602297"/>
                  <a:gd name="connsiteY230" fmla="*/ 66094 h 662242"/>
                  <a:gd name="connsiteX231" fmla="*/ 232156 w 602297"/>
                  <a:gd name="connsiteY231" fmla="*/ 60858 h 662242"/>
                  <a:gd name="connsiteX232" fmla="*/ 229540 w 602297"/>
                  <a:gd name="connsiteY232" fmla="*/ 62167 h 662242"/>
                  <a:gd name="connsiteX233" fmla="*/ 205344 w 602297"/>
                  <a:gd name="connsiteY233" fmla="*/ 38609 h 662242"/>
                  <a:gd name="connsiteX234" fmla="*/ 202074 w 602297"/>
                  <a:gd name="connsiteY234" fmla="*/ 33374 h 662242"/>
                  <a:gd name="connsiteX235" fmla="*/ 198150 w 602297"/>
                  <a:gd name="connsiteY235" fmla="*/ 32719 h 662242"/>
                  <a:gd name="connsiteX236" fmla="*/ 187033 w 602297"/>
                  <a:gd name="connsiteY236" fmla="*/ 28793 h 662242"/>
                  <a:gd name="connsiteX237" fmla="*/ 184417 w 602297"/>
                  <a:gd name="connsiteY237" fmla="*/ 28793 h 662242"/>
                  <a:gd name="connsiteX238" fmla="*/ 175261 w 602297"/>
                  <a:gd name="connsiteY238" fmla="*/ 26176 h 662242"/>
                  <a:gd name="connsiteX239" fmla="*/ 169376 w 602297"/>
                  <a:gd name="connsiteY239" fmla="*/ 16360 h 662242"/>
                  <a:gd name="connsiteX240" fmla="*/ 168722 w 602297"/>
                  <a:gd name="connsiteY240" fmla="*/ 13742 h 662242"/>
                  <a:gd name="connsiteX241" fmla="*/ 156951 w 602297"/>
                  <a:gd name="connsiteY241" fmla="*/ 1963 h 662242"/>
                  <a:gd name="connsiteX242" fmla="*/ 152373 w 602297"/>
                  <a:gd name="connsiteY242" fmla="*/ 0 h 662242"/>
                  <a:gd name="connsiteX243" fmla="*/ 147795 w 602297"/>
                  <a:gd name="connsiteY243" fmla="*/ 2618 h 662242"/>
                  <a:gd name="connsiteX244" fmla="*/ 140602 w 602297"/>
                  <a:gd name="connsiteY244" fmla="*/ 655 h 662242"/>
                  <a:gd name="connsiteX245" fmla="*/ 140602 w 602297"/>
                  <a:gd name="connsiteY245" fmla="*/ 655 h 662242"/>
                  <a:gd name="connsiteX246" fmla="*/ 124906 w 602297"/>
                  <a:gd name="connsiteY246" fmla="*/ 655 h 662242"/>
                  <a:gd name="connsiteX247" fmla="*/ 122291 w 602297"/>
                  <a:gd name="connsiteY247" fmla="*/ 0 h 662242"/>
                  <a:gd name="connsiteX248" fmla="*/ 113789 w 602297"/>
                  <a:gd name="connsiteY248" fmla="*/ 5235 h 662242"/>
                  <a:gd name="connsiteX249" fmla="*/ 105288 w 602297"/>
                  <a:gd name="connsiteY249" fmla="*/ 10470 h 662242"/>
                  <a:gd name="connsiteX250" fmla="*/ 92863 w 602297"/>
                  <a:gd name="connsiteY250" fmla="*/ 6544 h 662242"/>
                  <a:gd name="connsiteX251" fmla="*/ 90247 w 602297"/>
                  <a:gd name="connsiteY251" fmla="*/ 4581 h 662242"/>
                  <a:gd name="connsiteX252" fmla="*/ 77167 w 602297"/>
                  <a:gd name="connsiteY252" fmla="*/ 5890 h 662242"/>
                  <a:gd name="connsiteX253" fmla="*/ 71282 w 602297"/>
                  <a:gd name="connsiteY253" fmla="*/ 15051 h 662242"/>
                  <a:gd name="connsiteX254" fmla="*/ 60818 w 602297"/>
                  <a:gd name="connsiteY254" fmla="*/ 31411 h 662242"/>
                  <a:gd name="connsiteX255" fmla="*/ 48393 w 602297"/>
                  <a:gd name="connsiteY255" fmla="*/ 36646 h 662242"/>
                  <a:gd name="connsiteX256" fmla="*/ 48393 w 602297"/>
                  <a:gd name="connsiteY256" fmla="*/ 37955 h 662242"/>
                  <a:gd name="connsiteX257" fmla="*/ 45123 w 602297"/>
                  <a:gd name="connsiteY257" fmla="*/ 43844 h 662242"/>
                  <a:gd name="connsiteX258" fmla="*/ 27466 w 602297"/>
                  <a:gd name="connsiteY258" fmla="*/ 49079 h 662242"/>
                  <a:gd name="connsiteX259" fmla="*/ 22235 w 602297"/>
                  <a:gd name="connsiteY259" fmla="*/ 47116 h 662242"/>
                  <a:gd name="connsiteX260" fmla="*/ 14387 w 602297"/>
                  <a:gd name="connsiteY260" fmla="*/ 54314 h 662242"/>
                  <a:gd name="connsiteX261" fmla="*/ 12425 w 602297"/>
                  <a:gd name="connsiteY261" fmla="*/ 58895 h 662242"/>
                  <a:gd name="connsiteX262" fmla="*/ 0 w 602297"/>
                  <a:gd name="connsiteY262" fmla="*/ 62167 h 662242"/>
                  <a:gd name="connsiteX263" fmla="*/ 1308 w 602297"/>
                  <a:gd name="connsiteY263" fmla="*/ 67402 h 662242"/>
                  <a:gd name="connsiteX264" fmla="*/ 1308 w 602297"/>
                  <a:gd name="connsiteY264" fmla="*/ 71329 h 662242"/>
                  <a:gd name="connsiteX265" fmla="*/ 3270 w 602297"/>
                  <a:gd name="connsiteY265" fmla="*/ 73292 h 662242"/>
                  <a:gd name="connsiteX266" fmla="*/ 11771 w 602297"/>
                  <a:gd name="connsiteY266" fmla="*/ 85071 h 662242"/>
                  <a:gd name="connsiteX267" fmla="*/ 11117 w 602297"/>
                  <a:gd name="connsiteY267" fmla="*/ 90306 h 662242"/>
                  <a:gd name="connsiteX268" fmla="*/ 11117 w 602297"/>
                  <a:gd name="connsiteY268" fmla="*/ 92923 h 662242"/>
                  <a:gd name="connsiteX269" fmla="*/ 11771 w 602297"/>
                  <a:gd name="connsiteY269" fmla="*/ 92923 h 662242"/>
                  <a:gd name="connsiteX270" fmla="*/ 17003 w 602297"/>
                  <a:gd name="connsiteY270" fmla="*/ 104048 h 662242"/>
                  <a:gd name="connsiteX271" fmla="*/ 13733 w 602297"/>
                  <a:gd name="connsiteY271" fmla="*/ 110592 h 662242"/>
                  <a:gd name="connsiteX272" fmla="*/ 10463 w 602297"/>
                  <a:gd name="connsiteY272" fmla="*/ 117136 h 662242"/>
                  <a:gd name="connsiteX273" fmla="*/ 10463 w 602297"/>
                  <a:gd name="connsiteY273" fmla="*/ 117790 h 662242"/>
                  <a:gd name="connsiteX274" fmla="*/ 17657 w 602297"/>
                  <a:gd name="connsiteY274" fmla="*/ 115173 h 662242"/>
                  <a:gd name="connsiteX275" fmla="*/ 37930 w 602297"/>
                  <a:gd name="connsiteY275" fmla="*/ 126952 h 662242"/>
                  <a:gd name="connsiteX276" fmla="*/ 39238 w 602297"/>
                  <a:gd name="connsiteY276" fmla="*/ 130224 h 662242"/>
                  <a:gd name="connsiteX277" fmla="*/ 37276 w 602297"/>
                  <a:gd name="connsiteY277" fmla="*/ 133496 h 662242"/>
                  <a:gd name="connsiteX278" fmla="*/ 27466 w 602297"/>
                  <a:gd name="connsiteY278" fmla="*/ 137422 h 662242"/>
                  <a:gd name="connsiteX279" fmla="*/ 25505 w 602297"/>
                  <a:gd name="connsiteY279" fmla="*/ 137422 h 662242"/>
                  <a:gd name="connsiteX280" fmla="*/ 25505 w 602297"/>
                  <a:gd name="connsiteY280" fmla="*/ 138731 h 662242"/>
                  <a:gd name="connsiteX281" fmla="*/ 26158 w 602297"/>
                  <a:gd name="connsiteY281" fmla="*/ 139385 h 662242"/>
                  <a:gd name="connsiteX282" fmla="*/ 29428 w 602297"/>
                  <a:gd name="connsiteY282" fmla="*/ 149201 h 662242"/>
                  <a:gd name="connsiteX283" fmla="*/ 29428 w 602297"/>
                  <a:gd name="connsiteY283" fmla="*/ 150510 h 662242"/>
                  <a:gd name="connsiteX284" fmla="*/ 36622 w 602297"/>
                  <a:gd name="connsiteY284" fmla="*/ 153781 h 662242"/>
                  <a:gd name="connsiteX285" fmla="*/ 38584 w 602297"/>
                  <a:gd name="connsiteY285" fmla="*/ 155745 h 662242"/>
                  <a:gd name="connsiteX286" fmla="*/ 43161 w 602297"/>
                  <a:gd name="connsiteY286" fmla="*/ 160325 h 662242"/>
                  <a:gd name="connsiteX287" fmla="*/ 49047 w 602297"/>
                  <a:gd name="connsiteY287" fmla="*/ 160325 h 662242"/>
                  <a:gd name="connsiteX288" fmla="*/ 62780 w 602297"/>
                  <a:gd name="connsiteY288" fmla="*/ 162943 h 662242"/>
                  <a:gd name="connsiteX289" fmla="*/ 65396 w 602297"/>
                  <a:gd name="connsiteY289" fmla="*/ 166215 h 662242"/>
                  <a:gd name="connsiteX290" fmla="*/ 66704 w 602297"/>
                  <a:gd name="connsiteY290" fmla="*/ 168178 h 662242"/>
                  <a:gd name="connsiteX291" fmla="*/ 70628 w 602297"/>
                  <a:gd name="connsiteY291" fmla="*/ 168178 h 662242"/>
                  <a:gd name="connsiteX292" fmla="*/ 86323 w 602297"/>
                  <a:gd name="connsiteY292" fmla="*/ 172104 h 662242"/>
                  <a:gd name="connsiteX293" fmla="*/ 84361 w 602297"/>
                  <a:gd name="connsiteY293" fmla="*/ 189119 h 662242"/>
                  <a:gd name="connsiteX294" fmla="*/ 73897 w 602297"/>
                  <a:gd name="connsiteY294" fmla="*/ 192391 h 662242"/>
                  <a:gd name="connsiteX295" fmla="*/ 68012 w 602297"/>
                  <a:gd name="connsiteY295" fmla="*/ 190428 h 662242"/>
                  <a:gd name="connsiteX296" fmla="*/ 56895 w 602297"/>
                  <a:gd name="connsiteY296" fmla="*/ 194354 h 662242"/>
                  <a:gd name="connsiteX297" fmla="*/ 52971 w 602297"/>
                  <a:gd name="connsiteY297" fmla="*/ 193045 h 662242"/>
                  <a:gd name="connsiteX298" fmla="*/ 47739 w 602297"/>
                  <a:gd name="connsiteY298" fmla="*/ 199589 h 662242"/>
                  <a:gd name="connsiteX299" fmla="*/ 47739 w 602297"/>
                  <a:gd name="connsiteY299" fmla="*/ 199589 h 662242"/>
                  <a:gd name="connsiteX300" fmla="*/ 49047 w 602297"/>
                  <a:gd name="connsiteY300" fmla="*/ 202206 h 662242"/>
                  <a:gd name="connsiteX301" fmla="*/ 51009 w 602297"/>
                  <a:gd name="connsiteY301" fmla="*/ 215948 h 662242"/>
                  <a:gd name="connsiteX302" fmla="*/ 51663 w 602297"/>
                  <a:gd name="connsiteY302" fmla="*/ 219875 h 662242"/>
                  <a:gd name="connsiteX303" fmla="*/ 51663 w 602297"/>
                  <a:gd name="connsiteY303" fmla="*/ 219875 h 662242"/>
                  <a:gd name="connsiteX304" fmla="*/ 55587 w 602297"/>
                  <a:gd name="connsiteY304" fmla="*/ 229036 h 662242"/>
                  <a:gd name="connsiteX305" fmla="*/ 60818 w 602297"/>
                  <a:gd name="connsiteY305" fmla="*/ 229691 h 662242"/>
                  <a:gd name="connsiteX306" fmla="*/ 66050 w 602297"/>
                  <a:gd name="connsiteY306" fmla="*/ 229036 h 662242"/>
                  <a:gd name="connsiteX307" fmla="*/ 79783 w 602297"/>
                  <a:gd name="connsiteY307" fmla="*/ 229036 h 662242"/>
                  <a:gd name="connsiteX308" fmla="*/ 81745 w 602297"/>
                  <a:gd name="connsiteY308" fmla="*/ 230345 h 662242"/>
                  <a:gd name="connsiteX309" fmla="*/ 89593 w 602297"/>
                  <a:gd name="connsiteY309" fmla="*/ 242779 h 662242"/>
                  <a:gd name="connsiteX310" fmla="*/ 88939 w 602297"/>
                  <a:gd name="connsiteY310" fmla="*/ 251940 h 662242"/>
                  <a:gd name="connsiteX311" fmla="*/ 85015 w 602297"/>
                  <a:gd name="connsiteY311" fmla="*/ 272880 h 662242"/>
                  <a:gd name="connsiteX312" fmla="*/ 81091 w 602297"/>
                  <a:gd name="connsiteY312" fmla="*/ 276807 h 662242"/>
                  <a:gd name="connsiteX313" fmla="*/ 79129 w 602297"/>
                  <a:gd name="connsiteY313" fmla="*/ 278115 h 662242"/>
                  <a:gd name="connsiteX314" fmla="*/ 73897 w 602297"/>
                  <a:gd name="connsiteY314" fmla="*/ 295130 h 662242"/>
                  <a:gd name="connsiteX315" fmla="*/ 71936 w 602297"/>
                  <a:gd name="connsiteY315" fmla="*/ 296438 h 662242"/>
                  <a:gd name="connsiteX316" fmla="*/ 71936 w 602297"/>
                  <a:gd name="connsiteY316" fmla="*/ 296438 h 662242"/>
                  <a:gd name="connsiteX317" fmla="*/ 71936 w 602297"/>
                  <a:gd name="connsiteY317" fmla="*/ 296438 h 662242"/>
                  <a:gd name="connsiteX318" fmla="*/ 66704 w 602297"/>
                  <a:gd name="connsiteY318" fmla="*/ 311490 h 662242"/>
                  <a:gd name="connsiteX319" fmla="*/ 69320 w 602297"/>
                  <a:gd name="connsiteY319" fmla="*/ 327195 h 662242"/>
                  <a:gd name="connsiteX320" fmla="*/ 65396 w 602297"/>
                  <a:gd name="connsiteY320" fmla="*/ 331775 h 662242"/>
                  <a:gd name="connsiteX321" fmla="*/ 64742 w 602297"/>
                  <a:gd name="connsiteY321" fmla="*/ 332430 h 662242"/>
                  <a:gd name="connsiteX322" fmla="*/ 69320 w 602297"/>
                  <a:gd name="connsiteY322" fmla="*/ 341591 h 662242"/>
                  <a:gd name="connsiteX323" fmla="*/ 73897 w 602297"/>
                  <a:gd name="connsiteY323" fmla="*/ 340282 h 662242"/>
                  <a:gd name="connsiteX324" fmla="*/ 79783 w 602297"/>
                  <a:gd name="connsiteY324" fmla="*/ 343554 h 662242"/>
                  <a:gd name="connsiteX325" fmla="*/ 80437 w 602297"/>
                  <a:gd name="connsiteY325" fmla="*/ 344863 h 662242"/>
                  <a:gd name="connsiteX326" fmla="*/ 90901 w 602297"/>
                  <a:gd name="connsiteY326" fmla="*/ 341591 h 662242"/>
                  <a:gd name="connsiteX327" fmla="*/ 96786 w 602297"/>
                  <a:gd name="connsiteY327" fmla="*/ 346172 h 662242"/>
                  <a:gd name="connsiteX328" fmla="*/ 105288 w 602297"/>
                  <a:gd name="connsiteY328" fmla="*/ 359914 h 662242"/>
                  <a:gd name="connsiteX329" fmla="*/ 108557 w 602297"/>
                  <a:gd name="connsiteY329" fmla="*/ 363841 h 662242"/>
                  <a:gd name="connsiteX330" fmla="*/ 115097 w 602297"/>
                  <a:gd name="connsiteY330" fmla="*/ 360569 h 662242"/>
                  <a:gd name="connsiteX331" fmla="*/ 121637 w 602297"/>
                  <a:gd name="connsiteY331" fmla="*/ 364495 h 662242"/>
                  <a:gd name="connsiteX332" fmla="*/ 123599 w 602297"/>
                  <a:gd name="connsiteY332" fmla="*/ 371039 h 662242"/>
                  <a:gd name="connsiteX333" fmla="*/ 123599 w 602297"/>
                  <a:gd name="connsiteY333" fmla="*/ 373657 h 662242"/>
                  <a:gd name="connsiteX334" fmla="*/ 128176 w 602297"/>
                  <a:gd name="connsiteY334" fmla="*/ 376274 h 662242"/>
                  <a:gd name="connsiteX335" fmla="*/ 128830 w 602297"/>
                  <a:gd name="connsiteY335" fmla="*/ 376274 h 662242"/>
                  <a:gd name="connsiteX336" fmla="*/ 141910 w 602297"/>
                  <a:gd name="connsiteY336" fmla="*/ 379546 h 662242"/>
                  <a:gd name="connsiteX337" fmla="*/ 137986 w 602297"/>
                  <a:gd name="connsiteY337" fmla="*/ 393942 h 662242"/>
                  <a:gd name="connsiteX338" fmla="*/ 136678 w 602297"/>
                  <a:gd name="connsiteY338" fmla="*/ 395906 h 662242"/>
                  <a:gd name="connsiteX339" fmla="*/ 136678 w 602297"/>
                  <a:gd name="connsiteY339" fmla="*/ 397214 h 662242"/>
                  <a:gd name="connsiteX340" fmla="*/ 126869 w 602297"/>
                  <a:gd name="connsiteY340" fmla="*/ 407684 h 662242"/>
                  <a:gd name="connsiteX341" fmla="*/ 112481 w 602297"/>
                  <a:gd name="connsiteY341" fmla="*/ 408993 h 662242"/>
                  <a:gd name="connsiteX342" fmla="*/ 103980 w 602297"/>
                  <a:gd name="connsiteY342" fmla="*/ 408339 h 662242"/>
                  <a:gd name="connsiteX343" fmla="*/ 104634 w 602297"/>
                  <a:gd name="connsiteY343" fmla="*/ 408993 h 662242"/>
                  <a:gd name="connsiteX344" fmla="*/ 122945 w 602297"/>
                  <a:gd name="connsiteY344" fmla="*/ 428625 h 662242"/>
                  <a:gd name="connsiteX345" fmla="*/ 135370 w 602297"/>
                  <a:gd name="connsiteY345" fmla="*/ 441059 h 662242"/>
                  <a:gd name="connsiteX346" fmla="*/ 136678 w 602297"/>
                  <a:gd name="connsiteY346" fmla="*/ 443022 h 662242"/>
                  <a:gd name="connsiteX347" fmla="*/ 139948 w 602297"/>
                  <a:gd name="connsiteY347" fmla="*/ 449566 h 662242"/>
                  <a:gd name="connsiteX348" fmla="*/ 137332 w 602297"/>
                  <a:gd name="connsiteY348" fmla="*/ 460036 h 662242"/>
                  <a:gd name="connsiteX349" fmla="*/ 137332 w 602297"/>
                  <a:gd name="connsiteY349" fmla="*/ 460036 h 662242"/>
                  <a:gd name="connsiteX350" fmla="*/ 140602 w 602297"/>
                  <a:gd name="connsiteY350" fmla="*/ 471815 h 662242"/>
                  <a:gd name="connsiteX351" fmla="*/ 136678 w 602297"/>
                  <a:gd name="connsiteY351" fmla="*/ 476395 h 662242"/>
                  <a:gd name="connsiteX352" fmla="*/ 132754 w 602297"/>
                  <a:gd name="connsiteY352" fmla="*/ 477050 h 662242"/>
                  <a:gd name="connsiteX353" fmla="*/ 128830 w 602297"/>
                  <a:gd name="connsiteY353" fmla="*/ 481631 h 662242"/>
                  <a:gd name="connsiteX354" fmla="*/ 120983 w 602297"/>
                  <a:gd name="connsiteY354" fmla="*/ 481631 h 662242"/>
                  <a:gd name="connsiteX355" fmla="*/ 115751 w 602297"/>
                  <a:gd name="connsiteY355" fmla="*/ 477050 h 662242"/>
                  <a:gd name="connsiteX356" fmla="*/ 112481 w 602297"/>
                  <a:gd name="connsiteY356" fmla="*/ 474432 h 662242"/>
                  <a:gd name="connsiteX357" fmla="*/ 111173 w 602297"/>
                  <a:gd name="connsiteY357" fmla="*/ 474432 h 662242"/>
                  <a:gd name="connsiteX358" fmla="*/ 107904 w 602297"/>
                  <a:gd name="connsiteY358" fmla="*/ 475741 h 662242"/>
                  <a:gd name="connsiteX359" fmla="*/ 107904 w 602297"/>
                  <a:gd name="connsiteY359" fmla="*/ 478359 h 662242"/>
                  <a:gd name="connsiteX360" fmla="*/ 99402 w 602297"/>
                  <a:gd name="connsiteY360" fmla="*/ 490138 h 662242"/>
                  <a:gd name="connsiteX361" fmla="*/ 99402 w 602297"/>
                  <a:gd name="connsiteY361" fmla="*/ 492755 h 662242"/>
                  <a:gd name="connsiteX362" fmla="*/ 100710 w 602297"/>
                  <a:gd name="connsiteY362" fmla="*/ 495373 h 66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</a:cxnLst>
                <a:rect l="l" t="t" r="r" b="b"/>
                <a:pathLst>
                  <a:path w="602297" h="662242">
                    <a:moveTo>
                      <a:pt x="102672" y="499954"/>
                    </a:moveTo>
                    <a:cubicBezTo>
                      <a:pt x="102672" y="499954"/>
                      <a:pt x="102672" y="499954"/>
                      <a:pt x="103980" y="499954"/>
                    </a:cubicBezTo>
                    <a:cubicBezTo>
                      <a:pt x="103980" y="499954"/>
                      <a:pt x="103980" y="499954"/>
                      <a:pt x="105288" y="499954"/>
                    </a:cubicBezTo>
                    <a:cubicBezTo>
                      <a:pt x="107904" y="499954"/>
                      <a:pt x="111173" y="499954"/>
                      <a:pt x="114443" y="503226"/>
                    </a:cubicBezTo>
                    <a:cubicBezTo>
                      <a:pt x="115751" y="504534"/>
                      <a:pt x="116405" y="505189"/>
                      <a:pt x="117059" y="505843"/>
                    </a:cubicBezTo>
                    <a:cubicBezTo>
                      <a:pt x="122291" y="502571"/>
                      <a:pt x="126214" y="504534"/>
                      <a:pt x="128176" y="505843"/>
                    </a:cubicBezTo>
                    <a:cubicBezTo>
                      <a:pt x="131446" y="508461"/>
                      <a:pt x="131446" y="511733"/>
                      <a:pt x="132100" y="513696"/>
                    </a:cubicBezTo>
                    <a:cubicBezTo>
                      <a:pt x="132100" y="513696"/>
                      <a:pt x="132100" y="514350"/>
                      <a:pt x="132100" y="515004"/>
                    </a:cubicBezTo>
                    <a:cubicBezTo>
                      <a:pt x="134062" y="515659"/>
                      <a:pt x="136024" y="516313"/>
                      <a:pt x="137332" y="516968"/>
                    </a:cubicBezTo>
                    <a:cubicBezTo>
                      <a:pt x="141255" y="518276"/>
                      <a:pt x="145179" y="519585"/>
                      <a:pt x="147141" y="524166"/>
                    </a:cubicBezTo>
                    <a:cubicBezTo>
                      <a:pt x="147795" y="526129"/>
                      <a:pt x="147795" y="528092"/>
                      <a:pt x="147795" y="529401"/>
                    </a:cubicBezTo>
                    <a:cubicBezTo>
                      <a:pt x="147795" y="529401"/>
                      <a:pt x="147795" y="530710"/>
                      <a:pt x="147795" y="530710"/>
                    </a:cubicBezTo>
                    <a:cubicBezTo>
                      <a:pt x="147795" y="530710"/>
                      <a:pt x="148233" y="530710"/>
                      <a:pt x="149103" y="530710"/>
                    </a:cubicBezTo>
                    <a:cubicBezTo>
                      <a:pt x="150411" y="530710"/>
                      <a:pt x="154335" y="530710"/>
                      <a:pt x="156951" y="534636"/>
                    </a:cubicBezTo>
                    <a:cubicBezTo>
                      <a:pt x="156951" y="535290"/>
                      <a:pt x="158259" y="536599"/>
                      <a:pt x="158259" y="537254"/>
                    </a:cubicBezTo>
                    <a:cubicBezTo>
                      <a:pt x="158259" y="538562"/>
                      <a:pt x="159567" y="540526"/>
                      <a:pt x="160220" y="540526"/>
                    </a:cubicBezTo>
                    <a:lnTo>
                      <a:pt x="162182" y="540526"/>
                    </a:lnTo>
                    <a:cubicBezTo>
                      <a:pt x="162182" y="541180"/>
                      <a:pt x="163490" y="541834"/>
                      <a:pt x="164144" y="541834"/>
                    </a:cubicBezTo>
                    <a:cubicBezTo>
                      <a:pt x="164144" y="541834"/>
                      <a:pt x="164144" y="541834"/>
                      <a:pt x="164144" y="541180"/>
                    </a:cubicBezTo>
                    <a:cubicBezTo>
                      <a:pt x="166106" y="539217"/>
                      <a:pt x="168722" y="536599"/>
                      <a:pt x="172646" y="536599"/>
                    </a:cubicBezTo>
                    <a:cubicBezTo>
                      <a:pt x="174608" y="536599"/>
                      <a:pt x="177223" y="537908"/>
                      <a:pt x="178531" y="539217"/>
                    </a:cubicBezTo>
                    <a:cubicBezTo>
                      <a:pt x="179185" y="540526"/>
                      <a:pt x="180493" y="541834"/>
                      <a:pt x="181147" y="543798"/>
                    </a:cubicBezTo>
                    <a:cubicBezTo>
                      <a:pt x="181801" y="545761"/>
                      <a:pt x="183109" y="547724"/>
                      <a:pt x="184417" y="548378"/>
                    </a:cubicBezTo>
                    <a:cubicBezTo>
                      <a:pt x="185071" y="549033"/>
                      <a:pt x="185725" y="549687"/>
                      <a:pt x="186379" y="550996"/>
                    </a:cubicBezTo>
                    <a:cubicBezTo>
                      <a:pt x="189649" y="549033"/>
                      <a:pt x="192265" y="549033"/>
                      <a:pt x="194226" y="549687"/>
                    </a:cubicBezTo>
                    <a:cubicBezTo>
                      <a:pt x="194880" y="547070"/>
                      <a:pt x="196842" y="543798"/>
                      <a:pt x="200766" y="542489"/>
                    </a:cubicBezTo>
                    <a:cubicBezTo>
                      <a:pt x="203382" y="541834"/>
                      <a:pt x="205998" y="542489"/>
                      <a:pt x="208614" y="543798"/>
                    </a:cubicBezTo>
                    <a:cubicBezTo>
                      <a:pt x="211883" y="546415"/>
                      <a:pt x="212537" y="549033"/>
                      <a:pt x="213191" y="550996"/>
                    </a:cubicBezTo>
                    <a:cubicBezTo>
                      <a:pt x="213191" y="550996"/>
                      <a:pt x="213191" y="551650"/>
                      <a:pt x="213191" y="552305"/>
                    </a:cubicBezTo>
                    <a:cubicBezTo>
                      <a:pt x="213191" y="552305"/>
                      <a:pt x="214499" y="552305"/>
                      <a:pt x="215807" y="552305"/>
                    </a:cubicBezTo>
                    <a:cubicBezTo>
                      <a:pt x="217769" y="552305"/>
                      <a:pt x="221039" y="552959"/>
                      <a:pt x="224308" y="555577"/>
                    </a:cubicBezTo>
                    <a:cubicBezTo>
                      <a:pt x="225616" y="556886"/>
                      <a:pt x="227578" y="558849"/>
                      <a:pt x="229540" y="560812"/>
                    </a:cubicBezTo>
                    <a:cubicBezTo>
                      <a:pt x="230848" y="562121"/>
                      <a:pt x="234118" y="565393"/>
                      <a:pt x="236080" y="566701"/>
                    </a:cubicBezTo>
                    <a:cubicBezTo>
                      <a:pt x="238042" y="565393"/>
                      <a:pt x="241966" y="562121"/>
                      <a:pt x="247197" y="564738"/>
                    </a:cubicBezTo>
                    <a:cubicBezTo>
                      <a:pt x="247851" y="564738"/>
                      <a:pt x="249813" y="566047"/>
                      <a:pt x="251775" y="566047"/>
                    </a:cubicBezTo>
                    <a:cubicBezTo>
                      <a:pt x="253737" y="566047"/>
                      <a:pt x="255699" y="567356"/>
                      <a:pt x="257661" y="568010"/>
                    </a:cubicBezTo>
                    <a:cubicBezTo>
                      <a:pt x="258968" y="568010"/>
                      <a:pt x="260276" y="569319"/>
                      <a:pt x="260931" y="569973"/>
                    </a:cubicBezTo>
                    <a:cubicBezTo>
                      <a:pt x="262238" y="570628"/>
                      <a:pt x="262238" y="570628"/>
                      <a:pt x="262892" y="570628"/>
                    </a:cubicBezTo>
                    <a:cubicBezTo>
                      <a:pt x="263546" y="570628"/>
                      <a:pt x="264200" y="570628"/>
                      <a:pt x="264854" y="570628"/>
                    </a:cubicBezTo>
                    <a:cubicBezTo>
                      <a:pt x="266162" y="570628"/>
                      <a:pt x="269432" y="570628"/>
                      <a:pt x="272048" y="572591"/>
                    </a:cubicBezTo>
                    <a:cubicBezTo>
                      <a:pt x="271394" y="570628"/>
                      <a:pt x="271394" y="568010"/>
                      <a:pt x="272702" y="566047"/>
                    </a:cubicBezTo>
                    <a:cubicBezTo>
                      <a:pt x="272702" y="566047"/>
                      <a:pt x="272702" y="565393"/>
                      <a:pt x="272702" y="564738"/>
                    </a:cubicBezTo>
                    <a:cubicBezTo>
                      <a:pt x="274010" y="562121"/>
                      <a:pt x="276625" y="556886"/>
                      <a:pt x="282511" y="556231"/>
                    </a:cubicBezTo>
                    <a:cubicBezTo>
                      <a:pt x="282511" y="556231"/>
                      <a:pt x="282511" y="556231"/>
                      <a:pt x="282511" y="556231"/>
                    </a:cubicBezTo>
                    <a:cubicBezTo>
                      <a:pt x="282511" y="554922"/>
                      <a:pt x="283165" y="552959"/>
                      <a:pt x="284473" y="551650"/>
                    </a:cubicBezTo>
                    <a:cubicBezTo>
                      <a:pt x="285781" y="550342"/>
                      <a:pt x="287743" y="549033"/>
                      <a:pt x="291013" y="549033"/>
                    </a:cubicBezTo>
                    <a:cubicBezTo>
                      <a:pt x="292321" y="549033"/>
                      <a:pt x="293629" y="549033"/>
                      <a:pt x="294282" y="549033"/>
                    </a:cubicBezTo>
                    <a:cubicBezTo>
                      <a:pt x="294282" y="546415"/>
                      <a:pt x="294282" y="542489"/>
                      <a:pt x="296244" y="539871"/>
                    </a:cubicBezTo>
                    <a:cubicBezTo>
                      <a:pt x="296244" y="539871"/>
                      <a:pt x="296244" y="539871"/>
                      <a:pt x="296244" y="539217"/>
                    </a:cubicBezTo>
                    <a:cubicBezTo>
                      <a:pt x="294282" y="537908"/>
                      <a:pt x="292321" y="536599"/>
                      <a:pt x="290359" y="534636"/>
                    </a:cubicBezTo>
                    <a:cubicBezTo>
                      <a:pt x="289705" y="533982"/>
                      <a:pt x="281857" y="525475"/>
                      <a:pt x="283819" y="518931"/>
                    </a:cubicBezTo>
                    <a:cubicBezTo>
                      <a:pt x="284473" y="516313"/>
                      <a:pt x="286435" y="514350"/>
                      <a:pt x="289051" y="513696"/>
                    </a:cubicBezTo>
                    <a:lnTo>
                      <a:pt x="291666" y="513696"/>
                    </a:lnTo>
                    <a:cubicBezTo>
                      <a:pt x="292974" y="512387"/>
                      <a:pt x="295590" y="511733"/>
                      <a:pt x="296898" y="511078"/>
                    </a:cubicBezTo>
                    <a:cubicBezTo>
                      <a:pt x="296898" y="511078"/>
                      <a:pt x="296898" y="511078"/>
                      <a:pt x="296898" y="510424"/>
                    </a:cubicBezTo>
                    <a:cubicBezTo>
                      <a:pt x="300168" y="505189"/>
                      <a:pt x="306708" y="496027"/>
                      <a:pt x="315863" y="497336"/>
                    </a:cubicBezTo>
                    <a:cubicBezTo>
                      <a:pt x="319133" y="497336"/>
                      <a:pt x="327634" y="499954"/>
                      <a:pt x="330904" y="504534"/>
                    </a:cubicBezTo>
                    <a:cubicBezTo>
                      <a:pt x="332212" y="506498"/>
                      <a:pt x="332866" y="509115"/>
                      <a:pt x="332212" y="511078"/>
                    </a:cubicBezTo>
                    <a:cubicBezTo>
                      <a:pt x="332212" y="512387"/>
                      <a:pt x="330904" y="513696"/>
                      <a:pt x="330250" y="515004"/>
                    </a:cubicBezTo>
                    <a:cubicBezTo>
                      <a:pt x="330250" y="515004"/>
                      <a:pt x="330250" y="515004"/>
                      <a:pt x="330250" y="515004"/>
                    </a:cubicBezTo>
                    <a:lnTo>
                      <a:pt x="330250" y="515004"/>
                    </a:lnTo>
                    <a:cubicBezTo>
                      <a:pt x="331558" y="515004"/>
                      <a:pt x="333520" y="515659"/>
                      <a:pt x="335482" y="516968"/>
                    </a:cubicBezTo>
                    <a:cubicBezTo>
                      <a:pt x="336790" y="517622"/>
                      <a:pt x="338098" y="518276"/>
                      <a:pt x="340060" y="518931"/>
                    </a:cubicBezTo>
                    <a:cubicBezTo>
                      <a:pt x="341368" y="518931"/>
                      <a:pt x="342676" y="519585"/>
                      <a:pt x="343983" y="520240"/>
                    </a:cubicBezTo>
                    <a:cubicBezTo>
                      <a:pt x="345945" y="520894"/>
                      <a:pt x="347253" y="522203"/>
                      <a:pt x="348561" y="522857"/>
                    </a:cubicBezTo>
                    <a:cubicBezTo>
                      <a:pt x="348561" y="522857"/>
                      <a:pt x="349869" y="524166"/>
                      <a:pt x="350523" y="524166"/>
                    </a:cubicBezTo>
                    <a:cubicBezTo>
                      <a:pt x="350523" y="524166"/>
                      <a:pt x="351177" y="523511"/>
                      <a:pt x="351831" y="523511"/>
                    </a:cubicBezTo>
                    <a:cubicBezTo>
                      <a:pt x="353793" y="521548"/>
                      <a:pt x="359678" y="516968"/>
                      <a:pt x="365564" y="521548"/>
                    </a:cubicBezTo>
                    <a:cubicBezTo>
                      <a:pt x="368180" y="523511"/>
                      <a:pt x="370142" y="527438"/>
                      <a:pt x="373411" y="532673"/>
                    </a:cubicBezTo>
                    <a:cubicBezTo>
                      <a:pt x="373411" y="533327"/>
                      <a:pt x="374719" y="534636"/>
                      <a:pt x="374719" y="535290"/>
                    </a:cubicBezTo>
                    <a:cubicBezTo>
                      <a:pt x="376681" y="535290"/>
                      <a:pt x="379951" y="535290"/>
                      <a:pt x="383221" y="537908"/>
                    </a:cubicBezTo>
                    <a:cubicBezTo>
                      <a:pt x="386491" y="540526"/>
                      <a:pt x="387799" y="545106"/>
                      <a:pt x="389107" y="549687"/>
                    </a:cubicBezTo>
                    <a:cubicBezTo>
                      <a:pt x="389107" y="551650"/>
                      <a:pt x="390415" y="554268"/>
                      <a:pt x="391068" y="554922"/>
                    </a:cubicBezTo>
                    <a:cubicBezTo>
                      <a:pt x="391068" y="554922"/>
                      <a:pt x="391723" y="554922"/>
                      <a:pt x="392376" y="554922"/>
                    </a:cubicBezTo>
                    <a:cubicBezTo>
                      <a:pt x="394338" y="554922"/>
                      <a:pt x="396954" y="554922"/>
                      <a:pt x="400224" y="557540"/>
                    </a:cubicBezTo>
                    <a:cubicBezTo>
                      <a:pt x="400224" y="557540"/>
                      <a:pt x="402840" y="557540"/>
                      <a:pt x="404148" y="557540"/>
                    </a:cubicBezTo>
                    <a:cubicBezTo>
                      <a:pt x="408072" y="557540"/>
                      <a:pt x="413957" y="557540"/>
                      <a:pt x="416573" y="562121"/>
                    </a:cubicBezTo>
                    <a:cubicBezTo>
                      <a:pt x="418535" y="565393"/>
                      <a:pt x="417881" y="569973"/>
                      <a:pt x="416573" y="575208"/>
                    </a:cubicBezTo>
                    <a:cubicBezTo>
                      <a:pt x="416573" y="575208"/>
                      <a:pt x="416573" y="576517"/>
                      <a:pt x="416573" y="577171"/>
                    </a:cubicBezTo>
                    <a:cubicBezTo>
                      <a:pt x="419189" y="577171"/>
                      <a:pt x="423113" y="575863"/>
                      <a:pt x="426383" y="578480"/>
                    </a:cubicBezTo>
                    <a:cubicBezTo>
                      <a:pt x="426383" y="578480"/>
                      <a:pt x="427691" y="578480"/>
                      <a:pt x="428344" y="578480"/>
                    </a:cubicBezTo>
                    <a:cubicBezTo>
                      <a:pt x="430960" y="578480"/>
                      <a:pt x="434230" y="577171"/>
                      <a:pt x="437500" y="579135"/>
                    </a:cubicBezTo>
                    <a:cubicBezTo>
                      <a:pt x="437500" y="579135"/>
                      <a:pt x="438808" y="579135"/>
                      <a:pt x="438808" y="579789"/>
                    </a:cubicBezTo>
                    <a:cubicBezTo>
                      <a:pt x="440770" y="581098"/>
                      <a:pt x="443385" y="582407"/>
                      <a:pt x="445347" y="584370"/>
                    </a:cubicBezTo>
                    <a:cubicBezTo>
                      <a:pt x="445347" y="584370"/>
                      <a:pt x="445347" y="584370"/>
                      <a:pt x="445347" y="584370"/>
                    </a:cubicBezTo>
                    <a:cubicBezTo>
                      <a:pt x="449271" y="580443"/>
                      <a:pt x="453195" y="579135"/>
                      <a:pt x="456465" y="579789"/>
                    </a:cubicBezTo>
                    <a:cubicBezTo>
                      <a:pt x="459081" y="579789"/>
                      <a:pt x="471506" y="583061"/>
                      <a:pt x="471506" y="591568"/>
                    </a:cubicBezTo>
                    <a:cubicBezTo>
                      <a:pt x="471506" y="600075"/>
                      <a:pt x="469544" y="597457"/>
                      <a:pt x="468236" y="598766"/>
                    </a:cubicBezTo>
                    <a:cubicBezTo>
                      <a:pt x="468236" y="600729"/>
                      <a:pt x="468236" y="602038"/>
                      <a:pt x="466928" y="603347"/>
                    </a:cubicBezTo>
                    <a:cubicBezTo>
                      <a:pt x="468890" y="606619"/>
                      <a:pt x="470852" y="610545"/>
                      <a:pt x="468236" y="614472"/>
                    </a:cubicBezTo>
                    <a:cubicBezTo>
                      <a:pt x="467582" y="615781"/>
                      <a:pt x="465620" y="617744"/>
                      <a:pt x="464312" y="619053"/>
                    </a:cubicBezTo>
                    <a:cubicBezTo>
                      <a:pt x="464312" y="626905"/>
                      <a:pt x="462350" y="628868"/>
                      <a:pt x="460389" y="630177"/>
                    </a:cubicBezTo>
                    <a:cubicBezTo>
                      <a:pt x="460389" y="630177"/>
                      <a:pt x="459081" y="630831"/>
                      <a:pt x="458426" y="631486"/>
                    </a:cubicBezTo>
                    <a:cubicBezTo>
                      <a:pt x="458426" y="631486"/>
                      <a:pt x="457773" y="631486"/>
                      <a:pt x="457119" y="632140"/>
                    </a:cubicBezTo>
                    <a:cubicBezTo>
                      <a:pt x="457119" y="632140"/>
                      <a:pt x="457119" y="633449"/>
                      <a:pt x="457119" y="633449"/>
                    </a:cubicBezTo>
                    <a:cubicBezTo>
                      <a:pt x="458426" y="637375"/>
                      <a:pt x="461042" y="643919"/>
                      <a:pt x="456465" y="648500"/>
                    </a:cubicBezTo>
                    <a:cubicBezTo>
                      <a:pt x="453849" y="651117"/>
                      <a:pt x="450579" y="652426"/>
                      <a:pt x="448617" y="653080"/>
                    </a:cubicBezTo>
                    <a:cubicBezTo>
                      <a:pt x="447963" y="653080"/>
                      <a:pt x="447309" y="653080"/>
                      <a:pt x="446655" y="653735"/>
                    </a:cubicBezTo>
                    <a:cubicBezTo>
                      <a:pt x="446655" y="653735"/>
                      <a:pt x="446655" y="653735"/>
                      <a:pt x="446001" y="653735"/>
                    </a:cubicBezTo>
                    <a:cubicBezTo>
                      <a:pt x="447963" y="655044"/>
                      <a:pt x="450579" y="657007"/>
                      <a:pt x="451887" y="660933"/>
                    </a:cubicBezTo>
                    <a:cubicBezTo>
                      <a:pt x="451887" y="661588"/>
                      <a:pt x="451887" y="662242"/>
                      <a:pt x="451887" y="662242"/>
                    </a:cubicBezTo>
                    <a:cubicBezTo>
                      <a:pt x="456465" y="662242"/>
                      <a:pt x="459734" y="662242"/>
                      <a:pt x="461042" y="662242"/>
                    </a:cubicBezTo>
                    <a:cubicBezTo>
                      <a:pt x="462350" y="661588"/>
                      <a:pt x="464312" y="658970"/>
                      <a:pt x="466274" y="657007"/>
                    </a:cubicBezTo>
                    <a:cubicBezTo>
                      <a:pt x="476083" y="646537"/>
                      <a:pt x="480007" y="642610"/>
                      <a:pt x="485239" y="643919"/>
                    </a:cubicBezTo>
                    <a:cubicBezTo>
                      <a:pt x="485239" y="641302"/>
                      <a:pt x="486547" y="638684"/>
                      <a:pt x="489817" y="637375"/>
                    </a:cubicBezTo>
                    <a:cubicBezTo>
                      <a:pt x="491779" y="636067"/>
                      <a:pt x="494394" y="636067"/>
                      <a:pt x="496356" y="637375"/>
                    </a:cubicBezTo>
                    <a:cubicBezTo>
                      <a:pt x="496356" y="637375"/>
                      <a:pt x="497664" y="637375"/>
                      <a:pt x="498318" y="638030"/>
                    </a:cubicBezTo>
                    <a:cubicBezTo>
                      <a:pt x="506820" y="641956"/>
                      <a:pt x="510089" y="641956"/>
                      <a:pt x="510743" y="641956"/>
                    </a:cubicBezTo>
                    <a:cubicBezTo>
                      <a:pt x="516629" y="639993"/>
                      <a:pt x="518591" y="638684"/>
                      <a:pt x="521207" y="636721"/>
                    </a:cubicBezTo>
                    <a:cubicBezTo>
                      <a:pt x="523822" y="634103"/>
                      <a:pt x="525785" y="633449"/>
                      <a:pt x="527746" y="632795"/>
                    </a:cubicBezTo>
                    <a:cubicBezTo>
                      <a:pt x="527746" y="632795"/>
                      <a:pt x="529054" y="631486"/>
                      <a:pt x="529708" y="630177"/>
                    </a:cubicBezTo>
                    <a:cubicBezTo>
                      <a:pt x="532324" y="626251"/>
                      <a:pt x="534940" y="622325"/>
                      <a:pt x="540171" y="622325"/>
                    </a:cubicBezTo>
                    <a:cubicBezTo>
                      <a:pt x="542787" y="622325"/>
                      <a:pt x="544749" y="624288"/>
                      <a:pt x="546057" y="626905"/>
                    </a:cubicBezTo>
                    <a:lnTo>
                      <a:pt x="546057" y="626905"/>
                    </a:lnTo>
                    <a:cubicBezTo>
                      <a:pt x="546711" y="629523"/>
                      <a:pt x="547365" y="631486"/>
                      <a:pt x="548019" y="632140"/>
                    </a:cubicBezTo>
                    <a:cubicBezTo>
                      <a:pt x="550635" y="632140"/>
                      <a:pt x="554559" y="630177"/>
                      <a:pt x="556521" y="628868"/>
                    </a:cubicBezTo>
                    <a:cubicBezTo>
                      <a:pt x="556521" y="624942"/>
                      <a:pt x="557829" y="619053"/>
                      <a:pt x="561753" y="615781"/>
                    </a:cubicBezTo>
                    <a:cubicBezTo>
                      <a:pt x="563714" y="613817"/>
                      <a:pt x="565022" y="613163"/>
                      <a:pt x="565022" y="611854"/>
                    </a:cubicBezTo>
                    <a:cubicBezTo>
                      <a:pt x="565022" y="609237"/>
                      <a:pt x="565676" y="605965"/>
                      <a:pt x="565676" y="604001"/>
                    </a:cubicBezTo>
                    <a:cubicBezTo>
                      <a:pt x="565022" y="604001"/>
                      <a:pt x="563714" y="603347"/>
                      <a:pt x="563060" y="602693"/>
                    </a:cubicBezTo>
                    <a:cubicBezTo>
                      <a:pt x="553905" y="597457"/>
                      <a:pt x="548673" y="594185"/>
                      <a:pt x="548019" y="588950"/>
                    </a:cubicBezTo>
                    <a:cubicBezTo>
                      <a:pt x="546057" y="565393"/>
                      <a:pt x="548019" y="562121"/>
                      <a:pt x="548019" y="560812"/>
                    </a:cubicBezTo>
                    <a:cubicBezTo>
                      <a:pt x="548019" y="560158"/>
                      <a:pt x="548019" y="559503"/>
                      <a:pt x="548673" y="559503"/>
                    </a:cubicBezTo>
                    <a:cubicBezTo>
                      <a:pt x="548673" y="559503"/>
                      <a:pt x="548673" y="559503"/>
                      <a:pt x="548019" y="558849"/>
                    </a:cubicBezTo>
                    <a:cubicBezTo>
                      <a:pt x="542787" y="552959"/>
                      <a:pt x="535594" y="545106"/>
                      <a:pt x="541479" y="539217"/>
                    </a:cubicBezTo>
                    <a:cubicBezTo>
                      <a:pt x="542787" y="537908"/>
                      <a:pt x="544096" y="537254"/>
                      <a:pt x="545404" y="536599"/>
                    </a:cubicBezTo>
                    <a:cubicBezTo>
                      <a:pt x="545404" y="534636"/>
                      <a:pt x="544749" y="532673"/>
                      <a:pt x="546057" y="530055"/>
                    </a:cubicBezTo>
                    <a:cubicBezTo>
                      <a:pt x="546711" y="528747"/>
                      <a:pt x="548673" y="526783"/>
                      <a:pt x="553251" y="526783"/>
                    </a:cubicBezTo>
                    <a:cubicBezTo>
                      <a:pt x="553905" y="526783"/>
                      <a:pt x="554559" y="526783"/>
                      <a:pt x="555213" y="526783"/>
                    </a:cubicBezTo>
                    <a:cubicBezTo>
                      <a:pt x="559137" y="520240"/>
                      <a:pt x="563714" y="520240"/>
                      <a:pt x="566984" y="521548"/>
                    </a:cubicBezTo>
                    <a:cubicBezTo>
                      <a:pt x="569600" y="522857"/>
                      <a:pt x="573524" y="522857"/>
                      <a:pt x="574832" y="522857"/>
                    </a:cubicBezTo>
                    <a:cubicBezTo>
                      <a:pt x="578755" y="520894"/>
                      <a:pt x="580063" y="519585"/>
                      <a:pt x="580717" y="518931"/>
                    </a:cubicBezTo>
                    <a:cubicBezTo>
                      <a:pt x="580717" y="518276"/>
                      <a:pt x="580717" y="516968"/>
                      <a:pt x="580717" y="515659"/>
                    </a:cubicBezTo>
                    <a:cubicBezTo>
                      <a:pt x="580717" y="509769"/>
                      <a:pt x="580717" y="504534"/>
                      <a:pt x="583987" y="501262"/>
                    </a:cubicBezTo>
                    <a:cubicBezTo>
                      <a:pt x="584641" y="500608"/>
                      <a:pt x="585949" y="499954"/>
                      <a:pt x="587257" y="498645"/>
                    </a:cubicBezTo>
                    <a:cubicBezTo>
                      <a:pt x="588565" y="497336"/>
                      <a:pt x="590527" y="496027"/>
                      <a:pt x="591181" y="494719"/>
                    </a:cubicBezTo>
                    <a:cubicBezTo>
                      <a:pt x="591181" y="493410"/>
                      <a:pt x="591835" y="492101"/>
                      <a:pt x="592488" y="490792"/>
                    </a:cubicBezTo>
                    <a:cubicBezTo>
                      <a:pt x="594451" y="485557"/>
                      <a:pt x="595758" y="481631"/>
                      <a:pt x="599682" y="479013"/>
                    </a:cubicBezTo>
                    <a:cubicBezTo>
                      <a:pt x="599682" y="479013"/>
                      <a:pt x="602298" y="475087"/>
                      <a:pt x="602298" y="473778"/>
                    </a:cubicBezTo>
                    <a:lnTo>
                      <a:pt x="602298" y="472469"/>
                    </a:lnTo>
                    <a:cubicBezTo>
                      <a:pt x="602298" y="470506"/>
                      <a:pt x="602298" y="468543"/>
                      <a:pt x="602298" y="467234"/>
                    </a:cubicBezTo>
                    <a:cubicBezTo>
                      <a:pt x="599028" y="467234"/>
                      <a:pt x="595104" y="467234"/>
                      <a:pt x="592488" y="465271"/>
                    </a:cubicBezTo>
                    <a:cubicBezTo>
                      <a:pt x="590527" y="463962"/>
                      <a:pt x="587911" y="460690"/>
                      <a:pt x="581371" y="453492"/>
                    </a:cubicBezTo>
                    <a:cubicBezTo>
                      <a:pt x="578755" y="450874"/>
                      <a:pt x="576139" y="446948"/>
                      <a:pt x="574832" y="446294"/>
                    </a:cubicBezTo>
                    <a:cubicBezTo>
                      <a:pt x="573524" y="445639"/>
                      <a:pt x="572216" y="444331"/>
                      <a:pt x="570254" y="442367"/>
                    </a:cubicBezTo>
                    <a:cubicBezTo>
                      <a:pt x="568946" y="441059"/>
                      <a:pt x="566984" y="439095"/>
                      <a:pt x="565676" y="438441"/>
                    </a:cubicBezTo>
                    <a:cubicBezTo>
                      <a:pt x="565676" y="438441"/>
                      <a:pt x="565676" y="438441"/>
                      <a:pt x="565022" y="438441"/>
                    </a:cubicBezTo>
                    <a:cubicBezTo>
                      <a:pt x="561753" y="438441"/>
                      <a:pt x="557829" y="439095"/>
                      <a:pt x="553905" y="437132"/>
                    </a:cubicBezTo>
                    <a:cubicBezTo>
                      <a:pt x="552597" y="436478"/>
                      <a:pt x="551943" y="435169"/>
                      <a:pt x="550635" y="434515"/>
                    </a:cubicBezTo>
                    <a:cubicBezTo>
                      <a:pt x="548673" y="434515"/>
                      <a:pt x="546057" y="435169"/>
                      <a:pt x="542787" y="433860"/>
                    </a:cubicBezTo>
                    <a:cubicBezTo>
                      <a:pt x="542787" y="433860"/>
                      <a:pt x="541479" y="433860"/>
                      <a:pt x="540826" y="433206"/>
                    </a:cubicBezTo>
                    <a:cubicBezTo>
                      <a:pt x="538210" y="432552"/>
                      <a:pt x="534286" y="430588"/>
                      <a:pt x="531670" y="426662"/>
                    </a:cubicBezTo>
                    <a:cubicBezTo>
                      <a:pt x="529708" y="424044"/>
                      <a:pt x="527746" y="419464"/>
                      <a:pt x="524477" y="411611"/>
                    </a:cubicBezTo>
                    <a:cubicBezTo>
                      <a:pt x="523169" y="408993"/>
                      <a:pt x="522515" y="406376"/>
                      <a:pt x="521861" y="405067"/>
                    </a:cubicBezTo>
                    <a:cubicBezTo>
                      <a:pt x="520553" y="403104"/>
                      <a:pt x="520553" y="400486"/>
                      <a:pt x="519899" y="398523"/>
                    </a:cubicBezTo>
                    <a:cubicBezTo>
                      <a:pt x="519899" y="398523"/>
                      <a:pt x="519899" y="398523"/>
                      <a:pt x="519899" y="397869"/>
                    </a:cubicBezTo>
                    <a:cubicBezTo>
                      <a:pt x="514013" y="395906"/>
                      <a:pt x="506166" y="389362"/>
                      <a:pt x="504204" y="382818"/>
                    </a:cubicBezTo>
                    <a:cubicBezTo>
                      <a:pt x="504204" y="381509"/>
                      <a:pt x="502242" y="378892"/>
                      <a:pt x="500934" y="376274"/>
                    </a:cubicBezTo>
                    <a:cubicBezTo>
                      <a:pt x="498318" y="371693"/>
                      <a:pt x="495702" y="367767"/>
                      <a:pt x="495702" y="363841"/>
                    </a:cubicBezTo>
                    <a:cubicBezTo>
                      <a:pt x="495702" y="359914"/>
                      <a:pt x="495702" y="329158"/>
                      <a:pt x="498318" y="324577"/>
                    </a:cubicBezTo>
                    <a:cubicBezTo>
                      <a:pt x="500280" y="321305"/>
                      <a:pt x="502896" y="320651"/>
                      <a:pt x="507473" y="319997"/>
                    </a:cubicBezTo>
                    <a:cubicBezTo>
                      <a:pt x="508128" y="319997"/>
                      <a:pt x="509436" y="319997"/>
                      <a:pt x="510743" y="319342"/>
                    </a:cubicBezTo>
                    <a:cubicBezTo>
                      <a:pt x="510743" y="316725"/>
                      <a:pt x="512051" y="312144"/>
                      <a:pt x="516629" y="310181"/>
                    </a:cubicBezTo>
                    <a:cubicBezTo>
                      <a:pt x="517283" y="310181"/>
                      <a:pt x="517937" y="310181"/>
                      <a:pt x="519245" y="309526"/>
                    </a:cubicBezTo>
                    <a:cubicBezTo>
                      <a:pt x="517937" y="306254"/>
                      <a:pt x="517283" y="302982"/>
                      <a:pt x="517283" y="300365"/>
                    </a:cubicBezTo>
                    <a:cubicBezTo>
                      <a:pt x="517283" y="295784"/>
                      <a:pt x="517283" y="292512"/>
                      <a:pt x="518591" y="289240"/>
                    </a:cubicBezTo>
                    <a:cubicBezTo>
                      <a:pt x="518591" y="289240"/>
                      <a:pt x="520553" y="284659"/>
                      <a:pt x="523169" y="280733"/>
                    </a:cubicBezTo>
                    <a:cubicBezTo>
                      <a:pt x="523169" y="280733"/>
                      <a:pt x="523169" y="280079"/>
                      <a:pt x="523169" y="279424"/>
                    </a:cubicBezTo>
                    <a:cubicBezTo>
                      <a:pt x="523169" y="279424"/>
                      <a:pt x="523169" y="278115"/>
                      <a:pt x="523169" y="277461"/>
                    </a:cubicBezTo>
                    <a:cubicBezTo>
                      <a:pt x="519899" y="277461"/>
                      <a:pt x="516629" y="277461"/>
                      <a:pt x="514013" y="277461"/>
                    </a:cubicBezTo>
                    <a:cubicBezTo>
                      <a:pt x="508128" y="276152"/>
                      <a:pt x="505512" y="272880"/>
                      <a:pt x="502896" y="269608"/>
                    </a:cubicBezTo>
                    <a:lnTo>
                      <a:pt x="502896" y="269608"/>
                    </a:lnTo>
                    <a:cubicBezTo>
                      <a:pt x="499626" y="265028"/>
                      <a:pt x="495048" y="255866"/>
                      <a:pt x="494394" y="253903"/>
                    </a:cubicBezTo>
                    <a:cubicBezTo>
                      <a:pt x="494394" y="253903"/>
                      <a:pt x="493087" y="252595"/>
                      <a:pt x="492432" y="251286"/>
                    </a:cubicBezTo>
                    <a:cubicBezTo>
                      <a:pt x="489817" y="248014"/>
                      <a:pt x="487201" y="245396"/>
                      <a:pt x="487201" y="242124"/>
                    </a:cubicBezTo>
                    <a:lnTo>
                      <a:pt x="487201" y="239507"/>
                    </a:lnTo>
                    <a:cubicBezTo>
                      <a:pt x="487201" y="239507"/>
                      <a:pt x="489163" y="236889"/>
                      <a:pt x="489163" y="236889"/>
                    </a:cubicBezTo>
                    <a:cubicBezTo>
                      <a:pt x="491779" y="234271"/>
                      <a:pt x="495702" y="234271"/>
                      <a:pt x="501588" y="234271"/>
                    </a:cubicBezTo>
                    <a:cubicBezTo>
                      <a:pt x="501588" y="233617"/>
                      <a:pt x="501588" y="232308"/>
                      <a:pt x="501588" y="231654"/>
                    </a:cubicBezTo>
                    <a:cubicBezTo>
                      <a:pt x="502896" y="226419"/>
                      <a:pt x="503550" y="223147"/>
                      <a:pt x="506166" y="221184"/>
                    </a:cubicBezTo>
                    <a:cubicBezTo>
                      <a:pt x="506166" y="221184"/>
                      <a:pt x="507473" y="220529"/>
                      <a:pt x="508128" y="219875"/>
                    </a:cubicBezTo>
                    <a:cubicBezTo>
                      <a:pt x="507473" y="219875"/>
                      <a:pt x="506166" y="219875"/>
                      <a:pt x="506166" y="219875"/>
                    </a:cubicBezTo>
                    <a:cubicBezTo>
                      <a:pt x="502242" y="219220"/>
                      <a:pt x="497010" y="217912"/>
                      <a:pt x="496356" y="217257"/>
                    </a:cubicBezTo>
                    <a:cubicBezTo>
                      <a:pt x="494394" y="216603"/>
                      <a:pt x="491779" y="214640"/>
                      <a:pt x="485893" y="209405"/>
                    </a:cubicBezTo>
                    <a:cubicBezTo>
                      <a:pt x="485893" y="209405"/>
                      <a:pt x="485893" y="209405"/>
                      <a:pt x="485893" y="210059"/>
                    </a:cubicBezTo>
                    <a:cubicBezTo>
                      <a:pt x="485893" y="211368"/>
                      <a:pt x="484585" y="212677"/>
                      <a:pt x="484585" y="212677"/>
                    </a:cubicBezTo>
                    <a:cubicBezTo>
                      <a:pt x="482623" y="215948"/>
                      <a:pt x="477391" y="217257"/>
                      <a:pt x="473468" y="218566"/>
                    </a:cubicBezTo>
                    <a:cubicBezTo>
                      <a:pt x="473468" y="218566"/>
                      <a:pt x="473468" y="218566"/>
                      <a:pt x="473468" y="218566"/>
                    </a:cubicBezTo>
                    <a:cubicBezTo>
                      <a:pt x="472814" y="219875"/>
                      <a:pt x="471506" y="222492"/>
                      <a:pt x="471506" y="223801"/>
                    </a:cubicBezTo>
                    <a:lnTo>
                      <a:pt x="471506" y="223801"/>
                    </a:lnTo>
                    <a:cubicBezTo>
                      <a:pt x="471506" y="225764"/>
                      <a:pt x="470198" y="230999"/>
                      <a:pt x="468890" y="234271"/>
                    </a:cubicBezTo>
                    <a:cubicBezTo>
                      <a:pt x="467582" y="240815"/>
                      <a:pt x="466274" y="246051"/>
                      <a:pt x="465620" y="248014"/>
                    </a:cubicBezTo>
                    <a:cubicBezTo>
                      <a:pt x="463004" y="254558"/>
                      <a:pt x="458426" y="258484"/>
                      <a:pt x="451233" y="258484"/>
                    </a:cubicBezTo>
                    <a:cubicBezTo>
                      <a:pt x="444040" y="258484"/>
                      <a:pt x="438808" y="251286"/>
                      <a:pt x="436192" y="246705"/>
                    </a:cubicBezTo>
                    <a:lnTo>
                      <a:pt x="436192" y="245396"/>
                    </a:lnTo>
                    <a:cubicBezTo>
                      <a:pt x="433576" y="242779"/>
                      <a:pt x="427691" y="234926"/>
                      <a:pt x="425075" y="232308"/>
                    </a:cubicBezTo>
                    <a:cubicBezTo>
                      <a:pt x="422459" y="232308"/>
                      <a:pt x="415265" y="232963"/>
                      <a:pt x="411342" y="233617"/>
                    </a:cubicBezTo>
                    <a:lnTo>
                      <a:pt x="408072" y="233617"/>
                    </a:lnTo>
                    <a:cubicBezTo>
                      <a:pt x="404802" y="234271"/>
                      <a:pt x="400224" y="235580"/>
                      <a:pt x="395646" y="236235"/>
                    </a:cubicBezTo>
                    <a:cubicBezTo>
                      <a:pt x="387145" y="238198"/>
                      <a:pt x="383875" y="238852"/>
                      <a:pt x="381259" y="238198"/>
                    </a:cubicBezTo>
                    <a:cubicBezTo>
                      <a:pt x="376027" y="237543"/>
                      <a:pt x="374066" y="232308"/>
                      <a:pt x="370142" y="224455"/>
                    </a:cubicBezTo>
                    <a:cubicBezTo>
                      <a:pt x="368834" y="222492"/>
                      <a:pt x="367526" y="218566"/>
                      <a:pt x="366218" y="217257"/>
                    </a:cubicBezTo>
                    <a:cubicBezTo>
                      <a:pt x="362948" y="217257"/>
                      <a:pt x="356409" y="218566"/>
                      <a:pt x="353793" y="219220"/>
                    </a:cubicBezTo>
                    <a:cubicBezTo>
                      <a:pt x="351831" y="219220"/>
                      <a:pt x="349869" y="219875"/>
                      <a:pt x="349215" y="220529"/>
                    </a:cubicBezTo>
                    <a:cubicBezTo>
                      <a:pt x="346599" y="220529"/>
                      <a:pt x="341368" y="220529"/>
                      <a:pt x="338752" y="212677"/>
                    </a:cubicBezTo>
                    <a:cubicBezTo>
                      <a:pt x="332212" y="210059"/>
                      <a:pt x="334174" y="202206"/>
                      <a:pt x="334828" y="199589"/>
                    </a:cubicBezTo>
                    <a:cubicBezTo>
                      <a:pt x="334828" y="199589"/>
                      <a:pt x="334828" y="198280"/>
                      <a:pt x="334828" y="198280"/>
                    </a:cubicBezTo>
                    <a:cubicBezTo>
                      <a:pt x="335482" y="191082"/>
                      <a:pt x="343329" y="190428"/>
                      <a:pt x="351177" y="189773"/>
                    </a:cubicBezTo>
                    <a:cubicBezTo>
                      <a:pt x="352485" y="189773"/>
                      <a:pt x="353139" y="189773"/>
                      <a:pt x="354447" y="189773"/>
                    </a:cubicBezTo>
                    <a:cubicBezTo>
                      <a:pt x="354447" y="189773"/>
                      <a:pt x="355755" y="189773"/>
                      <a:pt x="356409" y="189773"/>
                    </a:cubicBezTo>
                    <a:cubicBezTo>
                      <a:pt x="353793" y="189119"/>
                      <a:pt x="350523" y="188464"/>
                      <a:pt x="348561" y="188464"/>
                    </a:cubicBezTo>
                    <a:cubicBezTo>
                      <a:pt x="346599" y="188464"/>
                      <a:pt x="344637" y="187810"/>
                      <a:pt x="343329" y="187156"/>
                    </a:cubicBezTo>
                    <a:cubicBezTo>
                      <a:pt x="338098" y="185847"/>
                      <a:pt x="332212" y="182575"/>
                      <a:pt x="330250" y="177340"/>
                    </a:cubicBezTo>
                    <a:cubicBezTo>
                      <a:pt x="328288" y="170796"/>
                      <a:pt x="334174" y="166215"/>
                      <a:pt x="338098" y="163597"/>
                    </a:cubicBezTo>
                    <a:cubicBezTo>
                      <a:pt x="338098" y="162288"/>
                      <a:pt x="338098" y="160980"/>
                      <a:pt x="338098" y="159671"/>
                    </a:cubicBezTo>
                    <a:cubicBezTo>
                      <a:pt x="338098" y="158362"/>
                      <a:pt x="338098" y="157053"/>
                      <a:pt x="338098" y="155745"/>
                    </a:cubicBezTo>
                    <a:cubicBezTo>
                      <a:pt x="338098" y="152473"/>
                      <a:pt x="340713" y="149855"/>
                      <a:pt x="342021" y="148546"/>
                    </a:cubicBezTo>
                    <a:cubicBezTo>
                      <a:pt x="340060" y="146583"/>
                      <a:pt x="336790" y="144620"/>
                      <a:pt x="334174" y="142657"/>
                    </a:cubicBezTo>
                    <a:cubicBezTo>
                      <a:pt x="332866" y="142003"/>
                      <a:pt x="326980" y="142657"/>
                      <a:pt x="323711" y="142657"/>
                    </a:cubicBezTo>
                    <a:cubicBezTo>
                      <a:pt x="319787" y="142657"/>
                      <a:pt x="315209" y="143311"/>
                      <a:pt x="311939" y="142657"/>
                    </a:cubicBezTo>
                    <a:cubicBezTo>
                      <a:pt x="306708" y="142003"/>
                      <a:pt x="301476" y="137422"/>
                      <a:pt x="297552" y="132841"/>
                    </a:cubicBezTo>
                    <a:cubicBezTo>
                      <a:pt x="296898" y="133496"/>
                      <a:pt x="295590" y="134150"/>
                      <a:pt x="294936" y="134804"/>
                    </a:cubicBezTo>
                    <a:cubicBezTo>
                      <a:pt x="292974" y="135459"/>
                      <a:pt x="289051" y="137422"/>
                      <a:pt x="275317" y="128915"/>
                    </a:cubicBezTo>
                    <a:cubicBezTo>
                      <a:pt x="270740" y="126297"/>
                      <a:pt x="258968" y="117136"/>
                      <a:pt x="255045" y="113864"/>
                    </a:cubicBezTo>
                    <a:cubicBezTo>
                      <a:pt x="253737" y="112555"/>
                      <a:pt x="250467" y="110592"/>
                      <a:pt x="247851" y="108629"/>
                    </a:cubicBezTo>
                    <a:cubicBezTo>
                      <a:pt x="244582" y="106665"/>
                      <a:pt x="241966" y="104702"/>
                      <a:pt x="240658" y="103393"/>
                    </a:cubicBezTo>
                    <a:cubicBezTo>
                      <a:pt x="236080" y="98813"/>
                      <a:pt x="239350" y="92923"/>
                      <a:pt x="241312" y="89651"/>
                    </a:cubicBezTo>
                    <a:cubicBezTo>
                      <a:pt x="240658" y="88997"/>
                      <a:pt x="239350" y="87688"/>
                      <a:pt x="238696" y="87688"/>
                    </a:cubicBezTo>
                    <a:cubicBezTo>
                      <a:pt x="236734" y="85725"/>
                      <a:pt x="234772" y="83762"/>
                      <a:pt x="233464" y="82453"/>
                    </a:cubicBezTo>
                    <a:cubicBezTo>
                      <a:pt x="231502" y="79181"/>
                      <a:pt x="230194" y="74601"/>
                      <a:pt x="235426" y="68711"/>
                    </a:cubicBezTo>
                    <a:cubicBezTo>
                      <a:pt x="235426" y="68057"/>
                      <a:pt x="234772" y="66748"/>
                      <a:pt x="234118" y="66094"/>
                    </a:cubicBezTo>
                    <a:cubicBezTo>
                      <a:pt x="233464" y="64785"/>
                      <a:pt x="232810" y="62822"/>
                      <a:pt x="232156" y="60858"/>
                    </a:cubicBezTo>
                    <a:cubicBezTo>
                      <a:pt x="231502" y="60858"/>
                      <a:pt x="230848" y="61513"/>
                      <a:pt x="229540" y="62167"/>
                    </a:cubicBezTo>
                    <a:cubicBezTo>
                      <a:pt x="223655" y="64130"/>
                      <a:pt x="220385" y="59550"/>
                      <a:pt x="205344" y="38609"/>
                    </a:cubicBezTo>
                    <a:cubicBezTo>
                      <a:pt x="204036" y="36646"/>
                      <a:pt x="202728" y="34683"/>
                      <a:pt x="202074" y="33374"/>
                    </a:cubicBezTo>
                    <a:cubicBezTo>
                      <a:pt x="201420" y="33374"/>
                      <a:pt x="199458" y="32719"/>
                      <a:pt x="198150" y="32719"/>
                    </a:cubicBezTo>
                    <a:cubicBezTo>
                      <a:pt x="194226" y="32065"/>
                      <a:pt x="189649" y="31411"/>
                      <a:pt x="187033" y="28793"/>
                    </a:cubicBezTo>
                    <a:cubicBezTo>
                      <a:pt x="187033" y="28793"/>
                      <a:pt x="185071" y="28793"/>
                      <a:pt x="184417" y="28793"/>
                    </a:cubicBezTo>
                    <a:cubicBezTo>
                      <a:pt x="181801" y="28793"/>
                      <a:pt x="177877" y="28139"/>
                      <a:pt x="175261" y="26176"/>
                    </a:cubicBezTo>
                    <a:cubicBezTo>
                      <a:pt x="171338" y="23558"/>
                      <a:pt x="170030" y="18977"/>
                      <a:pt x="169376" y="16360"/>
                    </a:cubicBezTo>
                    <a:cubicBezTo>
                      <a:pt x="169376" y="15051"/>
                      <a:pt x="169376" y="14397"/>
                      <a:pt x="168722" y="13742"/>
                    </a:cubicBezTo>
                    <a:cubicBezTo>
                      <a:pt x="167414" y="11779"/>
                      <a:pt x="161528" y="5890"/>
                      <a:pt x="156951" y="1963"/>
                    </a:cubicBezTo>
                    <a:cubicBezTo>
                      <a:pt x="154989" y="1963"/>
                      <a:pt x="153681" y="655"/>
                      <a:pt x="152373" y="0"/>
                    </a:cubicBezTo>
                    <a:cubicBezTo>
                      <a:pt x="151065" y="1309"/>
                      <a:pt x="149757" y="1963"/>
                      <a:pt x="147795" y="2618"/>
                    </a:cubicBezTo>
                    <a:cubicBezTo>
                      <a:pt x="144525" y="3272"/>
                      <a:pt x="141910" y="2618"/>
                      <a:pt x="140602" y="655"/>
                    </a:cubicBezTo>
                    <a:cubicBezTo>
                      <a:pt x="140602" y="655"/>
                      <a:pt x="140602" y="655"/>
                      <a:pt x="140602" y="655"/>
                    </a:cubicBezTo>
                    <a:cubicBezTo>
                      <a:pt x="136024" y="4581"/>
                      <a:pt x="130138" y="2618"/>
                      <a:pt x="124906" y="655"/>
                    </a:cubicBezTo>
                    <a:cubicBezTo>
                      <a:pt x="124253" y="655"/>
                      <a:pt x="122945" y="0"/>
                      <a:pt x="122291" y="0"/>
                    </a:cubicBezTo>
                    <a:cubicBezTo>
                      <a:pt x="120329" y="655"/>
                      <a:pt x="116405" y="3272"/>
                      <a:pt x="113789" y="5235"/>
                    </a:cubicBezTo>
                    <a:cubicBezTo>
                      <a:pt x="109865" y="7853"/>
                      <a:pt x="107250" y="9162"/>
                      <a:pt x="105288" y="10470"/>
                    </a:cubicBezTo>
                    <a:cubicBezTo>
                      <a:pt x="99402" y="12434"/>
                      <a:pt x="94824" y="8507"/>
                      <a:pt x="92863" y="6544"/>
                    </a:cubicBezTo>
                    <a:cubicBezTo>
                      <a:pt x="92208" y="5890"/>
                      <a:pt x="90901" y="5235"/>
                      <a:pt x="90247" y="4581"/>
                    </a:cubicBezTo>
                    <a:cubicBezTo>
                      <a:pt x="87631" y="3272"/>
                      <a:pt x="81091" y="4581"/>
                      <a:pt x="77167" y="5890"/>
                    </a:cubicBezTo>
                    <a:cubicBezTo>
                      <a:pt x="73897" y="6544"/>
                      <a:pt x="71936" y="13088"/>
                      <a:pt x="71282" y="15051"/>
                    </a:cubicBezTo>
                    <a:cubicBezTo>
                      <a:pt x="69974" y="19632"/>
                      <a:pt x="64742" y="27484"/>
                      <a:pt x="60818" y="31411"/>
                    </a:cubicBezTo>
                    <a:cubicBezTo>
                      <a:pt x="57548" y="34028"/>
                      <a:pt x="52971" y="35991"/>
                      <a:pt x="48393" y="36646"/>
                    </a:cubicBezTo>
                    <a:cubicBezTo>
                      <a:pt x="48393" y="36646"/>
                      <a:pt x="48393" y="37955"/>
                      <a:pt x="48393" y="37955"/>
                    </a:cubicBezTo>
                    <a:cubicBezTo>
                      <a:pt x="47739" y="39918"/>
                      <a:pt x="47085" y="41881"/>
                      <a:pt x="45123" y="43844"/>
                    </a:cubicBezTo>
                    <a:cubicBezTo>
                      <a:pt x="41854" y="47116"/>
                      <a:pt x="30736" y="49079"/>
                      <a:pt x="27466" y="49079"/>
                    </a:cubicBezTo>
                    <a:cubicBezTo>
                      <a:pt x="24197" y="49079"/>
                      <a:pt x="23542" y="48425"/>
                      <a:pt x="22235" y="47116"/>
                    </a:cubicBezTo>
                    <a:cubicBezTo>
                      <a:pt x="22235" y="50388"/>
                      <a:pt x="19619" y="53006"/>
                      <a:pt x="14387" y="54314"/>
                    </a:cubicBezTo>
                    <a:cubicBezTo>
                      <a:pt x="14387" y="55623"/>
                      <a:pt x="13733" y="57586"/>
                      <a:pt x="12425" y="58895"/>
                    </a:cubicBezTo>
                    <a:cubicBezTo>
                      <a:pt x="9809" y="62167"/>
                      <a:pt x="5232" y="62822"/>
                      <a:pt x="0" y="62167"/>
                    </a:cubicBezTo>
                    <a:cubicBezTo>
                      <a:pt x="654" y="64130"/>
                      <a:pt x="1308" y="65439"/>
                      <a:pt x="1308" y="67402"/>
                    </a:cubicBezTo>
                    <a:cubicBezTo>
                      <a:pt x="1308" y="68711"/>
                      <a:pt x="1308" y="70020"/>
                      <a:pt x="1308" y="71329"/>
                    </a:cubicBezTo>
                    <a:cubicBezTo>
                      <a:pt x="1962" y="71983"/>
                      <a:pt x="2616" y="72637"/>
                      <a:pt x="3270" y="73292"/>
                    </a:cubicBezTo>
                    <a:cubicBezTo>
                      <a:pt x="7193" y="76564"/>
                      <a:pt x="11117" y="80490"/>
                      <a:pt x="11771" y="85071"/>
                    </a:cubicBezTo>
                    <a:cubicBezTo>
                      <a:pt x="11771" y="87034"/>
                      <a:pt x="11771" y="88997"/>
                      <a:pt x="11117" y="90306"/>
                    </a:cubicBezTo>
                    <a:cubicBezTo>
                      <a:pt x="11117" y="90960"/>
                      <a:pt x="11117" y="92269"/>
                      <a:pt x="11117" y="92923"/>
                    </a:cubicBezTo>
                    <a:cubicBezTo>
                      <a:pt x="11117" y="92923"/>
                      <a:pt x="11117" y="92923"/>
                      <a:pt x="11771" y="92923"/>
                    </a:cubicBezTo>
                    <a:cubicBezTo>
                      <a:pt x="13733" y="94886"/>
                      <a:pt x="18311" y="98158"/>
                      <a:pt x="17003" y="104048"/>
                    </a:cubicBezTo>
                    <a:cubicBezTo>
                      <a:pt x="17003" y="105357"/>
                      <a:pt x="15695" y="107320"/>
                      <a:pt x="13733" y="110592"/>
                    </a:cubicBezTo>
                    <a:cubicBezTo>
                      <a:pt x="13079" y="112555"/>
                      <a:pt x="11117" y="115827"/>
                      <a:pt x="10463" y="117136"/>
                    </a:cubicBezTo>
                    <a:cubicBezTo>
                      <a:pt x="10463" y="117136"/>
                      <a:pt x="10463" y="117136"/>
                      <a:pt x="10463" y="117790"/>
                    </a:cubicBezTo>
                    <a:cubicBezTo>
                      <a:pt x="11771" y="115827"/>
                      <a:pt x="14387" y="114518"/>
                      <a:pt x="17657" y="115173"/>
                    </a:cubicBezTo>
                    <a:cubicBezTo>
                      <a:pt x="17657" y="115173"/>
                      <a:pt x="35314" y="120408"/>
                      <a:pt x="37930" y="126952"/>
                    </a:cubicBezTo>
                    <a:lnTo>
                      <a:pt x="39238" y="130224"/>
                    </a:lnTo>
                    <a:lnTo>
                      <a:pt x="37276" y="133496"/>
                    </a:lnTo>
                    <a:cubicBezTo>
                      <a:pt x="35314" y="136113"/>
                      <a:pt x="32044" y="136768"/>
                      <a:pt x="27466" y="137422"/>
                    </a:cubicBezTo>
                    <a:cubicBezTo>
                      <a:pt x="27466" y="137422"/>
                      <a:pt x="26158" y="137422"/>
                      <a:pt x="25505" y="137422"/>
                    </a:cubicBezTo>
                    <a:cubicBezTo>
                      <a:pt x="25505" y="137422"/>
                      <a:pt x="25505" y="138731"/>
                      <a:pt x="25505" y="138731"/>
                    </a:cubicBezTo>
                    <a:cubicBezTo>
                      <a:pt x="25505" y="138731"/>
                      <a:pt x="25505" y="138731"/>
                      <a:pt x="26158" y="139385"/>
                    </a:cubicBezTo>
                    <a:cubicBezTo>
                      <a:pt x="28120" y="142003"/>
                      <a:pt x="30736" y="145275"/>
                      <a:pt x="29428" y="149201"/>
                    </a:cubicBezTo>
                    <a:cubicBezTo>
                      <a:pt x="29428" y="149201"/>
                      <a:pt x="29428" y="150510"/>
                      <a:pt x="29428" y="150510"/>
                    </a:cubicBezTo>
                    <a:cubicBezTo>
                      <a:pt x="32698" y="151164"/>
                      <a:pt x="34660" y="151818"/>
                      <a:pt x="36622" y="153781"/>
                    </a:cubicBezTo>
                    <a:cubicBezTo>
                      <a:pt x="36622" y="153781"/>
                      <a:pt x="37930" y="155090"/>
                      <a:pt x="38584" y="155745"/>
                    </a:cubicBezTo>
                    <a:cubicBezTo>
                      <a:pt x="39238" y="157053"/>
                      <a:pt x="41854" y="159671"/>
                      <a:pt x="43161" y="160325"/>
                    </a:cubicBezTo>
                    <a:cubicBezTo>
                      <a:pt x="43161" y="160325"/>
                      <a:pt x="47085" y="160325"/>
                      <a:pt x="49047" y="160325"/>
                    </a:cubicBezTo>
                    <a:cubicBezTo>
                      <a:pt x="56240" y="160325"/>
                      <a:pt x="60164" y="160325"/>
                      <a:pt x="62780" y="162943"/>
                    </a:cubicBezTo>
                    <a:cubicBezTo>
                      <a:pt x="64088" y="164252"/>
                      <a:pt x="64742" y="164906"/>
                      <a:pt x="65396" y="166215"/>
                    </a:cubicBezTo>
                    <a:cubicBezTo>
                      <a:pt x="65396" y="166215"/>
                      <a:pt x="66050" y="167524"/>
                      <a:pt x="66704" y="168178"/>
                    </a:cubicBezTo>
                    <a:cubicBezTo>
                      <a:pt x="67358" y="168178"/>
                      <a:pt x="69320" y="168178"/>
                      <a:pt x="70628" y="168178"/>
                    </a:cubicBezTo>
                    <a:cubicBezTo>
                      <a:pt x="77167" y="168178"/>
                      <a:pt x="83053" y="168178"/>
                      <a:pt x="86323" y="172104"/>
                    </a:cubicBezTo>
                    <a:cubicBezTo>
                      <a:pt x="89593" y="177340"/>
                      <a:pt x="89593" y="185192"/>
                      <a:pt x="84361" y="189119"/>
                    </a:cubicBezTo>
                    <a:cubicBezTo>
                      <a:pt x="80437" y="191736"/>
                      <a:pt x="77167" y="192391"/>
                      <a:pt x="73897" y="192391"/>
                    </a:cubicBezTo>
                    <a:cubicBezTo>
                      <a:pt x="71936" y="192391"/>
                      <a:pt x="69974" y="191082"/>
                      <a:pt x="68012" y="190428"/>
                    </a:cubicBezTo>
                    <a:cubicBezTo>
                      <a:pt x="66050" y="192391"/>
                      <a:pt x="62780" y="195663"/>
                      <a:pt x="56895" y="194354"/>
                    </a:cubicBezTo>
                    <a:cubicBezTo>
                      <a:pt x="55587" y="194354"/>
                      <a:pt x="54279" y="194354"/>
                      <a:pt x="52971" y="193045"/>
                    </a:cubicBezTo>
                    <a:cubicBezTo>
                      <a:pt x="52971" y="195663"/>
                      <a:pt x="51009" y="198280"/>
                      <a:pt x="47739" y="199589"/>
                    </a:cubicBezTo>
                    <a:cubicBezTo>
                      <a:pt x="47739" y="199589"/>
                      <a:pt x="47739" y="199589"/>
                      <a:pt x="47739" y="199589"/>
                    </a:cubicBezTo>
                    <a:cubicBezTo>
                      <a:pt x="47739" y="200243"/>
                      <a:pt x="48393" y="200898"/>
                      <a:pt x="49047" y="202206"/>
                    </a:cubicBezTo>
                    <a:cubicBezTo>
                      <a:pt x="49701" y="204824"/>
                      <a:pt x="51663" y="211368"/>
                      <a:pt x="51009" y="215948"/>
                    </a:cubicBezTo>
                    <a:cubicBezTo>
                      <a:pt x="51009" y="217257"/>
                      <a:pt x="51009" y="219220"/>
                      <a:pt x="51663" y="219875"/>
                    </a:cubicBezTo>
                    <a:cubicBezTo>
                      <a:pt x="51663" y="219875"/>
                      <a:pt x="51663" y="219875"/>
                      <a:pt x="51663" y="219875"/>
                    </a:cubicBezTo>
                    <a:cubicBezTo>
                      <a:pt x="54933" y="222492"/>
                      <a:pt x="56240" y="225110"/>
                      <a:pt x="55587" y="229036"/>
                    </a:cubicBezTo>
                    <a:cubicBezTo>
                      <a:pt x="57548" y="229036"/>
                      <a:pt x="58856" y="229036"/>
                      <a:pt x="60818" y="229691"/>
                    </a:cubicBezTo>
                    <a:cubicBezTo>
                      <a:pt x="60818" y="229691"/>
                      <a:pt x="64088" y="229691"/>
                      <a:pt x="66050" y="229036"/>
                    </a:cubicBezTo>
                    <a:cubicBezTo>
                      <a:pt x="70628" y="228382"/>
                      <a:pt x="75859" y="227727"/>
                      <a:pt x="79783" y="229036"/>
                    </a:cubicBezTo>
                    <a:cubicBezTo>
                      <a:pt x="80437" y="229036"/>
                      <a:pt x="81091" y="229691"/>
                      <a:pt x="81745" y="230345"/>
                    </a:cubicBezTo>
                    <a:cubicBezTo>
                      <a:pt x="84361" y="231654"/>
                      <a:pt x="91555" y="234271"/>
                      <a:pt x="89593" y="242779"/>
                    </a:cubicBezTo>
                    <a:cubicBezTo>
                      <a:pt x="89593" y="244087"/>
                      <a:pt x="88939" y="248668"/>
                      <a:pt x="88939" y="251940"/>
                    </a:cubicBezTo>
                    <a:cubicBezTo>
                      <a:pt x="87631" y="265682"/>
                      <a:pt x="86977" y="270263"/>
                      <a:pt x="85015" y="272880"/>
                    </a:cubicBezTo>
                    <a:cubicBezTo>
                      <a:pt x="83707" y="274189"/>
                      <a:pt x="82399" y="275498"/>
                      <a:pt x="81091" y="276807"/>
                    </a:cubicBezTo>
                    <a:cubicBezTo>
                      <a:pt x="81091" y="276807"/>
                      <a:pt x="79783" y="278115"/>
                      <a:pt x="79129" y="278115"/>
                    </a:cubicBezTo>
                    <a:cubicBezTo>
                      <a:pt x="79129" y="282696"/>
                      <a:pt x="79129" y="291203"/>
                      <a:pt x="73897" y="295130"/>
                    </a:cubicBezTo>
                    <a:cubicBezTo>
                      <a:pt x="73897" y="295130"/>
                      <a:pt x="72589" y="295784"/>
                      <a:pt x="71936" y="296438"/>
                    </a:cubicBezTo>
                    <a:cubicBezTo>
                      <a:pt x="71936" y="296438"/>
                      <a:pt x="71936" y="296438"/>
                      <a:pt x="71936" y="296438"/>
                    </a:cubicBezTo>
                    <a:lnTo>
                      <a:pt x="71936" y="296438"/>
                    </a:lnTo>
                    <a:cubicBezTo>
                      <a:pt x="71936" y="301019"/>
                      <a:pt x="73244" y="308872"/>
                      <a:pt x="66704" y="311490"/>
                    </a:cubicBezTo>
                    <a:cubicBezTo>
                      <a:pt x="69974" y="318033"/>
                      <a:pt x="71282" y="323268"/>
                      <a:pt x="69320" y="327195"/>
                    </a:cubicBezTo>
                    <a:cubicBezTo>
                      <a:pt x="68012" y="329158"/>
                      <a:pt x="66704" y="330467"/>
                      <a:pt x="65396" y="331775"/>
                    </a:cubicBezTo>
                    <a:cubicBezTo>
                      <a:pt x="65396" y="331775"/>
                      <a:pt x="65396" y="331775"/>
                      <a:pt x="64742" y="332430"/>
                    </a:cubicBezTo>
                    <a:cubicBezTo>
                      <a:pt x="65396" y="334393"/>
                      <a:pt x="67358" y="338974"/>
                      <a:pt x="69320" y="341591"/>
                    </a:cubicBezTo>
                    <a:cubicBezTo>
                      <a:pt x="70628" y="340937"/>
                      <a:pt x="71936" y="340282"/>
                      <a:pt x="73897" y="340282"/>
                    </a:cubicBezTo>
                    <a:cubicBezTo>
                      <a:pt x="75205" y="340282"/>
                      <a:pt x="77821" y="340937"/>
                      <a:pt x="79783" y="343554"/>
                    </a:cubicBezTo>
                    <a:cubicBezTo>
                      <a:pt x="79783" y="343554"/>
                      <a:pt x="79783" y="344209"/>
                      <a:pt x="80437" y="344863"/>
                    </a:cubicBezTo>
                    <a:cubicBezTo>
                      <a:pt x="83053" y="342900"/>
                      <a:pt x="86977" y="340282"/>
                      <a:pt x="90901" y="341591"/>
                    </a:cubicBezTo>
                    <a:cubicBezTo>
                      <a:pt x="93516" y="341591"/>
                      <a:pt x="95478" y="344209"/>
                      <a:pt x="96786" y="346172"/>
                    </a:cubicBezTo>
                    <a:cubicBezTo>
                      <a:pt x="98094" y="349444"/>
                      <a:pt x="102018" y="355988"/>
                      <a:pt x="105288" y="359914"/>
                    </a:cubicBezTo>
                    <a:cubicBezTo>
                      <a:pt x="106596" y="361223"/>
                      <a:pt x="107250" y="362532"/>
                      <a:pt x="108557" y="363841"/>
                    </a:cubicBezTo>
                    <a:cubicBezTo>
                      <a:pt x="109865" y="362532"/>
                      <a:pt x="111827" y="360569"/>
                      <a:pt x="115097" y="360569"/>
                    </a:cubicBezTo>
                    <a:cubicBezTo>
                      <a:pt x="116405" y="360569"/>
                      <a:pt x="119675" y="361223"/>
                      <a:pt x="121637" y="364495"/>
                    </a:cubicBezTo>
                    <a:cubicBezTo>
                      <a:pt x="122945" y="366458"/>
                      <a:pt x="122945" y="369076"/>
                      <a:pt x="123599" y="371039"/>
                    </a:cubicBezTo>
                    <a:cubicBezTo>
                      <a:pt x="123599" y="371693"/>
                      <a:pt x="123599" y="373002"/>
                      <a:pt x="123599" y="373657"/>
                    </a:cubicBezTo>
                    <a:cubicBezTo>
                      <a:pt x="125561" y="374311"/>
                      <a:pt x="126869" y="375620"/>
                      <a:pt x="128176" y="376274"/>
                    </a:cubicBezTo>
                    <a:cubicBezTo>
                      <a:pt x="128176" y="376274"/>
                      <a:pt x="128176" y="376274"/>
                      <a:pt x="128830" y="376274"/>
                    </a:cubicBezTo>
                    <a:cubicBezTo>
                      <a:pt x="132100" y="375620"/>
                      <a:pt x="138640" y="373657"/>
                      <a:pt x="141910" y="379546"/>
                    </a:cubicBezTo>
                    <a:cubicBezTo>
                      <a:pt x="145179" y="385435"/>
                      <a:pt x="140602" y="390671"/>
                      <a:pt x="137986" y="393942"/>
                    </a:cubicBezTo>
                    <a:cubicBezTo>
                      <a:pt x="137986" y="394597"/>
                      <a:pt x="136678" y="395251"/>
                      <a:pt x="136678" y="395906"/>
                    </a:cubicBezTo>
                    <a:cubicBezTo>
                      <a:pt x="136678" y="395906"/>
                      <a:pt x="136678" y="396560"/>
                      <a:pt x="136678" y="397214"/>
                    </a:cubicBezTo>
                    <a:cubicBezTo>
                      <a:pt x="135370" y="400486"/>
                      <a:pt x="133408" y="406376"/>
                      <a:pt x="126869" y="407684"/>
                    </a:cubicBezTo>
                    <a:cubicBezTo>
                      <a:pt x="123599" y="407684"/>
                      <a:pt x="115751" y="408993"/>
                      <a:pt x="112481" y="408993"/>
                    </a:cubicBezTo>
                    <a:cubicBezTo>
                      <a:pt x="109212" y="408993"/>
                      <a:pt x="106596" y="408993"/>
                      <a:pt x="103980" y="408339"/>
                    </a:cubicBezTo>
                    <a:cubicBezTo>
                      <a:pt x="103980" y="408339"/>
                      <a:pt x="103980" y="408339"/>
                      <a:pt x="104634" y="408993"/>
                    </a:cubicBezTo>
                    <a:cubicBezTo>
                      <a:pt x="107904" y="412920"/>
                      <a:pt x="120329" y="426662"/>
                      <a:pt x="122945" y="428625"/>
                    </a:cubicBezTo>
                    <a:cubicBezTo>
                      <a:pt x="127522" y="431243"/>
                      <a:pt x="133408" y="437132"/>
                      <a:pt x="135370" y="441059"/>
                    </a:cubicBezTo>
                    <a:cubicBezTo>
                      <a:pt x="135370" y="441059"/>
                      <a:pt x="135370" y="442367"/>
                      <a:pt x="136678" y="443022"/>
                    </a:cubicBezTo>
                    <a:cubicBezTo>
                      <a:pt x="137986" y="444331"/>
                      <a:pt x="139294" y="446294"/>
                      <a:pt x="139948" y="449566"/>
                    </a:cubicBezTo>
                    <a:cubicBezTo>
                      <a:pt x="141255" y="454146"/>
                      <a:pt x="138640" y="458073"/>
                      <a:pt x="137332" y="460036"/>
                    </a:cubicBezTo>
                    <a:cubicBezTo>
                      <a:pt x="137332" y="460036"/>
                      <a:pt x="137332" y="460036"/>
                      <a:pt x="137332" y="460036"/>
                    </a:cubicBezTo>
                    <a:cubicBezTo>
                      <a:pt x="139948" y="463962"/>
                      <a:pt x="141910" y="467888"/>
                      <a:pt x="140602" y="471815"/>
                    </a:cubicBezTo>
                    <a:cubicBezTo>
                      <a:pt x="139948" y="473778"/>
                      <a:pt x="138640" y="475741"/>
                      <a:pt x="136678" y="476395"/>
                    </a:cubicBezTo>
                    <a:cubicBezTo>
                      <a:pt x="135370" y="476395"/>
                      <a:pt x="134062" y="477050"/>
                      <a:pt x="132754" y="477050"/>
                    </a:cubicBezTo>
                    <a:cubicBezTo>
                      <a:pt x="132754" y="479013"/>
                      <a:pt x="130792" y="480322"/>
                      <a:pt x="128830" y="481631"/>
                    </a:cubicBezTo>
                    <a:cubicBezTo>
                      <a:pt x="127522" y="482285"/>
                      <a:pt x="124906" y="482939"/>
                      <a:pt x="120983" y="481631"/>
                    </a:cubicBezTo>
                    <a:cubicBezTo>
                      <a:pt x="119021" y="480322"/>
                      <a:pt x="117713" y="479013"/>
                      <a:pt x="115751" y="477050"/>
                    </a:cubicBezTo>
                    <a:cubicBezTo>
                      <a:pt x="115097" y="476395"/>
                      <a:pt x="113789" y="475087"/>
                      <a:pt x="112481" y="474432"/>
                    </a:cubicBezTo>
                    <a:cubicBezTo>
                      <a:pt x="112481" y="474432"/>
                      <a:pt x="111173" y="474432"/>
                      <a:pt x="111173" y="474432"/>
                    </a:cubicBezTo>
                    <a:cubicBezTo>
                      <a:pt x="110520" y="474432"/>
                      <a:pt x="108557" y="474432"/>
                      <a:pt x="107904" y="475741"/>
                    </a:cubicBezTo>
                    <a:cubicBezTo>
                      <a:pt x="107904" y="475741"/>
                      <a:pt x="107904" y="477050"/>
                      <a:pt x="107904" y="478359"/>
                    </a:cubicBezTo>
                    <a:cubicBezTo>
                      <a:pt x="107250" y="482285"/>
                      <a:pt x="105942" y="488829"/>
                      <a:pt x="99402" y="490138"/>
                    </a:cubicBezTo>
                    <a:cubicBezTo>
                      <a:pt x="99402" y="491447"/>
                      <a:pt x="99402" y="492101"/>
                      <a:pt x="99402" y="492755"/>
                    </a:cubicBezTo>
                    <a:cubicBezTo>
                      <a:pt x="99402" y="493410"/>
                      <a:pt x="100710" y="494719"/>
                      <a:pt x="100710" y="4953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B0108CFB-D129-34CA-BAFB-84D0DA8441E1}"/>
                  </a:ext>
                </a:extLst>
              </p:cNvPr>
              <p:cNvSpPr/>
              <p:nvPr/>
            </p:nvSpPr>
            <p:spPr>
              <a:xfrm>
                <a:off x="3529295" y="5171390"/>
                <a:ext cx="5231" cy="7198"/>
              </a:xfrm>
              <a:custGeom>
                <a:avLst/>
                <a:gdLst>
                  <a:gd name="connsiteX0" fmla="*/ 654 w 5231"/>
                  <a:gd name="connsiteY0" fmla="*/ 7198 h 7198"/>
                  <a:gd name="connsiteX1" fmla="*/ 5232 w 5231"/>
                  <a:gd name="connsiteY1" fmla="*/ 4581 h 7198"/>
                  <a:gd name="connsiteX2" fmla="*/ 0 w 5231"/>
                  <a:gd name="connsiteY2" fmla="*/ 0 h 7198"/>
                  <a:gd name="connsiteX3" fmla="*/ 654 w 5231"/>
                  <a:gd name="connsiteY3" fmla="*/ 7198 h 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1" h="7198">
                    <a:moveTo>
                      <a:pt x="654" y="7198"/>
                    </a:moveTo>
                    <a:cubicBezTo>
                      <a:pt x="1962" y="6544"/>
                      <a:pt x="3924" y="5235"/>
                      <a:pt x="5232" y="4581"/>
                    </a:cubicBezTo>
                    <a:cubicBezTo>
                      <a:pt x="3270" y="3272"/>
                      <a:pt x="1308" y="1963"/>
                      <a:pt x="0" y="0"/>
                    </a:cubicBezTo>
                    <a:cubicBezTo>
                      <a:pt x="654" y="1963"/>
                      <a:pt x="654" y="4581"/>
                      <a:pt x="654" y="719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</p:grp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64F76D1E-6AC7-02D4-CBF5-53403CAC1F2A}"/>
                </a:ext>
              </a:extLst>
            </p:cNvPr>
            <p:cNvSpPr/>
            <p:nvPr/>
          </p:nvSpPr>
          <p:spPr>
            <a:xfrm>
              <a:off x="3488749" y="5107260"/>
              <a:ext cx="224308" cy="244741"/>
            </a:xfrm>
            <a:custGeom>
              <a:avLst/>
              <a:gdLst>
                <a:gd name="connsiteX0" fmla="*/ 11117 w 224308"/>
                <a:gd name="connsiteY0" fmla="*/ 126951 h 244741"/>
                <a:gd name="connsiteX1" fmla="*/ 11117 w 224308"/>
                <a:gd name="connsiteY1" fmla="*/ 128914 h 244741"/>
                <a:gd name="connsiteX2" fmla="*/ 11771 w 224308"/>
                <a:gd name="connsiteY2" fmla="*/ 133495 h 244741"/>
                <a:gd name="connsiteX3" fmla="*/ 13733 w 224308"/>
                <a:gd name="connsiteY3" fmla="*/ 134804 h 244741"/>
                <a:gd name="connsiteX4" fmla="*/ 18311 w 224308"/>
                <a:gd name="connsiteY4" fmla="*/ 138076 h 244741"/>
                <a:gd name="connsiteX5" fmla="*/ 32044 w 224308"/>
                <a:gd name="connsiteY5" fmla="*/ 155745 h 244741"/>
                <a:gd name="connsiteX6" fmla="*/ 33352 w 224308"/>
                <a:gd name="connsiteY6" fmla="*/ 159017 h 244741"/>
                <a:gd name="connsiteX7" fmla="*/ 36622 w 224308"/>
                <a:gd name="connsiteY7" fmla="*/ 168178 h 244741"/>
                <a:gd name="connsiteX8" fmla="*/ 37930 w 224308"/>
                <a:gd name="connsiteY8" fmla="*/ 168178 h 244741"/>
                <a:gd name="connsiteX9" fmla="*/ 49701 w 224308"/>
                <a:gd name="connsiteY9" fmla="*/ 168832 h 244741"/>
                <a:gd name="connsiteX10" fmla="*/ 52971 w 224308"/>
                <a:gd name="connsiteY10" fmla="*/ 170141 h 244741"/>
                <a:gd name="connsiteX11" fmla="*/ 69320 w 224308"/>
                <a:gd name="connsiteY11" fmla="*/ 177339 h 244741"/>
                <a:gd name="connsiteX12" fmla="*/ 80437 w 224308"/>
                <a:gd name="connsiteY12" fmla="*/ 189773 h 244741"/>
                <a:gd name="connsiteX13" fmla="*/ 83707 w 224308"/>
                <a:gd name="connsiteY13" fmla="*/ 194353 h 244741"/>
                <a:gd name="connsiteX14" fmla="*/ 90247 w 224308"/>
                <a:gd name="connsiteY14" fmla="*/ 207441 h 244741"/>
                <a:gd name="connsiteX15" fmla="*/ 92208 w 224308"/>
                <a:gd name="connsiteY15" fmla="*/ 214640 h 244741"/>
                <a:gd name="connsiteX16" fmla="*/ 94171 w 224308"/>
                <a:gd name="connsiteY16" fmla="*/ 217912 h 244741"/>
                <a:gd name="connsiteX17" fmla="*/ 101364 w 224308"/>
                <a:gd name="connsiteY17" fmla="*/ 232308 h 244741"/>
                <a:gd name="connsiteX18" fmla="*/ 98748 w 224308"/>
                <a:gd name="connsiteY18" fmla="*/ 241469 h 244741"/>
                <a:gd name="connsiteX19" fmla="*/ 98094 w 224308"/>
                <a:gd name="connsiteY19" fmla="*/ 242778 h 244741"/>
                <a:gd name="connsiteX20" fmla="*/ 98094 w 224308"/>
                <a:gd name="connsiteY20" fmla="*/ 242778 h 244741"/>
                <a:gd name="connsiteX21" fmla="*/ 100710 w 224308"/>
                <a:gd name="connsiteY21" fmla="*/ 241469 h 244741"/>
                <a:gd name="connsiteX22" fmla="*/ 107904 w 224308"/>
                <a:gd name="connsiteY22" fmla="*/ 243433 h 244741"/>
                <a:gd name="connsiteX23" fmla="*/ 109865 w 224308"/>
                <a:gd name="connsiteY23" fmla="*/ 244741 h 244741"/>
                <a:gd name="connsiteX24" fmla="*/ 112481 w 224308"/>
                <a:gd name="connsiteY24" fmla="*/ 238852 h 244741"/>
                <a:gd name="connsiteX25" fmla="*/ 108557 w 224308"/>
                <a:gd name="connsiteY25" fmla="*/ 229036 h 244741"/>
                <a:gd name="connsiteX26" fmla="*/ 108557 w 224308"/>
                <a:gd name="connsiteY26" fmla="*/ 229036 h 244741"/>
                <a:gd name="connsiteX27" fmla="*/ 111173 w 224308"/>
                <a:gd name="connsiteY27" fmla="*/ 204824 h 244741"/>
                <a:gd name="connsiteX28" fmla="*/ 125561 w 224308"/>
                <a:gd name="connsiteY28" fmla="*/ 196317 h 244741"/>
                <a:gd name="connsiteX29" fmla="*/ 139294 w 224308"/>
                <a:gd name="connsiteY29" fmla="*/ 188464 h 244741"/>
                <a:gd name="connsiteX30" fmla="*/ 141910 w 224308"/>
                <a:gd name="connsiteY30" fmla="*/ 185192 h 244741"/>
                <a:gd name="connsiteX31" fmla="*/ 158912 w 224308"/>
                <a:gd name="connsiteY31" fmla="*/ 172759 h 244741"/>
                <a:gd name="connsiteX32" fmla="*/ 167414 w 224308"/>
                <a:gd name="connsiteY32" fmla="*/ 177339 h 244741"/>
                <a:gd name="connsiteX33" fmla="*/ 170684 w 224308"/>
                <a:gd name="connsiteY33" fmla="*/ 179302 h 244741"/>
                <a:gd name="connsiteX34" fmla="*/ 176569 w 224308"/>
                <a:gd name="connsiteY34" fmla="*/ 185846 h 244741"/>
                <a:gd name="connsiteX35" fmla="*/ 177223 w 224308"/>
                <a:gd name="connsiteY35" fmla="*/ 187155 h 244741"/>
                <a:gd name="connsiteX36" fmla="*/ 177223 w 224308"/>
                <a:gd name="connsiteY36" fmla="*/ 181920 h 244741"/>
                <a:gd name="connsiteX37" fmla="*/ 178531 w 224308"/>
                <a:gd name="connsiteY37" fmla="*/ 179302 h 244741"/>
                <a:gd name="connsiteX38" fmla="*/ 186379 w 224308"/>
                <a:gd name="connsiteY38" fmla="*/ 164252 h 244741"/>
                <a:gd name="connsiteX39" fmla="*/ 186379 w 224308"/>
                <a:gd name="connsiteY39" fmla="*/ 162943 h 244741"/>
                <a:gd name="connsiteX40" fmla="*/ 198150 w 224308"/>
                <a:gd name="connsiteY40" fmla="*/ 155745 h 244741"/>
                <a:gd name="connsiteX41" fmla="*/ 201420 w 224308"/>
                <a:gd name="connsiteY41" fmla="*/ 155745 h 244741"/>
                <a:gd name="connsiteX42" fmla="*/ 201420 w 224308"/>
                <a:gd name="connsiteY42" fmla="*/ 156399 h 244741"/>
                <a:gd name="connsiteX43" fmla="*/ 204036 w 224308"/>
                <a:gd name="connsiteY43" fmla="*/ 155090 h 244741"/>
                <a:gd name="connsiteX44" fmla="*/ 206651 w 224308"/>
                <a:gd name="connsiteY44" fmla="*/ 153781 h 244741"/>
                <a:gd name="connsiteX45" fmla="*/ 206651 w 224308"/>
                <a:gd name="connsiteY45" fmla="*/ 153781 h 244741"/>
                <a:gd name="connsiteX46" fmla="*/ 201420 w 224308"/>
                <a:gd name="connsiteY46" fmla="*/ 149201 h 244741"/>
                <a:gd name="connsiteX47" fmla="*/ 199458 w 224308"/>
                <a:gd name="connsiteY47" fmla="*/ 142002 h 244741"/>
                <a:gd name="connsiteX48" fmla="*/ 205998 w 224308"/>
                <a:gd name="connsiteY48" fmla="*/ 132841 h 244741"/>
                <a:gd name="connsiteX49" fmla="*/ 207306 w 224308"/>
                <a:gd name="connsiteY49" fmla="*/ 132841 h 244741"/>
                <a:gd name="connsiteX50" fmla="*/ 213191 w 224308"/>
                <a:gd name="connsiteY50" fmla="*/ 128914 h 244741"/>
                <a:gd name="connsiteX51" fmla="*/ 214499 w 224308"/>
                <a:gd name="connsiteY51" fmla="*/ 128914 h 244741"/>
                <a:gd name="connsiteX52" fmla="*/ 213845 w 224308"/>
                <a:gd name="connsiteY52" fmla="*/ 126951 h 244741"/>
                <a:gd name="connsiteX53" fmla="*/ 211883 w 224308"/>
                <a:gd name="connsiteY53" fmla="*/ 121062 h 244741"/>
                <a:gd name="connsiteX54" fmla="*/ 219077 w 224308"/>
                <a:gd name="connsiteY54" fmla="*/ 109283 h 244741"/>
                <a:gd name="connsiteX55" fmla="*/ 219077 w 224308"/>
                <a:gd name="connsiteY55" fmla="*/ 104702 h 244741"/>
                <a:gd name="connsiteX56" fmla="*/ 219077 w 224308"/>
                <a:gd name="connsiteY56" fmla="*/ 101430 h 244741"/>
                <a:gd name="connsiteX57" fmla="*/ 221039 w 224308"/>
                <a:gd name="connsiteY57" fmla="*/ 99467 h 244741"/>
                <a:gd name="connsiteX58" fmla="*/ 223000 w 224308"/>
                <a:gd name="connsiteY58" fmla="*/ 97504 h 244741"/>
                <a:gd name="connsiteX59" fmla="*/ 223000 w 224308"/>
                <a:gd name="connsiteY59" fmla="*/ 97504 h 244741"/>
                <a:gd name="connsiteX60" fmla="*/ 223000 w 224308"/>
                <a:gd name="connsiteY60" fmla="*/ 87034 h 244741"/>
                <a:gd name="connsiteX61" fmla="*/ 223000 w 224308"/>
                <a:gd name="connsiteY61" fmla="*/ 87034 h 244741"/>
                <a:gd name="connsiteX62" fmla="*/ 224308 w 224308"/>
                <a:gd name="connsiteY62" fmla="*/ 81799 h 244741"/>
                <a:gd name="connsiteX63" fmla="*/ 223000 w 224308"/>
                <a:gd name="connsiteY63" fmla="*/ 81799 h 244741"/>
                <a:gd name="connsiteX64" fmla="*/ 219077 w 224308"/>
                <a:gd name="connsiteY64" fmla="*/ 85725 h 244741"/>
                <a:gd name="connsiteX65" fmla="*/ 215807 w 224308"/>
                <a:gd name="connsiteY65" fmla="*/ 89651 h 244741"/>
                <a:gd name="connsiteX66" fmla="*/ 211229 w 224308"/>
                <a:gd name="connsiteY66" fmla="*/ 87034 h 244741"/>
                <a:gd name="connsiteX67" fmla="*/ 202728 w 224308"/>
                <a:gd name="connsiteY67" fmla="*/ 81144 h 244741"/>
                <a:gd name="connsiteX68" fmla="*/ 199458 w 224308"/>
                <a:gd name="connsiteY68" fmla="*/ 79181 h 244741"/>
                <a:gd name="connsiteX69" fmla="*/ 198804 w 224308"/>
                <a:gd name="connsiteY69" fmla="*/ 79181 h 244741"/>
                <a:gd name="connsiteX70" fmla="*/ 198150 w 224308"/>
                <a:gd name="connsiteY70" fmla="*/ 79181 h 244741"/>
                <a:gd name="connsiteX71" fmla="*/ 187033 w 224308"/>
                <a:gd name="connsiteY71" fmla="*/ 78527 h 244741"/>
                <a:gd name="connsiteX72" fmla="*/ 185071 w 224308"/>
                <a:gd name="connsiteY72" fmla="*/ 78527 h 244741"/>
                <a:gd name="connsiteX73" fmla="*/ 174608 w 224308"/>
                <a:gd name="connsiteY73" fmla="*/ 78527 h 244741"/>
                <a:gd name="connsiteX74" fmla="*/ 171338 w 224308"/>
                <a:gd name="connsiteY74" fmla="*/ 61512 h 244741"/>
                <a:gd name="connsiteX75" fmla="*/ 171338 w 224308"/>
                <a:gd name="connsiteY75" fmla="*/ 58895 h 244741"/>
                <a:gd name="connsiteX76" fmla="*/ 171338 w 224308"/>
                <a:gd name="connsiteY76" fmla="*/ 58895 h 244741"/>
                <a:gd name="connsiteX77" fmla="*/ 160220 w 224308"/>
                <a:gd name="connsiteY77" fmla="*/ 56932 h 244741"/>
                <a:gd name="connsiteX78" fmla="*/ 157604 w 224308"/>
                <a:gd name="connsiteY78" fmla="*/ 56932 h 244741"/>
                <a:gd name="connsiteX79" fmla="*/ 147795 w 224308"/>
                <a:gd name="connsiteY79" fmla="*/ 52351 h 244741"/>
                <a:gd name="connsiteX80" fmla="*/ 143218 w 224308"/>
                <a:gd name="connsiteY80" fmla="*/ 41881 h 244741"/>
                <a:gd name="connsiteX81" fmla="*/ 141910 w 224308"/>
                <a:gd name="connsiteY81" fmla="*/ 37300 h 244741"/>
                <a:gd name="connsiteX82" fmla="*/ 140602 w 224308"/>
                <a:gd name="connsiteY82" fmla="*/ 37300 h 244741"/>
                <a:gd name="connsiteX83" fmla="*/ 131446 w 224308"/>
                <a:gd name="connsiteY83" fmla="*/ 32719 h 244741"/>
                <a:gd name="connsiteX84" fmla="*/ 128830 w 224308"/>
                <a:gd name="connsiteY84" fmla="*/ 28139 h 244741"/>
                <a:gd name="connsiteX85" fmla="*/ 126214 w 224308"/>
                <a:gd name="connsiteY85" fmla="*/ 23558 h 244741"/>
                <a:gd name="connsiteX86" fmla="*/ 120329 w 224308"/>
                <a:gd name="connsiteY86" fmla="*/ 26830 h 244741"/>
                <a:gd name="connsiteX87" fmla="*/ 109212 w 224308"/>
                <a:gd name="connsiteY87" fmla="*/ 23558 h 244741"/>
                <a:gd name="connsiteX88" fmla="*/ 106596 w 224308"/>
                <a:gd name="connsiteY88" fmla="*/ 22249 h 244741"/>
                <a:gd name="connsiteX89" fmla="*/ 103980 w 224308"/>
                <a:gd name="connsiteY89" fmla="*/ 21595 h 244741"/>
                <a:gd name="connsiteX90" fmla="*/ 96132 w 224308"/>
                <a:gd name="connsiteY90" fmla="*/ 18323 h 244741"/>
                <a:gd name="connsiteX91" fmla="*/ 94171 w 224308"/>
                <a:gd name="connsiteY91" fmla="*/ 18323 h 244741"/>
                <a:gd name="connsiteX92" fmla="*/ 85015 w 224308"/>
                <a:gd name="connsiteY92" fmla="*/ 12433 h 244741"/>
                <a:gd name="connsiteX93" fmla="*/ 85015 w 224308"/>
                <a:gd name="connsiteY93" fmla="*/ 654 h 244741"/>
                <a:gd name="connsiteX94" fmla="*/ 81745 w 224308"/>
                <a:gd name="connsiteY94" fmla="*/ 0 h 244741"/>
                <a:gd name="connsiteX95" fmla="*/ 75205 w 224308"/>
                <a:gd name="connsiteY95" fmla="*/ 7198 h 244741"/>
                <a:gd name="connsiteX96" fmla="*/ 73244 w 224308"/>
                <a:gd name="connsiteY96" fmla="*/ 9816 h 244741"/>
                <a:gd name="connsiteX97" fmla="*/ 66050 w 224308"/>
                <a:gd name="connsiteY97" fmla="*/ 13742 h 244741"/>
                <a:gd name="connsiteX98" fmla="*/ 67358 w 224308"/>
                <a:gd name="connsiteY98" fmla="*/ 15705 h 244741"/>
                <a:gd name="connsiteX99" fmla="*/ 71936 w 224308"/>
                <a:gd name="connsiteY99" fmla="*/ 18977 h 244741"/>
                <a:gd name="connsiteX100" fmla="*/ 73244 w 224308"/>
                <a:gd name="connsiteY100" fmla="*/ 18977 h 244741"/>
                <a:gd name="connsiteX101" fmla="*/ 76513 w 224308"/>
                <a:gd name="connsiteY101" fmla="*/ 24867 h 244741"/>
                <a:gd name="connsiteX102" fmla="*/ 73897 w 224308"/>
                <a:gd name="connsiteY102" fmla="*/ 36646 h 244741"/>
                <a:gd name="connsiteX103" fmla="*/ 73897 w 224308"/>
                <a:gd name="connsiteY103" fmla="*/ 39263 h 244741"/>
                <a:gd name="connsiteX104" fmla="*/ 72589 w 224308"/>
                <a:gd name="connsiteY104" fmla="*/ 46461 h 244741"/>
                <a:gd name="connsiteX105" fmla="*/ 62126 w 224308"/>
                <a:gd name="connsiteY105" fmla="*/ 52351 h 244741"/>
                <a:gd name="connsiteX106" fmla="*/ 61472 w 224308"/>
                <a:gd name="connsiteY106" fmla="*/ 55623 h 244741"/>
                <a:gd name="connsiteX107" fmla="*/ 52971 w 224308"/>
                <a:gd name="connsiteY107" fmla="*/ 60203 h 244741"/>
                <a:gd name="connsiteX108" fmla="*/ 54279 w 224308"/>
                <a:gd name="connsiteY108" fmla="*/ 61512 h 244741"/>
                <a:gd name="connsiteX109" fmla="*/ 61472 w 224308"/>
                <a:gd name="connsiteY109" fmla="*/ 68056 h 244741"/>
                <a:gd name="connsiteX110" fmla="*/ 61472 w 224308"/>
                <a:gd name="connsiteY110" fmla="*/ 75255 h 244741"/>
                <a:gd name="connsiteX111" fmla="*/ 37930 w 224308"/>
                <a:gd name="connsiteY111" fmla="*/ 89651 h 244741"/>
                <a:gd name="connsiteX112" fmla="*/ 34660 w 224308"/>
                <a:gd name="connsiteY112" fmla="*/ 89651 h 244741"/>
                <a:gd name="connsiteX113" fmla="*/ 33352 w 224308"/>
                <a:gd name="connsiteY113" fmla="*/ 89651 h 244741"/>
                <a:gd name="connsiteX114" fmla="*/ 24850 w 224308"/>
                <a:gd name="connsiteY114" fmla="*/ 92923 h 244741"/>
                <a:gd name="connsiteX115" fmla="*/ 18311 w 224308"/>
                <a:gd name="connsiteY115" fmla="*/ 107320 h 244741"/>
                <a:gd name="connsiteX116" fmla="*/ 6540 w 224308"/>
                <a:gd name="connsiteY116" fmla="*/ 105357 h 244741"/>
                <a:gd name="connsiteX117" fmla="*/ 2616 w 224308"/>
                <a:gd name="connsiteY117" fmla="*/ 104048 h 244741"/>
                <a:gd name="connsiteX118" fmla="*/ 0 w 224308"/>
                <a:gd name="connsiteY118" fmla="*/ 106011 h 244741"/>
                <a:gd name="connsiteX119" fmla="*/ 1962 w 224308"/>
                <a:gd name="connsiteY119" fmla="*/ 107320 h 244741"/>
                <a:gd name="connsiteX120" fmla="*/ 13733 w 224308"/>
                <a:gd name="connsiteY120" fmla="*/ 119753 h 244741"/>
                <a:gd name="connsiteX121" fmla="*/ 11771 w 224308"/>
                <a:gd name="connsiteY121" fmla="*/ 126297 h 244741"/>
                <a:gd name="connsiteX122" fmla="*/ 11117 w 224308"/>
                <a:gd name="connsiteY122" fmla="*/ 128914 h 24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224308" h="244741">
                  <a:moveTo>
                    <a:pt x="11117" y="126951"/>
                  </a:moveTo>
                  <a:cubicBezTo>
                    <a:pt x="11117" y="126951"/>
                    <a:pt x="11117" y="128260"/>
                    <a:pt x="11117" y="128914"/>
                  </a:cubicBezTo>
                  <a:cubicBezTo>
                    <a:pt x="11117" y="130223"/>
                    <a:pt x="11117" y="131532"/>
                    <a:pt x="11771" y="133495"/>
                  </a:cubicBezTo>
                  <a:cubicBezTo>
                    <a:pt x="11771" y="133495"/>
                    <a:pt x="13079" y="134150"/>
                    <a:pt x="13733" y="134804"/>
                  </a:cubicBezTo>
                  <a:cubicBezTo>
                    <a:pt x="15041" y="135458"/>
                    <a:pt x="16349" y="136767"/>
                    <a:pt x="18311" y="138076"/>
                  </a:cubicBezTo>
                  <a:cubicBezTo>
                    <a:pt x="22235" y="141348"/>
                    <a:pt x="30082" y="149201"/>
                    <a:pt x="32044" y="155745"/>
                  </a:cubicBezTo>
                  <a:cubicBezTo>
                    <a:pt x="32044" y="156399"/>
                    <a:pt x="32044" y="157708"/>
                    <a:pt x="33352" y="159017"/>
                  </a:cubicBezTo>
                  <a:cubicBezTo>
                    <a:pt x="33352" y="160980"/>
                    <a:pt x="35314" y="165560"/>
                    <a:pt x="36622" y="168178"/>
                  </a:cubicBezTo>
                  <a:cubicBezTo>
                    <a:pt x="36622" y="168178"/>
                    <a:pt x="37276" y="168178"/>
                    <a:pt x="37930" y="168178"/>
                  </a:cubicBezTo>
                  <a:cubicBezTo>
                    <a:pt x="41854" y="168178"/>
                    <a:pt x="45777" y="168178"/>
                    <a:pt x="49701" y="168832"/>
                  </a:cubicBezTo>
                  <a:cubicBezTo>
                    <a:pt x="50355" y="168832"/>
                    <a:pt x="51663" y="168832"/>
                    <a:pt x="52971" y="170141"/>
                  </a:cubicBezTo>
                  <a:cubicBezTo>
                    <a:pt x="59510" y="172104"/>
                    <a:pt x="65396" y="174722"/>
                    <a:pt x="69320" y="177339"/>
                  </a:cubicBezTo>
                  <a:cubicBezTo>
                    <a:pt x="72589" y="179957"/>
                    <a:pt x="76513" y="185192"/>
                    <a:pt x="80437" y="189773"/>
                  </a:cubicBezTo>
                  <a:cubicBezTo>
                    <a:pt x="81745" y="191736"/>
                    <a:pt x="83053" y="193045"/>
                    <a:pt x="83707" y="194353"/>
                  </a:cubicBezTo>
                  <a:cubicBezTo>
                    <a:pt x="86977" y="198934"/>
                    <a:pt x="89593" y="202206"/>
                    <a:pt x="90247" y="207441"/>
                  </a:cubicBezTo>
                  <a:cubicBezTo>
                    <a:pt x="90247" y="210713"/>
                    <a:pt x="90901" y="212677"/>
                    <a:pt x="92208" y="214640"/>
                  </a:cubicBezTo>
                  <a:cubicBezTo>
                    <a:pt x="92208" y="215294"/>
                    <a:pt x="93516" y="216603"/>
                    <a:pt x="94171" y="217912"/>
                  </a:cubicBezTo>
                  <a:cubicBezTo>
                    <a:pt x="98094" y="223801"/>
                    <a:pt x="101364" y="227727"/>
                    <a:pt x="101364" y="232308"/>
                  </a:cubicBezTo>
                  <a:cubicBezTo>
                    <a:pt x="101364" y="236234"/>
                    <a:pt x="100056" y="238852"/>
                    <a:pt x="98748" y="241469"/>
                  </a:cubicBezTo>
                  <a:cubicBezTo>
                    <a:pt x="98748" y="241469"/>
                    <a:pt x="98748" y="242778"/>
                    <a:pt x="98094" y="242778"/>
                  </a:cubicBezTo>
                  <a:cubicBezTo>
                    <a:pt x="98094" y="242778"/>
                    <a:pt x="98094" y="242778"/>
                    <a:pt x="98094" y="242778"/>
                  </a:cubicBezTo>
                  <a:cubicBezTo>
                    <a:pt x="98748" y="242778"/>
                    <a:pt x="99402" y="242124"/>
                    <a:pt x="100710" y="241469"/>
                  </a:cubicBezTo>
                  <a:cubicBezTo>
                    <a:pt x="103326" y="241469"/>
                    <a:pt x="105942" y="241469"/>
                    <a:pt x="107904" y="243433"/>
                  </a:cubicBezTo>
                  <a:cubicBezTo>
                    <a:pt x="107904" y="243433"/>
                    <a:pt x="109212" y="244087"/>
                    <a:pt x="109865" y="244741"/>
                  </a:cubicBezTo>
                  <a:cubicBezTo>
                    <a:pt x="111173" y="242778"/>
                    <a:pt x="112481" y="240815"/>
                    <a:pt x="112481" y="238852"/>
                  </a:cubicBezTo>
                  <a:cubicBezTo>
                    <a:pt x="110520" y="236234"/>
                    <a:pt x="109865" y="232308"/>
                    <a:pt x="108557" y="229036"/>
                  </a:cubicBezTo>
                  <a:lnTo>
                    <a:pt x="108557" y="229036"/>
                  </a:lnTo>
                  <a:cubicBezTo>
                    <a:pt x="108557" y="228382"/>
                    <a:pt x="103980" y="211368"/>
                    <a:pt x="111173" y="204824"/>
                  </a:cubicBezTo>
                  <a:cubicBezTo>
                    <a:pt x="113135" y="202861"/>
                    <a:pt x="117059" y="200897"/>
                    <a:pt x="125561" y="196317"/>
                  </a:cubicBezTo>
                  <a:cubicBezTo>
                    <a:pt x="130792" y="193699"/>
                    <a:pt x="137986" y="189773"/>
                    <a:pt x="139294" y="188464"/>
                  </a:cubicBezTo>
                  <a:cubicBezTo>
                    <a:pt x="139294" y="188464"/>
                    <a:pt x="140602" y="186501"/>
                    <a:pt x="141910" y="185192"/>
                  </a:cubicBezTo>
                  <a:cubicBezTo>
                    <a:pt x="147795" y="177339"/>
                    <a:pt x="152373" y="170141"/>
                    <a:pt x="158912" y="172759"/>
                  </a:cubicBezTo>
                  <a:cubicBezTo>
                    <a:pt x="161528" y="173413"/>
                    <a:pt x="164144" y="175376"/>
                    <a:pt x="167414" y="177339"/>
                  </a:cubicBezTo>
                  <a:cubicBezTo>
                    <a:pt x="168722" y="177994"/>
                    <a:pt x="170030" y="178648"/>
                    <a:pt x="170684" y="179302"/>
                  </a:cubicBezTo>
                  <a:cubicBezTo>
                    <a:pt x="173300" y="180611"/>
                    <a:pt x="175261" y="183229"/>
                    <a:pt x="176569" y="185846"/>
                  </a:cubicBezTo>
                  <a:cubicBezTo>
                    <a:pt x="176569" y="185846"/>
                    <a:pt x="176569" y="186501"/>
                    <a:pt x="177223" y="187155"/>
                  </a:cubicBezTo>
                  <a:cubicBezTo>
                    <a:pt x="177223" y="185192"/>
                    <a:pt x="177223" y="183229"/>
                    <a:pt x="177223" y="181920"/>
                  </a:cubicBezTo>
                  <a:cubicBezTo>
                    <a:pt x="177223" y="181920"/>
                    <a:pt x="177223" y="180611"/>
                    <a:pt x="178531" y="179302"/>
                  </a:cubicBezTo>
                  <a:cubicBezTo>
                    <a:pt x="183109" y="169487"/>
                    <a:pt x="184417" y="165560"/>
                    <a:pt x="186379" y="164252"/>
                  </a:cubicBezTo>
                  <a:lnTo>
                    <a:pt x="186379" y="162943"/>
                  </a:lnTo>
                  <a:cubicBezTo>
                    <a:pt x="190302" y="159017"/>
                    <a:pt x="192918" y="155745"/>
                    <a:pt x="198150" y="155745"/>
                  </a:cubicBezTo>
                  <a:lnTo>
                    <a:pt x="201420" y="155745"/>
                  </a:lnTo>
                  <a:cubicBezTo>
                    <a:pt x="201420" y="155745"/>
                    <a:pt x="201420" y="156399"/>
                    <a:pt x="201420" y="156399"/>
                  </a:cubicBezTo>
                  <a:cubicBezTo>
                    <a:pt x="202074" y="156399"/>
                    <a:pt x="202728" y="155745"/>
                    <a:pt x="204036" y="155090"/>
                  </a:cubicBezTo>
                  <a:cubicBezTo>
                    <a:pt x="204690" y="155090"/>
                    <a:pt x="205998" y="154436"/>
                    <a:pt x="206651" y="153781"/>
                  </a:cubicBezTo>
                  <a:cubicBezTo>
                    <a:pt x="206651" y="153781"/>
                    <a:pt x="206651" y="153781"/>
                    <a:pt x="206651" y="153781"/>
                  </a:cubicBezTo>
                  <a:cubicBezTo>
                    <a:pt x="205344" y="153127"/>
                    <a:pt x="202728" y="151818"/>
                    <a:pt x="201420" y="149201"/>
                  </a:cubicBezTo>
                  <a:cubicBezTo>
                    <a:pt x="199458" y="146583"/>
                    <a:pt x="198804" y="143966"/>
                    <a:pt x="199458" y="142002"/>
                  </a:cubicBezTo>
                  <a:cubicBezTo>
                    <a:pt x="199458" y="137422"/>
                    <a:pt x="204036" y="134804"/>
                    <a:pt x="205998" y="132841"/>
                  </a:cubicBezTo>
                  <a:lnTo>
                    <a:pt x="207306" y="132841"/>
                  </a:lnTo>
                  <a:cubicBezTo>
                    <a:pt x="209267" y="130223"/>
                    <a:pt x="211229" y="129569"/>
                    <a:pt x="213191" y="128914"/>
                  </a:cubicBezTo>
                  <a:cubicBezTo>
                    <a:pt x="213191" y="128914"/>
                    <a:pt x="213845" y="128914"/>
                    <a:pt x="214499" y="128914"/>
                  </a:cubicBezTo>
                  <a:cubicBezTo>
                    <a:pt x="214499" y="128260"/>
                    <a:pt x="214499" y="127606"/>
                    <a:pt x="213845" y="126951"/>
                  </a:cubicBezTo>
                  <a:cubicBezTo>
                    <a:pt x="213191" y="124988"/>
                    <a:pt x="212537" y="123025"/>
                    <a:pt x="211883" y="121062"/>
                  </a:cubicBezTo>
                  <a:cubicBezTo>
                    <a:pt x="211229" y="114518"/>
                    <a:pt x="216461" y="111246"/>
                    <a:pt x="219077" y="109283"/>
                  </a:cubicBezTo>
                  <a:cubicBezTo>
                    <a:pt x="219077" y="107974"/>
                    <a:pt x="219077" y="106011"/>
                    <a:pt x="219077" y="104702"/>
                  </a:cubicBezTo>
                  <a:lnTo>
                    <a:pt x="219077" y="101430"/>
                  </a:lnTo>
                  <a:lnTo>
                    <a:pt x="221039" y="99467"/>
                  </a:lnTo>
                  <a:cubicBezTo>
                    <a:pt x="221693" y="99467"/>
                    <a:pt x="222347" y="98158"/>
                    <a:pt x="223000" y="97504"/>
                  </a:cubicBezTo>
                  <a:cubicBezTo>
                    <a:pt x="223000" y="97504"/>
                    <a:pt x="223000" y="97504"/>
                    <a:pt x="223000" y="97504"/>
                  </a:cubicBezTo>
                  <a:cubicBezTo>
                    <a:pt x="219731" y="92923"/>
                    <a:pt x="221693" y="88343"/>
                    <a:pt x="223000" y="87034"/>
                  </a:cubicBezTo>
                  <a:cubicBezTo>
                    <a:pt x="223000" y="87034"/>
                    <a:pt x="223000" y="87034"/>
                    <a:pt x="223000" y="87034"/>
                  </a:cubicBezTo>
                  <a:cubicBezTo>
                    <a:pt x="223000" y="85071"/>
                    <a:pt x="223000" y="83107"/>
                    <a:pt x="224308" y="81799"/>
                  </a:cubicBezTo>
                  <a:cubicBezTo>
                    <a:pt x="224308" y="81799"/>
                    <a:pt x="223655" y="81799"/>
                    <a:pt x="223000" y="81799"/>
                  </a:cubicBezTo>
                  <a:cubicBezTo>
                    <a:pt x="221693" y="82453"/>
                    <a:pt x="220385" y="84416"/>
                    <a:pt x="219077" y="85725"/>
                  </a:cubicBezTo>
                  <a:lnTo>
                    <a:pt x="215807" y="89651"/>
                  </a:lnTo>
                  <a:lnTo>
                    <a:pt x="211229" y="87034"/>
                  </a:lnTo>
                  <a:cubicBezTo>
                    <a:pt x="210575" y="87034"/>
                    <a:pt x="205344" y="84416"/>
                    <a:pt x="202728" y="81144"/>
                  </a:cubicBezTo>
                  <a:cubicBezTo>
                    <a:pt x="202074" y="80490"/>
                    <a:pt x="200766" y="79835"/>
                    <a:pt x="199458" y="79181"/>
                  </a:cubicBezTo>
                  <a:cubicBezTo>
                    <a:pt x="199458" y="79181"/>
                    <a:pt x="199458" y="79181"/>
                    <a:pt x="198804" y="79181"/>
                  </a:cubicBezTo>
                  <a:cubicBezTo>
                    <a:pt x="198804" y="79181"/>
                    <a:pt x="198804" y="79181"/>
                    <a:pt x="198150" y="79181"/>
                  </a:cubicBezTo>
                  <a:cubicBezTo>
                    <a:pt x="195534" y="79181"/>
                    <a:pt x="191610" y="80490"/>
                    <a:pt x="187033" y="78527"/>
                  </a:cubicBezTo>
                  <a:cubicBezTo>
                    <a:pt x="187033" y="78527"/>
                    <a:pt x="185725" y="78527"/>
                    <a:pt x="185071" y="78527"/>
                  </a:cubicBezTo>
                  <a:cubicBezTo>
                    <a:pt x="182455" y="79181"/>
                    <a:pt x="178531" y="80490"/>
                    <a:pt x="174608" y="78527"/>
                  </a:cubicBezTo>
                  <a:cubicBezTo>
                    <a:pt x="168722" y="75255"/>
                    <a:pt x="170030" y="68711"/>
                    <a:pt x="171338" y="61512"/>
                  </a:cubicBezTo>
                  <a:cubicBezTo>
                    <a:pt x="171338" y="60858"/>
                    <a:pt x="171338" y="59549"/>
                    <a:pt x="171338" y="58895"/>
                  </a:cubicBezTo>
                  <a:cubicBezTo>
                    <a:pt x="171338" y="58895"/>
                    <a:pt x="171338" y="58895"/>
                    <a:pt x="171338" y="58895"/>
                  </a:cubicBezTo>
                  <a:cubicBezTo>
                    <a:pt x="168068" y="58895"/>
                    <a:pt x="163490" y="58895"/>
                    <a:pt x="160220" y="56932"/>
                  </a:cubicBezTo>
                  <a:cubicBezTo>
                    <a:pt x="160220" y="56932"/>
                    <a:pt x="158912" y="56932"/>
                    <a:pt x="157604" y="56932"/>
                  </a:cubicBezTo>
                  <a:cubicBezTo>
                    <a:pt x="154989" y="56932"/>
                    <a:pt x="151065" y="56277"/>
                    <a:pt x="147795" y="52351"/>
                  </a:cubicBezTo>
                  <a:cubicBezTo>
                    <a:pt x="145179" y="49733"/>
                    <a:pt x="144525" y="45807"/>
                    <a:pt x="143218" y="41881"/>
                  </a:cubicBezTo>
                  <a:cubicBezTo>
                    <a:pt x="143218" y="40572"/>
                    <a:pt x="142563" y="38609"/>
                    <a:pt x="141910" y="37300"/>
                  </a:cubicBezTo>
                  <a:cubicBezTo>
                    <a:pt x="141910" y="37300"/>
                    <a:pt x="141255" y="37300"/>
                    <a:pt x="140602" y="37300"/>
                  </a:cubicBezTo>
                  <a:cubicBezTo>
                    <a:pt x="137986" y="37300"/>
                    <a:pt x="134062" y="37300"/>
                    <a:pt x="131446" y="32719"/>
                  </a:cubicBezTo>
                  <a:cubicBezTo>
                    <a:pt x="130792" y="31411"/>
                    <a:pt x="129484" y="30102"/>
                    <a:pt x="128830" y="28139"/>
                  </a:cubicBezTo>
                  <a:cubicBezTo>
                    <a:pt x="128830" y="26830"/>
                    <a:pt x="127522" y="24867"/>
                    <a:pt x="126214" y="23558"/>
                  </a:cubicBezTo>
                  <a:cubicBezTo>
                    <a:pt x="124253" y="24867"/>
                    <a:pt x="122291" y="26176"/>
                    <a:pt x="120329" y="26830"/>
                  </a:cubicBezTo>
                  <a:cubicBezTo>
                    <a:pt x="115751" y="27484"/>
                    <a:pt x="111827" y="24867"/>
                    <a:pt x="109212" y="23558"/>
                  </a:cubicBezTo>
                  <a:cubicBezTo>
                    <a:pt x="108557" y="23558"/>
                    <a:pt x="107250" y="22249"/>
                    <a:pt x="106596" y="22249"/>
                  </a:cubicBezTo>
                  <a:cubicBezTo>
                    <a:pt x="105942" y="22249"/>
                    <a:pt x="104634" y="22249"/>
                    <a:pt x="103980" y="21595"/>
                  </a:cubicBezTo>
                  <a:cubicBezTo>
                    <a:pt x="102018" y="21595"/>
                    <a:pt x="99402" y="20286"/>
                    <a:pt x="96132" y="18323"/>
                  </a:cubicBezTo>
                  <a:cubicBezTo>
                    <a:pt x="96132" y="18323"/>
                    <a:pt x="94824" y="18323"/>
                    <a:pt x="94171" y="18323"/>
                  </a:cubicBezTo>
                  <a:cubicBezTo>
                    <a:pt x="91555" y="18323"/>
                    <a:pt x="87631" y="16360"/>
                    <a:pt x="85015" y="12433"/>
                  </a:cubicBezTo>
                  <a:cubicBezTo>
                    <a:pt x="82399" y="7852"/>
                    <a:pt x="83707" y="3926"/>
                    <a:pt x="85015" y="654"/>
                  </a:cubicBezTo>
                  <a:cubicBezTo>
                    <a:pt x="84361" y="654"/>
                    <a:pt x="83053" y="654"/>
                    <a:pt x="81745" y="0"/>
                  </a:cubicBezTo>
                  <a:cubicBezTo>
                    <a:pt x="81091" y="0"/>
                    <a:pt x="79129" y="1963"/>
                    <a:pt x="75205" y="7198"/>
                  </a:cubicBezTo>
                  <a:cubicBezTo>
                    <a:pt x="74552" y="8507"/>
                    <a:pt x="73897" y="9161"/>
                    <a:pt x="73244" y="9816"/>
                  </a:cubicBezTo>
                  <a:cubicBezTo>
                    <a:pt x="71282" y="11779"/>
                    <a:pt x="69320" y="13088"/>
                    <a:pt x="66050" y="13742"/>
                  </a:cubicBezTo>
                  <a:cubicBezTo>
                    <a:pt x="66050" y="14396"/>
                    <a:pt x="67358" y="15051"/>
                    <a:pt x="67358" y="15705"/>
                  </a:cubicBezTo>
                  <a:cubicBezTo>
                    <a:pt x="68012" y="17014"/>
                    <a:pt x="70628" y="18323"/>
                    <a:pt x="71936" y="18977"/>
                  </a:cubicBezTo>
                  <a:lnTo>
                    <a:pt x="73244" y="18977"/>
                  </a:lnTo>
                  <a:cubicBezTo>
                    <a:pt x="75205" y="20940"/>
                    <a:pt x="76513" y="22904"/>
                    <a:pt x="76513" y="24867"/>
                  </a:cubicBezTo>
                  <a:cubicBezTo>
                    <a:pt x="77167" y="28793"/>
                    <a:pt x="75859" y="34028"/>
                    <a:pt x="73897" y="36646"/>
                  </a:cubicBezTo>
                  <a:cubicBezTo>
                    <a:pt x="73897" y="36646"/>
                    <a:pt x="73897" y="38609"/>
                    <a:pt x="73897" y="39263"/>
                  </a:cubicBezTo>
                  <a:cubicBezTo>
                    <a:pt x="73897" y="41881"/>
                    <a:pt x="73897" y="43844"/>
                    <a:pt x="72589" y="46461"/>
                  </a:cubicBezTo>
                  <a:cubicBezTo>
                    <a:pt x="70628" y="49733"/>
                    <a:pt x="67358" y="51697"/>
                    <a:pt x="62126" y="52351"/>
                  </a:cubicBezTo>
                  <a:cubicBezTo>
                    <a:pt x="62126" y="53660"/>
                    <a:pt x="62126" y="54314"/>
                    <a:pt x="61472" y="55623"/>
                  </a:cubicBezTo>
                  <a:cubicBezTo>
                    <a:pt x="60164" y="58240"/>
                    <a:pt x="57548" y="60858"/>
                    <a:pt x="52971" y="60203"/>
                  </a:cubicBezTo>
                  <a:cubicBezTo>
                    <a:pt x="52971" y="60203"/>
                    <a:pt x="53625" y="60858"/>
                    <a:pt x="54279" y="61512"/>
                  </a:cubicBezTo>
                  <a:cubicBezTo>
                    <a:pt x="58203" y="64130"/>
                    <a:pt x="60164" y="66093"/>
                    <a:pt x="61472" y="68056"/>
                  </a:cubicBezTo>
                  <a:cubicBezTo>
                    <a:pt x="62780" y="70019"/>
                    <a:pt x="62780" y="72637"/>
                    <a:pt x="61472" y="75255"/>
                  </a:cubicBezTo>
                  <a:cubicBezTo>
                    <a:pt x="58203" y="81144"/>
                    <a:pt x="42507" y="88997"/>
                    <a:pt x="37930" y="89651"/>
                  </a:cubicBezTo>
                  <a:cubicBezTo>
                    <a:pt x="36622" y="89651"/>
                    <a:pt x="35968" y="89651"/>
                    <a:pt x="34660" y="89651"/>
                  </a:cubicBezTo>
                  <a:cubicBezTo>
                    <a:pt x="34660" y="89651"/>
                    <a:pt x="34006" y="89651"/>
                    <a:pt x="33352" y="89651"/>
                  </a:cubicBezTo>
                  <a:cubicBezTo>
                    <a:pt x="31390" y="90306"/>
                    <a:pt x="26812" y="92269"/>
                    <a:pt x="24850" y="92923"/>
                  </a:cubicBezTo>
                  <a:cubicBezTo>
                    <a:pt x="24850" y="96195"/>
                    <a:pt x="26812" y="105357"/>
                    <a:pt x="18311" y="107320"/>
                  </a:cubicBezTo>
                  <a:cubicBezTo>
                    <a:pt x="15041" y="107974"/>
                    <a:pt x="11117" y="107320"/>
                    <a:pt x="6540" y="105357"/>
                  </a:cubicBezTo>
                  <a:cubicBezTo>
                    <a:pt x="5232" y="105357"/>
                    <a:pt x="3924" y="104702"/>
                    <a:pt x="2616" y="104048"/>
                  </a:cubicBezTo>
                  <a:cubicBezTo>
                    <a:pt x="2616" y="104048"/>
                    <a:pt x="654" y="105357"/>
                    <a:pt x="0" y="106011"/>
                  </a:cubicBezTo>
                  <a:cubicBezTo>
                    <a:pt x="0" y="106011"/>
                    <a:pt x="1308" y="106665"/>
                    <a:pt x="1962" y="107320"/>
                  </a:cubicBezTo>
                  <a:cubicBezTo>
                    <a:pt x="8501" y="111246"/>
                    <a:pt x="13733" y="114518"/>
                    <a:pt x="13733" y="119753"/>
                  </a:cubicBezTo>
                  <a:cubicBezTo>
                    <a:pt x="13733" y="122370"/>
                    <a:pt x="13079" y="124334"/>
                    <a:pt x="11771" y="126297"/>
                  </a:cubicBezTo>
                  <a:cubicBezTo>
                    <a:pt x="11771" y="126951"/>
                    <a:pt x="11117" y="128260"/>
                    <a:pt x="11117" y="12891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0" name="Graphic 2">
              <a:extLst>
                <a:ext uri="{FF2B5EF4-FFF2-40B4-BE49-F238E27FC236}">
                  <a16:creationId xmlns:a16="http://schemas.microsoft.com/office/drawing/2014/main" id="{9CF1109C-420D-9195-388F-DBD09FD331AD}"/>
                </a:ext>
              </a:extLst>
            </p:cNvPr>
            <p:cNvGrpSpPr/>
            <p:nvPr/>
          </p:nvGrpSpPr>
          <p:grpSpPr>
            <a:xfrm>
              <a:off x="3269019" y="5092208"/>
              <a:ext cx="248505" cy="295129"/>
              <a:chOff x="3269019" y="5092208"/>
              <a:chExt cx="248505" cy="295129"/>
            </a:xfrm>
            <a:solidFill>
              <a:srgbClr val="EDEDEE"/>
            </a:solidFill>
          </p:grpSpPr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C9D88BF9-9208-96B7-F4A8-28929537880A}"/>
                  </a:ext>
                </a:extLst>
              </p:cNvPr>
              <p:cNvSpPr/>
              <p:nvPr/>
            </p:nvSpPr>
            <p:spPr>
              <a:xfrm>
                <a:off x="3269019" y="5092208"/>
                <a:ext cx="248505" cy="295129"/>
              </a:xfrm>
              <a:custGeom>
                <a:avLst/>
                <a:gdLst>
                  <a:gd name="connsiteX0" fmla="*/ 135370 w 248505"/>
                  <a:gd name="connsiteY0" fmla="*/ 285314 h 295129"/>
                  <a:gd name="connsiteX1" fmla="*/ 134062 w 248505"/>
                  <a:gd name="connsiteY1" fmla="*/ 278770 h 295129"/>
                  <a:gd name="connsiteX2" fmla="*/ 135370 w 248505"/>
                  <a:gd name="connsiteY2" fmla="*/ 270917 h 295129"/>
                  <a:gd name="connsiteX3" fmla="*/ 136024 w 248505"/>
                  <a:gd name="connsiteY3" fmla="*/ 268300 h 295129"/>
                  <a:gd name="connsiteX4" fmla="*/ 133408 w 248505"/>
                  <a:gd name="connsiteY4" fmla="*/ 258484 h 295129"/>
                  <a:gd name="connsiteX5" fmla="*/ 135370 w 248505"/>
                  <a:gd name="connsiteY5" fmla="*/ 250631 h 295129"/>
                  <a:gd name="connsiteX6" fmla="*/ 129484 w 248505"/>
                  <a:gd name="connsiteY6" fmla="*/ 246705 h 295129"/>
                  <a:gd name="connsiteX7" fmla="*/ 119675 w 248505"/>
                  <a:gd name="connsiteY7" fmla="*/ 238852 h 295129"/>
                  <a:gd name="connsiteX8" fmla="*/ 124906 w 248505"/>
                  <a:gd name="connsiteY8" fmla="*/ 222492 h 295129"/>
                  <a:gd name="connsiteX9" fmla="*/ 130138 w 248505"/>
                  <a:gd name="connsiteY9" fmla="*/ 212677 h 295129"/>
                  <a:gd name="connsiteX10" fmla="*/ 133408 w 248505"/>
                  <a:gd name="connsiteY10" fmla="*/ 206787 h 295129"/>
                  <a:gd name="connsiteX11" fmla="*/ 133408 w 248505"/>
                  <a:gd name="connsiteY11" fmla="*/ 202206 h 295129"/>
                  <a:gd name="connsiteX12" fmla="*/ 134716 w 248505"/>
                  <a:gd name="connsiteY12" fmla="*/ 195008 h 295129"/>
                  <a:gd name="connsiteX13" fmla="*/ 139294 w 248505"/>
                  <a:gd name="connsiteY13" fmla="*/ 187810 h 295129"/>
                  <a:gd name="connsiteX14" fmla="*/ 143217 w 248505"/>
                  <a:gd name="connsiteY14" fmla="*/ 182575 h 295129"/>
                  <a:gd name="connsiteX15" fmla="*/ 145179 w 248505"/>
                  <a:gd name="connsiteY15" fmla="*/ 178649 h 295129"/>
                  <a:gd name="connsiteX16" fmla="*/ 147795 w 248505"/>
                  <a:gd name="connsiteY16" fmla="*/ 172759 h 295129"/>
                  <a:gd name="connsiteX17" fmla="*/ 153027 w 248505"/>
                  <a:gd name="connsiteY17" fmla="*/ 163597 h 295129"/>
                  <a:gd name="connsiteX18" fmla="*/ 153027 w 248505"/>
                  <a:gd name="connsiteY18" fmla="*/ 162289 h 295129"/>
                  <a:gd name="connsiteX19" fmla="*/ 154988 w 248505"/>
                  <a:gd name="connsiteY19" fmla="*/ 149201 h 295129"/>
                  <a:gd name="connsiteX20" fmla="*/ 168068 w 248505"/>
                  <a:gd name="connsiteY20" fmla="*/ 136768 h 295129"/>
                  <a:gd name="connsiteX21" fmla="*/ 175261 w 248505"/>
                  <a:gd name="connsiteY21" fmla="*/ 136768 h 295129"/>
                  <a:gd name="connsiteX22" fmla="*/ 186379 w 248505"/>
                  <a:gd name="connsiteY22" fmla="*/ 153127 h 295129"/>
                  <a:gd name="connsiteX23" fmla="*/ 186379 w 248505"/>
                  <a:gd name="connsiteY23" fmla="*/ 158362 h 295129"/>
                  <a:gd name="connsiteX24" fmla="*/ 186379 w 248505"/>
                  <a:gd name="connsiteY24" fmla="*/ 162289 h 295129"/>
                  <a:gd name="connsiteX25" fmla="*/ 190302 w 248505"/>
                  <a:gd name="connsiteY25" fmla="*/ 167524 h 295129"/>
                  <a:gd name="connsiteX26" fmla="*/ 191610 w 248505"/>
                  <a:gd name="connsiteY26" fmla="*/ 167524 h 295129"/>
                  <a:gd name="connsiteX27" fmla="*/ 198150 w 248505"/>
                  <a:gd name="connsiteY27" fmla="*/ 159671 h 295129"/>
                  <a:gd name="connsiteX28" fmla="*/ 200112 w 248505"/>
                  <a:gd name="connsiteY28" fmla="*/ 157053 h 295129"/>
                  <a:gd name="connsiteX29" fmla="*/ 203382 w 248505"/>
                  <a:gd name="connsiteY29" fmla="*/ 157053 h 295129"/>
                  <a:gd name="connsiteX30" fmla="*/ 209267 w 248505"/>
                  <a:gd name="connsiteY30" fmla="*/ 157053 h 295129"/>
                  <a:gd name="connsiteX31" fmla="*/ 211883 w 248505"/>
                  <a:gd name="connsiteY31" fmla="*/ 153127 h 295129"/>
                  <a:gd name="connsiteX32" fmla="*/ 218423 w 248505"/>
                  <a:gd name="connsiteY32" fmla="*/ 147238 h 295129"/>
                  <a:gd name="connsiteX33" fmla="*/ 218423 w 248505"/>
                  <a:gd name="connsiteY33" fmla="*/ 143311 h 295129"/>
                  <a:gd name="connsiteX34" fmla="*/ 220384 w 248505"/>
                  <a:gd name="connsiteY34" fmla="*/ 136113 h 295129"/>
                  <a:gd name="connsiteX35" fmla="*/ 220384 w 248505"/>
                  <a:gd name="connsiteY35" fmla="*/ 136113 h 295129"/>
                  <a:gd name="connsiteX36" fmla="*/ 215807 w 248505"/>
                  <a:gd name="connsiteY36" fmla="*/ 133496 h 295129"/>
                  <a:gd name="connsiteX37" fmla="*/ 205998 w 248505"/>
                  <a:gd name="connsiteY37" fmla="*/ 126297 h 295129"/>
                  <a:gd name="connsiteX38" fmla="*/ 215807 w 248505"/>
                  <a:gd name="connsiteY38" fmla="*/ 108629 h 295129"/>
                  <a:gd name="connsiteX39" fmla="*/ 217115 w 248505"/>
                  <a:gd name="connsiteY39" fmla="*/ 108629 h 295129"/>
                  <a:gd name="connsiteX40" fmla="*/ 231502 w 248505"/>
                  <a:gd name="connsiteY40" fmla="*/ 108629 h 295129"/>
                  <a:gd name="connsiteX41" fmla="*/ 231502 w 248505"/>
                  <a:gd name="connsiteY41" fmla="*/ 108629 h 295129"/>
                  <a:gd name="connsiteX42" fmla="*/ 231502 w 248505"/>
                  <a:gd name="connsiteY42" fmla="*/ 104702 h 295129"/>
                  <a:gd name="connsiteX43" fmla="*/ 248505 w 248505"/>
                  <a:gd name="connsiteY43" fmla="*/ 92269 h 295129"/>
                  <a:gd name="connsiteX44" fmla="*/ 248505 w 248505"/>
                  <a:gd name="connsiteY44" fmla="*/ 88997 h 295129"/>
                  <a:gd name="connsiteX45" fmla="*/ 248505 w 248505"/>
                  <a:gd name="connsiteY45" fmla="*/ 88997 h 295129"/>
                  <a:gd name="connsiteX46" fmla="*/ 247197 w 248505"/>
                  <a:gd name="connsiteY46" fmla="*/ 88997 h 295129"/>
                  <a:gd name="connsiteX47" fmla="*/ 239350 w 248505"/>
                  <a:gd name="connsiteY47" fmla="*/ 85725 h 295129"/>
                  <a:gd name="connsiteX48" fmla="*/ 238042 w 248505"/>
                  <a:gd name="connsiteY48" fmla="*/ 85071 h 295129"/>
                  <a:gd name="connsiteX49" fmla="*/ 234118 w 248505"/>
                  <a:gd name="connsiteY49" fmla="*/ 83762 h 295129"/>
                  <a:gd name="connsiteX50" fmla="*/ 229540 w 248505"/>
                  <a:gd name="connsiteY50" fmla="*/ 82453 h 295129"/>
                  <a:gd name="connsiteX51" fmla="*/ 224308 w 248505"/>
                  <a:gd name="connsiteY51" fmla="*/ 85725 h 295129"/>
                  <a:gd name="connsiteX52" fmla="*/ 206651 w 248505"/>
                  <a:gd name="connsiteY52" fmla="*/ 74601 h 295129"/>
                  <a:gd name="connsiteX53" fmla="*/ 202728 w 248505"/>
                  <a:gd name="connsiteY53" fmla="*/ 70674 h 295129"/>
                  <a:gd name="connsiteX54" fmla="*/ 200112 w 248505"/>
                  <a:gd name="connsiteY54" fmla="*/ 70020 h 295129"/>
                  <a:gd name="connsiteX55" fmla="*/ 192918 w 248505"/>
                  <a:gd name="connsiteY55" fmla="*/ 68057 h 295129"/>
                  <a:gd name="connsiteX56" fmla="*/ 188994 w 248505"/>
                  <a:gd name="connsiteY56" fmla="*/ 65439 h 295129"/>
                  <a:gd name="connsiteX57" fmla="*/ 178531 w 248505"/>
                  <a:gd name="connsiteY57" fmla="*/ 68057 h 295129"/>
                  <a:gd name="connsiteX58" fmla="*/ 175261 w 248505"/>
                  <a:gd name="connsiteY58" fmla="*/ 70674 h 295129"/>
                  <a:gd name="connsiteX59" fmla="*/ 162182 w 248505"/>
                  <a:gd name="connsiteY59" fmla="*/ 64130 h 295129"/>
                  <a:gd name="connsiteX60" fmla="*/ 160874 w 248505"/>
                  <a:gd name="connsiteY60" fmla="*/ 61513 h 295129"/>
                  <a:gd name="connsiteX61" fmla="*/ 157604 w 248505"/>
                  <a:gd name="connsiteY61" fmla="*/ 56932 h 295129"/>
                  <a:gd name="connsiteX62" fmla="*/ 154988 w 248505"/>
                  <a:gd name="connsiteY62" fmla="*/ 58241 h 295129"/>
                  <a:gd name="connsiteX63" fmla="*/ 143871 w 248505"/>
                  <a:gd name="connsiteY63" fmla="*/ 57587 h 295129"/>
                  <a:gd name="connsiteX64" fmla="*/ 141909 w 248505"/>
                  <a:gd name="connsiteY64" fmla="*/ 57587 h 295129"/>
                  <a:gd name="connsiteX65" fmla="*/ 132754 w 248505"/>
                  <a:gd name="connsiteY65" fmla="*/ 47116 h 295129"/>
                  <a:gd name="connsiteX66" fmla="*/ 125560 w 248505"/>
                  <a:gd name="connsiteY66" fmla="*/ 43844 h 295129"/>
                  <a:gd name="connsiteX67" fmla="*/ 120983 w 248505"/>
                  <a:gd name="connsiteY67" fmla="*/ 33374 h 295129"/>
                  <a:gd name="connsiteX68" fmla="*/ 119021 w 248505"/>
                  <a:gd name="connsiteY68" fmla="*/ 33374 h 295129"/>
                  <a:gd name="connsiteX69" fmla="*/ 111827 w 248505"/>
                  <a:gd name="connsiteY69" fmla="*/ 30102 h 295129"/>
                  <a:gd name="connsiteX70" fmla="*/ 105288 w 248505"/>
                  <a:gd name="connsiteY70" fmla="*/ 22249 h 295129"/>
                  <a:gd name="connsiteX71" fmla="*/ 103326 w 248505"/>
                  <a:gd name="connsiteY71" fmla="*/ 22249 h 295129"/>
                  <a:gd name="connsiteX72" fmla="*/ 90900 w 248505"/>
                  <a:gd name="connsiteY72" fmla="*/ 16360 h 295129"/>
                  <a:gd name="connsiteX73" fmla="*/ 86323 w 248505"/>
                  <a:gd name="connsiteY73" fmla="*/ 16360 h 295129"/>
                  <a:gd name="connsiteX74" fmla="*/ 75205 w 248505"/>
                  <a:gd name="connsiteY74" fmla="*/ 7199 h 295129"/>
                  <a:gd name="connsiteX75" fmla="*/ 73243 w 248505"/>
                  <a:gd name="connsiteY75" fmla="*/ 2618 h 295129"/>
                  <a:gd name="connsiteX76" fmla="*/ 66704 w 248505"/>
                  <a:gd name="connsiteY76" fmla="*/ 7199 h 295129"/>
                  <a:gd name="connsiteX77" fmla="*/ 60164 w 248505"/>
                  <a:gd name="connsiteY77" fmla="*/ 5235 h 295129"/>
                  <a:gd name="connsiteX78" fmla="*/ 56240 w 248505"/>
                  <a:gd name="connsiteY78" fmla="*/ 1309 h 295129"/>
                  <a:gd name="connsiteX79" fmla="*/ 54932 w 248505"/>
                  <a:gd name="connsiteY79" fmla="*/ 0 h 295129"/>
                  <a:gd name="connsiteX80" fmla="*/ 52971 w 248505"/>
                  <a:gd name="connsiteY80" fmla="*/ 2618 h 295129"/>
                  <a:gd name="connsiteX81" fmla="*/ 53624 w 248505"/>
                  <a:gd name="connsiteY81" fmla="*/ 5235 h 295129"/>
                  <a:gd name="connsiteX82" fmla="*/ 66704 w 248505"/>
                  <a:gd name="connsiteY82" fmla="*/ 15706 h 295129"/>
                  <a:gd name="connsiteX83" fmla="*/ 66704 w 248505"/>
                  <a:gd name="connsiteY83" fmla="*/ 20286 h 295129"/>
                  <a:gd name="connsiteX84" fmla="*/ 66704 w 248505"/>
                  <a:gd name="connsiteY84" fmla="*/ 22904 h 295129"/>
                  <a:gd name="connsiteX85" fmla="*/ 68666 w 248505"/>
                  <a:gd name="connsiteY85" fmla="*/ 24212 h 295129"/>
                  <a:gd name="connsiteX86" fmla="*/ 76513 w 248505"/>
                  <a:gd name="connsiteY86" fmla="*/ 34683 h 295129"/>
                  <a:gd name="connsiteX87" fmla="*/ 73897 w 248505"/>
                  <a:gd name="connsiteY87" fmla="*/ 40572 h 295129"/>
                  <a:gd name="connsiteX88" fmla="*/ 69320 w 248505"/>
                  <a:gd name="connsiteY88" fmla="*/ 43190 h 295129"/>
                  <a:gd name="connsiteX89" fmla="*/ 64742 w 248505"/>
                  <a:gd name="connsiteY89" fmla="*/ 52351 h 295129"/>
                  <a:gd name="connsiteX90" fmla="*/ 56894 w 248505"/>
                  <a:gd name="connsiteY90" fmla="*/ 52351 h 295129"/>
                  <a:gd name="connsiteX91" fmla="*/ 47739 w 248505"/>
                  <a:gd name="connsiteY91" fmla="*/ 42535 h 295129"/>
                  <a:gd name="connsiteX92" fmla="*/ 46431 w 248505"/>
                  <a:gd name="connsiteY92" fmla="*/ 40572 h 295129"/>
                  <a:gd name="connsiteX93" fmla="*/ 46431 w 248505"/>
                  <a:gd name="connsiteY93" fmla="*/ 40572 h 295129"/>
                  <a:gd name="connsiteX94" fmla="*/ 44469 w 248505"/>
                  <a:gd name="connsiteY94" fmla="*/ 37955 h 295129"/>
                  <a:gd name="connsiteX95" fmla="*/ 37930 w 248505"/>
                  <a:gd name="connsiteY95" fmla="*/ 43844 h 295129"/>
                  <a:gd name="connsiteX96" fmla="*/ 32044 w 248505"/>
                  <a:gd name="connsiteY96" fmla="*/ 49079 h 295129"/>
                  <a:gd name="connsiteX97" fmla="*/ 25504 w 248505"/>
                  <a:gd name="connsiteY97" fmla="*/ 54969 h 295129"/>
                  <a:gd name="connsiteX98" fmla="*/ 22889 w 248505"/>
                  <a:gd name="connsiteY98" fmla="*/ 64130 h 295129"/>
                  <a:gd name="connsiteX99" fmla="*/ 21581 w 248505"/>
                  <a:gd name="connsiteY99" fmla="*/ 68711 h 295129"/>
                  <a:gd name="connsiteX100" fmla="*/ 21581 w 248505"/>
                  <a:gd name="connsiteY100" fmla="*/ 83762 h 295129"/>
                  <a:gd name="connsiteX101" fmla="*/ 26158 w 248505"/>
                  <a:gd name="connsiteY101" fmla="*/ 95541 h 295129"/>
                  <a:gd name="connsiteX102" fmla="*/ 27466 w 248505"/>
                  <a:gd name="connsiteY102" fmla="*/ 103394 h 295129"/>
                  <a:gd name="connsiteX103" fmla="*/ 19619 w 248505"/>
                  <a:gd name="connsiteY103" fmla="*/ 103394 h 295129"/>
                  <a:gd name="connsiteX104" fmla="*/ 3270 w 248505"/>
                  <a:gd name="connsiteY104" fmla="*/ 104702 h 295129"/>
                  <a:gd name="connsiteX105" fmla="*/ 0 w 248505"/>
                  <a:gd name="connsiteY105" fmla="*/ 111901 h 295129"/>
                  <a:gd name="connsiteX106" fmla="*/ 1962 w 248505"/>
                  <a:gd name="connsiteY106" fmla="*/ 113864 h 295129"/>
                  <a:gd name="connsiteX107" fmla="*/ 7193 w 248505"/>
                  <a:gd name="connsiteY107" fmla="*/ 128915 h 295129"/>
                  <a:gd name="connsiteX108" fmla="*/ 4577 w 248505"/>
                  <a:gd name="connsiteY108" fmla="*/ 135459 h 295129"/>
                  <a:gd name="connsiteX109" fmla="*/ 11117 w 248505"/>
                  <a:gd name="connsiteY109" fmla="*/ 147238 h 295129"/>
                  <a:gd name="connsiteX110" fmla="*/ 11771 w 248505"/>
                  <a:gd name="connsiteY110" fmla="*/ 147238 h 295129"/>
                  <a:gd name="connsiteX111" fmla="*/ 19619 w 248505"/>
                  <a:gd name="connsiteY111" fmla="*/ 151164 h 295129"/>
                  <a:gd name="connsiteX112" fmla="*/ 20926 w 248505"/>
                  <a:gd name="connsiteY112" fmla="*/ 155745 h 295129"/>
                  <a:gd name="connsiteX113" fmla="*/ 22234 w 248505"/>
                  <a:gd name="connsiteY113" fmla="*/ 157708 h 295129"/>
                  <a:gd name="connsiteX114" fmla="*/ 22889 w 248505"/>
                  <a:gd name="connsiteY114" fmla="*/ 170796 h 295129"/>
                  <a:gd name="connsiteX115" fmla="*/ 20926 w 248505"/>
                  <a:gd name="connsiteY115" fmla="*/ 173413 h 295129"/>
                  <a:gd name="connsiteX116" fmla="*/ 10463 w 248505"/>
                  <a:gd name="connsiteY116" fmla="*/ 185847 h 295129"/>
                  <a:gd name="connsiteX117" fmla="*/ 10463 w 248505"/>
                  <a:gd name="connsiteY117" fmla="*/ 187156 h 295129"/>
                  <a:gd name="connsiteX118" fmla="*/ 11771 w 248505"/>
                  <a:gd name="connsiteY118" fmla="*/ 193045 h 295129"/>
                  <a:gd name="connsiteX119" fmla="*/ 16349 w 248505"/>
                  <a:gd name="connsiteY119" fmla="*/ 197626 h 295129"/>
                  <a:gd name="connsiteX120" fmla="*/ 21581 w 248505"/>
                  <a:gd name="connsiteY120" fmla="*/ 206787 h 295129"/>
                  <a:gd name="connsiteX121" fmla="*/ 24196 w 248505"/>
                  <a:gd name="connsiteY121" fmla="*/ 202861 h 295129"/>
                  <a:gd name="connsiteX122" fmla="*/ 28120 w 248505"/>
                  <a:gd name="connsiteY122" fmla="*/ 206787 h 295129"/>
                  <a:gd name="connsiteX123" fmla="*/ 33352 w 248505"/>
                  <a:gd name="connsiteY123" fmla="*/ 200243 h 295129"/>
                  <a:gd name="connsiteX124" fmla="*/ 33352 w 248505"/>
                  <a:gd name="connsiteY124" fmla="*/ 191736 h 295129"/>
                  <a:gd name="connsiteX125" fmla="*/ 37275 w 248505"/>
                  <a:gd name="connsiteY125" fmla="*/ 187156 h 295129"/>
                  <a:gd name="connsiteX126" fmla="*/ 40545 w 248505"/>
                  <a:gd name="connsiteY126" fmla="*/ 193699 h 295129"/>
                  <a:gd name="connsiteX127" fmla="*/ 47085 w 248505"/>
                  <a:gd name="connsiteY127" fmla="*/ 192391 h 295129"/>
                  <a:gd name="connsiteX128" fmla="*/ 49047 w 248505"/>
                  <a:gd name="connsiteY128" fmla="*/ 201552 h 295129"/>
                  <a:gd name="connsiteX129" fmla="*/ 43815 w 248505"/>
                  <a:gd name="connsiteY129" fmla="*/ 199589 h 295129"/>
                  <a:gd name="connsiteX130" fmla="*/ 38583 w 248505"/>
                  <a:gd name="connsiteY130" fmla="*/ 202206 h 295129"/>
                  <a:gd name="connsiteX131" fmla="*/ 41199 w 248505"/>
                  <a:gd name="connsiteY131" fmla="*/ 208750 h 295129"/>
                  <a:gd name="connsiteX132" fmla="*/ 34660 w 248505"/>
                  <a:gd name="connsiteY132" fmla="*/ 210713 h 295129"/>
                  <a:gd name="connsiteX133" fmla="*/ 43161 w 248505"/>
                  <a:gd name="connsiteY133" fmla="*/ 223147 h 295129"/>
                  <a:gd name="connsiteX134" fmla="*/ 53624 w 248505"/>
                  <a:gd name="connsiteY134" fmla="*/ 231654 h 295129"/>
                  <a:gd name="connsiteX135" fmla="*/ 63434 w 248505"/>
                  <a:gd name="connsiteY135" fmla="*/ 229036 h 295129"/>
                  <a:gd name="connsiteX136" fmla="*/ 75205 w 248505"/>
                  <a:gd name="connsiteY136" fmla="*/ 241470 h 295129"/>
                  <a:gd name="connsiteX137" fmla="*/ 86977 w 248505"/>
                  <a:gd name="connsiteY137" fmla="*/ 251940 h 295129"/>
                  <a:gd name="connsiteX138" fmla="*/ 98094 w 248505"/>
                  <a:gd name="connsiteY138" fmla="*/ 259793 h 295129"/>
                  <a:gd name="connsiteX139" fmla="*/ 105288 w 248505"/>
                  <a:gd name="connsiteY139" fmla="*/ 265682 h 295129"/>
                  <a:gd name="connsiteX140" fmla="*/ 109865 w 248505"/>
                  <a:gd name="connsiteY140" fmla="*/ 272226 h 295129"/>
                  <a:gd name="connsiteX141" fmla="*/ 112481 w 248505"/>
                  <a:gd name="connsiteY141" fmla="*/ 282696 h 295129"/>
                  <a:gd name="connsiteX142" fmla="*/ 124906 w 248505"/>
                  <a:gd name="connsiteY142" fmla="*/ 289895 h 295129"/>
                  <a:gd name="connsiteX143" fmla="*/ 134716 w 248505"/>
                  <a:gd name="connsiteY143" fmla="*/ 293167 h 295129"/>
                  <a:gd name="connsiteX144" fmla="*/ 136678 w 248505"/>
                  <a:gd name="connsiteY144" fmla="*/ 295130 h 295129"/>
                  <a:gd name="connsiteX145" fmla="*/ 135370 w 248505"/>
                  <a:gd name="connsiteY145" fmla="*/ 288586 h 29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248505" h="295129">
                    <a:moveTo>
                      <a:pt x="135370" y="285314"/>
                    </a:moveTo>
                    <a:cubicBezTo>
                      <a:pt x="134716" y="282696"/>
                      <a:pt x="134062" y="280079"/>
                      <a:pt x="134062" y="278770"/>
                    </a:cubicBezTo>
                    <a:cubicBezTo>
                      <a:pt x="134062" y="275498"/>
                      <a:pt x="134062" y="272880"/>
                      <a:pt x="135370" y="270917"/>
                    </a:cubicBezTo>
                    <a:cubicBezTo>
                      <a:pt x="135370" y="270263"/>
                      <a:pt x="136024" y="268954"/>
                      <a:pt x="136024" y="268300"/>
                    </a:cubicBezTo>
                    <a:cubicBezTo>
                      <a:pt x="134716" y="265028"/>
                      <a:pt x="133408" y="262410"/>
                      <a:pt x="133408" y="258484"/>
                    </a:cubicBezTo>
                    <a:cubicBezTo>
                      <a:pt x="133408" y="255212"/>
                      <a:pt x="134062" y="252595"/>
                      <a:pt x="135370" y="250631"/>
                    </a:cubicBezTo>
                    <a:cubicBezTo>
                      <a:pt x="133408" y="249323"/>
                      <a:pt x="130792" y="248014"/>
                      <a:pt x="129484" y="246705"/>
                    </a:cubicBezTo>
                    <a:cubicBezTo>
                      <a:pt x="122945" y="242779"/>
                      <a:pt x="120983" y="241470"/>
                      <a:pt x="119675" y="238852"/>
                    </a:cubicBezTo>
                    <a:cubicBezTo>
                      <a:pt x="117059" y="232963"/>
                      <a:pt x="121637" y="227073"/>
                      <a:pt x="124906" y="222492"/>
                    </a:cubicBezTo>
                    <a:cubicBezTo>
                      <a:pt x="126214" y="221184"/>
                      <a:pt x="128830" y="215294"/>
                      <a:pt x="130138" y="212677"/>
                    </a:cubicBezTo>
                    <a:cubicBezTo>
                      <a:pt x="131446" y="210059"/>
                      <a:pt x="132754" y="208096"/>
                      <a:pt x="133408" y="206787"/>
                    </a:cubicBezTo>
                    <a:cubicBezTo>
                      <a:pt x="133408" y="206787"/>
                      <a:pt x="133408" y="203515"/>
                      <a:pt x="133408" y="202206"/>
                    </a:cubicBezTo>
                    <a:cubicBezTo>
                      <a:pt x="133408" y="199589"/>
                      <a:pt x="133408" y="196971"/>
                      <a:pt x="134716" y="195008"/>
                    </a:cubicBezTo>
                    <a:cubicBezTo>
                      <a:pt x="135370" y="192391"/>
                      <a:pt x="137332" y="190428"/>
                      <a:pt x="139294" y="187810"/>
                    </a:cubicBezTo>
                    <a:cubicBezTo>
                      <a:pt x="140602" y="186501"/>
                      <a:pt x="142563" y="183884"/>
                      <a:pt x="143217" y="182575"/>
                    </a:cubicBezTo>
                    <a:cubicBezTo>
                      <a:pt x="143217" y="181266"/>
                      <a:pt x="144525" y="179957"/>
                      <a:pt x="145179" y="178649"/>
                    </a:cubicBezTo>
                    <a:cubicBezTo>
                      <a:pt x="145833" y="176685"/>
                      <a:pt x="147795" y="173413"/>
                      <a:pt x="147795" y="172759"/>
                    </a:cubicBezTo>
                    <a:cubicBezTo>
                      <a:pt x="147795" y="166869"/>
                      <a:pt x="151719" y="164252"/>
                      <a:pt x="153027" y="163597"/>
                    </a:cubicBezTo>
                    <a:cubicBezTo>
                      <a:pt x="153027" y="163597"/>
                      <a:pt x="153027" y="163597"/>
                      <a:pt x="153027" y="162289"/>
                    </a:cubicBezTo>
                    <a:cubicBezTo>
                      <a:pt x="151719" y="157053"/>
                      <a:pt x="153027" y="152473"/>
                      <a:pt x="154988" y="149201"/>
                    </a:cubicBezTo>
                    <a:cubicBezTo>
                      <a:pt x="157604" y="143311"/>
                      <a:pt x="168068" y="136768"/>
                      <a:pt x="168068" y="136768"/>
                    </a:cubicBezTo>
                    <a:cubicBezTo>
                      <a:pt x="170030" y="135459"/>
                      <a:pt x="172645" y="135459"/>
                      <a:pt x="175261" y="136768"/>
                    </a:cubicBezTo>
                    <a:cubicBezTo>
                      <a:pt x="179839" y="138731"/>
                      <a:pt x="186379" y="148546"/>
                      <a:pt x="186379" y="153127"/>
                    </a:cubicBezTo>
                    <a:cubicBezTo>
                      <a:pt x="186379" y="155090"/>
                      <a:pt x="186379" y="157053"/>
                      <a:pt x="186379" y="158362"/>
                    </a:cubicBezTo>
                    <a:cubicBezTo>
                      <a:pt x="186379" y="159671"/>
                      <a:pt x="186379" y="160980"/>
                      <a:pt x="186379" y="162289"/>
                    </a:cubicBezTo>
                    <a:cubicBezTo>
                      <a:pt x="186379" y="164252"/>
                      <a:pt x="188341" y="166869"/>
                      <a:pt x="190302" y="167524"/>
                    </a:cubicBezTo>
                    <a:cubicBezTo>
                      <a:pt x="191610" y="167524"/>
                      <a:pt x="191610" y="167524"/>
                      <a:pt x="191610" y="167524"/>
                    </a:cubicBezTo>
                    <a:cubicBezTo>
                      <a:pt x="192264" y="166869"/>
                      <a:pt x="195534" y="162943"/>
                      <a:pt x="198150" y="159671"/>
                    </a:cubicBezTo>
                    <a:lnTo>
                      <a:pt x="200112" y="157053"/>
                    </a:lnTo>
                    <a:lnTo>
                      <a:pt x="203382" y="157053"/>
                    </a:lnTo>
                    <a:cubicBezTo>
                      <a:pt x="203382" y="157053"/>
                      <a:pt x="205998" y="157053"/>
                      <a:pt x="209267" y="157053"/>
                    </a:cubicBezTo>
                    <a:cubicBezTo>
                      <a:pt x="209921" y="156399"/>
                      <a:pt x="211229" y="153781"/>
                      <a:pt x="211883" y="153127"/>
                    </a:cubicBezTo>
                    <a:cubicBezTo>
                      <a:pt x="213845" y="149855"/>
                      <a:pt x="216461" y="148546"/>
                      <a:pt x="218423" y="147238"/>
                    </a:cubicBezTo>
                    <a:cubicBezTo>
                      <a:pt x="218423" y="145929"/>
                      <a:pt x="218423" y="144620"/>
                      <a:pt x="218423" y="143311"/>
                    </a:cubicBezTo>
                    <a:cubicBezTo>
                      <a:pt x="218423" y="140694"/>
                      <a:pt x="219077" y="138076"/>
                      <a:pt x="220384" y="136113"/>
                    </a:cubicBezTo>
                    <a:cubicBezTo>
                      <a:pt x="220384" y="136113"/>
                      <a:pt x="220384" y="136113"/>
                      <a:pt x="220384" y="136113"/>
                    </a:cubicBezTo>
                    <a:cubicBezTo>
                      <a:pt x="219077" y="135459"/>
                      <a:pt x="217115" y="134150"/>
                      <a:pt x="215807" y="133496"/>
                    </a:cubicBezTo>
                    <a:cubicBezTo>
                      <a:pt x="210575" y="130224"/>
                      <a:pt x="207959" y="128915"/>
                      <a:pt x="205998" y="126297"/>
                    </a:cubicBezTo>
                    <a:cubicBezTo>
                      <a:pt x="201420" y="118445"/>
                      <a:pt x="210575" y="111901"/>
                      <a:pt x="215807" y="108629"/>
                    </a:cubicBezTo>
                    <a:lnTo>
                      <a:pt x="217115" y="108629"/>
                    </a:lnTo>
                    <a:cubicBezTo>
                      <a:pt x="221039" y="104702"/>
                      <a:pt x="226270" y="106666"/>
                      <a:pt x="231502" y="108629"/>
                    </a:cubicBezTo>
                    <a:cubicBezTo>
                      <a:pt x="231502" y="108629"/>
                      <a:pt x="231502" y="108629"/>
                      <a:pt x="231502" y="108629"/>
                    </a:cubicBezTo>
                    <a:cubicBezTo>
                      <a:pt x="231502" y="107320"/>
                      <a:pt x="231502" y="106011"/>
                      <a:pt x="231502" y="104702"/>
                    </a:cubicBezTo>
                    <a:cubicBezTo>
                      <a:pt x="231502" y="98813"/>
                      <a:pt x="238042" y="96195"/>
                      <a:pt x="248505" y="92269"/>
                    </a:cubicBezTo>
                    <a:cubicBezTo>
                      <a:pt x="248505" y="90960"/>
                      <a:pt x="248505" y="90306"/>
                      <a:pt x="248505" y="88997"/>
                    </a:cubicBezTo>
                    <a:cubicBezTo>
                      <a:pt x="248505" y="88997"/>
                      <a:pt x="248505" y="88997"/>
                      <a:pt x="248505" y="88997"/>
                    </a:cubicBezTo>
                    <a:cubicBezTo>
                      <a:pt x="248505" y="88997"/>
                      <a:pt x="247851" y="88997"/>
                      <a:pt x="247197" y="88997"/>
                    </a:cubicBezTo>
                    <a:cubicBezTo>
                      <a:pt x="243273" y="88997"/>
                      <a:pt x="240658" y="87034"/>
                      <a:pt x="239350" y="85725"/>
                    </a:cubicBezTo>
                    <a:cubicBezTo>
                      <a:pt x="239350" y="85725"/>
                      <a:pt x="238696" y="85071"/>
                      <a:pt x="238042" y="85071"/>
                    </a:cubicBezTo>
                    <a:cubicBezTo>
                      <a:pt x="236734" y="85071"/>
                      <a:pt x="235426" y="84416"/>
                      <a:pt x="234118" y="83762"/>
                    </a:cubicBezTo>
                    <a:cubicBezTo>
                      <a:pt x="232810" y="83762"/>
                      <a:pt x="230848" y="83108"/>
                      <a:pt x="229540" y="82453"/>
                    </a:cubicBezTo>
                    <a:cubicBezTo>
                      <a:pt x="228232" y="83762"/>
                      <a:pt x="226270" y="85071"/>
                      <a:pt x="224308" y="85725"/>
                    </a:cubicBezTo>
                    <a:cubicBezTo>
                      <a:pt x="218423" y="87688"/>
                      <a:pt x="213191" y="81799"/>
                      <a:pt x="206651" y="74601"/>
                    </a:cubicBezTo>
                    <a:cubicBezTo>
                      <a:pt x="205343" y="73292"/>
                      <a:pt x="203382" y="71329"/>
                      <a:pt x="202728" y="70674"/>
                    </a:cubicBezTo>
                    <a:cubicBezTo>
                      <a:pt x="202728" y="70674"/>
                      <a:pt x="202074" y="70674"/>
                      <a:pt x="200112" y="70020"/>
                    </a:cubicBezTo>
                    <a:cubicBezTo>
                      <a:pt x="198150" y="70020"/>
                      <a:pt x="196188" y="69366"/>
                      <a:pt x="192918" y="68057"/>
                    </a:cubicBezTo>
                    <a:cubicBezTo>
                      <a:pt x="191610" y="67402"/>
                      <a:pt x="190302" y="66094"/>
                      <a:pt x="188994" y="65439"/>
                    </a:cubicBezTo>
                    <a:cubicBezTo>
                      <a:pt x="186379" y="67402"/>
                      <a:pt x="182455" y="68057"/>
                      <a:pt x="178531" y="68057"/>
                    </a:cubicBezTo>
                    <a:cubicBezTo>
                      <a:pt x="177877" y="68711"/>
                      <a:pt x="176569" y="70020"/>
                      <a:pt x="175261" y="70674"/>
                    </a:cubicBezTo>
                    <a:cubicBezTo>
                      <a:pt x="168068" y="74601"/>
                      <a:pt x="163490" y="66748"/>
                      <a:pt x="162182" y="64130"/>
                    </a:cubicBezTo>
                    <a:cubicBezTo>
                      <a:pt x="162182" y="63476"/>
                      <a:pt x="161528" y="62167"/>
                      <a:pt x="160874" y="61513"/>
                    </a:cubicBezTo>
                    <a:cubicBezTo>
                      <a:pt x="159566" y="60204"/>
                      <a:pt x="158912" y="58895"/>
                      <a:pt x="157604" y="56932"/>
                    </a:cubicBezTo>
                    <a:cubicBezTo>
                      <a:pt x="156951" y="56932"/>
                      <a:pt x="155643" y="58241"/>
                      <a:pt x="154988" y="58241"/>
                    </a:cubicBezTo>
                    <a:cubicBezTo>
                      <a:pt x="151065" y="59550"/>
                      <a:pt x="147141" y="58241"/>
                      <a:pt x="143871" y="57587"/>
                    </a:cubicBezTo>
                    <a:lnTo>
                      <a:pt x="141909" y="57587"/>
                    </a:lnTo>
                    <a:cubicBezTo>
                      <a:pt x="136678" y="54969"/>
                      <a:pt x="134062" y="50388"/>
                      <a:pt x="132754" y="47116"/>
                    </a:cubicBezTo>
                    <a:cubicBezTo>
                      <a:pt x="130792" y="47116"/>
                      <a:pt x="128176" y="45807"/>
                      <a:pt x="125560" y="43844"/>
                    </a:cubicBezTo>
                    <a:cubicBezTo>
                      <a:pt x="120983" y="39918"/>
                      <a:pt x="120983" y="35991"/>
                      <a:pt x="120983" y="33374"/>
                    </a:cubicBezTo>
                    <a:cubicBezTo>
                      <a:pt x="120983" y="33374"/>
                      <a:pt x="119675" y="33374"/>
                      <a:pt x="119021" y="33374"/>
                    </a:cubicBezTo>
                    <a:cubicBezTo>
                      <a:pt x="117059" y="32719"/>
                      <a:pt x="114443" y="32065"/>
                      <a:pt x="111827" y="30102"/>
                    </a:cubicBezTo>
                    <a:cubicBezTo>
                      <a:pt x="107904" y="28139"/>
                      <a:pt x="105941" y="24867"/>
                      <a:pt x="105288" y="22249"/>
                    </a:cubicBezTo>
                    <a:cubicBezTo>
                      <a:pt x="105288" y="22249"/>
                      <a:pt x="103980" y="22249"/>
                      <a:pt x="103326" y="22249"/>
                    </a:cubicBezTo>
                    <a:cubicBezTo>
                      <a:pt x="99402" y="22249"/>
                      <a:pt x="94824" y="20286"/>
                      <a:pt x="90900" y="16360"/>
                    </a:cubicBezTo>
                    <a:cubicBezTo>
                      <a:pt x="89592" y="16360"/>
                      <a:pt x="88285" y="16360"/>
                      <a:pt x="86323" y="16360"/>
                    </a:cubicBezTo>
                    <a:cubicBezTo>
                      <a:pt x="79783" y="15051"/>
                      <a:pt x="77821" y="12434"/>
                      <a:pt x="75205" y="7199"/>
                    </a:cubicBezTo>
                    <a:cubicBezTo>
                      <a:pt x="74551" y="5235"/>
                      <a:pt x="73897" y="3927"/>
                      <a:pt x="73243" y="2618"/>
                    </a:cubicBezTo>
                    <a:cubicBezTo>
                      <a:pt x="71936" y="4581"/>
                      <a:pt x="69320" y="6544"/>
                      <a:pt x="66704" y="7199"/>
                    </a:cubicBezTo>
                    <a:cubicBezTo>
                      <a:pt x="64088" y="7199"/>
                      <a:pt x="62126" y="7199"/>
                      <a:pt x="60164" y="5235"/>
                    </a:cubicBezTo>
                    <a:cubicBezTo>
                      <a:pt x="58856" y="3927"/>
                      <a:pt x="57548" y="2618"/>
                      <a:pt x="56240" y="1309"/>
                    </a:cubicBezTo>
                    <a:cubicBezTo>
                      <a:pt x="56240" y="1309"/>
                      <a:pt x="55587" y="655"/>
                      <a:pt x="54932" y="0"/>
                    </a:cubicBezTo>
                    <a:cubicBezTo>
                      <a:pt x="54279" y="655"/>
                      <a:pt x="53624" y="1963"/>
                      <a:pt x="52971" y="2618"/>
                    </a:cubicBezTo>
                    <a:cubicBezTo>
                      <a:pt x="52971" y="3272"/>
                      <a:pt x="52971" y="5235"/>
                      <a:pt x="53624" y="5235"/>
                    </a:cubicBezTo>
                    <a:cubicBezTo>
                      <a:pt x="58856" y="7199"/>
                      <a:pt x="65396" y="9162"/>
                      <a:pt x="66704" y="15706"/>
                    </a:cubicBezTo>
                    <a:cubicBezTo>
                      <a:pt x="66704" y="17014"/>
                      <a:pt x="66704" y="18323"/>
                      <a:pt x="66704" y="20286"/>
                    </a:cubicBezTo>
                    <a:cubicBezTo>
                      <a:pt x="66704" y="20941"/>
                      <a:pt x="66704" y="22904"/>
                      <a:pt x="66704" y="22904"/>
                    </a:cubicBezTo>
                    <a:cubicBezTo>
                      <a:pt x="66704" y="22904"/>
                      <a:pt x="68012" y="22904"/>
                      <a:pt x="68666" y="24212"/>
                    </a:cubicBezTo>
                    <a:cubicBezTo>
                      <a:pt x="72589" y="26830"/>
                      <a:pt x="76513" y="30102"/>
                      <a:pt x="76513" y="34683"/>
                    </a:cubicBezTo>
                    <a:cubicBezTo>
                      <a:pt x="76513" y="37300"/>
                      <a:pt x="75859" y="39263"/>
                      <a:pt x="73897" y="40572"/>
                    </a:cubicBezTo>
                    <a:cubicBezTo>
                      <a:pt x="72589" y="41881"/>
                      <a:pt x="70628" y="42535"/>
                      <a:pt x="69320" y="43190"/>
                    </a:cubicBezTo>
                    <a:cubicBezTo>
                      <a:pt x="69320" y="46462"/>
                      <a:pt x="68012" y="50388"/>
                      <a:pt x="64742" y="52351"/>
                    </a:cubicBezTo>
                    <a:cubicBezTo>
                      <a:pt x="62126" y="53660"/>
                      <a:pt x="59510" y="53660"/>
                      <a:pt x="56894" y="52351"/>
                    </a:cubicBezTo>
                    <a:cubicBezTo>
                      <a:pt x="52971" y="50388"/>
                      <a:pt x="50355" y="47116"/>
                      <a:pt x="47739" y="42535"/>
                    </a:cubicBezTo>
                    <a:cubicBezTo>
                      <a:pt x="47739" y="41881"/>
                      <a:pt x="47085" y="41227"/>
                      <a:pt x="46431" y="40572"/>
                    </a:cubicBezTo>
                    <a:lnTo>
                      <a:pt x="46431" y="40572"/>
                    </a:lnTo>
                    <a:cubicBezTo>
                      <a:pt x="46431" y="39263"/>
                      <a:pt x="45123" y="37955"/>
                      <a:pt x="44469" y="37955"/>
                    </a:cubicBezTo>
                    <a:cubicBezTo>
                      <a:pt x="42507" y="38609"/>
                      <a:pt x="39891" y="41227"/>
                      <a:pt x="37930" y="43844"/>
                    </a:cubicBezTo>
                    <a:cubicBezTo>
                      <a:pt x="35968" y="45807"/>
                      <a:pt x="34660" y="47771"/>
                      <a:pt x="32044" y="49079"/>
                    </a:cubicBezTo>
                    <a:cubicBezTo>
                      <a:pt x="29428" y="51043"/>
                      <a:pt x="26158" y="53660"/>
                      <a:pt x="25504" y="54969"/>
                    </a:cubicBezTo>
                    <a:cubicBezTo>
                      <a:pt x="25504" y="58241"/>
                      <a:pt x="24196" y="61513"/>
                      <a:pt x="22889" y="64130"/>
                    </a:cubicBezTo>
                    <a:cubicBezTo>
                      <a:pt x="22234" y="65439"/>
                      <a:pt x="21581" y="66748"/>
                      <a:pt x="21581" y="68711"/>
                    </a:cubicBezTo>
                    <a:cubicBezTo>
                      <a:pt x="20273" y="73292"/>
                      <a:pt x="20926" y="81799"/>
                      <a:pt x="21581" y="83762"/>
                    </a:cubicBezTo>
                    <a:cubicBezTo>
                      <a:pt x="25504" y="88997"/>
                      <a:pt x="26158" y="94886"/>
                      <a:pt x="26158" y="95541"/>
                    </a:cubicBezTo>
                    <a:lnTo>
                      <a:pt x="27466" y="103394"/>
                    </a:lnTo>
                    <a:lnTo>
                      <a:pt x="19619" y="103394"/>
                    </a:lnTo>
                    <a:cubicBezTo>
                      <a:pt x="13079" y="103394"/>
                      <a:pt x="5232" y="103394"/>
                      <a:pt x="3270" y="104702"/>
                    </a:cubicBezTo>
                    <a:cubicBezTo>
                      <a:pt x="654" y="109283"/>
                      <a:pt x="0" y="111246"/>
                      <a:pt x="0" y="111901"/>
                    </a:cubicBezTo>
                    <a:cubicBezTo>
                      <a:pt x="0" y="111901"/>
                      <a:pt x="1308" y="113210"/>
                      <a:pt x="1962" y="113864"/>
                    </a:cubicBezTo>
                    <a:cubicBezTo>
                      <a:pt x="5232" y="117136"/>
                      <a:pt x="9809" y="122371"/>
                      <a:pt x="7193" y="128915"/>
                    </a:cubicBezTo>
                    <a:cubicBezTo>
                      <a:pt x="6540" y="130878"/>
                      <a:pt x="5232" y="133496"/>
                      <a:pt x="4577" y="135459"/>
                    </a:cubicBezTo>
                    <a:cubicBezTo>
                      <a:pt x="7193" y="140039"/>
                      <a:pt x="9809" y="145275"/>
                      <a:pt x="11117" y="147238"/>
                    </a:cubicBezTo>
                    <a:cubicBezTo>
                      <a:pt x="11117" y="147238"/>
                      <a:pt x="11117" y="147238"/>
                      <a:pt x="11771" y="147238"/>
                    </a:cubicBezTo>
                    <a:cubicBezTo>
                      <a:pt x="14387" y="147238"/>
                      <a:pt x="17657" y="147892"/>
                      <a:pt x="19619" y="151164"/>
                    </a:cubicBezTo>
                    <a:cubicBezTo>
                      <a:pt x="20273" y="152473"/>
                      <a:pt x="20926" y="154436"/>
                      <a:pt x="20926" y="155745"/>
                    </a:cubicBezTo>
                    <a:cubicBezTo>
                      <a:pt x="20926" y="155745"/>
                      <a:pt x="21581" y="157053"/>
                      <a:pt x="22234" y="157708"/>
                    </a:cubicBezTo>
                    <a:cubicBezTo>
                      <a:pt x="24196" y="160980"/>
                      <a:pt x="26812" y="166215"/>
                      <a:pt x="22889" y="170796"/>
                    </a:cubicBezTo>
                    <a:lnTo>
                      <a:pt x="20926" y="173413"/>
                    </a:lnTo>
                    <a:cubicBezTo>
                      <a:pt x="17003" y="177994"/>
                      <a:pt x="13079" y="182575"/>
                      <a:pt x="10463" y="185847"/>
                    </a:cubicBezTo>
                    <a:cubicBezTo>
                      <a:pt x="10463" y="185847"/>
                      <a:pt x="10463" y="186501"/>
                      <a:pt x="10463" y="187156"/>
                    </a:cubicBezTo>
                    <a:cubicBezTo>
                      <a:pt x="10463" y="189119"/>
                      <a:pt x="10463" y="191736"/>
                      <a:pt x="11771" y="193045"/>
                    </a:cubicBezTo>
                    <a:cubicBezTo>
                      <a:pt x="12425" y="194354"/>
                      <a:pt x="14387" y="196317"/>
                      <a:pt x="16349" y="197626"/>
                    </a:cubicBezTo>
                    <a:cubicBezTo>
                      <a:pt x="17657" y="198280"/>
                      <a:pt x="20273" y="203515"/>
                      <a:pt x="21581" y="206787"/>
                    </a:cubicBezTo>
                    <a:cubicBezTo>
                      <a:pt x="22234" y="204824"/>
                      <a:pt x="22889" y="202206"/>
                      <a:pt x="24196" y="202861"/>
                    </a:cubicBezTo>
                    <a:cubicBezTo>
                      <a:pt x="26158" y="203515"/>
                      <a:pt x="25504" y="210059"/>
                      <a:pt x="28120" y="206787"/>
                    </a:cubicBezTo>
                    <a:cubicBezTo>
                      <a:pt x="30736" y="203515"/>
                      <a:pt x="33352" y="200243"/>
                      <a:pt x="33352" y="200243"/>
                    </a:cubicBezTo>
                    <a:cubicBezTo>
                      <a:pt x="33352" y="200243"/>
                      <a:pt x="31390" y="194354"/>
                      <a:pt x="33352" y="191736"/>
                    </a:cubicBezTo>
                    <a:cubicBezTo>
                      <a:pt x="35314" y="189119"/>
                      <a:pt x="35968" y="184538"/>
                      <a:pt x="37275" y="187156"/>
                    </a:cubicBezTo>
                    <a:cubicBezTo>
                      <a:pt x="38583" y="189773"/>
                      <a:pt x="37275" y="193699"/>
                      <a:pt x="40545" y="193699"/>
                    </a:cubicBezTo>
                    <a:cubicBezTo>
                      <a:pt x="43161" y="193699"/>
                      <a:pt x="45777" y="189119"/>
                      <a:pt x="47085" y="192391"/>
                    </a:cubicBezTo>
                    <a:cubicBezTo>
                      <a:pt x="48393" y="195663"/>
                      <a:pt x="51009" y="198280"/>
                      <a:pt x="49047" y="201552"/>
                    </a:cubicBezTo>
                    <a:cubicBezTo>
                      <a:pt x="47085" y="204824"/>
                      <a:pt x="46431" y="199589"/>
                      <a:pt x="43815" y="199589"/>
                    </a:cubicBezTo>
                    <a:cubicBezTo>
                      <a:pt x="41199" y="199589"/>
                      <a:pt x="37275" y="199589"/>
                      <a:pt x="38583" y="202206"/>
                    </a:cubicBezTo>
                    <a:cubicBezTo>
                      <a:pt x="39891" y="204824"/>
                      <a:pt x="42507" y="206133"/>
                      <a:pt x="41199" y="208750"/>
                    </a:cubicBezTo>
                    <a:cubicBezTo>
                      <a:pt x="39891" y="211368"/>
                      <a:pt x="34006" y="208750"/>
                      <a:pt x="34660" y="210713"/>
                    </a:cubicBezTo>
                    <a:cubicBezTo>
                      <a:pt x="35314" y="212677"/>
                      <a:pt x="39238" y="218566"/>
                      <a:pt x="43161" y="223147"/>
                    </a:cubicBezTo>
                    <a:cubicBezTo>
                      <a:pt x="46431" y="228382"/>
                      <a:pt x="49701" y="231654"/>
                      <a:pt x="53624" y="231654"/>
                    </a:cubicBezTo>
                    <a:cubicBezTo>
                      <a:pt x="56894" y="231654"/>
                      <a:pt x="59510" y="227073"/>
                      <a:pt x="63434" y="229036"/>
                    </a:cubicBezTo>
                    <a:cubicBezTo>
                      <a:pt x="67358" y="231000"/>
                      <a:pt x="69320" y="236889"/>
                      <a:pt x="75205" y="241470"/>
                    </a:cubicBezTo>
                    <a:cubicBezTo>
                      <a:pt x="81091" y="246051"/>
                      <a:pt x="81091" y="248668"/>
                      <a:pt x="86977" y="251940"/>
                    </a:cubicBezTo>
                    <a:cubicBezTo>
                      <a:pt x="92862" y="255212"/>
                      <a:pt x="94170" y="257175"/>
                      <a:pt x="98094" y="259793"/>
                    </a:cubicBezTo>
                    <a:cubicBezTo>
                      <a:pt x="100710" y="261756"/>
                      <a:pt x="105288" y="265682"/>
                      <a:pt x="105288" y="265682"/>
                    </a:cubicBezTo>
                    <a:cubicBezTo>
                      <a:pt x="108557" y="268954"/>
                      <a:pt x="109865" y="266991"/>
                      <a:pt x="109865" y="272226"/>
                    </a:cubicBezTo>
                    <a:cubicBezTo>
                      <a:pt x="109865" y="277461"/>
                      <a:pt x="107904" y="278115"/>
                      <a:pt x="112481" y="282696"/>
                    </a:cubicBezTo>
                    <a:cubicBezTo>
                      <a:pt x="117059" y="287277"/>
                      <a:pt x="120329" y="288586"/>
                      <a:pt x="124906" y="289895"/>
                    </a:cubicBezTo>
                    <a:cubicBezTo>
                      <a:pt x="129484" y="291203"/>
                      <a:pt x="131446" y="290549"/>
                      <a:pt x="134716" y="293167"/>
                    </a:cubicBezTo>
                    <a:cubicBezTo>
                      <a:pt x="135370" y="293167"/>
                      <a:pt x="136024" y="294475"/>
                      <a:pt x="136678" y="295130"/>
                    </a:cubicBezTo>
                    <a:cubicBezTo>
                      <a:pt x="136678" y="293167"/>
                      <a:pt x="135370" y="290549"/>
                      <a:pt x="135370" y="2885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28F7F313-AE29-7A08-6E2E-111038011EC8}"/>
                  </a:ext>
                </a:extLst>
              </p:cNvPr>
              <p:cNvSpPr/>
              <p:nvPr/>
            </p:nvSpPr>
            <p:spPr>
              <a:xfrm>
                <a:off x="3293667" y="5301180"/>
                <a:ext cx="8049" cy="7334"/>
              </a:xfrm>
              <a:custGeom>
                <a:avLst/>
                <a:gdLst>
                  <a:gd name="connsiteX0" fmla="*/ 856 w 8049"/>
                  <a:gd name="connsiteY0" fmla="*/ 5014 h 7334"/>
                  <a:gd name="connsiteX1" fmla="*/ 8050 w 8049"/>
                  <a:gd name="connsiteY1" fmla="*/ 5668 h 7334"/>
                  <a:gd name="connsiteX2" fmla="*/ 1510 w 8049"/>
                  <a:gd name="connsiteY2" fmla="*/ 433 h 7334"/>
                  <a:gd name="connsiteX3" fmla="*/ 1510 w 8049"/>
                  <a:gd name="connsiteY3" fmla="*/ 5014 h 7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49" h="7334">
                    <a:moveTo>
                      <a:pt x="856" y="5014"/>
                    </a:moveTo>
                    <a:cubicBezTo>
                      <a:pt x="3472" y="7632"/>
                      <a:pt x="8050" y="8286"/>
                      <a:pt x="8050" y="5668"/>
                    </a:cubicBezTo>
                    <a:cubicBezTo>
                      <a:pt x="8050" y="3705"/>
                      <a:pt x="2818" y="-1530"/>
                      <a:pt x="1510" y="433"/>
                    </a:cubicBezTo>
                    <a:cubicBezTo>
                      <a:pt x="202" y="2397"/>
                      <a:pt x="-1106" y="3051"/>
                      <a:pt x="1510" y="501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4BA75094-6983-A1D7-C441-E39D3A529CE5}"/>
                </a:ext>
              </a:extLst>
            </p:cNvPr>
            <p:cNvSpPr/>
            <p:nvPr/>
          </p:nvSpPr>
          <p:spPr>
            <a:xfrm>
              <a:off x="3580958" y="5237483"/>
              <a:ext cx="336136" cy="290549"/>
            </a:xfrm>
            <a:custGeom>
              <a:avLst/>
              <a:gdLst>
                <a:gd name="connsiteX0" fmla="*/ 318479 w 336136"/>
                <a:gd name="connsiteY0" fmla="*/ 158362 h 290549"/>
                <a:gd name="connsiteX1" fmla="*/ 336136 w 336136"/>
                <a:gd name="connsiteY1" fmla="*/ 154436 h 290549"/>
                <a:gd name="connsiteX2" fmla="*/ 336136 w 336136"/>
                <a:gd name="connsiteY2" fmla="*/ 153127 h 290549"/>
                <a:gd name="connsiteX3" fmla="*/ 336136 w 336136"/>
                <a:gd name="connsiteY3" fmla="*/ 150510 h 290549"/>
                <a:gd name="connsiteX4" fmla="*/ 335482 w 336136"/>
                <a:gd name="connsiteY4" fmla="*/ 142657 h 290549"/>
                <a:gd name="connsiteX5" fmla="*/ 335482 w 336136"/>
                <a:gd name="connsiteY5" fmla="*/ 141348 h 290549"/>
                <a:gd name="connsiteX6" fmla="*/ 334174 w 336136"/>
                <a:gd name="connsiteY6" fmla="*/ 138731 h 290549"/>
                <a:gd name="connsiteX7" fmla="*/ 332866 w 336136"/>
                <a:gd name="connsiteY7" fmla="*/ 131532 h 290549"/>
                <a:gd name="connsiteX8" fmla="*/ 332866 w 336136"/>
                <a:gd name="connsiteY8" fmla="*/ 126952 h 290549"/>
                <a:gd name="connsiteX9" fmla="*/ 327635 w 336136"/>
                <a:gd name="connsiteY9" fmla="*/ 109283 h 290549"/>
                <a:gd name="connsiteX10" fmla="*/ 334828 w 336136"/>
                <a:gd name="connsiteY10" fmla="*/ 92269 h 290549"/>
                <a:gd name="connsiteX11" fmla="*/ 332212 w 336136"/>
                <a:gd name="connsiteY11" fmla="*/ 87034 h 290549"/>
                <a:gd name="connsiteX12" fmla="*/ 330250 w 336136"/>
                <a:gd name="connsiteY12" fmla="*/ 85071 h 290549"/>
                <a:gd name="connsiteX13" fmla="*/ 321095 w 336136"/>
                <a:gd name="connsiteY13" fmla="*/ 75255 h 290549"/>
                <a:gd name="connsiteX14" fmla="*/ 314555 w 336136"/>
                <a:gd name="connsiteY14" fmla="*/ 65439 h 290549"/>
                <a:gd name="connsiteX15" fmla="*/ 310631 w 336136"/>
                <a:gd name="connsiteY15" fmla="*/ 60858 h 290549"/>
                <a:gd name="connsiteX16" fmla="*/ 305400 w 336136"/>
                <a:gd name="connsiteY16" fmla="*/ 49734 h 290549"/>
                <a:gd name="connsiteX17" fmla="*/ 302784 w 336136"/>
                <a:gd name="connsiteY17" fmla="*/ 43190 h 290549"/>
                <a:gd name="connsiteX18" fmla="*/ 299514 w 336136"/>
                <a:gd name="connsiteY18" fmla="*/ 43190 h 290549"/>
                <a:gd name="connsiteX19" fmla="*/ 294282 w 336136"/>
                <a:gd name="connsiteY19" fmla="*/ 44498 h 290549"/>
                <a:gd name="connsiteX20" fmla="*/ 285127 w 336136"/>
                <a:gd name="connsiteY20" fmla="*/ 41881 h 290549"/>
                <a:gd name="connsiteX21" fmla="*/ 285127 w 336136"/>
                <a:gd name="connsiteY21" fmla="*/ 41881 h 290549"/>
                <a:gd name="connsiteX22" fmla="*/ 251775 w 336136"/>
                <a:gd name="connsiteY22" fmla="*/ 30102 h 290549"/>
                <a:gd name="connsiteX23" fmla="*/ 245890 w 336136"/>
                <a:gd name="connsiteY23" fmla="*/ 19632 h 290549"/>
                <a:gd name="connsiteX24" fmla="*/ 245890 w 336136"/>
                <a:gd name="connsiteY24" fmla="*/ 18977 h 290549"/>
                <a:gd name="connsiteX25" fmla="*/ 236734 w 336136"/>
                <a:gd name="connsiteY25" fmla="*/ 10470 h 290549"/>
                <a:gd name="connsiteX26" fmla="*/ 230194 w 336136"/>
                <a:gd name="connsiteY26" fmla="*/ 4581 h 290549"/>
                <a:gd name="connsiteX27" fmla="*/ 225616 w 336136"/>
                <a:gd name="connsiteY27" fmla="*/ 5235 h 290549"/>
                <a:gd name="connsiteX28" fmla="*/ 215153 w 336136"/>
                <a:gd name="connsiteY28" fmla="*/ 0 h 290549"/>
                <a:gd name="connsiteX29" fmla="*/ 213845 w 336136"/>
                <a:gd name="connsiteY29" fmla="*/ 1963 h 290549"/>
                <a:gd name="connsiteX30" fmla="*/ 209267 w 336136"/>
                <a:gd name="connsiteY30" fmla="*/ 4581 h 290549"/>
                <a:gd name="connsiteX31" fmla="*/ 207960 w 336136"/>
                <a:gd name="connsiteY31" fmla="*/ 5235 h 290549"/>
                <a:gd name="connsiteX32" fmla="*/ 193573 w 336136"/>
                <a:gd name="connsiteY32" fmla="*/ 13742 h 290549"/>
                <a:gd name="connsiteX33" fmla="*/ 175262 w 336136"/>
                <a:gd name="connsiteY33" fmla="*/ 11779 h 290549"/>
                <a:gd name="connsiteX34" fmla="*/ 173300 w 336136"/>
                <a:gd name="connsiteY34" fmla="*/ 15051 h 290549"/>
                <a:gd name="connsiteX35" fmla="*/ 162183 w 336136"/>
                <a:gd name="connsiteY35" fmla="*/ 17669 h 290549"/>
                <a:gd name="connsiteX36" fmla="*/ 153681 w 336136"/>
                <a:gd name="connsiteY36" fmla="*/ 26176 h 290549"/>
                <a:gd name="connsiteX37" fmla="*/ 145834 w 336136"/>
                <a:gd name="connsiteY37" fmla="*/ 33374 h 290549"/>
                <a:gd name="connsiteX38" fmla="*/ 132754 w 336136"/>
                <a:gd name="connsiteY38" fmla="*/ 35991 h 290549"/>
                <a:gd name="connsiteX39" fmla="*/ 127522 w 336136"/>
                <a:gd name="connsiteY39" fmla="*/ 35991 h 290549"/>
                <a:gd name="connsiteX40" fmla="*/ 124907 w 336136"/>
                <a:gd name="connsiteY40" fmla="*/ 35337 h 290549"/>
                <a:gd name="connsiteX41" fmla="*/ 123599 w 336136"/>
                <a:gd name="connsiteY41" fmla="*/ 35337 h 290549"/>
                <a:gd name="connsiteX42" fmla="*/ 117713 w 336136"/>
                <a:gd name="connsiteY42" fmla="*/ 37300 h 290549"/>
                <a:gd name="connsiteX43" fmla="*/ 116405 w 336136"/>
                <a:gd name="connsiteY43" fmla="*/ 37955 h 290549"/>
                <a:gd name="connsiteX44" fmla="*/ 111173 w 336136"/>
                <a:gd name="connsiteY44" fmla="*/ 41226 h 290549"/>
                <a:gd name="connsiteX45" fmla="*/ 104634 w 336136"/>
                <a:gd name="connsiteY45" fmla="*/ 41226 h 290549"/>
                <a:gd name="connsiteX46" fmla="*/ 104634 w 336136"/>
                <a:gd name="connsiteY46" fmla="*/ 41226 h 290549"/>
                <a:gd name="connsiteX47" fmla="*/ 99402 w 336136"/>
                <a:gd name="connsiteY47" fmla="*/ 53006 h 290549"/>
                <a:gd name="connsiteX48" fmla="*/ 99402 w 336136"/>
                <a:gd name="connsiteY48" fmla="*/ 53660 h 290549"/>
                <a:gd name="connsiteX49" fmla="*/ 100710 w 336136"/>
                <a:gd name="connsiteY49" fmla="*/ 55623 h 290549"/>
                <a:gd name="connsiteX50" fmla="*/ 102672 w 336136"/>
                <a:gd name="connsiteY50" fmla="*/ 59550 h 290549"/>
                <a:gd name="connsiteX51" fmla="*/ 101364 w 336136"/>
                <a:gd name="connsiteY51" fmla="*/ 67402 h 290549"/>
                <a:gd name="connsiteX52" fmla="*/ 83707 w 336136"/>
                <a:gd name="connsiteY52" fmla="*/ 70020 h 290549"/>
                <a:gd name="connsiteX53" fmla="*/ 74552 w 336136"/>
                <a:gd name="connsiteY53" fmla="*/ 61513 h 290549"/>
                <a:gd name="connsiteX54" fmla="*/ 72590 w 336136"/>
                <a:gd name="connsiteY54" fmla="*/ 58895 h 290549"/>
                <a:gd name="connsiteX55" fmla="*/ 68666 w 336136"/>
                <a:gd name="connsiteY55" fmla="*/ 56278 h 290549"/>
                <a:gd name="connsiteX56" fmla="*/ 65396 w 336136"/>
                <a:gd name="connsiteY56" fmla="*/ 54314 h 290549"/>
                <a:gd name="connsiteX57" fmla="*/ 60819 w 336136"/>
                <a:gd name="connsiteY57" fmla="*/ 60858 h 290549"/>
                <a:gd name="connsiteX58" fmla="*/ 56895 w 336136"/>
                <a:gd name="connsiteY58" fmla="*/ 66094 h 290549"/>
                <a:gd name="connsiteX59" fmla="*/ 39892 w 336136"/>
                <a:gd name="connsiteY59" fmla="*/ 76564 h 290549"/>
                <a:gd name="connsiteX60" fmla="*/ 28121 w 336136"/>
                <a:gd name="connsiteY60" fmla="*/ 83108 h 290549"/>
                <a:gd name="connsiteX61" fmla="*/ 28121 w 336136"/>
                <a:gd name="connsiteY61" fmla="*/ 93578 h 290549"/>
                <a:gd name="connsiteX62" fmla="*/ 28121 w 336136"/>
                <a:gd name="connsiteY62" fmla="*/ 93578 h 290549"/>
                <a:gd name="connsiteX63" fmla="*/ 30736 w 336136"/>
                <a:gd name="connsiteY63" fmla="*/ 100776 h 290549"/>
                <a:gd name="connsiteX64" fmla="*/ 33352 w 336136"/>
                <a:gd name="connsiteY64" fmla="*/ 107320 h 290549"/>
                <a:gd name="connsiteX65" fmla="*/ 24197 w 336136"/>
                <a:gd name="connsiteY65" fmla="*/ 125643 h 290549"/>
                <a:gd name="connsiteX66" fmla="*/ 12425 w 336136"/>
                <a:gd name="connsiteY66" fmla="*/ 126297 h 290549"/>
                <a:gd name="connsiteX67" fmla="*/ 11117 w 336136"/>
                <a:gd name="connsiteY67" fmla="*/ 127606 h 290549"/>
                <a:gd name="connsiteX68" fmla="*/ 7848 w 336136"/>
                <a:gd name="connsiteY68" fmla="*/ 129569 h 290549"/>
                <a:gd name="connsiteX69" fmla="*/ 7194 w 336136"/>
                <a:gd name="connsiteY69" fmla="*/ 138731 h 290549"/>
                <a:gd name="connsiteX70" fmla="*/ 3924 w 336136"/>
                <a:gd name="connsiteY70" fmla="*/ 142657 h 290549"/>
                <a:gd name="connsiteX71" fmla="*/ 1308 w 336136"/>
                <a:gd name="connsiteY71" fmla="*/ 145275 h 290549"/>
                <a:gd name="connsiteX72" fmla="*/ 1308 w 336136"/>
                <a:gd name="connsiteY72" fmla="*/ 145275 h 290549"/>
                <a:gd name="connsiteX73" fmla="*/ 4578 w 336136"/>
                <a:gd name="connsiteY73" fmla="*/ 152473 h 290549"/>
                <a:gd name="connsiteX74" fmla="*/ 4578 w 336136"/>
                <a:gd name="connsiteY74" fmla="*/ 157053 h 290549"/>
                <a:gd name="connsiteX75" fmla="*/ 4578 w 336136"/>
                <a:gd name="connsiteY75" fmla="*/ 159017 h 290549"/>
                <a:gd name="connsiteX76" fmla="*/ 5232 w 336136"/>
                <a:gd name="connsiteY76" fmla="*/ 159671 h 290549"/>
                <a:gd name="connsiteX77" fmla="*/ 10464 w 336136"/>
                <a:gd name="connsiteY77" fmla="*/ 176685 h 290549"/>
                <a:gd name="connsiteX78" fmla="*/ 1962 w 336136"/>
                <a:gd name="connsiteY78" fmla="*/ 182575 h 290549"/>
                <a:gd name="connsiteX79" fmla="*/ 0 w 336136"/>
                <a:gd name="connsiteY79" fmla="*/ 183229 h 290549"/>
                <a:gd name="connsiteX80" fmla="*/ 1962 w 336136"/>
                <a:gd name="connsiteY80" fmla="*/ 185192 h 290549"/>
                <a:gd name="connsiteX81" fmla="*/ 7194 w 336136"/>
                <a:gd name="connsiteY81" fmla="*/ 191736 h 290549"/>
                <a:gd name="connsiteX82" fmla="*/ 11117 w 336136"/>
                <a:gd name="connsiteY82" fmla="*/ 195008 h 290549"/>
                <a:gd name="connsiteX83" fmla="*/ 18965 w 336136"/>
                <a:gd name="connsiteY83" fmla="*/ 206133 h 290549"/>
                <a:gd name="connsiteX84" fmla="*/ 12425 w 336136"/>
                <a:gd name="connsiteY84" fmla="*/ 217257 h 290549"/>
                <a:gd name="connsiteX85" fmla="*/ 9809 w 336136"/>
                <a:gd name="connsiteY85" fmla="*/ 219875 h 290549"/>
                <a:gd name="connsiteX86" fmla="*/ 9809 w 336136"/>
                <a:gd name="connsiteY86" fmla="*/ 219875 h 290549"/>
                <a:gd name="connsiteX87" fmla="*/ 17003 w 336136"/>
                <a:gd name="connsiteY87" fmla="*/ 236235 h 290549"/>
                <a:gd name="connsiteX88" fmla="*/ 20273 w 336136"/>
                <a:gd name="connsiteY88" fmla="*/ 238852 h 290549"/>
                <a:gd name="connsiteX89" fmla="*/ 30082 w 336136"/>
                <a:gd name="connsiteY89" fmla="*/ 251940 h 290549"/>
                <a:gd name="connsiteX90" fmla="*/ 30082 w 336136"/>
                <a:gd name="connsiteY90" fmla="*/ 254558 h 290549"/>
                <a:gd name="connsiteX91" fmla="*/ 42507 w 336136"/>
                <a:gd name="connsiteY91" fmla="*/ 257830 h 290549"/>
                <a:gd name="connsiteX92" fmla="*/ 47085 w 336136"/>
                <a:gd name="connsiteY92" fmla="*/ 268954 h 290549"/>
                <a:gd name="connsiteX93" fmla="*/ 54279 w 336136"/>
                <a:gd name="connsiteY93" fmla="*/ 286622 h 290549"/>
                <a:gd name="connsiteX94" fmla="*/ 56895 w 336136"/>
                <a:gd name="connsiteY94" fmla="*/ 284005 h 290549"/>
                <a:gd name="connsiteX95" fmla="*/ 68012 w 336136"/>
                <a:gd name="connsiteY95" fmla="*/ 279424 h 290549"/>
                <a:gd name="connsiteX96" fmla="*/ 70628 w 336136"/>
                <a:gd name="connsiteY96" fmla="*/ 280733 h 290549"/>
                <a:gd name="connsiteX97" fmla="*/ 72590 w 336136"/>
                <a:gd name="connsiteY97" fmla="*/ 280733 h 290549"/>
                <a:gd name="connsiteX98" fmla="*/ 81091 w 336136"/>
                <a:gd name="connsiteY98" fmla="*/ 280079 h 290549"/>
                <a:gd name="connsiteX99" fmla="*/ 85669 w 336136"/>
                <a:gd name="connsiteY99" fmla="*/ 280079 h 290549"/>
                <a:gd name="connsiteX100" fmla="*/ 86977 w 336136"/>
                <a:gd name="connsiteY100" fmla="*/ 284659 h 290549"/>
                <a:gd name="connsiteX101" fmla="*/ 90247 w 336136"/>
                <a:gd name="connsiteY101" fmla="*/ 290549 h 290549"/>
                <a:gd name="connsiteX102" fmla="*/ 104634 w 336136"/>
                <a:gd name="connsiteY102" fmla="*/ 287277 h 290549"/>
                <a:gd name="connsiteX103" fmla="*/ 107250 w 336136"/>
                <a:gd name="connsiteY103" fmla="*/ 285314 h 290549"/>
                <a:gd name="connsiteX104" fmla="*/ 120983 w 336136"/>
                <a:gd name="connsiteY104" fmla="*/ 280079 h 290549"/>
                <a:gd name="connsiteX105" fmla="*/ 122945 w 336136"/>
                <a:gd name="connsiteY105" fmla="*/ 280079 h 290549"/>
                <a:gd name="connsiteX106" fmla="*/ 129485 w 336136"/>
                <a:gd name="connsiteY106" fmla="*/ 282042 h 290549"/>
                <a:gd name="connsiteX107" fmla="*/ 133408 w 336136"/>
                <a:gd name="connsiteY107" fmla="*/ 277461 h 290549"/>
                <a:gd name="connsiteX108" fmla="*/ 143218 w 336136"/>
                <a:gd name="connsiteY108" fmla="*/ 269608 h 290549"/>
                <a:gd name="connsiteX109" fmla="*/ 144526 w 336136"/>
                <a:gd name="connsiteY109" fmla="*/ 269608 h 290549"/>
                <a:gd name="connsiteX110" fmla="*/ 164144 w 336136"/>
                <a:gd name="connsiteY110" fmla="*/ 269608 h 290549"/>
                <a:gd name="connsiteX111" fmla="*/ 168722 w 336136"/>
                <a:gd name="connsiteY111" fmla="*/ 272880 h 290549"/>
                <a:gd name="connsiteX112" fmla="*/ 170684 w 336136"/>
                <a:gd name="connsiteY112" fmla="*/ 274189 h 290549"/>
                <a:gd name="connsiteX113" fmla="*/ 174608 w 336136"/>
                <a:gd name="connsiteY113" fmla="*/ 270263 h 290549"/>
                <a:gd name="connsiteX114" fmla="*/ 174608 w 336136"/>
                <a:gd name="connsiteY114" fmla="*/ 270263 h 290549"/>
                <a:gd name="connsiteX115" fmla="*/ 175916 w 336136"/>
                <a:gd name="connsiteY115" fmla="*/ 261102 h 290549"/>
                <a:gd name="connsiteX116" fmla="*/ 184417 w 336136"/>
                <a:gd name="connsiteY116" fmla="*/ 258484 h 290549"/>
                <a:gd name="connsiteX117" fmla="*/ 187033 w 336136"/>
                <a:gd name="connsiteY117" fmla="*/ 258484 h 290549"/>
                <a:gd name="connsiteX118" fmla="*/ 190957 w 336136"/>
                <a:gd name="connsiteY118" fmla="*/ 259138 h 290549"/>
                <a:gd name="connsiteX119" fmla="*/ 194226 w 336136"/>
                <a:gd name="connsiteY119" fmla="*/ 247359 h 290549"/>
                <a:gd name="connsiteX120" fmla="*/ 195534 w 336136"/>
                <a:gd name="connsiteY120" fmla="*/ 246051 h 290549"/>
                <a:gd name="connsiteX121" fmla="*/ 201420 w 336136"/>
                <a:gd name="connsiteY121" fmla="*/ 239507 h 290549"/>
                <a:gd name="connsiteX122" fmla="*/ 205998 w 336136"/>
                <a:gd name="connsiteY122" fmla="*/ 222492 h 290549"/>
                <a:gd name="connsiteX123" fmla="*/ 214499 w 336136"/>
                <a:gd name="connsiteY123" fmla="*/ 217912 h 290549"/>
                <a:gd name="connsiteX124" fmla="*/ 215807 w 336136"/>
                <a:gd name="connsiteY124" fmla="*/ 217257 h 290549"/>
                <a:gd name="connsiteX125" fmla="*/ 215807 w 336136"/>
                <a:gd name="connsiteY125" fmla="*/ 217257 h 290549"/>
                <a:gd name="connsiteX126" fmla="*/ 223001 w 336136"/>
                <a:gd name="connsiteY126" fmla="*/ 210059 h 290549"/>
                <a:gd name="connsiteX127" fmla="*/ 229540 w 336136"/>
                <a:gd name="connsiteY127" fmla="*/ 211368 h 290549"/>
                <a:gd name="connsiteX128" fmla="*/ 233464 w 336136"/>
                <a:gd name="connsiteY128" fmla="*/ 213985 h 290549"/>
                <a:gd name="connsiteX129" fmla="*/ 234772 w 336136"/>
                <a:gd name="connsiteY129" fmla="*/ 212677 h 290549"/>
                <a:gd name="connsiteX130" fmla="*/ 249813 w 336136"/>
                <a:gd name="connsiteY130" fmla="*/ 204170 h 290549"/>
                <a:gd name="connsiteX131" fmla="*/ 261584 w 336136"/>
                <a:gd name="connsiteY131" fmla="*/ 207441 h 290549"/>
                <a:gd name="connsiteX132" fmla="*/ 264854 w 336136"/>
                <a:gd name="connsiteY132" fmla="*/ 208750 h 290549"/>
                <a:gd name="connsiteX133" fmla="*/ 266162 w 336136"/>
                <a:gd name="connsiteY133" fmla="*/ 208750 h 290549"/>
                <a:gd name="connsiteX134" fmla="*/ 278588 w 336136"/>
                <a:gd name="connsiteY134" fmla="*/ 208096 h 290549"/>
                <a:gd name="connsiteX135" fmla="*/ 283165 w 336136"/>
                <a:gd name="connsiteY135" fmla="*/ 206787 h 290549"/>
                <a:gd name="connsiteX136" fmla="*/ 290359 w 336136"/>
                <a:gd name="connsiteY136" fmla="*/ 204824 h 290549"/>
                <a:gd name="connsiteX137" fmla="*/ 296898 w 336136"/>
                <a:gd name="connsiteY137" fmla="*/ 204824 h 290549"/>
                <a:gd name="connsiteX138" fmla="*/ 296898 w 336136"/>
                <a:gd name="connsiteY138" fmla="*/ 203515 h 290549"/>
                <a:gd name="connsiteX139" fmla="*/ 304092 w 336136"/>
                <a:gd name="connsiteY139" fmla="*/ 189119 h 290549"/>
                <a:gd name="connsiteX140" fmla="*/ 310631 w 336136"/>
                <a:gd name="connsiteY140" fmla="*/ 189119 h 290549"/>
                <a:gd name="connsiteX141" fmla="*/ 313247 w 336136"/>
                <a:gd name="connsiteY141" fmla="*/ 191082 h 290549"/>
                <a:gd name="connsiteX142" fmla="*/ 313247 w 336136"/>
                <a:gd name="connsiteY142" fmla="*/ 180612 h 290549"/>
                <a:gd name="connsiteX143" fmla="*/ 313247 w 336136"/>
                <a:gd name="connsiteY143" fmla="*/ 163597 h 290549"/>
                <a:gd name="connsiteX144" fmla="*/ 319133 w 336136"/>
                <a:gd name="connsiteY144" fmla="*/ 157708 h 29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336136" h="290549">
                  <a:moveTo>
                    <a:pt x="318479" y="158362"/>
                  </a:moveTo>
                  <a:cubicBezTo>
                    <a:pt x="321095" y="157708"/>
                    <a:pt x="329596" y="155090"/>
                    <a:pt x="336136" y="154436"/>
                  </a:cubicBezTo>
                  <a:cubicBezTo>
                    <a:pt x="336136" y="154436"/>
                    <a:pt x="336136" y="153781"/>
                    <a:pt x="336136" y="153127"/>
                  </a:cubicBezTo>
                  <a:cubicBezTo>
                    <a:pt x="336136" y="152473"/>
                    <a:pt x="336136" y="151164"/>
                    <a:pt x="336136" y="150510"/>
                  </a:cubicBezTo>
                  <a:cubicBezTo>
                    <a:pt x="336136" y="147892"/>
                    <a:pt x="334828" y="145275"/>
                    <a:pt x="335482" y="142657"/>
                  </a:cubicBezTo>
                  <a:cubicBezTo>
                    <a:pt x="335482" y="142657"/>
                    <a:pt x="335482" y="142003"/>
                    <a:pt x="335482" y="141348"/>
                  </a:cubicBezTo>
                  <a:cubicBezTo>
                    <a:pt x="335482" y="140694"/>
                    <a:pt x="334828" y="139385"/>
                    <a:pt x="334174" y="138731"/>
                  </a:cubicBezTo>
                  <a:cubicBezTo>
                    <a:pt x="332866" y="136113"/>
                    <a:pt x="332866" y="133496"/>
                    <a:pt x="332866" y="131532"/>
                  </a:cubicBezTo>
                  <a:cubicBezTo>
                    <a:pt x="332866" y="129569"/>
                    <a:pt x="332866" y="128915"/>
                    <a:pt x="332866" y="126952"/>
                  </a:cubicBezTo>
                  <a:cubicBezTo>
                    <a:pt x="330250" y="119753"/>
                    <a:pt x="327635" y="113864"/>
                    <a:pt x="327635" y="109283"/>
                  </a:cubicBezTo>
                  <a:cubicBezTo>
                    <a:pt x="327635" y="104048"/>
                    <a:pt x="332212" y="96195"/>
                    <a:pt x="334828" y="92269"/>
                  </a:cubicBezTo>
                  <a:cubicBezTo>
                    <a:pt x="334828" y="90960"/>
                    <a:pt x="332866" y="87688"/>
                    <a:pt x="332212" y="87034"/>
                  </a:cubicBezTo>
                  <a:cubicBezTo>
                    <a:pt x="332212" y="87034"/>
                    <a:pt x="330904" y="85725"/>
                    <a:pt x="330250" y="85071"/>
                  </a:cubicBezTo>
                  <a:cubicBezTo>
                    <a:pt x="327635" y="83108"/>
                    <a:pt x="323711" y="79836"/>
                    <a:pt x="321095" y="75255"/>
                  </a:cubicBezTo>
                  <a:cubicBezTo>
                    <a:pt x="319787" y="72637"/>
                    <a:pt x="317171" y="68711"/>
                    <a:pt x="314555" y="65439"/>
                  </a:cubicBezTo>
                  <a:cubicBezTo>
                    <a:pt x="313247" y="63476"/>
                    <a:pt x="311939" y="62167"/>
                    <a:pt x="310631" y="60858"/>
                  </a:cubicBezTo>
                  <a:cubicBezTo>
                    <a:pt x="308670" y="57586"/>
                    <a:pt x="306708" y="53660"/>
                    <a:pt x="305400" y="49734"/>
                  </a:cubicBezTo>
                  <a:cubicBezTo>
                    <a:pt x="304746" y="47116"/>
                    <a:pt x="303438" y="44498"/>
                    <a:pt x="302784" y="43190"/>
                  </a:cubicBezTo>
                  <a:cubicBezTo>
                    <a:pt x="302784" y="43190"/>
                    <a:pt x="300822" y="43190"/>
                    <a:pt x="299514" y="43190"/>
                  </a:cubicBezTo>
                  <a:cubicBezTo>
                    <a:pt x="298206" y="43190"/>
                    <a:pt x="296245" y="43844"/>
                    <a:pt x="294282" y="44498"/>
                  </a:cubicBezTo>
                  <a:cubicBezTo>
                    <a:pt x="291013" y="44498"/>
                    <a:pt x="288397" y="43844"/>
                    <a:pt x="285127" y="41881"/>
                  </a:cubicBezTo>
                  <a:cubicBezTo>
                    <a:pt x="285127" y="41881"/>
                    <a:pt x="285127" y="41881"/>
                    <a:pt x="285127" y="41881"/>
                  </a:cubicBezTo>
                  <a:cubicBezTo>
                    <a:pt x="277933" y="46462"/>
                    <a:pt x="252429" y="30102"/>
                    <a:pt x="251775" y="30102"/>
                  </a:cubicBezTo>
                  <a:cubicBezTo>
                    <a:pt x="247851" y="26830"/>
                    <a:pt x="246543" y="22249"/>
                    <a:pt x="245890" y="19632"/>
                  </a:cubicBezTo>
                  <a:cubicBezTo>
                    <a:pt x="245890" y="19632"/>
                    <a:pt x="245890" y="19632"/>
                    <a:pt x="245890" y="18977"/>
                  </a:cubicBezTo>
                  <a:cubicBezTo>
                    <a:pt x="244582" y="17014"/>
                    <a:pt x="240004" y="13088"/>
                    <a:pt x="236734" y="10470"/>
                  </a:cubicBezTo>
                  <a:cubicBezTo>
                    <a:pt x="234118" y="7853"/>
                    <a:pt x="231502" y="5890"/>
                    <a:pt x="230194" y="4581"/>
                  </a:cubicBezTo>
                  <a:cubicBezTo>
                    <a:pt x="228232" y="4581"/>
                    <a:pt x="226271" y="5235"/>
                    <a:pt x="225616" y="5235"/>
                  </a:cubicBezTo>
                  <a:cubicBezTo>
                    <a:pt x="221039" y="5235"/>
                    <a:pt x="217115" y="3272"/>
                    <a:pt x="215153" y="0"/>
                  </a:cubicBezTo>
                  <a:cubicBezTo>
                    <a:pt x="215153" y="655"/>
                    <a:pt x="213845" y="1309"/>
                    <a:pt x="213845" y="1963"/>
                  </a:cubicBezTo>
                  <a:cubicBezTo>
                    <a:pt x="211883" y="3927"/>
                    <a:pt x="209922" y="3927"/>
                    <a:pt x="209267" y="4581"/>
                  </a:cubicBezTo>
                  <a:cubicBezTo>
                    <a:pt x="209267" y="4581"/>
                    <a:pt x="208614" y="4581"/>
                    <a:pt x="207960" y="5235"/>
                  </a:cubicBezTo>
                  <a:cubicBezTo>
                    <a:pt x="204036" y="9162"/>
                    <a:pt x="200112" y="11125"/>
                    <a:pt x="193573" y="13742"/>
                  </a:cubicBezTo>
                  <a:cubicBezTo>
                    <a:pt x="187687" y="15706"/>
                    <a:pt x="180493" y="13742"/>
                    <a:pt x="175262" y="11779"/>
                  </a:cubicBezTo>
                  <a:cubicBezTo>
                    <a:pt x="175262" y="13088"/>
                    <a:pt x="174608" y="14397"/>
                    <a:pt x="173300" y="15051"/>
                  </a:cubicBezTo>
                  <a:cubicBezTo>
                    <a:pt x="170030" y="18323"/>
                    <a:pt x="165452" y="18323"/>
                    <a:pt x="162183" y="17669"/>
                  </a:cubicBezTo>
                  <a:cubicBezTo>
                    <a:pt x="160220" y="19632"/>
                    <a:pt x="156297" y="23558"/>
                    <a:pt x="153681" y="26176"/>
                  </a:cubicBezTo>
                  <a:cubicBezTo>
                    <a:pt x="149103" y="30756"/>
                    <a:pt x="147795" y="32719"/>
                    <a:pt x="145834" y="33374"/>
                  </a:cubicBezTo>
                  <a:cubicBezTo>
                    <a:pt x="144526" y="34028"/>
                    <a:pt x="141910" y="35991"/>
                    <a:pt x="132754" y="35991"/>
                  </a:cubicBezTo>
                  <a:cubicBezTo>
                    <a:pt x="123599" y="35991"/>
                    <a:pt x="129485" y="35991"/>
                    <a:pt x="127522" y="35991"/>
                  </a:cubicBezTo>
                  <a:cubicBezTo>
                    <a:pt x="126869" y="35991"/>
                    <a:pt x="125561" y="35991"/>
                    <a:pt x="124907" y="35337"/>
                  </a:cubicBezTo>
                  <a:cubicBezTo>
                    <a:pt x="124907" y="35337"/>
                    <a:pt x="123599" y="35337"/>
                    <a:pt x="123599" y="35337"/>
                  </a:cubicBezTo>
                  <a:cubicBezTo>
                    <a:pt x="121637" y="35337"/>
                    <a:pt x="119675" y="36646"/>
                    <a:pt x="117713" y="37300"/>
                  </a:cubicBezTo>
                  <a:cubicBezTo>
                    <a:pt x="117713" y="37300"/>
                    <a:pt x="117059" y="37300"/>
                    <a:pt x="116405" y="37955"/>
                  </a:cubicBezTo>
                  <a:cubicBezTo>
                    <a:pt x="115751" y="38609"/>
                    <a:pt x="113789" y="40572"/>
                    <a:pt x="111173" y="41226"/>
                  </a:cubicBezTo>
                  <a:cubicBezTo>
                    <a:pt x="108558" y="42535"/>
                    <a:pt x="106596" y="42535"/>
                    <a:pt x="104634" y="41226"/>
                  </a:cubicBezTo>
                  <a:cubicBezTo>
                    <a:pt x="104634" y="41226"/>
                    <a:pt x="104634" y="41226"/>
                    <a:pt x="104634" y="41226"/>
                  </a:cubicBezTo>
                  <a:cubicBezTo>
                    <a:pt x="103980" y="42535"/>
                    <a:pt x="100056" y="50388"/>
                    <a:pt x="99402" y="53006"/>
                  </a:cubicBezTo>
                  <a:cubicBezTo>
                    <a:pt x="99402" y="53006"/>
                    <a:pt x="99402" y="53006"/>
                    <a:pt x="99402" y="53660"/>
                  </a:cubicBezTo>
                  <a:cubicBezTo>
                    <a:pt x="99402" y="54314"/>
                    <a:pt x="100056" y="54969"/>
                    <a:pt x="100710" y="55623"/>
                  </a:cubicBezTo>
                  <a:cubicBezTo>
                    <a:pt x="101364" y="56932"/>
                    <a:pt x="102672" y="58895"/>
                    <a:pt x="102672" y="59550"/>
                  </a:cubicBezTo>
                  <a:cubicBezTo>
                    <a:pt x="103980" y="62167"/>
                    <a:pt x="102672" y="65439"/>
                    <a:pt x="101364" y="67402"/>
                  </a:cubicBezTo>
                  <a:cubicBezTo>
                    <a:pt x="96132" y="73292"/>
                    <a:pt x="83707" y="70020"/>
                    <a:pt x="83707" y="70020"/>
                  </a:cubicBezTo>
                  <a:cubicBezTo>
                    <a:pt x="79783" y="68711"/>
                    <a:pt x="76513" y="64785"/>
                    <a:pt x="74552" y="61513"/>
                  </a:cubicBezTo>
                  <a:cubicBezTo>
                    <a:pt x="74552" y="60858"/>
                    <a:pt x="73244" y="59550"/>
                    <a:pt x="72590" y="58895"/>
                  </a:cubicBezTo>
                  <a:cubicBezTo>
                    <a:pt x="71282" y="58895"/>
                    <a:pt x="69974" y="57586"/>
                    <a:pt x="68666" y="56278"/>
                  </a:cubicBezTo>
                  <a:cubicBezTo>
                    <a:pt x="68012" y="56278"/>
                    <a:pt x="66704" y="54969"/>
                    <a:pt x="65396" y="54314"/>
                  </a:cubicBezTo>
                  <a:cubicBezTo>
                    <a:pt x="64088" y="56278"/>
                    <a:pt x="62126" y="58895"/>
                    <a:pt x="60819" y="60858"/>
                  </a:cubicBezTo>
                  <a:cubicBezTo>
                    <a:pt x="59511" y="62822"/>
                    <a:pt x="58203" y="64785"/>
                    <a:pt x="56895" y="66094"/>
                  </a:cubicBezTo>
                  <a:cubicBezTo>
                    <a:pt x="54933" y="68057"/>
                    <a:pt x="50355" y="70674"/>
                    <a:pt x="39892" y="76564"/>
                  </a:cubicBezTo>
                  <a:cubicBezTo>
                    <a:pt x="35968" y="78527"/>
                    <a:pt x="30082" y="81799"/>
                    <a:pt x="28121" y="83108"/>
                  </a:cubicBezTo>
                  <a:cubicBezTo>
                    <a:pt x="28121" y="85071"/>
                    <a:pt x="28121" y="90960"/>
                    <a:pt x="28121" y="93578"/>
                  </a:cubicBezTo>
                  <a:lnTo>
                    <a:pt x="28121" y="93578"/>
                  </a:lnTo>
                  <a:cubicBezTo>
                    <a:pt x="28121" y="95541"/>
                    <a:pt x="29428" y="99467"/>
                    <a:pt x="30736" y="100776"/>
                  </a:cubicBezTo>
                  <a:cubicBezTo>
                    <a:pt x="32044" y="102085"/>
                    <a:pt x="33352" y="104048"/>
                    <a:pt x="33352" y="107320"/>
                  </a:cubicBezTo>
                  <a:cubicBezTo>
                    <a:pt x="33352" y="113209"/>
                    <a:pt x="27466" y="122371"/>
                    <a:pt x="24197" y="125643"/>
                  </a:cubicBezTo>
                  <a:cubicBezTo>
                    <a:pt x="20273" y="128915"/>
                    <a:pt x="15695" y="128261"/>
                    <a:pt x="12425" y="126297"/>
                  </a:cubicBezTo>
                  <a:cubicBezTo>
                    <a:pt x="12425" y="126297"/>
                    <a:pt x="11772" y="126952"/>
                    <a:pt x="11117" y="127606"/>
                  </a:cubicBezTo>
                  <a:cubicBezTo>
                    <a:pt x="9809" y="128261"/>
                    <a:pt x="9156" y="128915"/>
                    <a:pt x="7848" y="129569"/>
                  </a:cubicBezTo>
                  <a:cubicBezTo>
                    <a:pt x="9156" y="132841"/>
                    <a:pt x="9156" y="135459"/>
                    <a:pt x="7194" y="138731"/>
                  </a:cubicBezTo>
                  <a:cubicBezTo>
                    <a:pt x="6540" y="140039"/>
                    <a:pt x="5232" y="141348"/>
                    <a:pt x="3924" y="142657"/>
                  </a:cubicBezTo>
                  <a:cubicBezTo>
                    <a:pt x="3270" y="143311"/>
                    <a:pt x="1962" y="144620"/>
                    <a:pt x="1308" y="145275"/>
                  </a:cubicBezTo>
                  <a:cubicBezTo>
                    <a:pt x="1308" y="145275"/>
                    <a:pt x="1308" y="145275"/>
                    <a:pt x="1308" y="145275"/>
                  </a:cubicBezTo>
                  <a:cubicBezTo>
                    <a:pt x="2616" y="146583"/>
                    <a:pt x="3924" y="149201"/>
                    <a:pt x="4578" y="152473"/>
                  </a:cubicBezTo>
                  <a:cubicBezTo>
                    <a:pt x="4578" y="153781"/>
                    <a:pt x="4578" y="155090"/>
                    <a:pt x="4578" y="157053"/>
                  </a:cubicBezTo>
                  <a:cubicBezTo>
                    <a:pt x="4578" y="157708"/>
                    <a:pt x="4578" y="158362"/>
                    <a:pt x="4578" y="159017"/>
                  </a:cubicBezTo>
                  <a:cubicBezTo>
                    <a:pt x="4578" y="159017"/>
                    <a:pt x="4578" y="159017"/>
                    <a:pt x="5232" y="159671"/>
                  </a:cubicBezTo>
                  <a:cubicBezTo>
                    <a:pt x="8502" y="162943"/>
                    <a:pt x="15041" y="169487"/>
                    <a:pt x="10464" y="176685"/>
                  </a:cubicBezTo>
                  <a:cubicBezTo>
                    <a:pt x="8502" y="179303"/>
                    <a:pt x="5232" y="181266"/>
                    <a:pt x="1962" y="182575"/>
                  </a:cubicBezTo>
                  <a:cubicBezTo>
                    <a:pt x="1962" y="182575"/>
                    <a:pt x="654" y="182575"/>
                    <a:pt x="0" y="183229"/>
                  </a:cubicBezTo>
                  <a:cubicBezTo>
                    <a:pt x="0" y="183884"/>
                    <a:pt x="1308" y="184538"/>
                    <a:pt x="1962" y="185192"/>
                  </a:cubicBezTo>
                  <a:cubicBezTo>
                    <a:pt x="3924" y="187156"/>
                    <a:pt x="5886" y="189119"/>
                    <a:pt x="7194" y="191736"/>
                  </a:cubicBezTo>
                  <a:cubicBezTo>
                    <a:pt x="7194" y="192391"/>
                    <a:pt x="9809" y="194354"/>
                    <a:pt x="11117" y="195008"/>
                  </a:cubicBezTo>
                  <a:cubicBezTo>
                    <a:pt x="15041" y="198280"/>
                    <a:pt x="18311" y="201552"/>
                    <a:pt x="18965" y="206133"/>
                  </a:cubicBezTo>
                  <a:cubicBezTo>
                    <a:pt x="18965" y="210713"/>
                    <a:pt x="15695" y="213985"/>
                    <a:pt x="12425" y="217257"/>
                  </a:cubicBezTo>
                  <a:cubicBezTo>
                    <a:pt x="11772" y="217912"/>
                    <a:pt x="10464" y="219220"/>
                    <a:pt x="9809" y="219875"/>
                  </a:cubicBezTo>
                  <a:lnTo>
                    <a:pt x="9809" y="219875"/>
                  </a:lnTo>
                  <a:cubicBezTo>
                    <a:pt x="14387" y="231654"/>
                    <a:pt x="16349" y="235580"/>
                    <a:pt x="17003" y="236235"/>
                  </a:cubicBezTo>
                  <a:cubicBezTo>
                    <a:pt x="17003" y="236889"/>
                    <a:pt x="18965" y="238198"/>
                    <a:pt x="20273" y="238852"/>
                  </a:cubicBezTo>
                  <a:cubicBezTo>
                    <a:pt x="24851" y="242124"/>
                    <a:pt x="29428" y="246051"/>
                    <a:pt x="30082" y="251940"/>
                  </a:cubicBezTo>
                  <a:cubicBezTo>
                    <a:pt x="30082" y="252595"/>
                    <a:pt x="30082" y="253249"/>
                    <a:pt x="30082" y="254558"/>
                  </a:cubicBezTo>
                  <a:cubicBezTo>
                    <a:pt x="33352" y="253903"/>
                    <a:pt x="38584" y="253249"/>
                    <a:pt x="42507" y="257830"/>
                  </a:cubicBezTo>
                  <a:cubicBezTo>
                    <a:pt x="43815" y="259793"/>
                    <a:pt x="45123" y="262410"/>
                    <a:pt x="47085" y="268954"/>
                  </a:cubicBezTo>
                  <a:cubicBezTo>
                    <a:pt x="48393" y="273535"/>
                    <a:pt x="51663" y="282696"/>
                    <a:pt x="54279" y="286622"/>
                  </a:cubicBezTo>
                  <a:cubicBezTo>
                    <a:pt x="54933" y="286622"/>
                    <a:pt x="56241" y="284659"/>
                    <a:pt x="56895" y="284005"/>
                  </a:cubicBezTo>
                  <a:cubicBezTo>
                    <a:pt x="59511" y="281387"/>
                    <a:pt x="63434" y="278115"/>
                    <a:pt x="68012" y="279424"/>
                  </a:cubicBezTo>
                  <a:cubicBezTo>
                    <a:pt x="69320" y="279424"/>
                    <a:pt x="69974" y="280079"/>
                    <a:pt x="70628" y="280733"/>
                  </a:cubicBezTo>
                  <a:cubicBezTo>
                    <a:pt x="71936" y="280733"/>
                    <a:pt x="71936" y="280733"/>
                    <a:pt x="72590" y="280733"/>
                  </a:cubicBezTo>
                  <a:cubicBezTo>
                    <a:pt x="76513" y="280079"/>
                    <a:pt x="81091" y="280079"/>
                    <a:pt x="81091" y="280079"/>
                  </a:cubicBezTo>
                  <a:lnTo>
                    <a:pt x="85669" y="280079"/>
                  </a:lnTo>
                  <a:cubicBezTo>
                    <a:pt x="85669" y="280079"/>
                    <a:pt x="86977" y="284659"/>
                    <a:pt x="86977" y="284659"/>
                  </a:cubicBezTo>
                  <a:cubicBezTo>
                    <a:pt x="87631" y="286622"/>
                    <a:pt x="88939" y="289240"/>
                    <a:pt x="90247" y="290549"/>
                  </a:cubicBezTo>
                  <a:cubicBezTo>
                    <a:pt x="94171" y="290549"/>
                    <a:pt x="102018" y="288586"/>
                    <a:pt x="104634" y="287277"/>
                  </a:cubicBezTo>
                  <a:cubicBezTo>
                    <a:pt x="104634" y="287277"/>
                    <a:pt x="106596" y="285968"/>
                    <a:pt x="107250" y="285314"/>
                  </a:cubicBezTo>
                  <a:cubicBezTo>
                    <a:pt x="110520" y="282696"/>
                    <a:pt x="115097" y="278770"/>
                    <a:pt x="120983" y="280079"/>
                  </a:cubicBezTo>
                  <a:lnTo>
                    <a:pt x="122945" y="280079"/>
                  </a:lnTo>
                  <a:cubicBezTo>
                    <a:pt x="124253" y="280733"/>
                    <a:pt x="127522" y="282042"/>
                    <a:pt x="129485" y="282042"/>
                  </a:cubicBezTo>
                  <a:cubicBezTo>
                    <a:pt x="130792" y="281387"/>
                    <a:pt x="132754" y="278770"/>
                    <a:pt x="133408" y="277461"/>
                  </a:cubicBezTo>
                  <a:cubicBezTo>
                    <a:pt x="137986" y="272880"/>
                    <a:pt x="139948" y="270263"/>
                    <a:pt x="143218" y="269608"/>
                  </a:cubicBezTo>
                  <a:cubicBezTo>
                    <a:pt x="143218" y="269608"/>
                    <a:pt x="143871" y="269608"/>
                    <a:pt x="144526" y="269608"/>
                  </a:cubicBezTo>
                  <a:cubicBezTo>
                    <a:pt x="153681" y="267645"/>
                    <a:pt x="160220" y="266991"/>
                    <a:pt x="164144" y="269608"/>
                  </a:cubicBezTo>
                  <a:cubicBezTo>
                    <a:pt x="166106" y="270917"/>
                    <a:pt x="167414" y="272226"/>
                    <a:pt x="168722" y="272880"/>
                  </a:cubicBezTo>
                  <a:cubicBezTo>
                    <a:pt x="168722" y="272880"/>
                    <a:pt x="170030" y="273535"/>
                    <a:pt x="170684" y="274189"/>
                  </a:cubicBezTo>
                  <a:cubicBezTo>
                    <a:pt x="171992" y="273535"/>
                    <a:pt x="173954" y="271572"/>
                    <a:pt x="174608" y="270263"/>
                  </a:cubicBezTo>
                  <a:lnTo>
                    <a:pt x="174608" y="270263"/>
                  </a:lnTo>
                  <a:cubicBezTo>
                    <a:pt x="174608" y="268300"/>
                    <a:pt x="173300" y="264373"/>
                    <a:pt x="175916" y="261102"/>
                  </a:cubicBezTo>
                  <a:cubicBezTo>
                    <a:pt x="177877" y="259138"/>
                    <a:pt x="180493" y="257830"/>
                    <a:pt x="184417" y="258484"/>
                  </a:cubicBezTo>
                  <a:lnTo>
                    <a:pt x="187033" y="258484"/>
                  </a:lnTo>
                  <a:cubicBezTo>
                    <a:pt x="188341" y="258484"/>
                    <a:pt x="189649" y="259138"/>
                    <a:pt x="190957" y="259138"/>
                  </a:cubicBezTo>
                  <a:cubicBezTo>
                    <a:pt x="190957" y="255212"/>
                    <a:pt x="190957" y="250631"/>
                    <a:pt x="194226" y="247359"/>
                  </a:cubicBezTo>
                  <a:lnTo>
                    <a:pt x="195534" y="246051"/>
                  </a:lnTo>
                  <a:cubicBezTo>
                    <a:pt x="198804" y="242779"/>
                    <a:pt x="200766" y="240815"/>
                    <a:pt x="201420" y="239507"/>
                  </a:cubicBezTo>
                  <a:cubicBezTo>
                    <a:pt x="200112" y="234271"/>
                    <a:pt x="201420" y="226419"/>
                    <a:pt x="205998" y="222492"/>
                  </a:cubicBezTo>
                  <a:cubicBezTo>
                    <a:pt x="208614" y="220529"/>
                    <a:pt x="211883" y="218566"/>
                    <a:pt x="214499" y="217912"/>
                  </a:cubicBezTo>
                  <a:cubicBezTo>
                    <a:pt x="214499" y="217912"/>
                    <a:pt x="215807" y="217912"/>
                    <a:pt x="215807" y="217257"/>
                  </a:cubicBezTo>
                  <a:cubicBezTo>
                    <a:pt x="215807" y="217257"/>
                    <a:pt x="215807" y="217257"/>
                    <a:pt x="215807" y="217257"/>
                  </a:cubicBezTo>
                  <a:cubicBezTo>
                    <a:pt x="217115" y="214640"/>
                    <a:pt x="219077" y="211368"/>
                    <a:pt x="223001" y="210059"/>
                  </a:cubicBezTo>
                  <a:cubicBezTo>
                    <a:pt x="224963" y="210059"/>
                    <a:pt x="227579" y="210059"/>
                    <a:pt x="229540" y="211368"/>
                  </a:cubicBezTo>
                  <a:cubicBezTo>
                    <a:pt x="230848" y="212022"/>
                    <a:pt x="232810" y="213331"/>
                    <a:pt x="233464" y="213985"/>
                  </a:cubicBezTo>
                  <a:cubicBezTo>
                    <a:pt x="233464" y="213985"/>
                    <a:pt x="234118" y="213331"/>
                    <a:pt x="234772" y="212677"/>
                  </a:cubicBezTo>
                  <a:cubicBezTo>
                    <a:pt x="238696" y="208750"/>
                    <a:pt x="243928" y="204170"/>
                    <a:pt x="249813" y="204170"/>
                  </a:cubicBezTo>
                  <a:cubicBezTo>
                    <a:pt x="253737" y="204170"/>
                    <a:pt x="257661" y="206133"/>
                    <a:pt x="261584" y="207441"/>
                  </a:cubicBezTo>
                  <a:cubicBezTo>
                    <a:pt x="262892" y="207441"/>
                    <a:pt x="264200" y="208750"/>
                    <a:pt x="264854" y="208750"/>
                  </a:cubicBezTo>
                  <a:cubicBezTo>
                    <a:pt x="264854" y="208750"/>
                    <a:pt x="264854" y="208750"/>
                    <a:pt x="266162" y="208750"/>
                  </a:cubicBezTo>
                  <a:cubicBezTo>
                    <a:pt x="269432" y="208750"/>
                    <a:pt x="274010" y="207441"/>
                    <a:pt x="278588" y="208096"/>
                  </a:cubicBezTo>
                  <a:cubicBezTo>
                    <a:pt x="279241" y="208096"/>
                    <a:pt x="281857" y="208096"/>
                    <a:pt x="283165" y="206787"/>
                  </a:cubicBezTo>
                  <a:cubicBezTo>
                    <a:pt x="285127" y="206133"/>
                    <a:pt x="287743" y="204824"/>
                    <a:pt x="290359" y="204824"/>
                  </a:cubicBezTo>
                  <a:cubicBezTo>
                    <a:pt x="292975" y="204824"/>
                    <a:pt x="294937" y="204824"/>
                    <a:pt x="296898" y="204824"/>
                  </a:cubicBezTo>
                  <a:cubicBezTo>
                    <a:pt x="296898" y="204824"/>
                    <a:pt x="296898" y="204170"/>
                    <a:pt x="296898" y="203515"/>
                  </a:cubicBezTo>
                  <a:cubicBezTo>
                    <a:pt x="298860" y="196317"/>
                    <a:pt x="300168" y="191082"/>
                    <a:pt x="304092" y="189119"/>
                  </a:cubicBezTo>
                  <a:cubicBezTo>
                    <a:pt x="306054" y="188464"/>
                    <a:pt x="308670" y="188464"/>
                    <a:pt x="310631" y="189119"/>
                  </a:cubicBezTo>
                  <a:cubicBezTo>
                    <a:pt x="311286" y="189119"/>
                    <a:pt x="312594" y="190428"/>
                    <a:pt x="313247" y="191082"/>
                  </a:cubicBezTo>
                  <a:cubicBezTo>
                    <a:pt x="313247" y="186501"/>
                    <a:pt x="313247" y="182575"/>
                    <a:pt x="313247" y="180612"/>
                  </a:cubicBezTo>
                  <a:cubicBezTo>
                    <a:pt x="311286" y="176031"/>
                    <a:pt x="310631" y="168832"/>
                    <a:pt x="313247" y="163597"/>
                  </a:cubicBezTo>
                  <a:cubicBezTo>
                    <a:pt x="314555" y="159671"/>
                    <a:pt x="317171" y="158362"/>
                    <a:pt x="319133" y="15770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ACA3E4BB-C1CC-9CC4-176D-7F916D665668}"/>
                </a:ext>
              </a:extLst>
            </p:cNvPr>
            <p:cNvGrpSpPr/>
            <p:nvPr/>
          </p:nvGrpSpPr>
          <p:grpSpPr>
            <a:xfrm>
              <a:off x="3401773" y="5244027"/>
              <a:ext cx="273355" cy="527438"/>
              <a:chOff x="3401773" y="5244027"/>
              <a:chExt cx="273355" cy="527438"/>
            </a:xfrm>
            <a:solidFill>
              <a:srgbClr val="EDEDEE"/>
            </a:solidFill>
          </p:grpSpPr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B0ABD422-5609-1630-6A83-CABBA2CA6C17}"/>
                  </a:ext>
                </a:extLst>
              </p:cNvPr>
              <p:cNvSpPr/>
              <p:nvPr/>
            </p:nvSpPr>
            <p:spPr>
              <a:xfrm>
                <a:off x="3401773" y="5244027"/>
                <a:ext cx="273355" cy="527438"/>
              </a:xfrm>
              <a:custGeom>
                <a:avLst/>
                <a:gdLst>
                  <a:gd name="connsiteX0" fmla="*/ 156296 w 273355"/>
                  <a:gd name="connsiteY0" fmla="*/ 520240 h 527438"/>
                  <a:gd name="connsiteX1" fmla="*/ 177223 w 273355"/>
                  <a:gd name="connsiteY1" fmla="*/ 524820 h 527438"/>
                  <a:gd name="connsiteX2" fmla="*/ 185725 w 273355"/>
                  <a:gd name="connsiteY2" fmla="*/ 527438 h 527438"/>
                  <a:gd name="connsiteX3" fmla="*/ 191610 w 273355"/>
                  <a:gd name="connsiteY3" fmla="*/ 522203 h 527438"/>
                  <a:gd name="connsiteX4" fmla="*/ 193572 w 273355"/>
                  <a:gd name="connsiteY4" fmla="*/ 520894 h 527438"/>
                  <a:gd name="connsiteX5" fmla="*/ 193572 w 273355"/>
                  <a:gd name="connsiteY5" fmla="*/ 520894 h 527438"/>
                  <a:gd name="connsiteX6" fmla="*/ 196842 w 273355"/>
                  <a:gd name="connsiteY6" fmla="*/ 515659 h 527438"/>
                  <a:gd name="connsiteX7" fmla="*/ 194880 w 273355"/>
                  <a:gd name="connsiteY7" fmla="*/ 512387 h 527438"/>
                  <a:gd name="connsiteX8" fmla="*/ 190957 w 273355"/>
                  <a:gd name="connsiteY8" fmla="*/ 502571 h 527438"/>
                  <a:gd name="connsiteX9" fmla="*/ 190957 w 273355"/>
                  <a:gd name="connsiteY9" fmla="*/ 499299 h 527438"/>
                  <a:gd name="connsiteX10" fmla="*/ 193572 w 273355"/>
                  <a:gd name="connsiteY10" fmla="*/ 497336 h 527438"/>
                  <a:gd name="connsiteX11" fmla="*/ 207306 w 273355"/>
                  <a:gd name="connsiteY11" fmla="*/ 497336 h 527438"/>
                  <a:gd name="connsiteX12" fmla="*/ 207306 w 273355"/>
                  <a:gd name="connsiteY12" fmla="*/ 497336 h 527438"/>
                  <a:gd name="connsiteX13" fmla="*/ 207306 w 273355"/>
                  <a:gd name="connsiteY13" fmla="*/ 497336 h 527438"/>
                  <a:gd name="connsiteX14" fmla="*/ 202728 w 273355"/>
                  <a:gd name="connsiteY14" fmla="*/ 492101 h 527438"/>
                  <a:gd name="connsiteX15" fmla="*/ 198150 w 273355"/>
                  <a:gd name="connsiteY15" fmla="*/ 487520 h 527438"/>
                  <a:gd name="connsiteX16" fmla="*/ 190302 w 273355"/>
                  <a:gd name="connsiteY16" fmla="*/ 473123 h 527438"/>
                  <a:gd name="connsiteX17" fmla="*/ 197496 w 273355"/>
                  <a:gd name="connsiteY17" fmla="*/ 461999 h 527438"/>
                  <a:gd name="connsiteX18" fmla="*/ 202728 w 273355"/>
                  <a:gd name="connsiteY18" fmla="*/ 459381 h 527438"/>
                  <a:gd name="connsiteX19" fmla="*/ 202728 w 273355"/>
                  <a:gd name="connsiteY19" fmla="*/ 456109 h 527438"/>
                  <a:gd name="connsiteX20" fmla="*/ 204036 w 273355"/>
                  <a:gd name="connsiteY20" fmla="*/ 449566 h 527438"/>
                  <a:gd name="connsiteX21" fmla="*/ 215153 w 273355"/>
                  <a:gd name="connsiteY21" fmla="*/ 446294 h 527438"/>
                  <a:gd name="connsiteX22" fmla="*/ 215153 w 273355"/>
                  <a:gd name="connsiteY22" fmla="*/ 444331 h 527438"/>
                  <a:gd name="connsiteX23" fmla="*/ 219077 w 273355"/>
                  <a:gd name="connsiteY23" fmla="*/ 442367 h 527438"/>
                  <a:gd name="connsiteX24" fmla="*/ 228886 w 273355"/>
                  <a:gd name="connsiteY24" fmla="*/ 443676 h 527438"/>
                  <a:gd name="connsiteX25" fmla="*/ 230194 w 273355"/>
                  <a:gd name="connsiteY25" fmla="*/ 443676 h 527438"/>
                  <a:gd name="connsiteX26" fmla="*/ 237388 w 273355"/>
                  <a:gd name="connsiteY26" fmla="*/ 437787 h 527438"/>
                  <a:gd name="connsiteX27" fmla="*/ 236734 w 273355"/>
                  <a:gd name="connsiteY27" fmla="*/ 431897 h 527438"/>
                  <a:gd name="connsiteX28" fmla="*/ 236734 w 273355"/>
                  <a:gd name="connsiteY28" fmla="*/ 426662 h 527438"/>
                  <a:gd name="connsiteX29" fmla="*/ 240658 w 273355"/>
                  <a:gd name="connsiteY29" fmla="*/ 416846 h 527438"/>
                  <a:gd name="connsiteX30" fmla="*/ 236734 w 273355"/>
                  <a:gd name="connsiteY30" fmla="*/ 410302 h 527438"/>
                  <a:gd name="connsiteX31" fmla="*/ 243274 w 273355"/>
                  <a:gd name="connsiteY31" fmla="*/ 398523 h 527438"/>
                  <a:gd name="connsiteX32" fmla="*/ 243274 w 273355"/>
                  <a:gd name="connsiteY32" fmla="*/ 395906 h 527438"/>
                  <a:gd name="connsiteX33" fmla="*/ 246543 w 273355"/>
                  <a:gd name="connsiteY33" fmla="*/ 388053 h 527438"/>
                  <a:gd name="connsiteX34" fmla="*/ 246543 w 273355"/>
                  <a:gd name="connsiteY34" fmla="*/ 387399 h 527438"/>
                  <a:gd name="connsiteX35" fmla="*/ 245235 w 273355"/>
                  <a:gd name="connsiteY35" fmla="*/ 384781 h 527438"/>
                  <a:gd name="connsiteX36" fmla="*/ 243927 w 273355"/>
                  <a:gd name="connsiteY36" fmla="*/ 381509 h 527438"/>
                  <a:gd name="connsiteX37" fmla="*/ 249813 w 273355"/>
                  <a:gd name="connsiteY37" fmla="*/ 371039 h 527438"/>
                  <a:gd name="connsiteX38" fmla="*/ 249813 w 273355"/>
                  <a:gd name="connsiteY38" fmla="*/ 371039 h 527438"/>
                  <a:gd name="connsiteX39" fmla="*/ 249813 w 273355"/>
                  <a:gd name="connsiteY39" fmla="*/ 369076 h 527438"/>
                  <a:gd name="connsiteX40" fmla="*/ 251121 w 273355"/>
                  <a:gd name="connsiteY40" fmla="*/ 365149 h 527438"/>
                  <a:gd name="connsiteX41" fmla="*/ 266162 w 273355"/>
                  <a:gd name="connsiteY41" fmla="*/ 361223 h 527438"/>
                  <a:gd name="connsiteX42" fmla="*/ 266162 w 273355"/>
                  <a:gd name="connsiteY42" fmla="*/ 359914 h 527438"/>
                  <a:gd name="connsiteX43" fmla="*/ 270740 w 273355"/>
                  <a:gd name="connsiteY43" fmla="*/ 350098 h 527438"/>
                  <a:gd name="connsiteX44" fmla="*/ 273356 w 273355"/>
                  <a:gd name="connsiteY44" fmla="*/ 345517 h 527438"/>
                  <a:gd name="connsiteX45" fmla="*/ 272702 w 273355"/>
                  <a:gd name="connsiteY45" fmla="*/ 329812 h 527438"/>
                  <a:gd name="connsiteX46" fmla="*/ 265508 w 273355"/>
                  <a:gd name="connsiteY46" fmla="*/ 323923 h 527438"/>
                  <a:gd name="connsiteX47" fmla="*/ 258315 w 273355"/>
                  <a:gd name="connsiteY47" fmla="*/ 317379 h 527438"/>
                  <a:gd name="connsiteX48" fmla="*/ 257007 w 273355"/>
                  <a:gd name="connsiteY48" fmla="*/ 299056 h 527438"/>
                  <a:gd name="connsiteX49" fmla="*/ 253083 w 273355"/>
                  <a:gd name="connsiteY49" fmla="*/ 293166 h 527438"/>
                  <a:gd name="connsiteX50" fmla="*/ 251775 w 273355"/>
                  <a:gd name="connsiteY50" fmla="*/ 293166 h 527438"/>
                  <a:gd name="connsiteX51" fmla="*/ 242619 w 273355"/>
                  <a:gd name="connsiteY51" fmla="*/ 291858 h 527438"/>
                  <a:gd name="connsiteX52" fmla="*/ 242619 w 273355"/>
                  <a:gd name="connsiteY52" fmla="*/ 291858 h 527438"/>
                  <a:gd name="connsiteX53" fmla="*/ 228232 w 273355"/>
                  <a:gd name="connsiteY53" fmla="*/ 297747 h 527438"/>
                  <a:gd name="connsiteX54" fmla="*/ 211229 w 273355"/>
                  <a:gd name="connsiteY54" fmla="*/ 271572 h 527438"/>
                  <a:gd name="connsiteX55" fmla="*/ 209267 w 273355"/>
                  <a:gd name="connsiteY55" fmla="*/ 265682 h 527438"/>
                  <a:gd name="connsiteX56" fmla="*/ 209267 w 273355"/>
                  <a:gd name="connsiteY56" fmla="*/ 265682 h 527438"/>
                  <a:gd name="connsiteX57" fmla="*/ 200766 w 273355"/>
                  <a:gd name="connsiteY57" fmla="*/ 266337 h 527438"/>
                  <a:gd name="connsiteX58" fmla="*/ 194880 w 273355"/>
                  <a:gd name="connsiteY58" fmla="*/ 262410 h 527438"/>
                  <a:gd name="connsiteX59" fmla="*/ 194226 w 273355"/>
                  <a:gd name="connsiteY59" fmla="*/ 253249 h 527438"/>
                  <a:gd name="connsiteX60" fmla="*/ 194226 w 273355"/>
                  <a:gd name="connsiteY60" fmla="*/ 251286 h 527438"/>
                  <a:gd name="connsiteX61" fmla="*/ 189649 w 273355"/>
                  <a:gd name="connsiteY61" fmla="*/ 247359 h 527438"/>
                  <a:gd name="connsiteX62" fmla="*/ 184417 w 273355"/>
                  <a:gd name="connsiteY62" fmla="*/ 242779 h 527438"/>
                  <a:gd name="connsiteX63" fmla="*/ 174608 w 273355"/>
                  <a:gd name="connsiteY63" fmla="*/ 222492 h 527438"/>
                  <a:gd name="connsiteX64" fmla="*/ 174608 w 273355"/>
                  <a:gd name="connsiteY64" fmla="*/ 220529 h 527438"/>
                  <a:gd name="connsiteX65" fmla="*/ 179839 w 273355"/>
                  <a:gd name="connsiteY65" fmla="*/ 206133 h 527438"/>
                  <a:gd name="connsiteX66" fmla="*/ 181801 w 273355"/>
                  <a:gd name="connsiteY66" fmla="*/ 204170 h 527438"/>
                  <a:gd name="connsiteX67" fmla="*/ 179839 w 273355"/>
                  <a:gd name="connsiteY67" fmla="*/ 202206 h 527438"/>
                  <a:gd name="connsiteX68" fmla="*/ 173300 w 273355"/>
                  <a:gd name="connsiteY68" fmla="*/ 195008 h 527438"/>
                  <a:gd name="connsiteX69" fmla="*/ 170684 w 273355"/>
                  <a:gd name="connsiteY69" fmla="*/ 191736 h 527438"/>
                  <a:gd name="connsiteX70" fmla="*/ 164144 w 273355"/>
                  <a:gd name="connsiteY70" fmla="*/ 179303 h 527438"/>
                  <a:gd name="connsiteX71" fmla="*/ 175261 w 273355"/>
                  <a:gd name="connsiteY71" fmla="*/ 167524 h 527438"/>
                  <a:gd name="connsiteX72" fmla="*/ 175915 w 273355"/>
                  <a:gd name="connsiteY72" fmla="*/ 167524 h 527438"/>
                  <a:gd name="connsiteX73" fmla="*/ 174608 w 273355"/>
                  <a:gd name="connsiteY73" fmla="*/ 166215 h 527438"/>
                  <a:gd name="connsiteX74" fmla="*/ 172645 w 273355"/>
                  <a:gd name="connsiteY74" fmla="*/ 164252 h 527438"/>
                  <a:gd name="connsiteX75" fmla="*/ 170030 w 273355"/>
                  <a:gd name="connsiteY75" fmla="*/ 153781 h 527438"/>
                  <a:gd name="connsiteX76" fmla="*/ 170030 w 273355"/>
                  <a:gd name="connsiteY76" fmla="*/ 151164 h 527438"/>
                  <a:gd name="connsiteX77" fmla="*/ 169376 w 273355"/>
                  <a:gd name="connsiteY77" fmla="*/ 149855 h 527438"/>
                  <a:gd name="connsiteX78" fmla="*/ 166106 w 273355"/>
                  <a:gd name="connsiteY78" fmla="*/ 143311 h 527438"/>
                  <a:gd name="connsiteX79" fmla="*/ 171992 w 273355"/>
                  <a:gd name="connsiteY79" fmla="*/ 130224 h 527438"/>
                  <a:gd name="connsiteX80" fmla="*/ 172645 w 273355"/>
                  <a:gd name="connsiteY80" fmla="*/ 129569 h 527438"/>
                  <a:gd name="connsiteX81" fmla="*/ 170030 w 273355"/>
                  <a:gd name="connsiteY81" fmla="*/ 124989 h 527438"/>
                  <a:gd name="connsiteX82" fmla="*/ 171992 w 273355"/>
                  <a:gd name="connsiteY82" fmla="*/ 115173 h 527438"/>
                  <a:gd name="connsiteX83" fmla="*/ 171338 w 273355"/>
                  <a:gd name="connsiteY83" fmla="*/ 110592 h 527438"/>
                  <a:gd name="connsiteX84" fmla="*/ 171338 w 273355"/>
                  <a:gd name="connsiteY84" fmla="*/ 109283 h 527438"/>
                  <a:gd name="connsiteX85" fmla="*/ 173300 w 273355"/>
                  <a:gd name="connsiteY85" fmla="*/ 100776 h 527438"/>
                  <a:gd name="connsiteX86" fmla="*/ 174608 w 273355"/>
                  <a:gd name="connsiteY86" fmla="*/ 97504 h 527438"/>
                  <a:gd name="connsiteX87" fmla="*/ 170030 w 273355"/>
                  <a:gd name="connsiteY87" fmla="*/ 90306 h 527438"/>
                  <a:gd name="connsiteX88" fmla="*/ 166760 w 273355"/>
                  <a:gd name="connsiteY88" fmla="*/ 85725 h 527438"/>
                  <a:gd name="connsiteX89" fmla="*/ 163490 w 273355"/>
                  <a:gd name="connsiteY89" fmla="*/ 73946 h 527438"/>
                  <a:gd name="connsiteX90" fmla="*/ 160220 w 273355"/>
                  <a:gd name="connsiteY90" fmla="*/ 68057 h 527438"/>
                  <a:gd name="connsiteX91" fmla="*/ 156296 w 273355"/>
                  <a:gd name="connsiteY91" fmla="*/ 62822 h 527438"/>
                  <a:gd name="connsiteX92" fmla="*/ 147795 w 273355"/>
                  <a:gd name="connsiteY92" fmla="*/ 52351 h 527438"/>
                  <a:gd name="connsiteX93" fmla="*/ 135370 w 273355"/>
                  <a:gd name="connsiteY93" fmla="*/ 47116 h 527438"/>
                  <a:gd name="connsiteX94" fmla="*/ 132100 w 273355"/>
                  <a:gd name="connsiteY94" fmla="*/ 45807 h 527438"/>
                  <a:gd name="connsiteX95" fmla="*/ 125561 w 273355"/>
                  <a:gd name="connsiteY95" fmla="*/ 45807 h 527438"/>
                  <a:gd name="connsiteX96" fmla="*/ 118367 w 273355"/>
                  <a:gd name="connsiteY96" fmla="*/ 45807 h 527438"/>
                  <a:gd name="connsiteX97" fmla="*/ 108557 w 273355"/>
                  <a:gd name="connsiteY97" fmla="*/ 28139 h 527438"/>
                  <a:gd name="connsiteX98" fmla="*/ 107904 w 273355"/>
                  <a:gd name="connsiteY98" fmla="*/ 24867 h 527438"/>
                  <a:gd name="connsiteX99" fmla="*/ 98094 w 273355"/>
                  <a:gd name="connsiteY99" fmla="*/ 13742 h 527438"/>
                  <a:gd name="connsiteX100" fmla="*/ 94170 w 273355"/>
                  <a:gd name="connsiteY100" fmla="*/ 11125 h 527438"/>
                  <a:gd name="connsiteX101" fmla="*/ 90900 w 273355"/>
                  <a:gd name="connsiteY101" fmla="*/ 8507 h 527438"/>
                  <a:gd name="connsiteX102" fmla="*/ 90900 w 273355"/>
                  <a:gd name="connsiteY102" fmla="*/ 8507 h 527438"/>
                  <a:gd name="connsiteX103" fmla="*/ 79129 w 273355"/>
                  <a:gd name="connsiteY103" fmla="*/ 18977 h 527438"/>
                  <a:gd name="connsiteX104" fmla="*/ 74551 w 273355"/>
                  <a:gd name="connsiteY104" fmla="*/ 18977 h 527438"/>
                  <a:gd name="connsiteX105" fmla="*/ 68012 w 273355"/>
                  <a:gd name="connsiteY105" fmla="*/ 26176 h 527438"/>
                  <a:gd name="connsiteX106" fmla="*/ 54279 w 273355"/>
                  <a:gd name="connsiteY106" fmla="*/ 28139 h 527438"/>
                  <a:gd name="connsiteX107" fmla="*/ 41853 w 273355"/>
                  <a:gd name="connsiteY107" fmla="*/ 13742 h 527438"/>
                  <a:gd name="connsiteX108" fmla="*/ 41853 w 273355"/>
                  <a:gd name="connsiteY108" fmla="*/ 4581 h 527438"/>
                  <a:gd name="connsiteX109" fmla="*/ 41853 w 273355"/>
                  <a:gd name="connsiteY109" fmla="*/ 3272 h 527438"/>
                  <a:gd name="connsiteX110" fmla="*/ 39891 w 273355"/>
                  <a:gd name="connsiteY110" fmla="*/ 0 h 527438"/>
                  <a:gd name="connsiteX111" fmla="*/ 35314 w 273355"/>
                  <a:gd name="connsiteY111" fmla="*/ 4581 h 527438"/>
                  <a:gd name="connsiteX112" fmla="*/ 34006 w 273355"/>
                  <a:gd name="connsiteY112" fmla="*/ 9816 h 527438"/>
                  <a:gd name="connsiteX113" fmla="*/ 31390 w 273355"/>
                  <a:gd name="connsiteY113" fmla="*/ 21595 h 527438"/>
                  <a:gd name="connsiteX114" fmla="*/ 28120 w 273355"/>
                  <a:gd name="connsiteY114" fmla="*/ 24212 h 527438"/>
                  <a:gd name="connsiteX115" fmla="*/ 24197 w 273355"/>
                  <a:gd name="connsiteY115" fmla="*/ 34683 h 527438"/>
                  <a:gd name="connsiteX116" fmla="*/ 22234 w 273355"/>
                  <a:gd name="connsiteY116" fmla="*/ 37955 h 527438"/>
                  <a:gd name="connsiteX117" fmla="*/ 16349 w 273355"/>
                  <a:gd name="connsiteY117" fmla="*/ 45807 h 527438"/>
                  <a:gd name="connsiteX118" fmla="*/ 13733 w 273355"/>
                  <a:gd name="connsiteY118" fmla="*/ 49079 h 527438"/>
                  <a:gd name="connsiteX119" fmla="*/ 13733 w 273355"/>
                  <a:gd name="connsiteY119" fmla="*/ 53006 h 527438"/>
                  <a:gd name="connsiteX120" fmla="*/ 11771 w 273355"/>
                  <a:gd name="connsiteY120" fmla="*/ 63476 h 527438"/>
                  <a:gd name="connsiteX121" fmla="*/ 9155 w 273355"/>
                  <a:gd name="connsiteY121" fmla="*/ 68711 h 527438"/>
                  <a:gd name="connsiteX122" fmla="*/ 2616 w 273355"/>
                  <a:gd name="connsiteY122" fmla="*/ 80490 h 527438"/>
                  <a:gd name="connsiteX123" fmla="*/ 0 w 273355"/>
                  <a:gd name="connsiteY123" fmla="*/ 83762 h 527438"/>
                  <a:gd name="connsiteX124" fmla="*/ 2616 w 273355"/>
                  <a:gd name="connsiteY124" fmla="*/ 85725 h 527438"/>
                  <a:gd name="connsiteX125" fmla="*/ 16349 w 273355"/>
                  <a:gd name="connsiteY125" fmla="*/ 99467 h 527438"/>
                  <a:gd name="connsiteX126" fmla="*/ 14387 w 273355"/>
                  <a:gd name="connsiteY126" fmla="*/ 106011 h 527438"/>
                  <a:gd name="connsiteX127" fmla="*/ 13733 w 273355"/>
                  <a:gd name="connsiteY127" fmla="*/ 107974 h 527438"/>
                  <a:gd name="connsiteX128" fmla="*/ 15695 w 273355"/>
                  <a:gd name="connsiteY128" fmla="*/ 113864 h 527438"/>
                  <a:gd name="connsiteX129" fmla="*/ 15041 w 273355"/>
                  <a:gd name="connsiteY129" fmla="*/ 125643 h 527438"/>
                  <a:gd name="connsiteX130" fmla="*/ 14387 w 273355"/>
                  <a:gd name="connsiteY130" fmla="*/ 127606 h 527438"/>
                  <a:gd name="connsiteX131" fmla="*/ 15695 w 273355"/>
                  <a:gd name="connsiteY131" fmla="*/ 132841 h 527438"/>
                  <a:gd name="connsiteX132" fmla="*/ 18311 w 273355"/>
                  <a:gd name="connsiteY132" fmla="*/ 145275 h 527438"/>
                  <a:gd name="connsiteX133" fmla="*/ 24197 w 273355"/>
                  <a:gd name="connsiteY133" fmla="*/ 143966 h 527438"/>
                  <a:gd name="connsiteX134" fmla="*/ 44469 w 273355"/>
                  <a:gd name="connsiteY134" fmla="*/ 149201 h 527438"/>
                  <a:gd name="connsiteX135" fmla="*/ 42507 w 273355"/>
                  <a:gd name="connsiteY135" fmla="*/ 159017 h 527438"/>
                  <a:gd name="connsiteX136" fmla="*/ 46431 w 273355"/>
                  <a:gd name="connsiteY136" fmla="*/ 167524 h 527438"/>
                  <a:gd name="connsiteX137" fmla="*/ 44469 w 273355"/>
                  <a:gd name="connsiteY137" fmla="*/ 176685 h 527438"/>
                  <a:gd name="connsiteX138" fmla="*/ 51663 w 273355"/>
                  <a:gd name="connsiteY138" fmla="*/ 184538 h 527438"/>
                  <a:gd name="connsiteX139" fmla="*/ 45123 w 273355"/>
                  <a:gd name="connsiteY139" fmla="*/ 189773 h 527438"/>
                  <a:gd name="connsiteX140" fmla="*/ 37276 w 273355"/>
                  <a:gd name="connsiteY140" fmla="*/ 194354 h 527438"/>
                  <a:gd name="connsiteX141" fmla="*/ 41853 w 273355"/>
                  <a:gd name="connsiteY141" fmla="*/ 206787 h 527438"/>
                  <a:gd name="connsiteX142" fmla="*/ 38583 w 273355"/>
                  <a:gd name="connsiteY142" fmla="*/ 219220 h 527438"/>
                  <a:gd name="connsiteX143" fmla="*/ 33352 w 273355"/>
                  <a:gd name="connsiteY143" fmla="*/ 221838 h 527438"/>
                  <a:gd name="connsiteX144" fmla="*/ 34660 w 273355"/>
                  <a:gd name="connsiteY144" fmla="*/ 227727 h 527438"/>
                  <a:gd name="connsiteX145" fmla="*/ 28774 w 273355"/>
                  <a:gd name="connsiteY145" fmla="*/ 227727 h 527438"/>
                  <a:gd name="connsiteX146" fmla="*/ 32698 w 273355"/>
                  <a:gd name="connsiteY146" fmla="*/ 237543 h 527438"/>
                  <a:gd name="connsiteX147" fmla="*/ 35968 w 273355"/>
                  <a:gd name="connsiteY147" fmla="*/ 244742 h 527438"/>
                  <a:gd name="connsiteX148" fmla="*/ 45777 w 273355"/>
                  <a:gd name="connsiteY148" fmla="*/ 244742 h 527438"/>
                  <a:gd name="connsiteX149" fmla="*/ 44469 w 273355"/>
                  <a:gd name="connsiteY149" fmla="*/ 265682 h 527438"/>
                  <a:gd name="connsiteX150" fmla="*/ 44469 w 273355"/>
                  <a:gd name="connsiteY150" fmla="*/ 280733 h 527438"/>
                  <a:gd name="connsiteX151" fmla="*/ 44469 w 273355"/>
                  <a:gd name="connsiteY151" fmla="*/ 297747 h 527438"/>
                  <a:gd name="connsiteX152" fmla="*/ 51663 w 273355"/>
                  <a:gd name="connsiteY152" fmla="*/ 302328 h 527438"/>
                  <a:gd name="connsiteX153" fmla="*/ 58202 w 273355"/>
                  <a:gd name="connsiteY153" fmla="*/ 312144 h 527438"/>
                  <a:gd name="connsiteX154" fmla="*/ 51009 w 273355"/>
                  <a:gd name="connsiteY154" fmla="*/ 322614 h 527438"/>
                  <a:gd name="connsiteX155" fmla="*/ 44469 w 273355"/>
                  <a:gd name="connsiteY155" fmla="*/ 325886 h 527438"/>
                  <a:gd name="connsiteX156" fmla="*/ 44469 w 273355"/>
                  <a:gd name="connsiteY156" fmla="*/ 337011 h 527438"/>
                  <a:gd name="connsiteX157" fmla="*/ 39891 w 273355"/>
                  <a:gd name="connsiteY157" fmla="*/ 342246 h 527438"/>
                  <a:gd name="connsiteX158" fmla="*/ 41853 w 273355"/>
                  <a:gd name="connsiteY158" fmla="*/ 355988 h 527438"/>
                  <a:gd name="connsiteX159" fmla="*/ 35968 w 273355"/>
                  <a:gd name="connsiteY159" fmla="*/ 367767 h 527438"/>
                  <a:gd name="connsiteX160" fmla="*/ 41199 w 273355"/>
                  <a:gd name="connsiteY160" fmla="*/ 374965 h 527438"/>
                  <a:gd name="connsiteX161" fmla="*/ 45777 w 273355"/>
                  <a:gd name="connsiteY161" fmla="*/ 381509 h 527438"/>
                  <a:gd name="connsiteX162" fmla="*/ 49701 w 273355"/>
                  <a:gd name="connsiteY162" fmla="*/ 386090 h 527438"/>
                  <a:gd name="connsiteX163" fmla="*/ 56895 w 273355"/>
                  <a:gd name="connsiteY163" fmla="*/ 380200 h 527438"/>
                  <a:gd name="connsiteX164" fmla="*/ 60818 w 273355"/>
                  <a:gd name="connsiteY164" fmla="*/ 388053 h 527438"/>
                  <a:gd name="connsiteX165" fmla="*/ 52971 w 273355"/>
                  <a:gd name="connsiteY165" fmla="*/ 390671 h 527438"/>
                  <a:gd name="connsiteX166" fmla="*/ 56240 w 273355"/>
                  <a:gd name="connsiteY166" fmla="*/ 395906 h 527438"/>
                  <a:gd name="connsiteX167" fmla="*/ 62780 w 273355"/>
                  <a:gd name="connsiteY167" fmla="*/ 401795 h 527438"/>
                  <a:gd name="connsiteX168" fmla="*/ 66704 w 273355"/>
                  <a:gd name="connsiteY168" fmla="*/ 406376 h 527438"/>
                  <a:gd name="connsiteX169" fmla="*/ 66704 w 273355"/>
                  <a:gd name="connsiteY169" fmla="*/ 413574 h 527438"/>
                  <a:gd name="connsiteX170" fmla="*/ 67358 w 273355"/>
                  <a:gd name="connsiteY170" fmla="*/ 423390 h 527438"/>
                  <a:gd name="connsiteX171" fmla="*/ 61472 w 273355"/>
                  <a:gd name="connsiteY171" fmla="*/ 425353 h 527438"/>
                  <a:gd name="connsiteX172" fmla="*/ 54279 w 273355"/>
                  <a:gd name="connsiteY172" fmla="*/ 412265 h 527438"/>
                  <a:gd name="connsiteX173" fmla="*/ 41199 w 273355"/>
                  <a:gd name="connsiteY173" fmla="*/ 408339 h 527438"/>
                  <a:gd name="connsiteX174" fmla="*/ 44469 w 273355"/>
                  <a:gd name="connsiteY174" fmla="*/ 416846 h 527438"/>
                  <a:gd name="connsiteX175" fmla="*/ 52317 w 273355"/>
                  <a:gd name="connsiteY175" fmla="*/ 425353 h 527438"/>
                  <a:gd name="connsiteX176" fmla="*/ 58202 w 273355"/>
                  <a:gd name="connsiteY176" fmla="*/ 434515 h 527438"/>
                  <a:gd name="connsiteX177" fmla="*/ 88939 w 273355"/>
                  <a:gd name="connsiteY177" fmla="*/ 455455 h 527438"/>
                  <a:gd name="connsiteX178" fmla="*/ 110519 w 273355"/>
                  <a:gd name="connsiteY178" fmla="*/ 460690 h 527438"/>
                  <a:gd name="connsiteX179" fmla="*/ 120329 w 273355"/>
                  <a:gd name="connsiteY179" fmla="*/ 469851 h 527438"/>
                  <a:gd name="connsiteX180" fmla="*/ 130792 w 273355"/>
                  <a:gd name="connsiteY180" fmla="*/ 469197 h 527438"/>
                  <a:gd name="connsiteX181" fmla="*/ 140602 w 273355"/>
                  <a:gd name="connsiteY181" fmla="*/ 483594 h 527438"/>
                  <a:gd name="connsiteX182" fmla="*/ 141910 w 273355"/>
                  <a:gd name="connsiteY182" fmla="*/ 496027 h 527438"/>
                  <a:gd name="connsiteX183" fmla="*/ 156296 w 273355"/>
                  <a:gd name="connsiteY183" fmla="*/ 500608 h 527438"/>
                  <a:gd name="connsiteX184" fmla="*/ 158912 w 273355"/>
                  <a:gd name="connsiteY184" fmla="*/ 515004 h 527438"/>
                  <a:gd name="connsiteX185" fmla="*/ 158912 w 273355"/>
                  <a:gd name="connsiteY185" fmla="*/ 522203 h 52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273355" h="527438">
                    <a:moveTo>
                      <a:pt x="156296" y="520240"/>
                    </a:moveTo>
                    <a:cubicBezTo>
                      <a:pt x="161528" y="520240"/>
                      <a:pt x="168068" y="521548"/>
                      <a:pt x="177223" y="524820"/>
                    </a:cubicBezTo>
                    <a:cubicBezTo>
                      <a:pt x="179839" y="525475"/>
                      <a:pt x="183763" y="526783"/>
                      <a:pt x="185725" y="527438"/>
                    </a:cubicBezTo>
                    <a:cubicBezTo>
                      <a:pt x="187033" y="524166"/>
                      <a:pt x="189649" y="522857"/>
                      <a:pt x="191610" y="522203"/>
                    </a:cubicBezTo>
                    <a:cubicBezTo>
                      <a:pt x="191610" y="522203"/>
                      <a:pt x="192918" y="522203"/>
                      <a:pt x="193572" y="520894"/>
                    </a:cubicBezTo>
                    <a:cubicBezTo>
                      <a:pt x="193572" y="520894"/>
                      <a:pt x="193572" y="520894"/>
                      <a:pt x="193572" y="520894"/>
                    </a:cubicBezTo>
                    <a:cubicBezTo>
                      <a:pt x="193572" y="519585"/>
                      <a:pt x="194880" y="517622"/>
                      <a:pt x="196842" y="515659"/>
                    </a:cubicBezTo>
                    <a:cubicBezTo>
                      <a:pt x="196842" y="514350"/>
                      <a:pt x="195534" y="513041"/>
                      <a:pt x="194880" y="512387"/>
                    </a:cubicBezTo>
                    <a:cubicBezTo>
                      <a:pt x="192918" y="509115"/>
                      <a:pt x="190957" y="505843"/>
                      <a:pt x="190957" y="502571"/>
                    </a:cubicBezTo>
                    <a:lnTo>
                      <a:pt x="190957" y="499299"/>
                    </a:lnTo>
                    <a:cubicBezTo>
                      <a:pt x="190957" y="499299"/>
                      <a:pt x="193572" y="497336"/>
                      <a:pt x="193572" y="497336"/>
                    </a:cubicBezTo>
                    <a:cubicBezTo>
                      <a:pt x="196842" y="494719"/>
                      <a:pt x="200766" y="496027"/>
                      <a:pt x="207306" y="497336"/>
                    </a:cubicBezTo>
                    <a:cubicBezTo>
                      <a:pt x="207306" y="497336"/>
                      <a:pt x="207306" y="497336"/>
                      <a:pt x="207306" y="497336"/>
                    </a:cubicBezTo>
                    <a:lnTo>
                      <a:pt x="207306" y="497336"/>
                    </a:lnTo>
                    <a:cubicBezTo>
                      <a:pt x="207306" y="496027"/>
                      <a:pt x="204036" y="493410"/>
                      <a:pt x="202728" y="492101"/>
                    </a:cubicBezTo>
                    <a:cubicBezTo>
                      <a:pt x="200766" y="490138"/>
                      <a:pt x="199458" y="488829"/>
                      <a:pt x="198150" y="487520"/>
                    </a:cubicBezTo>
                    <a:cubicBezTo>
                      <a:pt x="194226" y="482939"/>
                      <a:pt x="190302" y="475087"/>
                      <a:pt x="190302" y="473123"/>
                    </a:cubicBezTo>
                    <a:cubicBezTo>
                      <a:pt x="187687" y="466580"/>
                      <a:pt x="194226" y="463308"/>
                      <a:pt x="197496" y="461999"/>
                    </a:cubicBezTo>
                    <a:cubicBezTo>
                      <a:pt x="198804" y="461344"/>
                      <a:pt x="202074" y="460036"/>
                      <a:pt x="202728" y="459381"/>
                    </a:cubicBezTo>
                    <a:cubicBezTo>
                      <a:pt x="202728" y="459381"/>
                      <a:pt x="202728" y="456764"/>
                      <a:pt x="202728" y="456109"/>
                    </a:cubicBezTo>
                    <a:cubicBezTo>
                      <a:pt x="202728" y="454146"/>
                      <a:pt x="202728" y="451529"/>
                      <a:pt x="204036" y="449566"/>
                    </a:cubicBezTo>
                    <a:cubicBezTo>
                      <a:pt x="206651" y="444985"/>
                      <a:pt x="211229" y="444985"/>
                      <a:pt x="215153" y="446294"/>
                    </a:cubicBezTo>
                    <a:lnTo>
                      <a:pt x="215153" y="444331"/>
                    </a:lnTo>
                    <a:cubicBezTo>
                      <a:pt x="215153" y="444331"/>
                      <a:pt x="219077" y="442367"/>
                      <a:pt x="219077" y="442367"/>
                    </a:cubicBezTo>
                    <a:cubicBezTo>
                      <a:pt x="222347" y="440404"/>
                      <a:pt x="226270" y="442367"/>
                      <a:pt x="228886" y="443676"/>
                    </a:cubicBezTo>
                    <a:cubicBezTo>
                      <a:pt x="228886" y="443676"/>
                      <a:pt x="229540" y="443676"/>
                      <a:pt x="230194" y="443676"/>
                    </a:cubicBezTo>
                    <a:cubicBezTo>
                      <a:pt x="232156" y="442367"/>
                      <a:pt x="236080" y="439095"/>
                      <a:pt x="237388" y="437787"/>
                    </a:cubicBezTo>
                    <a:cubicBezTo>
                      <a:pt x="237388" y="436478"/>
                      <a:pt x="237388" y="433206"/>
                      <a:pt x="236734" y="431897"/>
                    </a:cubicBezTo>
                    <a:cubicBezTo>
                      <a:pt x="236734" y="429934"/>
                      <a:pt x="236080" y="427971"/>
                      <a:pt x="236734" y="426662"/>
                    </a:cubicBezTo>
                    <a:cubicBezTo>
                      <a:pt x="236734" y="422736"/>
                      <a:pt x="238696" y="419464"/>
                      <a:pt x="240658" y="416846"/>
                    </a:cubicBezTo>
                    <a:cubicBezTo>
                      <a:pt x="239350" y="415537"/>
                      <a:pt x="237388" y="412920"/>
                      <a:pt x="236734" y="410302"/>
                    </a:cubicBezTo>
                    <a:cubicBezTo>
                      <a:pt x="235426" y="405721"/>
                      <a:pt x="237388" y="401795"/>
                      <a:pt x="243274" y="398523"/>
                    </a:cubicBezTo>
                    <a:cubicBezTo>
                      <a:pt x="243274" y="397869"/>
                      <a:pt x="243274" y="397214"/>
                      <a:pt x="243274" y="395906"/>
                    </a:cubicBezTo>
                    <a:cubicBezTo>
                      <a:pt x="243274" y="392634"/>
                      <a:pt x="245235" y="390016"/>
                      <a:pt x="246543" y="388053"/>
                    </a:cubicBezTo>
                    <a:cubicBezTo>
                      <a:pt x="246543" y="388053"/>
                      <a:pt x="246543" y="388053"/>
                      <a:pt x="246543" y="387399"/>
                    </a:cubicBezTo>
                    <a:cubicBezTo>
                      <a:pt x="246543" y="386744"/>
                      <a:pt x="245889" y="385435"/>
                      <a:pt x="245235" y="384781"/>
                    </a:cubicBezTo>
                    <a:cubicBezTo>
                      <a:pt x="245235" y="383472"/>
                      <a:pt x="243927" y="382164"/>
                      <a:pt x="243927" y="381509"/>
                    </a:cubicBezTo>
                    <a:cubicBezTo>
                      <a:pt x="242619" y="377583"/>
                      <a:pt x="244581" y="373657"/>
                      <a:pt x="249813" y="371039"/>
                    </a:cubicBezTo>
                    <a:cubicBezTo>
                      <a:pt x="249813" y="371039"/>
                      <a:pt x="249813" y="371039"/>
                      <a:pt x="249813" y="371039"/>
                    </a:cubicBezTo>
                    <a:cubicBezTo>
                      <a:pt x="249813" y="371039"/>
                      <a:pt x="249813" y="369730"/>
                      <a:pt x="249813" y="369076"/>
                    </a:cubicBezTo>
                    <a:cubicBezTo>
                      <a:pt x="249813" y="367767"/>
                      <a:pt x="250467" y="365804"/>
                      <a:pt x="251121" y="365149"/>
                    </a:cubicBezTo>
                    <a:cubicBezTo>
                      <a:pt x="253737" y="359914"/>
                      <a:pt x="260276" y="360569"/>
                      <a:pt x="266162" y="361223"/>
                    </a:cubicBezTo>
                    <a:cubicBezTo>
                      <a:pt x="266162" y="361223"/>
                      <a:pt x="266162" y="359914"/>
                      <a:pt x="266162" y="359914"/>
                    </a:cubicBezTo>
                    <a:cubicBezTo>
                      <a:pt x="266162" y="356642"/>
                      <a:pt x="268124" y="354025"/>
                      <a:pt x="270740" y="350098"/>
                    </a:cubicBezTo>
                    <a:cubicBezTo>
                      <a:pt x="271394" y="348789"/>
                      <a:pt x="273356" y="346172"/>
                      <a:pt x="273356" y="345517"/>
                    </a:cubicBezTo>
                    <a:cubicBezTo>
                      <a:pt x="273356" y="342900"/>
                      <a:pt x="273356" y="331775"/>
                      <a:pt x="272702" y="329812"/>
                    </a:cubicBezTo>
                    <a:cubicBezTo>
                      <a:pt x="272702" y="329158"/>
                      <a:pt x="268124" y="325886"/>
                      <a:pt x="265508" y="323923"/>
                    </a:cubicBezTo>
                    <a:cubicBezTo>
                      <a:pt x="262238" y="321305"/>
                      <a:pt x="260276" y="319342"/>
                      <a:pt x="258315" y="317379"/>
                    </a:cubicBezTo>
                    <a:cubicBezTo>
                      <a:pt x="254391" y="312798"/>
                      <a:pt x="255045" y="305600"/>
                      <a:pt x="257007" y="299056"/>
                    </a:cubicBezTo>
                    <a:cubicBezTo>
                      <a:pt x="255699" y="297093"/>
                      <a:pt x="254391" y="295130"/>
                      <a:pt x="253083" y="293166"/>
                    </a:cubicBezTo>
                    <a:cubicBezTo>
                      <a:pt x="253083" y="293166"/>
                      <a:pt x="251775" y="293166"/>
                      <a:pt x="251775" y="293166"/>
                    </a:cubicBezTo>
                    <a:cubicBezTo>
                      <a:pt x="247851" y="293821"/>
                      <a:pt x="244581" y="293166"/>
                      <a:pt x="242619" y="291858"/>
                    </a:cubicBezTo>
                    <a:cubicBezTo>
                      <a:pt x="242619" y="291858"/>
                      <a:pt x="242619" y="291858"/>
                      <a:pt x="242619" y="291858"/>
                    </a:cubicBezTo>
                    <a:cubicBezTo>
                      <a:pt x="240004" y="294475"/>
                      <a:pt x="234772" y="299056"/>
                      <a:pt x="228232" y="297747"/>
                    </a:cubicBezTo>
                    <a:cubicBezTo>
                      <a:pt x="221039" y="296438"/>
                      <a:pt x="217115" y="287277"/>
                      <a:pt x="211229" y="271572"/>
                    </a:cubicBezTo>
                    <a:cubicBezTo>
                      <a:pt x="210575" y="269608"/>
                      <a:pt x="209921" y="266991"/>
                      <a:pt x="209267" y="265682"/>
                    </a:cubicBezTo>
                    <a:cubicBezTo>
                      <a:pt x="209267" y="265682"/>
                      <a:pt x="209267" y="265682"/>
                      <a:pt x="209267" y="265682"/>
                    </a:cubicBezTo>
                    <a:cubicBezTo>
                      <a:pt x="207306" y="265682"/>
                      <a:pt x="204036" y="266991"/>
                      <a:pt x="200766" y="266337"/>
                    </a:cubicBezTo>
                    <a:cubicBezTo>
                      <a:pt x="197496" y="266337"/>
                      <a:pt x="195534" y="263719"/>
                      <a:pt x="194880" y="262410"/>
                    </a:cubicBezTo>
                    <a:cubicBezTo>
                      <a:pt x="192918" y="259138"/>
                      <a:pt x="193572" y="255212"/>
                      <a:pt x="194226" y="253249"/>
                    </a:cubicBezTo>
                    <a:cubicBezTo>
                      <a:pt x="194226" y="253249"/>
                      <a:pt x="194226" y="251940"/>
                      <a:pt x="194226" y="251286"/>
                    </a:cubicBezTo>
                    <a:cubicBezTo>
                      <a:pt x="193572" y="249977"/>
                      <a:pt x="190957" y="248668"/>
                      <a:pt x="189649" y="247359"/>
                    </a:cubicBezTo>
                    <a:cubicBezTo>
                      <a:pt x="187687" y="246051"/>
                      <a:pt x="185725" y="244087"/>
                      <a:pt x="184417" y="242779"/>
                    </a:cubicBezTo>
                    <a:cubicBezTo>
                      <a:pt x="181801" y="239507"/>
                      <a:pt x="178531" y="232308"/>
                      <a:pt x="174608" y="222492"/>
                    </a:cubicBezTo>
                    <a:lnTo>
                      <a:pt x="174608" y="220529"/>
                    </a:lnTo>
                    <a:cubicBezTo>
                      <a:pt x="171992" y="215294"/>
                      <a:pt x="175915" y="210713"/>
                      <a:pt x="179839" y="206133"/>
                    </a:cubicBezTo>
                    <a:cubicBezTo>
                      <a:pt x="179839" y="206133"/>
                      <a:pt x="181147" y="204824"/>
                      <a:pt x="181801" y="204170"/>
                    </a:cubicBezTo>
                    <a:cubicBezTo>
                      <a:pt x="181147" y="204170"/>
                      <a:pt x="180493" y="202861"/>
                      <a:pt x="179839" y="202206"/>
                    </a:cubicBezTo>
                    <a:cubicBezTo>
                      <a:pt x="177223" y="200243"/>
                      <a:pt x="174608" y="197626"/>
                      <a:pt x="173300" y="195008"/>
                    </a:cubicBezTo>
                    <a:cubicBezTo>
                      <a:pt x="173300" y="194354"/>
                      <a:pt x="171338" y="193045"/>
                      <a:pt x="170684" y="191736"/>
                    </a:cubicBezTo>
                    <a:cubicBezTo>
                      <a:pt x="167414" y="188464"/>
                      <a:pt x="164144" y="184538"/>
                      <a:pt x="164144" y="179303"/>
                    </a:cubicBezTo>
                    <a:cubicBezTo>
                      <a:pt x="164144" y="174068"/>
                      <a:pt x="170684" y="169487"/>
                      <a:pt x="175261" y="167524"/>
                    </a:cubicBezTo>
                    <a:cubicBezTo>
                      <a:pt x="175261" y="167524"/>
                      <a:pt x="175261" y="167524"/>
                      <a:pt x="175915" y="167524"/>
                    </a:cubicBezTo>
                    <a:cubicBezTo>
                      <a:pt x="175915" y="167524"/>
                      <a:pt x="174608" y="166215"/>
                      <a:pt x="174608" y="166215"/>
                    </a:cubicBezTo>
                    <a:cubicBezTo>
                      <a:pt x="173953" y="165560"/>
                      <a:pt x="173300" y="164906"/>
                      <a:pt x="172645" y="164252"/>
                    </a:cubicBezTo>
                    <a:cubicBezTo>
                      <a:pt x="170030" y="160980"/>
                      <a:pt x="170030" y="157053"/>
                      <a:pt x="170030" y="153781"/>
                    </a:cubicBezTo>
                    <a:cubicBezTo>
                      <a:pt x="170030" y="153127"/>
                      <a:pt x="170030" y="151818"/>
                      <a:pt x="170030" y="151164"/>
                    </a:cubicBezTo>
                    <a:cubicBezTo>
                      <a:pt x="170030" y="151164"/>
                      <a:pt x="170030" y="150510"/>
                      <a:pt x="169376" y="149855"/>
                    </a:cubicBezTo>
                    <a:cubicBezTo>
                      <a:pt x="168068" y="148546"/>
                      <a:pt x="166760" y="146583"/>
                      <a:pt x="166106" y="143311"/>
                    </a:cubicBezTo>
                    <a:cubicBezTo>
                      <a:pt x="165452" y="138076"/>
                      <a:pt x="168722" y="134150"/>
                      <a:pt x="171992" y="130224"/>
                    </a:cubicBezTo>
                    <a:cubicBezTo>
                      <a:pt x="171992" y="130224"/>
                      <a:pt x="171992" y="130224"/>
                      <a:pt x="172645" y="129569"/>
                    </a:cubicBezTo>
                    <a:cubicBezTo>
                      <a:pt x="171338" y="128261"/>
                      <a:pt x="170684" y="126952"/>
                      <a:pt x="170030" y="124989"/>
                    </a:cubicBezTo>
                    <a:cubicBezTo>
                      <a:pt x="168068" y="119753"/>
                      <a:pt x="170030" y="116481"/>
                      <a:pt x="171992" y="115173"/>
                    </a:cubicBezTo>
                    <a:cubicBezTo>
                      <a:pt x="171992" y="113864"/>
                      <a:pt x="171992" y="111901"/>
                      <a:pt x="171338" y="110592"/>
                    </a:cubicBezTo>
                    <a:cubicBezTo>
                      <a:pt x="171338" y="110592"/>
                      <a:pt x="171338" y="109283"/>
                      <a:pt x="171338" y="109283"/>
                    </a:cubicBezTo>
                    <a:cubicBezTo>
                      <a:pt x="171338" y="106011"/>
                      <a:pt x="171992" y="103393"/>
                      <a:pt x="173300" y="100776"/>
                    </a:cubicBezTo>
                    <a:cubicBezTo>
                      <a:pt x="173300" y="99467"/>
                      <a:pt x="174608" y="98158"/>
                      <a:pt x="174608" y="97504"/>
                    </a:cubicBezTo>
                    <a:cubicBezTo>
                      <a:pt x="174608" y="96195"/>
                      <a:pt x="171338" y="92269"/>
                      <a:pt x="170030" y="90306"/>
                    </a:cubicBezTo>
                    <a:cubicBezTo>
                      <a:pt x="168722" y="88343"/>
                      <a:pt x="167414" y="87034"/>
                      <a:pt x="166760" y="85725"/>
                    </a:cubicBezTo>
                    <a:cubicBezTo>
                      <a:pt x="164798" y="81799"/>
                      <a:pt x="164144" y="77218"/>
                      <a:pt x="163490" y="73946"/>
                    </a:cubicBezTo>
                    <a:cubicBezTo>
                      <a:pt x="163490" y="72637"/>
                      <a:pt x="163490" y="71329"/>
                      <a:pt x="160220" y="68057"/>
                    </a:cubicBezTo>
                    <a:cubicBezTo>
                      <a:pt x="158912" y="66748"/>
                      <a:pt x="157604" y="64785"/>
                      <a:pt x="156296" y="62822"/>
                    </a:cubicBezTo>
                    <a:cubicBezTo>
                      <a:pt x="153681" y="59550"/>
                      <a:pt x="149757" y="54314"/>
                      <a:pt x="147795" y="52351"/>
                    </a:cubicBezTo>
                    <a:cubicBezTo>
                      <a:pt x="145833" y="50388"/>
                      <a:pt x="138640" y="48425"/>
                      <a:pt x="135370" y="47116"/>
                    </a:cubicBezTo>
                    <a:cubicBezTo>
                      <a:pt x="134062" y="47116"/>
                      <a:pt x="132754" y="46462"/>
                      <a:pt x="132100" y="45807"/>
                    </a:cubicBezTo>
                    <a:cubicBezTo>
                      <a:pt x="130792" y="45807"/>
                      <a:pt x="127522" y="45807"/>
                      <a:pt x="125561" y="45807"/>
                    </a:cubicBezTo>
                    <a:cubicBezTo>
                      <a:pt x="122291" y="45807"/>
                      <a:pt x="120329" y="45807"/>
                      <a:pt x="118367" y="45807"/>
                    </a:cubicBezTo>
                    <a:cubicBezTo>
                      <a:pt x="113789" y="44498"/>
                      <a:pt x="111827" y="39263"/>
                      <a:pt x="108557" y="28139"/>
                    </a:cubicBezTo>
                    <a:cubicBezTo>
                      <a:pt x="108557" y="26830"/>
                      <a:pt x="107904" y="26176"/>
                      <a:pt x="107904" y="24867"/>
                    </a:cubicBezTo>
                    <a:cubicBezTo>
                      <a:pt x="107249" y="22904"/>
                      <a:pt x="102018" y="16360"/>
                      <a:pt x="98094" y="13742"/>
                    </a:cubicBezTo>
                    <a:cubicBezTo>
                      <a:pt x="96786" y="12434"/>
                      <a:pt x="95478" y="11779"/>
                      <a:pt x="94170" y="11125"/>
                    </a:cubicBezTo>
                    <a:cubicBezTo>
                      <a:pt x="92863" y="10470"/>
                      <a:pt x="92208" y="9816"/>
                      <a:pt x="90900" y="8507"/>
                    </a:cubicBezTo>
                    <a:cubicBezTo>
                      <a:pt x="90900" y="8507"/>
                      <a:pt x="90900" y="8507"/>
                      <a:pt x="90900" y="8507"/>
                    </a:cubicBezTo>
                    <a:cubicBezTo>
                      <a:pt x="88285" y="12434"/>
                      <a:pt x="85015" y="18323"/>
                      <a:pt x="79129" y="18977"/>
                    </a:cubicBezTo>
                    <a:cubicBezTo>
                      <a:pt x="77821" y="18977"/>
                      <a:pt x="75859" y="18977"/>
                      <a:pt x="74551" y="18977"/>
                    </a:cubicBezTo>
                    <a:cubicBezTo>
                      <a:pt x="69320" y="24867"/>
                      <a:pt x="68012" y="26176"/>
                      <a:pt x="68012" y="26176"/>
                    </a:cubicBezTo>
                    <a:cubicBezTo>
                      <a:pt x="66050" y="27484"/>
                      <a:pt x="62126" y="30756"/>
                      <a:pt x="54279" y="28139"/>
                    </a:cubicBezTo>
                    <a:cubicBezTo>
                      <a:pt x="47085" y="25521"/>
                      <a:pt x="43161" y="18977"/>
                      <a:pt x="41853" y="13742"/>
                    </a:cubicBezTo>
                    <a:cubicBezTo>
                      <a:pt x="41199" y="9816"/>
                      <a:pt x="41853" y="6544"/>
                      <a:pt x="41853" y="4581"/>
                    </a:cubicBezTo>
                    <a:cubicBezTo>
                      <a:pt x="41853" y="4581"/>
                      <a:pt x="41853" y="3927"/>
                      <a:pt x="41853" y="3272"/>
                    </a:cubicBezTo>
                    <a:cubicBezTo>
                      <a:pt x="41853" y="2618"/>
                      <a:pt x="40546" y="1309"/>
                      <a:pt x="39891" y="0"/>
                    </a:cubicBezTo>
                    <a:cubicBezTo>
                      <a:pt x="37930" y="1963"/>
                      <a:pt x="35968" y="3272"/>
                      <a:pt x="35314" y="4581"/>
                    </a:cubicBezTo>
                    <a:cubicBezTo>
                      <a:pt x="34006" y="7199"/>
                      <a:pt x="34006" y="8507"/>
                      <a:pt x="34006" y="9816"/>
                    </a:cubicBezTo>
                    <a:cubicBezTo>
                      <a:pt x="34660" y="14397"/>
                      <a:pt x="34006" y="18323"/>
                      <a:pt x="31390" y="21595"/>
                    </a:cubicBezTo>
                    <a:cubicBezTo>
                      <a:pt x="30736" y="22904"/>
                      <a:pt x="29428" y="23558"/>
                      <a:pt x="28120" y="24212"/>
                    </a:cubicBezTo>
                    <a:cubicBezTo>
                      <a:pt x="28120" y="27484"/>
                      <a:pt x="26158" y="30756"/>
                      <a:pt x="24197" y="34683"/>
                    </a:cubicBezTo>
                    <a:cubicBezTo>
                      <a:pt x="24197" y="35991"/>
                      <a:pt x="22889" y="37300"/>
                      <a:pt x="22234" y="37955"/>
                    </a:cubicBezTo>
                    <a:cubicBezTo>
                      <a:pt x="20927" y="41226"/>
                      <a:pt x="18311" y="43844"/>
                      <a:pt x="16349" y="45807"/>
                    </a:cubicBezTo>
                    <a:cubicBezTo>
                      <a:pt x="15695" y="46462"/>
                      <a:pt x="14387" y="48425"/>
                      <a:pt x="13733" y="49079"/>
                    </a:cubicBezTo>
                    <a:cubicBezTo>
                      <a:pt x="13733" y="49079"/>
                      <a:pt x="13733" y="51697"/>
                      <a:pt x="13733" y="53006"/>
                    </a:cubicBezTo>
                    <a:cubicBezTo>
                      <a:pt x="13733" y="56932"/>
                      <a:pt x="13733" y="60858"/>
                      <a:pt x="11771" y="63476"/>
                    </a:cubicBezTo>
                    <a:cubicBezTo>
                      <a:pt x="11771" y="64130"/>
                      <a:pt x="10463" y="66094"/>
                      <a:pt x="9155" y="68711"/>
                    </a:cubicBezTo>
                    <a:cubicBezTo>
                      <a:pt x="5885" y="74601"/>
                      <a:pt x="3924" y="78527"/>
                      <a:pt x="2616" y="80490"/>
                    </a:cubicBezTo>
                    <a:cubicBezTo>
                      <a:pt x="1308" y="81799"/>
                      <a:pt x="654" y="83108"/>
                      <a:pt x="0" y="83762"/>
                    </a:cubicBezTo>
                    <a:cubicBezTo>
                      <a:pt x="654" y="83762"/>
                      <a:pt x="1962" y="85071"/>
                      <a:pt x="2616" y="85725"/>
                    </a:cubicBezTo>
                    <a:cubicBezTo>
                      <a:pt x="11117" y="90960"/>
                      <a:pt x="16349" y="93578"/>
                      <a:pt x="16349" y="99467"/>
                    </a:cubicBezTo>
                    <a:cubicBezTo>
                      <a:pt x="16349" y="102085"/>
                      <a:pt x="15041" y="104048"/>
                      <a:pt x="14387" y="106011"/>
                    </a:cubicBezTo>
                    <a:cubicBezTo>
                      <a:pt x="14387" y="106665"/>
                      <a:pt x="13733" y="107974"/>
                      <a:pt x="13733" y="107974"/>
                    </a:cubicBezTo>
                    <a:cubicBezTo>
                      <a:pt x="13733" y="110592"/>
                      <a:pt x="13733" y="111246"/>
                      <a:pt x="15695" y="113864"/>
                    </a:cubicBezTo>
                    <a:cubicBezTo>
                      <a:pt x="17657" y="118445"/>
                      <a:pt x="15695" y="122371"/>
                      <a:pt x="15041" y="125643"/>
                    </a:cubicBezTo>
                    <a:cubicBezTo>
                      <a:pt x="15041" y="126297"/>
                      <a:pt x="15041" y="127606"/>
                      <a:pt x="14387" y="127606"/>
                    </a:cubicBezTo>
                    <a:cubicBezTo>
                      <a:pt x="14387" y="128915"/>
                      <a:pt x="14387" y="130224"/>
                      <a:pt x="15695" y="132841"/>
                    </a:cubicBezTo>
                    <a:cubicBezTo>
                      <a:pt x="17003" y="138731"/>
                      <a:pt x="17657" y="142657"/>
                      <a:pt x="18311" y="145275"/>
                    </a:cubicBezTo>
                    <a:cubicBezTo>
                      <a:pt x="20273" y="144620"/>
                      <a:pt x="22234" y="143311"/>
                      <a:pt x="24197" y="143966"/>
                    </a:cubicBezTo>
                    <a:cubicBezTo>
                      <a:pt x="27466" y="144620"/>
                      <a:pt x="43815" y="145929"/>
                      <a:pt x="44469" y="149201"/>
                    </a:cubicBezTo>
                    <a:cubicBezTo>
                      <a:pt x="44469" y="152473"/>
                      <a:pt x="40546" y="155745"/>
                      <a:pt x="42507" y="159017"/>
                    </a:cubicBezTo>
                    <a:cubicBezTo>
                      <a:pt x="44469" y="162288"/>
                      <a:pt x="46431" y="167524"/>
                      <a:pt x="46431" y="167524"/>
                    </a:cubicBezTo>
                    <a:cubicBezTo>
                      <a:pt x="46431" y="167524"/>
                      <a:pt x="42507" y="173413"/>
                      <a:pt x="44469" y="176685"/>
                    </a:cubicBezTo>
                    <a:cubicBezTo>
                      <a:pt x="46431" y="179957"/>
                      <a:pt x="51663" y="182575"/>
                      <a:pt x="51663" y="184538"/>
                    </a:cubicBezTo>
                    <a:cubicBezTo>
                      <a:pt x="51663" y="186501"/>
                      <a:pt x="47085" y="187810"/>
                      <a:pt x="45123" y="189773"/>
                    </a:cubicBezTo>
                    <a:cubicBezTo>
                      <a:pt x="43815" y="191736"/>
                      <a:pt x="37276" y="191736"/>
                      <a:pt x="37276" y="194354"/>
                    </a:cubicBezTo>
                    <a:cubicBezTo>
                      <a:pt x="37276" y="196971"/>
                      <a:pt x="43161" y="202206"/>
                      <a:pt x="41853" y="206787"/>
                    </a:cubicBezTo>
                    <a:cubicBezTo>
                      <a:pt x="40546" y="211368"/>
                      <a:pt x="40546" y="217912"/>
                      <a:pt x="38583" y="219220"/>
                    </a:cubicBezTo>
                    <a:cubicBezTo>
                      <a:pt x="36622" y="220529"/>
                      <a:pt x="32044" y="220529"/>
                      <a:pt x="33352" y="221838"/>
                    </a:cubicBezTo>
                    <a:cubicBezTo>
                      <a:pt x="34660" y="223801"/>
                      <a:pt x="35314" y="226419"/>
                      <a:pt x="34660" y="227727"/>
                    </a:cubicBezTo>
                    <a:cubicBezTo>
                      <a:pt x="33352" y="229036"/>
                      <a:pt x="26812" y="224455"/>
                      <a:pt x="28774" y="227727"/>
                    </a:cubicBezTo>
                    <a:cubicBezTo>
                      <a:pt x="30082" y="230999"/>
                      <a:pt x="31390" y="234926"/>
                      <a:pt x="32698" y="237543"/>
                    </a:cubicBezTo>
                    <a:cubicBezTo>
                      <a:pt x="34006" y="240161"/>
                      <a:pt x="32698" y="244742"/>
                      <a:pt x="35968" y="244742"/>
                    </a:cubicBezTo>
                    <a:cubicBezTo>
                      <a:pt x="39238" y="244742"/>
                      <a:pt x="43161" y="240815"/>
                      <a:pt x="45777" y="244742"/>
                    </a:cubicBezTo>
                    <a:cubicBezTo>
                      <a:pt x="48393" y="249323"/>
                      <a:pt x="45777" y="259793"/>
                      <a:pt x="44469" y="265682"/>
                    </a:cubicBezTo>
                    <a:cubicBezTo>
                      <a:pt x="43161" y="271572"/>
                      <a:pt x="44469" y="274844"/>
                      <a:pt x="44469" y="280733"/>
                    </a:cubicBezTo>
                    <a:cubicBezTo>
                      <a:pt x="44469" y="286622"/>
                      <a:pt x="41199" y="295130"/>
                      <a:pt x="44469" y="297747"/>
                    </a:cubicBezTo>
                    <a:cubicBezTo>
                      <a:pt x="47739" y="300365"/>
                      <a:pt x="50355" y="299710"/>
                      <a:pt x="51663" y="302328"/>
                    </a:cubicBezTo>
                    <a:cubicBezTo>
                      <a:pt x="52971" y="304946"/>
                      <a:pt x="59510" y="304291"/>
                      <a:pt x="58202" y="312144"/>
                    </a:cubicBezTo>
                    <a:cubicBezTo>
                      <a:pt x="56895" y="319342"/>
                      <a:pt x="54279" y="321305"/>
                      <a:pt x="51009" y="322614"/>
                    </a:cubicBezTo>
                    <a:cubicBezTo>
                      <a:pt x="47739" y="323923"/>
                      <a:pt x="44469" y="321960"/>
                      <a:pt x="44469" y="325886"/>
                    </a:cubicBezTo>
                    <a:cubicBezTo>
                      <a:pt x="44469" y="329812"/>
                      <a:pt x="46431" y="335047"/>
                      <a:pt x="44469" y="337011"/>
                    </a:cubicBezTo>
                    <a:cubicBezTo>
                      <a:pt x="43161" y="338974"/>
                      <a:pt x="38583" y="338319"/>
                      <a:pt x="39891" y="342246"/>
                    </a:cubicBezTo>
                    <a:cubicBezTo>
                      <a:pt x="41199" y="346172"/>
                      <a:pt x="42507" y="352716"/>
                      <a:pt x="41853" y="355988"/>
                    </a:cubicBezTo>
                    <a:cubicBezTo>
                      <a:pt x="41853" y="359260"/>
                      <a:pt x="35314" y="364495"/>
                      <a:pt x="35968" y="367767"/>
                    </a:cubicBezTo>
                    <a:cubicBezTo>
                      <a:pt x="35968" y="369730"/>
                      <a:pt x="41199" y="374965"/>
                      <a:pt x="41199" y="374965"/>
                    </a:cubicBezTo>
                    <a:lnTo>
                      <a:pt x="45777" y="381509"/>
                    </a:lnTo>
                    <a:cubicBezTo>
                      <a:pt x="45777" y="382164"/>
                      <a:pt x="47739" y="388053"/>
                      <a:pt x="49701" y="386090"/>
                    </a:cubicBezTo>
                    <a:cubicBezTo>
                      <a:pt x="51663" y="384127"/>
                      <a:pt x="51009" y="378237"/>
                      <a:pt x="56895" y="380200"/>
                    </a:cubicBezTo>
                    <a:cubicBezTo>
                      <a:pt x="60164" y="381509"/>
                      <a:pt x="61472" y="385435"/>
                      <a:pt x="60818" y="388053"/>
                    </a:cubicBezTo>
                    <a:cubicBezTo>
                      <a:pt x="59510" y="390016"/>
                      <a:pt x="53625" y="388053"/>
                      <a:pt x="52971" y="390671"/>
                    </a:cubicBezTo>
                    <a:cubicBezTo>
                      <a:pt x="52971" y="393288"/>
                      <a:pt x="52971" y="393942"/>
                      <a:pt x="56240" y="395906"/>
                    </a:cubicBezTo>
                    <a:cubicBezTo>
                      <a:pt x="58856" y="397214"/>
                      <a:pt x="60818" y="399832"/>
                      <a:pt x="62780" y="401795"/>
                    </a:cubicBezTo>
                    <a:cubicBezTo>
                      <a:pt x="64742" y="403758"/>
                      <a:pt x="66704" y="406376"/>
                      <a:pt x="66704" y="406376"/>
                    </a:cubicBezTo>
                    <a:cubicBezTo>
                      <a:pt x="66704" y="406376"/>
                      <a:pt x="65396" y="410956"/>
                      <a:pt x="66704" y="413574"/>
                    </a:cubicBezTo>
                    <a:cubicBezTo>
                      <a:pt x="68012" y="416192"/>
                      <a:pt x="69320" y="421427"/>
                      <a:pt x="67358" y="423390"/>
                    </a:cubicBezTo>
                    <a:cubicBezTo>
                      <a:pt x="65396" y="425353"/>
                      <a:pt x="62126" y="426662"/>
                      <a:pt x="61472" y="425353"/>
                    </a:cubicBezTo>
                    <a:cubicBezTo>
                      <a:pt x="60164" y="424044"/>
                      <a:pt x="55587" y="412920"/>
                      <a:pt x="54279" y="412265"/>
                    </a:cubicBezTo>
                    <a:cubicBezTo>
                      <a:pt x="52971" y="410956"/>
                      <a:pt x="43161" y="405067"/>
                      <a:pt x="41199" y="408339"/>
                    </a:cubicBezTo>
                    <a:cubicBezTo>
                      <a:pt x="39238" y="411611"/>
                      <a:pt x="41199" y="413574"/>
                      <a:pt x="44469" y="416846"/>
                    </a:cubicBezTo>
                    <a:cubicBezTo>
                      <a:pt x="47739" y="420118"/>
                      <a:pt x="50355" y="421427"/>
                      <a:pt x="52317" y="425353"/>
                    </a:cubicBezTo>
                    <a:cubicBezTo>
                      <a:pt x="53625" y="429280"/>
                      <a:pt x="54279" y="431243"/>
                      <a:pt x="58202" y="434515"/>
                    </a:cubicBezTo>
                    <a:cubicBezTo>
                      <a:pt x="62126" y="437787"/>
                      <a:pt x="81745" y="450874"/>
                      <a:pt x="88939" y="455455"/>
                    </a:cubicBezTo>
                    <a:cubicBezTo>
                      <a:pt x="96132" y="460036"/>
                      <a:pt x="107904" y="457418"/>
                      <a:pt x="110519" y="460690"/>
                    </a:cubicBezTo>
                    <a:cubicBezTo>
                      <a:pt x="113135" y="463308"/>
                      <a:pt x="114443" y="468543"/>
                      <a:pt x="120329" y="469851"/>
                    </a:cubicBezTo>
                    <a:cubicBezTo>
                      <a:pt x="126214" y="471160"/>
                      <a:pt x="128176" y="466580"/>
                      <a:pt x="130792" y="469197"/>
                    </a:cubicBezTo>
                    <a:cubicBezTo>
                      <a:pt x="133408" y="471815"/>
                      <a:pt x="137332" y="480976"/>
                      <a:pt x="140602" y="483594"/>
                    </a:cubicBezTo>
                    <a:cubicBezTo>
                      <a:pt x="143871" y="486211"/>
                      <a:pt x="139294" y="494064"/>
                      <a:pt x="141910" y="496027"/>
                    </a:cubicBezTo>
                    <a:cubicBezTo>
                      <a:pt x="144525" y="497991"/>
                      <a:pt x="154989" y="496027"/>
                      <a:pt x="156296" y="500608"/>
                    </a:cubicBezTo>
                    <a:cubicBezTo>
                      <a:pt x="157604" y="504534"/>
                      <a:pt x="158912" y="511733"/>
                      <a:pt x="158912" y="515004"/>
                    </a:cubicBezTo>
                    <a:cubicBezTo>
                      <a:pt x="158912" y="516313"/>
                      <a:pt x="158912" y="518931"/>
                      <a:pt x="158912" y="5222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8BEF5B7E-3CA8-E99B-B79B-C613625A7E83}"/>
                  </a:ext>
                </a:extLst>
              </p:cNvPr>
              <p:cNvSpPr/>
              <p:nvPr/>
            </p:nvSpPr>
            <p:spPr>
              <a:xfrm>
                <a:off x="3439813" y="5551928"/>
                <a:ext cx="12830" cy="11482"/>
              </a:xfrm>
              <a:custGeom>
                <a:avLst/>
                <a:gdLst>
                  <a:gd name="connsiteX0" fmla="*/ 9045 w 12830"/>
                  <a:gd name="connsiteY0" fmla="*/ 970 h 11482"/>
                  <a:gd name="connsiteX1" fmla="*/ 1197 w 12830"/>
                  <a:gd name="connsiteY1" fmla="*/ 11441 h 11482"/>
                  <a:gd name="connsiteX2" fmla="*/ 11660 w 12830"/>
                  <a:gd name="connsiteY2" fmla="*/ 5551 h 11482"/>
                  <a:gd name="connsiteX3" fmla="*/ 9045 w 12830"/>
                  <a:gd name="connsiteY3" fmla="*/ 970 h 1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0" h="11482">
                    <a:moveTo>
                      <a:pt x="9045" y="970"/>
                    </a:moveTo>
                    <a:cubicBezTo>
                      <a:pt x="3813" y="4897"/>
                      <a:pt x="-2727" y="12095"/>
                      <a:pt x="1197" y="11441"/>
                    </a:cubicBezTo>
                    <a:cubicBezTo>
                      <a:pt x="5121" y="11441"/>
                      <a:pt x="10352" y="7514"/>
                      <a:pt x="11660" y="5551"/>
                    </a:cubicBezTo>
                    <a:cubicBezTo>
                      <a:pt x="12968" y="3588"/>
                      <a:pt x="14276" y="-2301"/>
                      <a:pt x="9045" y="9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2">
              <a:extLst>
                <a:ext uri="{FF2B5EF4-FFF2-40B4-BE49-F238E27FC236}">
                  <a16:creationId xmlns:a16="http://schemas.microsoft.com/office/drawing/2014/main" id="{0A6152F1-23E3-A117-45AD-08424888BCE4}"/>
                </a:ext>
              </a:extLst>
            </p:cNvPr>
            <p:cNvGrpSpPr/>
            <p:nvPr/>
          </p:nvGrpSpPr>
          <p:grpSpPr>
            <a:xfrm>
              <a:off x="4347727" y="4829508"/>
              <a:ext cx="1476316" cy="1281584"/>
              <a:chOff x="4347727" y="4829508"/>
              <a:chExt cx="1476316" cy="1281584"/>
            </a:xfrm>
            <a:solidFill>
              <a:srgbClr val="EDEDEE"/>
            </a:solidFill>
          </p:grpSpPr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8B5DDED3-1123-FBEE-A10B-D80494FEB2F3}"/>
                  </a:ext>
                </a:extLst>
              </p:cNvPr>
              <p:cNvSpPr/>
              <p:nvPr/>
            </p:nvSpPr>
            <p:spPr>
              <a:xfrm>
                <a:off x="4376174" y="5125583"/>
                <a:ext cx="388452" cy="407163"/>
              </a:xfrm>
              <a:custGeom>
                <a:avLst/>
                <a:gdLst>
                  <a:gd name="connsiteX0" fmla="*/ 388452 w 388452"/>
                  <a:gd name="connsiteY0" fmla="*/ 88343 h 407163"/>
                  <a:gd name="connsiteX1" fmla="*/ 376681 w 388452"/>
                  <a:gd name="connsiteY1" fmla="*/ 91615 h 407163"/>
                  <a:gd name="connsiteX2" fmla="*/ 361640 w 388452"/>
                  <a:gd name="connsiteY2" fmla="*/ 92923 h 407163"/>
                  <a:gd name="connsiteX3" fmla="*/ 335482 w 388452"/>
                  <a:gd name="connsiteY3" fmla="*/ 88343 h 407163"/>
                  <a:gd name="connsiteX4" fmla="*/ 296898 w 388452"/>
                  <a:gd name="connsiteY4" fmla="*/ 81799 h 407163"/>
                  <a:gd name="connsiteX5" fmla="*/ 257660 w 388452"/>
                  <a:gd name="connsiteY5" fmla="*/ 71328 h 407163"/>
                  <a:gd name="connsiteX6" fmla="*/ 236734 w 388452"/>
                  <a:gd name="connsiteY6" fmla="*/ 56932 h 407163"/>
                  <a:gd name="connsiteX7" fmla="*/ 231502 w 388452"/>
                  <a:gd name="connsiteY7" fmla="*/ 48425 h 407163"/>
                  <a:gd name="connsiteX8" fmla="*/ 207959 w 388452"/>
                  <a:gd name="connsiteY8" fmla="*/ 17669 h 407163"/>
                  <a:gd name="connsiteX9" fmla="*/ 215807 w 388452"/>
                  <a:gd name="connsiteY9" fmla="*/ 12433 h 407163"/>
                  <a:gd name="connsiteX10" fmla="*/ 211883 w 388452"/>
                  <a:gd name="connsiteY10" fmla="*/ 0 h 407163"/>
                  <a:gd name="connsiteX11" fmla="*/ 201420 w 388452"/>
                  <a:gd name="connsiteY11" fmla="*/ 6544 h 407163"/>
                  <a:gd name="connsiteX12" fmla="*/ 200112 w 388452"/>
                  <a:gd name="connsiteY12" fmla="*/ 6544 h 407163"/>
                  <a:gd name="connsiteX13" fmla="*/ 191610 w 388452"/>
                  <a:gd name="connsiteY13" fmla="*/ 6544 h 407163"/>
                  <a:gd name="connsiteX14" fmla="*/ 191610 w 388452"/>
                  <a:gd name="connsiteY14" fmla="*/ 6544 h 407163"/>
                  <a:gd name="connsiteX15" fmla="*/ 192918 w 388452"/>
                  <a:gd name="connsiteY15" fmla="*/ 11779 h 407163"/>
                  <a:gd name="connsiteX16" fmla="*/ 189649 w 388452"/>
                  <a:gd name="connsiteY16" fmla="*/ 15051 h 407163"/>
                  <a:gd name="connsiteX17" fmla="*/ 168068 w 388452"/>
                  <a:gd name="connsiteY17" fmla="*/ 15051 h 407163"/>
                  <a:gd name="connsiteX18" fmla="*/ 164798 w 388452"/>
                  <a:gd name="connsiteY18" fmla="*/ 17669 h 407163"/>
                  <a:gd name="connsiteX19" fmla="*/ 162836 w 388452"/>
                  <a:gd name="connsiteY19" fmla="*/ 19632 h 407163"/>
                  <a:gd name="connsiteX20" fmla="*/ 159566 w 388452"/>
                  <a:gd name="connsiteY20" fmla="*/ 24212 h 407163"/>
                  <a:gd name="connsiteX21" fmla="*/ 151719 w 388452"/>
                  <a:gd name="connsiteY21" fmla="*/ 32719 h 407163"/>
                  <a:gd name="connsiteX22" fmla="*/ 137332 w 388452"/>
                  <a:gd name="connsiteY22" fmla="*/ 26176 h 407163"/>
                  <a:gd name="connsiteX23" fmla="*/ 133408 w 388452"/>
                  <a:gd name="connsiteY23" fmla="*/ 25521 h 407163"/>
                  <a:gd name="connsiteX24" fmla="*/ 124906 w 388452"/>
                  <a:gd name="connsiteY24" fmla="*/ 22904 h 407163"/>
                  <a:gd name="connsiteX25" fmla="*/ 113135 w 388452"/>
                  <a:gd name="connsiteY25" fmla="*/ 11779 h 407163"/>
                  <a:gd name="connsiteX26" fmla="*/ 111827 w 388452"/>
                  <a:gd name="connsiteY26" fmla="*/ 10470 h 407163"/>
                  <a:gd name="connsiteX27" fmla="*/ 107249 w 388452"/>
                  <a:gd name="connsiteY27" fmla="*/ 9161 h 407163"/>
                  <a:gd name="connsiteX28" fmla="*/ 103326 w 388452"/>
                  <a:gd name="connsiteY28" fmla="*/ 8507 h 407163"/>
                  <a:gd name="connsiteX29" fmla="*/ 103326 w 388452"/>
                  <a:gd name="connsiteY29" fmla="*/ 9816 h 407163"/>
                  <a:gd name="connsiteX30" fmla="*/ 98748 w 388452"/>
                  <a:gd name="connsiteY30" fmla="*/ 17669 h 407163"/>
                  <a:gd name="connsiteX31" fmla="*/ 77167 w 388452"/>
                  <a:gd name="connsiteY31" fmla="*/ 20286 h 407163"/>
                  <a:gd name="connsiteX32" fmla="*/ 75205 w 388452"/>
                  <a:gd name="connsiteY32" fmla="*/ 26176 h 407163"/>
                  <a:gd name="connsiteX33" fmla="*/ 73897 w 388452"/>
                  <a:gd name="connsiteY33" fmla="*/ 30756 h 407163"/>
                  <a:gd name="connsiteX34" fmla="*/ 65396 w 388452"/>
                  <a:gd name="connsiteY34" fmla="*/ 39918 h 407163"/>
                  <a:gd name="connsiteX35" fmla="*/ 63434 w 388452"/>
                  <a:gd name="connsiteY35" fmla="*/ 41226 h 407163"/>
                  <a:gd name="connsiteX36" fmla="*/ 60164 w 388452"/>
                  <a:gd name="connsiteY36" fmla="*/ 43190 h 407163"/>
                  <a:gd name="connsiteX37" fmla="*/ 56895 w 388452"/>
                  <a:gd name="connsiteY37" fmla="*/ 45807 h 407163"/>
                  <a:gd name="connsiteX38" fmla="*/ 46431 w 388452"/>
                  <a:gd name="connsiteY38" fmla="*/ 47116 h 407163"/>
                  <a:gd name="connsiteX39" fmla="*/ 44469 w 388452"/>
                  <a:gd name="connsiteY39" fmla="*/ 49733 h 407163"/>
                  <a:gd name="connsiteX40" fmla="*/ 30736 w 388452"/>
                  <a:gd name="connsiteY40" fmla="*/ 54968 h 407163"/>
                  <a:gd name="connsiteX41" fmla="*/ 26158 w 388452"/>
                  <a:gd name="connsiteY41" fmla="*/ 54968 h 407163"/>
                  <a:gd name="connsiteX42" fmla="*/ 26158 w 388452"/>
                  <a:gd name="connsiteY42" fmla="*/ 57586 h 407163"/>
                  <a:gd name="connsiteX43" fmla="*/ 24850 w 388452"/>
                  <a:gd name="connsiteY43" fmla="*/ 77218 h 407163"/>
                  <a:gd name="connsiteX44" fmla="*/ 3924 w 388452"/>
                  <a:gd name="connsiteY44" fmla="*/ 87688 h 407163"/>
                  <a:gd name="connsiteX45" fmla="*/ 654 w 388452"/>
                  <a:gd name="connsiteY45" fmla="*/ 88343 h 407163"/>
                  <a:gd name="connsiteX46" fmla="*/ 654 w 388452"/>
                  <a:gd name="connsiteY46" fmla="*/ 95541 h 407163"/>
                  <a:gd name="connsiteX47" fmla="*/ 654 w 388452"/>
                  <a:gd name="connsiteY47" fmla="*/ 98813 h 407163"/>
                  <a:gd name="connsiteX48" fmla="*/ 1308 w 388452"/>
                  <a:gd name="connsiteY48" fmla="*/ 98813 h 407163"/>
                  <a:gd name="connsiteX49" fmla="*/ 7848 w 388452"/>
                  <a:gd name="connsiteY49" fmla="*/ 98813 h 407163"/>
                  <a:gd name="connsiteX50" fmla="*/ 25504 w 388452"/>
                  <a:gd name="connsiteY50" fmla="*/ 106011 h 407163"/>
                  <a:gd name="connsiteX51" fmla="*/ 28774 w 388452"/>
                  <a:gd name="connsiteY51" fmla="*/ 106011 h 407163"/>
                  <a:gd name="connsiteX52" fmla="*/ 41199 w 388452"/>
                  <a:gd name="connsiteY52" fmla="*/ 113864 h 407163"/>
                  <a:gd name="connsiteX53" fmla="*/ 42507 w 388452"/>
                  <a:gd name="connsiteY53" fmla="*/ 118444 h 407163"/>
                  <a:gd name="connsiteX54" fmla="*/ 49701 w 388452"/>
                  <a:gd name="connsiteY54" fmla="*/ 140694 h 407163"/>
                  <a:gd name="connsiteX55" fmla="*/ 56895 w 388452"/>
                  <a:gd name="connsiteY55" fmla="*/ 161634 h 407163"/>
                  <a:gd name="connsiteX56" fmla="*/ 51009 w 388452"/>
                  <a:gd name="connsiteY56" fmla="*/ 168832 h 407163"/>
                  <a:gd name="connsiteX57" fmla="*/ 41199 w 388452"/>
                  <a:gd name="connsiteY57" fmla="*/ 168832 h 407163"/>
                  <a:gd name="connsiteX58" fmla="*/ 39891 w 388452"/>
                  <a:gd name="connsiteY58" fmla="*/ 171450 h 407163"/>
                  <a:gd name="connsiteX59" fmla="*/ 24850 w 388452"/>
                  <a:gd name="connsiteY59" fmla="*/ 189773 h 407163"/>
                  <a:gd name="connsiteX60" fmla="*/ 22234 w 388452"/>
                  <a:gd name="connsiteY60" fmla="*/ 189773 h 407163"/>
                  <a:gd name="connsiteX61" fmla="*/ 22234 w 388452"/>
                  <a:gd name="connsiteY61" fmla="*/ 192390 h 407163"/>
                  <a:gd name="connsiteX62" fmla="*/ 22889 w 388452"/>
                  <a:gd name="connsiteY62" fmla="*/ 197626 h 407163"/>
                  <a:gd name="connsiteX63" fmla="*/ 24197 w 388452"/>
                  <a:gd name="connsiteY63" fmla="*/ 202206 h 407163"/>
                  <a:gd name="connsiteX64" fmla="*/ 24850 w 388452"/>
                  <a:gd name="connsiteY64" fmla="*/ 206133 h 407163"/>
                  <a:gd name="connsiteX65" fmla="*/ 26158 w 388452"/>
                  <a:gd name="connsiteY65" fmla="*/ 213331 h 407163"/>
                  <a:gd name="connsiteX66" fmla="*/ 28120 w 388452"/>
                  <a:gd name="connsiteY66" fmla="*/ 218566 h 407163"/>
                  <a:gd name="connsiteX67" fmla="*/ 28120 w 388452"/>
                  <a:gd name="connsiteY67" fmla="*/ 218566 h 407163"/>
                  <a:gd name="connsiteX68" fmla="*/ 30082 w 388452"/>
                  <a:gd name="connsiteY68" fmla="*/ 218566 h 407163"/>
                  <a:gd name="connsiteX69" fmla="*/ 37276 w 388452"/>
                  <a:gd name="connsiteY69" fmla="*/ 223801 h 407163"/>
                  <a:gd name="connsiteX70" fmla="*/ 37276 w 388452"/>
                  <a:gd name="connsiteY70" fmla="*/ 229690 h 407163"/>
                  <a:gd name="connsiteX71" fmla="*/ 34660 w 388452"/>
                  <a:gd name="connsiteY71" fmla="*/ 232962 h 407163"/>
                  <a:gd name="connsiteX72" fmla="*/ 34660 w 388452"/>
                  <a:gd name="connsiteY72" fmla="*/ 243433 h 407163"/>
                  <a:gd name="connsiteX73" fmla="*/ 30082 w 388452"/>
                  <a:gd name="connsiteY73" fmla="*/ 246705 h 407163"/>
                  <a:gd name="connsiteX74" fmla="*/ 24850 w 388452"/>
                  <a:gd name="connsiteY74" fmla="*/ 255866 h 407163"/>
                  <a:gd name="connsiteX75" fmla="*/ 22889 w 388452"/>
                  <a:gd name="connsiteY75" fmla="*/ 255866 h 407163"/>
                  <a:gd name="connsiteX76" fmla="*/ 20927 w 388452"/>
                  <a:gd name="connsiteY76" fmla="*/ 257175 h 407163"/>
                  <a:gd name="connsiteX77" fmla="*/ 20927 w 388452"/>
                  <a:gd name="connsiteY77" fmla="*/ 257175 h 407163"/>
                  <a:gd name="connsiteX78" fmla="*/ 19619 w 388452"/>
                  <a:gd name="connsiteY78" fmla="*/ 267645 h 407163"/>
                  <a:gd name="connsiteX79" fmla="*/ 15695 w 388452"/>
                  <a:gd name="connsiteY79" fmla="*/ 271572 h 407163"/>
                  <a:gd name="connsiteX80" fmla="*/ 15695 w 388452"/>
                  <a:gd name="connsiteY80" fmla="*/ 271572 h 407163"/>
                  <a:gd name="connsiteX81" fmla="*/ 15695 w 388452"/>
                  <a:gd name="connsiteY81" fmla="*/ 274844 h 407163"/>
                  <a:gd name="connsiteX82" fmla="*/ 14387 w 388452"/>
                  <a:gd name="connsiteY82" fmla="*/ 281387 h 407163"/>
                  <a:gd name="connsiteX83" fmla="*/ 0 w 388452"/>
                  <a:gd name="connsiteY83" fmla="*/ 293166 h 407163"/>
                  <a:gd name="connsiteX84" fmla="*/ 9155 w 388452"/>
                  <a:gd name="connsiteY84" fmla="*/ 309526 h 407163"/>
                  <a:gd name="connsiteX85" fmla="*/ 58202 w 388452"/>
                  <a:gd name="connsiteY85" fmla="*/ 294475 h 407163"/>
                  <a:gd name="connsiteX86" fmla="*/ 66050 w 388452"/>
                  <a:gd name="connsiteY86" fmla="*/ 295784 h 407163"/>
                  <a:gd name="connsiteX87" fmla="*/ 75205 w 388452"/>
                  <a:gd name="connsiteY87" fmla="*/ 286622 h 407163"/>
                  <a:gd name="connsiteX88" fmla="*/ 87631 w 388452"/>
                  <a:gd name="connsiteY88" fmla="*/ 282696 h 407163"/>
                  <a:gd name="connsiteX89" fmla="*/ 100710 w 388452"/>
                  <a:gd name="connsiteY89" fmla="*/ 274844 h 407163"/>
                  <a:gd name="connsiteX90" fmla="*/ 109865 w 388452"/>
                  <a:gd name="connsiteY90" fmla="*/ 287277 h 407163"/>
                  <a:gd name="connsiteX91" fmla="*/ 98094 w 388452"/>
                  <a:gd name="connsiteY91" fmla="*/ 296438 h 407163"/>
                  <a:gd name="connsiteX92" fmla="*/ 94170 w 388452"/>
                  <a:gd name="connsiteY92" fmla="*/ 305600 h 407163"/>
                  <a:gd name="connsiteX93" fmla="*/ 83053 w 388452"/>
                  <a:gd name="connsiteY93" fmla="*/ 307563 h 407163"/>
                  <a:gd name="connsiteX94" fmla="*/ 39238 w 388452"/>
                  <a:gd name="connsiteY94" fmla="*/ 354024 h 407163"/>
                  <a:gd name="connsiteX95" fmla="*/ 47739 w 388452"/>
                  <a:gd name="connsiteY95" fmla="*/ 366458 h 407163"/>
                  <a:gd name="connsiteX96" fmla="*/ 48393 w 388452"/>
                  <a:gd name="connsiteY96" fmla="*/ 379546 h 407163"/>
                  <a:gd name="connsiteX97" fmla="*/ 41853 w 388452"/>
                  <a:gd name="connsiteY97" fmla="*/ 406376 h 407163"/>
                  <a:gd name="connsiteX98" fmla="*/ 53625 w 388452"/>
                  <a:gd name="connsiteY98" fmla="*/ 399832 h 407163"/>
                  <a:gd name="connsiteX99" fmla="*/ 65396 w 388452"/>
                  <a:gd name="connsiteY99" fmla="*/ 381509 h 407163"/>
                  <a:gd name="connsiteX100" fmla="*/ 61472 w 388452"/>
                  <a:gd name="connsiteY100" fmla="*/ 373002 h 407163"/>
                  <a:gd name="connsiteX101" fmla="*/ 72589 w 388452"/>
                  <a:gd name="connsiteY101" fmla="*/ 361877 h 407163"/>
                  <a:gd name="connsiteX102" fmla="*/ 75859 w 388452"/>
                  <a:gd name="connsiteY102" fmla="*/ 355988 h 407163"/>
                  <a:gd name="connsiteX103" fmla="*/ 85015 w 388452"/>
                  <a:gd name="connsiteY103" fmla="*/ 346826 h 407163"/>
                  <a:gd name="connsiteX104" fmla="*/ 90247 w 388452"/>
                  <a:gd name="connsiteY104" fmla="*/ 333739 h 407163"/>
                  <a:gd name="connsiteX105" fmla="*/ 94170 w 388452"/>
                  <a:gd name="connsiteY105" fmla="*/ 325232 h 407163"/>
                  <a:gd name="connsiteX106" fmla="*/ 96132 w 388452"/>
                  <a:gd name="connsiteY106" fmla="*/ 316070 h 407163"/>
                  <a:gd name="connsiteX107" fmla="*/ 107249 w 388452"/>
                  <a:gd name="connsiteY107" fmla="*/ 304291 h 407163"/>
                  <a:gd name="connsiteX108" fmla="*/ 130792 w 388452"/>
                  <a:gd name="connsiteY108" fmla="*/ 287931 h 407163"/>
                  <a:gd name="connsiteX109" fmla="*/ 137986 w 388452"/>
                  <a:gd name="connsiteY109" fmla="*/ 276807 h 407163"/>
                  <a:gd name="connsiteX110" fmla="*/ 155643 w 388452"/>
                  <a:gd name="connsiteY110" fmla="*/ 265682 h 407163"/>
                  <a:gd name="connsiteX111" fmla="*/ 168722 w 388452"/>
                  <a:gd name="connsiteY111" fmla="*/ 248013 h 407163"/>
                  <a:gd name="connsiteX112" fmla="*/ 171338 w 388452"/>
                  <a:gd name="connsiteY112" fmla="*/ 233617 h 407163"/>
                  <a:gd name="connsiteX113" fmla="*/ 183109 w 388452"/>
                  <a:gd name="connsiteY113" fmla="*/ 215294 h 407163"/>
                  <a:gd name="connsiteX114" fmla="*/ 184417 w 388452"/>
                  <a:gd name="connsiteY114" fmla="*/ 191736 h 407163"/>
                  <a:gd name="connsiteX115" fmla="*/ 215807 w 388452"/>
                  <a:gd name="connsiteY115" fmla="*/ 177994 h 407163"/>
                  <a:gd name="connsiteX116" fmla="*/ 231502 w 388452"/>
                  <a:gd name="connsiteY116" fmla="*/ 177994 h 407163"/>
                  <a:gd name="connsiteX117" fmla="*/ 244581 w 388452"/>
                  <a:gd name="connsiteY117" fmla="*/ 177994 h 407163"/>
                  <a:gd name="connsiteX118" fmla="*/ 255699 w 388452"/>
                  <a:gd name="connsiteY118" fmla="*/ 159017 h 407163"/>
                  <a:gd name="connsiteX119" fmla="*/ 277933 w 388452"/>
                  <a:gd name="connsiteY119" fmla="*/ 147238 h 407163"/>
                  <a:gd name="connsiteX120" fmla="*/ 315863 w 388452"/>
                  <a:gd name="connsiteY120" fmla="*/ 149201 h 407163"/>
                  <a:gd name="connsiteX121" fmla="*/ 326326 w 388452"/>
                  <a:gd name="connsiteY121" fmla="*/ 147892 h 407163"/>
                  <a:gd name="connsiteX122" fmla="*/ 326326 w 388452"/>
                  <a:gd name="connsiteY122" fmla="*/ 138076 h 407163"/>
                  <a:gd name="connsiteX123" fmla="*/ 341368 w 388452"/>
                  <a:gd name="connsiteY123" fmla="*/ 153127 h 407163"/>
                  <a:gd name="connsiteX124" fmla="*/ 355101 w 388452"/>
                  <a:gd name="connsiteY124" fmla="*/ 145275 h 407163"/>
                  <a:gd name="connsiteX125" fmla="*/ 364910 w 388452"/>
                  <a:gd name="connsiteY125" fmla="*/ 147238 h 407163"/>
                  <a:gd name="connsiteX126" fmla="*/ 373411 w 388452"/>
                  <a:gd name="connsiteY126" fmla="*/ 142003 h 407163"/>
                  <a:gd name="connsiteX127" fmla="*/ 387799 w 388452"/>
                  <a:gd name="connsiteY127" fmla="*/ 113864 h 407163"/>
                  <a:gd name="connsiteX128" fmla="*/ 383875 w 388452"/>
                  <a:gd name="connsiteY128" fmla="*/ 100776 h 407163"/>
                  <a:gd name="connsiteX129" fmla="*/ 385837 w 388452"/>
                  <a:gd name="connsiteY129" fmla="*/ 84416 h 40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88452" h="407163">
                    <a:moveTo>
                      <a:pt x="388452" y="88343"/>
                    </a:moveTo>
                    <a:cubicBezTo>
                      <a:pt x="387145" y="87034"/>
                      <a:pt x="379297" y="91615"/>
                      <a:pt x="376681" y="91615"/>
                    </a:cubicBezTo>
                    <a:cubicBezTo>
                      <a:pt x="374719" y="91615"/>
                      <a:pt x="365564" y="92923"/>
                      <a:pt x="361640" y="92923"/>
                    </a:cubicBezTo>
                    <a:cubicBezTo>
                      <a:pt x="357717" y="92923"/>
                      <a:pt x="341368" y="88997"/>
                      <a:pt x="335482" y="88343"/>
                    </a:cubicBezTo>
                    <a:cubicBezTo>
                      <a:pt x="329596" y="87688"/>
                      <a:pt x="304092" y="83108"/>
                      <a:pt x="296898" y="81799"/>
                    </a:cubicBezTo>
                    <a:cubicBezTo>
                      <a:pt x="289705" y="79836"/>
                      <a:pt x="264200" y="73946"/>
                      <a:pt x="257660" y="71328"/>
                    </a:cubicBezTo>
                    <a:cubicBezTo>
                      <a:pt x="251121" y="68711"/>
                      <a:pt x="239350" y="59549"/>
                      <a:pt x="236734" y="56932"/>
                    </a:cubicBezTo>
                    <a:cubicBezTo>
                      <a:pt x="234118" y="53660"/>
                      <a:pt x="232810" y="51697"/>
                      <a:pt x="231502" y="48425"/>
                    </a:cubicBezTo>
                    <a:cubicBezTo>
                      <a:pt x="230194" y="45153"/>
                      <a:pt x="207959" y="19632"/>
                      <a:pt x="207959" y="17669"/>
                    </a:cubicBezTo>
                    <a:cubicBezTo>
                      <a:pt x="207959" y="15705"/>
                      <a:pt x="215153" y="14397"/>
                      <a:pt x="215807" y="12433"/>
                    </a:cubicBezTo>
                    <a:cubicBezTo>
                      <a:pt x="215807" y="11779"/>
                      <a:pt x="214499" y="5889"/>
                      <a:pt x="211883" y="0"/>
                    </a:cubicBezTo>
                    <a:cubicBezTo>
                      <a:pt x="207959" y="2617"/>
                      <a:pt x="203382" y="5235"/>
                      <a:pt x="201420" y="6544"/>
                    </a:cubicBezTo>
                    <a:lnTo>
                      <a:pt x="200112" y="6544"/>
                    </a:lnTo>
                    <a:cubicBezTo>
                      <a:pt x="196842" y="8507"/>
                      <a:pt x="193572" y="7853"/>
                      <a:pt x="191610" y="6544"/>
                    </a:cubicBezTo>
                    <a:cubicBezTo>
                      <a:pt x="191610" y="6544"/>
                      <a:pt x="191610" y="6544"/>
                      <a:pt x="191610" y="6544"/>
                    </a:cubicBezTo>
                    <a:lnTo>
                      <a:pt x="192918" y="11779"/>
                    </a:lnTo>
                    <a:lnTo>
                      <a:pt x="189649" y="15051"/>
                    </a:lnTo>
                    <a:cubicBezTo>
                      <a:pt x="185071" y="18977"/>
                      <a:pt x="173300" y="16360"/>
                      <a:pt x="168068" y="15051"/>
                    </a:cubicBezTo>
                    <a:cubicBezTo>
                      <a:pt x="167414" y="15051"/>
                      <a:pt x="165452" y="17014"/>
                      <a:pt x="164798" y="17669"/>
                    </a:cubicBezTo>
                    <a:cubicBezTo>
                      <a:pt x="164144" y="18323"/>
                      <a:pt x="163490" y="18977"/>
                      <a:pt x="162836" y="19632"/>
                    </a:cubicBezTo>
                    <a:cubicBezTo>
                      <a:pt x="162836" y="19632"/>
                      <a:pt x="160874" y="22904"/>
                      <a:pt x="159566" y="24212"/>
                    </a:cubicBezTo>
                    <a:cubicBezTo>
                      <a:pt x="156296" y="28793"/>
                      <a:pt x="154989" y="31411"/>
                      <a:pt x="151719" y="32719"/>
                    </a:cubicBezTo>
                    <a:cubicBezTo>
                      <a:pt x="146487" y="34683"/>
                      <a:pt x="141255" y="32719"/>
                      <a:pt x="137332" y="26176"/>
                    </a:cubicBezTo>
                    <a:cubicBezTo>
                      <a:pt x="136678" y="26176"/>
                      <a:pt x="134716" y="26176"/>
                      <a:pt x="133408" y="25521"/>
                    </a:cubicBezTo>
                    <a:cubicBezTo>
                      <a:pt x="130792" y="25521"/>
                      <a:pt x="127522" y="24212"/>
                      <a:pt x="124906" y="22904"/>
                    </a:cubicBezTo>
                    <a:cubicBezTo>
                      <a:pt x="119021" y="20286"/>
                      <a:pt x="115751" y="15705"/>
                      <a:pt x="113135" y="11779"/>
                    </a:cubicBezTo>
                    <a:lnTo>
                      <a:pt x="111827" y="10470"/>
                    </a:lnTo>
                    <a:cubicBezTo>
                      <a:pt x="111827" y="10470"/>
                      <a:pt x="109212" y="9161"/>
                      <a:pt x="107249" y="9161"/>
                    </a:cubicBezTo>
                    <a:cubicBezTo>
                      <a:pt x="105942" y="9161"/>
                      <a:pt x="104634" y="9161"/>
                      <a:pt x="103326" y="8507"/>
                    </a:cubicBezTo>
                    <a:cubicBezTo>
                      <a:pt x="103326" y="8507"/>
                      <a:pt x="103326" y="9161"/>
                      <a:pt x="103326" y="9816"/>
                    </a:cubicBezTo>
                    <a:cubicBezTo>
                      <a:pt x="102672" y="12433"/>
                      <a:pt x="101364" y="15705"/>
                      <a:pt x="98748" y="17669"/>
                    </a:cubicBezTo>
                    <a:cubicBezTo>
                      <a:pt x="95478" y="20286"/>
                      <a:pt x="90247" y="20941"/>
                      <a:pt x="77167" y="20286"/>
                    </a:cubicBezTo>
                    <a:cubicBezTo>
                      <a:pt x="77167" y="22249"/>
                      <a:pt x="76513" y="24212"/>
                      <a:pt x="75205" y="26176"/>
                    </a:cubicBezTo>
                    <a:cubicBezTo>
                      <a:pt x="75205" y="26830"/>
                      <a:pt x="73897" y="29448"/>
                      <a:pt x="73897" y="30756"/>
                    </a:cubicBezTo>
                    <a:cubicBezTo>
                      <a:pt x="73897" y="35991"/>
                      <a:pt x="68666" y="38609"/>
                      <a:pt x="65396" y="39918"/>
                    </a:cubicBezTo>
                    <a:cubicBezTo>
                      <a:pt x="64742" y="39918"/>
                      <a:pt x="63434" y="40572"/>
                      <a:pt x="63434" y="41226"/>
                    </a:cubicBezTo>
                    <a:cubicBezTo>
                      <a:pt x="62126" y="41881"/>
                      <a:pt x="61472" y="42535"/>
                      <a:pt x="60164" y="43190"/>
                    </a:cubicBezTo>
                    <a:cubicBezTo>
                      <a:pt x="58856" y="43190"/>
                      <a:pt x="58202" y="44498"/>
                      <a:pt x="56895" y="45807"/>
                    </a:cubicBezTo>
                    <a:cubicBezTo>
                      <a:pt x="52971" y="49079"/>
                      <a:pt x="49047" y="48425"/>
                      <a:pt x="46431" y="47116"/>
                    </a:cubicBezTo>
                    <a:cubicBezTo>
                      <a:pt x="46431" y="47770"/>
                      <a:pt x="45777" y="49079"/>
                      <a:pt x="44469" y="49733"/>
                    </a:cubicBezTo>
                    <a:cubicBezTo>
                      <a:pt x="41199" y="53660"/>
                      <a:pt x="35968" y="54314"/>
                      <a:pt x="30736" y="54968"/>
                    </a:cubicBezTo>
                    <a:cubicBezTo>
                      <a:pt x="28774" y="54968"/>
                      <a:pt x="27466" y="54968"/>
                      <a:pt x="26158" y="54968"/>
                    </a:cubicBezTo>
                    <a:cubicBezTo>
                      <a:pt x="26158" y="55623"/>
                      <a:pt x="26158" y="56932"/>
                      <a:pt x="26158" y="57586"/>
                    </a:cubicBezTo>
                    <a:cubicBezTo>
                      <a:pt x="30736" y="62821"/>
                      <a:pt x="27466" y="71328"/>
                      <a:pt x="24850" y="77218"/>
                    </a:cubicBezTo>
                    <a:cubicBezTo>
                      <a:pt x="22889" y="82453"/>
                      <a:pt x="17003" y="84416"/>
                      <a:pt x="3924" y="87688"/>
                    </a:cubicBezTo>
                    <a:cubicBezTo>
                      <a:pt x="2616" y="87688"/>
                      <a:pt x="1308" y="87688"/>
                      <a:pt x="654" y="88343"/>
                    </a:cubicBezTo>
                    <a:cubicBezTo>
                      <a:pt x="654" y="90306"/>
                      <a:pt x="654" y="93578"/>
                      <a:pt x="654" y="95541"/>
                    </a:cubicBezTo>
                    <a:cubicBezTo>
                      <a:pt x="654" y="96850"/>
                      <a:pt x="654" y="97504"/>
                      <a:pt x="654" y="98813"/>
                    </a:cubicBezTo>
                    <a:cubicBezTo>
                      <a:pt x="654" y="98813"/>
                      <a:pt x="654" y="98813"/>
                      <a:pt x="1308" y="98813"/>
                    </a:cubicBezTo>
                    <a:cubicBezTo>
                      <a:pt x="2616" y="98813"/>
                      <a:pt x="4578" y="98813"/>
                      <a:pt x="7848" y="98813"/>
                    </a:cubicBezTo>
                    <a:cubicBezTo>
                      <a:pt x="17003" y="100121"/>
                      <a:pt x="20927" y="101430"/>
                      <a:pt x="25504" y="106011"/>
                    </a:cubicBezTo>
                    <a:cubicBezTo>
                      <a:pt x="25504" y="106011"/>
                      <a:pt x="27466" y="106011"/>
                      <a:pt x="28774" y="106011"/>
                    </a:cubicBezTo>
                    <a:cubicBezTo>
                      <a:pt x="32698" y="106665"/>
                      <a:pt x="39238" y="107974"/>
                      <a:pt x="41199" y="113864"/>
                    </a:cubicBezTo>
                    <a:cubicBezTo>
                      <a:pt x="41199" y="115172"/>
                      <a:pt x="41853" y="116481"/>
                      <a:pt x="42507" y="118444"/>
                    </a:cubicBezTo>
                    <a:cubicBezTo>
                      <a:pt x="45777" y="131532"/>
                      <a:pt x="48393" y="138731"/>
                      <a:pt x="49701" y="140694"/>
                    </a:cubicBezTo>
                    <a:cubicBezTo>
                      <a:pt x="54279" y="145275"/>
                      <a:pt x="58202" y="155090"/>
                      <a:pt x="56895" y="161634"/>
                    </a:cubicBezTo>
                    <a:cubicBezTo>
                      <a:pt x="56240" y="164906"/>
                      <a:pt x="54279" y="167524"/>
                      <a:pt x="51009" y="168832"/>
                    </a:cubicBezTo>
                    <a:cubicBezTo>
                      <a:pt x="47085" y="170141"/>
                      <a:pt x="43161" y="168832"/>
                      <a:pt x="41199" y="168832"/>
                    </a:cubicBezTo>
                    <a:cubicBezTo>
                      <a:pt x="41199" y="169487"/>
                      <a:pt x="40546" y="170795"/>
                      <a:pt x="39891" y="171450"/>
                    </a:cubicBezTo>
                    <a:cubicBezTo>
                      <a:pt x="34006" y="183229"/>
                      <a:pt x="30082" y="188464"/>
                      <a:pt x="24850" y="189773"/>
                    </a:cubicBezTo>
                    <a:cubicBezTo>
                      <a:pt x="24197" y="189773"/>
                      <a:pt x="22889" y="189773"/>
                      <a:pt x="22234" y="189773"/>
                    </a:cubicBezTo>
                    <a:cubicBezTo>
                      <a:pt x="22234" y="190427"/>
                      <a:pt x="22234" y="191736"/>
                      <a:pt x="22234" y="192390"/>
                    </a:cubicBezTo>
                    <a:cubicBezTo>
                      <a:pt x="22234" y="193699"/>
                      <a:pt x="22234" y="195662"/>
                      <a:pt x="22889" y="197626"/>
                    </a:cubicBezTo>
                    <a:cubicBezTo>
                      <a:pt x="22889" y="199589"/>
                      <a:pt x="23542" y="200898"/>
                      <a:pt x="24197" y="202206"/>
                    </a:cubicBezTo>
                    <a:cubicBezTo>
                      <a:pt x="24197" y="203515"/>
                      <a:pt x="24197" y="204824"/>
                      <a:pt x="24850" y="206133"/>
                    </a:cubicBezTo>
                    <a:cubicBezTo>
                      <a:pt x="24850" y="208750"/>
                      <a:pt x="26158" y="210713"/>
                      <a:pt x="26158" y="213331"/>
                    </a:cubicBezTo>
                    <a:cubicBezTo>
                      <a:pt x="26158" y="214640"/>
                      <a:pt x="27466" y="217912"/>
                      <a:pt x="28120" y="218566"/>
                    </a:cubicBezTo>
                    <a:lnTo>
                      <a:pt x="28120" y="218566"/>
                    </a:lnTo>
                    <a:cubicBezTo>
                      <a:pt x="28120" y="218566"/>
                      <a:pt x="29428" y="218566"/>
                      <a:pt x="30082" y="218566"/>
                    </a:cubicBezTo>
                    <a:cubicBezTo>
                      <a:pt x="32698" y="219220"/>
                      <a:pt x="35968" y="220529"/>
                      <a:pt x="37276" y="223801"/>
                    </a:cubicBezTo>
                    <a:cubicBezTo>
                      <a:pt x="37930" y="225764"/>
                      <a:pt x="37930" y="227727"/>
                      <a:pt x="37276" y="229690"/>
                    </a:cubicBezTo>
                    <a:cubicBezTo>
                      <a:pt x="37276" y="230999"/>
                      <a:pt x="35968" y="232308"/>
                      <a:pt x="34660" y="232962"/>
                    </a:cubicBezTo>
                    <a:cubicBezTo>
                      <a:pt x="38583" y="238197"/>
                      <a:pt x="36622" y="242124"/>
                      <a:pt x="34660" y="243433"/>
                    </a:cubicBezTo>
                    <a:cubicBezTo>
                      <a:pt x="33352" y="244741"/>
                      <a:pt x="31390" y="246050"/>
                      <a:pt x="30082" y="246705"/>
                    </a:cubicBezTo>
                    <a:cubicBezTo>
                      <a:pt x="30736" y="252594"/>
                      <a:pt x="26812" y="255212"/>
                      <a:pt x="24850" y="255866"/>
                    </a:cubicBezTo>
                    <a:lnTo>
                      <a:pt x="22889" y="255866"/>
                    </a:lnTo>
                    <a:cubicBezTo>
                      <a:pt x="22889" y="256521"/>
                      <a:pt x="21581" y="257175"/>
                      <a:pt x="20927" y="257175"/>
                    </a:cubicBezTo>
                    <a:cubicBezTo>
                      <a:pt x="20927" y="257175"/>
                      <a:pt x="20927" y="257175"/>
                      <a:pt x="20927" y="257175"/>
                    </a:cubicBezTo>
                    <a:cubicBezTo>
                      <a:pt x="20927" y="259793"/>
                      <a:pt x="22234" y="263719"/>
                      <a:pt x="19619" y="267645"/>
                    </a:cubicBezTo>
                    <a:cubicBezTo>
                      <a:pt x="18311" y="269608"/>
                      <a:pt x="17003" y="270917"/>
                      <a:pt x="15695" y="271572"/>
                    </a:cubicBezTo>
                    <a:cubicBezTo>
                      <a:pt x="15695" y="271572"/>
                      <a:pt x="15695" y="271572"/>
                      <a:pt x="15695" y="271572"/>
                    </a:cubicBezTo>
                    <a:cubicBezTo>
                      <a:pt x="15695" y="272226"/>
                      <a:pt x="15695" y="273535"/>
                      <a:pt x="15695" y="274844"/>
                    </a:cubicBezTo>
                    <a:cubicBezTo>
                      <a:pt x="15695" y="278115"/>
                      <a:pt x="15041" y="280079"/>
                      <a:pt x="14387" y="281387"/>
                    </a:cubicBezTo>
                    <a:cubicBezTo>
                      <a:pt x="13079" y="284659"/>
                      <a:pt x="8501" y="290549"/>
                      <a:pt x="0" y="293166"/>
                    </a:cubicBezTo>
                    <a:cubicBezTo>
                      <a:pt x="2616" y="298401"/>
                      <a:pt x="5885" y="305600"/>
                      <a:pt x="9155" y="309526"/>
                    </a:cubicBezTo>
                    <a:cubicBezTo>
                      <a:pt x="14387" y="315416"/>
                      <a:pt x="56240" y="295129"/>
                      <a:pt x="58202" y="294475"/>
                    </a:cubicBezTo>
                    <a:cubicBezTo>
                      <a:pt x="60818" y="294475"/>
                      <a:pt x="64742" y="295129"/>
                      <a:pt x="66050" y="295784"/>
                    </a:cubicBezTo>
                    <a:cubicBezTo>
                      <a:pt x="68012" y="296438"/>
                      <a:pt x="73897" y="287931"/>
                      <a:pt x="75205" y="286622"/>
                    </a:cubicBezTo>
                    <a:cubicBezTo>
                      <a:pt x="76513" y="285314"/>
                      <a:pt x="84361" y="283351"/>
                      <a:pt x="87631" y="282696"/>
                    </a:cubicBezTo>
                    <a:cubicBezTo>
                      <a:pt x="90900" y="282042"/>
                      <a:pt x="98748" y="274844"/>
                      <a:pt x="100710" y="274844"/>
                    </a:cubicBezTo>
                    <a:cubicBezTo>
                      <a:pt x="102672" y="274844"/>
                      <a:pt x="111173" y="284005"/>
                      <a:pt x="109865" y="287277"/>
                    </a:cubicBezTo>
                    <a:cubicBezTo>
                      <a:pt x="109212" y="289894"/>
                      <a:pt x="101364" y="295129"/>
                      <a:pt x="98094" y="296438"/>
                    </a:cubicBezTo>
                    <a:cubicBezTo>
                      <a:pt x="94824" y="297747"/>
                      <a:pt x="95478" y="303636"/>
                      <a:pt x="94170" y="305600"/>
                    </a:cubicBezTo>
                    <a:cubicBezTo>
                      <a:pt x="92863" y="308217"/>
                      <a:pt x="87631" y="306908"/>
                      <a:pt x="83053" y="307563"/>
                    </a:cubicBezTo>
                    <a:cubicBezTo>
                      <a:pt x="78475" y="308217"/>
                      <a:pt x="43815" y="349444"/>
                      <a:pt x="39238" y="354024"/>
                    </a:cubicBezTo>
                    <a:cubicBezTo>
                      <a:pt x="34660" y="358605"/>
                      <a:pt x="46431" y="365149"/>
                      <a:pt x="47739" y="366458"/>
                    </a:cubicBezTo>
                    <a:cubicBezTo>
                      <a:pt x="49047" y="367767"/>
                      <a:pt x="49047" y="374965"/>
                      <a:pt x="48393" y="379546"/>
                    </a:cubicBezTo>
                    <a:cubicBezTo>
                      <a:pt x="47739" y="383472"/>
                      <a:pt x="41853" y="403104"/>
                      <a:pt x="41853" y="406376"/>
                    </a:cubicBezTo>
                    <a:cubicBezTo>
                      <a:pt x="41853" y="409648"/>
                      <a:pt x="51663" y="401795"/>
                      <a:pt x="53625" y="399832"/>
                    </a:cubicBezTo>
                    <a:cubicBezTo>
                      <a:pt x="55587" y="398523"/>
                      <a:pt x="64742" y="383472"/>
                      <a:pt x="65396" y="381509"/>
                    </a:cubicBezTo>
                    <a:cubicBezTo>
                      <a:pt x="65396" y="379546"/>
                      <a:pt x="60818" y="375619"/>
                      <a:pt x="61472" y="373002"/>
                    </a:cubicBezTo>
                    <a:cubicBezTo>
                      <a:pt x="61472" y="369730"/>
                      <a:pt x="69974" y="365149"/>
                      <a:pt x="72589" y="361877"/>
                    </a:cubicBezTo>
                    <a:cubicBezTo>
                      <a:pt x="75205" y="358605"/>
                      <a:pt x="73897" y="359260"/>
                      <a:pt x="75859" y="355988"/>
                    </a:cubicBezTo>
                    <a:cubicBezTo>
                      <a:pt x="77167" y="352716"/>
                      <a:pt x="82399" y="349444"/>
                      <a:pt x="85015" y="346826"/>
                    </a:cubicBezTo>
                    <a:cubicBezTo>
                      <a:pt x="87631" y="344209"/>
                      <a:pt x="90247" y="337665"/>
                      <a:pt x="90247" y="333739"/>
                    </a:cubicBezTo>
                    <a:cubicBezTo>
                      <a:pt x="90247" y="329812"/>
                      <a:pt x="92863" y="326540"/>
                      <a:pt x="94170" y="325232"/>
                    </a:cubicBezTo>
                    <a:cubicBezTo>
                      <a:pt x="95478" y="323923"/>
                      <a:pt x="96132" y="318688"/>
                      <a:pt x="96132" y="316070"/>
                    </a:cubicBezTo>
                    <a:cubicBezTo>
                      <a:pt x="96132" y="313452"/>
                      <a:pt x="102018" y="308217"/>
                      <a:pt x="107249" y="304291"/>
                    </a:cubicBezTo>
                    <a:cubicBezTo>
                      <a:pt x="112481" y="300364"/>
                      <a:pt x="127522" y="289894"/>
                      <a:pt x="130792" y="287931"/>
                    </a:cubicBezTo>
                    <a:cubicBezTo>
                      <a:pt x="134062" y="285968"/>
                      <a:pt x="136678" y="279424"/>
                      <a:pt x="137986" y="276807"/>
                    </a:cubicBezTo>
                    <a:cubicBezTo>
                      <a:pt x="139947" y="274189"/>
                      <a:pt x="149103" y="270263"/>
                      <a:pt x="155643" y="265682"/>
                    </a:cubicBezTo>
                    <a:cubicBezTo>
                      <a:pt x="162182" y="261101"/>
                      <a:pt x="167414" y="251285"/>
                      <a:pt x="168722" y="248013"/>
                    </a:cubicBezTo>
                    <a:cubicBezTo>
                      <a:pt x="170030" y="245396"/>
                      <a:pt x="170684" y="236889"/>
                      <a:pt x="171338" y="233617"/>
                    </a:cubicBezTo>
                    <a:cubicBezTo>
                      <a:pt x="171338" y="230345"/>
                      <a:pt x="180493" y="219875"/>
                      <a:pt x="183109" y="215294"/>
                    </a:cubicBezTo>
                    <a:cubicBezTo>
                      <a:pt x="185725" y="210713"/>
                      <a:pt x="182455" y="195662"/>
                      <a:pt x="184417" y="191736"/>
                    </a:cubicBezTo>
                    <a:cubicBezTo>
                      <a:pt x="186379" y="187810"/>
                      <a:pt x="213191" y="178648"/>
                      <a:pt x="215807" y="177994"/>
                    </a:cubicBezTo>
                    <a:cubicBezTo>
                      <a:pt x="222347" y="176685"/>
                      <a:pt x="227578" y="176030"/>
                      <a:pt x="231502" y="177994"/>
                    </a:cubicBezTo>
                    <a:cubicBezTo>
                      <a:pt x="235426" y="179957"/>
                      <a:pt x="239350" y="179302"/>
                      <a:pt x="244581" y="177994"/>
                    </a:cubicBezTo>
                    <a:cubicBezTo>
                      <a:pt x="249813" y="176685"/>
                      <a:pt x="252429" y="163597"/>
                      <a:pt x="255699" y="159017"/>
                    </a:cubicBezTo>
                    <a:cubicBezTo>
                      <a:pt x="258315" y="154436"/>
                      <a:pt x="274009" y="148546"/>
                      <a:pt x="277933" y="147238"/>
                    </a:cubicBezTo>
                    <a:cubicBezTo>
                      <a:pt x="281857" y="146583"/>
                      <a:pt x="315209" y="148546"/>
                      <a:pt x="315863" y="149201"/>
                    </a:cubicBezTo>
                    <a:cubicBezTo>
                      <a:pt x="316517" y="149855"/>
                      <a:pt x="325672" y="153127"/>
                      <a:pt x="326326" y="147892"/>
                    </a:cubicBezTo>
                    <a:cubicBezTo>
                      <a:pt x="326326" y="142003"/>
                      <a:pt x="319787" y="135459"/>
                      <a:pt x="326326" y="138076"/>
                    </a:cubicBezTo>
                    <a:cubicBezTo>
                      <a:pt x="332866" y="140694"/>
                      <a:pt x="337444" y="152473"/>
                      <a:pt x="341368" y="153127"/>
                    </a:cubicBezTo>
                    <a:cubicBezTo>
                      <a:pt x="345291" y="153127"/>
                      <a:pt x="354447" y="145929"/>
                      <a:pt x="355101" y="145275"/>
                    </a:cubicBezTo>
                    <a:cubicBezTo>
                      <a:pt x="355754" y="144620"/>
                      <a:pt x="362294" y="147238"/>
                      <a:pt x="364910" y="147238"/>
                    </a:cubicBezTo>
                    <a:cubicBezTo>
                      <a:pt x="367526" y="147238"/>
                      <a:pt x="371450" y="143966"/>
                      <a:pt x="373411" y="142003"/>
                    </a:cubicBezTo>
                    <a:cubicBezTo>
                      <a:pt x="375373" y="140039"/>
                      <a:pt x="387145" y="118444"/>
                      <a:pt x="387799" y="113864"/>
                    </a:cubicBezTo>
                    <a:cubicBezTo>
                      <a:pt x="387799" y="109937"/>
                      <a:pt x="385183" y="104048"/>
                      <a:pt x="383875" y="100776"/>
                    </a:cubicBezTo>
                    <a:cubicBezTo>
                      <a:pt x="382567" y="97504"/>
                      <a:pt x="387799" y="85725"/>
                      <a:pt x="385837" y="8441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4E1193F-CEF0-C515-2C26-6E22E339E7D0}"/>
                  </a:ext>
                </a:extLst>
              </p:cNvPr>
              <p:cNvSpPr/>
              <p:nvPr/>
            </p:nvSpPr>
            <p:spPr>
              <a:xfrm>
                <a:off x="4425221" y="4829508"/>
                <a:ext cx="1398821" cy="1269569"/>
              </a:xfrm>
              <a:custGeom>
                <a:avLst/>
                <a:gdLst>
                  <a:gd name="connsiteX0" fmla="*/ 505512 w 1398821"/>
                  <a:gd name="connsiteY0" fmla="*/ 1218109 h 1269569"/>
                  <a:gd name="connsiteX1" fmla="*/ 493086 w 1398821"/>
                  <a:gd name="connsiteY1" fmla="*/ 1205676 h 1269569"/>
                  <a:gd name="connsiteX2" fmla="*/ 484585 w 1398821"/>
                  <a:gd name="connsiteY2" fmla="*/ 1214183 h 1269569"/>
                  <a:gd name="connsiteX3" fmla="*/ 476083 w 1398821"/>
                  <a:gd name="connsiteY3" fmla="*/ 1206330 h 1269569"/>
                  <a:gd name="connsiteX4" fmla="*/ 472160 w 1398821"/>
                  <a:gd name="connsiteY4" fmla="*/ 1202404 h 1269569"/>
                  <a:gd name="connsiteX5" fmla="*/ 463004 w 1398821"/>
                  <a:gd name="connsiteY5" fmla="*/ 1208948 h 1269569"/>
                  <a:gd name="connsiteX6" fmla="*/ 470852 w 1398821"/>
                  <a:gd name="connsiteY6" fmla="*/ 1217455 h 1269569"/>
                  <a:gd name="connsiteX7" fmla="*/ 463658 w 1398821"/>
                  <a:gd name="connsiteY7" fmla="*/ 1220727 h 1269569"/>
                  <a:gd name="connsiteX8" fmla="*/ 453195 w 1398821"/>
                  <a:gd name="connsiteY8" fmla="*/ 1216801 h 1269569"/>
                  <a:gd name="connsiteX9" fmla="*/ 447309 w 1398821"/>
                  <a:gd name="connsiteY9" fmla="*/ 1211565 h 1269569"/>
                  <a:gd name="connsiteX10" fmla="*/ 444039 w 1398821"/>
                  <a:gd name="connsiteY10" fmla="*/ 1224653 h 1269569"/>
                  <a:gd name="connsiteX11" fmla="*/ 455157 w 1398821"/>
                  <a:gd name="connsiteY11" fmla="*/ 1233160 h 1269569"/>
                  <a:gd name="connsiteX12" fmla="*/ 452541 w 1398821"/>
                  <a:gd name="connsiteY12" fmla="*/ 1238395 h 1269569"/>
                  <a:gd name="connsiteX13" fmla="*/ 442732 w 1398821"/>
                  <a:gd name="connsiteY13" fmla="*/ 1247557 h 1269569"/>
                  <a:gd name="connsiteX14" fmla="*/ 434884 w 1398821"/>
                  <a:gd name="connsiteY14" fmla="*/ 1267843 h 1269569"/>
                  <a:gd name="connsiteX15" fmla="*/ 427036 w 1398821"/>
                  <a:gd name="connsiteY15" fmla="*/ 1267843 h 1269569"/>
                  <a:gd name="connsiteX16" fmla="*/ 428998 w 1398821"/>
                  <a:gd name="connsiteY16" fmla="*/ 1259990 h 1269569"/>
                  <a:gd name="connsiteX17" fmla="*/ 421805 w 1398821"/>
                  <a:gd name="connsiteY17" fmla="*/ 1253446 h 1269569"/>
                  <a:gd name="connsiteX18" fmla="*/ 416573 w 1398821"/>
                  <a:gd name="connsiteY18" fmla="*/ 1250174 h 1269569"/>
                  <a:gd name="connsiteX19" fmla="*/ 427690 w 1398821"/>
                  <a:gd name="connsiteY19" fmla="*/ 1245594 h 1269569"/>
                  <a:gd name="connsiteX20" fmla="*/ 431614 w 1398821"/>
                  <a:gd name="connsiteY20" fmla="*/ 1239050 h 1269569"/>
                  <a:gd name="connsiteX21" fmla="*/ 429652 w 1398821"/>
                  <a:gd name="connsiteY21" fmla="*/ 1229889 h 1269569"/>
                  <a:gd name="connsiteX22" fmla="*/ 424420 w 1398821"/>
                  <a:gd name="connsiteY22" fmla="*/ 1229889 h 1269569"/>
                  <a:gd name="connsiteX23" fmla="*/ 417881 w 1398821"/>
                  <a:gd name="connsiteY23" fmla="*/ 1229234 h 1269569"/>
                  <a:gd name="connsiteX24" fmla="*/ 410034 w 1398821"/>
                  <a:gd name="connsiteY24" fmla="*/ 1223999 h 1269569"/>
                  <a:gd name="connsiteX25" fmla="*/ 413303 w 1398821"/>
                  <a:gd name="connsiteY25" fmla="*/ 1219418 h 1269569"/>
                  <a:gd name="connsiteX26" fmla="*/ 411341 w 1398821"/>
                  <a:gd name="connsiteY26" fmla="*/ 1209602 h 1269569"/>
                  <a:gd name="connsiteX27" fmla="*/ 418535 w 1398821"/>
                  <a:gd name="connsiteY27" fmla="*/ 1206985 h 1269569"/>
                  <a:gd name="connsiteX28" fmla="*/ 429652 w 1398821"/>
                  <a:gd name="connsiteY28" fmla="*/ 1206985 h 1269569"/>
                  <a:gd name="connsiteX29" fmla="*/ 432268 w 1398821"/>
                  <a:gd name="connsiteY29" fmla="*/ 1200441 h 1269569"/>
                  <a:gd name="connsiteX30" fmla="*/ 432268 w 1398821"/>
                  <a:gd name="connsiteY30" fmla="*/ 1193242 h 1269569"/>
                  <a:gd name="connsiteX31" fmla="*/ 439462 w 1398821"/>
                  <a:gd name="connsiteY31" fmla="*/ 1188007 h 1269569"/>
                  <a:gd name="connsiteX32" fmla="*/ 446001 w 1398821"/>
                  <a:gd name="connsiteY32" fmla="*/ 1178846 h 1269569"/>
                  <a:gd name="connsiteX33" fmla="*/ 435538 w 1398821"/>
                  <a:gd name="connsiteY33" fmla="*/ 1180809 h 1269569"/>
                  <a:gd name="connsiteX34" fmla="*/ 416573 w 1398821"/>
                  <a:gd name="connsiteY34" fmla="*/ 1189316 h 1269569"/>
                  <a:gd name="connsiteX35" fmla="*/ 400224 w 1398821"/>
                  <a:gd name="connsiteY35" fmla="*/ 1193897 h 1269569"/>
                  <a:gd name="connsiteX36" fmla="*/ 386491 w 1398821"/>
                  <a:gd name="connsiteY36" fmla="*/ 1196514 h 1269569"/>
                  <a:gd name="connsiteX37" fmla="*/ 371450 w 1398821"/>
                  <a:gd name="connsiteY37" fmla="*/ 1206330 h 1269569"/>
                  <a:gd name="connsiteX38" fmla="*/ 354447 w 1398821"/>
                  <a:gd name="connsiteY38" fmla="*/ 1210911 h 1269569"/>
                  <a:gd name="connsiteX39" fmla="*/ 347907 w 1398821"/>
                  <a:gd name="connsiteY39" fmla="*/ 1216146 h 1269569"/>
                  <a:gd name="connsiteX40" fmla="*/ 341368 w 1398821"/>
                  <a:gd name="connsiteY40" fmla="*/ 1216146 h 1269569"/>
                  <a:gd name="connsiteX41" fmla="*/ 336790 w 1398821"/>
                  <a:gd name="connsiteY41" fmla="*/ 1220073 h 1269569"/>
                  <a:gd name="connsiteX42" fmla="*/ 331558 w 1398821"/>
                  <a:gd name="connsiteY42" fmla="*/ 1218764 h 1269569"/>
                  <a:gd name="connsiteX43" fmla="*/ 323056 w 1398821"/>
                  <a:gd name="connsiteY43" fmla="*/ 1222690 h 1269569"/>
                  <a:gd name="connsiteX44" fmla="*/ 314555 w 1398821"/>
                  <a:gd name="connsiteY44" fmla="*/ 1217455 h 1269569"/>
                  <a:gd name="connsiteX45" fmla="*/ 309323 w 1398821"/>
                  <a:gd name="connsiteY45" fmla="*/ 1224653 h 1269569"/>
                  <a:gd name="connsiteX46" fmla="*/ 302784 w 1398821"/>
                  <a:gd name="connsiteY46" fmla="*/ 1222036 h 1269569"/>
                  <a:gd name="connsiteX47" fmla="*/ 297552 w 1398821"/>
                  <a:gd name="connsiteY47" fmla="*/ 1235778 h 1269569"/>
                  <a:gd name="connsiteX48" fmla="*/ 284473 w 1398821"/>
                  <a:gd name="connsiteY48" fmla="*/ 1222690 h 1269569"/>
                  <a:gd name="connsiteX49" fmla="*/ 285781 w 1398821"/>
                  <a:gd name="connsiteY49" fmla="*/ 1212220 h 1269569"/>
                  <a:gd name="connsiteX50" fmla="*/ 285781 w 1398821"/>
                  <a:gd name="connsiteY50" fmla="*/ 1205676 h 1269569"/>
                  <a:gd name="connsiteX51" fmla="*/ 294282 w 1398821"/>
                  <a:gd name="connsiteY51" fmla="*/ 1203058 h 1269569"/>
                  <a:gd name="connsiteX52" fmla="*/ 304746 w 1398821"/>
                  <a:gd name="connsiteY52" fmla="*/ 1199132 h 1269569"/>
                  <a:gd name="connsiteX53" fmla="*/ 317171 w 1398821"/>
                  <a:gd name="connsiteY53" fmla="*/ 1204367 h 1269569"/>
                  <a:gd name="connsiteX54" fmla="*/ 330904 w 1398821"/>
                  <a:gd name="connsiteY54" fmla="*/ 1192588 h 1269569"/>
                  <a:gd name="connsiteX55" fmla="*/ 325019 w 1398821"/>
                  <a:gd name="connsiteY55" fmla="*/ 1182772 h 1269569"/>
                  <a:gd name="connsiteX56" fmla="*/ 332866 w 1398821"/>
                  <a:gd name="connsiteY56" fmla="*/ 1179500 h 1269569"/>
                  <a:gd name="connsiteX57" fmla="*/ 330250 w 1398821"/>
                  <a:gd name="connsiteY57" fmla="*/ 1172302 h 1269569"/>
                  <a:gd name="connsiteX58" fmla="*/ 328942 w 1398821"/>
                  <a:gd name="connsiteY58" fmla="*/ 1162486 h 1269569"/>
                  <a:gd name="connsiteX59" fmla="*/ 318479 w 1398821"/>
                  <a:gd name="connsiteY59" fmla="*/ 1172302 h 1269569"/>
                  <a:gd name="connsiteX60" fmla="*/ 315863 w 1398821"/>
                  <a:gd name="connsiteY60" fmla="*/ 1168376 h 1269569"/>
                  <a:gd name="connsiteX61" fmla="*/ 309977 w 1398821"/>
                  <a:gd name="connsiteY61" fmla="*/ 1170339 h 1269569"/>
                  <a:gd name="connsiteX62" fmla="*/ 308670 w 1398821"/>
                  <a:gd name="connsiteY62" fmla="*/ 1158560 h 1269569"/>
                  <a:gd name="connsiteX63" fmla="*/ 299514 w 1398821"/>
                  <a:gd name="connsiteY63" fmla="*/ 1165104 h 1269569"/>
                  <a:gd name="connsiteX64" fmla="*/ 294282 w 1398821"/>
                  <a:gd name="connsiteY64" fmla="*/ 1158560 h 1269569"/>
                  <a:gd name="connsiteX65" fmla="*/ 295590 w 1398821"/>
                  <a:gd name="connsiteY65" fmla="*/ 1147435 h 1269569"/>
                  <a:gd name="connsiteX66" fmla="*/ 287089 w 1398821"/>
                  <a:gd name="connsiteY66" fmla="*/ 1156597 h 1269569"/>
                  <a:gd name="connsiteX67" fmla="*/ 278587 w 1398821"/>
                  <a:gd name="connsiteY67" fmla="*/ 1163141 h 1269569"/>
                  <a:gd name="connsiteX68" fmla="*/ 266162 w 1398821"/>
                  <a:gd name="connsiteY68" fmla="*/ 1165104 h 1269569"/>
                  <a:gd name="connsiteX69" fmla="*/ 264200 w 1398821"/>
                  <a:gd name="connsiteY69" fmla="*/ 1143509 h 1269569"/>
                  <a:gd name="connsiteX70" fmla="*/ 257660 w 1398821"/>
                  <a:gd name="connsiteY70" fmla="*/ 1143509 h 1269569"/>
                  <a:gd name="connsiteX71" fmla="*/ 255045 w 1398821"/>
                  <a:gd name="connsiteY71" fmla="*/ 1131730 h 1269569"/>
                  <a:gd name="connsiteX72" fmla="*/ 257660 w 1398821"/>
                  <a:gd name="connsiteY72" fmla="*/ 1123877 h 1269569"/>
                  <a:gd name="connsiteX73" fmla="*/ 240658 w 1398821"/>
                  <a:gd name="connsiteY73" fmla="*/ 1116025 h 1269569"/>
                  <a:gd name="connsiteX74" fmla="*/ 224308 w 1398821"/>
                  <a:gd name="connsiteY74" fmla="*/ 1114062 h 1269569"/>
                  <a:gd name="connsiteX75" fmla="*/ 235426 w 1398821"/>
                  <a:gd name="connsiteY75" fmla="*/ 1107518 h 1269569"/>
                  <a:gd name="connsiteX76" fmla="*/ 251121 w 1398821"/>
                  <a:gd name="connsiteY76" fmla="*/ 1098356 h 1269569"/>
                  <a:gd name="connsiteX77" fmla="*/ 255045 w 1398821"/>
                  <a:gd name="connsiteY77" fmla="*/ 1085923 h 1269569"/>
                  <a:gd name="connsiteX78" fmla="*/ 248505 w 1398821"/>
                  <a:gd name="connsiteY78" fmla="*/ 1074798 h 1269569"/>
                  <a:gd name="connsiteX79" fmla="*/ 250467 w 1398821"/>
                  <a:gd name="connsiteY79" fmla="*/ 1060402 h 1269569"/>
                  <a:gd name="connsiteX80" fmla="*/ 241966 w 1398821"/>
                  <a:gd name="connsiteY80" fmla="*/ 1049277 h 1269569"/>
                  <a:gd name="connsiteX81" fmla="*/ 226270 w 1398821"/>
                  <a:gd name="connsiteY81" fmla="*/ 1052549 h 1269569"/>
                  <a:gd name="connsiteX82" fmla="*/ 202074 w 1398821"/>
                  <a:gd name="connsiteY82" fmla="*/ 1043388 h 1269569"/>
                  <a:gd name="connsiteX83" fmla="*/ 186379 w 1398821"/>
                  <a:gd name="connsiteY83" fmla="*/ 1052549 h 1269569"/>
                  <a:gd name="connsiteX84" fmla="*/ 179839 w 1398821"/>
                  <a:gd name="connsiteY84" fmla="*/ 1041424 h 1269569"/>
                  <a:gd name="connsiteX85" fmla="*/ 174608 w 1398821"/>
                  <a:gd name="connsiteY85" fmla="*/ 1032917 h 1269569"/>
                  <a:gd name="connsiteX86" fmla="*/ 166760 w 1398821"/>
                  <a:gd name="connsiteY86" fmla="*/ 1032263 h 1269569"/>
                  <a:gd name="connsiteX87" fmla="*/ 162182 w 1398821"/>
                  <a:gd name="connsiteY87" fmla="*/ 1024410 h 1269569"/>
                  <a:gd name="connsiteX88" fmla="*/ 145833 w 1398821"/>
                  <a:gd name="connsiteY88" fmla="*/ 1032917 h 1269569"/>
                  <a:gd name="connsiteX89" fmla="*/ 145833 w 1398821"/>
                  <a:gd name="connsiteY89" fmla="*/ 1048623 h 1269569"/>
                  <a:gd name="connsiteX90" fmla="*/ 140602 w 1398821"/>
                  <a:gd name="connsiteY90" fmla="*/ 1046005 h 1269569"/>
                  <a:gd name="connsiteX91" fmla="*/ 136678 w 1398821"/>
                  <a:gd name="connsiteY91" fmla="*/ 1049931 h 1269569"/>
                  <a:gd name="connsiteX92" fmla="*/ 129484 w 1398821"/>
                  <a:gd name="connsiteY92" fmla="*/ 1042733 h 1269569"/>
                  <a:gd name="connsiteX93" fmla="*/ 119021 w 1398821"/>
                  <a:gd name="connsiteY93" fmla="*/ 1038152 h 1269569"/>
                  <a:gd name="connsiteX94" fmla="*/ 109865 w 1398821"/>
                  <a:gd name="connsiteY94" fmla="*/ 1030300 h 1269569"/>
                  <a:gd name="connsiteX95" fmla="*/ 103980 w 1398821"/>
                  <a:gd name="connsiteY95" fmla="*/ 1036844 h 1269569"/>
                  <a:gd name="connsiteX96" fmla="*/ 96132 w 1398821"/>
                  <a:gd name="connsiteY96" fmla="*/ 1034880 h 1269569"/>
                  <a:gd name="connsiteX97" fmla="*/ 85015 w 1398821"/>
                  <a:gd name="connsiteY97" fmla="*/ 1030954 h 1269569"/>
                  <a:gd name="connsiteX98" fmla="*/ 90247 w 1398821"/>
                  <a:gd name="connsiteY98" fmla="*/ 1022447 h 1269569"/>
                  <a:gd name="connsiteX99" fmla="*/ 90247 w 1398821"/>
                  <a:gd name="connsiteY99" fmla="*/ 1012631 h 1269569"/>
                  <a:gd name="connsiteX100" fmla="*/ 99402 w 1398821"/>
                  <a:gd name="connsiteY100" fmla="*/ 1019829 h 1269569"/>
                  <a:gd name="connsiteX101" fmla="*/ 107249 w 1398821"/>
                  <a:gd name="connsiteY101" fmla="*/ 1018520 h 1269569"/>
                  <a:gd name="connsiteX102" fmla="*/ 115097 w 1398821"/>
                  <a:gd name="connsiteY102" fmla="*/ 1008050 h 1269569"/>
                  <a:gd name="connsiteX103" fmla="*/ 112481 w 1398821"/>
                  <a:gd name="connsiteY103" fmla="*/ 1001506 h 1269569"/>
                  <a:gd name="connsiteX104" fmla="*/ 117713 w 1398821"/>
                  <a:gd name="connsiteY104" fmla="*/ 996926 h 1269569"/>
                  <a:gd name="connsiteX105" fmla="*/ 112481 w 1398821"/>
                  <a:gd name="connsiteY105" fmla="*/ 992345 h 1269569"/>
                  <a:gd name="connsiteX106" fmla="*/ 100056 w 1398821"/>
                  <a:gd name="connsiteY106" fmla="*/ 994963 h 1269569"/>
                  <a:gd name="connsiteX107" fmla="*/ 97440 w 1398821"/>
                  <a:gd name="connsiteY107" fmla="*/ 986456 h 1269569"/>
                  <a:gd name="connsiteX108" fmla="*/ 85015 w 1398821"/>
                  <a:gd name="connsiteY108" fmla="*/ 963552 h 1269569"/>
                  <a:gd name="connsiteX109" fmla="*/ 95478 w 1398821"/>
                  <a:gd name="connsiteY109" fmla="*/ 953736 h 1269569"/>
                  <a:gd name="connsiteX110" fmla="*/ 117713 w 1398821"/>
                  <a:gd name="connsiteY110" fmla="*/ 964206 h 1269569"/>
                  <a:gd name="connsiteX111" fmla="*/ 132754 w 1398821"/>
                  <a:gd name="connsiteY111" fmla="*/ 981221 h 1269569"/>
                  <a:gd name="connsiteX112" fmla="*/ 128176 w 1398821"/>
                  <a:gd name="connsiteY112" fmla="*/ 993654 h 1269569"/>
                  <a:gd name="connsiteX113" fmla="*/ 147141 w 1398821"/>
                  <a:gd name="connsiteY113" fmla="*/ 1010668 h 1269569"/>
                  <a:gd name="connsiteX114" fmla="*/ 142563 w 1398821"/>
                  <a:gd name="connsiteY114" fmla="*/ 992345 h 1269569"/>
                  <a:gd name="connsiteX115" fmla="*/ 146487 w 1398821"/>
                  <a:gd name="connsiteY115" fmla="*/ 987110 h 1269569"/>
                  <a:gd name="connsiteX116" fmla="*/ 162182 w 1398821"/>
                  <a:gd name="connsiteY116" fmla="*/ 997580 h 1269569"/>
                  <a:gd name="connsiteX117" fmla="*/ 175261 w 1398821"/>
                  <a:gd name="connsiteY117" fmla="*/ 991036 h 1269569"/>
                  <a:gd name="connsiteX118" fmla="*/ 192918 w 1398821"/>
                  <a:gd name="connsiteY118" fmla="*/ 980566 h 1269569"/>
                  <a:gd name="connsiteX119" fmla="*/ 207959 w 1398821"/>
                  <a:gd name="connsiteY119" fmla="*/ 972713 h 1269569"/>
                  <a:gd name="connsiteX120" fmla="*/ 193572 w 1398821"/>
                  <a:gd name="connsiteY120" fmla="*/ 968133 h 1269569"/>
                  <a:gd name="connsiteX121" fmla="*/ 176569 w 1398821"/>
                  <a:gd name="connsiteY121" fmla="*/ 977294 h 1269569"/>
                  <a:gd name="connsiteX122" fmla="*/ 166106 w 1398821"/>
                  <a:gd name="connsiteY122" fmla="*/ 966824 h 1269569"/>
                  <a:gd name="connsiteX123" fmla="*/ 158259 w 1398821"/>
                  <a:gd name="connsiteY123" fmla="*/ 963552 h 1269569"/>
                  <a:gd name="connsiteX124" fmla="*/ 156296 w 1398821"/>
                  <a:gd name="connsiteY124" fmla="*/ 951773 h 1269569"/>
                  <a:gd name="connsiteX125" fmla="*/ 146487 w 1398821"/>
                  <a:gd name="connsiteY125" fmla="*/ 951773 h 1269569"/>
                  <a:gd name="connsiteX126" fmla="*/ 138640 w 1398821"/>
                  <a:gd name="connsiteY126" fmla="*/ 943266 h 1269569"/>
                  <a:gd name="connsiteX127" fmla="*/ 136024 w 1398821"/>
                  <a:gd name="connsiteY127" fmla="*/ 931487 h 1269569"/>
                  <a:gd name="connsiteX128" fmla="*/ 152373 w 1398821"/>
                  <a:gd name="connsiteY128" fmla="*/ 926252 h 1269569"/>
                  <a:gd name="connsiteX129" fmla="*/ 159566 w 1398821"/>
                  <a:gd name="connsiteY129" fmla="*/ 919708 h 1269569"/>
                  <a:gd name="connsiteX130" fmla="*/ 156951 w 1398821"/>
                  <a:gd name="connsiteY130" fmla="*/ 910546 h 1269569"/>
                  <a:gd name="connsiteX131" fmla="*/ 162182 w 1398821"/>
                  <a:gd name="connsiteY131" fmla="*/ 906620 h 1269569"/>
                  <a:gd name="connsiteX132" fmla="*/ 166760 w 1398821"/>
                  <a:gd name="connsiteY132" fmla="*/ 898767 h 1269569"/>
                  <a:gd name="connsiteX133" fmla="*/ 174608 w 1398821"/>
                  <a:gd name="connsiteY133" fmla="*/ 893532 h 1269569"/>
                  <a:gd name="connsiteX134" fmla="*/ 170684 w 1398821"/>
                  <a:gd name="connsiteY134" fmla="*/ 883716 h 1269569"/>
                  <a:gd name="connsiteX135" fmla="*/ 162182 w 1398821"/>
                  <a:gd name="connsiteY135" fmla="*/ 888951 h 1269569"/>
                  <a:gd name="connsiteX136" fmla="*/ 158259 w 1398821"/>
                  <a:gd name="connsiteY136" fmla="*/ 885679 h 1269569"/>
                  <a:gd name="connsiteX137" fmla="*/ 144525 w 1398821"/>
                  <a:gd name="connsiteY137" fmla="*/ 892878 h 1269569"/>
                  <a:gd name="connsiteX138" fmla="*/ 131446 w 1398821"/>
                  <a:gd name="connsiteY138" fmla="*/ 880444 h 1269569"/>
                  <a:gd name="connsiteX139" fmla="*/ 137986 w 1398821"/>
                  <a:gd name="connsiteY139" fmla="*/ 865394 h 1269569"/>
                  <a:gd name="connsiteX140" fmla="*/ 132754 w 1398821"/>
                  <a:gd name="connsiteY140" fmla="*/ 856232 h 1269569"/>
                  <a:gd name="connsiteX141" fmla="*/ 117713 w 1398821"/>
                  <a:gd name="connsiteY141" fmla="*/ 849688 h 1269569"/>
                  <a:gd name="connsiteX142" fmla="*/ 106596 w 1398821"/>
                  <a:gd name="connsiteY142" fmla="*/ 836600 h 1269569"/>
                  <a:gd name="connsiteX143" fmla="*/ 94824 w 1398821"/>
                  <a:gd name="connsiteY143" fmla="*/ 830056 h 1269569"/>
                  <a:gd name="connsiteX144" fmla="*/ 108557 w 1398821"/>
                  <a:gd name="connsiteY144" fmla="*/ 813697 h 1269569"/>
                  <a:gd name="connsiteX145" fmla="*/ 113135 w 1398821"/>
                  <a:gd name="connsiteY145" fmla="*/ 803881 h 1269569"/>
                  <a:gd name="connsiteX146" fmla="*/ 117713 w 1398821"/>
                  <a:gd name="connsiteY146" fmla="*/ 800609 h 1269569"/>
                  <a:gd name="connsiteX147" fmla="*/ 119021 w 1398821"/>
                  <a:gd name="connsiteY147" fmla="*/ 792102 h 1269569"/>
                  <a:gd name="connsiteX148" fmla="*/ 128176 w 1398821"/>
                  <a:gd name="connsiteY148" fmla="*/ 780977 h 1269569"/>
                  <a:gd name="connsiteX149" fmla="*/ 119675 w 1398821"/>
                  <a:gd name="connsiteY149" fmla="*/ 771161 h 1269569"/>
                  <a:gd name="connsiteX150" fmla="*/ 90900 w 1398821"/>
                  <a:gd name="connsiteY150" fmla="*/ 782286 h 1269569"/>
                  <a:gd name="connsiteX151" fmla="*/ 59510 w 1398821"/>
                  <a:gd name="connsiteY151" fmla="*/ 797992 h 1269569"/>
                  <a:gd name="connsiteX152" fmla="*/ 41199 w 1398821"/>
                  <a:gd name="connsiteY152" fmla="*/ 807153 h 1269569"/>
                  <a:gd name="connsiteX153" fmla="*/ 30736 w 1398821"/>
                  <a:gd name="connsiteY153" fmla="*/ 813042 h 1269569"/>
                  <a:gd name="connsiteX154" fmla="*/ 7848 w 1398821"/>
                  <a:gd name="connsiteY154" fmla="*/ 818277 h 1269569"/>
                  <a:gd name="connsiteX155" fmla="*/ 7193 w 1398821"/>
                  <a:gd name="connsiteY155" fmla="*/ 802572 h 1269569"/>
                  <a:gd name="connsiteX156" fmla="*/ 10463 w 1398821"/>
                  <a:gd name="connsiteY156" fmla="*/ 790793 h 1269569"/>
                  <a:gd name="connsiteX157" fmla="*/ 10463 w 1398821"/>
                  <a:gd name="connsiteY157" fmla="*/ 775088 h 1269569"/>
                  <a:gd name="connsiteX158" fmla="*/ 4578 w 1398821"/>
                  <a:gd name="connsiteY158" fmla="*/ 763309 h 1269569"/>
                  <a:gd name="connsiteX159" fmla="*/ 4578 w 1398821"/>
                  <a:gd name="connsiteY159" fmla="*/ 750221 h 1269569"/>
                  <a:gd name="connsiteX160" fmla="*/ 0 w 1398821"/>
                  <a:gd name="connsiteY160" fmla="*/ 737788 h 1269569"/>
                  <a:gd name="connsiteX161" fmla="*/ 2616 w 1398821"/>
                  <a:gd name="connsiteY161" fmla="*/ 716847 h 1269569"/>
                  <a:gd name="connsiteX162" fmla="*/ 18311 w 1398821"/>
                  <a:gd name="connsiteY162" fmla="*/ 710303 h 1269569"/>
                  <a:gd name="connsiteX163" fmla="*/ 22234 w 1398821"/>
                  <a:gd name="connsiteY163" fmla="*/ 697215 h 1269569"/>
                  <a:gd name="connsiteX164" fmla="*/ 25504 w 1398821"/>
                  <a:gd name="connsiteY164" fmla="*/ 691980 h 1269569"/>
                  <a:gd name="connsiteX165" fmla="*/ 25504 w 1398821"/>
                  <a:gd name="connsiteY165" fmla="*/ 686091 h 1269569"/>
                  <a:gd name="connsiteX166" fmla="*/ 24197 w 1398821"/>
                  <a:gd name="connsiteY166" fmla="*/ 675621 h 1269569"/>
                  <a:gd name="connsiteX167" fmla="*/ 34660 w 1398821"/>
                  <a:gd name="connsiteY167" fmla="*/ 669077 h 1269569"/>
                  <a:gd name="connsiteX168" fmla="*/ 41853 w 1398821"/>
                  <a:gd name="connsiteY168" fmla="*/ 657298 h 1269569"/>
                  <a:gd name="connsiteX169" fmla="*/ 49701 w 1398821"/>
                  <a:gd name="connsiteY169" fmla="*/ 647482 h 1269569"/>
                  <a:gd name="connsiteX170" fmla="*/ 62126 w 1398821"/>
                  <a:gd name="connsiteY170" fmla="*/ 625233 h 1269569"/>
                  <a:gd name="connsiteX171" fmla="*/ 71936 w 1398821"/>
                  <a:gd name="connsiteY171" fmla="*/ 623924 h 1269569"/>
                  <a:gd name="connsiteX172" fmla="*/ 82399 w 1398821"/>
                  <a:gd name="connsiteY172" fmla="*/ 619343 h 1269569"/>
                  <a:gd name="connsiteX173" fmla="*/ 95478 w 1398821"/>
                  <a:gd name="connsiteY173" fmla="*/ 620652 h 1269569"/>
                  <a:gd name="connsiteX174" fmla="*/ 108557 w 1398821"/>
                  <a:gd name="connsiteY174" fmla="*/ 602329 h 1269569"/>
                  <a:gd name="connsiteX175" fmla="*/ 122291 w 1398821"/>
                  <a:gd name="connsiteY175" fmla="*/ 604292 h 1269569"/>
                  <a:gd name="connsiteX176" fmla="*/ 135370 w 1398821"/>
                  <a:gd name="connsiteY176" fmla="*/ 595131 h 1269569"/>
                  <a:gd name="connsiteX177" fmla="*/ 136678 w 1398821"/>
                  <a:gd name="connsiteY177" fmla="*/ 607564 h 1269569"/>
                  <a:gd name="connsiteX178" fmla="*/ 166760 w 1398821"/>
                  <a:gd name="connsiteY178" fmla="*/ 616071 h 1269569"/>
                  <a:gd name="connsiteX179" fmla="*/ 179185 w 1398821"/>
                  <a:gd name="connsiteY179" fmla="*/ 612145 h 1269569"/>
                  <a:gd name="connsiteX180" fmla="*/ 187033 w 1398821"/>
                  <a:gd name="connsiteY180" fmla="*/ 607564 h 1269569"/>
                  <a:gd name="connsiteX181" fmla="*/ 206651 w 1398821"/>
                  <a:gd name="connsiteY181" fmla="*/ 604947 h 1269569"/>
                  <a:gd name="connsiteX182" fmla="*/ 219077 w 1398821"/>
                  <a:gd name="connsiteY182" fmla="*/ 589241 h 1269569"/>
                  <a:gd name="connsiteX183" fmla="*/ 230848 w 1398821"/>
                  <a:gd name="connsiteY183" fmla="*/ 589241 h 1269569"/>
                  <a:gd name="connsiteX184" fmla="*/ 241311 w 1398821"/>
                  <a:gd name="connsiteY184" fmla="*/ 584660 h 1269569"/>
                  <a:gd name="connsiteX185" fmla="*/ 257007 w 1398821"/>
                  <a:gd name="connsiteY185" fmla="*/ 576153 h 1269569"/>
                  <a:gd name="connsiteX186" fmla="*/ 276625 w 1398821"/>
                  <a:gd name="connsiteY186" fmla="*/ 568301 h 1269569"/>
                  <a:gd name="connsiteX187" fmla="*/ 300822 w 1398821"/>
                  <a:gd name="connsiteY187" fmla="*/ 563720 h 1269569"/>
                  <a:gd name="connsiteX188" fmla="*/ 326980 w 1398821"/>
                  <a:gd name="connsiteY188" fmla="*/ 562411 h 1269569"/>
                  <a:gd name="connsiteX189" fmla="*/ 345291 w 1398821"/>
                  <a:gd name="connsiteY189" fmla="*/ 551287 h 1269569"/>
                  <a:gd name="connsiteX190" fmla="*/ 362948 w 1398821"/>
                  <a:gd name="connsiteY190" fmla="*/ 551287 h 1269569"/>
                  <a:gd name="connsiteX191" fmla="*/ 383221 w 1398821"/>
                  <a:gd name="connsiteY191" fmla="*/ 546052 h 1269569"/>
                  <a:gd name="connsiteX192" fmla="*/ 383221 w 1398821"/>
                  <a:gd name="connsiteY192" fmla="*/ 536890 h 1269569"/>
                  <a:gd name="connsiteX193" fmla="*/ 389760 w 1398821"/>
                  <a:gd name="connsiteY193" fmla="*/ 529037 h 1269569"/>
                  <a:gd name="connsiteX194" fmla="*/ 377989 w 1398821"/>
                  <a:gd name="connsiteY194" fmla="*/ 525111 h 1269569"/>
                  <a:gd name="connsiteX195" fmla="*/ 363602 w 1398821"/>
                  <a:gd name="connsiteY195" fmla="*/ 532964 h 1269569"/>
                  <a:gd name="connsiteX196" fmla="*/ 347907 w 1398821"/>
                  <a:gd name="connsiteY196" fmla="*/ 528383 h 1269569"/>
                  <a:gd name="connsiteX197" fmla="*/ 335482 w 1398821"/>
                  <a:gd name="connsiteY197" fmla="*/ 526420 h 1269569"/>
                  <a:gd name="connsiteX198" fmla="*/ 351177 w 1398821"/>
                  <a:gd name="connsiteY198" fmla="*/ 510060 h 1269569"/>
                  <a:gd name="connsiteX199" fmla="*/ 360332 w 1398821"/>
                  <a:gd name="connsiteY199" fmla="*/ 498281 h 1269569"/>
                  <a:gd name="connsiteX200" fmla="*/ 374066 w 1398821"/>
                  <a:gd name="connsiteY200" fmla="*/ 494355 h 1269569"/>
                  <a:gd name="connsiteX201" fmla="*/ 385183 w 1398821"/>
                  <a:gd name="connsiteY201" fmla="*/ 489774 h 1269569"/>
                  <a:gd name="connsiteX202" fmla="*/ 394338 w 1398821"/>
                  <a:gd name="connsiteY202" fmla="*/ 485848 h 1269569"/>
                  <a:gd name="connsiteX203" fmla="*/ 409379 w 1398821"/>
                  <a:gd name="connsiteY203" fmla="*/ 473414 h 1269569"/>
                  <a:gd name="connsiteX204" fmla="*/ 417881 w 1398821"/>
                  <a:gd name="connsiteY204" fmla="*/ 474723 h 1269569"/>
                  <a:gd name="connsiteX205" fmla="*/ 426383 w 1398821"/>
                  <a:gd name="connsiteY205" fmla="*/ 463598 h 1269569"/>
                  <a:gd name="connsiteX206" fmla="*/ 434884 w 1398821"/>
                  <a:gd name="connsiteY206" fmla="*/ 468833 h 1269569"/>
                  <a:gd name="connsiteX207" fmla="*/ 468236 w 1398821"/>
                  <a:gd name="connsiteY207" fmla="*/ 451165 h 1269569"/>
                  <a:gd name="connsiteX208" fmla="*/ 483277 w 1398821"/>
                  <a:gd name="connsiteY208" fmla="*/ 449202 h 1269569"/>
                  <a:gd name="connsiteX209" fmla="*/ 483277 w 1398821"/>
                  <a:gd name="connsiteY209" fmla="*/ 441349 h 1269569"/>
                  <a:gd name="connsiteX210" fmla="*/ 461696 w 1398821"/>
                  <a:gd name="connsiteY210" fmla="*/ 449856 h 1269569"/>
                  <a:gd name="connsiteX211" fmla="*/ 449271 w 1398821"/>
                  <a:gd name="connsiteY211" fmla="*/ 448547 h 1269569"/>
                  <a:gd name="connsiteX212" fmla="*/ 434884 w 1398821"/>
                  <a:gd name="connsiteY212" fmla="*/ 451819 h 1269569"/>
                  <a:gd name="connsiteX213" fmla="*/ 421805 w 1398821"/>
                  <a:gd name="connsiteY213" fmla="*/ 457054 h 1269569"/>
                  <a:gd name="connsiteX214" fmla="*/ 404148 w 1398821"/>
                  <a:gd name="connsiteY214" fmla="*/ 462944 h 1269569"/>
                  <a:gd name="connsiteX215" fmla="*/ 398262 w 1398821"/>
                  <a:gd name="connsiteY215" fmla="*/ 457709 h 1269569"/>
                  <a:gd name="connsiteX216" fmla="*/ 390415 w 1398821"/>
                  <a:gd name="connsiteY216" fmla="*/ 457054 h 1269569"/>
                  <a:gd name="connsiteX217" fmla="*/ 385183 w 1398821"/>
                  <a:gd name="connsiteY217" fmla="*/ 449202 h 1269569"/>
                  <a:gd name="connsiteX218" fmla="*/ 366872 w 1398821"/>
                  <a:gd name="connsiteY218" fmla="*/ 447239 h 1269569"/>
                  <a:gd name="connsiteX219" fmla="*/ 354447 w 1398821"/>
                  <a:gd name="connsiteY219" fmla="*/ 440040 h 1269569"/>
                  <a:gd name="connsiteX220" fmla="*/ 345945 w 1398821"/>
                  <a:gd name="connsiteY220" fmla="*/ 436114 h 1269569"/>
                  <a:gd name="connsiteX221" fmla="*/ 347253 w 1398821"/>
                  <a:gd name="connsiteY221" fmla="*/ 421718 h 1269569"/>
                  <a:gd name="connsiteX222" fmla="*/ 350523 w 1398821"/>
                  <a:gd name="connsiteY222" fmla="*/ 410593 h 1269569"/>
                  <a:gd name="connsiteX223" fmla="*/ 347907 w 1398821"/>
                  <a:gd name="connsiteY223" fmla="*/ 399468 h 1269569"/>
                  <a:gd name="connsiteX224" fmla="*/ 353793 w 1398821"/>
                  <a:gd name="connsiteY224" fmla="*/ 390307 h 1269569"/>
                  <a:gd name="connsiteX225" fmla="*/ 366872 w 1398821"/>
                  <a:gd name="connsiteY225" fmla="*/ 383763 h 1269569"/>
                  <a:gd name="connsiteX226" fmla="*/ 405456 w 1398821"/>
                  <a:gd name="connsiteY226" fmla="*/ 382454 h 1269569"/>
                  <a:gd name="connsiteX227" fmla="*/ 433576 w 1398821"/>
                  <a:gd name="connsiteY227" fmla="*/ 378528 h 1269569"/>
                  <a:gd name="connsiteX228" fmla="*/ 472814 w 1398821"/>
                  <a:gd name="connsiteY228" fmla="*/ 369367 h 1269569"/>
                  <a:gd name="connsiteX229" fmla="*/ 497010 w 1398821"/>
                  <a:gd name="connsiteY229" fmla="*/ 358896 h 1269569"/>
                  <a:gd name="connsiteX230" fmla="*/ 507473 w 1398821"/>
                  <a:gd name="connsiteY230" fmla="*/ 347771 h 1269569"/>
                  <a:gd name="connsiteX231" fmla="*/ 570254 w 1398821"/>
                  <a:gd name="connsiteY231" fmla="*/ 347771 h 1269569"/>
                  <a:gd name="connsiteX232" fmla="*/ 599028 w 1398821"/>
                  <a:gd name="connsiteY232" fmla="*/ 326177 h 1269569"/>
                  <a:gd name="connsiteX233" fmla="*/ 623225 w 1398821"/>
                  <a:gd name="connsiteY233" fmla="*/ 293457 h 1269569"/>
                  <a:gd name="connsiteX234" fmla="*/ 654615 w 1398821"/>
                  <a:gd name="connsiteY234" fmla="*/ 245687 h 1269569"/>
                  <a:gd name="connsiteX235" fmla="*/ 719357 w 1398821"/>
                  <a:gd name="connsiteY235" fmla="*/ 182866 h 1269569"/>
                  <a:gd name="connsiteX236" fmla="*/ 762518 w 1398821"/>
                  <a:gd name="connsiteY236" fmla="*/ 128551 h 1269569"/>
                  <a:gd name="connsiteX237" fmla="*/ 801756 w 1398821"/>
                  <a:gd name="connsiteY237" fmla="*/ 105647 h 1269569"/>
                  <a:gd name="connsiteX238" fmla="*/ 833800 w 1398821"/>
                  <a:gd name="connsiteY238" fmla="*/ 77509 h 1269569"/>
                  <a:gd name="connsiteX239" fmla="*/ 913583 w 1398821"/>
                  <a:gd name="connsiteY239" fmla="*/ 66384 h 1269569"/>
                  <a:gd name="connsiteX240" fmla="*/ 952167 w 1398821"/>
                  <a:gd name="connsiteY240" fmla="*/ 51988 h 1269569"/>
                  <a:gd name="connsiteX241" fmla="*/ 999252 w 1398821"/>
                  <a:gd name="connsiteY241" fmla="*/ 38900 h 1269569"/>
                  <a:gd name="connsiteX242" fmla="*/ 1025410 w 1398821"/>
                  <a:gd name="connsiteY242" fmla="*/ 26466 h 1269569"/>
                  <a:gd name="connsiteX243" fmla="*/ 1039798 w 1398821"/>
                  <a:gd name="connsiteY243" fmla="*/ 291 h 1269569"/>
                  <a:gd name="connsiteX244" fmla="*/ 1062032 w 1398821"/>
                  <a:gd name="connsiteY244" fmla="*/ 291 h 1269569"/>
                  <a:gd name="connsiteX245" fmla="*/ 1066610 w 1398821"/>
                  <a:gd name="connsiteY245" fmla="*/ 27121 h 1269569"/>
                  <a:gd name="connsiteX246" fmla="*/ 1112387 w 1398821"/>
                  <a:gd name="connsiteY246" fmla="*/ 51988 h 1269569"/>
                  <a:gd name="connsiteX247" fmla="*/ 1149009 w 1398821"/>
                  <a:gd name="connsiteY247" fmla="*/ 48716 h 1269569"/>
                  <a:gd name="connsiteX248" fmla="*/ 1191517 w 1398821"/>
                  <a:gd name="connsiteY248" fmla="*/ 13379 h 1269569"/>
                  <a:gd name="connsiteX249" fmla="*/ 1220945 w 1398821"/>
                  <a:gd name="connsiteY249" fmla="*/ 36282 h 1269569"/>
                  <a:gd name="connsiteX250" fmla="*/ 1253643 w 1398821"/>
                  <a:gd name="connsiteY250" fmla="*/ 71619 h 1269569"/>
                  <a:gd name="connsiteX251" fmla="*/ 1280455 w 1398821"/>
                  <a:gd name="connsiteY251" fmla="*/ 72274 h 1269569"/>
                  <a:gd name="connsiteX252" fmla="*/ 1308575 w 1398821"/>
                  <a:gd name="connsiteY252" fmla="*/ 44135 h 1269569"/>
                  <a:gd name="connsiteX253" fmla="*/ 1339966 w 1398821"/>
                  <a:gd name="connsiteY253" fmla="*/ 40863 h 1269569"/>
                  <a:gd name="connsiteX254" fmla="*/ 1366778 w 1398821"/>
                  <a:gd name="connsiteY254" fmla="*/ 62458 h 1269569"/>
                  <a:gd name="connsiteX255" fmla="*/ 1398822 w 1398821"/>
                  <a:gd name="connsiteY255" fmla="*/ 61149 h 1269569"/>
                  <a:gd name="connsiteX256" fmla="*/ 1398822 w 1398821"/>
                  <a:gd name="connsiteY256" fmla="*/ 943920 h 1269569"/>
                  <a:gd name="connsiteX257" fmla="*/ 1324271 w 1398821"/>
                  <a:gd name="connsiteY257" fmla="*/ 925597 h 1269569"/>
                  <a:gd name="connsiteX258" fmla="*/ 1298766 w 1398821"/>
                  <a:gd name="connsiteY258" fmla="*/ 951773 h 1269569"/>
                  <a:gd name="connsiteX259" fmla="*/ 1266068 w 1398821"/>
                  <a:gd name="connsiteY259" fmla="*/ 1003470 h 1269569"/>
                  <a:gd name="connsiteX260" fmla="*/ 1234678 w 1398821"/>
                  <a:gd name="connsiteY260" fmla="*/ 1056475 h 1269569"/>
                  <a:gd name="connsiteX261" fmla="*/ 1193479 w 1398821"/>
                  <a:gd name="connsiteY261" fmla="*/ 1098356 h 1269569"/>
                  <a:gd name="connsiteX262" fmla="*/ 1143777 w 1398821"/>
                  <a:gd name="connsiteY262" fmla="*/ 1124532 h 1269569"/>
                  <a:gd name="connsiteX263" fmla="*/ 1092115 w 1398821"/>
                  <a:gd name="connsiteY263" fmla="*/ 1144818 h 1269569"/>
                  <a:gd name="connsiteX264" fmla="*/ 1063994 w 1398821"/>
                  <a:gd name="connsiteY264" fmla="*/ 1157251 h 1269569"/>
                  <a:gd name="connsiteX265" fmla="*/ 1027372 w 1398821"/>
                  <a:gd name="connsiteY265" fmla="*/ 1155288 h 1269569"/>
                  <a:gd name="connsiteX266" fmla="*/ 948897 w 1398821"/>
                  <a:gd name="connsiteY266" fmla="*/ 1097702 h 1269569"/>
                  <a:gd name="connsiteX267" fmla="*/ 904428 w 1398821"/>
                  <a:gd name="connsiteY267" fmla="*/ 1099665 h 1269569"/>
                  <a:gd name="connsiteX268" fmla="*/ 859958 w 1398821"/>
                  <a:gd name="connsiteY268" fmla="*/ 1085923 h 1269569"/>
                  <a:gd name="connsiteX269" fmla="*/ 788023 w 1398821"/>
                  <a:gd name="connsiteY269" fmla="*/ 1084614 h 1269569"/>
                  <a:gd name="connsiteX270" fmla="*/ 730474 w 1398821"/>
                  <a:gd name="connsiteY270" fmla="*/ 1104246 h 1269569"/>
                  <a:gd name="connsiteX271" fmla="*/ 731782 w 1398821"/>
                  <a:gd name="connsiteY271" fmla="*/ 1161832 h 1269569"/>
                  <a:gd name="connsiteX272" fmla="*/ 729820 w 1398821"/>
                  <a:gd name="connsiteY272" fmla="*/ 1218109 h 1269569"/>
                  <a:gd name="connsiteX273" fmla="*/ 690582 w 1398821"/>
                  <a:gd name="connsiteY273" fmla="*/ 1218109 h 1269569"/>
                  <a:gd name="connsiteX274" fmla="*/ 663770 w 1398821"/>
                  <a:gd name="connsiteY274" fmla="*/ 1247557 h 1269569"/>
                  <a:gd name="connsiteX275" fmla="*/ 627148 w 1398821"/>
                  <a:gd name="connsiteY275" fmla="*/ 1261953 h 1269569"/>
                  <a:gd name="connsiteX276" fmla="*/ 568946 w 1398821"/>
                  <a:gd name="connsiteY276" fmla="*/ 1260644 h 1269569"/>
                  <a:gd name="connsiteX277" fmla="*/ 537556 w 1398821"/>
                  <a:gd name="connsiteY277" fmla="*/ 1241013 h 1269569"/>
                  <a:gd name="connsiteX278" fmla="*/ 506820 w 1398821"/>
                  <a:gd name="connsiteY278" fmla="*/ 1221381 h 126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1398821" h="1269569">
                    <a:moveTo>
                      <a:pt x="505512" y="1218109"/>
                    </a:moveTo>
                    <a:cubicBezTo>
                      <a:pt x="505512" y="1218109"/>
                      <a:pt x="495702" y="1206330"/>
                      <a:pt x="493086" y="1205676"/>
                    </a:cubicBezTo>
                    <a:cubicBezTo>
                      <a:pt x="490471" y="1205676"/>
                      <a:pt x="487855" y="1211565"/>
                      <a:pt x="484585" y="1214183"/>
                    </a:cubicBezTo>
                    <a:cubicBezTo>
                      <a:pt x="481315" y="1216801"/>
                      <a:pt x="476083" y="1208948"/>
                      <a:pt x="476083" y="1206330"/>
                    </a:cubicBezTo>
                    <a:cubicBezTo>
                      <a:pt x="476083" y="1203713"/>
                      <a:pt x="473467" y="1200441"/>
                      <a:pt x="472160" y="1202404"/>
                    </a:cubicBezTo>
                    <a:cubicBezTo>
                      <a:pt x="470852" y="1204367"/>
                      <a:pt x="463658" y="1207639"/>
                      <a:pt x="463004" y="1208948"/>
                    </a:cubicBezTo>
                    <a:cubicBezTo>
                      <a:pt x="461696" y="1210257"/>
                      <a:pt x="471506" y="1216146"/>
                      <a:pt x="470852" y="1217455"/>
                    </a:cubicBezTo>
                    <a:cubicBezTo>
                      <a:pt x="470852" y="1218764"/>
                      <a:pt x="467582" y="1222036"/>
                      <a:pt x="463658" y="1220727"/>
                    </a:cubicBezTo>
                    <a:cubicBezTo>
                      <a:pt x="459734" y="1219418"/>
                      <a:pt x="454503" y="1219418"/>
                      <a:pt x="453195" y="1216801"/>
                    </a:cubicBezTo>
                    <a:cubicBezTo>
                      <a:pt x="451887" y="1214183"/>
                      <a:pt x="451233" y="1212220"/>
                      <a:pt x="447309" y="1211565"/>
                    </a:cubicBezTo>
                    <a:cubicBezTo>
                      <a:pt x="443385" y="1210257"/>
                      <a:pt x="444039" y="1220727"/>
                      <a:pt x="444039" y="1224653"/>
                    </a:cubicBezTo>
                    <a:cubicBezTo>
                      <a:pt x="444039" y="1228580"/>
                      <a:pt x="454503" y="1232506"/>
                      <a:pt x="455157" y="1233160"/>
                    </a:cubicBezTo>
                    <a:cubicBezTo>
                      <a:pt x="456465" y="1233160"/>
                      <a:pt x="453849" y="1237087"/>
                      <a:pt x="452541" y="1238395"/>
                    </a:cubicBezTo>
                    <a:cubicBezTo>
                      <a:pt x="451233" y="1239704"/>
                      <a:pt x="446001" y="1246248"/>
                      <a:pt x="442732" y="1247557"/>
                    </a:cubicBezTo>
                    <a:cubicBezTo>
                      <a:pt x="439462" y="1248866"/>
                      <a:pt x="437500" y="1265225"/>
                      <a:pt x="434884" y="1267843"/>
                    </a:cubicBezTo>
                    <a:cubicBezTo>
                      <a:pt x="432922" y="1270460"/>
                      <a:pt x="430306" y="1269806"/>
                      <a:pt x="427036" y="1267843"/>
                    </a:cubicBezTo>
                    <a:cubicBezTo>
                      <a:pt x="423767" y="1265880"/>
                      <a:pt x="428998" y="1262608"/>
                      <a:pt x="428998" y="1259990"/>
                    </a:cubicBezTo>
                    <a:cubicBezTo>
                      <a:pt x="428998" y="1257373"/>
                      <a:pt x="425075" y="1255409"/>
                      <a:pt x="421805" y="1253446"/>
                    </a:cubicBezTo>
                    <a:cubicBezTo>
                      <a:pt x="418535" y="1251483"/>
                      <a:pt x="415919" y="1252792"/>
                      <a:pt x="416573" y="1250174"/>
                    </a:cubicBezTo>
                    <a:cubicBezTo>
                      <a:pt x="416573" y="1247557"/>
                      <a:pt x="425728" y="1246248"/>
                      <a:pt x="427690" y="1245594"/>
                    </a:cubicBezTo>
                    <a:cubicBezTo>
                      <a:pt x="429652" y="1244939"/>
                      <a:pt x="430306" y="1241667"/>
                      <a:pt x="431614" y="1239050"/>
                    </a:cubicBezTo>
                    <a:cubicBezTo>
                      <a:pt x="432922" y="1236432"/>
                      <a:pt x="430960" y="1233160"/>
                      <a:pt x="429652" y="1229889"/>
                    </a:cubicBezTo>
                    <a:cubicBezTo>
                      <a:pt x="428344" y="1226617"/>
                      <a:pt x="426383" y="1228580"/>
                      <a:pt x="424420" y="1229889"/>
                    </a:cubicBezTo>
                    <a:cubicBezTo>
                      <a:pt x="421805" y="1231197"/>
                      <a:pt x="417881" y="1232506"/>
                      <a:pt x="417881" y="1229234"/>
                    </a:cubicBezTo>
                    <a:cubicBezTo>
                      <a:pt x="417881" y="1225962"/>
                      <a:pt x="411341" y="1225962"/>
                      <a:pt x="410034" y="1223999"/>
                    </a:cubicBezTo>
                    <a:cubicBezTo>
                      <a:pt x="408726" y="1222036"/>
                      <a:pt x="411995" y="1220727"/>
                      <a:pt x="413303" y="1219418"/>
                    </a:cubicBezTo>
                    <a:cubicBezTo>
                      <a:pt x="414611" y="1218109"/>
                      <a:pt x="410034" y="1212874"/>
                      <a:pt x="411341" y="1209602"/>
                    </a:cubicBezTo>
                    <a:cubicBezTo>
                      <a:pt x="411995" y="1205676"/>
                      <a:pt x="415919" y="1206985"/>
                      <a:pt x="418535" y="1206985"/>
                    </a:cubicBezTo>
                    <a:cubicBezTo>
                      <a:pt x="421151" y="1206985"/>
                      <a:pt x="427690" y="1206985"/>
                      <a:pt x="429652" y="1206985"/>
                    </a:cubicBezTo>
                    <a:cubicBezTo>
                      <a:pt x="431614" y="1206985"/>
                      <a:pt x="431614" y="1201095"/>
                      <a:pt x="432268" y="1200441"/>
                    </a:cubicBezTo>
                    <a:cubicBezTo>
                      <a:pt x="432922" y="1199132"/>
                      <a:pt x="432268" y="1195860"/>
                      <a:pt x="432268" y="1193242"/>
                    </a:cubicBezTo>
                    <a:cubicBezTo>
                      <a:pt x="432268" y="1190625"/>
                      <a:pt x="438154" y="1191934"/>
                      <a:pt x="439462" y="1188007"/>
                    </a:cubicBezTo>
                    <a:cubicBezTo>
                      <a:pt x="440116" y="1184081"/>
                      <a:pt x="446001" y="1181464"/>
                      <a:pt x="446001" y="1178846"/>
                    </a:cubicBezTo>
                    <a:cubicBezTo>
                      <a:pt x="446001" y="1176229"/>
                      <a:pt x="440116" y="1179500"/>
                      <a:pt x="435538" y="1180809"/>
                    </a:cubicBezTo>
                    <a:cubicBezTo>
                      <a:pt x="430960" y="1182118"/>
                      <a:pt x="422459" y="1186699"/>
                      <a:pt x="416573" y="1189316"/>
                    </a:cubicBezTo>
                    <a:cubicBezTo>
                      <a:pt x="410687" y="1191934"/>
                      <a:pt x="402840" y="1193242"/>
                      <a:pt x="400224" y="1193897"/>
                    </a:cubicBezTo>
                    <a:cubicBezTo>
                      <a:pt x="397608" y="1193897"/>
                      <a:pt x="389760" y="1195860"/>
                      <a:pt x="386491" y="1196514"/>
                    </a:cubicBezTo>
                    <a:cubicBezTo>
                      <a:pt x="383221" y="1196514"/>
                      <a:pt x="374066" y="1204367"/>
                      <a:pt x="371450" y="1206330"/>
                    </a:cubicBezTo>
                    <a:cubicBezTo>
                      <a:pt x="368834" y="1208293"/>
                      <a:pt x="358370" y="1210257"/>
                      <a:pt x="354447" y="1210911"/>
                    </a:cubicBezTo>
                    <a:cubicBezTo>
                      <a:pt x="350523" y="1210911"/>
                      <a:pt x="350523" y="1213529"/>
                      <a:pt x="347907" y="1216146"/>
                    </a:cubicBezTo>
                    <a:cubicBezTo>
                      <a:pt x="345291" y="1218764"/>
                      <a:pt x="342675" y="1216146"/>
                      <a:pt x="341368" y="1216146"/>
                    </a:cubicBezTo>
                    <a:cubicBezTo>
                      <a:pt x="340060" y="1216146"/>
                      <a:pt x="339405" y="1217455"/>
                      <a:pt x="336790" y="1220073"/>
                    </a:cubicBezTo>
                    <a:cubicBezTo>
                      <a:pt x="334174" y="1222690"/>
                      <a:pt x="334174" y="1219418"/>
                      <a:pt x="331558" y="1218764"/>
                    </a:cubicBezTo>
                    <a:cubicBezTo>
                      <a:pt x="328942" y="1218109"/>
                      <a:pt x="325672" y="1222690"/>
                      <a:pt x="323056" y="1222690"/>
                    </a:cubicBezTo>
                    <a:cubicBezTo>
                      <a:pt x="320441" y="1222690"/>
                      <a:pt x="317825" y="1217455"/>
                      <a:pt x="314555" y="1217455"/>
                    </a:cubicBezTo>
                    <a:cubicBezTo>
                      <a:pt x="311285" y="1217455"/>
                      <a:pt x="311939" y="1222690"/>
                      <a:pt x="309323" y="1224653"/>
                    </a:cubicBezTo>
                    <a:cubicBezTo>
                      <a:pt x="307362" y="1226617"/>
                      <a:pt x="306707" y="1220727"/>
                      <a:pt x="302784" y="1222036"/>
                    </a:cubicBezTo>
                    <a:cubicBezTo>
                      <a:pt x="299514" y="1223345"/>
                      <a:pt x="300168" y="1233160"/>
                      <a:pt x="297552" y="1235778"/>
                    </a:cubicBezTo>
                    <a:cubicBezTo>
                      <a:pt x="294936" y="1238395"/>
                      <a:pt x="285127" y="1225962"/>
                      <a:pt x="284473" y="1222690"/>
                    </a:cubicBezTo>
                    <a:cubicBezTo>
                      <a:pt x="283819" y="1219418"/>
                      <a:pt x="284473" y="1214837"/>
                      <a:pt x="285781" y="1212220"/>
                    </a:cubicBezTo>
                    <a:cubicBezTo>
                      <a:pt x="285781" y="1209602"/>
                      <a:pt x="285781" y="1208293"/>
                      <a:pt x="285781" y="1205676"/>
                    </a:cubicBezTo>
                    <a:cubicBezTo>
                      <a:pt x="285781" y="1203058"/>
                      <a:pt x="289705" y="1205676"/>
                      <a:pt x="294282" y="1203058"/>
                    </a:cubicBezTo>
                    <a:cubicBezTo>
                      <a:pt x="298206" y="1200441"/>
                      <a:pt x="301476" y="1198478"/>
                      <a:pt x="304746" y="1199132"/>
                    </a:cubicBezTo>
                    <a:cubicBezTo>
                      <a:pt x="308015" y="1199786"/>
                      <a:pt x="315209" y="1204367"/>
                      <a:pt x="317171" y="1204367"/>
                    </a:cubicBezTo>
                    <a:cubicBezTo>
                      <a:pt x="319133" y="1204367"/>
                      <a:pt x="328288" y="1193897"/>
                      <a:pt x="330904" y="1192588"/>
                    </a:cubicBezTo>
                    <a:cubicBezTo>
                      <a:pt x="333520" y="1191279"/>
                      <a:pt x="325672" y="1188007"/>
                      <a:pt x="325019" y="1182772"/>
                    </a:cubicBezTo>
                    <a:cubicBezTo>
                      <a:pt x="325019" y="1177537"/>
                      <a:pt x="331558" y="1181464"/>
                      <a:pt x="332866" y="1179500"/>
                    </a:cubicBezTo>
                    <a:cubicBezTo>
                      <a:pt x="334174" y="1176883"/>
                      <a:pt x="330250" y="1175574"/>
                      <a:pt x="330250" y="1172302"/>
                    </a:cubicBezTo>
                    <a:cubicBezTo>
                      <a:pt x="330250" y="1169030"/>
                      <a:pt x="332866" y="1164450"/>
                      <a:pt x="328942" y="1162486"/>
                    </a:cubicBezTo>
                    <a:cubicBezTo>
                      <a:pt x="325672" y="1160523"/>
                      <a:pt x="321095" y="1170993"/>
                      <a:pt x="318479" y="1172302"/>
                    </a:cubicBezTo>
                    <a:cubicBezTo>
                      <a:pt x="315863" y="1173611"/>
                      <a:pt x="317171" y="1168376"/>
                      <a:pt x="315863" y="1168376"/>
                    </a:cubicBezTo>
                    <a:cubicBezTo>
                      <a:pt x="314555" y="1168376"/>
                      <a:pt x="312593" y="1170993"/>
                      <a:pt x="309977" y="1170339"/>
                    </a:cubicBezTo>
                    <a:cubicBezTo>
                      <a:pt x="307362" y="1170339"/>
                      <a:pt x="311285" y="1159869"/>
                      <a:pt x="308670" y="1158560"/>
                    </a:cubicBezTo>
                    <a:cubicBezTo>
                      <a:pt x="306054" y="1157251"/>
                      <a:pt x="302784" y="1163795"/>
                      <a:pt x="299514" y="1165104"/>
                    </a:cubicBezTo>
                    <a:cubicBezTo>
                      <a:pt x="296244" y="1165758"/>
                      <a:pt x="294936" y="1161832"/>
                      <a:pt x="294282" y="1158560"/>
                    </a:cubicBezTo>
                    <a:cubicBezTo>
                      <a:pt x="293628" y="1155288"/>
                      <a:pt x="300168" y="1148744"/>
                      <a:pt x="295590" y="1147435"/>
                    </a:cubicBezTo>
                    <a:cubicBezTo>
                      <a:pt x="291013" y="1146126"/>
                      <a:pt x="288397" y="1154634"/>
                      <a:pt x="287089" y="1156597"/>
                    </a:cubicBezTo>
                    <a:cubicBezTo>
                      <a:pt x="286435" y="1158560"/>
                      <a:pt x="282511" y="1162486"/>
                      <a:pt x="278587" y="1163141"/>
                    </a:cubicBezTo>
                    <a:cubicBezTo>
                      <a:pt x="274664" y="1163795"/>
                      <a:pt x="268778" y="1166413"/>
                      <a:pt x="266162" y="1165104"/>
                    </a:cubicBezTo>
                    <a:cubicBezTo>
                      <a:pt x="263546" y="1163795"/>
                      <a:pt x="266162" y="1144163"/>
                      <a:pt x="264200" y="1143509"/>
                    </a:cubicBezTo>
                    <a:cubicBezTo>
                      <a:pt x="262892" y="1142200"/>
                      <a:pt x="260276" y="1144163"/>
                      <a:pt x="257660" y="1143509"/>
                    </a:cubicBezTo>
                    <a:cubicBezTo>
                      <a:pt x="255045" y="1142854"/>
                      <a:pt x="256353" y="1133693"/>
                      <a:pt x="255045" y="1131730"/>
                    </a:cubicBezTo>
                    <a:cubicBezTo>
                      <a:pt x="253737" y="1129767"/>
                      <a:pt x="258315" y="1127804"/>
                      <a:pt x="257660" y="1123877"/>
                    </a:cubicBezTo>
                    <a:cubicBezTo>
                      <a:pt x="257660" y="1120605"/>
                      <a:pt x="246543" y="1117333"/>
                      <a:pt x="240658" y="1116025"/>
                    </a:cubicBezTo>
                    <a:cubicBezTo>
                      <a:pt x="234772" y="1114716"/>
                      <a:pt x="224962" y="1117333"/>
                      <a:pt x="224308" y="1114062"/>
                    </a:cubicBezTo>
                    <a:cubicBezTo>
                      <a:pt x="223655" y="1110790"/>
                      <a:pt x="230848" y="1109481"/>
                      <a:pt x="235426" y="1107518"/>
                    </a:cubicBezTo>
                    <a:cubicBezTo>
                      <a:pt x="240004" y="1105555"/>
                      <a:pt x="247851" y="1100319"/>
                      <a:pt x="251121" y="1098356"/>
                    </a:cubicBezTo>
                    <a:cubicBezTo>
                      <a:pt x="254391" y="1096393"/>
                      <a:pt x="255699" y="1089195"/>
                      <a:pt x="255045" y="1085923"/>
                    </a:cubicBezTo>
                    <a:cubicBezTo>
                      <a:pt x="254391" y="1082651"/>
                      <a:pt x="250467" y="1076761"/>
                      <a:pt x="248505" y="1074798"/>
                    </a:cubicBezTo>
                    <a:cubicBezTo>
                      <a:pt x="247197" y="1072835"/>
                      <a:pt x="251121" y="1063673"/>
                      <a:pt x="250467" y="1060402"/>
                    </a:cubicBezTo>
                    <a:cubicBezTo>
                      <a:pt x="250467" y="1057130"/>
                      <a:pt x="247851" y="1052549"/>
                      <a:pt x="241966" y="1049277"/>
                    </a:cubicBezTo>
                    <a:cubicBezTo>
                      <a:pt x="236080" y="1046005"/>
                      <a:pt x="230194" y="1051895"/>
                      <a:pt x="226270" y="1052549"/>
                    </a:cubicBezTo>
                    <a:cubicBezTo>
                      <a:pt x="222347" y="1053203"/>
                      <a:pt x="205343" y="1044042"/>
                      <a:pt x="202074" y="1043388"/>
                    </a:cubicBezTo>
                    <a:cubicBezTo>
                      <a:pt x="198150" y="1043388"/>
                      <a:pt x="190302" y="1050586"/>
                      <a:pt x="186379" y="1052549"/>
                    </a:cubicBezTo>
                    <a:cubicBezTo>
                      <a:pt x="183109" y="1054512"/>
                      <a:pt x="181147" y="1044696"/>
                      <a:pt x="179839" y="1041424"/>
                    </a:cubicBezTo>
                    <a:cubicBezTo>
                      <a:pt x="178531" y="1038152"/>
                      <a:pt x="175915" y="1033572"/>
                      <a:pt x="174608" y="1032917"/>
                    </a:cubicBezTo>
                    <a:cubicBezTo>
                      <a:pt x="173300" y="1031608"/>
                      <a:pt x="168068" y="1032917"/>
                      <a:pt x="166760" y="1032263"/>
                    </a:cubicBezTo>
                    <a:cubicBezTo>
                      <a:pt x="165452" y="1030954"/>
                      <a:pt x="165452" y="1024410"/>
                      <a:pt x="162182" y="1024410"/>
                    </a:cubicBezTo>
                    <a:cubicBezTo>
                      <a:pt x="158912" y="1024410"/>
                      <a:pt x="148449" y="1030300"/>
                      <a:pt x="145833" y="1032917"/>
                    </a:cubicBezTo>
                    <a:cubicBezTo>
                      <a:pt x="143217" y="1035535"/>
                      <a:pt x="147141" y="1046005"/>
                      <a:pt x="145833" y="1048623"/>
                    </a:cubicBezTo>
                    <a:cubicBezTo>
                      <a:pt x="143871" y="1051240"/>
                      <a:pt x="141910" y="1046659"/>
                      <a:pt x="140602" y="1046005"/>
                    </a:cubicBezTo>
                    <a:cubicBezTo>
                      <a:pt x="139294" y="1045351"/>
                      <a:pt x="137986" y="1049277"/>
                      <a:pt x="136678" y="1049931"/>
                    </a:cubicBezTo>
                    <a:cubicBezTo>
                      <a:pt x="135370" y="1049931"/>
                      <a:pt x="132100" y="1045351"/>
                      <a:pt x="129484" y="1042733"/>
                    </a:cubicBezTo>
                    <a:cubicBezTo>
                      <a:pt x="126868" y="1040770"/>
                      <a:pt x="123598" y="1040116"/>
                      <a:pt x="119021" y="1038152"/>
                    </a:cubicBezTo>
                    <a:cubicBezTo>
                      <a:pt x="114443" y="1036189"/>
                      <a:pt x="112481" y="1032917"/>
                      <a:pt x="109865" y="1030300"/>
                    </a:cubicBezTo>
                    <a:cubicBezTo>
                      <a:pt x="107249" y="1027682"/>
                      <a:pt x="106596" y="1035535"/>
                      <a:pt x="103980" y="1036844"/>
                    </a:cubicBezTo>
                    <a:cubicBezTo>
                      <a:pt x="101364" y="1038152"/>
                      <a:pt x="98094" y="1036189"/>
                      <a:pt x="96132" y="1034880"/>
                    </a:cubicBezTo>
                    <a:cubicBezTo>
                      <a:pt x="94170" y="1033572"/>
                      <a:pt x="88285" y="1032917"/>
                      <a:pt x="85015" y="1030954"/>
                    </a:cubicBezTo>
                    <a:cubicBezTo>
                      <a:pt x="81745" y="1028991"/>
                      <a:pt x="89593" y="1026373"/>
                      <a:pt x="90247" y="1022447"/>
                    </a:cubicBezTo>
                    <a:cubicBezTo>
                      <a:pt x="90900" y="1018520"/>
                      <a:pt x="90247" y="1015248"/>
                      <a:pt x="90247" y="1012631"/>
                    </a:cubicBezTo>
                    <a:cubicBezTo>
                      <a:pt x="90247" y="1009359"/>
                      <a:pt x="98748" y="1018520"/>
                      <a:pt x="99402" y="1019829"/>
                    </a:cubicBezTo>
                    <a:cubicBezTo>
                      <a:pt x="100710" y="1021138"/>
                      <a:pt x="104634" y="1019829"/>
                      <a:pt x="107249" y="1018520"/>
                    </a:cubicBezTo>
                    <a:cubicBezTo>
                      <a:pt x="109865" y="1017212"/>
                      <a:pt x="115097" y="1009359"/>
                      <a:pt x="115097" y="1008050"/>
                    </a:cubicBezTo>
                    <a:cubicBezTo>
                      <a:pt x="115097" y="1006741"/>
                      <a:pt x="113135" y="1003470"/>
                      <a:pt x="112481" y="1001506"/>
                    </a:cubicBezTo>
                    <a:cubicBezTo>
                      <a:pt x="111173" y="999543"/>
                      <a:pt x="117059" y="998889"/>
                      <a:pt x="117713" y="996926"/>
                    </a:cubicBezTo>
                    <a:cubicBezTo>
                      <a:pt x="118367" y="994308"/>
                      <a:pt x="115097" y="992999"/>
                      <a:pt x="112481" y="992345"/>
                    </a:cubicBezTo>
                    <a:cubicBezTo>
                      <a:pt x="109865" y="991036"/>
                      <a:pt x="102672" y="994308"/>
                      <a:pt x="100056" y="994963"/>
                    </a:cubicBezTo>
                    <a:cubicBezTo>
                      <a:pt x="97440" y="994963"/>
                      <a:pt x="98748" y="989073"/>
                      <a:pt x="97440" y="986456"/>
                    </a:cubicBezTo>
                    <a:cubicBezTo>
                      <a:pt x="96132" y="983838"/>
                      <a:pt x="85669" y="967478"/>
                      <a:pt x="85015" y="963552"/>
                    </a:cubicBezTo>
                    <a:cubicBezTo>
                      <a:pt x="84361" y="960280"/>
                      <a:pt x="90247" y="954390"/>
                      <a:pt x="95478" y="953736"/>
                    </a:cubicBezTo>
                    <a:cubicBezTo>
                      <a:pt x="101364" y="952427"/>
                      <a:pt x="108557" y="957008"/>
                      <a:pt x="117713" y="964206"/>
                    </a:cubicBezTo>
                    <a:cubicBezTo>
                      <a:pt x="126868" y="971405"/>
                      <a:pt x="132754" y="978603"/>
                      <a:pt x="132754" y="981221"/>
                    </a:cubicBezTo>
                    <a:cubicBezTo>
                      <a:pt x="132754" y="983838"/>
                      <a:pt x="129484" y="991036"/>
                      <a:pt x="128176" y="993654"/>
                    </a:cubicBezTo>
                    <a:cubicBezTo>
                      <a:pt x="126868" y="996271"/>
                      <a:pt x="144525" y="1010668"/>
                      <a:pt x="147141" y="1010668"/>
                    </a:cubicBezTo>
                    <a:cubicBezTo>
                      <a:pt x="149757" y="1010668"/>
                      <a:pt x="143871" y="995617"/>
                      <a:pt x="142563" y="992345"/>
                    </a:cubicBezTo>
                    <a:cubicBezTo>
                      <a:pt x="141255" y="989073"/>
                      <a:pt x="145179" y="987764"/>
                      <a:pt x="146487" y="987110"/>
                    </a:cubicBezTo>
                    <a:cubicBezTo>
                      <a:pt x="147795" y="986456"/>
                      <a:pt x="160220" y="996271"/>
                      <a:pt x="162182" y="997580"/>
                    </a:cubicBezTo>
                    <a:cubicBezTo>
                      <a:pt x="164144" y="998889"/>
                      <a:pt x="173300" y="992345"/>
                      <a:pt x="175261" y="991036"/>
                    </a:cubicBezTo>
                    <a:cubicBezTo>
                      <a:pt x="177877" y="989728"/>
                      <a:pt x="188341" y="982529"/>
                      <a:pt x="192918" y="980566"/>
                    </a:cubicBezTo>
                    <a:cubicBezTo>
                      <a:pt x="197496" y="979257"/>
                      <a:pt x="209267" y="975331"/>
                      <a:pt x="207959" y="972713"/>
                    </a:cubicBezTo>
                    <a:cubicBezTo>
                      <a:pt x="206651" y="970750"/>
                      <a:pt x="200112" y="968133"/>
                      <a:pt x="193572" y="968133"/>
                    </a:cubicBezTo>
                    <a:cubicBezTo>
                      <a:pt x="187033" y="968133"/>
                      <a:pt x="179185" y="977294"/>
                      <a:pt x="176569" y="977294"/>
                    </a:cubicBezTo>
                    <a:cubicBezTo>
                      <a:pt x="173953" y="977294"/>
                      <a:pt x="168068" y="968787"/>
                      <a:pt x="166106" y="966824"/>
                    </a:cubicBezTo>
                    <a:cubicBezTo>
                      <a:pt x="164798" y="964861"/>
                      <a:pt x="160874" y="964206"/>
                      <a:pt x="158259" y="963552"/>
                    </a:cubicBezTo>
                    <a:cubicBezTo>
                      <a:pt x="155643" y="962897"/>
                      <a:pt x="157604" y="952427"/>
                      <a:pt x="156296" y="951773"/>
                    </a:cubicBezTo>
                    <a:cubicBezTo>
                      <a:pt x="154989" y="950464"/>
                      <a:pt x="149103" y="951773"/>
                      <a:pt x="146487" y="951773"/>
                    </a:cubicBezTo>
                    <a:cubicBezTo>
                      <a:pt x="143871" y="951773"/>
                      <a:pt x="139294" y="945883"/>
                      <a:pt x="138640" y="943266"/>
                    </a:cubicBezTo>
                    <a:cubicBezTo>
                      <a:pt x="137986" y="940648"/>
                      <a:pt x="132100" y="935413"/>
                      <a:pt x="136024" y="931487"/>
                    </a:cubicBezTo>
                    <a:cubicBezTo>
                      <a:pt x="139947" y="928215"/>
                      <a:pt x="149103" y="926252"/>
                      <a:pt x="152373" y="926252"/>
                    </a:cubicBezTo>
                    <a:cubicBezTo>
                      <a:pt x="155643" y="926252"/>
                      <a:pt x="158912" y="921017"/>
                      <a:pt x="159566" y="919708"/>
                    </a:cubicBezTo>
                    <a:cubicBezTo>
                      <a:pt x="160220" y="917745"/>
                      <a:pt x="157604" y="914473"/>
                      <a:pt x="156951" y="910546"/>
                    </a:cubicBezTo>
                    <a:cubicBezTo>
                      <a:pt x="156951" y="907274"/>
                      <a:pt x="160874" y="909892"/>
                      <a:pt x="162182" y="906620"/>
                    </a:cubicBezTo>
                    <a:cubicBezTo>
                      <a:pt x="163490" y="903348"/>
                      <a:pt x="164798" y="901385"/>
                      <a:pt x="166760" y="898767"/>
                    </a:cubicBezTo>
                    <a:cubicBezTo>
                      <a:pt x="168722" y="896150"/>
                      <a:pt x="173953" y="896150"/>
                      <a:pt x="174608" y="893532"/>
                    </a:cubicBezTo>
                    <a:cubicBezTo>
                      <a:pt x="175261" y="890914"/>
                      <a:pt x="174608" y="886334"/>
                      <a:pt x="170684" y="883716"/>
                    </a:cubicBezTo>
                    <a:cubicBezTo>
                      <a:pt x="167414" y="881099"/>
                      <a:pt x="164144" y="888297"/>
                      <a:pt x="162182" y="888951"/>
                    </a:cubicBezTo>
                    <a:cubicBezTo>
                      <a:pt x="160220" y="889606"/>
                      <a:pt x="159566" y="886988"/>
                      <a:pt x="158259" y="885679"/>
                    </a:cubicBezTo>
                    <a:cubicBezTo>
                      <a:pt x="156951" y="884371"/>
                      <a:pt x="147795" y="892878"/>
                      <a:pt x="144525" y="892878"/>
                    </a:cubicBezTo>
                    <a:cubicBezTo>
                      <a:pt x="141255" y="892878"/>
                      <a:pt x="131446" y="885679"/>
                      <a:pt x="131446" y="880444"/>
                    </a:cubicBezTo>
                    <a:cubicBezTo>
                      <a:pt x="131446" y="875209"/>
                      <a:pt x="136678" y="868665"/>
                      <a:pt x="137986" y="865394"/>
                    </a:cubicBezTo>
                    <a:cubicBezTo>
                      <a:pt x="139294" y="862122"/>
                      <a:pt x="134062" y="858195"/>
                      <a:pt x="132754" y="856232"/>
                    </a:cubicBezTo>
                    <a:cubicBezTo>
                      <a:pt x="131446" y="853615"/>
                      <a:pt x="122291" y="850997"/>
                      <a:pt x="117713" y="849688"/>
                    </a:cubicBezTo>
                    <a:cubicBezTo>
                      <a:pt x="113135" y="849034"/>
                      <a:pt x="109212" y="839218"/>
                      <a:pt x="106596" y="836600"/>
                    </a:cubicBezTo>
                    <a:cubicBezTo>
                      <a:pt x="103980" y="834637"/>
                      <a:pt x="94824" y="833328"/>
                      <a:pt x="94824" y="830056"/>
                    </a:cubicBezTo>
                    <a:cubicBezTo>
                      <a:pt x="94824" y="826784"/>
                      <a:pt x="106596" y="816314"/>
                      <a:pt x="108557" y="813697"/>
                    </a:cubicBezTo>
                    <a:cubicBezTo>
                      <a:pt x="110519" y="811079"/>
                      <a:pt x="113135" y="806499"/>
                      <a:pt x="113135" y="803881"/>
                    </a:cubicBezTo>
                    <a:cubicBezTo>
                      <a:pt x="113135" y="801263"/>
                      <a:pt x="115751" y="801263"/>
                      <a:pt x="117713" y="800609"/>
                    </a:cubicBezTo>
                    <a:cubicBezTo>
                      <a:pt x="119675" y="799955"/>
                      <a:pt x="119021" y="796028"/>
                      <a:pt x="119021" y="792102"/>
                    </a:cubicBezTo>
                    <a:cubicBezTo>
                      <a:pt x="119021" y="788176"/>
                      <a:pt x="127522" y="789484"/>
                      <a:pt x="128176" y="780977"/>
                    </a:cubicBezTo>
                    <a:cubicBezTo>
                      <a:pt x="128830" y="772470"/>
                      <a:pt x="125561" y="772470"/>
                      <a:pt x="119675" y="771161"/>
                    </a:cubicBezTo>
                    <a:cubicBezTo>
                      <a:pt x="113789" y="769852"/>
                      <a:pt x="98094" y="780323"/>
                      <a:pt x="90900" y="782286"/>
                    </a:cubicBezTo>
                    <a:cubicBezTo>
                      <a:pt x="83707" y="784249"/>
                      <a:pt x="64742" y="794720"/>
                      <a:pt x="59510" y="797992"/>
                    </a:cubicBezTo>
                    <a:cubicBezTo>
                      <a:pt x="54279" y="801263"/>
                      <a:pt x="43161" y="807153"/>
                      <a:pt x="41199" y="807153"/>
                    </a:cubicBezTo>
                    <a:cubicBezTo>
                      <a:pt x="39238" y="807153"/>
                      <a:pt x="34660" y="811079"/>
                      <a:pt x="30736" y="813042"/>
                    </a:cubicBezTo>
                    <a:cubicBezTo>
                      <a:pt x="26158" y="815005"/>
                      <a:pt x="11771" y="819586"/>
                      <a:pt x="7848" y="818277"/>
                    </a:cubicBezTo>
                    <a:cubicBezTo>
                      <a:pt x="3924" y="816969"/>
                      <a:pt x="7193" y="806499"/>
                      <a:pt x="7193" y="802572"/>
                    </a:cubicBezTo>
                    <a:cubicBezTo>
                      <a:pt x="7193" y="798646"/>
                      <a:pt x="9155" y="794065"/>
                      <a:pt x="10463" y="790793"/>
                    </a:cubicBezTo>
                    <a:cubicBezTo>
                      <a:pt x="11771" y="787521"/>
                      <a:pt x="12425" y="780323"/>
                      <a:pt x="10463" y="775088"/>
                    </a:cubicBezTo>
                    <a:cubicBezTo>
                      <a:pt x="8501" y="769852"/>
                      <a:pt x="5885" y="765926"/>
                      <a:pt x="4578" y="763309"/>
                    </a:cubicBezTo>
                    <a:cubicBezTo>
                      <a:pt x="3270" y="761345"/>
                      <a:pt x="4578" y="754147"/>
                      <a:pt x="4578" y="750221"/>
                    </a:cubicBezTo>
                    <a:cubicBezTo>
                      <a:pt x="4578" y="746295"/>
                      <a:pt x="654" y="741060"/>
                      <a:pt x="0" y="737788"/>
                    </a:cubicBezTo>
                    <a:cubicBezTo>
                      <a:pt x="0" y="733861"/>
                      <a:pt x="0" y="721428"/>
                      <a:pt x="2616" y="716847"/>
                    </a:cubicBezTo>
                    <a:cubicBezTo>
                      <a:pt x="4578" y="712266"/>
                      <a:pt x="14387" y="712266"/>
                      <a:pt x="18311" y="710303"/>
                    </a:cubicBezTo>
                    <a:cubicBezTo>
                      <a:pt x="22234" y="708340"/>
                      <a:pt x="21581" y="701142"/>
                      <a:pt x="22234" y="697215"/>
                    </a:cubicBezTo>
                    <a:cubicBezTo>
                      <a:pt x="22234" y="693289"/>
                      <a:pt x="24197" y="693289"/>
                      <a:pt x="25504" y="691980"/>
                    </a:cubicBezTo>
                    <a:cubicBezTo>
                      <a:pt x="26812" y="690672"/>
                      <a:pt x="26812" y="688708"/>
                      <a:pt x="25504" y="686091"/>
                    </a:cubicBezTo>
                    <a:cubicBezTo>
                      <a:pt x="24197" y="683473"/>
                      <a:pt x="24850" y="676930"/>
                      <a:pt x="24197" y="675621"/>
                    </a:cubicBezTo>
                    <a:cubicBezTo>
                      <a:pt x="23542" y="674312"/>
                      <a:pt x="30736" y="672349"/>
                      <a:pt x="34660" y="669077"/>
                    </a:cubicBezTo>
                    <a:cubicBezTo>
                      <a:pt x="38583" y="665805"/>
                      <a:pt x="41199" y="659915"/>
                      <a:pt x="41853" y="657298"/>
                    </a:cubicBezTo>
                    <a:cubicBezTo>
                      <a:pt x="42507" y="654680"/>
                      <a:pt x="46431" y="652062"/>
                      <a:pt x="49701" y="647482"/>
                    </a:cubicBezTo>
                    <a:cubicBezTo>
                      <a:pt x="52971" y="642901"/>
                      <a:pt x="60818" y="626541"/>
                      <a:pt x="62126" y="625233"/>
                    </a:cubicBezTo>
                    <a:cubicBezTo>
                      <a:pt x="63434" y="623924"/>
                      <a:pt x="69320" y="623924"/>
                      <a:pt x="71936" y="623924"/>
                    </a:cubicBezTo>
                    <a:cubicBezTo>
                      <a:pt x="74551" y="623924"/>
                      <a:pt x="79129" y="620652"/>
                      <a:pt x="82399" y="619343"/>
                    </a:cubicBezTo>
                    <a:cubicBezTo>
                      <a:pt x="85669" y="618034"/>
                      <a:pt x="88939" y="621306"/>
                      <a:pt x="95478" y="620652"/>
                    </a:cubicBezTo>
                    <a:cubicBezTo>
                      <a:pt x="102018" y="619998"/>
                      <a:pt x="106596" y="604292"/>
                      <a:pt x="108557" y="602329"/>
                    </a:cubicBezTo>
                    <a:cubicBezTo>
                      <a:pt x="110519" y="600366"/>
                      <a:pt x="120329" y="603638"/>
                      <a:pt x="122291" y="604292"/>
                    </a:cubicBezTo>
                    <a:cubicBezTo>
                      <a:pt x="124253" y="604947"/>
                      <a:pt x="132754" y="593822"/>
                      <a:pt x="135370" y="595131"/>
                    </a:cubicBezTo>
                    <a:cubicBezTo>
                      <a:pt x="137986" y="596439"/>
                      <a:pt x="139294" y="604947"/>
                      <a:pt x="136678" y="607564"/>
                    </a:cubicBezTo>
                    <a:cubicBezTo>
                      <a:pt x="134062" y="610182"/>
                      <a:pt x="157604" y="614763"/>
                      <a:pt x="166760" y="616071"/>
                    </a:cubicBezTo>
                    <a:cubicBezTo>
                      <a:pt x="175915" y="617380"/>
                      <a:pt x="177223" y="613454"/>
                      <a:pt x="179185" y="612145"/>
                    </a:cubicBezTo>
                    <a:cubicBezTo>
                      <a:pt x="181147" y="610836"/>
                      <a:pt x="185725" y="607564"/>
                      <a:pt x="187033" y="607564"/>
                    </a:cubicBezTo>
                    <a:cubicBezTo>
                      <a:pt x="190302" y="607564"/>
                      <a:pt x="204036" y="606255"/>
                      <a:pt x="206651" y="604947"/>
                    </a:cubicBezTo>
                    <a:cubicBezTo>
                      <a:pt x="209267" y="603638"/>
                      <a:pt x="217115" y="590550"/>
                      <a:pt x="219077" y="589241"/>
                    </a:cubicBezTo>
                    <a:cubicBezTo>
                      <a:pt x="220385" y="587932"/>
                      <a:pt x="226924" y="589241"/>
                      <a:pt x="230848" y="589241"/>
                    </a:cubicBezTo>
                    <a:cubicBezTo>
                      <a:pt x="234772" y="589895"/>
                      <a:pt x="237388" y="585969"/>
                      <a:pt x="241311" y="584660"/>
                    </a:cubicBezTo>
                    <a:cubicBezTo>
                      <a:pt x="244581" y="583352"/>
                      <a:pt x="251121" y="577462"/>
                      <a:pt x="257007" y="576153"/>
                    </a:cubicBezTo>
                    <a:cubicBezTo>
                      <a:pt x="262238" y="574845"/>
                      <a:pt x="272048" y="569610"/>
                      <a:pt x="276625" y="568301"/>
                    </a:cubicBezTo>
                    <a:cubicBezTo>
                      <a:pt x="281203" y="566992"/>
                      <a:pt x="298206" y="565029"/>
                      <a:pt x="300822" y="563720"/>
                    </a:cubicBezTo>
                    <a:cubicBezTo>
                      <a:pt x="304092" y="563066"/>
                      <a:pt x="323711" y="562411"/>
                      <a:pt x="326980" y="562411"/>
                    </a:cubicBezTo>
                    <a:cubicBezTo>
                      <a:pt x="330250" y="562411"/>
                      <a:pt x="342021" y="552596"/>
                      <a:pt x="345291" y="551287"/>
                    </a:cubicBezTo>
                    <a:cubicBezTo>
                      <a:pt x="348561" y="549978"/>
                      <a:pt x="359024" y="549978"/>
                      <a:pt x="362948" y="551287"/>
                    </a:cubicBezTo>
                    <a:cubicBezTo>
                      <a:pt x="366872" y="552596"/>
                      <a:pt x="381259" y="547360"/>
                      <a:pt x="383221" y="546052"/>
                    </a:cubicBezTo>
                    <a:cubicBezTo>
                      <a:pt x="385183" y="544743"/>
                      <a:pt x="384529" y="538853"/>
                      <a:pt x="383221" y="536890"/>
                    </a:cubicBezTo>
                    <a:cubicBezTo>
                      <a:pt x="383221" y="534927"/>
                      <a:pt x="389107" y="531000"/>
                      <a:pt x="389760" y="529037"/>
                    </a:cubicBezTo>
                    <a:cubicBezTo>
                      <a:pt x="390415" y="527074"/>
                      <a:pt x="381913" y="525765"/>
                      <a:pt x="377989" y="525111"/>
                    </a:cubicBezTo>
                    <a:cubicBezTo>
                      <a:pt x="374066" y="524456"/>
                      <a:pt x="367526" y="532309"/>
                      <a:pt x="363602" y="532964"/>
                    </a:cubicBezTo>
                    <a:cubicBezTo>
                      <a:pt x="360332" y="533618"/>
                      <a:pt x="349869" y="529692"/>
                      <a:pt x="347907" y="528383"/>
                    </a:cubicBezTo>
                    <a:cubicBezTo>
                      <a:pt x="346599" y="527074"/>
                      <a:pt x="337444" y="528383"/>
                      <a:pt x="335482" y="526420"/>
                    </a:cubicBezTo>
                    <a:cubicBezTo>
                      <a:pt x="333520" y="524456"/>
                      <a:pt x="346599" y="513332"/>
                      <a:pt x="351177" y="510060"/>
                    </a:cubicBezTo>
                    <a:cubicBezTo>
                      <a:pt x="355101" y="506134"/>
                      <a:pt x="359024" y="499590"/>
                      <a:pt x="360332" y="498281"/>
                    </a:cubicBezTo>
                    <a:cubicBezTo>
                      <a:pt x="361640" y="496972"/>
                      <a:pt x="370796" y="495009"/>
                      <a:pt x="374066" y="494355"/>
                    </a:cubicBezTo>
                    <a:cubicBezTo>
                      <a:pt x="377989" y="493700"/>
                      <a:pt x="383221" y="489774"/>
                      <a:pt x="385183" y="489774"/>
                    </a:cubicBezTo>
                    <a:cubicBezTo>
                      <a:pt x="387145" y="489774"/>
                      <a:pt x="393030" y="486502"/>
                      <a:pt x="394338" y="485848"/>
                    </a:cubicBezTo>
                    <a:cubicBezTo>
                      <a:pt x="395646" y="485848"/>
                      <a:pt x="408071" y="474069"/>
                      <a:pt x="409379" y="473414"/>
                    </a:cubicBezTo>
                    <a:cubicBezTo>
                      <a:pt x="410687" y="472760"/>
                      <a:pt x="415919" y="474723"/>
                      <a:pt x="417881" y="474723"/>
                    </a:cubicBezTo>
                    <a:cubicBezTo>
                      <a:pt x="419843" y="474723"/>
                      <a:pt x="425075" y="464907"/>
                      <a:pt x="426383" y="463598"/>
                    </a:cubicBezTo>
                    <a:cubicBezTo>
                      <a:pt x="427690" y="462289"/>
                      <a:pt x="433576" y="468179"/>
                      <a:pt x="434884" y="468833"/>
                    </a:cubicBezTo>
                    <a:cubicBezTo>
                      <a:pt x="436192" y="469488"/>
                      <a:pt x="466928" y="451819"/>
                      <a:pt x="468236" y="451165"/>
                    </a:cubicBezTo>
                    <a:cubicBezTo>
                      <a:pt x="469544" y="449856"/>
                      <a:pt x="480661" y="451165"/>
                      <a:pt x="483277" y="449202"/>
                    </a:cubicBezTo>
                    <a:cubicBezTo>
                      <a:pt x="485239" y="447893"/>
                      <a:pt x="487201" y="445276"/>
                      <a:pt x="483277" y="441349"/>
                    </a:cubicBezTo>
                    <a:cubicBezTo>
                      <a:pt x="478699" y="437423"/>
                      <a:pt x="464312" y="449202"/>
                      <a:pt x="461696" y="449856"/>
                    </a:cubicBezTo>
                    <a:cubicBezTo>
                      <a:pt x="459081" y="450511"/>
                      <a:pt x="451233" y="449202"/>
                      <a:pt x="449271" y="448547"/>
                    </a:cubicBezTo>
                    <a:cubicBezTo>
                      <a:pt x="447309" y="447893"/>
                      <a:pt x="436846" y="451165"/>
                      <a:pt x="434884" y="451819"/>
                    </a:cubicBezTo>
                    <a:cubicBezTo>
                      <a:pt x="432922" y="453128"/>
                      <a:pt x="425075" y="457054"/>
                      <a:pt x="421805" y="457054"/>
                    </a:cubicBezTo>
                    <a:cubicBezTo>
                      <a:pt x="418535" y="457054"/>
                      <a:pt x="406764" y="462289"/>
                      <a:pt x="404148" y="462944"/>
                    </a:cubicBezTo>
                    <a:cubicBezTo>
                      <a:pt x="401532" y="462944"/>
                      <a:pt x="398916" y="458363"/>
                      <a:pt x="398262" y="457709"/>
                    </a:cubicBezTo>
                    <a:cubicBezTo>
                      <a:pt x="397608" y="456400"/>
                      <a:pt x="393030" y="457709"/>
                      <a:pt x="390415" y="457054"/>
                    </a:cubicBezTo>
                    <a:cubicBezTo>
                      <a:pt x="387799" y="457054"/>
                      <a:pt x="386491" y="450511"/>
                      <a:pt x="385183" y="449202"/>
                    </a:cubicBezTo>
                    <a:cubicBezTo>
                      <a:pt x="383875" y="447893"/>
                      <a:pt x="372103" y="447239"/>
                      <a:pt x="366872" y="447239"/>
                    </a:cubicBezTo>
                    <a:cubicBezTo>
                      <a:pt x="361640" y="447239"/>
                      <a:pt x="359024" y="441349"/>
                      <a:pt x="354447" y="440040"/>
                    </a:cubicBezTo>
                    <a:cubicBezTo>
                      <a:pt x="349869" y="438732"/>
                      <a:pt x="346599" y="438732"/>
                      <a:pt x="345945" y="436114"/>
                    </a:cubicBezTo>
                    <a:cubicBezTo>
                      <a:pt x="345291" y="433497"/>
                      <a:pt x="347253" y="423681"/>
                      <a:pt x="347253" y="421718"/>
                    </a:cubicBezTo>
                    <a:cubicBezTo>
                      <a:pt x="347253" y="419754"/>
                      <a:pt x="349869" y="413865"/>
                      <a:pt x="350523" y="410593"/>
                    </a:cubicBezTo>
                    <a:cubicBezTo>
                      <a:pt x="350523" y="407975"/>
                      <a:pt x="347907" y="403394"/>
                      <a:pt x="347907" y="399468"/>
                    </a:cubicBezTo>
                    <a:cubicBezTo>
                      <a:pt x="347907" y="395542"/>
                      <a:pt x="351177" y="393579"/>
                      <a:pt x="353793" y="390307"/>
                    </a:cubicBezTo>
                    <a:cubicBezTo>
                      <a:pt x="356409" y="387035"/>
                      <a:pt x="364256" y="384417"/>
                      <a:pt x="366872" y="383763"/>
                    </a:cubicBezTo>
                    <a:cubicBezTo>
                      <a:pt x="369488" y="383109"/>
                      <a:pt x="400224" y="382454"/>
                      <a:pt x="405456" y="382454"/>
                    </a:cubicBezTo>
                    <a:cubicBezTo>
                      <a:pt x="410687" y="382454"/>
                      <a:pt x="427690" y="379182"/>
                      <a:pt x="433576" y="378528"/>
                    </a:cubicBezTo>
                    <a:cubicBezTo>
                      <a:pt x="439462" y="378528"/>
                      <a:pt x="468236" y="370675"/>
                      <a:pt x="472814" y="369367"/>
                    </a:cubicBezTo>
                    <a:cubicBezTo>
                      <a:pt x="477391" y="368058"/>
                      <a:pt x="493740" y="362168"/>
                      <a:pt x="497010" y="358896"/>
                    </a:cubicBezTo>
                    <a:cubicBezTo>
                      <a:pt x="500280" y="355624"/>
                      <a:pt x="507473" y="348426"/>
                      <a:pt x="507473" y="347771"/>
                    </a:cubicBezTo>
                    <a:cubicBezTo>
                      <a:pt x="507473" y="347771"/>
                      <a:pt x="560445" y="351043"/>
                      <a:pt x="570254" y="347771"/>
                    </a:cubicBezTo>
                    <a:cubicBezTo>
                      <a:pt x="580063" y="344499"/>
                      <a:pt x="589873" y="334684"/>
                      <a:pt x="599028" y="326177"/>
                    </a:cubicBezTo>
                    <a:cubicBezTo>
                      <a:pt x="608184" y="317670"/>
                      <a:pt x="621917" y="302619"/>
                      <a:pt x="623225" y="293457"/>
                    </a:cubicBezTo>
                    <a:cubicBezTo>
                      <a:pt x="624533" y="284296"/>
                      <a:pt x="644805" y="255503"/>
                      <a:pt x="654615" y="245687"/>
                    </a:cubicBezTo>
                    <a:cubicBezTo>
                      <a:pt x="664424" y="235871"/>
                      <a:pt x="710856" y="193336"/>
                      <a:pt x="719357" y="182866"/>
                    </a:cubicBezTo>
                    <a:cubicBezTo>
                      <a:pt x="727858" y="172395"/>
                      <a:pt x="752709" y="131169"/>
                      <a:pt x="762518" y="128551"/>
                    </a:cubicBezTo>
                    <a:cubicBezTo>
                      <a:pt x="772328" y="125934"/>
                      <a:pt x="793908" y="118081"/>
                      <a:pt x="801756" y="105647"/>
                    </a:cubicBezTo>
                    <a:cubicBezTo>
                      <a:pt x="809603" y="93214"/>
                      <a:pt x="833800" y="77509"/>
                      <a:pt x="833800" y="77509"/>
                    </a:cubicBezTo>
                    <a:cubicBezTo>
                      <a:pt x="833800" y="77509"/>
                      <a:pt x="901812" y="70311"/>
                      <a:pt x="913583" y="66384"/>
                    </a:cubicBezTo>
                    <a:cubicBezTo>
                      <a:pt x="925355" y="62458"/>
                      <a:pt x="939742" y="53951"/>
                      <a:pt x="952167" y="51988"/>
                    </a:cubicBezTo>
                    <a:cubicBezTo>
                      <a:pt x="963938" y="50024"/>
                      <a:pt x="988135" y="41517"/>
                      <a:pt x="999252" y="38900"/>
                    </a:cubicBezTo>
                    <a:cubicBezTo>
                      <a:pt x="1010369" y="36282"/>
                      <a:pt x="1024102" y="31701"/>
                      <a:pt x="1025410" y="26466"/>
                    </a:cubicBezTo>
                    <a:cubicBezTo>
                      <a:pt x="1026718" y="21231"/>
                      <a:pt x="1032604" y="945"/>
                      <a:pt x="1039798" y="291"/>
                    </a:cubicBezTo>
                    <a:cubicBezTo>
                      <a:pt x="1047645" y="-363"/>
                      <a:pt x="1062032" y="291"/>
                      <a:pt x="1062032" y="291"/>
                    </a:cubicBezTo>
                    <a:lnTo>
                      <a:pt x="1066610" y="27121"/>
                    </a:lnTo>
                    <a:cubicBezTo>
                      <a:pt x="1066610" y="27121"/>
                      <a:pt x="1105194" y="50024"/>
                      <a:pt x="1112387" y="51988"/>
                    </a:cubicBezTo>
                    <a:cubicBezTo>
                      <a:pt x="1120235" y="53951"/>
                      <a:pt x="1143123" y="53296"/>
                      <a:pt x="1149009" y="48716"/>
                    </a:cubicBezTo>
                    <a:cubicBezTo>
                      <a:pt x="1154895" y="44135"/>
                      <a:pt x="1184977" y="10107"/>
                      <a:pt x="1191517" y="13379"/>
                    </a:cubicBezTo>
                    <a:cubicBezTo>
                      <a:pt x="1198056" y="16651"/>
                      <a:pt x="1219637" y="22540"/>
                      <a:pt x="1220945" y="36282"/>
                    </a:cubicBezTo>
                    <a:cubicBezTo>
                      <a:pt x="1222253" y="50024"/>
                      <a:pt x="1247103" y="70965"/>
                      <a:pt x="1253643" y="71619"/>
                    </a:cubicBezTo>
                    <a:cubicBezTo>
                      <a:pt x="1260183" y="72274"/>
                      <a:pt x="1272608" y="79472"/>
                      <a:pt x="1280455" y="72274"/>
                    </a:cubicBezTo>
                    <a:cubicBezTo>
                      <a:pt x="1288957" y="65075"/>
                      <a:pt x="1293534" y="50024"/>
                      <a:pt x="1308575" y="44135"/>
                    </a:cubicBezTo>
                    <a:cubicBezTo>
                      <a:pt x="1322963" y="38245"/>
                      <a:pt x="1330810" y="35628"/>
                      <a:pt x="1339966" y="40863"/>
                    </a:cubicBezTo>
                    <a:cubicBezTo>
                      <a:pt x="1349121" y="45444"/>
                      <a:pt x="1359584" y="61149"/>
                      <a:pt x="1366778" y="62458"/>
                    </a:cubicBezTo>
                    <a:cubicBezTo>
                      <a:pt x="1374626" y="63767"/>
                      <a:pt x="1398822" y="61149"/>
                      <a:pt x="1398822" y="61149"/>
                    </a:cubicBezTo>
                    <a:lnTo>
                      <a:pt x="1398822" y="943920"/>
                    </a:lnTo>
                    <a:cubicBezTo>
                      <a:pt x="1398822" y="943920"/>
                      <a:pt x="1334080" y="924943"/>
                      <a:pt x="1324271" y="925597"/>
                    </a:cubicBezTo>
                    <a:cubicBezTo>
                      <a:pt x="1314461" y="926252"/>
                      <a:pt x="1307267" y="942611"/>
                      <a:pt x="1298766" y="951773"/>
                    </a:cubicBezTo>
                    <a:cubicBezTo>
                      <a:pt x="1289611" y="961589"/>
                      <a:pt x="1273916" y="992999"/>
                      <a:pt x="1266068" y="1003470"/>
                    </a:cubicBezTo>
                    <a:cubicBezTo>
                      <a:pt x="1258220" y="1013940"/>
                      <a:pt x="1242526" y="1050586"/>
                      <a:pt x="1234678" y="1056475"/>
                    </a:cubicBezTo>
                    <a:cubicBezTo>
                      <a:pt x="1226830" y="1062365"/>
                      <a:pt x="1203942" y="1091812"/>
                      <a:pt x="1193479" y="1098356"/>
                    </a:cubicBezTo>
                    <a:cubicBezTo>
                      <a:pt x="1183015" y="1104900"/>
                      <a:pt x="1152279" y="1121914"/>
                      <a:pt x="1143777" y="1124532"/>
                    </a:cubicBezTo>
                    <a:cubicBezTo>
                      <a:pt x="1135276" y="1127149"/>
                      <a:pt x="1099308" y="1138928"/>
                      <a:pt x="1092115" y="1144818"/>
                    </a:cubicBezTo>
                    <a:cubicBezTo>
                      <a:pt x="1084921" y="1150707"/>
                      <a:pt x="1071842" y="1156597"/>
                      <a:pt x="1063994" y="1157251"/>
                    </a:cubicBezTo>
                    <a:cubicBezTo>
                      <a:pt x="1056147" y="1157906"/>
                      <a:pt x="1033258" y="1159869"/>
                      <a:pt x="1027372" y="1155288"/>
                    </a:cubicBezTo>
                    <a:cubicBezTo>
                      <a:pt x="1020833" y="1150707"/>
                      <a:pt x="958053" y="1102283"/>
                      <a:pt x="948897" y="1097702"/>
                    </a:cubicBezTo>
                    <a:cubicBezTo>
                      <a:pt x="939742" y="1093121"/>
                      <a:pt x="914237" y="1103591"/>
                      <a:pt x="904428" y="1099665"/>
                    </a:cubicBezTo>
                    <a:cubicBezTo>
                      <a:pt x="894618" y="1096393"/>
                      <a:pt x="868460" y="1089195"/>
                      <a:pt x="859958" y="1085923"/>
                    </a:cubicBezTo>
                    <a:cubicBezTo>
                      <a:pt x="851457" y="1082651"/>
                      <a:pt x="799794" y="1081342"/>
                      <a:pt x="788023" y="1084614"/>
                    </a:cubicBezTo>
                    <a:cubicBezTo>
                      <a:pt x="776252" y="1087886"/>
                      <a:pt x="734398" y="1093775"/>
                      <a:pt x="730474" y="1104246"/>
                    </a:cubicBezTo>
                    <a:cubicBezTo>
                      <a:pt x="726550" y="1114716"/>
                      <a:pt x="729820" y="1152016"/>
                      <a:pt x="731782" y="1161832"/>
                    </a:cubicBezTo>
                    <a:cubicBezTo>
                      <a:pt x="733744" y="1171648"/>
                      <a:pt x="732436" y="1212874"/>
                      <a:pt x="729820" y="1218109"/>
                    </a:cubicBezTo>
                    <a:cubicBezTo>
                      <a:pt x="727205" y="1223999"/>
                      <a:pt x="701700" y="1211565"/>
                      <a:pt x="690582" y="1218109"/>
                    </a:cubicBezTo>
                    <a:cubicBezTo>
                      <a:pt x="679465" y="1224653"/>
                      <a:pt x="672925" y="1244939"/>
                      <a:pt x="663770" y="1247557"/>
                    </a:cubicBezTo>
                    <a:cubicBezTo>
                      <a:pt x="653961" y="1250174"/>
                      <a:pt x="640227" y="1258027"/>
                      <a:pt x="627148" y="1261953"/>
                    </a:cubicBezTo>
                    <a:cubicBezTo>
                      <a:pt x="614069" y="1265880"/>
                      <a:pt x="574831" y="1267188"/>
                      <a:pt x="568946" y="1260644"/>
                    </a:cubicBezTo>
                    <a:cubicBezTo>
                      <a:pt x="563060" y="1254101"/>
                      <a:pt x="540826" y="1246902"/>
                      <a:pt x="537556" y="1241013"/>
                    </a:cubicBezTo>
                    <a:cubicBezTo>
                      <a:pt x="534286" y="1235778"/>
                      <a:pt x="506820" y="1221381"/>
                      <a:pt x="506820" y="12213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97B66827-FE70-8ECB-9F61-A5426E2E15D3}"/>
                  </a:ext>
                </a:extLst>
              </p:cNvPr>
              <p:cNvSpPr/>
              <p:nvPr/>
            </p:nvSpPr>
            <p:spPr>
              <a:xfrm>
                <a:off x="4612253" y="5391855"/>
                <a:ext cx="46007" cy="23068"/>
              </a:xfrm>
              <a:custGeom>
                <a:avLst/>
                <a:gdLst>
                  <a:gd name="connsiteX0" fmla="*/ 4579 w 46007"/>
                  <a:gd name="connsiteY0" fmla="*/ 5299 h 23068"/>
                  <a:gd name="connsiteX1" fmla="*/ 24198 w 46007"/>
                  <a:gd name="connsiteY1" fmla="*/ 64 h 23068"/>
                  <a:gd name="connsiteX2" fmla="*/ 45778 w 46007"/>
                  <a:gd name="connsiteY2" fmla="*/ 1372 h 23068"/>
                  <a:gd name="connsiteX3" fmla="*/ 39239 w 46007"/>
                  <a:gd name="connsiteY3" fmla="*/ 11188 h 23068"/>
                  <a:gd name="connsiteX4" fmla="*/ 28121 w 46007"/>
                  <a:gd name="connsiteY4" fmla="*/ 20350 h 23068"/>
                  <a:gd name="connsiteX5" fmla="*/ 11772 w 46007"/>
                  <a:gd name="connsiteY5" fmla="*/ 21658 h 23068"/>
                  <a:gd name="connsiteX6" fmla="*/ 4579 w 46007"/>
                  <a:gd name="connsiteY6" fmla="*/ 5299 h 2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007" h="23068">
                    <a:moveTo>
                      <a:pt x="4579" y="5299"/>
                    </a:moveTo>
                    <a:cubicBezTo>
                      <a:pt x="9810" y="3990"/>
                      <a:pt x="17658" y="-591"/>
                      <a:pt x="24198" y="64"/>
                    </a:cubicBezTo>
                    <a:cubicBezTo>
                      <a:pt x="30737" y="64"/>
                      <a:pt x="44470" y="64"/>
                      <a:pt x="45778" y="1372"/>
                    </a:cubicBezTo>
                    <a:cubicBezTo>
                      <a:pt x="47086" y="2681"/>
                      <a:pt x="42508" y="7916"/>
                      <a:pt x="39239" y="11188"/>
                    </a:cubicBezTo>
                    <a:cubicBezTo>
                      <a:pt x="35969" y="14460"/>
                      <a:pt x="33353" y="19695"/>
                      <a:pt x="28121" y="20350"/>
                    </a:cubicBezTo>
                    <a:cubicBezTo>
                      <a:pt x="22890" y="21658"/>
                      <a:pt x="13080" y="24930"/>
                      <a:pt x="11772" y="21658"/>
                    </a:cubicBezTo>
                    <a:cubicBezTo>
                      <a:pt x="10465" y="18386"/>
                      <a:pt x="-8500" y="7262"/>
                      <a:pt x="4579" y="529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608894EC-D284-FBEA-E2A5-C642E2BB29E3}"/>
                  </a:ext>
                </a:extLst>
              </p:cNvPr>
              <p:cNvSpPr/>
              <p:nvPr/>
            </p:nvSpPr>
            <p:spPr>
              <a:xfrm>
                <a:off x="4744088" y="6074447"/>
                <a:ext cx="52944" cy="36645"/>
              </a:xfrm>
              <a:custGeom>
                <a:avLst/>
                <a:gdLst>
                  <a:gd name="connsiteX0" fmla="*/ 1574 w 52944"/>
                  <a:gd name="connsiteY0" fmla="*/ 30102 h 36645"/>
                  <a:gd name="connsiteX1" fmla="*/ 10076 w 52944"/>
                  <a:gd name="connsiteY1" fmla="*/ 27484 h 36645"/>
                  <a:gd name="connsiteX2" fmla="*/ 12692 w 52944"/>
                  <a:gd name="connsiteY2" fmla="*/ 18977 h 36645"/>
                  <a:gd name="connsiteX3" fmla="*/ 22501 w 52944"/>
                  <a:gd name="connsiteY3" fmla="*/ 16360 h 36645"/>
                  <a:gd name="connsiteX4" fmla="*/ 31003 w 52944"/>
                  <a:gd name="connsiteY4" fmla="*/ 11779 h 36645"/>
                  <a:gd name="connsiteX5" fmla="*/ 36234 w 52944"/>
                  <a:gd name="connsiteY5" fmla="*/ 9161 h 36645"/>
                  <a:gd name="connsiteX6" fmla="*/ 39504 w 52944"/>
                  <a:gd name="connsiteY6" fmla="*/ 0 h 36645"/>
                  <a:gd name="connsiteX7" fmla="*/ 46044 w 52944"/>
                  <a:gd name="connsiteY7" fmla="*/ 3272 h 36645"/>
                  <a:gd name="connsiteX8" fmla="*/ 52583 w 52944"/>
                  <a:gd name="connsiteY8" fmla="*/ 4581 h 36645"/>
                  <a:gd name="connsiteX9" fmla="*/ 50621 w 52944"/>
                  <a:gd name="connsiteY9" fmla="*/ 12433 h 36645"/>
                  <a:gd name="connsiteX10" fmla="*/ 49313 w 52944"/>
                  <a:gd name="connsiteY10" fmla="*/ 27484 h 36645"/>
                  <a:gd name="connsiteX11" fmla="*/ 37542 w 52944"/>
                  <a:gd name="connsiteY11" fmla="*/ 27484 h 36645"/>
                  <a:gd name="connsiteX12" fmla="*/ 27079 w 52944"/>
                  <a:gd name="connsiteY12" fmla="*/ 30102 h 36645"/>
                  <a:gd name="connsiteX13" fmla="*/ 18577 w 52944"/>
                  <a:gd name="connsiteY13" fmla="*/ 36646 h 36645"/>
                  <a:gd name="connsiteX14" fmla="*/ 9422 w 52944"/>
                  <a:gd name="connsiteY14" fmla="*/ 35337 h 36645"/>
                  <a:gd name="connsiteX15" fmla="*/ 1574 w 52944"/>
                  <a:gd name="connsiteY15" fmla="*/ 30756 h 3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44" h="36645">
                    <a:moveTo>
                      <a:pt x="1574" y="30102"/>
                    </a:moveTo>
                    <a:cubicBezTo>
                      <a:pt x="6152" y="28139"/>
                      <a:pt x="10076" y="30102"/>
                      <a:pt x="10076" y="27484"/>
                    </a:cubicBezTo>
                    <a:cubicBezTo>
                      <a:pt x="10076" y="24867"/>
                      <a:pt x="10076" y="20286"/>
                      <a:pt x="12692" y="18977"/>
                    </a:cubicBezTo>
                    <a:cubicBezTo>
                      <a:pt x="15307" y="17669"/>
                      <a:pt x="21193" y="17669"/>
                      <a:pt x="22501" y="16360"/>
                    </a:cubicBezTo>
                    <a:cubicBezTo>
                      <a:pt x="23809" y="15051"/>
                      <a:pt x="29695" y="11779"/>
                      <a:pt x="31003" y="11779"/>
                    </a:cubicBezTo>
                    <a:cubicBezTo>
                      <a:pt x="32311" y="11779"/>
                      <a:pt x="36234" y="9161"/>
                      <a:pt x="36234" y="9161"/>
                    </a:cubicBezTo>
                    <a:lnTo>
                      <a:pt x="39504" y="0"/>
                    </a:lnTo>
                    <a:cubicBezTo>
                      <a:pt x="39504" y="0"/>
                      <a:pt x="43428" y="1963"/>
                      <a:pt x="46044" y="3272"/>
                    </a:cubicBezTo>
                    <a:cubicBezTo>
                      <a:pt x="48660" y="4581"/>
                      <a:pt x="51275" y="3272"/>
                      <a:pt x="52583" y="4581"/>
                    </a:cubicBezTo>
                    <a:cubicBezTo>
                      <a:pt x="53891" y="6544"/>
                      <a:pt x="51275" y="9161"/>
                      <a:pt x="50621" y="12433"/>
                    </a:cubicBezTo>
                    <a:cubicBezTo>
                      <a:pt x="49967" y="15705"/>
                      <a:pt x="51929" y="27484"/>
                      <a:pt x="49313" y="27484"/>
                    </a:cubicBezTo>
                    <a:cubicBezTo>
                      <a:pt x="46697" y="27484"/>
                      <a:pt x="41466" y="26176"/>
                      <a:pt x="37542" y="27484"/>
                    </a:cubicBezTo>
                    <a:cubicBezTo>
                      <a:pt x="33618" y="27484"/>
                      <a:pt x="29695" y="28793"/>
                      <a:pt x="27079" y="30102"/>
                    </a:cubicBezTo>
                    <a:cubicBezTo>
                      <a:pt x="24463" y="31411"/>
                      <a:pt x="21193" y="36646"/>
                      <a:pt x="18577" y="36646"/>
                    </a:cubicBezTo>
                    <a:cubicBezTo>
                      <a:pt x="15962" y="36646"/>
                      <a:pt x="13346" y="35337"/>
                      <a:pt x="9422" y="35337"/>
                    </a:cubicBezTo>
                    <a:cubicBezTo>
                      <a:pt x="5498" y="35337"/>
                      <a:pt x="-3657" y="32065"/>
                      <a:pt x="1574" y="307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93F6F7A0-F700-1B67-01BB-C82B79E12919}"/>
                  </a:ext>
                </a:extLst>
              </p:cNvPr>
              <p:cNvSpPr/>
              <p:nvPr/>
            </p:nvSpPr>
            <p:spPr>
              <a:xfrm>
                <a:off x="4800595" y="6063322"/>
                <a:ext cx="43421" cy="16464"/>
              </a:xfrm>
              <a:custGeom>
                <a:avLst/>
                <a:gdLst>
                  <a:gd name="connsiteX0" fmla="*/ 0 w 43421"/>
                  <a:gd name="connsiteY0" fmla="*/ 12434 h 16464"/>
                  <a:gd name="connsiteX1" fmla="*/ 7848 w 43421"/>
                  <a:gd name="connsiteY1" fmla="*/ 4581 h 16464"/>
                  <a:gd name="connsiteX2" fmla="*/ 20273 w 43421"/>
                  <a:gd name="connsiteY2" fmla="*/ 654 h 16464"/>
                  <a:gd name="connsiteX3" fmla="*/ 26158 w 43421"/>
                  <a:gd name="connsiteY3" fmla="*/ 2618 h 16464"/>
                  <a:gd name="connsiteX4" fmla="*/ 35314 w 43421"/>
                  <a:gd name="connsiteY4" fmla="*/ 0 h 16464"/>
                  <a:gd name="connsiteX5" fmla="*/ 43162 w 43421"/>
                  <a:gd name="connsiteY5" fmla="*/ 3272 h 16464"/>
                  <a:gd name="connsiteX6" fmla="*/ 34006 w 43421"/>
                  <a:gd name="connsiteY6" fmla="*/ 8507 h 16464"/>
                  <a:gd name="connsiteX7" fmla="*/ 20273 w 43421"/>
                  <a:gd name="connsiteY7" fmla="*/ 14397 h 16464"/>
                  <a:gd name="connsiteX8" fmla="*/ 5232 w 43421"/>
                  <a:gd name="connsiteY8" fmla="*/ 16360 h 16464"/>
                  <a:gd name="connsiteX9" fmla="*/ 1308 w 43421"/>
                  <a:gd name="connsiteY9" fmla="*/ 12434 h 1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421" h="16464">
                    <a:moveTo>
                      <a:pt x="0" y="12434"/>
                    </a:moveTo>
                    <a:cubicBezTo>
                      <a:pt x="3270" y="10470"/>
                      <a:pt x="2616" y="5235"/>
                      <a:pt x="7848" y="4581"/>
                    </a:cubicBezTo>
                    <a:cubicBezTo>
                      <a:pt x="13733" y="3926"/>
                      <a:pt x="20273" y="654"/>
                      <a:pt x="20273" y="654"/>
                    </a:cubicBezTo>
                    <a:lnTo>
                      <a:pt x="26158" y="2618"/>
                    </a:lnTo>
                    <a:lnTo>
                      <a:pt x="35314" y="0"/>
                    </a:lnTo>
                    <a:cubicBezTo>
                      <a:pt x="35314" y="0"/>
                      <a:pt x="45123" y="2618"/>
                      <a:pt x="43162" y="3272"/>
                    </a:cubicBezTo>
                    <a:cubicBezTo>
                      <a:pt x="41854" y="4581"/>
                      <a:pt x="37276" y="6544"/>
                      <a:pt x="34006" y="8507"/>
                    </a:cubicBezTo>
                    <a:cubicBezTo>
                      <a:pt x="30736" y="10470"/>
                      <a:pt x="20273" y="14397"/>
                      <a:pt x="20273" y="14397"/>
                    </a:cubicBezTo>
                    <a:cubicBezTo>
                      <a:pt x="20273" y="14397"/>
                      <a:pt x="7194" y="17014"/>
                      <a:pt x="5232" y="16360"/>
                    </a:cubicBezTo>
                    <a:cubicBezTo>
                      <a:pt x="2616" y="16360"/>
                      <a:pt x="-1962" y="14397"/>
                      <a:pt x="1308" y="1243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2C0950B2-2C32-3AC9-8D40-0AEABF0E58D9}"/>
                  </a:ext>
                </a:extLst>
              </p:cNvPr>
              <p:cNvSpPr/>
              <p:nvPr/>
            </p:nvSpPr>
            <p:spPr>
              <a:xfrm>
                <a:off x="4838839" y="6099968"/>
                <a:ext cx="13575" cy="7198"/>
              </a:xfrm>
              <a:custGeom>
                <a:avLst/>
                <a:gdLst>
                  <a:gd name="connsiteX0" fmla="*/ 3609 w 13575"/>
                  <a:gd name="connsiteY0" fmla="*/ 0 h 7198"/>
                  <a:gd name="connsiteX1" fmla="*/ 13419 w 13575"/>
                  <a:gd name="connsiteY1" fmla="*/ 1963 h 7198"/>
                  <a:gd name="connsiteX2" fmla="*/ 5571 w 13575"/>
                  <a:gd name="connsiteY2" fmla="*/ 7199 h 7198"/>
                  <a:gd name="connsiteX3" fmla="*/ 2956 w 13575"/>
                  <a:gd name="connsiteY3" fmla="*/ 0 h 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5" h="7198">
                    <a:moveTo>
                      <a:pt x="3609" y="0"/>
                    </a:moveTo>
                    <a:cubicBezTo>
                      <a:pt x="7533" y="0"/>
                      <a:pt x="14727" y="0"/>
                      <a:pt x="13419" y="1963"/>
                    </a:cubicBezTo>
                    <a:cubicBezTo>
                      <a:pt x="12765" y="3927"/>
                      <a:pt x="8841" y="7199"/>
                      <a:pt x="5571" y="7199"/>
                    </a:cubicBezTo>
                    <a:cubicBezTo>
                      <a:pt x="2301" y="7199"/>
                      <a:pt x="-3584" y="655"/>
                      <a:pt x="2956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EA6D282-7916-EBE7-2DD1-44A388B5075E}"/>
                  </a:ext>
                </a:extLst>
              </p:cNvPr>
              <p:cNvSpPr/>
              <p:nvPr/>
            </p:nvSpPr>
            <p:spPr>
              <a:xfrm>
                <a:off x="4835132" y="6083505"/>
                <a:ext cx="7957" cy="3542"/>
              </a:xfrm>
              <a:custGeom>
                <a:avLst/>
                <a:gdLst>
                  <a:gd name="connsiteX0" fmla="*/ 3393 w 7957"/>
                  <a:gd name="connsiteY0" fmla="*/ 103 h 3542"/>
                  <a:gd name="connsiteX1" fmla="*/ 6009 w 7957"/>
                  <a:gd name="connsiteY1" fmla="*/ 3375 h 3542"/>
                  <a:gd name="connsiteX2" fmla="*/ 3393 w 7957"/>
                  <a:gd name="connsiteY2" fmla="*/ 103 h 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57" h="3542">
                    <a:moveTo>
                      <a:pt x="3393" y="103"/>
                    </a:moveTo>
                    <a:cubicBezTo>
                      <a:pt x="6009" y="-551"/>
                      <a:pt x="10586" y="2067"/>
                      <a:pt x="6009" y="3375"/>
                    </a:cubicBezTo>
                    <a:cubicBezTo>
                      <a:pt x="2085" y="4030"/>
                      <a:pt x="-3801" y="2721"/>
                      <a:pt x="3393" y="1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B383F40A-1837-7400-D038-703AB55B90A2}"/>
                  </a:ext>
                </a:extLst>
              </p:cNvPr>
              <p:cNvSpPr/>
              <p:nvPr/>
            </p:nvSpPr>
            <p:spPr>
              <a:xfrm>
                <a:off x="4347727" y="5508065"/>
                <a:ext cx="47450" cy="33140"/>
              </a:xfrm>
              <a:custGeom>
                <a:avLst/>
                <a:gdLst>
                  <a:gd name="connsiteX0" fmla="*/ 1635 w 47450"/>
                  <a:gd name="connsiteY0" fmla="*/ 22584 h 33140"/>
                  <a:gd name="connsiteX1" fmla="*/ 11444 w 47450"/>
                  <a:gd name="connsiteY1" fmla="*/ 10805 h 33140"/>
                  <a:gd name="connsiteX2" fmla="*/ 21908 w 47450"/>
                  <a:gd name="connsiteY2" fmla="*/ 8188 h 33140"/>
                  <a:gd name="connsiteX3" fmla="*/ 33679 w 47450"/>
                  <a:gd name="connsiteY3" fmla="*/ 335 h 33140"/>
                  <a:gd name="connsiteX4" fmla="*/ 38257 w 47450"/>
                  <a:gd name="connsiteY4" fmla="*/ 6224 h 33140"/>
                  <a:gd name="connsiteX5" fmla="*/ 40219 w 47450"/>
                  <a:gd name="connsiteY5" fmla="*/ 14731 h 33140"/>
                  <a:gd name="connsiteX6" fmla="*/ 47412 w 47450"/>
                  <a:gd name="connsiteY6" fmla="*/ 14731 h 33140"/>
                  <a:gd name="connsiteX7" fmla="*/ 36949 w 47450"/>
                  <a:gd name="connsiteY7" fmla="*/ 21275 h 33140"/>
                  <a:gd name="connsiteX8" fmla="*/ 22561 w 47450"/>
                  <a:gd name="connsiteY8" fmla="*/ 29782 h 33140"/>
                  <a:gd name="connsiteX9" fmla="*/ 10790 w 47450"/>
                  <a:gd name="connsiteY9" fmla="*/ 33054 h 33140"/>
                  <a:gd name="connsiteX10" fmla="*/ 327 w 47450"/>
                  <a:gd name="connsiteY10" fmla="*/ 29128 h 33140"/>
                  <a:gd name="connsiteX11" fmla="*/ 1635 w 47450"/>
                  <a:gd name="connsiteY11" fmla="*/ 21275 h 3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50" h="33140">
                    <a:moveTo>
                      <a:pt x="1635" y="22584"/>
                    </a:moveTo>
                    <a:cubicBezTo>
                      <a:pt x="8174" y="18658"/>
                      <a:pt x="6212" y="10805"/>
                      <a:pt x="11444" y="10805"/>
                    </a:cubicBezTo>
                    <a:cubicBezTo>
                      <a:pt x="16676" y="10805"/>
                      <a:pt x="18638" y="10805"/>
                      <a:pt x="21908" y="8188"/>
                    </a:cubicBezTo>
                    <a:cubicBezTo>
                      <a:pt x="25177" y="5570"/>
                      <a:pt x="31717" y="-1628"/>
                      <a:pt x="33679" y="335"/>
                    </a:cubicBezTo>
                    <a:cubicBezTo>
                      <a:pt x="35641" y="2298"/>
                      <a:pt x="38257" y="1644"/>
                      <a:pt x="38257" y="6224"/>
                    </a:cubicBezTo>
                    <a:cubicBezTo>
                      <a:pt x="38257" y="10805"/>
                      <a:pt x="40219" y="14731"/>
                      <a:pt x="40219" y="14731"/>
                    </a:cubicBezTo>
                    <a:cubicBezTo>
                      <a:pt x="40219" y="14731"/>
                      <a:pt x="48066" y="11460"/>
                      <a:pt x="47412" y="14731"/>
                    </a:cubicBezTo>
                    <a:cubicBezTo>
                      <a:pt x="46758" y="18003"/>
                      <a:pt x="42180" y="19312"/>
                      <a:pt x="36949" y="21275"/>
                    </a:cubicBezTo>
                    <a:cubicBezTo>
                      <a:pt x="31717" y="23238"/>
                      <a:pt x="26485" y="29128"/>
                      <a:pt x="22561" y="29782"/>
                    </a:cubicBezTo>
                    <a:cubicBezTo>
                      <a:pt x="17984" y="30437"/>
                      <a:pt x="14714" y="33709"/>
                      <a:pt x="10790" y="33054"/>
                    </a:cubicBezTo>
                    <a:cubicBezTo>
                      <a:pt x="6867" y="33054"/>
                      <a:pt x="981" y="31745"/>
                      <a:pt x="327" y="29128"/>
                    </a:cubicBezTo>
                    <a:cubicBezTo>
                      <a:pt x="327" y="27165"/>
                      <a:pt x="-981" y="23238"/>
                      <a:pt x="1635" y="212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2">
              <a:extLst>
                <a:ext uri="{FF2B5EF4-FFF2-40B4-BE49-F238E27FC236}">
                  <a16:creationId xmlns:a16="http://schemas.microsoft.com/office/drawing/2014/main" id="{564E5022-E7F8-2FAF-4587-41A058173126}"/>
                </a:ext>
              </a:extLst>
            </p:cNvPr>
            <p:cNvGrpSpPr/>
            <p:nvPr/>
          </p:nvGrpSpPr>
          <p:grpSpPr>
            <a:xfrm>
              <a:off x="1605996" y="4395284"/>
              <a:ext cx="563714" cy="332430"/>
              <a:chOff x="1605996" y="4395284"/>
              <a:chExt cx="563714" cy="332430"/>
            </a:xfrm>
            <a:solidFill>
              <a:srgbClr val="EDEDEE"/>
            </a:solidFill>
          </p:grpSpPr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35A59D1E-6417-A63C-A3F7-6B3746C31376}"/>
                  </a:ext>
                </a:extLst>
              </p:cNvPr>
              <p:cNvSpPr/>
              <p:nvPr/>
            </p:nvSpPr>
            <p:spPr>
              <a:xfrm>
                <a:off x="1624016" y="4395284"/>
                <a:ext cx="545693" cy="332430"/>
              </a:xfrm>
              <a:custGeom>
                <a:avLst/>
                <a:gdLst>
                  <a:gd name="connsiteX0" fmla="*/ 530653 w 545693"/>
                  <a:gd name="connsiteY0" fmla="*/ 200898 h 332430"/>
                  <a:gd name="connsiteX1" fmla="*/ 530653 w 545693"/>
                  <a:gd name="connsiteY1" fmla="*/ 192391 h 332430"/>
                  <a:gd name="connsiteX2" fmla="*/ 531961 w 545693"/>
                  <a:gd name="connsiteY2" fmla="*/ 189773 h 332430"/>
                  <a:gd name="connsiteX3" fmla="*/ 536539 w 545693"/>
                  <a:gd name="connsiteY3" fmla="*/ 181921 h 332430"/>
                  <a:gd name="connsiteX4" fmla="*/ 536539 w 545693"/>
                  <a:gd name="connsiteY4" fmla="*/ 181921 h 332430"/>
                  <a:gd name="connsiteX5" fmla="*/ 536539 w 545693"/>
                  <a:gd name="connsiteY5" fmla="*/ 171450 h 332430"/>
                  <a:gd name="connsiteX6" fmla="*/ 537193 w 545693"/>
                  <a:gd name="connsiteY6" fmla="*/ 169487 h 332430"/>
                  <a:gd name="connsiteX7" fmla="*/ 539808 w 545693"/>
                  <a:gd name="connsiteY7" fmla="*/ 164252 h 332430"/>
                  <a:gd name="connsiteX8" fmla="*/ 539808 w 545693"/>
                  <a:gd name="connsiteY8" fmla="*/ 160980 h 332430"/>
                  <a:gd name="connsiteX9" fmla="*/ 539808 w 545693"/>
                  <a:gd name="connsiteY9" fmla="*/ 155090 h 332430"/>
                  <a:gd name="connsiteX10" fmla="*/ 539808 w 545693"/>
                  <a:gd name="connsiteY10" fmla="*/ 151818 h 332430"/>
                  <a:gd name="connsiteX11" fmla="*/ 539154 w 545693"/>
                  <a:gd name="connsiteY11" fmla="*/ 150510 h 332430"/>
                  <a:gd name="connsiteX12" fmla="*/ 535231 w 545693"/>
                  <a:gd name="connsiteY12" fmla="*/ 145929 h 332430"/>
                  <a:gd name="connsiteX13" fmla="*/ 531961 w 545693"/>
                  <a:gd name="connsiteY13" fmla="*/ 151818 h 332430"/>
                  <a:gd name="connsiteX14" fmla="*/ 529345 w 545693"/>
                  <a:gd name="connsiteY14" fmla="*/ 156399 h 332430"/>
                  <a:gd name="connsiteX15" fmla="*/ 522152 w 545693"/>
                  <a:gd name="connsiteY15" fmla="*/ 160325 h 332430"/>
                  <a:gd name="connsiteX16" fmla="*/ 522152 w 545693"/>
                  <a:gd name="connsiteY16" fmla="*/ 161634 h 332430"/>
                  <a:gd name="connsiteX17" fmla="*/ 505803 w 545693"/>
                  <a:gd name="connsiteY17" fmla="*/ 172759 h 332430"/>
                  <a:gd name="connsiteX18" fmla="*/ 504495 w 545693"/>
                  <a:gd name="connsiteY18" fmla="*/ 172759 h 332430"/>
                  <a:gd name="connsiteX19" fmla="*/ 484876 w 545693"/>
                  <a:gd name="connsiteY19" fmla="*/ 162289 h 332430"/>
                  <a:gd name="connsiteX20" fmla="*/ 482914 w 545693"/>
                  <a:gd name="connsiteY20" fmla="*/ 160325 h 332430"/>
                  <a:gd name="connsiteX21" fmla="*/ 482914 w 545693"/>
                  <a:gd name="connsiteY21" fmla="*/ 160325 h 332430"/>
                  <a:gd name="connsiteX22" fmla="*/ 478336 w 545693"/>
                  <a:gd name="connsiteY22" fmla="*/ 159671 h 332430"/>
                  <a:gd name="connsiteX23" fmla="*/ 476374 w 545693"/>
                  <a:gd name="connsiteY23" fmla="*/ 159671 h 332430"/>
                  <a:gd name="connsiteX24" fmla="*/ 465911 w 545693"/>
                  <a:gd name="connsiteY24" fmla="*/ 153781 h 332430"/>
                  <a:gd name="connsiteX25" fmla="*/ 465257 w 545693"/>
                  <a:gd name="connsiteY25" fmla="*/ 141348 h 332430"/>
                  <a:gd name="connsiteX26" fmla="*/ 463949 w 545693"/>
                  <a:gd name="connsiteY26" fmla="*/ 141348 h 332430"/>
                  <a:gd name="connsiteX27" fmla="*/ 456755 w 545693"/>
                  <a:gd name="connsiteY27" fmla="*/ 138731 h 332430"/>
                  <a:gd name="connsiteX28" fmla="*/ 448254 w 545693"/>
                  <a:gd name="connsiteY28" fmla="*/ 135459 h 332430"/>
                  <a:gd name="connsiteX29" fmla="*/ 444330 w 545693"/>
                  <a:gd name="connsiteY29" fmla="*/ 134150 h 332430"/>
                  <a:gd name="connsiteX30" fmla="*/ 444330 w 545693"/>
                  <a:gd name="connsiteY30" fmla="*/ 134150 h 332430"/>
                  <a:gd name="connsiteX31" fmla="*/ 431905 w 545693"/>
                  <a:gd name="connsiteY31" fmla="*/ 134150 h 332430"/>
                  <a:gd name="connsiteX32" fmla="*/ 430597 w 545693"/>
                  <a:gd name="connsiteY32" fmla="*/ 132187 h 332430"/>
                  <a:gd name="connsiteX33" fmla="*/ 408362 w 545693"/>
                  <a:gd name="connsiteY33" fmla="*/ 107320 h 332430"/>
                  <a:gd name="connsiteX34" fmla="*/ 426019 w 545693"/>
                  <a:gd name="connsiteY34" fmla="*/ 83762 h 332430"/>
                  <a:gd name="connsiteX35" fmla="*/ 427981 w 545693"/>
                  <a:gd name="connsiteY35" fmla="*/ 81144 h 332430"/>
                  <a:gd name="connsiteX36" fmla="*/ 433213 w 545693"/>
                  <a:gd name="connsiteY36" fmla="*/ 73946 h 332430"/>
                  <a:gd name="connsiteX37" fmla="*/ 434521 w 545693"/>
                  <a:gd name="connsiteY37" fmla="*/ 70674 h 332430"/>
                  <a:gd name="connsiteX38" fmla="*/ 437790 w 545693"/>
                  <a:gd name="connsiteY38" fmla="*/ 64130 h 332430"/>
                  <a:gd name="connsiteX39" fmla="*/ 435829 w 545693"/>
                  <a:gd name="connsiteY39" fmla="*/ 62167 h 332430"/>
                  <a:gd name="connsiteX40" fmla="*/ 431251 w 545693"/>
                  <a:gd name="connsiteY40" fmla="*/ 56278 h 332430"/>
                  <a:gd name="connsiteX41" fmla="*/ 430597 w 545693"/>
                  <a:gd name="connsiteY41" fmla="*/ 45153 h 332430"/>
                  <a:gd name="connsiteX42" fmla="*/ 430597 w 545693"/>
                  <a:gd name="connsiteY42" fmla="*/ 45153 h 332430"/>
                  <a:gd name="connsiteX43" fmla="*/ 430597 w 545693"/>
                  <a:gd name="connsiteY43" fmla="*/ 45153 h 332430"/>
                  <a:gd name="connsiteX44" fmla="*/ 405746 w 545693"/>
                  <a:gd name="connsiteY44" fmla="*/ 30756 h 332430"/>
                  <a:gd name="connsiteX45" fmla="*/ 384820 w 545693"/>
                  <a:gd name="connsiteY45" fmla="*/ 26176 h 332430"/>
                  <a:gd name="connsiteX46" fmla="*/ 369125 w 545693"/>
                  <a:gd name="connsiteY46" fmla="*/ 21595 h 332430"/>
                  <a:gd name="connsiteX47" fmla="*/ 367817 w 545693"/>
                  <a:gd name="connsiteY47" fmla="*/ 21595 h 332430"/>
                  <a:gd name="connsiteX48" fmla="*/ 363239 w 545693"/>
                  <a:gd name="connsiteY48" fmla="*/ 23558 h 332430"/>
                  <a:gd name="connsiteX49" fmla="*/ 345582 w 545693"/>
                  <a:gd name="connsiteY49" fmla="*/ 27484 h 332430"/>
                  <a:gd name="connsiteX50" fmla="*/ 337734 w 545693"/>
                  <a:gd name="connsiteY50" fmla="*/ 16360 h 332430"/>
                  <a:gd name="connsiteX51" fmla="*/ 337734 w 545693"/>
                  <a:gd name="connsiteY51" fmla="*/ 16360 h 332430"/>
                  <a:gd name="connsiteX52" fmla="*/ 331849 w 545693"/>
                  <a:gd name="connsiteY52" fmla="*/ 19632 h 332430"/>
                  <a:gd name="connsiteX53" fmla="*/ 322039 w 545693"/>
                  <a:gd name="connsiteY53" fmla="*/ 17014 h 332430"/>
                  <a:gd name="connsiteX54" fmla="*/ 318116 w 545693"/>
                  <a:gd name="connsiteY54" fmla="*/ 7853 h 332430"/>
                  <a:gd name="connsiteX55" fmla="*/ 318770 w 545693"/>
                  <a:gd name="connsiteY55" fmla="*/ 4581 h 332430"/>
                  <a:gd name="connsiteX56" fmla="*/ 316808 w 545693"/>
                  <a:gd name="connsiteY56" fmla="*/ 4581 h 332430"/>
                  <a:gd name="connsiteX57" fmla="*/ 309614 w 545693"/>
                  <a:gd name="connsiteY57" fmla="*/ 0 h 332430"/>
                  <a:gd name="connsiteX58" fmla="*/ 306998 w 545693"/>
                  <a:gd name="connsiteY58" fmla="*/ 1963 h 332430"/>
                  <a:gd name="connsiteX59" fmla="*/ 303075 w 545693"/>
                  <a:gd name="connsiteY59" fmla="*/ 4581 h 332430"/>
                  <a:gd name="connsiteX60" fmla="*/ 296535 w 545693"/>
                  <a:gd name="connsiteY60" fmla="*/ 13742 h 332430"/>
                  <a:gd name="connsiteX61" fmla="*/ 299805 w 545693"/>
                  <a:gd name="connsiteY61" fmla="*/ 16360 h 332430"/>
                  <a:gd name="connsiteX62" fmla="*/ 305690 w 545693"/>
                  <a:gd name="connsiteY62" fmla="*/ 25521 h 332430"/>
                  <a:gd name="connsiteX63" fmla="*/ 289341 w 545693"/>
                  <a:gd name="connsiteY63" fmla="*/ 39918 h 332430"/>
                  <a:gd name="connsiteX64" fmla="*/ 275608 w 545693"/>
                  <a:gd name="connsiteY64" fmla="*/ 39918 h 332430"/>
                  <a:gd name="connsiteX65" fmla="*/ 265145 w 545693"/>
                  <a:gd name="connsiteY65" fmla="*/ 34683 h 332430"/>
                  <a:gd name="connsiteX66" fmla="*/ 262529 w 545693"/>
                  <a:gd name="connsiteY66" fmla="*/ 33374 h 332430"/>
                  <a:gd name="connsiteX67" fmla="*/ 257297 w 545693"/>
                  <a:gd name="connsiteY67" fmla="*/ 37300 h 332430"/>
                  <a:gd name="connsiteX68" fmla="*/ 250758 w 545693"/>
                  <a:gd name="connsiteY68" fmla="*/ 41881 h 332430"/>
                  <a:gd name="connsiteX69" fmla="*/ 228523 w 545693"/>
                  <a:gd name="connsiteY69" fmla="*/ 43190 h 332430"/>
                  <a:gd name="connsiteX70" fmla="*/ 218060 w 545693"/>
                  <a:gd name="connsiteY70" fmla="*/ 37955 h 332430"/>
                  <a:gd name="connsiteX71" fmla="*/ 218060 w 545693"/>
                  <a:gd name="connsiteY71" fmla="*/ 37955 h 332430"/>
                  <a:gd name="connsiteX72" fmla="*/ 212174 w 545693"/>
                  <a:gd name="connsiteY72" fmla="*/ 43190 h 332430"/>
                  <a:gd name="connsiteX73" fmla="*/ 185362 w 545693"/>
                  <a:gd name="connsiteY73" fmla="*/ 38609 h 332430"/>
                  <a:gd name="connsiteX74" fmla="*/ 185362 w 545693"/>
                  <a:gd name="connsiteY74" fmla="*/ 38609 h 332430"/>
                  <a:gd name="connsiteX75" fmla="*/ 184708 w 545693"/>
                  <a:gd name="connsiteY75" fmla="*/ 41881 h 332430"/>
                  <a:gd name="connsiteX76" fmla="*/ 178168 w 545693"/>
                  <a:gd name="connsiteY76" fmla="*/ 53006 h 332430"/>
                  <a:gd name="connsiteX77" fmla="*/ 175552 w 545693"/>
                  <a:gd name="connsiteY77" fmla="*/ 53660 h 332430"/>
                  <a:gd name="connsiteX78" fmla="*/ 169013 w 545693"/>
                  <a:gd name="connsiteY78" fmla="*/ 59550 h 332430"/>
                  <a:gd name="connsiteX79" fmla="*/ 155279 w 545693"/>
                  <a:gd name="connsiteY79" fmla="*/ 62822 h 332430"/>
                  <a:gd name="connsiteX80" fmla="*/ 147432 w 545693"/>
                  <a:gd name="connsiteY80" fmla="*/ 64130 h 332430"/>
                  <a:gd name="connsiteX81" fmla="*/ 145470 w 545693"/>
                  <a:gd name="connsiteY81" fmla="*/ 64130 h 332430"/>
                  <a:gd name="connsiteX82" fmla="*/ 143508 w 545693"/>
                  <a:gd name="connsiteY82" fmla="*/ 64130 h 332430"/>
                  <a:gd name="connsiteX83" fmla="*/ 133699 w 545693"/>
                  <a:gd name="connsiteY83" fmla="*/ 54315 h 332430"/>
                  <a:gd name="connsiteX84" fmla="*/ 133699 w 545693"/>
                  <a:gd name="connsiteY84" fmla="*/ 53006 h 332430"/>
                  <a:gd name="connsiteX85" fmla="*/ 133699 w 545693"/>
                  <a:gd name="connsiteY85" fmla="*/ 48425 h 332430"/>
                  <a:gd name="connsiteX86" fmla="*/ 123889 w 545693"/>
                  <a:gd name="connsiteY86" fmla="*/ 49734 h 332430"/>
                  <a:gd name="connsiteX87" fmla="*/ 117350 w 545693"/>
                  <a:gd name="connsiteY87" fmla="*/ 60204 h 332430"/>
                  <a:gd name="connsiteX88" fmla="*/ 123889 w 545693"/>
                  <a:gd name="connsiteY88" fmla="*/ 62167 h 332430"/>
                  <a:gd name="connsiteX89" fmla="*/ 118658 w 545693"/>
                  <a:gd name="connsiteY89" fmla="*/ 83762 h 332430"/>
                  <a:gd name="connsiteX90" fmla="*/ 118658 w 545693"/>
                  <a:gd name="connsiteY90" fmla="*/ 83762 h 332430"/>
                  <a:gd name="connsiteX91" fmla="*/ 116042 w 545693"/>
                  <a:gd name="connsiteY91" fmla="*/ 89651 h 332430"/>
                  <a:gd name="connsiteX92" fmla="*/ 106232 w 545693"/>
                  <a:gd name="connsiteY92" fmla="*/ 104702 h 332430"/>
                  <a:gd name="connsiteX93" fmla="*/ 97077 w 545693"/>
                  <a:gd name="connsiteY93" fmla="*/ 111246 h 332430"/>
                  <a:gd name="connsiteX94" fmla="*/ 85306 w 545693"/>
                  <a:gd name="connsiteY94" fmla="*/ 119754 h 332430"/>
                  <a:gd name="connsiteX95" fmla="*/ 85306 w 545693"/>
                  <a:gd name="connsiteY95" fmla="*/ 121062 h 332430"/>
                  <a:gd name="connsiteX96" fmla="*/ 81382 w 545693"/>
                  <a:gd name="connsiteY96" fmla="*/ 132187 h 332430"/>
                  <a:gd name="connsiteX97" fmla="*/ 64379 w 545693"/>
                  <a:gd name="connsiteY97" fmla="*/ 141348 h 332430"/>
                  <a:gd name="connsiteX98" fmla="*/ 58493 w 545693"/>
                  <a:gd name="connsiteY98" fmla="*/ 142657 h 332430"/>
                  <a:gd name="connsiteX99" fmla="*/ 55223 w 545693"/>
                  <a:gd name="connsiteY99" fmla="*/ 142657 h 332430"/>
                  <a:gd name="connsiteX100" fmla="*/ 52608 w 545693"/>
                  <a:gd name="connsiteY100" fmla="*/ 143966 h 332430"/>
                  <a:gd name="connsiteX101" fmla="*/ 50646 w 545693"/>
                  <a:gd name="connsiteY101" fmla="*/ 145275 h 332430"/>
                  <a:gd name="connsiteX102" fmla="*/ 50646 w 545693"/>
                  <a:gd name="connsiteY102" fmla="*/ 146583 h 332430"/>
                  <a:gd name="connsiteX103" fmla="*/ 51300 w 545693"/>
                  <a:gd name="connsiteY103" fmla="*/ 158362 h 332430"/>
                  <a:gd name="connsiteX104" fmla="*/ 49338 w 545693"/>
                  <a:gd name="connsiteY104" fmla="*/ 161634 h 332430"/>
                  <a:gd name="connsiteX105" fmla="*/ 47376 w 545693"/>
                  <a:gd name="connsiteY105" fmla="*/ 164252 h 332430"/>
                  <a:gd name="connsiteX106" fmla="*/ 47376 w 545693"/>
                  <a:gd name="connsiteY106" fmla="*/ 177994 h 332430"/>
                  <a:gd name="connsiteX107" fmla="*/ 34951 w 545693"/>
                  <a:gd name="connsiteY107" fmla="*/ 186501 h 332430"/>
                  <a:gd name="connsiteX108" fmla="*/ 25795 w 545693"/>
                  <a:gd name="connsiteY108" fmla="*/ 192391 h 332430"/>
                  <a:gd name="connsiteX109" fmla="*/ 23833 w 545693"/>
                  <a:gd name="connsiteY109" fmla="*/ 193699 h 332430"/>
                  <a:gd name="connsiteX110" fmla="*/ 10100 w 545693"/>
                  <a:gd name="connsiteY110" fmla="*/ 204824 h 332430"/>
                  <a:gd name="connsiteX111" fmla="*/ 12062 w 545693"/>
                  <a:gd name="connsiteY111" fmla="*/ 209405 h 332430"/>
                  <a:gd name="connsiteX112" fmla="*/ 10100 w 545693"/>
                  <a:gd name="connsiteY112" fmla="*/ 215294 h 332430"/>
                  <a:gd name="connsiteX113" fmla="*/ 7484 w 545693"/>
                  <a:gd name="connsiteY113" fmla="*/ 217257 h 332430"/>
                  <a:gd name="connsiteX114" fmla="*/ 291 w 545693"/>
                  <a:gd name="connsiteY114" fmla="*/ 225764 h 332430"/>
                  <a:gd name="connsiteX115" fmla="*/ 291 w 545693"/>
                  <a:gd name="connsiteY115" fmla="*/ 231000 h 332430"/>
                  <a:gd name="connsiteX116" fmla="*/ 2906 w 545693"/>
                  <a:gd name="connsiteY116" fmla="*/ 232963 h 332430"/>
                  <a:gd name="connsiteX117" fmla="*/ 10100 w 545693"/>
                  <a:gd name="connsiteY117" fmla="*/ 242779 h 332430"/>
                  <a:gd name="connsiteX118" fmla="*/ 26449 w 545693"/>
                  <a:gd name="connsiteY118" fmla="*/ 232308 h 332430"/>
                  <a:gd name="connsiteX119" fmla="*/ 36259 w 545693"/>
                  <a:gd name="connsiteY119" fmla="*/ 230345 h 332430"/>
                  <a:gd name="connsiteX120" fmla="*/ 54570 w 545693"/>
                  <a:gd name="connsiteY120" fmla="*/ 223801 h 332430"/>
                  <a:gd name="connsiteX121" fmla="*/ 56531 w 545693"/>
                  <a:gd name="connsiteY121" fmla="*/ 223801 h 332430"/>
                  <a:gd name="connsiteX122" fmla="*/ 78112 w 545693"/>
                  <a:gd name="connsiteY122" fmla="*/ 231654 h 332430"/>
                  <a:gd name="connsiteX123" fmla="*/ 82690 w 545693"/>
                  <a:gd name="connsiteY123" fmla="*/ 240816 h 332430"/>
                  <a:gd name="connsiteX124" fmla="*/ 85960 w 545693"/>
                  <a:gd name="connsiteY124" fmla="*/ 247359 h 332430"/>
                  <a:gd name="connsiteX125" fmla="*/ 85960 w 545693"/>
                  <a:gd name="connsiteY125" fmla="*/ 247359 h 332430"/>
                  <a:gd name="connsiteX126" fmla="*/ 93807 w 545693"/>
                  <a:gd name="connsiteY126" fmla="*/ 268954 h 332430"/>
                  <a:gd name="connsiteX127" fmla="*/ 90537 w 545693"/>
                  <a:gd name="connsiteY127" fmla="*/ 274844 h 332430"/>
                  <a:gd name="connsiteX128" fmla="*/ 89883 w 545693"/>
                  <a:gd name="connsiteY128" fmla="*/ 276152 h 332430"/>
                  <a:gd name="connsiteX129" fmla="*/ 87921 w 545693"/>
                  <a:gd name="connsiteY129" fmla="*/ 283351 h 332430"/>
                  <a:gd name="connsiteX130" fmla="*/ 87921 w 545693"/>
                  <a:gd name="connsiteY130" fmla="*/ 283351 h 332430"/>
                  <a:gd name="connsiteX131" fmla="*/ 89229 w 545693"/>
                  <a:gd name="connsiteY131" fmla="*/ 283351 h 332430"/>
                  <a:gd name="connsiteX132" fmla="*/ 97731 w 545693"/>
                  <a:gd name="connsiteY132" fmla="*/ 288586 h 332430"/>
                  <a:gd name="connsiteX133" fmla="*/ 98385 w 545693"/>
                  <a:gd name="connsiteY133" fmla="*/ 299711 h 332430"/>
                  <a:gd name="connsiteX134" fmla="*/ 98385 w 545693"/>
                  <a:gd name="connsiteY134" fmla="*/ 299711 h 332430"/>
                  <a:gd name="connsiteX135" fmla="*/ 107540 w 545693"/>
                  <a:gd name="connsiteY135" fmla="*/ 304946 h 332430"/>
                  <a:gd name="connsiteX136" fmla="*/ 109502 w 545693"/>
                  <a:gd name="connsiteY136" fmla="*/ 307563 h 332430"/>
                  <a:gd name="connsiteX137" fmla="*/ 116696 w 545693"/>
                  <a:gd name="connsiteY137" fmla="*/ 319342 h 332430"/>
                  <a:gd name="connsiteX138" fmla="*/ 118004 w 545693"/>
                  <a:gd name="connsiteY138" fmla="*/ 327195 h 332430"/>
                  <a:gd name="connsiteX139" fmla="*/ 118658 w 545693"/>
                  <a:gd name="connsiteY139" fmla="*/ 327849 h 332430"/>
                  <a:gd name="connsiteX140" fmla="*/ 123889 w 545693"/>
                  <a:gd name="connsiteY140" fmla="*/ 332430 h 332430"/>
                  <a:gd name="connsiteX141" fmla="*/ 133045 w 545693"/>
                  <a:gd name="connsiteY141" fmla="*/ 332430 h 332430"/>
                  <a:gd name="connsiteX142" fmla="*/ 141546 w 545693"/>
                  <a:gd name="connsiteY142" fmla="*/ 329158 h 332430"/>
                  <a:gd name="connsiteX143" fmla="*/ 142854 w 545693"/>
                  <a:gd name="connsiteY143" fmla="*/ 329158 h 332430"/>
                  <a:gd name="connsiteX144" fmla="*/ 144162 w 545693"/>
                  <a:gd name="connsiteY144" fmla="*/ 329158 h 332430"/>
                  <a:gd name="connsiteX145" fmla="*/ 157241 w 545693"/>
                  <a:gd name="connsiteY145" fmla="*/ 329158 h 332430"/>
                  <a:gd name="connsiteX146" fmla="*/ 160511 w 545693"/>
                  <a:gd name="connsiteY146" fmla="*/ 325886 h 332430"/>
                  <a:gd name="connsiteX147" fmla="*/ 169013 w 545693"/>
                  <a:gd name="connsiteY147" fmla="*/ 319997 h 332430"/>
                  <a:gd name="connsiteX148" fmla="*/ 169666 w 545693"/>
                  <a:gd name="connsiteY148" fmla="*/ 319342 h 332430"/>
                  <a:gd name="connsiteX149" fmla="*/ 178822 w 545693"/>
                  <a:gd name="connsiteY149" fmla="*/ 315416 h 332430"/>
                  <a:gd name="connsiteX150" fmla="*/ 184708 w 545693"/>
                  <a:gd name="connsiteY150" fmla="*/ 316725 h 332430"/>
                  <a:gd name="connsiteX151" fmla="*/ 186670 w 545693"/>
                  <a:gd name="connsiteY151" fmla="*/ 316725 h 332430"/>
                  <a:gd name="connsiteX152" fmla="*/ 188632 w 545693"/>
                  <a:gd name="connsiteY152" fmla="*/ 316725 h 332430"/>
                  <a:gd name="connsiteX153" fmla="*/ 199749 w 545693"/>
                  <a:gd name="connsiteY153" fmla="*/ 319997 h 332430"/>
                  <a:gd name="connsiteX154" fmla="*/ 203019 w 545693"/>
                  <a:gd name="connsiteY154" fmla="*/ 324577 h 332430"/>
                  <a:gd name="connsiteX155" fmla="*/ 203019 w 545693"/>
                  <a:gd name="connsiteY155" fmla="*/ 324577 h 332430"/>
                  <a:gd name="connsiteX156" fmla="*/ 204981 w 545693"/>
                  <a:gd name="connsiteY156" fmla="*/ 324577 h 332430"/>
                  <a:gd name="connsiteX157" fmla="*/ 208904 w 545693"/>
                  <a:gd name="connsiteY157" fmla="*/ 324577 h 332430"/>
                  <a:gd name="connsiteX158" fmla="*/ 211520 w 545693"/>
                  <a:gd name="connsiteY158" fmla="*/ 327195 h 332430"/>
                  <a:gd name="connsiteX159" fmla="*/ 211520 w 545693"/>
                  <a:gd name="connsiteY159" fmla="*/ 327195 h 332430"/>
                  <a:gd name="connsiteX160" fmla="*/ 211520 w 545693"/>
                  <a:gd name="connsiteY160" fmla="*/ 327195 h 332430"/>
                  <a:gd name="connsiteX161" fmla="*/ 216752 w 545693"/>
                  <a:gd name="connsiteY161" fmla="*/ 319342 h 332430"/>
                  <a:gd name="connsiteX162" fmla="*/ 227869 w 545693"/>
                  <a:gd name="connsiteY162" fmla="*/ 315416 h 332430"/>
                  <a:gd name="connsiteX163" fmla="*/ 231793 w 545693"/>
                  <a:gd name="connsiteY163" fmla="*/ 314762 h 332430"/>
                  <a:gd name="connsiteX164" fmla="*/ 233755 w 545693"/>
                  <a:gd name="connsiteY164" fmla="*/ 310835 h 332430"/>
                  <a:gd name="connsiteX165" fmla="*/ 233755 w 545693"/>
                  <a:gd name="connsiteY165" fmla="*/ 310835 h 332430"/>
                  <a:gd name="connsiteX166" fmla="*/ 238986 w 545693"/>
                  <a:gd name="connsiteY166" fmla="*/ 297093 h 332430"/>
                  <a:gd name="connsiteX167" fmla="*/ 250104 w 545693"/>
                  <a:gd name="connsiteY167" fmla="*/ 289240 h 332430"/>
                  <a:gd name="connsiteX168" fmla="*/ 249450 w 545693"/>
                  <a:gd name="connsiteY168" fmla="*/ 283351 h 332430"/>
                  <a:gd name="connsiteX169" fmla="*/ 242910 w 545693"/>
                  <a:gd name="connsiteY169" fmla="*/ 273535 h 332430"/>
                  <a:gd name="connsiteX170" fmla="*/ 244872 w 545693"/>
                  <a:gd name="connsiteY170" fmla="*/ 266991 h 332430"/>
                  <a:gd name="connsiteX171" fmla="*/ 245526 w 545693"/>
                  <a:gd name="connsiteY171" fmla="*/ 265682 h 332430"/>
                  <a:gd name="connsiteX172" fmla="*/ 255335 w 545693"/>
                  <a:gd name="connsiteY172" fmla="*/ 259138 h 332430"/>
                  <a:gd name="connsiteX173" fmla="*/ 261875 w 545693"/>
                  <a:gd name="connsiteY173" fmla="*/ 255866 h 332430"/>
                  <a:gd name="connsiteX174" fmla="*/ 265799 w 545693"/>
                  <a:gd name="connsiteY174" fmla="*/ 251940 h 332430"/>
                  <a:gd name="connsiteX175" fmla="*/ 269069 w 545693"/>
                  <a:gd name="connsiteY175" fmla="*/ 249323 h 332430"/>
                  <a:gd name="connsiteX176" fmla="*/ 272338 w 545693"/>
                  <a:gd name="connsiteY176" fmla="*/ 238852 h 332430"/>
                  <a:gd name="connsiteX177" fmla="*/ 272992 w 545693"/>
                  <a:gd name="connsiteY177" fmla="*/ 238852 h 332430"/>
                  <a:gd name="connsiteX178" fmla="*/ 293919 w 545693"/>
                  <a:gd name="connsiteY178" fmla="*/ 230345 h 332430"/>
                  <a:gd name="connsiteX179" fmla="*/ 303075 w 545693"/>
                  <a:gd name="connsiteY179" fmla="*/ 250631 h 332430"/>
                  <a:gd name="connsiteX180" fmla="*/ 303075 w 545693"/>
                  <a:gd name="connsiteY180" fmla="*/ 252595 h 332430"/>
                  <a:gd name="connsiteX181" fmla="*/ 299805 w 545693"/>
                  <a:gd name="connsiteY181" fmla="*/ 262410 h 332430"/>
                  <a:gd name="connsiteX182" fmla="*/ 297843 w 545693"/>
                  <a:gd name="connsiteY182" fmla="*/ 266337 h 332430"/>
                  <a:gd name="connsiteX183" fmla="*/ 298497 w 545693"/>
                  <a:gd name="connsiteY183" fmla="*/ 270263 h 332430"/>
                  <a:gd name="connsiteX184" fmla="*/ 298497 w 545693"/>
                  <a:gd name="connsiteY184" fmla="*/ 272880 h 332430"/>
                  <a:gd name="connsiteX185" fmla="*/ 301767 w 545693"/>
                  <a:gd name="connsiteY185" fmla="*/ 275498 h 332430"/>
                  <a:gd name="connsiteX186" fmla="*/ 308960 w 545693"/>
                  <a:gd name="connsiteY186" fmla="*/ 280733 h 332430"/>
                  <a:gd name="connsiteX187" fmla="*/ 314846 w 545693"/>
                  <a:gd name="connsiteY187" fmla="*/ 289240 h 332430"/>
                  <a:gd name="connsiteX188" fmla="*/ 318116 w 545693"/>
                  <a:gd name="connsiteY188" fmla="*/ 293821 h 332430"/>
                  <a:gd name="connsiteX189" fmla="*/ 323347 w 545693"/>
                  <a:gd name="connsiteY189" fmla="*/ 296439 h 332430"/>
                  <a:gd name="connsiteX190" fmla="*/ 323347 w 545693"/>
                  <a:gd name="connsiteY190" fmla="*/ 296439 h 332430"/>
                  <a:gd name="connsiteX191" fmla="*/ 335773 w 545693"/>
                  <a:gd name="connsiteY191" fmla="*/ 296439 h 332430"/>
                  <a:gd name="connsiteX192" fmla="*/ 338388 w 545693"/>
                  <a:gd name="connsiteY192" fmla="*/ 297093 h 332430"/>
                  <a:gd name="connsiteX193" fmla="*/ 349506 w 545693"/>
                  <a:gd name="connsiteY193" fmla="*/ 304291 h 332430"/>
                  <a:gd name="connsiteX194" fmla="*/ 346236 w 545693"/>
                  <a:gd name="connsiteY194" fmla="*/ 318688 h 332430"/>
                  <a:gd name="connsiteX195" fmla="*/ 344928 w 545693"/>
                  <a:gd name="connsiteY195" fmla="*/ 319997 h 332430"/>
                  <a:gd name="connsiteX196" fmla="*/ 348198 w 545693"/>
                  <a:gd name="connsiteY196" fmla="*/ 321960 h 332430"/>
                  <a:gd name="connsiteX197" fmla="*/ 356045 w 545693"/>
                  <a:gd name="connsiteY197" fmla="*/ 329158 h 332430"/>
                  <a:gd name="connsiteX198" fmla="*/ 359315 w 545693"/>
                  <a:gd name="connsiteY198" fmla="*/ 321960 h 332430"/>
                  <a:gd name="connsiteX199" fmla="*/ 359315 w 545693"/>
                  <a:gd name="connsiteY199" fmla="*/ 321960 h 332430"/>
                  <a:gd name="connsiteX200" fmla="*/ 356699 w 545693"/>
                  <a:gd name="connsiteY200" fmla="*/ 314107 h 332430"/>
                  <a:gd name="connsiteX201" fmla="*/ 361931 w 545693"/>
                  <a:gd name="connsiteY201" fmla="*/ 307563 h 332430"/>
                  <a:gd name="connsiteX202" fmla="*/ 367163 w 545693"/>
                  <a:gd name="connsiteY202" fmla="*/ 305600 h 332430"/>
                  <a:gd name="connsiteX203" fmla="*/ 367163 w 545693"/>
                  <a:gd name="connsiteY203" fmla="*/ 305600 h 332430"/>
                  <a:gd name="connsiteX204" fmla="*/ 369779 w 545693"/>
                  <a:gd name="connsiteY204" fmla="*/ 293821 h 332430"/>
                  <a:gd name="connsiteX205" fmla="*/ 385474 w 545693"/>
                  <a:gd name="connsiteY205" fmla="*/ 278770 h 332430"/>
                  <a:gd name="connsiteX206" fmla="*/ 393975 w 545693"/>
                  <a:gd name="connsiteY206" fmla="*/ 264373 h 332430"/>
                  <a:gd name="connsiteX207" fmla="*/ 393321 w 545693"/>
                  <a:gd name="connsiteY207" fmla="*/ 255212 h 332430"/>
                  <a:gd name="connsiteX208" fmla="*/ 393321 w 545693"/>
                  <a:gd name="connsiteY208" fmla="*/ 250631 h 332430"/>
                  <a:gd name="connsiteX209" fmla="*/ 391359 w 545693"/>
                  <a:gd name="connsiteY209" fmla="*/ 246705 h 332430"/>
                  <a:gd name="connsiteX210" fmla="*/ 390051 w 545693"/>
                  <a:gd name="connsiteY210" fmla="*/ 235580 h 332430"/>
                  <a:gd name="connsiteX211" fmla="*/ 390051 w 545693"/>
                  <a:gd name="connsiteY211" fmla="*/ 235580 h 332430"/>
                  <a:gd name="connsiteX212" fmla="*/ 401169 w 545693"/>
                  <a:gd name="connsiteY212" fmla="*/ 223801 h 332430"/>
                  <a:gd name="connsiteX213" fmla="*/ 401169 w 545693"/>
                  <a:gd name="connsiteY213" fmla="*/ 223801 h 332430"/>
                  <a:gd name="connsiteX214" fmla="*/ 413594 w 545693"/>
                  <a:gd name="connsiteY214" fmla="*/ 224456 h 332430"/>
                  <a:gd name="connsiteX215" fmla="*/ 414902 w 545693"/>
                  <a:gd name="connsiteY215" fmla="*/ 225764 h 332430"/>
                  <a:gd name="connsiteX216" fmla="*/ 424711 w 545693"/>
                  <a:gd name="connsiteY216" fmla="*/ 222492 h 332430"/>
                  <a:gd name="connsiteX217" fmla="*/ 429289 w 545693"/>
                  <a:gd name="connsiteY217" fmla="*/ 228382 h 332430"/>
                  <a:gd name="connsiteX218" fmla="*/ 429289 w 545693"/>
                  <a:gd name="connsiteY218" fmla="*/ 236235 h 332430"/>
                  <a:gd name="connsiteX219" fmla="*/ 429289 w 545693"/>
                  <a:gd name="connsiteY219" fmla="*/ 245396 h 332430"/>
                  <a:gd name="connsiteX220" fmla="*/ 431251 w 545693"/>
                  <a:gd name="connsiteY220" fmla="*/ 248668 h 332430"/>
                  <a:gd name="connsiteX221" fmla="*/ 435829 w 545693"/>
                  <a:gd name="connsiteY221" fmla="*/ 256521 h 332430"/>
                  <a:gd name="connsiteX222" fmla="*/ 443676 w 545693"/>
                  <a:gd name="connsiteY222" fmla="*/ 263065 h 332430"/>
                  <a:gd name="connsiteX223" fmla="*/ 449562 w 545693"/>
                  <a:gd name="connsiteY223" fmla="*/ 263065 h 332430"/>
                  <a:gd name="connsiteX224" fmla="*/ 452832 w 545693"/>
                  <a:gd name="connsiteY224" fmla="*/ 253903 h 332430"/>
                  <a:gd name="connsiteX225" fmla="*/ 460679 w 545693"/>
                  <a:gd name="connsiteY225" fmla="*/ 252595 h 332430"/>
                  <a:gd name="connsiteX226" fmla="*/ 461333 w 545693"/>
                  <a:gd name="connsiteY226" fmla="*/ 252595 h 332430"/>
                  <a:gd name="connsiteX227" fmla="*/ 461333 w 545693"/>
                  <a:gd name="connsiteY227" fmla="*/ 252595 h 332430"/>
                  <a:gd name="connsiteX228" fmla="*/ 465257 w 545693"/>
                  <a:gd name="connsiteY228" fmla="*/ 250631 h 332430"/>
                  <a:gd name="connsiteX229" fmla="*/ 468527 w 545693"/>
                  <a:gd name="connsiteY229" fmla="*/ 249323 h 332430"/>
                  <a:gd name="connsiteX230" fmla="*/ 487491 w 545693"/>
                  <a:gd name="connsiteY230" fmla="*/ 247359 h 332430"/>
                  <a:gd name="connsiteX231" fmla="*/ 496647 w 545693"/>
                  <a:gd name="connsiteY231" fmla="*/ 262410 h 332430"/>
                  <a:gd name="connsiteX232" fmla="*/ 496647 w 545693"/>
                  <a:gd name="connsiteY232" fmla="*/ 262410 h 332430"/>
                  <a:gd name="connsiteX233" fmla="*/ 496647 w 545693"/>
                  <a:gd name="connsiteY233" fmla="*/ 262410 h 332430"/>
                  <a:gd name="connsiteX234" fmla="*/ 499263 w 545693"/>
                  <a:gd name="connsiteY234" fmla="*/ 255866 h 332430"/>
                  <a:gd name="connsiteX235" fmla="*/ 502533 w 545693"/>
                  <a:gd name="connsiteY235" fmla="*/ 251286 h 332430"/>
                  <a:gd name="connsiteX236" fmla="*/ 490761 w 545693"/>
                  <a:gd name="connsiteY236" fmla="*/ 243433 h 332430"/>
                  <a:gd name="connsiteX237" fmla="*/ 494031 w 545693"/>
                  <a:gd name="connsiteY237" fmla="*/ 218566 h 332430"/>
                  <a:gd name="connsiteX238" fmla="*/ 494031 w 545693"/>
                  <a:gd name="connsiteY238" fmla="*/ 217257 h 332430"/>
                  <a:gd name="connsiteX239" fmla="*/ 507764 w 545693"/>
                  <a:gd name="connsiteY239" fmla="*/ 202206 h 332430"/>
                  <a:gd name="connsiteX240" fmla="*/ 512342 w 545693"/>
                  <a:gd name="connsiteY240" fmla="*/ 200898 h 332430"/>
                  <a:gd name="connsiteX241" fmla="*/ 528037 w 545693"/>
                  <a:gd name="connsiteY241" fmla="*/ 203515 h 332430"/>
                  <a:gd name="connsiteX242" fmla="*/ 529345 w 545693"/>
                  <a:gd name="connsiteY242" fmla="*/ 207441 h 332430"/>
                  <a:gd name="connsiteX243" fmla="*/ 533269 w 545693"/>
                  <a:gd name="connsiteY243" fmla="*/ 215294 h 332430"/>
                  <a:gd name="connsiteX244" fmla="*/ 545694 w 545693"/>
                  <a:gd name="connsiteY244" fmla="*/ 217257 h 332430"/>
                  <a:gd name="connsiteX245" fmla="*/ 545694 w 545693"/>
                  <a:gd name="connsiteY245" fmla="*/ 210713 h 332430"/>
                  <a:gd name="connsiteX246" fmla="*/ 533923 w 545693"/>
                  <a:gd name="connsiteY246" fmla="*/ 201552 h 33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</a:cxnLst>
                <a:rect l="l" t="t" r="r" b="b"/>
                <a:pathLst>
                  <a:path w="545693" h="332430">
                    <a:moveTo>
                      <a:pt x="530653" y="200898"/>
                    </a:moveTo>
                    <a:cubicBezTo>
                      <a:pt x="528691" y="196971"/>
                      <a:pt x="529345" y="193699"/>
                      <a:pt x="530653" y="192391"/>
                    </a:cubicBezTo>
                    <a:cubicBezTo>
                      <a:pt x="530653" y="191082"/>
                      <a:pt x="531307" y="190428"/>
                      <a:pt x="531961" y="189773"/>
                    </a:cubicBezTo>
                    <a:cubicBezTo>
                      <a:pt x="532615" y="187156"/>
                      <a:pt x="533269" y="184538"/>
                      <a:pt x="536539" y="181921"/>
                    </a:cubicBezTo>
                    <a:cubicBezTo>
                      <a:pt x="536539" y="181921"/>
                      <a:pt x="536539" y="181921"/>
                      <a:pt x="536539" y="181921"/>
                    </a:cubicBezTo>
                    <a:cubicBezTo>
                      <a:pt x="535231" y="179303"/>
                      <a:pt x="534577" y="175377"/>
                      <a:pt x="536539" y="171450"/>
                    </a:cubicBezTo>
                    <a:cubicBezTo>
                      <a:pt x="536539" y="171450"/>
                      <a:pt x="536539" y="170141"/>
                      <a:pt x="537193" y="169487"/>
                    </a:cubicBezTo>
                    <a:cubicBezTo>
                      <a:pt x="537847" y="168178"/>
                      <a:pt x="538501" y="166215"/>
                      <a:pt x="539808" y="164252"/>
                    </a:cubicBezTo>
                    <a:cubicBezTo>
                      <a:pt x="539808" y="162943"/>
                      <a:pt x="539808" y="162289"/>
                      <a:pt x="539808" y="160980"/>
                    </a:cubicBezTo>
                    <a:cubicBezTo>
                      <a:pt x="539808" y="159017"/>
                      <a:pt x="539808" y="157053"/>
                      <a:pt x="539808" y="155090"/>
                    </a:cubicBezTo>
                    <a:cubicBezTo>
                      <a:pt x="539808" y="154436"/>
                      <a:pt x="539808" y="152473"/>
                      <a:pt x="539808" y="151818"/>
                    </a:cubicBezTo>
                    <a:cubicBezTo>
                      <a:pt x="539808" y="151818"/>
                      <a:pt x="539808" y="151164"/>
                      <a:pt x="539154" y="150510"/>
                    </a:cubicBezTo>
                    <a:cubicBezTo>
                      <a:pt x="537847" y="149201"/>
                      <a:pt x="536539" y="147238"/>
                      <a:pt x="535231" y="145929"/>
                    </a:cubicBezTo>
                    <a:cubicBezTo>
                      <a:pt x="533923" y="147892"/>
                      <a:pt x="532615" y="150510"/>
                      <a:pt x="531961" y="151818"/>
                    </a:cubicBezTo>
                    <a:cubicBezTo>
                      <a:pt x="531307" y="153781"/>
                      <a:pt x="529999" y="155090"/>
                      <a:pt x="529345" y="156399"/>
                    </a:cubicBezTo>
                    <a:cubicBezTo>
                      <a:pt x="528691" y="157708"/>
                      <a:pt x="526075" y="160325"/>
                      <a:pt x="522152" y="160325"/>
                    </a:cubicBezTo>
                    <a:cubicBezTo>
                      <a:pt x="522152" y="160325"/>
                      <a:pt x="522152" y="161634"/>
                      <a:pt x="522152" y="161634"/>
                    </a:cubicBezTo>
                    <a:cubicBezTo>
                      <a:pt x="522152" y="168833"/>
                      <a:pt x="513650" y="170796"/>
                      <a:pt x="505803" y="172759"/>
                    </a:cubicBezTo>
                    <a:lnTo>
                      <a:pt x="504495" y="172759"/>
                    </a:lnTo>
                    <a:cubicBezTo>
                      <a:pt x="497955" y="174722"/>
                      <a:pt x="491415" y="169487"/>
                      <a:pt x="484876" y="162289"/>
                    </a:cubicBezTo>
                    <a:cubicBezTo>
                      <a:pt x="484222" y="161634"/>
                      <a:pt x="483568" y="160980"/>
                      <a:pt x="482914" y="160325"/>
                    </a:cubicBezTo>
                    <a:cubicBezTo>
                      <a:pt x="482914" y="160325"/>
                      <a:pt x="482914" y="160325"/>
                      <a:pt x="482914" y="160325"/>
                    </a:cubicBezTo>
                    <a:cubicBezTo>
                      <a:pt x="481606" y="160325"/>
                      <a:pt x="480298" y="160325"/>
                      <a:pt x="478336" y="159671"/>
                    </a:cubicBezTo>
                    <a:cubicBezTo>
                      <a:pt x="478336" y="159671"/>
                      <a:pt x="477028" y="159671"/>
                      <a:pt x="476374" y="159671"/>
                    </a:cubicBezTo>
                    <a:cubicBezTo>
                      <a:pt x="473104" y="158362"/>
                      <a:pt x="468527" y="157053"/>
                      <a:pt x="465911" y="153781"/>
                    </a:cubicBezTo>
                    <a:cubicBezTo>
                      <a:pt x="463295" y="149855"/>
                      <a:pt x="463949" y="145275"/>
                      <a:pt x="465257" y="141348"/>
                    </a:cubicBezTo>
                    <a:cubicBezTo>
                      <a:pt x="465257" y="141348"/>
                      <a:pt x="464603" y="141348"/>
                      <a:pt x="463949" y="141348"/>
                    </a:cubicBezTo>
                    <a:cubicBezTo>
                      <a:pt x="461333" y="141348"/>
                      <a:pt x="458717" y="140039"/>
                      <a:pt x="456755" y="138731"/>
                    </a:cubicBezTo>
                    <a:cubicBezTo>
                      <a:pt x="454793" y="137422"/>
                      <a:pt x="450870" y="136768"/>
                      <a:pt x="448254" y="135459"/>
                    </a:cubicBezTo>
                    <a:cubicBezTo>
                      <a:pt x="446946" y="135459"/>
                      <a:pt x="445638" y="134804"/>
                      <a:pt x="444330" y="134150"/>
                    </a:cubicBezTo>
                    <a:cubicBezTo>
                      <a:pt x="444330" y="134150"/>
                      <a:pt x="444330" y="134150"/>
                      <a:pt x="444330" y="134150"/>
                    </a:cubicBezTo>
                    <a:cubicBezTo>
                      <a:pt x="442368" y="135459"/>
                      <a:pt x="436483" y="138731"/>
                      <a:pt x="431905" y="134150"/>
                    </a:cubicBezTo>
                    <a:cubicBezTo>
                      <a:pt x="431905" y="134150"/>
                      <a:pt x="430597" y="132841"/>
                      <a:pt x="430597" y="132187"/>
                    </a:cubicBezTo>
                    <a:cubicBezTo>
                      <a:pt x="418172" y="130878"/>
                      <a:pt x="408362" y="120408"/>
                      <a:pt x="408362" y="107320"/>
                    </a:cubicBezTo>
                    <a:cubicBezTo>
                      <a:pt x="408362" y="94232"/>
                      <a:pt x="415556" y="86379"/>
                      <a:pt x="426019" y="83762"/>
                    </a:cubicBezTo>
                    <a:cubicBezTo>
                      <a:pt x="426019" y="83108"/>
                      <a:pt x="427327" y="81799"/>
                      <a:pt x="427981" y="81144"/>
                    </a:cubicBezTo>
                    <a:cubicBezTo>
                      <a:pt x="429943" y="78527"/>
                      <a:pt x="431905" y="75255"/>
                      <a:pt x="433213" y="73946"/>
                    </a:cubicBezTo>
                    <a:cubicBezTo>
                      <a:pt x="433213" y="73292"/>
                      <a:pt x="433867" y="71983"/>
                      <a:pt x="434521" y="70674"/>
                    </a:cubicBezTo>
                    <a:cubicBezTo>
                      <a:pt x="435175" y="68711"/>
                      <a:pt x="437137" y="65439"/>
                      <a:pt x="437790" y="64130"/>
                    </a:cubicBezTo>
                    <a:cubicBezTo>
                      <a:pt x="437790" y="64130"/>
                      <a:pt x="436483" y="62822"/>
                      <a:pt x="435829" y="62167"/>
                    </a:cubicBezTo>
                    <a:cubicBezTo>
                      <a:pt x="434521" y="60859"/>
                      <a:pt x="432559" y="58895"/>
                      <a:pt x="431251" y="56278"/>
                    </a:cubicBezTo>
                    <a:cubicBezTo>
                      <a:pt x="428635" y="51697"/>
                      <a:pt x="429289" y="48425"/>
                      <a:pt x="430597" y="45153"/>
                    </a:cubicBezTo>
                    <a:lnTo>
                      <a:pt x="430597" y="45153"/>
                    </a:lnTo>
                    <a:cubicBezTo>
                      <a:pt x="430597" y="45153"/>
                      <a:pt x="430597" y="45153"/>
                      <a:pt x="430597" y="45153"/>
                    </a:cubicBezTo>
                    <a:cubicBezTo>
                      <a:pt x="427327" y="43190"/>
                      <a:pt x="410978" y="33374"/>
                      <a:pt x="405746" y="30756"/>
                    </a:cubicBezTo>
                    <a:cubicBezTo>
                      <a:pt x="400515" y="28793"/>
                      <a:pt x="389397" y="26176"/>
                      <a:pt x="384820" y="26176"/>
                    </a:cubicBezTo>
                    <a:cubicBezTo>
                      <a:pt x="380242" y="26176"/>
                      <a:pt x="374356" y="24212"/>
                      <a:pt x="369125" y="21595"/>
                    </a:cubicBezTo>
                    <a:cubicBezTo>
                      <a:pt x="369125" y="21595"/>
                      <a:pt x="367817" y="21595"/>
                      <a:pt x="367817" y="21595"/>
                    </a:cubicBezTo>
                    <a:cubicBezTo>
                      <a:pt x="367163" y="21595"/>
                      <a:pt x="365201" y="22249"/>
                      <a:pt x="363239" y="23558"/>
                    </a:cubicBezTo>
                    <a:cubicBezTo>
                      <a:pt x="359315" y="25521"/>
                      <a:pt x="350160" y="28139"/>
                      <a:pt x="345582" y="27484"/>
                    </a:cubicBezTo>
                    <a:cubicBezTo>
                      <a:pt x="341004" y="26830"/>
                      <a:pt x="339042" y="22249"/>
                      <a:pt x="337734" y="16360"/>
                    </a:cubicBezTo>
                    <a:cubicBezTo>
                      <a:pt x="337734" y="16360"/>
                      <a:pt x="337734" y="16360"/>
                      <a:pt x="337734" y="16360"/>
                    </a:cubicBezTo>
                    <a:cubicBezTo>
                      <a:pt x="335773" y="17669"/>
                      <a:pt x="334465" y="18977"/>
                      <a:pt x="331849" y="19632"/>
                    </a:cubicBezTo>
                    <a:cubicBezTo>
                      <a:pt x="328579" y="20286"/>
                      <a:pt x="324655" y="19632"/>
                      <a:pt x="322039" y="17014"/>
                    </a:cubicBezTo>
                    <a:cubicBezTo>
                      <a:pt x="319424" y="14397"/>
                      <a:pt x="318116" y="11125"/>
                      <a:pt x="318116" y="7853"/>
                    </a:cubicBezTo>
                    <a:cubicBezTo>
                      <a:pt x="318116" y="6544"/>
                      <a:pt x="318116" y="5890"/>
                      <a:pt x="318770" y="4581"/>
                    </a:cubicBezTo>
                    <a:cubicBezTo>
                      <a:pt x="318770" y="4581"/>
                      <a:pt x="317462" y="4581"/>
                      <a:pt x="316808" y="4581"/>
                    </a:cubicBezTo>
                    <a:cubicBezTo>
                      <a:pt x="312884" y="4581"/>
                      <a:pt x="310922" y="1963"/>
                      <a:pt x="309614" y="0"/>
                    </a:cubicBezTo>
                    <a:cubicBezTo>
                      <a:pt x="308960" y="0"/>
                      <a:pt x="307652" y="1309"/>
                      <a:pt x="306998" y="1963"/>
                    </a:cubicBezTo>
                    <a:cubicBezTo>
                      <a:pt x="305690" y="3272"/>
                      <a:pt x="303728" y="3927"/>
                      <a:pt x="303075" y="4581"/>
                    </a:cubicBezTo>
                    <a:cubicBezTo>
                      <a:pt x="301767" y="5235"/>
                      <a:pt x="297843" y="11125"/>
                      <a:pt x="296535" y="13742"/>
                    </a:cubicBezTo>
                    <a:cubicBezTo>
                      <a:pt x="297189" y="14397"/>
                      <a:pt x="298497" y="15706"/>
                      <a:pt x="299805" y="16360"/>
                    </a:cubicBezTo>
                    <a:cubicBezTo>
                      <a:pt x="303075" y="18977"/>
                      <a:pt x="305690" y="21595"/>
                      <a:pt x="305690" y="25521"/>
                    </a:cubicBezTo>
                    <a:cubicBezTo>
                      <a:pt x="305690" y="32719"/>
                      <a:pt x="293919" y="39918"/>
                      <a:pt x="289341" y="39918"/>
                    </a:cubicBezTo>
                    <a:cubicBezTo>
                      <a:pt x="285418" y="39918"/>
                      <a:pt x="280186" y="40572"/>
                      <a:pt x="275608" y="39918"/>
                    </a:cubicBezTo>
                    <a:cubicBezTo>
                      <a:pt x="272992" y="39263"/>
                      <a:pt x="269723" y="37300"/>
                      <a:pt x="265145" y="34683"/>
                    </a:cubicBezTo>
                    <a:cubicBezTo>
                      <a:pt x="264491" y="34683"/>
                      <a:pt x="263183" y="33374"/>
                      <a:pt x="262529" y="33374"/>
                    </a:cubicBezTo>
                    <a:cubicBezTo>
                      <a:pt x="260567" y="34683"/>
                      <a:pt x="258605" y="36646"/>
                      <a:pt x="257297" y="37300"/>
                    </a:cubicBezTo>
                    <a:cubicBezTo>
                      <a:pt x="254028" y="39918"/>
                      <a:pt x="252066" y="41227"/>
                      <a:pt x="250758" y="41881"/>
                    </a:cubicBezTo>
                    <a:cubicBezTo>
                      <a:pt x="244872" y="45153"/>
                      <a:pt x="229177" y="43190"/>
                      <a:pt x="228523" y="43190"/>
                    </a:cubicBezTo>
                    <a:cubicBezTo>
                      <a:pt x="225253" y="43190"/>
                      <a:pt x="221330" y="40572"/>
                      <a:pt x="218060" y="37955"/>
                    </a:cubicBezTo>
                    <a:cubicBezTo>
                      <a:pt x="218060" y="37955"/>
                      <a:pt x="218060" y="37955"/>
                      <a:pt x="218060" y="37955"/>
                    </a:cubicBezTo>
                    <a:cubicBezTo>
                      <a:pt x="216098" y="39918"/>
                      <a:pt x="214136" y="41881"/>
                      <a:pt x="212174" y="43190"/>
                    </a:cubicBezTo>
                    <a:cubicBezTo>
                      <a:pt x="205634" y="47116"/>
                      <a:pt x="189285" y="43190"/>
                      <a:pt x="185362" y="38609"/>
                    </a:cubicBezTo>
                    <a:cubicBezTo>
                      <a:pt x="185362" y="38609"/>
                      <a:pt x="185362" y="38609"/>
                      <a:pt x="185362" y="38609"/>
                    </a:cubicBezTo>
                    <a:cubicBezTo>
                      <a:pt x="185362" y="39918"/>
                      <a:pt x="185362" y="41227"/>
                      <a:pt x="184708" y="41881"/>
                    </a:cubicBezTo>
                    <a:cubicBezTo>
                      <a:pt x="184054" y="45807"/>
                      <a:pt x="182746" y="51043"/>
                      <a:pt x="178168" y="53006"/>
                    </a:cubicBezTo>
                    <a:cubicBezTo>
                      <a:pt x="176860" y="53006"/>
                      <a:pt x="176206" y="53006"/>
                      <a:pt x="175552" y="53660"/>
                    </a:cubicBezTo>
                    <a:cubicBezTo>
                      <a:pt x="174244" y="55623"/>
                      <a:pt x="172282" y="58241"/>
                      <a:pt x="169013" y="59550"/>
                    </a:cubicBezTo>
                    <a:cubicBezTo>
                      <a:pt x="163781" y="61513"/>
                      <a:pt x="157895" y="62822"/>
                      <a:pt x="155279" y="62822"/>
                    </a:cubicBezTo>
                    <a:cubicBezTo>
                      <a:pt x="154625" y="62822"/>
                      <a:pt x="150702" y="63476"/>
                      <a:pt x="147432" y="64130"/>
                    </a:cubicBezTo>
                    <a:lnTo>
                      <a:pt x="145470" y="64130"/>
                    </a:lnTo>
                    <a:cubicBezTo>
                      <a:pt x="145470" y="64130"/>
                      <a:pt x="143508" y="64130"/>
                      <a:pt x="143508" y="64130"/>
                    </a:cubicBezTo>
                    <a:cubicBezTo>
                      <a:pt x="134353" y="60204"/>
                      <a:pt x="133699" y="55623"/>
                      <a:pt x="133699" y="54315"/>
                    </a:cubicBezTo>
                    <a:cubicBezTo>
                      <a:pt x="133699" y="54315"/>
                      <a:pt x="133699" y="53660"/>
                      <a:pt x="133699" y="53006"/>
                    </a:cubicBezTo>
                    <a:cubicBezTo>
                      <a:pt x="133699" y="51043"/>
                      <a:pt x="133699" y="49734"/>
                      <a:pt x="133699" y="48425"/>
                    </a:cubicBezTo>
                    <a:cubicBezTo>
                      <a:pt x="131083" y="48425"/>
                      <a:pt x="126505" y="48425"/>
                      <a:pt x="123889" y="49734"/>
                    </a:cubicBezTo>
                    <a:cubicBezTo>
                      <a:pt x="123235" y="53006"/>
                      <a:pt x="121273" y="57587"/>
                      <a:pt x="117350" y="60204"/>
                    </a:cubicBezTo>
                    <a:cubicBezTo>
                      <a:pt x="119966" y="60204"/>
                      <a:pt x="121927" y="60204"/>
                      <a:pt x="123889" y="62167"/>
                    </a:cubicBezTo>
                    <a:cubicBezTo>
                      <a:pt x="130429" y="67402"/>
                      <a:pt x="123889" y="76564"/>
                      <a:pt x="118658" y="83762"/>
                    </a:cubicBezTo>
                    <a:lnTo>
                      <a:pt x="118658" y="83762"/>
                    </a:lnTo>
                    <a:cubicBezTo>
                      <a:pt x="118658" y="85725"/>
                      <a:pt x="117350" y="87034"/>
                      <a:pt x="116042" y="89651"/>
                    </a:cubicBezTo>
                    <a:cubicBezTo>
                      <a:pt x="112118" y="96850"/>
                      <a:pt x="108848" y="102739"/>
                      <a:pt x="106232" y="104702"/>
                    </a:cubicBezTo>
                    <a:cubicBezTo>
                      <a:pt x="104924" y="106011"/>
                      <a:pt x="102309" y="107974"/>
                      <a:pt x="97077" y="111246"/>
                    </a:cubicBezTo>
                    <a:cubicBezTo>
                      <a:pt x="93807" y="113864"/>
                      <a:pt x="87921" y="117790"/>
                      <a:pt x="85306" y="119754"/>
                    </a:cubicBezTo>
                    <a:cubicBezTo>
                      <a:pt x="85306" y="119754"/>
                      <a:pt x="85306" y="120408"/>
                      <a:pt x="85306" y="121062"/>
                    </a:cubicBezTo>
                    <a:cubicBezTo>
                      <a:pt x="85306" y="124989"/>
                      <a:pt x="84652" y="128915"/>
                      <a:pt x="81382" y="132187"/>
                    </a:cubicBezTo>
                    <a:cubicBezTo>
                      <a:pt x="78766" y="134804"/>
                      <a:pt x="68957" y="140039"/>
                      <a:pt x="64379" y="141348"/>
                    </a:cubicBezTo>
                    <a:cubicBezTo>
                      <a:pt x="62417" y="141348"/>
                      <a:pt x="60455" y="142003"/>
                      <a:pt x="58493" y="142657"/>
                    </a:cubicBezTo>
                    <a:cubicBezTo>
                      <a:pt x="57185" y="142657"/>
                      <a:pt x="55877" y="142657"/>
                      <a:pt x="55223" y="142657"/>
                    </a:cubicBezTo>
                    <a:cubicBezTo>
                      <a:pt x="55223" y="142657"/>
                      <a:pt x="53916" y="143311"/>
                      <a:pt x="52608" y="143966"/>
                    </a:cubicBezTo>
                    <a:cubicBezTo>
                      <a:pt x="52608" y="143966"/>
                      <a:pt x="51300" y="143966"/>
                      <a:pt x="50646" y="145275"/>
                    </a:cubicBezTo>
                    <a:cubicBezTo>
                      <a:pt x="50646" y="145275"/>
                      <a:pt x="50646" y="145929"/>
                      <a:pt x="50646" y="146583"/>
                    </a:cubicBezTo>
                    <a:cubicBezTo>
                      <a:pt x="51954" y="149855"/>
                      <a:pt x="53916" y="154436"/>
                      <a:pt x="51300" y="158362"/>
                    </a:cubicBezTo>
                    <a:cubicBezTo>
                      <a:pt x="51300" y="159017"/>
                      <a:pt x="49992" y="160325"/>
                      <a:pt x="49338" y="161634"/>
                    </a:cubicBezTo>
                    <a:cubicBezTo>
                      <a:pt x="49338" y="161634"/>
                      <a:pt x="48030" y="162943"/>
                      <a:pt x="47376" y="164252"/>
                    </a:cubicBezTo>
                    <a:cubicBezTo>
                      <a:pt x="51954" y="171450"/>
                      <a:pt x="49338" y="176031"/>
                      <a:pt x="47376" y="177994"/>
                    </a:cubicBezTo>
                    <a:cubicBezTo>
                      <a:pt x="46068" y="179303"/>
                      <a:pt x="41490" y="181921"/>
                      <a:pt x="34951" y="186501"/>
                    </a:cubicBezTo>
                    <a:cubicBezTo>
                      <a:pt x="31027" y="189119"/>
                      <a:pt x="27103" y="191736"/>
                      <a:pt x="25795" y="192391"/>
                    </a:cubicBezTo>
                    <a:lnTo>
                      <a:pt x="23833" y="193699"/>
                    </a:lnTo>
                    <a:cubicBezTo>
                      <a:pt x="15986" y="199589"/>
                      <a:pt x="12062" y="202861"/>
                      <a:pt x="10100" y="204824"/>
                    </a:cubicBezTo>
                    <a:cubicBezTo>
                      <a:pt x="10754" y="206133"/>
                      <a:pt x="12062" y="207441"/>
                      <a:pt x="12062" y="209405"/>
                    </a:cubicBezTo>
                    <a:cubicBezTo>
                      <a:pt x="12062" y="211368"/>
                      <a:pt x="12062" y="213331"/>
                      <a:pt x="10100" y="215294"/>
                    </a:cubicBezTo>
                    <a:cubicBezTo>
                      <a:pt x="10100" y="215294"/>
                      <a:pt x="8792" y="216603"/>
                      <a:pt x="7484" y="217257"/>
                    </a:cubicBezTo>
                    <a:cubicBezTo>
                      <a:pt x="5522" y="218566"/>
                      <a:pt x="945" y="223801"/>
                      <a:pt x="291" y="225764"/>
                    </a:cubicBezTo>
                    <a:cubicBezTo>
                      <a:pt x="291" y="227728"/>
                      <a:pt x="-363" y="230345"/>
                      <a:pt x="291" y="231000"/>
                    </a:cubicBezTo>
                    <a:cubicBezTo>
                      <a:pt x="291" y="231000"/>
                      <a:pt x="1599" y="232308"/>
                      <a:pt x="2906" y="232963"/>
                    </a:cubicBezTo>
                    <a:cubicBezTo>
                      <a:pt x="5522" y="234926"/>
                      <a:pt x="10100" y="238852"/>
                      <a:pt x="10100" y="242779"/>
                    </a:cubicBezTo>
                    <a:cubicBezTo>
                      <a:pt x="13370" y="238852"/>
                      <a:pt x="20563" y="232308"/>
                      <a:pt x="26449" y="232308"/>
                    </a:cubicBezTo>
                    <a:cubicBezTo>
                      <a:pt x="29719" y="232308"/>
                      <a:pt x="34951" y="232308"/>
                      <a:pt x="36259" y="230345"/>
                    </a:cubicBezTo>
                    <a:cubicBezTo>
                      <a:pt x="38874" y="228382"/>
                      <a:pt x="46722" y="223147"/>
                      <a:pt x="54570" y="223801"/>
                    </a:cubicBezTo>
                    <a:lnTo>
                      <a:pt x="56531" y="223801"/>
                    </a:lnTo>
                    <a:cubicBezTo>
                      <a:pt x="62417" y="223801"/>
                      <a:pt x="72880" y="223801"/>
                      <a:pt x="78112" y="231654"/>
                    </a:cubicBezTo>
                    <a:cubicBezTo>
                      <a:pt x="80074" y="234926"/>
                      <a:pt x="81382" y="238198"/>
                      <a:pt x="82690" y="240816"/>
                    </a:cubicBezTo>
                    <a:cubicBezTo>
                      <a:pt x="83344" y="243433"/>
                      <a:pt x="84652" y="246051"/>
                      <a:pt x="85960" y="247359"/>
                    </a:cubicBezTo>
                    <a:lnTo>
                      <a:pt x="85960" y="247359"/>
                    </a:lnTo>
                    <a:cubicBezTo>
                      <a:pt x="90537" y="254558"/>
                      <a:pt x="96423" y="261756"/>
                      <a:pt x="93807" y="268954"/>
                    </a:cubicBezTo>
                    <a:cubicBezTo>
                      <a:pt x="93153" y="271572"/>
                      <a:pt x="91845" y="273535"/>
                      <a:pt x="90537" y="274844"/>
                    </a:cubicBezTo>
                    <a:cubicBezTo>
                      <a:pt x="90537" y="274844"/>
                      <a:pt x="89883" y="276152"/>
                      <a:pt x="89883" y="276152"/>
                    </a:cubicBezTo>
                    <a:cubicBezTo>
                      <a:pt x="89883" y="278115"/>
                      <a:pt x="88575" y="280733"/>
                      <a:pt x="87921" y="283351"/>
                    </a:cubicBezTo>
                    <a:cubicBezTo>
                      <a:pt x="87921" y="283351"/>
                      <a:pt x="87921" y="283351"/>
                      <a:pt x="87921" y="283351"/>
                    </a:cubicBezTo>
                    <a:cubicBezTo>
                      <a:pt x="87921" y="283351"/>
                      <a:pt x="88575" y="283351"/>
                      <a:pt x="89229" y="283351"/>
                    </a:cubicBezTo>
                    <a:cubicBezTo>
                      <a:pt x="92499" y="284659"/>
                      <a:pt x="95769" y="285314"/>
                      <a:pt x="97731" y="288586"/>
                    </a:cubicBezTo>
                    <a:cubicBezTo>
                      <a:pt x="99693" y="291858"/>
                      <a:pt x="99039" y="295130"/>
                      <a:pt x="98385" y="299711"/>
                    </a:cubicBezTo>
                    <a:cubicBezTo>
                      <a:pt x="98385" y="299711"/>
                      <a:pt x="98385" y="299711"/>
                      <a:pt x="98385" y="299711"/>
                    </a:cubicBezTo>
                    <a:cubicBezTo>
                      <a:pt x="101655" y="299711"/>
                      <a:pt x="104924" y="301019"/>
                      <a:pt x="107540" y="304946"/>
                    </a:cubicBezTo>
                    <a:cubicBezTo>
                      <a:pt x="107540" y="305600"/>
                      <a:pt x="108848" y="306909"/>
                      <a:pt x="109502" y="307563"/>
                    </a:cubicBezTo>
                    <a:cubicBezTo>
                      <a:pt x="112118" y="310835"/>
                      <a:pt x="115388" y="314762"/>
                      <a:pt x="116696" y="319342"/>
                    </a:cubicBezTo>
                    <a:cubicBezTo>
                      <a:pt x="116696" y="321305"/>
                      <a:pt x="118004" y="323923"/>
                      <a:pt x="118004" y="327195"/>
                    </a:cubicBezTo>
                    <a:cubicBezTo>
                      <a:pt x="118004" y="327195"/>
                      <a:pt x="118004" y="327195"/>
                      <a:pt x="118658" y="327849"/>
                    </a:cubicBezTo>
                    <a:cubicBezTo>
                      <a:pt x="119966" y="329158"/>
                      <a:pt x="122581" y="331775"/>
                      <a:pt x="123889" y="332430"/>
                    </a:cubicBezTo>
                    <a:cubicBezTo>
                      <a:pt x="125851" y="332430"/>
                      <a:pt x="131083" y="332430"/>
                      <a:pt x="133045" y="332430"/>
                    </a:cubicBezTo>
                    <a:cubicBezTo>
                      <a:pt x="136315" y="331121"/>
                      <a:pt x="141546" y="329158"/>
                      <a:pt x="141546" y="329158"/>
                    </a:cubicBezTo>
                    <a:lnTo>
                      <a:pt x="142854" y="329158"/>
                    </a:lnTo>
                    <a:cubicBezTo>
                      <a:pt x="142854" y="329158"/>
                      <a:pt x="144162" y="329158"/>
                      <a:pt x="144162" y="329158"/>
                    </a:cubicBezTo>
                    <a:cubicBezTo>
                      <a:pt x="149394" y="329158"/>
                      <a:pt x="155279" y="329158"/>
                      <a:pt x="157241" y="329158"/>
                    </a:cubicBezTo>
                    <a:cubicBezTo>
                      <a:pt x="157241" y="329158"/>
                      <a:pt x="159857" y="327195"/>
                      <a:pt x="160511" y="325886"/>
                    </a:cubicBezTo>
                    <a:cubicBezTo>
                      <a:pt x="163127" y="323268"/>
                      <a:pt x="165743" y="320651"/>
                      <a:pt x="169013" y="319997"/>
                    </a:cubicBezTo>
                    <a:cubicBezTo>
                      <a:pt x="169013" y="319997"/>
                      <a:pt x="169013" y="319997"/>
                      <a:pt x="169666" y="319342"/>
                    </a:cubicBezTo>
                    <a:cubicBezTo>
                      <a:pt x="171628" y="318033"/>
                      <a:pt x="174244" y="315416"/>
                      <a:pt x="178822" y="315416"/>
                    </a:cubicBezTo>
                    <a:cubicBezTo>
                      <a:pt x="181438" y="315416"/>
                      <a:pt x="183400" y="316725"/>
                      <a:pt x="184708" y="316725"/>
                    </a:cubicBezTo>
                    <a:cubicBezTo>
                      <a:pt x="185362" y="316725"/>
                      <a:pt x="186016" y="316725"/>
                      <a:pt x="186670" y="316725"/>
                    </a:cubicBezTo>
                    <a:cubicBezTo>
                      <a:pt x="186670" y="316725"/>
                      <a:pt x="187978" y="316725"/>
                      <a:pt x="188632" y="316725"/>
                    </a:cubicBezTo>
                    <a:cubicBezTo>
                      <a:pt x="191901" y="316725"/>
                      <a:pt x="196479" y="316725"/>
                      <a:pt x="199749" y="319997"/>
                    </a:cubicBezTo>
                    <a:cubicBezTo>
                      <a:pt x="201057" y="321305"/>
                      <a:pt x="202365" y="322614"/>
                      <a:pt x="203019" y="324577"/>
                    </a:cubicBezTo>
                    <a:cubicBezTo>
                      <a:pt x="203019" y="324577"/>
                      <a:pt x="203019" y="324577"/>
                      <a:pt x="203019" y="324577"/>
                    </a:cubicBezTo>
                    <a:cubicBezTo>
                      <a:pt x="203673" y="324577"/>
                      <a:pt x="204327" y="324577"/>
                      <a:pt x="204981" y="324577"/>
                    </a:cubicBezTo>
                    <a:lnTo>
                      <a:pt x="208904" y="324577"/>
                    </a:lnTo>
                    <a:cubicBezTo>
                      <a:pt x="208904" y="323923"/>
                      <a:pt x="211520" y="327195"/>
                      <a:pt x="211520" y="327195"/>
                    </a:cubicBezTo>
                    <a:cubicBezTo>
                      <a:pt x="211520" y="327195"/>
                      <a:pt x="211520" y="327195"/>
                      <a:pt x="211520" y="327195"/>
                    </a:cubicBezTo>
                    <a:cubicBezTo>
                      <a:pt x="211520" y="327195"/>
                      <a:pt x="211520" y="327195"/>
                      <a:pt x="211520" y="327195"/>
                    </a:cubicBezTo>
                    <a:cubicBezTo>
                      <a:pt x="212828" y="324577"/>
                      <a:pt x="214136" y="321305"/>
                      <a:pt x="216752" y="319342"/>
                    </a:cubicBezTo>
                    <a:cubicBezTo>
                      <a:pt x="219368" y="317379"/>
                      <a:pt x="223945" y="316725"/>
                      <a:pt x="227869" y="315416"/>
                    </a:cubicBezTo>
                    <a:cubicBezTo>
                      <a:pt x="229177" y="315416"/>
                      <a:pt x="230485" y="315416"/>
                      <a:pt x="231793" y="314762"/>
                    </a:cubicBezTo>
                    <a:cubicBezTo>
                      <a:pt x="231793" y="314107"/>
                      <a:pt x="233101" y="312144"/>
                      <a:pt x="233755" y="310835"/>
                    </a:cubicBezTo>
                    <a:lnTo>
                      <a:pt x="233755" y="310835"/>
                    </a:lnTo>
                    <a:cubicBezTo>
                      <a:pt x="233755" y="308218"/>
                      <a:pt x="232447" y="301019"/>
                      <a:pt x="238986" y="297093"/>
                    </a:cubicBezTo>
                    <a:cubicBezTo>
                      <a:pt x="243564" y="294475"/>
                      <a:pt x="248796" y="290549"/>
                      <a:pt x="250104" y="289240"/>
                    </a:cubicBezTo>
                    <a:cubicBezTo>
                      <a:pt x="250104" y="287931"/>
                      <a:pt x="250104" y="284659"/>
                      <a:pt x="249450" y="283351"/>
                    </a:cubicBezTo>
                    <a:cubicBezTo>
                      <a:pt x="246834" y="281387"/>
                      <a:pt x="243564" y="278115"/>
                      <a:pt x="242910" y="273535"/>
                    </a:cubicBezTo>
                    <a:cubicBezTo>
                      <a:pt x="242910" y="270917"/>
                      <a:pt x="242910" y="268954"/>
                      <a:pt x="244872" y="266991"/>
                    </a:cubicBezTo>
                    <a:cubicBezTo>
                      <a:pt x="244872" y="266991"/>
                      <a:pt x="245526" y="265682"/>
                      <a:pt x="245526" y="265682"/>
                    </a:cubicBezTo>
                    <a:cubicBezTo>
                      <a:pt x="246834" y="263719"/>
                      <a:pt x="249450" y="258484"/>
                      <a:pt x="255335" y="259138"/>
                    </a:cubicBezTo>
                    <a:cubicBezTo>
                      <a:pt x="256643" y="259138"/>
                      <a:pt x="260567" y="257830"/>
                      <a:pt x="261875" y="255866"/>
                    </a:cubicBezTo>
                    <a:cubicBezTo>
                      <a:pt x="263183" y="254558"/>
                      <a:pt x="264491" y="253249"/>
                      <a:pt x="265799" y="251940"/>
                    </a:cubicBezTo>
                    <a:cubicBezTo>
                      <a:pt x="266453" y="251286"/>
                      <a:pt x="267761" y="249977"/>
                      <a:pt x="269069" y="249323"/>
                    </a:cubicBezTo>
                    <a:cubicBezTo>
                      <a:pt x="267107" y="244088"/>
                      <a:pt x="270377" y="240161"/>
                      <a:pt x="272338" y="238852"/>
                    </a:cubicBezTo>
                    <a:lnTo>
                      <a:pt x="272992" y="238852"/>
                    </a:lnTo>
                    <a:cubicBezTo>
                      <a:pt x="277570" y="234926"/>
                      <a:pt x="285418" y="228382"/>
                      <a:pt x="293919" y="230345"/>
                    </a:cubicBezTo>
                    <a:cubicBezTo>
                      <a:pt x="303728" y="232963"/>
                      <a:pt x="303075" y="244742"/>
                      <a:pt x="303075" y="250631"/>
                    </a:cubicBezTo>
                    <a:cubicBezTo>
                      <a:pt x="303075" y="251286"/>
                      <a:pt x="303075" y="251940"/>
                      <a:pt x="303075" y="252595"/>
                    </a:cubicBezTo>
                    <a:cubicBezTo>
                      <a:pt x="303075" y="255866"/>
                      <a:pt x="301767" y="259138"/>
                      <a:pt x="299805" y="262410"/>
                    </a:cubicBezTo>
                    <a:cubicBezTo>
                      <a:pt x="299805" y="263719"/>
                      <a:pt x="298497" y="265028"/>
                      <a:pt x="297843" y="266337"/>
                    </a:cubicBezTo>
                    <a:cubicBezTo>
                      <a:pt x="297843" y="267645"/>
                      <a:pt x="297843" y="268954"/>
                      <a:pt x="298497" y="270263"/>
                    </a:cubicBezTo>
                    <a:cubicBezTo>
                      <a:pt x="298497" y="270917"/>
                      <a:pt x="298497" y="272226"/>
                      <a:pt x="298497" y="272880"/>
                    </a:cubicBezTo>
                    <a:cubicBezTo>
                      <a:pt x="299151" y="272880"/>
                      <a:pt x="301113" y="274844"/>
                      <a:pt x="301767" y="275498"/>
                    </a:cubicBezTo>
                    <a:cubicBezTo>
                      <a:pt x="304382" y="277461"/>
                      <a:pt x="306998" y="278770"/>
                      <a:pt x="308960" y="280733"/>
                    </a:cubicBezTo>
                    <a:cubicBezTo>
                      <a:pt x="310922" y="282696"/>
                      <a:pt x="312230" y="285314"/>
                      <a:pt x="314846" y="289240"/>
                    </a:cubicBezTo>
                    <a:cubicBezTo>
                      <a:pt x="316154" y="291203"/>
                      <a:pt x="317462" y="293167"/>
                      <a:pt x="318116" y="293821"/>
                    </a:cubicBezTo>
                    <a:cubicBezTo>
                      <a:pt x="318770" y="293821"/>
                      <a:pt x="321385" y="295784"/>
                      <a:pt x="323347" y="296439"/>
                    </a:cubicBezTo>
                    <a:cubicBezTo>
                      <a:pt x="323347" y="296439"/>
                      <a:pt x="323347" y="296439"/>
                      <a:pt x="323347" y="296439"/>
                    </a:cubicBezTo>
                    <a:cubicBezTo>
                      <a:pt x="325309" y="295130"/>
                      <a:pt x="330541" y="291858"/>
                      <a:pt x="335773" y="296439"/>
                    </a:cubicBezTo>
                    <a:cubicBezTo>
                      <a:pt x="336426" y="296439"/>
                      <a:pt x="337734" y="296439"/>
                      <a:pt x="338388" y="297093"/>
                    </a:cubicBezTo>
                    <a:cubicBezTo>
                      <a:pt x="342312" y="298402"/>
                      <a:pt x="347544" y="299711"/>
                      <a:pt x="349506" y="304291"/>
                    </a:cubicBezTo>
                    <a:cubicBezTo>
                      <a:pt x="350814" y="307563"/>
                      <a:pt x="351468" y="313453"/>
                      <a:pt x="346236" y="318688"/>
                    </a:cubicBezTo>
                    <a:cubicBezTo>
                      <a:pt x="346236" y="318688"/>
                      <a:pt x="345582" y="319342"/>
                      <a:pt x="344928" y="319997"/>
                    </a:cubicBezTo>
                    <a:cubicBezTo>
                      <a:pt x="346236" y="320651"/>
                      <a:pt x="346890" y="321305"/>
                      <a:pt x="348198" y="321960"/>
                    </a:cubicBezTo>
                    <a:cubicBezTo>
                      <a:pt x="351468" y="323923"/>
                      <a:pt x="354738" y="326540"/>
                      <a:pt x="356045" y="329158"/>
                    </a:cubicBezTo>
                    <a:cubicBezTo>
                      <a:pt x="356045" y="325886"/>
                      <a:pt x="357353" y="323268"/>
                      <a:pt x="359315" y="321960"/>
                    </a:cubicBezTo>
                    <a:lnTo>
                      <a:pt x="359315" y="321960"/>
                    </a:lnTo>
                    <a:cubicBezTo>
                      <a:pt x="358007" y="319997"/>
                      <a:pt x="356045" y="317379"/>
                      <a:pt x="356699" y="314107"/>
                    </a:cubicBezTo>
                    <a:cubicBezTo>
                      <a:pt x="356699" y="312798"/>
                      <a:pt x="358007" y="309526"/>
                      <a:pt x="361931" y="307563"/>
                    </a:cubicBezTo>
                    <a:cubicBezTo>
                      <a:pt x="363239" y="306909"/>
                      <a:pt x="365201" y="306255"/>
                      <a:pt x="367163" y="305600"/>
                    </a:cubicBezTo>
                    <a:cubicBezTo>
                      <a:pt x="367163" y="305600"/>
                      <a:pt x="367163" y="305600"/>
                      <a:pt x="367163" y="305600"/>
                    </a:cubicBezTo>
                    <a:cubicBezTo>
                      <a:pt x="365855" y="302328"/>
                      <a:pt x="365201" y="297093"/>
                      <a:pt x="369779" y="293821"/>
                    </a:cubicBezTo>
                    <a:cubicBezTo>
                      <a:pt x="371741" y="292512"/>
                      <a:pt x="380242" y="284005"/>
                      <a:pt x="385474" y="278770"/>
                    </a:cubicBezTo>
                    <a:cubicBezTo>
                      <a:pt x="390051" y="274189"/>
                      <a:pt x="393975" y="266991"/>
                      <a:pt x="393975" y="264373"/>
                    </a:cubicBezTo>
                    <a:cubicBezTo>
                      <a:pt x="393975" y="261756"/>
                      <a:pt x="393975" y="258484"/>
                      <a:pt x="393321" y="255212"/>
                    </a:cubicBezTo>
                    <a:cubicBezTo>
                      <a:pt x="393321" y="253249"/>
                      <a:pt x="393321" y="251940"/>
                      <a:pt x="393321" y="250631"/>
                    </a:cubicBezTo>
                    <a:cubicBezTo>
                      <a:pt x="393321" y="250631"/>
                      <a:pt x="392013" y="248014"/>
                      <a:pt x="391359" y="246705"/>
                    </a:cubicBezTo>
                    <a:cubicBezTo>
                      <a:pt x="389397" y="243433"/>
                      <a:pt x="387436" y="239507"/>
                      <a:pt x="390051" y="235580"/>
                    </a:cubicBezTo>
                    <a:lnTo>
                      <a:pt x="390051" y="235580"/>
                    </a:lnTo>
                    <a:cubicBezTo>
                      <a:pt x="391359" y="231000"/>
                      <a:pt x="394629" y="224456"/>
                      <a:pt x="401169" y="223801"/>
                    </a:cubicBezTo>
                    <a:cubicBezTo>
                      <a:pt x="401169" y="223801"/>
                      <a:pt x="401169" y="223801"/>
                      <a:pt x="401169" y="223801"/>
                    </a:cubicBezTo>
                    <a:cubicBezTo>
                      <a:pt x="407054" y="219875"/>
                      <a:pt x="410978" y="222492"/>
                      <a:pt x="413594" y="224456"/>
                    </a:cubicBezTo>
                    <a:cubicBezTo>
                      <a:pt x="413594" y="224456"/>
                      <a:pt x="414248" y="225110"/>
                      <a:pt x="414902" y="225764"/>
                    </a:cubicBezTo>
                    <a:cubicBezTo>
                      <a:pt x="417518" y="223801"/>
                      <a:pt x="420134" y="221184"/>
                      <a:pt x="424711" y="222492"/>
                    </a:cubicBezTo>
                    <a:cubicBezTo>
                      <a:pt x="427327" y="223147"/>
                      <a:pt x="429289" y="225110"/>
                      <a:pt x="429289" y="228382"/>
                    </a:cubicBezTo>
                    <a:cubicBezTo>
                      <a:pt x="429289" y="231000"/>
                      <a:pt x="429289" y="233617"/>
                      <a:pt x="429289" y="236235"/>
                    </a:cubicBezTo>
                    <a:cubicBezTo>
                      <a:pt x="429289" y="239507"/>
                      <a:pt x="428635" y="242779"/>
                      <a:pt x="429289" y="245396"/>
                    </a:cubicBezTo>
                    <a:cubicBezTo>
                      <a:pt x="429289" y="247359"/>
                      <a:pt x="429943" y="247359"/>
                      <a:pt x="431251" y="248668"/>
                    </a:cubicBezTo>
                    <a:cubicBezTo>
                      <a:pt x="432559" y="250631"/>
                      <a:pt x="434521" y="252595"/>
                      <a:pt x="435829" y="256521"/>
                    </a:cubicBezTo>
                    <a:cubicBezTo>
                      <a:pt x="437790" y="261102"/>
                      <a:pt x="439098" y="262410"/>
                      <a:pt x="443676" y="263065"/>
                    </a:cubicBezTo>
                    <a:cubicBezTo>
                      <a:pt x="445638" y="263065"/>
                      <a:pt x="448254" y="263065"/>
                      <a:pt x="449562" y="263065"/>
                    </a:cubicBezTo>
                    <a:cubicBezTo>
                      <a:pt x="449562" y="260447"/>
                      <a:pt x="449562" y="256521"/>
                      <a:pt x="452832" y="253903"/>
                    </a:cubicBezTo>
                    <a:cubicBezTo>
                      <a:pt x="454139" y="253249"/>
                      <a:pt x="456755" y="251286"/>
                      <a:pt x="460679" y="252595"/>
                    </a:cubicBezTo>
                    <a:cubicBezTo>
                      <a:pt x="460679" y="252595"/>
                      <a:pt x="460679" y="252595"/>
                      <a:pt x="461333" y="252595"/>
                    </a:cubicBezTo>
                    <a:cubicBezTo>
                      <a:pt x="461333" y="252595"/>
                      <a:pt x="461333" y="252595"/>
                      <a:pt x="461333" y="252595"/>
                    </a:cubicBezTo>
                    <a:cubicBezTo>
                      <a:pt x="461987" y="252595"/>
                      <a:pt x="463295" y="251286"/>
                      <a:pt x="465257" y="250631"/>
                    </a:cubicBezTo>
                    <a:cubicBezTo>
                      <a:pt x="466565" y="250631"/>
                      <a:pt x="467219" y="249977"/>
                      <a:pt x="468527" y="249323"/>
                    </a:cubicBezTo>
                    <a:cubicBezTo>
                      <a:pt x="473758" y="246705"/>
                      <a:pt x="480298" y="244088"/>
                      <a:pt x="487491" y="247359"/>
                    </a:cubicBezTo>
                    <a:cubicBezTo>
                      <a:pt x="495339" y="251286"/>
                      <a:pt x="496647" y="258484"/>
                      <a:pt x="496647" y="262410"/>
                    </a:cubicBezTo>
                    <a:cubicBezTo>
                      <a:pt x="496647" y="262410"/>
                      <a:pt x="496647" y="262410"/>
                      <a:pt x="496647" y="262410"/>
                    </a:cubicBezTo>
                    <a:cubicBezTo>
                      <a:pt x="496647" y="262410"/>
                      <a:pt x="496647" y="262410"/>
                      <a:pt x="496647" y="262410"/>
                    </a:cubicBezTo>
                    <a:cubicBezTo>
                      <a:pt x="496647" y="259793"/>
                      <a:pt x="497301" y="257175"/>
                      <a:pt x="499263" y="255866"/>
                    </a:cubicBezTo>
                    <a:cubicBezTo>
                      <a:pt x="499917" y="255212"/>
                      <a:pt x="501225" y="253249"/>
                      <a:pt x="502533" y="251286"/>
                    </a:cubicBezTo>
                    <a:cubicBezTo>
                      <a:pt x="497301" y="251286"/>
                      <a:pt x="491415" y="249323"/>
                      <a:pt x="490761" y="243433"/>
                    </a:cubicBezTo>
                    <a:cubicBezTo>
                      <a:pt x="489453" y="237544"/>
                      <a:pt x="492723" y="223147"/>
                      <a:pt x="494031" y="218566"/>
                    </a:cubicBezTo>
                    <a:lnTo>
                      <a:pt x="494031" y="217257"/>
                    </a:lnTo>
                    <a:cubicBezTo>
                      <a:pt x="496647" y="212022"/>
                      <a:pt x="499263" y="204170"/>
                      <a:pt x="507764" y="202206"/>
                    </a:cubicBezTo>
                    <a:cubicBezTo>
                      <a:pt x="509072" y="202206"/>
                      <a:pt x="510380" y="201552"/>
                      <a:pt x="512342" y="200898"/>
                    </a:cubicBezTo>
                    <a:cubicBezTo>
                      <a:pt x="516266" y="199589"/>
                      <a:pt x="524113" y="196317"/>
                      <a:pt x="528037" y="203515"/>
                    </a:cubicBezTo>
                    <a:cubicBezTo>
                      <a:pt x="528037" y="204170"/>
                      <a:pt x="528691" y="205478"/>
                      <a:pt x="529345" y="207441"/>
                    </a:cubicBezTo>
                    <a:cubicBezTo>
                      <a:pt x="529345" y="209405"/>
                      <a:pt x="531961" y="214640"/>
                      <a:pt x="533269" y="215294"/>
                    </a:cubicBezTo>
                    <a:cubicBezTo>
                      <a:pt x="537193" y="216603"/>
                      <a:pt x="543078" y="217257"/>
                      <a:pt x="545694" y="217257"/>
                    </a:cubicBezTo>
                    <a:cubicBezTo>
                      <a:pt x="545694" y="215948"/>
                      <a:pt x="545694" y="212677"/>
                      <a:pt x="545694" y="210713"/>
                    </a:cubicBezTo>
                    <a:cubicBezTo>
                      <a:pt x="541116" y="208750"/>
                      <a:pt x="536539" y="205478"/>
                      <a:pt x="533923" y="20155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85E2D36A-3FFC-0069-AB1E-6AC02F994507}"/>
                  </a:ext>
                </a:extLst>
              </p:cNvPr>
              <p:cNvSpPr/>
              <p:nvPr/>
            </p:nvSpPr>
            <p:spPr>
              <a:xfrm>
                <a:off x="1605996" y="4644606"/>
                <a:ext cx="25504" cy="28138"/>
              </a:xfrm>
              <a:custGeom>
                <a:avLst/>
                <a:gdLst>
                  <a:gd name="connsiteX0" fmla="*/ 18965 w 25504"/>
                  <a:gd name="connsiteY0" fmla="*/ 5235 h 28138"/>
                  <a:gd name="connsiteX1" fmla="*/ 17657 w 25504"/>
                  <a:gd name="connsiteY1" fmla="*/ 7853 h 28138"/>
                  <a:gd name="connsiteX2" fmla="*/ 17657 w 25504"/>
                  <a:gd name="connsiteY2" fmla="*/ 9816 h 28138"/>
                  <a:gd name="connsiteX3" fmla="*/ 10463 w 25504"/>
                  <a:gd name="connsiteY3" fmla="*/ 22249 h 28138"/>
                  <a:gd name="connsiteX4" fmla="*/ 7194 w 25504"/>
                  <a:gd name="connsiteY4" fmla="*/ 22249 h 28138"/>
                  <a:gd name="connsiteX5" fmla="*/ 0 w 25504"/>
                  <a:gd name="connsiteY5" fmla="*/ 23558 h 28138"/>
                  <a:gd name="connsiteX6" fmla="*/ 654 w 25504"/>
                  <a:gd name="connsiteY6" fmla="*/ 28139 h 28138"/>
                  <a:gd name="connsiteX7" fmla="*/ 9809 w 25504"/>
                  <a:gd name="connsiteY7" fmla="*/ 25521 h 28138"/>
                  <a:gd name="connsiteX8" fmla="*/ 11117 w 25504"/>
                  <a:gd name="connsiteY8" fmla="*/ 25521 h 28138"/>
                  <a:gd name="connsiteX9" fmla="*/ 25504 w 25504"/>
                  <a:gd name="connsiteY9" fmla="*/ 15705 h 28138"/>
                  <a:gd name="connsiteX10" fmla="*/ 25504 w 25504"/>
                  <a:gd name="connsiteY10" fmla="*/ 14397 h 28138"/>
                  <a:gd name="connsiteX11" fmla="*/ 20927 w 25504"/>
                  <a:gd name="connsiteY11" fmla="*/ 0 h 28138"/>
                  <a:gd name="connsiteX12" fmla="*/ 18965 w 25504"/>
                  <a:gd name="connsiteY12" fmla="*/ 3926 h 2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04" h="28138">
                    <a:moveTo>
                      <a:pt x="18965" y="5235"/>
                    </a:moveTo>
                    <a:lnTo>
                      <a:pt x="17657" y="7853"/>
                    </a:lnTo>
                    <a:cubicBezTo>
                      <a:pt x="17657" y="7853"/>
                      <a:pt x="17657" y="9161"/>
                      <a:pt x="17657" y="9816"/>
                    </a:cubicBezTo>
                    <a:cubicBezTo>
                      <a:pt x="17657" y="13742"/>
                      <a:pt x="17003" y="20941"/>
                      <a:pt x="10463" y="22249"/>
                    </a:cubicBezTo>
                    <a:cubicBezTo>
                      <a:pt x="10463" y="22249"/>
                      <a:pt x="8501" y="22249"/>
                      <a:pt x="7194" y="22249"/>
                    </a:cubicBezTo>
                    <a:cubicBezTo>
                      <a:pt x="5886" y="22249"/>
                      <a:pt x="2616" y="22904"/>
                      <a:pt x="0" y="23558"/>
                    </a:cubicBezTo>
                    <a:cubicBezTo>
                      <a:pt x="0" y="24867"/>
                      <a:pt x="654" y="26176"/>
                      <a:pt x="654" y="28139"/>
                    </a:cubicBezTo>
                    <a:cubicBezTo>
                      <a:pt x="4578" y="27484"/>
                      <a:pt x="8501" y="26176"/>
                      <a:pt x="9809" y="25521"/>
                    </a:cubicBezTo>
                    <a:lnTo>
                      <a:pt x="11117" y="25521"/>
                    </a:lnTo>
                    <a:cubicBezTo>
                      <a:pt x="18965" y="20286"/>
                      <a:pt x="22889" y="17669"/>
                      <a:pt x="25504" y="15705"/>
                    </a:cubicBezTo>
                    <a:cubicBezTo>
                      <a:pt x="25504" y="15705"/>
                      <a:pt x="25504" y="15051"/>
                      <a:pt x="25504" y="14397"/>
                    </a:cubicBezTo>
                    <a:cubicBezTo>
                      <a:pt x="22889" y="8507"/>
                      <a:pt x="20927" y="3926"/>
                      <a:pt x="20927" y="0"/>
                    </a:cubicBezTo>
                    <a:cubicBezTo>
                      <a:pt x="20927" y="1309"/>
                      <a:pt x="19619" y="2617"/>
                      <a:pt x="18965" y="39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2">
              <a:extLst>
                <a:ext uri="{FF2B5EF4-FFF2-40B4-BE49-F238E27FC236}">
                  <a16:creationId xmlns:a16="http://schemas.microsoft.com/office/drawing/2014/main" id="{0E641BF6-ACE1-4617-8A1B-4126F9D251C1}"/>
                </a:ext>
              </a:extLst>
            </p:cNvPr>
            <p:cNvGrpSpPr/>
            <p:nvPr/>
          </p:nvGrpSpPr>
          <p:grpSpPr>
            <a:xfrm>
              <a:off x="3122531" y="-68305"/>
              <a:ext cx="2706089" cy="4343181"/>
              <a:chOff x="3122531" y="-68305"/>
              <a:chExt cx="2706089" cy="4343181"/>
            </a:xfrm>
            <a:solidFill>
              <a:srgbClr val="EDEDEE"/>
            </a:solidFill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32BA72A8-4284-3FB9-09AB-85C839ECC5AB}"/>
                  </a:ext>
                </a:extLst>
              </p:cNvPr>
              <p:cNvSpPr/>
              <p:nvPr/>
            </p:nvSpPr>
            <p:spPr>
              <a:xfrm>
                <a:off x="3122531" y="2927489"/>
                <a:ext cx="315209" cy="164578"/>
              </a:xfrm>
              <a:custGeom>
                <a:avLst/>
                <a:gdLst>
                  <a:gd name="connsiteX0" fmla="*/ 3924 w 315209"/>
                  <a:gd name="connsiteY0" fmla="*/ 161634 h 164578"/>
                  <a:gd name="connsiteX1" fmla="*/ 7193 w 315209"/>
                  <a:gd name="connsiteY1" fmla="*/ 155745 h 164578"/>
                  <a:gd name="connsiteX2" fmla="*/ 11771 w 315209"/>
                  <a:gd name="connsiteY2" fmla="*/ 147238 h 164578"/>
                  <a:gd name="connsiteX3" fmla="*/ 18311 w 315209"/>
                  <a:gd name="connsiteY3" fmla="*/ 134150 h 164578"/>
                  <a:gd name="connsiteX4" fmla="*/ 18965 w 315209"/>
                  <a:gd name="connsiteY4" fmla="*/ 129569 h 164578"/>
                  <a:gd name="connsiteX5" fmla="*/ 22235 w 315209"/>
                  <a:gd name="connsiteY5" fmla="*/ 106011 h 164578"/>
                  <a:gd name="connsiteX6" fmla="*/ 30082 w 315209"/>
                  <a:gd name="connsiteY6" fmla="*/ 116481 h 164578"/>
                  <a:gd name="connsiteX7" fmla="*/ 34660 w 315209"/>
                  <a:gd name="connsiteY7" fmla="*/ 123680 h 164578"/>
                  <a:gd name="connsiteX8" fmla="*/ 47739 w 315209"/>
                  <a:gd name="connsiteY8" fmla="*/ 117136 h 164578"/>
                  <a:gd name="connsiteX9" fmla="*/ 68012 w 315209"/>
                  <a:gd name="connsiteY9" fmla="*/ 117790 h 164578"/>
                  <a:gd name="connsiteX10" fmla="*/ 56240 w 315209"/>
                  <a:gd name="connsiteY10" fmla="*/ 124988 h 164578"/>
                  <a:gd name="connsiteX11" fmla="*/ 49047 w 315209"/>
                  <a:gd name="connsiteY11" fmla="*/ 133496 h 164578"/>
                  <a:gd name="connsiteX12" fmla="*/ 42507 w 315209"/>
                  <a:gd name="connsiteY12" fmla="*/ 136113 h 164578"/>
                  <a:gd name="connsiteX13" fmla="*/ 34006 w 315209"/>
                  <a:gd name="connsiteY13" fmla="*/ 144620 h 164578"/>
                  <a:gd name="connsiteX14" fmla="*/ 28774 w 315209"/>
                  <a:gd name="connsiteY14" fmla="*/ 141348 h 164578"/>
                  <a:gd name="connsiteX15" fmla="*/ 22889 w 315209"/>
                  <a:gd name="connsiteY15" fmla="*/ 157708 h 164578"/>
                  <a:gd name="connsiteX16" fmla="*/ 13079 w 315209"/>
                  <a:gd name="connsiteY16" fmla="*/ 162289 h 164578"/>
                  <a:gd name="connsiteX17" fmla="*/ 13079 w 315209"/>
                  <a:gd name="connsiteY17" fmla="*/ 163597 h 164578"/>
                  <a:gd name="connsiteX18" fmla="*/ 89593 w 315209"/>
                  <a:gd name="connsiteY18" fmla="*/ 163597 h 164578"/>
                  <a:gd name="connsiteX19" fmla="*/ 114443 w 315209"/>
                  <a:gd name="connsiteY19" fmla="*/ 161634 h 164578"/>
                  <a:gd name="connsiteX20" fmla="*/ 185071 w 315209"/>
                  <a:gd name="connsiteY20" fmla="*/ 155745 h 164578"/>
                  <a:gd name="connsiteX21" fmla="*/ 272702 w 315209"/>
                  <a:gd name="connsiteY21" fmla="*/ 139385 h 164578"/>
                  <a:gd name="connsiteX22" fmla="*/ 315209 w 315209"/>
                  <a:gd name="connsiteY22" fmla="*/ 126297 h 164578"/>
                  <a:gd name="connsiteX23" fmla="*/ 307362 w 315209"/>
                  <a:gd name="connsiteY23" fmla="*/ 114518 h 164578"/>
                  <a:gd name="connsiteX24" fmla="*/ 305400 w 315209"/>
                  <a:gd name="connsiteY24" fmla="*/ 95541 h 164578"/>
                  <a:gd name="connsiteX25" fmla="*/ 305400 w 315209"/>
                  <a:gd name="connsiteY25" fmla="*/ 83762 h 164578"/>
                  <a:gd name="connsiteX26" fmla="*/ 305400 w 315209"/>
                  <a:gd name="connsiteY26" fmla="*/ 79181 h 164578"/>
                  <a:gd name="connsiteX27" fmla="*/ 304746 w 315209"/>
                  <a:gd name="connsiteY27" fmla="*/ 70674 h 164578"/>
                  <a:gd name="connsiteX28" fmla="*/ 306054 w 315209"/>
                  <a:gd name="connsiteY28" fmla="*/ 61513 h 164578"/>
                  <a:gd name="connsiteX29" fmla="*/ 306054 w 315209"/>
                  <a:gd name="connsiteY29" fmla="*/ 60204 h 164578"/>
                  <a:gd name="connsiteX30" fmla="*/ 311285 w 315209"/>
                  <a:gd name="connsiteY30" fmla="*/ 51697 h 164578"/>
                  <a:gd name="connsiteX31" fmla="*/ 313901 w 315209"/>
                  <a:gd name="connsiteY31" fmla="*/ 48425 h 164578"/>
                  <a:gd name="connsiteX32" fmla="*/ 310631 w 315209"/>
                  <a:gd name="connsiteY32" fmla="*/ 38609 h 164578"/>
                  <a:gd name="connsiteX33" fmla="*/ 307362 w 315209"/>
                  <a:gd name="connsiteY33" fmla="*/ 37300 h 164578"/>
                  <a:gd name="connsiteX34" fmla="*/ 305400 w 315209"/>
                  <a:gd name="connsiteY34" fmla="*/ 37300 h 164578"/>
                  <a:gd name="connsiteX35" fmla="*/ 297552 w 315209"/>
                  <a:gd name="connsiteY35" fmla="*/ 30756 h 164578"/>
                  <a:gd name="connsiteX36" fmla="*/ 292974 w 315209"/>
                  <a:gd name="connsiteY36" fmla="*/ 32065 h 164578"/>
                  <a:gd name="connsiteX37" fmla="*/ 279895 w 315209"/>
                  <a:gd name="connsiteY37" fmla="*/ 13742 h 164578"/>
                  <a:gd name="connsiteX38" fmla="*/ 279895 w 315209"/>
                  <a:gd name="connsiteY38" fmla="*/ 13742 h 164578"/>
                  <a:gd name="connsiteX39" fmla="*/ 278587 w 315209"/>
                  <a:gd name="connsiteY39" fmla="*/ 15051 h 164578"/>
                  <a:gd name="connsiteX40" fmla="*/ 272702 w 315209"/>
                  <a:gd name="connsiteY40" fmla="*/ 18977 h 164578"/>
                  <a:gd name="connsiteX41" fmla="*/ 249813 w 315209"/>
                  <a:gd name="connsiteY41" fmla="*/ 20286 h 164578"/>
                  <a:gd name="connsiteX42" fmla="*/ 246543 w 315209"/>
                  <a:gd name="connsiteY42" fmla="*/ 20286 h 164578"/>
                  <a:gd name="connsiteX43" fmla="*/ 246543 w 315209"/>
                  <a:gd name="connsiteY43" fmla="*/ 20286 h 164578"/>
                  <a:gd name="connsiteX44" fmla="*/ 238696 w 315209"/>
                  <a:gd name="connsiteY44" fmla="*/ 26830 h 164578"/>
                  <a:gd name="connsiteX45" fmla="*/ 230194 w 315209"/>
                  <a:gd name="connsiteY45" fmla="*/ 33374 h 164578"/>
                  <a:gd name="connsiteX46" fmla="*/ 217769 w 315209"/>
                  <a:gd name="connsiteY46" fmla="*/ 24212 h 164578"/>
                  <a:gd name="connsiteX47" fmla="*/ 214499 w 315209"/>
                  <a:gd name="connsiteY47" fmla="*/ 26176 h 164578"/>
                  <a:gd name="connsiteX48" fmla="*/ 202074 w 315209"/>
                  <a:gd name="connsiteY48" fmla="*/ 23558 h 164578"/>
                  <a:gd name="connsiteX49" fmla="*/ 197496 w 315209"/>
                  <a:gd name="connsiteY49" fmla="*/ 21595 h 164578"/>
                  <a:gd name="connsiteX50" fmla="*/ 175261 w 315209"/>
                  <a:gd name="connsiteY50" fmla="*/ 9162 h 164578"/>
                  <a:gd name="connsiteX51" fmla="*/ 171992 w 315209"/>
                  <a:gd name="connsiteY51" fmla="*/ 9162 h 164578"/>
                  <a:gd name="connsiteX52" fmla="*/ 162182 w 315209"/>
                  <a:gd name="connsiteY52" fmla="*/ 9816 h 164578"/>
                  <a:gd name="connsiteX53" fmla="*/ 151065 w 315209"/>
                  <a:gd name="connsiteY53" fmla="*/ 0 h 164578"/>
                  <a:gd name="connsiteX54" fmla="*/ 141255 w 315209"/>
                  <a:gd name="connsiteY54" fmla="*/ 6544 h 164578"/>
                  <a:gd name="connsiteX55" fmla="*/ 139948 w 315209"/>
                  <a:gd name="connsiteY55" fmla="*/ 6544 h 164578"/>
                  <a:gd name="connsiteX56" fmla="*/ 139294 w 315209"/>
                  <a:gd name="connsiteY56" fmla="*/ 7853 h 164578"/>
                  <a:gd name="connsiteX57" fmla="*/ 134716 w 315209"/>
                  <a:gd name="connsiteY57" fmla="*/ 9816 h 164578"/>
                  <a:gd name="connsiteX58" fmla="*/ 145833 w 315209"/>
                  <a:gd name="connsiteY58" fmla="*/ 47771 h 164578"/>
                  <a:gd name="connsiteX59" fmla="*/ 148449 w 315209"/>
                  <a:gd name="connsiteY59" fmla="*/ 54969 h 164578"/>
                  <a:gd name="connsiteX60" fmla="*/ 131446 w 315209"/>
                  <a:gd name="connsiteY60" fmla="*/ 65439 h 164578"/>
                  <a:gd name="connsiteX61" fmla="*/ 115097 w 315209"/>
                  <a:gd name="connsiteY61" fmla="*/ 68711 h 164578"/>
                  <a:gd name="connsiteX62" fmla="*/ 104634 w 315209"/>
                  <a:gd name="connsiteY62" fmla="*/ 64130 h 164578"/>
                  <a:gd name="connsiteX63" fmla="*/ 91555 w 315209"/>
                  <a:gd name="connsiteY63" fmla="*/ 64130 h 164578"/>
                  <a:gd name="connsiteX64" fmla="*/ 76513 w 315209"/>
                  <a:gd name="connsiteY64" fmla="*/ 68057 h 164578"/>
                  <a:gd name="connsiteX65" fmla="*/ 73897 w 315209"/>
                  <a:gd name="connsiteY65" fmla="*/ 68057 h 164578"/>
                  <a:gd name="connsiteX66" fmla="*/ 103326 w 315209"/>
                  <a:gd name="connsiteY66" fmla="*/ 20941 h 164578"/>
                  <a:gd name="connsiteX67" fmla="*/ 107904 w 315209"/>
                  <a:gd name="connsiteY67" fmla="*/ 13088 h 164578"/>
                  <a:gd name="connsiteX68" fmla="*/ 111173 w 315209"/>
                  <a:gd name="connsiteY68" fmla="*/ 5235 h 164578"/>
                  <a:gd name="connsiteX69" fmla="*/ 105288 w 315209"/>
                  <a:gd name="connsiteY69" fmla="*/ 4581 h 164578"/>
                  <a:gd name="connsiteX70" fmla="*/ 104634 w 315209"/>
                  <a:gd name="connsiteY70" fmla="*/ 4581 h 164578"/>
                  <a:gd name="connsiteX71" fmla="*/ 102018 w 315209"/>
                  <a:gd name="connsiteY71" fmla="*/ 9816 h 164578"/>
                  <a:gd name="connsiteX72" fmla="*/ 97440 w 315209"/>
                  <a:gd name="connsiteY72" fmla="*/ 17669 h 164578"/>
                  <a:gd name="connsiteX73" fmla="*/ 65396 w 315209"/>
                  <a:gd name="connsiteY73" fmla="*/ 68057 h 164578"/>
                  <a:gd name="connsiteX74" fmla="*/ 54933 w 315209"/>
                  <a:gd name="connsiteY74" fmla="*/ 71329 h 164578"/>
                  <a:gd name="connsiteX75" fmla="*/ 26812 w 315209"/>
                  <a:gd name="connsiteY75" fmla="*/ 74601 h 164578"/>
                  <a:gd name="connsiteX76" fmla="*/ 12425 w 315209"/>
                  <a:gd name="connsiteY76" fmla="*/ 78527 h 164578"/>
                  <a:gd name="connsiteX77" fmla="*/ 13079 w 315209"/>
                  <a:gd name="connsiteY77" fmla="*/ 92269 h 164578"/>
                  <a:gd name="connsiteX78" fmla="*/ 18965 w 315209"/>
                  <a:gd name="connsiteY78" fmla="*/ 103394 h 164578"/>
                  <a:gd name="connsiteX79" fmla="*/ 15695 w 315209"/>
                  <a:gd name="connsiteY79" fmla="*/ 130224 h 164578"/>
                  <a:gd name="connsiteX80" fmla="*/ 15041 w 315209"/>
                  <a:gd name="connsiteY80" fmla="*/ 135459 h 164578"/>
                  <a:gd name="connsiteX81" fmla="*/ 9156 w 315209"/>
                  <a:gd name="connsiteY81" fmla="*/ 147238 h 164578"/>
                  <a:gd name="connsiteX82" fmla="*/ 3924 w 315209"/>
                  <a:gd name="connsiteY82" fmla="*/ 156399 h 164578"/>
                  <a:gd name="connsiteX83" fmla="*/ 0 w 315209"/>
                  <a:gd name="connsiteY83" fmla="*/ 162943 h 164578"/>
                  <a:gd name="connsiteX84" fmla="*/ 3270 w 315209"/>
                  <a:gd name="connsiteY84" fmla="*/ 162943 h 16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315209" h="164578">
                    <a:moveTo>
                      <a:pt x="3924" y="161634"/>
                    </a:moveTo>
                    <a:cubicBezTo>
                      <a:pt x="5232" y="159671"/>
                      <a:pt x="6540" y="157708"/>
                      <a:pt x="7193" y="155745"/>
                    </a:cubicBezTo>
                    <a:cubicBezTo>
                      <a:pt x="8501" y="153781"/>
                      <a:pt x="9809" y="150510"/>
                      <a:pt x="11771" y="147238"/>
                    </a:cubicBezTo>
                    <a:cubicBezTo>
                      <a:pt x="15041" y="142003"/>
                      <a:pt x="17657" y="137422"/>
                      <a:pt x="18311" y="134150"/>
                    </a:cubicBezTo>
                    <a:cubicBezTo>
                      <a:pt x="18311" y="132841"/>
                      <a:pt x="18311" y="131532"/>
                      <a:pt x="18965" y="129569"/>
                    </a:cubicBezTo>
                    <a:cubicBezTo>
                      <a:pt x="20273" y="123025"/>
                      <a:pt x="22235" y="113209"/>
                      <a:pt x="22235" y="106011"/>
                    </a:cubicBezTo>
                    <a:cubicBezTo>
                      <a:pt x="25505" y="109283"/>
                      <a:pt x="28774" y="113209"/>
                      <a:pt x="30082" y="116481"/>
                    </a:cubicBezTo>
                    <a:cubicBezTo>
                      <a:pt x="31390" y="120408"/>
                      <a:pt x="30082" y="124334"/>
                      <a:pt x="34660" y="123680"/>
                    </a:cubicBezTo>
                    <a:cubicBezTo>
                      <a:pt x="38584" y="123025"/>
                      <a:pt x="45123" y="116481"/>
                      <a:pt x="47739" y="117136"/>
                    </a:cubicBezTo>
                    <a:cubicBezTo>
                      <a:pt x="50355" y="117790"/>
                      <a:pt x="69974" y="115827"/>
                      <a:pt x="68012" y="117790"/>
                    </a:cubicBezTo>
                    <a:cubicBezTo>
                      <a:pt x="66050" y="119753"/>
                      <a:pt x="60818" y="121062"/>
                      <a:pt x="56240" y="124988"/>
                    </a:cubicBezTo>
                    <a:cubicBezTo>
                      <a:pt x="51663" y="128915"/>
                      <a:pt x="51009" y="132841"/>
                      <a:pt x="49047" y="133496"/>
                    </a:cubicBezTo>
                    <a:cubicBezTo>
                      <a:pt x="47085" y="134150"/>
                      <a:pt x="42507" y="136113"/>
                      <a:pt x="42507" y="136113"/>
                    </a:cubicBezTo>
                    <a:cubicBezTo>
                      <a:pt x="42507" y="136113"/>
                      <a:pt x="35314" y="145275"/>
                      <a:pt x="34006" y="144620"/>
                    </a:cubicBezTo>
                    <a:cubicBezTo>
                      <a:pt x="32698" y="144620"/>
                      <a:pt x="31390" y="138731"/>
                      <a:pt x="28774" y="141348"/>
                    </a:cubicBezTo>
                    <a:cubicBezTo>
                      <a:pt x="26158" y="144620"/>
                      <a:pt x="28120" y="155745"/>
                      <a:pt x="22889" y="157708"/>
                    </a:cubicBezTo>
                    <a:cubicBezTo>
                      <a:pt x="18311" y="159671"/>
                      <a:pt x="13079" y="162289"/>
                      <a:pt x="13079" y="162289"/>
                    </a:cubicBezTo>
                    <a:cubicBezTo>
                      <a:pt x="13079" y="162289"/>
                      <a:pt x="13079" y="162289"/>
                      <a:pt x="13079" y="163597"/>
                    </a:cubicBezTo>
                    <a:cubicBezTo>
                      <a:pt x="26158" y="164906"/>
                      <a:pt x="73244" y="164906"/>
                      <a:pt x="89593" y="163597"/>
                    </a:cubicBezTo>
                    <a:cubicBezTo>
                      <a:pt x="94824" y="163597"/>
                      <a:pt x="103980" y="162289"/>
                      <a:pt x="114443" y="161634"/>
                    </a:cubicBezTo>
                    <a:cubicBezTo>
                      <a:pt x="137332" y="160325"/>
                      <a:pt x="169376" y="157708"/>
                      <a:pt x="185071" y="155745"/>
                    </a:cubicBezTo>
                    <a:cubicBezTo>
                      <a:pt x="207959" y="152473"/>
                      <a:pt x="258315" y="142657"/>
                      <a:pt x="272702" y="139385"/>
                    </a:cubicBezTo>
                    <a:cubicBezTo>
                      <a:pt x="283819" y="136768"/>
                      <a:pt x="303438" y="130224"/>
                      <a:pt x="315209" y="126297"/>
                    </a:cubicBezTo>
                    <a:cubicBezTo>
                      <a:pt x="311285" y="121716"/>
                      <a:pt x="308015" y="116481"/>
                      <a:pt x="307362" y="114518"/>
                    </a:cubicBezTo>
                    <a:cubicBezTo>
                      <a:pt x="306054" y="109938"/>
                      <a:pt x="305400" y="98813"/>
                      <a:pt x="305400" y="95541"/>
                    </a:cubicBezTo>
                    <a:cubicBezTo>
                      <a:pt x="305400" y="92923"/>
                      <a:pt x="305400" y="86379"/>
                      <a:pt x="305400" y="83762"/>
                    </a:cubicBezTo>
                    <a:cubicBezTo>
                      <a:pt x="305400" y="82453"/>
                      <a:pt x="305400" y="81144"/>
                      <a:pt x="305400" y="79181"/>
                    </a:cubicBezTo>
                    <a:cubicBezTo>
                      <a:pt x="305400" y="76564"/>
                      <a:pt x="305400" y="72637"/>
                      <a:pt x="304746" y="70674"/>
                    </a:cubicBezTo>
                    <a:cubicBezTo>
                      <a:pt x="304092" y="66748"/>
                      <a:pt x="304746" y="63476"/>
                      <a:pt x="306054" y="61513"/>
                    </a:cubicBezTo>
                    <a:cubicBezTo>
                      <a:pt x="306054" y="61513"/>
                      <a:pt x="306054" y="60858"/>
                      <a:pt x="306054" y="60204"/>
                    </a:cubicBezTo>
                    <a:cubicBezTo>
                      <a:pt x="306708" y="57586"/>
                      <a:pt x="308670" y="55623"/>
                      <a:pt x="311285" y="51697"/>
                    </a:cubicBezTo>
                    <a:cubicBezTo>
                      <a:pt x="311939" y="50388"/>
                      <a:pt x="313247" y="49079"/>
                      <a:pt x="313901" y="48425"/>
                    </a:cubicBezTo>
                    <a:cubicBezTo>
                      <a:pt x="313901" y="46462"/>
                      <a:pt x="311939" y="41881"/>
                      <a:pt x="310631" y="38609"/>
                    </a:cubicBezTo>
                    <a:cubicBezTo>
                      <a:pt x="310631" y="38609"/>
                      <a:pt x="310631" y="38609"/>
                      <a:pt x="307362" y="37300"/>
                    </a:cubicBezTo>
                    <a:lnTo>
                      <a:pt x="305400" y="37300"/>
                    </a:lnTo>
                    <a:cubicBezTo>
                      <a:pt x="301476" y="35991"/>
                      <a:pt x="298860" y="33374"/>
                      <a:pt x="297552" y="30756"/>
                    </a:cubicBezTo>
                    <a:cubicBezTo>
                      <a:pt x="296244" y="30756"/>
                      <a:pt x="294936" y="32065"/>
                      <a:pt x="292974" y="32065"/>
                    </a:cubicBezTo>
                    <a:cubicBezTo>
                      <a:pt x="284473" y="33374"/>
                      <a:pt x="281857" y="22904"/>
                      <a:pt x="279895" y="13742"/>
                    </a:cubicBezTo>
                    <a:cubicBezTo>
                      <a:pt x="279895" y="13742"/>
                      <a:pt x="279895" y="13742"/>
                      <a:pt x="279895" y="13742"/>
                    </a:cubicBezTo>
                    <a:cubicBezTo>
                      <a:pt x="279895" y="13742"/>
                      <a:pt x="279241" y="14397"/>
                      <a:pt x="278587" y="15051"/>
                    </a:cubicBezTo>
                    <a:cubicBezTo>
                      <a:pt x="275972" y="17014"/>
                      <a:pt x="274010" y="18323"/>
                      <a:pt x="272702" y="18977"/>
                    </a:cubicBezTo>
                    <a:cubicBezTo>
                      <a:pt x="269432" y="20286"/>
                      <a:pt x="262892" y="20286"/>
                      <a:pt x="249813" y="20286"/>
                    </a:cubicBezTo>
                    <a:lnTo>
                      <a:pt x="246543" y="20286"/>
                    </a:lnTo>
                    <a:cubicBezTo>
                      <a:pt x="246543" y="20286"/>
                      <a:pt x="246543" y="20286"/>
                      <a:pt x="246543" y="20286"/>
                    </a:cubicBezTo>
                    <a:cubicBezTo>
                      <a:pt x="244582" y="20286"/>
                      <a:pt x="240658" y="24867"/>
                      <a:pt x="238696" y="26830"/>
                    </a:cubicBezTo>
                    <a:cubicBezTo>
                      <a:pt x="235426" y="30102"/>
                      <a:pt x="233464" y="32065"/>
                      <a:pt x="230194" y="33374"/>
                    </a:cubicBezTo>
                    <a:cubicBezTo>
                      <a:pt x="223000" y="35337"/>
                      <a:pt x="219731" y="28793"/>
                      <a:pt x="217769" y="24212"/>
                    </a:cubicBezTo>
                    <a:cubicBezTo>
                      <a:pt x="216461" y="24867"/>
                      <a:pt x="215807" y="25521"/>
                      <a:pt x="214499" y="26176"/>
                    </a:cubicBezTo>
                    <a:cubicBezTo>
                      <a:pt x="209921" y="27484"/>
                      <a:pt x="205998" y="26176"/>
                      <a:pt x="202074" y="23558"/>
                    </a:cubicBezTo>
                    <a:cubicBezTo>
                      <a:pt x="200766" y="23558"/>
                      <a:pt x="199458" y="22249"/>
                      <a:pt x="197496" y="21595"/>
                    </a:cubicBezTo>
                    <a:cubicBezTo>
                      <a:pt x="190302" y="18977"/>
                      <a:pt x="181147" y="13088"/>
                      <a:pt x="175261" y="9162"/>
                    </a:cubicBezTo>
                    <a:cubicBezTo>
                      <a:pt x="175261" y="9162"/>
                      <a:pt x="173953" y="9162"/>
                      <a:pt x="171992" y="9162"/>
                    </a:cubicBezTo>
                    <a:cubicBezTo>
                      <a:pt x="169376" y="9162"/>
                      <a:pt x="166106" y="10470"/>
                      <a:pt x="162182" y="9816"/>
                    </a:cubicBezTo>
                    <a:cubicBezTo>
                      <a:pt x="156297" y="8507"/>
                      <a:pt x="153027" y="3926"/>
                      <a:pt x="151065" y="0"/>
                    </a:cubicBezTo>
                    <a:cubicBezTo>
                      <a:pt x="149103" y="2618"/>
                      <a:pt x="145833" y="5235"/>
                      <a:pt x="141255" y="6544"/>
                    </a:cubicBezTo>
                    <a:cubicBezTo>
                      <a:pt x="141255" y="6544"/>
                      <a:pt x="140602" y="6544"/>
                      <a:pt x="139948" y="6544"/>
                    </a:cubicBezTo>
                    <a:cubicBezTo>
                      <a:pt x="139948" y="6544"/>
                      <a:pt x="139948" y="7853"/>
                      <a:pt x="139294" y="7853"/>
                    </a:cubicBezTo>
                    <a:cubicBezTo>
                      <a:pt x="137332" y="9162"/>
                      <a:pt x="134716" y="6544"/>
                      <a:pt x="134716" y="9816"/>
                    </a:cubicBezTo>
                    <a:cubicBezTo>
                      <a:pt x="134716" y="13088"/>
                      <a:pt x="143218" y="43190"/>
                      <a:pt x="145833" y="47771"/>
                    </a:cubicBezTo>
                    <a:cubicBezTo>
                      <a:pt x="148449" y="52351"/>
                      <a:pt x="148449" y="54969"/>
                      <a:pt x="148449" y="54969"/>
                    </a:cubicBezTo>
                    <a:cubicBezTo>
                      <a:pt x="148449" y="54969"/>
                      <a:pt x="137332" y="64130"/>
                      <a:pt x="131446" y="65439"/>
                    </a:cubicBezTo>
                    <a:cubicBezTo>
                      <a:pt x="125561" y="66748"/>
                      <a:pt x="120329" y="69365"/>
                      <a:pt x="115097" y="68711"/>
                    </a:cubicBezTo>
                    <a:cubicBezTo>
                      <a:pt x="109865" y="68711"/>
                      <a:pt x="111173" y="64785"/>
                      <a:pt x="104634" y="64130"/>
                    </a:cubicBezTo>
                    <a:cubicBezTo>
                      <a:pt x="98748" y="64130"/>
                      <a:pt x="94171" y="64130"/>
                      <a:pt x="91555" y="64130"/>
                    </a:cubicBezTo>
                    <a:cubicBezTo>
                      <a:pt x="88939" y="64130"/>
                      <a:pt x="81745" y="68711"/>
                      <a:pt x="76513" y="68057"/>
                    </a:cubicBezTo>
                    <a:cubicBezTo>
                      <a:pt x="75205" y="68057"/>
                      <a:pt x="74552" y="68057"/>
                      <a:pt x="73897" y="68057"/>
                    </a:cubicBezTo>
                    <a:cubicBezTo>
                      <a:pt x="85015" y="54314"/>
                      <a:pt x="96132" y="33374"/>
                      <a:pt x="103326" y="20941"/>
                    </a:cubicBezTo>
                    <a:cubicBezTo>
                      <a:pt x="105288" y="17669"/>
                      <a:pt x="106596" y="15051"/>
                      <a:pt x="107904" y="13088"/>
                    </a:cubicBezTo>
                    <a:cubicBezTo>
                      <a:pt x="109212" y="11125"/>
                      <a:pt x="110520" y="8507"/>
                      <a:pt x="111173" y="5235"/>
                    </a:cubicBezTo>
                    <a:cubicBezTo>
                      <a:pt x="109212" y="5235"/>
                      <a:pt x="107250" y="5235"/>
                      <a:pt x="105288" y="4581"/>
                    </a:cubicBezTo>
                    <a:lnTo>
                      <a:pt x="104634" y="4581"/>
                    </a:lnTo>
                    <a:cubicBezTo>
                      <a:pt x="103980" y="6544"/>
                      <a:pt x="102672" y="8507"/>
                      <a:pt x="102018" y="9816"/>
                    </a:cubicBezTo>
                    <a:cubicBezTo>
                      <a:pt x="100710" y="11779"/>
                      <a:pt x="99402" y="14397"/>
                      <a:pt x="97440" y="17669"/>
                    </a:cubicBezTo>
                    <a:cubicBezTo>
                      <a:pt x="90247" y="31411"/>
                      <a:pt x="77167" y="54969"/>
                      <a:pt x="65396" y="68057"/>
                    </a:cubicBezTo>
                    <a:cubicBezTo>
                      <a:pt x="62126" y="69365"/>
                      <a:pt x="58203" y="71329"/>
                      <a:pt x="54933" y="71329"/>
                    </a:cubicBezTo>
                    <a:cubicBezTo>
                      <a:pt x="49701" y="71329"/>
                      <a:pt x="34006" y="72637"/>
                      <a:pt x="26812" y="74601"/>
                    </a:cubicBezTo>
                    <a:cubicBezTo>
                      <a:pt x="19619" y="76564"/>
                      <a:pt x="14387" y="75255"/>
                      <a:pt x="12425" y="78527"/>
                    </a:cubicBezTo>
                    <a:cubicBezTo>
                      <a:pt x="11117" y="81799"/>
                      <a:pt x="9809" y="87688"/>
                      <a:pt x="13079" y="92269"/>
                    </a:cubicBezTo>
                    <a:cubicBezTo>
                      <a:pt x="15695" y="96195"/>
                      <a:pt x="17003" y="100122"/>
                      <a:pt x="18965" y="103394"/>
                    </a:cubicBezTo>
                    <a:cubicBezTo>
                      <a:pt x="18965" y="109938"/>
                      <a:pt x="17003" y="123025"/>
                      <a:pt x="15695" y="130224"/>
                    </a:cubicBezTo>
                    <a:cubicBezTo>
                      <a:pt x="15695" y="132187"/>
                      <a:pt x="15041" y="134150"/>
                      <a:pt x="15041" y="135459"/>
                    </a:cubicBezTo>
                    <a:cubicBezTo>
                      <a:pt x="15041" y="138076"/>
                      <a:pt x="11771" y="142657"/>
                      <a:pt x="9156" y="147238"/>
                    </a:cubicBezTo>
                    <a:cubicBezTo>
                      <a:pt x="7193" y="150510"/>
                      <a:pt x="5232" y="153781"/>
                      <a:pt x="3924" y="156399"/>
                    </a:cubicBezTo>
                    <a:cubicBezTo>
                      <a:pt x="3270" y="158362"/>
                      <a:pt x="1962" y="160325"/>
                      <a:pt x="0" y="162943"/>
                    </a:cubicBezTo>
                    <a:lnTo>
                      <a:pt x="3270" y="162943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C762508D-8763-ADF2-F1CB-3EA12DC06F9A}"/>
                  </a:ext>
                </a:extLst>
              </p:cNvPr>
              <p:cNvSpPr/>
              <p:nvPr/>
            </p:nvSpPr>
            <p:spPr>
              <a:xfrm>
                <a:off x="3777840" y="645633"/>
                <a:ext cx="17008" cy="8673"/>
              </a:xfrm>
              <a:custGeom>
                <a:avLst/>
                <a:gdLst>
                  <a:gd name="connsiteX0" fmla="*/ 7807 w 17008"/>
                  <a:gd name="connsiteY0" fmla="*/ 0 h 8673"/>
                  <a:gd name="connsiteX1" fmla="*/ 16963 w 17008"/>
                  <a:gd name="connsiteY1" fmla="*/ 5235 h 8673"/>
                  <a:gd name="connsiteX2" fmla="*/ 6499 w 17008"/>
                  <a:gd name="connsiteY2" fmla="*/ 8507 h 8673"/>
                  <a:gd name="connsiteX3" fmla="*/ 7807 w 17008"/>
                  <a:gd name="connsiteY3" fmla="*/ 0 h 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08" h="8673">
                    <a:moveTo>
                      <a:pt x="7807" y="0"/>
                    </a:moveTo>
                    <a:cubicBezTo>
                      <a:pt x="11077" y="0"/>
                      <a:pt x="17617" y="2618"/>
                      <a:pt x="16963" y="5235"/>
                    </a:cubicBezTo>
                    <a:cubicBezTo>
                      <a:pt x="16309" y="7853"/>
                      <a:pt x="10423" y="9161"/>
                      <a:pt x="6499" y="8507"/>
                    </a:cubicBezTo>
                    <a:cubicBezTo>
                      <a:pt x="2575" y="7853"/>
                      <a:pt x="-6580" y="1963"/>
                      <a:pt x="7807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ACC9AACC-0F10-B91C-1BCB-25B11FF730E2}"/>
                  </a:ext>
                </a:extLst>
              </p:cNvPr>
              <p:cNvSpPr/>
              <p:nvPr/>
            </p:nvSpPr>
            <p:spPr>
              <a:xfrm>
                <a:off x="3739871" y="1813023"/>
                <a:ext cx="5231" cy="10836"/>
              </a:xfrm>
              <a:custGeom>
                <a:avLst/>
                <a:gdLst>
                  <a:gd name="connsiteX0" fmla="*/ 0 w 5231"/>
                  <a:gd name="connsiteY0" fmla="*/ 5276 h 10836"/>
                  <a:gd name="connsiteX1" fmla="*/ 5232 w 5231"/>
                  <a:gd name="connsiteY1" fmla="*/ 6585 h 10836"/>
                  <a:gd name="connsiteX2" fmla="*/ 0 w 5231"/>
                  <a:gd name="connsiteY2" fmla="*/ 5276 h 1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31" h="10836">
                    <a:moveTo>
                      <a:pt x="0" y="5276"/>
                    </a:moveTo>
                    <a:cubicBezTo>
                      <a:pt x="0" y="9857"/>
                      <a:pt x="5232" y="14437"/>
                      <a:pt x="5232" y="6585"/>
                    </a:cubicBezTo>
                    <a:cubicBezTo>
                      <a:pt x="5232" y="-1268"/>
                      <a:pt x="654" y="-2577"/>
                      <a:pt x="0" y="527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F31A0CA4-02BC-1EAD-642F-4FDA8C43736C}"/>
                  </a:ext>
                </a:extLst>
              </p:cNvPr>
              <p:cNvSpPr/>
              <p:nvPr/>
            </p:nvSpPr>
            <p:spPr>
              <a:xfrm>
                <a:off x="3339646" y="-68305"/>
                <a:ext cx="2488974" cy="4343181"/>
              </a:xfrm>
              <a:custGeom>
                <a:avLst/>
                <a:gdLst>
                  <a:gd name="connsiteX0" fmla="*/ 1368740 w 2488974"/>
                  <a:gd name="connsiteY0" fmla="*/ 0 h 4343181"/>
                  <a:gd name="connsiteX1" fmla="*/ 1366778 w 2488974"/>
                  <a:gd name="connsiteY1" fmla="*/ 2618 h 4343181"/>
                  <a:gd name="connsiteX2" fmla="*/ 1355007 w 2488974"/>
                  <a:gd name="connsiteY2" fmla="*/ 12433 h 4343181"/>
                  <a:gd name="connsiteX3" fmla="*/ 1330810 w 2488974"/>
                  <a:gd name="connsiteY3" fmla="*/ 13088 h 4343181"/>
                  <a:gd name="connsiteX4" fmla="*/ 1351083 w 2488974"/>
                  <a:gd name="connsiteY4" fmla="*/ 20286 h 4343181"/>
                  <a:gd name="connsiteX5" fmla="*/ 1358931 w 2488974"/>
                  <a:gd name="connsiteY5" fmla="*/ 35991 h 4343181"/>
                  <a:gd name="connsiteX6" fmla="*/ 1367432 w 2488974"/>
                  <a:gd name="connsiteY6" fmla="*/ 34683 h 4343181"/>
                  <a:gd name="connsiteX7" fmla="*/ 1387051 w 2488974"/>
                  <a:gd name="connsiteY7" fmla="*/ 41227 h 4343181"/>
                  <a:gd name="connsiteX8" fmla="*/ 1370048 w 2488974"/>
                  <a:gd name="connsiteY8" fmla="*/ 39918 h 4343181"/>
                  <a:gd name="connsiteX9" fmla="*/ 1360892 w 2488974"/>
                  <a:gd name="connsiteY9" fmla="*/ 45807 h 4343181"/>
                  <a:gd name="connsiteX10" fmla="*/ 1353699 w 2488974"/>
                  <a:gd name="connsiteY10" fmla="*/ 45807 h 4343181"/>
                  <a:gd name="connsiteX11" fmla="*/ 1350429 w 2488974"/>
                  <a:gd name="connsiteY11" fmla="*/ 60204 h 4343181"/>
                  <a:gd name="connsiteX12" fmla="*/ 1339312 w 2488974"/>
                  <a:gd name="connsiteY12" fmla="*/ 58895 h 4343181"/>
                  <a:gd name="connsiteX13" fmla="*/ 1333426 w 2488974"/>
                  <a:gd name="connsiteY13" fmla="*/ 68056 h 4343181"/>
                  <a:gd name="connsiteX14" fmla="*/ 1333426 w 2488974"/>
                  <a:gd name="connsiteY14" fmla="*/ 81799 h 4343181"/>
                  <a:gd name="connsiteX15" fmla="*/ 1324271 w 2488974"/>
                  <a:gd name="connsiteY15" fmla="*/ 77872 h 4343181"/>
                  <a:gd name="connsiteX16" fmla="*/ 1316423 w 2488974"/>
                  <a:gd name="connsiteY16" fmla="*/ 95541 h 4343181"/>
                  <a:gd name="connsiteX17" fmla="*/ 1339312 w 2488974"/>
                  <a:gd name="connsiteY17" fmla="*/ 113864 h 4343181"/>
                  <a:gd name="connsiteX18" fmla="*/ 1338658 w 2488974"/>
                  <a:gd name="connsiteY18" fmla="*/ 136767 h 4343181"/>
                  <a:gd name="connsiteX19" fmla="*/ 1348467 w 2488974"/>
                  <a:gd name="connsiteY19" fmla="*/ 150510 h 4343181"/>
                  <a:gd name="connsiteX20" fmla="*/ 1347813 w 2488974"/>
                  <a:gd name="connsiteY20" fmla="*/ 165560 h 4343181"/>
                  <a:gd name="connsiteX21" fmla="*/ 1363508 w 2488974"/>
                  <a:gd name="connsiteY21" fmla="*/ 181920 h 4343181"/>
                  <a:gd name="connsiteX22" fmla="*/ 1368086 w 2488974"/>
                  <a:gd name="connsiteY22" fmla="*/ 198280 h 4343181"/>
                  <a:gd name="connsiteX23" fmla="*/ 1373318 w 2488974"/>
                  <a:gd name="connsiteY23" fmla="*/ 218566 h 4343181"/>
                  <a:gd name="connsiteX24" fmla="*/ 1360239 w 2488974"/>
                  <a:gd name="connsiteY24" fmla="*/ 215294 h 4343181"/>
                  <a:gd name="connsiteX25" fmla="*/ 1345851 w 2488974"/>
                  <a:gd name="connsiteY25" fmla="*/ 232963 h 4343181"/>
                  <a:gd name="connsiteX26" fmla="*/ 1333426 w 2488974"/>
                  <a:gd name="connsiteY26" fmla="*/ 248668 h 4343181"/>
                  <a:gd name="connsiteX27" fmla="*/ 1321001 w 2488974"/>
                  <a:gd name="connsiteY27" fmla="*/ 259793 h 4343181"/>
                  <a:gd name="connsiteX28" fmla="*/ 1315769 w 2488974"/>
                  <a:gd name="connsiteY28" fmla="*/ 264373 h 4343181"/>
                  <a:gd name="connsiteX29" fmla="*/ 1308575 w 2488974"/>
                  <a:gd name="connsiteY29" fmla="*/ 282042 h 4343181"/>
                  <a:gd name="connsiteX30" fmla="*/ 1308575 w 2488974"/>
                  <a:gd name="connsiteY30" fmla="*/ 257175 h 4343181"/>
                  <a:gd name="connsiteX31" fmla="*/ 1294188 w 2488974"/>
                  <a:gd name="connsiteY31" fmla="*/ 270917 h 4343181"/>
                  <a:gd name="connsiteX32" fmla="*/ 1276532 w 2488974"/>
                  <a:gd name="connsiteY32" fmla="*/ 284005 h 4343181"/>
                  <a:gd name="connsiteX33" fmla="*/ 1267376 w 2488974"/>
                  <a:gd name="connsiteY33" fmla="*/ 281387 h 4343181"/>
                  <a:gd name="connsiteX34" fmla="*/ 1258220 w 2488974"/>
                  <a:gd name="connsiteY34" fmla="*/ 280079 h 4343181"/>
                  <a:gd name="connsiteX35" fmla="*/ 1241871 w 2488974"/>
                  <a:gd name="connsiteY35" fmla="*/ 266336 h 4343181"/>
                  <a:gd name="connsiteX36" fmla="*/ 1229446 w 2488974"/>
                  <a:gd name="connsiteY36" fmla="*/ 256521 h 4343181"/>
                  <a:gd name="connsiteX37" fmla="*/ 1217021 w 2488974"/>
                  <a:gd name="connsiteY37" fmla="*/ 243433 h 4343181"/>
                  <a:gd name="connsiteX38" fmla="*/ 1159472 w 2488974"/>
                  <a:gd name="connsiteY38" fmla="*/ 238852 h 4343181"/>
                  <a:gd name="connsiteX39" fmla="*/ 1149009 w 2488974"/>
                  <a:gd name="connsiteY39" fmla="*/ 215948 h 4343181"/>
                  <a:gd name="connsiteX40" fmla="*/ 1156203 w 2488974"/>
                  <a:gd name="connsiteY40" fmla="*/ 191736 h 4343181"/>
                  <a:gd name="connsiteX41" fmla="*/ 1163396 w 2488974"/>
                  <a:gd name="connsiteY41" fmla="*/ 182575 h 4343181"/>
                  <a:gd name="connsiteX42" fmla="*/ 1157511 w 2488974"/>
                  <a:gd name="connsiteY42" fmla="*/ 171450 h 4343181"/>
                  <a:gd name="connsiteX43" fmla="*/ 1152279 w 2488974"/>
                  <a:gd name="connsiteY43" fmla="*/ 166869 h 4343181"/>
                  <a:gd name="connsiteX44" fmla="*/ 1167974 w 2488974"/>
                  <a:gd name="connsiteY44" fmla="*/ 145274 h 4343181"/>
                  <a:gd name="connsiteX45" fmla="*/ 1181053 w 2488974"/>
                  <a:gd name="connsiteY45" fmla="*/ 135459 h 4343181"/>
                  <a:gd name="connsiteX46" fmla="*/ 1196748 w 2488974"/>
                  <a:gd name="connsiteY46" fmla="*/ 121716 h 4343181"/>
                  <a:gd name="connsiteX47" fmla="*/ 1205250 w 2488974"/>
                  <a:gd name="connsiteY47" fmla="*/ 110592 h 4343181"/>
                  <a:gd name="connsiteX48" fmla="*/ 1227485 w 2488974"/>
                  <a:gd name="connsiteY48" fmla="*/ 101430 h 4343181"/>
                  <a:gd name="connsiteX49" fmla="*/ 1217021 w 2488974"/>
                  <a:gd name="connsiteY49" fmla="*/ 82453 h 4343181"/>
                  <a:gd name="connsiteX50" fmla="*/ 1200672 w 2488974"/>
                  <a:gd name="connsiteY50" fmla="*/ 74600 h 4343181"/>
                  <a:gd name="connsiteX51" fmla="*/ 1192824 w 2488974"/>
                  <a:gd name="connsiteY51" fmla="*/ 61513 h 4343181"/>
                  <a:gd name="connsiteX52" fmla="*/ 1187593 w 2488974"/>
                  <a:gd name="connsiteY52" fmla="*/ 59549 h 4343181"/>
                  <a:gd name="connsiteX53" fmla="*/ 1186285 w 2488974"/>
                  <a:gd name="connsiteY53" fmla="*/ 51697 h 4343181"/>
                  <a:gd name="connsiteX54" fmla="*/ 1171244 w 2488974"/>
                  <a:gd name="connsiteY54" fmla="*/ 47116 h 4343181"/>
                  <a:gd name="connsiteX55" fmla="*/ 1164050 w 2488974"/>
                  <a:gd name="connsiteY55" fmla="*/ 52351 h 4343181"/>
                  <a:gd name="connsiteX56" fmla="*/ 1143123 w 2488974"/>
                  <a:gd name="connsiteY56" fmla="*/ 39263 h 4343181"/>
                  <a:gd name="connsiteX57" fmla="*/ 1133314 w 2488974"/>
                  <a:gd name="connsiteY57" fmla="*/ 35337 h 4343181"/>
                  <a:gd name="connsiteX58" fmla="*/ 1124813 w 2488974"/>
                  <a:gd name="connsiteY58" fmla="*/ 27484 h 4343181"/>
                  <a:gd name="connsiteX59" fmla="*/ 1124813 w 2488974"/>
                  <a:gd name="connsiteY59" fmla="*/ 18323 h 4343181"/>
                  <a:gd name="connsiteX60" fmla="*/ 1109117 w 2488974"/>
                  <a:gd name="connsiteY60" fmla="*/ 22904 h 4343181"/>
                  <a:gd name="connsiteX61" fmla="*/ 1073150 w 2488974"/>
                  <a:gd name="connsiteY61" fmla="*/ 26830 h 4343181"/>
                  <a:gd name="connsiteX62" fmla="*/ 1036528 w 2488974"/>
                  <a:gd name="connsiteY62" fmla="*/ 48425 h 4343181"/>
                  <a:gd name="connsiteX63" fmla="*/ 1003176 w 2488974"/>
                  <a:gd name="connsiteY63" fmla="*/ 70674 h 4343181"/>
                  <a:gd name="connsiteX64" fmla="*/ 982249 w 2488974"/>
                  <a:gd name="connsiteY64" fmla="*/ 70020 h 4343181"/>
                  <a:gd name="connsiteX65" fmla="*/ 962630 w 2488974"/>
                  <a:gd name="connsiteY65" fmla="*/ 68711 h 4343181"/>
                  <a:gd name="connsiteX66" fmla="*/ 945627 w 2488974"/>
                  <a:gd name="connsiteY66" fmla="*/ 70020 h 4343181"/>
                  <a:gd name="connsiteX67" fmla="*/ 944319 w 2488974"/>
                  <a:gd name="connsiteY67" fmla="*/ 80490 h 4343181"/>
                  <a:gd name="connsiteX68" fmla="*/ 980287 w 2488974"/>
                  <a:gd name="connsiteY68" fmla="*/ 95541 h 4343181"/>
                  <a:gd name="connsiteX69" fmla="*/ 1019525 w 2488974"/>
                  <a:gd name="connsiteY69" fmla="*/ 103394 h 4343181"/>
                  <a:gd name="connsiteX70" fmla="*/ 1037836 w 2488974"/>
                  <a:gd name="connsiteY70" fmla="*/ 115827 h 4343181"/>
                  <a:gd name="connsiteX71" fmla="*/ 1051569 w 2488974"/>
                  <a:gd name="connsiteY71" fmla="*/ 150510 h 4343181"/>
                  <a:gd name="connsiteX72" fmla="*/ 1063340 w 2488974"/>
                  <a:gd name="connsiteY72" fmla="*/ 140694 h 4343181"/>
                  <a:gd name="connsiteX73" fmla="*/ 1054839 w 2488974"/>
                  <a:gd name="connsiteY73" fmla="*/ 158362 h 4343181"/>
                  <a:gd name="connsiteX74" fmla="*/ 1058762 w 2488974"/>
                  <a:gd name="connsiteY74" fmla="*/ 170796 h 4343181"/>
                  <a:gd name="connsiteX75" fmla="*/ 1066610 w 2488974"/>
                  <a:gd name="connsiteY75" fmla="*/ 168178 h 4343181"/>
                  <a:gd name="connsiteX76" fmla="*/ 1066610 w 2488974"/>
                  <a:gd name="connsiteY76" fmla="*/ 176031 h 4343181"/>
                  <a:gd name="connsiteX77" fmla="*/ 1060725 w 2488974"/>
                  <a:gd name="connsiteY77" fmla="*/ 183229 h 4343181"/>
                  <a:gd name="connsiteX78" fmla="*/ 1072496 w 2488974"/>
                  <a:gd name="connsiteY78" fmla="*/ 196971 h 4343181"/>
                  <a:gd name="connsiteX79" fmla="*/ 1075111 w 2488974"/>
                  <a:gd name="connsiteY79" fmla="*/ 210713 h 4343181"/>
                  <a:gd name="connsiteX80" fmla="*/ 1082305 w 2488974"/>
                  <a:gd name="connsiteY80" fmla="*/ 215294 h 4343181"/>
                  <a:gd name="connsiteX81" fmla="*/ 1075766 w 2488974"/>
                  <a:gd name="connsiteY81" fmla="*/ 221838 h 4343181"/>
                  <a:gd name="connsiteX82" fmla="*/ 1080343 w 2488974"/>
                  <a:gd name="connsiteY82" fmla="*/ 244742 h 4343181"/>
                  <a:gd name="connsiteX83" fmla="*/ 1093423 w 2488974"/>
                  <a:gd name="connsiteY83" fmla="*/ 295784 h 4343181"/>
                  <a:gd name="connsiteX84" fmla="*/ 1112387 w 2488974"/>
                  <a:gd name="connsiteY84" fmla="*/ 308872 h 4343181"/>
                  <a:gd name="connsiteX85" fmla="*/ 1123505 w 2488974"/>
                  <a:gd name="connsiteY85" fmla="*/ 299056 h 4343181"/>
                  <a:gd name="connsiteX86" fmla="*/ 1139200 w 2488974"/>
                  <a:gd name="connsiteY86" fmla="*/ 306254 h 4343181"/>
                  <a:gd name="connsiteX87" fmla="*/ 1147047 w 2488974"/>
                  <a:gd name="connsiteY87" fmla="*/ 299710 h 4343181"/>
                  <a:gd name="connsiteX88" fmla="*/ 1148355 w 2488974"/>
                  <a:gd name="connsiteY88" fmla="*/ 312144 h 4343181"/>
                  <a:gd name="connsiteX89" fmla="*/ 1162088 w 2488974"/>
                  <a:gd name="connsiteY89" fmla="*/ 318033 h 4343181"/>
                  <a:gd name="connsiteX90" fmla="*/ 1171898 w 2488974"/>
                  <a:gd name="connsiteY90" fmla="*/ 324577 h 4343181"/>
                  <a:gd name="connsiteX91" fmla="*/ 1180399 w 2488974"/>
                  <a:gd name="connsiteY91" fmla="*/ 340937 h 4343181"/>
                  <a:gd name="connsiteX92" fmla="*/ 1175168 w 2488974"/>
                  <a:gd name="connsiteY92" fmla="*/ 352061 h 4343181"/>
                  <a:gd name="connsiteX93" fmla="*/ 1190863 w 2488974"/>
                  <a:gd name="connsiteY93" fmla="*/ 365149 h 4343181"/>
                  <a:gd name="connsiteX94" fmla="*/ 1198056 w 2488974"/>
                  <a:gd name="connsiteY94" fmla="*/ 365149 h 4343181"/>
                  <a:gd name="connsiteX95" fmla="*/ 1190863 w 2488974"/>
                  <a:gd name="connsiteY95" fmla="*/ 376274 h 4343181"/>
                  <a:gd name="connsiteX96" fmla="*/ 1200018 w 2488974"/>
                  <a:gd name="connsiteY96" fmla="*/ 395906 h 4343181"/>
                  <a:gd name="connsiteX97" fmla="*/ 1197402 w 2488974"/>
                  <a:gd name="connsiteY97" fmla="*/ 408993 h 4343181"/>
                  <a:gd name="connsiteX98" fmla="*/ 1200018 w 2488974"/>
                  <a:gd name="connsiteY98" fmla="*/ 433860 h 4343181"/>
                  <a:gd name="connsiteX99" fmla="*/ 1211136 w 2488974"/>
                  <a:gd name="connsiteY99" fmla="*/ 461999 h 4343181"/>
                  <a:gd name="connsiteX100" fmla="*/ 1225522 w 2488974"/>
                  <a:gd name="connsiteY100" fmla="*/ 473778 h 4343181"/>
                  <a:gd name="connsiteX101" fmla="*/ 1230754 w 2488974"/>
                  <a:gd name="connsiteY101" fmla="*/ 489483 h 4343181"/>
                  <a:gd name="connsiteX102" fmla="*/ 1244487 w 2488974"/>
                  <a:gd name="connsiteY102" fmla="*/ 508460 h 4343181"/>
                  <a:gd name="connsiteX103" fmla="*/ 1220945 w 2488974"/>
                  <a:gd name="connsiteY103" fmla="*/ 490792 h 4343181"/>
                  <a:gd name="connsiteX104" fmla="*/ 1218329 w 2488974"/>
                  <a:gd name="connsiteY104" fmla="*/ 480322 h 4343181"/>
                  <a:gd name="connsiteX105" fmla="*/ 1196094 w 2488974"/>
                  <a:gd name="connsiteY105" fmla="*/ 469197 h 4343181"/>
                  <a:gd name="connsiteX106" fmla="*/ 1186939 w 2488974"/>
                  <a:gd name="connsiteY106" fmla="*/ 474432 h 4343181"/>
                  <a:gd name="connsiteX107" fmla="*/ 1183015 w 2488974"/>
                  <a:gd name="connsiteY107" fmla="*/ 482285 h 4343181"/>
                  <a:gd name="connsiteX108" fmla="*/ 1177130 w 2488974"/>
                  <a:gd name="connsiteY108" fmla="*/ 488174 h 4343181"/>
                  <a:gd name="connsiteX109" fmla="*/ 1175168 w 2488974"/>
                  <a:gd name="connsiteY109" fmla="*/ 498645 h 4343181"/>
                  <a:gd name="connsiteX110" fmla="*/ 1184323 w 2488974"/>
                  <a:gd name="connsiteY110" fmla="*/ 502571 h 4343181"/>
                  <a:gd name="connsiteX111" fmla="*/ 1189555 w 2488974"/>
                  <a:gd name="connsiteY111" fmla="*/ 513041 h 4343181"/>
                  <a:gd name="connsiteX112" fmla="*/ 1179091 w 2488974"/>
                  <a:gd name="connsiteY112" fmla="*/ 505843 h 4343181"/>
                  <a:gd name="connsiteX113" fmla="*/ 1171244 w 2488974"/>
                  <a:gd name="connsiteY113" fmla="*/ 506497 h 4343181"/>
                  <a:gd name="connsiteX114" fmla="*/ 1166012 w 2488974"/>
                  <a:gd name="connsiteY114" fmla="*/ 495373 h 4343181"/>
                  <a:gd name="connsiteX115" fmla="*/ 1171244 w 2488974"/>
                  <a:gd name="connsiteY115" fmla="*/ 480976 h 4343181"/>
                  <a:gd name="connsiteX116" fmla="*/ 1179091 w 2488974"/>
                  <a:gd name="connsiteY116" fmla="*/ 463962 h 4343181"/>
                  <a:gd name="connsiteX117" fmla="*/ 1160780 w 2488974"/>
                  <a:gd name="connsiteY117" fmla="*/ 453492 h 4343181"/>
                  <a:gd name="connsiteX118" fmla="*/ 1150317 w 2488974"/>
                  <a:gd name="connsiteY118" fmla="*/ 457418 h 4343181"/>
                  <a:gd name="connsiteX119" fmla="*/ 1133314 w 2488974"/>
                  <a:gd name="connsiteY119" fmla="*/ 446948 h 4343181"/>
                  <a:gd name="connsiteX120" fmla="*/ 1109772 w 2488974"/>
                  <a:gd name="connsiteY120" fmla="*/ 462653 h 4343181"/>
                  <a:gd name="connsiteX121" fmla="*/ 1091460 w 2488974"/>
                  <a:gd name="connsiteY121" fmla="*/ 474432 h 4343181"/>
                  <a:gd name="connsiteX122" fmla="*/ 1090807 w 2488974"/>
                  <a:gd name="connsiteY122" fmla="*/ 465925 h 4343181"/>
                  <a:gd name="connsiteX123" fmla="*/ 1054839 w 2488974"/>
                  <a:gd name="connsiteY123" fmla="*/ 465925 h 4343181"/>
                  <a:gd name="connsiteX124" fmla="*/ 1050261 w 2488974"/>
                  <a:gd name="connsiteY124" fmla="*/ 491446 h 4343181"/>
                  <a:gd name="connsiteX125" fmla="*/ 1047645 w 2488974"/>
                  <a:gd name="connsiteY125" fmla="*/ 529401 h 4343181"/>
                  <a:gd name="connsiteX126" fmla="*/ 1044376 w 2488974"/>
                  <a:gd name="connsiteY126" fmla="*/ 543798 h 4343181"/>
                  <a:gd name="connsiteX127" fmla="*/ 1041106 w 2488974"/>
                  <a:gd name="connsiteY127" fmla="*/ 554268 h 4343181"/>
                  <a:gd name="connsiteX128" fmla="*/ 1035874 w 2488974"/>
                  <a:gd name="connsiteY128" fmla="*/ 569973 h 4343181"/>
                  <a:gd name="connsiteX129" fmla="*/ 1020179 w 2488974"/>
                  <a:gd name="connsiteY129" fmla="*/ 591568 h 4343181"/>
                  <a:gd name="connsiteX130" fmla="*/ 997290 w 2488974"/>
                  <a:gd name="connsiteY130" fmla="*/ 611854 h 4343181"/>
                  <a:gd name="connsiteX131" fmla="*/ 995982 w 2488974"/>
                  <a:gd name="connsiteY131" fmla="*/ 643265 h 4343181"/>
                  <a:gd name="connsiteX132" fmla="*/ 979633 w 2488974"/>
                  <a:gd name="connsiteY132" fmla="*/ 679256 h 4343181"/>
                  <a:gd name="connsiteX133" fmla="*/ 967208 w 2488974"/>
                  <a:gd name="connsiteY133" fmla="*/ 695616 h 4343181"/>
                  <a:gd name="connsiteX134" fmla="*/ 966554 w 2488974"/>
                  <a:gd name="connsiteY134" fmla="*/ 723100 h 4343181"/>
                  <a:gd name="connsiteX135" fmla="*/ 992712 w 2488974"/>
                  <a:gd name="connsiteY135" fmla="*/ 753856 h 4343181"/>
                  <a:gd name="connsiteX136" fmla="*/ 1016255 w 2488974"/>
                  <a:gd name="connsiteY136" fmla="*/ 770871 h 4343181"/>
                  <a:gd name="connsiteX137" fmla="*/ 1032604 w 2488974"/>
                  <a:gd name="connsiteY137" fmla="*/ 783958 h 4343181"/>
                  <a:gd name="connsiteX138" fmla="*/ 1042413 w 2488974"/>
                  <a:gd name="connsiteY138" fmla="*/ 785922 h 4343181"/>
                  <a:gd name="connsiteX139" fmla="*/ 1065302 w 2488974"/>
                  <a:gd name="connsiteY139" fmla="*/ 805553 h 4343181"/>
                  <a:gd name="connsiteX140" fmla="*/ 1073150 w 2488974"/>
                  <a:gd name="connsiteY140" fmla="*/ 816023 h 4343181"/>
                  <a:gd name="connsiteX141" fmla="*/ 1080343 w 2488974"/>
                  <a:gd name="connsiteY141" fmla="*/ 820604 h 4343181"/>
                  <a:gd name="connsiteX142" fmla="*/ 1077074 w 2488974"/>
                  <a:gd name="connsiteY142" fmla="*/ 829766 h 4343181"/>
                  <a:gd name="connsiteX143" fmla="*/ 1092115 w 2488974"/>
                  <a:gd name="connsiteY143" fmla="*/ 846125 h 4343181"/>
                  <a:gd name="connsiteX144" fmla="*/ 1086229 w 2488974"/>
                  <a:gd name="connsiteY144" fmla="*/ 860522 h 4343181"/>
                  <a:gd name="connsiteX145" fmla="*/ 1073150 w 2488974"/>
                  <a:gd name="connsiteY145" fmla="*/ 865103 h 4343181"/>
                  <a:gd name="connsiteX146" fmla="*/ 1039144 w 2488974"/>
                  <a:gd name="connsiteY146" fmla="*/ 857904 h 4343181"/>
                  <a:gd name="connsiteX147" fmla="*/ 1039798 w 2488974"/>
                  <a:gd name="connsiteY147" fmla="*/ 867720 h 4343181"/>
                  <a:gd name="connsiteX148" fmla="*/ 1049607 w 2488974"/>
                  <a:gd name="connsiteY148" fmla="*/ 865757 h 4343181"/>
                  <a:gd name="connsiteX149" fmla="*/ 1041760 w 2488974"/>
                  <a:gd name="connsiteY149" fmla="*/ 874919 h 4343181"/>
                  <a:gd name="connsiteX150" fmla="*/ 1038490 w 2488974"/>
                  <a:gd name="connsiteY150" fmla="*/ 881462 h 4343181"/>
                  <a:gd name="connsiteX151" fmla="*/ 1011677 w 2488974"/>
                  <a:gd name="connsiteY151" fmla="*/ 884080 h 4343181"/>
                  <a:gd name="connsiteX152" fmla="*/ 987481 w 2488974"/>
                  <a:gd name="connsiteY152" fmla="*/ 879499 h 4343181"/>
                  <a:gd name="connsiteX153" fmla="*/ 971132 w 2488974"/>
                  <a:gd name="connsiteY153" fmla="*/ 874919 h 4343181"/>
                  <a:gd name="connsiteX154" fmla="*/ 952167 w 2488974"/>
                  <a:gd name="connsiteY154" fmla="*/ 877536 h 4343181"/>
                  <a:gd name="connsiteX155" fmla="*/ 930586 w 2488974"/>
                  <a:gd name="connsiteY155" fmla="*/ 877536 h 4343181"/>
                  <a:gd name="connsiteX156" fmla="*/ 932548 w 2488974"/>
                  <a:gd name="connsiteY156" fmla="*/ 884734 h 4343181"/>
                  <a:gd name="connsiteX157" fmla="*/ 936472 w 2488974"/>
                  <a:gd name="connsiteY157" fmla="*/ 890624 h 4343181"/>
                  <a:gd name="connsiteX158" fmla="*/ 927970 w 2488974"/>
                  <a:gd name="connsiteY158" fmla="*/ 893896 h 4343181"/>
                  <a:gd name="connsiteX159" fmla="*/ 918815 w 2488974"/>
                  <a:gd name="connsiteY159" fmla="*/ 900440 h 4343181"/>
                  <a:gd name="connsiteX160" fmla="*/ 918161 w 2488974"/>
                  <a:gd name="connsiteY160" fmla="*/ 911564 h 4343181"/>
                  <a:gd name="connsiteX161" fmla="*/ 912929 w 2488974"/>
                  <a:gd name="connsiteY161" fmla="*/ 918763 h 4343181"/>
                  <a:gd name="connsiteX162" fmla="*/ 910967 w 2488974"/>
                  <a:gd name="connsiteY162" fmla="*/ 907638 h 4343181"/>
                  <a:gd name="connsiteX163" fmla="*/ 904428 w 2488974"/>
                  <a:gd name="connsiteY163" fmla="*/ 898477 h 4343181"/>
                  <a:gd name="connsiteX164" fmla="*/ 914237 w 2488974"/>
                  <a:gd name="connsiteY164" fmla="*/ 891278 h 4343181"/>
                  <a:gd name="connsiteX165" fmla="*/ 920777 w 2488974"/>
                  <a:gd name="connsiteY165" fmla="*/ 886043 h 4343181"/>
                  <a:gd name="connsiteX166" fmla="*/ 922085 w 2488974"/>
                  <a:gd name="connsiteY166" fmla="*/ 873610 h 4343181"/>
                  <a:gd name="connsiteX167" fmla="*/ 907044 w 2488974"/>
                  <a:gd name="connsiteY167" fmla="*/ 882117 h 4343181"/>
                  <a:gd name="connsiteX168" fmla="*/ 880231 w 2488974"/>
                  <a:gd name="connsiteY168" fmla="*/ 880808 h 4343181"/>
                  <a:gd name="connsiteX169" fmla="*/ 865190 w 2488974"/>
                  <a:gd name="connsiteY169" fmla="*/ 873610 h 4343181"/>
                  <a:gd name="connsiteX170" fmla="*/ 859304 w 2488974"/>
                  <a:gd name="connsiteY170" fmla="*/ 862485 h 4343181"/>
                  <a:gd name="connsiteX171" fmla="*/ 844917 w 2488974"/>
                  <a:gd name="connsiteY171" fmla="*/ 859213 h 4343181"/>
                  <a:gd name="connsiteX172" fmla="*/ 830530 w 2488974"/>
                  <a:gd name="connsiteY172" fmla="*/ 853978 h 4343181"/>
                  <a:gd name="connsiteX173" fmla="*/ 820721 w 2488974"/>
                  <a:gd name="connsiteY173" fmla="*/ 856596 h 4343181"/>
                  <a:gd name="connsiteX174" fmla="*/ 797832 w 2488974"/>
                  <a:gd name="connsiteY174" fmla="*/ 854633 h 4343181"/>
                  <a:gd name="connsiteX175" fmla="*/ 792601 w 2488974"/>
                  <a:gd name="connsiteY175" fmla="*/ 859868 h 4343181"/>
                  <a:gd name="connsiteX176" fmla="*/ 785407 w 2488974"/>
                  <a:gd name="connsiteY176" fmla="*/ 867720 h 4343181"/>
                  <a:gd name="connsiteX177" fmla="*/ 793254 w 2488974"/>
                  <a:gd name="connsiteY177" fmla="*/ 880154 h 4343181"/>
                  <a:gd name="connsiteX178" fmla="*/ 793254 w 2488974"/>
                  <a:gd name="connsiteY178" fmla="*/ 892587 h 4343181"/>
                  <a:gd name="connsiteX179" fmla="*/ 796524 w 2488974"/>
                  <a:gd name="connsiteY179" fmla="*/ 899785 h 4343181"/>
                  <a:gd name="connsiteX180" fmla="*/ 788023 w 2488974"/>
                  <a:gd name="connsiteY180" fmla="*/ 916145 h 4343181"/>
                  <a:gd name="connsiteX181" fmla="*/ 773636 w 2488974"/>
                  <a:gd name="connsiteY181" fmla="*/ 915491 h 4343181"/>
                  <a:gd name="connsiteX182" fmla="*/ 777559 w 2488974"/>
                  <a:gd name="connsiteY182" fmla="*/ 925961 h 4343181"/>
                  <a:gd name="connsiteX183" fmla="*/ 788023 w 2488974"/>
                  <a:gd name="connsiteY183" fmla="*/ 931850 h 4343181"/>
                  <a:gd name="connsiteX184" fmla="*/ 788677 w 2488974"/>
                  <a:gd name="connsiteY184" fmla="*/ 941012 h 4343181"/>
                  <a:gd name="connsiteX185" fmla="*/ 795870 w 2488974"/>
                  <a:gd name="connsiteY185" fmla="*/ 948865 h 4343181"/>
                  <a:gd name="connsiteX186" fmla="*/ 805680 w 2488974"/>
                  <a:gd name="connsiteY186" fmla="*/ 948210 h 4343181"/>
                  <a:gd name="connsiteX187" fmla="*/ 863882 w 2488974"/>
                  <a:gd name="connsiteY187" fmla="*/ 990091 h 4343181"/>
                  <a:gd name="connsiteX188" fmla="*/ 880231 w 2488974"/>
                  <a:gd name="connsiteY188" fmla="*/ 992709 h 4343181"/>
                  <a:gd name="connsiteX189" fmla="*/ 890695 w 2488974"/>
                  <a:gd name="connsiteY189" fmla="*/ 980275 h 4343181"/>
                  <a:gd name="connsiteX190" fmla="*/ 899850 w 2488974"/>
                  <a:gd name="connsiteY190" fmla="*/ 978966 h 4343181"/>
                  <a:gd name="connsiteX191" fmla="*/ 905736 w 2488974"/>
                  <a:gd name="connsiteY191" fmla="*/ 962607 h 4343181"/>
                  <a:gd name="connsiteX192" fmla="*/ 913583 w 2488974"/>
                  <a:gd name="connsiteY192" fmla="*/ 972423 h 4343181"/>
                  <a:gd name="connsiteX193" fmla="*/ 923393 w 2488974"/>
                  <a:gd name="connsiteY193" fmla="*/ 972423 h 4343181"/>
                  <a:gd name="connsiteX194" fmla="*/ 927316 w 2488974"/>
                  <a:gd name="connsiteY194" fmla="*/ 977658 h 4343181"/>
                  <a:gd name="connsiteX195" fmla="*/ 933856 w 2488974"/>
                  <a:gd name="connsiteY195" fmla="*/ 978312 h 4343181"/>
                  <a:gd name="connsiteX196" fmla="*/ 930586 w 2488974"/>
                  <a:gd name="connsiteY196" fmla="*/ 996635 h 4343181"/>
                  <a:gd name="connsiteX197" fmla="*/ 949551 w 2488974"/>
                  <a:gd name="connsiteY197" fmla="*/ 1007760 h 4343181"/>
                  <a:gd name="connsiteX198" fmla="*/ 960014 w 2488974"/>
                  <a:gd name="connsiteY198" fmla="*/ 1023465 h 4343181"/>
                  <a:gd name="connsiteX199" fmla="*/ 958706 w 2488974"/>
                  <a:gd name="connsiteY199" fmla="*/ 1041788 h 4343181"/>
                  <a:gd name="connsiteX200" fmla="*/ 948243 w 2488974"/>
                  <a:gd name="connsiteY200" fmla="*/ 1052258 h 4343181"/>
                  <a:gd name="connsiteX201" fmla="*/ 933202 w 2488974"/>
                  <a:gd name="connsiteY201" fmla="*/ 1058148 h 4343181"/>
                  <a:gd name="connsiteX202" fmla="*/ 935164 w 2488974"/>
                  <a:gd name="connsiteY202" fmla="*/ 1071235 h 4343181"/>
                  <a:gd name="connsiteX203" fmla="*/ 918815 w 2488974"/>
                  <a:gd name="connsiteY203" fmla="*/ 1086286 h 4343181"/>
                  <a:gd name="connsiteX204" fmla="*/ 903120 w 2488974"/>
                  <a:gd name="connsiteY204" fmla="*/ 1075162 h 4343181"/>
                  <a:gd name="connsiteX205" fmla="*/ 889387 w 2488974"/>
                  <a:gd name="connsiteY205" fmla="*/ 1080397 h 4343181"/>
                  <a:gd name="connsiteX206" fmla="*/ 882193 w 2488974"/>
                  <a:gd name="connsiteY206" fmla="*/ 1076470 h 4343181"/>
                  <a:gd name="connsiteX207" fmla="*/ 874346 w 2488974"/>
                  <a:gd name="connsiteY207" fmla="*/ 1083669 h 4343181"/>
                  <a:gd name="connsiteX208" fmla="*/ 867152 w 2488974"/>
                  <a:gd name="connsiteY208" fmla="*/ 1079088 h 4343181"/>
                  <a:gd name="connsiteX209" fmla="*/ 862574 w 2488974"/>
                  <a:gd name="connsiteY209" fmla="*/ 1085632 h 4343181"/>
                  <a:gd name="connsiteX210" fmla="*/ 853419 w 2488974"/>
                  <a:gd name="connsiteY210" fmla="*/ 1080397 h 4343181"/>
                  <a:gd name="connsiteX211" fmla="*/ 844917 w 2488974"/>
                  <a:gd name="connsiteY211" fmla="*/ 1083669 h 4343181"/>
                  <a:gd name="connsiteX212" fmla="*/ 837724 w 2488974"/>
                  <a:gd name="connsiteY212" fmla="*/ 1080397 h 4343181"/>
                  <a:gd name="connsiteX213" fmla="*/ 825952 w 2488974"/>
                  <a:gd name="connsiteY213" fmla="*/ 1082360 h 4343181"/>
                  <a:gd name="connsiteX214" fmla="*/ 823336 w 2488974"/>
                  <a:gd name="connsiteY214" fmla="*/ 1072544 h 4343181"/>
                  <a:gd name="connsiteX215" fmla="*/ 817451 w 2488974"/>
                  <a:gd name="connsiteY215" fmla="*/ 1068618 h 4343181"/>
                  <a:gd name="connsiteX216" fmla="*/ 818105 w 2488974"/>
                  <a:gd name="connsiteY216" fmla="*/ 1058802 h 4343181"/>
                  <a:gd name="connsiteX217" fmla="*/ 806334 w 2488974"/>
                  <a:gd name="connsiteY217" fmla="*/ 1052912 h 4343181"/>
                  <a:gd name="connsiteX218" fmla="*/ 794562 w 2488974"/>
                  <a:gd name="connsiteY218" fmla="*/ 1046369 h 4343181"/>
                  <a:gd name="connsiteX219" fmla="*/ 791946 w 2488974"/>
                  <a:gd name="connsiteY219" fmla="*/ 1058148 h 4343181"/>
                  <a:gd name="connsiteX220" fmla="*/ 780175 w 2488974"/>
                  <a:gd name="connsiteY220" fmla="*/ 1052912 h 4343181"/>
                  <a:gd name="connsiteX221" fmla="*/ 771020 w 2488974"/>
                  <a:gd name="connsiteY221" fmla="*/ 1040479 h 4343181"/>
                  <a:gd name="connsiteX222" fmla="*/ 757940 w 2488974"/>
                  <a:gd name="connsiteY222" fmla="*/ 1037207 h 4343181"/>
                  <a:gd name="connsiteX223" fmla="*/ 747477 w 2488974"/>
                  <a:gd name="connsiteY223" fmla="*/ 1035244 h 4343181"/>
                  <a:gd name="connsiteX224" fmla="*/ 751401 w 2488974"/>
                  <a:gd name="connsiteY224" fmla="*/ 1045060 h 4343181"/>
                  <a:gd name="connsiteX225" fmla="*/ 742899 w 2488974"/>
                  <a:gd name="connsiteY225" fmla="*/ 1047677 h 4343181"/>
                  <a:gd name="connsiteX226" fmla="*/ 735052 w 2488974"/>
                  <a:gd name="connsiteY226" fmla="*/ 1056184 h 4343181"/>
                  <a:gd name="connsiteX227" fmla="*/ 728512 w 2488974"/>
                  <a:gd name="connsiteY227" fmla="*/ 1049640 h 4343181"/>
                  <a:gd name="connsiteX228" fmla="*/ 717395 w 2488974"/>
                  <a:gd name="connsiteY228" fmla="*/ 1052258 h 4343181"/>
                  <a:gd name="connsiteX229" fmla="*/ 708240 w 2488974"/>
                  <a:gd name="connsiteY229" fmla="*/ 1045060 h 4343181"/>
                  <a:gd name="connsiteX230" fmla="*/ 699084 w 2488974"/>
                  <a:gd name="connsiteY230" fmla="*/ 1045714 h 4343181"/>
                  <a:gd name="connsiteX231" fmla="*/ 691890 w 2488974"/>
                  <a:gd name="connsiteY231" fmla="*/ 1034590 h 4343181"/>
                  <a:gd name="connsiteX232" fmla="*/ 680119 w 2488974"/>
                  <a:gd name="connsiteY232" fmla="*/ 1030009 h 4343181"/>
                  <a:gd name="connsiteX233" fmla="*/ 685351 w 2488974"/>
                  <a:gd name="connsiteY233" fmla="*/ 1011686 h 4343181"/>
                  <a:gd name="connsiteX234" fmla="*/ 671618 w 2488974"/>
                  <a:gd name="connsiteY234" fmla="*/ 1005142 h 4343181"/>
                  <a:gd name="connsiteX235" fmla="*/ 680773 w 2488974"/>
                  <a:gd name="connsiteY235" fmla="*/ 986819 h 4343181"/>
                  <a:gd name="connsiteX236" fmla="*/ 670310 w 2488974"/>
                  <a:gd name="connsiteY236" fmla="*/ 988782 h 4343181"/>
                  <a:gd name="connsiteX237" fmla="*/ 659846 w 2488974"/>
                  <a:gd name="connsiteY237" fmla="*/ 995326 h 4343181"/>
                  <a:gd name="connsiteX238" fmla="*/ 669002 w 2488974"/>
                  <a:gd name="connsiteY238" fmla="*/ 976349 h 4343181"/>
                  <a:gd name="connsiteX239" fmla="*/ 652653 w 2488974"/>
                  <a:gd name="connsiteY239" fmla="*/ 960644 h 4343181"/>
                  <a:gd name="connsiteX240" fmla="*/ 643497 w 2488974"/>
                  <a:gd name="connsiteY240" fmla="*/ 959335 h 4343181"/>
                  <a:gd name="connsiteX241" fmla="*/ 649383 w 2488974"/>
                  <a:gd name="connsiteY241" fmla="*/ 948210 h 4343181"/>
                  <a:gd name="connsiteX242" fmla="*/ 641535 w 2488974"/>
                  <a:gd name="connsiteY242" fmla="*/ 946901 h 4343181"/>
                  <a:gd name="connsiteX243" fmla="*/ 640227 w 2488974"/>
                  <a:gd name="connsiteY243" fmla="*/ 935777 h 4343181"/>
                  <a:gd name="connsiteX244" fmla="*/ 633034 w 2488974"/>
                  <a:gd name="connsiteY244" fmla="*/ 938394 h 4343181"/>
                  <a:gd name="connsiteX245" fmla="*/ 628456 w 2488974"/>
                  <a:gd name="connsiteY245" fmla="*/ 929233 h 4343181"/>
                  <a:gd name="connsiteX246" fmla="*/ 627148 w 2488974"/>
                  <a:gd name="connsiteY246" fmla="*/ 922689 h 4343181"/>
                  <a:gd name="connsiteX247" fmla="*/ 619301 w 2488974"/>
                  <a:gd name="connsiteY247" fmla="*/ 916145 h 4343181"/>
                  <a:gd name="connsiteX248" fmla="*/ 610799 w 2488974"/>
                  <a:gd name="connsiteY248" fmla="*/ 916145 h 4343181"/>
                  <a:gd name="connsiteX249" fmla="*/ 606222 w 2488974"/>
                  <a:gd name="connsiteY249" fmla="*/ 908947 h 4343181"/>
                  <a:gd name="connsiteX250" fmla="*/ 600990 w 2488974"/>
                  <a:gd name="connsiteY250" fmla="*/ 901749 h 4343181"/>
                  <a:gd name="connsiteX251" fmla="*/ 588565 w 2488974"/>
                  <a:gd name="connsiteY251" fmla="*/ 899785 h 4343181"/>
                  <a:gd name="connsiteX252" fmla="*/ 599028 w 2488974"/>
                  <a:gd name="connsiteY252" fmla="*/ 892587 h 4343181"/>
                  <a:gd name="connsiteX253" fmla="*/ 599028 w 2488974"/>
                  <a:gd name="connsiteY253" fmla="*/ 884080 h 4343181"/>
                  <a:gd name="connsiteX254" fmla="*/ 610799 w 2488974"/>
                  <a:gd name="connsiteY254" fmla="*/ 880154 h 4343181"/>
                  <a:gd name="connsiteX255" fmla="*/ 608184 w 2488974"/>
                  <a:gd name="connsiteY255" fmla="*/ 872955 h 4343181"/>
                  <a:gd name="connsiteX256" fmla="*/ 609492 w 2488974"/>
                  <a:gd name="connsiteY256" fmla="*/ 862485 h 4343181"/>
                  <a:gd name="connsiteX257" fmla="*/ 608184 w 2488974"/>
                  <a:gd name="connsiteY257" fmla="*/ 852015 h 4343181"/>
                  <a:gd name="connsiteX258" fmla="*/ 601644 w 2488974"/>
                  <a:gd name="connsiteY258" fmla="*/ 841545 h 4343181"/>
                  <a:gd name="connsiteX259" fmla="*/ 599028 w 2488974"/>
                  <a:gd name="connsiteY259" fmla="*/ 833038 h 4343181"/>
                  <a:gd name="connsiteX260" fmla="*/ 591180 w 2488974"/>
                  <a:gd name="connsiteY260" fmla="*/ 828457 h 4343181"/>
                  <a:gd name="connsiteX261" fmla="*/ 589219 w 2488974"/>
                  <a:gd name="connsiteY261" fmla="*/ 817987 h 4343181"/>
                  <a:gd name="connsiteX262" fmla="*/ 600336 w 2488974"/>
                  <a:gd name="connsiteY262" fmla="*/ 821913 h 4343181"/>
                  <a:gd name="connsiteX263" fmla="*/ 612761 w 2488974"/>
                  <a:gd name="connsiteY263" fmla="*/ 829111 h 4343181"/>
                  <a:gd name="connsiteX264" fmla="*/ 608184 w 2488974"/>
                  <a:gd name="connsiteY264" fmla="*/ 820604 h 4343181"/>
                  <a:gd name="connsiteX265" fmla="*/ 604260 w 2488974"/>
                  <a:gd name="connsiteY265" fmla="*/ 810134 h 4343181"/>
                  <a:gd name="connsiteX266" fmla="*/ 597066 w 2488974"/>
                  <a:gd name="connsiteY266" fmla="*/ 807516 h 4343181"/>
                  <a:gd name="connsiteX267" fmla="*/ 595758 w 2488974"/>
                  <a:gd name="connsiteY267" fmla="*/ 796392 h 4343181"/>
                  <a:gd name="connsiteX268" fmla="*/ 583333 w 2488974"/>
                  <a:gd name="connsiteY268" fmla="*/ 799664 h 4343181"/>
                  <a:gd name="connsiteX269" fmla="*/ 578101 w 2488974"/>
                  <a:gd name="connsiteY269" fmla="*/ 791157 h 4343181"/>
                  <a:gd name="connsiteX270" fmla="*/ 578101 w 2488974"/>
                  <a:gd name="connsiteY270" fmla="*/ 782650 h 4343181"/>
                  <a:gd name="connsiteX271" fmla="*/ 544096 w 2488974"/>
                  <a:gd name="connsiteY271" fmla="*/ 766290 h 4343181"/>
                  <a:gd name="connsiteX272" fmla="*/ 526438 w 2488974"/>
                  <a:gd name="connsiteY272" fmla="*/ 764981 h 4343181"/>
                  <a:gd name="connsiteX273" fmla="*/ 517937 w 2488974"/>
                  <a:gd name="connsiteY273" fmla="*/ 755820 h 4343181"/>
                  <a:gd name="connsiteX274" fmla="*/ 506820 w 2488974"/>
                  <a:gd name="connsiteY274" fmla="*/ 764327 h 4343181"/>
                  <a:gd name="connsiteX275" fmla="*/ 498318 w 2488974"/>
                  <a:gd name="connsiteY275" fmla="*/ 759746 h 4343181"/>
                  <a:gd name="connsiteX276" fmla="*/ 487855 w 2488974"/>
                  <a:gd name="connsiteY276" fmla="*/ 759092 h 4343181"/>
                  <a:gd name="connsiteX277" fmla="*/ 478699 w 2488974"/>
                  <a:gd name="connsiteY277" fmla="*/ 756474 h 4343181"/>
                  <a:gd name="connsiteX278" fmla="*/ 459734 w 2488974"/>
                  <a:gd name="connsiteY278" fmla="*/ 763018 h 4343181"/>
                  <a:gd name="connsiteX279" fmla="*/ 477391 w 2488974"/>
                  <a:gd name="connsiteY279" fmla="*/ 749276 h 4343181"/>
                  <a:gd name="connsiteX280" fmla="*/ 468890 w 2488974"/>
                  <a:gd name="connsiteY280" fmla="*/ 742078 h 4343181"/>
                  <a:gd name="connsiteX281" fmla="*/ 480661 w 2488974"/>
                  <a:gd name="connsiteY281" fmla="*/ 734879 h 4343181"/>
                  <a:gd name="connsiteX282" fmla="*/ 471506 w 2488974"/>
                  <a:gd name="connsiteY282" fmla="*/ 733570 h 4343181"/>
                  <a:gd name="connsiteX283" fmla="*/ 468236 w 2488974"/>
                  <a:gd name="connsiteY283" fmla="*/ 727681 h 4343181"/>
                  <a:gd name="connsiteX284" fmla="*/ 461696 w 2488974"/>
                  <a:gd name="connsiteY284" fmla="*/ 735534 h 4343181"/>
                  <a:gd name="connsiteX285" fmla="*/ 451233 w 2488974"/>
                  <a:gd name="connsiteY285" fmla="*/ 734879 h 4343181"/>
                  <a:gd name="connsiteX286" fmla="*/ 440116 w 2488974"/>
                  <a:gd name="connsiteY286" fmla="*/ 728990 h 4343181"/>
                  <a:gd name="connsiteX287" fmla="*/ 430960 w 2488974"/>
                  <a:gd name="connsiteY287" fmla="*/ 737497 h 4343181"/>
                  <a:gd name="connsiteX288" fmla="*/ 419843 w 2488974"/>
                  <a:gd name="connsiteY288" fmla="*/ 734225 h 4343181"/>
                  <a:gd name="connsiteX289" fmla="*/ 428344 w 2488974"/>
                  <a:gd name="connsiteY289" fmla="*/ 726372 h 4343181"/>
                  <a:gd name="connsiteX290" fmla="*/ 413303 w 2488974"/>
                  <a:gd name="connsiteY290" fmla="*/ 724409 h 4343181"/>
                  <a:gd name="connsiteX291" fmla="*/ 423767 w 2488974"/>
                  <a:gd name="connsiteY291" fmla="*/ 719174 h 4343181"/>
                  <a:gd name="connsiteX292" fmla="*/ 425075 w 2488974"/>
                  <a:gd name="connsiteY292" fmla="*/ 711321 h 4343181"/>
                  <a:gd name="connsiteX293" fmla="*/ 438154 w 2488974"/>
                  <a:gd name="connsiteY293" fmla="*/ 708704 h 4343181"/>
                  <a:gd name="connsiteX294" fmla="*/ 428344 w 2488974"/>
                  <a:gd name="connsiteY294" fmla="*/ 702160 h 4343181"/>
                  <a:gd name="connsiteX295" fmla="*/ 408071 w 2488974"/>
                  <a:gd name="connsiteY295" fmla="*/ 707395 h 4343181"/>
                  <a:gd name="connsiteX296" fmla="*/ 398262 w 2488974"/>
                  <a:gd name="connsiteY296" fmla="*/ 703469 h 4343181"/>
                  <a:gd name="connsiteX297" fmla="*/ 403494 w 2488974"/>
                  <a:gd name="connsiteY297" fmla="*/ 696270 h 4343181"/>
                  <a:gd name="connsiteX298" fmla="*/ 390415 w 2488974"/>
                  <a:gd name="connsiteY298" fmla="*/ 695616 h 4343181"/>
                  <a:gd name="connsiteX299" fmla="*/ 375373 w 2488974"/>
                  <a:gd name="connsiteY299" fmla="*/ 687109 h 4343181"/>
                  <a:gd name="connsiteX300" fmla="*/ 361640 w 2488974"/>
                  <a:gd name="connsiteY300" fmla="*/ 685800 h 4343181"/>
                  <a:gd name="connsiteX301" fmla="*/ 362294 w 2488974"/>
                  <a:gd name="connsiteY301" fmla="*/ 675984 h 4343181"/>
                  <a:gd name="connsiteX302" fmla="*/ 361640 w 2488974"/>
                  <a:gd name="connsiteY302" fmla="*/ 672058 h 4343181"/>
                  <a:gd name="connsiteX303" fmla="*/ 362948 w 2488974"/>
                  <a:gd name="connsiteY303" fmla="*/ 659624 h 4343181"/>
                  <a:gd name="connsiteX304" fmla="*/ 353793 w 2488974"/>
                  <a:gd name="connsiteY304" fmla="*/ 656353 h 4343181"/>
                  <a:gd name="connsiteX305" fmla="*/ 344637 w 2488974"/>
                  <a:gd name="connsiteY305" fmla="*/ 657661 h 4343181"/>
                  <a:gd name="connsiteX306" fmla="*/ 342021 w 2488974"/>
                  <a:gd name="connsiteY306" fmla="*/ 650463 h 4343181"/>
                  <a:gd name="connsiteX307" fmla="*/ 334174 w 2488974"/>
                  <a:gd name="connsiteY307" fmla="*/ 647845 h 4343181"/>
                  <a:gd name="connsiteX308" fmla="*/ 311285 w 2488974"/>
                  <a:gd name="connsiteY308" fmla="*/ 651772 h 4343181"/>
                  <a:gd name="connsiteX309" fmla="*/ 326980 w 2488974"/>
                  <a:gd name="connsiteY309" fmla="*/ 645228 h 4343181"/>
                  <a:gd name="connsiteX310" fmla="*/ 337444 w 2488974"/>
                  <a:gd name="connsiteY310" fmla="*/ 641302 h 4343181"/>
                  <a:gd name="connsiteX311" fmla="*/ 343983 w 2488974"/>
                  <a:gd name="connsiteY311" fmla="*/ 639993 h 4343181"/>
                  <a:gd name="connsiteX312" fmla="*/ 351831 w 2488974"/>
                  <a:gd name="connsiteY312" fmla="*/ 642610 h 4343181"/>
                  <a:gd name="connsiteX313" fmla="*/ 359678 w 2488974"/>
                  <a:gd name="connsiteY313" fmla="*/ 638030 h 4343181"/>
                  <a:gd name="connsiteX314" fmla="*/ 370796 w 2488974"/>
                  <a:gd name="connsiteY314" fmla="*/ 641302 h 4343181"/>
                  <a:gd name="connsiteX315" fmla="*/ 384529 w 2488974"/>
                  <a:gd name="connsiteY315" fmla="*/ 637375 h 4343181"/>
                  <a:gd name="connsiteX316" fmla="*/ 377989 w 2488974"/>
                  <a:gd name="connsiteY316" fmla="*/ 653081 h 4343181"/>
                  <a:gd name="connsiteX317" fmla="*/ 411341 w 2488974"/>
                  <a:gd name="connsiteY317" fmla="*/ 676639 h 4343181"/>
                  <a:gd name="connsiteX318" fmla="*/ 444039 w 2488974"/>
                  <a:gd name="connsiteY318" fmla="*/ 687109 h 4343181"/>
                  <a:gd name="connsiteX319" fmla="*/ 447963 w 2488974"/>
                  <a:gd name="connsiteY319" fmla="*/ 679911 h 4343181"/>
                  <a:gd name="connsiteX320" fmla="*/ 447309 w 2488974"/>
                  <a:gd name="connsiteY320" fmla="*/ 670749 h 4343181"/>
                  <a:gd name="connsiteX321" fmla="*/ 463004 w 2488974"/>
                  <a:gd name="connsiteY321" fmla="*/ 675330 h 4343181"/>
                  <a:gd name="connsiteX322" fmla="*/ 474775 w 2488974"/>
                  <a:gd name="connsiteY322" fmla="*/ 683837 h 4343181"/>
                  <a:gd name="connsiteX323" fmla="*/ 485239 w 2488974"/>
                  <a:gd name="connsiteY323" fmla="*/ 680565 h 4343181"/>
                  <a:gd name="connsiteX324" fmla="*/ 489816 w 2488974"/>
                  <a:gd name="connsiteY324" fmla="*/ 665514 h 4343181"/>
                  <a:gd name="connsiteX325" fmla="*/ 493086 w 2488974"/>
                  <a:gd name="connsiteY325" fmla="*/ 681874 h 4343181"/>
                  <a:gd name="connsiteX326" fmla="*/ 505512 w 2488974"/>
                  <a:gd name="connsiteY326" fmla="*/ 678602 h 4343181"/>
                  <a:gd name="connsiteX327" fmla="*/ 519245 w 2488974"/>
                  <a:gd name="connsiteY327" fmla="*/ 676639 h 4343181"/>
                  <a:gd name="connsiteX328" fmla="*/ 521861 w 2488974"/>
                  <a:gd name="connsiteY328" fmla="*/ 680565 h 4343181"/>
                  <a:gd name="connsiteX329" fmla="*/ 514667 w 2488974"/>
                  <a:gd name="connsiteY329" fmla="*/ 685146 h 4343181"/>
                  <a:gd name="connsiteX330" fmla="*/ 527092 w 2488974"/>
                  <a:gd name="connsiteY330" fmla="*/ 697579 h 4343181"/>
                  <a:gd name="connsiteX331" fmla="*/ 540826 w 2488974"/>
                  <a:gd name="connsiteY331" fmla="*/ 680565 h 4343181"/>
                  <a:gd name="connsiteX332" fmla="*/ 548673 w 2488974"/>
                  <a:gd name="connsiteY332" fmla="*/ 674021 h 4343181"/>
                  <a:gd name="connsiteX333" fmla="*/ 579409 w 2488974"/>
                  <a:gd name="connsiteY333" fmla="*/ 688418 h 4343181"/>
                  <a:gd name="connsiteX334" fmla="*/ 589873 w 2488974"/>
                  <a:gd name="connsiteY334" fmla="*/ 687763 h 4343181"/>
                  <a:gd name="connsiteX335" fmla="*/ 600990 w 2488974"/>
                  <a:gd name="connsiteY335" fmla="*/ 694961 h 4343181"/>
                  <a:gd name="connsiteX336" fmla="*/ 671618 w 2488974"/>
                  <a:gd name="connsiteY336" fmla="*/ 686454 h 4343181"/>
                  <a:gd name="connsiteX337" fmla="*/ 723935 w 2488974"/>
                  <a:gd name="connsiteY337" fmla="*/ 672712 h 4343181"/>
                  <a:gd name="connsiteX338" fmla="*/ 754017 w 2488974"/>
                  <a:gd name="connsiteY338" fmla="*/ 674675 h 4343181"/>
                  <a:gd name="connsiteX339" fmla="*/ 769058 w 2488974"/>
                  <a:gd name="connsiteY339" fmla="*/ 679256 h 4343181"/>
                  <a:gd name="connsiteX340" fmla="*/ 827914 w 2488974"/>
                  <a:gd name="connsiteY340" fmla="*/ 669440 h 4343181"/>
                  <a:gd name="connsiteX341" fmla="*/ 857342 w 2488974"/>
                  <a:gd name="connsiteY341" fmla="*/ 654389 h 4343181"/>
                  <a:gd name="connsiteX342" fmla="*/ 871076 w 2488974"/>
                  <a:gd name="connsiteY342" fmla="*/ 641302 h 4343181"/>
                  <a:gd name="connsiteX343" fmla="*/ 890695 w 2488974"/>
                  <a:gd name="connsiteY343" fmla="*/ 627559 h 4343181"/>
                  <a:gd name="connsiteX344" fmla="*/ 899196 w 2488974"/>
                  <a:gd name="connsiteY344" fmla="*/ 609891 h 4343181"/>
                  <a:gd name="connsiteX345" fmla="*/ 916199 w 2488974"/>
                  <a:gd name="connsiteY345" fmla="*/ 598112 h 4343181"/>
                  <a:gd name="connsiteX346" fmla="*/ 926008 w 2488974"/>
                  <a:gd name="connsiteY346" fmla="*/ 583715 h 4343181"/>
                  <a:gd name="connsiteX347" fmla="*/ 932548 w 2488974"/>
                  <a:gd name="connsiteY347" fmla="*/ 574554 h 4343181"/>
                  <a:gd name="connsiteX348" fmla="*/ 936472 w 2488974"/>
                  <a:gd name="connsiteY348" fmla="*/ 558194 h 4343181"/>
                  <a:gd name="connsiteX349" fmla="*/ 950859 w 2488974"/>
                  <a:gd name="connsiteY349" fmla="*/ 537908 h 4343181"/>
                  <a:gd name="connsiteX350" fmla="*/ 949551 w 2488974"/>
                  <a:gd name="connsiteY350" fmla="*/ 522857 h 4343181"/>
                  <a:gd name="connsiteX351" fmla="*/ 954783 w 2488974"/>
                  <a:gd name="connsiteY351" fmla="*/ 511732 h 4343181"/>
                  <a:gd name="connsiteX352" fmla="*/ 953475 w 2488974"/>
                  <a:gd name="connsiteY352" fmla="*/ 502571 h 4343181"/>
                  <a:gd name="connsiteX353" fmla="*/ 963284 w 2488974"/>
                  <a:gd name="connsiteY353" fmla="*/ 452837 h 4343181"/>
                  <a:gd name="connsiteX354" fmla="*/ 960014 w 2488974"/>
                  <a:gd name="connsiteY354" fmla="*/ 430588 h 4343181"/>
                  <a:gd name="connsiteX355" fmla="*/ 955437 w 2488974"/>
                  <a:gd name="connsiteY355" fmla="*/ 419464 h 4343181"/>
                  <a:gd name="connsiteX356" fmla="*/ 958053 w 2488974"/>
                  <a:gd name="connsiteY356" fmla="*/ 412920 h 4343181"/>
                  <a:gd name="connsiteX357" fmla="*/ 953475 w 2488974"/>
                  <a:gd name="connsiteY357" fmla="*/ 403104 h 4343181"/>
                  <a:gd name="connsiteX358" fmla="*/ 951513 w 2488974"/>
                  <a:gd name="connsiteY358" fmla="*/ 393288 h 4343181"/>
                  <a:gd name="connsiteX359" fmla="*/ 945627 w 2488974"/>
                  <a:gd name="connsiteY359" fmla="*/ 386744 h 4343181"/>
                  <a:gd name="connsiteX360" fmla="*/ 938434 w 2488974"/>
                  <a:gd name="connsiteY360" fmla="*/ 376274 h 4343181"/>
                  <a:gd name="connsiteX361" fmla="*/ 930586 w 2488974"/>
                  <a:gd name="connsiteY361" fmla="*/ 382818 h 4343181"/>
                  <a:gd name="connsiteX362" fmla="*/ 921431 w 2488974"/>
                  <a:gd name="connsiteY362" fmla="*/ 379546 h 4343181"/>
                  <a:gd name="connsiteX363" fmla="*/ 909006 w 2488974"/>
                  <a:gd name="connsiteY363" fmla="*/ 348135 h 4343181"/>
                  <a:gd name="connsiteX364" fmla="*/ 897888 w 2488974"/>
                  <a:gd name="connsiteY364" fmla="*/ 346826 h 4343181"/>
                  <a:gd name="connsiteX365" fmla="*/ 893310 w 2488974"/>
                  <a:gd name="connsiteY365" fmla="*/ 336356 h 4343181"/>
                  <a:gd name="connsiteX366" fmla="*/ 889387 w 2488974"/>
                  <a:gd name="connsiteY366" fmla="*/ 329812 h 4343181"/>
                  <a:gd name="connsiteX367" fmla="*/ 885463 w 2488974"/>
                  <a:gd name="connsiteY367" fmla="*/ 312144 h 4343181"/>
                  <a:gd name="connsiteX368" fmla="*/ 873692 w 2488974"/>
                  <a:gd name="connsiteY368" fmla="*/ 302982 h 4343181"/>
                  <a:gd name="connsiteX369" fmla="*/ 863228 w 2488974"/>
                  <a:gd name="connsiteY369" fmla="*/ 307563 h 4343181"/>
                  <a:gd name="connsiteX370" fmla="*/ 852111 w 2488974"/>
                  <a:gd name="connsiteY370" fmla="*/ 302982 h 4343181"/>
                  <a:gd name="connsiteX371" fmla="*/ 845571 w 2488974"/>
                  <a:gd name="connsiteY371" fmla="*/ 299710 h 4343181"/>
                  <a:gd name="connsiteX372" fmla="*/ 846879 w 2488974"/>
                  <a:gd name="connsiteY372" fmla="*/ 308217 h 4343181"/>
                  <a:gd name="connsiteX373" fmla="*/ 837724 w 2488974"/>
                  <a:gd name="connsiteY373" fmla="*/ 313453 h 4343181"/>
                  <a:gd name="connsiteX374" fmla="*/ 824644 w 2488974"/>
                  <a:gd name="connsiteY374" fmla="*/ 304945 h 4343181"/>
                  <a:gd name="connsiteX375" fmla="*/ 824644 w 2488974"/>
                  <a:gd name="connsiteY375" fmla="*/ 295784 h 4343181"/>
                  <a:gd name="connsiteX376" fmla="*/ 808950 w 2488974"/>
                  <a:gd name="connsiteY376" fmla="*/ 291858 h 4343181"/>
                  <a:gd name="connsiteX377" fmla="*/ 796524 w 2488974"/>
                  <a:gd name="connsiteY377" fmla="*/ 285314 h 4343181"/>
                  <a:gd name="connsiteX378" fmla="*/ 783445 w 2488974"/>
                  <a:gd name="connsiteY378" fmla="*/ 281387 h 4343181"/>
                  <a:gd name="connsiteX379" fmla="*/ 772328 w 2488974"/>
                  <a:gd name="connsiteY379" fmla="*/ 269608 h 4343181"/>
                  <a:gd name="connsiteX380" fmla="*/ 758595 w 2488974"/>
                  <a:gd name="connsiteY380" fmla="*/ 265682 h 4343181"/>
                  <a:gd name="connsiteX381" fmla="*/ 775597 w 2488974"/>
                  <a:gd name="connsiteY381" fmla="*/ 281387 h 4343181"/>
                  <a:gd name="connsiteX382" fmla="*/ 772328 w 2488974"/>
                  <a:gd name="connsiteY382" fmla="*/ 286623 h 4343181"/>
                  <a:gd name="connsiteX383" fmla="*/ 755325 w 2488974"/>
                  <a:gd name="connsiteY383" fmla="*/ 289240 h 4343181"/>
                  <a:gd name="connsiteX384" fmla="*/ 718049 w 2488974"/>
                  <a:gd name="connsiteY384" fmla="*/ 276807 h 4343181"/>
                  <a:gd name="connsiteX385" fmla="*/ 703662 w 2488974"/>
                  <a:gd name="connsiteY385" fmla="*/ 272880 h 4343181"/>
                  <a:gd name="connsiteX386" fmla="*/ 696468 w 2488974"/>
                  <a:gd name="connsiteY386" fmla="*/ 265682 h 4343181"/>
                  <a:gd name="connsiteX387" fmla="*/ 687313 w 2488974"/>
                  <a:gd name="connsiteY387" fmla="*/ 266991 h 4343181"/>
                  <a:gd name="connsiteX388" fmla="*/ 673580 w 2488974"/>
                  <a:gd name="connsiteY388" fmla="*/ 261756 h 4343181"/>
                  <a:gd name="connsiteX389" fmla="*/ 670310 w 2488974"/>
                  <a:gd name="connsiteY389" fmla="*/ 268954 h 4343181"/>
                  <a:gd name="connsiteX390" fmla="*/ 684697 w 2488974"/>
                  <a:gd name="connsiteY390" fmla="*/ 274189 h 4343181"/>
                  <a:gd name="connsiteX391" fmla="*/ 662462 w 2488974"/>
                  <a:gd name="connsiteY391" fmla="*/ 275498 h 4343181"/>
                  <a:gd name="connsiteX392" fmla="*/ 650691 w 2488974"/>
                  <a:gd name="connsiteY392" fmla="*/ 262410 h 4343181"/>
                  <a:gd name="connsiteX393" fmla="*/ 639574 w 2488974"/>
                  <a:gd name="connsiteY393" fmla="*/ 259793 h 4343181"/>
                  <a:gd name="connsiteX394" fmla="*/ 635650 w 2488974"/>
                  <a:gd name="connsiteY394" fmla="*/ 254557 h 4343181"/>
                  <a:gd name="connsiteX395" fmla="*/ 628456 w 2488974"/>
                  <a:gd name="connsiteY395" fmla="*/ 257175 h 4343181"/>
                  <a:gd name="connsiteX396" fmla="*/ 598374 w 2488974"/>
                  <a:gd name="connsiteY396" fmla="*/ 233617 h 4343181"/>
                  <a:gd name="connsiteX397" fmla="*/ 568292 w 2488974"/>
                  <a:gd name="connsiteY397" fmla="*/ 231654 h 4343181"/>
                  <a:gd name="connsiteX398" fmla="*/ 546057 w 2488974"/>
                  <a:gd name="connsiteY398" fmla="*/ 221184 h 4343181"/>
                  <a:gd name="connsiteX399" fmla="*/ 512705 w 2488974"/>
                  <a:gd name="connsiteY399" fmla="*/ 210059 h 4343181"/>
                  <a:gd name="connsiteX400" fmla="*/ 491779 w 2488974"/>
                  <a:gd name="connsiteY400" fmla="*/ 206133 h 4343181"/>
                  <a:gd name="connsiteX401" fmla="*/ 479353 w 2488974"/>
                  <a:gd name="connsiteY401" fmla="*/ 207441 h 4343181"/>
                  <a:gd name="connsiteX402" fmla="*/ 466274 w 2488974"/>
                  <a:gd name="connsiteY402" fmla="*/ 198280 h 4343181"/>
                  <a:gd name="connsiteX403" fmla="*/ 457773 w 2488974"/>
                  <a:gd name="connsiteY403" fmla="*/ 201552 h 4343181"/>
                  <a:gd name="connsiteX404" fmla="*/ 435538 w 2488974"/>
                  <a:gd name="connsiteY404" fmla="*/ 194354 h 4343181"/>
                  <a:gd name="connsiteX405" fmla="*/ 393030 w 2488974"/>
                  <a:gd name="connsiteY405" fmla="*/ 195662 h 4343181"/>
                  <a:gd name="connsiteX406" fmla="*/ 400878 w 2488974"/>
                  <a:gd name="connsiteY406" fmla="*/ 203515 h 4343181"/>
                  <a:gd name="connsiteX407" fmla="*/ 398262 w 2488974"/>
                  <a:gd name="connsiteY407" fmla="*/ 213985 h 4343181"/>
                  <a:gd name="connsiteX408" fmla="*/ 390415 w 2488974"/>
                  <a:gd name="connsiteY408" fmla="*/ 208750 h 4343181"/>
                  <a:gd name="connsiteX409" fmla="*/ 385837 w 2488974"/>
                  <a:gd name="connsiteY409" fmla="*/ 217912 h 4343181"/>
                  <a:gd name="connsiteX410" fmla="*/ 376027 w 2488974"/>
                  <a:gd name="connsiteY410" fmla="*/ 212677 h 4343181"/>
                  <a:gd name="connsiteX411" fmla="*/ 359024 w 2488974"/>
                  <a:gd name="connsiteY411" fmla="*/ 212677 h 4343181"/>
                  <a:gd name="connsiteX412" fmla="*/ 346599 w 2488974"/>
                  <a:gd name="connsiteY412" fmla="*/ 213985 h 4343181"/>
                  <a:gd name="connsiteX413" fmla="*/ 338752 w 2488974"/>
                  <a:gd name="connsiteY413" fmla="*/ 208750 h 4343181"/>
                  <a:gd name="connsiteX414" fmla="*/ 325672 w 2488974"/>
                  <a:gd name="connsiteY414" fmla="*/ 213985 h 4343181"/>
                  <a:gd name="connsiteX415" fmla="*/ 309977 w 2488974"/>
                  <a:gd name="connsiteY415" fmla="*/ 214640 h 4343181"/>
                  <a:gd name="connsiteX416" fmla="*/ 306707 w 2488974"/>
                  <a:gd name="connsiteY416" fmla="*/ 221184 h 4343181"/>
                  <a:gd name="connsiteX417" fmla="*/ 300822 w 2488974"/>
                  <a:gd name="connsiteY417" fmla="*/ 224456 h 4343181"/>
                  <a:gd name="connsiteX418" fmla="*/ 294936 w 2488974"/>
                  <a:gd name="connsiteY418" fmla="*/ 221838 h 4343181"/>
                  <a:gd name="connsiteX419" fmla="*/ 290358 w 2488974"/>
                  <a:gd name="connsiteY419" fmla="*/ 229036 h 4343181"/>
                  <a:gd name="connsiteX420" fmla="*/ 296244 w 2488974"/>
                  <a:gd name="connsiteY420" fmla="*/ 247359 h 4343181"/>
                  <a:gd name="connsiteX421" fmla="*/ 292974 w 2488974"/>
                  <a:gd name="connsiteY421" fmla="*/ 259793 h 4343181"/>
                  <a:gd name="connsiteX422" fmla="*/ 293628 w 2488974"/>
                  <a:gd name="connsiteY422" fmla="*/ 268300 h 4343181"/>
                  <a:gd name="connsiteX423" fmla="*/ 279241 w 2488974"/>
                  <a:gd name="connsiteY423" fmla="*/ 276807 h 4343181"/>
                  <a:gd name="connsiteX424" fmla="*/ 272048 w 2488974"/>
                  <a:gd name="connsiteY424" fmla="*/ 286623 h 4343181"/>
                  <a:gd name="connsiteX425" fmla="*/ 268778 w 2488974"/>
                  <a:gd name="connsiteY425" fmla="*/ 286623 h 4343181"/>
                  <a:gd name="connsiteX426" fmla="*/ 277279 w 2488974"/>
                  <a:gd name="connsiteY426" fmla="*/ 270917 h 4343181"/>
                  <a:gd name="connsiteX427" fmla="*/ 285781 w 2488974"/>
                  <a:gd name="connsiteY427" fmla="*/ 262410 h 4343181"/>
                  <a:gd name="connsiteX428" fmla="*/ 291013 w 2488974"/>
                  <a:gd name="connsiteY428" fmla="*/ 246050 h 4343181"/>
                  <a:gd name="connsiteX429" fmla="*/ 287743 w 2488974"/>
                  <a:gd name="connsiteY429" fmla="*/ 246050 h 4343181"/>
                  <a:gd name="connsiteX430" fmla="*/ 279241 w 2488974"/>
                  <a:gd name="connsiteY430" fmla="*/ 246050 h 4343181"/>
                  <a:gd name="connsiteX431" fmla="*/ 282511 w 2488974"/>
                  <a:gd name="connsiteY431" fmla="*/ 237543 h 4343181"/>
                  <a:gd name="connsiteX432" fmla="*/ 271394 w 2488974"/>
                  <a:gd name="connsiteY432" fmla="*/ 242124 h 4343181"/>
                  <a:gd name="connsiteX433" fmla="*/ 278587 w 2488974"/>
                  <a:gd name="connsiteY433" fmla="*/ 225110 h 4343181"/>
                  <a:gd name="connsiteX434" fmla="*/ 275317 w 2488974"/>
                  <a:gd name="connsiteY434" fmla="*/ 217257 h 4343181"/>
                  <a:gd name="connsiteX435" fmla="*/ 276625 w 2488974"/>
                  <a:gd name="connsiteY435" fmla="*/ 208096 h 4343181"/>
                  <a:gd name="connsiteX436" fmla="*/ 267470 w 2488974"/>
                  <a:gd name="connsiteY436" fmla="*/ 208750 h 4343181"/>
                  <a:gd name="connsiteX437" fmla="*/ 255699 w 2488974"/>
                  <a:gd name="connsiteY437" fmla="*/ 217257 h 4343181"/>
                  <a:gd name="connsiteX438" fmla="*/ 247851 w 2488974"/>
                  <a:gd name="connsiteY438" fmla="*/ 228382 h 4343181"/>
                  <a:gd name="connsiteX439" fmla="*/ 244581 w 2488974"/>
                  <a:gd name="connsiteY439" fmla="*/ 242124 h 4343181"/>
                  <a:gd name="connsiteX440" fmla="*/ 241311 w 2488974"/>
                  <a:gd name="connsiteY440" fmla="*/ 229036 h 4343181"/>
                  <a:gd name="connsiteX441" fmla="*/ 248505 w 2488974"/>
                  <a:gd name="connsiteY441" fmla="*/ 210713 h 4343181"/>
                  <a:gd name="connsiteX442" fmla="*/ 239350 w 2488974"/>
                  <a:gd name="connsiteY442" fmla="*/ 214640 h 4343181"/>
                  <a:gd name="connsiteX443" fmla="*/ 232156 w 2488974"/>
                  <a:gd name="connsiteY443" fmla="*/ 225110 h 4343181"/>
                  <a:gd name="connsiteX444" fmla="*/ 232156 w 2488974"/>
                  <a:gd name="connsiteY444" fmla="*/ 210713 h 4343181"/>
                  <a:gd name="connsiteX445" fmla="*/ 220385 w 2488974"/>
                  <a:gd name="connsiteY445" fmla="*/ 213985 h 4343181"/>
                  <a:gd name="connsiteX446" fmla="*/ 211883 w 2488974"/>
                  <a:gd name="connsiteY446" fmla="*/ 217912 h 4343181"/>
                  <a:gd name="connsiteX447" fmla="*/ 197496 w 2488974"/>
                  <a:gd name="connsiteY447" fmla="*/ 233617 h 4343181"/>
                  <a:gd name="connsiteX448" fmla="*/ 205998 w 2488974"/>
                  <a:gd name="connsiteY448" fmla="*/ 211368 h 4343181"/>
                  <a:gd name="connsiteX449" fmla="*/ 194880 w 2488974"/>
                  <a:gd name="connsiteY449" fmla="*/ 206133 h 4343181"/>
                  <a:gd name="connsiteX450" fmla="*/ 183109 w 2488974"/>
                  <a:gd name="connsiteY450" fmla="*/ 206133 h 4343181"/>
                  <a:gd name="connsiteX451" fmla="*/ 175915 w 2488974"/>
                  <a:gd name="connsiteY451" fmla="*/ 213985 h 4343181"/>
                  <a:gd name="connsiteX452" fmla="*/ 175915 w 2488974"/>
                  <a:gd name="connsiteY452" fmla="*/ 202206 h 4343181"/>
                  <a:gd name="connsiteX453" fmla="*/ 167414 w 2488974"/>
                  <a:gd name="connsiteY453" fmla="*/ 200898 h 4343181"/>
                  <a:gd name="connsiteX454" fmla="*/ 174608 w 2488974"/>
                  <a:gd name="connsiteY454" fmla="*/ 195662 h 4343181"/>
                  <a:gd name="connsiteX455" fmla="*/ 173300 w 2488974"/>
                  <a:gd name="connsiteY455" fmla="*/ 179303 h 4343181"/>
                  <a:gd name="connsiteX456" fmla="*/ 182455 w 2488974"/>
                  <a:gd name="connsiteY456" fmla="*/ 193699 h 4343181"/>
                  <a:gd name="connsiteX457" fmla="*/ 204690 w 2488974"/>
                  <a:gd name="connsiteY457" fmla="*/ 191082 h 4343181"/>
                  <a:gd name="connsiteX458" fmla="*/ 230194 w 2488974"/>
                  <a:gd name="connsiteY458" fmla="*/ 191082 h 4343181"/>
                  <a:gd name="connsiteX459" fmla="*/ 240004 w 2488974"/>
                  <a:gd name="connsiteY459" fmla="*/ 174722 h 4343181"/>
                  <a:gd name="connsiteX460" fmla="*/ 233464 w 2488974"/>
                  <a:gd name="connsiteY460" fmla="*/ 160325 h 4343181"/>
                  <a:gd name="connsiteX461" fmla="*/ 211883 w 2488974"/>
                  <a:gd name="connsiteY461" fmla="*/ 157708 h 4343181"/>
                  <a:gd name="connsiteX462" fmla="*/ 199458 w 2488974"/>
                  <a:gd name="connsiteY462" fmla="*/ 164906 h 4343181"/>
                  <a:gd name="connsiteX463" fmla="*/ 190957 w 2488974"/>
                  <a:gd name="connsiteY463" fmla="*/ 157053 h 4343181"/>
                  <a:gd name="connsiteX464" fmla="*/ 177877 w 2488974"/>
                  <a:gd name="connsiteY464" fmla="*/ 150510 h 4343181"/>
                  <a:gd name="connsiteX465" fmla="*/ 171338 w 2488974"/>
                  <a:gd name="connsiteY465" fmla="*/ 154436 h 4343181"/>
                  <a:gd name="connsiteX466" fmla="*/ 147141 w 2488974"/>
                  <a:gd name="connsiteY466" fmla="*/ 142657 h 4343181"/>
                  <a:gd name="connsiteX467" fmla="*/ 152373 w 2488974"/>
                  <a:gd name="connsiteY467" fmla="*/ 157053 h 4343181"/>
                  <a:gd name="connsiteX468" fmla="*/ 166760 w 2488974"/>
                  <a:gd name="connsiteY468" fmla="*/ 174722 h 4343181"/>
                  <a:gd name="connsiteX469" fmla="*/ 143217 w 2488974"/>
                  <a:gd name="connsiteY469" fmla="*/ 169487 h 4343181"/>
                  <a:gd name="connsiteX470" fmla="*/ 143217 w 2488974"/>
                  <a:gd name="connsiteY470" fmla="*/ 181266 h 4343181"/>
                  <a:gd name="connsiteX471" fmla="*/ 147141 w 2488974"/>
                  <a:gd name="connsiteY471" fmla="*/ 191736 h 4343181"/>
                  <a:gd name="connsiteX472" fmla="*/ 154335 w 2488974"/>
                  <a:gd name="connsiteY472" fmla="*/ 196971 h 4343181"/>
                  <a:gd name="connsiteX473" fmla="*/ 147141 w 2488974"/>
                  <a:gd name="connsiteY473" fmla="*/ 199589 h 4343181"/>
                  <a:gd name="connsiteX474" fmla="*/ 137332 w 2488974"/>
                  <a:gd name="connsiteY474" fmla="*/ 200898 h 4343181"/>
                  <a:gd name="connsiteX475" fmla="*/ 130792 w 2488974"/>
                  <a:gd name="connsiteY475" fmla="*/ 213985 h 4343181"/>
                  <a:gd name="connsiteX476" fmla="*/ 122945 w 2488974"/>
                  <a:gd name="connsiteY476" fmla="*/ 197626 h 4343181"/>
                  <a:gd name="connsiteX477" fmla="*/ 103980 w 2488974"/>
                  <a:gd name="connsiteY477" fmla="*/ 196317 h 4343181"/>
                  <a:gd name="connsiteX478" fmla="*/ 98094 w 2488974"/>
                  <a:gd name="connsiteY478" fmla="*/ 196971 h 4343181"/>
                  <a:gd name="connsiteX479" fmla="*/ 102672 w 2488974"/>
                  <a:gd name="connsiteY479" fmla="*/ 206787 h 4343181"/>
                  <a:gd name="connsiteX480" fmla="*/ 110519 w 2488974"/>
                  <a:gd name="connsiteY480" fmla="*/ 222492 h 4343181"/>
                  <a:gd name="connsiteX481" fmla="*/ 108557 w 2488974"/>
                  <a:gd name="connsiteY481" fmla="*/ 248668 h 4343181"/>
                  <a:gd name="connsiteX482" fmla="*/ 95478 w 2488974"/>
                  <a:gd name="connsiteY482" fmla="*/ 251940 h 4343181"/>
                  <a:gd name="connsiteX483" fmla="*/ 95478 w 2488974"/>
                  <a:gd name="connsiteY483" fmla="*/ 251940 h 4343181"/>
                  <a:gd name="connsiteX484" fmla="*/ 81745 w 2488974"/>
                  <a:gd name="connsiteY484" fmla="*/ 254557 h 4343181"/>
                  <a:gd name="connsiteX485" fmla="*/ 71936 w 2488974"/>
                  <a:gd name="connsiteY485" fmla="*/ 249322 h 4343181"/>
                  <a:gd name="connsiteX486" fmla="*/ 69974 w 2488974"/>
                  <a:gd name="connsiteY486" fmla="*/ 248014 h 4343181"/>
                  <a:gd name="connsiteX487" fmla="*/ 69974 w 2488974"/>
                  <a:gd name="connsiteY487" fmla="*/ 254557 h 4343181"/>
                  <a:gd name="connsiteX488" fmla="*/ 69974 w 2488974"/>
                  <a:gd name="connsiteY488" fmla="*/ 261756 h 4343181"/>
                  <a:gd name="connsiteX489" fmla="*/ 68666 w 2488974"/>
                  <a:gd name="connsiteY489" fmla="*/ 283351 h 4343181"/>
                  <a:gd name="connsiteX490" fmla="*/ 58856 w 2488974"/>
                  <a:gd name="connsiteY490" fmla="*/ 297747 h 4343181"/>
                  <a:gd name="connsiteX491" fmla="*/ 57548 w 2488974"/>
                  <a:gd name="connsiteY491" fmla="*/ 297747 h 4343181"/>
                  <a:gd name="connsiteX492" fmla="*/ 51663 w 2488974"/>
                  <a:gd name="connsiteY492" fmla="*/ 301019 h 4343181"/>
                  <a:gd name="connsiteX493" fmla="*/ 51663 w 2488974"/>
                  <a:gd name="connsiteY493" fmla="*/ 301673 h 4343181"/>
                  <a:gd name="connsiteX494" fmla="*/ 42507 w 2488974"/>
                  <a:gd name="connsiteY494" fmla="*/ 312144 h 4343181"/>
                  <a:gd name="connsiteX495" fmla="*/ 39891 w 2488974"/>
                  <a:gd name="connsiteY495" fmla="*/ 313453 h 4343181"/>
                  <a:gd name="connsiteX496" fmla="*/ 32044 w 2488974"/>
                  <a:gd name="connsiteY496" fmla="*/ 317379 h 4343181"/>
                  <a:gd name="connsiteX497" fmla="*/ 32044 w 2488974"/>
                  <a:gd name="connsiteY497" fmla="*/ 319996 h 4343181"/>
                  <a:gd name="connsiteX498" fmla="*/ 33352 w 2488974"/>
                  <a:gd name="connsiteY498" fmla="*/ 337011 h 4343181"/>
                  <a:gd name="connsiteX499" fmla="*/ 32698 w 2488974"/>
                  <a:gd name="connsiteY499" fmla="*/ 347481 h 4343181"/>
                  <a:gd name="connsiteX500" fmla="*/ 30736 w 2488974"/>
                  <a:gd name="connsiteY500" fmla="*/ 366458 h 4343181"/>
                  <a:gd name="connsiteX501" fmla="*/ 18965 w 2488974"/>
                  <a:gd name="connsiteY501" fmla="*/ 382818 h 4343181"/>
                  <a:gd name="connsiteX502" fmla="*/ 0 w 2488974"/>
                  <a:gd name="connsiteY502" fmla="*/ 400486 h 4343181"/>
                  <a:gd name="connsiteX503" fmla="*/ 16349 w 2488974"/>
                  <a:gd name="connsiteY503" fmla="*/ 405721 h 4343181"/>
                  <a:gd name="connsiteX504" fmla="*/ 15695 w 2488974"/>
                  <a:gd name="connsiteY504" fmla="*/ 447602 h 4343181"/>
                  <a:gd name="connsiteX505" fmla="*/ 12425 w 2488974"/>
                  <a:gd name="connsiteY505" fmla="*/ 460690 h 4343181"/>
                  <a:gd name="connsiteX506" fmla="*/ 10463 w 2488974"/>
                  <a:gd name="connsiteY506" fmla="*/ 471160 h 4343181"/>
                  <a:gd name="connsiteX507" fmla="*/ 39238 w 2488974"/>
                  <a:gd name="connsiteY507" fmla="*/ 527438 h 4343181"/>
                  <a:gd name="connsiteX508" fmla="*/ 54279 w 2488974"/>
                  <a:gd name="connsiteY508" fmla="*/ 528747 h 4343181"/>
                  <a:gd name="connsiteX509" fmla="*/ 92208 w 2488974"/>
                  <a:gd name="connsiteY509" fmla="*/ 535945 h 4343181"/>
                  <a:gd name="connsiteX510" fmla="*/ 107249 w 2488974"/>
                  <a:gd name="connsiteY510" fmla="*/ 552305 h 4343181"/>
                  <a:gd name="connsiteX511" fmla="*/ 130138 w 2488974"/>
                  <a:gd name="connsiteY511" fmla="*/ 576517 h 4343181"/>
                  <a:gd name="connsiteX512" fmla="*/ 134716 w 2488974"/>
                  <a:gd name="connsiteY512" fmla="*/ 578480 h 4343181"/>
                  <a:gd name="connsiteX513" fmla="*/ 157604 w 2488974"/>
                  <a:gd name="connsiteY513" fmla="*/ 594186 h 4343181"/>
                  <a:gd name="connsiteX514" fmla="*/ 163490 w 2488974"/>
                  <a:gd name="connsiteY514" fmla="*/ 628868 h 4343181"/>
                  <a:gd name="connsiteX515" fmla="*/ 155643 w 2488974"/>
                  <a:gd name="connsiteY515" fmla="*/ 655044 h 4343181"/>
                  <a:gd name="connsiteX516" fmla="*/ 145833 w 2488974"/>
                  <a:gd name="connsiteY516" fmla="*/ 687109 h 4343181"/>
                  <a:gd name="connsiteX517" fmla="*/ 142563 w 2488974"/>
                  <a:gd name="connsiteY517" fmla="*/ 702814 h 4343181"/>
                  <a:gd name="connsiteX518" fmla="*/ 135370 w 2488974"/>
                  <a:gd name="connsiteY518" fmla="*/ 746004 h 4343181"/>
                  <a:gd name="connsiteX519" fmla="*/ 147141 w 2488974"/>
                  <a:gd name="connsiteY519" fmla="*/ 772179 h 4343181"/>
                  <a:gd name="connsiteX520" fmla="*/ 168722 w 2488974"/>
                  <a:gd name="connsiteY520" fmla="*/ 793120 h 4343181"/>
                  <a:gd name="connsiteX521" fmla="*/ 173953 w 2488974"/>
                  <a:gd name="connsiteY521" fmla="*/ 799664 h 4343181"/>
                  <a:gd name="connsiteX522" fmla="*/ 183109 w 2488974"/>
                  <a:gd name="connsiteY522" fmla="*/ 808825 h 4343181"/>
                  <a:gd name="connsiteX523" fmla="*/ 192918 w 2488974"/>
                  <a:gd name="connsiteY523" fmla="*/ 820604 h 4343181"/>
                  <a:gd name="connsiteX524" fmla="*/ 194880 w 2488974"/>
                  <a:gd name="connsiteY524" fmla="*/ 827803 h 4343181"/>
                  <a:gd name="connsiteX525" fmla="*/ 206651 w 2488974"/>
                  <a:gd name="connsiteY525" fmla="*/ 849397 h 4343181"/>
                  <a:gd name="connsiteX526" fmla="*/ 223655 w 2488974"/>
                  <a:gd name="connsiteY526" fmla="*/ 865103 h 4343181"/>
                  <a:gd name="connsiteX527" fmla="*/ 235426 w 2488974"/>
                  <a:gd name="connsiteY527" fmla="*/ 877536 h 4343181"/>
                  <a:gd name="connsiteX528" fmla="*/ 238042 w 2488974"/>
                  <a:gd name="connsiteY528" fmla="*/ 882117 h 4343181"/>
                  <a:gd name="connsiteX529" fmla="*/ 253737 w 2488974"/>
                  <a:gd name="connsiteY529" fmla="*/ 908947 h 4343181"/>
                  <a:gd name="connsiteX530" fmla="*/ 277933 w 2488974"/>
                  <a:gd name="connsiteY530" fmla="*/ 957372 h 4343181"/>
                  <a:gd name="connsiteX531" fmla="*/ 274664 w 2488974"/>
                  <a:gd name="connsiteY531" fmla="*/ 962607 h 4343181"/>
                  <a:gd name="connsiteX532" fmla="*/ 262892 w 2488974"/>
                  <a:gd name="connsiteY532" fmla="*/ 961952 h 4343181"/>
                  <a:gd name="connsiteX533" fmla="*/ 259623 w 2488974"/>
                  <a:gd name="connsiteY533" fmla="*/ 963916 h 4343181"/>
                  <a:gd name="connsiteX534" fmla="*/ 253083 w 2488974"/>
                  <a:gd name="connsiteY534" fmla="*/ 967842 h 4343181"/>
                  <a:gd name="connsiteX535" fmla="*/ 262238 w 2488974"/>
                  <a:gd name="connsiteY535" fmla="*/ 974386 h 4343181"/>
                  <a:gd name="connsiteX536" fmla="*/ 262238 w 2488974"/>
                  <a:gd name="connsiteY536" fmla="*/ 981584 h 4343181"/>
                  <a:gd name="connsiteX537" fmla="*/ 260930 w 2488974"/>
                  <a:gd name="connsiteY537" fmla="*/ 984856 h 4343181"/>
                  <a:gd name="connsiteX538" fmla="*/ 257660 w 2488974"/>
                  <a:gd name="connsiteY538" fmla="*/ 994017 h 4343181"/>
                  <a:gd name="connsiteX539" fmla="*/ 260276 w 2488974"/>
                  <a:gd name="connsiteY539" fmla="*/ 1001216 h 4343181"/>
                  <a:gd name="connsiteX540" fmla="*/ 266162 w 2488974"/>
                  <a:gd name="connsiteY540" fmla="*/ 1020847 h 4343181"/>
                  <a:gd name="connsiteX541" fmla="*/ 261584 w 2488974"/>
                  <a:gd name="connsiteY541" fmla="*/ 1033935 h 4343181"/>
                  <a:gd name="connsiteX542" fmla="*/ 260276 w 2488974"/>
                  <a:gd name="connsiteY542" fmla="*/ 1036553 h 4343181"/>
                  <a:gd name="connsiteX543" fmla="*/ 260930 w 2488974"/>
                  <a:gd name="connsiteY543" fmla="*/ 1036553 h 4343181"/>
                  <a:gd name="connsiteX544" fmla="*/ 276625 w 2488974"/>
                  <a:gd name="connsiteY544" fmla="*/ 1035898 h 4343181"/>
                  <a:gd name="connsiteX545" fmla="*/ 280549 w 2488974"/>
                  <a:gd name="connsiteY545" fmla="*/ 1047677 h 4343181"/>
                  <a:gd name="connsiteX546" fmla="*/ 280549 w 2488974"/>
                  <a:gd name="connsiteY546" fmla="*/ 1048986 h 4343181"/>
                  <a:gd name="connsiteX547" fmla="*/ 282511 w 2488974"/>
                  <a:gd name="connsiteY547" fmla="*/ 1050295 h 4343181"/>
                  <a:gd name="connsiteX548" fmla="*/ 286435 w 2488974"/>
                  <a:gd name="connsiteY548" fmla="*/ 1061420 h 4343181"/>
                  <a:gd name="connsiteX549" fmla="*/ 279241 w 2488974"/>
                  <a:gd name="connsiteY549" fmla="*/ 1067963 h 4343181"/>
                  <a:gd name="connsiteX550" fmla="*/ 272702 w 2488974"/>
                  <a:gd name="connsiteY550" fmla="*/ 1075162 h 4343181"/>
                  <a:gd name="connsiteX551" fmla="*/ 293628 w 2488974"/>
                  <a:gd name="connsiteY551" fmla="*/ 1111153 h 4343181"/>
                  <a:gd name="connsiteX552" fmla="*/ 306707 w 2488974"/>
                  <a:gd name="connsiteY552" fmla="*/ 1106572 h 4343181"/>
                  <a:gd name="connsiteX553" fmla="*/ 325019 w 2488974"/>
                  <a:gd name="connsiteY553" fmla="*/ 1106572 h 4343181"/>
                  <a:gd name="connsiteX554" fmla="*/ 326980 w 2488974"/>
                  <a:gd name="connsiteY554" fmla="*/ 1117043 h 4343181"/>
                  <a:gd name="connsiteX555" fmla="*/ 326980 w 2488974"/>
                  <a:gd name="connsiteY555" fmla="*/ 1119660 h 4343181"/>
                  <a:gd name="connsiteX556" fmla="*/ 330250 w 2488974"/>
                  <a:gd name="connsiteY556" fmla="*/ 1122278 h 4343181"/>
                  <a:gd name="connsiteX557" fmla="*/ 337444 w 2488974"/>
                  <a:gd name="connsiteY557" fmla="*/ 1137329 h 4343181"/>
                  <a:gd name="connsiteX558" fmla="*/ 330250 w 2488974"/>
                  <a:gd name="connsiteY558" fmla="*/ 1146490 h 4343181"/>
                  <a:gd name="connsiteX559" fmla="*/ 323711 w 2488974"/>
                  <a:gd name="connsiteY559" fmla="*/ 1153688 h 4343181"/>
                  <a:gd name="connsiteX560" fmla="*/ 329596 w 2488974"/>
                  <a:gd name="connsiteY560" fmla="*/ 1158269 h 4343181"/>
                  <a:gd name="connsiteX561" fmla="*/ 338752 w 2488974"/>
                  <a:gd name="connsiteY561" fmla="*/ 1171357 h 4343181"/>
                  <a:gd name="connsiteX562" fmla="*/ 340060 w 2488974"/>
                  <a:gd name="connsiteY562" fmla="*/ 1181173 h 4343181"/>
                  <a:gd name="connsiteX563" fmla="*/ 349215 w 2488974"/>
                  <a:gd name="connsiteY563" fmla="*/ 1181173 h 4343181"/>
                  <a:gd name="connsiteX564" fmla="*/ 369488 w 2488974"/>
                  <a:gd name="connsiteY564" fmla="*/ 1189025 h 4343181"/>
                  <a:gd name="connsiteX565" fmla="*/ 372103 w 2488974"/>
                  <a:gd name="connsiteY565" fmla="*/ 1192297 h 4343181"/>
                  <a:gd name="connsiteX566" fmla="*/ 376027 w 2488974"/>
                  <a:gd name="connsiteY566" fmla="*/ 1191643 h 4343181"/>
                  <a:gd name="connsiteX567" fmla="*/ 387799 w 2488974"/>
                  <a:gd name="connsiteY567" fmla="*/ 1192297 h 4343181"/>
                  <a:gd name="connsiteX568" fmla="*/ 391068 w 2488974"/>
                  <a:gd name="connsiteY568" fmla="*/ 1198841 h 4343181"/>
                  <a:gd name="connsiteX569" fmla="*/ 391068 w 2488974"/>
                  <a:gd name="connsiteY569" fmla="*/ 1204076 h 4343181"/>
                  <a:gd name="connsiteX570" fmla="*/ 391068 w 2488974"/>
                  <a:gd name="connsiteY570" fmla="*/ 1209312 h 4343181"/>
                  <a:gd name="connsiteX571" fmla="*/ 394338 w 2488974"/>
                  <a:gd name="connsiteY571" fmla="*/ 1214547 h 4343181"/>
                  <a:gd name="connsiteX572" fmla="*/ 398916 w 2488974"/>
                  <a:gd name="connsiteY572" fmla="*/ 1225671 h 4343181"/>
                  <a:gd name="connsiteX573" fmla="*/ 393685 w 2488974"/>
                  <a:gd name="connsiteY573" fmla="*/ 1250538 h 4343181"/>
                  <a:gd name="connsiteX574" fmla="*/ 390415 w 2488974"/>
                  <a:gd name="connsiteY574" fmla="*/ 1257082 h 4343181"/>
                  <a:gd name="connsiteX575" fmla="*/ 387799 w 2488974"/>
                  <a:gd name="connsiteY575" fmla="*/ 1263626 h 4343181"/>
                  <a:gd name="connsiteX576" fmla="*/ 387799 w 2488974"/>
                  <a:gd name="connsiteY576" fmla="*/ 1266898 h 4343181"/>
                  <a:gd name="connsiteX577" fmla="*/ 383875 w 2488974"/>
                  <a:gd name="connsiteY577" fmla="*/ 1286529 h 4343181"/>
                  <a:gd name="connsiteX578" fmla="*/ 378643 w 2488974"/>
                  <a:gd name="connsiteY578" fmla="*/ 1291110 h 4343181"/>
                  <a:gd name="connsiteX579" fmla="*/ 370796 w 2488974"/>
                  <a:gd name="connsiteY579" fmla="*/ 1298963 h 4343181"/>
                  <a:gd name="connsiteX580" fmla="*/ 396300 w 2488974"/>
                  <a:gd name="connsiteY580" fmla="*/ 1316631 h 4343181"/>
                  <a:gd name="connsiteX581" fmla="*/ 412649 w 2488974"/>
                  <a:gd name="connsiteY581" fmla="*/ 1323830 h 4343181"/>
                  <a:gd name="connsiteX582" fmla="*/ 425728 w 2488974"/>
                  <a:gd name="connsiteY582" fmla="*/ 1331028 h 4343181"/>
                  <a:gd name="connsiteX583" fmla="*/ 429652 w 2488974"/>
                  <a:gd name="connsiteY583" fmla="*/ 1331682 h 4343181"/>
                  <a:gd name="connsiteX584" fmla="*/ 456465 w 2488974"/>
                  <a:gd name="connsiteY584" fmla="*/ 1340189 h 4343181"/>
                  <a:gd name="connsiteX585" fmla="*/ 464312 w 2488974"/>
                  <a:gd name="connsiteY585" fmla="*/ 1345425 h 4343181"/>
                  <a:gd name="connsiteX586" fmla="*/ 473467 w 2488974"/>
                  <a:gd name="connsiteY586" fmla="*/ 1350005 h 4343181"/>
                  <a:gd name="connsiteX587" fmla="*/ 481315 w 2488974"/>
                  <a:gd name="connsiteY587" fmla="*/ 1352623 h 4343181"/>
                  <a:gd name="connsiteX588" fmla="*/ 497010 w 2488974"/>
                  <a:gd name="connsiteY588" fmla="*/ 1364402 h 4343181"/>
                  <a:gd name="connsiteX589" fmla="*/ 498318 w 2488974"/>
                  <a:gd name="connsiteY589" fmla="*/ 1367019 h 4343181"/>
                  <a:gd name="connsiteX590" fmla="*/ 503550 w 2488974"/>
                  <a:gd name="connsiteY590" fmla="*/ 1375526 h 4343181"/>
                  <a:gd name="connsiteX591" fmla="*/ 526438 w 2488974"/>
                  <a:gd name="connsiteY591" fmla="*/ 1389269 h 4343181"/>
                  <a:gd name="connsiteX592" fmla="*/ 531670 w 2488974"/>
                  <a:gd name="connsiteY592" fmla="*/ 1393849 h 4343181"/>
                  <a:gd name="connsiteX593" fmla="*/ 540171 w 2488974"/>
                  <a:gd name="connsiteY593" fmla="*/ 1407592 h 4343181"/>
                  <a:gd name="connsiteX594" fmla="*/ 538863 w 2488974"/>
                  <a:gd name="connsiteY594" fmla="*/ 1419370 h 4343181"/>
                  <a:gd name="connsiteX595" fmla="*/ 536902 w 2488974"/>
                  <a:gd name="connsiteY595" fmla="*/ 1435730 h 4343181"/>
                  <a:gd name="connsiteX596" fmla="*/ 539518 w 2488974"/>
                  <a:gd name="connsiteY596" fmla="*/ 1446855 h 4343181"/>
                  <a:gd name="connsiteX597" fmla="*/ 540171 w 2488974"/>
                  <a:gd name="connsiteY597" fmla="*/ 1462560 h 4343181"/>
                  <a:gd name="connsiteX598" fmla="*/ 537556 w 2488974"/>
                  <a:gd name="connsiteY598" fmla="*/ 1466487 h 4343181"/>
                  <a:gd name="connsiteX599" fmla="*/ 535594 w 2488974"/>
                  <a:gd name="connsiteY599" fmla="*/ 1469758 h 4343181"/>
                  <a:gd name="connsiteX600" fmla="*/ 535594 w 2488974"/>
                  <a:gd name="connsiteY600" fmla="*/ 1469758 h 4343181"/>
                  <a:gd name="connsiteX601" fmla="*/ 535594 w 2488974"/>
                  <a:gd name="connsiteY601" fmla="*/ 1492008 h 4343181"/>
                  <a:gd name="connsiteX602" fmla="*/ 534286 w 2488974"/>
                  <a:gd name="connsiteY602" fmla="*/ 1493971 h 4343181"/>
                  <a:gd name="connsiteX603" fmla="*/ 531670 w 2488974"/>
                  <a:gd name="connsiteY603" fmla="*/ 1499860 h 4343181"/>
                  <a:gd name="connsiteX604" fmla="*/ 527092 w 2488974"/>
                  <a:gd name="connsiteY604" fmla="*/ 1512294 h 4343181"/>
                  <a:gd name="connsiteX605" fmla="*/ 523169 w 2488974"/>
                  <a:gd name="connsiteY605" fmla="*/ 1521455 h 4343181"/>
                  <a:gd name="connsiteX606" fmla="*/ 523169 w 2488974"/>
                  <a:gd name="connsiteY606" fmla="*/ 1526036 h 4343181"/>
                  <a:gd name="connsiteX607" fmla="*/ 519245 w 2488974"/>
                  <a:gd name="connsiteY607" fmla="*/ 1538469 h 4343181"/>
                  <a:gd name="connsiteX608" fmla="*/ 516629 w 2488974"/>
                  <a:gd name="connsiteY608" fmla="*/ 1541741 h 4343181"/>
                  <a:gd name="connsiteX609" fmla="*/ 506820 w 2488974"/>
                  <a:gd name="connsiteY609" fmla="*/ 1556138 h 4343181"/>
                  <a:gd name="connsiteX610" fmla="*/ 497664 w 2488974"/>
                  <a:gd name="connsiteY610" fmla="*/ 1584277 h 4343181"/>
                  <a:gd name="connsiteX611" fmla="*/ 493740 w 2488974"/>
                  <a:gd name="connsiteY611" fmla="*/ 1594747 h 4343181"/>
                  <a:gd name="connsiteX612" fmla="*/ 485893 w 2488974"/>
                  <a:gd name="connsiteY612" fmla="*/ 1620922 h 4343181"/>
                  <a:gd name="connsiteX613" fmla="*/ 483931 w 2488974"/>
                  <a:gd name="connsiteY613" fmla="*/ 1627466 h 4343181"/>
                  <a:gd name="connsiteX614" fmla="*/ 482623 w 2488974"/>
                  <a:gd name="connsiteY614" fmla="*/ 1635973 h 4343181"/>
                  <a:gd name="connsiteX615" fmla="*/ 477391 w 2488974"/>
                  <a:gd name="connsiteY615" fmla="*/ 1656914 h 4343181"/>
                  <a:gd name="connsiteX616" fmla="*/ 472814 w 2488974"/>
                  <a:gd name="connsiteY616" fmla="*/ 1664112 h 4343181"/>
                  <a:gd name="connsiteX617" fmla="*/ 468236 w 2488974"/>
                  <a:gd name="connsiteY617" fmla="*/ 1671965 h 4343181"/>
                  <a:gd name="connsiteX618" fmla="*/ 468236 w 2488974"/>
                  <a:gd name="connsiteY618" fmla="*/ 1675237 h 4343181"/>
                  <a:gd name="connsiteX619" fmla="*/ 465620 w 2488974"/>
                  <a:gd name="connsiteY619" fmla="*/ 1691596 h 4343181"/>
                  <a:gd name="connsiteX620" fmla="*/ 462350 w 2488974"/>
                  <a:gd name="connsiteY620" fmla="*/ 1698140 h 4343181"/>
                  <a:gd name="connsiteX621" fmla="*/ 453849 w 2488974"/>
                  <a:gd name="connsiteY621" fmla="*/ 1711883 h 4343181"/>
                  <a:gd name="connsiteX622" fmla="*/ 451887 w 2488974"/>
                  <a:gd name="connsiteY622" fmla="*/ 1713191 h 4343181"/>
                  <a:gd name="connsiteX623" fmla="*/ 449925 w 2488974"/>
                  <a:gd name="connsiteY623" fmla="*/ 1715154 h 4343181"/>
                  <a:gd name="connsiteX624" fmla="*/ 447963 w 2488974"/>
                  <a:gd name="connsiteY624" fmla="*/ 1730860 h 4343181"/>
                  <a:gd name="connsiteX625" fmla="*/ 442732 w 2488974"/>
                  <a:gd name="connsiteY625" fmla="*/ 1743948 h 4343181"/>
                  <a:gd name="connsiteX626" fmla="*/ 440116 w 2488974"/>
                  <a:gd name="connsiteY626" fmla="*/ 1752455 h 4343181"/>
                  <a:gd name="connsiteX627" fmla="*/ 422459 w 2488974"/>
                  <a:gd name="connsiteY627" fmla="*/ 1781248 h 4343181"/>
                  <a:gd name="connsiteX628" fmla="*/ 405456 w 2488974"/>
                  <a:gd name="connsiteY628" fmla="*/ 1804806 h 4343181"/>
                  <a:gd name="connsiteX629" fmla="*/ 404148 w 2488974"/>
                  <a:gd name="connsiteY629" fmla="*/ 1815930 h 4343181"/>
                  <a:gd name="connsiteX630" fmla="*/ 401532 w 2488974"/>
                  <a:gd name="connsiteY630" fmla="*/ 1828364 h 4343181"/>
                  <a:gd name="connsiteX631" fmla="*/ 393685 w 2488974"/>
                  <a:gd name="connsiteY631" fmla="*/ 1832945 h 4343181"/>
                  <a:gd name="connsiteX632" fmla="*/ 390415 w 2488974"/>
                  <a:gd name="connsiteY632" fmla="*/ 1834253 h 4343181"/>
                  <a:gd name="connsiteX633" fmla="*/ 389107 w 2488974"/>
                  <a:gd name="connsiteY633" fmla="*/ 1836871 h 4343181"/>
                  <a:gd name="connsiteX634" fmla="*/ 379951 w 2488974"/>
                  <a:gd name="connsiteY634" fmla="*/ 1855848 h 4343181"/>
                  <a:gd name="connsiteX635" fmla="*/ 374719 w 2488974"/>
                  <a:gd name="connsiteY635" fmla="*/ 1866318 h 4343181"/>
                  <a:gd name="connsiteX636" fmla="*/ 371450 w 2488974"/>
                  <a:gd name="connsiteY636" fmla="*/ 1872862 h 4343181"/>
                  <a:gd name="connsiteX637" fmla="*/ 363602 w 2488974"/>
                  <a:gd name="connsiteY637" fmla="*/ 1895112 h 4343181"/>
                  <a:gd name="connsiteX638" fmla="*/ 359024 w 2488974"/>
                  <a:gd name="connsiteY638" fmla="*/ 1902310 h 4343181"/>
                  <a:gd name="connsiteX639" fmla="*/ 355754 w 2488974"/>
                  <a:gd name="connsiteY639" fmla="*/ 1908854 h 4343181"/>
                  <a:gd name="connsiteX640" fmla="*/ 355101 w 2488974"/>
                  <a:gd name="connsiteY640" fmla="*/ 1918670 h 4343181"/>
                  <a:gd name="connsiteX641" fmla="*/ 368834 w 2488974"/>
                  <a:gd name="connsiteY641" fmla="*/ 1914743 h 4343181"/>
                  <a:gd name="connsiteX642" fmla="*/ 379297 w 2488974"/>
                  <a:gd name="connsiteY642" fmla="*/ 1906890 h 4343181"/>
                  <a:gd name="connsiteX643" fmla="*/ 386491 w 2488974"/>
                  <a:gd name="connsiteY643" fmla="*/ 1893803 h 4343181"/>
                  <a:gd name="connsiteX644" fmla="*/ 391722 w 2488974"/>
                  <a:gd name="connsiteY644" fmla="*/ 1883332 h 4343181"/>
                  <a:gd name="connsiteX645" fmla="*/ 401532 w 2488974"/>
                  <a:gd name="connsiteY645" fmla="*/ 1878752 h 4343181"/>
                  <a:gd name="connsiteX646" fmla="*/ 411995 w 2488974"/>
                  <a:gd name="connsiteY646" fmla="*/ 1865010 h 4343181"/>
                  <a:gd name="connsiteX647" fmla="*/ 419843 w 2488974"/>
                  <a:gd name="connsiteY647" fmla="*/ 1872862 h 4343181"/>
                  <a:gd name="connsiteX648" fmla="*/ 412649 w 2488974"/>
                  <a:gd name="connsiteY648" fmla="*/ 1877443 h 4343181"/>
                  <a:gd name="connsiteX649" fmla="*/ 417227 w 2488974"/>
                  <a:gd name="connsiteY649" fmla="*/ 1883987 h 4343181"/>
                  <a:gd name="connsiteX650" fmla="*/ 417227 w 2488974"/>
                  <a:gd name="connsiteY650" fmla="*/ 1892494 h 4343181"/>
                  <a:gd name="connsiteX651" fmla="*/ 420497 w 2488974"/>
                  <a:gd name="connsiteY651" fmla="*/ 1901001 h 4343181"/>
                  <a:gd name="connsiteX652" fmla="*/ 426383 w 2488974"/>
                  <a:gd name="connsiteY652" fmla="*/ 1912780 h 4343181"/>
                  <a:gd name="connsiteX653" fmla="*/ 415919 w 2488974"/>
                  <a:gd name="connsiteY653" fmla="*/ 1909508 h 4343181"/>
                  <a:gd name="connsiteX654" fmla="*/ 402186 w 2488974"/>
                  <a:gd name="connsiteY654" fmla="*/ 1901655 h 4343181"/>
                  <a:gd name="connsiteX655" fmla="*/ 411341 w 2488974"/>
                  <a:gd name="connsiteY655" fmla="*/ 1914743 h 4343181"/>
                  <a:gd name="connsiteX656" fmla="*/ 422459 w 2488974"/>
                  <a:gd name="connsiteY656" fmla="*/ 1929140 h 4343181"/>
                  <a:gd name="connsiteX657" fmla="*/ 436192 w 2488974"/>
                  <a:gd name="connsiteY657" fmla="*/ 1933066 h 4343181"/>
                  <a:gd name="connsiteX658" fmla="*/ 443385 w 2488974"/>
                  <a:gd name="connsiteY658" fmla="*/ 1928485 h 4343181"/>
                  <a:gd name="connsiteX659" fmla="*/ 447963 w 2488974"/>
                  <a:gd name="connsiteY659" fmla="*/ 1938301 h 4343181"/>
                  <a:gd name="connsiteX660" fmla="*/ 457118 w 2488974"/>
                  <a:gd name="connsiteY660" fmla="*/ 1942227 h 4343181"/>
                  <a:gd name="connsiteX661" fmla="*/ 469544 w 2488974"/>
                  <a:gd name="connsiteY661" fmla="*/ 1954007 h 4343181"/>
                  <a:gd name="connsiteX662" fmla="*/ 504858 w 2488974"/>
                  <a:gd name="connsiteY662" fmla="*/ 1947463 h 4343181"/>
                  <a:gd name="connsiteX663" fmla="*/ 524477 w 2488974"/>
                  <a:gd name="connsiteY663" fmla="*/ 1936992 h 4343181"/>
                  <a:gd name="connsiteX664" fmla="*/ 544749 w 2488974"/>
                  <a:gd name="connsiteY664" fmla="*/ 1939610 h 4343181"/>
                  <a:gd name="connsiteX665" fmla="*/ 549981 w 2488974"/>
                  <a:gd name="connsiteY665" fmla="*/ 1950080 h 4343181"/>
                  <a:gd name="connsiteX666" fmla="*/ 558482 w 2488974"/>
                  <a:gd name="connsiteY666" fmla="*/ 1957279 h 4343181"/>
                  <a:gd name="connsiteX667" fmla="*/ 572870 w 2488974"/>
                  <a:gd name="connsiteY667" fmla="*/ 1959242 h 4343181"/>
                  <a:gd name="connsiteX668" fmla="*/ 587911 w 2488974"/>
                  <a:gd name="connsiteY668" fmla="*/ 1959242 h 4343181"/>
                  <a:gd name="connsiteX669" fmla="*/ 591180 w 2488974"/>
                  <a:gd name="connsiteY669" fmla="*/ 1961859 h 4343181"/>
                  <a:gd name="connsiteX670" fmla="*/ 590527 w 2488974"/>
                  <a:gd name="connsiteY670" fmla="*/ 1980837 h 4343181"/>
                  <a:gd name="connsiteX671" fmla="*/ 581371 w 2488974"/>
                  <a:gd name="connsiteY671" fmla="*/ 1984109 h 4343181"/>
                  <a:gd name="connsiteX672" fmla="*/ 554559 w 2488974"/>
                  <a:gd name="connsiteY672" fmla="*/ 1979528 h 4343181"/>
                  <a:gd name="connsiteX673" fmla="*/ 512705 w 2488974"/>
                  <a:gd name="connsiteY673" fmla="*/ 1980182 h 4343181"/>
                  <a:gd name="connsiteX674" fmla="*/ 491779 w 2488974"/>
                  <a:gd name="connsiteY674" fmla="*/ 1982800 h 4343181"/>
                  <a:gd name="connsiteX675" fmla="*/ 483931 w 2488974"/>
                  <a:gd name="connsiteY675" fmla="*/ 1995233 h 4343181"/>
                  <a:gd name="connsiteX676" fmla="*/ 478699 w 2488974"/>
                  <a:gd name="connsiteY676" fmla="*/ 2001777 h 4343181"/>
                  <a:gd name="connsiteX677" fmla="*/ 485893 w 2488974"/>
                  <a:gd name="connsiteY677" fmla="*/ 2008975 h 4343181"/>
                  <a:gd name="connsiteX678" fmla="*/ 472814 w 2488974"/>
                  <a:gd name="connsiteY678" fmla="*/ 2029916 h 4343181"/>
                  <a:gd name="connsiteX679" fmla="*/ 462350 w 2488974"/>
                  <a:gd name="connsiteY679" fmla="*/ 2031879 h 4343181"/>
                  <a:gd name="connsiteX680" fmla="*/ 453849 w 2488974"/>
                  <a:gd name="connsiteY680" fmla="*/ 2027953 h 4343181"/>
                  <a:gd name="connsiteX681" fmla="*/ 446655 w 2488974"/>
                  <a:gd name="connsiteY681" fmla="*/ 2029261 h 4343181"/>
                  <a:gd name="connsiteX682" fmla="*/ 440116 w 2488974"/>
                  <a:gd name="connsiteY682" fmla="*/ 2023372 h 4343181"/>
                  <a:gd name="connsiteX683" fmla="*/ 435538 w 2488974"/>
                  <a:gd name="connsiteY683" fmla="*/ 2035151 h 4343181"/>
                  <a:gd name="connsiteX684" fmla="*/ 440116 w 2488974"/>
                  <a:gd name="connsiteY684" fmla="*/ 2055437 h 4343181"/>
                  <a:gd name="connsiteX685" fmla="*/ 432922 w 2488974"/>
                  <a:gd name="connsiteY685" fmla="*/ 2063289 h 4343181"/>
                  <a:gd name="connsiteX686" fmla="*/ 421151 w 2488974"/>
                  <a:gd name="connsiteY686" fmla="*/ 2060672 h 4343181"/>
                  <a:gd name="connsiteX687" fmla="*/ 404148 w 2488974"/>
                  <a:gd name="connsiteY687" fmla="*/ 2044967 h 4343181"/>
                  <a:gd name="connsiteX688" fmla="*/ 403494 w 2488974"/>
                  <a:gd name="connsiteY688" fmla="*/ 2064598 h 4343181"/>
                  <a:gd name="connsiteX689" fmla="*/ 415919 w 2488974"/>
                  <a:gd name="connsiteY689" fmla="*/ 2085539 h 4343181"/>
                  <a:gd name="connsiteX690" fmla="*/ 415919 w 2488974"/>
                  <a:gd name="connsiteY690" fmla="*/ 2099935 h 4343181"/>
                  <a:gd name="connsiteX691" fmla="*/ 424420 w 2488974"/>
                  <a:gd name="connsiteY691" fmla="*/ 2103862 h 4343181"/>
                  <a:gd name="connsiteX692" fmla="*/ 442077 w 2488974"/>
                  <a:gd name="connsiteY692" fmla="*/ 2117604 h 4343181"/>
                  <a:gd name="connsiteX693" fmla="*/ 440769 w 2488974"/>
                  <a:gd name="connsiteY693" fmla="*/ 2123493 h 4343181"/>
                  <a:gd name="connsiteX694" fmla="*/ 435538 w 2488974"/>
                  <a:gd name="connsiteY694" fmla="*/ 2127420 h 4343181"/>
                  <a:gd name="connsiteX695" fmla="*/ 436192 w 2488974"/>
                  <a:gd name="connsiteY695" fmla="*/ 2128728 h 4343181"/>
                  <a:gd name="connsiteX696" fmla="*/ 434884 w 2488974"/>
                  <a:gd name="connsiteY696" fmla="*/ 2136581 h 4343181"/>
                  <a:gd name="connsiteX697" fmla="*/ 425075 w 2488974"/>
                  <a:gd name="connsiteY697" fmla="*/ 2142471 h 4343181"/>
                  <a:gd name="connsiteX698" fmla="*/ 421151 w 2488974"/>
                  <a:gd name="connsiteY698" fmla="*/ 2144434 h 4343181"/>
                  <a:gd name="connsiteX699" fmla="*/ 421151 w 2488974"/>
                  <a:gd name="connsiteY699" fmla="*/ 2161448 h 4343181"/>
                  <a:gd name="connsiteX700" fmla="*/ 417227 w 2488974"/>
                  <a:gd name="connsiteY700" fmla="*/ 2202675 h 4343181"/>
                  <a:gd name="connsiteX701" fmla="*/ 417227 w 2488974"/>
                  <a:gd name="connsiteY701" fmla="*/ 2203983 h 4343181"/>
                  <a:gd name="connsiteX702" fmla="*/ 398916 w 2488974"/>
                  <a:gd name="connsiteY702" fmla="*/ 2232777 h 4343181"/>
                  <a:gd name="connsiteX703" fmla="*/ 414611 w 2488974"/>
                  <a:gd name="connsiteY703" fmla="*/ 2268114 h 4343181"/>
                  <a:gd name="connsiteX704" fmla="*/ 430960 w 2488974"/>
                  <a:gd name="connsiteY704" fmla="*/ 2306722 h 4343181"/>
                  <a:gd name="connsiteX705" fmla="*/ 428344 w 2488974"/>
                  <a:gd name="connsiteY705" fmla="*/ 2316538 h 4343181"/>
                  <a:gd name="connsiteX706" fmla="*/ 426383 w 2488974"/>
                  <a:gd name="connsiteY706" fmla="*/ 2323737 h 4343181"/>
                  <a:gd name="connsiteX707" fmla="*/ 430960 w 2488974"/>
                  <a:gd name="connsiteY707" fmla="*/ 2339442 h 4343181"/>
                  <a:gd name="connsiteX708" fmla="*/ 440116 w 2488974"/>
                  <a:gd name="connsiteY708" fmla="*/ 2347295 h 4343181"/>
                  <a:gd name="connsiteX709" fmla="*/ 444039 w 2488974"/>
                  <a:gd name="connsiteY709" fmla="*/ 2348603 h 4343181"/>
                  <a:gd name="connsiteX710" fmla="*/ 454503 w 2488974"/>
                  <a:gd name="connsiteY710" fmla="*/ 2358419 h 4343181"/>
                  <a:gd name="connsiteX711" fmla="*/ 454503 w 2488974"/>
                  <a:gd name="connsiteY711" fmla="*/ 2363000 h 4343181"/>
                  <a:gd name="connsiteX712" fmla="*/ 461696 w 2488974"/>
                  <a:gd name="connsiteY712" fmla="*/ 2370198 h 4343181"/>
                  <a:gd name="connsiteX713" fmla="*/ 461696 w 2488974"/>
                  <a:gd name="connsiteY713" fmla="*/ 2374779 h 4343181"/>
                  <a:gd name="connsiteX714" fmla="*/ 462350 w 2488974"/>
                  <a:gd name="connsiteY714" fmla="*/ 2380668 h 4343181"/>
                  <a:gd name="connsiteX715" fmla="*/ 464312 w 2488974"/>
                  <a:gd name="connsiteY715" fmla="*/ 2380668 h 4343181"/>
                  <a:gd name="connsiteX716" fmla="*/ 478699 w 2488974"/>
                  <a:gd name="connsiteY716" fmla="*/ 2386558 h 4343181"/>
                  <a:gd name="connsiteX717" fmla="*/ 478699 w 2488974"/>
                  <a:gd name="connsiteY717" fmla="*/ 2395065 h 4343181"/>
                  <a:gd name="connsiteX718" fmla="*/ 466274 w 2488974"/>
                  <a:gd name="connsiteY718" fmla="*/ 2405535 h 4343181"/>
                  <a:gd name="connsiteX719" fmla="*/ 463004 w 2488974"/>
                  <a:gd name="connsiteY719" fmla="*/ 2406844 h 4343181"/>
                  <a:gd name="connsiteX720" fmla="*/ 456465 w 2488974"/>
                  <a:gd name="connsiteY720" fmla="*/ 2408807 h 4343181"/>
                  <a:gd name="connsiteX721" fmla="*/ 455157 w 2488974"/>
                  <a:gd name="connsiteY721" fmla="*/ 2414697 h 4343181"/>
                  <a:gd name="connsiteX722" fmla="*/ 455157 w 2488974"/>
                  <a:gd name="connsiteY722" fmla="*/ 2417314 h 4343181"/>
                  <a:gd name="connsiteX723" fmla="*/ 457773 w 2488974"/>
                  <a:gd name="connsiteY723" fmla="*/ 2425167 h 4343181"/>
                  <a:gd name="connsiteX724" fmla="*/ 459081 w 2488974"/>
                  <a:gd name="connsiteY724" fmla="*/ 2430402 h 4343181"/>
                  <a:gd name="connsiteX725" fmla="*/ 453849 w 2488974"/>
                  <a:gd name="connsiteY725" fmla="*/ 2432365 h 4343181"/>
                  <a:gd name="connsiteX726" fmla="*/ 447963 w 2488974"/>
                  <a:gd name="connsiteY726" fmla="*/ 2435637 h 4343181"/>
                  <a:gd name="connsiteX727" fmla="*/ 448617 w 2488974"/>
                  <a:gd name="connsiteY727" fmla="*/ 2436946 h 4343181"/>
                  <a:gd name="connsiteX728" fmla="*/ 451887 w 2488974"/>
                  <a:gd name="connsiteY728" fmla="*/ 2448725 h 4343181"/>
                  <a:gd name="connsiteX729" fmla="*/ 449925 w 2488974"/>
                  <a:gd name="connsiteY729" fmla="*/ 2451997 h 4343181"/>
                  <a:gd name="connsiteX730" fmla="*/ 464312 w 2488974"/>
                  <a:gd name="connsiteY730" fmla="*/ 2450688 h 4343181"/>
                  <a:gd name="connsiteX731" fmla="*/ 470852 w 2488974"/>
                  <a:gd name="connsiteY731" fmla="*/ 2463776 h 4343181"/>
                  <a:gd name="connsiteX732" fmla="*/ 470852 w 2488974"/>
                  <a:gd name="connsiteY732" fmla="*/ 2465085 h 4343181"/>
                  <a:gd name="connsiteX733" fmla="*/ 470852 w 2488974"/>
                  <a:gd name="connsiteY733" fmla="*/ 2467702 h 4343181"/>
                  <a:gd name="connsiteX734" fmla="*/ 470852 w 2488974"/>
                  <a:gd name="connsiteY734" fmla="*/ 2469011 h 4343181"/>
                  <a:gd name="connsiteX735" fmla="*/ 470852 w 2488974"/>
                  <a:gd name="connsiteY735" fmla="*/ 2469011 h 4343181"/>
                  <a:gd name="connsiteX736" fmla="*/ 483931 w 2488974"/>
                  <a:gd name="connsiteY736" fmla="*/ 2473592 h 4343181"/>
                  <a:gd name="connsiteX737" fmla="*/ 489163 w 2488974"/>
                  <a:gd name="connsiteY737" fmla="*/ 2476864 h 4343181"/>
                  <a:gd name="connsiteX738" fmla="*/ 493740 w 2488974"/>
                  <a:gd name="connsiteY738" fmla="*/ 2479481 h 4343181"/>
                  <a:gd name="connsiteX739" fmla="*/ 497010 w 2488974"/>
                  <a:gd name="connsiteY739" fmla="*/ 2479481 h 4343181"/>
                  <a:gd name="connsiteX740" fmla="*/ 508128 w 2488974"/>
                  <a:gd name="connsiteY740" fmla="*/ 2485371 h 4343181"/>
                  <a:gd name="connsiteX741" fmla="*/ 513359 w 2488974"/>
                  <a:gd name="connsiteY741" fmla="*/ 2515473 h 4343181"/>
                  <a:gd name="connsiteX742" fmla="*/ 507473 w 2488974"/>
                  <a:gd name="connsiteY742" fmla="*/ 2522016 h 4343181"/>
                  <a:gd name="connsiteX743" fmla="*/ 504858 w 2488974"/>
                  <a:gd name="connsiteY743" fmla="*/ 2523980 h 4343181"/>
                  <a:gd name="connsiteX744" fmla="*/ 504858 w 2488974"/>
                  <a:gd name="connsiteY744" fmla="*/ 2523980 h 4343181"/>
                  <a:gd name="connsiteX745" fmla="*/ 512705 w 2488974"/>
                  <a:gd name="connsiteY745" fmla="*/ 2533796 h 4343181"/>
                  <a:gd name="connsiteX746" fmla="*/ 512705 w 2488974"/>
                  <a:gd name="connsiteY746" fmla="*/ 2537722 h 4343181"/>
                  <a:gd name="connsiteX747" fmla="*/ 512705 w 2488974"/>
                  <a:gd name="connsiteY747" fmla="*/ 2552118 h 4343181"/>
                  <a:gd name="connsiteX748" fmla="*/ 509435 w 2488974"/>
                  <a:gd name="connsiteY748" fmla="*/ 2562589 h 4343181"/>
                  <a:gd name="connsiteX749" fmla="*/ 525130 w 2488974"/>
                  <a:gd name="connsiteY749" fmla="*/ 2558008 h 4343181"/>
                  <a:gd name="connsiteX750" fmla="*/ 527092 w 2488974"/>
                  <a:gd name="connsiteY750" fmla="*/ 2559317 h 4343181"/>
                  <a:gd name="connsiteX751" fmla="*/ 537556 w 2488974"/>
                  <a:gd name="connsiteY751" fmla="*/ 2571750 h 4343181"/>
                  <a:gd name="connsiteX752" fmla="*/ 536248 w 2488974"/>
                  <a:gd name="connsiteY752" fmla="*/ 2576331 h 4343181"/>
                  <a:gd name="connsiteX753" fmla="*/ 534940 w 2488974"/>
                  <a:gd name="connsiteY753" fmla="*/ 2580912 h 4343181"/>
                  <a:gd name="connsiteX754" fmla="*/ 538210 w 2488974"/>
                  <a:gd name="connsiteY754" fmla="*/ 2580912 h 4343181"/>
                  <a:gd name="connsiteX755" fmla="*/ 549981 w 2488974"/>
                  <a:gd name="connsiteY755" fmla="*/ 2588110 h 4343181"/>
                  <a:gd name="connsiteX756" fmla="*/ 550635 w 2488974"/>
                  <a:gd name="connsiteY756" fmla="*/ 2593345 h 4343181"/>
                  <a:gd name="connsiteX757" fmla="*/ 553251 w 2488974"/>
                  <a:gd name="connsiteY757" fmla="*/ 2602507 h 4343181"/>
                  <a:gd name="connsiteX758" fmla="*/ 559137 w 2488974"/>
                  <a:gd name="connsiteY758" fmla="*/ 2602507 h 4343181"/>
                  <a:gd name="connsiteX759" fmla="*/ 568946 w 2488974"/>
                  <a:gd name="connsiteY759" fmla="*/ 2604470 h 4343181"/>
                  <a:gd name="connsiteX760" fmla="*/ 571562 w 2488974"/>
                  <a:gd name="connsiteY760" fmla="*/ 2611013 h 4343181"/>
                  <a:gd name="connsiteX761" fmla="*/ 570908 w 2488974"/>
                  <a:gd name="connsiteY761" fmla="*/ 2616249 h 4343181"/>
                  <a:gd name="connsiteX762" fmla="*/ 570908 w 2488974"/>
                  <a:gd name="connsiteY762" fmla="*/ 2619520 h 4343181"/>
                  <a:gd name="connsiteX763" fmla="*/ 573524 w 2488974"/>
                  <a:gd name="connsiteY763" fmla="*/ 2621484 h 4343181"/>
                  <a:gd name="connsiteX764" fmla="*/ 580717 w 2488974"/>
                  <a:gd name="connsiteY764" fmla="*/ 2629991 h 4343181"/>
                  <a:gd name="connsiteX765" fmla="*/ 580717 w 2488974"/>
                  <a:gd name="connsiteY765" fmla="*/ 2631954 h 4343181"/>
                  <a:gd name="connsiteX766" fmla="*/ 582679 w 2488974"/>
                  <a:gd name="connsiteY766" fmla="*/ 2639152 h 4343181"/>
                  <a:gd name="connsiteX767" fmla="*/ 585295 w 2488974"/>
                  <a:gd name="connsiteY767" fmla="*/ 2642424 h 4343181"/>
                  <a:gd name="connsiteX768" fmla="*/ 593143 w 2488974"/>
                  <a:gd name="connsiteY768" fmla="*/ 2656821 h 4343181"/>
                  <a:gd name="connsiteX769" fmla="*/ 593143 w 2488974"/>
                  <a:gd name="connsiteY769" fmla="*/ 2662710 h 4343181"/>
                  <a:gd name="connsiteX770" fmla="*/ 592488 w 2488974"/>
                  <a:gd name="connsiteY770" fmla="*/ 2677107 h 4343181"/>
                  <a:gd name="connsiteX771" fmla="*/ 602298 w 2488974"/>
                  <a:gd name="connsiteY771" fmla="*/ 2686268 h 4343181"/>
                  <a:gd name="connsiteX772" fmla="*/ 606876 w 2488974"/>
                  <a:gd name="connsiteY772" fmla="*/ 2681033 h 4343181"/>
                  <a:gd name="connsiteX773" fmla="*/ 608184 w 2488974"/>
                  <a:gd name="connsiteY773" fmla="*/ 2680379 h 4343181"/>
                  <a:gd name="connsiteX774" fmla="*/ 633034 w 2488974"/>
                  <a:gd name="connsiteY774" fmla="*/ 2673180 h 4343181"/>
                  <a:gd name="connsiteX775" fmla="*/ 649383 w 2488974"/>
                  <a:gd name="connsiteY775" fmla="*/ 2686268 h 4343181"/>
                  <a:gd name="connsiteX776" fmla="*/ 653307 w 2488974"/>
                  <a:gd name="connsiteY776" fmla="*/ 2693467 h 4343181"/>
                  <a:gd name="connsiteX777" fmla="*/ 653961 w 2488974"/>
                  <a:gd name="connsiteY777" fmla="*/ 2695430 h 4343181"/>
                  <a:gd name="connsiteX778" fmla="*/ 655269 w 2488974"/>
                  <a:gd name="connsiteY778" fmla="*/ 2695430 h 4343181"/>
                  <a:gd name="connsiteX779" fmla="*/ 656576 w 2488974"/>
                  <a:gd name="connsiteY779" fmla="*/ 2693467 h 4343181"/>
                  <a:gd name="connsiteX780" fmla="*/ 678811 w 2488974"/>
                  <a:gd name="connsiteY780" fmla="*/ 2671872 h 4343181"/>
                  <a:gd name="connsiteX781" fmla="*/ 691237 w 2488974"/>
                  <a:gd name="connsiteY781" fmla="*/ 2673835 h 4343181"/>
                  <a:gd name="connsiteX782" fmla="*/ 697776 w 2488974"/>
                  <a:gd name="connsiteY782" fmla="*/ 2675144 h 4343181"/>
                  <a:gd name="connsiteX783" fmla="*/ 699084 w 2488974"/>
                  <a:gd name="connsiteY783" fmla="*/ 2675144 h 4343181"/>
                  <a:gd name="connsiteX784" fmla="*/ 725897 w 2488974"/>
                  <a:gd name="connsiteY784" fmla="*/ 2679070 h 4343181"/>
                  <a:gd name="connsiteX785" fmla="*/ 725242 w 2488974"/>
                  <a:gd name="connsiteY785" fmla="*/ 2694121 h 4343181"/>
                  <a:gd name="connsiteX786" fmla="*/ 725242 w 2488974"/>
                  <a:gd name="connsiteY786" fmla="*/ 2696739 h 4343181"/>
                  <a:gd name="connsiteX787" fmla="*/ 725242 w 2488974"/>
                  <a:gd name="connsiteY787" fmla="*/ 2709172 h 4343181"/>
                  <a:gd name="connsiteX788" fmla="*/ 728512 w 2488974"/>
                  <a:gd name="connsiteY788" fmla="*/ 2711135 h 4343181"/>
                  <a:gd name="connsiteX789" fmla="*/ 733090 w 2488974"/>
                  <a:gd name="connsiteY789" fmla="*/ 2714407 h 4343181"/>
                  <a:gd name="connsiteX790" fmla="*/ 735706 w 2488974"/>
                  <a:gd name="connsiteY790" fmla="*/ 2716370 h 4343181"/>
                  <a:gd name="connsiteX791" fmla="*/ 735706 w 2488974"/>
                  <a:gd name="connsiteY791" fmla="*/ 2716370 h 4343181"/>
                  <a:gd name="connsiteX792" fmla="*/ 737668 w 2488974"/>
                  <a:gd name="connsiteY792" fmla="*/ 2711789 h 4343181"/>
                  <a:gd name="connsiteX793" fmla="*/ 737668 w 2488974"/>
                  <a:gd name="connsiteY793" fmla="*/ 2710481 h 4343181"/>
                  <a:gd name="connsiteX794" fmla="*/ 754671 w 2488974"/>
                  <a:gd name="connsiteY794" fmla="*/ 2695430 h 4343181"/>
                  <a:gd name="connsiteX795" fmla="*/ 756633 w 2488974"/>
                  <a:gd name="connsiteY795" fmla="*/ 2695430 h 4343181"/>
                  <a:gd name="connsiteX796" fmla="*/ 758595 w 2488974"/>
                  <a:gd name="connsiteY796" fmla="*/ 2695430 h 4343181"/>
                  <a:gd name="connsiteX797" fmla="*/ 765134 w 2488974"/>
                  <a:gd name="connsiteY797" fmla="*/ 2681687 h 4343181"/>
                  <a:gd name="connsiteX798" fmla="*/ 765788 w 2488974"/>
                  <a:gd name="connsiteY798" fmla="*/ 2681033 h 4343181"/>
                  <a:gd name="connsiteX799" fmla="*/ 778867 w 2488974"/>
                  <a:gd name="connsiteY799" fmla="*/ 2675144 h 4343181"/>
                  <a:gd name="connsiteX800" fmla="*/ 783445 w 2488974"/>
                  <a:gd name="connsiteY800" fmla="*/ 2675144 h 4343181"/>
                  <a:gd name="connsiteX801" fmla="*/ 790638 w 2488974"/>
                  <a:gd name="connsiteY801" fmla="*/ 2675144 h 4343181"/>
                  <a:gd name="connsiteX802" fmla="*/ 790638 w 2488974"/>
                  <a:gd name="connsiteY802" fmla="*/ 2675144 h 4343181"/>
                  <a:gd name="connsiteX803" fmla="*/ 801102 w 2488974"/>
                  <a:gd name="connsiteY803" fmla="*/ 2667291 h 4343181"/>
                  <a:gd name="connsiteX804" fmla="*/ 805026 w 2488974"/>
                  <a:gd name="connsiteY804" fmla="*/ 2667291 h 4343181"/>
                  <a:gd name="connsiteX805" fmla="*/ 816143 w 2488974"/>
                  <a:gd name="connsiteY805" fmla="*/ 2668600 h 4343181"/>
                  <a:gd name="connsiteX806" fmla="*/ 819413 w 2488974"/>
                  <a:gd name="connsiteY806" fmla="*/ 2668600 h 4343181"/>
                  <a:gd name="connsiteX807" fmla="*/ 832492 w 2488974"/>
                  <a:gd name="connsiteY807" fmla="*/ 2671217 h 4343181"/>
                  <a:gd name="connsiteX808" fmla="*/ 835762 w 2488974"/>
                  <a:gd name="connsiteY808" fmla="*/ 2676452 h 4343181"/>
                  <a:gd name="connsiteX809" fmla="*/ 836416 w 2488974"/>
                  <a:gd name="connsiteY809" fmla="*/ 2676452 h 4343181"/>
                  <a:gd name="connsiteX810" fmla="*/ 852765 w 2488974"/>
                  <a:gd name="connsiteY810" fmla="*/ 2684305 h 4343181"/>
                  <a:gd name="connsiteX811" fmla="*/ 852765 w 2488974"/>
                  <a:gd name="connsiteY811" fmla="*/ 2686923 h 4343181"/>
                  <a:gd name="connsiteX812" fmla="*/ 863228 w 2488974"/>
                  <a:gd name="connsiteY812" fmla="*/ 2688231 h 4343181"/>
                  <a:gd name="connsiteX813" fmla="*/ 867152 w 2488974"/>
                  <a:gd name="connsiteY813" fmla="*/ 2693467 h 4343181"/>
                  <a:gd name="connsiteX814" fmla="*/ 867152 w 2488974"/>
                  <a:gd name="connsiteY814" fmla="*/ 2693467 h 4343181"/>
                  <a:gd name="connsiteX815" fmla="*/ 881539 w 2488974"/>
                  <a:gd name="connsiteY815" fmla="*/ 2688886 h 4343181"/>
                  <a:gd name="connsiteX816" fmla="*/ 893310 w 2488974"/>
                  <a:gd name="connsiteY816" fmla="*/ 2705900 h 4343181"/>
                  <a:gd name="connsiteX817" fmla="*/ 894618 w 2488974"/>
                  <a:gd name="connsiteY817" fmla="*/ 2708517 h 4343181"/>
                  <a:gd name="connsiteX818" fmla="*/ 895926 w 2488974"/>
                  <a:gd name="connsiteY818" fmla="*/ 2719642 h 4343181"/>
                  <a:gd name="connsiteX819" fmla="*/ 895926 w 2488974"/>
                  <a:gd name="connsiteY819" fmla="*/ 2720951 h 4343181"/>
                  <a:gd name="connsiteX820" fmla="*/ 897234 w 2488974"/>
                  <a:gd name="connsiteY820" fmla="*/ 2722914 h 4343181"/>
                  <a:gd name="connsiteX821" fmla="*/ 900504 w 2488974"/>
                  <a:gd name="connsiteY821" fmla="*/ 2734693 h 4343181"/>
                  <a:gd name="connsiteX822" fmla="*/ 897888 w 2488974"/>
                  <a:gd name="connsiteY822" fmla="*/ 2739928 h 4343181"/>
                  <a:gd name="connsiteX823" fmla="*/ 892657 w 2488974"/>
                  <a:gd name="connsiteY823" fmla="*/ 2749090 h 4343181"/>
                  <a:gd name="connsiteX824" fmla="*/ 893965 w 2488974"/>
                  <a:gd name="connsiteY824" fmla="*/ 2749090 h 4343181"/>
                  <a:gd name="connsiteX825" fmla="*/ 901158 w 2488974"/>
                  <a:gd name="connsiteY825" fmla="*/ 2753016 h 4343181"/>
                  <a:gd name="connsiteX826" fmla="*/ 905082 w 2488974"/>
                  <a:gd name="connsiteY826" fmla="*/ 2758251 h 4343181"/>
                  <a:gd name="connsiteX827" fmla="*/ 906390 w 2488974"/>
                  <a:gd name="connsiteY827" fmla="*/ 2760869 h 4343181"/>
                  <a:gd name="connsiteX828" fmla="*/ 907698 w 2488974"/>
                  <a:gd name="connsiteY828" fmla="*/ 2760869 h 4343181"/>
                  <a:gd name="connsiteX829" fmla="*/ 920777 w 2488974"/>
                  <a:gd name="connsiteY829" fmla="*/ 2770030 h 4343181"/>
                  <a:gd name="connsiteX830" fmla="*/ 921431 w 2488974"/>
                  <a:gd name="connsiteY830" fmla="*/ 2775265 h 4343181"/>
                  <a:gd name="connsiteX831" fmla="*/ 921431 w 2488974"/>
                  <a:gd name="connsiteY831" fmla="*/ 2776574 h 4343181"/>
                  <a:gd name="connsiteX832" fmla="*/ 923393 w 2488974"/>
                  <a:gd name="connsiteY832" fmla="*/ 2778537 h 4343181"/>
                  <a:gd name="connsiteX833" fmla="*/ 930586 w 2488974"/>
                  <a:gd name="connsiteY833" fmla="*/ 2790971 h 4343181"/>
                  <a:gd name="connsiteX834" fmla="*/ 930586 w 2488974"/>
                  <a:gd name="connsiteY834" fmla="*/ 2793588 h 4343181"/>
                  <a:gd name="connsiteX835" fmla="*/ 927970 w 2488974"/>
                  <a:gd name="connsiteY835" fmla="*/ 2796206 h 4343181"/>
                  <a:gd name="connsiteX836" fmla="*/ 922739 w 2488974"/>
                  <a:gd name="connsiteY836" fmla="*/ 2798823 h 4343181"/>
                  <a:gd name="connsiteX837" fmla="*/ 922739 w 2488974"/>
                  <a:gd name="connsiteY837" fmla="*/ 2810602 h 4343181"/>
                  <a:gd name="connsiteX838" fmla="*/ 917507 w 2488974"/>
                  <a:gd name="connsiteY838" fmla="*/ 2813874 h 4343181"/>
                  <a:gd name="connsiteX839" fmla="*/ 917507 w 2488974"/>
                  <a:gd name="connsiteY839" fmla="*/ 2813874 h 4343181"/>
                  <a:gd name="connsiteX840" fmla="*/ 919469 w 2488974"/>
                  <a:gd name="connsiteY840" fmla="*/ 2825653 h 4343181"/>
                  <a:gd name="connsiteX841" fmla="*/ 917507 w 2488974"/>
                  <a:gd name="connsiteY841" fmla="*/ 2828925 h 4343181"/>
                  <a:gd name="connsiteX842" fmla="*/ 916199 w 2488974"/>
                  <a:gd name="connsiteY842" fmla="*/ 2831543 h 4343181"/>
                  <a:gd name="connsiteX843" fmla="*/ 916853 w 2488974"/>
                  <a:gd name="connsiteY843" fmla="*/ 2835469 h 4343181"/>
                  <a:gd name="connsiteX844" fmla="*/ 916853 w 2488974"/>
                  <a:gd name="connsiteY844" fmla="*/ 2835469 h 4343181"/>
                  <a:gd name="connsiteX845" fmla="*/ 929932 w 2488974"/>
                  <a:gd name="connsiteY845" fmla="*/ 2837432 h 4343181"/>
                  <a:gd name="connsiteX846" fmla="*/ 935164 w 2488974"/>
                  <a:gd name="connsiteY846" fmla="*/ 2839395 h 4343181"/>
                  <a:gd name="connsiteX847" fmla="*/ 945627 w 2488974"/>
                  <a:gd name="connsiteY847" fmla="*/ 2845939 h 4343181"/>
                  <a:gd name="connsiteX848" fmla="*/ 946935 w 2488974"/>
                  <a:gd name="connsiteY848" fmla="*/ 2850520 h 4343181"/>
                  <a:gd name="connsiteX849" fmla="*/ 946935 w 2488974"/>
                  <a:gd name="connsiteY849" fmla="*/ 2850520 h 4343181"/>
                  <a:gd name="connsiteX850" fmla="*/ 964592 w 2488974"/>
                  <a:gd name="connsiteY850" fmla="*/ 2849866 h 4343181"/>
                  <a:gd name="connsiteX851" fmla="*/ 966554 w 2488974"/>
                  <a:gd name="connsiteY851" fmla="*/ 2866225 h 4343181"/>
                  <a:gd name="connsiteX852" fmla="*/ 965900 w 2488974"/>
                  <a:gd name="connsiteY852" fmla="*/ 2868188 h 4343181"/>
                  <a:gd name="connsiteX853" fmla="*/ 965900 w 2488974"/>
                  <a:gd name="connsiteY853" fmla="*/ 2870806 h 4343181"/>
                  <a:gd name="connsiteX854" fmla="*/ 965900 w 2488974"/>
                  <a:gd name="connsiteY854" fmla="*/ 2878004 h 4343181"/>
                  <a:gd name="connsiteX855" fmla="*/ 978979 w 2488974"/>
                  <a:gd name="connsiteY855" fmla="*/ 2880622 h 4343181"/>
                  <a:gd name="connsiteX856" fmla="*/ 980941 w 2488974"/>
                  <a:gd name="connsiteY856" fmla="*/ 2883894 h 4343181"/>
                  <a:gd name="connsiteX857" fmla="*/ 988135 w 2488974"/>
                  <a:gd name="connsiteY857" fmla="*/ 2892401 h 4343181"/>
                  <a:gd name="connsiteX858" fmla="*/ 990751 w 2488974"/>
                  <a:gd name="connsiteY858" fmla="*/ 2894364 h 4343181"/>
                  <a:gd name="connsiteX859" fmla="*/ 995982 w 2488974"/>
                  <a:gd name="connsiteY859" fmla="*/ 2899599 h 4343181"/>
                  <a:gd name="connsiteX860" fmla="*/ 999252 w 2488974"/>
                  <a:gd name="connsiteY860" fmla="*/ 2906798 h 4343181"/>
                  <a:gd name="connsiteX861" fmla="*/ 1001868 w 2488974"/>
                  <a:gd name="connsiteY861" fmla="*/ 2913341 h 4343181"/>
                  <a:gd name="connsiteX862" fmla="*/ 1007100 w 2488974"/>
                  <a:gd name="connsiteY862" fmla="*/ 2915305 h 4343181"/>
                  <a:gd name="connsiteX863" fmla="*/ 1016255 w 2488974"/>
                  <a:gd name="connsiteY863" fmla="*/ 2919231 h 4343181"/>
                  <a:gd name="connsiteX864" fmla="*/ 1018217 w 2488974"/>
                  <a:gd name="connsiteY864" fmla="*/ 2920540 h 4343181"/>
                  <a:gd name="connsiteX865" fmla="*/ 1025410 w 2488974"/>
                  <a:gd name="connsiteY865" fmla="*/ 2923811 h 4343181"/>
                  <a:gd name="connsiteX866" fmla="*/ 1029334 w 2488974"/>
                  <a:gd name="connsiteY866" fmla="*/ 2923811 h 4343181"/>
                  <a:gd name="connsiteX867" fmla="*/ 1037182 w 2488974"/>
                  <a:gd name="connsiteY867" fmla="*/ 2924466 h 4343181"/>
                  <a:gd name="connsiteX868" fmla="*/ 1038490 w 2488974"/>
                  <a:gd name="connsiteY868" fmla="*/ 2924466 h 4343181"/>
                  <a:gd name="connsiteX869" fmla="*/ 1041106 w 2488974"/>
                  <a:gd name="connsiteY869" fmla="*/ 2925775 h 4343181"/>
                  <a:gd name="connsiteX870" fmla="*/ 1041106 w 2488974"/>
                  <a:gd name="connsiteY870" fmla="*/ 2925775 h 4343181"/>
                  <a:gd name="connsiteX871" fmla="*/ 1053531 w 2488974"/>
                  <a:gd name="connsiteY871" fmla="*/ 2925120 h 4343181"/>
                  <a:gd name="connsiteX872" fmla="*/ 1058109 w 2488974"/>
                  <a:gd name="connsiteY872" fmla="*/ 2929701 h 4343181"/>
                  <a:gd name="connsiteX873" fmla="*/ 1068572 w 2488974"/>
                  <a:gd name="connsiteY873" fmla="*/ 2932973 h 4343181"/>
                  <a:gd name="connsiteX874" fmla="*/ 1075111 w 2488974"/>
                  <a:gd name="connsiteY874" fmla="*/ 2953913 h 4343181"/>
                  <a:gd name="connsiteX875" fmla="*/ 1075111 w 2488974"/>
                  <a:gd name="connsiteY875" fmla="*/ 2971582 h 4343181"/>
                  <a:gd name="connsiteX876" fmla="*/ 1075111 w 2488974"/>
                  <a:gd name="connsiteY876" fmla="*/ 2973545 h 4343181"/>
                  <a:gd name="connsiteX877" fmla="*/ 1079035 w 2488974"/>
                  <a:gd name="connsiteY877" fmla="*/ 2973545 h 4343181"/>
                  <a:gd name="connsiteX878" fmla="*/ 1080997 w 2488974"/>
                  <a:gd name="connsiteY878" fmla="*/ 2973545 h 4343181"/>
                  <a:gd name="connsiteX879" fmla="*/ 1082305 w 2488974"/>
                  <a:gd name="connsiteY879" fmla="*/ 2974200 h 4343181"/>
                  <a:gd name="connsiteX880" fmla="*/ 1082959 w 2488974"/>
                  <a:gd name="connsiteY880" fmla="*/ 2973545 h 4343181"/>
                  <a:gd name="connsiteX881" fmla="*/ 1103886 w 2488974"/>
                  <a:gd name="connsiteY881" fmla="*/ 2960457 h 4343181"/>
                  <a:gd name="connsiteX882" fmla="*/ 1111733 w 2488974"/>
                  <a:gd name="connsiteY882" fmla="*/ 2962421 h 4343181"/>
                  <a:gd name="connsiteX883" fmla="*/ 1115657 w 2488974"/>
                  <a:gd name="connsiteY883" fmla="*/ 2963729 h 4343181"/>
                  <a:gd name="connsiteX884" fmla="*/ 1118273 w 2488974"/>
                  <a:gd name="connsiteY884" fmla="*/ 2963729 h 4343181"/>
                  <a:gd name="connsiteX885" fmla="*/ 1130698 w 2488974"/>
                  <a:gd name="connsiteY885" fmla="*/ 2965038 h 4343181"/>
                  <a:gd name="connsiteX886" fmla="*/ 1133968 w 2488974"/>
                  <a:gd name="connsiteY886" fmla="*/ 2967001 h 4343181"/>
                  <a:gd name="connsiteX887" fmla="*/ 1135930 w 2488974"/>
                  <a:gd name="connsiteY887" fmla="*/ 2968310 h 4343181"/>
                  <a:gd name="connsiteX888" fmla="*/ 1136584 w 2488974"/>
                  <a:gd name="connsiteY888" fmla="*/ 2968310 h 4343181"/>
                  <a:gd name="connsiteX889" fmla="*/ 1150317 w 2488974"/>
                  <a:gd name="connsiteY889" fmla="*/ 2968310 h 4343181"/>
                  <a:gd name="connsiteX890" fmla="*/ 1154895 w 2488974"/>
                  <a:gd name="connsiteY890" fmla="*/ 2984670 h 4343181"/>
                  <a:gd name="connsiteX891" fmla="*/ 1153587 w 2488974"/>
                  <a:gd name="connsiteY891" fmla="*/ 2987287 h 4343181"/>
                  <a:gd name="connsiteX892" fmla="*/ 1152279 w 2488974"/>
                  <a:gd name="connsiteY892" fmla="*/ 2990559 h 4343181"/>
                  <a:gd name="connsiteX893" fmla="*/ 1163396 w 2488974"/>
                  <a:gd name="connsiteY893" fmla="*/ 2996449 h 4343181"/>
                  <a:gd name="connsiteX894" fmla="*/ 1169282 w 2488974"/>
                  <a:gd name="connsiteY894" fmla="*/ 2999721 h 4343181"/>
                  <a:gd name="connsiteX895" fmla="*/ 1175168 w 2488974"/>
                  <a:gd name="connsiteY895" fmla="*/ 2997103 h 4343181"/>
                  <a:gd name="connsiteX896" fmla="*/ 1181053 w 2488974"/>
                  <a:gd name="connsiteY896" fmla="*/ 3000375 h 4343181"/>
                  <a:gd name="connsiteX897" fmla="*/ 1182361 w 2488974"/>
                  <a:gd name="connsiteY897" fmla="*/ 3001684 h 4343181"/>
                  <a:gd name="connsiteX898" fmla="*/ 1189555 w 2488974"/>
                  <a:gd name="connsiteY898" fmla="*/ 2999721 h 4343181"/>
                  <a:gd name="connsiteX899" fmla="*/ 1192171 w 2488974"/>
                  <a:gd name="connsiteY899" fmla="*/ 3004956 h 4343181"/>
                  <a:gd name="connsiteX900" fmla="*/ 1200018 w 2488974"/>
                  <a:gd name="connsiteY900" fmla="*/ 3030477 h 4343181"/>
                  <a:gd name="connsiteX901" fmla="*/ 1188901 w 2488974"/>
                  <a:gd name="connsiteY901" fmla="*/ 3038330 h 4343181"/>
                  <a:gd name="connsiteX902" fmla="*/ 1188901 w 2488974"/>
                  <a:gd name="connsiteY902" fmla="*/ 3038330 h 4343181"/>
                  <a:gd name="connsiteX903" fmla="*/ 1183015 w 2488974"/>
                  <a:gd name="connsiteY903" fmla="*/ 3046182 h 4343181"/>
                  <a:gd name="connsiteX904" fmla="*/ 1179745 w 2488974"/>
                  <a:gd name="connsiteY904" fmla="*/ 3047491 h 4343181"/>
                  <a:gd name="connsiteX905" fmla="*/ 1180399 w 2488974"/>
                  <a:gd name="connsiteY905" fmla="*/ 3057961 h 4343181"/>
                  <a:gd name="connsiteX906" fmla="*/ 1174514 w 2488974"/>
                  <a:gd name="connsiteY906" fmla="*/ 3069740 h 4343181"/>
                  <a:gd name="connsiteX907" fmla="*/ 1171244 w 2488974"/>
                  <a:gd name="connsiteY907" fmla="*/ 3071704 h 4343181"/>
                  <a:gd name="connsiteX908" fmla="*/ 1166666 w 2488974"/>
                  <a:gd name="connsiteY908" fmla="*/ 3085446 h 4343181"/>
                  <a:gd name="connsiteX909" fmla="*/ 1160126 w 2488974"/>
                  <a:gd name="connsiteY909" fmla="*/ 3087409 h 4343181"/>
                  <a:gd name="connsiteX910" fmla="*/ 1152933 w 2488974"/>
                  <a:gd name="connsiteY910" fmla="*/ 3097879 h 4343181"/>
                  <a:gd name="connsiteX911" fmla="*/ 1137892 w 2488974"/>
                  <a:gd name="connsiteY911" fmla="*/ 3101805 h 4343181"/>
                  <a:gd name="connsiteX912" fmla="*/ 1135276 w 2488974"/>
                  <a:gd name="connsiteY912" fmla="*/ 3101805 h 4343181"/>
                  <a:gd name="connsiteX913" fmla="*/ 1135276 w 2488974"/>
                  <a:gd name="connsiteY913" fmla="*/ 3101805 h 4343181"/>
                  <a:gd name="connsiteX914" fmla="*/ 1122197 w 2488974"/>
                  <a:gd name="connsiteY914" fmla="*/ 3106386 h 4343181"/>
                  <a:gd name="connsiteX915" fmla="*/ 1119581 w 2488974"/>
                  <a:gd name="connsiteY915" fmla="*/ 3105077 h 4343181"/>
                  <a:gd name="connsiteX916" fmla="*/ 1109117 w 2488974"/>
                  <a:gd name="connsiteY916" fmla="*/ 3104423 h 4343181"/>
                  <a:gd name="connsiteX917" fmla="*/ 1105194 w 2488974"/>
                  <a:gd name="connsiteY917" fmla="*/ 3099842 h 4343181"/>
                  <a:gd name="connsiteX918" fmla="*/ 1101270 w 2488974"/>
                  <a:gd name="connsiteY918" fmla="*/ 3095262 h 4343181"/>
                  <a:gd name="connsiteX919" fmla="*/ 1099962 w 2488974"/>
                  <a:gd name="connsiteY919" fmla="*/ 3095262 h 4343181"/>
                  <a:gd name="connsiteX920" fmla="*/ 1092768 w 2488974"/>
                  <a:gd name="connsiteY920" fmla="*/ 3095262 h 4343181"/>
                  <a:gd name="connsiteX921" fmla="*/ 1082959 w 2488974"/>
                  <a:gd name="connsiteY921" fmla="*/ 3101805 h 4343181"/>
                  <a:gd name="connsiteX922" fmla="*/ 1080997 w 2488974"/>
                  <a:gd name="connsiteY922" fmla="*/ 3101805 h 4343181"/>
                  <a:gd name="connsiteX923" fmla="*/ 1072496 w 2488974"/>
                  <a:gd name="connsiteY923" fmla="*/ 3101805 h 4343181"/>
                  <a:gd name="connsiteX924" fmla="*/ 1072496 w 2488974"/>
                  <a:gd name="connsiteY924" fmla="*/ 3106386 h 4343181"/>
                  <a:gd name="connsiteX925" fmla="*/ 1074458 w 2488974"/>
                  <a:gd name="connsiteY925" fmla="*/ 3109004 h 4343181"/>
                  <a:gd name="connsiteX926" fmla="*/ 1077727 w 2488974"/>
                  <a:gd name="connsiteY926" fmla="*/ 3119474 h 4343181"/>
                  <a:gd name="connsiteX927" fmla="*/ 1071188 w 2488974"/>
                  <a:gd name="connsiteY927" fmla="*/ 3126018 h 4343181"/>
                  <a:gd name="connsiteX928" fmla="*/ 1071188 w 2488974"/>
                  <a:gd name="connsiteY928" fmla="*/ 3130599 h 4343181"/>
                  <a:gd name="connsiteX929" fmla="*/ 1078381 w 2488974"/>
                  <a:gd name="connsiteY929" fmla="*/ 3134525 h 4343181"/>
                  <a:gd name="connsiteX930" fmla="*/ 1088845 w 2488974"/>
                  <a:gd name="connsiteY930" fmla="*/ 3147613 h 4343181"/>
                  <a:gd name="connsiteX931" fmla="*/ 1092768 w 2488974"/>
                  <a:gd name="connsiteY931" fmla="*/ 3147613 h 4343181"/>
                  <a:gd name="connsiteX932" fmla="*/ 1101270 w 2488974"/>
                  <a:gd name="connsiteY932" fmla="*/ 3149576 h 4343181"/>
                  <a:gd name="connsiteX933" fmla="*/ 1105848 w 2488974"/>
                  <a:gd name="connsiteY933" fmla="*/ 3156120 h 4343181"/>
                  <a:gd name="connsiteX934" fmla="*/ 1105848 w 2488974"/>
                  <a:gd name="connsiteY934" fmla="*/ 3156120 h 4343181"/>
                  <a:gd name="connsiteX935" fmla="*/ 1117619 w 2488974"/>
                  <a:gd name="connsiteY935" fmla="*/ 3168553 h 4343181"/>
                  <a:gd name="connsiteX936" fmla="*/ 1113041 w 2488974"/>
                  <a:gd name="connsiteY936" fmla="*/ 3180332 h 4343181"/>
                  <a:gd name="connsiteX937" fmla="*/ 1111733 w 2488974"/>
                  <a:gd name="connsiteY937" fmla="*/ 3182295 h 4343181"/>
                  <a:gd name="connsiteX938" fmla="*/ 1118927 w 2488974"/>
                  <a:gd name="connsiteY938" fmla="*/ 3188839 h 4343181"/>
                  <a:gd name="connsiteX939" fmla="*/ 1125466 w 2488974"/>
                  <a:gd name="connsiteY939" fmla="*/ 3192111 h 4343181"/>
                  <a:gd name="connsiteX940" fmla="*/ 1133968 w 2488974"/>
                  <a:gd name="connsiteY940" fmla="*/ 3198655 h 4343181"/>
                  <a:gd name="connsiteX941" fmla="*/ 1133968 w 2488974"/>
                  <a:gd name="connsiteY941" fmla="*/ 3204545 h 4343181"/>
                  <a:gd name="connsiteX942" fmla="*/ 1130044 w 2488974"/>
                  <a:gd name="connsiteY942" fmla="*/ 3209125 h 4343181"/>
                  <a:gd name="connsiteX943" fmla="*/ 1135930 w 2488974"/>
                  <a:gd name="connsiteY943" fmla="*/ 3216324 h 4343181"/>
                  <a:gd name="connsiteX944" fmla="*/ 1135930 w 2488974"/>
                  <a:gd name="connsiteY944" fmla="*/ 3224176 h 4343181"/>
                  <a:gd name="connsiteX945" fmla="*/ 1135930 w 2488974"/>
                  <a:gd name="connsiteY945" fmla="*/ 3224831 h 4343181"/>
                  <a:gd name="connsiteX946" fmla="*/ 1137238 w 2488974"/>
                  <a:gd name="connsiteY946" fmla="*/ 3226139 h 4343181"/>
                  <a:gd name="connsiteX947" fmla="*/ 1142470 w 2488974"/>
                  <a:gd name="connsiteY947" fmla="*/ 3236610 h 4343181"/>
                  <a:gd name="connsiteX948" fmla="*/ 1142470 w 2488974"/>
                  <a:gd name="connsiteY948" fmla="*/ 3239227 h 4343181"/>
                  <a:gd name="connsiteX949" fmla="*/ 1141815 w 2488974"/>
                  <a:gd name="connsiteY949" fmla="*/ 3243154 h 4343181"/>
                  <a:gd name="connsiteX950" fmla="*/ 1144431 w 2488974"/>
                  <a:gd name="connsiteY950" fmla="*/ 3243154 h 4343181"/>
                  <a:gd name="connsiteX951" fmla="*/ 1156856 w 2488974"/>
                  <a:gd name="connsiteY951" fmla="*/ 3249697 h 4343181"/>
                  <a:gd name="connsiteX952" fmla="*/ 1157511 w 2488974"/>
                  <a:gd name="connsiteY952" fmla="*/ 3253624 h 4343181"/>
                  <a:gd name="connsiteX953" fmla="*/ 1158164 w 2488974"/>
                  <a:gd name="connsiteY953" fmla="*/ 3256896 h 4343181"/>
                  <a:gd name="connsiteX954" fmla="*/ 1159472 w 2488974"/>
                  <a:gd name="connsiteY954" fmla="*/ 3256896 h 4343181"/>
                  <a:gd name="connsiteX955" fmla="*/ 1170590 w 2488974"/>
                  <a:gd name="connsiteY955" fmla="*/ 3262785 h 4343181"/>
                  <a:gd name="connsiteX956" fmla="*/ 1170590 w 2488974"/>
                  <a:gd name="connsiteY956" fmla="*/ 3262785 h 4343181"/>
                  <a:gd name="connsiteX957" fmla="*/ 1171898 w 2488974"/>
                  <a:gd name="connsiteY957" fmla="*/ 3266057 h 4343181"/>
                  <a:gd name="connsiteX958" fmla="*/ 1184323 w 2488974"/>
                  <a:gd name="connsiteY958" fmla="*/ 3268020 h 4343181"/>
                  <a:gd name="connsiteX959" fmla="*/ 1187593 w 2488974"/>
                  <a:gd name="connsiteY959" fmla="*/ 3272601 h 4343181"/>
                  <a:gd name="connsiteX960" fmla="*/ 1187593 w 2488974"/>
                  <a:gd name="connsiteY960" fmla="*/ 3272601 h 4343181"/>
                  <a:gd name="connsiteX961" fmla="*/ 1198056 w 2488974"/>
                  <a:gd name="connsiteY961" fmla="*/ 3268020 h 4343181"/>
                  <a:gd name="connsiteX962" fmla="*/ 1204596 w 2488974"/>
                  <a:gd name="connsiteY962" fmla="*/ 3268020 h 4343181"/>
                  <a:gd name="connsiteX963" fmla="*/ 1217021 w 2488974"/>
                  <a:gd name="connsiteY963" fmla="*/ 3254933 h 4343181"/>
                  <a:gd name="connsiteX964" fmla="*/ 1217021 w 2488974"/>
                  <a:gd name="connsiteY964" fmla="*/ 3245117 h 4343181"/>
                  <a:gd name="connsiteX965" fmla="*/ 1216367 w 2488974"/>
                  <a:gd name="connsiteY965" fmla="*/ 3243154 h 4343181"/>
                  <a:gd name="connsiteX966" fmla="*/ 1216367 w 2488974"/>
                  <a:gd name="connsiteY966" fmla="*/ 3230720 h 4343181"/>
                  <a:gd name="connsiteX967" fmla="*/ 1217675 w 2488974"/>
                  <a:gd name="connsiteY967" fmla="*/ 3229411 h 4343181"/>
                  <a:gd name="connsiteX968" fmla="*/ 1211789 w 2488974"/>
                  <a:gd name="connsiteY968" fmla="*/ 3215669 h 4343181"/>
                  <a:gd name="connsiteX969" fmla="*/ 1215059 w 2488974"/>
                  <a:gd name="connsiteY969" fmla="*/ 3210434 h 4343181"/>
                  <a:gd name="connsiteX970" fmla="*/ 1226177 w 2488974"/>
                  <a:gd name="connsiteY970" fmla="*/ 3207817 h 4343181"/>
                  <a:gd name="connsiteX971" fmla="*/ 1227485 w 2488974"/>
                  <a:gd name="connsiteY971" fmla="*/ 3207817 h 4343181"/>
                  <a:gd name="connsiteX972" fmla="*/ 1228792 w 2488974"/>
                  <a:gd name="connsiteY972" fmla="*/ 3207817 h 4343181"/>
                  <a:gd name="connsiteX973" fmla="*/ 1240564 w 2488974"/>
                  <a:gd name="connsiteY973" fmla="*/ 3204545 h 4343181"/>
                  <a:gd name="connsiteX974" fmla="*/ 1264106 w 2488974"/>
                  <a:gd name="connsiteY974" fmla="*/ 3207162 h 4343181"/>
                  <a:gd name="connsiteX975" fmla="*/ 1265414 w 2488974"/>
                  <a:gd name="connsiteY975" fmla="*/ 3205853 h 4343181"/>
                  <a:gd name="connsiteX976" fmla="*/ 1275224 w 2488974"/>
                  <a:gd name="connsiteY976" fmla="*/ 3201273 h 4343181"/>
                  <a:gd name="connsiteX977" fmla="*/ 1279801 w 2488974"/>
                  <a:gd name="connsiteY977" fmla="*/ 3202581 h 4343181"/>
                  <a:gd name="connsiteX978" fmla="*/ 1279801 w 2488974"/>
                  <a:gd name="connsiteY978" fmla="*/ 3202581 h 4343181"/>
                  <a:gd name="connsiteX979" fmla="*/ 1285033 w 2488974"/>
                  <a:gd name="connsiteY979" fmla="*/ 3194074 h 4343181"/>
                  <a:gd name="connsiteX980" fmla="*/ 1291573 w 2488974"/>
                  <a:gd name="connsiteY980" fmla="*/ 3184913 h 4343181"/>
                  <a:gd name="connsiteX981" fmla="*/ 1294842 w 2488974"/>
                  <a:gd name="connsiteY981" fmla="*/ 3179678 h 4343181"/>
                  <a:gd name="connsiteX982" fmla="*/ 1307267 w 2488974"/>
                  <a:gd name="connsiteY982" fmla="*/ 3168553 h 4343181"/>
                  <a:gd name="connsiteX983" fmla="*/ 1316423 w 2488974"/>
                  <a:gd name="connsiteY983" fmla="*/ 3169862 h 4343181"/>
                  <a:gd name="connsiteX984" fmla="*/ 1316423 w 2488974"/>
                  <a:gd name="connsiteY984" fmla="*/ 3169862 h 4343181"/>
                  <a:gd name="connsiteX985" fmla="*/ 1328194 w 2488974"/>
                  <a:gd name="connsiteY985" fmla="*/ 3164627 h 4343181"/>
                  <a:gd name="connsiteX986" fmla="*/ 1329502 w 2488974"/>
                  <a:gd name="connsiteY986" fmla="*/ 3165281 h 4343181"/>
                  <a:gd name="connsiteX987" fmla="*/ 1334734 w 2488974"/>
                  <a:gd name="connsiteY987" fmla="*/ 3160701 h 4343181"/>
                  <a:gd name="connsiteX988" fmla="*/ 1341274 w 2488974"/>
                  <a:gd name="connsiteY988" fmla="*/ 3162009 h 4343181"/>
                  <a:gd name="connsiteX989" fmla="*/ 1344543 w 2488974"/>
                  <a:gd name="connsiteY989" fmla="*/ 3165936 h 4343181"/>
                  <a:gd name="connsiteX990" fmla="*/ 1352391 w 2488974"/>
                  <a:gd name="connsiteY990" fmla="*/ 3155465 h 4343181"/>
                  <a:gd name="connsiteX991" fmla="*/ 1355007 w 2488974"/>
                  <a:gd name="connsiteY991" fmla="*/ 3153502 h 4343181"/>
                  <a:gd name="connsiteX992" fmla="*/ 1372010 w 2488974"/>
                  <a:gd name="connsiteY992" fmla="*/ 3148922 h 4343181"/>
                  <a:gd name="connsiteX993" fmla="*/ 1377896 w 2488974"/>
                  <a:gd name="connsiteY993" fmla="*/ 3154811 h 4343181"/>
                  <a:gd name="connsiteX994" fmla="*/ 1378549 w 2488974"/>
                  <a:gd name="connsiteY994" fmla="*/ 3155465 h 4343181"/>
                  <a:gd name="connsiteX995" fmla="*/ 1378549 w 2488974"/>
                  <a:gd name="connsiteY995" fmla="*/ 3155465 h 4343181"/>
                  <a:gd name="connsiteX996" fmla="*/ 1389013 w 2488974"/>
                  <a:gd name="connsiteY996" fmla="*/ 3158083 h 4343181"/>
                  <a:gd name="connsiteX997" fmla="*/ 1392937 w 2488974"/>
                  <a:gd name="connsiteY997" fmla="*/ 3163318 h 4343181"/>
                  <a:gd name="connsiteX998" fmla="*/ 1394245 w 2488974"/>
                  <a:gd name="connsiteY998" fmla="*/ 3165281 h 4343181"/>
                  <a:gd name="connsiteX999" fmla="*/ 1395552 w 2488974"/>
                  <a:gd name="connsiteY999" fmla="*/ 3165281 h 4343181"/>
                  <a:gd name="connsiteX1000" fmla="*/ 1414517 w 2488974"/>
                  <a:gd name="connsiteY1000" fmla="*/ 3173134 h 4343181"/>
                  <a:gd name="connsiteX1001" fmla="*/ 1417787 w 2488974"/>
                  <a:gd name="connsiteY1001" fmla="*/ 3182950 h 4343181"/>
                  <a:gd name="connsiteX1002" fmla="*/ 1419749 w 2488974"/>
                  <a:gd name="connsiteY1002" fmla="*/ 3188839 h 4343181"/>
                  <a:gd name="connsiteX1003" fmla="*/ 1421711 w 2488974"/>
                  <a:gd name="connsiteY1003" fmla="*/ 3195383 h 4343181"/>
                  <a:gd name="connsiteX1004" fmla="*/ 1421711 w 2488974"/>
                  <a:gd name="connsiteY1004" fmla="*/ 3195383 h 4343181"/>
                  <a:gd name="connsiteX1005" fmla="*/ 1423673 w 2488974"/>
                  <a:gd name="connsiteY1005" fmla="*/ 3195383 h 4343181"/>
                  <a:gd name="connsiteX1006" fmla="*/ 1431520 w 2488974"/>
                  <a:gd name="connsiteY1006" fmla="*/ 3203236 h 4343181"/>
                  <a:gd name="connsiteX1007" fmla="*/ 1436752 w 2488974"/>
                  <a:gd name="connsiteY1007" fmla="*/ 3204545 h 4343181"/>
                  <a:gd name="connsiteX1008" fmla="*/ 1441329 w 2488974"/>
                  <a:gd name="connsiteY1008" fmla="*/ 3207817 h 4343181"/>
                  <a:gd name="connsiteX1009" fmla="*/ 1447215 w 2488974"/>
                  <a:gd name="connsiteY1009" fmla="*/ 3211743 h 4343181"/>
                  <a:gd name="connsiteX1010" fmla="*/ 1448523 w 2488974"/>
                  <a:gd name="connsiteY1010" fmla="*/ 3211743 h 4343181"/>
                  <a:gd name="connsiteX1011" fmla="*/ 1458986 w 2488974"/>
                  <a:gd name="connsiteY1011" fmla="*/ 3213052 h 4343181"/>
                  <a:gd name="connsiteX1012" fmla="*/ 1481221 w 2488974"/>
                  <a:gd name="connsiteY1012" fmla="*/ 3234646 h 4343181"/>
                  <a:gd name="connsiteX1013" fmla="*/ 1467488 w 2488974"/>
                  <a:gd name="connsiteY1013" fmla="*/ 3249697 h 4343181"/>
                  <a:gd name="connsiteX1014" fmla="*/ 1463564 w 2488974"/>
                  <a:gd name="connsiteY1014" fmla="*/ 3252315 h 4343181"/>
                  <a:gd name="connsiteX1015" fmla="*/ 1458986 w 2488974"/>
                  <a:gd name="connsiteY1015" fmla="*/ 3256241 h 4343181"/>
                  <a:gd name="connsiteX1016" fmla="*/ 1454409 w 2488974"/>
                  <a:gd name="connsiteY1016" fmla="*/ 3259513 h 4343181"/>
                  <a:gd name="connsiteX1017" fmla="*/ 1458333 w 2488974"/>
                  <a:gd name="connsiteY1017" fmla="*/ 3263440 h 4343181"/>
                  <a:gd name="connsiteX1018" fmla="*/ 1459641 w 2488974"/>
                  <a:gd name="connsiteY1018" fmla="*/ 3266712 h 4343181"/>
                  <a:gd name="connsiteX1019" fmla="*/ 1460294 w 2488974"/>
                  <a:gd name="connsiteY1019" fmla="*/ 3268675 h 4343181"/>
                  <a:gd name="connsiteX1020" fmla="*/ 1461602 w 2488974"/>
                  <a:gd name="connsiteY1020" fmla="*/ 3268675 h 4343181"/>
                  <a:gd name="connsiteX1021" fmla="*/ 1470758 w 2488974"/>
                  <a:gd name="connsiteY1021" fmla="*/ 3275219 h 4343181"/>
                  <a:gd name="connsiteX1022" fmla="*/ 1477951 w 2488974"/>
                  <a:gd name="connsiteY1022" fmla="*/ 3296813 h 4343181"/>
                  <a:gd name="connsiteX1023" fmla="*/ 1477951 w 2488974"/>
                  <a:gd name="connsiteY1023" fmla="*/ 3298122 h 4343181"/>
                  <a:gd name="connsiteX1024" fmla="*/ 1479913 w 2488974"/>
                  <a:gd name="connsiteY1024" fmla="*/ 3298122 h 4343181"/>
                  <a:gd name="connsiteX1025" fmla="*/ 1491685 w 2488974"/>
                  <a:gd name="connsiteY1025" fmla="*/ 3305321 h 4343181"/>
                  <a:gd name="connsiteX1026" fmla="*/ 1491685 w 2488974"/>
                  <a:gd name="connsiteY1026" fmla="*/ 3316445 h 4343181"/>
                  <a:gd name="connsiteX1027" fmla="*/ 1498224 w 2488974"/>
                  <a:gd name="connsiteY1027" fmla="*/ 3311864 h 4343181"/>
                  <a:gd name="connsiteX1028" fmla="*/ 1505418 w 2488974"/>
                  <a:gd name="connsiteY1028" fmla="*/ 3311864 h 4343181"/>
                  <a:gd name="connsiteX1029" fmla="*/ 1515881 w 2488974"/>
                  <a:gd name="connsiteY1029" fmla="*/ 3311864 h 4343181"/>
                  <a:gd name="connsiteX1030" fmla="*/ 1515881 w 2488974"/>
                  <a:gd name="connsiteY1030" fmla="*/ 3311864 h 4343181"/>
                  <a:gd name="connsiteX1031" fmla="*/ 1530922 w 2488974"/>
                  <a:gd name="connsiteY1031" fmla="*/ 3308593 h 4343181"/>
                  <a:gd name="connsiteX1032" fmla="*/ 1533538 w 2488974"/>
                  <a:gd name="connsiteY1032" fmla="*/ 3311864 h 4343181"/>
                  <a:gd name="connsiteX1033" fmla="*/ 1537462 w 2488974"/>
                  <a:gd name="connsiteY1033" fmla="*/ 3316445 h 4343181"/>
                  <a:gd name="connsiteX1034" fmla="*/ 1551195 w 2488974"/>
                  <a:gd name="connsiteY1034" fmla="*/ 3307284 h 4343181"/>
                  <a:gd name="connsiteX1035" fmla="*/ 1554465 w 2488974"/>
                  <a:gd name="connsiteY1035" fmla="*/ 3303357 h 4343181"/>
                  <a:gd name="connsiteX1036" fmla="*/ 1564274 w 2488974"/>
                  <a:gd name="connsiteY1036" fmla="*/ 3296813 h 4343181"/>
                  <a:gd name="connsiteX1037" fmla="*/ 1568852 w 2488974"/>
                  <a:gd name="connsiteY1037" fmla="*/ 3295505 h 4343181"/>
                  <a:gd name="connsiteX1038" fmla="*/ 1570160 w 2488974"/>
                  <a:gd name="connsiteY1038" fmla="*/ 3294850 h 4343181"/>
                  <a:gd name="connsiteX1039" fmla="*/ 1578661 w 2488974"/>
                  <a:gd name="connsiteY1039" fmla="*/ 3292233 h 4343181"/>
                  <a:gd name="connsiteX1040" fmla="*/ 1585201 w 2488974"/>
                  <a:gd name="connsiteY1040" fmla="*/ 3297468 h 4343181"/>
                  <a:gd name="connsiteX1041" fmla="*/ 1587817 w 2488974"/>
                  <a:gd name="connsiteY1041" fmla="*/ 3303357 h 4343181"/>
                  <a:gd name="connsiteX1042" fmla="*/ 1590433 w 2488974"/>
                  <a:gd name="connsiteY1042" fmla="*/ 3307938 h 4343181"/>
                  <a:gd name="connsiteX1043" fmla="*/ 1593703 w 2488974"/>
                  <a:gd name="connsiteY1043" fmla="*/ 3312519 h 4343181"/>
                  <a:gd name="connsiteX1044" fmla="*/ 1596972 w 2488974"/>
                  <a:gd name="connsiteY1044" fmla="*/ 3316445 h 4343181"/>
                  <a:gd name="connsiteX1045" fmla="*/ 1646673 w 2488974"/>
                  <a:gd name="connsiteY1045" fmla="*/ 3325607 h 4343181"/>
                  <a:gd name="connsiteX1046" fmla="*/ 1659753 w 2488974"/>
                  <a:gd name="connsiteY1046" fmla="*/ 3350473 h 4343181"/>
                  <a:gd name="connsiteX1047" fmla="*/ 1667600 w 2488974"/>
                  <a:gd name="connsiteY1047" fmla="*/ 3365524 h 4343181"/>
                  <a:gd name="connsiteX1048" fmla="*/ 1671524 w 2488974"/>
                  <a:gd name="connsiteY1048" fmla="*/ 3371414 h 4343181"/>
                  <a:gd name="connsiteX1049" fmla="*/ 1681987 w 2488974"/>
                  <a:gd name="connsiteY1049" fmla="*/ 3392354 h 4343181"/>
                  <a:gd name="connsiteX1050" fmla="*/ 1686565 w 2488974"/>
                  <a:gd name="connsiteY1050" fmla="*/ 3412640 h 4343181"/>
                  <a:gd name="connsiteX1051" fmla="*/ 1714685 w 2488974"/>
                  <a:gd name="connsiteY1051" fmla="*/ 3430963 h 4343181"/>
                  <a:gd name="connsiteX1052" fmla="*/ 1718609 w 2488974"/>
                  <a:gd name="connsiteY1052" fmla="*/ 3423110 h 4343181"/>
                  <a:gd name="connsiteX1053" fmla="*/ 1727765 w 2488974"/>
                  <a:gd name="connsiteY1053" fmla="*/ 3410023 h 4343181"/>
                  <a:gd name="connsiteX1054" fmla="*/ 1732342 w 2488974"/>
                  <a:gd name="connsiteY1054" fmla="*/ 3407405 h 4343181"/>
                  <a:gd name="connsiteX1055" fmla="*/ 1762424 w 2488974"/>
                  <a:gd name="connsiteY1055" fmla="*/ 3394972 h 4343181"/>
                  <a:gd name="connsiteX1056" fmla="*/ 1780735 w 2488974"/>
                  <a:gd name="connsiteY1056" fmla="*/ 3408060 h 4343181"/>
                  <a:gd name="connsiteX1057" fmla="*/ 1782043 w 2488974"/>
                  <a:gd name="connsiteY1057" fmla="*/ 3409368 h 4343181"/>
                  <a:gd name="connsiteX1058" fmla="*/ 1791853 w 2488974"/>
                  <a:gd name="connsiteY1058" fmla="*/ 3419839 h 4343181"/>
                  <a:gd name="connsiteX1059" fmla="*/ 1795122 w 2488974"/>
                  <a:gd name="connsiteY1059" fmla="*/ 3415912 h 4343181"/>
                  <a:gd name="connsiteX1060" fmla="*/ 1805586 w 2488974"/>
                  <a:gd name="connsiteY1060" fmla="*/ 3407405 h 4343181"/>
                  <a:gd name="connsiteX1061" fmla="*/ 1819973 w 2488974"/>
                  <a:gd name="connsiteY1061" fmla="*/ 3410023 h 4343181"/>
                  <a:gd name="connsiteX1062" fmla="*/ 1827821 w 2488974"/>
                  <a:gd name="connsiteY1062" fmla="*/ 3411986 h 4343181"/>
                  <a:gd name="connsiteX1063" fmla="*/ 1837630 w 2488974"/>
                  <a:gd name="connsiteY1063" fmla="*/ 3402170 h 4343181"/>
                  <a:gd name="connsiteX1064" fmla="*/ 1843515 w 2488974"/>
                  <a:gd name="connsiteY1064" fmla="*/ 3395626 h 4343181"/>
                  <a:gd name="connsiteX1065" fmla="*/ 1850055 w 2488974"/>
                  <a:gd name="connsiteY1065" fmla="*/ 3391046 h 4343181"/>
                  <a:gd name="connsiteX1066" fmla="*/ 1867058 w 2488974"/>
                  <a:gd name="connsiteY1066" fmla="*/ 3377958 h 4343181"/>
                  <a:gd name="connsiteX1067" fmla="*/ 1876868 w 2488974"/>
                  <a:gd name="connsiteY1067" fmla="*/ 3364870 h 4343181"/>
                  <a:gd name="connsiteX1068" fmla="*/ 1881445 w 2488974"/>
                  <a:gd name="connsiteY1068" fmla="*/ 3358326 h 4343181"/>
                  <a:gd name="connsiteX1069" fmla="*/ 1904988 w 2488974"/>
                  <a:gd name="connsiteY1069" fmla="*/ 3338694 h 4343181"/>
                  <a:gd name="connsiteX1070" fmla="*/ 1912835 w 2488974"/>
                  <a:gd name="connsiteY1070" fmla="*/ 3341312 h 4343181"/>
                  <a:gd name="connsiteX1071" fmla="*/ 1920683 w 2488974"/>
                  <a:gd name="connsiteY1071" fmla="*/ 3355708 h 4343181"/>
                  <a:gd name="connsiteX1072" fmla="*/ 1924607 w 2488974"/>
                  <a:gd name="connsiteY1072" fmla="*/ 3364215 h 4343181"/>
                  <a:gd name="connsiteX1073" fmla="*/ 1926568 w 2488974"/>
                  <a:gd name="connsiteY1073" fmla="*/ 3364870 h 4343181"/>
                  <a:gd name="connsiteX1074" fmla="*/ 1942917 w 2488974"/>
                  <a:gd name="connsiteY1074" fmla="*/ 3379921 h 4343181"/>
                  <a:gd name="connsiteX1075" fmla="*/ 1959921 w 2488974"/>
                  <a:gd name="connsiteY1075" fmla="*/ 3389737 h 4343181"/>
                  <a:gd name="connsiteX1076" fmla="*/ 1967768 w 2488974"/>
                  <a:gd name="connsiteY1076" fmla="*/ 3391046 h 4343181"/>
                  <a:gd name="connsiteX1077" fmla="*/ 1987387 w 2488974"/>
                  <a:gd name="connsiteY1077" fmla="*/ 3398898 h 4343181"/>
                  <a:gd name="connsiteX1078" fmla="*/ 2001774 w 2488974"/>
                  <a:gd name="connsiteY1078" fmla="*/ 3404788 h 4343181"/>
                  <a:gd name="connsiteX1079" fmla="*/ 2007006 w 2488974"/>
                  <a:gd name="connsiteY1079" fmla="*/ 3391046 h 4343181"/>
                  <a:gd name="connsiteX1080" fmla="*/ 2013545 w 2488974"/>
                  <a:gd name="connsiteY1080" fmla="*/ 3378612 h 4343181"/>
                  <a:gd name="connsiteX1081" fmla="*/ 2036434 w 2488974"/>
                  <a:gd name="connsiteY1081" fmla="*/ 3378612 h 4343181"/>
                  <a:gd name="connsiteX1082" fmla="*/ 2037742 w 2488974"/>
                  <a:gd name="connsiteY1082" fmla="*/ 3379921 h 4343181"/>
                  <a:gd name="connsiteX1083" fmla="*/ 2048205 w 2488974"/>
                  <a:gd name="connsiteY1083" fmla="*/ 3385811 h 4343181"/>
                  <a:gd name="connsiteX1084" fmla="*/ 2053437 w 2488974"/>
                  <a:gd name="connsiteY1084" fmla="*/ 3379921 h 4343181"/>
                  <a:gd name="connsiteX1085" fmla="*/ 2072402 w 2488974"/>
                  <a:gd name="connsiteY1085" fmla="*/ 3368796 h 4343181"/>
                  <a:gd name="connsiteX1086" fmla="*/ 2086789 w 2488974"/>
                  <a:gd name="connsiteY1086" fmla="*/ 3378612 h 4343181"/>
                  <a:gd name="connsiteX1087" fmla="*/ 2089405 w 2488974"/>
                  <a:gd name="connsiteY1087" fmla="*/ 3380575 h 4343181"/>
                  <a:gd name="connsiteX1088" fmla="*/ 2095944 w 2488974"/>
                  <a:gd name="connsiteY1088" fmla="*/ 3385156 h 4343181"/>
                  <a:gd name="connsiteX1089" fmla="*/ 2103138 w 2488974"/>
                  <a:gd name="connsiteY1089" fmla="*/ 3390391 h 4343181"/>
                  <a:gd name="connsiteX1090" fmla="*/ 2109678 w 2488974"/>
                  <a:gd name="connsiteY1090" fmla="*/ 3382539 h 4343181"/>
                  <a:gd name="connsiteX1091" fmla="*/ 2124065 w 2488974"/>
                  <a:gd name="connsiteY1091" fmla="*/ 3370105 h 4343181"/>
                  <a:gd name="connsiteX1092" fmla="*/ 2139106 w 2488974"/>
                  <a:gd name="connsiteY1092" fmla="*/ 3376649 h 4343181"/>
                  <a:gd name="connsiteX1093" fmla="*/ 2152185 w 2488974"/>
                  <a:gd name="connsiteY1093" fmla="*/ 3382539 h 4343181"/>
                  <a:gd name="connsiteX1094" fmla="*/ 2163956 w 2488974"/>
                  <a:gd name="connsiteY1094" fmla="*/ 3376649 h 4343181"/>
                  <a:gd name="connsiteX1095" fmla="*/ 2180959 w 2488974"/>
                  <a:gd name="connsiteY1095" fmla="*/ 3370759 h 4343181"/>
                  <a:gd name="connsiteX1096" fmla="*/ 2197308 w 2488974"/>
                  <a:gd name="connsiteY1096" fmla="*/ 3386465 h 4343181"/>
                  <a:gd name="connsiteX1097" fmla="*/ 2198616 w 2488974"/>
                  <a:gd name="connsiteY1097" fmla="*/ 3389083 h 4343181"/>
                  <a:gd name="connsiteX1098" fmla="*/ 2212349 w 2488974"/>
                  <a:gd name="connsiteY1098" fmla="*/ 3391046 h 4343181"/>
                  <a:gd name="connsiteX1099" fmla="*/ 2226082 w 2488974"/>
                  <a:gd name="connsiteY1099" fmla="*/ 3382539 h 4343181"/>
                  <a:gd name="connsiteX1100" fmla="*/ 2241778 w 2488974"/>
                  <a:gd name="connsiteY1100" fmla="*/ 3373377 h 4343181"/>
                  <a:gd name="connsiteX1101" fmla="*/ 2258781 w 2488974"/>
                  <a:gd name="connsiteY1101" fmla="*/ 3380575 h 4343181"/>
                  <a:gd name="connsiteX1102" fmla="*/ 2260743 w 2488974"/>
                  <a:gd name="connsiteY1102" fmla="*/ 3393663 h 4343181"/>
                  <a:gd name="connsiteX1103" fmla="*/ 2259435 w 2488974"/>
                  <a:gd name="connsiteY1103" fmla="*/ 3402825 h 4343181"/>
                  <a:gd name="connsiteX1104" fmla="*/ 2271206 w 2488974"/>
                  <a:gd name="connsiteY1104" fmla="*/ 3406096 h 4343181"/>
                  <a:gd name="connsiteX1105" fmla="*/ 2291479 w 2488974"/>
                  <a:gd name="connsiteY1105" fmla="*/ 3415912 h 4343181"/>
                  <a:gd name="connsiteX1106" fmla="*/ 2288863 w 2488974"/>
                  <a:gd name="connsiteY1106" fmla="*/ 3436853 h 4343181"/>
                  <a:gd name="connsiteX1107" fmla="*/ 2287555 w 2488974"/>
                  <a:gd name="connsiteY1107" fmla="*/ 3440125 h 4343181"/>
                  <a:gd name="connsiteX1108" fmla="*/ 2283631 w 2488974"/>
                  <a:gd name="connsiteY1108" fmla="*/ 3447978 h 4343181"/>
                  <a:gd name="connsiteX1109" fmla="*/ 2277746 w 2488974"/>
                  <a:gd name="connsiteY1109" fmla="*/ 3460411 h 4343181"/>
                  <a:gd name="connsiteX1110" fmla="*/ 2265320 w 2488974"/>
                  <a:gd name="connsiteY1110" fmla="*/ 3486586 h 4343181"/>
                  <a:gd name="connsiteX1111" fmla="*/ 2256819 w 2488974"/>
                  <a:gd name="connsiteY1111" fmla="*/ 3491167 h 4343181"/>
                  <a:gd name="connsiteX1112" fmla="*/ 2252241 w 2488974"/>
                  <a:gd name="connsiteY1112" fmla="*/ 3493130 h 4343181"/>
                  <a:gd name="connsiteX1113" fmla="*/ 2264666 w 2488974"/>
                  <a:gd name="connsiteY1113" fmla="*/ 3496402 h 4343181"/>
                  <a:gd name="connsiteX1114" fmla="*/ 2303904 w 2488974"/>
                  <a:gd name="connsiteY1114" fmla="*/ 3499020 h 4343181"/>
                  <a:gd name="connsiteX1115" fmla="*/ 2305866 w 2488974"/>
                  <a:gd name="connsiteY1115" fmla="*/ 3501637 h 4343181"/>
                  <a:gd name="connsiteX1116" fmla="*/ 2304558 w 2488974"/>
                  <a:gd name="connsiteY1116" fmla="*/ 3505564 h 4343181"/>
                  <a:gd name="connsiteX1117" fmla="*/ 2285593 w 2488974"/>
                  <a:gd name="connsiteY1117" fmla="*/ 3523887 h 4343181"/>
                  <a:gd name="connsiteX1118" fmla="*/ 2282323 w 2488974"/>
                  <a:gd name="connsiteY1118" fmla="*/ 3523887 h 4343181"/>
                  <a:gd name="connsiteX1119" fmla="*/ 2274476 w 2488974"/>
                  <a:gd name="connsiteY1119" fmla="*/ 3528467 h 4343181"/>
                  <a:gd name="connsiteX1120" fmla="*/ 2276438 w 2488974"/>
                  <a:gd name="connsiteY1120" fmla="*/ 3555297 h 4343181"/>
                  <a:gd name="connsiteX1121" fmla="*/ 2283631 w 2488974"/>
                  <a:gd name="connsiteY1121" fmla="*/ 3557260 h 4343181"/>
                  <a:gd name="connsiteX1122" fmla="*/ 2313060 w 2488974"/>
                  <a:gd name="connsiteY1122" fmla="*/ 3571657 h 4343181"/>
                  <a:gd name="connsiteX1123" fmla="*/ 2330716 w 2488974"/>
                  <a:gd name="connsiteY1123" fmla="*/ 3588017 h 4343181"/>
                  <a:gd name="connsiteX1124" fmla="*/ 2343142 w 2488974"/>
                  <a:gd name="connsiteY1124" fmla="*/ 3607648 h 4343181"/>
                  <a:gd name="connsiteX1125" fmla="*/ 2334640 w 2488974"/>
                  <a:gd name="connsiteY1125" fmla="*/ 3616155 h 4343181"/>
                  <a:gd name="connsiteX1126" fmla="*/ 2329409 w 2488974"/>
                  <a:gd name="connsiteY1126" fmla="*/ 3617464 h 4343181"/>
                  <a:gd name="connsiteX1127" fmla="*/ 2337910 w 2488974"/>
                  <a:gd name="connsiteY1127" fmla="*/ 3650184 h 4343181"/>
                  <a:gd name="connsiteX1128" fmla="*/ 2329409 w 2488974"/>
                  <a:gd name="connsiteY1128" fmla="*/ 3654110 h 4343181"/>
                  <a:gd name="connsiteX1129" fmla="*/ 2333332 w 2488974"/>
                  <a:gd name="connsiteY1129" fmla="*/ 3656728 h 4343181"/>
                  <a:gd name="connsiteX1130" fmla="*/ 2343142 w 2488974"/>
                  <a:gd name="connsiteY1130" fmla="*/ 3667198 h 4343181"/>
                  <a:gd name="connsiteX1131" fmla="*/ 2343142 w 2488974"/>
                  <a:gd name="connsiteY1131" fmla="*/ 3669161 h 4343181"/>
                  <a:gd name="connsiteX1132" fmla="*/ 2345758 w 2488974"/>
                  <a:gd name="connsiteY1132" fmla="*/ 3696646 h 4343181"/>
                  <a:gd name="connsiteX1133" fmla="*/ 2338564 w 2488974"/>
                  <a:gd name="connsiteY1133" fmla="*/ 3702535 h 4343181"/>
                  <a:gd name="connsiteX1134" fmla="*/ 2302596 w 2488974"/>
                  <a:gd name="connsiteY1134" fmla="*/ 3709079 h 4343181"/>
                  <a:gd name="connsiteX1135" fmla="*/ 2271206 w 2488974"/>
                  <a:gd name="connsiteY1135" fmla="*/ 3717586 h 4343181"/>
                  <a:gd name="connsiteX1136" fmla="*/ 2243086 w 2488974"/>
                  <a:gd name="connsiteY1136" fmla="*/ 3728056 h 4343181"/>
                  <a:gd name="connsiteX1137" fmla="*/ 2237854 w 2488974"/>
                  <a:gd name="connsiteY1137" fmla="*/ 3729365 h 4343181"/>
                  <a:gd name="connsiteX1138" fmla="*/ 2231968 w 2488974"/>
                  <a:gd name="connsiteY1138" fmla="*/ 3745070 h 4343181"/>
                  <a:gd name="connsiteX1139" fmla="*/ 2231968 w 2488974"/>
                  <a:gd name="connsiteY1139" fmla="*/ 3745070 h 4343181"/>
                  <a:gd name="connsiteX1140" fmla="*/ 2232622 w 2488974"/>
                  <a:gd name="connsiteY1140" fmla="*/ 3748342 h 4343181"/>
                  <a:gd name="connsiteX1141" fmla="*/ 2227390 w 2488974"/>
                  <a:gd name="connsiteY1141" fmla="*/ 3768628 h 4343181"/>
                  <a:gd name="connsiteX1142" fmla="*/ 2224775 w 2488974"/>
                  <a:gd name="connsiteY1142" fmla="*/ 3770591 h 4343181"/>
                  <a:gd name="connsiteX1143" fmla="*/ 2207772 w 2488974"/>
                  <a:gd name="connsiteY1143" fmla="*/ 3783679 h 4343181"/>
                  <a:gd name="connsiteX1144" fmla="*/ 2203848 w 2488974"/>
                  <a:gd name="connsiteY1144" fmla="*/ 3787605 h 4343181"/>
                  <a:gd name="connsiteX1145" fmla="*/ 2197962 w 2488974"/>
                  <a:gd name="connsiteY1145" fmla="*/ 3798076 h 4343181"/>
                  <a:gd name="connsiteX1146" fmla="*/ 2199270 w 2488974"/>
                  <a:gd name="connsiteY1146" fmla="*/ 3814436 h 4343181"/>
                  <a:gd name="connsiteX1147" fmla="*/ 2200578 w 2488974"/>
                  <a:gd name="connsiteY1147" fmla="*/ 3823597 h 4343181"/>
                  <a:gd name="connsiteX1148" fmla="*/ 2200578 w 2488974"/>
                  <a:gd name="connsiteY1148" fmla="*/ 3826215 h 4343181"/>
                  <a:gd name="connsiteX1149" fmla="*/ 2204502 w 2488974"/>
                  <a:gd name="connsiteY1149" fmla="*/ 3846500 h 4343181"/>
                  <a:gd name="connsiteX1150" fmla="*/ 2208426 w 2488974"/>
                  <a:gd name="connsiteY1150" fmla="*/ 3862206 h 4343181"/>
                  <a:gd name="connsiteX1151" fmla="*/ 2212349 w 2488974"/>
                  <a:gd name="connsiteY1151" fmla="*/ 3880529 h 4343181"/>
                  <a:gd name="connsiteX1152" fmla="*/ 2246355 w 2488974"/>
                  <a:gd name="connsiteY1152" fmla="*/ 3862860 h 4343181"/>
                  <a:gd name="connsiteX1153" fmla="*/ 2305212 w 2488974"/>
                  <a:gd name="connsiteY1153" fmla="*/ 3817708 h 4343181"/>
                  <a:gd name="connsiteX1154" fmla="*/ 2326793 w 2488974"/>
                  <a:gd name="connsiteY1154" fmla="*/ 3833413 h 4343181"/>
                  <a:gd name="connsiteX1155" fmla="*/ 2338564 w 2488974"/>
                  <a:gd name="connsiteY1155" fmla="*/ 3847155 h 4343181"/>
                  <a:gd name="connsiteX1156" fmla="*/ 2307174 w 2488974"/>
                  <a:gd name="connsiteY1156" fmla="*/ 3868095 h 4343181"/>
                  <a:gd name="connsiteX1157" fmla="*/ 2271206 w 2488974"/>
                  <a:gd name="connsiteY1157" fmla="*/ 3907359 h 4343181"/>
                  <a:gd name="connsiteX1158" fmla="*/ 2250279 w 2488974"/>
                  <a:gd name="connsiteY1158" fmla="*/ 3925027 h 4343181"/>
                  <a:gd name="connsiteX1159" fmla="*/ 2274476 w 2488974"/>
                  <a:gd name="connsiteY1159" fmla="*/ 3937461 h 4343181"/>
                  <a:gd name="connsiteX1160" fmla="*/ 2235892 w 2488974"/>
                  <a:gd name="connsiteY1160" fmla="*/ 3953820 h 4343181"/>
                  <a:gd name="connsiteX1161" fmla="*/ 2204502 w 2488974"/>
                  <a:gd name="connsiteY1161" fmla="*/ 3970180 h 4343181"/>
                  <a:gd name="connsiteX1162" fmla="*/ 2180959 w 2488974"/>
                  <a:gd name="connsiteY1162" fmla="*/ 3974106 h 4343181"/>
                  <a:gd name="connsiteX1163" fmla="*/ 2214311 w 2488974"/>
                  <a:gd name="connsiteY1163" fmla="*/ 4010752 h 4343181"/>
                  <a:gd name="connsiteX1164" fmla="*/ 2258781 w 2488974"/>
                  <a:gd name="connsiteY1164" fmla="*/ 4016642 h 4343181"/>
                  <a:gd name="connsiteX1165" fmla="*/ 2299980 w 2488974"/>
                  <a:gd name="connsiteY1165" fmla="*/ 4033656 h 4343181"/>
                  <a:gd name="connsiteX1166" fmla="*/ 2321561 w 2488974"/>
                  <a:gd name="connsiteY1166" fmla="*/ 4043472 h 4343181"/>
                  <a:gd name="connsiteX1167" fmla="*/ 2283631 w 2488974"/>
                  <a:gd name="connsiteY1167" fmla="*/ 4042163 h 4343181"/>
                  <a:gd name="connsiteX1168" fmla="*/ 2269244 w 2488974"/>
                  <a:gd name="connsiteY1168" fmla="*/ 4057868 h 4343181"/>
                  <a:gd name="connsiteX1169" fmla="*/ 2269244 w 2488974"/>
                  <a:gd name="connsiteY1169" fmla="*/ 4076846 h 4343181"/>
                  <a:gd name="connsiteX1170" fmla="*/ 2250933 w 2488974"/>
                  <a:gd name="connsiteY1170" fmla="*/ 4081426 h 4343181"/>
                  <a:gd name="connsiteX1171" fmla="*/ 2250933 w 2488974"/>
                  <a:gd name="connsiteY1171" fmla="*/ 4129197 h 4343181"/>
                  <a:gd name="connsiteX1172" fmla="*/ 2237200 w 2488974"/>
                  <a:gd name="connsiteY1172" fmla="*/ 4150137 h 4343181"/>
                  <a:gd name="connsiteX1173" fmla="*/ 2239162 w 2488974"/>
                  <a:gd name="connsiteY1173" fmla="*/ 4176967 h 4343181"/>
                  <a:gd name="connsiteX1174" fmla="*/ 2239162 w 2488974"/>
                  <a:gd name="connsiteY1174" fmla="*/ 4210341 h 4343181"/>
                  <a:gd name="connsiteX1175" fmla="*/ 2217581 w 2488974"/>
                  <a:gd name="connsiteY1175" fmla="*/ 4231281 h 4343181"/>
                  <a:gd name="connsiteX1176" fmla="*/ 2197308 w 2488974"/>
                  <a:gd name="connsiteY1176" fmla="*/ 4246987 h 4343181"/>
                  <a:gd name="connsiteX1177" fmla="*/ 2167880 w 2488974"/>
                  <a:gd name="connsiteY1177" fmla="*/ 4248296 h 4343181"/>
                  <a:gd name="connsiteX1178" fmla="*/ 2149569 w 2488974"/>
                  <a:gd name="connsiteY1178" fmla="*/ 4235862 h 4343181"/>
                  <a:gd name="connsiteX1179" fmla="*/ 2137798 w 2488974"/>
                  <a:gd name="connsiteY1179" fmla="*/ 4257457 h 4343181"/>
                  <a:gd name="connsiteX1180" fmla="*/ 2150877 w 2488974"/>
                  <a:gd name="connsiteY1180" fmla="*/ 4282978 h 4343181"/>
                  <a:gd name="connsiteX1181" fmla="*/ 2205156 w 2488974"/>
                  <a:gd name="connsiteY1181" fmla="*/ 4280361 h 4343181"/>
                  <a:gd name="connsiteX1182" fmla="*/ 2251587 w 2488974"/>
                  <a:gd name="connsiteY1182" fmla="*/ 4301301 h 4343181"/>
                  <a:gd name="connsiteX1183" fmla="*/ 2295403 w 2488974"/>
                  <a:gd name="connsiteY1183" fmla="*/ 4335329 h 4343181"/>
                  <a:gd name="connsiteX1184" fmla="*/ 2322215 w 2488974"/>
                  <a:gd name="connsiteY1184" fmla="*/ 4307845 h 4343181"/>
                  <a:gd name="connsiteX1185" fmla="*/ 2383687 w 2488974"/>
                  <a:gd name="connsiteY1185" fmla="*/ 4338601 h 4343181"/>
                  <a:gd name="connsiteX1186" fmla="*/ 2441890 w 2488974"/>
                  <a:gd name="connsiteY1186" fmla="*/ 4335329 h 4343181"/>
                  <a:gd name="connsiteX1187" fmla="*/ 2473280 w 2488974"/>
                  <a:gd name="connsiteY1187" fmla="*/ 4339910 h 4343181"/>
                  <a:gd name="connsiteX1188" fmla="*/ 2488975 w 2488974"/>
                  <a:gd name="connsiteY1188" fmla="*/ 4343182 h 4343181"/>
                  <a:gd name="connsiteX1189" fmla="*/ 2488975 w 2488974"/>
                  <a:gd name="connsiteY1189" fmla="*/ 0 h 4343181"/>
                  <a:gd name="connsiteX1190" fmla="*/ 1374626 w 2488974"/>
                  <a:gd name="connsiteY1190" fmla="*/ 0 h 434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</a:cxnLst>
                <a:rect l="l" t="t" r="r" b="b"/>
                <a:pathLst>
                  <a:path w="2488974" h="4343181">
                    <a:moveTo>
                      <a:pt x="1368740" y="0"/>
                    </a:moveTo>
                    <a:cubicBezTo>
                      <a:pt x="1368086" y="1309"/>
                      <a:pt x="1367432" y="1963"/>
                      <a:pt x="1366778" y="2618"/>
                    </a:cubicBezTo>
                    <a:cubicBezTo>
                      <a:pt x="1362200" y="7198"/>
                      <a:pt x="1362200" y="11779"/>
                      <a:pt x="1355007" y="12433"/>
                    </a:cubicBezTo>
                    <a:cubicBezTo>
                      <a:pt x="1347813" y="13088"/>
                      <a:pt x="1326232" y="9816"/>
                      <a:pt x="1330810" y="13088"/>
                    </a:cubicBezTo>
                    <a:cubicBezTo>
                      <a:pt x="1335388" y="16360"/>
                      <a:pt x="1347813" y="15051"/>
                      <a:pt x="1351083" y="20286"/>
                    </a:cubicBezTo>
                    <a:cubicBezTo>
                      <a:pt x="1354353" y="25521"/>
                      <a:pt x="1356315" y="37300"/>
                      <a:pt x="1358931" y="35991"/>
                    </a:cubicBezTo>
                    <a:cubicBezTo>
                      <a:pt x="1361547" y="35337"/>
                      <a:pt x="1363508" y="34028"/>
                      <a:pt x="1367432" y="34683"/>
                    </a:cubicBezTo>
                    <a:cubicBezTo>
                      <a:pt x="1371356" y="34683"/>
                      <a:pt x="1390975" y="38609"/>
                      <a:pt x="1387051" y="41227"/>
                    </a:cubicBezTo>
                    <a:cubicBezTo>
                      <a:pt x="1383127" y="43844"/>
                      <a:pt x="1372010" y="38609"/>
                      <a:pt x="1370048" y="39918"/>
                    </a:cubicBezTo>
                    <a:cubicBezTo>
                      <a:pt x="1368086" y="41227"/>
                      <a:pt x="1361547" y="45807"/>
                      <a:pt x="1360892" y="45807"/>
                    </a:cubicBezTo>
                    <a:cubicBezTo>
                      <a:pt x="1360239" y="45807"/>
                      <a:pt x="1354353" y="42535"/>
                      <a:pt x="1353699" y="45807"/>
                    </a:cubicBezTo>
                    <a:cubicBezTo>
                      <a:pt x="1353045" y="48425"/>
                      <a:pt x="1353045" y="60204"/>
                      <a:pt x="1350429" y="60204"/>
                    </a:cubicBezTo>
                    <a:cubicBezTo>
                      <a:pt x="1347813" y="60204"/>
                      <a:pt x="1341928" y="56932"/>
                      <a:pt x="1339312" y="58895"/>
                    </a:cubicBezTo>
                    <a:cubicBezTo>
                      <a:pt x="1336696" y="60858"/>
                      <a:pt x="1333426" y="65439"/>
                      <a:pt x="1333426" y="68056"/>
                    </a:cubicBezTo>
                    <a:cubicBezTo>
                      <a:pt x="1333426" y="70674"/>
                      <a:pt x="1335388" y="81799"/>
                      <a:pt x="1333426" y="81799"/>
                    </a:cubicBezTo>
                    <a:cubicBezTo>
                      <a:pt x="1330810" y="81799"/>
                      <a:pt x="1326232" y="76564"/>
                      <a:pt x="1324271" y="77872"/>
                    </a:cubicBezTo>
                    <a:cubicBezTo>
                      <a:pt x="1322309" y="79181"/>
                      <a:pt x="1315769" y="88997"/>
                      <a:pt x="1316423" y="95541"/>
                    </a:cubicBezTo>
                    <a:cubicBezTo>
                      <a:pt x="1317077" y="102085"/>
                      <a:pt x="1337350" y="109937"/>
                      <a:pt x="1339312" y="113864"/>
                    </a:cubicBezTo>
                    <a:cubicBezTo>
                      <a:pt x="1340620" y="117790"/>
                      <a:pt x="1336042" y="132841"/>
                      <a:pt x="1338658" y="136767"/>
                    </a:cubicBezTo>
                    <a:cubicBezTo>
                      <a:pt x="1341274" y="140039"/>
                      <a:pt x="1348467" y="146583"/>
                      <a:pt x="1348467" y="150510"/>
                    </a:cubicBezTo>
                    <a:cubicBezTo>
                      <a:pt x="1348467" y="154436"/>
                      <a:pt x="1345198" y="162943"/>
                      <a:pt x="1347813" y="165560"/>
                    </a:cubicBezTo>
                    <a:cubicBezTo>
                      <a:pt x="1350429" y="168178"/>
                      <a:pt x="1360239" y="176031"/>
                      <a:pt x="1363508" y="181920"/>
                    </a:cubicBezTo>
                    <a:cubicBezTo>
                      <a:pt x="1366778" y="187810"/>
                      <a:pt x="1368740" y="195662"/>
                      <a:pt x="1368086" y="198280"/>
                    </a:cubicBezTo>
                    <a:cubicBezTo>
                      <a:pt x="1367432" y="201552"/>
                      <a:pt x="1375933" y="219220"/>
                      <a:pt x="1373318" y="218566"/>
                    </a:cubicBezTo>
                    <a:cubicBezTo>
                      <a:pt x="1370702" y="218566"/>
                      <a:pt x="1364816" y="212677"/>
                      <a:pt x="1360239" y="215294"/>
                    </a:cubicBezTo>
                    <a:cubicBezTo>
                      <a:pt x="1355661" y="217912"/>
                      <a:pt x="1349775" y="227727"/>
                      <a:pt x="1345851" y="232963"/>
                    </a:cubicBezTo>
                    <a:cubicBezTo>
                      <a:pt x="1342582" y="238198"/>
                      <a:pt x="1337350" y="246050"/>
                      <a:pt x="1333426" y="248668"/>
                    </a:cubicBezTo>
                    <a:cubicBezTo>
                      <a:pt x="1329502" y="251286"/>
                      <a:pt x="1322963" y="257175"/>
                      <a:pt x="1321001" y="259793"/>
                    </a:cubicBezTo>
                    <a:cubicBezTo>
                      <a:pt x="1319693" y="261756"/>
                      <a:pt x="1315769" y="262410"/>
                      <a:pt x="1315769" y="264373"/>
                    </a:cubicBezTo>
                    <a:cubicBezTo>
                      <a:pt x="1315769" y="266991"/>
                      <a:pt x="1309230" y="285968"/>
                      <a:pt x="1308575" y="282042"/>
                    </a:cubicBezTo>
                    <a:cubicBezTo>
                      <a:pt x="1307922" y="278770"/>
                      <a:pt x="1311845" y="257175"/>
                      <a:pt x="1308575" y="257175"/>
                    </a:cubicBezTo>
                    <a:cubicBezTo>
                      <a:pt x="1305306" y="257175"/>
                      <a:pt x="1298112" y="267645"/>
                      <a:pt x="1294188" y="270917"/>
                    </a:cubicBezTo>
                    <a:cubicBezTo>
                      <a:pt x="1290265" y="274189"/>
                      <a:pt x="1279147" y="284659"/>
                      <a:pt x="1276532" y="284005"/>
                    </a:cubicBezTo>
                    <a:cubicBezTo>
                      <a:pt x="1273916" y="283351"/>
                      <a:pt x="1269992" y="281387"/>
                      <a:pt x="1267376" y="281387"/>
                    </a:cubicBezTo>
                    <a:cubicBezTo>
                      <a:pt x="1264760" y="281387"/>
                      <a:pt x="1260183" y="281387"/>
                      <a:pt x="1258220" y="280079"/>
                    </a:cubicBezTo>
                    <a:cubicBezTo>
                      <a:pt x="1256913" y="278770"/>
                      <a:pt x="1244487" y="268300"/>
                      <a:pt x="1241871" y="266336"/>
                    </a:cubicBezTo>
                    <a:cubicBezTo>
                      <a:pt x="1239256" y="264373"/>
                      <a:pt x="1232716" y="259793"/>
                      <a:pt x="1229446" y="256521"/>
                    </a:cubicBezTo>
                    <a:cubicBezTo>
                      <a:pt x="1226177" y="253249"/>
                      <a:pt x="1222253" y="242124"/>
                      <a:pt x="1217021" y="243433"/>
                    </a:cubicBezTo>
                    <a:cubicBezTo>
                      <a:pt x="1211789" y="244087"/>
                      <a:pt x="1166012" y="245396"/>
                      <a:pt x="1159472" y="238852"/>
                    </a:cubicBezTo>
                    <a:cubicBezTo>
                      <a:pt x="1153587" y="232308"/>
                      <a:pt x="1147701" y="222492"/>
                      <a:pt x="1149009" y="215948"/>
                    </a:cubicBezTo>
                    <a:cubicBezTo>
                      <a:pt x="1150317" y="209405"/>
                      <a:pt x="1152933" y="193699"/>
                      <a:pt x="1156203" y="191736"/>
                    </a:cubicBezTo>
                    <a:cubicBezTo>
                      <a:pt x="1159472" y="189119"/>
                      <a:pt x="1164050" y="184538"/>
                      <a:pt x="1163396" y="182575"/>
                    </a:cubicBezTo>
                    <a:cubicBezTo>
                      <a:pt x="1163396" y="179957"/>
                      <a:pt x="1160126" y="172759"/>
                      <a:pt x="1157511" y="171450"/>
                    </a:cubicBezTo>
                    <a:cubicBezTo>
                      <a:pt x="1154895" y="170141"/>
                      <a:pt x="1149663" y="170141"/>
                      <a:pt x="1152279" y="166869"/>
                    </a:cubicBezTo>
                    <a:cubicBezTo>
                      <a:pt x="1154241" y="163597"/>
                      <a:pt x="1164704" y="146583"/>
                      <a:pt x="1167974" y="145274"/>
                    </a:cubicBezTo>
                    <a:cubicBezTo>
                      <a:pt x="1171244" y="143966"/>
                      <a:pt x="1177783" y="138076"/>
                      <a:pt x="1181053" y="135459"/>
                    </a:cubicBezTo>
                    <a:cubicBezTo>
                      <a:pt x="1184323" y="132841"/>
                      <a:pt x="1194132" y="124988"/>
                      <a:pt x="1196748" y="121716"/>
                    </a:cubicBezTo>
                    <a:cubicBezTo>
                      <a:pt x="1199364" y="118444"/>
                      <a:pt x="1201326" y="112555"/>
                      <a:pt x="1205250" y="110592"/>
                    </a:cubicBezTo>
                    <a:cubicBezTo>
                      <a:pt x="1209173" y="108629"/>
                      <a:pt x="1226177" y="107320"/>
                      <a:pt x="1227485" y="101430"/>
                    </a:cubicBezTo>
                    <a:cubicBezTo>
                      <a:pt x="1228792" y="95541"/>
                      <a:pt x="1220291" y="83762"/>
                      <a:pt x="1217021" y="82453"/>
                    </a:cubicBezTo>
                    <a:cubicBezTo>
                      <a:pt x="1214405" y="81144"/>
                      <a:pt x="1203288" y="78527"/>
                      <a:pt x="1200672" y="74600"/>
                    </a:cubicBezTo>
                    <a:cubicBezTo>
                      <a:pt x="1198056" y="70020"/>
                      <a:pt x="1195440" y="61513"/>
                      <a:pt x="1192824" y="61513"/>
                    </a:cubicBezTo>
                    <a:cubicBezTo>
                      <a:pt x="1190209" y="61513"/>
                      <a:pt x="1186285" y="61513"/>
                      <a:pt x="1187593" y="59549"/>
                    </a:cubicBezTo>
                    <a:cubicBezTo>
                      <a:pt x="1188247" y="57586"/>
                      <a:pt x="1187593" y="53006"/>
                      <a:pt x="1186285" y="51697"/>
                    </a:cubicBezTo>
                    <a:cubicBezTo>
                      <a:pt x="1184977" y="50388"/>
                      <a:pt x="1174514" y="45153"/>
                      <a:pt x="1171244" y="47116"/>
                    </a:cubicBezTo>
                    <a:cubicBezTo>
                      <a:pt x="1167974" y="48425"/>
                      <a:pt x="1167320" y="53006"/>
                      <a:pt x="1164050" y="52351"/>
                    </a:cubicBezTo>
                    <a:cubicBezTo>
                      <a:pt x="1160780" y="51697"/>
                      <a:pt x="1145085" y="39918"/>
                      <a:pt x="1143123" y="39263"/>
                    </a:cubicBezTo>
                    <a:cubicBezTo>
                      <a:pt x="1141162" y="37955"/>
                      <a:pt x="1135276" y="39263"/>
                      <a:pt x="1133314" y="35337"/>
                    </a:cubicBezTo>
                    <a:cubicBezTo>
                      <a:pt x="1131352" y="31411"/>
                      <a:pt x="1124813" y="29448"/>
                      <a:pt x="1124813" y="27484"/>
                    </a:cubicBezTo>
                    <a:cubicBezTo>
                      <a:pt x="1124813" y="25521"/>
                      <a:pt x="1126121" y="18977"/>
                      <a:pt x="1124813" y="18323"/>
                    </a:cubicBezTo>
                    <a:cubicBezTo>
                      <a:pt x="1122851" y="17669"/>
                      <a:pt x="1118927" y="22904"/>
                      <a:pt x="1109117" y="22904"/>
                    </a:cubicBezTo>
                    <a:cubicBezTo>
                      <a:pt x="1099308" y="22904"/>
                      <a:pt x="1081651" y="23558"/>
                      <a:pt x="1073150" y="26830"/>
                    </a:cubicBezTo>
                    <a:cubicBezTo>
                      <a:pt x="1064648" y="30102"/>
                      <a:pt x="1047645" y="41227"/>
                      <a:pt x="1036528" y="48425"/>
                    </a:cubicBezTo>
                    <a:cubicBezTo>
                      <a:pt x="1025410" y="56277"/>
                      <a:pt x="1007753" y="70020"/>
                      <a:pt x="1003176" y="70674"/>
                    </a:cubicBezTo>
                    <a:cubicBezTo>
                      <a:pt x="998598" y="71328"/>
                      <a:pt x="987481" y="70674"/>
                      <a:pt x="982249" y="70020"/>
                    </a:cubicBezTo>
                    <a:cubicBezTo>
                      <a:pt x="977017" y="68711"/>
                      <a:pt x="967862" y="68711"/>
                      <a:pt x="962630" y="68711"/>
                    </a:cubicBezTo>
                    <a:cubicBezTo>
                      <a:pt x="958053" y="68711"/>
                      <a:pt x="949551" y="66093"/>
                      <a:pt x="945627" y="70020"/>
                    </a:cubicBezTo>
                    <a:cubicBezTo>
                      <a:pt x="941704" y="73946"/>
                      <a:pt x="936472" y="74600"/>
                      <a:pt x="944319" y="80490"/>
                    </a:cubicBezTo>
                    <a:cubicBezTo>
                      <a:pt x="952167" y="85725"/>
                      <a:pt x="970478" y="92269"/>
                      <a:pt x="980287" y="95541"/>
                    </a:cubicBezTo>
                    <a:cubicBezTo>
                      <a:pt x="990096" y="98813"/>
                      <a:pt x="1012985" y="98813"/>
                      <a:pt x="1019525" y="103394"/>
                    </a:cubicBezTo>
                    <a:cubicBezTo>
                      <a:pt x="1026064" y="107974"/>
                      <a:pt x="1033258" y="108629"/>
                      <a:pt x="1037836" y="115827"/>
                    </a:cubicBezTo>
                    <a:cubicBezTo>
                      <a:pt x="1042413" y="123025"/>
                      <a:pt x="1048953" y="151818"/>
                      <a:pt x="1051569" y="150510"/>
                    </a:cubicBezTo>
                    <a:cubicBezTo>
                      <a:pt x="1054185" y="149201"/>
                      <a:pt x="1062686" y="138731"/>
                      <a:pt x="1063340" y="140694"/>
                    </a:cubicBezTo>
                    <a:cubicBezTo>
                      <a:pt x="1063340" y="143311"/>
                      <a:pt x="1055493" y="153127"/>
                      <a:pt x="1054839" y="158362"/>
                    </a:cubicBezTo>
                    <a:cubicBezTo>
                      <a:pt x="1054839" y="163597"/>
                      <a:pt x="1056147" y="170796"/>
                      <a:pt x="1058762" y="170796"/>
                    </a:cubicBezTo>
                    <a:cubicBezTo>
                      <a:pt x="1062032" y="170796"/>
                      <a:pt x="1063340" y="165560"/>
                      <a:pt x="1066610" y="168178"/>
                    </a:cubicBezTo>
                    <a:cubicBezTo>
                      <a:pt x="1069880" y="171450"/>
                      <a:pt x="1068572" y="173413"/>
                      <a:pt x="1066610" y="176031"/>
                    </a:cubicBezTo>
                    <a:cubicBezTo>
                      <a:pt x="1063994" y="177994"/>
                      <a:pt x="1058762" y="179957"/>
                      <a:pt x="1060725" y="183229"/>
                    </a:cubicBezTo>
                    <a:cubicBezTo>
                      <a:pt x="1062686" y="186501"/>
                      <a:pt x="1072496" y="193045"/>
                      <a:pt x="1072496" y="196971"/>
                    </a:cubicBezTo>
                    <a:cubicBezTo>
                      <a:pt x="1072496" y="200898"/>
                      <a:pt x="1072496" y="210059"/>
                      <a:pt x="1075111" y="210713"/>
                    </a:cubicBezTo>
                    <a:cubicBezTo>
                      <a:pt x="1077074" y="210713"/>
                      <a:pt x="1083613" y="211368"/>
                      <a:pt x="1082305" y="215294"/>
                    </a:cubicBezTo>
                    <a:cubicBezTo>
                      <a:pt x="1080997" y="218566"/>
                      <a:pt x="1073804" y="217257"/>
                      <a:pt x="1075766" y="221838"/>
                    </a:cubicBezTo>
                    <a:cubicBezTo>
                      <a:pt x="1077727" y="226419"/>
                      <a:pt x="1078381" y="236235"/>
                      <a:pt x="1080343" y="244742"/>
                    </a:cubicBezTo>
                    <a:cubicBezTo>
                      <a:pt x="1082305" y="253903"/>
                      <a:pt x="1088191" y="285968"/>
                      <a:pt x="1093423" y="295784"/>
                    </a:cubicBezTo>
                    <a:cubicBezTo>
                      <a:pt x="1099308" y="306254"/>
                      <a:pt x="1109117" y="310835"/>
                      <a:pt x="1112387" y="308872"/>
                    </a:cubicBezTo>
                    <a:cubicBezTo>
                      <a:pt x="1115657" y="306254"/>
                      <a:pt x="1118927" y="297093"/>
                      <a:pt x="1123505" y="299056"/>
                    </a:cubicBezTo>
                    <a:cubicBezTo>
                      <a:pt x="1128082" y="301019"/>
                      <a:pt x="1137238" y="306909"/>
                      <a:pt x="1139200" y="306254"/>
                    </a:cubicBezTo>
                    <a:cubicBezTo>
                      <a:pt x="1141162" y="305600"/>
                      <a:pt x="1146393" y="296438"/>
                      <a:pt x="1147047" y="299710"/>
                    </a:cubicBezTo>
                    <a:cubicBezTo>
                      <a:pt x="1147701" y="302982"/>
                      <a:pt x="1145085" y="310835"/>
                      <a:pt x="1148355" y="312144"/>
                    </a:cubicBezTo>
                    <a:cubicBezTo>
                      <a:pt x="1151625" y="313453"/>
                      <a:pt x="1157511" y="313453"/>
                      <a:pt x="1162088" y="318033"/>
                    </a:cubicBezTo>
                    <a:cubicBezTo>
                      <a:pt x="1166666" y="322614"/>
                      <a:pt x="1170590" y="319996"/>
                      <a:pt x="1171898" y="324577"/>
                    </a:cubicBezTo>
                    <a:cubicBezTo>
                      <a:pt x="1173206" y="329158"/>
                      <a:pt x="1182361" y="338319"/>
                      <a:pt x="1180399" y="340937"/>
                    </a:cubicBezTo>
                    <a:cubicBezTo>
                      <a:pt x="1178438" y="343554"/>
                      <a:pt x="1171244" y="348135"/>
                      <a:pt x="1175168" y="352061"/>
                    </a:cubicBezTo>
                    <a:cubicBezTo>
                      <a:pt x="1178438" y="355988"/>
                      <a:pt x="1189555" y="365804"/>
                      <a:pt x="1190863" y="365149"/>
                    </a:cubicBezTo>
                    <a:cubicBezTo>
                      <a:pt x="1192171" y="364495"/>
                      <a:pt x="1198056" y="362532"/>
                      <a:pt x="1198056" y="365149"/>
                    </a:cubicBezTo>
                    <a:cubicBezTo>
                      <a:pt x="1198056" y="367767"/>
                      <a:pt x="1189555" y="373002"/>
                      <a:pt x="1190863" y="376274"/>
                    </a:cubicBezTo>
                    <a:cubicBezTo>
                      <a:pt x="1192171" y="380200"/>
                      <a:pt x="1201326" y="391979"/>
                      <a:pt x="1200018" y="395906"/>
                    </a:cubicBezTo>
                    <a:cubicBezTo>
                      <a:pt x="1199364" y="399832"/>
                      <a:pt x="1196094" y="404413"/>
                      <a:pt x="1197402" y="408993"/>
                    </a:cubicBezTo>
                    <a:cubicBezTo>
                      <a:pt x="1198710" y="413574"/>
                      <a:pt x="1198710" y="427316"/>
                      <a:pt x="1200018" y="433860"/>
                    </a:cubicBezTo>
                    <a:cubicBezTo>
                      <a:pt x="1201326" y="440404"/>
                      <a:pt x="1207212" y="458073"/>
                      <a:pt x="1211136" y="461999"/>
                    </a:cubicBezTo>
                    <a:cubicBezTo>
                      <a:pt x="1215059" y="466580"/>
                      <a:pt x="1223561" y="469197"/>
                      <a:pt x="1225522" y="473778"/>
                    </a:cubicBezTo>
                    <a:cubicBezTo>
                      <a:pt x="1226830" y="478359"/>
                      <a:pt x="1228138" y="486211"/>
                      <a:pt x="1230754" y="489483"/>
                    </a:cubicBezTo>
                    <a:cubicBezTo>
                      <a:pt x="1233370" y="492755"/>
                      <a:pt x="1247757" y="509769"/>
                      <a:pt x="1244487" y="508460"/>
                    </a:cubicBezTo>
                    <a:cubicBezTo>
                      <a:pt x="1241218" y="507152"/>
                      <a:pt x="1220945" y="493410"/>
                      <a:pt x="1220945" y="490792"/>
                    </a:cubicBezTo>
                    <a:cubicBezTo>
                      <a:pt x="1220945" y="488174"/>
                      <a:pt x="1220945" y="481631"/>
                      <a:pt x="1218329" y="480322"/>
                    </a:cubicBezTo>
                    <a:cubicBezTo>
                      <a:pt x="1215713" y="479667"/>
                      <a:pt x="1198710" y="469197"/>
                      <a:pt x="1196094" y="469197"/>
                    </a:cubicBezTo>
                    <a:cubicBezTo>
                      <a:pt x="1193479" y="469197"/>
                      <a:pt x="1188901" y="470506"/>
                      <a:pt x="1186939" y="474432"/>
                    </a:cubicBezTo>
                    <a:cubicBezTo>
                      <a:pt x="1185631" y="478359"/>
                      <a:pt x="1185631" y="479667"/>
                      <a:pt x="1183015" y="482285"/>
                    </a:cubicBezTo>
                    <a:cubicBezTo>
                      <a:pt x="1180399" y="484902"/>
                      <a:pt x="1177783" y="485557"/>
                      <a:pt x="1177130" y="488174"/>
                    </a:cubicBezTo>
                    <a:cubicBezTo>
                      <a:pt x="1176475" y="490792"/>
                      <a:pt x="1175168" y="496682"/>
                      <a:pt x="1175168" y="498645"/>
                    </a:cubicBezTo>
                    <a:cubicBezTo>
                      <a:pt x="1175168" y="501262"/>
                      <a:pt x="1181707" y="499299"/>
                      <a:pt x="1184323" y="502571"/>
                    </a:cubicBezTo>
                    <a:cubicBezTo>
                      <a:pt x="1186939" y="505843"/>
                      <a:pt x="1191517" y="513696"/>
                      <a:pt x="1189555" y="513041"/>
                    </a:cubicBezTo>
                    <a:cubicBezTo>
                      <a:pt x="1188247" y="512387"/>
                      <a:pt x="1180399" y="504534"/>
                      <a:pt x="1179091" y="505843"/>
                    </a:cubicBezTo>
                    <a:cubicBezTo>
                      <a:pt x="1177783" y="507152"/>
                      <a:pt x="1173860" y="508460"/>
                      <a:pt x="1171244" y="506497"/>
                    </a:cubicBezTo>
                    <a:cubicBezTo>
                      <a:pt x="1168628" y="504534"/>
                      <a:pt x="1164050" y="499953"/>
                      <a:pt x="1166012" y="495373"/>
                    </a:cubicBezTo>
                    <a:cubicBezTo>
                      <a:pt x="1167974" y="490792"/>
                      <a:pt x="1169936" y="483594"/>
                      <a:pt x="1171244" y="480976"/>
                    </a:cubicBezTo>
                    <a:cubicBezTo>
                      <a:pt x="1172552" y="479013"/>
                      <a:pt x="1182361" y="467888"/>
                      <a:pt x="1179091" y="463962"/>
                    </a:cubicBezTo>
                    <a:cubicBezTo>
                      <a:pt x="1175822" y="460036"/>
                      <a:pt x="1164704" y="452183"/>
                      <a:pt x="1160780" y="453492"/>
                    </a:cubicBezTo>
                    <a:cubicBezTo>
                      <a:pt x="1157511" y="454801"/>
                      <a:pt x="1153587" y="460690"/>
                      <a:pt x="1150317" y="457418"/>
                    </a:cubicBezTo>
                    <a:cubicBezTo>
                      <a:pt x="1147047" y="454146"/>
                      <a:pt x="1136584" y="445639"/>
                      <a:pt x="1133314" y="446948"/>
                    </a:cubicBezTo>
                    <a:cubicBezTo>
                      <a:pt x="1130044" y="448257"/>
                      <a:pt x="1115003" y="458073"/>
                      <a:pt x="1109772" y="462653"/>
                    </a:cubicBezTo>
                    <a:cubicBezTo>
                      <a:pt x="1104540" y="467234"/>
                      <a:pt x="1090807" y="478359"/>
                      <a:pt x="1091460" y="474432"/>
                    </a:cubicBezTo>
                    <a:cubicBezTo>
                      <a:pt x="1092115" y="471160"/>
                      <a:pt x="1095384" y="466580"/>
                      <a:pt x="1090807" y="465925"/>
                    </a:cubicBezTo>
                    <a:cubicBezTo>
                      <a:pt x="1086229" y="464616"/>
                      <a:pt x="1059417" y="461344"/>
                      <a:pt x="1054839" y="465925"/>
                    </a:cubicBezTo>
                    <a:cubicBezTo>
                      <a:pt x="1050261" y="469852"/>
                      <a:pt x="1050261" y="480322"/>
                      <a:pt x="1050261" y="491446"/>
                    </a:cubicBezTo>
                    <a:cubicBezTo>
                      <a:pt x="1050261" y="502571"/>
                      <a:pt x="1049607" y="522203"/>
                      <a:pt x="1047645" y="529401"/>
                    </a:cubicBezTo>
                    <a:cubicBezTo>
                      <a:pt x="1045683" y="536599"/>
                      <a:pt x="1044376" y="540526"/>
                      <a:pt x="1044376" y="543798"/>
                    </a:cubicBezTo>
                    <a:cubicBezTo>
                      <a:pt x="1044376" y="547069"/>
                      <a:pt x="1043068" y="550341"/>
                      <a:pt x="1041106" y="554268"/>
                    </a:cubicBezTo>
                    <a:cubicBezTo>
                      <a:pt x="1039798" y="558194"/>
                      <a:pt x="1037836" y="566047"/>
                      <a:pt x="1035874" y="569973"/>
                    </a:cubicBezTo>
                    <a:cubicBezTo>
                      <a:pt x="1033258" y="573899"/>
                      <a:pt x="1028026" y="586333"/>
                      <a:pt x="1020179" y="591568"/>
                    </a:cubicBezTo>
                    <a:cubicBezTo>
                      <a:pt x="1012331" y="596803"/>
                      <a:pt x="997944" y="605965"/>
                      <a:pt x="997290" y="611854"/>
                    </a:cubicBezTo>
                    <a:cubicBezTo>
                      <a:pt x="996636" y="617744"/>
                      <a:pt x="997290" y="636066"/>
                      <a:pt x="995982" y="643265"/>
                    </a:cubicBezTo>
                    <a:cubicBezTo>
                      <a:pt x="994674" y="649809"/>
                      <a:pt x="986173" y="671403"/>
                      <a:pt x="979633" y="679256"/>
                    </a:cubicBezTo>
                    <a:cubicBezTo>
                      <a:pt x="973094" y="687109"/>
                      <a:pt x="968516" y="689072"/>
                      <a:pt x="967208" y="695616"/>
                    </a:cubicBezTo>
                    <a:cubicBezTo>
                      <a:pt x="965900" y="702160"/>
                      <a:pt x="962630" y="715902"/>
                      <a:pt x="966554" y="723100"/>
                    </a:cubicBezTo>
                    <a:cubicBezTo>
                      <a:pt x="970478" y="730298"/>
                      <a:pt x="982903" y="747967"/>
                      <a:pt x="992712" y="753856"/>
                    </a:cubicBezTo>
                    <a:cubicBezTo>
                      <a:pt x="1001868" y="759746"/>
                      <a:pt x="1008408" y="764981"/>
                      <a:pt x="1016255" y="770871"/>
                    </a:cubicBezTo>
                    <a:cubicBezTo>
                      <a:pt x="1024102" y="776760"/>
                      <a:pt x="1028680" y="783958"/>
                      <a:pt x="1032604" y="783958"/>
                    </a:cubicBezTo>
                    <a:cubicBezTo>
                      <a:pt x="1036528" y="783958"/>
                      <a:pt x="1039798" y="783958"/>
                      <a:pt x="1042413" y="785922"/>
                    </a:cubicBezTo>
                    <a:cubicBezTo>
                      <a:pt x="1045029" y="787230"/>
                      <a:pt x="1059417" y="799664"/>
                      <a:pt x="1065302" y="805553"/>
                    </a:cubicBezTo>
                    <a:cubicBezTo>
                      <a:pt x="1071188" y="811443"/>
                      <a:pt x="1070534" y="814715"/>
                      <a:pt x="1073150" y="816023"/>
                    </a:cubicBezTo>
                    <a:cubicBezTo>
                      <a:pt x="1075766" y="817332"/>
                      <a:pt x="1080343" y="816678"/>
                      <a:pt x="1080343" y="820604"/>
                    </a:cubicBezTo>
                    <a:cubicBezTo>
                      <a:pt x="1080343" y="824531"/>
                      <a:pt x="1075111" y="827148"/>
                      <a:pt x="1077074" y="829766"/>
                    </a:cubicBezTo>
                    <a:cubicBezTo>
                      <a:pt x="1079035" y="832383"/>
                      <a:pt x="1090807" y="842853"/>
                      <a:pt x="1092115" y="846125"/>
                    </a:cubicBezTo>
                    <a:cubicBezTo>
                      <a:pt x="1093423" y="849397"/>
                      <a:pt x="1090153" y="859213"/>
                      <a:pt x="1086229" y="860522"/>
                    </a:cubicBezTo>
                    <a:cubicBezTo>
                      <a:pt x="1082305" y="861831"/>
                      <a:pt x="1075766" y="865757"/>
                      <a:pt x="1073150" y="865103"/>
                    </a:cubicBezTo>
                    <a:cubicBezTo>
                      <a:pt x="1069880" y="864448"/>
                      <a:pt x="1039144" y="853978"/>
                      <a:pt x="1039144" y="857904"/>
                    </a:cubicBezTo>
                    <a:cubicBezTo>
                      <a:pt x="1039144" y="861831"/>
                      <a:pt x="1038490" y="868375"/>
                      <a:pt x="1039798" y="867720"/>
                    </a:cubicBezTo>
                    <a:cubicBezTo>
                      <a:pt x="1041106" y="867720"/>
                      <a:pt x="1050261" y="863794"/>
                      <a:pt x="1049607" y="865757"/>
                    </a:cubicBezTo>
                    <a:cubicBezTo>
                      <a:pt x="1048953" y="868375"/>
                      <a:pt x="1041760" y="872301"/>
                      <a:pt x="1041760" y="874919"/>
                    </a:cubicBezTo>
                    <a:cubicBezTo>
                      <a:pt x="1041760" y="877536"/>
                      <a:pt x="1045029" y="878845"/>
                      <a:pt x="1038490" y="881462"/>
                    </a:cubicBezTo>
                    <a:cubicBezTo>
                      <a:pt x="1031950" y="883426"/>
                      <a:pt x="1018217" y="886043"/>
                      <a:pt x="1011677" y="884080"/>
                    </a:cubicBezTo>
                    <a:cubicBezTo>
                      <a:pt x="1005138" y="882117"/>
                      <a:pt x="992712" y="880154"/>
                      <a:pt x="987481" y="879499"/>
                    </a:cubicBezTo>
                    <a:cubicBezTo>
                      <a:pt x="982249" y="878845"/>
                      <a:pt x="977671" y="874264"/>
                      <a:pt x="971132" y="874919"/>
                    </a:cubicBezTo>
                    <a:cubicBezTo>
                      <a:pt x="964592" y="874919"/>
                      <a:pt x="956091" y="877536"/>
                      <a:pt x="952167" y="877536"/>
                    </a:cubicBezTo>
                    <a:cubicBezTo>
                      <a:pt x="948243" y="877536"/>
                      <a:pt x="929932" y="874919"/>
                      <a:pt x="930586" y="877536"/>
                    </a:cubicBezTo>
                    <a:cubicBezTo>
                      <a:pt x="931894" y="880154"/>
                      <a:pt x="929278" y="881462"/>
                      <a:pt x="932548" y="884734"/>
                    </a:cubicBezTo>
                    <a:cubicBezTo>
                      <a:pt x="935818" y="888006"/>
                      <a:pt x="937780" y="888661"/>
                      <a:pt x="936472" y="890624"/>
                    </a:cubicBezTo>
                    <a:cubicBezTo>
                      <a:pt x="935164" y="892587"/>
                      <a:pt x="929278" y="891933"/>
                      <a:pt x="927970" y="893896"/>
                    </a:cubicBezTo>
                    <a:cubicBezTo>
                      <a:pt x="926663" y="895205"/>
                      <a:pt x="918815" y="898477"/>
                      <a:pt x="918815" y="900440"/>
                    </a:cubicBezTo>
                    <a:cubicBezTo>
                      <a:pt x="918815" y="902403"/>
                      <a:pt x="918815" y="908292"/>
                      <a:pt x="918161" y="911564"/>
                    </a:cubicBezTo>
                    <a:cubicBezTo>
                      <a:pt x="917507" y="914836"/>
                      <a:pt x="915545" y="920726"/>
                      <a:pt x="912929" y="918763"/>
                    </a:cubicBezTo>
                    <a:cubicBezTo>
                      <a:pt x="910314" y="916799"/>
                      <a:pt x="916199" y="910910"/>
                      <a:pt x="910967" y="907638"/>
                    </a:cubicBezTo>
                    <a:cubicBezTo>
                      <a:pt x="905736" y="905020"/>
                      <a:pt x="899850" y="903057"/>
                      <a:pt x="904428" y="898477"/>
                    </a:cubicBezTo>
                    <a:cubicBezTo>
                      <a:pt x="908351" y="893896"/>
                      <a:pt x="911621" y="894550"/>
                      <a:pt x="914237" y="891278"/>
                    </a:cubicBezTo>
                    <a:cubicBezTo>
                      <a:pt x="916853" y="888006"/>
                      <a:pt x="917507" y="889315"/>
                      <a:pt x="920777" y="886043"/>
                    </a:cubicBezTo>
                    <a:cubicBezTo>
                      <a:pt x="924047" y="882771"/>
                      <a:pt x="925355" y="874264"/>
                      <a:pt x="922085" y="873610"/>
                    </a:cubicBezTo>
                    <a:cubicBezTo>
                      <a:pt x="918815" y="872301"/>
                      <a:pt x="910314" y="880808"/>
                      <a:pt x="907044" y="882117"/>
                    </a:cubicBezTo>
                    <a:cubicBezTo>
                      <a:pt x="903774" y="883426"/>
                      <a:pt x="886771" y="882117"/>
                      <a:pt x="880231" y="880808"/>
                    </a:cubicBezTo>
                    <a:cubicBezTo>
                      <a:pt x="873692" y="879499"/>
                      <a:pt x="867152" y="876227"/>
                      <a:pt x="865190" y="873610"/>
                    </a:cubicBezTo>
                    <a:cubicBezTo>
                      <a:pt x="863882" y="870338"/>
                      <a:pt x="865844" y="864448"/>
                      <a:pt x="859304" y="862485"/>
                    </a:cubicBezTo>
                    <a:cubicBezTo>
                      <a:pt x="852765" y="861176"/>
                      <a:pt x="850803" y="862485"/>
                      <a:pt x="844917" y="859213"/>
                    </a:cubicBezTo>
                    <a:cubicBezTo>
                      <a:pt x="838378" y="856596"/>
                      <a:pt x="833146" y="852669"/>
                      <a:pt x="830530" y="853978"/>
                    </a:cubicBezTo>
                    <a:cubicBezTo>
                      <a:pt x="827914" y="855287"/>
                      <a:pt x="824644" y="857250"/>
                      <a:pt x="820721" y="856596"/>
                    </a:cubicBezTo>
                    <a:cubicBezTo>
                      <a:pt x="816797" y="856596"/>
                      <a:pt x="799794" y="852015"/>
                      <a:pt x="797832" y="854633"/>
                    </a:cubicBezTo>
                    <a:cubicBezTo>
                      <a:pt x="795870" y="857250"/>
                      <a:pt x="795216" y="857250"/>
                      <a:pt x="792601" y="859868"/>
                    </a:cubicBezTo>
                    <a:cubicBezTo>
                      <a:pt x="789331" y="862485"/>
                      <a:pt x="784099" y="864448"/>
                      <a:pt x="785407" y="867720"/>
                    </a:cubicBezTo>
                    <a:cubicBezTo>
                      <a:pt x="786715" y="870992"/>
                      <a:pt x="792601" y="874264"/>
                      <a:pt x="793254" y="880154"/>
                    </a:cubicBezTo>
                    <a:cubicBezTo>
                      <a:pt x="793908" y="886043"/>
                      <a:pt x="791946" y="888661"/>
                      <a:pt x="793254" y="892587"/>
                    </a:cubicBezTo>
                    <a:cubicBezTo>
                      <a:pt x="794562" y="896513"/>
                      <a:pt x="797178" y="897822"/>
                      <a:pt x="796524" y="899785"/>
                    </a:cubicBezTo>
                    <a:cubicBezTo>
                      <a:pt x="795870" y="901749"/>
                      <a:pt x="791293" y="914836"/>
                      <a:pt x="788023" y="916145"/>
                    </a:cubicBezTo>
                    <a:cubicBezTo>
                      <a:pt x="784753" y="916799"/>
                      <a:pt x="772982" y="908947"/>
                      <a:pt x="773636" y="915491"/>
                    </a:cubicBezTo>
                    <a:cubicBezTo>
                      <a:pt x="773636" y="922035"/>
                      <a:pt x="773636" y="923343"/>
                      <a:pt x="777559" y="925961"/>
                    </a:cubicBezTo>
                    <a:cubicBezTo>
                      <a:pt x="780829" y="928578"/>
                      <a:pt x="788023" y="929887"/>
                      <a:pt x="788023" y="931850"/>
                    </a:cubicBezTo>
                    <a:cubicBezTo>
                      <a:pt x="788023" y="933814"/>
                      <a:pt x="787369" y="939049"/>
                      <a:pt x="788677" y="941012"/>
                    </a:cubicBezTo>
                    <a:cubicBezTo>
                      <a:pt x="790638" y="942975"/>
                      <a:pt x="793254" y="948865"/>
                      <a:pt x="795870" y="948865"/>
                    </a:cubicBezTo>
                    <a:cubicBezTo>
                      <a:pt x="798486" y="948865"/>
                      <a:pt x="801102" y="944938"/>
                      <a:pt x="805680" y="948210"/>
                    </a:cubicBezTo>
                    <a:cubicBezTo>
                      <a:pt x="810257" y="951482"/>
                      <a:pt x="859958" y="989437"/>
                      <a:pt x="863882" y="990091"/>
                    </a:cubicBezTo>
                    <a:cubicBezTo>
                      <a:pt x="867806" y="990745"/>
                      <a:pt x="877616" y="994672"/>
                      <a:pt x="880231" y="992709"/>
                    </a:cubicBezTo>
                    <a:cubicBezTo>
                      <a:pt x="882847" y="990745"/>
                      <a:pt x="888079" y="980275"/>
                      <a:pt x="890695" y="980275"/>
                    </a:cubicBezTo>
                    <a:cubicBezTo>
                      <a:pt x="893310" y="980275"/>
                      <a:pt x="899196" y="980275"/>
                      <a:pt x="899850" y="978966"/>
                    </a:cubicBezTo>
                    <a:cubicBezTo>
                      <a:pt x="900504" y="977658"/>
                      <a:pt x="903120" y="961952"/>
                      <a:pt x="905736" y="962607"/>
                    </a:cubicBezTo>
                    <a:cubicBezTo>
                      <a:pt x="908351" y="962607"/>
                      <a:pt x="911621" y="972423"/>
                      <a:pt x="913583" y="972423"/>
                    </a:cubicBezTo>
                    <a:cubicBezTo>
                      <a:pt x="915545" y="972423"/>
                      <a:pt x="922739" y="970459"/>
                      <a:pt x="923393" y="972423"/>
                    </a:cubicBezTo>
                    <a:cubicBezTo>
                      <a:pt x="924047" y="974386"/>
                      <a:pt x="927316" y="977658"/>
                      <a:pt x="927316" y="977658"/>
                    </a:cubicBezTo>
                    <a:cubicBezTo>
                      <a:pt x="927316" y="977658"/>
                      <a:pt x="932548" y="976349"/>
                      <a:pt x="933856" y="978312"/>
                    </a:cubicBezTo>
                    <a:cubicBezTo>
                      <a:pt x="934510" y="980930"/>
                      <a:pt x="927970" y="994672"/>
                      <a:pt x="930586" y="996635"/>
                    </a:cubicBezTo>
                    <a:cubicBezTo>
                      <a:pt x="933202" y="999252"/>
                      <a:pt x="944319" y="1001870"/>
                      <a:pt x="949551" y="1007760"/>
                    </a:cubicBezTo>
                    <a:cubicBezTo>
                      <a:pt x="954783" y="1013649"/>
                      <a:pt x="960014" y="1020193"/>
                      <a:pt x="960014" y="1023465"/>
                    </a:cubicBezTo>
                    <a:cubicBezTo>
                      <a:pt x="960014" y="1026737"/>
                      <a:pt x="960014" y="1039170"/>
                      <a:pt x="958706" y="1041788"/>
                    </a:cubicBezTo>
                    <a:cubicBezTo>
                      <a:pt x="957398" y="1044405"/>
                      <a:pt x="951513" y="1051604"/>
                      <a:pt x="948243" y="1052258"/>
                    </a:cubicBezTo>
                    <a:cubicBezTo>
                      <a:pt x="944973" y="1052912"/>
                      <a:pt x="933856" y="1053567"/>
                      <a:pt x="933202" y="1058148"/>
                    </a:cubicBezTo>
                    <a:cubicBezTo>
                      <a:pt x="932548" y="1062728"/>
                      <a:pt x="935818" y="1067963"/>
                      <a:pt x="935164" y="1071235"/>
                    </a:cubicBezTo>
                    <a:cubicBezTo>
                      <a:pt x="934510" y="1074507"/>
                      <a:pt x="923393" y="1088250"/>
                      <a:pt x="918815" y="1086286"/>
                    </a:cubicBezTo>
                    <a:cubicBezTo>
                      <a:pt x="914237" y="1084323"/>
                      <a:pt x="905736" y="1074507"/>
                      <a:pt x="903120" y="1075162"/>
                    </a:cubicBezTo>
                    <a:cubicBezTo>
                      <a:pt x="900504" y="1075816"/>
                      <a:pt x="892657" y="1081706"/>
                      <a:pt x="889387" y="1080397"/>
                    </a:cubicBezTo>
                    <a:cubicBezTo>
                      <a:pt x="886117" y="1079742"/>
                      <a:pt x="884155" y="1076470"/>
                      <a:pt x="882193" y="1076470"/>
                    </a:cubicBezTo>
                    <a:cubicBezTo>
                      <a:pt x="880231" y="1076470"/>
                      <a:pt x="876961" y="1084323"/>
                      <a:pt x="874346" y="1083669"/>
                    </a:cubicBezTo>
                    <a:cubicBezTo>
                      <a:pt x="871730" y="1083014"/>
                      <a:pt x="867152" y="1079088"/>
                      <a:pt x="867152" y="1079088"/>
                    </a:cubicBezTo>
                    <a:cubicBezTo>
                      <a:pt x="867152" y="1079088"/>
                      <a:pt x="865844" y="1086286"/>
                      <a:pt x="862574" y="1085632"/>
                    </a:cubicBezTo>
                    <a:cubicBezTo>
                      <a:pt x="859304" y="1085632"/>
                      <a:pt x="856034" y="1079742"/>
                      <a:pt x="853419" y="1080397"/>
                    </a:cubicBezTo>
                    <a:cubicBezTo>
                      <a:pt x="850149" y="1080397"/>
                      <a:pt x="848187" y="1084978"/>
                      <a:pt x="844917" y="1083669"/>
                    </a:cubicBezTo>
                    <a:cubicBezTo>
                      <a:pt x="841648" y="1082360"/>
                      <a:pt x="839032" y="1079742"/>
                      <a:pt x="837724" y="1080397"/>
                    </a:cubicBezTo>
                    <a:cubicBezTo>
                      <a:pt x="836416" y="1081051"/>
                      <a:pt x="827914" y="1084978"/>
                      <a:pt x="825952" y="1082360"/>
                    </a:cubicBezTo>
                    <a:cubicBezTo>
                      <a:pt x="823991" y="1079088"/>
                      <a:pt x="825952" y="1073853"/>
                      <a:pt x="823336" y="1072544"/>
                    </a:cubicBezTo>
                    <a:cubicBezTo>
                      <a:pt x="820721" y="1071235"/>
                      <a:pt x="817451" y="1071235"/>
                      <a:pt x="817451" y="1068618"/>
                    </a:cubicBezTo>
                    <a:cubicBezTo>
                      <a:pt x="817451" y="1066000"/>
                      <a:pt x="819413" y="1060111"/>
                      <a:pt x="818105" y="1058802"/>
                    </a:cubicBezTo>
                    <a:cubicBezTo>
                      <a:pt x="816797" y="1058148"/>
                      <a:pt x="810257" y="1054876"/>
                      <a:pt x="806334" y="1052912"/>
                    </a:cubicBezTo>
                    <a:cubicBezTo>
                      <a:pt x="803064" y="1050949"/>
                      <a:pt x="795870" y="1043751"/>
                      <a:pt x="794562" y="1046369"/>
                    </a:cubicBezTo>
                    <a:cubicBezTo>
                      <a:pt x="793254" y="1048986"/>
                      <a:pt x="794562" y="1058148"/>
                      <a:pt x="791946" y="1058148"/>
                    </a:cubicBezTo>
                    <a:cubicBezTo>
                      <a:pt x="789985" y="1058148"/>
                      <a:pt x="782137" y="1055530"/>
                      <a:pt x="780175" y="1052912"/>
                    </a:cubicBezTo>
                    <a:cubicBezTo>
                      <a:pt x="778867" y="1050295"/>
                      <a:pt x="774944" y="1041788"/>
                      <a:pt x="771020" y="1040479"/>
                    </a:cubicBezTo>
                    <a:cubicBezTo>
                      <a:pt x="767096" y="1039170"/>
                      <a:pt x="759903" y="1038516"/>
                      <a:pt x="757940" y="1037207"/>
                    </a:cubicBezTo>
                    <a:cubicBezTo>
                      <a:pt x="755979" y="1035898"/>
                      <a:pt x="746169" y="1031972"/>
                      <a:pt x="747477" y="1035244"/>
                    </a:cubicBezTo>
                    <a:cubicBezTo>
                      <a:pt x="748785" y="1038516"/>
                      <a:pt x="752055" y="1044405"/>
                      <a:pt x="751401" y="1045060"/>
                    </a:cubicBezTo>
                    <a:cubicBezTo>
                      <a:pt x="750747" y="1045714"/>
                      <a:pt x="743554" y="1045714"/>
                      <a:pt x="742899" y="1047677"/>
                    </a:cubicBezTo>
                    <a:cubicBezTo>
                      <a:pt x="742246" y="1048986"/>
                      <a:pt x="738976" y="1057493"/>
                      <a:pt x="735052" y="1056184"/>
                    </a:cubicBezTo>
                    <a:cubicBezTo>
                      <a:pt x="731128" y="1054876"/>
                      <a:pt x="731782" y="1048332"/>
                      <a:pt x="728512" y="1049640"/>
                    </a:cubicBezTo>
                    <a:cubicBezTo>
                      <a:pt x="725242" y="1050949"/>
                      <a:pt x="720011" y="1053567"/>
                      <a:pt x="717395" y="1052258"/>
                    </a:cubicBezTo>
                    <a:cubicBezTo>
                      <a:pt x="714779" y="1050949"/>
                      <a:pt x="709548" y="1045060"/>
                      <a:pt x="708240" y="1045060"/>
                    </a:cubicBezTo>
                    <a:cubicBezTo>
                      <a:pt x="706932" y="1045060"/>
                      <a:pt x="700392" y="1047677"/>
                      <a:pt x="699084" y="1045714"/>
                    </a:cubicBezTo>
                    <a:cubicBezTo>
                      <a:pt x="697776" y="1043751"/>
                      <a:pt x="696468" y="1034590"/>
                      <a:pt x="691890" y="1034590"/>
                    </a:cubicBezTo>
                    <a:cubicBezTo>
                      <a:pt x="687313" y="1034590"/>
                      <a:pt x="679465" y="1033281"/>
                      <a:pt x="680119" y="1030009"/>
                    </a:cubicBezTo>
                    <a:cubicBezTo>
                      <a:pt x="680773" y="1026737"/>
                      <a:pt x="689274" y="1013649"/>
                      <a:pt x="685351" y="1011686"/>
                    </a:cubicBezTo>
                    <a:cubicBezTo>
                      <a:pt x="681427" y="1010377"/>
                      <a:pt x="669002" y="1007760"/>
                      <a:pt x="671618" y="1005142"/>
                    </a:cubicBezTo>
                    <a:cubicBezTo>
                      <a:pt x="674233" y="1002524"/>
                      <a:pt x="684697" y="987473"/>
                      <a:pt x="680773" y="986819"/>
                    </a:cubicBezTo>
                    <a:cubicBezTo>
                      <a:pt x="676849" y="986165"/>
                      <a:pt x="670310" y="986819"/>
                      <a:pt x="670310" y="988782"/>
                    </a:cubicBezTo>
                    <a:cubicBezTo>
                      <a:pt x="670310" y="990745"/>
                      <a:pt x="659192" y="999252"/>
                      <a:pt x="659846" y="995326"/>
                    </a:cubicBezTo>
                    <a:cubicBezTo>
                      <a:pt x="661154" y="992054"/>
                      <a:pt x="671618" y="978966"/>
                      <a:pt x="669002" y="976349"/>
                    </a:cubicBezTo>
                    <a:cubicBezTo>
                      <a:pt x="666386" y="973731"/>
                      <a:pt x="653961" y="960644"/>
                      <a:pt x="652653" y="960644"/>
                    </a:cubicBezTo>
                    <a:cubicBezTo>
                      <a:pt x="651345" y="960644"/>
                      <a:pt x="641535" y="961298"/>
                      <a:pt x="643497" y="959335"/>
                    </a:cubicBezTo>
                    <a:cubicBezTo>
                      <a:pt x="645459" y="957372"/>
                      <a:pt x="652653" y="948865"/>
                      <a:pt x="649383" y="948210"/>
                    </a:cubicBezTo>
                    <a:cubicBezTo>
                      <a:pt x="646113" y="947556"/>
                      <a:pt x="640227" y="948865"/>
                      <a:pt x="641535" y="946901"/>
                    </a:cubicBezTo>
                    <a:cubicBezTo>
                      <a:pt x="642190" y="944284"/>
                      <a:pt x="640882" y="935777"/>
                      <a:pt x="640227" y="935777"/>
                    </a:cubicBezTo>
                    <a:cubicBezTo>
                      <a:pt x="639574" y="935777"/>
                      <a:pt x="633034" y="940357"/>
                      <a:pt x="633034" y="938394"/>
                    </a:cubicBezTo>
                    <a:cubicBezTo>
                      <a:pt x="633034" y="935777"/>
                      <a:pt x="627802" y="930542"/>
                      <a:pt x="628456" y="929233"/>
                    </a:cubicBezTo>
                    <a:cubicBezTo>
                      <a:pt x="629110" y="927924"/>
                      <a:pt x="628456" y="923998"/>
                      <a:pt x="627148" y="922689"/>
                    </a:cubicBezTo>
                    <a:cubicBezTo>
                      <a:pt x="626494" y="921380"/>
                      <a:pt x="621917" y="915491"/>
                      <a:pt x="619301" y="916145"/>
                    </a:cubicBezTo>
                    <a:cubicBezTo>
                      <a:pt x="616685" y="916799"/>
                      <a:pt x="612107" y="916799"/>
                      <a:pt x="610799" y="916145"/>
                    </a:cubicBezTo>
                    <a:cubicBezTo>
                      <a:pt x="609492" y="914836"/>
                      <a:pt x="606876" y="911564"/>
                      <a:pt x="606222" y="908947"/>
                    </a:cubicBezTo>
                    <a:cubicBezTo>
                      <a:pt x="605568" y="906329"/>
                      <a:pt x="602298" y="901749"/>
                      <a:pt x="600990" y="901749"/>
                    </a:cubicBezTo>
                    <a:cubicBezTo>
                      <a:pt x="599682" y="901749"/>
                      <a:pt x="587257" y="903057"/>
                      <a:pt x="588565" y="899785"/>
                    </a:cubicBezTo>
                    <a:cubicBezTo>
                      <a:pt x="589873" y="896513"/>
                      <a:pt x="597720" y="895859"/>
                      <a:pt x="599028" y="892587"/>
                    </a:cubicBezTo>
                    <a:cubicBezTo>
                      <a:pt x="599682" y="889315"/>
                      <a:pt x="595104" y="884080"/>
                      <a:pt x="599028" y="884080"/>
                    </a:cubicBezTo>
                    <a:cubicBezTo>
                      <a:pt x="602952" y="884080"/>
                      <a:pt x="610145" y="882117"/>
                      <a:pt x="610799" y="880154"/>
                    </a:cubicBezTo>
                    <a:cubicBezTo>
                      <a:pt x="611453" y="878190"/>
                      <a:pt x="608184" y="872955"/>
                      <a:pt x="608184" y="872955"/>
                    </a:cubicBezTo>
                    <a:cubicBezTo>
                      <a:pt x="608184" y="872955"/>
                      <a:pt x="610799" y="865103"/>
                      <a:pt x="609492" y="862485"/>
                    </a:cubicBezTo>
                    <a:cubicBezTo>
                      <a:pt x="608837" y="859868"/>
                      <a:pt x="606876" y="854633"/>
                      <a:pt x="608184" y="852015"/>
                    </a:cubicBezTo>
                    <a:cubicBezTo>
                      <a:pt x="609492" y="849397"/>
                      <a:pt x="603606" y="844162"/>
                      <a:pt x="601644" y="841545"/>
                    </a:cubicBezTo>
                    <a:cubicBezTo>
                      <a:pt x="599682" y="838927"/>
                      <a:pt x="601644" y="833692"/>
                      <a:pt x="599028" y="833038"/>
                    </a:cubicBezTo>
                    <a:cubicBezTo>
                      <a:pt x="596412" y="832383"/>
                      <a:pt x="591180" y="832383"/>
                      <a:pt x="591180" y="828457"/>
                    </a:cubicBezTo>
                    <a:cubicBezTo>
                      <a:pt x="591180" y="824531"/>
                      <a:pt x="584641" y="817332"/>
                      <a:pt x="589219" y="817987"/>
                    </a:cubicBezTo>
                    <a:cubicBezTo>
                      <a:pt x="593143" y="818641"/>
                      <a:pt x="597720" y="816678"/>
                      <a:pt x="600336" y="821913"/>
                    </a:cubicBezTo>
                    <a:cubicBezTo>
                      <a:pt x="602952" y="827148"/>
                      <a:pt x="609492" y="833692"/>
                      <a:pt x="612761" y="829111"/>
                    </a:cubicBezTo>
                    <a:cubicBezTo>
                      <a:pt x="616031" y="824531"/>
                      <a:pt x="610145" y="821913"/>
                      <a:pt x="608184" y="820604"/>
                    </a:cubicBezTo>
                    <a:cubicBezTo>
                      <a:pt x="605568" y="819295"/>
                      <a:pt x="606876" y="812097"/>
                      <a:pt x="604260" y="810134"/>
                    </a:cubicBezTo>
                    <a:cubicBezTo>
                      <a:pt x="601644" y="808825"/>
                      <a:pt x="597720" y="810134"/>
                      <a:pt x="597066" y="807516"/>
                    </a:cubicBezTo>
                    <a:cubicBezTo>
                      <a:pt x="596412" y="804899"/>
                      <a:pt x="597066" y="796392"/>
                      <a:pt x="595758" y="796392"/>
                    </a:cubicBezTo>
                    <a:cubicBezTo>
                      <a:pt x="594450" y="796392"/>
                      <a:pt x="584641" y="800318"/>
                      <a:pt x="583333" y="799664"/>
                    </a:cubicBezTo>
                    <a:cubicBezTo>
                      <a:pt x="582025" y="799009"/>
                      <a:pt x="576794" y="792465"/>
                      <a:pt x="578101" y="791157"/>
                    </a:cubicBezTo>
                    <a:cubicBezTo>
                      <a:pt x="579409" y="789848"/>
                      <a:pt x="583987" y="785267"/>
                      <a:pt x="578101" y="782650"/>
                    </a:cubicBezTo>
                    <a:cubicBezTo>
                      <a:pt x="572216" y="780032"/>
                      <a:pt x="549327" y="767599"/>
                      <a:pt x="544096" y="766290"/>
                    </a:cubicBezTo>
                    <a:cubicBezTo>
                      <a:pt x="538863" y="764981"/>
                      <a:pt x="527092" y="766290"/>
                      <a:pt x="526438" y="764981"/>
                    </a:cubicBezTo>
                    <a:cubicBezTo>
                      <a:pt x="525784" y="763018"/>
                      <a:pt x="519899" y="755820"/>
                      <a:pt x="517937" y="755820"/>
                    </a:cubicBezTo>
                    <a:cubicBezTo>
                      <a:pt x="515975" y="755820"/>
                      <a:pt x="508128" y="764327"/>
                      <a:pt x="506820" y="764327"/>
                    </a:cubicBezTo>
                    <a:cubicBezTo>
                      <a:pt x="505512" y="764327"/>
                      <a:pt x="501588" y="760400"/>
                      <a:pt x="498318" y="759746"/>
                    </a:cubicBezTo>
                    <a:cubicBezTo>
                      <a:pt x="495048" y="759092"/>
                      <a:pt x="490471" y="758437"/>
                      <a:pt x="487855" y="759092"/>
                    </a:cubicBezTo>
                    <a:cubicBezTo>
                      <a:pt x="485893" y="759092"/>
                      <a:pt x="480661" y="755820"/>
                      <a:pt x="478699" y="756474"/>
                    </a:cubicBezTo>
                    <a:cubicBezTo>
                      <a:pt x="476737" y="757128"/>
                      <a:pt x="455811" y="768253"/>
                      <a:pt x="459734" y="763018"/>
                    </a:cubicBezTo>
                    <a:cubicBezTo>
                      <a:pt x="463658" y="757783"/>
                      <a:pt x="479353" y="750585"/>
                      <a:pt x="477391" y="749276"/>
                    </a:cubicBezTo>
                    <a:cubicBezTo>
                      <a:pt x="475430" y="747967"/>
                      <a:pt x="465620" y="743386"/>
                      <a:pt x="468890" y="742078"/>
                    </a:cubicBezTo>
                    <a:cubicBezTo>
                      <a:pt x="471506" y="741423"/>
                      <a:pt x="483277" y="736188"/>
                      <a:pt x="480661" y="734879"/>
                    </a:cubicBezTo>
                    <a:cubicBezTo>
                      <a:pt x="478045" y="733570"/>
                      <a:pt x="472814" y="734225"/>
                      <a:pt x="471506" y="733570"/>
                    </a:cubicBezTo>
                    <a:cubicBezTo>
                      <a:pt x="470198" y="732916"/>
                      <a:pt x="470852" y="727027"/>
                      <a:pt x="468236" y="727681"/>
                    </a:cubicBezTo>
                    <a:cubicBezTo>
                      <a:pt x="465620" y="728335"/>
                      <a:pt x="463658" y="734879"/>
                      <a:pt x="461696" y="735534"/>
                    </a:cubicBezTo>
                    <a:cubicBezTo>
                      <a:pt x="459734" y="735534"/>
                      <a:pt x="455157" y="734879"/>
                      <a:pt x="451233" y="734879"/>
                    </a:cubicBezTo>
                    <a:cubicBezTo>
                      <a:pt x="447309" y="734879"/>
                      <a:pt x="442732" y="726372"/>
                      <a:pt x="440116" y="728990"/>
                    </a:cubicBezTo>
                    <a:cubicBezTo>
                      <a:pt x="437500" y="731607"/>
                      <a:pt x="430960" y="737497"/>
                      <a:pt x="430960" y="737497"/>
                    </a:cubicBezTo>
                    <a:cubicBezTo>
                      <a:pt x="430960" y="737497"/>
                      <a:pt x="418535" y="736842"/>
                      <a:pt x="419843" y="734225"/>
                    </a:cubicBezTo>
                    <a:cubicBezTo>
                      <a:pt x="421151" y="731607"/>
                      <a:pt x="431614" y="727027"/>
                      <a:pt x="428344" y="726372"/>
                    </a:cubicBezTo>
                    <a:cubicBezTo>
                      <a:pt x="425075" y="725718"/>
                      <a:pt x="411995" y="726372"/>
                      <a:pt x="413303" y="724409"/>
                    </a:cubicBezTo>
                    <a:cubicBezTo>
                      <a:pt x="414611" y="723100"/>
                      <a:pt x="423767" y="720483"/>
                      <a:pt x="423767" y="719174"/>
                    </a:cubicBezTo>
                    <a:cubicBezTo>
                      <a:pt x="423767" y="717211"/>
                      <a:pt x="421805" y="710667"/>
                      <a:pt x="425075" y="711321"/>
                    </a:cubicBezTo>
                    <a:cubicBezTo>
                      <a:pt x="428344" y="711321"/>
                      <a:pt x="437500" y="710667"/>
                      <a:pt x="438154" y="708704"/>
                    </a:cubicBezTo>
                    <a:cubicBezTo>
                      <a:pt x="438154" y="707395"/>
                      <a:pt x="431614" y="703469"/>
                      <a:pt x="428344" y="702160"/>
                    </a:cubicBezTo>
                    <a:cubicBezTo>
                      <a:pt x="425075" y="700851"/>
                      <a:pt x="410034" y="708049"/>
                      <a:pt x="408071" y="707395"/>
                    </a:cubicBezTo>
                    <a:cubicBezTo>
                      <a:pt x="406110" y="706740"/>
                      <a:pt x="394338" y="706086"/>
                      <a:pt x="398262" y="703469"/>
                    </a:cubicBezTo>
                    <a:cubicBezTo>
                      <a:pt x="402186" y="700851"/>
                      <a:pt x="406764" y="698888"/>
                      <a:pt x="403494" y="696270"/>
                    </a:cubicBezTo>
                    <a:cubicBezTo>
                      <a:pt x="400224" y="692998"/>
                      <a:pt x="393030" y="696270"/>
                      <a:pt x="390415" y="695616"/>
                    </a:cubicBezTo>
                    <a:cubicBezTo>
                      <a:pt x="387799" y="694961"/>
                      <a:pt x="377989" y="687763"/>
                      <a:pt x="375373" y="687109"/>
                    </a:cubicBezTo>
                    <a:cubicBezTo>
                      <a:pt x="372758" y="686454"/>
                      <a:pt x="360332" y="687109"/>
                      <a:pt x="361640" y="685800"/>
                    </a:cubicBezTo>
                    <a:cubicBezTo>
                      <a:pt x="362948" y="684491"/>
                      <a:pt x="364910" y="677293"/>
                      <a:pt x="362294" y="675984"/>
                    </a:cubicBezTo>
                    <a:cubicBezTo>
                      <a:pt x="359678" y="675330"/>
                      <a:pt x="359678" y="673367"/>
                      <a:pt x="361640" y="672058"/>
                    </a:cubicBezTo>
                    <a:cubicBezTo>
                      <a:pt x="363602" y="670749"/>
                      <a:pt x="366872" y="658970"/>
                      <a:pt x="362948" y="659624"/>
                    </a:cubicBezTo>
                    <a:cubicBezTo>
                      <a:pt x="359678" y="659624"/>
                      <a:pt x="356409" y="655698"/>
                      <a:pt x="353793" y="656353"/>
                    </a:cubicBezTo>
                    <a:cubicBezTo>
                      <a:pt x="351177" y="657007"/>
                      <a:pt x="347253" y="660279"/>
                      <a:pt x="344637" y="657661"/>
                    </a:cubicBezTo>
                    <a:cubicBezTo>
                      <a:pt x="342021" y="655044"/>
                      <a:pt x="345291" y="651772"/>
                      <a:pt x="342021" y="650463"/>
                    </a:cubicBezTo>
                    <a:cubicBezTo>
                      <a:pt x="338098" y="649154"/>
                      <a:pt x="336136" y="647191"/>
                      <a:pt x="334174" y="647845"/>
                    </a:cubicBezTo>
                    <a:cubicBezTo>
                      <a:pt x="332212" y="649154"/>
                      <a:pt x="312593" y="655044"/>
                      <a:pt x="311285" y="651772"/>
                    </a:cubicBezTo>
                    <a:cubicBezTo>
                      <a:pt x="309977" y="648500"/>
                      <a:pt x="322403" y="646537"/>
                      <a:pt x="326980" y="645228"/>
                    </a:cubicBezTo>
                    <a:cubicBezTo>
                      <a:pt x="330904" y="643919"/>
                      <a:pt x="335482" y="642610"/>
                      <a:pt x="337444" y="641302"/>
                    </a:cubicBezTo>
                    <a:cubicBezTo>
                      <a:pt x="338752" y="639993"/>
                      <a:pt x="340713" y="638030"/>
                      <a:pt x="343983" y="639993"/>
                    </a:cubicBezTo>
                    <a:cubicBezTo>
                      <a:pt x="347253" y="641956"/>
                      <a:pt x="350523" y="643265"/>
                      <a:pt x="351831" y="642610"/>
                    </a:cubicBezTo>
                    <a:cubicBezTo>
                      <a:pt x="353139" y="641956"/>
                      <a:pt x="356409" y="636721"/>
                      <a:pt x="359678" y="638030"/>
                    </a:cubicBezTo>
                    <a:cubicBezTo>
                      <a:pt x="362948" y="639338"/>
                      <a:pt x="369488" y="641956"/>
                      <a:pt x="370796" y="641302"/>
                    </a:cubicBezTo>
                    <a:cubicBezTo>
                      <a:pt x="372103" y="641302"/>
                      <a:pt x="384529" y="634103"/>
                      <a:pt x="384529" y="637375"/>
                    </a:cubicBezTo>
                    <a:cubicBezTo>
                      <a:pt x="384529" y="640647"/>
                      <a:pt x="372758" y="647845"/>
                      <a:pt x="377989" y="653081"/>
                    </a:cubicBezTo>
                    <a:cubicBezTo>
                      <a:pt x="383221" y="658316"/>
                      <a:pt x="400224" y="672058"/>
                      <a:pt x="411341" y="676639"/>
                    </a:cubicBezTo>
                    <a:cubicBezTo>
                      <a:pt x="421805" y="681874"/>
                      <a:pt x="440116" y="689726"/>
                      <a:pt x="444039" y="687109"/>
                    </a:cubicBezTo>
                    <a:cubicBezTo>
                      <a:pt x="447963" y="684491"/>
                      <a:pt x="448617" y="681219"/>
                      <a:pt x="447963" y="679911"/>
                    </a:cubicBezTo>
                    <a:cubicBezTo>
                      <a:pt x="447309" y="678602"/>
                      <a:pt x="442077" y="671403"/>
                      <a:pt x="447309" y="670749"/>
                    </a:cubicBezTo>
                    <a:cubicBezTo>
                      <a:pt x="452541" y="670749"/>
                      <a:pt x="461042" y="671403"/>
                      <a:pt x="463004" y="675330"/>
                    </a:cubicBezTo>
                    <a:cubicBezTo>
                      <a:pt x="464966" y="679256"/>
                      <a:pt x="468236" y="683182"/>
                      <a:pt x="474775" y="683837"/>
                    </a:cubicBezTo>
                    <a:cubicBezTo>
                      <a:pt x="481315" y="683837"/>
                      <a:pt x="484585" y="682528"/>
                      <a:pt x="485239" y="680565"/>
                    </a:cubicBezTo>
                    <a:cubicBezTo>
                      <a:pt x="485893" y="678602"/>
                      <a:pt x="486547" y="660933"/>
                      <a:pt x="489816" y="665514"/>
                    </a:cubicBezTo>
                    <a:cubicBezTo>
                      <a:pt x="493086" y="670095"/>
                      <a:pt x="490471" y="681874"/>
                      <a:pt x="493086" y="681874"/>
                    </a:cubicBezTo>
                    <a:cubicBezTo>
                      <a:pt x="495702" y="681874"/>
                      <a:pt x="500934" y="678602"/>
                      <a:pt x="505512" y="678602"/>
                    </a:cubicBezTo>
                    <a:cubicBezTo>
                      <a:pt x="510089" y="678602"/>
                      <a:pt x="514013" y="675984"/>
                      <a:pt x="519245" y="676639"/>
                    </a:cubicBezTo>
                    <a:cubicBezTo>
                      <a:pt x="524477" y="677293"/>
                      <a:pt x="523169" y="679911"/>
                      <a:pt x="521861" y="680565"/>
                    </a:cubicBezTo>
                    <a:cubicBezTo>
                      <a:pt x="520553" y="681219"/>
                      <a:pt x="514013" y="680565"/>
                      <a:pt x="514667" y="685146"/>
                    </a:cubicBezTo>
                    <a:cubicBezTo>
                      <a:pt x="515321" y="689726"/>
                      <a:pt x="523169" y="698888"/>
                      <a:pt x="527092" y="697579"/>
                    </a:cubicBezTo>
                    <a:cubicBezTo>
                      <a:pt x="531016" y="696270"/>
                      <a:pt x="539518" y="684491"/>
                      <a:pt x="540826" y="680565"/>
                    </a:cubicBezTo>
                    <a:cubicBezTo>
                      <a:pt x="542133" y="677293"/>
                      <a:pt x="545403" y="673367"/>
                      <a:pt x="548673" y="674021"/>
                    </a:cubicBezTo>
                    <a:cubicBezTo>
                      <a:pt x="551943" y="674021"/>
                      <a:pt x="576139" y="688418"/>
                      <a:pt x="579409" y="688418"/>
                    </a:cubicBezTo>
                    <a:cubicBezTo>
                      <a:pt x="583333" y="688418"/>
                      <a:pt x="588565" y="685800"/>
                      <a:pt x="589873" y="687763"/>
                    </a:cubicBezTo>
                    <a:cubicBezTo>
                      <a:pt x="591180" y="689072"/>
                      <a:pt x="600990" y="694961"/>
                      <a:pt x="600990" y="694961"/>
                    </a:cubicBezTo>
                    <a:cubicBezTo>
                      <a:pt x="600990" y="694961"/>
                      <a:pt x="659192" y="688418"/>
                      <a:pt x="671618" y="686454"/>
                    </a:cubicBezTo>
                    <a:cubicBezTo>
                      <a:pt x="684043" y="684491"/>
                      <a:pt x="712163" y="672058"/>
                      <a:pt x="723935" y="672712"/>
                    </a:cubicBezTo>
                    <a:cubicBezTo>
                      <a:pt x="735706" y="674021"/>
                      <a:pt x="748785" y="672712"/>
                      <a:pt x="754017" y="674675"/>
                    </a:cubicBezTo>
                    <a:cubicBezTo>
                      <a:pt x="759248" y="677293"/>
                      <a:pt x="765134" y="679256"/>
                      <a:pt x="769058" y="679256"/>
                    </a:cubicBezTo>
                    <a:cubicBezTo>
                      <a:pt x="772982" y="679256"/>
                      <a:pt x="817451" y="674675"/>
                      <a:pt x="827914" y="669440"/>
                    </a:cubicBezTo>
                    <a:cubicBezTo>
                      <a:pt x="838378" y="664860"/>
                      <a:pt x="853419" y="658316"/>
                      <a:pt x="857342" y="654389"/>
                    </a:cubicBezTo>
                    <a:cubicBezTo>
                      <a:pt x="861266" y="650463"/>
                      <a:pt x="867806" y="642610"/>
                      <a:pt x="871076" y="641302"/>
                    </a:cubicBezTo>
                    <a:cubicBezTo>
                      <a:pt x="874346" y="639993"/>
                      <a:pt x="886117" y="633449"/>
                      <a:pt x="890695" y="627559"/>
                    </a:cubicBezTo>
                    <a:cubicBezTo>
                      <a:pt x="895272" y="621670"/>
                      <a:pt x="896580" y="611200"/>
                      <a:pt x="899196" y="609891"/>
                    </a:cubicBezTo>
                    <a:cubicBezTo>
                      <a:pt x="901812" y="608582"/>
                      <a:pt x="914891" y="601384"/>
                      <a:pt x="916199" y="598112"/>
                    </a:cubicBezTo>
                    <a:cubicBezTo>
                      <a:pt x="917507" y="594840"/>
                      <a:pt x="923393" y="585678"/>
                      <a:pt x="926008" y="583715"/>
                    </a:cubicBezTo>
                    <a:cubicBezTo>
                      <a:pt x="928624" y="582407"/>
                      <a:pt x="931240" y="576517"/>
                      <a:pt x="932548" y="574554"/>
                    </a:cubicBezTo>
                    <a:cubicBezTo>
                      <a:pt x="933202" y="572591"/>
                      <a:pt x="932548" y="562120"/>
                      <a:pt x="936472" y="558194"/>
                    </a:cubicBezTo>
                    <a:cubicBezTo>
                      <a:pt x="940396" y="554268"/>
                      <a:pt x="950859" y="541834"/>
                      <a:pt x="950859" y="537908"/>
                    </a:cubicBezTo>
                    <a:cubicBezTo>
                      <a:pt x="950859" y="533982"/>
                      <a:pt x="948243" y="524820"/>
                      <a:pt x="949551" y="522857"/>
                    </a:cubicBezTo>
                    <a:cubicBezTo>
                      <a:pt x="950859" y="520894"/>
                      <a:pt x="955437" y="512387"/>
                      <a:pt x="954783" y="511732"/>
                    </a:cubicBezTo>
                    <a:cubicBezTo>
                      <a:pt x="954783" y="510424"/>
                      <a:pt x="952167" y="507152"/>
                      <a:pt x="953475" y="502571"/>
                    </a:cubicBezTo>
                    <a:cubicBezTo>
                      <a:pt x="954783" y="497990"/>
                      <a:pt x="961976" y="468543"/>
                      <a:pt x="963284" y="452837"/>
                    </a:cubicBezTo>
                    <a:cubicBezTo>
                      <a:pt x="963938" y="437132"/>
                      <a:pt x="961322" y="434515"/>
                      <a:pt x="960014" y="430588"/>
                    </a:cubicBezTo>
                    <a:cubicBezTo>
                      <a:pt x="958706" y="426662"/>
                      <a:pt x="954129" y="422081"/>
                      <a:pt x="955437" y="419464"/>
                    </a:cubicBezTo>
                    <a:cubicBezTo>
                      <a:pt x="956745" y="416846"/>
                      <a:pt x="959361" y="414228"/>
                      <a:pt x="958053" y="412920"/>
                    </a:cubicBezTo>
                    <a:cubicBezTo>
                      <a:pt x="956745" y="411611"/>
                      <a:pt x="953475" y="406376"/>
                      <a:pt x="953475" y="403104"/>
                    </a:cubicBezTo>
                    <a:cubicBezTo>
                      <a:pt x="953475" y="399832"/>
                      <a:pt x="952821" y="393942"/>
                      <a:pt x="951513" y="393288"/>
                    </a:cubicBezTo>
                    <a:cubicBezTo>
                      <a:pt x="950205" y="392634"/>
                      <a:pt x="945627" y="390670"/>
                      <a:pt x="945627" y="386744"/>
                    </a:cubicBezTo>
                    <a:cubicBezTo>
                      <a:pt x="945627" y="382818"/>
                      <a:pt x="940396" y="374965"/>
                      <a:pt x="938434" y="376274"/>
                    </a:cubicBezTo>
                    <a:cubicBezTo>
                      <a:pt x="937126" y="377583"/>
                      <a:pt x="934510" y="382818"/>
                      <a:pt x="930586" y="382818"/>
                    </a:cubicBezTo>
                    <a:cubicBezTo>
                      <a:pt x="926663" y="382818"/>
                      <a:pt x="921431" y="380200"/>
                      <a:pt x="921431" y="379546"/>
                    </a:cubicBezTo>
                    <a:cubicBezTo>
                      <a:pt x="921431" y="378891"/>
                      <a:pt x="914237" y="350098"/>
                      <a:pt x="909006" y="348135"/>
                    </a:cubicBezTo>
                    <a:cubicBezTo>
                      <a:pt x="903774" y="346172"/>
                      <a:pt x="899850" y="348135"/>
                      <a:pt x="897888" y="346826"/>
                    </a:cubicBezTo>
                    <a:cubicBezTo>
                      <a:pt x="895926" y="345518"/>
                      <a:pt x="893965" y="338319"/>
                      <a:pt x="893310" y="336356"/>
                    </a:cubicBezTo>
                    <a:cubicBezTo>
                      <a:pt x="892002" y="335047"/>
                      <a:pt x="888733" y="331775"/>
                      <a:pt x="889387" y="329812"/>
                    </a:cubicBezTo>
                    <a:cubicBezTo>
                      <a:pt x="889387" y="328503"/>
                      <a:pt x="890041" y="317379"/>
                      <a:pt x="885463" y="312144"/>
                    </a:cubicBezTo>
                    <a:cubicBezTo>
                      <a:pt x="880885" y="306909"/>
                      <a:pt x="876961" y="302328"/>
                      <a:pt x="873692" y="302982"/>
                    </a:cubicBezTo>
                    <a:cubicBezTo>
                      <a:pt x="870422" y="303637"/>
                      <a:pt x="866498" y="308217"/>
                      <a:pt x="863228" y="307563"/>
                    </a:cubicBezTo>
                    <a:cubicBezTo>
                      <a:pt x="859958" y="306909"/>
                      <a:pt x="853419" y="304291"/>
                      <a:pt x="852111" y="302982"/>
                    </a:cubicBezTo>
                    <a:cubicBezTo>
                      <a:pt x="850803" y="301673"/>
                      <a:pt x="848187" y="297747"/>
                      <a:pt x="845571" y="299710"/>
                    </a:cubicBezTo>
                    <a:cubicBezTo>
                      <a:pt x="842955" y="302328"/>
                      <a:pt x="846225" y="304291"/>
                      <a:pt x="846879" y="308217"/>
                    </a:cubicBezTo>
                    <a:cubicBezTo>
                      <a:pt x="846879" y="312144"/>
                      <a:pt x="841648" y="315416"/>
                      <a:pt x="837724" y="313453"/>
                    </a:cubicBezTo>
                    <a:cubicBezTo>
                      <a:pt x="833800" y="311489"/>
                      <a:pt x="822683" y="306254"/>
                      <a:pt x="824644" y="304945"/>
                    </a:cubicBezTo>
                    <a:cubicBezTo>
                      <a:pt x="826606" y="303637"/>
                      <a:pt x="825299" y="297093"/>
                      <a:pt x="824644" y="295784"/>
                    </a:cubicBezTo>
                    <a:cubicBezTo>
                      <a:pt x="823991" y="294475"/>
                      <a:pt x="815489" y="294475"/>
                      <a:pt x="808950" y="291858"/>
                    </a:cubicBezTo>
                    <a:cubicBezTo>
                      <a:pt x="802410" y="289894"/>
                      <a:pt x="800448" y="285968"/>
                      <a:pt x="796524" y="285314"/>
                    </a:cubicBezTo>
                    <a:cubicBezTo>
                      <a:pt x="792601" y="284659"/>
                      <a:pt x="786715" y="282696"/>
                      <a:pt x="783445" y="281387"/>
                    </a:cubicBezTo>
                    <a:cubicBezTo>
                      <a:pt x="780175" y="280079"/>
                      <a:pt x="776905" y="271572"/>
                      <a:pt x="772328" y="269608"/>
                    </a:cubicBezTo>
                    <a:cubicBezTo>
                      <a:pt x="767750" y="267645"/>
                      <a:pt x="753363" y="261101"/>
                      <a:pt x="758595" y="265682"/>
                    </a:cubicBezTo>
                    <a:cubicBezTo>
                      <a:pt x="763826" y="270263"/>
                      <a:pt x="771674" y="276807"/>
                      <a:pt x="775597" y="281387"/>
                    </a:cubicBezTo>
                    <a:cubicBezTo>
                      <a:pt x="779521" y="285968"/>
                      <a:pt x="776905" y="285314"/>
                      <a:pt x="772328" y="286623"/>
                    </a:cubicBezTo>
                    <a:cubicBezTo>
                      <a:pt x="767750" y="287931"/>
                      <a:pt x="759903" y="290549"/>
                      <a:pt x="755325" y="289240"/>
                    </a:cubicBezTo>
                    <a:cubicBezTo>
                      <a:pt x="750747" y="287931"/>
                      <a:pt x="723281" y="277461"/>
                      <a:pt x="718049" y="276807"/>
                    </a:cubicBezTo>
                    <a:cubicBezTo>
                      <a:pt x="712817" y="275498"/>
                      <a:pt x="703662" y="272880"/>
                      <a:pt x="703662" y="272880"/>
                    </a:cubicBezTo>
                    <a:cubicBezTo>
                      <a:pt x="703662" y="272880"/>
                      <a:pt x="699084" y="265682"/>
                      <a:pt x="696468" y="265682"/>
                    </a:cubicBezTo>
                    <a:cubicBezTo>
                      <a:pt x="693852" y="265682"/>
                      <a:pt x="691237" y="267645"/>
                      <a:pt x="687313" y="266991"/>
                    </a:cubicBezTo>
                    <a:cubicBezTo>
                      <a:pt x="683389" y="266336"/>
                      <a:pt x="676195" y="259793"/>
                      <a:pt x="673580" y="261756"/>
                    </a:cubicBezTo>
                    <a:cubicBezTo>
                      <a:pt x="670964" y="264373"/>
                      <a:pt x="669002" y="268300"/>
                      <a:pt x="670310" y="268954"/>
                    </a:cubicBezTo>
                    <a:cubicBezTo>
                      <a:pt x="671618" y="269608"/>
                      <a:pt x="689274" y="272880"/>
                      <a:pt x="684697" y="274189"/>
                    </a:cubicBezTo>
                    <a:cubicBezTo>
                      <a:pt x="679465" y="275498"/>
                      <a:pt x="665732" y="278115"/>
                      <a:pt x="662462" y="275498"/>
                    </a:cubicBezTo>
                    <a:cubicBezTo>
                      <a:pt x="659192" y="272880"/>
                      <a:pt x="654615" y="265682"/>
                      <a:pt x="650691" y="262410"/>
                    </a:cubicBezTo>
                    <a:cubicBezTo>
                      <a:pt x="646767" y="259138"/>
                      <a:pt x="640227" y="261101"/>
                      <a:pt x="639574" y="259793"/>
                    </a:cubicBezTo>
                    <a:cubicBezTo>
                      <a:pt x="638266" y="259138"/>
                      <a:pt x="636958" y="254557"/>
                      <a:pt x="635650" y="254557"/>
                    </a:cubicBezTo>
                    <a:cubicBezTo>
                      <a:pt x="634342" y="254557"/>
                      <a:pt x="630418" y="259793"/>
                      <a:pt x="628456" y="257175"/>
                    </a:cubicBezTo>
                    <a:cubicBezTo>
                      <a:pt x="626494" y="253903"/>
                      <a:pt x="604914" y="235580"/>
                      <a:pt x="598374" y="233617"/>
                    </a:cubicBezTo>
                    <a:cubicBezTo>
                      <a:pt x="591835" y="230999"/>
                      <a:pt x="572870" y="232308"/>
                      <a:pt x="568292" y="231654"/>
                    </a:cubicBezTo>
                    <a:cubicBezTo>
                      <a:pt x="563060" y="230999"/>
                      <a:pt x="551289" y="223147"/>
                      <a:pt x="546057" y="221184"/>
                    </a:cubicBezTo>
                    <a:cubicBezTo>
                      <a:pt x="540826" y="219220"/>
                      <a:pt x="516629" y="211368"/>
                      <a:pt x="512705" y="210059"/>
                    </a:cubicBezTo>
                    <a:cubicBezTo>
                      <a:pt x="508781" y="208750"/>
                      <a:pt x="495048" y="205478"/>
                      <a:pt x="491779" y="206133"/>
                    </a:cubicBezTo>
                    <a:cubicBezTo>
                      <a:pt x="488509" y="206133"/>
                      <a:pt x="480661" y="208096"/>
                      <a:pt x="479353" y="207441"/>
                    </a:cubicBezTo>
                    <a:cubicBezTo>
                      <a:pt x="478699" y="206787"/>
                      <a:pt x="466274" y="198280"/>
                      <a:pt x="466274" y="198280"/>
                    </a:cubicBezTo>
                    <a:cubicBezTo>
                      <a:pt x="466274" y="198280"/>
                      <a:pt x="458426" y="202206"/>
                      <a:pt x="457773" y="201552"/>
                    </a:cubicBezTo>
                    <a:cubicBezTo>
                      <a:pt x="457118" y="200898"/>
                      <a:pt x="444039" y="195008"/>
                      <a:pt x="435538" y="194354"/>
                    </a:cubicBezTo>
                    <a:cubicBezTo>
                      <a:pt x="427036" y="194354"/>
                      <a:pt x="392376" y="193699"/>
                      <a:pt x="393030" y="195662"/>
                    </a:cubicBezTo>
                    <a:cubicBezTo>
                      <a:pt x="394338" y="198280"/>
                      <a:pt x="400878" y="201552"/>
                      <a:pt x="400878" y="203515"/>
                    </a:cubicBezTo>
                    <a:cubicBezTo>
                      <a:pt x="400878" y="205478"/>
                      <a:pt x="400224" y="214640"/>
                      <a:pt x="398262" y="213985"/>
                    </a:cubicBezTo>
                    <a:cubicBezTo>
                      <a:pt x="396300" y="213331"/>
                      <a:pt x="391068" y="208096"/>
                      <a:pt x="390415" y="208750"/>
                    </a:cubicBezTo>
                    <a:cubicBezTo>
                      <a:pt x="389760" y="208750"/>
                      <a:pt x="387145" y="218566"/>
                      <a:pt x="385837" y="217912"/>
                    </a:cubicBezTo>
                    <a:cubicBezTo>
                      <a:pt x="384529" y="217257"/>
                      <a:pt x="378643" y="212677"/>
                      <a:pt x="376027" y="212677"/>
                    </a:cubicBezTo>
                    <a:cubicBezTo>
                      <a:pt x="373411" y="212677"/>
                      <a:pt x="364256" y="213331"/>
                      <a:pt x="359024" y="212677"/>
                    </a:cubicBezTo>
                    <a:cubicBezTo>
                      <a:pt x="354447" y="212677"/>
                      <a:pt x="348561" y="215948"/>
                      <a:pt x="346599" y="213985"/>
                    </a:cubicBezTo>
                    <a:cubicBezTo>
                      <a:pt x="343983" y="212677"/>
                      <a:pt x="342675" y="208750"/>
                      <a:pt x="338752" y="208750"/>
                    </a:cubicBezTo>
                    <a:cubicBezTo>
                      <a:pt x="334828" y="208750"/>
                      <a:pt x="331558" y="213331"/>
                      <a:pt x="325672" y="213985"/>
                    </a:cubicBezTo>
                    <a:cubicBezTo>
                      <a:pt x="319787" y="214640"/>
                      <a:pt x="313247" y="212677"/>
                      <a:pt x="309977" y="214640"/>
                    </a:cubicBezTo>
                    <a:cubicBezTo>
                      <a:pt x="306707" y="216603"/>
                      <a:pt x="309323" y="219875"/>
                      <a:pt x="306707" y="221184"/>
                    </a:cubicBezTo>
                    <a:cubicBezTo>
                      <a:pt x="304092" y="222492"/>
                      <a:pt x="302130" y="223801"/>
                      <a:pt x="300822" y="224456"/>
                    </a:cubicBezTo>
                    <a:cubicBezTo>
                      <a:pt x="299514" y="224456"/>
                      <a:pt x="298206" y="219875"/>
                      <a:pt x="294936" y="221838"/>
                    </a:cubicBezTo>
                    <a:cubicBezTo>
                      <a:pt x="291666" y="223801"/>
                      <a:pt x="287743" y="224456"/>
                      <a:pt x="290358" y="229036"/>
                    </a:cubicBezTo>
                    <a:cubicBezTo>
                      <a:pt x="292974" y="233617"/>
                      <a:pt x="294936" y="244087"/>
                      <a:pt x="296244" y="247359"/>
                    </a:cubicBezTo>
                    <a:cubicBezTo>
                      <a:pt x="296898" y="250631"/>
                      <a:pt x="292321" y="256521"/>
                      <a:pt x="292974" y="259793"/>
                    </a:cubicBezTo>
                    <a:cubicBezTo>
                      <a:pt x="294282" y="263065"/>
                      <a:pt x="295590" y="266991"/>
                      <a:pt x="293628" y="268300"/>
                    </a:cubicBezTo>
                    <a:cubicBezTo>
                      <a:pt x="292321" y="269608"/>
                      <a:pt x="281857" y="274844"/>
                      <a:pt x="279241" y="276807"/>
                    </a:cubicBezTo>
                    <a:cubicBezTo>
                      <a:pt x="276625" y="279424"/>
                      <a:pt x="272048" y="283351"/>
                      <a:pt x="272048" y="286623"/>
                    </a:cubicBezTo>
                    <a:cubicBezTo>
                      <a:pt x="272048" y="289894"/>
                      <a:pt x="268778" y="293166"/>
                      <a:pt x="268778" y="286623"/>
                    </a:cubicBezTo>
                    <a:cubicBezTo>
                      <a:pt x="268778" y="280079"/>
                      <a:pt x="274009" y="273535"/>
                      <a:pt x="277279" y="270917"/>
                    </a:cubicBezTo>
                    <a:cubicBezTo>
                      <a:pt x="280549" y="268300"/>
                      <a:pt x="285127" y="266991"/>
                      <a:pt x="285781" y="262410"/>
                    </a:cubicBezTo>
                    <a:cubicBezTo>
                      <a:pt x="286435" y="258484"/>
                      <a:pt x="294282" y="246050"/>
                      <a:pt x="291013" y="246050"/>
                    </a:cubicBezTo>
                    <a:cubicBezTo>
                      <a:pt x="287743" y="246050"/>
                      <a:pt x="292321" y="244742"/>
                      <a:pt x="287743" y="246050"/>
                    </a:cubicBezTo>
                    <a:cubicBezTo>
                      <a:pt x="282511" y="247359"/>
                      <a:pt x="279241" y="247359"/>
                      <a:pt x="279241" y="246050"/>
                    </a:cubicBezTo>
                    <a:cubicBezTo>
                      <a:pt x="279241" y="244742"/>
                      <a:pt x="287089" y="238198"/>
                      <a:pt x="282511" y="237543"/>
                    </a:cubicBezTo>
                    <a:cubicBezTo>
                      <a:pt x="277933" y="237543"/>
                      <a:pt x="270740" y="244742"/>
                      <a:pt x="271394" y="242124"/>
                    </a:cubicBezTo>
                    <a:cubicBezTo>
                      <a:pt x="271394" y="239506"/>
                      <a:pt x="280549" y="228382"/>
                      <a:pt x="278587" y="225110"/>
                    </a:cubicBezTo>
                    <a:cubicBezTo>
                      <a:pt x="276625" y="221838"/>
                      <a:pt x="274664" y="219220"/>
                      <a:pt x="275317" y="217257"/>
                    </a:cubicBezTo>
                    <a:cubicBezTo>
                      <a:pt x="275972" y="215294"/>
                      <a:pt x="280549" y="213331"/>
                      <a:pt x="276625" y="208096"/>
                    </a:cubicBezTo>
                    <a:cubicBezTo>
                      <a:pt x="272702" y="202861"/>
                      <a:pt x="272048" y="208096"/>
                      <a:pt x="267470" y="208750"/>
                    </a:cubicBezTo>
                    <a:cubicBezTo>
                      <a:pt x="262892" y="208750"/>
                      <a:pt x="258315" y="213985"/>
                      <a:pt x="255699" y="217257"/>
                    </a:cubicBezTo>
                    <a:cubicBezTo>
                      <a:pt x="253083" y="220529"/>
                      <a:pt x="247851" y="225110"/>
                      <a:pt x="247851" y="228382"/>
                    </a:cubicBezTo>
                    <a:cubicBezTo>
                      <a:pt x="247851" y="230999"/>
                      <a:pt x="248505" y="240161"/>
                      <a:pt x="244581" y="242124"/>
                    </a:cubicBezTo>
                    <a:cubicBezTo>
                      <a:pt x="240658" y="244087"/>
                      <a:pt x="240004" y="233617"/>
                      <a:pt x="241311" y="229036"/>
                    </a:cubicBezTo>
                    <a:cubicBezTo>
                      <a:pt x="242619" y="224456"/>
                      <a:pt x="251121" y="212677"/>
                      <a:pt x="248505" y="210713"/>
                    </a:cubicBezTo>
                    <a:cubicBezTo>
                      <a:pt x="245889" y="208750"/>
                      <a:pt x="241966" y="210713"/>
                      <a:pt x="239350" y="214640"/>
                    </a:cubicBezTo>
                    <a:cubicBezTo>
                      <a:pt x="236080" y="219220"/>
                      <a:pt x="234772" y="228382"/>
                      <a:pt x="232156" y="225110"/>
                    </a:cubicBezTo>
                    <a:cubicBezTo>
                      <a:pt x="229540" y="221838"/>
                      <a:pt x="238042" y="212022"/>
                      <a:pt x="232156" y="210713"/>
                    </a:cubicBezTo>
                    <a:cubicBezTo>
                      <a:pt x="226270" y="210059"/>
                      <a:pt x="224308" y="210713"/>
                      <a:pt x="220385" y="213985"/>
                    </a:cubicBezTo>
                    <a:cubicBezTo>
                      <a:pt x="216461" y="217912"/>
                      <a:pt x="212537" y="215294"/>
                      <a:pt x="211883" y="217912"/>
                    </a:cubicBezTo>
                    <a:cubicBezTo>
                      <a:pt x="210575" y="220529"/>
                      <a:pt x="195534" y="237543"/>
                      <a:pt x="197496" y="233617"/>
                    </a:cubicBezTo>
                    <a:cubicBezTo>
                      <a:pt x="199458" y="229691"/>
                      <a:pt x="209921" y="213331"/>
                      <a:pt x="205998" y="211368"/>
                    </a:cubicBezTo>
                    <a:cubicBezTo>
                      <a:pt x="202074" y="210059"/>
                      <a:pt x="198804" y="205478"/>
                      <a:pt x="194880" y="206133"/>
                    </a:cubicBezTo>
                    <a:cubicBezTo>
                      <a:pt x="191610" y="206133"/>
                      <a:pt x="184417" y="204824"/>
                      <a:pt x="183109" y="206133"/>
                    </a:cubicBezTo>
                    <a:cubicBezTo>
                      <a:pt x="181801" y="206787"/>
                      <a:pt x="176569" y="218566"/>
                      <a:pt x="175915" y="213985"/>
                    </a:cubicBezTo>
                    <a:cubicBezTo>
                      <a:pt x="175915" y="209405"/>
                      <a:pt x="179185" y="202206"/>
                      <a:pt x="175915" y="202206"/>
                    </a:cubicBezTo>
                    <a:cubicBezTo>
                      <a:pt x="172645" y="202206"/>
                      <a:pt x="164798" y="203515"/>
                      <a:pt x="167414" y="200898"/>
                    </a:cubicBezTo>
                    <a:cubicBezTo>
                      <a:pt x="170030" y="198280"/>
                      <a:pt x="175915" y="198280"/>
                      <a:pt x="174608" y="195662"/>
                    </a:cubicBezTo>
                    <a:cubicBezTo>
                      <a:pt x="173300" y="192390"/>
                      <a:pt x="169376" y="178648"/>
                      <a:pt x="173300" y="179303"/>
                    </a:cubicBezTo>
                    <a:cubicBezTo>
                      <a:pt x="177223" y="179957"/>
                      <a:pt x="178531" y="193045"/>
                      <a:pt x="182455" y="193699"/>
                    </a:cubicBezTo>
                    <a:cubicBezTo>
                      <a:pt x="186379" y="194354"/>
                      <a:pt x="199458" y="189773"/>
                      <a:pt x="204690" y="191082"/>
                    </a:cubicBezTo>
                    <a:cubicBezTo>
                      <a:pt x="209921" y="192390"/>
                      <a:pt x="226924" y="193699"/>
                      <a:pt x="230194" y="191082"/>
                    </a:cubicBezTo>
                    <a:cubicBezTo>
                      <a:pt x="233464" y="188464"/>
                      <a:pt x="241311" y="179957"/>
                      <a:pt x="240004" y="174722"/>
                    </a:cubicBezTo>
                    <a:cubicBezTo>
                      <a:pt x="238696" y="169487"/>
                      <a:pt x="236080" y="162289"/>
                      <a:pt x="233464" y="160325"/>
                    </a:cubicBezTo>
                    <a:cubicBezTo>
                      <a:pt x="230848" y="159017"/>
                      <a:pt x="217769" y="156399"/>
                      <a:pt x="211883" y="157708"/>
                    </a:cubicBezTo>
                    <a:cubicBezTo>
                      <a:pt x="205998" y="158362"/>
                      <a:pt x="202728" y="165560"/>
                      <a:pt x="199458" y="164906"/>
                    </a:cubicBezTo>
                    <a:cubicBezTo>
                      <a:pt x="196188" y="164252"/>
                      <a:pt x="192918" y="161634"/>
                      <a:pt x="190957" y="157053"/>
                    </a:cubicBezTo>
                    <a:cubicBezTo>
                      <a:pt x="188994" y="152473"/>
                      <a:pt x="179839" y="150510"/>
                      <a:pt x="177877" y="150510"/>
                    </a:cubicBezTo>
                    <a:cubicBezTo>
                      <a:pt x="175915" y="150510"/>
                      <a:pt x="171992" y="155745"/>
                      <a:pt x="171338" y="154436"/>
                    </a:cubicBezTo>
                    <a:cubicBezTo>
                      <a:pt x="170684" y="153127"/>
                      <a:pt x="149103" y="136767"/>
                      <a:pt x="147141" y="142657"/>
                    </a:cubicBezTo>
                    <a:cubicBezTo>
                      <a:pt x="145833" y="147892"/>
                      <a:pt x="148449" y="154436"/>
                      <a:pt x="152373" y="157053"/>
                    </a:cubicBezTo>
                    <a:cubicBezTo>
                      <a:pt x="156296" y="159671"/>
                      <a:pt x="168068" y="172104"/>
                      <a:pt x="166760" y="174722"/>
                    </a:cubicBezTo>
                    <a:cubicBezTo>
                      <a:pt x="165452" y="177994"/>
                      <a:pt x="144525" y="166869"/>
                      <a:pt x="143217" y="169487"/>
                    </a:cubicBezTo>
                    <a:cubicBezTo>
                      <a:pt x="141255" y="172104"/>
                      <a:pt x="140602" y="176685"/>
                      <a:pt x="143217" y="181266"/>
                    </a:cubicBezTo>
                    <a:cubicBezTo>
                      <a:pt x="145833" y="185847"/>
                      <a:pt x="145179" y="191082"/>
                      <a:pt x="147141" y="191736"/>
                    </a:cubicBezTo>
                    <a:cubicBezTo>
                      <a:pt x="149103" y="192390"/>
                      <a:pt x="154335" y="194354"/>
                      <a:pt x="154335" y="196971"/>
                    </a:cubicBezTo>
                    <a:cubicBezTo>
                      <a:pt x="154335" y="199589"/>
                      <a:pt x="151065" y="199589"/>
                      <a:pt x="147141" y="199589"/>
                    </a:cubicBezTo>
                    <a:cubicBezTo>
                      <a:pt x="143217" y="199589"/>
                      <a:pt x="137332" y="199589"/>
                      <a:pt x="137332" y="200898"/>
                    </a:cubicBezTo>
                    <a:cubicBezTo>
                      <a:pt x="137332" y="202206"/>
                      <a:pt x="132754" y="218566"/>
                      <a:pt x="130792" y="213985"/>
                    </a:cubicBezTo>
                    <a:cubicBezTo>
                      <a:pt x="128830" y="209405"/>
                      <a:pt x="128176" y="199589"/>
                      <a:pt x="122945" y="197626"/>
                    </a:cubicBezTo>
                    <a:cubicBezTo>
                      <a:pt x="117713" y="195662"/>
                      <a:pt x="110519" y="196971"/>
                      <a:pt x="103980" y="196317"/>
                    </a:cubicBezTo>
                    <a:cubicBezTo>
                      <a:pt x="102018" y="196317"/>
                      <a:pt x="100056" y="196317"/>
                      <a:pt x="98094" y="196971"/>
                    </a:cubicBezTo>
                    <a:cubicBezTo>
                      <a:pt x="99402" y="200243"/>
                      <a:pt x="101364" y="204169"/>
                      <a:pt x="102672" y="206787"/>
                    </a:cubicBezTo>
                    <a:cubicBezTo>
                      <a:pt x="105288" y="212022"/>
                      <a:pt x="108557" y="217257"/>
                      <a:pt x="110519" y="222492"/>
                    </a:cubicBezTo>
                    <a:cubicBezTo>
                      <a:pt x="113135" y="229691"/>
                      <a:pt x="117059" y="241470"/>
                      <a:pt x="108557" y="248668"/>
                    </a:cubicBezTo>
                    <a:cubicBezTo>
                      <a:pt x="103980" y="252594"/>
                      <a:pt x="98094" y="252594"/>
                      <a:pt x="95478" y="251940"/>
                    </a:cubicBezTo>
                    <a:cubicBezTo>
                      <a:pt x="95478" y="251940"/>
                      <a:pt x="95478" y="251940"/>
                      <a:pt x="95478" y="251940"/>
                    </a:cubicBezTo>
                    <a:cubicBezTo>
                      <a:pt x="90247" y="255866"/>
                      <a:pt x="85015" y="255212"/>
                      <a:pt x="81745" y="254557"/>
                    </a:cubicBezTo>
                    <a:cubicBezTo>
                      <a:pt x="79129" y="254557"/>
                      <a:pt x="76513" y="251940"/>
                      <a:pt x="71936" y="249322"/>
                    </a:cubicBezTo>
                    <a:cubicBezTo>
                      <a:pt x="71936" y="249322"/>
                      <a:pt x="70628" y="248668"/>
                      <a:pt x="69974" y="248014"/>
                    </a:cubicBezTo>
                    <a:cubicBezTo>
                      <a:pt x="69974" y="249977"/>
                      <a:pt x="69974" y="252594"/>
                      <a:pt x="69974" y="254557"/>
                    </a:cubicBezTo>
                    <a:cubicBezTo>
                      <a:pt x="69974" y="256521"/>
                      <a:pt x="69974" y="260447"/>
                      <a:pt x="69974" y="261756"/>
                    </a:cubicBezTo>
                    <a:cubicBezTo>
                      <a:pt x="73244" y="269608"/>
                      <a:pt x="69974" y="280079"/>
                      <a:pt x="68666" y="283351"/>
                    </a:cubicBezTo>
                    <a:cubicBezTo>
                      <a:pt x="66050" y="289894"/>
                      <a:pt x="64088" y="295784"/>
                      <a:pt x="58856" y="297747"/>
                    </a:cubicBezTo>
                    <a:lnTo>
                      <a:pt x="57548" y="297747"/>
                    </a:lnTo>
                    <a:cubicBezTo>
                      <a:pt x="56240" y="299056"/>
                      <a:pt x="52971" y="300365"/>
                      <a:pt x="51663" y="301019"/>
                    </a:cubicBezTo>
                    <a:cubicBezTo>
                      <a:pt x="51663" y="301019"/>
                      <a:pt x="51663" y="301019"/>
                      <a:pt x="51663" y="301673"/>
                    </a:cubicBezTo>
                    <a:cubicBezTo>
                      <a:pt x="50355" y="304291"/>
                      <a:pt x="47739" y="309526"/>
                      <a:pt x="42507" y="312144"/>
                    </a:cubicBezTo>
                    <a:lnTo>
                      <a:pt x="39891" y="313453"/>
                    </a:lnTo>
                    <a:cubicBezTo>
                      <a:pt x="37930" y="314107"/>
                      <a:pt x="34006" y="316070"/>
                      <a:pt x="32044" y="317379"/>
                    </a:cubicBezTo>
                    <a:cubicBezTo>
                      <a:pt x="32044" y="318033"/>
                      <a:pt x="32044" y="318688"/>
                      <a:pt x="32044" y="319996"/>
                    </a:cubicBezTo>
                    <a:cubicBezTo>
                      <a:pt x="34006" y="327195"/>
                      <a:pt x="34660" y="333084"/>
                      <a:pt x="33352" y="337011"/>
                    </a:cubicBezTo>
                    <a:cubicBezTo>
                      <a:pt x="33352" y="338319"/>
                      <a:pt x="33352" y="344209"/>
                      <a:pt x="32698" y="347481"/>
                    </a:cubicBezTo>
                    <a:cubicBezTo>
                      <a:pt x="32698" y="356642"/>
                      <a:pt x="32044" y="362532"/>
                      <a:pt x="30736" y="366458"/>
                    </a:cubicBezTo>
                    <a:cubicBezTo>
                      <a:pt x="28120" y="373002"/>
                      <a:pt x="24197" y="378237"/>
                      <a:pt x="18965" y="382818"/>
                    </a:cubicBezTo>
                    <a:cubicBezTo>
                      <a:pt x="15041" y="386090"/>
                      <a:pt x="6540" y="393942"/>
                      <a:pt x="0" y="400486"/>
                    </a:cubicBezTo>
                    <a:cubicBezTo>
                      <a:pt x="7193" y="399177"/>
                      <a:pt x="13733" y="399177"/>
                      <a:pt x="16349" y="405721"/>
                    </a:cubicBezTo>
                    <a:cubicBezTo>
                      <a:pt x="18965" y="412920"/>
                      <a:pt x="16349" y="441713"/>
                      <a:pt x="15695" y="447602"/>
                    </a:cubicBezTo>
                    <a:cubicBezTo>
                      <a:pt x="15695" y="452837"/>
                      <a:pt x="13733" y="456764"/>
                      <a:pt x="12425" y="460690"/>
                    </a:cubicBezTo>
                    <a:cubicBezTo>
                      <a:pt x="10463" y="465271"/>
                      <a:pt x="9809" y="467888"/>
                      <a:pt x="10463" y="471160"/>
                    </a:cubicBezTo>
                    <a:cubicBezTo>
                      <a:pt x="13079" y="479667"/>
                      <a:pt x="33352" y="520894"/>
                      <a:pt x="39238" y="527438"/>
                    </a:cubicBezTo>
                    <a:cubicBezTo>
                      <a:pt x="41853" y="527438"/>
                      <a:pt x="48393" y="528747"/>
                      <a:pt x="54279" y="528747"/>
                    </a:cubicBezTo>
                    <a:cubicBezTo>
                      <a:pt x="77167" y="530710"/>
                      <a:pt x="87631" y="532019"/>
                      <a:pt x="92208" y="535945"/>
                    </a:cubicBezTo>
                    <a:cubicBezTo>
                      <a:pt x="94824" y="537908"/>
                      <a:pt x="99402" y="543798"/>
                      <a:pt x="107249" y="552305"/>
                    </a:cubicBezTo>
                    <a:cubicBezTo>
                      <a:pt x="114443" y="560812"/>
                      <a:pt x="127522" y="575208"/>
                      <a:pt x="130138" y="576517"/>
                    </a:cubicBezTo>
                    <a:cubicBezTo>
                      <a:pt x="130792" y="576517"/>
                      <a:pt x="132754" y="577826"/>
                      <a:pt x="134716" y="578480"/>
                    </a:cubicBezTo>
                    <a:cubicBezTo>
                      <a:pt x="145833" y="583061"/>
                      <a:pt x="154989" y="586987"/>
                      <a:pt x="157604" y="594186"/>
                    </a:cubicBezTo>
                    <a:cubicBezTo>
                      <a:pt x="160220" y="600075"/>
                      <a:pt x="164798" y="619707"/>
                      <a:pt x="163490" y="628868"/>
                    </a:cubicBezTo>
                    <a:cubicBezTo>
                      <a:pt x="163490" y="632794"/>
                      <a:pt x="160220" y="641302"/>
                      <a:pt x="155643" y="655044"/>
                    </a:cubicBezTo>
                    <a:cubicBezTo>
                      <a:pt x="151719" y="667477"/>
                      <a:pt x="146487" y="681219"/>
                      <a:pt x="145833" y="687109"/>
                    </a:cubicBezTo>
                    <a:cubicBezTo>
                      <a:pt x="145833" y="690381"/>
                      <a:pt x="143871" y="696270"/>
                      <a:pt x="142563" y="702814"/>
                    </a:cubicBezTo>
                    <a:cubicBezTo>
                      <a:pt x="139294" y="717211"/>
                      <a:pt x="135370" y="736842"/>
                      <a:pt x="135370" y="746004"/>
                    </a:cubicBezTo>
                    <a:cubicBezTo>
                      <a:pt x="135370" y="759746"/>
                      <a:pt x="138640" y="766944"/>
                      <a:pt x="147141" y="772179"/>
                    </a:cubicBezTo>
                    <a:cubicBezTo>
                      <a:pt x="157604" y="778069"/>
                      <a:pt x="162836" y="785267"/>
                      <a:pt x="168722" y="793120"/>
                    </a:cubicBezTo>
                    <a:cubicBezTo>
                      <a:pt x="170030" y="795083"/>
                      <a:pt x="171992" y="797701"/>
                      <a:pt x="173953" y="799664"/>
                    </a:cubicBezTo>
                    <a:cubicBezTo>
                      <a:pt x="177223" y="803590"/>
                      <a:pt x="180493" y="806208"/>
                      <a:pt x="183109" y="808825"/>
                    </a:cubicBezTo>
                    <a:cubicBezTo>
                      <a:pt x="187033" y="812097"/>
                      <a:pt x="190957" y="815369"/>
                      <a:pt x="192918" y="820604"/>
                    </a:cubicBezTo>
                    <a:cubicBezTo>
                      <a:pt x="194226" y="823222"/>
                      <a:pt x="194226" y="825185"/>
                      <a:pt x="194880" y="827803"/>
                    </a:cubicBezTo>
                    <a:cubicBezTo>
                      <a:pt x="196188" y="833038"/>
                      <a:pt x="197496" y="838927"/>
                      <a:pt x="206651" y="849397"/>
                    </a:cubicBezTo>
                    <a:cubicBezTo>
                      <a:pt x="213191" y="857250"/>
                      <a:pt x="219077" y="861176"/>
                      <a:pt x="223655" y="865103"/>
                    </a:cubicBezTo>
                    <a:cubicBezTo>
                      <a:pt x="228886" y="869029"/>
                      <a:pt x="232810" y="872301"/>
                      <a:pt x="235426" y="877536"/>
                    </a:cubicBezTo>
                    <a:lnTo>
                      <a:pt x="238042" y="882117"/>
                    </a:lnTo>
                    <a:cubicBezTo>
                      <a:pt x="242619" y="890624"/>
                      <a:pt x="249159" y="903057"/>
                      <a:pt x="253737" y="908947"/>
                    </a:cubicBezTo>
                    <a:cubicBezTo>
                      <a:pt x="253737" y="908947"/>
                      <a:pt x="279895" y="946901"/>
                      <a:pt x="277933" y="957372"/>
                    </a:cubicBezTo>
                    <a:cubicBezTo>
                      <a:pt x="277933" y="959335"/>
                      <a:pt x="276625" y="961298"/>
                      <a:pt x="274664" y="962607"/>
                    </a:cubicBezTo>
                    <a:cubicBezTo>
                      <a:pt x="269432" y="965879"/>
                      <a:pt x="264854" y="963261"/>
                      <a:pt x="262892" y="961952"/>
                    </a:cubicBezTo>
                    <a:cubicBezTo>
                      <a:pt x="262238" y="961952"/>
                      <a:pt x="260930" y="963261"/>
                      <a:pt x="259623" y="963916"/>
                    </a:cubicBezTo>
                    <a:cubicBezTo>
                      <a:pt x="258315" y="964570"/>
                      <a:pt x="255699" y="966533"/>
                      <a:pt x="253083" y="967842"/>
                    </a:cubicBezTo>
                    <a:cubicBezTo>
                      <a:pt x="257007" y="969151"/>
                      <a:pt x="260276" y="971114"/>
                      <a:pt x="262238" y="974386"/>
                    </a:cubicBezTo>
                    <a:cubicBezTo>
                      <a:pt x="263546" y="976349"/>
                      <a:pt x="263546" y="978966"/>
                      <a:pt x="262238" y="981584"/>
                    </a:cubicBezTo>
                    <a:cubicBezTo>
                      <a:pt x="262238" y="982238"/>
                      <a:pt x="261584" y="983547"/>
                      <a:pt x="260930" y="984856"/>
                    </a:cubicBezTo>
                    <a:cubicBezTo>
                      <a:pt x="259623" y="987473"/>
                      <a:pt x="257660" y="992709"/>
                      <a:pt x="257660" y="994017"/>
                    </a:cubicBezTo>
                    <a:cubicBezTo>
                      <a:pt x="257660" y="995326"/>
                      <a:pt x="259623" y="998598"/>
                      <a:pt x="260276" y="1001216"/>
                    </a:cubicBezTo>
                    <a:cubicBezTo>
                      <a:pt x="264200" y="1009723"/>
                      <a:pt x="266162" y="1016267"/>
                      <a:pt x="266162" y="1020847"/>
                    </a:cubicBezTo>
                    <a:cubicBezTo>
                      <a:pt x="266162" y="1025428"/>
                      <a:pt x="264200" y="1029354"/>
                      <a:pt x="261584" y="1033935"/>
                    </a:cubicBezTo>
                    <a:cubicBezTo>
                      <a:pt x="261584" y="1034590"/>
                      <a:pt x="260930" y="1035898"/>
                      <a:pt x="260276" y="1036553"/>
                    </a:cubicBezTo>
                    <a:cubicBezTo>
                      <a:pt x="260276" y="1036553"/>
                      <a:pt x="260276" y="1036553"/>
                      <a:pt x="260930" y="1036553"/>
                    </a:cubicBezTo>
                    <a:cubicBezTo>
                      <a:pt x="264854" y="1034590"/>
                      <a:pt x="271394" y="1031318"/>
                      <a:pt x="276625" y="1035898"/>
                    </a:cubicBezTo>
                    <a:cubicBezTo>
                      <a:pt x="281857" y="1039825"/>
                      <a:pt x="280549" y="1045060"/>
                      <a:pt x="280549" y="1047677"/>
                    </a:cubicBezTo>
                    <a:cubicBezTo>
                      <a:pt x="280549" y="1047677"/>
                      <a:pt x="280549" y="1048986"/>
                      <a:pt x="280549" y="1048986"/>
                    </a:cubicBezTo>
                    <a:cubicBezTo>
                      <a:pt x="280549" y="1048986"/>
                      <a:pt x="281857" y="1049640"/>
                      <a:pt x="282511" y="1050295"/>
                    </a:cubicBezTo>
                    <a:cubicBezTo>
                      <a:pt x="287089" y="1052912"/>
                      <a:pt x="288397" y="1056839"/>
                      <a:pt x="286435" y="1061420"/>
                    </a:cubicBezTo>
                    <a:cubicBezTo>
                      <a:pt x="285127" y="1064691"/>
                      <a:pt x="281857" y="1066655"/>
                      <a:pt x="279241" y="1067963"/>
                    </a:cubicBezTo>
                    <a:cubicBezTo>
                      <a:pt x="274664" y="1070581"/>
                      <a:pt x="272702" y="1071890"/>
                      <a:pt x="272702" y="1075162"/>
                    </a:cubicBezTo>
                    <a:cubicBezTo>
                      <a:pt x="272702" y="1085632"/>
                      <a:pt x="287743" y="1110499"/>
                      <a:pt x="293628" y="1111153"/>
                    </a:cubicBezTo>
                    <a:cubicBezTo>
                      <a:pt x="297552" y="1111153"/>
                      <a:pt x="302784" y="1108536"/>
                      <a:pt x="306707" y="1106572"/>
                    </a:cubicBezTo>
                    <a:cubicBezTo>
                      <a:pt x="311939" y="1103955"/>
                      <a:pt x="320441" y="1099374"/>
                      <a:pt x="325019" y="1106572"/>
                    </a:cubicBezTo>
                    <a:cubicBezTo>
                      <a:pt x="326980" y="1110499"/>
                      <a:pt x="326980" y="1114425"/>
                      <a:pt x="326980" y="1117043"/>
                    </a:cubicBezTo>
                    <a:cubicBezTo>
                      <a:pt x="326980" y="1117697"/>
                      <a:pt x="326980" y="1119006"/>
                      <a:pt x="326980" y="1119660"/>
                    </a:cubicBezTo>
                    <a:cubicBezTo>
                      <a:pt x="327634" y="1120315"/>
                      <a:pt x="328942" y="1120969"/>
                      <a:pt x="330250" y="1122278"/>
                    </a:cubicBezTo>
                    <a:cubicBezTo>
                      <a:pt x="333520" y="1124241"/>
                      <a:pt x="340713" y="1129476"/>
                      <a:pt x="337444" y="1137329"/>
                    </a:cubicBezTo>
                    <a:cubicBezTo>
                      <a:pt x="336136" y="1140601"/>
                      <a:pt x="333520" y="1143218"/>
                      <a:pt x="330250" y="1146490"/>
                    </a:cubicBezTo>
                    <a:cubicBezTo>
                      <a:pt x="328288" y="1148453"/>
                      <a:pt x="324364" y="1152380"/>
                      <a:pt x="323711" y="1153688"/>
                    </a:cubicBezTo>
                    <a:cubicBezTo>
                      <a:pt x="323711" y="1154997"/>
                      <a:pt x="327634" y="1156960"/>
                      <a:pt x="329596" y="1158269"/>
                    </a:cubicBezTo>
                    <a:cubicBezTo>
                      <a:pt x="334174" y="1160887"/>
                      <a:pt x="340060" y="1164813"/>
                      <a:pt x="338752" y="1171357"/>
                    </a:cubicBezTo>
                    <a:cubicBezTo>
                      <a:pt x="338752" y="1175938"/>
                      <a:pt x="338752" y="1180518"/>
                      <a:pt x="340060" y="1181173"/>
                    </a:cubicBezTo>
                    <a:cubicBezTo>
                      <a:pt x="340713" y="1181173"/>
                      <a:pt x="345945" y="1181173"/>
                      <a:pt x="349215" y="1181173"/>
                    </a:cubicBezTo>
                    <a:cubicBezTo>
                      <a:pt x="358370" y="1181173"/>
                      <a:pt x="367526" y="1181827"/>
                      <a:pt x="369488" y="1189025"/>
                    </a:cubicBezTo>
                    <a:cubicBezTo>
                      <a:pt x="370796" y="1192297"/>
                      <a:pt x="370796" y="1192297"/>
                      <a:pt x="372103" y="1192297"/>
                    </a:cubicBezTo>
                    <a:cubicBezTo>
                      <a:pt x="372758" y="1192297"/>
                      <a:pt x="374719" y="1192297"/>
                      <a:pt x="376027" y="1191643"/>
                    </a:cubicBezTo>
                    <a:cubicBezTo>
                      <a:pt x="379951" y="1190989"/>
                      <a:pt x="383875" y="1189680"/>
                      <a:pt x="387799" y="1192297"/>
                    </a:cubicBezTo>
                    <a:cubicBezTo>
                      <a:pt x="389760" y="1193606"/>
                      <a:pt x="391068" y="1196224"/>
                      <a:pt x="391068" y="1198841"/>
                    </a:cubicBezTo>
                    <a:cubicBezTo>
                      <a:pt x="391068" y="1201459"/>
                      <a:pt x="391068" y="1202768"/>
                      <a:pt x="391068" y="1204076"/>
                    </a:cubicBezTo>
                    <a:cubicBezTo>
                      <a:pt x="391068" y="1206040"/>
                      <a:pt x="391068" y="1206694"/>
                      <a:pt x="391068" y="1209312"/>
                    </a:cubicBezTo>
                    <a:cubicBezTo>
                      <a:pt x="391068" y="1211275"/>
                      <a:pt x="393030" y="1213238"/>
                      <a:pt x="394338" y="1214547"/>
                    </a:cubicBezTo>
                    <a:cubicBezTo>
                      <a:pt x="396300" y="1217164"/>
                      <a:pt x="398916" y="1221091"/>
                      <a:pt x="398916" y="1225671"/>
                    </a:cubicBezTo>
                    <a:cubicBezTo>
                      <a:pt x="398916" y="1230252"/>
                      <a:pt x="396954" y="1242685"/>
                      <a:pt x="393685" y="1250538"/>
                    </a:cubicBezTo>
                    <a:cubicBezTo>
                      <a:pt x="392376" y="1253156"/>
                      <a:pt x="391722" y="1255119"/>
                      <a:pt x="390415" y="1257082"/>
                    </a:cubicBezTo>
                    <a:cubicBezTo>
                      <a:pt x="389107" y="1259699"/>
                      <a:pt x="387799" y="1262317"/>
                      <a:pt x="387799" y="1263626"/>
                    </a:cubicBezTo>
                    <a:cubicBezTo>
                      <a:pt x="387799" y="1264935"/>
                      <a:pt x="387799" y="1265589"/>
                      <a:pt x="387799" y="1266898"/>
                    </a:cubicBezTo>
                    <a:cubicBezTo>
                      <a:pt x="387799" y="1273442"/>
                      <a:pt x="388452" y="1281294"/>
                      <a:pt x="383875" y="1286529"/>
                    </a:cubicBezTo>
                    <a:cubicBezTo>
                      <a:pt x="382567" y="1287838"/>
                      <a:pt x="381259" y="1289147"/>
                      <a:pt x="378643" y="1291110"/>
                    </a:cubicBezTo>
                    <a:cubicBezTo>
                      <a:pt x="376681" y="1293073"/>
                      <a:pt x="372103" y="1296345"/>
                      <a:pt x="370796" y="1298963"/>
                    </a:cubicBezTo>
                    <a:cubicBezTo>
                      <a:pt x="376027" y="1304198"/>
                      <a:pt x="392376" y="1315977"/>
                      <a:pt x="396300" y="1316631"/>
                    </a:cubicBezTo>
                    <a:cubicBezTo>
                      <a:pt x="403494" y="1318595"/>
                      <a:pt x="408726" y="1321212"/>
                      <a:pt x="412649" y="1323830"/>
                    </a:cubicBezTo>
                    <a:cubicBezTo>
                      <a:pt x="417881" y="1327756"/>
                      <a:pt x="422459" y="1329719"/>
                      <a:pt x="425728" y="1331028"/>
                    </a:cubicBezTo>
                    <a:cubicBezTo>
                      <a:pt x="427036" y="1331028"/>
                      <a:pt x="428344" y="1331028"/>
                      <a:pt x="429652" y="1331682"/>
                    </a:cubicBezTo>
                    <a:cubicBezTo>
                      <a:pt x="436846" y="1332991"/>
                      <a:pt x="447963" y="1334954"/>
                      <a:pt x="456465" y="1340189"/>
                    </a:cubicBezTo>
                    <a:cubicBezTo>
                      <a:pt x="460388" y="1342807"/>
                      <a:pt x="462350" y="1344116"/>
                      <a:pt x="464312" y="1345425"/>
                    </a:cubicBezTo>
                    <a:cubicBezTo>
                      <a:pt x="466274" y="1346733"/>
                      <a:pt x="467582" y="1348042"/>
                      <a:pt x="473467" y="1350005"/>
                    </a:cubicBezTo>
                    <a:cubicBezTo>
                      <a:pt x="476083" y="1351314"/>
                      <a:pt x="478699" y="1351968"/>
                      <a:pt x="481315" y="1352623"/>
                    </a:cubicBezTo>
                    <a:cubicBezTo>
                      <a:pt x="487201" y="1354586"/>
                      <a:pt x="493740" y="1355895"/>
                      <a:pt x="497010" y="1364402"/>
                    </a:cubicBezTo>
                    <a:lnTo>
                      <a:pt x="498318" y="1367019"/>
                    </a:lnTo>
                    <a:cubicBezTo>
                      <a:pt x="500934" y="1372909"/>
                      <a:pt x="501588" y="1374218"/>
                      <a:pt x="503550" y="1375526"/>
                    </a:cubicBezTo>
                    <a:cubicBezTo>
                      <a:pt x="508128" y="1376835"/>
                      <a:pt x="517937" y="1381416"/>
                      <a:pt x="526438" y="1389269"/>
                    </a:cubicBezTo>
                    <a:cubicBezTo>
                      <a:pt x="528400" y="1391232"/>
                      <a:pt x="529708" y="1392541"/>
                      <a:pt x="531670" y="1393849"/>
                    </a:cubicBezTo>
                    <a:cubicBezTo>
                      <a:pt x="535594" y="1397121"/>
                      <a:pt x="540171" y="1400393"/>
                      <a:pt x="540171" y="1407592"/>
                    </a:cubicBezTo>
                    <a:cubicBezTo>
                      <a:pt x="540171" y="1414790"/>
                      <a:pt x="540171" y="1414790"/>
                      <a:pt x="538863" y="1419370"/>
                    </a:cubicBezTo>
                    <a:cubicBezTo>
                      <a:pt x="538210" y="1424606"/>
                      <a:pt x="536902" y="1430495"/>
                      <a:pt x="536902" y="1435730"/>
                    </a:cubicBezTo>
                    <a:cubicBezTo>
                      <a:pt x="536902" y="1440965"/>
                      <a:pt x="538210" y="1443583"/>
                      <a:pt x="539518" y="1446855"/>
                    </a:cubicBezTo>
                    <a:cubicBezTo>
                      <a:pt x="541479" y="1452744"/>
                      <a:pt x="543441" y="1457979"/>
                      <a:pt x="540171" y="1462560"/>
                    </a:cubicBezTo>
                    <a:cubicBezTo>
                      <a:pt x="539518" y="1463869"/>
                      <a:pt x="538210" y="1465178"/>
                      <a:pt x="537556" y="1466487"/>
                    </a:cubicBezTo>
                    <a:cubicBezTo>
                      <a:pt x="536902" y="1467141"/>
                      <a:pt x="535594" y="1469104"/>
                      <a:pt x="535594" y="1469758"/>
                    </a:cubicBezTo>
                    <a:lnTo>
                      <a:pt x="535594" y="1469758"/>
                    </a:lnTo>
                    <a:cubicBezTo>
                      <a:pt x="535594" y="1469758"/>
                      <a:pt x="540826" y="1484809"/>
                      <a:pt x="535594" y="1492008"/>
                    </a:cubicBezTo>
                    <a:cubicBezTo>
                      <a:pt x="535594" y="1492662"/>
                      <a:pt x="534940" y="1493316"/>
                      <a:pt x="534286" y="1493971"/>
                    </a:cubicBezTo>
                    <a:cubicBezTo>
                      <a:pt x="532324" y="1496588"/>
                      <a:pt x="531670" y="1497897"/>
                      <a:pt x="531670" y="1499860"/>
                    </a:cubicBezTo>
                    <a:cubicBezTo>
                      <a:pt x="531670" y="1503787"/>
                      <a:pt x="529708" y="1507713"/>
                      <a:pt x="527092" y="1512294"/>
                    </a:cubicBezTo>
                    <a:cubicBezTo>
                      <a:pt x="525130" y="1515566"/>
                      <a:pt x="523169" y="1518838"/>
                      <a:pt x="523169" y="1521455"/>
                    </a:cubicBezTo>
                    <a:cubicBezTo>
                      <a:pt x="523169" y="1523418"/>
                      <a:pt x="523169" y="1524727"/>
                      <a:pt x="523169" y="1526036"/>
                    </a:cubicBezTo>
                    <a:cubicBezTo>
                      <a:pt x="523169" y="1529962"/>
                      <a:pt x="522514" y="1533889"/>
                      <a:pt x="519245" y="1538469"/>
                    </a:cubicBezTo>
                    <a:cubicBezTo>
                      <a:pt x="519245" y="1539124"/>
                      <a:pt x="517937" y="1540432"/>
                      <a:pt x="516629" y="1541741"/>
                    </a:cubicBezTo>
                    <a:cubicBezTo>
                      <a:pt x="514013" y="1544359"/>
                      <a:pt x="506820" y="1553520"/>
                      <a:pt x="506820" y="1556138"/>
                    </a:cubicBezTo>
                    <a:cubicBezTo>
                      <a:pt x="506820" y="1561373"/>
                      <a:pt x="502896" y="1570534"/>
                      <a:pt x="497664" y="1584277"/>
                    </a:cubicBezTo>
                    <a:cubicBezTo>
                      <a:pt x="495702" y="1588203"/>
                      <a:pt x="494394" y="1592129"/>
                      <a:pt x="493740" y="1594747"/>
                    </a:cubicBezTo>
                    <a:cubicBezTo>
                      <a:pt x="491779" y="1600636"/>
                      <a:pt x="488509" y="1613070"/>
                      <a:pt x="485893" y="1620922"/>
                    </a:cubicBezTo>
                    <a:lnTo>
                      <a:pt x="483931" y="1627466"/>
                    </a:lnTo>
                    <a:cubicBezTo>
                      <a:pt x="483931" y="1629429"/>
                      <a:pt x="482623" y="1632701"/>
                      <a:pt x="482623" y="1635973"/>
                    </a:cubicBezTo>
                    <a:cubicBezTo>
                      <a:pt x="481969" y="1643172"/>
                      <a:pt x="480661" y="1651024"/>
                      <a:pt x="477391" y="1656914"/>
                    </a:cubicBezTo>
                    <a:cubicBezTo>
                      <a:pt x="476083" y="1659531"/>
                      <a:pt x="474122" y="1661494"/>
                      <a:pt x="472814" y="1664112"/>
                    </a:cubicBezTo>
                    <a:cubicBezTo>
                      <a:pt x="470198" y="1667384"/>
                      <a:pt x="468236" y="1670002"/>
                      <a:pt x="468236" y="1671965"/>
                    </a:cubicBezTo>
                    <a:cubicBezTo>
                      <a:pt x="468236" y="1673274"/>
                      <a:pt x="468236" y="1674582"/>
                      <a:pt x="468236" y="1675237"/>
                    </a:cubicBezTo>
                    <a:cubicBezTo>
                      <a:pt x="468236" y="1679818"/>
                      <a:pt x="468890" y="1685053"/>
                      <a:pt x="465620" y="1691596"/>
                    </a:cubicBezTo>
                    <a:cubicBezTo>
                      <a:pt x="464312" y="1693560"/>
                      <a:pt x="463658" y="1695523"/>
                      <a:pt x="462350" y="1698140"/>
                    </a:cubicBezTo>
                    <a:cubicBezTo>
                      <a:pt x="457773" y="1706647"/>
                      <a:pt x="455811" y="1709919"/>
                      <a:pt x="453849" y="1711883"/>
                    </a:cubicBezTo>
                    <a:cubicBezTo>
                      <a:pt x="453849" y="1711883"/>
                      <a:pt x="452541" y="1712537"/>
                      <a:pt x="451887" y="1713191"/>
                    </a:cubicBezTo>
                    <a:cubicBezTo>
                      <a:pt x="450579" y="1713846"/>
                      <a:pt x="449925" y="1714500"/>
                      <a:pt x="449925" y="1715154"/>
                    </a:cubicBezTo>
                    <a:cubicBezTo>
                      <a:pt x="451887" y="1719735"/>
                      <a:pt x="451887" y="1723661"/>
                      <a:pt x="447963" y="1730860"/>
                    </a:cubicBezTo>
                    <a:cubicBezTo>
                      <a:pt x="445347" y="1736095"/>
                      <a:pt x="444039" y="1740021"/>
                      <a:pt x="442732" y="1743948"/>
                    </a:cubicBezTo>
                    <a:cubicBezTo>
                      <a:pt x="442077" y="1746565"/>
                      <a:pt x="441424" y="1749183"/>
                      <a:pt x="440116" y="1752455"/>
                    </a:cubicBezTo>
                    <a:cubicBezTo>
                      <a:pt x="436846" y="1759653"/>
                      <a:pt x="429652" y="1772086"/>
                      <a:pt x="422459" y="1781248"/>
                    </a:cubicBezTo>
                    <a:cubicBezTo>
                      <a:pt x="415919" y="1788446"/>
                      <a:pt x="408071" y="1798262"/>
                      <a:pt x="405456" y="1804806"/>
                    </a:cubicBezTo>
                    <a:cubicBezTo>
                      <a:pt x="404148" y="1808078"/>
                      <a:pt x="404148" y="1812004"/>
                      <a:pt x="404148" y="1815930"/>
                    </a:cubicBezTo>
                    <a:cubicBezTo>
                      <a:pt x="404148" y="1821165"/>
                      <a:pt x="404148" y="1825092"/>
                      <a:pt x="401532" y="1828364"/>
                    </a:cubicBezTo>
                    <a:cubicBezTo>
                      <a:pt x="399570" y="1830981"/>
                      <a:pt x="396300" y="1832290"/>
                      <a:pt x="393685" y="1832945"/>
                    </a:cubicBezTo>
                    <a:cubicBezTo>
                      <a:pt x="392376" y="1832945"/>
                      <a:pt x="391068" y="1833599"/>
                      <a:pt x="390415" y="1834253"/>
                    </a:cubicBezTo>
                    <a:lnTo>
                      <a:pt x="389107" y="1836871"/>
                    </a:lnTo>
                    <a:cubicBezTo>
                      <a:pt x="386491" y="1841452"/>
                      <a:pt x="381259" y="1850613"/>
                      <a:pt x="379951" y="1855848"/>
                    </a:cubicBezTo>
                    <a:cubicBezTo>
                      <a:pt x="378643" y="1860429"/>
                      <a:pt x="376681" y="1863701"/>
                      <a:pt x="374719" y="1866318"/>
                    </a:cubicBezTo>
                    <a:cubicBezTo>
                      <a:pt x="373411" y="1868936"/>
                      <a:pt x="371450" y="1870899"/>
                      <a:pt x="371450" y="1872862"/>
                    </a:cubicBezTo>
                    <a:cubicBezTo>
                      <a:pt x="370142" y="1879406"/>
                      <a:pt x="367526" y="1886604"/>
                      <a:pt x="363602" y="1895112"/>
                    </a:cubicBezTo>
                    <a:cubicBezTo>
                      <a:pt x="362294" y="1898383"/>
                      <a:pt x="360332" y="1900347"/>
                      <a:pt x="359024" y="1902310"/>
                    </a:cubicBezTo>
                    <a:cubicBezTo>
                      <a:pt x="357062" y="1904927"/>
                      <a:pt x="356409" y="1906236"/>
                      <a:pt x="355754" y="1908854"/>
                    </a:cubicBezTo>
                    <a:cubicBezTo>
                      <a:pt x="355754" y="1912780"/>
                      <a:pt x="355101" y="1916706"/>
                      <a:pt x="355101" y="1918670"/>
                    </a:cubicBezTo>
                    <a:cubicBezTo>
                      <a:pt x="360332" y="1918015"/>
                      <a:pt x="364256" y="1916706"/>
                      <a:pt x="368834" y="1914743"/>
                    </a:cubicBezTo>
                    <a:cubicBezTo>
                      <a:pt x="374066" y="1912126"/>
                      <a:pt x="377989" y="1910162"/>
                      <a:pt x="379297" y="1906890"/>
                    </a:cubicBezTo>
                    <a:cubicBezTo>
                      <a:pt x="380605" y="1903619"/>
                      <a:pt x="384529" y="1895766"/>
                      <a:pt x="386491" y="1893803"/>
                    </a:cubicBezTo>
                    <a:cubicBezTo>
                      <a:pt x="388452" y="1891840"/>
                      <a:pt x="389107" y="1884641"/>
                      <a:pt x="391722" y="1883332"/>
                    </a:cubicBezTo>
                    <a:cubicBezTo>
                      <a:pt x="394338" y="1882678"/>
                      <a:pt x="399570" y="1880715"/>
                      <a:pt x="401532" y="1878752"/>
                    </a:cubicBezTo>
                    <a:cubicBezTo>
                      <a:pt x="403494" y="1876789"/>
                      <a:pt x="408726" y="1864355"/>
                      <a:pt x="411995" y="1865010"/>
                    </a:cubicBezTo>
                    <a:cubicBezTo>
                      <a:pt x="415265" y="1865010"/>
                      <a:pt x="421151" y="1868936"/>
                      <a:pt x="419843" y="1872862"/>
                    </a:cubicBezTo>
                    <a:cubicBezTo>
                      <a:pt x="418535" y="1876789"/>
                      <a:pt x="411995" y="1876134"/>
                      <a:pt x="412649" y="1877443"/>
                    </a:cubicBezTo>
                    <a:cubicBezTo>
                      <a:pt x="413303" y="1879406"/>
                      <a:pt x="416573" y="1881369"/>
                      <a:pt x="417227" y="1883987"/>
                    </a:cubicBezTo>
                    <a:cubicBezTo>
                      <a:pt x="417881" y="1886604"/>
                      <a:pt x="414611" y="1889876"/>
                      <a:pt x="417227" y="1892494"/>
                    </a:cubicBezTo>
                    <a:cubicBezTo>
                      <a:pt x="419189" y="1895766"/>
                      <a:pt x="419843" y="1899038"/>
                      <a:pt x="420497" y="1901001"/>
                    </a:cubicBezTo>
                    <a:cubicBezTo>
                      <a:pt x="421805" y="1902964"/>
                      <a:pt x="428998" y="1912126"/>
                      <a:pt x="426383" y="1912780"/>
                    </a:cubicBezTo>
                    <a:cubicBezTo>
                      <a:pt x="423767" y="1913434"/>
                      <a:pt x="418535" y="1910162"/>
                      <a:pt x="415919" y="1909508"/>
                    </a:cubicBezTo>
                    <a:cubicBezTo>
                      <a:pt x="412649" y="1908854"/>
                      <a:pt x="402186" y="1898383"/>
                      <a:pt x="402186" y="1901655"/>
                    </a:cubicBezTo>
                    <a:cubicBezTo>
                      <a:pt x="402186" y="1904273"/>
                      <a:pt x="406764" y="1910162"/>
                      <a:pt x="411341" y="1914743"/>
                    </a:cubicBezTo>
                    <a:cubicBezTo>
                      <a:pt x="415919" y="1919324"/>
                      <a:pt x="419189" y="1925214"/>
                      <a:pt x="422459" y="1929140"/>
                    </a:cubicBezTo>
                    <a:cubicBezTo>
                      <a:pt x="426383" y="1933066"/>
                      <a:pt x="433576" y="1933720"/>
                      <a:pt x="436192" y="1933066"/>
                    </a:cubicBezTo>
                    <a:cubicBezTo>
                      <a:pt x="438808" y="1932412"/>
                      <a:pt x="440769" y="1925868"/>
                      <a:pt x="443385" y="1928485"/>
                    </a:cubicBezTo>
                    <a:cubicBezTo>
                      <a:pt x="446001" y="1931103"/>
                      <a:pt x="443385" y="1935684"/>
                      <a:pt x="447963" y="1938301"/>
                    </a:cubicBezTo>
                    <a:cubicBezTo>
                      <a:pt x="452541" y="1940919"/>
                      <a:pt x="454503" y="1939610"/>
                      <a:pt x="457118" y="1942227"/>
                    </a:cubicBezTo>
                    <a:cubicBezTo>
                      <a:pt x="459734" y="1944845"/>
                      <a:pt x="463658" y="1952698"/>
                      <a:pt x="469544" y="1954007"/>
                    </a:cubicBezTo>
                    <a:cubicBezTo>
                      <a:pt x="476083" y="1955315"/>
                      <a:pt x="500280" y="1952043"/>
                      <a:pt x="504858" y="1947463"/>
                    </a:cubicBezTo>
                    <a:cubicBezTo>
                      <a:pt x="509435" y="1942882"/>
                      <a:pt x="518591" y="1936992"/>
                      <a:pt x="524477" y="1936992"/>
                    </a:cubicBezTo>
                    <a:cubicBezTo>
                      <a:pt x="531016" y="1936992"/>
                      <a:pt x="542133" y="1936338"/>
                      <a:pt x="544749" y="1939610"/>
                    </a:cubicBezTo>
                    <a:cubicBezTo>
                      <a:pt x="548019" y="1942882"/>
                      <a:pt x="547365" y="1947463"/>
                      <a:pt x="549981" y="1950080"/>
                    </a:cubicBezTo>
                    <a:cubicBezTo>
                      <a:pt x="552597" y="1952698"/>
                      <a:pt x="552597" y="1955315"/>
                      <a:pt x="558482" y="1957279"/>
                    </a:cubicBezTo>
                    <a:cubicBezTo>
                      <a:pt x="564368" y="1958587"/>
                      <a:pt x="569600" y="1959242"/>
                      <a:pt x="572870" y="1959242"/>
                    </a:cubicBezTo>
                    <a:cubicBezTo>
                      <a:pt x="576139" y="1959242"/>
                      <a:pt x="585949" y="1957279"/>
                      <a:pt x="587911" y="1959242"/>
                    </a:cubicBezTo>
                    <a:lnTo>
                      <a:pt x="591180" y="1961859"/>
                    </a:lnTo>
                    <a:cubicBezTo>
                      <a:pt x="592488" y="1964477"/>
                      <a:pt x="592488" y="1978219"/>
                      <a:pt x="590527" y="1980837"/>
                    </a:cubicBezTo>
                    <a:cubicBezTo>
                      <a:pt x="587911" y="1983454"/>
                      <a:pt x="587257" y="1986072"/>
                      <a:pt x="581371" y="1984109"/>
                    </a:cubicBezTo>
                    <a:cubicBezTo>
                      <a:pt x="575486" y="1982145"/>
                      <a:pt x="562406" y="1980182"/>
                      <a:pt x="554559" y="1979528"/>
                    </a:cubicBezTo>
                    <a:cubicBezTo>
                      <a:pt x="546711" y="1979528"/>
                      <a:pt x="519899" y="1980182"/>
                      <a:pt x="512705" y="1980182"/>
                    </a:cubicBezTo>
                    <a:cubicBezTo>
                      <a:pt x="505512" y="1980182"/>
                      <a:pt x="494394" y="1980182"/>
                      <a:pt x="491779" y="1982800"/>
                    </a:cubicBezTo>
                    <a:cubicBezTo>
                      <a:pt x="489163" y="1985417"/>
                      <a:pt x="485893" y="1993270"/>
                      <a:pt x="483931" y="1995233"/>
                    </a:cubicBezTo>
                    <a:cubicBezTo>
                      <a:pt x="482623" y="1997196"/>
                      <a:pt x="478699" y="2001777"/>
                      <a:pt x="478699" y="2001777"/>
                    </a:cubicBezTo>
                    <a:cubicBezTo>
                      <a:pt x="478699" y="2001777"/>
                      <a:pt x="485893" y="2003086"/>
                      <a:pt x="485893" y="2008975"/>
                    </a:cubicBezTo>
                    <a:cubicBezTo>
                      <a:pt x="485893" y="2014210"/>
                      <a:pt x="477391" y="2029261"/>
                      <a:pt x="472814" y="2029916"/>
                    </a:cubicBezTo>
                    <a:cubicBezTo>
                      <a:pt x="468236" y="2029916"/>
                      <a:pt x="463658" y="2033188"/>
                      <a:pt x="462350" y="2031879"/>
                    </a:cubicBezTo>
                    <a:cubicBezTo>
                      <a:pt x="461042" y="2030570"/>
                      <a:pt x="457118" y="2027953"/>
                      <a:pt x="453849" y="2027953"/>
                    </a:cubicBezTo>
                    <a:cubicBezTo>
                      <a:pt x="450579" y="2027953"/>
                      <a:pt x="446655" y="2029261"/>
                      <a:pt x="446655" y="2029261"/>
                    </a:cubicBezTo>
                    <a:cubicBezTo>
                      <a:pt x="446655" y="2029261"/>
                      <a:pt x="442732" y="2020754"/>
                      <a:pt x="440116" y="2023372"/>
                    </a:cubicBezTo>
                    <a:cubicBezTo>
                      <a:pt x="436846" y="2025989"/>
                      <a:pt x="433576" y="2029261"/>
                      <a:pt x="435538" y="2035151"/>
                    </a:cubicBezTo>
                    <a:cubicBezTo>
                      <a:pt x="436846" y="2041040"/>
                      <a:pt x="440769" y="2051511"/>
                      <a:pt x="440116" y="2055437"/>
                    </a:cubicBezTo>
                    <a:cubicBezTo>
                      <a:pt x="439462" y="2060018"/>
                      <a:pt x="440116" y="2063289"/>
                      <a:pt x="432922" y="2063289"/>
                    </a:cubicBezTo>
                    <a:cubicBezTo>
                      <a:pt x="425728" y="2063289"/>
                      <a:pt x="423113" y="2063944"/>
                      <a:pt x="421151" y="2060672"/>
                    </a:cubicBezTo>
                    <a:cubicBezTo>
                      <a:pt x="419189" y="2057400"/>
                      <a:pt x="408071" y="2041695"/>
                      <a:pt x="404148" y="2044967"/>
                    </a:cubicBezTo>
                    <a:cubicBezTo>
                      <a:pt x="400878" y="2048239"/>
                      <a:pt x="401532" y="2058054"/>
                      <a:pt x="403494" y="2064598"/>
                    </a:cubicBezTo>
                    <a:cubicBezTo>
                      <a:pt x="404802" y="2071142"/>
                      <a:pt x="415265" y="2078995"/>
                      <a:pt x="415919" y="2085539"/>
                    </a:cubicBezTo>
                    <a:cubicBezTo>
                      <a:pt x="415919" y="2088811"/>
                      <a:pt x="416573" y="2094046"/>
                      <a:pt x="415919" y="2099935"/>
                    </a:cubicBezTo>
                    <a:cubicBezTo>
                      <a:pt x="419843" y="2101899"/>
                      <a:pt x="423767" y="2103862"/>
                      <a:pt x="424420" y="2103862"/>
                    </a:cubicBezTo>
                    <a:cubicBezTo>
                      <a:pt x="435538" y="2109751"/>
                      <a:pt x="440769" y="2113023"/>
                      <a:pt x="442077" y="2117604"/>
                    </a:cubicBezTo>
                    <a:cubicBezTo>
                      <a:pt x="442077" y="2119567"/>
                      <a:pt x="442077" y="2122185"/>
                      <a:pt x="440769" y="2123493"/>
                    </a:cubicBezTo>
                    <a:cubicBezTo>
                      <a:pt x="439462" y="2124802"/>
                      <a:pt x="438154" y="2126111"/>
                      <a:pt x="435538" y="2127420"/>
                    </a:cubicBezTo>
                    <a:cubicBezTo>
                      <a:pt x="435538" y="2127420"/>
                      <a:pt x="435538" y="2128074"/>
                      <a:pt x="436192" y="2128728"/>
                    </a:cubicBezTo>
                    <a:cubicBezTo>
                      <a:pt x="436192" y="2130037"/>
                      <a:pt x="437500" y="2133309"/>
                      <a:pt x="434884" y="2136581"/>
                    </a:cubicBezTo>
                    <a:cubicBezTo>
                      <a:pt x="432268" y="2139853"/>
                      <a:pt x="428998" y="2141162"/>
                      <a:pt x="425075" y="2142471"/>
                    </a:cubicBezTo>
                    <a:cubicBezTo>
                      <a:pt x="423767" y="2142471"/>
                      <a:pt x="421805" y="2143780"/>
                      <a:pt x="421151" y="2144434"/>
                    </a:cubicBezTo>
                    <a:cubicBezTo>
                      <a:pt x="421151" y="2147052"/>
                      <a:pt x="421151" y="2154904"/>
                      <a:pt x="421151" y="2161448"/>
                    </a:cubicBezTo>
                    <a:cubicBezTo>
                      <a:pt x="421151" y="2192204"/>
                      <a:pt x="419843" y="2198748"/>
                      <a:pt x="417227" y="2202675"/>
                    </a:cubicBezTo>
                    <a:lnTo>
                      <a:pt x="417227" y="2203983"/>
                    </a:lnTo>
                    <a:cubicBezTo>
                      <a:pt x="399570" y="2226233"/>
                      <a:pt x="398916" y="2232122"/>
                      <a:pt x="398916" y="2232777"/>
                    </a:cubicBezTo>
                    <a:cubicBezTo>
                      <a:pt x="399570" y="2236048"/>
                      <a:pt x="408071" y="2255026"/>
                      <a:pt x="414611" y="2268114"/>
                    </a:cubicBezTo>
                    <a:cubicBezTo>
                      <a:pt x="428344" y="2297561"/>
                      <a:pt x="430960" y="2303451"/>
                      <a:pt x="430960" y="2306722"/>
                    </a:cubicBezTo>
                    <a:cubicBezTo>
                      <a:pt x="430960" y="2309994"/>
                      <a:pt x="429652" y="2313266"/>
                      <a:pt x="428344" y="2316538"/>
                    </a:cubicBezTo>
                    <a:cubicBezTo>
                      <a:pt x="427036" y="2319156"/>
                      <a:pt x="426383" y="2321773"/>
                      <a:pt x="426383" y="2323737"/>
                    </a:cubicBezTo>
                    <a:cubicBezTo>
                      <a:pt x="426383" y="2330935"/>
                      <a:pt x="428344" y="2336824"/>
                      <a:pt x="430960" y="2339442"/>
                    </a:cubicBezTo>
                    <a:cubicBezTo>
                      <a:pt x="434884" y="2344023"/>
                      <a:pt x="435538" y="2344677"/>
                      <a:pt x="440116" y="2347295"/>
                    </a:cubicBezTo>
                    <a:cubicBezTo>
                      <a:pt x="441424" y="2347949"/>
                      <a:pt x="442732" y="2348603"/>
                      <a:pt x="444039" y="2348603"/>
                    </a:cubicBezTo>
                    <a:cubicBezTo>
                      <a:pt x="447309" y="2349258"/>
                      <a:pt x="453849" y="2351221"/>
                      <a:pt x="454503" y="2358419"/>
                    </a:cubicBezTo>
                    <a:cubicBezTo>
                      <a:pt x="454503" y="2360382"/>
                      <a:pt x="454503" y="2361691"/>
                      <a:pt x="454503" y="2363000"/>
                    </a:cubicBezTo>
                    <a:cubicBezTo>
                      <a:pt x="459734" y="2363654"/>
                      <a:pt x="461042" y="2366926"/>
                      <a:pt x="461696" y="2370198"/>
                    </a:cubicBezTo>
                    <a:cubicBezTo>
                      <a:pt x="461696" y="2371507"/>
                      <a:pt x="461696" y="2372816"/>
                      <a:pt x="461696" y="2374779"/>
                    </a:cubicBezTo>
                    <a:cubicBezTo>
                      <a:pt x="461696" y="2376088"/>
                      <a:pt x="461696" y="2379360"/>
                      <a:pt x="462350" y="2380668"/>
                    </a:cubicBezTo>
                    <a:cubicBezTo>
                      <a:pt x="462350" y="2380668"/>
                      <a:pt x="463658" y="2380668"/>
                      <a:pt x="464312" y="2380668"/>
                    </a:cubicBezTo>
                    <a:cubicBezTo>
                      <a:pt x="469544" y="2380668"/>
                      <a:pt x="476083" y="2381323"/>
                      <a:pt x="478699" y="2386558"/>
                    </a:cubicBezTo>
                    <a:cubicBezTo>
                      <a:pt x="479353" y="2387867"/>
                      <a:pt x="480661" y="2391139"/>
                      <a:pt x="478699" y="2395065"/>
                    </a:cubicBezTo>
                    <a:cubicBezTo>
                      <a:pt x="475430" y="2401609"/>
                      <a:pt x="470198" y="2403572"/>
                      <a:pt x="466274" y="2405535"/>
                    </a:cubicBezTo>
                    <a:cubicBezTo>
                      <a:pt x="464966" y="2405535"/>
                      <a:pt x="464312" y="2406190"/>
                      <a:pt x="463004" y="2406844"/>
                    </a:cubicBezTo>
                    <a:cubicBezTo>
                      <a:pt x="460388" y="2408153"/>
                      <a:pt x="458426" y="2408807"/>
                      <a:pt x="456465" y="2408807"/>
                    </a:cubicBezTo>
                    <a:cubicBezTo>
                      <a:pt x="456465" y="2410770"/>
                      <a:pt x="455811" y="2413388"/>
                      <a:pt x="455157" y="2414697"/>
                    </a:cubicBezTo>
                    <a:cubicBezTo>
                      <a:pt x="455157" y="2415351"/>
                      <a:pt x="455157" y="2416660"/>
                      <a:pt x="455157" y="2417314"/>
                    </a:cubicBezTo>
                    <a:cubicBezTo>
                      <a:pt x="456465" y="2419932"/>
                      <a:pt x="457118" y="2423858"/>
                      <a:pt x="457773" y="2425167"/>
                    </a:cubicBezTo>
                    <a:lnTo>
                      <a:pt x="459081" y="2430402"/>
                    </a:lnTo>
                    <a:lnTo>
                      <a:pt x="453849" y="2432365"/>
                    </a:lnTo>
                    <a:cubicBezTo>
                      <a:pt x="451887" y="2433020"/>
                      <a:pt x="449271" y="2434328"/>
                      <a:pt x="447963" y="2435637"/>
                    </a:cubicBezTo>
                    <a:cubicBezTo>
                      <a:pt x="447963" y="2435637"/>
                      <a:pt x="447963" y="2436946"/>
                      <a:pt x="448617" y="2436946"/>
                    </a:cubicBezTo>
                    <a:cubicBezTo>
                      <a:pt x="451233" y="2440872"/>
                      <a:pt x="453195" y="2444799"/>
                      <a:pt x="451887" y="2448725"/>
                    </a:cubicBezTo>
                    <a:cubicBezTo>
                      <a:pt x="451887" y="2450034"/>
                      <a:pt x="450579" y="2450688"/>
                      <a:pt x="449925" y="2451997"/>
                    </a:cubicBezTo>
                    <a:cubicBezTo>
                      <a:pt x="454503" y="2449379"/>
                      <a:pt x="459734" y="2448071"/>
                      <a:pt x="464312" y="2450688"/>
                    </a:cubicBezTo>
                    <a:cubicBezTo>
                      <a:pt x="470852" y="2454614"/>
                      <a:pt x="470852" y="2460504"/>
                      <a:pt x="470852" y="2463776"/>
                    </a:cubicBezTo>
                    <a:cubicBezTo>
                      <a:pt x="470852" y="2463776"/>
                      <a:pt x="470852" y="2465085"/>
                      <a:pt x="470852" y="2465085"/>
                    </a:cubicBezTo>
                    <a:cubicBezTo>
                      <a:pt x="470852" y="2465739"/>
                      <a:pt x="470852" y="2467048"/>
                      <a:pt x="470852" y="2467702"/>
                    </a:cubicBezTo>
                    <a:cubicBezTo>
                      <a:pt x="470852" y="2467702"/>
                      <a:pt x="470852" y="2468357"/>
                      <a:pt x="470852" y="2469011"/>
                    </a:cubicBezTo>
                    <a:cubicBezTo>
                      <a:pt x="470852" y="2469011"/>
                      <a:pt x="470852" y="2469011"/>
                      <a:pt x="470852" y="2469011"/>
                    </a:cubicBezTo>
                    <a:cubicBezTo>
                      <a:pt x="473467" y="2469011"/>
                      <a:pt x="478045" y="2469665"/>
                      <a:pt x="483931" y="2473592"/>
                    </a:cubicBezTo>
                    <a:cubicBezTo>
                      <a:pt x="486547" y="2475555"/>
                      <a:pt x="487855" y="2476209"/>
                      <a:pt x="489163" y="2476864"/>
                    </a:cubicBezTo>
                    <a:cubicBezTo>
                      <a:pt x="491124" y="2478173"/>
                      <a:pt x="491124" y="2478173"/>
                      <a:pt x="493740" y="2479481"/>
                    </a:cubicBezTo>
                    <a:cubicBezTo>
                      <a:pt x="494394" y="2479481"/>
                      <a:pt x="495702" y="2479481"/>
                      <a:pt x="497010" y="2479481"/>
                    </a:cubicBezTo>
                    <a:cubicBezTo>
                      <a:pt x="499626" y="2479481"/>
                      <a:pt x="504858" y="2479481"/>
                      <a:pt x="508128" y="2485371"/>
                    </a:cubicBezTo>
                    <a:cubicBezTo>
                      <a:pt x="510743" y="2489951"/>
                      <a:pt x="515975" y="2508929"/>
                      <a:pt x="513359" y="2515473"/>
                    </a:cubicBezTo>
                    <a:cubicBezTo>
                      <a:pt x="512051" y="2518090"/>
                      <a:pt x="510089" y="2520053"/>
                      <a:pt x="507473" y="2522016"/>
                    </a:cubicBezTo>
                    <a:cubicBezTo>
                      <a:pt x="507473" y="2522016"/>
                      <a:pt x="506165" y="2523325"/>
                      <a:pt x="504858" y="2523980"/>
                    </a:cubicBezTo>
                    <a:cubicBezTo>
                      <a:pt x="504858" y="2523980"/>
                      <a:pt x="504858" y="2523980"/>
                      <a:pt x="504858" y="2523980"/>
                    </a:cubicBezTo>
                    <a:cubicBezTo>
                      <a:pt x="508128" y="2525943"/>
                      <a:pt x="512051" y="2528560"/>
                      <a:pt x="512705" y="2533796"/>
                    </a:cubicBezTo>
                    <a:cubicBezTo>
                      <a:pt x="512705" y="2535104"/>
                      <a:pt x="512705" y="2536413"/>
                      <a:pt x="512705" y="2537722"/>
                    </a:cubicBezTo>
                    <a:cubicBezTo>
                      <a:pt x="512705" y="2541648"/>
                      <a:pt x="514013" y="2546883"/>
                      <a:pt x="512705" y="2552118"/>
                    </a:cubicBezTo>
                    <a:cubicBezTo>
                      <a:pt x="512705" y="2554736"/>
                      <a:pt x="510743" y="2558662"/>
                      <a:pt x="509435" y="2562589"/>
                    </a:cubicBezTo>
                    <a:cubicBezTo>
                      <a:pt x="515975" y="2558008"/>
                      <a:pt x="520553" y="2554736"/>
                      <a:pt x="525130" y="2558008"/>
                    </a:cubicBezTo>
                    <a:cubicBezTo>
                      <a:pt x="525130" y="2558008"/>
                      <a:pt x="526438" y="2558662"/>
                      <a:pt x="527092" y="2559317"/>
                    </a:cubicBezTo>
                    <a:cubicBezTo>
                      <a:pt x="532324" y="2561934"/>
                      <a:pt x="538210" y="2565206"/>
                      <a:pt x="537556" y="2571750"/>
                    </a:cubicBezTo>
                    <a:cubicBezTo>
                      <a:pt x="537556" y="2573059"/>
                      <a:pt x="537556" y="2574368"/>
                      <a:pt x="536248" y="2576331"/>
                    </a:cubicBezTo>
                    <a:cubicBezTo>
                      <a:pt x="536248" y="2577640"/>
                      <a:pt x="534940" y="2579603"/>
                      <a:pt x="534940" y="2580912"/>
                    </a:cubicBezTo>
                    <a:cubicBezTo>
                      <a:pt x="535594" y="2580912"/>
                      <a:pt x="536902" y="2580912"/>
                      <a:pt x="538210" y="2580912"/>
                    </a:cubicBezTo>
                    <a:cubicBezTo>
                      <a:pt x="542133" y="2581566"/>
                      <a:pt x="548019" y="2582875"/>
                      <a:pt x="549981" y="2588110"/>
                    </a:cubicBezTo>
                    <a:cubicBezTo>
                      <a:pt x="549981" y="2589419"/>
                      <a:pt x="550635" y="2591382"/>
                      <a:pt x="550635" y="2593345"/>
                    </a:cubicBezTo>
                    <a:cubicBezTo>
                      <a:pt x="550635" y="2595308"/>
                      <a:pt x="551943" y="2601852"/>
                      <a:pt x="553251" y="2602507"/>
                    </a:cubicBezTo>
                    <a:cubicBezTo>
                      <a:pt x="554559" y="2602507"/>
                      <a:pt x="557175" y="2602507"/>
                      <a:pt x="559137" y="2602507"/>
                    </a:cubicBezTo>
                    <a:cubicBezTo>
                      <a:pt x="562406" y="2602507"/>
                      <a:pt x="566330" y="2601852"/>
                      <a:pt x="568946" y="2604470"/>
                    </a:cubicBezTo>
                    <a:cubicBezTo>
                      <a:pt x="570908" y="2605778"/>
                      <a:pt x="571562" y="2608396"/>
                      <a:pt x="571562" y="2611013"/>
                    </a:cubicBezTo>
                    <a:cubicBezTo>
                      <a:pt x="571562" y="2612977"/>
                      <a:pt x="571562" y="2614285"/>
                      <a:pt x="570908" y="2616249"/>
                    </a:cubicBezTo>
                    <a:cubicBezTo>
                      <a:pt x="570908" y="2618212"/>
                      <a:pt x="570254" y="2619520"/>
                      <a:pt x="570908" y="2619520"/>
                    </a:cubicBezTo>
                    <a:cubicBezTo>
                      <a:pt x="570908" y="2619520"/>
                      <a:pt x="572870" y="2620829"/>
                      <a:pt x="573524" y="2621484"/>
                    </a:cubicBezTo>
                    <a:cubicBezTo>
                      <a:pt x="576139" y="2623447"/>
                      <a:pt x="580063" y="2625410"/>
                      <a:pt x="580717" y="2629991"/>
                    </a:cubicBezTo>
                    <a:lnTo>
                      <a:pt x="580717" y="2631954"/>
                    </a:lnTo>
                    <a:cubicBezTo>
                      <a:pt x="581371" y="2634572"/>
                      <a:pt x="582025" y="2637189"/>
                      <a:pt x="582679" y="2639152"/>
                    </a:cubicBezTo>
                    <a:cubicBezTo>
                      <a:pt x="582679" y="2639152"/>
                      <a:pt x="584641" y="2641115"/>
                      <a:pt x="585295" y="2642424"/>
                    </a:cubicBezTo>
                    <a:cubicBezTo>
                      <a:pt x="588565" y="2645696"/>
                      <a:pt x="593143" y="2650277"/>
                      <a:pt x="593143" y="2656821"/>
                    </a:cubicBezTo>
                    <a:cubicBezTo>
                      <a:pt x="593143" y="2658130"/>
                      <a:pt x="593143" y="2660093"/>
                      <a:pt x="593143" y="2662710"/>
                    </a:cubicBezTo>
                    <a:cubicBezTo>
                      <a:pt x="593143" y="2669909"/>
                      <a:pt x="593143" y="2674489"/>
                      <a:pt x="592488" y="2677107"/>
                    </a:cubicBezTo>
                    <a:cubicBezTo>
                      <a:pt x="596412" y="2681033"/>
                      <a:pt x="599682" y="2683651"/>
                      <a:pt x="602298" y="2686268"/>
                    </a:cubicBezTo>
                    <a:cubicBezTo>
                      <a:pt x="602298" y="2684305"/>
                      <a:pt x="604260" y="2682342"/>
                      <a:pt x="606876" y="2681033"/>
                    </a:cubicBezTo>
                    <a:cubicBezTo>
                      <a:pt x="606876" y="2681033"/>
                      <a:pt x="607529" y="2681033"/>
                      <a:pt x="608184" y="2680379"/>
                    </a:cubicBezTo>
                    <a:cubicBezTo>
                      <a:pt x="617339" y="2675144"/>
                      <a:pt x="626494" y="2669909"/>
                      <a:pt x="633034" y="2673180"/>
                    </a:cubicBezTo>
                    <a:cubicBezTo>
                      <a:pt x="640227" y="2676452"/>
                      <a:pt x="647421" y="2684305"/>
                      <a:pt x="649383" y="2686268"/>
                    </a:cubicBezTo>
                    <a:cubicBezTo>
                      <a:pt x="651345" y="2688886"/>
                      <a:pt x="652653" y="2691503"/>
                      <a:pt x="653307" y="2693467"/>
                    </a:cubicBezTo>
                    <a:cubicBezTo>
                      <a:pt x="653307" y="2693467"/>
                      <a:pt x="653307" y="2694775"/>
                      <a:pt x="653961" y="2695430"/>
                    </a:cubicBezTo>
                    <a:cubicBezTo>
                      <a:pt x="654615" y="2695430"/>
                      <a:pt x="655269" y="2695430"/>
                      <a:pt x="655269" y="2695430"/>
                    </a:cubicBezTo>
                    <a:cubicBezTo>
                      <a:pt x="655269" y="2695430"/>
                      <a:pt x="655923" y="2694121"/>
                      <a:pt x="656576" y="2693467"/>
                    </a:cubicBezTo>
                    <a:cubicBezTo>
                      <a:pt x="668348" y="2677761"/>
                      <a:pt x="673580" y="2672526"/>
                      <a:pt x="678811" y="2671872"/>
                    </a:cubicBezTo>
                    <a:cubicBezTo>
                      <a:pt x="682735" y="2671872"/>
                      <a:pt x="686659" y="2672526"/>
                      <a:pt x="691237" y="2673835"/>
                    </a:cubicBezTo>
                    <a:cubicBezTo>
                      <a:pt x="693198" y="2673835"/>
                      <a:pt x="697122" y="2675144"/>
                      <a:pt x="697776" y="2675144"/>
                    </a:cubicBezTo>
                    <a:lnTo>
                      <a:pt x="699084" y="2675144"/>
                    </a:lnTo>
                    <a:cubicBezTo>
                      <a:pt x="712163" y="2673835"/>
                      <a:pt x="721319" y="2674489"/>
                      <a:pt x="725897" y="2679070"/>
                    </a:cubicBezTo>
                    <a:cubicBezTo>
                      <a:pt x="727858" y="2681033"/>
                      <a:pt x="732436" y="2686923"/>
                      <a:pt x="725242" y="2694121"/>
                    </a:cubicBezTo>
                    <a:cubicBezTo>
                      <a:pt x="725242" y="2694775"/>
                      <a:pt x="725242" y="2696084"/>
                      <a:pt x="725242" y="2696739"/>
                    </a:cubicBezTo>
                    <a:cubicBezTo>
                      <a:pt x="725242" y="2699356"/>
                      <a:pt x="725242" y="2706554"/>
                      <a:pt x="725242" y="2709172"/>
                    </a:cubicBezTo>
                    <a:cubicBezTo>
                      <a:pt x="725242" y="2709172"/>
                      <a:pt x="727205" y="2710481"/>
                      <a:pt x="728512" y="2711135"/>
                    </a:cubicBezTo>
                    <a:cubicBezTo>
                      <a:pt x="729820" y="2712444"/>
                      <a:pt x="731782" y="2713098"/>
                      <a:pt x="733090" y="2714407"/>
                    </a:cubicBezTo>
                    <a:cubicBezTo>
                      <a:pt x="733744" y="2715061"/>
                      <a:pt x="735052" y="2715716"/>
                      <a:pt x="735706" y="2716370"/>
                    </a:cubicBezTo>
                    <a:cubicBezTo>
                      <a:pt x="735706" y="2716370"/>
                      <a:pt x="735706" y="2716370"/>
                      <a:pt x="735706" y="2716370"/>
                    </a:cubicBezTo>
                    <a:cubicBezTo>
                      <a:pt x="735706" y="2714407"/>
                      <a:pt x="736360" y="2713098"/>
                      <a:pt x="737668" y="2711789"/>
                    </a:cubicBezTo>
                    <a:lnTo>
                      <a:pt x="737668" y="2710481"/>
                    </a:lnTo>
                    <a:cubicBezTo>
                      <a:pt x="744207" y="2701319"/>
                      <a:pt x="748785" y="2695430"/>
                      <a:pt x="754671" y="2695430"/>
                    </a:cubicBezTo>
                    <a:lnTo>
                      <a:pt x="756633" y="2695430"/>
                    </a:lnTo>
                    <a:cubicBezTo>
                      <a:pt x="756633" y="2695430"/>
                      <a:pt x="757940" y="2695430"/>
                      <a:pt x="758595" y="2695430"/>
                    </a:cubicBezTo>
                    <a:cubicBezTo>
                      <a:pt x="759903" y="2688886"/>
                      <a:pt x="761210" y="2684305"/>
                      <a:pt x="765134" y="2681687"/>
                    </a:cubicBezTo>
                    <a:cubicBezTo>
                      <a:pt x="765134" y="2681687"/>
                      <a:pt x="765134" y="2681687"/>
                      <a:pt x="765788" y="2681033"/>
                    </a:cubicBezTo>
                    <a:cubicBezTo>
                      <a:pt x="767750" y="2679070"/>
                      <a:pt x="771020" y="2674489"/>
                      <a:pt x="778867" y="2675144"/>
                    </a:cubicBezTo>
                    <a:cubicBezTo>
                      <a:pt x="780175" y="2675144"/>
                      <a:pt x="781483" y="2675144"/>
                      <a:pt x="783445" y="2675144"/>
                    </a:cubicBezTo>
                    <a:cubicBezTo>
                      <a:pt x="785407" y="2675144"/>
                      <a:pt x="788677" y="2675798"/>
                      <a:pt x="790638" y="2675144"/>
                    </a:cubicBezTo>
                    <a:cubicBezTo>
                      <a:pt x="790638" y="2675144"/>
                      <a:pt x="790638" y="2675144"/>
                      <a:pt x="790638" y="2675144"/>
                    </a:cubicBezTo>
                    <a:cubicBezTo>
                      <a:pt x="791946" y="2672526"/>
                      <a:pt x="794562" y="2665982"/>
                      <a:pt x="801102" y="2667291"/>
                    </a:cubicBezTo>
                    <a:cubicBezTo>
                      <a:pt x="801756" y="2667291"/>
                      <a:pt x="803064" y="2667291"/>
                      <a:pt x="805026" y="2667291"/>
                    </a:cubicBezTo>
                    <a:cubicBezTo>
                      <a:pt x="808295" y="2667291"/>
                      <a:pt x="813527" y="2668600"/>
                      <a:pt x="816143" y="2668600"/>
                    </a:cubicBezTo>
                    <a:cubicBezTo>
                      <a:pt x="817451" y="2668600"/>
                      <a:pt x="818105" y="2668600"/>
                      <a:pt x="819413" y="2668600"/>
                    </a:cubicBezTo>
                    <a:cubicBezTo>
                      <a:pt x="822683" y="2667945"/>
                      <a:pt x="828568" y="2666637"/>
                      <a:pt x="832492" y="2671217"/>
                    </a:cubicBezTo>
                    <a:cubicBezTo>
                      <a:pt x="834454" y="2673180"/>
                      <a:pt x="835108" y="2675144"/>
                      <a:pt x="835762" y="2676452"/>
                    </a:cubicBezTo>
                    <a:cubicBezTo>
                      <a:pt x="835762" y="2676452"/>
                      <a:pt x="835762" y="2676452"/>
                      <a:pt x="836416" y="2676452"/>
                    </a:cubicBezTo>
                    <a:cubicBezTo>
                      <a:pt x="844263" y="2677761"/>
                      <a:pt x="850803" y="2678416"/>
                      <a:pt x="852765" y="2684305"/>
                    </a:cubicBezTo>
                    <a:cubicBezTo>
                      <a:pt x="852765" y="2684959"/>
                      <a:pt x="852765" y="2686268"/>
                      <a:pt x="852765" y="2686923"/>
                    </a:cubicBezTo>
                    <a:cubicBezTo>
                      <a:pt x="856034" y="2686268"/>
                      <a:pt x="859958" y="2685614"/>
                      <a:pt x="863228" y="2688231"/>
                    </a:cubicBezTo>
                    <a:cubicBezTo>
                      <a:pt x="865190" y="2689540"/>
                      <a:pt x="865844" y="2691503"/>
                      <a:pt x="867152" y="2693467"/>
                    </a:cubicBezTo>
                    <a:cubicBezTo>
                      <a:pt x="867152" y="2693467"/>
                      <a:pt x="867152" y="2693467"/>
                      <a:pt x="867152" y="2693467"/>
                    </a:cubicBezTo>
                    <a:cubicBezTo>
                      <a:pt x="871730" y="2690195"/>
                      <a:pt x="876308" y="2685614"/>
                      <a:pt x="881539" y="2688886"/>
                    </a:cubicBezTo>
                    <a:cubicBezTo>
                      <a:pt x="886117" y="2691503"/>
                      <a:pt x="892002" y="2701319"/>
                      <a:pt x="893310" y="2705900"/>
                    </a:cubicBezTo>
                    <a:cubicBezTo>
                      <a:pt x="893310" y="2706554"/>
                      <a:pt x="893965" y="2707863"/>
                      <a:pt x="894618" y="2708517"/>
                    </a:cubicBezTo>
                    <a:cubicBezTo>
                      <a:pt x="895926" y="2711135"/>
                      <a:pt x="898542" y="2715061"/>
                      <a:pt x="895926" y="2719642"/>
                    </a:cubicBezTo>
                    <a:cubicBezTo>
                      <a:pt x="895926" y="2719642"/>
                      <a:pt x="895926" y="2720297"/>
                      <a:pt x="895926" y="2720951"/>
                    </a:cubicBezTo>
                    <a:cubicBezTo>
                      <a:pt x="895926" y="2721605"/>
                      <a:pt x="897234" y="2722260"/>
                      <a:pt x="897234" y="2722914"/>
                    </a:cubicBezTo>
                    <a:cubicBezTo>
                      <a:pt x="899196" y="2725532"/>
                      <a:pt x="902466" y="2729458"/>
                      <a:pt x="900504" y="2734693"/>
                    </a:cubicBezTo>
                    <a:cubicBezTo>
                      <a:pt x="900504" y="2736002"/>
                      <a:pt x="899196" y="2737311"/>
                      <a:pt x="897888" y="2739928"/>
                    </a:cubicBezTo>
                    <a:cubicBezTo>
                      <a:pt x="896580" y="2741891"/>
                      <a:pt x="893310" y="2747126"/>
                      <a:pt x="892657" y="2749090"/>
                    </a:cubicBezTo>
                    <a:cubicBezTo>
                      <a:pt x="892657" y="2749090"/>
                      <a:pt x="892657" y="2749090"/>
                      <a:pt x="893965" y="2749090"/>
                    </a:cubicBezTo>
                    <a:cubicBezTo>
                      <a:pt x="895926" y="2749090"/>
                      <a:pt x="898542" y="2750398"/>
                      <a:pt x="901158" y="2753016"/>
                    </a:cubicBezTo>
                    <a:cubicBezTo>
                      <a:pt x="902466" y="2754979"/>
                      <a:pt x="903774" y="2756942"/>
                      <a:pt x="905082" y="2758251"/>
                    </a:cubicBezTo>
                    <a:cubicBezTo>
                      <a:pt x="905082" y="2758906"/>
                      <a:pt x="906390" y="2760214"/>
                      <a:pt x="906390" y="2760869"/>
                    </a:cubicBezTo>
                    <a:cubicBezTo>
                      <a:pt x="906390" y="2760869"/>
                      <a:pt x="907044" y="2760869"/>
                      <a:pt x="907698" y="2760869"/>
                    </a:cubicBezTo>
                    <a:cubicBezTo>
                      <a:pt x="914891" y="2763486"/>
                      <a:pt x="919469" y="2765449"/>
                      <a:pt x="920777" y="2770030"/>
                    </a:cubicBezTo>
                    <a:cubicBezTo>
                      <a:pt x="920777" y="2771993"/>
                      <a:pt x="920777" y="2773302"/>
                      <a:pt x="921431" y="2775265"/>
                    </a:cubicBezTo>
                    <a:cubicBezTo>
                      <a:pt x="921431" y="2775265"/>
                      <a:pt x="921431" y="2776574"/>
                      <a:pt x="921431" y="2776574"/>
                    </a:cubicBezTo>
                    <a:cubicBezTo>
                      <a:pt x="921431" y="2776574"/>
                      <a:pt x="922739" y="2777883"/>
                      <a:pt x="923393" y="2778537"/>
                    </a:cubicBezTo>
                    <a:cubicBezTo>
                      <a:pt x="927970" y="2783772"/>
                      <a:pt x="931240" y="2787044"/>
                      <a:pt x="930586" y="2790971"/>
                    </a:cubicBezTo>
                    <a:lnTo>
                      <a:pt x="930586" y="2793588"/>
                    </a:lnTo>
                    <a:cubicBezTo>
                      <a:pt x="930586" y="2793588"/>
                      <a:pt x="927970" y="2796206"/>
                      <a:pt x="927970" y="2796206"/>
                    </a:cubicBezTo>
                    <a:cubicBezTo>
                      <a:pt x="926663" y="2797514"/>
                      <a:pt x="924700" y="2798169"/>
                      <a:pt x="922739" y="2798823"/>
                    </a:cubicBezTo>
                    <a:cubicBezTo>
                      <a:pt x="925355" y="2802749"/>
                      <a:pt x="926008" y="2807330"/>
                      <a:pt x="922739" y="2810602"/>
                    </a:cubicBezTo>
                    <a:cubicBezTo>
                      <a:pt x="921431" y="2811911"/>
                      <a:pt x="919469" y="2813220"/>
                      <a:pt x="917507" y="2813874"/>
                    </a:cubicBezTo>
                    <a:cubicBezTo>
                      <a:pt x="917507" y="2813874"/>
                      <a:pt x="917507" y="2813874"/>
                      <a:pt x="917507" y="2813874"/>
                    </a:cubicBezTo>
                    <a:cubicBezTo>
                      <a:pt x="920123" y="2818455"/>
                      <a:pt x="921431" y="2822381"/>
                      <a:pt x="919469" y="2825653"/>
                    </a:cubicBezTo>
                    <a:cubicBezTo>
                      <a:pt x="919469" y="2826308"/>
                      <a:pt x="918161" y="2827616"/>
                      <a:pt x="917507" y="2828925"/>
                    </a:cubicBezTo>
                    <a:cubicBezTo>
                      <a:pt x="917507" y="2828925"/>
                      <a:pt x="916199" y="2830888"/>
                      <a:pt x="916199" y="2831543"/>
                    </a:cubicBezTo>
                    <a:cubicBezTo>
                      <a:pt x="916199" y="2833506"/>
                      <a:pt x="916199" y="2834815"/>
                      <a:pt x="916853" y="2835469"/>
                    </a:cubicBezTo>
                    <a:cubicBezTo>
                      <a:pt x="916853" y="2835469"/>
                      <a:pt x="916853" y="2835469"/>
                      <a:pt x="916853" y="2835469"/>
                    </a:cubicBezTo>
                    <a:cubicBezTo>
                      <a:pt x="920123" y="2835469"/>
                      <a:pt x="924700" y="2834160"/>
                      <a:pt x="929932" y="2837432"/>
                    </a:cubicBezTo>
                    <a:cubicBezTo>
                      <a:pt x="931240" y="2838087"/>
                      <a:pt x="933202" y="2838741"/>
                      <a:pt x="935164" y="2839395"/>
                    </a:cubicBezTo>
                    <a:cubicBezTo>
                      <a:pt x="939088" y="2840050"/>
                      <a:pt x="943665" y="2841359"/>
                      <a:pt x="945627" y="2845939"/>
                    </a:cubicBezTo>
                    <a:cubicBezTo>
                      <a:pt x="945627" y="2847248"/>
                      <a:pt x="946281" y="2848557"/>
                      <a:pt x="946935" y="2850520"/>
                    </a:cubicBezTo>
                    <a:cubicBezTo>
                      <a:pt x="946935" y="2850520"/>
                      <a:pt x="946935" y="2850520"/>
                      <a:pt x="946935" y="2850520"/>
                    </a:cubicBezTo>
                    <a:cubicBezTo>
                      <a:pt x="952167" y="2848557"/>
                      <a:pt x="959361" y="2845939"/>
                      <a:pt x="964592" y="2849866"/>
                    </a:cubicBezTo>
                    <a:cubicBezTo>
                      <a:pt x="971786" y="2855101"/>
                      <a:pt x="967862" y="2862953"/>
                      <a:pt x="966554" y="2866225"/>
                    </a:cubicBezTo>
                    <a:cubicBezTo>
                      <a:pt x="966554" y="2866880"/>
                      <a:pt x="965900" y="2868188"/>
                      <a:pt x="965900" y="2868188"/>
                    </a:cubicBezTo>
                    <a:cubicBezTo>
                      <a:pt x="965900" y="2868188"/>
                      <a:pt x="965900" y="2869497"/>
                      <a:pt x="965900" y="2870806"/>
                    </a:cubicBezTo>
                    <a:cubicBezTo>
                      <a:pt x="965900" y="2872115"/>
                      <a:pt x="965900" y="2875387"/>
                      <a:pt x="965900" y="2878004"/>
                    </a:cubicBezTo>
                    <a:cubicBezTo>
                      <a:pt x="969170" y="2877350"/>
                      <a:pt x="975055" y="2875387"/>
                      <a:pt x="978979" y="2880622"/>
                    </a:cubicBezTo>
                    <a:cubicBezTo>
                      <a:pt x="978979" y="2881276"/>
                      <a:pt x="980287" y="2882585"/>
                      <a:pt x="980941" y="2883894"/>
                    </a:cubicBezTo>
                    <a:cubicBezTo>
                      <a:pt x="982903" y="2886511"/>
                      <a:pt x="986173" y="2890438"/>
                      <a:pt x="988135" y="2892401"/>
                    </a:cubicBezTo>
                    <a:cubicBezTo>
                      <a:pt x="988789" y="2893055"/>
                      <a:pt x="990096" y="2893710"/>
                      <a:pt x="990751" y="2894364"/>
                    </a:cubicBezTo>
                    <a:cubicBezTo>
                      <a:pt x="992712" y="2895673"/>
                      <a:pt x="994020" y="2896982"/>
                      <a:pt x="995982" y="2899599"/>
                    </a:cubicBezTo>
                    <a:cubicBezTo>
                      <a:pt x="997290" y="2901562"/>
                      <a:pt x="997944" y="2903526"/>
                      <a:pt x="999252" y="2906798"/>
                    </a:cubicBezTo>
                    <a:cubicBezTo>
                      <a:pt x="999906" y="2908761"/>
                      <a:pt x="1001214" y="2912687"/>
                      <a:pt x="1001868" y="2913341"/>
                    </a:cubicBezTo>
                    <a:cubicBezTo>
                      <a:pt x="1001868" y="2913341"/>
                      <a:pt x="1005792" y="2914650"/>
                      <a:pt x="1007100" y="2915305"/>
                    </a:cubicBezTo>
                    <a:cubicBezTo>
                      <a:pt x="1010369" y="2916613"/>
                      <a:pt x="1013639" y="2917268"/>
                      <a:pt x="1016255" y="2919231"/>
                    </a:cubicBezTo>
                    <a:cubicBezTo>
                      <a:pt x="1016909" y="2919231"/>
                      <a:pt x="1017563" y="2919885"/>
                      <a:pt x="1018217" y="2920540"/>
                    </a:cubicBezTo>
                    <a:cubicBezTo>
                      <a:pt x="1021487" y="2922503"/>
                      <a:pt x="1023449" y="2923811"/>
                      <a:pt x="1025410" y="2923811"/>
                    </a:cubicBezTo>
                    <a:cubicBezTo>
                      <a:pt x="1027372" y="2923811"/>
                      <a:pt x="1028026" y="2923811"/>
                      <a:pt x="1029334" y="2923811"/>
                    </a:cubicBezTo>
                    <a:cubicBezTo>
                      <a:pt x="1031296" y="2923811"/>
                      <a:pt x="1033912" y="2923811"/>
                      <a:pt x="1037182" y="2924466"/>
                    </a:cubicBezTo>
                    <a:lnTo>
                      <a:pt x="1038490" y="2924466"/>
                    </a:lnTo>
                    <a:cubicBezTo>
                      <a:pt x="1039144" y="2925120"/>
                      <a:pt x="1040452" y="2925775"/>
                      <a:pt x="1041106" y="2925775"/>
                    </a:cubicBezTo>
                    <a:cubicBezTo>
                      <a:pt x="1041106" y="2925775"/>
                      <a:pt x="1041106" y="2925775"/>
                      <a:pt x="1041106" y="2925775"/>
                    </a:cubicBezTo>
                    <a:cubicBezTo>
                      <a:pt x="1043068" y="2924466"/>
                      <a:pt x="1047645" y="2921194"/>
                      <a:pt x="1053531" y="2925120"/>
                    </a:cubicBezTo>
                    <a:cubicBezTo>
                      <a:pt x="1055493" y="2926429"/>
                      <a:pt x="1056801" y="2928392"/>
                      <a:pt x="1058109" y="2929701"/>
                    </a:cubicBezTo>
                    <a:cubicBezTo>
                      <a:pt x="1061378" y="2929701"/>
                      <a:pt x="1065956" y="2929047"/>
                      <a:pt x="1068572" y="2932973"/>
                    </a:cubicBezTo>
                    <a:cubicBezTo>
                      <a:pt x="1070534" y="2936245"/>
                      <a:pt x="1074458" y="2947370"/>
                      <a:pt x="1075111" y="2953913"/>
                    </a:cubicBezTo>
                    <a:cubicBezTo>
                      <a:pt x="1075111" y="2960457"/>
                      <a:pt x="1075111" y="2969619"/>
                      <a:pt x="1075111" y="2971582"/>
                    </a:cubicBezTo>
                    <a:cubicBezTo>
                      <a:pt x="1075111" y="2971582"/>
                      <a:pt x="1075111" y="2972891"/>
                      <a:pt x="1075111" y="2973545"/>
                    </a:cubicBezTo>
                    <a:cubicBezTo>
                      <a:pt x="1076419" y="2973545"/>
                      <a:pt x="1077727" y="2973545"/>
                      <a:pt x="1079035" y="2973545"/>
                    </a:cubicBezTo>
                    <a:lnTo>
                      <a:pt x="1080997" y="2973545"/>
                    </a:lnTo>
                    <a:cubicBezTo>
                      <a:pt x="1080997" y="2973545"/>
                      <a:pt x="1081651" y="2974200"/>
                      <a:pt x="1082305" y="2974200"/>
                    </a:cubicBezTo>
                    <a:cubicBezTo>
                      <a:pt x="1082305" y="2974200"/>
                      <a:pt x="1082305" y="2974200"/>
                      <a:pt x="1082959" y="2973545"/>
                    </a:cubicBezTo>
                    <a:cubicBezTo>
                      <a:pt x="1092768" y="2964384"/>
                      <a:pt x="1098654" y="2959803"/>
                      <a:pt x="1103886" y="2960457"/>
                    </a:cubicBezTo>
                    <a:cubicBezTo>
                      <a:pt x="1107156" y="2960457"/>
                      <a:pt x="1109772" y="2961766"/>
                      <a:pt x="1111733" y="2962421"/>
                    </a:cubicBezTo>
                    <a:cubicBezTo>
                      <a:pt x="1113041" y="2962421"/>
                      <a:pt x="1115003" y="2963729"/>
                      <a:pt x="1115657" y="2963729"/>
                    </a:cubicBezTo>
                    <a:cubicBezTo>
                      <a:pt x="1115657" y="2963729"/>
                      <a:pt x="1116965" y="2963729"/>
                      <a:pt x="1118273" y="2963729"/>
                    </a:cubicBezTo>
                    <a:cubicBezTo>
                      <a:pt x="1120889" y="2963075"/>
                      <a:pt x="1125466" y="2961766"/>
                      <a:pt x="1130698" y="2965038"/>
                    </a:cubicBezTo>
                    <a:cubicBezTo>
                      <a:pt x="1132006" y="2965693"/>
                      <a:pt x="1132660" y="2966347"/>
                      <a:pt x="1133968" y="2967001"/>
                    </a:cubicBezTo>
                    <a:cubicBezTo>
                      <a:pt x="1133968" y="2967001"/>
                      <a:pt x="1135276" y="2968310"/>
                      <a:pt x="1135930" y="2968310"/>
                    </a:cubicBezTo>
                    <a:cubicBezTo>
                      <a:pt x="1135930" y="2968310"/>
                      <a:pt x="1135930" y="2968310"/>
                      <a:pt x="1136584" y="2968310"/>
                    </a:cubicBezTo>
                    <a:cubicBezTo>
                      <a:pt x="1139200" y="2967001"/>
                      <a:pt x="1145085" y="2965038"/>
                      <a:pt x="1150317" y="2968310"/>
                    </a:cubicBezTo>
                    <a:cubicBezTo>
                      <a:pt x="1155549" y="2971582"/>
                      <a:pt x="1157511" y="2978126"/>
                      <a:pt x="1154895" y="2984670"/>
                    </a:cubicBezTo>
                    <a:cubicBezTo>
                      <a:pt x="1154895" y="2985324"/>
                      <a:pt x="1154241" y="2985978"/>
                      <a:pt x="1153587" y="2987287"/>
                    </a:cubicBezTo>
                    <a:cubicBezTo>
                      <a:pt x="1153587" y="2987942"/>
                      <a:pt x="1152279" y="2989905"/>
                      <a:pt x="1152279" y="2990559"/>
                    </a:cubicBezTo>
                    <a:cubicBezTo>
                      <a:pt x="1153587" y="2991868"/>
                      <a:pt x="1160126" y="2995140"/>
                      <a:pt x="1163396" y="2996449"/>
                    </a:cubicBezTo>
                    <a:cubicBezTo>
                      <a:pt x="1165358" y="2996449"/>
                      <a:pt x="1167974" y="2998412"/>
                      <a:pt x="1169282" y="2999721"/>
                    </a:cubicBezTo>
                    <a:cubicBezTo>
                      <a:pt x="1170590" y="2998412"/>
                      <a:pt x="1172552" y="2997103"/>
                      <a:pt x="1175168" y="2997103"/>
                    </a:cubicBezTo>
                    <a:cubicBezTo>
                      <a:pt x="1177783" y="2997103"/>
                      <a:pt x="1179745" y="2998412"/>
                      <a:pt x="1181053" y="3000375"/>
                    </a:cubicBezTo>
                    <a:cubicBezTo>
                      <a:pt x="1181053" y="3000375"/>
                      <a:pt x="1181707" y="3001684"/>
                      <a:pt x="1182361" y="3001684"/>
                    </a:cubicBezTo>
                    <a:lnTo>
                      <a:pt x="1189555" y="2999721"/>
                    </a:lnTo>
                    <a:lnTo>
                      <a:pt x="1192171" y="3004956"/>
                    </a:lnTo>
                    <a:cubicBezTo>
                      <a:pt x="1201326" y="3024588"/>
                      <a:pt x="1200672" y="3028514"/>
                      <a:pt x="1200018" y="3030477"/>
                    </a:cubicBezTo>
                    <a:cubicBezTo>
                      <a:pt x="1198710" y="3036367"/>
                      <a:pt x="1192824" y="3037675"/>
                      <a:pt x="1188901" y="3038330"/>
                    </a:cubicBezTo>
                    <a:cubicBezTo>
                      <a:pt x="1188901" y="3038330"/>
                      <a:pt x="1188901" y="3038330"/>
                      <a:pt x="1188901" y="3038330"/>
                    </a:cubicBezTo>
                    <a:cubicBezTo>
                      <a:pt x="1186939" y="3043565"/>
                      <a:pt x="1184323" y="3045528"/>
                      <a:pt x="1183015" y="3046182"/>
                    </a:cubicBezTo>
                    <a:cubicBezTo>
                      <a:pt x="1181707" y="3046182"/>
                      <a:pt x="1181053" y="3046837"/>
                      <a:pt x="1179745" y="3047491"/>
                    </a:cubicBezTo>
                    <a:cubicBezTo>
                      <a:pt x="1181053" y="3050763"/>
                      <a:pt x="1181707" y="3054689"/>
                      <a:pt x="1180399" y="3057961"/>
                    </a:cubicBezTo>
                    <a:cubicBezTo>
                      <a:pt x="1179091" y="3062542"/>
                      <a:pt x="1178438" y="3066468"/>
                      <a:pt x="1174514" y="3069740"/>
                    </a:cubicBezTo>
                    <a:cubicBezTo>
                      <a:pt x="1173206" y="3070395"/>
                      <a:pt x="1172552" y="3071049"/>
                      <a:pt x="1171244" y="3071704"/>
                    </a:cubicBezTo>
                    <a:cubicBezTo>
                      <a:pt x="1171244" y="3075630"/>
                      <a:pt x="1171898" y="3082174"/>
                      <a:pt x="1166666" y="3085446"/>
                    </a:cubicBezTo>
                    <a:cubicBezTo>
                      <a:pt x="1164704" y="3086755"/>
                      <a:pt x="1162088" y="3087409"/>
                      <a:pt x="1160126" y="3087409"/>
                    </a:cubicBezTo>
                    <a:cubicBezTo>
                      <a:pt x="1158819" y="3090681"/>
                      <a:pt x="1156856" y="3095262"/>
                      <a:pt x="1152933" y="3097879"/>
                    </a:cubicBezTo>
                    <a:cubicBezTo>
                      <a:pt x="1150971" y="3099188"/>
                      <a:pt x="1144431" y="3103769"/>
                      <a:pt x="1137892" y="3101805"/>
                    </a:cubicBezTo>
                    <a:cubicBezTo>
                      <a:pt x="1137238" y="3101805"/>
                      <a:pt x="1135930" y="3101805"/>
                      <a:pt x="1135276" y="3101805"/>
                    </a:cubicBezTo>
                    <a:lnTo>
                      <a:pt x="1135276" y="3101805"/>
                    </a:lnTo>
                    <a:cubicBezTo>
                      <a:pt x="1132660" y="3104423"/>
                      <a:pt x="1128082" y="3108349"/>
                      <a:pt x="1122197" y="3106386"/>
                    </a:cubicBezTo>
                    <a:cubicBezTo>
                      <a:pt x="1120889" y="3106386"/>
                      <a:pt x="1120235" y="3105732"/>
                      <a:pt x="1119581" y="3105077"/>
                    </a:cubicBezTo>
                    <a:cubicBezTo>
                      <a:pt x="1117619" y="3106386"/>
                      <a:pt x="1113695" y="3107695"/>
                      <a:pt x="1109117" y="3104423"/>
                    </a:cubicBezTo>
                    <a:cubicBezTo>
                      <a:pt x="1107809" y="3103114"/>
                      <a:pt x="1106502" y="3101805"/>
                      <a:pt x="1105194" y="3099842"/>
                    </a:cubicBezTo>
                    <a:cubicBezTo>
                      <a:pt x="1103886" y="3098534"/>
                      <a:pt x="1102578" y="3095916"/>
                      <a:pt x="1101270" y="3095262"/>
                    </a:cubicBezTo>
                    <a:cubicBezTo>
                      <a:pt x="1101270" y="3095262"/>
                      <a:pt x="1100616" y="3095262"/>
                      <a:pt x="1099962" y="3095262"/>
                    </a:cubicBezTo>
                    <a:cubicBezTo>
                      <a:pt x="1098654" y="3095262"/>
                      <a:pt x="1094730" y="3094607"/>
                      <a:pt x="1092768" y="3095262"/>
                    </a:cubicBezTo>
                    <a:cubicBezTo>
                      <a:pt x="1089499" y="3099188"/>
                      <a:pt x="1086883" y="3101805"/>
                      <a:pt x="1082959" y="3101805"/>
                    </a:cubicBezTo>
                    <a:cubicBezTo>
                      <a:pt x="1082959" y="3101805"/>
                      <a:pt x="1081651" y="3101805"/>
                      <a:pt x="1080997" y="3101805"/>
                    </a:cubicBezTo>
                    <a:cubicBezTo>
                      <a:pt x="1076419" y="3101805"/>
                      <a:pt x="1073804" y="3101805"/>
                      <a:pt x="1072496" y="3101805"/>
                    </a:cubicBezTo>
                    <a:cubicBezTo>
                      <a:pt x="1072496" y="3103769"/>
                      <a:pt x="1071842" y="3105732"/>
                      <a:pt x="1072496" y="3106386"/>
                    </a:cubicBezTo>
                    <a:cubicBezTo>
                      <a:pt x="1072496" y="3107041"/>
                      <a:pt x="1073804" y="3108349"/>
                      <a:pt x="1074458" y="3109004"/>
                    </a:cubicBezTo>
                    <a:cubicBezTo>
                      <a:pt x="1076419" y="3110967"/>
                      <a:pt x="1079689" y="3114893"/>
                      <a:pt x="1077727" y="3119474"/>
                    </a:cubicBezTo>
                    <a:cubicBezTo>
                      <a:pt x="1076419" y="3122746"/>
                      <a:pt x="1073804" y="3124055"/>
                      <a:pt x="1071188" y="3126018"/>
                    </a:cubicBezTo>
                    <a:cubicBezTo>
                      <a:pt x="1071188" y="3127327"/>
                      <a:pt x="1071188" y="3129290"/>
                      <a:pt x="1071188" y="3130599"/>
                    </a:cubicBezTo>
                    <a:cubicBezTo>
                      <a:pt x="1073804" y="3130599"/>
                      <a:pt x="1076419" y="3131907"/>
                      <a:pt x="1078381" y="3134525"/>
                    </a:cubicBezTo>
                    <a:cubicBezTo>
                      <a:pt x="1081651" y="3139106"/>
                      <a:pt x="1086229" y="3144995"/>
                      <a:pt x="1088845" y="3147613"/>
                    </a:cubicBezTo>
                    <a:cubicBezTo>
                      <a:pt x="1088845" y="3147613"/>
                      <a:pt x="1091460" y="3147613"/>
                      <a:pt x="1092768" y="3147613"/>
                    </a:cubicBezTo>
                    <a:cubicBezTo>
                      <a:pt x="1095384" y="3147613"/>
                      <a:pt x="1098654" y="3147613"/>
                      <a:pt x="1101270" y="3149576"/>
                    </a:cubicBezTo>
                    <a:cubicBezTo>
                      <a:pt x="1104540" y="3151539"/>
                      <a:pt x="1105848" y="3154811"/>
                      <a:pt x="1105848" y="3156120"/>
                    </a:cubicBezTo>
                    <a:cubicBezTo>
                      <a:pt x="1105848" y="3156120"/>
                      <a:pt x="1105848" y="3156120"/>
                      <a:pt x="1105848" y="3156120"/>
                    </a:cubicBezTo>
                    <a:cubicBezTo>
                      <a:pt x="1109772" y="3158083"/>
                      <a:pt x="1115657" y="3162664"/>
                      <a:pt x="1117619" y="3168553"/>
                    </a:cubicBezTo>
                    <a:cubicBezTo>
                      <a:pt x="1118927" y="3173134"/>
                      <a:pt x="1116311" y="3177060"/>
                      <a:pt x="1113041" y="3180332"/>
                    </a:cubicBezTo>
                    <a:cubicBezTo>
                      <a:pt x="1113041" y="3180332"/>
                      <a:pt x="1111733" y="3181641"/>
                      <a:pt x="1111733" y="3182295"/>
                    </a:cubicBezTo>
                    <a:cubicBezTo>
                      <a:pt x="1113695" y="3184259"/>
                      <a:pt x="1115657" y="3186876"/>
                      <a:pt x="1118927" y="3188839"/>
                    </a:cubicBezTo>
                    <a:cubicBezTo>
                      <a:pt x="1120889" y="3190148"/>
                      <a:pt x="1122851" y="3190802"/>
                      <a:pt x="1125466" y="3192111"/>
                    </a:cubicBezTo>
                    <a:cubicBezTo>
                      <a:pt x="1129390" y="3193420"/>
                      <a:pt x="1132660" y="3195383"/>
                      <a:pt x="1133968" y="3198655"/>
                    </a:cubicBezTo>
                    <a:cubicBezTo>
                      <a:pt x="1134622" y="3200618"/>
                      <a:pt x="1134622" y="3202581"/>
                      <a:pt x="1133968" y="3204545"/>
                    </a:cubicBezTo>
                    <a:cubicBezTo>
                      <a:pt x="1133314" y="3206508"/>
                      <a:pt x="1132006" y="3207817"/>
                      <a:pt x="1130044" y="3209125"/>
                    </a:cubicBezTo>
                    <a:cubicBezTo>
                      <a:pt x="1132006" y="3210434"/>
                      <a:pt x="1134622" y="3212397"/>
                      <a:pt x="1135930" y="3216324"/>
                    </a:cubicBezTo>
                    <a:cubicBezTo>
                      <a:pt x="1137238" y="3219596"/>
                      <a:pt x="1136584" y="3222213"/>
                      <a:pt x="1135930" y="3224176"/>
                    </a:cubicBezTo>
                    <a:cubicBezTo>
                      <a:pt x="1135930" y="3224176"/>
                      <a:pt x="1135930" y="3224176"/>
                      <a:pt x="1135930" y="3224831"/>
                    </a:cubicBezTo>
                    <a:cubicBezTo>
                      <a:pt x="1135930" y="3224831"/>
                      <a:pt x="1136584" y="3225485"/>
                      <a:pt x="1137238" y="3226139"/>
                    </a:cubicBezTo>
                    <a:cubicBezTo>
                      <a:pt x="1139200" y="3227448"/>
                      <a:pt x="1143123" y="3230720"/>
                      <a:pt x="1142470" y="3236610"/>
                    </a:cubicBezTo>
                    <a:cubicBezTo>
                      <a:pt x="1142470" y="3236610"/>
                      <a:pt x="1142470" y="3237918"/>
                      <a:pt x="1142470" y="3239227"/>
                    </a:cubicBezTo>
                    <a:cubicBezTo>
                      <a:pt x="1142470" y="3239882"/>
                      <a:pt x="1142470" y="3241845"/>
                      <a:pt x="1141815" y="3243154"/>
                    </a:cubicBezTo>
                    <a:cubicBezTo>
                      <a:pt x="1142470" y="3243154"/>
                      <a:pt x="1143777" y="3243154"/>
                      <a:pt x="1144431" y="3243154"/>
                    </a:cubicBezTo>
                    <a:cubicBezTo>
                      <a:pt x="1149009" y="3243154"/>
                      <a:pt x="1154895" y="3244462"/>
                      <a:pt x="1156856" y="3249697"/>
                    </a:cubicBezTo>
                    <a:cubicBezTo>
                      <a:pt x="1156856" y="3250352"/>
                      <a:pt x="1156856" y="3251661"/>
                      <a:pt x="1157511" y="3253624"/>
                    </a:cubicBezTo>
                    <a:cubicBezTo>
                      <a:pt x="1157511" y="3254278"/>
                      <a:pt x="1157511" y="3256241"/>
                      <a:pt x="1158164" y="3256896"/>
                    </a:cubicBezTo>
                    <a:cubicBezTo>
                      <a:pt x="1158164" y="3256896"/>
                      <a:pt x="1158819" y="3256896"/>
                      <a:pt x="1159472" y="3256896"/>
                    </a:cubicBezTo>
                    <a:cubicBezTo>
                      <a:pt x="1162088" y="3256896"/>
                      <a:pt x="1167974" y="3256896"/>
                      <a:pt x="1170590" y="3262785"/>
                    </a:cubicBezTo>
                    <a:lnTo>
                      <a:pt x="1170590" y="3262785"/>
                    </a:lnTo>
                    <a:cubicBezTo>
                      <a:pt x="1170590" y="3264094"/>
                      <a:pt x="1171244" y="3265403"/>
                      <a:pt x="1171898" y="3266057"/>
                    </a:cubicBezTo>
                    <a:cubicBezTo>
                      <a:pt x="1175822" y="3264748"/>
                      <a:pt x="1180399" y="3264094"/>
                      <a:pt x="1184323" y="3268020"/>
                    </a:cubicBezTo>
                    <a:cubicBezTo>
                      <a:pt x="1185631" y="3269329"/>
                      <a:pt x="1186285" y="3270638"/>
                      <a:pt x="1187593" y="3272601"/>
                    </a:cubicBezTo>
                    <a:cubicBezTo>
                      <a:pt x="1187593" y="3272601"/>
                      <a:pt x="1187593" y="3272601"/>
                      <a:pt x="1187593" y="3272601"/>
                    </a:cubicBezTo>
                    <a:cubicBezTo>
                      <a:pt x="1190209" y="3269984"/>
                      <a:pt x="1193479" y="3267366"/>
                      <a:pt x="1198056" y="3268020"/>
                    </a:cubicBezTo>
                    <a:cubicBezTo>
                      <a:pt x="1200018" y="3268020"/>
                      <a:pt x="1203288" y="3268020"/>
                      <a:pt x="1204596" y="3268020"/>
                    </a:cubicBezTo>
                    <a:cubicBezTo>
                      <a:pt x="1205904" y="3266712"/>
                      <a:pt x="1215059" y="3258204"/>
                      <a:pt x="1217021" y="3254933"/>
                    </a:cubicBezTo>
                    <a:cubicBezTo>
                      <a:pt x="1217021" y="3252315"/>
                      <a:pt x="1217021" y="3247080"/>
                      <a:pt x="1217021" y="3245117"/>
                    </a:cubicBezTo>
                    <a:cubicBezTo>
                      <a:pt x="1217021" y="3245117"/>
                      <a:pt x="1217021" y="3243808"/>
                      <a:pt x="1216367" y="3243154"/>
                    </a:cubicBezTo>
                    <a:cubicBezTo>
                      <a:pt x="1215059" y="3240536"/>
                      <a:pt x="1211789" y="3235301"/>
                      <a:pt x="1216367" y="3230720"/>
                    </a:cubicBezTo>
                    <a:cubicBezTo>
                      <a:pt x="1216367" y="3230720"/>
                      <a:pt x="1217021" y="3230066"/>
                      <a:pt x="1217675" y="3229411"/>
                    </a:cubicBezTo>
                    <a:cubicBezTo>
                      <a:pt x="1213097" y="3224176"/>
                      <a:pt x="1211136" y="3219596"/>
                      <a:pt x="1211789" y="3215669"/>
                    </a:cubicBezTo>
                    <a:cubicBezTo>
                      <a:pt x="1211789" y="3213706"/>
                      <a:pt x="1213097" y="3211743"/>
                      <a:pt x="1215059" y="3210434"/>
                    </a:cubicBezTo>
                    <a:cubicBezTo>
                      <a:pt x="1218329" y="3207817"/>
                      <a:pt x="1222907" y="3207817"/>
                      <a:pt x="1226177" y="3207817"/>
                    </a:cubicBezTo>
                    <a:cubicBezTo>
                      <a:pt x="1226177" y="3207817"/>
                      <a:pt x="1226830" y="3207817"/>
                      <a:pt x="1227485" y="3207817"/>
                    </a:cubicBezTo>
                    <a:cubicBezTo>
                      <a:pt x="1228138" y="3207817"/>
                      <a:pt x="1228138" y="3207817"/>
                      <a:pt x="1228792" y="3207817"/>
                    </a:cubicBezTo>
                    <a:cubicBezTo>
                      <a:pt x="1230754" y="3205853"/>
                      <a:pt x="1234024" y="3202581"/>
                      <a:pt x="1240564" y="3204545"/>
                    </a:cubicBezTo>
                    <a:cubicBezTo>
                      <a:pt x="1245141" y="3205853"/>
                      <a:pt x="1260836" y="3207817"/>
                      <a:pt x="1264106" y="3207162"/>
                    </a:cubicBezTo>
                    <a:cubicBezTo>
                      <a:pt x="1264106" y="3207162"/>
                      <a:pt x="1264106" y="3207162"/>
                      <a:pt x="1265414" y="3205853"/>
                    </a:cubicBezTo>
                    <a:cubicBezTo>
                      <a:pt x="1266722" y="3204545"/>
                      <a:pt x="1269992" y="3200618"/>
                      <a:pt x="1275224" y="3201273"/>
                    </a:cubicBezTo>
                    <a:cubicBezTo>
                      <a:pt x="1277185" y="3201273"/>
                      <a:pt x="1278493" y="3201927"/>
                      <a:pt x="1279801" y="3202581"/>
                    </a:cubicBezTo>
                    <a:lnTo>
                      <a:pt x="1279801" y="3202581"/>
                    </a:lnTo>
                    <a:cubicBezTo>
                      <a:pt x="1281109" y="3200618"/>
                      <a:pt x="1283725" y="3196692"/>
                      <a:pt x="1285033" y="3194074"/>
                    </a:cubicBezTo>
                    <a:cubicBezTo>
                      <a:pt x="1288303" y="3189494"/>
                      <a:pt x="1289611" y="3186222"/>
                      <a:pt x="1291573" y="3184913"/>
                    </a:cubicBezTo>
                    <a:cubicBezTo>
                      <a:pt x="1291573" y="3184259"/>
                      <a:pt x="1293534" y="3180987"/>
                      <a:pt x="1294842" y="3179678"/>
                    </a:cubicBezTo>
                    <a:cubicBezTo>
                      <a:pt x="1298112" y="3173134"/>
                      <a:pt x="1300728" y="3167244"/>
                      <a:pt x="1307267" y="3168553"/>
                    </a:cubicBezTo>
                    <a:cubicBezTo>
                      <a:pt x="1311845" y="3169862"/>
                      <a:pt x="1315115" y="3169862"/>
                      <a:pt x="1316423" y="3169862"/>
                    </a:cubicBezTo>
                    <a:cubicBezTo>
                      <a:pt x="1316423" y="3169862"/>
                      <a:pt x="1316423" y="3169862"/>
                      <a:pt x="1316423" y="3169862"/>
                    </a:cubicBezTo>
                    <a:cubicBezTo>
                      <a:pt x="1319693" y="3164627"/>
                      <a:pt x="1323616" y="3162664"/>
                      <a:pt x="1328194" y="3164627"/>
                    </a:cubicBezTo>
                    <a:cubicBezTo>
                      <a:pt x="1328194" y="3164627"/>
                      <a:pt x="1329502" y="3164627"/>
                      <a:pt x="1329502" y="3165281"/>
                    </a:cubicBezTo>
                    <a:cubicBezTo>
                      <a:pt x="1330810" y="3163318"/>
                      <a:pt x="1332118" y="3161355"/>
                      <a:pt x="1334734" y="3160701"/>
                    </a:cubicBezTo>
                    <a:cubicBezTo>
                      <a:pt x="1337350" y="3160046"/>
                      <a:pt x="1339312" y="3160701"/>
                      <a:pt x="1341274" y="3162009"/>
                    </a:cubicBezTo>
                    <a:cubicBezTo>
                      <a:pt x="1342582" y="3163318"/>
                      <a:pt x="1343890" y="3164627"/>
                      <a:pt x="1344543" y="3165936"/>
                    </a:cubicBezTo>
                    <a:cubicBezTo>
                      <a:pt x="1347159" y="3161355"/>
                      <a:pt x="1349775" y="3157429"/>
                      <a:pt x="1352391" y="3155465"/>
                    </a:cubicBezTo>
                    <a:cubicBezTo>
                      <a:pt x="1353045" y="3155465"/>
                      <a:pt x="1353699" y="3154157"/>
                      <a:pt x="1355007" y="3153502"/>
                    </a:cubicBezTo>
                    <a:cubicBezTo>
                      <a:pt x="1359584" y="3150230"/>
                      <a:pt x="1366124" y="3145650"/>
                      <a:pt x="1372010" y="3148922"/>
                    </a:cubicBezTo>
                    <a:cubicBezTo>
                      <a:pt x="1375280" y="3150230"/>
                      <a:pt x="1376588" y="3152848"/>
                      <a:pt x="1377896" y="3154811"/>
                    </a:cubicBezTo>
                    <a:cubicBezTo>
                      <a:pt x="1377896" y="3154811"/>
                      <a:pt x="1377896" y="3155465"/>
                      <a:pt x="1378549" y="3155465"/>
                    </a:cubicBezTo>
                    <a:cubicBezTo>
                      <a:pt x="1378549" y="3155465"/>
                      <a:pt x="1378549" y="3155465"/>
                      <a:pt x="1378549" y="3155465"/>
                    </a:cubicBezTo>
                    <a:cubicBezTo>
                      <a:pt x="1380511" y="3155465"/>
                      <a:pt x="1384435" y="3154811"/>
                      <a:pt x="1389013" y="3158083"/>
                    </a:cubicBezTo>
                    <a:cubicBezTo>
                      <a:pt x="1390975" y="3160046"/>
                      <a:pt x="1392282" y="3161355"/>
                      <a:pt x="1392937" y="3163318"/>
                    </a:cubicBezTo>
                    <a:cubicBezTo>
                      <a:pt x="1392937" y="3163318"/>
                      <a:pt x="1393590" y="3164627"/>
                      <a:pt x="1394245" y="3165281"/>
                    </a:cubicBezTo>
                    <a:lnTo>
                      <a:pt x="1395552" y="3165281"/>
                    </a:lnTo>
                    <a:cubicBezTo>
                      <a:pt x="1402092" y="3166590"/>
                      <a:pt x="1410594" y="3167899"/>
                      <a:pt x="1414517" y="3173134"/>
                    </a:cubicBezTo>
                    <a:cubicBezTo>
                      <a:pt x="1416479" y="3176406"/>
                      <a:pt x="1417133" y="3179678"/>
                      <a:pt x="1417787" y="3182950"/>
                    </a:cubicBezTo>
                    <a:cubicBezTo>
                      <a:pt x="1417787" y="3184913"/>
                      <a:pt x="1418441" y="3187531"/>
                      <a:pt x="1419749" y="3188839"/>
                    </a:cubicBezTo>
                    <a:cubicBezTo>
                      <a:pt x="1421057" y="3191457"/>
                      <a:pt x="1421057" y="3194074"/>
                      <a:pt x="1421711" y="3195383"/>
                    </a:cubicBezTo>
                    <a:cubicBezTo>
                      <a:pt x="1421711" y="3195383"/>
                      <a:pt x="1421711" y="3195383"/>
                      <a:pt x="1421711" y="3195383"/>
                    </a:cubicBezTo>
                    <a:cubicBezTo>
                      <a:pt x="1421711" y="3195383"/>
                      <a:pt x="1423019" y="3195383"/>
                      <a:pt x="1423673" y="3195383"/>
                    </a:cubicBezTo>
                    <a:cubicBezTo>
                      <a:pt x="1428904" y="3196692"/>
                      <a:pt x="1431520" y="3199309"/>
                      <a:pt x="1431520" y="3203236"/>
                    </a:cubicBezTo>
                    <a:cubicBezTo>
                      <a:pt x="1432828" y="3203236"/>
                      <a:pt x="1434790" y="3203236"/>
                      <a:pt x="1436752" y="3204545"/>
                    </a:cubicBezTo>
                    <a:cubicBezTo>
                      <a:pt x="1438060" y="3205199"/>
                      <a:pt x="1439368" y="3206508"/>
                      <a:pt x="1441329" y="3207817"/>
                    </a:cubicBezTo>
                    <a:cubicBezTo>
                      <a:pt x="1442637" y="3209125"/>
                      <a:pt x="1445907" y="3211089"/>
                      <a:pt x="1447215" y="3211743"/>
                    </a:cubicBezTo>
                    <a:lnTo>
                      <a:pt x="1448523" y="3211743"/>
                    </a:lnTo>
                    <a:cubicBezTo>
                      <a:pt x="1451139" y="3211743"/>
                      <a:pt x="1455063" y="3211743"/>
                      <a:pt x="1458986" y="3213052"/>
                    </a:cubicBezTo>
                    <a:cubicBezTo>
                      <a:pt x="1458986" y="3213052"/>
                      <a:pt x="1481875" y="3222867"/>
                      <a:pt x="1481221" y="3234646"/>
                    </a:cubicBezTo>
                    <a:cubicBezTo>
                      <a:pt x="1481221" y="3241845"/>
                      <a:pt x="1473374" y="3246426"/>
                      <a:pt x="1467488" y="3249697"/>
                    </a:cubicBezTo>
                    <a:cubicBezTo>
                      <a:pt x="1466180" y="3250352"/>
                      <a:pt x="1464218" y="3251661"/>
                      <a:pt x="1463564" y="3252315"/>
                    </a:cubicBezTo>
                    <a:cubicBezTo>
                      <a:pt x="1462256" y="3252969"/>
                      <a:pt x="1460948" y="3254278"/>
                      <a:pt x="1458986" y="3256241"/>
                    </a:cubicBezTo>
                    <a:cubicBezTo>
                      <a:pt x="1457678" y="3256896"/>
                      <a:pt x="1456371" y="3258204"/>
                      <a:pt x="1454409" y="3259513"/>
                    </a:cubicBezTo>
                    <a:cubicBezTo>
                      <a:pt x="1455717" y="3260168"/>
                      <a:pt x="1457678" y="3261476"/>
                      <a:pt x="1458333" y="3263440"/>
                    </a:cubicBezTo>
                    <a:cubicBezTo>
                      <a:pt x="1458333" y="3264748"/>
                      <a:pt x="1459641" y="3265403"/>
                      <a:pt x="1459641" y="3266712"/>
                    </a:cubicBezTo>
                    <a:cubicBezTo>
                      <a:pt x="1459641" y="3267366"/>
                      <a:pt x="1460294" y="3268675"/>
                      <a:pt x="1460294" y="3268675"/>
                    </a:cubicBezTo>
                    <a:cubicBezTo>
                      <a:pt x="1460294" y="3268675"/>
                      <a:pt x="1460948" y="3268675"/>
                      <a:pt x="1461602" y="3268675"/>
                    </a:cubicBezTo>
                    <a:cubicBezTo>
                      <a:pt x="1463564" y="3268675"/>
                      <a:pt x="1468142" y="3270638"/>
                      <a:pt x="1470758" y="3275219"/>
                    </a:cubicBezTo>
                    <a:cubicBezTo>
                      <a:pt x="1472066" y="3277836"/>
                      <a:pt x="1479259" y="3290270"/>
                      <a:pt x="1477951" y="3296813"/>
                    </a:cubicBezTo>
                    <a:cubicBezTo>
                      <a:pt x="1477951" y="3296813"/>
                      <a:pt x="1477951" y="3298122"/>
                      <a:pt x="1477951" y="3298122"/>
                    </a:cubicBezTo>
                    <a:cubicBezTo>
                      <a:pt x="1477951" y="3298122"/>
                      <a:pt x="1479259" y="3298122"/>
                      <a:pt x="1479913" y="3298122"/>
                    </a:cubicBezTo>
                    <a:cubicBezTo>
                      <a:pt x="1483183" y="3298122"/>
                      <a:pt x="1491031" y="3298122"/>
                      <a:pt x="1491685" y="3305321"/>
                    </a:cubicBezTo>
                    <a:cubicBezTo>
                      <a:pt x="1491685" y="3305321"/>
                      <a:pt x="1492339" y="3311210"/>
                      <a:pt x="1491685" y="3316445"/>
                    </a:cubicBezTo>
                    <a:cubicBezTo>
                      <a:pt x="1492993" y="3314482"/>
                      <a:pt x="1495609" y="3312519"/>
                      <a:pt x="1498224" y="3311864"/>
                    </a:cubicBezTo>
                    <a:cubicBezTo>
                      <a:pt x="1499532" y="3311864"/>
                      <a:pt x="1501494" y="3311864"/>
                      <a:pt x="1505418" y="3311864"/>
                    </a:cubicBezTo>
                    <a:cubicBezTo>
                      <a:pt x="1508034" y="3311864"/>
                      <a:pt x="1513919" y="3311864"/>
                      <a:pt x="1515881" y="3311864"/>
                    </a:cubicBezTo>
                    <a:cubicBezTo>
                      <a:pt x="1515881" y="3311864"/>
                      <a:pt x="1515881" y="3311864"/>
                      <a:pt x="1515881" y="3311864"/>
                    </a:cubicBezTo>
                    <a:cubicBezTo>
                      <a:pt x="1519151" y="3309247"/>
                      <a:pt x="1525691" y="3303357"/>
                      <a:pt x="1530922" y="3308593"/>
                    </a:cubicBezTo>
                    <a:cubicBezTo>
                      <a:pt x="1531576" y="3309247"/>
                      <a:pt x="1532230" y="3310556"/>
                      <a:pt x="1533538" y="3311864"/>
                    </a:cubicBezTo>
                    <a:cubicBezTo>
                      <a:pt x="1534192" y="3313173"/>
                      <a:pt x="1536154" y="3315791"/>
                      <a:pt x="1537462" y="3316445"/>
                    </a:cubicBezTo>
                    <a:cubicBezTo>
                      <a:pt x="1539424" y="3316445"/>
                      <a:pt x="1544001" y="3313828"/>
                      <a:pt x="1551195" y="3307284"/>
                    </a:cubicBezTo>
                    <a:cubicBezTo>
                      <a:pt x="1552503" y="3305975"/>
                      <a:pt x="1553157" y="3304666"/>
                      <a:pt x="1554465" y="3303357"/>
                    </a:cubicBezTo>
                    <a:cubicBezTo>
                      <a:pt x="1556427" y="3300740"/>
                      <a:pt x="1559042" y="3296159"/>
                      <a:pt x="1564274" y="3296813"/>
                    </a:cubicBezTo>
                    <a:cubicBezTo>
                      <a:pt x="1564274" y="3296813"/>
                      <a:pt x="1566236" y="3296813"/>
                      <a:pt x="1568852" y="3295505"/>
                    </a:cubicBezTo>
                    <a:cubicBezTo>
                      <a:pt x="1568852" y="3295505"/>
                      <a:pt x="1569506" y="3295505"/>
                      <a:pt x="1570160" y="3294850"/>
                    </a:cubicBezTo>
                    <a:cubicBezTo>
                      <a:pt x="1572122" y="3293541"/>
                      <a:pt x="1574738" y="3291578"/>
                      <a:pt x="1578661" y="3292233"/>
                    </a:cubicBezTo>
                    <a:cubicBezTo>
                      <a:pt x="1581277" y="3292233"/>
                      <a:pt x="1583239" y="3294850"/>
                      <a:pt x="1585201" y="3297468"/>
                    </a:cubicBezTo>
                    <a:cubicBezTo>
                      <a:pt x="1586509" y="3299431"/>
                      <a:pt x="1587163" y="3301394"/>
                      <a:pt x="1587817" y="3303357"/>
                    </a:cubicBezTo>
                    <a:cubicBezTo>
                      <a:pt x="1588471" y="3305321"/>
                      <a:pt x="1589125" y="3306629"/>
                      <a:pt x="1590433" y="3307938"/>
                    </a:cubicBezTo>
                    <a:cubicBezTo>
                      <a:pt x="1591740" y="3309247"/>
                      <a:pt x="1592395" y="3311210"/>
                      <a:pt x="1593703" y="3312519"/>
                    </a:cubicBezTo>
                    <a:cubicBezTo>
                      <a:pt x="1595664" y="3316445"/>
                      <a:pt x="1596318" y="3316445"/>
                      <a:pt x="1596972" y="3316445"/>
                    </a:cubicBezTo>
                    <a:cubicBezTo>
                      <a:pt x="1640787" y="3319063"/>
                      <a:pt x="1645365" y="3323643"/>
                      <a:pt x="1646673" y="3325607"/>
                    </a:cubicBezTo>
                    <a:cubicBezTo>
                      <a:pt x="1649289" y="3328879"/>
                      <a:pt x="1653867" y="3336731"/>
                      <a:pt x="1659753" y="3350473"/>
                    </a:cubicBezTo>
                    <a:cubicBezTo>
                      <a:pt x="1663022" y="3357017"/>
                      <a:pt x="1665638" y="3363561"/>
                      <a:pt x="1667600" y="3365524"/>
                    </a:cubicBezTo>
                    <a:cubicBezTo>
                      <a:pt x="1668908" y="3367487"/>
                      <a:pt x="1670216" y="3369451"/>
                      <a:pt x="1671524" y="3371414"/>
                    </a:cubicBezTo>
                    <a:cubicBezTo>
                      <a:pt x="1676755" y="3378612"/>
                      <a:pt x="1681987" y="3385811"/>
                      <a:pt x="1681987" y="3392354"/>
                    </a:cubicBezTo>
                    <a:cubicBezTo>
                      <a:pt x="1681987" y="3398898"/>
                      <a:pt x="1683949" y="3408060"/>
                      <a:pt x="1686565" y="3412640"/>
                    </a:cubicBezTo>
                    <a:cubicBezTo>
                      <a:pt x="1689181" y="3416567"/>
                      <a:pt x="1707492" y="3428346"/>
                      <a:pt x="1714685" y="3430963"/>
                    </a:cubicBezTo>
                    <a:cubicBezTo>
                      <a:pt x="1715993" y="3429000"/>
                      <a:pt x="1717301" y="3425728"/>
                      <a:pt x="1718609" y="3423110"/>
                    </a:cubicBezTo>
                    <a:cubicBezTo>
                      <a:pt x="1722533" y="3415258"/>
                      <a:pt x="1724495" y="3411332"/>
                      <a:pt x="1727765" y="3410023"/>
                    </a:cubicBezTo>
                    <a:cubicBezTo>
                      <a:pt x="1728418" y="3410023"/>
                      <a:pt x="1730380" y="3408714"/>
                      <a:pt x="1732342" y="3407405"/>
                    </a:cubicBezTo>
                    <a:cubicBezTo>
                      <a:pt x="1751307" y="3394972"/>
                      <a:pt x="1757193" y="3393009"/>
                      <a:pt x="1762424" y="3394972"/>
                    </a:cubicBezTo>
                    <a:cubicBezTo>
                      <a:pt x="1767656" y="3396935"/>
                      <a:pt x="1776157" y="3403479"/>
                      <a:pt x="1780735" y="3408060"/>
                    </a:cubicBezTo>
                    <a:lnTo>
                      <a:pt x="1782043" y="3409368"/>
                    </a:lnTo>
                    <a:cubicBezTo>
                      <a:pt x="1787929" y="3417221"/>
                      <a:pt x="1790545" y="3419184"/>
                      <a:pt x="1791853" y="3419839"/>
                    </a:cubicBezTo>
                    <a:cubicBezTo>
                      <a:pt x="1793161" y="3418530"/>
                      <a:pt x="1793814" y="3417221"/>
                      <a:pt x="1795122" y="3415912"/>
                    </a:cubicBezTo>
                    <a:cubicBezTo>
                      <a:pt x="1797084" y="3413295"/>
                      <a:pt x="1799700" y="3409368"/>
                      <a:pt x="1805586" y="3407405"/>
                    </a:cubicBezTo>
                    <a:cubicBezTo>
                      <a:pt x="1810817" y="3406096"/>
                      <a:pt x="1815395" y="3408060"/>
                      <a:pt x="1819973" y="3410023"/>
                    </a:cubicBezTo>
                    <a:cubicBezTo>
                      <a:pt x="1822589" y="3411332"/>
                      <a:pt x="1826513" y="3412640"/>
                      <a:pt x="1827821" y="3411986"/>
                    </a:cubicBezTo>
                    <a:cubicBezTo>
                      <a:pt x="1831090" y="3410677"/>
                      <a:pt x="1835014" y="3405442"/>
                      <a:pt x="1837630" y="3402170"/>
                    </a:cubicBezTo>
                    <a:cubicBezTo>
                      <a:pt x="1839592" y="3399553"/>
                      <a:pt x="1841554" y="3396935"/>
                      <a:pt x="1843515" y="3395626"/>
                    </a:cubicBezTo>
                    <a:cubicBezTo>
                      <a:pt x="1844823" y="3394318"/>
                      <a:pt x="1847439" y="3393009"/>
                      <a:pt x="1850055" y="3391046"/>
                    </a:cubicBezTo>
                    <a:cubicBezTo>
                      <a:pt x="1854633" y="3387774"/>
                      <a:pt x="1865750" y="3380575"/>
                      <a:pt x="1867058" y="3377958"/>
                    </a:cubicBezTo>
                    <a:cubicBezTo>
                      <a:pt x="1869020" y="3374686"/>
                      <a:pt x="1872944" y="3369451"/>
                      <a:pt x="1876868" y="3364870"/>
                    </a:cubicBezTo>
                    <a:cubicBezTo>
                      <a:pt x="1878829" y="3361598"/>
                      <a:pt x="1880791" y="3359635"/>
                      <a:pt x="1881445" y="3358326"/>
                    </a:cubicBezTo>
                    <a:cubicBezTo>
                      <a:pt x="1881445" y="3358326"/>
                      <a:pt x="1894525" y="3339349"/>
                      <a:pt x="1904988" y="3338694"/>
                    </a:cubicBezTo>
                    <a:cubicBezTo>
                      <a:pt x="1907604" y="3338694"/>
                      <a:pt x="1910874" y="3339349"/>
                      <a:pt x="1912835" y="3341312"/>
                    </a:cubicBezTo>
                    <a:cubicBezTo>
                      <a:pt x="1916105" y="3344584"/>
                      <a:pt x="1918721" y="3349819"/>
                      <a:pt x="1920683" y="3355708"/>
                    </a:cubicBezTo>
                    <a:cubicBezTo>
                      <a:pt x="1921991" y="3358980"/>
                      <a:pt x="1923953" y="3362907"/>
                      <a:pt x="1924607" y="3364215"/>
                    </a:cubicBezTo>
                    <a:cubicBezTo>
                      <a:pt x="1924607" y="3364215"/>
                      <a:pt x="1925915" y="3364215"/>
                      <a:pt x="1926568" y="3364870"/>
                    </a:cubicBezTo>
                    <a:cubicBezTo>
                      <a:pt x="1931146" y="3366833"/>
                      <a:pt x="1938994" y="3370759"/>
                      <a:pt x="1942917" y="3379921"/>
                    </a:cubicBezTo>
                    <a:cubicBezTo>
                      <a:pt x="1943572" y="3381884"/>
                      <a:pt x="1946841" y="3385811"/>
                      <a:pt x="1959921" y="3389737"/>
                    </a:cubicBezTo>
                    <a:cubicBezTo>
                      <a:pt x="1961228" y="3389737"/>
                      <a:pt x="1964498" y="3390391"/>
                      <a:pt x="1967768" y="3391046"/>
                    </a:cubicBezTo>
                    <a:cubicBezTo>
                      <a:pt x="1977577" y="3392354"/>
                      <a:pt x="1985425" y="3393663"/>
                      <a:pt x="1987387" y="3398898"/>
                    </a:cubicBezTo>
                    <a:cubicBezTo>
                      <a:pt x="1990003" y="3400861"/>
                      <a:pt x="1997850" y="3404133"/>
                      <a:pt x="2001774" y="3404788"/>
                    </a:cubicBezTo>
                    <a:cubicBezTo>
                      <a:pt x="2003736" y="3402170"/>
                      <a:pt x="2005698" y="3394972"/>
                      <a:pt x="2007006" y="3391046"/>
                    </a:cubicBezTo>
                    <a:cubicBezTo>
                      <a:pt x="2009622" y="3383193"/>
                      <a:pt x="2010275" y="3380575"/>
                      <a:pt x="2013545" y="3378612"/>
                    </a:cubicBezTo>
                    <a:cubicBezTo>
                      <a:pt x="2016815" y="3376649"/>
                      <a:pt x="2028587" y="3371414"/>
                      <a:pt x="2036434" y="3378612"/>
                    </a:cubicBezTo>
                    <a:lnTo>
                      <a:pt x="2037742" y="3379921"/>
                    </a:lnTo>
                    <a:cubicBezTo>
                      <a:pt x="2041666" y="3383193"/>
                      <a:pt x="2044281" y="3385811"/>
                      <a:pt x="2048205" y="3385811"/>
                    </a:cubicBezTo>
                    <a:cubicBezTo>
                      <a:pt x="2049513" y="3385156"/>
                      <a:pt x="2052129" y="3381884"/>
                      <a:pt x="2053437" y="3379921"/>
                    </a:cubicBezTo>
                    <a:cubicBezTo>
                      <a:pt x="2058015" y="3374031"/>
                      <a:pt x="2063900" y="3366179"/>
                      <a:pt x="2072402" y="3368796"/>
                    </a:cubicBezTo>
                    <a:cubicBezTo>
                      <a:pt x="2078941" y="3370759"/>
                      <a:pt x="2083519" y="3375340"/>
                      <a:pt x="2086789" y="3378612"/>
                    </a:cubicBezTo>
                    <a:cubicBezTo>
                      <a:pt x="2087443" y="3379267"/>
                      <a:pt x="2088751" y="3380575"/>
                      <a:pt x="2089405" y="3380575"/>
                    </a:cubicBezTo>
                    <a:cubicBezTo>
                      <a:pt x="2092020" y="3381230"/>
                      <a:pt x="2093328" y="3383193"/>
                      <a:pt x="2095944" y="3385156"/>
                    </a:cubicBezTo>
                    <a:cubicBezTo>
                      <a:pt x="2097906" y="3387119"/>
                      <a:pt x="2101830" y="3391046"/>
                      <a:pt x="2103138" y="3390391"/>
                    </a:cubicBezTo>
                    <a:cubicBezTo>
                      <a:pt x="2105100" y="3389737"/>
                      <a:pt x="2107716" y="3385156"/>
                      <a:pt x="2109678" y="3382539"/>
                    </a:cubicBezTo>
                    <a:cubicBezTo>
                      <a:pt x="2112947" y="3377303"/>
                      <a:pt x="2117525" y="3370759"/>
                      <a:pt x="2124065" y="3370105"/>
                    </a:cubicBezTo>
                    <a:cubicBezTo>
                      <a:pt x="2129951" y="3370105"/>
                      <a:pt x="2134528" y="3372723"/>
                      <a:pt x="2139106" y="3376649"/>
                    </a:cubicBezTo>
                    <a:cubicBezTo>
                      <a:pt x="2143684" y="3379921"/>
                      <a:pt x="2147607" y="3383193"/>
                      <a:pt x="2152185" y="3382539"/>
                    </a:cubicBezTo>
                    <a:cubicBezTo>
                      <a:pt x="2156763" y="3382539"/>
                      <a:pt x="2160033" y="3379267"/>
                      <a:pt x="2163956" y="3376649"/>
                    </a:cubicBezTo>
                    <a:cubicBezTo>
                      <a:pt x="2168534" y="3373377"/>
                      <a:pt x="2174420" y="3369451"/>
                      <a:pt x="2180959" y="3370759"/>
                    </a:cubicBezTo>
                    <a:cubicBezTo>
                      <a:pt x="2190115" y="3372723"/>
                      <a:pt x="2194692" y="3381230"/>
                      <a:pt x="2197308" y="3386465"/>
                    </a:cubicBezTo>
                    <a:cubicBezTo>
                      <a:pt x="2197308" y="3387774"/>
                      <a:pt x="2198616" y="3388428"/>
                      <a:pt x="2198616" y="3389083"/>
                    </a:cubicBezTo>
                    <a:cubicBezTo>
                      <a:pt x="2199924" y="3390391"/>
                      <a:pt x="2208426" y="3391700"/>
                      <a:pt x="2212349" y="3391046"/>
                    </a:cubicBezTo>
                    <a:cubicBezTo>
                      <a:pt x="2214311" y="3391046"/>
                      <a:pt x="2221505" y="3385811"/>
                      <a:pt x="2226082" y="3382539"/>
                    </a:cubicBezTo>
                    <a:cubicBezTo>
                      <a:pt x="2233276" y="3377303"/>
                      <a:pt x="2237854" y="3374686"/>
                      <a:pt x="2241778" y="3373377"/>
                    </a:cubicBezTo>
                    <a:cubicBezTo>
                      <a:pt x="2248317" y="3371414"/>
                      <a:pt x="2255511" y="3375340"/>
                      <a:pt x="2258781" y="3380575"/>
                    </a:cubicBezTo>
                    <a:cubicBezTo>
                      <a:pt x="2262050" y="3385156"/>
                      <a:pt x="2262705" y="3389737"/>
                      <a:pt x="2260743" y="3393663"/>
                    </a:cubicBezTo>
                    <a:cubicBezTo>
                      <a:pt x="2258781" y="3396935"/>
                      <a:pt x="2258127" y="3401516"/>
                      <a:pt x="2259435" y="3402825"/>
                    </a:cubicBezTo>
                    <a:cubicBezTo>
                      <a:pt x="2261397" y="3404133"/>
                      <a:pt x="2267282" y="3405442"/>
                      <a:pt x="2271206" y="3406096"/>
                    </a:cubicBezTo>
                    <a:cubicBezTo>
                      <a:pt x="2281015" y="3408060"/>
                      <a:pt x="2288863" y="3410023"/>
                      <a:pt x="2291479" y="3415912"/>
                    </a:cubicBezTo>
                    <a:cubicBezTo>
                      <a:pt x="2294748" y="3421802"/>
                      <a:pt x="2291479" y="3430309"/>
                      <a:pt x="2288863" y="3436853"/>
                    </a:cubicBezTo>
                    <a:cubicBezTo>
                      <a:pt x="2288863" y="3438162"/>
                      <a:pt x="2287555" y="3439470"/>
                      <a:pt x="2287555" y="3440125"/>
                    </a:cubicBezTo>
                    <a:cubicBezTo>
                      <a:pt x="2287555" y="3442088"/>
                      <a:pt x="2286247" y="3444051"/>
                      <a:pt x="2283631" y="3447978"/>
                    </a:cubicBezTo>
                    <a:cubicBezTo>
                      <a:pt x="2282323" y="3451250"/>
                      <a:pt x="2278399" y="3457793"/>
                      <a:pt x="2277746" y="3460411"/>
                    </a:cubicBezTo>
                    <a:cubicBezTo>
                      <a:pt x="2283631" y="3470881"/>
                      <a:pt x="2268590" y="3483969"/>
                      <a:pt x="2265320" y="3486586"/>
                    </a:cubicBezTo>
                    <a:cubicBezTo>
                      <a:pt x="2263358" y="3488549"/>
                      <a:pt x="2260089" y="3489858"/>
                      <a:pt x="2256819" y="3491167"/>
                    </a:cubicBezTo>
                    <a:cubicBezTo>
                      <a:pt x="2255511" y="3491167"/>
                      <a:pt x="2253549" y="3492476"/>
                      <a:pt x="2252241" y="3493130"/>
                    </a:cubicBezTo>
                    <a:cubicBezTo>
                      <a:pt x="2254857" y="3495748"/>
                      <a:pt x="2258127" y="3497057"/>
                      <a:pt x="2264666" y="3496402"/>
                    </a:cubicBezTo>
                    <a:cubicBezTo>
                      <a:pt x="2299980" y="3493785"/>
                      <a:pt x="2301942" y="3496402"/>
                      <a:pt x="2303904" y="3499020"/>
                    </a:cubicBezTo>
                    <a:lnTo>
                      <a:pt x="2305866" y="3501637"/>
                    </a:lnTo>
                    <a:lnTo>
                      <a:pt x="2304558" y="3505564"/>
                    </a:lnTo>
                    <a:cubicBezTo>
                      <a:pt x="2303250" y="3508836"/>
                      <a:pt x="2295403" y="3521923"/>
                      <a:pt x="2285593" y="3523887"/>
                    </a:cubicBezTo>
                    <a:cubicBezTo>
                      <a:pt x="2284285" y="3523887"/>
                      <a:pt x="2283631" y="3523887"/>
                      <a:pt x="2282323" y="3523887"/>
                    </a:cubicBezTo>
                    <a:cubicBezTo>
                      <a:pt x="2275784" y="3525195"/>
                      <a:pt x="2275130" y="3525850"/>
                      <a:pt x="2274476" y="3528467"/>
                    </a:cubicBezTo>
                    <a:cubicBezTo>
                      <a:pt x="2271860" y="3542209"/>
                      <a:pt x="2274476" y="3553988"/>
                      <a:pt x="2276438" y="3555297"/>
                    </a:cubicBezTo>
                    <a:cubicBezTo>
                      <a:pt x="2278399" y="3555952"/>
                      <a:pt x="2281015" y="3556606"/>
                      <a:pt x="2283631" y="3557260"/>
                    </a:cubicBezTo>
                    <a:cubicBezTo>
                      <a:pt x="2299326" y="3561841"/>
                      <a:pt x="2309790" y="3565768"/>
                      <a:pt x="2313060" y="3571657"/>
                    </a:cubicBezTo>
                    <a:cubicBezTo>
                      <a:pt x="2316329" y="3576892"/>
                      <a:pt x="2324177" y="3586054"/>
                      <a:pt x="2330716" y="3588017"/>
                    </a:cubicBezTo>
                    <a:cubicBezTo>
                      <a:pt x="2339872" y="3591289"/>
                      <a:pt x="2344450" y="3600450"/>
                      <a:pt x="2343142" y="3607648"/>
                    </a:cubicBezTo>
                    <a:cubicBezTo>
                      <a:pt x="2342488" y="3612883"/>
                      <a:pt x="2339218" y="3616155"/>
                      <a:pt x="2334640" y="3616155"/>
                    </a:cubicBezTo>
                    <a:cubicBezTo>
                      <a:pt x="2333332" y="3616155"/>
                      <a:pt x="2330716" y="3616810"/>
                      <a:pt x="2329409" y="3617464"/>
                    </a:cubicBezTo>
                    <a:cubicBezTo>
                      <a:pt x="2335294" y="3625317"/>
                      <a:pt x="2341834" y="3643640"/>
                      <a:pt x="2337910" y="3650184"/>
                    </a:cubicBezTo>
                    <a:cubicBezTo>
                      <a:pt x="2335948" y="3652801"/>
                      <a:pt x="2333332" y="3653456"/>
                      <a:pt x="2329409" y="3654110"/>
                    </a:cubicBezTo>
                    <a:cubicBezTo>
                      <a:pt x="2330716" y="3654764"/>
                      <a:pt x="2332024" y="3656073"/>
                      <a:pt x="2333332" y="3656728"/>
                    </a:cubicBezTo>
                    <a:cubicBezTo>
                      <a:pt x="2337910" y="3659345"/>
                      <a:pt x="2341834" y="3661963"/>
                      <a:pt x="2343142" y="3667198"/>
                    </a:cubicBezTo>
                    <a:lnTo>
                      <a:pt x="2343142" y="3669161"/>
                    </a:lnTo>
                    <a:cubicBezTo>
                      <a:pt x="2346411" y="3678977"/>
                      <a:pt x="2349681" y="3689447"/>
                      <a:pt x="2345758" y="3696646"/>
                    </a:cubicBezTo>
                    <a:cubicBezTo>
                      <a:pt x="2344450" y="3699263"/>
                      <a:pt x="2341834" y="3701226"/>
                      <a:pt x="2338564" y="3702535"/>
                    </a:cubicBezTo>
                    <a:cubicBezTo>
                      <a:pt x="2330716" y="3705152"/>
                      <a:pt x="2308482" y="3709079"/>
                      <a:pt x="2302596" y="3709079"/>
                    </a:cubicBezTo>
                    <a:cubicBezTo>
                      <a:pt x="2296711" y="3709079"/>
                      <a:pt x="2279707" y="3713005"/>
                      <a:pt x="2271206" y="3717586"/>
                    </a:cubicBezTo>
                    <a:cubicBezTo>
                      <a:pt x="2262705" y="3722821"/>
                      <a:pt x="2251587" y="3725438"/>
                      <a:pt x="2243086" y="3728056"/>
                    </a:cubicBezTo>
                    <a:cubicBezTo>
                      <a:pt x="2241124" y="3728056"/>
                      <a:pt x="2239162" y="3729365"/>
                      <a:pt x="2237854" y="3729365"/>
                    </a:cubicBezTo>
                    <a:cubicBezTo>
                      <a:pt x="2235892" y="3729365"/>
                      <a:pt x="2233930" y="3733291"/>
                      <a:pt x="2231968" y="3745070"/>
                    </a:cubicBezTo>
                    <a:lnTo>
                      <a:pt x="2231968" y="3745070"/>
                    </a:lnTo>
                    <a:cubicBezTo>
                      <a:pt x="2231968" y="3746379"/>
                      <a:pt x="2231968" y="3747688"/>
                      <a:pt x="2232622" y="3748342"/>
                    </a:cubicBezTo>
                    <a:cubicBezTo>
                      <a:pt x="2234584" y="3752269"/>
                      <a:pt x="2237854" y="3761430"/>
                      <a:pt x="2227390" y="3768628"/>
                    </a:cubicBezTo>
                    <a:lnTo>
                      <a:pt x="2224775" y="3770591"/>
                    </a:lnTo>
                    <a:cubicBezTo>
                      <a:pt x="2216927" y="3775826"/>
                      <a:pt x="2211696" y="3779098"/>
                      <a:pt x="2207772" y="3783679"/>
                    </a:cubicBezTo>
                    <a:cubicBezTo>
                      <a:pt x="2206464" y="3784988"/>
                      <a:pt x="2205156" y="3786297"/>
                      <a:pt x="2203848" y="3787605"/>
                    </a:cubicBezTo>
                    <a:cubicBezTo>
                      <a:pt x="2200578" y="3790877"/>
                      <a:pt x="2198616" y="3792840"/>
                      <a:pt x="2197962" y="3798076"/>
                    </a:cubicBezTo>
                    <a:cubicBezTo>
                      <a:pt x="2197308" y="3803311"/>
                      <a:pt x="2197962" y="3808546"/>
                      <a:pt x="2199270" y="3814436"/>
                    </a:cubicBezTo>
                    <a:cubicBezTo>
                      <a:pt x="2199270" y="3817708"/>
                      <a:pt x="2200578" y="3820325"/>
                      <a:pt x="2200578" y="3823597"/>
                    </a:cubicBezTo>
                    <a:lnTo>
                      <a:pt x="2200578" y="3826215"/>
                    </a:lnTo>
                    <a:cubicBezTo>
                      <a:pt x="2201232" y="3832758"/>
                      <a:pt x="2202540" y="3843883"/>
                      <a:pt x="2204502" y="3846500"/>
                    </a:cubicBezTo>
                    <a:cubicBezTo>
                      <a:pt x="2207118" y="3849772"/>
                      <a:pt x="2207118" y="3855007"/>
                      <a:pt x="2208426" y="3862206"/>
                    </a:cubicBezTo>
                    <a:cubicBezTo>
                      <a:pt x="2208426" y="3867441"/>
                      <a:pt x="2210388" y="3875294"/>
                      <a:pt x="2212349" y="3880529"/>
                    </a:cubicBezTo>
                    <a:cubicBezTo>
                      <a:pt x="2224121" y="3873331"/>
                      <a:pt x="2238508" y="3866132"/>
                      <a:pt x="2246355" y="3862860"/>
                    </a:cubicBezTo>
                    <a:cubicBezTo>
                      <a:pt x="2255511" y="3858279"/>
                      <a:pt x="2292787" y="3820979"/>
                      <a:pt x="2305212" y="3817708"/>
                    </a:cubicBezTo>
                    <a:cubicBezTo>
                      <a:pt x="2317637" y="3814436"/>
                      <a:pt x="2318945" y="3827523"/>
                      <a:pt x="2326793" y="3833413"/>
                    </a:cubicBezTo>
                    <a:cubicBezTo>
                      <a:pt x="2334640" y="3838648"/>
                      <a:pt x="2346411" y="3841920"/>
                      <a:pt x="2338564" y="3847155"/>
                    </a:cubicBezTo>
                    <a:cubicBezTo>
                      <a:pt x="2330716" y="3852390"/>
                      <a:pt x="2319599" y="3854353"/>
                      <a:pt x="2307174" y="3868095"/>
                    </a:cubicBezTo>
                    <a:cubicBezTo>
                      <a:pt x="2294748" y="3881838"/>
                      <a:pt x="2278399" y="3902124"/>
                      <a:pt x="2271206" y="3907359"/>
                    </a:cubicBezTo>
                    <a:cubicBezTo>
                      <a:pt x="2264666" y="3912594"/>
                      <a:pt x="2248971" y="3921755"/>
                      <a:pt x="2250279" y="3925027"/>
                    </a:cubicBezTo>
                    <a:cubicBezTo>
                      <a:pt x="2251587" y="3928954"/>
                      <a:pt x="2278399" y="3934189"/>
                      <a:pt x="2274476" y="3937461"/>
                    </a:cubicBezTo>
                    <a:cubicBezTo>
                      <a:pt x="2270552" y="3940733"/>
                      <a:pt x="2245047" y="3947931"/>
                      <a:pt x="2235892" y="3953820"/>
                    </a:cubicBezTo>
                    <a:cubicBezTo>
                      <a:pt x="2227390" y="3959710"/>
                      <a:pt x="2209733" y="3970180"/>
                      <a:pt x="2204502" y="3970180"/>
                    </a:cubicBezTo>
                    <a:cubicBezTo>
                      <a:pt x="2199270" y="3970180"/>
                      <a:pt x="2178998" y="3964291"/>
                      <a:pt x="2180959" y="3974106"/>
                    </a:cubicBezTo>
                    <a:cubicBezTo>
                      <a:pt x="2182921" y="3983922"/>
                      <a:pt x="2199924" y="4006826"/>
                      <a:pt x="2214311" y="4010752"/>
                    </a:cubicBezTo>
                    <a:cubicBezTo>
                      <a:pt x="2228698" y="4014679"/>
                      <a:pt x="2243086" y="4013370"/>
                      <a:pt x="2258781" y="4016642"/>
                    </a:cubicBezTo>
                    <a:cubicBezTo>
                      <a:pt x="2274476" y="4020568"/>
                      <a:pt x="2290171" y="4032347"/>
                      <a:pt x="2299980" y="4033656"/>
                    </a:cubicBezTo>
                    <a:cubicBezTo>
                      <a:pt x="2309790" y="4035619"/>
                      <a:pt x="2322215" y="4038891"/>
                      <a:pt x="2321561" y="4043472"/>
                    </a:cubicBezTo>
                    <a:cubicBezTo>
                      <a:pt x="2321561" y="4048707"/>
                      <a:pt x="2294095" y="4043472"/>
                      <a:pt x="2283631" y="4042163"/>
                    </a:cubicBezTo>
                    <a:cubicBezTo>
                      <a:pt x="2273168" y="4040200"/>
                      <a:pt x="2266628" y="4050016"/>
                      <a:pt x="2269244" y="4057868"/>
                    </a:cubicBezTo>
                    <a:cubicBezTo>
                      <a:pt x="2271860" y="4065067"/>
                      <a:pt x="2279054" y="4075537"/>
                      <a:pt x="2269244" y="4076846"/>
                    </a:cubicBezTo>
                    <a:cubicBezTo>
                      <a:pt x="2260089" y="4078154"/>
                      <a:pt x="2252895" y="4069647"/>
                      <a:pt x="2250933" y="4081426"/>
                    </a:cubicBezTo>
                    <a:cubicBezTo>
                      <a:pt x="2248317" y="4093205"/>
                      <a:pt x="2253549" y="4122653"/>
                      <a:pt x="2250933" y="4129197"/>
                    </a:cubicBezTo>
                    <a:cubicBezTo>
                      <a:pt x="2247663" y="4135086"/>
                      <a:pt x="2237854" y="4144248"/>
                      <a:pt x="2237200" y="4150137"/>
                    </a:cubicBezTo>
                    <a:cubicBezTo>
                      <a:pt x="2237200" y="4156026"/>
                      <a:pt x="2237200" y="4169114"/>
                      <a:pt x="2239162" y="4176967"/>
                    </a:cubicBezTo>
                    <a:cubicBezTo>
                      <a:pt x="2241778" y="4184166"/>
                      <a:pt x="2245047" y="4203143"/>
                      <a:pt x="2239162" y="4210341"/>
                    </a:cubicBezTo>
                    <a:cubicBezTo>
                      <a:pt x="2233276" y="4217539"/>
                      <a:pt x="2221505" y="4227355"/>
                      <a:pt x="2217581" y="4231281"/>
                    </a:cubicBezTo>
                    <a:cubicBezTo>
                      <a:pt x="2213657" y="4235208"/>
                      <a:pt x="2209080" y="4246987"/>
                      <a:pt x="2197308" y="4246987"/>
                    </a:cubicBezTo>
                    <a:cubicBezTo>
                      <a:pt x="2185537" y="4246987"/>
                      <a:pt x="2170496" y="4252877"/>
                      <a:pt x="2167880" y="4248296"/>
                    </a:cubicBezTo>
                    <a:cubicBezTo>
                      <a:pt x="2164610" y="4243715"/>
                      <a:pt x="2153493" y="4231936"/>
                      <a:pt x="2149569" y="4235862"/>
                    </a:cubicBezTo>
                    <a:cubicBezTo>
                      <a:pt x="2144992" y="4239789"/>
                      <a:pt x="2135182" y="4250259"/>
                      <a:pt x="2137798" y="4257457"/>
                    </a:cubicBezTo>
                    <a:cubicBezTo>
                      <a:pt x="2140414" y="4264655"/>
                      <a:pt x="2144992" y="4279052"/>
                      <a:pt x="2150877" y="4282978"/>
                    </a:cubicBezTo>
                    <a:cubicBezTo>
                      <a:pt x="2156763" y="4286904"/>
                      <a:pt x="2194039" y="4279052"/>
                      <a:pt x="2205156" y="4280361"/>
                    </a:cubicBezTo>
                    <a:cubicBezTo>
                      <a:pt x="2216273" y="4281669"/>
                      <a:pt x="2247663" y="4295412"/>
                      <a:pt x="2251587" y="4301301"/>
                    </a:cubicBezTo>
                    <a:cubicBezTo>
                      <a:pt x="2255511" y="4307191"/>
                      <a:pt x="2285593" y="4337293"/>
                      <a:pt x="2295403" y="4335329"/>
                    </a:cubicBezTo>
                    <a:cubicBezTo>
                      <a:pt x="2305212" y="4333366"/>
                      <a:pt x="2309790" y="4307191"/>
                      <a:pt x="2322215" y="4307845"/>
                    </a:cubicBezTo>
                    <a:cubicBezTo>
                      <a:pt x="2334640" y="4307845"/>
                      <a:pt x="2371916" y="4334675"/>
                      <a:pt x="2383687" y="4338601"/>
                    </a:cubicBezTo>
                    <a:cubicBezTo>
                      <a:pt x="2395458" y="4343182"/>
                      <a:pt x="2432080" y="4336638"/>
                      <a:pt x="2441890" y="4335329"/>
                    </a:cubicBezTo>
                    <a:cubicBezTo>
                      <a:pt x="2451699" y="4334021"/>
                      <a:pt x="2466740" y="4338601"/>
                      <a:pt x="2473280" y="4339910"/>
                    </a:cubicBezTo>
                    <a:cubicBezTo>
                      <a:pt x="2479820" y="4341219"/>
                      <a:pt x="2488975" y="4343182"/>
                      <a:pt x="2488975" y="4343182"/>
                    </a:cubicBezTo>
                    <a:lnTo>
                      <a:pt x="2488975" y="0"/>
                    </a:lnTo>
                    <a:lnTo>
                      <a:pt x="1374626" y="0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806DE5BA-ADEB-CB61-535E-60EED68F6784}"/>
                </a:ext>
              </a:extLst>
            </p:cNvPr>
            <p:cNvSpPr/>
            <p:nvPr/>
          </p:nvSpPr>
          <p:spPr>
            <a:xfrm>
              <a:off x="608187" y="1595617"/>
              <a:ext cx="27985" cy="22439"/>
            </a:xfrm>
            <a:custGeom>
              <a:avLst/>
              <a:gdLst>
                <a:gd name="connsiteX0" fmla="*/ 1173 w 27985"/>
                <a:gd name="connsiteY0" fmla="*/ 3462 h 22439"/>
                <a:gd name="connsiteX1" fmla="*/ 5750 w 27985"/>
                <a:gd name="connsiteY1" fmla="*/ 4770 h 22439"/>
                <a:gd name="connsiteX2" fmla="*/ 12944 w 27985"/>
                <a:gd name="connsiteY2" fmla="*/ 190 h 22439"/>
                <a:gd name="connsiteX3" fmla="*/ 20792 w 27985"/>
                <a:gd name="connsiteY3" fmla="*/ 3462 h 22439"/>
                <a:gd name="connsiteX4" fmla="*/ 20792 w 27985"/>
                <a:gd name="connsiteY4" fmla="*/ 9351 h 22439"/>
                <a:gd name="connsiteX5" fmla="*/ 27985 w 27985"/>
                <a:gd name="connsiteY5" fmla="*/ 15241 h 22439"/>
                <a:gd name="connsiteX6" fmla="*/ 24715 w 27985"/>
                <a:gd name="connsiteY6" fmla="*/ 22439 h 22439"/>
                <a:gd name="connsiteX7" fmla="*/ 16868 w 27985"/>
                <a:gd name="connsiteY7" fmla="*/ 21130 h 22439"/>
                <a:gd name="connsiteX8" fmla="*/ 7712 w 27985"/>
                <a:gd name="connsiteY8" fmla="*/ 19167 h 22439"/>
                <a:gd name="connsiteX9" fmla="*/ 4443 w 27985"/>
                <a:gd name="connsiteY9" fmla="*/ 14586 h 22439"/>
                <a:gd name="connsiteX10" fmla="*/ 1827 w 27985"/>
                <a:gd name="connsiteY10" fmla="*/ 2807 h 2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85" h="22439">
                  <a:moveTo>
                    <a:pt x="1173" y="3462"/>
                  </a:moveTo>
                  <a:cubicBezTo>
                    <a:pt x="5097" y="5425"/>
                    <a:pt x="5750" y="4770"/>
                    <a:pt x="5750" y="4770"/>
                  </a:cubicBezTo>
                  <a:cubicBezTo>
                    <a:pt x="5750" y="4770"/>
                    <a:pt x="9674" y="-1119"/>
                    <a:pt x="12944" y="190"/>
                  </a:cubicBezTo>
                  <a:cubicBezTo>
                    <a:pt x="15560" y="1499"/>
                    <a:pt x="19484" y="1499"/>
                    <a:pt x="20792" y="3462"/>
                  </a:cubicBezTo>
                  <a:cubicBezTo>
                    <a:pt x="22753" y="5425"/>
                    <a:pt x="18830" y="7388"/>
                    <a:pt x="20792" y="9351"/>
                  </a:cubicBezTo>
                  <a:cubicBezTo>
                    <a:pt x="22753" y="11314"/>
                    <a:pt x="27331" y="11969"/>
                    <a:pt x="27985" y="15241"/>
                  </a:cubicBezTo>
                  <a:cubicBezTo>
                    <a:pt x="27985" y="18513"/>
                    <a:pt x="27985" y="22439"/>
                    <a:pt x="24715" y="22439"/>
                  </a:cubicBezTo>
                  <a:cubicBezTo>
                    <a:pt x="21446" y="22439"/>
                    <a:pt x="20138" y="19821"/>
                    <a:pt x="16868" y="21130"/>
                  </a:cubicBezTo>
                  <a:cubicBezTo>
                    <a:pt x="14252" y="22439"/>
                    <a:pt x="8366" y="21130"/>
                    <a:pt x="7712" y="19167"/>
                  </a:cubicBezTo>
                  <a:cubicBezTo>
                    <a:pt x="7058" y="17858"/>
                    <a:pt x="6404" y="15895"/>
                    <a:pt x="4443" y="14586"/>
                  </a:cubicBezTo>
                  <a:cubicBezTo>
                    <a:pt x="2481" y="13277"/>
                    <a:pt x="-2751" y="190"/>
                    <a:pt x="1827" y="2807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9AE5CBD5-DA7B-A399-93A8-A2190823EF1B}"/>
                </a:ext>
              </a:extLst>
            </p:cNvPr>
            <p:cNvSpPr/>
            <p:nvPr/>
          </p:nvSpPr>
          <p:spPr>
            <a:xfrm>
              <a:off x="618882" y="1571385"/>
              <a:ext cx="46719" cy="76065"/>
            </a:xfrm>
            <a:custGeom>
              <a:avLst/>
              <a:gdLst>
                <a:gd name="connsiteX0" fmla="*/ 4212 w 46719"/>
                <a:gd name="connsiteY0" fmla="*/ 13297 h 76065"/>
                <a:gd name="connsiteX1" fmla="*/ 10751 w 46719"/>
                <a:gd name="connsiteY1" fmla="*/ 9371 h 76065"/>
                <a:gd name="connsiteX2" fmla="*/ 14675 w 46719"/>
                <a:gd name="connsiteY2" fmla="*/ 209 h 76065"/>
                <a:gd name="connsiteX3" fmla="*/ 21215 w 46719"/>
                <a:gd name="connsiteY3" fmla="*/ 2827 h 76065"/>
                <a:gd name="connsiteX4" fmla="*/ 23830 w 46719"/>
                <a:gd name="connsiteY4" fmla="*/ 13952 h 76065"/>
                <a:gd name="connsiteX5" fmla="*/ 25792 w 46719"/>
                <a:gd name="connsiteY5" fmla="*/ 23113 h 76065"/>
                <a:gd name="connsiteX6" fmla="*/ 29716 w 46719"/>
                <a:gd name="connsiteY6" fmla="*/ 31620 h 76065"/>
                <a:gd name="connsiteX7" fmla="*/ 34294 w 46719"/>
                <a:gd name="connsiteY7" fmla="*/ 35546 h 76065"/>
                <a:gd name="connsiteX8" fmla="*/ 30370 w 46719"/>
                <a:gd name="connsiteY8" fmla="*/ 41436 h 76065"/>
                <a:gd name="connsiteX9" fmla="*/ 36910 w 46719"/>
                <a:gd name="connsiteY9" fmla="*/ 43399 h 76065"/>
                <a:gd name="connsiteX10" fmla="*/ 41487 w 46719"/>
                <a:gd name="connsiteY10" fmla="*/ 52561 h 76065"/>
                <a:gd name="connsiteX11" fmla="*/ 46719 w 46719"/>
                <a:gd name="connsiteY11" fmla="*/ 58450 h 76065"/>
                <a:gd name="connsiteX12" fmla="*/ 44103 w 46719"/>
                <a:gd name="connsiteY12" fmla="*/ 67611 h 76065"/>
                <a:gd name="connsiteX13" fmla="*/ 39526 w 46719"/>
                <a:gd name="connsiteY13" fmla="*/ 75464 h 76065"/>
                <a:gd name="connsiteX14" fmla="*/ 31024 w 46719"/>
                <a:gd name="connsiteY14" fmla="*/ 63031 h 76065"/>
                <a:gd name="connsiteX15" fmla="*/ 25138 w 46719"/>
                <a:gd name="connsiteY15" fmla="*/ 53215 h 76065"/>
                <a:gd name="connsiteX16" fmla="*/ 22523 w 46719"/>
                <a:gd name="connsiteY16" fmla="*/ 44053 h 76065"/>
                <a:gd name="connsiteX17" fmla="*/ 20561 w 46719"/>
                <a:gd name="connsiteY17" fmla="*/ 36201 h 76065"/>
                <a:gd name="connsiteX18" fmla="*/ 14021 w 46719"/>
                <a:gd name="connsiteY18" fmla="*/ 29657 h 76065"/>
                <a:gd name="connsiteX19" fmla="*/ 12713 w 46719"/>
                <a:gd name="connsiteY19" fmla="*/ 23767 h 76065"/>
                <a:gd name="connsiteX20" fmla="*/ 3558 w 46719"/>
                <a:gd name="connsiteY20" fmla="*/ 12643 h 7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719" h="76065">
                  <a:moveTo>
                    <a:pt x="4212" y="13297"/>
                  </a:moveTo>
                  <a:cubicBezTo>
                    <a:pt x="7481" y="13297"/>
                    <a:pt x="10097" y="12643"/>
                    <a:pt x="10751" y="9371"/>
                  </a:cubicBezTo>
                  <a:cubicBezTo>
                    <a:pt x="10751" y="6753"/>
                    <a:pt x="10751" y="209"/>
                    <a:pt x="14675" y="209"/>
                  </a:cubicBezTo>
                  <a:cubicBezTo>
                    <a:pt x="18599" y="209"/>
                    <a:pt x="19253" y="-1099"/>
                    <a:pt x="21215" y="2827"/>
                  </a:cubicBezTo>
                  <a:cubicBezTo>
                    <a:pt x="23176" y="6099"/>
                    <a:pt x="23830" y="10025"/>
                    <a:pt x="23830" y="13952"/>
                  </a:cubicBezTo>
                  <a:cubicBezTo>
                    <a:pt x="23830" y="17223"/>
                    <a:pt x="24484" y="19841"/>
                    <a:pt x="25792" y="23113"/>
                  </a:cubicBezTo>
                  <a:cubicBezTo>
                    <a:pt x="27100" y="26385"/>
                    <a:pt x="28408" y="29657"/>
                    <a:pt x="29716" y="31620"/>
                  </a:cubicBezTo>
                  <a:cubicBezTo>
                    <a:pt x="31024" y="33583"/>
                    <a:pt x="34948" y="33583"/>
                    <a:pt x="34294" y="35546"/>
                  </a:cubicBezTo>
                  <a:cubicBezTo>
                    <a:pt x="33640" y="37510"/>
                    <a:pt x="29062" y="39473"/>
                    <a:pt x="30370" y="41436"/>
                  </a:cubicBezTo>
                  <a:cubicBezTo>
                    <a:pt x="31678" y="43399"/>
                    <a:pt x="34948" y="41436"/>
                    <a:pt x="36910" y="43399"/>
                  </a:cubicBezTo>
                  <a:cubicBezTo>
                    <a:pt x="38218" y="44708"/>
                    <a:pt x="38872" y="49943"/>
                    <a:pt x="41487" y="52561"/>
                  </a:cubicBezTo>
                  <a:cubicBezTo>
                    <a:pt x="44103" y="55178"/>
                    <a:pt x="46719" y="55833"/>
                    <a:pt x="46719" y="58450"/>
                  </a:cubicBezTo>
                  <a:cubicBezTo>
                    <a:pt x="46719" y="61068"/>
                    <a:pt x="44757" y="63685"/>
                    <a:pt x="44103" y="67611"/>
                  </a:cubicBezTo>
                  <a:cubicBezTo>
                    <a:pt x="43449" y="71538"/>
                    <a:pt x="44103" y="78082"/>
                    <a:pt x="39526" y="75464"/>
                  </a:cubicBezTo>
                  <a:cubicBezTo>
                    <a:pt x="34948" y="72847"/>
                    <a:pt x="33640" y="66303"/>
                    <a:pt x="31024" y="63031"/>
                  </a:cubicBezTo>
                  <a:cubicBezTo>
                    <a:pt x="28408" y="60413"/>
                    <a:pt x="27100" y="56487"/>
                    <a:pt x="25138" y="53215"/>
                  </a:cubicBezTo>
                  <a:cubicBezTo>
                    <a:pt x="23176" y="49943"/>
                    <a:pt x="23176" y="47980"/>
                    <a:pt x="22523" y="44053"/>
                  </a:cubicBezTo>
                  <a:cubicBezTo>
                    <a:pt x="22523" y="40781"/>
                    <a:pt x="22523" y="37510"/>
                    <a:pt x="20561" y="36201"/>
                  </a:cubicBezTo>
                  <a:cubicBezTo>
                    <a:pt x="19253" y="34892"/>
                    <a:pt x="13367" y="31620"/>
                    <a:pt x="14021" y="29657"/>
                  </a:cubicBezTo>
                  <a:cubicBezTo>
                    <a:pt x="14021" y="27694"/>
                    <a:pt x="14675" y="24422"/>
                    <a:pt x="12713" y="23767"/>
                  </a:cubicBezTo>
                  <a:cubicBezTo>
                    <a:pt x="10751" y="23113"/>
                    <a:pt x="-7560" y="12643"/>
                    <a:pt x="3558" y="1264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9C8F65DA-E470-D36A-2867-C1AA505F921E}"/>
                </a:ext>
              </a:extLst>
            </p:cNvPr>
            <p:cNvSpPr/>
            <p:nvPr/>
          </p:nvSpPr>
          <p:spPr>
            <a:xfrm>
              <a:off x="646379" y="1569350"/>
              <a:ext cx="29059" cy="45497"/>
            </a:xfrm>
            <a:custGeom>
              <a:avLst/>
              <a:gdLst>
                <a:gd name="connsiteX0" fmla="*/ 1565 w 29059"/>
                <a:gd name="connsiteY0" fmla="*/ 2245 h 45497"/>
                <a:gd name="connsiteX1" fmla="*/ 10721 w 29059"/>
                <a:gd name="connsiteY1" fmla="*/ 1590 h 45497"/>
                <a:gd name="connsiteX2" fmla="*/ 8759 w 29059"/>
                <a:gd name="connsiteY2" fmla="*/ 10097 h 45497"/>
                <a:gd name="connsiteX3" fmla="*/ 8759 w 29059"/>
                <a:gd name="connsiteY3" fmla="*/ 17295 h 45497"/>
                <a:gd name="connsiteX4" fmla="*/ 17260 w 29059"/>
                <a:gd name="connsiteY4" fmla="*/ 11406 h 45497"/>
                <a:gd name="connsiteX5" fmla="*/ 21184 w 29059"/>
                <a:gd name="connsiteY5" fmla="*/ 17295 h 45497"/>
                <a:gd name="connsiteX6" fmla="*/ 18568 w 29059"/>
                <a:gd name="connsiteY6" fmla="*/ 23839 h 45497"/>
                <a:gd name="connsiteX7" fmla="*/ 29032 w 29059"/>
                <a:gd name="connsiteY7" fmla="*/ 32346 h 45497"/>
                <a:gd name="connsiteX8" fmla="*/ 18568 w 29059"/>
                <a:gd name="connsiteY8" fmla="*/ 33655 h 45497"/>
                <a:gd name="connsiteX9" fmla="*/ 18568 w 29059"/>
                <a:gd name="connsiteY9" fmla="*/ 39545 h 45497"/>
                <a:gd name="connsiteX10" fmla="*/ 18568 w 29059"/>
                <a:gd name="connsiteY10" fmla="*/ 45434 h 45497"/>
                <a:gd name="connsiteX11" fmla="*/ 12683 w 29059"/>
                <a:gd name="connsiteY11" fmla="*/ 34964 h 45497"/>
                <a:gd name="connsiteX12" fmla="*/ 6797 w 29059"/>
                <a:gd name="connsiteY12" fmla="*/ 28420 h 45497"/>
                <a:gd name="connsiteX13" fmla="*/ 1565 w 29059"/>
                <a:gd name="connsiteY13" fmla="*/ 14678 h 45497"/>
                <a:gd name="connsiteX14" fmla="*/ 2219 w 29059"/>
                <a:gd name="connsiteY14" fmla="*/ 2899 h 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59" h="45497">
                  <a:moveTo>
                    <a:pt x="1565" y="2245"/>
                  </a:moveTo>
                  <a:cubicBezTo>
                    <a:pt x="5489" y="2245"/>
                    <a:pt x="8759" y="-2336"/>
                    <a:pt x="10721" y="1590"/>
                  </a:cubicBezTo>
                  <a:cubicBezTo>
                    <a:pt x="12029" y="5517"/>
                    <a:pt x="9413" y="6825"/>
                    <a:pt x="8759" y="10097"/>
                  </a:cubicBezTo>
                  <a:cubicBezTo>
                    <a:pt x="7451" y="13369"/>
                    <a:pt x="6143" y="17950"/>
                    <a:pt x="8759" y="17295"/>
                  </a:cubicBezTo>
                  <a:cubicBezTo>
                    <a:pt x="10721" y="17295"/>
                    <a:pt x="15298" y="10097"/>
                    <a:pt x="17260" y="11406"/>
                  </a:cubicBezTo>
                  <a:cubicBezTo>
                    <a:pt x="19222" y="12715"/>
                    <a:pt x="22492" y="14024"/>
                    <a:pt x="21184" y="17295"/>
                  </a:cubicBezTo>
                  <a:cubicBezTo>
                    <a:pt x="20530" y="19913"/>
                    <a:pt x="18568" y="23839"/>
                    <a:pt x="18568" y="23839"/>
                  </a:cubicBezTo>
                  <a:cubicBezTo>
                    <a:pt x="18568" y="23839"/>
                    <a:pt x="29685" y="29075"/>
                    <a:pt x="29032" y="32346"/>
                  </a:cubicBezTo>
                  <a:cubicBezTo>
                    <a:pt x="28378" y="34964"/>
                    <a:pt x="21184" y="34310"/>
                    <a:pt x="18568" y="33655"/>
                  </a:cubicBezTo>
                  <a:cubicBezTo>
                    <a:pt x="15952" y="33001"/>
                    <a:pt x="16606" y="37582"/>
                    <a:pt x="18568" y="39545"/>
                  </a:cubicBezTo>
                  <a:cubicBezTo>
                    <a:pt x="20530" y="41508"/>
                    <a:pt x="20530" y="46089"/>
                    <a:pt x="18568" y="45434"/>
                  </a:cubicBezTo>
                  <a:cubicBezTo>
                    <a:pt x="16606" y="45434"/>
                    <a:pt x="12683" y="37582"/>
                    <a:pt x="12683" y="34964"/>
                  </a:cubicBezTo>
                  <a:cubicBezTo>
                    <a:pt x="12683" y="32346"/>
                    <a:pt x="8759" y="30383"/>
                    <a:pt x="6797" y="28420"/>
                  </a:cubicBezTo>
                  <a:cubicBezTo>
                    <a:pt x="4835" y="26457"/>
                    <a:pt x="2219" y="19259"/>
                    <a:pt x="1565" y="14678"/>
                  </a:cubicBezTo>
                  <a:cubicBezTo>
                    <a:pt x="1565" y="10097"/>
                    <a:pt x="-2359" y="2899"/>
                    <a:pt x="2219" y="2899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E7EE6C41-2F4B-851E-F912-A515AE38A448}"/>
                </a:ext>
              </a:extLst>
            </p:cNvPr>
            <p:cNvSpPr/>
            <p:nvPr/>
          </p:nvSpPr>
          <p:spPr>
            <a:xfrm>
              <a:off x="682574" y="1570107"/>
              <a:ext cx="14996" cy="27390"/>
            </a:xfrm>
            <a:custGeom>
              <a:avLst/>
              <a:gdLst>
                <a:gd name="connsiteX0" fmla="*/ 4608 w 14996"/>
                <a:gd name="connsiteY0" fmla="*/ 1487 h 27390"/>
                <a:gd name="connsiteX1" fmla="*/ 7223 w 14996"/>
                <a:gd name="connsiteY1" fmla="*/ 10649 h 27390"/>
                <a:gd name="connsiteX2" fmla="*/ 13763 w 14996"/>
                <a:gd name="connsiteY2" fmla="*/ 21119 h 27390"/>
                <a:gd name="connsiteX3" fmla="*/ 11801 w 14996"/>
                <a:gd name="connsiteY3" fmla="*/ 26354 h 27390"/>
                <a:gd name="connsiteX4" fmla="*/ 1992 w 14996"/>
                <a:gd name="connsiteY4" fmla="*/ 26354 h 27390"/>
                <a:gd name="connsiteX5" fmla="*/ 1992 w 14996"/>
                <a:gd name="connsiteY5" fmla="*/ 19810 h 27390"/>
                <a:gd name="connsiteX6" fmla="*/ 1992 w 14996"/>
                <a:gd name="connsiteY6" fmla="*/ 9994 h 27390"/>
                <a:gd name="connsiteX7" fmla="*/ 4608 w 14996"/>
                <a:gd name="connsiteY7" fmla="*/ 833 h 2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96" h="27390">
                  <a:moveTo>
                    <a:pt x="4608" y="1487"/>
                  </a:moveTo>
                  <a:cubicBezTo>
                    <a:pt x="5915" y="4105"/>
                    <a:pt x="4608" y="6068"/>
                    <a:pt x="7223" y="10649"/>
                  </a:cubicBezTo>
                  <a:cubicBezTo>
                    <a:pt x="9839" y="15229"/>
                    <a:pt x="12455" y="17193"/>
                    <a:pt x="13763" y="21119"/>
                  </a:cubicBezTo>
                  <a:cubicBezTo>
                    <a:pt x="15071" y="25045"/>
                    <a:pt x="16379" y="25700"/>
                    <a:pt x="11801" y="26354"/>
                  </a:cubicBezTo>
                  <a:cubicBezTo>
                    <a:pt x="7223" y="27008"/>
                    <a:pt x="5261" y="28317"/>
                    <a:pt x="1992" y="26354"/>
                  </a:cubicBezTo>
                  <a:cubicBezTo>
                    <a:pt x="-1278" y="24391"/>
                    <a:pt x="30" y="23082"/>
                    <a:pt x="1992" y="19810"/>
                  </a:cubicBezTo>
                  <a:cubicBezTo>
                    <a:pt x="3954" y="16538"/>
                    <a:pt x="1992" y="11957"/>
                    <a:pt x="1992" y="9994"/>
                  </a:cubicBezTo>
                  <a:cubicBezTo>
                    <a:pt x="1992" y="8031"/>
                    <a:pt x="1992" y="-3094"/>
                    <a:pt x="4608" y="83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8776C6BE-6E61-2A62-13DA-64351CAC3B41}"/>
                </a:ext>
              </a:extLst>
            </p:cNvPr>
            <p:cNvSpPr/>
            <p:nvPr/>
          </p:nvSpPr>
          <p:spPr>
            <a:xfrm>
              <a:off x="681640" y="1600067"/>
              <a:ext cx="13650" cy="7518"/>
            </a:xfrm>
            <a:custGeom>
              <a:avLst/>
              <a:gdLst>
                <a:gd name="connsiteX0" fmla="*/ 12081 w 13650"/>
                <a:gd name="connsiteY0" fmla="*/ 974 h 7518"/>
                <a:gd name="connsiteX1" fmla="*/ 10119 w 13650"/>
                <a:gd name="connsiteY1" fmla="*/ 7518 h 7518"/>
                <a:gd name="connsiteX2" fmla="*/ 310 w 13650"/>
                <a:gd name="connsiteY2" fmla="*/ 3592 h 7518"/>
                <a:gd name="connsiteX3" fmla="*/ 11427 w 13650"/>
                <a:gd name="connsiteY3" fmla="*/ 974 h 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0" h="7518">
                  <a:moveTo>
                    <a:pt x="12081" y="974"/>
                  </a:moveTo>
                  <a:cubicBezTo>
                    <a:pt x="14697" y="2937"/>
                    <a:pt x="14043" y="7518"/>
                    <a:pt x="10119" y="7518"/>
                  </a:cubicBezTo>
                  <a:cubicBezTo>
                    <a:pt x="6195" y="7518"/>
                    <a:pt x="-1652" y="5555"/>
                    <a:pt x="310" y="3592"/>
                  </a:cubicBezTo>
                  <a:cubicBezTo>
                    <a:pt x="2926" y="1629"/>
                    <a:pt x="8811" y="-1643"/>
                    <a:pt x="11427" y="97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D8558CAE-AC0A-8105-C52F-432AFC243AA9}"/>
                </a:ext>
              </a:extLst>
            </p:cNvPr>
            <p:cNvSpPr/>
            <p:nvPr/>
          </p:nvSpPr>
          <p:spPr>
            <a:xfrm>
              <a:off x="667004" y="1610549"/>
              <a:ext cx="8405" cy="9732"/>
            </a:xfrm>
            <a:custGeom>
              <a:avLst/>
              <a:gdLst>
                <a:gd name="connsiteX0" fmla="*/ 7752 w 8405"/>
                <a:gd name="connsiteY0" fmla="*/ 1617 h 9732"/>
                <a:gd name="connsiteX1" fmla="*/ 3828 w 8405"/>
                <a:gd name="connsiteY1" fmla="*/ 9469 h 9732"/>
                <a:gd name="connsiteX2" fmla="*/ 1212 w 8405"/>
                <a:gd name="connsiteY2" fmla="*/ 5543 h 9732"/>
                <a:gd name="connsiteX3" fmla="*/ 8406 w 8405"/>
                <a:gd name="connsiteY3" fmla="*/ 2271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5" h="9732">
                  <a:moveTo>
                    <a:pt x="7752" y="1617"/>
                  </a:moveTo>
                  <a:cubicBezTo>
                    <a:pt x="9060" y="4889"/>
                    <a:pt x="6444" y="8161"/>
                    <a:pt x="3828" y="9469"/>
                  </a:cubicBezTo>
                  <a:cubicBezTo>
                    <a:pt x="558" y="10778"/>
                    <a:pt x="-1404" y="6852"/>
                    <a:pt x="1212" y="5543"/>
                  </a:cubicBezTo>
                  <a:cubicBezTo>
                    <a:pt x="3174" y="3580"/>
                    <a:pt x="5790" y="-3618"/>
                    <a:pt x="8406" y="227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9D5680DB-D069-78F3-BD03-931D98BB8702}"/>
                </a:ext>
              </a:extLst>
            </p:cNvPr>
            <p:cNvSpPr/>
            <p:nvPr/>
          </p:nvSpPr>
          <p:spPr>
            <a:xfrm>
              <a:off x="638461" y="1648138"/>
              <a:ext cx="22434" cy="33956"/>
            </a:xfrm>
            <a:custGeom>
              <a:avLst/>
              <a:gdLst>
                <a:gd name="connsiteX0" fmla="*/ 3597 w 22434"/>
                <a:gd name="connsiteY0" fmla="*/ 20 h 33956"/>
                <a:gd name="connsiteX1" fmla="*/ 12098 w 22434"/>
                <a:gd name="connsiteY1" fmla="*/ 5909 h 33956"/>
                <a:gd name="connsiteX2" fmla="*/ 14714 w 22434"/>
                <a:gd name="connsiteY2" fmla="*/ 8527 h 33956"/>
                <a:gd name="connsiteX3" fmla="*/ 21908 w 22434"/>
                <a:gd name="connsiteY3" fmla="*/ 17034 h 33956"/>
                <a:gd name="connsiteX4" fmla="*/ 19946 w 22434"/>
                <a:gd name="connsiteY4" fmla="*/ 26850 h 33956"/>
                <a:gd name="connsiteX5" fmla="*/ 15368 w 22434"/>
                <a:gd name="connsiteY5" fmla="*/ 32739 h 33956"/>
                <a:gd name="connsiteX6" fmla="*/ 9482 w 22434"/>
                <a:gd name="connsiteY6" fmla="*/ 18997 h 33956"/>
                <a:gd name="connsiteX7" fmla="*/ 981 w 22434"/>
                <a:gd name="connsiteY7" fmla="*/ 13762 h 33956"/>
                <a:gd name="connsiteX8" fmla="*/ 2943 w 22434"/>
                <a:gd name="connsiteY8" fmla="*/ 674 h 3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4" h="33956">
                  <a:moveTo>
                    <a:pt x="3597" y="20"/>
                  </a:moveTo>
                  <a:cubicBezTo>
                    <a:pt x="7521" y="3292"/>
                    <a:pt x="9482" y="2637"/>
                    <a:pt x="12098" y="5909"/>
                  </a:cubicBezTo>
                  <a:cubicBezTo>
                    <a:pt x="14714" y="9181"/>
                    <a:pt x="10136" y="5909"/>
                    <a:pt x="14714" y="8527"/>
                  </a:cubicBezTo>
                  <a:cubicBezTo>
                    <a:pt x="19292" y="11144"/>
                    <a:pt x="21254" y="13762"/>
                    <a:pt x="21908" y="17034"/>
                  </a:cubicBezTo>
                  <a:cubicBezTo>
                    <a:pt x="23216" y="19651"/>
                    <a:pt x="21908" y="23578"/>
                    <a:pt x="19946" y="26850"/>
                  </a:cubicBezTo>
                  <a:cubicBezTo>
                    <a:pt x="17984" y="30122"/>
                    <a:pt x="17984" y="36665"/>
                    <a:pt x="15368" y="32739"/>
                  </a:cubicBezTo>
                  <a:cubicBezTo>
                    <a:pt x="12752" y="28813"/>
                    <a:pt x="12752" y="21615"/>
                    <a:pt x="9482" y="18997"/>
                  </a:cubicBezTo>
                  <a:cubicBezTo>
                    <a:pt x="6213" y="16379"/>
                    <a:pt x="2289" y="16379"/>
                    <a:pt x="981" y="13762"/>
                  </a:cubicBezTo>
                  <a:cubicBezTo>
                    <a:pt x="327" y="11144"/>
                    <a:pt x="-1635" y="-3252"/>
                    <a:pt x="2943" y="67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DFB720FF-81C6-DC52-A5C2-3F638E6F44A7}"/>
                </a:ext>
              </a:extLst>
            </p:cNvPr>
            <p:cNvSpPr/>
            <p:nvPr/>
          </p:nvSpPr>
          <p:spPr>
            <a:xfrm>
              <a:off x="621058" y="1695795"/>
              <a:ext cx="21209" cy="34643"/>
            </a:xfrm>
            <a:custGeom>
              <a:avLst/>
              <a:gdLst>
                <a:gd name="connsiteX0" fmla="*/ 5959 w 21209"/>
                <a:gd name="connsiteY0" fmla="*/ 133 h 34643"/>
                <a:gd name="connsiteX1" fmla="*/ 8575 w 21209"/>
                <a:gd name="connsiteY1" fmla="*/ 7332 h 34643"/>
                <a:gd name="connsiteX2" fmla="*/ 17076 w 21209"/>
                <a:gd name="connsiteY2" fmla="*/ 12567 h 34643"/>
                <a:gd name="connsiteX3" fmla="*/ 16422 w 21209"/>
                <a:gd name="connsiteY3" fmla="*/ 19111 h 34643"/>
                <a:gd name="connsiteX4" fmla="*/ 21000 w 21209"/>
                <a:gd name="connsiteY4" fmla="*/ 26963 h 34643"/>
                <a:gd name="connsiteX5" fmla="*/ 18384 w 21209"/>
                <a:gd name="connsiteY5" fmla="*/ 32853 h 34643"/>
                <a:gd name="connsiteX6" fmla="*/ 6613 w 21209"/>
                <a:gd name="connsiteY6" fmla="*/ 32853 h 34643"/>
                <a:gd name="connsiteX7" fmla="*/ 3997 w 21209"/>
                <a:gd name="connsiteY7" fmla="*/ 21728 h 34643"/>
                <a:gd name="connsiteX8" fmla="*/ 73 w 21209"/>
                <a:gd name="connsiteY8" fmla="*/ 7332 h 34643"/>
                <a:gd name="connsiteX9" fmla="*/ 5305 w 21209"/>
                <a:gd name="connsiteY9" fmla="*/ 788 h 3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9" h="34643">
                  <a:moveTo>
                    <a:pt x="5959" y="133"/>
                  </a:moveTo>
                  <a:cubicBezTo>
                    <a:pt x="7267" y="2751"/>
                    <a:pt x="5959" y="5368"/>
                    <a:pt x="8575" y="7332"/>
                  </a:cubicBezTo>
                  <a:cubicBezTo>
                    <a:pt x="11191" y="9295"/>
                    <a:pt x="18384" y="9949"/>
                    <a:pt x="17076" y="12567"/>
                  </a:cubicBezTo>
                  <a:cubicBezTo>
                    <a:pt x="15768" y="15184"/>
                    <a:pt x="13152" y="17148"/>
                    <a:pt x="16422" y="19111"/>
                  </a:cubicBezTo>
                  <a:cubicBezTo>
                    <a:pt x="19038" y="21728"/>
                    <a:pt x="21000" y="23691"/>
                    <a:pt x="21000" y="26963"/>
                  </a:cubicBezTo>
                  <a:cubicBezTo>
                    <a:pt x="21000" y="30235"/>
                    <a:pt x="22308" y="31544"/>
                    <a:pt x="18384" y="32853"/>
                  </a:cubicBezTo>
                  <a:cubicBezTo>
                    <a:pt x="14460" y="34162"/>
                    <a:pt x="10537" y="36125"/>
                    <a:pt x="6613" y="32853"/>
                  </a:cubicBezTo>
                  <a:cubicBezTo>
                    <a:pt x="3343" y="29581"/>
                    <a:pt x="4651" y="25655"/>
                    <a:pt x="3997" y="21728"/>
                  </a:cubicBezTo>
                  <a:cubicBezTo>
                    <a:pt x="3343" y="17802"/>
                    <a:pt x="-581" y="9295"/>
                    <a:pt x="73" y="7332"/>
                  </a:cubicBezTo>
                  <a:cubicBezTo>
                    <a:pt x="727" y="5368"/>
                    <a:pt x="3343" y="-2484"/>
                    <a:pt x="5305" y="78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F52DB466-FE62-8FF7-F8C1-58198837673B}"/>
                </a:ext>
              </a:extLst>
            </p:cNvPr>
            <p:cNvSpPr/>
            <p:nvPr/>
          </p:nvSpPr>
          <p:spPr>
            <a:xfrm>
              <a:off x="632493" y="1732364"/>
              <a:ext cx="10944" cy="13343"/>
            </a:xfrm>
            <a:custGeom>
              <a:avLst/>
              <a:gdLst>
                <a:gd name="connsiteX0" fmla="*/ 4333 w 10944"/>
                <a:gd name="connsiteY0" fmla="*/ 209 h 13343"/>
                <a:gd name="connsiteX1" fmla="*/ 10873 w 10944"/>
                <a:gd name="connsiteY1" fmla="*/ 5445 h 13343"/>
                <a:gd name="connsiteX2" fmla="*/ 4333 w 10944"/>
                <a:gd name="connsiteY2" fmla="*/ 12643 h 13343"/>
                <a:gd name="connsiteX3" fmla="*/ 4333 w 10944"/>
                <a:gd name="connsiteY3" fmla="*/ 209 h 1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4" h="13343">
                  <a:moveTo>
                    <a:pt x="4333" y="209"/>
                  </a:moveTo>
                  <a:cubicBezTo>
                    <a:pt x="7603" y="864"/>
                    <a:pt x="11527" y="209"/>
                    <a:pt x="10873" y="5445"/>
                  </a:cubicBezTo>
                  <a:cubicBezTo>
                    <a:pt x="10219" y="10025"/>
                    <a:pt x="7603" y="15260"/>
                    <a:pt x="4333" y="12643"/>
                  </a:cubicBezTo>
                  <a:cubicBezTo>
                    <a:pt x="1063" y="10680"/>
                    <a:pt x="-3514" y="-1754"/>
                    <a:pt x="4333" y="209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1FF9018D-F61F-4772-CBE2-C7E84883AC9B}"/>
                </a:ext>
              </a:extLst>
            </p:cNvPr>
            <p:cNvSpPr/>
            <p:nvPr/>
          </p:nvSpPr>
          <p:spPr>
            <a:xfrm>
              <a:off x="1112980" y="1941664"/>
              <a:ext cx="21222" cy="26998"/>
            </a:xfrm>
            <a:custGeom>
              <a:avLst/>
              <a:gdLst>
                <a:gd name="connsiteX0" fmla="*/ 7778 w 21222"/>
                <a:gd name="connsiteY0" fmla="*/ 6858 h 26998"/>
                <a:gd name="connsiteX1" fmla="*/ 20857 w 21222"/>
                <a:gd name="connsiteY1" fmla="*/ 314 h 26998"/>
                <a:gd name="connsiteX2" fmla="*/ 15625 w 21222"/>
                <a:gd name="connsiteY2" fmla="*/ 9476 h 26998"/>
                <a:gd name="connsiteX3" fmla="*/ 13663 w 21222"/>
                <a:gd name="connsiteY3" fmla="*/ 17328 h 26998"/>
                <a:gd name="connsiteX4" fmla="*/ 9740 w 21222"/>
                <a:gd name="connsiteY4" fmla="*/ 25835 h 26998"/>
                <a:gd name="connsiteX5" fmla="*/ 1238 w 21222"/>
                <a:gd name="connsiteY5" fmla="*/ 25835 h 26998"/>
                <a:gd name="connsiteX6" fmla="*/ 1238 w 21222"/>
                <a:gd name="connsiteY6" fmla="*/ 17983 h 26998"/>
                <a:gd name="connsiteX7" fmla="*/ 7778 w 21222"/>
                <a:gd name="connsiteY7" fmla="*/ 6858 h 2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2" h="26998">
                  <a:moveTo>
                    <a:pt x="7778" y="6858"/>
                  </a:moveTo>
                  <a:cubicBezTo>
                    <a:pt x="13010" y="6204"/>
                    <a:pt x="18895" y="-1649"/>
                    <a:pt x="20857" y="314"/>
                  </a:cubicBezTo>
                  <a:cubicBezTo>
                    <a:pt x="22819" y="2277"/>
                    <a:pt x="16279" y="6858"/>
                    <a:pt x="15625" y="9476"/>
                  </a:cubicBezTo>
                  <a:cubicBezTo>
                    <a:pt x="14971" y="12093"/>
                    <a:pt x="15625" y="15365"/>
                    <a:pt x="13663" y="17328"/>
                  </a:cubicBezTo>
                  <a:cubicBezTo>
                    <a:pt x="12356" y="19291"/>
                    <a:pt x="13010" y="25835"/>
                    <a:pt x="9740" y="25835"/>
                  </a:cubicBezTo>
                  <a:cubicBezTo>
                    <a:pt x="7124" y="25835"/>
                    <a:pt x="2546" y="28453"/>
                    <a:pt x="1238" y="25835"/>
                  </a:cubicBezTo>
                  <a:cubicBezTo>
                    <a:pt x="-70" y="22563"/>
                    <a:pt x="-724" y="21255"/>
                    <a:pt x="1238" y="17983"/>
                  </a:cubicBezTo>
                  <a:cubicBezTo>
                    <a:pt x="2546" y="14711"/>
                    <a:pt x="5816" y="6858"/>
                    <a:pt x="7778" y="685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86E62DAC-EACE-C018-6C73-FB6A2EEDC914}"/>
                </a:ext>
              </a:extLst>
            </p:cNvPr>
            <p:cNvSpPr/>
            <p:nvPr/>
          </p:nvSpPr>
          <p:spPr>
            <a:xfrm>
              <a:off x="1094996" y="1957322"/>
              <a:ext cx="14873" cy="21302"/>
            </a:xfrm>
            <a:custGeom>
              <a:avLst/>
              <a:gdLst>
                <a:gd name="connsiteX0" fmla="*/ 8758 w 14873"/>
                <a:gd name="connsiteY0" fmla="*/ 362 h 21302"/>
                <a:gd name="connsiteX1" fmla="*/ 14644 w 14873"/>
                <a:gd name="connsiteY1" fmla="*/ 8869 h 21302"/>
                <a:gd name="connsiteX2" fmla="*/ 13336 w 14873"/>
                <a:gd name="connsiteY2" fmla="*/ 12795 h 21302"/>
                <a:gd name="connsiteX3" fmla="*/ 6796 w 14873"/>
                <a:gd name="connsiteY3" fmla="*/ 21302 h 21302"/>
                <a:gd name="connsiteX4" fmla="*/ 257 w 14873"/>
                <a:gd name="connsiteY4" fmla="*/ 15413 h 21302"/>
                <a:gd name="connsiteX5" fmla="*/ 2872 w 14873"/>
                <a:gd name="connsiteY5" fmla="*/ 7560 h 21302"/>
                <a:gd name="connsiteX6" fmla="*/ 8104 w 14873"/>
                <a:gd name="connsiteY6" fmla="*/ 362 h 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73" h="21302">
                  <a:moveTo>
                    <a:pt x="8758" y="362"/>
                  </a:moveTo>
                  <a:cubicBezTo>
                    <a:pt x="11374" y="1671"/>
                    <a:pt x="15952" y="4942"/>
                    <a:pt x="14644" y="8869"/>
                  </a:cubicBezTo>
                  <a:cubicBezTo>
                    <a:pt x="13336" y="12795"/>
                    <a:pt x="15952" y="7560"/>
                    <a:pt x="13336" y="12795"/>
                  </a:cubicBezTo>
                  <a:cubicBezTo>
                    <a:pt x="10720" y="18030"/>
                    <a:pt x="11374" y="21302"/>
                    <a:pt x="6796" y="21302"/>
                  </a:cubicBezTo>
                  <a:cubicBezTo>
                    <a:pt x="2872" y="21302"/>
                    <a:pt x="-1051" y="18030"/>
                    <a:pt x="257" y="15413"/>
                  </a:cubicBezTo>
                  <a:cubicBezTo>
                    <a:pt x="1565" y="12795"/>
                    <a:pt x="2872" y="10178"/>
                    <a:pt x="2872" y="7560"/>
                  </a:cubicBezTo>
                  <a:cubicBezTo>
                    <a:pt x="2872" y="4942"/>
                    <a:pt x="4180" y="-1601"/>
                    <a:pt x="8104" y="36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3A466237-FC93-802D-6EF8-8127F02F6EE8}"/>
                </a:ext>
              </a:extLst>
            </p:cNvPr>
            <p:cNvSpPr/>
            <p:nvPr/>
          </p:nvSpPr>
          <p:spPr>
            <a:xfrm>
              <a:off x="1088495" y="1977152"/>
              <a:ext cx="15913" cy="21834"/>
            </a:xfrm>
            <a:custGeom>
              <a:avLst/>
              <a:gdLst>
                <a:gd name="connsiteX0" fmla="*/ 15913 w 15913"/>
                <a:gd name="connsiteY0" fmla="*/ 6053 h 21834"/>
                <a:gd name="connsiteX1" fmla="*/ 13951 w 15913"/>
                <a:gd name="connsiteY1" fmla="*/ 13251 h 21834"/>
                <a:gd name="connsiteX2" fmla="*/ 13951 w 15913"/>
                <a:gd name="connsiteY2" fmla="*/ 21104 h 21834"/>
                <a:gd name="connsiteX3" fmla="*/ 6758 w 15913"/>
                <a:gd name="connsiteY3" fmla="*/ 20450 h 21834"/>
                <a:gd name="connsiteX4" fmla="*/ 872 w 15913"/>
                <a:gd name="connsiteY4" fmla="*/ 17178 h 21834"/>
                <a:gd name="connsiteX5" fmla="*/ 872 w 15913"/>
                <a:gd name="connsiteY5" fmla="*/ 1472 h 21834"/>
                <a:gd name="connsiteX6" fmla="*/ 6104 w 15913"/>
                <a:gd name="connsiteY6" fmla="*/ 1472 h 21834"/>
                <a:gd name="connsiteX7" fmla="*/ 8719 w 15913"/>
                <a:gd name="connsiteY7" fmla="*/ 3436 h 21834"/>
                <a:gd name="connsiteX8" fmla="*/ 15913 w 15913"/>
                <a:gd name="connsiteY8" fmla="*/ 6053 h 2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3" h="21834">
                  <a:moveTo>
                    <a:pt x="15913" y="6053"/>
                  </a:moveTo>
                  <a:cubicBezTo>
                    <a:pt x="15913" y="8016"/>
                    <a:pt x="13951" y="10634"/>
                    <a:pt x="13951" y="13251"/>
                  </a:cubicBezTo>
                  <a:cubicBezTo>
                    <a:pt x="13951" y="15215"/>
                    <a:pt x="15259" y="19795"/>
                    <a:pt x="13951" y="21104"/>
                  </a:cubicBezTo>
                  <a:cubicBezTo>
                    <a:pt x="13297" y="23067"/>
                    <a:pt x="8719" y="20450"/>
                    <a:pt x="6758" y="20450"/>
                  </a:cubicBezTo>
                  <a:cubicBezTo>
                    <a:pt x="4796" y="20450"/>
                    <a:pt x="1526" y="21104"/>
                    <a:pt x="872" y="17178"/>
                  </a:cubicBezTo>
                  <a:cubicBezTo>
                    <a:pt x="872" y="13251"/>
                    <a:pt x="-1090" y="2781"/>
                    <a:pt x="872" y="1472"/>
                  </a:cubicBezTo>
                  <a:cubicBezTo>
                    <a:pt x="2180" y="-491"/>
                    <a:pt x="3488" y="-491"/>
                    <a:pt x="6104" y="1472"/>
                  </a:cubicBezTo>
                  <a:cubicBezTo>
                    <a:pt x="8719" y="3436"/>
                    <a:pt x="4142" y="1472"/>
                    <a:pt x="8719" y="3436"/>
                  </a:cubicBezTo>
                  <a:cubicBezTo>
                    <a:pt x="13297" y="6053"/>
                    <a:pt x="15259" y="3436"/>
                    <a:pt x="15913" y="605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A142EB68-68C6-F8A0-97D9-0CC78F061570}"/>
                </a:ext>
              </a:extLst>
            </p:cNvPr>
            <p:cNvSpPr/>
            <p:nvPr/>
          </p:nvSpPr>
          <p:spPr>
            <a:xfrm>
              <a:off x="1061564" y="1972710"/>
              <a:ext cx="18647" cy="35656"/>
            </a:xfrm>
            <a:custGeom>
              <a:avLst/>
              <a:gdLst>
                <a:gd name="connsiteX0" fmla="*/ 9492 w 18647"/>
                <a:gd name="connsiteY0" fmla="*/ 2642 h 35656"/>
                <a:gd name="connsiteX1" fmla="*/ 18648 w 18647"/>
                <a:gd name="connsiteY1" fmla="*/ 679 h 35656"/>
                <a:gd name="connsiteX2" fmla="*/ 16686 w 18647"/>
                <a:gd name="connsiteY2" fmla="*/ 9186 h 35656"/>
                <a:gd name="connsiteX3" fmla="*/ 12762 w 18647"/>
                <a:gd name="connsiteY3" fmla="*/ 15730 h 35656"/>
                <a:gd name="connsiteX4" fmla="*/ 12762 w 18647"/>
                <a:gd name="connsiteY4" fmla="*/ 22273 h 35656"/>
                <a:gd name="connsiteX5" fmla="*/ 12108 w 18647"/>
                <a:gd name="connsiteY5" fmla="*/ 28817 h 35656"/>
                <a:gd name="connsiteX6" fmla="*/ 6222 w 18647"/>
                <a:gd name="connsiteY6" fmla="*/ 35361 h 35656"/>
                <a:gd name="connsiteX7" fmla="*/ 337 w 18647"/>
                <a:gd name="connsiteY7" fmla="*/ 30126 h 35656"/>
                <a:gd name="connsiteX8" fmla="*/ 5568 w 18647"/>
                <a:gd name="connsiteY8" fmla="*/ 20965 h 35656"/>
                <a:gd name="connsiteX9" fmla="*/ 991 w 18647"/>
                <a:gd name="connsiteY9" fmla="*/ 11803 h 35656"/>
                <a:gd name="connsiteX10" fmla="*/ 7530 w 18647"/>
                <a:gd name="connsiteY10" fmla="*/ 8531 h 35656"/>
                <a:gd name="connsiteX11" fmla="*/ 10146 w 18647"/>
                <a:gd name="connsiteY11" fmla="*/ 1988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47" h="35656">
                  <a:moveTo>
                    <a:pt x="9492" y="2642"/>
                  </a:moveTo>
                  <a:cubicBezTo>
                    <a:pt x="12762" y="3951"/>
                    <a:pt x="18648" y="-1939"/>
                    <a:pt x="18648" y="679"/>
                  </a:cubicBezTo>
                  <a:cubicBezTo>
                    <a:pt x="18648" y="3296"/>
                    <a:pt x="18648" y="5260"/>
                    <a:pt x="16686" y="9186"/>
                  </a:cubicBezTo>
                  <a:cubicBezTo>
                    <a:pt x="15378" y="13112"/>
                    <a:pt x="12762" y="13112"/>
                    <a:pt x="12762" y="15730"/>
                  </a:cubicBezTo>
                  <a:cubicBezTo>
                    <a:pt x="12762" y="19002"/>
                    <a:pt x="12762" y="19002"/>
                    <a:pt x="12762" y="22273"/>
                  </a:cubicBezTo>
                  <a:cubicBezTo>
                    <a:pt x="12762" y="25545"/>
                    <a:pt x="12762" y="27509"/>
                    <a:pt x="12108" y="28817"/>
                  </a:cubicBezTo>
                  <a:cubicBezTo>
                    <a:pt x="12108" y="30781"/>
                    <a:pt x="10800" y="34053"/>
                    <a:pt x="6222" y="35361"/>
                  </a:cubicBezTo>
                  <a:cubicBezTo>
                    <a:pt x="1645" y="36670"/>
                    <a:pt x="-971" y="33398"/>
                    <a:pt x="337" y="30126"/>
                  </a:cubicBezTo>
                  <a:cubicBezTo>
                    <a:pt x="2299" y="26854"/>
                    <a:pt x="4914" y="23582"/>
                    <a:pt x="5568" y="20965"/>
                  </a:cubicBezTo>
                  <a:cubicBezTo>
                    <a:pt x="5568" y="17693"/>
                    <a:pt x="-971" y="13112"/>
                    <a:pt x="991" y="11803"/>
                  </a:cubicBezTo>
                  <a:cubicBezTo>
                    <a:pt x="2299" y="9840"/>
                    <a:pt x="6222" y="9840"/>
                    <a:pt x="7530" y="8531"/>
                  </a:cubicBezTo>
                  <a:cubicBezTo>
                    <a:pt x="8184" y="6568"/>
                    <a:pt x="7530" y="1333"/>
                    <a:pt x="10146" y="198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3A7F0A91-42FC-A7B0-ACE5-D36670001C8A}"/>
                </a:ext>
              </a:extLst>
            </p:cNvPr>
            <p:cNvSpPr/>
            <p:nvPr/>
          </p:nvSpPr>
          <p:spPr>
            <a:xfrm>
              <a:off x="1049143" y="1985617"/>
              <a:ext cx="13584" cy="13293"/>
            </a:xfrm>
            <a:custGeom>
              <a:avLst/>
              <a:gdLst>
                <a:gd name="connsiteX0" fmla="*/ 333 w 13584"/>
                <a:gd name="connsiteY0" fmla="*/ 7404 h 13293"/>
                <a:gd name="connsiteX1" fmla="*/ 8180 w 13584"/>
                <a:gd name="connsiteY1" fmla="*/ 206 h 13293"/>
                <a:gd name="connsiteX2" fmla="*/ 13412 w 13584"/>
                <a:gd name="connsiteY2" fmla="*/ 8059 h 13293"/>
                <a:gd name="connsiteX3" fmla="*/ 9488 w 13584"/>
                <a:gd name="connsiteY3" fmla="*/ 13294 h 13293"/>
                <a:gd name="connsiteX4" fmla="*/ 333 w 13584"/>
                <a:gd name="connsiteY4" fmla="*/ 7404 h 1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4" h="13293">
                  <a:moveTo>
                    <a:pt x="333" y="7404"/>
                  </a:moveTo>
                  <a:cubicBezTo>
                    <a:pt x="1641" y="4132"/>
                    <a:pt x="7526" y="-1103"/>
                    <a:pt x="8180" y="206"/>
                  </a:cubicBezTo>
                  <a:cubicBezTo>
                    <a:pt x="8180" y="2169"/>
                    <a:pt x="14720" y="5441"/>
                    <a:pt x="13412" y="8059"/>
                  </a:cubicBezTo>
                  <a:cubicBezTo>
                    <a:pt x="12104" y="10676"/>
                    <a:pt x="13412" y="13294"/>
                    <a:pt x="9488" y="13294"/>
                  </a:cubicBezTo>
                  <a:cubicBezTo>
                    <a:pt x="5564" y="13294"/>
                    <a:pt x="-1629" y="11985"/>
                    <a:pt x="333" y="740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6954D54E-9081-253F-7289-F81500827D87}"/>
                </a:ext>
              </a:extLst>
            </p:cNvPr>
            <p:cNvSpPr/>
            <p:nvPr/>
          </p:nvSpPr>
          <p:spPr>
            <a:xfrm>
              <a:off x="1033882" y="1999251"/>
              <a:ext cx="63378" cy="53246"/>
            </a:xfrm>
            <a:custGeom>
              <a:avLst/>
              <a:gdLst>
                <a:gd name="connsiteX0" fmla="*/ 43060 w 63378"/>
                <a:gd name="connsiteY0" fmla="*/ 7512 h 53246"/>
                <a:gd name="connsiteX1" fmla="*/ 50907 w 63378"/>
                <a:gd name="connsiteY1" fmla="*/ 313 h 53246"/>
                <a:gd name="connsiteX2" fmla="*/ 52869 w 63378"/>
                <a:gd name="connsiteY2" fmla="*/ 12092 h 53246"/>
                <a:gd name="connsiteX3" fmla="*/ 46984 w 63378"/>
                <a:gd name="connsiteY3" fmla="*/ 15364 h 53246"/>
                <a:gd name="connsiteX4" fmla="*/ 54177 w 63378"/>
                <a:gd name="connsiteY4" fmla="*/ 17327 h 53246"/>
                <a:gd name="connsiteX5" fmla="*/ 63333 w 63378"/>
                <a:gd name="connsiteY5" fmla="*/ 10129 h 53246"/>
                <a:gd name="connsiteX6" fmla="*/ 59409 w 63378"/>
                <a:gd name="connsiteY6" fmla="*/ 18636 h 53246"/>
                <a:gd name="connsiteX7" fmla="*/ 57447 w 63378"/>
                <a:gd name="connsiteY7" fmla="*/ 25834 h 53246"/>
                <a:gd name="connsiteX8" fmla="*/ 51561 w 63378"/>
                <a:gd name="connsiteY8" fmla="*/ 29106 h 53246"/>
                <a:gd name="connsiteX9" fmla="*/ 57447 w 63378"/>
                <a:gd name="connsiteY9" fmla="*/ 33033 h 53246"/>
                <a:gd name="connsiteX10" fmla="*/ 53523 w 63378"/>
                <a:gd name="connsiteY10" fmla="*/ 37614 h 53246"/>
                <a:gd name="connsiteX11" fmla="*/ 53523 w 63378"/>
                <a:gd name="connsiteY11" fmla="*/ 42194 h 53246"/>
                <a:gd name="connsiteX12" fmla="*/ 46984 w 63378"/>
                <a:gd name="connsiteY12" fmla="*/ 42194 h 53246"/>
                <a:gd name="connsiteX13" fmla="*/ 41098 w 63378"/>
                <a:gd name="connsiteY13" fmla="*/ 45466 h 53246"/>
                <a:gd name="connsiteX14" fmla="*/ 31289 w 63378"/>
                <a:gd name="connsiteY14" fmla="*/ 43503 h 53246"/>
                <a:gd name="connsiteX15" fmla="*/ 24749 w 63378"/>
                <a:gd name="connsiteY15" fmla="*/ 39577 h 53246"/>
                <a:gd name="connsiteX16" fmla="*/ 24749 w 63378"/>
                <a:gd name="connsiteY16" fmla="*/ 50047 h 53246"/>
                <a:gd name="connsiteX17" fmla="*/ 14939 w 63378"/>
                <a:gd name="connsiteY17" fmla="*/ 52010 h 53246"/>
                <a:gd name="connsiteX18" fmla="*/ 18209 w 63378"/>
                <a:gd name="connsiteY18" fmla="*/ 40886 h 53246"/>
                <a:gd name="connsiteX19" fmla="*/ 6438 w 63378"/>
                <a:gd name="connsiteY19" fmla="*/ 42194 h 53246"/>
                <a:gd name="connsiteX20" fmla="*/ 1860 w 63378"/>
                <a:gd name="connsiteY20" fmla="*/ 27143 h 53246"/>
                <a:gd name="connsiteX21" fmla="*/ 12978 w 63378"/>
                <a:gd name="connsiteY21" fmla="*/ 28452 h 53246"/>
                <a:gd name="connsiteX22" fmla="*/ 21479 w 63378"/>
                <a:gd name="connsiteY22" fmla="*/ 26489 h 53246"/>
                <a:gd name="connsiteX23" fmla="*/ 24095 w 63378"/>
                <a:gd name="connsiteY23" fmla="*/ 32378 h 53246"/>
                <a:gd name="connsiteX24" fmla="*/ 31943 w 63378"/>
                <a:gd name="connsiteY24" fmla="*/ 27143 h 53246"/>
                <a:gd name="connsiteX25" fmla="*/ 33251 w 63378"/>
                <a:gd name="connsiteY25" fmla="*/ 29761 h 53246"/>
                <a:gd name="connsiteX26" fmla="*/ 41098 w 63378"/>
                <a:gd name="connsiteY26" fmla="*/ 23871 h 53246"/>
                <a:gd name="connsiteX27" fmla="*/ 39790 w 63378"/>
                <a:gd name="connsiteY27" fmla="*/ 17327 h 53246"/>
                <a:gd name="connsiteX28" fmla="*/ 41098 w 63378"/>
                <a:gd name="connsiteY28" fmla="*/ 11438 h 53246"/>
                <a:gd name="connsiteX29" fmla="*/ 44368 w 63378"/>
                <a:gd name="connsiteY29" fmla="*/ 6857 h 5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378" h="53246">
                  <a:moveTo>
                    <a:pt x="43060" y="7512"/>
                  </a:moveTo>
                  <a:cubicBezTo>
                    <a:pt x="46984" y="6203"/>
                    <a:pt x="49600" y="-1650"/>
                    <a:pt x="50907" y="313"/>
                  </a:cubicBezTo>
                  <a:cubicBezTo>
                    <a:pt x="52215" y="2276"/>
                    <a:pt x="54831" y="10784"/>
                    <a:pt x="52869" y="12092"/>
                  </a:cubicBezTo>
                  <a:cubicBezTo>
                    <a:pt x="50907" y="13401"/>
                    <a:pt x="45022" y="14056"/>
                    <a:pt x="46984" y="15364"/>
                  </a:cubicBezTo>
                  <a:cubicBezTo>
                    <a:pt x="48946" y="16673"/>
                    <a:pt x="50907" y="18636"/>
                    <a:pt x="54177" y="17327"/>
                  </a:cubicBezTo>
                  <a:cubicBezTo>
                    <a:pt x="57447" y="15364"/>
                    <a:pt x="63987" y="6857"/>
                    <a:pt x="63333" y="10129"/>
                  </a:cubicBezTo>
                  <a:cubicBezTo>
                    <a:pt x="62679" y="13401"/>
                    <a:pt x="58101" y="16673"/>
                    <a:pt x="59409" y="18636"/>
                  </a:cubicBezTo>
                  <a:cubicBezTo>
                    <a:pt x="60717" y="21254"/>
                    <a:pt x="59409" y="25180"/>
                    <a:pt x="57447" y="25834"/>
                  </a:cubicBezTo>
                  <a:cubicBezTo>
                    <a:pt x="55485" y="26489"/>
                    <a:pt x="49600" y="27798"/>
                    <a:pt x="51561" y="29106"/>
                  </a:cubicBezTo>
                  <a:cubicBezTo>
                    <a:pt x="53523" y="30415"/>
                    <a:pt x="58101" y="31070"/>
                    <a:pt x="57447" y="33033"/>
                  </a:cubicBezTo>
                  <a:cubicBezTo>
                    <a:pt x="57447" y="34996"/>
                    <a:pt x="54177" y="36305"/>
                    <a:pt x="53523" y="37614"/>
                  </a:cubicBezTo>
                  <a:cubicBezTo>
                    <a:pt x="52869" y="38922"/>
                    <a:pt x="55485" y="40886"/>
                    <a:pt x="53523" y="42194"/>
                  </a:cubicBezTo>
                  <a:cubicBezTo>
                    <a:pt x="51561" y="43503"/>
                    <a:pt x="46984" y="40886"/>
                    <a:pt x="46984" y="42194"/>
                  </a:cubicBezTo>
                  <a:cubicBezTo>
                    <a:pt x="46984" y="44157"/>
                    <a:pt x="45022" y="46775"/>
                    <a:pt x="41098" y="45466"/>
                  </a:cubicBezTo>
                  <a:cubicBezTo>
                    <a:pt x="37174" y="44157"/>
                    <a:pt x="33251" y="45466"/>
                    <a:pt x="31289" y="43503"/>
                  </a:cubicBezTo>
                  <a:cubicBezTo>
                    <a:pt x="29327" y="41540"/>
                    <a:pt x="25403" y="36959"/>
                    <a:pt x="24749" y="39577"/>
                  </a:cubicBezTo>
                  <a:cubicBezTo>
                    <a:pt x="24749" y="42849"/>
                    <a:pt x="28673" y="46775"/>
                    <a:pt x="24749" y="50047"/>
                  </a:cubicBezTo>
                  <a:cubicBezTo>
                    <a:pt x="21479" y="52664"/>
                    <a:pt x="14285" y="54628"/>
                    <a:pt x="14939" y="52010"/>
                  </a:cubicBezTo>
                  <a:cubicBezTo>
                    <a:pt x="15593" y="49392"/>
                    <a:pt x="20825" y="41540"/>
                    <a:pt x="18209" y="40886"/>
                  </a:cubicBezTo>
                  <a:cubicBezTo>
                    <a:pt x="15593" y="39577"/>
                    <a:pt x="9054" y="43503"/>
                    <a:pt x="6438" y="42194"/>
                  </a:cubicBezTo>
                  <a:cubicBezTo>
                    <a:pt x="3822" y="40886"/>
                    <a:pt x="-3371" y="27798"/>
                    <a:pt x="1860" y="27143"/>
                  </a:cubicBezTo>
                  <a:cubicBezTo>
                    <a:pt x="7092" y="27143"/>
                    <a:pt x="7746" y="27143"/>
                    <a:pt x="12978" y="28452"/>
                  </a:cubicBezTo>
                  <a:cubicBezTo>
                    <a:pt x="18209" y="29761"/>
                    <a:pt x="20171" y="24526"/>
                    <a:pt x="21479" y="26489"/>
                  </a:cubicBezTo>
                  <a:cubicBezTo>
                    <a:pt x="22133" y="28452"/>
                    <a:pt x="21479" y="33033"/>
                    <a:pt x="24095" y="32378"/>
                  </a:cubicBezTo>
                  <a:cubicBezTo>
                    <a:pt x="26711" y="32378"/>
                    <a:pt x="30635" y="24526"/>
                    <a:pt x="31943" y="27143"/>
                  </a:cubicBezTo>
                  <a:cubicBezTo>
                    <a:pt x="33251" y="29761"/>
                    <a:pt x="29327" y="29761"/>
                    <a:pt x="33251" y="29761"/>
                  </a:cubicBezTo>
                  <a:cubicBezTo>
                    <a:pt x="37828" y="29761"/>
                    <a:pt x="37828" y="23871"/>
                    <a:pt x="41098" y="23871"/>
                  </a:cubicBezTo>
                  <a:cubicBezTo>
                    <a:pt x="43714" y="23871"/>
                    <a:pt x="42406" y="19291"/>
                    <a:pt x="39790" y="17327"/>
                  </a:cubicBezTo>
                  <a:cubicBezTo>
                    <a:pt x="37174" y="15364"/>
                    <a:pt x="39790" y="12747"/>
                    <a:pt x="41098" y="11438"/>
                  </a:cubicBezTo>
                  <a:cubicBezTo>
                    <a:pt x="42406" y="10129"/>
                    <a:pt x="43060" y="7512"/>
                    <a:pt x="44368" y="6857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50612E13-2088-B3E0-76A9-A8DA9690F8CD}"/>
                </a:ext>
              </a:extLst>
            </p:cNvPr>
            <p:cNvSpPr/>
            <p:nvPr/>
          </p:nvSpPr>
          <p:spPr>
            <a:xfrm>
              <a:off x="1065652" y="2048644"/>
              <a:ext cx="16698" cy="20414"/>
            </a:xfrm>
            <a:custGeom>
              <a:avLst/>
              <a:gdLst>
                <a:gd name="connsiteX0" fmla="*/ 173 w 16698"/>
                <a:gd name="connsiteY0" fmla="*/ 3926 h 20414"/>
                <a:gd name="connsiteX1" fmla="*/ 5405 w 16698"/>
                <a:gd name="connsiteY1" fmla="*/ 19632 h 20414"/>
                <a:gd name="connsiteX2" fmla="*/ 15868 w 16698"/>
                <a:gd name="connsiteY2" fmla="*/ 16360 h 20414"/>
                <a:gd name="connsiteX3" fmla="*/ 14560 w 16698"/>
                <a:gd name="connsiteY3" fmla="*/ 5889 h 20414"/>
                <a:gd name="connsiteX4" fmla="*/ 8674 w 16698"/>
                <a:gd name="connsiteY4" fmla="*/ 0 h 20414"/>
                <a:gd name="connsiteX5" fmla="*/ 173 w 16698"/>
                <a:gd name="connsiteY5" fmla="*/ 3272 h 2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8" h="20414">
                  <a:moveTo>
                    <a:pt x="173" y="3926"/>
                  </a:moveTo>
                  <a:cubicBezTo>
                    <a:pt x="-1135" y="9161"/>
                    <a:pt x="5405" y="17669"/>
                    <a:pt x="5405" y="19632"/>
                  </a:cubicBezTo>
                  <a:cubicBezTo>
                    <a:pt x="5405" y="21595"/>
                    <a:pt x="13906" y="19632"/>
                    <a:pt x="15868" y="16360"/>
                  </a:cubicBezTo>
                  <a:cubicBezTo>
                    <a:pt x="17830" y="13742"/>
                    <a:pt x="15868" y="9161"/>
                    <a:pt x="14560" y="5889"/>
                  </a:cubicBezTo>
                  <a:cubicBezTo>
                    <a:pt x="13906" y="2618"/>
                    <a:pt x="12598" y="654"/>
                    <a:pt x="8674" y="0"/>
                  </a:cubicBezTo>
                  <a:cubicBezTo>
                    <a:pt x="4751" y="0"/>
                    <a:pt x="827" y="0"/>
                    <a:pt x="173" y="327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FC7A4148-7636-0E07-1393-B610F68E8882}"/>
                </a:ext>
              </a:extLst>
            </p:cNvPr>
            <p:cNvSpPr/>
            <p:nvPr/>
          </p:nvSpPr>
          <p:spPr>
            <a:xfrm>
              <a:off x="1060819" y="2072202"/>
              <a:ext cx="11733" cy="15050"/>
            </a:xfrm>
            <a:custGeom>
              <a:avLst/>
              <a:gdLst>
                <a:gd name="connsiteX0" fmla="*/ 11546 w 11733"/>
                <a:gd name="connsiteY0" fmla="*/ 3926 h 15050"/>
                <a:gd name="connsiteX1" fmla="*/ 6968 w 11733"/>
                <a:gd name="connsiteY1" fmla="*/ 15051 h 15050"/>
                <a:gd name="connsiteX2" fmla="*/ 428 w 11733"/>
                <a:gd name="connsiteY2" fmla="*/ 11124 h 15050"/>
                <a:gd name="connsiteX3" fmla="*/ 5660 w 11733"/>
                <a:gd name="connsiteY3" fmla="*/ 0 h 15050"/>
                <a:gd name="connsiteX4" fmla="*/ 11546 w 11733"/>
                <a:gd name="connsiteY4" fmla="*/ 3926 h 1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3" h="15050">
                  <a:moveTo>
                    <a:pt x="11546" y="3926"/>
                  </a:moveTo>
                  <a:cubicBezTo>
                    <a:pt x="8930" y="9816"/>
                    <a:pt x="10238" y="15051"/>
                    <a:pt x="6968" y="15051"/>
                  </a:cubicBezTo>
                  <a:cubicBezTo>
                    <a:pt x="3698" y="15051"/>
                    <a:pt x="-1534" y="13742"/>
                    <a:pt x="428" y="11124"/>
                  </a:cubicBezTo>
                  <a:cubicBezTo>
                    <a:pt x="2390" y="8507"/>
                    <a:pt x="4352" y="0"/>
                    <a:pt x="5660" y="0"/>
                  </a:cubicBezTo>
                  <a:cubicBezTo>
                    <a:pt x="6968" y="0"/>
                    <a:pt x="12854" y="1963"/>
                    <a:pt x="11546" y="3926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9AF5A873-8B89-AA7B-B202-CE07A50E6789}"/>
                </a:ext>
              </a:extLst>
            </p:cNvPr>
            <p:cNvSpPr/>
            <p:nvPr/>
          </p:nvSpPr>
          <p:spPr>
            <a:xfrm>
              <a:off x="1054707" y="2091543"/>
              <a:ext cx="11771" cy="15996"/>
            </a:xfrm>
            <a:custGeom>
              <a:avLst/>
              <a:gdLst>
                <a:gd name="connsiteX0" fmla="*/ 11771 w 11771"/>
                <a:gd name="connsiteY0" fmla="*/ 2908 h 15996"/>
                <a:gd name="connsiteX1" fmla="*/ 7194 w 11771"/>
                <a:gd name="connsiteY1" fmla="*/ 15996 h 15996"/>
                <a:gd name="connsiteX2" fmla="*/ 0 w 11771"/>
                <a:gd name="connsiteY2" fmla="*/ 11415 h 15996"/>
                <a:gd name="connsiteX3" fmla="*/ 3924 w 11771"/>
                <a:gd name="connsiteY3" fmla="*/ 945 h 15996"/>
                <a:gd name="connsiteX4" fmla="*/ 11771 w 11771"/>
                <a:gd name="connsiteY4" fmla="*/ 2908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1" h="15996">
                  <a:moveTo>
                    <a:pt x="11771" y="2908"/>
                  </a:moveTo>
                  <a:cubicBezTo>
                    <a:pt x="11771" y="7489"/>
                    <a:pt x="11771" y="15996"/>
                    <a:pt x="7194" y="15996"/>
                  </a:cubicBezTo>
                  <a:cubicBezTo>
                    <a:pt x="3270" y="15996"/>
                    <a:pt x="0" y="15342"/>
                    <a:pt x="0" y="11415"/>
                  </a:cubicBezTo>
                  <a:cubicBezTo>
                    <a:pt x="0" y="7489"/>
                    <a:pt x="1962" y="3563"/>
                    <a:pt x="3924" y="945"/>
                  </a:cubicBezTo>
                  <a:cubicBezTo>
                    <a:pt x="5886" y="-1018"/>
                    <a:pt x="11771" y="291"/>
                    <a:pt x="11771" y="290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23A20D1E-7713-6F98-E47B-DB8EFC12B07F}"/>
                </a:ext>
              </a:extLst>
            </p:cNvPr>
            <p:cNvSpPr/>
            <p:nvPr/>
          </p:nvSpPr>
          <p:spPr>
            <a:xfrm>
              <a:off x="528915" y="3036626"/>
              <a:ext cx="58864" cy="56775"/>
            </a:xfrm>
            <a:custGeom>
              <a:avLst/>
              <a:gdLst>
                <a:gd name="connsiteX0" fmla="*/ 1316 w 58864"/>
                <a:gd name="connsiteY0" fmla="*/ 51842 h 56775"/>
                <a:gd name="connsiteX1" fmla="*/ 10471 w 58864"/>
                <a:gd name="connsiteY1" fmla="*/ 38100 h 56775"/>
                <a:gd name="connsiteX2" fmla="*/ 14395 w 58864"/>
                <a:gd name="connsiteY2" fmla="*/ 28938 h 56775"/>
                <a:gd name="connsiteX3" fmla="*/ 26820 w 58864"/>
                <a:gd name="connsiteY3" fmla="*/ 21086 h 56775"/>
                <a:gd name="connsiteX4" fmla="*/ 41207 w 58864"/>
                <a:gd name="connsiteY4" fmla="*/ 2763 h 56775"/>
                <a:gd name="connsiteX5" fmla="*/ 53633 w 58864"/>
                <a:gd name="connsiteY5" fmla="*/ 1454 h 56775"/>
                <a:gd name="connsiteX6" fmla="*/ 56902 w 58864"/>
                <a:gd name="connsiteY6" fmla="*/ 1454 h 56775"/>
                <a:gd name="connsiteX7" fmla="*/ 53633 w 58864"/>
                <a:gd name="connsiteY7" fmla="*/ 11924 h 56775"/>
                <a:gd name="connsiteX8" fmla="*/ 58864 w 58864"/>
                <a:gd name="connsiteY8" fmla="*/ 23049 h 56775"/>
                <a:gd name="connsiteX9" fmla="*/ 52325 w 58864"/>
                <a:gd name="connsiteY9" fmla="*/ 30247 h 56775"/>
                <a:gd name="connsiteX10" fmla="*/ 45785 w 58864"/>
                <a:gd name="connsiteY10" fmla="*/ 36791 h 56775"/>
                <a:gd name="connsiteX11" fmla="*/ 42515 w 58864"/>
                <a:gd name="connsiteY11" fmla="*/ 42026 h 56775"/>
                <a:gd name="connsiteX12" fmla="*/ 36630 w 58864"/>
                <a:gd name="connsiteY12" fmla="*/ 46607 h 56775"/>
                <a:gd name="connsiteX13" fmla="*/ 22896 w 58864"/>
                <a:gd name="connsiteY13" fmla="*/ 53151 h 56775"/>
                <a:gd name="connsiteX14" fmla="*/ 13741 w 58864"/>
                <a:gd name="connsiteY14" fmla="*/ 56423 h 56775"/>
                <a:gd name="connsiteX15" fmla="*/ 9163 w 58864"/>
                <a:gd name="connsiteY15" fmla="*/ 51842 h 56775"/>
                <a:gd name="connsiteX16" fmla="*/ 662 w 58864"/>
                <a:gd name="connsiteY16" fmla="*/ 51842 h 5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864" h="56775">
                  <a:moveTo>
                    <a:pt x="1316" y="51842"/>
                  </a:moveTo>
                  <a:cubicBezTo>
                    <a:pt x="5239" y="47261"/>
                    <a:pt x="9817" y="41372"/>
                    <a:pt x="10471" y="38100"/>
                  </a:cubicBezTo>
                  <a:cubicBezTo>
                    <a:pt x="10471" y="34828"/>
                    <a:pt x="11779" y="29593"/>
                    <a:pt x="14395" y="28938"/>
                  </a:cubicBezTo>
                  <a:cubicBezTo>
                    <a:pt x="17011" y="28284"/>
                    <a:pt x="22896" y="24358"/>
                    <a:pt x="26820" y="21086"/>
                  </a:cubicBezTo>
                  <a:cubicBezTo>
                    <a:pt x="30744" y="17814"/>
                    <a:pt x="37937" y="4072"/>
                    <a:pt x="41207" y="2763"/>
                  </a:cubicBezTo>
                  <a:cubicBezTo>
                    <a:pt x="44477" y="1454"/>
                    <a:pt x="50363" y="1454"/>
                    <a:pt x="53633" y="1454"/>
                  </a:cubicBezTo>
                  <a:cubicBezTo>
                    <a:pt x="56902" y="1454"/>
                    <a:pt x="56248" y="-1818"/>
                    <a:pt x="56902" y="1454"/>
                  </a:cubicBezTo>
                  <a:cubicBezTo>
                    <a:pt x="56902" y="4726"/>
                    <a:pt x="51671" y="6689"/>
                    <a:pt x="53633" y="11924"/>
                  </a:cubicBezTo>
                  <a:cubicBezTo>
                    <a:pt x="55594" y="17160"/>
                    <a:pt x="58864" y="23049"/>
                    <a:pt x="58864" y="23049"/>
                  </a:cubicBezTo>
                  <a:cubicBezTo>
                    <a:pt x="58864" y="23049"/>
                    <a:pt x="54940" y="28284"/>
                    <a:pt x="52325" y="30247"/>
                  </a:cubicBezTo>
                  <a:cubicBezTo>
                    <a:pt x="49709" y="32210"/>
                    <a:pt x="44477" y="34174"/>
                    <a:pt x="45785" y="36791"/>
                  </a:cubicBezTo>
                  <a:cubicBezTo>
                    <a:pt x="46439" y="39409"/>
                    <a:pt x="44477" y="42026"/>
                    <a:pt x="42515" y="42026"/>
                  </a:cubicBezTo>
                  <a:cubicBezTo>
                    <a:pt x="40553" y="42026"/>
                    <a:pt x="39899" y="44644"/>
                    <a:pt x="36630" y="46607"/>
                  </a:cubicBezTo>
                  <a:cubicBezTo>
                    <a:pt x="34014" y="48570"/>
                    <a:pt x="26820" y="51842"/>
                    <a:pt x="22896" y="53151"/>
                  </a:cubicBezTo>
                  <a:cubicBezTo>
                    <a:pt x="18973" y="55114"/>
                    <a:pt x="14395" y="57732"/>
                    <a:pt x="13741" y="56423"/>
                  </a:cubicBezTo>
                  <a:cubicBezTo>
                    <a:pt x="13087" y="55114"/>
                    <a:pt x="11779" y="51842"/>
                    <a:pt x="9163" y="51842"/>
                  </a:cubicBezTo>
                  <a:cubicBezTo>
                    <a:pt x="7201" y="51842"/>
                    <a:pt x="-2608" y="55768"/>
                    <a:pt x="662" y="5184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7C07B679-D563-09BD-7145-B5F09D157CFB}"/>
                </a:ext>
              </a:extLst>
            </p:cNvPr>
            <p:cNvSpPr/>
            <p:nvPr/>
          </p:nvSpPr>
          <p:spPr>
            <a:xfrm>
              <a:off x="607394" y="3952054"/>
              <a:ext cx="19204" cy="16077"/>
            </a:xfrm>
            <a:custGeom>
              <a:avLst/>
              <a:gdLst>
                <a:gd name="connsiteX0" fmla="*/ 4 w 19204"/>
                <a:gd name="connsiteY0" fmla="*/ 10024 h 16077"/>
                <a:gd name="connsiteX1" fmla="*/ 7198 w 19204"/>
                <a:gd name="connsiteY1" fmla="*/ 5443 h 16077"/>
                <a:gd name="connsiteX2" fmla="*/ 18315 w 19204"/>
                <a:gd name="connsiteY2" fmla="*/ 208 h 16077"/>
                <a:gd name="connsiteX3" fmla="*/ 16353 w 19204"/>
                <a:gd name="connsiteY3" fmla="*/ 6098 h 16077"/>
                <a:gd name="connsiteX4" fmla="*/ 16353 w 19204"/>
                <a:gd name="connsiteY4" fmla="*/ 11987 h 16077"/>
                <a:gd name="connsiteX5" fmla="*/ 10468 w 19204"/>
                <a:gd name="connsiteY5" fmla="*/ 15913 h 16077"/>
                <a:gd name="connsiteX6" fmla="*/ 658 w 19204"/>
                <a:gd name="connsiteY6" fmla="*/ 10024 h 1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04" h="16077">
                  <a:moveTo>
                    <a:pt x="4" y="10024"/>
                  </a:moveTo>
                  <a:cubicBezTo>
                    <a:pt x="2620" y="8715"/>
                    <a:pt x="3928" y="6752"/>
                    <a:pt x="7198" y="5443"/>
                  </a:cubicBezTo>
                  <a:cubicBezTo>
                    <a:pt x="10468" y="4134"/>
                    <a:pt x="15699" y="-1101"/>
                    <a:pt x="18315" y="208"/>
                  </a:cubicBezTo>
                  <a:cubicBezTo>
                    <a:pt x="20931" y="1517"/>
                    <a:pt x="17007" y="4134"/>
                    <a:pt x="16353" y="6098"/>
                  </a:cubicBezTo>
                  <a:cubicBezTo>
                    <a:pt x="16353" y="8715"/>
                    <a:pt x="17007" y="8715"/>
                    <a:pt x="16353" y="11987"/>
                  </a:cubicBezTo>
                  <a:cubicBezTo>
                    <a:pt x="15045" y="15259"/>
                    <a:pt x="13737" y="16568"/>
                    <a:pt x="10468" y="15913"/>
                  </a:cubicBezTo>
                  <a:cubicBezTo>
                    <a:pt x="7198" y="15259"/>
                    <a:pt x="-2612" y="11333"/>
                    <a:pt x="658" y="1002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F58BE700-9125-4CF3-EF92-106E2FD91B1A}"/>
                </a:ext>
              </a:extLst>
            </p:cNvPr>
            <p:cNvSpPr/>
            <p:nvPr/>
          </p:nvSpPr>
          <p:spPr>
            <a:xfrm>
              <a:off x="649054" y="4004614"/>
              <a:ext cx="27009" cy="19990"/>
            </a:xfrm>
            <a:custGeom>
              <a:avLst/>
              <a:gdLst>
                <a:gd name="connsiteX0" fmla="*/ 2813 w 27009"/>
                <a:gd name="connsiteY0" fmla="*/ 654 h 19990"/>
                <a:gd name="connsiteX1" fmla="*/ 13276 w 27009"/>
                <a:gd name="connsiteY1" fmla="*/ 654 h 19990"/>
                <a:gd name="connsiteX2" fmla="*/ 23740 w 27009"/>
                <a:gd name="connsiteY2" fmla="*/ 5889 h 19990"/>
                <a:gd name="connsiteX3" fmla="*/ 27009 w 27009"/>
                <a:gd name="connsiteY3" fmla="*/ 11124 h 19990"/>
                <a:gd name="connsiteX4" fmla="*/ 23740 w 27009"/>
                <a:gd name="connsiteY4" fmla="*/ 19632 h 19990"/>
                <a:gd name="connsiteX5" fmla="*/ 15238 w 27009"/>
                <a:gd name="connsiteY5" fmla="*/ 11124 h 19990"/>
                <a:gd name="connsiteX6" fmla="*/ 9353 w 27009"/>
                <a:gd name="connsiteY6" fmla="*/ 14396 h 19990"/>
                <a:gd name="connsiteX7" fmla="*/ 2813 w 27009"/>
                <a:gd name="connsiteY7" fmla="*/ 11779 h 19990"/>
                <a:gd name="connsiteX8" fmla="*/ 2813 w 27009"/>
                <a:gd name="connsiteY8" fmla="*/ 6544 h 19990"/>
                <a:gd name="connsiteX9" fmla="*/ 2159 w 27009"/>
                <a:gd name="connsiteY9" fmla="*/ 0 h 1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09" h="19990">
                  <a:moveTo>
                    <a:pt x="2813" y="654"/>
                  </a:moveTo>
                  <a:cubicBezTo>
                    <a:pt x="6737" y="654"/>
                    <a:pt x="9353" y="654"/>
                    <a:pt x="13276" y="654"/>
                  </a:cubicBezTo>
                  <a:cubicBezTo>
                    <a:pt x="17200" y="654"/>
                    <a:pt x="21124" y="3926"/>
                    <a:pt x="23740" y="5889"/>
                  </a:cubicBezTo>
                  <a:cubicBezTo>
                    <a:pt x="26356" y="7852"/>
                    <a:pt x="27009" y="7198"/>
                    <a:pt x="27009" y="11124"/>
                  </a:cubicBezTo>
                  <a:cubicBezTo>
                    <a:pt x="27009" y="15051"/>
                    <a:pt x="27009" y="21595"/>
                    <a:pt x="23740" y="19632"/>
                  </a:cubicBezTo>
                  <a:cubicBezTo>
                    <a:pt x="21124" y="17668"/>
                    <a:pt x="17200" y="11779"/>
                    <a:pt x="15238" y="11124"/>
                  </a:cubicBezTo>
                  <a:cubicBezTo>
                    <a:pt x="13276" y="11124"/>
                    <a:pt x="13276" y="13742"/>
                    <a:pt x="9353" y="14396"/>
                  </a:cubicBezTo>
                  <a:cubicBezTo>
                    <a:pt x="5429" y="14396"/>
                    <a:pt x="2813" y="13088"/>
                    <a:pt x="2813" y="11779"/>
                  </a:cubicBezTo>
                  <a:cubicBezTo>
                    <a:pt x="2813" y="10470"/>
                    <a:pt x="4775" y="7198"/>
                    <a:pt x="2813" y="6544"/>
                  </a:cubicBezTo>
                  <a:cubicBezTo>
                    <a:pt x="1505" y="5235"/>
                    <a:pt x="-2419" y="654"/>
                    <a:pt x="2159" y="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72" name="TextBox 671">
            <a:extLst>
              <a:ext uri="{FF2B5EF4-FFF2-40B4-BE49-F238E27FC236}">
                <a16:creationId xmlns:a16="http://schemas.microsoft.com/office/drawing/2014/main" id="{392392FC-4D9F-7A03-E40B-6F15A23B3CB0}"/>
              </a:ext>
            </a:extLst>
          </p:cNvPr>
          <p:cNvSpPr txBox="1"/>
          <p:nvPr/>
        </p:nvSpPr>
        <p:spPr>
          <a:xfrm>
            <a:off x="6385181" y="3087741"/>
            <a:ext cx="647889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KCC</a:t>
            </a:r>
          </a:p>
        </p:txBody>
      </p:sp>
      <p:sp>
        <p:nvSpPr>
          <p:cNvPr id="673" name="TextBox 672">
            <a:extLst>
              <a:ext uri="{FF2B5EF4-FFF2-40B4-BE49-F238E27FC236}">
                <a16:creationId xmlns:a16="http://schemas.microsoft.com/office/drawing/2014/main" id="{9904AD73-5E94-E535-F823-9E317ECA0AC5}"/>
              </a:ext>
            </a:extLst>
          </p:cNvPr>
          <p:cNvSpPr txBox="1"/>
          <p:nvPr/>
        </p:nvSpPr>
        <p:spPr>
          <a:xfrm>
            <a:off x="6448567" y="2397836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MMS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6698E77B-A494-4DA8-400F-43A41AD4AA63}"/>
              </a:ext>
            </a:extLst>
          </p:cNvPr>
          <p:cNvGrpSpPr/>
          <p:nvPr/>
        </p:nvGrpSpPr>
        <p:grpSpPr>
          <a:xfrm>
            <a:off x="7139544" y="2574896"/>
            <a:ext cx="721268" cy="708740"/>
            <a:chOff x="6909889" y="2256715"/>
            <a:chExt cx="705459" cy="693206"/>
          </a:xfrm>
        </p:grpSpPr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8C93A5E8-F999-C64F-6973-1D528667252F}"/>
                </a:ext>
              </a:extLst>
            </p:cNvPr>
            <p:cNvCxnSpPr>
              <a:cxnSpLocks/>
            </p:cNvCxnSpPr>
            <p:nvPr/>
          </p:nvCxnSpPr>
          <p:spPr>
            <a:xfrm>
              <a:off x="6945854" y="2294965"/>
              <a:ext cx="623998" cy="606991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76" name="Oval 675">
              <a:extLst>
                <a:ext uri="{FF2B5EF4-FFF2-40B4-BE49-F238E27FC236}">
                  <a16:creationId xmlns:a16="http://schemas.microsoft.com/office/drawing/2014/main" id="{67AD8617-54CA-06A2-BD14-EDAB92678428}"/>
                </a:ext>
              </a:extLst>
            </p:cNvPr>
            <p:cNvSpPr/>
            <p:nvPr/>
          </p:nvSpPr>
          <p:spPr>
            <a:xfrm>
              <a:off x="7544890" y="287946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Oval 676">
              <a:extLst>
                <a:ext uri="{FF2B5EF4-FFF2-40B4-BE49-F238E27FC236}">
                  <a16:creationId xmlns:a16="http://schemas.microsoft.com/office/drawing/2014/main" id="{A13F110D-1D62-925B-D03B-3AC702827C3E}"/>
                </a:ext>
              </a:extLst>
            </p:cNvPr>
            <p:cNvSpPr/>
            <p:nvPr/>
          </p:nvSpPr>
          <p:spPr>
            <a:xfrm>
              <a:off x="6909889" y="2256715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609CB38A-8B5A-A4C2-A543-F5E2B247BFA7}"/>
              </a:ext>
            </a:extLst>
          </p:cNvPr>
          <p:cNvGrpSpPr/>
          <p:nvPr/>
        </p:nvGrpSpPr>
        <p:grpSpPr>
          <a:xfrm>
            <a:off x="6987395" y="3217405"/>
            <a:ext cx="1023428" cy="216853"/>
            <a:chOff x="6755995" y="2829261"/>
            <a:chExt cx="1000996" cy="212100"/>
          </a:xfrm>
        </p:grpSpPr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8A1F46CF-F34F-115B-54B3-3B8996CE6833}"/>
                </a:ext>
              </a:extLst>
            </p:cNvPr>
            <p:cNvCxnSpPr>
              <a:cxnSpLocks/>
            </p:cNvCxnSpPr>
            <p:nvPr/>
          </p:nvCxnSpPr>
          <p:spPr>
            <a:xfrm>
              <a:off x="6802419" y="2865120"/>
              <a:ext cx="919833" cy="138436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80" name="Oval 679">
              <a:extLst>
                <a:ext uri="{FF2B5EF4-FFF2-40B4-BE49-F238E27FC236}">
                  <a16:creationId xmlns:a16="http://schemas.microsoft.com/office/drawing/2014/main" id="{0B29631D-633A-CC01-DC48-667199BB7F19}"/>
                </a:ext>
              </a:extLst>
            </p:cNvPr>
            <p:cNvSpPr/>
            <p:nvPr/>
          </p:nvSpPr>
          <p:spPr>
            <a:xfrm>
              <a:off x="7686533" y="297090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Oval 680">
              <a:extLst>
                <a:ext uri="{FF2B5EF4-FFF2-40B4-BE49-F238E27FC236}">
                  <a16:creationId xmlns:a16="http://schemas.microsoft.com/office/drawing/2014/main" id="{15EBB632-8FFA-59E5-D519-460FF4B0F601}"/>
                </a:ext>
              </a:extLst>
            </p:cNvPr>
            <p:cNvSpPr/>
            <p:nvPr/>
          </p:nvSpPr>
          <p:spPr>
            <a:xfrm>
              <a:off x="6755995" y="2829261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0F06C986-A730-CCF3-8C91-0F33BC5EBE39}"/>
              </a:ext>
            </a:extLst>
          </p:cNvPr>
          <p:cNvSpPr txBox="1"/>
          <p:nvPr/>
        </p:nvSpPr>
        <p:spPr>
          <a:xfrm>
            <a:off x="6096000" y="5468686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FLC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17BE3AC2-BF36-339F-735D-0FA31D0BE07B}"/>
              </a:ext>
            </a:extLst>
          </p:cNvPr>
          <p:cNvSpPr txBox="1"/>
          <p:nvPr/>
        </p:nvSpPr>
        <p:spPr>
          <a:xfrm>
            <a:off x="7076446" y="3777086"/>
            <a:ext cx="932475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REHVA</a:t>
            </a:r>
          </a:p>
        </p:txBody>
      </p: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82F7F6C1-A96C-E3B0-F80F-B9A0D2564AEE}"/>
              </a:ext>
            </a:extLst>
          </p:cNvPr>
          <p:cNvGrpSpPr/>
          <p:nvPr/>
        </p:nvGrpSpPr>
        <p:grpSpPr>
          <a:xfrm>
            <a:off x="7958157" y="3922050"/>
            <a:ext cx="1253133" cy="135177"/>
            <a:chOff x="7598124" y="3762587"/>
            <a:chExt cx="1225667" cy="132214"/>
          </a:xfrm>
        </p:grpSpPr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201864BD-42D7-CC3D-0A67-241436EED6D8}"/>
                </a:ext>
              </a:extLst>
            </p:cNvPr>
            <p:cNvCxnSpPr>
              <a:cxnSpLocks/>
            </p:cNvCxnSpPr>
            <p:nvPr/>
          </p:nvCxnSpPr>
          <p:spPr>
            <a:xfrm>
              <a:off x="7633010" y="3796990"/>
              <a:ext cx="1156042" cy="60006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86" name="Oval 685">
              <a:extLst>
                <a:ext uri="{FF2B5EF4-FFF2-40B4-BE49-F238E27FC236}">
                  <a16:creationId xmlns:a16="http://schemas.microsoft.com/office/drawing/2014/main" id="{E3AFB14E-4CD8-2685-F111-D47C8A061605}"/>
                </a:ext>
              </a:extLst>
            </p:cNvPr>
            <p:cNvSpPr/>
            <p:nvPr/>
          </p:nvSpPr>
          <p:spPr>
            <a:xfrm>
              <a:off x="8753333" y="382434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Oval 686">
              <a:extLst>
                <a:ext uri="{FF2B5EF4-FFF2-40B4-BE49-F238E27FC236}">
                  <a16:creationId xmlns:a16="http://schemas.microsoft.com/office/drawing/2014/main" id="{7925F279-3E39-E6A7-DCE7-A373B0BEE94D}"/>
                </a:ext>
              </a:extLst>
            </p:cNvPr>
            <p:cNvSpPr/>
            <p:nvPr/>
          </p:nvSpPr>
          <p:spPr>
            <a:xfrm>
              <a:off x="7598124" y="3762587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88" name="TextBox 687">
            <a:extLst>
              <a:ext uri="{FF2B5EF4-FFF2-40B4-BE49-F238E27FC236}">
                <a16:creationId xmlns:a16="http://schemas.microsoft.com/office/drawing/2014/main" id="{97865F44-DAE1-3E76-A6C8-4B88B113B245}"/>
              </a:ext>
            </a:extLst>
          </p:cNvPr>
          <p:cNvSpPr txBox="1"/>
          <p:nvPr/>
        </p:nvSpPr>
        <p:spPr>
          <a:xfrm>
            <a:off x="8376661" y="3004647"/>
            <a:ext cx="9632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SIT</a:t>
            </a:r>
          </a:p>
        </p:txBody>
      </p: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580AAC99-94B8-E5FA-BA4D-892EB5700920}"/>
              </a:ext>
            </a:extLst>
          </p:cNvPr>
          <p:cNvGrpSpPr/>
          <p:nvPr/>
        </p:nvGrpSpPr>
        <p:grpSpPr>
          <a:xfrm>
            <a:off x="9268818" y="3156878"/>
            <a:ext cx="957634" cy="742396"/>
            <a:chOff x="9112076" y="3101071"/>
            <a:chExt cx="936644" cy="726124"/>
          </a:xfrm>
        </p:grpSpPr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662474A7-20CF-1DF0-3315-1FB5D1DF5B03}"/>
                </a:ext>
              </a:extLst>
            </p:cNvPr>
            <p:cNvCxnSpPr>
              <a:cxnSpLocks/>
            </p:cNvCxnSpPr>
            <p:nvPr/>
          </p:nvCxnSpPr>
          <p:spPr>
            <a:xfrm>
              <a:off x="9138920" y="3130006"/>
              <a:ext cx="869981" cy="654304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91" name="Oval 690">
              <a:extLst>
                <a:ext uri="{FF2B5EF4-FFF2-40B4-BE49-F238E27FC236}">
                  <a16:creationId xmlns:a16="http://schemas.microsoft.com/office/drawing/2014/main" id="{926DCD2A-329C-7791-FC75-50D4762D9934}"/>
                </a:ext>
              </a:extLst>
            </p:cNvPr>
            <p:cNvSpPr/>
            <p:nvPr/>
          </p:nvSpPr>
          <p:spPr>
            <a:xfrm>
              <a:off x="9978262" y="3756737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Oval 691">
              <a:extLst>
                <a:ext uri="{FF2B5EF4-FFF2-40B4-BE49-F238E27FC236}">
                  <a16:creationId xmlns:a16="http://schemas.microsoft.com/office/drawing/2014/main" id="{E868B3EA-0CE9-09DA-D315-6B1EAD802A61}"/>
                </a:ext>
              </a:extLst>
            </p:cNvPr>
            <p:cNvSpPr/>
            <p:nvPr/>
          </p:nvSpPr>
          <p:spPr>
            <a:xfrm>
              <a:off x="9112076" y="3101071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78B326A7-D6DD-DD21-73E3-65FBFF234B6D}"/>
              </a:ext>
            </a:extLst>
          </p:cNvPr>
          <p:cNvGrpSpPr/>
          <p:nvPr/>
        </p:nvGrpSpPr>
        <p:grpSpPr>
          <a:xfrm rot="18650760">
            <a:off x="9183167" y="4047950"/>
            <a:ext cx="2190116" cy="1494671"/>
            <a:chOff x="7984615" y="3387771"/>
            <a:chExt cx="2142112" cy="1461911"/>
          </a:xfrm>
        </p:grpSpPr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CA980962-9B42-DF22-955A-7B45AEDC393E}"/>
                </a:ext>
              </a:extLst>
            </p:cNvPr>
            <p:cNvCxnSpPr>
              <a:cxnSpLocks/>
            </p:cNvCxnSpPr>
            <p:nvPr/>
          </p:nvCxnSpPr>
          <p:spPr>
            <a:xfrm rot="2949240" flipV="1">
              <a:off x="8319573" y="3373959"/>
              <a:ext cx="1461911" cy="1489535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95" name="Oval 694">
              <a:extLst>
                <a:ext uri="{FF2B5EF4-FFF2-40B4-BE49-F238E27FC236}">
                  <a16:creationId xmlns:a16="http://schemas.microsoft.com/office/drawing/2014/main" id="{272148D4-70C4-A803-1CA7-0473C0344F64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0CD32448-D861-E0FA-BD87-9E9983796740}"/>
                </a:ext>
              </a:extLst>
            </p:cNvPr>
            <p:cNvSpPr/>
            <p:nvPr/>
          </p:nvSpPr>
          <p:spPr>
            <a:xfrm>
              <a:off x="7984615" y="4023313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97" name="TextBox 696">
            <a:extLst>
              <a:ext uri="{FF2B5EF4-FFF2-40B4-BE49-F238E27FC236}">
                <a16:creationId xmlns:a16="http://schemas.microsoft.com/office/drawing/2014/main" id="{15211980-486F-42B6-E536-5D930F113A74}"/>
              </a:ext>
            </a:extLst>
          </p:cNvPr>
          <p:cNvSpPr txBox="1"/>
          <p:nvPr/>
        </p:nvSpPr>
        <p:spPr>
          <a:xfrm>
            <a:off x="8541348" y="5360555"/>
            <a:ext cx="1012371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PNEC</a:t>
            </a:r>
          </a:p>
        </p:txBody>
      </p:sp>
      <p:sp>
        <p:nvSpPr>
          <p:cNvPr id="698" name="TextBox 697">
            <a:extLst>
              <a:ext uri="{FF2B5EF4-FFF2-40B4-BE49-F238E27FC236}">
                <a16:creationId xmlns:a16="http://schemas.microsoft.com/office/drawing/2014/main" id="{7BC6EC9C-1674-ACE9-4ED3-81C075801A44}"/>
              </a:ext>
            </a:extLst>
          </p:cNvPr>
          <p:cNvSpPr txBox="1"/>
          <p:nvPr/>
        </p:nvSpPr>
        <p:spPr>
          <a:xfrm>
            <a:off x="8253978" y="3322462"/>
            <a:ext cx="9632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JWV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6D140601-E09B-704E-766B-4651E37EDE98}"/>
              </a:ext>
            </a:extLst>
          </p:cNvPr>
          <p:cNvGrpSpPr/>
          <p:nvPr/>
        </p:nvGrpSpPr>
        <p:grpSpPr>
          <a:xfrm rot="1717803">
            <a:off x="9031676" y="2235096"/>
            <a:ext cx="552279" cy="171553"/>
            <a:chOff x="9586553" y="4129020"/>
            <a:chExt cx="540174" cy="167793"/>
          </a:xfrm>
        </p:grpSpPr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46D2EFD5-9FA1-03C4-3889-01C4CC76E390}"/>
                </a:ext>
              </a:extLst>
            </p:cNvPr>
            <p:cNvCxnSpPr>
              <a:cxnSpLocks/>
            </p:cNvCxnSpPr>
            <p:nvPr/>
          </p:nvCxnSpPr>
          <p:spPr>
            <a:xfrm rot="19882197">
              <a:off x="9652137" y="4129020"/>
              <a:ext cx="425674" cy="167793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id="{15020A18-61E4-96C3-675E-E1D6B65C4F33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9C23C7C8-C976-254A-2965-0E8D5F48D4FC}"/>
                </a:ext>
              </a:extLst>
            </p:cNvPr>
            <p:cNvSpPr/>
            <p:nvPr/>
          </p:nvSpPr>
          <p:spPr>
            <a:xfrm>
              <a:off x="9586553" y="4211888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3" name="TextBox 702">
            <a:extLst>
              <a:ext uri="{FF2B5EF4-FFF2-40B4-BE49-F238E27FC236}">
                <a16:creationId xmlns:a16="http://schemas.microsoft.com/office/drawing/2014/main" id="{552E86B7-4C98-11AF-6B8C-6077DC79A4DA}"/>
              </a:ext>
            </a:extLst>
          </p:cNvPr>
          <p:cNvSpPr txBox="1"/>
          <p:nvPr/>
        </p:nvSpPr>
        <p:spPr>
          <a:xfrm>
            <a:off x="8376661" y="2048797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FR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704" name="Group 703">
            <a:extLst>
              <a:ext uri="{FF2B5EF4-FFF2-40B4-BE49-F238E27FC236}">
                <a16:creationId xmlns:a16="http://schemas.microsoft.com/office/drawing/2014/main" id="{49462617-84AE-A2C4-2E21-C17B4046D6C8}"/>
              </a:ext>
            </a:extLst>
          </p:cNvPr>
          <p:cNvGrpSpPr/>
          <p:nvPr/>
        </p:nvGrpSpPr>
        <p:grpSpPr>
          <a:xfrm rot="19608776">
            <a:off x="9820264" y="4995317"/>
            <a:ext cx="1568741" cy="1055805"/>
            <a:chOff x="8592370" y="3798866"/>
            <a:chExt cx="1534357" cy="1032664"/>
          </a:xfrm>
        </p:grpSpPr>
        <p:cxnSp>
          <p:nvCxnSpPr>
            <p:cNvPr id="705" name="Straight Connector 704">
              <a:extLst>
                <a:ext uri="{FF2B5EF4-FFF2-40B4-BE49-F238E27FC236}">
                  <a16:creationId xmlns:a16="http://schemas.microsoft.com/office/drawing/2014/main" id="{7D077405-0A01-EA4A-0979-F7F1DB23E15A}"/>
                </a:ext>
              </a:extLst>
            </p:cNvPr>
            <p:cNvCxnSpPr>
              <a:cxnSpLocks/>
            </p:cNvCxnSpPr>
            <p:nvPr/>
          </p:nvCxnSpPr>
          <p:spPr>
            <a:xfrm rot="1991224" flipV="1">
              <a:off x="8797619" y="3798866"/>
              <a:ext cx="1101583" cy="1032664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id="{6858D2CB-2504-E170-54BC-C281A58134CB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id="{E7278CC9-DC9C-5104-2AD9-873918B23CB8}"/>
                </a:ext>
              </a:extLst>
            </p:cNvPr>
            <p:cNvSpPr/>
            <p:nvPr/>
          </p:nvSpPr>
          <p:spPr>
            <a:xfrm>
              <a:off x="8592370" y="4405433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8" name="TextBox 707">
            <a:extLst>
              <a:ext uri="{FF2B5EF4-FFF2-40B4-BE49-F238E27FC236}">
                <a16:creationId xmlns:a16="http://schemas.microsoft.com/office/drawing/2014/main" id="{0B73C71D-F88D-761E-0F48-3E8F88A9F645}"/>
              </a:ext>
            </a:extLst>
          </p:cNvPr>
          <p:cNvSpPr txBox="1"/>
          <p:nvPr/>
        </p:nvSpPr>
        <p:spPr>
          <a:xfrm>
            <a:off x="9453412" y="5841679"/>
            <a:ext cx="588555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 err="1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UoB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sp>
        <p:nvSpPr>
          <p:cNvPr id="709" name="TextBox 708">
            <a:extLst>
              <a:ext uri="{FF2B5EF4-FFF2-40B4-BE49-F238E27FC236}">
                <a16:creationId xmlns:a16="http://schemas.microsoft.com/office/drawing/2014/main" id="{55015C1D-1064-F196-4A6A-B0290167C4CF}"/>
              </a:ext>
            </a:extLst>
          </p:cNvPr>
          <p:cNvSpPr txBox="1"/>
          <p:nvPr/>
        </p:nvSpPr>
        <p:spPr>
          <a:xfrm>
            <a:off x="10041967" y="2477750"/>
            <a:ext cx="74472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RTU</a:t>
            </a:r>
          </a:p>
        </p:txBody>
      </p: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095F50A0-4AAF-C835-936A-098835315487}"/>
              </a:ext>
            </a:extLst>
          </p:cNvPr>
          <p:cNvGrpSpPr/>
          <p:nvPr/>
        </p:nvGrpSpPr>
        <p:grpSpPr>
          <a:xfrm>
            <a:off x="10743197" y="2619528"/>
            <a:ext cx="577934" cy="171534"/>
            <a:chOff x="10801092" y="2712483"/>
            <a:chExt cx="565267" cy="167774"/>
          </a:xfrm>
        </p:grpSpPr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8E458E4-0D12-1028-B87A-26A853A9336E}"/>
                </a:ext>
              </a:extLst>
            </p:cNvPr>
            <p:cNvCxnSpPr>
              <a:cxnSpLocks/>
            </p:cNvCxnSpPr>
            <p:nvPr/>
          </p:nvCxnSpPr>
          <p:spPr>
            <a:xfrm>
              <a:off x="10850880" y="2753360"/>
              <a:ext cx="480740" cy="89092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12" name="Oval 711">
              <a:extLst>
                <a:ext uri="{FF2B5EF4-FFF2-40B4-BE49-F238E27FC236}">
                  <a16:creationId xmlns:a16="http://schemas.microsoft.com/office/drawing/2014/main" id="{E65B05EF-D927-286F-41E7-F6EF707458EC}"/>
                </a:ext>
              </a:extLst>
            </p:cNvPr>
            <p:cNvSpPr/>
            <p:nvPr/>
          </p:nvSpPr>
          <p:spPr>
            <a:xfrm>
              <a:off x="11295901" y="2809799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Oval 712">
              <a:extLst>
                <a:ext uri="{FF2B5EF4-FFF2-40B4-BE49-F238E27FC236}">
                  <a16:creationId xmlns:a16="http://schemas.microsoft.com/office/drawing/2014/main" id="{77408F73-E1A9-6E9E-4DCD-D82A796B3EF7}"/>
                </a:ext>
              </a:extLst>
            </p:cNvPr>
            <p:cNvSpPr/>
            <p:nvPr/>
          </p:nvSpPr>
          <p:spPr>
            <a:xfrm>
              <a:off x="10801092" y="2712483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5119B99F-23AF-54FF-BA5A-B820984A7E0B}"/>
              </a:ext>
            </a:extLst>
          </p:cNvPr>
          <p:cNvGrpSpPr/>
          <p:nvPr/>
        </p:nvGrpSpPr>
        <p:grpSpPr>
          <a:xfrm rot="2569072">
            <a:off x="9265783" y="2799471"/>
            <a:ext cx="552279" cy="171553"/>
            <a:chOff x="9586553" y="4129020"/>
            <a:chExt cx="540174" cy="167793"/>
          </a:xfrm>
        </p:grpSpPr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556AC800-4EAC-BB4A-4B1C-F1F37DFCC803}"/>
                </a:ext>
              </a:extLst>
            </p:cNvPr>
            <p:cNvCxnSpPr>
              <a:cxnSpLocks/>
            </p:cNvCxnSpPr>
            <p:nvPr/>
          </p:nvCxnSpPr>
          <p:spPr>
            <a:xfrm rot="19882197">
              <a:off x="9652137" y="4129020"/>
              <a:ext cx="425674" cy="167793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16" name="Oval 715">
              <a:extLst>
                <a:ext uri="{FF2B5EF4-FFF2-40B4-BE49-F238E27FC236}">
                  <a16:creationId xmlns:a16="http://schemas.microsoft.com/office/drawing/2014/main" id="{F013A95F-F4C2-21C4-A6B8-EC1DE62157DD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34470EC7-C191-93C8-9984-37F720206E41}"/>
                </a:ext>
              </a:extLst>
            </p:cNvPr>
            <p:cNvSpPr/>
            <p:nvPr/>
          </p:nvSpPr>
          <p:spPr>
            <a:xfrm>
              <a:off x="9586553" y="4211888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8" name="TextBox 717">
            <a:extLst>
              <a:ext uri="{FF2B5EF4-FFF2-40B4-BE49-F238E27FC236}">
                <a16:creationId xmlns:a16="http://schemas.microsoft.com/office/drawing/2014/main" id="{A03CF3C9-C90F-008E-52B5-676349DB3E1C}"/>
              </a:ext>
            </a:extLst>
          </p:cNvPr>
          <p:cNvSpPr txBox="1"/>
          <p:nvPr/>
        </p:nvSpPr>
        <p:spPr>
          <a:xfrm>
            <a:off x="8641404" y="2536254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EUEI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sp>
        <p:nvSpPr>
          <p:cNvPr id="719" name="TextBox 718">
            <a:extLst>
              <a:ext uri="{FF2B5EF4-FFF2-40B4-BE49-F238E27FC236}">
                <a16:creationId xmlns:a16="http://schemas.microsoft.com/office/drawing/2014/main" id="{38013CD0-31DC-1247-FA20-13AB4DD05BB4}"/>
              </a:ext>
            </a:extLst>
          </p:cNvPr>
          <p:cNvSpPr txBox="1"/>
          <p:nvPr/>
        </p:nvSpPr>
        <p:spPr>
          <a:xfrm>
            <a:off x="6612724" y="4314136"/>
            <a:ext cx="123049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 err="1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CVUTvP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  <a:p>
            <a:pPr algn="r"/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720" name="Group 719">
            <a:extLst>
              <a:ext uri="{FF2B5EF4-FFF2-40B4-BE49-F238E27FC236}">
                <a16:creationId xmlns:a16="http://schemas.microsoft.com/office/drawing/2014/main" id="{2AFDB006-9A06-EB33-446A-8AF421991221}"/>
              </a:ext>
            </a:extLst>
          </p:cNvPr>
          <p:cNvGrpSpPr/>
          <p:nvPr/>
        </p:nvGrpSpPr>
        <p:grpSpPr>
          <a:xfrm rot="21210262">
            <a:off x="7782169" y="4308037"/>
            <a:ext cx="2624651" cy="72037"/>
            <a:chOff x="7559604" y="4149345"/>
            <a:chExt cx="2567123" cy="70458"/>
          </a:xfrm>
        </p:grpSpPr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70DB27BA-4849-DB68-1A6A-97DCC75FFCBD}"/>
                </a:ext>
              </a:extLst>
            </p:cNvPr>
            <p:cNvCxnSpPr>
              <a:cxnSpLocks/>
            </p:cNvCxnSpPr>
            <p:nvPr/>
          </p:nvCxnSpPr>
          <p:spPr>
            <a:xfrm>
              <a:off x="7611626" y="4184574"/>
              <a:ext cx="2480362" cy="0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B45B6DE0-D611-1558-681F-5619103778D4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Oval 722">
              <a:extLst>
                <a:ext uri="{FF2B5EF4-FFF2-40B4-BE49-F238E27FC236}">
                  <a16:creationId xmlns:a16="http://schemas.microsoft.com/office/drawing/2014/main" id="{A497C733-80A0-3E98-2D0A-44A1D1B06743}"/>
                </a:ext>
              </a:extLst>
            </p:cNvPr>
            <p:cNvSpPr/>
            <p:nvPr/>
          </p:nvSpPr>
          <p:spPr>
            <a:xfrm>
              <a:off x="7559604" y="4149345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4" name="Group 723">
            <a:extLst>
              <a:ext uri="{FF2B5EF4-FFF2-40B4-BE49-F238E27FC236}">
                <a16:creationId xmlns:a16="http://schemas.microsoft.com/office/drawing/2014/main" id="{A87FCF7D-CF21-F15A-156D-C9A2E5693FDA}"/>
              </a:ext>
            </a:extLst>
          </p:cNvPr>
          <p:cNvGrpSpPr/>
          <p:nvPr/>
        </p:nvGrpSpPr>
        <p:grpSpPr>
          <a:xfrm rot="2569072">
            <a:off x="9161602" y="3589113"/>
            <a:ext cx="552279" cy="171553"/>
            <a:chOff x="9586553" y="4129020"/>
            <a:chExt cx="540174" cy="167793"/>
          </a:xfrm>
        </p:grpSpPr>
        <p:cxnSp>
          <p:nvCxnSpPr>
            <p:cNvPr id="725" name="Straight Connector 724">
              <a:extLst>
                <a:ext uri="{FF2B5EF4-FFF2-40B4-BE49-F238E27FC236}">
                  <a16:creationId xmlns:a16="http://schemas.microsoft.com/office/drawing/2014/main" id="{68F1F55D-D34D-2CB9-1164-A36A1CB4A56E}"/>
                </a:ext>
              </a:extLst>
            </p:cNvPr>
            <p:cNvCxnSpPr>
              <a:cxnSpLocks/>
            </p:cNvCxnSpPr>
            <p:nvPr/>
          </p:nvCxnSpPr>
          <p:spPr>
            <a:xfrm rot="19882197">
              <a:off x="9652137" y="4129020"/>
              <a:ext cx="425674" cy="167793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26" name="Oval 725">
              <a:extLst>
                <a:ext uri="{FF2B5EF4-FFF2-40B4-BE49-F238E27FC236}">
                  <a16:creationId xmlns:a16="http://schemas.microsoft.com/office/drawing/2014/main" id="{9D61F332-E7D9-451A-496E-3429093792CA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Oval 726">
              <a:extLst>
                <a:ext uri="{FF2B5EF4-FFF2-40B4-BE49-F238E27FC236}">
                  <a16:creationId xmlns:a16="http://schemas.microsoft.com/office/drawing/2014/main" id="{FAAD9D97-540C-9169-7059-B1F341CFC6AF}"/>
                </a:ext>
              </a:extLst>
            </p:cNvPr>
            <p:cNvSpPr/>
            <p:nvPr/>
          </p:nvSpPr>
          <p:spPr>
            <a:xfrm>
              <a:off x="9586553" y="4211888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8" name="Group 727">
            <a:extLst>
              <a:ext uri="{FF2B5EF4-FFF2-40B4-BE49-F238E27FC236}">
                <a16:creationId xmlns:a16="http://schemas.microsoft.com/office/drawing/2014/main" id="{E2C3CC7A-C9D9-7B1F-6FA1-C6C2CF13E6B1}"/>
              </a:ext>
            </a:extLst>
          </p:cNvPr>
          <p:cNvGrpSpPr/>
          <p:nvPr/>
        </p:nvGrpSpPr>
        <p:grpSpPr>
          <a:xfrm>
            <a:off x="6763533" y="5609209"/>
            <a:ext cx="1253133" cy="135177"/>
            <a:chOff x="7598124" y="3762587"/>
            <a:chExt cx="1225667" cy="132214"/>
          </a:xfrm>
        </p:grpSpPr>
        <p:cxnSp>
          <p:nvCxnSpPr>
            <p:cNvPr id="729" name="Straight Connector 728">
              <a:extLst>
                <a:ext uri="{FF2B5EF4-FFF2-40B4-BE49-F238E27FC236}">
                  <a16:creationId xmlns:a16="http://schemas.microsoft.com/office/drawing/2014/main" id="{4010332D-1D44-A406-11E7-FDB6D9320C34}"/>
                </a:ext>
              </a:extLst>
            </p:cNvPr>
            <p:cNvCxnSpPr>
              <a:cxnSpLocks/>
            </p:cNvCxnSpPr>
            <p:nvPr/>
          </p:nvCxnSpPr>
          <p:spPr>
            <a:xfrm>
              <a:off x="7633010" y="3796990"/>
              <a:ext cx="1156042" cy="60006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30" name="Oval 729">
              <a:extLst>
                <a:ext uri="{FF2B5EF4-FFF2-40B4-BE49-F238E27FC236}">
                  <a16:creationId xmlns:a16="http://schemas.microsoft.com/office/drawing/2014/main" id="{668C5F82-EBDF-EC59-1FED-2D5DB564D2B3}"/>
                </a:ext>
              </a:extLst>
            </p:cNvPr>
            <p:cNvSpPr/>
            <p:nvPr/>
          </p:nvSpPr>
          <p:spPr>
            <a:xfrm>
              <a:off x="8753333" y="382434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Oval 730">
              <a:extLst>
                <a:ext uri="{FF2B5EF4-FFF2-40B4-BE49-F238E27FC236}">
                  <a16:creationId xmlns:a16="http://schemas.microsoft.com/office/drawing/2014/main" id="{013CECFA-B35A-52EA-B012-8E38C4A18202}"/>
                </a:ext>
              </a:extLst>
            </p:cNvPr>
            <p:cNvSpPr/>
            <p:nvPr/>
          </p:nvSpPr>
          <p:spPr>
            <a:xfrm>
              <a:off x="7598124" y="3762587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717717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5">
            <a:extLst>
              <a:ext uri="{FF2B5EF4-FFF2-40B4-BE49-F238E27FC236}">
                <a16:creationId xmlns:a16="http://schemas.microsoft.com/office/drawing/2014/main" id="{20E45BEB-42AA-D2A6-A089-C3CBCCF23CAE}"/>
              </a:ext>
            </a:extLst>
          </p:cNvPr>
          <p:cNvSpPr/>
          <p:nvPr/>
        </p:nvSpPr>
        <p:spPr bwMode="auto">
          <a:xfrm rot="5400000">
            <a:off x="-2723934" y="2724993"/>
            <a:ext cx="6856941" cy="1409075"/>
          </a:xfrm>
          <a:custGeom>
            <a:avLst/>
            <a:gdLst>
              <a:gd name="connsiteX0" fmla="*/ 0 w 10372477"/>
              <a:gd name="connsiteY0" fmla="*/ 0 h 4977432"/>
              <a:gd name="connsiteX1" fmla="*/ 10372477 w 10372477"/>
              <a:gd name="connsiteY1" fmla="*/ 0 h 4977432"/>
              <a:gd name="connsiteX2" fmla="*/ 10372477 w 10372477"/>
              <a:gd name="connsiteY2" fmla="*/ 4977432 h 4977432"/>
              <a:gd name="connsiteX3" fmla="*/ 0 w 10372477"/>
              <a:gd name="connsiteY3" fmla="*/ 4977432 h 4977432"/>
              <a:gd name="connsiteX4" fmla="*/ 0 w 10372477"/>
              <a:gd name="connsiteY4" fmla="*/ 0 h 4977432"/>
              <a:gd name="connsiteX0" fmla="*/ 0 w 10372477"/>
              <a:gd name="connsiteY0" fmla="*/ 0 h 4977432"/>
              <a:gd name="connsiteX1" fmla="*/ 10372477 w 10372477"/>
              <a:gd name="connsiteY1" fmla="*/ 0 h 4977432"/>
              <a:gd name="connsiteX2" fmla="*/ 10372477 w 10372477"/>
              <a:gd name="connsiteY2" fmla="*/ 4977432 h 4977432"/>
              <a:gd name="connsiteX3" fmla="*/ 0 w 10372477"/>
              <a:gd name="connsiteY3" fmla="*/ 4977432 h 4977432"/>
              <a:gd name="connsiteX4" fmla="*/ 0 w 10372477"/>
              <a:gd name="connsiteY4" fmla="*/ 0 h 497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72477" h="4977432">
                <a:moveTo>
                  <a:pt x="0" y="0"/>
                </a:moveTo>
                <a:lnTo>
                  <a:pt x="10372477" y="0"/>
                </a:lnTo>
                <a:lnTo>
                  <a:pt x="10372477" y="4977432"/>
                </a:lnTo>
                <a:lnTo>
                  <a:pt x="0" y="4977432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0000">
                <a:srgbClr val="2D62AE"/>
              </a:gs>
              <a:gs pos="85000">
                <a:srgbClr val="33A5CC"/>
              </a:gs>
              <a:gs pos="100000">
                <a:srgbClr val="77CBC4"/>
              </a:gs>
            </a:gsLst>
            <a:lin ang="0" scaled="0"/>
          </a:gra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234555" tIns="117276" rIns="234555" bIns="117276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fr-CA" sz="6926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B608ADE-28E4-A505-FA81-5BA9937F4DAC}"/>
              </a:ext>
            </a:extLst>
          </p:cNvPr>
          <p:cNvPicPr>
            <a:picLocks noChangeAspect="1"/>
          </p:cNvPicPr>
          <p:nvPr/>
        </p:nvPicPr>
        <p:blipFill>
          <a:blip r:embed="rId2">
            <a:biLevel thresh="2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contrast="24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-734512" y="4931250"/>
            <a:ext cx="2661263" cy="9232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FC65152-E9D6-3A1E-0C46-91CD3782066A}"/>
              </a:ext>
            </a:extLst>
          </p:cNvPr>
          <p:cNvSpPr txBox="1"/>
          <p:nvPr/>
        </p:nvSpPr>
        <p:spPr>
          <a:xfrm>
            <a:off x="1759185" y="1958674"/>
            <a:ext cx="4431753" cy="45243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Kildare County Council (KCC)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FUNDACIÓN LABORAL DE LA CONSTRUCCIÓN (FLC) 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RIGAS TEHNISKA UNIVERSITATE (RTU)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CESKE VYSOKE UCENI TECHNICKE V PRAZE (</a:t>
            </a:r>
            <a:r>
              <a:rPr lang="en-IE" sz="1600" b="0" i="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CVUTvP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European E-learning Institute (EUEI)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Steinbeis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School of Sustainable Innovation and Transformation (SIT)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MOMENTUM MARKETING SERVICES Ltd. (MMS)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pl-PL" sz="1600" b="0" i="0" dirty="0">
                <a:solidFill>
                  <a:srgbClr val="595959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Stowarzyszenie Gmin Polska Sieć „Energie Cités” </a:t>
            </a:r>
            <a:r>
              <a:rPr lang="en-IE" sz="1600" b="0" i="0" dirty="0">
                <a:solidFill>
                  <a:srgbClr val="595959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pl-PL" sz="1600" b="0" i="0" dirty="0">
                <a:solidFill>
                  <a:srgbClr val="595959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PNEC</a:t>
            </a:r>
            <a:r>
              <a:rPr lang="en-IE" sz="1600" b="0" i="0" dirty="0">
                <a:solidFill>
                  <a:srgbClr val="595959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IE" sz="1600" dirty="0">
              <a:solidFill>
                <a:srgbClr val="59595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Jaske &amp; Wolf </a:t>
            </a:r>
            <a:r>
              <a:rPr lang="en-IE" sz="1600" b="0" i="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Verfahrenstechnik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(JWV)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GB" sz="160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Fagskolen</a:t>
            </a: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Rogaland (FR)</a:t>
            </a: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University of Belgrade (</a:t>
            </a:r>
            <a:r>
              <a:rPr lang="en-IE" sz="1600" b="0" i="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UoB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REHVA – Federation of European Heating, Ventilation &amp; Air Conditioning</a:t>
            </a:r>
            <a:r>
              <a:rPr lang="en-IE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Associations (REHVA)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A3D88B1-05A8-A69F-66EB-A39612AAC88F}"/>
              </a:ext>
            </a:extLst>
          </p:cNvPr>
          <p:cNvSpPr txBox="1"/>
          <p:nvPr/>
        </p:nvSpPr>
        <p:spPr>
          <a:xfrm rot="16200000">
            <a:off x="-755381" y="3960612"/>
            <a:ext cx="4300384" cy="400110"/>
          </a:xfrm>
          <a:prstGeom prst="rect">
            <a:avLst/>
          </a:prstGeom>
          <a:gradFill>
            <a:gsLst>
              <a:gs pos="3000">
                <a:srgbClr val="EE2D24"/>
              </a:gs>
              <a:gs pos="68000">
                <a:srgbClr val="F37321"/>
              </a:gs>
              <a:gs pos="100000">
                <a:srgbClr val="FFCD05"/>
              </a:gs>
            </a:gsLst>
            <a:lin ang="2700000" scaled="0"/>
          </a:gradFill>
        </p:spPr>
        <p:txBody>
          <a:bodyPr wrap="square">
            <a:spAutoFit/>
          </a:bodyPr>
          <a:lstStyle/>
          <a:p>
            <a:pPr algn="ctr"/>
            <a:r>
              <a:rPr lang="en-IE" sz="2000" b="1" i="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OUR PARTNERSHIP</a:t>
            </a:r>
            <a:endParaRPr lang="en-US" sz="2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E8DB7DF-BEE3-E006-C4DB-DB10327EED44}"/>
              </a:ext>
            </a:extLst>
          </p:cNvPr>
          <p:cNvSpPr txBox="1"/>
          <p:nvPr/>
        </p:nvSpPr>
        <p:spPr>
          <a:xfrm>
            <a:off x="1829784" y="629587"/>
            <a:ext cx="6774570" cy="7705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2580"/>
              </a:lnSpc>
            </a:pPr>
            <a:r>
              <a:rPr lang="en-IE" sz="2800" b="0" i="1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Accelerating the introduction of </a:t>
            </a:r>
            <a:r>
              <a:rPr lang="en-IE" sz="2800" b="1" i="1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decarbonised heating </a:t>
            </a:r>
            <a:r>
              <a:rPr lang="en-IE" sz="2800" b="0" i="1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and </a:t>
            </a:r>
            <a:r>
              <a:rPr lang="en-IE" sz="2800" b="1" i="1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cooling solutions</a:t>
            </a:r>
            <a:endParaRPr lang="en-US" sz="2800" b="1" i="1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DCDD7F16-4AEB-6CA9-D6B6-EA09623BCE66}"/>
              </a:ext>
            </a:extLst>
          </p:cNvPr>
          <p:cNvGrpSpPr/>
          <p:nvPr/>
        </p:nvGrpSpPr>
        <p:grpSpPr>
          <a:xfrm>
            <a:off x="6990348" y="105169"/>
            <a:ext cx="6554647" cy="6663623"/>
            <a:chOff x="-726027" y="-68305"/>
            <a:chExt cx="6554647" cy="6663623"/>
          </a:xfrm>
        </p:grpSpPr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BF58BA08-6E87-EAA7-F38A-321D8614C52C}"/>
                </a:ext>
              </a:extLst>
            </p:cNvPr>
            <p:cNvSpPr/>
            <p:nvPr/>
          </p:nvSpPr>
          <p:spPr>
            <a:xfrm>
              <a:off x="3767337" y="4774175"/>
              <a:ext cx="817883" cy="621669"/>
            </a:xfrm>
            <a:custGeom>
              <a:avLst/>
              <a:gdLst>
                <a:gd name="connsiteX0" fmla="*/ 795217 w 817883"/>
                <a:gd name="connsiteY0" fmla="*/ 343554 h 621669"/>
                <a:gd name="connsiteX1" fmla="*/ 803064 w 817883"/>
                <a:gd name="connsiteY1" fmla="*/ 345517 h 621669"/>
                <a:gd name="connsiteX2" fmla="*/ 804372 w 817883"/>
                <a:gd name="connsiteY2" fmla="*/ 345517 h 621669"/>
                <a:gd name="connsiteX3" fmla="*/ 804372 w 817883"/>
                <a:gd name="connsiteY3" fmla="*/ 345517 h 621669"/>
                <a:gd name="connsiteX4" fmla="*/ 814835 w 817883"/>
                <a:gd name="connsiteY4" fmla="*/ 339628 h 621669"/>
                <a:gd name="connsiteX5" fmla="*/ 791293 w 817883"/>
                <a:gd name="connsiteY5" fmla="*/ 323923 h 621669"/>
                <a:gd name="connsiteX6" fmla="*/ 769058 w 817883"/>
                <a:gd name="connsiteY6" fmla="*/ 308872 h 621669"/>
                <a:gd name="connsiteX7" fmla="*/ 769058 w 817883"/>
                <a:gd name="connsiteY7" fmla="*/ 294475 h 621669"/>
                <a:gd name="connsiteX8" fmla="*/ 761864 w 817883"/>
                <a:gd name="connsiteY8" fmla="*/ 295784 h 621669"/>
                <a:gd name="connsiteX9" fmla="*/ 755325 w 817883"/>
                <a:gd name="connsiteY9" fmla="*/ 282696 h 621669"/>
                <a:gd name="connsiteX10" fmla="*/ 748785 w 817883"/>
                <a:gd name="connsiteY10" fmla="*/ 284005 h 621669"/>
                <a:gd name="connsiteX11" fmla="*/ 742900 w 817883"/>
                <a:gd name="connsiteY11" fmla="*/ 278770 h 621669"/>
                <a:gd name="connsiteX12" fmla="*/ 723281 w 817883"/>
                <a:gd name="connsiteY12" fmla="*/ 288586 h 621669"/>
                <a:gd name="connsiteX13" fmla="*/ 720665 w 817883"/>
                <a:gd name="connsiteY13" fmla="*/ 274844 h 621669"/>
                <a:gd name="connsiteX14" fmla="*/ 720665 w 817883"/>
                <a:gd name="connsiteY14" fmla="*/ 263719 h 621669"/>
                <a:gd name="connsiteX15" fmla="*/ 738322 w 817883"/>
                <a:gd name="connsiteY15" fmla="*/ 259138 h 621669"/>
                <a:gd name="connsiteX16" fmla="*/ 733090 w 817883"/>
                <a:gd name="connsiteY16" fmla="*/ 246050 h 621669"/>
                <a:gd name="connsiteX17" fmla="*/ 743554 w 817883"/>
                <a:gd name="connsiteY17" fmla="*/ 238198 h 621669"/>
                <a:gd name="connsiteX18" fmla="*/ 742246 w 817883"/>
                <a:gd name="connsiteY18" fmla="*/ 228382 h 621669"/>
                <a:gd name="connsiteX19" fmla="*/ 764480 w 817883"/>
                <a:gd name="connsiteY19" fmla="*/ 224455 h 621669"/>
                <a:gd name="connsiteX20" fmla="*/ 759903 w 817883"/>
                <a:gd name="connsiteY20" fmla="*/ 204170 h 621669"/>
                <a:gd name="connsiteX21" fmla="*/ 758595 w 817883"/>
                <a:gd name="connsiteY21" fmla="*/ 192391 h 621669"/>
                <a:gd name="connsiteX22" fmla="*/ 751401 w 817883"/>
                <a:gd name="connsiteY22" fmla="*/ 173413 h 621669"/>
                <a:gd name="connsiteX23" fmla="*/ 749439 w 817883"/>
                <a:gd name="connsiteY23" fmla="*/ 149855 h 621669"/>
                <a:gd name="connsiteX24" fmla="*/ 755979 w 817883"/>
                <a:gd name="connsiteY24" fmla="*/ 126952 h 621669"/>
                <a:gd name="connsiteX25" fmla="*/ 759249 w 817883"/>
                <a:gd name="connsiteY25" fmla="*/ 102085 h 621669"/>
                <a:gd name="connsiteX26" fmla="*/ 766442 w 817883"/>
                <a:gd name="connsiteY26" fmla="*/ 89651 h 621669"/>
                <a:gd name="connsiteX27" fmla="*/ 776906 w 817883"/>
                <a:gd name="connsiteY27" fmla="*/ 85725 h 621669"/>
                <a:gd name="connsiteX28" fmla="*/ 789985 w 817883"/>
                <a:gd name="connsiteY28" fmla="*/ 79181 h 621669"/>
                <a:gd name="connsiteX29" fmla="*/ 807642 w 817883"/>
                <a:gd name="connsiteY29" fmla="*/ 82453 h 621669"/>
                <a:gd name="connsiteX30" fmla="*/ 812219 w 817883"/>
                <a:gd name="connsiteY30" fmla="*/ 70674 h 621669"/>
                <a:gd name="connsiteX31" fmla="*/ 817451 w 817883"/>
                <a:gd name="connsiteY31" fmla="*/ 49733 h 621669"/>
                <a:gd name="connsiteX32" fmla="*/ 803718 w 817883"/>
                <a:gd name="connsiteY32" fmla="*/ 20941 h 621669"/>
                <a:gd name="connsiteX33" fmla="*/ 784753 w 817883"/>
                <a:gd name="connsiteY33" fmla="*/ 25521 h 621669"/>
                <a:gd name="connsiteX34" fmla="*/ 758595 w 817883"/>
                <a:gd name="connsiteY34" fmla="*/ 29448 h 621669"/>
                <a:gd name="connsiteX35" fmla="*/ 720665 w 817883"/>
                <a:gd name="connsiteY35" fmla="*/ 22249 h 621669"/>
                <a:gd name="connsiteX36" fmla="*/ 708240 w 817883"/>
                <a:gd name="connsiteY36" fmla="*/ 5235 h 621669"/>
                <a:gd name="connsiteX37" fmla="*/ 704970 w 817883"/>
                <a:gd name="connsiteY37" fmla="*/ 0 h 621669"/>
                <a:gd name="connsiteX38" fmla="*/ 699084 w 817883"/>
                <a:gd name="connsiteY38" fmla="*/ 5235 h 621669"/>
                <a:gd name="connsiteX39" fmla="*/ 687967 w 817883"/>
                <a:gd name="connsiteY39" fmla="*/ 13088 h 621669"/>
                <a:gd name="connsiteX40" fmla="*/ 668348 w 817883"/>
                <a:gd name="connsiteY40" fmla="*/ 1963 h 621669"/>
                <a:gd name="connsiteX41" fmla="*/ 667694 w 817883"/>
                <a:gd name="connsiteY41" fmla="*/ 2618 h 621669"/>
                <a:gd name="connsiteX42" fmla="*/ 661155 w 817883"/>
                <a:gd name="connsiteY42" fmla="*/ 7198 h 621669"/>
                <a:gd name="connsiteX43" fmla="*/ 638920 w 817883"/>
                <a:gd name="connsiteY43" fmla="*/ 13088 h 621669"/>
                <a:gd name="connsiteX44" fmla="*/ 627149 w 817883"/>
                <a:gd name="connsiteY44" fmla="*/ 7198 h 621669"/>
                <a:gd name="connsiteX45" fmla="*/ 627149 w 817883"/>
                <a:gd name="connsiteY45" fmla="*/ 7198 h 621669"/>
                <a:gd name="connsiteX46" fmla="*/ 624533 w 817883"/>
                <a:gd name="connsiteY46" fmla="*/ 7198 h 621669"/>
                <a:gd name="connsiteX47" fmla="*/ 617339 w 817883"/>
                <a:gd name="connsiteY47" fmla="*/ 5890 h 621669"/>
                <a:gd name="connsiteX48" fmla="*/ 612761 w 817883"/>
                <a:gd name="connsiteY48" fmla="*/ 654 h 621669"/>
                <a:gd name="connsiteX49" fmla="*/ 599028 w 817883"/>
                <a:gd name="connsiteY49" fmla="*/ 3926 h 621669"/>
                <a:gd name="connsiteX50" fmla="*/ 585295 w 817883"/>
                <a:gd name="connsiteY50" fmla="*/ 3926 h 621669"/>
                <a:gd name="connsiteX51" fmla="*/ 582679 w 817883"/>
                <a:gd name="connsiteY51" fmla="*/ 3926 h 621669"/>
                <a:gd name="connsiteX52" fmla="*/ 569600 w 817883"/>
                <a:gd name="connsiteY52" fmla="*/ 10470 h 621669"/>
                <a:gd name="connsiteX53" fmla="*/ 566984 w 817883"/>
                <a:gd name="connsiteY53" fmla="*/ 11779 h 621669"/>
                <a:gd name="connsiteX54" fmla="*/ 557829 w 817883"/>
                <a:gd name="connsiteY54" fmla="*/ 17669 h 621669"/>
                <a:gd name="connsiteX55" fmla="*/ 538864 w 817883"/>
                <a:gd name="connsiteY55" fmla="*/ 29448 h 621669"/>
                <a:gd name="connsiteX56" fmla="*/ 500934 w 817883"/>
                <a:gd name="connsiteY56" fmla="*/ 45807 h 621669"/>
                <a:gd name="connsiteX57" fmla="*/ 493740 w 817883"/>
                <a:gd name="connsiteY57" fmla="*/ 51697 h 621669"/>
                <a:gd name="connsiteX58" fmla="*/ 485239 w 817883"/>
                <a:gd name="connsiteY58" fmla="*/ 58241 h 621669"/>
                <a:gd name="connsiteX59" fmla="*/ 480661 w 817883"/>
                <a:gd name="connsiteY59" fmla="*/ 60858 h 621669"/>
                <a:gd name="connsiteX60" fmla="*/ 476084 w 817883"/>
                <a:gd name="connsiteY60" fmla="*/ 63476 h 621669"/>
                <a:gd name="connsiteX61" fmla="*/ 474776 w 817883"/>
                <a:gd name="connsiteY61" fmla="*/ 68057 h 621669"/>
                <a:gd name="connsiteX62" fmla="*/ 473468 w 817883"/>
                <a:gd name="connsiteY62" fmla="*/ 71983 h 621669"/>
                <a:gd name="connsiteX63" fmla="*/ 466274 w 817883"/>
                <a:gd name="connsiteY63" fmla="*/ 81144 h 621669"/>
                <a:gd name="connsiteX64" fmla="*/ 464966 w 817883"/>
                <a:gd name="connsiteY64" fmla="*/ 82453 h 621669"/>
                <a:gd name="connsiteX65" fmla="*/ 457773 w 817883"/>
                <a:gd name="connsiteY65" fmla="*/ 97504 h 621669"/>
                <a:gd name="connsiteX66" fmla="*/ 449271 w 817883"/>
                <a:gd name="connsiteY66" fmla="*/ 110592 h 621669"/>
                <a:gd name="connsiteX67" fmla="*/ 447963 w 817883"/>
                <a:gd name="connsiteY67" fmla="*/ 113209 h 621669"/>
                <a:gd name="connsiteX68" fmla="*/ 444693 w 817883"/>
                <a:gd name="connsiteY68" fmla="*/ 121062 h 621669"/>
                <a:gd name="connsiteX69" fmla="*/ 431614 w 817883"/>
                <a:gd name="connsiteY69" fmla="*/ 128260 h 621669"/>
                <a:gd name="connsiteX70" fmla="*/ 427691 w 817883"/>
                <a:gd name="connsiteY70" fmla="*/ 130224 h 621669"/>
                <a:gd name="connsiteX71" fmla="*/ 423767 w 817883"/>
                <a:gd name="connsiteY71" fmla="*/ 134150 h 621669"/>
                <a:gd name="connsiteX72" fmla="*/ 419189 w 817883"/>
                <a:gd name="connsiteY72" fmla="*/ 138731 h 621669"/>
                <a:gd name="connsiteX73" fmla="*/ 410034 w 817883"/>
                <a:gd name="connsiteY73" fmla="*/ 142003 h 621669"/>
                <a:gd name="connsiteX74" fmla="*/ 407418 w 817883"/>
                <a:gd name="connsiteY74" fmla="*/ 142003 h 621669"/>
                <a:gd name="connsiteX75" fmla="*/ 401532 w 817883"/>
                <a:gd name="connsiteY75" fmla="*/ 145929 h 621669"/>
                <a:gd name="connsiteX76" fmla="*/ 396301 w 817883"/>
                <a:gd name="connsiteY76" fmla="*/ 149201 h 621669"/>
                <a:gd name="connsiteX77" fmla="*/ 372104 w 817883"/>
                <a:gd name="connsiteY77" fmla="*/ 144620 h 621669"/>
                <a:gd name="connsiteX78" fmla="*/ 366872 w 817883"/>
                <a:gd name="connsiteY78" fmla="*/ 143311 h 621669"/>
                <a:gd name="connsiteX79" fmla="*/ 362294 w 817883"/>
                <a:gd name="connsiteY79" fmla="*/ 144620 h 621669"/>
                <a:gd name="connsiteX80" fmla="*/ 352485 w 817883"/>
                <a:gd name="connsiteY80" fmla="*/ 147238 h 621669"/>
                <a:gd name="connsiteX81" fmla="*/ 334828 w 817883"/>
                <a:gd name="connsiteY81" fmla="*/ 142657 h 621669"/>
                <a:gd name="connsiteX82" fmla="*/ 328943 w 817883"/>
                <a:gd name="connsiteY82" fmla="*/ 145929 h 621669"/>
                <a:gd name="connsiteX83" fmla="*/ 325019 w 817883"/>
                <a:gd name="connsiteY83" fmla="*/ 147892 h 621669"/>
                <a:gd name="connsiteX84" fmla="*/ 302130 w 817883"/>
                <a:gd name="connsiteY84" fmla="*/ 153127 h 621669"/>
                <a:gd name="connsiteX85" fmla="*/ 281203 w 817883"/>
                <a:gd name="connsiteY85" fmla="*/ 149855 h 621669"/>
                <a:gd name="connsiteX86" fmla="*/ 280549 w 817883"/>
                <a:gd name="connsiteY86" fmla="*/ 149855 h 621669"/>
                <a:gd name="connsiteX87" fmla="*/ 274010 w 817883"/>
                <a:gd name="connsiteY87" fmla="*/ 151164 h 621669"/>
                <a:gd name="connsiteX88" fmla="*/ 265508 w 817883"/>
                <a:gd name="connsiteY88" fmla="*/ 159671 h 621669"/>
                <a:gd name="connsiteX89" fmla="*/ 260277 w 817883"/>
                <a:gd name="connsiteY89" fmla="*/ 164906 h 621669"/>
                <a:gd name="connsiteX90" fmla="*/ 237388 w 817883"/>
                <a:gd name="connsiteY90" fmla="*/ 174067 h 621669"/>
                <a:gd name="connsiteX91" fmla="*/ 217769 w 817883"/>
                <a:gd name="connsiteY91" fmla="*/ 171450 h 621669"/>
                <a:gd name="connsiteX92" fmla="*/ 198804 w 817883"/>
                <a:gd name="connsiteY92" fmla="*/ 168178 h 621669"/>
                <a:gd name="connsiteX93" fmla="*/ 187687 w 817883"/>
                <a:gd name="connsiteY93" fmla="*/ 166869 h 621669"/>
                <a:gd name="connsiteX94" fmla="*/ 166760 w 817883"/>
                <a:gd name="connsiteY94" fmla="*/ 164252 h 621669"/>
                <a:gd name="connsiteX95" fmla="*/ 161528 w 817883"/>
                <a:gd name="connsiteY95" fmla="*/ 166869 h 621669"/>
                <a:gd name="connsiteX96" fmla="*/ 153681 w 817883"/>
                <a:gd name="connsiteY96" fmla="*/ 170795 h 621669"/>
                <a:gd name="connsiteX97" fmla="*/ 131446 w 817883"/>
                <a:gd name="connsiteY97" fmla="*/ 162943 h 621669"/>
                <a:gd name="connsiteX98" fmla="*/ 131446 w 817883"/>
                <a:gd name="connsiteY98" fmla="*/ 162943 h 621669"/>
                <a:gd name="connsiteX99" fmla="*/ 115097 w 817883"/>
                <a:gd name="connsiteY99" fmla="*/ 166869 h 621669"/>
                <a:gd name="connsiteX100" fmla="*/ 110520 w 817883"/>
                <a:gd name="connsiteY100" fmla="*/ 168178 h 621669"/>
                <a:gd name="connsiteX101" fmla="*/ 98094 w 817883"/>
                <a:gd name="connsiteY101" fmla="*/ 177339 h 621669"/>
                <a:gd name="connsiteX102" fmla="*/ 94824 w 817883"/>
                <a:gd name="connsiteY102" fmla="*/ 179957 h 621669"/>
                <a:gd name="connsiteX103" fmla="*/ 76513 w 817883"/>
                <a:gd name="connsiteY103" fmla="*/ 184538 h 621669"/>
                <a:gd name="connsiteX104" fmla="*/ 70628 w 817883"/>
                <a:gd name="connsiteY104" fmla="*/ 184538 h 621669"/>
                <a:gd name="connsiteX105" fmla="*/ 45777 w 817883"/>
                <a:gd name="connsiteY105" fmla="*/ 168178 h 621669"/>
                <a:gd name="connsiteX106" fmla="*/ 51009 w 817883"/>
                <a:gd name="connsiteY106" fmla="*/ 142003 h 621669"/>
                <a:gd name="connsiteX107" fmla="*/ 64742 w 817883"/>
                <a:gd name="connsiteY107" fmla="*/ 134804 h 621669"/>
                <a:gd name="connsiteX108" fmla="*/ 64742 w 817883"/>
                <a:gd name="connsiteY108" fmla="*/ 130224 h 621669"/>
                <a:gd name="connsiteX109" fmla="*/ 59511 w 817883"/>
                <a:gd name="connsiteY109" fmla="*/ 130224 h 621669"/>
                <a:gd name="connsiteX110" fmla="*/ 51009 w 817883"/>
                <a:gd name="connsiteY110" fmla="*/ 130224 h 621669"/>
                <a:gd name="connsiteX111" fmla="*/ 34660 w 817883"/>
                <a:gd name="connsiteY111" fmla="*/ 122371 h 621669"/>
                <a:gd name="connsiteX112" fmla="*/ 29428 w 817883"/>
                <a:gd name="connsiteY112" fmla="*/ 119753 h 621669"/>
                <a:gd name="connsiteX113" fmla="*/ 25505 w 817883"/>
                <a:gd name="connsiteY113" fmla="*/ 119099 h 621669"/>
                <a:gd name="connsiteX114" fmla="*/ 20927 w 817883"/>
                <a:gd name="connsiteY114" fmla="*/ 118444 h 621669"/>
                <a:gd name="connsiteX115" fmla="*/ 20273 w 817883"/>
                <a:gd name="connsiteY115" fmla="*/ 120408 h 621669"/>
                <a:gd name="connsiteX116" fmla="*/ 20273 w 817883"/>
                <a:gd name="connsiteY116" fmla="*/ 125643 h 621669"/>
                <a:gd name="connsiteX117" fmla="*/ 23543 w 817883"/>
                <a:gd name="connsiteY117" fmla="*/ 137422 h 621669"/>
                <a:gd name="connsiteX118" fmla="*/ 23543 w 817883"/>
                <a:gd name="connsiteY118" fmla="*/ 143966 h 621669"/>
                <a:gd name="connsiteX119" fmla="*/ 14387 w 817883"/>
                <a:gd name="connsiteY119" fmla="*/ 149201 h 621669"/>
                <a:gd name="connsiteX120" fmla="*/ 14387 w 817883"/>
                <a:gd name="connsiteY120" fmla="*/ 151164 h 621669"/>
                <a:gd name="connsiteX121" fmla="*/ 1308 w 817883"/>
                <a:gd name="connsiteY121" fmla="*/ 160325 h 621669"/>
                <a:gd name="connsiteX122" fmla="*/ 1308 w 817883"/>
                <a:gd name="connsiteY122" fmla="*/ 160325 h 621669"/>
                <a:gd name="connsiteX123" fmla="*/ 0 w 817883"/>
                <a:gd name="connsiteY123" fmla="*/ 191082 h 621669"/>
                <a:gd name="connsiteX124" fmla="*/ 3270 w 817883"/>
                <a:gd name="connsiteY124" fmla="*/ 196317 h 621669"/>
                <a:gd name="connsiteX125" fmla="*/ 7848 w 817883"/>
                <a:gd name="connsiteY125" fmla="*/ 206133 h 621669"/>
                <a:gd name="connsiteX126" fmla="*/ 15041 w 817883"/>
                <a:gd name="connsiteY126" fmla="*/ 212677 h 621669"/>
                <a:gd name="connsiteX127" fmla="*/ 23543 w 817883"/>
                <a:gd name="connsiteY127" fmla="*/ 223147 h 621669"/>
                <a:gd name="connsiteX128" fmla="*/ 24851 w 817883"/>
                <a:gd name="connsiteY128" fmla="*/ 227073 h 621669"/>
                <a:gd name="connsiteX129" fmla="*/ 28121 w 817883"/>
                <a:gd name="connsiteY129" fmla="*/ 234271 h 621669"/>
                <a:gd name="connsiteX130" fmla="*/ 34006 w 817883"/>
                <a:gd name="connsiteY130" fmla="*/ 246705 h 621669"/>
                <a:gd name="connsiteX131" fmla="*/ 36622 w 817883"/>
                <a:gd name="connsiteY131" fmla="*/ 248014 h 621669"/>
                <a:gd name="connsiteX132" fmla="*/ 38584 w 817883"/>
                <a:gd name="connsiteY132" fmla="*/ 248668 h 621669"/>
                <a:gd name="connsiteX133" fmla="*/ 41200 w 817883"/>
                <a:gd name="connsiteY133" fmla="*/ 248014 h 621669"/>
                <a:gd name="connsiteX134" fmla="*/ 51009 w 817883"/>
                <a:gd name="connsiteY134" fmla="*/ 252594 h 621669"/>
                <a:gd name="connsiteX135" fmla="*/ 51009 w 817883"/>
                <a:gd name="connsiteY135" fmla="*/ 252594 h 621669"/>
                <a:gd name="connsiteX136" fmla="*/ 52971 w 817883"/>
                <a:gd name="connsiteY136" fmla="*/ 252594 h 621669"/>
                <a:gd name="connsiteX137" fmla="*/ 56895 w 817883"/>
                <a:gd name="connsiteY137" fmla="*/ 252594 h 621669"/>
                <a:gd name="connsiteX138" fmla="*/ 69320 w 817883"/>
                <a:gd name="connsiteY138" fmla="*/ 260447 h 621669"/>
                <a:gd name="connsiteX139" fmla="*/ 71936 w 817883"/>
                <a:gd name="connsiteY139" fmla="*/ 263065 h 621669"/>
                <a:gd name="connsiteX140" fmla="*/ 81091 w 817883"/>
                <a:gd name="connsiteY140" fmla="*/ 272880 h 621669"/>
                <a:gd name="connsiteX141" fmla="*/ 88939 w 817883"/>
                <a:gd name="connsiteY141" fmla="*/ 282042 h 621669"/>
                <a:gd name="connsiteX142" fmla="*/ 94824 w 817883"/>
                <a:gd name="connsiteY142" fmla="*/ 282042 h 621669"/>
                <a:gd name="connsiteX143" fmla="*/ 99402 w 817883"/>
                <a:gd name="connsiteY143" fmla="*/ 282042 h 621669"/>
                <a:gd name="connsiteX144" fmla="*/ 102018 w 817883"/>
                <a:gd name="connsiteY144" fmla="*/ 283351 h 621669"/>
                <a:gd name="connsiteX145" fmla="*/ 105288 w 817883"/>
                <a:gd name="connsiteY145" fmla="*/ 301019 h 621669"/>
                <a:gd name="connsiteX146" fmla="*/ 105288 w 817883"/>
                <a:gd name="connsiteY146" fmla="*/ 302982 h 621669"/>
                <a:gd name="connsiteX147" fmla="*/ 96787 w 817883"/>
                <a:gd name="connsiteY147" fmla="*/ 318688 h 621669"/>
                <a:gd name="connsiteX148" fmla="*/ 94824 w 817883"/>
                <a:gd name="connsiteY148" fmla="*/ 323923 h 621669"/>
                <a:gd name="connsiteX149" fmla="*/ 92863 w 817883"/>
                <a:gd name="connsiteY149" fmla="*/ 328504 h 621669"/>
                <a:gd name="connsiteX150" fmla="*/ 85015 w 817883"/>
                <a:gd name="connsiteY150" fmla="*/ 337665 h 621669"/>
                <a:gd name="connsiteX151" fmla="*/ 84361 w 817883"/>
                <a:gd name="connsiteY151" fmla="*/ 337665 h 621669"/>
                <a:gd name="connsiteX152" fmla="*/ 84361 w 817883"/>
                <a:gd name="connsiteY152" fmla="*/ 342900 h 621669"/>
                <a:gd name="connsiteX153" fmla="*/ 84361 w 817883"/>
                <a:gd name="connsiteY153" fmla="*/ 348789 h 621669"/>
                <a:gd name="connsiteX154" fmla="*/ 71282 w 817883"/>
                <a:gd name="connsiteY154" fmla="*/ 361877 h 621669"/>
                <a:gd name="connsiteX155" fmla="*/ 56895 w 817883"/>
                <a:gd name="connsiteY155" fmla="*/ 361877 h 621669"/>
                <a:gd name="connsiteX156" fmla="*/ 56241 w 817883"/>
                <a:gd name="connsiteY156" fmla="*/ 363840 h 621669"/>
                <a:gd name="connsiteX157" fmla="*/ 51009 w 817883"/>
                <a:gd name="connsiteY157" fmla="*/ 367767 h 621669"/>
                <a:gd name="connsiteX158" fmla="*/ 46431 w 817883"/>
                <a:gd name="connsiteY158" fmla="*/ 373656 h 621669"/>
                <a:gd name="connsiteX159" fmla="*/ 49701 w 817883"/>
                <a:gd name="connsiteY159" fmla="*/ 377583 h 621669"/>
                <a:gd name="connsiteX160" fmla="*/ 52317 w 817883"/>
                <a:gd name="connsiteY160" fmla="*/ 380855 h 621669"/>
                <a:gd name="connsiteX161" fmla="*/ 52317 w 817883"/>
                <a:gd name="connsiteY161" fmla="*/ 394597 h 621669"/>
                <a:gd name="connsiteX162" fmla="*/ 52317 w 817883"/>
                <a:gd name="connsiteY162" fmla="*/ 414228 h 621669"/>
                <a:gd name="connsiteX163" fmla="*/ 60819 w 817883"/>
                <a:gd name="connsiteY163" fmla="*/ 419463 h 621669"/>
                <a:gd name="connsiteX164" fmla="*/ 68012 w 817883"/>
                <a:gd name="connsiteY164" fmla="*/ 424044 h 621669"/>
                <a:gd name="connsiteX165" fmla="*/ 69320 w 817883"/>
                <a:gd name="connsiteY165" fmla="*/ 442367 h 621669"/>
                <a:gd name="connsiteX166" fmla="*/ 62126 w 817883"/>
                <a:gd name="connsiteY166" fmla="*/ 453492 h 621669"/>
                <a:gd name="connsiteX167" fmla="*/ 60819 w 817883"/>
                <a:gd name="connsiteY167" fmla="*/ 458727 h 621669"/>
                <a:gd name="connsiteX168" fmla="*/ 60819 w 817883"/>
                <a:gd name="connsiteY168" fmla="*/ 460036 h 621669"/>
                <a:gd name="connsiteX169" fmla="*/ 56895 w 817883"/>
                <a:gd name="connsiteY169" fmla="*/ 465925 h 621669"/>
                <a:gd name="connsiteX170" fmla="*/ 59511 w 817883"/>
                <a:gd name="connsiteY170" fmla="*/ 468543 h 621669"/>
                <a:gd name="connsiteX171" fmla="*/ 71936 w 817883"/>
                <a:gd name="connsiteY171" fmla="*/ 481630 h 621669"/>
                <a:gd name="connsiteX172" fmla="*/ 72590 w 817883"/>
                <a:gd name="connsiteY172" fmla="*/ 484902 h 621669"/>
                <a:gd name="connsiteX173" fmla="*/ 73898 w 817883"/>
                <a:gd name="connsiteY173" fmla="*/ 487520 h 621669"/>
                <a:gd name="connsiteX174" fmla="*/ 92863 w 817883"/>
                <a:gd name="connsiteY174" fmla="*/ 496682 h 621669"/>
                <a:gd name="connsiteX175" fmla="*/ 97440 w 817883"/>
                <a:gd name="connsiteY175" fmla="*/ 494064 h 621669"/>
                <a:gd name="connsiteX176" fmla="*/ 103980 w 817883"/>
                <a:gd name="connsiteY176" fmla="*/ 496027 h 621669"/>
                <a:gd name="connsiteX177" fmla="*/ 107250 w 817883"/>
                <a:gd name="connsiteY177" fmla="*/ 498645 h 621669"/>
                <a:gd name="connsiteX178" fmla="*/ 110520 w 817883"/>
                <a:gd name="connsiteY178" fmla="*/ 497990 h 621669"/>
                <a:gd name="connsiteX179" fmla="*/ 111828 w 817883"/>
                <a:gd name="connsiteY179" fmla="*/ 497990 h 621669"/>
                <a:gd name="connsiteX180" fmla="*/ 127522 w 817883"/>
                <a:gd name="connsiteY180" fmla="*/ 504534 h 621669"/>
                <a:gd name="connsiteX181" fmla="*/ 131446 w 817883"/>
                <a:gd name="connsiteY181" fmla="*/ 513696 h 621669"/>
                <a:gd name="connsiteX182" fmla="*/ 135370 w 817883"/>
                <a:gd name="connsiteY182" fmla="*/ 522203 h 621669"/>
                <a:gd name="connsiteX183" fmla="*/ 138640 w 817883"/>
                <a:gd name="connsiteY183" fmla="*/ 526783 h 621669"/>
                <a:gd name="connsiteX184" fmla="*/ 146487 w 817883"/>
                <a:gd name="connsiteY184" fmla="*/ 537908 h 621669"/>
                <a:gd name="connsiteX185" fmla="*/ 151719 w 817883"/>
                <a:gd name="connsiteY185" fmla="*/ 543143 h 621669"/>
                <a:gd name="connsiteX186" fmla="*/ 154989 w 817883"/>
                <a:gd name="connsiteY186" fmla="*/ 545761 h 621669"/>
                <a:gd name="connsiteX187" fmla="*/ 159567 w 817883"/>
                <a:gd name="connsiteY187" fmla="*/ 567356 h 621669"/>
                <a:gd name="connsiteX188" fmla="*/ 154989 w 817883"/>
                <a:gd name="connsiteY188" fmla="*/ 576517 h 621669"/>
                <a:gd name="connsiteX189" fmla="*/ 159567 w 817883"/>
                <a:gd name="connsiteY189" fmla="*/ 589605 h 621669"/>
                <a:gd name="connsiteX190" fmla="*/ 160875 w 817883"/>
                <a:gd name="connsiteY190" fmla="*/ 599420 h 621669"/>
                <a:gd name="connsiteX191" fmla="*/ 160875 w 817883"/>
                <a:gd name="connsiteY191" fmla="*/ 600729 h 621669"/>
                <a:gd name="connsiteX192" fmla="*/ 161528 w 817883"/>
                <a:gd name="connsiteY192" fmla="*/ 602038 h 621669"/>
                <a:gd name="connsiteX193" fmla="*/ 163490 w 817883"/>
                <a:gd name="connsiteY193" fmla="*/ 611200 h 621669"/>
                <a:gd name="connsiteX194" fmla="*/ 163490 w 817883"/>
                <a:gd name="connsiteY194" fmla="*/ 613817 h 621669"/>
                <a:gd name="connsiteX195" fmla="*/ 164144 w 817883"/>
                <a:gd name="connsiteY195" fmla="*/ 617744 h 621669"/>
                <a:gd name="connsiteX196" fmla="*/ 164144 w 817883"/>
                <a:gd name="connsiteY196" fmla="*/ 621670 h 621669"/>
                <a:gd name="connsiteX197" fmla="*/ 184417 w 817883"/>
                <a:gd name="connsiteY197" fmla="*/ 620361 h 621669"/>
                <a:gd name="connsiteX198" fmla="*/ 187687 w 817883"/>
                <a:gd name="connsiteY198" fmla="*/ 619052 h 621669"/>
                <a:gd name="connsiteX199" fmla="*/ 190957 w 817883"/>
                <a:gd name="connsiteY199" fmla="*/ 606619 h 621669"/>
                <a:gd name="connsiteX200" fmla="*/ 192265 w 817883"/>
                <a:gd name="connsiteY200" fmla="*/ 605310 h 621669"/>
                <a:gd name="connsiteX201" fmla="*/ 207306 w 817883"/>
                <a:gd name="connsiteY201" fmla="*/ 600729 h 621669"/>
                <a:gd name="connsiteX202" fmla="*/ 210575 w 817883"/>
                <a:gd name="connsiteY202" fmla="*/ 604001 h 621669"/>
                <a:gd name="connsiteX203" fmla="*/ 210575 w 817883"/>
                <a:gd name="connsiteY203" fmla="*/ 604001 h 621669"/>
                <a:gd name="connsiteX204" fmla="*/ 211883 w 817883"/>
                <a:gd name="connsiteY204" fmla="*/ 602692 h 621669"/>
                <a:gd name="connsiteX205" fmla="*/ 221693 w 817883"/>
                <a:gd name="connsiteY205" fmla="*/ 595494 h 621669"/>
                <a:gd name="connsiteX206" fmla="*/ 238042 w 817883"/>
                <a:gd name="connsiteY206" fmla="*/ 595494 h 621669"/>
                <a:gd name="connsiteX207" fmla="*/ 241312 w 817883"/>
                <a:gd name="connsiteY207" fmla="*/ 596149 h 621669"/>
                <a:gd name="connsiteX208" fmla="*/ 245235 w 817883"/>
                <a:gd name="connsiteY208" fmla="*/ 596803 h 621669"/>
                <a:gd name="connsiteX209" fmla="*/ 245890 w 817883"/>
                <a:gd name="connsiteY209" fmla="*/ 595494 h 621669"/>
                <a:gd name="connsiteX210" fmla="*/ 256353 w 817883"/>
                <a:gd name="connsiteY210" fmla="*/ 588950 h 621669"/>
                <a:gd name="connsiteX211" fmla="*/ 260277 w 817883"/>
                <a:gd name="connsiteY211" fmla="*/ 588950 h 621669"/>
                <a:gd name="connsiteX212" fmla="*/ 262239 w 817883"/>
                <a:gd name="connsiteY212" fmla="*/ 588950 h 621669"/>
                <a:gd name="connsiteX213" fmla="*/ 268778 w 817883"/>
                <a:gd name="connsiteY213" fmla="*/ 580443 h 621669"/>
                <a:gd name="connsiteX214" fmla="*/ 271394 w 817883"/>
                <a:gd name="connsiteY214" fmla="*/ 579135 h 621669"/>
                <a:gd name="connsiteX215" fmla="*/ 276626 w 817883"/>
                <a:gd name="connsiteY215" fmla="*/ 576517 h 621669"/>
                <a:gd name="connsiteX216" fmla="*/ 282511 w 817883"/>
                <a:gd name="connsiteY216" fmla="*/ 568010 h 621669"/>
                <a:gd name="connsiteX217" fmla="*/ 290359 w 817883"/>
                <a:gd name="connsiteY217" fmla="*/ 570628 h 621669"/>
                <a:gd name="connsiteX218" fmla="*/ 291667 w 817883"/>
                <a:gd name="connsiteY218" fmla="*/ 571936 h 621669"/>
                <a:gd name="connsiteX219" fmla="*/ 292321 w 817883"/>
                <a:gd name="connsiteY219" fmla="*/ 572591 h 621669"/>
                <a:gd name="connsiteX220" fmla="*/ 298860 w 817883"/>
                <a:gd name="connsiteY220" fmla="*/ 568665 h 621669"/>
                <a:gd name="connsiteX221" fmla="*/ 298860 w 817883"/>
                <a:gd name="connsiteY221" fmla="*/ 556885 h 621669"/>
                <a:gd name="connsiteX222" fmla="*/ 310631 w 817883"/>
                <a:gd name="connsiteY222" fmla="*/ 550341 h 621669"/>
                <a:gd name="connsiteX223" fmla="*/ 315863 w 817883"/>
                <a:gd name="connsiteY223" fmla="*/ 552305 h 621669"/>
                <a:gd name="connsiteX224" fmla="*/ 316517 w 817883"/>
                <a:gd name="connsiteY224" fmla="*/ 552305 h 621669"/>
                <a:gd name="connsiteX225" fmla="*/ 326327 w 817883"/>
                <a:gd name="connsiteY225" fmla="*/ 541180 h 621669"/>
                <a:gd name="connsiteX226" fmla="*/ 332212 w 817883"/>
                <a:gd name="connsiteY226" fmla="*/ 541834 h 621669"/>
                <a:gd name="connsiteX227" fmla="*/ 337444 w 817883"/>
                <a:gd name="connsiteY227" fmla="*/ 546415 h 621669"/>
                <a:gd name="connsiteX228" fmla="*/ 338752 w 817883"/>
                <a:gd name="connsiteY228" fmla="*/ 547724 h 621669"/>
                <a:gd name="connsiteX229" fmla="*/ 345945 w 817883"/>
                <a:gd name="connsiteY229" fmla="*/ 543797 h 621669"/>
                <a:gd name="connsiteX230" fmla="*/ 350523 w 817883"/>
                <a:gd name="connsiteY230" fmla="*/ 543797 h 621669"/>
                <a:gd name="connsiteX231" fmla="*/ 366872 w 817883"/>
                <a:gd name="connsiteY231" fmla="*/ 534636 h 621669"/>
                <a:gd name="connsiteX232" fmla="*/ 376027 w 817883"/>
                <a:gd name="connsiteY232" fmla="*/ 544452 h 621669"/>
                <a:gd name="connsiteX233" fmla="*/ 377990 w 817883"/>
                <a:gd name="connsiteY233" fmla="*/ 547069 h 621669"/>
                <a:gd name="connsiteX234" fmla="*/ 382567 w 817883"/>
                <a:gd name="connsiteY234" fmla="*/ 550996 h 621669"/>
                <a:gd name="connsiteX235" fmla="*/ 386491 w 817883"/>
                <a:gd name="connsiteY235" fmla="*/ 553613 h 621669"/>
                <a:gd name="connsiteX236" fmla="*/ 386491 w 817883"/>
                <a:gd name="connsiteY236" fmla="*/ 556231 h 621669"/>
                <a:gd name="connsiteX237" fmla="*/ 402840 w 817883"/>
                <a:gd name="connsiteY237" fmla="*/ 557540 h 621669"/>
                <a:gd name="connsiteX238" fmla="*/ 405456 w 817883"/>
                <a:gd name="connsiteY238" fmla="*/ 560157 h 621669"/>
                <a:gd name="connsiteX239" fmla="*/ 409380 w 817883"/>
                <a:gd name="connsiteY239" fmla="*/ 556231 h 621669"/>
                <a:gd name="connsiteX240" fmla="*/ 422459 w 817883"/>
                <a:gd name="connsiteY240" fmla="*/ 551650 h 621669"/>
                <a:gd name="connsiteX241" fmla="*/ 442078 w 817883"/>
                <a:gd name="connsiteY241" fmla="*/ 555577 h 621669"/>
                <a:gd name="connsiteX242" fmla="*/ 449925 w 817883"/>
                <a:gd name="connsiteY242" fmla="*/ 557540 h 621669"/>
                <a:gd name="connsiteX243" fmla="*/ 459081 w 817883"/>
                <a:gd name="connsiteY243" fmla="*/ 560157 h 621669"/>
                <a:gd name="connsiteX244" fmla="*/ 464966 w 817883"/>
                <a:gd name="connsiteY244" fmla="*/ 561466 h 621669"/>
                <a:gd name="connsiteX245" fmla="*/ 476084 w 817883"/>
                <a:gd name="connsiteY245" fmla="*/ 566047 h 621669"/>
                <a:gd name="connsiteX246" fmla="*/ 478699 w 817883"/>
                <a:gd name="connsiteY246" fmla="*/ 570628 h 621669"/>
                <a:gd name="connsiteX247" fmla="*/ 490471 w 817883"/>
                <a:gd name="connsiteY247" fmla="*/ 563429 h 621669"/>
                <a:gd name="connsiteX248" fmla="*/ 502242 w 817883"/>
                <a:gd name="connsiteY248" fmla="*/ 556885 h 621669"/>
                <a:gd name="connsiteX249" fmla="*/ 506166 w 817883"/>
                <a:gd name="connsiteY249" fmla="*/ 556885 h 621669"/>
                <a:gd name="connsiteX250" fmla="*/ 514667 w 817883"/>
                <a:gd name="connsiteY250" fmla="*/ 549033 h 621669"/>
                <a:gd name="connsiteX251" fmla="*/ 519245 w 817883"/>
                <a:gd name="connsiteY251" fmla="*/ 548378 h 621669"/>
                <a:gd name="connsiteX252" fmla="*/ 531016 w 817883"/>
                <a:gd name="connsiteY252" fmla="*/ 547069 h 621669"/>
                <a:gd name="connsiteX253" fmla="*/ 533632 w 817883"/>
                <a:gd name="connsiteY253" fmla="*/ 547724 h 621669"/>
                <a:gd name="connsiteX254" fmla="*/ 551289 w 817883"/>
                <a:gd name="connsiteY254" fmla="*/ 536599 h 621669"/>
                <a:gd name="connsiteX255" fmla="*/ 553251 w 817883"/>
                <a:gd name="connsiteY255" fmla="*/ 536599 h 621669"/>
                <a:gd name="connsiteX256" fmla="*/ 561099 w 817883"/>
                <a:gd name="connsiteY256" fmla="*/ 539217 h 621669"/>
                <a:gd name="connsiteX257" fmla="*/ 561099 w 817883"/>
                <a:gd name="connsiteY257" fmla="*/ 539217 h 621669"/>
                <a:gd name="connsiteX258" fmla="*/ 566330 w 817883"/>
                <a:gd name="connsiteY258" fmla="*/ 537253 h 621669"/>
                <a:gd name="connsiteX259" fmla="*/ 570254 w 817883"/>
                <a:gd name="connsiteY259" fmla="*/ 537253 h 621669"/>
                <a:gd name="connsiteX260" fmla="*/ 570254 w 817883"/>
                <a:gd name="connsiteY260" fmla="*/ 537253 h 621669"/>
                <a:gd name="connsiteX261" fmla="*/ 574178 w 817883"/>
                <a:gd name="connsiteY261" fmla="*/ 531364 h 621669"/>
                <a:gd name="connsiteX262" fmla="*/ 575486 w 817883"/>
                <a:gd name="connsiteY262" fmla="*/ 529401 h 621669"/>
                <a:gd name="connsiteX263" fmla="*/ 577448 w 817883"/>
                <a:gd name="connsiteY263" fmla="*/ 529401 h 621669"/>
                <a:gd name="connsiteX264" fmla="*/ 587257 w 817883"/>
                <a:gd name="connsiteY264" fmla="*/ 526129 h 621669"/>
                <a:gd name="connsiteX265" fmla="*/ 589873 w 817883"/>
                <a:gd name="connsiteY265" fmla="*/ 518276 h 621669"/>
                <a:gd name="connsiteX266" fmla="*/ 584641 w 817883"/>
                <a:gd name="connsiteY266" fmla="*/ 508461 h 621669"/>
                <a:gd name="connsiteX267" fmla="*/ 584641 w 817883"/>
                <a:gd name="connsiteY267" fmla="*/ 505189 h 621669"/>
                <a:gd name="connsiteX268" fmla="*/ 584641 w 817883"/>
                <a:gd name="connsiteY268" fmla="*/ 501917 h 621669"/>
                <a:gd name="connsiteX269" fmla="*/ 580718 w 817883"/>
                <a:gd name="connsiteY269" fmla="*/ 499954 h 621669"/>
                <a:gd name="connsiteX270" fmla="*/ 578102 w 817883"/>
                <a:gd name="connsiteY270" fmla="*/ 497990 h 621669"/>
                <a:gd name="connsiteX271" fmla="*/ 578102 w 817883"/>
                <a:gd name="connsiteY271" fmla="*/ 494718 h 621669"/>
                <a:gd name="connsiteX272" fmla="*/ 576140 w 817883"/>
                <a:gd name="connsiteY272" fmla="*/ 488174 h 621669"/>
                <a:gd name="connsiteX273" fmla="*/ 560445 w 817883"/>
                <a:gd name="connsiteY273" fmla="*/ 476395 h 621669"/>
                <a:gd name="connsiteX274" fmla="*/ 558483 w 817883"/>
                <a:gd name="connsiteY274" fmla="*/ 468543 h 621669"/>
                <a:gd name="connsiteX275" fmla="*/ 579410 w 817883"/>
                <a:gd name="connsiteY275" fmla="*/ 450874 h 621669"/>
                <a:gd name="connsiteX276" fmla="*/ 581371 w 817883"/>
                <a:gd name="connsiteY276" fmla="*/ 450874 h 621669"/>
                <a:gd name="connsiteX277" fmla="*/ 594451 w 817883"/>
                <a:gd name="connsiteY277" fmla="*/ 455455 h 621669"/>
                <a:gd name="connsiteX278" fmla="*/ 594451 w 817883"/>
                <a:gd name="connsiteY278" fmla="*/ 455455 h 621669"/>
                <a:gd name="connsiteX279" fmla="*/ 594451 w 817883"/>
                <a:gd name="connsiteY279" fmla="*/ 455455 h 621669"/>
                <a:gd name="connsiteX280" fmla="*/ 594451 w 817883"/>
                <a:gd name="connsiteY280" fmla="*/ 451529 h 621669"/>
                <a:gd name="connsiteX281" fmla="*/ 600336 w 817883"/>
                <a:gd name="connsiteY281" fmla="*/ 431897 h 621669"/>
                <a:gd name="connsiteX282" fmla="*/ 606876 w 817883"/>
                <a:gd name="connsiteY282" fmla="*/ 429934 h 621669"/>
                <a:gd name="connsiteX283" fmla="*/ 619301 w 817883"/>
                <a:gd name="connsiteY283" fmla="*/ 426007 h 621669"/>
                <a:gd name="connsiteX284" fmla="*/ 621263 w 817883"/>
                <a:gd name="connsiteY284" fmla="*/ 419463 h 621669"/>
                <a:gd name="connsiteX285" fmla="*/ 619955 w 817883"/>
                <a:gd name="connsiteY285" fmla="*/ 407030 h 621669"/>
                <a:gd name="connsiteX286" fmla="*/ 628457 w 817883"/>
                <a:gd name="connsiteY286" fmla="*/ 396560 h 621669"/>
                <a:gd name="connsiteX287" fmla="*/ 636304 w 817883"/>
                <a:gd name="connsiteY287" fmla="*/ 395251 h 621669"/>
                <a:gd name="connsiteX288" fmla="*/ 641536 w 817883"/>
                <a:gd name="connsiteY288" fmla="*/ 395251 h 621669"/>
                <a:gd name="connsiteX289" fmla="*/ 641536 w 817883"/>
                <a:gd name="connsiteY289" fmla="*/ 394597 h 621669"/>
                <a:gd name="connsiteX290" fmla="*/ 653307 w 817883"/>
                <a:gd name="connsiteY290" fmla="*/ 387399 h 621669"/>
                <a:gd name="connsiteX291" fmla="*/ 656577 w 817883"/>
                <a:gd name="connsiteY291" fmla="*/ 388707 h 621669"/>
                <a:gd name="connsiteX292" fmla="*/ 659847 w 817883"/>
                <a:gd name="connsiteY292" fmla="*/ 386744 h 621669"/>
                <a:gd name="connsiteX293" fmla="*/ 661808 w 817883"/>
                <a:gd name="connsiteY293" fmla="*/ 385435 h 621669"/>
                <a:gd name="connsiteX294" fmla="*/ 667040 w 817883"/>
                <a:gd name="connsiteY294" fmla="*/ 382818 h 621669"/>
                <a:gd name="connsiteX295" fmla="*/ 667694 w 817883"/>
                <a:gd name="connsiteY295" fmla="*/ 382818 h 621669"/>
                <a:gd name="connsiteX296" fmla="*/ 670964 w 817883"/>
                <a:gd name="connsiteY296" fmla="*/ 374311 h 621669"/>
                <a:gd name="connsiteX297" fmla="*/ 670964 w 817883"/>
                <a:gd name="connsiteY297" fmla="*/ 373002 h 621669"/>
                <a:gd name="connsiteX298" fmla="*/ 681427 w 817883"/>
                <a:gd name="connsiteY298" fmla="*/ 362532 h 621669"/>
                <a:gd name="connsiteX299" fmla="*/ 682081 w 817883"/>
                <a:gd name="connsiteY299" fmla="*/ 362532 h 621669"/>
                <a:gd name="connsiteX300" fmla="*/ 697122 w 817883"/>
                <a:gd name="connsiteY300" fmla="*/ 362532 h 621669"/>
                <a:gd name="connsiteX301" fmla="*/ 697122 w 817883"/>
                <a:gd name="connsiteY301" fmla="*/ 361223 h 621669"/>
                <a:gd name="connsiteX302" fmla="*/ 711510 w 817883"/>
                <a:gd name="connsiteY302" fmla="*/ 351407 h 621669"/>
                <a:gd name="connsiteX303" fmla="*/ 716087 w 817883"/>
                <a:gd name="connsiteY303" fmla="*/ 352716 h 621669"/>
                <a:gd name="connsiteX304" fmla="*/ 729166 w 817883"/>
                <a:gd name="connsiteY304" fmla="*/ 359260 h 621669"/>
                <a:gd name="connsiteX305" fmla="*/ 730474 w 817883"/>
                <a:gd name="connsiteY305" fmla="*/ 361223 h 621669"/>
                <a:gd name="connsiteX306" fmla="*/ 737014 w 817883"/>
                <a:gd name="connsiteY306" fmla="*/ 367767 h 621669"/>
                <a:gd name="connsiteX307" fmla="*/ 742900 w 817883"/>
                <a:gd name="connsiteY307" fmla="*/ 369076 h 621669"/>
                <a:gd name="connsiteX308" fmla="*/ 754671 w 817883"/>
                <a:gd name="connsiteY308" fmla="*/ 374965 h 621669"/>
                <a:gd name="connsiteX309" fmla="*/ 755325 w 817883"/>
                <a:gd name="connsiteY309" fmla="*/ 373656 h 621669"/>
                <a:gd name="connsiteX310" fmla="*/ 761211 w 817883"/>
                <a:gd name="connsiteY310" fmla="*/ 365804 h 621669"/>
                <a:gd name="connsiteX311" fmla="*/ 762519 w 817883"/>
                <a:gd name="connsiteY311" fmla="*/ 364495 h 621669"/>
                <a:gd name="connsiteX312" fmla="*/ 777560 w 817883"/>
                <a:gd name="connsiteY312" fmla="*/ 359260 h 621669"/>
                <a:gd name="connsiteX313" fmla="*/ 782791 w 817883"/>
                <a:gd name="connsiteY313" fmla="*/ 360568 h 621669"/>
                <a:gd name="connsiteX314" fmla="*/ 784753 w 817883"/>
                <a:gd name="connsiteY314" fmla="*/ 352716 h 621669"/>
                <a:gd name="connsiteX315" fmla="*/ 792601 w 817883"/>
                <a:gd name="connsiteY315" fmla="*/ 349444 h 62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817883" h="621669">
                  <a:moveTo>
                    <a:pt x="795217" y="343554"/>
                  </a:moveTo>
                  <a:cubicBezTo>
                    <a:pt x="798486" y="343554"/>
                    <a:pt x="801102" y="344863"/>
                    <a:pt x="803064" y="345517"/>
                  </a:cubicBezTo>
                  <a:cubicBezTo>
                    <a:pt x="803064" y="345517"/>
                    <a:pt x="803718" y="345517"/>
                    <a:pt x="804372" y="345517"/>
                  </a:cubicBezTo>
                  <a:lnTo>
                    <a:pt x="804372" y="345517"/>
                  </a:lnTo>
                  <a:cubicBezTo>
                    <a:pt x="805680" y="344863"/>
                    <a:pt x="810258" y="342246"/>
                    <a:pt x="814835" y="339628"/>
                  </a:cubicBezTo>
                  <a:cubicBezTo>
                    <a:pt x="810258" y="333084"/>
                    <a:pt x="795217" y="327849"/>
                    <a:pt x="791293" y="323923"/>
                  </a:cubicBezTo>
                  <a:cubicBezTo>
                    <a:pt x="787369" y="319342"/>
                    <a:pt x="772328" y="312798"/>
                    <a:pt x="769058" y="308872"/>
                  </a:cubicBezTo>
                  <a:cubicBezTo>
                    <a:pt x="765788" y="304945"/>
                    <a:pt x="771020" y="295784"/>
                    <a:pt x="769058" y="294475"/>
                  </a:cubicBezTo>
                  <a:cubicBezTo>
                    <a:pt x="767750" y="293166"/>
                    <a:pt x="764480" y="295129"/>
                    <a:pt x="761864" y="295784"/>
                  </a:cubicBezTo>
                  <a:cubicBezTo>
                    <a:pt x="759249" y="296438"/>
                    <a:pt x="756633" y="283351"/>
                    <a:pt x="755325" y="282696"/>
                  </a:cubicBezTo>
                  <a:cubicBezTo>
                    <a:pt x="753363" y="282042"/>
                    <a:pt x="751401" y="284005"/>
                    <a:pt x="748785" y="284005"/>
                  </a:cubicBezTo>
                  <a:cubicBezTo>
                    <a:pt x="746170" y="284005"/>
                    <a:pt x="746823" y="279424"/>
                    <a:pt x="742900" y="278770"/>
                  </a:cubicBezTo>
                  <a:cubicBezTo>
                    <a:pt x="738976" y="278770"/>
                    <a:pt x="728513" y="287277"/>
                    <a:pt x="723281" y="288586"/>
                  </a:cubicBezTo>
                  <a:cubicBezTo>
                    <a:pt x="718703" y="289894"/>
                    <a:pt x="720011" y="278115"/>
                    <a:pt x="720665" y="274844"/>
                  </a:cubicBezTo>
                  <a:cubicBezTo>
                    <a:pt x="720665" y="271572"/>
                    <a:pt x="720665" y="267645"/>
                    <a:pt x="720665" y="263719"/>
                  </a:cubicBezTo>
                  <a:cubicBezTo>
                    <a:pt x="721319" y="259793"/>
                    <a:pt x="737014" y="259793"/>
                    <a:pt x="738322" y="259138"/>
                  </a:cubicBezTo>
                  <a:cubicBezTo>
                    <a:pt x="739630" y="259138"/>
                    <a:pt x="733744" y="249322"/>
                    <a:pt x="733090" y="246050"/>
                  </a:cubicBezTo>
                  <a:cubicBezTo>
                    <a:pt x="732436" y="242778"/>
                    <a:pt x="742246" y="239506"/>
                    <a:pt x="743554" y="238198"/>
                  </a:cubicBezTo>
                  <a:cubicBezTo>
                    <a:pt x="744862" y="236889"/>
                    <a:pt x="742246" y="230345"/>
                    <a:pt x="742246" y="228382"/>
                  </a:cubicBezTo>
                  <a:cubicBezTo>
                    <a:pt x="742246" y="225764"/>
                    <a:pt x="762519" y="225110"/>
                    <a:pt x="764480" y="224455"/>
                  </a:cubicBezTo>
                  <a:cubicBezTo>
                    <a:pt x="765788" y="223801"/>
                    <a:pt x="761211" y="207441"/>
                    <a:pt x="759903" y="204170"/>
                  </a:cubicBezTo>
                  <a:cubicBezTo>
                    <a:pt x="758595" y="200898"/>
                    <a:pt x="759249" y="196317"/>
                    <a:pt x="758595" y="192391"/>
                  </a:cubicBezTo>
                  <a:cubicBezTo>
                    <a:pt x="758595" y="188464"/>
                    <a:pt x="754671" y="180611"/>
                    <a:pt x="751401" y="173413"/>
                  </a:cubicBezTo>
                  <a:cubicBezTo>
                    <a:pt x="748131" y="166869"/>
                    <a:pt x="750093" y="153781"/>
                    <a:pt x="749439" y="149855"/>
                  </a:cubicBezTo>
                  <a:cubicBezTo>
                    <a:pt x="749439" y="145929"/>
                    <a:pt x="754671" y="130878"/>
                    <a:pt x="755979" y="126952"/>
                  </a:cubicBezTo>
                  <a:cubicBezTo>
                    <a:pt x="756633" y="123025"/>
                    <a:pt x="759903" y="107320"/>
                    <a:pt x="759249" y="102085"/>
                  </a:cubicBezTo>
                  <a:cubicBezTo>
                    <a:pt x="759249" y="96195"/>
                    <a:pt x="763172" y="92923"/>
                    <a:pt x="766442" y="89651"/>
                  </a:cubicBezTo>
                  <a:cubicBezTo>
                    <a:pt x="769712" y="86379"/>
                    <a:pt x="771674" y="87034"/>
                    <a:pt x="776906" y="85725"/>
                  </a:cubicBezTo>
                  <a:cubicBezTo>
                    <a:pt x="782137" y="84416"/>
                    <a:pt x="786061" y="79836"/>
                    <a:pt x="789985" y="79181"/>
                  </a:cubicBezTo>
                  <a:cubicBezTo>
                    <a:pt x="793909" y="78527"/>
                    <a:pt x="806334" y="82453"/>
                    <a:pt x="807642" y="82453"/>
                  </a:cubicBezTo>
                  <a:cubicBezTo>
                    <a:pt x="808950" y="82453"/>
                    <a:pt x="810258" y="75909"/>
                    <a:pt x="812219" y="70674"/>
                  </a:cubicBezTo>
                  <a:cubicBezTo>
                    <a:pt x="814181" y="65439"/>
                    <a:pt x="819413" y="53660"/>
                    <a:pt x="817451" y="49733"/>
                  </a:cubicBezTo>
                  <a:cubicBezTo>
                    <a:pt x="816143" y="46461"/>
                    <a:pt x="806334" y="29448"/>
                    <a:pt x="803718" y="20941"/>
                  </a:cubicBezTo>
                  <a:cubicBezTo>
                    <a:pt x="797178" y="22249"/>
                    <a:pt x="788023" y="24212"/>
                    <a:pt x="784753" y="25521"/>
                  </a:cubicBezTo>
                  <a:cubicBezTo>
                    <a:pt x="779521" y="26830"/>
                    <a:pt x="765134" y="29448"/>
                    <a:pt x="758595" y="29448"/>
                  </a:cubicBezTo>
                  <a:cubicBezTo>
                    <a:pt x="752055" y="29448"/>
                    <a:pt x="725897" y="24867"/>
                    <a:pt x="720665" y="22249"/>
                  </a:cubicBezTo>
                  <a:cubicBezTo>
                    <a:pt x="717395" y="20286"/>
                    <a:pt x="714780" y="16360"/>
                    <a:pt x="708240" y="5235"/>
                  </a:cubicBezTo>
                  <a:cubicBezTo>
                    <a:pt x="707586" y="3926"/>
                    <a:pt x="706278" y="1963"/>
                    <a:pt x="704970" y="0"/>
                  </a:cubicBezTo>
                  <a:cubicBezTo>
                    <a:pt x="703008" y="1309"/>
                    <a:pt x="700392" y="3272"/>
                    <a:pt x="699084" y="5235"/>
                  </a:cubicBezTo>
                  <a:cubicBezTo>
                    <a:pt x="693853" y="9162"/>
                    <a:pt x="691237" y="11779"/>
                    <a:pt x="687967" y="13088"/>
                  </a:cubicBezTo>
                  <a:cubicBezTo>
                    <a:pt x="681427" y="15706"/>
                    <a:pt x="674234" y="9162"/>
                    <a:pt x="668348" y="1963"/>
                  </a:cubicBezTo>
                  <a:cubicBezTo>
                    <a:pt x="668348" y="1963"/>
                    <a:pt x="668348" y="1963"/>
                    <a:pt x="667694" y="2618"/>
                  </a:cubicBezTo>
                  <a:cubicBezTo>
                    <a:pt x="665732" y="4581"/>
                    <a:pt x="663770" y="6544"/>
                    <a:pt x="661155" y="7198"/>
                  </a:cubicBezTo>
                  <a:cubicBezTo>
                    <a:pt x="656577" y="9162"/>
                    <a:pt x="644151" y="12434"/>
                    <a:pt x="638920" y="13088"/>
                  </a:cubicBezTo>
                  <a:cubicBezTo>
                    <a:pt x="632380" y="13088"/>
                    <a:pt x="629110" y="9162"/>
                    <a:pt x="627149" y="7198"/>
                  </a:cubicBezTo>
                  <a:cubicBezTo>
                    <a:pt x="627149" y="7198"/>
                    <a:pt x="627149" y="7198"/>
                    <a:pt x="627149" y="7198"/>
                  </a:cubicBezTo>
                  <a:cubicBezTo>
                    <a:pt x="626495" y="7198"/>
                    <a:pt x="625187" y="7198"/>
                    <a:pt x="624533" y="7198"/>
                  </a:cubicBezTo>
                  <a:cubicBezTo>
                    <a:pt x="621917" y="7198"/>
                    <a:pt x="619301" y="7198"/>
                    <a:pt x="617339" y="5890"/>
                  </a:cubicBezTo>
                  <a:cubicBezTo>
                    <a:pt x="614723" y="4581"/>
                    <a:pt x="613416" y="2618"/>
                    <a:pt x="612761" y="654"/>
                  </a:cubicBezTo>
                  <a:cubicBezTo>
                    <a:pt x="609492" y="1963"/>
                    <a:pt x="604914" y="2618"/>
                    <a:pt x="599028" y="3926"/>
                  </a:cubicBezTo>
                  <a:cubicBezTo>
                    <a:pt x="595104" y="3926"/>
                    <a:pt x="589219" y="3926"/>
                    <a:pt x="585295" y="3926"/>
                  </a:cubicBezTo>
                  <a:cubicBezTo>
                    <a:pt x="583987" y="3926"/>
                    <a:pt x="583333" y="3926"/>
                    <a:pt x="582679" y="3926"/>
                  </a:cubicBezTo>
                  <a:cubicBezTo>
                    <a:pt x="580063" y="4581"/>
                    <a:pt x="572870" y="9162"/>
                    <a:pt x="569600" y="10470"/>
                  </a:cubicBezTo>
                  <a:lnTo>
                    <a:pt x="566984" y="11779"/>
                  </a:lnTo>
                  <a:cubicBezTo>
                    <a:pt x="565022" y="13088"/>
                    <a:pt x="561753" y="15051"/>
                    <a:pt x="557829" y="17669"/>
                  </a:cubicBezTo>
                  <a:cubicBezTo>
                    <a:pt x="551289" y="22249"/>
                    <a:pt x="544096" y="26830"/>
                    <a:pt x="538864" y="29448"/>
                  </a:cubicBezTo>
                  <a:cubicBezTo>
                    <a:pt x="531016" y="33374"/>
                    <a:pt x="503550" y="45153"/>
                    <a:pt x="500934" y="45807"/>
                  </a:cubicBezTo>
                  <a:cubicBezTo>
                    <a:pt x="500280" y="45807"/>
                    <a:pt x="496356" y="49733"/>
                    <a:pt x="493740" y="51697"/>
                  </a:cubicBezTo>
                  <a:cubicBezTo>
                    <a:pt x="489817" y="54969"/>
                    <a:pt x="487201" y="56932"/>
                    <a:pt x="485239" y="58241"/>
                  </a:cubicBezTo>
                  <a:cubicBezTo>
                    <a:pt x="483931" y="58895"/>
                    <a:pt x="482623" y="60204"/>
                    <a:pt x="480661" y="60858"/>
                  </a:cubicBezTo>
                  <a:cubicBezTo>
                    <a:pt x="479354" y="61513"/>
                    <a:pt x="476738" y="62821"/>
                    <a:pt x="476084" y="63476"/>
                  </a:cubicBezTo>
                  <a:cubicBezTo>
                    <a:pt x="476084" y="64785"/>
                    <a:pt x="474776" y="66748"/>
                    <a:pt x="474776" y="68057"/>
                  </a:cubicBezTo>
                  <a:cubicBezTo>
                    <a:pt x="474776" y="69365"/>
                    <a:pt x="474122" y="71329"/>
                    <a:pt x="473468" y="71983"/>
                  </a:cubicBezTo>
                  <a:cubicBezTo>
                    <a:pt x="472160" y="74601"/>
                    <a:pt x="470198" y="77218"/>
                    <a:pt x="466274" y="81144"/>
                  </a:cubicBezTo>
                  <a:cubicBezTo>
                    <a:pt x="466274" y="81144"/>
                    <a:pt x="464966" y="82453"/>
                    <a:pt x="464966" y="82453"/>
                  </a:cubicBezTo>
                  <a:cubicBezTo>
                    <a:pt x="463658" y="84416"/>
                    <a:pt x="458427" y="94886"/>
                    <a:pt x="457773" y="97504"/>
                  </a:cubicBezTo>
                  <a:cubicBezTo>
                    <a:pt x="457119" y="101430"/>
                    <a:pt x="451233" y="108628"/>
                    <a:pt x="449271" y="110592"/>
                  </a:cubicBezTo>
                  <a:cubicBezTo>
                    <a:pt x="449271" y="111246"/>
                    <a:pt x="448617" y="112555"/>
                    <a:pt x="447963" y="113209"/>
                  </a:cubicBezTo>
                  <a:cubicBezTo>
                    <a:pt x="446656" y="115827"/>
                    <a:pt x="446001" y="119099"/>
                    <a:pt x="444693" y="121062"/>
                  </a:cubicBezTo>
                  <a:cubicBezTo>
                    <a:pt x="442732" y="123680"/>
                    <a:pt x="438808" y="124988"/>
                    <a:pt x="431614" y="128260"/>
                  </a:cubicBezTo>
                  <a:cubicBezTo>
                    <a:pt x="429652" y="128915"/>
                    <a:pt x="428344" y="129569"/>
                    <a:pt x="427691" y="130224"/>
                  </a:cubicBezTo>
                  <a:cubicBezTo>
                    <a:pt x="427691" y="130224"/>
                    <a:pt x="425075" y="132841"/>
                    <a:pt x="423767" y="134150"/>
                  </a:cubicBezTo>
                  <a:cubicBezTo>
                    <a:pt x="421805" y="136113"/>
                    <a:pt x="420497" y="138076"/>
                    <a:pt x="419189" y="138731"/>
                  </a:cubicBezTo>
                  <a:cubicBezTo>
                    <a:pt x="416573" y="140694"/>
                    <a:pt x="413303" y="141348"/>
                    <a:pt x="410034" y="142003"/>
                  </a:cubicBezTo>
                  <a:cubicBezTo>
                    <a:pt x="409380" y="142003"/>
                    <a:pt x="408072" y="142003"/>
                    <a:pt x="407418" y="142003"/>
                  </a:cubicBezTo>
                  <a:cubicBezTo>
                    <a:pt x="406110" y="142003"/>
                    <a:pt x="403494" y="144620"/>
                    <a:pt x="401532" y="145929"/>
                  </a:cubicBezTo>
                  <a:cubicBezTo>
                    <a:pt x="398916" y="147892"/>
                    <a:pt x="397609" y="148546"/>
                    <a:pt x="396301" y="149201"/>
                  </a:cubicBezTo>
                  <a:cubicBezTo>
                    <a:pt x="393031" y="150510"/>
                    <a:pt x="389107" y="149855"/>
                    <a:pt x="372104" y="144620"/>
                  </a:cubicBezTo>
                  <a:cubicBezTo>
                    <a:pt x="370142" y="143966"/>
                    <a:pt x="368180" y="143311"/>
                    <a:pt x="366872" y="143311"/>
                  </a:cubicBezTo>
                  <a:cubicBezTo>
                    <a:pt x="365564" y="143311"/>
                    <a:pt x="363602" y="143966"/>
                    <a:pt x="362294" y="144620"/>
                  </a:cubicBezTo>
                  <a:cubicBezTo>
                    <a:pt x="358371" y="145929"/>
                    <a:pt x="355101" y="147238"/>
                    <a:pt x="352485" y="147238"/>
                  </a:cubicBezTo>
                  <a:cubicBezTo>
                    <a:pt x="347253" y="147238"/>
                    <a:pt x="338752" y="144620"/>
                    <a:pt x="334828" y="142657"/>
                  </a:cubicBezTo>
                  <a:cubicBezTo>
                    <a:pt x="332866" y="143311"/>
                    <a:pt x="330250" y="144620"/>
                    <a:pt x="328943" y="145929"/>
                  </a:cubicBezTo>
                  <a:cubicBezTo>
                    <a:pt x="327635" y="146583"/>
                    <a:pt x="326327" y="147238"/>
                    <a:pt x="325019" y="147892"/>
                  </a:cubicBezTo>
                  <a:cubicBezTo>
                    <a:pt x="320441" y="150510"/>
                    <a:pt x="309978" y="152473"/>
                    <a:pt x="302130" y="153127"/>
                  </a:cubicBezTo>
                  <a:cubicBezTo>
                    <a:pt x="295590" y="153127"/>
                    <a:pt x="287089" y="151164"/>
                    <a:pt x="281203" y="149855"/>
                  </a:cubicBezTo>
                  <a:lnTo>
                    <a:pt x="280549" y="149855"/>
                  </a:lnTo>
                  <a:cubicBezTo>
                    <a:pt x="279896" y="149855"/>
                    <a:pt x="275318" y="150510"/>
                    <a:pt x="274010" y="151164"/>
                  </a:cubicBezTo>
                  <a:cubicBezTo>
                    <a:pt x="272048" y="152473"/>
                    <a:pt x="267470" y="157053"/>
                    <a:pt x="265508" y="159671"/>
                  </a:cubicBezTo>
                  <a:cubicBezTo>
                    <a:pt x="263547" y="161634"/>
                    <a:pt x="261584" y="163597"/>
                    <a:pt x="260277" y="164906"/>
                  </a:cubicBezTo>
                  <a:cubicBezTo>
                    <a:pt x="256353" y="168178"/>
                    <a:pt x="242620" y="173413"/>
                    <a:pt x="237388" y="174067"/>
                  </a:cubicBezTo>
                  <a:cubicBezTo>
                    <a:pt x="230194" y="175376"/>
                    <a:pt x="223001" y="174067"/>
                    <a:pt x="217769" y="171450"/>
                  </a:cubicBezTo>
                  <a:cubicBezTo>
                    <a:pt x="214499" y="170141"/>
                    <a:pt x="205998" y="168832"/>
                    <a:pt x="198804" y="168178"/>
                  </a:cubicBezTo>
                  <a:cubicBezTo>
                    <a:pt x="196188" y="168178"/>
                    <a:pt x="191611" y="167524"/>
                    <a:pt x="187687" y="166869"/>
                  </a:cubicBezTo>
                  <a:cubicBezTo>
                    <a:pt x="175262" y="165560"/>
                    <a:pt x="169376" y="164906"/>
                    <a:pt x="166760" y="164252"/>
                  </a:cubicBezTo>
                  <a:cubicBezTo>
                    <a:pt x="165452" y="164252"/>
                    <a:pt x="162836" y="166215"/>
                    <a:pt x="161528" y="166869"/>
                  </a:cubicBezTo>
                  <a:cubicBezTo>
                    <a:pt x="158259" y="168832"/>
                    <a:pt x="155643" y="170141"/>
                    <a:pt x="153681" y="170795"/>
                  </a:cubicBezTo>
                  <a:cubicBezTo>
                    <a:pt x="150411" y="170795"/>
                    <a:pt x="146487" y="170795"/>
                    <a:pt x="131446" y="162943"/>
                  </a:cubicBezTo>
                  <a:lnTo>
                    <a:pt x="131446" y="162943"/>
                  </a:lnTo>
                  <a:cubicBezTo>
                    <a:pt x="128177" y="162943"/>
                    <a:pt x="119021" y="166215"/>
                    <a:pt x="115097" y="166869"/>
                  </a:cubicBezTo>
                  <a:cubicBezTo>
                    <a:pt x="113136" y="166869"/>
                    <a:pt x="111173" y="168178"/>
                    <a:pt x="110520" y="168178"/>
                  </a:cubicBezTo>
                  <a:cubicBezTo>
                    <a:pt x="107904" y="168832"/>
                    <a:pt x="100710" y="174722"/>
                    <a:pt x="98094" y="177339"/>
                  </a:cubicBezTo>
                  <a:cubicBezTo>
                    <a:pt x="96787" y="177994"/>
                    <a:pt x="96132" y="179303"/>
                    <a:pt x="94824" y="179957"/>
                  </a:cubicBezTo>
                  <a:cubicBezTo>
                    <a:pt x="90247" y="183229"/>
                    <a:pt x="83053" y="184538"/>
                    <a:pt x="76513" y="184538"/>
                  </a:cubicBezTo>
                  <a:cubicBezTo>
                    <a:pt x="69974" y="184538"/>
                    <a:pt x="71936" y="184538"/>
                    <a:pt x="70628" y="184538"/>
                  </a:cubicBezTo>
                  <a:cubicBezTo>
                    <a:pt x="61472" y="183883"/>
                    <a:pt x="47739" y="175376"/>
                    <a:pt x="45777" y="168178"/>
                  </a:cubicBezTo>
                  <a:cubicBezTo>
                    <a:pt x="44470" y="162943"/>
                    <a:pt x="48393" y="145929"/>
                    <a:pt x="51009" y="142003"/>
                  </a:cubicBezTo>
                  <a:cubicBezTo>
                    <a:pt x="53625" y="138731"/>
                    <a:pt x="58203" y="136768"/>
                    <a:pt x="64742" y="134804"/>
                  </a:cubicBezTo>
                  <a:cubicBezTo>
                    <a:pt x="64742" y="133496"/>
                    <a:pt x="64742" y="131532"/>
                    <a:pt x="64742" y="130224"/>
                  </a:cubicBezTo>
                  <a:cubicBezTo>
                    <a:pt x="63434" y="130224"/>
                    <a:pt x="60819" y="130224"/>
                    <a:pt x="59511" y="130224"/>
                  </a:cubicBezTo>
                  <a:cubicBezTo>
                    <a:pt x="56241" y="130224"/>
                    <a:pt x="53625" y="130878"/>
                    <a:pt x="51009" y="130224"/>
                  </a:cubicBezTo>
                  <a:cubicBezTo>
                    <a:pt x="47739" y="129569"/>
                    <a:pt x="41854" y="126297"/>
                    <a:pt x="34660" y="122371"/>
                  </a:cubicBezTo>
                  <a:cubicBezTo>
                    <a:pt x="32698" y="121062"/>
                    <a:pt x="30736" y="119753"/>
                    <a:pt x="29428" y="119753"/>
                  </a:cubicBezTo>
                  <a:cubicBezTo>
                    <a:pt x="28774" y="119753"/>
                    <a:pt x="26813" y="119099"/>
                    <a:pt x="25505" y="119099"/>
                  </a:cubicBezTo>
                  <a:cubicBezTo>
                    <a:pt x="24197" y="119099"/>
                    <a:pt x="22235" y="119099"/>
                    <a:pt x="20927" y="118444"/>
                  </a:cubicBezTo>
                  <a:cubicBezTo>
                    <a:pt x="20927" y="118444"/>
                    <a:pt x="20927" y="119753"/>
                    <a:pt x="20273" y="120408"/>
                  </a:cubicBezTo>
                  <a:cubicBezTo>
                    <a:pt x="20273" y="121716"/>
                    <a:pt x="19619" y="122371"/>
                    <a:pt x="20273" y="125643"/>
                  </a:cubicBezTo>
                  <a:cubicBezTo>
                    <a:pt x="20273" y="127606"/>
                    <a:pt x="21581" y="132187"/>
                    <a:pt x="23543" y="137422"/>
                  </a:cubicBezTo>
                  <a:cubicBezTo>
                    <a:pt x="24197" y="139385"/>
                    <a:pt x="23543" y="142003"/>
                    <a:pt x="23543" y="143966"/>
                  </a:cubicBezTo>
                  <a:cubicBezTo>
                    <a:pt x="21581" y="147238"/>
                    <a:pt x="17657" y="148546"/>
                    <a:pt x="14387" y="149201"/>
                  </a:cubicBezTo>
                  <a:cubicBezTo>
                    <a:pt x="14387" y="149201"/>
                    <a:pt x="14387" y="150510"/>
                    <a:pt x="14387" y="151164"/>
                  </a:cubicBezTo>
                  <a:cubicBezTo>
                    <a:pt x="13733" y="157053"/>
                    <a:pt x="7194" y="159017"/>
                    <a:pt x="1308" y="160325"/>
                  </a:cubicBezTo>
                  <a:cubicBezTo>
                    <a:pt x="1308" y="160325"/>
                    <a:pt x="1308" y="160325"/>
                    <a:pt x="1308" y="160325"/>
                  </a:cubicBezTo>
                  <a:cubicBezTo>
                    <a:pt x="1308" y="168178"/>
                    <a:pt x="0" y="187155"/>
                    <a:pt x="0" y="191082"/>
                  </a:cubicBezTo>
                  <a:cubicBezTo>
                    <a:pt x="0" y="191082"/>
                    <a:pt x="1962" y="194354"/>
                    <a:pt x="3270" y="196317"/>
                  </a:cubicBezTo>
                  <a:cubicBezTo>
                    <a:pt x="5232" y="199589"/>
                    <a:pt x="7194" y="202861"/>
                    <a:pt x="7848" y="206133"/>
                  </a:cubicBezTo>
                  <a:cubicBezTo>
                    <a:pt x="7848" y="208096"/>
                    <a:pt x="13079" y="212022"/>
                    <a:pt x="15041" y="212677"/>
                  </a:cubicBezTo>
                  <a:cubicBezTo>
                    <a:pt x="21581" y="212677"/>
                    <a:pt x="22889" y="219875"/>
                    <a:pt x="23543" y="223147"/>
                  </a:cubicBezTo>
                  <a:cubicBezTo>
                    <a:pt x="23543" y="224455"/>
                    <a:pt x="23543" y="225764"/>
                    <a:pt x="24851" y="227073"/>
                  </a:cubicBezTo>
                  <a:cubicBezTo>
                    <a:pt x="25505" y="228382"/>
                    <a:pt x="26813" y="231654"/>
                    <a:pt x="28121" y="234271"/>
                  </a:cubicBezTo>
                  <a:cubicBezTo>
                    <a:pt x="30082" y="238198"/>
                    <a:pt x="32698" y="245396"/>
                    <a:pt x="34006" y="246705"/>
                  </a:cubicBezTo>
                  <a:cubicBezTo>
                    <a:pt x="34006" y="246705"/>
                    <a:pt x="34660" y="247359"/>
                    <a:pt x="36622" y="248014"/>
                  </a:cubicBezTo>
                  <a:cubicBezTo>
                    <a:pt x="37276" y="248014"/>
                    <a:pt x="37930" y="248014"/>
                    <a:pt x="38584" y="248668"/>
                  </a:cubicBezTo>
                  <a:cubicBezTo>
                    <a:pt x="39892" y="248668"/>
                    <a:pt x="40546" y="248668"/>
                    <a:pt x="41200" y="248014"/>
                  </a:cubicBezTo>
                  <a:cubicBezTo>
                    <a:pt x="46431" y="246705"/>
                    <a:pt x="49701" y="250631"/>
                    <a:pt x="51009" y="252594"/>
                  </a:cubicBezTo>
                  <a:cubicBezTo>
                    <a:pt x="51009" y="252594"/>
                    <a:pt x="51009" y="252594"/>
                    <a:pt x="51009" y="252594"/>
                  </a:cubicBezTo>
                  <a:cubicBezTo>
                    <a:pt x="51663" y="252594"/>
                    <a:pt x="52317" y="252594"/>
                    <a:pt x="52971" y="252594"/>
                  </a:cubicBezTo>
                  <a:cubicBezTo>
                    <a:pt x="54279" y="252594"/>
                    <a:pt x="55587" y="252594"/>
                    <a:pt x="56895" y="252594"/>
                  </a:cubicBezTo>
                  <a:cubicBezTo>
                    <a:pt x="60819" y="252594"/>
                    <a:pt x="64088" y="255212"/>
                    <a:pt x="69320" y="260447"/>
                  </a:cubicBezTo>
                  <a:cubicBezTo>
                    <a:pt x="70628" y="261756"/>
                    <a:pt x="71282" y="262410"/>
                    <a:pt x="71936" y="263065"/>
                  </a:cubicBezTo>
                  <a:cubicBezTo>
                    <a:pt x="73244" y="263719"/>
                    <a:pt x="75205" y="265682"/>
                    <a:pt x="81091" y="272880"/>
                  </a:cubicBezTo>
                  <a:cubicBezTo>
                    <a:pt x="83707" y="275498"/>
                    <a:pt x="87631" y="280079"/>
                    <a:pt x="88939" y="282042"/>
                  </a:cubicBezTo>
                  <a:cubicBezTo>
                    <a:pt x="90247" y="282042"/>
                    <a:pt x="93517" y="282042"/>
                    <a:pt x="94824" y="282042"/>
                  </a:cubicBezTo>
                  <a:lnTo>
                    <a:pt x="99402" y="282042"/>
                  </a:lnTo>
                  <a:cubicBezTo>
                    <a:pt x="99402" y="282042"/>
                    <a:pt x="102018" y="283351"/>
                    <a:pt x="102018" y="283351"/>
                  </a:cubicBezTo>
                  <a:cubicBezTo>
                    <a:pt x="105288" y="285968"/>
                    <a:pt x="105288" y="290549"/>
                    <a:pt x="105288" y="301019"/>
                  </a:cubicBezTo>
                  <a:lnTo>
                    <a:pt x="105288" y="302982"/>
                  </a:lnTo>
                  <a:cubicBezTo>
                    <a:pt x="105288" y="307563"/>
                    <a:pt x="100710" y="315416"/>
                    <a:pt x="96787" y="318688"/>
                  </a:cubicBezTo>
                  <a:cubicBezTo>
                    <a:pt x="96787" y="319997"/>
                    <a:pt x="95479" y="322614"/>
                    <a:pt x="94824" y="323923"/>
                  </a:cubicBezTo>
                  <a:cubicBezTo>
                    <a:pt x="94824" y="325232"/>
                    <a:pt x="93517" y="327195"/>
                    <a:pt x="92863" y="328504"/>
                  </a:cubicBezTo>
                  <a:cubicBezTo>
                    <a:pt x="90901" y="333084"/>
                    <a:pt x="87631" y="335702"/>
                    <a:pt x="85015" y="337665"/>
                  </a:cubicBezTo>
                  <a:cubicBezTo>
                    <a:pt x="85015" y="337665"/>
                    <a:pt x="85015" y="337665"/>
                    <a:pt x="84361" y="337665"/>
                  </a:cubicBezTo>
                  <a:cubicBezTo>
                    <a:pt x="84361" y="338974"/>
                    <a:pt x="84361" y="341591"/>
                    <a:pt x="84361" y="342900"/>
                  </a:cubicBezTo>
                  <a:cubicBezTo>
                    <a:pt x="84361" y="344863"/>
                    <a:pt x="84361" y="347481"/>
                    <a:pt x="84361" y="348789"/>
                  </a:cubicBezTo>
                  <a:cubicBezTo>
                    <a:pt x="83707" y="355988"/>
                    <a:pt x="75205" y="359914"/>
                    <a:pt x="71282" y="361877"/>
                  </a:cubicBezTo>
                  <a:cubicBezTo>
                    <a:pt x="66704" y="363840"/>
                    <a:pt x="60819" y="363186"/>
                    <a:pt x="56895" y="361877"/>
                  </a:cubicBezTo>
                  <a:cubicBezTo>
                    <a:pt x="56895" y="361877"/>
                    <a:pt x="56895" y="363186"/>
                    <a:pt x="56241" y="363840"/>
                  </a:cubicBezTo>
                  <a:cubicBezTo>
                    <a:pt x="54933" y="365804"/>
                    <a:pt x="52971" y="367112"/>
                    <a:pt x="51009" y="367767"/>
                  </a:cubicBezTo>
                  <a:cubicBezTo>
                    <a:pt x="50355" y="370384"/>
                    <a:pt x="47739" y="372348"/>
                    <a:pt x="46431" y="373656"/>
                  </a:cubicBezTo>
                  <a:cubicBezTo>
                    <a:pt x="47739" y="374965"/>
                    <a:pt x="49047" y="376928"/>
                    <a:pt x="49701" y="377583"/>
                  </a:cubicBezTo>
                  <a:cubicBezTo>
                    <a:pt x="51009" y="378892"/>
                    <a:pt x="51663" y="380200"/>
                    <a:pt x="52317" y="380855"/>
                  </a:cubicBezTo>
                  <a:cubicBezTo>
                    <a:pt x="56241" y="386090"/>
                    <a:pt x="53625" y="391325"/>
                    <a:pt x="52317" y="394597"/>
                  </a:cubicBezTo>
                  <a:cubicBezTo>
                    <a:pt x="52317" y="396560"/>
                    <a:pt x="52317" y="403104"/>
                    <a:pt x="52317" y="414228"/>
                  </a:cubicBezTo>
                  <a:cubicBezTo>
                    <a:pt x="54279" y="415537"/>
                    <a:pt x="58856" y="418155"/>
                    <a:pt x="60819" y="419463"/>
                  </a:cubicBezTo>
                  <a:cubicBezTo>
                    <a:pt x="65396" y="422081"/>
                    <a:pt x="66704" y="422735"/>
                    <a:pt x="68012" y="424044"/>
                  </a:cubicBezTo>
                  <a:cubicBezTo>
                    <a:pt x="70628" y="427316"/>
                    <a:pt x="70628" y="433206"/>
                    <a:pt x="69320" y="442367"/>
                  </a:cubicBezTo>
                  <a:cubicBezTo>
                    <a:pt x="68666" y="448257"/>
                    <a:pt x="64742" y="451529"/>
                    <a:pt x="62126" y="453492"/>
                  </a:cubicBezTo>
                  <a:cubicBezTo>
                    <a:pt x="62126" y="454801"/>
                    <a:pt x="61472" y="457418"/>
                    <a:pt x="60819" y="458727"/>
                  </a:cubicBezTo>
                  <a:lnTo>
                    <a:pt x="60819" y="460036"/>
                  </a:lnTo>
                  <a:cubicBezTo>
                    <a:pt x="60819" y="461999"/>
                    <a:pt x="58856" y="463962"/>
                    <a:pt x="56895" y="465925"/>
                  </a:cubicBezTo>
                  <a:cubicBezTo>
                    <a:pt x="57549" y="466580"/>
                    <a:pt x="58856" y="467888"/>
                    <a:pt x="59511" y="468543"/>
                  </a:cubicBezTo>
                  <a:cubicBezTo>
                    <a:pt x="68666" y="476395"/>
                    <a:pt x="70628" y="479013"/>
                    <a:pt x="71936" y="481630"/>
                  </a:cubicBezTo>
                  <a:cubicBezTo>
                    <a:pt x="71936" y="482939"/>
                    <a:pt x="72590" y="483594"/>
                    <a:pt x="72590" y="484902"/>
                  </a:cubicBezTo>
                  <a:cubicBezTo>
                    <a:pt x="72590" y="486866"/>
                    <a:pt x="72590" y="487520"/>
                    <a:pt x="73898" y="487520"/>
                  </a:cubicBezTo>
                  <a:cubicBezTo>
                    <a:pt x="75860" y="489483"/>
                    <a:pt x="86977" y="494718"/>
                    <a:pt x="92863" y="496682"/>
                  </a:cubicBezTo>
                  <a:cubicBezTo>
                    <a:pt x="94171" y="495373"/>
                    <a:pt x="95479" y="494718"/>
                    <a:pt x="97440" y="494064"/>
                  </a:cubicBezTo>
                  <a:cubicBezTo>
                    <a:pt x="99402" y="494064"/>
                    <a:pt x="102018" y="494064"/>
                    <a:pt x="103980" y="496027"/>
                  </a:cubicBezTo>
                  <a:cubicBezTo>
                    <a:pt x="105288" y="497336"/>
                    <a:pt x="106596" y="497990"/>
                    <a:pt x="107250" y="498645"/>
                  </a:cubicBezTo>
                  <a:cubicBezTo>
                    <a:pt x="108558" y="498645"/>
                    <a:pt x="110520" y="497990"/>
                    <a:pt x="110520" y="497990"/>
                  </a:cubicBezTo>
                  <a:lnTo>
                    <a:pt x="111828" y="497990"/>
                  </a:lnTo>
                  <a:cubicBezTo>
                    <a:pt x="113789" y="497990"/>
                    <a:pt x="123599" y="497990"/>
                    <a:pt x="127522" y="504534"/>
                  </a:cubicBezTo>
                  <a:cubicBezTo>
                    <a:pt x="128830" y="507152"/>
                    <a:pt x="130138" y="510424"/>
                    <a:pt x="131446" y="513696"/>
                  </a:cubicBezTo>
                  <a:cubicBezTo>
                    <a:pt x="132754" y="516968"/>
                    <a:pt x="134062" y="520240"/>
                    <a:pt x="135370" y="522203"/>
                  </a:cubicBezTo>
                  <a:cubicBezTo>
                    <a:pt x="136024" y="523511"/>
                    <a:pt x="137332" y="524820"/>
                    <a:pt x="138640" y="526783"/>
                  </a:cubicBezTo>
                  <a:cubicBezTo>
                    <a:pt x="141256" y="530710"/>
                    <a:pt x="144526" y="534636"/>
                    <a:pt x="146487" y="537908"/>
                  </a:cubicBezTo>
                  <a:cubicBezTo>
                    <a:pt x="147795" y="539871"/>
                    <a:pt x="149757" y="541834"/>
                    <a:pt x="151719" y="543143"/>
                  </a:cubicBezTo>
                  <a:cubicBezTo>
                    <a:pt x="153027" y="543797"/>
                    <a:pt x="154335" y="545106"/>
                    <a:pt x="154989" y="545761"/>
                  </a:cubicBezTo>
                  <a:cubicBezTo>
                    <a:pt x="158259" y="549033"/>
                    <a:pt x="165452" y="560812"/>
                    <a:pt x="159567" y="567356"/>
                  </a:cubicBezTo>
                  <a:cubicBezTo>
                    <a:pt x="158259" y="569319"/>
                    <a:pt x="154989" y="574554"/>
                    <a:pt x="154989" y="576517"/>
                  </a:cubicBezTo>
                  <a:cubicBezTo>
                    <a:pt x="154989" y="579135"/>
                    <a:pt x="158259" y="586333"/>
                    <a:pt x="159567" y="589605"/>
                  </a:cubicBezTo>
                  <a:cubicBezTo>
                    <a:pt x="161528" y="594185"/>
                    <a:pt x="160875" y="597457"/>
                    <a:pt x="160875" y="599420"/>
                  </a:cubicBezTo>
                  <a:cubicBezTo>
                    <a:pt x="160875" y="599420"/>
                    <a:pt x="160875" y="600729"/>
                    <a:pt x="160875" y="600729"/>
                  </a:cubicBezTo>
                  <a:cubicBezTo>
                    <a:pt x="160875" y="600729"/>
                    <a:pt x="160875" y="601384"/>
                    <a:pt x="161528" y="602038"/>
                  </a:cubicBezTo>
                  <a:cubicBezTo>
                    <a:pt x="162836" y="604001"/>
                    <a:pt x="164144" y="607273"/>
                    <a:pt x="163490" y="611200"/>
                  </a:cubicBezTo>
                  <a:cubicBezTo>
                    <a:pt x="163490" y="611200"/>
                    <a:pt x="163490" y="613163"/>
                    <a:pt x="163490" y="613817"/>
                  </a:cubicBezTo>
                  <a:cubicBezTo>
                    <a:pt x="163490" y="615126"/>
                    <a:pt x="164144" y="616435"/>
                    <a:pt x="164144" y="617744"/>
                  </a:cubicBezTo>
                  <a:cubicBezTo>
                    <a:pt x="164144" y="619052"/>
                    <a:pt x="164144" y="620361"/>
                    <a:pt x="164144" y="621670"/>
                  </a:cubicBezTo>
                  <a:cubicBezTo>
                    <a:pt x="170684" y="621670"/>
                    <a:pt x="181801" y="621670"/>
                    <a:pt x="184417" y="620361"/>
                  </a:cubicBezTo>
                  <a:cubicBezTo>
                    <a:pt x="185725" y="620361"/>
                    <a:pt x="187033" y="619052"/>
                    <a:pt x="187687" y="619052"/>
                  </a:cubicBezTo>
                  <a:cubicBezTo>
                    <a:pt x="187687" y="615780"/>
                    <a:pt x="187033" y="610545"/>
                    <a:pt x="190957" y="606619"/>
                  </a:cubicBezTo>
                  <a:cubicBezTo>
                    <a:pt x="190957" y="606619"/>
                    <a:pt x="191611" y="605964"/>
                    <a:pt x="192265" y="605310"/>
                  </a:cubicBezTo>
                  <a:cubicBezTo>
                    <a:pt x="194226" y="602692"/>
                    <a:pt x="200766" y="595494"/>
                    <a:pt x="207306" y="600729"/>
                  </a:cubicBezTo>
                  <a:cubicBezTo>
                    <a:pt x="208614" y="601384"/>
                    <a:pt x="209267" y="602692"/>
                    <a:pt x="210575" y="604001"/>
                  </a:cubicBezTo>
                  <a:cubicBezTo>
                    <a:pt x="210575" y="604001"/>
                    <a:pt x="210575" y="604001"/>
                    <a:pt x="210575" y="604001"/>
                  </a:cubicBezTo>
                  <a:cubicBezTo>
                    <a:pt x="210575" y="604001"/>
                    <a:pt x="211230" y="603347"/>
                    <a:pt x="211883" y="602692"/>
                  </a:cubicBezTo>
                  <a:cubicBezTo>
                    <a:pt x="214499" y="600075"/>
                    <a:pt x="217769" y="596803"/>
                    <a:pt x="221693" y="595494"/>
                  </a:cubicBezTo>
                  <a:cubicBezTo>
                    <a:pt x="226924" y="594185"/>
                    <a:pt x="233464" y="594185"/>
                    <a:pt x="238042" y="595494"/>
                  </a:cubicBezTo>
                  <a:cubicBezTo>
                    <a:pt x="239350" y="595494"/>
                    <a:pt x="240004" y="595494"/>
                    <a:pt x="241312" y="596149"/>
                  </a:cubicBezTo>
                  <a:cubicBezTo>
                    <a:pt x="242620" y="596149"/>
                    <a:pt x="243928" y="596803"/>
                    <a:pt x="245235" y="596803"/>
                  </a:cubicBezTo>
                  <a:cubicBezTo>
                    <a:pt x="245235" y="596803"/>
                    <a:pt x="245235" y="596149"/>
                    <a:pt x="245890" y="595494"/>
                  </a:cubicBezTo>
                  <a:cubicBezTo>
                    <a:pt x="247851" y="592877"/>
                    <a:pt x="251121" y="588950"/>
                    <a:pt x="256353" y="588950"/>
                  </a:cubicBezTo>
                  <a:cubicBezTo>
                    <a:pt x="261584" y="588950"/>
                    <a:pt x="258969" y="588950"/>
                    <a:pt x="260277" y="588950"/>
                  </a:cubicBezTo>
                  <a:cubicBezTo>
                    <a:pt x="260277" y="588950"/>
                    <a:pt x="261584" y="588950"/>
                    <a:pt x="262239" y="588950"/>
                  </a:cubicBezTo>
                  <a:cubicBezTo>
                    <a:pt x="263547" y="586333"/>
                    <a:pt x="264854" y="582407"/>
                    <a:pt x="268778" y="580443"/>
                  </a:cubicBezTo>
                  <a:cubicBezTo>
                    <a:pt x="269432" y="580443"/>
                    <a:pt x="270740" y="579789"/>
                    <a:pt x="271394" y="579135"/>
                  </a:cubicBezTo>
                  <a:cubicBezTo>
                    <a:pt x="272702" y="579135"/>
                    <a:pt x="274664" y="577826"/>
                    <a:pt x="276626" y="576517"/>
                  </a:cubicBezTo>
                  <a:cubicBezTo>
                    <a:pt x="276626" y="573900"/>
                    <a:pt x="278588" y="569319"/>
                    <a:pt x="282511" y="568010"/>
                  </a:cubicBezTo>
                  <a:cubicBezTo>
                    <a:pt x="285127" y="567356"/>
                    <a:pt x="288397" y="568010"/>
                    <a:pt x="290359" y="570628"/>
                  </a:cubicBezTo>
                  <a:lnTo>
                    <a:pt x="291667" y="571936"/>
                  </a:lnTo>
                  <a:cubicBezTo>
                    <a:pt x="291667" y="571936"/>
                    <a:pt x="291667" y="571936"/>
                    <a:pt x="292321" y="572591"/>
                  </a:cubicBezTo>
                  <a:cubicBezTo>
                    <a:pt x="293629" y="570628"/>
                    <a:pt x="295590" y="568665"/>
                    <a:pt x="298860" y="568665"/>
                  </a:cubicBezTo>
                  <a:cubicBezTo>
                    <a:pt x="297552" y="563429"/>
                    <a:pt x="297552" y="560157"/>
                    <a:pt x="298860" y="556885"/>
                  </a:cubicBezTo>
                  <a:cubicBezTo>
                    <a:pt x="303438" y="550341"/>
                    <a:pt x="308016" y="550341"/>
                    <a:pt x="310631" y="550341"/>
                  </a:cubicBezTo>
                  <a:cubicBezTo>
                    <a:pt x="311939" y="550341"/>
                    <a:pt x="313901" y="550996"/>
                    <a:pt x="315863" y="552305"/>
                  </a:cubicBezTo>
                  <a:cubicBezTo>
                    <a:pt x="315863" y="552305"/>
                    <a:pt x="315863" y="552305"/>
                    <a:pt x="316517" y="552305"/>
                  </a:cubicBezTo>
                  <a:cubicBezTo>
                    <a:pt x="321095" y="544452"/>
                    <a:pt x="323711" y="541834"/>
                    <a:pt x="326327" y="541180"/>
                  </a:cubicBezTo>
                  <a:cubicBezTo>
                    <a:pt x="328288" y="541180"/>
                    <a:pt x="330904" y="541180"/>
                    <a:pt x="332212" y="541834"/>
                  </a:cubicBezTo>
                  <a:cubicBezTo>
                    <a:pt x="333520" y="543143"/>
                    <a:pt x="335482" y="544452"/>
                    <a:pt x="337444" y="546415"/>
                  </a:cubicBezTo>
                  <a:cubicBezTo>
                    <a:pt x="337444" y="546415"/>
                    <a:pt x="338098" y="547069"/>
                    <a:pt x="338752" y="547724"/>
                  </a:cubicBezTo>
                  <a:cubicBezTo>
                    <a:pt x="340714" y="545761"/>
                    <a:pt x="343329" y="544452"/>
                    <a:pt x="345945" y="543797"/>
                  </a:cubicBezTo>
                  <a:cubicBezTo>
                    <a:pt x="347253" y="543797"/>
                    <a:pt x="349215" y="543797"/>
                    <a:pt x="350523" y="543797"/>
                  </a:cubicBezTo>
                  <a:cubicBezTo>
                    <a:pt x="353139" y="539217"/>
                    <a:pt x="358371" y="530710"/>
                    <a:pt x="366872" y="534636"/>
                  </a:cubicBezTo>
                  <a:cubicBezTo>
                    <a:pt x="371450" y="536599"/>
                    <a:pt x="374066" y="541180"/>
                    <a:pt x="376027" y="544452"/>
                  </a:cubicBezTo>
                  <a:cubicBezTo>
                    <a:pt x="376027" y="545106"/>
                    <a:pt x="377335" y="546415"/>
                    <a:pt x="377990" y="547069"/>
                  </a:cubicBezTo>
                  <a:cubicBezTo>
                    <a:pt x="379297" y="549033"/>
                    <a:pt x="381913" y="550996"/>
                    <a:pt x="382567" y="550996"/>
                  </a:cubicBezTo>
                  <a:lnTo>
                    <a:pt x="386491" y="553613"/>
                  </a:lnTo>
                  <a:lnTo>
                    <a:pt x="386491" y="556231"/>
                  </a:lnTo>
                  <a:cubicBezTo>
                    <a:pt x="392376" y="554922"/>
                    <a:pt x="398916" y="553613"/>
                    <a:pt x="402840" y="557540"/>
                  </a:cubicBezTo>
                  <a:cubicBezTo>
                    <a:pt x="402840" y="557540"/>
                    <a:pt x="404148" y="558849"/>
                    <a:pt x="405456" y="560157"/>
                  </a:cubicBezTo>
                  <a:cubicBezTo>
                    <a:pt x="405456" y="558849"/>
                    <a:pt x="407418" y="556885"/>
                    <a:pt x="409380" y="556231"/>
                  </a:cubicBezTo>
                  <a:cubicBezTo>
                    <a:pt x="410034" y="556231"/>
                    <a:pt x="419189" y="551650"/>
                    <a:pt x="422459" y="551650"/>
                  </a:cubicBezTo>
                  <a:cubicBezTo>
                    <a:pt x="425729" y="551650"/>
                    <a:pt x="435538" y="553613"/>
                    <a:pt x="442078" y="555577"/>
                  </a:cubicBezTo>
                  <a:cubicBezTo>
                    <a:pt x="444693" y="556231"/>
                    <a:pt x="447309" y="556885"/>
                    <a:pt x="449925" y="557540"/>
                  </a:cubicBezTo>
                  <a:cubicBezTo>
                    <a:pt x="453195" y="557540"/>
                    <a:pt x="455811" y="558849"/>
                    <a:pt x="459081" y="560157"/>
                  </a:cubicBezTo>
                  <a:cubicBezTo>
                    <a:pt x="461042" y="560157"/>
                    <a:pt x="463005" y="560812"/>
                    <a:pt x="464966" y="561466"/>
                  </a:cubicBezTo>
                  <a:cubicBezTo>
                    <a:pt x="468890" y="562121"/>
                    <a:pt x="473468" y="562775"/>
                    <a:pt x="476084" y="566047"/>
                  </a:cubicBezTo>
                  <a:cubicBezTo>
                    <a:pt x="477391" y="567356"/>
                    <a:pt x="478046" y="569319"/>
                    <a:pt x="478699" y="570628"/>
                  </a:cubicBezTo>
                  <a:cubicBezTo>
                    <a:pt x="481969" y="569319"/>
                    <a:pt x="487201" y="565393"/>
                    <a:pt x="490471" y="563429"/>
                  </a:cubicBezTo>
                  <a:cubicBezTo>
                    <a:pt x="497010" y="558849"/>
                    <a:pt x="499626" y="557540"/>
                    <a:pt x="502242" y="556885"/>
                  </a:cubicBezTo>
                  <a:cubicBezTo>
                    <a:pt x="503550" y="556885"/>
                    <a:pt x="504858" y="556885"/>
                    <a:pt x="506166" y="556885"/>
                  </a:cubicBezTo>
                  <a:cubicBezTo>
                    <a:pt x="507474" y="550996"/>
                    <a:pt x="511397" y="549033"/>
                    <a:pt x="514667" y="549033"/>
                  </a:cubicBezTo>
                  <a:cubicBezTo>
                    <a:pt x="515975" y="549033"/>
                    <a:pt x="517283" y="549033"/>
                    <a:pt x="519245" y="548378"/>
                  </a:cubicBezTo>
                  <a:cubicBezTo>
                    <a:pt x="524477" y="547069"/>
                    <a:pt x="527746" y="546415"/>
                    <a:pt x="531016" y="547069"/>
                  </a:cubicBezTo>
                  <a:cubicBezTo>
                    <a:pt x="531670" y="547069"/>
                    <a:pt x="532324" y="547069"/>
                    <a:pt x="533632" y="547724"/>
                  </a:cubicBezTo>
                  <a:cubicBezTo>
                    <a:pt x="537556" y="543143"/>
                    <a:pt x="544750" y="535945"/>
                    <a:pt x="551289" y="536599"/>
                  </a:cubicBezTo>
                  <a:cubicBezTo>
                    <a:pt x="551943" y="536599"/>
                    <a:pt x="552597" y="536599"/>
                    <a:pt x="553251" y="536599"/>
                  </a:cubicBezTo>
                  <a:cubicBezTo>
                    <a:pt x="555867" y="536599"/>
                    <a:pt x="558483" y="536599"/>
                    <a:pt x="561099" y="539217"/>
                  </a:cubicBezTo>
                  <a:cubicBezTo>
                    <a:pt x="561099" y="539217"/>
                    <a:pt x="561099" y="539217"/>
                    <a:pt x="561099" y="539217"/>
                  </a:cubicBezTo>
                  <a:cubicBezTo>
                    <a:pt x="562406" y="538562"/>
                    <a:pt x="564369" y="537253"/>
                    <a:pt x="566330" y="537253"/>
                  </a:cubicBezTo>
                  <a:cubicBezTo>
                    <a:pt x="567638" y="537253"/>
                    <a:pt x="568946" y="537253"/>
                    <a:pt x="570254" y="537253"/>
                  </a:cubicBezTo>
                  <a:cubicBezTo>
                    <a:pt x="570254" y="537253"/>
                    <a:pt x="570254" y="537253"/>
                    <a:pt x="570254" y="537253"/>
                  </a:cubicBezTo>
                  <a:cubicBezTo>
                    <a:pt x="571562" y="534636"/>
                    <a:pt x="573524" y="532018"/>
                    <a:pt x="574178" y="531364"/>
                  </a:cubicBezTo>
                  <a:lnTo>
                    <a:pt x="575486" y="529401"/>
                  </a:lnTo>
                  <a:lnTo>
                    <a:pt x="577448" y="529401"/>
                  </a:lnTo>
                  <a:cubicBezTo>
                    <a:pt x="577448" y="529401"/>
                    <a:pt x="585295" y="526783"/>
                    <a:pt x="587257" y="526129"/>
                  </a:cubicBezTo>
                  <a:cubicBezTo>
                    <a:pt x="587257" y="523511"/>
                    <a:pt x="588565" y="520894"/>
                    <a:pt x="589873" y="518276"/>
                  </a:cubicBezTo>
                  <a:cubicBezTo>
                    <a:pt x="584641" y="515659"/>
                    <a:pt x="583987" y="511733"/>
                    <a:pt x="584641" y="508461"/>
                  </a:cubicBezTo>
                  <a:cubicBezTo>
                    <a:pt x="584641" y="507152"/>
                    <a:pt x="584641" y="506498"/>
                    <a:pt x="584641" y="505189"/>
                  </a:cubicBezTo>
                  <a:cubicBezTo>
                    <a:pt x="584641" y="504534"/>
                    <a:pt x="584641" y="503226"/>
                    <a:pt x="584641" y="501917"/>
                  </a:cubicBezTo>
                  <a:cubicBezTo>
                    <a:pt x="582679" y="501262"/>
                    <a:pt x="581371" y="499954"/>
                    <a:pt x="580718" y="499954"/>
                  </a:cubicBezTo>
                  <a:lnTo>
                    <a:pt x="578102" y="497990"/>
                  </a:lnTo>
                  <a:lnTo>
                    <a:pt x="578102" y="494718"/>
                  </a:lnTo>
                  <a:cubicBezTo>
                    <a:pt x="578102" y="492101"/>
                    <a:pt x="576794" y="489483"/>
                    <a:pt x="576140" y="488174"/>
                  </a:cubicBezTo>
                  <a:cubicBezTo>
                    <a:pt x="570254" y="486211"/>
                    <a:pt x="563061" y="480322"/>
                    <a:pt x="560445" y="476395"/>
                  </a:cubicBezTo>
                  <a:cubicBezTo>
                    <a:pt x="557829" y="473123"/>
                    <a:pt x="558483" y="470506"/>
                    <a:pt x="558483" y="468543"/>
                  </a:cubicBezTo>
                  <a:cubicBezTo>
                    <a:pt x="559791" y="463308"/>
                    <a:pt x="572216" y="451529"/>
                    <a:pt x="579410" y="450874"/>
                  </a:cubicBezTo>
                  <a:lnTo>
                    <a:pt x="581371" y="450874"/>
                  </a:lnTo>
                  <a:cubicBezTo>
                    <a:pt x="584641" y="450874"/>
                    <a:pt x="589873" y="450220"/>
                    <a:pt x="594451" y="455455"/>
                  </a:cubicBezTo>
                  <a:cubicBezTo>
                    <a:pt x="594451" y="455455"/>
                    <a:pt x="594451" y="455455"/>
                    <a:pt x="594451" y="455455"/>
                  </a:cubicBezTo>
                  <a:cubicBezTo>
                    <a:pt x="594451" y="455455"/>
                    <a:pt x="594451" y="455455"/>
                    <a:pt x="594451" y="455455"/>
                  </a:cubicBezTo>
                  <a:cubicBezTo>
                    <a:pt x="594451" y="454801"/>
                    <a:pt x="594451" y="453492"/>
                    <a:pt x="594451" y="451529"/>
                  </a:cubicBezTo>
                  <a:cubicBezTo>
                    <a:pt x="594451" y="443676"/>
                    <a:pt x="593143" y="434515"/>
                    <a:pt x="600336" y="431897"/>
                  </a:cubicBezTo>
                  <a:cubicBezTo>
                    <a:pt x="601644" y="431897"/>
                    <a:pt x="604260" y="430588"/>
                    <a:pt x="606876" y="429934"/>
                  </a:cubicBezTo>
                  <a:cubicBezTo>
                    <a:pt x="610146" y="429279"/>
                    <a:pt x="616685" y="427316"/>
                    <a:pt x="619301" y="426007"/>
                  </a:cubicBezTo>
                  <a:cubicBezTo>
                    <a:pt x="620609" y="422735"/>
                    <a:pt x="621263" y="420772"/>
                    <a:pt x="621263" y="419463"/>
                  </a:cubicBezTo>
                  <a:cubicBezTo>
                    <a:pt x="618647" y="416191"/>
                    <a:pt x="618647" y="410956"/>
                    <a:pt x="619955" y="407030"/>
                  </a:cubicBezTo>
                  <a:cubicBezTo>
                    <a:pt x="621263" y="401795"/>
                    <a:pt x="624533" y="397869"/>
                    <a:pt x="628457" y="396560"/>
                  </a:cubicBezTo>
                  <a:cubicBezTo>
                    <a:pt x="631072" y="396560"/>
                    <a:pt x="633688" y="395906"/>
                    <a:pt x="636304" y="395251"/>
                  </a:cubicBezTo>
                  <a:cubicBezTo>
                    <a:pt x="637612" y="395251"/>
                    <a:pt x="640228" y="395251"/>
                    <a:pt x="641536" y="395251"/>
                  </a:cubicBezTo>
                  <a:cubicBezTo>
                    <a:pt x="641536" y="395251"/>
                    <a:pt x="641536" y="395251"/>
                    <a:pt x="641536" y="394597"/>
                  </a:cubicBezTo>
                  <a:cubicBezTo>
                    <a:pt x="644806" y="386744"/>
                    <a:pt x="650037" y="386090"/>
                    <a:pt x="653307" y="387399"/>
                  </a:cubicBezTo>
                  <a:cubicBezTo>
                    <a:pt x="654615" y="387399"/>
                    <a:pt x="655269" y="388053"/>
                    <a:pt x="656577" y="388707"/>
                  </a:cubicBezTo>
                  <a:cubicBezTo>
                    <a:pt x="657885" y="388053"/>
                    <a:pt x="658539" y="387399"/>
                    <a:pt x="659847" y="386744"/>
                  </a:cubicBezTo>
                  <a:cubicBezTo>
                    <a:pt x="660500" y="386744"/>
                    <a:pt x="661155" y="386090"/>
                    <a:pt x="661808" y="385435"/>
                  </a:cubicBezTo>
                  <a:cubicBezTo>
                    <a:pt x="663116" y="384127"/>
                    <a:pt x="665078" y="383472"/>
                    <a:pt x="667040" y="382818"/>
                  </a:cubicBezTo>
                  <a:cubicBezTo>
                    <a:pt x="667040" y="382818"/>
                    <a:pt x="667040" y="382818"/>
                    <a:pt x="667694" y="382818"/>
                  </a:cubicBezTo>
                  <a:cubicBezTo>
                    <a:pt x="667694" y="380200"/>
                    <a:pt x="669002" y="376928"/>
                    <a:pt x="670964" y="374311"/>
                  </a:cubicBezTo>
                  <a:cubicBezTo>
                    <a:pt x="670964" y="374311"/>
                    <a:pt x="670964" y="373656"/>
                    <a:pt x="670964" y="373002"/>
                  </a:cubicBezTo>
                  <a:cubicBezTo>
                    <a:pt x="672272" y="365804"/>
                    <a:pt x="676196" y="362532"/>
                    <a:pt x="681427" y="362532"/>
                  </a:cubicBezTo>
                  <a:lnTo>
                    <a:pt x="682081" y="362532"/>
                  </a:lnTo>
                  <a:cubicBezTo>
                    <a:pt x="691237" y="362532"/>
                    <a:pt x="695161" y="362532"/>
                    <a:pt x="697122" y="362532"/>
                  </a:cubicBezTo>
                  <a:cubicBezTo>
                    <a:pt x="697122" y="362532"/>
                    <a:pt x="697122" y="361877"/>
                    <a:pt x="697122" y="361223"/>
                  </a:cubicBezTo>
                  <a:cubicBezTo>
                    <a:pt x="700392" y="352716"/>
                    <a:pt x="704970" y="348789"/>
                    <a:pt x="711510" y="351407"/>
                  </a:cubicBezTo>
                  <a:cubicBezTo>
                    <a:pt x="712817" y="351407"/>
                    <a:pt x="714125" y="352061"/>
                    <a:pt x="716087" y="352716"/>
                  </a:cubicBezTo>
                  <a:cubicBezTo>
                    <a:pt x="720011" y="353370"/>
                    <a:pt x="725897" y="354024"/>
                    <a:pt x="729166" y="359260"/>
                  </a:cubicBezTo>
                  <a:lnTo>
                    <a:pt x="730474" y="361223"/>
                  </a:lnTo>
                  <a:cubicBezTo>
                    <a:pt x="733090" y="364495"/>
                    <a:pt x="734398" y="366458"/>
                    <a:pt x="737014" y="367767"/>
                  </a:cubicBezTo>
                  <a:cubicBezTo>
                    <a:pt x="738322" y="367767"/>
                    <a:pt x="740938" y="369076"/>
                    <a:pt x="742900" y="369076"/>
                  </a:cubicBezTo>
                  <a:cubicBezTo>
                    <a:pt x="747478" y="369730"/>
                    <a:pt x="752055" y="371039"/>
                    <a:pt x="754671" y="374965"/>
                  </a:cubicBezTo>
                  <a:cubicBezTo>
                    <a:pt x="754671" y="374965"/>
                    <a:pt x="754671" y="374311"/>
                    <a:pt x="755325" y="373656"/>
                  </a:cubicBezTo>
                  <a:cubicBezTo>
                    <a:pt x="757941" y="369730"/>
                    <a:pt x="759249" y="367767"/>
                    <a:pt x="761211" y="365804"/>
                  </a:cubicBezTo>
                  <a:cubicBezTo>
                    <a:pt x="761211" y="365804"/>
                    <a:pt x="762519" y="365149"/>
                    <a:pt x="762519" y="364495"/>
                  </a:cubicBezTo>
                  <a:cubicBezTo>
                    <a:pt x="766442" y="361223"/>
                    <a:pt x="771674" y="356642"/>
                    <a:pt x="777560" y="359260"/>
                  </a:cubicBezTo>
                  <a:cubicBezTo>
                    <a:pt x="778213" y="359260"/>
                    <a:pt x="780829" y="359914"/>
                    <a:pt x="782791" y="360568"/>
                  </a:cubicBezTo>
                  <a:cubicBezTo>
                    <a:pt x="782791" y="357951"/>
                    <a:pt x="782791" y="354679"/>
                    <a:pt x="784753" y="352716"/>
                  </a:cubicBezTo>
                  <a:cubicBezTo>
                    <a:pt x="786715" y="350098"/>
                    <a:pt x="789331" y="349444"/>
                    <a:pt x="792601" y="34944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877232FD-EC16-8A17-4915-EA70104B4449}"/>
                </a:ext>
              </a:extLst>
            </p:cNvPr>
            <p:cNvSpPr/>
            <p:nvPr/>
          </p:nvSpPr>
          <p:spPr>
            <a:xfrm>
              <a:off x="1256127" y="3700977"/>
              <a:ext cx="417880" cy="348789"/>
            </a:xfrm>
            <a:custGeom>
              <a:avLst/>
              <a:gdLst>
                <a:gd name="connsiteX0" fmla="*/ 2616 w 417880"/>
                <a:gd name="connsiteY0" fmla="*/ 48425 h 348789"/>
                <a:gd name="connsiteX1" fmla="*/ 3270 w 417880"/>
                <a:gd name="connsiteY1" fmla="*/ 57586 h 348789"/>
                <a:gd name="connsiteX2" fmla="*/ 5232 w 417880"/>
                <a:gd name="connsiteY2" fmla="*/ 61513 h 348789"/>
                <a:gd name="connsiteX3" fmla="*/ 7847 w 417880"/>
                <a:gd name="connsiteY3" fmla="*/ 74601 h 348789"/>
                <a:gd name="connsiteX4" fmla="*/ 4578 w 417880"/>
                <a:gd name="connsiteY4" fmla="*/ 84416 h 348789"/>
                <a:gd name="connsiteX5" fmla="*/ 6540 w 417880"/>
                <a:gd name="connsiteY5" fmla="*/ 89651 h 348789"/>
                <a:gd name="connsiteX6" fmla="*/ 7194 w 417880"/>
                <a:gd name="connsiteY6" fmla="*/ 89651 h 348789"/>
                <a:gd name="connsiteX7" fmla="*/ 16349 w 417880"/>
                <a:gd name="connsiteY7" fmla="*/ 96195 h 348789"/>
                <a:gd name="connsiteX8" fmla="*/ 20927 w 417880"/>
                <a:gd name="connsiteY8" fmla="*/ 105357 h 348789"/>
                <a:gd name="connsiteX9" fmla="*/ 26158 w 417880"/>
                <a:gd name="connsiteY9" fmla="*/ 109937 h 348789"/>
                <a:gd name="connsiteX10" fmla="*/ 27466 w 417880"/>
                <a:gd name="connsiteY10" fmla="*/ 111246 h 348789"/>
                <a:gd name="connsiteX11" fmla="*/ 35314 w 417880"/>
                <a:gd name="connsiteY11" fmla="*/ 104048 h 348789"/>
                <a:gd name="connsiteX12" fmla="*/ 47085 w 417880"/>
                <a:gd name="connsiteY12" fmla="*/ 102085 h 348789"/>
                <a:gd name="connsiteX13" fmla="*/ 49047 w 417880"/>
                <a:gd name="connsiteY13" fmla="*/ 102085 h 348789"/>
                <a:gd name="connsiteX14" fmla="*/ 62126 w 417880"/>
                <a:gd name="connsiteY14" fmla="*/ 103393 h 348789"/>
                <a:gd name="connsiteX15" fmla="*/ 67358 w 417880"/>
                <a:gd name="connsiteY15" fmla="*/ 111900 h 348789"/>
                <a:gd name="connsiteX16" fmla="*/ 68666 w 417880"/>
                <a:gd name="connsiteY16" fmla="*/ 115172 h 348789"/>
                <a:gd name="connsiteX17" fmla="*/ 68666 w 417880"/>
                <a:gd name="connsiteY17" fmla="*/ 115172 h 348789"/>
                <a:gd name="connsiteX18" fmla="*/ 75205 w 417880"/>
                <a:gd name="connsiteY18" fmla="*/ 125643 h 348789"/>
                <a:gd name="connsiteX19" fmla="*/ 73897 w 417880"/>
                <a:gd name="connsiteY19" fmla="*/ 134150 h 348789"/>
                <a:gd name="connsiteX20" fmla="*/ 74551 w 417880"/>
                <a:gd name="connsiteY20" fmla="*/ 136768 h 348789"/>
                <a:gd name="connsiteX21" fmla="*/ 76513 w 417880"/>
                <a:gd name="connsiteY21" fmla="*/ 145929 h 348789"/>
                <a:gd name="connsiteX22" fmla="*/ 77821 w 417880"/>
                <a:gd name="connsiteY22" fmla="*/ 154436 h 348789"/>
                <a:gd name="connsiteX23" fmla="*/ 81091 w 417880"/>
                <a:gd name="connsiteY23" fmla="*/ 155745 h 348789"/>
                <a:gd name="connsiteX24" fmla="*/ 83053 w 417880"/>
                <a:gd name="connsiteY24" fmla="*/ 154436 h 348789"/>
                <a:gd name="connsiteX25" fmla="*/ 95478 w 417880"/>
                <a:gd name="connsiteY25" fmla="*/ 152473 h 348789"/>
                <a:gd name="connsiteX26" fmla="*/ 99402 w 417880"/>
                <a:gd name="connsiteY26" fmla="*/ 157053 h 348789"/>
                <a:gd name="connsiteX27" fmla="*/ 99402 w 417880"/>
                <a:gd name="connsiteY27" fmla="*/ 157053 h 348789"/>
                <a:gd name="connsiteX28" fmla="*/ 102018 w 417880"/>
                <a:gd name="connsiteY28" fmla="*/ 157053 h 348789"/>
                <a:gd name="connsiteX29" fmla="*/ 115097 w 417880"/>
                <a:gd name="connsiteY29" fmla="*/ 163597 h 348789"/>
                <a:gd name="connsiteX30" fmla="*/ 119021 w 417880"/>
                <a:gd name="connsiteY30" fmla="*/ 180611 h 348789"/>
                <a:gd name="connsiteX31" fmla="*/ 119021 w 417880"/>
                <a:gd name="connsiteY31" fmla="*/ 186501 h 348789"/>
                <a:gd name="connsiteX32" fmla="*/ 124907 w 417880"/>
                <a:gd name="connsiteY32" fmla="*/ 184538 h 348789"/>
                <a:gd name="connsiteX33" fmla="*/ 126868 w 417880"/>
                <a:gd name="connsiteY33" fmla="*/ 184538 h 348789"/>
                <a:gd name="connsiteX34" fmla="*/ 138640 w 417880"/>
                <a:gd name="connsiteY34" fmla="*/ 187155 h 348789"/>
                <a:gd name="connsiteX35" fmla="*/ 141256 w 417880"/>
                <a:gd name="connsiteY35" fmla="*/ 190427 h 348789"/>
                <a:gd name="connsiteX36" fmla="*/ 143217 w 417880"/>
                <a:gd name="connsiteY36" fmla="*/ 189773 h 348789"/>
                <a:gd name="connsiteX37" fmla="*/ 158258 w 417880"/>
                <a:gd name="connsiteY37" fmla="*/ 189773 h 348789"/>
                <a:gd name="connsiteX38" fmla="*/ 162182 w 417880"/>
                <a:gd name="connsiteY38" fmla="*/ 193699 h 348789"/>
                <a:gd name="connsiteX39" fmla="*/ 170030 w 417880"/>
                <a:gd name="connsiteY39" fmla="*/ 201552 h 348789"/>
                <a:gd name="connsiteX40" fmla="*/ 171338 w 417880"/>
                <a:gd name="connsiteY40" fmla="*/ 204170 h 348789"/>
                <a:gd name="connsiteX41" fmla="*/ 181801 w 417880"/>
                <a:gd name="connsiteY41" fmla="*/ 208750 h 348789"/>
                <a:gd name="connsiteX42" fmla="*/ 181801 w 417880"/>
                <a:gd name="connsiteY42" fmla="*/ 216603 h 348789"/>
                <a:gd name="connsiteX43" fmla="*/ 177223 w 417880"/>
                <a:gd name="connsiteY43" fmla="*/ 222492 h 348789"/>
                <a:gd name="connsiteX44" fmla="*/ 173300 w 417880"/>
                <a:gd name="connsiteY44" fmla="*/ 227073 h 348789"/>
                <a:gd name="connsiteX45" fmla="*/ 173300 w 417880"/>
                <a:gd name="connsiteY45" fmla="*/ 228382 h 348789"/>
                <a:gd name="connsiteX46" fmla="*/ 172646 w 417880"/>
                <a:gd name="connsiteY46" fmla="*/ 228382 h 348789"/>
                <a:gd name="connsiteX47" fmla="*/ 179185 w 417880"/>
                <a:gd name="connsiteY47" fmla="*/ 235580 h 348789"/>
                <a:gd name="connsiteX48" fmla="*/ 179185 w 417880"/>
                <a:gd name="connsiteY48" fmla="*/ 237543 h 348789"/>
                <a:gd name="connsiteX49" fmla="*/ 177223 w 417880"/>
                <a:gd name="connsiteY49" fmla="*/ 252594 h 348789"/>
                <a:gd name="connsiteX50" fmla="*/ 173300 w 417880"/>
                <a:gd name="connsiteY50" fmla="*/ 254558 h 348789"/>
                <a:gd name="connsiteX51" fmla="*/ 170030 w 417880"/>
                <a:gd name="connsiteY51" fmla="*/ 255866 h 348789"/>
                <a:gd name="connsiteX52" fmla="*/ 170030 w 417880"/>
                <a:gd name="connsiteY52" fmla="*/ 259138 h 348789"/>
                <a:gd name="connsiteX53" fmla="*/ 175915 w 417880"/>
                <a:gd name="connsiteY53" fmla="*/ 259138 h 348789"/>
                <a:gd name="connsiteX54" fmla="*/ 186379 w 417880"/>
                <a:gd name="connsiteY54" fmla="*/ 260447 h 348789"/>
                <a:gd name="connsiteX55" fmla="*/ 198804 w 417880"/>
                <a:gd name="connsiteY55" fmla="*/ 266991 h 348789"/>
                <a:gd name="connsiteX56" fmla="*/ 219077 w 417880"/>
                <a:gd name="connsiteY56" fmla="*/ 259138 h 348789"/>
                <a:gd name="connsiteX57" fmla="*/ 221039 w 417880"/>
                <a:gd name="connsiteY57" fmla="*/ 250631 h 348789"/>
                <a:gd name="connsiteX58" fmla="*/ 229540 w 417880"/>
                <a:gd name="connsiteY58" fmla="*/ 238198 h 348789"/>
                <a:gd name="connsiteX59" fmla="*/ 231502 w 417880"/>
                <a:gd name="connsiteY59" fmla="*/ 236889 h 348789"/>
                <a:gd name="connsiteX60" fmla="*/ 232810 w 417880"/>
                <a:gd name="connsiteY60" fmla="*/ 234926 h 348789"/>
                <a:gd name="connsiteX61" fmla="*/ 249159 w 417880"/>
                <a:gd name="connsiteY61" fmla="*/ 227727 h 348789"/>
                <a:gd name="connsiteX62" fmla="*/ 250467 w 417880"/>
                <a:gd name="connsiteY62" fmla="*/ 229036 h 348789"/>
                <a:gd name="connsiteX63" fmla="*/ 258969 w 417880"/>
                <a:gd name="connsiteY63" fmla="*/ 242778 h 348789"/>
                <a:gd name="connsiteX64" fmla="*/ 253737 w 417880"/>
                <a:gd name="connsiteY64" fmla="*/ 253249 h 348789"/>
                <a:gd name="connsiteX65" fmla="*/ 249159 w 417880"/>
                <a:gd name="connsiteY65" fmla="*/ 263065 h 348789"/>
                <a:gd name="connsiteX66" fmla="*/ 247197 w 417880"/>
                <a:gd name="connsiteY66" fmla="*/ 266991 h 348789"/>
                <a:gd name="connsiteX67" fmla="*/ 246543 w 417880"/>
                <a:gd name="connsiteY67" fmla="*/ 268300 h 348789"/>
                <a:gd name="connsiteX68" fmla="*/ 249159 w 417880"/>
                <a:gd name="connsiteY68" fmla="*/ 270917 h 348789"/>
                <a:gd name="connsiteX69" fmla="*/ 254391 w 417880"/>
                <a:gd name="connsiteY69" fmla="*/ 284005 h 348789"/>
                <a:gd name="connsiteX70" fmla="*/ 253083 w 417880"/>
                <a:gd name="connsiteY70" fmla="*/ 285968 h 348789"/>
                <a:gd name="connsiteX71" fmla="*/ 251121 w 417880"/>
                <a:gd name="connsiteY71" fmla="*/ 291203 h 348789"/>
                <a:gd name="connsiteX72" fmla="*/ 251121 w 417880"/>
                <a:gd name="connsiteY72" fmla="*/ 292512 h 348789"/>
                <a:gd name="connsiteX73" fmla="*/ 251121 w 417880"/>
                <a:gd name="connsiteY73" fmla="*/ 296438 h 348789"/>
                <a:gd name="connsiteX74" fmla="*/ 258969 w 417880"/>
                <a:gd name="connsiteY74" fmla="*/ 295129 h 348789"/>
                <a:gd name="connsiteX75" fmla="*/ 267470 w 417880"/>
                <a:gd name="connsiteY75" fmla="*/ 300365 h 348789"/>
                <a:gd name="connsiteX76" fmla="*/ 268778 w 417880"/>
                <a:gd name="connsiteY76" fmla="*/ 301673 h 348789"/>
                <a:gd name="connsiteX77" fmla="*/ 269432 w 417880"/>
                <a:gd name="connsiteY77" fmla="*/ 301673 h 348789"/>
                <a:gd name="connsiteX78" fmla="*/ 280549 w 417880"/>
                <a:gd name="connsiteY78" fmla="*/ 308217 h 348789"/>
                <a:gd name="connsiteX79" fmla="*/ 283165 w 417880"/>
                <a:gd name="connsiteY79" fmla="*/ 316070 h 348789"/>
                <a:gd name="connsiteX80" fmla="*/ 287089 w 417880"/>
                <a:gd name="connsiteY80" fmla="*/ 316070 h 348789"/>
                <a:gd name="connsiteX81" fmla="*/ 298860 w 417880"/>
                <a:gd name="connsiteY81" fmla="*/ 319997 h 348789"/>
                <a:gd name="connsiteX82" fmla="*/ 298860 w 417880"/>
                <a:gd name="connsiteY82" fmla="*/ 319997 h 348789"/>
                <a:gd name="connsiteX83" fmla="*/ 303438 w 417880"/>
                <a:gd name="connsiteY83" fmla="*/ 329158 h 348789"/>
                <a:gd name="connsiteX84" fmla="*/ 303438 w 417880"/>
                <a:gd name="connsiteY84" fmla="*/ 329158 h 348789"/>
                <a:gd name="connsiteX85" fmla="*/ 311285 w 417880"/>
                <a:gd name="connsiteY85" fmla="*/ 333739 h 348789"/>
                <a:gd name="connsiteX86" fmla="*/ 313247 w 417880"/>
                <a:gd name="connsiteY86" fmla="*/ 336356 h 348789"/>
                <a:gd name="connsiteX87" fmla="*/ 319133 w 417880"/>
                <a:gd name="connsiteY87" fmla="*/ 347481 h 348789"/>
                <a:gd name="connsiteX88" fmla="*/ 319133 w 417880"/>
                <a:gd name="connsiteY88" fmla="*/ 348789 h 348789"/>
                <a:gd name="connsiteX89" fmla="*/ 327634 w 417880"/>
                <a:gd name="connsiteY89" fmla="*/ 348789 h 348789"/>
                <a:gd name="connsiteX90" fmla="*/ 332866 w 417880"/>
                <a:gd name="connsiteY90" fmla="*/ 344863 h 348789"/>
                <a:gd name="connsiteX91" fmla="*/ 339406 w 417880"/>
                <a:gd name="connsiteY91" fmla="*/ 345517 h 348789"/>
                <a:gd name="connsiteX92" fmla="*/ 341367 w 417880"/>
                <a:gd name="connsiteY92" fmla="*/ 346826 h 348789"/>
                <a:gd name="connsiteX93" fmla="*/ 351177 w 417880"/>
                <a:gd name="connsiteY93" fmla="*/ 344863 h 348789"/>
                <a:gd name="connsiteX94" fmla="*/ 355101 w 417880"/>
                <a:gd name="connsiteY94" fmla="*/ 338319 h 348789"/>
                <a:gd name="connsiteX95" fmla="*/ 356409 w 417880"/>
                <a:gd name="connsiteY95" fmla="*/ 336356 h 348789"/>
                <a:gd name="connsiteX96" fmla="*/ 354447 w 417880"/>
                <a:gd name="connsiteY96" fmla="*/ 327849 h 348789"/>
                <a:gd name="connsiteX97" fmla="*/ 355101 w 417880"/>
                <a:gd name="connsiteY97" fmla="*/ 325232 h 348789"/>
                <a:gd name="connsiteX98" fmla="*/ 350523 w 417880"/>
                <a:gd name="connsiteY98" fmla="*/ 318688 h 348789"/>
                <a:gd name="connsiteX99" fmla="*/ 350523 w 417880"/>
                <a:gd name="connsiteY99" fmla="*/ 318033 h 348789"/>
                <a:gd name="connsiteX100" fmla="*/ 349215 w 417880"/>
                <a:gd name="connsiteY100" fmla="*/ 317379 h 348789"/>
                <a:gd name="connsiteX101" fmla="*/ 340714 w 417880"/>
                <a:gd name="connsiteY101" fmla="*/ 305600 h 348789"/>
                <a:gd name="connsiteX102" fmla="*/ 340714 w 417880"/>
                <a:gd name="connsiteY102" fmla="*/ 304291 h 348789"/>
                <a:gd name="connsiteX103" fmla="*/ 343329 w 417880"/>
                <a:gd name="connsiteY103" fmla="*/ 295129 h 348789"/>
                <a:gd name="connsiteX104" fmla="*/ 343983 w 417880"/>
                <a:gd name="connsiteY104" fmla="*/ 295129 h 348789"/>
                <a:gd name="connsiteX105" fmla="*/ 343983 w 417880"/>
                <a:gd name="connsiteY105" fmla="*/ 294475 h 348789"/>
                <a:gd name="connsiteX106" fmla="*/ 342675 w 417880"/>
                <a:gd name="connsiteY106" fmla="*/ 283351 h 348789"/>
                <a:gd name="connsiteX107" fmla="*/ 349215 w 417880"/>
                <a:gd name="connsiteY107" fmla="*/ 274844 h 348789"/>
                <a:gd name="connsiteX108" fmla="*/ 350523 w 417880"/>
                <a:gd name="connsiteY108" fmla="*/ 274844 h 348789"/>
                <a:gd name="connsiteX109" fmla="*/ 351831 w 417880"/>
                <a:gd name="connsiteY109" fmla="*/ 273535 h 348789"/>
                <a:gd name="connsiteX110" fmla="*/ 355755 w 417880"/>
                <a:gd name="connsiteY110" fmla="*/ 262410 h 348789"/>
                <a:gd name="connsiteX111" fmla="*/ 357063 w 417880"/>
                <a:gd name="connsiteY111" fmla="*/ 262410 h 348789"/>
                <a:gd name="connsiteX112" fmla="*/ 366218 w 417880"/>
                <a:gd name="connsiteY112" fmla="*/ 246705 h 348789"/>
                <a:gd name="connsiteX113" fmla="*/ 369488 w 417880"/>
                <a:gd name="connsiteY113" fmla="*/ 244742 h 348789"/>
                <a:gd name="connsiteX114" fmla="*/ 370142 w 417880"/>
                <a:gd name="connsiteY114" fmla="*/ 244742 h 348789"/>
                <a:gd name="connsiteX115" fmla="*/ 377989 w 417880"/>
                <a:gd name="connsiteY115" fmla="*/ 233617 h 348789"/>
                <a:gd name="connsiteX116" fmla="*/ 386491 w 417880"/>
                <a:gd name="connsiteY116" fmla="*/ 233617 h 348789"/>
                <a:gd name="connsiteX117" fmla="*/ 390414 w 417880"/>
                <a:gd name="connsiteY117" fmla="*/ 238198 h 348789"/>
                <a:gd name="connsiteX118" fmla="*/ 391722 w 417880"/>
                <a:gd name="connsiteY118" fmla="*/ 238198 h 348789"/>
                <a:gd name="connsiteX119" fmla="*/ 393684 w 417880"/>
                <a:gd name="connsiteY119" fmla="*/ 238198 h 348789"/>
                <a:gd name="connsiteX120" fmla="*/ 396300 w 417880"/>
                <a:gd name="connsiteY120" fmla="*/ 235580 h 348789"/>
                <a:gd name="connsiteX121" fmla="*/ 396300 w 417880"/>
                <a:gd name="connsiteY121" fmla="*/ 235580 h 348789"/>
                <a:gd name="connsiteX122" fmla="*/ 395646 w 417880"/>
                <a:gd name="connsiteY122" fmla="*/ 233617 h 348789"/>
                <a:gd name="connsiteX123" fmla="*/ 410033 w 417880"/>
                <a:gd name="connsiteY123" fmla="*/ 219875 h 348789"/>
                <a:gd name="connsiteX124" fmla="*/ 410033 w 417880"/>
                <a:gd name="connsiteY124" fmla="*/ 219875 h 348789"/>
                <a:gd name="connsiteX125" fmla="*/ 410687 w 417880"/>
                <a:gd name="connsiteY125" fmla="*/ 215948 h 348789"/>
                <a:gd name="connsiteX126" fmla="*/ 410687 w 417880"/>
                <a:gd name="connsiteY126" fmla="*/ 214640 h 348789"/>
                <a:gd name="connsiteX127" fmla="*/ 413957 w 417880"/>
                <a:gd name="connsiteY127" fmla="*/ 209405 h 348789"/>
                <a:gd name="connsiteX128" fmla="*/ 417881 w 417880"/>
                <a:gd name="connsiteY128" fmla="*/ 208096 h 348789"/>
                <a:gd name="connsiteX129" fmla="*/ 417881 w 417880"/>
                <a:gd name="connsiteY129" fmla="*/ 208096 h 348789"/>
                <a:gd name="connsiteX130" fmla="*/ 417881 w 417880"/>
                <a:gd name="connsiteY130" fmla="*/ 195663 h 348789"/>
                <a:gd name="connsiteX131" fmla="*/ 417881 w 417880"/>
                <a:gd name="connsiteY131" fmla="*/ 195008 h 348789"/>
                <a:gd name="connsiteX132" fmla="*/ 416573 w 417880"/>
                <a:gd name="connsiteY132" fmla="*/ 190427 h 348789"/>
                <a:gd name="connsiteX133" fmla="*/ 408072 w 417880"/>
                <a:gd name="connsiteY133" fmla="*/ 189773 h 348789"/>
                <a:gd name="connsiteX134" fmla="*/ 398262 w 417880"/>
                <a:gd name="connsiteY134" fmla="*/ 173413 h 348789"/>
                <a:gd name="connsiteX135" fmla="*/ 402840 w 417880"/>
                <a:gd name="connsiteY135" fmla="*/ 163597 h 348789"/>
                <a:gd name="connsiteX136" fmla="*/ 400878 w 417880"/>
                <a:gd name="connsiteY136" fmla="*/ 161634 h 348789"/>
                <a:gd name="connsiteX137" fmla="*/ 393030 w 417880"/>
                <a:gd name="connsiteY137" fmla="*/ 147238 h 348789"/>
                <a:gd name="connsiteX138" fmla="*/ 393030 w 417880"/>
                <a:gd name="connsiteY138" fmla="*/ 147238 h 348789"/>
                <a:gd name="connsiteX139" fmla="*/ 384529 w 417880"/>
                <a:gd name="connsiteY139" fmla="*/ 144620 h 348789"/>
                <a:gd name="connsiteX140" fmla="*/ 381913 w 417880"/>
                <a:gd name="connsiteY140" fmla="*/ 140039 h 348789"/>
                <a:gd name="connsiteX141" fmla="*/ 379297 w 417880"/>
                <a:gd name="connsiteY141" fmla="*/ 140039 h 348789"/>
                <a:gd name="connsiteX142" fmla="*/ 377335 w 417880"/>
                <a:gd name="connsiteY142" fmla="*/ 140039 h 348789"/>
                <a:gd name="connsiteX143" fmla="*/ 362948 w 417880"/>
                <a:gd name="connsiteY143" fmla="*/ 140039 h 348789"/>
                <a:gd name="connsiteX144" fmla="*/ 360986 w 417880"/>
                <a:gd name="connsiteY144" fmla="*/ 138076 h 348789"/>
                <a:gd name="connsiteX145" fmla="*/ 358370 w 417880"/>
                <a:gd name="connsiteY145" fmla="*/ 135459 h 348789"/>
                <a:gd name="connsiteX146" fmla="*/ 349869 w 417880"/>
                <a:gd name="connsiteY146" fmla="*/ 138076 h 348789"/>
                <a:gd name="connsiteX147" fmla="*/ 343329 w 417880"/>
                <a:gd name="connsiteY147" fmla="*/ 134804 h 348789"/>
                <a:gd name="connsiteX148" fmla="*/ 343329 w 417880"/>
                <a:gd name="connsiteY148" fmla="*/ 123025 h 348789"/>
                <a:gd name="connsiteX149" fmla="*/ 343329 w 417880"/>
                <a:gd name="connsiteY149" fmla="*/ 123025 h 348789"/>
                <a:gd name="connsiteX150" fmla="*/ 342675 w 417880"/>
                <a:gd name="connsiteY150" fmla="*/ 122371 h 348789"/>
                <a:gd name="connsiteX151" fmla="*/ 338098 w 417880"/>
                <a:gd name="connsiteY151" fmla="*/ 109283 h 348789"/>
                <a:gd name="connsiteX152" fmla="*/ 348561 w 417880"/>
                <a:gd name="connsiteY152" fmla="*/ 98813 h 348789"/>
                <a:gd name="connsiteX153" fmla="*/ 351177 w 417880"/>
                <a:gd name="connsiteY153" fmla="*/ 96850 h 348789"/>
                <a:gd name="connsiteX154" fmla="*/ 346599 w 417880"/>
                <a:gd name="connsiteY154" fmla="*/ 92923 h 348789"/>
                <a:gd name="connsiteX155" fmla="*/ 351177 w 417880"/>
                <a:gd name="connsiteY155" fmla="*/ 88343 h 348789"/>
                <a:gd name="connsiteX156" fmla="*/ 355101 w 417880"/>
                <a:gd name="connsiteY156" fmla="*/ 84416 h 348789"/>
                <a:gd name="connsiteX157" fmla="*/ 355101 w 417880"/>
                <a:gd name="connsiteY157" fmla="*/ 83108 h 348789"/>
                <a:gd name="connsiteX158" fmla="*/ 355101 w 417880"/>
                <a:gd name="connsiteY158" fmla="*/ 81799 h 348789"/>
                <a:gd name="connsiteX159" fmla="*/ 360986 w 417880"/>
                <a:gd name="connsiteY159" fmla="*/ 69365 h 348789"/>
                <a:gd name="connsiteX160" fmla="*/ 362948 w 417880"/>
                <a:gd name="connsiteY160" fmla="*/ 67402 h 348789"/>
                <a:gd name="connsiteX161" fmla="*/ 363602 w 417880"/>
                <a:gd name="connsiteY161" fmla="*/ 66093 h 348789"/>
                <a:gd name="connsiteX162" fmla="*/ 356409 w 417880"/>
                <a:gd name="connsiteY162" fmla="*/ 60858 h 348789"/>
                <a:gd name="connsiteX163" fmla="*/ 349869 w 417880"/>
                <a:gd name="connsiteY163" fmla="*/ 60858 h 348789"/>
                <a:gd name="connsiteX164" fmla="*/ 336136 w 417880"/>
                <a:gd name="connsiteY164" fmla="*/ 52351 h 348789"/>
                <a:gd name="connsiteX165" fmla="*/ 334828 w 417880"/>
                <a:gd name="connsiteY165" fmla="*/ 52351 h 348789"/>
                <a:gd name="connsiteX166" fmla="*/ 329596 w 417880"/>
                <a:gd name="connsiteY166" fmla="*/ 39918 h 348789"/>
                <a:gd name="connsiteX167" fmla="*/ 329596 w 417880"/>
                <a:gd name="connsiteY167" fmla="*/ 39918 h 348789"/>
                <a:gd name="connsiteX168" fmla="*/ 320441 w 417880"/>
                <a:gd name="connsiteY168" fmla="*/ 43190 h 348789"/>
                <a:gd name="connsiteX169" fmla="*/ 317171 w 417880"/>
                <a:gd name="connsiteY169" fmla="*/ 43190 h 348789"/>
                <a:gd name="connsiteX170" fmla="*/ 300168 w 417880"/>
                <a:gd name="connsiteY170" fmla="*/ 41881 h 348789"/>
                <a:gd name="connsiteX171" fmla="*/ 294936 w 417880"/>
                <a:gd name="connsiteY171" fmla="*/ 33374 h 348789"/>
                <a:gd name="connsiteX172" fmla="*/ 292320 w 417880"/>
                <a:gd name="connsiteY172" fmla="*/ 33374 h 348789"/>
                <a:gd name="connsiteX173" fmla="*/ 285127 w 417880"/>
                <a:gd name="connsiteY173" fmla="*/ 21595 h 348789"/>
                <a:gd name="connsiteX174" fmla="*/ 285127 w 417880"/>
                <a:gd name="connsiteY174" fmla="*/ 20286 h 348789"/>
                <a:gd name="connsiteX175" fmla="*/ 285127 w 417880"/>
                <a:gd name="connsiteY175" fmla="*/ 20286 h 348789"/>
                <a:gd name="connsiteX176" fmla="*/ 281203 w 417880"/>
                <a:gd name="connsiteY176" fmla="*/ 14397 h 348789"/>
                <a:gd name="connsiteX177" fmla="*/ 281203 w 417880"/>
                <a:gd name="connsiteY177" fmla="*/ 11779 h 348789"/>
                <a:gd name="connsiteX178" fmla="*/ 273356 w 417880"/>
                <a:gd name="connsiteY178" fmla="*/ 17014 h 348789"/>
                <a:gd name="connsiteX179" fmla="*/ 265508 w 417880"/>
                <a:gd name="connsiteY179" fmla="*/ 17014 h 348789"/>
                <a:gd name="connsiteX180" fmla="*/ 260930 w 417880"/>
                <a:gd name="connsiteY180" fmla="*/ 12434 h 348789"/>
                <a:gd name="connsiteX181" fmla="*/ 249159 w 417880"/>
                <a:gd name="connsiteY181" fmla="*/ 10470 h 348789"/>
                <a:gd name="connsiteX182" fmla="*/ 247197 w 417880"/>
                <a:gd name="connsiteY182" fmla="*/ 5235 h 348789"/>
                <a:gd name="connsiteX183" fmla="*/ 242620 w 417880"/>
                <a:gd name="connsiteY183" fmla="*/ 9162 h 348789"/>
                <a:gd name="connsiteX184" fmla="*/ 226270 w 417880"/>
                <a:gd name="connsiteY184" fmla="*/ 9162 h 348789"/>
                <a:gd name="connsiteX185" fmla="*/ 219731 w 417880"/>
                <a:gd name="connsiteY185" fmla="*/ 0 h 348789"/>
                <a:gd name="connsiteX186" fmla="*/ 217115 w 417880"/>
                <a:gd name="connsiteY186" fmla="*/ 2618 h 348789"/>
                <a:gd name="connsiteX187" fmla="*/ 217115 w 417880"/>
                <a:gd name="connsiteY187" fmla="*/ 3926 h 348789"/>
                <a:gd name="connsiteX188" fmla="*/ 219731 w 417880"/>
                <a:gd name="connsiteY188" fmla="*/ 15051 h 348789"/>
                <a:gd name="connsiteX189" fmla="*/ 213845 w 417880"/>
                <a:gd name="connsiteY189" fmla="*/ 20941 h 348789"/>
                <a:gd name="connsiteX190" fmla="*/ 197496 w 417880"/>
                <a:gd name="connsiteY190" fmla="*/ 18323 h 348789"/>
                <a:gd name="connsiteX191" fmla="*/ 194880 w 417880"/>
                <a:gd name="connsiteY191" fmla="*/ 17669 h 348789"/>
                <a:gd name="connsiteX192" fmla="*/ 194880 w 417880"/>
                <a:gd name="connsiteY192" fmla="*/ 17669 h 348789"/>
                <a:gd name="connsiteX193" fmla="*/ 195534 w 417880"/>
                <a:gd name="connsiteY193" fmla="*/ 20286 h 348789"/>
                <a:gd name="connsiteX194" fmla="*/ 196842 w 417880"/>
                <a:gd name="connsiteY194" fmla="*/ 28139 h 348789"/>
                <a:gd name="connsiteX195" fmla="*/ 191610 w 417880"/>
                <a:gd name="connsiteY195" fmla="*/ 20941 h 348789"/>
                <a:gd name="connsiteX196" fmla="*/ 181147 w 417880"/>
                <a:gd name="connsiteY196" fmla="*/ 31411 h 348789"/>
                <a:gd name="connsiteX197" fmla="*/ 164798 w 417880"/>
                <a:gd name="connsiteY197" fmla="*/ 38609 h 348789"/>
                <a:gd name="connsiteX198" fmla="*/ 162182 w 417880"/>
                <a:gd name="connsiteY198" fmla="*/ 39918 h 348789"/>
                <a:gd name="connsiteX199" fmla="*/ 153027 w 417880"/>
                <a:gd name="connsiteY199" fmla="*/ 43844 h 348789"/>
                <a:gd name="connsiteX200" fmla="*/ 135370 w 417880"/>
                <a:gd name="connsiteY200" fmla="*/ 40572 h 348789"/>
                <a:gd name="connsiteX201" fmla="*/ 130792 w 417880"/>
                <a:gd name="connsiteY201" fmla="*/ 30102 h 348789"/>
                <a:gd name="connsiteX202" fmla="*/ 130138 w 417880"/>
                <a:gd name="connsiteY202" fmla="*/ 30102 h 348789"/>
                <a:gd name="connsiteX203" fmla="*/ 126214 w 417880"/>
                <a:gd name="connsiteY203" fmla="*/ 30102 h 348789"/>
                <a:gd name="connsiteX204" fmla="*/ 115097 w 417880"/>
                <a:gd name="connsiteY204" fmla="*/ 24212 h 348789"/>
                <a:gd name="connsiteX205" fmla="*/ 113789 w 417880"/>
                <a:gd name="connsiteY205" fmla="*/ 24212 h 348789"/>
                <a:gd name="connsiteX206" fmla="*/ 112481 w 417880"/>
                <a:gd name="connsiteY206" fmla="*/ 24212 h 348789"/>
                <a:gd name="connsiteX207" fmla="*/ 103980 w 417880"/>
                <a:gd name="connsiteY207" fmla="*/ 32719 h 348789"/>
                <a:gd name="connsiteX208" fmla="*/ 93516 w 417880"/>
                <a:gd name="connsiteY208" fmla="*/ 30102 h 348789"/>
                <a:gd name="connsiteX209" fmla="*/ 84361 w 417880"/>
                <a:gd name="connsiteY209" fmla="*/ 16360 h 348789"/>
                <a:gd name="connsiteX210" fmla="*/ 84361 w 417880"/>
                <a:gd name="connsiteY210" fmla="*/ 2618 h 348789"/>
                <a:gd name="connsiteX211" fmla="*/ 73897 w 417880"/>
                <a:gd name="connsiteY211" fmla="*/ 5890 h 348789"/>
                <a:gd name="connsiteX212" fmla="*/ 44469 w 417880"/>
                <a:gd name="connsiteY212" fmla="*/ 17014 h 348789"/>
                <a:gd name="connsiteX213" fmla="*/ 16349 w 417880"/>
                <a:gd name="connsiteY213" fmla="*/ 31411 h 348789"/>
                <a:gd name="connsiteX214" fmla="*/ 0 w 417880"/>
                <a:gd name="connsiteY214" fmla="*/ 39918 h 348789"/>
                <a:gd name="connsiteX215" fmla="*/ 0 w 417880"/>
                <a:gd name="connsiteY215" fmla="*/ 45807 h 3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417880" h="348789">
                  <a:moveTo>
                    <a:pt x="2616" y="48425"/>
                  </a:moveTo>
                  <a:cubicBezTo>
                    <a:pt x="2616" y="51042"/>
                    <a:pt x="2616" y="54969"/>
                    <a:pt x="3270" y="57586"/>
                  </a:cubicBezTo>
                  <a:cubicBezTo>
                    <a:pt x="3270" y="58895"/>
                    <a:pt x="4578" y="60204"/>
                    <a:pt x="5232" y="61513"/>
                  </a:cubicBezTo>
                  <a:cubicBezTo>
                    <a:pt x="7847" y="66093"/>
                    <a:pt x="9809" y="70020"/>
                    <a:pt x="7847" y="74601"/>
                  </a:cubicBezTo>
                  <a:cubicBezTo>
                    <a:pt x="6540" y="77218"/>
                    <a:pt x="4578" y="83108"/>
                    <a:pt x="4578" y="84416"/>
                  </a:cubicBezTo>
                  <a:cubicBezTo>
                    <a:pt x="4578" y="85725"/>
                    <a:pt x="5886" y="88343"/>
                    <a:pt x="6540" y="89651"/>
                  </a:cubicBezTo>
                  <a:cubicBezTo>
                    <a:pt x="6540" y="89651"/>
                    <a:pt x="6540" y="89651"/>
                    <a:pt x="7194" y="89651"/>
                  </a:cubicBezTo>
                  <a:cubicBezTo>
                    <a:pt x="9155" y="89651"/>
                    <a:pt x="15041" y="90306"/>
                    <a:pt x="16349" y="96195"/>
                  </a:cubicBezTo>
                  <a:cubicBezTo>
                    <a:pt x="16349" y="97504"/>
                    <a:pt x="19619" y="103393"/>
                    <a:pt x="20927" y="105357"/>
                  </a:cubicBezTo>
                  <a:cubicBezTo>
                    <a:pt x="22889" y="107974"/>
                    <a:pt x="23543" y="107974"/>
                    <a:pt x="26158" y="109937"/>
                  </a:cubicBezTo>
                  <a:cubicBezTo>
                    <a:pt x="26158" y="109937"/>
                    <a:pt x="26812" y="110592"/>
                    <a:pt x="27466" y="111246"/>
                  </a:cubicBezTo>
                  <a:cubicBezTo>
                    <a:pt x="28774" y="107974"/>
                    <a:pt x="30736" y="104048"/>
                    <a:pt x="35314" y="104048"/>
                  </a:cubicBezTo>
                  <a:cubicBezTo>
                    <a:pt x="36622" y="104048"/>
                    <a:pt x="41199" y="103393"/>
                    <a:pt x="47085" y="102085"/>
                  </a:cubicBezTo>
                  <a:cubicBezTo>
                    <a:pt x="47085" y="102085"/>
                    <a:pt x="48393" y="102085"/>
                    <a:pt x="49047" y="102085"/>
                  </a:cubicBezTo>
                  <a:cubicBezTo>
                    <a:pt x="51663" y="100776"/>
                    <a:pt x="56894" y="98813"/>
                    <a:pt x="62126" y="103393"/>
                  </a:cubicBezTo>
                  <a:cubicBezTo>
                    <a:pt x="64742" y="106011"/>
                    <a:pt x="66050" y="109283"/>
                    <a:pt x="67358" y="111900"/>
                  </a:cubicBezTo>
                  <a:cubicBezTo>
                    <a:pt x="67358" y="113209"/>
                    <a:pt x="68666" y="114518"/>
                    <a:pt x="68666" y="115172"/>
                  </a:cubicBezTo>
                  <a:cubicBezTo>
                    <a:pt x="68666" y="115172"/>
                    <a:pt x="68666" y="115172"/>
                    <a:pt x="68666" y="115172"/>
                  </a:cubicBezTo>
                  <a:cubicBezTo>
                    <a:pt x="76513" y="117790"/>
                    <a:pt x="75205" y="124334"/>
                    <a:pt x="75205" y="125643"/>
                  </a:cubicBezTo>
                  <a:cubicBezTo>
                    <a:pt x="75205" y="127606"/>
                    <a:pt x="73243" y="132841"/>
                    <a:pt x="73897" y="134150"/>
                  </a:cubicBezTo>
                  <a:cubicBezTo>
                    <a:pt x="73897" y="134804"/>
                    <a:pt x="73897" y="136113"/>
                    <a:pt x="74551" y="136768"/>
                  </a:cubicBezTo>
                  <a:cubicBezTo>
                    <a:pt x="75205" y="139385"/>
                    <a:pt x="76513" y="142657"/>
                    <a:pt x="76513" y="145929"/>
                  </a:cubicBezTo>
                  <a:cubicBezTo>
                    <a:pt x="76513" y="149201"/>
                    <a:pt x="77167" y="153127"/>
                    <a:pt x="77821" y="154436"/>
                  </a:cubicBezTo>
                  <a:cubicBezTo>
                    <a:pt x="77821" y="154436"/>
                    <a:pt x="79783" y="155745"/>
                    <a:pt x="81091" y="155745"/>
                  </a:cubicBezTo>
                  <a:cubicBezTo>
                    <a:pt x="81091" y="155745"/>
                    <a:pt x="82399" y="155090"/>
                    <a:pt x="83053" y="154436"/>
                  </a:cubicBezTo>
                  <a:cubicBezTo>
                    <a:pt x="85669" y="152473"/>
                    <a:pt x="90901" y="149201"/>
                    <a:pt x="95478" y="152473"/>
                  </a:cubicBezTo>
                  <a:cubicBezTo>
                    <a:pt x="98094" y="153781"/>
                    <a:pt x="98748" y="156399"/>
                    <a:pt x="99402" y="157053"/>
                  </a:cubicBezTo>
                  <a:cubicBezTo>
                    <a:pt x="99402" y="157053"/>
                    <a:pt x="99402" y="157053"/>
                    <a:pt x="99402" y="157053"/>
                  </a:cubicBezTo>
                  <a:cubicBezTo>
                    <a:pt x="99402" y="157053"/>
                    <a:pt x="100710" y="157053"/>
                    <a:pt x="102018" y="157053"/>
                  </a:cubicBezTo>
                  <a:cubicBezTo>
                    <a:pt x="106596" y="157708"/>
                    <a:pt x="112481" y="159017"/>
                    <a:pt x="115097" y="163597"/>
                  </a:cubicBezTo>
                  <a:cubicBezTo>
                    <a:pt x="117713" y="168178"/>
                    <a:pt x="119021" y="176685"/>
                    <a:pt x="119021" y="180611"/>
                  </a:cubicBezTo>
                  <a:cubicBezTo>
                    <a:pt x="119021" y="182575"/>
                    <a:pt x="119021" y="184538"/>
                    <a:pt x="119021" y="186501"/>
                  </a:cubicBezTo>
                  <a:cubicBezTo>
                    <a:pt x="120329" y="185192"/>
                    <a:pt x="122291" y="185192"/>
                    <a:pt x="124907" y="184538"/>
                  </a:cubicBezTo>
                  <a:cubicBezTo>
                    <a:pt x="125560" y="184538"/>
                    <a:pt x="126214" y="184538"/>
                    <a:pt x="126868" y="184538"/>
                  </a:cubicBezTo>
                  <a:cubicBezTo>
                    <a:pt x="129484" y="184538"/>
                    <a:pt x="134062" y="183229"/>
                    <a:pt x="138640" y="187155"/>
                  </a:cubicBezTo>
                  <a:cubicBezTo>
                    <a:pt x="139948" y="188464"/>
                    <a:pt x="140602" y="189773"/>
                    <a:pt x="141256" y="190427"/>
                  </a:cubicBezTo>
                  <a:cubicBezTo>
                    <a:pt x="141256" y="190427"/>
                    <a:pt x="142563" y="189773"/>
                    <a:pt x="143217" y="189773"/>
                  </a:cubicBezTo>
                  <a:cubicBezTo>
                    <a:pt x="147141" y="187810"/>
                    <a:pt x="153681" y="184538"/>
                    <a:pt x="158258" y="189773"/>
                  </a:cubicBezTo>
                  <a:cubicBezTo>
                    <a:pt x="158912" y="190427"/>
                    <a:pt x="160220" y="192391"/>
                    <a:pt x="162182" y="193699"/>
                  </a:cubicBezTo>
                  <a:cubicBezTo>
                    <a:pt x="166106" y="197626"/>
                    <a:pt x="168722" y="200243"/>
                    <a:pt x="170030" y="201552"/>
                  </a:cubicBezTo>
                  <a:cubicBezTo>
                    <a:pt x="170030" y="202206"/>
                    <a:pt x="171338" y="203515"/>
                    <a:pt x="171338" y="204170"/>
                  </a:cubicBezTo>
                  <a:cubicBezTo>
                    <a:pt x="175261" y="204170"/>
                    <a:pt x="179185" y="204170"/>
                    <a:pt x="181801" y="208750"/>
                  </a:cubicBezTo>
                  <a:cubicBezTo>
                    <a:pt x="183109" y="211368"/>
                    <a:pt x="183109" y="213985"/>
                    <a:pt x="181801" y="216603"/>
                  </a:cubicBezTo>
                  <a:cubicBezTo>
                    <a:pt x="180493" y="218566"/>
                    <a:pt x="179185" y="220529"/>
                    <a:pt x="177223" y="222492"/>
                  </a:cubicBezTo>
                  <a:cubicBezTo>
                    <a:pt x="175915" y="223801"/>
                    <a:pt x="173954" y="226419"/>
                    <a:pt x="173300" y="227073"/>
                  </a:cubicBezTo>
                  <a:lnTo>
                    <a:pt x="173300" y="228382"/>
                  </a:lnTo>
                  <a:cubicBezTo>
                    <a:pt x="172646" y="228382"/>
                    <a:pt x="172646" y="228382"/>
                    <a:pt x="172646" y="228382"/>
                  </a:cubicBezTo>
                  <a:cubicBezTo>
                    <a:pt x="177877" y="229690"/>
                    <a:pt x="179185" y="233617"/>
                    <a:pt x="179185" y="235580"/>
                  </a:cubicBezTo>
                  <a:cubicBezTo>
                    <a:pt x="179185" y="235580"/>
                    <a:pt x="179185" y="236889"/>
                    <a:pt x="179185" y="237543"/>
                  </a:cubicBezTo>
                  <a:cubicBezTo>
                    <a:pt x="180493" y="242124"/>
                    <a:pt x="182455" y="249322"/>
                    <a:pt x="177223" y="252594"/>
                  </a:cubicBezTo>
                  <a:cubicBezTo>
                    <a:pt x="175915" y="253249"/>
                    <a:pt x="174607" y="253903"/>
                    <a:pt x="173300" y="254558"/>
                  </a:cubicBezTo>
                  <a:cubicBezTo>
                    <a:pt x="172646" y="254558"/>
                    <a:pt x="171338" y="255212"/>
                    <a:pt x="170030" y="255866"/>
                  </a:cubicBezTo>
                  <a:cubicBezTo>
                    <a:pt x="170030" y="257175"/>
                    <a:pt x="170030" y="258484"/>
                    <a:pt x="170030" y="259138"/>
                  </a:cubicBezTo>
                  <a:cubicBezTo>
                    <a:pt x="171338" y="259138"/>
                    <a:pt x="173954" y="259138"/>
                    <a:pt x="175915" y="259138"/>
                  </a:cubicBezTo>
                  <a:cubicBezTo>
                    <a:pt x="180493" y="259138"/>
                    <a:pt x="183763" y="259138"/>
                    <a:pt x="186379" y="260447"/>
                  </a:cubicBezTo>
                  <a:cubicBezTo>
                    <a:pt x="195534" y="266991"/>
                    <a:pt x="198804" y="266991"/>
                    <a:pt x="198804" y="266991"/>
                  </a:cubicBezTo>
                  <a:cubicBezTo>
                    <a:pt x="204036" y="265682"/>
                    <a:pt x="216461" y="261102"/>
                    <a:pt x="219077" y="259138"/>
                  </a:cubicBezTo>
                  <a:cubicBezTo>
                    <a:pt x="219731" y="257175"/>
                    <a:pt x="221039" y="252594"/>
                    <a:pt x="221039" y="250631"/>
                  </a:cubicBezTo>
                  <a:cubicBezTo>
                    <a:pt x="221039" y="244742"/>
                    <a:pt x="225616" y="240815"/>
                    <a:pt x="229540" y="238198"/>
                  </a:cubicBezTo>
                  <a:cubicBezTo>
                    <a:pt x="230194" y="238198"/>
                    <a:pt x="230848" y="237543"/>
                    <a:pt x="231502" y="236889"/>
                  </a:cubicBezTo>
                  <a:cubicBezTo>
                    <a:pt x="231502" y="236889"/>
                    <a:pt x="232156" y="235580"/>
                    <a:pt x="232810" y="234926"/>
                  </a:cubicBezTo>
                  <a:cubicBezTo>
                    <a:pt x="236080" y="230999"/>
                    <a:pt x="241966" y="223147"/>
                    <a:pt x="249159" y="227727"/>
                  </a:cubicBezTo>
                  <a:cubicBezTo>
                    <a:pt x="249159" y="227727"/>
                    <a:pt x="249813" y="227727"/>
                    <a:pt x="250467" y="229036"/>
                  </a:cubicBezTo>
                  <a:cubicBezTo>
                    <a:pt x="254391" y="231654"/>
                    <a:pt x="260930" y="236234"/>
                    <a:pt x="258969" y="242778"/>
                  </a:cubicBezTo>
                  <a:cubicBezTo>
                    <a:pt x="258969" y="244087"/>
                    <a:pt x="257007" y="247359"/>
                    <a:pt x="253737" y="253249"/>
                  </a:cubicBezTo>
                  <a:cubicBezTo>
                    <a:pt x="251775" y="256521"/>
                    <a:pt x="249813" y="261756"/>
                    <a:pt x="249159" y="263065"/>
                  </a:cubicBezTo>
                  <a:cubicBezTo>
                    <a:pt x="249159" y="264373"/>
                    <a:pt x="247851" y="265682"/>
                    <a:pt x="247197" y="266991"/>
                  </a:cubicBezTo>
                  <a:cubicBezTo>
                    <a:pt x="247197" y="266991"/>
                    <a:pt x="247197" y="268300"/>
                    <a:pt x="246543" y="268300"/>
                  </a:cubicBezTo>
                  <a:cubicBezTo>
                    <a:pt x="246543" y="268954"/>
                    <a:pt x="248505" y="270263"/>
                    <a:pt x="249159" y="270917"/>
                  </a:cubicBezTo>
                  <a:cubicBezTo>
                    <a:pt x="252429" y="273535"/>
                    <a:pt x="257661" y="278115"/>
                    <a:pt x="254391" y="284005"/>
                  </a:cubicBezTo>
                  <a:cubicBezTo>
                    <a:pt x="254391" y="284005"/>
                    <a:pt x="253737" y="285314"/>
                    <a:pt x="253083" y="285968"/>
                  </a:cubicBezTo>
                  <a:cubicBezTo>
                    <a:pt x="252429" y="287931"/>
                    <a:pt x="251121" y="289240"/>
                    <a:pt x="251121" y="291203"/>
                  </a:cubicBezTo>
                  <a:lnTo>
                    <a:pt x="251121" y="292512"/>
                  </a:lnTo>
                  <a:cubicBezTo>
                    <a:pt x="251121" y="293166"/>
                    <a:pt x="251121" y="295129"/>
                    <a:pt x="251121" y="296438"/>
                  </a:cubicBezTo>
                  <a:cubicBezTo>
                    <a:pt x="253083" y="295784"/>
                    <a:pt x="256353" y="294475"/>
                    <a:pt x="258969" y="295129"/>
                  </a:cubicBezTo>
                  <a:cubicBezTo>
                    <a:pt x="262238" y="295784"/>
                    <a:pt x="264854" y="298401"/>
                    <a:pt x="267470" y="300365"/>
                  </a:cubicBezTo>
                  <a:cubicBezTo>
                    <a:pt x="267470" y="300365"/>
                    <a:pt x="268778" y="301673"/>
                    <a:pt x="268778" y="301673"/>
                  </a:cubicBezTo>
                  <a:cubicBezTo>
                    <a:pt x="268778" y="301673"/>
                    <a:pt x="268778" y="301673"/>
                    <a:pt x="269432" y="301673"/>
                  </a:cubicBezTo>
                  <a:cubicBezTo>
                    <a:pt x="272048" y="301673"/>
                    <a:pt x="279241" y="301673"/>
                    <a:pt x="280549" y="308217"/>
                  </a:cubicBezTo>
                  <a:cubicBezTo>
                    <a:pt x="281857" y="312798"/>
                    <a:pt x="282511" y="315416"/>
                    <a:pt x="283165" y="316070"/>
                  </a:cubicBezTo>
                  <a:cubicBezTo>
                    <a:pt x="283819" y="316070"/>
                    <a:pt x="285781" y="316070"/>
                    <a:pt x="287089" y="316070"/>
                  </a:cubicBezTo>
                  <a:cubicBezTo>
                    <a:pt x="290359" y="316070"/>
                    <a:pt x="296244" y="314761"/>
                    <a:pt x="298860" y="319997"/>
                  </a:cubicBezTo>
                  <a:cubicBezTo>
                    <a:pt x="298860" y="319997"/>
                    <a:pt x="298860" y="319997"/>
                    <a:pt x="298860" y="319997"/>
                  </a:cubicBezTo>
                  <a:cubicBezTo>
                    <a:pt x="300822" y="321305"/>
                    <a:pt x="304092" y="324577"/>
                    <a:pt x="303438" y="329158"/>
                  </a:cubicBezTo>
                  <a:cubicBezTo>
                    <a:pt x="303438" y="329158"/>
                    <a:pt x="303438" y="329158"/>
                    <a:pt x="303438" y="329158"/>
                  </a:cubicBezTo>
                  <a:cubicBezTo>
                    <a:pt x="306054" y="329158"/>
                    <a:pt x="309323" y="330467"/>
                    <a:pt x="311285" y="333739"/>
                  </a:cubicBezTo>
                  <a:cubicBezTo>
                    <a:pt x="311285" y="334393"/>
                    <a:pt x="312593" y="335047"/>
                    <a:pt x="313247" y="336356"/>
                  </a:cubicBezTo>
                  <a:cubicBezTo>
                    <a:pt x="315863" y="339628"/>
                    <a:pt x="319133" y="342900"/>
                    <a:pt x="319133" y="347481"/>
                  </a:cubicBezTo>
                  <a:cubicBezTo>
                    <a:pt x="319133" y="347481"/>
                    <a:pt x="319133" y="348135"/>
                    <a:pt x="319133" y="348789"/>
                  </a:cubicBezTo>
                  <a:cubicBezTo>
                    <a:pt x="321749" y="347481"/>
                    <a:pt x="325018" y="346826"/>
                    <a:pt x="327634" y="348789"/>
                  </a:cubicBezTo>
                  <a:cubicBezTo>
                    <a:pt x="328942" y="346826"/>
                    <a:pt x="330250" y="345517"/>
                    <a:pt x="332866" y="344863"/>
                  </a:cubicBezTo>
                  <a:cubicBezTo>
                    <a:pt x="334828" y="344863"/>
                    <a:pt x="337444" y="344863"/>
                    <a:pt x="339406" y="345517"/>
                  </a:cubicBezTo>
                  <a:cubicBezTo>
                    <a:pt x="340060" y="345517"/>
                    <a:pt x="340714" y="346172"/>
                    <a:pt x="341367" y="346826"/>
                  </a:cubicBezTo>
                  <a:cubicBezTo>
                    <a:pt x="343983" y="345517"/>
                    <a:pt x="347253" y="343554"/>
                    <a:pt x="351177" y="344863"/>
                  </a:cubicBezTo>
                  <a:cubicBezTo>
                    <a:pt x="352485" y="342900"/>
                    <a:pt x="353139" y="340282"/>
                    <a:pt x="355101" y="338319"/>
                  </a:cubicBezTo>
                  <a:cubicBezTo>
                    <a:pt x="355101" y="338319"/>
                    <a:pt x="356409" y="337011"/>
                    <a:pt x="356409" y="336356"/>
                  </a:cubicBezTo>
                  <a:cubicBezTo>
                    <a:pt x="355101" y="334393"/>
                    <a:pt x="353139" y="331775"/>
                    <a:pt x="354447" y="327849"/>
                  </a:cubicBezTo>
                  <a:cubicBezTo>
                    <a:pt x="354447" y="327195"/>
                    <a:pt x="354447" y="326540"/>
                    <a:pt x="355101" y="325232"/>
                  </a:cubicBezTo>
                  <a:cubicBezTo>
                    <a:pt x="353139" y="323268"/>
                    <a:pt x="351831" y="321305"/>
                    <a:pt x="350523" y="318688"/>
                  </a:cubicBezTo>
                  <a:cubicBezTo>
                    <a:pt x="350523" y="318688"/>
                    <a:pt x="350523" y="318688"/>
                    <a:pt x="350523" y="318033"/>
                  </a:cubicBezTo>
                  <a:cubicBezTo>
                    <a:pt x="350523" y="318033"/>
                    <a:pt x="349869" y="318033"/>
                    <a:pt x="349215" y="317379"/>
                  </a:cubicBezTo>
                  <a:cubicBezTo>
                    <a:pt x="345945" y="315416"/>
                    <a:pt x="340714" y="312144"/>
                    <a:pt x="340714" y="305600"/>
                  </a:cubicBezTo>
                  <a:cubicBezTo>
                    <a:pt x="340714" y="305600"/>
                    <a:pt x="340714" y="304291"/>
                    <a:pt x="340714" y="304291"/>
                  </a:cubicBezTo>
                  <a:cubicBezTo>
                    <a:pt x="340714" y="302328"/>
                    <a:pt x="340060" y="298401"/>
                    <a:pt x="343329" y="295129"/>
                  </a:cubicBezTo>
                  <a:lnTo>
                    <a:pt x="343983" y="295129"/>
                  </a:lnTo>
                  <a:cubicBezTo>
                    <a:pt x="343983" y="294475"/>
                    <a:pt x="343983" y="294475"/>
                    <a:pt x="343983" y="294475"/>
                  </a:cubicBezTo>
                  <a:cubicBezTo>
                    <a:pt x="342021" y="291203"/>
                    <a:pt x="342021" y="286622"/>
                    <a:pt x="342675" y="283351"/>
                  </a:cubicBezTo>
                  <a:cubicBezTo>
                    <a:pt x="343329" y="279424"/>
                    <a:pt x="345945" y="276152"/>
                    <a:pt x="349215" y="274844"/>
                  </a:cubicBezTo>
                  <a:lnTo>
                    <a:pt x="350523" y="274844"/>
                  </a:lnTo>
                  <a:cubicBezTo>
                    <a:pt x="350523" y="274189"/>
                    <a:pt x="351177" y="274189"/>
                    <a:pt x="351831" y="273535"/>
                  </a:cubicBezTo>
                  <a:cubicBezTo>
                    <a:pt x="350523" y="268300"/>
                    <a:pt x="351831" y="264373"/>
                    <a:pt x="355755" y="262410"/>
                  </a:cubicBezTo>
                  <a:cubicBezTo>
                    <a:pt x="355755" y="262410"/>
                    <a:pt x="356409" y="262410"/>
                    <a:pt x="357063" y="262410"/>
                  </a:cubicBezTo>
                  <a:cubicBezTo>
                    <a:pt x="357063" y="255866"/>
                    <a:pt x="364256" y="248668"/>
                    <a:pt x="366218" y="246705"/>
                  </a:cubicBezTo>
                  <a:cubicBezTo>
                    <a:pt x="366872" y="246705"/>
                    <a:pt x="368180" y="245396"/>
                    <a:pt x="369488" y="244742"/>
                  </a:cubicBezTo>
                  <a:cubicBezTo>
                    <a:pt x="369488" y="244742"/>
                    <a:pt x="369488" y="244742"/>
                    <a:pt x="370142" y="244742"/>
                  </a:cubicBezTo>
                  <a:cubicBezTo>
                    <a:pt x="370796" y="240815"/>
                    <a:pt x="374065" y="235580"/>
                    <a:pt x="377989" y="233617"/>
                  </a:cubicBezTo>
                  <a:cubicBezTo>
                    <a:pt x="380605" y="232308"/>
                    <a:pt x="383875" y="232308"/>
                    <a:pt x="386491" y="233617"/>
                  </a:cubicBezTo>
                  <a:cubicBezTo>
                    <a:pt x="388453" y="234926"/>
                    <a:pt x="389761" y="236889"/>
                    <a:pt x="390414" y="238198"/>
                  </a:cubicBezTo>
                  <a:cubicBezTo>
                    <a:pt x="390414" y="238198"/>
                    <a:pt x="391722" y="238198"/>
                    <a:pt x="391722" y="238198"/>
                  </a:cubicBezTo>
                  <a:cubicBezTo>
                    <a:pt x="391722" y="238198"/>
                    <a:pt x="393030" y="238198"/>
                    <a:pt x="393684" y="238198"/>
                  </a:cubicBezTo>
                  <a:cubicBezTo>
                    <a:pt x="394338" y="237543"/>
                    <a:pt x="395646" y="236234"/>
                    <a:pt x="396300" y="235580"/>
                  </a:cubicBezTo>
                  <a:cubicBezTo>
                    <a:pt x="396300" y="235580"/>
                    <a:pt x="396300" y="235580"/>
                    <a:pt x="396300" y="235580"/>
                  </a:cubicBezTo>
                  <a:cubicBezTo>
                    <a:pt x="396300" y="234926"/>
                    <a:pt x="396300" y="234271"/>
                    <a:pt x="395646" y="233617"/>
                  </a:cubicBezTo>
                  <a:cubicBezTo>
                    <a:pt x="393030" y="224455"/>
                    <a:pt x="404148" y="221838"/>
                    <a:pt x="410033" y="219875"/>
                  </a:cubicBezTo>
                  <a:lnTo>
                    <a:pt x="410033" y="219875"/>
                  </a:lnTo>
                  <a:cubicBezTo>
                    <a:pt x="410033" y="218566"/>
                    <a:pt x="410687" y="216603"/>
                    <a:pt x="410687" y="215948"/>
                  </a:cubicBezTo>
                  <a:lnTo>
                    <a:pt x="410687" y="214640"/>
                  </a:lnTo>
                  <a:cubicBezTo>
                    <a:pt x="410687" y="212677"/>
                    <a:pt x="412649" y="210713"/>
                    <a:pt x="413957" y="209405"/>
                  </a:cubicBezTo>
                  <a:cubicBezTo>
                    <a:pt x="415265" y="208750"/>
                    <a:pt x="416573" y="208096"/>
                    <a:pt x="417881" y="208096"/>
                  </a:cubicBezTo>
                  <a:cubicBezTo>
                    <a:pt x="417881" y="208096"/>
                    <a:pt x="417881" y="208096"/>
                    <a:pt x="417881" y="208096"/>
                  </a:cubicBezTo>
                  <a:cubicBezTo>
                    <a:pt x="414611" y="203515"/>
                    <a:pt x="416573" y="198935"/>
                    <a:pt x="417881" y="195663"/>
                  </a:cubicBezTo>
                  <a:cubicBezTo>
                    <a:pt x="417881" y="195663"/>
                    <a:pt x="417881" y="195663"/>
                    <a:pt x="417881" y="195008"/>
                  </a:cubicBezTo>
                  <a:cubicBezTo>
                    <a:pt x="417881" y="193699"/>
                    <a:pt x="417227" y="191736"/>
                    <a:pt x="416573" y="190427"/>
                  </a:cubicBezTo>
                  <a:cubicBezTo>
                    <a:pt x="413957" y="190427"/>
                    <a:pt x="410687" y="191082"/>
                    <a:pt x="408072" y="189773"/>
                  </a:cubicBezTo>
                  <a:cubicBezTo>
                    <a:pt x="402186" y="187155"/>
                    <a:pt x="398916" y="179303"/>
                    <a:pt x="398262" y="173413"/>
                  </a:cubicBezTo>
                  <a:cubicBezTo>
                    <a:pt x="398262" y="169487"/>
                    <a:pt x="400224" y="166215"/>
                    <a:pt x="402840" y="163597"/>
                  </a:cubicBezTo>
                  <a:cubicBezTo>
                    <a:pt x="402186" y="163597"/>
                    <a:pt x="401532" y="162288"/>
                    <a:pt x="400878" y="161634"/>
                  </a:cubicBezTo>
                  <a:cubicBezTo>
                    <a:pt x="397608" y="158362"/>
                    <a:pt x="394992" y="151164"/>
                    <a:pt x="393030" y="147238"/>
                  </a:cubicBezTo>
                  <a:cubicBezTo>
                    <a:pt x="393030" y="147238"/>
                    <a:pt x="393030" y="147238"/>
                    <a:pt x="393030" y="147238"/>
                  </a:cubicBezTo>
                  <a:cubicBezTo>
                    <a:pt x="390414" y="147238"/>
                    <a:pt x="387145" y="147238"/>
                    <a:pt x="384529" y="144620"/>
                  </a:cubicBezTo>
                  <a:cubicBezTo>
                    <a:pt x="384529" y="144620"/>
                    <a:pt x="383221" y="143311"/>
                    <a:pt x="381913" y="140039"/>
                  </a:cubicBezTo>
                  <a:cubicBezTo>
                    <a:pt x="381259" y="140039"/>
                    <a:pt x="379951" y="140039"/>
                    <a:pt x="379297" y="140039"/>
                  </a:cubicBezTo>
                  <a:cubicBezTo>
                    <a:pt x="378643" y="140039"/>
                    <a:pt x="377989" y="140039"/>
                    <a:pt x="377335" y="140039"/>
                  </a:cubicBezTo>
                  <a:lnTo>
                    <a:pt x="362948" y="140039"/>
                  </a:lnTo>
                  <a:cubicBezTo>
                    <a:pt x="362948" y="140039"/>
                    <a:pt x="360986" y="138076"/>
                    <a:pt x="360986" y="138076"/>
                  </a:cubicBezTo>
                  <a:cubicBezTo>
                    <a:pt x="360986" y="138076"/>
                    <a:pt x="359678" y="136768"/>
                    <a:pt x="358370" y="135459"/>
                  </a:cubicBezTo>
                  <a:cubicBezTo>
                    <a:pt x="356409" y="136768"/>
                    <a:pt x="353139" y="138076"/>
                    <a:pt x="349869" y="138076"/>
                  </a:cubicBezTo>
                  <a:cubicBezTo>
                    <a:pt x="347253" y="138076"/>
                    <a:pt x="344637" y="136768"/>
                    <a:pt x="343329" y="134804"/>
                  </a:cubicBezTo>
                  <a:cubicBezTo>
                    <a:pt x="340714" y="130878"/>
                    <a:pt x="342675" y="126297"/>
                    <a:pt x="343329" y="123025"/>
                  </a:cubicBezTo>
                  <a:cubicBezTo>
                    <a:pt x="343329" y="123025"/>
                    <a:pt x="343329" y="123025"/>
                    <a:pt x="343329" y="123025"/>
                  </a:cubicBezTo>
                  <a:cubicBezTo>
                    <a:pt x="343329" y="123025"/>
                    <a:pt x="343329" y="123025"/>
                    <a:pt x="342675" y="122371"/>
                  </a:cubicBezTo>
                  <a:cubicBezTo>
                    <a:pt x="340060" y="119099"/>
                    <a:pt x="336136" y="114518"/>
                    <a:pt x="338098" y="109283"/>
                  </a:cubicBezTo>
                  <a:cubicBezTo>
                    <a:pt x="339406" y="105357"/>
                    <a:pt x="342675" y="102739"/>
                    <a:pt x="348561" y="98813"/>
                  </a:cubicBezTo>
                  <a:cubicBezTo>
                    <a:pt x="349215" y="98813"/>
                    <a:pt x="349869" y="97504"/>
                    <a:pt x="351177" y="96850"/>
                  </a:cubicBezTo>
                  <a:lnTo>
                    <a:pt x="346599" y="92923"/>
                  </a:lnTo>
                  <a:lnTo>
                    <a:pt x="351177" y="88343"/>
                  </a:lnTo>
                  <a:cubicBezTo>
                    <a:pt x="351177" y="88343"/>
                    <a:pt x="353139" y="86379"/>
                    <a:pt x="355101" y="84416"/>
                  </a:cubicBezTo>
                  <a:cubicBezTo>
                    <a:pt x="355101" y="84416"/>
                    <a:pt x="355101" y="83108"/>
                    <a:pt x="355101" y="83108"/>
                  </a:cubicBezTo>
                  <a:lnTo>
                    <a:pt x="355101" y="81799"/>
                  </a:lnTo>
                  <a:cubicBezTo>
                    <a:pt x="352485" y="75255"/>
                    <a:pt x="358370" y="71329"/>
                    <a:pt x="360986" y="69365"/>
                  </a:cubicBezTo>
                  <a:cubicBezTo>
                    <a:pt x="361640" y="69365"/>
                    <a:pt x="362948" y="68057"/>
                    <a:pt x="362948" y="67402"/>
                  </a:cubicBezTo>
                  <a:cubicBezTo>
                    <a:pt x="362948" y="67402"/>
                    <a:pt x="362948" y="66748"/>
                    <a:pt x="363602" y="66093"/>
                  </a:cubicBezTo>
                  <a:cubicBezTo>
                    <a:pt x="359678" y="65439"/>
                    <a:pt x="357716" y="62821"/>
                    <a:pt x="356409" y="60858"/>
                  </a:cubicBezTo>
                  <a:cubicBezTo>
                    <a:pt x="354447" y="60858"/>
                    <a:pt x="352485" y="61513"/>
                    <a:pt x="349869" y="60858"/>
                  </a:cubicBezTo>
                  <a:cubicBezTo>
                    <a:pt x="345291" y="60204"/>
                    <a:pt x="340714" y="56277"/>
                    <a:pt x="336136" y="52351"/>
                  </a:cubicBezTo>
                  <a:lnTo>
                    <a:pt x="334828" y="52351"/>
                  </a:lnTo>
                  <a:cubicBezTo>
                    <a:pt x="331558" y="49079"/>
                    <a:pt x="330904" y="44498"/>
                    <a:pt x="329596" y="39918"/>
                  </a:cubicBezTo>
                  <a:cubicBezTo>
                    <a:pt x="329596" y="39918"/>
                    <a:pt x="329596" y="39918"/>
                    <a:pt x="329596" y="39918"/>
                  </a:cubicBezTo>
                  <a:cubicBezTo>
                    <a:pt x="326326" y="41226"/>
                    <a:pt x="323057" y="43190"/>
                    <a:pt x="320441" y="43190"/>
                  </a:cubicBezTo>
                  <a:cubicBezTo>
                    <a:pt x="319787" y="43190"/>
                    <a:pt x="318479" y="43190"/>
                    <a:pt x="317171" y="43190"/>
                  </a:cubicBezTo>
                  <a:cubicBezTo>
                    <a:pt x="309977" y="43844"/>
                    <a:pt x="304746" y="44498"/>
                    <a:pt x="300168" y="41881"/>
                  </a:cubicBezTo>
                  <a:cubicBezTo>
                    <a:pt x="296244" y="39918"/>
                    <a:pt x="294936" y="35991"/>
                    <a:pt x="294936" y="33374"/>
                  </a:cubicBezTo>
                  <a:cubicBezTo>
                    <a:pt x="294282" y="33374"/>
                    <a:pt x="292974" y="33374"/>
                    <a:pt x="292320" y="33374"/>
                  </a:cubicBezTo>
                  <a:cubicBezTo>
                    <a:pt x="288397" y="32719"/>
                    <a:pt x="284473" y="30102"/>
                    <a:pt x="285127" y="21595"/>
                  </a:cubicBezTo>
                  <a:cubicBezTo>
                    <a:pt x="285127" y="21595"/>
                    <a:pt x="285127" y="20941"/>
                    <a:pt x="285127" y="20286"/>
                  </a:cubicBezTo>
                  <a:cubicBezTo>
                    <a:pt x="285127" y="20286"/>
                    <a:pt x="285127" y="20286"/>
                    <a:pt x="285127" y="20286"/>
                  </a:cubicBezTo>
                  <a:cubicBezTo>
                    <a:pt x="283819" y="18977"/>
                    <a:pt x="281857" y="17669"/>
                    <a:pt x="281203" y="14397"/>
                  </a:cubicBezTo>
                  <a:cubicBezTo>
                    <a:pt x="281203" y="13742"/>
                    <a:pt x="281203" y="13088"/>
                    <a:pt x="281203" y="11779"/>
                  </a:cubicBezTo>
                  <a:cubicBezTo>
                    <a:pt x="278587" y="14397"/>
                    <a:pt x="275318" y="16360"/>
                    <a:pt x="273356" y="17014"/>
                  </a:cubicBezTo>
                  <a:cubicBezTo>
                    <a:pt x="270740" y="18323"/>
                    <a:pt x="268124" y="18323"/>
                    <a:pt x="265508" y="17014"/>
                  </a:cubicBezTo>
                  <a:cubicBezTo>
                    <a:pt x="263546" y="15706"/>
                    <a:pt x="262238" y="14397"/>
                    <a:pt x="260930" y="12434"/>
                  </a:cubicBezTo>
                  <a:cubicBezTo>
                    <a:pt x="257007" y="12434"/>
                    <a:pt x="252429" y="13742"/>
                    <a:pt x="249159" y="10470"/>
                  </a:cubicBezTo>
                  <a:cubicBezTo>
                    <a:pt x="247197" y="8507"/>
                    <a:pt x="247197" y="6544"/>
                    <a:pt x="247197" y="5235"/>
                  </a:cubicBezTo>
                  <a:cubicBezTo>
                    <a:pt x="245235" y="7198"/>
                    <a:pt x="244581" y="8507"/>
                    <a:pt x="242620" y="9162"/>
                  </a:cubicBezTo>
                  <a:cubicBezTo>
                    <a:pt x="238042" y="11125"/>
                    <a:pt x="227578" y="9162"/>
                    <a:pt x="226270" y="9162"/>
                  </a:cubicBezTo>
                  <a:cubicBezTo>
                    <a:pt x="221693" y="7853"/>
                    <a:pt x="220385" y="3272"/>
                    <a:pt x="219731" y="0"/>
                  </a:cubicBezTo>
                  <a:cubicBezTo>
                    <a:pt x="219077" y="654"/>
                    <a:pt x="217769" y="1309"/>
                    <a:pt x="217115" y="2618"/>
                  </a:cubicBezTo>
                  <a:cubicBezTo>
                    <a:pt x="217115" y="2618"/>
                    <a:pt x="217115" y="3272"/>
                    <a:pt x="217115" y="3926"/>
                  </a:cubicBezTo>
                  <a:cubicBezTo>
                    <a:pt x="219077" y="7853"/>
                    <a:pt x="221039" y="11125"/>
                    <a:pt x="219731" y="15051"/>
                  </a:cubicBezTo>
                  <a:cubicBezTo>
                    <a:pt x="219077" y="17669"/>
                    <a:pt x="217115" y="19632"/>
                    <a:pt x="213845" y="20941"/>
                  </a:cubicBezTo>
                  <a:cubicBezTo>
                    <a:pt x="208613" y="22904"/>
                    <a:pt x="201420" y="20941"/>
                    <a:pt x="197496" y="18323"/>
                  </a:cubicBezTo>
                  <a:cubicBezTo>
                    <a:pt x="197496" y="18323"/>
                    <a:pt x="196188" y="18323"/>
                    <a:pt x="194880" y="17669"/>
                  </a:cubicBezTo>
                  <a:lnTo>
                    <a:pt x="194880" y="17669"/>
                  </a:lnTo>
                  <a:cubicBezTo>
                    <a:pt x="194880" y="18977"/>
                    <a:pt x="195534" y="19632"/>
                    <a:pt x="195534" y="20286"/>
                  </a:cubicBezTo>
                  <a:cubicBezTo>
                    <a:pt x="196842" y="24212"/>
                    <a:pt x="198150" y="28793"/>
                    <a:pt x="196842" y="28139"/>
                  </a:cubicBezTo>
                  <a:cubicBezTo>
                    <a:pt x="196188" y="28139"/>
                    <a:pt x="193572" y="24867"/>
                    <a:pt x="191610" y="20941"/>
                  </a:cubicBezTo>
                  <a:cubicBezTo>
                    <a:pt x="188995" y="23558"/>
                    <a:pt x="183763" y="29448"/>
                    <a:pt x="181147" y="31411"/>
                  </a:cubicBezTo>
                  <a:cubicBezTo>
                    <a:pt x="177877" y="33374"/>
                    <a:pt x="169376" y="37955"/>
                    <a:pt x="164798" y="38609"/>
                  </a:cubicBezTo>
                  <a:cubicBezTo>
                    <a:pt x="164798" y="38609"/>
                    <a:pt x="163490" y="39263"/>
                    <a:pt x="162182" y="39918"/>
                  </a:cubicBezTo>
                  <a:cubicBezTo>
                    <a:pt x="159566" y="41226"/>
                    <a:pt x="156297" y="43190"/>
                    <a:pt x="153027" y="43844"/>
                  </a:cubicBezTo>
                  <a:cubicBezTo>
                    <a:pt x="145833" y="45153"/>
                    <a:pt x="139948" y="43844"/>
                    <a:pt x="135370" y="40572"/>
                  </a:cubicBezTo>
                  <a:cubicBezTo>
                    <a:pt x="131446" y="37955"/>
                    <a:pt x="130792" y="33374"/>
                    <a:pt x="130792" y="30102"/>
                  </a:cubicBezTo>
                  <a:cubicBezTo>
                    <a:pt x="130792" y="30102"/>
                    <a:pt x="130792" y="30102"/>
                    <a:pt x="130138" y="30102"/>
                  </a:cubicBezTo>
                  <a:cubicBezTo>
                    <a:pt x="128176" y="30102"/>
                    <a:pt x="126868" y="30102"/>
                    <a:pt x="126214" y="30102"/>
                  </a:cubicBezTo>
                  <a:cubicBezTo>
                    <a:pt x="123599" y="30102"/>
                    <a:pt x="119675" y="28139"/>
                    <a:pt x="115097" y="24212"/>
                  </a:cubicBezTo>
                  <a:cubicBezTo>
                    <a:pt x="115097" y="24212"/>
                    <a:pt x="114443" y="24212"/>
                    <a:pt x="113789" y="24212"/>
                  </a:cubicBezTo>
                  <a:cubicBezTo>
                    <a:pt x="113789" y="24212"/>
                    <a:pt x="113135" y="24212"/>
                    <a:pt x="112481" y="24212"/>
                  </a:cubicBezTo>
                  <a:cubicBezTo>
                    <a:pt x="112481" y="26830"/>
                    <a:pt x="109865" y="31411"/>
                    <a:pt x="103980" y="32719"/>
                  </a:cubicBezTo>
                  <a:cubicBezTo>
                    <a:pt x="100710" y="33374"/>
                    <a:pt x="96786" y="32719"/>
                    <a:pt x="93516" y="30102"/>
                  </a:cubicBezTo>
                  <a:cubicBezTo>
                    <a:pt x="88939" y="26830"/>
                    <a:pt x="85015" y="21595"/>
                    <a:pt x="84361" y="16360"/>
                  </a:cubicBezTo>
                  <a:cubicBezTo>
                    <a:pt x="83707" y="11125"/>
                    <a:pt x="83707" y="6544"/>
                    <a:pt x="84361" y="2618"/>
                  </a:cubicBezTo>
                  <a:cubicBezTo>
                    <a:pt x="80437" y="3926"/>
                    <a:pt x="76513" y="4581"/>
                    <a:pt x="73897" y="5890"/>
                  </a:cubicBezTo>
                  <a:cubicBezTo>
                    <a:pt x="62780" y="9816"/>
                    <a:pt x="54279" y="12434"/>
                    <a:pt x="44469" y="17014"/>
                  </a:cubicBezTo>
                  <a:cubicBezTo>
                    <a:pt x="41199" y="18977"/>
                    <a:pt x="22235" y="28139"/>
                    <a:pt x="16349" y="31411"/>
                  </a:cubicBezTo>
                  <a:cubicBezTo>
                    <a:pt x="13079" y="33374"/>
                    <a:pt x="6540" y="36646"/>
                    <a:pt x="0" y="39918"/>
                  </a:cubicBezTo>
                  <a:cubicBezTo>
                    <a:pt x="0" y="42535"/>
                    <a:pt x="0" y="45153"/>
                    <a:pt x="0" y="45807"/>
                  </a:cubicBezTo>
                  <a:close/>
                </a:path>
              </a:pathLst>
            </a:custGeom>
            <a:solidFill>
              <a:srgbClr val="D5C2A5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B4D5012A-2EF7-EECE-A16F-5514AA691161}"/>
                </a:ext>
              </a:extLst>
            </p:cNvPr>
            <p:cNvSpPr/>
            <p:nvPr/>
          </p:nvSpPr>
          <p:spPr>
            <a:xfrm>
              <a:off x="2067693" y="4146616"/>
              <a:ext cx="912275" cy="466579"/>
            </a:xfrm>
            <a:custGeom>
              <a:avLst/>
              <a:gdLst>
                <a:gd name="connsiteX0" fmla="*/ 908351 w 912275"/>
                <a:gd name="connsiteY0" fmla="*/ 143966 h 466579"/>
                <a:gd name="connsiteX1" fmla="*/ 898542 w 912275"/>
                <a:gd name="connsiteY1" fmla="*/ 134150 h 466579"/>
                <a:gd name="connsiteX2" fmla="*/ 895272 w 912275"/>
                <a:gd name="connsiteY2" fmla="*/ 130878 h 466579"/>
                <a:gd name="connsiteX3" fmla="*/ 884155 w 912275"/>
                <a:gd name="connsiteY3" fmla="*/ 119754 h 466579"/>
                <a:gd name="connsiteX4" fmla="*/ 884155 w 912275"/>
                <a:gd name="connsiteY4" fmla="*/ 117136 h 466579"/>
                <a:gd name="connsiteX5" fmla="*/ 884155 w 912275"/>
                <a:gd name="connsiteY5" fmla="*/ 111246 h 466579"/>
                <a:gd name="connsiteX6" fmla="*/ 884155 w 912275"/>
                <a:gd name="connsiteY6" fmla="*/ 111246 h 466579"/>
                <a:gd name="connsiteX7" fmla="*/ 876308 w 912275"/>
                <a:gd name="connsiteY7" fmla="*/ 100776 h 466579"/>
                <a:gd name="connsiteX8" fmla="*/ 876308 w 912275"/>
                <a:gd name="connsiteY8" fmla="*/ 100776 h 466579"/>
                <a:gd name="connsiteX9" fmla="*/ 873038 w 912275"/>
                <a:gd name="connsiteY9" fmla="*/ 97504 h 466579"/>
                <a:gd name="connsiteX10" fmla="*/ 867152 w 912275"/>
                <a:gd name="connsiteY10" fmla="*/ 72637 h 466579"/>
                <a:gd name="connsiteX11" fmla="*/ 873038 w 912275"/>
                <a:gd name="connsiteY11" fmla="*/ 62167 h 466579"/>
                <a:gd name="connsiteX12" fmla="*/ 876961 w 912275"/>
                <a:gd name="connsiteY12" fmla="*/ 56932 h 466579"/>
                <a:gd name="connsiteX13" fmla="*/ 876308 w 912275"/>
                <a:gd name="connsiteY13" fmla="*/ 54315 h 466579"/>
                <a:gd name="connsiteX14" fmla="*/ 874346 w 912275"/>
                <a:gd name="connsiteY14" fmla="*/ 47771 h 466579"/>
                <a:gd name="connsiteX15" fmla="*/ 869768 w 912275"/>
                <a:gd name="connsiteY15" fmla="*/ 36646 h 466579"/>
                <a:gd name="connsiteX16" fmla="*/ 869114 w 912275"/>
                <a:gd name="connsiteY16" fmla="*/ 34028 h 466579"/>
                <a:gd name="connsiteX17" fmla="*/ 865190 w 912275"/>
                <a:gd name="connsiteY17" fmla="*/ 35991 h 466579"/>
                <a:gd name="connsiteX18" fmla="*/ 854073 w 912275"/>
                <a:gd name="connsiteY18" fmla="*/ 31411 h 466579"/>
                <a:gd name="connsiteX19" fmla="*/ 848187 w 912275"/>
                <a:gd name="connsiteY19" fmla="*/ 32719 h 466579"/>
                <a:gd name="connsiteX20" fmla="*/ 840340 w 912275"/>
                <a:gd name="connsiteY20" fmla="*/ 23558 h 466579"/>
                <a:gd name="connsiteX21" fmla="*/ 839685 w 912275"/>
                <a:gd name="connsiteY21" fmla="*/ 23558 h 466579"/>
                <a:gd name="connsiteX22" fmla="*/ 832492 w 912275"/>
                <a:gd name="connsiteY22" fmla="*/ 23558 h 466579"/>
                <a:gd name="connsiteX23" fmla="*/ 827914 w 912275"/>
                <a:gd name="connsiteY23" fmla="*/ 22249 h 466579"/>
                <a:gd name="connsiteX24" fmla="*/ 824644 w 912275"/>
                <a:gd name="connsiteY24" fmla="*/ 20941 h 466579"/>
                <a:gd name="connsiteX25" fmla="*/ 823336 w 912275"/>
                <a:gd name="connsiteY25" fmla="*/ 24212 h 466579"/>
                <a:gd name="connsiteX26" fmla="*/ 820067 w 912275"/>
                <a:gd name="connsiteY26" fmla="*/ 31411 h 466579"/>
                <a:gd name="connsiteX27" fmla="*/ 774944 w 912275"/>
                <a:gd name="connsiteY27" fmla="*/ 36646 h 466579"/>
                <a:gd name="connsiteX28" fmla="*/ 750747 w 912275"/>
                <a:gd name="connsiteY28" fmla="*/ 21595 h 466579"/>
                <a:gd name="connsiteX29" fmla="*/ 743554 w 912275"/>
                <a:gd name="connsiteY29" fmla="*/ 16360 h 466579"/>
                <a:gd name="connsiteX30" fmla="*/ 742246 w 912275"/>
                <a:gd name="connsiteY30" fmla="*/ 17014 h 466579"/>
                <a:gd name="connsiteX31" fmla="*/ 736360 w 912275"/>
                <a:gd name="connsiteY31" fmla="*/ 20941 h 466579"/>
                <a:gd name="connsiteX32" fmla="*/ 716087 w 912275"/>
                <a:gd name="connsiteY32" fmla="*/ 15051 h 466579"/>
                <a:gd name="connsiteX33" fmla="*/ 716087 w 912275"/>
                <a:gd name="connsiteY33" fmla="*/ 15051 h 466579"/>
                <a:gd name="connsiteX34" fmla="*/ 709548 w 912275"/>
                <a:gd name="connsiteY34" fmla="*/ 15051 h 466579"/>
                <a:gd name="connsiteX35" fmla="*/ 699084 w 912275"/>
                <a:gd name="connsiteY35" fmla="*/ 9816 h 466579"/>
                <a:gd name="connsiteX36" fmla="*/ 695160 w 912275"/>
                <a:gd name="connsiteY36" fmla="*/ 7199 h 466579"/>
                <a:gd name="connsiteX37" fmla="*/ 682735 w 912275"/>
                <a:gd name="connsiteY37" fmla="*/ 3927 h 466579"/>
                <a:gd name="connsiteX38" fmla="*/ 679465 w 912275"/>
                <a:gd name="connsiteY38" fmla="*/ 3272 h 466579"/>
                <a:gd name="connsiteX39" fmla="*/ 678811 w 912275"/>
                <a:gd name="connsiteY39" fmla="*/ 5235 h 466579"/>
                <a:gd name="connsiteX40" fmla="*/ 665078 w 912275"/>
                <a:gd name="connsiteY40" fmla="*/ 12434 h 466579"/>
                <a:gd name="connsiteX41" fmla="*/ 664424 w 912275"/>
                <a:gd name="connsiteY41" fmla="*/ 12434 h 466579"/>
                <a:gd name="connsiteX42" fmla="*/ 657231 w 912275"/>
                <a:gd name="connsiteY42" fmla="*/ 10470 h 466579"/>
                <a:gd name="connsiteX43" fmla="*/ 654615 w 912275"/>
                <a:gd name="connsiteY43" fmla="*/ 655 h 466579"/>
                <a:gd name="connsiteX44" fmla="*/ 653307 w 912275"/>
                <a:gd name="connsiteY44" fmla="*/ 655 h 466579"/>
                <a:gd name="connsiteX45" fmla="*/ 646767 w 912275"/>
                <a:gd name="connsiteY45" fmla="*/ 0 h 466579"/>
                <a:gd name="connsiteX46" fmla="*/ 648075 w 912275"/>
                <a:gd name="connsiteY46" fmla="*/ 6544 h 466579"/>
                <a:gd name="connsiteX47" fmla="*/ 648729 w 912275"/>
                <a:gd name="connsiteY47" fmla="*/ 20286 h 466579"/>
                <a:gd name="connsiteX48" fmla="*/ 648729 w 912275"/>
                <a:gd name="connsiteY48" fmla="*/ 22904 h 466579"/>
                <a:gd name="connsiteX49" fmla="*/ 648729 w 912275"/>
                <a:gd name="connsiteY49" fmla="*/ 25521 h 466579"/>
                <a:gd name="connsiteX50" fmla="*/ 647421 w 912275"/>
                <a:gd name="connsiteY50" fmla="*/ 32065 h 466579"/>
                <a:gd name="connsiteX51" fmla="*/ 648729 w 912275"/>
                <a:gd name="connsiteY51" fmla="*/ 40572 h 466579"/>
                <a:gd name="connsiteX52" fmla="*/ 645459 w 912275"/>
                <a:gd name="connsiteY52" fmla="*/ 45153 h 466579"/>
                <a:gd name="connsiteX53" fmla="*/ 630418 w 912275"/>
                <a:gd name="connsiteY53" fmla="*/ 44499 h 466579"/>
                <a:gd name="connsiteX54" fmla="*/ 629110 w 912275"/>
                <a:gd name="connsiteY54" fmla="*/ 44499 h 466579"/>
                <a:gd name="connsiteX55" fmla="*/ 629110 w 912275"/>
                <a:gd name="connsiteY55" fmla="*/ 44499 h 466579"/>
                <a:gd name="connsiteX56" fmla="*/ 629110 w 912275"/>
                <a:gd name="connsiteY56" fmla="*/ 48425 h 466579"/>
                <a:gd name="connsiteX57" fmla="*/ 621263 w 912275"/>
                <a:gd name="connsiteY57" fmla="*/ 58241 h 466579"/>
                <a:gd name="connsiteX58" fmla="*/ 621263 w 912275"/>
                <a:gd name="connsiteY58" fmla="*/ 63476 h 466579"/>
                <a:gd name="connsiteX59" fmla="*/ 619955 w 912275"/>
                <a:gd name="connsiteY59" fmla="*/ 79181 h 466579"/>
                <a:gd name="connsiteX60" fmla="*/ 613415 w 912275"/>
                <a:gd name="connsiteY60" fmla="*/ 83108 h 466579"/>
                <a:gd name="connsiteX61" fmla="*/ 601644 w 912275"/>
                <a:gd name="connsiteY61" fmla="*/ 75909 h 466579"/>
                <a:gd name="connsiteX62" fmla="*/ 596412 w 912275"/>
                <a:gd name="connsiteY62" fmla="*/ 78527 h 466579"/>
                <a:gd name="connsiteX63" fmla="*/ 585949 w 912275"/>
                <a:gd name="connsiteY63" fmla="*/ 75909 h 466579"/>
                <a:gd name="connsiteX64" fmla="*/ 582679 w 912275"/>
                <a:gd name="connsiteY64" fmla="*/ 81144 h 466579"/>
                <a:gd name="connsiteX65" fmla="*/ 581371 w 912275"/>
                <a:gd name="connsiteY65" fmla="*/ 82453 h 466579"/>
                <a:gd name="connsiteX66" fmla="*/ 570908 w 912275"/>
                <a:gd name="connsiteY66" fmla="*/ 89651 h 466579"/>
                <a:gd name="connsiteX67" fmla="*/ 567638 w 912275"/>
                <a:gd name="connsiteY67" fmla="*/ 89651 h 466579"/>
                <a:gd name="connsiteX68" fmla="*/ 555213 w 912275"/>
                <a:gd name="connsiteY68" fmla="*/ 84416 h 466579"/>
                <a:gd name="connsiteX69" fmla="*/ 553251 w 912275"/>
                <a:gd name="connsiteY69" fmla="*/ 83108 h 466579"/>
                <a:gd name="connsiteX70" fmla="*/ 549327 w 912275"/>
                <a:gd name="connsiteY70" fmla="*/ 83108 h 466579"/>
                <a:gd name="connsiteX71" fmla="*/ 532324 w 912275"/>
                <a:gd name="connsiteY71" fmla="*/ 80490 h 466579"/>
                <a:gd name="connsiteX72" fmla="*/ 526438 w 912275"/>
                <a:gd name="connsiteY72" fmla="*/ 64130 h 466579"/>
                <a:gd name="connsiteX73" fmla="*/ 523822 w 912275"/>
                <a:gd name="connsiteY73" fmla="*/ 62822 h 466579"/>
                <a:gd name="connsiteX74" fmla="*/ 515321 w 912275"/>
                <a:gd name="connsiteY74" fmla="*/ 57587 h 466579"/>
                <a:gd name="connsiteX75" fmla="*/ 513359 w 912275"/>
                <a:gd name="connsiteY75" fmla="*/ 56278 h 466579"/>
                <a:gd name="connsiteX76" fmla="*/ 513359 w 912275"/>
                <a:gd name="connsiteY76" fmla="*/ 56278 h 466579"/>
                <a:gd name="connsiteX77" fmla="*/ 513359 w 912275"/>
                <a:gd name="connsiteY77" fmla="*/ 64785 h 466579"/>
                <a:gd name="connsiteX78" fmla="*/ 513359 w 912275"/>
                <a:gd name="connsiteY78" fmla="*/ 66748 h 466579"/>
                <a:gd name="connsiteX79" fmla="*/ 513359 w 912275"/>
                <a:gd name="connsiteY79" fmla="*/ 70020 h 466579"/>
                <a:gd name="connsiteX80" fmla="*/ 513359 w 912275"/>
                <a:gd name="connsiteY80" fmla="*/ 80490 h 466579"/>
                <a:gd name="connsiteX81" fmla="*/ 496356 w 912275"/>
                <a:gd name="connsiteY81" fmla="*/ 99467 h 466579"/>
                <a:gd name="connsiteX82" fmla="*/ 481315 w 912275"/>
                <a:gd name="connsiteY82" fmla="*/ 94886 h 466579"/>
                <a:gd name="connsiteX83" fmla="*/ 480007 w 912275"/>
                <a:gd name="connsiteY83" fmla="*/ 93578 h 466579"/>
                <a:gd name="connsiteX84" fmla="*/ 472814 w 912275"/>
                <a:gd name="connsiteY84" fmla="*/ 89651 h 466579"/>
                <a:gd name="connsiteX85" fmla="*/ 468890 w 912275"/>
                <a:gd name="connsiteY85" fmla="*/ 89651 h 466579"/>
                <a:gd name="connsiteX86" fmla="*/ 469544 w 912275"/>
                <a:gd name="connsiteY86" fmla="*/ 97504 h 466579"/>
                <a:gd name="connsiteX87" fmla="*/ 467582 w 912275"/>
                <a:gd name="connsiteY87" fmla="*/ 120408 h 466579"/>
                <a:gd name="connsiteX88" fmla="*/ 450579 w 912275"/>
                <a:gd name="connsiteY88" fmla="*/ 140039 h 466579"/>
                <a:gd name="connsiteX89" fmla="*/ 436192 w 912275"/>
                <a:gd name="connsiteY89" fmla="*/ 142657 h 466579"/>
                <a:gd name="connsiteX90" fmla="*/ 434230 w 912275"/>
                <a:gd name="connsiteY90" fmla="*/ 142657 h 466579"/>
                <a:gd name="connsiteX91" fmla="*/ 421151 w 912275"/>
                <a:gd name="connsiteY91" fmla="*/ 148546 h 466579"/>
                <a:gd name="connsiteX92" fmla="*/ 416573 w 912275"/>
                <a:gd name="connsiteY92" fmla="*/ 153127 h 466579"/>
                <a:gd name="connsiteX93" fmla="*/ 400878 w 912275"/>
                <a:gd name="connsiteY93" fmla="*/ 161634 h 466579"/>
                <a:gd name="connsiteX94" fmla="*/ 400878 w 912275"/>
                <a:gd name="connsiteY94" fmla="*/ 162289 h 466579"/>
                <a:gd name="connsiteX95" fmla="*/ 399570 w 912275"/>
                <a:gd name="connsiteY95" fmla="*/ 164906 h 466579"/>
                <a:gd name="connsiteX96" fmla="*/ 394992 w 912275"/>
                <a:gd name="connsiteY96" fmla="*/ 170141 h 466579"/>
                <a:gd name="connsiteX97" fmla="*/ 390414 w 912275"/>
                <a:gd name="connsiteY97" fmla="*/ 175377 h 466579"/>
                <a:gd name="connsiteX98" fmla="*/ 395646 w 912275"/>
                <a:gd name="connsiteY98" fmla="*/ 179957 h 466579"/>
                <a:gd name="connsiteX99" fmla="*/ 404148 w 912275"/>
                <a:gd name="connsiteY99" fmla="*/ 193699 h 466579"/>
                <a:gd name="connsiteX100" fmla="*/ 404802 w 912275"/>
                <a:gd name="connsiteY100" fmla="*/ 193699 h 466579"/>
                <a:gd name="connsiteX101" fmla="*/ 408072 w 912275"/>
                <a:gd name="connsiteY101" fmla="*/ 195008 h 466579"/>
                <a:gd name="connsiteX102" fmla="*/ 419189 w 912275"/>
                <a:gd name="connsiteY102" fmla="*/ 211368 h 466579"/>
                <a:gd name="connsiteX103" fmla="*/ 421805 w 912275"/>
                <a:gd name="connsiteY103" fmla="*/ 215948 h 466579"/>
                <a:gd name="connsiteX104" fmla="*/ 417227 w 912275"/>
                <a:gd name="connsiteY104" fmla="*/ 231654 h 466579"/>
                <a:gd name="connsiteX105" fmla="*/ 415265 w 912275"/>
                <a:gd name="connsiteY105" fmla="*/ 234272 h 466579"/>
                <a:gd name="connsiteX106" fmla="*/ 413303 w 912275"/>
                <a:gd name="connsiteY106" fmla="*/ 238198 h 466579"/>
                <a:gd name="connsiteX107" fmla="*/ 415919 w 912275"/>
                <a:gd name="connsiteY107" fmla="*/ 238198 h 466579"/>
                <a:gd name="connsiteX108" fmla="*/ 419189 w 912275"/>
                <a:gd name="connsiteY108" fmla="*/ 238198 h 466579"/>
                <a:gd name="connsiteX109" fmla="*/ 434230 w 912275"/>
                <a:gd name="connsiteY109" fmla="*/ 254558 h 466579"/>
                <a:gd name="connsiteX110" fmla="*/ 430960 w 912275"/>
                <a:gd name="connsiteY110" fmla="*/ 268954 h 466579"/>
                <a:gd name="connsiteX111" fmla="*/ 430960 w 912275"/>
                <a:gd name="connsiteY111" fmla="*/ 269608 h 466579"/>
                <a:gd name="connsiteX112" fmla="*/ 429652 w 912275"/>
                <a:gd name="connsiteY112" fmla="*/ 280079 h 466579"/>
                <a:gd name="connsiteX113" fmla="*/ 430960 w 912275"/>
                <a:gd name="connsiteY113" fmla="*/ 282042 h 466579"/>
                <a:gd name="connsiteX114" fmla="*/ 429652 w 912275"/>
                <a:gd name="connsiteY114" fmla="*/ 291203 h 466579"/>
                <a:gd name="connsiteX115" fmla="*/ 412649 w 912275"/>
                <a:gd name="connsiteY115" fmla="*/ 297093 h 466579"/>
                <a:gd name="connsiteX116" fmla="*/ 395646 w 912275"/>
                <a:gd name="connsiteY116" fmla="*/ 284005 h 466579"/>
                <a:gd name="connsiteX117" fmla="*/ 393684 w 912275"/>
                <a:gd name="connsiteY117" fmla="*/ 282042 h 466579"/>
                <a:gd name="connsiteX118" fmla="*/ 393684 w 912275"/>
                <a:gd name="connsiteY118" fmla="*/ 282042 h 466579"/>
                <a:gd name="connsiteX119" fmla="*/ 385183 w 912275"/>
                <a:gd name="connsiteY119" fmla="*/ 272880 h 466579"/>
                <a:gd name="connsiteX120" fmla="*/ 387145 w 912275"/>
                <a:gd name="connsiteY120" fmla="*/ 263065 h 466579"/>
                <a:gd name="connsiteX121" fmla="*/ 381913 w 912275"/>
                <a:gd name="connsiteY121" fmla="*/ 259793 h 466579"/>
                <a:gd name="connsiteX122" fmla="*/ 376027 w 912275"/>
                <a:gd name="connsiteY122" fmla="*/ 259793 h 466579"/>
                <a:gd name="connsiteX123" fmla="*/ 373411 w 912275"/>
                <a:gd name="connsiteY123" fmla="*/ 259793 h 466579"/>
                <a:gd name="connsiteX124" fmla="*/ 368180 w 912275"/>
                <a:gd name="connsiteY124" fmla="*/ 263719 h 466579"/>
                <a:gd name="connsiteX125" fmla="*/ 360986 w 912275"/>
                <a:gd name="connsiteY125" fmla="*/ 268954 h 466579"/>
                <a:gd name="connsiteX126" fmla="*/ 343329 w 912275"/>
                <a:gd name="connsiteY126" fmla="*/ 260447 h 466579"/>
                <a:gd name="connsiteX127" fmla="*/ 342675 w 912275"/>
                <a:gd name="connsiteY127" fmla="*/ 259138 h 466579"/>
                <a:gd name="connsiteX128" fmla="*/ 333520 w 912275"/>
                <a:gd name="connsiteY128" fmla="*/ 259793 h 466579"/>
                <a:gd name="connsiteX129" fmla="*/ 324364 w 912275"/>
                <a:gd name="connsiteY129" fmla="*/ 259793 h 466579"/>
                <a:gd name="connsiteX130" fmla="*/ 323057 w 912275"/>
                <a:gd name="connsiteY130" fmla="*/ 259793 h 466579"/>
                <a:gd name="connsiteX131" fmla="*/ 324364 w 912275"/>
                <a:gd name="connsiteY131" fmla="*/ 267645 h 466579"/>
                <a:gd name="connsiteX132" fmla="*/ 321749 w 912275"/>
                <a:gd name="connsiteY132" fmla="*/ 272880 h 466579"/>
                <a:gd name="connsiteX133" fmla="*/ 291666 w 912275"/>
                <a:gd name="connsiteY133" fmla="*/ 274844 h 466579"/>
                <a:gd name="connsiteX134" fmla="*/ 288397 w 912275"/>
                <a:gd name="connsiteY134" fmla="*/ 274844 h 466579"/>
                <a:gd name="connsiteX135" fmla="*/ 281857 w 912275"/>
                <a:gd name="connsiteY135" fmla="*/ 278115 h 466579"/>
                <a:gd name="connsiteX136" fmla="*/ 274664 w 912275"/>
                <a:gd name="connsiteY136" fmla="*/ 281387 h 466579"/>
                <a:gd name="connsiteX137" fmla="*/ 257661 w 912275"/>
                <a:gd name="connsiteY137" fmla="*/ 281387 h 466579"/>
                <a:gd name="connsiteX138" fmla="*/ 249813 w 912275"/>
                <a:gd name="connsiteY138" fmla="*/ 281387 h 466579"/>
                <a:gd name="connsiteX139" fmla="*/ 247197 w 912275"/>
                <a:gd name="connsiteY139" fmla="*/ 286623 h 466579"/>
                <a:gd name="connsiteX140" fmla="*/ 244581 w 912275"/>
                <a:gd name="connsiteY140" fmla="*/ 291858 h 466579"/>
                <a:gd name="connsiteX141" fmla="*/ 223654 w 912275"/>
                <a:gd name="connsiteY141" fmla="*/ 296439 h 466579"/>
                <a:gd name="connsiteX142" fmla="*/ 222347 w 912275"/>
                <a:gd name="connsiteY142" fmla="*/ 299056 h 466579"/>
                <a:gd name="connsiteX143" fmla="*/ 215153 w 912275"/>
                <a:gd name="connsiteY143" fmla="*/ 307563 h 466579"/>
                <a:gd name="connsiteX144" fmla="*/ 213191 w 912275"/>
                <a:gd name="connsiteY144" fmla="*/ 310181 h 466579"/>
                <a:gd name="connsiteX145" fmla="*/ 205998 w 912275"/>
                <a:gd name="connsiteY145" fmla="*/ 317379 h 466579"/>
                <a:gd name="connsiteX146" fmla="*/ 198804 w 912275"/>
                <a:gd name="connsiteY146" fmla="*/ 318033 h 466579"/>
                <a:gd name="connsiteX147" fmla="*/ 192918 w 912275"/>
                <a:gd name="connsiteY147" fmla="*/ 312798 h 466579"/>
                <a:gd name="connsiteX148" fmla="*/ 191610 w 912275"/>
                <a:gd name="connsiteY148" fmla="*/ 313453 h 466579"/>
                <a:gd name="connsiteX149" fmla="*/ 183109 w 912275"/>
                <a:gd name="connsiteY149" fmla="*/ 318033 h 466579"/>
                <a:gd name="connsiteX150" fmla="*/ 166760 w 912275"/>
                <a:gd name="connsiteY150" fmla="*/ 318688 h 466579"/>
                <a:gd name="connsiteX151" fmla="*/ 160220 w 912275"/>
                <a:gd name="connsiteY151" fmla="*/ 306909 h 466579"/>
                <a:gd name="connsiteX152" fmla="*/ 160220 w 912275"/>
                <a:gd name="connsiteY152" fmla="*/ 305600 h 466579"/>
                <a:gd name="connsiteX153" fmla="*/ 160220 w 912275"/>
                <a:gd name="connsiteY153" fmla="*/ 305600 h 466579"/>
                <a:gd name="connsiteX154" fmla="*/ 153027 w 912275"/>
                <a:gd name="connsiteY154" fmla="*/ 301019 h 466579"/>
                <a:gd name="connsiteX155" fmla="*/ 149103 w 912275"/>
                <a:gd name="connsiteY155" fmla="*/ 295130 h 466579"/>
                <a:gd name="connsiteX156" fmla="*/ 145179 w 912275"/>
                <a:gd name="connsiteY156" fmla="*/ 297093 h 466579"/>
                <a:gd name="connsiteX157" fmla="*/ 134062 w 912275"/>
                <a:gd name="connsiteY157" fmla="*/ 293821 h 466579"/>
                <a:gd name="connsiteX158" fmla="*/ 131446 w 912275"/>
                <a:gd name="connsiteY158" fmla="*/ 291858 h 466579"/>
                <a:gd name="connsiteX159" fmla="*/ 126214 w 912275"/>
                <a:gd name="connsiteY159" fmla="*/ 289895 h 466579"/>
                <a:gd name="connsiteX160" fmla="*/ 120983 w 912275"/>
                <a:gd name="connsiteY160" fmla="*/ 288586 h 466579"/>
                <a:gd name="connsiteX161" fmla="*/ 119675 w 912275"/>
                <a:gd name="connsiteY161" fmla="*/ 290549 h 466579"/>
                <a:gd name="connsiteX162" fmla="*/ 108557 w 912275"/>
                <a:gd name="connsiteY162" fmla="*/ 294475 h 466579"/>
                <a:gd name="connsiteX163" fmla="*/ 107250 w 912275"/>
                <a:gd name="connsiteY163" fmla="*/ 294475 h 466579"/>
                <a:gd name="connsiteX164" fmla="*/ 107250 w 912275"/>
                <a:gd name="connsiteY164" fmla="*/ 294475 h 466579"/>
                <a:gd name="connsiteX165" fmla="*/ 111173 w 912275"/>
                <a:gd name="connsiteY165" fmla="*/ 304291 h 466579"/>
                <a:gd name="connsiteX166" fmla="*/ 92208 w 912275"/>
                <a:gd name="connsiteY166" fmla="*/ 332430 h 466579"/>
                <a:gd name="connsiteX167" fmla="*/ 69320 w 912275"/>
                <a:gd name="connsiteY167" fmla="*/ 341591 h 466579"/>
                <a:gd name="connsiteX168" fmla="*/ 62126 w 912275"/>
                <a:gd name="connsiteY168" fmla="*/ 337665 h 466579"/>
                <a:gd name="connsiteX169" fmla="*/ 65396 w 912275"/>
                <a:gd name="connsiteY169" fmla="*/ 326540 h 466579"/>
                <a:gd name="connsiteX170" fmla="*/ 66050 w 912275"/>
                <a:gd name="connsiteY170" fmla="*/ 325886 h 466579"/>
                <a:gd name="connsiteX171" fmla="*/ 66050 w 912275"/>
                <a:gd name="connsiteY171" fmla="*/ 321960 h 466579"/>
                <a:gd name="connsiteX172" fmla="*/ 54933 w 912275"/>
                <a:gd name="connsiteY172" fmla="*/ 323923 h 466579"/>
                <a:gd name="connsiteX173" fmla="*/ 48393 w 912275"/>
                <a:gd name="connsiteY173" fmla="*/ 319342 h 466579"/>
                <a:gd name="connsiteX174" fmla="*/ 50355 w 912275"/>
                <a:gd name="connsiteY174" fmla="*/ 307563 h 466579"/>
                <a:gd name="connsiteX175" fmla="*/ 50355 w 912275"/>
                <a:gd name="connsiteY175" fmla="*/ 307563 h 466579"/>
                <a:gd name="connsiteX176" fmla="*/ 47739 w 912275"/>
                <a:gd name="connsiteY176" fmla="*/ 304946 h 466579"/>
                <a:gd name="connsiteX177" fmla="*/ 47739 w 912275"/>
                <a:gd name="connsiteY177" fmla="*/ 304946 h 466579"/>
                <a:gd name="connsiteX178" fmla="*/ 41199 w 912275"/>
                <a:gd name="connsiteY178" fmla="*/ 302983 h 466579"/>
                <a:gd name="connsiteX179" fmla="*/ 35314 w 912275"/>
                <a:gd name="connsiteY179" fmla="*/ 295130 h 466579"/>
                <a:gd name="connsiteX180" fmla="*/ 32044 w 912275"/>
                <a:gd name="connsiteY180" fmla="*/ 295130 h 466579"/>
                <a:gd name="connsiteX181" fmla="*/ 25504 w 912275"/>
                <a:gd name="connsiteY181" fmla="*/ 295130 h 466579"/>
                <a:gd name="connsiteX182" fmla="*/ 19619 w 912275"/>
                <a:gd name="connsiteY182" fmla="*/ 292512 h 466579"/>
                <a:gd name="connsiteX183" fmla="*/ 11117 w 912275"/>
                <a:gd name="connsiteY183" fmla="*/ 299711 h 466579"/>
                <a:gd name="connsiteX184" fmla="*/ 9155 w 912275"/>
                <a:gd name="connsiteY184" fmla="*/ 299711 h 466579"/>
                <a:gd name="connsiteX185" fmla="*/ 4578 w 912275"/>
                <a:gd name="connsiteY185" fmla="*/ 301674 h 466579"/>
                <a:gd name="connsiteX186" fmla="*/ 8501 w 912275"/>
                <a:gd name="connsiteY186" fmla="*/ 309526 h 466579"/>
                <a:gd name="connsiteX187" fmla="*/ 3924 w 912275"/>
                <a:gd name="connsiteY187" fmla="*/ 324577 h 466579"/>
                <a:gd name="connsiteX188" fmla="*/ 2616 w 912275"/>
                <a:gd name="connsiteY188" fmla="*/ 327195 h 466579"/>
                <a:gd name="connsiteX189" fmla="*/ 0 w 912275"/>
                <a:gd name="connsiteY189" fmla="*/ 331775 h 466579"/>
                <a:gd name="connsiteX190" fmla="*/ 17003 w 912275"/>
                <a:gd name="connsiteY190" fmla="*/ 355334 h 466579"/>
                <a:gd name="connsiteX191" fmla="*/ 11117 w 912275"/>
                <a:gd name="connsiteY191" fmla="*/ 371039 h 466579"/>
                <a:gd name="connsiteX192" fmla="*/ 21581 w 912275"/>
                <a:gd name="connsiteY192" fmla="*/ 374965 h 466579"/>
                <a:gd name="connsiteX193" fmla="*/ 26158 w 912275"/>
                <a:gd name="connsiteY193" fmla="*/ 376274 h 466579"/>
                <a:gd name="connsiteX194" fmla="*/ 37276 w 912275"/>
                <a:gd name="connsiteY194" fmla="*/ 386744 h 466579"/>
                <a:gd name="connsiteX195" fmla="*/ 35968 w 912275"/>
                <a:gd name="connsiteY195" fmla="*/ 392634 h 466579"/>
                <a:gd name="connsiteX196" fmla="*/ 35968 w 912275"/>
                <a:gd name="connsiteY196" fmla="*/ 394597 h 466579"/>
                <a:gd name="connsiteX197" fmla="*/ 38584 w 912275"/>
                <a:gd name="connsiteY197" fmla="*/ 395251 h 466579"/>
                <a:gd name="connsiteX198" fmla="*/ 41199 w 912275"/>
                <a:gd name="connsiteY198" fmla="*/ 395906 h 466579"/>
                <a:gd name="connsiteX199" fmla="*/ 42507 w 912275"/>
                <a:gd name="connsiteY199" fmla="*/ 395906 h 466579"/>
                <a:gd name="connsiteX200" fmla="*/ 49701 w 912275"/>
                <a:gd name="connsiteY200" fmla="*/ 398523 h 466579"/>
                <a:gd name="connsiteX201" fmla="*/ 52971 w 912275"/>
                <a:gd name="connsiteY201" fmla="*/ 401795 h 466579"/>
                <a:gd name="connsiteX202" fmla="*/ 60818 w 912275"/>
                <a:gd name="connsiteY202" fmla="*/ 408993 h 466579"/>
                <a:gd name="connsiteX203" fmla="*/ 60818 w 912275"/>
                <a:gd name="connsiteY203" fmla="*/ 408993 h 466579"/>
                <a:gd name="connsiteX204" fmla="*/ 67358 w 912275"/>
                <a:gd name="connsiteY204" fmla="*/ 407030 h 466579"/>
                <a:gd name="connsiteX205" fmla="*/ 69974 w 912275"/>
                <a:gd name="connsiteY205" fmla="*/ 395906 h 466579"/>
                <a:gd name="connsiteX206" fmla="*/ 76513 w 912275"/>
                <a:gd name="connsiteY206" fmla="*/ 393288 h 466579"/>
                <a:gd name="connsiteX207" fmla="*/ 79783 w 912275"/>
                <a:gd name="connsiteY207" fmla="*/ 393288 h 466579"/>
                <a:gd name="connsiteX208" fmla="*/ 96786 w 912275"/>
                <a:gd name="connsiteY208" fmla="*/ 380200 h 466579"/>
                <a:gd name="connsiteX209" fmla="*/ 109211 w 912275"/>
                <a:gd name="connsiteY209" fmla="*/ 390671 h 466579"/>
                <a:gd name="connsiteX210" fmla="*/ 110519 w 912275"/>
                <a:gd name="connsiteY210" fmla="*/ 391979 h 466579"/>
                <a:gd name="connsiteX211" fmla="*/ 112481 w 912275"/>
                <a:gd name="connsiteY211" fmla="*/ 404413 h 466579"/>
                <a:gd name="connsiteX212" fmla="*/ 112481 w 912275"/>
                <a:gd name="connsiteY212" fmla="*/ 407685 h 466579"/>
                <a:gd name="connsiteX213" fmla="*/ 119675 w 912275"/>
                <a:gd name="connsiteY213" fmla="*/ 406376 h 466579"/>
                <a:gd name="connsiteX214" fmla="*/ 123599 w 912275"/>
                <a:gd name="connsiteY214" fmla="*/ 405067 h 466579"/>
                <a:gd name="connsiteX215" fmla="*/ 137986 w 912275"/>
                <a:gd name="connsiteY215" fmla="*/ 404413 h 466579"/>
                <a:gd name="connsiteX216" fmla="*/ 140602 w 912275"/>
                <a:gd name="connsiteY216" fmla="*/ 408339 h 466579"/>
                <a:gd name="connsiteX217" fmla="*/ 148449 w 912275"/>
                <a:gd name="connsiteY217" fmla="*/ 414883 h 466579"/>
                <a:gd name="connsiteX218" fmla="*/ 148449 w 912275"/>
                <a:gd name="connsiteY218" fmla="*/ 418155 h 466579"/>
                <a:gd name="connsiteX219" fmla="*/ 153681 w 912275"/>
                <a:gd name="connsiteY219" fmla="*/ 419464 h 466579"/>
                <a:gd name="connsiteX220" fmla="*/ 161528 w 912275"/>
                <a:gd name="connsiteY220" fmla="*/ 419464 h 466579"/>
                <a:gd name="connsiteX221" fmla="*/ 168068 w 912275"/>
                <a:gd name="connsiteY221" fmla="*/ 419464 h 466579"/>
                <a:gd name="connsiteX222" fmla="*/ 170030 w 912275"/>
                <a:gd name="connsiteY222" fmla="*/ 419464 h 466579"/>
                <a:gd name="connsiteX223" fmla="*/ 170030 w 912275"/>
                <a:gd name="connsiteY223" fmla="*/ 419464 h 466579"/>
                <a:gd name="connsiteX224" fmla="*/ 173953 w 912275"/>
                <a:gd name="connsiteY224" fmla="*/ 412920 h 466579"/>
                <a:gd name="connsiteX225" fmla="*/ 176569 w 912275"/>
                <a:gd name="connsiteY225" fmla="*/ 407685 h 466579"/>
                <a:gd name="connsiteX226" fmla="*/ 176569 w 912275"/>
                <a:gd name="connsiteY226" fmla="*/ 407030 h 466579"/>
                <a:gd name="connsiteX227" fmla="*/ 178531 w 912275"/>
                <a:gd name="connsiteY227" fmla="*/ 395906 h 466579"/>
                <a:gd name="connsiteX228" fmla="*/ 190956 w 912275"/>
                <a:gd name="connsiteY228" fmla="*/ 385435 h 466579"/>
                <a:gd name="connsiteX229" fmla="*/ 217769 w 912275"/>
                <a:gd name="connsiteY229" fmla="*/ 379546 h 466579"/>
                <a:gd name="connsiteX230" fmla="*/ 221693 w 912275"/>
                <a:gd name="connsiteY230" fmla="*/ 381509 h 466579"/>
                <a:gd name="connsiteX231" fmla="*/ 234772 w 912275"/>
                <a:gd name="connsiteY231" fmla="*/ 374311 h 466579"/>
                <a:gd name="connsiteX232" fmla="*/ 239350 w 912275"/>
                <a:gd name="connsiteY232" fmla="*/ 376928 h 466579"/>
                <a:gd name="connsiteX233" fmla="*/ 251775 w 912275"/>
                <a:gd name="connsiteY233" fmla="*/ 374965 h 466579"/>
                <a:gd name="connsiteX234" fmla="*/ 253737 w 912275"/>
                <a:gd name="connsiteY234" fmla="*/ 374965 h 466579"/>
                <a:gd name="connsiteX235" fmla="*/ 262892 w 912275"/>
                <a:gd name="connsiteY235" fmla="*/ 377583 h 466579"/>
                <a:gd name="connsiteX236" fmla="*/ 265508 w 912275"/>
                <a:gd name="connsiteY236" fmla="*/ 379546 h 466579"/>
                <a:gd name="connsiteX237" fmla="*/ 265508 w 912275"/>
                <a:gd name="connsiteY237" fmla="*/ 379546 h 466579"/>
                <a:gd name="connsiteX238" fmla="*/ 274010 w 912275"/>
                <a:gd name="connsiteY238" fmla="*/ 376274 h 466579"/>
                <a:gd name="connsiteX239" fmla="*/ 281857 w 912275"/>
                <a:gd name="connsiteY239" fmla="*/ 372348 h 466579"/>
                <a:gd name="connsiteX240" fmla="*/ 293628 w 912275"/>
                <a:gd name="connsiteY240" fmla="*/ 367113 h 466579"/>
                <a:gd name="connsiteX241" fmla="*/ 301476 w 912275"/>
                <a:gd name="connsiteY241" fmla="*/ 362532 h 466579"/>
                <a:gd name="connsiteX242" fmla="*/ 315209 w 912275"/>
                <a:gd name="connsiteY242" fmla="*/ 356642 h 466579"/>
                <a:gd name="connsiteX243" fmla="*/ 316517 w 912275"/>
                <a:gd name="connsiteY243" fmla="*/ 356642 h 466579"/>
                <a:gd name="connsiteX244" fmla="*/ 328942 w 912275"/>
                <a:gd name="connsiteY244" fmla="*/ 359914 h 466579"/>
                <a:gd name="connsiteX245" fmla="*/ 330904 w 912275"/>
                <a:gd name="connsiteY245" fmla="*/ 367113 h 466579"/>
                <a:gd name="connsiteX246" fmla="*/ 322403 w 912275"/>
                <a:gd name="connsiteY246" fmla="*/ 379546 h 466579"/>
                <a:gd name="connsiteX247" fmla="*/ 319133 w 912275"/>
                <a:gd name="connsiteY247" fmla="*/ 380855 h 466579"/>
                <a:gd name="connsiteX248" fmla="*/ 321095 w 912275"/>
                <a:gd name="connsiteY248" fmla="*/ 388053 h 466579"/>
                <a:gd name="connsiteX249" fmla="*/ 323057 w 912275"/>
                <a:gd name="connsiteY249" fmla="*/ 391979 h 466579"/>
                <a:gd name="connsiteX250" fmla="*/ 324364 w 912275"/>
                <a:gd name="connsiteY250" fmla="*/ 394597 h 466579"/>
                <a:gd name="connsiteX251" fmla="*/ 325672 w 912275"/>
                <a:gd name="connsiteY251" fmla="*/ 394597 h 466579"/>
                <a:gd name="connsiteX252" fmla="*/ 335482 w 912275"/>
                <a:gd name="connsiteY252" fmla="*/ 398523 h 466579"/>
                <a:gd name="connsiteX253" fmla="*/ 338752 w 912275"/>
                <a:gd name="connsiteY253" fmla="*/ 412920 h 466579"/>
                <a:gd name="connsiteX254" fmla="*/ 338752 w 912275"/>
                <a:gd name="connsiteY254" fmla="*/ 412920 h 466579"/>
                <a:gd name="connsiteX255" fmla="*/ 345945 w 912275"/>
                <a:gd name="connsiteY255" fmla="*/ 418155 h 466579"/>
                <a:gd name="connsiteX256" fmla="*/ 347253 w 912275"/>
                <a:gd name="connsiteY256" fmla="*/ 420773 h 466579"/>
                <a:gd name="connsiteX257" fmla="*/ 352485 w 912275"/>
                <a:gd name="connsiteY257" fmla="*/ 428625 h 466579"/>
                <a:gd name="connsiteX258" fmla="*/ 374065 w 912275"/>
                <a:gd name="connsiteY258" fmla="*/ 433860 h 466579"/>
                <a:gd name="connsiteX259" fmla="*/ 382567 w 912275"/>
                <a:gd name="connsiteY259" fmla="*/ 435169 h 466579"/>
                <a:gd name="connsiteX260" fmla="*/ 387145 w 912275"/>
                <a:gd name="connsiteY260" fmla="*/ 435169 h 466579"/>
                <a:gd name="connsiteX261" fmla="*/ 396954 w 912275"/>
                <a:gd name="connsiteY261" fmla="*/ 433860 h 466579"/>
                <a:gd name="connsiteX262" fmla="*/ 400224 w 912275"/>
                <a:gd name="connsiteY262" fmla="*/ 433860 h 466579"/>
                <a:gd name="connsiteX263" fmla="*/ 402186 w 912275"/>
                <a:gd name="connsiteY263" fmla="*/ 436478 h 466579"/>
                <a:gd name="connsiteX264" fmla="*/ 406764 w 912275"/>
                <a:gd name="connsiteY264" fmla="*/ 441059 h 466579"/>
                <a:gd name="connsiteX265" fmla="*/ 413957 w 912275"/>
                <a:gd name="connsiteY265" fmla="*/ 441059 h 466579"/>
                <a:gd name="connsiteX266" fmla="*/ 428344 w 912275"/>
                <a:gd name="connsiteY266" fmla="*/ 441059 h 466579"/>
                <a:gd name="connsiteX267" fmla="*/ 434230 w 912275"/>
                <a:gd name="connsiteY267" fmla="*/ 441059 h 466579"/>
                <a:gd name="connsiteX268" fmla="*/ 446001 w 912275"/>
                <a:gd name="connsiteY268" fmla="*/ 443022 h 466579"/>
                <a:gd name="connsiteX269" fmla="*/ 456465 w 912275"/>
                <a:gd name="connsiteY269" fmla="*/ 447602 h 466579"/>
                <a:gd name="connsiteX270" fmla="*/ 461042 w 912275"/>
                <a:gd name="connsiteY270" fmla="*/ 446294 h 466579"/>
                <a:gd name="connsiteX271" fmla="*/ 471506 w 912275"/>
                <a:gd name="connsiteY271" fmla="*/ 444331 h 466579"/>
                <a:gd name="connsiteX272" fmla="*/ 475430 w 912275"/>
                <a:gd name="connsiteY272" fmla="*/ 445639 h 466579"/>
                <a:gd name="connsiteX273" fmla="*/ 477391 w 912275"/>
                <a:gd name="connsiteY273" fmla="*/ 445639 h 466579"/>
                <a:gd name="connsiteX274" fmla="*/ 488509 w 912275"/>
                <a:gd name="connsiteY274" fmla="*/ 443022 h 466579"/>
                <a:gd name="connsiteX275" fmla="*/ 497664 w 912275"/>
                <a:gd name="connsiteY275" fmla="*/ 446294 h 466579"/>
                <a:gd name="connsiteX276" fmla="*/ 504204 w 912275"/>
                <a:gd name="connsiteY276" fmla="*/ 448257 h 466579"/>
                <a:gd name="connsiteX277" fmla="*/ 519245 w 912275"/>
                <a:gd name="connsiteY277" fmla="*/ 451529 h 466579"/>
                <a:gd name="connsiteX278" fmla="*/ 527092 w 912275"/>
                <a:gd name="connsiteY278" fmla="*/ 449566 h 466579"/>
                <a:gd name="connsiteX279" fmla="*/ 540826 w 912275"/>
                <a:gd name="connsiteY279" fmla="*/ 449566 h 466579"/>
                <a:gd name="connsiteX280" fmla="*/ 551289 w 912275"/>
                <a:gd name="connsiteY280" fmla="*/ 454801 h 466579"/>
                <a:gd name="connsiteX281" fmla="*/ 553251 w 912275"/>
                <a:gd name="connsiteY281" fmla="*/ 454801 h 466579"/>
                <a:gd name="connsiteX282" fmla="*/ 567638 w 912275"/>
                <a:gd name="connsiteY282" fmla="*/ 456764 h 466579"/>
                <a:gd name="connsiteX283" fmla="*/ 568946 w 912275"/>
                <a:gd name="connsiteY283" fmla="*/ 458073 h 466579"/>
                <a:gd name="connsiteX284" fmla="*/ 576139 w 912275"/>
                <a:gd name="connsiteY284" fmla="*/ 462653 h 466579"/>
                <a:gd name="connsiteX285" fmla="*/ 590527 w 912275"/>
                <a:gd name="connsiteY285" fmla="*/ 461999 h 466579"/>
                <a:gd name="connsiteX286" fmla="*/ 595104 w 912275"/>
                <a:gd name="connsiteY286" fmla="*/ 460690 h 466579"/>
                <a:gd name="connsiteX287" fmla="*/ 608837 w 912275"/>
                <a:gd name="connsiteY287" fmla="*/ 460690 h 466579"/>
                <a:gd name="connsiteX288" fmla="*/ 611453 w 912275"/>
                <a:gd name="connsiteY288" fmla="*/ 463962 h 466579"/>
                <a:gd name="connsiteX289" fmla="*/ 617993 w 912275"/>
                <a:gd name="connsiteY289" fmla="*/ 466580 h 466579"/>
                <a:gd name="connsiteX290" fmla="*/ 623225 w 912275"/>
                <a:gd name="connsiteY290" fmla="*/ 460036 h 466579"/>
                <a:gd name="connsiteX291" fmla="*/ 626494 w 912275"/>
                <a:gd name="connsiteY291" fmla="*/ 458727 h 466579"/>
                <a:gd name="connsiteX292" fmla="*/ 632380 w 912275"/>
                <a:gd name="connsiteY292" fmla="*/ 456109 h 466579"/>
                <a:gd name="connsiteX293" fmla="*/ 632380 w 912275"/>
                <a:gd name="connsiteY293" fmla="*/ 454801 h 466579"/>
                <a:gd name="connsiteX294" fmla="*/ 642190 w 912275"/>
                <a:gd name="connsiteY294" fmla="*/ 445639 h 466579"/>
                <a:gd name="connsiteX295" fmla="*/ 646767 w 912275"/>
                <a:gd name="connsiteY295" fmla="*/ 444985 h 466579"/>
                <a:gd name="connsiteX296" fmla="*/ 657231 w 912275"/>
                <a:gd name="connsiteY296" fmla="*/ 423390 h 466579"/>
                <a:gd name="connsiteX297" fmla="*/ 661154 w 912275"/>
                <a:gd name="connsiteY297" fmla="*/ 423390 h 466579"/>
                <a:gd name="connsiteX298" fmla="*/ 665078 w 912275"/>
                <a:gd name="connsiteY298" fmla="*/ 420118 h 466579"/>
                <a:gd name="connsiteX299" fmla="*/ 671618 w 912275"/>
                <a:gd name="connsiteY299" fmla="*/ 421427 h 466579"/>
                <a:gd name="connsiteX300" fmla="*/ 682081 w 912275"/>
                <a:gd name="connsiteY300" fmla="*/ 415537 h 466579"/>
                <a:gd name="connsiteX301" fmla="*/ 684043 w 912275"/>
                <a:gd name="connsiteY301" fmla="*/ 415537 h 466579"/>
                <a:gd name="connsiteX302" fmla="*/ 702354 w 912275"/>
                <a:gd name="connsiteY302" fmla="*/ 415537 h 466579"/>
                <a:gd name="connsiteX303" fmla="*/ 709548 w 912275"/>
                <a:gd name="connsiteY303" fmla="*/ 413574 h 466579"/>
                <a:gd name="connsiteX304" fmla="*/ 722627 w 912275"/>
                <a:gd name="connsiteY304" fmla="*/ 411611 h 466579"/>
                <a:gd name="connsiteX305" fmla="*/ 730474 w 912275"/>
                <a:gd name="connsiteY305" fmla="*/ 415537 h 466579"/>
                <a:gd name="connsiteX306" fmla="*/ 735052 w 912275"/>
                <a:gd name="connsiteY306" fmla="*/ 418155 h 466579"/>
                <a:gd name="connsiteX307" fmla="*/ 735052 w 912275"/>
                <a:gd name="connsiteY307" fmla="*/ 418155 h 466579"/>
                <a:gd name="connsiteX308" fmla="*/ 741591 w 912275"/>
                <a:gd name="connsiteY308" fmla="*/ 407030 h 466579"/>
                <a:gd name="connsiteX309" fmla="*/ 748785 w 912275"/>
                <a:gd name="connsiteY309" fmla="*/ 406376 h 466579"/>
                <a:gd name="connsiteX310" fmla="*/ 760556 w 912275"/>
                <a:gd name="connsiteY310" fmla="*/ 401141 h 466579"/>
                <a:gd name="connsiteX311" fmla="*/ 767096 w 912275"/>
                <a:gd name="connsiteY311" fmla="*/ 401141 h 466579"/>
                <a:gd name="connsiteX312" fmla="*/ 767750 w 912275"/>
                <a:gd name="connsiteY312" fmla="*/ 400486 h 466579"/>
                <a:gd name="connsiteX313" fmla="*/ 782137 w 912275"/>
                <a:gd name="connsiteY313" fmla="*/ 395251 h 466579"/>
                <a:gd name="connsiteX314" fmla="*/ 791946 w 912275"/>
                <a:gd name="connsiteY314" fmla="*/ 398523 h 466579"/>
                <a:gd name="connsiteX315" fmla="*/ 794562 w 912275"/>
                <a:gd name="connsiteY315" fmla="*/ 374965 h 466579"/>
                <a:gd name="connsiteX316" fmla="*/ 797178 w 912275"/>
                <a:gd name="connsiteY316" fmla="*/ 373002 h 466579"/>
                <a:gd name="connsiteX317" fmla="*/ 805026 w 912275"/>
                <a:gd name="connsiteY317" fmla="*/ 367113 h 466579"/>
                <a:gd name="connsiteX318" fmla="*/ 808295 w 912275"/>
                <a:gd name="connsiteY318" fmla="*/ 363841 h 466579"/>
                <a:gd name="connsiteX319" fmla="*/ 815489 w 912275"/>
                <a:gd name="connsiteY319" fmla="*/ 355334 h 466579"/>
                <a:gd name="connsiteX320" fmla="*/ 817451 w 912275"/>
                <a:gd name="connsiteY320" fmla="*/ 352062 h 466579"/>
                <a:gd name="connsiteX321" fmla="*/ 833800 w 912275"/>
                <a:gd name="connsiteY321" fmla="*/ 337665 h 466579"/>
                <a:gd name="connsiteX322" fmla="*/ 839032 w 912275"/>
                <a:gd name="connsiteY322" fmla="*/ 337665 h 466579"/>
                <a:gd name="connsiteX323" fmla="*/ 841648 w 912275"/>
                <a:gd name="connsiteY323" fmla="*/ 337665 h 466579"/>
                <a:gd name="connsiteX324" fmla="*/ 845571 w 912275"/>
                <a:gd name="connsiteY324" fmla="*/ 332430 h 466579"/>
                <a:gd name="connsiteX325" fmla="*/ 845571 w 912275"/>
                <a:gd name="connsiteY325" fmla="*/ 332430 h 466579"/>
                <a:gd name="connsiteX326" fmla="*/ 844917 w 912275"/>
                <a:gd name="connsiteY326" fmla="*/ 330467 h 466579"/>
                <a:gd name="connsiteX327" fmla="*/ 845571 w 912275"/>
                <a:gd name="connsiteY327" fmla="*/ 323923 h 466579"/>
                <a:gd name="connsiteX328" fmla="*/ 846879 w 912275"/>
                <a:gd name="connsiteY328" fmla="*/ 322614 h 466579"/>
                <a:gd name="connsiteX329" fmla="*/ 842955 w 912275"/>
                <a:gd name="connsiteY329" fmla="*/ 318688 h 466579"/>
                <a:gd name="connsiteX330" fmla="*/ 841648 w 912275"/>
                <a:gd name="connsiteY330" fmla="*/ 317379 h 466579"/>
                <a:gd name="connsiteX331" fmla="*/ 837724 w 912275"/>
                <a:gd name="connsiteY331" fmla="*/ 300365 h 466579"/>
                <a:gd name="connsiteX332" fmla="*/ 842955 w 912275"/>
                <a:gd name="connsiteY332" fmla="*/ 293167 h 466579"/>
                <a:gd name="connsiteX333" fmla="*/ 841648 w 912275"/>
                <a:gd name="connsiteY333" fmla="*/ 291858 h 466579"/>
                <a:gd name="connsiteX334" fmla="*/ 835762 w 912275"/>
                <a:gd name="connsiteY334" fmla="*/ 278770 h 466579"/>
                <a:gd name="connsiteX335" fmla="*/ 835762 w 912275"/>
                <a:gd name="connsiteY335" fmla="*/ 276807 h 466579"/>
                <a:gd name="connsiteX336" fmla="*/ 844263 w 912275"/>
                <a:gd name="connsiteY336" fmla="*/ 262410 h 466579"/>
                <a:gd name="connsiteX337" fmla="*/ 857342 w 912275"/>
                <a:gd name="connsiteY337" fmla="*/ 257830 h 466579"/>
                <a:gd name="connsiteX338" fmla="*/ 857342 w 912275"/>
                <a:gd name="connsiteY338" fmla="*/ 253903 h 466579"/>
                <a:gd name="connsiteX339" fmla="*/ 861266 w 912275"/>
                <a:gd name="connsiteY339" fmla="*/ 244742 h 466579"/>
                <a:gd name="connsiteX340" fmla="*/ 862574 w 912275"/>
                <a:gd name="connsiteY340" fmla="*/ 243433 h 466579"/>
                <a:gd name="connsiteX341" fmla="*/ 859304 w 912275"/>
                <a:gd name="connsiteY341" fmla="*/ 236235 h 466579"/>
                <a:gd name="connsiteX342" fmla="*/ 859304 w 912275"/>
                <a:gd name="connsiteY342" fmla="*/ 234272 h 466579"/>
                <a:gd name="connsiteX343" fmla="*/ 850803 w 912275"/>
                <a:gd name="connsiteY343" fmla="*/ 234272 h 466579"/>
                <a:gd name="connsiteX344" fmla="*/ 845571 w 912275"/>
                <a:gd name="connsiteY344" fmla="*/ 231654 h 466579"/>
                <a:gd name="connsiteX345" fmla="*/ 844263 w 912275"/>
                <a:gd name="connsiteY345" fmla="*/ 231000 h 466579"/>
                <a:gd name="connsiteX346" fmla="*/ 829876 w 912275"/>
                <a:gd name="connsiteY346" fmla="*/ 227728 h 466579"/>
                <a:gd name="connsiteX347" fmla="*/ 827914 w 912275"/>
                <a:gd name="connsiteY347" fmla="*/ 219875 h 466579"/>
                <a:gd name="connsiteX348" fmla="*/ 835108 w 912275"/>
                <a:gd name="connsiteY348" fmla="*/ 212022 h 466579"/>
                <a:gd name="connsiteX349" fmla="*/ 836416 w 912275"/>
                <a:gd name="connsiteY349" fmla="*/ 211368 h 466579"/>
                <a:gd name="connsiteX350" fmla="*/ 836416 w 912275"/>
                <a:gd name="connsiteY350" fmla="*/ 211368 h 466579"/>
                <a:gd name="connsiteX351" fmla="*/ 842301 w 912275"/>
                <a:gd name="connsiteY351" fmla="*/ 199589 h 466579"/>
                <a:gd name="connsiteX352" fmla="*/ 862574 w 912275"/>
                <a:gd name="connsiteY352" fmla="*/ 196971 h 466579"/>
                <a:gd name="connsiteX353" fmla="*/ 872384 w 912275"/>
                <a:gd name="connsiteY353" fmla="*/ 204170 h 466579"/>
                <a:gd name="connsiteX354" fmla="*/ 873692 w 912275"/>
                <a:gd name="connsiteY354" fmla="*/ 205478 h 466579"/>
                <a:gd name="connsiteX355" fmla="*/ 876308 w 912275"/>
                <a:gd name="connsiteY355" fmla="*/ 209405 h 466579"/>
                <a:gd name="connsiteX356" fmla="*/ 877616 w 912275"/>
                <a:gd name="connsiteY356" fmla="*/ 208096 h 466579"/>
                <a:gd name="connsiteX357" fmla="*/ 886117 w 912275"/>
                <a:gd name="connsiteY357" fmla="*/ 203515 h 466579"/>
                <a:gd name="connsiteX358" fmla="*/ 904428 w 912275"/>
                <a:gd name="connsiteY358" fmla="*/ 201552 h 466579"/>
                <a:gd name="connsiteX359" fmla="*/ 902466 w 912275"/>
                <a:gd name="connsiteY359" fmla="*/ 191736 h 466579"/>
                <a:gd name="connsiteX360" fmla="*/ 902466 w 912275"/>
                <a:gd name="connsiteY360" fmla="*/ 189773 h 466579"/>
                <a:gd name="connsiteX361" fmla="*/ 894618 w 912275"/>
                <a:gd name="connsiteY361" fmla="*/ 181266 h 466579"/>
                <a:gd name="connsiteX362" fmla="*/ 899196 w 912275"/>
                <a:gd name="connsiteY362" fmla="*/ 173413 h 466579"/>
                <a:gd name="connsiteX363" fmla="*/ 902466 w 912275"/>
                <a:gd name="connsiteY363" fmla="*/ 171450 h 466579"/>
                <a:gd name="connsiteX364" fmla="*/ 903774 w 912275"/>
                <a:gd name="connsiteY364" fmla="*/ 171450 h 466579"/>
                <a:gd name="connsiteX365" fmla="*/ 906390 w 912275"/>
                <a:gd name="connsiteY365" fmla="*/ 157053 h 466579"/>
                <a:gd name="connsiteX366" fmla="*/ 907698 w 912275"/>
                <a:gd name="connsiteY366" fmla="*/ 154436 h 466579"/>
                <a:gd name="connsiteX367" fmla="*/ 910967 w 912275"/>
                <a:gd name="connsiteY367" fmla="*/ 148546 h 466579"/>
                <a:gd name="connsiteX368" fmla="*/ 912275 w 912275"/>
                <a:gd name="connsiteY368" fmla="*/ 146583 h 466579"/>
                <a:gd name="connsiteX369" fmla="*/ 906390 w 912275"/>
                <a:gd name="connsiteY369" fmla="*/ 143311 h 46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912275" h="466579">
                  <a:moveTo>
                    <a:pt x="908351" y="143966"/>
                  </a:moveTo>
                  <a:cubicBezTo>
                    <a:pt x="904428" y="141348"/>
                    <a:pt x="899850" y="136113"/>
                    <a:pt x="898542" y="134150"/>
                  </a:cubicBezTo>
                  <a:cubicBezTo>
                    <a:pt x="897888" y="133496"/>
                    <a:pt x="895926" y="130878"/>
                    <a:pt x="895272" y="130878"/>
                  </a:cubicBezTo>
                  <a:cubicBezTo>
                    <a:pt x="891349" y="129569"/>
                    <a:pt x="885463" y="125643"/>
                    <a:pt x="884155" y="119754"/>
                  </a:cubicBezTo>
                  <a:cubicBezTo>
                    <a:pt x="884155" y="119754"/>
                    <a:pt x="884155" y="118445"/>
                    <a:pt x="884155" y="117136"/>
                  </a:cubicBezTo>
                  <a:cubicBezTo>
                    <a:pt x="884155" y="115827"/>
                    <a:pt x="884155" y="112555"/>
                    <a:pt x="884155" y="111246"/>
                  </a:cubicBezTo>
                  <a:lnTo>
                    <a:pt x="884155" y="111246"/>
                  </a:lnTo>
                  <a:cubicBezTo>
                    <a:pt x="880885" y="108629"/>
                    <a:pt x="876961" y="105357"/>
                    <a:pt x="876308" y="100776"/>
                  </a:cubicBezTo>
                  <a:cubicBezTo>
                    <a:pt x="876308" y="100776"/>
                    <a:pt x="876308" y="100776"/>
                    <a:pt x="876308" y="100776"/>
                  </a:cubicBezTo>
                  <a:cubicBezTo>
                    <a:pt x="875653" y="100122"/>
                    <a:pt x="874346" y="98813"/>
                    <a:pt x="873038" y="97504"/>
                  </a:cubicBezTo>
                  <a:cubicBezTo>
                    <a:pt x="869768" y="93578"/>
                    <a:pt x="866498" y="77218"/>
                    <a:pt x="867152" y="72637"/>
                  </a:cubicBezTo>
                  <a:cubicBezTo>
                    <a:pt x="867152" y="70020"/>
                    <a:pt x="869768" y="67402"/>
                    <a:pt x="873038" y="62167"/>
                  </a:cubicBezTo>
                  <a:cubicBezTo>
                    <a:pt x="874346" y="60859"/>
                    <a:pt x="875653" y="58241"/>
                    <a:pt x="876961" y="56932"/>
                  </a:cubicBezTo>
                  <a:cubicBezTo>
                    <a:pt x="876961" y="56278"/>
                    <a:pt x="876961" y="55623"/>
                    <a:pt x="876308" y="54315"/>
                  </a:cubicBezTo>
                  <a:cubicBezTo>
                    <a:pt x="876308" y="52351"/>
                    <a:pt x="875000" y="49734"/>
                    <a:pt x="874346" y="47771"/>
                  </a:cubicBezTo>
                  <a:cubicBezTo>
                    <a:pt x="871730" y="45153"/>
                    <a:pt x="871076" y="41227"/>
                    <a:pt x="869768" y="36646"/>
                  </a:cubicBezTo>
                  <a:cubicBezTo>
                    <a:pt x="869768" y="35991"/>
                    <a:pt x="869768" y="34683"/>
                    <a:pt x="869114" y="34028"/>
                  </a:cubicBezTo>
                  <a:cubicBezTo>
                    <a:pt x="867806" y="34683"/>
                    <a:pt x="867152" y="35337"/>
                    <a:pt x="865190" y="35991"/>
                  </a:cubicBezTo>
                  <a:cubicBezTo>
                    <a:pt x="859958" y="37300"/>
                    <a:pt x="856034" y="34028"/>
                    <a:pt x="854073" y="31411"/>
                  </a:cubicBezTo>
                  <a:cubicBezTo>
                    <a:pt x="852765" y="32065"/>
                    <a:pt x="850803" y="32719"/>
                    <a:pt x="848187" y="32719"/>
                  </a:cubicBezTo>
                  <a:cubicBezTo>
                    <a:pt x="844917" y="32719"/>
                    <a:pt x="840993" y="30756"/>
                    <a:pt x="840340" y="23558"/>
                  </a:cubicBezTo>
                  <a:cubicBezTo>
                    <a:pt x="840340" y="23558"/>
                    <a:pt x="839685" y="23558"/>
                    <a:pt x="839685" y="23558"/>
                  </a:cubicBezTo>
                  <a:cubicBezTo>
                    <a:pt x="837070" y="23558"/>
                    <a:pt x="834454" y="24212"/>
                    <a:pt x="832492" y="23558"/>
                  </a:cubicBezTo>
                  <a:cubicBezTo>
                    <a:pt x="831184" y="23558"/>
                    <a:pt x="829222" y="22904"/>
                    <a:pt x="827914" y="22249"/>
                  </a:cubicBezTo>
                  <a:cubicBezTo>
                    <a:pt x="826606" y="22249"/>
                    <a:pt x="825299" y="21595"/>
                    <a:pt x="824644" y="20941"/>
                  </a:cubicBezTo>
                  <a:cubicBezTo>
                    <a:pt x="824644" y="22249"/>
                    <a:pt x="823991" y="23558"/>
                    <a:pt x="823336" y="24212"/>
                  </a:cubicBezTo>
                  <a:cubicBezTo>
                    <a:pt x="822683" y="26830"/>
                    <a:pt x="821375" y="29448"/>
                    <a:pt x="820067" y="31411"/>
                  </a:cubicBezTo>
                  <a:cubicBezTo>
                    <a:pt x="813527" y="41227"/>
                    <a:pt x="775597" y="36646"/>
                    <a:pt x="774944" y="36646"/>
                  </a:cubicBezTo>
                  <a:cubicBezTo>
                    <a:pt x="768404" y="35337"/>
                    <a:pt x="760556" y="29448"/>
                    <a:pt x="750747" y="21595"/>
                  </a:cubicBezTo>
                  <a:cubicBezTo>
                    <a:pt x="748131" y="19632"/>
                    <a:pt x="745515" y="17014"/>
                    <a:pt x="743554" y="16360"/>
                  </a:cubicBezTo>
                  <a:cubicBezTo>
                    <a:pt x="743554" y="16360"/>
                    <a:pt x="742899" y="17014"/>
                    <a:pt x="742246" y="17014"/>
                  </a:cubicBezTo>
                  <a:cubicBezTo>
                    <a:pt x="740938" y="18323"/>
                    <a:pt x="738976" y="20286"/>
                    <a:pt x="736360" y="20941"/>
                  </a:cubicBezTo>
                  <a:cubicBezTo>
                    <a:pt x="729166" y="23558"/>
                    <a:pt x="719357" y="18323"/>
                    <a:pt x="716087" y="15051"/>
                  </a:cubicBezTo>
                  <a:cubicBezTo>
                    <a:pt x="716087" y="15051"/>
                    <a:pt x="716087" y="15051"/>
                    <a:pt x="716087" y="15051"/>
                  </a:cubicBezTo>
                  <a:cubicBezTo>
                    <a:pt x="714125" y="15051"/>
                    <a:pt x="712163" y="15051"/>
                    <a:pt x="709548" y="15051"/>
                  </a:cubicBezTo>
                  <a:cubicBezTo>
                    <a:pt x="704970" y="13742"/>
                    <a:pt x="701700" y="11779"/>
                    <a:pt x="699084" y="9816"/>
                  </a:cubicBezTo>
                  <a:cubicBezTo>
                    <a:pt x="697776" y="9162"/>
                    <a:pt x="696468" y="7853"/>
                    <a:pt x="695160" y="7199"/>
                  </a:cubicBezTo>
                  <a:cubicBezTo>
                    <a:pt x="692544" y="5890"/>
                    <a:pt x="687313" y="4581"/>
                    <a:pt x="682735" y="3927"/>
                  </a:cubicBezTo>
                  <a:cubicBezTo>
                    <a:pt x="681427" y="3927"/>
                    <a:pt x="680119" y="3927"/>
                    <a:pt x="679465" y="3272"/>
                  </a:cubicBezTo>
                  <a:cubicBezTo>
                    <a:pt x="679465" y="3927"/>
                    <a:pt x="679465" y="4581"/>
                    <a:pt x="678811" y="5235"/>
                  </a:cubicBezTo>
                  <a:cubicBezTo>
                    <a:pt x="676195" y="10470"/>
                    <a:pt x="670310" y="11779"/>
                    <a:pt x="665078" y="12434"/>
                  </a:cubicBezTo>
                  <a:lnTo>
                    <a:pt x="664424" y="12434"/>
                  </a:lnTo>
                  <a:cubicBezTo>
                    <a:pt x="661154" y="13088"/>
                    <a:pt x="658539" y="11779"/>
                    <a:pt x="657231" y="10470"/>
                  </a:cubicBezTo>
                  <a:cubicBezTo>
                    <a:pt x="653961" y="7853"/>
                    <a:pt x="654615" y="3927"/>
                    <a:pt x="654615" y="655"/>
                  </a:cubicBezTo>
                  <a:cubicBezTo>
                    <a:pt x="654615" y="655"/>
                    <a:pt x="653961" y="655"/>
                    <a:pt x="653307" y="655"/>
                  </a:cubicBezTo>
                  <a:cubicBezTo>
                    <a:pt x="650037" y="655"/>
                    <a:pt x="648075" y="655"/>
                    <a:pt x="646767" y="0"/>
                  </a:cubicBezTo>
                  <a:cubicBezTo>
                    <a:pt x="646767" y="1963"/>
                    <a:pt x="646767" y="5235"/>
                    <a:pt x="648075" y="6544"/>
                  </a:cubicBezTo>
                  <a:cubicBezTo>
                    <a:pt x="650691" y="10470"/>
                    <a:pt x="650037" y="15706"/>
                    <a:pt x="648729" y="20286"/>
                  </a:cubicBezTo>
                  <a:cubicBezTo>
                    <a:pt x="648729" y="20941"/>
                    <a:pt x="648729" y="22249"/>
                    <a:pt x="648729" y="22904"/>
                  </a:cubicBezTo>
                  <a:cubicBezTo>
                    <a:pt x="648729" y="24212"/>
                    <a:pt x="648729" y="24867"/>
                    <a:pt x="648729" y="25521"/>
                  </a:cubicBezTo>
                  <a:cubicBezTo>
                    <a:pt x="648729" y="27484"/>
                    <a:pt x="648729" y="29448"/>
                    <a:pt x="647421" y="32065"/>
                  </a:cubicBezTo>
                  <a:cubicBezTo>
                    <a:pt x="648075" y="34028"/>
                    <a:pt x="650037" y="36646"/>
                    <a:pt x="648729" y="40572"/>
                  </a:cubicBezTo>
                  <a:cubicBezTo>
                    <a:pt x="648729" y="42535"/>
                    <a:pt x="646767" y="44499"/>
                    <a:pt x="645459" y="45153"/>
                  </a:cubicBezTo>
                  <a:cubicBezTo>
                    <a:pt x="641535" y="47116"/>
                    <a:pt x="636958" y="46462"/>
                    <a:pt x="630418" y="44499"/>
                  </a:cubicBezTo>
                  <a:cubicBezTo>
                    <a:pt x="630418" y="44499"/>
                    <a:pt x="629764" y="44499"/>
                    <a:pt x="629110" y="44499"/>
                  </a:cubicBezTo>
                  <a:cubicBezTo>
                    <a:pt x="629110" y="44499"/>
                    <a:pt x="629110" y="44499"/>
                    <a:pt x="629110" y="44499"/>
                  </a:cubicBezTo>
                  <a:cubicBezTo>
                    <a:pt x="629110" y="45807"/>
                    <a:pt x="629110" y="47116"/>
                    <a:pt x="629110" y="48425"/>
                  </a:cubicBezTo>
                  <a:cubicBezTo>
                    <a:pt x="627802" y="51697"/>
                    <a:pt x="623878" y="56278"/>
                    <a:pt x="621263" y="58241"/>
                  </a:cubicBezTo>
                  <a:cubicBezTo>
                    <a:pt x="621263" y="59550"/>
                    <a:pt x="621263" y="62167"/>
                    <a:pt x="621263" y="63476"/>
                  </a:cubicBezTo>
                  <a:cubicBezTo>
                    <a:pt x="621263" y="70674"/>
                    <a:pt x="621263" y="75909"/>
                    <a:pt x="619955" y="79181"/>
                  </a:cubicBezTo>
                  <a:cubicBezTo>
                    <a:pt x="618647" y="81144"/>
                    <a:pt x="616031" y="83108"/>
                    <a:pt x="613415" y="83108"/>
                  </a:cubicBezTo>
                  <a:cubicBezTo>
                    <a:pt x="608837" y="83108"/>
                    <a:pt x="605568" y="80490"/>
                    <a:pt x="601644" y="75909"/>
                  </a:cubicBezTo>
                  <a:cubicBezTo>
                    <a:pt x="600336" y="76564"/>
                    <a:pt x="598374" y="77872"/>
                    <a:pt x="596412" y="78527"/>
                  </a:cubicBezTo>
                  <a:cubicBezTo>
                    <a:pt x="592488" y="79181"/>
                    <a:pt x="589219" y="78527"/>
                    <a:pt x="585949" y="75909"/>
                  </a:cubicBezTo>
                  <a:cubicBezTo>
                    <a:pt x="585295" y="77872"/>
                    <a:pt x="583987" y="79836"/>
                    <a:pt x="582679" y="81144"/>
                  </a:cubicBezTo>
                  <a:lnTo>
                    <a:pt x="581371" y="82453"/>
                  </a:lnTo>
                  <a:cubicBezTo>
                    <a:pt x="578755" y="85071"/>
                    <a:pt x="575486" y="88343"/>
                    <a:pt x="570908" y="89651"/>
                  </a:cubicBezTo>
                  <a:cubicBezTo>
                    <a:pt x="569600" y="89651"/>
                    <a:pt x="568946" y="89651"/>
                    <a:pt x="567638" y="89651"/>
                  </a:cubicBezTo>
                  <a:cubicBezTo>
                    <a:pt x="563060" y="89651"/>
                    <a:pt x="558482" y="87034"/>
                    <a:pt x="555213" y="84416"/>
                  </a:cubicBezTo>
                  <a:cubicBezTo>
                    <a:pt x="555213" y="84416"/>
                    <a:pt x="553905" y="83762"/>
                    <a:pt x="553251" y="83108"/>
                  </a:cubicBezTo>
                  <a:cubicBezTo>
                    <a:pt x="552597" y="83108"/>
                    <a:pt x="550635" y="83108"/>
                    <a:pt x="549327" y="83108"/>
                  </a:cubicBezTo>
                  <a:cubicBezTo>
                    <a:pt x="544749" y="83762"/>
                    <a:pt x="537556" y="85071"/>
                    <a:pt x="532324" y="80490"/>
                  </a:cubicBezTo>
                  <a:cubicBezTo>
                    <a:pt x="525130" y="75255"/>
                    <a:pt x="525784" y="68057"/>
                    <a:pt x="526438" y="64130"/>
                  </a:cubicBezTo>
                  <a:cubicBezTo>
                    <a:pt x="525784" y="64130"/>
                    <a:pt x="524477" y="62822"/>
                    <a:pt x="523822" y="62822"/>
                  </a:cubicBezTo>
                  <a:cubicBezTo>
                    <a:pt x="521207" y="61513"/>
                    <a:pt x="517283" y="59550"/>
                    <a:pt x="515321" y="57587"/>
                  </a:cubicBezTo>
                  <a:cubicBezTo>
                    <a:pt x="514667" y="57587"/>
                    <a:pt x="514013" y="56278"/>
                    <a:pt x="513359" y="56278"/>
                  </a:cubicBezTo>
                  <a:cubicBezTo>
                    <a:pt x="513359" y="56278"/>
                    <a:pt x="513359" y="56278"/>
                    <a:pt x="513359" y="56278"/>
                  </a:cubicBezTo>
                  <a:cubicBezTo>
                    <a:pt x="515321" y="59550"/>
                    <a:pt x="513359" y="62822"/>
                    <a:pt x="513359" y="64785"/>
                  </a:cubicBezTo>
                  <a:cubicBezTo>
                    <a:pt x="513359" y="64785"/>
                    <a:pt x="513359" y="66094"/>
                    <a:pt x="513359" y="66748"/>
                  </a:cubicBezTo>
                  <a:cubicBezTo>
                    <a:pt x="513359" y="67402"/>
                    <a:pt x="513359" y="68711"/>
                    <a:pt x="513359" y="70020"/>
                  </a:cubicBezTo>
                  <a:cubicBezTo>
                    <a:pt x="513359" y="73292"/>
                    <a:pt x="513359" y="77218"/>
                    <a:pt x="513359" y="80490"/>
                  </a:cubicBezTo>
                  <a:cubicBezTo>
                    <a:pt x="512051" y="85071"/>
                    <a:pt x="502242" y="98158"/>
                    <a:pt x="496356" y="99467"/>
                  </a:cubicBezTo>
                  <a:cubicBezTo>
                    <a:pt x="491124" y="100776"/>
                    <a:pt x="486547" y="98158"/>
                    <a:pt x="481315" y="94886"/>
                  </a:cubicBezTo>
                  <a:lnTo>
                    <a:pt x="480007" y="93578"/>
                  </a:lnTo>
                  <a:cubicBezTo>
                    <a:pt x="478045" y="92269"/>
                    <a:pt x="474775" y="90306"/>
                    <a:pt x="472814" y="89651"/>
                  </a:cubicBezTo>
                  <a:cubicBezTo>
                    <a:pt x="472814" y="89651"/>
                    <a:pt x="471506" y="89651"/>
                    <a:pt x="468890" y="89651"/>
                  </a:cubicBezTo>
                  <a:cubicBezTo>
                    <a:pt x="468890" y="92269"/>
                    <a:pt x="468890" y="96195"/>
                    <a:pt x="469544" y="97504"/>
                  </a:cubicBezTo>
                  <a:cubicBezTo>
                    <a:pt x="470852" y="102085"/>
                    <a:pt x="468236" y="118445"/>
                    <a:pt x="467582" y="120408"/>
                  </a:cubicBezTo>
                  <a:cubicBezTo>
                    <a:pt x="466274" y="126952"/>
                    <a:pt x="455157" y="137422"/>
                    <a:pt x="450579" y="140039"/>
                  </a:cubicBezTo>
                  <a:cubicBezTo>
                    <a:pt x="445347" y="142657"/>
                    <a:pt x="440116" y="142657"/>
                    <a:pt x="436192" y="142657"/>
                  </a:cubicBezTo>
                  <a:cubicBezTo>
                    <a:pt x="435538" y="142657"/>
                    <a:pt x="434884" y="142657"/>
                    <a:pt x="434230" y="142657"/>
                  </a:cubicBezTo>
                  <a:cubicBezTo>
                    <a:pt x="432922" y="142657"/>
                    <a:pt x="426382" y="145929"/>
                    <a:pt x="421151" y="148546"/>
                  </a:cubicBezTo>
                  <a:cubicBezTo>
                    <a:pt x="419189" y="150510"/>
                    <a:pt x="417227" y="152473"/>
                    <a:pt x="416573" y="153127"/>
                  </a:cubicBezTo>
                  <a:cubicBezTo>
                    <a:pt x="413957" y="158362"/>
                    <a:pt x="405456" y="160980"/>
                    <a:pt x="400878" y="161634"/>
                  </a:cubicBezTo>
                  <a:cubicBezTo>
                    <a:pt x="400878" y="161634"/>
                    <a:pt x="400878" y="161634"/>
                    <a:pt x="400878" y="162289"/>
                  </a:cubicBezTo>
                  <a:cubicBezTo>
                    <a:pt x="400878" y="163597"/>
                    <a:pt x="400224" y="164252"/>
                    <a:pt x="399570" y="164906"/>
                  </a:cubicBezTo>
                  <a:cubicBezTo>
                    <a:pt x="398916" y="166215"/>
                    <a:pt x="396954" y="168178"/>
                    <a:pt x="394992" y="170141"/>
                  </a:cubicBezTo>
                  <a:cubicBezTo>
                    <a:pt x="393684" y="171450"/>
                    <a:pt x="391722" y="173413"/>
                    <a:pt x="390414" y="175377"/>
                  </a:cubicBezTo>
                  <a:cubicBezTo>
                    <a:pt x="391722" y="176685"/>
                    <a:pt x="394338" y="179303"/>
                    <a:pt x="395646" y="179957"/>
                  </a:cubicBezTo>
                  <a:cubicBezTo>
                    <a:pt x="399570" y="182575"/>
                    <a:pt x="402840" y="189773"/>
                    <a:pt x="404148" y="193699"/>
                  </a:cubicBezTo>
                  <a:cubicBezTo>
                    <a:pt x="404148" y="193699"/>
                    <a:pt x="404148" y="193699"/>
                    <a:pt x="404802" y="193699"/>
                  </a:cubicBezTo>
                  <a:cubicBezTo>
                    <a:pt x="406110" y="193699"/>
                    <a:pt x="407418" y="194354"/>
                    <a:pt x="408072" y="195008"/>
                  </a:cubicBezTo>
                  <a:cubicBezTo>
                    <a:pt x="410687" y="196317"/>
                    <a:pt x="412649" y="198935"/>
                    <a:pt x="419189" y="211368"/>
                  </a:cubicBezTo>
                  <a:cubicBezTo>
                    <a:pt x="420497" y="213331"/>
                    <a:pt x="421151" y="215294"/>
                    <a:pt x="421805" y="215948"/>
                  </a:cubicBezTo>
                  <a:cubicBezTo>
                    <a:pt x="425728" y="221838"/>
                    <a:pt x="420497" y="227728"/>
                    <a:pt x="417227" y="231654"/>
                  </a:cubicBezTo>
                  <a:cubicBezTo>
                    <a:pt x="416573" y="232308"/>
                    <a:pt x="415919" y="233617"/>
                    <a:pt x="415265" y="234272"/>
                  </a:cubicBezTo>
                  <a:cubicBezTo>
                    <a:pt x="415265" y="234926"/>
                    <a:pt x="413957" y="236235"/>
                    <a:pt x="413303" y="238198"/>
                  </a:cubicBezTo>
                  <a:cubicBezTo>
                    <a:pt x="414611" y="238198"/>
                    <a:pt x="415265" y="238198"/>
                    <a:pt x="415919" y="238198"/>
                  </a:cubicBezTo>
                  <a:cubicBezTo>
                    <a:pt x="417227" y="238198"/>
                    <a:pt x="418535" y="238198"/>
                    <a:pt x="419189" y="238198"/>
                  </a:cubicBezTo>
                  <a:cubicBezTo>
                    <a:pt x="427690" y="236889"/>
                    <a:pt x="433576" y="251940"/>
                    <a:pt x="434230" y="254558"/>
                  </a:cubicBezTo>
                  <a:cubicBezTo>
                    <a:pt x="434230" y="257830"/>
                    <a:pt x="434884" y="264373"/>
                    <a:pt x="430960" y="268954"/>
                  </a:cubicBezTo>
                  <a:cubicBezTo>
                    <a:pt x="430960" y="268954"/>
                    <a:pt x="430960" y="268954"/>
                    <a:pt x="430960" y="269608"/>
                  </a:cubicBezTo>
                  <a:cubicBezTo>
                    <a:pt x="433576" y="274189"/>
                    <a:pt x="430960" y="277461"/>
                    <a:pt x="429652" y="280079"/>
                  </a:cubicBezTo>
                  <a:cubicBezTo>
                    <a:pt x="429652" y="280079"/>
                    <a:pt x="430306" y="281387"/>
                    <a:pt x="430960" y="282042"/>
                  </a:cubicBezTo>
                  <a:cubicBezTo>
                    <a:pt x="432268" y="285314"/>
                    <a:pt x="432268" y="288586"/>
                    <a:pt x="429652" y="291203"/>
                  </a:cubicBezTo>
                  <a:cubicBezTo>
                    <a:pt x="426382" y="295784"/>
                    <a:pt x="418535" y="298402"/>
                    <a:pt x="412649" y="297093"/>
                  </a:cubicBezTo>
                  <a:cubicBezTo>
                    <a:pt x="407418" y="295784"/>
                    <a:pt x="402186" y="290549"/>
                    <a:pt x="395646" y="284005"/>
                  </a:cubicBezTo>
                  <a:cubicBezTo>
                    <a:pt x="394992" y="283351"/>
                    <a:pt x="394338" y="282696"/>
                    <a:pt x="393684" y="282042"/>
                  </a:cubicBezTo>
                  <a:cubicBezTo>
                    <a:pt x="393684" y="282042"/>
                    <a:pt x="393684" y="282042"/>
                    <a:pt x="393684" y="282042"/>
                  </a:cubicBezTo>
                  <a:cubicBezTo>
                    <a:pt x="391722" y="282042"/>
                    <a:pt x="386491" y="280079"/>
                    <a:pt x="385183" y="272880"/>
                  </a:cubicBezTo>
                  <a:cubicBezTo>
                    <a:pt x="385183" y="268300"/>
                    <a:pt x="385837" y="265682"/>
                    <a:pt x="387145" y="263065"/>
                  </a:cubicBezTo>
                  <a:cubicBezTo>
                    <a:pt x="385837" y="261756"/>
                    <a:pt x="383875" y="261102"/>
                    <a:pt x="381913" y="259793"/>
                  </a:cubicBezTo>
                  <a:cubicBezTo>
                    <a:pt x="380605" y="259138"/>
                    <a:pt x="379297" y="259138"/>
                    <a:pt x="376027" y="259793"/>
                  </a:cubicBezTo>
                  <a:cubicBezTo>
                    <a:pt x="375373" y="259793"/>
                    <a:pt x="374719" y="259793"/>
                    <a:pt x="373411" y="259793"/>
                  </a:cubicBezTo>
                  <a:cubicBezTo>
                    <a:pt x="372758" y="259793"/>
                    <a:pt x="369488" y="262410"/>
                    <a:pt x="368180" y="263719"/>
                  </a:cubicBezTo>
                  <a:cubicBezTo>
                    <a:pt x="365564" y="265682"/>
                    <a:pt x="363602" y="267645"/>
                    <a:pt x="360986" y="268954"/>
                  </a:cubicBezTo>
                  <a:cubicBezTo>
                    <a:pt x="353139" y="272880"/>
                    <a:pt x="347253" y="265028"/>
                    <a:pt x="343329" y="260447"/>
                  </a:cubicBezTo>
                  <a:cubicBezTo>
                    <a:pt x="343329" y="260447"/>
                    <a:pt x="342675" y="259793"/>
                    <a:pt x="342675" y="259138"/>
                  </a:cubicBezTo>
                  <a:cubicBezTo>
                    <a:pt x="340713" y="259138"/>
                    <a:pt x="336136" y="259138"/>
                    <a:pt x="333520" y="259793"/>
                  </a:cubicBezTo>
                  <a:cubicBezTo>
                    <a:pt x="328942" y="259793"/>
                    <a:pt x="326326" y="260447"/>
                    <a:pt x="324364" y="259793"/>
                  </a:cubicBezTo>
                  <a:cubicBezTo>
                    <a:pt x="324364" y="259793"/>
                    <a:pt x="323711" y="259793"/>
                    <a:pt x="323057" y="259793"/>
                  </a:cubicBezTo>
                  <a:cubicBezTo>
                    <a:pt x="323711" y="262410"/>
                    <a:pt x="325018" y="265028"/>
                    <a:pt x="324364" y="267645"/>
                  </a:cubicBezTo>
                  <a:cubicBezTo>
                    <a:pt x="324364" y="269608"/>
                    <a:pt x="323711" y="271572"/>
                    <a:pt x="321749" y="272880"/>
                  </a:cubicBezTo>
                  <a:cubicBezTo>
                    <a:pt x="317825" y="276152"/>
                    <a:pt x="311285" y="276807"/>
                    <a:pt x="291666" y="274844"/>
                  </a:cubicBezTo>
                  <a:cubicBezTo>
                    <a:pt x="290359" y="274844"/>
                    <a:pt x="289051" y="274844"/>
                    <a:pt x="288397" y="274844"/>
                  </a:cubicBezTo>
                  <a:cubicBezTo>
                    <a:pt x="287743" y="274844"/>
                    <a:pt x="283819" y="277461"/>
                    <a:pt x="281857" y="278115"/>
                  </a:cubicBezTo>
                  <a:cubicBezTo>
                    <a:pt x="279241" y="279424"/>
                    <a:pt x="276625" y="280733"/>
                    <a:pt x="274664" y="281387"/>
                  </a:cubicBezTo>
                  <a:cubicBezTo>
                    <a:pt x="272048" y="282042"/>
                    <a:pt x="267470" y="282042"/>
                    <a:pt x="257661" y="281387"/>
                  </a:cubicBezTo>
                  <a:cubicBezTo>
                    <a:pt x="255045" y="281387"/>
                    <a:pt x="251775" y="281387"/>
                    <a:pt x="249813" y="281387"/>
                  </a:cubicBezTo>
                  <a:cubicBezTo>
                    <a:pt x="249159" y="282696"/>
                    <a:pt x="247851" y="285314"/>
                    <a:pt x="247197" y="286623"/>
                  </a:cubicBezTo>
                  <a:cubicBezTo>
                    <a:pt x="246543" y="288586"/>
                    <a:pt x="245235" y="290549"/>
                    <a:pt x="244581" y="291858"/>
                  </a:cubicBezTo>
                  <a:cubicBezTo>
                    <a:pt x="240658" y="297747"/>
                    <a:pt x="232156" y="297747"/>
                    <a:pt x="223654" y="296439"/>
                  </a:cubicBezTo>
                  <a:cubicBezTo>
                    <a:pt x="223654" y="297093"/>
                    <a:pt x="222347" y="298402"/>
                    <a:pt x="222347" y="299056"/>
                  </a:cubicBezTo>
                  <a:cubicBezTo>
                    <a:pt x="220385" y="302983"/>
                    <a:pt x="218423" y="306255"/>
                    <a:pt x="215153" y="307563"/>
                  </a:cubicBezTo>
                  <a:cubicBezTo>
                    <a:pt x="215153" y="307563"/>
                    <a:pt x="213845" y="309526"/>
                    <a:pt x="213191" y="310181"/>
                  </a:cubicBezTo>
                  <a:cubicBezTo>
                    <a:pt x="211229" y="312798"/>
                    <a:pt x="209267" y="315416"/>
                    <a:pt x="205998" y="317379"/>
                  </a:cubicBezTo>
                  <a:cubicBezTo>
                    <a:pt x="203382" y="318688"/>
                    <a:pt x="200766" y="318688"/>
                    <a:pt x="198804" y="318033"/>
                  </a:cubicBezTo>
                  <a:cubicBezTo>
                    <a:pt x="195534" y="317379"/>
                    <a:pt x="194226" y="314762"/>
                    <a:pt x="192918" y="312798"/>
                  </a:cubicBezTo>
                  <a:cubicBezTo>
                    <a:pt x="192918" y="312798"/>
                    <a:pt x="192264" y="312798"/>
                    <a:pt x="191610" y="313453"/>
                  </a:cubicBezTo>
                  <a:cubicBezTo>
                    <a:pt x="188995" y="315416"/>
                    <a:pt x="186379" y="317379"/>
                    <a:pt x="183109" y="318033"/>
                  </a:cubicBezTo>
                  <a:cubicBezTo>
                    <a:pt x="176569" y="320651"/>
                    <a:pt x="171992" y="319997"/>
                    <a:pt x="166760" y="318688"/>
                  </a:cubicBezTo>
                  <a:cubicBezTo>
                    <a:pt x="161528" y="317379"/>
                    <a:pt x="159566" y="313453"/>
                    <a:pt x="160220" y="306909"/>
                  </a:cubicBezTo>
                  <a:cubicBezTo>
                    <a:pt x="160220" y="306909"/>
                    <a:pt x="160220" y="306255"/>
                    <a:pt x="160220" y="305600"/>
                  </a:cubicBezTo>
                  <a:cubicBezTo>
                    <a:pt x="160220" y="305600"/>
                    <a:pt x="160220" y="305600"/>
                    <a:pt x="160220" y="305600"/>
                  </a:cubicBezTo>
                  <a:cubicBezTo>
                    <a:pt x="158258" y="304946"/>
                    <a:pt x="155643" y="303637"/>
                    <a:pt x="153027" y="301019"/>
                  </a:cubicBezTo>
                  <a:cubicBezTo>
                    <a:pt x="151065" y="299056"/>
                    <a:pt x="149757" y="296439"/>
                    <a:pt x="149103" y="295130"/>
                  </a:cubicBezTo>
                  <a:cubicBezTo>
                    <a:pt x="147795" y="295784"/>
                    <a:pt x="147141" y="296439"/>
                    <a:pt x="145179" y="297093"/>
                  </a:cubicBezTo>
                  <a:cubicBezTo>
                    <a:pt x="139294" y="298402"/>
                    <a:pt x="136024" y="295784"/>
                    <a:pt x="134062" y="293821"/>
                  </a:cubicBezTo>
                  <a:cubicBezTo>
                    <a:pt x="134062" y="293821"/>
                    <a:pt x="132754" y="292512"/>
                    <a:pt x="131446" y="291858"/>
                  </a:cubicBezTo>
                  <a:cubicBezTo>
                    <a:pt x="130138" y="291203"/>
                    <a:pt x="128176" y="290549"/>
                    <a:pt x="126214" y="289895"/>
                  </a:cubicBezTo>
                  <a:cubicBezTo>
                    <a:pt x="124906" y="289895"/>
                    <a:pt x="122945" y="289895"/>
                    <a:pt x="120983" y="288586"/>
                  </a:cubicBezTo>
                  <a:cubicBezTo>
                    <a:pt x="120983" y="288586"/>
                    <a:pt x="120329" y="289895"/>
                    <a:pt x="119675" y="290549"/>
                  </a:cubicBezTo>
                  <a:cubicBezTo>
                    <a:pt x="115751" y="294475"/>
                    <a:pt x="111173" y="294475"/>
                    <a:pt x="108557" y="294475"/>
                  </a:cubicBezTo>
                  <a:lnTo>
                    <a:pt x="107250" y="294475"/>
                  </a:lnTo>
                  <a:cubicBezTo>
                    <a:pt x="107250" y="294475"/>
                    <a:pt x="107250" y="294475"/>
                    <a:pt x="107250" y="294475"/>
                  </a:cubicBezTo>
                  <a:cubicBezTo>
                    <a:pt x="108557" y="297093"/>
                    <a:pt x="111173" y="300365"/>
                    <a:pt x="111173" y="304291"/>
                  </a:cubicBezTo>
                  <a:cubicBezTo>
                    <a:pt x="111173" y="312798"/>
                    <a:pt x="98094" y="327195"/>
                    <a:pt x="92208" y="332430"/>
                  </a:cubicBezTo>
                  <a:cubicBezTo>
                    <a:pt x="85015" y="338974"/>
                    <a:pt x="73897" y="341591"/>
                    <a:pt x="69320" y="341591"/>
                  </a:cubicBezTo>
                  <a:cubicBezTo>
                    <a:pt x="64742" y="341591"/>
                    <a:pt x="63434" y="340282"/>
                    <a:pt x="62126" y="337665"/>
                  </a:cubicBezTo>
                  <a:cubicBezTo>
                    <a:pt x="60164" y="333084"/>
                    <a:pt x="63434" y="329158"/>
                    <a:pt x="65396" y="326540"/>
                  </a:cubicBezTo>
                  <a:cubicBezTo>
                    <a:pt x="65396" y="326540"/>
                    <a:pt x="65396" y="325886"/>
                    <a:pt x="66050" y="325886"/>
                  </a:cubicBezTo>
                  <a:cubicBezTo>
                    <a:pt x="66050" y="325232"/>
                    <a:pt x="66050" y="323923"/>
                    <a:pt x="66050" y="321960"/>
                  </a:cubicBezTo>
                  <a:cubicBezTo>
                    <a:pt x="62780" y="323268"/>
                    <a:pt x="58856" y="324577"/>
                    <a:pt x="54933" y="323923"/>
                  </a:cubicBezTo>
                  <a:cubicBezTo>
                    <a:pt x="52317" y="323268"/>
                    <a:pt x="49701" y="321305"/>
                    <a:pt x="48393" y="319342"/>
                  </a:cubicBezTo>
                  <a:cubicBezTo>
                    <a:pt x="46431" y="314762"/>
                    <a:pt x="48393" y="310835"/>
                    <a:pt x="50355" y="307563"/>
                  </a:cubicBezTo>
                  <a:cubicBezTo>
                    <a:pt x="50355" y="307563"/>
                    <a:pt x="50355" y="307563"/>
                    <a:pt x="50355" y="307563"/>
                  </a:cubicBezTo>
                  <a:cubicBezTo>
                    <a:pt x="49701" y="306909"/>
                    <a:pt x="48393" y="306255"/>
                    <a:pt x="47739" y="304946"/>
                  </a:cubicBezTo>
                  <a:cubicBezTo>
                    <a:pt x="47739" y="304946"/>
                    <a:pt x="47739" y="304946"/>
                    <a:pt x="47739" y="304946"/>
                  </a:cubicBezTo>
                  <a:cubicBezTo>
                    <a:pt x="46431" y="304946"/>
                    <a:pt x="43815" y="304946"/>
                    <a:pt x="41199" y="302983"/>
                  </a:cubicBezTo>
                  <a:cubicBezTo>
                    <a:pt x="37276" y="301019"/>
                    <a:pt x="35968" y="297093"/>
                    <a:pt x="35314" y="295130"/>
                  </a:cubicBezTo>
                  <a:cubicBezTo>
                    <a:pt x="34006" y="295130"/>
                    <a:pt x="32698" y="295130"/>
                    <a:pt x="32044" y="295130"/>
                  </a:cubicBezTo>
                  <a:cubicBezTo>
                    <a:pt x="29428" y="295130"/>
                    <a:pt x="27466" y="295784"/>
                    <a:pt x="25504" y="295130"/>
                  </a:cubicBezTo>
                  <a:cubicBezTo>
                    <a:pt x="22889" y="295130"/>
                    <a:pt x="20927" y="293821"/>
                    <a:pt x="19619" y="292512"/>
                  </a:cubicBezTo>
                  <a:cubicBezTo>
                    <a:pt x="18311" y="295784"/>
                    <a:pt x="15041" y="297747"/>
                    <a:pt x="11117" y="299711"/>
                  </a:cubicBezTo>
                  <a:lnTo>
                    <a:pt x="9155" y="299711"/>
                  </a:lnTo>
                  <a:cubicBezTo>
                    <a:pt x="7847" y="301674"/>
                    <a:pt x="6540" y="301674"/>
                    <a:pt x="4578" y="301674"/>
                  </a:cubicBezTo>
                  <a:cubicBezTo>
                    <a:pt x="6540" y="303637"/>
                    <a:pt x="7847" y="306255"/>
                    <a:pt x="8501" y="309526"/>
                  </a:cubicBezTo>
                  <a:cubicBezTo>
                    <a:pt x="9155" y="314762"/>
                    <a:pt x="6540" y="319997"/>
                    <a:pt x="3924" y="324577"/>
                  </a:cubicBezTo>
                  <a:cubicBezTo>
                    <a:pt x="3924" y="325232"/>
                    <a:pt x="3270" y="326540"/>
                    <a:pt x="2616" y="327195"/>
                  </a:cubicBezTo>
                  <a:cubicBezTo>
                    <a:pt x="1962" y="328504"/>
                    <a:pt x="654" y="330467"/>
                    <a:pt x="0" y="331775"/>
                  </a:cubicBezTo>
                  <a:cubicBezTo>
                    <a:pt x="9809" y="335047"/>
                    <a:pt x="17003" y="344209"/>
                    <a:pt x="17003" y="355334"/>
                  </a:cubicBezTo>
                  <a:cubicBezTo>
                    <a:pt x="17003" y="366458"/>
                    <a:pt x="15041" y="366458"/>
                    <a:pt x="11117" y="371039"/>
                  </a:cubicBezTo>
                  <a:cubicBezTo>
                    <a:pt x="14387" y="371693"/>
                    <a:pt x="18311" y="373002"/>
                    <a:pt x="21581" y="374965"/>
                  </a:cubicBezTo>
                  <a:cubicBezTo>
                    <a:pt x="22889" y="374965"/>
                    <a:pt x="24850" y="376274"/>
                    <a:pt x="26158" y="376274"/>
                  </a:cubicBezTo>
                  <a:cubicBezTo>
                    <a:pt x="30736" y="377583"/>
                    <a:pt x="37930" y="379546"/>
                    <a:pt x="37276" y="386744"/>
                  </a:cubicBezTo>
                  <a:cubicBezTo>
                    <a:pt x="37276" y="388707"/>
                    <a:pt x="37276" y="390671"/>
                    <a:pt x="35968" y="392634"/>
                  </a:cubicBezTo>
                  <a:cubicBezTo>
                    <a:pt x="35968" y="392634"/>
                    <a:pt x="35968" y="393942"/>
                    <a:pt x="35968" y="394597"/>
                  </a:cubicBezTo>
                  <a:cubicBezTo>
                    <a:pt x="36622" y="394597"/>
                    <a:pt x="37930" y="394597"/>
                    <a:pt x="38584" y="395251"/>
                  </a:cubicBezTo>
                  <a:cubicBezTo>
                    <a:pt x="39238" y="395251"/>
                    <a:pt x="40545" y="395251"/>
                    <a:pt x="41199" y="395906"/>
                  </a:cubicBezTo>
                  <a:cubicBezTo>
                    <a:pt x="41199" y="395906"/>
                    <a:pt x="41199" y="395906"/>
                    <a:pt x="42507" y="395906"/>
                  </a:cubicBezTo>
                  <a:cubicBezTo>
                    <a:pt x="43815" y="395906"/>
                    <a:pt x="46431" y="395906"/>
                    <a:pt x="49701" y="398523"/>
                  </a:cubicBezTo>
                  <a:cubicBezTo>
                    <a:pt x="50355" y="398523"/>
                    <a:pt x="51663" y="400486"/>
                    <a:pt x="52971" y="401795"/>
                  </a:cubicBezTo>
                  <a:cubicBezTo>
                    <a:pt x="54279" y="403104"/>
                    <a:pt x="58856" y="407685"/>
                    <a:pt x="60818" y="408993"/>
                  </a:cubicBezTo>
                  <a:lnTo>
                    <a:pt x="60818" y="408993"/>
                  </a:lnTo>
                  <a:cubicBezTo>
                    <a:pt x="62126" y="408993"/>
                    <a:pt x="65396" y="407685"/>
                    <a:pt x="67358" y="407030"/>
                  </a:cubicBezTo>
                  <a:cubicBezTo>
                    <a:pt x="67358" y="403758"/>
                    <a:pt x="67358" y="399177"/>
                    <a:pt x="69974" y="395906"/>
                  </a:cubicBezTo>
                  <a:cubicBezTo>
                    <a:pt x="71282" y="393942"/>
                    <a:pt x="73897" y="393288"/>
                    <a:pt x="76513" y="393288"/>
                  </a:cubicBezTo>
                  <a:cubicBezTo>
                    <a:pt x="77821" y="393288"/>
                    <a:pt x="78475" y="393288"/>
                    <a:pt x="79783" y="393288"/>
                  </a:cubicBezTo>
                  <a:cubicBezTo>
                    <a:pt x="82399" y="387399"/>
                    <a:pt x="87631" y="377583"/>
                    <a:pt x="96786" y="380200"/>
                  </a:cubicBezTo>
                  <a:cubicBezTo>
                    <a:pt x="102672" y="382164"/>
                    <a:pt x="106596" y="387399"/>
                    <a:pt x="109211" y="390671"/>
                  </a:cubicBezTo>
                  <a:cubicBezTo>
                    <a:pt x="109211" y="390671"/>
                    <a:pt x="109865" y="391979"/>
                    <a:pt x="110519" y="391979"/>
                  </a:cubicBezTo>
                  <a:cubicBezTo>
                    <a:pt x="113789" y="395906"/>
                    <a:pt x="113135" y="400486"/>
                    <a:pt x="112481" y="404413"/>
                  </a:cubicBezTo>
                  <a:cubicBezTo>
                    <a:pt x="112481" y="405721"/>
                    <a:pt x="112481" y="406376"/>
                    <a:pt x="112481" y="407685"/>
                  </a:cubicBezTo>
                  <a:cubicBezTo>
                    <a:pt x="115097" y="407685"/>
                    <a:pt x="117059" y="407685"/>
                    <a:pt x="119675" y="406376"/>
                  </a:cubicBezTo>
                  <a:cubicBezTo>
                    <a:pt x="120983" y="406376"/>
                    <a:pt x="121637" y="405721"/>
                    <a:pt x="123599" y="405067"/>
                  </a:cubicBezTo>
                  <a:cubicBezTo>
                    <a:pt x="128830" y="402449"/>
                    <a:pt x="134062" y="400486"/>
                    <a:pt x="137986" y="404413"/>
                  </a:cubicBezTo>
                  <a:cubicBezTo>
                    <a:pt x="139294" y="405721"/>
                    <a:pt x="139948" y="407030"/>
                    <a:pt x="140602" y="408339"/>
                  </a:cubicBezTo>
                  <a:cubicBezTo>
                    <a:pt x="142563" y="408339"/>
                    <a:pt x="147141" y="410302"/>
                    <a:pt x="148449" y="414883"/>
                  </a:cubicBezTo>
                  <a:cubicBezTo>
                    <a:pt x="148449" y="416192"/>
                    <a:pt x="148449" y="417501"/>
                    <a:pt x="148449" y="418155"/>
                  </a:cubicBezTo>
                  <a:cubicBezTo>
                    <a:pt x="150411" y="418155"/>
                    <a:pt x="152373" y="418809"/>
                    <a:pt x="153681" y="419464"/>
                  </a:cubicBezTo>
                  <a:cubicBezTo>
                    <a:pt x="154989" y="419464"/>
                    <a:pt x="158912" y="419464"/>
                    <a:pt x="161528" y="419464"/>
                  </a:cubicBezTo>
                  <a:cubicBezTo>
                    <a:pt x="164144" y="419464"/>
                    <a:pt x="166760" y="419464"/>
                    <a:pt x="168068" y="419464"/>
                  </a:cubicBezTo>
                  <a:cubicBezTo>
                    <a:pt x="168722" y="419464"/>
                    <a:pt x="169376" y="419464"/>
                    <a:pt x="170030" y="419464"/>
                  </a:cubicBezTo>
                  <a:cubicBezTo>
                    <a:pt x="170030" y="419464"/>
                    <a:pt x="170030" y="419464"/>
                    <a:pt x="170030" y="419464"/>
                  </a:cubicBezTo>
                  <a:cubicBezTo>
                    <a:pt x="171338" y="417501"/>
                    <a:pt x="173300" y="414229"/>
                    <a:pt x="173953" y="412920"/>
                  </a:cubicBezTo>
                  <a:cubicBezTo>
                    <a:pt x="174607" y="410957"/>
                    <a:pt x="175915" y="408993"/>
                    <a:pt x="176569" y="407685"/>
                  </a:cubicBezTo>
                  <a:cubicBezTo>
                    <a:pt x="176569" y="407685"/>
                    <a:pt x="176569" y="407685"/>
                    <a:pt x="176569" y="407030"/>
                  </a:cubicBezTo>
                  <a:cubicBezTo>
                    <a:pt x="175915" y="403758"/>
                    <a:pt x="175261" y="399177"/>
                    <a:pt x="178531" y="395906"/>
                  </a:cubicBezTo>
                  <a:cubicBezTo>
                    <a:pt x="182455" y="391325"/>
                    <a:pt x="186379" y="387399"/>
                    <a:pt x="190956" y="385435"/>
                  </a:cubicBezTo>
                  <a:cubicBezTo>
                    <a:pt x="211229" y="378237"/>
                    <a:pt x="215153" y="378237"/>
                    <a:pt x="217769" y="379546"/>
                  </a:cubicBezTo>
                  <a:cubicBezTo>
                    <a:pt x="219077" y="379546"/>
                    <a:pt x="220385" y="380855"/>
                    <a:pt x="221693" y="381509"/>
                  </a:cubicBezTo>
                  <a:cubicBezTo>
                    <a:pt x="223654" y="377583"/>
                    <a:pt x="228232" y="371693"/>
                    <a:pt x="234772" y="374311"/>
                  </a:cubicBezTo>
                  <a:cubicBezTo>
                    <a:pt x="236734" y="374965"/>
                    <a:pt x="238042" y="376274"/>
                    <a:pt x="239350" y="376928"/>
                  </a:cubicBezTo>
                  <a:cubicBezTo>
                    <a:pt x="241966" y="374965"/>
                    <a:pt x="246543" y="371693"/>
                    <a:pt x="251775" y="374965"/>
                  </a:cubicBezTo>
                  <a:cubicBezTo>
                    <a:pt x="251775" y="374965"/>
                    <a:pt x="252429" y="374965"/>
                    <a:pt x="253737" y="374965"/>
                  </a:cubicBezTo>
                  <a:cubicBezTo>
                    <a:pt x="256353" y="374965"/>
                    <a:pt x="259622" y="374965"/>
                    <a:pt x="262892" y="377583"/>
                  </a:cubicBezTo>
                  <a:cubicBezTo>
                    <a:pt x="263546" y="377583"/>
                    <a:pt x="264854" y="378892"/>
                    <a:pt x="265508" y="379546"/>
                  </a:cubicBezTo>
                  <a:cubicBezTo>
                    <a:pt x="265508" y="379546"/>
                    <a:pt x="265508" y="379546"/>
                    <a:pt x="265508" y="379546"/>
                  </a:cubicBezTo>
                  <a:cubicBezTo>
                    <a:pt x="267470" y="378237"/>
                    <a:pt x="270086" y="376928"/>
                    <a:pt x="274010" y="376274"/>
                  </a:cubicBezTo>
                  <a:cubicBezTo>
                    <a:pt x="275971" y="376274"/>
                    <a:pt x="278587" y="374311"/>
                    <a:pt x="281857" y="372348"/>
                  </a:cubicBezTo>
                  <a:cubicBezTo>
                    <a:pt x="285781" y="370385"/>
                    <a:pt x="289705" y="367767"/>
                    <a:pt x="293628" y="367113"/>
                  </a:cubicBezTo>
                  <a:cubicBezTo>
                    <a:pt x="294936" y="367113"/>
                    <a:pt x="299514" y="364495"/>
                    <a:pt x="301476" y="362532"/>
                  </a:cubicBezTo>
                  <a:cubicBezTo>
                    <a:pt x="307362" y="358606"/>
                    <a:pt x="311285" y="356642"/>
                    <a:pt x="315209" y="356642"/>
                  </a:cubicBezTo>
                  <a:lnTo>
                    <a:pt x="316517" y="356642"/>
                  </a:lnTo>
                  <a:cubicBezTo>
                    <a:pt x="320441" y="356642"/>
                    <a:pt x="325672" y="356642"/>
                    <a:pt x="328942" y="359914"/>
                  </a:cubicBezTo>
                  <a:cubicBezTo>
                    <a:pt x="330904" y="361878"/>
                    <a:pt x="331558" y="364495"/>
                    <a:pt x="330904" y="367113"/>
                  </a:cubicBezTo>
                  <a:cubicBezTo>
                    <a:pt x="330904" y="372348"/>
                    <a:pt x="327634" y="376274"/>
                    <a:pt x="322403" y="379546"/>
                  </a:cubicBezTo>
                  <a:cubicBezTo>
                    <a:pt x="321095" y="379546"/>
                    <a:pt x="320441" y="380855"/>
                    <a:pt x="319133" y="380855"/>
                  </a:cubicBezTo>
                  <a:cubicBezTo>
                    <a:pt x="319133" y="384127"/>
                    <a:pt x="320441" y="386744"/>
                    <a:pt x="321095" y="388053"/>
                  </a:cubicBezTo>
                  <a:cubicBezTo>
                    <a:pt x="321749" y="389362"/>
                    <a:pt x="322403" y="390671"/>
                    <a:pt x="323057" y="391979"/>
                  </a:cubicBezTo>
                  <a:cubicBezTo>
                    <a:pt x="323057" y="392634"/>
                    <a:pt x="323711" y="393942"/>
                    <a:pt x="324364" y="394597"/>
                  </a:cubicBezTo>
                  <a:cubicBezTo>
                    <a:pt x="324364" y="394597"/>
                    <a:pt x="325018" y="394597"/>
                    <a:pt x="325672" y="394597"/>
                  </a:cubicBezTo>
                  <a:cubicBezTo>
                    <a:pt x="328288" y="394597"/>
                    <a:pt x="332212" y="394597"/>
                    <a:pt x="335482" y="398523"/>
                  </a:cubicBezTo>
                  <a:cubicBezTo>
                    <a:pt x="338752" y="402449"/>
                    <a:pt x="338752" y="408339"/>
                    <a:pt x="338752" y="412920"/>
                  </a:cubicBezTo>
                  <a:cubicBezTo>
                    <a:pt x="338752" y="412920"/>
                    <a:pt x="338752" y="412920"/>
                    <a:pt x="338752" y="412920"/>
                  </a:cubicBezTo>
                  <a:cubicBezTo>
                    <a:pt x="340713" y="412920"/>
                    <a:pt x="343983" y="414883"/>
                    <a:pt x="345945" y="418155"/>
                  </a:cubicBezTo>
                  <a:cubicBezTo>
                    <a:pt x="345945" y="418809"/>
                    <a:pt x="346599" y="419464"/>
                    <a:pt x="347253" y="420773"/>
                  </a:cubicBezTo>
                  <a:cubicBezTo>
                    <a:pt x="347907" y="422736"/>
                    <a:pt x="351177" y="427971"/>
                    <a:pt x="352485" y="428625"/>
                  </a:cubicBezTo>
                  <a:cubicBezTo>
                    <a:pt x="358370" y="430589"/>
                    <a:pt x="369488" y="433860"/>
                    <a:pt x="374065" y="433860"/>
                  </a:cubicBezTo>
                  <a:cubicBezTo>
                    <a:pt x="378643" y="433860"/>
                    <a:pt x="380605" y="433860"/>
                    <a:pt x="382567" y="435169"/>
                  </a:cubicBezTo>
                  <a:cubicBezTo>
                    <a:pt x="384529" y="435169"/>
                    <a:pt x="385837" y="435824"/>
                    <a:pt x="387145" y="435169"/>
                  </a:cubicBezTo>
                  <a:cubicBezTo>
                    <a:pt x="392376" y="434515"/>
                    <a:pt x="396954" y="433860"/>
                    <a:pt x="396954" y="433860"/>
                  </a:cubicBezTo>
                  <a:lnTo>
                    <a:pt x="400224" y="433860"/>
                  </a:lnTo>
                  <a:cubicBezTo>
                    <a:pt x="400224" y="433860"/>
                    <a:pt x="402186" y="436478"/>
                    <a:pt x="402186" y="436478"/>
                  </a:cubicBezTo>
                  <a:cubicBezTo>
                    <a:pt x="403494" y="438441"/>
                    <a:pt x="406110" y="440404"/>
                    <a:pt x="406764" y="441059"/>
                  </a:cubicBezTo>
                  <a:cubicBezTo>
                    <a:pt x="408072" y="441059"/>
                    <a:pt x="411341" y="441059"/>
                    <a:pt x="413957" y="441059"/>
                  </a:cubicBezTo>
                  <a:cubicBezTo>
                    <a:pt x="419189" y="441059"/>
                    <a:pt x="424421" y="440404"/>
                    <a:pt x="428344" y="441059"/>
                  </a:cubicBezTo>
                  <a:cubicBezTo>
                    <a:pt x="429652" y="441059"/>
                    <a:pt x="432268" y="441059"/>
                    <a:pt x="434230" y="441059"/>
                  </a:cubicBezTo>
                  <a:cubicBezTo>
                    <a:pt x="438154" y="441059"/>
                    <a:pt x="442077" y="441059"/>
                    <a:pt x="446001" y="443022"/>
                  </a:cubicBezTo>
                  <a:cubicBezTo>
                    <a:pt x="452541" y="446948"/>
                    <a:pt x="455811" y="447602"/>
                    <a:pt x="456465" y="447602"/>
                  </a:cubicBezTo>
                  <a:cubicBezTo>
                    <a:pt x="457118" y="447602"/>
                    <a:pt x="459081" y="446948"/>
                    <a:pt x="461042" y="446294"/>
                  </a:cubicBezTo>
                  <a:cubicBezTo>
                    <a:pt x="464312" y="444985"/>
                    <a:pt x="468236" y="443022"/>
                    <a:pt x="471506" y="444331"/>
                  </a:cubicBezTo>
                  <a:cubicBezTo>
                    <a:pt x="472814" y="444331"/>
                    <a:pt x="474122" y="444985"/>
                    <a:pt x="475430" y="445639"/>
                  </a:cubicBezTo>
                  <a:cubicBezTo>
                    <a:pt x="475430" y="445639"/>
                    <a:pt x="476737" y="445639"/>
                    <a:pt x="477391" y="445639"/>
                  </a:cubicBezTo>
                  <a:cubicBezTo>
                    <a:pt x="479353" y="443676"/>
                    <a:pt x="483277" y="441059"/>
                    <a:pt x="488509" y="443022"/>
                  </a:cubicBezTo>
                  <a:cubicBezTo>
                    <a:pt x="491124" y="444331"/>
                    <a:pt x="494394" y="444985"/>
                    <a:pt x="497664" y="446294"/>
                  </a:cubicBezTo>
                  <a:lnTo>
                    <a:pt x="504204" y="448257"/>
                  </a:lnTo>
                  <a:cubicBezTo>
                    <a:pt x="508781" y="449566"/>
                    <a:pt x="515321" y="451529"/>
                    <a:pt x="519245" y="451529"/>
                  </a:cubicBezTo>
                  <a:cubicBezTo>
                    <a:pt x="521207" y="451529"/>
                    <a:pt x="524477" y="450220"/>
                    <a:pt x="527092" y="449566"/>
                  </a:cubicBezTo>
                  <a:cubicBezTo>
                    <a:pt x="531670" y="448257"/>
                    <a:pt x="536902" y="446294"/>
                    <a:pt x="540826" y="449566"/>
                  </a:cubicBezTo>
                  <a:cubicBezTo>
                    <a:pt x="543441" y="451529"/>
                    <a:pt x="549327" y="454801"/>
                    <a:pt x="551289" y="454801"/>
                  </a:cubicBezTo>
                  <a:cubicBezTo>
                    <a:pt x="551289" y="454801"/>
                    <a:pt x="551943" y="454801"/>
                    <a:pt x="553251" y="454801"/>
                  </a:cubicBezTo>
                  <a:cubicBezTo>
                    <a:pt x="557175" y="453492"/>
                    <a:pt x="563060" y="452183"/>
                    <a:pt x="567638" y="456764"/>
                  </a:cubicBezTo>
                  <a:cubicBezTo>
                    <a:pt x="567638" y="456764"/>
                    <a:pt x="568292" y="457418"/>
                    <a:pt x="568946" y="458073"/>
                  </a:cubicBezTo>
                  <a:cubicBezTo>
                    <a:pt x="571562" y="460690"/>
                    <a:pt x="573524" y="462653"/>
                    <a:pt x="576139" y="462653"/>
                  </a:cubicBezTo>
                  <a:cubicBezTo>
                    <a:pt x="582025" y="462653"/>
                    <a:pt x="586603" y="462653"/>
                    <a:pt x="590527" y="461999"/>
                  </a:cubicBezTo>
                  <a:cubicBezTo>
                    <a:pt x="591835" y="461999"/>
                    <a:pt x="593796" y="461344"/>
                    <a:pt x="595104" y="460690"/>
                  </a:cubicBezTo>
                  <a:cubicBezTo>
                    <a:pt x="599028" y="459381"/>
                    <a:pt x="604260" y="456764"/>
                    <a:pt x="608837" y="460690"/>
                  </a:cubicBezTo>
                  <a:cubicBezTo>
                    <a:pt x="610145" y="461999"/>
                    <a:pt x="610799" y="463308"/>
                    <a:pt x="611453" y="463962"/>
                  </a:cubicBezTo>
                  <a:cubicBezTo>
                    <a:pt x="614069" y="463962"/>
                    <a:pt x="616031" y="465271"/>
                    <a:pt x="617993" y="466580"/>
                  </a:cubicBezTo>
                  <a:cubicBezTo>
                    <a:pt x="617993" y="463962"/>
                    <a:pt x="619955" y="461344"/>
                    <a:pt x="623225" y="460036"/>
                  </a:cubicBezTo>
                  <a:cubicBezTo>
                    <a:pt x="623878" y="460036"/>
                    <a:pt x="625186" y="460036"/>
                    <a:pt x="626494" y="458727"/>
                  </a:cubicBezTo>
                  <a:cubicBezTo>
                    <a:pt x="627802" y="458727"/>
                    <a:pt x="631726" y="457418"/>
                    <a:pt x="632380" y="456109"/>
                  </a:cubicBezTo>
                  <a:cubicBezTo>
                    <a:pt x="632380" y="456109"/>
                    <a:pt x="632380" y="455455"/>
                    <a:pt x="632380" y="454801"/>
                  </a:cubicBezTo>
                  <a:cubicBezTo>
                    <a:pt x="633034" y="452183"/>
                    <a:pt x="635650" y="445639"/>
                    <a:pt x="642190" y="445639"/>
                  </a:cubicBezTo>
                  <a:cubicBezTo>
                    <a:pt x="642843" y="445639"/>
                    <a:pt x="645459" y="445639"/>
                    <a:pt x="646767" y="444985"/>
                  </a:cubicBezTo>
                  <a:cubicBezTo>
                    <a:pt x="649383" y="430589"/>
                    <a:pt x="651345" y="424699"/>
                    <a:pt x="657231" y="423390"/>
                  </a:cubicBezTo>
                  <a:cubicBezTo>
                    <a:pt x="658539" y="423390"/>
                    <a:pt x="659846" y="423390"/>
                    <a:pt x="661154" y="423390"/>
                  </a:cubicBezTo>
                  <a:cubicBezTo>
                    <a:pt x="661808" y="422081"/>
                    <a:pt x="663116" y="420773"/>
                    <a:pt x="665078" y="420118"/>
                  </a:cubicBezTo>
                  <a:cubicBezTo>
                    <a:pt x="667040" y="420118"/>
                    <a:pt x="669656" y="420118"/>
                    <a:pt x="671618" y="421427"/>
                  </a:cubicBezTo>
                  <a:cubicBezTo>
                    <a:pt x="676849" y="416192"/>
                    <a:pt x="680119" y="415537"/>
                    <a:pt x="682081" y="415537"/>
                  </a:cubicBezTo>
                  <a:lnTo>
                    <a:pt x="684043" y="415537"/>
                  </a:lnTo>
                  <a:cubicBezTo>
                    <a:pt x="687967" y="415537"/>
                    <a:pt x="697122" y="415537"/>
                    <a:pt x="702354" y="415537"/>
                  </a:cubicBezTo>
                  <a:cubicBezTo>
                    <a:pt x="704316" y="415537"/>
                    <a:pt x="706932" y="414229"/>
                    <a:pt x="709548" y="413574"/>
                  </a:cubicBezTo>
                  <a:cubicBezTo>
                    <a:pt x="713471" y="411611"/>
                    <a:pt x="718049" y="410302"/>
                    <a:pt x="722627" y="411611"/>
                  </a:cubicBezTo>
                  <a:cubicBezTo>
                    <a:pt x="725242" y="412265"/>
                    <a:pt x="727858" y="414229"/>
                    <a:pt x="730474" y="415537"/>
                  </a:cubicBezTo>
                  <a:cubicBezTo>
                    <a:pt x="731782" y="416192"/>
                    <a:pt x="733744" y="417501"/>
                    <a:pt x="735052" y="418155"/>
                  </a:cubicBezTo>
                  <a:lnTo>
                    <a:pt x="735052" y="418155"/>
                  </a:lnTo>
                  <a:cubicBezTo>
                    <a:pt x="735052" y="415537"/>
                    <a:pt x="735052" y="409648"/>
                    <a:pt x="741591" y="407030"/>
                  </a:cubicBezTo>
                  <a:cubicBezTo>
                    <a:pt x="744207" y="405721"/>
                    <a:pt x="746823" y="405721"/>
                    <a:pt x="748785" y="406376"/>
                  </a:cubicBezTo>
                  <a:cubicBezTo>
                    <a:pt x="750093" y="404413"/>
                    <a:pt x="754017" y="398523"/>
                    <a:pt x="760556" y="401141"/>
                  </a:cubicBezTo>
                  <a:cubicBezTo>
                    <a:pt x="761864" y="401141"/>
                    <a:pt x="765788" y="401795"/>
                    <a:pt x="767096" y="401141"/>
                  </a:cubicBezTo>
                  <a:cubicBezTo>
                    <a:pt x="767096" y="401141"/>
                    <a:pt x="767096" y="401141"/>
                    <a:pt x="767750" y="400486"/>
                  </a:cubicBezTo>
                  <a:cubicBezTo>
                    <a:pt x="769712" y="398523"/>
                    <a:pt x="774289" y="393942"/>
                    <a:pt x="782137" y="395251"/>
                  </a:cubicBezTo>
                  <a:cubicBezTo>
                    <a:pt x="786061" y="395906"/>
                    <a:pt x="789331" y="397214"/>
                    <a:pt x="791946" y="398523"/>
                  </a:cubicBezTo>
                  <a:cubicBezTo>
                    <a:pt x="790638" y="393288"/>
                    <a:pt x="788023" y="380200"/>
                    <a:pt x="794562" y="374965"/>
                  </a:cubicBezTo>
                  <a:cubicBezTo>
                    <a:pt x="795216" y="374965"/>
                    <a:pt x="796524" y="373657"/>
                    <a:pt x="797178" y="373002"/>
                  </a:cubicBezTo>
                  <a:cubicBezTo>
                    <a:pt x="799794" y="371693"/>
                    <a:pt x="802410" y="369730"/>
                    <a:pt x="805026" y="367113"/>
                  </a:cubicBezTo>
                  <a:cubicBezTo>
                    <a:pt x="806334" y="365804"/>
                    <a:pt x="806987" y="364495"/>
                    <a:pt x="808295" y="363841"/>
                  </a:cubicBezTo>
                  <a:cubicBezTo>
                    <a:pt x="811565" y="360569"/>
                    <a:pt x="814181" y="357951"/>
                    <a:pt x="815489" y="355334"/>
                  </a:cubicBezTo>
                  <a:cubicBezTo>
                    <a:pt x="815489" y="354679"/>
                    <a:pt x="816797" y="353370"/>
                    <a:pt x="817451" y="352062"/>
                  </a:cubicBezTo>
                  <a:cubicBezTo>
                    <a:pt x="822029" y="343554"/>
                    <a:pt x="826606" y="335047"/>
                    <a:pt x="833800" y="337665"/>
                  </a:cubicBezTo>
                  <a:cubicBezTo>
                    <a:pt x="834454" y="337665"/>
                    <a:pt x="837070" y="337665"/>
                    <a:pt x="839032" y="337665"/>
                  </a:cubicBezTo>
                  <a:cubicBezTo>
                    <a:pt x="840340" y="337665"/>
                    <a:pt x="840993" y="337665"/>
                    <a:pt x="841648" y="337665"/>
                  </a:cubicBezTo>
                  <a:cubicBezTo>
                    <a:pt x="841648" y="335702"/>
                    <a:pt x="842955" y="333739"/>
                    <a:pt x="845571" y="332430"/>
                  </a:cubicBezTo>
                  <a:cubicBezTo>
                    <a:pt x="845571" y="332430"/>
                    <a:pt x="845571" y="332430"/>
                    <a:pt x="845571" y="332430"/>
                  </a:cubicBezTo>
                  <a:cubicBezTo>
                    <a:pt x="845571" y="332430"/>
                    <a:pt x="844917" y="331121"/>
                    <a:pt x="844917" y="330467"/>
                  </a:cubicBezTo>
                  <a:cubicBezTo>
                    <a:pt x="844263" y="328504"/>
                    <a:pt x="844917" y="325886"/>
                    <a:pt x="845571" y="323923"/>
                  </a:cubicBezTo>
                  <a:cubicBezTo>
                    <a:pt x="845571" y="323923"/>
                    <a:pt x="846225" y="322614"/>
                    <a:pt x="846879" y="322614"/>
                  </a:cubicBezTo>
                  <a:cubicBezTo>
                    <a:pt x="844917" y="321960"/>
                    <a:pt x="843609" y="319997"/>
                    <a:pt x="842955" y="318688"/>
                  </a:cubicBezTo>
                  <a:cubicBezTo>
                    <a:pt x="842955" y="318688"/>
                    <a:pt x="842301" y="318033"/>
                    <a:pt x="841648" y="317379"/>
                  </a:cubicBezTo>
                  <a:cubicBezTo>
                    <a:pt x="839032" y="314107"/>
                    <a:pt x="832492" y="306909"/>
                    <a:pt x="837724" y="300365"/>
                  </a:cubicBezTo>
                  <a:cubicBezTo>
                    <a:pt x="840340" y="297093"/>
                    <a:pt x="842301" y="294475"/>
                    <a:pt x="842955" y="293167"/>
                  </a:cubicBezTo>
                  <a:cubicBezTo>
                    <a:pt x="842955" y="293167"/>
                    <a:pt x="842301" y="292512"/>
                    <a:pt x="841648" y="291858"/>
                  </a:cubicBezTo>
                  <a:cubicBezTo>
                    <a:pt x="838378" y="287931"/>
                    <a:pt x="835108" y="284005"/>
                    <a:pt x="835762" y="278770"/>
                  </a:cubicBezTo>
                  <a:cubicBezTo>
                    <a:pt x="835762" y="278770"/>
                    <a:pt x="835762" y="277461"/>
                    <a:pt x="835762" y="276807"/>
                  </a:cubicBezTo>
                  <a:cubicBezTo>
                    <a:pt x="835762" y="272226"/>
                    <a:pt x="836416" y="263065"/>
                    <a:pt x="844263" y="262410"/>
                  </a:cubicBezTo>
                  <a:cubicBezTo>
                    <a:pt x="846879" y="262410"/>
                    <a:pt x="856034" y="259793"/>
                    <a:pt x="857342" y="257830"/>
                  </a:cubicBezTo>
                  <a:cubicBezTo>
                    <a:pt x="857342" y="257830"/>
                    <a:pt x="857342" y="255212"/>
                    <a:pt x="857342" y="253903"/>
                  </a:cubicBezTo>
                  <a:cubicBezTo>
                    <a:pt x="857342" y="250631"/>
                    <a:pt x="857342" y="247359"/>
                    <a:pt x="861266" y="244742"/>
                  </a:cubicBezTo>
                  <a:cubicBezTo>
                    <a:pt x="861266" y="244742"/>
                    <a:pt x="862574" y="244088"/>
                    <a:pt x="862574" y="243433"/>
                  </a:cubicBezTo>
                  <a:cubicBezTo>
                    <a:pt x="861266" y="242124"/>
                    <a:pt x="859304" y="239507"/>
                    <a:pt x="859304" y="236235"/>
                  </a:cubicBezTo>
                  <a:cubicBezTo>
                    <a:pt x="859304" y="236235"/>
                    <a:pt x="859304" y="234926"/>
                    <a:pt x="859304" y="234272"/>
                  </a:cubicBezTo>
                  <a:cubicBezTo>
                    <a:pt x="856689" y="234926"/>
                    <a:pt x="853419" y="235580"/>
                    <a:pt x="850803" y="234272"/>
                  </a:cubicBezTo>
                  <a:cubicBezTo>
                    <a:pt x="848841" y="233617"/>
                    <a:pt x="847533" y="232308"/>
                    <a:pt x="845571" y="231654"/>
                  </a:cubicBezTo>
                  <a:cubicBezTo>
                    <a:pt x="845571" y="231654"/>
                    <a:pt x="844917" y="231654"/>
                    <a:pt x="844263" y="231000"/>
                  </a:cubicBezTo>
                  <a:cubicBezTo>
                    <a:pt x="840993" y="231000"/>
                    <a:pt x="833800" y="231654"/>
                    <a:pt x="829876" y="227728"/>
                  </a:cubicBezTo>
                  <a:cubicBezTo>
                    <a:pt x="827914" y="225764"/>
                    <a:pt x="827260" y="223147"/>
                    <a:pt x="827914" y="219875"/>
                  </a:cubicBezTo>
                  <a:cubicBezTo>
                    <a:pt x="829222" y="215948"/>
                    <a:pt x="832492" y="213985"/>
                    <a:pt x="835108" y="212022"/>
                  </a:cubicBezTo>
                  <a:cubicBezTo>
                    <a:pt x="835108" y="212022"/>
                    <a:pt x="836416" y="212022"/>
                    <a:pt x="836416" y="211368"/>
                  </a:cubicBezTo>
                  <a:cubicBezTo>
                    <a:pt x="836416" y="211368"/>
                    <a:pt x="836416" y="211368"/>
                    <a:pt x="836416" y="211368"/>
                  </a:cubicBezTo>
                  <a:cubicBezTo>
                    <a:pt x="837070" y="207441"/>
                    <a:pt x="838378" y="202206"/>
                    <a:pt x="842301" y="199589"/>
                  </a:cubicBezTo>
                  <a:cubicBezTo>
                    <a:pt x="845571" y="197626"/>
                    <a:pt x="855381" y="193699"/>
                    <a:pt x="862574" y="196971"/>
                  </a:cubicBezTo>
                  <a:cubicBezTo>
                    <a:pt x="867806" y="198935"/>
                    <a:pt x="870422" y="202206"/>
                    <a:pt x="872384" y="204170"/>
                  </a:cubicBezTo>
                  <a:lnTo>
                    <a:pt x="873692" y="205478"/>
                  </a:lnTo>
                  <a:cubicBezTo>
                    <a:pt x="875000" y="206787"/>
                    <a:pt x="875653" y="208096"/>
                    <a:pt x="876308" y="209405"/>
                  </a:cubicBezTo>
                  <a:cubicBezTo>
                    <a:pt x="876308" y="209405"/>
                    <a:pt x="876961" y="208750"/>
                    <a:pt x="877616" y="208096"/>
                  </a:cubicBezTo>
                  <a:cubicBezTo>
                    <a:pt x="878923" y="206133"/>
                    <a:pt x="881539" y="203515"/>
                    <a:pt x="886117" y="203515"/>
                  </a:cubicBezTo>
                  <a:cubicBezTo>
                    <a:pt x="888079" y="203515"/>
                    <a:pt x="897888" y="202206"/>
                    <a:pt x="904428" y="201552"/>
                  </a:cubicBezTo>
                  <a:cubicBezTo>
                    <a:pt x="903120" y="198280"/>
                    <a:pt x="901812" y="195008"/>
                    <a:pt x="902466" y="191736"/>
                  </a:cubicBezTo>
                  <a:cubicBezTo>
                    <a:pt x="902466" y="191736"/>
                    <a:pt x="902466" y="190428"/>
                    <a:pt x="902466" y="189773"/>
                  </a:cubicBezTo>
                  <a:cubicBezTo>
                    <a:pt x="898542" y="188464"/>
                    <a:pt x="894618" y="185847"/>
                    <a:pt x="894618" y="181266"/>
                  </a:cubicBezTo>
                  <a:cubicBezTo>
                    <a:pt x="894618" y="179957"/>
                    <a:pt x="894618" y="176031"/>
                    <a:pt x="899196" y="173413"/>
                  </a:cubicBezTo>
                  <a:cubicBezTo>
                    <a:pt x="900504" y="172759"/>
                    <a:pt x="901812" y="172105"/>
                    <a:pt x="902466" y="171450"/>
                  </a:cubicBezTo>
                  <a:cubicBezTo>
                    <a:pt x="902466" y="171450"/>
                    <a:pt x="903120" y="171450"/>
                    <a:pt x="903774" y="171450"/>
                  </a:cubicBezTo>
                  <a:cubicBezTo>
                    <a:pt x="903774" y="167524"/>
                    <a:pt x="904428" y="160980"/>
                    <a:pt x="906390" y="157053"/>
                  </a:cubicBezTo>
                  <a:cubicBezTo>
                    <a:pt x="906390" y="156399"/>
                    <a:pt x="907044" y="155090"/>
                    <a:pt x="907698" y="154436"/>
                  </a:cubicBezTo>
                  <a:cubicBezTo>
                    <a:pt x="908351" y="152473"/>
                    <a:pt x="909659" y="149855"/>
                    <a:pt x="910967" y="148546"/>
                  </a:cubicBezTo>
                  <a:cubicBezTo>
                    <a:pt x="910967" y="148546"/>
                    <a:pt x="911621" y="147238"/>
                    <a:pt x="912275" y="146583"/>
                  </a:cubicBezTo>
                  <a:cubicBezTo>
                    <a:pt x="910314" y="145929"/>
                    <a:pt x="908351" y="144620"/>
                    <a:pt x="906390" y="14331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07" name="Graphic 2">
              <a:extLst>
                <a:ext uri="{FF2B5EF4-FFF2-40B4-BE49-F238E27FC236}">
                  <a16:creationId xmlns:a16="http://schemas.microsoft.com/office/drawing/2014/main" id="{13837D77-DC11-8AD9-50D5-9F3A46DE2318}"/>
                </a:ext>
              </a:extLst>
            </p:cNvPr>
            <p:cNvGrpSpPr/>
            <p:nvPr/>
          </p:nvGrpSpPr>
          <p:grpSpPr>
            <a:xfrm>
              <a:off x="2566011" y="4587020"/>
              <a:ext cx="742245" cy="709357"/>
              <a:chOff x="2566011" y="4587020"/>
              <a:chExt cx="742245" cy="709357"/>
            </a:xfrm>
            <a:solidFill>
              <a:srgbClr val="EDEDEE"/>
            </a:solidFill>
          </p:grpSpPr>
          <p:sp>
            <p:nvSpPr>
              <p:cNvPr id="983" name="Freeform 982">
                <a:extLst>
                  <a:ext uri="{FF2B5EF4-FFF2-40B4-BE49-F238E27FC236}">
                    <a16:creationId xmlns:a16="http://schemas.microsoft.com/office/drawing/2014/main" id="{2919A396-EAAE-33A6-8FD1-5AEA6462D377}"/>
                  </a:ext>
                </a:extLst>
              </p:cNvPr>
              <p:cNvSpPr/>
              <p:nvPr/>
            </p:nvSpPr>
            <p:spPr>
              <a:xfrm>
                <a:off x="2566011" y="4587020"/>
                <a:ext cx="742245" cy="632139"/>
              </a:xfrm>
              <a:custGeom>
                <a:avLst/>
                <a:gdLst>
                  <a:gd name="connsiteX0" fmla="*/ 563060 w 742245"/>
                  <a:gd name="connsiteY0" fmla="*/ 623633 h 632139"/>
                  <a:gd name="connsiteX1" fmla="*/ 567638 w 742245"/>
                  <a:gd name="connsiteY1" fmla="*/ 628868 h 632139"/>
                  <a:gd name="connsiteX2" fmla="*/ 583987 w 742245"/>
                  <a:gd name="connsiteY2" fmla="*/ 620361 h 632139"/>
                  <a:gd name="connsiteX3" fmla="*/ 577447 w 742245"/>
                  <a:gd name="connsiteY3" fmla="*/ 610545 h 632139"/>
                  <a:gd name="connsiteX4" fmla="*/ 564368 w 742245"/>
                  <a:gd name="connsiteY4" fmla="*/ 604656 h 632139"/>
                  <a:gd name="connsiteX5" fmla="*/ 553905 w 742245"/>
                  <a:gd name="connsiteY5" fmla="*/ 600075 h 632139"/>
                  <a:gd name="connsiteX6" fmla="*/ 546057 w 742245"/>
                  <a:gd name="connsiteY6" fmla="*/ 585678 h 632139"/>
                  <a:gd name="connsiteX7" fmla="*/ 546057 w 742245"/>
                  <a:gd name="connsiteY7" fmla="*/ 585678 h 632139"/>
                  <a:gd name="connsiteX8" fmla="*/ 543441 w 742245"/>
                  <a:gd name="connsiteY8" fmla="*/ 585024 h 632139"/>
                  <a:gd name="connsiteX9" fmla="*/ 535594 w 742245"/>
                  <a:gd name="connsiteY9" fmla="*/ 581752 h 632139"/>
                  <a:gd name="connsiteX10" fmla="*/ 525130 w 742245"/>
                  <a:gd name="connsiteY10" fmla="*/ 564738 h 632139"/>
                  <a:gd name="connsiteX11" fmla="*/ 523169 w 742245"/>
                  <a:gd name="connsiteY11" fmla="*/ 560157 h 632139"/>
                  <a:gd name="connsiteX12" fmla="*/ 523169 w 742245"/>
                  <a:gd name="connsiteY12" fmla="*/ 545760 h 632139"/>
                  <a:gd name="connsiteX13" fmla="*/ 523169 w 742245"/>
                  <a:gd name="connsiteY13" fmla="*/ 544452 h 632139"/>
                  <a:gd name="connsiteX14" fmla="*/ 517937 w 742245"/>
                  <a:gd name="connsiteY14" fmla="*/ 544452 h 632139"/>
                  <a:gd name="connsiteX15" fmla="*/ 514667 w 742245"/>
                  <a:gd name="connsiteY15" fmla="*/ 544452 h 632139"/>
                  <a:gd name="connsiteX16" fmla="*/ 497010 w 742245"/>
                  <a:gd name="connsiteY16" fmla="*/ 535945 h 632139"/>
                  <a:gd name="connsiteX17" fmla="*/ 495702 w 742245"/>
                  <a:gd name="connsiteY17" fmla="*/ 534636 h 632139"/>
                  <a:gd name="connsiteX18" fmla="*/ 466274 w 742245"/>
                  <a:gd name="connsiteY18" fmla="*/ 511732 h 632139"/>
                  <a:gd name="connsiteX19" fmla="*/ 457773 w 742245"/>
                  <a:gd name="connsiteY19" fmla="*/ 503880 h 632139"/>
                  <a:gd name="connsiteX20" fmla="*/ 434884 w 742245"/>
                  <a:gd name="connsiteY20" fmla="*/ 482285 h 632139"/>
                  <a:gd name="connsiteX21" fmla="*/ 426382 w 742245"/>
                  <a:gd name="connsiteY21" fmla="*/ 473778 h 632139"/>
                  <a:gd name="connsiteX22" fmla="*/ 411995 w 742245"/>
                  <a:gd name="connsiteY22" fmla="*/ 458727 h 632139"/>
                  <a:gd name="connsiteX23" fmla="*/ 406110 w 742245"/>
                  <a:gd name="connsiteY23" fmla="*/ 456109 h 632139"/>
                  <a:gd name="connsiteX24" fmla="*/ 404148 w 742245"/>
                  <a:gd name="connsiteY24" fmla="*/ 456109 h 632139"/>
                  <a:gd name="connsiteX25" fmla="*/ 396954 w 742245"/>
                  <a:gd name="connsiteY25" fmla="*/ 448257 h 632139"/>
                  <a:gd name="connsiteX26" fmla="*/ 390414 w 742245"/>
                  <a:gd name="connsiteY26" fmla="*/ 446293 h 632139"/>
                  <a:gd name="connsiteX27" fmla="*/ 377989 w 742245"/>
                  <a:gd name="connsiteY27" fmla="*/ 428625 h 632139"/>
                  <a:gd name="connsiteX28" fmla="*/ 376027 w 742245"/>
                  <a:gd name="connsiteY28" fmla="*/ 427970 h 632139"/>
                  <a:gd name="connsiteX29" fmla="*/ 370142 w 742245"/>
                  <a:gd name="connsiteY29" fmla="*/ 424698 h 632139"/>
                  <a:gd name="connsiteX30" fmla="*/ 363602 w 742245"/>
                  <a:gd name="connsiteY30" fmla="*/ 408339 h 632139"/>
                  <a:gd name="connsiteX31" fmla="*/ 363602 w 742245"/>
                  <a:gd name="connsiteY31" fmla="*/ 405721 h 632139"/>
                  <a:gd name="connsiteX32" fmla="*/ 363602 w 742245"/>
                  <a:gd name="connsiteY32" fmla="*/ 394597 h 632139"/>
                  <a:gd name="connsiteX33" fmla="*/ 363602 w 742245"/>
                  <a:gd name="connsiteY33" fmla="*/ 393942 h 632139"/>
                  <a:gd name="connsiteX34" fmla="*/ 363602 w 742245"/>
                  <a:gd name="connsiteY34" fmla="*/ 393942 h 632139"/>
                  <a:gd name="connsiteX35" fmla="*/ 356409 w 742245"/>
                  <a:gd name="connsiteY35" fmla="*/ 391325 h 632139"/>
                  <a:gd name="connsiteX36" fmla="*/ 355101 w 742245"/>
                  <a:gd name="connsiteY36" fmla="*/ 378237 h 632139"/>
                  <a:gd name="connsiteX37" fmla="*/ 355754 w 742245"/>
                  <a:gd name="connsiteY37" fmla="*/ 376274 h 632139"/>
                  <a:gd name="connsiteX38" fmla="*/ 351177 w 742245"/>
                  <a:gd name="connsiteY38" fmla="*/ 364495 h 632139"/>
                  <a:gd name="connsiteX39" fmla="*/ 351177 w 742245"/>
                  <a:gd name="connsiteY39" fmla="*/ 364495 h 632139"/>
                  <a:gd name="connsiteX40" fmla="*/ 335482 w 742245"/>
                  <a:gd name="connsiteY40" fmla="*/ 362531 h 632139"/>
                  <a:gd name="connsiteX41" fmla="*/ 336136 w 742245"/>
                  <a:gd name="connsiteY41" fmla="*/ 348135 h 632139"/>
                  <a:gd name="connsiteX42" fmla="*/ 331558 w 742245"/>
                  <a:gd name="connsiteY42" fmla="*/ 346826 h 632139"/>
                  <a:gd name="connsiteX43" fmla="*/ 325018 w 742245"/>
                  <a:gd name="connsiteY43" fmla="*/ 338974 h 632139"/>
                  <a:gd name="connsiteX44" fmla="*/ 324364 w 742245"/>
                  <a:gd name="connsiteY44" fmla="*/ 338974 h 632139"/>
                  <a:gd name="connsiteX45" fmla="*/ 319787 w 742245"/>
                  <a:gd name="connsiteY45" fmla="*/ 337011 h 632139"/>
                  <a:gd name="connsiteX46" fmla="*/ 316517 w 742245"/>
                  <a:gd name="connsiteY46" fmla="*/ 338319 h 632139"/>
                  <a:gd name="connsiteX47" fmla="*/ 292974 w 742245"/>
                  <a:gd name="connsiteY47" fmla="*/ 317379 h 632139"/>
                  <a:gd name="connsiteX48" fmla="*/ 298860 w 742245"/>
                  <a:gd name="connsiteY48" fmla="*/ 304291 h 632139"/>
                  <a:gd name="connsiteX49" fmla="*/ 296898 w 742245"/>
                  <a:gd name="connsiteY49" fmla="*/ 301019 h 632139"/>
                  <a:gd name="connsiteX50" fmla="*/ 292974 w 742245"/>
                  <a:gd name="connsiteY50" fmla="*/ 292512 h 632139"/>
                  <a:gd name="connsiteX51" fmla="*/ 296898 w 742245"/>
                  <a:gd name="connsiteY51" fmla="*/ 277461 h 632139"/>
                  <a:gd name="connsiteX52" fmla="*/ 296244 w 742245"/>
                  <a:gd name="connsiteY52" fmla="*/ 276152 h 632139"/>
                  <a:gd name="connsiteX53" fmla="*/ 293628 w 742245"/>
                  <a:gd name="connsiteY53" fmla="*/ 272226 h 632139"/>
                  <a:gd name="connsiteX54" fmla="*/ 296244 w 742245"/>
                  <a:gd name="connsiteY54" fmla="*/ 259138 h 632139"/>
                  <a:gd name="connsiteX55" fmla="*/ 296244 w 742245"/>
                  <a:gd name="connsiteY55" fmla="*/ 259138 h 632139"/>
                  <a:gd name="connsiteX56" fmla="*/ 294936 w 742245"/>
                  <a:gd name="connsiteY56" fmla="*/ 251285 h 632139"/>
                  <a:gd name="connsiteX57" fmla="*/ 294282 w 742245"/>
                  <a:gd name="connsiteY57" fmla="*/ 246050 h 632139"/>
                  <a:gd name="connsiteX58" fmla="*/ 302130 w 742245"/>
                  <a:gd name="connsiteY58" fmla="*/ 231654 h 632139"/>
                  <a:gd name="connsiteX59" fmla="*/ 313247 w 742245"/>
                  <a:gd name="connsiteY59" fmla="*/ 229690 h 632139"/>
                  <a:gd name="connsiteX60" fmla="*/ 315863 w 742245"/>
                  <a:gd name="connsiteY60" fmla="*/ 229690 h 632139"/>
                  <a:gd name="connsiteX61" fmla="*/ 321748 w 742245"/>
                  <a:gd name="connsiteY61" fmla="*/ 230345 h 632139"/>
                  <a:gd name="connsiteX62" fmla="*/ 334174 w 742245"/>
                  <a:gd name="connsiteY62" fmla="*/ 229036 h 632139"/>
                  <a:gd name="connsiteX63" fmla="*/ 336136 w 742245"/>
                  <a:gd name="connsiteY63" fmla="*/ 230999 h 632139"/>
                  <a:gd name="connsiteX64" fmla="*/ 343329 w 742245"/>
                  <a:gd name="connsiteY64" fmla="*/ 238197 h 632139"/>
                  <a:gd name="connsiteX65" fmla="*/ 343329 w 742245"/>
                  <a:gd name="connsiteY65" fmla="*/ 238197 h 632139"/>
                  <a:gd name="connsiteX66" fmla="*/ 351177 w 742245"/>
                  <a:gd name="connsiteY66" fmla="*/ 251940 h 632139"/>
                  <a:gd name="connsiteX67" fmla="*/ 360332 w 742245"/>
                  <a:gd name="connsiteY67" fmla="*/ 259138 h 632139"/>
                  <a:gd name="connsiteX68" fmla="*/ 364256 w 742245"/>
                  <a:gd name="connsiteY68" fmla="*/ 261756 h 632139"/>
                  <a:gd name="connsiteX69" fmla="*/ 370142 w 742245"/>
                  <a:gd name="connsiteY69" fmla="*/ 265028 h 632139"/>
                  <a:gd name="connsiteX70" fmla="*/ 370142 w 742245"/>
                  <a:gd name="connsiteY70" fmla="*/ 263719 h 632139"/>
                  <a:gd name="connsiteX71" fmla="*/ 371450 w 742245"/>
                  <a:gd name="connsiteY71" fmla="*/ 259792 h 632139"/>
                  <a:gd name="connsiteX72" fmla="*/ 371450 w 742245"/>
                  <a:gd name="connsiteY72" fmla="*/ 256520 h 632139"/>
                  <a:gd name="connsiteX73" fmla="*/ 378643 w 742245"/>
                  <a:gd name="connsiteY73" fmla="*/ 242124 h 632139"/>
                  <a:gd name="connsiteX74" fmla="*/ 381259 w 742245"/>
                  <a:gd name="connsiteY74" fmla="*/ 239506 h 632139"/>
                  <a:gd name="connsiteX75" fmla="*/ 393030 w 742245"/>
                  <a:gd name="connsiteY75" fmla="*/ 221838 h 632139"/>
                  <a:gd name="connsiteX76" fmla="*/ 395646 w 742245"/>
                  <a:gd name="connsiteY76" fmla="*/ 221184 h 632139"/>
                  <a:gd name="connsiteX77" fmla="*/ 408071 w 742245"/>
                  <a:gd name="connsiteY77" fmla="*/ 221184 h 632139"/>
                  <a:gd name="connsiteX78" fmla="*/ 411995 w 742245"/>
                  <a:gd name="connsiteY78" fmla="*/ 223801 h 632139"/>
                  <a:gd name="connsiteX79" fmla="*/ 412649 w 742245"/>
                  <a:gd name="connsiteY79" fmla="*/ 223801 h 632139"/>
                  <a:gd name="connsiteX80" fmla="*/ 423112 w 742245"/>
                  <a:gd name="connsiteY80" fmla="*/ 223147 h 632139"/>
                  <a:gd name="connsiteX81" fmla="*/ 423112 w 742245"/>
                  <a:gd name="connsiteY81" fmla="*/ 223147 h 632139"/>
                  <a:gd name="connsiteX82" fmla="*/ 427690 w 742245"/>
                  <a:gd name="connsiteY82" fmla="*/ 225764 h 632139"/>
                  <a:gd name="connsiteX83" fmla="*/ 428344 w 742245"/>
                  <a:gd name="connsiteY83" fmla="*/ 223801 h 632139"/>
                  <a:gd name="connsiteX84" fmla="*/ 430306 w 742245"/>
                  <a:gd name="connsiteY84" fmla="*/ 219875 h 632139"/>
                  <a:gd name="connsiteX85" fmla="*/ 430960 w 742245"/>
                  <a:gd name="connsiteY85" fmla="*/ 217912 h 632139"/>
                  <a:gd name="connsiteX86" fmla="*/ 440116 w 742245"/>
                  <a:gd name="connsiteY86" fmla="*/ 208096 h 632139"/>
                  <a:gd name="connsiteX87" fmla="*/ 446655 w 742245"/>
                  <a:gd name="connsiteY87" fmla="*/ 209405 h 632139"/>
                  <a:gd name="connsiteX88" fmla="*/ 449925 w 742245"/>
                  <a:gd name="connsiteY88" fmla="*/ 213331 h 632139"/>
                  <a:gd name="connsiteX89" fmla="*/ 462350 w 742245"/>
                  <a:gd name="connsiteY89" fmla="*/ 217257 h 632139"/>
                  <a:gd name="connsiteX90" fmla="*/ 472814 w 742245"/>
                  <a:gd name="connsiteY90" fmla="*/ 225110 h 632139"/>
                  <a:gd name="connsiteX91" fmla="*/ 481315 w 742245"/>
                  <a:gd name="connsiteY91" fmla="*/ 227727 h 632139"/>
                  <a:gd name="connsiteX92" fmla="*/ 494394 w 742245"/>
                  <a:gd name="connsiteY92" fmla="*/ 220529 h 632139"/>
                  <a:gd name="connsiteX93" fmla="*/ 500934 w 742245"/>
                  <a:gd name="connsiteY93" fmla="*/ 225110 h 632139"/>
                  <a:gd name="connsiteX94" fmla="*/ 502896 w 742245"/>
                  <a:gd name="connsiteY94" fmla="*/ 227073 h 632139"/>
                  <a:gd name="connsiteX95" fmla="*/ 502896 w 742245"/>
                  <a:gd name="connsiteY95" fmla="*/ 227073 h 632139"/>
                  <a:gd name="connsiteX96" fmla="*/ 511397 w 742245"/>
                  <a:gd name="connsiteY96" fmla="*/ 222492 h 632139"/>
                  <a:gd name="connsiteX97" fmla="*/ 511397 w 742245"/>
                  <a:gd name="connsiteY97" fmla="*/ 222492 h 632139"/>
                  <a:gd name="connsiteX98" fmla="*/ 517283 w 742245"/>
                  <a:gd name="connsiteY98" fmla="*/ 225110 h 632139"/>
                  <a:gd name="connsiteX99" fmla="*/ 520553 w 742245"/>
                  <a:gd name="connsiteY99" fmla="*/ 229690 h 632139"/>
                  <a:gd name="connsiteX100" fmla="*/ 520553 w 742245"/>
                  <a:gd name="connsiteY100" fmla="*/ 230345 h 632139"/>
                  <a:gd name="connsiteX101" fmla="*/ 523822 w 742245"/>
                  <a:gd name="connsiteY101" fmla="*/ 230345 h 632139"/>
                  <a:gd name="connsiteX102" fmla="*/ 527092 w 742245"/>
                  <a:gd name="connsiteY102" fmla="*/ 230345 h 632139"/>
                  <a:gd name="connsiteX103" fmla="*/ 529708 w 742245"/>
                  <a:gd name="connsiteY103" fmla="*/ 228382 h 632139"/>
                  <a:gd name="connsiteX104" fmla="*/ 544749 w 742245"/>
                  <a:gd name="connsiteY104" fmla="*/ 224455 h 632139"/>
                  <a:gd name="connsiteX105" fmla="*/ 547365 w 742245"/>
                  <a:gd name="connsiteY105" fmla="*/ 226419 h 632139"/>
                  <a:gd name="connsiteX106" fmla="*/ 565676 w 742245"/>
                  <a:gd name="connsiteY106" fmla="*/ 236889 h 632139"/>
                  <a:gd name="connsiteX107" fmla="*/ 569600 w 742245"/>
                  <a:gd name="connsiteY107" fmla="*/ 232308 h 632139"/>
                  <a:gd name="connsiteX108" fmla="*/ 578101 w 742245"/>
                  <a:gd name="connsiteY108" fmla="*/ 219875 h 632139"/>
                  <a:gd name="connsiteX109" fmla="*/ 593796 w 742245"/>
                  <a:gd name="connsiteY109" fmla="*/ 218566 h 632139"/>
                  <a:gd name="connsiteX110" fmla="*/ 599682 w 742245"/>
                  <a:gd name="connsiteY110" fmla="*/ 225764 h 632139"/>
                  <a:gd name="connsiteX111" fmla="*/ 599682 w 742245"/>
                  <a:gd name="connsiteY111" fmla="*/ 226419 h 632139"/>
                  <a:gd name="connsiteX112" fmla="*/ 604914 w 742245"/>
                  <a:gd name="connsiteY112" fmla="*/ 227073 h 632139"/>
                  <a:gd name="connsiteX113" fmla="*/ 605568 w 742245"/>
                  <a:gd name="connsiteY113" fmla="*/ 223801 h 632139"/>
                  <a:gd name="connsiteX114" fmla="*/ 610145 w 742245"/>
                  <a:gd name="connsiteY114" fmla="*/ 213985 h 632139"/>
                  <a:gd name="connsiteX115" fmla="*/ 610145 w 742245"/>
                  <a:gd name="connsiteY115" fmla="*/ 213985 h 632139"/>
                  <a:gd name="connsiteX116" fmla="*/ 610145 w 742245"/>
                  <a:gd name="connsiteY116" fmla="*/ 213985 h 632139"/>
                  <a:gd name="connsiteX117" fmla="*/ 610145 w 742245"/>
                  <a:gd name="connsiteY117" fmla="*/ 213985 h 632139"/>
                  <a:gd name="connsiteX118" fmla="*/ 623225 w 742245"/>
                  <a:gd name="connsiteY118" fmla="*/ 215948 h 632139"/>
                  <a:gd name="connsiteX119" fmla="*/ 625186 w 742245"/>
                  <a:gd name="connsiteY119" fmla="*/ 217257 h 632139"/>
                  <a:gd name="connsiteX120" fmla="*/ 630418 w 742245"/>
                  <a:gd name="connsiteY120" fmla="*/ 217257 h 632139"/>
                  <a:gd name="connsiteX121" fmla="*/ 638919 w 742245"/>
                  <a:gd name="connsiteY121" fmla="*/ 217257 h 632139"/>
                  <a:gd name="connsiteX122" fmla="*/ 648729 w 742245"/>
                  <a:gd name="connsiteY122" fmla="*/ 222492 h 632139"/>
                  <a:gd name="connsiteX123" fmla="*/ 650691 w 742245"/>
                  <a:gd name="connsiteY123" fmla="*/ 219875 h 632139"/>
                  <a:gd name="connsiteX124" fmla="*/ 664424 w 742245"/>
                  <a:gd name="connsiteY124" fmla="*/ 219875 h 632139"/>
                  <a:gd name="connsiteX125" fmla="*/ 673580 w 742245"/>
                  <a:gd name="connsiteY125" fmla="*/ 219875 h 632139"/>
                  <a:gd name="connsiteX126" fmla="*/ 678157 w 742245"/>
                  <a:gd name="connsiteY126" fmla="*/ 225110 h 632139"/>
                  <a:gd name="connsiteX127" fmla="*/ 678157 w 742245"/>
                  <a:gd name="connsiteY127" fmla="*/ 226419 h 632139"/>
                  <a:gd name="connsiteX128" fmla="*/ 680773 w 742245"/>
                  <a:gd name="connsiteY128" fmla="*/ 229036 h 632139"/>
                  <a:gd name="connsiteX129" fmla="*/ 684697 w 742245"/>
                  <a:gd name="connsiteY129" fmla="*/ 233617 h 632139"/>
                  <a:gd name="connsiteX130" fmla="*/ 684697 w 742245"/>
                  <a:gd name="connsiteY130" fmla="*/ 233617 h 632139"/>
                  <a:gd name="connsiteX131" fmla="*/ 694506 w 742245"/>
                  <a:gd name="connsiteY131" fmla="*/ 238852 h 632139"/>
                  <a:gd name="connsiteX132" fmla="*/ 692544 w 742245"/>
                  <a:gd name="connsiteY132" fmla="*/ 251940 h 632139"/>
                  <a:gd name="connsiteX133" fmla="*/ 700392 w 742245"/>
                  <a:gd name="connsiteY133" fmla="*/ 256520 h 632139"/>
                  <a:gd name="connsiteX134" fmla="*/ 711509 w 742245"/>
                  <a:gd name="connsiteY134" fmla="*/ 254557 h 632139"/>
                  <a:gd name="connsiteX135" fmla="*/ 711509 w 742245"/>
                  <a:gd name="connsiteY135" fmla="*/ 244741 h 632139"/>
                  <a:gd name="connsiteX136" fmla="*/ 725242 w 742245"/>
                  <a:gd name="connsiteY136" fmla="*/ 240815 h 632139"/>
                  <a:gd name="connsiteX137" fmla="*/ 725242 w 742245"/>
                  <a:gd name="connsiteY137" fmla="*/ 240815 h 632139"/>
                  <a:gd name="connsiteX138" fmla="*/ 723281 w 742245"/>
                  <a:gd name="connsiteY138" fmla="*/ 238197 h 632139"/>
                  <a:gd name="connsiteX139" fmla="*/ 720665 w 742245"/>
                  <a:gd name="connsiteY139" fmla="*/ 225764 h 632139"/>
                  <a:gd name="connsiteX140" fmla="*/ 719357 w 742245"/>
                  <a:gd name="connsiteY140" fmla="*/ 217912 h 632139"/>
                  <a:gd name="connsiteX141" fmla="*/ 717395 w 742245"/>
                  <a:gd name="connsiteY141" fmla="*/ 215948 h 632139"/>
                  <a:gd name="connsiteX142" fmla="*/ 712163 w 742245"/>
                  <a:gd name="connsiteY142" fmla="*/ 209405 h 632139"/>
                  <a:gd name="connsiteX143" fmla="*/ 712163 w 742245"/>
                  <a:gd name="connsiteY143" fmla="*/ 201552 h 632139"/>
                  <a:gd name="connsiteX144" fmla="*/ 721319 w 742245"/>
                  <a:gd name="connsiteY144" fmla="*/ 198280 h 632139"/>
                  <a:gd name="connsiteX145" fmla="*/ 720665 w 742245"/>
                  <a:gd name="connsiteY145" fmla="*/ 193699 h 632139"/>
                  <a:gd name="connsiteX146" fmla="*/ 720665 w 742245"/>
                  <a:gd name="connsiteY146" fmla="*/ 189773 h 632139"/>
                  <a:gd name="connsiteX147" fmla="*/ 723934 w 742245"/>
                  <a:gd name="connsiteY147" fmla="*/ 187155 h 632139"/>
                  <a:gd name="connsiteX148" fmla="*/ 737014 w 742245"/>
                  <a:gd name="connsiteY148" fmla="*/ 190427 h 632139"/>
                  <a:gd name="connsiteX149" fmla="*/ 740938 w 742245"/>
                  <a:gd name="connsiteY149" fmla="*/ 193045 h 632139"/>
                  <a:gd name="connsiteX150" fmla="*/ 740938 w 742245"/>
                  <a:gd name="connsiteY150" fmla="*/ 193045 h 632139"/>
                  <a:gd name="connsiteX151" fmla="*/ 742246 w 742245"/>
                  <a:gd name="connsiteY151" fmla="*/ 191736 h 632139"/>
                  <a:gd name="connsiteX152" fmla="*/ 736360 w 742245"/>
                  <a:gd name="connsiteY152" fmla="*/ 185846 h 632139"/>
                  <a:gd name="connsiteX153" fmla="*/ 731128 w 742245"/>
                  <a:gd name="connsiteY153" fmla="*/ 185846 h 632139"/>
                  <a:gd name="connsiteX154" fmla="*/ 722627 w 742245"/>
                  <a:gd name="connsiteY154" fmla="*/ 185846 h 632139"/>
                  <a:gd name="connsiteX155" fmla="*/ 710855 w 742245"/>
                  <a:gd name="connsiteY155" fmla="*/ 176685 h 632139"/>
                  <a:gd name="connsiteX156" fmla="*/ 710855 w 742245"/>
                  <a:gd name="connsiteY156" fmla="*/ 176685 h 632139"/>
                  <a:gd name="connsiteX157" fmla="*/ 706278 w 742245"/>
                  <a:gd name="connsiteY157" fmla="*/ 175376 h 632139"/>
                  <a:gd name="connsiteX158" fmla="*/ 697122 w 742245"/>
                  <a:gd name="connsiteY158" fmla="*/ 172104 h 632139"/>
                  <a:gd name="connsiteX159" fmla="*/ 694506 w 742245"/>
                  <a:gd name="connsiteY159" fmla="*/ 165560 h 632139"/>
                  <a:gd name="connsiteX160" fmla="*/ 698430 w 742245"/>
                  <a:gd name="connsiteY160" fmla="*/ 158362 h 632139"/>
                  <a:gd name="connsiteX161" fmla="*/ 698430 w 742245"/>
                  <a:gd name="connsiteY161" fmla="*/ 157708 h 632139"/>
                  <a:gd name="connsiteX162" fmla="*/ 697122 w 742245"/>
                  <a:gd name="connsiteY162" fmla="*/ 146583 h 632139"/>
                  <a:gd name="connsiteX163" fmla="*/ 697122 w 742245"/>
                  <a:gd name="connsiteY163" fmla="*/ 146583 h 632139"/>
                  <a:gd name="connsiteX164" fmla="*/ 689929 w 742245"/>
                  <a:gd name="connsiteY164" fmla="*/ 145274 h 632139"/>
                  <a:gd name="connsiteX165" fmla="*/ 682081 w 742245"/>
                  <a:gd name="connsiteY165" fmla="*/ 128914 h 632139"/>
                  <a:gd name="connsiteX166" fmla="*/ 686659 w 742245"/>
                  <a:gd name="connsiteY166" fmla="*/ 116481 h 632139"/>
                  <a:gd name="connsiteX167" fmla="*/ 687966 w 742245"/>
                  <a:gd name="connsiteY167" fmla="*/ 114518 h 632139"/>
                  <a:gd name="connsiteX168" fmla="*/ 684043 w 742245"/>
                  <a:gd name="connsiteY168" fmla="*/ 109937 h 632139"/>
                  <a:gd name="connsiteX169" fmla="*/ 684043 w 742245"/>
                  <a:gd name="connsiteY169" fmla="*/ 98158 h 632139"/>
                  <a:gd name="connsiteX170" fmla="*/ 684043 w 742245"/>
                  <a:gd name="connsiteY170" fmla="*/ 97504 h 632139"/>
                  <a:gd name="connsiteX171" fmla="*/ 680773 w 742245"/>
                  <a:gd name="connsiteY171" fmla="*/ 94232 h 632139"/>
                  <a:gd name="connsiteX172" fmla="*/ 678157 w 742245"/>
                  <a:gd name="connsiteY172" fmla="*/ 91615 h 632139"/>
                  <a:gd name="connsiteX173" fmla="*/ 674233 w 742245"/>
                  <a:gd name="connsiteY173" fmla="*/ 82453 h 632139"/>
                  <a:gd name="connsiteX174" fmla="*/ 667040 w 742245"/>
                  <a:gd name="connsiteY174" fmla="*/ 84416 h 632139"/>
                  <a:gd name="connsiteX175" fmla="*/ 655923 w 742245"/>
                  <a:gd name="connsiteY175" fmla="*/ 81799 h 632139"/>
                  <a:gd name="connsiteX176" fmla="*/ 654615 w 742245"/>
                  <a:gd name="connsiteY176" fmla="*/ 81799 h 632139"/>
                  <a:gd name="connsiteX177" fmla="*/ 654615 w 742245"/>
                  <a:gd name="connsiteY177" fmla="*/ 82453 h 632139"/>
                  <a:gd name="connsiteX178" fmla="*/ 654615 w 742245"/>
                  <a:gd name="connsiteY178" fmla="*/ 85725 h 632139"/>
                  <a:gd name="connsiteX179" fmla="*/ 644151 w 742245"/>
                  <a:gd name="connsiteY179" fmla="*/ 102739 h 632139"/>
                  <a:gd name="connsiteX180" fmla="*/ 634342 w 742245"/>
                  <a:gd name="connsiteY180" fmla="*/ 105357 h 632139"/>
                  <a:gd name="connsiteX181" fmla="*/ 632380 w 742245"/>
                  <a:gd name="connsiteY181" fmla="*/ 107320 h 632139"/>
                  <a:gd name="connsiteX182" fmla="*/ 625186 w 742245"/>
                  <a:gd name="connsiteY182" fmla="*/ 114518 h 632139"/>
                  <a:gd name="connsiteX183" fmla="*/ 616031 w 742245"/>
                  <a:gd name="connsiteY183" fmla="*/ 113209 h 632139"/>
                  <a:gd name="connsiteX184" fmla="*/ 609491 w 742245"/>
                  <a:gd name="connsiteY184" fmla="*/ 115827 h 632139"/>
                  <a:gd name="connsiteX185" fmla="*/ 595758 w 742245"/>
                  <a:gd name="connsiteY185" fmla="*/ 112555 h 632139"/>
                  <a:gd name="connsiteX186" fmla="*/ 591835 w 742245"/>
                  <a:gd name="connsiteY186" fmla="*/ 111246 h 632139"/>
                  <a:gd name="connsiteX187" fmla="*/ 583987 w 742245"/>
                  <a:gd name="connsiteY187" fmla="*/ 115172 h 632139"/>
                  <a:gd name="connsiteX188" fmla="*/ 580717 w 742245"/>
                  <a:gd name="connsiteY188" fmla="*/ 116481 h 632139"/>
                  <a:gd name="connsiteX189" fmla="*/ 565022 w 742245"/>
                  <a:gd name="connsiteY189" fmla="*/ 115172 h 632139"/>
                  <a:gd name="connsiteX190" fmla="*/ 561098 w 742245"/>
                  <a:gd name="connsiteY190" fmla="*/ 113864 h 632139"/>
                  <a:gd name="connsiteX191" fmla="*/ 559790 w 742245"/>
                  <a:gd name="connsiteY191" fmla="*/ 115172 h 632139"/>
                  <a:gd name="connsiteX192" fmla="*/ 555213 w 742245"/>
                  <a:gd name="connsiteY192" fmla="*/ 119099 h 632139"/>
                  <a:gd name="connsiteX193" fmla="*/ 551943 w 742245"/>
                  <a:gd name="connsiteY193" fmla="*/ 119753 h 632139"/>
                  <a:gd name="connsiteX194" fmla="*/ 542133 w 742245"/>
                  <a:gd name="connsiteY194" fmla="*/ 112555 h 632139"/>
                  <a:gd name="connsiteX195" fmla="*/ 541479 w 742245"/>
                  <a:gd name="connsiteY195" fmla="*/ 111246 h 632139"/>
                  <a:gd name="connsiteX196" fmla="*/ 534940 w 742245"/>
                  <a:gd name="connsiteY196" fmla="*/ 111246 h 632139"/>
                  <a:gd name="connsiteX197" fmla="*/ 522514 w 742245"/>
                  <a:gd name="connsiteY197" fmla="*/ 109937 h 632139"/>
                  <a:gd name="connsiteX198" fmla="*/ 515321 w 742245"/>
                  <a:gd name="connsiteY198" fmla="*/ 99467 h 632139"/>
                  <a:gd name="connsiteX199" fmla="*/ 515321 w 742245"/>
                  <a:gd name="connsiteY199" fmla="*/ 96850 h 632139"/>
                  <a:gd name="connsiteX200" fmla="*/ 511397 w 742245"/>
                  <a:gd name="connsiteY200" fmla="*/ 94232 h 632139"/>
                  <a:gd name="connsiteX201" fmla="*/ 509435 w 742245"/>
                  <a:gd name="connsiteY201" fmla="*/ 92923 h 632139"/>
                  <a:gd name="connsiteX202" fmla="*/ 496356 w 742245"/>
                  <a:gd name="connsiteY202" fmla="*/ 93578 h 632139"/>
                  <a:gd name="connsiteX203" fmla="*/ 485239 w 742245"/>
                  <a:gd name="connsiteY203" fmla="*/ 94232 h 632139"/>
                  <a:gd name="connsiteX204" fmla="*/ 459080 w 742245"/>
                  <a:gd name="connsiteY204" fmla="*/ 71328 h 632139"/>
                  <a:gd name="connsiteX205" fmla="*/ 455157 w 742245"/>
                  <a:gd name="connsiteY205" fmla="*/ 66747 h 632139"/>
                  <a:gd name="connsiteX206" fmla="*/ 448617 w 742245"/>
                  <a:gd name="connsiteY206" fmla="*/ 56277 h 632139"/>
                  <a:gd name="connsiteX207" fmla="*/ 447309 w 742245"/>
                  <a:gd name="connsiteY207" fmla="*/ 54314 h 632139"/>
                  <a:gd name="connsiteX208" fmla="*/ 428998 w 742245"/>
                  <a:gd name="connsiteY208" fmla="*/ 49079 h 632139"/>
                  <a:gd name="connsiteX209" fmla="*/ 427036 w 742245"/>
                  <a:gd name="connsiteY209" fmla="*/ 49079 h 632139"/>
                  <a:gd name="connsiteX210" fmla="*/ 410687 w 742245"/>
                  <a:gd name="connsiteY210" fmla="*/ 35991 h 632139"/>
                  <a:gd name="connsiteX211" fmla="*/ 406110 w 742245"/>
                  <a:gd name="connsiteY211" fmla="*/ 26830 h 632139"/>
                  <a:gd name="connsiteX212" fmla="*/ 404148 w 742245"/>
                  <a:gd name="connsiteY212" fmla="*/ 22904 h 632139"/>
                  <a:gd name="connsiteX213" fmla="*/ 400878 w 742245"/>
                  <a:gd name="connsiteY213" fmla="*/ 22904 h 632139"/>
                  <a:gd name="connsiteX214" fmla="*/ 394338 w 742245"/>
                  <a:gd name="connsiteY214" fmla="*/ 22904 h 632139"/>
                  <a:gd name="connsiteX215" fmla="*/ 379951 w 742245"/>
                  <a:gd name="connsiteY215" fmla="*/ 9816 h 632139"/>
                  <a:gd name="connsiteX216" fmla="*/ 379297 w 742245"/>
                  <a:gd name="connsiteY216" fmla="*/ 8507 h 632139"/>
                  <a:gd name="connsiteX217" fmla="*/ 376027 w 742245"/>
                  <a:gd name="connsiteY217" fmla="*/ 8507 h 632139"/>
                  <a:gd name="connsiteX218" fmla="*/ 366872 w 742245"/>
                  <a:gd name="connsiteY218" fmla="*/ 6544 h 632139"/>
                  <a:gd name="connsiteX219" fmla="*/ 365564 w 742245"/>
                  <a:gd name="connsiteY219" fmla="*/ 5235 h 632139"/>
                  <a:gd name="connsiteX220" fmla="*/ 355754 w 742245"/>
                  <a:gd name="connsiteY220" fmla="*/ 3272 h 632139"/>
                  <a:gd name="connsiteX221" fmla="*/ 343983 w 742245"/>
                  <a:gd name="connsiteY221" fmla="*/ 0 h 632139"/>
                  <a:gd name="connsiteX222" fmla="*/ 338097 w 742245"/>
                  <a:gd name="connsiteY222" fmla="*/ 4580 h 632139"/>
                  <a:gd name="connsiteX223" fmla="*/ 342675 w 742245"/>
                  <a:gd name="connsiteY223" fmla="*/ 14396 h 632139"/>
                  <a:gd name="connsiteX224" fmla="*/ 345291 w 742245"/>
                  <a:gd name="connsiteY224" fmla="*/ 23558 h 632139"/>
                  <a:gd name="connsiteX225" fmla="*/ 336790 w 742245"/>
                  <a:gd name="connsiteY225" fmla="*/ 31411 h 632139"/>
                  <a:gd name="connsiteX226" fmla="*/ 321095 w 742245"/>
                  <a:gd name="connsiteY226" fmla="*/ 28793 h 632139"/>
                  <a:gd name="connsiteX227" fmla="*/ 318479 w 742245"/>
                  <a:gd name="connsiteY227" fmla="*/ 30102 h 632139"/>
                  <a:gd name="connsiteX228" fmla="*/ 318479 w 742245"/>
                  <a:gd name="connsiteY228" fmla="*/ 35337 h 632139"/>
                  <a:gd name="connsiteX229" fmla="*/ 309323 w 742245"/>
                  <a:gd name="connsiteY229" fmla="*/ 46461 h 632139"/>
                  <a:gd name="connsiteX230" fmla="*/ 306054 w 742245"/>
                  <a:gd name="connsiteY230" fmla="*/ 48425 h 632139"/>
                  <a:gd name="connsiteX231" fmla="*/ 297552 w 742245"/>
                  <a:gd name="connsiteY231" fmla="*/ 52351 h 632139"/>
                  <a:gd name="connsiteX232" fmla="*/ 291666 w 742245"/>
                  <a:gd name="connsiteY232" fmla="*/ 54968 h 632139"/>
                  <a:gd name="connsiteX233" fmla="*/ 283819 w 742245"/>
                  <a:gd name="connsiteY233" fmla="*/ 63475 h 632139"/>
                  <a:gd name="connsiteX234" fmla="*/ 266162 w 742245"/>
                  <a:gd name="connsiteY234" fmla="*/ 66747 h 632139"/>
                  <a:gd name="connsiteX235" fmla="*/ 262892 w 742245"/>
                  <a:gd name="connsiteY235" fmla="*/ 78527 h 632139"/>
                  <a:gd name="connsiteX236" fmla="*/ 272701 w 742245"/>
                  <a:gd name="connsiteY236" fmla="*/ 85725 h 632139"/>
                  <a:gd name="connsiteX237" fmla="*/ 274009 w 742245"/>
                  <a:gd name="connsiteY237" fmla="*/ 85725 h 632139"/>
                  <a:gd name="connsiteX238" fmla="*/ 276625 w 742245"/>
                  <a:gd name="connsiteY238" fmla="*/ 102085 h 632139"/>
                  <a:gd name="connsiteX239" fmla="*/ 275971 w 742245"/>
                  <a:gd name="connsiteY239" fmla="*/ 104048 h 632139"/>
                  <a:gd name="connsiteX240" fmla="*/ 275971 w 742245"/>
                  <a:gd name="connsiteY240" fmla="*/ 120407 h 632139"/>
                  <a:gd name="connsiteX241" fmla="*/ 275971 w 742245"/>
                  <a:gd name="connsiteY241" fmla="*/ 122370 h 632139"/>
                  <a:gd name="connsiteX242" fmla="*/ 272048 w 742245"/>
                  <a:gd name="connsiteY242" fmla="*/ 139385 h 632139"/>
                  <a:gd name="connsiteX243" fmla="*/ 252429 w 742245"/>
                  <a:gd name="connsiteY243" fmla="*/ 140694 h 632139"/>
                  <a:gd name="connsiteX244" fmla="*/ 243273 w 742245"/>
                  <a:gd name="connsiteY244" fmla="*/ 149201 h 632139"/>
                  <a:gd name="connsiteX245" fmla="*/ 232810 w 742245"/>
                  <a:gd name="connsiteY245" fmla="*/ 155745 h 632139"/>
                  <a:gd name="connsiteX246" fmla="*/ 231502 w 742245"/>
                  <a:gd name="connsiteY246" fmla="*/ 156399 h 632139"/>
                  <a:gd name="connsiteX247" fmla="*/ 232156 w 742245"/>
                  <a:gd name="connsiteY247" fmla="*/ 156399 h 632139"/>
                  <a:gd name="connsiteX248" fmla="*/ 241966 w 742245"/>
                  <a:gd name="connsiteY248" fmla="*/ 169487 h 632139"/>
                  <a:gd name="connsiteX249" fmla="*/ 231502 w 742245"/>
                  <a:gd name="connsiteY249" fmla="*/ 178648 h 632139"/>
                  <a:gd name="connsiteX250" fmla="*/ 231502 w 742245"/>
                  <a:gd name="connsiteY250" fmla="*/ 178648 h 632139"/>
                  <a:gd name="connsiteX251" fmla="*/ 230194 w 742245"/>
                  <a:gd name="connsiteY251" fmla="*/ 181920 h 632139"/>
                  <a:gd name="connsiteX252" fmla="*/ 234118 w 742245"/>
                  <a:gd name="connsiteY252" fmla="*/ 188464 h 632139"/>
                  <a:gd name="connsiteX253" fmla="*/ 235426 w 742245"/>
                  <a:gd name="connsiteY253" fmla="*/ 190427 h 632139"/>
                  <a:gd name="connsiteX254" fmla="*/ 236734 w 742245"/>
                  <a:gd name="connsiteY254" fmla="*/ 191081 h 632139"/>
                  <a:gd name="connsiteX255" fmla="*/ 241966 w 742245"/>
                  <a:gd name="connsiteY255" fmla="*/ 204824 h 632139"/>
                  <a:gd name="connsiteX256" fmla="*/ 225616 w 742245"/>
                  <a:gd name="connsiteY256" fmla="*/ 210713 h 632139"/>
                  <a:gd name="connsiteX257" fmla="*/ 223654 w 742245"/>
                  <a:gd name="connsiteY257" fmla="*/ 212022 h 632139"/>
                  <a:gd name="connsiteX258" fmla="*/ 214499 w 742245"/>
                  <a:gd name="connsiteY258" fmla="*/ 217257 h 632139"/>
                  <a:gd name="connsiteX259" fmla="*/ 196188 w 742245"/>
                  <a:gd name="connsiteY259" fmla="*/ 206787 h 632139"/>
                  <a:gd name="connsiteX260" fmla="*/ 192264 w 742245"/>
                  <a:gd name="connsiteY260" fmla="*/ 207441 h 632139"/>
                  <a:gd name="connsiteX261" fmla="*/ 185071 w 742245"/>
                  <a:gd name="connsiteY261" fmla="*/ 206133 h 632139"/>
                  <a:gd name="connsiteX262" fmla="*/ 183109 w 742245"/>
                  <a:gd name="connsiteY262" fmla="*/ 210059 h 632139"/>
                  <a:gd name="connsiteX263" fmla="*/ 172645 w 742245"/>
                  <a:gd name="connsiteY263" fmla="*/ 213985 h 632139"/>
                  <a:gd name="connsiteX264" fmla="*/ 170684 w 742245"/>
                  <a:gd name="connsiteY264" fmla="*/ 213985 h 632139"/>
                  <a:gd name="connsiteX265" fmla="*/ 156951 w 742245"/>
                  <a:gd name="connsiteY265" fmla="*/ 204824 h 632139"/>
                  <a:gd name="connsiteX266" fmla="*/ 156951 w 742245"/>
                  <a:gd name="connsiteY266" fmla="*/ 204824 h 632139"/>
                  <a:gd name="connsiteX267" fmla="*/ 154988 w 742245"/>
                  <a:gd name="connsiteY267" fmla="*/ 204824 h 632139"/>
                  <a:gd name="connsiteX268" fmla="*/ 147795 w 742245"/>
                  <a:gd name="connsiteY268" fmla="*/ 202861 h 632139"/>
                  <a:gd name="connsiteX269" fmla="*/ 142563 w 742245"/>
                  <a:gd name="connsiteY269" fmla="*/ 193699 h 632139"/>
                  <a:gd name="connsiteX270" fmla="*/ 142563 w 742245"/>
                  <a:gd name="connsiteY270" fmla="*/ 192390 h 632139"/>
                  <a:gd name="connsiteX271" fmla="*/ 139947 w 742245"/>
                  <a:gd name="connsiteY271" fmla="*/ 191081 h 632139"/>
                  <a:gd name="connsiteX272" fmla="*/ 134716 w 742245"/>
                  <a:gd name="connsiteY272" fmla="*/ 187809 h 632139"/>
                  <a:gd name="connsiteX273" fmla="*/ 131446 w 742245"/>
                  <a:gd name="connsiteY273" fmla="*/ 191081 h 632139"/>
                  <a:gd name="connsiteX274" fmla="*/ 131446 w 742245"/>
                  <a:gd name="connsiteY274" fmla="*/ 191081 h 632139"/>
                  <a:gd name="connsiteX275" fmla="*/ 131446 w 742245"/>
                  <a:gd name="connsiteY275" fmla="*/ 194353 h 632139"/>
                  <a:gd name="connsiteX276" fmla="*/ 131446 w 742245"/>
                  <a:gd name="connsiteY276" fmla="*/ 198934 h 632139"/>
                  <a:gd name="connsiteX277" fmla="*/ 119675 w 742245"/>
                  <a:gd name="connsiteY277" fmla="*/ 212022 h 632139"/>
                  <a:gd name="connsiteX278" fmla="*/ 116405 w 742245"/>
                  <a:gd name="connsiteY278" fmla="*/ 214640 h 632139"/>
                  <a:gd name="connsiteX279" fmla="*/ 91555 w 742245"/>
                  <a:gd name="connsiteY279" fmla="*/ 212022 h 632139"/>
                  <a:gd name="connsiteX280" fmla="*/ 91555 w 742245"/>
                  <a:gd name="connsiteY280" fmla="*/ 212022 h 632139"/>
                  <a:gd name="connsiteX281" fmla="*/ 90247 w 742245"/>
                  <a:gd name="connsiteY281" fmla="*/ 213985 h 632139"/>
                  <a:gd name="connsiteX282" fmla="*/ 84361 w 742245"/>
                  <a:gd name="connsiteY282" fmla="*/ 219875 h 632139"/>
                  <a:gd name="connsiteX283" fmla="*/ 69320 w 742245"/>
                  <a:gd name="connsiteY283" fmla="*/ 217257 h 632139"/>
                  <a:gd name="connsiteX284" fmla="*/ 68666 w 742245"/>
                  <a:gd name="connsiteY284" fmla="*/ 219220 h 632139"/>
                  <a:gd name="connsiteX285" fmla="*/ 58856 w 742245"/>
                  <a:gd name="connsiteY285" fmla="*/ 224455 h 632139"/>
                  <a:gd name="connsiteX286" fmla="*/ 51663 w 742245"/>
                  <a:gd name="connsiteY286" fmla="*/ 230345 h 632139"/>
                  <a:gd name="connsiteX287" fmla="*/ 48393 w 742245"/>
                  <a:gd name="connsiteY287" fmla="*/ 230345 h 632139"/>
                  <a:gd name="connsiteX288" fmla="*/ 34660 w 742245"/>
                  <a:gd name="connsiteY288" fmla="*/ 223801 h 632139"/>
                  <a:gd name="connsiteX289" fmla="*/ 34660 w 742245"/>
                  <a:gd name="connsiteY289" fmla="*/ 223801 h 632139"/>
                  <a:gd name="connsiteX290" fmla="*/ 28120 w 742245"/>
                  <a:gd name="connsiteY290" fmla="*/ 224455 h 632139"/>
                  <a:gd name="connsiteX291" fmla="*/ 18965 w 742245"/>
                  <a:gd name="connsiteY291" fmla="*/ 225110 h 632139"/>
                  <a:gd name="connsiteX292" fmla="*/ 0 w 742245"/>
                  <a:gd name="connsiteY292" fmla="*/ 215948 h 632139"/>
                  <a:gd name="connsiteX293" fmla="*/ 1308 w 742245"/>
                  <a:gd name="connsiteY293" fmla="*/ 225110 h 632139"/>
                  <a:gd name="connsiteX294" fmla="*/ 5232 w 742245"/>
                  <a:gd name="connsiteY294" fmla="*/ 243433 h 632139"/>
                  <a:gd name="connsiteX295" fmla="*/ 11771 w 742245"/>
                  <a:gd name="connsiteY295" fmla="*/ 244741 h 632139"/>
                  <a:gd name="connsiteX296" fmla="*/ 9155 w 742245"/>
                  <a:gd name="connsiteY296" fmla="*/ 254557 h 632139"/>
                  <a:gd name="connsiteX297" fmla="*/ 13733 w 742245"/>
                  <a:gd name="connsiteY297" fmla="*/ 262410 h 632139"/>
                  <a:gd name="connsiteX298" fmla="*/ 11771 w 742245"/>
                  <a:gd name="connsiteY298" fmla="*/ 274189 h 632139"/>
                  <a:gd name="connsiteX299" fmla="*/ 28120 w 742245"/>
                  <a:gd name="connsiteY299" fmla="*/ 276807 h 632139"/>
                  <a:gd name="connsiteX300" fmla="*/ 17003 w 742245"/>
                  <a:gd name="connsiteY300" fmla="*/ 284659 h 632139"/>
                  <a:gd name="connsiteX301" fmla="*/ 28774 w 742245"/>
                  <a:gd name="connsiteY301" fmla="*/ 299056 h 632139"/>
                  <a:gd name="connsiteX302" fmla="*/ 41853 w 742245"/>
                  <a:gd name="connsiteY302" fmla="*/ 312798 h 632139"/>
                  <a:gd name="connsiteX303" fmla="*/ 41853 w 742245"/>
                  <a:gd name="connsiteY303" fmla="*/ 326540 h 632139"/>
                  <a:gd name="connsiteX304" fmla="*/ 49047 w 742245"/>
                  <a:gd name="connsiteY304" fmla="*/ 323923 h 632139"/>
                  <a:gd name="connsiteX305" fmla="*/ 48393 w 742245"/>
                  <a:gd name="connsiteY305" fmla="*/ 333084 h 632139"/>
                  <a:gd name="connsiteX306" fmla="*/ 53624 w 742245"/>
                  <a:gd name="connsiteY306" fmla="*/ 336356 h 632139"/>
                  <a:gd name="connsiteX307" fmla="*/ 58202 w 742245"/>
                  <a:gd name="connsiteY307" fmla="*/ 342900 h 632139"/>
                  <a:gd name="connsiteX308" fmla="*/ 59510 w 742245"/>
                  <a:gd name="connsiteY308" fmla="*/ 335702 h 632139"/>
                  <a:gd name="connsiteX309" fmla="*/ 67358 w 742245"/>
                  <a:gd name="connsiteY309" fmla="*/ 337011 h 632139"/>
                  <a:gd name="connsiteX310" fmla="*/ 67358 w 742245"/>
                  <a:gd name="connsiteY310" fmla="*/ 328503 h 632139"/>
                  <a:gd name="connsiteX311" fmla="*/ 67358 w 742245"/>
                  <a:gd name="connsiteY311" fmla="*/ 321959 h 632139"/>
                  <a:gd name="connsiteX312" fmla="*/ 72589 w 742245"/>
                  <a:gd name="connsiteY312" fmla="*/ 317379 h 632139"/>
                  <a:gd name="connsiteX313" fmla="*/ 77821 w 742245"/>
                  <a:gd name="connsiteY313" fmla="*/ 308217 h 632139"/>
                  <a:gd name="connsiteX314" fmla="*/ 73897 w 742245"/>
                  <a:gd name="connsiteY314" fmla="*/ 296438 h 632139"/>
                  <a:gd name="connsiteX315" fmla="*/ 86977 w 742245"/>
                  <a:gd name="connsiteY315" fmla="*/ 308217 h 632139"/>
                  <a:gd name="connsiteX316" fmla="*/ 88285 w 742245"/>
                  <a:gd name="connsiteY316" fmla="*/ 293821 h 632139"/>
                  <a:gd name="connsiteX317" fmla="*/ 89592 w 742245"/>
                  <a:gd name="connsiteY317" fmla="*/ 284659 h 632139"/>
                  <a:gd name="connsiteX318" fmla="*/ 90247 w 742245"/>
                  <a:gd name="connsiteY318" fmla="*/ 275498 h 632139"/>
                  <a:gd name="connsiteX319" fmla="*/ 98094 w 742245"/>
                  <a:gd name="connsiteY319" fmla="*/ 272880 h 632139"/>
                  <a:gd name="connsiteX320" fmla="*/ 99402 w 742245"/>
                  <a:gd name="connsiteY320" fmla="*/ 248668 h 632139"/>
                  <a:gd name="connsiteX321" fmla="*/ 106596 w 742245"/>
                  <a:gd name="connsiteY321" fmla="*/ 234271 h 632139"/>
                  <a:gd name="connsiteX322" fmla="*/ 128830 w 742245"/>
                  <a:gd name="connsiteY322" fmla="*/ 242124 h 632139"/>
                  <a:gd name="connsiteX323" fmla="*/ 138639 w 742245"/>
                  <a:gd name="connsiteY323" fmla="*/ 242124 h 632139"/>
                  <a:gd name="connsiteX324" fmla="*/ 141255 w 742245"/>
                  <a:gd name="connsiteY324" fmla="*/ 249976 h 632139"/>
                  <a:gd name="connsiteX325" fmla="*/ 162836 w 742245"/>
                  <a:gd name="connsiteY325" fmla="*/ 267645 h 632139"/>
                  <a:gd name="connsiteX326" fmla="*/ 175261 w 742245"/>
                  <a:gd name="connsiteY326" fmla="*/ 274844 h 632139"/>
                  <a:gd name="connsiteX327" fmla="*/ 185725 w 742245"/>
                  <a:gd name="connsiteY327" fmla="*/ 293821 h 632139"/>
                  <a:gd name="connsiteX328" fmla="*/ 188341 w 742245"/>
                  <a:gd name="connsiteY328" fmla="*/ 302328 h 632139"/>
                  <a:gd name="connsiteX329" fmla="*/ 184417 w 742245"/>
                  <a:gd name="connsiteY329" fmla="*/ 319996 h 632139"/>
                  <a:gd name="connsiteX330" fmla="*/ 188341 w 742245"/>
                  <a:gd name="connsiteY330" fmla="*/ 338319 h 632139"/>
                  <a:gd name="connsiteX331" fmla="*/ 190302 w 742245"/>
                  <a:gd name="connsiteY331" fmla="*/ 349444 h 632139"/>
                  <a:gd name="connsiteX332" fmla="*/ 199458 w 742245"/>
                  <a:gd name="connsiteY332" fmla="*/ 361223 h 632139"/>
                  <a:gd name="connsiteX333" fmla="*/ 215153 w 742245"/>
                  <a:gd name="connsiteY333" fmla="*/ 376928 h 632139"/>
                  <a:gd name="connsiteX334" fmla="*/ 223654 w 742245"/>
                  <a:gd name="connsiteY334" fmla="*/ 386090 h 632139"/>
                  <a:gd name="connsiteX335" fmla="*/ 244581 w 742245"/>
                  <a:gd name="connsiteY335" fmla="*/ 404413 h 632139"/>
                  <a:gd name="connsiteX336" fmla="*/ 260930 w 742245"/>
                  <a:gd name="connsiteY336" fmla="*/ 414883 h 632139"/>
                  <a:gd name="connsiteX337" fmla="*/ 268778 w 742245"/>
                  <a:gd name="connsiteY337" fmla="*/ 419463 h 632139"/>
                  <a:gd name="connsiteX338" fmla="*/ 277279 w 742245"/>
                  <a:gd name="connsiteY338" fmla="*/ 421426 h 632139"/>
                  <a:gd name="connsiteX339" fmla="*/ 280549 w 742245"/>
                  <a:gd name="connsiteY339" fmla="*/ 427970 h 632139"/>
                  <a:gd name="connsiteX340" fmla="*/ 291666 w 742245"/>
                  <a:gd name="connsiteY340" fmla="*/ 425353 h 632139"/>
                  <a:gd name="connsiteX341" fmla="*/ 286435 w 742245"/>
                  <a:gd name="connsiteY341" fmla="*/ 432551 h 632139"/>
                  <a:gd name="connsiteX342" fmla="*/ 292320 w 742245"/>
                  <a:gd name="connsiteY342" fmla="*/ 444330 h 632139"/>
                  <a:gd name="connsiteX343" fmla="*/ 284473 w 742245"/>
                  <a:gd name="connsiteY343" fmla="*/ 437786 h 632139"/>
                  <a:gd name="connsiteX344" fmla="*/ 276625 w 742245"/>
                  <a:gd name="connsiteY344" fmla="*/ 437786 h 632139"/>
                  <a:gd name="connsiteX345" fmla="*/ 270740 w 742245"/>
                  <a:gd name="connsiteY345" fmla="*/ 431897 h 632139"/>
                  <a:gd name="connsiteX346" fmla="*/ 272048 w 742245"/>
                  <a:gd name="connsiteY346" fmla="*/ 425353 h 632139"/>
                  <a:gd name="connsiteX347" fmla="*/ 263546 w 742245"/>
                  <a:gd name="connsiteY347" fmla="*/ 424044 h 632139"/>
                  <a:gd name="connsiteX348" fmla="*/ 255699 w 742245"/>
                  <a:gd name="connsiteY348" fmla="*/ 424044 h 632139"/>
                  <a:gd name="connsiteX349" fmla="*/ 243273 w 742245"/>
                  <a:gd name="connsiteY349" fmla="*/ 413574 h 632139"/>
                  <a:gd name="connsiteX350" fmla="*/ 245889 w 742245"/>
                  <a:gd name="connsiteY350" fmla="*/ 422735 h 632139"/>
                  <a:gd name="connsiteX351" fmla="*/ 242619 w 742245"/>
                  <a:gd name="connsiteY351" fmla="*/ 427316 h 632139"/>
                  <a:gd name="connsiteX352" fmla="*/ 236080 w 742245"/>
                  <a:gd name="connsiteY352" fmla="*/ 420772 h 632139"/>
                  <a:gd name="connsiteX353" fmla="*/ 234772 w 742245"/>
                  <a:gd name="connsiteY353" fmla="*/ 427970 h 632139"/>
                  <a:gd name="connsiteX354" fmla="*/ 227578 w 742245"/>
                  <a:gd name="connsiteY354" fmla="*/ 422081 h 632139"/>
                  <a:gd name="connsiteX355" fmla="*/ 224962 w 742245"/>
                  <a:gd name="connsiteY355" fmla="*/ 427316 h 632139"/>
                  <a:gd name="connsiteX356" fmla="*/ 229540 w 742245"/>
                  <a:gd name="connsiteY356" fmla="*/ 436477 h 632139"/>
                  <a:gd name="connsiteX357" fmla="*/ 228886 w 742245"/>
                  <a:gd name="connsiteY357" fmla="*/ 442367 h 632139"/>
                  <a:gd name="connsiteX358" fmla="*/ 238696 w 742245"/>
                  <a:gd name="connsiteY358" fmla="*/ 450874 h 632139"/>
                  <a:gd name="connsiteX359" fmla="*/ 251775 w 742245"/>
                  <a:gd name="connsiteY359" fmla="*/ 463962 h 632139"/>
                  <a:gd name="connsiteX360" fmla="*/ 262238 w 742245"/>
                  <a:gd name="connsiteY360" fmla="*/ 474432 h 632139"/>
                  <a:gd name="connsiteX361" fmla="*/ 272701 w 742245"/>
                  <a:gd name="connsiteY361" fmla="*/ 485557 h 632139"/>
                  <a:gd name="connsiteX362" fmla="*/ 283165 w 742245"/>
                  <a:gd name="connsiteY362" fmla="*/ 491446 h 632139"/>
                  <a:gd name="connsiteX363" fmla="*/ 294936 w 742245"/>
                  <a:gd name="connsiteY363" fmla="*/ 498644 h 632139"/>
                  <a:gd name="connsiteX364" fmla="*/ 300168 w 742245"/>
                  <a:gd name="connsiteY364" fmla="*/ 507152 h 632139"/>
                  <a:gd name="connsiteX365" fmla="*/ 309977 w 742245"/>
                  <a:gd name="connsiteY365" fmla="*/ 512387 h 632139"/>
                  <a:gd name="connsiteX366" fmla="*/ 320441 w 742245"/>
                  <a:gd name="connsiteY366" fmla="*/ 513696 h 632139"/>
                  <a:gd name="connsiteX367" fmla="*/ 331558 w 742245"/>
                  <a:gd name="connsiteY367" fmla="*/ 522203 h 632139"/>
                  <a:gd name="connsiteX368" fmla="*/ 341367 w 742245"/>
                  <a:gd name="connsiteY368" fmla="*/ 524820 h 632139"/>
                  <a:gd name="connsiteX369" fmla="*/ 340060 w 742245"/>
                  <a:gd name="connsiteY369" fmla="*/ 531364 h 632139"/>
                  <a:gd name="connsiteX370" fmla="*/ 341367 w 742245"/>
                  <a:gd name="connsiteY370" fmla="*/ 541180 h 632139"/>
                  <a:gd name="connsiteX371" fmla="*/ 347907 w 742245"/>
                  <a:gd name="connsiteY371" fmla="*/ 549032 h 632139"/>
                  <a:gd name="connsiteX372" fmla="*/ 349215 w 742245"/>
                  <a:gd name="connsiteY372" fmla="*/ 556231 h 632139"/>
                  <a:gd name="connsiteX373" fmla="*/ 366872 w 742245"/>
                  <a:gd name="connsiteY373" fmla="*/ 561466 h 632139"/>
                  <a:gd name="connsiteX374" fmla="*/ 376027 w 742245"/>
                  <a:gd name="connsiteY374" fmla="*/ 558848 h 632139"/>
                  <a:gd name="connsiteX375" fmla="*/ 371450 w 742245"/>
                  <a:gd name="connsiteY375" fmla="*/ 552959 h 632139"/>
                  <a:gd name="connsiteX376" fmla="*/ 383875 w 742245"/>
                  <a:gd name="connsiteY376" fmla="*/ 552959 h 632139"/>
                  <a:gd name="connsiteX377" fmla="*/ 393684 w 742245"/>
                  <a:gd name="connsiteY377" fmla="*/ 547069 h 632139"/>
                  <a:gd name="connsiteX378" fmla="*/ 402840 w 742245"/>
                  <a:gd name="connsiteY378" fmla="*/ 544452 h 632139"/>
                  <a:gd name="connsiteX379" fmla="*/ 413303 w 742245"/>
                  <a:gd name="connsiteY379" fmla="*/ 544452 h 632139"/>
                  <a:gd name="connsiteX380" fmla="*/ 408726 w 742245"/>
                  <a:gd name="connsiteY380" fmla="*/ 552304 h 632139"/>
                  <a:gd name="connsiteX381" fmla="*/ 423767 w 742245"/>
                  <a:gd name="connsiteY381" fmla="*/ 552304 h 632139"/>
                  <a:gd name="connsiteX382" fmla="*/ 433576 w 742245"/>
                  <a:gd name="connsiteY382" fmla="*/ 557539 h 632139"/>
                  <a:gd name="connsiteX383" fmla="*/ 447309 w 742245"/>
                  <a:gd name="connsiteY383" fmla="*/ 560811 h 632139"/>
                  <a:gd name="connsiteX384" fmla="*/ 456465 w 742245"/>
                  <a:gd name="connsiteY384" fmla="*/ 566701 h 632139"/>
                  <a:gd name="connsiteX385" fmla="*/ 474122 w 742245"/>
                  <a:gd name="connsiteY385" fmla="*/ 564738 h 632139"/>
                  <a:gd name="connsiteX386" fmla="*/ 478699 w 742245"/>
                  <a:gd name="connsiteY386" fmla="*/ 569973 h 632139"/>
                  <a:gd name="connsiteX387" fmla="*/ 502242 w 742245"/>
                  <a:gd name="connsiteY387" fmla="*/ 590914 h 632139"/>
                  <a:gd name="connsiteX388" fmla="*/ 521861 w 742245"/>
                  <a:gd name="connsiteY388" fmla="*/ 604656 h 632139"/>
                  <a:gd name="connsiteX389" fmla="*/ 534286 w 742245"/>
                  <a:gd name="connsiteY389" fmla="*/ 609891 h 632139"/>
                  <a:gd name="connsiteX390" fmla="*/ 549327 w 742245"/>
                  <a:gd name="connsiteY390" fmla="*/ 623633 h 632139"/>
                  <a:gd name="connsiteX391" fmla="*/ 553905 w 742245"/>
                  <a:gd name="connsiteY391" fmla="*/ 621015 h 632139"/>
                  <a:gd name="connsiteX392" fmla="*/ 556521 w 742245"/>
                  <a:gd name="connsiteY392" fmla="*/ 627559 h 632139"/>
                  <a:gd name="connsiteX393" fmla="*/ 562406 w 742245"/>
                  <a:gd name="connsiteY393" fmla="*/ 624942 h 632139"/>
                  <a:gd name="connsiteX394" fmla="*/ 561752 w 742245"/>
                  <a:gd name="connsiteY394" fmla="*/ 632140 h 63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742245" h="632139">
                    <a:moveTo>
                      <a:pt x="563060" y="623633"/>
                    </a:moveTo>
                    <a:cubicBezTo>
                      <a:pt x="564368" y="624942"/>
                      <a:pt x="565676" y="627559"/>
                      <a:pt x="567638" y="628868"/>
                    </a:cubicBezTo>
                    <a:cubicBezTo>
                      <a:pt x="573523" y="626250"/>
                      <a:pt x="582679" y="621015"/>
                      <a:pt x="583987" y="620361"/>
                    </a:cubicBezTo>
                    <a:cubicBezTo>
                      <a:pt x="582679" y="618398"/>
                      <a:pt x="580717" y="615126"/>
                      <a:pt x="577447" y="610545"/>
                    </a:cubicBezTo>
                    <a:cubicBezTo>
                      <a:pt x="576139" y="609236"/>
                      <a:pt x="568292" y="605964"/>
                      <a:pt x="564368" y="604656"/>
                    </a:cubicBezTo>
                    <a:cubicBezTo>
                      <a:pt x="559137" y="602692"/>
                      <a:pt x="555867" y="601384"/>
                      <a:pt x="553905" y="600075"/>
                    </a:cubicBezTo>
                    <a:cubicBezTo>
                      <a:pt x="548673" y="596149"/>
                      <a:pt x="546711" y="589605"/>
                      <a:pt x="546057" y="585678"/>
                    </a:cubicBezTo>
                    <a:cubicBezTo>
                      <a:pt x="546057" y="585678"/>
                      <a:pt x="546057" y="585678"/>
                      <a:pt x="546057" y="585678"/>
                    </a:cubicBezTo>
                    <a:cubicBezTo>
                      <a:pt x="545403" y="585678"/>
                      <a:pt x="544095" y="585678"/>
                      <a:pt x="543441" y="585024"/>
                    </a:cubicBezTo>
                    <a:cubicBezTo>
                      <a:pt x="540825" y="584370"/>
                      <a:pt x="538210" y="583715"/>
                      <a:pt x="535594" y="581752"/>
                    </a:cubicBezTo>
                    <a:cubicBezTo>
                      <a:pt x="531670" y="579135"/>
                      <a:pt x="528400" y="573245"/>
                      <a:pt x="525130" y="564738"/>
                    </a:cubicBezTo>
                    <a:cubicBezTo>
                      <a:pt x="524476" y="562775"/>
                      <a:pt x="523822" y="561466"/>
                      <a:pt x="523169" y="560157"/>
                    </a:cubicBezTo>
                    <a:cubicBezTo>
                      <a:pt x="520553" y="555576"/>
                      <a:pt x="521861" y="549687"/>
                      <a:pt x="523169" y="545760"/>
                    </a:cubicBezTo>
                    <a:cubicBezTo>
                      <a:pt x="523169" y="545760"/>
                      <a:pt x="523169" y="545106"/>
                      <a:pt x="523169" y="544452"/>
                    </a:cubicBezTo>
                    <a:cubicBezTo>
                      <a:pt x="521206" y="544452"/>
                      <a:pt x="519245" y="544452"/>
                      <a:pt x="517937" y="544452"/>
                    </a:cubicBezTo>
                    <a:cubicBezTo>
                      <a:pt x="516629" y="544452"/>
                      <a:pt x="515321" y="544452"/>
                      <a:pt x="514667" y="544452"/>
                    </a:cubicBezTo>
                    <a:cubicBezTo>
                      <a:pt x="508781" y="544452"/>
                      <a:pt x="502896" y="540525"/>
                      <a:pt x="497010" y="535945"/>
                    </a:cubicBezTo>
                    <a:lnTo>
                      <a:pt x="495702" y="534636"/>
                    </a:lnTo>
                    <a:cubicBezTo>
                      <a:pt x="490471" y="530710"/>
                      <a:pt x="472159" y="516968"/>
                      <a:pt x="466274" y="511732"/>
                    </a:cubicBezTo>
                    <a:cubicBezTo>
                      <a:pt x="464312" y="510424"/>
                      <a:pt x="461696" y="507152"/>
                      <a:pt x="457773" y="503880"/>
                    </a:cubicBezTo>
                    <a:cubicBezTo>
                      <a:pt x="449271" y="496027"/>
                      <a:pt x="438808" y="486211"/>
                      <a:pt x="434884" y="482285"/>
                    </a:cubicBezTo>
                    <a:cubicBezTo>
                      <a:pt x="432922" y="480322"/>
                      <a:pt x="429652" y="477050"/>
                      <a:pt x="426382" y="473778"/>
                    </a:cubicBezTo>
                    <a:cubicBezTo>
                      <a:pt x="416573" y="464616"/>
                      <a:pt x="413303" y="460690"/>
                      <a:pt x="411995" y="458727"/>
                    </a:cubicBezTo>
                    <a:cubicBezTo>
                      <a:pt x="410687" y="458073"/>
                      <a:pt x="408071" y="456764"/>
                      <a:pt x="406110" y="456109"/>
                    </a:cubicBezTo>
                    <a:lnTo>
                      <a:pt x="404148" y="456109"/>
                    </a:lnTo>
                    <a:cubicBezTo>
                      <a:pt x="399570" y="454146"/>
                      <a:pt x="397608" y="450874"/>
                      <a:pt x="396954" y="448257"/>
                    </a:cubicBezTo>
                    <a:cubicBezTo>
                      <a:pt x="394992" y="448257"/>
                      <a:pt x="392376" y="448257"/>
                      <a:pt x="390414" y="446293"/>
                    </a:cubicBezTo>
                    <a:cubicBezTo>
                      <a:pt x="385183" y="443021"/>
                      <a:pt x="379297" y="431897"/>
                      <a:pt x="377989" y="428625"/>
                    </a:cubicBezTo>
                    <a:cubicBezTo>
                      <a:pt x="377989" y="428625"/>
                      <a:pt x="376681" y="428625"/>
                      <a:pt x="376027" y="427970"/>
                    </a:cubicBezTo>
                    <a:cubicBezTo>
                      <a:pt x="374065" y="427316"/>
                      <a:pt x="372103" y="426662"/>
                      <a:pt x="370142" y="424698"/>
                    </a:cubicBezTo>
                    <a:cubicBezTo>
                      <a:pt x="366218" y="421426"/>
                      <a:pt x="364910" y="415537"/>
                      <a:pt x="363602" y="408339"/>
                    </a:cubicBezTo>
                    <a:cubicBezTo>
                      <a:pt x="363602" y="407030"/>
                      <a:pt x="363602" y="406376"/>
                      <a:pt x="363602" y="405721"/>
                    </a:cubicBezTo>
                    <a:cubicBezTo>
                      <a:pt x="362948" y="401795"/>
                      <a:pt x="363602" y="397869"/>
                      <a:pt x="363602" y="394597"/>
                    </a:cubicBezTo>
                    <a:cubicBezTo>
                      <a:pt x="363602" y="394597"/>
                      <a:pt x="363602" y="394597"/>
                      <a:pt x="363602" y="393942"/>
                    </a:cubicBezTo>
                    <a:cubicBezTo>
                      <a:pt x="363602" y="393942"/>
                      <a:pt x="363602" y="393942"/>
                      <a:pt x="363602" y="393942"/>
                    </a:cubicBezTo>
                    <a:cubicBezTo>
                      <a:pt x="360986" y="393942"/>
                      <a:pt x="358370" y="393288"/>
                      <a:pt x="356409" y="391325"/>
                    </a:cubicBezTo>
                    <a:cubicBezTo>
                      <a:pt x="351177" y="387398"/>
                      <a:pt x="353793" y="381509"/>
                      <a:pt x="355101" y="378237"/>
                    </a:cubicBezTo>
                    <a:cubicBezTo>
                      <a:pt x="355101" y="377582"/>
                      <a:pt x="355754" y="376274"/>
                      <a:pt x="355754" y="376274"/>
                    </a:cubicBezTo>
                    <a:cubicBezTo>
                      <a:pt x="355754" y="374310"/>
                      <a:pt x="353139" y="367766"/>
                      <a:pt x="351177" y="364495"/>
                    </a:cubicBezTo>
                    <a:cubicBezTo>
                      <a:pt x="351177" y="364495"/>
                      <a:pt x="351177" y="364495"/>
                      <a:pt x="351177" y="364495"/>
                    </a:cubicBezTo>
                    <a:cubicBezTo>
                      <a:pt x="347907" y="365803"/>
                      <a:pt x="340713" y="368421"/>
                      <a:pt x="335482" y="362531"/>
                    </a:cubicBezTo>
                    <a:cubicBezTo>
                      <a:pt x="330250" y="356642"/>
                      <a:pt x="334174" y="350753"/>
                      <a:pt x="336136" y="348135"/>
                    </a:cubicBezTo>
                    <a:cubicBezTo>
                      <a:pt x="334828" y="348135"/>
                      <a:pt x="332866" y="348135"/>
                      <a:pt x="331558" y="346826"/>
                    </a:cubicBezTo>
                    <a:cubicBezTo>
                      <a:pt x="327634" y="344863"/>
                      <a:pt x="325672" y="341591"/>
                      <a:pt x="325018" y="338974"/>
                    </a:cubicBezTo>
                    <a:cubicBezTo>
                      <a:pt x="325018" y="338974"/>
                      <a:pt x="325018" y="338974"/>
                      <a:pt x="324364" y="338974"/>
                    </a:cubicBezTo>
                    <a:cubicBezTo>
                      <a:pt x="323056" y="338974"/>
                      <a:pt x="321095" y="338974"/>
                      <a:pt x="319787" y="337011"/>
                    </a:cubicBezTo>
                    <a:cubicBezTo>
                      <a:pt x="319133" y="337011"/>
                      <a:pt x="317825" y="338319"/>
                      <a:pt x="316517" y="338319"/>
                    </a:cubicBezTo>
                    <a:cubicBezTo>
                      <a:pt x="308015" y="339628"/>
                      <a:pt x="294282" y="321959"/>
                      <a:pt x="292974" y="317379"/>
                    </a:cubicBezTo>
                    <a:cubicBezTo>
                      <a:pt x="291666" y="310835"/>
                      <a:pt x="296244" y="306908"/>
                      <a:pt x="298860" y="304291"/>
                    </a:cubicBezTo>
                    <a:cubicBezTo>
                      <a:pt x="298860" y="302982"/>
                      <a:pt x="297552" y="301673"/>
                      <a:pt x="296898" y="301019"/>
                    </a:cubicBezTo>
                    <a:cubicBezTo>
                      <a:pt x="294936" y="298401"/>
                      <a:pt x="293628" y="295129"/>
                      <a:pt x="292974" y="292512"/>
                    </a:cubicBezTo>
                    <a:cubicBezTo>
                      <a:pt x="291666" y="286622"/>
                      <a:pt x="294936" y="281387"/>
                      <a:pt x="296898" y="277461"/>
                    </a:cubicBezTo>
                    <a:cubicBezTo>
                      <a:pt x="296898" y="277461"/>
                      <a:pt x="296898" y="276807"/>
                      <a:pt x="296244" y="276152"/>
                    </a:cubicBezTo>
                    <a:cubicBezTo>
                      <a:pt x="295590" y="274844"/>
                      <a:pt x="294936" y="273535"/>
                      <a:pt x="293628" y="272226"/>
                    </a:cubicBezTo>
                    <a:cubicBezTo>
                      <a:pt x="290358" y="265682"/>
                      <a:pt x="294936" y="260447"/>
                      <a:pt x="296244" y="259138"/>
                    </a:cubicBezTo>
                    <a:cubicBezTo>
                      <a:pt x="296244" y="259138"/>
                      <a:pt x="296244" y="259138"/>
                      <a:pt x="296244" y="259138"/>
                    </a:cubicBezTo>
                    <a:cubicBezTo>
                      <a:pt x="296244" y="257175"/>
                      <a:pt x="295590" y="253248"/>
                      <a:pt x="294936" y="251285"/>
                    </a:cubicBezTo>
                    <a:cubicBezTo>
                      <a:pt x="294936" y="249322"/>
                      <a:pt x="294282" y="247359"/>
                      <a:pt x="294282" y="246050"/>
                    </a:cubicBezTo>
                    <a:cubicBezTo>
                      <a:pt x="294282" y="240161"/>
                      <a:pt x="298206" y="233617"/>
                      <a:pt x="302130" y="231654"/>
                    </a:cubicBezTo>
                    <a:cubicBezTo>
                      <a:pt x="306707" y="229690"/>
                      <a:pt x="310631" y="229690"/>
                      <a:pt x="313247" y="229690"/>
                    </a:cubicBezTo>
                    <a:cubicBezTo>
                      <a:pt x="313901" y="229690"/>
                      <a:pt x="314555" y="229690"/>
                      <a:pt x="315863" y="229690"/>
                    </a:cubicBezTo>
                    <a:cubicBezTo>
                      <a:pt x="318479" y="229690"/>
                      <a:pt x="320441" y="229690"/>
                      <a:pt x="321748" y="230345"/>
                    </a:cubicBezTo>
                    <a:cubicBezTo>
                      <a:pt x="326980" y="224455"/>
                      <a:pt x="332866" y="227727"/>
                      <a:pt x="334174" y="229036"/>
                    </a:cubicBezTo>
                    <a:cubicBezTo>
                      <a:pt x="334828" y="229036"/>
                      <a:pt x="335482" y="230345"/>
                      <a:pt x="336136" y="230999"/>
                    </a:cubicBezTo>
                    <a:cubicBezTo>
                      <a:pt x="338752" y="232962"/>
                      <a:pt x="341367" y="234926"/>
                      <a:pt x="343329" y="238197"/>
                    </a:cubicBezTo>
                    <a:lnTo>
                      <a:pt x="343329" y="238197"/>
                    </a:lnTo>
                    <a:cubicBezTo>
                      <a:pt x="344637" y="241469"/>
                      <a:pt x="348561" y="248013"/>
                      <a:pt x="351177" y="251940"/>
                    </a:cubicBezTo>
                    <a:cubicBezTo>
                      <a:pt x="353139" y="254557"/>
                      <a:pt x="357062" y="257175"/>
                      <a:pt x="360332" y="259138"/>
                    </a:cubicBezTo>
                    <a:cubicBezTo>
                      <a:pt x="361640" y="259792"/>
                      <a:pt x="362948" y="261101"/>
                      <a:pt x="364256" y="261756"/>
                    </a:cubicBezTo>
                    <a:cubicBezTo>
                      <a:pt x="365564" y="263064"/>
                      <a:pt x="368180" y="263719"/>
                      <a:pt x="370142" y="265028"/>
                    </a:cubicBezTo>
                    <a:cubicBezTo>
                      <a:pt x="370142" y="265028"/>
                      <a:pt x="370142" y="264373"/>
                      <a:pt x="370142" y="263719"/>
                    </a:cubicBezTo>
                    <a:cubicBezTo>
                      <a:pt x="370142" y="262410"/>
                      <a:pt x="370795" y="261101"/>
                      <a:pt x="371450" y="259792"/>
                    </a:cubicBezTo>
                    <a:cubicBezTo>
                      <a:pt x="371450" y="259138"/>
                      <a:pt x="371450" y="257829"/>
                      <a:pt x="371450" y="256520"/>
                    </a:cubicBezTo>
                    <a:cubicBezTo>
                      <a:pt x="371450" y="250631"/>
                      <a:pt x="372758" y="243433"/>
                      <a:pt x="378643" y="242124"/>
                    </a:cubicBezTo>
                    <a:cubicBezTo>
                      <a:pt x="378643" y="242124"/>
                      <a:pt x="380605" y="240161"/>
                      <a:pt x="381259" y="239506"/>
                    </a:cubicBezTo>
                    <a:cubicBezTo>
                      <a:pt x="382567" y="232962"/>
                      <a:pt x="385837" y="223147"/>
                      <a:pt x="393030" y="221838"/>
                    </a:cubicBezTo>
                    <a:cubicBezTo>
                      <a:pt x="393684" y="221838"/>
                      <a:pt x="394338" y="221838"/>
                      <a:pt x="395646" y="221184"/>
                    </a:cubicBezTo>
                    <a:cubicBezTo>
                      <a:pt x="398916" y="219875"/>
                      <a:pt x="404148" y="218566"/>
                      <a:pt x="408071" y="221184"/>
                    </a:cubicBezTo>
                    <a:cubicBezTo>
                      <a:pt x="409379" y="221184"/>
                      <a:pt x="410687" y="222492"/>
                      <a:pt x="411995" y="223801"/>
                    </a:cubicBezTo>
                    <a:cubicBezTo>
                      <a:pt x="411995" y="223801"/>
                      <a:pt x="411995" y="223801"/>
                      <a:pt x="412649" y="223801"/>
                    </a:cubicBezTo>
                    <a:cubicBezTo>
                      <a:pt x="416573" y="220529"/>
                      <a:pt x="420497" y="221838"/>
                      <a:pt x="423112" y="223147"/>
                    </a:cubicBezTo>
                    <a:lnTo>
                      <a:pt x="423112" y="223147"/>
                    </a:lnTo>
                    <a:cubicBezTo>
                      <a:pt x="424420" y="223801"/>
                      <a:pt x="426382" y="225110"/>
                      <a:pt x="427690" y="225764"/>
                    </a:cubicBezTo>
                    <a:cubicBezTo>
                      <a:pt x="427690" y="225764"/>
                      <a:pt x="427690" y="224455"/>
                      <a:pt x="428344" y="223801"/>
                    </a:cubicBezTo>
                    <a:cubicBezTo>
                      <a:pt x="428344" y="222492"/>
                      <a:pt x="429652" y="221184"/>
                      <a:pt x="430306" y="219875"/>
                    </a:cubicBezTo>
                    <a:cubicBezTo>
                      <a:pt x="430306" y="219875"/>
                      <a:pt x="430306" y="218566"/>
                      <a:pt x="430960" y="217912"/>
                    </a:cubicBezTo>
                    <a:cubicBezTo>
                      <a:pt x="432922" y="213985"/>
                      <a:pt x="435538" y="209405"/>
                      <a:pt x="440116" y="208096"/>
                    </a:cubicBezTo>
                    <a:cubicBezTo>
                      <a:pt x="442077" y="208096"/>
                      <a:pt x="444693" y="208096"/>
                      <a:pt x="446655" y="209405"/>
                    </a:cubicBezTo>
                    <a:cubicBezTo>
                      <a:pt x="447963" y="210713"/>
                      <a:pt x="449271" y="212022"/>
                      <a:pt x="449925" y="213331"/>
                    </a:cubicBezTo>
                    <a:cubicBezTo>
                      <a:pt x="453195" y="212677"/>
                      <a:pt x="459080" y="212022"/>
                      <a:pt x="462350" y="217257"/>
                    </a:cubicBezTo>
                    <a:cubicBezTo>
                      <a:pt x="463658" y="218566"/>
                      <a:pt x="469544" y="223801"/>
                      <a:pt x="472814" y="225110"/>
                    </a:cubicBezTo>
                    <a:cubicBezTo>
                      <a:pt x="476737" y="226419"/>
                      <a:pt x="479353" y="227727"/>
                      <a:pt x="481315" y="227727"/>
                    </a:cubicBezTo>
                    <a:cubicBezTo>
                      <a:pt x="483277" y="224455"/>
                      <a:pt x="487201" y="217912"/>
                      <a:pt x="494394" y="220529"/>
                    </a:cubicBezTo>
                    <a:cubicBezTo>
                      <a:pt x="497010" y="221184"/>
                      <a:pt x="498972" y="223147"/>
                      <a:pt x="500934" y="225110"/>
                    </a:cubicBezTo>
                    <a:cubicBezTo>
                      <a:pt x="500934" y="225110"/>
                      <a:pt x="502242" y="226419"/>
                      <a:pt x="502896" y="227073"/>
                    </a:cubicBezTo>
                    <a:cubicBezTo>
                      <a:pt x="502896" y="227073"/>
                      <a:pt x="502896" y="227073"/>
                      <a:pt x="502896" y="227073"/>
                    </a:cubicBezTo>
                    <a:cubicBezTo>
                      <a:pt x="504857" y="225110"/>
                      <a:pt x="507473" y="222492"/>
                      <a:pt x="511397" y="222492"/>
                    </a:cubicBezTo>
                    <a:lnTo>
                      <a:pt x="511397" y="222492"/>
                    </a:lnTo>
                    <a:cubicBezTo>
                      <a:pt x="513359" y="222492"/>
                      <a:pt x="515975" y="223147"/>
                      <a:pt x="517283" y="225110"/>
                    </a:cubicBezTo>
                    <a:cubicBezTo>
                      <a:pt x="518591" y="226419"/>
                      <a:pt x="519899" y="228382"/>
                      <a:pt x="520553" y="229690"/>
                    </a:cubicBezTo>
                    <a:cubicBezTo>
                      <a:pt x="520553" y="229690"/>
                      <a:pt x="520553" y="229690"/>
                      <a:pt x="520553" y="230345"/>
                    </a:cubicBezTo>
                    <a:cubicBezTo>
                      <a:pt x="521861" y="230345"/>
                      <a:pt x="522514" y="230345"/>
                      <a:pt x="523822" y="230345"/>
                    </a:cubicBezTo>
                    <a:cubicBezTo>
                      <a:pt x="525130" y="230345"/>
                      <a:pt x="527092" y="230345"/>
                      <a:pt x="527092" y="230345"/>
                    </a:cubicBezTo>
                    <a:cubicBezTo>
                      <a:pt x="527746" y="230345"/>
                      <a:pt x="528400" y="229036"/>
                      <a:pt x="529708" y="228382"/>
                    </a:cubicBezTo>
                    <a:cubicBezTo>
                      <a:pt x="533632" y="225110"/>
                      <a:pt x="539518" y="221184"/>
                      <a:pt x="544749" y="224455"/>
                    </a:cubicBezTo>
                    <a:cubicBezTo>
                      <a:pt x="544749" y="224455"/>
                      <a:pt x="546057" y="225110"/>
                      <a:pt x="547365" y="226419"/>
                    </a:cubicBezTo>
                    <a:cubicBezTo>
                      <a:pt x="559137" y="234271"/>
                      <a:pt x="563714" y="236889"/>
                      <a:pt x="565676" y="236889"/>
                    </a:cubicBezTo>
                    <a:cubicBezTo>
                      <a:pt x="567638" y="235580"/>
                      <a:pt x="568946" y="232962"/>
                      <a:pt x="569600" y="232308"/>
                    </a:cubicBezTo>
                    <a:cubicBezTo>
                      <a:pt x="569600" y="227727"/>
                      <a:pt x="574178" y="222492"/>
                      <a:pt x="578101" y="219875"/>
                    </a:cubicBezTo>
                    <a:cubicBezTo>
                      <a:pt x="582679" y="216603"/>
                      <a:pt x="589219" y="215948"/>
                      <a:pt x="593796" y="218566"/>
                    </a:cubicBezTo>
                    <a:cubicBezTo>
                      <a:pt x="597720" y="220529"/>
                      <a:pt x="599028" y="223801"/>
                      <a:pt x="599682" y="225764"/>
                    </a:cubicBezTo>
                    <a:cubicBezTo>
                      <a:pt x="599682" y="225764"/>
                      <a:pt x="599682" y="225764"/>
                      <a:pt x="599682" y="226419"/>
                    </a:cubicBezTo>
                    <a:cubicBezTo>
                      <a:pt x="601644" y="226419"/>
                      <a:pt x="603606" y="227073"/>
                      <a:pt x="604914" y="227073"/>
                    </a:cubicBezTo>
                    <a:cubicBezTo>
                      <a:pt x="604914" y="226419"/>
                      <a:pt x="605568" y="225110"/>
                      <a:pt x="605568" y="223801"/>
                    </a:cubicBezTo>
                    <a:cubicBezTo>
                      <a:pt x="606876" y="219220"/>
                      <a:pt x="607529" y="215948"/>
                      <a:pt x="610145" y="213985"/>
                    </a:cubicBezTo>
                    <a:lnTo>
                      <a:pt x="610145" y="213985"/>
                    </a:lnTo>
                    <a:cubicBezTo>
                      <a:pt x="610145" y="213985"/>
                      <a:pt x="610145" y="213985"/>
                      <a:pt x="610145" y="213985"/>
                    </a:cubicBezTo>
                    <a:cubicBezTo>
                      <a:pt x="610145" y="213985"/>
                      <a:pt x="610145" y="213985"/>
                      <a:pt x="610145" y="213985"/>
                    </a:cubicBezTo>
                    <a:cubicBezTo>
                      <a:pt x="616031" y="210059"/>
                      <a:pt x="621263" y="213985"/>
                      <a:pt x="623225" y="215948"/>
                    </a:cubicBezTo>
                    <a:cubicBezTo>
                      <a:pt x="623225" y="215948"/>
                      <a:pt x="624533" y="217257"/>
                      <a:pt x="625186" y="217257"/>
                    </a:cubicBezTo>
                    <a:cubicBezTo>
                      <a:pt x="625186" y="217257"/>
                      <a:pt x="628456" y="217257"/>
                      <a:pt x="630418" y="217257"/>
                    </a:cubicBezTo>
                    <a:cubicBezTo>
                      <a:pt x="633034" y="217257"/>
                      <a:pt x="636304" y="216603"/>
                      <a:pt x="638919" y="217257"/>
                    </a:cubicBezTo>
                    <a:cubicBezTo>
                      <a:pt x="642843" y="217257"/>
                      <a:pt x="646113" y="219875"/>
                      <a:pt x="648729" y="222492"/>
                    </a:cubicBezTo>
                    <a:cubicBezTo>
                      <a:pt x="648729" y="221838"/>
                      <a:pt x="650037" y="220529"/>
                      <a:pt x="650691" y="219875"/>
                    </a:cubicBezTo>
                    <a:cubicBezTo>
                      <a:pt x="654615" y="216603"/>
                      <a:pt x="660500" y="218566"/>
                      <a:pt x="664424" y="219875"/>
                    </a:cubicBezTo>
                    <a:cubicBezTo>
                      <a:pt x="666386" y="218566"/>
                      <a:pt x="669656" y="217257"/>
                      <a:pt x="673580" y="219875"/>
                    </a:cubicBezTo>
                    <a:cubicBezTo>
                      <a:pt x="676849" y="221838"/>
                      <a:pt x="677503" y="223801"/>
                      <a:pt x="678157" y="225110"/>
                    </a:cubicBezTo>
                    <a:cubicBezTo>
                      <a:pt x="678157" y="225110"/>
                      <a:pt x="678157" y="225764"/>
                      <a:pt x="678157" y="226419"/>
                    </a:cubicBezTo>
                    <a:cubicBezTo>
                      <a:pt x="678157" y="227073"/>
                      <a:pt x="679465" y="228382"/>
                      <a:pt x="680773" y="229036"/>
                    </a:cubicBezTo>
                    <a:cubicBezTo>
                      <a:pt x="682081" y="230345"/>
                      <a:pt x="683389" y="231654"/>
                      <a:pt x="684697" y="233617"/>
                    </a:cubicBezTo>
                    <a:cubicBezTo>
                      <a:pt x="684697" y="233617"/>
                      <a:pt x="684697" y="233617"/>
                      <a:pt x="684697" y="233617"/>
                    </a:cubicBezTo>
                    <a:cubicBezTo>
                      <a:pt x="687313" y="233617"/>
                      <a:pt x="691890" y="233617"/>
                      <a:pt x="694506" y="238852"/>
                    </a:cubicBezTo>
                    <a:cubicBezTo>
                      <a:pt x="697122" y="243433"/>
                      <a:pt x="694506" y="248013"/>
                      <a:pt x="692544" y="251940"/>
                    </a:cubicBezTo>
                    <a:cubicBezTo>
                      <a:pt x="695160" y="253903"/>
                      <a:pt x="699084" y="255866"/>
                      <a:pt x="700392" y="256520"/>
                    </a:cubicBezTo>
                    <a:cubicBezTo>
                      <a:pt x="702354" y="256520"/>
                      <a:pt x="707585" y="255866"/>
                      <a:pt x="711509" y="254557"/>
                    </a:cubicBezTo>
                    <a:cubicBezTo>
                      <a:pt x="710201" y="251940"/>
                      <a:pt x="709548" y="248668"/>
                      <a:pt x="711509" y="244741"/>
                    </a:cubicBezTo>
                    <a:cubicBezTo>
                      <a:pt x="714779" y="238197"/>
                      <a:pt x="721973" y="240161"/>
                      <a:pt x="725242" y="240815"/>
                    </a:cubicBezTo>
                    <a:cubicBezTo>
                      <a:pt x="725242" y="240815"/>
                      <a:pt x="725242" y="240815"/>
                      <a:pt x="725242" y="240815"/>
                    </a:cubicBezTo>
                    <a:cubicBezTo>
                      <a:pt x="724589" y="240815"/>
                      <a:pt x="723934" y="239506"/>
                      <a:pt x="723281" y="238197"/>
                    </a:cubicBezTo>
                    <a:cubicBezTo>
                      <a:pt x="721319" y="234926"/>
                      <a:pt x="720011" y="229690"/>
                      <a:pt x="720665" y="225764"/>
                    </a:cubicBezTo>
                    <a:cubicBezTo>
                      <a:pt x="720665" y="224455"/>
                      <a:pt x="720665" y="221184"/>
                      <a:pt x="719357" y="217912"/>
                    </a:cubicBezTo>
                    <a:cubicBezTo>
                      <a:pt x="719357" y="217912"/>
                      <a:pt x="718049" y="216603"/>
                      <a:pt x="717395" y="215948"/>
                    </a:cubicBezTo>
                    <a:cubicBezTo>
                      <a:pt x="716087" y="213985"/>
                      <a:pt x="713471" y="212022"/>
                      <a:pt x="712163" y="209405"/>
                    </a:cubicBezTo>
                    <a:cubicBezTo>
                      <a:pt x="710855" y="206787"/>
                      <a:pt x="710855" y="203515"/>
                      <a:pt x="712163" y="201552"/>
                    </a:cubicBezTo>
                    <a:cubicBezTo>
                      <a:pt x="714125" y="198280"/>
                      <a:pt x="718049" y="198280"/>
                      <a:pt x="721319" y="198280"/>
                    </a:cubicBezTo>
                    <a:cubicBezTo>
                      <a:pt x="721319" y="196317"/>
                      <a:pt x="720665" y="195008"/>
                      <a:pt x="720665" y="193699"/>
                    </a:cubicBezTo>
                    <a:lnTo>
                      <a:pt x="720665" y="189773"/>
                    </a:lnTo>
                    <a:cubicBezTo>
                      <a:pt x="720665" y="189773"/>
                      <a:pt x="723934" y="187155"/>
                      <a:pt x="723934" y="187155"/>
                    </a:cubicBezTo>
                    <a:cubicBezTo>
                      <a:pt x="727858" y="184537"/>
                      <a:pt x="731782" y="187155"/>
                      <a:pt x="737014" y="190427"/>
                    </a:cubicBezTo>
                    <a:cubicBezTo>
                      <a:pt x="738322" y="191081"/>
                      <a:pt x="739630" y="192390"/>
                      <a:pt x="740938" y="193045"/>
                    </a:cubicBezTo>
                    <a:cubicBezTo>
                      <a:pt x="740938" y="193045"/>
                      <a:pt x="740938" y="193045"/>
                      <a:pt x="740938" y="193045"/>
                    </a:cubicBezTo>
                    <a:cubicBezTo>
                      <a:pt x="740938" y="193045"/>
                      <a:pt x="741591" y="192390"/>
                      <a:pt x="742246" y="191736"/>
                    </a:cubicBezTo>
                    <a:cubicBezTo>
                      <a:pt x="739630" y="190427"/>
                      <a:pt x="737668" y="187155"/>
                      <a:pt x="736360" y="185846"/>
                    </a:cubicBezTo>
                    <a:cubicBezTo>
                      <a:pt x="735052" y="185846"/>
                      <a:pt x="732436" y="185846"/>
                      <a:pt x="731128" y="185846"/>
                    </a:cubicBezTo>
                    <a:cubicBezTo>
                      <a:pt x="727858" y="185846"/>
                      <a:pt x="724589" y="185846"/>
                      <a:pt x="722627" y="185846"/>
                    </a:cubicBezTo>
                    <a:cubicBezTo>
                      <a:pt x="717395" y="185192"/>
                      <a:pt x="713471" y="179957"/>
                      <a:pt x="710855" y="176685"/>
                    </a:cubicBezTo>
                    <a:cubicBezTo>
                      <a:pt x="710855" y="176685"/>
                      <a:pt x="710855" y="176685"/>
                      <a:pt x="710855" y="176685"/>
                    </a:cubicBezTo>
                    <a:cubicBezTo>
                      <a:pt x="709548" y="176685"/>
                      <a:pt x="707585" y="176030"/>
                      <a:pt x="706278" y="175376"/>
                    </a:cubicBezTo>
                    <a:cubicBezTo>
                      <a:pt x="701700" y="174722"/>
                      <a:pt x="699084" y="174067"/>
                      <a:pt x="697122" y="172104"/>
                    </a:cubicBezTo>
                    <a:cubicBezTo>
                      <a:pt x="695160" y="170795"/>
                      <a:pt x="693852" y="168178"/>
                      <a:pt x="694506" y="165560"/>
                    </a:cubicBezTo>
                    <a:cubicBezTo>
                      <a:pt x="694506" y="162943"/>
                      <a:pt x="696468" y="160325"/>
                      <a:pt x="698430" y="158362"/>
                    </a:cubicBezTo>
                    <a:cubicBezTo>
                      <a:pt x="698430" y="158362"/>
                      <a:pt x="698430" y="158362"/>
                      <a:pt x="698430" y="157708"/>
                    </a:cubicBezTo>
                    <a:cubicBezTo>
                      <a:pt x="695814" y="154436"/>
                      <a:pt x="696468" y="149855"/>
                      <a:pt x="697122" y="146583"/>
                    </a:cubicBezTo>
                    <a:cubicBezTo>
                      <a:pt x="697122" y="146583"/>
                      <a:pt x="697122" y="146583"/>
                      <a:pt x="697122" y="146583"/>
                    </a:cubicBezTo>
                    <a:cubicBezTo>
                      <a:pt x="695814" y="146583"/>
                      <a:pt x="693198" y="147238"/>
                      <a:pt x="689929" y="145274"/>
                    </a:cubicBezTo>
                    <a:cubicBezTo>
                      <a:pt x="685351" y="142002"/>
                      <a:pt x="682081" y="133495"/>
                      <a:pt x="682081" y="128914"/>
                    </a:cubicBezTo>
                    <a:cubicBezTo>
                      <a:pt x="682081" y="125642"/>
                      <a:pt x="684043" y="121716"/>
                      <a:pt x="686659" y="116481"/>
                    </a:cubicBezTo>
                    <a:cubicBezTo>
                      <a:pt x="686659" y="115827"/>
                      <a:pt x="687313" y="115172"/>
                      <a:pt x="687966" y="114518"/>
                    </a:cubicBezTo>
                    <a:cubicBezTo>
                      <a:pt x="686659" y="113209"/>
                      <a:pt x="684697" y="111900"/>
                      <a:pt x="684043" y="109937"/>
                    </a:cubicBezTo>
                    <a:cubicBezTo>
                      <a:pt x="682081" y="106011"/>
                      <a:pt x="682735" y="101430"/>
                      <a:pt x="684043" y="98158"/>
                    </a:cubicBezTo>
                    <a:cubicBezTo>
                      <a:pt x="684043" y="98158"/>
                      <a:pt x="684043" y="98158"/>
                      <a:pt x="684043" y="97504"/>
                    </a:cubicBezTo>
                    <a:cubicBezTo>
                      <a:pt x="683389" y="96850"/>
                      <a:pt x="681427" y="95541"/>
                      <a:pt x="680773" y="94232"/>
                    </a:cubicBezTo>
                    <a:cubicBezTo>
                      <a:pt x="679465" y="93578"/>
                      <a:pt x="678811" y="92269"/>
                      <a:pt x="678157" y="91615"/>
                    </a:cubicBezTo>
                    <a:cubicBezTo>
                      <a:pt x="674233" y="88343"/>
                      <a:pt x="674233" y="85071"/>
                      <a:pt x="674233" y="82453"/>
                    </a:cubicBezTo>
                    <a:cubicBezTo>
                      <a:pt x="672272" y="83107"/>
                      <a:pt x="670310" y="83762"/>
                      <a:pt x="667040" y="84416"/>
                    </a:cubicBezTo>
                    <a:cubicBezTo>
                      <a:pt x="663770" y="84416"/>
                      <a:pt x="659846" y="83107"/>
                      <a:pt x="655923" y="81799"/>
                    </a:cubicBezTo>
                    <a:cubicBezTo>
                      <a:pt x="655923" y="81799"/>
                      <a:pt x="655268" y="81799"/>
                      <a:pt x="654615" y="81799"/>
                    </a:cubicBezTo>
                    <a:cubicBezTo>
                      <a:pt x="654615" y="81799"/>
                      <a:pt x="654615" y="82453"/>
                      <a:pt x="654615" y="82453"/>
                    </a:cubicBezTo>
                    <a:cubicBezTo>
                      <a:pt x="654615" y="83762"/>
                      <a:pt x="654615" y="85071"/>
                      <a:pt x="654615" y="85725"/>
                    </a:cubicBezTo>
                    <a:cubicBezTo>
                      <a:pt x="653307" y="90960"/>
                      <a:pt x="648075" y="99467"/>
                      <a:pt x="644151" y="102739"/>
                    </a:cubicBezTo>
                    <a:cubicBezTo>
                      <a:pt x="640227" y="106011"/>
                      <a:pt x="636958" y="106011"/>
                      <a:pt x="634342" y="105357"/>
                    </a:cubicBezTo>
                    <a:cubicBezTo>
                      <a:pt x="634342" y="106011"/>
                      <a:pt x="633034" y="106665"/>
                      <a:pt x="632380" y="107320"/>
                    </a:cubicBezTo>
                    <a:cubicBezTo>
                      <a:pt x="630418" y="110592"/>
                      <a:pt x="628456" y="113209"/>
                      <a:pt x="625186" y="114518"/>
                    </a:cubicBezTo>
                    <a:cubicBezTo>
                      <a:pt x="621263" y="116481"/>
                      <a:pt x="617993" y="114518"/>
                      <a:pt x="616031" y="113209"/>
                    </a:cubicBezTo>
                    <a:cubicBezTo>
                      <a:pt x="614723" y="114518"/>
                      <a:pt x="612107" y="115827"/>
                      <a:pt x="609491" y="115827"/>
                    </a:cubicBezTo>
                    <a:cubicBezTo>
                      <a:pt x="604914" y="115827"/>
                      <a:pt x="600336" y="114518"/>
                      <a:pt x="595758" y="112555"/>
                    </a:cubicBezTo>
                    <a:cubicBezTo>
                      <a:pt x="594450" y="112555"/>
                      <a:pt x="592488" y="111246"/>
                      <a:pt x="591835" y="111246"/>
                    </a:cubicBezTo>
                    <a:cubicBezTo>
                      <a:pt x="590527" y="111246"/>
                      <a:pt x="585949" y="113864"/>
                      <a:pt x="583987" y="115172"/>
                    </a:cubicBezTo>
                    <a:cubicBezTo>
                      <a:pt x="582679" y="115827"/>
                      <a:pt x="582025" y="116481"/>
                      <a:pt x="580717" y="116481"/>
                    </a:cubicBezTo>
                    <a:cubicBezTo>
                      <a:pt x="576793" y="118444"/>
                      <a:pt x="572870" y="116481"/>
                      <a:pt x="565022" y="115172"/>
                    </a:cubicBezTo>
                    <a:cubicBezTo>
                      <a:pt x="563714" y="115172"/>
                      <a:pt x="561752" y="114518"/>
                      <a:pt x="561098" y="113864"/>
                    </a:cubicBezTo>
                    <a:cubicBezTo>
                      <a:pt x="561098" y="113864"/>
                      <a:pt x="560444" y="114518"/>
                      <a:pt x="559790" y="115172"/>
                    </a:cubicBezTo>
                    <a:cubicBezTo>
                      <a:pt x="558482" y="116481"/>
                      <a:pt x="557174" y="117790"/>
                      <a:pt x="555213" y="119099"/>
                    </a:cubicBezTo>
                    <a:cubicBezTo>
                      <a:pt x="553905" y="119099"/>
                      <a:pt x="553251" y="119753"/>
                      <a:pt x="551943" y="119753"/>
                    </a:cubicBezTo>
                    <a:cubicBezTo>
                      <a:pt x="547365" y="119753"/>
                      <a:pt x="544095" y="115172"/>
                      <a:pt x="542133" y="112555"/>
                    </a:cubicBezTo>
                    <a:cubicBezTo>
                      <a:pt x="542133" y="112555"/>
                      <a:pt x="542133" y="111900"/>
                      <a:pt x="541479" y="111246"/>
                    </a:cubicBezTo>
                    <a:cubicBezTo>
                      <a:pt x="539518" y="111246"/>
                      <a:pt x="536902" y="111246"/>
                      <a:pt x="534940" y="111246"/>
                    </a:cubicBezTo>
                    <a:cubicBezTo>
                      <a:pt x="529054" y="111246"/>
                      <a:pt x="525784" y="111246"/>
                      <a:pt x="522514" y="109937"/>
                    </a:cubicBezTo>
                    <a:cubicBezTo>
                      <a:pt x="515975" y="107320"/>
                      <a:pt x="515975" y="102085"/>
                      <a:pt x="515321" y="99467"/>
                    </a:cubicBezTo>
                    <a:cubicBezTo>
                      <a:pt x="515321" y="98813"/>
                      <a:pt x="515321" y="98158"/>
                      <a:pt x="515321" y="96850"/>
                    </a:cubicBezTo>
                    <a:cubicBezTo>
                      <a:pt x="515321" y="96195"/>
                      <a:pt x="513359" y="94886"/>
                      <a:pt x="511397" y="94232"/>
                    </a:cubicBezTo>
                    <a:cubicBezTo>
                      <a:pt x="511397" y="94232"/>
                      <a:pt x="510089" y="93578"/>
                      <a:pt x="509435" y="92923"/>
                    </a:cubicBezTo>
                    <a:cubicBezTo>
                      <a:pt x="507473" y="92923"/>
                      <a:pt x="500280" y="92923"/>
                      <a:pt x="496356" y="93578"/>
                    </a:cubicBezTo>
                    <a:cubicBezTo>
                      <a:pt x="491124" y="93578"/>
                      <a:pt x="487855" y="94232"/>
                      <a:pt x="485239" y="94232"/>
                    </a:cubicBezTo>
                    <a:cubicBezTo>
                      <a:pt x="480007" y="94232"/>
                      <a:pt x="474775" y="88997"/>
                      <a:pt x="459080" y="71328"/>
                    </a:cubicBezTo>
                    <a:cubicBezTo>
                      <a:pt x="457118" y="69365"/>
                      <a:pt x="455810" y="68056"/>
                      <a:pt x="455157" y="66747"/>
                    </a:cubicBezTo>
                    <a:cubicBezTo>
                      <a:pt x="451887" y="63475"/>
                      <a:pt x="449925" y="58895"/>
                      <a:pt x="448617" y="56277"/>
                    </a:cubicBezTo>
                    <a:cubicBezTo>
                      <a:pt x="448617" y="55623"/>
                      <a:pt x="447963" y="54968"/>
                      <a:pt x="447309" y="54314"/>
                    </a:cubicBezTo>
                    <a:cubicBezTo>
                      <a:pt x="445347" y="53660"/>
                      <a:pt x="440769" y="51697"/>
                      <a:pt x="428998" y="49079"/>
                    </a:cubicBezTo>
                    <a:lnTo>
                      <a:pt x="427036" y="49079"/>
                    </a:lnTo>
                    <a:cubicBezTo>
                      <a:pt x="419189" y="46461"/>
                      <a:pt x="411341" y="35991"/>
                      <a:pt x="410687" y="35991"/>
                    </a:cubicBezTo>
                    <a:cubicBezTo>
                      <a:pt x="408726" y="33374"/>
                      <a:pt x="407418" y="30102"/>
                      <a:pt x="406110" y="26830"/>
                    </a:cubicBezTo>
                    <a:cubicBezTo>
                      <a:pt x="406110" y="25521"/>
                      <a:pt x="404802" y="24212"/>
                      <a:pt x="404148" y="22904"/>
                    </a:cubicBezTo>
                    <a:cubicBezTo>
                      <a:pt x="403494" y="22904"/>
                      <a:pt x="402186" y="22904"/>
                      <a:pt x="400878" y="22904"/>
                    </a:cubicBezTo>
                    <a:cubicBezTo>
                      <a:pt x="398916" y="22904"/>
                      <a:pt x="396300" y="22904"/>
                      <a:pt x="394338" y="22904"/>
                    </a:cubicBezTo>
                    <a:cubicBezTo>
                      <a:pt x="389107" y="22249"/>
                      <a:pt x="385183" y="16360"/>
                      <a:pt x="379951" y="9816"/>
                    </a:cubicBezTo>
                    <a:cubicBezTo>
                      <a:pt x="379951" y="9816"/>
                      <a:pt x="379951" y="9161"/>
                      <a:pt x="379297" y="8507"/>
                    </a:cubicBezTo>
                    <a:cubicBezTo>
                      <a:pt x="377989" y="8507"/>
                      <a:pt x="376681" y="8507"/>
                      <a:pt x="376027" y="8507"/>
                    </a:cubicBezTo>
                    <a:cubicBezTo>
                      <a:pt x="372758" y="8507"/>
                      <a:pt x="369488" y="7852"/>
                      <a:pt x="366872" y="6544"/>
                    </a:cubicBezTo>
                    <a:cubicBezTo>
                      <a:pt x="366872" y="6544"/>
                      <a:pt x="365564" y="5889"/>
                      <a:pt x="365564" y="5235"/>
                    </a:cubicBezTo>
                    <a:cubicBezTo>
                      <a:pt x="362294" y="5235"/>
                      <a:pt x="359678" y="5235"/>
                      <a:pt x="355754" y="3272"/>
                    </a:cubicBezTo>
                    <a:cubicBezTo>
                      <a:pt x="353139" y="1963"/>
                      <a:pt x="349215" y="654"/>
                      <a:pt x="343983" y="0"/>
                    </a:cubicBezTo>
                    <a:cubicBezTo>
                      <a:pt x="342675" y="0"/>
                      <a:pt x="339405" y="1308"/>
                      <a:pt x="338097" y="4580"/>
                    </a:cubicBezTo>
                    <a:cubicBezTo>
                      <a:pt x="338097" y="6544"/>
                      <a:pt x="341367" y="13088"/>
                      <a:pt x="342675" y="14396"/>
                    </a:cubicBezTo>
                    <a:cubicBezTo>
                      <a:pt x="345291" y="17014"/>
                      <a:pt x="346599" y="20286"/>
                      <a:pt x="345291" y="23558"/>
                    </a:cubicBezTo>
                    <a:cubicBezTo>
                      <a:pt x="343983" y="28793"/>
                      <a:pt x="338752" y="30756"/>
                      <a:pt x="336790" y="31411"/>
                    </a:cubicBezTo>
                    <a:cubicBezTo>
                      <a:pt x="330904" y="34028"/>
                      <a:pt x="325018" y="31411"/>
                      <a:pt x="321095" y="28793"/>
                    </a:cubicBezTo>
                    <a:cubicBezTo>
                      <a:pt x="320441" y="28793"/>
                      <a:pt x="319133" y="29448"/>
                      <a:pt x="318479" y="30102"/>
                    </a:cubicBezTo>
                    <a:cubicBezTo>
                      <a:pt x="318479" y="31411"/>
                      <a:pt x="318479" y="33374"/>
                      <a:pt x="318479" y="35337"/>
                    </a:cubicBezTo>
                    <a:cubicBezTo>
                      <a:pt x="317171" y="41881"/>
                      <a:pt x="313247" y="44498"/>
                      <a:pt x="309323" y="46461"/>
                    </a:cubicBezTo>
                    <a:cubicBezTo>
                      <a:pt x="308015" y="46461"/>
                      <a:pt x="307362" y="47770"/>
                      <a:pt x="306054" y="48425"/>
                    </a:cubicBezTo>
                    <a:cubicBezTo>
                      <a:pt x="303438" y="49733"/>
                      <a:pt x="300168" y="51697"/>
                      <a:pt x="297552" y="52351"/>
                    </a:cubicBezTo>
                    <a:cubicBezTo>
                      <a:pt x="296244" y="52351"/>
                      <a:pt x="293628" y="53660"/>
                      <a:pt x="291666" y="54968"/>
                    </a:cubicBezTo>
                    <a:cubicBezTo>
                      <a:pt x="289705" y="56932"/>
                      <a:pt x="286435" y="61512"/>
                      <a:pt x="283819" y="63475"/>
                    </a:cubicBezTo>
                    <a:cubicBezTo>
                      <a:pt x="279241" y="66747"/>
                      <a:pt x="273356" y="66747"/>
                      <a:pt x="266162" y="66747"/>
                    </a:cubicBezTo>
                    <a:cubicBezTo>
                      <a:pt x="265508" y="68056"/>
                      <a:pt x="264200" y="71983"/>
                      <a:pt x="262892" y="78527"/>
                    </a:cubicBezTo>
                    <a:cubicBezTo>
                      <a:pt x="262892" y="78527"/>
                      <a:pt x="264854" y="81144"/>
                      <a:pt x="272701" y="85725"/>
                    </a:cubicBezTo>
                    <a:lnTo>
                      <a:pt x="274009" y="85725"/>
                    </a:lnTo>
                    <a:cubicBezTo>
                      <a:pt x="281203" y="90960"/>
                      <a:pt x="277933" y="98813"/>
                      <a:pt x="276625" y="102085"/>
                    </a:cubicBezTo>
                    <a:cubicBezTo>
                      <a:pt x="276625" y="102085"/>
                      <a:pt x="276625" y="103393"/>
                      <a:pt x="275971" y="104048"/>
                    </a:cubicBezTo>
                    <a:cubicBezTo>
                      <a:pt x="275971" y="106011"/>
                      <a:pt x="275971" y="115172"/>
                      <a:pt x="275971" y="120407"/>
                    </a:cubicBezTo>
                    <a:cubicBezTo>
                      <a:pt x="275971" y="120407"/>
                      <a:pt x="275971" y="121716"/>
                      <a:pt x="275971" y="122370"/>
                    </a:cubicBezTo>
                    <a:cubicBezTo>
                      <a:pt x="275971" y="126951"/>
                      <a:pt x="277279" y="134804"/>
                      <a:pt x="272048" y="139385"/>
                    </a:cubicBezTo>
                    <a:cubicBezTo>
                      <a:pt x="267470" y="143311"/>
                      <a:pt x="258968" y="142002"/>
                      <a:pt x="252429" y="140694"/>
                    </a:cubicBezTo>
                    <a:cubicBezTo>
                      <a:pt x="251121" y="141348"/>
                      <a:pt x="248505" y="143966"/>
                      <a:pt x="243273" y="149201"/>
                    </a:cubicBezTo>
                    <a:cubicBezTo>
                      <a:pt x="240658" y="152473"/>
                      <a:pt x="236734" y="153781"/>
                      <a:pt x="232810" y="155745"/>
                    </a:cubicBezTo>
                    <a:cubicBezTo>
                      <a:pt x="232810" y="155745"/>
                      <a:pt x="231502" y="155745"/>
                      <a:pt x="231502" y="156399"/>
                    </a:cubicBezTo>
                    <a:cubicBezTo>
                      <a:pt x="231502" y="156399"/>
                      <a:pt x="231502" y="156399"/>
                      <a:pt x="232156" y="156399"/>
                    </a:cubicBezTo>
                    <a:cubicBezTo>
                      <a:pt x="238696" y="157053"/>
                      <a:pt x="241966" y="165560"/>
                      <a:pt x="241966" y="169487"/>
                    </a:cubicBezTo>
                    <a:cubicBezTo>
                      <a:pt x="241966" y="176685"/>
                      <a:pt x="234118" y="177994"/>
                      <a:pt x="231502" y="178648"/>
                    </a:cubicBezTo>
                    <a:cubicBezTo>
                      <a:pt x="231502" y="178648"/>
                      <a:pt x="231502" y="178648"/>
                      <a:pt x="231502" y="178648"/>
                    </a:cubicBezTo>
                    <a:cubicBezTo>
                      <a:pt x="231502" y="178648"/>
                      <a:pt x="230848" y="180611"/>
                      <a:pt x="230194" y="181920"/>
                    </a:cubicBezTo>
                    <a:cubicBezTo>
                      <a:pt x="230194" y="183229"/>
                      <a:pt x="233464" y="187155"/>
                      <a:pt x="234118" y="188464"/>
                    </a:cubicBezTo>
                    <a:cubicBezTo>
                      <a:pt x="234118" y="189118"/>
                      <a:pt x="235426" y="190427"/>
                      <a:pt x="235426" y="190427"/>
                    </a:cubicBezTo>
                    <a:cubicBezTo>
                      <a:pt x="235426" y="190427"/>
                      <a:pt x="235426" y="190427"/>
                      <a:pt x="236734" y="191081"/>
                    </a:cubicBezTo>
                    <a:cubicBezTo>
                      <a:pt x="239350" y="193045"/>
                      <a:pt x="244581" y="197625"/>
                      <a:pt x="241966" y="204824"/>
                    </a:cubicBezTo>
                    <a:cubicBezTo>
                      <a:pt x="238696" y="212677"/>
                      <a:pt x="229540" y="211368"/>
                      <a:pt x="225616" y="210713"/>
                    </a:cubicBezTo>
                    <a:cubicBezTo>
                      <a:pt x="224962" y="210713"/>
                      <a:pt x="224308" y="212022"/>
                      <a:pt x="223654" y="212022"/>
                    </a:cubicBezTo>
                    <a:cubicBezTo>
                      <a:pt x="221039" y="213985"/>
                      <a:pt x="217769" y="216603"/>
                      <a:pt x="214499" y="217257"/>
                    </a:cubicBezTo>
                    <a:cubicBezTo>
                      <a:pt x="207305" y="219220"/>
                      <a:pt x="200112" y="212022"/>
                      <a:pt x="196188" y="206787"/>
                    </a:cubicBezTo>
                    <a:cubicBezTo>
                      <a:pt x="194880" y="206787"/>
                      <a:pt x="193572" y="207441"/>
                      <a:pt x="192264" y="207441"/>
                    </a:cubicBezTo>
                    <a:cubicBezTo>
                      <a:pt x="189649" y="207441"/>
                      <a:pt x="187033" y="207441"/>
                      <a:pt x="185071" y="206133"/>
                    </a:cubicBezTo>
                    <a:cubicBezTo>
                      <a:pt x="185071" y="208096"/>
                      <a:pt x="183763" y="209405"/>
                      <a:pt x="183109" y="210059"/>
                    </a:cubicBezTo>
                    <a:cubicBezTo>
                      <a:pt x="180493" y="213331"/>
                      <a:pt x="176569" y="213331"/>
                      <a:pt x="172645" y="213985"/>
                    </a:cubicBezTo>
                    <a:lnTo>
                      <a:pt x="170684" y="213985"/>
                    </a:lnTo>
                    <a:cubicBezTo>
                      <a:pt x="162182" y="215294"/>
                      <a:pt x="158258" y="208096"/>
                      <a:pt x="156951" y="204824"/>
                    </a:cubicBezTo>
                    <a:cubicBezTo>
                      <a:pt x="156951" y="204824"/>
                      <a:pt x="156951" y="204824"/>
                      <a:pt x="156951" y="204824"/>
                    </a:cubicBezTo>
                    <a:cubicBezTo>
                      <a:pt x="156951" y="204824"/>
                      <a:pt x="155643" y="204824"/>
                      <a:pt x="154988" y="204824"/>
                    </a:cubicBezTo>
                    <a:cubicBezTo>
                      <a:pt x="152373" y="204824"/>
                      <a:pt x="149757" y="204169"/>
                      <a:pt x="147795" y="202861"/>
                    </a:cubicBezTo>
                    <a:cubicBezTo>
                      <a:pt x="142563" y="199589"/>
                      <a:pt x="142563" y="195662"/>
                      <a:pt x="142563" y="193699"/>
                    </a:cubicBezTo>
                    <a:cubicBezTo>
                      <a:pt x="142563" y="193045"/>
                      <a:pt x="142563" y="193045"/>
                      <a:pt x="142563" y="192390"/>
                    </a:cubicBezTo>
                    <a:cubicBezTo>
                      <a:pt x="142563" y="192390"/>
                      <a:pt x="140602" y="191081"/>
                      <a:pt x="139947" y="191081"/>
                    </a:cubicBezTo>
                    <a:cubicBezTo>
                      <a:pt x="137986" y="190427"/>
                      <a:pt x="136678" y="189118"/>
                      <a:pt x="134716" y="187809"/>
                    </a:cubicBezTo>
                    <a:cubicBezTo>
                      <a:pt x="134062" y="189118"/>
                      <a:pt x="132754" y="190427"/>
                      <a:pt x="131446" y="191081"/>
                    </a:cubicBezTo>
                    <a:cubicBezTo>
                      <a:pt x="131446" y="191081"/>
                      <a:pt x="131446" y="191081"/>
                      <a:pt x="131446" y="191081"/>
                    </a:cubicBezTo>
                    <a:cubicBezTo>
                      <a:pt x="131446" y="191736"/>
                      <a:pt x="131446" y="193699"/>
                      <a:pt x="131446" y="194353"/>
                    </a:cubicBezTo>
                    <a:cubicBezTo>
                      <a:pt x="131446" y="196317"/>
                      <a:pt x="131446" y="197625"/>
                      <a:pt x="131446" y="198934"/>
                    </a:cubicBezTo>
                    <a:cubicBezTo>
                      <a:pt x="130792" y="202861"/>
                      <a:pt x="127522" y="206133"/>
                      <a:pt x="119675" y="212022"/>
                    </a:cubicBezTo>
                    <a:cubicBezTo>
                      <a:pt x="118367" y="212677"/>
                      <a:pt x="117713" y="213985"/>
                      <a:pt x="116405" y="214640"/>
                    </a:cubicBezTo>
                    <a:cubicBezTo>
                      <a:pt x="109865" y="219875"/>
                      <a:pt x="99402" y="215294"/>
                      <a:pt x="91555" y="212022"/>
                    </a:cubicBezTo>
                    <a:lnTo>
                      <a:pt x="91555" y="212022"/>
                    </a:lnTo>
                    <a:cubicBezTo>
                      <a:pt x="91555" y="212022"/>
                      <a:pt x="90247" y="213331"/>
                      <a:pt x="90247" y="213985"/>
                    </a:cubicBezTo>
                    <a:cubicBezTo>
                      <a:pt x="88939" y="215948"/>
                      <a:pt x="86977" y="218566"/>
                      <a:pt x="84361" y="219875"/>
                    </a:cubicBezTo>
                    <a:cubicBezTo>
                      <a:pt x="79783" y="222492"/>
                      <a:pt x="74551" y="219875"/>
                      <a:pt x="69320" y="217257"/>
                    </a:cubicBezTo>
                    <a:cubicBezTo>
                      <a:pt x="69320" y="217912"/>
                      <a:pt x="69320" y="218566"/>
                      <a:pt x="68666" y="219220"/>
                    </a:cubicBezTo>
                    <a:cubicBezTo>
                      <a:pt x="66704" y="223147"/>
                      <a:pt x="62126" y="223801"/>
                      <a:pt x="58856" y="224455"/>
                    </a:cubicBezTo>
                    <a:cubicBezTo>
                      <a:pt x="57548" y="226419"/>
                      <a:pt x="56240" y="229036"/>
                      <a:pt x="51663" y="230345"/>
                    </a:cubicBezTo>
                    <a:cubicBezTo>
                      <a:pt x="50355" y="230345"/>
                      <a:pt x="49047" y="230345"/>
                      <a:pt x="48393" y="230345"/>
                    </a:cubicBezTo>
                    <a:cubicBezTo>
                      <a:pt x="42507" y="230345"/>
                      <a:pt x="37275" y="226419"/>
                      <a:pt x="34660" y="223801"/>
                    </a:cubicBezTo>
                    <a:lnTo>
                      <a:pt x="34660" y="223801"/>
                    </a:lnTo>
                    <a:cubicBezTo>
                      <a:pt x="33352" y="223801"/>
                      <a:pt x="30082" y="223801"/>
                      <a:pt x="28120" y="224455"/>
                    </a:cubicBezTo>
                    <a:cubicBezTo>
                      <a:pt x="24850" y="224455"/>
                      <a:pt x="21581" y="225764"/>
                      <a:pt x="18965" y="225110"/>
                    </a:cubicBezTo>
                    <a:cubicBezTo>
                      <a:pt x="14387" y="225110"/>
                      <a:pt x="6540" y="219875"/>
                      <a:pt x="0" y="215948"/>
                    </a:cubicBezTo>
                    <a:cubicBezTo>
                      <a:pt x="0" y="217912"/>
                      <a:pt x="1308" y="221184"/>
                      <a:pt x="1308" y="225110"/>
                    </a:cubicBezTo>
                    <a:cubicBezTo>
                      <a:pt x="1308" y="232962"/>
                      <a:pt x="3924" y="241469"/>
                      <a:pt x="5232" y="243433"/>
                    </a:cubicBezTo>
                    <a:cubicBezTo>
                      <a:pt x="6540" y="245396"/>
                      <a:pt x="11117" y="243433"/>
                      <a:pt x="11771" y="244741"/>
                    </a:cubicBezTo>
                    <a:cubicBezTo>
                      <a:pt x="12425" y="246050"/>
                      <a:pt x="7193" y="249976"/>
                      <a:pt x="9155" y="254557"/>
                    </a:cubicBezTo>
                    <a:cubicBezTo>
                      <a:pt x="11117" y="258484"/>
                      <a:pt x="14387" y="259138"/>
                      <a:pt x="13733" y="262410"/>
                    </a:cubicBezTo>
                    <a:cubicBezTo>
                      <a:pt x="13733" y="265682"/>
                      <a:pt x="9155" y="272226"/>
                      <a:pt x="11771" y="274189"/>
                    </a:cubicBezTo>
                    <a:cubicBezTo>
                      <a:pt x="13733" y="276152"/>
                      <a:pt x="28774" y="274189"/>
                      <a:pt x="28120" y="276807"/>
                    </a:cubicBezTo>
                    <a:cubicBezTo>
                      <a:pt x="27466" y="278770"/>
                      <a:pt x="15695" y="280079"/>
                      <a:pt x="17003" y="284659"/>
                    </a:cubicBezTo>
                    <a:cubicBezTo>
                      <a:pt x="18311" y="289240"/>
                      <a:pt x="24850" y="290549"/>
                      <a:pt x="28774" y="299056"/>
                    </a:cubicBezTo>
                    <a:cubicBezTo>
                      <a:pt x="33352" y="307563"/>
                      <a:pt x="40545" y="306908"/>
                      <a:pt x="41853" y="312798"/>
                    </a:cubicBezTo>
                    <a:cubicBezTo>
                      <a:pt x="43161" y="318687"/>
                      <a:pt x="41853" y="326540"/>
                      <a:pt x="41853" y="326540"/>
                    </a:cubicBezTo>
                    <a:cubicBezTo>
                      <a:pt x="41853" y="326540"/>
                      <a:pt x="49047" y="321305"/>
                      <a:pt x="49047" y="323923"/>
                    </a:cubicBezTo>
                    <a:cubicBezTo>
                      <a:pt x="49047" y="326540"/>
                      <a:pt x="48393" y="333084"/>
                      <a:pt x="48393" y="333084"/>
                    </a:cubicBezTo>
                    <a:cubicBezTo>
                      <a:pt x="48393" y="333084"/>
                      <a:pt x="52317" y="335702"/>
                      <a:pt x="53624" y="336356"/>
                    </a:cubicBezTo>
                    <a:cubicBezTo>
                      <a:pt x="54932" y="336356"/>
                      <a:pt x="56240" y="344209"/>
                      <a:pt x="58202" y="342900"/>
                    </a:cubicBezTo>
                    <a:cubicBezTo>
                      <a:pt x="60164" y="341591"/>
                      <a:pt x="58202" y="335047"/>
                      <a:pt x="59510" y="335702"/>
                    </a:cubicBezTo>
                    <a:cubicBezTo>
                      <a:pt x="60818" y="335702"/>
                      <a:pt x="66704" y="338319"/>
                      <a:pt x="67358" y="337011"/>
                    </a:cubicBezTo>
                    <a:cubicBezTo>
                      <a:pt x="68012" y="335702"/>
                      <a:pt x="67358" y="329812"/>
                      <a:pt x="67358" y="328503"/>
                    </a:cubicBezTo>
                    <a:cubicBezTo>
                      <a:pt x="67358" y="327195"/>
                      <a:pt x="67358" y="322614"/>
                      <a:pt x="67358" y="321959"/>
                    </a:cubicBezTo>
                    <a:cubicBezTo>
                      <a:pt x="67358" y="321305"/>
                      <a:pt x="70628" y="319996"/>
                      <a:pt x="72589" y="317379"/>
                    </a:cubicBezTo>
                    <a:cubicBezTo>
                      <a:pt x="74551" y="314761"/>
                      <a:pt x="78475" y="309526"/>
                      <a:pt x="77821" y="308217"/>
                    </a:cubicBezTo>
                    <a:cubicBezTo>
                      <a:pt x="77167" y="306908"/>
                      <a:pt x="72589" y="296438"/>
                      <a:pt x="73897" y="296438"/>
                    </a:cubicBezTo>
                    <a:cubicBezTo>
                      <a:pt x="75205" y="296438"/>
                      <a:pt x="85015" y="309526"/>
                      <a:pt x="86977" y="308217"/>
                    </a:cubicBezTo>
                    <a:cubicBezTo>
                      <a:pt x="88939" y="306908"/>
                      <a:pt x="90247" y="297093"/>
                      <a:pt x="88285" y="293821"/>
                    </a:cubicBezTo>
                    <a:cubicBezTo>
                      <a:pt x="86323" y="290549"/>
                      <a:pt x="88285" y="286622"/>
                      <a:pt x="89592" y="284659"/>
                    </a:cubicBezTo>
                    <a:cubicBezTo>
                      <a:pt x="91555" y="282042"/>
                      <a:pt x="88285" y="275498"/>
                      <a:pt x="90247" y="275498"/>
                    </a:cubicBezTo>
                    <a:cubicBezTo>
                      <a:pt x="92208" y="275498"/>
                      <a:pt x="97440" y="274189"/>
                      <a:pt x="98094" y="272880"/>
                    </a:cubicBezTo>
                    <a:cubicBezTo>
                      <a:pt x="98748" y="271572"/>
                      <a:pt x="97440" y="253248"/>
                      <a:pt x="99402" y="248668"/>
                    </a:cubicBezTo>
                    <a:cubicBezTo>
                      <a:pt x="101364" y="244087"/>
                      <a:pt x="102672" y="234271"/>
                      <a:pt x="106596" y="234271"/>
                    </a:cubicBezTo>
                    <a:cubicBezTo>
                      <a:pt x="110519" y="234271"/>
                      <a:pt x="125560" y="240815"/>
                      <a:pt x="128830" y="242124"/>
                    </a:cubicBezTo>
                    <a:cubicBezTo>
                      <a:pt x="132754" y="244087"/>
                      <a:pt x="135370" y="240161"/>
                      <a:pt x="138639" y="242124"/>
                    </a:cubicBezTo>
                    <a:cubicBezTo>
                      <a:pt x="141255" y="244087"/>
                      <a:pt x="138639" y="247359"/>
                      <a:pt x="141255" y="249976"/>
                    </a:cubicBezTo>
                    <a:cubicBezTo>
                      <a:pt x="144525" y="252594"/>
                      <a:pt x="156951" y="264373"/>
                      <a:pt x="162836" y="267645"/>
                    </a:cubicBezTo>
                    <a:cubicBezTo>
                      <a:pt x="168068" y="270917"/>
                      <a:pt x="173300" y="271572"/>
                      <a:pt x="175261" y="274844"/>
                    </a:cubicBezTo>
                    <a:cubicBezTo>
                      <a:pt x="177223" y="278115"/>
                      <a:pt x="183109" y="289894"/>
                      <a:pt x="185725" y="293821"/>
                    </a:cubicBezTo>
                    <a:cubicBezTo>
                      <a:pt x="188341" y="297747"/>
                      <a:pt x="188994" y="299056"/>
                      <a:pt x="188341" y="302328"/>
                    </a:cubicBezTo>
                    <a:cubicBezTo>
                      <a:pt x="187686" y="305600"/>
                      <a:pt x="184417" y="315415"/>
                      <a:pt x="184417" y="319996"/>
                    </a:cubicBezTo>
                    <a:cubicBezTo>
                      <a:pt x="184417" y="324577"/>
                      <a:pt x="188341" y="333739"/>
                      <a:pt x="188341" y="338319"/>
                    </a:cubicBezTo>
                    <a:cubicBezTo>
                      <a:pt x="188341" y="342900"/>
                      <a:pt x="188341" y="348135"/>
                      <a:pt x="190302" y="349444"/>
                    </a:cubicBezTo>
                    <a:cubicBezTo>
                      <a:pt x="191610" y="350753"/>
                      <a:pt x="197496" y="357951"/>
                      <a:pt x="199458" y="361223"/>
                    </a:cubicBezTo>
                    <a:cubicBezTo>
                      <a:pt x="201420" y="364495"/>
                      <a:pt x="206651" y="371038"/>
                      <a:pt x="215153" y="376928"/>
                    </a:cubicBezTo>
                    <a:cubicBezTo>
                      <a:pt x="219077" y="380200"/>
                      <a:pt x="223654" y="386090"/>
                      <a:pt x="223654" y="386090"/>
                    </a:cubicBezTo>
                    <a:cubicBezTo>
                      <a:pt x="231502" y="392634"/>
                      <a:pt x="236080" y="397869"/>
                      <a:pt x="244581" y="404413"/>
                    </a:cubicBezTo>
                    <a:cubicBezTo>
                      <a:pt x="253083" y="410302"/>
                      <a:pt x="255699" y="411611"/>
                      <a:pt x="260930" y="414883"/>
                    </a:cubicBezTo>
                    <a:cubicBezTo>
                      <a:pt x="266162" y="418155"/>
                      <a:pt x="263546" y="418155"/>
                      <a:pt x="268778" y="419463"/>
                    </a:cubicBezTo>
                    <a:cubicBezTo>
                      <a:pt x="274009" y="420772"/>
                      <a:pt x="275971" y="418809"/>
                      <a:pt x="277279" y="421426"/>
                    </a:cubicBezTo>
                    <a:cubicBezTo>
                      <a:pt x="278587" y="424698"/>
                      <a:pt x="277279" y="427316"/>
                      <a:pt x="280549" y="427970"/>
                    </a:cubicBezTo>
                    <a:cubicBezTo>
                      <a:pt x="284473" y="427970"/>
                      <a:pt x="290358" y="422735"/>
                      <a:pt x="291666" y="425353"/>
                    </a:cubicBezTo>
                    <a:cubicBezTo>
                      <a:pt x="292974" y="427316"/>
                      <a:pt x="285781" y="430588"/>
                      <a:pt x="286435" y="432551"/>
                    </a:cubicBezTo>
                    <a:cubicBezTo>
                      <a:pt x="287089" y="434514"/>
                      <a:pt x="296244" y="443021"/>
                      <a:pt x="292320" y="444330"/>
                    </a:cubicBezTo>
                    <a:cubicBezTo>
                      <a:pt x="288397" y="445639"/>
                      <a:pt x="287089" y="438441"/>
                      <a:pt x="284473" y="437786"/>
                    </a:cubicBezTo>
                    <a:cubicBezTo>
                      <a:pt x="282511" y="437786"/>
                      <a:pt x="279895" y="439749"/>
                      <a:pt x="276625" y="437786"/>
                    </a:cubicBezTo>
                    <a:cubicBezTo>
                      <a:pt x="273356" y="435823"/>
                      <a:pt x="270086" y="433205"/>
                      <a:pt x="270740" y="431897"/>
                    </a:cubicBezTo>
                    <a:cubicBezTo>
                      <a:pt x="270740" y="430588"/>
                      <a:pt x="275971" y="426662"/>
                      <a:pt x="272048" y="425353"/>
                    </a:cubicBezTo>
                    <a:cubicBezTo>
                      <a:pt x="268778" y="424044"/>
                      <a:pt x="268778" y="424044"/>
                      <a:pt x="263546" y="424044"/>
                    </a:cubicBezTo>
                    <a:cubicBezTo>
                      <a:pt x="258315" y="424044"/>
                      <a:pt x="257007" y="425353"/>
                      <a:pt x="255699" y="424044"/>
                    </a:cubicBezTo>
                    <a:cubicBezTo>
                      <a:pt x="254391" y="422735"/>
                      <a:pt x="243273" y="411611"/>
                      <a:pt x="243273" y="413574"/>
                    </a:cubicBezTo>
                    <a:cubicBezTo>
                      <a:pt x="243273" y="415537"/>
                      <a:pt x="245889" y="419463"/>
                      <a:pt x="245889" y="422735"/>
                    </a:cubicBezTo>
                    <a:cubicBezTo>
                      <a:pt x="245889" y="426007"/>
                      <a:pt x="245889" y="429279"/>
                      <a:pt x="242619" y="427316"/>
                    </a:cubicBezTo>
                    <a:cubicBezTo>
                      <a:pt x="239350" y="425353"/>
                      <a:pt x="236080" y="418809"/>
                      <a:pt x="236080" y="420772"/>
                    </a:cubicBezTo>
                    <a:cubicBezTo>
                      <a:pt x="236080" y="422735"/>
                      <a:pt x="239350" y="428625"/>
                      <a:pt x="234772" y="427970"/>
                    </a:cubicBezTo>
                    <a:cubicBezTo>
                      <a:pt x="230194" y="426662"/>
                      <a:pt x="229540" y="420772"/>
                      <a:pt x="227578" y="422081"/>
                    </a:cubicBezTo>
                    <a:cubicBezTo>
                      <a:pt x="225616" y="423390"/>
                      <a:pt x="221692" y="422081"/>
                      <a:pt x="224962" y="427316"/>
                    </a:cubicBezTo>
                    <a:cubicBezTo>
                      <a:pt x="228232" y="432551"/>
                      <a:pt x="229540" y="433205"/>
                      <a:pt x="229540" y="436477"/>
                    </a:cubicBezTo>
                    <a:cubicBezTo>
                      <a:pt x="229540" y="439749"/>
                      <a:pt x="224962" y="439749"/>
                      <a:pt x="228886" y="442367"/>
                    </a:cubicBezTo>
                    <a:cubicBezTo>
                      <a:pt x="232156" y="444985"/>
                      <a:pt x="234772" y="446293"/>
                      <a:pt x="238696" y="450874"/>
                    </a:cubicBezTo>
                    <a:cubicBezTo>
                      <a:pt x="242619" y="456109"/>
                      <a:pt x="247851" y="460690"/>
                      <a:pt x="251775" y="463962"/>
                    </a:cubicBezTo>
                    <a:cubicBezTo>
                      <a:pt x="255699" y="467234"/>
                      <a:pt x="257660" y="469197"/>
                      <a:pt x="262238" y="474432"/>
                    </a:cubicBezTo>
                    <a:cubicBezTo>
                      <a:pt x="266816" y="479667"/>
                      <a:pt x="268124" y="481630"/>
                      <a:pt x="272701" y="485557"/>
                    </a:cubicBezTo>
                    <a:cubicBezTo>
                      <a:pt x="275971" y="488174"/>
                      <a:pt x="277279" y="487520"/>
                      <a:pt x="283165" y="491446"/>
                    </a:cubicBezTo>
                    <a:cubicBezTo>
                      <a:pt x="289050" y="495372"/>
                      <a:pt x="292320" y="494718"/>
                      <a:pt x="294936" y="498644"/>
                    </a:cubicBezTo>
                    <a:cubicBezTo>
                      <a:pt x="297552" y="502571"/>
                      <a:pt x="296898" y="506497"/>
                      <a:pt x="300168" y="507152"/>
                    </a:cubicBezTo>
                    <a:cubicBezTo>
                      <a:pt x="303438" y="507806"/>
                      <a:pt x="306707" y="509769"/>
                      <a:pt x="309977" y="512387"/>
                    </a:cubicBezTo>
                    <a:cubicBezTo>
                      <a:pt x="313247" y="515004"/>
                      <a:pt x="316517" y="511078"/>
                      <a:pt x="320441" y="513696"/>
                    </a:cubicBezTo>
                    <a:cubicBezTo>
                      <a:pt x="324364" y="515659"/>
                      <a:pt x="326326" y="518931"/>
                      <a:pt x="331558" y="522203"/>
                    </a:cubicBezTo>
                    <a:cubicBezTo>
                      <a:pt x="336790" y="525475"/>
                      <a:pt x="340713" y="522203"/>
                      <a:pt x="341367" y="524820"/>
                    </a:cubicBezTo>
                    <a:cubicBezTo>
                      <a:pt x="341367" y="526783"/>
                      <a:pt x="339405" y="526783"/>
                      <a:pt x="340060" y="531364"/>
                    </a:cubicBezTo>
                    <a:cubicBezTo>
                      <a:pt x="340060" y="535945"/>
                      <a:pt x="340060" y="536599"/>
                      <a:pt x="341367" y="541180"/>
                    </a:cubicBezTo>
                    <a:cubicBezTo>
                      <a:pt x="342675" y="545760"/>
                      <a:pt x="345945" y="546415"/>
                      <a:pt x="347907" y="549032"/>
                    </a:cubicBezTo>
                    <a:cubicBezTo>
                      <a:pt x="349869" y="551650"/>
                      <a:pt x="346599" y="554267"/>
                      <a:pt x="349215" y="556231"/>
                    </a:cubicBezTo>
                    <a:cubicBezTo>
                      <a:pt x="351177" y="558848"/>
                      <a:pt x="360986" y="562120"/>
                      <a:pt x="366872" y="561466"/>
                    </a:cubicBezTo>
                    <a:cubicBezTo>
                      <a:pt x="372103" y="561466"/>
                      <a:pt x="376681" y="560157"/>
                      <a:pt x="376027" y="558848"/>
                    </a:cubicBezTo>
                    <a:cubicBezTo>
                      <a:pt x="376027" y="557539"/>
                      <a:pt x="368180" y="552959"/>
                      <a:pt x="371450" y="552959"/>
                    </a:cubicBezTo>
                    <a:cubicBezTo>
                      <a:pt x="374719" y="552959"/>
                      <a:pt x="379297" y="554267"/>
                      <a:pt x="383875" y="552959"/>
                    </a:cubicBezTo>
                    <a:cubicBezTo>
                      <a:pt x="388452" y="551650"/>
                      <a:pt x="390414" y="548378"/>
                      <a:pt x="393684" y="547069"/>
                    </a:cubicBezTo>
                    <a:cubicBezTo>
                      <a:pt x="396954" y="545760"/>
                      <a:pt x="400224" y="544452"/>
                      <a:pt x="402840" y="544452"/>
                    </a:cubicBezTo>
                    <a:cubicBezTo>
                      <a:pt x="405456" y="544452"/>
                      <a:pt x="414611" y="541834"/>
                      <a:pt x="413303" y="544452"/>
                    </a:cubicBezTo>
                    <a:cubicBezTo>
                      <a:pt x="411995" y="547069"/>
                      <a:pt x="404148" y="552304"/>
                      <a:pt x="408726" y="552304"/>
                    </a:cubicBezTo>
                    <a:cubicBezTo>
                      <a:pt x="413303" y="552304"/>
                      <a:pt x="417881" y="550341"/>
                      <a:pt x="423767" y="552304"/>
                    </a:cubicBezTo>
                    <a:cubicBezTo>
                      <a:pt x="429652" y="554267"/>
                      <a:pt x="428998" y="555576"/>
                      <a:pt x="433576" y="557539"/>
                    </a:cubicBezTo>
                    <a:cubicBezTo>
                      <a:pt x="438154" y="559503"/>
                      <a:pt x="444693" y="560157"/>
                      <a:pt x="447309" y="560811"/>
                    </a:cubicBezTo>
                    <a:cubicBezTo>
                      <a:pt x="449925" y="561466"/>
                      <a:pt x="451233" y="566047"/>
                      <a:pt x="456465" y="566701"/>
                    </a:cubicBezTo>
                    <a:cubicBezTo>
                      <a:pt x="461696" y="567355"/>
                      <a:pt x="471506" y="560811"/>
                      <a:pt x="474122" y="564738"/>
                    </a:cubicBezTo>
                    <a:cubicBezTo>
                      <a:pt x="474775" y="566047"/>
                      <a:pt x="478699" y="569973"/>
                      <a:pt x="478699" y="569973"/>
                    </a:cubicBezTo>
                    <a:cubicBezTo>
                      <a:pt x="481315" y="573899"/>
                      <a:pt x="494394" y="583715"/>
                      <a:pt x="502242" y="590914"/>
                    </a:cubicBezTo>
                    <a:cubicBezTo>
                      <a:pt x="510089" y="598112"/>
                      <a:pt x="515975" y="602692"/>
                      <a:pt x="521861" y="604656"/>
                    </a:cubicBezTo>
                    <a:cubicBezTo>
                      <a:pt x="527746" y="606619"/>
                      <a:pt x="530362" y="607273"/>
                      <a:pt x="534286" y="609891"/>
                    </a:cubicBezTo>
                    <a:cubicBezTo>
                      <a:pt x="538210" y="612508"/>
                      <a:pt x="547365" y="623633"/>
                      <a:pt x="549327" y="623633"/>
                    </a:cubicBezTo>
                    <a:cubicBezTo>
                      <a:pt x="551289" y="623633"/>
                      <a:pt x="552597" y="619706"/>
                      <a:pt x="553905" y="621015"/>
                    </a:cubicBezTo>
                    <a:cubicBezTo>
                      <a:pt x="555867" y="622324"/>
                      <a:pt x="553905" y="627559"/>
                      <a:pt x="556521" y="627559"/>
                    </a:cubicBezTo>
                    <a:cubicBezTo>
                      <a:pt x="558482" y="627559"/>
                      <a:pt x="561098" y="623633"/>
                      <a:pt x="562406" y="624942"/>
                    </a:cubicBezTo>
                    <a:cubicBezTo>
                      <a:pt x="564368" y="626250"/>
                      <a:pt x="560444" y="630177"/>
                      <a:pt x="561752" y="63214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 983">
                <a:extLst>
                  <a:ext uri="{FF2B5EF4-FFF2-40B4-BE49-F238E27FC236}">
                    <a16:creationId xmlns:a16="http://schemas.microsoft.com/office/drawing/2014/main" id="{3E772962-FB3C-EC62-B11B-FCC8715BF6C0}"/>
                  </a:ext>
                </a:extLst>
              </p:cNvPr>
              <p:cNvSpPr/>
              <p:nvPr/>
            </p:nvSpPr>
            <p:spPr>
              <a:xfrm>
                <a:off x="3185311" y="5240755"/>
                <a:ext cx="44469" cy="25521"/>
              </a:xfrm>
              <a:custGeom>
                <a:avLst/>
                <a:gdLst>
                  <a:gd name="connsiteX0" fmla="*/ 37930 w 44469"/>
                  <a:gd name="connsiteY0" fmla="*/ 22249 h 25521"/>
                  <a:gd name="connsiteX1" fmla="*/ 28121 w 44469"/>
                  <a:gd name="connsiteY1" fmla="*/ 16360 h 25521"/>
                  <a:gd name="connsiteX2" fmla="*/ 8502 w 44469"/>
                  <a:gd name="connsiteY2" fmla="*/ 3272 h 25521"/>
                  <a:gd name="connsiteX3" fmla="*/ 2616 w 44469"/>
                  <a:gd name="connsiteY3" fmla="*/ 655 h 25521"/>
                  <a:gd name="connsiteX4" fmla="*/ 0 w 44469"/>
                  <a:gd name="connsiteY4" fmla="*/ 0 h 25521"/>
                  <a:gd name="connsiteX5" fmla="*/ 13733 w 44469"/>
                  <a:gd name="connsiteY5" fmla="*/ 11125 h 25521"/>
                  <a:gd name="connsiteX6" fmla="*/ 29428 w 44469"/>
                  <a:gd name="connsiteY6" fmla="*/ 17669 h 25521"/>
                  <a:gd name="connsiteX7" fmla="*/ 32698 w 44469"/>
                  <a:gd name="connsiteY7" fmla="*/ 22904 h 25521"/>
                  <a:gd name="connsiteX8" fmla="*/ 41854 w 44469"/>
                  <a:gd name="connsiteY8" fmla="*/ 25521 h 25521"/>
                  <a:gd name="connsiteX9" fmla="*/ 44470 w 44469"/>
                  <a:gd name="connsiteY9" fmla="*/ 25521 h 25521"/>
                  <a:gd name="connsiteX10" fmla="*/ 42507 w 44469"/>
                  <a:gd name="connsiteY10" fmla="*/ 24212 h 25521"/>
                  <a:gd name="connsiteX11" fmla="*/ 37930 w 44469"/>
                  <a:gd name="connsiteY11" fmla="*/ 21595 h 2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469" h="25521">
                    <a:moveTo>
                      <a:pt x="37930" y="22249"/>
                    </a:moveTo>
                    <a:cubicBezTo>
                      <a:pt x="35314" y="20941"/>
                      <a:pt x="32044" y="19632"/>
                      <a:pt x="28121" y="16360"/>
                    </a:cubicBezTo>
                    <a:cubicBezTo>
                      <a:pt x="21581" y="11779"/>
                      <a:pt x="12425" y="5890"/>
                      <a:pt x="8502" y="3272"/>
                    </a:cubicBezTo>
                    <a:cubicBezTo>
                      <a:pt x="7194" y="2618"/>
                      <a:pt x="4578" y="1309"/>
                      <a:pt x="2616" y="655"/>
                    </a:cubicBezTo>
                    <a:cubicBezTo>
                      <a:pt x="1962" y="655"/>
                      <a:pt x="1308" y="655"/>
                      <a:pt x="0" y="0"/>
                    </a:cubicBezTo>
                    <a:cubicBezTo>
                      <a:pt x="2616" y="1963"/>
                      <a:pt x="6540" y="5890"/>
                      <a:pt x="13733" y="11125"/>
                    </a:cubicBezTo>
                    <a:cubicBezTo>
                      <a:pt x="20927" y="16360"/>
                      <a:pt x="28121" y="15051"/>
                      <a:pt x="29428" y="17669"/>
                    </a:cubicBezTo>
                    <a:cubicBezTo>
                      <a:pt x="30736" y="20286"/>
                      <a:pt x="32698" y="22904"/>
                      <a:pt x="32698" y="22904"/>
                    </a:cubicBezTo>
                    <a:cubicBezTo>
                      <a:pt x="32698" y="22904"/>
                      <a:pt x="39238" y="24212"/>
                      <a:pt x="41854" y="25521"/>
                    </a:cubicBezTo>
                    <a:cubicBezTo>
                      <a:pt x="41854" y="25521"/>
                      <a:pt x="43162" y="25521"/>
                      <a:pt x="44470" y="25521"/>
                    </a:cubicBezTo>
                    <a:cubicBezTo>
                      <a:pt x="44470" y="25521"/>
                      <a:pt x="43162" y="25521"/>
                      <a:pt x="42507" y="24212"/>
                    </a:cubicBezTo>
                    <a:cubicBezTo>
                      <a:pt x="41200" y="22904"/>
                      <a:pt x="39892" y="22249"/>
                      <a:pt x="37930" y="2159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2E10249E-2F48-14F2-E11D-A9578E24B3BE}"/>
                  </a:ext>
                </a:extLst>
              </p:cNvPr>
              <p:cNvSpPr/>
              <p:nvPr/>
            </p:nvSpPr>
            <p:spPr>
              <a:xfrm>
                <a:off x="3237628" y="5274129"/>
                <a:ext cx="36622" cy="22248"/>
              </a:xfrm>
              <a:custGeom>
                <a:avLst/>
                <a:gdLst>
                  <a:gd name="connsiteX0" fmla="*/ 24851 w 36622"/>
                  <a:gd name="connsiteY0" fmla="*/ 15051 h 22248"/>
                  <a:gd name="connsiteX1" fmla="*/ 36622 w 36622"/>
                  <a:gd name="connsiteY1" fmla="*/ 22249 h 22248"/>
                  <a:gd name="connsiteX2" fmla="*/ 30736 w 36622"/>
                  <a:gd name="connsiteY2" fmla="*/ 15705 h 22248"/>
                  <a:gd name="connsiteX3" fmla="*/ 28121 w 36622"/>
                  <a:gd name="connsiteY3" fmla="*/ 5889 h 22248"/>
                  <a:gd name="connsiteX4" fmla="*/ 24197 w 36622"/>
                  <a:gd name="connsiteY4" fmla="*/ 5889 h 22248"/>
                  <a:gd name="connsiteX5" fmla="*/ 16349 w 36622"/>
                  <a:gd name="connsiteY5" fmla="*/ 1308 h 22248"/>
                  <a:gd name="connsiteX6" fmla="*/ 8502 w 36622"/>
                  <a:gd name="connsiteY6" fmla="*/ 3926 h 22248"/>
                  <a:gd name="connsiteX7" fmla="*/ 0 w 36622"/>
                  <a:gd name="connsiteY7" fmla="*/ 0 h 22248"/>
                  <a:gd name="connsiteX8" fmla="*/ 1308 w 36622"/>
                  <a:gd name="connsiteY8" fmla="*/ 5889 h 22248"/>
                  <a:gd name="connsiteX9" fmla="*/ 24197 w 36622"/>
                  <a:gd name="connsiteY9" fmla="*/ 16360 h 2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622" h="22248">
                    <a:moveTo>
                      <a:pt x="24851" y="15051"/>
                    </a:moveTo>
                    <a:cubicBezTo>
                      <a:pt x="30736" y="18977"/>
                      <a:pt x="33352" y="20940"/>
                      <a:pt x="36622" y="22249"/>
                    </a:cubicBezTo>
                    <a:cubicBezTo>
                      <a:pt x="34660" y="20286"/>
                      <a:pt x="32698" y="18323"/>
                      <a:pt x="30736" y="15705"/>
                    </a:cubicBezTo>
                    <a:cubicBezTo>
                      <a:pt x="28774" y="12433"/>
                      <a:pt x="28121" y="8507"/>
                      <a:pt x="28121" y="5889"/>
                    </a:cubicBezTo>
                    <a:cubicBezTo>
                      <a:pt x="26813" y="5889"/>
                      <a:pt x="25505" y="5889"/>
                      <a:pt x="24197" y="5889"/>
                    </a:cubicBezTo>
                    <a:cubicBezTo>
                      <a:pt x="20273" y="4580"/>
                      <a:pt x="18311" y="2617"/>
                      <a:pt x="16349" y="1308"/>
                    </a:cubicBezTo>
                    <a:cubicBezTo>
                      <a:pt x="13733" y="2617"/>
                      <a:pt x="11117" y="3926"/>
                      <a:pt x="8502" y="3926"/>
                    </a:cubicBezTo>
                    <a:cubicBezTo>
                      <a:pt x="5886" y="3926"/>
                      <a:pt x="1962" y="1963"/>
                      <a:pt x="0" y="0"/>
                    </a:cubicBezTo>
                    <a:cubicBezTo>
                      <a:pt x="0" y="1963"/>
                      <a:pt x="0" y="3926"/>
                      <a:pt x="1308" y="5889"/>
                    </a:cubicBezTo>
                    <a:cubicBezTo>
                      <a:pt x="6540" y="9816"/>
                      <a:pt x="17657" y="12433"/>
                      <a:pt x="24197" y="163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648B900C-DAA2-5D9C-C406-86162A31C0AE}"/>
                  </a:ext>
                </a:extLst>
              </p:cNvPr>
              <p:cNvSpPr/>
              <p:nvPr/>
            </p:nvSpPr>
            <p:spPr>
              <a:xfrm>
                <a:off x="3164385" y="5227013"/>
                <a:ext cx="17656" cy="17533"/>
              </a:xfrm>
              <a:custGeom>
                <a:avLst/>
                <a:gdLst>
                  <a:gd name="connsiteX0" fmla="*/ 9809 w 17656"/>
                  <a:gd name="connsiteY0" fmla="*/ 1309 h 17533"/>
                  <a:gd name="connsiteX1" fmla="*/ 8501 w 17656"/>
                  <a:gd name="connsiteY1" fmla="*/ 1309 h 17533"/>
                  <a:gd name="connsiteX2" fmla="*/ 0 w 17656"/>
                  <a:gd name="connsiteY2" fmla="*/ 0 h 17533"/>
                  <a:gd name="connsiteX3" fmla="*/ 0 w 17656"/>
                  <a:gd name="connsiteY3" fmla="*/ 1963 h 17533"/>
                  <a:gd name="connsiteX4" fmla="*/ 3270 w 17656"/>
                  <a:gd name="connsiteY4" fmla="*/ 4581 h 17533"/>
                  <a:gd name="connsiteX5" fmla="*/ 7847 w 17656"/>
                  <a:gd name="connsiteY5" fmla="*/ 15705 h 17533"/>
                  <a:gd name="connsiteX6" fmla="*/ 13733 w 17656"/>
                  <a:gd name="connsiteY6" fmla="*/ 13088 h 17533"/>
                  <a:gd name="connsiteX7" fmla="*/ 17657 w 17656"/>
                  <a:gd name="connsiteY7" fmla="*/ 11779 h 17533"/>
                  <a:gd name="connsiteX8" fmla="*/ 13733 w 17656"/>
                  <a:gd name="connsiteY8" fmla="*/ 9161 h 17533"/>
                  <a:gd name="connsiteX9" fmla="*/ 10463 w 17656"/>
                  <a:gd name="connsiteY9" fmla="*/ 654 h 1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56" h="17533">
                    <a:moveTo>
                      <a:pt x="9809" y="1309"/>
                    </a:moveTo>
                    <a:cubicBezTo>
                      <a:pt x="9809" y="1309"/>
                      <a:pt x="8501" y="1309"/>
                      <a:pt x="8501" y="1309"/>
                    </a:cubicBezTo>
                    <a:cubicBezTo>
                      <a:pt x="4577" y="2617"/>
                      <a:pt x="1962" y="1309"/>
                      <a:pt x="0" y="0"/>
                    </a:cubicBezTo>
                    <a:cubicBezTo>
                      <a:pt x="0" y="0"/>
                      <a:pt x="0" y="654"/>
                      <a:pt x="0" y="1963"/>
                    </a:cubicBezTo>
                    <a:cubicBezTo>
                      <a:pt x="1308" y="2617"/>
                      <a:pt x="1962" y="3926"/>
                      <a:pt x="3270" y="4581"/>
                    </a:cubicBezTo>
                    <a:cubicBezTo>
                      <a:pt x="5885" y="6544"/>
                      <a:pt x="7847" y="11125"/>
                      <a:pt x="7847" y="15705"/>
                    </a:cubicBezTo>
                    <a:cubicBezTo>
                      <a:pt x="7847" y="20286"/>
                      <a:pt x="9155" y="15051"/>
                      <a:pt x="13733" y="13088"/>
                    </a:cubicBezTo>
                    <a:cubicBezTo>
                      <a:pt x="15695" y="12433"/>
                      <a:pt x="17003" y="11779"/>
                      <a:pt x="17657" y="11779"/>
                    </a:cubicBezTo>
                    <a:cubicBezTo>
                      <a:pt x="16349" y="11125"/>
                      <a:pt x="15041" y="10470"/>
                      <a:pt x="13733" y="9161"/>
                    </a:cubicBezTo>
                    <a:cubicBezTo>
                      <a:pt x="11117" y="6544"/>
                      <a:pt x="10463" y="3272"/>
                      <a:pt x="10463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742B0EAE-714D-B029-491D-2DFE438AFEF1}"/>
                  </a:ext>
                </a:extLst>
              </p:cNvPr>
              <p:cNvSpPr/>
              <p:nvPr/>
            </p:nvSpPr>
            <p:spPr>
              <a:xfrm>
                <a:off x="2690917" y="4834359"/>
                <a:ext cx="51924" cy="55194"/>
              </a:xfrm>
              <a:custGeom>
                <a:avLst/>
                <a:gdLst>
                  <a:gd name="connsiteX0" fmla="*/ 0 w 51924"/>
                  <a:gd name="connsiteY0" fmla="*/ 28159 h 55194"/>
                  <a:gd name="connsiteX1" fmla="*/ 7193 w 51924"/>
                  <a:gd name="connsiteY1" fmla="*/ 21615 h 55194"/>
                  <a:gd name="connsiteX2" fmla="*/ 12425 w 51924"/>
                  <a:gd name="connsiteY2" fmla="*/ 16380 h 55194"/>
                  <a:gd name="connsiteX3" fmla="*/ 13733 w 51924"/>
                  <a:gd name="connsiteY3" fmla="*/ 20 h 55194"/>
                  <a:gd name="connsiteX4" fmla="*/ 19619 w 51924"/>
                  <a:gd name="connsiteY4" fmla="*/ 5909 h 55194"/>
                  <a:gd name="connsiteX5" fmla="*/ 20927 w 51924"/>
                  <a:gd name="connsiteY5" fmla="*/ 15725 h 55194"/>
                  <a:gd name="connsiteX6" fmla="*/ 29428 w 51924"/>
                  <a:gd name="connsiteY6" fmla="*/ 15725 h 55194"/>
                  <a:gd name="connsiteX7" fmla="*/ 29428 w 51924"/>
                  <a:gd name="connsiteY7" fmla="*/ 28159 h 55194"/>
                  <a:gd name="connsiteX8" fmla="*/ 40546 w 51924"/>
                  <a:gd name="connsiteY8" fmla="*/ 30122 h 55194"/>
                  <a:gd name="connsiteX9" fmla="*/ 48393 w 51924"/>
                  <a:gd name="connsiteY9" fmla="*/ 39937 h 55194"/>
                  <a:gd name="connsiteX10" fmla="*/ 50355 w 51924"/>
                  <a:gd name="connsiteY10" fmla="*/ 47136 h 55194"/>
                  <a:gd name="connsiteX11" fmla="*/ 44469 w 51924"/>
                  <a:gd name="connsiteY11" fmla="*/ 48444 h 55194"/>
                  <a:gd name="connsiteX12" fmla="*/ 43815 w 51924"/>
                  <a:gd name="connsiteY12" fmla="*/ 54988 h 55194"/>
                  <a:gd name="connsiteX13" fmla="*/ 28120 w 51924"/>
                  <a:gd name="connsiteY13" fmla="*/ 47790 h 55194"/>
                  <a:gd name="connsiteX14" fmla="*/ 26812 w 51924"/>
                  <a:gd name="connsiteY14" fmla="*/ 37320 h 55194"/>
                  <a:gd name="connsiteX15" fmla="*/ 14387 w 51924"/>
                  <a:gd name="connsiteY15" fmla="*/ 40592 h 55194"/>
                  <a:gd name="connsiteX16" fmla="*/ 1962 w 51924"/>
                  <a:gd name="connsiteY16" fmla="*/ 28813 h 5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924" h="55194">
                    <a:moveTo>
                      <a:pt x="0" y="28159"/>
                    </a:moveTo>
                    <a:cubicBezTo>
                      <a:pt x="1308" y="24887"/>
                      <a:pt x="3924" y="22269"/>
                      <a:pt x="7193" y="21615"/>
                    </a:cubicBezTo>
                    <a:cubicBezTo>
                      <a:pt x="10463" y="21615"/>
                      <a:pt x="12425" y="17688"/>
                      <a:pt x="12425" y="16380"/>
                    </a:cubicBezTo>
                    <a:cubicBezTo>
                      <a:pt x="12425" y="15071"/>
                      <a:pt x="10463" y="-635"/>
                      <a:pt x="13733" y="20"/>
                    </a:cubicBezTo>
                    <a:cubicBezTo>
                      <a:pt x="17003" y="20"/>
                      <a:pt x="18965" y="2637"/>
                      <a:pt x="19619" y="5909"/>
                    </a:cubicBezTo>
                    <a:cubicBezTo>
                      <a:pt x="19619" y="9181"/>
                      <a:pt x="19619" y="15725"/>
                      <a:pt x="20927" y="15725"/>
                    </a:cubicBezTo>
                    <a:cubicBezTo>
                      <a:pt x="22235" y="15725"/>
                      <a:pt x="29428" y="12453"/>
                      <a:pt x="29428" y="15725"/>
                    </a:cubicBezTo>
                    <a:cubicBezTo>
                      <a:pt x="29428" y="18343"/>
                      <a:pt x="28120" y="26850"/>
                      <a:pt x="29428" y="28159"/>
                    </a:cubicBezTo>
                    <a:cubicBezTo>
                      <a:pt x="30736" y="29467"/>
                      <a:pt x="39238" y="28159"/>
                      <a:pt x="40546" y="30122"/>
                    </a:cubicBezTo>
                    <a:cubicBezTo>
                      <a:pt x="41854" y="31431"/>
                      <a:pt x="44469" y="36666"/>
                      <a:pt x="48393" y="39937"/>
                    </a:cubicBezTo>
                    <a:cubicBezTo>
                      <a:pt x="52317" y="43209"/>
                      <a:pt x="52971" y="47136"/>
                      <a:pt x="50355" y="47136"/>
                    </a:cubicBezTo>
                    <a:cubicBezTo>
                      <a:pt x="47739" y="47136"/>
                      <a:pt x="43161" y="45827"/>
                      <a:pt x="44469" y="48444"/>
                    </a:cubicBezTo>
                    <a:cubicBezTo>
                      <a:pt x="45777" y="51062"/>
                      <a:pt x="45123" y="56297"/>
                      <a:pt x="43815" y="54988"/>
                    </a:cubicBezTo>
                    <a:cubicBezTo>
                      <a:pt x="42507" y="53680"/>
                      <a:pt x="29428" y="49753"/>
                      <a:pt x="28120" y="47790"/>
                    </a:cubicBezTo>
                    <a:cubicBezTo>
                      <a:pt x="26812" y="45827"/>
                      <a:pt x="28774" y="37320"/>
                      <a:pt x="26812" y="37320"/>
                    </a:cubicBezTo>
                    <a:cubicBezTo>
                      <a:pt x="24850" y="37320"/>
                      <a:pt x="15695" y="41246"/>
                      <a:pt x="14387" y="40592"/>
                    </a:cubicBezTo>
                    <a:cubicBezTo>
                      <a:pt x="13079" y="39937"/>
                      <a:pt x="654" y="30776"/>
                      <a:pt x="1962" y="288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D8E7330B-2916-7A01-283E-AAC170216356}"/>
                  </a:ext>
                </a:extLst>
              </p:cNvPr>
              <p:cNvSpPr/>
              <p:nvPr/>
            </p:nvSpPr>
            <p:spPr>
              <a:xfrm>
                <a:off x="2668855" y="4847811"/>
                <a:ext cx="13152" cy="20625"/>
              </a:xfrm>
              <a:custGeom>
                <a:avLst/>
                <a:gdLst>
                  <a:gd name="connsiteX0" fmla="*/ 1136 w 13152"/>
                  <a:gd name="connsiteY0" fmla="*/ 10126 h 20625"/>
                  <a:gd name="connsiteX1" fmla="*/ 8329 w 13152"/>
                  <a:gd name="connsiteY1" fmla="*/ 310 h 20625"/>
                  <a:gd name="connsiteX2" fmla="*/ 10945 w 13152"/>
                  <a:gd name="connsiteY2" fmla="*/ 10780 h 20625"/>
                  <a:gd name="connsiteX3" fmla="*/ 12253 w 13152"/>
                  <a:gd name="connsiteY3" fmla="*/ 18633 h 20625"/>
                  <a:gd name="connsiteX4" fmla="*/ 4405 w 13152"/>
                  <a:gd name="connsiteY4" fmla="*/ 18633 h 20625"/>
                  <a:gd name="connsiteX5" fmla="*/ 482 w 13152"/>
                  <a:gd name="connsiteY5" fmla="*/ 10126 h 2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52" h="20625">
                    <a:moveTo>
                      <a:pt x="1136" y="10126"/>
                    </a:moveTo>
                    <a:cubicBezTo>
                      <a:pt x="4405" y="6200"/>
                      <a:pt x="5713" y="-1653"/>
                      <a:pt x="8329" y="310"/>
                    </a:cubicBezTo>
                    <a:cubicBezTo>
                      <a:pt x="10945" y="2273"/>
                      <a:pt x="10945" y="6200"/>
                      <a:pt x="10945" y="10780"/>
                    </a:cubicBezTo>
                    <a:cubicBezTo>
                      <a:pt x="10945" y="15361"/>
                      <a:pt x="14869" y="16670"/>
                      <a:pt x="12253" y="18633"/>
                    </a:cubicBezTo>
                    <a:cubicBezTo>
                      <a:pt x="9637" y="20596"/>
                      <a:pt x="5713" y="21905"/>
                      <a:pt x="4405" y="18633"/>
                    </a:cubicBezTo>
                    <a:cubicBezTo>
                      <a:pt x="3097" y="16015"/>
                      <a:pt x="-1480" y="12089"/>
                      <a:pt x="482" y="101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9" name="Freeform 988">
                <a:extLst>
                  <a:ext uri="{FF2B5EF4-FFF2-40B4-BE49-F238E27FC236}">
                    <a16:creationId xmlns:a16="http://schemas.microsoft.com/office/drawing/2014/main" id="{9DBEB64A-41D2-F129-E9A7-4458D02C3D4B}"/>
                  </a:ext>
                </a:extLst>
              </p:cNvPr>
              <p:cNvSpPr/>
              <p:nvPr/>
            </p:nvSpPr>
            <p:spPr>
              <a:xfrm>
                <a:off x="2681552" y="4871098"/>
                <a:ext cx="8373" cy="9906"/>
              </a:xfrm>
              <a:custGeom>
                <a:avLst/>
                <a:gdLst>
                  <a:gd name="connsiteX0" fmla="*/ 6095 w 8373"/>
                  <a:gd name="connsiteY0" fmla="*/ 1236 h 9906"/>
                  <a:gd name="connsiteX1" fmla="*/ 7403 w 8373"/>
                  <a:gd name="connsiteY1" fmla="*/ 8434 h 9906"/>
                  <a:gd name="connsiteX2" fmla="*/ 209 w 8373"/>
                  <a:gd name="connsiteY2" fmla="*/ 8434 h 9906"/>
                  <a:gd name="connsiteX3" fmla="*/ 2825 w 8373"/>
                  <a:gd name="connsiteY3" fmla="*/ 582 h 9906"/>
                  <a:gd name="connsiteX4" fmla="*/ 6095 w 8373"/>
                  <a:gd name="connsiteY4" fmla="*/ 582 h 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3" h="9906">
                    <a:moveTo>
                      <a:pt x="6095" y="1236"/>
                    </a:moveTo>
                    <a:cubicBezTo>
                      <a:pt x="8057" y="3854"/>
                      <a:pt x="9365" y="6471"/>
                      <a:pt x="7403" y="8434"/>
                    </a:cubicBezTo>
                    <a:cubicBezTo>
                      <a:pt x="5441" y="10398"/>
                      <a:pt x="209" y="10398"/>
                      <a:pt x="209" y="8434"/>
                    </a:cubicBezTo>
                    <a:cubicBezTo>
                      <a:pt x="209" y="6471"/>
                      <a:pt x="-1098" y="582"/>
                      <a:pt x="2825" y="582"/>
                    </a:cubicBezTo>
                    <a:cubicBezTo>
                      <a:pt x="7403" y="582"/>
                      <a:pt x="4787" y="-727"/>
                      <a:pt x="6095" y="58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0" name="Freeform 989">
                <a:extLst>
                  <a:ext uri="{FF2B5EF4-FFF2-40B4-BE49-F238E27FC236}">
                    <a16:creationId xmlns:a16="http://schemas.microsoft.com/office/drawing/2014/main" id="{7006FF82-1028-634C-C0A0-534EB6375717}"/>
                  </a:ext>
                </a:extLst>
              </p:cNvPr>
              <p:cNvSpPr/>
              <p:nvPr/>
            </p:nvSpPr>
            <p:spPr>
              <a:xfrm>
                <a:off x="2675798" y="4882919"/>
                <a:ext cx="32776" cy="65369"/>
              </a:xfrm>
              <a:custGeom>
                <a:avLst/>
                <a:gdLst>
                  <a:gd name="connsiteX0" fmla="*/ 13158 w 32776"/>
                  <a:gd name="connsiteY0" fmla="*/ 3812 h 65369"/>
                  <a:gd name="connsiteX1" fmla="*/ 19697 w 32776"/>
                  <a:gd name="connsiteY1" fmla="*/ 540 h 65369"/>
                  <a:gd name="connsiteX2" fmla="*/ 19697 w 32776"/>
                  <a:gd name="connsiteY2" fmla="*/ 11010 h 65369"/>
                  <a:gd name="connsiteX3" fmla="*/ 21005 w 32776"/>
                  <a:gd name="connsiteY3" fmla="*/ 23443 h 65369"/>
                  <a:gd name="connsiteX4" fmla="*/ 22967 w 32776"/>
                  <a:gd name="connsiteY4" fmla="*/ 35222 h 65369"/>
                  <a:gd name="connsiteX5" fmla="*/ 25583 w 32776"/>
                  <a:gd name="connsiteY5" fmla="*/ 41112 h 65369"/>
                  <a:gd name="connsiteX6" fmla="*/ 25583 w 32776"/>
                  <a:gd name="connsiteY6" fmla="*/ 47656 h 65369"/>
                  <a:gd name="connsiteX7" fmla="*/ 32777 w 32776"/>
                  <a:gd name="connsiteY7" fmla="*/ 58126 h 65369"/>
                  <a:gd name="connsiteX8" fmla="*/ 27545 w 32776"/>
                  <a:gd name="connsiteY8" fmla="*/ 65324 h 65369"/>
                  <a:gd name="connsiteX9" fmla="*/ 16428 w 32776"/>
                  <a:gd name="connsiteY9" fmla="*/ 56163 h 65369"/>
                  <a:gd name="connsiteX10" fmla="*/ 14466 w 32776"/>
                  <a:gd name="connsiteY10" fmla="*/ 44384 h 65369"/>
                  <a:gd name="connsiteX11" fmla="*/ 10542 w 32776"/>
                  <a:gd name="connsiteY11" fmla="*/ 37185 h 65369"/>
                  <a:gd name="connsiteX12" fmla="*/ 7926 w 32776"/>
                  <a:gd name="connsiteY12" fmla="*/ 29333 h 65369"/>
                  <a:gd name="connsiteX13" fmla="*/ 3348 w 32776"/>
                  <a:gd name="connsiteY13" fmla="*/ 24098 h 65369"/>
                  <a:gd name="connsiteX14" fmla="*/ 732 w 32776"/>
                  <a:gd name="connsiteY14" fmla="*/ 9701 h 65369"/>
                  <a:gd name="connsiteX15" fmla="*/ 11196 w 32776"/>
                  <a:gd name="connsiteY15" fmla="*/ 12973 h 65369"/>
                  <a:gd name="connsiteX16" fmla="*/ 12504 w 32776"/>
                  <a:gd name="connsiteY16" fmla="*/ 3157 h 6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76" h="65369">
                    <a:moveTo>
                      <a:pt x="13158" y="3812"/>
                    </a:moveTo>
                    <a:cubicBezTo>
                      <a:pt x="15773" y="2503"/>
                      <a:pt x="17736" y="-1423"/>
                      <a:pt x="19697" y="540"/>
                    </a:cubicBezTo>
                    <a:cubicBezTo>
                      <a:pt x="21659" y="2503"/>
                      <a:pt x="19697" y="5775"/>
                      <a:pt x="19697" y="11010"/>
                    </a:cubicBezTo>
                    <a:cubicBezTo>
                      <a:pt x="19697" y="15591"/>
                      <a:pt x="20351" y="21480"/>
                      <a:pt x="21005" y="23443"/>
                    </a:cubicBezTo>
                    <a:cubicBezTo>
                      <a:pt x="21659" y="25406"/>
                      <a:pt x="22313" y="31950"/>
                      <a:pt x="22967" y="35222"/>
                    </a:cubicBezTo>
                    <a:cubicBezTo>
                      <a:pt x="23621" y="38494"/>
                      <a:pt x="25583" y="41112"/>
                      <a:pt x="25583" y="41112"/>
                    </a:cubicBezTo>
                    <a:cubicBezTo>
                      <a:pt x="25583" y="41112"/>
                      <a:pt x="22967" y="45038"/>
                      <a:pt x="25583" y="47656"/>
                    </a:cubicBezTo>
                    <a:cubicBezTo>
                      <a:pt x="28199" y="50273"/>
                      <a:pt x="32122" y="56817"/>
                      <a:pt x="32777" y="58126"/>
                    </a:cubicBezTo>
                    <a:cubicBezTo>
                      <a:pt x="32777" y="59435"/>
                      <a:pt x="31469" y="65979"/>
                      <a:pt x="27545" y="65324"/>
                    </a:cubicBezTo>
                    <a:cubicBezTo>
                      <a:pt x="23621" y="65324"/>
                      <a:pt x="19043" y="60089"/>
                      <a:pt x="16428" y="56163"/>
                    </a:cubicBezTo>
                    <a:cubicBezTo>
                      <a:pt x="13812" y="52236"/>
                      <a:pt x="15120" y="48310"/>
                      <a:pt x="14466" y="44384"/>
                    </a:cubicBezTo>
                    <a:cubicBezTo>
                      <a:pt x="14466" y="41112"/>
                      <a:pt x="10542" y="39148"/>
                      <a:pt x="10542" y="37185"/>
                    </a:cubicBezTo>
                    <a:cubicBezTo>
                      <a:pt x="10542" y="35222"/>
                      <a:pt x="9234" y="29987"/>
                      <a:pt x="7926" y="29333"/>
                    </a:cubicBezTo>
                    <a:cubicBezTo>
                      <a:pt x="6618" y="28678"/>
                      <a:pt x="2694" y="26715"/>
                      <a:pt x="3348" y="24098"/>
                    </a:cubicBezTo>
                    <a:cubicBezTo>
                      <a:pt x="3348" y="21480"/>
                      <a:pt x="-1883" y="9701"/>
                      <a:pt x="732" y="9701"/>
                    </a:cubicBezTo>
                    <a:cubicBezTo>
                      <a:pt x="3348" y="9701"/>
                      <a:pt x="9888" y="14936"/>
                      <a:pt x="11196" y="12973"/>
                    </a:cubicBezTo>
                    <a:cubicBezTo>
                      <a:pt x="12504" y="11010"/>
                      <a:pt x="9888" y="4466"/>
                      <a:pt x="12504" y="31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1" name="Freeform 990">
                <a:extLst>
                  <a:ext uri="{FF2B5EF4-FFF2-40B4-BE49-F238E27FC236}">
                    <a16:creationId xmlns:a16="http://schemas.microsoft.com/office/drawing/2014/main" id="{DE53B37E-0282-740B-BCDC-27C8C4253A62}"/>
                  </a:ext>
                </a:extLst>
              </p:cNvPr>
              <p:cNvSpPr/>
              <p:nvPr/>
            </p:nvSpPr>
            <p:spPr>
              <a:xfrm>
                <a:off x="2737315" y="4933813"/>
                <a:ext cx="26884" cy="29617"/>
              </a:xfrm>
              <a:custGeom>
                <a:avLst/>
                <a:gdLst>
                  <a:gd name="connsiteX0" fmla="*/ 33 w 26884"/>
                  <a:gd name="connsiteY0" fmla="*/ 33 h 29617"/>
                  <a:gd name="connsiteX1" fmla="*/ 5919 w 26884"/>
                  <a:gd name="connsiteY1" fmla="*/ 9195 h 29617"/>
                  <a:gd name="connsiteX2" fmla="*/ 17690 w 26884"/>
                  <a:gd name="connsiteY2" fmla="*/ 20319 h 29617"/>
                  <a:gd name="connsiteX3" fmla="*/ 26846 w 26884"/>
                  <a:gd name="connsiteY3" fmla="*/ 29481 h 29617"/>
                  <a:gd name="connsiteX4" fmla="*/ 10497 w 26884"/>
                  <a:gd name="connsiteY4" fmla="*/ 11158 h 29617"/>
                  <a:gd name="connsiteX5" fmla="*/ 33 w 26884"/>
                  <a:gd name="connsiteY5" fmla="*/ 33 h 2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84" h="29617">
                    <a:moveTo>
                      <a:pt x="33" y="33"/>
                    </a:moveTo>
                    <a:cubicBezTo>
                      <a:pt x="1996" y="5268"/>
                      <a:pt x="3303" y="5923"/>
                      <a:pt x="5919" y="9195"/>
                    </a:cubicBezTo>
                    <a:cubicBezTo>
                      <a:pt x="9189" y="12467"/>
                      <a:pt x="15729" y="18356"/>
                      <a:pt x="17690" y="20319"/>
                    </a:cubicBezTo>
                    <a:cubicBezTo>
                      <a:pt x="19652" y="22282"/>
                      <a:pt x="27500" y="30789"/>
                      <a:pt x="26846" y="29481"/>
                    </a:cubicBezTo>
                    <a:cubicBezTo>
                      <a:pt x="26846" y="28172"/>
                      <a:pt x="12459" y="13775"/>
                      <a:pt x="10497" y="11158"/>
                    </a:cubicBezTo>
                    <a:cubicBezTo>
                      <a:pt x="8535" y="8540"/>
                      <a:pt x="-620" y="-621"/>
                      <a:pt x="33" y="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9A4C7D88-C5D0-6C9B-71C3-D8D3D57730B9}"/>
                  </a:ext>
                </a:extLst>
              </p:cNvPr>
              <p:cNvSpPr/>
              <p:nvPr/>
            </p:nvSpPr>
            <p:spPr>
              <a:xfrm>
                <a:off x="2764161" y="4966177"/>
                <a:ext cx="9571" cy="9325"/>
              </a:xfrm>
              <a:custGeom>
                <a:avLst/>
                <a:gdLst>
                  <a:gd name="connsiteX0" fmla="*/ 0 w 9571"/>
                  <a:gd name="connsiteY0" fmla="*/ 1043 h 9325"/>
                  <a:gd name="connsiteX1" fmla="*/ 5885 w 9571"/>
                  <a:gd name="connsiteY1" fmla="*/ 8241 h 9325"/>
                  <a:gd name="connsiteX2" fmla="*/ 9155 w 9571"/>
                  <a:gd name="connsiteY2" fmla="*/ 5624 h 9325"/>
                  <a:gd name="connsiteX3" fmla="*/ 0 w 9571"/>
                  <a:gd name="connsiteY3" fmla="*/ 1043 h 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1" h="9325">
                    <a:moveTo>
                      <a:pt x="0" y="1043"/>
                    </a:moveTo>
                    <a:cubicBezTo>
                      <a:pt x="0" y="4969"/>
                      <a:pt x="3270" y="5624"/>
                      <a:pt x="5885" y="8241"/>
                    </a:cubicBezTo>
                    <a:cubicBezTo>
                      <a:pt x="8501" y="10859"/>
                      <a:pt x="10463" y="8241"/>
                      <a:pt x="9155" y="5624"/>
                    </a:cubicBezTo>
                    <a:cubicBezTo>
                      <a:pt x="7848" y="3006"/>
                      <a:pt x="0" y="-2229"/>
                      <a:pt x="0" y="104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70C1D1F-69F6-2399-01F3-FFF1BBB3F991}"/>
                  </a:ext>
                </a:extLst>
              </p:cNvPr>
              <p:cNvSpPr/>
              <p:nvPr/>
            </p:nvSpPr>
            <p:spPr>
              <a:xfrm>
                <a:off x="2773970" y="4971913"/>
                <a:ext cx="28774" cy="26390"/>
              </a:xfrm>
              <a:custGeom>
                <a:avLst/>
                <a:gdLst>
                  <a:gd name="connsiteX0" fmla="*/ 654 w 28774"/>
                  <a:gd name="connsiteY0" fmla="*/ 7741 h 26390"/>
                  <a:gd name="connsiteX1" fmla="*/ 7193 w 28774"/>
                  <a:gd name="connsiteY1" fmla="*/ 13630 h 26390"/>
                  <a:gd name="connsiteX2" fmla="*/ 13079 w 28774"/>
                  <a:gd name="connsiteY2" fmla="*/ 12976 h 26390"/>
                  <a:gd name="connsiteX3" fmla="*/ 13079 w 28774"/>
                  <a:gd name="connsiteY3" fmla="*/ 19520 h 26390"/>
                  <a:gd name="connsiteX4" fmla="*/ 18965 w 28774"/>
                  <a:gd name="connsiteY4" fmla="*/ 25409 h 26390"/>
                  <a:gd name="connsiteX5" fmla="*/ 24197 w 28774"/>
                  <a:gd name="connsiteY5" fmla="*/ 25409 h 26390"/>
                  <a:gd name="connsiteX6" fmla="*/ 28774 w 28774"/>
                  <a:gd name="connsiteY6" fmla="*/ 25409 h 26390"/>
                  <a:gd name="connsiteX7" fmla="*/ 23542 w 28774"/>
                  <a:gd name="connsiteY7" fmla="*/ 18211 h 26390"/>
                  <a:gd name="connsiteX8" fmla="*/ 20927 w 28774"/>
                  <a:gd name="connsiteY8" fmla="*/ 9049 h 26390"/>
                  <a:gd name="connsiteX9" fmla="*/ 12425 w 28774"/>
                  <a:gd name="connsiteY9" fmla="*/ 1851 h 26390"/>
                  <a:gd name="connsiteX10" fmla="*/ 5885 w 28774"/>
                  <a:gd name="connsiteY10" fmla="*/ 542 h 26390"/>
                  <a:gd name="connsiteX11" fmla="*/ 0 w 28774"/>
                  <a:gd name="connsiteY11" fmla="*/ 7086 h 2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74" h="26390">
                    <a:moveTo>
                      <a:pt x="654" y="7741"/>
                    </a:moveTo>
                    <a:cubicBezTo>
                      <a:pt x="1308" y="12321"/>
                      <a:pt x="3924" y="14285"/>
                      <a:pt x="7193" y="13630"/>
                    </a:cubicBezTo>
                    <a:cubicBezTo>
                      <a:pt x="10463" y="13630"/>
                      <a:pt x="11771" y="10358"/>
                      <a:pt x="13079" y="12976"/>
                    </a:cubicBezTo>
                    <a:cubicBezTo>
                      <a:pt x="14387" y="14939"/>
                      <a:pt x="13079" y="17557"/>
                      <a:pt x="13079" y="19520"/>
                    </a:cubicBezTo>
                    <a:cubicBezTo>
                      <a:pt x="13079" y="21483"/>
                      <a:pt x="15695" y="24100"/>
                      <a:pt x="18965" y="25409"/>
                    </a:cubicBezTo>
                    <a:cubicBezTo>
                      <a:pt x="22234" y="26718"/>
                      <a:pt x="22889" y="25409"/>
                      <a:pt x="24197" y="25409"/>
                    </a:cubicBezTo>
                    <a:cubicBezTo>
                      <a:pt x="25504" y="26718"/>
                      <a:pt x="28774" y="26718"/>
                      <a:pt x="28774" y="25409"/>
                    </a:cubicBezTo>
                    <a:cubicBezTo>
                      <a:pt x="28774" y="24100"/>
                      <a:pt x="25504" y="20828"/>
                      <a:pt x="23542" y="18211"/>
                    </a:cubicBezTo>
                    <a:cubicBezTo>
                      <a:pt x="22234" y="15593"/>
                      <a:pt x="22234" y="10358"/>
                      <a:pt x="20927" y="9049"/>
                    </a:cubicBezTo>
                    <a:cubicBezTo>
                      <a:pt x="19619" y="7741"/>
                      <a:pt x="14387" y="3160"/>
                      <a:pt x="12425" y="1851"/>
                    </a:cubicBezTo>
                    <a:cubicBezTo>
                      <a:pt x="10463" y="542"/>
                      <a:pt x="7193" y="-767"/>
                      <a:pt x="5885" y="542"/>
                    </a:cubicBezTo>
                    <a:cubicBezTo>
                      <a:pt x="4578" y="1851"/>
                      <a:pt x="0" y="5777"/>
                      <a:pt x="0" y="70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982B1D12-E7ED-A22C-F1A2-19B461C5DF49}"/>
                  </a:ext>
                </a:extLst>
              </p:cNvPr>
              <p:cNvSpPr/>
              <p:nvPr/>
            </p:nvSpPr>
            <p:spPr>
              <a:xfrm>
                <a:off x="2774616" y="4962897"/>
                <a:ext cx="5472" cy="5972"/>
              </a:xfrm>
              <a:custGeom>
                <a:avLst/>
                <a:gdLst>
                  <a:gd name="connsiteX0" fmla="*/ 663 w 5472"/>
                  <a:gd name="connsiteY0" fmla="*/ 397 h 5972"/>
                  <a:gd name="connsiteX1" fmla="*/ 5240 w 5472"/>
                  <a:gd name="connsiteY1" fmla="*/ 5632 h 5972"/>
                  <a:gd name="connsiteX2" fmla="*/ 663 w 5472"/>
                  <a:gd name="connsiteY2" fmla="*/ 397 h 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2" h="5972">
                    <a:moveTo>
                      <a:pt x="663" y="397"/>
                    </a:moveTo>
                    <a:cubicBezTo>
                      <a:pt x="1970" y="-1566"/>
                      <a:pt x="6548" y="4323"/>
                      <a:pt x="5240" y="5632"/>
                    </a:cubicBezTo>
                    <a:cubicBezTo>
                      <a:pt x="3932" y="6941"/>
                      <a:pt x="-1953" y="4323"/>
                      <a:pt x="663" y="3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8A27614A-62F0-6883-D045-B3DDA2C50A38}"/>
                  </a:ext>
                </a:extLst>
              </p:cNvPr>
              <p:cNvSpPr/>
              <p:nvPr/>
            </p:nvSpPr>
            <p:spPr>
              <a:xfrm>
                <a:off x="2768625" y="4952209"/>
                <a:ext cx="6231" cy="5410"/>
              </a:xfrm>
              <a:custGeom>
                <a:avLst/>
                <a:gdLst>
                  <a:gd name="connsiteX0" fmla="*/ 114 w 6231"/>
                  <a:gd name="connsiteY0" fmla="*/ 615 h 5410"/>
                  <a:gd name="connsiteX1" fmla="*/ 5346 w 6231"/>
                  <a:gd name="connsiteY1" fmla="*/ 5196 h 5410"/>
                  <a:gd name="connsiteX2" fmla="*/ 114 w 6231"/>
                  <a:gd name="connsiteY2" fmla="*/ 615 h 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31" h="5410">
                    <a:moveTo>
                      <a:pt x="114" y="615"/>
                    </a:moveTo>
                    <a:cubicBezTo>
                      <a:pt x="-1194" y="-2002"/>
                      <a:pt x="9269" y="4542"/>
                      <a:pt x="5346" y="5196"/>
                    </a:cubicBezTo>
                    <a:cubicBezTo>
                      <a:pt x="1422" y="5850"/>
                      <a:pt x="1422" y="5196"/>
                      <a:pt x="114" y="61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 995">
                <a:extLst>
                  <a:ext uri="{FF2B5EF4-FFF2-40B4-BE49-F238E27FC236}">
                    <a16:creationId xmlns:a16="http://schemas.microsoft.com/office/drawing/2014/main" id="{5A3AAB82-5EF8-48C4-B6BD-6F192F3F4F57}"/>
                  </a:ext>
                </a:extLst>
              </p:cNvPr>
              <p:cNvSpPr/>
              <p:nvPr/>
            </p:nvSpPr>
            <p:spPr>
              <a:xfrm>
                <a:off x="2802018" y="4984983"/>
                <a:ext cx="4723" cy="7083"/>
              </a:xfrm>
              <a:custGeom>
                <a:avLst/>
                <a:gdLst>
                  <a:gd name="connsiteX0" fmla="*/ 73 w 4723"/>
                  <a:gd name="connsiteY0" fmla="*/ 2523 h 7083"/>
                  <a:gd name="connsiteX1" fmla="*/ 4651 w 4723"/>
                  <a:gd name="connsiteY1" fmla="*/ 5141 h 7083"/>
                  <a:gd name="connsiteX2" fmla="*/ 73 w 4723"/>
                  <a:gd name="connsiteY2" fmla="*/ 2523 h 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23" h="7083">
                    <a:moveTo>
                      <a:pt x="73" y="2523"/>
                    </a:moveTo>
                    <a:cubicBezTo>
                      <a:pt x="1381" y="6450"/>
                      <a:pt x="5305" y="9067"/>
                      <a:pt x="4651" y="5141"/>
                    </a:cubicBezTo>
                    <a:cubicBezTo>
                      <a:pt x="3343" y="1215"/>
                      <a:pt x="-581" y="-2712"/>
                      <a:pt x="73" y="252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 996">
                <a:extLst>
                  <a:ext uri="{FF2B5EF4-FFF2-40B4-BE49-F238E27FC236}">
                    <a16:creationId xmlns:a16="http://schemas.microsoft.com/office/drawing/2014/main" id="{8D914F24-3E20-ED6D-9336-5C62F14CFB07}"/>
                  </a:ext>
                </a:extLst>
              </p:cNvPr>
              <p:cNvSpPr/>
              <p:nvPr/>
            </p:nvSpPr>
            <p:spPr>
              <a:xfrm>
                <a:off x="2755067" y="5028994"/>
                <a:ext cx="51601" cy="47836"/>
              </a:xfrm>
              <a:custGeom>
                <a:avLst/>
                <a:gdLst>
                  <a:gd name="connsiteX0" fmla="*/ 592 w 51601"/>
                  <a:gd name="connsiteY0" fmla="*/ 394 h 47836"/>
                  <a:gd name="connsiteX1" fmla="*/ 5170 w 51601"/>
                  <a:gd name="connsiteY1" fmla="*/ 5629 h 47836"/>
                  <a:gd name="connsiteX2" fmla="*/ 11709 w 51601"/>
                  <a:gd name="connsiteY2" fmla="*/ 10210 h 47836"/>
                  <a:gd name="connsiteX3" fmla="*/ 20211 w 51601"/>
                  <a:gd name="connsiteY3" fmla="*/ 18062 h 47836"/>
                  <a:gd name="connsiteX4" fmla="*/ 29366 w 51601"/>
                  <a:gd name="connsiteY4" fmla="*/ 28532 h 47836"/>
                  <a:gd name="connsiteX5" fmla="*/ 36560 w 51601"/>
                  <a:gd name="connsiteY5" fmla="*/ 37039 h 47836"/>
                  <a:gd name="connsiteX6" fmla="*/ 47024 w 51601"/>
                  <a:gd name="connsiteY6" fmla="*/ 46855 h 47836"/>
                  <a:gd name="connsiteX7" fmla="*/ 51601 w 51601"/>
                  <a:gd name="connsiteY7" fmla="*/ 46855 h 47836"/>
                  <a:gd name="connsiteX8" fmla="*/ 48332 w 51601"/>
                  <a:gd name="connsiteY8" fmla="*/ 40311 h 47836"/>
                  <a:gd name="connsiteX9" fmla="*/ 40484 w 51601"/>
                  <a:gd name="connsiteY9" fmla="*/ 30495 h 47836"/>
                  <a:gd name="connsiteX10" fmla="*/ 31328 w 51601"/>
                  <a:gd name="connsiteY10" fmla="*/ 25260 h 47836"/>
                  <a:gd name="connsiteX11" fmla="*/ 24135 w 51601"/>
                  <a:gd name="connsiteY11" fmla="*/ 14136 h 47836"/>
                  <a:gd name="connsiteX12" fmla="*/ 15633 w 51601"/>
                  <a:gd name="connsiteY12" fmla="*/ 8901 h 47836"/>
                  <a:gd name="connsiteX13" fmla="*/ 1246 w 51601"/>
                  <a:gd name="connsiteY13" fmla="*/ 1703 h 47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601" h="47836">
                    <a:moveTo>
                      <a:pt x="592" y="394"/>
                    </a:moveTo>
                    <a:cubicBezTo>
                      <a:pt x="-1370" y="3666"/>
                      <a:pt x="1900" y="3666"/>
                      <a:pt x="5170" y="5629"/>
                    </a:cubicBezTo>
                    <a:cubicBezTo>
                      <a:pt x="8440" y="6938"/>
                      <a:pt x="9748" y="7592"/>
                      <a:pt x="11709" y="10210"/>
                    </a:cubicBezTo>
                    <a:cubicBezTo>
                      <a:pt x="13017" y="12827"/>
                      <a:pt x="17595" y="13482"/>
                      <a:pt x="20211" y="18062"/>
                    </a:cubicBezTo>
                    <a:cubicBezTo>
                      <a:pt x="23481" y="22643"/>
                      <a:pt x="26097" y="25260"/>
                      <a:pt x="29366" y="28532"/>
                    </a:cubicBezTo>
                    <a:cubicBezTo>
                      <a:pt x="32636" y="31804"/>
                      <a:pt x="33290" y="33767"/>
                      <a:pt x="36560" y="37039"/>
                    </a:cubicBezTo>
                    <a:cubicBezTo>
                      <a:pt x="39830" y="40311"/>
                      <a:pt x="44408" y="45547"/>
                      <a:pt x="47024" y="46855"/>
                    </a:cubicBezTo>
                    <a:cubicBezTo>
                      <a:pt x="49640" y="48164"/>
                      <a:pt x="51601" y="48164"/>
                      <a:pt x="51601" y="46855"/>
                    </a:cubicBezTo>
                    <a:cubicBezTo>
                      <a:pt x="51601" y="45547"/>
                      <a:pt x="49640" y="41620"/>
                      <a:pt x="48332" y="40311"/>
                    </a:cubicBezTo>
                    <a:cubicBezTo>
                      <a:pt x="47024" y="38348"/>
                      <a:pt x="42446" y="31150"/>
                      <a:pt x="40484" y="30495"/>
                    </a:cubicBezTo>
                    <a:cubicBezTo>
                      <a:pt x="38522" y="30495"/>
                      <a:pt x="33290" y="27224"/>
                      <a:pt x="31328" y="25260"/>
                    </a:cubicBezTo>
                    <a:cubicBezTo>
                      <a:pt x="29366" y="23297"/>
                      <a:pt x="26097" y="16099"/>
                      <a:pt x="24135" y="14136"/>
                    </a:cubicBezTo>
                    <a:cubicBezTo>
                      <a:pt x="22173" y="12173"/>
                      <a:pt x="16941" y="10210"/>
                      <a:pt x="15633" y="8901"/>
                    </a:cubicBezTo>
                    <a:cubicBezTo>
                      <a:pt x="14325" y="6938"/>
                      <a:pt x="5170" y="-4187"/>
                      <a:pt x="1246" y="17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 997">
                <a:extLst>
                  <a:ext uri="{FF2B5EF4-FFF2-40B4-BE49-F238E27FC236}">
                    <a16:creationId xmlns:a16="http://schemas.microsoft.com/office/drawing/2014/main" id="{9B784A85-A666-F985-8613-35715BCEBC5E}"/>
                  </a:ext>
                </a:extLst>
              </p:cNvPr>
              <p:cNvSpPr/>
              <p:nvPr/>
            </p:nvSpPr>
            <p:spPr>
              <a:xfrm>
                <a:off x="2936589" y="5212904"/>
                <a:ext cx="28367" cy="14836"/>
              </a:xfrm>
              <a:custGeom>
                <a:avLst/>
                <a:gdLst>
                  <a:gd name="connsiteX0" fmla="*/ 217 w 28367"/>
                  <a:gd name="connsiteY0" fmla="*/ 4293 h 14836"/>
                  <a:gd name="connsiteX1" fmla="*/ 8065 w 28367"/>
                  <a:gd name="connsiteY1" fmla="*/ 1675 h 14836"/>
                  <a:gd name="connsiteX2" fmla="*/ 15258 w 28367"/>
                  <a:gd name="connsiteY2" fmla="*/ 366 h 14836"/>
                  <a:gd name="connsiteX3" fmla="*/ 19836 w 28367"/>
                  <a:gd name="connsiteY3" fmla="*/ 3638 h 14836"/>
                  <a:gd name="connsiteX4" fmla="*/ 26375 w 28367"/>
                  <a:gd name="connsiteY4" fmla="*/ 1675 h 14836"/>
                  <a:gd name="connsiteX5" fmla="*/ 26375 w 28367"/>
                  <a:gd name="connsiteY5" fmla="*/ 8874 h 14836"/>
                  <a:gd name="connsiteX6" fmla="*/ 17220 w 28367"/>
                  <a:gd name="connsiteY6" fmla="*/ 11491 h 14836"/>
                  <a:gd name="connsiteX7" fmla="*/ 7411 w 28367"/>
                  <a:gd name="connsiteY7" fmla="*/ 14763 h 14836"/>
                  <a:gd name="connsiteX8" fmla="*/ 4141 w 28367"/>
                  <a:gd name="connsiteY8" fmla="*/ 10182 h 14836"/>
                  <a:gd name="connsiteX9" fmla="*/ 871 w 28367"/>
                  <a:gd name="connsiteY9" fmla="*/ 4947 h 1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367" h="14836">
                    <a:moveTo>
                      <a:pt x="217" y="4293"/>
                    </a:moveTo>
                    <a:cubicBezTo>
                      <a:pt x="2833" y="2984"/>
                      <a:pt x="4795" y="1675"/>
                      <a:pt x="8065" y="1675"/>
                    </a:cubicBezTo>
                    <a:cubicBezTo>
                      <a:pt x="11334" y="1675"/>
                      <a:pt x="12642" y="-942"/>
                      <a:pt x="15258" y="366"/>
                    </a:cubicBezTo>
                    <a:cubicBezTo>
                      <a:pt x="17220" y="1675"/>
                      <a:pt x="19836" y="3638"/>
                      <a:pt x="19836" y="3638"/>
                    </a:cubicBezTo>
                    <a:cubicBezTo>
                      <a:pt x="19836" y="3638"/>
                      <a:pt x="23106" y="-288"/>
                      <a:pt x="26375" y="1675"/>
                    </a:cubicBezTo>
                    <a:cubicBezTo>
                      <a:pt x="29645" y="3638"/>
                      <a:pt x="28338" y="6910"/>
                      <a:pt x="26375" y="8874"/>
                    </a:cubicBezTo>
                    <a:cubicBezTo>
                      <a:pt x="24414" y="10837"/>
                      <a:pt x="19836" y="10837"/>
                      <a:pt x="17220" y="11491"/>
                    </a:cubicBezTo>
                    <a:cubicBezTo>
                      <a:pt x="14604" y="11491"/>
                      <a:pt x="10681" y="15418"/>
                      <a:pt x="7411" y="14763"/>
                    </a:cubicBezTo>
                    <a:cubicBezTo>
                      <a:pt x="4141" y="14763"/>
                      <a:pt x="6103" y="10837"/>
                      <a:pt x="4141" y="10182"/>
                    </a:cubicBezTo>
                    <a:cubicBezTo>
                      <a:pt x="2179" y="9528"/>
                      <a:pt x="-1745" y="6256"/>
                      <a:pt x="871" y="494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FAD3A6A0-E4BF-55C8-CFFD-C972190F23FA}"/>
                  </a:ext>
                </a:extLst>
              </p:cNvPr>
              <p:cNvSpPr/>
              <p:nvPr/>
            </p:nvSpPr>
            <p:spPr>
              <a:xfrm>
                <a:off x="2978326" y="5150906"/>
                <a:ext cx="65566" cy="21065"/>
              </a:xfrm>
              <a:custGeom>
                <a:avLst/>
                <a:gdLst>
                  <a:gd name="connsiteX0" fmla="*/ 2950 w 65566"/>
                  <a:gd name="connsiteY0" fmla="*/ 2161 h 21065"/>
                  <a:gd name="connsiteX1" fmla="*/ 4912 w 65566"/>
                  <a:gd name="connsiteY1" fmla="*/ 10667 h 21065"/>
                  <a:gd name="connsiteX2" fmla="*/ 1642 w 65566"/>
                  <a:gd name="connsiteY2" fmla="*/ 13285 h 21065"/>
                  <a:gd name="connsiteX3" fmla="*/ 14721 w 65566"/>
                  <a:gd name="connsiteY3" fmla="*/ 20483 h 21065"/>
                  <a:gd name="connsiteX4" fmla="*/ 44150 w 65566"/>
                  <a:gd name="connsiteY4" fmla="*/ 20483 h 21065"/>
                  <a:gd name="connsiteX5" fmla="*/ 61153 w 65566"/>
                  <a:gd name="connsiteY5" fmla="*/ 17866 h 21065"/>
                  <a:gd name="connsiteX6" fmla="*/ 64422 w 65566"/>
                  <a:gd name="connsiteY6" fmla="*/ 8704 h 21065"/>
                  <a:gd name="connsiteX7" fmla="*/ 53305 w 65566"/>
                  <a:gd name="connsiteY7" fmla="*/ 6087 h 21065"/>
                  <a:gd name="connsiteX8" fmla="*/ 37610 w 65566"/>
                  <a:gd name="connsiteY8" fmla="*/ 2815 h 21065"/>
                  <a:gd name="connsiteX9" fmla="*/ 2950 w 65566"/>
                  <a:gd name="connsiteY9" fmla="*/ 2161 h 2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566" h="21065">
                    <a:moveTo>
                      <a:pt x="2950" y="2161"/>
                    </a:moveTo>
                    <a:cubicBezTo>
                      <a:pt x="1642" y="7396"/>
                      <a:pt x="8182" y="8704"/>
                      <a:pt x="4912" y="10667"/>
                    </a:cubicBezTo>
                    <a:cubicBezTo>
                      <a:pt x="1642" y="13285"/>
                      <a:pt x="-2282" y="8704"/>
                      <a:pt x="1642" y="13285"/>
                    </a:cubicBezTo>
                    <a:cubicBezTo>
                      <a:pt x="5566" y="17866"/>
                      <a:pt x="10144" y="19829"/>
                      <a:pt x="14721" y="20483"/>
                    </a:cubicBezTo>
                    <a:cubicBezTo>
                      <a:pt x="19299" y="20483"/>
                      <a:pt x="38918" y="21792"/>
                      <a:pt x="44150" y="20483"/>
                    </a:cubicBezTo>
                    <a:cubicBezTo>
                      <a:pt x="49381" y="19174"/>
                      <a:pt x="58537" y="20483"/>
                      <a:pt x="61153" y="17866"/>
                    </a:cubicBezTo>
                    <a:cubicBezTo>
                      <a:pt x="63114" y="15903"/>
                      <a:pt x="67692" y="10013"/>
                      <a:pt x="64422" y="8704"/>
                    </a:cubicBezTo>
                    <a:cubicBezTo>
                      <a:pt x="61153" y="7396"/>
                      <a:pt x="56575" y="7396"/>
                      <a:pt x="53305" y="6087"/>
                    </a:cubicBezTo>
                    <a:cubicBezTo>
                      <a:pt x="50035" y="4778"/>
                      <a:pt x="40226" y="4124"/>
                      <a:pt x="37610" y="2815"/>
                    </a:cubicBezTo>
                    <a:cubicBezTo>
                      <a:pt x="34994" y="1506"/>
                      <a:pt x="3604" y="-2420"/>
                      <a:pt x="2950" y="21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AC8C6F80-DF7C-EFEF-DA38-4B9FDFC988F7}"/>
                  </a:ext>
                </a:extLst>
              </p:cNvPr>
              <p:cNvSpPr/>
              <p:nvPr/>
            </p:nvSpPr>
            <p:spPr>
              <a:xfrm>
                <a:off x="2977887" y="5180947"/>
                <a:ext cx="104204" cy="17272"/>
              </a:xfrm>
              <a:custGeom>
                <a:avLst/>
                <a:gdLst>
                  <a:gd name="connsiteX0" fmla="*/ 119 w 104204"/>
                  <a:gd name="connsiteY0" fmla="*/ 8766 h 17272"/>
                  <a:gd name="connsiteX1" fmla="*/ 11236 w 104204"/>
                  <a:gd name="connsiteY1" fmla="*/ 4185 h 17272"/>
                  <a:gd name="connsiteX2" fmla="*/ 24315 w 104204"/>
                  <a:gd name="connsiteY2" fmla="*/ 7457 h 17272"/>
                  <a:gd name="connsiteX3" fmla="*/ 28239 w 104204"/>
                  <a:gd name="connsiteY3" fmla="*/ 259 h 17272"/>
                  <a:gd name="connsiteX4" fmla="*/ 36741 w 104204"/>
                  <a:gd name="connsiteY4" fmla="*/ 2222 h 17272"/>
                  <a:gd name="connsiteX5" fmla="*/ 50474 w 104204"/>
                  <a:gd name="connsiteY5" fmla="*/ 7457 h 17272"/>
                  <a:gd name="connsiteX6" fmla="*/ 70093 w 104204"/>
                  <a:gd name="connsiteY6" fmla="*/ 7457 h 17272"/>
                  <a:gd name="connsiteX7" fmla="*/ 104099 w 104204"/>
                  <a:gd name="connsiteY7" fmla="*/ 8766 h 17272"/>
                  <a:gd name="connsiteX8" fmla="*/ 89711 w 104204"/>
                  <a:gd name="connsiteY8" fmla="*/ 13346 h 17272"/>
                  <a:gd name="connsiteX9" fmla="*/ 49820 w 104204"/>
                  <a:gd name="connsiteY9" fmla="*/ 14001 h 17272"/>
                  <a:gd name="connsiteX10" fmla="*/ 38703 w 104204"/>
                  <a:gd name="connsiteY10" fmla="*/ 17273 h 17272"/>
                  <a:gd name="connsiteX11" fmla="*/ 19084 w 104204"/>
                  <a:gd name="connsiteY11" fmla="*/ 12037 h 17272"/>
                  <a:gd name="connsiteX12" fmla="*/ 773 w 104204"/>
                  <a:gd name="connsiteY12" fmla="*/ 8111 h 1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204" h="17272">
                    <a:moveTo>
                      <a:pt x="119" y="8766"/>
                    </a:moveTo>
                    <a:cubicBezTo>
                      <a:pt x="5351" y="6148"/>
                      <a:pt x="7966" y="3531"/>
                      <a:pt x="11236" y="4185"/>
                    </a:cubicBezTo>
                    <a:cubicBezTo>
                      <a:pt x="14506" y="4839"/>
                      <a:pt x="23662" y="9420"/>
                      <a:pt x="24315" y="7457"/>
                    </a:cubicBezTo>
                    <a:cubicBezTo>
                      <a:pt x="24970" y="5494"/>
                      <a:pt x="24315" y="913"/>
                      <a:pt x="28239" y="259"/>
                    </a:cubicBezTo>
                    <a:cubicBezTo>
                      <a:pt x="32163" y="259"/>
                      <a:pt x="34779" y="-1050"/>
                      <a:pt x="36741" y="2222"/>
                    </a:cubicBezTo>
                    <a:cubicBezTo>
                      <a:pt x="38703" y="5494"/>
                      <a:pt x="43280" y="7457"/>
                      <a:pt x="50474" y="7457"/>
                    </a:cubicBezTo>
                    <a:cubicBezTo>
                      <a:pt x="58321" y="7457"/>
                      <a:pt x="65515" y="7457"/>
                      <a:pt x="70093" y="7457"/>
                    </a:cubicBezTo>
                    <a:cubicBezTo>
                      <a:pt x="74670" y="7457"/>
                      <a:pt x="102791" y="7457"/>
                      <a:pt x="104099" y="8766"/>
                    </a:cubicBezTo>
                    <a:cubicBezTo>
                      <a:pt x="105407" y="10074"/>
                      <a:pt x="94289" y="12692"/>
                      <a:pt x="89711" y="13346"/>
                    </a:cubicBezTo>
                    <a:cubicBezTo>
                      <a:pt x="85134" y="13346"/>
                      <a:pt x="53090" y="13346"/>
                      <a:pt x="49820" y="14001"/>
                    </a:cubicBezTo>
                    <a:cubicBezTo>
                      <a:pt x="46550" y="14655"/>
                      <a:pt x="42627" y="17273"/>
                      <a:pt x="38703" y="17273"/>
                    </a:cubicBezTo>
                    <a:cubicBezTo>
                      <a:pt x="34125" y="17273"/>
                      <a:pt x="24970" y="12692"/>
                      <a:pt x="19084" y="12037"/>
                    </a:cubicBezTo>
                    <a:cubicBezTo>
                      <a:pt x="13198" y="12037"/>
                      <a:pt x="-3805" y="10729"/>
                      <a:pt x="773" y="811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FAD8CBCC-26AA-8181-C715-26B50143DF33}"/>
                  </a:ext>
                </a:extLst>
              </p:cNvPr>
              <p:cNvSpPr/>
              <p:nvPr/>
            </p:nvSpPr>
            <p:spPr>
              <a:xfrm>
                <a:off x="3017924" y="5220940"/>
                <a:ext cx="73967" cy="17355"/>
              </a:xfrm>
              <a:custGeom>
                <a:avLst/>
                <a:gdLst>
                  <a:gd name="connsiteX0" fmla="*/ 1935 w 73967"/>
                  <a:gd name="connsiteY0" fmla="*/ 1492 h 17355"/>
                  <a:gd name="connsiteX1" fmla="*/ 11744 w 73967"/>
                  <a:gd name="connsiteY1" fmla="*/ 2801 h 17355"/>
                  <a:gd name="connsiteX2" fmla="*/ 28748 w 73967"/>
                  <a:gd name="connsiteY2" fmla="*/ 4110 h 17355"/>
                  <a:gd name="connsiteX3" fmla="*/ 38557 w 73967"/>
                  <a:gd name="connsiteY3" fmla="*/ 838 h 17355"/>
                  <a:gd name="connsiteX4" fmla="*/ 54252 w 73967"/>
                  <a:gd name="connsiteY4" fmla="*/ 183 h 17355"/>
                  <a:gd name="connsiteX5" fmla="*/ 66677 w 73967"/>
                  <a:gd name="connsiteY5" fmla="*/ 2801 h 17355"/>
                  <a:gd name="connsiteX6" fmla="*/ 72563 w 73967"/>
                  <a:gd name="connsiteY6" fmla="*/ 8690 h 17355"/>
                  <a:gd name="connsiteX7" fmla="*/ 56868 w 73967"/>
                  <a:gd name="connsiteY7" fmla="*/ 9345 h 17355"/>
                  <a:gd name="connsiteX8" fmla="*/ 45097 w 73967"/>
                  <a:gd name="connsiteY8" fmla="*/ 9999 h 17355"/>
                  <a:gd name="connsiteX9" fmla="*/ 31363 w 73967"/>
                  <a:gd name="connsiteY9" fmla="*/ 17198 h 17355"/>
                  <a:gd name="connsiteX10" fmla="*/ 20900 w 73967"/>
                  <a:gd name="connsiteY10" fmla="*/ 13926 h 17355"/>
                  <a:gd name="connsiteX11" fmla="*/ 1935 w 73967"/>
                  <a:gd name="connsiteY11" fmla="*/ 13271 h 17355"/>
                  <a:gd name="connsiteX12" fmla="*/ 7821 w 73967"/>
                  <a:gd name="connsiteY12" fmla="*/ 6073 h 17355"/>
                  <a:gd name="connsiteX13" fmla="*/ 1935 w 73967"/>
                  <a:gd name="connsiteY13" fmla="*/ 1492 h 1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967" h="17355">
                    <a:moveTo>
                      <a:pt x="1935" y="1492"/>
                    </a:moveTo>
                    <a:cubicBezTo>
                      <a:pt x="6513" y="838"/>
                      <a:pt x="6513" y="183"/>
                      <a:pt x="11744" y="2801"/>
                    </a:cubicBezTo>
                    <a:cubicBezTo>
                      <a:pt x="16976" y="5418"/>
                      <a:pt x="24170" y="6073"/>
                      <a:pt x="28748" y="4110"/>
                    </a:cubicBezTo>
                    <a:cubicBezTo>
                      <a:pt x="33325" y="2146"/>
                      <a:pt x="35941" y="838"/>
                      <a:pt x="38557" y="838"/>
                    </a:cubicBezTo>
                    <a:cubicBezTo>
                      <a:pt x="41173" y="838"/>
                      <a:pt x="49674" y="-471"/>
                      <a:pt x="54252" y="183"/>
                    </a:cubicBezTo>
                    <a:cubicBezTo>
                      <a:pt x="58830" y="183"/>
                      <a:pt x="64061" y="183"/>
                      <a:pt x="66677" y="2801"/>
                    </a:cubicBezTo>
                    <a:cubicBezTo>
                      <a:pt x="69293" y="5418"/>
                      <a:pt x="77140" y="6727"/>
                      <a:pt x="72563" y="8690"/>
                    </a:cubicBezTo>
                    <a:cubicBezTo>
                      <a:pt x="67985" y="10654"/>
                      <a:pt x="61446" y="8690"/>
                      <a:pt x="56868" y="9345"/>
                    </a:cubicBezTo>
                    <a:cubicBezTo>
                      <a:pt x="51636" y="9345"/>
                      <a:pt x="47058" y="8690"/>
                      <a:pt x="45097" y="9999"/>
                    </a:cubicBezTo>
                    <a:cubicBezTo>
                      <a:pt x="43134" y="11308"/>
                      <a:pt x="34633" y="18506"/>
                      <a:pt x="31363" y="17198"/>
                    </a:cubicBezTo>
                    <a:cubicBezTo>
                      <a:pt x="28093" y="15889"/>
                      <a:pt x="22862" y="14580"/>
                      <a:pt x="20900" y="13926"/>
                    </a:cubicBezTo>
                    <a:cubicBezTo>
                      <a:pt x="18938" y="13926"/>
                      <a:pt x="-681" y="15234"/>
                      <a:pt x="1935" y="13271"/>
                    </a:cubicBezTo>
                    <a:cubicBezTo>
                      <a:pt x="4551" y="11308"/>
                      <a:pt x="12399" y="6727"/>
                      <a:pt x="7821" y="6073"/>
                    </a:cubicBezTo>
                    <a:cubicBezTo>
                      <a:pt x="3243" y="6073"/>
                      <a:pt x="-3297" y="2801"/>
                      <a:pt x="1935" y="149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B093782C-7967-C17C-1903-2E235BF4F248}"/>
                  </a:ext>
                </a:extLst>
              </p:cNvPr>
              <p:cNvSpPr/>
              <p:nvPr/>
            </p:nvSpPr>
            <p:spPr>
              <a:xfrm>
                <a:off x="3043493" y="5259048"/>
                <a:ext cx="19628" cy="9254"/>
              </a:xfrm>
              <a:custGeom>
                <a:avLst/>
                <a:gdLst>
                  <a:gd name="connsiteX0" fmla="*/ 3179 w 19628"/>
                  <a:gd name="connsiteY0" fmla="*/ 1993 h 9254"/>
                  <a:gd name="connsiteX1" fmla="*/ 19528 w 19628"/>
                  <a:gd name="connsiteY1" fmla="*/ 1993 h 9254"/>
                  <a:gd name="connsiteX2" fmla="*/ 10372 w 19628"/>
                  <a:gd name="connsiteY2" fmla="*/ 9191 h 9254"/>
                  <a:gd name="connsiteX3" fmla="*/ 3833 w 19628"/>
                  <a:gd name="connsiteY3" fmla="*/ 1993 h 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28" h="9254">
                    <a:moveTo>
                      <a:pt x="3179" y="1993"/>
                    </a:moveTo>
                    <a:cubicBezTo>
                      <a:pt x="9064" y="30"/>
                      <a:pt x="20836" y="-1279"/>
                      <a:pt x="19528" y="1993"/>
                    </a:cubicBezTo>
                    <a:cubicBezTo>
                      <a:pt x="18220" y="5265"/>
                      <a:pt x="18220" y="9845"/>
                      <a:pt x="10372" y="9191"/>
                    </a:cubicBezTo>
                    <a:cubicBezTo>
                      <a:pt x="2525" y="8537"/>
                      <a:pt x="-4669" y="3956"/>
                      <a:pt x="3833" y="199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 1002">
                <a:extLst>
                  <a:ext uri="{FF2B5EF4-FFF2-40B4-BE49-F238E27FC236}">
                    <a16:creationId xmlns:a16="http://schemas.microsoft.com/office/drawing/2014/main" id="{2D6B48E0-E17D-5A83-18E3-1AB5F30A860F}"/>
                  </a:ext>
                </a:extLst>
              </p:cNvPr>
              <p:cNvSpPr/>
              <p:nvPr/>
            </p:nvSpPr>
            <p:spPr>
              <a:xfrm>
                <a:off x="3062560" y="5205926"/>
                <a:ext cx="63833" cy="22216"/>
              </a:xfrm>
              <a:custGeom>
                <a:avLst/>
                <a:gdLst>
                  <a:gd name="connsiteX0" fmla="*/ 3077 w 63833"/>
                  <a:gd name="connsiteY0" fmla="*/ 800 h 22216"/>
                  <a:gd name="connsiteX1" fmla="*/ 14848 w 63833"/>
                  <a:gd name="connsiteY1" fmla="*/ 5381 h 22216"/>
                  <a:gd name="connsiteX2" fmla="*/ 29235 w 63833"/>
                  <a:gd name="connsiteY2" fmla="*/ 2764 h 22216"/>
                  <a:gd name="connsiteX3" fmla="*/ 58663 w 63833"/>
                  <a:gd name="connsiteY3" fmla="*/ 11271 h 22216"/>
                  <a:gd name="connsiteX4" fmla="*/ 63241 w 63833"/>
                  <a:gd name="connsiteY4" fmla="*/ 16506 h 22216"/>
                  <a:gd name="connsiteX5" fmla="*/ 56048 w 63833"/>
                  <a:gd name="connsiteY5" fmla="*/ 21741 h 22216"/>
                  <a:gd name="connsiteX6" fmla="*/ 30543 w 63833"/>
                  <a:gd name="connsiteY6" fmla="*/ 9962 h 22216"/>
                  <a:gd name="connsiteX7" fmla="*/ 19426 w 63833"/>
                  <a:gd name="connsiteY7" fmla="*/ 11271 h 22216"/>
                  <a:gd name="connsiteX8" fmla="*/ 3731 w 63833"/>
                  <a:gd name="connsiteY8" fmla="*/ 9308 h 22216"/>
                  <a:gd name="connsiteX9" fmla="*/ 2423 w 63833"/>
                  <a:gd name="connsiteY9" fmla="*/ 146 h 2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833" h="22216">
                    <a:moveTo>
                      <a:pt x="3077" y="800"/>
                    </a:moveTo>
                    <a:cubicBezTo>
                      <a:pt x="10270" y="2764"/>
                      <a:pt x="8308" y="6690"/>
                      <a:pt x="14848" y="5381"/>
                    </a:cubicBezTo>
                    <a:cubicBezTo>
                      <a:pt x="21387" y="4072"/>
                      <a:pt x="24003" y="1455"/>
                      <a:pt x="29235" y="2764"/>
                    </a:cubicBezTo>
                    <a:cubicBezTo>
                      <a:pt x="34467" y="4072"/>
                      <a:pt x="55393" y="9962"/>
                      <a:pt x="58663" y="11271"/>
                    </a:cubicBezTo>
                    <a:cubicBezTo>
                      <a:pt x="61933" y="12580"/>
                      <a:pt x="65203" y="13888"/>
                      <a:pt x="63241" y="16506"/>
                    </a:cubicBezTo>
                    <a:cubicBezTo>
                      <a:pt x="61279" y="19123"/>
                      <a:pt x="61933" y="23704"/>
                      <a:pt x="56048" y="21741"/>
                    </a:cubicBezTo>
                    <a:cubicBezTo>
                      <a:pt x="50816" y="19778"/>
                      <a:pt x="34467" y="9962"/>
                      <a:pt x="30543" y="9962"/>
                    </a:cubicBezTo>
                    <a:cubicBezTo>
                      <a:pt x="26619" y="9962"/>
                      <a:pt x="25965" y="11925"/>
                      <a:pt x="19426" y="11271"/>
                    </a:cubicBezTo>
                    <a:cubicBezTo>
                      <a:pt x="12886" y="11271"/>
                      <a:pt x="5038" y="11925"/>
                      <a:pt x="3731" y="9308"/>
                    </a:cubicBezTo>
                    <a:cubicBezTo>
                      <a:pt x="1769" y="6690"/>
                      <a:pt x="-2809" y="-1163"/>
                      <a:pt x="2423" y="1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 1003">
                <a:extLst>
                  <a:ext uri="{FF2B5EF4-FFF2-40B4-BE49-F238E27FC236}">
                    <a16:creationId xmlns:a16="http://schemas.microsoft.com/office/drawing/2014/main" id="{2083B7DD-5D84-1E09-859D-3917CEC8D8FC}"/>
                  </a:ext>
                </a:extLst>
              </p:cNvPr>
              <p:cNvSpPr/>
              <p:nvPr/>
            </p:nvSpPr>
            <p:spPr>
              <a:xfrm>
                <a:off x="3114670" y="5249262"/>
                <a:ext cx="56400" cy="9670"/>
              </a:xfrm>
              <a:custGeom>
                <a:avLst/>
                <a:gdLst>
                  <a:gd name="connsiteX0" fmla="*/ 668 w 56400"/>
                  <a:gd name="connsiteY0" fmla="*/ 1309 h 9670"/>
                  <a:gd name="connsiteX1" fmla="*/ 11785 w 56400"/>
                  <a:gd name="connsiteY1" fmla="*/ 1309 h 9670"/>
                  <a:gd name="connsiteX2" fmla="*/ 43829 w 56400"/>
                  <a:gd name="connsiteY2" fmla="*/ 5235 h 9670"/>
                  <a:gd name="connsiteX3" fmla="*/ 56254 w 56400"/>
                  <a:gd name="connsiteY3" fmla="*/ 8507 h 9670"/>
                  <a:gd name="connsiteX4" fmla="*/ 47753 w 56400"/>
                  <a:gd name="connsiteY4" fmla="*/ 8507 h 9670"/>
                  <a:gd name="connsiteX5" fmla="*/ 18979 w 56400"/>
                  <a:gd name="connsiteY5" fmla="*/ 5890 h 9670"/>
                  <a:gd name="connsiteX6" fmla="*/ 1322 w 56400"/>
                  <a:gd name="connsiteY6" fmla="*/ 0 h 9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400" h="9670">
                    <a:moveTo>
                      <a:pt x="668" y="1309"/>
                    </a:moveTo>
                    <a:cubicBezTo>
                      <a:pt x="3938" y="-654"/>
                      <a:pt x="7861" y="1309"/>
                      <a:pt x="11785" y="1309"/>
                    </a:cubicBezTo>
                    <a:cubicBezTo>
                      <a:pt x="15709" y="1309"/>
                      <a:pt x="38597" y="4581"/>
                      <a:pt x="43829" y="5235"/>
                    </a:cubicBezTo>
                    <a:cubicBezTo>
                      <a:pt x="49061" y="5235"/>
                      <a:pt x="54946" y="5890"/>
                      <a:pt x="56254" y="8507"/>
                    </a:cubicBezTo>
                    <a:cubicBezTo>
                      <a:pt x="57562" y="11125"/>
                      <a:pt x="49715" y="8507"/>
                      <a:pt x="47753" y="8507"/>
                    </a:cubicBezTo>
                    <a:cubicBezTo>
                      <a:pt x="45791" y="8507"/>
                      <a:pt x="22902" y="6544"/>
                      <a:pt x="18979" y="5890"/>
                    </a:cubicBezTo>
                    <a:cubicBezTo>
                      <a:pt x="14401" y="5235"/>
                      <a:pt x="-5218" y="3927"/>
                      <a:pt x="1322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5" name="Freeform 1004">
                <a:extLst>
                  <a:ext uri="{FF2B5EF4-FFF2-40B4-BE49-F238E27FC236}">
                    <a16:creationId xmlns:a16="http://schemas.microsoft.com/office/drawing/2014/main" id="{FBF1BA75-4568-E620-1F10-EE7C884269A5}"/>
                  </a:ext>
                </a:extLst>
              </p:cNvPr>
              <p:cNvSpPr/>
              <p:nvPr/>
            </p:nvSpPr>
            <p:spPr>
              <a:xfrm>
                <a:off x="3129141" y="5224541"/>
                <a:ext cx="40661" cy="17523"/>
              </a:xfrm>
              <a:custGeom>
                <a:avLst/>
                <a:gdLst>
                  <a:gd name="connsiteX0" fmla="*/ 1892 w 40661"/>
                  <a:gd name="connsiteY0" fmla="*/ 1163 h 17523"/>
                  <a:gd name="connsiteX1" fmla="*/ 16279 w 40661"/>
                  <a:gd name="connsiteY1" fmla="*/ 1163 h 17523"/>
                  <a:gd name="connsiteX2" fmla="*/ 33936 w 40661"/>
                  <a:gd name="connsiteY2" fmla="*/ 10979 h 17523"/>
                  <a:gd name="connsiteX3" fmla="*/ 39821 w 40661"/>
                  <a:gd name="connsiteY3" fmla="*/ 17523 h 17523"/>
                  <a:gd name="connsiteX4" fmla="*/ 21510 w 40661"/>
                  <a:gd name="connsiteY4" fmla="*/ 14251 h 17523"/>
                  <a:gd name="connsiteX5" fmla="*/ 584 w 40661"/>
                  <a:gd name="connsiteY5" fmla="*/ 9670 h 17523"/>
                  <a:gd name="connsiteX6" fmla="*/ 1892 w 40661"/>
                  <a:gd name="connsiteY6" fmla="*/ 1163 h 17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61" h="17523">
                    <a:moveTo>
                      <a:pt x="1892" y="1163"/>
                    </a:moveTo>
                    <a:cubicBezTo>
                      <a:pt x="7123" y="1163"/>
                      <a:pt x="11701" y="-1454"/>
                      <a:pt x="16279" y="1163"/>
                    </a:cubicBezTo>
                    <a:cubicBezTo>
                      <a:pt x="20857" y="3781"/>
                      <a:pt x="29358" y="8362"/>
                      <a:pt x="33936" y="10979"/>
                    </a:cubicBezTo>
                    <a:cubicBezTo>
                      <a:pt x="38514" y="13597"/>
                      <a:pt x="42437" y="16869"/>
                      <a:pt x="39821" y="17523"/>
                    </a:cubicBezTo>
                    <a:cubicBezTo>
                      <a:pt x="36552" y="17523"/>
                      <a:pt x="28704" y="14905"/>
                      <a:pt x="21510" y="14251"/>
                    </a:cubicBezTo>
                    <a:cubicBezTo>
                      <a:pt x="14317" y="14251"/>
                      <a:pt x="584" y="12288"/>
                      <a:pt x="584" y="9670"/>
                    </a:cubicBezTo>
                    <a:cubicBezTo>
                      <a:pt x="584" y="7053"/>
                      <a:pt x="-1378" y="509"/>
                      <a:pt x="1892" y="11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696DE037-D2A8-E2F2-08A4-9E9D629A07D0}"/>
                </a:ext>
              </a:extLst>
            </p:cNvPr>
            <p:cNvSpPr/>
            <p:nvPr/>
          </p:nvSpPr>
          <p:spPr>
            <a:xfrm>
              <a:off x="5493114" y="5964102"/>
              <a:ext cx="291225" cy="278854"/>
            </a:xfrm>
            <a:custGeom>
              <a:avLst/>
              <a:gdLst>
                <a:gd name="connsiteX0" fmla="*/ 3295 w 291225"/>
                <a:gd name="connsiteY0" fmla="*/ 217011 h 278854"/>
                <a:gd name="connsiteX1" fmla="*/ 21606 w 291225"/>
                <a:gd name="connsiteY1" fmla="*/ 199997 h 278854"/>
                <a:gd name="connsiteX2" fmla="*/ 37301 w 291225"/>
                <a:gd name="connsiteY2" fmla="*/ 175130 h 278854"/>
                <a:gd name="connsiteX3" fmla="*/ 76539 w 291225"/>
                <a:gd name="connsiteY3" fmla="*/ 175130 h 278854"/>
                <a:gd name="connsiteX4" fmla="*/ 76539 w 291225"/>
                <a:gd name="connsiteY4" fmla="*/ 148954 h 278854"/>
                <a:gd name="connsiteX5" fmla="*/ 72615 w 291225"/>
                <a:gd name="connsiteY5" fmla="*/ 126705 h 278854"/>
                <a:gd name="connsiteX6" fmla="*/ 133434 w 291225"/>
                <a:gd name="connsiteY6" fmla="*/ 115580 h 278854"/>
                <a:gd name="connsiteX7" fmla="*/ 198830 w 291225"/>
                <a:gd name="connsiteY7" fmla="*/ 86133 h 278854"/>
                <a:gd name="connsiteX8" fmla="*/ 251147 w 291225"/>
                <a:gd name="connsiteY8" fmla="*/ 39017 h 278854"/>
                <a:gd name="connsiteX9" fmla="*/ 291038 w 291225"/>
                <a:gd name="connsiteY9" fmla="*/ 408 h 278854"/>
                <a:gd name="connsiteX10" fmla="*/ 247877 w 291225"/>
                <a:gd name="connsiteY10" fmla="*/ 65192 h 278854"/>
                <a:gd name="connsiteX11" fmla="*/ 219756 w 291225"/>
                <a:gd name="connsiteY11" fmla="*/ 108382 h 278854"/>
                <a:gd name="connsiteX12" fmla="*/ 251147 w 291225"/>
                <a:gd name="connsiteY12" fmla="*/ 133903 h 278854"/>
                <a:gd name="connsiteX13" fmla="*/ 268149 w 291225"/>
                <a:gd name="connsiteY13" fmla="*/ 151572 h 278854"/>
                <a:gd name="connsiteX14" fmla="*/ 239375 w 291225"/>
                <a:gd name="connsiteY14" fmla="*/ 155498 h 278854"/>
                <a:gd name="connsiteX15" fmla="*/ 205369 w 291225"/>
                <a:gd name="connsiteY15" fmla="*/ 164660 h 278854"/>
                <a:gd name="connsiteX16" fmla="*/ 202753 w 291225"/>
                <a:gd name="connsiteY16" fmla="*/ 198688 h 278854"/>
                <a:gd name="connsiteX17" fmla="*/ 161554 w 291225"/>
                <a:gd name="connsiteY17" fmla="*/ 230753 h 278854"/>
                <a:gd name="connsiteX18" fmla="*/ 132126 w 291225"/>
                <a:gd name="connsiteY18" fmla="*/ 248421 h 278854"/>
                <a:gd name="connsiteX19" fmla="*/ 127548 w 291225"/>
                <a:gd name="connsiteY19" fmla="*/ 273288 h 278854"/>
                <a:gd name="connsiteX20" fmla="*/ 103351 w 291225"/>
                <a:gd name="connsiteY20" fmla="*/ 256274 h 278854"/>
                <a:gd name="connsiteX21" fmla="*/ 87656 w 291225"/>
                <a:gd name="connsiteY21" fmla="*/ 267399 h 278854"/>
                <a:gd name="connsiteX22" fmla="*/ 75885 w 291225"/>
                <a:gd name="connsiteY22" fmla="*/ 278523 h 278854"/>
                <a:gd name="connsiteX23" fmla="*/ 61498 w 291225"/>
                <a:gd name="connsiteY23" fmla="*/ 266744 h 278854"/>
                <a:gd name="connsiteX24" fmla="*/ 32723 w 291225"/>
                <a:gd name="connsiteY24" fmla="*/ 266090 h 278854"/>
                <a:gd name="connsiteX25" fmla="*/ 8527 w 291225"/>
                <a:gd name="connsiteY25" fmla="*/ 239914 h 278854"/>
                <a:gd name="connsiteX26" fmla="*/ 5257 w 291225"/>
                <a:gd name="connsiteY26" fmla="*/ 217011 h 27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1225" h="278854">
                  <a:moveTo>
                    <a:pt x="3295" y="217011"/>
                  </a:moveTo>
                  <a:cubicBezTo>
                    <a:pt x="12451" y="209813"/>
                    <a:pt x="17028" y="206541"/>
                    <a:pt x="21606" y="199997"/>
                  </a:cubicBezTo>
                  <a:cubicBezTo>
                    <a:pt x="25530" y="193453"/>
                    <a:pt x="28146" y="178402"/>
                    <a:pt x="37301" y="175130"/>
                  </a:cubicBezTo>
                  <a:cubicBezTo>
                    <a:pt x="47111" y="171858"/>
                    <a:pt x="71307" y="181019"/>
                    <a:pt x="76539" y="175130"/>
                  </a:cubicBezTo>
                  <a:cubicBezTo>
                    <a:pt x="81771" y="169240"/>
                    <a:pt x="80463" y="158116"/>
                    <a:pt x="76539" y="148954"/>
                  </a:cubicBezTo>
                  <a:cubicBezTo>
                    <a:pt x="72615" y="139138"/>
                    <a:pt x="64768" y="128014"/>
                    <a:pt x="72615" y="126705"/>
                  </a:cubicBezTo>
                  <a:cubicBezTo>
                    <a:pt x="80463" y="125396"/>
                    <a:pt x="124278" y="117543"/>
                    <a:pt x="133434" y="115580"/>
                  </a:cubicBezTo>
                  <a:cubicBezTo>
                    <a:pt x="142589" y="113617"/>
                    <a:pt x="193598" y="93331"/>
                    <a:pt x="198830" y="86133"/>
                  </a:cubicBezTo>
                  <a:cubicBezTo>
                    <a:pt x="204715" y="78935"/>
                    <a:pt x="243953" y="46215"/>
                    <a:pt x="251147" y="39017"/>
                  </a:cubicBezTo>
                  <a:cubicBezTo>
                    <a:pt x="258340" y="31164"/>
                    <a:pt x="287114" y="-4173"/>
                    <a:pt x="291038" y="408"/>
                  </a:cubicBezTo>
                  <a:cubicBezTo>
                    <a:pt x="294308" y="4988"/>
                    <a:pt x="253762" y="60612"/>
                    <a:pt x="247877" y="65192"/>
                  </a:cubicBezTo>
                  <a:cubicBezTo>
                    <a:pt x="241991" y="69773"/>
                    <a:pt x="216486" y="103801"/>
                    <a:pt x="219756" y="108382"/>
                  </a:cubicBezTo>
                  <a:cubicBezTo>
                    <a:pt x="223026" y="112963"/>
                    <a:pt x="243299" y="128668"/>
                    <a:pt x="251147" y="133903"/>
                  </a:cubicBezTo>
                  <a:cubicBezTo>
                    <a:pt x="258994" y="138484"/>
                    <a:pt x="274035" y="149609"/>
                    <a:pt x="268149" y="151572"/>
                  </a:cubicBezTo>
                  <a:cubicBezTo>
                    <a:pt x="262264" y="153535"/>
                    <a:pt x="246569" y="154844"/>
                    <a:pt x="239375" y="155498"/>
                  </a:cubicBezTo>
                  <a:cubicBezTo>
                    <a:pt x="232182" y="156153"/>
                    <a:pt x="203407" y="158770"/>
                    <a:pt x="205369" y="164660"/>
                  </a:cubicBezTo>
                  <a:cubicBezTo>
                    <a:pt x="207331" y="170549"/>
                    <a:pt x="206677" y="195416"/>
                    <a:pt x="202753" y="198688"/>
                  </a:cubicBezTo>
                  <a:cubicBezTo>
                    <a:pt x="198830" y="201960"/>
                    <a:pt x="172671" y="225518"/>
                    <a:pt x="161554" y="230753"/>
                  </a:cubicBezTo>
                  <a:cubicBezTo>
                    <a:pt x="150436" y="235334"/>
                    <a:pt x="133434" y="243186"/>
                    <a:pt x="132126" y="248421"/>
                  </a:cubicBezTo>
                  <a:cubicBezTo>
                    <a:pt x="130818" y="253002"/>
                    <a:pt x="135395" y="275252"/>
                    <a:pt x="127548" y="273288"/>
                  </a:cubicBezTo>
                  <a:cubicBezTo>
                    <a:pt x="119046" y="271325"/>
                    <a:pt x="103351" y="256274"/>
                    <a:pt x="103351" y="256274"/>
                  </a:cubicBezTo>
                  <a:cubicBezTo>
                    <a:pt x="103351" y="256274"/>
                    <a:pt x="94850" y="267399"/>
                    <a:pt x="87656" y="267399"/>
                  </a:cubicBezTo>
                  <a:cubicBezTo>
                    <a:pt x="80463" y="267399"/>
                    <a:pt x="81771" y="281141"/>
                    <a:pt x="75885" y="278523"/>
                  </a:cubicBezTo>
                  <a:cubicBezTo>
                    <a:pt x="69999" y="275906"/>
                    <a:pt x="69345" y="265436"/>
                    <a:pt x="61498" y="266744"/>
                  </a:cubicBezTo>
                  <a:cubicBezTo>
                    <a:pt x="52996" y="268053"/>
                    <a:pt x="41879" y="271325"/>
                    <a:pt x="32723" y="266090"/>
                  </a:cubicBezTo>
                  <a:cubicBezTo>
                    <a:pt x="23568" y="260200"/>
                    <a:pt x="12451" y="244495"/>
                    <a:pt x="8527" y="239914"/>
                  </a:cubicBezTo>
                  <a:cubicBezTo>
                    <a:pt x="4603" y="235334"/>
                    <a:pt x="-6514" y="226172"/>
                    <a:pt x="5257" y="21701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09" name="Graphic 2">
              <a:extLst>
                <a:ext uri="{FF2B5EF4-FFF2-40B4-BE49-F238E27FC236}">
                  <a16:creationId xmlns:a16="http://schemas.microsoft.com/office/drawing/2014/main" id="{517FB54A-7D00-D2B6-0DC5-4A7D9B5EB60F}"/>
                </a:ext>
              </a:extLst>
            </p:cNvPr>
            <p:cNvGrpSpPr/>
            <p:nvPr/>
          </p:nvGrpSpPr>
          <p:grpSpPr>
            <a:xfrm>
              <a:off x="3216118" y="2042754"/>
              <a:ext cx="574761" cy="392342"/>
              <a:chOff x="3216118" y="2042754"/>
              <a:chExt cx="574761" cy="392342"/>
            </a:xfrm>
            <a:solidFill>
              <a:srgbClr val="EDEDEE"/>
            </a:solidFill>
          </p:grpSpPr>
          <p:sp>
            <p:nvSpPr>
              <p:cNvPr id="977" name="Freeform 976">
                <a:extLst>
                  <a:ext uri="{FF2B5EF4-FFF2-40B4-BE49-F238E27FC236}">
                    <a16:creationId xmlns:a16="http://schemas.microsoft.com/office/drawing/2014/main" id="{5D563760-91B5-DE64-1F10-C87C369E124B}"/>
                  </a:ext>
                </a:extLst>
              </p:cNvPr>
              <p:cNvSpPr/>
              <p:nvPr/>
            </p:nvSpPr>
            <p:spPr>
              <a:xfrm>
                <a:off x="3348020" y="2042754"/>
                <a:ext cx="442859" cy="361877"/>
              </a:xfrm>
              <a:custGeom>
                <a:avLst/>
                <a:gdLst>
                  <a:gd name="connsiteX0" fmla="*/ 21055 w 442859"/>
                  <a:gd name="connsiteY0" fmla="*/ 125643 h 361877"/>
                  <a:gd name="connsiteX1" fmla="*/ 12554 w 442859"/>
                  <a:gd name="connsiteY1" fmla="*/ 122371 h 361877"/>
                  <a:gd name="connsiteX2" fmla="*/ 8630 w 442859"/>
                  <a:gd name="connsiteY2" fmla="*/ 128915 h 361877"/>
                  <a:gd name="connsiteX3" fmla="*/ 128 w 442859"/>
                  <a:gd name="connsiteY3" fmla="*/ 132187 h 361877"/>
                  <a:gd name="connsiteX4" fmla="*/ 6668 w 442859"/>
                  <a:gd name="connsiteY4" fmla="*/ 147892 h 361877"/>
                  <a:gd name="connsiteX5" fmla="*/ 6668 w 442859"/>
                  <a:gd name="connsiteY5" fmla="*/ 155745 h 361877"/>
                  <a:gd name="connsiteX6" fmla="*/ 128 w 442859"/>
                  <a:gd name="connsiteY6" fmla="*/ 160980 h 361877"/>
                  <a:gd name="connsiteX7" fmla="*/ 6014 w 442859"/>
                  <a:gd name="connsiteY7" fmla="*/ 173413 h 361877"/>
                  <a:gd name="connsiteX8" fmla="*/ 14516 w 442859"/>
                  <a:gd name="connsiteY8" fmla="*/ 170796 h 361877"/>
                  <a:gd name="connsiteX9" fmla="*/ 16477 w 442859"/>
                  <a:gd name="connsiteY9" fmla="*/ 160980 h 361877"/>
                  <a:gd name="connsiteX10" fmla="*/ 23671 w 442859"/>
                  <a:gd name="connsiteY10" fmla="*/ 171450 h 361877"/>
                  <a:gd name="connsiteX11" fmla="*/ 12554 w 442859"/>
                  <a:gd name="connsiteY11" fmla="*/ 179957 h 361877"/>
                  <a:gd name="connsiteX12" fmla="*/ 3398 w 442859"/>
                  <a:gd name="connsiteY12" fmla="*/ 183883 h 361877"/>
                  <a:gd name="connsiteX13" fmla="*/ 16477 w 442859"/>
                  <a:gd name="connsiteY13" fmla="*/ 200243 h 361877"/>
                  <a:gd name="connsiteX14" fmla="*/ 11900 w 442859"/>
                  <a:gd name="connsiteY14" fmla="*/ 212022 h 361877"/>
                  <a:gd name="connsiteX15" fmla="*/ 31518 w 442859"/>
                  <a:gd name="connsiteY15" fmla="*/ 204169 h 361877"/>
                  <a:gd name="connsiteX16" fmla="*/ 47214 w 442859"/>
                  <a:gd name="connsiteY16" fmla="*/ 202206 h 361877"/>
                  <a:gd name="connsiteX17" fmla="*/ 47867 w 442859"/>
                  <a:gd name="connsiteY17" fmla="*/ 206133 h 361877"/>
                  <a:gd name="connsiteX18" fmla="*/ 45906 w 442859"/>
                  <a:gd name="connsiteY18" fmla="*/ 213985 h 361877"/>
                  <a:gd name="connsiteX19" fmla="*/ 34134 w 442859"/>
                  <a:gd name="connsiteY19" fmla="*/ 213331 h 361877"/>
                  <a:gd name="connsiteX20" fmla="*/ 25633 w 442859"/>
                  <a:gd name="connsiteY20" fmla="*/ 217912 h 361877"/>
                  <a:gd name="connsiteX21" fmla="*/ 22363 w 442859"/>
                  <a:gd name="connsiteY21" fmla="*/ 219220 h 361877"/>
                  <a:gd name="connsiteX22" fmla="*/ 19747 w 442859"/>
                  <a:gd name="connsiteY22" fmla="*/ 227727 h 361877"/>
                  <a:gd name="connsiteX23" fmla="*/ 26941 w 442859"/>
                  <a:gd name="connsiteY23" fmla="*/ 239507 h 361877"/>
                  <a:gd name="connsiteX24" fmla="*/ 26941 w 442859"/>
                  <a:gd name="connsiteY24" fmla="*/ 250631 h 361877"/>
                  <a:gd name="connsiteX25" fmla="*/ 32826 w 442859"/>
                  <a:gd name="connsiteY25" fmla="*/ 248668 h 361877"/>
                  <a:gd name="connsiteX26" fmla="*/ 34134 w 442859"/>
                  <a:gd name="connsiteY26" fmla="*/ 251285 h 361877"/>
                  <a:gd name="connsiteX27" fmla="*/ 39366 w 442859"/>
                  <a:gd name="connsiteY27" fmla="*/ 252594 h 361877"/>
                  <a:gd name="connsiteX28" fmla="*/ 44598 w 442859"/>
                  <a:gd name="connsiteY28" fmla="*/ 253903 h 361877"/>
                  <a:gd name="connsiteX29" fmla="*/ 44598 w 442859"/>
                  <a:gd name="connsiteY29" fmla="*/ 264373 h 361877"/>
                  <a:gd name="connsiteX30" fmla="*/ 49829 w 442859"/>
                  <a:gd name="connsiteY30" fmla="*/ 274844 h 361877"/>
                  <a:gd name="connsiteX31" fmla="*/ 53099 w 442859"/>
                  <a:gd name="connsiteY31" fmla="*/ 282696 h 361877"/>
                  <a:gd name="connsiteX32" fmla="*/ 60947 w 442859"/>
                  <a:gd name="connsiteY32" fmla="*/ 280733 h 361877"/>
                  <a:gd name="connsiteX33" fmla="*/ 68140 w 442859"/>
                  <a:gd name="connsiteY33" fmla="*/ 284005 h 361877"/>
                  <a:gd name="connsiteX34" fmla="*/ 75334 w 442859"/>
                  <a:gd name="connsiteY34" fmla="*/ 282042 h 361877"/>
                  <a:gd name="connsiteX35" fmla="*/ 91683 w 442859"/>
                  <a:gd name="connsiteY35" fmla="*/ 295130 h 361877"/>
                  <a:gd name="connsiteX36" fmla="*/ 96914 w 442859"/>
                  <a:gd name="connsiteY36" fmla="*/ 288586 h 361877"/>
                  <a:gd name="connsiteX37" fmla="*/ 106070 w 442859"/>
                  <a:gd name="connsiteY37" fmla="*/ 285968 h 361877"/>
                  <a:gd name="connsiteX38" fmla="*/ 107378 w 442859"/>
                  <a:gd name="connsiteY38" fmla="*/ 267645 h 361877"/>
                  <a:gd name="connsiteX39" fmla="*/ 115879 w 442859"/>
                  <a:gd name="connsiteY39" fmla="*/ 261101 h 361877"/>
                  <a:gd name="connsiteX40" fmla="*/ 132228 w 442859"/>
                  <a:gd name="connsiteY40" fmla="*/ 270263 h 361877"/>
                  <a:gd name="connsiteX41" fmla="*/ 126997 w 442859"/>
                  <a:gd name="connsiteY41" fmla="*/ 284659 h 361877"/>
                  <a:gd name="connsiteX42" fmla="*/ 131574 w 442859"/>
                  <a:gd name="connsiteY42" fmla="*/ 306254 h 361877"/>
                  <a:gd name="connsiteX43" fmla="*/ 128959 w 442859"/>
                  <a:gd name="connsiteY43" fmla="*/ 328503 h 361877"/>
                  <a:gd name="connsiteX44" fmla="*/ 126343 w 442859"/>
                  <a:gd name="connsiteY44" fmla="*/ 348789 h 361877"/>
                  <a:gd name="connsiteX45" fmla="*/ 132228 w 442859"/>
                  <a:gd name="connsiteY45" fmla="*/ 347481 h 361877"/>
                  <a:gd name="connsiteX46" fmla="*/ 132228 w 442859"/>
                  <a:gd name="connsiteY46" fmla="*/ 346172 h 361877"/>
                  <a:gd name="connsiteX47" fmla="*/ 132882 w 442859"/>
                  <a:gd name="connsiteY47" fmla="*/ 340937 h 361877"/>
                  <a:gd name="connsiteX48" fmla="*/ 145961 w 442859"/>
                  <a:gd name="connsiteY48" fmla="*/ 329158 h 361877"/>
                  <a:gd name="connsiteX49" fmla="*/ 153155 w 442859"/>
                  <a:gd name="connsiteY49" fmla="*/ 328503 h 361877"/>
                  <a:gd name="connsiteX50" fmla="*/ 154463 w 442859"/>
                  <a:gd name="connsiteY50" fmla="*/ 328503 h 361877"/>
                  <a:gd name="connsiteX51" fmla="*/ 154463 w 442859"/>
                  <a:gd name="connsiteY51" fmla="*/ 325886 h 361877"/>
                  <a:gd name="connsiteX52" fmla="*/ 155117 w 442859"/>
                  <a:gd name="connsiteY52" fmla="*/ 323268 h 361877"/>
                  <a:gd name="connsiteX53" fmla="*/ 160349 w 442859"/>
                  <a:gd name="connsiteY53" fmla="*/ 318033 h 361877"/>
                  <a:gd name="connsiteX54" fmla="*/ 166888 w 442859"/>
                  <a:gd name="connsiteY54" fmla="*/ 319342 h 361877"/>
                  <a:gd name="connsiteX55" fmla="*/ 166888 w 442859"/>
                  <a:gd name="connsiteY55" fmla="*/ 318033 h 361877"/>
                  <a:gd name="connsiteX56" fmla="*/ 175390 w 442859"/>
                  <a:gd name="connsiteY56" fmla="*/ 310835 h 361877"/>
                  <a:gd name="connsiteX57" fmla="*/ 177352 w 442859"/>
                  <a:gd name="connsiteY57" fmla="*/ 310181 h 361877"/>
                  <a:gd name="connsiteX58" fmla="*/ 190431 w 442859"/>
                  <a:gd name="connsiteY58" fmla="*/ 297093 h 361877"/>
                  <a:gd name="connsiteX59" fmla="*/ 196317 w 442859"/>
                  <a:gd name="connsiteY59" fmla="*/ 295784 h 361877"/>
                  <a:gd name="connsiteX60" fmla="*/ 200894 w 442859"/>
                  <a:gd name="connsiteY60" fmla="*/ 298402 h 361877"/>
                  <a:gd name="connsiteX61" fmla="*/ 204818 w 442859"/>
                  <a:gd name="connsiteY61" fmla="*/ 291858 h 361877"/>
                  <a:gd name="connsiteX62" fmla="*/ 219859 w 442859"/>
                  <a:gd name="connsiteY62" fmla="*/ 298402 h 361877"/>
                  <a:gd name="connsiteX63" fmla="*/ 221821 w 442859"/>
                  <a:gd name="connsiteY63" fmla="*/ 298402 h 361877"/>
                  <a:gd name="connsiteX64" fmla="*/ 224437 w 442859"/>
                  <a:gd name="connsiteY64" fmla="*/ 298402 h 361877"/>
                  <a:gd name="connsiteX65" fmla="*/ 235554 w 442859"/>
                  <a:gd name="connsiteY65" fmla="*/ 307563 h 361877"/>
                  <a:gd name="connsiteX66" fmla="*/ 237516 w 442859"/>
                  <a:gd name="connsiteY66" fmla="*/ 307563 h 361877"/>
                  <a:gd name="connsiteX67" fmla="*/ 240132 w 442859"/>
                  <a:gd name="connsiteY67" fmla="*/ 307563 h 361877"/>
                  <a:gd name="connsiteX68" fmla="*/ 249941 w 442859"/>
                  <a:gd name="connsiteY68" fmla="*/ 314107 h 361877"/>
                  <a:gd name="connsiteX69" fmla="*/ 249941 w 442859"/>
                  <a:gd name="connsiteY69" fmla="*/ 314107 h 361877"/>
                  <a:gd name="connsiteX70" fmla="*/ 251903 w 442859"/>
                  <a:gd name="connsiteY70" fmla="*/ 313452 h 361877"/>
                  <a:gd name="connsiteX71" fmla="*/ 259097 w 442859"/>
                  <a:gd name="connsiteY71" fmla="*/ 310835 h 361877"/>
                  <a:gd name="connsiteX72" fmla="*/ 268906 w 442859"/>
                  <a:gd name="connsiteY72" fmla="*/ 316724 h 361877"/>
                  <a:gd name="connsiteX73" fmla="*/ 274792 w 442859"/>
                  <a:gd name="connsiteY73" fmla="*/ 321305 h 361877"/>
                  <a:gd name="connsiteX74" fmla="*/ 280023 w 442859"/>
                  <a:gd name="connsiteY74" fmla="*/ 319342 h 361877"/>
                  <a:gd name="connsiteX75" fmla="*/ 289833 w 442859"/>
                  <a:gd name="connsiteY75" fmla="*/ 317379 h 361877"/>
                  <a:gd name="connsiteX76" fmla="*/ 295719 w 442859"/>
                  <a:gd name="connsiteY76" fmla="*/ 321305 h 361877"/>
                  <a:gd name="connsiteX77" fmla="*/ 297680 w 442859"/>
                  <a:gd name="connsiteY77" fmla="*/ 331121 h 361877"/>
                  <a:gd name="connsiteX78" fmla="*/ 301604 w 442859"/>
                  <a:gd name="connsiteY78" fmla="*/ 332430 h 361877"/>
                  <a:gd name="connsiteX79" fmla="*/ 311413 w 442859"/>
                  <a:gd name="connsiteY79" fmla="*/ 336356 h 361877"/>
                  <a:gd name="connsiteX80" fmla="*/ 320569 w 442859"/>
                  <a:gd name="connsiteY80" fmla="*/ 346172 h 361877"/>
                  <a:gd name="connsiteX81" fmla="*/ 329725 w 442859"/>
                  <a:gd name="connsiteY81" fmla="*/ 355988 h 361877"/>
                  <a:gd name="connsiteX82" fmla="*/ 336918 w 442859"/>
                  <a:gd name="connsiteY82" fmla="*/ 355988 h 361877"/>
                  <a:gd name="connsiteX83" fmla="*/ 341496 w 442859"/>
                  <a:gd name="connsiteY83" fmla="*/ 355988 h 361877"/>
                  <a:gd name="connsiteX84" fmla="*/ 349997 w 442859"/>
                  <a:gd name="connsiteY84" fmla="*/ 361877 h 361877"/>
                  <a:gd name="connsiteX85" fmla="*/ 349997 w 442859"/>
                  <a:gd name="connsiteY85" fmla="*/ 361877 h 361877"/>
                  <a:gd name="connsiteX86" fmla="*/ 358499 w 442859"/>
                  <a:gd name="connsiteY86" fmla="*/ 352716 h 361877"/>
                  <a:gd name="connsiteX87" fmla="*/ 361115 w 442859"/>
                  <a:gd name="connsiteY87" fmla="*/ 350753 h 361877"/>
                  <a:gd name="connsiteX88" fmla="*/ 368962 w 442859"/>
                  <a:gd name="connsiteY88" fmla="*/ 346826 h 361877"/>
                  <a:gd name="connsiteX89" fmla="*/ 370270 w 442859"/>
                  <a:gd name="connsiteY89" fmla="*/ 346826 h 361877"/>
                  <a:gd name="connsiteX90" fmla="*/ 381387 w 442859"/>
                  <a:gd name="connsiteY90" fmla="*/ 337665 h 361877"/>
                  <a:gd name="connsiteX91" fmla="*/ 390543 w 442859"/>
                  <a:gd name="connsiteY91" fmla="*/ 337665 h 361877"/>
                  <a:gd name="connsiteX92" fmla="*/ 402314 w 442859"/>
                  <a:gd name="connsiteY92" fmla="*/ 344209 h 361877"/>
                  <a:gd name="connsiteX93" fmla="*/ 402968 w 442859"/>
                  <a:gd name="connsiteY93" fmla="*/ 344863 h 361877"/>
                  <a:gd name="connsiteX94" fmla="*/ 404276 w 442859"/>
                  <a:gd name="connsiteY94" fmla="*/ 344863 h 361877"/>
                  <a:gd name="connsiteX95" fmla="*/ 410162 w 442859"/>
                  <a:gd name="connsiteY95" fmla="*/ 342900 h 361877"/>
                  <a:gd name="connsiteX96" fmla="*/ 418009 w 442859"/>
                  <a:gd name="connsiteY96" fmla="*/ 342900 h 361877"/>
                  <a:gd name="connsiteX97" fmla="*/ 418009 w 442859"/>
                  <a:gd name="connsiteY97" fmla="*/ 341591 h 361877"/>
                  <a:gd name="connsiteX98" fmla="*/ 421279 w 442859"/>
                  <a:gd name="connsiteY98" fmla="*/ 333739 h 361877"/>
                  <a:gd name="connsiteX99" fmla="*/ 419971 w 442859"/>
                  <a:gd name="connsiteY99" fmla="*/ 331775 h 361877"/>
                  <a:gd name="connsiteX100" fmla="*/ 416701 w 442859"/>
                  <a:gd name="connsiteY100" fmla="*/ 325231 h 361877"/>
                  <a:gd name="connsiteX101" fmla="*/ 425857 w 442859"/>
                  <a:gd name="connsiteY101" fmla="*/ 310835 h 361877"/>
                  <a:gd name="connsiteX102" fmla="*/ 425857 w 442859"/>
                  <a:gd name="connsiteY102" fmla="*/ 309526 h 361877"/>
                  <a:gd name="connsiteX103" fmla="*/ 425857 w 442859"/>
                  <a:gd name="connsiteY103" fmla="*/ 299056 h 361877"/>
                  <a:gd name="connsiteX104" fmla="*/ 426511 w 442859"/>
                  <a:gd name="connsiteY104" fmla="*/ 294475 h 361877"/>
                  <a:gd name="connsiteX105" fmla="*/ 436320 w 442859"/>
                  <a:gd name="connsiteY105" fmla="*/ 284005 h 361877"/>
                  <a:gd name="connsiteX106" fmla="*/ 439590 w 442859"/>
                  <a:gd name="connsiteY106" fmla="*/ 283351 h 361877"/>
                  <a:gd name="connsiteX107" fmla="*/ 442860 w 442859"/>
                  <a:gd name="connsiteY107" fmla="*/ 281387 h 361877"/>
                  <a:gd name="connsiteX108" fmla="*/ 439590 w 442859"/>
                  <a:gd name="connsiteY108" fmla="*/ 280733 h 361877"/>
                  <a:gd name="connsiteX109" fmla="*/ 431089 w 442859"/>
                  <a:gd name="connsiteY109" fmla="*/ 263719 h 361877"/>
                  <a:gd name="connsiteX110" fmla="*/ 431089 w 442859"/>
                  <a:gd name="connsiteY110" fmla="*/ 263719 h 361877"/>
                  <a:gd name="connsiteX111" fmla="*/ 427165 w 442859"/>
                  <a:gd name="connsiteY111" fmla="*/ 263064 h 361877"/>
                  <a:gd name="connsiteX112" fmla="*/ 422587 w 442859"/>
                  <a:gd name="connsiteY112" fmla="*/ 249977 h 361877"/>
                  <a:gd name="connsiteX113" fmla="*/ 422587 w 442859"/>
                  <a:gd name="connsiteY113" fmla="*/ 249322 h 361877"/>
                  <a:gd name="connsiteX114" fmla="*/ 422587 w 442859"/>
                  <a:gd name="connsiteY114" fmla="*/ 249322 h 361877"/>
                  <a:gd name="connsiteX115" fmla="*/ 415393 w 442859"/>
                  <a:gd name="connsiteY115" fmla="*/ 246705 h 361877"/>
                  <a:gd name="connsiteX116" fmla="*/ 402968 w 442859"/>
                  <a:gd name="connsiteY116" fmla="*/ 236235 h 361877"/>
                  <a:gd name="connsiteX117" fmla="*/ 395121 w 442859"/>
                  <a:gd name="connsiteY117" fmla="*/ 212677 h 361877"/>
                  <a:gd name="connsiteX118" fmla="*/ 397736 w 442859"/>
                  <a:gd name="connsiteY118" fmla="*/ 199589 h 361877"/>
                  <a:gd name="connsiteX119" fmla="*/ 399044 w 442859"/>
                  <a:gd name="connsiteY119" fmla="*/ 195008 h 361877"/>
                  <a:gd name="connsiteX120" fmla="*/ 384003 w 442859"/>
                  <a:gd name="connsiteY120" fmla="*/ 161634 h 361877"/>
                  <a:gd name="connsiteX121" fmla="*/ 367000 w 442859"/>
                  <a:gd name="connsiteY121" fmla="*/ 123025 h 361877"/>
                  <a:gd name="connsiteX122" fmla="*/ 386619 w 442859"/>
                  <a:gd name="connsiteY122" fmla="*/ 83762 h 361877"/>
                  <a:gd name="connsiteX123" fmla="*/ 386619 w 442859"/>
                  <a:gd name="connsiteY123" fmla="*/ 83762 h 361877"/>
                  <a:gd name="connsiteX124" fmla="*/ 387927 w 442859"/>
                  <a:gd name="connsiteY124" fmla="*/ 49734 h 361877"/>
                  <a:gd name="connsiteX125" fmla="*/ 388581 w 442859"/>
                  <a:gd name="connsiteY125" fmla="*/ 29448 h 361877"/>
                  <a:gd name="connsiteX126" fmla="*/ 395775 w 442859"/>
                  <a:gd name="connsiteY126" fmla="*/ 20940 h 361877"/>
                  <a:gd name="connsiteX127" fmla="*/ 395775 w 442859"/>
                  <a:gd name="connsiteY127" fmla="*/ 20940 h 361877"/>
                  <a:gd name="connsiteX128" fmla="*/ 394467 w 442859"/>
                  <a:gd name="connsiteY128" fmla="*/ 15051 h 361877"/>
                  <a:gd name="connsiteX129" fmla="*/ 404276 w 442859"/>
                  <a:gd name="connsiteY129" fmla="*/ 6544 h 361877"/>
                  <a:gd name="connsiteX130" fmla="*/ 398391 w 442859"/>
                  <a:gd name="connsiteY130" fmla="*/ 3272 h 361877"/>
                  <a:gd name="connsiteX131" fmla="*/ 393159 w 442859"/>
                  <a:gd name="connsiteY131" fmla="*/ 0 h 361877"/>
                  <a:gd name="connsiteX132" fmla="*/ 389889 w 442859"/>
                  <a:gd name="connsiteY132" fmla="*/ 4581 h 361877"/>
                  <a:gd name="connsiteX133" fmla="*/ 372886 w 442859"/>
                  <a:gd name="connsiteY133" fmla="*/ 7198 h 361877"/>
                  <a:gd name="connsiteX134" fmla="*/ 358499 w 442859"/>
                  <a:gd name="connsiteY134" fmla="*/ 10470 h 361877"/>
                  <a:gd name="connsiteX135" fmla="*/ 343458 w 442859"/>
                  <a:gd name="connsiteY135" fmla="*/ 10470 h 361877"/>
                  <a:gd name="connsiteX136" fmla="*/ 321877 w 442859"/>
                  <a:gd name="connsiteY136" fmla="*/ 16360 h 361877"/>
                  <a:gd name="connsiteX137" fmla="*/ 296372 w 442859"/>
                  <a:gd name="connsiteY137" fmla="*/ 22904 h 361877"/>
                  <a:gd name="connsiteX138" fmla="*/ 267598 w 442859"/>
                  <a:gd name="connsiteY138" fmla="*/ 9816 h 361877"/>
                  <a:gd name="connsiteX139" fmla="*/ 255827 w 442859"/>
                  <a:gd name="connsiteY139" fmla="*/ 17014 h 361877"/>
                  <a:gd name="connsiteX140" fmla="*/ 240786 w 442859"/>
                  <a:gd name="connsiteY140" fmla="*/ 14396 h 361877"/>
                  <a:gd name="connsiteX141" fmla="*/ 229015 w 442859"/>
                  <a:gd name="connsiteY141" fmla="*/ 13088 h 361877"/>
                  <a:gd name="connsiteX142" fmla="*/ 217243 w 442859"/>
                  <a:gd name="connsiteY142" fmla="*/ 15051 h 361877"/>
                  <a:gd name="connsiteX143" fmla="*/ 206780 w 442859"/>
                  <a:gd name="connsiteY143" fmla="*/ 10470 h 361877"/>
                  <a:gd name="connsiteX144" fmla="*/ 204818 w 442859"/>
                  <a:gd name="connsiteY144" fmla="*/ 19632 h 361877"/>
                  <a:gd name="connsiteX145" fmla="*/ 196970 w 442859"/>
                  <a:gd name="connsiteY145" fmla="*/ 14396 h 361877"/>
                  <a:gd name="connsiteX146" fmla="*/ 194355 w 442859"/>
                  <a:gd name="connsiteY146" fmla="*/ 26176 h 361877"/>
                  <a:gd name="connsiteX147" fmla="*/ 178006 w 442859"/>
                  <a:gd name="connsiteY147" fmla="*/ 11124 h 361877"/>
                  <a:gd name="connsiteX148" fmla="*/ 181929 w 442859"/>
                  <a:gd name="connsiteY148" fmla="*/ 29448 h 361877"/>
                  <a:gd name="connsiteX149" fmla="*/ 161657 w 442859"/>
                  <a:gd name="connsiteY149" fmla="*/ 18323 h 361877"/>
                  <a:gd name="connsiteX150" fmla="*/ 164272 w 442859"/>
                  <a:gd name="connsiteY150" fmla="*/ 30102 h 361877"/>
                  <a:gd name="connsiteX151" fmla="*/ 170158 w 442859"/>
                  <a:gd name="connsiteY151" fmla="*/ 37955 h 361877"/>
                  <a:gd name="connsiteX152" fmla="*/ 161657 w 442859"/>
                  <a:gd name="connsiteY152" fmla="*/ 41226 h 361877"/>
                  <a:gd name="connsiteX153" fmla="*/ 158387 w 442859"/>
                  <a:gd name="connsiteY153" fmla="*/ 49079 h 361877"/>
                  <a:gd name="connsiteX154" fmla="*/ 132228 w 442859"/>
                  <a:gd name="connsiteY154" fmla="*/ 45807 h 361877"/>
                  <a:gd name="connsiteX155" fmla="*/ 132228 w 442859"/>
                  <a:gd name="connsiteY155" fmla="*/ 53660 h 361877"/>
                  <a:gd name="connsiteX156" fmla="*/ 119149 w 442859"/>
                  <a:gd name="connsiteY156" fmla="*/ 54969 h 361877"/>
                  <a:gd name="connsiteX157" fmla="*/ 102800 w 442859"/>
                  <a:gd name="connsiteY157" fmla="*/ 47116 h 361877"/>
                  <a:gd name="connsiteX158" fmla="*/ 104108 w 442859"/>
                  <a:gd name="connsiteY158" fmla="*/ 57586 h 361877"/>
                  <a:gd name="connsiteX159" fmla="*/ 105416 w 442859"/>
                  <a:gd name="connsiteY159" fmla="*/ 70020 h 361877"/>
                  <a:gd name="connsiteX160" fmla="*/ 94953 w 442859"/>
                  <a:gd name="connsiteY160" fmla="*/ 63476 h 361877"/>
                  <a:gd name="connsiteX161" fmla="*/ 85797 w 442859"/>
                  <a:gd name="connsiteY161" fmla="*/ 75255 h 361877"/>
                  <a:gd name="connsiteX162" fmla="*/ 68794 w 442859"/>
                  <a:gd name="connsiteY162" fmla="*/ 70674 h 361877"/>
                  <a:gd name="connsiteX163" fmla="*/ 64871 w 442859"/>
                  <a:gd name="connsiteY163" fmla="*/ 83107 h 361877"/>
                  <a:gd name="connsiteX164" fmla="*/ 53753 w 442859"/>
                  <a:gd name="connsiteY164" fmla="*/ 87034 h 361877"/>
                  <a:gd name="connsiteX165" fmla="*/ 57677 w 442859"/>
                  <a:gd name="connsiteY165" fmla="*/ 94886 h 361877"/>
                  <a:gd name="connsiteX166" fmla="*/ 52445 w 442859"/>
                  <a:gd name="connsiteY166" fmla="*/ 98813 h 361877"/>
                  <a:gd name="connsiteX167" fmla="*/ 40020 w 442859"/>
                  <a:gd name="connsiteY167" fmla="*/ 91615 h 361877"/>
                  <a:gd name="connsiteX168" fmla="*/ 49175 w 442859"/>
                  <a:gd name="connsiteY168" fmla="*/ 107320 h 361877"/>
                  <a:gd name="connsiteX169" fmla="*/ 47214 w 442859"/>
                  <a:gd name="connsiteY169" fmla="*/ 111901 h 361877"/>
                  <a:gd name="connsiteX170" fmla="*/ 38712 w 442859"/>
                  <a:gd name="connsiteY170" fmla="*/ 112555 h 361877"/>
                  <a:gd name="connsiteX171" fmla="*/ 32173 w 442859"/>
                  <a:gd name="connsiteY171" fmla="*/ 116481 h 361877"/>
                  <a:gd name="connsiteX172" fmla="*/ 24325 w 442859"/>
                  <a:gd name="connsiteY172" fmla="*/ 115827 h 361877"/>
                  <a:gd name="connsiteX173" fmla="*/ 17785 w 442859"/>
                  <a:gd name="connsiteY173" fmla="*/ 121062 h 361877"/>
                  <a:gd name="connsiteX174" fmla="*/ 17785 w 442859"/>
                  <a:gd name="connsiteY174" fmla="*/ 127606 h 36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442859" h="361877">
                    <a:moveTo>
                      <a:pt x="21055" y="125643"/>
                    </a:moveTo>
                    <a:cubicBezTo>
                      <a:pt x="18439" y="125643"/>
                      <a:pt x="13208" y="121062"/>
                      <a:pt x="12554" y="122371"/>
                    </a:cubicBezTo>
                    <a:cubicBezTo>
                      <a:pt x="11900" y="123680"/>
                      <a:pt x="8630" y="128915"/>
                      <a:pt x="8630" y="128915"/>
                    </a:cubicBezTo>
                    <a:cubicBezTo>
                      <a:pt x="8630" y="128915"/>
                      <a:pt x="2090" y="128915"/>
                      <a:pt x="128" y="132187"/>
                    </a:cubicBezTo>
                    <a:cubicBezTo>
                      <a:pt x="-1180" y="136113"/>
                      <a:pt x="7976" y="142657"/>
                      <a:pt x="6668" y="147892"/>
                    </a:cubicBezTo>
                    <a:cubicBezTo>
                      <a:pt x="5360" y="153127"/>
                      <a:pt x="9938" y="155090"/>
                      <a:pt x="6668" y="155745"/>
                    </a:cubicBezTo>
                    <a:cubicBezTo>
                      <a:pt x="3398" y="157053"/>
                      <a:pt x="128" y="156399"/>
                      <a:pt x="128" y="160980"/>
                    </a:cubicBezTo>
                    <a:cubicBezTo>
                      <a:pt x="128" y="165560"/>
                      <a:pt x="782" y="172104"/>
                      <a:pt x="6014" y="173413"/>
                    </a:cubicBezTo>
                    <a:cubicBezTo>
                      <a:pt x="11246" y="174722"/>
                      <a:pt x="12554" y="172759"/>
                      <a:pt x="14516" y="170796"/>
                    </a:cubicBezTo>
                    <a:cubicBezTo>
                      <a:pt x="15824" y="168832"/>
                      <a:pt x="14516" y="159017"/>
                      <a:pt x="16477" y="160980"/>
                    </a:cubicBezTo>
                    <a:cubicBezTo>
                      <a:pt x="18439" y="163597"/>
                      <a:pt x="26941" y="166869"/>
                      <a:pt x="23671" y="171450"/>
                    </a:cubicBezTo>
                    <a:cubicBezTo>
                      <a:pt x="20401" y="176031"/>
                      <a:pt x="16477" y="178648"/>
                      <a:pt x="12554" y="179957"/>
                    </a:cubicBezTo>
                    <a:cubicBezTo>
                      <a:pt x="8630" y="181266"/>
                      <a:pt x="2744" y="180611"/>
                      <a:pt x="3398" y="183883"/>
                    </a:cubicBezTo>
                    <a:cubicBezTo>
                      <a:pt x="3398" y="187155"/>
                      <a:pt x="17785" y="198280"/>
                      <a:pt x="16477" y="200243"/>
                    </a:cubicBezTo>
                    <a:cubicBezTo>
                      <a:pt x="15169" y="202861"/>
                      <a:pt x="8630" y="212022"/>
                      <a:pt x="11900" y="212022"/>
                    </a:cubicBezTo>
                    <a:cubicBezTo>
                      <a:pt x="15169" y="212022"/>
                      <a:pt x="26287" y="205478"/>
                      <a:pt x="31518" y="204169"/>
                    </a:cubicBezTo>
                    <a:cubicBezTo>
                      <a:pt x="37404" y="202861"/>
                      <a:pt x="40674" y="199589"/>
                      <a:pt x="47214" y="202206"/>
                    </a:cubicBezTo>
                    <a:cubicBezTo>
                      <a:pt x="53753" y="204824"/>
                      <a:pt x="51137" y="202861"/>
                      <a:pt x="47867" y="206133"/>
                    </a:cubicBezTo>
                    <a:cubicBezTo>
                      <a:pt x="44598" y="208750"/>
                      <a:pt x="50483" y="212677"/>
                      <a:pt x="45906" y="213985"/>
                    </a:cubicBezTo>
                    <a:cubicBezTo>
                      <a:pt x="41328" y="215294"/>
                      <a:pt x="36096" y="212022"/>
                      <a:pt x="34134" y="213331"/>
                    </a:cubicBezTo>
                    <a:cubicBezTo>
                      <a:pt x="32173" y="214640"/>
                      <a:pt x="28903" y="216603"/>
                      <a:pt x="25633" y="217912"/>
                    </a:cubicBezTo>
                    <a:cubicBezTo>
                      <a:pt x="22363" y="219220"/>
                      <a:pt x="23671" y="215294"/>
                      <a:pt x="22363" y="219220"/>
                    </a:cubicBezTo>
                    <a:cubicBezTo>
                      <a:pt x="21055" y="223147"/>
                      <a:pt x="19093" y="225110"/>
                      <a:pt x="19747" y="227727"/>
                    </a:cubicBezTo>
                    <a:cubicBezTo>
                      <a:pt x="21055" y="230345"/>
                      <a:pt x="26287" y="235580"/>
                      <a:pt x="26941" y="239507"/>
                    </a:cubicBezTo>
                    <a:cubicBezTo>
                      <a:pt x="26941" y="243433"/>
                      <a:pt x="24979" y="250631"/>
                      <a:pt x="26941" y="250631"/>
                    </a:cubicBezTo>
                    <a:cubicBezTo>
                      <a:pt x="28903" y="250631"/>
                      <a:pt x="31518" y="246050"/>
                      <a:pt x="32826" y="248668"/>
                    </a:cubicBezTo>
                    <a:cubicBezTo>
                      <a:pt x="34134" y="251285"/>
                      <a:pt x="29557" y="249322"/>
                      <a:pt x="34134" y="251285"/>
                    </a:cubicBezTo>
                    <a:lnTo>
                      <a:pt x="39366" y="252594"/>
                    </a:lnTo>
                    <a:cubicBezTo>
                      <a:pt x="39366" y="252594"/>
                      <a:pt x="43944" y="249977"/>
                      <a:pt x="44598" y="253903"/>
                    </a:cubicBezTo>
                    <a:cubicBezTo>
                      <a:pt x="44598" y="257829"/>
                      <a:pt x="43290" y="256520"/>
                      <a:pt x="44598" y="264373"/>
                    </a:cubicBezTo>
                    <a:cubicBezTo>
                      <a:pt x="45906" y="272226"/>
                      <a:pt x="49175" y="270917"/>
                      <a:pt x="49829" y="274844"/>
                    </a:cubicBezTo>
                    <a:cubicBezTo>
                      <a:pt x="50483" y="278770"/>
                      <a:pt x="48522" y="281387"/>
                      <a:pt x="53099" y="282696"/>
                    </a:cubicBezTo>
                    <a:cubicBezTo>
                      <a:pt x="57677" y="284005"/>
                      <a:pt x="60293" y="278770"/>
                      <a:pt x="60947" y="280733"/>
                    </a:cubicBezTo>
                    <a:cubicBezTo>
                      <a:pt x="62255" y="282696"/>
                      <a:pt x="66178" y="284005"/>
                      <a:pt x="68140" y="284005"/>
                    </a:cubicBezTo>
                    <a:cubicBezTo>
                      <a:pt x="70756" y="284005"/>
                      <a:pt x="75334" y="282042"/>
                      <a:pt x="75334" y="282042"/>
                    </a:cubicBezTo>
                    <a:cubicBezTo>
                      <a:pt x="75334" y="282042"/>
                      <a:pt x="89721" y="296438"/>
                      <a:pt x="91683" y="295130"/>
                    </a:cubicBezTo>
                    <a:cubicBezTo>
                      <a:pt x="94299" y="293821"/>
                      <a:pt x="94299" y="288586"/>
                      <a:pt x="96914" y="288586"/>
                    </a:cubicBezTo>
                    <a:cubicBezTo>
                      <a:pt x="99530" y="288586"/>
                      <a:pt x="104762" y="287931"/>
                      <a:pt x="106070" y="285968"/>
                    </a:cubicBezTo>
                    <a:cubicBezTo>
                      <a:pt x="107378" y="284005"/>
                      <a:pt x="104762" y="270917"/>
                      <a:pt x="107378" y="267645"/>
                    </a:cubicBezTo>
                    <a:cubicBezTo>
                      <a:pt x="109994" y="264373"/>
                      <a:pt x="112610" y="259792"/>
                      <a:pt x="115879" y="261101"/>
                    </a:cubicBezTo>
                    <a:cubicBezTo>
                      <a:pt x="119149" y="262410"/>
                      <a:pt x="130920" y="265028"/>
                      <a:pt x="132228" y="270263"/>
                    </a:cubicBezTo>
                    <a:cubicBezTo>
                      <a:pt x="134190" y="275498"/>
                      <a:pt x="127651" y="277461"/>
                      <a:pt x="126997" y="284659"/>
                    </a:cubicBezTo>
                    <a:cubicBezTo>
                      <a:pt x="126343" y="291858"/>
                      <a:pt x="130920" y="299710"/>
                      <a:pt x="131574" y="306254"/>
                    </a:cubicBezTo>
                    <a:cubicBezTo>
                      <a:pt x="132228" y="312798"/>
                      <a:pt x="131574" y="321959"/>
                      <a:pt x="128959" y="328503"/>
                    </a:cubicBezTo>
                    <a:cubicBezTo>
                      <a:pt x="126997" y="334393"/>
                      <a:pt x="126997" y="343554"/>
                      <a:pt x="126343" y="348789"/>
                    </a:cubicBezTo>
                    <a:cubicBezTo>
                      <a:pt x="128959" y="348789"/>
                      <a:pt x="131574" y="348789"/>
                      <a:pt x="132228" y="347481"/>
                    </a:cubicBezTo>
                    <a:cubicBezTo>
                      <a:pt x="132228" y="347481"/>
                      <a:pt x="132228" y="346826"/>
                      <a:pt x="132228" y="346172"/>
                    </a:cubicBezTo>
                    <a:cubicBezTo>
                      <a:pt x="132228" y="344863"/>
                      <a:pt x="132228" y="342900"/>
                      <a:pt x="132882" y="340937"/>
                    </a:cubicBezTo>
                    <a:cubicBezTo>
                      <a:pt x="134844" y="337011"/>
                      <a:pt x="142038" y="330467"/>
                      <a:pt x="145961" y="329158"/>
                    </a:cubicBezTo>
                    <a:cubicBezTo>
                      <a:pt x="148577" y="327849"/>
                      <a:pt x="151193" y="328503"/>
                      <a:pt x="153155" y="328503"/>
                    </a:cubicBezTo>
                    <a:cubicBezTo>
                      <a:pt x="153155" y="328503"/>
                      <a:pt x="153809" y="328503"/>
                      <a:pt x="154463" y="328503"/>
                    </a:cubicBezTo>
                    <a:cubicBezTo>
                      <a:pt x="154463" y="327849"/>
                      <a:pt x="154463" y="326540"/>
                      <a:pt x="154463" y="325886"/>
                    </a:cubicBezTo>
                    <a:cubicBezTo>
                      <a:pt x="154463" y="324577"/>
                      <a:pt x="154463" y="323923"/>
                      <a:pt x="155117" y="323268"/>
                    </a:cubicBezTo>
                    <a:cubicBezTo>
                      <a:pt x="155771" y="320651"/>
                      <a:pt x="157733" y="318687"/>
                      <a:pt x="160349" y="318033"/>
                    </a:cubicBezTo>
                    <a:cubicBezTo>
                      <a:pt x="162965" y="317379"/>
                      <a:pt x="164926" y="318033"/>
                      <a:pt x="166888" y="319342"/>
                    </a:cubicBezTo>
                    <a:cubicBezTo>
                      <a:pt x="166888" y="319342"/>
                      <a:pt x="166888" y="318687"/>
                      <a:pt x="166888" y="318033"/>
                    </a:cubicBezTo>
                    <a:cubicBezTo>
                      <a:pt x="168196" y="313452"/>
                      <a:pt x="172120" y="312144"/>
                      <a:pt x="175390" y="310835"/>
                    </a:cubicBezTo>
                    <a:cubicBezTo>
                      <a:pt x="175390" y="310835"/>
                      <a:pt x="176698" y="310835"/>
                      <a:pt x="177352" y="310181"/>
                    </a:cubicBezTo>
                    <a:cubicBezTo>
                      <a:pt x="179968" y="305600"/>
                      <a:pt x="187815" y="299056"/>
                      <a:pt x="190431" y="297093"/>
                    </a:cubicBezTo>
                    <a:cubicBezTo>
                      <a:pt x="192393" y="295784"/>
                      <a:pt x="194355" y="295784"/>
                      <a:pt x="196317" y="295784"/>
                    </a:cubicBezTo>
                    <a:cubicBezTo>
                      <a:pt x="197625" y="295784"/>
                      <a:pt x="199586" y="297093"/>
                      <a:pt x="200894" y="298402"/>
                    </a:cubicBezTo>
                    <a:cubicBezTo>
                      <a:pt x="200894" y="295130"/>
                      <a:pt x="202856" y="293166"/>
                      <a:pt x="204818" y="291858"/>
                    </a:cubicBezTo>
                    <a:cubicBezTo>
                      <a:pt x="210050" y="289240"/>
                      <a:pt x="214627" y="293166"/>
                      <a:pt x="219859" y="298402"/>
                    </a:cubicBezTo>
                    <a:cubicBezTo>
                      <a:pt x="219859" y="298402"/>
                      <a:pt x="221167" y="298402"/>
                      <a:pt x="221821" y="298402"/>
                    </a:cubicBezTo>
                    <a:cubicBezTo>
                      <a:pt x="223129" y="298402"/>
                      <a:pt x="224437" y="298402"/>
                      <a:pt x="224437" y="298402"/>
                    </a:cubicBezTo>
                    <a:cubicBezTo>
                      <a:pt x="229015" y="298402"/>
                      <a:pt x="232938" y="303637"/>
                      <a:pt x="235554" y="307563"/>
                    </a:cubicBezTo>
                    <a:cubicBezTo>
                      <a:pt x="236208" y="307563"/>
                      <a:pt x="237516" y="307563"/>
                      <a:pt x="237516" y="307563"/>
                    </a:cubicBezTo>
                    <a:cubicBezTo>
                      <a:pt x="238824" y="307563"/>
                      <a:pt x="239478" y="307563"/>
                      <a:pt x="240132" y="307563"/>
                    </a:cubicBezTo>
                    <a:cubicBezTo>
                      <a:pt x="244056" y="307563"/>
                      <a:pt x="246672" y="310181"/>
                      <a:pt x="249941" y="314107"/>
                    </a:cubicBezTo>
                    <a:cubicBezTo>
                      <a:pt x="249941" y="314107"/>
                      <a:pt x="249941" y="314107"/>
                      <a:pt x="249941" y="314107"/>
                    </a:cubicBezTo>
                    <a:cubicBezTo>
                      <a:pt x="249941" y="314107"/>
                      <a:pt x="251249" y="314107"/>
                      <a:pt x="251903" y="313452"/>
                    </a:cubicBezTo>
                    <a:cubicBezTo>
                      <a:pt x="254519" y="312144"/>
                      <a:pt x="256481" y="310835"/>
                      <a:pt x="259097" y="310835"/>
                    </a:cubicBezTo>
                    <a:cubicBezTo>
                      <a:pt x="262366" y="310835"/>
                      <a:pt x="264982" y="312798"/>
                      <a:pt x="268906" y="316724"/>
                    </a:cubicBezTo>
                    <a:cubicBezTo>
                      <a:pt x="270214" y="318033"/>
                      <a:pt x="273484" y="320651"/>
                      <a:pt x="274792" y="321305"/>
                    </a:cubicBezTo>
                    <a:cubicBezTo>
                      <a:pt x="276100" y="321305"/>
                      <a:pt x="278715" y="319996"/>
                      <a:pt x="280023" y="319342"/>
                    </a:cubicBezTo>
                    <a:cubicBezTo>
                      <a:pt x="283947" y="318033"/>
                      <a:pt x="287217" y="316724"/>
                      <a:pt x="289833" y="317379"/>
                    </a:cubicBezTo>
                    <a:cubicBezTo>
                      <a:pt x="292449" y="317379"/>
                      <a:pt x="294411" y="319342"/>
                      <a:pt x="295719" y="321305"/>
                    </a:cubicBezTo>
                    <a:cubicBezTo>
                      <a:pt x="297680" y="323923"/>
                      <a:pt x="297680" y="327849"/>
                      <a:pt x="297680" y="331121"/>
                    </a:cubicBezTo>
                    <a:cubicBezTo>
                      <a:pt x="298988" y="331121"/>
                      <a:pt x="300950" y="331775"/>
                      <a:pt x="301604" y="332430"/>
                    </a:cubicBezTo>
                    <a:cubicBezTo>
                      <a:pt x="306182" y="333739"/>
                      <a:pt x="309452" y="335047"/>
                      <a:pt x="311413" y="336356"/>
                    </a:cubicBezTo>
                    <a:cubicBezTo>
                      <a:pt x="313376" y="337665"/>
                      <a:pt x="315991" y="340937"/>
                      <a:pt x="320569" y="346172"/>
                    </a:cubicBezTo>
                    <a:cubicBezTo>
                      <a:pt x="323185" y="349444"/>
                      <a:pt x="327763" y="354025"/>
                      <a:pt x="329725" y="355988"/>
                    </a:cubicBezTo>
                    <a:cubicBezTo>
                      <a:pt x="331032" y="355988"/>
                      <a:pt x="334956" y="355988"/>
                      <a:pt x="336918" y="355988"/>
                    </a:cubicBezTo>
                    <a:cubicBezTo>
                      <a:pt x="338880" y="355988"/>
                      <a:pt x="340188" y="355988"/>
                      <a:pt x="341496" y="355988"/>
                    </a:cubicBezTo>
                    <a:cubicBezTo>
                      <a:pt x="346074" y="355988"/>
                      <a:pt x="348689" y="359260"/>
                      <a:pt x="349997" y="361877"/>
                    </a:cubicBezTo>
                    <a:cubicBezTo>
                      <a:pt x="349997" y="361877"/>
                      <a:pt x="349997" y="361877"/>
                      <a:pt x="349997" y="361877"/>
                    </a:cubicBezTo>
                    <a:cubicBezTo>
                      <a:pt x="351305" y="358605"/>
                      <a:pt x="355229" y="355333"/>
                      <a:pt x="358499" y="352716"/>
                    </a:cubicBezTo>
                    <a:cubicBezTo>
                      <a:pt x="359807" y="352061"/>
                      <a:pt x="360461" y="351407"/>
                      <a:pt x="361115" y="350753"/>
                    </a:cubicBezTo>
                    <a:cubicBezTo>
                      <a:pt x="363077" y="348135"/>
                      <a:pt x="366346" y="347481"/>
                      <a:pt x="368962" y="346826"/>
                    </a:cubicBezTo>
                    <a:cubicBezTo>
                      <a:pt x="368962" y="346826"/>
                      <a:pt x="370270" y="346826"/>
                      <a:pt x="370270" y="346826"/>
                    </a:cubicBezTo>
                    <a:cubicBezTo>
                      <a:pt x="370924" y="344209"/>
                      <a:pt x="372886" y="337665"/>
                      <a:pt x="381387" y="337665"/>
                    </a:cubicBezTo>
                    <a:cubicBezTo>
                      <a:pt x="389889" y="337665"/>
                      <a:pt x="389235" y="337665"/>
                      <a:pt x="390543" y="337665"/>
                    </a:cubicBezTo>
                    <a:cubicBezTo>
                      <a:pt x="395775" y="336356"/>
                      <a:pt x="399044" y="340282"/>
                      <a:pt x="402314" y="344209"/>
                    </a:cubicBezTo>
                    <a:cubicBezTo>
                      <a:pt x="402314" y="344209"/>
                      <a:pt x="402314" y="344209"/>
                      <a:pt x="402968" y="344863"/>
                    </a:cubicBezTo>
                    <a:cubicBezTo>
                      <a:pt x="402968" y="344863"/>
                      <a:pt x="403622" y="344863"/>
                      <a:pt x="404276" y="344863"/>
                    </a:cubicBezTo>
                    <a:cubicBezTo>
                      <a:pt x="406238" y="344863"/>
                      <a:pt x="408200" y="343554"/>
                      <a:pt x="410162" y="342900"/>
                    </a:cubicBezTo>
                    <a:cubicBezTo>
                      <a:pt x="412777" y="342900"/>
                      <a:pt x="415393" y="342900"/>
                      <a:pt x="418009" y="342900"/>
                    </a:cubicBezTo>
                    <a:cubicBezTo>
                      <a:pt x="418009" y="342900"/>
                      <a:pt x="418009" y="342246"/>
                      <a:pt x="418009" y="341591"/>
                    </a:cubicBezTo>
                    <a:cubicBezTo>
                      <a:pt x="418009" y="338319"/>
                      <a:pt x="419971" y="335702"/>
                      <a:pt x="421279" y="333739"/>
                    </a:cubicBezTo>
                    <a:cubicBezTo>
                      <a:pt x="421279" y="333739"/>
                      <a:pt x="420625" y="332430"/>
                      <a:pt x="419971" y="331775"/>
                    </a:cubicBezTo>
                    <a:cubicBezTo>
                      <a:pt x="418663" y="329812"/>
                      <a:pt x="417355" y="327195"/>
                      <a:pt x="416701" y="325231"/>
                    </a:cubicBezTo>
                    <a:cubicBezTo>
                      <a:pt x="414740" y="319996"/>
                      <a:pt x="418009" y="315416"/>
                      <a:pt x="425857" y="310835"/>
                    </a:cubicBezTo>
                    <a:cubicBezTo>
                      <a:pt x="425857" y="310835"/>
                      <a:pt x="425857" y="310181"/>
                      <a:pt x="425857" y="309526"/>
                    </a:cubicBezTo>
                    <a:cubicBezTo>
                      <a:pt x="423895" y="306254"/>
                      <a:pt x="425203" y="302328"/>
                      <a:pt x="425857" y="299056"/>
                    </a:cubicBezTo>
                    <a:cubicBezTo>
                      <a:pt x="425857" y="297747"/>
                      <a:pt x="426511" y="295130"/>
                      <a:pt x="426511" y="294475"/>
                    </a:cubicBezTo>
                    <a:cubicBezTo>
                      <a:pt x="426511" y="288586"/>
                      <a:pt x="429126" y="285314"/>
                      <a:pt x="436320" y="284005"/>
                    </a:cubicBezTo>
                    <a:cubicBezTo>
                      <a:pt x="437628" y="284005"/>
                      <a:pt x="438936" y="284005"/>
                      <a:pt x="439590" y="283351"/>
                    </a:cubicBezTo>
                    <a:cubicBezTo>
                      <a:pt x="440898" y="283351"/>
                      <a:pt x="442206" y="282042"/>
                      <a:pt x="442860" y="281387"/>
                    </a:cubicBezTo>
                    <a:cubicBezTo>
                      <a:pt x="441552" y="281387"/>
                      <a:pt x="440244" y="281387"/>
                      <a:pt x="439590" y="280733"/>
                    </a:cubicBezTo>
                    <a:cubicBezTo>
                      <a:pt x="433050" y="278770"/>
                      <a:pt x="431742" y="270263"/>
                      <a:pt x="431089" y="263719"/>
                    </a:cubicBezTo>
                    <a:cubicBezTo>
                      <a:pt x="431089" y="263719"/>
                      <a:pt x="431089" y="263719"/>
                      <a:pt x="431089" y="263719"/>
                    </a:cubicBezTo>
                    <a:cubicBezTo>
                      <a:pt x="429781" y="263719"/>
                      <a:pt x="428473" y="263719"/>
                      <a:pt x="427165" y="263064"/>
                    </a:cubicBezTo>
                    <a:cubicBezTo>
                      <a:pt x="420625" y="260447"/>
                      <a:pt x="421933" y="252594"/>
                      <a:pt x="422587" y="249977"/>
                    </a:cubicBezTo>
                    <a:cubicBezTo>
                      <a:pt x="422587" y="249977"/>
                      <a:pt x="422587" y="249977"/>
                      <a:pt x="422587" y="249322"/>
                    </a:cubicBezTo>
                    <a:cubicBezTo>
                      <a:pt x="422587" y="249322"/>
                      <a:pt x="422587" y="249322"/>
                      <a:pt x="422587" y="249322"/>
                    </a:cubicBezTo>
                    <a:cubicBezTo>
                      <a:pt x="420625" y="249322"/>
                      <a:pt x="418009" y="248014"/>
                      <a:pt x="415393" y="246705"/>
                    </a:cubicBezTo>
                    <a:cubicBezTo>
                      <a:pt x="409508" y="243433"/>
                      <a:pt x="408200" y="242124"/>
                      <a:pt x="402968" y="236235"/>
                    </a:cubicBezTo>
                    <a:cubicBezTo>
                      <a:pt x="398391" y="230999"/>
                      <a:pt x="395775" y="223147"/>
                      <a:pt x="395121" y="212677"/>
                    </a:cubicBezTo>
                    <a:cubicBezTo>
                      <a:pt x="395121" y="208096"/>
                      <a:pt x="396428" y="203515"/>
                      <a:pt x="397736" y="199589"/>
                    </a:cubicBezTo>
                    <a:cubicBezTo>
                      <a:pt x="397736" y="198280"/>
                      <a:pt x="399044" y="196317"/>
                      <a:pt x="399044" y="195008"/>
                    </a:cubicBezTo>
                    <a:cubicBezTo>
                      <a:pt x="397736" y="191082"/>
                      <a:pt x="389889" y="174068"/>
                      <a:pt x="384003" y="161634"/>
                    </a:cubicBezTo>
                    <a:cubicBezTo>
                      <a:pt x="373540" y="138730"/>
                      <a:pt x="368308" y="126951"/>
                      <a:pt x="367000" y="123025"/>
                    </a:cubicBezTo>
                    <a:cubicBezTo>
                      <a:pt x="365693" y="115827"/>
                      <a:pt x="370924" y="104048"/>
                      <a:pt x="386619" y="83762"/>
                    </a:cubicBezTo>
                    <a:lnTo>
                      <a:pt x="386619" y="83762"/>
                    </a:lnTo>
                    <a:cubicBezTo>
                      <a:pt x="387927" y="79181"/>
                      <a:pt x="387927" y="60204"/>
                      <a:pt x="387927" y="49734"/>
                    </a:cubicBezTo>
                    <a:cubicBezTo>
                      <a:pt x="387927" y="37300"/>
                      <a:pt x="387927" y="32065"/>
                      <a:pt x="388581" y="29448"/>
                    </a:cubicBezTo>
                    <a:cubicBezTo>
                      <a:pt x="389235" y="24867"/>
                      <a:pt x="392505" y="22249"/>
                      <a:pt x="395775" y="20940"/>
                    </a:cubicBezTo>
                    <a:cubicBezTo>
                      <a:pt x="395775" y="20940"/>
                      <a:pt x="395775" y="20940"/>
                      <a:pt x="395775" y="20940"/>
                    </a:cubicBezTo>
                    <a:cubicBezTo>
                      <a:pt x="394467" y="18977"/>
                      <a:pt x="394467" y="17014"/>
                      <a:pt x="394467" y="15051"/>
                    </a:cubicBezTo>
                    <a:cubicBezTo>
                      <a:pt x="395775" y="11124"/>
                      <a:pt x="399044" y="9161"/>
                      <a:pt x="404276" y="6544"/>
                    </a:cubicBezTo>
                    <a:cubicBezTo>
                      <a:pt x="402314" y="5235"/>
                      <a:pt x="399698" y="3926"/>
                      <a:pt x="398391" y="3272"/>
                    </a:cubicBezTo>
                    <a:cubicBezTo>
                      <a:pt x="397736" y="3272"/>
                      <a:pt x="395121" y="1309"/>
                      <a:pt x="393159" y="0"/>
                    </a:cubicBezTo>
                    <a:cubicBezTo>
                      <a:pt x="392505" y="1963"/>
                      <a:pt x="391197" y="3272"/>
                      <a:pt x="389889" y="4581"/>
                    </a:cubicBezTo>
                    <a:cubicBezTo>
                      <a:pt x="382695" y="8507"/>
                      <a:pt x="377464" y="5889"/>
                      <a:pt x="372886" y="7198"/>
                    </a:cubicBezTo>
                    <a:cubicBezTo>
                      <a:pt x="368308" y="8507"/>
                      <a:pt x="358499" y="10470"/>
                      <a:pt x="358499" y="10470"/>
                    </a:cubicBezTo>
                    <a:cubicBezTo>
                      <a:pt x="358499" y="10470"/>
                      <a:pt x="350651" y="9816"/>
                      <a:pt x="343458" y="10470"/>
                    </a:cubicBezTo>
                    <a:cubicBezTo>
                      <a:pt x="336918" y="11124"/>
                      <a:pt x="326455" y="14396"/>
                      <a:pt x="321877" y="16360"/>
                    </a:cubicBezTo>
                    <a:cubicBezTo>
                      <a:pt x="317299" y="18323"/>
                      <a:pt x="300950" y="24212"/>
                      <a:pt x="296372" y="22904"/>
                    </a:cubicBezTo>
                    <a:cubicBezTo>
                      <a:pt x="291795" y="21595"/>
                      <a:pt x="271522" y="7853"/>
                      <a:pt x="267598" y="9816"/>
                    </a:cubicBezTo>
                    <a:cubicBezTo>
                      <a:pt x="263674" y="11779"/>
                      <a:pt x="258443" y="17014"/>
                      <a:pt x="255827" y="17014"/>
                    </a:cubicBezTo>
                    <a:cubicBezTo>
                      <a:pt x="253211" y="17014"/>
                      <a:pt x="242748" y="15051"/>
                      <a:pt x="240786" y="14396"/>
                    </a:cubicBezTo>
                    <a:cubicBezTo>
                      <a:pt x="238824" y="13742"/>
                      <a:pt x="232938" y="13088"/>
                      <a:pt x="229015" y="13088"/>
                    </a:cubicBezTo>
                    <a:cubicBezTo>
                      <a:pt x="225091" y="13088"/>
                      <a:pt x="220513" y="16360"/>
                      <a:pt x="217243" y="15051"/>
                    </a:cubicBezTo>
                    <a:cubicBezTo>
                      <a:pt x="213974" y="13742"/>
                      <a:pt x="206780" y="8507"/>
                      <a:pt x="206780" y="10470"/>
                    </a:cubicBezTo>
                    <a:cubicBezTo>
                      <a:pt x="206780" y="11779"/>
                      <a:pt x="207434" y="20940"/>
                      <a:pt x="204818" y="19632"/>
                    </a:cubicBezTo>
                    <a:cubicBezTo>
                      <a:pt x="202202" y="18323"/>
                      <a:pt x="197625" y="11124"/>
                      <a:pt x="196970" y="14396"/>
                    </a:cubicBezTo>
                    <a:cubicBezTo>
                      <a:pt x="196317" y="17668"/>
                      <a:pt x="196970" y="27484"/>
                      <a:pt x="194355" y="26176"/>
                    </a:cubicBezTo>
                    <a:cubicBezTo>
                      <a:pt x="191739" y="24867"/>
                      <a:pt x="178660" y="7198"/>
                      <a:pt x="178006" y="11124"/>
                    </a:cubicBezTo>
                    <a:cubicBezTo>
                      <a:pt x="176698" y="15051"/>
                      <a:pt x="188469" y="26830"/>
                      <a:pt x="181929" y="29448"/>
                    </a:cubicBezTo>
                    <a:cubicBezTo>
                      <a:pt x="175390" y="31411"/>
                      <a:pt x="161002" y="16360"/>
                      <a:pt x="161657" y="18323"/>
                    </a:cubicBezTo>
                    <a:cubicBezTo>
                      <a:pt x="161657" y="20940"/>
                      <a:pt x="162310" y="26176"/>
                      <a:pt x="164272" y="30102"/>
                    </a:cubicBezTo>
                    <a:cubicBezTo>
                      <a:pt x="165580" y="34028"/>
                      <a:pt x="171466" y="35991"/>
                      <a:pt x="170158" y="37955"/>
                    </a:cubicBezTo>
                    <a:cubicBezTo>
                      <a:pt x="168850" y="39918"/>
                      <a:pt x="162310" y="38609"/>
                      <a:pt x="161657" y="41226"/>
                    </a:cubicBezTo>
                    <a:cubicBezTo>
                      <a:pt x="161002" y="43844"/>
                      <a:pt x="160349" y="49079"/>
                      <a:pt x="158387" y="49079"/>
                    </a:cubicBezTo>
                    <a:cubicBezTo>
                      <a:pt x="156425" y="49079"/>
                      <a:pt x="131574" y="43190"/>
                      <a:pt x="132228" y="45807"/>
                    </a:cubicBezTo>
                    <a:cubicBezTo>
                      <a:pt x="132882" y="48425"/>
                      <a:pt x="132228" y="53660"/>
                      <a:pt x="132228" y="53660"/>
                    </a:cubicBezTo>
                    <a:cubicBezTo>
                      <a:pt x="132228" y="53660"/>
                      <a:pt x="122419" y="54314"/>
                      <a:pt x="119149" y="54969"/>
                    </a:cubicBezTo>
                    <a:cubicBezTo>
                      <a:pt x="115879" y="54969"/>
                      <a:pt x="104762" y="43190"/>
                      <a:pt x="102800" y="47116"/>
                    </a:cubicBezTo>
                    <a:cubicBezTo>
                      <a:pt x="101492" y="51042"/>
                      <a:pt x="102146" y="54314"/>
                      <a:pt x="104108" y="57586"/>
                    </a:cubicBezTo>
                    <a:cubicBezTo>
                      <a:pt x="106070" y="60858"/>
                      <a:pt x="109994" y="70674"/>
                      <a:pt x="105416" y="70020"/>
                    </a:cubicBezTo>
                    <a:cubicBezTo>
                      <a:pt x="100838" y="70020"/>
                      <a:pt x="97569" y="62167"/>
                      <a:pt x="94953" y="63476"/>
                    </a:cubicBezTo>
                    <a:cubicBezTo>
                      <a:pt x="92337" y="64130"/>
                      <a:pt x="89721" y="74600"/>
                      <a:pt x="85797" y="75255"/>
                    </a:cubicBezTo>
                    <a:cubicBezTo>
                      <a:pt x="81873" y="75909"/>
                      <a:pt x="72064" y="68711"/>
                      <a:pt x="68794" y="70674"/>
                    </a:cubicBezTo>
                    <a:cubicBezTo>
                      <a:pt x="65524" y="73291"/>
                      <a:pt x="67486" y="81144"/>
                      <a:pt x="64871" y="83107"/>
                    </a:cubicBezTo>
                    <a:cubicBezTo>
                      <a:pt x="62255" y="85725"/>
                      <a:pt x="53099" y="85071"/>
                      <a:pt x="53753" y="87034"/>
                    </a:cubicBezTo>
                    <a:cubicBezTo>
                      <a:pt x="54407" y="88997"/>
                      <a:pt x="57677" y="91615"/>
                      <a:pt x="57677" y="94886"/>
                    </a:cubicBezTo>
                    <a:cubicBezTo>
                      <a:pt x="57677" y="98158"/>
                      <a:pt x="54407" y="100121"/>
                      <a:pt x="52445" y="98813"/>
                    </a:cubicBezTo>
                    <a:cubicBezTo>
                      <a:pt x="49829" y="98158"/>
                      <a:pt x="41328" y="87688"/>
                      <a:pt x="40020" y="91615"/>
                    </a:cubicBezTo>
                    <a:cubicBezTo>
                      <a:pt x="38712" y="95541"/>
                      <a:pt x="51137" y="102739"/>
                      <a:pt x="49175" y="107320"/>
                    </a:cubicBezTo>
                    <a:cubicBezTo>
                      <a:pt x="47214" y="111901"/>
                      <a:pt x="51137" y="110592"/>
                      <a:pt x="47214" y="111901"/>
                    </a:cubicBezTo>
                    <a:cubicBezTo>
                      <a:pt x="43290" y="113209"/>
                      <a:pt x="40674" y="110592"/>
                      <a:pt x="38712" y="112555"/>
                    </a:cubicBezTo>
                    <a:cubicBezTo>
                      <a:pt x="36750" y="114518"/>
                      <a:pt x="32173" y="116481"/>
                      <a:pt x="32173" y="116481"/>
                    </a:cubicBezTo>
                    <a:cubicBezTo>
                      <a:pt x="32173" y="116481"/>
                      <a:pt x="26941" y="113864"/>
                      <a:pt x="24325" y="115827"/>
                    </a:cubicBezTo>
                    <a:cubicBezTo>
                      <a:pt x="21709" y="117790"/>
                      <a:pt x="17785" y="119099"/>
                      <a:pt x="17785" y="121062"/>
                    </a:cubicBezTo>
                    <a:cubicBezTo>
                      <a:pt x="17785" y="123680"/>
                      <a:pt x="19747" y="127606"/>
                      <a:pt x="17785" y="1276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54637345-3734-6669-601F-C13697A743EF}"/>
                  </a:ext>
                </a:extLst>
              </p:cNvPr>
              <p:cNvSpPr/>
              <p:nvPr/>
            </p:nvSpPr>
            <p:spPr>
              <a:xfrm>
                <a:off x="3430874" y="2354785"/>
                <a:ext cx="8097" cy="10684"/>
              </a:xfrm>
              <a:custGeom>
                <a:avLst/>
                <a:gdLst>
                  <a:gd name="connsiteX0" fmla="*/ 5559 w 8097"/>
                  <a:gd name="connsiteY0" fmla="*/ 113 h 10684"/>
                  <a:gd name="connsiteX1" fmla="*/ 4251 w 8097"/>
                  <a:gd name="connsiteY1" fmla="*/ 10583 h 10684"/>
                  <a:gd name="connsiteX2" fmla="*/ 5559 w 8097"/>
                  <a:gd name="connsiteY2" fmla="*/ 113 h 10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7" h="10684">
                    <a:moveTo>
                      <a:pt x="5559" y="113"/>
                    </a:moveTo>
                    <a:cubicBezTo>
                      <a:pt x="8829" y="113"/>
                      <a:pt x="9482" y="11892"/>
                      <a:pt x="4251" y="10583"/>
                    </a:cubicBezTo>
                    <a:cubicBezTo>
                      <a:pt x="-981" y="9275"/>
                      <a:pt x="-2289" y="-1196"/>
                      <a:pt x="5559" y="1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04D131EE-0737-1160-E2ED-283E8265BED8}"/>
                  </a:ext>
                </a:extLst>
              </p:cNvPr>
              <p:cNvSpPr/>
              <p:nvPr/>
            </p:nvSpPr>
            <p:spPr>
              <a:xfrm>
                <a:off x="3321231" y="2210960"/>
                <a:ext cx="24300" cy="16872"/>
              </a:xfrm>
              <a:custGeom>
                <a:avLst/>
                <a:gdLst>
                  <a:gd name="connsiteX0" fmla="*/ 758 w 24300"/>
                  <a:gd name="connsiteY0" fmla="*/ 1936 h 16872"/>
                  <a:gd name="connsiteX1" fmla="*/ 10568 w 24300"/>
                  <a:gd name="connsiteY1" fmla="*/ 1936 h 16872"/>
                  <a:gd name="connsiteX2" fmla="*/ 20377 w 24300"/>
                  <a:gd name="connsiteY2" fmla="*/ 627 h 16872"/>
                  <a:gd name="connsiteX3" fmla="*/ 24301 w 24300"/>
                  <a:gd name="connsiteY3" fmla="*/ 5862 h 16872"/>
                  <a:gd name="connsiteX4" fmla="*/ 19723 w 24300"/>
                  <a:gd name="connsiteY4" fmla="*/ 10443 h 16872"/>
                  <a:gd name="connsiteX5" fmla="*/ 12529 w 24300"/>
                  <a:gd name="connsiteY5" fmla="*/ 13061 h 16872"/>
                  <a:gd name="connsiteX6" fmla="*/ 6644 w 24300"/>
                  <a:gd name="connsiteY6" fmla="*/ 16333 h 16872"/>
                  <a:gd name="connsiteX7" fmla="*/ 1412 w 24300"/>
                  <a:gd name="connsiteY7" fmla="*/ 3245 h 1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00" h="16872">
                    <a:moveTo>
                      <a:pt x="758" y="1936"/>
                    </a:moveTo>
                    <a:cubicBezTo>
                      <a:pt x="4682" y="1936"/>
                      <a:pt x="5336" y="1936"/>
                      <a:pt x="10568" y="1936"/>
                    </a:cubicBezTo>
                    <a:cubicBezTo>
                      <a:pt x="15799" y="1936"/>
                      <a:pt x="18415" y="-1336"/>
                      <a:pt x="20377" y="627"/>
                    </a:cubicBezTo>
                    <a:cubicBezTo>
                      <a:pt x="22339" y="1936"/>
                      <a:pt x="23647" y="3245"/>
                      <a:pt x="24301" y="5862"/>
                    </a:cubicBezTo>
                    <a:cubicBezTo>
                      <a:pt x="24301" y="9134"/>
                      <a:pt x="19723" y="9134"/>
                      <a:pt x="19723" y="10443"/>
                    </a:cubicBezTo>
                    <a:cubicBezTo>
                      <a:pt x="19723" y="11098"/>
                      <a:pt x="14491" y="11752"/>
                      <a:pt x="12529" y="13061"/>
                    </a:cubicBezTo>
                    <a:cubicBezTo>
                      <a:pt x="11221" y="14369"/>
                      <a:pt x="8606" y="18296"/>
                      <a:pt x="6644" y="16333"/>
                    </a:cubicBezTo>
                    <a:cubicBezTo>
                      <a:pt x="4682" y="14369"/>
                      <a:pt x="-3165" y="3245"/>
                      <a:pt x="1412" y="32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338C3032-F196-0F08-3762-C8DBB8C4C8B4}"/>
                  </a:ext>
                </a:extLst>
              </p:cNvPr>
              <p:cNvSpPr/>
              <p:nvPr/>
            </p:nvSpPr>
            <p:spPr>
              <a:xfrm>
                <a:off x="3223106" y="2214204"/>
                <a:ext cx="97784" cy="72473"/>
              </a:xfrm>
              <a:custGeom>
                <a:avLst/>
                <a:gdLst>
                  <a:gd name="connsiteX0" fmla="*/ 2097 w 97784"/>
                  <a:gd name="connsiteY0" fmla="*/ 34683 h 72473"/>
                  <a:gd name="connsiteX1" fmla="*/ 14522 w 97784"/>
                  <a:gd name="connsiteY1" fmla="*/ 33374 h 72473"/>
                  <a:gd name="connsiteX2" fmla="*/ 22370 w 97784"/>
                  <a:gd name="connsiteY2" fmla="*/ 28793 h 72473"/>
                  <a:gd name="connsiteX3" fmla="*/ 31526 w 97784"/>
                  <a:gd name="connsiteY3" fmla="*/ 28793 h 72473"/>
                  <a:gd name="connsiteX4" fmla="*/ 40027 w 97784"/>
                  <a:gd name="connsiteY4" fmla="*/ 22904 h 72473"/>
                  <a:gd name="connsiteX5" fmla="*/ 41335 w 97784"/>
                  <a:gd name="connsiteY5" fmla="*/ 13742 h 72473"/>
                  <a:gd name="connsiteX6" fmla="*/ 48528 w 97784"/>
                  <a:gd name="connsiteY6" fmla="*/ 9162 h 72473"/>
                  <a:gd name="connsiteX7" fmla="*/ 51144 w 97784"/>
                  <a:gd name="connsiteY7" fmla="*/ 0 h 72473"/>
                  <a:gd name="connsiteX8" fmla="*/ 58992 w 97784"/>
                  <a:gd name="connsiteY8" fmla="*/ 3272 h 72473"/>
                  <a:gd name="connsiteX9" fmla="*/ 61608 w 97784"/>
                  <a:gd name="connsiteY9" fmla="*/ 14397 h 72473"/>
                  <a:gd name="connsiteX10" fmla="*/ 77957 w 97784"/>
                  <a:gd name="connsiteY10" fmla="*/ 13088 h 72473"/>
                  <a:gd name="connsiteX11" fmla="*/ 84496 w 97784"/>
                  <a:gd name="connsiteY11" fmla="*/ 20941 h 72473"/>
                  <a:gd name="connsiteX12" fmla="*/ 92998 w 97784"/>
                  <a:gd name="connsiteY12" fmla="*/ 30102 h 72473"/>
                  <a:gd name="connsiteX13" fmla="*/ 96922 w 97784"/>
                  <a:gd name="connsiteY13" fmla="*/ 39918 h 72473"/>
                  <a:gd name="connsiteX14" fmla="*/ 88420 w 97784"/>
                  <a:gd name="connsiteY14" fmla="*/ 38609 h 72473"/>
                  <a:gd name="connsiteX15" fmla="*/ 83842 w 97784"/>
                  <a:gd name="connsiteY15" fmla="*/ 42535 h 72473"/>
                  <a:gd name="connsiteX16" fmla="*/ 85804 w 97784"/>
                  <a:gd name="connsiteY16" fmla="*/ 51042 h 72473"/>
                  <a:gd name="connsiteX17" fmla="*/ 77303 w 97784"/>
                  <a:gd name="connsiteY17" fmla="*/ 52351 h 72473"/>
                  <a:gd name="connsiteX18" fmla="*/ 75995 w 97784"/>
                  <a:gd name="connsiteY18" fmla="*/ 45153 h 72473"/>
                  <a:gd name="connsiteX19" fmla="*/ 69455 w 97784"/>
                  <a:gd name="connsiteY19" fmla="*/ 53660 h 72473"/>
                  <a:gd name="connsiteX20" fmla="*/ 64877 w 97784"/>
                  <a:gd name="connsiteY20" fmla="*/ 71329 h 72473"/>
                  <a:gd name="connsiteX21" fmla="*/ 49836 w 97784"/>
                  <a:gd name="connsiteY21" fmla="*/ 70674 h 72473"/>
                  <a:gd name="connsiteX22" fmla="*/ 45259 w 97784"/>
                  <a:gd name="connsiteY22" fmla="*/ 58895 h 72473"/>
                  <a:gd name="connsiteX23" fmla="*/ 42643 w 97784"/>
                  <a:gd name="connsiteY23" fmla="*/ 50388 h 72473"/>
                  <a:gd name="connsiteX24" fmla="*/ 32834 w 97784"/>
                  <a:gd name="connsiteY24" fmla="*/ 39918 h 72473"/>
                  <a:gd name="connsiteX25" fmla="*/ 20408 w 97784"/>
                  <a:gd name="connsiteY25" fmla="*/ 43190 h 72473"/>
                  <a:gd name="connsiteX26" fmla="*/ 2097 w 97784"/>
                  <a:gd name="connsiteY26" fmla="*/ 34683 h 7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7784" h="72473">
                    <a:moveTo>
                      <a:pt x="2097" y="34683"/>
                    </a:moveTo>
                    <a:cubicBezTo>
                      <a:pt x="6675" y="32065"/>
                      <a:pt x="11253" y="34683"/>
                      <a:pt x="14522" y="33374"/>
                    </a:cubicBezTo>
                    <a:cubicBezTo>
                      <a:pt x="17792" y="32065"/>
                      <a:pt x="19100" y="28793"/>
                      <a:pt x="22370" y="28793"/>
                    </a:cubicBezTo>
                    <a:cubicBezTo>
                      <a:pt x="25640" y="28793"/>
                      <a:pt x="28910" y="30102"/>
                      <a:pt x="31526" y="28793"/>
                    </a:cubicBezTo>
                    <a:cubicBezTo>
                      <a:pt x="34795" y="26830"/>
                      <a:pt x="39373" y="24867"/>
                      <a:pt x="40027" y="22904"/>
                    </a:cubicBezTo>
                    <a:cubicBezTo>
                      <a:pt x="40027" y="20286"/>
                      <a:pt x="38719" y="15051"/>
                      <a:pt x="41335" y="13742"/>
                    </a:cubicBezTo>
                    <a:cubicBezTo>
                      <a:pt x="43951" y="13088"/>
                      <a:pt x="48528" y="10470"/>
                      <a:pt x="48528" y="9162"/>
                    </a:cubicBezTo>
                    <a:cubicBezTo>
                      <a:pt x="48528" y="7853"/>
                      <a:pt x="46567" y="0"/>
                      <a:pt x="51144" y="0"/>
                    </a:cubicBezTo>
                    <a:cubicBezTo>
                      <a:pt x="55722" y="0"/>
                      <a:pt x="58992" y="0"/>
                      <a:pt x="58992" y="3272"/>
                    </a:cubicBezTo>
                    <a:cubicBezTo>
                      <a:pt x="58992" y="6544"/>
                      <a:pt x="58992" y="13088"/>
                      <a:pt x="61608" y="14397"/>
                    </a:cubicBezTo>
                    <a:cubicBezTo>
                      <a:pt x="64224" y="15706"/>
                      <a:pt x="74033" y="10470"/>
                      <a:pt x="77957" y="13088"/>
                    </a:cubicBezTo>
                    <a:cubicBezTo>
                      <a:pt x="81226" y="15706"/>
                      <a:pt x="82534" y="16360"/>
                      <a:pt x="84496" y="20941"/>
                    </a:cubicBezTo>
                    <a:cubicBezTo>
                      <a:pt x="86458" y="24867"/>
                      <a:pt x="90382" y="28139"/>
                      <a:pt x="92998" y="30102"/>
                    </a:cubicBezTo>
                    <a:cubicBezTo>
                      <a:pt x="95614" y="32065"/>
                      <a:pt x="99537" y="39263"/>
                      <a:pt x="96922" y="39918"/>
                    </a:cubicBezTo>
                    <a:cubicBezTo>
                      <a:pt x="94306" y="39918"/>
                      <a:pt x="90382" y="37300"/>
                      <a:pt x="88420" y="38609"/>
                    </a:cubicBezTo>
                    <a:cubicBezTo>
                      <a:pt x="85804" y="39918"/>
                      <a:pt x="83188" y="41227"/>
                      <a:pt x="83842" y="42535"/>
                    </a:cubicBezTo>
                    <a:cubicBezTo>
                      <a:pt x="84496" y="43844"/>
                      <a:pt x="87112" y="49734"/>
                      <a:pt x="85804" y="51042"/>
                    </a:cubicBezTo>
                    <a:cubicBezTo>
                      <a:pt x="84496" y="52351"/>
                      <a:pt x="75995" y="54314"/>
                      <a:pt x="77303" y="52351"/>
                    </a:cubicBezTo>
                    <a:cubicBezTo>
                      <a:pt x="78611" y="50388"/>
                      <a:pt x="79918" y="45153"/>
                      <a:pt x="75995" y="45153"/>
                    </a:cubicBezTo>
                    <a:cubicBezTo>
                      <a:pt x="72071" y="45153"/>
                      <a:pt x="68801" y="49734"/>
                      <a:pt x="69455" y="53660"/>
                    </a:cubicBezTo>
                    <a:cubicBezTo>
                      <a:pt x="69455" y="57586"/>
                      <a:pt x="68147" y="70020"/>
                      <a:pt x="64877" y="71329"/>
                    </a:cubicBezTo>
                    <a:cubicBezTo>
                      <a:pt x="61608" y="72637"/>
                      <a:pt x="48528" y="73292"/>
                      <a:pt x="49836" y="70674"/>
                    </a:cubicBezTo>
                    <a:cubicBezTo>
                      <a:pt x="51144" y="68057"/>
                      <a:pt x="47220" y="61513"/>
                      <a:pt x="45259" y="58895"/>
                    </a:cubicBezTo>
                    <a:cubicBezTo>
                      <a:pt x="43297" y="56278"/>
                      <a:pt x="43297" y="52351"/>
                      <a:pt x="42643" y="50388"/>
                    </a:cubicBezTo>
                    <a:cubicBezTo>
                      <a:pt x="42643" y="47771"/>
                      <a:pt x="37411" y="41227"/>
                      <a:pt x="32834" y="39918"/>
                    </a:cubicBezTo>
                    <a:cubicBezTo>
                      <a:pt x="28256" y="39263"/>
                      <a:pt x="27602" y="43844"/>
                      <a:pt x="20408" y="43190"/>
                    </a:cubicBezTo>
                    <a:cubicBezTo>
                      <a:pt x="13215" y="42535"/>
                      <a:pt x="-6404" y="39263"/>
                      <a:pt x="2097" y="3468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DB622B05-94AD-9E23-F46D-63A95B066904}"/>
                  </a:ext>
                </a:extLst>
              </p:cNvPr>
              <p:cNvSpPr/>
              <p:nvPr/>
            </p:nvSpPr>
            <p:spPr>
              <a:xfrm>
                <a:off x="3216118" y="2294494"/>
                <a:ext cx="143186" cy="140602"/>
              </a:xfrm>
              <a:custGeom>
                <a:avLst/>
                <a:gdLst>
                  <a:gd name="connsiteX0" fmla="*/ 4508 w 143186"/>
                  <a:gd name="connsiteY0" fmla="*/ 37500 h 140602"/>
                  <a:gd name="connsiteX1" fmla="*/ 12355 w 143186"/>
                  <a:gd name="connsiteY1" fmla="*/ 36192 h 140602"/>
                  <a:gd name="connsiteX2" fmla="*/ 17587 w 143186"/>
                  <a:gd name="connsiteY2" fmla="*/ 34883 h 140602"/>
                  <a:gd name="connsiteX3" fmla="*/ 29358 w 143186"/>
                  <a:gd name="connsiteY3" fmla="*/ 47971 h 140602"/>
                  <a:gd name="connsiteX4" fmla="*/ 28704 w 143186"/>
                  <a:gd name="connsiteY4" fmla="*/ 35537 h 140602"/>
                  <a:gd name="connsiteX5" fmla="*/ 35244 w 143186"/>
                  <a:gd name="connsiteY5" fmla="*/ 26376 h 140602"/>
                  <a:gd name="connsiteX6" fmla="*/ 42437 w 143186"/>
                  <a:gd name="connsiteY6" fmla="*/ 32265 h 140602"/>
                  <a:gd name="connsiteX7" fmla="*/ 43745 w 143186"/>
                  <a:gd name="connsiteY7" fmla="*/ 20486 h 140602"/>
                  <a:gd name="connsiteX8" fmla="*/ 54208 w 143186"/>
                  <a:gd name="connsiteY8" fmla="*/ 15251 h 140602"/>
                  <a:gd name="connsiteX9" fmla="*/ 65980 w 143186"/>
                  <a:gd name="connsiteY9" fmla="*/ 2818 h 140602"/>
                  <a:gd name="connsiteX10" fmla="*/ 75135 w 143186"/>
                  <a:gd name="connsiteY10" fmla="*/ 10016 h 140602"/>
                  <a:gd name="connsiteX11" fmla="*/ 79713 w 143186"/>
                  <a:gd name="connsiteY11" fmla="*/ 8053 h 140602"/>
                  <a:gd name="connsiteX12" fmla="*/ 86253 w 143186"/>
                  <a:gd name="connsiteY12" fmla="*/ 8053 h 140602"/>
                  <a:gd name="connsiteX13" fmla="*/ 93446 w 143186"/>
                  <a:gd name="connsiteY13" fmla="*/ 855 h 140602"/>
                  <a:gd name="connsiteX14" fmla="*/ 109141 w 143186"/>
                  <a:gd name="connsiteY14" fmla="*/ 2163 h 140602"/>
                  <a:gd name="connsiteX15" fmla="*/ 118297 w 143186"/>
                  <a:gd name="connsiteY15" fmla="*/ 10016 h 140602"/>
                  <a:gd name="connsiteX16" fmla="*/ 127452 w 143186"/>
                  <a:gd name="connsiteY16" fmla="*/ 13943 h 140602"/>
                  <a:gd name="connsiteX17" fmla="*/ 139878 w 143186"/>
                  <a:gd name="connsiteY17" fmla="*/ 18523 h 140602"/>
                  <a:gd name="connsiteX18" fmla="*/ 141186 w 143186"/>
                  <a:gd name="connsiteY18" fmla="*/ 25067 h 140602"/>
                  <a:gd name="connsiteX19" fmla="*/ 127452 w 143186"/>
                  <a:gd name="connsiteY19" fmla="*/ 20486 h 140602"/>
                  <a:gd name="connsiteX20" fmla="*/ 125490 w 143186"/>
                  <a:gd name="connsiteY20" fmla="*/ 28339 h 140602"/>
                  <a:gd name="connsiteX21" fmla="*/ 120259 w 143186"/>
                  <a:gd name="connsiteY21" fmla="*/ 33574 h 140602"/>
                  <a:gd name="connsiteX22" fmla="*/ 116989 w 143186"/>
                  <a:gd name="connsiteY22" fmla="*/ 42736 h 140602"/>
                  <a:gd name="connsiteX23" fmla="*/ 111757 w 143186"/>
                  <a:gd name="connsiteY23" fmla="*/ 42736 h 140602"/>
                  <a:gd name="connsiteX24" fmla="*/ 108487 w 143186"/>
                  <a:gd name="connsiteY24" fmla="*/ 51897 h 140602"/>
                  <a:gd name="connsiteX25" fmla="*/ 104563 w 143186"/>
                  <a:gd name="connsiteY25" fmla="*/ 61059 h 140602"/>
                  <a:gd name="connsiteX26" fmla="*/ 95408 w 143186"/>
                  <a:gd name="connsiteY26" fmla="*/ 65639 h 140602"/>
                  <a:gd name="connsiteX27" fmla="*/ 97370 w 143186"/>
                  <a:gd name="connsiteY27" fmla="*/ 73492 h 140602"/>
                  <a:gd name="connsiteX28" fmla="*/ 90176 w 143186"/>
                  <a:gd name="connsiteY28" fmla="*/ 74801 h 140602"/>
                  <a:gd name="connsiteX29" fmla="*/ 84291 w 143186"/>
                  <a:gd name="connsiteY29" fmla="*/ 70874 h 140602"/>
                  <a:gd name="connsiteX30" fmla="*/ 78405 w 143186"/>
                  <a:gd name="connsiteY30" fmla="*/ 74801 h 140602"/>
                  <a:gd name="connsiteX31" fmla="*/ 70557 w 143186"/>
                  <a:gd name="connsiteY31" fmla="*/ 76110 h 140602"/>
                  <a:gd name="connsiteX32" fmla="*/ 54208 w 143186"/>
                  <a:gd name="connsiteY32" fmla="*/ 86580 h 140602"/>
                  <a:gd name="connsiteX33" fmla="*/ 54208 w 143186"/>
                  <a:gd name="connsiteY33" fmla="*/ 101631 h 140602"/>
                  <a:gd name="connsiteX34" fmla="*/ 50939 w 143186"/>
                  <a:gd name="connsiteY34" fmla="*/ 117336 h 140602"/>
                  <a:gd name="connsiteX35" fmla="*/ 53555 w 143186"/>
                  <a:gd name="connsiteY35" fmla="*/ 125189 h 140602"/>
                  <a:gd name="connsiteX36" fmla="*/ 41783 w 143186"/>
                  <a:gd name="connsiteY36" fmla="*/ 140240 h 140602"/>
                  <a:gd name="connsiteX37" fmla="*/ 31320 w 143186"/>
                  <a:gd name="connsiteY37" fmla="*/ 133696 h 140602"/>
                  <a:gd name="connsiteX38" fmla="*/ 34590 w 143186"/>
                  <a:gd name="connsiteY38" fmla="*/ 123880 h 140602"/>
                  <a:gd name="connsiteX39" fmla="*/ 39167 w 143186"/>
                  <a:gd name="connsiteY39" fmla="*/ 110138 h 140602"/>
                  <a:gd name="connsiteX40" fmla="*/ 45707 w 143186"/>
                  <a:gd name="connsiteY40" fmla="*/ 107520 h 140602"/>
                  <a:gd name="connsiteX41" fmla="*/ 47015 w 143186"/>
                  <a:gd name="connsiteY41" fmla="*/ 93778 h 140602"/>
                  <a:gd name="connsiteX42" fmla="*/ 37206 w 143186"/>
                  <a:gd name="connsiteY42" fmla="*/ 95087 h 140602"/>
                  <a:gd name="connsiteX43" fmla="*/ 26088 w 143186"/>
                  <a:gd name="connsiteY43" fmla="*/ 83308 h 140602"/>
                  <a:gd name="connsiteX44" fmla="*/ 14317 w 143186"/>
                  <a:gd name="connsiteY44" fmla="*/ 81345 h 140602"/>
                  <a:gd name="connsiteX45" fmla="*/ 10393 w 143186"/>
                  <a:gd name="connsiteY45" fmla="*/ 76110 h 140602"/>
                  <a:gd name="connsiteX46" fmla="*/ 14317 w 143186"/>
                  <a:gd name="connsiteY46" fmla="*/ 72838 h 140602"/>
                  <a:gd name="connsiteX47" fmla="*/ 12355 w 143186"/>
                  <a:gd name="connsiteY47" fmla="*/ 68257 h 140602"/>
                  <a:gd name="connsiteX48" fmla="*/ 18895 w 143186"/>
                  <a:gd name="connsiteY48" fmla="*/ 68257 h 140602"/>
                  <a:gd name="connsiteX49" fmla="*/ 18895 w 143186"/>
                  <a:gd name="connsiteY49" fmla="*/ 63022 h 140602"/>
                  <a:gd name="connsiteX50" fmla="*/ 23473 w 143186"/>
                  <a:gd name="connsiteY50" fmla="*/ 61059 h 140602"/>
                  <a:gd name="connsiteX51" fmla="*/ 11047 w 143186"/>
                  <a:gd name="connsiteY51" fmla="*/ 44699 h 140602"/>
                  <a:gd name="connsiteX52" fmla="*/ 3854 w 143186"/>
                  <a:gd name="connsiteY52" fmla="*/ 36846 h 14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3186" h="140602">
                    <a:moveTo>
                      <a:pt x="4508" y="37500"/>
                    </a:moveTo>
                    <a:cubicBezTo>
                      <a:pt x="9085" y="37500"/>
                      <a:pt x="11047" y="36846"/>
                      <a:pt x="12355" y="36192"/>
                    </a:cubicBezTo>
                    <a:cubicBezTo>
                      <a:pt x="13663" y="35537"/>
                      <a:pt x="15625" y="32265"/>
                      <a:pt x="17587" y="34883"/>
                    </a:cubicBezTo>
                    <a:cubicBezTo>
                      <a:pt x="19549" y="37500"/>
                      <a:pt x="28050" y="52552"/>
                      <a:pt x="29358" y="47971"/>
                    </a:cubicBezTo>
                    <a:cubicBezTo>
                      <a:pt x="30666" y="43390"/>
                      <a:pt x="26742" y="37500"/>
                      <a:pt x="28704" y="35537"/>
                    </a:cubicBezTo>
                    <a:cubicBezTo>
                      <a:pt x="30666" y="33574"/>
                      <a:pt x="33936" y="25067"/>
                      <a:pt x="35244" y="26376"/>
                    </a:cubicBezTo>
                    <a:cubicBezTo>
                      <a:pt x="36552" y="27685"/>
                      <a:pt x="39822" y="33574"/>
                      <a:pt x="42437" y="32265"/>
                    </a:cubicBezTo>
                    <a:cubicBezTo>
                      <a:pt x="45053" y="30957"/>
                      <a:pt x="41783" y="20486"/>
                      <a:pt x="43745" y="20486"/>
                    </a:cubicBezTo>
                    <a:cubicBezTo>
                      <a:pt x="46361" y="20486"/>
                      <a:pt x="50939" y="16560"/>
                      <a:pt x="54208" y="15251"/>
                    </a:cubicBezTo>
                    <a:cubicBezTo>
                      <a:pt x="57478" y="13943"/>
                      <a:pt x="64018" y="2163"/>
                      <a:pt x="65980" y="2818"/>
                    </a:cubicBezTo>
                    <a:cubicBezTo>
                      <a:pt x="67942" y="4127"/>
                      <a:pt x="73827" y="10016"/>
                      <a:pt x="75135" y="10016"/>
                    </a:cubicBezTo>
                    <a:cubicBezTo>
                      <a:pt x="76443" y="10016"/>
                      <a:pt x="78405" y="7399"/>
                      <a:pt x="79713" y="8053"/>
                    </a:cubicBezTo>
                    <a:cubicBezTo>
                      <a:pt x="81021" y="8707"/>
                      <a:pt x="85599" y="8053"/>
                      <a:pt x="86253" y="8053"/>
                    </a:cubicBezTo>
                    <a:cubicBezTo>
                      <a:pt x="86253" y="7399"/>
                      <a:pt x="90176" y="855"/>
                      <a:pt x="93446" y="855"/>
                    </a:cubicBezTo>
                    <a:cubicBezTo>
                      <a:pt x="96062" y="855"/>
                      <a:pt x="105871" y="-1763"/>
                      <a:pt x="109141" y="2163"/>
                    </a:cubicBezTo>
                    <a:cubicBezTo>
                      <a:pt x="113065" y="6090"/>
                      <a:pt x="115027" y="5435"/>
                      <a:pt x="118297" y="10016"/>
                    </a:cubicBezTo>
                    <a:cubicBezTo>
                      <a:pt x="121567" y="14597"/>
                      <a:pt x="125490" y="13943"/>
                      <a:pt x="127452" y="13943"/>
                    </a:cubicBezTo>
                    <a:cubicBezTo>
                      <a:pt x="130068" y="13943"/>
                      <a:pt x="137916" y="15251"/>
                      <a:pt x="139878" y="18523"/>
                    </a:cubicBezTo>
                    <a:cubicBezTo>
                      <a:pt x="142493" y="21795"/>
                      <a:pt x="145109" y="23758"/>
                      <a:pt x="141186" y="25067"/>
                    </a:cubicBezTo>
                    <a:cubicBezTo>
                      <a:pt x="137916" y="25722"/>
                      <a:pt x="128760" y="17215"/>
                      <a:pt x="127452" y="20486"/>
                    </a:cubicBezTo>
                    <a:cubicBezTo>
                      <a:pt x="126144" y="23758"/>
                      <a:pt x="129414" y="25722"/>
                      <a:pt x="125490" y="28339"/>
                    </a:cubicBezTo>
                    <a:cubicBezTo>
                      <a:pt x="121567" y="30957"/>
                      <a:pt x="120259" y="29648"/>
                      <a:pt x="120259" y="33574"/>
                    </a:cubicBezTo>
                    <a:cubicBezTo>
                      <a:pt x="120259" y="36846"/>
                      <a:pt x="118951" y="42081"/>
                      <a:pt x="116989" y="42736"/>
                    </a:cubicBezTo>
                    <a:cubicBezTo>
                      <a:pt x="115681" y="42736"/>
                      <a:pt x="111103" y="39464"/>
                      <a:pt x="111757" y="42736"/>
                    </a:cubicBezTo>
                    <a:cubicBezTo>
                      <a:pt x="111757" y="46008"/>
                      <a:pt x="111757" y="47316"/>
                      <a:pt x="108487" y="51897"/>
                    </a:cubicBezTo>
                    <a:cubicBezTo>
                      <a:pt x="105218" y="56478"/>
                      <a:pt x="106525" y="59750"/>
                      <a:pt x="104563" y="61059"/>
                    </a:cubicBezTo>
                    <a:cubicBezTo>
                      <a:pt x="102602" y="62367"/>
                      <a:pt x="95408" y="63022"/>
                      <a:pt x="95408" y="65639"/>
                    </a:cubicBezTo>
                    <a:cubicBezTo>
                      <a:pt x="95408" y="68257"/>
                      <a:pt x="99332" y="70874"/>
                      <a:pt x="97370" y="73492"/>
                    </a:cubicBezTo>
                    <a:cubicBezTo>
                      <a:pt x="96062" y="76110"/>
                      <a:pt x="92138" y="75455"/>
                      <a:pt x="90176" y="74801"/>
                    </a:cubicBezTo>
                    <a:cubicBezTo>
                      <a:pt x="88214" y="74146"/>
                      <a:pt x="84945" y="69566"/>
                      <a:pt x="84291" y="70874"/>
                    </a:cubicBezTo>
                    <a:cubicBezTo>
                      <a:pt x="83637" y="72183"/>
                      <a:pt x="79713" y="74801"/>
                      <a:pt x="78405" y="74801"/>
                    </a:cubicBezTo>
                    <a:cubicBezTo>
                      <a:pt x="77097" y="74801"/>
                      <a:pt x="73173" y="74801"/>
                      <a:pt x="70557" y="76110"/>
                    </a:cubicBezTo>
                    <a:cubicBezTo>
                      <a:pt x="67942" y="78073"/>
                      <a:pt x="54863" y="82653"/>
                      <a:pt x="54208" y="86580"/>
                    </a:cubicBezTo>
                    <a:cubicBezTo>
                      <a:pt x="53555" y="90506"/>
                      <a:pt x="55516" y="94432"/>
                      <a:pt x="54208" y="101631"/>
                    </a:cubicBezTo>
                    <a:cubicBezTo>
                      <a:pt x="52901" y="108829"/>
                      <a:pt x="50285" y="114064"/>
                      <a:pt x="50939" y="117336"/>
                    </a:cubicBezTo>
                    <a:cubicBezTo>
                      <a:pt x="51593" y="120608"/>
                      <a:pt x="54863" y="122571"/>
                      <a:pt x="53555" y="125189"/>
                    </a:cubicBezTo>
                    <a:cubicBezTo>
                      <a:pt x="52247" y="128461"/>
                      <a:pt x="46361" y="138277"/>
                      <a:pt x="41783" y="140240"/>
                    </a:cubicBezTo>
                    <a:cubicBezTo>
                      <a:pt x="37206" y="142203"/>
                      <a:pt x="31320" y="135659"/>
                      <a:pt x="31320" y="133696"/>
                    </a:cubicBezTo>
                    <a:cubicBezTo>
                      <a:pt x="31320" y="132387"/>
                      <a:pt x="33936" y="125843"/>
                      <a:pt x="34590" y="123880"/>
                    </a:cubicBezTo>
                    <a:cubicBezTo>
                      <a:pt x="35244" y="121917"/>
                      <a:pt x="37206" y="110138"/>
                      <a:pt x="39167" y="110138"/>
                    </a:cubicBezTo>
                    <a:cubicBezTo>
                      <a:pt x="41783" y="110138"/>
                      <a:pt x="45053" y="109483"/>
                      <a:pt x="45707" y="107520"/>
                    </a:cubicBezTo>
                    <a:cubicBezTo>
                      <a:pt x="45707" y="105557"/>
                      <a:pt x="48323" y="93778"/>
                      <a:pt x="47015" y="93778"/>
                    </a:cubicBezTo>
                    <a:cubicBezTo>
                      <a:pt x="45707" y="93778"/>
                      <a:pt x="41129" y="97704"/>
                      <a:pt x="37206" y="95087"/>
                    </a:cubicBezTo>
                    <a:cubicBezTo>
                      <a:pt x="33282" y="92469"/>
                      <a:pt x="29358" y="82653"/>
                      <a:pt x="26088" y="83308"/>
                    </a:cubicBezTo>
                    <a:cubicBezTo>
                      <a:pt x="22818" y="83962"/>
                      <a:pt x="14971" y="81999"/>
                      <a:pt x="14317" y="81345"/>
                    </a:cubicBezTo>
                    <a:cubicBezTo>
                      <a:pt x="13009" y="80690"/>
                      <a:pt x="9085" y="76764"/>
                      <a:pt x="10393" y="76110"/>
                    </a:cubicBezTo>
                    <a:cubicBezTo>
                      <a:pt x="11701" y="75455"/>
                      <a:pt x="14971" y="74801"/>
                      <a:pt x="14317" y="72838"/>
                    </a:cubicBezTo>
                    <a:cubicBezTo>
                      <a:pt x="13663" y="70874"/>
                      <a:pt x="10393" y="67602"/>
                      <a:pt x="12355" y="68257"/>
                    </a:cubicBezTo>
                    <a:cubicBezTo>
                      <a:pt x="14317" y="68257"/>
                      <a:pt x="18241" y="69566"/>
                      <a:pt x="18895" y="68257"/>
                    </a:cubicBezTo>
                    <a:cubicBezTo>
                      <a:pt x="18895" y="66948"/>
                      <a:pt x="18241" y="63676"/>
                      <a:pt x="18895" y="63022"/>
                    </a:cubicBezTo>
                    <a:cubicBezTo>
                      <a:pt x="20203" y="63022"/>
                      <a:pt x="23473" y="63022"/>
                      <a:pt x="23473" y="61059"/>
                    </a:cubicBezTo>
                    <a:cubicBezTo>
                      <a:pt x="23473" y="59095"/>
                      <a:pt x="15625" y="47971"/>
                      <a:pt x="11047" y="44699"/>
                    </a:cubicBezTo>
                    <a:cubicBezTo>
                      <a:pt x="7124" y="41427"/>
                      <a:pt x="-6610" y="37500"/>
                      <a:pt x="3854" y="368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2" name="Freeform 981">
                <a:extLst>
                  <a:ext uri="{FF2B5EF4-FFF2-40B4-BE49-F238E27FC236}">
                    <a16:creationId xmlns:a16="http://schemas.microsoft.com/office/drawing/2014/main" id="{3F0C86A4-F262-8828-7FD8-7186E4E7A1D3}"/>
                  </a:ext>
                </a:extLst>
              </p:cNvPr>
              <p:cNvSpPr/>
              <p:nvPr/>
            </p:nvSpPr>
            <p:spPr>
              <a:xfrm>
                <a:off x="3331404" y="2274943"/>
                <a:ext cx="33819" cy="27603"/>
              </a:xfrm>
              <a:custGeom>
                <a:avLst/>
                <a:gdLst>
                  <a:gd name="connsiteX0" fmla="*/ 11512 w 33819"/>
                  <a:gd name="connsiteY0" fmla="*/ 774 h 27603"/>
                  <a:gd name="connsiteX1" fmla="*/ 23937 w 33819"/>
                  <a:gd name="connsiteY1" fmla="*/ 6009 h 27603"/>
                  <a:gd name="connsiteX2" fmla="*/ 27207 w 33819"/>
                  <a:gd name="connsiteY2" fmla="*/ 14516 h 27603"/>
                  <a:gd name="connsiteX3" fmla="*/ 31785 w 33819"/>
                  <a:gd name="connsiteY3" fmla="*/ 19751 h 27603"/>
                  <a:gd name="connsiteX4" fmla="*/ 31785 w 33819"/>
                  <a:gd name="connsiteY4" fmla="*/ 22369 h 27603"/>
                  <a:gd name="connsiteX5" fmla="*/ 21975 w 33819"/>
                  <a:gd name="connsiteY5" fmla="*/ 24332 h 27603"/>
                  <a:gd name="connsiteX6" fmla="*/ 17398 w 33819"/>
                  <a:gd name="connsiteY6" fmla="*/ 27604 h 27603"/>
                  <a:gd name="connsiteX7" fmla="*/ 6281 w 33819"/>
                  <a:gd name="connsiteY7" fmla="*/ 19751 h 27603"/>
                  <a:gd name="connsiteX8" fmla="*/ 395 w 33819"/>
                  <a:gd name="connsiteY8" fmla="*/ 15170 h 27603"/>
                  <a:gd name="connsiteX9" fmla="*/ 4973 w 33819"/>
                  <a:gd name="connsiteY9" fmla="*/ 11244 h 27603"/>
                  <a:gd name="connsiteX10" fmla="*/ 11512 w 33819"/>
                  <a:gd name="connsiteY10" fmla="*/ 120 h 27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19" h="27603">
                    <a:moveTo>
                      <a:pt x="11512" y="774"/>
                    </a:moveTo>
                    <a:cubicBezTo>
                      <a:pt x="20014" y="2737"/>
                      <a:pt x="23283" y="2737"/>
                      <a:pt x="23937" y="6009"/>
                    </a:cubicBezTo>
                    <a:cubicBezTo>
                      <a:pt x="24591" y="9281"/>
                      <a:pt x="24591" y="12553"/>
                      <a:pt x="27207" y="14516"/>
                    </a:cubicBezTo>
                    <a:cubicBezTo>
                      <a:pt x="29823" y="16479"/>
                      <a:pt x="31131" y="17134"/>
                      <a:pt x="31785" y="19751"/>
                    </a:cubicBezTo>
                    <a:cubicBezTo>
                      <a:pt x="31785" y="22369"/>
                      <a:pt x="36363" y="20406"/>
                      <a:pt x="31785" y="22369"/>
                    </a:cubicBezTo>
                    <a:cubicBezTo>
                      <a:pt x="27207" y="24332"/>
                      <a:pt x="23283" y="23023"/>
                      <a:pt x="21975" y="24332"/>
                    </a:cubicBezTo>
                    <a:cubicBezTo>
                      <a:pt x="21322" y="24986"/>
                      <a:pt x="19360" y="27604"/>
                      <a:pt x="17398" y="27604"/>
                    </a:cubicBezTo>
                    <a:cubicBezTo>
                      <a:pt x="15436" y="27604"/>
                      <a:pt x="8242" y="20406"/>
                      <a:pt x="6281" y="19751"/>
                    </a:cubicBezTo>
                    <a:cubicBezTo>
                      <a:pt x="4318" y="19097"/>
                      <a:pt x="-1567" y="17134"/>
                      <a:pt x="395" y="15170"/>
                    </a:cubicBezTo>
                    <a:cubicBezTo>
                      <a:pt x="2357" y="13862"/>
                      <a:pt x="4318" y="13862"/>
                      <a:pt x="4973" y="11244"/>
                    </a:cubicBezTo>
                    <a:cubicBezTo>
                      <a:pt x="5626" y="8627"/>
                      <a:pt x="3665" y="-1189"/>
                      <a:pt x="11512" y="12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0" name="Graphic 2">
              <a:extLst>
                <a:ext uri="{FF2B5EF4-FFF2-40B4-BE49-F238E27FC236}">
                  <a16:creationId xmlns:a16="http://schemas.microsoft.com/office/drawing/2014/main" id="{6616CEC0-DACE-DABB-FC8F-E50ABB5CB8F3}"/>
                </a:ext>
              </a:extLst>
            </p:cNvPr>
            <p:cNvGrpSpPr/>
            <p:nvPr/>
          </p:nvGrpSpPr>
          <p:grpSpPr>
            <a:xfrm>
              <a:off x="281191" y="3754637"/>
              <a:ext cx="1774294" cy="1818581"/>
              <a:chOff x="281191" y="3754637"/>
              <a:chExt cx="1774294" cy="1818581"/>
            </a:xfrm>
            <a:solidFill>
              <a:srgbClr val="EDEDEE"/>
            </a:solidFill>
          </p:grpSpPr>
          <p:sp>
            <p:nvSpPr>
              <p:cNvPr id="969" name="Freeform 968">
                <a:extLst>
                  <a:ext uri="{FF2B5EF4-FFF2-40B4-BE49-F238E27FC236}">
                    <a16:creationId xmlns:a16="http://schemas.microsoft.com/office/drawing/2014/main" id="{704A484E-EDFA-3FAC-5B83-C62F27F59672}"/>
                  </a:ext>
                </a:extLst>
              </p:cNvPr>
              <p:cNvSpPr/>
              <p:nvPr/>
            </p:nvSpPr>
            <p:spPr>
              <a:xfrm>
                <a:off x="281191" y="4080523"/>
                <a:ext cx="10455" cy="5235"/>
              </a:xfrm>
              <a:custGeom>
                <a:avLst/>
                <a:gdLst>
                  <a:gd name="connsiteX0" fmla="*/ 4459 w 10455"/>
                  <a:gd name="connsiteY0" fmla="*/ 0 h 5235"/>
                  <a:gd name="connsiteX1" fmla="*/ 6421 w 10455"/>
                  <a:gd name="connsiteY1" fmla="*/ 5235 h 5235"/>
                  <a:gd name="connsiteX2" fmla="*/ 4459 w 10455"/>
                  <a:gd name="connsiteY2" fmla="*/ 0 h 5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55" h="5235">
                    <a:moveTo>
                      <a:pt x="4459" y="0"/>
                    </a:moveTo>
                    <a:cubicBezTo>
                      <a:pt x="9037" y="0"/>
                      <a:pt x="14268" y="5235"/>
                      <a:pt x="6421" y="5235"/>
                    </a:cubicBezTo>
                    <a:cubicBezTo>
                      <a:pt x="-1427" y="5235"/>
                      <a:pt x="-2081" y="0"/>
                      <a:pt x="445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0" name="Freeform 969">
                <a:extLst>
                  <a:ext uri="{FF2B5EF4-FFF2-40B4-BE49-F238E27FC236}">
                    <a16:creationId xmlns:a16="http://schemas.microsoft.com/office/drawing/2014/main" id="{5215CDB1-725B-0C93-2764-1DDEC462A768}"/>
                  </a:ext>
                </a:extLst>
              </p:cNvPr>
              <p:cNvSpPr/>
              <p:nvPr/>
            </p:nvSpPr>
            <p:spPr>
              <a:xfrm>
                <a:off x="486314" y="4293713"/>
                <a:ext cx="6112" cy="14567"/>
              </a:xfrm>
              <a:custGeom>
                <a:avLst/>
                <a:gdLst>
                  <a:gd name="connsiteX0" fmla="*/ 2717 w 6112"/>
                  <a:gd name="connsiteY0" fmla="*/ 796 h 14567"/>
                  <a:gd name="connsiteX1" fmla="*/ 1409 w 6112"/>
                  <a:gd name="connsiteY1" fmla="*/ 12574 h 14567"/>
                  <a:gd name="connsiteX2" fmla="*/ 5987 w 6112"/>
                  <a:gd name="connsiteY2" fmla="*/ 12574 h 14567"/>
                  <a:gd name="connsiteX3" fmla="*/ 3371 w 6112"/>
                  <a:gd name="connsiteY3" fmla="*/ 1450 h 14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2" h="14567">
                    <a:moveTo>
                      <a:pt x="2717" y="796"/>
                    </a:moveTo>
                    <a:cubicBezTo>
                      <a:pt x="1409" y="4722"/>
                      <a:pt x="-1861" y="9957"/>
                      <a:pt x="1409" y="12574"/>
                    </a:cubicBezTo>
                    <a:cubicBezTo>
                      <a:pt x="4679" y="14538"/>
                      <a:pt x="6641" y="15846"/>
                      <a:pt x="5987" y="12574"/>
                    </a:cubicBezTo>
                    <a:cubicBezTo>
                      <a:pt x="4679" y="9303"/>
                      <a:pt x="5987" y="-4440"/>
                      <a:pt x="3371" y="145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1ED65BEC-96B2-12C6-1A2D-DF6CB2DC3958}"/>
                  </a:ext>
                </a:extLst>
              </p:cNvPr>
              <p:cNvSpPr/>
              <p:nvPr/>
            </p:nvSpPr>
            <p:spPr>
              <a:xfrm>
                <a:off x="469269" y="4319010"/>
                <a:ext cx="19537" cy="21967"/>
              </a:xfrm>
              <a:custGeom>
                <a:avLst/>
                <a:gdLst>
                  <a:gd name="connsiteX0" fmla="*/ 797 w 19537"/>
                  <a:gd name="connsiteY0" fmla="*/ 1019 h 21967"/>
                  <a:gd name="connsiteX1" fmla="*/ 3413 w 19537"/>
                  <a:gd name="connsiteY1" fmla="*/ 16724 h 21967"/>
                  <a:gd name="connsiteX2" fmla="*/ 18454 w 19537"/>
                  <a:gd name="connsiteY2" fmla="*/ 21305 h 21967"/>
                  <a:gd name="connsiteX3" fmla="*/ 15838 w 19537"/>
                  <a:gd name="connsiteY3" fmla="*/ 14106 h 21967"/>
                  <a:gd name="connsiteX4" fmla="*/ 11260 w 19537"/>
                  <a:gd name="connsiteY4" fmla="*/ 8217 h 21967"/>
                  <a:gd name="connsiteX5" fmla="*/ 797 w 19537"/>
                  <a:gd name="connsiteY5" fmla="*/ 1019 h 2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37" h="21967">
                    <a:moveTo>
                      <a:pt x="797" y="1019"/>
                    </a:moveTo>
                    <a:cubicBezTo>
                      <a:pt x="-1165" y="4945"/>
                      <a:pt x="797" y="15415"/>
                      <a:pt x="3413" y="16724"/>
                    </a:cubicBezTo>
                    <a:cubicBezTo>
                      <a:pt x="6683" y="18033"/>
                      <a:pt x="15838" y="23922"/>
                      <a:pt x="18454" y="21305"/>
                    </a:cubicBezTo>
                    <a:cubicBezTo>
                      <a:pt x="21070" y="19342"/>
                      <a:pt x="18454" y="16070"/>
                      <a:pt x="15838" y="14106"/>
                    </a:cubicBezTo>
                    <a:cubicBezTo>
                      <a:pt x="13222" y="12143"/>
                      <a:pt x="13876" y="10834"/>
                      <a:pt x="11260" y="8217"/>
                    </a:cubicBezTo>
                    <a:cubicBezTo>
                      <a:pt x="9298" y="5599"/>
                      <a:pt x="3413" y="-2908"/>
                      <a:pt x="797" y="101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418D5416-B0A4-E440-3314-E4DD789BE88E}"/>
                  </a:ext>
                </a:extLst>
              </p:cNvPr>
              <p:cNvSpPr/>
              <p:nvPr/>
            </p:nvSpPr>
            <p:spPr>
              <a:xfrm>
                <a:off x="555496" y="4457813"/>
                <a:ext cx="13662" cy="9220"/>
              </a:xfrm>
              <a:custGeom>
                <a:avLst/>
                <a:gdLst>
                  <a:gd name="connsiteX0" fmla="*/ 893 w 13662"/>
                  <a:gd name="connsiteY0" fmla="*/ 292 h 9220"/>
                  <a:gd name="connsiteX1" fmla="*/ 13318 w 13662"/>
                  <a:gd name="connsiteY1" fmla="*/ 8799 h 9220"/>
                  <a:gd name="connsiteX2" fmla="*/ 893 w 13662"/>
                  <a:gd name="connsiteY2" fmla="*/ 292 h 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62" h="9220">
                    <a:moveTo>
                      <a:pt x="893" y="292"/>
                    </a:moveTo>
                    <a:cubicBezTo>
                      <a:pt x="2855" y="-1671"/>
                      <a:pt x="15934" y="6836"/>
                      <a:pt x="13318" y="8799"/>
                    </a:cubicBezTo>
                    <a:cubicBezTo>
                      <a:pt x="10702" y="10762"/>
                      <a:pt x="-3685" y="5527"/>
                      <a:pt x="893" y="29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0913F2E5-F160-5AE8-5C63-665C54657344}"/>
                  </a:ext>
                </a:extLst>
              </p:cNvPr>
              <p:cNvSpPr/>
              <p:nvPr/>
            </p:nvSpPr>
            <p:spPr>
              <a:xfrm>
                <a:off x="648022" y="4559924"/>
                <a:ext cx="32711" cy="22291"/>
              </a:xfrm>
              <a:custGeom>
                <a:avLst/>
                <a:gdLst>
                  <a:gd name="connsiteX0" fmla="*/ 575 w 32711"/>
                  <a:gd name="connsiteY0" fmla="*/ 1575 h 22291"/>
                  <a:gd name="connsiteX1" fmla="*/ 7115 w 32711"/>
                  <a:gd name="connsiteY1" fmla="*/ 9427 h 22291"/>
                  <a:gd name="connsiteX2" fmla="*/ 18232 w 32711"/>
                  <a:gd name="connsiteY2" fmla="*/ 15971 h 22291"/>
                  <a:gd name="connsiteX3" fmla="*/ 32620 w 32711"/>
                  <a:gd name="connsiteY3" fmla="*/ 21861 h 22291"/>
                  <a:gd name="connsiteX4" fmla="*/ 22810 w 32711"/>
                  <a:gd name="connsiteY4" fmla="*/ 14008 h 22291"/>
                  <a:gd name="connsiteX5" fmla="*/ 15617 w 32711"/>
                  <a:gd name="connsiteY5" fmla="*/ 9427 h 22291"/>
                  <a:gd name="connsiteX6" fmla="*/ 575 w 32711"/>
                  <a:gd name="connsiteY6" fmla="*/ 1575 h 22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11" h="22291">
                    <a:moveTo>
                      <a:pt x="575" y="1575"/>
                    </a:moveTo>
                    <a:cubicBezTo>
                      <a:pt x="-1386" y="5501"/>
                      <a:pt x="1883" y="9427"/>
                      <a:pt x="7115" y="9427"/>
                    </a:cubicBezTo>
                    <a:cubicBezTo>
                      <a:pt x="11693" y="9427"/>
                      <a:pt x="15617" y="13354"/>
                      <a:pt x="18232" y="15971"/>
                    </a:cubicBezTo>
                    <a:cubicBezTo>
                      <a:pt x="20848" y="18589"/>
                      <a:pt x="33928" y="23824"/>
                      <a:pt x="32620" y="21861"/>
                    </a:cubicBezTo>
                    <a:cubicBezTo>
                      <a:pt x="31312" y="19898"/>
                      <a:pt x="25426" y="14662"/>
                      <a:pt x="22810" y="14008"/>
                    </a:cubicBezTo>
                    <a:cubicBezTo>
                      <a:pt x="20194" y="12699"/>
                      <a:pt x="18232" y="10736"/>
                      <a:pt x="15617" y="9427"/>
                    </a:cubicBezTo>
                    <a:cubicBezTo>
                      <a:pt x="12347" y="8119"/>
                      <a:pt x="3845" y="-4315"/>
                      <a:pt x="575" y="15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20854C26-0F77-0903-39FF-459D04751AA2}"/>
                  </a:ext>
                </a:extLst>
              </p:cNvPr>
              <p:cNvSpPr/>
              <p:nvPr/>
            </p:nvSpPr>
            <p:spPr>
              <a:xfrm>
                <a:off x="660333" y="4598833"/>
                <a:ext cx="22996" cy="45977"/>
              </a:xfrm>
              <a:custGeom>
                <a:avLst/>
                <a:gdLst>
                  <a:gd name="connsiteX0" fmla="*/ 36 w 22996"/>
                  <a:gd name="connsiteY0" fmla="*/ 1275 h 45977"/>
                  <a:gd name="connsiteX1" fmla="*/ 1344 w 22996"/>
                  <a:gd name="connsiteY1" fmla="*/ 15671 h 45977"/>
                  <a:gd name="connsiteX2" fmla="*/ 8537 w 22996"/>
                  <a:gd name="connsiteY2" fmla="*/ 28104 h 45977"/>
                  <a:gd name="connsiteX3" fmla="*/ 12461 w 22996"/>
                  <a:gd name="connsiteY3" fmla="*/ 37266 h 45977"/>
                  <a:gd name="connsiteX4" fmla="*/ 17039 w 22996"/>
                  <a:gd name="connsiteY4" fmla="*/ 45773 h 45977"/>
                  <a:gd name="connsiteX5" fmla="*/ 22924 w 22996"/>
                  <a:gd name="connsiteY5" fmla="*/ 35302 h 45977"/>
                  <a:gd name="connsiteX6" fmla="*/ 17693 w 22996"/>
                  <a:gd name="connsiteY6" fmla="*/ 27450 h 45977"/>
                  <a:gd name="connsiteX7" fmla="*/ 17693 w 22996"/>
                  <a:gd name="connsiteY7" fmla="*/ 14362 h 45977"/>
                  <a:gd name="connsiteX8" fmla="*/ 9845 w 22996"/>
                  <a:gd name="connsiteY8" fmla="*/ 13053 h 45977"/>
                  <a:gd name="connsiteX9" fmla="*/ 36 w 22996"/>
                  <a:gd name="connsiteY9" fmla="*/ 1275 h 4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96" h="45977">
                    <a:moveTo>
                      <a:pt x="36" y="1275"/>
                    </a:moveTo>
                    <a:cubicBezTo>
                      <a:pt x="36" y="5855"/>
                      <a:pt x="1998" y="11745"/>
                      <a:pt x="1344" y="15671"/>
                    </a:cubicBezTo>
                    <a:cubicBezTo>
                      <a:pt x="1344" y="20252"/>
                      <a:pt x="6575" y="23524"/>
                      <a:pt x="8537" y="28104"/>
                    </a:cubicBezTo>
                    <a:cubicBezTo>
                      <a:pt x="10499" y="32031"/>
                      <a:pt x="13115" y="33339"/>
                      <a:pt x="12461" y="37266"/>
                    </a:cubicBezTo>
                    <a:cubicBezTo>
                      <a:pt x="12461" y="41846"/>
                      <a:pt x="14423" y="47082"/>
                      <a:pt x="17039" y="45773"/>
                    </a:cubicBezTo>
                    <a:cubicBezTo>
                      <a:pt x="19655" y="44464"/>
                      <a:pt x="23578" y="39883"/>
                      <a:pt x="22924" y="35302"/>
                    </a:cubicBezTo>
                    <a:cubicBezTo>
                      <a:pt x="22924" y="30722"/>
                      <a:pt x="17693" y="29413"/>
                      <a:pt x="17693" y="27450"/>
                    </a:cubicBezTo>
                    <a:cubicBezTo>
                      <a:pt x="17693" y="25487"/>
                      <a:pt x="20309" y="15017"/>
                      <a:pt x="17693" y="14362"/>
                    </a:cubicBezTo>
                    <a:cubicBezTo>
                      <a:pt x="14423" y="14362"/>
                      <a:pt x="11807" y="14362"/>
                      <a:pt x="9845" y="13053"/>
                    </a:cubicBezTo>
                    <a:cubicBezTo>
                      <a:pt x="7883" y="11745"/>
                      <a:pt x="-618" y="-4615"/>
                      <a:pt x="36" y="12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5" name="Freeform 974">
                <a:extLst>
                  <a:ext uri="{FF2B5EF4-FFF2-40B4-BE49-F238E27FC236}">
                    <a16:creationId xmlns:a16="http://schemas.microsoft.com/office/drawing/2014/main" id="{99BD6CBE-9E9D-BCB7-8FF5-8A4AED4D903C}"/>
                  </a:ext>
                </a:extLst>
              </p:cNvPr>
              <p:cNvSpPr/>
              <p:nvPr/>
            </p:nvSpPr>
            <p:spPr>
              <a:xfrm>
                <a:off x="1914219" y="5267937"/>
                <a:ext cx="141266" cy="305280"/>
              </a:xfrm>
              <a:custGeom>
                <a:avLst/>
                <a:gdLst>
                  <a:gd name="connsiteX0" fmla="*/ 3063 w 141266"/>
                  <a:gd name="connsiteY0" fmla="*/ 120055 h 305280"/>
                  <a:gd name="connsiteX1" fmla="*/ 9602 w 141266"/>
                  <a:gd name="connsiteY1" fmla="*/ 115474 h 305280"/>
                  <a:gd name="connsiteX2" fmla="*/ 12218 w 141266"/>
                  <a:gd name="connsiteY2" fmla="*/ 109585 h 305280"/>
                  <a:gd name="connsiteX3" fmla="*/ 18758 w 141266"/>
                  <a:gd name="connsiteY3" fmla="*/ 109585 h 305280"/>
                  <a:gd name="connsiteX4" fmla="*/ 19412 w 141266"/>
                  <a:gd name="connsiteY4" fmla="*/ 101078 h 305280"/>
                  <a:gd name="connsiteX5" fmla="*/ 16796 w 141266"/>
                  <a:gd name="connsiteY5" fmla="*/ 96497 h 305280"/>
                  <a:gd name="connsiteX6" fmla="*/ 25297 w 141266"/>
                  <a:gd name="connsiteY6" fmla="*/ 88645 h 305280"/>
                  <a:gd name="connsiteX7" fmla="*/ 25297 w 141266"/>
                  <a:gd name="connsiteY7" fmla="*/ 81446 h 305280"/>
                  <a:gd name="connsiteX8" fmla="*/ 33145 w 141266"/>
                  <a:gd name="connsiteY8" fmla="*/ 84064 h 305280"/>
                  <a:gd name="connsiteX9" fmla="*/ 38376 w 141266"/>
                  <a:gd name="connsiteY9" fmla="*/ 77520 h 305280"/>
                  <a:gd name="connsiteX10" fmla="*/ 53417 w 141266"/>
                  <a:gd name="connsiteY10" fmla="*/ 68359 h 305280"/>
                  <a:gd name="connsiteX11" fmla="*/ 63881 w 141266"/>
                  <a:gd name="connsiteY11" fmla="*/ 69013 h 305280"/>
                  <a:gd name="connsiteX12" fmla="*/ 76960 w 141266"/>
                  <a:gd name="connsiteY12" fmla="*/ 55925 h 305280"/>
                  <a:gd name="connsiteX13" fmla="*/ 86116 w 141266"/>
                  <a:gd name="connsiteY13" fmla="*/ 51999 h 305280"/>
                  <a:gd name="connsiteX14" fmla="*/ 97233 w 141266"/>
                  <a:gd name="connsiteY14" fmla="*/ 53307 h 305280"/>
                  <a:gd name="connsiteX15" fmla="*/ 104427 w 141266"/>
                  <a:gd name="connsiteY15" fmla="*/ 60506 h 305280"/>
                  <a:gd name="connsiteX16" fmla="*/ 110966 w 141266"/>
                  <a:gd name="connsiteY16" fmla="*/ 50690 h 305280"/>
                  <a:gd name="connsiteX17" fmla="*/ 109658 w 141266"/>
                  <a:gd name="connsiteY17" fmla="*/ 39565 h 305280"/>
                  <a:gd name="connsiteX18" fmla="*/ 106388 w 141266"/>
                  <a:gd name="connsiteY18" fmla="*/ 33022 h 305280"/>
                  <a:gd name="connsiteX19" fmla="*/ 109658 w 141266"/>
                  <a:gd name="connsiteY19" fmla="*/ 27132 h 305280"/>
                  <a:gd name="connsiteX20" fmla="*/ 109004 w 141266"/>
                  <a:gd name="connsiteY20" fmla="*/ 21897 h 305280"/>
                  <a:gd name="connsiteX21" fmla="*/ 114236 w 141266"/>
                  <a:gd name="connsiteY21" fmla="*/ 14699 h 305280"/>
                  <a:gd name="connsiteX22" fmla="*/ 114236 w 141266"/>
                  <a:gd name="connsiteY22" fmla="*/ 1611 h 305280"/>
                  <a:gd name="connsiteX23" fmla="*/ 125353 w 141266"/>
                  <a:gd name="connsiteY23" fmla="*/ 1611 h 305280"/>
                  <a:gd name="connsiteX24" fmla="*/ 127969 w 141266"/>
                  <a:gd name="connsiteY24" fmla="*/ 16008 h 305280"/>
                  <a:gd name="connsiteX25" fmla="*/ 132547 w 141266"/>
                  <a:gd name="connsiteY25" fmla="*/ 36293 h 305280"/>
                  <a:gd name="connsiteX26" fmla="*/ 126007 w 141266"/>
                  <a:gd name="connsiteY26" fmla="*/ 63778 h 305280"/>
                  <a:gd name="connsiteX27" fmla="*/ 131239 w 141266"/>
                  <a:gd name="connsiteY27" fmla="*/ 75557 h 305280"/>
                  <a:gd name="connsiteX28" fmla="*/ 137778 w 141266"/>
                  <a:gd name="connsiteY28" fmla="*/ 86027 h 305280"/>
                  <a:gd name="connsiteX29" fmla="*/ 137778 w 141266"/>
                  <a:gd name="connsiteY29" fmla="*/ 99115 h 305280"/>
                  <a:gd name="connsiteX30" fmla="*/ 137778 w 141266"/>
                  <a:gd name="connsiteY30" fmla="*/ 108931 h 305280"/>
                  <a:gd name="connsiteX31" fmla="*/ 137778 w 141266"/>
                  <a:gd name="connsiteY31" fmla="*/ 122018 h 305280"/>
                  <a:gd name="connsiteX32" fmla="*/ 140394 w 141266"/>
                  <a:gd name="connsiteY32" fmla="*/ 135106 h 305280"/>
                  <a:gd name="connsiteX33" fmla="*/ 140394 w 141266"/>
                  <a:gd name="connsiteY33" fmla="*/ 165208 h 305280"/>
                  <a:gd name="connsiteX34" fmla="*/ 118160 w 141266"/>
                  <a:gd name="connsiteY34" fmla="*/ 195310 h 305280"/>
                  <a:gd name="connsiteX35" fmla="*/ 118160 w 141266"/>
                  <a:gd name="connsiteY35" fmla="*/ 214287 h 305280"/>
                  <a:gd name="connsiteX36" fmla="*/ 116198 w 141266"/>
                  <a:gd name="connsiteY36" fmla="*/ 241117 h 305280"/>
                  <a:gd name="connsiteX37" fmla="*/ 114236 w 141266"/>
                  <a:gd name="connsiteY37" fmla="*/ 247661 h 305280"/>
                  <a:gd name="connsiteX38" fmla="*/ 110312 w 141266"/>
                  <a:gd name="connsiteY38" fmla="*/ 254205 h 305280"/>
                  <a:gd name="connsiteX39" fmla="*/ 101811 w 141266"/>
                  <a:gd name="connsiteY39" fmla="*/ 261404 h 305280"/>
                  <a:gd name="connsiteX40" fmla="*/ 110312 w 141266"/>
                  <a:gd name="connsiteY40" fmla="*/ 262712 h 305280"/>
                  <a:gd name="connsiteX41" fmla="*/ 99195 w 141266"/>
                  <a:gd name="connsiteY41" fmla="*/ 274491 h 305280"/>
                  <a:gd name="connsiteX42" fmla="*/ 99195 w 141266"/>
                  <a:gd name="connsiteY42" fmla="*/ 283653 h 305280"/>
                  <a:gd name="connsiteX43" fmla="*/ 92001 w 141266"/>
                  <a:gd name="connsiteY43" fmla="*/ 289542 h 305280"/>
                  <a:gd name="connsiteX44" fmla="*/ 95271 w 141266"/>
                  <a:gd name="connsiteY44" fmla="*/ 294777 h 305280"/>
                  <a:gd name="connsiteX45" fmla="*/ 90039 w 141266"/>
                  <a:gd name="connsiteY45" fmla="*/ 305247 h 305280"/>
                  <a:gd name="connsiteX46" fmla="*/ 80884 w 141266"/>
                  <a:gd name="connsiteY46" fmla="*/ 299358 h 305280"/>
                  <a:gd name="connsiteX47" fmla="*/ 74998 w 141266"/>
                  <a:gd name="connsiteY47" fmla="*/ 298049 h 305280"/>
                  <a:gd name="connsiteX48" fmla="*/ 76306 w 141266"/>
                  <a:gd name="connsiteY48" fmla="*/ 289542 h 305280"/>
                  <a:gd name="connsiteX49" fmla="*/ 70420 w 141266"/>
                  <a:gd name="connsiteY49" fmla="*/ 286924 h 305280"/>
                  <a:gd name="connsiteX50" fmla="*/ 68459 w 141266"/>
                  <a:gd name="connsiteY50" fmla="*/ 281689 h 305280"/>
                  <a:gd name="connsiteX51" fmla="*/ 46878 w 141266"/>
                  <a:gd name="connsiteY51" fmla="*/ 276454 h 305280"/>
                  <a:gd name="connsiteX52" fmla="*/ 31837 w 141266"/>
                  <a:gd name="connsiteY52" fmla="*/ 254205 h 305280"/>
                  <a:gd name="connsiteX53" fmla="*/ 49494 w 141266"/>
                  <a:gd name="connsiteY53" fmla="*/ 243735 h 305280"/>
                  <a:gd name="connsiteX54" fmla="*/ 37068 w 141266"/>
                  <a:gd name="connsiteY54" fmla="*/ 239154 h 305280"/>
                  <a:gd name="connsiteX55" fmla="*/ 31837 w 141266"/>
                  <a:gd name="connsiteY55" fmla="*/ 239154 h 305280"/>
                  <a:gd name="connsiteX56" fmla="*/ 28567 w 141266"/>
                  <a:gd name="connsiteY56" fmla="*/ 232610 h 305280"/>
                  <a:gd name="connsiteX57" fmla="*/ 14834 w 141266"/>
                  <a:gd name="connsiteY57" fmla="*/ 233264 h 305280"/>
                  <a:gd name="connsiteX58" fmla="*/ 23335 w 141266"/>
                  <a:gd name="connsiteY58" fmla="*/ 226721 h 305280"/>
                  <a:gd name="connsiteX59" fmla="*/ 23335 w 141266"/>
                  <a:gd name="connsiteY59" fmla="*/ 222794 h 305280"/>
                  <a:gd name="connsiteX60" fmla="*/ 31837 w 141266"/>
                  <a:gd name="connsiteY60" fmla="*/ 219522 h 305280"/>
                  <a:gd name="connsiteX61" fmla="*/ 28567 w 141266"/>
                  <a:gd name="connsiteY61" fmla="*/ 214942 h 305280"/>
                  <a:gd name="connsiteX62" fmla="*/ 33145 w 141266"/>
                  <a:gd name="connsiteY62" fmla="*/ 209052 h 305280"/>
                  <a:gd name="connsiteX63" fmla="*/ 34453 w 141266"/>
                  <a:gd name="connsiteY63" fmla="*/ 200545 h 305280"/>
                  <a:gd name="connsiteX64" fmla="*/ 25951 w 141266"/>
                  <a:gd name="connsiteY64" fmla="*/ 198582 h 305280"/>
                  <a:gd name="connsiteX65" fmla="*/ 18758 w 141266"/>
                  <a:gd name="connsiteY65" fmla="*/ 203163 h 305280"/>
                  <a:gd name="connsiteX66" fmla="*/ 9602 w 141266"/>
                  <a:gd name="connsiteY66" fmla="*/ 203817 h 305280"/>
                  <a:gd name="connsiteX67" fmla="*/ 9602 w 141266"/>
                  <a:gd name="connsiteY67" fmla="*/ 197273 h 305280"/>
                  <a:gd name="connsiteX68" fmla="*/ 6332 w 141266"/>
                  <a:gd name="connsiteY68" fmla="*/ 191384 h 305280"/>
                  <a:gd name="connsiteX69" fmla="*/ 15488 w 141266"/>
                  <a:gd name="connsiteY69" fmla="*/ 190075 h 305280"/>
                  <a:gd name="connsiteX70" fmla="*/ 15488 w 141266"/>
                  <a:gd name="connsiteY70" fmla="*/ 182877 h 305280"/>
                  <a:gd name="connsiteX71" fmla="*/ 25951 w 141266"/>
                  <a:gd name="connsiteY71" fmla="*/ 176333 h 305280"/>
                  <a:gd name="connsiteX72" fmla="*/ 23335 w 141266"/>
                  <a:gd name="connsiteY72" fmla="*/ 171097 h 305280"/>
                  <a:gd name="connsiteX73" fmla="*/ 18104 w 141266"/>
                  <a:gd name="connsiteY73" fmla="*/ 164554 h 305280"/>
                  <a:gd name="connsiteX74" fmla="*/ 7640 w 141266"/>
                  <a:gd name="connsiteY74" fmla="*/ 162591 h 305280"/>
                  <a:gd name="connsiteX75" fmla="*/ 3063 w 141266"/>
                  <a:gd name="connsiteY75" fmla="*/ 155392 h 305280"/>
                  <a:gd name="connsiteX76" fmla="*/ 3063 w 141266"/>
                  <a:gd name="connsiteY76" fmla="*/ 147540 h 305280"/>
                  <a:gd name="connsiteX77" fmla="*/ 1101 w 141266"/>
                  <a:gd name="connsiteY77" fmla="*/ 140996 h 305280"/>
                  <a:gd name="connsiteX78" fmla="*/ 10256 w 141266"/>
                  <a:gd name="connsiteY78" fmla="*/ 137724 h 305280"/>
                  <a:gd name="connsiteX79" fmla="*/ 18758 w 141266"/>
                  <a:gd name="connsiteY79" fmla="*/ 134452 h 305280"/>
                  <a:gd name="connsiteX80" fmla="*/ 11564 w 141266"/>
                  <a:gd name="connsiteY80" fmla="*/ 127908 h 305280"/>
                  <a:gd name="connsiteX81" fmla="*/ 9602 w 141266"/>
                  <a:gd name="connsiteY81" fmla="*/ 120710 h 305280"/>
                  <a:gd name="connsiteX82" fmla="*/ 1101 w 141266"/>
                  <a:gd name="connsiteY82" fmla="*/ 121364 h 305280"/>
                  <a:gd name="connsiteX83" fmla="*/ 1101 w 141266"/>
                  <a:gd name="connsiteY83" fmla="*/ 116783 h 305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141266" h="305280">
                    <a:moveTo>
                      <a:pt x="3063" y="120055"/>
                    </a:moveTo>
                    <a:cubicBezTo>
                      <a:pt x="4370" y="117438"/>
                      <a:pt x="8294" y="118746"/>
                      <a:pt x="9602" y="115474"/>
                    </a:cubicBezTo>
                    <a:cubicBezTo>
                      <a:pt x="10910" y="112857"/>
                      <a:pt x="12218" y="109585"/>
                      <a:pt x="12218" y="109585"/>
                    </a:cubicBezTo>
                    <a:cubicBezTo>
                      <a:pt x="12218" y="109585"/>
                      <a:pt x="18758" y="111548"/>
                      <a:pt x="18758" y="109585"/>
                    </a:cubicBezTo>
                    <a:cubicBezTo>
                      <a:pt x="18758" y="107622"/>
                      <a:pt x="21373" y="102387"/>
                      <a:pt x="19412" y="101078"/>
                    </a:cubicBezTo>
                    <a:cubicBezTo>
                      <a:pt x="18104" y="99769"/>
                      <a:pt x="16142" y="99115"/>
                      <a:pt x="16796" y="96497"/>
                    </a:cubicBezTo>
                    <a:cubicBezTo>
                      <a:pt x="17450" y="94534"/>
                      <a:pt x="24643" y="91262"/>
                      <a:pt x="25297" y="88645"/>
                    </a:cubicBezTo>
                    <a:cubicBezTo>
                      <a:pt x="25297" y="86027"/>
                      <a:pt x="22681" y="80792"/>
                      <a:pt x="25297" y="81446"/>
                    </a:cubicBezTo>
                    <a:cubicBezTo>
                      <a:pt x="27913" y="82101"/>
                      <a:pt x="29221" y="86682"/>
                      <a:pt x="33145" y="84064"/>
                    </a:cubicBezTo>
                    <a:cubicBezTo>
                      <a:pt x="36414" y="82101"/>
                      <a:pt x="35761" y="78175"/>
                      <a:pt x="38376" y="77520"/>
                    </a:cubicBezTo>
                    <a:cubicBezTo>
                      <a:pt x="40992" y="76866"/>
                      <a:pt x="50148" y="67704"/>
                      <a:pt x="53417" y="68359"/>
                    </a:cubicBezTo>
                    <a:cubicBezTo>
                      <a:pt x="56687" y="69013"/>
                      <a:pt x="59303" y="70976"/>
                      <a:pt x="63881" y="69013"/>
                    </a:cubicBezTo>
                    <a:cubicBezTo>
                      <a:pt x="69112" y="67050"/>
                      <a:pt x="73690" y="58543"/>
                      <a:pt x="76960" y="55925"/>
                    </a:cubicBezTo>
                    <a:cubicBezTo>
                      <a:pt x="80230" y="53962"/>
                      <a:pt x="82846" y="51344"/>
                      <a:pt x="86116" y="51999"/>
                    </a:cubicBezTo>
                    <a:cubicBezTo>
                      <a:pt x="89385" y="51999"/>
                      <a:pt x="95271" y="51999"/>
                      <a:pt x="97233" y="53307"/>
                    </a:cubicBezTo>
                    <a:cubicBezTo>
                      <a:pt x="99195" y="54616"/>
                      <a:pt x="101811" y="62469"/>
                      <a:pt x="104427" y="60506"/>
                    </a:cubicBezTo>
                    <a:cubicBezTo>
                      <a:pt x="107042" y="58543"/>
                      <a:pt x="110966" y="53307"/>
                      <a:pt x="110966" y="50690"/>
                    </a:cubicBezTo>
                    <a:cubicBezTo>
                      <a:pt x="110966" y="48072"/>
                      <a:pt x="111620" y="41528"/>
                      <a:pt x="109658" y="39565"/>
                    </a:cubicBezTo>
                    <a:cubicBezTo>
                      <a:pt x="107696" y="37602"/>
                      <a:pt x="105080" y="34985"/>
                      <a:pt x="106388" y="33022"/>
                    </a:cubicBezTo>
                    <a:cubicBezTo>
                      <a:pt x="107696" y="31058"/>
                      <a:pt x="109658" y="28441"/>
                      <a:pt x="109658" y="27132"/>
                    </a:cubicBezTo>
                    <a:cubicBezTo>
                      <a:pt x="109658" y="25823"/>
                      <a:pt x="106388" y="23206"/>
                      <a:pt x="109004" y="21897"/>
                    </a:cubicBezTo>
                    <a:cubicBezTo>
                      <a:pt x="111620" y="20588"/>
                      <a:pt x="114890" y="17316"/>
                      <a:pt x="114236" y="14699"/>
                    </a:cubicBezTo>
                    <a:cubicBezTo>
                      <a:pt x="113582" y="12081"/>
                      <a:pt x="111620" y="2265"/>
                      <a:pt x="114236" y="1611"/>
                    </a:cubicBezTo>
                    <a:cubicBezTo>
                      <a:pt x="117506" y="956"/>
                      <a:pt x="122737" y="-1661"/>
                      <a:pt x="125353" y="1611"/>
                    </a:cubicBezTo>
                    <a:cubicBezTo>
                      <a:pt x="127969" y="4883"/>
                      <a:pt x="127315" y="9464"/>
                      <a:pt x="127969" y="16008"/>
                    </a:cubicBezTo>
                    <a:cubicBezTo>
                      <a:pt x="128623" y="22551"/>
                      <a:pt x="133201" y="31713"/>
                      <a:pt x="132547" y="36293"/>
                    </a:cubicBezTo>
                    <a:cubicBezTo>
                      <a:pt x="131893" y="40220"/>
                      <a:pt x="124699" y="57234"/>
                      <a:pt x="126007" y="63778"/>
                    </a:cubicBezTo>
                    <a:cubicBezTo>
                      <a:pt x="127315" y="70322"/>
                      <a:pt x="127969" y="70976"/>
                      <a:pt x="131239" y="75557"/>
                    </a:cubicBezTo>
                    <a:cubicBezTo>
                      <a:pt x="134509" y="80138"/>
                      <a:pt x="137778" y="82101"/>
                      <a:pt x="137778" y="86027"/>
                    </a:cubicBezTo>
                    <a:cubicBezTo>
                      <a:pt x="137778" y="89953"/>
                      <a:pt x="137125" y="95843"/>
                      <a:pt x="137778" y="99115"/>
                    </a:cubicBezTo>
                    <a:cubicBezTo>
                      <a:pt x="139086" y="102387"/>
                      <a:pt x="137778" y="105004"/>
                      <a:pt x="137778" y="108931"/>
                    </a:cubicBezTo>
                    <a:cubicBezTo>
                      <a:pt x="137778" y="113511"/>
                      <a:pt x="136471" y="118092"/>
                      <a:pt x="137778" y="122018"/>
                    </a:cubicBezTo>
                    <a:cubicBezTo>
                      <a:pt x="139086" y="125290"/>
                      <a:pt x="141048" y="131180"/>
                      <a:pt x="140394" y="135106"/>
                    </a:cubicBezTo>
                    <a:cubicBezTo>
                      <a:pt x="140394" y="139033"/>
                      <a:pt x="142356" y="161936"/>
                      <a:pt x="140394" y="165208"/>
                    </a:cubicBezTo>
                    <a:cubicBezTo>
                      <a:pt x="138432" y="167826"/>
                      <a:pt x="118160" y="191384"/>
                      <a:pt x="118160" y="195310"/>
                    </a:cubicBezTo>
                    <a:cubicBezTo>
                      <a:pt x="118160" y="199237"/>
                      <a:pt x="118814" y="210361"/>
                      <a:pt x="118160" y="214287"/>
                    </a:cubicBezTo>
                    <a:cubicBezTo>
                      <a:pt x="118160" y="218214"/>
                      <a:pt x="117506" y="239154"/>
                      <a:pt x="116198" y="241117"/>
                    </a:cubicBezTo>
                    <a:cubicBezTo>
                      <a:pt x="114890" y="243080"/>
                      <a:pt x="114236" y="246352"/>
                      <a:pt x="114236" y="247661"/>
                    </a:cubicBezTo>
                    <a:cubicBezTo>
                      <a:pt x="114236" y="248970"/>
                      <a:pt x="112274" y="252242"/>
                      <a:pt x="110312" y="254205"/>
                    </a:cubicBezTo>
                    <a:cubicBezTo>
                      <a:pt x="108350" y="256168"/>
                      <a:pt x="99849" y="260749"/>
                      <a:pt x="101811" y="261404"/>
                    </a:cubicBezTo>
                    <a:cubicBezTo>
                      <a:pt x="104427" y="261404"/>
                      <a:pt x="109658" y="260749"/>
                      <a:pt x="110312" y="262712"/>
                    </a:cubicBezTo>
                    <a:cubicBezTo>
                      <a:pt x="110966" y="264675"/>
                      <a:pt x="99195" y="271874"/>
                      <a:pt x="99195" y="274491"/>
                    </a:cubicBezTo>
                    <a:cubicBezTo>
                      <a:pt x="99195" y="277109"/>
                      <a:pt x="101811" y="281689"/>
                      <a:pt x="99195" y="283653"/>
                    </a:cubicBezTo>
                    <a:cubicBezTo>
                      <a:pt x="97233" y="285616"/>
                      <a:pt x="91347" y="287579"/>
                      <a:pt x="92001" y="289542"/>
                    </a:cubicBezTo>
                    <a:cubicBezTo>
                      <a:pt x="92001" y="291505"/>
                      <a:pt x="95925" y="293468"/>
                      <a:pt x="95271" y="294777"/>
                    </a:cubicBezTo>
                    <a:cubicBezTo>
                      <a:pt x="95271" y="296740"/>
                      <a:pt x="93309" y="305902"/>
                      <a:pt x="90039" y="305247"/>
                    </a:cubicBezTo>
                    <a:cubicBezTo>
                      <a:pt x="86770" y="304593"/>
                      <a:pt x="82192" y="299358"/>
                      <a:pt x="80884" y="299358"/>
                    </a:cubicBezTo>
                    <a:cubicBezTo>
                      <a:pt x="79576" y="299358"/>
                      <a:pt x="74998" y="300012"/>
                      <a:pt x="74998" y="298049"/>
                    </a:cubicBezTo>
                    <a:cubicBezTo>
                      <a:pt x="74998" y="296086"/>
                      <a:pt x="78268" y="289542"/>
                      <a:pt x="76306" y="289542"/>
                    </a:cubicBezTo>
                    <a:cubicBezTo>
                      <a:pt x="74998" y="289542"/>
                      <a:pt x="70420" y="287579"/>
                      <a:pt x="70420" y="286924"/>
                    </a:cubicBezTo>
                    <a:cubicBezTo>
                      <a:pt x="70420" y="286270"/>
                      <a:pt x="70420" y="281035"/>
                      <a:pt x="68459" y="281689"/>
                    </a:cubicBezTo>
                    <a:cubicBezTo>
                      <a:pt x="66497" y="282344"/>
                      <a:pt x="56033" y="281689"/>
                      <a:pt x="46878" y="276454"/>
                    </a:cubicBezTo>
                    <a:cubicBezTo>
                      <a:pt x="37722" y="271874"/>
                      <a:pt x="26605" y="257477"/>
                      <a:pt x="31837" y="254205"/>
                    </a:cubicBezTo>
                    <a:cubicBezTo>
                      <a:pt x="37068" y="250933"/>
                      <a:pt x="51456" y="244389"/>
                      <a:pt x="49494" y="243735"/>
                    </a:cubicBezTo>
                    <a:cubicBezTo>
                      <a:pt x="47532" y="242426"/>
                      <a:pt x="39030" y="239808"/>
                      <a:pt x="37068" y="239154"/>
                    </a:cubicBezTo>
                    <a:cubicBezTo>
                      <a:pt x="35761" y="238500"/>
                      <a:pt x="31837" y="241117"/>
                      <a:pt x="31837" y="239154"/>
                    </a:cubicBezTo>
                    <a:cubicBezTo>
                      <a:pt x="31837" y="237191"/>
                      <a:pt x="29875" y="231956"/>
                      <a:pt x="28567" y="232610"/>
                    </a:cubicBezTo>
                    <a:cubicBezTo>
                      <a:pt x="27259" y="233264"/>
                      <a:pt x="12218" y="237191"/>
                      <a:pt x="14834" y="233264"/>
                    </a:cubicBezTo>
                    <a:cubicBezTo>
                      <a:pt x="16796" y="229993"/>
                      <a:pt x="24643" y="228684"/>
                      <a:pt x="23335" y="226721"/>
                    </a:cubicBezTo>
                    <a:cubicBezTo>
                      <a:pt x="22027" y="224757"/>
                      <a:pt x="19412" y="223449"/>
                      <a:pt x="23335" y="222794"/>
                    </a:cubicBezTo>
                    <a:cubicBezTo>
                      <a:pt x="26605" y="222794"/>
                      <a:pt x="31837" y="220177"/>
                      <a:pt x="31837" y="219522"/>
                    </a:cubicBezTo>
                    <a:cubicBezTo>
                      <a:pt x="31837" y="218868"/>
                      <a:pt x="26605" y="214942"/>
                      <a:pt x="28567" y="214942"/>
                    </a:cubicBezTo>
                    <a:cubicBezTo>
                      <a:pt x="29875" y="214942"/>
                      <a:pt x="32491" y="209707"/>
                      <a:pt x="33145" y="209052"/>
                    </a:cubicBezTo>
                    <a:cubicBezTo>
                      <a:pt x="33145" y="208398"/>
                      <a:pt x="37722" y="202509"/>
                      <a:pt x="34453" y="200545"/>
                    </a:cubicBezTo>
                    <a:cubicBezTo>
                      <a:pt x="31183" y="198582"/>
                      <a:pt x="27259" y="197273"/>
                      <a:pt x="25951" y="198582"/>
                    </a:cubicBezTo>
                    <a:cubicBezTo>
                      <a:pt x="25297" y="199891"/>
                      <a:pt x="23335" y="203163"/>
                      <a:pt x="18758" y="203163"/>
                    </a:cubicBezTo>
                    <a:cubicBezTo>
                      <a:pt x="14180" y="203163"/>
                      <a:pt x="10256" y="205780"/>
                      <a:pt x="9602" y="203817"/>
                    </a:cubicBezTo>
                    <a:cubicBezTo>
                      <a:pt x="8948" y="201854"/>
                      <a:pt x="9602" y="197273"/>
                      <a:pt x="9602" y="197273"/>
                    </a:cubicBezTo>
                    <a:lnTo>
                      <a:pt x="6332" y="191384"/>
                    </a:lnTo>
                    <a:cubicBezTo>
                      <a:pt x="6332" y="191384"/>
                      <a:pt x="14834" y="191384"/>
                      <a:pt x="15488" y="190075"/>
                    </a:cubicBezTo>
                    <a:cubicBezTo>
                      <a:pt x="15488" y="188766"/>
                      <a:pt x="12872" y="183531"/>
                      <a:pt x="15488" y="182877"/>
                    </a:cubicBezTo>
                    <a:cubicBezTo>
                      <a:pt x="17450" y="182222"/>
                      <a:pt x="25951" y="178950"/>
                      <a:pt x="25951" y="176333"/>
                    </a:cubicBezTo>
                    <a:cubicBezTo>
                      <a:pt x="25951" y="173715"/>
                      <a:pt x="25951" y="174369"/>
                      <a:pt x="23335" y="171097"/>
                    </a:cubicBezTo>
                    <a:cubicBezTo>
                      <a:pt x="20719" y="167826"/>
                      <a:pt x="20719" y="164554"/>
                      <a:pt x="18104" y="164554"/>
                    </a:cubicBezTo>
                    <a:cubicBezTo>
                      <a:pt x="15488" y="164554"/>
                      <a:pt x="10910" y="163899"/>
                      <a:pt x="7640" y="162591"/>
                    </a:cubicBezTo>
                    <a:cubicBezTo>
                      <a:pt x="4370" y="161282"/>
                      <a:pt x="3063" y="156701"/>
                      <a:pt x="3063" y="155392"/>
                    </a:cubicBezTo>
                    <a:cubicBezTo>
                      <a:pt x="3063" y="154738"/>
                      <a:pt x="5678" y="149503"/>
                      <a:pt x="3063" y="147540"/>
                    </a:cubicBezTo>
                    <a:cubicBezTo>
                      <a:pt x="1101" y="145577"/>
                      <a:pt x="-1515" y="141650"/>
                      <a:pt x="1101" y="140996"/>
                    </a:cubicBezTo>
                    <a:cubicBezTo>
                      <a:pt x="3716" y="140342"/>
                      <a:pt x="7640" y="137724"/>
                      <a:pt x="10256" y="137724"/>
                    </a:cubicBezTo>
                    <a:cubicBezTo>
                      <a:pt x="12872" y="137724"/>
                      <a:pt x="20065" y="135761"/>
                      <a:pt x="18758" y="134452"/>
                    </a:cubicBezTo>
                    <a:cubicBezTo>
                      <a:pt x="17450" y="132489"/>
                      <a:pt x="13526" y="129871"/>
                      <a:pt x="11564" y="127908"/>
                    </a:cubicBezTo>
                    <a:cubicBezTo>
                      <a:pt x="9602" y="125945"/>
                      <a:pt x="10910" y="121364"/>
                      <a:pt x="9602" y="120710"/>
                    </a:cubicBezTo>
                    <a:cubicBezTo>
                      <a:pt x="8294" y="120710"/>
                      <a:pt x="1101" y="122673"/>
                      <a:pt x="1101" y="121364"/>
                    </a:cubicBezTo>
                    <a:cubicBezTo>
                      <a:pt x="1101" y="120055"/>
                      <a:pt x="447" y="118092"/>
                      <a:pt x="1101" y="11678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6" name="Freeform 975">
                <a:extLst>
                  <a:ext uri="{FF2B5EF4-FFF2-40B4-BE49-F238E27FC236}">
                    <a16:creationId xmlns:a16="http://schemas.microsoft.com/office/drawing/2014/main" id="{95D3B373-0B1F-324B-2BAA-6D6CB1278A73}"/>
                  </a:ext>
                </a:extLst>
              </p:cNvPr>
              <p:cNvSpPr/>
              <p:nvPr/>
            </p:nvSpPr>
            <p:spPr>
              <a:xfrm>
                <a:off x="318654" y="3754637"/>
                <a:ext cx="1560044" cy="1587548"/>
              </a:xfrm>
              <a:custGeom>
                <a:avLst/>
                <a:gdLst>
                  <a:gd name="connsiteX0" fmla="*/ 1560044 w 1560044"/>
                  <a:gd name="connsiteY0" fmla="*/ 421426 h 1587548"/>
                  <a:gd name="connsiteX1" fmla="*/ 1558737 w 1560044"/>
                  <a:gd name="connsiteY1" fmla="*/ 421426 h 1587548"/>
                  <a:gd name="connsiteX2" fmla="*/ 1552197 w 1560044"/>
                  <a:gd name="connsiteY2" fmla="*/ 418809 h 1587548"/>
                  <a:gd name="connsiteX3" fmla="*/ 1550889 w 1560044"/>
                  <a:gd name="connsiteY3" fmla="*/ 417500 h 1587548"/>
                  <a:gd name="connsiteX4" fmla="*/ 1539772 w 1560044"/>
                  <a:gd name="connsiteY4" fmla="*/ 408993 h 1587548"/>
                  <a:gd name="connsiteX5" fmla="*/ 1532578 w 1560044"/>
                  <a:gd name="connsiteY5" fmla="*/ 411611 h 1587548"/>
                  <a:gd name="connsiteX6" fmla="*/ 1522115 w 1560044"/>
                  <a:gd name="connsiteY6" fmla="*/ 408339 h 1587548"/>
                  <a:gd name="connsiteX7" fmla="*/ 1507728 w 1560044"/>
                  <a:gd name="connsiteY7" fmla="*/ 409648 h 1587548"/>
                  <a:gd name="connsiteX8" fmla="*/ 1497918 w 1560044"/>
                  <a:gd name="connsiteY8" fmla="*/ 402449 h 1587548"/>
                  <a:gd name="connsiteX9" fmla="*/ 1492686 w 1560044"/>
                  <a:gd name="connsiteY9" fmla="*/ 402449 h 1587548"/>
                  <a:gd name="connsiteX10" fmla="*/ 1483531 w 1560044"/>
                  <a:gd name="connsiteY10" fmla="*/ 385435 h 1587548"/>
                  <a:gd name="connsiteX11" fmla="*/ 1480261 w 1560044"/>
                  <a:gd name="connsiteY11" fmla="*/ 385435 h 1587548"/>
                  <a:gd name="connsiteX12" fmla="*/ 1476991 w 1560044"/>
                  <a:gd name="connsiteY12" fmla="*/ 385435 h 1587548"/>
                  <a:gd name="connsiteX13" fmla="*/ 1473722 w 1560044"/>
                  <a:gd name="connsiteY13" fmla="*/ 388707 h 1587548"/>
                  <a:gd name="connsiteX14" fmla="*/ 1467182 w 1560044"/>
                  <a:gd name="connsiteY14" fmla="*/ 393942 h 1587548"/>
                  <a:gd name="connsiteX15" fmla="*/ 1458680 w 1560044"/>
                  <a:gd name="connsiteY15" fmla="*/ 394597 h 1587548"/>
                  <a:gd name="connsiteX16" fmla="*/ 1454103 w 1560044"/>
                  <a:gd name="connsiteY16" fmla="*/ 394597 h 1587548"/>
                  <a:gd name="connsiteX17" fmla="*/ 1442985 w 1560044"/>
                  <a:gd name="connsiteY17" fmla="*/ 391325 h 1587548"/>
                  <a:gd name="connsiteX18" fmla="*/ 1439062 w 1560044"/>
                  <a:gd name="connsiteY18" fmla="*/ 394597 h 1587548"/>
                  <a:gd name="connsiteX19" fmla="*/ 1430560 w 1560044"/>
                  <a:gd name="connsiteY19" fmla="*/ 394597 h 1587548"/>
                  <a:gd name="connsiteX20" fmla="*/ 1425982 w 1560044"/>
                  <a:gd name="connsiteY20" fmla="*/ 377583 h 1587548"/>
                  <a:gd name="connsiteX21" fmla="*/ 1419443 w 1560044"/>
                  <a:gd name="connsiteY21" fmla="*/ 375619 h 1587548"/>
                  <a:gd name="connsiteX22" fmla="*/ 1418135 w 1560044"/>
                  <a:gd name="connsiteY22" fmla="*/ 375619 h 1587548"/>
                  <a:gd name="connsiteX23" fmla="*/ 1418135 w 1560044"/>
                  <a:gd name="connsiteY23" fmla="*/ 380200 h 1587548"/>
                  <a:gd name="connsiteX24" fmla="*/ 1413557 w 1560044"/>
                  <a:gd name="connsiteY24" fmla="*/ 386744 h 1587548"/>
                  <a:gd name="connsiteX25" fmla="*/ 1393938 w 1560044"/>
                  <a:gd name="connsiteY25" fmla="*/ 383472 h 1587548"/>
                  <a:gd name="connsiteX26" fmla="*/ 1386745 w 1560044"/>
                  <a:gd name="connsiteY26" fmla="*/ 366458 h 1587548"/>
                  <a:gd name="connsiteX27" fmla="*/ 1386745 w 1560044"/>
                  <a:gd name="connsiteY27" fmla="*/ 363840 h 1587548"/>
                  <a:gd name="connsiteX28" fmla="*/ 1377589 w 1560044"/>
                  <a:gd name="connsiteY28" fmla="*/ 355988 h 1587548"/>
                  <a:gd name="connsiteX29" fmla="*/ 1374320 w 1560044"/>
                  <a:gd name="connsiteY29" fmla="*/ 340937 h 1587548"/>
                  <a:gd name="connsiteX30" fmla="*/ 1370396 w 1560044"/>
                  <a:gd name="connsiteY30" fmla="*/ 337011 h 1587548"/>
                  <a:gd name="connsiteX31" fmla="*/ 1363856 w 1560044"/>
                  <a:gd name="connsiteY31" fmla="*/ 329158 h 1587548"/>
                  <a:gd name="connsiteX32" fmla="*/ 1362548 w 1560044"/>
                  <a:gd name="connsiteY32" fmla="*/ 329158 h 1587548"/>
                  <a:gd name="connsiteX33" fmla="*/ 1359279 w 1560044"/>
                  <a:gd name="connsiteY33" fmla="*/ 329158 h 1587548"/>
                  <a:gd name="connsiteX34" fmla="*/ 1350123 w 1560044"/>
                  <a:gd name="connsiteY34" fmla="*/ 328504 h 1587548"/>
                  <a:gd name="connsiteX35" fmla="*/ 1348161 w 1560044"/>
                  <a:gd name="connsiteY35" fmla="*/ 327849 h 1587548"/>
                  <a:gd name="connsiteX36" fmla="*/ 1337698 w 1560044"/>
                  <a:gd name="connsiteY36" fmla="*/ 321305 h 1587548"/>
                  <a:gd name="connsiteX37" fmla="*/ 1337044 w 1560044"/>
                  <a:gd name="connsiteY37" fmla="*/ 320651 h 1587548"/>
                  <a:gd name="connsiteX38" fmla="*/ 1329196 w 1560044"/>
                  <a:gd name="connsiteY38" fmla="*/ 325886 h 1587548"/>
                  <a:gd name="connsiteX39" fmla="*/ 1328542 w 1560044"/>
                  <a:gd name="connsiteY39" fmla="*/ 325886 h 1587548"/>
                  <a:gd name="connsiteX40" fmla="*/ 1315463 w 1560044"/>
                  <a:gd name="connsiteY40" fmla="*/ 329812 h 1587548"/>
                  <a:gd name="connsiteX41" fmla="*/ 1311539 w 1560044"/>
                  <a:gd name="connsiteY41" fmla="*/ 329812 h 1587548"/>
                  <a:gd name="connsiteX42" fmla="*/ 1301730 w 1560044"/>
                  <a:gd name="connsiteY42" fmla="*/ 320651 h 1587548"/>
                  <a:gd name="connsiteX43" fmla="*/ 1295844 w 1560044"/>
                  <a:gd name="connsiteY43" fmla="*/ 320651 h 1587548"/>
                  <a:gd name="connsiteX44" fmla="*/ 1286689 w 1560044"/>
                  <a:gd name="connsiteY44" fmla="*/ 310180 h 1587548"/>
                  <a:gd name="connsiteX45" fmla="*/ 1286035 w 1560044"/>
                  <a:gd name="connsiteY45" fmla="*/ 310180 h 1587548"/>
                  <a:gd name="connsiteX46" fmla="*/ 1286035 w 1560044"/>
                  <a:gd name="connsiteY46" fmla="*/ 310180 h 1587548"/>
                  <a:gd name="connsiteX47" fmla="*/ 1284073 w 1560044"/>
                  <a:gd name="connsiteY47" fmla="*/ 311489 h 1587548"/>
                  <a:gd name="connsiteX48" fmla="*/ 1274918 w 1560044"/>
                  <a:gd name="connsiteY48" fmla="*/ 311489 h 1587548"/>
                  <a:gd name="connsiteX49" fmla="*/ 1272302 w 1560044"/>
                  <a:gd name="connsiteY49" fmla="*/ 314761 h 1587548"/>
                  <a:gd name="connsiteX50" fmla="*/ 1261184 w 1560044"/>
                  <a:gd name="connsiteY50" fmla="*/ 314107 h 1587548"/>
                  <a:gd name="connsiteX51" fmla="*/ 1251375 w 1560044"/>
                  <a:gd name="connsiteY51" fmla="*/ 318033 h 1587548"/>
                  <a:gd name="connsiteX52" fmla="*/ 1251375 w 1560044"/>
                  <a:gd name="connsiteY52" fmla="*/ 318033 h 1587548"/>
                  <a:gd name="connsiteX53" fmla="*/ 1244835 w 1560044"/>
                  <a:gd name="connsiteY53" fmla="*/ 314761 h 1587548"/>
                  <a:gd name="connsiteX54" fmla="*/ 1244835 w 1560044"/>
                  <a:gd name="connsiteY54" fmla="*/ 303636 h 1587548"/>
                  <a:gd name="connsiteX55" fmla="*/ 1245489 w 1560044"/>
                  <a:gd name="connsiteY55" fmla="*/ 301019 h 1587548"/>
                  <a:gd name="connsiteX56" fmla="*/ 1242220 w 1560044"/>
                  <a:gd name="connsiteY56" fmla="*/ 297093 h 1587548"/>
                  <a:gd name="connsiteX57" fmla="*/ 1240258 w 1560044"/>
                  <a:gd name="connsiteY57" fmla="*/ 294475 h 1587548"/>
                  <a:gd name="connsiteX58" fmla="*/ 1238296 w 1560044"/>
                  <a:gd name="connsiteY58" fmla="*/ 294475 h 1587548"/>
                  <a:gd name="connsiteX59" fmla="*/ 1230448 w 1560044"/>
                  <a:gd name="connsiteY59" fmla="*/ 293821 h 1587548"/>
                  <a:gd name="connsiteX60" fmla="*/ 1225871 w 1560044"/>
                  <a:gd name="connsiteY60" fmla="*/ 288586 h 1587548"/>
                  <a:gd name="connsiteX61" fmla="*/ 1227832 w 1560044"/>
                  <a:gd name="connsiteY61" fmla="*/ 281387 h 1587548"/>
                  <a:gd name="connsiteX62" fmla="*/ 1227832 w 1560044"/>
                  <a:gd name="connsiteY62" fmla="*/ 281387 h 1587548"/>
                  <a:gd name="connsiteX63" fmla="*/ 1226524 w 1560044"/>
                  <a:gd name="connsiteY63" fmla="*/ 281387 h 1587548"/>
                  <a:gd name="connsiteX64" fmla="*/ 1216715 w 1560044"/>
                  <a:gd name="connsiteY64" fmla="*/ 281387 h 1587548"/>
                  <a:gd name="connsiteX65" fmla="*/ 1206906 w 1560044"/>
                  <a:gd name="connsiteY65" fmla="*/ 267645 h 1587548"/>
                  <a:gd name="connsiteX66" fmla="*/ 1204290 w 1560044"/>
                  <a:gd name="connsiteY66" fmla="*/ 267645 h 1587548"/>
                  <a:gd name="connsiteX67" fmla="*/ 1196442 w 1560044"/>
                  <a:gd name="connsiteY67" fmla="*/ 263065 h 1587548"/>
                  <a:gd name="connsiteX68" fmla="*/ 1194480 w 1560044"/>
                  <a:gd name="connsiteY68" fmla="*/ 261101 h 1587548"/>
                  <a:gd name="connsiteX69" fmla="*/ 1193173 w 1560044"/>
                  <a:gd name="connsiteY69" fmla="*/ 261101 h 1587548"/>
                  <a:gd name="connsiteX70" fmla="*/ 1181401 w 1560044"/>
                  <a:gd name="connsiteY70" fmla="*/ 261101 h 1587548"/>
                  <a:gd name="connsiteX71" fmla="*/ 1176169 w 1560044"/>
                  <a:gd name="connsiteY71" fmla="*/ 242778 h 1587548"/>
                  <a:gd name="connsiteX72" fmla="*/ 1176169 w 1560044"/>
                  <a:gd name="connsiteY72" fmla="*/ 241469 h 1587548"/>
                  <a:gd name="connsiteX73" fmla="*/ 1179439 w 1560044"/>
                  <a:gd name="connsiteY73" fmla="*/ 232962 h 1587548"/>
                  <a:gd name="connsiteX74" fmla="*/ 1179439 w 1560044"/>
                  <a:gd name="connsiteY74" fmla="*/ 232962 h 1587548"/>
                  <a:gd name="connsiteX75" fmla="*/ 1173554 w 1560044"/>
                  <a:gd name="connsiteY75" fmla="*/ 226419 h 1587548"/>
                  <a:gd name="connsiteX76" fmla="*/ 1174861 w 1560044"/>
                  <a:gd name="connsiteY76" fmla="*/ 212677 h 1587548"/>
                  <a:gd name="connsiteX77" fmla="*/ 1175515 w 1560044"/>
                  <a:gd name="connsiteY77" fmla="*/ 210713 h 1587548"/>
                  <a:gd name="connsiteX78" fmla="*/ 1180747 w 1560044"/>
                  <a:gd name="connsiteY78" fmla="*/ 199589 h 1587548"/>
                  <a:gd name="connsiteX79" fmla="*/ 1184017 w 1560044"/>
                  <a:gd name="connsiteY79" fmla="*/ 193699 h 1587548"/>
                  <a:gd name="connsiteX80" fmla="*/ 1184017 w 1560044"/>
                  <a:gd name="connsiteY80" fmla="*/ 193699 h 1587548"/>
                  <a:gd name="connsiteX81" fmla="*/ 1182709 w 1560044"/>
                  <a:gd name="connsiteY81" fmla="*/ 195662 h 1587548"/>
                  <a:gd name="connsiteX82" fmla="*/ 1180093 w 1560044"/>
                  <a:gd name="connsiteY82" fmla="*/ 198934 h 1587548"/>
                  <a:gd name="connsiteX83" fmla="*/ 1176823 w 1560044"/>
                  <a:gd name="connsiteY83" fmla="*/ 201552 h 1587548"/>
                  <a:gd name="connsiteX84" fmla="*/ 1173554 w 1560044"/>
                  <a:gd name="connsiteY84" fmla="*/ 204170 h 1587548"/>
                  <a:gd name="connsiteX85" fmla="*/ 1167668 w 1560044"/>
                  <a:gd name="connsiteY85" fmla="*/ 221838 h 1587548"/>
                  <a:gd name="connsiteX86" fmla="*/ 1140856 w 1560044"/>
                  <a:gd name="connsiteY86" fmla="*/ 232962 h 1587548"/>
                  <a:gd name="connsiteX87" fmla="*/ 1119275 w 1560044"/>
                  <a:gd name="connsiteY87" fmla="*/ 225110 h 1587548"/>
                  <a:gd name="connsiteX88" fmla="*/ 1116659 w 1560044"/>
                  <a:gd name="connsiteY88" fmla="*/ 225110 h 1587548"/>
                  <a:gd name="connsiteX89" fmla="*/ 1102272 w 1560044"/>
                  <a:gd name="connsiteY89" fmla="*/ 223147 h 1587548"/>
                  <a:gd name="connsiteX90" fmla="*/ 1096386 w 1560044"/>
                  <a:gd name="connsiteY90" fmla="*/ 206133 h 1587548"/>
                  <a:gd name="connsiteX91" fmla="*/ 1106196 w 1560044"/>
                  <a:gd name="connsiteY91" fmla="*/ 196317 h 1587548"/>
                  <a:gd name="connsiteX92" fmla="*/ 1106196 w 1560044"/>
                  <a:gd name="connsiteY92" fmla="*/ 194354 h 1587548"/>
                  <a:gd name="connsiteX93" fmla="*/ 1106196 w 1560044"/>
                  <a:gd name="connsiteY93" fmla="*/ 194354 h 1587548"/>
                  <a:gd name="connsiteX94" fmla="*/ 1102926 w 1560044"/>
                  <a:gd name="connsiteY94" fmla="*/ 194354 h 1587548"/>
                  <a:gd name="connsiteX95" fmla="*/ 1097694 w 1560044"/>
                  <a:gd name="connsiteY95" fmla="*/ 189773 h 1587548"/>
                  <a:gd name="connsiteX96" fmla="*/ 1100964 w 1560044"/>
                  <a:gd name="connsiteY96" fmla="*/ 175376 h 1587548"/>
                  <a:gd name="connsiteX97" fmla="*/ 1100964 w 1560044"/>
                  <a:gd name="connsiteY97" fmla="*/ 174067 h 1587548"/>
                  <a:gd name="connsiteX98" fmla="*/ 1104234 w 1560044"/>
                  <a:gd name="connsiteY98" fmla="*/ 170141 h 1587548"/>
                  <a:gd name="connsiteX99" fmla="*/ 1099656 w 1560044"/>
                  <a:gd name="connsiteY99" fmla="*/ 162943 h 1587548"/>
                  <a:gd name="connsiteX100" fmla="*/ 1099656 w 1560044"/>
                  <a:gd name="connsiteY100" fmla="*/ 162943 h 1587548"/>
                  <a:gd name="connsiteX101" fmla="*/ 1093770 w 1560044"/>
                  <a:gd name="connsiteY101" fmla="*/ 157053 h 1587548"/>
                  <a:gd name="connsiteX102" fmla="*/ 1091809 w 1560044"/>
                  <a:gd name="connsiteY102" fmla="*/ 155090 h 1587548"/>
                  <a:gd name="connsiteX103" fmla="*/ 1090501 w 1560044"/>
                  <a:gd name="connsiteY103" fmla="*/ 155745 h 1587548"/>
                  <a:gd name="connsiteX104" fmla="*/ 1083307 w 1560044"/>
                  <a:gd name="connsiteY104" fmla="*/ 159017 h 1587548"/>
                  <a:gd name="connsiteX105" fmla="*/ 1072190 w 1560044"/>
                  <a:gd name="connsiteY105" fmla="*/ 153127 h 1587548"/>
                  <a:gd name="connsiteX106" fmla="*/ 1071536 w 1560044"/>
                  <a:gd name="connsiteY106" fmla="*/ 151818 h 1587548"/>
                  <a:gd name="connsiteX107" fmla="*/ 1070228 w 1560044"/>
                  <a:gd name="connsiteY107" fmla="*/ 151818 h 1587548"/>
                  <a:gd name="connsiteX108" fmla="*/ 1067612 w 1560044"/>
                  <a:gd name="connsiteY108" fmla="*/ 151818 h 1587548"/>
                  <a:gd name="connsiteX109" fmla="*/ 1067612 w 1560044"/>
                  <a:gd name="connsiteY109" fmla="*/ 151818 h 1587548"/>
                  <a:gd name="connsiteX110" fmla="*/ 1060418 w 1560044"/>
                  <a:gd name="connsiteY110" fmla="*/ 158362 h 1587548"/>
                  <a:gd name="connsiteX111" fmla="*/ 1052571 w 1560044"/>
                  <a:gd name="connsiteY111" fmla="*/ 157708 h 1587548"/>
                  <a:gd name="connsiteX112" fmla="*/ 1047993 w 1560044"/>
                  <a:gd name="connsiteY112" fmla="*/ 133495 h 1587548"/>
                  <a:gd name="connsiteX113" fmla="*/ 1046031 w 1560044"/>
                  <a:gd name="connsiteY113" fmla="*/ 124988 h 1587548"/>
                  <a:gd name="connsiteX114" fmla="*/ 1041453 w 1560044"/>
                  <a:gd name="connsiteY114" fmla="*/ 123679 h 1587548"/>
                  <a:gd name="connsiteX115" fmla="*/ 1036876 w 1560044"/>
                  <a:gd name="connsiteY115" fmla="*/ 122371 h 1587548"/>
                  <a:gd name="connsiteX116" fmla="*/ 1031644 w 1560044"/>
                  <a:gd name="connsiteY116" fmla="*/ 118444 h 1587548"/>
                  <a:gd name="connsiteX117" fmla="*/ 1023143 w 1560044"/>
                  <a:gd name="connsiteY117" fmla="*/ 121716 h 1587548"/>
                  <a:gd name="connsiteX118" fmla="*/ 1010063 w 1560044"/>
                  <a:gd name="connsiteY118" fmla="*/ 115827 h 1587548"/>
                  <a:gd name="connsiteX119" fmla="*/ 1005486 w 1560044"/>
                  <a:gd name="connsiteY119" fmla="*/ 98813 h 1587548"/>
                  <a:gd name="connsiteX120" fmla="*/ 1004178 w 1560044"/>
                  <a:gd name="connsiteY120" fmla="*/ 92923 h 1587548"/>
                  <a:gd name="connsiteX121" fmla="*/ 1002870 w 1560044"/>
                  <a:gd name="connsiteY121" fmla="*/ 88997 h 1587548"/>
                  <a:gd name="connsiteX122" fmla="*/ 1003524 w 1560044"/>
                  <a:gd name="connsiteY122" fmla="*/ 78527 h 1587548"/>
                  <a:gd name="connsiteX123" fmla="*/ 1000254 w 1560044"/>
                  <a:gd name="connsiteY123" fmla="*/ 75909 h 1587548"/>
                  <a:gd name="connsiteX124" fmla="*/ 996330 w 1560044"/>
                  <a:gd name="connsiteY124" fmla="*/ 68711 h 1587548"/>
                  <a:gd name="connsiteX125" fmla="*/ 995022 w 1560044"/>
                  <a:gd name="connsiteY125" fmla="*/ 66093 h 1587548"/>
                  <a:gd name="connsiteX126" fmla="*/ 991098 w 1560044"/>
                  <a:gd name="connsiteY126" fmla="*/ 67402 h 1587548"/>
                  <a:gd name="connsiteX127" fmla="*/ 980635 w 1560044"/>
                  <a:gd name="connsiteY127" fmla="*/ 69365 h 1587548"/>
                  <a:gd name="connsiteX128" fmla="*/ 980635 w 1560044"/>
                  <a:gd name="connsiteY128" fmla="*/ 70020 h 1587548"/>
                  <a:gd name="connsiteX129" fmla="*/ 974096 w 1560044"/>
                  <a:gd name="connsiteY129" fmla="*/ 79181 h 1587548"/>
                  <a:gd name="connsiteX130" fmla="*/ 961670 w 1560044"/>
                  <a:gd name="connsiteY130" fmla="*/ 75255 h 1587548"/>
                  <a:gd name="connsiteX131" fmla="*/ 960362 w 1560044"/>
                  <a:gd name="connsiteY131" fmla="*/ 73946 h 1587548"/>
                  <a:gd name="connsiteX132" fmla="*/ 951861 w 1560044"/>
                  <a:gd name="connsiteY132" fmla="*/ 66093 h 1587548"/>
                  <a:gd name="connsiteX133" fmla="*/ 945975 w 1560044"/>
                  <a:gd name="connsiteY133" fmla="*/ 54968 h 1587548"/>
                  <a:gd name="connsiteX134" fmla="*/ 943359 w 1560044"/>
                  <a:gd name="connsiteY134" fmla="*/ 54968 h 1587548"/>
                  <a:gd name="connsiteX135" fmla="*/ 932896 w 1560044"/>
                  <a:gd name="connsiteY135" fmla="*/ 36646 h 1587548"/>
                  <a:gd name="connsiteX136" fmla="*/ 936820 w 1560044"/>
                  <a:gd name="connsiteY136" fmla="*/ 22904 h 1587548"/>
                  <a:gd name="connsiteX137" fmla="*/ 935512 w 1560044"/>
                  <a:gd name="connsiteY137" fmla="*/ 19632 h 1587548"/>
                  <a:gd name="connsiteX138" fmla="*/ 932896 w 1560044"/>
                  <a:gd name="connsiteY138" fmla="*/ 13742 h 1587548"/>
                  <a:gd name="connsiteX139" fmla="*/ 931588 w 1560044"/>
                  <a:gd name="connsiteY139" fmla="*/ 0 h 1587548"/>
                  <a:gd name="connsiteX140" fmla="*/ 931588 w 1560044"/>
                  <a:gd name="connsiteY140" fmla="*/ 0 h 1587548"/>
                  <a:gd name="connsiteX141" fmla="*/ 895620 w 1560044"/>
                  <a:gd name="connsiteY141" fmla="*/ 4581 h 1587548"/>
                  <a:gd name="connsiteX142" fmla="*/ 871424 w 1560044"/>
                  <a:gd name="connsiteY142" fmla="*/ 8507 h 1587548"/>
                  <a:gd name="connsiteX143" fmla="*/ 847227 w 1560044"/>
                  <a:gd name="connsiteY143" fmla="*/ 12433 h 1587548"/>
                  <a:gd name="connsiteX144" fmla="*/ 832840 w 1560044"/>
                  <a:gd name="connsiteY144" fmla="*/ 22249 h 1587548"/>
                  <a:gd name="connsiteX145" fmla="*/ 828262 w 1560044"/>
                  <a:gd name="connsiteY145" fmla="*/ 25521 h 1587548"/>
                  <a:gd name="connsiteX146" fmla="*/ 821723 w 1560044"/>
                  <a:gd name="connsiteY146" fmla="*/ 26830 h 1587548"/>
                  <a:gd name="connsiteX147" fmla="*/ 823685 w 1560044"/>
                  <a:gd name="connsiteY147" fmla="*/ 39263 h 1587548"/>
                  <a:gd name="connsiteX148" fmla="*/ 817799 w 1560044"/>
                  <a:gd name="connsiteY148" fmla="*/ 53005 h 1587548"/>
                  <a:gd name="connsiteX149" fmla="*/ 816491 w 1560044"/>
                  <a:gd name="connsiteY149" fmla="*/ 65439 h 1587548"/>
                  <a:gd name="connsiteX150" fmla="*/ 816491 w 1560044"/>
                  <a:gd name="connsiteY150" fmla="*/ 76564 h 1587548"/>
                  <a:gd name="connsiteX151" fmla="*/ 817799 w 1560044"/>
                  <a:gd name="connsiteY151" fmla="*/ 83762 h 1587548"/>
                  <a:gd name="connsiteX152" fmla="*/ 813221 w 1560044"/>
                  <a:gd name="connsiteY152" fmla="*/ 88997 h 1587548"/>
                  <a:gd name="connsiteX153" fmla="*/ 811259 w 1560044"/>
                  <a:gd name="connsiteY153" fmla="*/ 102085 h 1587548"/>
                  <a:gd name="connsiteX154" fmla="*/ 815183 w 1560044"/>
                  <a:gd name="connsiteY154" fmla="*/ 115172 h 1587548"/>
                  <a:gd name="connsiteX155" fmla="*/ 806028 w 1560044"/>
                  <a:gd name="connsiteY155" fmla="*/ 118444 h 1587548"/>
                  <a:gd name="connsiteX156" fmla="*/ 804720 w 1560044"/>
                  <a:gd name="connsiteY156" fmla="*/ 130878 h 1587548"/>
                  <a:gd name="connsiteX157" fmla="*/ 819107 w 1560044"/>
                  <a:gd name="connsiteY157" fmla="*/ 146583 h 1587548"/>
                  <a:gd name="connsiteX158" fmla="*/ 800142 w 1560044"/>
                  <a:gd name="connsiteY158" fmla="*/ 141348 h 1587548"/>
                  <a:gd name="connsiteX159" fmla="*/ 789679 w 1560044"/>
                  <a:gd name="connsiteY159" fmla="*/ 160980 h 1587548"/>
                  <a:gd name="connsiteX160" fmla="*/ 756981 w 1560044"/>
                  <a:gd name="connsiteY160" fmla="*/ 183229 h 1587548"/>
                  <a:gd name="connsiteX161" fmla="*/ 739978 w 1560044"/>
                  <a:gd name="connsiteY161" fmla="*/ 189118 h 1587548"/>
                  <a:gd name="connsiteX162" fmla="*/ 726898 w 1560044"/>
                  <a:gd name="connsiteY162" fmla="*/ 187810 h 1587548"/>
                  <a:gd name="connsiteX163" fmla="*/ 716435 w 1560044"/>
                  <a:gd name="connsiteY163" fmla="*/ 191736 h 1587548"/>
                  <a:gd name="connsiteX164" fmla="*/ 704010 w 1560044"/>
                  <a:gd name="connsiteY164" fmla="*/ 193045 h 1587548"/>
                  <a:gd name="connsiteX165" fmla="*/ 694854 w 1560044"/>
                  <a:gd name="connsiteY165" fmla="*/ 193045 h 1587548"/>
                  <a:gd name="connsiteX166" fmla="*/ 670658 w 1560044"/>
                  <a:gd name="connsiteY166" fmla="*/ 201552 h 1587548"/>
                  <a:gd name="connsiteX167" fmla="*/ 654963 w 1560044"/>
                  <a:gd name="connsiteY167" fmla="*/ 208096 h 1587548"/>
                  <a:gd name="connsiteX168" fmla="*/ 638614 w 1560044"/>
                  <a:gd name="connsiteY168" fmla="*/ 213331 h 1587548"/>
                  <a:gd name="connsiteX169" fmla="*/ 629458 w 1560044"/>
                  <a:gd name="connsiteY169" fmla="*/ 229036 h 1587548"/>
                  <a:gd name="connsiteX170" fmla="*/ 620957 w 1560044"/>
                  <a:gd name="connsiteY170" fmla="*/ 241469 h 1587548"/>
                  <a:gd name="connsiteX171" fmla="*/ 619649 w 1560044"/>
                  <a:gd name="connsiteY171" fmla="*/ 250631 h 1587548"/>
                  <a:gd name="connsiteX172" fmla="*/ 634036 w 1560044"/>
                  <a:gd name="connsiteY172" fmla="*/ 258484 h 1587548"/>
                  <a:gd name="connsiteX173" fmla="*/ 645153 w 1560044"/>
                  <a:gd name="connsiteY173" fmla="*/ 264373 h 1587548"/>
                  <a:gd name="connsiteX174" fmla="*/ 634036 w 1560044"/>
                  <a:gd name="connsiteY174" fmla="*/ 266337 h 1587548"/>
                  <a:gd name="connsiteX175" fmla="*/ 622919 w 1560044"/>
                  <a:gd name="connsiteY175" fmla="*/ 268300 h 1587548"/>
                  <a:gd name="connsiteX176" fmla="*/ 611147 w 1560044"/>
                  <a:gd name="connsiteY176" fmla="*/ 276807 h 1587548"/>
                  <a:gd name="connsiteX177" fmla="*/ 600030 w 1560044"/>
                  <a:gd name="connsiteY177" fmla="*/ 280733 h 1587548"/>
                  <a:gd name="connsiteX178" fmla="*/ 583027 w 1560044"/>
                  <a:gd name="connsiteY178" fmla="*/ 284005 h 1587548"/>
                  <a:gd name="connsiteX179" fmla="*/ 573872 w 1560044"/>
                  <a:gd name="connsiteY179" fmla="*/ 282042 h 1587548"/>
                  <a:gd name="connsiteX180" fmla="*/ 549675 w 1560044"/>
                  <a:gd name="connsiteY180" fmla="*/ 270263 h 1587548"/>
                  <a:gd name="connsiteX181" fmla="*/ 537904 w 1560044"/>
                  <a:gd name="connsiteY181" fmla="*/ 266991 h 1587548"/>
                  <a:gd name="connsiteX182" fmla="*/ 523516 w 1560044"/>
                  <a:gd name="connsiteY182" fmla="*/ 264373 h 1587548"/>
                  <a:gd name="connsiteX183" fmla="*/ 505206 w 1560044"/>
                  <a:gd name="connsiteY183" fmla="*/ 259138 h 1587548"/>
                  <a:gd name="connsiteX184" fmla="*/ 495396 w 1560044"/>
                  <a:gd name="connsiteY184" fmla="*/ 251285 h 1587548"/>
                  <a:gd name="connsiteX185" fmla="*/ 481663 w 1560044"/>
                  <a:gd name="connsiteY185" fmla="*/ 249977 h 1587548"/>
                  <a:gd name="connsiteX186" fmla="*/ 475777 w 1560044"/>
                  <a:gd name="connsiteY186" fmla="*/ 255212 h 1587548"/>
                  <a:gd name="connsiteX187" fmla="*/ 466622 w 1560044"/>
                  <a:gd name="connsiteY187" fmla="*/ 255212 h 1587548"/>
                  <a:gd name="connsiteX188" fmla="*/ 468584 w 1560044"/>
                  <a:gd name="connsiteY188" fmla="*/ 243433 h 1587548"/>
                  <a:gd name="connsiteX189" fmla="*/ 456813 w 1560044"/>
                  <a:gd name="connsiteY189" fmla="*/ 214640 h 1587548"/>
                  <a:gd name="connsiteX190" fmla="*/ 467930 w 1560044"/>
                  <a:gd name="connsiteY190" fmla="*/ 205478 h 1587548"/>
                  <a:gd name="connsiteX191" fmla="*/ 458120 w 1560044"/>
                  <a:gd name="connsiteY191" fmla="*/ 190427 h 1587548"/>
                  <a:gd name="connsiteX192" fmla="*/ 443079 w 1560044"/>
                  <a:gd name="connsiteY192" fmla="*/ 187810 h 1587548"/>
                  <a:gd name="connsiteX193" fmla="*/ 435886 w 1560044"/>
                  <a:gd name="connsiteY193" fmla="*/ 193699 h 1587548"/>
                  <a:gd name="connsiteX194" fmla="*/ 427384 w 1560044"/>
                  <a:gd name="connsiteY194" fmla="*/ 192390 h 1587548"/>
                  <a:gd name="connsiteX195" fmla="*/ 419537 w 1560044"/>
                  <a:gd name="connsiteY195" fmla="*/ 192390 h 1587548"/>
                  <a:gd name="connsiteX196" fmla="*/ 410381 w 1560044"/>
                  <a:gd name="connsiteY196" fmla="*/ 185192 h 1587548"/>
                  <a:gd name="connsiteX197" fmla="*/ 400572 w 1560044"/>
                  <a:gd name="connsiteY197" fmla="*/ 181920 h 1587548"/>
                  <a:gd name="connsiteX198" fmla="*/ 398610 w 1560044"/>
                  <a:gd name="connsiteY198" fmla="*/ 177994 h 1587548"/>
                  <a:gd name="connsiteX199" fmla="*/ 392724 w 1560044"/>
                  <a:gd name="connsiteY199" fmla="*/ 177994 h 1587548"/>
                  <a:gd name="connsiteX200" fmla="*/ 388801 w 1560044"/>
                  <a:gd name="connsiteY200" fmla="*/ 174722 h 1587548"/>
                  <a:gd name="connsiteX201" fmla="*/ 383569 w 1560044"/>
                  <a:gd name="connsiteY201" fmla="*/ 182574 h 1587548"/>
                  <a:gd name="connsiteX202" fmla="*/ 394032 w 1560044"/>
                  <a:gd name="connsiteY202" fmla="*/ 188464 h 1587548"/>
                  <a:gd name="connsiteX203" fmla="*/ 394032 w 1560044"/>
                  <a:gd name="connsiteY203" fmla="*/ 204170 h 1587548"/>
                  <a:gd name="connsiteX204" fmla="*/ 388147 w 1560044"/>
                  <a:gd name="connsiteY204" fmla="*/ 209405 h 1587548"/>
                  <a:gd name="connsiteX205" fmla="*/ 392070 w 1560044"/>
                  <a:gd name="connsiteY205" fmla="*/ 221838 h 1587548"/>
                  <a:gd name="connsiteX206" fmla="*/ 390762 w 1560044"/>
                  <a:gd name="connsiteY206" fmla="*/ 236889 h 1587548"/>
                  <a:gd name="connsiteX207" fmla="*/ 395994 w 1560044"/>
                  <a:gd name="connsiteY207" fmla="*/ 239506 h 1587548"/>
                  <a:gd name="connsiteX208" fmla="*/ 402534 w 1560044"/>
                  <a:gd name="connsiteY208" fmla="*/ 246705 h 1587548"/>
                  <a:gd name="connsiteX209" fmla="*/ 405150 w 1560044"/>
                  <a:gd name="connsiteY209" fmla="*/ 257175 h 1587548"/>
                  <a:gd name="connsiteX210" fmla="*/ 407766 w 1560044"/>
                  <a:gd name="connsiteY210" fmla="*/ 268300 h 1587548"/>
                  <a:gd name="connsiteX211" fmla="*/ 414959 w 1560044"/>
                  <a:gd name="connsiteY211" fmla="*/ 271572 h 1587548"/>
                  <a:gd name="connsiteX212" fmla="*/ 411689 w 1560044"/>
                  <a:gd name="connsiteY212" fmla="*/ 278770 h 1587548"/>
                  <a:gd name="connsiteX213" fmla="*/ 411689 w 1560044"/>
                  <a:gd name="connsiteY213" fmla="*/ 287277 h 1587548"/>
                  <a:gd name="connsiteX214" fmla="*/ 407112 w 1560044"/>
                  <a:gd name="connsiteY214" fmla="*/ 293821 h 1587548"/>
                  <a:gd name="connsiteX215" fmla="*/ 408419 w 1560044"/>
                  <a:gd name="connsiteY215" fmla="*/ 306254 h 1587548"/>
                  <a:gd name="connsiteX216" fmla="*/ 414959 w 1560044"/>
                  <a:gd name="connsiteY216" fmla="*/ 307563 h 1587548"/>
                  <a:gd name="connsiteX217" fmla="*/ 410381 w 1560044"/>
                  <a:gd name="connsiteY217" fmla="*/ 318688 h 1587548"/>
                  <a:gd name="connsiteX218" fmla="*/ 407766 w 1560044"/>
                  <a:gd name="connsiteY218" fmla="*/ 328504 h 1587548"/>
                  <a:gd name="connsiteX219" fmla="*/ 404496 w 1560044"/>
                  <a:gd name="connsiteY219" fmla="*/ 337011 h 1587548"/>
                  <a:gd name="connsiteX220" fmla="*/ 404496 w 1560044"/>
                  <a:gd name="connsiteY220" fmla="*/ 345517 h 1587548"/>
                  <a:gd name="connsiteX221" fmla="*/ 404496 w 1560044"/>
                  <a:gd name="connsiteY221" fmla="*/ 355333 h 1587548"/>
                  <a:gd name="connsiteX222" fmla="*/ 408419 w 1560044"/>
                  <a:gd name="connsiteY222" fmla="*/ 362531 h 1587548"/>
                  <a:gd name="connsiteX223" fmla="*/ 412997 w 1560044"/>
                  <a:gd name="connsiteY223" fmla="*/ 369730 h 1587548"/>
                  <a:gd name="connsiteX224" fmla="*/ 422807 w 1560044"/>
                  <a:gd name="connsiteY224" fmla="*/ 377583 h 1587548"/>
                  <a:gd name="connsiteX225" fmla="*/ 410381 w 1560044"/>
                  <a:gd name="connsiteY225" fmla="*/ 377583 h 1587548"/>
                  <a:gd name="connsiteX226" fmla="*/ 397956 w 1560044"/>
                  <a:gd name="connsiteY226" fmla="*/ 373656 h 1587548"/>
                  <a:gd name="connsiteX227" fmla="*/ 390108 w 1560044"/>
                  <a:gd name="connsiteY227" fmla="*/ 378237 h 1587548"/>
                  <a:gd name="connsiteX228" fmla="*/ 367874 w 1560044"/>
                  <a:gd name="connsiteY228" fmla="*/ 374311 h 1587548"/>
                  <a:gd name="connsiteX229" fmla="*/ 364604 w 1560044"/>
                  <a:gd name="connsiteY229" fmla="*/ 365149 h 1587548"/>
                  <a:gd name="connsiteX230" fmla="*/ 366566 w 1560044"/>
                  <a:gd name="connsiteY230" fmla="*/ 357951 h 1587548"/>
                  <a:gd name="connsiteX231" fmla="*/ 352833 w 1560044"/>
                  <a:gd name="connsiteY231" fmla="*/ 357951 h 1587548"/>
                  <a:gd name="connsiteX232" fmla="*/ 346293 w 1560044"/>
                  <a:gd name="connsiteY232" fmla="*/ 362531 h 1587548"/>
                  <a:gd name="connsiteX233" fmla="*/ 344985 w 1560044"/>
                  <a:gd name="connsiteY233" fmla="*/ 369730 h 1587548"/>
                  <a:gd name="connsiteX234" fmla="*/ 350217 w 1560044"/>
                  <a:gd name="connsiteY234" fmla="*/ 376928 h 1587548"/>
                  <a:gd name="connsiteX235" fmla="*/ 350217 w 1560044"/>
                  <a:gd name="connsiteY235" fmla="*/ 387399 h 1587548"/>
                  <a:gd name="connsiteX236" fmla="*/ 344985 w 1560044"/>
                  <a:gd name="connsiteY236" fmla="*/ 380855 h 1587548"/>
                  <a:gd name="connsiteX237" fmla="*/ 339754 w 1560044"/>
                  <a:gd name="connsiteY237" fmla="*/ 365803 h 1587548"/>
                  <a:gd name="connsiteX238" fmla="*/ 331906 w 1560044"/>
                  <a:gd name="connsiteY238" fmla="*/ 365803 h 1587548"/>
                  <a:gd name="connsiteX239" fmla="*/ 324058 w 1560044"/>
                  <a:gd name="connsiteY239" fmla="*/ 373656 h 1587548"/>
                  <a:gd name="connsiteX240" fmla="*/ 320789 w 1560044"/>
                  <a:gd name="connsiteY240" fmla="*/ 368421 h 1587548"/>
                  <a:gd name="connsiteX241" fmla="*/ 316211 w 1560044"/>
                  <a:gd name="connsiteY241" fmla="*/ 362531 h 1587548"/>
                  <a:gd name="connsiteX242" fmla="*/ 310325 w 1560044"/>
                  <a:gd name="connsiteY242" fmla="*/ 363840 h 1587548"/>
                  <a:gd name="connsiteX243" fmla="*/ 311633 w 1560044"/>
                  <a:gd name="connsiteY243" fmla="*/ 355333 h 1587548"/>
                  <a:gd name="connsiteX244" fmla="*/ 303786 w 1560044"/>
                  <a:gd name="connsiteY244" fmla="*/ 356642 h 1587548"/>
                  <a:gd name="connsiteX245" fmla="*/ 297900 w 1560044"/>
                  <a:gd name="connsiteY245" fmla="*/ 358605 h 1587548"/>
                  <a:gd name="connsiteX246" fmla="*/ 291360 w 1560044"/>
                  <a:gd name="connsiteY246" fmla="*/ 354024 h 1587548"/>
                  <a:gd name="connsiteX247" fmla="*/ 291360 w 1560044"/>
                  <a:gd name="connsiteY247" fmla="*/ 362531 h 1587548"/>
                  <a:gd name="connsiteX248" fmla="*/ 281551 w 1560044"/>
                  <a:gd name="connsiteY248" fmla="*/ 364495 h 1587548"/>
                  <a:gd name="connsiteX249" fmla="*/ 273704 w 1560044"/>
                  <a:gd name="connsiteY249" fmla="*/ 369730 h 1587548"/>
                  <a:gd name="connsiteX250" fmla="*/ 263894 w 1560044"/>
                  <a:gd name="connsiteY250" fmla="*/ 374311 h 1587548"/>
                  <a:gd name="connsiteX251" fmla="*/ 259316 w 1560044"/>
                  <a:gd name="connsiteY251" fmla="*/ 370384 h 1587548"/>
                  <a:gd name="connsiteX252" fmla="*/ 257355 w 1560044"/>
                  <a:gd name="connsiteY252" fmla="*/ 363186 h 1587548"/>
                  <a:gd name="connsiteX253" fmla="*/ 250161 w 1560044"/>
                  <a:gd name="connsiteY253" fmla="*/ 355333 h 1587548"/>
                  <a:gd name="connsiteX254" fmla="*/ 247545 w 1560044"/>
                  <a:gd name="connsiteY254" fmla="*/ 345517 h 1587548"/>
                  <a:gd name="connsiteX255" fmla="*/ 238390 w 1560044"/>
                  <a:gd name="connsiteY255" fmla="*/ 331121 h 1587548"/>
                  <a:gd name="connsiteX256" fmla="*/ 238390 w 1560044"/>
                  <a:gd name="connsiteY256" fmla="*/ 324577 h 1587548"/>
                  <a:gd name="connsiteX257" fmla="*/ 230542 w 1560044"/>
                  <a:gd name="connsiteY257" fmla="*/ 321960 h 1587548"/>
                  <a:gd name="connsiteX258" fmla="*/ 227272 w 1560044"/>
                  <a:gd name="connsiteY258" fmla="*/ 318688 h 1587548"/>
                  <a:gd name="connsiteX259" fmla="*/ 224002 w 1560044"/>
                  <a:gd name="connsiteY259" fmla="*/ 318688 h 1587548"/>
                  <a:gd name="connsiteX260" fmla="*/ 216809 w 1560044"/>
                  <a:gd name="connsiteY260" fmla="*/ 322614 h 1587548"/>
                  <a:gd name="connsiteX261" fmla="*/ 224656 w 1560044"/>
                  <a:gd name="connsiteY261" fmla="*/ 311489 h 1587548"/>
                  <a:gd name="connsiteX262" fmla="*/ 225964 w 1560044"/>
                  <a:gd name="connsiteY262" fmla="*/ 302328 h 1587548"/>
                  <a:gd name="connsiteX263" fmla="*/ 216809 w 1560044"/>
                  <a:gd name="connsiteY263" fmla="*/ 304945 h 1587548"/>
                  <a:gd name="connsiteX264" fmla="*/ 206346 w 1560044"/>
                  <a:gd name="connsiteY264" fmla="*/ 313452 h 1587548"/>
                  <a:gd name="connsiteX265" fmla="*/ 209615 w 1560044"/>
                  <a:gd name="connsiteY265" fmla="*/ 301019 h 1587548"/>
                  <a:gd name="connsiteX266" fmla="*/ 200460 w 1560044"/>
                  <a:gd name="connsiteY266" fmla="*/ 304291 h 1587548"/>
                  <a:gd name="connsiteX267" fmla="*/ 191958 w 1560044"/>
                  <a:gd name="connsiteY267" fmla="*/ 304291 h 1587548"/>
                  <a:gd name="connsiteX268" fmla="*/ 184111 w 1560044"/>
                  <a:gd name="connsiteY268" fmla="*/ 308217 h 1587548"/>
                  <a:gd name="connsiteX269" fmla="*/ 176263 w 1560044"/>
                  <a:gd name="connsiteY269" fmla="*/ 301673 h 1587548"/>
                  <a:gd name="connsiteX270" fmla="*/ 169070 w 1560044"/>
                  <a:gd name="connsiteY270" fmla="*/ 305600 h 1587548"/>
                  <a:gd name="connsiteX271" fmla="*/ 163184 w 1560044"/>
                  <a:gd name="connsiteY271" fmla="*/ 308217 h 1587548"/>
                  <a:gd name="connsiteX272" fmla="*/ 165800 w 1560044"/>
                  <a:gd name="connsiteY272" fmla="*/ 314761 h 1587548"/>
                  <a:gd name="connsiteX273" fmla="*/ 161876 w 1560044"/>
                  <a:gd name="connsiteY273" fmla="*/ 318688 h 1587548"/>
                  <a:gd name="connsiteX274" fmla="*/ 161876 w 1560044"/>
                  <a:gd name="connsiteY274" fmla="*/ 325232 h 1587548"/>
                  <a:gd name="connsiteX275" fmla="*/ 156644 w 1560044"/>
                  <a:gd name="connsiteY275" fmla="*/ 328504 h 1587548"/>
                  <a:gd name="connsiteX276" fmla="*/ 134410 w 1560044"/>
                  <a:gd name="connsiteY276" fmla="*/ 314761 h 1587548"/>
                  <a:gd name="connsiteX277" fmla="*/ 126562 w 1560044"/>
                  <a:gd name="connsiteY277" fmla="*/ 326540 h 1587548"/>
                  <a:gd name="connsiteX278" fmla="*/ 118715 w 1560044"/>
                  <a:gd name="connsiteY278" fmla="*/ 321305 h 1587548"/>
                  <a:gd name="connsiteX279" fmla="*/ 114137 w 1560044"/>
                  <a:gd name="connsiteY279" fmla="*/ 320651 h 1587548"/>
                  <a:gd name="connsiteX280" fmla="*/ 112829 w 1560044"/>
                  <a:gd name="connsiteY280" fmla="*/ 309526 h 1587548"/>
                  <a:gd name="connsiteX281" fmla="*/ 103020 w 1560044"/>
                  <a:gd name="connsiteY281" fmla="*/ 316070 h 1587548"/>
                  <a:gd name="connsiteX282" fmla="*/ 93210 w 1560044"/>
                  <a:gd name="connsiteY282" fmla="*/ 312144 h 1587548"/>
                  <a:gd name="connsiteX283" fmla="*/ 83401 w 1560044"/>
                  <a:gd name="connsiteY283" fmla="*/ 318033 h 1587548"/>
                  <a:gd name="connsiteX284" fmla="*/ 73591 w 1560044"/>
                  <a:gd name="connsiteY284" fmla="*/ 318033 h 1587548"/>
                  <a:gd name="connsiteX285" fmla="*/ 67706 w 1560044"/>
                  <a:gd name="connsiteY285" fmla="*/ 310835 h 1587548"/>
                  <a:gd name="connsiteX286" fmla="*/ 59858 w 1560044"/>
                  <a:gd name="connsiteY286" fmla="*/ 314761 h 1587548"/>
                  <a:gd name="connsiteX287" fmla="*/ 50703 w 1560044"/>
                  <a:gd name="connsiteY287" fmla="*/ 314761 h 1587548"/>
                  <a:gd name="connsiteX288" fmla="*/ 42855 w 1560044"/>
                  <a:gd name="connsiteY288" fmla="*/ 312144 h 1587548"/>
                  <a:gd name="connsiteX289" fmla="*/ 42855 w 1560044"/>
                  <a:gd name="connsiteY289" fmla="*/ 318033 h 1587548"/>
                  <a:gd name="connsiteX290" fmla="*/ 35008 w 1560044"/>
                  <a:gd name="connsiteY290" fmla="*/ 318033 h 1587548"/>
                  <a:gd name="connsiteX291" fmla="*/ 35008 w 1560044"/>
                  <a:gd name="connsiteY291" fmla="*/ 323923 h 1587548"/>
                  <a:gd name="connsiteX292" fmla="*/ 25198 w 1560044"/>
                  <a:gd name="connsiteY292" fmla="*/ 320651 h 1587548"/>
                  <a:gd name="connsiteX293" fmla="*/ 12773 w 1560044"/>
                  <a:gd name="connsiteY293" fmla="*/ 328504 h 1587548"/>
                  <a:gd name="connsiteX294" fmla="*/ 12119 w 1560044"/>
                  <a:gd name="connsiteY294" fmla="*/ 337011 h 1587548"/>
                  <a:gd name="connsiteX295" fmla="*/ 6887 w 1560044"/>
                  <a:gd name="connsiteY295" fmla="*/ 342900 h 1587548"/>
                  <a:gd name="connsiteX296" fmla="*/ 6887 w 1560044"/>
                  <a:gd name="connsiteY296" fmla="*/ 352061 h 1587548"/>
                  <a:gd name="connsiteX297" fmla="*/ 4272 w 1560044"/>
                  <a:gd name="connsiteY297" fmla="*/ 358605 h 1587548"/>
                  <a:gd name="connsiteX298" fmla="*/ 12119 w 1560044"/>
                  <a:gd name="connsiteY298" fmla="*/ 363186 h 1587548"/>
                  <a:gd name="connsiteX299" fmla="*/ 17351 w 1560044"/>
                  <a:gd name="connsiteY299" fmla="*/ 359914 h 1587548"/>
                  <a:gd name="connsiteX300" fmla="*/ 24544 w 1560044"/>
                  <a:gd name="connsiteY300" fmla="*/ 363840 h 1587548"/>
                  <a:gd name="connsiteX301" fmla="*/ 31084 w 1560044"/>
                  <a:gd name="connsiteY301" fmla="*/ 365803 h 1587548"/>
                  <a:gd name="connsiteX302" fmla="*/ 38932 w 1560044"/>
                  <a:gd name="connsiteY302" fmla="*/ 360568 h 1587548"/>
                  <a:gd name="connsiteX303" fmla="*/ 56588 w 1560044"/>
                  <a:gd name="connsiteY303" fmla="*/ 358605 h 1587548"/>
                  <a:gd name="connsiteX304" fmla="*/ 63128 w 1560044"/>
                  <a:gd name="connsiteY304" fmla="*/ 358605 h 1587548"/>
                  <a:gd name="connsiteX305" fmla="*/ 46125 w 1560044"/>
                  <a:gd name="connsiteY305" fmla="*/ 363840 h 1587548"/>
                  <a:gd name="connsiteX306" fmla="*/ 51357 w 1560044"/>
                  <a:gd name="connsiteY306" fmla="*/ 368421 h 1587548"/>
                  <a:gd name="connsiteX307" fmla="*/ 62474 w 1560044"/>
                  <a:gd name="connsiteY307" fmla="*/ 369075 h 1587548"/>
                  <a:gd name="connsiteX308" fmla="*/ 60512 w 1560044"/>
                  <a:gd name="connsiteY308" fmla="*/ 375619 h 1587548"/>
                  <a:gd name="connsiteX309" fmla="*/ 69668 w 1560044"/>
                  <a:gd name="connsiteY309" fmla="*/ 380200 h 1587548"/>
                  <a:gd name="connsiteX310" fmla="*/ 61820 w 1560044"/>
                  <a:gd name="connsiteY310" fmla="*/ 380200 h 1587548"/>
                  <a:gd name="connsiteX311" fmla="*/ 53973 w 1560044"/>
                  <a:gd name="connsiteY311" fmla="*/ 380200 h 1587548"/>
                  <a:gd name="connsiteX312" fmla="*/ 45471 w 1560044"/>
                  <a:gd name="connsiteY312" fmla="*/ 380200 h 1587548"/>
                  <a:gd name="connsiteX313" fmla="*/ 42855 w 1560044"/>
                  <a:gd name="connsiteY313" fmla="*/ 376928 h 1587548"/>
                  <a:gd name="connsiteX314" fmla="*/ 36316 w 1560044"/>
                  <a:gd name="connsiteY314" fmla="*/ 376928 h 1587548"/>
                  <a:gd name="connsiteX315" fmla="*/ 27814 w 1560044"/>
                  <a:gd name="connsiteY315" fmla="*/ 371693 h 1587548"/>
                  <a:gd name="connsiteX316" fmla="*/ 19967 w 1560044"/>
                  <a:gd name="connsiteY316" fmla="*/ 376928 h 1587548"/>
                  <a:gd name="connsiteX317" fmla="*/ 31084 w 1560044"/>
                  <a:gd name="connsiteY317" fmla="*/ 381509 h 1587548"/>
                  <a:gd name="connsiteX318" fmla="*/ 25198 w 1560044"/>
                  <a:gd name="connsiteY318" fmla="*/ 396560 h 1587548"/>
                  <a:gd name="connsiteX319" fmla="*/ 38932 w 1560044"/>
                  <a:gd name="connsiteY319" fmla="*/ 385435 h 1587548"/>
                  <a:gd name="connsiteX320" fmla="*/ 49395 w 1560044"/>
                  <a:gd name="connsiteY320" fmla="*/ 394597 h 1587548"/>
                  <a:gd name="connsiteX321" fmla="*/ 56588 w 1560044"/>
                  <a:gd name="connsiteY321" fmla="*/ 397214 h 1587548"/>
                  <a:gd name="connsiteX322" fmla="*/ 55281 w 1560044"/>
                  <a:gd name="connsiteY322" fmla="*/ 405067 h 1587548"/>
                  <a:gd name="connsiteX323" fmla="*/ 57896 w 1560044"/>
                  <a:gd name="connsiteY323" fmla="*/ 408993 h 1587548"/>
                  <a:gd name="connsiteX324" fmla="*/ 53319 w 1560044"/>
                  <a:gd name="connsiteY324" fmla="*/ 414883 h 1587548"/>
                  <a:gd name="connsiteX325" fmla="*/ 44817 w 1560044"/>
                  <a:gd name="connsiteY325" fmla="*/ 411611 h 1587548"/>
                  <a:gd name="connsiteX326" fmla="*/ 348 w 1560044"/>
                  <a:gd name="connsiteY326" fmla="*/ 412265 h 1587548"/>
                  <a:gd name="connsiteX327" fmla="*/ 4272 w 1560044"/>
                  <a:gd name="connsiteY327" fmla="*/ 418155 h 1587548"/>
                  <a:gd name="connsiteX328" fmla="*/ 18005 w 1560044"/>
                  <a:gd name="connsiteY328" fmla="*/ 425353 h 1587548"/>
                  <a:gd name="connsiteX329" fmla="*/ 22583 w 1560044"/>
                  <a:gd name="connsiteY329" fmla="*/ 425353 h 1587548"/>
                  <a:gd name="connsiteX330" fmla="*/ 35662 w 1560044"/>
                  <a:gd name="connsiteY330" fmla="*/ 442367 h 1587548"/>
                  <a:gd name="connsiteX331" fmla="*/ 38932 w 1560044"/>
                  <a:gd name="connsiteY331" fmla="*/ 456109 h 1587548"/>
                  <a:gd name="connsiteX332" fmla="*/ 35008 w 1560044"/>
                  <a:gd name="connsiteY332" fmla="*/ 463962 h 1587548"/>
                  <a:gd name="connsiteX333" fmla="*/ 57242 w 1560044"/>
                  <a:gd name="connsiteY333" fmla="*/ 471815 h 1587548"/>
                  <a:gd name="connsiteX334" fmla="*/ 57242 w 1560044"/>
                  <a:gd name="connsiteY334" fmla="*/ 458727 h 1587548"/>
                  <a:gd name="connsiteX335" fmla="*/ 64436 w 1560044"/>
                  <a:gd name="connsiteY335" fmla="*/ 461344 h 1587548"/>
                  <a:gd name="connsiteX336" fmla="*/ 64436 w 1560044"/>
                  <a:gd name="connsiteY336" fmla="*/ 450874 h 1587548"/>
                  <a:gd name="connsiteX337" fmla="*/ 72284 w 1560044"/>
                  <a:gd name="connsiteY337" fmla="*/ 463308 h 1587548"/>
                  <a:gd name="connsiteX338" fmla="*/ 78823 w 1560044"/>
                  <a:gd name="connsiteY338" fmla="*/ 464616 h 1587548"/>
                  <a:gd name="connsiteX339" fmla="*/ 84055 w 1560044"/>
                  <a:gd name="connsiteY339" fmla="*/ 458727 h 1587548"/>
                  <a:gd name="connsiteX340" fmla="*/ 95826 w 1560044"/>
                  <a:gd name="connsiteY340" fmla="*/ 479667 h 1587548"/>
                  <a:gd name="connsiteX341" fmla="*/ 110213 w 1560044"/>
                  <a:gd name="connsiteY341" fmla="*/ 480322 h 1587548"/>
                  <a:gd name="connsiteX342" fmla="*/ 116753 w 1560044"/>
                  <a:gd name="connsiteY342" fmla="*/ 486865 h 1587548"/>
                  <a:gd name="connsiteX343" fmla="*/ 132448 w 1560044"/>
                  <a:gd name="connsiteY343" fmla="*/ 490792 h 1587548"/>
                  <a:gd name="connsiteX344" fmla="*/ 139642 w 1560044"/>
                  <a:gd name="connsiteY344" fmla="*/ 505189 h 1587548"/>
                  <a:gd name="connsiteX345" fmla="*/ 148143 w 1560044"/>
                  <a:gd name="connsiteY345" fmla="*/ 506497 h 1587548"/>
                  <a:gd name="connsiteX346" fmla="*/ 151413 w 1560044"/>
                  <a:gd name="connsiteY346" fmla="*/ 501262 h 1587548"/>
                  <a:gd name="connsiteX347" fmla="*/ 161876 w 1560044"/>
                  <a:gd name="connsiteY347" fmla="*/ 495373 h 1587548"/>
                  <a:gd name="connsiteX348" fmla="*/ 155991 w 1560044"/>
                  <a:gd name="connsiteY348" fmla="*/ 504534 h 1587548"/>
                  <a:gd name="connsiteX349" fmla="*/ 160568 w 1560044"/>
                  <a:gd name="connsiteY349" fmla="*/ 512387 h 1587548"/>
                  <a:gd name="connsiteX350" fmla="*/ 167762 w 1560044"/>
                  <a:gd name="connsiteY350" fmla="*/ 520240 h 1587548"/>
                  <a:gd name="connsiteX351" fmla="*/ 172994 w 1560044"/>
                  <a:gd name="connsiteY351" fmla="*/ 513041 h 1587548"/>
                  <a:gd name="connsiteX352" fmla="*/ 176917 w 1560044"/>
                  <a:gd name="connsiteY352" fmla="*/ 505189 h 1587548"/>
                  <a:gd name="connsiteX353" fmla="*/ 182803 w 1560044"/>
                  <a:gd name="connsiteY353" fmla="*/ 510424 h 1587548"/>
                  <a:gd name="connsiteX354" fmla="*/ 175609 w 1560044"/>
                  <a:gd name="connsiteY354" fmla="*/ 515659 h 1587548"/>
                  <a:gd name="connsiteX355" fmla="*/ 170378 w 1560044"/>
                  <a:gd name="connsiteY355" fmla="*/ 526783 h 1587548"/>
                  <a:gd name="connsiteX356" fmla="*/ 177571 w 1560044"/>
                  <a:gd name="connsiteY356" fmla="*/ 533982 h 1587548"/>
                  <a:gd name="connsiteX357" fmla="*/ 187381 w 1560044"/>
                  <a:gd name="connsiteY357" fmla="*/ 537253 h 1587548"/>
                  <a:gd name="connsiteX358" fmla="*/ 189343 w 1560044"/>
                  <a:gd name="connsiteY358" fmla="*/ 535945 h 1587548"/>
                  <a:gd name="connsiteX359" fmla="*/ 195228 w 1560044"/>
                  <a:gd name="connsiteY359" fmla="*/ 538562 h 1587548"/>
                  <a:gd name="connsiteX360" fmla="*/ 197844 w 1560044"/>
                  <a:gd name="connsiteY360" fmla="*/ 527438 h 1587548"/>
                  <a:gd name="connsiteX361" fmla="*/ 204384 w 1560044"/>
                  <a:gd name="connsiteY361" fmla="*/ 534636 h 1587548"/>
                  <a:gd name="connsiteX362" fmla="*/ 214193 w 1560044"/>
                  <a:gd name="connsiteY362" fmla="*/ 533982 h 1587548"/>
                  <a:gd name="connsiteX363" fmla="*/ 224002 w 1560044"/>
                  <a:gd name="connsiteY363" fmla="*/ 537253 h 1587548"/>
                  <a:gd name="connsiteX364" fmla="*/ 229888 w 1560044"/>
                  <a:gd name="connsiteY364" fmla="*/ 541180 h 1587548"/>
                  <a:gd name="connsiteX365" fmla="*/ 222695 w 1560044"/>
                  <a:gd name="connsiteY365" fmla="*/ 550341 h 1587548"/>
                  <a:gd name="connsiteX366" fmla="*/ 210269 w 1560044"/>
                  <a:gd name="connsiteY366" fmla="*/ 547724 h 1587548"/>
                  <a:gd name="connsiteX367" fmla="*/ 201114 w 1560044"/>
                  <a:gd name="connsiteY367" fmla="*/ 543797 h 1587548"/>
                  <a:gd name="connsiteX368" fmla="*/ 206999 w 1560044"/>
                  <a:gd name="connsiteY368" fmla="*/ 550341 h 1587548"/>
                  <a:gd name="connsiteX369" fmla="*/ 211577 w 1560044"/>
                  <a:gd name="connsiteY369" fmla="*/ 558194 h 1587548"/>
                  <a:gd name="connsiteX370" fmla="*/ 225310 w 1560044"/>
                  <a:gd name="connsiteY370" fmla="*/ 559503 h 1587548"/>
                  <a:gd name="connsiteX371" fmla="*/ 236428 w 1560044"/>
                  <a:gd name="connsiteY371" fmla="*/ 555576 h 1587548"/>
                  <a:gd name="connsiteX372" fmla="*/ 241659 w 1560044"/>
                  <a:gd name="connsiteY372" fmla="*/ 558848 h 1587548"/>
                  <a:gd name="connsiteX373" fmla="*/ 250161 w 1560044"/>
                  <a:gd name="connsiteY373" fmla="*/ 558848 h 1587548"/>
                  <a:gd name="connsiteX374" fmla="*/ 265856 w 1560044"/>
                  <a:gd name="connsiteY374" fmla="*/ 565392 h 1587548"/>
                  <a:gd name="connsiteX375" fmla="*/ 251469 w 1560044"/>
                  <a:gd name="connsiteY375" fmla="*/ 567356 h 1587548"/>
                  <a:gd name="connsiteX376" fmla="*/ 256701 w 1560044"/>
                  <a:gd name="connsiteY376" fmla="*/ 577171 h 1587548"/>
                  <a:gd name="connsiteX377" fmla="*/ 261278 w 1560044"/>
                  <a:gd name="connsiteY377" fmla="*/ 582407 h 1587548"/>
                  <a:gd name="connsiteX378" fmla="*/ 247545 w 1560044"/>
                  <a:gd name="connsiteY378" fmla="*/ 581098 h 1587548"/>
                  <a:gd name="connsiteX379" fmla="*/ 242967 w 1560044"/>
                  <a:gd name="connsiteY379" fmla="*/ 585678 h 1587548"/>
                  <a:gd name="connsiteX380" fmla="*/ 254085 w 1560044"/>
                  <a:gd name="connsiteY380" fmla="*/ 598766 h 1587548"/>
                  <a:gd name="connsiteX381" fmla="*/ 256701 w 1560044"/>
                  <a:gd name="connsiteY381" fmla="*/ 606619 h 1587548"/>
                  <a:gd name="connsiteX382" fmla="*/ 261278 w 1560044"/>
                  <a:gd name="connsiteY382" fmla="*/ 607927 h 1587548"/>
                  <a:gd name="connsiteX383" fmla="*/ 272396 w 1560044"/>
                  <a:gd name="connsiteY383" fmla="*/ 616435 h 1587548"/>
                  <a:gd name="connsiteX384" fmla="*/ 284821 w 1560044"/>
                  <a:gd name="connsiteY384" fmla="*/ 607927 h 1587548"/>
                  <a:gd name="connsiteX385" fmla="*/ 294630 w 1560044"/>
                  <a:gd name="connsiteY385" fmla="*/ 606619 h 1587548"/>
                  <a:gd name="connsiteX386" fmla="*/ 305748 w 1560044"/>
                  <a:gd name="connsiteY386" fmla="*/ 609236 h 1587548"/>
                  <a:gd name="connsiteX387" fmla="*/ 320135 w 1560044"/>
                  <a:gd name="connsiteY387" fmla="*/ 612508 h 1587548"/>
                  <a:gd name="connsiteX388" fmla="*/ 329944 w 1560044"/>
                  <a:gd name="connsiteY388" fmla="*/ 626251 h 1587548"/>
                  <a:gd name="connsiteX389" fmla="*/ 343023 w 1560044"/>
                  <a:gd name="connsiteY389" fmla="*/ 634103 h 1587548"/>
                  <a:gd name="connsiteX390" fmla="*/ 331906 w 1560044"/>
                  <a:gd name="connsiteY390" fmla="*/ 631486 h 1587548"/>
                  <a:gd name="connsiteX391" fmla="*/ 316211 w 1560044"/>
                  <a:gd name="connsiteY391" fmla="*/ 619052 h 1587548"/>
                  <a:gd name="connsiteX392" fmla="*/ 303132 w 1560044"/>
                  <a:gd name="connsiteY392" fmla="*/ 614471 h 1587548"/>
                  <a:gd name="connsiteX393" fmla="*/ 288745 w 1560044"/>
                  <a:gd name="connsiteY393" fmla="*/ 612508 h 1587548"/>
                  <a:gd name="connsiteX394" fmla="*/ 285475 w 1560044"/>
                  <a:gd name="connsiteY394" fmla="*/ 619707 h 1587548"/>
                  <a:gd name="connsiteX395" fmla="*/ 284167 w 1560044"/>
                  <a:gd name="connsiteY395" fmla="*/ 631486 h 1587548"/>
                  <a:gd name="connsiteX396" fmla="*/ 275665 w 1560044"/>
                  <a:gd name="connsiteY396" fmla="*/ 634103 h 1587548"/>
                  <a:gd name="connsiteX397" fmla="*/ 284821 w 1560044"/>
                  <a:gd name="connsiteY397" fmla="*/ 639338 h 1587548"/>
                  <a:gd name="connsiteX398" fmla="*/ 301824 w 1560044"/>
                  <a:gd name="connsiteY398" fmla="*/ 655044 h 1587548"/>
                  <a:gd name="connsiteX399" fmla="*/ 297900 w 1560044"/>
                  <a:gd name="connsiteY399" fmla="*/ 661587 h 1587548"/>
                  <a:gd name="connsiteX400" fmla="*/ 290706 w 1560044"/>
                  <a:gd name="connsiteY400" fmla="*/ 670094 h 1587548"/>
                  <a:gd name="connsiteX401" fmla="*/ 283513 w 1560044"/>
                  <a:gd name="connsiteY401" fmla="*/ 675330 h 1587548"/>
                  <a:gd name="connsiteX402" fmla="*/ 276319 w 1560044"/>
                  <a:gd name="connsiteY402" fmla="*/ 670749 h 1587548"/>
                  <a:gd name="connsiteX403" fmla="*/ 271088 w 1560044"/>
                  <a:gd name="connsiteY403" fmla="*/ 656352 h 1587548"/>
                  <a:gd name="connsiteX404" fmla="*/ 263240 w 1560044"/>
                  <a:gd name="connsiteY404" fmla="*/ 657661 h 1587548"/>
                  <a:gd name="connsiteX405" fmla="*/ 267818 w 1560044"/>
                  <a:gd name="connsiteY405" fmla="*/ 666168 h 1587548"/>
                  <a:gd name="connsiteX406" fmla="*/ 273704 w 1560044"/>
                  <a:gd name="connsiteY406" fmla="*/ 672712 h 1587548"/>
                  <a:gd name="connsiteX407" fmla="*/ 278935 w 1560044"/>
                  <a:gd name="connsiteY407" fmla="*/ 679910 h 1587548"/>
                  <a:gd name="connsiteX408" fmla="*/ 276319 w 1560044"/>
                  <a:gd name="connsiteY408" fmla="*/ 690381 h 1587548"/>
                  <a:gd name="connsiteX409" fmla="*/ 288745 w 1560044"/>
                  <a:gd name="connsiteY409" fmla="*/ 708049 h 1587548"/>
                  <a:gd name="connsiteX410" fmla="*/ 293322 w 1560044"/>
                  <a:gd name="connsiteY410" fmla="*/ 721137 h 1587548"/>
                  <a:gd name="connsiteX411" fmla="*/ 297900 w 1560044"/>
                  <a:gd name="connsiteY411" fmla="*/ 724409 h 1587548"/>
                  <a:gd name="connsiteX412" fmla="*/ 305748 w 1560044"/>
                  <a:gd name="connsiteY412" fmla="*/ 742732 h 1587548"/>
                  <a:gd name="connsiteX413" fmla="*/ 306402 w 1560044"/>
                  <a:gd name="connsiteY413" fmla="*/ 757783 h 1587548"/>
                  <a:gd name="connsiteX414" fmla="*/ 316211 w 1560044"/>
                  <a:gd name="connsiteY414" fmla="*/ 766944 h 1587548"/>
                  <a:gd name="connsiteX415" fmla="*/ 327328 w 1560044"/>
                  <a:gd name="connsiteY415" fmla="*/ 772834 h 1587548"/>
                  <a:gd name="connsiteX416" fmla="*/ 327328 w 1560044"/>
                  <a:gd name="connsiteY416" fmla="*/ 776760 h 1587548"/>
                  <a:gd name="connsiteX417" fmla="*/ 341061 w 1560044"/>
                  <a:gd name="connsiteY417" fmla="*/ 780686 h 1587548"/>
                  <a:gd name="connsiteX418" fmla="*/ 344985 w 1560044"/>
                  <a:gd name="connsiteY418" fmla="*/ 795083 h 1587548"/>
                  <a:gd name="connsiteX419" fmla="*/ 359372 w 1560044"/>
                  <a:gd name="connsiteY419" fmla="*/ 797700 h 1587548"/>
                  <a:gd name="connsiteX420" fmla="*/ 372452 w 1560044"/>
                  <a:gd name="connsiteY420" fmla="*/ 811443 h 1587548"/>
                  <a:gd name="connsiteX421" fmla="*/ 382915 w 1560044"/>
                  <a:gd name="connsiteY421" fmla="*/ 805553 h 1587548"/>
                  <a:gd name="connsiteX422" fmla="*/ 387493 w 1560044"/>
                  <a:gd name="connsiteY422" fmla="*/ 814715 h 1587548"/>
                  <a:gd name="connsiteX423" fmla="*/ 375067 w 1560044"/>
                  <a:gd name="connsiteY423" fmla="*/ 822567 h 1587548"/>
                  <a:gd name="connsiteX424" fmla="*/ 371144 w 1560044"/>
                  <a:gd name="connsiteY424" fmla="*/ 833038 h 1587548"/>
                  <a:gd name="connsiteX425" fmla="*/ 378337 w 1560044"/>
                  <a:gd name="connsiteY425" fmla="*/ 835655 h 1587548"/>
                  <a:gd name="connsiteX426" fmla="*/ 382915 w 1560044"/>
                  <a:gd name="connsiteY426" fmla="*/ 846780 h 1587548"/>
                  <a:gd name="connsiteX427" fmla="*/ 386839 w 1560044"/>
                  <a:gd name="connsiteY427" fmla="*/ 858559 h 1587548"/>
                  <a:gd name="connsiteX428" fmla="*/ 378991 w 1560044"/>
                  <a:gd name="connsiteY428" fmla="*/ 863139 h 1587548"/>
                  <a:gd name="connsiteX429" fmla="*/ 378991 w 1560044"/>
                  <a:gd name="connsiteY429" fmla="*/ 875573 h 1587548"/>
                  <a:gd name="connsiteX430" fmla="*/ 377683 w 1560044"/>
                  <a:gd name="connsiteY430" fmla="*/ 883426 h 1587548"/>
                  <a:gd name="connsiteX431" fmla="*/ 373759 w 1560044"/>
                  <a:gd name="connsiteY431" fmla="*/ 885389 h 1587548"/>
                  <a:gd name="connsiteX432" fmla="*/ 369836 w 1560044"/>
                  <a:gd name="connsiteY432" fmla="*/ 891933 h 1587548"/>
                  <a:gd name="connsiteX433" fmla="*/ 381607 w 1560044"/>
                  <a:gd name="connsiteY433" fmla="*/ 910910 h 1587548"/>
                  <a:gd name="connsiteX434" fmla="*/ 382915 w 1560044"/>
                  <a:gd name="connsiteY434" fmla="*/ 916799 h 1587548"/>
                  <a:gd name="connsiteX435" fmla="*/ 369182 w 1560044"/>
                  <a:gd name="connsiteY435" fmla="*/ 901748 h 1587548"/>
                  <a:gd name="connsiteX436" fmla="*/ 361988 w 1560044"/>
                  <a:gd name="connsiteY436" fmla="*/ 899785 h 1587548"/>
                  <a:gd name="connsiteX437" fmla="*/ 354141 w 1560044"/>
                  <a:gd name="connsiteY437" fmla="*/ 903057 h 1587548"/>
                  <a:gd name="connsiteX438" fmla="*/ 352833 w 1560044"/>
                  <a:gd name="connsiteY438" fmla="*/ 914182 h 1587548"/>
                  <a:gd name="connsiteX439" fmla="*/ 363296 w 1560044"/>
                  <a:gd name="connsiteY439" fmla="*/ 918762 h 1587548"/>
                  <a:gd name="connsiteX440" fmla="*/ 378991 w 1560044"/>
                  <a:gd name="connsiteY440" fmla="*/ 934468 h 1587548"/>
                  <a:gd name="connsiteX441" fmla="*/ 384223 w 1560044"/>
                  <a:gd name="connsiteY441" fmla="*/ 944938 h 1587548"/>
                  <a:gd name="connsiteX442" fmla="*/ 400572 w 1560044"/>
                  <a:gd name="connsiteY442" fmla="*/ 961298 h 1587548"/>
                  <a:gd name="connsiteX443" fmla="*/ 408419 w 1560044"/>
                  <a:gd name="connsiteY443" fmla="*/ 986819 h 1587548"/>
                  <a:gd name="connsiteX444" fmla="*/ 408419 w 1560044"/>
                  <a:gd name="connsiteY444" fmla="*/ 1016921 h 1587548"/>
                  <a:gd name="connsiteX445" fmla="*/ 411035 w 1560044"/>
                  <a:gd name="connsiteY445" fmla="*/ 1039824 h 1587548"/>
                  <a:gd name="connsiteX446" fmla="*/ 426076 w 1560044"/>
                  <a:gd name="connsiteY446" fmla="*/ 1052912 h 1587548"/>
                  <a:gd name="connsiteX447" fmla="*/ 420191 w 1560044"/>
                  <a:gd name="connsiteY447" fmla="*/ 1057493 h 1587548"/>
                  <a:gd name="connsiteX448" fmla="*/ 417575 w 1560044"/>
                  <a:gd name="connsiteY448" fmla="*/ 1073199 h 1587548"/>
                  <a:gd name="connsiteX449" fmla="*/ 415613 w 1560044"/>
                  <a:gd name="connsiteY449" fmla="*/ 1053567 h 1587548"/>
                  <a:gd name="connsiteX450" fmla="*/ 401880 w 1560044"/>
                  <a:gd name="connsiteY450" fmla="*/ 1034589 h 1587548"/>
                  <a:gd name="connsiteX451" fmla="*/ 398610 w 1560044"/>
                  <a:gd name="connsiteY451" fmla="*/ 986165 h 1587548"/>
                  <a:gd name="connsiteX452" fmla="*/ 382261 w 1560044"/>
                  <a:gd name="connsiteY452" fmla="*/ 965878 h 1587548"/>
                  <a:gd name="connsiteX453" fmla="*/ 374413 w 1560044"/>
                  <a:gd name="connsiteY453" fmla="*/ 956717 h 1587548"/>
                  <a:gd name="connsiteX454" fmla="*/ 369182 w 1560044"/>
                  <a:gd name="connsiteY454" fmla="*/ 952136 h 1587548"/>
                  <a:gd name="connsiteX455" fmla="*/ 368528 w 1560044"/>
                  <a:gd name="connsiteY455" fmla="*/ 944284 h 1587548"/>
                  <a:gd name="connsiteX456" fmla="*/ 358064 w 1560044"/>
                  <a:gd name="connsiteY456" fmla="*/ 954100 h 1587548"/>
                  <a:gd name="connsiteX457" fmla="*/ 348909 w 1560044"/>
                  <a:gd name="connsiteY457" fmla="*/ 990091 h 1587548"/>
                  <a:gd name="connsiteX458" fmla="*/ 337138 w 1560044"/>
                  <a:gd name="connsiteY458" fmla="*/ 1033281 h 1587548"/>
                  <a:gd name="connsiteX459" fmla="*/ 326674 w 1560044"/>
                  <a:gd name="connsiteY459" fmla="*/ 1073199 h 1587548"/>
                  <a:gd name="connsiteX460" fmla="*/ 320135 w 1560044"/>
                  <a:gd name="connsiteY460" fmla="*/ 1105918 h 1587548"/>
                  <a:gd name="connsiteX461" fmla="*/ 329944 w 1560044"/>
                  <a:gd name="connsiteY461" fmla="*/ 1091521 h 1587548"/>
                  <a:gd name="connsiteX462" fmla="*/ 336484 w 1560044"/>
                  <a:gd name="connsiteY462" fmla="*/ 1086941 h 1587548"/>
                  <a:gd name="connsiteX463" fmla="*/ 348255 w 1560044"/>
                  <a:gd name="connsiteY463" fmla="*/ 1106572 h 1587548"/>
                  <a:gd name="connsiteX464" fmla="*/ 331906 w 1560044"/>
                  <a:gd name="connsiteY464" fmla="*/ 1106572 h 1587548"/>
                  <a:gd name="connsiteX465" fmla="*/ 324058 w 1560044"/>
                  <a:gd name="connsiteY465" fmla="*/ 1118351 h 1587548"/>
                  <a:gd name="connsiteX466" fmla="*/ 315557 w 1560044"/>
                  <a:gd name="connsiteY466" fmla="*/ 1129476 h 1587548"/>
                  <a:gd name="connsiteX467" fmla="*/ 307055 w 1560044"/>
                  <a:gd name="connsiteY467" fmla="*/ 1169394 h 1587548"/>
                  <a:gd name="connsiteX468" fmla="*/ 293976 w 1560044"/>
                  <a:gd name="connsiteY468" fmla="*/ 1207348 h 1587548"/>
                  <a:gd name="connsiteX469" fmla="*/ 276319 w 1560044"/>
                  <a:gd name="connsiteY469" fmla="*/ 1257736 h 1587548"/>
                  <a:gd name="connsiteX470" fmla="*/ 271088 w 1560044"/>
                  <a:gd name="connsiteY470" fmla="*/ 1277368 h 1587548"/>
                  <a:gd name="connsiteX471" fmla="*/ 268472 w 1560044"/>
                  <a:gd name="connsiteY471" fmla="*/ 1287184 h 1587548"/>
                  <a:gd name="connsiteX472" fmla="*/ 254739 w 1560044"/>
                  <a:gd name="connsiteY472" fmla="*/ 1304852 h 1587548"/>
                  <a:gd name="connsiteX473" fmla="*/ 241005 w 1560044"/>
                  <a:gd name="connsiteY473" fmla="*/ 1322521 h 1587548"/>
                  <a:gd name="connsiteX474" fmla="*/ 229888 w 1560044"/>
                  <a:gd name="connsiteY474" fmla="*/ 1327756 h 1587548"/>
                  <a:gd name="connsiteX475" fmla="*/ 221387 w 1560044"/>
                  <a:gd name="connsiteY475" fmla="*/ 1328410 h 1587548"/>
                  <a:gd name="connsiteX476" fmla="*/ 221387 w 1560044"/>
                  <a:gd name="connsiteY476" fmla="*/ 1330373 h 1587548"/>
                  <a:gd name="connsiteX477" fmla="*/ 221387 w 1560044"/>
                  <a:gd name="connsiteY477" fmla="*/ 1332337 h 1587548"/>
                  <a:gd name="connsiteX478" fmla="*/ 222695 w 1560044"/>
                  <a:gd name="connsiteY478" fmla="*/ 1336263 h 1587548"/>
                  <a:gd name="connsiteX479" fmla="*/ 237082 w 1560044"/>
                  <a:gd name="connsiteY479" fmla="*/ 1340844 h 1587548"/>
                  <a:gd name="connsiteX480" fmla="*/ 238390 w 1560044"/>
                  <a:gd name="connsiteY480" fmla="*/ 1344115 h 1587548"/>
                  <a:gd name="connsiteX481" fmla="*/ 249507 w 1560044"/>
                  <a:gd name="connsiteY481" fmla="*/ 1343461 h 1587548"/>
                  <a:gd name="connsiteX482" fmla="*/ 253431 w 1560044"/>
                  <a:gd name="connsiteY482" fmla="*/ 1346733 h 1587548"/>
                  <a:gd name="connsiteX483" fmla="*/ 255393 w 1560044"/>
                  <a:gd name="connsiteY483" fmla="*/ 1348042 h 1587548"/>
                  <a:gd name="connsiteX484" fmla="*/ 258008 w 1560044"/>
                  <a:gd name="connsiteY484" fmla="*/ 1348042 h 1587548"/>
                  <a:gd name="connsiteX485" fmla="*/ 271742 w 1560044"/>
                  <a:gd name="connsiteY485" fmla="*/ 1356549 h 1587548"/>
                  <a:gd name="connsiteX486" fmla="*/ 264548 w 1560044"/>
                  <a:gd name="connsiteY486" fmla="*/ 1380762 h 1587548"/>
                  <a:gd name="connsiteX487" fmla="*/ 258662 w 1560044"/>
                  <a:gd name="connsiteY487" fmla="*/ 1385342 h 1587548"/>
                  <a:gd name="connsiteX488" fmla="*/ 255393 w 1560044"/>
                  <a:gd name="connsiteY488" fmla="*/ 1387960 h 1587548"/>
                  <a:gd name="connsiteX489" fmla="*/ 258662 w 1560044"/>
                  <a:gd name="connsiteY489" fmla="*/ 1392540 h 1587548"/>
                  <a:gd name="connsiteX490" fmla="*/ 269780 w 1560044"/>
                  <a:gd name="connsiteY490" fmla="*/ 1377490 h 1587548"/>
                  <a:gd name="connsiteX491" fmla="*/ 278935 w 1560044"/>
                  <a:gd name="connsiteY491" fmla="*/ 1379453 h 1587548"/>
                  <a:gd name="connsiteX492" fmla="*/ 279589 w 1560044"/>
                  <a:gd name="connsiteY492" fmla="*/ 1392540 h 1587548"/>
                  <a:gd name="connsiteX493" fmla="*/ 280897 w 1560044"/>
                  <a:gd name="connsiteY493" fmla="*/ 1392540 h 1587548"/>
                  <a:gd name="connsiteX494" fmla="*/ 292014 w 1560044"/>
                  <a:gd name="connsiteY494" fmla="*/ 1398430 h 1587548"/>
                  <a:gd name="connsiteX495" fmla="*/ 302478 w 1560044"/>
                  <a:gd name="connsiteY495" fmla="*/ 1404974 h 1587548"/>
                  <a:gd name="connsiteX496" fmla="*/ 305094 w 1560044"/>
                  <a:gd name="connsiteY496" fmla="*/ 1405628 h 1587548"/>
                  <a:gd name="connsiteX497" fmla="*/ 313595 w 1560044"/>
                  <a:gd name="connsiteY497" fmla="*/ 1411518 h 1587548"/>
                  <a:gd name="connsiteX498" fmla="*/ 316865 w 1560044"/>
                  <a:gd name="connsiteY498" fmla="*/ 1415444 h 1587548"/>
                  <a:gd name="connsiteX499" fmla="*/ 325366 w 1560044"/>
                  <a:gd name="connsiteY499" fmla="*/ 1417407 h 1587548"/>
                  <a:gd name="connsiteX500" fmla="*/ 331906 w 1560044"/>
                  <a:gd name="connsiteY500" fmla="*/ 1418716 h 1587548"/>
                  <a:gd name="connsiteX501" fmla="*/ 331906 w 1560044"/>
                  <a:gd name="connsiteY501" fmla="*/ 1418716 h 1587548"/>
                  <a:gd name="connsiteX502" fmla="*/ 346947 w 1560044"/>
                  <a:gd name="connsiteY502" fmla="*/ 1418716 h 1587548"/>
                  <a:gd name="connsiteX503" fmla="*/ 350871 w 1560044"/>
                  <a:gd name="connsiteY503" fmla="*/ 1432458 h 1587548"/>
                  <a:gd name="connsiteX504" fmla="*/ 350871 w 1560044"/>
                  <a:gd name="connsiteY504" fmla="*/ 1432458 h 1587548"/>
                  <a:gd name="connsiteX505" fmla="*/ 350871 w 1560044"/>
                  <a:gd name="connsiteY505" fmla="*/ 1433767 h 1587548"/>
                  <a:gd name="connsiteX506" fmla="*/ 356103 w 1560044"/>
                  <a:gd name="connsiteY506" fmla="*/ 1437693 h 1587548"/>
                  <a:gd name="connsiteX507" fmla="*/ 365912 w 1560044"/>
                  <a:gd name="connsiteY507" fmla="*/ 1452090 h 1587548"/>
                  <a:gd name="connsiteX508" fmla="*/ 377029 w 1560044"/>
                  <a:gd name="connsiteY508" fmla="*/ 1452090 h 1587548"/>
                  <a:gd name="connsiteX509" fmla="*/ 384223 w 1560044"/>
                  <a:gd name="connsiteY509" fmla="*/ 1455362 h 1587548"/>
                  <a:gd name="connsiteX510" fmla="*/ 402534 w 1560044"/>
                  <a:gd name="connsiteY510" fmla="*/ 1448818 h 1587548"/>
                  <a:gd name="connsiteX511" fmla="*/ 409073 w 1560044"/>
                  <a:gd name="connsiteY511" fmla="*/ 1454707 h 1587548"/>
                  <a:gd name="connsiteX512" fmla="*/ 412997 w 1560044"/>
                  <a:gd name="connsiteY512" fmla="*/ 1458634 h 1587548"/>
                  <a:gd name="connsiteX513" fmla="*/ 412997 w 1560044"/>
                  <a:gd name="connsiteY513" fmla="*/ 1458634 h 1587548"/>
                  <a:gd name="connsiteX514" fmla="*/ 422153 w 1560044"/>
                  <a:gd name="connsiteY514" fmla="*/ 1458634 h 1587548"/>
                  <a:gd name="connsiteX515" fmla="*/ 425422 w 1560044"/>
                  <a:gd name="connsiteY515" fmla="*/ 1465177 h 1587548"/>
                  <a:gd name="connsiteX516" fmla="*/ 425422 w 1560044"/>
                  <a:gd name="connsiteY516" fmla="*/ 1468449 h 1587548"/>
                  <a:gd name="connsiteX517" fmla="*/ 425422 w 1560044"/>
                  <a:gd name="connsiteY517" fmla="*/ 1470413 h 1587548"/>
                  <a:gd name="connsiteX518" fmla="*/ 428692 w 1560044"/>
                  <a:gd name="connsiteY518" fmla="*/ 1474339 h 1587548"/>
                  <a:gd name="connsiteX519" fmla="*/ 435232 w 1560044"/>
                  <a:gd name="connsiteY519" fmla="*/ 1482192 h 1587548"/>
                  <a:gd name="connsiteX520" fmla="*/ 442425 w 1560044"/>
                  <a:gd name="connsiteY520" fmla="*/ 1481537 h 1587548"/>
                  <a:gd name="connsiteX521" fmla="*/ 449619 w 1560044"/>
                  <a:gd name="connsiteY521" fmla="*/ 1480229 h 1587548"/>
                  <a:gd name="connsiteX522" fmla="*/ 453543 w 1560044"/>
                  <a:gd name="connsiteY522" fmla="*/ 1478920 h 1587548"/>
                  <a:gd name="connsiteX523" fmla="*/ 466622 w 1560044"/>
                  <a:gd name="connsiteY523" fmla="*/ 1478265 h 1587548"/>
                  <a:gd name="connsiteX524" fmla="*/ 469238 w 1560044"/>
                  <a:gd name="connsiteY524" fmla="*/ 1479574 h 1587548"/>
                  <a:gd name="connsiteX525" fmla="*/ 478393 w 1560044"/>
                  <a:gd name="connsiteY525" fmla="*/ 1487427 h 1587548"/>
                  <a:gd name="connsiteX526" fmla="*/ 487549 w 1560044"/>
                  <a:gd name="connsiteY526" fmla="*/ 1482846 h 1587548"/>
                  <a:gd name="connsiteX527" fmla="*/ 492780 w 1560044"/>
                  <a:gd name="connsiteY527" fmla="*/ 1486118 h 1587548"/>
                  <a:gd name="connsiteX528" fmla="*/ 494742 w 1560044"/>
                  <a:gd name="connsiteY528" fmla="*/ 1489390 h 1587548"/>
                  <a:gd name="connsiteX529" fmla="*/ 495396 w 1560044"/>
                  <a:gd name="connsiteY529" fmla="*/ 1490699 h 1587548"/>
                  <a:gd name="connsiteX530" fmla="*/ 496050 w 1560044"/>
                  <a:gd name="connsiteY530" fmla="*/ 1490699 h 1587548"/>
                  <a:gd name="connsiteX531" fmla="*/ 502590 w 1560044"/>
                  <a:gd name="connsiteY531" fmla="*/ 1490699 h 1587548"/>
                  <a:gd name="connsiteX532" fmla="*/ 515669 w 1560044"/>
                  <a:gd name="connsiteY532" fmla="*/ 1490699 h 1587548"/>
                  <a:gd name="connsiteX533" fmla="*/ 518939 w 1560044"/>
                  <a:gd name="connsiteY533" fmla="*/ 1492008 h 1587548"/>
                  <a:gd name="connsiteX534" fmla="*/ 518939 w 1560044"/>
                  <a:gd name="connsiteY534" fmla="*/ 1482846 h 1587548"/>
                  <a:gd name="connsiteX535" fmla="*/ 520247 w 1560044"/>
                  <a:gd name="connsiteY535" fmla="*/ 1478920 h 1587548"/>
                  <a:gd name="connsiteX536" fmla="*/ 533326 w 1560044"/>
                  <a:gd name="connsiteY536" fmla="*/ 1462560 h 1587548"/>
                  <a:gd name="connsiteX537" fmla="*/ 543135 w 1560044"/>
                  <a:gd name="connsiteY537" fmla="*/ 1467795 h 1587548"/>
                  <a:gd name="connsiteX538" fmla="*/ 545097 w 1560044"/>
                  <a:gd name="connsiteY538" fmla="*/ 1467795 h 1587548"/>
                  <a:gd name="connsiteX539" fmla="*/ 554907 w 1560044"/>
                  <a:gd name="connsiteY539" fmla="*/ 1470413 h 1587548"/>
                  <a:gd name="connsiteX540" fmla="*/ 557523 w 1560044"/>
                  <a:gd name="connsiteY540" fmla="*/ 1473685 h 1587548"/>
                  <a:gd name="connsiteX541" fmla="*/ 563408 w 1560044"/>
                  <a:gd name="connsiteY541" fmla="*/ 1479574 h 1587548"/>
                  <a:gd name="connsiteX542" fmla="*/ 568640 w 1560044"/>
                  <a:gd name="connsiteY542" fmla="*/ 1480883 h 1587548"/>
                  <a:gd name="connsiteX543" fmla="*/ 575180 w 1560044"/>
                  <a:gd name="connsiteY543" fmla="*/ 1482192 h 1587548"/>
                  <a:gd name="connsiteX544" fmla="*/ 578449 w 1560044"/>
                  <a:gd name="connsiteY544" fmla="*/ 1482192 h 1587548"/>
                  <a:gd name="connsiteX545" fmla="*/ 592836 w 1560044"/>
                  <a:gd name="connsiteY545" fmla="*/ 1488081 h 1587548"/>
                  <a:gd name="connsiteX546" fmla="*/ 595452 w 1560044"/>
                  <a:gd name="connsiteY546" fmla="*/ 1495934 h 1587548"/>
                  <a:gd name="connsiteX547" fmla="*/ 595452 w 1560044"/>
                  <a:gd name="connsiteY547" fmla="*/ 1497243 h 1587548"/>
                  <a:gd name="connsiteX548" fmla="*/ 601992 w 1560044"/>
                  <a:gd name="connsiteY548" fmla="*/ 1497243 h 1587548"/>
                  <a:gd name="connsiteX549" fmla="*/ 623573 w 1560044"/>
                  <a:gd name="connsiteY549" fmla="*/ 1501824 h 1587548"/>
                  <a:gd name="connsiteX550" fmla="*/ 628804 w 1560044"/>
                  <a:gd name="connsiteY550" fmla="*/ 1514257 h 1587548"/>
                  <a:gd name="connsiteX551" fmla="*/ 630766 w 1560044"/>
                  <a:gd name="connsiteY551" fmla="*/ 1519492 h 1587548"/>
                  <a:gd name="connsiteX552" fmla="*/ 630766 w 1560044"/>
                  <a:gd name="connsiteY552" fmla="*/ 1519492 h 1587548"/>
                  <a:gd name="connsiteX553" fmla="*/ 641883 w 1560044"/>
                  <a:gd name="connsiteY553" fmla="*/ 1514257 h 1587548"/>
                  <a:gd name="connsiteX554" fmla="*/ 648423 w 1560044"/>
                  <a:gd name="connsiteY554" fmla="*/ 1518183 h 1587548"/>
                  <a:gd name="connsiteX555" fmla="*/ 652347 w 1560044"/>
                  <a:gd name="connsiteY555" fmla="*/ 1520801 h 1587548"/>
                  <a:gd name="connsiteX556" fmla="*/ 656925 w 1560044"/>
                  <a:gd name="connsiteY556" fmla="*/ 1520801 h 1587548"/>
                  <a:gd name="connsiteX557" fmla="*/ 670658 w 1560044"/>
                  <a:gd name="connsiteY557" fmla="*/ 1524073 h 1587548"/>
                  <a:gd name="connsiteX558" fmla="*/ 674581 w 1560044"/>
                  <a:gd name="connsiteY558" fmla="*/ 1531925 h 1587548"/>
                  <a:gd name="connsiteX559" fmla="*/ 674581 w 1560044"/>
                  <a:gd name="connsiteY559" fmla="*/ 1533234 h 1587548"/>
                  <a:gd name="connsiteX560" fmla="*/ 673274 w 1560044"/>
                  <a:gd name="connsiteY560" fmla="*/ 1547631 h 1587548"/>
                  <a:gd name="connsiteX561" fmla="*/ 673274 w 1560044"/>
                  <a:gd name="connsiteY561" fmla="*/ 1548285 h 1587548"/>
                  <a:gd name="connsiteX562" fmla="*/ 673274 w 1560044"/>
                  <a:gd name="connsiteY562" fmla="*/ 1549594 h 1587548"/>
                  <a:gd name="connsiteX563" fmla="*/ 687661 w 1560044"/>
                  <a:gd name="connsiteY563" fmla="*/ 1556792 h 1587548"/>
                  <a:gd name="connsiteX564" fmla="*/ 688315 w 1560044"/>
                  <a:gd name="connsiteY564" fmla="*/ 1558101 h 1587548"/>
                  <a:gd name="connsiteX565" fmla="*/ 704010 w 1560044"/>
                  <a:gd name="connsiteY565" fmla="*/ 1550903 h 1587548"/>
                  <a:gd name="connsiteX566" fmla="*/ 711203 w 1560044"/>
                  <a:gd name="connsiteY566" fmla="*/ 1564645 h 1587548"/>
                  <a:gd name="connsiteX567" fmla="*/ 705318 w 1560044"/>
                  <a:gd name="connsiteY567" fmla="*/ 1573152 h 1587548"/>
                  <a:gd name="connsiteX568" fmla="*/ 702048 w 1560044"/>
                  <a:gd name="connsiteY568" fmla="*/ 1575115 h 1587548"/>
                  <a:gd name="connsiteX569" fmla="*/ 705972 w 1560044"/>
                  <a:gd name="connsiteY569" fmla="*/ 1578387 h 1587548"/>
                  <a:gd name="connsiteX570" fmla="*/ 709895 w 1560044"/>
                  <a:gd name="connsiteY570" fmla="*/ 1575115 h 1587548"/>
                  <a:gd name="connsiteX571" fmla="*/ 724283 w 1560044"/>
                  <a:gd name="connsiteY571" fmla="*/ 1568571 h 1587548"/>
                  <a:gd name="connsiteX572" fmla="*/ 726898 w 1560044"/>
                  <a:gd name="connsiteY572" fmla="*/ 1569226 h 1587548"/>
                  <a:gd name="connsiteX573" fmla="*/ 730168 w 1560044"/>
                  <a:gd name="connsiteY573" fmla="*/ 1569226 h 1587548"/>
                  <a:gd name="connsiteX574" fmla="*/ 751095 w 1560044"/>
                  <a:gd name="connsiteY574" fmla="*/ 1573152 h 1587548"/>
                  <a:gd name="connsiteX575" fmla="*/ 766136 w 1560044"/>
                  <a:gd name="connsiteY575" fmla="*/ 1583622 h 1587548"/>
                  <a:gd name="connsiteX576" fmla="*/ 769406 w 1560044"/>
                  <a:gd name="connsiteY576" fmla="*/ 1586240 h 1587548"/>
                  <a:gd name="connsiteX577" fmla="*/ 770714 w 1560044"/>
                  <a:gd name="connsiteY577" fmla="*/ 1587548 h 1587548"/>
                  <a:gd name="connsiteX578" fmla="*/ 781831 w 1560044"/>
                  <a:gd name="connsiteY578" fmla="*/ 1585585 h 1587548"/>
                  <a:gd name="connsiteX579" fmla="*/ 785101 w 1560044"/>
                  <a:gd name="connsiteY579" fmla="*/ 1586894 h 1587548"/>
                  <a:gd name="connsiteX580" fmla="*/ 795564 w 1560044"/>
                  <a:gd name="connsiteY580" fmla="*/ 1575115 h 1587548"/>
                  <a:gd name="connsiteX581" fmla="*/ 802758 w 1560044"/>
                  <a:gd name="connsiteY581" fmla="*/ 1575115 h 1587548"/>
                  <a:gd name="connsiteX582" fmla="*/ 807336 w 1560044"/>
                  <a:gd name="connsiteY582" fmla="*/ 1575115 h 1587548"/>
                  <a:gd name="connsiteX583" fmla="*/ 809951 w 1560044"/>
                  <a:gd name="connsiteY583" fmla="*/ 1573152 h 1587548"/>
                  <a:gd name="connsiteX584" fmla="*/ 821069 w 1560044"/>
                  <a:gd name="connsiteY584" fmla="*/ 1568571 h 1587548"/>
                  <a:gd name="connsiteX585" fmla="*/ 825646 w 1560044"/>
                  <a:gd name="connsiteY585" fmla="*/ 1567262 h 1587548"/>
                  <a:gd name="connsiteX586" fmla="*/ 837418 w 1560044"/>
                  <a:gd name="connsiteY586" fmla="*/ 1566608 h 1587548"/>
                  <a:gd name="connsiteX587" fmla="*/ 844611 w 1560044"/>
                  <a:gd name="connsiteY587" fmla="*/ 1573152 h 1587548"/>
                  <a:gd name="connsiteX588" fmla="*/ 847881 w 1560044"/>
                  <a:gd name="connsiteY588" fmla="*/ 1576424 h 1587548"/>
                  <a:gd name="connsiteX589" fmla="*/ 855075 w 1560044"/>
                  <a:gd name="connsiteY589" fmla="*/ 1576424 h 1587548"/>
                  <a:gd name="connsiteX590" fmla="*/ 857036 w 1560044"/>
                  <a:gd name="connsiteY590" fmla="*/ 1567917 h 1587548"/>
                  <a:gd name="connsiteX591" fmla="*/ 843957 w 1560044"/>
                  <a:gd name="connsiteY591" fmla="*/ 1558755 h 1587548"/>
                  <a:gd name="connsiteX592" fmla="*/ 846573 w 1560044"/>
                  <a:gd name="connsiteY592" fmla="*/ 1522764 h 1587548"/>
                  <a:gd name="connsiteX593" fmla="*/ 847881 w 1560044"/>
                  <a:gd name="connsiteY593" fmla="*/ 1508367 h 1587548"/>
                  <a:gd name="connsiteX594" fmla="*/ 840034 w 1560044"/>
                  <a:gd name="connsiteY594" fmla="*/ 1510985 h 1587548"/>
                  <a:gd name="connsiteX595" fmla="*/ 843303 w 1560044"/>
                  <a:gd name="connsiteY595" fmla="*/ 1502478 h 1587548"/>
                  <a:gd name="connsiteX596" fmla="*/ 849189 w 1560044"/>
                  <a:gd name="connsiteY596" fmla="*/ 1503787 h 1587548"/>
                  <a:gd name="connsiteX597" fmla="*/ 852459 w 1560044"/>
                  <a:gd name="connsiteY597" fmla="*/ 1493971 h 1587548"/>
                  <a:gd name="connsiteX598" fmla="*/ 843303 w 1560044"/>
                  <a:gd name="connsiteY598" fmla="*/ 1496589 h 1587548"/>
                  <a:gd name="connsiteX599" fmla="*/ 847881 w 1560044"/>
                  <a:gd name="connsiteY599" fmla="*/ 1488081 h 1587548"/>
                  <a:gd name="connsiteX600" fmla="*/ 845919 w 1560044"/>
                  <a:gd name="connsiteY600" fmla="*/ 1484155 h 1587548"/>
                  <a:gd name="connsiteX601" fmla="*/ 853767 w 1560044"/>
                  <a:gd name="connsiteY601" fmla="*/ 1478920 h 1587548"/>
                  <a:gd name="connsiteX602" fmla="*/ 858344 w 1560044"/>
                  <a:gd name="connsiteY602" fmla="*/ 1466486 h 1587548"/>
                  <a:gd name="connsiteX603" fmla="*/ 852459 w 1560044"/>
                  <a:gd name="connsiteY603" fmla="*/ 1465177 h 1587548"/>
                  <a:gd name="connsiteX604" fmla="*/ 853767 w 1560044"/>
                  <a:gd name="connsiteY604" fmla="*/ 1459942 h 1587548"/>
                  <a:gd name="connsiteX605" fmla="*/ 862268 w 1560044"/>
                  <a:gd name="connsiteY605" fmla="*/ 1461251 h 1587548"/>
                  <a:gd name="connsiteX606" fmla="*/ 870116 w 1560044"/>
                  <a:gd name="connsiteY606" fmla="*/ 1449472 h 1587548"/>
                  <a:gd name="connsiteX607" fmla="*/ 884503 w 1560044"/>
                  <a:gd name="connsiteY607" fmla="*/ 1436385 h 1587548"/>
                  <a:gd name="connsiteX608" fmla="*/ 905430 w 1560044"/>
                  <a:gd name="connsiteY608" fmla="*/ 1427878 h 1587548"/>
                  <a:gd name="connsiteX609" fmla="*/ 919163 w 1560044"/>
                  <a:gd name="connsiteY609" fmla="*/ 1431804 h 1587548"/>
                  <a:gd name="connsiteX610" fmla="*/ 940090 w 1560044"/>
                  <a:gd name="connsiteY610" fmla="*/ 1411518 h 1587548"/>
                  <a:gd name="connsiteX611" fmla="*/ 947937 w 1560044"/>
                  <a:gd name="connsiteY611" fmla="*/ 1411518 h 1587548"/>
                  <a:gd name="connsiteX612" fmla="*/ 966902 w 1560044"/>
                  <a:gd name="connsiteY612" fmla="*/ 1399084 h 1587548"/>
                  <a:gd name="connsiteX613" fmla="*/ 983251 w 1560044"/>
                  <a:gd name="connsiteY613" fmla="*/ 1387305 h 1587548"/>
                  <a:gd name="connsiteX614" fmla="*/ 997638 w 1560044"/>
                  <a:gd name="connsiteY614" fmla="*/ 1385997 h 1587548"/>
                  <a:gd name="connsiteX615" fmla="*/ 1006140 w 1560044"/>
                  <a:gd name="connsiteY615" fmla="*/ 1389268 h 1587548"/>
                  <a:gd name="connsiteX616" fmla="*/ 1006140 w 1560044"/>
                  <a:gd name="connsiteY616" fmla="*/ 1399084 h 1587548"/>
                  <a:gd name="connsiteX617" fmla="*/ 1017257 w 1560044"/>
                  <a:gd name="connsiteY617" fmla="*/ 1403665 h 1587548"/>
                  <a:gd name="connsiteX618" fmla="*/ 1023143 w 1560044"/>
                  <a:gd name="connsiteY618" fmla="*/ 1397121 h 1587548"/>
                  <a:gd name="connsiteX619" fmla="*/ 1029028 w 1560044"/>
                  <a:gd name="connsiteY619" fmla="*/ 1395812 h 1587548"/>
                  <a:gd name="connsiteX620" fmla="*/ 1032952 w 1560044"/>
                  <a:gd name="connsiteY620" fmla="*/ 1406282 h 1587548"/>
                  <a:gd name="connsiteX621" fmla="*/ 1057803 w 1560044"/>
                  <a:gd name="connsiteY621" fmla="*/ 1408246 h 1587548"/>
                  <a:gd name="connsiteX622" fmla="*/ 1066958 w 1560044"/>
                  <a:gd name="connsiteY622" fmla="*/ 1414790 h 1587548"/>
                  <a:gd name="connsiteX623" fmla="*/ 1063034 w 1560044"/>
                  <a:gd name="connsiteY623" fmla="*/ 1424606 h 1587548"/>
                  <a:gd name="connsiteX624" fmla="*/ 1093116 w 1560044"/>
                  <a:gd name="connsiteY624" fmla="*/ 1429186 h 1587548"/>
                  <a:gd name="connsiteX625" fmla="*/ 1089847 w 1560044"/>
                  <a:gd name="connsiteY625" fmla="*/ 1422642 h 1587548"/>
                  <a:gd name="connsiteX626" fmla="*/ 1085269 w 1560044"/>
                  <a:gd name="connsiteY626" fmla="*/ 1408900 h 1587548"/>
                  <a:gd name="connsiteX627" fmla="*/ 1083307 w 1560044"/>
                  <a:gd name="connsiteY627" fmla="*/ 1388614 h 1587548"/>
                  <a:gd name="connsiteX628" fmla="*/ 1088539 w 1560044"/>
                  <a:gd name="connsiteY628" fmla="*/ 1395812 h 1587548"/>
                  <a:gd name="connsiteX629" fmla="*/ 1089847 w 1560044"/>
                  <a:gd name="connsiteY629" fmla="*/ 1407591 h 1587548"/>
                  <a:gd name="connsiteX630" fmla="*/ 1091155 w 1560044"/>
                  <a:gd name="connsiteY630" fmla="*/ 1417407 h 1587548"/>
                  <a:gd name="connsiteX631" fmla="*/ 1098348 w 1560044"/>
                  <a:gd name="connsiteY631" fmla="*/ 1423951 h 1587548"/>
                  <a:gd name="connsiteX632" fmla="*/ 1104234 w 1560044"/>
                  <a:gd name="connsiteY632" fmla="*/ 1416753 h 1587548"/>
                  <a:gd name="connsiteX633" fmla="*/ 1115351 w 1560044"/>
                  <a:gd name="connsiteY633" fmla="*/ 1418062 h 1587548"/>
                  <a:gd name="connsiteX634" fmla="*/ 1127122 w 1560044"/>
                  <a:gd name="connsiteY634" fmla="*/ 1416753 h 1587548"/>
                  <a:gd name="connsiteX635" fmla="*/ 1123853 w 1560044"/>
                  <a:gd name="connsiteY635" fmla="*/ 1405628 h 1587548"/>
                  <a:gd name="connsiteX636" fmla="*/ 1128430 w 1560044"/>
                  <a:gd name="connsiteY636" fmla="*/ 1393849 h 1587548"/>
                  <a:gd name="connsiteX637" fmla="*/ 1136932 w 1560044"/>
                  <a:gd name="connsiteY637" fmla="*/ 1399084 h 1587548"/>
                  <a:gd name="connsiteX638" fmla="*/ 1140202 w 1560044"/>
                  <a:gd name="connsiteY638" fmla="*/ 1406937 h 1587548"/>
                  <a:gd name="connsiteX639" fmla="*/ 1145433 w 1560044"/>
                  <a:gd name="connsiteY639" fmla="*/ 1408246 h 1587548"/>
                  <a:gd name="connsiteX640" fmla="*/ 1153281 w 1560044"/>
                  <a:gd name="connsiteY640" fmla="*/ 1408246 h 1587548"/>
                  <a:gd name="connsiteX641" fmla="*/ 1148703 w 1560044"/>
                  <a:gd name="connsiteY641" fmla="*/ 1417407 h 1587548"/>
                  <a:gd name="connsiteX642" fmla="*/ 1138240 w 1560044"/>
                  <a:gd name="connsiteY642" fmla="*/ 1420025 h 1587548"/>
                  <a:gd name="connsiteX643" fmla="*/ 1122545 w 1560044"/>
                  <a:gd name="connsiteY643" fmla="*/ 1423297 h 1587548"/>
                  <a:gd name="connsiteX644" fmla="*/ 1128430 w 1560044"/>
                  <a:gd name="connsiteY644" fmla="*/ 1435076 h 1587548"/>
                  <a:gd name="connsiteX645" fmla="*/ 1149357 w 1560044"/>
                  <a:gd name="connsiteY645" fmla="*/ 1435076 h 1587548"/>
                  <a:gd name="connsiteX646" fmla="*/ 1161128 w 1560044"/>
                  <a:gd name="connsiteY646" fmla="*/ 1430495 h 1587548"/>
                  <a:gd name="connsiteX647" fmla="*/ 1170284 w 1560044"/>
                  <a:gd name="connsiteY647" fmla="*/ 1438348 h 1587548"/>
                  <a:gd name="connsiteX648" fmla="*/ 1164398 w 1560044"/>
                  <a:gd name="connsiteY648" fmla="*/ 1456671 h 1587548"/>
                  <a:gd name="connsiteX649" fmla="*/ 1184017 w 1560044"/>
                  <a:gd name="connsiteY649" fmla="*/ 1460597 h 1587548"/>
                  <a:gd name="connsiteX650" fmla="*/ 1193826 w 1560044"/>
                  <a:gd name="connsiteY650" fmla="*/ 1461906 h 1587548"/>
                  <a:gd name="connsiteX651" fmla="*/ 1198404 w 1560044"/>
                  <a:gd name="connsiteY651" fmla="*/ 1467795 h 1587548"/>
                  <a:gd name="connsiteX652" fmla="*/ 1208868 w 1560044"/>
                  <a:gd name="connsiteY652" fmla="*/ 1464523 h 1587548"/>
                  <a:gd name="connsiteX653" fmla="*/ 1213445 w 1560044"/>
                  <a:gd name="connsiteY653" fmla="*/ 1474993 h 1587548"/>
                  <a:gd name="connsiteX654" fmla="*/ 1224563 w 1560044"/>
                  <a:gd name="connsiteY654" fmla="*/ 1475648 h 1587548"/>
                  <a:gd name="connsiteX655" fmla="*/ 1223255 w 1560044"/>
                  <a:gd name="connsiteY655" fmla="*/ 1483501 h 1587548"/>
                  <a:gd name="connsiteX656" fmla="*/ 1231756 w 1560044"/>
                  <a:gd name="connsiteY656" fmla="*/ 1490045 h 1587548"/>
                  <a:gd name="connsiteX657" fmla="*/ 1240912 w 1560044"/>
                  <a:gd name="connsiteY657" fmla="*/ 1485464 h 1587548"/>
                  <a:gd name="connsiteX658" fmla="*/ 1239604 w 1560044"/>
                  <a:gd name="connsiteY658" fmla="*/ 1479574 h 1587548"/>
                  <a:gd name="connsiteX659" fmla="*/ 1242220 w 1560044"/>
                  <a:gd name="connsiteY659" fmla="*/ 1478265 h 1587548"/>
                  <a:gd name="connsiteX660" fmla="*/ 1251375 w 1560044"/>
                  <a:gd name="connsiteY660" fmla="*/ 1481537 h 1587548"/>
                  <a:gd name="connsiteX661" fmla="*/ 1260530 w 1560044"/>
                  <a:gd name="connsiteY661" fmla="*/ 1484155 h 1587548"/>
                  <a:gd name="connsiteX662" fmla="*/ 1269032 w 1560044"/>
                  <a:gd name="connsiteY662" fmla="*/ 1485464 h 1587548"/>
                  <a:gd name="connsiteX663" fmla="*/ 1266416 w 1560044"/>
                  <a:gd name="connsiteY663" fmla="*/ 1492662 h 1587548"/>
                  <a:gd name="connsiteX664" fmla="*/ 1274264 w 1560044"/>
                  <a:gd name="connsiteY664" fmla="*/ 1492662 h 1587548"/>
                  <a:gd name="connsiteX665" fmla="*/ 1279495 w 1560044"/>
                  <a:gd name="connsiteY665" fmla="*/ 1480883 h 1587548"/>
                  <a:gd name="connsiteX666" fmla="*/ 1289959 w 1560044"/>
                  <a:gd name="connsiteY666" fmla="*/ 1478920 h 1587548"/>
                  <a:gd name="connsiteX667" fmla="*/ 1301730 w 1560044"/>
                  <a:gd name="connsiteY667" fmla="*/ 1488081 h 1587548"/>
                  <a:gd name="connsiteX668" fmla="*/ 1306962 w 1560044"/>
                  <a:gd name="connsiteY668" fmla="*/ 1475648 h 1587548"/>
                  <a:gd name="connsiteX669" fmla="*/ 1320041 w 1560044"/>
                  <a:gd name="connsiteY669" fmla="*/ 1473685 h 1587548"/>
                  <a:gd name="connsiteX670" fmla="*/ 1327888 w 1560044"/>
                  <a:gd name="connsiteY670" fmla="*/ 1468449 h 1587548"/>
                  <a:gd name="connsiteX671" fmla="*/ 1335736 w 1560044"/>
                  <a:gd name="connsiteY671" fmla="*/ 1473685 h 1587548"/>
                  <a:gd name="connsiteX672" fmla="*/ 1342930 w 1560044"/>
                  <a:gd name="connsiteY672" fmla="*/ 1466486 h 1587548"/>
                  <a:gd name="connsiteX673" fmla="*/ 1344237 w 1560044"/>
                  <a:gd name="connsiteY673" fmla="*/ 1461906 h 1587548"/>
                  <a:gd name="connsiteX674" fmla="*/ 1348161 w 1560044"/>
                  <a:gd name="connsiteY674" fmla="*/ 1454707 h 1587548"/>
                  <a:gd name="connsiteX675" fmla="*/ 1335736 w 1560044"/>
                  <a:gd name="connsiteY675" fmla="*/ 1453399 h 1587548"/>
                  <a:gd name="connsiteX676" fmla="*/ 1343584 w 1560044"/>
                  <a:gd name="connsiteY676" fmla="*/ 1448164 h 1587548"/>
                  <a:gd name="connsiteX677" fmla="*/ 1350777 w 1560044"/>
                  <a:gd name="connsiteY677" fmla="*/ 1441620 h 1587548"/>
                  <a:gd name="connsiteX678" fmla="*/ 1357971 w 1560044"/>
                  <a:gd name="connsiteY678" fmla="*/ 1427878 h 1587548"/>
                  <a:gd name="connsiteX679" fmla="*/ 1378243 w 1560044"/>
                  <a:gd name="connsiteY679" fmla="*/ 1427223 h 1587548"/>
                  <a:gd name="connsiteX680" fmla="*/ 1389361 w 1560044"/>
                  <a:gd name="connsiteY680" fmla="*/ 1408900 h 1587548"/>
                  <a:gd name="connsiteX681" fmla="*/ 1407018 w 1560044"/>
                  <a:gd name="connsiteY681" fmla="*/ 1403665 h 1587548"/>
                  <a:gd name="connsiteX682" fmla="*/ 1411595 w 1560044"/>
                  <a:gd name="connsiteY682" fmla="*/ 1401702 h 1587548"/>
                  <a:gd name="connsiteX683" fmla="*/ 1411595 w 1560044"/>
                  <a:gd name="connsiteY683" fmla="*/ 1389268 h 1587548"/>
                  <a:gd name="connsiteX684" fmla="*/ 1424675 w 1560044"/>
                  <a:gd name="connsiteY684" fmla="*/ 1382725 h 1587548"/>
                  <a:gd name="connsiteX685" fmla="*/ 1424675 w 1560044"/>
                  <a:gd name="connsiteY685" fmla="*/ 1382725 h 1587548"/>
                  <a:gd name="connsiteX686" fmla="*/ 1424021 w 1560044"/>
                  <a:gd name="connsiteY686" fmla="*/ 1376181 h 1587548"/>
                  <a:gd name="connsiteX687" fmla="*/ 1448871 w 1560044"/>
                  <a:gd name="connsiteY687" fmla="*/ 1351314 h 1587548"/>
                  <a:gd name="connsiteX688" fmla="*/ 1452795 w 1560044"/>
                  <a:gd name="connsiteY688" fmla="*/ 1351314 h 1587548"/>
                  <a:gd name="connsiteX689" fmla="*/ 1452795 w 1560044"/>
                  <a:gd name="connsiteY689" fmla="*/ 1351314 h 1587548"/>
                  <a:gd name="connsiteX690" fmla="*/ 1461296 w 1560044"/>
                  <a:gd name="connsiteY690" fmla="*/ 1340189 h 1587548"/>
                  <a:gd name="connsiteX691" fmla="*/ 1461950 w 1560044"/>
                  <a:gd name="connsiteY691" fmla="*/ 1340189 h 1587548"/>
                  <a:gd name="connsiteX692" fmla="*/ 1461950 w 1560044"/>
                  <a:gd name="connsiteY692" fmla="*/ 1337572 h 1587548"/>
                  <a:gd name="connsiteX693" fmla="*/ 1461950 w 1560044"/>
                  <a:gd name="connsiteY693" fmla="*/ 1337572 h 1587548"/>
                  <a:gd name="connsiteX694" fmla="*/ 1469798 w 1560044"/>
                  <a:gd name="connsiteY694" fmla="*/ 1328410 h 1587548"/>
                  <a:gd name="connsiteX695" fmla="*/ 1471106 w 1560044"/>
                  <a:gd name="connsiteY695" fmla="*/ 1328410 h 1587548"/>
                  <a:gd name="connsiteX696" fmla="*/ 1475683 w 1560044"/>
                  <a:gd name="connsiteY696" fmla="*/ 1321866 h 1587548"/>
                  <a:gd name="connsiteX697" fmla="*/ 1481569 w 1560044"/>
                  <a:gd name="connsiteY697" fmla="*/ 1312051 h 1587548"/>
                  <a:gd name="connsiteX698" fmla="*/ 1479607 w 1560044"/>
                  <a:gd name="connsiteY698" fmla="*/ 1310088 h 1587548"/>
                  <a:gd name="connsiteX699" fmla="*/ 1478299 w 1560044"/>
                  <a:gd name="connsiteY699" fmla="*/ 1308779 h 1587548"/>
                  <a:gd name="connsiteX700" fmla="*/ 1475029 w 1560044"/>
                  <a:gd name="connsiteY700" fmla="*/ 1302889 h 1587548"/>
                  <a:gd name="connsiteX701" fmla="*/ 1472414 w 1560044"/>
                  <a:gd name="connsiteY701" fmla="*/ 1304198 h 1587548"/>
                  <a:gd name="connsiteX702" fmla="*/ 1462604 w 1560044"/>
                  <a:gd name="connsiteY702" fmla="*/ 1306816 h 1587548"/>
                  <a:gd name="connsiteX703" fmla="*/ 1456719 w 1560044"/>
                  <a:gd name="connsiteY703" fmla="*/ 1308124 h 1587548"/>
                  <a:gd name="connsiteX704" fmla="*/ 1436446 w 1560044"/>
                  <a:gd name="connsiteY704" fmla="*/ 1306161 h 1587548"/>
                  <a:gd name="connsiteX705" fmla="*/ 1431214 w 1560044"/>
                  <a:gd name="connsiteY705" fmla="*/ 1304198 h 1587548"/>
                  <a:gd name="connsiteX706" fmla="*/ 1427944 w 1560044"/>
                  <a:gd name="connsiteY706" fmla="*/ 1304198 h 1587548"/>
                  <a:gd name="connsiteX707" fmla="*/ 1415519 w 1560044"/>
                  <a:gd name="connsiteY707" fmla="*/ 1294382 h 1587548"/>
                  <a:gd name="connsiteX708" fmla="*/ 1412249 w 1560044"/>
                  <a:gd name="connsiteY708" fmla="*/ 1294382 h 1587548"/>
                  <a:gd name="connsiteX709" fmla="*/ 1401786 w 1560044"/>
                  <a:gd name="connsiteY709" fmla="*/ 1287184 h 1587548"/>
                  <a:gd name="connsiteX710" fmla="*/ 1399170 w 1560044"/>
                  <a:gd name="connsiteY710" fmla="*/ 1287184 h 1587548"/>
                  <a:gd name="connsiteX711" fmla="*/ 1394592 w 1560044"/>
                  <a:gd name="connsiteY711" fmla="*/ 1287184 h 1587548"/>
                  <a:gd name="connsiteX712" fmla="*/ 1386091 w 1560044"/>
                  <a:gd name="connsiteY712" fmla="*/ 1278022 h 1587548"/>
                  <a:gd name="connsiteX713" fmla="*/ 1384783 w 1560044"/>
                  <a:gd name="connsiteY713" fmla="*/ 1274750 h 1587548"/>
                  <a:gd name="connsiteX714" fmla="*/ 1374974 w 1560044"/>
                  <a:gd name="connsiteY714" fmla="*/ 1257082 h 1587548"/>
                  <a:gd name="connsiteX715" fmla="*/ 1380859 w 1560044"/>
                  <a:gd name="connsiteY715" fmla="*/ 1242685 h 1587548"/>
                  <a:gd name="connsiteX716" fmla="*/ 1379551 w 1560044"/>
                  <a:gd name="connsiteY716" fmla="*/ 1241377 h 1587548"/>
                  <a:gd name="connsiteX717" fmla="*/ 1372358 w 1560044"/>
                  <a:gd name="connsiteY717" fmla="*/ 1230252 h 1587548"/>
                  <a:gd name="connsiteX718" fmla="*/ 1381513 w 1560044"/>
                  <a:gd name="connsiteY718" fmla="*/ 1215201 h 1587548"/>
                  <a:gd name="connsiteX719" fmla="*/ 1382821 w 1560044"/>
                  <a:gd name="connsiteY719" fmla="*/ 1215201 h 1587548"/>
                  <a:gd name="connsiteX720" fmla="*/ 1385437 w 1560044"/>
                  <a:gd name="connsiteY720" fmla="*/ 1211275 h 1587548"/>
                  <a:gd name="connsiteX721" fmla="*/ 1387399 w 1560044"/>
                  <a:gd name="connsiteY721" fmla="*/ 1208003 h 1587548"/>
                  <a:gd name="connsiteX722" fmla="*/ 1387399 w 1560044"/>
                  <a:gd name="connsiteY722" fmla="*/ 1206694 h 1587548"/>
                  <a:gd name="connsiteX723" fmla="*/ 1389361 w 1560044"/>
                  <a:gd name="connsiteY723" fmla="*/ 1197533 h 1587548"/>
                  <a:gd name="connsiteX724" fmla="*/ 1398516 w 1560044"/>
                  <a:gd name="connsiteY724" fmla="*/ 1193606 h 1587548"/>
                  <a:gd name="connsiteX725" fmla="*/ 1398516 w 1560044"/>
                  <a:gd name="connsiteY725" fmla="*/ 1193606 h 1587548"/>
                  <a:gd name="connsiteX726" fmla="*/ 1397208 w 1560044"/>
                  <a:gd name="connsiteY726" fmla="*/ 1179210 h 1587548"/>
                  <a:gd name="connsiteX727" fmla="*/ 1397208 w 1560044"/>
                  <a:gd name="connsiteY727" fmla="*/ 1177901 h 1587548"/>
                  <a:gd name="connsiteX728" fmla="*/ 1395246 w 1560044"/>
                  <a:gd name="connsiteY728" fmla="*/ 1175938 h 1587548"/>
                  <a:gd name="connsiteX729" fmla="*/ 1386091 w 1560044"/>
                  <a:gd name="connsiteY729" fmla="*/ 1176592 h 1587548"/>
                  <a:gd name="connsiteX730" fmla="*/ 1361240 w 1560044"/>
                  <a:gd name="connsiteY730" fmla="*/ 1157615 h 1587548"/>
                  <a:gd name="connsiteX731" fmla="*/ 1361240 w 1560044"/>
                  <a:gd name="connsiteY731" fmla="*/ 1143873 h 1587548"/>
                  <a:gd name="connsiteX732" fmla="*/ 1361240 w 1560044"/>
                  <a:gd name="connsiteY732" fmla="*/ 1143218 h 1587548"/>
                  <a:gd name="connsiteX733" fmla="*/ 1358625 w 1560044"/>
                  <a:gd name="connsiteY733" fmla="*/ 1143218 h 1587548"/>
                  <a:gd name="connsiteX734" fmla="*/ 1352085 w 1560044"/>
                  <a:gd name="connsiteY734" fmla="*/ 1139946 h 1587548"/>
                  <a:gd name="connsiteX735" fmla="*/ 1350777 w 1560044"/>
                  <a:gd name="connsiteY735" fmla="*/ 1130785 h 1587548"/>
                  <a:gd name="connsiteX736" fmla="*/ 1350777 w 1560044"/>
                  <a:gd name="connsiteY736" fmla="*/ 1129476 h 1587548"/>
                  <a:gd name="connsiteX737" fmla="*/ 1350777 w 1560044"/>
                  <a:gd name="connsiteY737" fmla="*/ 1129476 h 1587548"/>
                  <a:gd name="connsiteX738" fmla="*/ 1346853 w 1560044"/>
                  <a:gd name="connsiteY738" fmla="*/ 1123587 h 1587548"/>
                  <a:gd name="connsiteX739" fmla="*/ 1346853 w 1560044"/>
                  <a:gd name="connsiteY739" fmla="*/ 1117043 h 1587548"/>
                  <a:gd name="connsiteX740" fmla="*/ 1357971 w 1560044"/>
                  <a:gd name="connsiteY740" fmla="*/ 1110499 h 1587548"/>
                  <a:gd name="connsiteX741" fmla="*/ 1361240 w 1560044"/>
                  <a:gd name="connsiteY741" fmla="*/ 1109844 h 1587548"/>
                  <a:gd name="connsiteX742" fmla="*/ 1363202 w 1560044"/>
                  <a:gd name="connsiteY742" fmla="*/ 1108535 h 1587548"/>
                  <a:gd name="connsiteX743" fmla="*/ 1371704 w 1560044"/>
                  <a:gd name="connsiteY743" fmla="*/ 1105263 h 1587548"/>
                  <a:gd name="connsiteX744" fmla="*/ 1383475 w 1560044"/>
                  <a:gd name="connsiteY744" fmla="*/ 1109190 h 1587548"/>
                  <a:gd name="connsiteX745" fmla="*/ 1384783 w 1560044"/>
                  <a:gd name="connsiteY745" fmla="*/ 1110499 h 1587548"/>
                  <a:gd name="connsiteX746" fmla="*/ 1398516 w 1560044"/>
                  <a:gd name="connsiteY746" fmla="*/ 1098719 h 1587548"/>
                  <a:gd name="connsiteX747" fmla="*/ 1400478 w 1560044"/>
                  <a:gd name="connsiteY747" fmla="*/ 1096756 h 1587548"/>
                  <a:gd name="connsiteX748" fmla="*/ 1403094 w 1560044"/>
                  <a:gd name="connsiteY748" fmla="*/ 1096756 h 1587548"/>
                  <a:gd name="connsiteX749" fmla="*/ 1410287 w 1560044"/>
                  <a:gd name="connsiteY749" fmla="*/ 1096756 h 1587548"/>
                  <a:gd name="connsiteX750" fmla="*/ 1412903 w 1560044"/>
                  <a:gd name="connsiteY750" fmla="*/ 1092830 h 1587548"/>
                  <a:gd name="connsiteX751" fmla="*/ 1411595 w 1560044"/>
                  <a:gd name="connsiteY751" fmla="*/ 1090212 h 1587548"/>
                  <a:gd name="connsiteX752" fmla="*/ 1410287 w 1560044"/>
                  <a:gd name="connsiteY752" fmla="*/ 1086286 h 1587548"/>
                  <a:gd name="connsiteX753" fmla="*/ 1418135 w 1560044"/>
                  <a:gd name="connsiteY753" fmla="*/ 1071890 h 1587548"/>
                  <a:gd name="connsiteX754" fmla="*/ 1418135 w 1560044"/>
                  <a:gd name="connsiteY754" fmla="*/ 1071890 h 1587548"/>
                  <a:gd name="connsiteX755" fmla="*/ 1418135 w 1560044"/>
                  <a:gd name="connsiteY755" fmla="*/ 1071235 h 1587548"/>
                  <a:gd name="connsiteX756" fmla="*/ 1416827 w 1560044"/>
                  <a:gd name="connsiteY756" fmla="*/ 1069272 h 1587548"/>
                  <a:gd name="connsiteX757" fmla="*/ 1411595 w 1560044"/>
                  <a:gd name="connsiteY757" fmla="*/ 1061420 h 1587548"/>
                  <a:gd name="connsiteX758" fmla="*/ 1411595 w 1560044"/>
                  <a:gd name="connsiteY758" fmla="*/ 1061420 h 1587548"/>
                  <a:gd name="connsiteX759" fmla="*/ 1406364 w 1560044"/>
                  <a:gd name="connsiteY759" fmla="*/ 1058148 h 1587548"/>
                  <a:gd name="connsiteX760" fmla="*/ 1395900 w 1560044"/>
                  <a:gd name="connsiteY760" fmla="*/ 1045714 h 1587548"/>
                  <a:gd name="connsiteX761" fmla="*/ 1395900 w 1560044"/>
                  <a:gd name="connsiteY761" fmla="*/ 1028045 h 1587548"/>
                  <a:gd name="connsiteX762" fmla="*/ 1388707 w 1560044"/>
                  <a:gd name="connsiteY762" fmla="*/ 1024774 h 1587548"/>
                  <a:gd name="connsiteX763" fmla="*/ 1385437 w 1560044"/>
                  <a:gd name="connsiteY763" fmla="*/ 1022810 h 1587548"/>
                  <a:gd name="connsiteX764" fmla="*/ 1376935 w 1560044"/>
                  <a:gd name="connsiteY764" fmla="*/ 1015612 h 1587548"/>
                  <a:gd name="connsiteX765" fmla="*/ 1374320 w 1560044"/>
                  <a:gd name="connsiteY765" fmla="*/ 990091 h 1587548"/>
                  <a:gd name="connsiteX766" fmla="*/ 1395246 w 1560044"/>
                  <a:gd name="connsiteY766" fmla="*/ 980275 h 1587548"/>
                  <a:gd name="connsiteX767" fmla="*/ 1397208 w 1560044"/>
                  <a:gd name="connsiteY767" fmla="*/ 980275 h 1587548"/>
                  <a:gd name="connsiteX768" fmla="*/ 1401132 w 1560044"/>
                  <a:gd name="connsiteY768" fmla="*/ 976349 h 1587548"/>
                  <a:gd name="connsiteX769" fmla="*/ 1403094 w 1560044"/>
                  <a:gd name="connsiteY769" fmla="*/ 973731 h 1587548"/>
                  <a:gd name="connsiteX770" fmla="*/ 1403094 w 1560044"/>
                  <a:gd name="connsiteY770" fmla="*/ 965878 h 1587548"/>
                  <a:gd name="connsiteX771" fmla="*/ 1398516 w 1560044"/>
                  <a:gd name="connsiteY771" fmla="*/ 959335 h 1587548"/>
                  <a:gd name="connsiteX772" fmla="*/ 1395900 w 1560044"/>
                  <a:gd name="connsiteY772" fmla="*/ 956063 h 1587548"/>
                  <a:gd name="connsiteX773" fmla="*/ 1393938 w 1560044"/>
                  <a:gd name="connsiteY773" fmla="*/ 956063 h 1587548"/>
                  <a:gd name="connsiteX774" fmla="*/ 1388707 w 1560044"/>
                  <a:gd name="connsiteY774" fmla="*/ 955408 h 1587548"/>
                  <a:gd name="connsiteX775" fmla="*/ 1384783 w 1560044"/>
                  <a:gd name="connsiteY775" fmla="*/ 941012 h 1587548"/>
                  <a:gd name="connsiteX776" fmla="*/ 1384783 w 1560044"/>
                  <a:gd name="connsiteY776" fmla="*/ 939703 h 1587548"/>
                  <a:gd name="connsiteX777" fmla="*/ 1384783 w 1560044"/>
                  <a:gd name="connsiteY777" fmla="*/ 939703 h 1587548"/>
                  <a:gd name="connsiteX778" fmla="*/ 1374974 w 1560044"/>
                  <a:gd name="connsiteY778" fmla="*/ 933159 h 1587548"/>
                  <a:gd name="connsiteX779" fmla="*/ 1376282 w 1560044"/>
                  <a:gd name="connsiteY779" fmla="*/ 920726 h 1587548"/>
                  <a:gd name="connsiteX780" fmla="*/ 1377589 w 1560044"/>
                  <a:gd name="connsiteY780" fmla="*/ 918108 h 1587548"/>
                  <a:gd name="connsiteX781" fmla="*/ 1380205 w 1560044"/>
                  <a:gd name="connsiteY781" fmla="*/ 910910 h 1587548"/>
                  <a:gd name="connsiteX782" fmla="*/ 1381513 w 1560044"/>
                  <a:gd name="connsiteY782" fmla="*/ 908292 h 1587548"/>
                  <a:gd name="connsiteX783" fmla="*/ 1375628 w 1560044"/>
                  <a:gd name="connsiteY783" fmla="*/ 899131 h 1587548"/>
                  <a:gd name="connsiteX784" fmla="*/ 1375628 w 1560044"/>
                  <a:gd name="connsiteY784" fmla="*/ 899131 h 1587548"/>
                  <a:gd name="connsiteX785" fmla="*/ 1370396 w 1560044"/>
                  <a:gd name="connsiteY785" fmla="*/ 888006 h 1587548"/>
                  <a:gd name="connsiteX786" fmla="*/ 1367780 w 1560044"/>
                  <a:gd name="connsiteY786" fmla="*/ 881463 h 1587548"/>
                  <a:gd name="connsiteX787" fmla="*/ 1356663 w 1560044"/>
                  <a:gd name="connsiteY787" fmla="*/ 879499 h 1587548"/>
                  <a:gd name="connsiteX788" fmla="*/ 1354701 w 1560044"/>
                  <a:gd name="connsiteY788" fmla="*/ 879499 h 1587548"/>
                  <a:gd name="connsiteX789" fmla="*/ 1344237 w 1560044"/>
                  <a:gd name="connsiteY789" fmla="*/ 884080 h 1587548"/>
                  <a:gd name="connsiteX790" fmla="*/ 1327234 w 1560044"/>
                  <a:gd name="connsiteY790" fmla="*/ 888661 h 1587548"/>
                  <a:gd name="connsiteX791" fmla="*/ 1320695 w 1560044"/>
                  <a:gd name="connsiteY791" fmla="*/ 894550 h 1587548"/>
                  <a:gd name="connsiteX792" fmla="*/ 1323965 w 1560044"/>
                  <a:gd name="connsiteY792" fmla="*/ 903712 h 1587548"/>
                  <a:gd name="connsiteX793" fmla="*/ 1326580 w 1560044"/>
                  <a:gd name="connsiteY793" fmla="*/ 910910 h 1587548"/>
                  <a:gd name="connsiteX794" fmla="*/ 1305000 w 1560044"/>
                  <a:gd name="connsiteY794" fmla="*/ 929887 h 1587548"/>
                  <a:gd name="connsiteX795" fmla="*/ 1303692 w 1560044"/>
                  <a:gd name="connsiteY795" fmla="*/ 929887 h 1587548"/>
                  <a:gd name="connsiteX796" fmla="*/ 1276879 w 1560044"/>
                  <a:gd name="connsiteY796" fmla="*/ 934468 h 1587548"/>
                  <a:gd name="connsiteX797" fmla="*/ 1271648 w 1560044"/>
                  <a:gd name="connsiteY797" fmla="*/ 928578 h 1587548"/>
                  <a:gd name="connsiteX798" fmla="*/ 1274264 w 1560044"/>
                  <a:gd name="connsiteY798" fmla="*/ 921380 h 1587548"/>
                  <a:gd name="connsiteX799" fmla="*/ 1273610 w 1560044"/>
                  <a:gd name="connsiteY799" fmla="*/ 912218 h 1587548"/>
                  <a:gd name="connsiteX800" fmla="*/ 1291267 w 1560044"/>
                  <a:gd name="connsiteY800" fmla="*/ 903712 h 1587548"/>
                  <a:gd name="connsiteX801" fmla="*/ 1291267 w 1560044"/>
                  <a:gd name="connsiteY801" fmla="*/ 902403 h 1587548"/>
                  <a:gd name="connsiteX802" fmla="*/ 1292574 w 1560044"/>
                  <a:gd name="connsiteY802" fmla="*/ 895859 h 1587548"/>
                  <a:gd name="connsiteX803" fmla="*/ 1293882 w 1560044"/>
                  <a:gd name="connsiteY803" fmla="*/ 893241 h 1587548"/>
                  <a:gd name="connsiteX804" fmla="*/ 1296498 w 1560044"/>
                  <a:gd name="connsiteY804" fmla="*/ 887352 h 1587548"/>
                  <a:gd name="connsiteX805" fmla="*/ 1295190 w 1560044"/>
                  <a:gd name="connsiteY805" fmla="*/ 886698 h 1587548"/>
                  <a:gd name="connsiteX806" fmla="*/ 1289305 w 1560044"/>
                  <a:gd name="connsiteY806" fmla="*/ 880808 h 1587548"/>
                  <a:gd name="connsiteX807" fmla="*/ 1288651 w 1560044"/>
                  <a:gd name="connsiteY807" fmla="*/ 867066 h 1587548"/>
                  <a:gd name="connsiteX808" fmla="*/ 1297806 w 1560044"/>
                  <a:gd name="connsiteY808" fmla="*/ 853323 h 1587548"/>
                  <a:gd name="connsiteX809" fmla="*/ 1296498 w 1560044"/>
                  <a:gd name="connsiteY809" fmla="*/ 850706 h 1587548"/>
                  <a:gd name="connsiteX810" fmla="*/ 1316771 w 1560044"/>
                  <a:gd name="connsiteY810" fmla="*/ 827148 h 1587548"/>
                  <a:gd name="connsiteX811" fmla="*/ 1318079 w 1560044"/>
                  <a:gd name="connsiteY811" fmla="*/ 825839 h 1587548"/>
                  <a:gd name="connsiteX812" fmla="*/ 1327888 w 1560044"/>
                  <a:gd name="connsiteY812" fmla="*/ 819296 h 1587548"/>
                  <a:gd name="connsiteX813" fmla="*/ 1336390 w 1560044"/>
                  <a:gd name="connsiteY813" fmla="*/ 813406 h 1587548"/>
                  <a:gd name="connsiteX814" fmla="*/ 1335736 w 1560044"/>
                  <a:gd name="connsiteY814" fmla="*/ 812097 h 1587548"/>
                  <a:gd name="connsiteX815" fmla="*/ 1339660 w 1560044"/>
                  <a:gd name="connsiteY815" fmla="*/ 797700 h 1587548"/>
                  <a:gd name="connsiteX816" fmla="*/ 1340314 w 1560044"/>
                  <a:gd name="connsiteY816" fmla="*/ 797046 h 1587548"/>
                  <a:gd name="connsiteX817" fmla="*/ 1339660 w 1560044"/>
                  <a:gd name="connsiteY817" fmla="*/ 795083 h 1587548"/>
                  <a:gd name="connsiteX818" fmla="*/ 1337698 w 1560044"/>
                  <a:gd name="connsiteY818" fmla="*/ 785921 h 1587548"/>
                  <a:gd name="connsiteX819" fmla="*/ 1346853 w 1560044"/>
                  <a:gd name="connsiteY819" fmla="*/ 776106 h 1587548"/>
                  <a:gd name="connsiteX820" fmla="*/ 1348161 w 1560044"/>
                  <a:gd name="connsiteY820" fmla="*/ 775451 h 1587548"/>
                  <a:gd name="connsiteX821" fmla="*/ 1356663 w 1560044"/>
                  <a:gd name="connsiteY821" fmla="*/ 772834 h 1587548"/>
                  <a:gd name="connsiteX822" fmla="*/ 1360586 w 1560044"/>
                  <a:gd name="connsiteY822" fmla="*/ 772179 h 1587548"/>
                  <a:gd name="connsiteX823" fmla="*/ 1371704 w 1560044"/>
                  <a:gd name="connsiteY823" fmla="*/ 766290 h 1587548"/>
                  <a:gd name="connsiteX824" fmla="*/ 1371704 w 1560044"/>
                  <a:gd name="connsiteY824" fmla="*/ 762364 h 1587548"/>
                  <a:gd name="connsiteX825" fmla="*/ 1371704 w 1560044"/>
                  <a:gd name="connsiteY825" fmla="*/ 758437 h 1587548"/>
                  <a:gd name="connsiteX826" fmla="*/ 1388053 w 1560044"/>
                  <a:gd name="connsiteY826" fmla="*/ 742732 h 1587548"/>
                  <a:gd name="connsiteX827" fmla="*/ 1395246 w 1560044"/>
                  <a:gd name="connsiteY827" fmla="*/ 737497 h 1587548"/>
                  <a:gd name="connsiteX828" fmla="*/ 1403094 w 1560044"/>
                  <a:gd name="connsiteY828" fmla="*/ 725063 h 1587548"/>
                  <a:gd name="connsiteX829" fmla="*/ 1406364 w 1560044"/>
                  <a:gd name="connsiteY829" fmla="*/ 719174 h 1587548"/>
                  <a:gd name="connsiteX830" fmla="*/ 1406364 w 1560044"/>
                  <a:gd name="connsiteY830" fmla="*/ 717865 h 1587548"/>
                  <a:gd name="connsiteX831" fmla="*/ 1408326 w 1560044"/>
                  <a:gd name="connsiteY831" fmla="*/ 715247 h 1587548"/>
                  <a:gd name="connsiteX832" fmla="*/ 1399824 w 1560044"/>
                  <a:gd name="connsiteY832" fmla="*/ 715247 h 1587548"/>
                  <a:gd name="connsiteX833" fmla="*/ 1393938 w 1560044"/>
                  <a:gd name="connsiteY833" fmla="*/ 709358 h 1587548"/>
                  <a:gd name="connsiteX834" fmla="*/ 1408326 w 1560044"/>
                  <a:gd name="connsiteY834" fmla="*/ 690381 h 1587548"/>
                  <a:gd name="connsiteX835" fmla="*/ 1409633 w 1560044"/>
                  <a:gd name="connsiteY835" fmla="*/ 686454 h 1587548"/>
                  <a:gd name="connsiteX836" fmla="*/ 1409633 w 1560044"/>
                  <a:gd name="connsiteY836" fmla="*/ 684491 h 1587548"/>
                  <a:gd name="connsiteX837" fmla="*/ 1434484 w 1560044"/>
                  <a:gd name="connsiteY837" fmla="*/ 676638 h 1587548"/>
                  <a:gd name="connsiteX838" fmla="*/ 1444947 w 1560044"/>
                  <a:gd name="connsiteY838" fmla="*/ 691690 h 1587548"/>
                  <a:gd name="connsiteX839" fmla="*/ 1445601 w 1560044"/>
                  <a:gd name="connsiteY839" fmla="*/ 691690 h 1587548"/>
                  <a:gd name="connsiteX840" fmla="*/ 1454103 w 1560044"/>
                  <a:gd name="connsiteY840" fmla="*/ 690381 h 1587548"/>
                  <a:gd name="connsiteX841" fmla="*/ 1462604 w 1560044"/>
                  <a:gd name="connsiteY841" fmla="*/ 688418 h 1587548"/>
                  <a:gd name="connsiteX842" fmla="*/ 1462604 w 1560044"/>
                  <a:gd name="connsiteY842" fmla="*/ 688418 h 1587548"/>
                  <a:gd name="connsiteX843" fmla="*/ 1462604 w 1560044"/>
                  <a:gd name="connsiteY843" fmla="*/ 684491 h 1587548"/>
                  <a:gd name="connsiteX844" fmla="*/ 1465874 w 1560044"/>
                  <a:gd name="connsiteY844" fmla="*/ 681874 h 1587548"/>
                  <a:gd name="connsiteX845" fmla="*/ 1471106 w 1560044"/>
                  <a:gd name="connsiteY845" fmla="*/ 680565 h 1587548"/>
                  <a:gd name="connsiteX846" fmla="*/ 1471106 w 1560044"/>
                  <a:gd name="connsiteY846" fmla="*/ 679910 h 1587548"/>
                  <a:gd name="connsiteX847" fmla="*/ 1472414 w 1560044"/>
                  <a:gd name="connsiteY847" fmla="*/ 674021 h 1587548"/>
                  <a:gd name="connsiteX848" fmla="*/ 1480915 w 1560044"/>
                  <a:gd name="connsiteY848" fmla="*/ 665514 h 1587548"/>
                  <a:gd name="connsiteX849" fmla="*/ 1480915 w 1560044"/>
                  <a:gd name="connsiteY849" fmla="*/ 662896 h 1587548"/>
                  <a:gd name="connsiteX850" fmla="*/ 1478299 w 1560044"/>
                  <a:gd name="connsiteY850" fmla="*/ 658970 h 1587548"/>
                  <a:gd name="connsiteX851" fmla="*/ 1473722 w 1560044"/>
                  <a:gd name="connsiteY851" fmla="*/ 651117 h 1587548"/>
                  <a:gd name="connsiteX852" fmla="*/ 1476337 w 1560044"/>
                  <a:gd name="connsiteY852" fmla="*/ 639338 h 1587548"/>
                  <a:gd name="connsiteX853" fmla="*/ 1476337 w 1560044"/>
                  <a:gd name="connsiteY853" fmla="*/ 638030 h 1587548"/>
                  <a:gd name="connsiteX854" fmla="*/ 1476337 w 1560044"/>
                  <a:gd name="connsiteY854" fmla="*/ 634758 h 1587548"/>
                  <a:gd name="connsiteX855" fmla="*/ 1476337 w 1560044"/>
                  <a:gd name="connsiteY855" fmla="*/ 628214 h 1587548"/>
                  <a:gd name="connsiteX856" fmla="*/ 1479607 w 1560044"/>
                  <a:gd name="connsiteY856" fmla="*/ 619707 h 1587548"/>
                  <a:gd name="connsiteX857" fmla="*/ 1480915 w 1560044"/>
                  <a:gd name="connsiteY857" fmla="*/ 616435 h 1587548"/>
                  <a:gd name="connsiteX858" fmla="*/ 1481569 w 1560044"/>
                  <a:gd name="connsiteY858" fmla="*/ 611199 h 1587548"/>
                  <a:gd name="connsiteX859" fmla="*/ 1482223 w 1560044"/>
                  <a:gd name="connsiteY859" fmla="*/ 606619 h 1587548"/>
                  <a:gd name="connsiteX860" fmla="*/ 1486801 w 1560044"/>
                  <a:gd name="connsiteY860" fmla="*/ 597457 h 1587548"/>
                  <a:gd name="connsiteX861" fmla="*/ 1486801 w 1560044"/>
                  <a:gd name="connsiteY861" fmla="*/ 596803 h 1587548"/>
                  <a:gd name="connsiteX862" fmla="*/ 1486147 w 1560044"/>
                  <a:gd name="connsiteY862" fmla="*/ 594840 h 1587548"/>
                  <a:gd name="connsiteX863" fmla="*/ 1486147 w 1560044"/>
                  <a:gd name="connsiteY863" fmla="*/ 593531 h 1587548"/>
                  <a:gd name="connsiteX864" fmla="*/ 1482223 w 1560044"/>
                  <a:gd name="connsiteY864" fmla="*/ 577171 h 1587548"/>
                  <a:gd name="connsiteX865" fmla="*/ 1495956 w 1560044"/>
                  <a:gd name="connsiteY865" fmla="*/ 550996 h 1587548"/>
                  <a:gd name="connsiteX866" fmla="*/ 1498572 w 1560044"/>
                  <a:gd name="connsiteY866" fmla="*/ 547069 h 1587548"/>
                  <a:gd name="connsiteX867" fmla="*/ 1498572 w 1560044"/>
                  <a:gd name="connsiteY867" fmla="*/ 541180 h 1587548"/>
                  <a:gd name="connsiteX868" fmla="*/ 1498572 w 1560044"/>
                  <a:gd name="connsiteY868" fmla="*/ 537253 h 1587548"/>
                  <a:gd name="connsiteX869" fmla="*/ 1505766 w 1560044"/>
                  <a:gd name="connsiteY869" fmla="*/ 529401 h 1587548"/>
                  <a:gd name="connsiteX870" fmla="*/ 1505766 w 1560044"/>
                  <a:gd name="connsiteY870" fmla="*/ 522857 h 1587548"/>
                  <a:gd name="connsiteX871" fmla="*/ 1505766 w 1560044"/>
                  <a:gd name="connsiteY871" fmla="*/ 516968 h 1587548"/>
                  <a:gd name="connsiteX872" fmla="*/ 1511651 w 1560044"/>
                  <a:gd name="connsiteY872" fmla="*/ 503880 h 1587548"/>
                  <a:gd name="connsiteX873" fmla="*/ 1513613 w 1560044"/>
                  <a:gd name="connsiteY873" fmla="*/ 499953 h 1587548"/>
                  <a:gd name="connsiteX874" fmla="*/ 1513613 w 1560044"/>
                  <a:gd name="connsiteY874" fmla="*/ 494064 h 1587548"/>
                  <a:gd name="connsiteX875" fmla="*/ 1513613 w 1560044"/>
                  <a:gd name="connsiteY875" fmla="*/ 491446 h 1587548"/>
                  <a:gd name="connsiteX876" fmla="*/ 1517537 w 1560044"/>
                  <a:gd name="connsiteY876" fmla="*/ 475741 h 1587548"/>
                  <a:gd name="connsiteX877" fmla="*/ 1528000 w 1560044"/>
                  <a:gd name="connsiteY877" fmla="*/ 465271 h 1587548"/>
                  <a:gd name="connsiteX878" fmla="*/ 1531924 w 1560044"/>
                  <a:gd name="connsiteY878" fmla="*/ 461999 h 1587548"/>
                  <a:gd name="connsiteX879" fmla="*/ 1531924 w 1560044"/>
                  <a:gd name="connsiteY879" fmla="*/ 458073 h 1587548"/>
                  <a:gd name="connsiteX880" fmla="*/ 1531924 w 1560044"/>
                  <a:gd name="connsiteY880" fmla="*/ 456109 h 1587548"/>
                  <a:gd name="connsiteX881" fmla="*/ 1541080 w 1560044"/>
                  <a:gd name="connsiteY881" fmla="*/ 448257 h 1587548"/>
                  <a:gd name="connsiteX882" fmla="*/ 1542388 w 1560044"/>
                  <a:gd name="connsiteY882" fmla="*/ 446948 h 1587548"/>
                  <a:gd name="connsiteX883" fmla="*/ 1545003 w 1560044"/>
                  <a:gd name="connsiteY883" fmla="*/ 444330 h 1587548"/>
                  <a:gd name="connsiteX884" fmla="*/ 1548927 w 1560044"/>
                  <a:gd name="connsiteY884" fmla="*/ 442367 h 1587548"/>
                  <a:gd name="connsiteX885" fmla="*/ 1551543 w 1560044"/>
                  <a:gd name="connsiteY885" fmla="*/ 440404 h 1587548"/>
                  <a:gd name="connsiteX886" fmla="*/ 1554159 w 1560044"/>
                  <a:gd name="connsiteY886" fmla="*/ 433860 h 1587548"/>
                  <a:gd name="connsiteX887" fmla="*/ 1556775 w 1560044"/>
                  <a:gd name="connsiteY887" fmla="*/ 426662 h 1587548"/>
                  <a:gd name="connsiteX888" fmla="*/ 1558737 w 1560044"/>
                  <a:gd name="connsiteY888" fmla="*/ 423390 h 1587548"/>
                  <a:gd name="connsiteX889" fmla="*/ 1555467 w 1560044"/>
                  <a:gd name="connsiteY889" fmla="*/ 422081 h 158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</a:cxnLst>
                <a:rect l="l" t="t" r="r" b="b"/>
                <a:pathLst>
                  <a:path w="1560044" h="1587548">
                    <a:moveTo>
                      <a:pt x="1560044" y="421426"/>
                    </a:moveTo>
                    <a:cubicBezTo>
                      <a:pt x="1560044" y="421426"/>
                      <a:pt x="1559391" y="421426"/>
                      <a:pt x="1558737" y="421426"/>
                    </a:cubicBezTo>
                    <a:cubicBezTo>
                      <a:pt x="1557429" y="421426"/>
                      <a:pt x="1555467" y="420772"/>
                      <a:pt x="1552197" y="418809"/>
                    </a:cubicBezTo>
                    <a:lnTo>
                      <a:pt x="1550889" y="417500"/>
                    </a:lnTo>
                    <a:cubicBezTo>
                      <a:pt x="1547619" y="414883"/>
                      <a:pt x="1543042" y="411611"/>
                      <a:pt x="1539772" y="408993"/>
                    </a:cubicBezTo>
                    <a:cubicBezTo>
                      <a:pt x="1538464" y="409648"/>
                      <a:pt x="1535848" y="410956"/>
                      <a:pt x="1532578" y="411611"/>
                    </a:cubicBezTo>
                    <a:cubicBezTo>
                      <a:pt x="1529308" y="411611"/>
                      <a:pt x="1525385" y="411611"/>
                      <a:pt x="1522115" y="408339"/>
                    </a:cubicBezTo>
                    <a:cubicBezTo>
                      <a:pt x="1519499" y="409648"/>
                      <a:pt x="1514921" y="409648"/>
                      <a:pt x="1507728" y="409648"/>
                    </a:cubicBezTo>
                    <a:cubicBezTo>
                      <a:pt x="1505766" y="409648"/>
                      <a:pt x="1500534" y="408339"/>
                      <a:pt x="1497918" y="402449"/>
                    </a:cubicBezTo>
                    <a:cubicBezTo>
                      <a:pt x="1496610" y="402449"/>
                      <a:pt x="1494648" y="402449"/>
                      <a:pt x="1492686" y="402449"/>
                    </a:cubicBezTo>
                    <a:cubicBezTo>
                      <a:pt x="1486147" y="401141"/>
                      <a:pt x="1484185" y="392634"/>
                      <a:pt x="1483531" y="385435"/>
                    </a:cubicBezTo>
                    <a:cubicBezTo>
                      <a:pt x="1482223" y="385435"/>
                      <a:pt x="1481569" y="385435"/>
                      <a:pt x="1480261" y="385435"/>
                    </a:cubicBezTo>
                    <a:cubicBezTo>
                      <a:pt x="1478953" y="385435"/>
                      <a:pt x="1478299" y="385435"/>
                      <a:pt x="1476991" y="385435"/>
                    </a:cubicBezTo>
                    <a:cubicBezTo>
                      <a:pt x="1476337" y="386090"/>
                      <a:pt x="1474376" y="387399"/>
                      <a:pt x="1473722" y="388707"/>
                    </a:cubicBezTo>
                    <a:cubicBezTo>
                      <a:pt x="1471106" y="390671"/>
                      <a:pt x="1469144" y="393288"/>
                      <a:pt x="1467182" y="393942"/>
                    </a:cubicBezTo>
                    <a:cubicBezTo>
                      <a:pt x="1463912" y="395251"/>
                      <a:pt x="1461296" y="395251"/>
                      <a:pt x="1458680" y="394597"/>
                    </a:cubicBezTo>
                    <a:cubicBezTo>
                      <a:pt x="1457373" y="394597"/>
                      <a:pt x="1456065" y="394597"/>
                      <a:pt x="1454103" y="394597"/>
                    </a:cubicBezTo>
                    <a:cubicBezTo>
                      <a:pt x="1449525" y="394597"/>
                      <a:pt x="1445601" y="393288"/>
                      <a:pt x="1442985" y="391325"/>
                    </a:cubicBezTo>
                    <a:cubicBezTo>
                      <a:pt x="1442331" y="392634"/>
                      <a:pt x="1441024" y="393942"/>
                      <a:pt x="1439062" y="394597"/>
                    </a:cubicBezTo>
                    <a:cubicBezTo>
                      <a:pt x="1436446" y="396560"/>
                      <a:pt x="1433176" y="396560"/>
                      <a:pt x="1430560" y="394597"/>
                    </a:cubicBezTo>
                    <a:cubicBezTo>
                      <a:pt x="1425982" y="391979"/>
                      <a:pt x="1425982" y="386090"/>
                      <a:pt x="1425982" y="377583"/>
                    </a:cubicBezTo>
                    <a:cubicBezTo>
                      <a:pt x="1424021" y="377583"/>
                      <a:pt x="1422059" y="377583"/>
                      <a:pt x="1419443" y="375619"/>
                    </a:cubicBezTo>
                    <a:cubicBezTo>
                      <a:pt x="1419443" y="375619"/>
                      <a:pt x="1418789" y="375619"/>
                      <a:pt x="1418135" y="375619"/>
                    </a:cubicBezTo>
                    <a:cubicBezTo>
                      <a:pt x="1418135" y="376928"/>
                      <a:pt x="1418135" y="378237"/>
                      <a:pt x="1418135" y="380200"/>
                    </a:cubicBezTo>
                    <a:cubicBezTo>
                      <a:pt x="1418135" y="382818"/>
                      <a:pt x="1416173" y="385435"/>
                      <a:pt x="1413557" y="386744"/>
                    </a:cubicBezTo>
                    <a:cubicBezTo>
                      <a:pt x="1407672" y="389362"/>
                      <a:pt x="1399170" y="385435"/>
                      <a:pt x="1393938" y="383472"/>
                    </a:cubicBezTo>
                    <a:cubicBezTo>
                      <a:pt x="1388707" y="380855"/>
                      <a:pt x="1388053" y="373656"/>
                      <a:pt x="1386745" y="366458"/>
                    </a:cubicBezTo>
                    <a:lnTo>
                      <a:pt x="1386745" y="363840"/>
                    </a:lnTo>
                    <a:cubicBezTo>
                      <a:pt x="1386745" y="363840"/>
                      <a:pt x="1384783" y="361223"/>
                      <a:pt x="1377589" y="355988"/>
                    </a:cubicBezTo>
                    <a:cubicBezTo>
                      <a:pt x="1371704" y="351407"/>
                      <a:pt x="1373012" y="344863"/>
                      <a:pt x="1374320" y="340937"/>
                    </a:cubicBezTo>
                    <a:cubicBezTo>
                      <a:pt x="1373012" y="340282"/>
                      <a:pt x="1371704" y="338974"/>
                      <a:pt x="1370396" y="337011"/>
                    </a:cubicBezTo>
                    <a:cubicBezTo>
                      <a:pt x="1369088" y="335047"/>
                      <a:pt x="1365818" y="330467"/>
                      <a:pt x="1363856" y="329158"/>
                    </a:cubicBezTo>
                    <a:cubicBezTo>
                      <a:pt x="1363856" y="329158"/>
                      <a:pt x="1363202" y="329158"/>
                      <a:pt x="1362548" y="329158"/>
                    </a:cubicBezTo>
                    <a:cubicBezTo>
                      <a:pt x="1361894" y="329158"/>
                      <a:pt x="1360586" y="329158"/>
                      <a:pt x="1359279" y="329158"/>
                    </a:cubicBezTo>
                    <a:cubicBezTo>
                      <a:pt x="1356009" y="329812"/>
                      <a:pt x="1352739" y="329158"/>
                      <a:pt x="1350123" y="328504"/>
                    </a:cubicBezTo>
                    <a:cubicBezTo>
                      <a:pt x="1349469" y="328504"/>
                      <a:pt x="1348815" y="328504"/>
                      <a:pt x="1348161" y="327849"/>
                    </a:cubicBezTo>
                    <a:cubicBezTo>
                      <a:pt x="1343584" y="326540"/>
                      <a:pt x="1340314" y="323923"/>
                      <a:pt x="1337698" y="321305"/>
                    </a:cubicBezTo>
                    <a:cubicBezTo>
                      <a:pt x="1337698" y="321305"/>
                      <a:pt x="1337698" y="321305"/>
                      <a:pt x="1337044" y="320651"/>
                    </a:cubicBezTo>
                    <a:cubicBezTo>
                      <a:pt x="1335736" y="321305"/>
                      <a:pt x="1333120" y="322614"/>
                      <a:pt x="1329196" y="325886"/>
                    </a:cubicBezTo>
                    <a:lnTo>
                      <a:pt x="1328542" y="325886"/>
                    </a:lnTo>
                    <a:cubicBezTo>
                      <a:pt x="1325272" y="329158"/>
                      <a:pt x="1320041" y="329812"/>
                      <a:pt x="1315463" y="329812"/>
                    </a:cubicBezTo>
                    <a:cubicBezTo>
                      <a:pt x="1310885" y="329812"/>
                      <a:pt x="1312847" y="329812"/>
                      <a:pt x="1311539" y="329812"/>
                    </a:cubicBezTo>
                    <a:cubicBezTo>
                      <a:pt x="1305000" y="329158"/>
                      <a:pt x="1303038" y="323923"/>
                      <a:pt x="1301730" y="320651"/>
                    </a:cubicBezTo>
                    <a:cubicBezTo>
                      <a:pt x="1299768" y="320651"/>
                      <a:pt x="1297806" y="320651"/>
                      <a:pt x="1295844" y="320651"/>
                    </a:cubicBezTo>
                    <a:cubicBezTo>
                      <a:pt x="1289305" y="319342"/>
                      <a:pt x="1287343" y="314761"/>
                      <a:pt x="1286689" y="310180"/>
                    </a:cubicBezTo>
                    <a:cubicBezTo>
                      <a:pt x="1286689" y="310180"/>
                      <a:pt x="1286689" y="310180"/>
                      <a:pt x="1286035" y="310180"/>
                    </a:cubicBezTo>
                    <a:cubicBezTo>
                      <a:pt x="1286035" y="310180"/>
                      <a:pt x="1286035" y="310180"/>
                      <a:pt x="1286035" y="310180"/>
                    </a:cubicBezTo>
                    <a:cubicBezTo>
                      <a:pt x="1285381" y="310180"/>
                      <a:pt x="1284727" y="310835"/>
                      <a:pt x="1284073" y="311489"/>
                    </a:cubicBezTo>
                    <a:cubicBezTo>
                      <a:pt x="1282111" y="312798"/>
                      <a:pt x="1278841" y="313452"/>
                      <a:pt x="1274918" y="311489"/>
                    </a:cubicBezTo>
                    <a:cubicBezTo>
                      <a:pt x="1274264" y="312798"/>
                      <a:pt x="1272956" y="313452"/>
                      <a:pt x="1272302" y="314761"/>
                    </a:cubicBezTo>
                    <a:cubicBezTo>
                      <a:pt x="1270340" y="316070"/>
                      <a:pt x="1266416" y="318033"/>
                      <a:pt x="1261184" y="314107"/>
                    </a:cubicBezTo>
                    <a:cubicBezTo>
                      <a:pt x="1258569" y="316070"/>
                      <a:pt x="1255299" y="318033"/>
                      <a:pt x="1251375" y="318033"/>
                    </a:cubicBezTo>
                    <a:cubicBezTo>
                      <a:pt x="1247451" y="318033"/>
                      <a:pt x="1251375" y="318033"/>
                      <a:pt x="1251375" y="318033"/>
                    </a:cubicBezTo>
                    <a:cubicBezTo>
                      <a:pt x="1248759" y="318033"/>
                      <a:pt x="1246143" y="316724"/>
                      <a:pt x="1244835" y="314761"/>
                    </a:cubicBezTo>
                    <a:cubicBezTo>
                      <a:pt x="1242220" y="310835"/>
                      <a:pt x="1243527" y="306908"/>
                      <a:pt x="1244835" y="303636"/>
                    </a:cubicBezTo>
                    <a:cubicBezTo>
                      <a:pt x="1244835" y="302982"/>
                      <a:pt x="1244835" y="301019"/>
                      <a:pt x="1245489" y="301019"/>
                    </a:cubicBezTo>
                    <a:cubicBezTo>
                      <a:pt x="1245489" y="301019"/>
                      <a:pt x="1243527" y="298401"/>
                      <a:pt x="1242220" y="297093"/>
                    </a:cubicBezTo>
                    <a:cubicBezTo>
                      <a:pt x="1241566" y="296438"/>
                      <a:pt x="1240912" y="295784"/>
                      <a:pt x="1240258" y="294475"/>
                    </a:cubicBezTo>
                    <a:cubicBezTo>
                      <a:pt x="1240258" y="294475"/>
                      <a:pt x="1238950" y="294475"/>
                      <a:pt x="1238296" y="294475"/>
                    </a:cubicBezTo>
                    <a:cubicBezTo>
                      <a:pt x="1236334" y="294475"/>
                      <a:pt x="1233064" y="294475"/>
                      <a:pt x="1230448" y="293821"/>
                    </a:cubicBezTo>
                    <a:cubicBezTo>
                      <a:pt x="1227178" y="292512"/>
                      <a:pt x="1225871" y="289894"/>
                      <a:pt x="1225871" y="288586"/>
                    </a:cubicBezTo>
                    <a:cubicBezTo>
                      <a:pt x="1225217" y="285314"/>
                      <a:pt x="1225871" y="283351"/>
                      <a:pt x="1227832" y="281387"/>
                    </a:cubicBezTo>
                    <a:cubicBezTo>
                      <a:pt x="1227832" y="281387"/>
                      <a:pt x="1227832" y="281387"/>
                      <a:pt x="1227832" y="281387"/>
                    </a:cubicBezTo>
                    <a:cubicBezTo>
                      <a:pt x="1227832" y="281387"/>
                      <a:pt x="1227178" y="281387"/>
                      <a:pt x="1226524" y="281387"/>
                    </a:cubicBezTo>
                    <a:cubicBezTo>
                      <a:pt x="1223255" y="281387"/>
                      <a:pt x="1219985" y="282042"/>
                      <a:pt x="1216715" y="281387"/>
                    </a:cubicBezTo>
                    <a:cubicBezTo>
                      <a:pt x="1212137" y="280079"/>
                      <a:pt x="1208868" y="275498"/>
                      <a:pt x="1206906" y="267645"/>
                    </a:cubicBezTo>
                    <a:cubicBezTo>
                      <a:pt x="1205598" y="267645"/>
                      <a:pt x="1204944" y="267645"/>
                      <a:pt x="1204290" y="267645"/>
                    </a:cubicBezTo>
                    <a:cubicBezTo>
                      <a:pt x="1201020" y="267645"/>
                      <a:pt x="1199058" y="265028"/>
                      <a:pt x="1196442" y="263065"/>
                    </a:cubicBezTo>
                    <a:cubicBezTo>
                      <a:pt x="1196442" y="263065"/>
                      <a:pt x="1195134" y="261756"/>
                      <a:pt x="1194480" y="261101"/>
                    </a:cubicBezTo>
                    <a:cubicBezTo>
                      <a:pt x="1194480" y="261101"/>
                      <a:pt x="1193826" y="261101"/>
                      <a:pt x="1193173" y="261101"/>
                    </a:cubicBezTo>
                    <a:cubicBezTo>
                      <a:pt x="1190557" y="262410"/>
                      <a:pt x="1185979" y="263719"/>
                      <a:pt x="1181401" y="261101"/>
                    </a:cubicBezTo>
                    <a:cubicBezTo>
                      <a:pt x="1174207" y="257175"/>
                      <a:pt x="1175515" y="248013"/>
                      <a:pt x="1176169" y="242778"/>
                    </a:cubicBezTo>
                    <a:lnTo>
                      <a:pt x="1176169" y="241469"/>
                    </a:lnTo>
                    <a:cubicBezTo>
                      <a:pt x="1176169" y="238197"/>
                      <a:pt x="1178131" y="234926"/>
                      <a:pt x="1179439" y="232962"/>
                    </a:cubicBezTo>
                    <a:cubicBezTo>
                      <a:pt x="1179439" y="232962"/>
                      <a:pt x="1179439" y="232962"/>
                      <a:pt x="1179439" y="232962"/>
                    </a:cubicBezTo>
                    <a:cubicBezTo>
                      <a:pt x="1177477" y="230999"/>
                      <a:pt x="1174861" y="229036"/>
                      <a:pt x="1173554" y="226419"/>
                    </a:cubicBezTo>
                    <a:cubicBezTo>
                      <a:pt x="1170284" y="220529"/>
                      <a:pt x="1173554" y="215294"/>
                      <a:pt x="1174861" y="212677"/>
                    </a:cubicBezTo>
                    <a:cubicBezTo>
                      <a:pt x="1174861" y="212677"/>
                      <a:pt x="1175515" y="211368"/>
                      <a:pt x="1175515" y="210713"/>
                    </a:cubicBezTo>
                    <a:cubicBezTo>
                      <a:pt x="1176169" y="208750"/>
                      <a:pt x="1178131" y="205478"/>
                      <a:pt x="1180747" y="199589"/>
                    </a:cubicBezTo>
                    <a:cubicBezTo>
                      <a:pt x="1181401" y="197626"/>
                      <a:pt x="1182709" y="195662"/>
                      <a:pt x="1184017" y="193699"/>
                    </a:cubicBezTo>
                    <a:cubicBezTo>
                      <a:pt x="1184017" y="193699"/>
                      <a:pt x="1184017" y="193699"/>
                      <a:pt x="1184017" y="193699"/>
                    </a:cubicBezTo>
                    <a:cubicBezTo>
                      <a:pt x="1184017" y="194354"/>
                      <a:pt x="1182709" y="195008"/>
                      <a:pt x="1182709" y="195662"/>
                    </a:cubicBezTo>
                    <a:cubicBezTo>
                      <a:pt x="1181401" y="196971"/>
                      <a:pt x="1180747" y="198280"/>
                      <a:pt x="1180093" y="198934"/>
                    </a:cubicBezTo>
                    <a:cubicBezTo>
                      <a:pt x="1179439" y="199589"/>
                      <a:pt x="1178131" y="200243"/>
                      <a:pt x="1176823" y="201552"/>
                    </a:cubicBezTo>
                    <a:cubicBezTo>
                      <a:pt x="1176169" y="201552"/>
                      <a:pt x="1174861" y="203515"/>
                      <a:pt x="1173554" y="204170"/>
                    </a:cubicBezTo>
                    <a:cubicBezTo>
                      <a:pt x="1173554" y="208750"/>
                      <a:pt x="1171592" y="217912"/>
                      <a:pt x="1167668" y="221838"/>
                    </a:cubicBezTo>
                    <a:cubicBezTo>
                      <a:pt x="1163744" y="225110"/>
                      <a:pt x="1146741" y="231654"/>
                      <a:pt x="1140856" y="232962"/>
                    </a:cubicBezTo>
                    <a:cubicBezTo>
                      <a:pt x="1133662" y="234271"/>
                      <a:pt x="1125160" y="229690"/>
                      <a:pt x="1119275" y="225110"/>
                    </a:cubicBezTo>
                    <a:cubicBezTo>
                      <a:pt x="1118621" y="225110"/>
                      <a:pt x="1117313" y="225110"/>
                      <a:pt x="1116659" y="225110"/>
                    </a:cubicBezTo>
                    <a:cubicBezTo>
                      <a:pt x="1111427" y="225110"/>
                      <a:pt x="1106196" y="225764"/>
                      <a:pt x="1102272" y="223147"/>
                    </a:cubicBezTo>
                    <a:cubicBezTo>
                      <a:pt x="1097694" y="219220"/>
                      <a:pt x="1095732" y="213331"/>
                      <a:pt x="1096386" y="206133"/>
                    </a:cubicBezTo>
                    <a:cubicBezTo>
                      <a:pt x="1097040" y="200243"/>
                      <a:pt x="1102272" y="197626"/>
                      <a:pt x="1106196" y="196317"/>
                    </a:cubicBezTo>
                    <a:cubicBezTo>
                      <a:pt x="1106196" y="195662"/>
                      <a:pt x="1106196" y="195008"/>
                      <a:pt x="1106196" y="194354"/>
                    </a:cubicBezTo>
                    <a:cubicBezTo>
                      <a:pt x="1106196" y="194354"/>
                      <a:pt x="1106196" y="194354"/>
                      <a:pt x="1106196" y="194354"/>
                    </a:cubicBezTo>
                    <a:cubicBezTo>
                      <a:pt x="1104888" y="194354"/>
                      <a:pt x="1104234" y="194354"/>
                      <a:pt x="1102926" y="194354"/>
                    </a:cubicBezTo>
                    <a:cubicBezTo>
                      <a:pt x="1100310" y="194354"/>
                      <a:pt x="1098348" y="192390"/>
                      <a:pt x="1097694" y="189773"/>
                    </a:cubicBezTo>
                    <a:cubicBezTo>
                      <a:pt x="1095732" y="185192"/>
                      <a:pt x="1098348" y="179957"/>
                      <a:pt x="1100964" y="175376"/>
                    </a:cubicBezTo>
                    <a:lnTo>
                      <a:pt x="1100964" y="174067"/>
                    </a:lnTo>
                    <a:cubicBezTo>
                      <a:pt x="1102272" y="172759"/>
                      <a:pt x="1102926" y="171450"/>
                      <a:pt x="1104234" y="170141"/>
                    </a:cubicBezTo>
                    <a:cubicBezTo>
                      <a:pt x="1102272" y="169487"/>
                      <a:pt x="1100310" y="167524"/>
                      <a:pt x="1099656" y="162943"/>
                    </a:cubicBezTo>
                    <a:cubicBezTo>
                      <a:pt x="1099656" y="162943"/>
                      <a:pt x="1099656" y="162943"/>
                      <a:pt x="1099656" y="162943"/>
                    </a:cubicBezTo>
                    <a:cubicBezTo>
                      <a:pt x="1098348" y="161634"/>
                      <a:pt x="1095732" y="159017"/>
                      <a:pt x="1093770" y="157053"/>
                    </a:cubicBezTo>
                    <a:cubicBezTo>
                      <a:pt x="1093116" y="156399"/>
                      <a:pt x="1092462" y="155745"/>
                      <a:pt x="1091809" y="155090"/>
                    </a:cubicBezTo>
                    <a:cubicBezTo>
                      <a:pt x="1091809" y="155090"/>
                      <a:pt x="1090501" y="155090"/>
                      <a:pt x="1090501" y="155745"/>
                    </a:cubicBezTo>
                    <a:cubicBezTo>
                      <a:pt x="1087885" y="157053"/>
                      <a:pt x="1085923" y="158362"/>
                      <a:pt x="1083307" y="159017"/>
                    </a:cubicBezTo>
                    <a:cubicBezTo>
                      <a:pt x="1076767" y="160325"/>
                      <a:pt x="1073498" y="155745"/>
                      <a:pt x="1072190" y="153127"/>
                    </a:cubicBezTo>
                    <a:cubicBezTo>
                      <a:pt x="1072190" y="153127"/>
                      <a:pt x="1072190" y="152473"/>
                      <a:pt x="1071536" y="151818"/>
                    </a:cubicBezTo>
                    <a:cubicBezTo>
                      <a:pt x="1071536" y="151818"/>
                      <a:pt x="1070228" y="151818"/>
                      <a:pt x="1070228" y="151818"/>
                    </a:cubicBezTo>
                    <a:cubicBezTo>
                      <a:pt x="1069574" y="151818"/>
                      <a:pt x="1068920" y="151818"/>
                      <a:pt x="1067612" y="151818"/>
                    </a:cubicBezTo>
                    <a:cubicBezTo>
                      <a:pt x="1067612" y="151818"/>
                      <a:pt x="1067612" y="151818"/>
                      <a:pt x="1067612" y="151818"/>
                    </a:cubicBezTo>
                    <a:cubicBezTo>
                      <a:pt x="1066304" y="153781"/>
                      <a:pt x="1064342" y="156399"/>
                      <a:pt x="1060418" y="158362"/>
                    </a:cubicBezTo>
                    <a:cubicBezTo>
                      <a:pt x="1057803" y="159671"/>
                      <a:pt x="1054533" y="159017"/>
                      <a:pt x="1052571" y="157708"/>
                    </a:cubicBezTo>
                    <a:cubicBezTo>
                      <a:pt x="1050609" y="156399"/>
                      <a:pt x="1046031" y="153127"/>
                      <a:pt x="1047993" y="133495"/>
                    </a:cubicBezTo>
                    <a:cubicBezTo>
                      <a:pt x="1047993" y="131532"/>
                      <a:pt x="1047339" y="126951"/>
                      <a:pt x="1046031" y="124988"/>
                    </a:cubicBezTo>
                    <a:cubicBezTo>
                      <a:pt x="1044723" y="124988"/>
                      <a:pt x="1042761" y="124334"/>
                      <a:pt x="1041453" y="123679"/>
                    </a:cubicBezTo>
                    <a:cubicBezTo>
                      <a:pt x="1039492" y="123679"/>
                      <a:pt x="1037530" y="123025"/>
                      <a:pt x="1036876" y="122371"/>
                    </a:cubicBezTo>
                    <a:cubicBezTo>
                      <a:pt x="1034260" y="121716"/>
                      <a:pt x="1032952" y="119753"/>
                      <a:pt x="1031644" y="118444"/>
                    </a:cubicBezTo>
                    <a:cubicBezTo>
                      <a:pt x="1029028" y="120407"/>
                      <a:pt x="1026412" y="121716"/>
                      <a:pt x="1023143" y="121716"/>
                    </a:cubicBezTo>
                    <a:cubicBezTo>
                      <a:pt x="1019219" y="121716"/>
                      <a:pt x="1013333" y="119753"/>
                      <a:pt x="1010063" y="115827"/>
                    </a:cubicBezTo>
                    <a:cubicBezTo>
                      <a:pt x="1005486" y="111246"/>
                      <a:pt x="1005486" y="100776"/>
                      <a:pt x="1005486" y="98813"/>
                    </a:cubicBezTo>
                    <a:cubicBezTo>
                      <a:pt x="1005486" y="96850"/>
                      <a:pt x="1004832" y="94886"/>
                      <a:pt x="1004178" y="92923"/>
                    </a:cubicBezTo>
                    <a:cubicBezTo>
                      <a:pt x="1004178" y="91615"/>
                      <a:pt x="1003524" y="89651"/>
                      <a:pt x="1002870" y="88997"/>
                    </a:cubicBezTo>
                    <a:cubicBezTo>
                      <a:pt x="1002870" y="86379"/>
                      <a:pt x="1002870" y="82453"/>
                      <a:pt x="1003524" y="78527"/>
                    </a:cubicBezTo>
                    <a:cubicBezTo>
                      <a:pt x="1002216" y="78527"/>
                      <a:pt x="1001562" y="77218"/>
                      <a:pt x="1000254" y="75909"/>
                    </a:cubicBezTo>
                    <a:cubicBezTo>
                      <a:pt x="998292" y="73946"/>
                      <a:pt x="997638" y="71328"/>
                      <a:pt x="996330" y="68711"/>
                    </a:cubicBezTo>
                    <a:cubicBezTo>
                      <a:pt x="996330" y="68056"/>
                      <a:pt x="995676" y="66748"/>
                      <a:pt x="995022" y="66093"/>
                    </a:cubicBezTo>
                    <a:cubicBezTo>
                      <a:pt x="993714" y="66093"/>
                      <a:pt x="992406" y="67402"/>
                      <a:pt x="991098" y="67402"/>
                    </a:cubicBezTo>
                    <a:cubicBezTo>
                      <a:pt x="988483" y="67402"/>
                      <a:pt x="983905" y="68711"/>
                      <a:pt x="980635" y="69365"/>
                    </a:cubicBezTo>
                    <a:cubicBezTo>
                      <a:pt x="980635" y="69365"/>
                      <a:pt x="980635" y="69365"/>
                      <a:pt x="980635" y="70020"/>
                    </a:cubicBezTo>
                    <a:cubicBezTo>
                      <a:pt x="979327" y="73292"/>
                      <a:pt x="978019" y="77218"/>
                      <a:pt x="974096" y="79181"/>
                    </a:cubicBezTo>
                    <a:cubicBezTo>
                      <a:pt x="971480" y="80490"/>
                      <a:pt x="966248" y="82453"/>
                      <a:pt x="961670" y="75255"/>
                    </a:cubicBezTo>
                    <a:cubicBezTo>
                      <a:pt x="961670" y="74600"/>
                      <a:pt x="961016" y="73946"/>
                      <a:pt x="960362" y="73946"/>
                    </a:cubicBezTo>
                    <a:cubicBezTo>
                      <a:pt x="956439" y="71328"/>
                      <a:pt x="954477" y="70020"/>
                      <a:pt x="951861" y="66093"/>
                    </a:cubicBezTo>
                    <a:cubicBezTo>
                      <a:pt x="949899" y="63476"/>
                      <a:pt x="947283" y="58895"/>
                      <a:pt x="945975" y="54968"/>
                    </a:cubicBezTo>
                    <a:cubicBezTo>
                      <a:pt x="945321" y="54968"/>
                      <a:pt x="944013" y="54968"/>
                      <a:pt x="943359" y="54968"/>
                    </a:cubicBezTo>
                    <a:cubicBezTo>
                      <a:pt x="936166" y="53005"/>
                      <a:pt x="932896" y="41226"/>
                      <a:pt x="932896" y="36646"/>
                    </a:cubicBezTo>
                    <a:cubicBezTo>
                      <a:pt x="932896" y="32719"/>
                      <a:pt x="934858" y="26176"/>
                      <a:pt x="936820" y="22904"/>
                    </a:cubicBezTo>
                    <a:cubicBezTo>
                      <a:pt x="936820" y="22249"/>
                      <a:pt x="935512" y="20941"/>
                      <a:pt x="935512" y="19632"/>
                    </a:cubicBezTo>
                    <a:cubicBezTo>
                      <a:pt x="934204" y="17669"/>
                      <a:pt x="933550" y="15705"/>
                      <a:pt x="932896" y="13742"/>
                    </a:cubicBezTo>
                    <a:cubicBezTo>
                      <a:pt x="930934" y="9161"/>
                      <a:pt x="931588" y="3926"/>
                      <a:pt x="931588" y="0"/>
                    </a:cubicBezTo>
                    <a:cubicBezTo>
                      <a:pt x="931588" y="0"/>
                      <a:pt x="931588" y="0"/>
                      <a:pt x="931588" y="0"/>
                    </a:cubicBezTo>
                    <a:cubicBezTo>
                      <a:pt x="923087" y="1309"/>
                      <a:pt x="902160" y="3272"/>
                      <a:pt x="895620" y="4581"/>
                    </a:cubicBezTo>
                    <a:cubicBezTo>
                      <a:pt x="888427" y="5889"/>
                      <a:pt x="879925" y="7198"/>
                      <a:pt x="871424" y="8507"/>
                    </a:cubicBezTo>
                    <a:cubicBezTo>
                      <a:pt x="863576" y="9816"/>
                      <a:pt x="851151" y="11125"/>
                      <a:pt x="847227" y="12433"/>
                    </a:cubicBezTo>
                    <a:cubicBezTo>
                      <a:pt x="843303" y="14397"/>
                      <a:pt x="835456" y="20286"/>
                      <a:pt x="832840" y="22249"/>
                    </a:cubicBezTo>
                    <a:cubicBezTo>
                      <a:pt x="830224" y="24212"/>
                      <a:pt x="828262" y="25521"/>
                      <a:pt x="828262" y="25521"/>
                    </a:cubicBezTo>
                    <a:cubicBezTo>
                      <a:pt x="828262" y="25521"/>
                      <a:pt x="821069" y="24212"/>
                      <a:pt x="821723" y="26830"/>
                    </a:cubicBezTo>
                    <a:cubicBezTo>
                      <a:pt x="822377" y="29448"/>
                      <a:pt x="823685" y="34683"/>
                      <a:pt x="823685" y="39263"/>
                    </a:cubicBezTo>
                    <a:cubicBezTo>
                      <a:pt x="823685" y="43844"/>
                      <a:pt x="819107" y="49079"/>
                      <a:pt x="817799" y="53005"/>
                    </a:cubicBezTo>
                    <a:cubicBezTo>
                      <a:pt x="816491" y="56932"/>
                      <a:pt x="815837" y="64130"/>
                      <a:pt x="816491" y="65439"/>
                    </a:cubicBezTo>
                    <a:cubicBezTo>
                      <a:pt x="816491" y="67402"/>
                      <a:pt x="816491" y="73292"/>
                      <a:pt x="816491" y="76564"/>
                    </a:cubicBezTo>
                    <a:cubicBezTo>
                      <a:pt x="816491" y="79836"/>
                      <a:pt x="819761" y="82453"/>
                      <a:pt x="817799" y="83762"/>
                    </a:cubicBezTo>
                    <a:cubicBezTo>
                      <a:pt x="816491" y="85071"/>
                      <a:pt x="813221" y="88997"/>
                      <a:pt x="813221" y="88997"/>
                    </a:cubicBezTo>
                    <a:cubicBezTo>
                      <a:pt x="813221" y="88997"/>
                      <a:pt x="811913" y="96850"/>
                      <a:pt x="811259" y="102085"/>
                    </a:cubicBezTo>
                    <a:cubicBezTo>
                      <a:pt x="811259" y="106665"/>
                      <a:pt x="815837" y="113864"/>
                      <a:pt x="815183" y="115172"/>
                    </a:cubicBezTo>
                    <a:cubicBezTo>
                      <a:pt x="814529" y="116481"/>
                      <a:pt x="806682" y="115827"/>
                      <a:pt x="806028" y="118444"/>
                    </a:cubicBezTo>
                    <a:cubicBezTo>
                      <a:pt x="806028" y="121062"/>
                      <a:pt x="802758" y="129569"/>
                      <a:pt x="804720" y="130878"/>
                    </a:cubicBezTo>
                    <a:cubicBezTo>
                      <a:pt x="806682" y="132187"/>
                      <a:pt x="822377" y="143311"/>
                      <a:pt x="819107" y="146583"/>
                    </a:cubicBezTo>
                    <a:cubicBezTo>
                      <a:pt x="815837" y="150510"/>
                      <a:pt x="802104" y="138076"/>
                      <a:pt x="800142" y="141348"/>
                    </a:cubicBezTo>
                    <a:cubicBezTo>
                      <a:pt x="798834" y="143966"/>
                      <a:pt x="794910" y="157053"/>
                      <a:pt x="789679" y="160980"/>
                    </a:cubicBezTo>
                    <a:cubicBezTo>
                      <a:pt x="784447" y="165560"/>
                      <a:pt x="764174" y="179957"/>
                      <a:pt x="756981" y="183229"/>
                    </a:cubicBezTo>
                    <a:cubicBezTo>
                      <a:pt x="749787" y="186501"/>
                      <a:pt x="746517" y="189773"/>
                      <a:pt x="739978" y="189118"/>
                    </a:cubicBezTo>
                    <a:cubicBezTo>
                      <a:pt x="732784" y="189118"/>
                      <a:pt x="728206" y="187155"/>
                      <a:pt x="726898" y="187810"/>
                    </a:cubicBezTo>
                    <a:cubicBezTo>
                      <a:pt x="725591" y="189118"/>
                      <a:pt x="719051" y="191736"/>
                      <a:pt x="716435" y="191736"/>
                    </a:cubicBezTo>
                    <a:cubicBezTo>
                      <a:pt x="713819" y="191736"/>
                      <a:pt x="705318" y="193699"/>
                      <a:pt x="704010" y="193045"/>
                    </a:cubicBezTo>
                    <a:cubicBezTo>
                      <a:pt x="702702" y="191736"/>
                      <a:pt x="694854" y="193045"/>
                      <a:pt x="694854" y="193045"/>
                    </a:cubicBezTo>
                    <a:cubicBezTo>
                      <a:pt x="694854" y="193045"/>
                      <a:pt x="677197" y="198934"/>
                      <a:pt x="670658" y="201552"/>
                    </a:cubicBezTo>
                    <a:cubicBezTo>
                      <a:pt x="663464" y="204170"/>
                      <a:pt x="658886" y="207441"/>
                      <a:pt x="654963" y="208096"/>
                    </a:cubicBezTo>
                    <a:cubicBezTo>
                      <a:pt x="651693" y="208096"/>
                      <a:pt x="641883" y="210713"/>
                      <a:pt x="638614" y="213331"/>
                    </a:cubicBezTo>
                    <a:cubicBezTo>
                      <a:pt x="635344" y="215948"/>
                      <a:pt x="634036" y="223147"/>
                      <a:pt x="629458" y="229036"/>
                    </a:cubicBezTo>
                    <a:cubicBezTo>
                      <a:pt x="624880" y="234926"/>
                      <a:pt x="622919" y="237543"/>
                      <a:pt x="620957" y="241469"/>
                    </a:cubicBezTo>
                    <a:cubicBezTo>
                      <a:pt x="618995" y="245396"/>
                      <a:pt x="616379" y="246705"/>
                      <a:pt x="619649" y="250631"/>
                    </a:cubicBezTo>
                    <a:cubicBezTo>
                      <a:pt x="622919" y="254557"/>
                      <a:pt x="628804" y="257175"/>
                      <a:pt x="634036" y="258484"/>
                    </a:cubicBezTo>
                    <a:cubicBezTo>
                      <a:pt x="639268" y="259793"/>
                      <a:pt x="645153" y="263065"/>
                      <a:pt x="645153" y="264373"/>
                    </a:cubicBezTo>
                    <a:cubicBezTo>
                      <a:pt x="645153" y="265682"/>
                      <a:pt x="637960" y="265682"/>
                      <a:pt x="634036" y="266337"/>
                    </a:cubicBezTo>
                    <a:cubicBezTo>
                      <a:pt x="630112" y="266337"/>
                      <a:pt x="624880" y="266337"/>
                      <a:pt x="622919" y="268300"/>
                    </a:cubicBezTo>
                    <a:cubicBezTo>
                      <a:pt x="620957" y="269608"/>
                      <a:pt x="611147" y="276807"/>
                      <a:pt x="611147" y="276807"/>
                    </a:cubicBezTo>
                    <a:cubicBezTo>
                      <a:pt x="611147" y="276807"/>
                      <a:pt x="607878" y="278770"/>
                      <a:pt x="600030" y="280733"/>
                    </a:cubicBezTo>
                    <a:cubicBezTo>
                      <a:pt x="591529" y="282042"/>
                      <a:pt x="586297" y="283351"/>
                      <a:pt x="583027" y="284005"/>
                    </a:cubicBezTo>
                    <a:cubicBezTo>
                      <a:pt x="580411" y="284005"/>
                      <a:pt x="576487" y="282696"/>
                      <a:pt x="573872" y="282042"/>
                    </a:cubicBezTo>
                    <a:cubicBezTo>
                      <a:pt x="571256" y="280733"/>
                      <a:pt x="553599" y="270263"/>
                      <a:pt x="549675" y="270263"/>
                    </a:cubicBezTo>
                    <a:cubicBezTo>
                      <a:pt x="545751" y="270263"/>
                      <a:pt x="545097" y="266991"/>
                      <a:pt x="537904" y="266991"/>
                    </a:cubicBezTo>
                    <a:cubicBezTo>
                      <a:pt x="530710" y="266991"/>
                      <a:pt x="526786" y="265682"/>
                      <a:pt x="523516" y="264373"/>
                    </a:cubicBezTo>
                    <a:cubicBezTo>
                      <a:pt x="520247" y="263065"/>
                      <a:pt x="508475" y="260447"/>
                      <a:pt x="505206" y="259138"/>
                    </a:cubicBezTo>
                    <a:cubicBezTo>
                      <a:pt x="501936" y="257829"/>
                      <a:pt x="498012" y="251285"/>
                      <a:pt x="495396" y="251285"/>
                    </a:cubicBezTo>
                    <a:cubicBezTo>
                      <a:pt x="492780" y="251285"/>
                      <a:pt x="483625" y="249322"/>
                      <a:pt x="481663" y="249977"/>
                    </a:cubicBezTo>
                    <a:cubicBezTo>
                      <a:pt x="479701" y="249977"/>
                      <a:pt x="478393" y="252594"/>
                      <a:pt x="475777" y="255212"/>
                    </a:cubicBezTo>
                    <a:cubicBezTo>
                      <a:pt x="473815" y="257829"/>
                      <a:pt x="465968" y="257175"/>
                      <a:pt x="466622" y="255212"/>
                    </a:cubicBezTo>
                    <a:cubicBezTo>
                      <a:pt x="466622" y="253249"/>
                      <a:pt x="470546" y="245396"/>
                      <a:pt x="468584" y="243433"/>
                    </a:cubicBezTo>
                    <a:cubicBezTo>
                      <a:pt x="466622" y="241469"/>
                      <a:pt x="453543" y="218566"/>
                      <a:pt x="456813" y="214640"/>
                    </a:cubicBezTo>
                    <a:cubicBezTo>
                      <a:pt x="460736" y="211368"/>
                      <a:pt x="467930" y="208750"/>
                      <a:pt x="467930" y="205478"/>
                    </a:cubicBezTo>
                    <a:cubicBezTo>
                      <a:pt x="467930" y="201552"/>
                      <a:pt x="467930" y="193045"/>
                      <a:pt x="458120" y="190427"/>
                    </a:cubicBezTo>
                    <a:cubicBezTo>
                      <a:pt x="448965" y="187155"/>
                      <a:pt x="445041" y="185846"/>
                      <a:pt x="443079" y="187810"/>
                    </a:cubicBezTo>
                    <a:cubicBezTo>
                      <a:pt x="441117" y="189773"/>
                      <a:pt x="439810" y="192390"/>
                      <a:pt x="435886" y="193699"/>
                    </a:cubicBezTo>
                    <a:cubicBezTo>
                      <a:pt x="432616" y="195008"/>
                      <a:pt x="430000" y="192390"/>
                      <a:pt x="427384" y="192390"/>
                    </a:cubicBezTo>
                    <a:cubicBezTo>
                      <a:pt x="424768" y="192390"/>
                      <a:pt x="421499" y="195662"/>
                      <a:pt x="419537" y="192390"/>
                    </a:cubicBezTo>
                    <a:cubicBezTo>
                      <a:pt x="417575" y="189118"/>
                      <a:pt x="414305" y="186501"/>
                      <a:pt x="410381" y="185192"/>
                    </a:cubicBezTo>
                    <a:cubicBezTo>
                      <a:pt x="406457" y="183883"/>
                      <a:pt x="401226" y="183229"/>
                      <a:pt x="400572" y="181920"/>
                    </a:cubicBezTo>
                    <a:cubicBezTo>
                      <a:pt x="399918" y="180611"/>
                      <a:pt x="400572" y="177994"/>
                      <a:pt x="398610" y="177994"/>
                    </a:cubicBezTo>
                    <a:cubicBezTo>
                      <a:pt x="396648" y="177994"/>
                      <a:pt x="394032" y="177994"/>
                      <a:pt x="392724" y="177994"/>
                    </a:cubicBezTo>
                    <a:cubicBezTo>
                      <a:pt x="391416" y="176685"/>
                      <a:pt x="392724" y="172104"/>
                      <a:pt x="388801" y="174722"/>
                    </a:cubicBezTo>
                    <a:cubicBezTo>
                      <a:pt x="384877" y="177339"/>
                      <a:pt x="380953" y="179302"/>
                      <a:pt x="383569" y="182574"/>
                    </a:cubicBezTo>
                    <a:cubicBezTo>
                      <a:pt x="386185" y="185846"/>
                      <a:pt x="390762" y="183883"/>
                      <a:pt x="394032" y="188464"/>
                    </a:cubicBezTo>
                    <a:cubicBezTo>
                      <a:pt x="396648" y="193045"/>
                      <a:pt x="395340" y="202206"/>
                      <a:pt x="394032" y="204170"/>
                    </a:cubicBezTo>
                    <a:cubicBezTo>
                      <a:pt x="392724" y="206133"/>
                      <a:pt x="387493" y="208096"/>
                      <a:pt x="388147" y="209405"/>
                    </a:cubicBezTo>
                    <a:cubicBezTo>
                      <a:pt x="388147" y="211368"/>
                      <a:pt x="392070" y="216603"/>
                      <a:pt x="392070" y="221838"/>
                    </a:cubicBezTo>
                    <a:cubicBezTo>
                      <a:pt x="392070" y="227073"/>
                      <a:pt x="388801" y="236234"/>
                      <a:pt x="390762" y="236889"/>
                    </a:cubicBezTo>
                    <a:cubicBezTo>
                      <a:pt x="392724" y="238197"/>
                      <a:pt x="394032" y="236889"/>
                      <a:pt x="395994" y="239506"/>
                    </a:cubicBezTo>
                    <a:cubicBezTo>
                      <a:pt x="397956" y="242124"/>
                      <a:pt x="400572" y="242778"/>
                      <a:pt x="402534" y="246705"/>
                    </a:cubicBezTo>
                    <a:cubicBezTo>
                      <a:pt x="404496" y="250631"/>
                      <a:pt x="402534" y="254557"/>
                      <a:pt x="405150" y="257175"/>
                    </a:cubicBezTo>
                    <a:cubicBezTo>
                      <a:pt x="407112" y="259793"/>
                      <a:pt x="405150" y="266337"/>
                      <a:pt x="407766" y="268300"/>
                    </a:cubicBezTo>
                    <a:cubicBezTo>
                      <a:pt x="409727" y="269608"/>
                      <a:pt x="414959" y="269608"/>
                      <a:pt x="414959" y="271572"/>
                    </a:cubicBezTo>
                    <a:cubicBezTo>
                      <a:pt x="414959" y="273535"/>
                      <a:pt x="411689" y="275498"/>
                      <a:pt x="411689" y="278770"/>
                    </a:cubicBezTo>
                    <a:cubicBezTo>
                      <a:pt x="411689" y="282042"/>
                      <a:pt x="412343" y="285314"/>
                      <a:pt x="411689" y="287277"/>
                    </a:cubicBezTo>
                    <a:cubicBezTo>
                      <a:pt x="411689" y="289240"/>
                      <a:pt x="407112" y="291203"/>
                      <a:pt x="407112" y="293821"/>
                    </a:cubicBezTo>
                    <a:cubicBezTo>
                      <a:pt x="407112" y="297093"/>
                      <a:pt x="407112" y="303636"/>
                      <a:pt x="408419" y="306254"/>
                    </a:cubicBezTo>
                    <a:cubicBezTo>
                      <a:pt x="409073" y="308872"/>
                      <a:pt x="416267" y="306254"/>
                      <a:pt x="414959" y="307563"/>
                    </a:cubicBezTo>
                    <a:cubicBezTo>
                      <a:pt x="414305" y="309526"/>
                      <a:pt x="410381" y="315416"/>
                      <a:pt x="410381" y="318688"/>
                    </a:cubicBezTo>
                    <a:cubicBezTo>
                      <a:pt x="410381" y="321960"/>
                      <a:pt x="409073" y="325886"/>
                      <a:pt x="407766" y="328504"/>
                    </a:cubicBezTo>
                    <a:cubicBezTo>
                      <a:pt x="406457" y="331121"/>
                      <a:pt x="405150" y="335702"/>
                      <a:pt x="404496" y="337011"/>
                    </a:cubicBezTo>
                    <a:cubicBezTo>
                      <a:pt x="403188" y="338319"/>
                      <a:pt x="404496" y="341591"/>
                      <a:pt x="404496" y="345517"/>
                    </a:cubicBezTo>
                    <a:cubicBezTo>
                      <a:pt x="404496" y="349444"/>
                      <a:pt x="404496" y="353370"/>
                      <a:pt x="404496" y="355333"/>
                    </a:cubicBezTo>
                    <a:cubicBezTo>
                      <a:pt x="404496" y="357296"/>
                      <a:pt x="408419" y="360568"/>
                      <a:pt x="408419" y="362531"/>
                    </a:cubicBezTo>
                    <a:cubicBezTo>
                      <a:pt x="408419" y="364495"/>
                      <a:pt x="410381" y="368421"/>
                      <a:pt x="412997" y="369730"/>
                    </a:cubicBezTo>
                    <a:cubicBezTo>
                      <a:pt x="415613" y="371039"/>
                      <a:pt x="424768" y="375619"/>
                      <a:pt x="422807" y="377583"/>
                    </a:cubicBezTo>
                    <a:cubicBezTo>
                      <a:pt x="420845" y="378891"/>
                      <a:pt x="414959" y="378891"/>
                      <a:pt x="410381" y="377583"/>
                    </a:cubicBezTo>
                    <a:cubicBezTo>
                      <a:pt x="405804" y="377583"/>
                      <a:pt x="399264" y="372347"/>
                      <a:pt x="397956" y="373656"/>
                    </a:cubicBezTo>
                    <a:cubicBezTo>
                      <a:pt x="395994" y="374965"/>
                      <a:pt x="392070" y="378237"/>
                      <a:pt x="390108" y="378237"/>
                    </a:cubicBezTo>
                    <a:cubicBezTo>
                      <a:pt x="388801" y="378237"/>
                      <a:pt x="371144" y="378891"/>
                      <a:pt x="367874" y="374311"/>
                    </a:cubicBezTo>
                    <a:cubicBezTo>
                      <a:pt x="364604" y="369730"/>
                      <a:pt x="363296" y="367767"/>
                      <a:pt x="364604" y="365149"/>
                    </a:cubicBezTo>
                    <a:cubicBezTo>
                      <a:pt x="365912" y="363186"/>
                      <a:pt x="367874" y="357951"/>
                      <a:pt x="366566" y="357951"/>
                    </a:cubicBezTo>
                    <a:cubicBezTo>
                      <a:pt x="365258" y="357951"/>
                      <a:pt x="356103" y="356642"/>
                      <a:pt x="352833" y="357951"/>
                    </a:cubicBezTo>
                    <a:cubicBezTo>
                      <a:pt x="350217" y="359260"/>
                      <a:pt x="346947" y="360568"/>
                      <a:pt x="346293" y="362531"/>
                    </a:cubicBezTo>
                    <a:cubicBezTo>
                      <a:pt x="346293" y="364495"/>
                      <a:pt x="342369" y="367112"/>
                      <a:pt x="344985" y="369730"/>
                    </a:cubicBezTo>
                    <a:cubicBezTo>
                      <a:pt x="347601" y="372347"/>
                      <a:pt x="349563" y="373656"/>
                      <a:pt x="350217" y="376928"/>
                    </a:cubicBezTo>
                    <a:cubicBezTo>
                      <a:pt x="350217" y="380200"/>
                      <a:pt x="353487" y="386090"/>
                      <a:pt x="350217" y="387399"/>
                    </a:cubicBezTo>
                    <a:cubicBezTo>
                      <a:pt x="347601" y="388707"/>
                      <a:pt x="346293" y="382818"/>
                      <a:pt x="344985" y="380855"/>
                    </a:cubicBezTo>
                    <a:cubicBezTo>
                      <a:pt x="343677" y="378891"/>
                      <a:pt x="341715" y="367767"/>
                      <a:pt x="339754" y="365803"/>
                    </a:cubicBezTo>
                    <a:cubicBezTo>
                      <a:pt x="337792" y="363186"/>
                      <a:pt x="333214" y="363186"/>
                      <a:pt x="331906" y="365803"/>
                    </a:cubicBezTo>
                    <a:cubicBezTo>
                      <a:pt x="329944" y="368421"/>
                      <a:pt x="326674" y="373656"/>
                      <a:pt x="324058" y="373656"/>
                    </a:cubicBezTo>
                    <a:cubicBezTo>
                      <a:pt x="322097" y="373656"/>
                      <a:pt x="322751" y="369730"/>
                      <a:pt x="320789" y="368421"/>
                    </a:cubicBezTo>
                    <a:cubicBezTo>
                      <a:pt x="319481" y="367112"/>
                      <a:pt x="317519" y="361877"/>
                      <a:pt x="316211" y="362531"/>
                    </a:cubicBezTo>
                    <a:cubicBezTo>
                      <a:pt x="315557" y="362531"/>
                      <a:pt x="309017" y="367112"/>
                      <a:pt x="310325" y="363840"/>
                    </a:cubicBezTo>
                    <a:cubicBezTo>
                      <a:pt x="310979" y="360568"/>
                      <a:pt x="312941" y="358605"/>
                      <a:pt x="311633" y="355333"/>
                    </a:cubicBezTo>
                    <a:cubicBezTo>
                      <a:pt x="310325" y="352061"/>
                      <a:pt x="305748" y="355333"/>
                      <a:pt x="303786" y="356642"/>
                    </a:cubicBezTo>
                    <a:cubicBezTo>
                      <a:pt x="301824" y="357951"/>
                      <a:pt x="298554" y="359914"/>
                      <a:pt x="297900" y="358605"/>
                    </a:cubicBezTo>
                    <a:cubicBezTo>
                      <a:pt x="297246" y="357296"/>
                      <a:pt x="292014" y="352716"/>
                      <a:pt x="291360" y="354024"/>
                    </a:cubicBezTo>
                    <a:cubicBezTo>
                      <a:pt x="290053" y="355333"/>
                      <a:pt x="295284" y="361877"/>
                      <a:pt x="291360" y="362531"/>
                    </a:cubicBezTo>
                    <a:cubicBezTo>
                      <a:pt x="287437" y="363840"/>
                      <a:pt x="283513" y="364495"/>
                      <a:pt x="281551" y="364495"/>
                    </a:cubicBezTo>
                    <a:cubicBezTo>
                      <a:pt x="279589" y="364495"/>
                      <a:pt x="275011" y="368421"/>
                      <a:pt x="273704" y="369730"/>
                    </a:cubicBezTo>
                    <a:cubicBezTo>
                      <a:pt x="271742" y="371039"/>
                      <a:pt x="266510" y="375619"/>
                      <a:pt x="263894" y="374311"/>
                    </a:cubicBezTo>
                    <a:cubicBezTo>
                      <a:pt x="261932" y="373656"/>
                      <a:pt x="259316" y="373656"/>
                      <a:pt x="259316" y="370384"/>
                    </a:cubicBezTo>
                    <a:cubicBezTo>
                      <a:pt x="259316" y="367767"/>
                      <a:pt x="259316" y="363840"/>
                      <a:pt x="257355" y="363186"/>
                    </a:cubicBezTo>
                    <a:cubicBezTo>
                      <a:pt x="254739" y="363186"/>
                      <a:pt x="250815" y="359260"/>
                      <a:pt x="250161" y="355333"/>
                    </a:cubicBezTo>
                    <a:cubicBezTo>
                      <a:pt x="250161" y="351407"/>
                      <a:pt x="248199" y="345517"/>
                      <a:pt x="247545" y="345517"/>
                    </a:cubicBezTo>
                    <a:cubicBezTo>
                      <a:pt x="246891" y="345517"/>
                      <a:pt x="237736" y="333739"/>
                      <a:pt x="238390" y="331121"/>
                    </a:cubicBezTo>
                    <a:cubicBezTo>
                      <a:pt x="239044" y="328504"/>
                      <a:pt x="240351" y="325232"/>
                      <a:pt x="238390" y="324577"/>
                    </a:cubicBezTo>
                    <a:cubicBezTo>
                      <a:pt x="237082" y="324577"/>
                      <a:pt x="230542" y="321960"/>
                      <a:pt x="230542" y="321960"/>
                    </a:cubicBezTo>
                    <a:cubicBezTo>
                      <a:pt x="230542" y="321960"/>
                      <a:pt x="227272" y="319342"/>
                      <a:pt x="227272" y="318688"/>
                    </a:cubicBezTo>
                    <a:cubicBezTo>
                      <a:pt x="227272" y="318688"/>
                      <a:pt x="225964" y="317379"/>
                      <a:pt x="224002" y="318688"/>
                    </a:cubicBezTo>
                    <a:cubicBezTo>
                      <a:pt x="222041" y="319342"/>
                      <a:pt x="216809" y="324577"/>
                      <a:pt x="216809" y="322614"/>
                    </a:cubicBezTo>
                    <a:cubicBezTo>
                      <a:pt x="216809" y="320651"/>
                      <a:pt x="223348" y="314761"/>
                      <a:pt x="224656" y="311489"/>
                    </a:cubicBezTo>
                    <a:cubicBezTo>
                      <a:pt x="225964" y="308217"/>
                      <a:pt x="229234" y="302982"/>
                      <a:pt x="225964" y="302328"/>
                    </a:cubicBezTo>
                    <a:cubicBezTo>
                      <a:pt x="222695" y="302328"/>
                      <a:pt x="218771" y="302982"/>
                      <a:pt x="216809" y="304945"/>
                    </a:cubicBezTo>
                    <a:cubicBezTo>
                      <a:pt x="214847" y="306254"/>
                      <a:pt x="205692" y="316724"/>
                      <a:pt x="206346" y="313452"/>
                    </a:cubicBezTo>
                    <a:cubicBezTo>
                      <a:pt x="206999" y="310180"/>
                      <a:pt x="212231" y="301019"/>
                      <a:pt x="209615" y="301019"/>
                    </a:cubicBezTo>
                    <a:cubicBezTo>
                      <a:pt x="206999" y="301019"/>
                      <a:pt x="205038" y="304291"/>
                      <a:pt x="200460" y="304291"/>
                    </a:cubicBezTo>
                    <a:cubicBezTo>
                      <a:pt x="195882" y="304291"/>
                      <a:pt x="193266" y="302982"/>
                      <a:pt x="191958" y="304291"/>
                    </a:cubicBezTo>
                    <a:cubicBezTo>
                      <a:pt x="190650" y="305600"/>
                      <a:pt x="185419" y="309526"/>
                      <a:pt x="184111" y="308217"/>
                    </a:cubicBezTo>
                    <a:cubicBezTo>
                      <a:pt x="182803" y="306908"/>
                      <a:pt x="179533" y="301673"/>
                      <a:pt x="176263" y="301673"/>
                    </a:cubicBezTo>
                    <a:cubicBezTo>
                      <a:pt x="172994" y="301673"/>
                      <a:pt x="170378" y="304945"/>
                      <a:pt x="169070" y="305600"/>
                    </a:cubicBezTo>
                    <a:cubicBezTo>
                      <a:pt x="167762" y="306254"/>
                      <a:pt x="162530" y="306908"/>
                      <a:pt x="163184" y="308217"/>
                    </a:cubicBezTo>
                    <a:cubicBezTo>
                      <a:pt x="163184" y="310180"/>
                      <a:pt x="165800" y="312798"/>
                      <a:pt x="165800" y="314761"/>
                    </a:cubicBezTo>
                    <a:cubicBezTo>
                      <a:pt x="165800" y="316070"/>
                      <a:pt x="162530" y="316070"/>
                      <a:pt x="161876" y="318688"/>
                    </a:cubicBezTo>
                    <a:cubicBezTo>
                      <a:pt x="161876" y="321305"/>
                      <a:pt x="161876" y="323268"/>
                      <a:pt x="161876" y="325232"/>
                    </a:cubicBezTo>
                    <a:cubicBezTo>
                      <a:pt x="161876" y="327195"/>
                      <a:pt x="157952" y="330467"/>
                      <a:pt x="156644" y="328504"/>
                    </a:cubicBezTo>
                    <a:cubicBezTo>
                      <a:pt x="155337" y="326540"/>
                      <a:pt x="137680" y="314107"/>
                      <a:pt x="134410" y="314761"/>
                    </a:cubicBezTo>
                    <a:cubicBezTo>
                      <a:pt x="131140" y="316070"/>
                      <a:pt x="129178" y="326540"/>
                      <a:pt x="126562" y="326540"/>
                    </a:cubicBezTo>
                    <a:cubicBezTo>
                      <a:pt x="123946" y="326540"/>
                      <a:pt x="121331" y="321960"/>
                      <a:pt x="118715" y="321305"/>
                    </a:cubicBezTo>
                    <a:cubicBezTo>
                      <a:pt x="116753" y="321305"/>
                      <a:pt x="112829" y="321960"/>
                      <a:pt x="114137" y="320651"/>
                    </a:cubicBezTo>
                    <a:cubicBezTo>
                      <a:pt x="115445" y="319342"/>
                      <a:pt x="115445" y="308217"/>
                      <a:pt x="112829" y="309526"/>
                    </a:cubicBezTo>
                    <a:cubicBezTo>
                      <a:pt x="110867" y="310835"/>
                      <a:pt x="103674" y="317379"/>
                      <a:pt x="103020" y="316070"/>
                    </a:cubicBezTo>
                    <a:cubicBezTo>
                      <a:pt x="101712" y="314761"/>
                      <a:pt x="96480" y="311489"/>
                      <a:pt x="93210" y="312144"/>
                    </a:cubicBezTo>
                    <a:cubicBezTo>
                      <a:pt x="89940" y="312798"/>
                      <a:pt x="84709" y="318033"/>
                      <a:pt x="83401" y="318033"/>
                    </a:cubicBezTo>
                    <a:cubicBezTo>
                      <a:pt x="82093" y="318033"/>
                      <a:pt x="74899" y="318033"/>
                      <a:pt x="73591" y="318033"/>
                    </a:cubicBezTo>
                    <a:cubicBezTo>
                      <a:pt x="72284" y="318033"/>
                      <a:pt x="70322" y="310835"/>
                      <a:pt x="67706" y="310835"/>
                    </a:cubicBezTo>
                    <a:cubicBezTo>
                      <a:pt x="65090" y="310835"/>
                      <a:pt x="65090" y="313452"/>
                      <a:pt x="59858" y="314761"/>
                    </a:cubicBezTo>
                    <a:cubicBezTo>
                      <a:pt x="55281" y="316070"/>
                      <a:pt x="53973" y="315416"/>
                      <a:pt x="50703" y="314761"/>
                    </a:cubicBezTo>
                    <a:cubicBezTo>
                      <a:pt x="47433" y="314761"/>
                      <a:pt x="45471" y="311489"/>
                      <a:pt x="42855" y="312144"/>
                    </a:cubicBezTo>
                    <a:cubicBezTo>
                      <a:pt x="40239" y="312798"/>
                      <a:pt x="44163" y="316070"/>
                      <a:pt x="42855" y="318033"/>
                    </a:cubicBezTo>
                    <a:cubicBezTo>
                      <a:pt x="41547" y="319342"/>
                      <a:pt x="35008" y="316070"/>
                      <a:pt x="35008" y="318033"/>
                    </a:cubicBezTo>
                    <a:cubicBezTo>
                      <a:pt x="35008" y="319342"/>
                      <a:pt x="36970" y="323923"/>
                      <a:pt x="35008" y="323923"/>
                    </a:cubicBezTo>
                    <a:cubicBezTo>
                      <a:pt x="33046" y="323923"/>
                      <a:pt x="29122" y="321305"/>
                      <a:pt x="25198" y="320651"/>
                    </a:cubicBezTo>
                    <a:cubicBezTo>
                      <a:pt x="21929" y="320651"/>
                      <a:pt x="16697" y="325232"/>
                      <a:pt x="12773" y="328504"/>
                    </a:cubicBezTo>
                    <a:cubicBezTo>
                      <a:pt x="8849" y="331775"/>
                      <a:pt x="13427" y="335702"/>
                      <a:pt x="12119" y="337011"/>
                    </a:cubicBezTo>
                    <a:cubicBezTo>
                      <a:pt x="10811" y="338319"/>
                      <a:pt x="7541" y="338974"/>
                      <a:pt x="6887" y="342900"/>
                    </a:cubicBezTo>
                    <a:cubicBezTo>
                      <a:pt x="6887" y="346826"/>
                      <a:pt x="9503" y="350098"/>
                      <a:pt x="6887" y="352061"/>
                    </a:cubicBezTo>
                    <a:cubicBezTo>
                      <a:pt x="4926" y="354024"/>
                      <a:pt x="4272" y="358605"/>
                      <a:pt x="4272" y="358605"/>
                    </a:cubicBezTo>
                    <a:cubicBezTo>
                      <a:pt x="4272" y="358605"/>
                      <a:pt x="10157" y="363840"/>
                      <a:pt x="12119" y="363186"/>
                    </a:cubicBezTo>
                    <a:cubicBezTo>
                      <a:pt x="14081" y="362531"/>
                      <a:pt x="14735" y="357951"/>
                      <a:pt x="17351" y="359914"/>
                    </a:cubicBezTo>
                    <a:cubicBezTo>
                      <a:pt x="19967" y="361877"/>
                      <a:pt x="21929" y="364495"/>
                      <a:pt x="24544" y="363840"/>
                    </a:cubicBezTo>
                    <a:cubicBezTo>
                      <a:pt x="27160" y="363840"/>
                      <a:pt x="29122" y="367767"/>
                      <a:pt x="31084" y="365803"/>
                    </a:cubicBezTo>
                    <a:cubicBezTo>
                      <a:pt x="33046" y="363840"/>
                      <a:pt x="35662" y="361223"/>
                      <a:pt x="38932" y="360568"/>
                    </a:cubicBezTo>
                    <a:cubicBezTo>
                      <a:pt x="42201" y="359260"/>
                      <a:pt x="50049" y="358605"/>
                      <a:pt x="56588" y="358605"/>
                    </a:cubicBezTo>
                    <a:cubicBezTo>
                      <a:pt x="63128" y="358605"/>
                      <a:pt x="63782" y="356642"/>
                      <a:pt x="63128" y="358605"/>
                    </a:cubicBezTo>
                    <a:cubicBezTo>
                      <a:pt x="62474" y="360568"/>
                      <a:pt x="47433" y="361223"/>
                      <a:pt x="46125" y="363840"/>
                    </a:cubicBezTo>
                    <a:cubicBezTo>
                      <a:pt x="44817" y="366458"/>
                      <a:pt x="48741" y="368421"/>
                      <a:pt x="51357" y="368421"/>
                    </a:cubicBezTo>
                    <a:cubicBezTo>
                      <a:pt x="53973" y="368421"/>
                      <a:pt x="65090" y="365803"/>
                      <a:pt x="62474" y="369075"/>
                    </a:cubicBezTo>
                    <a:cubicBezTo>
                      <a:pt x="60512" y="372347"/>
                      <a:pt x="60512" y="375619"/>
                      <a:pt x="60512" y="375619"/>
                    </a:cubicBezTo>
                    <a:cubicBezTo>
                      <a:pt x="60512" y="375619"/>
                      <a:pt x="70976" y="376928"/>
                      <a:pt x="69668" y="380200"/>
                    </a:cubicBezTo>
                    <a:cubicBezTo>
                      <a:pt x="68360" y="383472"/>
                      <a:pt x="65090" y="380200"/>
                      <a:pt x="61820" y="380200"/>
                    </a:cubicBezTo>
                    <a:cubicBezTo>
                      <a:pt x="58550" y="380200"/>
                      <a:pt x="56588" y="378237"/>
                      <a:pt x="53973" y="380200"/>
                    </a:cubicBezTo>
                    <a:cubicBezTo>
                      <a:pt x="51357" y="382163"/>
                      <a:pt x="46779" y="381509"/>
                      <a:pt x="45471" y="380200"/>
                    </a:cubicBezTo>
                    <a:cubicBezTo>
                      <a:pt x="44163" y="378891"/>
                      <a:pt x="45471" y="376928"/>
                      <a:pt x="42855" y="376928"/>
                    </a:cubicBezTo>
                    <a:cubicBezTo>
                      <a:pt x="40239" y="376928"/>
                      <a:pt x="38932" y="378891"/>
                      <a:pt x="36316" y="376928"/>
                    </a:cubicBezTo>
                    <a:cubicBezTo>
                      <a:pt x="33700" y="374965"/>
                      <a:pt x="31084" y="371693"/>
                      <a:pt x="27814" y="371693"/>
                    </a:cubicBezTo>
                    <a:cubicBezTo>
                      <a:pt x="24544" y="371693"/>
                      <a:pt x="16697" y="374965"/>
                      <a:pt x="19967" y="376928"/>
                    </a:cubicBezTo>
                    <a:cubicBezTo>
                      <a:pt x="23890" y="378891"/>
                      <a:pt x="30430" y="380855"/>
                      <a:pt x="31084" y="381509"/>
                    </a:cubicBezTo>
                    <a:cubicBezTo>
                      <a:pt x="31084" y="382818"/>
                      <a:pt x="21275" y="397214"/>
                      <a:pt x="25198" y="396560"/>
                    </a:cubicBezTo>
                    <a:cubicBezTo>
                      <a:pt x="29122" y="395906"/>
                      <a:pt x="36316" y="383472"/>
                      <a:pt x="38932" y="385435"/>
                    </a:cubicBezTo>
                    <a:cubicBezTo>
                      <a:pt x="40893" y="387399"/>
                      <a:pt x="49395" y="394597"/>
                      <a:pt x="49395" y="394597"/>
                    </a:cubicBezTo>
                    <a:lnTo>
                      <a:pt x="56588" y="397214"/>
                    </a:lnTo>
                    <a:cubicBezTo>
                      <a:pt x="56588" y="397214"/>
                      <a:pt x="53973" y="403104"/>
                      <a:pt x="55281" y="405067"/>
                    </a:cubicBezTo>
                    <a:cubicBezTo>
                      <a:pt x="56588" y="407030"/>
                      <a:pt x="57896" y="405721"/>
                      <a:pt x="57896" y="408993"/>
                    </a:cubicBezTo>
                    <a:cubicBezTo>
                      <a:pt x="57896" y="412265"/>
                      <a:pt x="55935" y="415537"/>
                      <a:pt x="53319" y="414883"/>
                    </a:cubicBezTo>
                    <a:cubicBezTo>
                      <a:pt x="51357" y="413574"/>
                      <a:pt x="44817" y="411611"/>
                      <a:pt x="44817" y="411611"/>
                    </a:cubicBezTo>
                    <a:cubicBezTo>
                      <a:pt x="44817" y="411611"/>
                      <a:pt x="2310" y="410302"/>
                      <a:pt x="348" y="412265"/>
                    </a:cubicBezTo>
                    <a:cubicBezTo>
                      <a:pt x="-960" y="414228"/>
                      <a:pt x="1656" y="415537"/>
                      <a:pt x="4272" y="418155"/>
                    </a:cubicBezTo>
                    <a:cubicBezTo>
                      <a:pt x="6233" y="420772"/>
                      <a:pt x="16043" y="425353"/>
                      <a:pt x="18005" y="425353"/>
                    </a:cubicBezTo>
                    <a:cubicBezTo>
                      <a:pt x="19313" y="425353"/>
                      <a:pt x="19967" y="422735"/>
                      <a:pt x="22583" y="425353"/>
                    </a:cubicBezTo>
                    <a:cubicBezTo>
                      <a:pt x="25198" y="427316"/>
                      <a:pt x="33046" y="435169"/>
                      <a:pt x="35662" y="442367"/>
                    </a:cubicBezTo>
                    <a:cubicBezTo>
                      <a:pt x="37624" y="449566"/>
                      <a:pt x="39586" y="453492"/>
                      <a:pt x="38932" y="456109"/>
                    </a:cubicBezTo>
                    <a:cubicBezTo>
                      <a:pt x="38278" y="458727"/>
                      <a:pt x="33700" y="461999"/>
                      <a:pt x="35008" y="463962"/>
                    </a:cubicBezTo>
                    <a:cubicBezTo>
                      <a:pt x="36316" y="465925"/>
                      <a:pt x="55281" y="474432"/>
                      <a:pt x="57242" y="471815"/>
                    </a:cubicBezTo>
                    <a:cubicBezTo>
                      <a:pt x="59204" y="469197"/>
                      <a:pt x="55935" y="457418"/>
                      <a:pt x="57242" y="458727"/>
                    </a:cubicBezTo>
                    <a:cubicBezTo>
                      <a:pt x="59204" y="460036"/>
                      <a:pt x="63782" y="462653"/>
                      <a:pt x="64436" y="461344"/>
                    </a:cubicBezTo>
                    <a:cubicBezTo>
                      <a:pt x="64436" y="460036"/>
                      <a:pt x="63128" y="449566"/>
                      <a:pt x="64436" y="450874"/>
                    </a:cubicBezTo>
                    <a:cubicBezTo>
                      <a:pt x="66398" y="452838"/>
                      <a:pt x="69014" y="460690"/>
                      <a:pt x="72284" y="463308"/>
                    </a:cubicBezTo>
                    <a:cubicBezTo>
                      <a:pt x="75553" y="465925"/>
                      <a:pt x="78169" y="466580"/>
                      <a:pt x="78823" y="464616"/>
                    </a:cubicBezTo>
                    <a:cubicBezTo>
                      <a:pt x="80131" y="462653"/>
                      <a:pt x="82747" y="456764"/>
                      <a:pt x="84055" y="458727"/>
                    </a:cubicBezTo>
                    <a:cubicBezTo>
                      <a:pt x="86017" y="460690"/>
                      <a:pt x="91902" y="477704"/>
                      <a:pt x="95826" y="479667"/>
                    </a:cubicBezTo>
                    <a:cubicBezTo>
                      <a:pt x="99750" y="481630"/>
                      <a:pt x="106290" y="479013"/>
                      <a:pt x="110213" y="480322"/>
                    </a:cubicBezTo>
                    <a:cubicBezTo>
                      <a:pt x="113483" y="481630"/>
                      <a:pt x="116753" y="486865"/>
                      <a:pt x="116753" y="486865"/>
                    </a:cubicBezTo>
                    <a:cubicBezTo>
                      <a:pt x="116753" y="486865"/>
                      <a:pt x="130486" y="489483"/>
                      <a:pt x="132448" y="490792"/>
                    </a:cubicBezTo>
                    <a:cubicBezTo>
                      <a:pt x="134410" y="491446"/>
                      <a:pt x="135718" y="503225"/>
                      <a:pt x="139642" y="505189"/>
                    </a:cubicBezTo>
                    <a:cubicBezTo>
                      <a:pt x="143565" y="507152"/>
                      <a:pt x="145527" y="507806"/>
                      <a:pt x="148143" y="506497"/>
                    </a:cubicBezTo>
                    <a:cubicBezTo>
                      <a:pt x="150759" y="505189"/>
                      <a:pt x="149451" y="501917"/>
                      <a:pt x="151413" y="501262"/>
                    </a:cubicBezTo>
                    <a:cubicBezTo>
                      <a:pt x="153375" y="500608"/>
                      <a:pt x="160568" y="493409"/>
                      <a:pt x="161876" y="495373"/>
                    </a:cubicBezTo>
                    <a:cubicBezTo>
                      <a:pt x="163184" y="496681"/>
                      <a:pt x="157298" y="501262"/>
                      <a:pt x="155991" y="504534"/>
                    </a:cubicBezTo>
                    <a:cubicBezTo>
                      <a:pt x="154683" y="507806"/>
                      <a:pt x="157952" y="509769"/>
                      <a:pt x="160568" y="512387"/>
                    </a:cubicBezTo>
                    <a:cubicBezTo>
                      <a:pt x="162530" y="515004"/>
                      <a:pt x="165800" y="522203"/>
                      <a:pt x="167762" y="520240"/>
                    </a:cubicBezTo>
                    <a:cubicBezTo>
                      <a:pt x="169724" y="518276"/>
                      <a:pt x="169070" y="515004"/>
                      <a:pt x="172994" y="513041"/>
                    </a:cubicBezTo>
                    <a:cubicBezTo>
                      <a:pt x="177571" y="511078"/>
                      <a:pt x="174301" y="505189"/>
                      <a:pt x="176917" y="505189"/>
                    </a:cubicBezTo>
                    <a:cubicBezTo>
                      <a:pt x="179533" y="505189"/>
                      <a:pt x="183457" y="507152"/>
                      <a:pt x="182803" y="510424"/>
                    </a:cubicBezTo>
                    <a:cubicBezTo>
                      <a:pt x="182803" y="514350"/>
                      <a:pt x="176263" y="514350"/>
                      <a:pt x="175609" y="515659"/>
                    </a:cubicBezTo>
                    <a:cubicBezTo>
                      <a:pt x="174301" y="516968"/>
                      <a:pt x="169070" y="525475"/>
                      <a:pt x="170378" y="526783"/>
                    </a:cubicBezTo>
                    <a:cubicBezTo>
                      <a:pt x="171686" y="528092"/>
                      <a:pt x="174955" y="532018"/>
                      <a:pt x="177571" y="533982"/>
                    </a:cubicBezTo>
                    <a:cubicBezTo>
                      <a:pt x="180841" y="535945"/>
                      <a:pt x="184765" y="539217"/>
                      <a:pt x="187381" y="537253"/>
                    </a:cubicBezTo>
                    <a:lnTo>
                      <a:pt x="189343" y="535945"/>
                    </a:lnTo>
                    <a:cubicBezTo>
                      <a:pt x="189343" y="535945"/>
                      <a:pt x="192612" y="539217"/>
                      <a:pt x="195228" y="538562"/>
                    </a:cubicBezTo>
                    <a:cubicBezTo>
                      <a:pt x="197190" y="538562"/>
                      <a:pt x="195882" y="526783"/>
                      <a:pt x="197844" y="527438"/>
                    </a:cubicBezTo>
                    <a:cubicBezTo>
                      <a:pt x="199806" y="528092"/>
                      <a:pt x="199806" y="533982"/>
                      <a:pt x="204384" y="534636"/>
                    </a:cubicBezTo>
                    <a:cubicBezTo>
                      <a:pt x="208961" y="535945"/>
                      <a:pt x="211577" y="533327"/>
                      <a:pt x="214193" y="533982"/>
                    </a:cubicBezTo>
                    <a:cubicBezTo>
                      <a:pt x="216809" y="533982"/>
                      <a:pt x="220079" y="535290"/>
                      <a:pt x="224002" y="537253"/>
                    </a:cubicBezTo>
                    <a:cubicBezTo>
                      <a:pt x="227926" y="538562"/>
                      <a:pt x="231850" y="537253"/>
                      <a:pt x="229888" y="541180"/>
                    </a:cubicBezTo>
                    <a:cubicBezTo>
                      <a:pt x="227926" y="545106"/>
                      <a:pt x="225964" y="550996"/>
                      <a:pt x="222695" y="550341"/>
                    </a:cubicBezTo>
                    <a:cubicBezTo>
                      <a:pt x="218771" y="550341"/>
                      <a:pt x="212231" y="548378"/>
                      <a:pt x="210269" y="547724"/>
                    </a:cubicBezTo>
                    <a:cubicBezTo>
                      <a:pt x="208307" y="547724"/>
                      <a:pt x="203076" y="543143"/>
                      <a:pt x="201114" y="543797"/>
                    </a:cubicBezTo>
                    <a:cubicBezTo>
                      <a:pt x="199152" y="545106"/>
                      <a:pt x="205692" y="547069"/>
                      <a:pt x="206999" y="550341"/>
                    </a:cubicBezTo>
                    <a:cubicBezTo>
                      <a:pt x="208307" y="552959"/>
                      <a:pt x="205692" y="556231"/>
                      <a:pt x="211577" y="558194"/>
                    </a:cubicBezTo>
                    <a:cubicBezTo>
                      <a:pt x="217463" y="559503"/>
                      <a:pt x="218117" y="560812"/>
                      <a:pt x="225310" y="559503"/>
                    </a:cubicBezTo>
                    <a:cubicBezTo>
                      <a:pt x="229234" y="559503"/>
                      <a:pt x="236428" y="555576"/>
                      <a:pt x="236428" y="555576"/>
                    </a:cubicBezTo>
                    <a:cubicBezTo>
                      <a:pt x="236428" y="555576"/>
                      <a:pt x="238390" y="558194"/>
                      <a:pt x="241659" y="558848"/>
                    </a:cubicBezTo>
                    <a:cubicBezTo>
                      <a:pt x="244929" y="558848"/>
                      <a:pt x="244929" y="556231"/>
                      <a:pt x="250161" y="558848"/>
                    </a:cubicBezTo>
                    <a:cubicBezTo>
                      <a:pt x="255393" y="560812"/>
                      <a:pt x="270434" y="563429"/>
                      <a:pt x="265856" y="565392"/>
                    </a:cubicBezTo>
                    <a:cubicBezTo>
                      <a:pt x="261278" y="566701"/>
                      <a:pt x="251469" y="562120"/>
                      <a:pt x="251469" y="567356"/>
                    </a:cubicBezTo>
                    <a:cubicBezTo>
                      <a:pt x="251469" y="571936"/>
                      <a:pt x="254739" y="575208"/>
                      <a:pt x="256701" y="577171"/>
                    </a:cubicBezTo>
                    <a:cubicBezTo>
                      <a:pt x="258662" y="578480"/>
                      <a:pt x="264548" y="581752"/>
                      <a:pt x="261278" y="582407"/>
                    </a:cubicBezTo>
                    <a:cubicBezTo>
                      <a:pt x="257355" y="583715"/>
                      <a:pt x="249507" y="579135"/>
                      <a:pt x="247545" y="581098"/>
                    </a:cubicBezTo>
                    <a:cubicBezTo>
                      <a:pt x="245583" y="582407"/>
                      <a:pt x="241005" y="583061"/>
                      <a:pt x="242967" y="585678"/>
                    </a:cubicBezTo>
                    <a:cubicBezTo>
                      <a:pt x="245583" y="588296"/>
                      <a:pt x="254739" y="594840"/>
                      <a:pt x="254085" y="598766"/>
                    </a:cubicBezTo>
                    <a:cubicBezTo>
                      <a:pt x="253431" y="602692"/>
                      <a:pt x="254085" y="606619"/>
                      <a:pt x="256701" y="606619"/>
                    </a:cubicBezTo>
                    <a:cubicBezTo>
                      <a:pt x="258662" y="606619"/>
                      <a:pt x="261278" y="607927"/>
                      <a:pt x="261278" y="607927"/>
                    </a:cubicBezTo>
                    <a:cubicBezTo>
                      <a:pt x="261278" y="607927"/>
                      <a:pt x="269780" y="617089"/>
                      <a:pt x="272396" y="616435"/>
                    </a:cubicBezTo>
                    <a:cubicBezTo>
                      <a:pt x="275011" y="615780"/>
                      <a:pt x="282859" y="609891"/>
                      <a:pt x="284821" y="607927"/>
                    </a:cubicBezTo>
                    <a:cubicBezTo>
                      <a:pt x="286783" y="605964"/>
                      <a:pt x="289399" y="605964"/>
                      <a:pt x="294630" y="606619"/>
                    </a:cubicBezTo>
                    <a:cubicBezTo>
                      <a:pt x="299208" y="606619"/>
                      <a:pt x="301824" y="606619"/>
                      <a:pt x="305748" y="609236"/>
                    </a:cubicBezTo>
                    <a:cubicBezTo>
                      <a:pt x="310325" y="611854"/>
                      <a:pt x="316211" y="609236"/>
                      <a:pt x="320135" y="612508"/>
                    </a:cubicBezTo>
                    <a:cubicBezTo>
                      <a:pt x="324058" y="615780"/>
                      <a:pt x="325366" y="622979"/>
                      <a:pt x="329944" y="626251"/>
                    </a:cubicBezTo>
                    <a:cubicBezTo>
                      <a:pt x="334522" y="629523"/>
                      <a:pt x="344331" y="632140"/>
                      <a:pt x="343023" y="634103"/>
                    </a:cubicBezTo>
                    <a:cubicBezTo>
                      <a:pt x="341715" y="636067"/>
                      <a:pt x="336484" y="632795"/>
                      <a:pt x="331906" y="631486"/>
                    </a:cubicBezTo>
                    <a:cubicBezTo>
                      <a:pt x="327328" y="630177"/>
                      <a:pt x="320789" y="621670"/>
                      <a:pt x="316211" y="619052"/>
                    </a:cubicBezTo>
                    <a:cubicBezTo>
                      <a:pt x="311633" y="616435"/>
                      <a:pt x="307055" y="615126"/>
                      <a:pt x="303132" y="614471"/>
                    </a:cubicBezTo>
                    <a:cubicBezTo>
                      <a:pt x="299208" y="613817"/>
                      <a:pt x="289399" y="611854"/>
                      <a:pt x="288745" y="612508"/>
                    </a:cubicBezTo>
                    <a:cubicBezTo>
                      <a:pt x="288091" y="612508"/>
                      <a:pt x="284821" y="615780"/>
                      <a:pt x="285475" y="619707"/>
                    </a:cubicBezTo>
                    <a:cubicBezTo>
                      <a:pt x="285475" y="623633"/>
                      <a:pt x="285475" y="630831"/>
                      <a:pt x="284167" y="631486"/>
                    </a:cubicBezTo>
                    <a:cubicBezTo>
                      <a:pt x="282205" y="631486"/>
                      <a:pt x="276319" y="631486"/>
                      <a:pt x="275665" y="634103"/>
                    </a:cubicBezTo>
                    <a:cubicBezTo>
                      <a:pt x="275665" y="636721"/>
                      <a:pt x="280897" y="638030"/>
                      <a:pt x="284821" y="639338"/>
                    </a:cubicBezTo>
                    <a:cubicBezTo>
                      <a:pt x="288745" y="640647"/>
                      <a:pt x="301824" y="651117"/>
                      <a:pt x="301824" y="655044"/>
                    </a:cubicBezTo>
                    <a:cubicBezTo>
                      <a:pt x="301824" y="658970"/>
                      <a:pt x="301824" y="658316"/>
                      <a:pt x="297900" y="661587"/>
                    </a:cubicBezTo>
                    <a:cubicBezTo>
                      <a:pt x="294630" y="664859"/>
                      <a:pt x="293976" y="668131"/>
                      <a:pt x="290706" y="670094"/>
                    </a:cubicBezTo>
                    <a:cubicBezTo>
                      <a:pt x="288091" y="672058"/>
                      <a:pt x="286129" y="675330"/>
                      <a:pt x="283513" y="675330"/>
                    </a:cubicBezTo>
                    <a:cubicBezTo>
                      <a:pt x="279589" y="675330"/>
                      <a:pt x="278281" y="672712"/>
                      <a:pt x="276319" y="670749"/>
                    </a:cubicBezTo>
                    <a:cubicBezTo>
                      <a:pt x="275011" y="668786"/>
                      <a:pt x="275011" y="658316"/>
                      <a:pt x="271088" y="656352"/>
                    </a:cubicBezTo>
                    <a:cubicBezTo>
                      <a:pt x="267164" y="654389"/>
                      <a:pt x="263240" y="651117"/>
                      <a:pt x="263240" y="657661"/>
                    </a:cubicBezTo>
                    <a:cubicBezTo>
                      <a:pt x="263240" y="664205"/>
                      <a:pt x="265202" y="666168"/>
                      <a:pt x="267818" y="666168"/>
                    </a:cubicBezTo>
                    <a:cubicBezTo>
                      <a:pt x="270434" y="666168"/>
                      <a:pt x="271088" y="669440"/>
                      <a:pt x="273704" y="672712"/>
                    </a:cubicBezTo>
                    <a:cubicBezTo>
                      <a:pt x="276319" y="675984"/>
                      <a:pt x="280243" y="677293"/>
                      <a:pt x="278935" y="679910"/>
                    </a:cubicBezTo>
                    <a:cubicBezTo>
                      <a:pt x="277627" y="681874"/>
                      <a:pt x="273704" y="685800"/>
                      <a:pt x="276319" y="690381"/>
                    </a:cubicBezTo>
                    <a:cubicBezTo>
                      <a:pt x="278281" y="694962"/>
                      <a:pt x="286783" y="700851"/>
                      <a:pt x="288745" y="708049"/>
                    </a:cubicBezTo>
                    <a:cubicBezTo>
                      <a:pt x="290706" y="714593"/>
                      <a:pt x="293322" y="721137"/>
                      <a:pt x="293322" y="721137"/>
                    </a:cubicBezTo>
                    <a:cubicBezTo>
                      <a:pt x="293322" y="721137"/>
                      <a:pt x="295284" y="719174"/>
                      <a:pt x="297900" y="724409"/>
                    </a:cubicBezTo>
                    <a:cubicBezTo>
                      <a:pt x="300516" y="729644"/>
                      <a:pt x="305748" y="738151"/>
                      <a:pt x="305748" y="742732"/>
                    </a:cubicBezTo>
                    <a:cubicBezTo>
                      <a:pt x="305748" y="747313"/>
                      <a:pt x="306402" y="757783"/>
                      <a:pt x="306402" y="757783"/>
                    </a:cubicBezTo>
                    <a:cubicBezTo>
                      <a:pt x="307709" y="759092"/>
                      <a:pt x="316211" y="766944"/>
                      <a:pt x="316211" y="766944"/>
                    </a:cubicBezTo>
                    <a:cubicBezTo>
                      <a:pt x="316211" y="766944"/>
                      <a:pt x="326674" y="768907"/>
                      <a:pt x="327328" y="772834"/>
                    </a:cubicBezTo>
                    <a:lnTo>
                      <a:pt x="327328" y="776760"/>
                    </a:lnTo>
                    <a:cubicBezTo>
                      <a:pt x="327982" y="776760"/>
                      <a:pt x="337792" y="776760"/>
                      <a:pt x="341061" y="780686"/>
                    </a:cubicBezTo>
                    <a:cubicBezTo>
                      <a:pt x="344331" y="785267"/>
                      <a:pt x="340408" y="793774"/>
                      <a:pt x="344985" y="795083"/>
                    </a:cubicBezTo>
                    <a:cubicBezTo>
                      <a:pt x="349563" y="796392"/>
                      <a:pt x="355449" y="793774"/>
                      <a:pt x="359372" y="797700"/>
                    </a:cubicBezTo>
                    <a:cubicBezTo>
                      <a:pt x="363296" y="801627"/>
                      <a:pt x="369836" y="813406"/>
                      <a:pt x="372452" y="811443"/>
                    </a:cubicBezTo>
                    <a:cubicBezTo>
                      <a:pt x="375067" y="810134"/>
                      <a:pt x="378337" y="802936"/>
                      <a:pt x="382915" y="805553"/>
                    </a:cubicBezTo>
                    <a:cubicBezTo>
                      <a:pt x="387493" y="808171"/>
                      <a:pt x="388801" y="812752"/>
                      <a:pt x="387493" y="814715"/>
                    </a:cubicBezTo>
                    <a:cubicBezTo>
                      <a:pt x="386185" y="816678"/>
                      <a:pt x="377029" y="818641"/>
                      <a:pt x="375067" y="822567"/>
                    </a:cubicBezTo>
                    <a:cubicBezTo>
                      <a:pt x="373106" y="826494"/>
                      <a:pt x="369182" y="831074"/>
                      <a:pt x="371144" y="833038"/>
                    </a:cubicBezTo>
                    <a:cubicBezTo>
                      <a:pt x="372452" y="835001"/>
                      <a:pt x="376375" y="831729"/>
                      <a:pt x="378337" y="835655"/>
                    </a:cubicBezTo>
                    <a:cubicBezTo>
                      <a:pt x="380299" y="839581"/>
                      <a:pt x="381607" y="841545"/>
                      <a:pt x="382915" y="846780"/>
                    </a:cubicBezTo>
                    <a:cubicBezTo>
                      <a:pt x="384223" y="852015"/>
                      <a:pt x="389455" y="855287"/>
                      <a:pt x="386839" y="858559"/>
                    </a:cubicBezTo>
                    <a:cubicBezTo>
                      <a:pt x="384223" y="861176"/>
                      <a:pt x="378991" y="860522"/>
                      <a:pt x="378991" y="863139"/>
                    </a:cubicBezTo>
                    <a:cubicBezTo>
                      <a:pt x="378991" y="865757"/>
                      <a:pt x="378991" y="870992"/>
                      <a:pt x="378991" y="875573"/>
                    </a:cubicBezTo>
                    <a:cubicBezTo>
                      <a:pt x="378991" y="880154"/>
                      <a:pt x="378991" y="882117"/>
                      <a:pt x="377683" y="883426"/>
                    </a:cubicBezTo>
                    <a:cubicBezTo>
                      <a:pt x="376375" y="884734"/>
                      <a:pt x="375721" y="882117"/>
                      <a:pt x="373759" y="885389"/>
                    </a:cubicBezTo>
                    <a:cubicBezTo>
                      <a:pt x="371798" y="888661"/>
                      <a:pt x="369836" y="891933"/>
                      <a:pt x="369836" y="891933"/>
                    </a:cubicBezTo>
                    <a:cubicBezTo>
                      <a:pt x="369836" y="891933"/>
                      <a:pt x="380953" y="907638"/>
                      <a:pt x="381607" y="910910"/>
                    </a:cubicBezTo>
                    <a:cubicBezTo>
                      <a:pt x="382915" y="914182"/>
                      <a:pt x="386185" y="916145"/>
                      <a:pt x="382915" y="916799"/>
                    </a:cubicBezTo>
                    <a:cubicBezTo>
                      <a:pt x="379645" y="916799"/>
                      <a:pt x="371798" y="903057"/>
                      <a:pt x="369182" y="901748"/>
                    </a:cubicBezTo>
                    <a:cubicBezTo>
                      <a:pt x="365912" y="900440"/>
                      <a:pt x="365912" y="899785"/>
                      <a:pt x="361988" y="899785"/>
                    </a:cubicBezTo>
                    <a:cubicBezTo>
                      <a:pt x="358064" y="899785"/>
                      <a:pt x="355449" y="898476"/>
                      <a:pt x="354141" y="903057"/>
                    </a:cubicBezTo>
                    <a:cubicBezTo>
                      <a:pt x="352833" y="907638"/>
                      <a:pt x="350217" y="912218"/>
                      <a:pt x="352833" y="914182"/>
                    </a:cubicBezTo>
                    <a:cubicBezTo>
                      <a:pt x="355449" y="916145"/>
                      <a:pt x="360026" y="914836"/>
                      <a:pt x="363296" y="918762"/>
                    </a:cubicBezTo>
                    <a:cubicBezTo>
                      <a:pt x="366566" y="922689"/>
                      <a:pt x="377683" y="929887"/>
                      <a:pt x="378991" y="934468"/>
                    </a:cubicBezTo>
                    <a:cubicBezTo>
                      <a:pt x="380299" y="937086"/>
                      <a:pt x="384223" y="944938"/>
                      <a:pt x="384223" y="944938"/>
                    </a:cubicBezTo>
                    <a:cubicBezTo>
                      <a:pt x="384223" y="944938"/>
                      <a:pt x="397956" y="955408"/>
                      <a:pt x="400572" y="961298"/>
                    </a:cubicBezTo>
                    <a:cubicBezTo>
                      <a:pt x="403842" y="967187"/>
                      <a:pt x="407766" y="978966"/>
                      <a:pt x="408419" y="986819"/>
                    </a:cubicBezTo>
                    <a:cubicBezTo>
                      <a:pt x="408419" y="994672"/>
                      <a:pt x="408419" y="1009068"/>
                      <a:pt x="408419" y="1016921"/>
                    </a:cubicBezTo>
                    <a:cubicBezTo>
                      <a:pt x="408419" y="1024774"/>
                      <a:pt x="407112" y="1035244"/>
                      <a:pt x="411035" y="1039824"/>
                    </a:cubicBezTo>
                    <a:cubicBezTo>
                      <a:pt x="415613" y="1044405"/>
                      <a:pt x="426076" y="1047677"/>
                      <a:pt x="426076" y="1052912"/>
                    </a:cubicBezTo>
                    <a:cubicBezTo>
                      <a:pt x="426076" y="1058148"/>
                      <a:pt x="420191" y="1054876"/>
                      <a:pt x="420191" y="1057493"/>
                    </a:cubicBezTo>
                    <a:cubicBezTo>
                      <a:pt x="420191" y="1060111"/>
                      <a:pt x="418883" y="1075816"/>
                      <a:pt x="417575" y="1073199"/>
                    </a:cubicBezTo>
                    <a:cubicBezTo>
                      <a:pt x="416267" y="1070581"/>
                      <a:pt x="417575" y="1054221"/>
                      <a:pt x="415613" y="1053567"/>
                    </a:cubicBezTo>
                    <a:cubicBezTo>
                      <a:pt x="413651" y="1053567"/>
                      <a:pt x="403188" y="1043096"/>
                      <a:pt x="401880" y="1034589"/>
                    </a:cubicBezTo>
                    <a:cubicBezTo>
                      <a:pt x="400572" y="1026082"/>
                      <a:pt x="403842" y="991400"/>
                      <a:pt x="398610" y="986165"/>
                    </a:cubicBezTo>
                    <a:cubicBezTo>
                      <a:pt x="393378" y="980929"/>
                      <a:pt x="386839" y="967187"/>
                      <a:pt x="382261" y="965878"/>
                    </a:cubicBezTo>
                    <a:cubicBezTo>
                      <a:pt x="377683" y="964570"/>
                      <a:pt x="377029" y="959335"/>
                      <a:pt x="374413" y="956717"/>
                    </a:cubicBezTo>
                    <a:cubicBezTo>
                      <a:pt x="371798" y="954100"/>
                      <a:pt x="369182" y="955408"/>
                      <a:pt x="369182" y="952136"/>
                    </a:cubicBezTo>
                    <a:cubicBezTo>
                      <a:pt x="369182" y="949519"/>
                      <a:pt x="373106" y="942975"/>
                      <a:pt x="368528" y="944284"/>
                    </a:cubicBezTo>
                    <a:cubicBezTo>
                      <a:pt x="363950" y="945593"/>
                      <a:pt x="359372" y="947556"/>
                      <a:pt x="358064" y="954100"/>
                    </a:cubicBezTo>
                    <a:cubicBezTo>
                      <a:pt x="356757" y="959989"/>
                      <a:pt x="351525" y="976349"/>
                      <a:pt x="348909" y="990091"/>
                    </a:cubicBezTo>
                    <a:cubicBezTo>
                      <a:pt x="346293" y="1003833"/>
                      <a:pt x="339754" y="1020847"/>
                      <a:pt x="337138" y="1033281"/>
                    </a:cubicBezTo>
                    <a:cubicBezTo>
                      <a:pt x="334522" y="1045714"/>
                      <a:pt x="328636" y="1062728"/>
                      <a:pt x="326674" y="1073199"/>
                    </a:cubicBezTo>
                    <a:cubicBezTo>
                      <a:pt x="324712" y="1083669"/>
                      <a:pt x="317519" y="1108535"/>
                      <a:pt x="320135" y="1105918"/>
                    </a:cubicBezTo>
                    <a:cubicBezTo>
                      <a:pt x="322751" y="1103300"/>
                      <a:pt x="327328" y="1094793"/>
                      <a:pt x="329944" y="1091521"/>
                    </a:cubicBezTo>
                    <a:cubicBezTo>
                      <a:pt x="332560" y="1088249"/>
                      <a:pt x="333214" y="1084977"/>
                      <a:pt x="336484" y="1086941"/>
                    </a:cubicBezTo>
                    <a:cubicBezTo>
                      <a:pt x="339754" y="1088904"/>
                      <a:pt x="351525" y="1102646"/>
                      <a:pt x="348255" y="1106572"/>
                    </a:cubicBezTo>
                    <a:cubicBezTo>
                      <a:pt x="344985" y="1109844"/>
                      <a:pt x="333214" y="1103955"/>
                      <a:pt x="331906" y="1106572"/>
                    </a:cubicBezTo>
                    <a:cubicBezTo>
                      <a:pt x="330598" y="1109190"/>
                      <a:pt x="330598" y="1113116"/>
                      <a:pt x="324058" y="1118351"/>
                    </a:cubicBezTo>
                    <a:cubicBezTo>
                      <a:pt x="317519" y="1123587"/>
                      <a:pt x="315557" y="1126204"/>
                      <a:pt x="315557" y="1129476"/>
                    </a:cubicBezTo>
                    <a:cubicBezTo>
                      <a:pt x="315557" y="1133402"/>
                      <a:pt x="308363" y="1161541"/>
                      <a:pt x="307055" y="1169394"/>
                    </a:cubicBezTo>
                    <a:cubicBezTo>
                      <a:pt x="305748" y="1177246"/>
                      <a:pt x="296592" y="1198841"/>
                      <a:pt x="293976" y="1207348"/>
                    </a:cubicBezTo>
                    <a:cubicBezTo>
                      <a:pt x="291360" y="1215855"/>
                      <a:pt x="279589" y="1247266"/>
                      <a:pt x="276319" y="1257736"/>
                    </a:cubicBezTo>
                    <a:cubicBezTo>
                      <a:pt x="273050" y="1268206"/>
                      <a:pt x="271088" y="1272787"/>
                      <a:pt x="271088" y="1277368"/>
                    </a:cubicBezTo>
                    <a:cubicBezTo>
                      <a:pt x="271088" y="1281948"/>
                      <a:pt x="269780" y="1283912"/>
                      <a:pt x="268472" y="1287184"/>
                    </a:cubicBezTo>
                    <a:cubicBezTo>
                      <a:pt x="267164" y="1289801"/>
                      <a:pt x="259316" y="1298963"/>
                      <a:pt x="254739" y="1304852"/>
                    </a:cubicBezTo>
                    <a:cubicBezTo>
                      <a:pt x="250161" y="1310742"/>
                      <a:pt x="242967" y="1321212"/>
                      <a:pt x="241005" y="1322521"/>
                    </a:cubicBezTo>
                    <a:cubicBezTo>
                      <a:pt x="239044" y="1323830"/>
                      <a:pt x="235774" y="1326447"/>
                      <a:pt x="229888" y="1327756"/>
                    </a:cubicBezTo>
                    <a:cubicBezTo>
                      <a:pt x="225964" y="1329065"/>
                      <a:pt x="224002" y="1329065"/>
                      <a:pt x="221387" y="1328410"/>
                    </a:cubicBezTo>
                    <a:cubicBezTo>
                      <a:pt x="221387" y="1329065"/>
                      <a:pt x="221387" y="1329719"/>
                      <a:pt x="221387" y="1330373"/>
                    </a:cubicBezTo>
                    <a:cubicBezTo>
                      <a:pt x="221387" y="1331682"/>
                      <a:pt x="221387" y="1331682"/>
                      <a:pt x="221387" y="1332337"/>
                    </a:cubicBezTo>
                    <a:cubicBezTo>
                      <a:pt x="221387" y="1333645"/>
                      <a:pt x="222041" y="1334954"/>
                      <a:pt x="222695" y="1336263"/>
                    </a:cubicBezTo>
                    <a:cubicBezTo>
                      <a:pt x="227272" y="1335608"/>
                      <a:pt x="234466" y="1334954"/>
                      <a:pt x="237082" y="1340844"/>
                    </a:cubicBezTo>
                    <a:cubicBezTo>
                      <a:pt x="237082" y="1342152"/>
                      <a:pt x="237736" y="1343461"/>
                      <a:pt x="238390" y="1344115"/>
                    </a:cubicBezTo>
                    <a:cubicBezTo>
                      <a:pt x="242967" y="1340189"/>
                      <a:pt x="246891" y="1341498"/>
                      <a:pt x="249507" y="1343461"/>
                    </a:cubicBezTo>
                    <a:cubicBezTo>
                      <a:pt x="250815" y="1344770"/>
                      <a:pt x="252123" y="1345424"/>
                      <a:pt x="253431" y="1346733"/>
                    </a:cubicBezTo>
                    <a:cubicBezTo>
                      <a:pt x="254739" y="1348042"/>
                      <a:pt x="254739" y="1348042"/>
                      <a:pt x="255393" y="1348042"/>
                    </a:cubicBezTo>
                    <a:cubicBezTo>
                      <a:pt x="256047" y="1348042"/>
                      <a:pt x="256701" y="1348042"/>
                      <a:pt x="258008" y="1348042"/>
                    </a:cubicBezTo>
                    <a:cubicBezTo>
                      <a:pt x="262586" y="1348042"/>
                      <a:pt x="270434" y="1349351"/>
                      <a:pt x="271742" y="1356549"/>
                    </a:cubicBezTo>
                    <a:cubicBezTo>
                      <a:pt x="271742" y="1360475"/>
                      <a:pt x="271088" y="1374218"/>
                      <a:pt x="264548" y="1380762"/>
                    </a:cubicBezTo>
                    <a:cubicBezTo>
                      <a:pt x="263240" y="1382070"/>
                      <a:pt x="260624" y="1384033"/>
                      <a:pt x="258662" y="1385342"/>
                    </a:cubicBezTo>
                    <a:cubicBezTo>
                      <a:pt x="258008" y="1385997"/>
                      <a:pt x="256701" y="1386651"/>
                      <a:pt x="255393" y="1387960"/>
                    </a:cubicBezTo>
                    <a:cubicBezTo>
                      <a:pt x="256047" y="1389923"/>
                      <a:pt x="257355" y="1391232"/>
                      <a:pt x="258662" y="1392540"/>
                    </a:cubicBezTo>
                    <a:cubicBezTo>
                      <a:pt x="259316" y="1388614"/>
                      <a:pt x="263894" y="1380107"/>
                      <a:pt x="269780" y="1377490"/>
                    </a:cubicBezTo>
                    <a:cubicBezTo>
                      <a:pt x="273050" y="1376181"/>
                      <a:pt x="276319" y="1377490"/>
                      <a:pt x="278935" y="1379453"/>
                    </a:cubicBezTo>
                    <a:cubicBezTo>
                      <a:pt x="282205" y="1382725"/>
                      <a:pt x="282859" y="1387305"/>
                      <a:pt x="279589" y="1392540"/>
                    </a:cubicBezTo>
                    <a:cubicBezTo>
                      <a:pt x="279589" y="1392540"/>
                      <a:pt x="280243" y="1392540"/>
                      <a:pt x="280897" y="1392540"/>
                    </a:cubicBezTo>
                    <a:cubicBezTo>
                      <a:pt x="285475" y="1393849"/>
                      <a:pt x="287437" y="1395158"/>
                      <a:pt x="292014" y="1398430"/>
                    </a:cubicBezTo>
                    <a:cubicBezTo>
                      <a:pt x="295284" y="1401047"/>
                      <a:pt x="299208" y="1404319"/>
                      <a:pt x="302478" y="1404974"/>
                    </a:cubicBezTo>
                    <a:cubicBezTo>
                      <a:pt x="303786" y="1404974"/>
                      <a:pt x="304440" y="1404974"/>
                      <a:pt x="305094" y="1405628"/>
                    </a:cubicBezTo>
                    <a:cubicBezTo>
                      <a:pt x="307709" y="1405628"/>
                      <a:pt x="310979" y="1406937"/>
                      <a:pt x="313595" y="1411518"/>
                    </a:cubicBezTo>
                    <a:cubicBezTo>
                      <a:pt x="314903" y="1413481"/>
                      <a:pt x="316211" y="1415444"/>
                      <a:pt x="316865" y="1415444"/>
                    </a:cubicBezTo>
                    <a:cubicBezTo>
                      <a:pt x="320789" y="1416098"/>
                      <a:pt x="325366" y="1417407"/>
                      <a:pt x="325366" y="1417407"/>
                    </a:cubicBezTo>
                    <a:cubicBezTo>
                      <a:pt x="327982" y="1418062"/>
                      <a:pt x="330598" y="1418716"/>
                      <a:pt x="331906" y="1418716"/>
                    </a:cubicBezTo>
                    <a:cubicBezTo>
                      <a:pt x="331906" y="1418716"/>
                      <a:pt x="331906" y="1418716"/>
                      <a:pt x="331906" y="1418716"/>
                    </a:cubicBezTo>
                    <a:cubicBezTo>
                      <a:pt x="333868" y="1417407"/>
                      <a:pt x="340408" y="1412826"/>
                      <a:pt x="346947" y="1418716"/>
                    </a:cubicBezTo>
                    <a:cubicBezTo>
                      <a:pt x="352833" y="1424606"/>
                      <a:pt x="351525" y="1429841"/>
                      <a:pt x="350871" y="1432458"/>
                    </a:cubicBezTo>
                    <a:lnTo>
                      <a:pt x="350871" y="1432458"/>
                    </a:lnTo>
                    <a:cubicBezTo>
                      <a:pt x="350871" y="1433767"/>
                      <a:pt x="350871" y="1433767"/>
                      <a:pt x="350871" y="1433767"/>
                    </a:cubicBezTo>
                    <a:cubicBezTo>
                      <a:pt x="352833" y="1434422"/>
                      <a:pt x="354795" y="1435730"/>
                      <a:pt x="356103" y="1437693"/>
                    </a:cubicBezTo>
                    <a:cubicBezTo>
                      <a:pt x="358718" y="1440311"/>
                      <a:pt x="363950" y="1446855"/>
                      <a:pt x="365912" y="1452090"/>
                    </a:cubicBezTo>
                    <a:cubicBezTo>
                      <a:pt x="368528" y="1450127"/>
                      <a:pt x="372452" y="1448818"/>
                      <a:pt x="377029" y="1452090"/>
                    </a:cubicBezTo>
                    <a:cubicBezTo>
                      <a:pt x="378991" y="1453399"/>
                      <a:pt x="382261" y="1455362"/>
                      <a:pt x="384223" y="1455362"/>
                    </a:cubicBezTo>
                    <a:cubicBezTo>
                      <a:pt x="391416" y="1450127"/>
                      <a:pt x="397302" y="1446200"/>
                      <a:pt x="402534" y="1448818"/>
                    </a:cubicBezTo>
                    <a:cubicBezTo>
                      <a:pt x="404496" y="1449472"/>
                      <a:pt x="406457" y="1451435"/>
                      <a:pt x="409073" y="1454707"/>
                    </a:cubicBezTo>
                    <a:cubicBezTo>
                      <a:pt x="410381" y="1456016"/>
                      <a:pt x="411689" y="1457979"/>
                      <a:pt x="412997" y="1458634"/>
                    </a:cubicBezTo>
                    <a:cubicBezTo>
                      <a:pt x="412997" y="1458634"/>
                      <a:pt x="412997" y="1458634"/>
                      <a:pt x="412997" y="1458634"/>
                    </a:cubicBezTo>
                    <a:cubicBezTo>
                      <a:pt x="414959" y="1457979"/>
                      <a:pt x="418883" y="1456671"/>
                      <a:pt x="422153" y="1458634"/>
                    </a:cubicBezTo>
                    <a:cubicBezTo>
                      <a:pt x="423461" y="1459288"/>
                      <a:pt x="425422" y="1461251"/>
                      <a:pt x="425422" y="1465177"/>
                    </a:cubicBezTo>
                    <a:cubicBezTo>
                      <a:pt x="425422" y="1469104"/>
                      <a:pt x="425422" y="1467141"/>
                      <a:pt x="425422" y="1468449"/>
                    </a:cubicBezTo>
                    <a:cubicBezTo>
                      <a:pt x="425422" y="1469104"/>
                      <a:pt x="425422" y="1470413"/>
                      <a:pt x="425422" y="1470413"/>
                    </a:cubicBezTo>
                    <a:cubicBezTo>
                      <a:pt x="426076" y="1471067"/>
                      <a:pt x="427384" y="1473030"/>
                      <a:pt x="428692" y="1474339"/>
                    </a:cubicBezTo>
                    <a:cubicBezTo>
                      <a:pt x="430000" y="1476302"/>
                      <a:pt x="433270" y="1480883"/>
                      <a:pt x="435232" y="1482192"/>
                    </a:cubicBezTo>
                    <a:cubicBezTo>
                      <a:pt x="437848" y="1482192"/>
                      <a:pt x="439810" y="1482192"/>
                      <a:pt x="442425" y="1481537"/>
                    </a:cubicBezTo>
                    <a:cubicBezTo>
                      <a:pt x="445041" y="1481537"/>
                      <a:pt x="447003" y="1480883"/>
                      <a:pt x="449619" y="1480229"/>
                    </a:cubicBezTo>
                    <a:cubicBezTo>
                      <a:pt x="450273" y="1480229"/>
                      <a:pt x="452235" y="1479574"/>
                      <a:pt x="453543" y="1478920"/>
                    </a:cubicBezTo>
                    <a:cubicBezTo>
                      <a:pt x="456813" y="1477611"/>
                      <a:pt x="462044" y="1475648"/>
                      <a:pt x="466622" y="1478265"/>
                    </a:cubicBezTo>
                    <a:cubicBezTo>
                      <a:pt x="466622" y="1478265"/>
                      <a:pt x="468584" y="1478920"/>
                      <a:pt x="469238" y="1479574"/>
                    </a:cubicBezTo>
                    <a:cubicBezTo>
                      <a:pt x="472508" y="1480883"/>
                      <a:pt x="477085" y="1482192"/>
                      <a:pt x="478393" y="1487427"/>
                    </a:cubicBezTo>
                    <a:cubicBezTo>
                      <a:pt x="481009" y="1484809"/>
                      <a:pt x="483625" y="1482192"/>
                      <a:pt x="487549" y="1482846"/>
                    </a:cubicBezTo>
                    <a:cubicBezTo>
                      <a:pt x="489511" y="1482846"/>
                      <a:pt x="491472" y="1484155"/>
                      <a:pt x="492780" y="1486118"/>
                    </a:cubicBezTo>
                    <a:cubicBezTo>
                      <a:pt x="492780" y="1486773"/>
                      <a:pt x="494088" y="1488081"/>
                      <a:pt x="494742" y="1489390"/>
                    </a:cubicBezTo>
                    <a:cubicBezTo>
                      <a:pt x="494742" y="1489390"/>
                      <a:pt x="495396" y="1490699"/>
                      <a:pt x="495396" y="1490699"/>
                    </a:cubicBezTo>
                    <a:cubicBezTo>
                      <a:pt x="495396" y="1490699"/>
                      <a:pt x="495396" y="1490699"/>
                      <a:pt x="496050" y="1490699"/>
                    </a:cubicBezTo>
                    <a:cubicBezTo>
                      <a:pt x="498012" y="1490699"/>
                      <a:pt x="499974" y="1490699"/>
                      <a:pt x="502590" y="1490699"/>
                    </a:cubicBezTo>
                    <a:cubicBezTo>
                      <a:pt x="506514" y="1490699"/>
                      <a:pt x="511091" y="1490045"/>
                      <a:pt x="515669" y="1490699"/>
                    </a:cubicBezTo>
                    <a:cubicBezTo>
                      <a:pt x="516977" y="1490699"/>
                      <a:pt x="517631" y="1491353"/>
                      <a:pt x="518939" y="1492008"/>
                    </a:cubicBezTo>
                    <a:cubicBezTo>
                      <a:pt x="518285" y="1489390"/>
                      <a:pt x="517631" y="1486118"/>
                      <a:pt x="518939" y="1482846"/>
                    </a:cubicBezTo>
                    <a:cubicBezTo>
                      <a:pt x="518939" y="1482846"/>
                      <a:pt x="519593" y="1480229"/>
                      <a:pt x="520247" y="1478920"/>
                    </a:cubicBezTo>
                    <a:cubicBezTo>
                      <a:pt x="522209" y="1472376"/>
                      <a:pt x="524824" y="1462560"/>
                      <a:pt x="533326" y="1462560"/>
                    </a:cubicBezTo>
                    <a:cubicBezTo>
                      <a:pt x="541827" y="1462560"/>
                      <a:pt x="541827" y="1465832"/>
                      <a:pt x="543135" y="1467795"/>
                    </a:cubicBezTo>
                    <a:cubicBezTo>
                      <a:pt x="543135" y="1467795"/>
                      <a:pt x="544443" y="1467795"/>
                      <a:pt x="545097" y="1467795"/>
                    </a:cubicBezTo>
                    <a:cubicBezTo>
                      <a:pt x="548367" y="1467795"/>
                      <a:pt x="552291" y="1467795"/>
                      <a:pt x="554907" y="1470413"/>
                    </a:cubicBezTo>
                    <a:cubicBezTo>
                      <a:pt x="555561" y="1471067"/>
                      <a:pt x="556869" y="1472376"/>
                      <a:pt x="557523" y="1473685"/>
                    </a:cubicBezTo>
                    <a:cubicBezTo>
                      <a:pt x="558831" y="1474993"/>
                      <a:pt x="561446" y="1478920"/>
                      <a:pt x="563408" y="1479574"/>
                    </a:cubicBezTo>
                    <a:cubicBezTo>
                      <a:pt x="565370" y="1480229"/>
                      <a:pt x="566678" y="1480229"/>
                      <a:pt x="568640" y="1480883"/>
                    </a:cubicBezTo>
                    <a:cubicBezTo>
                      <a:pt x="570602" y="1480883"/>
                      <a:pt x="573218" y="1480883"/>
                      <a:pt x="575180" y="1482192"/>
                    </a:cubicBezTo>
                    <a:cubicBezTo>
                      <a:pt x="575180" y="1482192"/>
                      <a:pt x="577141" y="1482192"/>
                      <a:pt x="578449" y="1482192"/>
                    </a:cubicBezTo>
                    <a:cubicBezTo>
                      <a:pt x="582373" y="1482192"/>
                      <a:pt x="588913" y="1482846"/>
                      <a:pt x="592836" y="1488081"/>
                    </a:cubicBezTo>
                    <a:cubicBezTo>
                      <a:pt x="594798" y="1490699"/>
                      <a:pt x="594798" y="1493971"/>
                      <a:pt x="595452" y="1495934"/>
                    </a:cubicBezTo>
                    <a:cubicBezTo>
                      <a:pt x="595452" y="1495934"/>
                      <a:pt x="595452" y="1496589"/>
                      <a:pt x="595452" y="1497243"/>
                    </a:cubicBezTo>
                    <a:cubicBezTo>
                      <a:pt x="597414" y="1497243"/>
                      <a:pt x="600030" y="1497243"/>
                      <a:pt x="601992" y="1497243"/>
                    </a:cubicBezTo>
                    <a:cubicBezTo>
                      <a:pt x="611147" y="1497243"/>
                      <a:pt x="619649" y="1497243"/>
                      <a:pt x="623573" y="1501824"/>
                    </a:cubicBezTo>
                    <a:cubicBezTo>
                      <a:pt x="625534" y="1504441"/>
                      <a:pt x="626842" y="1508367"/>
                      <a:pt x="628804" y="1514257"/>
                    </a:cubicBezTo>
                    <a:cubicBezTo>
                      <a:pt x="628804" y="1515566"/>
                      <a:pt x="630112" y="1517529"/>
                      <a:pt x="630766" y="1519492"/>
                    </a:cubicBezTo>
                    <a:cubicBezTo>
                      <a:pt x="630766" y="1519492"/>
                      <a:pt x="630766" y="1519492"/>
                      <a:pt x="630766" y="1519492"/>
                    </a:cubicBezTo>
                    <a:cubicBezTo>
                      <a:pt x="634036" y="1516220"/>
                      <a:pt x="637960" y="1513602"/>
                      <a:pt x="641883" y="1514257"/>
                    </a:cubicBezTo>
                    <a:cubicBezTo>
                      <a:pt x="644499" y="1514257"/>
                      <a:pt x="646461" y="1516220"/>
                      <a:pt x="648423" y="1518183"/>
                    </a:cubicBezTo>
                    <a:cubicBezTo>
                      <a:pt x="649731" y="1518837"/>
                      <a:pt x="651693" y="1520801"/>
                      <a:pt x="652347" y="1520801"/>
                    </a:cubicBezTo>
                    <a:cubicBezTo>
                      <a:pt x="653655" y="1520801"/>
                      <a:pt x="655617" y="1520801"/>
                      <a:pt x="656925" y="1520801"/>
                    </a:cubicBezTo>
                    <a:cubicBezTo>
                      <a:pt x="662156" y="1520801"/>
                      <a:pt x="666734" y="1520801"/>
                      <a:pt x="670658" y="1524073"/>
                    </a:cubicBezTo>
                    <a:cubicBezTo>
                      <a:pt x="673274" y="1526690"/>
                      <a:pt x="673927" y="1529962"/>
                      <a:pt x="674581" y="1531925"/>
                    </a:cubicBezTo>
                    <a:cubicBezTo>
                      <a:pt x="674581" y="1531925"/>
                      <a:pt x="674581" y="1532580"/>
                      <a:pt x="674581" y="1533234"/>
                    </a:cubicBezTo>
                    <a:cubicBezTo>
                      <a:pt x="679813" y="1538469"/>
                      <a:pt x="674581" y="1545013"/>
                      <a:pt x="673274" y="1547631"/>
                    </a:cubicBezTo>
                    <a:cubicBezTo>
                      <a:pt x="673274" y="1547631"/>
                      <a:pt x="673274" y="1547631"/>
                      <a:pt x="673274" y="1548285"/>
                    </a:cubicBezTo>
                    <a:cubicBezTo>
                      <a:pt x="673274" y="1548285"/>
                      <a:pt x="673274" y="1548940"/>
                      <a:pt x="673274" y="1549594"/>
                    </a:cubicBezTo>
                    <a:cubicBezTo>
                      <a:pt x="678505" y="1550903"/>
                      <a:pt x="685045" y="1552866"/>
                      <a:pt x="687661" y="1556792"/>
                    </a:cubicBezTo>
                    <a:cubicBezTo>
                      <a:pt x="687661" y="1556792"/>
                      <a:pt x="687661" y="1557447"/>
                      <a:pt x="688315" y="1558101"/>
                    </a:cubicBezTo>
                    <a:cubicBezTo>
                      <a:pt x="690930" y="1554175"/>
                      <a:pt x="696816" y="1546322"/>
                      <a:pt x="704010" y="1550903"/>
                    </a:cubicBezTo>
                    <a:cubicBezTo>
                      <a:pt x="708587" y="1553520"/>
                      <a:pt x="711857" y="1559410"/>
                      <a:pt x="711203" y="1564645"/>
                    </a:cubicBezTo>
                    <a:cubicBezTo>
                      <a:pt x="711203" y="1568571"/>
                      <a:pt x="708587" y="1571843"/>
                      <a:pt x="705318" y="1573152"/>
                    </a:cubicBezTo>
                    <a:cubicBezTo>
                      <a:pt x="703356" y="1573806"/>
                      <a:pt x="702702" y="1574461"/>
                      <a:pt x="702048" y="1575115"/>
                    </a:cubicBezTo>
                    <a:cubicBezTo>
                      <a:pt x="702702" y="1575769"/>
                      <a:pt x="704664" y="1577733"/>
                      <a:pt x="705972" y="1578387"/>
                    </a:cubicBezTo>
                    <a:cubicBezTo>
                      <a:pt x="707279" y="1577733"/>
                      <a:pt x="708587" y="1575769"/>
                      <a:pt x="709895" y="1575115"/>
                    </a:cubicBezTo>
                    <a:cubicBezTo>
                      <a:pt x="714473" y="1571189"/>
                      <a:pt x="718397" y="1567262"/>
                      <a:pt x="724283" y="1568571"/>
                    </a:cubicBezTo>
                    <a:cubicBezTo>
                      <a:pt x="725591" y="1568571"/>
                      <a:pt x="726244" y="1568571"/>
                      <a:pt x="726898" y="1569226"/>
                    </a:cubicBezTo>
                    <a:cubicBezTo>
                      <a:pt x="728860" y="1569226"/>
                      <a:pt x="728860" y="1569226"/>
                      <a:pt x="730168" y="1569226"/>
                    </a:cubicBezTo>
                    <a:cubicBezTo>
                      <a:pt x="736054" y="1567262"/>
                      <a:pt x="745209" y="1569226"/>
                      <a:pt x="751095" y="1573152"/>
                    </a:cubicBezTo>
                    <a:cubicBezTo>
                      <a:pt x="755673" y="1576424"/>
                      <a:pt x="762866" y="1581659"/>
                      <a:pt x="766136" y="1583622"/>
                    </a:cubicBezTo>
                    <a:cubicBezTo>
                      <a:pt x="766790" y="1584276"/>
                      <a:pt x="768098" y="1585585"/>
                      <a:pt x="769406" y="1586240"/>
                    </a:cubicBezTo>
                    <a:cubicBezTo>
                      <a:pt x="769406" y="1586240"/>
                      <a:pt x="770060" y="1587548"/>
                      <a:pt x="770714" y="1587548"/>
                    </a:cubicBezTo>
                    <a:cubicBezTo>
                      <a:pt x="775291" y="1582968"/>
                      <a:pt x="779215" y="1584276"/>
                      <a:pt x="781831" y="1585585"/>
                    </a:cubicBezTo>
                    <a:cubicBezTo>
                      <a:pt x="783139" y="1585585"/>
                      <a:pt x="783793" y="1586894"/>
                      <a:pt x="785101" y="1586894"/>
                    </a:cubicBezTo>
                    <a:cubicBezTo>
                      <a:pt x="785755" y="1579041"/>
                      <a:pt x="789679" y="1575115"/>
                      <a:pt x="795564" y="1575115"/>
                    </a:cubicBezTo>
                    <a:cubicBezTo>
                      <a:pt x="798834" y="1575115"/>
                      <a:pt x="800796" y="1575115"/>
                      <a:pt x="802758" y="1575115"/>
                    </a:cubicBezTo>
                    <a:cubicBezTo>
                      <a:pt x="805374" y="1575115"/>
                      <a:pt x="806028" y="1575115"/>
                      <a:pt x="807336" y="1575115"/>
                    </a:cubicBezTo>
                    <a:cubicBezTo>
                      <a:pt x="808643" y="1575115"/>
                      <a:pt x="809297" y="1573806"/>
                      <a:pt x="809951" y="1573152"/>
                    </a:cubicBezTo>
                    <a:cubicBezTo>
                      <a:pt x="811913" y="1571189"/>
                      <a:pt x="814529" y="1568571"/>
                      <a:pt x="821069" y="1568571"/>
                    </a:cubicBezTo>
                    <a:cubicBezTo>
                      <a:pt x="827608" y="1568571"/>
                      <a:pt x="823685" y="1568571"/>
                      <a:pt x="825646" y="1567262"/>
                    </a:cubicBezTo>
                    <a:cubicBezTo>
                      <a:pt x="828916" y="1565954"/>
                      <a:pt x="832840" y="1564645"/>
                      <a:pt x="837418" y="1566608"/>
                    </a:cubicBezTo>
                    <a:cubicBezTo>
                      <a:pt x="840687" y="1567917"/>
                      <a:pt x="842649" y="1570534"/>
                      <a:pt x="844611" y="1573152"/>
                    </a:cubicBezTo>
                    <a:cubicBezTo>
                      <a:pt x="845919" y="1574461"/>
                      <a:pt x="847227" y="1576424"/>
                      <a:pt x="847881" y="1576424"/>
                    </a:cubicBezTo>
                    <a:cubicBezTo>
                      <a:pt x="850497" y="1576424"/>
                      <a:pt x="852459" y="1576424"/>
                      <a:pt x="855075" y="1576424"/>
                    </a:cubicBezTo>
                    <a:cubicBezTo>
                      <a:pt x="853113" y="1575115"/>
                      <a:pt x="855075" y="1572498"/>
                      <a:pt x="857036" y="1567917"/>
                    </a:cubicBezTo>
                    <a:cubicBezTo>
                      <a:pt x="858344" y="1563336"/>
                      <a:pt x="845919" y="1563336"/>
                      <a:pt x="843957" y="1558755"/>
                    </a:cubicBezTo>
                    <a:cubicBezTo>
                      <a:pt x="841995" y="1554175"/>
                      <a:pt x="845265" y="1533888"/>
                      <a:pt x="846573" y="1522764"/>
                    </a:cubicBezTo>
                    <a:cubicBezTo>
                      <a:pt x="847881" y="1511639"/>
                      <a:pt x="848535" y="1510331"/>
                      <a:pt x="847881" y="1508367"/>
                    </a:cubicBezTo>
                    <a:cubicBezTo>
                      <a:pt x="847227" y="1506404"/>
                      <a:pt x="841995" y="1514257"/>
                      <a:pt x="840034" y="1510985"/>
                    </a:cubicBezTo>
                    <a:cubicBezTo>
                      <a:pt x="838072" y="1507059"/>
                      <a:pt x="840034" y="1505095"/>
                      <a:pt x="843303" y="1502478"/>
                    </a:cubicBezTo>
                    <a:cubicBezTo>
                      <a:pt x="846573" y="1499860"/>
                      <a:pt x="846573" y="1507059"/>
                      <a:pt x="849189" y="1503787"/>
                    </a:cubicBezTo>
                    <a:cubicBezTo>
                      <a:pt x="851805" y="1500515"/>
                      <a:pt x="852459" y="1495934"/>
                      <a:pt x="852459" y="1493971"/>
                    </a:cubicBezTo>
                    <a:cubicBezTo>
                      <a:pt x="852459" y="1492662"/>
                      <a:pt x="842649" y="1498552"/>
                      <a:pt x="843303" y="1496589"/>
                    </a:cubicBezTo>
                    <a:cubicBezTo>
                      <a:pt x="843303" y="1494625"/>
                      <a:pt x="847881" y="1490045"/>
                      <a:pt x="847881" y="1488081"/>
                    </a:cubicBezTo>
                    <a:cubicBezTo>
                      <a:pt x="847881" y="1486118"/>
                      <a:pt x="844611" y="1484809"/>
                      <a:pt x="845919" y="1484155"/>
                    </a:cubicBezTo>
                    <a:cubicBezTo>
                      <a:pt x="847227" y="1482846"/>
                      <a:pt x="852459" y="1482846"/>
                      <a:pt x="853767" y="1478920"/>
                    </a:cubicBezTo>
                    <a:cubicBezTo>
                      <a:pt x="855075" y="1474993"/>
                      <a:pt x="857690" y="1467795"/>
                      <a:pt x="858344" y="1466486"/>
                    </a:cubicBezTo>
                    <a:cubicBezTo>
                      <a:pt x="858998" y="1465177"/>
                      <a:pt x="853767" y="1467795"/>
                      <a:pt x="852459" y="1465177"/>
                    </a:cubicBezTo>
                    <a:cubicBezTo>
                      <a:pt x="851151" y="1463214"/>
                      <a:pt x="852459" y="1461906"/>
                      <a:pt x="853767" y="1459942"/>
                    </a:cubicBezTo>
                    <a:cubicBezTo>
                      <a:pt x="855075" y="1457979"/>
                      <a:pt x="858998" y="1461906"/>
                      <a:pt x="862268" y="1461251"/>
                    </a:cubicBezTo>
                    <a:cubicBezTo>
                      <a:pt x="865538" y="1459942"/>
                      <a:pt x="866846" y="1454053"/>
                      <a:pt x="870116" y="1449472"/>
                    </a:cubicBezTo>
                    <a:cubicBezTo>
                      <a:pt x="873385" y="1444892"/>
                      <a:pt x="873385" y="1441620"/>
                      <a:pt x="884503" y="1436385"/>
                    </a:cubicBezTo>
                    <a:cubicBezTo>
                      <a:pt x="889081" y="1433767"/>
                      <a:pt x="901506" y="1427223"/>
                      <a:pt x="905430" y="1427878"/>
                    </a:cubicBezTo>
                    <a:cubicBezTo>
                      <a:pt x="910661" y="1427878"/>
                      <a:pt x="918509" y="1433113"/>
                      <a:pt x="919163" y="1431804"/>
                    </a:cubicBezTo>
                    <a:cubicBezTo>
                      <a:pt x="920471" y="1430495"/>
                      <a:pt x="936820" y="1411518"/>
                      <a:pt x="940090" y="1411518"/>
                    </a:cubicBezTo>
                    <a:cubicBezTo>
                      <a:pt x="943359" y="1411518"/>
                      <a:pt x="947937" y="1411518"/>
                      <a:pt x="947937" y="1411518"/>
                    </a:cubicBezTo>
                    <a:cubicBezTo>
                      <a:pt x="947937" y="1411518"/>
                      <a:pt x="962324" y="1402356"/>
                      <a:pt x="966902" y="1399084"/>
                    </a:cubicBezTo>
                    <a:cubicBezTo>
                      <a:pt x="971480" y="1395812"/>
                      <a:pt x="979327" y="1387960"/>
                      <a:pt x="983251" y="1387305"/>
                    </a:cubicBezTo>
                    <a:cubicBezTo>
                      <a:pt x="986521" y="1387305"/>
                      <a:pt x="993060" y="1384688"/>
                      <a:pt x="997638" y="1385997"/>
                    </a:cubicBezTo>
                    <a:cubicBezTo>
                      <a:pt x="1002216" y="1387305"/>
                      <a:pt x="1006794" y="1385997"/>
                      <a:pt x="1006140" y="1389268"/>
                    </a:cubicBezTo>
                    <a:cubicBezTo>
                      <a:pt x="1006140" y="1392540"/>
                      <a:pt x="1004178" y="1397121"/>
                      <a:pt x="1006140" y="1399084"/>
                    </a:cubicBezTo>
                    <a:cubicBezTo>
                      <a:pt x="1008101" y="1401047"/>
                      <a:pt x="1013333" y="1405628"/>
                      <a:pt x="1017257" y="1403665"/>
                    </a:cubicBezTo>
                    <a:cubicBezTo>
                      <a:pt x="1021835" y="1401702"/>
                      <a:pt x="1021835" y="1397121"/>
                      <a:pt x="1023143" y="1397121"/>
                    </a:cubicBezTo>
                    <a:cubicBezTo>
                      <a:pt x="1024450" y="1397121"/>
                      <a:pt x="1027720" y="1392540"/>
                      <a:pt x="1029028" y="1395812"/>
                    </a:cubicBezTo>
                    <a:cubicBezTo>
                      <a:pt x="1030336" y="1399084"/>
                      <a:pt x="1027720" y="1404974"/>
                      <a:pt x="1032952" y="1406282"/>
                    </a:cubicBezTo>
                    <a:cubicBezTo>
                      <a:pt x="1037530" y="1407591"/>
                      <a:pt x="1054533" y="1406282"/>
                      <a:pt x="1057803" y="1408246"/>
                    </a:cubicBezTo>
                    <a:cubicBezTo>
                      <a:pt x="1061072" y="1410209"/>
                      <a:pt x="1068266" y="1410863"/>
                      <a:pt x="1066958" y="1414790"/>
                    </a:cubicBezTo>
                    <a:cubicBezTo>
                      <a:pt x="1065650" y="1418062"/>
                      <a:pt x="1059111" y="1421988"/>
                      <a:pt x="1063034" y="1424606"/>
                    </a:cubicBezTo>
                    <a:cubicBezTo>
                      <a:pt x="1066958" y="1427878"/>
                      <a:pt x="1090501" y="1429841"/>
                      <a:pt x="1093116" y="1429186"/>
                    </a:cubicBezTo>
                    <a:cubicBezTo>
                      <a:pt x="1095078" y="1427878"/>
                      <a:pt x="1093116" y="1423951"/>
                      <a:pt x="1089847" y="1422642"/>
                    </a:cubicBezTo>
                    <a:cubicBezTo>
                      <a:pt x="1086577" y="1421334"/>
                      <a:pt x="1085269" y="1413481"/>
                      <a:pt x="1085269" y="1408900"/>
                    </a:cubicBezTo>
                    <a:cubicBezTo>
                      <a:pt x="1085269" y="1404319"/>
                      <a:pt x="1080037" y="1385342"/>
                      <a:pt x="1083307" y="1388614"/>
                    </a:cubicBezTo>
                    <a:cubicBezTo>
                      <a:pt x="1086577" y="1391886"/>
                      <a:pt x="1087885" y="1392540"/>
                      <a:pt x="1088539" y="1395812"/>
                    </a:cubicBezTo>
                    <a:cubicBezTo>
                      <a:pt x="1088539" y="1399084"/>
                      <a:pt x="1089193" y="1403011"/>
                      <a:pt x="1089847" y="1407591"/>
                    </a:cubicBezTo>
                    <a:cubicBezTo>
                      <a:pt x="1089847" y="1412172"/>
                      <a:pt x="1087885" y="1412826"/>
                      <a:pt x="1091155" y="1417407"/>
                    </a:cubicBezTo>
                    <a:cubicBezTo>
                      <a:pt x="1095078" y="1421988"/>
                      <a:pt x="1095078" y="1422642"/>
                      <a:pt x="1098348" y="1423951"/>
                    </a:cubicBezTo>
                    <a:cubicBezTo>
                      <a:pt x="1101618" y="1425260"/>
                      <a:pt x="1100964" y="1417407"/>
                      <a:pt x="1104234" y="1416753"/>
                    </a:cubicBezTo>
                    <a:cubicBezTo>
                      <a:pt x="1107504" y="1416753"/>
                      <a:pt x="1111427" y="1416753"/>
                      <a:pt x="1115351" y="1418062"/>
                    </a:cubicBezTo>
                    <a:cubicBezTo>
                      <a:pt x="1119275" y="1420025"/>
                      <a:pt x="1125160" y="1420679"/>
                      <a:pt x="1127122" y="1416753"/>
                    </a:cubicBezTo>
                    <a:cubicBezTo>
                      <a:pt x="1129084" y="1412826"/>
                      <a:pt x="1125160" y="1408900"/>
                      <a:pt x="1123853" y="1405628"/>
                    </a:cubicBezTo>
                    <a:cubicBezTo>
                      <a:pt x="1122545" y="1402356"/>
                      <a:pt x="1125160" y="1391886"/>
                      <a:pt x="1128430" y="1393849"/>
                    </a:cubicBezTo>
                    <a:cubicBezTo>
                      <a:pt x="1131046" y="1395812"/>
                      <a:pt x="1135624" y="1396467"/>
                      <a:pt x="1136932" y="1399084"/>
                    </a:cubicBezTo>
                    <a:cubicBezTo>
                      <a:pt x="1138240" y="1401702"/>
                      <a:pt x="1138894" y="1404974"/>
                      <a:pt x="1140202" y="1406937"/>
                    </a:cubicBezTo>
                    <a:cubicBezTo>
                      <a:pt x="1141509" y="1408900"/>
                      <a:pt x="1142817" y="1408900"/>
                      <a:pt x="1145433" y="1408246"/>
                    </a:cubicBezTo>
                    <a:cubicBezTo>
                      <a:pt x="1148049" y="1408246"/>
                      <a:pt x="1151973" y="1404974"/>
                      <a:pt x="1153281" y="1408246"/>
                    </a:cubicBezTo>
                    <a:cubicBezTo>
                      <a:pt x="1154589" y="1410863"/>
                      <a:pt x="1153281" y="1414135"/>
                      <a:pt x="1148703" y="1417407"/>
                    </a:cubicBezTo>
                    <a:cubicBezTo>
                      <a:pt x="1144779" y="1420679"/>
                      <a:pt x="1142817" y="1419370"/>
                      <a:pt x="1138240" y="1420025"/>
                    </a:cubicBezTo>
                    <a:cubicBezTo>
                      <a:pt x="1133662" y="1420679"/>
                      <a:pt x="1123199" y="1420025"/>
                      <a:pt x="1122545" y="1423297"/>
                    </a:cubicBezTo>
                    <a:cubicBezTo>
                      <a:pt x="1121891" y="1426569"/>
                      <a:pt x="1122545" y="1433113"/>
                      <a:pt x="1128430" y="1435076"/>
                    </a:cubicBezTo>
                    <a:cubicBezTo>
                      <a:pt x="1134316" y="1437039"/>
                      <a:pt x="1140856" y="1437693"/>
                      <a:pt x="1149357" y="1435076"/>
                    </a:cubicBezTo>
                    <a:cubicBezTo>
                      <a:pt x="1157205" y="1433113"/>
                      <a:pt x="1157205" y="1429841"/>
                      <a:pt x="1161128" y="1430495"/>
                    </a:cubicBezTo>
                    <a:cubicBezTo>
                      <a:pt x="1165052" y="1431150"/>
                      <a:pt x="1169630" y="1433113"/>
                      <a:pt x="1170284" y="1438348"/>
                    </a:cubicBezTo>
                    <a:cubicBezTo>
                      <a:pt x="1170284" y="1443583"/>
                      <a:pt x="1160474" y="1453399"/>
                      <a:pt x="1164398" y="1456671"/>
                    </a:cubicBezTo>
                    <a:cubicBezTo>
                      <a:pt x="1168322" y="1459288"/>
                      <a:pt x="1180093" y="1459288"/>
                      <a:pt x="1184017" y="1460597"/>
                    </a:cubicBezTo>
                    <a:cubicBezTo>
                      <a:pt x="1187941" y="1461906"/>
                      <a:pt x="1191865" y="1459288"/>
                      <a:pt x="1193826" y="1461906"/>
                    </a:cubicBezTo>
                    <a:cubicBezTo>
                      <a:pt x="1195788" y="1464523"/>
                      <a:pt x="1198404" y="1467795"/>
                      <a:pt x="1198404" y="1467795"/>
                    </a:cubicBezTo>
                    <a:cubicBezTo>
                      <a:pt x="1198404" y="1467795"/>
                      <a:pt x="1205598" y="1461906"/>
                      <a:pt x="1208868" y="1464523"/>
                    </a:cubicBezTo>
                    <a:cubicBezTo>
                      <a:pt x="1212137" y="1467141"/>
                      <a:pt x="1208868" y="1473685"/>
                      <a:pt x="1213445" y="1474993"/>
                    </a:cubicBezTo>
                    <a:cubicBezTo>
                      <a:pt x="1218023" y="1476302"/>
                      <a:pt x="1221947" y="1473685"/>
                      <a:pt x="1224563" y="1475648"/>
                    </a:cubicBezTo>
                    <a:cubicBezTo>
                      <a:pt x="1226524" y="1477611"/>
                      <a:pt x="1223255" y="1480883"/>
                      <a:pt x="1223255" y="1483501"/>
                    </a:cubicBezTo>
                    <a:cubicBezTo>
                      <a:pt x="1223255" y="1486773"/>
                      <a:pt x="1227832" y="1490699"/>
                      <a:pt x="1231756" y="1490045"/>
                    </a:cubicBezTo>
                    <a:cubicBezTo>
                      <a:pt x="1235680" y="1489390"/>
                      <a:pt x="1241566" y="1488081"/>
                      <a:pt x="1240912" y="1485464"/>
                    </a:cubicBezTo>
                    <a:cubicBezTo>
                      <a:pt x="1240258" y="1482846"/>
                      <a:pt x="1236988" y="1480883"/>
                      <a:pt x="1239604" y="1479574"/>
                    </a:cubicBezTo>
                    <a:cubicBezTo>
                      <a:pt x="1242220" y="1478265"/>
                      <a:pt x="1237642" y="1476302"/>
                      <a:pt x="1242220" y="1478265"/>
                    </a:cubicBezTo>
                    <a:cubicBezTo>
                      <a:pt x="1246797" y="1480229"/>
                      <a:pt x="1248105" y="1481537"/>
                      <a:pt x="1251375" y="1481537"/>
                    </a:cubicBezTo>
                    <a:cubicBezTo>
                      <a:pt x="1255299" y="1481537"/>
                      <a:pt x="1256607" y="1483501"/>
                      <a:pt x="1260530" y="1484155"/>
                    </a:cubicBezTo>
                    <a:cubicBezTo>
                      <a:pt x="1265108" y="1484155"/>
                      <a:pt x="1269032" y="1485464"/>
                      <a:pt x="1269032" y="1485464"/>
                    </a:cubicBezTo>
                    <a:cubicBezTo>
                      <a:pt x="1269032" y="1485464"/>
                      <a:pt x="1265108" y="1490699"/>
                      <a:pt x="1266416" y="1492662"/>
                    </a:cubicBezTo>
                    <a:cubicBezTo>
                      <a:pt x="1267724" y="1494625"/>
                      <a:pt x="1272956" y="1494625"/>
                      <a:pt x="1274264" y="1492662"/>
                    </a:cubicBezTo>
                    <a:cubicBezTo>
                      <a:pt x="1275571" y="1491353"/>
                      <a:pt x="1276225" y="1481537"/>
                      <a:pt x="1279495" y="1480883"/>
                    </a:cubicBezTo>
                    <a:cubicBezTo>
                      <a:pt x="1282765" y="1480883"/>
                      <a:pt x="1286035" y="1476957"/>
                      <a:pt x="1289959" y="1478920"/>
                    </a:cubicBezTo>
                    <a:cubicBezTo>
                      <a:pt x="1293882" y="1480883"/>
                      <a:pt x="1299114" y="1490699"/>
                      <a:pt x="1301730" y="1488081"/>
                    </a:cubicBezTo>
                    <a:cubicBezTo>
                      <a:pt x="1303692" y="1485464"/>
                      <a:pt x="1303692" y="1476957"/>
                      <a:pt x="1306962" y="1475648"/>
                    </a:cubicBezTo>
                    <a:cubicBezTo>
                      <a:pt x="1310231" y="1474339"/>
                      <a:pt x="1317425" y="1475648"/>
                      <a:pt x="1320041" y="1473685"/>
                    </a:cubicBezTo>
                    <a:cubicBezTo>
                      <a:pt x="1322657" y="1471721"/>
                      <a:pt x="1325272" y="1467795"/>
                      <a:pt x="1327888" y="1468449"/>
                    </a:cubicBezTo>
                    <a:cubicBezTo>
                      <a:pt x="1330504" y="1469104"/>
                      <a:pt x="1333120" y="1475648"/>
                      <a:pt x="1335736" y="1473685"/>
                    </a:cubicBezTo>
                    <a:cubicBezTo>
                      <a:pt x="1339006" y="1471721"/>
                      <a:pt x="1341621" y="1469104"/>
                      <a:pt x="1342930" y="1466486"/>
                    </a:cubicBezTo>
                    <a:cubicBezTo>
                      <a:pt x="1344237" y="1463869"/>
                      <a:pt x="1344237" y="1461906"/>
                      <a:pt x="1344237" y="1461906"/>
                    </a:cubicBezTo>
                    <a:cubicBezTo>
                      <a:pt x="1344237" y="1461906"/>
                      <a:pt x="1350123" y="1455362"/>
                      <a:pt x="1348161" y="1454707"/>
                    </a:cubicBezTo>
                    <a:cubicBezTo>
                      <a:pt x="1346199" y="1454053"/>
                      <a:pt x="1334428" y="1456671"/>
                      <a:pt x="1335736" y="1453399"/>
                    </a:cubicBezTo>
                    <a:cubicBezTo>
                      <a:pt x="1335736" y="1451435"/>
                      <a:pt x="1340314" y="1453399"/>
                      <a:pt x="1343584" y="1448164"/>
                    </a:cubicBezTo>
                    <a:cubicBezTo>
                      <a:pt x="1346199" y="1442928"/>
                      <a:pt x="1348815" y="1444892"/>
                      <a:pt x="1350777" y="1441620"/>
                    </a:cubicBezTo>
                    <a:cubicBezTo>
                      <a:pt x="1352739" y="1438348"/>
                      <a:pt x="1354701" y="1426569"/>
                      <a:pt x="1357971" y="1427878"/>
                    </a:cubicBezTo>
                    <a:cubicBezTo>
                      <a:pt x="1362548" y="1429841"/>
                      <a:pt x="1375628" y="1430495"/>
                      <a:pt x="1378243" y="1427223"/>
                    </a:cubicBezTo>
                    <a:cubicBezTo>
                      <a:pt x="1380859" y="1423951"/>
                      <a:pt x="1382821" y="1410209"/>
                      <a:pt x="1389361" y="1408900"/>
                    </a:cubicBezTo>
                    <a:cubicBezTo>
                      <a:pt x="1395900" y="1407591"/>
                      <a:pt x="1404402" y="1403011"/>
                      <a:pt x="1407018" y="1403665"/>
                    </a:cubicBezTo>
                    <a:cubicBezTo>
                      <a:pt x="1409633" y="1404319"/>
                      <a:pt x="1411595" y="1403665"/>
                      <a:pt x="1411595" y="1401702"/>
                    </a:cubicBezTo>
                    <a:cubicBezTo>
                      <a:pt x="1411595" y="1399739"/>
                      <a:pt x="1407672" y="1391232"/>
                      <a:pt x="1411595" y="1389268"/>
                    </a:cubicBezTo>
                    <a:cubicBezTo>
                      <a:pt x="1415519" y="1387305"/>
                      <a:pt x="1421405" y="1384033"/>
                      <a:pt x="1424675" y="1382725"/>
                    </a:cubicBezTo>
                    <a:cubicBezTo>
                      <a:pt x="1424675" y="1382725"/>
                      <a:pt x="1424675" y="1382725"/>
                      <a:pt x="1424675" y="1382725"/>
                    </a:cubicBezTo>
                    <a:cubicBezTo>
                      <a:pt x="1424675" y="1380762"/>
                      <a:pt x="1424021" y="1378798"/>
                      <a:pt x="1424021" y="1376181"/>
                    </a:cubicBezTo>
                    <a:cubicBezTo>
                      <a:pt x="1424021" y="1362439"/>
                      <a:pt x="1435138" y="1351314"/>
                      <a:pt x="1448871" y="1351314"/>
                    </a:cubicBezTo>
                    <a:cubicBezTo>
                      <a:pt x="1462604" y="1351314"/>
                      <a:pt x="1451487" y="1351314"/>
                      <a:pt x="1452795" y="1351314"/>
                    </a:cubicBezTo>
                    <a:cubicBezTo>
                      <a:pt x="1452795" y="1351314"/>
                      <a:pt x="1452795" y="1351314"/>
                      <a:pt x="1452795" y="1351314"/>
                    </a:cubicBezTo>
                    <a:cubicBezTo>
                      <a:pt x="1452795" y="1347387"/>
                      <a:pt x="1452795" y="1342807"/>
                      <a:pt x="1461296" y="1340189"/>
                    </a:cubicBezTo>
                    <a:cubicBezTo>
                      <a:pt x="1461296" y="1340189"/>
                      <a:pt x="1461296" y="1340189"/>
                      <a:pt x="1461950" y="1340189"/>
                    </a:cubicBezTo>
                    <a:cubicBezTo>
                      <a:pt x="1461950" y="1340189"/>
                      <a:pt x="1461950" y="1338226"/>
                      <a:pt x="1461950" y="1337572"/>
                    </a:cubicBezTo>
                    <a:lnTo>
                      <a:pt x="1461950" y="1337572"/>
                    </a:lnTo>
                    <a:cubicBezTo>
                      <a:pt x="1463258" y="1331028"/>
                      <a:pt x="1467836" y="1329719"/>
                      <a:pt x="1469798" y="1328410"/>
                    </a:cubicBezTo>
                    <a:cubicBezTo>
                      <a:pt x="1469798" y="1328410"/>
                      <a:pt x="1470452" y="1328410"/>
                      <a:pt x="1471106" y="1328410"/>
                    </a:cubicBezTo>
                    <a:cubicBezTo>
                      <a:pt x="1472414" y="1327756"/>
                      <a:pt x="1475029" y="1323175"/>
                      <a:pt x="1475683" y="1321866"/>
                    </a:cubicBezTo>
                    <a:cubicBezTo>
                      <a:pt x="1475683" y="1317286"/>
                      <a:pt x="1478953" y="1314014"/>
                      <a:pt x="1481569" y="1312051"/>
                    </a:cubicBezTo>
                    <a:cubicBezTo>
                      <a:pt x="1480915" y="1311396"/>
                      <a:pt x="1480261" y="1310742"/>
                      <a:pt x="1479607" y="1310088"/>
                    </a:cubicBezTo>
                    <a:lnTo>
                      <a:pt x="1478299" y="1308779"/>
                    </a:lnTo>
                    <a:cubicBezTo>
                      <a:pt x="1476337" y="1306816"/>
                      <a:pt x="1475683" y="1304852"/>
                      <a:pt x="1475029" y="1302889"/>
                    </a:cubicBezTo>
                    <a:cubicBezTo>
                      <a:pt x="1474376" y="1302889"/>
                      <a:pt x="1473068" y="1304198"/>
                      <a:pt x="1472414" y="1304198"/>
                    </a:cubicBezTo>
                    <a:cubicBezTo>
                      <a:pt x="1469798" y="1305507"/>
                      <a:pt x="1466528" y="1306161"/>
                      <a:pt x="1462604" y="1306816"/>
                    </a:cubicBezTo>
                    <a:cubicBezTo>
                      <a:pt x="1460642" y="1306816"/>
                      <a:pt x="1458027" y="1307470"/>
                      <a:pt x="1456719" y="1308124"/>
                    </a:cubicBezTo>
                    <a:cubicBezTo>
                      <a:pt x="1450833" y="1309433"/>
                      <a:pt x="1441678" y="1310742"/>
                      <a:pt x="1436446" y="1306161"/>
                    </a:cubicBezTo>
                    <a:cubicBezTo>
                      <a:pt x="1435138" y="1304852"/>
                      <a:pt x="1433830" y="1304852"/>
                      <a:pt x="1431214" y="1304198"/>
                    </a:cubicBezTo>
                    <a:cubicBezTo>
                      <a:pt x="1429906" y="1304198"/>
                      <a:pt x="1429252" y="1304198"/>
                      <a:pt x="1427944" y="1304198"/>
                    </a:cubicBezTo>
                    <a:cubicBezTo>
                      <a:pt x="1424021" y="1303544"/>
                      <a:pt x="1419443" y="1298308"/>
                      <a:pt x="1415519" y="1294382"/>
                    </a:cubicBezTo>
                    <a:cubicBezTo>
                      <a:pt x="1414211" y="1294382"/>
                      <a:pt x="1413557" y="1294382"/>
                      <a:pt x="1412249" y="1294382"/>
                    </a:cubicBezTo>
                    <a:cubicBezTo>
                      <a:pt x="1407672" y="1293728"/>
                      <a:pt x="1404402" y="1290456"/>
                      <a:pt x="1401786" y="1287184"/>
                    </a:cubicBezTo>
                    <a:cubicBezTo>
                      <a:pt x="1401786" y="1287184"/>
                      <a:pt x="1400478" y="1287184"/>
                      <a:pt x="1399170" y="1287184"/>
                    </a:cubicBezTo>
                    <a:cubicBezTo>
                      <a:pt x="1397862" y="1287184"/>
                      <a:pt x="1395900" y="1287184"/>
                      <a:pt x="1394592" y="1287184"/>
                    </a:cubicBezTo>
                    <a:cubicBezTo>
                      <a:pt x="1388707" y="1286529"/>
                      <a:pt x="1386745" y="1280640"/>
                      <a:pt x="1386091" y="1278022"/>
                    </a:cubicBezTo>
                    <a:cubicBezTo>
                      <a:pt x="1386091" y="1276713"/>
                      <a:pt x="1385437" y="1275405"/>
                      <a:pt x="1384783" y="1274750"/>
                    </a:cubicBezTo>
                    <a:cubicBezTo>
                      <a:pt x="1380205" y="1268861"/>
                      <a:pt x="1375628" y="1261663"/>
                      <a:pt x="1374974" y="1257082"/>
                    </a:cubicBezTo>
                    <a:cubicBezTo>
                      <a:pt x="1373666" y="1251193"/>
                      <a:pt x="1377589" y="1245957"/>
                      <a:pt x="1380859" y="1242685"/>
                    </a:cubicBezTo>
                    <a:cubicBezTo>
                      <a:pt x="1380859" y="1242685"/>
                      <a:pt x="1380205" y="1242031"/>
                      <a:pt x="1379551" y="1241377"/>
                    </a:cubicBezTo>
                    <a:cubicBezTo>
                      <a:pt x="1376282" y="1238105"/>
                      <a:pt x="1373012" y="1234833"/>
                      <a:pt x="1372358" y="1230252"/>
                    </a:cubicBezTo>
                    <a:cubicBezTo>
                      <a:pt x="1370396" y="1221090"/>
                      <a:pt x="1378897" y="1217164"/>
                      <a:pt x="1381513" y="1215201"/>
                    </a:cubicBezTo>
                    <a:cubicBezTo>
                      <a:pt x="1381513" y="1215201"/>
                      <a:pt x="1382167" y="1215201"/>
                      <a:pt x="1382821" y="1215201"/>
                    </a:cubicBezTo>
                    <a:cubicBezTo>
                      <a:pt x="1382821" y="1215201"/>
                      <a:pt x="1384783" y="1212583"/>
                      <a:pt x="1385437" y="1211275"/>
                    </a:cubicBezTo>
                    <a:cubicBezTo>
                      <a:pt x="1386091" y="1209966"/>
                      <a:pt x="1386745" y="1209311"/>
                      <a:pt x="1387399" y="1208003"/>
                    </a:cubicBezTo>
                    <a:cubicBezTo>
                      <a:pt x="1387399" y="1208003"/>
                      <a:pt x="1387399" y="1207348"/>
                      <a:pt x="1387399" y="1206694"/>
                    </a:cubicBezTo>
                    <a:cubicBezTo>
                      <a:pt x="1387399" y="1204731"/>
                      <a:pt x="1386745" y="1200804"/>
                      <a:pt x="1389361" y="1197533"/>
                    </a:cubicBezTo>
                    <a:cubicBezTo>
                      <a:pt x="1391323" y="1194261"/>
                      <a:pt x="1394592" y="1193606"/>
                      <a:pt x="1398516" y="1193606"/>
                    </a:cubicBezTo>
                    <a:cubicBezTo>
                      <a:pt x="1398516" y="1193606"/>
                      <a:pt x="1398516" y="1193606"/>
                      <a:pt x="1398516" y="1193606"/>
                    </a:cubicBezTo>
                    <a:cubicBezTo>
                      <a:pt x="1394592" y="1188371"/>
                      <a:pt x="1395900" y="1182482"/>
                      <a:pt x="1397208" y="1179210"/>
                    </a:cubicBezTo>
                    <a:cubicBezTo>
                      <a:pt x="1397208" y="1179210"/>
                      <a:pt x="1397208" y="1178555"/>
                      <a:pt x="1397208" y="1177901"/>
                    </a:cubicBezTo>
                    <a:cubicBezTo>
                      <a:pt x="1397208" y="1177901"/>
                      <a:pt x="1395900" y="1176592"/>
                      <a:pt x="1395246" y="1175938"/>
                    </a:cubicBezTo>
                    <a:cubicBezTo>
                      <a:pt x="1392631" y="1175938"/>
                      <a:pt x="1388707" y="1176592"/>
                      <a:pt x="1386091" y="1176592"/>
                    </a:cubicBezTo>
                    <a:cubicBezTo>
                      <a:pt x="1379551" y="1176592"/>
                      <a:pt x="1363202" y="1162195"/>
                      <a:pt x="1361240" y="1157615"/>
                    </a:cubicBezTo>
                    <a:cubicBezTo>
                      <a:pt x="1359933" y="1154343"/>
                      <a:pt x="1359933" y="1150416"/>
                      <a:pt x="1361240" y="1143873"/>
                    </a:cubicBezTo>
                    <a:cubicBezTo>
                      <a:pt x="1361240" y="1143873"/>
                      <a:pt x="1361240" y="1143873"/>
                      <a:pt x="1361240" y="1143218"/>
                    </a:cubicBezTo>
                    <a:cubicBezTo>
                      <a:pt x="1360586" y="1143218"/>
                      <a:pt x="1359279" y="1143218"/>
                      <a:pt x="1358625" y="1143218"/>
                    </a:cubicBezTo>
                    <a:cubicBezTo>
                      <a:pt x="1355355" y="1143218"/>
                      <a:pt x="1352739" y="1141255"/>
                      <a:pt x="1352085" y="1139946"/>
                    </a:cubicBezTo>
                    <a:cubicBezTo>
                      <a:pt x="1349469" y="1136674"/>
                      <a:pt x="1350123" y="1133402"/>
                      <a:pt x="1350777" y="1130785"/>
                    </a:cubicBezTo>
                    <a:cubicBezTo>
                      <a:pt x="1350777" y="1130785"/>
                      <a:pt x="1350777" y="1129476"/>
                      <a:pt x="1350777" y="1129476"/>
                    </a:cubicBezTo>
                    <a:cubicBezTo>
                      <a:pt x="1350777" y="1129476"/>
                      <a:pt x="1350777" y="1129476"/>
                      <a:pt x="1350777" y="1129476"/>
                    </a:cubicBezTo>
                    <a:cubicBezTo>
                      <a:pt x="1349469" y="1128167"/>
                      <a:pt x="1348161" y="1126859"/>
                      <a:pt x="1346853" y="1123587"/>
                    </a:cubicBezTo>
                    <a:cubicBezTo>
                      <a:pt x="1346199" y="1121623"/>
                      <a:pt x="1346853" y="1119006"/>
                      <a:pt x="1346853" y="1117043"/>
                    </a:cubicBezTo>
                    <a:cubicBezTo>
                      <a:pt x="1348815" y="1113116"/>
                      <a:pt x="1354047" y="1111807"/>
                      <a:pt x="1357971" y="1110499"/>
                    </a:cubicBezTo>
                    <a:cubicBezTo>
                      <a:pt x="1359279" y="1110499"/>
                      <a:pt x="1359933" y="1110499"/>
                      <a:pt x="1361240" y="1109844"/>
                    </a:cubicBezTo>
                    <a:cubicBezTo>
                      <a:pt x="1361894" y="1109844"/>
                      <a:pt x="1362548" y="1109190"/>
                      <a:pt x="1363202" y="1108535"/>
                    </a:cubicBezTo>
                    <a:cubicBezTo>
                      <a:pt x="1365164" y="1107227"/>
                      <a:pt x="1367780" y="1105918"/>
                      <a:pt x="1371704" y="1105263"/>
                    </a:cubicBezTo>
                    <a:cubicBezTo>
                      <a:pt x="1376282" y="1105263"/>
                      <a:pt x="1380205" y="1107227"/>
                      <a:pt x="1383475" y="1109190"/>
                    </a:cubicBezTo>
                    <a:cubicBezTo>
                      <a:pt x="1383475" y="1109190"/>
                      <a:pt x="1384783" y="1109844"/>
                      <a:pt x="1384783" y="1110499"/>
                    </a:cubicBezTo>
                    <a:cubicBezTo>
                      <a:pt x="1388053" y="1108535"/>
                      <a:pt x="1393938" y="1103300"/>
                      <a:pt x="1398516" y="1098719"/>
                    </a:cubicBezTo>
                    <a:lnTo>
                      <a:pt x="1400478" y="1096756"/>
                    </a:lnTo>
                    <a:lnTo>
                      <a:pt x="1403094" y="1096756"/>
                    </a:lnTo>
                    <a:cubicBezTo>
                      <a:pt x="1403094" y="1096756"/>
                      <a:pt x="1407018" y="1096756"/>
                      <a:pt x="1410287" y="1096756"/>
                    </a:cubicBezTo>
                    <a:cubicBezTo>
                      <a:pt x="1410941" y="1095448"/>
                      <a:pt x="1412249" y="1093484"/>
                      <a:pt x="1412903" y="1092830"/>
                    </a:cubicBezTo>
                    <a:cubicBezTo>
                      <a:pt x="1412903" y="1092830"/>
                      <a:pt x="1412249" y="1090867"/>
                      <a:pt x="1411595" y="1090212"/>
                    </a:cubicBezTo>
                    <a:cubicBezTo>
                      <a:pt x="1411595" y="1088904"/>
                      <a:pt x="1410287" y="1087595"/>
                      <a:pt x="1410287" y="1086286"/>
                    </a:cubicBezTo>
                    <a:cubicBezTo>
                      <a:pt x="1408326" y="1079742"/>
                      <a:pt x="1414865" y="1074507"/>
                      <a:pt x="1418135" y="1071890"/>
                    </a:cubicBezTo>
                    <a:cubicBezTo>
                      <a:pt x="1418135" y="1071890"/>
                      <a:pt x="1418135" y="1071890"/>
                      <a:pt x="1418135" y="1071890"/>
                    </a:cubicBezTo>
                    <a:cubicBezTo>
                      <a:pt x="1418135" y="1071890"/>
                      <a:pt x="1418135" y="1071890"/>
                      <a:pt x="1418135" y="1071235"/>
                    </a:cubicBezTo>
                    <a:cubicBezTo>
                      <a:pt x="1418135" y="1071235"/>
                      <a:pt x="1416827" y="1069927"/>
                      <a:pt x="1416827" y="1069272"/>
                    </a:cubicBezTo>
                    <a:cubicBezTo>
                      <a:pt x="1414865" y="1067309"/>
                      <a:pt x="1412903" y="1064692"/>
                      <a:pt x="1411595" y="1061420"/>
                    </a:cubicBezTo>
                    <a:cubicBezTo>
                      <a:pt x="1411595" y="1061420"/>
                      <a:pt x="1411595" y="1061420"/>
                      <a:pt x="1411595" y="1061420"/>
                    </a:cubicBezTo>
                    <a:cubicBezTo>
                      <a:pt x="1410287" y="1060765"/>
                      <a:pt x="1408326" y="1060111"/>
                      <a:pt x="1406364" y="1058148"/>
                    </a:cubicBezTo>
                    <a:cubicBezTo>
                      <a:pt x="1402440" y="1054876"/>
                      <a:pt x="1397862" y="1050295"/>
                      <a:pt x="1395900" y="1045714"/>
                    </a:cubicBezTo>
                    <a:cubicBezTo>
                      <a:pt x="1394592" y="1041788"/>
                      <a:pt x="1395900" y="1033281"/>
                      <a:pt x="1395900" y="1028045"/>
                    </a:cubicBezTo>
                    <a:cubicBezTo>
                      <a:pt x="1393938" y="1028045"/>
                      <a:pt x="1391323" y="1026737"/>
                      <a:pt x="1388707" y="1024774"/>
                    </a:cubicBezTo>
                    <a:cubicBezTo>
                      <a:pt x="1387399" y="1024119"/>
                      <a:pt x="1386091" y="1023465"/>
                      <a:pt x="1385437" y="1022810"/>
                    </a:cubicBezTo>
                    <a:cubicBezTo>
                      <a:pt x="1382821" y="1021502"/>
                      <a:pt x="1379551" y="1019539"/>
                      <a:pt x="1376935" y="1015612"/>
                    </a:cubicBezTo>
                    <a:cubicBezTo>
                      <a:pt x="1373666" y="1009068"/>
                      <a:pt x="1373666" y="991400"/>
                      <a:pt x="1374320" y="990091"/>
                    </a:cubicBezTo>
                    <a:cubicBezTo>
                      <a:pt x="1374974" y="983547"/>
                      <a:pt x="1382821" y="982238"/>
                      <a:pt x="1395246" y="980275"/>
                    </a:cubicBezTo>
                    <a:lnTo>
                      <a:pt x="1397208" y="980275"/>
                    </a:lnTo>
                    <a:cubicBezTo>
                      <a:pt x="1397862" y="980275"/>
                      <a:pt x="1400478" y="977657"/>
                      <a:pt x="1401132" y="976349"/>
                    </a:cubicBezTo>
                    <a:cubicBezTo>
                      <a:pt x="1401786" y="975694"/>
                      <a:pt x="1402440" y="975040"/>
                      <a:pt x="1403094" y="973731"/>
                    </a:cubicBezTo>
                    <a:cubicBezTo>
                      <a:pt x="1403094" y="973731"/>
                      <a:pt x="1403748" y="970459"/>
                      <a:pt x="1403094" y="965878"/>
                    </a:cubicBezTo>
                    <a:cubicBezTo>
                      <a:pt x="1403094" y="964570"/>
                      <a:pt x="1399824" y="961298"/>
                      <a:pt x="1398516" y="959335"/>
                    </a:cubicBezTo>
                    <a:cubicBezTo>
                      <a:pt x="1397208" y="958026"/>
                      <a:pt x="1396554" y="956717"/>
                      <a:pt x="1395900" y="956063"/>
                    </a:cubicBezTo>
                    <a:cubicBezTo>
                      <a:pt x="1395900" y="956063"/>
                      <a:pt x="1394592" y="956063"/>
                      <a:pt x="1393938" y="956063"/>
                    </a:cubicBezTo>
                    <a:cubicBezTo>
                      <a:pt x="1391977" y="956063"/>
                      <a:pt x="1390669" y="956063"/>
                      <a:pt x="1388707" y="955408"/>
                    </a:cubicBezTo>
                    <a:cubicBezTo>
                      <a:pt x="1382821" y="952791"/>
                      <a:pt x="1383475" y="946247"/>
                      <a:pt x="1384783" y="941012"/>
                    </a:cubicBezTo>
                    <a:cubicBezTo>
                      <a:pt x="1384783" y="941012"/>
                      <a:pt x="1384783" y="940358"/>
                      <a:pt x="1384783" y="939703"/>
                    </a:cubicBezTo>
                    <a:cubicBezTo>
                      <a:pt x="1384783" y="939703"/>
                      <a:pt x="1384783" y="939703"/>
                      <a:pt x="1384783" y="939703"/>
                    </a:cubicBezTo>
                    <a:cubicBezTo>
                      <a:pt x="1380859" y="938394"/>
                      <a:pt x="1376935" y="937086"/>
                      <a:pt x="1374974" y="933159"/>
                    </a:cubicBezTo>
                    <a:cubicBezTo>
                      <a:pt x="1373012" y="929233"/>
                      <a:pt x="1374974" y="924652"/>
                      <a:pt x="1376282" y="920726"/>
                    </a:cubicBezTo>
                    <a:cubicBezTo>
                      <a:pt x="1376282" y="920071"/>
                      <a:pt x="1377589" y="918762"/>
                      <a:pt x="1377589" y="918108"/>
                    </a:cubicBezTo>
                    <a:cubicBezTo>
                      <a:pt x="1377589" y="914836"/>
                      <a:pt x="1379551" y="912218"/>
                      <a:pt x="1380205" y="910910"/>
                    </a:cubicBezTo>
                    <a:cubicBezTo>
                      <a:pt x="1380205" y="910255"/>
                      <a:pt x="1381513" y="908947"/>
                      <a:pt x="1381513" y="908292"/>
                    </a:cubicBezTo>
                    <a:cubicBezTo>
                      <a:pt x="1381513" y="906329"/>
                      <a:pt x="1377589" y="901748"/>
                      <a:pt x="1375628" y="899131"/>
                    </a:cubicBezTo>
                    <a:lnTo>
                      <a:pt x="1375628" y="899131"/>
                    </a:lnTo>
                    <a:cubicBezTo>
                      <a:pt x="1373012" y="895205"/>
                      <a:pt x="1371704" y="891278"/>
                      <a:pt x="1370396" y="888006"/>
                    </a:cubicBezTo>
                    <a:cubicBezTo>
                      <a:pt x="1369742" y="885389"/>
                      <a:pt x="1368434" y="883426"/>
                      <a:pt x="1367780" y="881463"/>
                    </a:cubicBezTo>
                    <a:cubicBezTo>
                      <a:pt x="1367126" y="880154"/>
                      <a:pt x="1363202" y="879499"/>
                      <a:pt x="1356663" y="879499"/>
                    </a:cubicBezTo>
                    <a:lnTo>
                      <a:pt x="1354701" y="879499"/>
                    </a:lnTo>
                    <a:cubicBezTo>
                      <a:pt x="1352085" y="879499"/>
                      <a:pt x="1348161" y="881463"/>
                      <a:pt x="1344237" y="884080"/>
                    </a:cubicBezTo>
                    <a:cubicBezTo>
                      <a:pt x="1338352" y="888006"/>
                      <a:pt x="1329850" y="888006"/>
                      <a:pt x="1327234" y="888661"/>
                    </a:cubicBezTo>
                    <a:cubicBezTo>
                      <a:pt x="1325926" y="889315"/>
                      <a:pt x="1322657" y="892587"/>
                      <a:pt x="1320695" y="894550"/>
                    </a:cubicBezTo>
                    <a:cubicBezTo>
                      <a:pt x="1321349" y="897168"/>
                      <a:pt x="1323311" y="901094"/>
                      <a:pt x="1323965" y="903712"/>
                    </a:cubicBezTo>
                    <a:cubicBezTo>
                      <a:pt x="1325926" y="907638"/>
                      <a:pt x="1326580" y="909601"/>
                      <a:pt x="1326580" y="910910"/>
                    </a:cubicBezTo>
                    <a:cubicBezTo>
                      <a:pt x="1326580" y="916145"/>
                      <a:pt x="1323311" y="919417"/>
                      <a:pt x="1305000" y="929887"/>
                    </a:cubicBezTo>
                    <a:lnTo>
                      <a:pt x="1303692" y="929887"/>
                    </a:lnTo>
                    <a:cubicBezTo>
                      <a:pt x="1299114" y="933159"/>
                      <a:pt x="1282765" y="937086"/>
                      <a:pt x="1276879" y="934468"/>
                    </a:cubicBezTo>
                    <a:cubicBezTo>
                      <a:pt x="1272956" y="932505"/>
                      <a:pt x="1272302" y="929887"/>
                      <a:pt x="1271648" y="928578"/>
                    </a:cubicBezTo>
                    <a:cubicBezTo>
                      <a:pt x="1271648" y="925306"/>
                      <a:pt x="1272956" y="922689"/>
                      <a:pt x="1274264" y="921380"/>
                    </a:cubicBezTo>
                    <a:cubicBezTo>
                      <a:pt x="1273610" y="918762"/>
                      <a:pt x="1272302" y="915490"/>
                      <a:pt x="1273610" y="912218"/>
                    </a:cubicBezTo>
                    <a:cubicBezTo>
                      <a:pt x="1275571" y="907638"/>
                      <a:pt x="1280803" y="905675"/>
                      <a:pt x="1291267" y="903712"/>
                    </a:cubicBezTo>
                    <a:cubicBezTo>
                      <a:pt x="1291267" y="903712"/>
                      <a:pt x="1291267" y="903057"/>
                      <a:pt x="1291267" y="902403"/>
                    </a:cubicBezTo>
                    <a:cubicBezTo>
                      <a:pt x="1291267" y="899785"/>
                      <a:pt x="1291267" y="897822"/>
                      <a:pt x="1292574" y="895859"/>
                    </a:cubicBezTo>
                    <a:lnTo>
                      <a:pt x="1293882" y="893241"/>
                    </a:lnTo>
                    <a:cubicBezTo>
                      <a:pt x="1294536" y="891278"/>
                      <a:pt x="1295844" y="889315"/>
                      <a:pt x="1296498" y="887352"/>
                    </a:cubicBezTo>
                    <a:cubicBezTo>
                      <a:pt x="1296498" y="887352"/>
                      <a:pt x="1295844" y="887352"/>
                      <a:pt x="1295190" y="886698"/>
                    </a:cubicBezTo>
                    <a:cubicBezTo>
                      <a:pt x="1292574" y="884734"/>
                      <a:pt x="1290613" y="882771"/>
                      <a:pt x="1289305" y="880808"/>
                    </a:cubicBezTo>
                    <a:cubicBezTo>
                      <a:pt x="1286689" y="876227"/>
                      <a:pt x="1287343" y="871647"/>
                      <a:pt x="1288651" y="867066"/>
                    </a:cubicBezTo>
                    <a:cubicBezTo>
                      <a:pt x="1289305" y="862485"/>
                      <a:pt x="1293228" y="857904"/>
                      <a:pt x="1297806" y="853323"/>
                    </a:cubicBezTo>
                    <a:cubicBezTo>
                      <a:pt x="1297806" y="852669"/>
                      <a:pt x="1297152" y="851360"/>
                      <a:pt x="1296498" y="850706"/>
                    </a:cubicBezTo>
                    <a:cubicBezTo>
                      <a:pt x="1295190" y="845471"/>
                      <a:pt x="1298460" y="840890"/>
                      <a:pt x="1316771" y="827148"/>
                    </a:cubicBezTo>
                    <a:lnTo>
                      <a:pt x="1318079" y="825839"/>
                    </a:lnTo>
                    <a:cubicBezTo>
                      <a:pt x="1319387" y="824531"/>
                      <a:pt x="1322657" y="822567"/>
                      <a:pt x="1327888" y="819296"/>
                    </a:cubicBezTo>
                    <a:cubicBezTo>
                      <a:pt x="1330504" y="817332"/>
                      <a:pt x="1333774" y="815369"/>
                      <a:pt x="1336390" y="813406"/>
                    </a:cubicBezTo>
                    <a:cubicBezTo>
                      <a:pt x="1336390" y="813406"/>
                      <a:pt x="1336390" y="812752"/>
                      <a:pt x="1335736" y="812097"/>
                    </a:cubicBezTo>
                    <a:cubicBezTo>
                      <a:pt x="1333120" y="806862"/>
                      <a:pt x="1336390" y="801627"/>
                      <a:pt x="1339660" y="797700"/>
                    </a:cubicBezTo>
                    <a:cubicBezTo>
                      <a:pt x="1339660" y="797700"/>
                      <a:pt x="1339660" y="797700"/>
                      <a:pt x="1340314" y="797046"/>
                    </a:cubicBezTo>
                    <a:cubicBezTo>
                      <a:pt x="1340314" y="797046"/>
                      <a:pt x="1340314" y="795737"/>
                      <a:pt x="1339660" y="795083"/>
                    </a:cubicBezTo>
                    <a:cubicBezTo>
                      <a:pt x="1338352" y="792465"/>
                      <a:pt x="1337044" y="789193"/>
                      <a:pt x="1337698" y="785921"/>
                    </a:cubicBezTo>
                    <a:cubicBezTo>
                      <a:pt x="1338352" y="780686"/>
                      <a:pt x="1343584" y="778069"/>
                      <a:pt x="1346853" y="776106"/>
                    </a:cubicBezTo>
                    <a:cubicBezTo>
                      <a:pt x="1346853" y="776106"/>
                      <a:pt x="1348161" y="776106"/>
                      <a:pt x="1348161" y="775451"/>
                    </a:cubicBezTo>
                    <a:cubicBezTo>
                      <a:pt x="1350777" y="773488"/>
                      <a:pt x="1354047" y="773488"/>
                      <a:pt x="1356663" y="772834"/>
                    </a:cubicBezTo>
                    <a:cubicBezTo>
                      <a:pt x="1357971" y="772834"/>
                      <a:pt x="1359279" y="772834"/>
                      <a:pt x="1360586" y="772179"/>
                    </a:cubicBezTo>
                    <a:cubicBezTo>
                      <a:pt x="1363202" y="771525"/>
                      <a:pt x="1369742" y="767599"/>
                      <a:pt x="1371704" y="766290"/>
                    </a:cubicBezTo>
                    <a:cubicBezTo>
                      <a:pt x="1371704" y="765636"/>
                      <a:pt x="1371704" y="763672"/>
                      <a:pt x="1371704" y="762364"/>
                    </a:cubicBezTo>
                    <a:cubicBezTo>
                      <a:pt x="1371704" y="761055"/>
                      <a:pt x="1371704" y="759746"/>
                      <a:pt x="1371704" y="758437"/>
                    </a:cubicBezTo>
                    <a:cubicBezTo>
                      <a:pt x="1372358" y="754511"/>
                      <a:pt x="1375628" y="751893"/>
                      <a:pt x="1388053" y="742732"/>
                    </a:cubicBezTo>
                    <a:cubicBezTo>
                      <a:pt x="1390669" y="740769"/>
                      <a:pt x="1394592" y="738151"/>
                      <a:pt x="1395246" y="737497"/>
                    </a:cubicBezTo>
                    <a:cubicBezTo>
                      <a:pt x="1396554" y="736188"/>
                      <a:pt x="1401132" y="728335"/>
                      <a:pt x="1403094" y="725063"/>
                    </a:cubicBezTo>
                    <a:cubicBezTo>
                      <a:pt x="1404402" y="722446"/>
                      <a:pt x="1405710" y="720483"/>
                      <a:pt x="1406364" y="719174"/>
                    </a:cubicBezTo>
                    <a:lnTo>
                      <a:pt x="1406364" y="717865"/>
                    </a:lnTo>
                    <a:cubicBezTo>
                      <a:pt x="1407672" y="717211"/>
                      <a:pt x="1408326" y="716556"/>
                      <a:pt x="1408326" y="715247"/>
                    </a:cubicBezTo>
                    <a:cubicBezTo>
                      <a:pt x="1405056" y="715247"/>
                      <a:pt x="1402440" y="715902"/>
                      <a:pt x="1399824" y="715247"/>
                    </a:cubicBezTo>
                    <a:cubicBezTo>
                      <a:pt x="1396554" y="714593"/>
                      <a:pt x="1394592" y="712630"/>
                      <a:pt x="1393938" y="709358"/>
                    </a:cubicBezTo>
                    <a:cubicBezTo>
                      <a:pt x="1392631" y="700851"/>
                      <a:pt x="1408326" y="690381"/>
                      <a:pt x="1408326" y="690381"/>
                    </a:cubicBezTo>
                    <a:cubicBezTo>
                      <a:pt x="1408326" y="690381"/>
                      <a:pt x="1409633" y="687109"/>
                      <a:pt x="1409633" y="686454"/>
                    </a:cubicBezTo>
                    <a:cubicBezTo>
                      <a:pt x="1409633" y="686454"/>
                      <a:pt x="1409633" y="685146"/>
                      <a:pt x="1409633" y="684491"/>
                    </a:cubicBezTo>
                    <a:cubicBezTo>
                      <a:pt x="1412249" y="675330"/>
                      <a:pt x="1434484" y="676638"/>
                      <a:pt x="1434484" y="676638"/>
                    </a:cubicBezTo>
                    <a:cubicBezTo>
                      <a:pt x="1442985" y="677293"/>
                      <a:pt x="1444293" y="687109"/>
                      <a:pt x="1444947" y="691690"/>
                    </a:cubicBezTo>
                    <a:cubicBezTo>
                      <a:pt x="1444947" y="691690"/>
                      <a:pt x="1444947" y="691690"/>
                      <a:pt x="1445601" y="691690"/>
                    </a:cubicBezTo>
                    <a:cubicBezTo>
                      <a:pt x="1448217" y="691035"/>
                      <a:pt x="1452141" y="690381"/>
                      <a:pt x="1454103" y="690381"/>
                    </a:cubicBezTo>
                    <a:cubicBezTo>
                      <a:pt x="1456065" y="690381"/>
                      <a:pt x="1459334" y="690381"/>
                      <a:pt x="1462604" y="688418"/>
                    </a:cubicBezTo>
                    <a:cubicBezTo>
                      <a:pt x="1462604" y="688418"/>
                      <a:pt x="1462604" y="688418"/>
                      <a:pt x="1462604" y="688418"/>
                    </a:cubicBezTo>
                    <a:lnTo>
                      <a:pt x="1462604" y="684491"/>
                    </a:lnTo>
                    <a:cubicBezTo>
                      <a:pt x="1462604" y="684491"/>
                      <a:pt x="1465874" y="681874"/>
                      <a:pt x="1465874" y="681874"/>
                    </a:cubicBezTo>
                    <a:cubicBezTo>
                      <a:pt x="1467836" y="680565"/>
                      <a:pt x="1469798" y="680565"/>
                      <a:pt x="1471106" y="680565"/>
                    </a:cubicBezTo>
                    <a:cubicBezTo>
                      <a:pt x="1471106" y="680565"/>
                      <a:pt x="1471106" y="680565"/>
                      <a:pt x="1471106" y="679910"/>
                    </a:cubicBezTo>
                    <a:cubicBezTo>
                      <a:pt x="1471106" y="677947"/>
                      <a:pt x="1471760" y="675984"/>
                      <a:pt x="1472414" y="674021"/>
                    </a:cubicBezTo>
                    <a:cubicBezTo>
                      <a:pt x="1474376" y="669440"/>
                      <a:pt x="1477645" y="666823"/>
                      <a:pt x="1480915" y="665514"/>
                    </a:cubicBezTo>
                    <a:cubicBezTo>
                      <a:pt x="1480915" y="664205"/>
                      <a:pt x="1480915" y="663551"/>
                      <a:pt x="1480915" y="662896"/>
                    </a:cubicBezTo>
                    <a:cubicBezTo>
                      <a:pt x="1480915" y="662896"/>
                      <a:pt x="1478953" y="660279"/>
                      <a:pt x="1478299" y="658970"/>
                    </a:cubicBezTo>
                    <a:cubicBezTo>
                      <a:pt x="1475683" y="655698"/>
                      <a:pt x="1474376" y="653080"/>
                      <a:pt x="1473722" y="651117"/>
                    </a:cubicBezTo>
                    <a:cubicBezTo>
                      <a:pt x="1472414" y="647191"/>
                      <a:pt x="1474376" y="643265"/>
                      <a:pt x="1476337" y="639338"/>
                    </a:cubicBezTo>
                    <a:cubicBezTo>
                      <a:pt x="1476337" y="639338"/>
                      <a:pt x="1476337" y="638684"/>
                      <a:pt x="1476337" y="638030"/>
                    </a:cubicBezTo>
                    <a:cubicBezTo>
                      <a:pt x="1476337" y="637375"/>
                      <a:pt x="1476337" y="636067"/>
                      <a:pt x="1476337" y="634758"/>
                    </a:cubicBezTo>
                    <a:cubicBezTo>
                      <a:pt x="1476337" y="632140"/>
                      <a:pt x="1476337" y="630177"/>
                      <a:pt x="1476337" y="628214"/>
                    </a:cubicBezTo>
                    <a:cubicBezTo>
                      <a:pt x="1476337" y="626251"/>
                      <a:pt x="1477645" y="624287"/>
                      <a:pt x="1479607" y="619707"/>
                    </a:cubicBezTo>
                    <a:cubicBezTo>
                      <a:pt x="1479607" y="618398"/>
                      <a:pt x="1480915" y="617089"/>
                      <a:pt x="1480915" y="616435"/>
                    </a:cubicBezTo>
                    <a:cubicBezTo>
                      <a:pt x="1480915" y="615780"/>
                      <a:pt x="1481569" y="612508"/>
                      <a:pt x="1481569" y="611199"/>
                    </a:cubicBezTo>
                    <a:cubicBezTo>
                      <a:pt x="1481569" y="609236"/>
                      <a:pt x="1481569" y="607273"/>
                      <a:pt x="1482223" y="606619"/>
                    </a:cubicBezTo>
                    <a:cubicBezTo>
                      <a:pt x="1482223" y="604656"/>
                      <a:pt x="1484839" y="600075"/>
                      <a:pt x="1486801" y="597457"/>
                    </a:cubicBezTo>
                    <a:cubicBezTo>
                      <a:pt x="1486801" y="597457"/>
                      <a:pt x="1486801" y="597457"/>
                      <a:pt x="1486801" y="596803"/>
                    </a:cubicBezTo>
                    <a:cubicBezTo>
                      <a:pt x="1486801" y="596803"/>
                      <a:pt x="1486801" y="595494"/>
                      <a:pt x="1486147" y="594840"/>
                    </a:cubicBezTo>
                    <a:lnTo>
                      <a:pt x="1486147" y="593531"/>
                    </a:lnTo>
                    <a:cubicBezTo>
                      <a:pt x="1483531" y="587642"/>
                      <a:pt x="1481569" y="581752"/>
                      <a:pt x="1482223" y="577171"/>
                    </a:cubicBezTo>
                    <a:cubicBezTo>
                      <a:pt x="1482223" y="573245"/>
                      <a:pt x="1486147" y="567356"/>
                      <a:pt x="1495956" y="550996"/>
                    </a:cubicBezTo>
                    <a:cubicBezTo>
                      <a:pt x="1497264" y="549032"/>
                      <a:pt x="1497918" y="547724"/>
                      <a:pt x="1498572" y="547069"/>
                    </a:cubicBezTo>
                    <a:cubicBezTo>
                      <a:pt x="1498572" y="546415"/>
                      <a:pt x="1498572" y="543143"/>
                      <a:pt x="1498572" y="541180"/>
                    </a:cubicBezTo>
                    <a:cubicBezTo>
                      <a:pt x="1498572" y="539871"/>
                      <a:pt x="1498572" y="537908"/>
                      <a:pt x="1498572" y="537253"/>
                    </a:cubicBezTo>
                    <a:cubicBezTo>
                      <a:pt x="1499226" y="532673"/>
                      <a:pt x="1503804" y="530055"/>
                      <a:pt x="1505766" y="529401"/>
                    </a:cubicBezTo>
                    <a:cubicBezTo>
                      <a:pt x="1505766" y="527438"/>
                      <a:pt x="1505766" y="524820"/>
                      <a:pt x="1505766" y="522857"/>
                    </a:cubicBezTo>
                    <a:cubicBezTo>
                      <a:pt x="1505766" y="520240"/>
                      <a:pt x="1505766" y="518276"/>
                      <a:pt x="1505766" y="516968"/>
                    </a:cubicBezTo>
                    <a:cubicBezTo>
                      <a:pt x="1505766" y="513041"/>
                      <a:pt x="1508382" y="509115"/>
                      <a:pt x="1511651" y="503880"/>
                    </a:cubicBezTo>
                    <a:cubicBezTo>
                      <a:pt x="1512305" y="502571"/>
                      <a:pt x="1513613" y="501262"/>
                      <a:pt x="1513613" y="499953"/>
                    </a:cubicBezTo>
                    <a:cubicBezTo>
                      <a:pt x="1513613" y="498645"/>
                      <a:pt x="1513613" y="495373"/>
                      <a:pt x="1513613" y="494064"/>
                    </a:cubicBezTo>
                    <a:cubicBezTo>
                      <a:pt x="1513613" y="492755"/>
                      <a:pt x="1513613" y="492101"/>
                      <a:pt x="1513613" y="491446"/>
                    </a:cubicBezTo>
                    <a:cubicBezTo>
                      <a:pt x="1513613" y="487520"/>
                      <a:pt x="1516883" y="477704"/>
                      <a:pt x="1517537" y="475741"/>
                    </a:cubicBezTo>
                    <a:cubicBezTo>
                      <a:pt x="1518845" y="473123"/>
                      <a:pt x="1521461" y="471160"/>
                      <a:pt x="1528000" y="465271"/>
                    </a:cubicBezTo>
                    <a:cubicBezTo>
                      <a:pt x="1529308" y="463962"/>
                      <a:pt x="1531270" y="463308"/>
                      <a:pt x="1531924" y="461999"/>
                    </a:cubicBezTo>
                    <a:cubicBezTo>
                      <a:pt x="1531924" y="460690"/>
                      <a:pt x="1531924" y="458727"/>
                      <a:pt x="1531924" y="458073"/>
                    </a:cubicBezTo>
                    <a:cubicBezTo>
                      <a:pt x="1531924" y="457418"/>
                      <a:pt x="1531924" y="456109"/>
                      <a:pt x="1531924" y="456109"/>
                    </a:cubicBezTo>
                    <a:cubicBezTo>
                      <a:pt x="1532578" y="450874"/>
                      <a:pt x="1537810" y="449566"/>
                      <a:pt x="1541080" y="448257"/>
                    </a:cubicBezTo>
                    <a:cubicBezTo>
                      <a:pt x="1541080" y="448257"/>
                      <a:pt x="1541734" y="447602"/>
                      <a:pt x="1542388" y="446948"/>
                    </a:cubicBezTo>
                    <a:cubicBezTo>
                      <a:pt x="1543042" y="446294"/>
                      <a:pt x="1544349" y="444985"/>
                      <a:pt x="1545003" y="444330"/>
                    </a:cubicBezTo>
                    <a:cubicBezTo>
                      <a:pt x="1546311" y="443676"/>
                      <a:pt x="1546965" y="443022"/>
                      <a:pt x="1548927" y="442367"/>
                    </a:cubicBezTo>
                    <a:cubicBezTo>
                      <a:pt x="1550235" y="442367"/>
                      <a:pt x="1550889" y="441058"/>
                      <a:pt x="1551543" y="440404"/>
                    </a:cubicBezTo>
                    <a:cubicBezTo>
                      <a:pt x="1551543" y="440404"/>
                      <a:pt x="1553505" y="435823"/>
                      <a:pt x="1554159" y="433860"/>
                    </a:cubicBezTo>
                    <a:cubicBezTo>
                      <a:pt x="1555467" y="431242"/>
                      <a:pt x="1556121" y="428625"/>
                      <a:pt x="1556775" y="426662"/>
                    </a:cubicBezTo>
                    <a:cubicBezTo>
                      <a:pt x="1556775" y="426007"/>
                      <a:pt x="1558083" y="424698"/>
                      <a:pt x="1558737" y="423390"/>
                    </a:cubicBezTo>
                    <a:cubicBezTo>
                      <a:pt x="1557429" y="423390"/>
                      <a:pt x="1556775" y="422735"/>
                      <a:pt x="1555467" y="4220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1" name="Graphic 2">
              <a:extLst>
                <a:ext uri="{FF2B5EF4-FFF2-40B4-BE49-F238E27FC236}">
                  <a16:creationId xmlns:a16="http://schemas.microsoft.com/office/drawing/2014/main" id="{D4D37F4A-F612-B170-4F2E-A31D555170AB}"/>
                </a:ext>
              </a:extLst>
            </p:cNvPr>
            <p:cNvGrpSpPr/>
            <p:nvPr/>
          </p:nvGrpSpPr>
          <p:grpSpPr>
            <a:xfrm>
              <a:off x="1652428" y="3063602"/>
              <a:ext cx="1020178" cy="1416098"/>
              <a:chOff x="1652428" y="3063602"/>
              <a:chExt cx="1020178" cy="1416098"/>
            </a:xfrm>
            <a:solidFill>
              <a:srgbClr val="D5C2A5"/>
            </a:solidFill>
          </p:grpSpPr>
          <p:sp>
            <p:nvSpPr>
              <p:cNvPr id="955" name="Freeform 954">
                <a:extLst>
                  <a:ext uri="{FF2B5EF4-FFF2-40B4-BE49-F238E27FC236}">
                    <a16:creationId xmlns:a16="http://schemas.microsoft.com/office/drawing/2014/main" id="{C6138F5F-73CA-395B-1B89-2680B087A0DF}"/>
                  </a:ext>
                </a:extLst>
              </p:cNvPr>
              <p:cNvSpPr/>
              <p:nvPr/>
            </p:nvSpPr>
            <p:spPr>
              <a:xfrm>
                <a:off x="2503737" y="3208928"/>
                <a:ext cx="6686" cy="9173"/>
              </a:xfrm>
              <a:custGeom>
                <a:avLst/>
                <a:gdLst>
                  <a:gd name="connsiteX0" fmla="*/ 2763 w 6686"/>
                  <a:gd name="connsiteY0" fmla="*/ 1257 h 9173"/>
                  <a:gd name="connsiteX1" fmla="*/ 6687 w 6686"/>
                  <a:gd name="connsiteY1" fmla="*/ 8455 h 9173"/>
                  <a:gd name="connsiteX2" fmla="*/ 147 w 6686"/>
                  <a:gd name="connsiteY2" fmla="*/ 3874 h 9173"/>
                  <a:gd name="connsiteX3" fmla="*/ 2763 w 6686"/>
                  <a:gd name="connsiteY3" fmla="*/ 1257 h 9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86" h="9173">
                    <a:moveTo>
                      <a:pt x="2763" y="1257"/>
                    </a:moveTo>
                    <a:cubicBezTo>
                      <a:pt x="5379" y="3220"/>
                      <a:pt x="6687" y="6492"/>
                      <a:pt x="6687" y="8455"/>
                    </a:cubicBezTo>
                    <a:cubicBezTo>
                      <a:pt x="6687" y="11073"/>
                      <a:pt x="-1161" y="5838"/>
                      <a:pt x="147" y="3874"/>
                    </a:cubicBezTo>
                    <a:cubicBezTo>
                      <a:pt x="1455" y="1911"/>
                      <a:pt x="-507" y="-2015"/>
                      <a:pt x="2763" y="12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6" name="Freeform 955">
                <a:extLst>
                  <a:ext uri="{FF2B5EF4-FFF2-40B4-BE49-F238E27FC236}">
                    <a16:creationId xmlns:a16="http://schemas.microsoft.com/office/drawing/2014/main" id="{9F306767-6264-71AF-F862-D2D708933509}"/>
                  </a:ext>
                </a:extLst>
              </p:cNvPr>
              <p:cNvSpPr/>
              <p:nvPr/>
            </p:nvSpPr>
            <p:spPr>
              <a:xfrm>
                <a:off x="2510424" y="3221455"/>
                <a:ext cx="10463" cy="14905"/>
              </a:xfrm>
              <a:custGeom>
                <a:avLst/>
                <a:gdLst>
                  <a:gd name="connsiteX0" fmla="*/ 5886 w 10463"/>
                  <a:gd name="connsiteY0" fmla="*/ 1163 h 14905"/>
                  <a:gd name="connsiteX1" fmla="*/ 10463 w 10463"/>
                  <a:gd name="connsiteY1" fmla="*/ 7707 h 14905"/>
                  <a:gd name="connsiteX2" fmla="*/ 6540 w 10463"/>
                  <a:gd name="connsiteY2" fmla="*/ 14906 h 14905"/>
                  <a:gd name="connsiteX3" fmla="*/ 0 w 10463"/>
                  <a:gd name="connsiteY3" fmla="*/ 11634 h 14905"/>
                  <a:gd name="connsiteX4" fmla="*/ 1962 w 10463"/>
                  <a:gd name="connsiteY4" fmla="*/ 1163 h 14905"/>
                  <a:gd name="connsiteX5" fmla="*/ 5886 w 10463"/>
                  <a:gd name="connsiteY5" fmla="*/ 1163 h 14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3" h="14905">
                    <a:moveTo>
                      <a:pt x="5886" y="1163"/>
                    </a:moveTo>
                    <a:cubicBezTo>
                      <a:pt x="8502" y="3781"/>
                      <a:pt x="10463" y="4435"/>
                      <a:pt x="10463" y="7707"/>
                    </a:cubicBezTo>
                    <a:cubicBezTo>
                      <a:pt x="10463" y="10979"/>
                      <a:pt x="10463" y="14906"/>
                      <a:pt x="6540" y="14906"/>
                    </a:cubicBezTo>
                    <a:cubicBezTo>
                      <a:pt x="2616" y="14906"/>
                      <a:pt x="0" y="13597"/>
                      <a:pt x="0" y="11634"/>
                    </a:cubicBezTo>
                    <a:cubicBezTo>
                      <a:pt x="0" y="9671"/>
                      <a:pt x="654" y="1163"/>
                      <a:pt x="1962" y="1163"/>
                    </a:cubicBezTo>
                    <a:cubicBezTo>
                      <a:pt x="3270" y="1163"/>
                      <a:pt x="3270" y="-1454"/>
                      <a:pt x="5886" y="11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A20A18F3-5711-4250-E0AA-525FFD367644}"/>
                  </a:ext>
                </a:extLst>
              </p:cNvPr>
              <p:cNvSpPr/>
              <p:nvPr/>
            </p:nvSpPr>
            <p:spPr>
              <a:xfrm>
                <a:off x="2518706" y="3242250"/>
                <a:ext cx="7338" cy="8507"/>
              </a:xfrm>
              <a:custGeom>
                <a:avLst/>
                <a:gdLst>
                  <a:gd name="connsiteX0" fmla="*/ 4798 w 7338"/>
                  <a:gd name="connsiteY0" fmla="*/ 0 h 8507"/>
                  <a:gd name="connsiteX1" fmla="*/ 5451 w 7338"/>
                  <a:gd name="connsiteY1" fmla="*/ 8507 h 8507"/>
                  <a:gd name="connsiteX2" fmla="*/ 4798 w 7338"/>
                  <a:gd name="connsiteY2" fmla="*/ 0 h 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8" h="8507">
                    <a:moveTo>
                      <a:pt x="4798" y="0"/>
                    </a:moveTo>
                    <a:cubicBezTo>
                      <a:pt x="8067" y="0"/>
                      <a:pt x="8067" y="7853"/>
                      <a:pt x="5451" y="8507"/>
                    </a:cubicBezTo>
                    <a:cubicBezTo>
                      <a:pt x="2835" y="8507"/>
                      <a:pt x="-5012" y="654"/>
                      <a:pt x="479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4CC7E7C3-0F55-C83C-1E72-7334D528EA54}"/>
                  </a:ext>
                </a:extLst>
              </p:cNvPr>
              <p:cNvSpPr/>
              <p:nvPr/>
            </p:nvSpPr>
            <p:spPr>
              <a:xfrm>
                <a:off x="2431107" y="3136998"/>
                <a:ext cx="68329" cy="64025"/>
              </a:xfrm>
              <a:custGeom>
                <a:avLst/>
                <a:gdLst>
                  <a:gd name="connsiteX0" fmla="*/ 3458 w 68329"/>
                  <a:gd name="connsiteY0" fmla="*/ 42431 h 64025"/>
                  <a:gd name="connsiteX1" fmla="*/ 15229 w 68329"/>
                  <a:gd name="connsiteY1" fmla="*/ 41122 h 64025"/>
                  <a:gd name="connsiteX2" fmla="*/ 10651 w 68329"/>
                  <a:gd name="connsiteY2" fmla="*/ 33269 h 64025"/>
                  <a:gd name="connsiteX3" fmla="*/ 3458 w 68329"/>
                  <a:gd name="connsiteY3" fmla="*/ 29997 h 64025"/>
                  <a:gd name="connsiteX4" fmla="*/ 14575 w 68329"/>
                  <a:gd name="connsiteY4" fmla="*/ 24762 h 64025"/>
                  <a:gd name="connsiteX5" fmla="*/ 11959 w 68329"/>
                  <a:gd name="connsiteY5" fmla="*/ 18218 h 64025"/>
                  <a:gd name="connsiteX6" fmla="*/ 6727 w 68329"/>
                  <a:gd name="connsiteY6" fmla="*/ 14946 h 64025"/>
                  <a:gd name="connsiteX7" fmla="*/ 188 w 68329"/>
                  <a:gd name="connsiteY7" fmla="*/ 12329 h 64025"/>
                  <a:gd name="connsiteX8" fmla="*/ 8035 w 68329"/>
                  <a:gd name="connsiteY8" fmla="*/ 9057 h 64025"/>
                  <a:gd name="connsiteX9" fmla="*/ 16537 w 68329"/>
                  <a:gd name="connsiteY9" fmla="*/ 11020 h 64025"/>
                  <a:gd name="connsiteX10" fmla="*/ 21115 w 68329"/>
                  <a:gd name="connsiteY10" fmla="*/ 14946 h 64025"/>
                  <a:gd name="connsiteX11" fmla="*/ 27654 w 68329"/>
                  <a:gd name="connsiteY11" fmla="*/ 13637 h 64025"/>
                  <a:gd name="connsiteX12" fmla="*/ 32232 w 68329"/>
                  <a:gd name="connsiteY12" fmla="*/ 20181 h 64025"/>
                  <a:gd name="connsiteX13" fmla="*/ 40733 w 68329"/>
                  <a:gd name="connsiteY13" fmla="*/ 19527 h 64025"/>
                  <a:gd name="connsiteX14" fmla="*/ 38772 w 68329"/>
                  <a:gd name="connsiteY14" fmla="*/ 9711 h 64025"/>
                  <a:gd name="connsiteX15" fmla="*/ 42041 w 68329"/>
                  <a:gd name="connsiteY15" fmla="*/ 2513 h 64025"/>
                  <a:gd name="connsiteX16" fmla="*/ 55121 w 68329"/>
                  <a:gd name="connsiteY16" fmla="*/ 550 h 64025"/>
                  <a:gd name="connsiteX17" fmla="*/ 59044 w 68329"/>
                  <a:gd name="connsiteY17" fmla="*/ 7748 h 64025"/>
                  <a:gd name="connsiteX18" fmla="*/ 52505 w 68329"/>
                  <a:gd name="connsiteY18" fmla="*/ 16255 h 64025"/>
                  <a:gd name="connsiteX19" fmla="*/ 47273 w 68329"/>
                  <a:gd name="connsiteY19" fmla="*/ 23453 h 64025"/>
                  <a:gd name="connsiteX20" fmla="*/ 54467 w 68329"/>
                  <a:gd name="connsiteY20" fmla="*/ 32615 h 64025"/>
                  <a:gd name="connsiteX21" fmla="*/ 62968 w 68329"/>
                  <a:gd name="connsiteY21" fmla="*/ 35887 h 64025"/>
                  <a:gd name="connsiteX22" fmla="*/ 68200 w 68329"/>
                  <a:gd name="connsiteY22" fmla="*/ 42431 h 64025"/>
                  <a:gd name="connsiteX23" fmla="*/ 65584 w 68329"/>
                  <a:gd name="connsiteY23" fmla="*/ 46357 h 64025"/>
                  <a:gd name="connsiteX24" fmla="*/ 64276 w 68329"/>
                  <a:gd name="connsiteY24" fmla="*/ 54864 h 64025"/>
                  <a:gd name="connsiteX25" fmla="*/ 59698 w 68329"/>
                  <a:gd name="connsiteY25" fmla="*/ 45048 h 64025"/>
                  <a:gd name="connsiteX26" fmla="*/ 52505 w 68329"/>
                  <a:gd name="connsiteY26" fmla="*/ 44394 h 64025"/>
                  <a:gd name="connsiteX27" fmla="*/ 45311 w 68329"/>
                  <a:gd name="connsiteY27" fmla="*/ 44394 h 64025"/>
                  <a:gd name="connsiteX28" fmla="*/ 37464 w 68329"/>
                  <a:gd name="connsiteY28" fmla="*/ 48320 h 64025"/>
                  <a:gd name="connsiteX29" fmla="*/ 31578 w 68329"/>
                  <a:gd name="connsiteY29" fmla="*/ 54864 h 64025"/>
                  <a:gd name="connsiteX30" fmla="*/ 27654 w 68329"/>
                  <a:gd name="connsiteY30" fmla="*/ 60754 h 64025"/>
                  <a:gd name="connsiteX31" fmla="*/ 21115 w 68329"/>
                  <a:gd name="connsiteY31" fmla="*/ 64025 h 64025"/>
                  <a:gd name="connsiteX32" fmla="*/ 13267 w 68329"/>
                  <a:gd name="connsiteY32" fmla="*/ 60099 h 64025"/>
                  <a:gd name="connsiteX33" fmla="*/ 5420 w 68329"/>
                  <a:gd name="connsiteY33" fmla="*/ 53555 h 64025"/>
                  <a:gd name="connsiteX34" fmla="*/ 3458 w 68329"/>
                  <a:gd name="connsiteY34" fmla="*/ 43739 h 6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329" h="64025">
                    <a:moveTo>
                      <a:pt x="3458" y="42431"/>
                    </a:moveTo>
                    <a:cubicBezTo>
                      <a:pt x="6727" y="44394"/>
                      <a:pt x="15229" y="43085"/>
                      <a:pt x="15229" y="41122"/>
                    </a:cubicBezTo>
                    <a:cubicBezTo>
                      <a:pt x="15229" y="39159"/>
                      <a:pt x="12613" y="33924"/>
                      <a:pt x="10651" y="33269"/>
                    </a:cubicBezTo>
                    <a:cubicBezTo>
                      <a:pt x="9343" y="31960"/>
                      <a:pt x="2150" y="31960"/>
                      <a:pt x="3458" y="29997"/>
                    </a:cubicBezTo>
                    <a:cubicBezTo>
                      <a:pt x="4766" y="28034"/>
                      <a:pt x="11959" y="27380"/>
                      <a:pt x="14575" y="24762"/>
                    </a:cubicBezTo>
                    <a:cubicBezTo>
                      <a:pt x="16537" y="21490"/>
                      <a:pt x="13921" y="19527"/>
                      <a:pt x="11959" y="18218"/>
                    </a:cubicBezTo>
                    <a:cubicBezTo>
                      <a:pt x="9997" y="16909"/>
                      <a:pt x="8689" y="14946"/>
                      <a:pt x="6727" y="14946"/>
                    </a:cubicBezTo>
                    <a:cubicBezTo>
                      <a:pt x="4766" y="14946"/>
                      <a:pt x="-1120" y="14946"/>
                      <a:pt x="188" y="12329"/>
                    </a:cubicBezTo>
                    <a:cubicBezTo>
                      <a:pt x="1496" y="9711"/>
                      <a:pt x="4766" y="9057"/>
                      <a:pt x="8035" y="9057"/>
                    </a:cubicBezTo>
                    <a:cubicBezTo>
                      <a:pt x="11305" y="9057"/>
                      <a:pt x="14575" y="9057"/>
                      <a:pt x="16537" y="11020"/>
                    </a:cubicBezTo>
                    <a:cubicBezTo>
                      <a:pt x="18499" y="13637"/>
                      <a:pt x="18499" y="15601"/>
                      <a:pt x="21115" y="14946"/>
                    </a:cubicBezTo>
                    <a:cubicBezTo>
                      <a:pt x="23730" y="14292"/>
                      <a:pt x="25692" y="11674"/>
                      <a:pt x="27654" y="13637"/>
                    </a:cubicBezTo>
                    <a:cubicBezTo>
                      <a:pt x="28962" y="15601"/>
                      <a:pt x="28962" y="18218"/>
                      <a:pt x="32232" y="20181"/>
                    </a:cubicBezTo>
                    <a:cubicBezTo>
                      <a:pt x="35502" y="21490"/>
                      <a:pt x="40079" y="21490"/>
                      <a:pt x="40733" y="19527"/>
                    </a:cubicBezTo>
                    <a:cubicBezTo>
                      <a:pt x="40733" y="16909"/>
                      <a:pt x="39425" y="11674"/>
                      <a:pt x="38772" y="9711"/>
                    </a:cubicBezTo>
                    <a:cubicBezTo>
                      <a:pt x="38118" y="7748"/>
                      <a:pt x="40079" y="3167"/>
                      <a:pt x="42041" y="2513"/>
                    </a:cubicBezTo>
                    <a:cubicBezTo>
                      <a:pt x="44003" y="2513"/>
                      <a:pt x="52505" y="-1413"/>
                      <a:pt x="55121" y="550"/>
                    </a:cubicBezTo>
                    <a:cubicBezTo>
                      <a:pt x="57736" y="2513"/>
                      <a:pt x="61660" y="4476"/>
                      <a:pt x="59044" y="7748"/>
                    </a:cubicBezTo>
                    <a:cubicBezTo>
                      <a:pt x="57082" y="11020"/>
                      <a:pt x="55121" y="14292"/>
                      <a:pt x="52505" y="16255"/>
                    </a:cubicBezTo>
                    <a:cubicBezTo>
                      <a:pt x="49889" y="18873"/>
                      <a:pt x="47273" y="20181"/>
                      <a:pt x="47273" y="23453"/>
                    </a:cubicBezTo>
                    <a:cubicBezTo>
                      <a:pt x="47273" y="26725"/>
                      <a:pt x="50543" y="31306"/>
                      <a:pt x="54467" y="32615"/>
                    </a:cubicBezTo>
                    <a:cubicBezTo>
                      <a:pt x="58390" y="33924"/>
                      <a:pt x="61660" y="34578"/>
                      <a:pt x="62968" y="35887"/>
                    </a:cubicBezTo>
                    <a:cubicBezTo>
                      <a:pt x="64276" y="37195"/>
                      <a:pt x="67546" y="40467"/>
                      <a:pt x="68200" y="42431"/>
                    </a:cubicBezTo>
                    <a:cubicBezTo>
                      <a:pt x="68854" y="44394"/>
                      <a:pt x="66892" y="43739"/>
                      <a:pt x="65584" y="46357"/>
                    </a:cubicBezTo>
                    <a:cubicBezTo>
                      <a:pt x="64276" y="48974"/>
                      <a:pt x="66892" y="54864"/>
                      <a:pt x="64276" y="54864"/>
                    </a:cubicBezTo>
                    <a:cubicBezTo>
                      <a:pt x="61660" y="54864"/>
                      <a:pt x="61006" y="46357"/>
                      <a:pt x="59698" y="45048"/>
                    </a:cubicBezTo>
                    <a:cubicBezTo>
                      <a:pt x="58390" y="43739"/>
                      <a:pt x="54467" y="44394"/>
                      <a:pt x="52505" y="44394"/>
                    </a:cubicBezTo>
                    <a:cubicBezTo>
                      <a:pt x="50543" y="44394"/>
                      <a:pt x="47927" y="43085"/>
                      <a:pt x="45311" y="44394"/>
                    </a:cubicBezTo>
                    <a:cubicBezTo>
                      <a:pt x="42041" y="45702"/>
                      <a:pt x="38118" y="46357"/>
                      <a:pt x="37464" y="48320"/>
                    </a:cubicBezTo>
                    <a:cubicBezTo>
                      <a:pt x="36156" y="50283"/>
                      <a:pt x="30924" y="53555"/>
                      <a:pt x="31578" y="54864"/>
                    </a:cubicBezTo>
                    <a:cubicBezTo>
                      <a:pt x="31578" y="56173"/>
                      <a:pt x="29616" y="59445"/>
                      <a:pt x="27654" y="60754"/>
                    </a:cubicBezTo>
                    <a:cubicBezTo>
                      <a:pt x="25038" y="61408"/>
                      <a:pt x="23076" y="64025"/>
                      <a:pt x="21115" y="64025"/>
                    </a:cubicBezTo>
                    <a:cubicBezTo>
                      <a:pt x="19153" y="64025"/>
                      <a:pt x="15883" y="62062"/>
                      <a:pt x="13267" y="60099"/>
                    </a:cubicBezTo>
                    <a:cubicBezTo>
                      <a:pt x="10651" y="58136"/>
                      <a:pt x="7381" y="54864"/>
                      <a:pt x="5420" y="53555"/>
                    </a:cubicBezTo>
                    <a:cubicBezTo>
                      <a:pt x="3458" y="52246"/>
                      <a:pt x="842" y="41776"/>
                      <a:pt x="3458" y="437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ABDEF381-1E29-0993-4476-51F2D416F4BF}"/>
                  </a:ext>
                </a:extLst>
              </p:cNvPr>
              <p:cNvSpPr/>
              <p:nvPr/>
            </p:nvSpPr>
            <p:spPr>
              <a:xfrm>
                <a:off x="2458084" y="3198189"/>
                <a:ext cx="8617" cy="5537"/>
              </a:xfrm>
              <a:custGeom>
                <a:avLst/>
                <a:gdLst>
                  <a:gd name="connsiteX0" fmla="*/ 2639 w 8617"/>
                  <a:gd name="connsiteY0" fmla="*/ 872 h 5537"/>
                  <a:gd name="connsiteX1" fmla="*/ 7217 w 8617"/>
                  <a:gd name="connsiteY1" fmla="*/ 4144 h 5537"/>
                  <a:gd name="connsiteX2" fmla="*/ 2639 w 8617"/>
                  <a:gd name="connsiteY2" fmla="*/ 872 h 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17" h="5537">
                    <a:moveTo>
                      <a:pt x="2639" y="872"/>
                    </a:moveTo>
                    <a:cubicBezTo>
                      <a:pt x="5909" y="-1746"/>
                      <a:pt x="11141" y="2180"/>
                      <a:pt x="7217" y="4144"/>
                    </a:cubicBezTo>
                    <a:cubicBezTo>
                      <a:pt x="3293" y="6107"/>
                      <a:pt x="-3900" y="6761"/>
                      <a:pt x="2639" y="8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5B5CDA32-CD4B-7D23-B337-2074D1B450A8}"/>
                  </a:ext>
                </a:extLst>
              </p:cNvPr>
              <p:cNvSpPr/>
              <p:nvPr/>
            </p:nvSpPr>
            <p:spPr>
              <a:xfrm>
                <a:off x="2442230" y="3120402"/>
                <a:ext cx="19739" cy="21799"/>
              </a:xfrm>
              <a:custGeom>
                <a:avLst/>
                <a:gdLst>
                  <a:gd name="connsiteX0" fmla="*/ 1490 w 19739"/>
                  <a:gd name="connsiteY0" fmla="*/ 16491 h 21799"/>
                  <a:gd name="connsiteX1" fmla="*/ 4106 w 19739"/>
                  <a:gd name="connsiteY1" fmla="*/ 9293 h 21799"/>
                  <a:gd name="connsiteX2" fmla="*/ 5414 w 19739"/>
                  <a:gd name="connsiteY2" fmla="*/ 2095 h 21799"/>
                  <a:gd name="connsiteX3" fmla="*/ 18493 w 19739"/>
                  <a:gd name="connsiteY3" fmla="*/ 132 h 21799"/>
                  <a:gd name="connsiteX4" fmla="*/ 15223 w 19739"/>
                  <a:gd name="connsiteY4" fmla="*/ 8639 h 21799"/>
                  <a:gd name="connsiteX5" fmla="*/ 14570 w 19739"/>
                  <a:gd name="connsiteY5" fmla="*/ 15837 h 21799"/>
                  <a:gd name="connsiteX6" fmla="*/ 7376 w 19739"/>
                  <a:gd name="connsiteY6" fmla="*/ 21727 h 21799"/>
                  <a:gd name="connsiteX7" fmla="*/ 836 w 19739"/>
                  <a:gd name="connsiteY7" fmla="*/ 17146 h 2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739" h="21799">
                    <a:moveTo>
                      <a:pt x="1490" y="16491"/>
                    </a:moveTo>
                    <a:cubicBezTo>
                      <a:pt x="3452" y="13219"/>
                      <a:pt x="6068" y="11256"/>
                      <a:pt x="4106" y="9293"/>
                    </a:cubicBezTo>
                    <a:cubicBezTo>
                      <a:pt x="2144" y="7330"/>
                      <a:pt x="2144" y="2749"/>
                      <a:pt x="5414" y="2095"/>
                    </a:cubicBezTo>
                    <a:cubicBezTo>
                      <a:pt x="8684" y="1441"/>
                      <a:pt x="14570" y="-523"/>
                      <a:pt x="18493" y="132"/>
                    </a:cubicBezTo>
                    <a:cubicBezTo>
                      <a:pt x="22417" y="786"/>
                      <a:pt x="15877" y="6021"/>
                      <a:pt x="15223" y="8639"/>
                    </a:cubicBezTo>
                    <a:cubicBezTo>
                      <a:pt x="15223" y="11256"/>
                      <a:pt x="15877" y="13219"/>
                      <a:pt x="14570" y="15837"/>
                    </a:cubicBezTo>
                    <a:cubicBezTo>
                      <a:pt x="13262" y="18455"/>
                      <a:pt x="9992" y="22381"/>
                      <a:pt x="7376" y="21727"/>
                    </a:cubicBezTo>
                    <a:cubicBezTo>
                      <a:pt x="4760" y="21727"/>
                      <a:pt x="-2433" y="22381"/>
                      <a:pt x="836" y="171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1" name="Freeform 960">
                <a:extLst>
                  <a:ext uri="{FF2B5EF4-FFF2-40B4-BE49-F238E27FC236}">
                    <a16:creationId xmlns:a16="http://schemas.microsoft.com/office/drawing/2014/main" id="{509A8A0D-D751-1B86-7564-81B7712F9773}"/>
                  </a:ext>
                </a:extLst>
              </p:cNvPr>
              <p:cNvSpPr/>
              <p:nvPr/>
            </p:nvSpPr>
            <p:spPr>
              <a:xfrm>
                <a:off x="2357879" y="3161531"/>
                <a:ext cx="23578" cy="18866"/>
              </a:xfrm>
              <a:custGeom>
                <a:avLst/>
                <a:gdLst>
                  <a:gd name="connsiteX0" fmla="*/ 826 w 23578"/>
                  <a:gd name="connsiteY0" fmla="*/ 15280 h 18866"/>
                  <a:gd name="connsiteX1" fmla="*/ 8673 w 23578"/>
                  <a:gd name="connsiteY1" fmla="*/ 229 h 18866"/>
                  <a:gd name="connsiteX2" fmla="*/ 18483 w 23578"/>
                  <a:gd name="connsiteY2" fmla="*/ 5464 h 18866"/>
                  <a:gd name="connsiteX3" fmla="*/ 22407 w 23578"/>
                  <a:gd name="connsiteY3" fmla="*/ 9391 h 18866"/>
                  <a:gd name="connsiteX4" fmla="*/ 11943 w 23578"/>
                  <a:gd name="connsiteY4" fmla="*/ 18552 h 18866"/>
                  <a:gd name="connsiteX5" fmla="*/ 826 w 23578"/>
                  <a:gd name="connsiteY5" fmla="*/ 14626 h 18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78" h="18866">
                    <a:moveTo>
                      <a:pt x="826" y="15280"/>
                    </a:moveTo>
                    <a:cubicBezTo>
                      <a:pt x="4096" y="9391"/>
                      <a:pt x="4750" y="-1734"/>
                      <a:pt x="8673" y="229"/>
                    </a:cubicBezTo>
                    <a:cubicBezTo>
                      <a:pt x="12597" y="2192"/>
                      <a:pt x="13905" y="4810"/>
                      <a:pt x="18483" y="5464"/>
                    </a:cubicBezTo>
                    <a:cubicBezTo>
                      <a:pt x="23061" y="6119"/>
                      <a:pt x="25022" y="6119"/>
                      <a:pt x="22407" y="9391"/>
                    </a:cubicBezTo>
                    <a:cubicBezTo>
                      <a:pt x="19791" y="12663"/>
                      <a:pt x="15867" y="18552"/>
                      <a:pt x="11943" y="18552"/>
                    </a:cubicBezTo>
                    <a:cubicBezTo>
                      <a:pt x="8019" y="18552"/>
                      <a:pt x="-3098" y="20515"/>
                      <a:pt x="826" y="146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2" name="Freeform 961">
                <a:extLst>
                  <a:ext uri="{FF2B5EF4-FFF2-40B4-BE49-F238E27FC236}">
                    <a16:creationId xmlns:a16="http://schemas.microsoft.com/office/drawing/2014/main" id="{187FD040-368E-FB9C-2483-D489ABCBDEB9}"/>
                  </a:ext>
                </a:extLst>
              </p:cNvPr>
              <p:cNvSpPr/>
              <p:nvPr/>
            </p:nvSpPr>
            <p:spPr>
              <a:xfrm>
                <a:off x="2206139" y="3157834"/>
                <a:ext cx="34595" cy="26707"/>
              </a:xfrm>
              <a:custGeom>
                <a:avLst/>
                <a:gdLst>
                  <a:gd name="connsiteX0" fmla="*/ 193 w 34595"/>
                  <a:gd name="connsiteY0" fmla="*/ 12433 h 26707"/>
                  <a:gd name="connsiteX1" fmla="*/ 6733 w 34595"/>
                  <a:gd name="connsiteY1" fmla="*/ 0 h 26707"/>
                  <a:gd name="connsiteX2" fmla="*/ 20466 w 34595"/>
                  <a:gd name="connsiteY2" fmla="*/ 2618 h 26707"/>
                  <a:gd name="connsiteX3" fmla="*/ 29621 w 34595"/>
                  <a:gd name="connsiteY3" fmla="*/ 15705 h 26707"/>
                  <a:gd name="connsiteX4" fmla="*/ 33545 w 34595"/>
                  <a:gd name="connsiteY4" fmla="*/ 21595 h 26707"/>
                  <a:gd name="connsiteX5" fmla="*/ 21774 w 34595"/>
                  <a:gd name="connsiteY5" fmla="*/ 20286 h 26707"/>
                  <a:gd name="connsiteX6" fmla="*/ 13272 w 34595"/>
                  <a:gd name="connsiteY6" fmla="*/ 26176 h 26707"/>
                  <a:gd name="connsiteX7" fmla="*/ 11964 w 34595"/>
                  <a:gd name="connsiteY7" fmla="*/ 17669 h 26707"/>
                  <a:gd name="connsiteX8" fmla="*/ 6079 w 34595"/>
                  <a:gd name="connsiteY8" fmla="*/ 15705 h 26707"/>
                  <a:gd name="connsiteX9" fmla="*/ 847 w 34595"/>
                  <a:gd name="connsiteY9" fmla="*/ 13088 h 2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95" h="26707">
                    <a:moveTo>
                      <a:pt x="193" y="12433"/>
                    </a:moveTo>
                    <a:cubicBezTo>
                      <a:pt x="3463" y="7853"/>
                      <a:pt x="4117" y="0"/>
                      <a:pt x="6733" y="0"/>
                    </a:cubicBezTo>
                    <a:cubicBezTo>
                      <a:pt x="9348" y="0"/>
                      <a:pt x="17850" y="1309"/>
                      <a:pt x="20466" y="2618"/>
                    </a:cubicBezTo>
                    <a:cubicBezTo>
                      <a:pt x="23082" y="3926"/>
                      <a:pt x="27659" y="13088"/>
                      <a:pt x="29621" y="15705"/>
                    </a:cubicBezTo>
                    <a:cubicBezTo>
                      <a:pt x="31583" y="18323"/>
                      <a:pt x="36815" y="20286"/>
                      <a:pt x="33545" y="21595"/>
                    </a:cubicBezTo>
                    <a:cubicBezTo>
                      <a:pt x="30275" y="22249"/>
                      <a:pt x="23736" y="18977"/>
                      <a:pt x="21774" y="20286"/>
                    </a:cubicBezTo>
                    <a:cubicBezTo>
                      <a:pt x="19158" y="20941"/>
                      <a:pt x="15234" y="28793"/>
                      <a:pt x="13272" y="26176"/>
                    </a:cubicBezTo>
                    <a:cubicBezTo>
                      <a:pt x="11310" y="23558"/>
                      <a:pt x="13272" y="19632"/>
                      <a:pt x="11964" y="17669"/>
                    </a:cubicBezTo>
                    <a:cubicBezTo>
                      <a:pt x="10656" y="15705"/>
                      <a:pt x="10002" y="14397"/>
                      <a:pt x="6079" y="15705"/>
                    </a:cubicBezTo>
                    <a:cubicBezTo>
                      <a:pt x="2155" y="16360"/>
                      <a:pt x="-1769" y="15705"/>
                      <a:pt x="847" y="130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3" name="Freeform 962">
                <a:extLst>
                  <a:ext uri="{FF2B5EF4-FFF2-40B4-BE49-F238E27FC236}">
                    <a16:creationId xmlns:a16="http://schemas.microsoft.com/office/drawing/2014/main" id="{4EA8F8F7-0276-3CEC-8FB8-CD149618DD26}"/>
                  </a:ext>
                </a:extLst>
              </p:cNvPr>
              <p:cNvSpPr/>
              <p:nvPr/>
            </p:nvSpPr>
            <p:spPr>
              <a:xfrm>
                <a:off x="1919080" y="3063602"/>
                <a:ext cx="15943" cy="54075"/>
              </a:xfrm>
              <a:custGeom>
                <a:avLst/>
                <a:gdLst>
                  <a:gd name="connsiteX0" fmla="*/ 12589 w 15943"/>
                  <a:gd name="connsiteY0" fmla="*/ 0 h 54075"/>
                  <a:gd name="connsiteX1" fmla="*/ 8665 w 15943"/>
                  <a:gd name="connsiteY1" fmla="*/ 10470 h 54075"/>
                  <a:gd name="connsiteX2" fmla="*/ 3433 w 15943"/>
                  <a:gd name="connsiteY2" fmla="*/ 19632 h 54075"/>
                  <a:gd name="connsiteX3" fmla="*/ 164 w 15943"/>
                  <a:gd name="connsiteY3" fmla="*/ 35991 h 54075"/>
                  <a:gd name="connsiteX4" fmla="*/ 818 w 15943"/>
                  <a:gd name="connsiteY4" fmla="*/ 53660 h 54075"/>
                  <a:gd name="connsiteX5" fmla="*/ 4741 w 15943"/>
                  <a:gd name="connsiteY5" fmla="*/ 34028 h 54075"/>
                  <a:gd name="connsiteX6" fmla="*/ 9319 w 15943"/>
                  <a:gd name="connsiteY6" fmla="*/ 28793 h 54075"/>
                  <a:gd name="connsiteX7" fmla="*/ 8011 w 15943"/>
                  <a:gd name="connsiteY7" fmla="*/ 18977 h 54075"/>
                  <a:gd name="connsiteX8" fmla="*/ 14551 w 15943"/>
                  <a:gd name="connsiteY8" fmla="*/ 9161 h 54075"/>
                  <a:gd name="connsiteX9" fmla="*/ 11281 w 15943"/>
                  <a:gd name="connsiteY9" fmla="*/ 1309 h 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43" h="54075">
                    <a:moveTo>
                      <a:pt x="12589" y="0"/>
                    </a:moveTo>
                    <a:cubicBezTo>
                      <a:pt x="9319" y="1963"/>
                      <a:pt x="9973" y="7853"/>
                      <a:pt x="8665" y="10470"/>
                    </a:cubicBezTo>
                    <a:cubicBezTo>
                      <a:pt x="7357" y="12433"/>
                      <a:pt x="6049" y="13742"/>
                      <a:pt x="3433" y="19632"/>
                    </a:cubicBezTo>
                    <a:cubicBezTo>
                      <a:pt x="818" y="25521"/>
                      <a:pt x="164" y="32065"/>
                      <a:pt x="164" y="35991"/>
                    </a:cubicBezTo>
                    <a:cubicBezTo>
                      <a:pt x="164" y="39918"/>
                      <a:pt x="-491" y="56932"/>
                      <a:pt x="818" y="53660"/>
                    </a:cubicBezTo>
                    <a:cubicBezTo>
                      <a:pt x="2125" y="50388"/>
                      <a:pt x="3433" y="34683"/>
                      <a:pt x="4741" y="34028"/>
                    </a:cubicBezTo>
                    <a:cubicBezTo>
                      <a:pt x="6049" y="33374"/>
                      <a:pt x="9319" y="30756"/>
                      <a:pt x="9319" y="28793"/>
                    </a:cubicBezTo>
                    <a:cubicBezTo>
                      <a:pt x="9319" y="26830"/>
                      <a:pt x="6703" y="20940"/>
                      <a:pt x="8011" y="18977"/>
                    </a:cubicBezTo>
                    <a:cubicBezTo>
                      <a:pt x="9319" y="16360"/>
                      <a:pt x="12589" y="11779"/>
                      <a:pt x="14551" y="9161"/>
                    </a:cubicBezTo>
                    <a:cubicBezTo>
                      <a:pt x="16513" y="6544"/>
                      <a:pt x="17167" y="-1963"/>
                      <a:pt x="11281" y="13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1DB9F4B6-90F5-103F-9432-14234A98F71E}"/>
                  </a:ext>
                </a:extLst>
              </p:cNvPr>
              <p:cNvSpPr/>
              <p:nvPr/>
            </p:nvSpPr>
            <p:spPr>
              <a:xfrm>
                <a:off x="1739552" y="3320777"/>
                <a:ext cx="16970" cy="8610"/>
              </a:xfrm>
              <a:custGeom>
                <a:avLst/>
                <a:gdLst>
                  <a:gd name="connsiteX0" fmla="*/ 3776 w 16970"/>
                  <a:gd name="connsiteY0" fmla="*/ 0 h 8610"/>
                  <a:gd name="connsiteX1" fmla="*/ 10315 w 16970"/>
                  <a:gd name="connsiteY1" fmla="*/ 1308 h 8610"/>
                  <a:gd name="connsiteX2" fmla="*/ 16201 w 16970"/>
                  <a:gd name="connsiteY2" fmla="*/ 2617 h 8610"/>
                  <a:gd name="connsiteX3" fmla="*/ 8353 w 16970"/>
                  <a:gd name="connsiteY3" fmla="*/ 5235 h 8610"/>
                  <a:gd name="connsiteX4" fmla="*/ 3776 w 16970"/>
                  <a:gd name="connsiteY4" fmla="*/ 8507 h 8610"/>
                  <a:gd name="connsiteX5" fmla="*/ 3776 w 16970"/>
                  <a:gd name="connsiteY5" fmla="*/ 654 h 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0" h="8610">
                    <a:moveTo>
                      <a:pt x="3776" y="0"/>
                    </a:moveTo>
                    <a:cubicBezTo>
                      <a:pt x="7045" y="0"/>
                      <a:pt x="7045" y="1963"/>
                      <a:pt x="10315" y="1308"/>
                    </a:cubicBezTo>
                    <a:cubicBezTo>
                      <a:pt x="14239" y="654"/>
                      <a:pt x="18817" y="1308"/>
                      <a:pt x="16201" y="2617"/>
                    </a:cubicBezTo>
                    <a:cubicBezTo>
                      <a:pt x="13585" y="3926"/>
                      <a:pt x="7045" y="3926"/>
                      <a:pt x="8353" y="5235"/>
                    </a:cubicBezTo>
                    <a:cubicBezTo>
                      <a:pt x="9007" y="6544"/>
                      <a:pt x="7045" y="9161"/>
                      <a:pt x="3776" y="8507"/>
                    </a:cubicBezTo>
                    <a:cubicBezTo>
                      <a:pt x="506" y="7852"/>
                      <a:pt x="-2764" y="654"/>
                      <a:pt x="3776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8AEDCB6D-551D-BF8F-875A-4C4394626842}"/>
                  </a:ext>
                </a:extLst>
              </p:cNvPr>
              <p:cNvSpPr/>
              <p:nvPr/>
            </p:nvSpPr>
            <p:spPr>
              <a:xfrm>
                <a:off x="1795909" y="3302627"/>
                <a:ext cx="20029" cy="4723"/>
              </a:xfrm>
              <a:custGeom>
                <a:avLst/>
                <a:gdLst>
                  <a:gd name="connsiteX0" fmla="*/ 1698 w 20029"/>
                  <a:gd name="connsiteY0" fmla="*/ 1791 h 4723"/>
                  <a:gd name="connsiteX1" fmla="*/ 20009 w 20029"/>
                  <a:gd name="connsiteY1" fmla="*/ 1791 h 4723"/>
                  <a:gd name="connsiteX2" fmla="*/ 1698 w 20029"/>
                  <a:gd name="connsiteY2" fmla="*/ 1791 h 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29" h="4723">
                    <a:moveTo>
                      <a:pt x="1698" y="1791"/>
                    </a:moveTo>
                    <a:cubicBezTo>
                      <a:pt x="5622" y="-1481"/>
                      <a:pt x="20663" y="482"/>
                      <a:pt x="20009" y="1791"/>
                    </a:cubicBezTo>
                    <a:cubicBezTo>
                      <a:pt x="19355" y="3099"/>
                      <a:pt x="-6804" y="7680"/>
                      <a:pt x="1698" y="179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3861464E-7D95-C6A8-CC7C-70812222727F}"/>
                  </a:ext>
                </a:extLst>
              </p:cNvPr>
              <p:cNvSpPr/>
              <p:nvPr/>
            </p:nvSpPr>
            <p:spPr>
              <a:xfrm>
                <a:off x="1828343" y="3297873"/>
                <a:ext cx="18283" cy="6501"/>
              </a:xfrm>
              <a:custGeom>
                <a:avLst/>
                <a:gdLst>
                  <a:gd name="connsiteX0" fmla="*/ 0 w 18283"/>
                  <a:gd name="connsiteY0" fmla="*/ 5235 h 6501"/>
                  <a:gd name="connsiteX1" fmla="*/ 3924 w 18283"/>
                  <a:gd name="connsiteY1" fmla="*/ 0 h 6501"/>
                  <a:gd name="connsiteX2" fmla="*/ 17657 w 18283"/>
                  <a:gd name="connsiteY2" fmla="*/ 1308 h 6501"/>
                  <a:gd name="connsiteX3" fmla="*/ 6540 w 18283"/>
                  <a:gd name="connsiteY3" fmla="*/ 3272 h 6501"/>
                  <a:gd name="connsiteX4" fmla="*/ 0 w 18283"/>
                  <a:gd name="connsiteY4" fmla="*/ 5889 h 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3" h="6501">
                    <a:moveTo>
                      <a:pt x="0" y="5235"/>
                    </a:moveTo>
                    <a:cubicBezTo>
                      <a:pt x="0" y="2617"/>
                      <a:pt x="1962" y="0"/>
                      <a:pt x="3924" y="0"/>
                    </a:cubicBezTo>
                    <a:cubicBezTo>
                      <a:pt x="5886" y="0"/>
                      <a:pt x="21581" y="0"/>
                      <a:pt x="17657" y="1308"/>
                    </a:cubicBezTo>
                    <a:cubicBezTo>
                      <a:pt x="13733" y="2617"/>
                      <a:pt x="7847" y="1308"/>
                      <a:pt x="6540" y="3272"/>
                    </a:cubicBezTo>
                    <a:cubicBezTo>
                      <a:pt x="5232" y="4580"/>
                      <a:pt x="0" y="7852"/>
                      <a:pt x="0" y="58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6F1D5E4A-8772-4AB7-DD0A-CE7D1E4B7378}"/>
                  </a:ext>
                </a:extLst>
              </p:cNvPr>
              <p:cNvSpPr/>
              <p:nvPr/>
            </p:nvSpPr>
            <p:spPr>
              <a:xfrm>
                <a:off x="1652428" y="3099593"/>
                <a:ext cx="1020178" cy="1380107"/>
              </a:xfrm>
              <a:custGeom>
                <a:avLst/>
                <a:gdLst>
                  <a:gd name="connsiteX0" fmla="*/ 1019525 w 1020178"/>
                  <a:gd name="connsiteY0" fmla="*/ 628868 h 1380107"/>
                  <a:gd name="connsiteX1" fmla="*/ 1012331 w 1020178"/>
                  <a:gd name="connsiteY1" fmla="*/ 613163 h 1380107"/>
                  <a:gd name="connsiteX2" fmla="*/ 1009715 w 1020178"/>
                  <a:gd name="connsiteY2" fmla="*/ 599421 h 1380107"/>
                  <a:gd name="connsiteX3" fmla="*/ 1007100 w 1020178"/>
                  <a:gd name="connsiteY3" fmla="*/ 599421 h 1380107"/>
                  <a:gd name="connsiteX4" fmla="*/ 995982 w 1020178"/>
                  <a:gd name="connsiteY4" fmla="*/ 593531 h 1380107"/>
                  <a:gd name="connsiteX5" fmla="*/ 992059 w 1020178"/>
                  <a:gd name="connsiteY5" fmla="*/ 593531 h 1380107"/>
                  <a:gd name="connsiteX6" fmla="*/ 980287 w 1020178"/>
                  <a:gd name="connsiteY6" fmla="*/ 583061 h 1380107"/>
                  <a:gd name="connsiteX7" fmla="*/ 983557 w 1020178"/>
                  <a:gd name="connsiteY7" fmla="*/ 571282 h 1380107"/>
                  <a:gd name="connsiteX8" fmla="*/ 983557 w 1020178"/>
                  <a:gd name="connsiteY8" fmla="*/ 570627 h 1380107"/>
                  <a:gd name="connsiteX9" fmla="*/ 983557 w 1020178"/>
                  <a:gd name="connsiteY9" fmla="*/ 564738 h 1380107"/>
                  <a:gd name="connsiteX10" fmla="*/ 980287 w 1020178"/>
                  <a:gd name="connsiteY10" fmla="*/ 561466 h 1380107"/>
                  <a:gd name="connsiteX11" fmla="*/ 975710 w 1020178"/>
                  <a:gd name="connsiteY11" fmla="*/ 557540 h 1380107"/>
                  <a:gd name="connsiteX12" fmla="*/ 969824 w 1020178"/>
                  <a:gd name="connsiteY12" fmla="*/ 544452 h 1380107"/>
                  <a:gd name="connsiteX13" fmla="*/ 967208 w 1020178"/>
                  <a:gd name="connsiteY13" fmla="*/ 541835 h 1380107"/>
                  <a:gd name="connsiteX14" fmla="*/ 967208 w 1020178"/>
                  <a:gd name="connsiteY14" fmla="*/ 541835 h 1380107"/>
                  <a:gd name="connsiteX15" fmla="*/ 964592 w 1020178"/>
                  <a:gd name="connsiteY15" fmla="*/ 526783 h 1380107"/>
                  <a:gd name="connsiteX16" fmla="*/ 973094 w 1020178"/>
                  <a:gd name="connsiteY16" fmla="*/ 515659 h 1380107"/>
                  <a:gd name="connsiteX17" fmla="*/ 975055 w 1020178"/>
                  <a:gd name="connsiteY17" fmla="*/ 513041 h 1380107"/>
                  <a:gd name="connsiteX18" fmla="*/ 974402 w 1020178"/>
                  <a:gd name="connsiteY18" fmla="*/ 506497 h 1380107"/>
                  <a:gd name="connsiteX19" fmla="*/ 974402 w 1020178"/>
                  <a:gd name="connsiteY19" fmla="*/ 502571 h 1380107"/>
                  <a:gd name="connsiteX20" fmla="*/ 978325 w 1020178"/>
                  <a:gd name="connsiteY20" fmla="*/ 490138 h 1380107"/>
                  <a:gd name="connsiteX21" fmla="*/ 978325 w 1020178"/>
                  <a:gd name="connsiteY21" fmla="*/ 490138 h 1380107"/>
                  <a:gd name="connsiteX22" fmla="*/ 968516 w 1020178"/>
                  <a:gd name="connsiteY22" fmla="*/ 477050 h 1380107"/>
                  <a:gd name="connsiteX23" fmla="*/ 970478 w 1020178"/>
                  <a:gd name="connsiteY23" fmla="*/ 469197 h 1380107"/>
                  <a:gd name="connsiteX24" fmla="*/ 969824 w 1020178"/>
                  <a:gd name="connsiteY24" fmla="*/ 467888 h 1380107"/>
                  <a:gd name="connsiteX25" fmla="*/ 969170 w 1020178"/>
                  <a:gd name="connsiteY25" fmla="*/ 460690 h 1380107"/>
                  <a:gd name="connsiteX26" fmla="*/ 961976 w 1020178"/>
                  <a:gd name="connsiteY26" fmla="*/ 458727 h 1380107"/>
                  <a:gd name="connsiteX27" fmla="*/ 949551 w 1020178"/>
                  <a:gd name="connsiteY27" fmla="*/ 426662 h 1380107"/>
                  <a:gd name="connsiteX28" fmla="*/ 958706 w 1020178"/>
                  <a:gd name="connsiteY28" fmla="*/ 412265 h 1380107"/>
                  <a:gd name="connsiteX29" fmla="*/ 958706 w 1020178"/>
                  <a:gd name="connsiteY29" fmla="*/ 412265 h 1380107"/>
                  <a:gd name="connsiteX30" fmla="*/ 957398 w 1020178"/>
                  <a:gd name="connsiteY30" fmla="*/ 409648 h 1380107"/>
                  <a:gd name="connsiteX31" fmla="*/ 957398 w 1020178"/>
                  <a:gd name="connsiteY31" fmla="*/ 408339 h 1380107"/>
                  <a:gd name="connsiteX32" fmla="*/ 957398 w 1020178"/>
                  <a:gd name="connsiteY32" fmla="*/ 397869 h 1380107"/>
                  <a:gd name="connsiteX33" fmla="*/ 955437 w 1020178"/>
                  <a:gd name="connsiteY33" fmla="*/ 396560 h 1380107"/>
                  <a:gd name="connsiteX34" fmla="*/ 952821 w 1020178"/>
                  <a:gd name="connsiteY34" fmla="*/ 394597 h 1380107"/>
                  <a:gd name="connsiteX35" fmla="*/ 950205 w 1020178"/>
                  <a:gd name="connsiteY35" fmla="*/ 393288 h 1380107"/>
                  <a:gd name="connsiteX36" fmla="*/ 944973 w 1020178"/>
                  <a:gd name="connsiteY36" fmla="*/ 391325 h 1380107"/>
                  <a:gd name="connsiteX37" fmla="*/ 928624 w 1020178"/>
                  <a:gd name="connsiteY37" fmla="*/ 373656 h 1380107"/>
                  <a:gd name="connsiteX38" fmla="*/ 927316 w 1020178"/>
                  <a:gd name="connsiteY38" fmla="*/ 372347 h 1380107"/>
                  <a:gd name="connsiteX39" fmla="*/ 926008 w 1020178"/>
                  <a:gd name="connsiteY39" fmla="*/ 372347 h 1380107"/>
                  <a:gd name="connsiteX40" fmla="*/ 921431 w 1020178"/>
                  <a:gd name="connsiteY40" fmla="*/ 371693 h 1380107"/>
                  <a:gd name="connsiteX41" fmla="*/ 912275 w 1020178"/>
                  <a:gd name="connsiteY41" fmla="*/ 363841 h 1380107"/>
                  <a:gd name="connsiteX42" fmla="*/ 910967 w 1020178"/>
                  <a:gd name="connsiteY42" fmla="*/ 362532 h 1380107"/>
                  <a:gd name="connsiteX43" fmla="*/ 909659 w 1020178"/>
                  <a:gd name="connsiteY43" fmla="*/ 362532 h 1380107"/>
                  <a:gd name="connsiteX44" fmla="*/ 898542 w 1020178"/>
                  <a:gd name="connsiteY44" fmla="*/ 355988 h 1380107"/>
                  <a:gd name="connsiteX45" fmla="*/ 901812 w 1020178"/>
                  <a:gd name="connsiteY45" fmla="*/ 342246 h 1380107"/>
                  <a:gd name="connsiteX46" fmla="*/ 901812 w 1020178"/>
                  <a:gd name="connsiteY46" fmla="*/ 342246 h 1380107"/>
                  <a:gd name="connsiteX47" fmla="*/ 901158 w 1020178"/>
                  <a:gd name="connsiteY47" fmla="*/ 338974 h 1380107"/>
                  <a:gd name="connsiteX48" fmla="*/ 899850 w 1020178"/>
                  <a:gd name="connsiteY48" fmla="*/ 327849 h 1380107"/>
                  <a:gd name="connsiteX49" fmla="*/ 913583 w 1020178"/>
                  <a:gd name="connsiteY49" fmla="*/ 316724 h 1380107"/>
                  <a:gd name="connsiteX50" fmla="*/ 917507 w 1020178"/>
                  <a:gd name="connsiteY50" fmla="*/ 314107 h 1380107"/>
                  <a:gd name="connsiteX51" fmla="*/ 921431 w 1020178"/>
                  <a:gd name="connsiteY51" fmla="*/ 308872 h 1380107"/>
                  <a:gd name="connsiteX52" fmla="*/ 922085 w 1020178"/>
                  <a:gd name="connsiteY52" fmla="*/ 306909 h 1380107"/>
                  <a:gd name="connsiteX53" fmla="*/ 920123 w 1020178"/>
                  <a:gd name="connsiteY53" fmla="*/ 291203 h 1380107"/>
                  <a:gd name="connsiteX54" fmla="*/ 927970 w 1020178"/>
                  <a:gd name="connsiteY54" fmla="*/ 276807 h 1380107"/>
                  <a:gd name="connsiteX55" fmla="*/ 927970 w 1020178"/>
                  <a:gd name="connsiteY55" fmla="*/ 276807 h 1380107"/>
                  <a:gd name="connsiteX56" fmla="*/ 927970 w 1020178"/>
                  <a:gd name="connsiteY56" fmla="*/ 273535 h 1380107"/>
                  <a:gd name="connsiteX57" fmla="*/ 926008 w 1020178"/>
                  <a:gd name="connsiteY57" fmla="*/ 271571 h 1380107"/>
                  <a:gd name="connsiteX58" fmla="*/ 923393 w 1020178"/>
                  <a:gd name="connsiteY58" fmla="*/ 268299 h 1380107"/>
                  <a:gd name="connsiteX59" fmla="*/ 920777 w 1020178"/>
                  <a:gd name="connsiteY59" fmla="*/ 259792 h 1380107"/>
                  <a:gd name="connsiteX60" fmla="*/ 920777 w 1020178"/>
                  <a:gd name="connsiteY60" fmla="*/ 257175 h 1380107"/>
                  <a:gd name="connsiteX61" fmla="*/ 919469 w 1020178"/>
                  <a:gd name="connsiteY61" fmla="*/ 253249 h 1380107"/>
                  <a:gd name="connsiteX62" fmla="*/ 914891 w 1020178"/>
                  <a:gd name="connsiteY62" fmla="*/ 237543 h 1380107"/>
                  <a:gd name="connsiteX63" fmla="*/ 913583 w 1020178"/>
                  <a:gd name="connsiteY63" fmla="*/ 233617 h 1380107"/>
                  <a:gd name="connsiteX64" fmla="*/ 909659 w 1020178"/>
                  <a:gd name="connsiteY64" fmla="*/ 221838 h 1380107"/>
                  <a:gd name="connsiteX65" fmla="*/ 905736 w 1020178"/>
                  <a:gd name="connsiteY65" fmla="*/ 208096 h 1380107"/>
                  <a:gd name="connsiteX66" fmla="*/ 904428 w 1020178"/>
                  <a:gd name="connsiteY66" fmla="*/ 193699 h 1380107"/>
                  <a:gd name="connsiteX67" fmla="*/ 904428 w 1020178"/>
                  <a:gd name="connsiteY67" fmla="*/ 190427 h 1380107"/>
                  <a:gd name="connsiteX68" fmla="*/ 903774 w 1020178"/>
                  <a:gd name="connsiteY68" fmla="*/ 185192 h 1380107"/>
                  <a:gd name="connsiteX69" fmla="*/ 903120 w 1020178"/>
                  <a:gd name="connsiteY69" fmla="*/ 185192 h 1380107"/>
                  <a:gd name="connsiteX70" fmla="*/ 893965 w 1020178"/>
                  <a:gd name="connsiteY70" fmla="*/ 189118 h 1380107"/>
                  <a:gd name="connsiteX71" fmla="*/ 873692 w 1020178"/>
                  <a:gd name="connsiteY71" fmla="*/ 182575 h 1380107"/>
                  <a:gd name="connsiteX72" fmla="*/ 862574 w 1020178"/>
                  <a:gd name="connsiteY72" fmla="*/ 174068 h 1380107"/>
                  <a:gd name="connsiteX73" fmla="*/ 857996 w 1020178"/>
                  <a:gd name="connsiteY73" fmla="*/ 167524 h 1380107"/>
                  <a:gd name="connsiteX74" fmla="*/ 865844 w 1020178"/>
                  <a:gd name="connsiteY74" fmla="*/ 157053 h 1380107"/>
                  <a:gd name="connsiteX75" fmla="*/ 859958 w 1020178"/>
                  <a:gd name="connsiteY75" fmla="*/ 150510 h 1380107"/>
                  <a:gd name="connsiteX76" fmla="*/ 853419 w 1020178"/>
                  <a:gd name="connsiteY76" fmla="*/ 141348 h 1380107"/>
                  <a:gd name="connsiteX77" fmla="*/ 850803 w 1020178"/>
                  <a:gd name="connsiteY77" fmla="*/ 134804 h 1380107"/>
                  <a:gd name="connsiteX78" fmla="*/ 854073 w 1020178"/>
                  <a:gd name="connsiteY78" fmla="*/ 124334 h 1380107"/>
                  <a:gd name="connsiteX79" fmla="*/ 843609 w 1020178"/>
                  <a:gd name="connsiteY79" fmla="*/ 113864 h 1380107"/>
                  <a:gd name="connsiteX80" fmla="*/ 832492 w 1020178"/>
                  <a:gd name="connsiteY80" fmla="*/ 119099 h 1380107"/>
                  <a:gd name="connsiteX81" fmla="*/ 822683 w 1020178"/>
                  <a:gd name="connsiteY81" fmla="*/ 121716 h 1380107"/>
                  <a:gd name="connsiteX82" fmla="*/ 820067 w 1020178"/>
                  <a:gd name="connsiteY82" fmla="*/ 128260 h 1380107"/>
                  <a:gd name="connsiteX83" fmla="*/ 813527 w 1020178"/>
                  <a:gd name="connsiteY83" fmla="*/ 121062 h 1380107"/>
                  <a:gd name="connsiteX84" fmla="*/ 807642 w 1020178"/>
                  <a:gd name="connsiteY84" fmla="*/ 115173 h 1380107"/>
                  <a:gd name="connsiteX85" fmla="*/ 801102 w 1020178"/>
                  <a:gd name="connsiteY85" fmla="*/ 114518 h 1380107"/>
                  <a:gd name="connsiteX86" fmla="*/ 795870 w 1020178"/>
                  <a:gd name="connsiteY86" fmla="*/ 106011 h 1380107"/>
                  <a:gd name="connsiteX87" fmla="*/ 786715 w 1020178"/>
                  <a:gd name="connsiteY87" fmla="*/ 101430 h 1380107"/>
                  <a:gd name="connsiteX88" fmla="*/ 779521 w 1020178"/>
                  <a:gd name="connsiteY88" fmla="*/ 97504 h 1380107"/>
                  <a:gd name="connsiteX89" fmla="*/ 776251 w 1020178"/>
                  <a:gd name="connsiteY89" fmla="*/ 87688 h 1380107"/>
                  <a:gd name="connsiteX90" fmla="*/ 773636 w 1020178"/>
                  <a:gd name="connsiteY90" fmla="*/ 79835 h 1380107"/>
                  <a:gd name="connsiteX91" fmla="*/ 768404 w 1020178"/>
                  <a:gd name="connsiteY91" fmla="*/ 75255 h 1380107"/>
                  <a:gd name="connsiteX92" fmla="*/ 767096 w 1020178"/>
                  <a:gd name="connsiteY92" fmla="*/ 70020 h 1380107"/>
                  <a:gd name="connsiteX93" fmla="*/ 761864 w 1020178"/>
                  <a:gd name="connsiteY93" fmla="*/ 73291 h 1380107"/>
                  <a:gd name="connsiteX94" fmla="*/ 757287 w 1020178"/>
                  <a:gd name="connsiteY94" fmla="*/ 75909 h 1380107"/>
                  <a:gd name="connsiteX95" fmla="*/ 750747 w 1020178"/>
                  <a:gd name="connsiteY95" fmla="*/ 85725 h 1380107"/>
                  <a:gd name="connsiteX96" fmla="*/ 745515 w 1020178"/>
                  <a:gd name="connsiteY96" fmla="*/ 83107 h 1380107"/>
                  <a:gd name="connsiteX97" fmla="*/ 732436 w 1020178"/>
                  <a:gd name="connsiteY97" fmla="*/ 81799 h 1380107"/>
                  <a:gd name="connsiteX98" fmla="*/ 720011 w 1020178"/>
                  <a:gd name="connsiteY98" fmla="*/ 86379 h 1380107"/>
                  <a:gd name="connsiteX99" fmla="*/ 708894 w 1020178"/>
                  <a:gd name="connsiteY99" fmla="*/ 97504 h 1380107"/>
                  <a:gd name="connsiteX100" fmla="*/ 710201 w 1020178"/>
                  <a:gd name="connsiteY100" fmla="*/ 106011 h 1380107"/>
                  <a:gd name="connsiteX101" fmla="*/ 702354 w 1020178"/>
                  <a:gd name="connsiteY101" fmla="*/ 102739 h 1380107"/>
                  <a:gd name="connsiteX102" fmla="*/ 701046 w 1020178"/>
                  <a:gd name="connsiteY102" fmla="*/ 94232 h 1380107"/>
                  <a:gd name="connsiteX103" fmla="*/ 693852 w 1020178"/>
                  <a:gd name="connsiteY103" fmla="*/ 102085 h 1380107"/>
                  <a:gd name="connsiteX104" fmla="*/ 679465 w 1020178"/>
                  <a:gd name="connsiteY104" fmla="*/ 112555 h 1380107"/>
                  <a:gd name="connsiteX105" fmla="*/ 675541 w 1020178"/>
                  <a:gd name="connsiteY105" fmla="*/ 124334 h 1380107"/>
                  <a:gd name="connsiteX106" fmla="*/ 673580 w 1020178"/>
                  <a:gd name="connsiteY106" fmla="*/ 136113 h 1380107"/>
                  <a:gd name="connsiteX107" fmla="*/ 671618 w 1020178"/>
                  <a:gd name="connsiteY107" fmla="*/ 126951 h 1380107"/>
                  <a:gd name="connsiteX108" fmla="*/ 667694 w 1020178"/>
                  <a:gd name="connsiteY108" fmla="*/ 119099 h 1380107"/>
                  <a:gd name="connsiteX109" fmla="*/ 644151 w 1020178"/>
                  <a:gd name="connsiteY109" fmla="*/ 128260 h 1380107"/>
                  <a:gd name="connsiteX110" fmla="*/ 631726 w 1020178"/>
                  <a:gd name="connsiteY110" fmla="*/ 123680 h 1380107"/>
                  <a:gd name="connsiteX111" fmla="*/ 621917 w 1020178"/>
                  <a:gd name="connsiteY111" fmla="*/ 132841 h 1380107"/>
                  <a:gd name="connsiteX112" fmla="*/ 616685 w 1020178"/>
                  <a:gd name="connsiteY112" fmla="*/ 140694 h 1380107"/>
                  <a:gd name="connsiteX113" fmla="*/ 618647 w 1020178"/>
                  <a:gd name="connsiteY113" fmla="*/ 147892 h 1380107"/>
                  <a:gd name="connsiteX114" fmla="*/ 611453 w 1020178"/>
                  <a:gd name="connsiteY114" fmla="*/ 153127 h 1380107"/>
                  <a:gd name="connsiteX115" fmla="*/ 608184 w 1020178"/>
                  <a:gd name="connsiteY115" fmla="*/ 161634 h 1380107"/>
                  <a:gd name="connsiteX116" fmla="*/ 602952 w 1020178"/>
                  <a:gd name="connsiteY116" fmla="*/ 171450 h 1380107"/>
                  <a:gd name="connsiteX117" fmla="*/ 593142 w 1020178"/>
                  <a:gd name="connsiteY117" fmla="*/ 164906 h 1380107"/>
                  <a:gd name="connsiteX118" fmla="*/ 587257 w 1020178"/>
                  <a:gd name="connsiteY118" fmla="*/ 168178 h 1380107"/>
                  <a:gd name="connsiteX119" fmla="*/ 583987 w 1020178"/>
                  <a:gd name="connsiteY119" fmla="*/ 160980 h 1380107"/>
                  <a:gd name="connsiteX120" fmla="*/ 576793 w 1020178"/>
                  <a:gd name="connsiteY120" fmla="*/ 155090 h 1380107"/>
                  <a:gd name="connsiteX121" fmla="*/ 561098 w 1020178"/>
                  <a:gd name="connsiteY121" fmla="*/ 155745 h 1380107"/>
                  <a:gd name="connsiteX122" fmla="*/ 546711 w 1020178"/>
                  <a:gd name="connsiteY122" fmla="*/ 163597 h 1380107"/>
                  <a:gd name="connsiteX123" fmla="*/ 542133 w 1020178"/>
                  <a:gd name="connsiteY123" fmla="*/ 157053 h 1380107"/>
                  <a:gd name="connsiteX124" fmla="*/ 531016 w 1020178"/>
                  <a:gd name="connsiteY124" fmla="*/ 151818 h 1380107"/>
                  <a:gd name="connsiteX125" fmla="*/ 534286 w 1020178"/>
                  <a:gd name="connsiteY125" fmla="*/ 140694 h 1380107"/>
                  <a:gd name="connsiteX126" fmla="*/ 542787 w 1020178"/>
                  <a:gd name="connsiteY126" fmla="*/ 140694 h 1380107"/>
                  <a:gd name="connsiteX127" fmla="*/ 548019 w 1020178"/>
                  <a:gd name="connsiteY127" fmla="*/ 134150 h 1380107"/>
                  <a:gd name="connsiteX128" fmla="*/ 559137 w 1020178"/>
                  <a:gd name="connsiteY128" fmla="*/ 126951 h 1380107"/>
                  <a:gd name="connsiteX129" fmla="*/ 565676 w 1020178"/>
                  <a:gd name="connsiteY129" fmla="*/ 118445 h 1380107"/>
                  <a:gd name="connsiteX130" fmla="*/ 563060 w 1020178"/>
                  <a:gd name="connsiteY130" fmla="*/ 91615 h 1380107"/>
                  <a:gd name="connsiteX131" fmla="*/ 556521 w 1020178"/>
                  <a:gd name="connsiteY131" fmla="*/ 91615 h 1380107"/>
                  <a:gd name="connsiteX132" fmla="*/ 549981 w 1020178"/>
                  <a:gd name="connsiteY132" fmla="*/ 87688 h 1380107"/>
                  <a:gd name="connsiteX133" fmla="*/ 531016 w 1020178"/>
                  <a:gd name="connsiteY133" fmla="*/ 102085 h 1380107"/>
                  <a:gd name="connsiteX134" fmla="*/ 514667 w 1020178"/>
                  <a:gd name="connsiteY134" fmla="*/ 92923 h 1380107"/>
                  <a:gd name="connsiteX135" fmla="*/ 498318 w 1020178"/>
                  <a:gd name="connsiteY135" fmla="*/ 85725 h 1380107"/>
                  <a:gd name="connsiteX136" fmla="*/ 486547 w 1020178"/>
                  <a:gd name="connsiteY136" fmla="*/ 78527 h 1380107"/>
                  <a:gd name="connsiteX137" fmla="*/ 480007 w 1020178"/>
                  <a:gd name="connsiteY137" fmla="*/ 82453 h 1380107"/>
                  <a:gd name="connsiteX138" fmla="*/ 472814 w 1020178"/>
                  <a:gd name="connsiteY138" fmla="*/ 88997 h 1380107"/>
                  <a:gd name="connsiteX139" fmla="*/ 464966 w 1020178"/>
                  <a:gd name="connsiteY139" fmla="*/ 96850 h 1380107"/>
                  <a:gd name="connsiteX140" fmla="*/ 468890 w 1020178"/>
                  <a:gd name="connsiteY140" fmla="*/ 83762 h 1380107"/>
                  <a:gd name="connsiteX141" fmla="*/ 471506 w 1020178"/>
                  <a:gd name="connsiteY141" fmla="*/ 75909 h 1380107"/>
                  <a:gd name="connsiteX142" fmla="*/ 461696 w 1020178"/>
                  <a:gd name="connsiteY142" fmla="*/ 71328 h 1380107"/>
                  <a:gd name="connsiteX143" fmla="*/ 440116 w 1020178"/>
                  <a:gd name="connsiteY143" fmla="*/ 77218 h 1380107"/>
                  <a:gd name="connsiteX144" fmla="*/ 434884 w 1020178"/>
                  <a:gd name="connsiteY144" fmla="*/ 72637 h 1380107"/>
                  <a:gd name="connsiteX145" fmla="*/ 451233 w 1020178"/>
                  <a:gd name="connsiteY145" fmla="*/ 58895 h 1380107"/>
                  <a:gd name="connsiteX146" fmla="*/ 453849 w 1020178"/>
                  <a:gd name="connsiteY146" fmla="*/ 40572 h 1380107"/>
                  <a:gd name="connsiteX147" fmla="*/ 442731 w 1020178"/>
                  <a:gd name="connsiteY147" fmla="*/ 36646 h 1380107"/>
                  <a:gd name="connsiteX148" fmla="*/ 449271 w 1020178"/>
                  <a:gd name="connsiteY148" fmla="*/ 27484 h 1380107"/>
                  <a:gd name="connsiteX149" fmla="*/ 447309 w 1020178"/>
                  <a:gd name="connsiteY149" fmla="*/ 23558 h 1380107"/>
                  <a:gd name="connsiteX150" fmla="*/ 438808 w 1020178"/>
                  <a:gd name="connsiteY150" fmla="*/ 17014 h 1380107"/>
                  <a:gd name="connsiteX151" fmla="*/ 432268 w 1020178"/>
                  <a:gd name="connsiteY151" fmla="*/ 22904 h 1380107"/>
                  <a:gd name="connsiteX152" fmla="*/ 423767 w 1020178"/>
                  <a:gd name="connsiteY152" fmla="*/ 16360 h 1380107"/>
                  <a:gd name="connsiteX153" fmla="*/ 408072 w 1020178"/>
                  <a:gd name="connsiteY153" fmla="*/ 13742 h 1380107"/>
                  <a:gd name="connsiteX154" fmla="*/ 401532 w 1020178"/>
                  <a:gd name="connsiteY154" fmla="*/ 9161 h 1380107"/>
                  <a:gd name="connsiteX155" fmla="*/ 400224 w 1020178"/>
                  <a:gd name="connsiteY155" fmla="*/ 9161 h 1380107"/>
                  <a:gd name="connsiteX156" fmla="*/ 395646 w 1020178"/>
                  <a:gd name="connsiteY156" fmla="*/ 11124 h 1380107"/>
                  <a:gd name="connsiteX157" fmla="*/ 389760 w 1020178"/>
                  <a:gd name="connsiteY157" fmla="*/ 13742 h 1380107"/>
                  <a:gd name="connsiteX158" fmla="*/ 389107 w 1020178"/>
                  <a:gd name="connsiteY158" fmla="*/ 13742 h 1380107"/>
                  <a:gd name="connsiteX159" fmla="*/ 387145 w 1020178"/>
                  <a:gd name="connsiteY159" fmla="*/ 15051 h 1380107"/>
                  <a:gd name="connsiteX160" fmla="*/ 385183 w 1020178"/>
                  <a:gd name="connsiteY160" fmla="*/ 16360 h 1380107"/>
                  <a:gd name="connsiteX161" fmla="*/ 377989 w 1020178"/>
                  <a:gd name="connsiteY161" fmla="*/ 18977 h 1380107"/>
                  <a:gd name="connsiteX162" fmla="*/ 375373 w 1020178"/>
                  <a:gd name="connsiteY162" fmla="*/ 18977 h 1380107"/>
                  <a:gd name="connsiteX163" fmla="*/ 360332 w 1020178"/>
                  <a:gd name="connsiteY163" fmla="*/ 10470 h 1380107"/>
                  <a:gd name="connsiteX164" fmla="*/ 358370 w 1020178"/>
                  <a:gd name="connsiteY164" fmla="*/ 8507 h 1380107"/>
                  <a:gd name="connsiteX165" fmla="*/ 351831 w 1020178"/>
                  <a:gd name="connsiteY165" fmla="*/ 8507 h 1380107"/>
                  <a:gd name="connsiteX166" fmla="*/ 347907 w 1020178"/>
                  <a:gd name="connsiteY166" fmla="*/ 8507 h 1380107"/>
                  <a:gd name="connsiteX167" fmla="*/ 330904 w 1020178"/>
                  <a:gd name="connsiteY167" fmla="*/ 1963 h 1380107"/>
                  <a:gd name="connsiteX168" fmla="*/ 326980 w 1020178"/>
                  <a:gd name="connsiteY168" fmla="*/ 0 h 1380107"/>
                  <a:gd name="connsiteX169" fmla="*/ 322403 w 1020178"/>
                  <a:gd name="connsiteY169" fmla="*/ 1963 h 1380107"/>
                  <a:gd name="connsiteX170" fmla="*/ 321095 w 1020178"/>
                  <a:gd name="connsiteY170" fmla="*/ 1963 h 1380107"/>
                  <a:gd name="connsiteX171" fmla="*/ 306054 w 1020178"/>
                  <a:gd name="connsiteY171" fmla="*/ 1963 h 1380107"/>
                  <a:gd name="connsiteX172" fmla="*/ 308669 w 1020178"/>
                  <a:gd name="connsiteY172" fmla="*/ 18323 h 1380107"/>
                  <a:gd name="connsiteX173" fmla="*/ 313247 w 1020178"/>
                  <a:gd name="connsiteY173" fmla="*/ 27484 h 1380107"/>
                  <a:gd name="connsiteX174" fmla="*/ 323711 w 1020178"/>
                  <a:gd name="connsiteY174" fmla="*/ 37955 h 1380107"/>
                  <a:gd name="connsiteX175" fmla="*/ 325672 w 1020178"/>
                  <a:gd name="connsiteY175" fmla="*/ 49734 h 1380107"/>
                  <a:gd name="connsiteX176" fmla="*/ 332866 w 1020178"/>
                  <a:gd name="connsiteY176" fmla="*/ 52351 h 1380107"/>
                  <a:gd name="connsiteX177" fmla="*/ 345291 w 1020178"/>
                  <a:gd name="connsiteY177" fmla="*/ 71328 h 1380107"/>
                  <a:gd name="connsiteX178" fmla="*/ 342021 w 1020178"/>
                  <a:gd name="connsiteY178" fmla="*/ 77872 h 1380107"/>
                  <a:gd name="connsiteX179" fmla="*/ 331558 w 1020178"/>
                  <a:gd name="connsiteY179" fmla="*/ 84416 h 1380107"/>
                  <a:gd name="connsiteX180" fmla="*/ 321095 w 1020178"/>
                  <a:gd name="connsiteY180" fmla="*/ 85725 h 1380107"/>
                  <a:gd name="connsiteX181" fmla="*/ 311939 w 1020178"/>
                  <a:gd name="connsiteY181" fmla="*/ 88997 h 1380107"/>
                  <a:gd name="connsiteX182" fmla="*/ 304092 w 1020178"/>
                  <a:gd name="connsiteY182" fmla="*/ 88997 h 1380107"/>
                  <a:gd name="connsiteX183" fmla="*/ 309323 w 1020178"/>
                  <a:gd name="connsiteY183" fmla="*/ 94232 h 1380107"/>
                  <a:gd name="connsiteX184" fmla="*/ 298860 w 1020178"/>
                  <a:gd name="connsiteY184" fmla="*/ 99467 h 1380107"/>
                  <a:gd name="connsiteX185" fmla="*/ 307362 w 1020178"/>
                  <a:gd name="connsiteY185" fmla="*/ 113209 h 1380107"/>
                  <a:gd name="connsiteX186" fmla="*/ 314555 w 1020178"/>
                  <a:gd name="connsiteY186" fmla="*/ 106011 h 1380107"/>
                  <a:gd name="connsiteX187" fmla="*/ 321095 w 1020178"/>
                  <a:gd name="connsiteY187" fmla="*/ 108629 h 1380107"/>
                  <a:gd name="connsiteX188" fmla="*/ 326980 w 1020178"/>
                  <a:gd name="connsiteY188" fmla="*/ 103393 h 1380107"/>
                  <a:gd name="connsiteX189" fmla="*/ 332212 w 1020178"/>
                  <a:gd name="connsiteY189" fmla="*/ 106011 h 1380107"/>
                  <a:gd name="connsiteX190" fmla="*/ 338752 w 1020178"/>
                  <a:gd name="connsiteY190" fmla="*/ 102739 h 1380107"/>
                  <a:gd name="connsiteX191" fmla="*/ 334828 w 1020178"/>
                  <a:gd name="connsiteY191" fmla="*/ 110592 h 1380107"/>
                  <a:gd name="connsiteX192" fmla="*/ 326980 w 1020178"/>
                  <a:gd name="connsiteY192" fmla="*/ 113864 h 1380107"/>
                  <a:gd name="connsiteX193" fmla="*/ 325018 w 1020178"/>
                  <a:gd name="connsiteY193" fmla="*/ 121062 h 1380107"/>
                  <a:gd name="connsiteX194" fmla="*/ 321749 w 1020178"/>
                  <a:gd name="connsiteY194" fmla="*/ 128915 h 1380107"/>
                  <a:gd name="connsiteX195" fmla="*/ 327634 w 1020178"/>
                  <a:gd name="connsiteY195" fmla="*/ 135458 h 1380107"/>
                  <a:gd name="connsiteX196" fmla="*/ 336790 w 1020178"/>
                  <a:gd name="connsiteY196" fmla="*/ 134150 h 1380107"/>
                  <a:gd name="connsiteX197" fmla="*/ 340060 w 1020178"/>
                  <a:gd name="connsiteY197" fmla="*/ 138730 h 1380107"/>
                  <a:gd name="connsiteX198" fmla="*/ 343983 w 1020178"/>
                  <a:gd name="connsiteY198" fmla="*/ 148546 h 1380107"/>
                  <a:gd name="connsiteX199" fmla="*/ 340713 w 1020178"/>
                  <a:gd name="connsiteY199" fmla="*/ 157053 h 1380107"/>
                  <a:gd name="connsiteX200" fmla="*/ 328288 w 1020178"/>
                  <a:gd name="connsiteY200" fmla="*/ 150510 h 1380107"/>
                  <a:gd name="connsiteX201" fmla="*/ 328288 w 1020178"/>
                  <a:gd name="connsiteY201" fmla="*/ 159017 h 1380107"/>
                  <a:gd name="connsiteX202" fmla="*/ 330904 w 1020178"/>
                  <a:gd name="connsiteY202" fmla="*/ 170141 h 1380107"/>
                  <a:gd name="connsiteX203" fmla="*/ 339406 w 1020178"/>
                  <a:gd name="connsiteY203" fmla="*/ 176685 h 1380107"/>
                  <a:gd name="connsiteX204" fmla="*/ 352485 w 1020178"/>
                  <a:gd name="connsiteY204" fmla="*/ 179303 h 1380107"/>
                  <a:gd name="connsiteX205" fmla="*/ 363602 w 1020178"/>
                  <a:gd name="connsiteY205" fmla="*/ 177994 h 1380107"/>
                  <a:gd name="connsiteX206" fmla="*/ 374719 w 1020178"/>
                  <a:gd name="connsiteY206" fmla="*/ 183229 h 1380107"/>
                  <a:gd name="connsiteX207" fmla="*/ 383221 w 1020178"/>
                  <a:gd name="connsiteY207" fmla="*/ 191082 h 1380107"/>
                  <a:gd name="connsiteX208" fmla="*/ 387145 w 1020178"/>
                  <a:gd name="connsiteY208" fmla="*/ 202860 h 1380107"/>
                  <a:gd name="connsiteX209" fmla="*/ 396954 w 1020178"/>
                  <a:gd name="connsiteY209" fmla="*/ 212022 h 1380107"/>
                  <a:gd name="connsiteX210" fmla="*/ 400878 w 1020178"/>
                  <a:gd name="connsiteY210" fmla="*/ 224456 h 1380107"/>
                  <a:gd name="connsiteX211" fmla="*/ 398916 w 1020178"/>
                  <a:gd name="connsiteY211" fmla="*/ 229691 h 1380107"/>
                  <a:gd name="connsiteX212" fmla="*/ 386491 w 1020178"/>
                  <a:gd name="connsiteY212" fmla="*/ 213985 h 1380107"/>
                  <a:gd name="connsiteX213" fmla="*/ 377989 w 1020178"/>
                  <a:gd name="connsiteY213" fmla="*/ 200897 h 1380107"/>
                  <a:gd name="connsiteX214" fmla="*/ 370142 w 1020178"/>
                  <a:gd name="connsiteY214" fmla="*/ 187810 h 1380107"/>
                  <a:gd name="connsiteX215" fmla="*/ 355101 w 1020178"/>
                  <a:gd name="connsiteY215" fmla="*/ 183883 h 1380107"/>
                  <a:gd name="connsiteX216" fmla="*/ 340060 w 1020178"/>
                  <a:gd name="connsiteY216" fmla="*/ 188464 h 1380107"/>
                  <a:gd name="connsiteX217" fmla="*/ 326980 w 1020178"/>
                  <a:gd name="connsiteY217" fmla="*/ 189773 h 1380107"/>
                  <a:gd name="connsiteX218" fmla="*/ 312593 w 1020178"/>
                  <a:gd name="connsiteY218" fmla="*/ 186501 h 1380107"/>
                  <a:gd name="connsiteX219" fmla="*/ 302784 w 1020178"/>
                  <a:gd name="connsiteY219" fmla="*/ 178648 h 1380107"/>
                  <a:gd name="connsiteX220" fmla="*/ 294936 w 1020178"/>
                  <a:gd name="connsiteY220" fmla="*/ 189118 h 1380107"/>
                  <a:gd name="connsiteX221" fmla="*/ 289051 w 1020178"/>
                  <a:gd name="connsiteY221" fmla="*/ 204169 h 1380107"/>
                  <a:gd name="connsiteX222" fmla="*/ 285127 w 1020178"/>
                  <a:gd name="connsiteY222" fmla="*/ 216603 h 1380107"/>
                  <a:gd name="connsiteX223" fmla="*/ 291013 w 1020178"/>
                  <a:gd name="connsiteY223" fmla="*/ 234926 h 1380107"/>
                  <a:gd name="connsiteX224" fmla="*/ 294936 w 1020178"/>
                  <a:gd name="connsiteY224" fmla="*/ 246050 h 1380107"/>
                  <a:gd name="connsiteX225" fmla="*/ 287743 w 1020178"/>
                  <a:gd name="connsiteY225" fmla="*/ 253249 h 1380107"/>
                  <a:gd name="connsiteX226" fmla="*/ 285127 w 1020178"/>
                  <a:gd name="connsiteY226" fmla="*/ 275498 h 1380107"/>
                  <a:gd name="connsiteX227" fmla="*/ 283819 w 1020178"/>
                  <a:gd name="connsiteY227" fmla="*/ 254557 h 1380107"/>
                  <a:gd name="connsiteX228" fmla="*/ 289705 w 1020178"/>
                  <a:gd name="connsiteY228" fmla="*/ 242124 h 1380107"/>
                  <a:gd name="connsiteX229" fmla="*/ 280549 w 1020178"/>
                  <a:gd name="connsiteY229" fmla="*/ 238198 h 1380107"/>
                  <a:gd name="connsiteX230" fmla="*/ 273356 w 1020178"/>
                  <a:gd name="connsiteY230" fmla="*/ 232308 h 1380107"/>
                  <a:gd name="connsiteX231" fmla="*/ 266162 w 1020178"/>
                  <a:gd name="connsiteY231" fmla="*/ 227073 h 1380107"/>
                  <a:gd name="connsiteX232" fmla="*/ 259622 w 1020178"/>
                  <a:gd name="connsiteY232" fmla="*/ 236235 h 1380107"/>
                  <a:gd name="connsiteX233" fmla="*/ 258968 w 1020178"/>
                  <a:gd name="connsiteY233" fmla="*/ 246705 h 1380107"/>
                  <a:gd name="connsiteX234" fmla="*/ 267470 w 1020178"/>
                  <a:gd name="connsiteY234" fmla="*/ 246705 h 1380107"/>
                  <a:gd name="connsiteX235" fmla="*/ 264854 w 1020178"/>
                  <a:gd name="connsiteY235" fmla="*/ 260447 h 1380107"/>
                  <a:gd name="connsiteX236" fmla="*/ 257661 w 1020178"/>
                  <a:gd name="connsiteY236" fmla="*/ 267645 h 1380107"/>
                  <a:gd name="connsiteX237" fmla="*/ 248505 w 1020178"/>
                  <a:gd name="connsiteY237" fmla="*/ 258484 h 1380107"/>
                  <a:gd name="connsiteX238" fmla="*/ 240658 w 1020178"/>
                  <a:gd name="connsiteY238" fmla="*/ 257829 h 1380107"/>
                  <a:gd name="connsiteX239" fmla="*/ 240004 w 1020178"/>
                  <a:gd name="connsiteY239" fmla="*/ 249322 h 1380107"/>
                  <a:gd name="connsiteX240" fmla="*/ 251121 w 1020178"/>
                  <a:gd name="connsiteY240" fmla="*/ 245396 h 1380107"/>
                  <a:gd name="connsiteX241" fmla="*/ 248505 w 1020178"/>
                  <a:gd name="connsiteY241" fmla="*/ 236235 h 1380107"/>
                  <a:gd name="connsiteX242" fmla="*/ 240004 w 1020178"/>
                  <a:gd name="connsiteY242" fmla="*/ 222492 h 1380107"/>
                  <a:gd name="connsiteX243" fmla="*/ 235426 w 1020178"/>
                  <a:gd name="connsiteY243" fmla="*/ 210059 h 1380107"/>
                  <a:gd name="connsiteX244" fmla="*/ 217115 w 1020178"/>
                  <a:gd name="connsiteY244" fmla="*/ 210713 h 1380107"/>
                  <a:gd name="connsiteX245" fmla="*/ 185725 w 1020178"/>
                  <a:gd name="connsiteY245" fmla="*/ 217912 h 1380107"/>
                  <a:gd name="connsiteX246" fmla="*/ 168722 w 1020178"/>
                  <a:gd name="connsiteY246" fmla="*/ 213985 h 1380107"/>
                  <a:gd name="connsiteX247" fmla="*/ 153027 w 1020178"/>
                  <a:gd name="connsiteY247" fmla="*/ 218566 h 1380107"/>
                  <a:gd name="connsiteX248" fmla="*/ 135370 w 1020178"/>
                  <a:gd name="connsiteY248" fmla="*/ 231654 h 1380107"/>
                  <a:gd name="connsiteX249" fmla="*/ 143871 w 1020178"/>
                  <a:gd name="connsiteY249" fmla="*/ 242124 h 1380107"/>
                  <a:gd name="connsiteX250" fmla="*/ 131446 w 1020178"/>
                  <a:gd name="connsiteY250" fmla="*/ 246050 h 1380107"/>
                  <a:gd name="connsiteX251" fmla="*/ 128176 w 1020178"/>
                  <a:gd name="connsiteY251" fmla="*/ 272226 h 1380107"/>
                  <a:gd name="connsiteX252" fmla="*/ 139294 w 1020178"/>
                  <a:gd name="connsiteY252" fmla="*/ 278115 h 1380107"/>
                  <a:gd name="connsiteX253" fmla="*/ 157604 w 1020178"/>
                  <a:gd name="connsiteY253" fmla="*/ 280079 h 1380107"/>
                  <a:gd name="connsiteX254" fmla="*/ 165452 w 1020178"/>
                  <a:gd name="connsiteY254" fmla="*/ 284659 h 1380107"/>
                  <a:gd name="connsiteX255" fmla="*/ 152373 w 1020178"/>
                  <a:gd name="connsiteY255" fmla="*/ 283351 h 1380107"/>
                  <a:gd name="connsiteX256" fmla="*/ 151719 w 1020178"/>
                  <a:gd name="connsiteY256" fmla="*/ 287931 h 1380107"/>
                  <a:gd name="connsiteX257" fmla="*/ 154335 w 1020178"/>
                  <a:gd name="connsiteY257" fmla="*/ 296438 h 1380107"/>
                  <a:gd name="connsiteX258" fmla="*/ 154335 w 1020178"/>
                  <a:gd name="connsiteY258" fmla="*/ 308872 h 1380107"/>
                  <a:gd name="connsiteX259" fmla="*/ 151065 w 1020178"/>
                  <a:gd name="connsiteY259" fmla="*/ 313452 h 1380107"/>
                  <a:gd name="connsiteX260" fmla="*/ 151065 w 1020178"/>
                  <a:gd name="connsiteY260" fmla="*/ 314107 h 1380107"/>
                  <a:gd name="connsiteX261" fmla="*/ 153027 w 1020178"/>
                  <a:gd name="connsiteY261" fmla="*/ 344209 h 1380107"/>
                  <a:gd name="connsiteX262" fmla="*/ 145833 w 1020178"/>
                  <a:gd name="connsiteY262" fmla="*/ 356642 h 1380107"/>
                  <a:gd name="connsiteX263" fmla="*/ 138640 w 1020178"/>
                  <a:gd name="connsiteY263" fmla="*/ 369076 h 1380107"/>
                  <a:gd name="connsiteX264" fmla="*/ 137332 w 1020178"/>
                  <a:gd name="connsiteY264" fmla="*/ 380854 h 1380107"/>
                  <a:gd name="connsiteX265" fmla="*/ 127522 w 1020178"/>
                  <a:gd name="connsiteY265" fmla="*/ 411611 h 1380107"/>
                  <a:gd name="connsiteX266" fmla="*/ 117059 w 1020178"/>
                  <a:gd name="connsiteY266" fmla="*/ 409648 h 1380107"/>
                  <a:gd name="connsiteX267" fmla="*/ 102018 w 1020178"/>
                  <a:gd name="connsiteY267" fmla="*/ 406376 h 1380107"/>
                  <a:gd name="connsiteX268" fmla="*/ 98748 w 1020178"/>
                  <a:gd name="connsiteY268" fmla="*/ 407030 h 1380107"/>
                  <a:gd name="connsiteX269" fmla="*/ 98748 w 1020178"/>
                  <a:gd name="connsiteY269" fmla="*/ 407030 h 1380107"/>
                  <a:gd name="connsiteX270" fmla="*/ 102018 w 1020178"/>
                  <a:gd name="connsiteY270" fmla="*/ 418155 h 1380107"/>
                  <a:gd name="connsiteX271" fmla="*/ 97440 w 1020178"/>
                  <a:gd name="connsiteY271" fmla="*/ 423390 h 1380107"/>
                  <a:gd name="connsiteX272" fmla="*/ 94170 w 1020178"/>
                  <a:gd name="connsiteY272" fmla="*/ 424699 h 1380107"/>
                  <a:gd name="connsiteX273" fmla="*/ 94170 w 1020178"/>
                  <a:gd name="connsiteY273" fmla="*/ 424699 h 1380107"/>
                  <a:gd name="connsiteX274" fmla="*/ 98094 w 1020178"/>
                  <a:gd name="connsiteY274" fmla="*/ 431243 h 1380107"/>
                  <a:gd name="connsiteX275" fmla="*/ 109865 w 1020178"/>
                  <a:gd name="connsiteY275" fmla="*/ 435823 h 1380107"/>
                  <a:gd name="connsiteX276" fmla="*/ 111173 w 1020178"/>
                  <a:gd name="connsiteY276" fmla="*/ 434514 h 1380107"/>
                  <a:gd name="connsiteX277" fmla="*/ 121637 w 1020178"/>
                  <a:gd name="connsiteY277" fmla="*/ 429279 h 1380107"/>
                  <a:gd name="connsiteX278" fmla="*/ 127522 w 1020178"/>
                  <a:gd name="connsiteY278" fmla="*/ 434514 h 1380107"/>
                  <a:gd name="connsiteX279" fmla="*/ 128830 w 1020178"/>
                  <a:gd name="connsiteY279" fmla="*/ 439750 h 1380107"/>
                  <a:gd name="connsiteX280" fmla="*/ 130138 w 1020178"/>
                  <a:gd name="connsiteY280" fmla="*/ 443021 h 1380107"/>
                  <a:gd name="connsiteX281" fmla="*/ 131446 w 1020178"/>
                  <a:gd name="connsiteY281" fmla="*/ 444985 h 1380107"/>
                  <a:gd name="connsiteX282" fmla="*/ 134716 w 1020178"/>
                  <a:gd name="connsiteY282" fmla="*/ 459381 h 1380107"/>
                  <a:gd name="connsiteX283" fmla="*/ 131446 w 1020178"/>
                  <a:gd name="connsiteY283" fmla="*/ 465271 h 1380107"/>
                  <a:gd name="connsiteX284" fmla="*/ 130138 w 1020178"/>
                  <a:gd name="connsiteY284" fmla="*/ 467234 h 1380107"/>
                  <a:gd name="connsiteX285" fmla="*/ 131446 w 1020178"/>
                  <a:gd name="connsiteY285" fmla="*/ 470506 h 1380107"/>
                  <a:gd name="connsiteX286" fmla="*/ 132754 w 1020178"/>
                  <a:gd name="connsiteY286" fmla="*/ 481631 h 1380107"/>
                  <a:gd name="connsiteX287" fmla="*/ 128176 w 1020178"/>
                  <a:gd name="connsiteY287" fmla="*/ 485557 h 1380107"/>
                  <a:gd name="connsiteX288" fmla="*/ 123599 w 1020178"/>
                  <a:gd name="connsiteY288" fmla="*/ 485557 h 1380107"/>
                  <a:gd name="connsiteX289" fmla="*/ 118367 w 1020178"/>
                  <a:gd name="connsiteY289" fmla="*/ 492101 h 1380107"/>
                  <a:gd name="connsiteX290" fmla="*/ 111827 w 1020178"/>
                  <a:gd name="connsiteY290" fmla="*/ 495373 h 1380107"/>
                  <a:gd name="connsiteX291" fmla="*/ 111827 w 1020178"/>
                  <a:gd name="connsiteY291" fmla="*/ 495373 h 1380107"/>
                  <a:gd name="connsiteX292" fmla="*/ 100710 w 1020178"/>
                  <a:gd name="connsiteY292" fmla="*/ 504534 h 1380107"/>
                  <a:gd name="connsiteX293" fmla="*/ 98094 w 1020178"/>
                  <a:gd name="connsiteY293" fmla="*/ 504534 h 1380107"/>
                  <a:gd name="connsiteX294" fmla="*/ 98094 w 1020178"/>
                  <a:gd name="connsiteY294" fmla="*/ 504534 h 1380107"/>
                  <a:gd name="connsiteX295" fmla="*/ 94170 w 1020178"/>
                  <a:gd name="connsiteY295" fmla="*/ 509769 h 1380107"/>
                  <a:gd name="connsiteX296" fmla="*/ 97440 w 1020178"/>
                  <a:gd name="connsiteY296" fmla="*/ 513041 h 1380107"/>
                  <a:gd name="connsiteX297" fmla="*/ 100056 w 1020178"/>
                  <a:gd name="connsiteY297" fmla="*/ 515004 h 1380107"/>
                  <a:gd name="connsiteX298" fmla="*/ 105942 w 1020178"/>
                  <a:gd name="connsiteY298" fmla="*/ 522203 h 1380107"/>
                  <a:gd name="connsiteX299" fmla="*/ 103980 w 1020178"/>
                  <a:gd name="connsiteY299" fmla="*/ 529401 h 1380107"/>
                  <a:gd name="connsiteX300" fmla="*/ 103980 w 1020178"/>
                  <a:gd name="connsiteY300" fmla="*/ 530710 h 1380107"/>
                  <a:gd name="connsiteX301" fmla="*/ 86977 w 1020178"/>
                  <a:gd name="connsiteY301" fmla="*/ 545761 h 1380107"/>
                  <a:gd name="connsiteX302" fmla="*/ 83707 w 1020178"/>
                  <a:gd name="connsiteY302" fmla="*/ 545761 h 1380107"/>
                  <a:gd name="connsiteX303" fmla="*/ 81091 w 1020178"/>
                  <a:gd name="connsiteY303" fmla="*/ 541835 h 1380107"/>
                  <a:gd name="connsiteX304" fmla="*/ 81091 w 1020178"/>
                  <a:gd name="connsiteY304" fmla="*/ 541835 h 1380107"/>
                  <a:gd name="connsiteX305" fmla="*/ 74551 w 1020178"/>
                  <a:gd name="connsiteY305" fmla="*/ 545106 h 1380107"/>
                  <a:gd name="connsiteX306" fmla="*/ 61472 w 1020178"/>
                  <a:gd name="connsiteY306" fmla="*/ 550996 h 1380107"/>
                  <a:gd name="connsiteX307" fmla="*/ 54933 w 1020178"/>
                  <a:gd name="connsiteY307" fmla="*/ 550996 h 1380107"/>
                  <a:gd name="connsiteX308" fmla="*/ 51663 w 1020178"/>
                  <a:gd name="connsiteY308" fmla="*/ 555577 h 1380107"/>
                  <a:gd name="connsiteX309" fmla="*/ 44469 w 1020178"/>
                  <a:gd name="connsiteY309" fmla="*/ 555577 h 1380107"/>
                  <a:gd name="connsiteX310" fmla="*/ 33352 w 1020178"/>
                  <a:gd name="connsiteY310" fmla="*/ 549033 h 1380107"/>
                  <a:gd name="connsiteX311" fmla="*/ 32044 w 1020178"/>
                  <a:gd name="connsiteY311" fmla="*/ 549033 h 1380107"/>
                  <a:gd name="connsiteX312" fmla="*/ 26158 w 1020178"/>
                  <a:gd name="connsiteY312" fmla="*/ 547070 h 1380107"/>
                  <a:gd name="connsiteX313" fmla="*/ 21581 w 1020178"/>
                  <a:gd name="connsiteY313" fmla="*/ 543143 h 1380107"/>
                  <a:gd name="connsiteX314" fmla="*/ 21581 w 1020178"/>
                  <a:gd name="connsiteY314" fmla="*/ 543143 h 1380107"/>
                  <a:gd name="connsiteX315" fmla="*/ 20927 w 1020178"/>
                  <a:gd name="connsiteY315" fmla="*/ 543798 h 1380107"/>
                  <a:gd name="connsiteX316" fmla="*/ 11771 w 1020178"/>
                  <a:gd name="connsiteY316" fmla="*/ 550341 h 1380107"/>
                  <a:gd name="connsiteX317" fmla="*/ 7847 w 1020178"/>
                  <a:gd name="connsiteY317" fmla="*/ 551650 h 1380107"/>
                  <a:gd name="connsiteX318" fmla="*/ 9155 w 1020178"/>
                  <a:gd name="connsiteY318" fmla="*/ 558848 h 1380107"/>
                  <a:gd name="connsiteX319" fmla="*/ 9155 w 1020178"/>
                  <a:gd name="connsiteY319" fmla="*/ 560157 h 1380107"/>
                  <a:gd name="connsiteX320" fmla="*/ 14387 w 1020178"/>
                  <a:gd name="connsiteY320" fmla="*/ 568010 h 1380107"/>
                  <a:gd name="connsiteX321" fmla="*/ 14387 w 1020178"/>
                  <a:gd name="connsiteY321" fmla="*/ 571282 h 1380107"/>
                  <a:gd name="connsiteX322" fmla="*/ 14387 w 1020178"/>
                  <a:gd name="connsiteY322" fmla="*/ 571282 h 1380107"/>
                  <a:gd name="connsiteX323" fmla="*/ 22889 w 1020178"/>
                  <a:gd name="connsiteY323" fmla="*/ 575208 h 1380107"/>
                  <a:gd name="connsiteX324" fmla="*/ 24196 w 1020178"/>
                  <a:gd name="connsiteY324" fmla="*/ 581752 h 1380107"/>
                  <a:gd name="connsiteX325" fmla="*/ 21581 w 1020178"/>
                  <a:gd name="connsiteY325" fmla="*/ 586987 h 1380107"/>
                  <a:gd name="connsiteX326" fmla="*/ 21581 w 1020178"/>
                  <a:gd name="connsiteY326" fmla="*/ 586987 h 1380107"/>
                  <a:gd name="connsiteX327" fmla="*/ 26812 w 1020178"/>
                  <a:gd name="connsiteY327" fmla="*/ 594186 h 1380107"/>
                  <a:gd name="connsiteX328" fmla="*/ 34006 w 1020178"/>
                  <a:gd name="connsiteY328" fmla="*/ 607273 h 1380107"/>
                  <a:gd name="connsiteX329" fmla="*/ 34006 w 1020178"/>
                  <a:gd name="connsiteY329" fmla="*/ 617089 h 1380107"/>
                  <a:gd name="connsiteX330" fmla="*/ 34006 w 1020178"/>
                  <a:gd name="connsiteY330" fmla="*/ 623633 h 1380107"/>
                  <a:gd name="connsiteX331" fmla="*/ 30082 w 1020178"/>
                  <a:gd name="connsiteY331" fmla="*/ 640647 h 1380107"/>
                  <a:gd name="connsiteX332" fmla="*/ 26812 w 1020178"/>
                  <a:gd name="connsiteY332" fmla="*/ 643919 h 1380107"/>
                  <a:gd name="connsiteX333" fmla="*/ 14387 w 1020178"/>
                  <a:gd name="connsiteY333" fmla="*/ 658970 h 1380107"/>
                  <a:gd name="connsiteX334" fmla="*/ 14387 w 1020178"/>
                  <a:gd name="connsiteY334" fmla="*/ 658970 h 1380107"/>
                  <a:gd name="connsiteX335" fmla="*/ 27466 w 1020178"/>
                  <a:gd name="connsiteY335" fmla="*/ 662242 h 1380107"/>
                  <a:gd name="connsiteX336" fmla="*/ 12425 w 1020178"/>
                  <a:gd name="connsiteY336" fmla="*/ 681874 h 1380107"/>
                  <a:gd name="connsiteX337" fmla="*/ 5232 w 1020178"/>
                  <a:gd name="connsiteY337" fmla="*/ 689726 h 1380107"/>
                  <a:gd name="connsiteX338" fmla="*/ 0 w 1020178"/>
                  <a:gd name="connsiteY338" fmla="*/ 695616 h 1380107"/>
                  <a:gd name="connsiteX339" fmla="*/ 6540 w 1020178"/>
                  <a:gd name="connsiteY339" fmla="*/ 702160 h 1380107"/>
                  <a:gd name="connsiteX340" fmla="*/ 6540 w 1020178"/>
                  <a:gd name="connsiteY340" fmla="*/ 706740 h 1380107"/>
                  <a:gd name="connsiteX341" fmla="*/ 14387 w 1020178"/>
                  <a:gd name="connsiteY341" fmla="*/ 717865 h 1380107"/>
                  <a:gd name="connsiteX342" fmla="*/ 6540 w 1020178"/>
                  <a:gd name="connsiteY342" fmla="*/ 731607 h 1380107"/>
                  <a:gd name="connsiteX343" fmla="*/ 6540 w 1020178"/>
                  <a:gd name="connsiteY343" fmla="*/ 732262 h 1380107"/>
                  <a:gd name="connsiteX344" fmla="*/ 2616 w 1020178"/>
                  <a:gd name="connsiteY344" fmla="*/ 737497 h 1380107"/>
                  <a:gd name="connsiteX345" fmla="*/ 4578 w 1020178"/>
                  <a:gd name="connsiteY345" fmla="*/ 743386 h 1380107"/>
                  <a:gd name="connsiteX346" fmla="*/ 4578 w 1020178"/>
                  <a:gd name="connsiteY346" fmla="*/ 743386 h 1380107"/>
                  <a:gd name="connsiteX347" fmla="*/ 15695 w 1020178"/>
                  <a:gd name="connsiteY347" fmla="*/ 749276 h 1380107"/>
                  <a:gd name="connsiteX348" fmla="*/ 20927 w 1020178"/>
                  <a:gd name="connsiteY348" fmla="*/ 761055 h 1380107"/>
                  <a:gd name="connsiteX349" fmla="*/ 23542 w 1020178"/>
                  <a:gd name="connsiteY349" fmla="*/ 761055 h 1380107"/>
                  <a:gd name="connsiteX350" fmla="*/ 32698 w 1020178"/>
                  <a:gd name="connsiteY350" fmla="*/ 764981 h 1380107"/>
                  <a:gd name="connsiteX351" fmla="*/ 32698 w 1020178"/>
                  <a:gd name="connsiteY351" fmla="*/ 772179 h 1380107"/>
                  <a:gd name="connsiteX352" fmla="*/ 26158 w 1020178"/>
                  <a:gd name="connsiteY352" fmla="*/ 779378 h 1380107"/>
                  <a:gd name="connsiteX353" fmla="*/ 22889 w 1020178"/>
                  <a:gd name="connsiteY353" fmla="*/ 781995 h 1380107"/>
                  <a:gd name="connsiteX354" fmla="*/ 24850 w 1020178"/>
                  <a:gd name="connsiteY354" fmla="*/ 785922 h 1380107"/>
                  <a:gd name="connsiteX355" fmla="*/ 26812 w 1020178"/>
                  <a:gd name="connsiteY355" fmla="*/ 785922 h 1380107"/>
                  <a:gd name="connsiteX356" fmla="*/ 39891 w 1020178"/>
                  <a:gd name="connsiteY356" fmla="*/ 791157 h 1380107"/>
                  <a:gd name="connsiteX357" fmla="*/ 40545 w 1020178"/>
                  <a:gd name="connsiteY357" fmla="*/ 796392 h 1380107"/>
                  <a:gd name="connsiteX358" fmla="*/ 40545 w 1020178"/>
                  <a:gd name="connsiteY358" fmla="*/ 799009 h 1380107"/>
                  <a:gd name="connsiteX359" fmla="*/ 40545 w 1020178"/>
                  <a:gd name="connsiteY359" fmla="*/ 809479 h 1380107"/>
                  <a:gd name="connsiteX360" fmla="*/ 39891 w 1020178"/>
                  <a:gd name="connsiteY360" fmla="*/ 811443 h 1380107"/>
                  <a:gd name="connsiteX361" fmla="*/ 40545 w 1020178"/>
                  <a:gd name="connsiteY361" fmla="*/ 812751 h 1380107"/>
                  <a:gd name="connsiteX362" fmla="*/ 45777 w 1020178"/>
                  <a:gd name="connsiteY362" fmla="*/ 824530 h 1380107"/>
                  <a:gd name="connsiteX363" fmla="*/ 42507 w 1020178"/>
                  <a:gd name="connsiteY363" fmla="*/ 830420 h 1380107"/>
                  <a:gd name="connsiteX364" fmla="*/ 32698 w 1020178"/>
                  <a:gd name="connsiteY364" fmla="*/ 831729 h 1380107"/>
                  <a:gd name="connsiteX365" fmla="*/ 24196 w 1020178"/>
                  <a:gd name="connsiteY365" fmla="*/ 841545 h 1380107"/>
                  <a:gd name="connsiteX366" fmla="*/ 22235 w 1020178"/>
                  <a:gd name="connsiteY366" fmla="*/ 841545 h 1380107"/>
                  <a:gd name="connsiteX367" fmla="*/ 18311 w 1020178"/>
                  <a:gd name="connsiteY367" fmla="*/ 843508 h 1380107"/>
                  <a:gd name="connsiteX368" fmla="*/ 13733 w 1020178"/>
                  <a:gd name="connsiteY368" fmla="*/ 855941 h 1380107"/>
                  <a:gd name="connsiteX369" fmla="*/ 11117 w 1020178"/>
                  <a:gd name="connsiteY369" fmla="*/ 857904 h 1380107"/>
                  <a:gd name="connsiteX370" fmla="*/ 11117 w 1020178"/>
                  <a:gd name="connsiteY370" fmla="*/ 872301 h 1380107"/>
                  <a:gd name="connsiteX371" fmla="*/ 15041 w 1020178"/>
                  <a:gd name="connsiteY371" fmla="*/ 886697 h 1380107"/>
                  <a:gd name="connsiteX372" fmla="*/ 16349 w 1020178"/>
                  <a:gd name="connsiteY372" fmla="*/ 888661 h 1380107"/>
                  <a:gd name="connsiteX373" fmla="*/ 20273 w 1020178"/>
                  <a:gd name="connsiteY373" fmla="*/ 895205 h 1380107"/>
                  <a:gd name="connsiteX374" fmla="*/ 27466 w 1020178"/>
                  <a:gd name="connsiteY374" fmla="*/ 904366 h 1380107"/>
                  <a:gd name="connsiteX375" fmla="*/ 29428 w 1020178"/>
                  <a:gd name="connsiteY375" fmla="*/ 904366 h 1380107"/>
                  <a:gd name="connsiteX376" fmla="*/ 37930 w 1020178"/>
                  <a:gd name="connsiteY376" fmla="*/ 910910 h 1380107"/>
                  <a:gd name="connsiteX377" fmla="*/ 38584 w 1020178"/>
                  <a:gd name="connsiteY377" fmla="*/ 912873 h 1380107"/>
                  <a:gd name="connsiteX378" fmla="*/ 38584 w 1020178"/>
                  <a:gd name="connsiteY378" fmla="*/ 912873 h 1380107"/>
                  <a:gd name="connsiteX379" fmla="*/ 54279 w 1020178"/>
                  <a:gd name="connsiteY379" fmla="*/ 918763 h 1380107"/>
                  <a:gd name="connsiteX380" fmla="*/ 50355 w 1020178"/>
                  <a:gd name="connsiteY380" fmla="*/ 942975 h 1380107"/>
                  <a:gd name="connsiteX381" fmla="*/ 43815 w 1020178"/>
                  <a:gd name="connsiteY381" fmla="*/ 946901 h 1380107"/>
                  <a:gd name="connsiteX382" fmla="*/ 43815 w 1020178"/>
                  <a:gd name="connsiteY382" fmla="*/ 946901 h 1380107"/>
                  <a:gd name="connsiteX383" fmla="*/ 38584 w 1020178"/>
                  <a:gd name="connsiteY383" fmla="*/ 960644 h 1380107"/>
                  <a:gd name="connsiteX384" fmla="*/ 35968 w 1020178"/>
                  <a:gd name="connsiteY384" fmla="*/ 964570 h 1380107"/>
                  <a:gd name="connsiteX385" fmla="*/ 35968 w 1020178"/>
                  <a:gd name="connsiteY385" fmla="*/ 976349 h 1380107"/>
                  <a:gd name="connsiteX386" fmla="*/ 35968 w 1020178"/>
                  <a:gd name="connsiteY386" fmla="*/ 976349 h 1380107"/>
                  <a:gd name="connsiteX387" fmla="*/ 44469 w 1020178"/>
                  <a:gd name="connsiteY387" fmla="*/ 978966 h 1380107"/>
                  <a:gd name="connsiteX388" fmla="*/ 54279 w 1020178"/>
                  <a:gd name="connsiteY388" fmla="*/ 990745 h 1380107"/>
                  <a:gd name="connsiteX389" fmla="*/ 55587 w 1020178"/>
                  <a:gd name="connsiteY389" fmla="*/ 992054 h 1380107"/>
                  <a:gd name="connsiteX390" fmla="*/ 60164 w 1020178"/>
                  <a:gd name="connsiteY390" fmla="*/ 1003833 h 1380107"/>
                  <a:gd name="connsiteX391" fmla="*/ 58856 w 1020178"/>
                  <a:gd name="connsiteY391" fmla="*/ 1007105 h 1380107"/>
                  <a:gd name="connsiteX392" fmla="*/ 71282 w 1020178"/>
                  <a:gd name="connsiteY392" fmla="*/ 1022811 h 1380107"/>
                  <a:gd name="connsiteX393" fmla="*/ 71282 w 1020178"/>
                  <a:gd name="connsiteY393" fmla="*/ 1025428 h 1380107"/>
                  <a:gd name="connsiteX394" fmla="*/ 73243 w 1020178"/>
                  <a:gd name="connsiteY394" fmla="*/ 1033281 h 1380107"/>
                  <a:gd name="connsiteX395" fmla="*/ 76513 w 1020178"/>
                  <a:gd name="connsiteY395" fmla="*/ 1034590 h 1380107"/>
                  <a:gd name="connsiteX396" fmla="*/ 83707 w 1020178"/>
                  <a:gd name="connsiteY396" fmla="*/ 1024119 h 1380107"/>
                  <a:gd name="connsiteX397" fmla="*/ 84361 w 1020178"/>
                  <a:gd name="connsiteY397" fmla="*/ 1024119 h 1380107"/>
                  <a:gd name="connsiteX398" fmla="*/ 97440 w 1020178"/>
                  <a:gd name="connsiteY398" fmla="*/ 1026083 h 1380107"/>
                  <a:gd name="connsiteX399" fmla="*/ 99402 w 1020178"/>
                  <a:gd name="connsiteY399" fmla="*/ 1026083 h 1380107"/>
                  <a:gd name="connsiteX400" fmla="*/ 107904 w 1020178"/>
                  <a:gd name="connsiteY400" fmla="*/ 1028700 h 1380107"/>
                  <a:gd name="connsiteX401" fmla="*/ 110519 w 1020178"/>
                  <a:gd name="connsiteY401" fmla="*/ 1035898 h 1380107"/>
                  <a:gd name="connsiteX402" fmla="*/ 110519 w 1020178"/>
                  <a:gd name="connsiteY402" fmla="*/ 1035898 h 1380107"/>
                  <a:gd name="connsiteX403" fmla="*/ 110519 w 1020178"/>
                  <a:gd name="connsiteY403" fmla="*/ 1035898 h 1380107"/>
                  <a:gd name="connsiteX404" fmla="*/ 117059 w 1020178"/>
                  <a:gd name="connsiteY404" fmla="*/ 1037862 h 1380107"/>
                  <a:gd name="connsiteX405" fmla="*/ 118367 w 1020178"/>
                  <a:gd name="connsiteY405" fmla="*/ 1039170 h 1380107"/>
                  <a:gd name="connsiteX406" fmla="*/ 124906 w 1020178"/>
                  <a:gd name="connsiteY406" fmla="*/ 1042442 h 1380107"/>
                  <a:gd name="connsiteX407" fmla="*/ 132100 w 1020178"/>
                  <a:gd name="connsiteY407" fmla="*/ 1042442 h 1380107"/>
                  <a:gd name="connsiteX408" fmla="*/ 134062 w 1020178"/>
                  <a:gd name="connsiteY408" fmla="*/ 1042442 h 1380107"/>
                  <a:gd name="connsiteX409" fmla="*/ 136678 w 1020178"/>
                  <a:gd name="connsiteY409" fmla="*/ 1039825 h 1380107"/>
                  <a:gd name="connsiteX410" fmla="*/ 149757 w 1020178"/>
                  <a:gd name="connsiteY410" fmla="*/ 1033281 h 1380107"/>
                  <a:gd name="connsiteX411" fmla="*/ 151719 w 1020178"/>
                  <a:gd name="connsiteY411" fmla="*/ 1033281 h 1380107"/>
                  <a:gd name="connsiteX412" fmla="*/ 165452 w 1020178"/>
                  <a:gd name="connsiteY412" fmla="*/ 1035898 h 1380107"/>
                  <a:gd name="connsiteX413" fmla="*/ 168068 w 1020178"/>
                  <a:gd name="connsiteY413" fmla="*/ 1042442 h 1380107"/>
                  <a:gd name="connsiteX414" fmla="*/ 169376 w 1020178"/>
                  <a:gd name="connsiteY414" fmla="*/ 1050949 h 1380107"/>
                  <a:gd name="connsiteX415" fmla="*/ 169376 w 1020178"/>
                  <a:gd name="connsiteY415" fmla="*/ 1050949 h 1380107"/>
                  <a:gd name="connsiteX416" fmla="*/ 180493 w 1020178"/>
                  <a:gd name="connsiteY416" fmla="*/ 1056839 h 1380107"/>
                  <a:gd name="connsiteX417" fmla="*/ 180493 w 1020178"/>
                  <a:gd name="connsiteY417" fmla="*/ 1058802 h 1380107"/>
                  <a:gd name="connsiteX418" fmla="*/ 187687 w 1020178"/>
                  <a:gd name="connsiteY418" fmla="*/ 1058802 h 1380107"/>
                  <a:gd name="connsiteX419" fmla="*/ 187687 w 1020178"/>
                  <a:gd name="connsiteY419" fmla="*/ 1058802 h 1380107"/>
                  <a:gd name="connsiteX420" fmla="*/ 194226 w 1020178"/>
                  <a:gd name="connsiteY420" fmla="*/ 1055530 h 1380107"/>
                  <a:gd name="connsiteX421" fmla="*/ 200112 w 1020178"/>
                  <a:gd name="connsiteY421" fmla="*/ 1057493 h 1380107"/>
                  <a:gd name="connsiteX422" fmla="*/ 202074 w 1020178"/>
                  <a:gd name="connsiteY422" fmla="*/ 1060765 h 1380107"/>
                  <a:gd name="connsiteX423" fmla="*/ 204036 w 1020178"/>
                  <a:gd name="connsiteY423" fmla="*/ 1059456 h 1380107"/>
                  <a:gd name="connsiteX424" fmla="*/ 216461 w 1020178"/>
                  <a:gd name="connsiteY424" fmla="*/ 1059456 h 1380107"/>
                  <a:gd name="connsiteX425" fmla="*/ 228886 w 1020178"/>
                  <a:gd name="connsiteY425" fmla="*/ 1068618 h 1380107"/>
                  <a:gd name="connsiteX426" fmla="*/ 230194 w 1020178"/>
                  <a:gd name="connsiteY426" fmla="*/ 1069926 h 1380107"/>
                  <a:gd name="connsiteX427" fmla="*/ 231502 w 1020178"/>
                  <a:gd name="connsiteY427" fmla="*/ 1069926 h 1380107"/>
                  <a:gd name="connsiteX428" fmla="*/ 236734 w 1020178"/>
                  <a:gd name="connsiteY428" fmla="*/ 1071890 h 1380107"/>
                  <a:gd name="connsiteX429" fmla="*/ 240004 w 1020178"/>
                  <a:gd name="connsiteY429" fmla="*/ 1071890 h 1380107"/>
                  <a:gd name="connsiteX430" fmla="*/ 249159 w 1020178"/>
                  <a:gd name="connsiteY430" fmla="*/ 1077125 h 1380107"/>
                  <a:gd name="connsiteX431" fmla="*/ 250467 w 1020178"/>
                  <a:gd name="connsiteY431" fmla="*/ 1080397 h 1380107"/>
                  <a:gd name="connsiteX432" fmla="*/ 247851 w 1020178"/>
                  <a:gd name="connsiteY432" fmla="*/ 1083669 h 1380107"/>
                  <a:gd name="connsiteX433" fmla="*/ 245235 w 1020178"/>
                  <a:gd name="connsiteY433" fmla="*/ 1088904 h 1380107"/>
                  <a:gd name="connsiteX434" fmla="*/ 242619 w 1020178"/>
                  <a:gd name="connsiteY434" fmla="*/ 1093485 h 1380107"/>
                  <a:gd name="connsiteX435" fmla="*/ 240658 w 1020178"/>
                  <a:gd name="connsiteY435" fmla="*/ 1098720 h 1380107"/>
                  <a:gd name="connsiteX436" fmla="*/ 234772 w 1020178"/>
                  <a:gd name="connsiteY436" fmla="*/ 1110499 h 1380107"/>
                  <a:gd name="connsiteX437" fmla="*/ 228886 w 1020178"/>
                  <a:gd name="connsiteY437" fmla="*/ 1114425 h 1380107"/>
                  <a:gd name="connsiteX438" fmla="*/ 227578 w 1020178"/>
                  <a:gd name="connsiteY438" fmla="*/ 1115079 h 1380107"/>
                  <a:gd name="connsiteX439" fmla="*/ 226270 w 1020178"/>
                  <a:gd name="connsiteY439" fmla="*/ 1116388 h 1380107"/>
                  <a:gd name="connsiteX440" fmla="*/ 220385 w 1020178"/>
                  <a:gd name="connsiteY440" fmla="*/ 1120314 h 1380107"/>
                  <a:gd name="connsiteX441" fmla="*/ 219731 w 1020178"/>
                  <a:gd name="connsiteY441" fmla="*/ 1120314 h 1380107"/>
                  <a:gd name="connsiteX442" fmla="*/ 219731 w 1020178"/>
                  <a:gd name="connsiteY442" fmla="*/ 1120314 h 1380107"/>
                  <a:gd name="connsiteX443" fmla="*/ 217115 w 1020178"/>
                  <a:gd name="connsiteY443" fmla="*/ 1129476 h 1380107"/>
                  <a:gd name="connsiteX444" fmla="*/ 210575 w 1020178"/>
                  <a:gd name="connsiteY444" fmla="*/ 1134711 h 1380107"/>
                  <a:gd name="connsiteX445" fmla="*/ 204036 w 1020178"/>
                  <a:gd name="connsiteY445" fmla="*/ 1139946 h 1380107"/>
                  <a:gd name="connsiteX446" fmla="*/ 201420 w 1020178"/>
                  <a:gd name="connsiteY446" fmla="*/ 1150417 h 1380107"/>
                  <a:gd name="connsiteX447" fmla="*/ 201420 w 1020178"/>
                  <a:gd name="connsiteY447" fmla="*/ 1152380 h 1380107"/>
                  <a:gd name="connsiteX448" fmla="*/ 200112 w 1020178"/>
                  <a:gd name="connsiteY448" fmla="*/ 1163504 h 1380107"/>
                  <a:gd name="connsiteX449" fmla="*/ 196842 w 1020178"/>
                  <a:gd name="connsiteY449" fmla="*/ 1169394 h 1380107"/>
                  <a:gd name="connsiteX450" fmla="*/ 192918 w 1020178"/>
                  <a:gd name="connsiteY450" fmla="*/ 1176592 h 1380107"/>
                  <a:gd name="connsiteX451" fmla="*/ 192918 w 1020178"/>
                  <a:gd name="connsiteY451" fmla="*/ 1181173 h 1380107"/>
                  <a:gd name="connsiteX452" fmla="*/ 190956 w 1020178"/>
                  <a:gd name="connsiteY452" fmla="*/ 1195569 h 1380107"/>
                  <a:gd name="connsiteX453" fmla="*/ 185725 w 1020178"/>
                  <a:gd name="connsiteY453" fmla="*/ 1199496 h 1380107"/>
                  <a:gd name="connsiteX454" fmla="*/ 185725 w 1020178"/>
                  <a:gd name="connsiteY454" fmla="*/ 1199496 h 1380107"/>
                  <a:gd name="connsiteX455" fmla="*/ 185725 w 1020178"/>
                  <a:gd name="connsiteY455" fmla="*/ 1200804 h 1380107"/>
                  <a:gd name="connsiteX456" fmla="*/ 183763 w 1020178"/>
                  <a:gd name="connsiteY456" fmla="*/ 1211929 h 1380107"/>
                  <a:gd name="connsiteX457" fmla="*/ 181147 w 1020178"/>
                  <a:gd name="connsiteY457" fmla="*/ 1216510 h 1380107"/>
                  <a:gd name="connsiteX458" fmla="*/ 169376 w 1020178"/>
                  <a:gd name="connsiteY458" fmla="*/ 1237450 h 1380107"/>
                  <a:gd name="connsiteX459" fmla="*/ 171992 w 1020178"/>
                  <a:gd name="connsiteY459" fmla="*/ 1247266 h 1380107"/>
                  <a:gd name="connsiteX460" fmla="*/ 173300 w 1020178"/>
                  <a:gd name="connsiteY460" fmla="*/ 1250538 h 1380107"/>
                  <a:gd name="connsiteX461" fmla="*/ 173300 w 1020178"/>
                  <a:gd name="connsiteY461" fmla="*/ 1261663 h 1380107"/>
                  <a:gd name="connsiteX462" fmla="*/ 170030 w 1020178"/>
                  <a:gd name="connsiteY462" fmla="*/ 1268861 h 1380107"/>
                  <a:gd name="connsiteX463" fmla="*/ 170030 w 1020178"/>
                  <a:gd name="connsiteY463" fmla="*/ 1272133 h 1380107"/>
                  <a:gd name="connsiteX464" fmla="*/ 168068 w 1020178"/>
                  <a:gd name="connsiteY464" fmla="*/ 1280640 h 1380107"/>
                  <a:gd name="connsiteX465" fmla="*/ 166106 w 1020178"/>
                  <a:gd name="connsiteY465" fmla="*/ 1284566 h 1380107"/>
                  <a:gd name="connsiteX466" fmla="*/ 163490 w 1020178"/>
                  <a:gd name="connsiteY466" fmla="*/ 1290456 h 1380107"/>
                  <a:gd name="connsiteX467" fmla="*/ 163490 w 1020178"/>
                  <a:gd name="connsiteY467" fmla="*/ 1292419 h 1380107"/>
                  <a:gd name="connsiteX468" fmla="*/ 163490 w 1020178"/>
                  <a:gd name="connsiteY468" fmla="*/ 1300926 h 1380107"/>
                  <a:gd name="connsiteX469" fmla="*/ 162182 w 1020178"/>
                  <a:gd name="connsiteY469" fmla="*/ 1303543 h 1380107"/>
                  <a:gd name="connsiteX470" fmla="*/ 160874 w 1020178"/>
                  <a:gd name="connsiteY470" fmla="*/ 1306815 h 1380107"/>
                  <a:gd name="connsiteX471" fmla="*/ 162836 w 1020178"/>
                  <a:gd name="connsiteY471" fmla="*/ 1310087 h 1380107"/>
                  <a:gd name="connsiteX472" fmla="*/ 167414 w 1020178"/>
                  <a:gd name="connsiteY472" fmla="*/ 1317940 h 1380107"/>
                  <a:gd name="connsiteX473" fmla="*/ 168068 w 1020178"/>
                  <a:gd name="connsiteY473" fmla="*/ 1322521 h 1380107"/>
                  <a:gd name="connsiteX474" fmla="*/ 169376 w 1020178"/>
                  <a:gd name="connsiteY474" fmla="*/ 1329719 h 1380107"/>
                  <a:gd name="connsiteX475" fmla="*/ 179839 w 1020178"/>
                  <a:gd name="connsiteY475" fmla="*/ 1331682 h 1380107"/>
                  <a:gd name="connsiteX476" fmla="*/ 183109 w 1020178"/>
                  <a:gd name="connsiteY476" fmla="*/ 1328410 h 1380107"/>
                  <a:gd name="connsiteX477" fmla="*/ 194880 w 1020178"/>
                  <a:gd name="connsiteY477" fmla="*/ 1322521 h 1380107"/>
                  <a:gd name="connsiteX478" fmla="*/ 200766 w 1020178"/>
                  <a:gd name="connsiteY478" fmla="*/ 1325793 h 1380107"/>
                  <a:gd name="connsiteX479" fmla="*/ 205344 w 1020178"/>
                  <a:gd name="connsiteY479" fmla="*/ 1328410 h 1380107"/>
                  <a:gd name="connsiteX480" fmla="*/ 219077 w 1020178"/>
                  <a:gd name="connsiteY480" fmla="*/ 1328410 h 1380107"/>
                  <a:gd name="connsiteX481" fmla="*/ 223654 w 1020178"/>
                  <a:gd name="connsiteY481" fmla="*/ 1324484 h 1380107"/>
                  <a:gd name="connsiteX482" fmla="*/ 236734 w 1020178"/>
                  <a:gd name="connsiteY482" fmla="*/ 1316631 h 1380107"/>
                  <a:gd name="connsiteX483" fmla="*/ 246543 w 1020178"/>
                  <a:gd name="connsiteY483" fmla="*/ 1321212 h 1380107"/>
                  <a:gd name="connsiteX484" fmla="*/ 253737 w 1020178"/>
                  <a:gd name="connsiteY484" fmla="*/ 1325138 h 1380107"/>
                  <a:gd name="connsiteX485" fmla="*/ 262892 w 1020178"/>
                  <a:gd name="connsiteY485" fmla="*/ 1325138 h 1380107"/>
                  <a:gd name="connsiteX486" fmla="*/ 265508 w 1020178"/>
                  <a:gd name="connsiteY486" fmla="*/ 1323830 h 1380107"/>
                  <a:gd name="connsiteX487" fmla="*/ 258315 w 1020178"/>
                  <a:gd name="connsiteY487" fmla="*/ 1310742 h 1380107"/>
                  <a:gd name="connsiteX488" fmla="*/ 272702 w 1020178"/>
                  <a:gd name="connsiteY488" fmla="*/ 1290456 h 1380107"/>
                  <a:gd name="connsiteX489" fmla="*/ 275317 w 1020178"/>
                  <a:gd name="connsiteY489" fmla="*/ 1289147 h 1380107"/>
                  <a:gd name="connsiteX490" fmla="*/ 287743 w 1020178"/>
                  <a:gd name="connsiteY490" fmla="*/ 1284566 h 1380107"/>
                  <a:gd name="connsiteX491" fmla="*/ 295590 w 1020178"/>
                  <a:gd name="connsiteY491" fmla="*/ 1289801 h 1380107"/>
                  <a:gd name="connsiteX492" fmla="*/ 296244 w 1020178"/>
                  <a:gd name="connsiteY492" fmla="*/ 1289801 h 1380107"/>
                  <a:gd name="connsiteX493" fmla="*/ 307362 w 1020178"/>
                  <a:gd name="connsiteY493" fmla="*/ 1292419 h 1380107"/>
                  <a:gd name="connsiteX494" fmla="*/ 309323 w 1020178"/>
                  <a:gd name="connsiteY494" fmla="*/ 1300272 h 1380107"/>
                  <a:gd name="connsiteX495" fmla="*/ 319133 w 1020178"/>
                  <a:gd name="connsiteY495" fmla="*/ 1299617 h 1380107"/>
                  <a:gd name="connsiteX496" fmla="*/ 325672 w 1020178"/>
                  <a:gd name="connsiteY496" fmla="*/ 1310742 h 1380107"/>
                  <a:gd name="connsiteX497" fmla="*/ 325672 w 1020178"/>
                  <a:gd name="connsiteY497" fmla="*/ 1312705 h 1380107"/>
                  <a:gd name="connsiteX498" fmla="*/ 331558 w 1020178"/>
                  <a:gd name="connsiteY498" fmla="*/ 1310742 h 1380107"/>
                  <a:gd name="connsiteX499" fmla="*/ 344637 w 1020178"/>
                  <a:gd name="connsiteY499" fmla="*/ 1307470 h 1380107"/>
                  <a:gd name="connsiteX500" fmla="*/ 347907 w 1020178"/>
                  <a:gd name="connsiteY500" fmla="*/ 1308778 h 1380107"/>
                  <a:gd name="connsiteX501" fmla="*/ 359678 w 1020178"/>
                  <a:gd name="connsiteY501" fmla="*/ 1312050 h 1380107"/>
                  <a:gd name="connsiteX502" fmla="*/ 385183 w 1020178"/>
                  <a:gd name="connsiteY502" fmla="*/ 1317940 h 1380107"/>
                  <a:gd name="connsiteX503" fmla="*/ 412649 w 1020178"/>
                  <a:gd name="connsiteY503" fmla="*/ 1334300 h 1380107"/>
                  <a:gd name="connsiteX504" fmla="*/ 416573 w 1020178"/>
                  <a:gd name="connsiteY504" fmla="*/ 1340844 h 1380107"/>
                  <a:gd name="connsiteX505" fmla="*/ 419189 w 1020178"/>
                  <a:gd name="connsiteY505" fmla="*/ 1340844 h 1380107"/>
                  <a:gd name="connsiteX506" fmla="*/ 420497 w 1020178"/>
                  <a:gd name="connsiteY506" fmla="*/ 1340844 h 1380107"/>
                  <a:gd name="connsiteX507" fmla="*/ 422459 w 1020178"/>
                  <a:gd name="connsiteY507" fmla="*/ 1332991 h 1380107"/>
                  <a:gd name="connsiteX508" fmla="*/ 439462 w 1020178"/>
                  <a:gd name="connsiteY508" fmla="*/ 1324484 h 1380107"/>
                  <a:gd name="connsiteX509" fmla="*/ 442731 w 1020178"/>
                  <a:gd name="connsiteY509" fmla="*/ 1325793 h 1380107"/>
                  <a:gd name="connsiteX510" fmla="*/ 444039 w 1020178"/>
                  <a:gd name="connsiteY510" fmla="*/ 1329719 h 1380107"/>
                  <a:gd name="connsiteX511" fmla="*/ 444039 w 1020178"/>
                  <a:gd name="connsiteY511" fmla="*/ 1333646 h 1380107"/>
                  <a:gd name="connsiteX512" fmla="*/ 444039 w 1020178"/>
                  <a:gd name="connsiteY512" fmla="*/ 1334300 h 1380107"/>
                  <a:gd name="connsiteX513" fmla="*/ 444693 w 1020178"/>
                  <a:gd name="connsiteY513" fmla="*/ 1334300 h 1380107"/>
                  <a:gd name="connsiteX514" fmla="*/ 457773 w 1020178"/>
                  <a:gd name="connsiteY514" fmla="*/ 1335609 h 1380107"/>
                  <a:gd name="connsiteX515" fmla="*/ 462350 w 1020178"/>
                  <a:gd name="connsiteY515" fmla="*/ 1342807 h 1380107"/>
                  <a:gd name="connsiteX516" fmla="*/ 462350 w 1020178"/>
                  <a:gd name="connsiteY516" fmla="*/ 1344116 h 1380107"/>
                  <a:gd name="connsiteX517" fmla="*/ 463004 w 1020178"/>
                  <a:gd name="connsiteY517" fmla="*/ 1344116 h 1380107"/>
                  <a:gd name="connsiteX518" fmla="*/ 471506 w 1020178"/>
                  <a:gd name="connsiteY518" fmla="*/ 1348042 h 1380107"/>
                  <a:gd name="connsiteX519" fmla="*/ 473468 w 1020178"/>
                  <a:gd name="connsiteY519" fmla="*/ 1350005 h 1380107"/>
                  <a:gd name="connsiteX520" fmla="*/ 478699 w 1020178"/>
                  <a:gd name="connsiteY520" fmla="*/ 1360475 h 1380107"/>
                  <a:gd name="connsiteX521" fmla="*/ 478699 w 1020178"/>
                  <a:gd name="connsiteY521" fmla="*/ 1362438 h 1380107"/>
                  <a:gd name="connsiteX522" fmla="*/ 487855 w 1020178"/>
                  <a:gd name="connsiteY522" fmla="*/ 1361784 h 1380107"/>
                  <a:gd name="connsiteX523" fmla="*/ 492432 w 1020178"/>
                  <a:gd name="connsiteY523" fmla="*/ 1366365 h 1380107"/>
                  <a:gd name="connsiteX524" fmla="*/ 493740 w 1020178"/>
                  <a:gd name="connsiteY524" fmla="*/ 1380107 h 1380107"/>
                  <a:gd name="connsiteX525" fmla="*/ 497010 w 1020178"/>
                  <a:gd name="connsiteY525" fmla="*/ 1378144 h 1380107"/>
                  <a:gd name="connsiteX526" fmla="*/ 512051 w 1020178"/>
                  <a:gd name="connsiteY526" fmla="*/ 1359167 h 1380107"/>
                  <a:gd name="connsiteX527" fmla="*/ 510089 w 1020178"/>
                  <a:gd name="connsiteY527" fmla="*/ 1355895 h 1380107"/>
                  <a:gd name="connsiteX528" fmla="*/ 506820 w 1020178"/>
                  <a:gd name="connsiteY528" fmla="*/ 1346079 h 1380107"/>
                  <a:gd name="connsiteX529" fmla="*/ 508127 w 1020178"/>
                  <a:gd name="connsiteY529" fmla="*/ 1342153 h 1380107"/>
                  <a:gd name="connsiteX530" fmla="*/ 508127 w 1020178"/>
                  <a:gd name="connsiteY530" fmla="*/ 1342153 h 1380107"/>
                  <a:gd name="connsiteX531" fmla="*/ 507473 w 1020178"/>
                  <a:gd name="connsiteY531" fmla="*/ 1332991 h 1380107"/>
                  <a:gd name="connsiteX532" fmla="*/ 515321 w 1020178"/>
                  <a:gd name="connsiteY532" fmla="*/ 1326447 h 1380107"/>
                  <a:gd name="connsiteX533" fmla="*/ 525130 w 1020178"/>
                  <a:gd name="connsiteY533" fmla="*/ 1335609 h 1380107"/>
                  <a:gd name="connsiteX534" fmla="*/ 525130 w 1020178"/>
                  <a:gd name="connsiteY534" fmla="*/ 1335609 h 1380107"/>
                  <a:gd name="connsiteX535" fmla="*/ 538864 w 1020178"/>
                  <a:gd name="connsiteY535" fmla="*/ 1331028 h 1380107"/>
                  <a:gd name="connsiteX536" fmla="*/ 543441 w 1020178"/>
                  <a:gd name="connsiteY536" fmla="*/ 1332337 h 1380107"/>
                  <a:gd name="connsiteX537" fmla="*/ 552597 w 1020178"/>
                  <a:gd name="connsiteY537" fmla="*/ 1335609 h 1380107"/>
                  <a:gd name="connsiteX538" fmla="*/ 557175 w 1020178"/>
                  <a:gd name="connsiteY538" fmla="*/ 1338881 h 1380107"/>
                  <a:gd name="connsiteX539" fmla="*/ 558483 w 1020178"/>
                  <a:gd name="connsiteY539" fmla="*/ 1337572 h 1380107"/>
                  <a:gd name="connsiteX540" fmla="*/ 568292 w 1020178"/>
                  <a:gd name="connsiteY540" fmla="*/ 1332991 h 1380107"/>
                  <a:gd name="connsiteX541" fmla="*/ 574832 w 1020178"/>
                  <a:gd name="connsiteY541" fmla="*/ 1337572 h 1380107"/>
                  <a:gd name="connsiteX542" fmla="*/ 576793 w 1020178"/>
                  <a:gd name="connsiteY542" fmla="*/ 1346079 h 1380107"/>
                  <a:gd name="connsiteX543" fmla="*/ 576793 w 1020178"/>
                  <a:gd name="connsiteY543" fmla="*/ 1346079 h 1380107"/>
                  <a:gd name="connsiteX544" fmla="*/ 576793 w 1020178"/>
                  <a:gd name="connsiteY544" fmla="*/ 1346079 h 1380107"/>
                  <a:gd name="connsiteX545" fmla="*/ 580063 w 1020178"/>
                  <a:gd name="connsiteY545" fmla="*/ 1348042 h 1380107"/>
                  <a:gd name="connsiteX546" fmla="*/ 587911 w 1020178"/>
                  <a:gd name="connsiteY546" fmla="*/ 1356549 h 1380107"/>
                  <a:gd name="connsiteX547" fmla="*/ 587911 w 1020178"/>
                  <a:gd name="connsiteY547" fmla="*/ 1360475 h 1380107"/>
                  <a:gd name="connsiteX548" fmla="*/ 593142 w 1020178"/>
                  <a:gd name="connsiteY548" fmla="*/ 1359821 h 1380107"/>
                  <a:gd name="connsiteX549" fmla="*/ 598374 w 1020178"/>
                  <a:gd name="connsiteY549" fmla="*/ 1356549 h 1380107"/>
                  <a:gd name="connsiteX550" fmla="*/ 612761 w 1020178"/>
                  <a:gd name="connsiteY550" fmla="*/ 1353277 h 1380107"/>
                  <a:gd name="connsiteX551" fmla="*/ 616031 w 1020178"/>
                  <a:gd name="connsiteY551" fmla="*/ 1356549 h 1380107"/>
                  <a:gd name="connsiteX552" fmla="*/ 616031 w 1020178"/>
                  <a:gd name="connsiteY552" fmla="*/ 1356549 h 1380107"/>
                  <a:gd name="connsiteX553" fmla="*/ 622571 w 1020178"/>
                  <a:gd name="connsiteY553" fmla="*/ 1350005 h 1380107"/>
                  <a:gd name="connsiteX554" fmla="*/ 624533 w 1020178"/>
                  <a:gd name="connsiteY554" fmla="*/ 1346733 h 1380107"/>
                  <a:gd name="connsiteX555" fmla="*/ 635650 w 1020178"/>
                  <a:gd name="connsiteY555" fmla="*/ 1337572 h 1380107"/>
                  <a:gd name="connsiteX556" fmla="*/ 636958 w 1020178"/>
                  <a:gd name="connsiteY556" fmla="*/ 1337572 h 1380107"/>
                  <a:gd name="connsiteX557" fmla="*/ 647421 w 1020178"/>
                  <a:gd name="connsiteY557" fmla="*/ 1338226 h 1380107"/>
                  <a:gd name="connsiteX558" fmla="*/ 648729 w 1020178"/>
                  <a:gd name="connsiteY558" fmla="*/ 1334954 h 1380107"/>
                  <a:gd name="connsiteX559" fmla="*/ 659846 w 1020178"/>
                  <a:gd name="connsiteY559" fmla="*/ 1322521 h 1380107"/>
                  <a:gd name="connsiteX560" fmla="*/ 672272 w 1020178"/>
                  <a:gd name="connsiteY560" fmla="*/ 1322521 h 1380107"/>
                  <a:gd name="connsiteX561" fmla="*/ 685351 w 1020178"/>
                  <a:gd name="connsiteY561" fmla="*/ 1322521 h 1380107"/>
                  <a:gd name="connsiteX562" fmla="*/ 689929 w 1020178"/>
                  <a:gd name="connsiteY562" fmla="*/ 1319903 h 1380107"/>
                  <a:gd name="connsiteX563" fmla="*/ 703662 w 1020178"/>
                  <a:gd name="connsiteY563" fmla="*/ 1314668 h 1380107"/>
                  <a:gd name="connsiteX564" fmla="*/ 707586 w 1020178"/>
                  <a:gd name="connsiteY564" fmla="*/ 1314668 h 1380107"/>
                  <a:gd name="connsiteX565" fmla="*/ 724589 w 1020178"/>
                  <a:gd name="connsiteY565" fmla="*/ 1315977 h 1380107"/>
                  <a:gd name="connsiteX566" fmla="*/ 724589 w 1020178"/>
                  <a:gd name="connsiteY566" fmla="*/ 1314668 h 1380107"/>
                  <a:gd name="connsiteX567" fmla="*/ 724589 w 1020178"/>
                  <a:gd name="connsiteY567" fmla="*/ 1300926 h 1380107"/>
                  <a:gd name="connsiteX568" fmla="*/ 724589 w 1020178"/>
                  <a:gd name="connsiteY568" fmla="*/ 1300926 h 1380107"/>
                  <a:gd name="connsiteX569" fmla="*/ 737668 w 1020178"/>
                  <a:gd name="connsiteY569" fmla="*/ 1291110 h 1380107"/>
                  <a:gd name="connsiteX570" fmla="*/ 740938 w 1020178"/>
                  <a:gd name="connsiteY570" fmla="*/ 1291110 h 1380107"/>
                  <a:gd name="connsiteX571" fmla="*/ 742899 w 1020178"/>
                  <a:gd name="connsiteY571" fmla="*/ 1295036 h 1380107"/>
                  <a:gd name="connsiteX572" fmla="*/ 744207 w 1020178"/>
                  <a:gd name="connsiteY572" fmla="*/ 1298963 h 1380107"/>
                  <a:gd name="connsiteX573" fmla="*/ 746169 w 1020178"/>
                  <a:gd name="connsiteY573" fmla="*/ 1298963 h 1380107"/>
                  <a:gd name="connsiteX574" fmla="*/ 764480 w 1020178"/>
                  <a:gd name="connsiteY574" fmla="*/ 1300272 h 1380107"/>
                  <a:gd name="connsiteX575" fmla="*/ 768404 w 1020178"/>
                  <a:gd name="connsiteY575" fmla="*/ 1304198 h 1380107"/>
                  <a:gd name="connsiteX576" fmla="*/ 771674 w 1020178"/>
                  <a:gd name="connsiteY576" fmla="*/ 1308124 h 1380107"/>
                  <a:gd name="connsiteX577" fmla="*/ 774290 w 1020178"/>
                  <a:gd name="connsiteY577" fmla="*/ 1306161 h 1380107"/>
                  <a:gd name="connsiteX578" fmla="*/ 786715 w 1020178"/>
                  <a:gd name="connsiteY578" fmla="*/ 1298963 h 1380107"/>
                  <a:gd name="connsiteX579" fmla="*/ 788677 w 1020178"/>
                  <a:gd name="connsiteY579" fmla="*/ 1298963 h 1380107"/>
                  <a:gd name="connsiteX580" fmla="*/ 803064 w 1020178"/>
                  <a:gd name="connsiteY580" fmla="*/ 1300926 h 1380107"/>
                  <a:gd name="connsiteX581" fmla="*/ 816143 w 1020178"/>
                  <a:gd name="connsiteY581" fmla="*/ 1314014 h 1380107"/>
                  <a:gd name="connsiteX582" fmla="*/ 814835 w 1020178"/>
                  <a:gd name="connsiteY582" fmla="*/ 1319903 h 1380107"/>
                  <a:gd name="connsiteX583" fmla="*/ 813527 w 1020178"/>
                  <a:gd name="connsiteY583" fmla="*/ 1321212 h 1380107"/>
                  <a:gd name="connsiteX584" fmla="*/ 813527 w 1020178"/>
                  <a:gd name="connsiteY584" fmla="*/ 1321212 h 1380107"/>
                  <a:gd name="connsiteX585" fmla="*/ 817451 w 1020178"/>
                  <a:gd name="connsiteY585" fmla="*/ 1323830 h 1380107"/>
                  <a:gd name="connsiteX586" fmla="*/ 820067 w 1020178"/>
                  <a:gd name="connsiteY586" fmla="*/ 1326447 h 1380107"/>
                  <a:gd name="connsiteX587" fmla="*/ 830530 w 1020178"/>
                  <a:gd name="connsiteY587" fmla="*/ 1335609 h 1380107"/>
                  <a:gd name="connsiteX588" fmla="*/ 830530 w 1020178"/>
                  <a:gd name="connsiteY588" fmla="*/ 1335609 h 1380107"/>
                  <a:gd name="connsiteX589" fmla="*/ 829222 w 1020178"/>
                  <a:gd name="connsiteY589" fmla="*/ 1332337 h 1380107"/>
                  <a:gd name="connsiteX590" fmla="*/ 830530 w 1020178"/>
                  <a:gd name="connsiteY590" fmla="*/ 1326447 h 1380107"/>
                  <a:gd name="connsiteX591" fmla="*/ 832492 w 1020178"/>
                  <a:gd name="connsiteY591" fmla="*/ 1323830 h 1380107"/>
                  <a:gd name="connsiteX592" fmla="*/ 832492 w 1020178"/>
                  <a:gd name="connsiteY592" fmla="*/ 1323830 h 1380107"/>
                  <a:gd name="connsiteX593" fmla="*/ 835108 w 1020178"/>
                  <a:gd name="connsiteY593" fmla="*/ 1310742 h 1380107"/>
                  <a:gd name="connsiteX594" fmla="*/ 835108 w 1020178"/>
                  <a:gd name="connsiteY594" fmla="*/ 1306815 h 1380107"/>
                  <a:gd name="connsiteX595" fmla="*/ 832492 w 1020178"/>
                  <a:gd name="connsiteY595" fmla="*/ 1301580 h 1380107"/>
                  <a:gd name="connsiteX596" fmla="*/ 812219 w 1020178"/>
                  <a:gd name="connsiteY596" fmla="*/ 1300926 h 1380107"/>
                  <a:gd name="connsiteX597" fmla="*/ 809603 w 1020178"/>
                  <a:gd name="connsiteY597" fmla="*/ 1297654 h 1380107"/>
                  <a:gd name="connsiteX598" fmla="*/ 811565 w 1020178"/>
                  <a:gd name="connsiteY598" fmla="*/ 1293728 h 1380107"/>
                  <a:gd name="connsiteX599" fmla="*/ 812873 w 1020178"/>
                  <a:gd name="connsiteY599" fmla="*/ 1289801 h 1380107"/>
                  <a:gd name="connsiteX600" fmla="*/ 818105 w 1020178"/>
                  <a:gd name="connsiteY600" fmla="*/ 1278677 h 1380107"/>
                  <a:gd name="connsiteX601" fmla="*/ 820721 w 1020178"/>
                  <a:gd name="connsiteY601" fmla="*/ 1275405 h 1380107"/>
                  <a:gd name="connsiteX602" fmla="*/ 822683 w 1020178"/>
                  <a:gd name="connsiteY602" fmla="*/ 1272787 h 1380107"/>
                  <a:gd name="connsiteX603" fmla="*/ 820721 w 1020178"/>
                  <a:gd name="connsiteY603" fmla="*/ 1269515 h 1380107"/>
                  <a:gd name="connsiteX604" fmla="*/ 814181 w 1020178"/>
                  <a:gd name="connsiteY604" fmla="*/ 1258391 h 1380107"/>
                  <a:gd name="connsiteX605" fmla="*/ 813527 w 1020178"/>
                  <a:gd name="connsiteY605" fmla="*/ 1258391 h 1380107"/>
                  <a:gd name="connsiteX606" fmla="*/ 805026 w 1020178"/>
                  <a:gd name="connsiteY606" fmla="*/ 1250538 h 1380107"/>
                  <a:gd name="connsiteX607" fmla="*/ 801756 w 1020178"/>
                  <a:gd name="connsiteY607" fmla="*/ 1242685 h 1380107"/>
                  <a:gd name="connsiteX608" fmla="*/ 790639 w 1020178"/>
                  <a:gd name="connsiteY608" fmla="*/ 1223708 h 1380107"/>
                  <a:gd name="connsiteX609" fmla="*/ 799140 w 1020178"/>
                  <a:gd name="connsiteY609" fmla="*/ 1212584 h 1380107"/>
                  <a:gd name="connsiteX610" fmla="*/ 801756 w 1020178"/>
                  <a:gd name="connsiteY610" fmla="*/ 1209966 h 1380107"/>
                  <a:gd name="connsiteX611" fmla="*/ 801756 w 1020178"/>
                  <a:gd name="connsiteY611" fmla="*/ 1209966 h 1380107"/>
                  <a:gd name="connsiteX612" fmla="*/ 812873 w 1020178"/>
                  <a:gd name="connsiteY612" fmla="*/ 1200804 h 1380107"/>
                  <a:gd name="connsiteX613" fmla="*/ 818759 w 1020178"/>
                  <a:gd name="connsiteY613" fmla="*/ 1198841 h 1380107"/>
                  <a:gd name="connsiteX614" fmla="*/ 826606 w 1020178"/>
                  <a:gd name="connsiteY614" fmla="*/ 1190334 h 1380107"/>
                  <a:gd name="connsiteX615" fmla="*/ 827914 w 1020178"/>
                  <a:gd name="connsiteY615" fmla="*/ 1190334 h 1380107"/>
                  <a:gd name="connsiteX616" fmla="*/ 846879 w 1020178"/>
                  <a:gd name="connsiteY616" fmla="*/ 1181827 h 1380107"/>
                  <a:gd name="connsiteX617" fmla="*/ 849495 w 1020178"/>
                  <a:gd name="connsiteY617" fmla="*/ 1181827 h 1380107"/>
                  <a:gd name="connsiteX618" fmla="*/ 857996 w 1020178"/>
                  <a:gd name="connsiteY618" fmla="*/ 1180518 h 1380107"/>
                  <a:gd name="connsiteX619" fmla="*/ 869114 w 1020178"/>
                  <a:gd name="connsiteY619" fmla="*/ 1169394 h 1380107"/>
                  <a:gd name="connsiteX620" fmla="*/ 871076 w 1020178"/>
                  <a:gd name="connsiteY620" fmla="*/ 1152380 h 1380107"/>
                  <a:gd name="connsiteX621" fmla="*/ 869768 w 1020178"/>
                  <a:gd name="connsiteY621" fmla="*/ 1143218 h 1380107"/>
                  <a:gd name="connsiteX622" fmla="*/ 875653 w 1020178"/>
                  <a:gd name="connsiteY622" fmla="*/ 1129476 h 1380107"/>
                  <a:gd name="connsiteX623" fmla="*/ 889387 w 1020178"/>
                  <a:gd name="connsiteY623" fmla="*/ 1128821 h 1380107"/>
                  <a:gd name="connsiteX624" fmla="*/ 900504 w 1020178"/>
                  <a:gd name="connsiteY624" fmla="*/ 1134057 h 1380107"/>
                  <a:gd name="connsiteX625" fmla="*/ 901812 w 1020178"/>
                  <a:gd name="connsiteY625" fmla="*/ 1135365 h 1380107"/>
                  <a:gd name="connsiteX626" fmla="*/ 906390 w 1020178"/>
                  <a:gd name="connsiteY626" fmla="*/ 1137983 h 1380107"/>
                  <a:gd name="connsiteX627" fmla="*/ 913583 w 1020178"/>
                  <a:gd name="connsiteY627" fmla="*/ 1128821 h 1380107"/>
                  <a:gd name="connsiteX628" fmla="*/ 913583 w 1020178"/>
                  <a:gd name="connsiteY628" fmla="*/ 1122278 h 1380107"/>
                  <a:gd name="connsiteX629" fmla="*/ 913583 w 1020178"/>
                  <a:gd name="connsiteY629" fmla="*/ 1118351 h 1380107"/>
                  <a:gd name="connsiteX630" fmla="*/ 913583 w 1020178"/>
                  <a:gd name="connsiteY630" fmla="*/ 1114425 h 1380107"/>
                  <a:gd name="connsiteX631" fmla="*/ 909006 w 1020178"/>
                  <a:gd name="connsiteY631" fmla="*/ 1108536 h 1380107"/>
                  <a:gd name="connsiteX632" fmla="*/ 910314 w 1020178"/>
                  <a:gd name="connsiteY632" fmla="*/ 1101337 h 1380107"/>
                  <a:gd name="connsiteX633" fmla="*/ 911621 w 1020178"/>
                  <a:gd name="connsiteY633" fmla="*/ 1096757 h 1380107"/>
                  <a:gd name="connsiteX634" fmla="*/ 911621 w 1020178"/>
                  <a:gd name="connsiteY634" fmla="*/ 1096757 h 1380107"/>
                  <a:gd name="connsiteX635" fmla="*/ 904428 w 1020178"/>
                  <a:gd name="connsiteY635" fmla="*/ 1085632 h 1380107"/>
                  <a:gd name="connsiteX636" fmla="*/ 893310 w 1020178"/>
                  <a:gd name="connsiteY636" fmla="*/ 1081051 h 1380107"/>
                  <a:gd name="connsiteX637" fmla="*/ 885463 w 1020178"/>
                  <a:gd name="connsiteY637" fmla="*/ 1069926 h 1380107"/>
                  <a:gd name="connsiteX638" fmla="*/ 873692 w 1020178"/>
                  <a:gd name="connsiteY638" fmla="*/ 1074507 h 1380107"/>
                  <a:gd name="connsiteX639" fmla="*/ 859304 w 1020178"/>
                  <a:gd name="connsiteY639" fmla="*/ 1059456 h 1380107"/>
                  <a:gd name="connsiteX640" fmla="*/ 858650 w 1020178"/>
                  <a:gd name="connsiteY640" fmla="*/ 1054221 h 1380107"/>
                  <a:gd name="connsiteX641" fmla="*/ 849495 w 1020178"/>
                  <a:gd name="connsiteY641" fmla="*/ 1046369 h 1380107"/>
                  <a:gd name="connsiteX642" fmla="*/ 833800 w 1020178"/>
                  <a:gd name="connsiteY642" fmla="*/ 1041788 h 1380107"/>
                  <a:gd name="connsiteX643" fmla="*/ 815489 w 1020178"/>
                  <a:gd name="connsiteY643" fmla="*/ 1018230 h 1380107"/>
                  <a:gd name="connsiteX644" fmla="*/ 813527 w 1020178"/>
                  <a:gd name="connsiteY644" fmla="*/ 1015612 h 1380107"/>
                  <a:gd name="connsiteX645" fmla="*/ 806334 w 1020178"/>
                  <a:gd name="connsiteY645" fmla="*/ 1007105 h 1380107"/>
                  <a:gd name="connsiteX646" fmla="*/ 801756 w 1020178"/>
                  <a:gd name="connsiteY646" fmla="*/ 1007759 h 1380107"/>
                  <a:gd name="connsiteX647" fmla="*/ 784753 w 1020178"/>
                  <a:gd name="connsiteY647" fmla="*/ 1005142 h 1380107"/>
                  <a:gd name="connsiteX648" fmla="*/ 781483 w 1020178"/>
                  <a:gd name="connsiteY648" fmla="*/ 1000561 h 1380107"/>
                  <a:gd name="connsiteX649" fmla="*/ 777559 w 1020178"/>
                  <a:gd name="connsiteY649" fmla="*/ 994017 h 1380107"/>
                  <a:gd name="connsiteX650" fmla="*/ 768404 w 1020178"/>
                  <a:gd name="connsiteY650" fmla="*/ 989437 h 1380107"/>
                  <a:gd name="connsiteX651" fmla="*/ 767096 w 1020178"/>
                  <a:gd name="connsiteY651" fmla="*/ 988128 h 1380107"/>
                  <a:gd name="connsiteX652" fmla="*/ 763172 w 1020178"/>
                  <a:gd name="connsiteY652" fmla="*/ 977003 h 1380107"/>
                  <a:gd name="connsiteX653" fmla="*/ 763172 w 1020178"/>
                  <a:gd name="connsiteY653" fmla="*/ 973077 h 1380107"/>
                  <a:gd name="connsiteX654" fmla="*/ 754017 w 1020178"/>
                  <a:gd name="connsiteY654" fmla="*/ 960644 h 1380107"/>
                  <a:gd name="connsiteX655" fmla="*/ 752055 w 1020178"/>
                  <a:gd name="connsiteY655" fmla="*/ 958026 h 1380107"/>
                  <a:gd name="connsiteX656" fmla="*/ 750093 w 1020178"/>
                  <a:gd name="connsiteY656" fmla="*/ 955408 h 1380107"/>
                  <a:gd name="connsiteX657" fmla="*/ 747477 w 1020178"/>
                  <a:gd name="connsiteY657" fmla="*/ 947556 h 1380107"/>
                  <a:gd name="connsiteX658" fmla="*/ 747477 w 1020178"/>
                  <a:gd name="connsiteY658" fmla="*/ 945592 h 1380107"/>
                  <a:gd name="connsiteX659" fmla="*/ 736360 w 1020178"/>
                  <a:gd name="connsiteY659" fmla="*/ 937085 h 1380107"/>
                  <a:gd name="connsiteX660" fmla="*/ 736360 w 1020178"/>
                  <a:gd name="connsiteY660" fmla="*/ 937085 h 1380107"/>
                  <a:gd name="connsiteX661" fmla="*/ 732436 w 1020178"/>
                  <a:gd name="connsiteY661" fmla="*/ 927270 h 1380107"/>
                  <a:gd name="connsiteX662" fmla="*/ 737014 w 1020178"/>
                  <a:gd name="connsiteY662" fmla="*/ 921380 h 1380107"/>
                  <a:gd name="connsiteX663" fmla="*/ 740284 w 1020178"/>
                  <a:gd name="connsiteY663" fmla="*/ 919417 h 1380107"/>
                  <a:gd name="connsiteX664" fmla="*/ 740284 w 1020178"/>
                  <a:gd name="connsiteY664" fmla="*/ 919417 h 1380107"/>
                  <a:gd name="connsiteX665" fmla="*/ 744207 w 1020178"/>
                  <a:gd name="connsiteY665" fmla="*/ 907638 h 1380107"/>
                  <a:gd name="connsiteX666" fmla="*/ 747477 w 1020178"/>
                  <a:gd name="connsiteY666" fmla="*/ 902403 h 1380107"/>
                  <a:gd name="connsiteX667" fmla="*/ 740284 w 1020178"/>
                  <a:gd name="connsiteY667" fmla="*/ 893241 h 1380107"/>
                  <a:gd name="connsiteX668" fmla="*/ 740284 w 1020178"/>
                  <a:gd name="connsiteY668" fmla="*/ 889969 h 1380107"/>
                  <a:gd name="connsiteX669" fmla="*/ 739630 w 1020178"/>
                  <a:gd name="connsiteY669" fmla="*/ 889969 h 1380107"/>
                  <a:gd name="connsiteX670" fmla="*/ 720665 w 1020178"/>
                  <a:gd name="connsiteY670" fmla="*/ 880153 h 1380107"/>
                  <a:gd name="connsiteX671" fmla="*/ 719357 w 1020178"/>
                  <a:gd name="connsiteY671" fmla="*/ 878845 h 1380107"/>
                  <a:gd name="connsiteX672" fmla="*/ 709548 w 1020178"/>
                  <a:gd name="connsiteY672" fmla="*/ 867066 h 1380107"/>
                  <a:gd name="connsiteX673" fmla="*/ 708240 w 1020178"/>
                  <a:gd name="connsiteY673" fmla="*/ 859868 h 1380107"/>
                  <a:gd name="connsiteX674" fmla="*/ 708240 w 1020178"/>
                  <a:gd name="connsiteY674" fmla="*/ 856596 h 1380107"/>
                  <a:gd name="connsiteX675" fmla="*/ 706278 w 1020178"/>
                  <a:gd name="connsiteY675" fmla="*/ 854633 h 1380107"/>
                  <a:gd name="connsiteX676" fmla="*/ 695160 w 1020178"/>
                  <a:gd name="connsiteY676" fmla="*/ 838927 h 1380107"/>
                  <a:gd name="connsiteX677" fmla="*/ 696468 w 1020178"/>
                  <a:gd name="connsiteY677" fmla="*/ 833692 h 1380107"/>
                  <a:gd name="connsiteX678" fmla="*/ 696468 w 1020178"/>
                  <a:gd name="connsiteY678" fmla="*/ 833038 h 1380107"/>
                  <a:gd name="connsiteX679" fmla="*/ 698430 w 1020178"/>
                  <a:gd name="connsiteY679" fmla="*/ 821258 h 1380107"/>
                  <a:gd name="connsiteX680" fmla="*/ 709548 w 1020178"/>
                  <a:gd name="connsiteY680" fmla="*/ 819295 h 1380107"/>
                  <a:gd name="connsiteX681" fmla="*/ 716741 w 1020178"/>
                  <a:gd name="connsiteY681" fmla="*/ 827148 h 1380107"/>
                  <a:gd name="connsiteX682" fmla="*/ 718703 w 1020178"/>
                  <a:gd name="connsiteY682" fmla="*/ 829766 h 1380107"/>
                  <a:gd name="connsiteX683" fmla="*/ 722627 w 1020178"/>
                  <a:gd name="connsiteY683" fmla="*/ 834346 h 1380107"/>
                  <a:gd name="connsiteX684" fmla="*/ 725897 w 1020178"/>
                  <a:gd name="connsiteY684" fmla="*/ 826494 h 1380107"/>
                  <a:gd name="connsiteX685" fmla="*/ 728512 w 1020178"/>
                  <a:gd name="connsiteY685" fmla="*/ 823876 h 1380107"/>
                  <a:gd name="connsiteX686" fmla="*/ 737014 w 1020178"/>
                  <a:gd name="connsiteY686" fmla="*/ 816023 h 1380107"/>
                  <a:gd name="connsiteX687" fmla="*/ 746823 w 1020178"/>
                  <a:gd name="connsiteY687" fmla="*/ 803590 h 1380107"/>
                  <a:gd name="connsiteX688" fmla="*/ 750093 w 1020178"/>
                  <a:gd name="connsiteY688" fmla="*/ 802281 h 1380107"/>
                  <a:gd name="connsiteX689" fmla="*/ 760556 w 1020178"/>
                  <a:gd name="connsiteY689" fmla="*/ 798355 h 1380107"/>
                  <a:gd name="connsiteX690" fmla="*/ 767096 w 1020178"/>
                  <a:gd name="connsiteY690" fmla="*/ 799664 h 1380107"/>
                  <a:gd name="connsiteX691" fmla="*/ 785407 w 1020178"/>
                  <a:gd name="connsiteY691" fmla="*/ 791157 h 1380107"/>
                  <a:gd name="connsiteX692" fmla="*/ 790639 w 1020178"/>
                  <a:gd name="connsiteY692" fmla="*/ 793774 h 1380107"/>
                  <a:gd name="connsiteX693" fmla="*/ 798486 w 1020178"/>
                  <a:gd name="connsiteY693" fmla="*/ 797701 h 1380107"/>
                  <a:gd name="connsiteX694" fmla="*/ 799794 w 1020178"/>
                  <a:gd name="connsiteY694" fmla="*/ 795083 h 1380107"/>
                  <a:gd name="connsiteX695" fmla="*/ 799794 w 1020178"/>
                  <a:gd name="connsiteY695" fmla="*/ 792466 h 1380107"/>
                  <a:gd name="connsiteX696" fmla="*/ 807642 w 1020178"/>
                  <a:gd name="connsiteY696" fmla="*/ 780687 h 1380107"/>
                  <a:gd name="connsiteX697" fmla="*/ 808949 w 1020178"/>
                  <a:gd name="connsiteY697" fmla="*/ 780687 h 1380107"/>
                  <a:gd name="connsiteX698" fmla="*/ 820067 w 1020178"/>
                  <a:gd name="connsiteY698" fmla="*/ 778723 h 1380107"/>
                  <a:gd name="connsiteX699" fmla="*/ 820067 w 1020178"/>
                  <a:gd name="connsiteY699" fmla="*/ 778723 h 1380107"/>
                  <a:gd name="connsiteX700" fmla="*/ 823991 w 1020178"/>
                  <a:gd name="connsiteY700" fmla="*/ 766290 h 1380107"/>
                  <a:gd name="connsiteX701" fmla="*/ 831184 w 1020178"/>
                  <a:gd name="connsiteY701" fmla="*/ 764327 h 1380107"/>
                  <a:gd name="connsiteX702" fmla="*/ 833800 w 1020178"/>
                  <a:gd name="connsiteY702" fmla="*/ 764327 h 1380107"/>
                  <a:gd name="connsiteX703" fmla="*/ 834454 w 1020178"/>
                  <a:gd name="connsiteY703" fmla="*/ 763018 h 1380107"/>
                  <a:gd name="connsiteX704" fmla="*/ 844263 w 1020178"/>
                  <a:gd name="connsiteY704" fmla="*/ 753202 h 1380107"/>
                  <a:gd name="connsiteX705" fmla="*/ 850803 w 1020178"/>
                  <a:gd name="connsiteY705" fmla="*/ 755165 h 1380107"/>
                  <a:gd name="connsiteX706" fmla="*/ 854073 w 1020178"/>
                  <a:gd name="connsiteY706" fmla="*/ 759746 h 1380107"/>
                  <a:gd name="connsiteX707" fmla="*/ 856689 w 1020178"/>
                  <a:gd name="connsiteY707" fmla="*/ 753856 h 1380107"/>
                  <a:gd name="connsiteX708" fmla="*/ 873038 w 1020178"/>
                  <a:gd name="connsiteY708" fmla="*/ 736188 h 1380107"/>
                  <a:gd name="connsiteX709" fmla="*/ 880885 w 1020178"/>
                  <a:gd name="connsiteY709" fmla="*/ 736842 h 1380107"/>
                  <a:gd name="connsiteX710" fmla="*/ 888733 w 1020178"/>
                  <a:gd name="connsiteY710" fmla="*/ 734225 h 1380107"/>
                  <a:gd name="connsiteX711" fmla="*/ 890695 w 1020178"/>
                  <a:gd name="connsiteY711" fmla="*/ 734225 h 1380107"/>
                  <a:gd name="connsiteX712" fmla="*/ 892657 w 1020178"/>
                  <a:gd name="connsiteY712" fmla="*/ 734225 h 1380107"/>
                  <a:gd name="connsiteX713" fmla="*/ 896580 w 1020178"/>
                  <a:gd name="connsiteY713" fmla="*/ 734879 h 1380107"/>
                  <a:gd name="connsiteX714" fmla="*/ 900504 w 1020178"/>
                  <a:gd name="connsiteY714" fmla="*/ 725064 h 1380107"/>
                  <a:gd name="connsiteX715" fmla="*/ 916199 w 1020178"/>
                  <a:gd name="connsiteY715" fmla="*/ 717865 h 1380107"/>
                  <a:gd name="connsiteX716" fmla="*/ 929932 w 1020178"/>
                  <a:gd name="connsiteY716" fmla="*/ 711976 h 1380107"/>
                  <a:gd name="connsiteX717" fmla="*/ 931894 w 1020178"/>
                  <a:gd name="connsiteY717" fmla="*/ 710012 h 1380107"/>
                  <a:gd name="connsiteX718" fmla="*/ 945627 w 1020178"/>
                  <a:gd name="connsiteY718" fmla="*/ 702160 h 1380107"/>
                  <a:gd name="connsiteX719" fmla="*/ 948243 w 1020178"/>
                  <a:gd name="connsiteY719" fmla="*/ 702160 h 1380107"/>
                  <a:gd name="connsiteX720" fmla="*/ 946281 w 1020178"/>
                  <a:gd name="connsiteY720" fmla="*/ 700851 h 1380107"/>
                  <a:gd name="connsiteX721" fmla="*/ 936472 w 1020178"/>
                  <a:gd name="connsiteY721" fmla="*/ 686454 h 1380107"/>
                  <a:gd name="connsiteX722" fmla="*/ 936472 w 1020178"/>
                  <a:gd name="connsiteY722" fmla="*/ 685146 h 1380107"/>
                  <a:gd name="connsiteX723" fmla="*/ 942357 w 1020178"/>
                  <a:gd name="connsiteY723" fmla="*/ 673367 h 1380107"/>
                  <a:gd name="connsiteX724" fmla="*/ 950859 w 1020178"/>
                  <a:gd name="connsiteY724" fmla="*/ 672712 h 1380107"/>
                  <a:gd name="connsiteX725" fmla="*/ 957398 w 1020178"/>
                  <a:gd name="connsiteY725" fmla="*/ 675984 h 1380107"/>
                  <a:gd name="connsiteX726" fmla="*/ 958706 w 1020178"/>
                  <a:gd name="connsiteY726" fmla="*/ 676639 h 1380107"/>
                  <a:gd name="connsiteX727" fmla="*/ 959361 w 1020178"/>
                  <a:gd name="connsiteY727" fmla="*/ 675984 h 1380107"/>
                  <a:gd name="connsiteX728" fmla="*/ 973094 w 1020178"/>
                  <a:gd name="connsiteY728" fmla="*/ 674021 h 1380107"/>
                  <a:gd name="connsiteX729" fmla="*/ 976363 w 1020178"/>
                  <a:gd name="connsiteY729" fmla="*/ 675984 h 1380107"/>
                  <a:gd name="connsiteX730" fmla="*/ 988789 w 1020178"/>
                  <a:gd name="connsiteY730" fmla="*/ 689726 h 1380107"/>
                  <a:gd name="connsiteX731" fmla="*/ 988789 w 1020178"/>
                  <a:gd name="connsiteY731" fmla="*/ 691689 h 1380107"/>
                  <a:gd name="connsiteX732" fmla="*/ 991404 w 1020178"/>
                  <a:gd name="connsiteY732" fmla="*/ 692998 h 1380107"/>
                  <a:gd name="connsiteX733" fmla="*/ 994674 w 1020178"/>
                  <a:gd name="connsiteY733" fmla="*/ 699542 h 1380107"/>
                  <a:gd name="connsiteX734" fmla="*/ 993366 w 1020178"/>
                  <a:gd name="connsiteY734" fmla="*/ 706086 h 1380107"/>
                  <a:gd name="connsiteX735" fmla="*/ 993366 w 1020178"/>
                  <a:gd name="connsiteY735" fmla="*/ 708049 h 1380107"/>
                  <a:gd name="connsiteX736" fmla="*/ 1002522 w 1020178"/>
                  <a:gd name="connsiteY736" fmla="*/ 711321 h 1380107"/>
                  <a:gd name="connsiteX737" fmla="*/ 1003830 w 1020178"/>
                  <a:gd name="connsiteY737" fmla="*/ 706086 h 1380107"/>
                  <a:gd name="connsiteX738" fmla="*/ 1003830 w 1020178"/>
                  <a:gd name="connsiteY738" fmla="*/ 704123 h 1380107"/>
                  <a:gd name="connsiteX739" fmla="*/ 1003830 w 1020178"/>
                  <a:gd name="connsiteY739" fmla="*/ 699542 h 1380107"/>
                  <a:gd name="connsiteX740" fmla="*/ 1008408 w 1020178"/>
                  <a:gd name="connsiteY740" fmla="*/ 690381 h 1380107"/>
                  <a:gd name="connsiteX741" fmla="*/ 1010369 w 1020178"/>
                  <a:gd name="connsiteY741" fmla="*/ 687109 h 1380107"/>
                  <a:gd name="connsiteX742" fmla="*/ 1013639 w 1020178"/>
                  <a:gd name="connsiteY742" fmla="*/ 677947 h 1380107"/>
                  <a:gd name="connsiteX743" fmla="*/ 1018217 w 1020178"/>
                  <a:gd name="connsiteY743" fmla="*/ 662242 h 1380107"/>
                  <a:gd name="connsiteX744" fmla="*/ 1018217 w 1020178"/>
                  <a:gd name="connsiteY744" fmla="*/ 657661 h 1380107"/>
                  <a:gd name="connsiteX745" fmla="*/ 1018217 w 1020178"/>
                  <a:gd name="connsiteY745" fmla="*/ 648500 h 1380107"/>
                  <a:gd name="connsiteX746" fmla="*/ 1019525 w 1020178"/>
                  <a:gd name="connsiteY746" fmla="*/ 638684 h 1380107"/>
                  <a:gd name="connsiteX747" fmla="*/ 1020179 w 1020178"/>
                  <a:gd name="connsiteY747" fmla="*/ 632794 h 1380107"/>
                  <a:gd name="connsiteX748" fmla="*/ 1018871 w 1020178"/>
                  <a:gd name="connsiteY748" fmla="*/ 631486 h 13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</a:cxnLst>
                <a:rect l="l" t="t" r="r" b="b"/>
                <a:pathLst>
                  <a:path w="1020178" h="1380107">
                    <a:moveTo>
                      <a:pt x="1019525" y="628868"/>
                    </a:moveTo>
                    <a:cubicBezTo>
                      <a:pt x="1016255" y="625596"/>
                      <a:pt x="1011677" y="618398"/>
                      <a:pt x="1012331" y="613163"/>
                    </a:cubicBezTo>
                    <a:cubicBezTo>
                      <a:pt x="1012331" y="611200"/>
                      <a:pt x="1011023" y="604001"/>
                      <a:pt x="1009715" y="599421"/>
                    </a:cubicBezTo>
                    <a:cubicBezTo>
                      <a:pt x="1009061" y="599421"/>
                      <a:pt x="1008408" y="599421"/>
                      <a:pt x="1007100" y="599421"/>
                    </a:cubicBezTo>
                    <a:cubicBezTo>
                      <a:pt x="1003176" y="599421"/>
                      <a:pt x="998598" y="596149"/>
                      <a:pt x="995982" y="593531"/>
                    </a:cubicBezTo>
                    <a:cubicBezTo>
                      <a:pt x="994674" y="593531"/>
                      <a:pt x="993366" y="593531"/>
                      <a:pt x="992059" y="593531"/>
                    </a:cubicBezTo>
                    <a:cubicBezTo>
                      <a:pt x="987481" y="592222"/>
                      <a:pt x="981595" y="588950"/>
                      <a:pt x="980287" y="583061"/>
                    </a:cubicBezTo>
                    <a:cubicBezTo>
                      <a:pt x="978979" y="577826"/>
                      <a:pt x="981595" y="573245"/>
                      <a:pt x="983557" y="571282"/>
                    </a:cubicBezTo>
                    <a:cubicBezTo>
                      <a:pt x="983557" y="571282"/>
                      <a:pt x="983557" y="570627"/>
                      <a:pt x="983557" y="570627"/>
                    </a:cubicBezTo>
                    <a:cubicBezTo>
                      <a:pt x="983557" y="569973"/>
                      <a:pt x="983557" y="566047"/>
                      <a:pt x="983557" y="564738"/>
                    </a:cubicBezTo>
                    <a:cubicBezTo>
                      <a:pt x="982903" y="564083"/>
                      <a:pt x="980941" y="562775"/>
                      <a:pt x="980287" y="561466"/>
                    </a:cubicBezTo>
                    <a:cubicBezTo>
                      <a:pt x="978325" y="560157"/>
                      <a:pt x="977017" y="558848"/>
                      <a:pt x="975710" y="557540"/>
                    </a:cubicBezTo>
                    <a:cubicBezTo>
                      <a:pt x="971132" y="552959"/>
                      <a:pt x="970478" y="547724"/>
                      <a:pt x="969824" y="544452"/>
                    </a:cubicBezTo>
                    <a:cubicBezTo>
                      <a:pt x="969170" y="544452"/>
                      <a:pt x="968516" y="543143"/>
                      <a:pt x="967208" y="541835"/>
                    </a:cubicBezTo>
                    <a:lnTo>
                      <a:pt x="967208" y="541835"/>
                    </a:lnTo>
                    <a:cubicBezTo>
                      <a:pt x="965246" y="538563"/>
                      <a:pt x="961976" y="533982"/>
                      <a:pt x="964592" y="526783"/>
                    </a:cubicBezTo>
                    <a:cubicBezTo>
                      <a:pt x="965900" y="522857"/>
                      <a:pt x="969824" y="518931"/>
                      <a:pt x="973094" y="515659"/>
                    </a:cubicBezTo>
                    <a:cubicBezTo>
                      <a:pt x="973747" y="515004"/>
                      <a:pt x="975055" y="513695"/>
                      <a:pt x="975055" y="513041"/>
                    </a:cubicBezTo>
                    <a:cubicBezTo>
                      <a:pt x="975055" y="511078"/>
                      <a:pt x="975055" y="507806"/>
                      <a:pt x="974402" y="506497"/>
                    </a:cubicBezTo>
                    <a:cubicBezTo>
                      <a:pt x="974402" y="505188"/>
                      <a:pt x="974402" y="503880"/>
                      <a:pt x="974402" y="502571"/>
                    </a:cubicBezTo>
                    <a:cubicBezTo>
                      <a:pt x="974402" y="497336"/>
                      <a:pt x="976363" y="493410"/>
                      <a:pt x="978325" y="490138"/>
                    </a:cubicBezTo>
                    <a:lnTo>
                      <a:pt x="978325" y="490138"/>
                    </a:lnTo>
                    <a:cubicBezTo>
                      <a:pt x="973094" y="486211"/>
                      <a:pt x="969170" y="480322"/>
                      <a:pt x="968516" y="477050"/>
                    </a:cubicBezTo>
                    <a:cubicBezTo>
                      <a:pt x="968516" y="473778"/>
                      <a:pt x="969170" y="471160"/>
                      <a:pt x="970478" y="469197"/>
                    </a:cubicBezTo>
                    <a:cubicBezTo>
                      <a:pt x="970478" y="469197"/>
                      <a:pt x="969824" y="467888"/>
                      <a:pt x="969824" y="467888"/>
                    </a:cubicBezTo>
                    <a:cubicBezTo>
                      <a:pt x="968516" y="465271"/>
                      <a:pt x="968516" y="462653"/>
                      <a:pt x="969170" y="460690"/>
                    </a:cubicBezTo>
                    <a:cubicBezTo>
                      <a:pt x="967208" y="460690"/>
                      <a:pt x="964592" y="460036"/>
                      <a:pt x="961976" y="458727"/>
                    </a:cubicBezTo>
                    <a:cubicBezTo>
                      <a:pt x="952167" y="453492"/>
                      <a:pt x="949551" y="428625"/>
                      <a:pt x="949551" y="426662"/>
                    </a:cubicBezTo>
                    <a:cubicBezTo>
                      <a:pt x="949551" y="421427"/>
                      <a:pt x="954129" y="417501"/>
                      <a:pt x="958706" y="412265"/>
                    </a:cubicBezTo>
                    <a:cubicBezTo>
                      <a:pt x="958706" y="412265"/>
                      <a:pt x="958706" y="412265"/>
                      <a:pt x="958706" y="412265"/>
                    </a:cubicBezTo>
                    <a:cubicBezTo>
                      <a:pt x="958706" y="411611"/>
                      <a:pt x="957398" y="410302"/>
                      <a:pt x="957398" y="409648"/>
                    </a:cubicBezTo>
                    <a:lnTo>
                      <a:pt x="957398" y="408339"/>
                    </a:lnTo>
                    <a:cubicBezTo>
                      <a:pt x="954129" y="404413"/>
                      <a:pt x="956091" y="400486"/>
                      <a:pt x="957398" y="397869"/>
                    </a:cubicBezTo>
                    <a:cubicBezTo>
                      <a:pt x="957398" y="397869"/>
                      <a:pt x="956091" y="397214"/>
                      <a:pt x="955437" y="396560"/>
                    </a:cubicBezTo>
                    <a:cubicBezTo>
                      <a:pt x="954129" y="395905"/>
                      <a:pt x="953475" y="395251"/>
                      <a:pt x="952821" y="394597"/>
                    </a:cubicBezTo>
                    <a:cubicBezTo>
                      <a:pt x="952821" y="394597"/>
                      <a:pt x="951513" y="393942"/>
                      <a:pt x="950205" y="393288"/>
                    </a:cubicBezTo>
                    <a:cubicBezTo>
                      <a:pt x="948897" y="393288"/>
                      <a:pt x="946935" y="392633"/>
                      <a:pt x="944973" y="391325"/>
                    </a:cubicBezTo>
                    <a:cubicBezTo>
                      <a:pt x="942357" y="390016"/>
                      <a:pt x="939742" y="387398"/>
                      <a:pt x="928624" y="373656"/>
                    </a:cubicBezTo>
                    <a:cubicBezTo>
                      <a:pt x="928624" y="373656"/>
                      <a:pt x="927970" y="373002"/>
                      <a:pt x="927316" y="372347"/>
                    </a:cubicBezTo>
                    <a:cubicBezTo>
                      <a:pt x="927316" y="372347"/>
                      <a:pt x="927316" y="372347"/>
                      <a:pt x="926008" y="372347"/>
                    </a:cubicBezTo>
                    <a:cubicBezTo>
                      <a:pt x="924700" y="372347"/>
                      <a:pt x="922739" y="372347"/>
                      <a:pt x="921431" y="371693"/>
                    </a:cubicBezTo>
                    <a:cubicBezTo>
                      <a:pt x="918161" y="370384"/>
                      <a:pt x="915545" y="367767"/>
                      <a:pt x="912275" y="363841"/>
                    </a:cubicBezTo>
                    <a:cubicBezTo>
                      <a:pt x="912275" y="363841"/>
                      <a:pt x="911621" y="363186"/>
                      <a:pt x="910967" y="362532"/>
                    </a:cubicBezTo>
                    <a:cubicBezTo>
                      <a:pt x="910967" y="362532"/>
                      <a:pt x="910314" y="362532"/>
                      <a:pt x="909659" y="362532"/>
                    </a:cubicBezTo>
                    <a:cubicBezTo>
                      <a:pt x="903774" y="362532"/>
                      <a:pt x="900504" y="358605"/>
                      <a:pt x="898542" y="355988"/>
                    </a:cubicBezTo>
                    <a:cubicBezTo>
                      <a:pt x="893965" y="350098"/>
                      <a:pt x="899850" y="344209"/>
                      <a:pt x="901812" y="342246"/>
                    </a:cubicBezTo>
                    <a:cubicBezTo>
                      <a:pt x="901812" y="342246"/>
                      <a:pt x="901812" y="342246"/>
                      <a:pt x="901812" y="342246"/>
                    </a:cubicBezTo>
                    <a:cubicBezTo>
                      <a:pt x="901812" y="340937"/>
                      <a:pt x="901812" y="339628"/>
                      <a:pt x="901158" y="338974"/>
                    </a:cubicBezTo>
                    <a:cubicBezTo>
                      <a:pt x="899850" y="334393"/>
                      <a:pt x="899196" y="330466"/>
                      <a:pt x="899850" y="327849"/>
                    </a:cubicBezTo>
                    <a:cubicBezTo>
                      <a:pt x="901158" y="324577"/>
                      <a:pt x="904428" y="321959"/>
                      <a:pt x="913583" y="316724"/>
                    </a:cubicBezTo>
                    <a:cubicBezTo>
                      <a:pt x="914891" y="315416"/>
                      <a:pt x="916853" y="314761"/>
                      <a:pt x="917507" y="314107"/>
                    </a:cubicBezTo>
                    <a:cubicBezTo>
                      <a:pt x="919469" y="312798"/>
                      <a:pt x="920123" y="310835"/>
                      <a:pt x="921431" y="308872"/>
                    </a:cubicBezTo>
                    <a:cubicBezTo>
                      <a:pt x="921431" y="308872"/>
                      <a:pt x="921431" y="307563"/>
                      <a:pt x="922085" y="306909"/>
                    </a:cubicBezTo>
                    <a:cubicBezTo>
                      <a:pt x="923393" y="304291"/>
                      <a:pt x="922085" y="294475"/>
                      <a:pt x="920123" y="291203"/>
                    </a:cubicBezTo>
                    <a:cubicBezTo>
                      <a:pt x="916853" y="284005"/>
                      <a:pt x="924700" y="278770"/>
                      <a:pt x="927970" y="276807"/>
                    </a:cubicBezTo>
                    <a:lnTo>
                      <a:pt x="927970" y="276807"/>
                    </a:lnTo>
                    <a:cubicBezTo>
                      <a:pt x="927970" y="276152"/>
                      <a:pt x="927970" y="274843"/>
                      <a:pt x="927970" y="273535"/>
                    </a:cubicBezTo>
                    <a:cubicBezTo>
                      <a:pt x="927970" y="273535"/>
                      <a:pt x="926663" y="272226"/>
                      <a:pt x="926008" y="271571"/>
                    </a:cubicBezTo>
                    <a:cubicBezTo>
                      <a:pt x="925355" y="270263"/>
                      <a:pt x="924047" y="269608"/>
                      <a:pt x="923393" y="268299"/>
                    </a:cubicBezTo>
                    <a:cubicBezTo>
                      <a:pt x="921431" y="265682"/>
                      <a:pt x="920777" y="262410"/>
                      <a:pt x="920777" y="259792"/>
                    </a:cubicBezTo>
                    <a:cubicBezTo>
                      <a:pt x="920777" y="259138"/>
                      <a:pt x="920777" y="257829"/>
                      <a:pt x="920777" y="257175"/>
                    </a:cubicBezTo>
                    <a:lnTo>
                      <a:pt x="919469" y="253249"/>
                    </a:lnTo>
                    <a:cubicBezTo>
                      <a:pt x="917507" y="246050"/>
                      <a:pt x="915545" y="239507"/>
                      <a:pt x="914891" y="237543"/>
                    </a:cubicBezTo>
                    <a:cubicBezTo>
                      <a:pt x="914891" y="237543"/>
                      <a:pt x="913583" y="234926"/>
                      <a:pt x="913583" y="233617"/>
                    </a:cubicBezTo>
                    <a:cubicBezTo>
                      <a:pt x="911621" y="229691"/>
                      <a:pt x="909659" y="225764"/>
                      <a:pt x="909659" y="221838"/>
                    </a:cubicBezTo>
                    <a:cubicBezTo>
                      <a:pt x="909659" y="217912"/>
                      <a:pt x="907698" y="211368"/>
                      <a:pt x="905736" y="208096"/>
                    </a:cubicBezTo>
                    <a:cubicBezTo>
                      <a:pt x="903120" y="203515"/>
                      <a:pt x="903774" y="198280"/>
                      <a:pt x="904428" y="193699"/>
                    </a:cubicBezTo>
                    <a:cubicBezTo>
                      <a:pt x="904428" y="192390"/>
                      <a:pt x="904428" y="191736"/>
                      <a:pt x="904428" y="190427"/>
                    </a:cubicBezTo>
                    <a:cubicBezTo>
                      <a:pt x="904428" y="188464"/>
                      <a:pt x="904428" y="187155"/>
                      <a:pt x="903774" y="185192"/>
                    </a:cubicBezTo>
                    <a:cubicBezTo>
                      <a:pt x="903774" y="185192"/>
                      <a:pt x="903774" y="185192"/>
                      <a:pt x="903120" y="185192"/>
                    </a:cubicBezTo>
                    <a:cubicBezTo>
                      <a:pt x="898542" y="188464"/>
                      <a:pt x="893965" y="189118"/>
                      <a:pt x="893965" y="189118"/>
                    </a:cubicBezTo>
                    <a:cubicBezTo>
                      <a:pt x="893965" y="189118"/>
                      <a:pt x="880231" y="185847"/>
                      <a:pt x="873692" y="182575"/>
                    </a:cubicBezTo>
                    <a:cubicBezTo>
                      <a:pt x="867152" y="179303"/>
                      <a:pt x="861920" y="174722"/>
                      <a:pt x="862574" y="174068"/>
                    </a:cubicBezTo>
                    <a:cubicBezTo>
                      <a:pt x="863228" y="173413"/>
                      <a:pt x="855381" y="170796"/>
                      <a:pt x="857996" y="167524"/>
                    </a:cubicBezTo>
                    <a:cubicBezTo>
                      <a:pt x="860612" y="164252"/>
                      <a:pt x="867806" y="160980"/>
                      <a:pt x="865844" y="157053"/>
                    </a:cubicBezTo>
                    <a:cubicBezTo>
                      <a:pt x="863882" y="153127"/>
                      <a:pt x="861266" y="151818"/>
                      <a:pt x="859958" y="150510"/>
                    </a:cubicBezTo>
                    <a:cubicBezTo>
                      <a:pt x="858650" y="149201"/>
                      <a:pt x="855381" y="142657"/>
                      <a:pt x="853419" y="141348"/>
                    </a:cubicBezTo>
                    <a:cubicBezTo>
                      <a:pt x="851457" y="140694"/>
                      <a:pt x="849495" y="136767"/>
                      <a:pt x="850803" y="134804"/>
                    </a:cubicBezTo>
                    <a:cubicBezTo>
                      <a:pt x="852111" y="132841"/>
                      <a:pt x="856035" y="124988"/>
                      <a:pt x="854073" y="124334"/>
                    </a:cubicBezTo>
                    <a:cubicBezTo>
                      <a:pt x="851457" y="123680"/>
                      <a:pt x="846225" y="114518"/>
                      <a:pt x="843609" y="113864"/>
                    </a:cubicBezTo>
                    <a:cubicBezTo>
                      <a:pt x="841647" y="113864"/>
                      <a:pt x="835108" y="118445"/>
                      <a:pt x="832492" y="119099"/>
                    </a:cubicBezTo>
                    <a:cubicBezTo>
                      <a:pt x="829876" y="119753"/>
                      <a:pt x="823991" y="121062"/>
                      <a:pt x="822683" y="121716"/>
                    </a:cubicBezTo>
                    <a:cubicBezTo>
                      <a:pt x="821375" y="121716"/>
                      <a:pt x="823991" y="128915"/>
                      <a:pt x="820067" y="128260"/>
                    </a:cubicBezTo>
                    <a:cubicBezTo>
                      <a:pt x="816143" y="127606"/>
                      <a:pt x="815489" y="123680"/>
                      <a:pt x="813527" y="121062"/>
                    </a:cubicBezTo>
                    <a:cubicBezTo>
                      <a:pt x="811565" y="118445"/>
                      <a:pt x="810911" y="114518"/>
                      <a:pt x="807642" y="115173"/>
                    </a:cubicBezTo>
                    <a:cubicBezTo>
                      <a:pt x="804372" y="115827"/>
                      <a:pt x="801102" y="114518"/>
                      <a:pt x="801102" y="114518"/>
                    </a:cubicBezTo>
                    <a:cubicBezTo>
                      <a:pt x="801102" y="114518"/>
                      <a:pt x="799794" y="107320"/>
                      <a:pt x="795870" y="106011"/>
                    </a:cubicBezTo>
                    <a:cubicBezTo>
                      <a:pt x="791293" y="104702"/>
                      <a:pt x="789985" y="102085"/>
                      <a:pt x="786715" y="101430"/>
                    </a:cubicBezTo>
                    <a:cubicBezTo>
                      <a:pt x="783445" y="101430"/>
                      <a:pt x="780175" y="100121"/>
                      <a:pt x="779521" y="97504"/>
                    </a:cubicBezTo>
                    <a:cubicBezTo>
                      <a:pt x="778213" y="94886"/>
                      <a:pt x="776251" y="91615"/>
                      <a:pt x="776251" y="87688"/>
                    </a:cubicBezTo>
                    <a:cubicBezTo>
                      <a:pt x="776251" y="83762"/>
                      <a:pt x="774944" y="80490"/>
                      <a:pt x="773636" y="79835"/>
                    </a:cubicBezTo>
                    <a:cubicBezTo>
                      <a:pt x="772328" y="79181"/>
                      <a:pt x="767750" y="76563"/>
                      <a:pt x="768404" y="75255"/>
                    </a:cubicBezTo>
                    <a:cubicBezTo>
                      <a:pt x="768404" y="73946"/>
                      <a:pt x="768404" y="71328"/>
                      <a:pt x="767096" y="70020"/>
                    </a:cubicBezTo>
                    <a:cubicBezTo>
                      <a:pt x="765134" y="68711"/>
                      <a:pt x="762518" y="71983"/>
                      <a:pt x="761864" y="73291"/>
                    </a:cubicBezTo>
                    <a:cubicBezTo>
                      <a:pt x="761210" y="73946"/>
                      <a:pt x="758595" y="73291"/>
                      <a:pt x="757287" y="75909"/>
                    </a:cubicBezTo>
                    <a:cubicBezTo>
                      <a:pt x="755325" y="78527"/>
                      <a:pt x="754017" y="83762"/>
                      <a:pt x="750747" y="85725"/>
                    </a:cubicBezTo>
                    <a:cubicBezTo>
                      <a:pt x="747477" y="87688"/>
                      <a:pt x="747477" y="84416"/>
                      <a:pt x="745515" y="83107"/>
                    </a:cubicBezTo>
                    <a:cubicBezTo>
                      <a:pt x="743553" y="82453"/>
                      <a:pt x="734398" y="81799"/>
                      <a:pt x="732436" y="81799"/>
                    </a:cubicBezTo>
                    <a:cubicBezTo>
                      <a:pt x="730474" y="81799"/>
                      <a:pt x="722627" y="84416"/>
                      <a:pt x="720011" y="86379"/>
                    </a:cubicBezTo>
                    <a:cubicBezTo>
                      <a:pt x="717395" y="88343"/>
                      <a:pt x="711509" y="94886"/>
                      <a:pt x="708894" y="97504"/>
                    </a:cubicBezTo>
                    <a:cubicBezTo>
                      <a:pt x="706278" y="100121"/>
                      <a:pt x="710201" y="104702"/>
                      <a:pt x="710201" y="106011"/>
                    </a:cubicBezTo>
                    <a:cubicBezTo>
                      <a:pt x="710201" y="107320"/>
                      <a:pt x="706278" y="104702"/>
                      <a:pt x="702354" y="102739"/>
                    </a:cubicBezTo>
                    <a:cubicBezTo>
                      <a:pt x="698430" y="100776"/>
                      <a:pt x="703008" y="95541"/>
                      <a:pt x="701046" y="94232"/>
                    </a:cubicBezTo>
                    <a:cubicBezTo>
                      <a:pt x="698430" y="92923"/>
                      <a:pt x="697776" y="98158"/>
                      <a:pt x="693852" y="102085"/>
                    </a:cubicBezTo>
                    <a:cubicBezTo>
                      <a:pt x="689929" y="105357"/>
                      <a:pt x="681427" y="110592"/>
                      <a:pt x="679465" y="112555"/>
                    </a:cubicBezTo>
                    <a:cubicBezTo>
                      <a:pt x="677503" y="114518"/>
                      <a:pt x="676195" y="121716"/>
                      <a:pt x="675541" y="124334"/>
                    </a:cubicBezTo>
                    <a:cubicBezTo>
                      <a:pt x="675541" y="126951"/>
                      <a:pt x="674887" y="136113"/>
                      <a:pt x="673580" y="136113"/>
                    </a:cubicBezTo>
                    <a:cubicBezTo>
                      <a:pt x="672272" y="136113"/>
                      <a:pt x="671618" y="131532"/>
                      <a:pt x="671618" y="126951"/>
                    </a:cubicBezTo>
                    <a:cubicBezTo>
                      <a:pt x="671618" y="122371"/>
                      <a:pt x="669002" y="119753"/>
                      <a:pt x="667694" y="119099"/>
                    </a:cubicBezTo>
                    <a:cubicBezTo>
                      <a:pt x="666386" y="118445"/>
                      <a:pt x="648075" y="127606"/>
                      <a:pt x="644151" y="128260"/>
                    </a:cubicBezTo>
                    <a:cubicBezTo>
                      <a:pt x="640228" y="128915"/>
                      <a:pt x="634996" y="124988"/>
                      <a:pt x="631726" y="123680"/>
                    </a:cubicBezTo>
                    <a:cubicBezTo>
                      <a:pt x="628456" y="122371"/>
                      <a:pt x="624533" y="130878"/>
                      <a:pt x="621917" y="132841"/>
                    </a:cubicBezTo>
                    <a:cubicBezTo>
                      <a:pt x="619301" y="134150"/>
                      <a:pt x="613415" y="140694"/>
                      <a:pt x="616685" y="140694"/>
                    </a:cubicBezTo>
                    <a:cubicBezTo>
                      <a:pt x="619955" y="140694"/>
                      <a:pt x="619955" y="145274"/>
                      <a:pt x="618647" y="147892"/>
                    </a:cubicBezTo>
                    <a:cubicBezTo>
                      <a:pt x="617339" y="150510"/>
                      <a:pt x="614723" y="151164"/>
                      <a:pt x="611453" y="153127"/>
                    </a:cubicBezTo>
                    <a:cubicBezTo>
                      <a:pt x="608184" y="155090"/>
                      <a:pt x="608184" y="157708"/>
                      <a:pt x="608184" y="161634"/>
                    </a:cubicBezTo>
                    <a:cubicBezTo>
                      <a:pt x="608184" y="165560"/>
                      <a:pt x="607530" y="172104"/>
                      <a:pt x="602952" y="171450"/>
                    </a:cubicBezTo>
                    <a:cubicBezTo>
                      <a:pt x="599028" y="171450"/>
                      <a:pt x="596412" y="166215"/>
                      <a:pt x="593142" y="164906"/>
                    </a:cubicBezTo>
                    <a:cubicBezTo>
                      <a:pt x="589873" y="163597"/>
                      <a:pt x="590527" y="167524"/>
                      <a:pt x="587257" y="168178"/>
                    </a:cubicBezTo>
                    <a:cubicBezTo>
                      <a:pt x="583333" y="168832"/>
                      <a:pt x="583333" y="163597"/>
                      <a:pt x="583987" y="160980"/>
                    </a:cubicBezTo>
                    <a:cubicBezTo>
                      <a:pt x="583987" y="158362"/>
                      <a:pt x="580717" y="156399"/>
                      <a:pt x="576793" y="155090"/>
                    </a:cubicBezTo>
                    <a:cubicBezTo>
                      <a:pt x="574178" y="154436"/>
                      <a:pt x="566330" y="154436"/>
                      <a:pt x="561098" y="155745"/>
                    </a:cubicBezTo>
                    <a:cubicBezTo>
                      <a:pt x="555867" y="157053"/>
                      <a:pt x="550635" y="163597"/>
                      <a:pt x="546711" y="163597"/>
                    </a:cubicBezTo>
                    <a:cubicBezTo>
                      <a:pt x="542787" y="163597"/>
                      <a:pt x="543441" y="159017"/>
                      <a:pt x="542133" y="157053"/>
                    </a:cubicBezTo>
                    <a:cubicBezTo>
                      <a:pt x="540825" y="155090"/>
                      <a:pt x="534286" y="157053"/>
                      <a:pt x="531016" y="151818"/>
                    </a:cubicBezTo>
                    <a:cubicBezTo>
                      <a:pt x="527746" y="146583"/>
                      <a:pt x="532978" y="142002"/>
                      <a:pt x="534286" y="140694"/>
                    </a:cubicBezTo>
                    <a:cubicBezTo>
                      <a:pt x="535594" y="139385"/>
                      <a:pt x="540825" y="140694"/>
                      <a:pt x="542787" y="140694"/>
                    </a:cubicBezTo>
                    <a:cubicBezTo>
                      <a:pt x="544749" y="140694"/>
                      <a:pt x="547365" y="136113"/>
                      <a:pt x="548019" y="134150"/>
                    </a:cubicBezTo>
                    <a:cubicBezTo>
                      <a:pt x="548673" y="132187"/>
                      <a:pt x="553251" y="129569"/>
                      <a:pt x="559137" y="126951"/>
                    </a:cubicBezTo>
                    <a:cubicBezTo>
                      <a:pt x="565022" y="124334"/>
                      <a:pt x="565676" y="122371"/>
                      <a:pt x="565676" y="118445"/>
                    </a:cubicBezTo>
                    <a:cubicBezTo>
                      <a:pt x="565676" y="114518"/>
                      <a:pt x="563714" y="93578"/>
                      <a:pt x="563060" y="91615"/>
                    </a:cubicBezTo>
                    <a:cubicBezTo>
                      <a:pt x="562406" y="89651"/>
                      <a:pt x="559137" y="91615"/>
                      <a:pt x="556521" y="91615"/>
                    </a:cubicBezTo>
                    <a:cubicBezTo>
                      <a:pt x="553905" y="90960"/>
                      <a:pt x="553251" y="88343"/>
                      <a:pt x="549981" y="87688"/>
                    </a:cubicBezTo>
                    <a:cubicBezTo>
                      <a:pt x="546711" y="87688"/>
                      <a:pt x="536248" y="99467"/>
                      <a:pt x="531016" y="102085"/>
                    </a:cubicBezTo>
                    <a:cubicBezTo>
                      <a:pt x="525784" y="104702"/>
                      <a:pt x="520553" y="95541"/>
                      <a:pt x="514667" y="92923"/>
                    </a:cubicBezTo>
                    <a:cubicBezTo>
                      <a:pt x="510089" y="90960"/>
                      <a:pt x="502242" y="87688"/>
                      <a:pt x="498318" y="85725"/>
                    </a:cubicBezTo>
                    <a:cubicBezTo>
                      <a:pt x="494394" y="83762"/>
                      <a:pt x="489163" y="79181"/>
                      <a:pt x="486547" y="78527"/>
                    </a:cubicBezTo>
                    <a:cubicBezTo>
                      <a:pt x="483931" y="77872"/>
                      <a:pt x="482623" y="81144"/>
                      <a:pt x="480007" y="82453"/>
                    </a:cubicBezTo>
                    <a:cubicBezTo>
                      <a:pt x="477391" y="83107"/>
                      <a:pt x="475429" y="85071"/>
                      <a:pt x="472814" y="88997"/>
                    </a:cubicBezTo>
                    <a:cubicBezTo>
                      <a:pt x="470198" y="92923"/>
                      <a:pt x="466274" y="100121"/>
                      <a:pt x="464966" y="96850"/>
                    </a:cubicBezTo>
                    <a:cubicBezTo>
                      <a:pt x="463658" y="93578"/>
                      <a:pt x="469544" y="86379"/>
                      <a:pt x="468890" y="83762"/>
                    </a:cubicBezTo>
                    <a:cubicBezTo>
                      <a:pt x="468236" y="81144"/>
                      <a:pt x="471506" y="77218"/>
                      <a:pt x="471506" y="75909"/>
                    </a:cubicBezTo>
                    <a:cubicBezTo>
                      <a:pt x="471506" y="74600"/>
                      <a:pt x="466274" y="71983"/>
                      <a:pt x="461696" y="71328"/>
                    </a:cubicBezTo>
                    <a:cubicBezTo>
                      <a:pt x="457119" y="70674"/>
                      <a:pt x="445347" y="76563"/>
                      <a:pt x="440116" y="77218"/>
                    </a:cubicBezTo>
                    <a:cubicBezTo>
                      <a:pt x="434884" y="77872"/>
                      <a:pt x="434884" y="75909"/>
                      <a:pt x="434884" y="72637"/>
                    </a:cubicBezTo>
                    <a:cubicBezTo>
                      <a:pt x="434884" y="69365"/>
                      <a:pt x="448617" y="64130"/>
                      <a:pt x="451233" y="58895"/>
                    </a:cubicBezTo>
                    <a:cubicBezTo>
                      <a:pt x="453849" y="53660"/>
                      <a:pt x="455157" y="43190"/>
                      <a:pt x="453849" y="40572"/>
                    </a:cubicBezTo>
                    <a:cubicBezTo>
                      <a:pt x="453195" y="38609"/>
                      <a:pt x="446655" y="37955"/>
                      <a:pt x="442731" y="36646"/>
                    </a:cubicBezTo>
                    <a:cubicBezTo>
                      <a:pt x="438808" y="35337"/>
                      <a:pt x="449271" y="29448"/>
                      <a:pt x="449271" y="27484"/>
                    </a:cubicBezTo>
                    <a:cubicBezTo>
                      <a:pt x="449271" y="26830"/>
                      <a:pt x="448617" y="24867"/>
                      <a:pt x="447309" y="23558"/>
                    </a:cubicBezTo>
                    <a:cubicBezTo>
                      <a:pt x="445347" y="21595"/>
                      <a:pt x="441424" y="18977"/>
                      <a:pt x="438808" y="17014"/>
                    </a:cubicBezTo>
                    <a:cubicBezTo>
                      <a:pt x="436846" y="18977"/>
                      <a:pt x="434884" y="22904"/>
                      <a:pt x="432268" y="22904"/>
                    </a:cubicBezTo>
                    <a:cubicBezTo>
                      <a:pt x="429652" y="22904"/>
                      <a:pt x="425728" y="19632"/>
                      <a:pt x="423767" y="16360"/>
                    </a:cubicBezTo>
                    <a:cubicBezTo>
                      <a:pt x="417881" y="16360"/>
                      <a:pt x="411341" y="15051"/>
                      <a:pt x="408072" y="13742"/>
                    </a:cubicBezTo>
                    <a:cubicBezTo>
                      <a:pt x="404802" y="13088"/>
                      <a:pt x="402840" y="10470"/>
                      <a:pt x="401532" y="9161"/>
                    </a:cubicBezTo>
                    <a:cubicBezTo>
                      <a:pt x="401532" y="9161"/>
                      <a:pt x="400878" y="9161"/>
                      <a:pt x="400224" y="9161"/>
                    </a:cubicBezTo>
                    <a:cubicBezTo>
                      <a:pt x="398262" y="9816"/>
                      <a:pt x="396954" y="10470"/>
                      <a:pt x="395646" y="11124"/>
                    </a:cubicBezTo>
                    <a:cubicBezTo>
                      <a:pt x="393684" y="12433"/>
                      <a:pt x="391722" y="13742"/>
                      <a:pt x="389760" y="13742"/>
                    </a:cubicBezTo>
                    <a:cubicBezTo>
                      <a:pt x="389760" y="13742"/>
                      <a:pt x="389760" y="13742"/>
                      <a:pt x="389107" y="13742"/>
                    </a:cubicBezTo>
                    <a:cubicBezTo>
                      <a:pt x="388453" y="13742"/>
                      <a:pt x="387799" y="15051"/>
                      <a:pt x="387145" y="15051"/>
                    </a:cubicBezTo>
                    <a:cubicBezTo>
                      <a:pt x="386491" y="15051"/>
                      <a:pt x="385837" y="16360"/>
                      <a:pt x="385183" y="16360"/>
                    </a:cubicBezTo>
                    <a:cubicBezTo>
                      <a:pt x="382567" y="18323"/>
                      <a:pt x="381259" y="18977"/>
                      <a:pt x="377989" y="18977"/>
                    </a:cubicBezTo>
                    <a:lnTo>
                      <a:pt x="375373" y="18977"/>
                    </a:lnTo>
                    <a:cubicBezTo>
                      <a:pt x="367526" y="20940"/>
                      <a:pt x="362948" y="13742"/>
                      <a:pt x="360332" y="10470"/>
                    </a:cubicBezTo>
                    <a:cubicBezTo>
                      <a:pt x="360332" y="9816"/>
                      <a:pt x="359024" y="8507"/>
                      <a:pt x="358370" y="8507"/>
                    </a:cubicBezTo>
                    <a:cubicBezTo>
                      <a:pt x="357716" y="8507"/>
                      <a:pt x="353793" y="8507"/>
                      <a:pt x="351831" y="8507"/>
                    </a:cubicBezTo>
                    <a:cubicBezTo>
                      <a:pt x="350523" y="8507"/>
                      <a:pt x="349215" y="8507"/>
                      <a:pt x="347907" y="8507"/>
                    </a:cubicBezTo>
                    <a:cubicBezTo>
                      <a:pt x="343983" y="8507"/>
                      <a:pt x="338098" y="5889"/>
                      <a:pt x="330904" y="1963"/>
                    </a:cubicBezTo>
                    <a:cubicBezTo>
                      <a:pt x="328942" y="1309"/>
                      <a:pt x="327634" y="654"/>
                      <a:pt x="326980" y="0"/>
                    </a:cubicBezTo>
                    <a:cubicBezTo>
                      <a:pt x="326326" y="0"/>
                      <a:pt x="323057" y="1309"/>
                      <a:pt x="322403" y="1963"/>
                    </a:cubicBezTo>
                    <a:lnTo>
                      <a:pt x="321095" y="1963"/>
                    </a:lnTo>
                    <a:cubicBezTo>
                      <a:pt x="316517" y="5235"/>
                      <a:pt x="309323" y="2618"/>
                      <a:pt x="306054" y="1963"/>
                    </a:cubicBezTo>
                    <a:cubicBezTo>
                      <a:pt x="306054" y="7198"/>
                      <a:pt x="306708" y="15051"/>
                      <a:pt x="308669" y="18323"/>
                    </a:cubicBezTo>
                    <a:cubicBezTo>
                      <a:pt x="310631" y="21595"/>
                      <a:pt x="309977" y="24867"/>
                      <a:pt x="313247" y="27484"/>
                    </a:cubicBezTo>
                    <a:cubicBezTo>
                      <a:pt x="316517" y="30102"/>
                      <a:pt x="321749" y="34028"/>
                      <a:pt x="323711" y="37955"/>
                    </a:cubicBezTo>
                    <a:cubicBezTo>
                      <a:pt x="325018" y="41881"/>
                      <a:pt x="323711" y="47116"/>
                      <a:pt x="325672" y="49734"/>
                    </a:cubicBezTo>
                    <a:cubicBezTo>
                      <a:pt x="327634" y="52351"/>
                      <a:pt x="330250" y="49734"/>
                      <a:pt x="332866" y="52351"/>
                    </a:cubicBezTo>
                    <a:cubicBezTo>
                      <a:pt x="336136" y="54969"/>
                      <a:pt x="343983" y="67402"/>
                      <a:pt x="345291" y="71328"/>
                    </a:cubicBezTo>
                    <a:cubicBezTo>
                      <a:pt x="346599" y="75255"/>
                      <a:pt x="345945" y="77218"/>
                      <a:pt x="342021" y="77872"/>
                    </a:cubicBezTo>
                    <a:cubicBezTo>
                      <a:pt x="338098" y="77872"/>
                      <a:pt x="337444" y="81799"/>
                      <a:pt x="331558" y="84416"/>
                    </a:cubicBezTo>
                    <a:cubicBezTo>
                      <a:pt x="326326" y="87034"/>
                      <a:pt x="324364" y="85725"/>
                      <a:pt x="321095" y="85725"/>
                    </a:cubicBezTo>
                    <a:cubicBezTo>
                      <a:pt x="317825" y="85725"/>
                      <a:pt x="314555" y="88997"/>
                      <a:pt x="311939" y="88997"/>
                    </a:cubicBezTo>
                    <a:cubicBezTo>
                      <a:pt x="309323" y="88997"/>
                      <a:pt x="301476" y="85725"/>
                      <a:pt x="304092" y="88997"/>
                    </a:cubicBezTo>
                    <a:cubicBezTo>
                      <a:pt x="306708" y="92269"/>
                      <a:pt x="312593" y="91615"/>
                      <a:pt x="309323" y="94232"/>
                    </a:cubicBezTo>
                    <a:cubicBezTo>
                      <a:pt x="305400" y="96850"/>
                      <a:pt x="298206" y="92923"/>
                      <a:pt x="298860" y="99467"/>
                    </a:cubicBezTo>
                    <a:cubicBezTo>
                      <a:pt x="298860" y="102085"/>
                      <a:pt x="303438" y="116481"/>
                      <a:pt x="307362" y="113209"/>
                    </a:cubicBezTo>
                    <a:cubicBezTo>
                      <a:pt x="311285" y="109937"/>
                      <a:pt x="312593" y="104702"/>
                      <a:pt x="314555" y="106011"/>
                    </a:cubicBezTo>
                    <a:cubicBezTo>
                      <a:pt x="315863" y="107320"/>
                      <a:pt x="318479" y="109937"/>
                      <a:pt x="321095" y="108629"/>
                    </a:cubicBezTo>
                    <a:cubicBezTo>
                      <a:pt x="323711" y="107320"/>
                      <a:pt x="326326" y="102085"/>
                      <a:pt x="326980" y="103393"/>
                    </a:cubicBezTo>
                    <a:cubicBezTo>
                      <a:pt x="327634" y="104702"/>
                      <a:pt x="330250" y="106665"/>
                      <a:pt x="332212" y="106011"/>
                    </a:cubicBezTo>
                    <a:cubicBezTo>
                      <a:pt x="334174" y="105357"/>
                      <a:pt x="338098" y="99467"/>
                      <a:pt x="338752" y="102739"/>
                    </a:cubicBezTo>
                    <a:cubicBezTo>
                      <a:pt x="339406" y="106011"/>
                      <a:pt x="338098" y="108629"/>
                      <a:pt x="334828" y="110592"/>
                    </a:cubicBezTo>
                    <a:cubicBezTo>
                      <a:pt x="331558" y="111901"/>
                      <a:pt x="326980" y="111246"/>
                      <a:pt x="326980" y="113864"/>
                    </a:cubicBezTo>
                    <a:cubicBezTo>
                      <a:pt x="326980" y="116481"/>
                      <a:pt x="326980" y="118445"/>
                      <a:pt x="325018" y="121062"/>
                    </a:cubicBezTo>
                    <a:cubicBezTo>
                      <a:pt x="323057" y="123680"/>
                      <a:pt x="321749" y="123680"/>
                      <a:pt x="321749" y="128915"/>
                    </a:cubicBezTo>
                    <a:cubicBezTo>
                      <a:pt x="321749" y="134150"/>
                      <a:pt x="323711" y="135458"/>
                      <a:pt x="327634" y="135458"/>
                    </a:cubicBezTo>
                    <a:cubicBezTo>
                      <a:pt x="331558" y="135458"/>
                      <a:pt x="335482" y="130878"/>
                      <a:pt x="336790" y="134150"/>
                    </a:cubicBezTo>
                    <a:cubicBezTo>
                      <a:pt x="338098" y="136767"/>
                      <a:pt x="338752" y="136767"/>
                      <a:pt x="340060" y="138730"/>
                    </a:cubicBezTo>
                    <a:cubicBezTo>
                      <a:pt x="341367" y="141348"/>
                      <a:pt x="344637" y="146583"/>
                      <a:pt x="343983" y="148546"/>
                    </a:cubicBezTo>
                    <a:cubicBezTo>
                      <a:pt x="343983" y="150510"/>
                      <a:pt x="342675" y="157708"/>
                      <a:pt x="340713" y="157053"/>
                    </a:cubicBezTo>
                    <a:cubicBezTo>
                      <a:pt x="338752" y="156399"/>
                      <a:pt x="331558" y="148546"/>
                      <a:pt x="328288" y="150510"/>
                    </a:cubicBezTo>
                    <a:cubicBezTo>
                      <a:pt x="325018" y="152473"/>
                      <a:pt x="326326" y="155090"/>
                      <a:pt x="328288" y="159017"/>
                    </a:cubicBezTo>
                    <a:cubicBezTo>
                      <a:pt x="330904" y="162943"/>
                      <a:pt x="327634" y="166869"/>
                      <a:pt x="330904" y="170141"/>
                    </a:cubicBezTo>
                    <a:cubicBezTo>
                      <a:pt x="334174" y="173413"/>
                      <a:pt x="336790" y="176685"/>
                      <a:pt x="339406" y="176685"/>
                    </a:cubicBezTo>
                    <a:cubicBezTo>
                      <a:pt x="342675" y="176685"/>
                      <a:pt x="350523" y="177994"/>
                      <a:pt x="352485" y="179303"/>
                    </a:cubicBezTo>
                    <a:cubicBezTo>
                      <a:pt x="355101" y="179957"/>
                      <a:pt x="360332" y="176685"/>
                      <a:pt x="363602" y="177994"/>
                    </a:cubicBezTo>
                    <a:cubicBezTo>
                      <a:pt x="367526" y="179303"/>
                      <a:pt x="370796" y="179957"/>
                      <a:pt x="374719" y="183229"/>
                    </a:cubicBezTo>
                    <a:cubicBezTo>
                      <a:pt x="379297" y="186501"/>
                      <a:pt x="382567" y="189773"/>
                      <a:pt x="383221" y="191082"/>
                    </a:cubicBezTo>
                    <a:cubicBezTo>
                      <a:pt x="383875" y="193045"/>
                      <a:pt x="383875" y="200897"/>
                      <a:pt x="387145" y="202860"/>
                    </a:cubicBezTo>
                    <a:cubicBezTo>
                      <a:pt x="390414" y="205478"/>
                      <a:pt x="395646" y="210059"/>
                      <a:pt x="396954" y="212022"/>
                    </a:cubicBezTo>
                    <a:cubicBezTo>
                      <a:pt x="398262" y="213985"/>
                      <a:pt x="400878" y="223147"/>
                      <a:pt x="400878" y="224456"/>
                    </a:cubicBezTo>
                    <a:cubicBezTo>
                      <a:pt x="400878" y="225764"/>
                      <a:pt x="402186" y="231654"/>
                      <a:pt x="398916" y="229691"/>
                    </a:cubicBezTo>
                    <a:cubicBezTo>
                      <a:pt x="394992" y="227728"/>
                      <a:pt x="388453" y="215948"/>
                      <a:pt x="386491" y="213985"/>
                    </a:cubicBezTo>
                    <a:cubicBezTo>
                      <a:pt x="384529" y="212022"/>
                      <a:pt x="379951" y="204169"/>
                      <a:pt x="377989" y="200897"/>
                    </a:cubicBezTo>
                    <a:cubicBezTo>
                      <a:pt x="376027" y="197625"/>
                      <a:pt x="373411" y="190427"/>
                      <a:pt x="370142" y="187810"/>
                    </a:cubicBezTo>
                    <a:cubicBezTo>
                      <a:pt x="366872" y="184538"/>
                      <a:pt x="360332" y="183883"/>
                      <a:pt x="355101" y="183883"/>
                    </a:cubicBezTo>
                    <a:cubicBezTo>
                      <a:pt x="349869" y="183883"/>
                      <a:pt x="344637" y="187155"/>
                      <a:pt x="340060" y="188464"/>
                    </a:cubicBezTo>
                    <a:cubicBezTo>
                      <a:pt x="335482" y="189773"/>
                      <a:pt x="326980" y="189773"/>
                      <a:pt x="326980" y="189773"/>
                    </a:cubicBezTo>
                    <a:cubicBezTo>
                      <a:pt x="326980" y="189773"/>
                      <a:pt x="317171" y="189773"/>
                      <a:pt x="312593" y="186501"/>
                    </a:cubicBezTo>
                    <a:cubicBezTo>
                      <a:pt x="308015" y="183229"/>
                      <a:pt x="306708" y="176685"/>
                      <a:pt x="302784" y="178648"/>
                    </a:cubicBezTo>
                    <a:cubicBezTo>
                      <a:pt x="298860" y="179957"/>
                      <a:pt x="295590" y="183883"/>
                      <a:pt x="294936" y="189118"/>
                    </a:cubicBezTo>
                    <a:cubicBezTo>
                      <a:pt x="294282" y="194354"/>
                      <a:pt x="291666" y="199589"/>
                      <a:pt x="289051" y="204169"/>
                    </a:cubicBezTo>
                    <a:cubicBezTo>
                      <a:pt x="286435" y="208096"/>
                      <a:pt x="283165" y="213331"/>
                      <a:pt x="285127" y="216603"/>
                    </a:cubicBezTo>
                    <a:cubicBezTo>
                      <a:pt x="287089" y="219875"/>
                      <a:pt x="288397" y="231000"/>
                      <a:pt x="291013" y="234926"/>
                    </a:cubicBezTo>
                    <a:cubicBezTo>
                      <a:pt x="293628" y="238852"/>
                      <a:pt x="296898" y="243433"/>
                      <a:pt x="294936" y="246050"/>
                    </a:cubicBezTo>
                    <a:cubicBezTo>
                      <a:pt x="292974" y="248014"/>
                      <a:pt x="287743" y="250631"/>
                      <a:pt x="287743" y="253249"/>
                    </a:cubicBezTo>
                    <a:cubicBezTo>
                      <a:pt x="287743" y="255212"/>
                      <a:pt x="288397" y="278770"/>
                      <a:pt x="285127" y="275498"/>
                    </a:cubicBezTo>
                    <a:cubicBezTo>
                      <a:pt x="281857" y="272226"/>
                      <a:pt x="281203" y="257829"/>
                      <a:pt x="283819" y="254557"/>
                    </a:cubicBezTo>
                    <a:cubicBezTo>
                      <a:pt x="286435" y="251285"/>
                      <a:pt x="291013" y="244087"/>
                      <a:pt x="289705" y="242124"/>
                    </a:cubicBezTo>
                    <a:cubicBezTo>
                      <a:pt x="288397" y="240161"/>
                      <a:pt x="283819" y="240815"/>
                      <a:pt x="280549" y="238198"/>
                    </a:cubicBezTo>
                    <a:cubicBezTo>
                      <a:pt x="276625" y="236235"/>
                      <a:pt x="275971" y="235580"/>
                      <a:pt x="273356" y="232308"/>
                    </a:cubicBezTo>
                    <a:cubicBezTo>
                      <a:pt x="270740" y="229036"/>
                      <a:pt x="268778" y="225110"/>
                      <a:pt x="266162" y="227073"/>
                    </a:cubicBezTo>
                    <a:cubicBezTo>
                      <a:pt x="262892" y="228382"/>
                      <a:pt x="260930" y="230345"/>
                      <a:pt x="259622" y="236235"/>
                    </a:cubicBezTo>
                    <a:cubicBezTo>
                      <a:pt x="258968" y="242124"/>
                      <a:pt x="255699" y="245396"/>
                      <a:pt x="258968" y="246705"/>
                    </a:cubicBezTo>
                    <a:cubicBezTo>
                      <a:pt x="262238" y="248014"/>
                      <a:pt x="265508" y="244087"/>
                      <a:pt x="267470" y="246705"/>
                    </a:cubicBezTo>
                    <a:cubicBezTo>
                      <a:pt x="269432" y="249322"/>
                      <a:pt x="266816" y="256520"/>
                      <a:pt x="264854" y="260447"/>
                    </a:cubicBezTo>
                    <a:cubicBezTo>
                      <a:pt x="263546" y="264373"/>
                      <a:pt x="261584" y="269608"/>
                      <a:pt x="257661" y="267645"/>
                    </a:cubicBezTo>
                    <a:cubicBezTo>
                      <a:pt x="253737" y="265682"/>
                      <a:pt x="249159" y="258484"/>
                      <a:pt x="248505" y="258484"/>
                    </a:cubicBezTo>
                    <a:cubicBezTo>
                      <a:pt x="247851" y="258484"/>
                      <a:pt x="241312" y="260447"/>
                      <a:pt x="240658" y="257829"/>
                    </a:cubicBezTo>
                    <a:cubicBezTo>
                      <a:pt x="240004" y="255212"/>
                      <a:pt x="236734" y="249977"/>
                      <a:pt x="240004" y="249322"/>
                    </a:cubicBezTo>
                    <a:cubicBezTo>
                      <a:pt x="243273" y="248668"/>
                      <a:pt x="250467" y="249977"/>
                      <a:pt x="251121" y="245396"/>
                    </a:cubicBezTo>
                    <a:cubicBezTo>
                      <a:pt x="251775" y="240815"/>
                      <a:pt x="252429" y="237543"/>
                      <a:pt x="248505" y="236235"/>
                    </a:cubicBezTo>
                    <a:cubicBezTo>
                      <a:pt x="243927" y="234926"/>
                      <a:pt x="241966" y="229036"/>
                      <a:pt x="240004" y="222492"/>
                    </a:cubicBezTo>
                    <a:cubicBezTo>
                      <a:pt x="238042" y="215948"/>
                      <a:pt x="240004" y="210059"/>
                      <a:pt x="235426" y="210059"/>
                    </a:cubicBezTo>
                    <a:cubicBezTo>
                      <a:pt x="230848" y="210059"/>
                      <a:pt x="225616" y="210713"/>
                      <a:pt x="217115" y="210713"/>
                    </a:cubicBezTo>
                    <a:cubicBezTo>
                      <a:pt x="209267" y="210713"/>
                      <a:pt x="192264" y="217912"/>
                      <a:pt x="185725" y="217912"/>
                    </a:cubicBezTo>
                    <a:cubicBezTo>
                      <a:pt x="179185" y="217912"/>
                      <a:pt x="171338" y="213985"/>
                      <a:pt x="168722" y="213985"/>
                    </a:cubicBezTo>
                    <a:cubicBezTo>
                      <a:pt x="166106" y="213985"/>
                      <a:pt x="155643" y="216603"/>
                      <a:pt x="153027" y="218566"/>
                    </a:cubicBezTo>
                    <a:cubicBezTo>
                      <a:pt x="150411" y="220529"/>
                      <a:pt x="134062" y="230345"/>
                      <a:pt x="135370" y="231654"/>
                    </a:cubicBezTo>
                    <a:cubicBezTo>
                      <a:pt x="136678" y="233617"/>
                      <a:pt x="146487" y="239507"/>
                      <a:pt x="143871" y="242124"/>
                    </a:cubicBezTo>
                    <a:cubicBezTo>
                      <a:pt x="141255" y="244742"/>
                      <a:pt x="131446" y="242778"/>
                      <a:pt x="131446" y="246050"/>
                    </a:cubicBezTo>
                    <a:cubicBezTo>
                      <a:pt x="131446" y="249322"/>
                      <a:pt x="125560" y="266991"/>
                      <a:pt x="128176" y="272226"/>
                    </a:cubicBezTo>
                    <a:cubicBezTo>
                      <a:pt x="130792" y="276807"/>
                      <a:pt x="132100" y="277461"/>
                      <a:pt x="139294" y="278115"/>
                    </a:cubicBezTo>
                    <a:cubicBezTo>
                      <a:pt x="146487" y="278115"/>
                      <a:pt x="153027" y="279424"/>
                      <a:pt x="157604" y="280079"/>
                    </a:cubicBezTo>
                    <a:cubicBezTo>
                      <a:pt x="162182" y="280733"/>
                      <a:pt x="168068" y="282696"/>
                      <a:pt x="165452" y="284659"/>
                    </a:cubicBezTo>
                    <a:cubicBezTo>
                      <a:pt x="162836" y="286623"/>
                      <a:pt x="153681" y="281387"/>
                      <a:pt x="152373" y="283351"/>
                    </a:cubicBezTo>
                    <a:cubicBezTo>
                      <a:pt x="152373" y="284005"/>
                      <a:pt x="151719" y="285968"/>
                      <a:pt x="151719" y="287931"/>
                    </a:cubicBezTo>
                    <a:cubicBezTo>
                      <a:pt x="153027" y="291858"/>
                      <a:pt x="154335" y="295784"/>
                      <a:pt x="154335" y="296438"/>
                    </a:cubicBezTo>
                    <a:cubicBezTo>
                      <a:pt x="155643" y="300365"/>
                      <a:pt x="156951" y="304291"/>
                      <a:pt x="154335" y="308872"/>
                    </a:cubicBezTo>
                    <a:cubicBezTo>
                      <a:pt x="153681" y="310835"/>
                      <a:pt x="152373" y="312798"/>
                      <a:pt x="151065" y="313452"/>
                    </a:cubicBezTo>
                    <a:cubicBezTo>
                      <a:pt x="151065" y="313452"/>
                      <a:pt x="151065" y="313452"/>
                      <a:pt x="151065" y="314107"/>
                    </a:cubicBezTo>
                    <a:cubicBezTo>
                      <a:pt x="152373" y="319342"/>
                      <a:pt x="156951" y="335702"/>
                      <a:pt x="153027" y="344209"/>
                    </a:cubicBezTo>
                    <a:cubicBezTo>
                      <a:pt x="151719" y="347481"/>
                      <a:pt x="148449" y="352062"/>
                      <a:pt x="145833" y="356642"/>
                    </a:cubicBezTo>
                    <a:cubicBezTo>
                      <a:pt x="143217" y="360569"/>
                      <a:pt x="138640" y="367112"/>
                      <a:pt x="138640" y="369076"/>
                    </a:cubicBezTo>
                    <a:cubicBezTo>
                      <a:pt x="138640" y="371039"/>
                      <a:pt x="137986" y="376274"/>
                      <a:pt x="137332" y="380854"/>
                    </a:cubicBezTo>
                    <a:cubicBezTo>
                      <a:pt x="135370" y="403104"/>
                      <a:pt x="135370" y="410957"/>
                      <a:pt x="127522" y="411611"/>
                    </a:cubicBezTo>
                    <a:cubicBezTo>
                      <a:pt x="125560" y="411611"/>
                      <a:pt x="122945" y="411611"/>
                      <a:pt x="117059" y="409648"/>
                    </a:cubicBezTo>
                    <a:cubicBezTo>
                      <a:pt x="113135" y="408339"/>
                      <a:pt x="103980" y="406376"/>
                      <a:pt x="102018" y="406376"/>
                    </a:cubicBezTo>
                    <a:cubicBezTo>
                      <a:pt x="101364" y="406376"/>
                      <a:pt x="100056" y="406376"/>
                      <a:pt x="98748" y="407030"/>
                    </a:cubicBezTo>
                    <a:cubicBezTo>
                      <a:pt x="98748" y="407030"/>
                      <a:pt x="98748" y="407030"/>
                      <a:pt x="98748" y="407030"/>
                    </a:cubicBezTo>
                    <a:cubicBezTo>
                      <a:pt x="101364" y="410302"/>
                      <a:pt x="103326" y="413574"/>
                      <a:pt x="102018" y="418155"/>
                    </a:cubicBezTo>
                    <a:cubicBezTo>
                      <a:pt x="101364" y="420118"/>
                      <a:pt x="99402" y="422081"/>
                      <a:pt x="97440" y="423390"/>
                    </a:cubicBezTo>
                    <a:cubicBezTo>
                      <a:pt x="96132" y="423390"/>
                      <a:pt x="94824" y="424044"/>
                      <a:pt x="94170" y="424699"/>
                    </a:cubicBezTo>
                    <a:cubicBezTo>
                      <a:pt x="94170" y="424699"/>
                      <a:pt x="94170" y="424699"/>
                      <a:pt x="94170" y="424699"/>
                    </a:cubicBezTo>
                    <a:cubicBezTo>
                      <a:pt x="94170" y="427316"/>
                      <a:pt x="96132" y="430588"/>
                      <a:pt x="98094" y="431243"/>
                    </a:cubicBezTo>
                    <a:cubicBezTo>
                      <a:pt x="105288" y="434514"/>
                      <a:pt x="108557" y="435823"/>
                      <a:pt x="109865" y="435823"/>
                    </a:cubicBezTo>
                    <a:cubicBezTo>
                      <a:pt x="109865" y="435823"/>
                      <a:pt x="111173" y="434514"/>
                      <a:pt x="111173" y="434514"/>
                    </a:cubicBezTo>
                    <a:cubicBezTo>
                      <a:pt x="113789" y="431897"/>
                      <a:pt x="117059" y="427971"/>
                      <a:pt x="121637" y="429279"/>
                    </a:cubicBezTo>
                    <a:cubicBezTo>
                      <a:pt x="124253" y="429279"/>
                      <a:pt x="126214" y="431897"/>
                      <a:pt x="127522" y="434514"/>
                    </a:cubicBezTo>
                    <a:cubicBezTo>
                      <a:pt x="127522" y="436478"/>
                      <a:pt x="128176" y="437786"/>
                      <a:pt x="128830" y="439750"/>
                    </a:cubicBezTo>
                    <a:cubicBezTo>
                      <a:pt x="128830" y="441713"/>
                      <a:pt x="128830" y="442367"/>
                      <a:pt x="130138" y="443021"/>
                    </a:cubicBezTo>
                    <a:cubicBezTo>
                      <a:pt x="130138" y="443021"/>
                      <a:pt x="130792" y="444330"/>
                      <a:pt x="131446" y="444985"/>
                    </a:cubicBezTo>
                    <a:cubicBezTo>
                      <a:pt x="133408" y="447602"/>
                      <a:pt x="137332" y="452183"/>
                      <a:pt x="134716" y="459381"/>
                    </a:cubicBezTo>
                    <a:cubicBezTo>
                      <a:pt x="134062" y="461999"/>
                      <a:pt x="132754" y="463962"/>
                      <a:pt x="131446" y="465271"/>
                    </a:cubicBezTo>
                    <a:cubicBezTo>
                      <a:pt x="131446" y="465271"/>
                      <a:pt x="130138" y="466580"/>
                      <a:pt x="130138" y="467234"/>
                    </a:cubicBezTo>
                    <a:cubicBezTo>
                      <a:pt x="130138" y="467234"/>
                      <a:pt x="130792" y="469197"/>
                      <a:pt x="131446" y="470506"/>
                    </a:cubicBezTo>
                    <a:cubicBezTo>
                      <a:pt x="132754" y="474432"/>
                      <a:pt x="134716" y="477704"/>
                      <a:pt x="132754" y="481631"/>
                    </a:cubicBezTo>
                    <a:cubicBezTo>
                      <a:pt x="132100" y="483594"/>
                      <a:pt x="130138" y="484903"/>
                      <a:pt x="128176" y="485557"/>
                    </a:cubicBezTo>
                    <a:cubicBezTo>
                      <a:pt x="126868" y="485557"/>
                      <a:pt x="124906" y="485557"/>
                      <a:pt x="123599" y="485557"/>
                    </a:cubicBezTo>
                    <a:cubicBezTo>
                      <a:pt x="123599" y="487520"/>
                      <a:pt x="121637" y="490792"/>
                      <a:pt x="118367" y="492101"/>
                    </a:cubicBezTo>
                    <a:cubicBezTo>
                      <a:pt x="113789" y="494064"/>
                      <a:pt x="112481" y="495373"/>
                      <a:pt x="111827" y="495373"/>
                    </a:cubicBezTo>
                    <a:lnTo>
                      <a:pt x="111827" y="495373"/>
                    </a:lnTo>
                    <a:cubicBezTo>
                      <a:pt x="109865" y="499299"/>
                      <a:pt x="106596" y="505188"/>
                      <a:pt x="100710" y="504534"/>
                    </a:cubicBezTo>
                    <a:cubicBezTo>
                      <a:pt x="100056" y="504534"/>
                      <a:pt x="99402" y="504534"/>
                      <a:pt x="98094" y="504534"/>
                    </a:cubicBezTo>
                    <a:cubicBezTo>
                      <a:pt x="98094" y="504534"/>
                      <a:pt x="98094" y="504534"/>
                      <a:pt x="98094" y="504534"/>
                    </a:cubicBezTo>
                    <a:cubicBezTo>
                      <a:pt x="98094" y="507152"/>
                      <a:pt x="95478" y="509115"/>
                      <a:pt x="94170" y="509769"/>
                    </a:cubicBezTo>
                    <a:cubicBezTo>
                      <a:pt x="95478" y="510423"/>
                      <a:pt x="96786" y="511732"/>
                      <a:pt x="97440" y="513041"/>
                    </a:cubicBezTo>
                    <a:cubicBezTo>
                      <a:pt x="97440" y="513041"/>
                      <a:pt x="98748" y="514350"/>
                      <a:pt x="100056" y="515004"/>
                    </a:cubicBezTo>
                    <a:cubicBezTo>
                      <a:pt x="102018" y="516313"/>
                      <a:pt x="105288" y="518276"/>
                      <a:pt x="105942" y="522203"/>
                    </a:cubicBezTo>
                    <a:cubicBezTo>
                      <a:pt x="105942" y="524166"/>
                      <a:pt x="105942" y="526783"/>
                      <a:pt x="103980" y="529401"/>
                    </a:cubicBezTo>
                    <a:lnTo>
                      <a:pt x="103980" y="530710"/>
                    </a:lnTo>
                    <a:cubicBezTo>
                      <a:pt x="94824" y="542489"/>
                      <a:pt x="91555" y="545761"/>
                      <a:pt x="86977" y="545761"/>
                    </a:cubicBezTo>
                    <a:lnTo>
                      <a:pt x="83707" y="545761"/>
                    </a:lnTo>
                    <a:cubicBezTo>
                      <a:pt x="83707" y="545761"/>
                      <a:pt x="81091" y="541835"/>
                      <a:pt x="81091" y="541835"/>
                    </a:cubicBezTo>
                    <a:cubicBezTo>
                      <a:pt x="81091" y="541835"/>
                      <a:pt x="81091" y="541835"/>
                      <a:pt x="81091" y="541835"/>
                    </a:cubicBezTo>
                    <a:cubicBezTo>
                      <a:pt x="79129" y="542489"/>
                      <a:pt x="76513" y="543798"/>
                      <a:pt x="74551" y="545106"/>
                    </a:cubicBezTo>
                    <a:cubicBezTo>
                      <a:pt x="68666" y="548378"/>
                      <a:pt x="64742" y="550341"/>
                      <a:pt x="61472" y="550996"/>
                    </a:cubicBezTo>
                    <a:cubicBezTo>
                      <a:pt x="58856" y="550996"/>
                      <a:pt x="56894" y="550996"/>
                      <a:pt x="54933" y="550996"/>
                    </a:cubicBezTo>
                    <a:cubicBezTo>
                      <a:pt x="54279" y="552959"/>
                      <a:pt x="52971" y="554268"/>
                      <a:pt x="51663" y="555577"/>
                    </a:cubicBezTo>
                    <a:cubicBezTo>
                      <a:pt x="49701" y="556885"/>
                      <a:pt x="47085" y="556885"/>
                      <a:pt x="44469" y="555577"/>
                    </a:cubicBezTo>
                    <a:cubicBezTo>
                      <a:pt x="37930" y="552959"/>
                      <a:pt x="34660" y="550341"/>
                      <a:pt x="33352" y="549033"/>
                    </a:cubicBezTo>
                    <a:cubicBezTo>
                      <a:pt x="33352" y="549033"/>
                      <a:pt x="32698" y="549033"/>
                      <a:pt x="32044" y="549033"/>
                    </a:cubicBezTo>
                    <a:cubicBezTo>
                      <a:pt x="30082" y="549033"/>
                      <a:pt x="28120" y="547724"/>
                      <a:pt x="26158" y="547070"/>
                    </a:cubicBezTo>
                    <a:cubicBezTo>
                      <a:pt x="24196" y="546415"/>
                      <a:pt x="22889" y="544452"/>
                      <a:pt x="21581" y="543143"/>
                    </a:cubicBezTo>
                    <a:cubicBezTo>
                      <a:pt x="21581" y="543143"/>
                      <a:pt x="21581" y="543143"/>
                      <a:pt x="21581" y="543143"/>
                    </a:cubicBezTo>
                    <a:cubicBezTo>
                      <a:pt x="21581" y="543143"/>
                      <a:pt x="21581" y="543143"/>
                      <a:pt x="20927" y="543798"/>
                    </a:cubicBezTo>
                    <a:cubicBezTo>
                      <a:pt x="18311" y="546415"/>
                      <a:pt x="15041" y="549033"/>
                      <a:pt x="11771" y="550341"/>
                    </a:cubicBezTo>
                    <a:cubicBezTo>
                      <a:pt x="10463" y="550341"/>
                      <a:pt x="9155" y="550996"/>
                      <a:pt x="7847" y="551650"/>
                    </a:cubicBezTo>
                    <a:cubicBezTo>
                      <a:pt x="9155" y="553613"/>
                      <a:pt x="9809" y="556231"/>
                      <a:pt x="9155" y="558848"/>
                    </a:cubicBezTo>
                    <a:cubicBezTo>
                      <a:pt x="9155" y="558848"/>
                      <a:pt x="9155" y="560157"/>
                      <a:pt x="9155" y="560157"/>
                    </a:cubicBezTo>
                    <a:cubicBezTo>
                      <a:pt x="11117" y="561466"/>
                      <a:pt x="13733" y="563429"/>
                      <a:pt x="14387" y="568010"/>
                    </a:cubicBezTo>
                    <a:cubicBezTo>
                      <a:pt x="14387" y="569319"/>
                      <a:pt x="14387" y="569973"/>
                      <a:pt x="14387" y="571282"/>
                    </a:cubicBezTo>
                    <a:cubicBezTo>
                      <a:pt x="14387" y="571282"/>
                      <a:pt x="14387" y="571282"/>
                      <a:pt x="14387" y="571282"/>
                    </a:cubicBezTo>
                    <a:cubicBezTo>
                      <a:pt x="17003" y="571282"/>
                      <a:pt x="20273" y="571936"/>
                      <a:pt x="22889" y="575208"/>
                    </a:cubicBezTo>
                    <a:cubicBezTo>
                      <a:pt x="24196" y="577171"/>
                      <a:pt x="24850" y="579134"/>
                      <a:pt x="24196" y="581752"/>
                    </a:cubicBezTo>
                    <a:cubicBezTo>
                      <a:pt x="24196" y="584370"/>
                      <a:pt x="22235" y="585678"/>
                      <a:pt x="21581" y="586987"/>
                    </a:cubicBezTo>
                    <a:cubicBezTo>
                      <a:pt x="21581" y="586987"/>
                      <a:pt x="21581" y="586987"/>
                      <a:pt x="21581" y="586987"/>
                    </a:cubicBezTo>
                    <a:cubicBezTo>
                      <a:pt x="22889" y="588950"/>
                      <a:pt x="24850" y="591568"/>
                      <a:pt x="26812" y="594186"/>
                    </a:cubicBezTo>
                    <a:cubicBezTo>
                      <a:pt x="30082" y="598766"/>
                      <a:pt x="33352" y="602693"/>
                      <a:pt x="34006" y="607273"/>
                    </a:cubicBezTo>
                    <a:cubicBezTo>
                      <a:pt x="34006" y="610545"/>
                      <a:pt x="34006" y="613817"/>
                      <a:pt x="34006" y="617089"/>
                    </a:cubicBezTo>
                    <a:cubicBezTo>
                      <a:pt x="34006" y="619707"/>
                      <a:pt x="33352" y="622979"/>
                      <a:pt x="34006" y="623633"/>
                    </a:cubicBezTo>
                    <a:cubicBezTo>
                      <a:pt x="35314" y="630177"/>
                      <a:pt x="34006" y="636721"/>
                      <a:pt x="30082" y="640647"/>
                    </a:cubicBezTo>
                    <a:cubicBezTo>
                      <a:pt x="30082" y="640647"/>
                      <a:pt x="28120" y="642610"/>
                      <a:pt x="26812" y="643919"/>
                    </a:cubicBezTo>
                    <a:cubicBezTo>
                      <a:pt x="18965" y="651772"/>
                      <a:pt x="15041" y="657007"/>
                      <a:pt x="14387" y="658970"/>
                    </a:cubicBezTo>
                    <a:lnTo>
                      <a:pt x="14387" y="658970"/>
                    </a:lnTo>
                    <a:cubicBezTo>
                      <a:pt x="17657" y="658316"/>
                      <a:pt x="24850" y="655698"/>
                      <a:pt x="27466" y="662242"/>
                    </a:cubicBezTo>
                    <a:cubicBezTo>
                      <a:pt x="30736" y="669440"/>
                      <a:pt x="20927" y="676639"/>
                      <a:pt x="12425" y="681874"/>
                    </a:cubicBezTo>
                    <a:cubicBezTo>
                      <a:pt x="11117" y="682528"/>
                      <a:pt x="7193" y="687763"/>
                      <a:pt x="5232" y="689726"/>
                    </a:cubicBezTo>
                    <a:cubicBezTo>
                      <a:pt x="3270" y="692344"/>
                      <a:pt x="1308" y="694307"/>
                      <a:pt x="0" y="695616"/>
                    </a:cubicBezTo>
                    <a:cubicBezTo>
                      <a:pt x="3270" y="696270"/>
                      <a:pt x="5886" y="698233"/>
                      <a:pt x="6540" y="702160"/>
                    </a:cubicBezTo>
                    <a:cubicBezTo>
                      <a:pt x="6540" y="703468"/>
                      <a:pt x="6540" y="705432"/>
                      <a:pt x="6540" y="706740"/>
                    </a:cubicBezTo>
                    <a:cubicBezTo>
                      <a:pt x="9809" y="708049"/>
                      <a:pt x="14387" y="710667"/>
                      <a:pt x="14387" y="717865"/>
                    </a:cubicBezTo>
                    <a:cubicBezTo>
                      <a:pt x="14387" y="727681"/>
                      <a:pt x="9809" y="730953"/>
                      <a:pt x="6540" y="731607"/>
                    </a:cubicBezTo>
                    <a:cubicBezTo>
                      <a:pt x="6540" y="731607"/>
                      <a:pt x="6540" y="731607"/>
                      <a:pt x="6540" y="732262"/>
                    </a:cubicBezTo>
                    <a:cubicBezTo>
                      <a:pt x="5886" y="734879"/>
                      <a:pt x="4578" y="736188"/>
                      <a:pt x="2616" y="737497"/>
                    </a:cubicBezTo>
                    <a:cubicBezTo>
                      <a:pt x="3270" y="740114"/>
                      <a:pt x="3924" y="742077"/>
                      <a:pt x="4578" y="743386"/>
                    </a:cubicBezTo>
                    <a:cubicBezTo>
                      <a:pt x="4578" y="743386"/>
                      <a:pt x="4578" y="743386"/>
                      <a:pt x="4578" y="743386"/>
                    </a:cubicBezTo>
                    <a:cubicBezTo>
                      <a:pt x="7193" y="743386"/>
                      <a:pt x="13733" y="743386"/>
                      <a:pt x="15695" y="749276"/>
                    </a:cubicBezTo>
                    <a:cubicBezTo>
                      <a:pt x="17003" y="752548"/>
                      <a:pt x="19619" y="758437"/>
                      <a:pt x="20927" y="761055"/>
                    </a:cubicBezTo>
                    <a:cubicBezTo>
                      <a:pt x="21581" y="761055"/>
                      <a:pt x="22889" y="761055"/>
                      <a:pt x="23542" y="761055"/>
                    </a:cubicBezTo>
                    <a:cubicBezTo>
                      <a:pt x="26158" y="761055"/>
                      <a:pt x="30736" y="761055"/>
                      <a:pt x="32698" y="764981"/>
                    </a:cubicBezTo>
                    <a:cubicBezTo>
                      <a:pt x="34006" y="766944"/>
                      <a:pt x="34006" y="769562"/>
                      <a:pt x="32698" y="772179"/>
                    </a:cubicBezTo>
                    <a:cubicBezTo>
                      <a:pt x="31390" y="774797"/>
                      <a:pt x="28774" y="776760"/>
                      <a:pt x="26158" y="779378"/>
                    </a:cubicBezTo>
                    <a:cubicBezTo>
                      <a:pt x="25504" y="780032"/>
                      <a:pt x="23542" y="781341"/>
                      <a:pt x="22889" y="781995"/>
                    </a:cubicBezTo>
                    <a:cubicBezTo>
                      <a:pt x="22889" y="783959"/>
                      <a:pt x="24196" y="785267"/>
                      <a:pt x="24850" y="785922"/>
                    </a:cubicBezTo>
                    <a:cubicBezTo>
                      <a:pt x="25504" y="785922"/>
                      <a:pt x="26158" y="785922"/>
                      <a:pt x="26812" y="785922"/>
                    </a:cubicBezTo>
                    <a:cubicBezTo>
                      <a:pt x="29428" y="785922"/>
                      <a:pt x="37930" y="783304"/>
                      <a:pt x="39891" y="791157"/>
                    </a:cubicBezTo>
                    <a:cubicBezTo>
                      <a:pt x="39891" y="793120"/>
                      <a:pt x="39891" y="794429"/>
                      <a:pt x="40545" y="796392"/>
                    </a:cubicBezTo>
                    <a:cubicBezTo>
                      <a:pt x="40545" y="797046"/>
                      <a:pt x="40545" y="798355"/>
                      <a:pt x="40545" y="799009"/>
                    </a:cubicBezTo>
                    <a:cubicBezTo>
                      <a:pt x="43161" y="802281"/>
                      <a:pt x="41199" y="806862"/>
                      <a:pt x="40545" y="809479"/>
                    </a:cubicBezTo>
                    <a:cubicBezTo>
                      <a:pt x="40545" y="809479"/>
                      <a:pt x="40545" y="810788"/>
                      <a:pt x="39891" y="811443"/>
                    </a:cubicBezTo>
                    <a:cubicBezTo>
                      <a:pt x="39891" y="811443"/>
                      <a:pt x="39891" y="812097"/>
                      <a:pt x="40545" y="812751"/>
                    </a:cubicBezTo>
                    <a:cubicBezTo>
                      <a:pt x="43161" y="816023"/>
                      <a:pt x="46431" y="819950"/>
                      <a:pt x="45777" y="824530"/>
                    </a:cubicBezTo>
                    <a:cubicBezTo>
                      <a:pt x="45777" y="827148"/>
                      <a:pt x="44469" y="829111"/>
                      <a:pt x="42507" y="830420"/>
                    </a:cubicBezTo>
                    <a:cubicBezTo>
                      <a:pt x="39238" y="832383"/>
                      <a:pt x="35968" y="832383"/>
                      <a:pt x="32698" y="831729"/>
                    </a:cubicBezTo>
                    <a:cubicBezTo>
                      <a:pt x="31390" y="835655"/>
                      <a:pt x="29428" y="840236"/>
                      <a:pt x="24196" y="841545"/>
                    </a:cubicBezTo>
                    <a:lnTo>
                      <a:pt x="22235" y="841545"/>
                    </a:lnTo>
                    <a:cubicBezTo>
                      <a:pt x="21581" y="842199"/>
                      <a:pt x="19619" y="842854"/>
                      <a:pt x="18311" y="843508"/>
                    </a:cubicBezTo>
                    <a:cubicBezTo>
                      <a:pt x="18965" y="847434"/>
                      <a:pt x="19619" y="853324"/>
                      <a:pt x="13733" y="855941"/>
                    </a:cubicBezTo>
                    <a:cubicBezTo>
                      <a:pt x="12425" y="855941"/>
                      <a:pt x="11117" y="857250"/>
                      <a:pt x="11117" y="857904"/>
                    </a:cubicBezTo>
                    <a:cubicBezTo>
                      <a:pt x="11117" y="859868"/>
                      <a:pt x="11117" y="864448"/>
                      <a:pt x="11117" y="872301"/>
                    </a:cubicBezTo>
                    <a:cubicBezTo>
                      <a:pt x="11117" y="878845"/>
                      <a:pt x="13733" y="884080"/>
                      <a:pt x="15041" y="886697"/>
                    </a:cubicBezTo>
                    <a:cubicBezTo>
                      <a:pt x="15041" y="887352"/>
                      <a:pt x="16349" y="888006"/>
                      <a:pt x="16349" y="888661"/>
                    </a:cubicBezTo>
                    <a:cubicBezTo>
                      <a:pt x="17657" y="889969"/>
                      <a:pt x="18965" y="891933"/>
                      <a:pt x="20273" y="895205"/>
                    </a:cubicBezTo>
                    <a:cubicBezTo>
                      <a:pt x="20927" y="897822"/>
                      <a:pt x="24850" y="902403"/>
                      <a:pt x="27466" y="904366"/>
                    </a:cubicBezTo>
                    <a:cubicBezTo>
                      <a:pt x="27466" y="904366"/>
                      <a:pt x="28120" y="904366"/>
                      <a:pt x="29428" y="904366"/>
                    </a:cubicBezTo>
                    <a:cubicBezTo>
                      <a:pt x="31390" y="904366"/>
                      <a:pt x="36622" y="905675"/>
                      <a:pt x="37930" y="910910"/>
                    </a:cubicBezTo>
                    <a:cubicBezTo>
                      <a:pt x="37930" y="910910"/>
                      <a:pt x="37930" y="912219"/>
                      <a:pt x="38584" y="912873"/>
                    </a:cubicBezTo>
                    <a:lnTo>
                      <a:pt x="38584" y="912873"/>
                    </a:lnTo>
                    <a:cubicBezTo>
                      <a:pt x="43815" y="912873"/>
                      <a:pt x="52317" y="911564"/>
                      <a:pt x="54279" y="918763"/>
                    </a:cubicBezTo>
                    <a:cubicBezTo>
                      <a:pt x="55587" y="922689"/>
                      <a:pt x="54933" y="937740"/>
                      <a:pt x="50355" y="942975"/>
                    </a:cubicBezTo>
                    <a:cubicBezTo>
                      <a:pt x="48393" y="944938"/>
                      <a:pt x="45777" y="946247"/>
                      <a:pt x="43815" y="946901"/>
                    </a:cubicBezTo>
                    <a:cubicBezTo>
                      <a:pt x="43815" y="946901"/>
                      <a:pt x="43815" y="946901"/>
                      <a:pt x="43815" y="946901"/>
                    </a:cubicBezTo>
                    <a:cubicBezTo>
                      <a:pt x="43815" y="952791"/>
                      <a:pt x="41199" y="957372"/>
                      <a:pt x="38584" y="960644"/>
                    </a:cubicBezTo>
                    <a:cubicBezTo>
                      <a:pt x="36622" y="962607"/>
                      <a:pt x="35968" y="963916"/>
                      <a:pt x="35968" y="964570"/>
                    </a:cubicBezTo>
                    <a:cubicBezTo>
                      <a:pt x="35968" y="967842"/>
                      <a:pt x="35968" y="973731"/>
                      <a:pt x="35968" y="976349"/>
                    </a:cubicBezTo>
                    <a:lnTo>
                      <a:pt x="35968" y="976349"/>
                    </a:lnTo>
                    <a:cubicBezTo>
                      <a:pt x="37930" y="976349"/>
                      <a:pt x="41199" y="976349"/>
                      <a:pt x="44469" y="978966"/>
                    </a:cubicBezTo>
                    <a:cubicBezTo>
                      <a:pt x="48393" y="981584"/>
                      <a:pt x="52317" y="986819"/>
                      <a:pt x="54279" y="990745"/>
                    </a:cubicBezTo>
                    <a:cubicBezTo>
                      <a:pt x="54279" y="990745"/>
                      <a:pt x="54933" y="991400"/>
                      <a:pt x="55587" y="992054"/>
                    </a:cubicBezTo>
                    <a:cubicBezTo>
                      <a:pt x="57548" y="993363"/>
                      <a:pt x="62126" y="997289"/>
                      <a:pt x="60164" y="1003833"/>
                    </a:cubicBezTo>
                    <a:cubicBezTo>
                      <a:pt x="60164" y="1005142"/>
                      <a:pt x="59510" y="1006451"/>
                      <a:pt x="58856" y="1007105"/>
                    </a:cubicBezTo>
                    <a:cubicBezTo>
                      <a:pt x="64742" y="1011686"/>
                      <a:pt x="70628" y="1016921"/>
                      <a:pt x="71282" y="1022811"/>
                    </a:cubicBezTo>
                    <a:lnTo>
                      <a:pt x="71282" y="1025428"/>
                    </a:lnTo>
                    <a:cubicBezTo>
                      <a:pt x="71936" y="1027391"/>
                      <a:pt x="72589" y="1031318"/>
                      <a:pt x="73243" y="1033281"/>
                    </a:cubicBezTo>
                    <a:cubicBezTo>
                      <a:pt x="74551" y="1033281"/>
                      <a:pt x="75859" y="1034590"/>
                      <a:pt x="76513" y="1034590"/>
                    </a:cubicBezTo>
                    <a:cubicBezTo>
                      <a:pt x="76513" y="1028046"/>
                      <a:pt x="78475" y="1024119"/>
                      <a:pt x="83707" y="1024119"/>
                    </a:cubicBezTo>
                    <a:lnTo>
                      <a:pt x="84361" y="1024119"/>
                    </a:lnTo>
                    <a:cubicBezTo>
                      <a:pt x="86977" y="1024119"/>
                      <a:pt x="91555" y="1023465"/>
                      <a:pt x="97440" y="1026083"/>
                    </a:cubicBezTo>
                    <a:cubicBezTo>
                      <a:pt x="97440" y="1026083"/>
                      <a:pt x="98748" y="1026083"/>
                      <a:pt x="99402" y="1026083"/>
                    </a:cubicBezTo>
                    <a:cubicBezTo>
                      <a:pt x="102018" y="1026083"/>
                      <a:pt x="105288" y="1026083"/>
                      <a:pt x="107904" y="1028700"/>
                    </a:cubicBezTo>
                    <a:cubicBezTo>
                      <a:pt x="109211" y="1030009"/>
                      <a:pt x="110519" y="1031972"/>
                      <a:pt x="110519" y="1035898"/>
                    </a:cubicBezTo>
                    <a:cubicBezTo>
                      <a:pt x="110519" y="1035898"/>
                      <a:pt x="110519" y="1035898"/>
                      <a:pt x="110519" y="1035898"/>
                    </a:cubicBezTo>
                    <a:cubicBezTo>
                      <a:pt x="110519" y="1035898"/>
                      <a:pt x="110519" y="1035898"/>
                      <a:pt x="110519" y="1035898"/>
                    </a:cubicBezTo>
                    <a:cubicBezTo>
                      <a:pt x="111827" y="1035898"/>
                      <a:pt x="114443" y="1035898"/>
                      <a:pt x="117059" y="1037862"/>
                    </a:cubicBezTo>
                    <a:lnTo>
                      <a:pt x="118367" y="1039170"/>
                    </a:lnTo>
                    <a:cubicBezTo>
                      <a:pt x="120983" y="1041133"/>
                      <a:pt x="122291" y="1042442"/>
                      <a:pt x="124906" y="1042442"/>
                    </a:cubicBezTo>
                    <a:cubicBezTo>
                      <a:pt x="128176" y="1042442"/>
                      <a:pt x="130138" y="1042442"/>
                      <a:pt x="132100" y="1042442"/>
                    </a:cubicBezTo>
                    <a:cubicBezTo>
                      <a:pt x="132754" y="1042442"/>
                      <a:pt x="133408" y="1042442"/>
                      <a:pt x="134062" y="1042442"/>
                    </a:cubicBezTo>
                    <a:cubicBezTo>
                      <a:pt x="134062" y="1042442"/>
                      <a:pt x="136024" y="1040479"/>
                      <a:pt x="136678" y="1039825"/>
                    </a:cubicBezTo>
                    <a:cubicBezTo>
                      <a:pt x="140602" y="1035898"/>
                      <a:pt x="144525" y="1031972"/>
                      <a:pt x="149757" y="1033281"/>
                    </a:cubicBezTo>
                    <a:cubicBezTo>
                      <a:pt x="149757" y="1033281"/>
                      <a:pt x="150411" y="1033281"/>
                      <a:pt x="151719" y="1033281"/>
                    </a:cubicBezTo>
                    <a:cubicBezTo>
                      <a:pt x="156297" y="1033281"/>
                      <a:pt x="161528" y="1033281"/>
                      <a:pt x="165452" y="1035898"/>
                    </a:cubicBezTo>
                    <a:cubicBezTo>
                      <a:pt x="167414" y="1037207"/>
                      <a:pt x="168068" y="1039825"/>
                      <a:pt x="168068" y="1042442"/>
                    </a:cubicBezTo>
                    <a:cubicBezTo>
                      <a:pt x="168068" y="1046369"/>
                      <a:pt x="168068" y="1048986"/>
                      <a:pt x="169376" y="1050949"/>
                    </a:cubicBezTo>
                    <a:cubicBezTo>
                      <a:pt x="169376" y="1050949"/>
                      <a:pt x="169376" y="1050949"/>
                      <a:pt x="169376" y="1050949"/>
                    </a:cubicBezTo>
                    <a:cubicBezTo>
                      <a:pt x="177223" y="1049640"/>
                      <a:pt x="179839" y="1053567"/>
                      <a:pt x="180493" y="1056839"/>
                    </a:cubicBezTo>
                    <a:cubicBezTo>
                      <a:pt x="180493" y="1057493"/>
                      <a:pt x="180493" y="1058147"/>
                      <a:pt x="180493" y="1058802"/>
                    </a:cubicBezTo>
                    <a:cubicBezTo>
                      <a:pt x="185071" y="1058802"/>
                      <a:pt x="187033" y="1058802"/>
                      <a:pt x="187687" y="1058802"/>
                    </a:cubicBezTo>
                    <a:cubicBezTo>
                      <a:pt x="187687" y="1058802"/>
                      <a:pt x="187687" y="1058802"/>
                      <a:pt x="187687" y="1058802"/>
                    </a:cubicBezTo>
                    <a:cubicBezTo>
                      <a:pt x="188341" y="1057493"/>
                      <a:pt x="190302" y="1055530"/>
                      <a:pt x="194226" y="1055530"/>
                    </a:cubicBezTo>
                    <a:cubicBezTo>
                      <a:pt x="196188" y="1055530"/>
                      <a:pt x="198150" y="1056184"/>
                      <a:pt x="200112" y="1057493"/>
                    </a:cubicBezTo>
                    <a:cubicBezTo>
                      <a:pt x="201420" y="1058802"/>
                      <a:pt x="202074" y="1060111"/>
                      <a:pt x="202074" y="1060765"/>
                    </a:cubicBezTo>
                    <a:cubicBezTo>
                      <a:pt x="202728" y="1060765"/>
                      <a:pt x="203382" y="1060765"/>
                      <a:pt x="204036" y="1059456"/>
                    </a:cubicBezTo>
                    <a:cubicBezTo>
                      <a:pt x="206651" y="1058147"/>
                      <a:pt x="211229" y="1055530"/>
                      <a:pt x="216461" y="1059456"/>
                    </a:cubicBezTo>
                    <a:cubicBezTo>
                      <a:pt x="219731" y="1061419"/>
                      <a:pt x="225616" y="1066000"/>
                      <a:pt x="228886" y="1068618"/>
                    </a:cubicBezTo>
                    <a:lnTo>
                      <a:pt x="230194" y="1069926"/>
                    </a:lnTo>
                    <a:cubicBezTo>
                      <a:pt x="230194" y="1069926"/>
                      <a:pt x="230848" y="1069926"/>
                      <a:pt x="231502" y="1069926"/>
                    </a:cubicBezTo>
                    <a:cubicBezTo>
                      <a:pt x="232810" y="1069926"/>
                      <a:pt x="234772" y="1070581"/>
                      <a:pt x="236734" y="1071890"/>
                    </a:cubicBezTo>
                    <a:cubicBezTo>
                      <a:pt x="236734" y="1071890"/>
                      <a:pt x="239350" y="1071890"/>
                      <a:pt x="240004" y="1071890"/>
                    </a:cubicBezTo>
                    <a:cubicBezTo>
                      <a:pt x="243273" y="1071890"/>
                      <a:pt x="247197" y="1073198"/>
                      <a:pt x="249159" y="1077125"/>
                    </a:cubicBezTo>
                    <a:lnTo>
                      <a:pt x="250467" y="1080397"/>
                    </a:lnTo>
                    <a:lnTo>
                      <a:pt x="247851" y="1083669"/>
                    </a:lnTo>
                    <a:cubicBezTo>
                      <a:pt x="247851" y="1084323"/>
                      <a:pt x="245889" y="1086941"/>
                      <a:pt x="245235" y="1088904"/>
                    </a:cubicBezTo>
                    <a:cubicBezTo>
                      <a:pt x="244581" y="1090213"/>
                      <a:pt x="243927" y="1092176"/>
                      <a:pt x="242619" y="1093485"/>
                    </a:cubicBezTo>
                    <a:cubicBezTo>
                      <a:pt x="242619" y="1094139"/>
                      <a:pt x="241312" y="1096757"/>
                      <a:pt x="240658" y="1098720"/>
                    </a:cubicBezTo>
                    <a:cubicBezTo>
                      <a:pt x="238696" y="1104609"/>
                      <a:pt x="237388" y="1108536"/>
                      <a:pt x="234772" y="1110499"/>
                    </a:cubicBezTo>
                    <a:cubicBezTo>
                      <a:pt x="232810" y="1112462"/>
                      <a:pt x="230848" y="1113116"/>
                      <a:pt x="228886" y="1114425"/>
                    </a:cubicBezTo>
                    <a:cubicBezTo>
                      <a:pt x="228886" y="1114425"/>
                      <a:pt x="227578" y="1114425"/>
                      <a:pt x="227578" y="1115079"/>
                    </a:cubicBezTo>
                    <a:cubicBezTo>
                      <a:pt x="227578" y="1115079"/>
                      <a:pt x="226270" y="1115734"/>
                      <a:pt x="226270" y="1116388"/>
                    </a:cubicBezTo>
                    <a:cubicBezTo>
                      <a:pt x="224308" y="1117697"/>
                      <a:pt x="223000" y="1119660"/>
                      <a:pt x="220385" y="1120314"/>
                    </a:cubicBezTo>
                    <a:lnTo>
                      <a:pt x="219731" y="1120314"/>
                    </a:lnTo>
                    <a:cubicBezTo>
                      <a:pt x="219731" y="1120314"/>
                      <a:pt x="219731" y="1120314"/>
                      <a:pt x="219731" y="1120314"/>
                    </a:cubicBezTo>
                    <a:cubicBezTo>
                      <a:pt x="219731" y="1123586"/>
                      <a:pt x="219077" y="1126858"/>
                      <a:pt x="217115" y="1129476"/>
                    </a:cubicBezTo>
                    <a:cubicBezTo>
                      <a:pt x="216461" y="1130785"/>
                      <a:pt x="214499" y="1132093"/>
                      <a:pt x="210575" y="1134711"/>
                    </a:cubicBezTo>
                    <a:cubicBezTo>
                      <a:pt x="208613" y="1136020"/>
                      <a:pt x="205344" y="1138637"/>
                      <a:pt x="204036" y="1139946"/>
                    </a:cubicBezTo>
                    <a:cubicBezTo>
                      <a:pt x="203382" y="1142564"/>
                      <a:pt x="201420" y="1149108"/>
                      <a:pt x="201420" y="1150417"/>
                    </a:cubicBezTo>
                    <a:cubicBezTo>
                      <a:pt x="201420" y="1150417"/>
                      <a:pt x="201420" y="1151725"/>
                      <a:pt x="201420" y="1152380"/>
                    </a:cubicBezTo>
                    <a:cubicBezTo>
                      <a:pt x="201420" y="1155652"/>
                      <a:pt x="201420" y="1159578"/>
                      <a:pt x="200112" y="1163504"/>
                    </a:cubicBezTo>
                    <a:cubicBezTo>
                      <a:pt x="200112" y="1164813"/>
                      <a:pt x="198150" y="1166776"/>
                      <a:pt x="196842" y="1169394"/>
                    </a:cubicBezTo>
                    <a:cubicBezTo>
                      <a:pt x="195534" y="1171357"/>
                      <a:pt x="193572" y="1175283"/>
                      <a:pt x="192918" y="1176592"/>
                    </a:cubicBezTo>
                    <a:cubicBezTo>
                      <a:pt x="192918" y="1177246"/>
                      <a:pt x="192918" y="1179209"/>
                      <a:pt x="192918" y="1181173"/>
                    </a:cubicBezTo>
                    <a:cubicBezTo>
                      <a:pt x="192918" y="1188371"/>
                      <a:pt x="192918" y="1192952"/>
                      <a:pt x="190956" y="1195569"/>
                    </a:cubicBezTo>
                    <a:cubicBezTo>
                      <a:pt x="189649" y="1197532"/>
                      <a:pt x="187033" y="1198841"/>
                      <a:pt x="185725" y="1199496"/>
                    </a:cubicBezTo>
                    <a:cubicBezTo>
                      <a:pt x="185725" y="1199496"/>
                      <a:pt x="185725" y="1199496"/>
                      <a:pt x="185725" y="1199496"/>
                    </a:cubicBezTo>
                    <a:cubicBezTo>
                      <a:pt x="185725" y="1199496"/>
                      <a:pt x="185725" y="1200150"/>
                      <a:pt x="185725" y="1200804"/>
                    </a:cubicBezTo>
                    <a:cubicBezTo>
                      <a:pt x="185725" y="1205385"/>
                      <a:pt x="185725" y="1209312"/>
                      <a:pt x="183763" y="1211929"/>
                    </a:cubicBezTo>
                    <a:cubicBezTo>
                      <a:pt x="183763" y="1211929"/>
                      <a:pt x="182455" y="1213892"/>
                      <a:pt x="181147" y="1216510"/>
                    </a:cubicBezTo>
                    <a:cubicBezTo>
                      <a:pt x="178531" y="1221091"/>
                      <a:pt x="170030" y="1234178"/>
                      <a:pt x="169376" y="1237450"/>
                    </a:cubicBezTo>
                    <a:cubicBezTo>
                      <a:pt x="169376" y="1238759"/>
                      <a:pt x="170030" y="1242031"/>
                      <a:pt x="171992" y="1247266"/>
                    </a:cubicBezTo>
                    <a:lnTo>
                      <a:pt x="173300" y="1250538"/>
                    </a:lnTo>
                    <a:cubicBezTo>
                      <a:pt x="174607" y="1253810"/>
                      <a:pt x="175915" y="1257736"/>
                      <a:pt x="173300" y="1261663"/>
                    </a:cubicBezTo>
                    <a:cubicBezTo>
                      <a:pt x="172646" y="1262971"/>
                      <a:pt x="170030" y="1267552"/>
                      <a:pt x="170030" y="1268861"/>
                    </a:cubicBezTo>
                    <a:cubicBezTo>
                      <a:pt x="170030" y="1269515"/>
                      <a:pt x="170030" y="1270824"/>
                      <a:pt x="170030" y="1272133"/>
                    </a:cubicBezTo>
                    <a:cubicBezTo>
                      <a:pt x="170030" y="1274751"/>
                      <a:pt x="169376" y="1278023"/>
                      <a:pt x="168068" y="1280640"/>
                    </a:cubicBezTo>
                    <a:cubicBezTo>
                      <a:pt x="168068" y="1281949"/>
                      <a:pt x="166760" y="1283258"/>
                      <a:pt x="166106" y="1284566"/>
                    </a:cubicBezTo>
                    <a:cubicBezTo>
                      <a:pt x="165452" y="1285875"/>
                      <a:pt x="164144" y="1289147"/>
                      <a:pt x="163490" y="1290456"/>
                    </a:cubicBezTo>
                    <a:cubicBezTo>
                      <a:pt x="163490" y="1290456"/>
                      <a:pt x="163490" y="1291765"/>
                      <a:pt x="163490" y="1292419"/>
                    </a:cubicBezTo>
                    <a:cubicBezTo>
                      <a:pt x="163490" y="1295691"/>
                      <a:pt x="164144" y="1298308"/>
                      <a:pt x="163490" y="1300926"/>
                    </a:cubicBezTo>
                    <a:cubicBezTo>
                      <a:pt x="163490" y="1301580"/>
                      <a:pt x="162836" y="1302889"/>
                      <a:pt x="162182" y="1303543"/>
                    </a:cubicBezTo>
                    <a:cubicBezTo>
                      <a:pt x="162182" y="1304198"/>
                      <a:pt x="160874" y="1305507"/>
                      <a:pt x="160874" y="1306815"/>
                    </a:cubicBezTo>
                    <a:cubicBezTo>
                      <a:pt x="160874" y="1307470"/>
                      <a:pt x="162182" y="1308778"/>
                      <a:pt x="162836" y="1310087"/>
                    </a:cubicBezTo>
                    <a:cubicBezTo>
                      <a:pt x="165452" y="1313359"/>
                      <a:pt x="166760" y="1315977"/>
                      <a:pt x="167414" y="1317940"/>
                    </a:cubicBezTo>
                    <a:cubicBezTo>
                      <a:pt x="167414" y="1318594"/>
                      <a:pt x="167414" y="1320558"/>
                      <a:pt x="168068" y="1322521"/>
                    </a:cubicBezTo>
                    <a:cubicBezTo>
                      <a:pt x="168068" y="1324484"/>
                      <a:pt x="168722" y="1327756"/>
                      <a:pt x="169376" y="1329719"/>
                    </a:cubicBezTo>
                    <a:cubicBezTo>
                      <a:pt x="171992" y="1331028"/>
                      <a:pt x="177877" y="1332337"/>
                      <a:pt x="179839" y="1331682"/>
                    </a:cubicBezTo>
                    <a:cubicBezTo>
                      <a:pt x="180493" y="1331028"/>
                      <a:pt x="181801" y="1329719"/>
                      <a:pt x="183109" y="1328410"/>
                    </a:cubicBezTo>
                    <a:cubicBezTo>
                      <a:pt x="186379" y="1325138"/>
                      <a:pt x="189649" y="1321212"/>
                      <a:pt x="194880" y="1322521"/>
                    </a:cubicBezTo>
                    <a:cubicBezTo>
                      <a:pt x="196842" y="1322521"/>
                      <a:pt x="198150" y="1324484"/>
                      <a:pt x="200766" y="1325793"/>
                    </a:cubicBezTo>
                    <a:cubicBezTo>
                      <a:pt x="202074" y="1326447"/>
                      <a:pt x="204690" y="1328410"/>
                      <a:pt x="205344" y="1328410"/>
                    </a:cubicBezTo>
                    <a:cubicBezTo>
                      <a:pt x="208613" y="1328410"/>
                      <a:pt x="216461" y="1328410"/>
                      <a:pt x="219077" y="1328410"/>
                    </a:cubicBezTo>
                    <a:cubicBezTo>
                      <a:pt x="220385" y="1327756"/>
                      <a:pt x="222347" y="1325793"/>
                      <a:pt x="223654" y="1324484"/>
                    </a:cubicBezTo>
                    <a:cubicBezTo>
                      <a:pt x="231502" y="1318594"/>
                      <a:pt x="234118" y="1316631"/>
                      <a:pt x="236734" y="1316631"/>
                    </a:cubicBezTo>
                    <a:cubicBezTo>
                      <a:pt x="239350" y="1316631"/>
                      <a:pt x="241312" y="1317940"/>
                      <a:pt x="246543" y="1321212"/>
                    </a:cubicBezTo>
                    <a:cubicBezTo>
                      <a:pt x="248505" y="1322521"/>
                      <a:pt x="252429" y="1325138"/>
                      <a:pt x="253737" y="1325138"/>
                    </a:cubicBezTo>
                    <a:cubicBezTo>
                      <a:pt x="255699" y="1325138"/>
                      <a:pt x="260276" y="1325138"/>
                      <a:pt x="262892" y="1325138"/>
                    </a:cubicBezTo>
                    <a:cubicBezTo>
                      <a:pt x="262892" y="1325138"/>
                      <a:pt x="264200" y="1324484"/>
                      <a:pt x="265508" y="1323830"/>
                    </a:cubicBezTo>
                    <a:cubicBezTo>
                      <a:pt x="261584" y="1320558"/>
                      <a:pt x="257007" y="1315977"/>
                      <a:pt x="258315" y="1310742"/>
                    </a:cubicBezTo>
                    <a:cubicBezTo>
                      <a:pt x="259622" y="1305507"/>
                      <a:pt x="268124" y="1293073"/>
                      <a:pt x="272702" y="1290456"/>
                    </a:cubicBezTo>
                    <a:cubicBezTo>
                      <a:pt x="272702" y="1290456"/>
                      <a:pt x="274010" y="1289801"/>
                      <a:pt x="275317" y="1289147"/>
                    </a:cubicBezTo>
                    <a:cubicBezTo>
                      <a:pt x="278587" y="1287184"/>
                      <a:pt x="282511" y="1283912"/>
                      <a:pt x="287743" y="1284566"/>
                    </a:cubicBezTo>
                    <a:cubicBezTo>
                      <a:pt x="292320" y="1284566"/>
                      <a:pt x="294282" y="1287838"/>
                      <a:pt x="295590" y="1289801"/>
                    </a:cubicBezTo>
                    <a:cubicBezTo>
                      <a:pt x="295590" y="1289801"/>
                      <a:pt x="295590" y="1289801"/>
                      <a:pt x="296244" y="1289801"/>
                    </a:cubicBezTo>
                    <a:cubicBezTo>
                      <a:pt x="298206" y="1289801"/>
                      <a:pt x="303438" y="1288493"/>
                      <a:pt x="307362" y="1292419"/>
                    </a:cubicBezTo>
                    <a:cubicBezTo>
                      <a:pt x="309323" y="1295036"/>
                      <a:pt x="309977" y="1297654"/>
                      <a:pt x="309323" y="1300272"/>
                    </a:cubicBezTo>
                    <a:cubicBezTo>
                      <a:pt x="311939" y="1298308"/>
                      <a:pt x="315209" y="1297000"/>
                      <a:pt x="319133" y="1299617"/>
                    </a:cubicBezTo>
                    <a:cubicBezTo>
                      <a:pt x="322403" y="1301580"/>
                      <a:pt x="323711" y="1305507"/>
                      <a:pt x="325672" y="1310742"/>
                    </a:cubicBezTo>
                    <a:cubicBezTo>
                      <a:pt x="325672" y="1310742"/>
                      <a:pt x="325672" y="1312050"/>
                      <a:pt x="325672" y="1312705"/>
                    </a:cubicBezTo>
                    <a:cubicBezTo>
                      <a:pt x="327634" y="1312705"/>
                      <a:pt x="330904" y="1311396"/>
                      <a:pt x="331558" y="1310742"/>
                    </a:cubicBezTo>
                    <a:cubicBezTo>
                      <a:pt x="334174" y="1309433"/>
                      <a:pt x="340060" y="1306161"/>
                      <a:pt x="344637" y="1307470"/>
                    </a:cubicBezTo>
                    <a:cubicBezTo>
                      <a:pt x="344637" y="1307470"/>
                      <a:pt x="346599" y="1307470"/>
                      <a:pt x="347907" y="1308778"/>
                    </a:cubicBezTo>
                    <a:cubicBezTo>
                      <a:pt x="350523" y="1310087"/>
                      <a:pt x="357062" y="1312050"/>
                      <a:pt x="359678" y="1312050"/>
                    </a:cubicBezTo>
                    <a:cubicBezTo>
                      <a:pt x="365564" y="1312050"/>
                      <a:pt x="378643" y="1314668"/>
                      <a:pt x="385183" y="1317940"/>
                    </a:cubicBezTo>
                    <a:cubicBezTo>
                      <a:pt x="391068" y="1320558"/>
                      <a:pt x="410033" y="1331682"/>
                      <a:pt x="412649" y="1334300"/>
                    </a:cubicBezTo>
                    <a:cubicBezTo>
                      <a:pt x="414611" y="1336263"/>
                      <a:pt x="415919" y="1338226"/>
                      <a:pt x="416573" y="1340844"/>
                    </a:cubicBezTo>
                    <a:cubicBezTo>
                      <a:pt x="417227" y="1340844"/>
                      <a:pt x="418535" y="1340844"/>
                      <a:pt x="419189" y="1340844"/>
                    </a:cubicBezTo>
                    <a:cubicBezTo>
                      <a:pt x="419189" y="1340844"/>
                      <a:pt x="419843" y="1340844"/>
                      <a:pt x="420497" y="1340844"/>
                    </a:cubicBezTo>
                    <a:cubicBezTo>
                      <a:pt x="419189" y="1336918"/>
                      <a:pt x="421151" y="1334300"/>
                      <a:pt x="422459" y="1332991"/>
                    </a:cubicBezTo>
                    <a:cubicBezTo>
                      <a:pt x="431614" y="1325793"/>
                      <a:pt x="435538" y="1323175"/>
                      <a:pt x="439462" y="1324484"/>
                    </a:cubicBezTo>
                    <a:lnTo>
                      <a:pt x="442731" y="1325793"/>
                    </a:lnTo>
                    <a:lnTo>
                      <a:pt x="444039" y="1329719"/>
                    </a:lnTo>
                    <a:cubicBezTo>
                      <a:pt x="444039" y="1331028"/>
                      <a:pt x="444039" y="1332337"/>
                      <a:pt x="444039" y="1333646"/>
                    </a:cubicBezTo>
                    <a:cubicBezTo>
                      <a:pt x="444039" y="1333646"/>
                      <a:pt x="444039" y="1333646"/>
                      <a:pt x="444039" y="1334300"/>
                    </a:cubicBezTo>
                    <a:cubicBezTo>
                      <a:pt x="444039" y="1334300"/>
                      <a:pt x="444039" y="1334300"/>
                      <a:pt x="444693" y="1334300"/>
                    </a:cubicBezTo>
                    <a:cubicBezTo>
                      <a:pt x="449925" y="1333646"/>
                      <a:pt x="454503" y="1332991"/>
                      <a:pt x="457773" y="1335609"/>
                    </a:cubicBezTo>
                    <a:cubicBezTo>
                      <a:pt x="460388" y="1337572"/>
                      <a:pt x="461696" y="1340844"/>
                      <a:pt x="462350" y="1342807"/>
                    </a:cubicBezTo>
                    <a:cubicBezTo>
                      <a:pt x="462350" y="1342807"/>
                      <a:pt x="462350" y="1344116"/>
                      <a:pt x="462350" y="1344116"/>
                    </a:cubicBezTo>
                    <a:cubicBezTo>
                      <a:pt x="462350" y="1344116"/>
                      <a:pt x="462350" y="1344116"/>
                      <a:pt x="463004" y="1344116"/>
                    </a:cubicBezTo>
                    <a:cubicBezTo>
                      <a:pt x="464966" y="1344116"/>
                      <a:pt x="468236" y="1344116"/>
                      <a:pt x="471506" y="1348042"/>
                    </a:cubicBezTo>
                    <a:cubicBezTo>
                      <a:pt x="472160" y="1348696"/>
                      <a:pt x="472814" y="1349351"/>
                      <a:pt x="473468" y="1350005"/>
                    </a:cubicBezTo>
                    <a:cubicBezTo>
                      <a:pt x="475429" y="1351314"/>
                      <a:pt x="479353" y="1354586"/>
                      <a:pt x="478699" y="1360475"/>
                    </a:cubicBezTo>
                    <a:cubicBezTo>
                      <a:pt x="478699" y="1360475"/>
                      <a:pt x="478699" y="1361784"/>
                      <a:pt x="478699" y="1362438"/>
                    </a:cubicBezTo>
                    <a:cubicBezTo>
                      <a:pt x="481969" y="1361130"/>
                      <a:pt x="485239" y="1360475"/>
                      <a:pt x="487855" y="1361784"/>
                    </a:cubicBezTo>
                    <a:cubicBezTo>
                      <a:pt x="489817" y="1362438"/>
                      <a:pt x="491124" y="1364402"/>
                      <a:pt x="492432" y="1366365"/>
                    </a:cubicBezTo>
                    <a:cubicBezTo>
                      <a:pt x="493740" y="1369637"/>
                      <a:pt x="494394" y="1374872"/>
                      <a:pt x="493740" y="1380107"/>
                    </a:cubicBezTo>
                    <a:cubicBezTo>
                      <a:pt x="495048" y="1380107"/>
                      <a:pt x="496356" y="1378798"/>
                      <a:pt x="497010" y="1378144"/>
                    </a:cubicBezTo>
                    <a:cubicBezTo>
                      <a:pt x="504204" y="1370945"/>
                      <a:pt x="511397" y="1361784"/>
                      <a:pt x="512051" y="1359167"/>
                    </a:cubicBezTo>
                    <a:cubicBezTo>
                      <a:pt x="512051" y="1359167"/>
                      <a:pt x="510743" y="1357203"/>
                      <a:pt x="510089" y="1355895"/>
                    </a:cubicBezTo>
                    <a:cubicBezTo>
                      <a:pt x="508127" y="1353277"/>
                      <a:pt x="506166" y="1350005"/>
                      <a:pt x="506820" y="1346079"/>
                    </a:cubicBezTo>
                    <a:cubicBezTo>
                      <a:pt x="506820" y="1344770"/>
                      <a:pt x="507473" y="1343461"/>
                      <a:pt x="508127" y="1342153"/>
                    </a:cubicBezTo>
                    <a:cubicBezTo>
                      <a:pt x="508127" y="1342153"/>
                      <a:pt x="508127" y="1342153"/>
                      <a:pt x="508127" y="1342153"/>
                    </a:cubicBezTo>
                    <a:cubicBezTo>
                      <a:pt x="506820" y="1339535"/>
                      <a:pt x="506166" y="1336263"/>
                      <a:pt x="507473" y="1332991"/>
                    </a:cubicBezTo>
                    <a:cubicBezTo>
                      <a:pt x="508781" y="1329065"/>
                      <a:pt x="511397" y="1326447"/>
                      <a:pt x="515321" y="1326447"/>
                    </a:cubicBezTo>
                    <a:cubicBezTo>
                      <a:pt x="522515" y="1325793"/>
                      <a:pt x="524476" y="1332337"/>
                      <a:pt x="525130" y="1335609"/>
                    </a:cubicBezTo>
                    <a:cubicBezTo>
                      <a:pt x="525130" y="1335609"/>
                      <a:pt x="525130" y="1335609"/>
                      <a:pt x="525130" y="1335609"/>
                    </a:cubicBezTo>
                    <a:cubicBezTo>
                      <a:pt x="529708" y="1327756"/>
                      <a:pt x="535594" y="1329719"/>
                      <a:pt x="538864" y="1331028"/>
                    </a:cubicBezTo>
                    <a:cubicBezTo>
                      <a:pt x="540171" y="1331028"/>
                      <a:pt x="541479" y="1331682"/>
                      <a:pt x="543441" y="1332337"/>
                    </a:cubicBezTo>
                    <a:cubicBezTo>
                      <a:pt x="546057" y="1332337"/>
                      <a:pt x="549327" y="1333646"/>
                      <a:pt x="552597" y="1335609"/>
                    </a:cubicBezTo>
                    <a:cubicBezTo>
                      <a:pt x="554559" y="1336918"/>
                      <a:pt x="555867" y="1338226"/>
                      <a:pt x="557175" y="1338881"/>
                    </a:cubicBezTo>
                    <a:cubicBezTo>
                      <a:pt x="557175" y="1338881"/>
                      <a:pt x="557829" y="1338226"/>
                      <a:pt x="558483" y="1337572"/>
                    </a:cubicBezTo>
                    <a:cubicBezTo>
                      <a:pt x="561098" y="1335609"/>
                      <a:pt x="563714" y="1332337"/>
                      <a:pt x="568292" y="1332991"/>
                    </a:cubicBezTo>
                    <a:cubicBezTo>
                      <a:pt x="569600" y="1332991"/>
                      <a:pt x="572870" y="1334300"/>
                      <a:pt x="574832" y="1337572"/>
                    </a:cubicBezTo>
                    <a:cubicBezTo>
                      <a:pt x="576793" y="1341498"/>
                      <a:pt x="576793" y="1344116"/>
                      <a:pt x="576793" y="1346079"/>
                    </a:cubicBezTo>
                    <a:cubicBezTo>
                      <a:pt x="576793" y="1346079"/>
                      <a:pt x="576793" y="1346079"/>
                      <a:pt x="576793" y="1346079"/>
                    </a:cubicBezTo>
                    <a:cubicBezTo>
                      <a:pt x="576793" y="1346079"/>
                      <a:pt x="576793" y="1346079"/>
                      <a:pt x="576793" y="1346079"/>
                    </a:cubicBezTo>
                    <a:cubicBezTo>
                      <a:pt x="577447" y="1347388"/>
                      <a:pt x="578755" y="1347388"/>
                      <a:pt x="580063" y="1348042"/>
                    </a:cubicBezTo>
                    <a:cubicBezTo>
                      <a:pt x="582679" y="1349351"/>
                      <a:pt x="587257" y="1351314"/>
                      <a:pt x="587911" y="1356549"/>
                    </a:cubicBezTo>
                    <a:cubicBezTo>
                      <a:pt x="587911" y="1357858"/>
                      <a:pt x="587911" y="1359821"/>
                      <a:pt x="587911" y="1360475"/>
                    </a:cubicBezTo>
                    <a:cubicBezTo>
                      <a:pt x="589219" y="1360475"/>
                      <a:pt x="591181" y="1360475"/>
                      <a:pt x="593142" y="1359821"/>
                    </a:cubicBezTo>
                    <a:cubicBezTo>
                      <a:pt x="594450" y="1359821"/>
                      <a:pt x="596412" y="1357858"/>
                      <a:pt x="598374" y="1356549"/>
                    </a:cubicBezTo>
                    <a:cubicBezTo>
                      <a:pt x="602298" y="1353932"/>
                      <a:pt x="607530" y="1350005"/>
                      <a:pt x="612761" y="1353277"/>
                    </a:cubicBezTo>
                    <a:cubicBezTo>
                      <a:pt x="614069" y="1353932"/>
                      <a:pt x="615377" y="1355240"/>
                      <a:pt x="616031" y="1356549"/>
                    </a:cubicBezTo>
                    <a:cubicBezTo>
                      <a:pt x="616031" y="1356549"/>
                      <a:pt x="616031" y="1356549"/>
                      <a:pt x="616031" y="1356549"/>
                    </a:cubicBezTo>
                    <a:cubicBezTo>
                      <a:pt x="617993" y="1353932"/>
                      <a:pt x="619955" y="1351314"/>
                      <a:pt x="622571" y="1350005"/>
                    </a:cubicBezTo>
                    <a:cubicBezTo>
                      <a:pt x="622571" y="1349351"/>
                      <a:pt x="623879" y="1347388"/>
                      <a:pt x="624533" y="1346733"/>
                    </a:cubicBezTo>
                    <a:cubicBezTo>
                      <a:pt x="627148" y="1342153"/>
                      <a:pt x="630418" y="1336918"/>
                      <a:pt x="635650" y="1337572"/>
                    </a:cubicBezTo>
                    <a:lnTo>
                      <a:pt x="636958" y="1337572"/>
                    </a:lnTo>
                    <a:cubicBezTo>
                      <a:pt x="643497" y="1338881"/>
                      <a:pt x="646113" y="1338226"/>
                      <a:pt x="647421" y="1338226"/>
                    </a:cubicBezTo>
                    <a:cubicBezTo>
                      <a:pt x="647421" y="1337572"/>
                      <a:pt x="648075" y="1336263"/>
                      <a:pt x="648729" y="1334954"/>
                    </a:cubicBezTo>
                    <a:cubicBezTo>
                      <a:pt x="651345" y="1329719"/>
                      <a:pt x="653961" y="1323830"/>
                      <a:pt x="659846" y="1322521"/>
                    </a:cubicBezTo>
                    <a:cubicBezTo>
                      <a:pt x="661808" y="1322521"/>
                      <a:pt x="665732" y="1322521"/>
                      <a:pt x="672272" y="1322521"/>
                    </a:cubicBezTo>
                    <a:cubicBezTo>
                      <a:pt x="676195" y="1322521"/>
                      <a:pt x="683389" y="1323175"/>
                      <a:pt x="685351" y="1322521"/>
                    </a:cubicBezTo>
                    <a:cubicBezTo>
                      <a:pt x="685351" y="1322521"/>
                      <a:pt x="687967" y="1321212"/>
                      <a:pt x="689929" y="1319903"/>
                    </a:cubicBezTo>
                    <a:cubicBezTo>
                      <a:pt x="694506" y="1317286"/>
                      <a:pt x="699084" y="1314668"/>
                      <a:pt x="703662" y="1314668"/>
                    </a:cubicBezTo>
                    <a:cubicBezTo>
                      <a:pt x="704316" y="1314668"/>
                      <a:pt x="705624" y="1314668"/>
                      <a:pt x="707586" y="1314668"/>
                    </a:cubicBezTo>
                    <a:cubicBezTo>
                      <a:pt x="715433" y="1315322"/>
                      <a:pt x="720665" y="1315977"/>
                      <a:pt x="724589" y="1315977"/>
                    </a:cubicBezTo>
                    <a:cubicBezTo>
                      <a:pt x="724589" y="1315977"/>
                      <a:pt x="724589" y="1315322"/>
                      <a:pt x="724589" y="1314668"/>
                    </a:cubicBezTo>
                    <a:cubicBezTo>
                      <a:pt x="722627" y="1309433"/>
                      <a:pt x="721319" y="1304852"/>
                      <a:pt x="724589" y="1300926"/>
                    </a:cubicBezTo>
                    <a:lnTo>
                      <a:pt x="724589" y="1300926"/>
                    </a:lnTo>
                    <a:cubicBezTo>
                      <a:pt x="729166" y="1294382"/>
                      <a:pt x="733090" y="1291110"/>
                      <a:pt x="737668" y="1291110"/>
                    </a:cubicBezTo>
                    <a:lnTo>
                      <a:pt x="740938" y="1291110"/>
                    </a:lnTo>
                    <a:cubicBezTo>
                      <a:pt x="740938" y="1291110"/>
                      <a:pt x="742899" y="1295036"/>
                      <a:pt x="742899" y="1295036"/>
                    </a:cubicBezTo>
                    <a:cubicBezTo>
                      <a:pt x="743553" y="1296345"/>
                      <a:pt x="743553" y="1297654"/>
                      <a:pt x="744207" y="1298963"/>
                    </a:cubicBezTo>
                    <a:cubicBezTo>
                      <a:pt x="744861" y="1298963"/>
                      <a:pt x="745515" y="1298963"/>
                      <a:pt x="746169" y="1298963"/>
                    </a:cubicBezTo>
                    <a:cubicBezTo>
                      <a:pt x="755979" y="1297654"/>
                      <a:pt x="761210" y="1297654"/>
                      <a:pt x="764480" y="1300272"/>
                    </a:cubicBezTo>
                    <a:cubicBezTo>
                      <a:pt x="765788" y="1300926"/>
                      <a:pt x="766442" y="1302889"/>
                      <a:pt x="768404" y="1304198"/>
                    </a:cubicBezTo>
                    <a:cubicBezTo>
                      <a:pt x="769058" y="1305507"/>
                      <a:pt x="770366" y="1306815"/>
                      <a:pt x="771674" y="1308124"/>
                    </a:cubicBezTo>
                    <a:cubicBezTo>
                      <a:pt x="772328" y="1307470"/>
                      <a:pt x="773636" y="1306815"/>
                      <a:pt x="774290" y="1306161"/>
                    </a:cubicBezTo>
                    <a:cubicBezTo>
                      <a:pt x="778213" y="1302889"/>
                      <a:pt x="782137" y="1299617"/>
                      <a:pt x="786715" y="1298963"/>
                    </a:cubicBezTo>
                    <a:cubicBezTo>
                      <a:pt x="786715" y="1298963"/>
                      <a:pt x="788023" y="1298963"/>
                      <a:pt x="788677" y="1298963"/>
                    </a:cubicBezTo>
                    <a:cubicBezTo>
                      <a:pt x="792600" y="1298963"/>
                      <a:pt x="797178" y="1297654"/>
                      <a:pt x="803064" y="1300926"/>
                    </a:cubicBezTo>
                    <a:cubicBezTo>
                      <a:pt x="815489" y="1308124"/>
                      <a:pt x="816143" y="1312705"/>
                      <a:pt x="816143" y="1314014"/>
                    </a:cubicBezTo>
                    <a:cubicBezTo>
                      <a:pt x="816143" y="1315977"/>
                      <a:pt x="816143" y="1318594"/>
                      <a:pt x="814835" y="1319903"/>
                    </a:cubicBezTo>
                    <a:cubicBezTo>
                      <a:pt x="814835" y="1319903"/>
                      <a:pt x="814181" y="1321212"/>
                      <a:pt x="813527" y="1321212"/>
                    </a:cubicBezTo>
                    <a:cubicBezTo>
                      <a:pt x="813527" y="1321212"/>
                      <a:pt x="813527" y="1321212"/>
                      <a:pt x="813527" y="1321212"/>
                    </a:cubicBezTo>
                    <a:cubicBezTo>
                      <a:pt x="814835" y="1321212"/>
                      <a:pt x="816143" y="1322521"/>
                      <a:pt x="817451" y="1323830"/>
                    </a:cubicBezTo>
                    <a:cubicBezTo>
                      <a:pt x="817451" y="1323830"/>
                      <a:pt x="818759" y="1325138"/>
                      <a:pt x="820067" y="1326447"/>
                    </a:cubicBezTo>
                    <a:cubicBezTo>
                      <a:pt x="822029" y="1328410"/>
                      <a:pt x="827914" y="1334954"/>
                      <a:pt x="830530" y="1335609"/>
                    </a:cubicBezTo>
                    <a:cubicBezTo>
                      <a:pt x="830530" y="1335609"/>
                      <a:pt x="830530" y="1335609"/>
                      <a:pt x="830530" y="1335609"/>
                    </a:cubicBezTo>
                    <a:cubicBezTo>
                      <a:pt x="830530" y="1334954"/>
                      <a:pt x="829222" y="1333646"/>
                      <a:pt x="829222" y="1332337"/>
                    </a:cubicBezTo>
                    <a:cubicBezTo>
                      <a:pt x="829222" y="1331028"/>
                      <a:pt x="829222" y="1328410"/>
                      <a:pt x="830530" y="1326447"/>
                    </a:cubicBezTo>
                    <a:cubicBezTo>
                      <a:pt x="830530" y="1325793"/>
                      <a:pt x="831838" y="1325138"/>
                      <a:pt x="832492" y="1323830"/>
                    </a:cubicBezTo>
                    <a:cubicBezTo>
                      <a:pt x="832492" y="1323830"/>
                      <a:pt x="832492" y="1323830"/>
                      <a:pt x="832492" y="1323830"/>
                    </a:cubicBezTo>
                    <a:cubicBezTo>
                      <a:pt x="831184" y="1319249"/>
                      <a:pt x="832492" y="1314014"/>
                      <a:pt x="835108" y="1310742"/>
                    </a:cubicBezTo>
                    <a:cubicBezTo>
                      <a:pt x="835108" y="1310742"/>
                      <a:pt x="835108" y="1309433"/>
                      <a:pt x="835108" y="1306815"/>
                    </a:cubicBezTo>
                    <a:cubicBezTo>
                      <a:pt x="835108" y="1306161"/>
                      <a:pt x="833800" y="1303543"/>
                      <a:pt x="832492" y="1301580"/>
                    </a:cubicBezTo>
                    <a:cubicBezTo>
                      <a:pt x="820721" y="1304198"/>
                      <a:pt x="815489" y="1304852"/>
                      <a:pt x="812219" y="1300926"/>
                    </a:cubicBezTo>
                    <a:lnTo>
                      <a:pt x="809603" y="1297654"/>
                    </a:lnTo>
                    <a:lnTo>
                      <a:pt x="811565" y="1293728"/>
                    </a:lnTo>
                    <a:cubicBezTo>
                      <a:pt x="811565" y="1293073"/>
                      <a:pt x="812219" y="1291765"/>
                      <a:pt x="812873" y="1289801"/>
                    </a:cubicBezTo>
                    <a:cubicBezTo>
                      <a:pt x="814835" y="1285221"/>
                      <a:pt x="816143" y="1281294"/>
                      <a:pt x="818105" y="1278677"/>
                    </a:cubicBezTo>
                    <a:cubicBezTo>
                      <a:pt x="818759" y="1277368"/>
                      <a:pt x="820067" y="1276714"/>
                      <a:pt x="820721" y="1275405"/>
                    </a:cubicBezTo>
                    <a:cubicBezTo>
                      <a:pt x="820721" y="1274751"/>
                      <a:pt x="822029" y="1273442"/>
                      <a:pt x="822683" y="1272787"/>
                    </a:cubicBezTo>
                    <a:cubicBezTo>
                      <a:pt x="822683" y="1272133"/>
                      <a:pt x="821375" y="1270824"/>
                      <a:pt x="820721" y="1269515"/>
                    </a:cubicBezTo>
                    <a:cubicBezTo>
                      <a:pt x="818759" y="1266243"/>
                      <a:pt x="816143" y="1260354"/>
                      <a:pt x="814181" y="1258391"/>
                    </a:cubicBezTo>
                    <a:cubicBezTo>
                      <a:pt x="814181" y="1258391"/>
                      <a:pt x="814181" y="1258391"/>
                      <a:pt x="813527" y="1258391"/>
                    </a:cubicBezTo>
                    <a:cubicBezTo>
                      <a:pt x="810911" y="1257736"/>
                      <a:pt x="805680" y="1255773"/>
                      <a:pt x="805026" y="1250538"/>
                    </a:cubicBezTo>
                    <a:cubicBezTo>
                      <a:pt x="805026" y="1249229"/>
                      <a:pt x="802410" y="1244648"/>
                      <a:pt x="801756" y="1242685"/>
                    </a:cubicBezTo>
                    <a:cubicBezTo>
                      <a:pt x="799140" y="1240722"/>
                      <a:pt x="787369" y="1232869"/>
                      <a:pt x="790639" y="1223708"/>
                    </a:cubicBezTo>
                    <a:cubicBezTo>
                      <a:pt x="791946" y="1219782"/>
                      <a:pt x="795870" y="1215856"/>
                      <a:pt x="799140" y="1212584"/>
                    </a:cubicBezTo>
                    <a:cubicBezTo>
                      <a:pt x="800448" y="1211929"/>
                      <a:pt x="801102" y="1210620"/>
                      <a:pt x="801756" y="1209966"/>
                    </a:cubicBezTo>
                    <a:cubicBezTo>
                      <a:pt x="801756" y="1209966"/>
                      <a:pt x="801756" y="1209966"/>
                      <a:pt x="801756" y="1209966"/>
                    </a:cubicBezTo>
                    <a:cubicBezTo>
                      <a:pt x="802410" y="1207348"/>
                      <a:pt x="805026" y="1200804"/>
                      <a:pt x="812873" y="1200804"/>
                    </a:cubicBezTo>
                    <a:cubicBezTo>
                      <a:pt x="820721" y="1200804"/>
                      <a:pt x="818105" y="1200150"/>
                      <a:pt x="818759" y="1198841"/>
                    </a:cubicBezTo>
                    <a:cubicBezTo>
                      <a:pt x="820721" y="1195569"/>
                      <a:pt x="823991" y="1192297"/>
                      <a:pt x="826606" y="1190334"/>
                    </a:cubicBezTo>
                    <a:lnTo>
                      <a:pt x="827914" y="1190334"/>
                    </a:lnTo>
                    <a:cubicBezTo>
                      <a:pt x="837724" y="1184445"/>
                      <a:pt x="844263" y="1181827"/>
                      <a:pt x="846879" y="1181827"/>
                    </a:cubicBezTo>
                    <a:cubicBezTo>
                      <a:pt x="847533" y="1181827"/>
                      <a:pt x="848187" y="1181827"/>
                      <a:pt x="849495" y="1181827"/>
                    </a:cubicBezTo>
                    <a:cubicBezTo>
                      <a:pt x="852111" y="1181827"/>
                      <a:pt x="856035" y="1181827"/>
                      <a:pt x="857996" y="1180518"/>
                    </a:cubicBezTo>
                    <a:cubicBezTo>
                      <a:pt x="861266" y="1178555"/>
                      <a:pt x="867806" y="1171357"/>
                      <a:pt x="869114" y="1169394"/>
                    </a:cubicBezTo>
                    <a:cubicBezTo>
                      <a:pt x="869768" y="1166122"/>
                      <a:pt x="871076" y="1154343"/>
                      <a:pt x="871076" y="1152380"/>
                    </a:cubicBezTo>
                    <a:cubicBezTo>
                      <a:pt x="871076" y="1151071"/>
                      <a:pt x="870422" y="1146490"/>
                      <a:pt x="869768" y="1143218"/>
                    </a:cubicBezTo>
                    <a:cubicBezTo>
                      <a:pt x="869768" y="1139946"/>
                      <a:pt x="869768" y="1131439"/>
                      <a:pt x="875653" y="1129476"/>
                    </a:cubicBezTo>
                    <a:cubicBezTo>
                      <a:pt x="882193" y="1128167"/>
                      <a:pt x="886117" y="1127513"/>
                      <a:pt x="889387" y="1128821"/>
                    </a:cubicBezTo>
                    <a:cubicBezTo>
                      <a:pt x="893310" y="1129476"/>
                      <a:pt x="897234" y="1132093"/>
                      <a:pt x="900504" y="1134057"/>
                    </a:cubicBezTo>
                    <a:lnTo>
                      <a:pt x="901812" y="1135365"/>
                    </a:lnTo>
                    <a:cubicBezTo>
                      <a:pt x="903120" y="1135365"/>
                      <a:pt x="905082" y="1137329"/>
                      <a:pt x="906390" y="1137983"/>
                    </a:cubicBezTo>
                    <a:cubicBezTo>
                      <a:pt x="909006" y="1136020"/>
                      <a:pt x="912929" y="1130785"/>
                      <a:pt x="913583" y="1128821"/>
                    </a:cubicBezTo>
                    <a:cubicBezTo>
                      <a:pt x="913583" y="1128167"/>
                      <a:pt x="913583" y="1124241"/>
                      <a:pt x="913583" y="1122278"/>
                    </a:cubicBezTo>
                    <a:cubicBezTo>
                      <a:pt x="913583" y="1120969"/>
                      <a:pt x="913583" y="1119660"/>
                      <a:pt x="913583" y="1118351"/>
                    </a:cubicBezTo>
                    <a:cubicBezTo>
                      <a:pt x="913583" y="1117042"/>
                      <a:pt x="913583" y="1115734"/>
                      <a:pt x="913583" y="1114425"/>
                    </a:cubicBezTo>
                    <a:cubicBezTo>
                      <a:pt x="911621" y="1113116"/>
                      <a:pt x="909659" y="1111153"/>
                      <a:pt x="909006" y="1108536"/>
                    </a:cubicBezTo>
                    <a:cubicBezTo>
                      <a:pt x="908351" y="1105918"/>
                      <a:pt x="909006" y="1103300"/>
                      <a:pt x="910314" y="1101337"/>
                    </a:cubicBezTo>
                    <a:cubicBezTo>
                      <a:pt x="910314" y="1100683"/>
                      <a:pt x="911621" y="1098065"/>
                      <a:pt x="911621" y="1096757"/>
                    </a:cubicBezTo>
                    <a:lnTo>
                      <a:pt x="911621" y="1096757"/>
                    </a:lnTo>
                    <a:cubicBezTo>
                      <a:pt x="907698" y="1090213"/>
                      <a:pt x="905736" y="1086941"/>
                      <a:pt x="904428" y="1085632"/>
                    </a:cubicBezTo>
                    <a:cubicBezTo>
                      <a:pt x="901158" y="1085632"/>
                      <a:pt x="895926" y="1085632"/>
                      <a:pt x="893310" y="1081051"/>
                    </a:cubicBezTo>
                    <a:cubicBezTo>
                      <a:pt x="892002" y="1079088"/>
                      <a:pt x="888079" y="1073198"/>
                      <a:pt x="885463" y="1069926"/>
                    </a:cubicBezTo>
                    <a:cubicBezTo>
                      <a:pt x="881539" y="1075162"/>
                      <a:pt x="877616" y="1076470"/>
                      <a:pt x="873692" y="1074507"/>
                    </a:cubicBezTo>
                    <a:cubicBezTo>
                      <a:pt x="861920" y="1067309"/>
                      <a:pt x="859304" y="1063382"/>
                      <a:pt x="859304" y="1059456"/>
                    </a:cubicBezTo>
                    <a:cubicBezTo>
                      <a:pt x="859304" y="1058147"/>
                      <a:pt x="859304" y="1055530"/>
                      <a:pt x="858650" y="1054221"/>
                    </a:cubicBezTo>
                    <a:cubicBezTo>
                      <a:pt x="855381" y="1051604"/>
                      <a:pt x="851457" y="1048332"/>
                      <a:pt x="849495" y="1046369"/>
                    </a:cubicBezTo>
                    <a:cubicBezTo>
                      <a:pt x="844917" y="1046369"/>
                      <a:pt x="837724" y="1047023"/>
                      <a:pt x="833800" y="1041788"/>
                    </a:cubicBezTo>
                    <a:cubicBezTo>
                      <a:pt x="831184" y="1037862"/>
                      <a:pt x="816797" y="1019539"/>
                      <a:pt x="815489" y="1018230"/>
                    </a:cubicBezTo>
                    <a:cubicBezTo>
                      <a:pt x="815489" y="1018230"/>
                      <a:pt x="814181" y="1016921"/>
                      <a:pt x="813527" y="1015612"/>
                    </a:cubicBezTo>
                    <a:cubicBezTo>
                      <a:pt x="812219" y="1013649"/>
                      <a:pt x="808949" y="1009723"/>
                      <a:pt x="806334" y="1007105"/>
                    </a:cubicBezTo>
                    <a:cubicBezTo>
                      <a:pt x="805026" y="1007105"/>
                      <a:pt x="803064" y="1007105"/>
                      <a:pt x="801756" y="1007759"/>
                    </a:cubicBezTo>
                    <a:cubicBezTo>
                      <a:pt x="792600" y="1009068"/>
                      <a:pt x="787369" y="1008414"/>
                      <a:pt x="784753" y="1005142"/>
                    </a:cubicBezTo>
                    <a:cubicBezTo>
                      <a:pt x="784753" y="1004487"/>
                      <a:pt x="782791" y="1002524"/>
                      <a:pt x="781483" y="1000561"/>
                    </a:cubicBezTo>
                    <a:cubicBezTo>
                      <a:pt x="780829" y="998598"/>
                      <a:pt x="778867" y="995980"/>
                      <a:pt x="777559" y="994017"/>
                    </a:cubicBezTo>
                    <a:cubicBezTo>
                      <a:pt x="775597" y="994017"/>
                      <a:pt x="771020" y="994017"/>
                      <a:pt x="768404" y="989437"/>
                    </a:cubicBezTo>
                    <a:cubicBezTo>
                      <a:pt x="768404" y="989437"/>
                      <a:pt x="767750" y="988128"/>
                      <a:pt x="767096" y="988128"/>
                    </a:cubicBezTo>
                    <a:cubicBezTo>
                      <a:pt x="765134" y="985510"/>
                      <a:pt x="762518" y="982238"/>
                      <a:pt x="763172" y="977003"/>
                    </a:cubicBezTo>
                    <a:cubicBezTo>
                      <a:pt x="763172" y="975695"/>
                      <a:pt x="763172" y="973731"/>
                      <a:pt x="763172" y="973077"/>
                    </a:cubicBezTo>
                    <a:cubicBezTo>
                      <a:pt x="760556" y="970460"/>
                      <a:pt x="754671" y="965224"/>
                      <a:pt x="754017" y="960644"/>
                    </a:cubicBezTo>
                    <a:cubicBezTo>
                      <a:pt x="754017" y="960644"/>
                      <a:pt x="752709" y="958680"/>
                      <a:pt x="752055" y="958026"/>
                    </a:cubicBezTo>
                    <a:cubicBezTo>
                      <a:pt x="752055" y="957372"/>
                      <a:pt x="750747" y="956717"/>
                      <a:pt x="750093" y="955408"/>
                    </a:cubicBezTo>
                    <a:cubicBezTo>
                      <a:pt x="748785" y="953445"/>
                      <a:pt x="748131" y="950828"/>
                      <a:pt x="747477" y="947556"/>
                    </a:cubicBezTo>
                    <a:cubicBezTo>
                      <a:pt x="747477" y="947556"/>
                      <a:pt x="747477" y="946247"/>
                      <a:pt x="747477" y="945592"/>
                    </a:cubicBezTo>
                    <a:cubicBezTo>
                      <a:pt x="744207" y="943629"/>
                      <a:pt x="737668" y="939703"/>
                      <a:pt x="736360" y="937085"/>
                    </a:cubicBezTo>
                    <a:lnTo>
                      <a:pt x="736360" y="937085"/>
                    </a:lnTo>
                    <a:cubicBezTo>
                      <a:pt x="735052" y="935122"/>
                      <a:pt x="731782" y="931850"/>
                      <a:pt x="732436" y="927270"/>
                    </a:cubicBezTo>
                    <a:cubicBezTo>
                      <a:pt x="732436" y="924652"/>
                      <a:pt x="734398" y="922689"/>
                      <a:pt x="737014" y="921380"/>
                    </a:cubicBezTo>
                    <a:cubicBezTo>
                      <a:pt x="738322" y="920726"/>
                      <a:pt x="739630" y="920071"/>
                      <a:pt x="740284" y="919417"/>
                    </a:cubicBezTo>
                    <a:cubicBezTo>
                      <a:pt x="740284" y="919417"/>
                      <a:pt x="740284" y="919417"/>
                      <a:pt x="740284" y="919417"/>
                    </a:cubicBezTo>
                    <a:cubicBezTo>
                      <a:pt x="740284" y="916799"/>
                      <a:pt x="740284" y="911564"/>
                      <a:pt x="744207" y="907638"/>
                    </a:cubicBezTo>
                    <a:cubicBezTo>
                      <a:pt x="744861" y="906984"/>
                      <a:pt x="746823" y="904366"/>
                      <a:pt x="747477" y="902403"/>
                    </a:cubicBezTo>
                    <a:cubicBezTo>
                      <a:pt x="744207" y="901094"/>
                      <a:pt x="739630" y="899131"/>
                      <a:pt x="740284" y="893241"/>
                    </a:cubicBezTo>
                    <a:cubicBezTo>
                      <a:pt x="740284" y="892587"/>
                      <a:pt x="740284" y="891278"/>
                      <a:pt x="740284" y="889969"/>
                    </a:cubicBezTo>
                    <a:cubicBezTo>
                      <a:pt x="740284" y="889969"/>
                      <a:pt x="740284" y="889969"/>
                      <a:pt x="739630" y="889969"/>
                    </a:cubicBezTo>
                    <a:cubicBezTo>
                      <a:pt x="729166" y="885389"/>
                      <a:pt x="722627" y="882771"/>
                      <a:pt x="720665" y="880153"/>
                    </a:cubicBezTo>
                    <a:lnTo>
                      <a:pt x="719357" y="878845"/>
                    </a:lnTo>
                    <a:cubicBezTo>
                      <a:pt x="716087" y="876227"/>
                      <a:pt x="710855" y="872301"/>
                      <a:pt x="709548" y="867066"/>
                    </a:cubicBezTo>
                    <a:cubicBezTo>
                      <a:pt x="709548" y="865103"/>
                      <a:pt x="708894" y="862485"/>
                      <a:pt x="708240" y="859868"/>
                    </a:cubicBezTo>
                    <a:cubicBezTo>
                      <a:pt x="708240" y="858559"/>
                      <a:pt x="708240" y="857250"/>
                      <a:pt x="708240" y="856596"/>
                    </a:cubicBezTo>
                    <a:cubicBezTo>
                      <a:pt x="708240" y="856596"/>
                      <a:pt x="706932" y="855287"/>
                      <a:pt x="706278" y="854633"/>
                    </a:cubicBezTo>
                    <a:cubicBezTo>
                      <a:pt x="699084" y="847434"/>
                      <a:pt x="695160" y="842854"/>
                      <a:pt x="695160" y="838927"/>
                    </a:cubicBezTo>
                    <a:cubicBezTo>
                      <a:pt x="695160" y="835001"/>
                      <a:pt x="695160" y="835001"/>
                      <a:pt x="696468" y="833692"/>
                    </a:cubicBezTo>
                    <a:cubicBezTo>
                      <a:pt x="696468" y="833692"/>
                      <a:pt x="696468" y="833038"/>
                      <a:pt x="696468" y="833038"/>
                    </a:cubicBezTo>
                    <a:cubicBezTo>
                      <a:pt x="695160" y="829766"/>
                      <a:pt x="695160" y="824530"/>
                      <a:pt x="698430" y="821258"/>
                    </a:cubicBezTo>
                    <a:cubicBezTo>
                      <a:pt x="700392" y="818641"/>
                      <a:pt x="704970" y="817332"/>
                      <a:pt x="709548" y="819295"/>
                    </a:cubicBezTo>
                    <a:cubicBezTo>
                      <a:pt x="714125" y="821258"/>
                      <a:pt x="716087" y="825185"/>
                      <a:pt x="716741" y="827148"/>
                    </a:cubicBezTo>
                    <a:cubicBezTo>
                      <a:pt x="717395" y="828457"/>
                      <a:pt x="718049" y="829111"/>
                      <a:pt x="718703" y="829766"/>
                    </a:cubicBezTo>
                    <a:cubicBezTo>
                      <a:pt x="720011" y="831074"/>
                      <a:pt x="721319" y="832383"/>
                      <a:pt x="722627" y="834346"/>
                    </a:cubicBezTo>
                    <a:cubicBezTo>
                      <a:pt x="723281" y="830420"/>
                      <a:pt x="723935" y="828457"/>
                      <a:pt x="725897" y="826494"/>
                    </a:cubicBezTo>
                    <a:cubicBezTo>
                      <a:pt x="725897" y="826494"/>
                      <a:pt x="727204" y="825185"/>
                      <a:pt x="728512" y="823876"/>
                    </a:cubicBezTo>
                    <a:cubicBezTo>
                      <a:pt x="730474" y="822567"/>
                      <a:pt x="735706" y="817986"/>
                      <a:pt x="737014" y="816023"/>
                    </a:cubicBezTo>
                    <a:cubicBezTo>
                      <a:pt x="738322" y="812751"/>
                      <a:pt x="741592" y="805553"/>
                      <a:pt x="746823" y="803590"/>
                    </a:cubicBezTo>
                    <a:cubicBezTo>
                      <a:pt x="747477" y="803590"/>
                      <a:pt x="748785" y="802936"/>
                      <a:pt x="750093" y="802281"/>
                    </a:cubicBezTo>
                    <a:cubicBezTo>
                      <a:pt x="754671" y="800318"/>
                      <a:pt x="757941" y="798355"/>
                      <a:pt x="760556" y="798355"/>
                    </a:cubicBezTo>
                    <a:cubicBezTo>
                      <a:pt x="763172" y="798355"/>
                      <a:pt x="765134" y="799009"/>
                      <a:pt x="767096" y="799664"/>
                    </a:cubicBezTo>
                    <a:cubicBezTo>
                      <a:pt x="771674" y="795083"/>
                      <a:pt x="778213" y="788539"/>
                      <a:pt x="785407" y="791157"/>
                    </a:cubicBezTo>
                    <a:cubicBezTo>
                      <a:pt x="786715" y="791157"/>
                      <a:pt x="788677" y="792466"/>
                      <a:pt x="790639" y="793774"/>
                    </a:cubicBezTo>
                    <a:cubicBezTo>
                      <a:pt x="792600" y="795083"/>
                      <a:pt x="796524" y="797046"/>
                      <a:pt x="798486" y="797701"/>
                    </a:cubicBezTo>
                    <a:cubicBezTo>
                      <a:pt x="798486" y="797701"/>
                      <a:pt x="799140" y="796392"/>
                      <a:pt x="799794" y="795083"/>
                    </a:cubicBezTo>
                    <a:cubicBezTo>
                      <a:pt x="799794" y="794429"/>
                      <a:pt x="799794" y="793120"/>
                      <a:pt x="799794" y="792466"/>
                    </a:cubicBezTo>
                    <a:cubicBezTo>
                      <a:pt x="799794" y="788539"/>
                      <a:pt x="800448" y="781341"/>
                      <a:pt x="807642" y="780687"/>
                    </a:cubicBezTo>
                    <a:cubicBezTo>
                      <a:pt x="807642" y="780687"/>
                      <a:pt x="808295" y="780687"/>
                      <a:pt x="808949" y="780687"/>
                    </a:cubicBezTo>
                    <a:cubicBezTo>
                      <a:pt x="812219" y="779378"/>
                      <a:pt x="816797" y="778069"/>
                      <a:pt x="820067" y="778723"/>
                    </a:cubicBezTo>
                    <a:lnTo>
                      <a:pt x="820067" y="778723"/>
                    </a:lnTo>
                    <a:cubicBezTo>
                      <a:pt x="820067" y="774143"/>
                      <a:pt x="820067" y="769562"/>
                      <a:pt x="823991" y="766290"/>
                    </a:cubicBezTo>
                    <a:cubicBezTo>
                      <a:pt x="825952" y="764327"/>
                      <a:pt x="828568" y="763672"/>
                      <a:pt x="831184" y="764327"/>
                    </a:cubicBezTo>
                    <a:cubicBezTo>
                      <a:pt x="832492" y="764327"/>
                      <a:pt x="833800" y="764327"/>
                      <a:pt x="833800" y="764327"/>
                    </a:cubicBezTo>
                    <a:cubicBezTo>
                      <a:pt x="833800" y="764327"/>
                      <a:pt x="833800" y="763672"/>
                      <a:pt x="834454" y="763018"/>
                    </a:cubicBezTo>
                    <a:cubicBezTo>
                      <a:pt x="836416" y="758437"/>
                      <a:pt x="839032" y="753856"/>
                      <a:pt x="844263" y="753202"/>
                    </a:cubicBezTo>
                    <a:cubicBezTo>
                      <a:pt x="846879" y="753202"/>
                      <a:pt x="849495" y="753202"/>
                      <a:pt x="850803" y="755165"/>
                    </a:cubicBezTo>
                    <a:cubicBezTo>
                      <a:pt x="852111" y="756474"/>
                      <a:pt x="853419" y="758437"/>
                      <a:pt x="854073" y="759746"/>
                    </a:cubicBezTo>
                    <a:cubicBezTo>
                      <a:pt x="856035" y="757783"/>
                      <a:pt x="856689" y="755165"/>
                      <a:pt x="856689" y="753856"/>
                    </a:cubicBezTo>
                    <a:cubicBezTo>
                      <a:pt x="856689" y="746658"/>
                      <a:pt x="863228" y="737497"/>
                      <a:pt x="873038" y="736188"/>
                    </a:cubicBezTo>
                    <a:cubicBezTo>
                      <a:pt x="876961" y="736188"/>
                      <a:pt x="878923" y="736188"/>
                      <a:pt x="880885" y="736842"/>
                    </a:cubicBezTo>
                    <a:cubicBezTo>
                      <a:pt x="884155" y="735534"/>
                      <a:pt x="888733" y="734225"/>
                      <a:pt x="888733" y="734225"/>
                    </a:cubicBezTo>
                    <a:lnTo>
                      <a:pt x="890695" y="734225"/>
                    </a:lnTo>
                    <a:cubicBezTo>
                      <a:pt x="890695" y="733570"/>
                      <a:pt x="892657" y="734225"/>
                      <a:pt x="892657" y="734225"/>
                    </a:cubicBezTo>
                    <a:cubicBezTo>
                      <a:pt x="893965" y="734225"/>
                      <a:pt x="895272" y="734225"/>
                      <a:pt x="896580" y="734879"/>
                    </a:cubicBezTo>
                    <a:cubicBezTo>
                      <a:pt x="896580" y="732262"/>
                      <a:pt x="897234" y="728335"/>
                      <a:pt x="900504" y="725064"/>
                    </a:cubicBezTo>
                    <a:cubicBezTo>
                      <a:pt x="903120" y="722446"/>
                      <a:pt x="909659" y="718520"/>
                      <a:pt x="916199" y="717865"/>
                    </a:cubicBezTo>
                    <a:cubicBezTo>
                      <a:pt x="918815" y="717865"/>
                      <a:pt x="927970" y="713284"/>
                      <a:pt x="929932" y="711976"/>
                    </a:cubicBezTo>
                    <a:cubicBezTo>
                      <a:pt x="929932" y="711976"/>
                      <a:pt x="931240" y="710667"/>
                      <a:pt x="931894" y="710012"/>
                    </a:cubicBezTo>
                    <a:cubicBezTo>
                      <a:pt x="935164" y="706086"/>
                      <a:pt x="939742" y="702160"/>
                      <a:pt x="945627" y="702160"/>
                    </a:cubicBezTo>
                    <a:cubicBezTo>
                      <a:pt x="946281" y="702160"/>
                      <a:pt x="947589" y="702160"/>
                      <a:pt x="948243" y="702160"/>
                    </a:cubicBezTo>
                    <a:cubicBezTo>
                      <a:pt x="948243" y="702160"/>
                      <a:pt x="946935" y="701505"/>
                      <a:pt x="946281" y="700851"/>
                    </a:cubicBezTo>
                    <a:cubicBezTo>
                      <a:pt x="942357" y="698233"/>
                      <a:pt x="935164" y="693653"/>
                      <a:pt x="936472" y="686454"/>
                    </a:cubicBezTo>
                    <a:lnTo>
                      <a:pt x="936472" y="685146"/>
                    </a:lnTo>
                    <a:cubicBezTo>
                      <a:pt x="937126" y="681219"/>
                      <a:pt x="937780" y="676639"/>
                      <a:pt x="942357" y="673367"/>
                    </a:cubicBezTo>
                    <a:cubicBezTo>
                      <a:pt x="944319" y="672058"/>
                      <a:pt x="946935" y="671404"/>
                      <a:pt x="950859" y="672712"/>
                    </a:cubicBezTo>
                    <a:cubicBezTo>
                      <a:pt x="953475" y="673367"/>
                      <a:pt x="956091" y="675330"/>
                      <a:pt x="957398" y="675984"/>
                    </a:cubicBezTo>
                    <a:cubicBezTo>
                      <a:pt x="957398" y="675984"/>
                      <a:pt x="958053" y="675984"/>
                      <a:pt x="958706" y="676639"/>
                    </a:cubicBezTo>
                    <a:cubicBezTo>
                      <a:pt x="958706" y="676639"/>
                      <a:pt x="958706" y="676639"/>
                      <a:pt x="959361" y="675984"/>
                    </a:cubicBezTo>
                    <a:cubicBezTo>
                      <a:pt x="960668" y="674675"/>
                      <a:pt x="965900" y="669440"/>
                      <a:pt x="973094" y="674021"/>
                    </a:cubicBezTo>
                    <a:cubicBezTo>
                      <a:pt x="974402" y="674021"/>
                      <a:pt x="975055" y="675330"/>
                      <a:pt x="976363" y="675984"/>
                    </a:cubicBezTo>
                    <a:cubicBezTo>
                      <a:pt x="982903" y="679256"/>
                      <a:pt x="989443" y="683182"/>
                      <a:pt x="988789" y="689726"/>
                    </a:cubicBezTo>
                    <a:cubicBezTo>
                      <a:pt x="988789" y="690381"/>
                      <a:pt x="988789" y="691035"/>
                      <a:pt x="988789" y="691689"/>
                    </a:cubicBezTo>
                    <a:cubicBezTo>
                      <a:pt x="989443" y="691689"/>
                      <a:pt x="990751" y="691689"/>
                      <a:pt x="991404" y="692998"/>
                    </a:cubicBezTo>
                    <a:cubicBezTo>
                      <a:pt x="992712" y="693653"/>
                      <a:pt x="994674" y="695616"/>
                      <a:pt x="994674" y="699542"/>
                    </a:cubicBezTo>
                    <a:cubicBezTo>
                      <a:pt x="994674" y="703468"/>
                      <a:pt x="994020" y="704123"/>
                      <a:pt x="993366" y="706086"/>
                    </a:cubicBezTo>
                    <a:cubicBezTo>
                      <a:pt x="993366" y="706740"/>
                      <a:pt x="993366" y="708049"/>
                      <a:pt x="993366" y="708049"/>
                    </a:cubicBezTo>
                    <a:cubicBezTo>
                      <a:pt x="994674" y="709358"/>
                      <a:pt x="999906" y="711321"/>
                      <a:pt x="1002522" y="711321"/>
                    </a:cubicBezTo>
                    <a:cubicBezTo>
                      <a:pt x="1002522" y="710012"/>
                      <a:pt x="1003830" y="707395"/>
                      <a:pt x="1003830" y="706086"/>
                    </a:cubicBezTo>
                    <a:cubicBezTo>
                      <a:pt x="1003830" y="705432"/>
                      <a:pt x="1003830" y="704777"/>
                      <a:pt x="1003830" y="704123"/>
                    </a:cubicBezTo>
                    <a:cubicBezTo>
                      <a:pt x="1003830" y="702814"/>
                      <a:pt x="1003830" y="700851"/>
                      <a:pt x="1003830" y="699542"/>
                    </a:cubicBezTo>
                    <a:cubicBezTo>
                      <a:pt x="1004484" y="696924"/>
                      <a:pt x="1006445" y="694307"/>
                      <a:pt x="1008408" y="690381"/>
                    </a:cubicBezTo>
                    <a:cubicBezTo>
                      <a:pt x="1009061" y="689072"/>
                      <a:pt x="1009715" y="687763"/>
                      <a:pt x="1010369" y="687109"/>
                    </a:cubicBezTo>
                    <a:cubicBezTo>
                      <a:pt x="1011677" y="685146"/>
                      <a:pt x="1012331" y="681219"/>
                      <a:pt x="1013639" y="677947"/>
                    </a:cubicBezTo>
                    <a:cubicBezTo>
                      <a:pt x="1013639" y="675984"/>
                      <a:pt x="1017563" y="664860"/>
                      <a:pt x="1018217" y="662242"/>
                    </a:cubicBezTo>
                    <a:cubicBezTo>
                      <a:pt x="1018217" y="662242"/>
                      <a:pt x="1018217" y="659625"/>
                      <a:pt x="1018217" y="657661"/>
                    </a:cubicBezTo>
                    <a:cubicBezTo>
                      <a:pt x="1018217" y="654389"/>
                      <a:pt x="1018217" y="651117"/>
                      <a:pt x="1018217" y="648500"/>
                    </a:cubicBezTo>
                    <a:cubicBezTo>
                      <a:pt x="1018217" y="646537"/>
                      <a:pt x="1019525" y="642610"/>
                      <a:pt x="1019525" y="638684"/>
                    </a:cubicBezTo>
                    <a:cubicBezTo>
                      <a:pt x="1019525" y="636066"/>
                      <a:pt x="1020179" y="634103"/>
                      <a:pt x="1020179" y="632794"/>
                    </a:cubicBezTo>
                    <a:cubicBezTo>
                      <a:pt x="1020179" y="632794"/>
                      <a:pt x="1020179" y="632794"/>
                      <a:pt x="1018871" y="6314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8" name="Freeform 967">
                <a:extLst>
                  <a:ext uri="{FF2B5EF4-FFF2-40B4-BE49-F238E27FC236}">
                    <a16:creationId xmlns:a16="http://schemas.microsoft.com/office/drawing/2014/main" id="{22B3B8A2-7E77-7695-BC38-6E11A8D1BCD5}"/>
                  </a:ext>
                </a:extLst>
              </p:cNvPr>
              <p:cNvSpPr/>
              <p:nvPr/>
            </p:nvSpPr>
            <p:spPr>
              <a:xfrm>
                <a:off x="2516806" y="3241596"/>
                <a:ext cx="42011" cy="28202"/>
              </a:xfrm>
              <a:custGeom>
                <a:avLst/>
                <a:gdLst>
                  <a:gd name="connsiteX0" fmla="*/ 41357 w 42011"/>
                  <a:gd name="connsiteY0" fmla="*/ 23558 h 28202"/>
                  <a:gd name="connsiteX1" fmla="*/ 38741 w 42011"/>
                  <a:gd name="connsiteY1" fmla="*/ 22249 h 28202"/>
                  <a:gd name="connsiteX2" fmla="*/ 26970 w 42011"/>
                  <a:gd name="connsiteY2" fmla="*/ 22249 h 28202"/>
                  <a:gd name="connsiteX3" fmla="*/ 17161 w 42011"/>
                  <a:gd name="connsiteY3" fmla="*/ 22904 h 28202"/>
                  <a:gd name="connsiteX4" fmla="*/ 8005 w 42011"/>
                  <a:gd name="connsiteY4" fmla="*/ 28139 h 28202"/>
                  <a:gd name="connsiteX5" fmla="*/ 158 w 42011"/>
                  <a:gd name="connsiteY5" fmla="*/ 26176 h 28202"/>
                  <a:gd name="connsiteX6" fmla="*/ 7351 w 42011"/>
                  <a:gd name="connsiteY6" fmla="*/ 17014 h 28202"/>
                  <a:gd name="connsiteX7" fmla="*/ 10621 w 42011"/>
                  <a:gd name="connsiteY7" fmla="*/ 11125 h 28202"/>
                  <a:gd name="connsiteX8" fmla="*/ 15199 w 42011"/>
                  <a:gd name="connsiteY8" fmla="*/ 11125 h 28202"/>
                  <a:gd name="connsiteX9" fmla="*/ 15199 w 42011"/>
                  <a:gd name="connsiteY9" fmla="*/ 7198 h 28202"/>
                  <a:gd name="connsiteX10" fmla="*/ 21738 w 42011"/>
                  <a:gd name="connsiteY10" fmla="*/ 0 h 28202"/>
                  <a:gd name="connsiteX11" fmla="*/ 31548 w 42011"/>
                  <a:gd name="connsiteY11" fmla="*/ 6544 h 28202"/>
                  <a:gd name="connsiteX12" fmla="*/ 42011 w 42011"/>
                  <a:gd name="connsiteY12" fmla="*/ 12434 h 28202"/>
                  <a:gd name="connsiteX13" fmla="*/ 42011 w 42011"/>
                  <a:gd name="connsiteY13" fmla="*/ 22904 h 2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11" h="28202">
                    <a:moveTo>
                      <a:pt x="41357" y="23558"/>
                    </a:moveTo>
                    <a:cubicBezTo>
                      <a:pt x="40703" y="23558"/>
                      <a:pt x="40049" y="22904"/>
                      <a:pt x="38741" y="22249"/>
                    </a:cubicBezTo>
                    <a:cubicBezTo>
                      <a:pt x="34163" y="20941"/>
                      <a:pt x="32202" y="22249"/>
                      <a:pt x="26970" y="22249"/>
                    </a:cubicBezTo>
                    <a:cubicBezTo>
                      <a:pt x="21738" y="22249"/>
                      <a:pt x="18469" y="21595"/>
                      <a:pt x="17161" y="22904"/>
                    </a:cubicBezTo>
                    <a:cubicBezTo>
                      <a:pt x="15853" y="24212"/>
                      <a:pt x="9967" y="28793"/>
                      <a:pt x="8005" y="28139"/>
                    </a:cubicBezTo>
                    <a:cubicBezTo>
                      <a:pt x="6043" y="28139"/>
                      <a:pt x="-1150" y="28139"/>
                      <a:pt x="158" y="26176"/>
                    </a:cubicBezTo>
                    <a:cubicBezTo>
                      <a:pt x="1465" y="23558"/>
                      <a:pt x="6697" y="20286"/>
                      <a:pt x="7351" y="17014"/>
                    </a:cubicBezTo>
                    <a:cubicBezTo>
                      <a:pt x="8659" y="13742"/>
                      <a:pt x="8659" y="11125"/>
                      <a:pt x="10621" y="11125"/>
                    </a:cubicBezTo>
                    <a:lnTo>
                      <a:pt x="15199" y="11125"/>
                    </a:lnTo>
                    <a:cubicBezTo>
                      <a:pt x="15199" y="11125"/>
                      <a:pt x="12583" y="7853"/>
                      <a:pt x="15199" y="7198"/>
                    </a:cubicBezTo>
                    <a:cubicBezTo>
                      <a:pt x="19122" y="7198"/>
                      <a:pt x="18469" y="0"/>
                      <a:pt x="21738" y="0"/>
                    </a:cubicBezTo>
                    <a:cubicBezTo>
                      <a:pt x="25008" y="0"/>
                      <a:pt x="28278" y="3926"/>
                      <a:pt x="31548" y="6544"/>
                    </a:cubicBezTo>
                    <a:cubicBezTo>
                      <a:pt x="34818" y="9162"/>
                      <a:pt x="39396" y="12434"/>
                      <a:pt x="42011" y="12434"/>
                    </a:cubicBezTo>
                    <a:lnTo>
                      <a:pt x="42011" y="22904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2" name="Graphic 2">
              <a:extLst>
                <a:ext uri="{FF2B5EF4-FFF2-40B4-BE49-F238E27FC236}">
                  <a16:creationId xmlns:a16="http://schemas.microsoft.com/office/drawing/2014/main" id="{BB75D294-E137-35FD-2474-05B459E9B1A6}"/>
                </a:ext>
              </a:extLst>
            </p:cNvPr>
            <p:cNvGrpSpPr/>
            <p:nvPr/>
          </p:nvGrpSpPr>
          <p:grpSpPr>
            <a:xfrm>
              <a:off x="3505752" y="5236174"/>
              <a:ext cx="1385174" cy="1294162"/>
              <a:chOff x="3505752" y="5236174"/>
              <a:chExt cx="1385174" cy="1294162"/>
            </a:xfrm>
            <a:solidFill>
              <a:srgbClr val="EDEDEE"/>
            </a:solidFill>
          </p:grpSpPr>
          <p:sp>
            <p:nvSpPr>
              <p:cNvPr id="907" name="Freeform 906">
                <a:extLst>
                  <a:ext uri="{FF2B5EF4-FFF2-40B4-BE49-F238E27FC236}">
                    <a16:creationId xmlns:a16="http://schemas.microsoft.com/office/drawing/2014/main" id="{1291910E-950D-77BF-3485-7447C5F7DBC1}"/>
                  </a:ext>
                </a:extLst>
              </p:cNvPr>
              <p:cNvSpPr/>
              <p:nvPr/>
            </p:nvSpPr>
            <p:spPr>
              <a:xfrm>
                <a:off x="3592946" y="5236174"/>
                <a:ext cx="828351" cy="1094310"/>
              </a:xfrm>
              <a:custGeom>
                <a:avLst/>
                <a:gdLst>
                  <a:gd name="connsiteX0" fmla="*/ 779305 w 828351"/>
                  <a:gd name="connsiteY0" fmla="*/ 163597 h 1094310"/>
                  <a:gd name="connsiteX1" fmla="*/ 776035 w 828351"/>
                  <a:gd name="connsiteY1" fmla="*/ 170796 h 1094310"/>
                  <a:gd name="connsiteX2" fmla="*/ 776035 w 828351"/>
                  <a:gd name="connsiteY2" fmla="*/ 173413 h 1094310"/>
                  <a:gd name="connsiteX3" fmla="*/ 785844 w 828351"/>
                  <a:gd name="connsiteY3" fmla="*/ 169487 h 1094310"/>
                  <a:gd name="connsiteX4" fmla="*/ 785844 w 828351"/>
                  <a:gd name="connsiteY4" fmla="*/ 166215 h 1094310"/>
                  <a:gd name="connsiteX5" fmla="*/ 787152 w 828351"/>
                  <a:gd name="connsiteY5" fmla="*/ 160325 h 1094310"/>
                  <a:gd name="connsiteX6" fmla="*/ 791730 w 828351"/>
                  <a:gd name="connsiteY6" fmla="*/ 154436 h 1094310"/>
                  <a:gd name="connsiteX7" fmla="*/ 791730 w 828351"/>
                  <a:gd name="connsiteY7" fmla="*/ 154436 h 1094310"/>
                  <a:gd name="connsiteX8" fmla="*/ 791730 w 828351"/>
                  <a:gd name="connsiteY8" fmla="*/ 153781 h 1094310"/>
                  <a:gd name="connsiteX9" fmla="*/ 791730 w 828351"/>
                  <a:gd name="connsiteY9" fmla="*/ 145929 h 1094310"/>
                  <a:gd name="connsiteX10" fmla="*/ 800232 w 828351"/>
                  <a:gd name="connsiteY10" fmla="*/ 138076 h 1094310"/>
                  <a:gd name="connsiteX11" fmla="*/ 800232 w 828351"/>
                  <a:gd name="connsiteY11" fmla="*/ 136768 h 1094310"/>
                  <a:gd name="connsiteX12" fmla="*/ 804809 w 828351"/>
                  <a:gd name="connsiteY12" fmla="*/ 129569 h 1094310"/>
                  <a:gd name="connsiteX13" fmla="*/ 804809 w 828351"/>
                  <a:gd name="connsiteY13" fmla="*/ 128915 h 1094310"/>
                  <a:gd name="connsiteX14" fmla="*/ 804809 w 828351"/>
                  <a:gd name="connsiteY14" fmla="*/ 121062 h 1094310"/>
                  <a:gd name="connsiteX15" fmla="*/ 802848 w 828351"/>
                  <a:gd name="connsiteY15" fmla="*/ 119754 h 1094310"/>
                  <a:gd name="connsiteX16" fmla="*/ 796962 w 828351"/>
                  <a:gd name="connsiteY16" fmla="*/ 106011 h 1094310"/>
                  <a:gd name="connsiteX17" fmla="*/ 796308 w 828351"/>
                  <a:gd name="connsiteY17" fmla="*/ 101430 h 1094310"/>
                  <a:gd name="connsiteX18" fmla="*/ 795000 w 828351"/>
                  <a:gd name="connsiteY18" fmla="*/ 96195 h 1094310"/>
                  <a:gd name="connsiteX19" fmla="*/ 795000 w 828351"/>
                  <a:gd name="connsiteY19" fmla="*/ 93578 h 1094310"/>
                  <a:gd name="connsiteX20" fmla="*/ 793692 w 828351"/>
                  <a:gd name="connsiteY20" fmla="*/ 84416 h 1094310"/>
                  <a:gd name="connsiteX21" fmla="*/ 791730 w 828351"/>
                  <a:gd name="connsiteY21" fmla="*/ 75909 h 1094310"/>
                  <a:gd name="connsiteX22" fmla="*/ 804156 w 828351"/>
                  <a:gd name="connsiteY22" fmla="*/ 69366 h 1094310"/>
                  <a:gd name="connsiteX23" fmla="*/ 806117 w 828351"/>
                  <a:gd name="connsiteY23" fmla="*/ 69366 h 1094310"/>
                  <a:gd name="connsiteX24" fmla="*/ 812657 w 828351"/>
                  <a:gd name="connsiteY24" fmla="*/ 57587 h 1094310"/>
                  <a:gd name="connsiteX25" fmla="*/ 816581 w 828351"/>
                  <a:gd name="connsiteY25" fmla="*/ 51043 h 1094310"/>
                  <a:gd name="connsiteX26" fmla="*/ 828352 w 828351"/>
                  <a:gd name="connsiteY26" fmla="*/ 47771 h 1094310"/>
                  <a:gd name="connsiteX27" fmla="*/ 825082 w 828351"/>
                  <a:gd name="connsiteY27" fmla="*/ 41227 h 1094310"/>
                  <a:gd name="connsiteX28" fmla="*/ 814619 w 828351"/>
                  <a:gd name="connsiteY28" fmla="*/ 13088 h 1094310"/>
                  <a:gd name="connsiteX29" fmla="*/ 813965 w 828351"/>
                  <a:gd name="connsiteY29" fmla="*/ 10470 h 1094310"/>
                  <a:gd name="connsiteX30" fmla="*/ 811349 w 828351"/>
                  <a:gd name="connsiteY30" fmla="*/ 10470 h 1094310"/>
                  <a:gd name="connsiteX31" fmla="*/ 801540 w 828351"/>
                  <a:gd name="connsiteY31" fmla="*/ 6544 h 1094310"/>
                  <a:gd name="connsiteX32" fmla="*/ 791076 w 828351"/>
                  <a:gd name="connsiteY32" fmla="*/ 2618 h 1094310"/>
                  <a:gd name="connsiteX33" fmla="*/ 785191 w 828351"/>
                  <a:gd name="connsiteY33" fmla="*/ 2618 h 1094310"/>
                  <a:gd name="connsiteX34" fmla="*/ 780613 w 828351"/>
                  <a:gd name="connsiteY34" fmla="*/ 2618 h 1094310"/>
                  <a:gd name="connsiteX35" fmla="*/ 776035 w 828351"/>
                  <a:gd name="connsiteY35" fmla="*/ 5235 h 1094310"/>
                  <a:gd name="connsiteX36" fmla="*/ 761648 w 828351"/>
                  <a:gd name="connsiteY36" fmla="*/ 0 h 1094310"/>
                  <a:gd name="connsiteX37" fmla="*/ 761648 w 828351"/>
                  <a:gd name="connsiteY37" fmla="*/ 0 h 1094310"/>
                  <a:gd name="connsiteX38" fmla="*/ 760340 w 828351"/>
                  <a:gd name="connsiteY38" fmla="*/ 0 h 1094310"/>
                  <a:gd name="connsiteX39" fmla="*/ 758378 w 828351"/>
                  <a:gd name="connsiteY39" fmla="*/ 0 h 1094310"/>
                  <a:gd name="connsiteX40" fmla="*/ 750531 w 828351"/>
                  <a:gd name="connsiteY40" fmla="*/ 6544 h 1094310"/>
                  <a:gd name="connsiteX41" fmla="*/ 757724 w 828351"/>
                  <a:gd name="connsiteY41" fmla="*/ 11125 h 1094310"/>
                  <a:gd name="connsiteX42" fmla="*/ 767534 w 828351"/>
                  <a:gd name="connsiteY42" fmla="*/ 24867 h 1094310"/>
                  <a:gd name="connsiteX43" fmla="*/ 768842 w 828351"/>
                  <a:gd name="connsiteY43" fmla="*/ 24867 h 1094310"/>
                  <a:gd name="connsiteX44" fmla="*/ 774727 w 828351"/>
                  <a:gd name="connsiteY44" fmla="*/ 41227 h 1094310"/>
                  <a:gd name="connsiteX45" fmla="*/ 780613 w 828351"/>
                  <a:gd name="connsiteY45" fmla="*/ 45807 h 1094310"/>
                  <a:gd name="connsiteX46" fmla="*/ 779305 w 828351"/>
                  <a:gd name="connsiteY46" fmla="*/ 57587 h 1094310"/>
                  <a:gd name="connsiteX47" fmla="*/ 777997 w 828351"/>
                  <a:gd name="connsiteY47" fmla="*/ 61513 h 1094310"/>
                  <a:gd name="connsiteX48" fmla="*/ 768842 w 828351"/>
                  <a:gd name="connsiteY48" fmla="*/ 73292 h 1094310"/>
                  <a:gd name="connsiteX49" fmla="*/ 760340 w 828351"/>
                  <a:gd name="connsiteY49" fmla="*/ 75909 h 1094310"/>
                  <a:gd name="connsiteX50" fmla="*/ 757724 w 828351"/>
                  <a:gd name="connsiteY50" fmla="*/ 79836 h 1094310"/>
                  <a:gd name="connsiteX51" fmla="*/ 747915 w 828351"/>
                  <a:gd name="connsiteY51" fmla="*/ 85071 h 1094310"/>
                  <a:gd name="connsiteX52" fmla="*/ 745953 w 828351"/>
                  <a:gd name="connsiteY52" fmla="*/ 85071 h 1094310"/>
                  <a:gd name="connsiteX53" fmla="*/ 744645 w 828351"/>
                  <a:gd name="connsiteY53" fmla="*/ 85725 h 1094310"/>
                  <a:gd name="connsiteX54" fmla="*/ 730258 w 828351"/>
                  <a:gd name="connsiteY54" fmla="*/ 85725 h 1094310"/>
                  <a:gd name="connsiteX55" fmla="*/ 730258 w 828351"/>
                  <a:gd name="connsiteY55" fmla="*/ 85725 h 1094310"/>
                  <a:gd name="connsiteX56" fmla="*/ 728296 w 828351"/>
                  <a:gd name="connsiteY56" fmla="*/ 85725 h 1094310"/>
                  <a:gd name="connsiteX57" fmla="*/ 719141 w 828351"/>
                  <a:gd name="connsiteY57" fmla="*/ 94232 h 1094310"/>
                  <a:gd name="connsiteX58" fmla="*/ 707369 w 828351"/>
                  <a:gd name="connsiteY58" fmla="*/ 96850 h 1094310"/>
                  <a:gd name="connsiteX59" fmla="*/ 706062 w 828351"/>
                  <a:gd name="connsiteY59" fmla="*/ 96850 h 1094310"/>
                  <a:gd name="connsiteX60" fmla="*/ 706062 w 828351"/>
                  <a:gd name="connsiteY60" fmla="*/ 96850 h 1094310"/>
                  <a:gd name="connsiteX61" fmla="*/ 700176 w 828351"/>
                  <a:gd name="connsiteY61" fmla="*/ 98158 h 1094310"/>
                  <a:gd name="connsiteX62" fmla="*/ 696906 w 828351"/>
                  <a:gd name="connsiteY62" fmla="*/ 98813 h 1094310"/>
                  <a:gd name="connsiteX63" fmla="*/ 694944 w 828351"/>
                  <a:gd name="connsiteY63" fmla="*/ 104048 h 1094310"/>
                  <a:gd name="connsiteX64" fmla="*/ 685135 w 828351"/>
                  <a:gd name="connsiteY64" fmla="*/ 107320 h 1094310"/>
                  <a:gd name="connsiteX65" fmla="*/ 683827 w 828351"/>
                  <a:gd name="connsiteY65" fmla="*/ 107320 h 1094310"/>
                  <a:gd name="connsiteX66" fmla="*/ 676633 w 828351"/>
                  <a:gd name="connsiteY66" fmla="*/ 111901 h 1094310"/>
                  <a:gd name="connsiteX67" fmla="*/ 658322 w 828351"/>
                  <a:gd name="connsiteY67" fmla="*/ 121717 h 1094310"/>
                  <a:gd name="connsiteX68" fmla="*/ 645243 w 828351"/>
                  <a:gd name="connsiteY68" fmla="*/ 113210 h 1094310"/>
                  <a:gd name="connsiteX69" fmla="*/ 645243 w 828351"/>
                  <a:gd name="connsiteY69" fmla="*/ 112555 h 1094310"/>
                  <a:gd name="connsiteX70" fmla="*/ 641319 w 828351"/>
                  <a:gd name="connsiteY70" fmla="*/ 111901 h 1094310"/>
                  <a:gd name="connsiteX71" fmla="*/ 633472 w 828351"/>
                  <a:gd name="connsiteY71" fmla="*/ 109938 h 1094310"/>
                  <a:gd name="connsiteX72" fmla="*/ 625624 w 828351"/>
                  <a:gd name="connsiteY72" fmla="*/ 107974 h 1094310"/>
                  <a:gd name="connsiteX73" fmla="*/ 616469 w 828351"/>
                  <a:gd name="connsiteY73" fmla="*/ 106011 h 1094310"/>
                  <a:gd name="connsiteX74" fmla="*/ 600774 w 828351"/>
                  <a:gd name="connsiteY74" fmla="*/ 102739 h 1094310"/>
                  <a:gd name="connsiteX75" fmla="*/ 596196 w 828351"/>
                  <a:gd name="connsiteY75" fmla="*/ 104702 h 1094310"/>
                  <a:gd name="connsiteX76" fmla="*/ 596196 w 828351"/>
                  <a:gd name="connsiteY76" fmla="*/ 104702 h 1094310"/>
                  <a:gd name="connsiteX77" fmla="*/ 596196 w 828351"/>
                  <a:gd name="connsiteY77" fmla="*/ 110592 h 1094310"/>
                  <a:gd name="connsiteX78" fmla="*/ 596196 w 828351"/>
                  <a:gd name="connsiteY78" fmla="*/ 114518 h 1094310"/>
                  <a:gd name="connsiteX79" fmla="*/ 591618 w 828351"/>
                  <a:gd name="connsiteY79" fmla="*/ 116482 h 1094310"/>
                  <a:gd name="connsiteX80" fmla="*/ 572000 w 828351"/>
                  <a:gd name="connsiteY80" fmla="*/ 106011 h 1094310"/>
                  <a:gd name="connsiteX81" fmla="*/ 565460 w 828351"/>
                  <a:gd name="connsiteY81" fmla="*/ 107320 h 1094310"/>
                  <a:gd name="connsiteX82" fmla="*/ 559574 w 828351"/>
                  <a:gd name="connsiteY82" fmla="*/ 108629 h 1094310"/>
                  <a:gd name="connsiteX83" fmla="*/ 552381 w 828351"/>
                  <a:gd name="connsiteY83" fmla="*/ 106011 h 1094310"/>
                  <a:gd name="connsiteX84" fmla="*/ 549765 w 828351"/>
                  <a:gd name="connsiteY84" fmla="*/ 98813 h 1094310"/>
                  <a:gd name="connsiteX85" fmla="*/ 544533 w 828351"/>
                  <a:gd name="connsiteY85" fmla="*/ 94232 h 1094310"/>
                  <a:gd name="connsiteX86" fmla="*/ 541917 w 828351"/>
                  <a:gd name="connsiteY86" fmla="*/ 90306 h 1094310"/>
                  <a:gd name="connsiteX87" fmla="*/ 540609 w 828351"/>
                  <a:gd name="connsiteY87" fmla="*/ 87688 h 1094310"/>
                  <a:gd name="connsiteX88" fmla="*/ 539302 w 828351"/>
                  <a:gd name="connsiteY88" fmla="*/ 89651 h 1094310"/>
                  <a:gd name="connsiteX89" fmla="*/ 537994 w 828351"/>
                  <a:gd name="connsiteY89" fmla="*/ 92269 h 1094310"/>
                  <a:gd name="connsiteX90" fmla="*/ 527530 w 828351"/>
                  <a:gd name="connsiteY90" fmla="*/ 96195 h 1094310"/>
                  <a:gd name="connsiteX91" fmla="*/ 526876 w 828351"/>
                  <a:gd name="connsiteY91" fmla="*/ 96195 h 1094310"/>
                  <a:gd name="connsiteX92" fmla="*/ 523606 w 828351"/>
                  <a:gd name="connsiteY92" fmla="*/ 98158 h 1094310"/>
                  <a:gd name="connsiteX93" fmla="*/ 519683 w 828351"/>
                  <a:gd name="connsiteY93" fmla="*/ 100776 h 1094310"/>
                  <a:gd name="connsiteX94" fmla="*/ 507257 w 828351"/>
                  <a:gd name="connsiteY94" fmla="*/ 95541 h 1094310"/>
                  <a:gd name="connsiteX95" fmla="*/ 503987 w 828351"/>
                  <a:gd name="connsiteY95" fmla="*/ 101430 h 1094310"/>
                  <a:gd name="connsiteX96" fmla="*/ 488946 w 828351"/>
                  <a:gd name="connsiteY96" fmla="*/ 103394 h 1094310"/>
                  <a:gd name="connsiteX97" fmla="*/ 488946 w 828351"/>
                  <a:gd name="connsiteY97" fmla="*/ 103394 h 1094310"/>
                  <a:gd name="connsiteX98" fmla="*/ 490908 w 828351"/>
                  <a:gd name="connsiteY98" fmla="*/ 109283 h 1094310"/>
                  <a:gd name="connsiteX99" fmla="*/ 491562 w 828351"/>
                  <a:gd name="connsiteY99" fmla="*/ 111901 h 1094310"/>
                  <a:gd name="connsiteX100" fmla="*/ 489600 w 828351"/>
                  <a:gd name="connsiteY100" fmla="*/ 119099 h 1094310"/>
                  <a:gd name="connsiteX101" fmla="*/ 479791 w 828351"/>
                  <a:gd name="connsiteY101" fmla="*/ 121717 h 1094310"/>
                  <a:gd name="connsiteX102" fmla="*/ 477175 w 828351"/>
                  <a:gd name="connsiteY102" fmla="*/ 125643 h 1094310"/>
                  <a:gd name="connsiteX103" fmla="*/ 471289 w 828351"/>
                  <a:gd name="connsiteY103" fmla="*/ 128261 h 1094310"/>
                  <a:gd name="connsiteX104" fmla="*/ 464750 w 828351"/>
                  <a:gd name="connsiteY104" fmla="*/ 125643 h 1094310"/>
                  <a:gd name="connsiteX105" fmla="*/ 454940 w 828351"/>
                  <a:gd name="connsiteY105" fmla="*/ 130878 h 1094310"/>
                  <a:gd name="connsiteX106" fmla="*/ 452979 w 828351"/>
                  <a:gd name="connsiteY106" fmla="*/ 131532 h 1094310"/>
                  <a:gd name="connsiteX107" fmla="*/ 452324 w 828351"/>
                  <a:gd name="connsiteY107" fmla="*/ 133496 h 1094310"/>
                  <a:gd name="connsiteX108" fmla="*/ 450363 w 828351"/>
                  <a:gd name="connsiteY108" fmla="*/ 138076 h 1094310"/>
                  <a:gd name="connsiteX109" fmla="*/ 437938 w 828351"/>
                  <a:gd name="connsiteY109" fmla="*/ 141348 h 1094310"/>
                  <a:gd name="connsiteX110" fmla="*/ 436630 w 828351"/>
                  <a:gd name="connsiteY110" fmla="*/ 141348 h 1094310"/>
                  <a:gd name="connsiteX111" fmla="*/ 435322 w 828351"/>
                  <a:gd name="connsiteY111" fmla="*/ 142657 h 1094310"/>
                  <a:gd name="connsiteX112" fmla="*/ 431398 w 828351"/>
                  <a:gd name="connsiteY112" fmla="*/ 146583 h 1094310"/>
                  <a:gd name="connsiteX113" fmla="*/ 417665 w 828351"/>
                  <a:gd name="connsiteY113" fmla="*/ 147238 h 1094310"/>
                  <a:gd name="connsiteX114" fmla="*/ 415049 w 828351"/>
                  <a:gd name="connsiteY114" fmla="*/ 147238 h 1094310"/>
                  <a:gd name="connsiteX115" fmla="*/ 404585 w 828351"/>
                  <a:gd name="connsiteY115" fmla="*/ 147238 h 1094310"/>
                  <a:gd name="connsiteX116" fmla="*/ 400662 w 828351"/>
                  <a:gd name="connsiteY116" fmla="*/ 150510 h 1094310"/>
                  <a:gd name="connsiteX117" fmla="*/ 394122 w 828351"/>
                  <a:gd name="connsiteY117" fmla="*/ 155745 h 1094310"/>
                  <a:gd name="connsiteX118" fmla="*/ 381697 w 828351"/>
                  <a:gd name="connsiteY118" fmla="*/ 153127 h 1094310"/>
                  <a:gd name="connsiteX119" fmla="*/ 379735 w 828351"/>
                  <a:gd name="connsiteY119" fmla="*/ 155090 h 1094310"/>
                  <a:gd name="connsiteX120" fmla="*/ 379735 w 828351"/>
                  <a:gd name="connsiteY120" fmla="*/ 157053 h 1094310"/>
                  <a:gd name="connsiteX121" fmla="*/ 379735 w 828351"/>
                  <a:gd name="connsiteY121" fmla="*/ 157053 h 1094310"/>
                  <a:gd name="connsiteX122" fmla="*/ 367964 w 828351"/>
                  <a:gd name="connsiteY122" fmla="*/ 171450 h 1094310"/>
                  <a:gd name="connsiteX123" fmla="*/ 346383 w 828351"/>
                  <a:gd name="connsiteY123" fmla="*/ 173413 h 1094310"/>
                  <a:gd name="connsiteX124" fmla="*/ 334611 w 828351"/>
                  <a:gd name="connsiteY124" fmla="*/ 172105 h 1094310"/>
                  <a:gd name="connsiteX125" fmla="*/ 318262 w 828351"/>
                  <a:gd name="connsiteY125" fmla="*/ 175377 h 1094310"/>
                  <a:gd name="connsiteX126" fmla="*/ 318262 w 828351"/>
                  <a:gd name="connsiteY126" fmla="*/ 181266 h 1094310"/>
                  <a:gd name="connsiteX127" fmla="*/ 316955 w 828351"/>
                  <a:gd name="connsiteY127" fmla="*/ 213331 h 1094310"/>
                  <a:gd name="connsiteX128" fmla="*/ 311069 w 828351"/>
                  <a:gd name="connsiteY128" fmla="*/ 216603 h 1094310"/>
                  <a:gd name="connsiteX129" fmla="*/ 303221 w 828351"/>
                  <a:gd name="connsiteY129" fmla="*/ 212677 h 1094310"/>
                  <a:gd name="connsiteX130" fmla="*/ 301260 w 828351"/>
                  <a:gd name="connsiteY130" fmla="*/ 219220 h 1094310"/>
                  <a:gd name="connsiteX131" fmla="*/ 289488 w 828351"/>
                  <a:gd name="connsiteY131" fmla="*/ 223801 h 1094310"/>
                  <a:gd name="connsiteX132" fmla="*/ 285564 w 828351"/>
                  <a:gd name="connsiteY132" fmla="*/ 223801 h 1094310"/>
                  <a:gd name="connsiteX133" fmla="*/ 281641 w 828351"/>
                  <a:gd name="connsiteY133" fmla="*/ 225110 h 1094310"/>
                  <a:gd name="connsiteX134" fmla="*/ 270523 w 828351"/>
                  <a:gd name="connsiteY134" fmla="*/ 227073 h 1094310"/>
                  <a:gd name="connsiteX135" fmla="*/ 262022 w 828351"/>
                  <a:gd name="connsiteY135" fmla="*/ 227073 h 1094310"/>
                  <a:gd name="connsiteX136" fmla="*/ 259406 w 828351"/>
                  <a:gd name="connsiteY136" fmla="*/ 227073 h 1094310"/>
                  <a:gd name="connsiteX137" fmla="*/ 250905 w 828351"/>
                  <a:gd name="connsiteY137" fmla="*/ 225110 h 1094310"/>
                  <a:gd name="connsiteX138" fmla="*/ 243711 w 828351"/>
                  <a:gd name="connsiteY138" fmla="*/ 222492 h 1094310"/>
                  <a:gd name="connsiteX139" fmla="*/ 238480 w 828351"/>
                  <a:gd name="connsiteY139" fmla="*/ 227073 h 1094310"/>
                  <a:gd name="connsiteX140" fmla="*/ 233248 w 828351"/>
                  <a:gd name="connsiteY140" fmla="*/ 231000 h 1094310"/>
                  <a:gd name="connsiteX141" fmla="*/ 220823 w 828351"/>
                  <a:gd name="connsiteY141" fmla="*/ 230345 h 1094310"/>
                  <a:gd name="connsiteX142" fmla="*/ 218861 w 828351"/>
                  <a:gd name="connsiteY142" fmla="*/ 232963 h 1094310"/>
                  <a:gd name="connsiteX143" fmla="*/ 213629 w 828351"/>
                  <a:gd name="connsiteY143" fmla="*/ 236235 h 1094310"/>
                  <a:gd name="connsiteX144" fmla="*/ 208397 w 828351"/>
                  <a:gd name="connsiteY144" fmla="*/ 239507 h 1094310"/>
                  <a:gd name="connsiteX145" fmla="*/ 208397 w 828351"/>
                  <a:gd name="connsiteY145" fmla="*/ 242779 h 1094310"/>
                  <a:gd name="connsiteX146" fmla="*/ 199242 w 828351"/>
                  <a:gd name="connsiteY146" fmla="*/ 261756 h 1094310"/>
                  <a:gd name="connsiteX147" fmla="*/ 198588 w 828351"/>
                  <a:gd name="connsiteY147" fmla="*/ 261756 h 1094310"/>
                  <a:gd name="connsiteX148" fmla="*/ 198588 w 828351"/>
                  <a:gd name="connsiteY148" fmla="*/ 268300 h 1094310"/>
                  <a:gd name="connsiteX149" fmla="*/ 198588 w 828351"/>
                  <a:gd name="connsiteY149" fmla="*/ 270917 h 1094310"/>
                  <a:gd name="connsiteX150" fmla="*/ 195318 w 828351"/>
                  <a:gd name="connsiteY150" fmla="*/ 276807 h 1094310"/>
                  <a:gd name="connsiteX151" fmla="*/ 181585 w 828351"/>
                  <a:gd name="connsiteY151" fmla="*/ 278770 h 1094310"/>
                  <a:gd name="connsiteX152" fmla="*/ 167851 w 828351"/>
                  <a:gd name="connsiteY152" fmla="*/ 293821 h 1094310"/>
                  <a:gd name="connsiteX153" fmla="*/ 154118 w 828351"/>
                  <a:gd name="connsiteY153" fmla="*/ 289895 h 1094310"/>
                  <a:gd name="connsiteX154" fmla="*/ 151502 w 828351"/>
                  <a:gd name="connsiteY154" fmla="*/ 287931 h 1094310"/>
                  <a:gd name="connsiteX155" fmla="*/ 140385 w 828351"/>
                  <a:gd name="connsiteY155" fmla="*/ 289895 h 1094310"/>
                  <a:gd name="connsiteX156" fmla="*/ 139731 w 828351"/>
                  <a:gd name="connsiteY156" fmla="*/ 289895 h 1094310"/>
                  <a:gd name="connsiteX157" fmla="*/ 135808 w 828351"/>
                  <a:gd name="connsiteY157" fmla="*/ 293821 h 1094310"/>
                  <a:gd name="connsiteX158" fmla="*/ 126652 w 828351"/>
                  <a:gd name="connsiteY158" fmla="*/ 301674 h 1094310"/>
                  <a:gd name="connsiteX159" fmla="*/ 112265 w 828351"/>
                  <a:gd name="connsiteY159" fmla="*/ 300365 h 1094310"/>
                  <a:gd name="connsiteX160" fmla="*/ 111611 w 828351"/>
                  <a:gd name="connsiteY160" fmla="*/ 300365 h 1094310"/>
                  <a:gd name="connsiteX161" fmla="*/ 108995 w 828351"/>
                  <a:gd name="connsiteY161" fmla="*/ 302328 h 1094310"/>
                  <a:gd name="connsiteX162" fmla="*/ 103763 w 828351"/>
                  <a:gd name="connsiteY162" fmla="*/ 306255 h 1094310"/>
                  <a:gd name="connsiteX163" fmla="*/ 86761 w 828351"/>
                  <a:gd name="connsiteY163" fmla="*/ 310835 h 1094310"/>
                  <a:gd name="connsiteX164" fmla="*/ 86761 w 828351"/>
                  <a:gd name="connsiteY164" fmla="*/ 317379 h 1094310"/>
                  <a:gd name="connsiteX165" fmla="*/ 91338 w 828351"/>
                  <a:gd name="connsiteY165" fmla="*/ 321305 h 1094310"/>
                  <a:gd name="connsiteX166" fmla="*/ 102455 w 828351"/>
                  <a:gd name="connsiteY166" fmla="*/ 332430 h 1094310"/>
                  <a:gd name="connsiteX167" fmla="*/ 103110 w 828351"/>
                  <a:gd name="connsiteY167" fmla="*/ 357297 h 1094310"/>
                  <a:gd name="connsiteX168" fmla="*/ 98532 w 828351"/>
                  <a:gd name="connsiteY168" fmla="*/ 365150 h 1094310"/>
                  <a:gd name="connsiteX169" fmla="*/ 95916 w 828351"/>
                  <a:gd name="connsiteY169" fmla="*/ 369076 h 1094310"/>
                  <a:gd name="connsiteX170" fmla="*/ 95916 w 828351"/>
                  <a:gd name="connsiteY170" fmla="*/ 369076 h 1094310"/>
                  <a:gd name="connsiteX171" fmla="*/ 88069 w 828351"/>
                  <a:gd name="connsiteY171" fmla="*/ 382818 h 1094310"/>
                  <a:gd name="connsiteX172" fmla="*/ 81529 w 828351"/>
                  <a:gd name="connsiteY172" fmla="*/ 382818 h 1094310"/>
                  <a:gd name="connsiteX173" fmla="*/ 78259 w 828351"/>
                  <a:gd name="connsiteY173" fmla="*/ 382818 h 1094310"/>
                  <a:gd name="connsiteX174" fmla="*/ 74335 w 828351"/>
                  <a:gd name="connsiteY174" fmla="*/ 390016 h 1094310"/>
                  <a:gd name="connsiteX175" fmla="*/ 73681 w 828351"/>
                  <a:gd name="connsiteY175" fmla="*/ 390016 h 1094310"/>
                  <a:gd name="connsiteX176" fmla="*/ 74335 w 828351"/>
                  <a:gd name="connsiteY176" fmla="*/ 401795 h 1094310"/>
                  <a:gd name="connsiteX177" fmla="*/ 71720 w 828351"/>
                  <a:gd name="connsiteY177" fmla="*/ 405067 h 1094310"/>
                  <a:gd name="connsiteX178" fmla="*/ 71720 w 828351"/>
                  <a:gd name="connsiteY178" fmla="*/ 405721 h 1094310"/>
                  <a:gd name="connsiteX179" fmla="*/ 69104 w 828351"/>
                  <a:gd name="connsiteY179" fmla="*/ 416846 h 1094310"/>
                  <a:gd name="connsiteX180" fmla="*/ 67142 w 828351"/>
                  <a:gd name="connsiteY180" fmla="*/ 418155 h 1094310"/>
                  <a:gd name="connsiteX181" fmla="*/ 68450 w 828351"/>
                  <a:gd name="connsiteY181" fmla="*/ 431897 h 1094310"/>
                  <a:gd name="connsiteX182" fmla="*/ 68450 w 828351"/>
                  <a:gd name="connsiteY182" fmla="*/ 433206 h 1094310"/>
                  <a:gd name="connsiteX183" fmla="*/ 65180 w 828351"/>
                  <a:gd name="connsiteY183" fmla="*/ 436478 h 1094310"/>
                  <a:gd name="connsiteX184" fmla="*/ 65180 w 828351"/>
                  <a:gd name="connsiteY184" fmla="*/ 439095 h 1094310"/>
                  <a:gd name="connsiteX185" fmla="*/ 64526 w 828351"/>
                  <a:gd name="connsiteY185" fmla="*/ 454146 h 1094310"/>
                  <a:gd name="connsiteX186" fmla="*/ 48831 w 828351"/>
                  <a:gd name="connsiteY186" fmla="*/ 466580 h 1094310"/>
                  <a:gd name="connsiteX187" fmla="*/ 41637 w 828351"/>
                  <a:gd name="connsiteY187" fmla="*/ 465925 h 1094310"/>
                  <a:gd name="connsiteX188" fmla="*/ 38367 w 828351"/>
                  <a:gd name="connsiteY188" fmla="*/ 469197 h 1094310"/>
                  <a:gd name="connsiteX189" fmla="*/ 32482 w 828351"/>
                  <a:gd name="connsiteY189" fmla="*/ 469852 h 1094310"/>
                  <a:gd name="connsiteX190" fmla="*/ 32482 w 828351"/>
                  <a:gd name="connsiteY190" fmla="*/ 469852 h 1094310"/>
                  <a:gd name="connsiteX191" fmla="*/ 29212 w 828351"/>
                  <a:gd name="connsiteY191" fmla="*/ 477050 h 1094310"/>
                  <a:gd name="connsiteX192" fmla="*/ 20710 w 828351"/>
                  <a:gd name="connsiteY192" fmla="*/ 482940 h 1094310"/>
                  <a:gd name="connsiteX193" fmla="*/ 24634 w 828351"/>
                  <a:gd name="connsiteY193" fmla="*/ 488829 h 1094310"/>
                  <a:gd name="connsiteX194" fmla="*/ 28558 w 828351"/>
                  <a:gd name="connsiteY194" fmla="*/ 492755 h 1094310"/>
                  <a:gd name="connsiteX195" fmla="*/ 37059 w 828351"/>
                  <a:gd name="connsiteY195" fmla="*/ 503880 h 1094310"/>
                  <a:gd name="connsiteX196" fmla="*/ 37059 w 828351"/>
                  <a:gd name="connsiteY196" fmla="*/ 505189 h 1094310"/>
                  <a:gd name="connsiteX197" fmla="*/ 37059 w 828351"/>
                  <a:gd name="connsiteY197" fmla="*/ 518276 h 1094310"/>
                  <a:gd name="connsiteX198" fmla="*/ 30520 w 828351"/>
                  <a:gd name="connsiteY198" fmla="*/ 521548 h 1094310"/>
                  <a:gd name="connsiteX199" fmla="*/ 25288 w 828351"/>
                  <a:gd name="connsiteY199" fmla="*/ 521548 h 1094310"/>
                  <a:gd name="connsiteX200" fmla="*/ 22018 w 828351"/>
                  <a:gd name="connsiteY200" fmla="*/ 535945 h 1094310"/>
                  <a:gd name="connsiteX201" fmla="*/ 17440 w 828351"/>
                  <a:gd name="connsiteY201" fmla="*/ 543143 h 1094310"/>
                  <a:gd name="connsiteX202" fmla="*/ 13517 w 828351"/>
                  <a:gd name="connsiteY202" fmla="*/ 545761 h 1094310"/>
                  <a:gd name="connsiteX203" fmla="*/ 4361 w 828351"/>
                  <a:gd name="connsiteY203" fmla="*/ 552305 h 1094310"/>
                  <a:gd name="connsiteX204" fmla="*/ 438 w 828351"/>
                  <a:gd name="connsiteY204" fmla="*/ 566047 h 1094310"/>
                  <a:gd name="connsiteX205" fmla="*/ 9593 w 828351"/>
                  <a:gd name="connsiteY205" fmla="*/ 569319 h 1094310"/>
                  <a:gd name="connsiteX206" fmla="*/ 16787 w 828351"/>
                  <a:gd name="connsiteY206" fmla="*/ 569319 h 1094310"/>
                  <a:gd name="connsiteX207" fmla="*/ 14825 w 828351"/>
                  <a:gd name="connsiteY207" fmla="*/ 577826 h 1094310"/>
                  <a:gd name="connsiteX208" fmla="*/ 22018 w 828351"/>
                  <a:gd name="connsiteY208" fmla="*/ 580443 h 1094310"/>
                  <a:gd name="connsiteX209" fmla="*/ 12863 w 828351"/>
                  <a:gd name="connsiteY209" fmla="*/ 585678 h 1094310"/>
                  <a:gd name="connsiteX210" fmla="*/ 24634 w 828351"/>
                  <a:gd name="connsiteY210" fmla="*/ 593531 h 1094310"/>
                  <a:gd name="connsiteX211" fmla="*/ 33136 w 828351"/>
                  <a:gd name="connsiteY211" fmla="*/ 606619 h 1094310"/>
                  <a:gd name="connsiteX212" fmla="*/ 50139 w 828351"/>
                  <a:gd name="connsiteY212" fmla="*/ 607928 h 1094310"/>
                  <a:gd name="connsiteX213" fmla="*/ 57986 w 828351"/>
                  <a:gd name="connsiteY213" fmla="*/ 611200 h 1094310"/>
                  <a:gd name="connsiteX214" fmla="*/ 61256 w 828351"/>
                  <a:gd name="connsiteY214" fmla="*/ 619707 h 1094310"/>
                  <a:gd name="connsiteX215" fmla="*/ 73027 w 828351"/>
                  <a:gd name="connsiteY215" fmla="*/ 626905 h 1094310"/>
                  <a:gd name="connsiteX216" fmla="*/ 78259 w 828351"/>
                  <a:gd name="connsiteY216" fmla="*/ 633449 h 1094310"/>
                  <a:gd name="connsiteX217" fmla="*/ 87414 w 828351"/>
                  <a:gd name="connsiteY217" fmla="*/ 638684 h 1094310"/>
                  <a:gd name="connsiteX218" fmla="*/ 96570 w 828351"/>
                  <a:gd name="connsiteY218" fmla="*/ 647191 h 1094310"/>
                  <a:gd name="connsiteX219" fmla="*/ 105071 w 828351"/>
                  <a:gd name="connsiteY219" fmla="*/ 647845 h 1094310"/>
                  <a:gd name="connsiteX220" fmla="*/ 107033 w 828351"/>
                  <a:gd name="connsiteY220" fmla="*/ 636067 h 1094310"/>
                  <a:gd name="connsiteX221" fmla="*/ 112265 w 828351"/>
                  <a:gd name="connsiteY221" fmla="*/ 630177 h 1094310"/>
                  <a:gd name="connsiteX222" fmla="*/ 114227 w 828351"/>
                  <a:gd name="connsiteY222" fmla="*/ 637375 h 1094310"/>
                  <a:gd name="connsiteX223" fmla="*/ 114227 w 828351"/>
                  <a:gd name="connsiteY223" fmla="*/ 644574 h 1094310"/>
                  <a:gd name="connsiteX224" fmla="*/ 120767 w 828351"/>
                  <a:gd name="connsiteY224" fmla="*/ 644574 h 1094310"/>
                  <a:gd name="connsiteX225" fmla="*/ 120767 w 828351"/>
                  <a:gd name="connsiteY225" fmla="*/ 638684 h 1094310"/>
                  <a:gd name="connsiteX226" fmla="*/ 127306 w 828351"/>
                  <a:gd name="connsiteY226" fmla="*/ 638030 h 1094310"/>
                  <a:gd name="connsiteX227" fmla="*/ 133192 w 828351"/>
                  <a:gd name="connsiteY227" fmla="*/ 643919 h 1094310"/>
                  <a:gd name="connsiteX228" fmla="*/ 140385 w 828351"/>
                  <a:gd name="connsiteY228" fmla="*/ 645882 h 1094310"/>
                  <a:gd name="connsiteX229" fmla="*/ 144309 w 828351"/>
                  <a:gd name="connsiteY229" fmla="*/ 641302 h 1094310"/>
                  <a:gd name="connsiteX230" fmla="*/ 150195 w 828351"/>
                  <a:gd name="connsiteY230" fmla="*/ 636067 h 1094310"/>
                  <a:gd name="connsiteX231" fmla="*/ 160658 w 828351"/>
                  <a:gd name="connsiteY231" fmla="*/ 643919 h 1094310"/>
                  <a:gd name="connsiteX232" fmla="*/ 160658 w 828351"/>
                  <a:gd name="connsiteY232" fmla="*/ 651772 h 1094310"/>
                  <a:gd name="connsiteX233" fmla="*/ 167198 w 828351"/>
                  <a:gd name="connsiteY233" fmla="*/ 664860 h 1094310"/>
                  <a:gd name="connsiteX234" fmla="*/ 158696 w 828351"/>
                  <a:gd name="connsiteY234" fmla="*/ 660933 h 1094310"/>
                  <a:gd name="connsiteX235" fmla="*/ 156080 w 828351"/>
                  <a:gd name="connsiteY235" fmla="*/ 669441 h 1094310"/>
                  <a:gd name="connsiteX236" fmla="*/ 146925 w 828351"/>
                  <a:gd name="connsiteY236" fmla="*/ 666823 h 1094310"/>
                  <a:gd name="connsiteX237" fmla="*/ 145617 w 828351"/>
                  <a:gd name="connsiteY237" fmla="*/ 661588 h 1094310"/>
                  <a:gd name="connsiteX238" fmla="*/ 139731 w 828351"/>
                  <a:gd name="connsiteY238" fmla="*/ 661588 h 1094310"/>
                  <a:gd name="connsiteX239" fmla="*/ 133846 w 828351"/>
                  <a:gd name="connsiteY239" fmla="*/ 659625 h 1094310"/>
                  <a:gd name="connsiteX240" fmla="*/ 129268 w 828351"/>
                  <a:gd name="connsiteY240" fmla="*/ 662897 h 1094310"/>
                  <a:gd name="connsiteX241" fmla="*/ 122728 w 828351"/>
                  <a:gd name="connsiteY241" fmla="*/ 664205 h 1094310"/>
                  <a:gd name="connsiteX242" fmla="*/ 120767 w 828351"/>
                  <a:gd name="connsiteY242" fmla="*/ 660933 h 1094310"/>
                  <a:gd name="connsiteX243" fmla="*/ 116189 w 828351"/>
                  <a:gd name="connsiteY243" fmla="*/ 666823 h 1094310"/>
                  <a:gd name="connsiteX244" fmla="*/ 110303 w 828351"/>
                  <a:gd name="connsiteY244" fmla="*/ 666823 h 1094310"/>
                  <a:gd name="connsiteX245" fmla="*/ 104418 w 828351"/>
                  <a:gd name="connsiteY245" fmla="*/ 670095 h 1094310"/>
                  <a:gd name="connsiteX246" fmla="*/ 112919 w 828351"/>
                  <a:gd name="connsiteY246" fmla="*/ 677948 h 1094310"/>
                  <a:gd name="connsiteX247" fmla="*/ 107687 w 828351"/>
                  <a:gd name="connsiteY247" fmla="*/ 683183 h 1094310"/>
                  <a:gd name="connsiteX248" fmla="*/ 111611 w 828351"/>
                  <a:gd name="connsiteY248" fmla="*/ 694307 h 1094310"/>
                  <a:gd name="connsiteX249" fmla="*/ 118151 w 828351"/>
                  <a:gd name="connsiteY249" fmla="*/ 696925 h 1094310"/>
                  <a:gd name="connsiteX250" fmla="*/ 126652 w 828351"/>
                  <a:gd name="connsiteY250" fmla="*/ 687763 h 1094310"/>
                  <a:gd name="connsiteX251" fmla="*/ 135153 w 828351"/>
                  <a:gd name="connsiteY251" fmla="*/ 706740 h 1094310"/>
                  <a:gd name="connsiteX252" fmla="*/ 146271 w 828351"/>
                  <a:gd name="connsiteY252" fmla="*/ 710012 h 1094310"/>
                  <a:gd name="connsiteX253" fmla="*/ 154772 w 828351"/>
                  <a:gd name="connsiteY253" fmla="*/ 720483 h 1094310"/>
                  <a:gd name="connsiteX254" fmla="*/ 157388 w 828351"/>
                  <a:gd name="connsiteY254" fmla="*/ 738806 h 1094310"/>
                  <a:gd name="connsiteX255" fmla="*/ 166544 w 828351"/>
                  <a:gd name="connsiteY255" fmla="*/ 733571 h 1094310"/>
                  <a:gd name="connsiteX256" fmla="*/ 168506 w 828351"/>
                  <a:gd name="connsiteY256" fmla="*/ 742078 h 1094310"/>
                  <a:gd name="connsiteX257" fmla="*/ 172429 w 828351"/>
                  <a:gd name="connsiteY257" fmla="*/ 749930 h 1094310"/>
                  <a:gd name="connsiteX258" fmla="*/ 170467 w 828351"/>
                  <a:gd name="connsiteY258" fmla="*/ 752548 h 1094310"/>
                  <a:gd name="connsiteX259" fmla="*/ 177661 w 828351"/>
                  <a:gd name="connsiteY259" fmla="*/ 757129 h 1094310"/>
                  <a:gd name="connsiteX260" fmla="*/ 173083 w 828351"/>
                  <a:gd name="connsiteY260" fmla="*/ 765636 h 1094310"/>
                  <a:gd name="connsiteX261" fmla="*/ 180277 w 828351"/>
                  <a:gd name="connsiteY261" fmla="*/ 767599 h 1094310"/>
                  <a:gd name="connsiteX262" fmla="*/ 185508 w 828351"/>
                  <a:gd name="connsiteY262" fmla="*/ 774797 h 1094310"/>
                  <a:gd name="connsiteX263" fmla="*/ 188124 w 828351"/>
                  <a:gd name="connsiteY263" fmla="*/ 766944 h 1094310"/>
                  <a:gd name="connsiteX264" fmla="*/ 195972 w 828351"/>
                  <a:gd name="connsiteY264" fmla="*/ 768253 h 1094310"/>
                  <a:gd name="connsiteX265" fmla="*/ 200549 w 828351"/>
                  <a:gd name="connsiteY265" fmla="*/ 759092 h 1094310"/>
                  <a:gd name="connsiteX266" fmla="*/ 207089 w 828351"/>
                  <a:gd name="connsiteY266" fmla="*/ 752548 h 1094310"/>
                  <a:gd name="connsiteX267" fmla="*/ 206435 w 828351"/>
                  <a:gd name="connsiteY267" fmla="*/ 739460 h 1094310"/>
                  <a:gd name="connsiteX268" fmla="*/ 201857 w 828351"/>
                  <a:gd name="connsiteY268" fmla="*/ 732916 h 1094310"/>
                  <a:gd name="connsiteX269" fmla="*/ 210359 w 828351"/>
                  <a:gd name="connsiteY269" fmla="*/ 738151 h 1094310"/>
                  <a:gd name="connsiteX270" fmla="*/ 212321 w 828351"/>
                  <a:gd name="connsiteY270" fmla="*/ 749276 h 1094310"/>
                  <a:gd name="connsiteX271" fmla="*/ 220168 w 828351"/>
                  <a:gd name="connsiteY271" fmla="*/ 750585 h 1094310"/>
                  <a:gd name="connsiteX272" fmla="*/ 229978 w 828351"/>
                  <a:gd name="connsiteY272" fmla="*/ 753857 h 1094310"/>
                  <a:gd name="connsiteX273" fmla="*/ 224092 w 828351"/>
                  <a:gd name="connsiteY273" fmla="*/ 760400 h 1094310"/>
                  <a:gd name="connsiteX274" fmla="*/ 233248 w 828351"/>
                  <a:gd name="connsiteY274" fmla="*/ 763672 h 1094310"/>
                  <a:gd name="connsiteX275" fmla="*/ 245673 w 828351"/>
                  <a:gd name="connsiteY275" fmla="*/ 755820 h 1094310"/>
                  <a:gd name="connsiteX276" fmla="*/ 258098 w 828351"/>
                  <a:gd name="connsiteY276" fmla="*/ 748622 h 1094310"/>
                  <a:gd name="connsiteX277" fmla="*/ 269870 w 828351"/>
                  <a:gd name="connsiteY277" fmla="*/ 751894 h 1094310"/>
                  <a:gd name="connsiteX278" fmla="*/ 273793 w 828351"/>
                  <a:gd name="connsiteY278" fmla="*/ 742078 h 1094310"/>
                  <a:gd name="connsiteX279" fmla="*/ 280987 w 828351"/>
                  <a:gd name="connsiteY279" fmla="*/ 737497 h 1094310"/>
                  <a:gd name="connsiteX280" fmla="*/ 289488 w 828351"/>
                  <a:gd name="connsiteY280" fmla="*/ 741423 h 1094310"/>
                  <a:gd name="connsiteX281" fmla="*/ 295374 w 828351"/>
                  <a:gd name="connsiteY281" fmla="*/ 732916 h 1094310"/>
                  <a:gd name="connsiteX282" fmla="*/ 303876 w 828351"/>
                  <a:gd name="connsiteY282" fmla="*/ 732916 h 1094310"/>
                  <a:gd name="connsiteX283" fmla="*/ 310415 w 828351"/>
                  <a:gd name="connsiteY283" fmla="*/ 731608 h 1094310"/>
                  <a:gd name="connsiteX284" fmla="*/ 322840 w 828351"/>
                  <a:gd name="connsiteY284" fmla="*/ 734880 h 1094310"/>
                  <a:gd name="connsiteX285" fmla="*/ 330688 w 828351"/>
                  <a:gd name="connsiteY285" fmla="*/ 740115 h 1094310"/>
                  <a:gd name="connsiteX286" fmla="*/ 339843 w 828351"/>
                  <a:gd name="connsiteY286" fmla="*/ 733571 h 1094310"/>
                  <a:gd name="connsiteX287" fmla="*/ 347037 w 828351"/>
                  <a:gd name="connsiteY287" fmla="*/ 734880 h 1094310"/>
                  <a:gd name="connsiteX288" fmla="*/ 359462 w 828351"/>
                  <a:gd name="connsiteY288" fmla="*/ 734880 h 1094310"/>
                  <a:gd name="connsiteX289" fmla="*/ 362078 w 828351"/>
                  <a:gd name="connsiteY289" fmla="*/ 728990 h 1094310"/>
                  <a:gd name="connsiteX290" fmla="*/ 360116 w 828351"/>
                  <a:gd name="connsiteY290" fmla="*/ 718520 h 1094310"/>
                  <a:gd name="connsiteX291" fmla="*/ 361424 w 828351"/>
                  <a:gd name="connsiteY291" fmla="*/ 713284 h 1094310"/>
                  <a:gd name="connsiteX292" fmla="*/ 369272 w 828351"/>
                  <a:gd name="connsiteY292" fmla="*/ 715902 h 1094310"/>
                  <a:gd name="connsiteX293" fmla="*/ 379735 w 828351"/>
                  <a:gd name="connsiteY293" fmla="*/ 726372 h 1094310"/>
                  <a:gd name="connsiteX294" fmla="*/ 383659 w 828351"/>
                  <a:gd name="connsiteY294" fmla="*/ 730953 h 1094310"/>
                  <a:gd name="connsiteX295" fmla="*/ 386928 w 828351"/>
                  <a:gd name="connsiteY295" fmla="*/ 738806 h 1094310"/>
                  <a:gd name="connsiteX296" fmla="*/ 393468 w 828351"/>
                  <a:gd name="connsiteY296" fmla="*/ 730953 h 1094310"/>
                  <a:gd name="connsiteX297" fmla="*/ 393468 w 828351"/>
                  <a:gd name="connsiteY297" fmla="*/ 723755 h 1094310"/>
                  <a:gd name="connsiteX298" fmla="*/ 400008 w 828351"/>
                  <a:gd name="connsiteY298" fmla="*/ 717211 h 1094310"/>
                  <a:gd name="connsiteX299" fmla="*/ 401316 w 828351"/>
                  <a:gd name="connsiteY299" fmla="*/ 725064 h 1094310"/>
                  <a:gd name="connsiteX300" fmla="*/ 410471 w 828351"/>
                  <a:gd name="connsiteY300" fmla="*/ 731608 h 1094310"/>
                  <a:gd name="connsiteX301" fmla="*/ 421589 w 828351"/>
                  <a:gd name="connsiteY301" fmla="*/ 734880 h 1094310"/>
                  <a:gd name="connsiteX302" fmla="*/ 422896 w 828351"/>
                  <a:gd name="connsiteY302" fmla="*/ 742732 h 1094310"/>
                  <a:gd name="connsiteX303" fmla="*/ 437283 w 828351"/>
                  <a:gd name="connsiteY303" fmla="*/ 738806 h 1094310"/>
                  <a:gd name="connsiteX304" fmla="*/ 441207 w 828351"/>
                  <a:gd name="connsiteY304" fmla="*/ 746658 h 1094310"/>
                  <a:gd name="connsiteX305" fmla="*/ 451017 w 828351"/>
                  <a:gd name="connsiteY305" fmla="*/ 745350 h 1094310"/>
                  <a:gd name="connsiteX306" fmla="*/ 456248 w 828351"/>
                  <a:gd name="connsiteY306" fmla="*/ 740115 h 1094310"/>
                  <a:gd name="connsiteX307" fmla="*/ 462134 w 828351"/>
                  <a:gd name="connsiteY307" fmla="*/ 744695 h 1094310"/>
                  <a:gd name="connsiteX308" fmla="*/ 468673 w 828351"/>
                  <a:gd name="connsiteY308" fmla="*/ 743387 h 1094310"/>
                  <a:gd name="connsiteX309" fmla="*/ 473905 w 828351"/>
                  <a:gd name="connsiteY309" fmla="*/ 737497 h 1094310"/>
                  <a:gd name="connsiteX310" fmla="*/ 477829 w 828351"/>
                  <a:gd name="connsiteY310" fmla="*/ 744041 h 1094310"/>
                  <a:gd name="connsiteX311" fmla="*/ 482407 w 828351"/>
                  <a:gd name="connsiteY311" fmla="*/ 746004 h 1094310"/>
                  <a:gd name="connsiteX312" fmla="*/ 490254 w 828351"/>
                  <a:gd name="connsiteY312" fmla="*/ 745350 h 1094310"/>
                  <a:gd name="connsiteX313" fmla="*/ 487638 w 828351"/>
                  <a:gd name="connsiteY313" fmla="*/ 749930 h 1094310"/>
                  <a:gd name="connsiteX314" fmla="*/ 490254 w 828351"/>
                  <a:gd name="connsiteY314" fmla="*/ 753857 h 1094310"/>
                  <a:gd name="connsiteX315" fmla="*/ 479137 w 828351"/>
                  <a:gd name="connsiteY315" fmla="*/ 765636 h 1094310"/>
                  <a:gd name="connsiteX316" fmla="*/ 455594 w 828351"/>
                  <a:gd name="connsiteY316" fmla="*/ 767599 h 1094310"/>
                  <a:gd name="connsiteX317" fmla="*/ 442515 w 828351"/>
                  <a:gd name="connsiteY317" fmla="*/ 778723 h 1094310"/>
                  <a:gd name="connsiteX318" fmla="*/ 460826 w 828351"/>
                  <a:gd name="connsiteY318" fmla="*/ 786576 h 1094310"/>
                  <a:gd name="connsiteX319" fmla="*/ 450363 w 828351"/>
                  <a:gd name="connsiteY319" fmla="*/ 796392 h 1094310"/>
                  <a:gd name="connsiteX320" fmla="*/ 437283 w 828351"/>
                  <a:gd name="connsiteY320" fmla="*/ 793120 h 1094310"/>
                  <a:gd name="connsiteX321" fmla="*/ 421589 w 828351"/>
                  <a:gd name="connsiteY321" fmla="*/ 781341 h 1094310"/>
                  <a:gd name="connsiteX322" fmla="*/ 386928 w 828351"/>
                  <a:gd name="connsiteY322" fmla="*/ 770871 h 1094310"/>
                  <a:gd name="connsiteX323" fmla="*/ 367310 w 828351"/>
                  <a:gd name="connsiteY323" fmla="*/ 772179 h 1094310"/>
                  <a:gd name="connsiteX324" fmla="*/ 359462 w 828351"/>
                  <a:gd name="connsiteY324" fmla="*/ 768253 h 1094310"/>
                  <a:gd name="connsiteX325" fmla="*/ 335919 w 828351"/>
                  <a:gd name="connsiteY325" fmla="*/ 768253 h 1094310"/>
                  <a:gd name="connsiteX326" fmla="*/ 327418 w 828351"/>
                  <a:gd name="connsiteY326" fmla="*/ 759746 h 1094310"/>
                  <a:gd name="connsiteX327" fmla="*/ 311723 w 828351"/>
                  <a:gd name="connsiteY327" fmla="*/ 757783 h 1094310"/>
                  <a:gd name="connsiteX328" fmla="*/ 304529 w 828351"/>
                  <a:gd name="connsiteY328" fmla="*/ 750585 h 1094310"/>
                  <a:gd name="connsiteX329" fmla="*/ 286219 w 828351"/>
                  <a:gd name="connsiteY329" fmla="*/ 752548 h 1094310"/>
                  <a:gd name="connsiteX330" fmla="*/ 273793 w 828351"/>
                  <a:gd name="connsiteY330" fmla="*/ 761709 h 1094310"/>
                  <a:gd name="connsiteX331" fmla="*/ 267908 w 828351"/>
                  <a:gd name="connsiteY331" fmla="*/ 778723 h 1094310"/>
                  <a:gd name="connsiteX332" fmla="*/ 256790 w 828351"/>
                  <a:gd name="connsiteY332" fmla="*/ 792466 h 1094310"/>
                  <a:gd name="connsiteX333" fmla="*/ 231286 w 828351"/>
                  <a:gd name="connsiteY333" fmla="*/ 787231 h 1094310"/>
                  <a:gd name="connsiteX334" fmla="*/ 223438 w 828351"/>
                  <a:gd name="connsiteY334" fmla="*/ 785267 h 1094310"/>
                  <a:gd name="connsiteX335" fmla="*/ 220168 w 828351"/>
                  <a:gd name="connsiteY335" fmla="*/ 797047 h 1094310"/>
                  <a:gd name="connsiteX336" fmla="*/ 220168 w 828351"/>
                  <a:gd name="connsiteY336" fmla="*/ 808171 h 1094310"/>
                  <a:gd name="connsiteX337" fmla="*/ 215591 w 828351"/>
                  <a:gd name="connsiteY337" fmla="*/ 825839 h 1094310"/>
                  <a:gd name="connsiteX338" fmla="*/ 202512 w 828351"/>
                  <a:gd name="connsiteY338" fmla="*/ 844162 h 1094310"/>
                  <a:gd name="connsiteX339" fmla="*/ 191394 w 828351"/>
                  <a:gd name="connsiteY339" fmla="*/ 844162 h 1094310"/>
                  <a:gd name="connsiteX340" fmla="*/ 192048 w 828351"/>
                  <a:gd name="connsiteY340" fmla="*/ 861177 h 1094310"/>
                  <a:gd name="connsiteX341" fmla="*/ 194664 w 828351"/>
                  <a:gd name="connsiteY341" fmla="*/ 863794 h 1094310"/>
                  <a:gd name="connsiteX342" fmla="*/ 202512 w 828351"/>
                  <a:gd name="connsiteY342" fmla="*/ 863794 h 1094310"/>
                  <a:gd name="connsiteX343" fmla="*/ 218861 w 828351"/>
                  <a:gd name="connsiteY343" fmla="*/ 867720 h 1094310"/>
                  <a:gd name="connsiteX344" fmla="*/ 226708 w 828351"/>
                  <a:gd name="connsiteY344" fmla="*/ 879499 h 1094310"/>
                  <a:gd name="connsiteX345" fmla="*/ 226708 w 828351"/>
                  <a:gd name="connsiteY345" fmla="*/ 890624 h 1094310"/>
                  <a:gd name="connsiteX346" fmla="*/ 235864 w 828351"/>
                  <a:gd name="connsiteY346" fmla="*/ 888661 h 1094310"/>
                  <a:gd name="connsiteX347" fmla="*/ 254174 w 828351"/>
                  <a:gd name="connsiteY347" fmla="*/ 898477 h 1094310"/>
                  <a:gd name="connsiteX348" fmla="*/ 273139 w 828351"/>
                  <a:gd name="connsiteY348" fmla="*/ 909601 h 1094310"/>
                  <a:gd name="connsiteX349" fmla="*/ 296028 w 828351"/>
                  <a:gd name="connsiteY349" fmla="*/ 942321 h 1094310"/>
                  <a:gd name="connsiteX350" fmla="*/ 292104 w 828351"/>
                  <a:gd name="connsiteY350" fmla="*/ 958680 h 1094310"/>
                  <a:gd name="connsiteX351" fmla="*/ 281641 w 828351"/>
                  <a:gd name="connsiteY351" fmla="*/ 969151 h 1094310"/>
                  <a:gd name="connsiteX352" fmla="*/ 282295 w 828351"/>
                  <a:gd name="connsiteY352" fmla="*/ 983547 h 1094310"/>
                  <a:gd name="connsiteX353" fmla="*/ 288834 w 828351"/>
                  <a:gd name="connsiteY353" fmla="*/ 996635 h 1094310"/>
                  <a:gd name="connsiteX354" fmla="*/ 302568 w 828351"/>
                  <a:gd name="connsiteY354" fmla="*/ 1008414 h 1094310"/>
                  <a:gd name="connsiteX355" fmla="*/ 309761 w 828351"/>
                  <a:gd name="connsiteY355" fmla="*/ 1012995 h 1094310"/>
                  <a:gd name="connsiteX356" fmla="*/ 308453 w 828351"/>
                  <a:gd name="connsiteY356" fmla="*/ 1025428 h 1094310"/>
                  <a:gd name="connsiteX357" fmla="*/ 315647 w 828351"/>
                  <a:gd name="connsiteY357" fmla="*/ 1039171 h 1094310"/>
                  <a:gd name="connsiteX358" fmla="*/ 329380 w 828351"/>
                  <a:gd name="connsiteY358" fmla="*/ 1036553 h 1094310"/>
                  <a:gd name="connsiteX359" fmla="*/ 343767 w 828351"/>
                  <a:gd name="connsiteY359" fmla="*/ 1050950 h 1094310"/>
                  <a:gd name="connsiteX360" fmla="*/ 352268 w 828351"/>
                  <a:gd name="connsiteY360" fmla="*/ 1037207 h 1094310"/>
                  <a:gd name="connsiteX361" fmla="*/ 347037 w 828351"/>
                  <a:gd name="connsiteY361" fmla="*/ 1030009 h 1094310"/>
                  <a:gd name="connsiteX362" fmla="*/ 344421 w 828351"/>
                  <a:gd name="connsiteY362" fmla="*/ 1021502 h 1094310"/>
                  <a:gd name="connsiteX363" fmla="*/ 344421 w 828351"/>
                  <a:gd name="connsiteY363" fmla="*/ 1009068 h 1094310"/>
                  <a:gd name="connsiteX364" fmla="*/ 342459 w 828351"/>
                  <a:gd name="connsiteY364" fmla="*/ 1001216 h 1094310"/>
                  <a:gd name="connsiteX365" fmla="*/ 360770 w 828351"/>
                  <a:gd name="connsiteY365" fmla="*/ 987474 h 1094310"/>
                  <a:gd name="connsiteX366" fmla="*/ 374503 w 828351"/>
                  <a:gd name="connsiteY366" fmla="*/ 987474 h 1094310"/>
                  <a:gd name="connsiteX367" fmla="*/ 375157 w 828351"/>
                  <a:gd name="connsiteY367" fmla="*/ 1007105 h 1094310"/>
                  <a:gd name="connsiteX368" fmla="*/ 379735 w 828351"/>
                  <a:gd name="connsiteY368" fmla="*/ 1012340 h 1094310"/>
                  <a:gd name="connsiteX369" fmla="*/ 388236 w 828351"/>
                  <a:gd name="connsiteY369" fmla="*/ 1008414 h 1094310"/>
                  <a:gd name="connsiteX370" fmla="*/ 404585 w 828351"/>
                  <a:gd name="connsiteY370" fmla="*/ 1028046 h 1094310"/>
                  <a:gd name="connsiteX371" fmla="*/ 413741 w 828351"/>
                  <a:gd name="connsiteY371" fmla="*/ 1040479 h 1094310"/>
                  <a:gd name="connsiteX372" fmla="*/ 419626 w 828351"/>
                  <a:gd name="connsiteY372" fmla="*/ 1042443 h 1094310"/>
                  <a:gd name="connsiteX373" fmla="*/ 417011 w 828351"/>
                  <a:gd name="connsiteY373" fmla="*/ 1049641 h 1094310"/>
                  <a:gd name="connsiteX374" fmla="*/ 419626 w 828351"/>
                  <a:gd name="connsiteY374" fmla="*/ 1054221 h 1094310"/>
                  <a:gd name="connsiteX375" fmla="*/ 419626 w 828351"/>
                  <a:gd name="connsiteY375" fmla="*/ 1061420 h 1094310"/>
                  <a:gd name="connsiteX376" fmla="*/ 423550 w 828351"/>
                  <a:gd name="connsiteY376" fmla="*/ 1066655 h 1094310"/>
                  <a:gd name="connsiteX377" fmla="*/ 421589 w 828351"/>
                  <a:gd name="connsiteY377" fmla="*/ 1071890 h 1094310"/>
                  <a:gd name="connsiteX378" fmla="*/ 418973 w 828351"/>
                  <a:gd name="connsiteY378" fmla="*/ 1077125 h 1094310"/>
                  <a:gd name="connsiteX379" fmla="*/ 428128 w 828351"/>
                  <a:gd name="connsiteY379" fmla="*/ 1082360 h 1094310"/>
                  <a:gd name="connsiteX380" fmla="*/ 434014 w 828351"/>
                  <a:gd name="connsiteY380" fmla="*/ 1082360 h 1094310"/>
                  <a:gd name="connsiteX381" fmla="*/ 439899 w 828351"/>
                  <a:gd name="connsiteY381" fmla="*/ 1086286 h 1094310"/>
                  <a:gd name="connsiteX382" fmla="*/ 444477 w 828351"/>
                  <a:gd name="connsiteY382" fmla="*/ 1094139 h 1094310"/>
                  <a:gd name="connsiteX383" fmla="*/ 445785 w 828351"/>
                  <a:gd name="connsiteY383" fmla="*/ 1077125 h 1094310"/>
                  <a:gd name="connsiteX384" fmla="*/ 439899 w 828351"/>
                  <a:gd name="connsiteY384" fmla="*/ 1069927 h 1094310"/>
                  <a:gd name="connsiteX385" fmla="*/ 439245 w 828351"/>
                  <a:gd name="connsiteY385" fmla="*/ 1060111 h 1094310"/>
                  <a:gd name="connsiteX386" fmla="*/ 437938 w 828351"/>
                  <a:gd name="connsiteY386" fmla="*/ 1052913 h 1094310"/>
                  <a:gd name="connsiteX387" fmla="*/ 445131 w 828351"/>
                  <a:gd name="connsiteY387" fmla="*/ 1052258 h 1094310"/>
                  <a:gd name="connsiteX388" fmla="*/ 439899 w 828351"/>
                  <a:gd name="connsiteY388" fmla="*/ 1044406 h 1094310"/>
                  <a:gd name="connsiteX389" fmla="*/ 446439 w 828351"/>
                  <a:gd name="connsiteY389" fmla="*/ 1041134 h 1094310"/>
                  <a:gd name="connsiteX390" fmla="*/ 439899 w 828351"/>
                  <a:gd name="connsiteY390" fmla="*/ 1034590 h 1094310"/>
                  <a:gd name="connsiteX391" fmla="*/ 448401 w 828351"/>
                  <a:gd name="connsiteY391" fmla="*/ 1027391 h 1094310"/>
                  <a:gd name="connsiteX392" fmla="*/ 444477 w 828351"/>
                  <a:gd name="connsiteY392" fmla="*/ 1019539 h 1094310"/>
                  <a:gd name="connsiteX393" fmla="*/ 458210 w 828351"/>
                  <a:gd name="connsiteY393" fmla="*/ 1013649 h 1094310"/>
                  <a:gd name="connsiteX394" fmla="*/ 473251 w 828351"/>
                  <a:gd name="connsiteY394" fmla="*/ 1009723 h 1094310"/>
                  <a:gd name="connsiteX395" fmla="*/ 481753 w 828351"/>
                  <a:gd name="connsiteY395" fmla="*/ 1022156 h 1094310"/>
                  <a:gd name="connsiteX396" fmla="*/ 483715 w 828351"/>
                  <a:gd name="connsiteY396" fmla="*/ 1032627 h 1094310"/>
                  <a:gd name="connsiteX397" fmla="*/ 490908 w 828351"/>
                  <a:gd name="connsiteY397" fmla="*/ 1031972 h 1094310"/>
                  <a:gd name="connsiteX398" fmla="*/ 496140 w 828351"/>
                  <a:gd name="connsiteY398" fmla="*/ 1037207 h 1094310"/>
                  <a:gd name="connsiteX399" fmla="*/ 496140 w 828351"/>
                  <a:gd name="connsiteY399" fmla="*/ 1043097 h 1094310"/>
                  <a:gd name="connsiteX400" fmla="*/ 505295 w 828351"/>
                  <a:gd name="connsiteY400" fmla="*/ 1048332 h 1094310"/>
                  <a:gd name="connsiteX401" fmla="*/ 513143 w 828351"/>
                  <a:gd name="connsiteY401" fmla="*/ 1058148 h 1094310"/>
                  <a:gd name="connsiteX402" fmla="*/ 522952 w 828351"/>
                  <a:gd name="connsiteY402" fmla="*/ 1055530 h 1094310"/>
                  <a:gd name="connsiteX403" fmla="*/ 531454 w 828351"/>
                  <a:gd name="connsiteY403" fmla="*/ 1067964 h 1094310"/>
                  <a:gd name="connsiteX404" fmla="*/ 542571 w 828351"/>
                  <a:gd name="connsiteY404" fmla="*/ 1067964 h 1094310"/>
                  <a:gd name="connsiteX405" fmla="*/ 549765 w 828351"/>
                  <a:gd name="connsiteY405" fmla="*/ 1064037 h 1094310"/>
                  <a:gd name="connsiteX406" fmla="*/ 539302 w 828351"/>
                  <a:gd name="connsiteY406" fmla="*/ 1058148 h 1094310"/>
                  <a:gd name="connsiteX407" fmla="*/ 537994 w 828351"/>
                  <a:gd name="connsiteY407" fmla="*/ 1047678 h 1094310"/>
                  <a:gd name="connsiteX408" fmla="*/ 526876 w 828351"/>
                  <a:gd name="connsiteY408" fmla="*/ 1043097 h 1094310"/>
                  <a:gd name="connsiteX409" fmla="*/ 518375 w 828351"/>
                  <a:gd name="connsiteY409" fmla="*/ 1034590 h 1094310"/>
                  <a:gd name="connsiteX410" fmla="*/ 518375 w 828351"/>
                  <a:gd name="connsiteY410" fmla="*/ 1024774 h 1094310"/>
                  <a:gd name="connsiteX411" fmla="*/ 515105 w 828351"/>
                  <a:gd name="connsiteY411" fmla="*/ 1021502 h 1094310"/>
                  <a:gd name="connsiteX412" fmla="*/ 517720 w 828351"/>
                  <a:gd name="connsiteY412" fmla="*/ 1014303 h 1094310"/>
                  <a:gd name="connsiteX413" fmla="*/ 523606 w 828351"/>
                  <a:gd name="connsiteY413" fmla="*/ 1012340 h 1094310"/>
                  <a:gd name="connsiteX414" fmla="*/ 521644 w 828351"/>
                  <a:gd name="connsiteY414" fmla="*/ 1006451 h 1094310"/>
                  <a:gd name="connsiteX415" fmla="*/ 520336 w 828351"/>
                  <a:gd name="connsiteY415" fmla="*/ 998598 h 1094310"/>
                  <a:gd name="connsiteX416" fmla="*/ 514451 w 828351"/>
                  <a:gd name="connsiteY416" fmla="*/ 994672 h 1094310"/>
                  <a:gd name="connsiteX417" fmla="*/ 506603 w 828351"/>
                  <a:gd name="connsiteY417" fmla="*/ 980930 h 1094310"/>
                  <a:gd name="connsiteX418" fmla="*/ 499410 w 828351"/>
                  <a:gd name="connsiteY418" fmla="*/ 973077 h 1094310"/>
                  <a:gd name="connsiteX419" fmla="*/ 501371 w 828351"/>
                  <a:gd name="connsiteY419" fmla="*/ 964570 h 1094310"/>
                  <a:gd name="connsiteX420" fmla="*/ 493524 w 828351"/>
                  <a:gd name="connsiteY420" fmla="*/ 958026 h 1094310"/>
                  <a:gd name="connsiteX421" fmla="*/ 489600 w 828351"/>
                  <a:gd name="connsiteY421" fmla="*/ 946901 h 1094310"/>
                  <a:gd name="connsiteX422" fmla="*/ 480445 w 828351"/>
                  <a:gd name="connsiteY422" fmla="*/ 946901 h 1094310"/>
                  <a:gd name="connsiteX423" fmla="*/ 477175 w 828351"/>
                  <a:gd name="connsiteY423" fmla="*/ 929887 h 1094310"/>
                  <a:gd name="connsiteX424" fmla="*/ 459518 w 828351"/>
                  <a:gd name="connsiteY424" fmla="*/ 909601 h 1094310"/>
                  <a:gd name="connsiteX425" fmla="*/ 448401 w 828351"/>
                  <a:gd name="connsiteY425" fmla="*/ 891933 h 1094310"/>
                  <a:gd name="connsiteX426" fmla="*/ 437283 w 828351"/>
                  <a:gd name="connsiteY426" fmla="*/ 872301 h 1094310"/>
                  <a:gd name="connsiteX427" fmla="*/ 441207 w 828351"/>
                  <a:gd name="connsiteY427" fmla="*/ 863140 h 1094310"/>
                  <a:gd name="connsiteX428" fmla="*/ 449709 w 828351"/>
                  <a:gd name="connsiteY428" fmla="*/ 867066 h 1094310"/>
                  <a:gd name="connsiteX429" fmla="*/ 458210 w 828351"/>
                  <a:gd name="connsiteY429" fmla="*/ 871647 h 1094310"/>
                  <a:gd name="connsiteX430" fmla="*/ 466712 w 828351"/>
                  <a:gd name="connsiteY430" fmla="*/ 869684 h 1094310"/>
                  <a:gd name="connsiteX431" fmla="*/ 477829 w 828351"/>
                  <a:gd name="connsiteY431" fmla="*/ 870992 h 1094310"/>
                  <a:gd name="connsiteX432" fmla="*/ 481099 w 828351"/>
                  <a:gd name="connsiteY432" fmla="*/ 878845 h 1094310"/>
                  <a:gd name="connsiteX433" fmla="*/ 486985 w 828351"/>
                  <a:gd name="connsiteY433" fmla="*/ 874919 h 1094310"/>
                  <a:gd name="connsiteX434" fmla="*/ 489600 w 828351"/>
                  <a:gd name="connsiteY434" fmla="*/ 878191 h 1094310"/>
                  <a:gd name="connsiteX435" fmla="*/ 496794 w 828351"/>
                  <a:gd name="connsiteY435" fmla="*/ 877536 h 1094310"/>
                  <a:gd name="connsiteX436" fmla="*/ 503987 w 828351"/>
                  <a:gd name="connsiteY436" fmla="*/ 882771 h 1094310"/>
                  <a:gd name="connsiteX437" fmla="*/ 496140 w 828351"/>
                  <a:gd name="connsiteY437" fmla="*/ 891933 h 1094310"/>
                  <a:gd name="connsiteX438" fmla="*/ 494832 w 828351"/>
                  <a:gd name="connsiteY438" fmla="*/ 897822 h 1094310"/>
                  <a:gd name="connsiteX439" fmla="*/ 503334 w 828351"/>
                  <a:gd name="connsiteY439" fmla="*/ 899131 h 1094310"/>
                  <a:gd name="connsiteX440" fmla="*/ 511835 w 828351"/>
                  <a:gd name="connsiteY440" fmla="*/ 905021 h 1094310"/>
                  <a:gd name="connsiteX441" fmla="*/ 511835 w 828351"/>
                  <a:gd name="connsiteY441" fmla="*/ 899131 h 1094310"/>
                  <a:gd name="connsiteX442" fmla="*/ 523606 w 828351"/>
                  <a:gd name="connsiteY442" fmla="*/ 892587 h 1094310"/>
                  <a:gd name="connsiteX443" fmla="*/ 520336 w 828351"/>
                  <a:gd name="connsiteY443" fmla="*/ 886698 h 1094310"/>
                  <a:gd name="connsiteX444" fmla="*/ 530146 w 828351"/>
                  <a:gd name="connsiteY444" fmla="*/ 880808 h 1094310"/>
                  <a:gd name="connsiteX445" fmla="*/ 546495 w 828351"/>
                  <a:gd name="connsiteY445" fmla="*/ 876227 h 1094310"/>
                  <a:gd name="connsiteX446" fmla="*/ 559574 w 828351"/>
                  <a:gd name="connsiteY446" fmla="*/ 869029 h 1094310"/>
                  <a:gd name="connsiteX447" fmla="*/ 551727 w 828351"/>
                  <a:gd name="connsiteY447" fmla="*/ 862485 h 1094310"/>
                  <a:gd name="connsiteX448" fmla="*/ 538647 w 828351"/>
                  <a:gd name="connsiteY448" fmla="*/ 859868 h 1094310"/>
                  <a:gd name="connsiteX449" fmla="*/ 535378 w 828351"/>
                  <a:gd name="connsiteY449" fmla="*/ 854633 h 1094310"/>
                  <a:gd name="connsiteX450" fmla="*/ 526222 w 828351"/>
                  <a:gd name="connsiteY450" fmla="*/ 855942 h 1094310"/>
                  <a:gd name="connsiteX451" fmla="*/ 509873 w 828351"/>
                  <a:gd name="connsiteY451" fmla="*/ 849398 h 1094310"/>
                  <a:gd name="connsiteX452" fmla="*/ 497448 w 828351"/>
                  <a:gd name="connsiteY452" fmla="*/ 845471 h 1094310"/>
                  <a:gd name="connsiteX453" fmla="*/ 494832 w 828351"/>
                  <a:gd name="connsiteY453" fmla="*/ 827803 h 1094310"/>
                  <a:gd name="connsiteX454" fmla="*/ 485677 w 828351"/>
                  <a:gd name="connsiteY454" fmla="*/ 822567 h 1094310"/>
                  <a:gd name="connsiteX455" fmla="*/ 496140 w 828351"/>
                  <a:gd name="connsiteY455" fmla="*/ 815369 h 1094310"/>
                  <a:gd name="connsiteX456" fmla="*/ 485677 w 828351"/>
                  <a:gd name="connsiteY456" fmla="*/ 806862 h 1094310"/>
                  <a:gd name="connsiteX457" fmla="*/ 474559 w 828351"/>
                  <a:gd name="connsiteY457" fmla="*/ 808825 h 1094310"/>
                  <a:gd name="connsiteX458" fmla="*/ 465404 w 828351"/>
                  <a:gd name="connsiteY458" fmla="*/ 808171 h 1094310"/>
                  <a:gd name="connsiteX459" fmla="*/ 465404 w 828351"/>
                  <a:gd name="connsiteY459" fmla="*/ 796392 h 1094310"/>
                  <a:gd name="connsiteX460" fmla="*/ 475213 w 828351"/>
                  <a:gd name="connsiteY460" fmla="*/ 794429 h 1094310"/>
                  <a:gd name="connsiteX461" fmla="*/ 486330 w 828351"/>
                  <a:gd name="connsiteY461" fmla="*/ 787885 h 1094310"/>
                  <a:gd name="connsiteX462" fmla="*/ 494832 w 828351"/>
                  <a:gd name="connsiteY462" fmla="*/ 778069 h 1094310"/>
                  <a:gd name="connsiteX463" fmla="*/ 504641 w 828351"/>
                  <a:gd name="connsiteY463" fmla="*/ 776106 h 1094310"/>
                  <a:gd name="connsiteX464" fmla="*/ 515105 w 828351"/>
                  <a:gd name="connsiteY464" fmla="*/ 774143 h 1094310"/>
                  <a:gd name="connsiteX465" fmla="*/ 523606 w 828351"/>
                  <a:gd name="connsiteY465" fmla="*/ 766944 h 1094310"/>
                  <a:gd name="connsiteX466" fmla="*/ 531454 w 828351"/>
                  <a:gd name="connsiteY466" fmla="*/ 758437 h 1094310"/>
                  <a:gd name="connsiteX467" fmla="*/ 541917 w 828351"/>
                  <a:gd name="connsiteY467" fmla="*/ 755165 h 1094310"/>
                  <a:gd name="connsiteX468" fmla="*/ 546495 w 828351"/>
                  <a:gd name="connsiteY468" fmla="*/ 755165 h 1094310"/>
                  <a:gd name="connsiteX469" fmla="*/ 548457 w 828351"/>
                  <a:gd name="connsiteY469" fmla="*/ 763018 h 1094310"/>
                  <a:gd name="connsiteX470" fmla="*/ 545187 w 828351"/>
                  <a:gd name="connsiteY470" fmla="*/ 768907 h 1094310"/>
                  <a:gd name="connsiteX471" fmla="*/ 551073 w 828351"/>
                  <a:gd name="connsiteY471" fmla="*/ 771525 h 1094310"/>
                  <a:gd name="connsiteX472" fmla="*/ 558266 w 828351"/>
                  <a:gd name="connsiteY472" fmla="*/ 772834 h 1094310"/>
                  <a:gd name="connsiteX473" fmla="*/ 569384 w 828351"/>
                  <a:gd name="connsiteY473" fmla="*/ 778069 h 1094310"/>
                  <a:gd name="connsiteX474" fmla="*/ 581155 w 828351"/>
                  <a:gd name="connsiteY474" fmla="*/ 794429 h 1094310"/>
                  <a:gd name="connsiteX475" fmla="*/ 589002 w 828351"/>
                  <a:gd name="connsiteY475" fmla="*/ 789194 h 1094310"/>
                  <a:gd name="connsiteX476" fmla="*/ 600774 w 828351"/>
                  <a:gd name="connsiteY476" fmla="*/ 797047 h 1094310"/>
                  <a:gd name="connsiteX477" fmla="*/ 604698 w 828351"/>
                  <a:gd name="connsiteY477" fmla="*/ 804245 h 1094310"/>
                  <a:gd name="connsiteX478" fmla="*/ 609275 w 828351"/>
                  <a:gd name="connsiteY478" fmla="*/ 804245 h 1094310"/>
                  <a:gd name="connsiteX479" fmla="*/ 612545 w 828351"/>
                  <a:gd name="connsiteY479" fmla="*/ 812097 h 1094310"/>
                  <a:gd name="connsiteX480" fmla="*/ 623662 w 828351"/>
                  <a:gd name="connsiteY480" fmla="*/ 813406 h 1094310"/>
                  <a:gd name="connsiteX481" fmla="*/ 629548 w 828351"/>
                  <a:gd name="connsiteY481" fmla="*/ 805554 h 1094310"/>
                  <a:gd name="connsiteX482" fmla="*/ 625624 w 828351"/>
                  <a:gd name="connsiteY482" fmla="*/ 797701 h 1094310"/>
                  <a:gd name="connsiteX483" fmla="*/ 627586 w 828351"/>
                  <a:gd name="connsiteY483" fmla="*/ 786576 h 1094310"/>
                  <a:gd name="connsiteX484" fmla="*/ 621700 w 828351"/>
                  <a:gd name="connsiteY484" fmla="*/ 780687 h 1094310"/>
                  <a:gd name="connsiteX485" fmla="*/ 620392 w 828351"/>
                  <a:gd name="connsiteY485" fmla="*/ 772834 h 1094310"/>
                  <a:gd name="connsiteX486" fmla="*/ 615815 w 828351"/>
                  <a:gd name="connsiteY486" fmla="*/ 768907 h 1094310"/>
                  <a:gd name="connsiteX487" fmla="*/ 612545 w 828351"/>
                  <a:gd name="connsiteY487" fmla="*/ 763672 h 1094310"/>
                  <a:gd name="connsiteX488" fmla="*/ 612545 w 828351"/>
                  <a:gd name="connsiteY488" fmla="*/ 758437 h 1094310"/>
                  <a:gd name="connsiteX489" fmla="*/ 609275 w 828351"/>
                  <a:gd name="connsiteY489" fmla="*/ 751894 h 1094310"/>
                  <a:gd name="connsiteX490" fmla="*/ 608621 w 828351"/>
                  <a:gd name="connsiteY490" fmla="*/ 742078 h 1094310"/>
                  <a:gd name="connsiteX491" fmla="*/ 602735 w 828351"/>
                  <a:gd name="connsiteY491" fmla="*/ 733571 h 1094310"/>
                  <a:gd name="connsiteX492" fmla="*/ 602082 w 828351"/>
                  <a:gd name="connsiteY492" fmla="*/ 723100 h 1094310"/>
                  <a:gd name="connsiteX493" fmla="*/ 609929 w 828351"/>
                  <a:gd name="connsiteY493" fmla="*/ 717865 h 1094310"/>
                  <a:gd name="connsiteX494" fmla="*/ 607967 w 828351"/>
                  <a:gd name="connsiteY494" fmla="*/ 708704 h 1094310"/>
                  <a:gd name="connsiteX495" fmla="*/ 588349 w 828351"/>
                  <a:gd name="connsiteY495" fmla="*/ 696925 h 1094310"/>
                  <a:gd name="connsiteX496" fmla="*/ 564152 w 828351"/>
                  <a:gd name="connsiteY496" fmla="*/ 692998 h 1094310"/>
                  <a:gd name="connsiteX497" fmla="*/ 553688 w 828351"/>
                  <a:gd name="connsiteY497" fmla="*/ 694307 h 1094310"/>
                  <a:gd name="connsiteX498" fmla="*/ 540609 w 828351"/>
                  <a:gd name="connsiteY498" fmla="*/ 687763 h 1094310"/>
                  <a:gd name="connsiteX499" fmla="*/ 534724 w 828351"/>
                  <a:gd name="connsiteY499" fmla="*/ 683183 h 1094310"/>
                  <a:gd name="connsiteX500" fmla="*/ 529492 w 828351"/>
                  <a:gd name="connsiteY500" fmla="*/ 675985 h 1094310"/>
                  <a:gd name="connsiteX501" fmla="*/ 529492 w 828351"/>
                  <a:gd name="connsiteY501" fmla="*/ 671404 h 1094310"/>
                  <a:gd name="connsiteX502" fmla="*/ 524260 w 828351"/>
                  <a:gd name="connsiteY502" fmla="*/ 668132 h 1094310"/>
                  <a:gd name="connsiteX503" fmla="*/ 517067 w 828351"/>
                  <a:gd name="connsiteY503" fmla="*/ 671404 h 1094310"/>
                  <a:gd name="connsiteX504" fmla="*/ 509219 w 828351"/>
                  <a:gd name="connsiteY504" fmla="*/ 671404 h 1094310"/>
                  <a:gd name="connsiteX505" fmla="*/ 496140 w 828351"/>
                  <a:gd name="connsiteY505" fmla="*/ 669441 h 1094310"/>
                  <a:gd name="connsiteX506" fmla="*/ 490908 w 828351"/>
                  <a:gd name="connsiteY506" fmla="*/ 673367 h 1094310"/>
                  <a:gd name="connsiteX507" fmla="*/ 489600 w 828351"/>
                  <a:gd name="connsiteY507" fmla="*/ 665514 h 1094310"/>
                  <a:gd name="connsiteX508" fmla="*/ 483061 w 828351"/>
                  <a:gd name="connsiteY508" fmla="*/ 663551 h 1094310"/>
                  <a:gd name="connsiteX509" fmla="*/ 485677 w 828351"/>
                  <a:gd name="connsiteY509" fmla="*/ 655698 h 1094310"/>
                  <a:gd name="connsiteX510" fmla="*/ 484369 w 828351"/>
                  <a:gd name="connsiteY510" fmla="*/ 649809 h 1094310"/>
                  <a:gd name="connsiteX511" fmla="*/ 473251 w 828351"/>
                  <a:gd name="connsiteY511" fmla="*/ 647191 h 1094310"/>
                  <a:gd name="connsiteX512" fmla="*/ 464750 w 828351"/>
                  <a:gd name="connsiteY512" fmla="*/ 645228 h 1094310"/>
                  <a:gd name="connsiteX513" fmla="*/ 464750 w 828351"/>
                  <a:gd name="connsiteY513" fmla="*/ 651772 h 1094310"/>
                  <a:gd name="connsiteX514" fmla="*/ 454287 w 828351"/>
                  <a:gd name="connsiteY514" fmla="*/ 656353 h 1094310"/>
                  <a:gd name="connsiteX515" fmla="*/ 447093 w 828351"/>
                  <a:gd name="connsiteY515" fmla="*/ 649154 h 1094310"/>
                  <a:gd name="connsiteX516" fmla="*/ 437938 w 828351"/>
                  <a:gd name="connsiteY516" fmla="*/ 636067 h 1094310"/>
                  <a:gd name="connsiteX517" fmla="*/ 429436 w 828351"/>
                  <a:gd name="connsiteY517" fmla="*/ 640647 h 1094310"/>
                  <a:gd name="connsiteX518" fmla="*/ 419626 w 828351"/>
                  <a:gd name="connsiteY518" fmla="*/ 635412 h 1094310"/>
                  <a:gd name="connsiteX519" fmla="*/ 413087 w 828351"/>
                  <a:gd name="connsiteY519" fmla="*/ 641302 h 1094310"/>
                  <a:gd name="connsiteX520" fmla="*/ 406547 w 828351"/>
                  <a:gd name="connsiteY520" fmla="*/ 636067 h 1094310"/>
                  <a:gd name="connsiteX521" fmla="*/ 400008 w 828351"/>
                  <a:gd name="connsiteY521" fmla="*/ 639338 h 1094310"/>
                  <a:gd name="connsiteX522" fmla="*/ 392160 w 828351"/>
                  <a:gd name="connsiteY522" fmla="*/ 632795 h 1094310"/>
                  <a:gd name="connsiteX523" fmla="*/ 387583 w 828351"/>
                  <a:gd name="connsiteY523" fmla="*/ 629523 h 1094310"/>
                  <a:gd name="connsiteX524" fmla="*/ 379735 w 828351"/>
                  <a:gd name="connsiteY524" fmla="*/ 633449 h 1094310"/>
                  <a:gd name="connsiteX525" fmla="*/ 367964 w 828351"/>
                  <a:gd name="connsiteY525" fmla="*/ 633449 h 1094310"/>
                  <a:gd name="connsiteX526" fmla="*/ 362732 w 828351"/>
                  <a:gd name="connsiteY526" fmla="*/ 628214 h 1094310"/>
                  <a:gd name="connsiteX527" fmla="*/ 368618 w 828351"/>
                  <a:gd name="connsiteY527" fmla="*/ 622979 h 1094310"/>
                  <a:gd name="connsiteX528" fmla="*/ 376465 w 828351"/>
                  <a:gd name="connsiteY528" fmla="*/ 619707 h 1094310"/>
                  <a:gd name="connsiteX529" fmla="*/ 385621 w 828351"/>
                  <a:gd name="connsiteY529" fmla="*/ 623633 h 1094310"/>
                  <a:gd name="connsiteX530" fmla="*/ 394122 w 828351"/>
                  <a:gd name="connsiteY530" fmla="*/ 622325 h 1094310"/>
                  <a:gd name="connsiteX531" fmla="*/ 403277 w 828351"/>
                  <a:gd name="connsiteY531" fmla="*/ 617089 h 1094310"/>
                  <a:gd name="connsiteX532" fmla="*/ 406547 w 828351"/>
                  <a:gd name="connsiteY532" fmla="*/ 609891 h 1094310"/>
                  <a:gd name="connsiteX533" fmla="*/ 414395 w 828351"/>
                  <a:gd name="connsiteY533" fmla="*/ 608582 h 1094310"/>
                  <a:gd name="connsiteX534" fmla="*/ 420934 w 828351"/>
                  <a:gd name="connsiteY534" fmla="*/ 602693 h 1094310"/>
                  <a:gd name="connsiteX535" fmla="*/ 424204 w 828351"/>
                  <a:gd name="connsiteY535" fmla="*/ 600730 h 1094310"/>
                  <a:gd name="connsiteX536" fmla="*/ 426820 w 828351"/>
                  <a:gd name="connsiteY536" fmla="*/ 593531 h 1094310"/>
                  <a:gd name="connsiteX537" fmla="*/ 430090 w 828351"/>
                  <a:gd name="connsiteY537" fmla="*/ 585024 h 1094310"/>
                  <a:gd name="connsiteX538" fmla="*/ 419626 w 828351"/>
                  <a:gd name="connsiteY538" fmla="*/ 588950 h 1094310"/>
                  <a:gd name="connsiteX539" fmla="*/ 420934 w 828351"/>
                  <a:gd name="connsiteY539" fmla="*/ 582407 h 1094310"/>
                  <a:gd name="connsiteX540" fmla="*/ 420934 w 828351"/>
                  <a:gd name="connsiteY540" fmla="*/ 575863 h 1094310"/>
                  <a:gd name="connsiteX541" fmla="*/ 414395 w 828351"/>
                  <a:gd name="connsiteY541" fmla="*/ 570628 h 1094310"/>
                  <a:gd name="connsiteX542" fmla="*/ 401316 w 828351"/>
                  <a:gd name="connsiteY542" fmla="*/ 569319 h 1094310"/>
                  <a:gd name="connsiteX543" fmla="*/ 392160 w 828351"/>
                  <a:gd name="connsiteY543" fmla="*/ 557540 h 1094310"/>
                  <a:gd name="connsiteX544" fmla="*/ 395430 w 828351"/>
                  <a:gd name="connsiteY544" fmla="*/ 541835 h 1094310"/>
                  <a:gd name="connsiteX545" fmla="*/ 400662 w 828351"/>
                  <a:gd name="connsiteY545" fmla="*/ 540526 h 1094310"/>
                  <a:gd name="connsiteX546" fmla="*/ 404585 w 828351"/>
                  <a:gd name="connsiteY546" fmla="*/ 538563 h 1094310"/>
                  <a:gd name="connsiteX547" fmla="*/ 404585 w 828351"/>
                  <a:gd name="connsiteY547" fmla="*/ 533327 h 1094310"/>
                  <a:gd name="connsiteX548" fmla="*/ 406547 w 828351"/>
                  <a:gd name="connsiteY548" fmla="*/ 525475 h 1094310"/>
                  <a:gd name="connsiteX549" fmla="*/ 420281 w 828351"/>
                  <a:gd name="connsiteY549" fmla="*/ 532673 h 1094310"/>
                  <a:gd name="connsiteX550" fmla="*/ 432052 w 828351"/>
                  <a:gd name="connsiteY550" fmla="*/ 531364 h 1094310"/>
                  <a:gd name="connsiteX551" fmla="*/ 441861 w 828351"/>
                  <a:gd name="connsiteY551" fmla="*/ 539217 h 1094310"/>
                  <a:gd name="connsiteX552" fmla="*/ 451017 w 828351"/>
                  <a:gd name="connsiteY552" fmla="*/ 552305 h 1094310"/>
                  <a:gd name="connsiteX553" fmla="*/ 452324 w 828351"/>
                  <a:gd name="connsiteY553" fmla="*/ 564738 h 1094310"/>
                  <a:gd name="connsiteX554" fmla="*/ 458864 w 828351"/>
                  <a:gd name="connsiteY554" fmla="*/ 558849 h 1094310"/>
                  <a:gd name="connsiteX555" fmla="*/ 469981 w 828351"/>
                  <a:gd name="connsiteY555" fmla="*/ 553614 h 1094310"/>
                  <a:gd name="connsiteX556" fmla="*/ 468673 w 828351"/>
                  <a:gd name="connsiteY556" fmla="*/ 544452 h 1094310"/>
                  <a:gd name="connsiteX557" fmla="*/ 452979 w 828351"/>
                  <a:gd name="connsiteY557" fmla="*/ 526129 h 1094310"/>
                  <a:gd name="connsiteX558" fmla="*/ 437283 w 828351"/>
                  <a:gd name="connsiteY558" fmla="*/ 513041 h 1094310"/>
                  <a:gd name="connsiteX559" fmla="*/ 422242 w 828351"/>
                  <a:gd name="connsiteY559" fmla="*/ 496682 h 1094310"/>
                  <a:gd name="connsiteX560" fmla="*/ 396738 w 828351"/>
                  <a:gd name="connsiteY560" fmla="*/ 486866 h 1094310"/>
                  <a:gd name="connsiteX561" fmla="*/ 377119 w 828351"/>
                  <a:gd name="connsiteY561" fmla="*/ 448257 h 1094310"/>
                  <a:gd name="connsiteX562" fmla="*/ 356846 w 828351"/>
                  <a:gd name="connsiteY562" fmla="*/ 437132 h 1094310"/>
                  <a:gd name="connsiteX563" fmla="*/ 346383 w 828351"/>
                  <a:gd name="connsiteY563" fmla="*/ 421427 h 1094310"/>
                  <a:gd name="connsiteX564" fmla="*/ 331342 w 828351"/>
                  <a:gd name="connsiteY564" fmla="*/ 412265 h 1094310"/>
                  <a:gd name="connsiteX565" fmla="*/ 327418 w 828351"/>
                  <a:gd name="connsiteY565" fmla="*/ 400486 h 1094310"/>
                  <a:gd name="connsiteX566" fmla="*/ 321532 w 828351"/>
                  <a:gd name="connsiteY566" fmla="*/ 390016 h 1094310"/>
                  <a:gd name="connsiteX567" fmla="*/ 325456 w 828351"/>
                  <a:gd name="connsiteY567" fmla="*/ 376274 h 1094310"/>
                  <a:gd name="connsiteX568" fmla="*/ 325456 w 828351"/>
                  <a:gd name="connsiteY568" fmla="*/ 363841 h 1094310"/>
                  <a:gd name="connsiteX569" fmla="*/ 330034 w 828351"/>
                  <a:gd name="connsiteY569" fmla="*/ 350098 h 1094310"/>
                  <a:gd name="connsiteX570" fmla="*/ 324148 w 828351"/>
                  <a:gd name="connsiteY570" fmla="*/ 344863 h 1094310"/>
                  <a:gd name="connsiteX571" fmla="*/ 316301 w 828351"/>
                  <a:gd name="connsiteY571" fmla="*/ 330467 h 1094310"/>
                  <a:gd name="connsiteX572" fmla="*/ 324802 w 828351"/>
                  <a:gd name="connsiteY572" fmla="*/ 327195 h 1094310"/>
                  <a:gd name="connsiteX573" fmla="*/ 326110 w 828351"/>
                  <a:gd name="connsiteY573" fmla="*/ 318688 h 1094310"/>
                  <a:gd name="connsiteX574" fmla="*/ 333958 w 828351"/>
                  <a:gd name="connsiteY574" fmla="*/ 318688 h 1094310"/>
                  <a:gd name="connsiteX575" fmla="*/ 335266 w 828351"/>
                  <a:gd name="connsiteY575" fmla="*/ 308218 h 1094310"/>
                  <a:gd name="connsiteX576" fmla="*/ 345729 w 828351"/>
                  <a:gd name="connsiteY576" fmla="*/ 303637 h 1094310"/>
                  <a:gd name="connsiteX577" fmla="*/ 348345 w 828351"/>
                  <a:gd name="connsiteY577" fmla="*/ 293821 h 1094310"/>
                  <a:gd name="connsiteX578" fmla="*/ 362078 w 828351"/>
                  <a:gd name="connsiteY578" fmla="*/ 302328 h 1094310"/>
                  <a:gd name="connsiteX579" fmla="*/ 364040 w 828351"/>
                  <a:gd name="connsiteY579" fmla="*/ 310835 h 1094310"/>
                  <a:gd name="connsiteX580" fmla="*/ 348345 w 828351"/>
                  <a:gd name="connsiteY580" fmla="*/ 318688 h 1094310"/>
                  <a:gd name="connsiteX581" fmla="*/ 360770 w 828351"/>
                  <a:gd name="connsiteY581" fmla="*/ 337011 h 1094310"/>
                  <a:gd name="connsiteX582" fmla="*/ 369926 w 828351"/>
                  <a:gd name="connsiteY582" fmla="*/ 337011 h 1094310"/>
                  <a:gd name="connsiteX583" fmla="*/ 379081 w 828351"/>
                  <a:gd name="connsiteY583" fmla="*/ 342900 h 1094310"/>
                  <a:gd name="connsiteX584" fmla="*/ 396084 w 828351"/>
                  <a:gd name="connsiteY584" fmla="*/ 349444 h 1094310"/>
                  <a:gd name="connsiteX585" fmla="*/ 423550 w 828351"/>
                  <a:gd name="connsiteY585" fmla="*/ 354025 h 1094310"/>
                  <a:gd name="connsiteX586" fmla="*/ 429436 w 828351"/>
                  <a:gd name="connsiteY586" fmla="*/ 371039 h 1094310"/>
                  <a:gd name="connsiteX587" fmla="*/ 437938 w 828351"/>
                  <a:gd name="connsiteY587" fmla="*/ 388053 h 1094310"/>
                  <a:gd name="connsiteX588" fmla="*/ 443169 w 828351"/>
                  <a:gd name="connsiteY588" fmla="*/ 391325 h 1094310"/>
                  <a:gd name="connsiteX589" fmla="*/ 449055 w 828351"/>
                  <a:gd name="connsiteY589" fmla="*/ 391979 h 1094310"/>
                  <a:gd name="connsiteX590" fmla="*/ 461480 w 828351"/>
                  <a:gd name="connsiteY590" fmla="*/ 389362 h 1094310"/>
                  <a:gd name="connsiteX591" fmla="*/ 456902 w 828351"/>
                  <a:gd name="connsiteY591" fmla="*/ 386090 h 1094310"/>
                  <a:gd name="connsiteX592" fmla="*/ 447747 w 828351"/>
                  <a:gd name="connsiteY592" fmla="*/ 376928 h 1094310"/>
                  <a:gd name="connsiteX593" fmla="*/ 435322 w 828351"/>
                  <a:gd name="connsiteY593" fmla="*/ 368422 h 1094310"/>
                  <a:gd name="connsiteX594" fmla="*/ 430090 w 828351"/>
                  <a:gd name="connsiteY594" fmla="*/ 352062 h 1094310"/>
                  <a:gd name="connsiteX595" fmla="*/ 436630 w 828351"/>
                  <a:gd name="connsiteY595" fmla="*/ 342246 h 1094310"/>
                  <a:gd name="connsiteX596" fmla="*/ 457556 w 828351"/>
                  <a:gd name="connsiteY596" fmla="*/ 346172 h 1094310"/>
                  <a:gd name="connsiteX597" fmla="*/ 475213 w 828351"/>
                  <a:gd name="connsiteY597" fmla="*/ 346172 h 1094310"/>
                  <a:gd name="connsiteX598" fmla="*/ 496140 w 828351"/>
                  <a:gd name="connsiteY598" fmla="*/ 366458 h 1094310"/>
                  <a:gd name="connsiteX599" fmla="*/ 507257 w 828351"/>
                  <a:gd name="connsiteY599" fmla="*/ 378237 h 1094310"/>
                  <a:gd name="connsiteX600" fmla="*/ 519683 w 828351"/>
                  <a:gd name="connsiteY600" fmla="*/ 386090 h 1094310"/>
                  <a:gd name="connsiteX601" fmla="*/ 527530 w 828351"/>
                  <a:gd name="connsiteY601" fmla="*/ 384781 h 1094310"/>
                  <a:gd name="connsiteX602" fmla="*/ 528838 w 828351"/>
                  <a:gd name="connsiteY602" fmla="*/ 369076 h 1094310"/>
                  <a:gd name="connsiteX603" fmla="*/ 523606 w 828351"/>
                  <a:gd name="connsiteY603" fmla="*/ 357951 h 1094310"/>
                  <a:gd name="connsiteX604" fmla="*/ 513143 w 828351"/>
                  <a:gd name="connsiteY604" fmla="*/ 350098 h 1094310"/>
                  <a:gd name="connsiteX605" fmla="*/ 492216 w 828351"/>
                  <a:gd name="connsiteY605" fmla="*/ 346826 h 1094310"/>
                  <a:gd name="connsiteX606" fmla="*/ 479137 w 828351"/>
                  <a:gd name="connsiteY606" fmla="*/ 333739 h 1094310"/>
                  <a:gd name="connsiteX607" fmla="*/ 479137 w 828351"/>
                  <a:gd name="connsiteY607" fmla="*/ 320651 h 1094310"/>
                  <a:gd name="connsiteX608" fmla="*/ 487638 w 828351"/>
                  <a:gd name="connsiteY608" fmla="*/ 319342 h 1094310"/>
                  <a:gd name="connsiteX609" fmla="*/ 491562 w 828351"/>
                  <a:gd name="connsiteY609" fmla="*/ 313453 h 1094310"/>
                  <a:gd name="connsiteX610" fmla="*/ 500064 w 828351"/>
                  <a:gd name="connsiteY610" fmla="*/ 311490 h 1094310"/>
                  <a:gd name="connsiteX611" fmla="*/ 509873 w 828351"/>
                  <a:gd name="connsiteY611" fmla="*/ 314107 h 1094310"/>
                  <a:gd name="connsiteX612" fmla="*/ 521644 w 828351"/>
                  <a:gd name="connsiteY612" fmla="*/ 321305 h 1094310"/>
                  <a:gd name="connsiteX613" fmla="*/ 541263 w 828351"/>
                  <a:gd name="connsiteY613" fmla="*/ 319997 h 1094310"/>
                  <a:gd name="connsiteX614" fmla="*/ 551073 w 828351"/>
                  <a:gd name="connsiteY614" fmla="*/ 332430 h 1094310"/>
                  <a:gd name="connsiteX615" fmla="*/ 558266 w 828351"/>
                  <a:gd name="connsiteY615" fmla="*/ 335047 h 1094310"/>
                  <a:gd name="connsiteX616" fmla="*/ 568730 w 828351"/>
                  <a:gd name="connsiteY616" fmla="*/ 344209 h 1094310"/>
                  <a:gd name="connsiteX617" fmla="*/ 579193 w 828351"/>
                  <a:gd name="connsiteY617" fmla="*/ 337665 h 1094310"/>
                  <a:gd name="connsiteX618" fmla="*/ 567422 w 828351"/>
                  <a:gd name="connsiteY618" fmla="*/ 327849 h 1094310"/>
                  <a:gd name="connsiteX619" fmla="*/ 551073 w 828351"/>
                  <a:gd name="connsiteY619" fmla="*/ 313453 h 1094310"/>
                  <a:gd name="connsiteX620" fmla="*/ 541917 w 828351"/>
                  <a:gd name="connsiteY620" fmla="*/ 308218 h 1094310"/>
                  <a:gd name="connsiteX621" fmla="*/ 524914 w 828351"/>
                  <a:gd name="connsiteY621" fmla="*/ 306255 h 1094310"/>
                  <a:gd name="connsiteX622" fmla="*/ 515105 w 828351"/>
                  <a:gd name="connsiteY622" fmla="*/ 297093 h 1094310"/>
                  <a:gd name="connsiteX623" fmla="*/ 513797 w 828351"/>
                  <a:gd name="connsiteY623" fmla="*/ 306255 h 1094310"/>
                  <a:gd name="connsiteX624" fmla="*/ 502679 w 828351"/>
                  <a:gd name="connsiteY624" fmla="*/ 308218 h 1094310"/>
                  <a:gd name="connsiteX625" fmla="*/ 497448 w 828351"/>
                  <a:gd name="connsiteY625" fmla="*/ 306255 h 1094310"/>
                  <a:gd name="connsiteX626" fmla="*/ 486985 w 828351"/>
                  <a:gd name="connsiteY626" fmla="*/ 290549 h 1094310"/>
                  <a:gd name="connsiteX627" fmla="*/ 496140 w 828351"/>
                  <a:gd name="connsiteY627" fmla="*/ 281387 h 1094310"/>
                  <a:gd name="connsiteX628" fmla="*/ 481753 w 828351"/>
                  <a:gd name="connsiteY628" fmla="*/ 276807 h 1094310"/>
                  <a:gd name="connsiteX629" fmla="*/ 471943 w 828351"/>
                  <a:gd name="connsiteY629" fmla="*/ 266991 h 1094310"/>
                  <a:gd name="connsiteX630" fmla="*/ 460826 w 828351"/>
                  <a:gd name="connsiteY630" fmla="*/ 258484 h 1094310"/>
                  <a:gd name="connsiteX631" fmla="*/ 465404 w 828351"/>
                  <a:gd name="connsiteY631" fmla="*/ 247359 h 1094310"/>
                  <a:gd name="connsiteX632" fmla="*/ 481099 w 828351"/>
                  <a:gd name="connsiteY632" fmla="*/ 237544 h 1094310"/>
                  <a:gd name="connsiteX633" fmla="*/ 492216 w 828351"/>
                  <a:gd name="connsiteY633" fmla="*/ 241470 h 1094310"/>
                  <a:gd name="connsiteX634" fmla="*/ 513797 w 828351"/>
                  <a:gd name="connsiteY634" fmla="*/ 242779 h 1094310"/>
                  <a:gd name="connsiteX635" fmla="*/ 543225 w 828351"/>
                  <a:gd name="connsiteY635" fmla="*/ 215294 h 1094310"/>
                  <a:gd name="connsiteX636" fmla="*/ 541917 w 828351"/>
                  <a:gd name="connsiteY636" fmla="*/ 204824 h 1094310"/>
                  <a:gd name="connsiteX637" fmla="*/ 546495 w 828351"/>
                  <a:gd name="connsiteY637" fmla="*/ 200243 h 1094310"/>
                  <a:gd name="connsiteX638" fmla="*/ 550419 w 828351"/>
                  <a:gd name="connsiteY638" fmla="*/ 193045 h 1094310"/>
                  <a:gd name="connsiteX639" fmla="*/ 570037 w 828351"/>
                  <a:gd name="connsiteY639" fmla="*/ 185847 h 1094310"/>
                  <a:gd name="connsiteX640" fmla="*/ 585733 w 828351"/>
                  <a:gd name="connsiteY640" fmla="*/ 199589 h 1094310"/>
                  <a:gd name="connsiteX641" fmla="*/ 589656 w 828351"/>
                  <a:gd name="connsiteY641" fmla="*/ 196317 h 1094310"/>
                  <a:gd name="connsiteX642" fmla="*/ 598812 w 828351"/>
                  <a:gd name="connsiteY642" fmla="*/ 199589 h 1094310"/>
                  <a:gd name="connsiteX643" fmla="*/ 609275 w 828351"/>
                  <a:gd name="connsiteY643" fmla="*/ 195008 h 1094310"/>
                  <a:gd name="connsiteX644" fmla="*/ 618431 w 828351"/>
                  <a:gd name="connsiteY644" fmla="*/ 181921 h 1094310"/>
                  <a:gd name="connsiteX645" fmla="*/ 627586 w 828351"/>
                  <a:gd name="connsiteY645" fmla="*/ 177994 h 1094310"/>
                  <a:gd name="connsiteX646" fmla="*/ 630856 w 828351"/>
                  <a:gd name="connsiteY646" fmla="*/ 172759 h 1094310"/>
                  <a:gd name="connsiteX647" fmla="*/ 633472 w 828351"/>
                  <a:gd name="connsiteY647" fmla="*/ 166869 h 1094310"/>
                  <a:gd name="connsiteX648" fmla="*/ 635433 w 828351"/>
                  <a:gd name="connsiteY648" fmla="*/ 160980 h 1094310"/>
                  <a:gd name="connsiteX649" fmla="*/ 651129 w 828351"/>
                  <a:gd name="connsiteY649" fmla="*/ 157708 h 1094310"/>
                  <a:gd name="connsiteX650" fmla="*/ 651129 w 828351"/>
                  <a:gd name="connsiteY650" fmla="*/ 166215 h 1094310"/>
                  <a:gd name="connsiteX651" fmla="*/ 670094 w 828351"/>
                  <a:gd name="connsiteY651" fmla="*/ 167524 h 1094310"/>
                  <a:gd name="connsiteX652" fmla="*/ 677941 w 828351"/>
                  <a:gd name="connsiteY652" fmla="*/ 161634 h 1094310"/>
                  <a:gd name="connsiteX653" fmla="*/ 687750 w 828351"/>
                  <a:gd name="connsiteY653" fmla="*/ 168178 h 1094310"/>
                  <a:gd name="connsiteX654" fmla="*/ 709985 w 828351"/>
                  <a:gd name="connsiteY654" fmla="*/ 170141 h 1094310"/>
                  <a:gd name="connsiteX655" fmla="*/ 717833 w 828351"/>
                  <a:gd name="connsiteY655" fmla="*/ 166869 h 1094310"/>
                  <a:gd name="connsiteX656" fmla="*/ 732874 w 828351"/>
                  <a:gd name="connsiteY656" fmla="*/ 168178 h 1094310"/>
                  <a:gd name="connsiteX657" fmla="*/ 740721 w 828351"/>
                  <a:gd name="connsiteY657" fmla="*/ 165561 h 1094310"/>
                  <a:gd name="connsiteX658" fmla="*/ 751839 w 828351"/>
                  <a:gd name="connsiteY658" fmla="*/ 163597 h 1094310"/>
                  <a:gd name="connsiteX659" fmla="*/ 761648 w 828351"/>
                  <a:gd name="connsiteY659" fmla="*/ 160325 h 1094310"/>
                  <a:gd name="connsiteX660" fmla="*/ 773419 w 828351"/>
                  <a:gd name="connsiteY660" fmla="*/ 161634 h 1094310"/>
                  <a:gd name="connsiteX661" fmla="*/ 783883 w 828351"/>
                  <a:gd name="connsiteY661" fmla="*/ 160325 h 109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</a:cxnLst>
                <a:rect l="l" t="t" r="r" b="b"/>
                <a:pathLst>
                  <a:path w="828351" h="1094310">
                    <a:moveTo>
                      <a:pt x="779305" y="163597"/>
                    </a:moveTo>
                    <a:cubicBezTo>
                      <a:pt x="780613" y="165561"/>
                      <a:pt x="776689" y="169487"/>
                      <a:pt x="776035" y="170796"/>
                    </a:cubicBezTo>
                    <a:cubicBezTo>
                      <a:pt x="776035" y="170796"/>
                      <a:pt x="776035" y="172105"/>
                      <a:pt x="776035" y="173413"/>
                    </a:cubicBezTo>
                    <a:cubicBezTo>
                      <a:pt x="780613" y="171450"/>
                      <a:pt x="785844" y="169487"/>
                      <a:pt x="785844" y="169487"/>
                    </a:cubicBezTo>
                    <a:cubicBezTo>
                      <a:pt x="785844" y="169487"/>
                      <a:pt x="785844" y="167524"/>
                      <a:pt x="785844" y="166215"/>
                    </a:cubicBezTo>
                    <a:cubicBezTo>
                      <a:pt x="785844" y="164252"/>
                      <a:pt x="785844" y="162289"/>
                      <a:pt x="787152" y="160325"/>
                    </a:cubicBezTo>
                    <a:cubicBezTo>
                      <a:pt x="788460" y="157053"/>
                      <a:pt x="790422" y="155745"/>
                      <a:pt x="791730" y="154436"/>
                    </a:cubicBezTo>
                    <a:cubicBezTo>
                      <a:pt x="791730" y="154436"/>
                      <a:pt x="791730" y="154436"/>
                      <a:pt x="791730" y="154436"/>
                    </a:cubicBezTo>
                    <a:cubicBezTo>
                      <a:pt x="791730" y="154436"/>
                      <a:pt x="791730" y="153781"/>
                      <a:pt x="791730" y="153781"/>
                    </a:cubicBezTo>
                    <a:cubicBezTo>
                      <a:pt x="791730" y="151818"/>
                      <a:pt x="790422" y="149201"/>
                      <a:pt x="791730" y="145929"/>
                    </a:cubicBezTo>
                    <a:cubicBezTo>
                      <a:pt x="793038" y="141348"/>
                      <a:pt x="796962" y="139385"/>
                      <a:pt x="800232" y="138076"/>
                    </a:cubicBezTo>
                    <a:cubicBezTo>
                      <a:pt x="800232" y="138076"/>
                      <a:pt x="800232" y="137422"/>
                      <a:pt x="800232" y="136768"/>
                    </a:cubicBezTo>
                    <a:cubicBezTo>
                      <a:pt x="800232" y="133496"/>
                      <a:pt x="802848" y="130878"/>
                      <a:pt x="804809" y="129569"/>
                    </a:cubicBezTo>
                    <a:cubicBezTo>
                      <a:pt x="804809" y="129569"/>
                      <a:pt x="804809" y="129569"/>
                      <a:pt x="804809" y="128915"/>
                    </a:cubicBezTo>
                    <a:cubicBezTo>
                      <a:pt x="804156" y="126952"/>
                      <a:pt x="802848" y="124334"/>
                      <a:pt x="804809" y="121062"/>
                    </a:cubicBezTo>
                    <a:cubicBezTo>
                      <a:pt x="804809" y="121062"/>
                      <a:pt x="803501" y="120408"/>
                      <a:pt x="802848" y="119754"/>
                    </a:cubicBezTo>
                    <a:cubicBezTo>
                      <a:pt x="798924" y="115827"/>
                      <a:pt x="796962" y="109938"/>
                      <a:pt x="796962" y="106011"/>
                    </a:cubicBezTo>
                    <a:cubicBezTo>
                      <a:pt x="796962" y="105357"/>
                      <a:pt x="796962" y="103394"/>
                      <a:pt x="796308" y="101430"/>
                    </a:cubicBezTo>
                    <a:cubicBezTo>
                      <a:pt x="796308" y="99467"/>
                      <a:pt x="795654" y="97504"/>
                      <a:pt x="795000" y="96195"/>
                    </a:cubicBezTo>
                    <a:cubicBezTo>
                      <a:pt x="795000" y="95541"/>
                      <a:pt x="795000" y="94232"/>
                      <a:pt x="795000" y="93578"/>
                    </a:cubicBezTo>
                    <a:cubicBezTo>
                      <a:pt x="794346" y="90960"/>
                      <a:pt x="793692" y="88343"/>
                      <a:pt x="793692" y="84416"/>
                    </a:cubicBezTo>
                    <a:cubicBezTo>
                      <a:pt x="792384" y="82453"/>
                      <a:pt x="790422" y="79836"/>
                      <a:pt x="791730" y="75909"/>
                    </a:cubicBezTo>
                    <a:cubicBezTo>
                      <a:pt x="793692" y="70020"/>
                      <a:pt x="800232" y="69366"/>
                      <a:pt x="804156" y="69366"/>
                    </a:cubicBezTo>
                    <a:cubicBezTo>
                      <a:pt x="804156" y="69366"/>
                      <a:pt x="805463" y="69366"/>
                      <a:pt x="806117" y="69366"/>
                    </a:cubicBezTo>
                    <a:cubicBezTo>
                      <a:pt x="808079" y="67402"/>
                      <a:pt x="811349" y="60859"/>
                      <a:pt x="812657" y="57587"/>
                    </a:cubicBezTo>
                    <a:cubicBezTo>
                      <a:pt x="814619" y="54315"/>
                      <a:pt x="815273" y="52351"/>
                      <a:pt x="816581" y="51043"/>
                    </a:cubicBezTo>
                    <a:cubicBezTo>
                      <a:pt x="819850" y="45807"/>
                      <a:pt x="825736" y="47116"/>
                      <a:pt x="828352" y="47771"/>
                    </a:cubicBezTo>
                    <a:cubicBezTo>
                      <a:pt x="828352" y="45807"/>
                      <a:pt x="826390" y="43190"/>
                      <a:pt x="825082" y="41227"/>
                    </a:cubicBezTo>
                    <a:cubicBezTo>
                      <a:pt x="821158" y="37300"/>
                      <a:pt x="818542" y="27484"/>
                      <a:pt x="814619" y="13088"/>
                    </a:cubicBezTo>
                    <a:cubicBezTo>
                      <a:pt x="814619" y="11779"/>
                      <a:pt x="814619" y="11125"/>
                      <a:pt x="813965" y="10470"/>
                    </a:cubicBezTo>
                    <a:cubicBezTo>
                      <a:pt x="813311" y="10470"/>
                      <a:pt x="812003" y="10470"/>
                      <a:pt x="811349" y="10470"/>
                    </a:cubicBezTo>
                    <a:cubicBezTo>
                      <a:pt x="808079" y="10470"/>
                      <a:pt x="804156" y="9162"/>
                      <a:pt x="801540" y="6544"/>
                    </a:cubicBezTo>
                    <a:cubicBezTo>
                      <a:pt x="799578" y="4581"/>
                      <a:pt x="798270" y="3927"/>
                      <a:pt x="791076" y="2618"/>
                    </a:cubicBezTo>
                    <a:cubicBezTo>
                      <a:pt x="788460" y="2618"/>
                      <a:pt x="786499" y="2618"/>
                      <a:pt x="785191" y="2618"/>
                    </a:cubicBezTo>
                    <a:cubicBezTo>
                      <a:pt x="783229" y="2618"/>
                      <a:pt x="781921" y="2618"/>
                      <a:pt x="780613" y="2618"/>
                    </a:cubicBezTo>
                    <a:cubicBezTo>
                      <a:pt x="779305" y="3927"/>
                      <a:pt x="777343" y="4581"/>
                      <a:pt x="776035" y="5235"/>
                    </a:cubicBezTo>
                    <a:cubicBezTo>
                      <a:pt x="770803" y="6544"/>
                      <a:pt x="765572" y="5235"/>
                      <a:pt x="761648" y="0"/>
                    </a:cubicBezTo>
                    <a:cubicBezTo>
                      <a:pt x="761648" y="0"/>
                      <a:pt x="761648" y="0"/>
                      <a:pt x="761648" y="0"/>
                    </a:cubicBezTo>
                    <a:cubicBezTo>
                      <a:pt x="761648" y="0"/>
                      <a:pt x="761648" y="0"/>
                      <a:pt x="760340" y="0"/>
                    </a:cubicBezTo>
                    <a:cubicBezTo>
                      <a:pt x="759686" y="0"/>
                      <a:pt x="759032" y="0"/>
                      <a:pt x="758378" y="0"/>
                    </a:cubicBezTo>
                    <a:cubicBezTo>
                      <a:pt x="757070" y="0"/>
                      <a:pt x="753146" y="3927"/>
                      <a:pt x="750531" y="6544"/>
                    </a:cubicBezTo>
                    <a:cubicBezTo>
                      <a:pt x="752493" y="8507"/>
                      <a:pt x="756416" y="11125"/>
                      <a:pt x="757724" y="11125"/>
                    </a:cubicBezTo>
                    <a:cubicBezTo>
                      <a:pt x="762956" y="11125"/>
                      <a:pt x="766226" y="16360"/>
                      <a:pt x="767534" y="24867"/>
                    </a:cubicBezTo>
                    <a:cubicBezTo>
                      <a:pt x="767534" y="24867"/>
                      <a:pt x="768188" y="24867"/>
                      <a:pt x="768842" y="24867"/>
                    </a:cubicBezTo>
                    <a:cubicBezTo>
                      <a:pt x="776689" y="26830"/>
                      <a:pt x="775381" y="35991"/>
                      <a:pt x="774727" y="41227"/>
                    </a:cubicBezTo>
                    <a:cubicBezTo>
                      <a:pt x="776689" y="41227"/>
                      <a:pt x="779305" y="43190"/>
                      <a:pt x="780613" y="45807"/>
                    </a:cubicBezTo>
                    <a:cubicBezTo>
                      <a:pt x="782575" y="49734"/>
                      <a:pt x="780613" y="53660"/>
                      <a:pt x="779305" y="57587"/>
                    </a:cubicBezTo>
                    <a:cubicBezTo>
                      <a:pt x="779305" y="58895"/>
                      <a:pt x="777997" y="60859"/>
                      <a:pt x="777997" y="61513"/>
                    </a:cubicBezTo>
                    <a:cubicBezTo>
                      <a:pt x="777997" y="66748"/>
                      <a:pt x="774727" y="71329"/>
                      <a:pt x="768842" y="73292"/>
                    </a:cubicBezTo>
                    <a:cubicBezTo>
                      <a:pt x="766880" y="73292"/>
                      <a:pt x="762956" y="75255"/>
                      <a:pt x="760340" y="75909"/>
                    </a:cubicBezTo>
                    <a:cubicBezTo>
                      <a:pt x="759686" y="77218"/>
                      <a:pt x="758378" y="78527"/>
                      <a:pt x="757724" y="79836"/>
                    </a:cubicBezTo>
                    <a:cubicBezTo>
                      <a:pt x="755109" y="85071"/>
                      <a:pt x="750531" y="85071"/>
                      <a:pt x="747915" y="85071"/>
                    </a:cubicBezTo>
                    <a:cubicBezTo>
                      <a:pt x="747915" y="85071"/>
                      <a:pt x="746607" y="85071"/>
                      <a:pt x="745953" y="85071"/>
                    </a:cubicBezTo>
                    <a:cubicBezTo>
                      <a:pt x="745953" y="85071"/>
                      <a:pt x="745299" y="85071"/>
                      <a:pt x="744645" y="85725"/>
                    </a:cubicBezTo>
                    <a:cubicBezTo>
                      <a:pt x="742029" y="87034"/>
                      <a:pt x="735490" y="90960"/>
                      <a:pt x="730258" y="85725"/>
                    </a:cubicBezTo>
                    <a:cubicBezTo>
                      <a:pt x="730258" y="85725"/>
                      <a:pt x="730258" y="85725"/>
                      <a:pt x="730258" y="85725"/>
                    </a:cubicBezTo>
                    <a:cubicBezTo>
                      <a:pt x="729604" y="85725"/>
                      <a:pt x="728950" y="85725"/>
                      <a:pt x="728296" y="85725"/>
                    </a:cubicBezTo>
                    <a:cubicBezTo>
                      <a:pt x="725680" y="87034"/>
                      <a:pt x="720448" y="92269"/>
                      <a:pt x="719141" y="94232"/>
                    </a:cubicBezTo>
                    <a:cubicBezTo>
                      <a:pt x="716525" y="98158"/>
                      <a:pt x="712601" y="98813"/>
                      <a:pt x="707369" y="96850"/>
                    </a:cubicBezTo>
                    <a:cubicBezTo>
                      <a:pt x="707369" y="96850"/>
                      <a:pt x="706062" y="96850"/>
                      <a:pt x="706062" y="96850"/>
                    </a:cubicBezTo>
                    <a:lnTo>
                      <a:pt x="706062" y="96850"/>
                    </a:lnTo>
                    <a:cubicBezTo>
                      <a:pt x="705407" y="96850"/>
                      <a:pt x="702138" y="97504"/>
                      <a:pt x="700176" y="98158"/>
                    </a:cubicBezTo>
                    <a:cubicBezTo>
                      <a:pt x="698868" y="98158"/>
                      <a:pt x="698214" y="98158"/>
                      <a:pt x="696906" y="98813"/>
                    </a:cubicBezTo>
                    <a:cubicBezTo>
                      <a:pt x="696906" y="100122"/>
                      <a:pt x="696252" y="102085"/>
                      <a:pt x="694944" y="104048"/>
                    </a:cubicBezTo>
                    <a:cubicBezTo>
                      <a:pt x="691674" y="108629"/>
                      <a:pt x="687097" y="107974"/>
                      <a:pt x="685135" y="107320"/>
                    </a:cubicBezTo>
                    <a:cubicBezTo>
                      <a:pt x="685135" y="107320"/>
                      <a:pt x="683827" y="107320"/>
                      <a:pt x="683827" y="107320"/>
                    </a:cubicBezTo>
                    <a:cubicBezTo>
                      <a:pt x="683827" y="107320"/>
                      <a:pt x="679249" y="109938"/>
                      <a:pt x="676633" y="111901"/>
                    </a:cubicBezTo>
                    <a:cubicBezTo>
                      <a:pt x="668131" y="117790"/>
                      <a:pt x="662246" y="121062"/>
                      <a:pt x="658322" y="121717"/>
                    </a:cubicBezTo>
                    <a:cubicBezTo>
                      <a:pt x="652437" y="123026"/>
                      <a:pt x="647859" y="119754"/>
                      <a:pt x="645243" y="113210"/>
                    </a:cubicBezTo>
                    <a:cubicBezTo>
                      <a:pt x="645243" y="113210"/>
                      <a:pt x="645243" y="113210"/>
                      <a:pt x="645243" y="112555"/>
                    </a:cubicBezTo>
                    <a:cubicBezTo>
                      <a:pt x="644589" y="112555"/>
                      <a:pt x="642627" y="112555"/>
                      <a:pt x="641319" y="111901"/>
                    </a:cubicBezTo>
                    <a:cubicBezTo>
                      <a:pt x="638703" y="111901"/>
                      <a:pt x="636088" y="111246"/>
                      <a:pt x="633472" y="109938"/>
                    </a:cubicBezTo>
                    <a:cubicBezTo>
                      <a:pt x="630856" y="109283"/>
                      <a:pt x="628240" y="108629"/>
                      <a:pt x="625624" y="107974"/>
                    </a:cubicBezTo>
                    <a:cubicBezTo>
                      <a:pt x="623008" y="107974"/>
                      <a:pt x="619739" y="106666"/>
                      <a:pt x="616469" y="106011"/>
                    </a:cubicBezTo>
                    <a:cubicBezTo>
                      <a:pt x="610583" y="104048"/>
                      <a:pt x="602082" y="102739"/>
                      <a:pt x="600774" y="102739"/>
                    </a:cubicBezTo>
                    <a:cubicBezTo>
                      <a:pt x="600774" y="102739"/>
                      <a:pt x="598158" y="103394"/>
                      <a:pt x="596196" y="104702"/>
                    </a:cubicBezTo>
                    <a:cubicBezTo>
                      <a:pt x="596196" y="104702"/>
                      <a:pt x="596196" y="104702"/>
                      <a:pt x="596196" y="104702"/>
                    </a:cubicBezTo>
                    <a:cubicBezTo>
                      <a:pt x="596196" y="106666"/>
                      <a:pt x="596196" y="108629"/>
                      <a:pt x="596196" y="110592"/>
                    </a:cubicBezTo>
                    <a:lnTo>
                      <a:pt x="596196" y="114518"/>
                    </a:lnTo>
                    <a:cubicBezTo>
                      <a:pt x="596196" y="114518"/>
                      <a:pt x="591618" y="116482"/>
                      <a:pt x="591618" y="116482"/>
                    </a:cubicBezTo>
                    <a:cubicBezTo>
                      <a:pt x="589656" y="117136"/>
                      <a:pt x="585079" y="118445"/>
                      <a:pt x="572000" y="106011"/>
                    </a:cubicBezTo>
                    <a:cubicBezTo>
                      <a:pt x="570037" y="106011"/>
                      <a:pt x="567422" y="106666"/>
                      <a:pt x="565460" y="107320"/>
                    </a:cubicBezTo>
                    <a:cubicBezTo>
                      <a:pt x="562844" y="107320"/>
                      <a:pt x="560882" y="107974"/>
                      <a:pt x="559574" y="108629"/>
                    </a:cubicBezTo>
                    <a:cubicBezTo>
                      <a:pt x="556958" y="108629"/>
                      <a:pt x="554343" y="107974"/>
                      <a:pt x="552381" y="106011"/>
                    </a:cubicBezTo>
                    <a:cubicBezTo>
                      <a:pt x="550419" y="104048"/>
                      <a:pt x="549765" y="101430"/>
                      <a:pt x="549765" y="98813"/>
                    </a:cubicBezTo>
                    <a:cubicBezTo>
                      <a:pt x="548457" y="97504"/>
                      <a:pt x="546495" y="96195"/>
                      <a:pt x="544533" y="94232"/>
                    </a:cubicBezTo>
                    <a:cubicBezTo>
                      <a:pt x="543879" y="92923"/>
                      <a:pt x="542571" y="91615"/>
                      <a:pt x="541917" y="90306"/>
                    </a:cubicBezTo>
                    <a:cubicBezTo>
                      <a:pt x="541917" y="89651"/>
                      <a:pt x="541263" y="88997"/>
                      <a:pt x="540609" y="87688"/>
                    </a:cubicBezTo>
                    <a:cubicBezTo>
                      <a:pt x="540609" y="88343"/>
                      <a:pt x="539955" y="88997"/>
                      <a:pt x="539302" y="89651"/>
                    </a:cubicBezTo>
                    <a:cubicBezTo>
                      <a:pt x="539302" y="90960"/>
                      <a:pt x="537994" y="91615"/>
                      <a:pt x="537994" y="92269"/>
                    </a:cubicBezTo>
                    <a:cubicBezTo>
                      <a:pt x="534724" y="96850"/>
                      <a:pt x="529492" y="96195"/>
                      <a:pt x="527530" y="96195"/>
                    </a:cubicBezTo>
                    <a:cubicBezTo>
                      <a:pt x="527530" y="96195"/>
                      <a:pt x="527530" y="96195"/>
                      <a:pt x="526876" y="96195"/>
                    </a:cubicBezTo>
                    <a:cubicBezTo>
                      <a:pt x="526222" y="96195"/>
                      <a:pt x="524914" y="97504"/>
                      <a:pt x="523606" y="98158"/>
                    </a:cubicBezTo>
                    <a:cubicBezTo>
                      <a:pt x="522298" y="99467"/>
                      <a:pt x="520990" y="100122"/>
                      <a:pt x="519683" y="100776"/>
                    </a:cubicBezTo>
                    <a:cubicBezTo>
                      <a:pt x="515105" y="102739"/>
                      <a:pt x="511181" y="99467"/>
                      <a:pt x="507257" y="95541"/>
                    </a:cubicBezTo>
                    <a:cubicBezTo>
                      <a:pt x="506603" y="96850"/>
                      <a:pt x="505295" y="98813"/>
                      <a:pt x="503987" y="101430"/>
                    </a:cubicBezTo>
                    <a:cubicBezTo>
                      <a:pt x="500718" y="107974"/>
                      <a:pt x="494178" y="105357"/>
                      <a:pt x="488946" y="103394"/>
                    </a:cubicBezTo>
                    <a:cubicBezTo>
                      <a:pt x="488946" y="103394"/>
                      <a:pt x="488946" y="103394"/>
                      <a:pt x="488946" y="103394"/>
                    </a:cubicBezTo>
                    <a:cubicBezTo>
                      <a:pt x="488946" y="105357"/>
                      <a:pt x="490254" y="107974"/>
                      <a:pt x="490908" y="109283"/>
                    </a:cubicBezTo>
                    <a:cubicBezTo>
                      <a:pt x="490908" y="110592"/>
                      <a:pt x="490908" y="111246"/>
                      <a:pt x="491562" y="111901"/>
                    </a:cubicBezTo>
                    <a:cubicBezTo>
                      <a:pt x="491562" y="114518"/>
                      <a:pt x="491562" y="117136"/>
                      <a:pt x="489600" y="119099"/>
                    </a:cubicBezTo>
                    <a:cubicBezTo>
                      <a:pt x="486985" y="121717"/>
                      <a:pt x="483061" y="121717"/>
                      <a:pt x="479791" y="121717"/>
                    </a:cubicBezTo>
                    <a:cubicBezTo>
                      <a:pt x="479137" y="123026"/>
                      <a:pt x="478483" y="124334"/>
                      <a:pt x="477175" y="125643"/>
                    </a:cubicBezTo>
                    <a:cubicBezTo>
                      <a:pt x="475867" y="126952"/>
                      <a:pt x="473251" y="128261"/>
                      <a:pt x="471289" y="128261"/>
                    </a:cubicBezTo>
                    <a:cubicBezTo>
                      <a:pt x="468673" y="128261"/>
                      <a:pt x="466712" y="126952"/>
                      <a:pt x="464750" y="125643"/>
                    </a:cubicBezTo>
                    <a:cubicBezTo>
                      <a:pt x="462788" y="127606"/>
                      <a:pt x="459518" y="128915"/>
                      <a:pt x="454940" y="130878"/>
                    </a:cubicBezTo>
                    <a:cubicBezTo>
                      <a:pt x="454287" y="130878"/>
                      <a:pt x="453632" y="130878"/>
                      <a:pt x="452979" y="131532"/>
                    </a:cubicBezTo>
                    <a:cubicBezTo>
                      <a:pt x="452979" y="131532"/>
                      <a:pt x="452324" y="132841"/>
                      <a:pt x="452324" y="133496"/>
                    </a:cubicBezTo>
                    <a:cubicBezTo>
                      <a:pt x="452324" y="134804"/>
                      <a:pt x="451017" y="136768"/>
                      <a:pt x="450363" y="138076"/>
                    </a:cubicBezTo>
                    <a:cubicBezTo>
                      <a:pt x="447093" y="142003"/>
                      <a:pt x="442515" y="141348"/>
                      <a:pt x="437938" y="141348"/>
                    </a:cubicBezTo>
                    <a:cubicBezTo>
                      <a:pt x="437938" y="141348"/>
                      <a:pt x="436630" y="141348"/>
                      <a:pt x="436630" y="141348"/>
                    </a:cubicBezTo>
                    <a:cubicBezTo>
                      <a:pt x="436630" y="141348"/>
                      <a:pt x="435975" y="142657"/>
                      <a:pt x="435322" y="142657"/>
                    </a:cubicBezTo>
                    <a:cubicBezTo>
                      <a:pt x="434014" y="143966"/>
                      <a:pt x="432706" y="145929"/>
                      <a:pt x="431398" y="146583"/>
                    </a:cubicBezTo>
                    <a:cubicBezTo>
                      <a:pt x="427474" y="149855"/>
                      <a:pt x="421589" y="148546"/>
                      <a:pt x="417665" y="147238"/>
                    </a:cubicBezTo>
                    <a:cubicBezTo>
                      <a:pt x="417011" y="147238"/>
                      <a:pt x="415703" y="147238"/>
                      <a:pt x="415049" y="147238"/>
                    </a:cubicBezTo>
                    <a:cubicBezTo>
                      <a:pt x="411779" y="147238"/>
                      <a:pt x="407201" y="147238"/>
                      <a:pt x="404585" y="147238"/>
                    </a:cubicBezTo>
                    <a:cubicBezTo>
                      <a:pt x="404585" y="147238"/>
                      <a:pt x="401970" y="149855"/>
                      <a:pt x="400662" y="150510"/>
                    </a:cubicBezTo>
                    <a:cubicBezTo>
                      <a:pt x="398700" y="152473"/>
                      <a:pt x="396738" y="154436"/>
                      <a:pt x="394122" y="155745"/>
                    </a:cubicBezTo>
                    <a:cubicBezTo>
                      <a:pt x="388891" y="158362"/>
                      <a:pt x="384313" y="155745"/>
                      <a:pt x="381697" y="153127"/>
                    </a:cubicBezTo>
                    <a:cubicBezTo>
                      <a:pt x="381697" y="153781"/>
                      <a:pt x="380389" y="154436"/>
                      <a:pt x="379735" y="155090"/>
                    </a:cubicBezTo>
                    <a:cubicBezTo>
                      <a:pt x="379735" y="155090"/>
                      <a:pt x="379735" y="156399"/>
                      <a:pt x="379735" y="157053"/>
                    </a:cubicBezTo>
                    <a:lnTo>
                      <a:pt x="379735" y="157053"/>
                    </a:lnTo>
                    <a:cubicBezTo>
                      <a:pt x="381043" y="166869"/>
                      <a:pt x="371234" y="170141"/>
                      <a:pt x="367964" y="171450"/>
                    </a:cubicBezTo>
                    <a:cubicBezTo>
                      <a:pt x="365348" y="172759"/>
                      <a:pt x="354884" y="173413"/>
                      <a:pt x="346383" y="173413"/>
                    </a:cubicBezTo>
                    <a:cubicBezTo>
                      <a:pt x="337881" y="173413"/>
                      <a:pt x="336574" y="173413"/>
                      <a:pt x="334611" y="172105"/>
                    </a:cubicBezTo>
                    <a:cubicBezTo>
                      <a:pt x="330688" y="172105"/>
                      <a:pt x="322186" y="174068"/>
                      <a:pt x="318262" y="175377"/>
                    </a:cubicBezTo>
                    <a:cubicBezTo>
                      <a:pt x="318262" y="177340"/>
                      <a:pt x="318262" y="179957"/>
                      <a:pt x="318262" y="181266"/>
                    </a:cubicBezTo>
                    <a:cubicBezTo>
                      <a:pt x="320878" y="187156"/>
                      <a:pt x="320225" y="208750"/>
                      <a:pt x="316955" y="213331"/>
                    </a:cubicBezTo>
                    <a:cubicBezTo>
                      <a:pt x="315647" y="215294"/>
                      <a:pt x="313685" y="216603"/>
                      <a:pt x="311069" y="216603"/>
                    </a:cubicBezTo>
                    <a:cubicBezTo>
                      <a:pt x="307799" y="216603"/>
                      <a:pt x="305183" y="215294"/>
                      <a:pt x="303221" y="212677"/>
                    </a:cubicBezTo>
                    <a:cubicBezTo>
                      <a:pt x="302568" y="215948"/>
                      <a:pt x="301913" y="217912"/>
                      <a:pt x="301260" y="219220"/>
                    </a:cubicBezTo>
                    <a:cubicBezTo>
                      <a:pt x="298644" y="224456"/>
                      <a:pt x="292758" y="223801"/>
                      <a:pt x="289488" y="223801"/>
                    </a:cubicBezTo>
                    <a:cubicBezTo>
                      <a:pt x="288180" y="223801"/>
                      <a:pt x="286872" y="223801"/>
                      <a:pt x="285564" y="223801"/>
                    </a:cubicBezTo>
                    <a:cubicBezTo>
                      <a:pt x="284257" y="223801"/>
                      <a:pt x="282949" y="224456"/>
                      <a:pt x="281641" y="225110"/>
                    </a:cubicBezTo>
                    <a:cubicBezTo>
                      <a:pt x="278371" y="226419"/>
                      <a:pt x="275101" y="227728"/>
                      <a:pt x="270523" y="227073"/>
                    </a:cubicBezTo>
                    <a:cubicBezTo>
                      <a:pt x="267908" y="227073"/>
                      <a:pt x="263984" y="227073"/>
                      <a:pt x="262022" y="227073"/>
                    </a:cubicBezTo>
                    <a:cubicBezTo>
                      <a:pt x="260714" y="227073"/>
                      <a:pt x="260060" y="227073"/>
                      <a:pt x="259406" y="227073"/>
                    </a:cubicBezTo>
                    <a:cubicBezTo>
                      <a:pt x="256790" y="227073"/>
                      <a:pt x="254174" y="226419"/>
                      <a:pt x="250905" y="225110"/>
                    </a:cubicBezTo>
                    <a:cubicBezTo>
                      <a:pt x="248943" y="224456"/>
                      <a:pt x="245019" y="222492"/>
                      <a:pt x="243711" y="222492"/>
                    </a:cubicBezTo>
                    <a:cubicBezTo>
                      <a:pt x="243057" y="222492"/>
                      <a:pt x="239787" y="225764"/>
                      <a:pt x="238480" y="227073"/>
                    </a:cubicBezTo>
                    <a:cubicBezTo>
                      <a:pt x="236517" y="229036"/>
                      <a:pt x="235210" y="230345"/>
                      <a:pt x="233248" y="231000"/>
                    </a:cubicBezTo>
                    <a:cubicBezTo>
                      <a:pt x="229324" y="233617"/>
                      <a:pt x="224746" y="231654"/>
                      <a:pt x="220823" y="230345"/>
                    </a:cubicBezTo>
                    <a:cubicBezTo>
                      <a:pt x="220823" y="231000"/>
                      <a:pt x="219515" y="232308"/>
                      <a:pt x="218861" y="232963"/>
                    </a:cubicBezTo>
                    <a:cubicBezTo>
                      <a:pt x="217553" y="234272"/>
                      <a:pt x="215591" y="234926"/>
                      <a:pt x="213629" y="236235"/>
                    </a:cubicBezTo>
                    <a:cubicBezTo>
                      <a:pt x="211667" y="236889"/>
                      <a:pt x="209705" y="238198"/>
                      <a:pt x="208397" y="239507"/>
                    </a:cubicBezTo>
                    <a:cubicBezTo>
                      <a:pt x="208397" y="239507"/>
                      <a:pt x="207743" y="242124"/>
                      <a:pt x="208397" y="242779"/>
                    </a:cubicBezTo>
                    <a:cubicBezTo>
                      <a:pt x="212321" y="249323"/>
                      <a:pt x="205127" y="255866"/>
                      <a:pt x="199242" y="261756"/>
                    </a:cubicBezTo>
                    <a:lnTo>
                      <a:pt x="198588" y="261756"/>
                    </a:lnTo>
                    <a:cubicBezTo>
                      <a:pt x="198588" y="263719"/>
                      <a:pt x="198588" y="266337"/>
                      <a:pt x="198588" y="268300"/>
                    </a:cubicBezTo>
                    <a:cubicBezTo>
                      <a:pt x="198588" y="269608"/>
                      <a:pt x="198588" y="270263"/>
                      <a:pt x="198588" y="270917"/>
                    </a:cubicBezTo>
                    <a:cubicBezTo>
                      <a:pt x="198588" y="272880"/>
                      <a:pt x="197280" y="275498"/>
                      <a:pt x="195318" y="276807"/>
                    </a:cubicBezTo>
                    <a:cubicBezTo>
                      <a:pt x="192048" y="279424"/>
                      <a:pt x="186816" y="279424"/>
                      <a:pt x="181585" y="278770"/>
                    </a:cubicBezTo>
                    <a:cubicBezTo>
                      <a:pt x="180931" y="284659"/>
                      <a:pt x="173083" y="291858"/>
                      <a:pt x="167851" y="293821"/>
                    </a:cubicBezTo>
                    <a:cubicBezTo>
                      <a:pt x="161966" y="295784"/>
                      <a:pt x="156734" y="291858"/>
                      <a:pt x="154118" y="289895"/>
                    </a:cubicBezTo>
                    <a:cubicBezTo>
                      <a:pt x="153465" y="289240"/>
                      <a:pt x="152157" y="288586"/>
                      <a:pt x="151502" y="287931"/>
                    </a:cubicBezTo>
                    <a:cubicBezTo>
                      <a:pt x="151502" y="287931"/>
                      <a:pt x="148233" y="287931"/>
                      <a:pt x="140385" y="289895"/>
                    </a:cubicBezTo>
                    <a:cubicBezTo>
                      <a:pt x="140385" y="289895"/>
                      <a:pt x="140385" y="289895"/>
                      <a:pt x="139731" y="289895"/>
                    </a:cubicBezTo>
                    <a:cubicBezTo>
                      <a:pt x="139077" y="290549"/>
                      <a:pt x="137116" y="292512"/>
                      <a:pt x="135808" y="293821"/>
                    </a:cubicBezTo>
                    <a:cubicBezTo>
                      <a:pt x="131884" y="298402"/>
                      <a:pt x="129268" y="301019"/>
                      <a:pt x="126652" y="301674"/>
                    </a:cubicBezTo>
                    <a:cubicBezTo>
                      <a:pt x="122074" y="302983"/>
                      <a:pt x="116843" y="301674"/>
                      <a:pt x="112265" y="300365"/>
                    </a:cubicBezTo>
                    <a:lnTo>
                      <a:pt x="111611" y="300365"/>
                    </a:lnTo>
                    <a:cubicBezTo>
                      <a:pt x="110957" y="300365"/>
                      <a:pt x="109649" y="301674"/>
                      <a:pt x="108995" y="302328"/>
                    </a:cubicBezTo>
                    <a:cubicBezTo>
                      <a:pt x="107033" y="303637"/>
                      <a:pt x="105725" y="305600"/>
                      <a:pt x="103763" y="306255"/>
                    </a:cubicBezTo>
                    <a:cubicBezTo>
                      <a:pt x="100494" y="307563"/>
                      <a:pt x="92646" y="310181"/>
                      <a:pt x="86761" y="310835"/>
                    </a:cubicBezTo>
                    <a:cubicBezTo>
                      <a:pt x="86106" y="314107"/>
                      <a:pt x="86106" y="316725"/>
                      <a:pt x="86761" y="317379"/>
                    </a:cubicBezTo>
                    <a:cubicBezTo>
                      <a:pt x="86761" y="317379"/>
                      <a:pt x="89376" y="319342"/>
                      <a:pt x="91338" y="321305"/>
                    </a:cubicBezTo>
                    <a:cubicBezTo>
                      <a:pt x="97224" y="325886"/>
                      <a:pt x="101148" y="329158"/>
                      <a:pt x="102455" y="332430"/>
                    </a:cubicBezTo>
                    <a:cubicBezTo>
                      <a:pt x="104418" y="337665"/>
                      <a:pt x="105071" y="352716"/>
                      <a:pt x="103110" y="357297"/>
                    </a:cubicBezTo>
                    <a:cubicBezTo>
                      <a:pt x="102455" y="359914"/>
                      <a:pt x="100494" y="362532"/>
                      <a:pt x="98532" y="365150"/>
                    </a:cubicBezTo>
                    <a:cubicBezTo>
                      <a:pt x="97878" y="366458"/>
                      <a:pt x="96570" y="367767"/>
                      <a:pt x="95916" y="369076"/>
                    </a:cubicBezTo>
                    <a:lnTo>
                      <a:pt x="95916" y="369076"/>
                    </a:lnTo>
                    <a:cubicBezTo>
                      <a:pt x="95916" y="373002"/>
                      <a:pt x="95916" y="381509"/>
                      <a:pt x="88069" y="382818"/>
                    </a:cubicBezTo>
                    <a:cubicBezTo>
                      <a:pt x="86106" y="382818"/>
                      <a:pt x="84145" y="382818"/>
                      <a:pt x="81529" y="382818"/>
                    </a:cubicBezTo>
                    <a:cubicBezTo>
                      <a:pt x="80875" y="382818"/>
                      <a:pt x="79567" y="382818"/>
                      <a:pt x="78259" y="382818"/>
                    </a:cubicBezTo>
                    <a:cubicBezTo>
                      <a:pt x="77605" y="385435"/>
                      <a:pt x="76297" y="388053"/>
                      <a:pt x="74335" y="390016"/>
                    </a:cubicBezTo>
                    <a:cubicBezTo>
                      <a:pt x="74335" y="390016"/>
                      <a:pt x="74335" y="390016"/>
                      <a:pt x="73681" y="390016"/>
                    </a:cubicBezTo>
                    <a:cubicBezTo>
                      <a:pt x="74989" y="393288"/>
                      <a:pt x="76297" y="397869"/>
                      <a:pt x="74335" y="401795"/>
                    </a:cubicBezTo>
                    <a:cubicBezTo>
                      <a:pt x="74335" y="403104"/>
                      <a:pt x="73027" y="404413"/>
                      <a:pt x="71720" y="405067"/>
                    </a:cubicBezTo>
                    <a:cubicBezTo>
                      <a:pt x="71720" y="405067"/>
                      <a:pt x="71720" y="405067"/>
                      <a:pt x="71720" y="405721"/>
                    </a:cubicBezTo>
                    <a:cubicBezTo>
                      <a:pt x="71720" y="407685"/>
                      <a:pt x="73681" y="412920"/>
                      <a:pt x="69104" y="416846"/>
                    </a:cubicBezTo>
                    <a:cubicBezTo>
                      <a:pt x="68450" y="416846"/>
                      <a:pt x="67796" y="417501"/>
                      <a:pt x="67142" y="418155"/>
                    </a:cubicBezTo>
                    <a:cubicBezTo>
                      <a:pt x="69104" y="420773"/>
                      <a:pt x="73027" y="426008"/>
                      <a:pt x="68450" y="431897"/>
                    </a:cubicBezTo>
                    <a:lnTo>
                      <a:pt x="68450" y="433206"/>
                    </a:lnTo>
                    <a:cubicBezTo>
                      <a:pt x="66488" y="434515"/>
                      <a:pt x="65180" y="435824"/>
                      <a:pt x="65180" y="436478"/>
                    </a:cubicBezTo>
                    <a:cubicBezTo>
                      <a:pt x="65180" y="436478"/>
                      <a:pt x="65180" y="437787"/>
                      <a:pt x="65180" y="439095"/>
                    </a:cubicBezTo>
                    <a:cubicBezTo>
                      <a:pt x="65834" y="444331"/>
                      <a:pt x="67142" y="450220"/>
                      <a:pt x="64526" y="454146"/>
                    </a:cubicBezTo>
                    <a:cubicBezTo>
                      <a:pt x="61910" y="458073"/>
                      <a:pt x="52755" y="465271"/>
                      <a:pt x="48831" y="466580"/>
                    </a:cubicBezTo>
                    <a:cubicBezTo>
                      <a:pt x="46215" y="467234"/>
                      <a:pt x="44253" y="466580"/>
                      <a:pt x="41637" y="465925"/>
                    </a:cubicBezTo>
                    <a:cubicBezTo>
                      <a:pt x="40983" y="467234"/>
                      <a:pt x="39675" y="468543"/>
                      <a:pt x="38367" y="469197"/>
                    </a:cubicBezTo>
                    <a:cubicBezTo>
                      <a:pt x="36405" y="470506"/>
                      <a:pt x="34444" y="470506"/>
                      <a:pt x="32482" y="469852"/>
                    </a:cubicBezTo>
                    <a:cubicBezTo>
                      <a:pt x="32482" y="469852"/>
                      <a:pt x="32482" y="469852"/>
                      <a:pt x="32482" y="469852"/>
                    </a:cubicBezTo>
                    <a:cubicBezTo>
                      <a:pt x="32482" y="472469"/>
                      <a:pt x="31174" y="475087"/>
                      <a:pt x="29212" y="477050"/>
                    </a:cubicBezTo>
                    <a:cubicBezTo>
                      <a:pt x="27250" y="479668"/>
                      <a:pt x="23980" y="481631"/>
                      <a:pt x="20710" y="482940"/>
                    </a:cubicBezTo>
                    <a:cubicBezTo>
                      <a:pt x="22018" y="484903"/>
                      <a:pt x="23326" y="487520"/>
                      <a:pt x="24634" y="488829"/>
                    </a:cubicBezTo>
                    <a:cubicBezTo>
                      <a:pt x="25942" y="490138"/>
                      <a:pt x="27250" y="491447"/>
                      <a:pt x="28558" y="492755"/>
                    </a:cubicBezTo>
                    <a:cubicBezTo>
                      <a:pt x="32482" y="496027"/>
                      <a:pt x="35752" y="499299"/>
                      <a:pt x="37059" y="503880"/>
                    </a:cubicBezTo>
                    <a:lnTo>
                      <a:pt x="37059" y="505189"/>
                    </a:lnTo>
                    <a:cubicBezTo>
                      <a:pt x="38367" y="509115"/>
                      <a:pt x="39675" y="514350"/>
                      <a:pt x="37059" y="518276"/>
                    </a:cubicBezTo>
                    <a:cubicBezTo>
                      <a:pt x="35752" y="520240"/>
                      <a:pt x="33136" y="521548"/>
                      <a:pt x="30520" y="521548"/>
                    </a:cubicBezTo>
                    <a:cubicBezTo>
                      <a:pt x="29212" y="521548"/>
                      <a:pt x="27250" y="521548"/>
                      <a:pt x="25288" y="521548"/>
                    </a:cubicBezTo>
                    <a:cubicBezTo>
                      <a:pt x="27250" y="526783"/>
                      <a:pt x="25942" y="532019"/>
                      <a:pt x="22018" y="535945"/>
                    </a:cubicBezTo>
                    <a:cubicBezTo>
                      <a:pt x="22018" y="537254"/>
                      <a:pt x="20710" y="540526"/>
                      <a:pt x="17440" y="543143"/>
                    </a:cubicBezTo>
                    <a:cubicBezTo>
                      <a:pt x="16133" y="544452"/>
                      <a:pt x="14171" y="545107"/>
                      <a:pt x="13517" y="545761"/>
                    </a:cubicBezTo>
                    <a:cubicBezTo>
                      <a:pt x="11555" y="550342"/>
                      <a:pt x="8939" y="552305"/>
                      <a:pt x="4361" y="552305"/>
                    </a:cubicBezTo>
                    <a:cubicBezTo>
                      <a:pt x="3707" y="555577"/>
                      <a:pt x="-1524" y="562775"/>
                      <a:pt x="438" y="566047"/>
                    </a:cubicBezTo>
                    <a:cubicBezTo>
                      <a:pt x="1746" y="569319"/>
                      <a:pt x="7631" y="569319"/>
                      <a:pt x="9593" y="569319"/>
                    </a:cubicBezTo>
                    <a:cubicBezTo>
                      <a:pt x="11555" y="569319"/>
                      <a:pt x="16787" y="564738"/>
                      <a:pt x="16787" y="569319"/>
                    </a:cubicBezTo>
                    <a:cubicBezTo>
                      <a:pt x="16787" y="573900"/>
                      <a:pt x="12209" y="577171"/>
                      <a:pt x="14825" y="577826"/>
                    </a:cubicBezTo>
                    <a:cubicBezTo>
                      <a:pt x="17440" y="577826"/>
                      <a:pt x="22672" y="577826"/>
                      <a:pt x="22018" y="580443"/>
                    </a:cubicBezTo>
                    <a:cubicBezTo>
                      <a:pt x="21364" y="583061"/>
                      <a:pt x="11555" y="583061"/>
                      <a:pt x="12863" y="585678"/>
                    </a:cubicBezTo>
                    <a:cubicBezTo>
                      <a:pt x="14171" y="588296"/>
                      <a:pt x="23326" y="590259"/>
                      <a:pt x="24634" y="593531"/>
                    </a:cubicBezTo>
                    <a:cubicBezTo>
                      <a:pt x="25942" y="597458"/>
                      <a:pt x="29212" y="604002"/>
                      <a:pt x="33136" y="606619"/>
                    </a:cubicBezTo>
                    <a:cubicBezTo>
                      <a:pt x="37059" y="609237"/>
                      <a:pt x="44253" y="606619"/>
                      <a:pt x="50139" y="607928"/>
                    </a:cubicBezTo>
                    <a:cubicBezTo>
                      <a:pt x="55371" y="609237"/>
                      <a:pt x="57986" y="606619"/>
                      <a:pt x="57986" y="611200"/>
                    </a:cubicBezTo>
                    <a:cubicBezTo>
                      <a:pt x="57986" y="615126"/>
                      <a:pt x="61256" y="619707"/>
                      <a:pt x="61256" y="619707"/>
                    </a:cubicBezTo>
                    <a:cubicBezTo>
                      <a:pt x="61256" y="619707"/>
                      <a:pt x="71720" y="624942"/>
                      <a:pt x="73027" y="626905"/>
                    </a:cubicBezTo>
                    <a:cubicBezTo>
                      <a:pt x="73681" y="628214"/>
                      <a:pt x="78259" y="633449"/>
                      <a:pt x="78259" y="633449"/>
                    </a:cubicBezTo>
                    <a:cubicBezTo>
                      <a:pt x="82837" y="636721"/>
                      <a:pt x="82183" y="634758"/>
                      <a:pt x="87414" y="638684"/>
                    </a:cubicBezTo>
                    <a:cubicBezTo>
                      <a:pt x="92646" y="642610"/>
                      <a:pt x="93954" y="644574"/>
                      <a:pt x="96570" y="647191"/>
                    </a:cubicBezTo>
                    <a:cubicBezTo>
                      <a:pt x="99186" y="649809"/>
                      <a:pt x="103763" y="650463"/>
                      <a:pt x="105071" y="647845"/>
                    </a:cubicBezTo>
                    <a:cubicBezTo>
                      <a:pt x="107033" y="645228"/>
                      <a:pt x="106379" y="638684"/>
                      <a:pt x="107033" y="636067"/>
                    </a:cubicBezTo>
                    <a:cubicBezTo>
                      <a:pt x="108341" y="633449"/>
                      <a:pt x="110957" y="626905"/>
                      <a:pt x="112265" y="630177"/>
                    </a:cubicBezTo>
                    <a:cubicBezTo>
                      <a:pt x="114227" y="633449"/>
                      <a:pt x="115535" y="635412"/>
                      <a:pt x="114227" y="637375"/>
                    </a:cubicBezTo>
                    <a:cubicBezTo>
                      <a:pt x="112919" y="639338"/>
                      <a:pt x="110957" y="644574"/>
                      <a:pt x="114227" y="644574"/>
                    </a:cubicBezTo>
                    <a:cubicBezTo>
                      <a:pt x="117497" y="644574"/>
                      <a:pt x="120112" y="645882"/>
                      <a:pt x="120767" y="644574"/>
                    </a:cubicBezTo>
                    <a:cubicBezTo>
                      <a:pt x="120767" y="643265"/>
                      <a:pt x="118151" y="639993"/>
                      <a:pt x="120767" y="638684"/>
                    </a:cubicBezTo>
                    <a:cubicBezTo>
                      <a:pt x="124036" y="637375"/>
                      <a:pt x="125998" y="633449"/>
                      <a:pt x="127306" y="638030"/>
                    </a:cubicBezTo>
                    <a:cubicBezTo>
                      <a:pt x="128614" y="642610"/>
                      <a:pt x="131230" y="643265"/>
                      <a:pt x="133192" y="643919"/>
                    </a:cubicBezTo>
                    <a:cubicBezTo>
                      <a:pt x="135808" y="643919"/>
                      <a:pt x="135808" y="647191"/>
                      <a:pt x="140385" y="645882"/>
                    </a:cubicBezTo>
                    <a:cubicBezTo>
                      <a:pt x="144963" y="644574"/>
                      <a:pt x="143001" y="643265"/>
                      <a:pt x="144309" y="641302"/>
                    </a:cubicBezTo>
                    <a:cubicBezTo>
                      <a:pt x="145617" y="639338"/>
                      <a:pt x="148233" y="634103"/>
                      <a:pt x="150195" y="636067"/>
                    </a:cubicBezTo>
                    <a:cubicBezTo>
                      <a:pt x="152157" y="638030"/>
                      <a:pt x="159350" y="640647"/>
                      <a:pt x="160658" y="643919"/>
                    </a:cubicBezTo>
                    <a:cubicBezTo>
                      <a:pt x="161966" y="647191"/>
                      <a:pt x="158696" y="647845"/>
                      <a:pt x="160658" y="651772"/>
                    </a:cubicBezTo>
                    <a:cubicBezTo>
                      <a:pt x="161966" y="655698"/>
                      <a:pt x="169814" y="662242"/>
                      <a:pt x="167198" y="664860"/>
                    </a:cubicBezTo>
                    <a:cubicBezTo>
                      <a:pt x="165236" y="667477"/>
                      <a:pt x="160004" y="660279"/>
                      <a:pt x="158696" y="660933"/>
                    </a:cubicBezTo>
                    <a:cubicBezTo>
                      <a:pt x="157388" y="660933"/>
                      <a:pt x="158696" y="668132"/>
                      <a:pt x="156080" y="669441"/>
                    </a:cubicBezTo>
                    <a:cubicBezTo>
                      <a:pt x="153465" y="670749"/>
                      <a:pt x="148233" y="669441"/>
                      <a:pt x="146925" y="666823"/>
                    </a:cubicBezTo>
                    <a:cubicBezTo>
                      <a:pt x="145617" y="664860"/>
                      <a:pt x="146925" y="662242"/>
                      <a:pt x="145617" y="661588"/>
                    </a:cubicBezTo>
                    <a:cubicBezTo>
                      <a:pt x="144309" y="660933"/>
                      <a:pt x="141039" y="662242"/>
                      <a:pt x="139731" y="661588"/>
                    </a:cubicBezTo>
                    <a:cubicBezTo>
                      <a:pt x="138423" y="660279"/>
                      <a:pt x="134500" y="658316"/>
                      <a:pt x="133846" y="659625"/>
                    </a:cubicBezTo>
                    <a:cubicBezTo>
                      <a:pt x="133192" y="660933"/>
                      <a:pt x="130576" y="662897"/>
                      <a:pt x="129268" y="662897"/>
                    </a:cubicBezTo>
                    <a:cubicBezTo>
                      <a:pt x="127960" y="662897"/>
                      <a:pt x="123382" y="664860"/>
                      <a:pt x="122728" y="664205"/>
                    </a:cubicBezTo>
                    <a:cubicBezTo>
                      <a:pt x="122074" y="662897"/>
                      <a:pt x="121420" y="658970"/>
                      <a:pt x="120767" y="660933"/>
                    </a:cubicBezTo>
                    <a:cubicBezTo>
                      <a:pt x="120767" y="662897"/>
                      <a:pt x="116843" y="666169"/>
                      <a:pt x="116189" y="666823"/>
                    </a:cubicBezTo>
                    <a:cubicBezTo>
                      <a:pt x="114881" y="666823"/>
                      <a:pt x="110303" y="666823"/>
                      <a:pt x="110303" y="666823"/>
                    </a:cubicBezTo>
                    <a:cubicBezTo>
                      <a:pt x="110303" y="666823"/>
                      <a:pt x="103110" y="666823"/>
                      <a:pt x="104418" y="670095"/>
                    </a:cubicBezTo>
                    <a:cubicBezTo>
                      <a:pt x="105725" y="672713"/>
                      <a:pt x="114881" y="674021"/>
                      <a:pt x="112919" y="677948"/>
                    </a:cubicBezTo>
                    <a:cubicBezTo>
                      <a:pt x="111611" y="681874"/>
                      <a:pt x="108341" y="679911"/>
                      <a:pt x="107687" y="683183"/>
                    </a:cubicBezTo>
                    <a:cubicBezTo>
                      <a:pt x="107687" y="686455"/>
                      <a:pt x="107687" y="691035"/>
                      <a:pt x="111611" y="694307"/>
                    </a:cubicBezTo>
                    <a:cubicBezTo>
                      <a:pt x="114881" y="697579"/>
                      <a:pt x="116189" y="699542"/>
                      <a:pt x="118151" y="696925"/>
                    </a:cubicBezTo>
                    <a:cubicBezTo>
                      <a:pt x="120767" y="694307"/>
                      <a:pt x="123382" y="686455"/>
                      <a:pt x="126652" y="687763"/>
                    </a:cubicBezTo>
                    <a:cubicBezTo>
                      <a:pt x="129268" y="689072"/>
                      <a:pt x="133846" y="702814"/>
                      <a:pt x="135153" y="706740"/>
                    </a:cubicBezTo>
                    <a:cubicBezTo>
                      <a:pt x="136461" y="710667"/>
                      <a:pt x="142347" y="708049"/>
                      <a:pt x="146271" y="710012"/>
                    </a:cubicBezTo>
                    <a:cubicBezTo>
                      <a:pt x="150195" y="711976"/>
                      <a:pt x="154772" y="715902"/>
                      <a:pt x="154772" y="720483"/>
                    </a:cubicBezTo>
                    <a:cubicBezTo>
                      <a:pt x="154772" y="725064"/>
                      <a:pt x="152810" y="737497"/>
                      <a:pt x="157388" y="738806"/>
                    </a:cubicBezTo>
                    <a:cubicBezTo>
                      <a:pt x="161966" y="740115"/>
                      <a:pt x="165890" y="730953"/>
                      <a:pt x="166544" y="733571"/>
                    </a:cubicBezTo>
                    <a:cubicBezTo>
                      <a:pt x="167851" y="736188"/>
                      <a:pt x="166544" y="736188"/>
                      <a:pt x="168506" y="742078"/>
                    </a:cubicBezTo>
                    <a:cubicBezTo>
                      <a:pt x="170467" y="748622"/>
                      <a:pt x="174391" y="747313"/>
                      <a:pt x="172429" y="749930"/>
                    </a:cubicBezTo>
                    <a:lnTo>
                      <a:pt x="170467" y="752548"/>
                    </a:lnTo>
                    <a:lnTo>
                      <a:pt x="177661" y="757129"/>
                    </a:lnTo>
                    <a:cubicBezTo>
                      <a:pt x="177661" y="757129"/>
                      <a:pt x="169814" y="763672"/>
                      <a:pt x="173083" y="765636"/>
                    </a:cubicBezTo>
                    <a:cubicBezTo>
                      <a:pt x="176353" y="767599"/>
                      <a:pt x="177661" y="764327"/>
                      <a:pt x="180277" y="767599"/>
                    </a:cubicBezTo>
                    <a:cubicBezTo>
                      <a:pt x="182239" y="770871"/>
                      <a:pt x="183547" y="776760"/>
                      <a:pt x="185508" y="774797"/>
                    </a:cubicBezTo>
                    <a:cubicBezTo>
                      <a:pt x="187470" y="772179"/>
                      <a:pt x="184855" y="764981"/>
                      <a:pt x="188124" y="766944"/>
                    </a:cubicBezTo>
                    <a:cubicBezTo>
                      <a:pt x="191394" y="768907"/>
                      <a:pt x="193356" y="770216"/>
                      <a:pt x="195972" y="768253"/>
                    </a:cubicBezTo>
                    <a:cubicBezTo>
                      <a:pt x="198588" y="766290"/>
                      <a:pt x="197934" y="762364"/>
                      <a:pt x="200549" y="759092"/>
                    </a:cubicBezTo>
                    <a:cubicBezTo>
                      <a:pt x="203165" y="755820"/>
                      <a:pt x="207089" y="755165"/>
                      <a:pt x="207089" y="752548"/>
                    </a:cubicBezTo>
                    <a:cubicBezTo>
                      <a:pt x="207089" y="749930"/>
                      <a:pt x="209051" y="741423"/>
                      <a:pt x="206435" y="739460"/>
                    </a:cubicBezTo>
                    <a:cubicBezTo>
                      <a:pt x="203819" y="738151"/>
                      <a:pt x="198588" y="734225"/>
                      <a:pt x="201857" y="732916"/>
                    </a:cubicBezTo>
                    <a:cubicBezTo>
                      <a:pt x="205781" y="731608"/>
                      <a:pt x="208397" y="732916"/>
                      <a:pt x="210359" y="738151"/>
                    </a:cubicBezTo>
                    <a:cubicBezTo>
                      <a:pt x="211667" y="743387"/>
                      <a:pt x="209051" y="748622"/>
                      <a:pt x="212321" y="749276"/>
                    </a:cubicBezTo>
                    <a:cubicBezTo>
                      <a:pt x="216245" y="749930"/>
                      <a:pt x="217553" y="749276"/>
                      <a:pt x="220168" y="750585"/>
                    </a:cubicBezTo>
                    <a:cubicBezTo>
                      <a:pt x="222784" y="752548"/>
                      <a:pt x="229978" y="750585"/>
                      <a:pt x="229978" y="753857"/>
                    </a:cubicBezTo>
                    <a:cubicBezTo>
                      <a:pt x="229978" y="757129"/>
                      <a:pt x="222784" y="759092"/>
                      <a:pt x="224092" y="760400"/>
                    </a:cubicBezTo>
                    <a:cubicBezTo>
                      <a:pt x="225400" y="761709"/>
                      <a:pt x="229324" y="762364"/>
                      <a:pt x="233248" y="763672"/>
                    </a:cubicBezTo>
                    <a:cubicBezTo>
                      <a:pt x="237172" y="764981"/>
                      <a:pt x="241749" y="758437"/>
                      <a:pt x="245673" y="755820"/>
                    </a:cubicBezTo>
                    <a:cubicBezTo>
                      <a:pt x="249597" y="753202"/>
                      <a:pt x="256136" y="747967"/>
                      <a:pt x="258098" y="748622"/>
                    </a:cubicBezTo>
                    <a:cubicBezTo>
                      <a:pt x="260060" y="749276"/>
                      <a:pt x="267908" y="754511"/>
                      <a:pt x="269870" y="751894"/>
                    </a:cubicBezTo>
                    <a:cubicBezTo>
                      <a:pt x="271831" y="749276"/>
                      <a:pt x="271831" y="743387"/>
                      <a:pt x="273793" y="742078"/>
                    </a:cubicBezTo>
                    <a:cubicBezTo>
                      <a:pt x="275755" y="740769"/>
                      <a:pt x="279025" y="735534"/>
                      <a:pt x="280987" y="737497"/>
                    </a:cubicBezTo>
                    <a:cubicBezTo>
                      <a:pt x="282949" y="739460"/>
                      <a:pt x="287527" y="742732"/>
                      <a:pt x="289488" y="741423"/>
                    </a:cubicBezTo>
                    <a:cubicBezTo>
                      <a:pt x="291450" y="740115"/>
                      <a:pt x="290796" y="732916"/>
                      <a:pt x="295374" y="732916"/>
                    </a:cubicBezTo>
                    <a:cubicBezTo>
                      <a:pt x="300606" y="732916"/>
                      <a:pt x="301260" y="734225"/>
                      <a:pt x="303876" y="732916"/>
                    </a:cubicBezTo>
                    <a:cubicBezTo>
                      <a:pt x="306491" y="732916"/>
                      <a:pt x="310415" y="731608"/>
                      <a:pt x="310415" y="731608"/>
                    </a:cubicBezTo>
                    <a:cubicBezTo>
                      <a:pt x="310415" y="731608"/>
                      <a:pt x="320225" y="731608"/>
                      <a:pt x="322840" y="734880"/>
                    </a:cubicBezTo>
                    <a:cubicBezTo>
                      <a:pt x="326110" y="737497"/>
                      <a:pt x="327418" y="742732"/>
                      <a:pt x="330688" y="740115"/>
                    </a:cubicBezTo>
                    <a:cubicBezTo>
                      <a:pt x="333958" y="737497"/>
                      <a:pt x="337227" y="732916"/>
                      <a:pt x="339843" y="733571"/>
                    </a:cubicBezTo>
                    <a:cubicBezTo>
                      <a:pt x="342459" y="733571"/>
                      <a:pt x="347037" y="734880"/>
                      <a:pt x="347037" y="734880"/>
                    </a:cubicBezTo>
                    <a:cubicBezTo>
                      <a:pt x="347037" y="734880"/>
                      <a:pt x="357500" y="735534"/>
                      <a:pt x="359462" y="734880"/>
                    </a:cubicBezTo>
                    <a:cubicBezTo>
                      <a:pt x="361424" y="733571"/>
                      <a:pt x="362078" y="730953"/>
                      <a:pt x="362078" y="728990"/>
                    </a:cubicBezTo>
                    <a:cubicBezTo>
                      <a:pt x="362078" y="727027"/>
                      <a:pt x="360770" y="720483"/>
                      <a:pt x="360116" y="718520"/>
                    </a:cubicBezTo>
                    <a:cubicBezTo>
                      <a:pt x="360116" y="716556"/>
                      <a:pt x="358808" y="712630"/>
                      <a:pt x="361424" y="713284"/>
                    </a:cubicBezTo>
                    <a:cubicBezTo>
                      <a:pt x="364040" y="714593"/>
                      <a:pt x="366656" y="711976"/>
                      <a:pt x="369272" y="715902"/>
                    </a:cubicBezTo>
                    <a:cubicBezTo>
                      <a:pt x="371887" y="719828"/>
                      <a:pt x="375811" y="721792"/>
                      <a:pt x="379735" y="726372"/>
                    </a:cubicBezTo>
                    <a:cubicBezTo>
                      <a:pt x="383659" y="730953"/>
                      <a:pt x="381697" y="726372"/>
                      <a:pt x="383659" y="730953"/>
                    </a:cubicBezTo>
                    <a:cubicBezTo>
                      <a:pt x="385621" y="734880"/>
                      <a:pt x="381043" y="740115"/>
                      <a:pt x="386928" y="738806"/>
                    </a:cubicBezTo>
                    <a:cubicBezTo>
                      <a:pt x="392814" y="737497"/>
                      <a:pt x="394122" y="734225"/>
                      <a:pt x="393468" y="730953"/>
                    </a:cubicBezTo>
                    <a:cubicBezTo>
                      <a:pt x="392814" y="727681"/>
                      <a:pt x="393468" y="723755"/>
                      <a:pt x="393468" y="723755"/>
                    </a:cubicBezTo>
                    <a:cubicBezTo>
                      <a:pt x="393468" y="723755"/>
                      <a:pt x="396738" y="715902"/>
                      <a:pt x="400008" y="717211"/>
                    </a:cubicBezTo>
                    <a:cubicBezTo>
                      <a:pt x="402624" y="718520"/>
                      <a:pt x="400008" y="721792"/>
                      <a:pt x="401316" y="725064"/>
                    </a:cubicBezTo>
                    <a:cubicBezTo>
                      <a:pt x="402624" y="728336"/>
                      <a:pt x="407201" y="728336"/>
                      <a:pt x="410471" y="731608"/>
                    </a:cubicBezTo>
                    <a:cubicBezTo>
                      <a:pt x="413741" y="734225"/>
                      <a:pt x="421589" y="732262"/>
                      <a:pt x="421589" y="734880"/>
                    </a:cubicBezTo>
                    <a:cubicBezTo>
                      <a:pt x="421589" y="737497"/>
                      <a:pt x="418319" y="740769"/>
                      <a:pt x="422896" y="742732"/>
                    </a:cubicBezTo>
                    <a:cubicBezTo>
                      <a:pt x="427474" y="744695"/>
                      <a:pt x="434668" y="737497"/>
                      <a:pt x="437283" y="738806"/>
                    </a:cubicBezTo>
                    <a:cubicBezTo>
                      <a:pt x="439899" y="740115"/>
                      <a:pt x="441207" y="746658"/>
                      <a:pt x="441207" y="746658"/>
                    </a:cubicBezTo>
                    <a:cubicBezTo>
                      <a:pt x="441207" y="746658"/>
                      <a:pt x="449055" y="748622"/>
                      <a:pt x="451017" y="745350"/>
                    </a:cubicBezTo>
                    <a:cubicBezTo>
                      <a:pt x="452979" y="742078"/>
                      <a:pt x="452324" y="740115"/>
                      <a:pt x="456248" y="740115"/>
                    </a:cubicBezTo>
                    <a:cubicBezTo>
                      <a:pt x="460172" y="740115"/>
                      <a:pt x="458210" y="746004"/>
                      <a:pt x="462134" y="744695"/>
                    </a:cubicBezTo>
                    <a:cubicBezTo>
                      <a:pt x="462134" y="744695"/>
                      <a:pt x="464750" y="746004"/>
                      <a:pt x="468673" y="743387"/>
                    </a:cubicBezTo>
                    <a:cubicBezTo>
                      <a:pt x="471943" y="740769"/>
                      <a:pt x="470636" y="738806"/>
                      <a:pt x="473905" y="737497"/>
                    </a:cubicBezTo>
                    <a:cubicBezTo>
                      <a:pt x="476521" y="736188"/>
                      <a:pt x="478483" y="742078"/>
                      <a:pt x="477829" y="744041"/>
                    </a:cubicBezTo>
                    <a:cubicBezTo>
                      <a:pt x="477829" y="746004"/>
                      <a:pt x="479791" y="745350"/>
                      <a:pt x="482407" y="746004"/>
                    </a:cubicBezTo>
                    <a:cubicBezTo>
                      <a:pt x="485022" y="746004"/>
                      <a:pt x="488292" y="744041"/>
                      <a:pt x="490254" y="745350"/>
                    </a:cubicBezTo>
                    <a:cubicBezTo>
                      <a:pt x="492870" y="746658"/>
                      <a:pt x="488292" y="748622"/>
                      <a:pt x="487638" y="749930"/>
                    </a:cubicBezTo>
                    <a:cubicBezTo>
                      <a:pt x="486985" y="751239"/>
                      <a:pt x="492216" y="751239"/>
                      <a:pt x="490254" y="753857"/>
                    </a:cubicBezTo>
                    <a:cubicBezTo>
                      <a:pt x="489600" y="755165"/>
                      <a:pt x="484369" y="761709"/>
                      <a:pt x="479137" y="765636"/>
                    </a:cubicBezTo>
                    <a:cubicBezTo>
                      <a:pt x="473905" y="769562"/>
                      <a:pt x="460172" y="767599"/>
                      <a:pt x="455594" y="767599"/>
                    </a:cubicBezTo>
                    <a:cubicBezTo>
                      <a:pt x="451017" y="767599"/>
                      <a:pt x="444477" y="776760"/>
                      <a:pt x="442515" y="778723"/>
                    </a:cubicBezTo>
                    <a:cubicBezTo>
                      <a:pt x="440553" y="780687"/>
                      <a:pt x="458210" y="782650"/>
                      <a:pt x="460826" y="786576"/>
                    </a:cubicBezTo>
                    <a:cubicBezTo>
                      <a:pt x="463442" y="790503"/>
                      <a:pt x="455594" y="794429"/>
                      <a:pt x="450363" y="796392"/>
                    </a:cubicBezTo>
                    <a:cubicBezTo>
                      <a:pt x="445131" y="798355"/>
                      <a:pt x="442515" y="795738"/>
                      <a:pt x="437283" y="793120"/>
                    </a:cubicBezTo>
                    <a:cubicBezTo>
                      <a:pt x="432052" y="790503"/>
                      <a:pt x="426166" y="785267"/>
                      <a:pt x="421589" y="781341"/>
                    </a:cubicBezTo>
                    <a:cubicBezTo>
                      <a:pt x="416357" y="776760"/>
                      <a:pt x="392160" y="772179"/>
                      <a:pt x="386928" y="770871"/>
                    </a:cubicBezTo>
                    <a:cubicBezTo>
                      <a:pt x="381697" y="769562"/>
                      <a:pt x="367310" y="772179"/>
                      <a:pt x="367310" y="772179"/>
                    </a:cubicBezTo>
                    <a:cubicBezTo>
                      <a:pt x="367310" y="772179"/>
                      <a:pt x="362732" y="768907"/>
                      <a:pt x="359462" y="768253"/>
                    </a:cubicBezTo>
                    <a:cubicBezTo>
                      <a:pt x="356846" y="768253"/>
                      <a:pt x="335919" y="768253"/>
                      <a:pt x="335919" y="768253"/>
                    </a:cubicBezTo>
                    <a:cubicBezTo>
                      <a:pt x="335919" y="768253"/>
                      <a:pt x="330034" y="762364"/>
                      <a:pt x="327418" y="759746"/>
                    </a:cubicBezTo>
                    <a:cubicBezTo>
                      <a:pt x="324802" y="756474"/>
                      <a:pt x="314993" y="759746"/>
                      <a:pt x="311723" y="757783"/>
                    </a:cubicBezTo>
                    <a:cubicBezTo>
                      <a:pt x="308453" y="755820"/>
                      <a:pt x="309107" y="752548"/>
                      <a:pt x="304529" y="750585"/>
                    </a:cubicBezTo>
                    <a:cubicBezTo>
                      <a:pt x="299952" y="748622"/>
                      <a:pt x="290796" y="751894"/>
                      <a:pt x="286219" y="752548"/>
                    </a:cubicBezTo>
                    <a:cubicBezTo>
                      <a:pt x="281641" y="752548"/>
                      <a:pt x="274447" y="760400"/>
                      <a:pt x="273793" y="761709"/>
                    </a:cubicBezTo>
                    <a:cubicBezTo>
                      <a:pt x="272485" y="763018"/>
                      <a:pt x="268562" y="775451"/>
                      <a:pt x="267908" y="778723"/>
                    </a:cubicBezTo>
                    <a:cubicBezTo>
                      <a:pt x="267254" y="781995"/>
                      <a:pt x="262676" y="787885"/>
                      <a:pt x="256790" y="792466"/>
                    </a:cubicBezTo>
                    <a:cubicBezTo>
                      <a:pt x="250905" y="797047"/>
                      <a:pt x="233248" y="789848"/>
                      <a:pt x="231286" y="787231"/>
                    </a:cubicBezTo>
                    <a:cubicBezTo>
                      <a:pt x="229324" y="784613"/>
                      <a:pt x="225400" y="787231"/>
                      <a:pt x="223438" y="785267"/>
                    </a:cubicBezTo>
                    <a:cubicBezTo>
                      <a:pt x="221476" y="783304"/>
                      <a:pt x="220168" y="795083"/>
                      <a:pt x="220168" y="797047"/>
                    </a:cubicBezTo>
                    <a:cubicBezTo>
                      <a:pt x="220168" y="799010"/>
                      <a:pt x="220168" y="804899"/>
                      <a:pt x="220168" y="808171"/>
                    </a:cubicBezTo>
                    <a:cubicBezTo>
                      <a:pt x="220168" y="811443"/>
                      <a:pt x="218207" y="821259"/>
                      <a:pt x="215591" y="825839"/>
                    </a:cubicBezTo>
                    <a:cubicBezTo>
                      <a:pt x="213629" y="830420"/>
                      <a:pt x="204473" y="841545"/>
                      <a:pt x="202512" y="844162"/>
                    </a:cubicBezTo>
                    <a:cubicBezTo>
                      <a:pt x="200549" y="846780"/>
                      <a:pt x="191394" y="844162"/>
                      <a:pt x="191394" y="844162"/>
                    </a:cubicBezTo>
                    <a:cubicBezTo>
                      <a:pt x="191394" y="844162"/>
                      <a:pt x="191394" y="851361"/>
                      <a:pt x="192048" y="861177"/>
                    </a:cubicBezTo>
                    <a:cubicBezTo>
                      <a:pt x="192048" y="861177"/>
                      <a:pt x="190740" y="863794"/>
                      <a:pt x="194664" y="863794"/>
                    </a:cubicBezTo>
                    <a:cubicBezTo>
                      <a:pt x="197934" y="863794"/>
                      <a:pt x="202512" y="863794"/>
                      <a:pt x="202512" y="863794"/>
                    </a:cubicBezTo>
                    <a:cubicBezTo>
                      <a:pt x="210359" y="865757"/>
                      <a:pt x="212975" y="862485"/>
                      <a:pt x="218861" y="867720"/>
                    </a:cubicBezTo>
                    <a:cubicBezTo>
                      <a:pt x="224746" y="872956"/>
                      <a:pt x="226708" y="875573"/>
                      <a:pt x="226708" y="879499"/>
                    </a:cubicBezTo>
                    <a:cubicBezTo>
                      <a:pt x="226708" y="883426"/>
                      <a:pt x="222131" y="889315"/>
                      <a:pt x="226708" y="890624"/>
                    </a:cubicBezTo>
                    <a:cubicBezTo>
                      <a:pt x="231286" y="891933"/>
                      <a:pt x="231940" y="887352"/>
                      <a:pt x="235864" y="888661"/>
                    </a:cubicBezTo>
                    <a:cubicBezTo>
                      <a:pt x="239787" y="889969"/>
                      <a:pt x="246981" y="895205"/>
                      <a:pt x="254174" y="898477"/>
                    </a:cubicBezTo>
                    <a:cubicBezTo>
                      <a:pt x="261368" y="901749"/>
                      <a:pt x="266600" y="905021"/>
                      <a:pt x="273139" y="909601"/>
                    </a:cubicBezTo>
                    <a:cubicBezTo>
                      <a:pt x="279679" y="914182"/>
                      <a:pt x="294066" y="934468"/>
                      <a:pt x="296028" y="942321"/>
                    </a:cubicBezTo>
                    <a:cubicBezTo>
                      <a:pt x="297990" y="949519"/>
                      <a:pt x="296682" y="954100"/>
                      <a:pt x="292104" y="958680"/>
                    </a:cubicBezTo>
                    <a:cubicBezTo>
                      <a:pt x="287527" y="963261"/>
                      <a:pt x="282295" y="964570"/>
                      <a:pt x="281641" y="969151"/>
                    </a:cubicBezTo>
                    <a:cubicBezTo>
                      <a:pt x="281641" y="973732"/>
                      <a:pt x="280333" y="979621"/>
                      <a:pt x="282295" y="983547"/>
                    </a:cubicBezTo>
                    <a:cubicBezTo>
                      <a:pt x="284257" y="987474"/>
                      <a:pt x="284911" y="992054"/>
                      <a:pt x="288834" y="996635"/>
                    </a:cubicBezTo>
                    <a:cubicBezTo>
                      <a:pt x="292758" y="1001216"/>
                      <a:pt x="299952" y="1006451"/>
                      <a:pt x="302568" y="1008414"/>
                    </a:cubicBezTo>
                    <a:cubicBezTo>
                      <a:pt x="302568" y="1008414"/>
                      <a:pt x="308453" y="1011686"/>
                      <a:pt x="309761" y="1012995"/>
                    </a:cubicBezTo>
                    <a:cubicBezTo>
                      <a:pt x="312377" y="1016267"/>
                      <a:pt x="307145" y="1020847"/>
                      <a:pt x="308453" y="1025428"/>
                    </a:cubicBezTo>
                    <a:cubicBezTo>
                      <a:pt x="309761" y="1030009"/>
                      <a:pt x="310415" y="1037207"/>
                      <a:pt x="315647" y="1039171"/>
                    </a:cubicBezTo>
                    <a:cubicBezTo>
                      <a:pt x="320878" y="1041134"/>
                      <a:pt x="327418" y="1034590"/>
                      <a:pt x="329380" y="1036553"/>
                    </a:cubicBezTo>
                    <a:cubicBezTo>
                      <a:pt x="330688" y="1038516"/>
                      <a:pt x="341151" y="1052258"/>
                      <a:pt x="343767" y="1050950"/>
                    </a:cubicBezTo>
                    <a:cubicBezTo>
                      <a:pt x="346383" y="1048986"/>
                      <a:pt x="353576" y="1041134"/>
                      <a:pt x="352268" y="1037207"/>
                    </a:cubicBezTo>
                    <a:cubicBezTo>
                      <a:pt x="350960" y="1033281"/>
                      <a:pt x="347037" y="1031972"/>
                      <a:pt x="347037" y="1030009"/>
                    </a:cubicBezTo>
                    <a:cubicBezTo>
                      <a:pt x="347037" y="1028046"/>
                      <a:pt x="344421" y="1023465"/>
                      <a:pt x="344421" y="1021502"/>
                    </a:cubicBezTo>
                    <a:cubicBezTo>
                      <a:pt x="344421" y="1019539"/>
                      <a:pt x="344421" y="1011032"/>
                      <a:pt x="344421" y="1009068"/>
                    </a:cubicBezTo>
                    <a:cubicBezTo>
                      <a:pt x="344421" y="1007105"/>
                      <a:pt x="341805" y="1002525"/>
                      <a:pt x="342459" y="1001216"/>
                    </a:cubicBezTo>
                    <a:cubicBezTo>
                      <a:pt x="343767" y="1000561"/>
                      <a:pt x="356192" y="988128"/>
                      <a:pt x="360770" y="987474"/>
                    </a:cubicBezTo>
                    <a:cubicBezTo>
                      <a:pt x="365348" y="986819"/>
                      <a:pt x="373195" y="984856"/>
                      <a:pt x="374503" y="987474"/>
                    </a:cubicBezTo>
                    <a:cubicBezTo>
                      <a:pt x="375811" y="990091"/>
                      <a:pt x="373195" y="1003833"/>
                      <a:pt x="375157" y="1007105"/>
                    </a:cubicBezTo>
                    <a:cubicBezTo>
                      <a:pt x="377119" y="1009723"/>
                      <a:pt x="377119" y="1012995"/>
                      <a:pt x="379735" y="1012340"/>
                    </a:cubicBezTo>
                    <a:cubicBezTo>
                      <a:pt x="382351" y="1011032"/>
                      <a:pt x="384967" y="1007105"/>
                      <a:pt x="388236" y="1008414"/>
                    </a:cubicBezTo>
                    <a:cubicBezTo>
                      <a:pt x="391506" y="1009723"/>
                      <a:pt x="398046" y="1020847"/>
                      <a:pt x="404585" y="1028046"/>
                    </a:cubicBezTo>
                    <a:cubicBezTo>
                      <a:pt x="411125" y="1035244"/>
                      <a:pt x="411779" y="1039171"/>
                      <a:pt x="413741" y="1040479"/>
                    </a:cubicBezTo>
                    <a:cubicBezTo>
                      <a:pt x="415703" y="1041788"/>
                      <a:pt x="419626" y="1040479"/>
                      <a:pt x="419626" y="1042443"/>
                    </a:cubicBezTo>
                    <a:cubicBezTo>
                      <a:pt x="419626" y="1045060"/>
                      <a:pt x="415049" y="1047023"/>
                      <a:pt x="417011" y="1049641"/>
                    </a:cubicBezTo>
                    <a:cubicBezTo>
                      <a:pt x="418319" y="1052258"/>
                      <a:pt x="420934" y="1050950"/>
                      <a:pt x="419626" y="1054221"/>
                    </a:cubicBezTo>
                    <a:cubicBezTo>
                      <a:pt x="418319" y="1057493"/>
                      <a:pt x="417011" y="1059457"/>
                      <a:pt x="419626" y="1061420"/>
                    </a:cubicBezTo>
                    <a:cubicBezTo>
                      <a:pt x="422242" y="1063383"/>
                      <a:pt x="424204" y="1065346"/>
                      <a:pt x="423550" y="1066655"/>
                    </a:cubicBezTo>
                    <a:cubicBezTo>
                      <a:pt x="423550" y="1067964"/>
                      <a:pt x="423550" y="1070581"/>
                      <a:pt x="421589" y="1071890"/>
                    </a:cubicBezTo>
                    <a:cubicBezTo>
                      <a:pt x="419626" y="1073199"/>
                      <a:pt x="418319" y="1075162"/>
                      <a:pt x="418973" y="1077125"/>
                    </a:cubicBezTo>
                    <a:cubicBezTo>
                      <a:pt x="418973" y="1079742"/>
                      <a:pt x="424204" y="1082360"/>
                      <a:pt x="428128" y="1082360"/>
                    </a:cubicBezTo>
                    <a:cubicBezTo>
                      <a:pt x="432052" y="1082360"/>
                      <a:pt x="434014" y="1082360"/>
                      <a:pt x="434014" y="1082360"/>
                    </a:cubicBezTo>
                    <a:cubicBezTo>
                      <a:pt x="434014" y="1082360"/>
                      <a:pt x="439245" y="1083669"/>
                      <a:pt x="439899" y="1086286"/>
                    </a:cubicBezTo>
                    <a:cubicBezTo>
                      <a:pt x="440553" y="1088904"/>
                      <a:pt x="443169" y="1095448"/>
                      <a:pt x="444477" y="1094139"/>
                    </a:cubicBezTo>
                    <a:cubicBezTo>
                      <a:pt x="445785" y="1092176"/>
                      <a:pt x="447093" y="1079088"/>
                      <a:pt x="445785" y="1077125"/>
                    </a:cubicBezTo>
                    <a:cubicBezTo>
                      <a:pt x="444477" y="1075162"/>
                      <a:pt x="439899" y="1074507"/>
                      <a:pt x="439899" y="1069927"/>
                    </a:cubicBezTo>
                    <a:cubicBezTo>
                      <a:pt x="439899" y="1066000"/>
                      <a:pt x="439899" y="1062074"/>
                      <a:pt x="439245" y="1060111"/>
                    </a:cubicBezTo>
                    <a:cubicBezTo>
                      <a:pt x="437938" y="1058148"/>
                      <a:pt x="434668" y="1053567"/>
                      <a:pt x="437938" y="1052913"/>
                    </a:cubicBezTo>
                    <a:cubicBezTo>
                      <a:pt x="441207" y="1052913"/>
                      <a:pt x="445785" y="1054221"/>
                      <a:pt x="445131" y="1052258"/>
                    </a:cubicBezTo>
                    <a:cubicBezTo>
                      <a:pt x="444477" y="1050295"/>
                      <a:pt x="437283" y="1046369"/>
                      <a:pt x="439899" y="1044406"/>
                    </a:cubicBezTo>
                    <a:cubicBezTo>
                      <a:pt x="442515" y="1042443"/>
                      <a:pt x="448401" y="1043097"/>
                      <a:pt x="446439" y="1041134"/>
                    </a:cubicBezTo>
                    <a:cubicBezTo>
                      <a:pt x="444477" y="1039171"/>
                      <a:pt x="437283" y="1038516"/>
                      <a:pt x="439899" y="1034590"/>
                    </a:cubicBezTo>
                    <a:cubicBezTo>
                      <a:pt x="442515" y="1030663"/>
                      <a:pt x="450363" y="1029355"/>
                      <a:pt x="448401" y="1027391"/>
                    </a:cubicBezTo>
                    <a:cubicBezTo>
                      <a:pt x="446439" y="1025428"/>
                      <a:pt x="441207" y="1022156"/>
                      <a:pt x="444477" y="1019539"/>
                    </a:cubicBezTo>
                    <a:cubicBezTo>
                      <a:pt x="447747" y="1016921"/>
                      <a:pt x="452979" y="1014958"/>
                      <a:pt x="458210" y="1013649"/>
                    </a:cubicBezTo>
                    <a:cubicBezTo>
                      <a:pt x="463442" y="1012340"/>
                      <a:pt x="469981" y="1007760"/>
                      <a:pt x="473251" y="1009723"/>
                    </a:cubicBezTo>
                    <a:cubicBezTo>
                      <a:pt x="476521" y="1012340"/>
                      <a:pt x="480445" y="1018884"/>
                      <a:pt x="481753" y="1022156"/>
                    </a:cubicBezTo>
                    <a:cubicBezTo>
                      <a:pt x="483061" y="1024774"/>
                      <a:pt x="479791" y="1033935"/>
                      <a:pt x="483715" y="1032627"/>
                    </a:cubicBezTo>
                    <a:cubicBezTo>
                      <a:pt x="487638" y="1031318"/>
                      <a:pt x="488946" y="1030009"/>
                      <a:pt x="490908" y="1031972"/>
                    </a:cubicBezTo>
                    <a:cubicBezTo>
                      <a:pt x="492870" y="1033281"/>
                      <a:pt x="496794" y="1033935"/>
                      <a:pt x="496140" y="1037207"/>
                    </a:cubicBezTo>
                    <a:cubicBezTo>
                      <a:pt x="496140" y="1040479"/>
                      <a:pt x="496140" y="1043097"/>
                      <a:pt x="496140" y="1043097"/>
                    </a:cubicBezTo>
                    <a:cubicBezTo>
                      <a:pt x="496140" y="1043097"/>
                      <a:pt x="502679" y="1044406"/>
                      <a:pt x="505295" y="1048332"/>
                    </a:cubicBezTo>
                    <a:cubicBezTo>
                      <a:pt x="507257" y="1052258"/>
                      <a:pt x="509873" y="1058148"/>
                      <a:pt x="513143" y="1058148"/>
                    </a:cubicBezTo>
                    <a:cubicBezTo>
                      <a:pt x="516413" y="1058148"/>
                      <a:pt x="519028" y="1052913"/>
                      <a:pt x="522952" y="1055530"/>
                    </a:cubicBezTo>
                    <a:cubicBezTo>
                      <a:pt x="526876" y="1057493"/>
                      <a:pt x="528184" y="1066000"/>
                      <a:pt x="531454" y="1067964"/>
                    </a:cubicBezTo>
                    <a:cubicBezTo>
                      <a:pt x="534724" y="1069927"/>
                      <a:pt x="537994" y="1069927"/>
                      <a:pt x="542571" y="1067964"/>
                    </a:cubicBezTo>
                    <a:cubicBezTo>
                      <a:pt x="547149" y="1066655"/>
                      <a:pt x="551727" y="1066000"/>
                      <a:pt x="549765" y="1064037"/>
                    </a:cubicBezTo>
                    <a:cubicBezTo>
                      <a:pt x="547803" y="1062074"/>
                      <a:pt x="539302" y="1061420"/>
                      <a:pt x="539302" y="1058148"/>
                    </a:cubicBezTo>
                    <a:cubicBezTo>
                      <a:pt x="539302" y="1054876"/>
                      <a:pt x="540609" y="1049641"/>
                      <a:pt x="537994" y="1047678"/>
                    </a:cubicBezTo>
                    <a:cubicBezTo>
                      <a:pt x="536032" y="1046369"/>
                      <a:pt x="530800" y="1045060"/>
                      <a:pt x="526876" y="1043097"/>
                    </a:cubicBezTo>
                    <a:cubicBezTo>
                      <a:pt x="523606" y="1041134"/>
                      <a:pt x="519028" y="1037207"/>
                      <a:pt x="518375" y="1034590"/>
                    </a:cubicBezTo>
                    <a:cubicBezTo>
                      <a:pt x="517720" y="1031972"/>
                      <a:pt x="519683" y="1026083"/>
                      <a:pt x="518375" y="1024774"/>
                    </a:cubicBezTo>
                    <a:cubicBezTo>
                      <a:pt x="517067" y="1023465"/>
                      <a:pt x="514451" y="1025428"/>
                      <a:pt x="515105" y="1021502"/>
                    </a:cubicBezTo>
                    <a:cubicBezTo>
                      <a:pt x="515759" y="1016921"/>
                      <a:pt x="515105" y="1014958"/>
                      <a:pt x="517720" y="1014303"/>
                    </a:cubicBezTo>
                    <a:cubicBezTo>
                      <a:pt x="520336" y="1014303"/>
                      <a:pt x="522952" y="1014303"/>
                      <a:pt x="523606" y="1012340"/>
                    </a:cubicBezTo>
                    <a:cubicBezTo>
                      <a:pt x="523606" y="1010377"/>
                      <a:pt x="521644" y="1007760"/>
                      <a:pt x="521644" y="1006451"/>
                    </a:cubicBezTo>
                    <a:cubicBezTo>
                      <a:pt x="521644" y="1005142"/>
                      <a:pt x="521644" y="998598"/>
                      <a:pt x="520336" y="998598"/>
                    </a:cubicBezTo>
                    <a:cubicBezTo>
                      <a:pt x="518375" y="998598"/>
                      <a:pt x="515759" y="997944"/>
                      <a:pt x="514451" y="994672"/>
                    </a:cubicBezTo>
                    <a:cubicBezTo>
                      <a:pt x="513143" y="991400"/>
                      <a:pt x="509219" y="984856"/>
                      <a:pt x="506603" y="980930"/>
                    </a:cubicBezTo>
                    <a:cubicBezTo>
                      <a:pt x="504641" y="977004"/>
                      <a:pt x="499410" y="973077"/>
                      <a:pt x="499410" y="973077"/>
                    </a:cubicBezTo>
                    <a:cubicBezTo>
                      <a:pt x="494832" y="967188"/>
                      <a:pt x="499410" y="967842"/>
                      <a:pt x="501371" y="964570"/>
                    </a:cubicBezTo>
                    <a:cubicBezTo>
                      <a:pt x="502679" y="961298"/>
                      <a:pt x="497448" y="961952"/>
                      <a:pt x="493524" y="958026"/>
                    </a:cubicBezTo>
                    <a:cubicBezTo>
                      <a:pt x="489600" y="954754"/>
                      <a:pt x="491562" y="949519"/>
                      <a:pt x="489600" y="946901"/>
                    </a:cubicBezTo>
                    <a:cubicBezTo>
                      <a:pt x="487638" y="944284"/>
                      <a:pt x="484369" y="948865"/>
                      <a:pt x="480445" y="946901"/>
                    </a:cubicBezTo>
                    <a:cubicBezTo>
                      <a:pt x="476521" y="944938"/>
                      <a:pt x="479791" y="934468"/>
                      <a:pt x="477175" y="929887"/>
                    </a:cubicBezTo>
                    <a:cubicBezTo>
                      <a:pt x="475213" y="925961"/>
                      <a:pt x="465404" y="916145"/>
                      <a:pt x="459518" y="909601"/>
                    </a:cubicBezTo>
                    <a:cubicBezTo>
                      <a:pt x="453632" y="903057"/>
                      <a:pt x="451017" y="897168"/>
                      <a:pt x="448401" y="891933"/>
                    </a:cubicBezTo>
                    <a:cubicBezTo>
                      <a:pt x="445785" y="886698"/>
                      <a:pt x="439899" y="877536"/>
                      <a:pt x="437283" y="872301"/>
                    </a:cubicBezTo>
                    <a:cubicBezTo>
                      <a:pt x="434668" y="867066"/>
                      <a:pt x="437283" y="867066"/>
                      <a:pt x="441207" y="863140"/>
                    </a:cubicBezTo>
                    <a:cubicBezTo>
                      <a:pt x="445131" y="859214"/>
                      <a:pt x="447747" y="865103"/>
                      <a:pt x="449709" y="867066"/>
                    </a:cubicBezTo>
                    <a:cubicBezTo>
                      <a:pt x="451671" y="869029"/>
                      <a:pt x="455594" y="872956"/>
                      <a:pt x="458210" y="871647"/>
                    </a:cubicBezTo>
                    <a:cubicBezTo>
                      <a:pt x="460826" y="869684"/>
                      <a:pt x="465404" y="869684"/>
                      <a:pt x="466712" y="869684"/>
                    </a:cubicBezTo>
                    <a:cubicBezTo>
                      <a:pt x="468020" y="869684"/>
                      <a:pt x="475867" y="870992"/>
                      <a:pt x="477829" y="870992"/>
                    </a:cubicBezTo>
                    <a:cubicBezTo>
                      <a:pt x="479137" y="870992"/>
                      <a:pt x="481099" y="876882"/>
                      <a:pt x="481099" y="878845"/>
                    </a:cubicBezTo>
                    <a:cubicBezTo>
                      <a:pt x="481099" y="880808"/>
                      <a:pt x="486985" y="874919"/>
                      <a:pt x="486985" y="874919"/>
                    </a:cubicBezTo>
                    <a:cubicBezTo>
                      <a:pt x="486985" y="874919"/>
                      <a:pt x="488292" y="876882"/>
                      <a:pt x="489600" y="878191"/>
                    </a:cubicBezTo>
                    <a:cubicBezTo>
                      <a:pt x="490908" y="879499"/>
                      <a:pt x="493524" y="878191"/>
                      <a:pt x="496794" y="877536"/>
                    </a:cubicBezTo>
                    <a:cubicBezTo>
                      <a:pt x="500064" y="876882"/>
                      <a:pt x="502026" y="880154"/>
                      <a:pt x="503987" y="882771"/>
                    </a:cubicBezTo>
                    <a:cubicBezTo>
                      <a:pt x="505949" y="885389"/>
                      <a:pt x="500718" y="889315"/>
                      <a:pt x="496140" y="891933"/>
                    </a:cubicBezTo>
                    <a:cubicBezTo>
                      <a:pt x="491562" y="894550"/>
                      <a:pt x="494178" y="895205"/>
                      <a:pt x="494832" y="897822"/>
                    </a:cubicBezTo>
                    <a:cubicBezTo>
                      <a:pt x="495486" y="901094"/>
                      <a:pt x="500064" y="899131"/>
                      <a:pt x="503334" y="899131"/>
                    </a:cubicBezTo>
                    <a:cubicBezTo>
                      <a:pt x="506603" y="899131"/>
                      <a:pt x="507911" y="905675"/>
                      <a:pt x="511835" y="905021"/>
                    </a:cubicBezTo>
                    <a:cubicBezTo>
                      <a:pt x="515759" y="904366"/>
                      <a:pt x="513143" y="900440"/>
                      <a:pt x="511835" y="899131"/>
                    </a:cubicBezTo>
                    <a:cubicBezTo>
                      <a:pt x="511835" y="897822"/>
                      <a:pt x="522298" y="896513"/>
                      <a:pt x="523606" y="892587"/>
                    </a:cubicBezTo>
                    <a:cubicBezTo>
                      <a:pt x="525568" y="888661"/>
                      <a:pt x="519683" y="889969"/>
                      <a:pt x="520336" y="886698"/>
                    </a:cubicBezTo>
                    <a:cubicBezTo>
                      <a:pt x="520336" y="883426"/>
                      <a:pt x="528184" y="882117"/>
                      <a:pt x="530146" y="880808"/>
                    </a:cubicBezTo>
                    <a:cubicBezTo>
                      <a:pt x="532762" y="879499"/>
                      <a:pt x="541917" y="877536"/>
                      <a:pt x="546495" y="876227"/>
                    </a:cubicBezTo>
                    <a:cubicBezTo>
                      <a:pt x="551073" y="874919"/>
                      <a:pt x="556958" y="871647"/>
                      <a:pt x="559574" y="869029"/>
                    </a:cubicBezTo>
                    <a:cubicBezTo>
                      <a:pt x="562190" y="866412"/>
                      <a:pt x="556304" y="865103"/>
                      <a:pt x="551727" y="862485"/>
                    </a:cubicBezTo>
                    <a:cubicBezTo>
                      <a:pt x="547149" y="859868"/>
                      <a:pt x="541917" y="861177"/>
                      <a:pt x="538647" y="859868"/>
                    </a:cubicBezTo>
                    <a:cubicBezTo>
                      <a:pt x="535378" y="858559"/>
                      <a:pt x="537339" y="857250"/>
                      <a:pt x="535378" y="854633"/>
                    </a:cubicBezTo>
                    <a:cubicBezTo>
                      <a:pt x="534070" y="852015"/>
                      <a:pt x="530800" y="855942"/>
                      <a:pt x="526222" y="855942"/>
                    </a:cubicBezTo>
                    <a:cubicBezTo>
                      <a:pt x="521644" y="855942"/>
                      <a:pt x="515759" y="850706"/>
                      <a:pt x="509873" y="849398"/>
                    </a:cubicBezTo>
                    <a:cubicBezTo>
                      <a:pt x="503987" y="848089"/>
                      <a:pt x="499410" y="849398"/>
                      <a:pt x="497448" y="845471"/>
                    </a:cubicBezTo>
                    <a:cubicBezTo>
                      <a:pt x="495486" y="842199"/>
                      <a:pt x="496794" y="830420"/>
                      <a:pt x="494832" y="827803"/>
                    </a:cubicBezTo>
                    <a:cubicBezTo>
                      <a:pt x="493524" y="825185"/>
                      <a:pt x="487638" y="827803"/>
                      <a:pt x="485677" y="822567"/>
                    </a:cubicBezTo>
                    <a:cubicBezTo>
                      <a:pt x="483715" y="817332"/>
                      <a:pt x="492870" y="818641"/>
                      <a:pt x="496140" y="815369"/>
                    </a:cubicBezTo>
                    <a:cubicBezTo>
                      <a:pt x="499410" y="812752"/>
                      <a:pt x="490908" y="807517"/>
                      <a:pt x="485677" y="806862"/>
                    </a:cubicBezTo>
                    <a:cubicBezTo>
                      <a:pt x="480445" y="805554"/>
                      <a:pt x="480445" y="806862"/>
                      <a:pt x="474559" y="808825"/>
                    </a:cubicBezTo>
                    <a:cubicBezTo>
                      <a:pt x="468673" y="810789"/>
                      <a:pt x="469981" y="810134"/>
                      <a:pt x="465404" y="808171"/>
                    </a:cubicBezTo>
                    <a:cubicBezTo>
                      <a:pt x="460172" y="806208"/>
                      <a:pt x="465404" y="799664"/>
                      <a:pt x="465404" y="796392"/>
                    </a:cubicBezTo>
                    <a:cubicBezTo>
                      <a:pt x="466712" y="793120"/>
                      <a:pt x="469981" y="795738"/>
                      <a:pt x="475213" y="794429"/>
                    </a:cubicBezTo>
                    <a:cubicBezTo>
                      <a:pt x="480445" y="793120"/>
                      <a:pt x="481753" y="792466"/>
                      <a:pt x="486330" y="787885"/>
                    </a:cubicBezTo>
                    <a:cubicBezTo>
                      <a:pt x="490908" y="783304"/>
                      <a:pt x="492216" y="780687"/>
                      <a:pt x="494832" y="778069"/>
                    </a:cubicBezTo>
                    <a:cubicBezTo>
                      <a:pt x="497448" y="775451"/>
                      <a:pt x="500064" y="778069"/>
                      <a:pt x="504641" y="776106"/>
                    </a:cubicBezTo>
                    <a:cubicBezTo>
                      <a:pt x="509219" y="774143"/>
                      <a:pt x="509219" y="775451"/>
                      <a:pt x="515105" y="774143"/>
                    </a:cubicBezTo>
                    <a:cubicBezTo>
                      <a:pt x="520990" y="772834"/>
                      <a:pt x="519683" y="770216"/>
                      <a:pt x="523606" y="766944"/>
                    </a:cubicBezTo>
                    <a:cubicBezTo>
                      <a:pt x="527530" y="763672"/>
                      <a:pt x="528184" y="761055"/>
                      <a:pt x="531454" y="758437"/>
                    </a:cubicBezTo>
                    <a:cubicBezTo>
                      <a:pt x="534724" y="755165"/>
                      <a:pt x="537339" y="755165"/>
                      <a:pt x="541917" y="755165"/>
                    </a:cubicBezTo>
                    <a:cubicBezTo>
                      <a:pt x="546495" y="755165"/>
                      <a:pt x="544533" y="753857"/>
                      <a:pt x="546495" y="755165"/>
                    </a:cubicBezTo>
                    <a:cubicBezTo>
                      <a:pt x="548457" y="756474"/>
                      <a:pt x="547803" y="761055"/>
                      <a:pt x="548457" y="763018"/>
                    </a:cubicBezTo>
                    <a:cubicBezTo>
                      <a:pt x="548457" y="764981"/>
                      <a:pt x="544533" y="766290"/>
                      <a:pt x="545187" y="768907"/>
                    </a:cubicBezTo>
                    <a:cubicBezTo>
                      <a:pt x="545187" y="770871"/>
                      <a:pt x="548457" y="770871"/>
                      <a:pt x="551073" y="771525"/>
                    </a:cubicBezTo>
                    <a:cubicBezTo>
                      <a:pt x="554343" y="771525"/>
                      <a:pt x="554996" y="772179"/>
                      <a:pt x="558266" y="772834"/>
                    </a:cubicBezTo>
                    <a:cubicBezTo>
                      <a:pt x="561536" y="772834"/>
                      <a:pt x="564806" y="775451"/>
                      <a:pt x="569384" y="778069"/>
                    </a:cubicBezTo>
                    <a:cubicBezTo>
                      <a:pt x="573961" y="780687"/>
                      <a:pt x="579193" y="793120"/>
                      <a:pt x="581155" y="794429"/>
                    </a:cubicBezTo>
                    <a:cubicBezTo>
                      <a:pt x="583117" y="795738"/>
                      <a:pt x="584425" y="791157"/>
                      <a:pt x="589002" y="789194"/>
                    </a:cubicBezTo>
                    <a:cubicBezTo>
                      <a:pt x="593580" y="787885"/>
                      <a:pt x="597504" y="794429"/>
                      <a:pt x="600774" y="797047"/>
                    </a:cubicBezTo>
                    <a:cubicBezTo>
                      <a:pt x="604043" y="799664"/>
                      <a:pt x="603390" y="800318"/>
                      <a:pt x="604698" y="804245"/>
                    </a:cubicBezTo>
                    <a:cubicBezTo>
                      <a:pt x="606005" y="808171"/>
                      <a:pt x="606659" y="804245"/>
                      <a:pt x="609275" y="804245"/>
                    </a:cubicBezTo>
                    <a:cubicBezTo>
                      <a:pt x="611891" y="804245"/>
                      <a:pt x="610583" y="809480"/>
                      <a:pt x="612545" y="812097"/>
                    </a:cubicBezTo>
                    <a:cubicBezTo>
                      <a:pt x="614507" y="814715"/>
                      <a:pt x="620392" y="813406"/>
                      <a:pt x="623662" y="813406"/>
                    </a:cubicBezTo>
                    <a:cubicBezTo>
                      <a:pt x="626932" y="813406"/>
                      <a:pt x="628240" y="808171"/>
                      <a:pt x="629548" y="805554"/>
                    </a:cubicBezTo>
                    <a:cubicBezTo>
                      <a:pt x="630856" y="802936"/>
                      <a:pt x="626278" y="800973"/>
                      <a:pt x="625624" y="797701"/>
                    </a:cubicBezTo>
                    <a:cubicBezTo>
                      <a:pt x="625624" y="794429"/>
                      <a:pt x="627586" y="786576"/>
                      <a:pt x="627586" y="786576"/>
                    </a:cubicBezTo>
                    <a:cubicBezTo>
                      <a:pt x="627586" y="786576"/>
                      <a:pt x="624316" y="783304"/>
                      <a:pt x="621700" y="780687"/>
                    </a:cubicBezTo>
                    <a:cubicBezTo>
                      <a:pt x="619084" y="778069"/>
                      <a:pt x="620392" y="775451"/>
                      <a:pt x="620392" y="772834"/>
                    </a:cubicBezTo>
                    <a:cubicBezTo>
                      <a:pt x="620392" y="770216"/>
                      <a:pt x="619084" y="769562"/>
                      <a:pt x="615815" y="768907"/>
                    </a:cubicBezTo>
                    <a:cubicBezTo>
                      <a:pt x="612545" y="768907"/>
                      <a:pt x="614507" y="764981"/>
                      <a:pt x="612545" y="763672"/>
                    </a:cubicBezTo>
                    <a:cubicBezTo>
                      <a:pt x="610583" y="762364"/>
                      <a:pt x="612545" y="760400"/>
                      <a:pt x="612545" y="758437"/>
                    </a:cubicBezTo>
                    <a:cubicBezTo>
                      <a:pt x="612545" y="756474"/>
                      <a:pt x="610583" y="754511"/>
                      <a:pt x="609275" y="751894"/>
                    </a:cubicBezTo>
                    <a:cubicBezTo>
                      <a:pt x="607967" y="749276"/>
                      <a:pt x="609929" y="744695"/>
                      <a:pt x="608621" y="742078"/>
                    </a:cubicBezTo>
                    <a:cubicBezTo>
                      <a:pt x="607313" y="739460"/>
                      <a:pt x="604698" y="737497"/>
                      <a:pt x="602735" y="733571"/>
                    </a:cubicBezTo>
                    <a:cubicBezTo>
                      <a:pt x="600774" y="728990"/>
                      <a:pt x="600774" y="725718"/>
                      <a:pt x="602082" y="723100"/>
                    </a:cubicBezTo>
                    <a:cubicBezTo>
                      <a:pt x="603390" y="721137"/>
                      <a:pt x="608621" y="720483"/>
                      <a:pt x="609929" y="717865"/>
                    </a:cubicBezTo>
                    <a:cubicBezTo>
                      <a:pt x="611237" y="715902"/>
                      <a:pt x="609929" y="712630"/>
                      <a:pt x="607967" y="708704"/>
                    </a:cubicBezTo>
                    <a:cubicBezTo>
                      <a:pt x="606005" y="704777"/>
                      <a:pt x="594888" y="699542"/>
                      <a:pt x="588349" y="696925"/>
                    </a:cubicBezTo>
                    <a:cubicBezTo>
                      <a:pt x="581809" y="694307"/>
                      <a:pt x="564152" y="692998"/>
                      <a:pt x="564152" y="692998"/>
                    </a:cubicBezTo>
                    <a:cubicBezTo>
                      <a:pt x="564152" y="692998"/>
                      <a:pt x="557612" y="692998"/>
                      <a:pt x="553688" y="694307"/>
                    </a:cubicBezTo>
                    <a:cubicBezTo>
                      <a:pt x="549765" y="694307"/>
                      <a:pt x="542571" y="690381"/>
                      <a:pt x="540609" y="687763"/>
                    </a:cubicBezTo>
                    <a:cubicBezTo>
                      <a:pt x="538647" y="685800"/>
                      <a:pt x="537339" y="683183"/>
                      <a:pt x="534724" y="683183"/>
                    </a:cubicBezTo>
                    <a:cubicBezTo>
                      <a:pt x="532108" y="683183"/>
                      <a:pt x="530800" y="679256"/>
                      <a:pt x="529492" y="675985"/>
                    </a:cubicBezTo>
                    <a:cubicBezTo>
                      <a:pt x="527530" y="672713"/>
                      <a:pt x="529492" y="674021"/>
                      <a:pt x="529492" y="671404"/>
                    </a:cubicBezTo>
                    <a:cubicBezTo>
                      <a:pt x="529492" y="669441"/>
                      <a:pt x="526222" y="669441"/>
                      <a:pt x="524260" y="668132"/>
                    </a:cubicBezTo>
                    <a:cubicBezTo>
                      <a:pt x="522298" y="666823"/>
                      <a:pt x="520336" y="670095"/>
                      <a:pt x="517067" y="671404"/>
                    </a:cubicBezTo>
                    <a:cubicBezTo>
                      <a:pt x="514451" y="672713"/>
                      <a:pt x="513797" y="671404"/>
                      <a:pt x="509219" y="671404"/>
                    </a:cubicBezTo>
                    <a:cubicBezTo>
                      <a:pt x="504641" y="671404"/>
                      <a:pt x="496140" y="669441"/>
                      <a:pt x="496140" y="669441"/>
                    </a:cubicBezTo>
                    <a:cubicBezTo>
                      <a:pt x="496140" y="669441"/>
                      <a:pt x="494178" y="672713"/>
                      <a:pt x="490908" y="673367"/>
                    </a:cubicBezTo>
                    <a:cubicBezTo>
                      <a:pt x="487638" y="673367"/>
                      <a:pt x="490908" y="667477"/>
                      <a:pt x="489600" y="665514"/>
                    </a:cubicBezTo>
                    <a:cubicBezTo>
                      <a:pt x="488292" y="664205"/>
                      <a:pt x="485677" y="665514"/>
                      <a:pt x="483061" y="663551"/>
                    </a:cubicBezTo>
                    <a:cubicBezTo>
                      <a:pt x="480445" y="661588"/>
                      <a:pt x="485022" y="657007"/>
                      <a:pt x="485677" y="655698"/>
                    </a:cubicBezTo>
                    <a:cubicBezTo>
                      <a:pt x="486985" y="654389"/>
                      <a:pt x="487638" y="651772"/>
                      <a:pt x="484369" y="649809"/>
                    </a:cubicBezTo>
                    <a:cubicBezTo>
                      <a:pt x="481099" y="647845"/>
                      <a:pt x="476521" y="647845"/>
                      <a:pt x="473251" y="647191"/>
                    </a:cubicBezTo>
                    <a:cubicBezTo>
                      <a:pt x="469981" y="646537"/>
                      <a:pt x="468020" y="645228"/>
                      <a:pt x="464750" y="645228"/>
                    </a:cubicBezTo>
                    <a:cubicBezTo>
                      <a:pt x="462134" y="645228"/>
                      <a:pt x="464750" y="649154"/>
                      <a:pt x="464750" y="651772"/>
                    </a:cubicBezTo>
                    <a:cubicBezTo>
                      <a:pt x="464750" y="654389"/>
                      <a:pt x="458864" y="655698"/>
                      <a:pt x="454287" y="656353"/>
                    </a:cubicBezTo>
                    <a:cubicBezTo>
                      <a:pt x="449709" y="656353"/>
                      <a:pt x="451017" y="653735"/>
                      <a:pt x="447093" y="649154"/>
                    </a:cubicBezTo>
                    <a:cubicBezTo>
                      <a:pt x="443169" y="644574"/>
                      <a:pt x="439245" y="637375"/>
                      <a:pt x="437938" y="636067"/>
                    </a:cubicBezTo>
                    <a:cubicBezTo>
                      <a:pt x="436630" y="634758"/>
                      <a:pt x="432706" y="639338"/>
                      <a:pt x="429436" y="640647"/>
                    </a:cubicBezTo>
                    <a:cubicBezTo>
                      <a:pt x="426166" y="641956"/>
                      <a:pt x="421589" y="636067"/>
                      <a:pt x="419626" y="635412"/>
                    </a:cubicBezTo>
                    <a:cubicBezTo>
                      <a:pt x="417665" y="635412"/>
                      <a:pt x="417665" y="639338"/>
                      <a:pt x="413087" y="641302"/>
                    </a:cubicBezTo>
                    <a:cubicBezTo>
                      <a:pt x="409163" y="643265"/>
                      <a:pt x="406547" y="636067"/>
                      <a:pt x="406547" y="636067"/>
                    </a:cubicBezTo>
                    <a:cubicBezTo>
                      <a:pt x="406547" y="636067"/>
                      <a:pt x="403932" y="638684"/>
                      <a:pt x="400008" y="639338"/>
                    </a:cubicBezTo>
                    <a:cubicBezTo>
                      <a:pt x="395430" y="639993"/>
                      <a:pt x="397392" y="639338"/>
                      <a:pt x="392160" y="632795"/>
                    </a:cubicBezTo>
                    <a:cubicBezTo>
                      <a:pt x="392160" y="632795"/>
                      <a:pt x="390198" y="630177"/>
                      <a:pt x="387583" y="629523"/>
                    </a:cubicBezTo>
                    <a:cubicBezTo>
                      <a:pt x="385621" y="628868"/>
                      <a:pt x="383659" y="632140"/>
                      <a:pt x="379735" y="633449"/>
                    </a:cubicBezTo>
                    <a:cubicBezTo>
                      <a:pt x="375811" y="634758"/>
                      <a:pt x="373195" y="636067"/>
                      <a:pt x="367964" y="633449"/>
                    </a:cubicBezTo>
                    <a:cubicBezTo>
                      <a:pt x="362732" y="631486"/>
                      <a:pt x="364694" y="632140"/>
                      <a:pt x="362732" y="628214"/>
                    </a:cubicBezTo>
                    <a:cubicBezTo>
                      <a:pt x="360770" y="624288"/>
                      <a:pt x="365348" y="625596"/>
                      <a:pt x="368618" y="622979"/>
                    </a:cubicBezTo>
                    <a:cubicBezTo>
                      <a:pt x="371887" y="620361"/>
                      <a:pt x="371234" y="619707"/>
                      <a:pt x="376465" y="619707"/>
                    </a:cubicBezTo>
                    <a:cubicBezTo>
                      <a:pt x="381697" y="619707"/>
                      <a:pt x="381043" y="623633"/>
                      <a:pt x="385621" y="623633"/>
                    </a:cubicBezTo>
                    <a:cubicBezTo>
                      <a:pt x="390198" y="623633"/>
                      <a:pt x="389544" y="622979"/>
                      <a:pt x="394122" y="622325"/>
                    </a:cubicBezTo>
                    <a:cubicBezTo>
                      <a:pt x="398700" y="621670"/>
                      <a:pt x="400008" y="619053"/>
                      <a:pt x="403277" y="617089"/>
                    </a:cubicBezTo>
                    <a:cubicBezTo>
                      <a:pt x="406547" y="615126"/>
                      <a:pt x="405240" y="613818"/>
                      <a:pt x="406547" y="609891"/>
                    </a:cubicBezTo>
                    <a:cubicBezTo>
                      <a:pt x="407855" y="605965"/>
                      <a:pt x="409163" y="609237"/>
                      <a:pt x="414395" y="608582"/>
                    </a:cubicBezTo>
                    <a:cubicBezTo>
                      <a:pt x="419626" y="607928"/>
                      <a:pt x="417011" y="607274"/>
                      <a:pt x="420934" y="602693"/>
                    </a:cubicBezTo>
                    <a:cubicBezTo>
                      <a:pt x="424204" y="598766"/>
                      <a:pt x="420934" y="602693"/>
                      <a:pt x="424204" y="600730"/>
                    </a:cubicBezTo>
                    <a:cubicBezTo>
                      <a:pt x="427474" y="598766"/>
                      <a:pt x="426820" y="598112"/>
                      <a:pt x="426820" y="593531"/>
                    </a:cubicBezTo>
                    <a:cubicBezTo>
                      <a:pt x="426820" y="588950"/>
                      <a:pt x="432706" y="585678"/>
                      <a:pt x="430090" y="585024"/>
                    </a:cubicBezTo>
                    <a:cubicBezTo>
                      <a:pt x="427474" y="583715"/>
                      <a:pt x="419626" y="588950"/>
                      <a:pt x="419626" y="588950"/>
                    </a:cubicBezTo>
                    <a:cubicBezTo>
                      <a:pt x="419626" y="588950"/>
                      <a:pt x="419626" y="586333"/>
                      <a:pt x="420934" y="582407"/>
                    </a:cubicBezTo>
                    <a:cubicBezTo>
                      <a:pt x="422242" y="579135"/>
                      <a:pt x="420934" y="578480"/>
                      <a:pt x="420934" y="575863"/>
                    </a:cubicBezTo>
                    <a:cubicBezTo>
                      <a:pt x="420934" y="573245"/>
                      <a:pt x="418973" y="573245"/>
                      <a:pt x="414395" y="570628"/>
                    </a:cubicBezTo>
                    <a:cubicBezTo>
                      <a:pt x="409817" y="568010"/>
                      <a:pt x="407201" y="571282"/>
                      <a:pt x="401316" y="569319"/>
                    </a:cubicBezTo>
                    <a:cubicBezTo>
                      <a:pt x="395430" y="567356"/>
                      <a:pt x="396084" y="564084"/>
                      <a:pt x="392160" y="557540"/>
                    </a:cubicBezTo>
                    <a:cubicBezTo>
                      <a:pt x="388236" y="550342"/>
                      <a:pt x="392814" y="547724"/>
                      <a:pt x="395430" y="541835"/>
                    </a:cubicBezTo>
                    <a:cubicBezTo>
                      <a:pt x="395430" y="541835"/>
                      <a:pt x="399354" y="541180"/>
                      <a:pt x="400662" y="540526"/>
                    </a:cubicBezTo>
                    <a:cubicBezTo>
                      <a:pt x="402624" y="540526"/>
                      <a:pt x="404585" y="538563"/>
                      <a:pt x="404585" y="538563"/>
                    </a:cubicBezTo>
                    <a:cubicBezTo>
                      <a:pt x="405893" y="537908"/>
                      <a:pt x="404585" y="534636"/>
                      <a:pt x="404585" y="533327"/>
                    </a:cubicBezTo>
                    <a:cubicBezTo>
                      <a:pt x="404585" y="532019"/>
                      <a:pt x="404585" y="526129"/>
                      <a:pt x="406547" y="525475"/>
                    </a:cubicBezTo>
                    <a:cubicBezTo>
                      <a:pt x="408509" y="525475"/>
                      <a:pt x="418973" y="530710"/>
                      <a:pt x="420281" y="532673"/>
                    </a:cubicBezTo>
                    <a:cubicBezTo>
                      <a:pt x="421589" y="533982"/>
                      <a:pt x="430744" y="530055"/>
                      <a:pt x="432052" y="531364"/>
                    </a:cubicBezTo>
                    <a:cubicBezTo>
                      <a:pt x="433360" y="532673"/>
                      <a:pt x="441207" y="536599"/>
                      <a:pt x="441861" y="539217"/>
                    </a:cubicBezTo>
                    <a:cubicBezTo>
                      <a:pt x="442515" y="542489"/>
                      <a:pt x="449709" y="549687"/>
                      <a:pt x="451017" y="552305"/>
                    </a:cubicBezTo>
                    <a:cubicBezTo>
                      <a:pt x="452324" y="554922"/>
                      <a:pt x="451671" y="563429"/>
                      <a:pt x="452324" y="564738"/>
                    </a:cubicBezTo>
                    <a:cubicBezTo>
                      <a:pt x="452979" y="566047"/>
                      <a:pt x="457556" y="560158"/>
                      <a:pt x="458864" y="558849"/>
                    </a:cubicBezTo>
                    <a:cubicBezTo>
                      <a:pt x="460172" y="557540"/>
                      <a:pt x="468020" y="554268"/>
                      <a:pt x="469981" y="553614"/>
                    </a:cubicBezTo>
                    <a:cubicBezTo>
                      <a:pt x="471943" y="552959"/>
                      <a:pt x="471289" y="549033"/>
                      <a:pt x="468673" y="544452"/>
                    </a:cubicBezTo>
                    <a:cubicBezTo>
                      <a:pt x="466058" y="540526"/>
                      <a:pt x="456902" y="532019"/>
                      <a:pt x="452979" y="526129"/>
                    </a:cubicBezTo>
                    <a:cubicBezTo>
                      <a:pt x="449055" y="520894"/>
                      <a:pt x="439245" y="515004"/>
                      <a:pt x="437283" y="513041"/>
                    </a:cubicBezTo>
                    <a:cubicBezTo>
                      <a:pt x="435322" y="511078"/>
                      <a:pt x="424204" y="499954"/>
                      <a:pt x="422242" y="496682"/>
                    </a:cubicBezTo>
                    <a:cubicBezTo>
                      <a:pt x="420281" y="493410"/>
                      <a:pt x="400662" y="489484"/>
                      <a:pt x="396738" y="486866"/>
                    </a:cubicBezTo>
                    <a:cubicBezTo>
                      <a:pt x="392814" y="484248"/>
                      <a:pt x="378427" y="450874"/>
                      <a:pt x="377119" y="448257"/>
                    </a:cubicBezTo>
                    <a:cubicBezTo>
                      <a:pt x="375811" y="445639"/>
                      <a:pt x="361424" y="439750"/>
                      <a:pt x="356846" y="437132"/>
                    </a:cubicBezTo>
                    <a:cubicBezTo>
                      <a:pt x="352268" y="434515"/>
                      <a:pt x="349653" y="424699"/>
                      <a:pt x="346383" y="421427"/>
                    </a:cubicBezTo>
                    <a:cubicBezTo>
                      <a:pt x="343113" y="418155"/>
                      <a:pt x="333304" y="414883"/>
                      <a:pt x="331342" y="412265"/>
                    </a:cubicBezTo>
                    <a:cubicBezTo>
                      <a:pt x="329380" y="410302"/>
                      <a:pt x="327418" y="403104"/>
                      <a:pt x="327418" y="400486"/>
                    </a:cubicBezTo>
                    <a:cubicBezTo>
                      <a:pt x="327418" y="397869"/>
                      <a:pt x="322186" y="393942"/>
                      <a:pt x="321532" y="390016"/>
                    </a:cubicBezTo>
                    <a:cubicBezTo>
                      <a:pt x="321532" y="386090"/>
                      <a:pt x="325456" y="380855"/>
                      <a:pt x="325456" y="376274"/>
                    </a:cubicBezTo>
                    <a:cubicBezTo>
                      <a:pt x="325456" y="371693"/>
                      <a:pt x="325456" y="368422"/>
                      <a:pt x="325456" y="363841"/>
                    </a:cubicBezTo>
                    <a:cubicBezTo>
                      <a:pt x="325456" y="358606"/>
                      <a:pt x="329380" y="352062"/>
                      <a:pt x="330034" y="350098"/>
                    </a:cubicBezTo>
                    <a:cubicBezTo>
                      <a:pt x="330688" y="348135"/>
                      <a:pt x="327418" y="348790"/>
                      <a:pt x="324148" y="344863"/>
                    </a:cubicBezTo>
                    <a:cubicBezTo>
                      <a:pt x="321532" y="341591"/>
                      <a:pt x="316955" y="333084"/>
                      <a:pt x="316301" y="330467"/>
                    </a:cubicBezTo>
                    <a:cubicBezTo>
                      <a:pt x="316301" y="327195"/>
                      <a:pt x="321532" y="329158"/>
                      <a:pt x="324802" y="327195"/>
                    </a:cubicBezTo>
                    <a:cubicBezTo>
                      <a:pt x="328072" y="325232"/>
                      <a:pt x="322840" y="321305"/>
                      <a:pt x="326110" y="318688"/>
                    </a:cubicBezTo>
                    <a:cubicBezTo>
                      <a:pt x="330034" y="315416"/>
                      <a:pt x="331342" y="321305"/>
                      <a:pt x="333958" y="318688"/>
                    </a:cubicBezTo>
                    <a:cubicBezTo>
                      <a:pt x="336574" y="316070"/>
                      <a:pt x="333958" y="312144"/>
                      <a:pt x="335266" y="308218"/>
                    </a:cubicBezTo>
                    <a:cubicBezTo>
                      <a:pt x="336574" y="304291"/>
                      <a:pt x="343113" y="306909"/>
                      <a:pt x="345729" y="303637"/>
                    </a:cubicBezTo>
                    <a:cubicBezTo>
                      <a:pt x="348345" y="300365"/>
                      <a:pt x="347691" y="295784"/>
                      <a:pt x="348345" y="293821"/>
                    </a:cubicBezTo>
                    <a:cubicBezTo>
                      <a:pt x="348999" y="291858"/>
                      <a:pt x="360116" y="300365"/>
                      <a:pt x="362078" y="302328"/>
                    </a:cubicBezTo>
                    <a:cubicBezTo>
                      <a:pt x="364040" y="303637"/>
                      <a:pt x="366002" y="307563"/>
                      <a:pt x="364040" y="310835"/>
                    </a:cubicBezTo>
                    <a:cubicBezTo>
                      <a:pt x="362078" y="314107"/>
                      <a:pt x="350307" y="318033"/>
                      <a:pt x="348345" y="318688"/>
                    </a:cubicBezTo>
                    <a:cubicBezTo>
                      <a:pt x="346383" y="319997"/>
                      <a:pt x="359462" y="335702"/>
                      <a:pt x="360770" y="337011"/>
                    </a:cubicBezTo>
                    <a:cubicBezTo>
                      <a:pt x="362078" y="338319"/>
                      <a:pt x="367964" y="337011"/>
                      <a:pt x="369926" y="337011"/>
                    </a:cubicBezTo>
                    <a:cubicBezTo>
                      <a:pt x="371887" y="337011"/>
                      <a:pt x="376465" y="341591"/>
                      <a:pt x="379081" y="342900"/>
                    </a:cubicBezTo>
                    <a:cubicBezTo>
                      <a:pt x="381697" y="344209"/>
                      <a:pt x="389544" y="347481"/>
                      <a:pt x="396084" y="349444"/>
                    </a:cubicBezTo>
                    <a:cubicBezTo>
                      <a:pt x="403277" y="351407"/>
                      <a:pt x="419626" y="353370"/>
                      <a:pt x="423550" y="354025"/>
                    </a:cubicBezTo>
                    <a:cubicBezTo>
                      <a:pt x="427474" y="354679"/>
                      <a:pt x="428782" y="368422"/>
                      <a:pt x="429436" y="371039"/>
                    </a:cubicBezTo>
                    <a:cubicBezTo>
                      <a:pt x="430090" y="373657"/>
                      <a:pt x="434014" y="384781"/>
                      <a:pt x="437938" y="388053"/>
                    </a:cubicBezTo>
                    <a:cubicBezTo>
                      <a:pt x="439245" y="389362"/>
                      <a:pt x="441207" y="390671"/>
                      <a:pt x="443169" y="391325"/>
                    </a:cubicBezTo>
                    <a:cubicBezTo>
                      <a:pt x="443169" y="391325"/>
                      <a:pt x="449055" y="391979"/>
                      <a:pt x="449055" y="391979"/>
                    </a:cubicBezTo>
                    <a:cubicBezTo>
                      <a:pt x="449055" y="391979"/>
                      <a:pt x="461480" y="391325"/>
                      <a:pt x="461480" y="389362"/>
                    </a:cubicBezTo>
                    <a:cubicBezTo>
                      <a:pt x="461480" y="387399"/>
                      <a:pt x="456902" y="386090"/>
                      <a:pt x="456902" y="386090"/>
                    </a:cubicBezTo>
                    <a:cubicBezTo>
                      <a:pt x="453632" y="383472"/>
                      <a:pt x="450363" y="380200"/>
                      <a:pt x="447747" y="376928"/>
                    </a:cubicBezTo>
                    <a:cubicBezTo>
                      <a:pt x="443169" y="372348"/>
                      <a:pt x="437283" y="369730"/>
                      <a:pt x="435322" y="368422"/>
                    </a:cubicBezTo>
                    <a:cubicBezTo>
                      <a:pt x="432706" y="367113"/>
                      <a:pt x="429436" y="354025"/>
                      <a:pt x="430090" y="352062"/>
                    </a:cubicBezTo>
                    <a:cubicBezTo>
                      <a:pt x="430090" y="350098"/>
                      <a:pt x="434668" y="342900"/>
                      <a:pt x="436630" y="342246"/>
                    </a:cubicBezTo>
                    <a:cubicBezTo>
                      <a:pt x="438591" y="341591"/>
                      <a:pt x="455594" y="345518"/>
                      <a:pt x="457556" y="346172"/>
                    </a:cubicBezTo>
                    <a:cubicBezTo>
                      <a:pt x="459518" y="346826"/>
                      <a:pt x="471289" y="344863"/>
                      <a:pt x="475213" y="346172"/>
                    </a:cubicBezTo>
                    <a:cubicBezTo>
                      <a:pt x="479137" y="347481"/>
                      <a:pt x="494832" y="364495"/>
                      <a:pt x="496140" y="366458"/>
                    </a:cubicBezTo>
                    <a:cubicBezTo>
                      <a:pt x="498102" y="369076"/>
                      <a:pt x="503987" y="376274"/>
                      <a:pt x="507257" y="378237"/>
                    </a:cubicBezTo>
                    <a:cubicBezTo>
                      <a:pt x="509873" y="380200"/>
                      <a:pt x="519028" y="384781"/>
                      <a:pt x="519683" y="386090"/>
                    </a:cubicBezTo>
                    <a:cubicBezTo>
                      <a:pt x="519683" y="387399"/>
                      <a:pt x="526222" y="387399"/>
                      <a:pt x="527530" y="384781"/>
                    </a:cubicBezTo>
                    <a:cubicBezTo>
                      <a:pt x="528838" y="382164"/>
                      <a:pt x="530146" y="373002"/>
                      <a:pt x="528838" y="369076"/>
                    </a:cubicBezTo>
                    <a:cubicBezTo>
                      <a:pt x="526876" y="365150"/>
                      <a:pt x="524914" y="361223"/>
                      <a:pt x="523606" y="357951"/>
                    </a:cubicBezTo>
                    <a:cubicBezTo>
                      <a:pt x="522298" y="354679"/>
                      <a:pt x="515759" y="352062"/>
                      <a:pt x="513143" y="350098"/>
                    </a:cubicBezTo>
                    <a:cubicBezTo>
                      <a:pt x="510527" y="348135"/>
                      <a:pt x="494178" y="348135"/>
                      <a:pt x="492216" y="346826"/>
                    </a:cubicBezTo>
                    <a:cubicBezTo>
                      <a:pt x="489600" y="345518"/>
                      <a:pt x="481099" y="338319"/>
                      <a:pt x="479137" y="333739"/>
                    </a:cubicBezTo>
                    <a:cubicBezTo>
                      <a:pt x="476521" y="329158"/>
                      <a:pt x="477175" y="324577"/>
                      <a:pt x="479137" y="320651"/>
                    </a:cubicBezTo>
                    <a:cubicBezTo>
                      <a:pt x="481753" y="317379"/>
                      <a:pt x="485022" y="319342"/>
                      <a:pt x="487638" y="319342"/>
                    </a:cubicBezTo>
                    <a:cubicBezTo>
                      <a:pt x="490254" y="319342"/>
                      <a:pt x="490254" y="315416"/>
                      <a:pt x="491562" y="313453"/>
                    </a:cubicBezTo>
                    <a:cubicBezTo>
                      <a:pt x="493524" y="311490"/>
                      <a:pt x="496794" y="311490"/>
                      <a:pt x="500064" y="311490"/>
                    </a:cubicBezTo>
                    <a:cubicBezTo>
                      <a:pt x="503334" y="311490"/>
                      <a:pt x="507911" y="312798"/>
                      <a:pt x="509873" y="314107"/>
                    </a:cubicBezTo>
                    <a:cubicBezTo>
                      <a:pt x="511835" y="314762"/>
                      <a:pt x="519028" y="319997"/>
                      <a:pt x="521644" y="321305"/>
                    </a:cubicBezTo>
                    <a:cubicBezTo>
                      <a:pt x="523606" y="322614"/>
                      <a:pt x="539302" y="319342"/>
                      <a:pt x="541263" y="319997"/>
                    </a:cubicBezTo>
                    <a:cubicBezTo>
                      <a:pt x="543225" y="319997"/>
                      <a:pt x="551073" y="331121"/>
                      <a:pt x="551073" y="332430"/>
                    </a:cubicBezTo>
                    <a:cubicBezTo>
                      <a:pt x="551073" y="333739"/>
                      <a:pt x="556304" y="335047"/>
                      <a:pt x="558266" y="335047"/>
                    </a:cubicBezTo>
                    <a:cubicBezTo>
                      <a:pt x="560228" y="335047"/>
                      <a:pt x="566768" y="343554"/>
                      <a:pt x="568730" y="344209"/>
                    </a:cubicBezTo>
                    <a:cubicBezTo>
                      <a:pt x="570692" y="344863"/>
                      <a:pt x="578539" y="338974"/>
                      <a:pt x="579193" y="337665"/>
                    </a:cubicBezTo>
                    <a:cubicBezTo>
                      <a:pt x="579193" y="336356"/>
                      <a:pt x="571345" y="330467"/>
                      <a:pt x="567422" y="327849"/>
                    </a:cubicBezTo>
                    <a:cubicBezTo>
                      <a:pt x="563498" y="325232"/>
                      <a:pt x="554343" y="314762"/>
                      <a:pt x="551073" y="313453"/>
                    </a:cubicBezTo>
                    <a:cubicBezTo>
                      <a:pt x="547803" y="312144"/>
                      <a:pt x="543879" y="310181"/>
                      <a:pt x="541917" y="308218"/>
                    </a:cubicBezTo>
                    <a:cubicBezTo>
                      <a:pt x="539955" y="306255"/>
                      <a:pt x="528184" y="308218"/>
                      <a:pt x="524914" y="306255"/>
                    </a:cubicBezTo>
                    <a:cubicBezTo>
                      <a:pt x="521644" y="304946"/>
                      <a:pt x="516413" y="297747"/>
                      <a:pt x="515105" y="297093"/>
                    </a:cubicBezTo>
                    <a:cubicBezTo>
                      <a:pt x="513143" y="296439"/>
                      <a:pt x="516413" y="304946"/>
                      <a:pt x="513797" y="306255"/>
                    </a:cubicBezTo>
                    <a:cubicBezTo>
                      <a:pt x="511181" y="307563"/>
                      <a:pt x="505295" y="308218"/>
                      <a:pt x="502679" y="308218"/>
                    </a:cubicBezTo>
                    <a:cubicBezTo>
                      <a:pt x="500064" y="308218"/>
                      <a:pt x="499410" y="307563"/>
                      <a:pt x="497448" y="306255"/>
                    </a:cubicBezTo>
                    <a:cubicBezTo>
                      <a:pt x="495486" y="304946"/>
                      <a:pt x="488292" y="294475"/>
                      <a:pt x="486985" y="290549"/>
                    </a:cubicBezTo>
                    <a:cubicBezTo>
                      <a:pt x="485677" y="286623"/>
                      <a:pt x="494832" y="283351"/>
                      <a:pt x="496140" y="281387"/>
                    </a:cubicBezTo>
                    <a:cubicBezTo>
                      <a:pt x="497448" y="279424"/>
                      <a:pt x="486330" y="278770"/>
                      <a:pt x="481753" y="276807"/>
                    </a:cubicBezTo>
                    <a:cubicBezTo>
                      <a:pt x="477829" y="274844"/>
                      <a:pt x="474559" y="270263"/>
                      <a:pt x="471943" y="266991"/>
                    </a:cubicBezTo>
                    <a:cubicBezTo>
                      <a:pt x="469328" y="263719"/>
                      <a:pt x="461480" y="262410"/>
                      <a:pt x="460826" y="258484"/>
                    </a:cubicBezTo>
                    <a:cubicBezTo>
                      <a:pt x="460172" y="254558"/>
                      <a:pt x="462788" y="250631"/>
                      <a:pt x="465404" y="247359"/>
                    </a:cubicBezTo>
                    <a:cubicBezTo>
                      <a:pt x="468020" y="244088"/>
                      <a:pt x="477175" y="238198"/>
                      <a:pt x="481099" y="237544"/>
                    </a:cubicBezTo>
                    <a:cubicBezTo>
                      <a:pt x="484369" y="237544"/>
                      <a:pt x="488946" y="241470"/>
                      <a:pt x="492216" y="241470"/>
                    </a:cubicBezTo>
                    <a:cubicBezTo>
                      <a:pt x="495486" y="241470"/>
                      <a:pt x="510527" y="243433"/>
                      <a:pt x="513797" y="242779"/>
                    </a:cubicBezTo>
                    <a:cubicBezTo>
                      <a:pt x="517067" y="242124"/>
                      <a:pt x="541917" y="216603"/>
                      <a:pt x="543225" y="215294"/>
                    </a:cubicBezTo>
                    <a:cubicBezTo>
                      <a:pt x="544533" y="213985"/>
                      <a:pt x="541917" y="208096"/>
                      <a:pt x="541917" y="204824"/>
                    </a:cubicBezTo>
                    <a:cubicBezTo>
                      <a:pt x="541917" y="200898"/>
                      <a:pt x="545187" y="201552"/>
                      <a:pt x="546495" y="200243"/>
                    </a:cubicBezTo>
                    <a:cubicBezTo>
                      <a:pt x="547803" y="198935"/>
                      <a:pt x="546495" y="195663"/>
                      <a:pt x="550419" y="193045"/>
                    </a:cubicBezTo>
                    <a:cubicBezTo>
                      <a:pt x="553688" y="190428"/>
                      <a:pt x="566114" y="187156"/>
                      <a:pt x="570037" y="185847"/>
                    </a:cubicBezTo>
                    <a:cubicBezTo>
                      <a:pt x="573961" y="184538"/>
                      <a:pt x="583771" y="198935"/>
                      <a:pt x="585733" y="199589"/>
                    </a:cubicBezTo>
                    <a:cubicBezTo>
                      <a:pt x="587694" y="199589"/>
                      <a:pt x="587694" y="196971"/>
                      <a:pt x="589656" y="196317"/>
                    </a:cubicBezTo>
                    <a:cubicBezTo>
                      <a:pt x="591618" y="195663"/>
                      <a:pt x="595542" y="200243"/>
                      <a:pt x="598812" y="199589"/>
                    </a:cubicBezTo>
                    <a:cubicBezTo>
                      <a:pt x="602735" y="199589"/>
                      <a:pt x="605351" y="196971"/>
                      <a:pt x="609275" y="195008"/>
                    </a:cubicBezTo>
                    <a:cubicBezTo>
                      <a:pt x="613199" y="192391"/>
                      <a:pt x="615815" y="184538"/>
                      <a:pt x="618431" y="181921"/>
                    </a:cubicBezTo>
                    <a:cubicBezTo>
                      <a:pt x="620392" y="179303"/>
                      <a:pt x="624970" y="179303"/>
                      <a:pt x="627586" y="177994"/>
                    </a:cubicBezTo>
                    <a:cubicBezTo>
                      <a:pt x="630202" y="177340"/>
                      <a:pt x="630202" y="174068"/>
                      <a:pt x="630856" y="172759"/>
                    </a:cubicBezTo>
                    <a:cubicBezTo>
                      <a:pt x="630856" y="171450"/>
                      <a:pt x="632164" y="168833"/>
                      <a:pt x="633472" y="166869"/>
                    </a:cubicBezTo>
                    <a:cubicBezTo>
                      <a:pt x="634780" y="165561"/>
                      <a:pt x="634780" y="162289"/>
                      <a:pt x="635433" y="160980"/>
                    </a:cubicBezTo>
                    <a:cubicBezTo>
                      <a:pt x="636088" y="159671"/>
                      <a:pt x="648513" y="156399"/>
                      <a:pt x="651129" y="157708"/>
                    </a:cubicBezTo>
                    <a:cubicBezTo>
                      <a:pt x="653745" y="159017"/>
                      <a:pt x="653090" y="164252"/>
                      <a:pt x="651129" y="166215"/>
                    </a:cubicBezTo>
                    <a:cubicBezTo>
                      <a:pt x="649821" y="168178"/>
                      <a:pt x="668131" y="167524"/>
                      <a:pt x="670094" y="167524"/>
                    </a:cubicBezTo>
                    <a:cubicBezTo>
                      <a:pt x="672055" y="167524"/>
                      <a:pt x="675979" y="162289"/>
                      <a:pt x="677941" y="161634"/>
                    </a:cubicBezTo>
                    <a:cubicBezTo>
                      <a:pt x="679903" y="161634"/>
                      <a:pt x="684481" y="166215"/>
                      <a:pt x="687750" y="168178"/>
                    </a:cubicBezTo>
                    <a:cubicBezTo>
                      <a:pt x="691674" y="169487"/>
                      <a:pt x="706715" y="169487"/>
                      <a:pt x="709985" y="170141"/>
                    </a:cubicBezTo>
                    <a:cubicBezTo>
                      <a:pt x="713255" y="170141"/>
                      <a:pt x="714563" y="168178"/>
                      <a:pt x="717833" y="166869"/>
                    </a:cubicBezTo>
                    <a:cubicBezTo>
                      <a:pt x="721103" y="165561"/>
                      <a:pt x="731566" y="168178"/>
                      <a:pt x="732874" y="168178"/>
                    </a:cubicBezTo>
                    <a:cubicBezTo>
                      <a:pt x="734182" y="168178"/>
                      <a:pt x="738760" y="166869"/>
                      <a:pt x="740721" y="165561"/>
                    </a:cubicBezTo>
                    <a:cubicBezTo>
                      <a:pt x="742683" y="164252"/>
                      <a:pt x="747261" y="164252"/>
                      <a:pt x="751839" y="163597"/>
                    </a:cubicBezTo>
                    <a:cubicBezTo>
                      <a:pt x="756416" y="163597"/>
                      <a:pt x="759032" y="160980"/>
                      <a:pt x="761648" y="160325"/>
                    </a:cubicBezTo>
                    <a:cubicBezTo>
                      <a:pt x="764264" y="160325"/>
                      <a:pt x="768842" y="160325"/>
                      <a:pt x="773419" y="161634"/>
                    </a:cubicBezTo>
                    <a:cubicBezTo>
                      <a:pt x="777997" y="162943"/>
                      <a:pt x="782575" y="158362"/>
                      <a:pt x="783883" y="1603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E7829C28-E5C4-79D4-7894-AE93E5B39D22}"/>
                  </a:ext>
                </a:extLst>
              </p:cNvPr>
              <p:cNvSpPr/>
              <p:nvPr/>
            </p:nvSpPr>
            <p:spPr>
              <a:xfrm>
                <a:off x="3505752" y="5753100"/>
                <a:ext cx="81749" cy="78568"/>
              </a:xfrm>
              <a:custGeom>
                <a:avLst/>
                <a:gdLst>
                  <a:gd name="connsiteX0" fmla="*/ 1308 w 81749"/>
                  <a:gd name="connsiteY0" fmla="*/ 16402 h 78568"/>
                  <a:gd name="connsiteX1" fmla="*/ 8502 w 81749"/>
                  <a:gd name="connsiteY1" fmla="*/ 8549 h 78568"/>
                  <a:gd name="connsiteX2" fmla="*/ 19619 w 81749"/>
                  <a:gd name="connsiteY2" fmla="*/ 7241 h 78568"/>
                  <a:gd name="connsiteX3" fmla="*/ 30736 w 81749"/>
                  <a:gd name="connsiteY3" fmla="*/ 42 h 78568"/>
                  <a:gd name="connsiteX4" fmla="*/ 37930 w 81749"/>
                  <a:gd name="connsiteY4" fmla="*/ 3969 h 78568"/>
                  <a:gd name="connsiteX5" fmla="*/ 45777 w 81749"/>
                  <a:gd name="connsiteY5" fmla="*/ 9204 h 78568"/>
                  <a:gd name="connsiteX6" fmla="*/ 35314 w 81749"/>
                  <a:gd name="connsiteY6" fmla="*/ 19019 h 78568"/>
                  <a:gd name="connsiteX7" fmla="*/ 31390 w 81749"/>
                  <a:gd name="connsiteY7" fmla="*/ 26872 h 78568"/>
                  <a:gd name="connsiteX8" fmla="*/ 37930 w 81749"/>
                  <a:gd name="connsiteY8" fmla="*/ 34070 h 78568"/>
                  <a:gd name="connsiteX9" fmla="*/ 45777 w 81749"/>
                  <a:gd name="connsiteY9" fmla="*/ 37997 h 78568"/>
                  <a:gd name="connsiteX10" fmla="*/ 45777 w 81749"/>
                  <a:gd name="connsiteY10" fmla="*/ 46504 h 78568"/>
                  <a:gd name="connsiteX11" fmla="*/ 49047 w 81749"/>
                  <a:gd name="connsiteY11" fmla="*/ 62209 h 78568"/>
                  <a:gd name="connsiteX12" fmla="*/ 58856 w 81749"/>
                  <a:gd name="connsiteY12" fmla="*/ 64172 h 78568"/>
                  <a:gd name="connsiteX13" fmla="*/ 65396 w 81749"/>
                  <a:gd name="connsiteY13" fmla="*/ 68753 h 78568"/>
                  <a:gd name="connsiteX14" fmla="*/ 71282 w 81749"/>
                  <a:gd name="connsiteY14" fmla="*/ 63518 h 78568"/>
                  <a:gd name="connsiteX15" fmla="*/ 81091 w 81749"/>
                  <a:gd name="connsiteY15" fmla="*/ 78569 h 78568"/>
                  <a:gd name="connsiteX16" fmla="*/ 62780 w 81749"/>
                  <a:gd name="connsiteY16" fmla="*/ 73334 h 78568"/>
                  <a:gd name="connsiteX17" fmla="*/ 52317 w 81749"/>
                  <a:gd name="connsiteY17" fmla="*/ 70062 h 78568"/>
                  <a:gd name="connsiteX18" fmla="*/ 44470 w 81749"/>
                  <a:gd name="connsiteY18" fmla="*/ 66790 h 78568"/>
                  <a:gd name="connsiteX19" fmla="*/ 38584 w 81749"/>
                  <a:gd name="connsiteY19" fmla="*/ 55665 h 78568"/>
                  <a:gd name="connsiteX20" fmla="*/ 34006 w 81749"/>
                  <a:gd name="connsiteY20" fmla="*/ 47158 h 78568"/>
                  <a:gd name="connsiteX21" fmla="*/ 20273 w 81749"/>
                  <a:gd name="connsiteY21" fmla="*/ 37997 h 78568"/>
                  <a:gd name="connsiteX22" fmla="*/ 15041 w 81749"/>
                  <a:gd name="connsiteY22" fmla="*/ 29490 h 78568"/>
                  <a:gd name="connsiteX23" fmla="*/ 7194 w 81749"/>
                  <a:gd name="connsiteY23" fmla="*/ 30798 h 78568"/>
                  <a:gd name="connsiteX24" fmla="*/ 4578 w 81749"/>
                  <a:gd name="connsiteY24" fmla="*/ 22291 h 78568"/>
                  <a:gd name="connsiteX25" fmla="*/ 0 w 81749"/>
                  <a:gd name="connsiteY25" fmla="*/ 15747 h 78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749" h="78568">
                    <a:moveTo>
                      <a:pt x="1308" y="16402"/>
                    </a:moveTo>
                    <a:cubicBezTo>
                      <a:pt x="2616" y="10512"/>
                      <a:pt x="2616" y="7895"/>
                      <a:pt x="8502" y="8549"/>
                    </a:cubicBezTo>
                    <a:cubicBezTo>
                      <a:pt x="14387" y="9204"/>
                      <a:pt x="17003" y="7895"/>
                      <a:pt x="19619" y="7241"/>
                    </a:cubicBezTo>
                    <a:cubicBezTo>
                      <a:pt x="22235" y="6586"/>
                      <a:pt x="29428" y="-612"/>
                      <a:pt x="30736" y="42"/>
                    </a:cubicBezTo>
                    <a:cubicBezTo>
                      <a:pt x="32044" y="1351"/>
                      <a:pt x="35968" y="2660"/>
                      <a:pt x="37930" y="3969"/>
                    </a:cubicBezTo>
                    <a:cubicBezTo>
                      <a:pt x="39892" y="5277"/>
                      <a:pt x="47085" y="5932"/>
                      <a:pt x="45777" y="9204"/>
                    </a:cubicBezTo>
                    <a:cubicBezTo>
                      <a:pt x="44470" y="12476"/>
                      <a:pt x="37276" y="17056"/>
                      <a:pt x="35314" y="19019"/>
                    </a:cubicBezTo>
                    <a:cubicBezTo>
                      <a:pt x="33352" y="20983"/>
                      <a:pt x="30736" y="23600"/>
                      <a:pt x="31390" y="26872"/>
                    </a:cubicBezTo>
                    <a:cubicBezTo>
                      <a:pt x="31390" y="29490"/>
                      <a:pt x="34660" y="32107"/>
                      <a:pt x="37930" y="34070"/>
                    </a:cubicBezTo>
                    <a:cubicBezTo>
                      <a:pt x="41200" y="36033"/>
                      <a:pt x="45777" y="35379"/>
                      <a:pt x="45777" y="37997"/>
                    </a:cubicBezTo>
                    <a:cubicBezTo>
                      <a:pt x="45777" y="40614"/>
                      <a:pt x="44470" y="43232"/>
                      <a:pt x="45777" y="46504"/>
                    </a:cubicBezTo>
                    <a:cubicBezTo>
                      <a:pt x="47085" y="49776"/>
                      <a:pt x="45777" y="59592"/>
                      <a:pt x="49047" y="62209"/>
                    </a:cubicBezTo>
                    <a:cubicBezTo>
                      <a:pt x="52317" y="64827"/>
                      <a:pt x="56895" y="62209"/>
                      <a:pt x="58856" y="64172"/>
                    </a:cubicBezTo>
                    <a:cubicBezTo>
                      <a:pt x="60819" y="66136"/>
                      <a:pt x="63434" y="69407"/>
                      <a:pt x="65396" y="68753"/>
                    </a:cubicBezTo>
                    <a:cubicBezTo>
                      <a:pt x="67358" y="68099"/>
                      <a:pt x="68012" y="62209"/>
                      <a:pt x="71282" y="63518"/>
                    </a:cubicBezTo>
                    <a:cubicBezTo>
                      <a:pt x="74552" y="64827"/>
                      <a:pt x="84361" y="78569"/>
                      <a:pt x="81091" y="78569"/>
                    </a:cubicBezTo>
                    <a:cubicBezTo>
                      <a:pt x="77821" y="78569"/>
                      <a:pt x="68012" y="75297"/>
                      <a:pt x="62780" y="73334"/>
                    </a:cubicBezTo>
                    <a:cubicBezTo>
                      <a:pt x="57549" y="71371"/>
                      <a:pt x="55587" y="69407"/>
                      <a:pt x="52317" y="70062"/>
                    </a:cubicBezTo>
                    <a:cubicBezTo>
                      <a:pt x="49047" y="70716"/>
                      <a:pt x="46431" y="68753"/>
                      <a:pt x="44470" y="66790"/>
                    </a:cubicBezTo>
                    <a:cubicBezTo>
                      <a:pt x="42507" y="64827"/>
                      <a:pt x="40546" y="59592"/>
                      <a:pt x="38584" y="55665"/>
                    </a:cubicBezTo>
                    <a:cubicBezTo>
                      <a:pt x="36622" y="51739"/>
                      <a:pt x="35314" y="47813"/>
                      <a:pt x="34006" y="47158"/>
                    </a:cubicBezTo>
                    <a:cubicBezTo>
                      <a:pt x="32698" y="46504"/>
                      <a:pt x="22889" y="39960"/>
                      <a:pt x="20273" y="37997"/>
                    </a:cubicBezTo>
                    <a:cubicBezTo>
                      <a:pt x="17003" y="36033"/>
                      <a:pt x="16349" y="29490"/>
                      <a:pt x="15041" y="29490"/>
                    </a:cubicBezTo>
                    <a:cubicBezTo>
                      <a:pt x="13733" y="29490"/>
                      <a:pt x="7194" y="32107"/>
                      <a:pt x="7194" y="30798"/>
                    </a:cubicBezTo>
                    <a:cubicBezTo>
                      <a:pt x="7194" y="29490"/>
                      <a:pt x="7194" y="23600"/>
                      <a:pt x="4578" y="22291"/>
                    </a:cubicBezTo>
                    <a:cubicBezTo>
                      <a:pt x="1962" y="20983"/>
                      <a:pt x="0" y="17056"/>
                      <a:pt x="0" y="1574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A02A7C38-2B4F-FD05-AF86-715C1188ECB0}"/>
                  </a:ext>
                </a:extLst>
              </p:cNvPr>
              <p:cNvSpPr/>
              <p:nvPr/>
            </p:nvSpPr>
            <p:spPr>
              <a:xfrm>
                <a:off x="3682840" y="5882887"/>
                <a:ext cx="15436" cy="11449"/>
              </a:xfrm>
              <a:custGeom>
                <a:avLst/>
                <a:gdLst>
                  <a:gd name="connsiteX0" fmla="*/ 136 w 15436"/>
                  <a:gd name="connsiteY0" fmla="*/ 3096 h 11449"/>
                  <a:gd name="connsiteX1" fmla="*/ 4714 w 15436"/>
                  <a:gd name="connsiteY1" fmla="*/ 10948 h 11449"/>
                  <a:gd name="connsiteX2" fmla="*/ 15177 w 15436"/>
                  <a:gd name="connsiteY2" fmla="*/ 7676 h 11449"/>
                  <a:gd name="connsiteX3" fmla="*/ 9945 w 15436"/>
                  <a:gd name="connsiteY3" fmla="*/ 1132 h 11449"/>
                  <a:gd name="connsiteX4" fmla="*/ 136 w 15436"/>
                  <a:gd name="connsiteY4" fmla="*/ 2441 h 11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6" h="11449">
                    <a:moveTo>
                      <a:pt x="136" y="3096"/>
                    </a:moveTo>
                    <a:cubicBezTo>
                      <a:pt x="790" y="8331"/>
                      <a:pt x="1444" y="9640"/>
                      <a:pt x="4714" y="10948"/>
                    </a:cubicBezTo>
                    <a:cubicBezTo>
                      <a:pt x="7983" y="12257"/>
                      <a:pt x="13215" y="10948"/>
                      <a:pt x="15177" y="7676"/>
                    </a:cubicBezTo>
                    <a:cubicBezTo>
                      <a:pt x="16485" y="4404"/>
                      <a:pt x="12561" y="1132"/>
                      <a:pt x="9945" y="1132"/>
                    </a:cubicBezTo>
                    <a:cubicBezTo>
                      <a:pt x="7329" y="1132"/>
                      <a:pt x="-1172" y="-2140"/>
                      <a:pt x="136" y="24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9208B45D-11EC-780F-DCFE-2BAC75E7569B}"/>
                  </a:ext>
                </a:extLst>
              </p:cNvPr>
              <p:cNvSpPr/>
              <p:nvPr/>
            </p:nvSpPr>
            <p:spPr>
              <a:xfrm>
                <a:off x="3671277" y="5915652"/>
                <a:ext cx="24210" cy="53507"/>
              </a:xfrm>
              <a:custGeom>
                <a:avLst/>
                <a:gdLst>
                  <a:gd name="connsiteX0" fmla="*/ 5813 w 24210"/>
                  <a:gd name="connsiteY0" fmla="*/ 6323 h 53507"/>
                  <a:gd name="connsiteX1" fmla="*/ 2543 w 24210"/>
                  <a:gd name="connsiteY1" fmla="*/ 17447 h 53507"/>
                  <a:gd name="connsiteX2" fmla="*/ 581 w 24210"/>
                  <a:gd name="connsiteY2" fmla="*/ 33153 h 53507"/>
                  <a:gd name="connsiteX3" fmla="*/ 581 w 24210"/>
                  <a:gd name="connsiteY3" fmla="*/ 53438 h 53507"/>
                  <a:gd name="connsiteX4" fmla="*/ 7121 w 24210"/>
                  <a:gd name="connsiteY4" fmla="*/ 43623 h 53507"/>
                  <a:gd name="connsiteX5" fmla="*/ 14314 w 24210"/>
                  <a:gd name="connsiteY5" fmla="*/ 49512 h 53507"/>
                  <a:gd name="connsiteX6" fmla="*/ 16930 w 24210"/>
                  <a:gd name="connsiteY6" fmla="*/ 44277 h 53507"/>
                  <a:gd name="connsiteX7" fmla="*/ 24124 w 24210"/>
                  <a:gd name="connsiteY7" fmla="*/ 38388 h 53507"/>
                  <a:gd name="connsiteX8" fmla="*/ 21508 w 24210"/>
                  <a:gd name="connsiteY8" fmla="*/ 29881 h 53507"/>
                  <a:gd name="connsiteX9" fmla="*/ 22816 w 24210"/>
                  <a:gd name="connsiteY9" fmla="*/ 20065 h 53507"/>
                  <a:gd name="connsiteX10" fmla="*/ 20200 w 24210"/>
                  <a:gd name="connsiteY10" fmla="*/ 13521 h 53507"/>
                  <a:gd name="connsiteX11" fmla="*/ 18892 w 24210"/>
                  <a:gd name="connsiteY11" fmla="*/ 5668 h 53507"/>
                  <a:gd name="connsiteX12" fmla="*/ 12353 w 24210"/>
                  <a:gd name="connsiteY12" fmla="*/ 433 h 53507"/>
                  <a:gd name="connsiteX13" fmla="*/ 6467 w 24210"/>
                  <a:gd name="connsiteY13" fmla="*/ 5668 h 5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10" h="53507">
                    <a:moveTo>
                      <a:pt x="5813" y="6323"/>
                    </a:moveTo>
                    <a:cubicBezTo>
                      <a:pt x="3851" y="12212"/>
                      <a:pt x="3197" y="11558"/>
                      <a:pt x="2543" y="17447"/>
                    </a:cubicBezTo>
                    <a:cubicBezTo>
                      <a:pt x="1235" y="23337"/>
                      <a:pt x="581" y="29226"/>
                      <a:pt x="581" y="33153"/>
                    </a:cubicBezTo>
                    <a:cubicBezTo>
                      <a:pt x="581" y="37079"/>
                      <a:pt x="-727" y="54747"/>
                      <a:pt x="581" y="53438"/>
                    </a:cubicBezTo>
                    <a:cubicBezTo>
                      <a:pt x="1889" y="52130"/>
                      <a:pt x="2543" y="40351"/>
                      <a:pt x="7121" y="43623"/>
                    </a:cubicBezTo>
                    <a:cubicBezTo>
                      <a:pt x="11045" y="46895"/>
                      <a:pt x="14314" y="49512"/>
                      <a:pt x="14314" y="49512"/>
                    </a:cubicBezTo>
                    <a:cubicBezTo>
                      <a:pt x="14314" y="49512"/>
                      <a:pt x="14314" y="44931"/>
                      <a:pt x="16930" y="44277"/>
                    </a:cubicBezTo>
                    <a:cubicBezTo>
                      <a:pt x="20200" y="44277"/>
                      <a:pt x="23470" y="42314"/>
                      <a:pt x="24124" y="38388"/>
                    </a:cubicBezTo>
                    <a:cubicBezTo>
                      <a:pt x="24778" y="34461"/>
                      <a:pt x="21508" y="31844"/>
                      <a:pt x="21508" y="29881"/>
                    </a:cubicBezTo>
                    <a:cubicBezTo>
                      <a:pt x="21508" y="27917"/>
                      <a:pt x="24124" y="24646"/>
                      <a:pt x="22816" y="20065"/>
                    </a:cubicBezTo>
                    <a:cubicBezTo>
                      <a:pt x="21508" y="15484"/>
                      <a:pt x="20200" y="13521"/>
                      <a:pt x="20200" y="13521"/>
                    </a:cubicBezTo>
                    <a:cubicBezTo>
                      <a:pt x="20200" y="13521"/>
                      <a:pt x="20200" y="7631"/>
                      <a:pt x="18892" y="5668"/>
                    </a:cubicBezTo>
                    <a:cubicBezTo>
                      <a:pt x="17584" y="3705"/>
                      <a:pt x="14314" y="-1530"/>
                      <a:pt x="12353" y="433"/>
                    </a:cubicBezTo>
                    <a:cubicBezTo>
                      <a:pt x="10391" y="1742"/>
                      <a:pt x="7121" y="3051"/>
                      <a:pt x="6467" y="566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83832361-208F-1DA6-B5FB-844534F74523}"/>
                  </a:ext>
                </a:extLst>
              </p:cNvPr>
              <p:cNvSpPr/>
              <p:nvPr/>
            </p:nvSpPr>
            <p:spPr>
              <a:xfrm>
                <a:off x="3652661" y="5987110"/>
                <a:ext cx="70790" cy="73594"/>
              </a:xfrm>
              <a:custGeom>
                <a:avLst/>
                <a:gdLst>
                  <a:gd name="connsiteX0" fmla="*/ 4156 w 70790"/>
                  <a:gd name="connsiteY0" fmla="*/ 25170 h 73594"/>
                  <a:gd name="connsiteX1" fmla="*/ 4810 w 70790"/>
                  <a:gd name="connsiteY1" fmla="*/ 38912 h 73594"/>
                  <a:gd name="connsiteX2" fmla="*/ 232 w 70790"/>
                  <a:gd name="connsiteY2" fmla="*/ 47419 h 73594"/>
                  <a:gd name="connsiteX3" fmla="*/ 1540 w 70790"/>
                  <a:gd name="connsiteY3" fmla="*/ 56581 h 73594"/>
                  <a:gd name="connsiteX4" fmla="*/ 5464 w 70790"/>
                  <a:gd name="connsiteY4" fmla="*/ 63779 h 73594"/>
                  <a:gd name="connsiteX5" fmla="*/ 13312 w 70790"/>
                  <a:gd name="connsiteY5" fmla="*/ 59853 h 73594"/>
                  <a:gd name="connsiteX6" fmla="*/ 12004 w 70790"/>
                  <a:gd name="connsiteY6" fmla="*/ 39567 h 73594"/>
                  <a:gd name="connsiteX7" fmla="*/ 18544 w 70790"/>
                  <a:gd name="connsiteY7" fmla="*/ 47419 h 73594"/>
                  <a:gd name="connsiteX8" fmla="*/ 24429 w 70790"/>
                  <a:gd name="connsiteY8" fmla="*/ 56581 h 73594"/>
                  <a:gd name="connsiteX9" fmla="*/ 24429 w 70790"/>
                  <a:gd name="connsiteY9" fmla="*/ 69669 h 73594"/>
                  <a:gd name="connsiteX10" fmla="*/ 34238 w 70790"/>
                  <a:gd name="connsiteY10" fmla="*/ 69669 h 73594"/>
                  <a:gd name="connsiteX11" fmla="*/ 41432 w 70790"/>
                  <a:gd name="connsiteY11" fmla="*/ 65742 h 73594"/>
                  <a:gd name="connsiteX12" fmla="*/ 61051 w 70790"/>
                  <a:gd name="connsiteY12" fmla="*/ 73595 h 73594"/>
                  <a:gd name="connsiteX13" fmla="*/ 69553 w 70790"/>
                  <a:gd name="connsiteY13" fmla="*/ 69014 h 73594"/>
                  <a:gd name="connsiteX14" fmla="*/ 69553 w 70790"/>
                  <a:gd name="connsiteY14" fmla="*/ 59198 h 73594"/>
                  <a:gd name="connsiteX15" fmla="*/ 56473 w 70790"/>
                  <a:gd name="connsiteY15" fmla="*/ 48074 h 73594"/>
                  <a:gd name="connsiteX16" fmla="*/ 47318 w 70790"/>
                  <a:gd name="connsiteY16" fmla="*/ 36295 h 73594"/>
                  <a:gd name="connsiteX17" fmla="*/ 40778 w 70790"/>
                  <a:gd name="connsiteY17" fmla="*/ 40221 h 73594"/>
                  <a:gd name="connsiteX18" fmla="*/ 34238 w 70790"/>
                  <a:gd name="connsiteY18" fmla="*/ 31714 h 73594"/>
                  <a:gd name="connsiteX19" fmla="*/ 34238 w 70790"/>
                  <a:gd name="connsiteY19" fmla="*/ 23861 h 73594"/>
                  <a:gd name="connsiteX20" fmla="*/ 21813 w 70790"/>
                  <a:gd name="connsiteY20" fmla="*/ 303 h 73594"/>
                  <a:gd name="connsiteX21" fmla="*/ 21813 w 70790"/>
                  <a:gd name="connsiteY21" fmla="*/ 10773 h 73594"/>
                  <a:gd name="connsiteX22" fmla="*/ 25737 w 70790"/>
                  <a:gd name="connsiteY22" fmla="*/ 23861 h 73594"/>
                  <a:gd name="connsiteX23" fmla="*/ 17889 w 70790"/>
                  <a:gd name="connsiteY23" fmla="*/ 31714 h 73594"/>
                  <a:gd name="connsiteX24" fmla="*/ 11350 w 70790"/>
                  <a:gd name="connsiteY24" fmla="*/ 29751 h 73594"/>
                  <a:gd name="connsiteX25" fmla="*/ 2195 w 70790"/>
                  <a:gd name="connsiteY25" fmla="*/ 25170 h 73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0790" h="73594">
                    <a:moveTo>
                      <a:pt x="4156" y="25170"/>
                    </a:moveTo>
                    <a:cubicBezTo>
                      <a:pt x="2848" y="32368"/>
                      <a:pt x="6118" y="34331"/>
                      <a:pt x="4810" y="38912"/>
                    </a:cubicBezTo>
                    <a:cubicBezTo>
                      <a:pt x="3502" y="43493"/>
                      <a:pt x="-1075" y="44147"/>
                      <a:pt x="232" y="47419"/>
                    </a:cubicBezTo>
                    <a:cubicBezTo>
                      <a:pt x="1540" y="50691"/>
                      <a:pt x="2195" y="53309"/>
                      <a:pt x="1540" y="56581"/>
                    </a:cubicBezTo>
                    <a:cubicBezTo>
                      <a:pt x="1540" y="59198"/>
                      <a:pt x="887" y="61816"/>
                      <a:pt x="5464" y="63779"/>
                    </a:cubicBezTo>
                    <a:cubicBezTo>
                      <a:pt x="10042" y="65742"/>
                      <a:pt x="13312" y="63779"/>
                      <a:pt x="13312" y="59853"/>
                    </a:cubicBezTo>
                    <a:cubicBezTo>
                      <a:pt x="13312" y="56581"/>
                      <a:pt x="8080" y="37603"/>
                      <a:pt x="12004" y="39567"/>
                    </a:cubicBezTo>
                    <a:cubicBezTo>
                      <a:pt x="15274" y="41530"/>
                      <a:pt x="15928" y="42184"/>
                      <a:pt x="18544" y="47419"/>
                    </a:cubicBezTo>
                    <a:cubicBezTo>
                      <a:pt x="21159" y="52000"/>
                      <a:pt x="24429" y="52000"/>
                      <a:pt x="24429" y="56581"/>
                    </a:cubicBezTo>
                    <a:cubicBezTo>
                      <a:pt x="24429" y="61162"/>
                      <a:pt x="21159" y="67051"/>
                      <a:pt x="24429" y="69669"/>
                    </a:cubicBezTo>
                    <a:cubicBezTo>
                      <a:pt x="28353" y="72286"/>
                      <a:pt x="31623" y="70977"/>
                      <a:pt x="34238" y="69669"/>
                    </a:cubicBezTo>
                    <a:cubicBezTo>
                      <a:pt x="36854" y="68360"/>
                      <a:pt x="37508" y="64433"/>
                      <a:pt x="41432" y="65742"/>
                    </a:cubicBezTo>
                    <a:cubicBezTo>
                      <a:pt x="45356" y="67051"/>
                      <a:pt x="57127" y="73595"/>
                      <a:pt x="61051" y="73595"/>
                    </a:cubicBezTo>
                    <a:cubicBezTo>
                      <a:pt x="64975" y="73595"/>
                      <a:pt x="67591" y="71632"/>
                      <a:pt x="69553" y="69014"/>
                    </a:cubicBezTo>
                    <a:cubicBezTo>
                      <a:pt x="71514" y="67051"/>
                      <a:pt x="70861" y="60507"/>
                      <a:pt x="69553" y="59198"/>
                    </a:cubicBezTo>
                    <a:cubicBezTo>
                      <a:pt x="68245" y="57890"/>
                      <a:pt x="59089" y="52655"/>
                      <a:pt x="56473" y="48074"/>
                    </a:cubicBezTo>
                    <a:cubicBezTo>
                      <a:pt x="53857" y="43493"/>
                      <a:pt x="49280" y="34331"/>
                      <a:pt x="47318" y="36295"/>
                    </a:cubicBezTo>
                    <a:cubicBezTo>
                      <a:pt x="45356" y="37603"/>
                      <a:pt x="42740" y="40875"/>
                      <a:pt x="40778" y="40221"/>
                    </a:cubicBezTo>
                    <a:cubicBezTo>
                      <a:pt x="38816" y="40221"/>
                      <a:pt x="32277" y="34986"/>
                      <a:pt x="34238" y="31714"/>
                    </a:cubicBezTo>
                    <a:cubicBezTo>
                      <a:pt x="36200" y="28442"/>
                      <a:pt x="34238" y="26479"/>
                      <a:pt x="34238" y="23861"/>
                    </a:cubicBezTo>
                    <a:cubicBezTo>
                      <a:pt x="34238" y="21244"/>
                      <a:pt x="23121" y="-2969"/>
                      <a:pt x="21813" y="303"/>
                    </a:cubicBezTo>
                    <a:cubicBezTo>
                      <a:pt x="20505" y="3575"/>
                      <a:pt x="20505" y="6193"/>
                      <a:pt x="21813" y="10773"/>
                    </a:cubicBezTo>
                    <a:cubicBezTo>
                      <a:pt x="23121" y="15354"/>
                      <a:pt x="27045" y="21244"/>
                      <a:pt x="25737" y="23861"/>
                    </a:cubicBezTo>
                    <a:cubicBezTo>
                      <a:pt x="23775" y="27133"/>
                      <a:pt x="22467" y="31059"/>
                      <a:pt x="17889" y="31714"/>
                    </a:cubicBezTo>
                    <a:cubicBezTo>
                      <a:pt x="13312" y="32368"/>
                      <a:pt x="13312" y="31714"/>
                      <a:pt x="11350" y="29751"/>
                    </a:cubicBezTo>
                    <a:cubicBezTo>
                      <a:pt x="10042" y="27133"/>
                      <a:pt x="3502" y="21244"/>
                      <a:pt x="2195" y="251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4133AC9B-8928-03E1-D902-276E592A4385}"/>
                  </a:ext>
                </a:extLst>
              </p:cNvPr>
              <p:cNvSpPr/>
              <p:nvPr/>
            </p:nvSpPr>
            <p:spPr>
              <a:xfrm>
                <a:off x="3703975" y="6083449"/>
                <a:ext cx="61851" cy="50394"/>
              </a:xfrm>
              <a:custGeom>
                <a:avLst/>
                <a:gdLst>
                  <a:gd name="connsiteX0" fmla="*/ 581 w 61851"/>
                  <a:gd name="connsiteY0" fmla="*/ 14556 h 50394"/>
                  <a:gd name="connsiteX1" fmla="*/ 11699 w 61851"/>
                  <a:gd name="connsiteY1" fmla="*/ 2777 h 50394"/>
                  <a:gd name="connsiteX2" fmla="*/ 18238 w 61851"/>
                  <a:gd name="connsiteY2" fmla="*/ 14556 h 50394"/>
                  <a:gd name="connsiteX3" fmla="*/ 33933 w 61851"/>
                  <a:gd name="connsiteY3" fmla="*/ 15865 h 50394"/>
                  <a:gd name="connsiteX4" fmla="*/ 45051 w 61851"/>
                  <a:gd name="connsiteY4" fmla="*/ 26335 h 50394"/>
                  <a:gd name="connsiteX5" fmla="*/ 54860 w 61851"/>
                  <a:gd name="connsiteY5" fmla="*/ 30916 h 50394"/>
                  <a:gd name="connsiteX6" fmla="*/ 60092 w 61851"/>
                  <a:gd name="connsiteY6" fmla="*/ 35497 h 50394"/>
                  <a:gd name="connsiteX7" fmla="*/ 41781 w 61851"/>
                  <a:gd name="connsiteY7" fmla="*/ 34188 h 50394"/>
                  <a:gd name="connsiteX8" fmla="*/ 39165 w 61851"/>
                  <a:gd name="connsiteY8" fmla="*/ 42695 h 50394"/>
                  <a:gd name="connsiteX9" fmla="*/ 40473 w 61851"/>
                  <a:gd name="connsiteY9" fmla="*/ 49893 h 50394"/>
                  <a:gd name="connsiteX10" fmla="*/ 30010 w 61851"/>
                  <a:gd name="connsiteY10" fmla="*/ 46621 h 50394"/>
                  <a:gd name="connsiteX11" fmla="*/ 10391 w 61851"/>
                  <a:gd name="connsiteY11" fmla="*/ 30916 h 50394"/>
                  <a:gd name="connsiteX12" fmla="*/ 581 w 61851"/>
                  <a:gd name="connsiteY12" fmla="*/ 21755 h 50394"/>
                  <a:gd name="connsiteX13" fmla="*/ 581 w 61851"/>
                  <a:gd name="connsiteY13" fmla="*/ 13902 h 5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51" h="50394">
                    <a:moveTo>
                      <a:pt x="581" y="14556"/>
                    </a:moveTo>
                    <a:cubicBezTo>
                      <a:pt x="3851" y="7358"/>
                      <a:pt x="7775" y="-5730"/>
                      <a:pt x="11699" y="2777"/>
                    </a:cubicBezTo>
                    <a:cubicBezTo>
                      <a:pt x="15622" y="11284"/>
                      <a:pt x="18238" y="14556"/>
                      <a:pt x="18238" y="14556"/>
                    </a:cubicBezTo>
                    <a:cubicBezTo>
                      <a:pt x="18238" y="14556"/>
                      <a:pt x="26086" y="11939"/>
                      <a:pt x="33933" y="15865"/>
                    </a:cubicBezTo>
                    <a:cubicBezTo>
                      <a:pt x="41781" y="19791"/>
                      <a:pt x="40473" y="24372"/>
                      <a:pt x="45051" y="26335"/>
                    </a:cubicBezTo>
                    <a:cubicBezTo>
                      <a:pt x="49628" y="28299"/>
                      <a:pt x="52244" y="29607"/>
                      <a:pt x="54860" y="30916"/>
                    </a:cubicBezTo>
                    <a:cubicBezTo>
                      <a:pt x="57476" y="32225"/>
                      <a:pt x="65324" y="34188"/>
                      <a:pt x="60092" y="35497"/>
                    </a:cubicBezTo>
                    <a:cubicBezTo>
                      <a:pt x="54860" y="36805"/>
                      <a:pt x="43089" y="30262"/>
                      <a:pt x="41781" y="34188"/>
                    </a:cubicBezTo>
                    <a:cubicBezTo>
                      <a:pt x="40473" y="38114"/>
                      <a:pt x="38511" y="40077"/>
                      <a:pt x="39165" y="42695"/>
                    </a:cubicBezTo>
                    <a:cubicBezTo>
                      <a:pt x="39165" y="45312"/>
                      <a:pt x="44397" y="49239"/>
                      <a:pt x="40473" y="49893"/>
                    </a:cubicBezTo>
                    <a:cubicBezTo>
                      <a:pt x="36549" y="51202"/>
                      <a:pt x="35895" y="49893"/>
                      <a:pt x="30010" y="46621"/>
                    </a:cubicBezTo>
                    <a:cubicBezTo>
                      <a:pt x="24778" y="42695"/>
                      <a:pt x="16277" y="36151"/>
                      <a:pt x="10391" y="30916"/>
                    </a:cubicBezTo>
                    <a:cubicBezTo>
                      <a:pt x="4505" y="25681"/>
                      <a:pt x="1235" y="24372"/>
                      <a:pt x="581" y="21755"/>
                    </a:cubicBezTo>
                    <a:cubicBezTo>
                      <a:pt x="581" y="19137"/>
                      <a:pt x="-727" y="15211"/>
                      <a:pt x="581" y="1390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3" name="Freeform 912">
                <a:extLst>
                  <a:ext uri="{FF2B5EF4-FFF2-40B4-BE49-F238E27FC236}">
                    <a16:creationId xmlns:a16="http://schemas.microsoft.com/office/drawing/2014/main" id="{574A4432-6DE6-FDE9-E988-EB9A9EB5A0D2}"/>
                  </a:ext>
                </a:extLst>
              </p:cNvPr>
              <p:cNvSpPr/>
              <p:nvPr/>
            </p:nvSpPr>
            <p:spPr>
              <a:xfrm>
                <a:off x="4109962" y="6067316"/>
                <a:ext cx="15501" cy="12467"/>
              </a:xfrm>
              <a:custGeom>
                <a:avLst/>
                <a:gdLst>
                  <a:gd name="connsiteX0" fmla="*/ 50 w 15501"/>
                  <a:gd name="connsiteY0" fmla="*/ 5822 h 12467"/>
                  <a:gd name="connsiteX1" fmla="*/ 11168 w 15501"/>
                  <a:gd name="connsiteY1" fmla="*/ 587 h 12467"/>
                  <a:gd name="connsiteX2" fmla="*/ 15091 w 15501"/>
                  <a:gd name="connsiteY2" fmla="*/ 7785 h 12467"/>
                  <a:gd name="connsiteX3" fmla="*/ 7244 w 15501"/>
                  <a:gd name="connsiteY3" fmla="*/ 12366 h 12467"/>
                  <a:gd name="connsiteX4" fmla="*/ 50 w 15501"/>
                  <a:gd name="connsiteY4" fmla="*/ 5822 h 1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01" h="12467">
                    <a:moveTo>
                      <a:pt x="50" y="5822"/>
                    </a:moveTo>
                    <a:cubicBezTo>
                      <a:pt x="5282" y="1896"/>
                      <a:pt x="7898" y="-1376"/>
                      <a:pt x="11168" y="587"/>
                    </a:cubicBezTo>
                    <a:cubicBezTo>
                      <a:pt x="14438" y="2550"/>
                      <a:pt x="16399" y="5168"/>
                      <a:pt x="15091" y="7785"/>
                    </a:cubicBezTo>
                    <a:cubicBezTo>
                      <a:pt x="13783" y="10403"/>
                      <a:pt x="9206" y="13020"/>
                      <a:pt x="7244" y="12366"/>
                    </a:cubicBezTo>
                    <a:cubicBezTo>
                      <a:pt x="5282" y="11057"/>
                      <a:pt x="-603" y="6476"/>
                      <a:pt x="50" y="582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4" name="Freeform 913">
                <a:extLst>
                  <a:ext uri="{FF2B5EF4-FFF2-40B4-BE49-F238E27FC236}">
                    <a16:creationId xmlns:a16="http://schemas.microsoft.com/office/drawing/2014/main" id="{92EC7538-E6BB-8534-F4BD-78564D13EEDF}"/>
                  </a:ext>
                </a:extLst>
              </p:cNvPr>
              <p:cNvSpPr/>
              <p:nvPr/>
            </p:nvSpPr>
            <p:spPr>
              <a:xfrm>
                <a:off x="4119776" y="6036674"/>
                <a:ext cx="22933" cy="18858"/>
              </a:xfrm>
              <a:custGeom>
                <a:avLst/>
                <a:gdLst>
                  <a:gd name="connsiteX0" fmla="*/ 699 w 22933"/>
                  <a:gd name="connsiteY0" fmla="*/ 6362 h 18858"/>
                  <a:gd name="connsiteX1" fmla="*/ 22934 w 22933"/>
                  <a:gd name="connsiteY1" fmla="*/ 473 h 18858"/>
                  <a:gd name="connsiteX2" fmla="*/ 18356 w 22933"/>
                  <a:gd name="connsiteY2" fmla="*/ 8980 h 18858"/>
                  <a:gd name="connsiteX3" fmla="*/ 16394 w 22933"/>
                  <a:gd name="connsiteY3" fmla="*/ 18141 h 18858"/>
                  <a:gd name="connsiteX4" fmla="*/ 8547 w 22933"/>
                  <a:gd name="connsiteY4" fmla="*/ 16832 h 18858"/>
                  <a:gd name="connsiteX5" fmla="*/ 699 w 22933"/>
                  <a:gd name="connsiteY5" fmla="*/ 6362 h 1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33" h="18858">
                    <a:moveTo>
                      <a:pt x="699" y="6362"/>
                    </a:moveTo>
                    <a:cubicBezTo>
                      <a:pt x="8547" y="3090"/>
                      <a:pt x="22934" y="-1491"/>
                      <a:pt x="22934" y="473"/>
                    </a:cubicBezTo>
                    <a:cubicBezTo>
                      <a:pt x="22934" y="2436"/>
                      <a:pt x="18356" y="6362"/>
                      <a:pt x="18356" y="8980"/>
                    </a:cubicBezTo>
                    <a:cubicBezTo>
                      <a:pt x="18356" y="11597"/>
                      <a:pt x="20318" y="16178"/>
                      <a:pt x="16394" y="18141"/>
                    </a:cubicBezTo>
                    <a:cubicBezTo>
                      <a:pt x="11816" y="20104"/>
                      <a:pt x="10508" y="17487"/>
                      <a:pt x="8547" y="16832"/>
                    </a:cubicBezTo>
                    <a:cubicBezTo>
                      <a:pt x="6585" y="16178"/>
                      <a:pt x="-2571" y="7671"/>
                      <a:pt x="699" y="63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47403F26-8C2B-2410-DD0E-9D5811DDF32A}"/>
                  </a:ext>
                </a:extLst>
              </p:cNvPr>
              <p:cNvSpPr/>
              <p:nvPr/>
            </p:nvSpPr>
            <p:spPr>
              <a:xfrm>
                <a:off x="4113180" y="5998525"/>
                <a:ext cx="21867" cy="20780"/>
              </a:xfrm>
              <a:custGeom>
                <a:avLst/>
                <a:gdLst>
                  <a:gd name="connsiteX0" fmla="*/ 1410 w 21867"/>
                  <a:gd name="connsiteY0" fmla="*/ 18990 h 20780"/>
                  <a:gd name="connsiteX1" fmla="*/ 11220 w 21867"/>
                  <a:gd name="connsiteY1" fmla="*/ 18990 h 20780"/>
                  <a:gd name="connsiteX2" fmla="*/ 21683 w 21867"/>
                  <a:gd name="connsiteY2" fmla="*/ 6556 h 20780"/>
                  <a:gd name="connsiteX3" fmla="*/ 15143 w 21867"/>
                  <a:gd name="connsiteY3" fmla="*/ 4593 h 20780"/>
                  <a:gd name="connsiteX4" fmla="*/ 9258 w 21867"/>
                  <a:gd name="connsiteY4" fmla="*/ 667 h 20780"/>
                  <a:gd name="connsiteX5" fmla="*/ 9258 w 21867"/>
                  <a:gd name="connsiteY5" fmla="*/ 7211 h 20780"/>
                  <a:gd name="connsiteX6" fmla="*/ 4026 w 21867"/>
                  <a:gd name="connsiteY6" fmla="*/ 10483 h 20780"/>
                  <a:gd name="connsiteX7" fmla="*/ 102 w 21867"/>
                  <a:gd name="connsiteY7" fmla="*/ 17681 h 20780"/>
                  <a:gd name="connsiteX8" fmla="*/ 2718 w 21867"/>
                  <a:gd name="connsiteY8" fmla="*/ 18990 h 20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67" h="20780">
                    <a:moveTo>
                      <a:pt x="1410" y="18990"/>
                    </a:moveTo>
                    <a:cubicBezTo>
                      <a:pt x="5334" y="20298"/>
                      <a:pt x="5334" y="22262"/>
                      <a:pt x="11220" y="18990"/>
                    </a:cubicBezTo>
                    <a:cubicBezTo>
                      <a:pt x="17105" y="15063"/>
                      <a:pt x="22991" y="8520"/>
                      <a:pt x="21683" y="6556"/>
                    </a:cubicBezTo>
                    <a:cubicBezTo>
                      <a:pt x="20375" y="4593"/>
                      <a:pt x="15798" y="5248"/>
                      <a:pt x="15143" y="4593"/>
                    </a:cubicBezTo>
                    <a:cubicBezTo>
                      <a:pt x="15143" y="3939"/>
                      <a:pt x="9912" y="-1951"/>
                      <a:pt x="9258" y="667"/>
                    </a:cubicBezTo>
                    <a:cubicBezTo>
                      <a:pt x="7950" y="3284"/>
                      <a:pt x="10566" y="4593"/>
                      <a:pt x="9258" y="7211"/>
                    </a:cubicBezTo>
                    <a:cubicBezTo>
                      <a:pt x="7950" y="9828"/>
                      <a:pt x="5988" y="7211"/>
                      <a:pt x="4026" y="10483"/>
                    </a:cubicBezTo>
                    <a:cubicBezTo>
                      <a:pt x="2064" y="13100"/>
                      <a:pt x="-551" y="17027"/>
                      <a:pt x="102" y="17681"/>
                    </a:cubicBezTo>
                    <a:cubicBezTo>
                      <a:pt x="102" y="18335"/>
                      <a:pt x="756" y="18335"/>
                      <a:pt x="2718" y="1899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072C3D27-F0CE-9B68-3498-5D687F7C8BA3}"/>
                  </a:ext>
                </a:extLst>
              </p:cNvPr>
              <p:cNvSpPr/>
              <p:nvPr/>
            </p:nvSpPr>
            <p:spPr>
              <a:xfrm>
                <a:off x="4094607" y="6313882"/>
                <a:ext cx="34370" cy="43915"/>
              </a:xfrm>
              <a:custGeom>
                <a:avLst/>
                <a:gdLst>
                  <a:gd name="connsiteX0" fmla="*/ 6250 w 34370"/>
                  <a:gd name="connsiteY0" fmla="*/ 71 h 43915"/>
                  <a:gd name="connsiteX1" fmla="*/ 364 w 34370"/>
                  <a:gd name="connsiteY1" fmla="*/ 13813 h 43915"/>
                  <a:gd name="connsiteX2" fmla="*/ 5596 w 34370"/>
                  <a:gd name="connsiteY2" fmla="*/ 20357 h 43915"/>
                  <a:gd name="connsiteX3" fmla="*/ 6250 w 34370"/>
                  <a:gd name="connsiteY3" fmla="*/ 28210 h 43915"/>
                  <a:gd name="connsiteX4" fmla="*/ 7558 w 34370"/>
                  <a:gd name="connsiteY4" fmla="*/ 36062 h 43915"/>
                  <a:gd name="connsiteX5" fmla="*/ 21945 w 34370"/>
                  <a:gd name="connsiteY5" fmla="*/ 43915 h 43915"/>
                  <a:gd name="connsiteX6" fmla="*/ 29138 w 34370"/>
                  <a:gd name="connsiteY6" fmla="*/ 41952 h 43915"/>
                  <a:gd name="connsiteX7" fmla="*/ 27831 w 34370"/>
                  <a:gd name="connsiteY7" fmla="*/ 30827 h 43915"/>
                  <a:gd name="connsiteX8" fmla="*/ 34370 w 34370"/>
                  <a:gd name="connsiteY8" fmla="*/ 24284 h 43915"/>
                  <a:gd name="connsiteX9" fmla="*/ 26523 w 34370"/>
                  <a:gd name="connsiteY9" fmla="*/ 18394 h 43915"/>
                  <a:gd name="connsiteX10" fmla="*/ 14752 w 34370"/>
                  <a:gd name="connsiteY10" fmla="*/ 9233 h 43915"/>
                  <a:gd name="connsiteX11" fmla="*/ 6250 w 34370"/>
                  <a:gd name="connsiteY11" fmla="*/ 71 h 4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370" h="43915">
                    <a:moveTo>
                      <a:pt x="6250" y="71"/>
                    </a:moveTo>
                    <a:cubicBezTo>
                      <a:pt x="4942" y="5961"/>
                      <a:pt x="-1598" y="9887"/>
                      <a:pt x="364" y="13813"/>
                    </a:cubicBezTo>
                    <a:cubicBezTo>
                      <a:pt x="2326" y="17085"/>
                      <a:pt x="5596" y="15777"/>
                      <a:pt x="5596" y="20357"/>
                    </a:cubicBezTo>
                    <a:cubicBezTo>
                      <a:pt x="5596" y="24938"/>
                      <a:pt x="6250" y="28210"/>
                      <a:pt x="6250" y="28210"/>
                    </a:cubicBezTo>
                    <a:cubicBezTo>
                      <a:pt x="6250" y="28210"/>
                      <a:pt x="4288" y="34099"/>
                      <a:pt x="7558" y="36062"/>
                    </a:cubicBezTo>
                    <a:cubicBezTo>
                      <a:pt x="11482" y="38026"/>
                      <a:pt x="18675" y="43915"/>
                      <a:pt x="21945" y="43915"/>
                    </a:cubicBezTo>
                    <a:cubicBezTo>
                      <a:pt x="25215" y="43915"/>
                      <a:pt x="28485" y="42606"/>
                      <a:pt x="29138" y="41952"/>
                    </a:cubicBezTo>
                    <a:cubicBezTo>
                      <a:pt x="29138" y="40643"/>
                      <a:pt x="25869" y="32791"/>
                      <a:pt x="27831" y="30827"/>
                    </a:cubicBezTo>
                    <a:cubicBezTo>
                      <a:pt x="29793" y="28864"/>
                      <a:pt x="34370" y="26901"/>
                      <a:pt x="34370" y="24284"/>
                    </a:cubicBezTo>
                    <a:cubicBezTo>
                      <a:pt x="34370" y="21666"/>
                      <a:pt x="29793" y="21012"/>
                      <a:pt x="26523" y="18394"/>
                    </a:cubicBezTo>
                    <a:cubicBezTo>
                      <a:pt x="22599" y="15777"/>
                      <a:pt x="18675" y="15122"/>
                      <a:pt x="14752" y="9233"/>
                    </a:cubicBezTo>
                    <a:cubicBezTo>
                      <a:pt x="10827" y="3343"/>
                      <a:pt x="6250" y="-583"/>
                      <a:pt x="6250" y="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575E1E1F-3DD7-1350-9F1A-9A3DA332E897}"/>
                  </a:ext>
                </a:extLst>
              </p:cNvPr>
              <p:cNvSpPr/>
              <p:nvPr/>
            </p:nvSpPr>
            <p:spPr>
              <a:xfrm>
                <a:off x="4252412" y="6030307"/>
                <a:ext cx="16637" cy="29088"/>
              </a:xfrm>
              <a:custGeom>
                <a:avLst/>
                <a:gdLst>
                  <a:gd name="connsiteX0" fmla="*/ 2125 w 16637"/>
                  <a:gd name="connsiteY0" fmla="*/ 5531 h 29088"/>
                  <a:gd name="connsiteX1" fmla="*/ 11935 w 16637"/>
                  <a:gd name="connsiteY1" fmla="*/ 296 h 29088"/>
                  <a:gd name="connsiteX2" fmla="*/ 16512 w 16637"/>
                  <a:gd name="connsiteY2" fmla="*/ 8148 h 29088"/>
                  <a:gd name="connsiteX3" fmla="*/ 13243 w 16637"/>
                  <a:gd name="connsiteY3" fmla="*/ 19927 h 29088"/>
                  <a:gd name="connsiteX4" fmla="*/ 6049 w 16637"/>
                  <a:gd name="connsiteY4" fmla="*/ 29089 h 29088"/>
                  <a:gd name="connsiteX5" fmla="*/ 1471 w 16637"/>
                  <a:gd name="connsiteY5" fmla="*/ 21890 h 29088"/>
                  <a:gd name="connsiteX6" fmla="*/ 1471 w 16637"/>
                  <a:gd name="connsiteY6" fmla="*/ 5531 h 2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37" h="29088">
                    <a:moveTo>
                      <a:pt x="2125" y="5531"/>
                    </a:moveTo>
                    <a:cubicBezTo>
                      <a:pt x="5395" y="2259"/>
                      <a:pt x="8011" y="-1013"/>
                      <a:pt x="11935" y="296"/>
                    </a:cubicBezTo>
                    <a:cubicBezTo>
                      <a:pt x="15204" y="1604"/>
                      <a:pt x="17167" y="4876"/>
                      <a:pt x="16512" y="8148"/>
                    </a:cubicBezTo>
                    <a:cubicBezTo>
                      <a:pt x="16512" y="11420"/>
                      <a:pt x="14551" y="17964"/>
                      <a:pt x="13243" y="19927"/>
                    </a:cubicBezTo>
                    <a:cubicBezTo>
                      <a:pt x="11935" y="21890"/>
                      <a:pt x="9319" y="29089"/>
                      <a:pt x="6049" y="29089"/>
                    </a:cubicBezTo>
                    <a:cubicBezTo>
                      <a:pt x="3433" y="29089"/>
                      <a:pt x="3433" y="23199"/>
                      <a:pt x="1471" y="21890"/>
                    </a:cubicBezTo>
                    <a:cubicBezTo>
                      <a:pt x="-490" y="20581"/>
                      <a:pt x="-490" y="7494"/>
                      <a:pt x="1471" y="55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B7D866E0-9394-0B97-266D-B89E0C32A27C}"/>
                  </a:ext>
                </a:extLst>
              </p:cNvPr>
              <p:cNvSpPr/>
              <p:nvPr/>
            </p:nvSpPr>
            <p:spPr>
              <a:xfrm>
                <a:off x="4272194" y="6065241"/>
                <a:ext cx="17584" cy="31455"/>
              </a:xfrm>
              <a:custGeom>
                <a:avLst/>
                <a:gdLst>
                  <a:gd name="connsiteX0" fmla="*/ 0 w 17584"/>
                  <a:gd name="connsiteY0" fmla="*/ 8552 h 31455"/>
                  <a:gd name="connsiteX1" fmla="*/ 7848 w 17584"/>
                  <a:gd name="connsiteY1" fmla="*/ 699 h 31455"/>
                  <a:gd name="connsiteX2" fmla="*/ 10464 w 17584"/>
                  <a:gd name="connsiteY2" fmla="*/ 8552 h 31455"/>
                  <a:gd name="connsiteX3" fmla="*/ 17003 w 17584"/>
                  <a:gd name="connsiteY3" fmla="*/ 9861 h 31455"/>
                  <a:gd name="connsiteX4" fmla="*/ 17003 w 17584"/>
                  <a:gd name="connsiteY4" fmla="*/ 15096 h 31455"/>
                  <a:gd name="connsiteX5" fmla="*/ 15041 w 17584"/>
                  <a:gd name="connsiteY5" fmla="*/ 23603 h 31455"/>
                  <a:gd name="connsiteX6" fmla="*/ 9809 w 17584"/>
                  <a:gd name="connsiteY6" fmla="*/ 31455 h 31455"/>
                  <a:gd name="connsiteX7" fmla="*/ 6540 w 17584"/>
                  <a:gd name="connsiteY7" fmla="*/ 26220 h 31455"/>
                  <a:gd name="connsiteX8" fmla="*/ 7848 w 17584"/>
                  <a:gd name="connsiteY8" fmla="*/ 18368 h 31455"/>
                  <a:gd name="connsiteX9" fmla="*/ 2616 w 17584"/>
                  <a:gd name="connsiteY9" fmla="*/ 14441 h 31455"/>
                  <a:gd name="connsiteX10" fmla="*/ 1962 w 17584"/>
                  <a:gd name="connsiteY10" fmla="*/ 9206 h 3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84" h="31455">
                    <a:moveTo>
                      <a:pt x="0" y="8552"/>
                    </a:moveTo>
                    <a:cubicBezTo>
                      <a:pt x="3924" y="6589"/>
                      <a:pt x="6540" y="-2573"/>
                      <a:pt x="7848" y="699"/>
                    </a:cubicBezTo>
                    <a:cubicBezTo>
                      <a:pt x="9156" y="4626"/>
                      <a:pt x="7194" y="7898"/>
                      <a:pt x="10464" y="8552"/>
                    </a:cubicBezTo>
                    <a:cubicBezTo>
                      <a:pt x="13733" y="9206"/>
                      <a:pt x="15041" y="7243"/>
                      <a:pt x="17003" y="9861"/>
                    </a:cubicBezTo>
                    <a:cubicBezTo>
                      <a:pt x="18311" y="13133"/>
                      <a:pt x="17003" y="13133"/>
                      <a:pt x="17003" y="15096"/>
                    </a:cubicBezTo>
                    <a:cubicBezTo>
                      <a:pt x="16349" y="17059"/>
                      <a:pt x="17003" y="20331"/>
                      <a:pt x="15041" y="23603"/>
                    </a:cubicBezTo>
                    <a:cubicBezTo>
                      <a:pt x="13079" y="26875"/>
                      <a:pt x="14387" y="30801"/>
                      <a:pt x="9809" y="31455"/>
                    </a:cubicBezTo>
                    <a:cubicBezTo>
                      <a:pt x="5232" y="31455"/>
                      <a:pt x="5232" y="28183"/>
                      <a:pt x="6540" y="26220"/>
                    </a:cubicBezTo>
                    <a:cubicBezTo>
                      <a:pt x="7848" y="24257"/>
                      <a:pt x="8501" y="20331"/>
                      <a:pt x="7848" y="18368"/>
                    </a:cubicBezTo>
                    <a:cubicBezTo>
                      <a:pt x="6540" y="16405"/>
                      <a:pt x="5232" y="15750"/>
                      <a:pt x="2616" y="14441"/>
                    </a:cubicBezTo>
                    <a:cubicBezTo>
                      <a:pt x="0" y="13133"/>
                      <a:pt x="0" y="9861"/>
                      <a:pt x="1962" y="92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CE88C50A-178B-6187-585E-3FA9B07242F1}"/>
                  </a:ext>
                </a:extLst>
              </p:cNvPr>
              <p:cNvSpPr/>
              <p:nvPr/>
            </p:nvSpPr>
            <p:spPr>
              <a:xfrm>
                <a:off x="4346661" y="6044312"/>
                <a:ext cx="16535" cy="26250"/>
              </a:xfrm>
              <a:custGeom>
                <a:avLst/>
                <a:gdLst>
                  <a:gd name="connsiteX0" fmla="*/ 1393 w 16535"/>
                  <a:gd name="connsiteY0" fmla="*/ 688 h 26250"/>
                  <a:gd name="connsiteX1" fmla="*/ 10548 w 16535"/>
                  <a:gd name="connsiteY1" fmla="*/ 5269 h 26250"/>
                  <a:gd name="connsiteX2" fmla="*/ 11856 w 16535"/>
                  <a:gd name="connsiteY2" fmla="*/ 12467 h 26250"/>
                  <a:gd name="connsiteX3" fmla="*/ 16434 w 16535"/>
                  <a:gd name="connsiteY3" fmla="*/ 17702 h 26250"/>
                  <a:gd name="connsiteX4" fmla="*/ 5316 w 16535"/>
                  <a:gd name="connsiteY4" fmla="*/ 26209 h 26250"/>
                  <a:gd name="connsiteX5" fmla="*/ 85 w 16535"/>
                  <a:gd name="connsiteY5" fmla="*/ 19665 h 26250"/>
                  <a:gd name="connsiteX6" fmla="*/ 3354 w 16535"/>
                  <a:gd name="connsiteY6" fmla="*/ 11813 h 26250"/>
                  <a:gd name="connsiteX7" fmla="*/ 2046 w 16535"/>
                  <a:gd name="connsiteY7" fmla="*/ 33 h 2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35" h="26250">
                    <a:moveTo>
                      <a:pt x="1393" y="688"/>
                    </a:moveTo>
                    <a:cubicBezTo>
                      <a:pt x="7278" y="3305"/>
                      <a:pt x="9894" y="1997"/>
                      <a:pt x="10548" y="5269"/>
                    </a:cubicBezTo>
                    <a:cubicBezTo>
                      <a:pt x="11202" y="8541"/>
                      <a:pt x="9240" y="10504"/>
                      <a:pt x="11856" y="12467"/>
                    </a:cubicBezTo>
                    <a:cubicBezTo>
                      <a:pt x="14472" y="13776"/>
                      <a:pt x="17087" y="15739"/>
                      <a:pt x="16434" y="17702"/>
                    </a:cubicBezTo>
                    <a:cubicBezTo>
                      <a:pt x="15126" y="19665"/>
                      <a:pt x="7932" y="26864"/>
                      <a:pt x="5316" y="26209"/>
                    </a:cubicBezTo>
                    <a:cubicBezTo>
                      <a:pt x="2700" y="26209"/>
                      <a:pt x="-570" y="21628"/>
                      <a:pt x="85" y="19665"/>
                    </a:cubicBezTo>
                    <a:cubicBezTo>
                      <a:pt x="85" y="17702"/>
                      <a:pt x="4008" y="15085"/>
                      <a:pt x="3354" y="11813"/>
                    </a:cubicBezTo>
                    <a:cubicBezTo>
                      <a:pt x="3354" y="8541"/>
                      <a:pt x="-570" y="-621"/>
                      <a:pt x="2046" y="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B40AC8F5-6D34-EEED-43D9-E6FDDE4E9869}"/>
                  </a:ext>
                </a:extLst>
              </p:cNvPr>
              <p:cNvSpPr/>
              <p:nvPr/>
            </p:nvSpPr>
            <p:spPr>
              <a:xfrm>
                <a:off x="4411093" y="6031312"/>
                <a:ext cx="20804" cy="17168"/>
              </a:xfrm>
              <a:custGeom>
                <a:avLst/>
                <a:gdLst>
                  <a:gd name="connsiteX0" fmla="*/ 2358 w 20804"/>
                  <a:gd name="connsiteY0" fmla="*/ 600 h 17168"/>
                  <a:gd name="connsiteX1" fmla="*/ 7589 w 20804"/>
                  <a:gd name="connsiteY1" fmla="*/ 5835 h 17168"/>
                  <a:gd name="connsiteX2" fmla="*/ 11513 w 20804"/>
                  <a:gd name="connsiteY2" fmla="*/ 600 h 17168"/>
                  <a:gd name="connsiteX3" fmla="*/ 20668 w 20804"/>
                  <a:gd name="connsiteY3" fmla="*/ 3217 h 17168"/>
                  <a:gd name="connsiteX4" fmla="*/ 13475 w 20804"/>
                  <a:gd name="connsiteY4" fmla="*/ 12379 h 17168"/>
                  <a:gd name="connsiteX5" fmla="*/ 3665 w 20804"/>
                  <a:gd name="connsiteY5" fmla="*/ 16305 h 17168"/>
                  <a:gd name="connsiteX6" fmla="*/ 2358 w 20804"/>
                  <a:gd name="connsiteY6" fmla="*/ 9761 h 17168"/>
                  <a:gd name="connsiteX7" fmla="*/ 2358 w 20804"/>
                  <a:gd name="connsiteY7" fmla="*/ 600 h 17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804" h="17168">
                    <a:moveTo>
                      <a:pt x="2358" y="600"/>
                    </a:moveTo>
                    <a:cubicBezTo>
                      <a:pt x="4319" y="1908"/>
                      <a:pt x="5627" y="7798"/>
                      <a:pt x="7589" y="5835"/>
                    </a:cubicBezTo>
                    <a:cubicBezTo>
                      <a:pt x="9551" y="3872"/>
                      <a:pt x="8897" y="-709"/>
                      <a:pt x="11513" y="600"/>
                    </a:cubicBezTo>
                    <a:cubicBezTo>
                      <a:pt x="13475" y="1908"/>
                      <a:pt x="21976" y="-709"/>
                      <a:pt x="20668" y="3217"/>
                    </a:cubicBezTo>
                    <a:cubicBezTo>
                      <a:pt x="19360" y="7143"/>
                      <a:pt x="16091" y="9761"/>
                      <a:pt x="13475" y="12379"/>
                    </a:cubicBezTo>
                    <a:cubicBezTo>
                      <a:pt x="10859" y="14996"/>
                      <a:pt x="6281" y="18922"/>
                      <a:pt x="3665" y="16305"/>
                    </a:cubicBezTo>
                    <a:cubicBezTo>
                      <a:pt x="1050" y="13687"/>
                      <a:pt x="3665" y="11070"/>
                      <a:pt x="2358" y="9761"/>
                    </a:cubicBezTo>
                    <a:cubicBezTo>
                      <a:pt x="1050" y="8452"/>
                      <a:pt x="-2220" y="-2672"/>
                      <a:pt x="2358" y="6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1" name="Freeform 920">
                <a:extLst>
                  <a:ext uri="{FF2B5EF4-FFF2-40B4-BE49-F238E27FC236}">
                    <a16:creationId xmlns:a16="http://schemas.microsoft.com/office/drawing/2014/main" id="{BD57F159-BFDB-4C4F-51A5-90219A48F817}"/>
                  </a:ext>
                </a:extLst>
              </p:cNvPr>
              <p:cNvSpPr/>
              <p:nvPr/>
            </p:nvSpPr>
            <p:spPr>
              <a:xfrm>
                <a:off x="4397828" y="6100491"/>
                <a:ext cx="23636" cy="33018"/>
              </a:xfrm>
              <a:custGeom>
                <a:avLst/>
                <a:gdLst>
                  <a:gd name="connsiteX0" fmla="*/ 1235 w 23636"/>
                  <a:gd name="connsiteY0" fmla="*/ 10602 h 33018"/>
                  <a:gd name="connsiteX1" fmla="*/ 9737 w 23636"/>
                  <a:gd name="connsiteY1" fmla="*/ 4058 h 33018"/>
                  <a:gd name="connsiteX2" fmla="*/ 17584 w 23636"/>
                  <a:gd name="connsiteY2" fmla="*/ 2095 h 33018"/>
                  <a:gd name="connsiteX3" fmla="*/ 22162 w 23636"/>
                  <a:gd name="connsiteY3" fmla="*/ 3404 h 33018"/>
                  <a:gd name="connsiteX4" fmla="*/ 20200 w 23636"/>
                  <a:gd name="connsiteY4" fmla="*/ 11911 h 33018"/>
                  <a:gd name="connsiteX5" fmla="*/ 23470 w 23636"/>
                  <a:gd name="connsiteY5" fmla="*/ 17801 h 33018"/>
                  <a:gd name="connsiteX6" fmla="*/ 16930 w 23636"/>
                  <a:gd name="connsiteY6" fmla="*/ 29579 h 33018"/>
                  <a:gd name="connsiteX7" fmla="*/ 9737 w 23636"/>
                  <a:gd name="connsiteY7" fmla="*/ 32851 h 33018"/>
                  <a:gd name="connsiteX8" fmla="*/ 581 w 23636"/>
                  <a:gd name="connsiteY8" fmla="*/ 28925 h 33018"/>
                  <a:gd name="connsiteX9" fmla="*/ 581 w 23636"/>
                  <a:gd name="connsiteY9" fmla="*/ 19764 h 33018"/>
                  <a:gd name="connsiteX10" fmla="*/ 2543 w 23636"/>
                  <a:gd name="connsiteY10" fmla="*/ 17146 h 33018"/>
                  <a:gd name="connsiteX11" fmla="*/ 1235 w 23636"/>
                  <a:gd name="connsiteY11" fmla="*/ 11257 h 33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36" h="33018">
                    <a:moveTo>
                      <a:pt x="1235" y="10602"/>
                    </a:moveTo>
                    <a:cubicBezTo>
                      <a:pt x="3851" y="5367"/>
                      <a:pt x="6467" y="6021"/>
                      <a:pt x="9737" y="4058"/>
                    </a:cubicBezTo>
                    <a:cubicBezTo>
                      <a:pt x="13007" y="2095"/>
                      <a:pt x="13007" y="5367"/>
                      <a:pt x="17584" y="2095"/>
                    </a:cubicBezTo>
                    <a:cubicBezTo>
                      <a:pt x="22162" y="-1177"/>
                      <a:pt x="23470" y="-523"/>
                      <a:pt x="22162" y="3404"/>
                    </a:cubicBezTo>
                    <a:cubicBezTo>
                      <a:pt x="20200" y="7330"/>
                      <a:pt x="17584" y="9948"/>
                      <a:pt x="20200" y="11911"/>
                    </a:cubicBezTo>
                    <a:cubicBezTo>
                      <a:pt x="22816" y="13874"/>
                      <a:pt x="24124" y="15183"/>
                      <a:pt x="23470" y="17801"/>
                    </a:cubicBezTo>
                    <a:cubicBezTo>
                      <a:pt x="22816" y="20418"/>
                      <a:pt x="18892" y="26962"/>
                      <a:pt x="16930" y="29579"/>
                    </a:cubicBezTo>
                    <a:cubicBezTo>
                      <a:pt x="14968" y="32197"/>
                      <a:pt x="13660" y="33506"/>
                      <a:pt x="9737" y="32851"/>
                    </a:cubicBezTo>
                    <a:cubicBezTo>
                      <a:pt x="5159" y="32197"/>
                      <a:pt x="581" y="34160"/>
                      <a:pt x="581" y="28925"/>
                    </a:cubicBezTo>
                    <a:cubicBezTo>
                      <a:pt x="581" y="23690"/>
                      <a:pt x="-726" y="22381"/>
                      <a:pt x="581" y="19764"/>
                    </a:cubicBezTo>
                    <a:cubicBezTo>
                      <a:pt x="2543" y="17146"/>
                      <a:pt x="2543" y="19764"/>
                      <a:pt x="2543" y="17146"/>
                    </a:cubicBezTo>
                    <a:cubicBezTo>
                      <a:pt x="2543" y="15183"/>
                      <a:pt x="-73" y="12565"/>
                      <a:pt x="1235" y="112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AB1D61D3-D7CC-88E7-23AE-EB5615A0BE0B}"/>
                  </a:ext>
                </a:extLst>
              </p:cNvPr>
              <p:cNvSpPr/>
              <p:nvPr/>
            </p:nvSpPr>
            <p:spPr>
              <a:xfrm>
                <a:off x="4431733" y="6081661"/>
                <a:ext cx="36725" cy="54485"/>
              </a:xfrm>
              <a:custGeom>
                <a:avLst/>
                <a:gdLst>
                  <a:gd name="connsiteX0" fmla="*/ 11799 w 36725"/>
                  <a:gd name="connsiteY0" fmla="*/ 12418 h 54485"/>
                  <a:gd name="connsiteX1" fmla="*/ 20300 w 36725"/>
                  <a:gd name="connsiteY1" fmla="*/ 639 h 54485"/>
                  <a:gd name="connsiteX2" fmla="*/ 29456 w 36725"/>
                  <a:gd name="connsiteY2" fmla="*/ 3911 h 54485"/>
                  <a:gd name="connsiteX3" fmla="*/ 35341 w 36725"/>
                  <a:gd name="connsiteY3" fmla="*/ 15690 h 54485"/>
                  <a:gd name="connsiteX4" fmla="*/ 35996 w 36725"/>
                  <a:gd name="connsiteY4" fmla="*/ 39248 h 54485"/>
                  <a:gd name="connsiteX5" fmla="*/ 30764 w 36725"/>
                  <a:gd name="connsiteY5" fmla="*/ 46446 h 54485"/>
                  <a:gd name="connsiteX6" fmla="*/ 22916 w 36725"/>
                  <a:gd name="connsiteY6" fmla="*/ 54299 h 54485"/>
                  <a:gd name="connsiteX7" fmla="*/ 17685 w 36725"/>
                  <a:gd name="connsiteY7" fmla="*/ 46446 h 54485"/>
                  <a:gd name="connsiteX8" fmla="*/ 11145 w 36725"/>
                  <a:gd name="connsiteY8" fmla="*/ 45792 h 54485"/>
                  <a:gd name="connsiteX9" fmla="*/ 28 w 36725"/>
                  <a:gd name="connsiteY9" fmla="*/ 27469 h 54485"/>
                  <a:gd name="connsiteX10" fmla="*/ 5259 w 36725"/>
                  <a:gd name="connsiteY10" fmla="*/ 19616 h 54485"/>
                  <a:gd name="connsiteX11" fmla="*/ 11799 w 36725"/>
                  <a:gd name="connsiteY11" fmla="*/ 13072 h 5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725" h="54485">
                    <a:moveTo>
                      <a:pt x="11799" y="12418"/>
                    </a:moveTo>
                    <a:cubicBezTo>
                      <a:pt x="14415" y="7183"/>
                      <a:pt x="15723" y="1293"/>
                      <a:pt x="20300" y="639"/>
                    </a:cubicBezTo>
                    <a:cubicBezTo>
                      <a:pt x="24878" y="-16"/>
                      <a:pt x="24878" y="-1324"/>
                      <a:pt x="29456" y="3911"/>
                    </a:cubicBezTo>
                    <a:cubicBezTo>
                      <a:pt x="34034" y="9146"/>
                      <a:pt x="35341" y="9146"/>
                      <a:pt x="35341" y="15690"/>
                    </a:cubicBezTo>
                    <a:cubicBezTo>
                      <a:pt x="35341" y="22234"/>
                      <a:pt x="37957" y="34013"/>
                      <a:pt x="35996" y="39248"/>
                    </a:cubicBezTo>
                    <a:cubicBezTo>
                      <a:pt x="34034" y="44483"/>
                      <a:pt x="33380" y="43174"/>
                      <a:pt x="30764" y="46446"/>
                    </a:cubicBezTo>
                    <a:cubicBezTo>
                      <a:pt x="28148" y="49718"/>
                      <a:pt x="26840" y="55608"/>
                      <a:pt x="22916" y="54299"/>
                    </a:cubicBezTo>
                    <a:cubicBezTo>
                      <a:pt x="18992" y="52990"/>
                      <a:pt x="20300" y="47755"/>
                      <a:pt x="17685" y="46446"/>
                    </a:cubicBezTo>
                    <a:cubicBezTo>
                      <a:pt x="15069" y="45138"/>
                      <a:pt x="12453" y="47755"/>
                      <a:pt x="11145" y="45792"/>
                    </a:cubicBezTo>
                    <a:cubicBezTo>
                      <a:pt x="10491" y="43829"/>
                      <a:pt x="-626" y="30087"/>
                      <a:pt x="28" y="27469"/>
                    </a:cubicBezTo>
                    <a:cubicBezTo>
                      <a:pt x="28" y="24851"/>
                      <a:pt x="1336" y="22888"/>
                      <a:pt x="5259" y="19616"/>
                    </a:cubicBezTo>
                    <a:cubicBezTo>
                      <a:pt x="9183" y="16344"/>
                      <a:pt x="11145" y="13727"/>
                      <a:pt x="11799" y="130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40E65E4A-7ABE-EE0E-1460-3E40AAED6DF2}"/>
                  </a:ext>
                </a:extLst>
              </p:cNvPr>
              <p:cNvSpPr/>
              <p:nvPr/>
            </p:nvSpPr>
            <p:spPr>
              <a:xfrm>
                <a:off x="4328837" y="6138531"/>
                <a:ext cx="21957" cy="23207"/>
              </a:xfrm>
              <a:custGeom>
                <a:avLst/>
                <a:gdLst>
                  <a:gd name="connsiteX0" fmla="*/ 905 w 21957"/>
                  <a:gd name="connsiteY0" fmla="*/ 46 h 23207"/>
                  <a:gd name="connsiteX1" fmla="*/ 8753 w 21957"/>
                  <a:gd name="connsiteY1" fmla="*/ 2009 h 23207"/>
                  <a:gd name="connsiteX2" fmla="*/ 17254 w 21957"/>
                  <a:gd name="connsiteY2" fmla="*/ 7899 h 23207"/>
                  <a:gd name="connsiteX3" fmla="*/ 21832 w 21957"/>
                  <a:gd name="connsiteY3" fmla="*/ 13788 h 23207"/>
                  <a:gd name="connsiteX4" fmla="*/ 15293 w 21957"/>
                  <a:gd name="connsiteY4" fmla="*/ 22949 h 23207"/>
                  <a:gd name="connsiteX5" fmla="*/ 8753 w 21957"/>
                  <a:gd name="connsiteY5" fmla="*/ 15751 h 23207"/>
                  <a:gd name="connsiteX6" fmla="*/ 5483 w 21957"/>
                  <a:gd name="connsiteY6" fmla="*/ 7899 h 23207"/>
                  <a:gd name="connsiteX7" fmla="*/ 905 w 21957"/>
                  <a:gd name="connsiteY7" fmla="*/ 46 h 2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57" h="23207">
                    <a:moveTo>
                      <a:pt x="905" y="46"/>
                    </a:moveTo>
                    <a:cubicBezTo>
                      <a:pt x="4175" y="46"/>
                      <a:pt x="5483" y="1355"/>
                      <a:pt x="8753" y="2009"/>
                    </a:cubicBezTo>
                    <a:cubicBezTo>
                      <a:pt x="12023" y="2663"/>
                      <a:pt x="14639" y="5281"/>
                      <a:pt x="17254" y="7899"/>
                    </a:cubicBezTo>
                    <a:cubicBezTo>
                      <a:pt x="20524" y="10516"/>
                      <a:pt x="22486" y="12479"/>
                      <a:pt x="21832" y="13788"/>
                    </a:cubicBezTo>
                    <a:cubicBezTo>
                      <a:pt x="20524" y="15097"/>
                      <a:pt x="17909" y="24912"/>
                      <a:pt x="15293" y="22949"/>
                    </a:cubicBezTo>
                    <a:cubicBezTo>
                      <a:pt x="12023" y="21641"/>
                      <a:pt x="10061" y="20332"/>
                      <a:pt x="8753" y="15751"/>
                    </a:cubicBezTo>
                    <a:cubicBezTo>
                      <a:pt x="7445" y="11170"/>
                      <a:pt x="6791" y="9862"/>
                      <a:pt x="5483" y="7899"/>
                    </a:cubicBezTo>
                    <a:cubicBezTo>
                      <a:pt x="4175" y="5935"/>
                      <a:pt x="-2364" y="-608"/>
                      <a:pt x="905" y="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D8C6C1AB-32C9-0AF0-4346-74A53583A5B0}"/>
                  </a:ext>
                </a:extLst>
              </p:cNvPr>
              <p:cNvSpPr/>
              <p:nvPr/>
            </p:nvSpPr>
            <p:spPr>
              <a:xfrm>
                <a:off x="4430810" y="6164017"/>
                <a:ext cx="24095" cy="24899"/>
              </a:xfrm>
              <a:custGeom>
                <a:avLst/>
                <a:gdLst>
                  <a:gd name="connsiteX0" fmla="*/ 1604 w 24095"/>
                  <a:gd name="connsiteY0" fmla="*/ 3354 h 24899"/>
                  <a:gd name="connsiteX1" fmla="*/ 9452 w 24095"/>
                  <a:gd name="connsiteY1" fmla="*/ 1390 h 24899"/>
                  <a:gd name="connsiteX2" fmla="*/ 15992 w 24095"/>
                  <a:gd name="connsiteY2" fmla="*/ 6626 h 24899"/>
                  <a:gd name="connsiteX3" fmla="*/ 23839 w 24095"/>
                  <a:gd name="connsiteY3" fmla="*/ 9898 h 24899"/>
                  <a:gd name="connsiteX4" fmla="*/ 22531 w 24095"/>
                  <a:gd name="connsiteY4" fmla="*/ 15787 h 24899"/>
                  <a:gd name="connsiteX5" fmla="*/ 23839 w 24095"/>
                  <a:gd name="connsiteY5" fmla="*/ 21022 h 24899"/>
                  <a:gd name="connsiteX6" fmla="*/ 19261 w 24095"/>
                  <a:gd name="connsiteY6" fmla="*/ 24294 h 24899"/>
                  <a:gd name="connsiteX7" fmla="*/ 4874 w 24095"/>
                  <a:gd name="connsiteY7" fmla="*/ 13824 h 24899"/>
                  <a:gd name="connsiteX8" fmla="*/ 951 w 24095"/>
                  <a:gd name="connsiteY8" fmla="*/ 3354 h 2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95" h="24899">
                    <a:moveTo>
                      <a:pt x="1604" y="3354"/>
                    </a:moveTo>
                    <a:cubicBezTo>
                      <a:pt x="4874" y="1390"/>
                      <a:pt x="8144" y="-1882"/>
                      <a:pt x="9452" y="1390"/>
                    </a:cubicBezTo>
                    <a:cubicBezTo>
                      <a:pt x="10760" y="4662"/>
                      <a:pt x="13376" y="5971"/>
                      <a:pt x="15992" y="6626"/>
                    </a:cubicBezTo>
                    <a:cubicBezTo>
                      <a:pt x="18608" y="7280"/>
                      <a:pt x="24493" y="7934"/>
                      <a:pt x="23839" y="9898"/>
                    </a:cubicBezTo>
                    <a:cubicBezTo>
                      <a:pt x="23185" y="11861"/>
                      <a:pt x="21877" y="13824"/>
                      <a:pt x="22531" y="15787"/>
                    </a:cubicBezTo>
                    <a:cubicBezTo>
                      <a:pt x="23839" y="17750"/>
                      <a:pt x="24493" y="19059"/>
                      <a:pt x="23839" y="21022"/>
                    </a:cubicBezTo>
                    <a:cubicBezTo>
                      <a:pt x="23185" y="22986"/>
                      <a:pt x="21877" y="26258"/>
                      <a:pt x="19261" y="24294"/>
                    </a:cubicBezTo>
                    <a:cubicBezTo>
                      <a:pt x="16645" y="22331"/>
                      <a:pt x="8144" y="14478"/>
                      <a:pt x="4874" y="13824"/>
                    </a:cubicBezTo>
                    <a:cubicBezTo>
                      <a:pt x="1604" y="13824"/>
                      <a:pt x="-1665" y="5317"/>
                      <a:pt x="951" y="33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A2D60513-90FF-F32B-EBC9-05A2B1415548}"/>
                  </a:ext>
                </a:extLst>
              </p:cNvPr>
              <p:cNvSpPr/>
              <p:nvPr/>
            </p:nvSpPr>
            <p:spPr>
              <a:xfrm>
                <a:off x="4300315" y="5957495"/>
                <a:ext cx="52316" cy="50972"/>
              </a:xfrm>
              <a:custGeom>
                <a:avLst/>
                <a:gdLst>
                  <a:gd name="connsiteX0" fmla="*/ 0 w 52316"/>
                  <a:gd name="connsiteY0" fmla="*/ 9632 h 50972"/>
                  <a:gd name="connsiteX1" fmla="*/ 13079 w 52316"/>
                  <a:gd name="connsiteY1" fmla="*/ 1125 h 50972"/>
                  <a:gd name="connsiteX2" fmla="*/ 17003 w 52316"/>
                  <a:gd name="connsiteY2" fmla="*/ 6361 h 50972"/>
                  <a:gd name="connsiteX3" fmla="*/ 22235 w 52316"/>
                  <a:gd name="connsiteY3" fmla="*/ 14213 h 50972"/>
                  <a:gd name="connsiteX4" fmla="*/ 36622 w 52316"/>
                  <a:gd name="connsiteY4" fmla="*/ 14213 h 50972"/>
                  <a:gd name="connsiteX5" fmla="*/ 39238 w 52316"/>
                  <a:gd name="connsiteY5" fmla="*/ 21411 h 50972"/>
                  <a:gd name="connsiteX6" fmla="*/ 44470 w 52316"/>
                  <a:gd name="connsiteY6" fmla="*/ 28610 h 50972"/>
                  <a:gd name="connsiteX7" fmla="*/ 45777 w 52316"/>
                  <a:gd name="connsiteY7" fmla="*/ 37771 h 50972"/>
                  <a:gd name="connsiteX8" fmla="*/ 52317 w 52316"/>
                  <a:gd name="connsiteY8" fmla="*/ 39080 h 50972"/>
                  <a:gd name="connsiteX9" fmla="*/ 47739 w 52316"/>
                  <a:gd name="connsiteY9" fmla="*/ 50859 h 50972"/>
                  <a:gd name="connsiteX10" fmla="*/ 35968 w 52316"/>
                  <a:gd name="connsiteY10" fmla="*/ 41043 h 50972"/>
                  <a:gd name="connsiteX11" fmla="*/ 28121 w 52316"/>
                  <a:gd name="connsiteY11" fmla="*/ 38426 h 50972"/>
                  <a:gd name="connsiteX12" fmla="*/ 21581 w 52316"/>
                  <a:gd name="connsiteY12" fmla="*/ 32536 h 50972"/>
                  <a:gd name="connsiteX13" fmla="*/ 16349 w 52316"/>
                  <a:gd name="connsiteY13" fmla="*/ 26647 h 50972"/>
                  <a:gd name="connsiteX14" fmla="*/ 9809 w 52316"/>
                  <a:gd name="connsiteY14" fmla="*/ 24029 h 50972"/>
                  <a:gd name="connsiteX15" fmla="*/ 3924 w 52316"/>
                  <a:gd name="connsiteY15" fmla="*/ 24029 h 50972"/>
                  <a:gd name="connsiteX16" fmla="*/ 654 w 52316"/>
                  <a:gd name="connsiteY16" fmla="*/ 10941 h 5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316" h="50972">
                    <a:moveTo>
                      <a:pt x="0" y="9632"/>
                    </a:moveTo>
                    <a:cubicBezTo>
                      <a:pt x="5886" y="4397"/>
                      <a:pt x="11117" y="-2801"/>
                      <a:pt x="13079" y="1125"/>
                    </a:cubicBezTo>
                    <a:cubicBezTo>
                      <a:pt x="14387" y="5052"/>
                      <a:pt x="15041" y="3743"/>
                      <a:pt x="17003" y="6361"/>
                    </a:cubicBezTo>
                    <a:cubicBezTo>
                      <a:pt x="18965" y="9632"/>
                      <a:pt x="18965" y="12904"/>
                      <a:pt x="22235" y="14213"/>
                    </a:cubicBezTo>
                    <a:cubicBezTo>
                      <a:pt x="25505" y="15522"/>
                      <a:pt x="34660" y="13559"/>
                      <a:pt x="36622" y="14213"/>
                    </a:cubicBezTo>
                    <a:cubicBezTo>
                      <a:pt x="38584" y="14213"/>
                      <a:pt x="39238" y="18139"/>
                      <a:pt x="39238" y="21411"/>
                    </a:cubicBezTo>
                    <a:cubicBezTo>
                      <a:pt x="39238" y="24683"/>
                      <a:pt x="43162" y="26647"/>
                      <a:pt x="44470" y="28610"/>
                    </a:cubicBezTo>
                    <a:cubicBezTo>
                      <a:pt x="45777" y="30573"/>
                      <a:pt x="43162" y="36463"/>
                      <a:pt x="45777" y="37771"/>
                    </a:cubicBezTo>
                    <a:cubicBezTo>
                      <a:pt x="47739" y="39080"/>
                      <a:pt x="52317" y="37771"/>
                      <a:pt x="52317" y="39080"/>
                    </a:cubicBezTo>
                    <a:cubicBezTo>
                      <a:pt x="52317" y="40389"/>
                      <a:pt x="49047" y="48896"/>
                      <a:pt x="47739" y="50859"/>
                    </a:cubicBezTo>
                    <a:cubicBezTo>
                      <a:pt x="46431" y="52168"/>
                      <a:pt x="37930" y="41698"/>
                      <a:pt x="35968" y="41043"/>
                    </a:cubicBezTo>
                    <a:cubicBezTo>
                      <a:pt x="34006" y="40389"/>
                      <a:pt x="29428" y="39735"/>
                      <a:pt x="28121" y="38426"/>
                    </a:cubicBezTo>
                    <a:cubicBezTo>
                      <a:pt x="26813" y="37117"/>
                      <a:pt x="23543" y="33191"/>
                      <a:pt x="21581" y="32536"/>
                    </a:cubicBezTo>
                    <a:cubicBezTo>
                      <a:pt x="19619" y="32536"/>
                      <a:pt x="18311" y="29264"/>
                      <a:pt x="16349" y="26647"/>
                    </a:cubicBezTo>
                    <a:cubicBezTo>
                      <a:pt x="14387" y="24683"/>
                      <a:pt x="11772" y="24029"/>
                      <a:pt x="9809" y="24029"/>
                    </a:cubicBezTo>
                    <a:cubicBezTo>
                      <a:pt x="8502" y="24029"/>
                      <a:pt x="4578" y="25992"/>
                      <a:pt x="3924" y="24029"/>
                    </a:cubicBezTo>
                    <a:cubicBezTo>
                      <a:pt x="3924" y="22066"/>
                      <a:pt x="-654" y="12250"/>
                      <a:pt x="654" y="109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6" name="Freeform 925">
                <a:extLst>
                  <a:ext uri="{FF2B5EF4-FFF2-40B4-BE49-F238E27FC236}">
                    <a16:creationId xmlns:a16="http://schemas.microsoft.com/office/drawing/2014/main" id="{8CA9D199-70E3-C107-0AE5-C01BD7748B63}"/>
                  </a:ext>
                </a:extLst>
              </p:cNvPr>
              <p:cNvSpPr/>
              <p:nvPr/>
            </p:nvSpPr>
            <p:spPr>
              <a:xfrm>
                <a:off x="4351745" y="6007621"/>
                <a:ext cx="45542" cy="24945"/>
              </a:xfrm>
              <a:custGeom>
                <a:avLst/>
                <a:gdLst>
                  <a:gd name="connsiteX0" fmla="*/ 887 w 45542"/>
                  <a:gd name="connsiteY0" fmla="*/ 3351 h 24945"/>
                  <a:gd name="connsiteX1" fmla="*/ 12004 w 45542"/>
                  <a:gd name="connsiteY1" fmla="*/ 733 h 24945"/>
                  <a:gd name="connsiteX2" fmla="*/ 16582 w 45542"/>
                  <a:gd name="connsiteY2" fmla="*/ 5968 h 24945"/>
                  <a:gd name="connsiteX3" fmla="*/ 24429 w 45542"/>
                  <a:gd name="connsiteY3" fmla="*/ 4005 h 24945"/>
                  <a:gd name="connsiteX4" fmla="*/ 29007 w 45542"/>
                  <a:gd name="connsiteY4" fmla="*/ 5968 h 24945"/>
                  <a:gd name="connsiteX5" fmla="*/ 36855 w 45542"/>
                  <a:gd name="connsiteY5" fmla="*/ 4005 h 24945"/>
                  <a:gd name="connsiteX6" fmla="*/ 45356 w 45542"/>
                  <a:gd name="connsiteY6" fmla="*/ 9894 h 24945"/>
                  <a:gd name="connsiteX7" fmla="*/ 42740 w 45542"/>
                  <a:gd name="connsiteY7" fmla="*/ 17747 h 24945"/>
                  <a:gd name="connsiteX8" fmla="*/ 41432 w 45542"/>
                  <a:gd name="connsiteY8" fmla="*/ 24945 h 24945"/>
                  <a:gd name="connsiteX9" fmla="*/ 30969 w 45542"/>
                  <a:gd name="connsiteY9" fmla="*/ 21673 h 24945"/>
                  <a:gd name="connsiteX10" fmla="*/ 21160 w 45542"/>
                  <a:gd name="connsiteY10" fmla="*/ 20364 h 24945"/>
                  <a:gd name="connsiteX11" fmla="*/ 8080 w 45542"/>
                  <a:gd name="connsiteY11" fmla="*/ 11203 h 24945"/>
                  <a:gd name="connsiteX12" fmla="*/ 887 w 45542"/>
                  <a:gd name="connsiteY12" fmla="*/ 3351 h 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542" h="24945">
                    <a:moveTo>
                      <a:pt x="887" y="3351"/>
                    </a:moveTo>
                    <a:cubicBezTo>
                      <a:pt x="6772" y="3351"/>
                      <a:pt x="10042" y="-1885"/>
                      <a:pt x="12004" y="733"/>
                    </a:cubicBezTo>
                    <a:cubicBezTo>
                      <a:pt x="13966" y="3351"/>
                      <a:pt x="13312" y="6622"/>
                      <a:pt x="16582" y="5968"/>
                    </a:cubicBezTo>
                    <a:cubicBezTo>
                      <a:pt x="19852" y="5314"/>
                      <a:pt x="22468" y="2696"/>
                      <a:pt x="24429" y="4005"/>
                    </a:cubicBezTo>
                    <a:cubicBezTo>
                      <a:pt x="25737" y="5314"/>
                      <a:pt x="29007" y="5968"/>
                      <a:pt x="29007" y="5968"/>
                    </a:cubicBezTo>
                    <a:cubicBezTo>
                      <a:pt x="29007" y="5968"/>
                      <a:pt x="32931" y="2042"/>
                      <a:pt x="36855" y="4005"/>
                    </a:cubicBezTo>
                    <a:cubicBezTo>
                      <a:pt x="40779" y="5968"/>
                      <a:pt x="46664" y="5968"/>
                      <a:pt x="45356" y="9894"/>
                    </a:cubicBezTo>
                    <a:cubicBezTo>
                      <a:pt x="44048" y="13821"/>
                      <a:pt x="42740" y="15784"/>
                      <a:pt x="42740" y="17747"/>
                    </a:cubicBezTo>
                    <a:cubicBezTo>
                      <a:pt x="42740" y="19710"/>
                      <a:pt x="44048" y="24291"/>
                      <a:pt x="41432" y="24945"/>
                    </a:cubicBezTo>
                    <a:cubicBezTo>
                      <a:pt x="38817" y="24945"/>
                      <a:pt x="34239" y="22328"/>
                      <a:pt x="30969" y="21673"/>
                    </a:cubicBezTo>
                    <a:cubicBezTo>
                      <a:pt x="27699" y="21019"/>
                      <a:pt x="24429" y="22982"/>
                      <a:pt x="21160" y="20364"/>
                    </a:cubicBezTo>
                    <a:cubicBezTo>
                      <a:pt x="17890" y="17747"/>
                      <a:pt x="12004" y="13166"/>
                      <a:pt x="8080" y="11203"/>
                    </a:cubicBezTo>
                    <a:cubicBezTo>
                      <a:pt x="4156" y="9240"/>
                      <a:pt x="-2383" y="3351"/>
                      <a:pt x="887" y="335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F0162C82-C61A-7916-F26B-1F08CC31D303}"/>
                  </a:ext>
                </a:extLst>
              </p:cNvPr>
              <p:cNvSpPr/>
              <p:nvPr/>
            </p:nvSpPr>
            <p:spPr>
              <a:xfrm>
                <a:off x="4018844" y="5796815"/>
                <a:ext cx="8707" cy="9762"/>
              </a:xfrm>
              <a:custGeom>
                <a:avLst/>
                <a:gdLst>
                  <a:gd name="connsiteX0" fmla="*/ 922 w 8707"/>
                  <a:gd name="connsiteY0" fmla="*/ 8024 h 9762"/>
                  <a:gd name="connsiteX1" fmla="*/ 3537 w 8707"/>
                  <a:gd name="connsiteY1" fmla="*/ 171 h 9762"/>
                  <a:gd name="connsiteX2" fmla="*/ 8115 w 8707"/>
                  <a:gd name="connsiteY2" fmla="*/ 6061 h 9762"/>
                  <a:gd name="connsiteX3" fmla="*/ 922 w 8707"/>
                  <a:gd name="connsiteY3" fmla="*/ 8678 h 9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07" h="9762">
                    <a:moveTo>
                      <a:pt x="922" y="8024"/>
                    </a:moveTo>
                    <a:cubicBezTo>
                      <a:pt x="-1040" y="5406"/>
                      <a:pt x="268" y="-1138"/>
                      <a:pt x="3537" y="171"/>
                    </a:cubicBezTo>
                    <a:cubicBezTo>
                      <a:pt x="6807" y="1480"/>
                      <a:pt x="10077" y="3443"/>
                      <a:pt x="8115" y="6061"/>
                    </a:cubicBezTo>
                    <a:cubicBezTo>
                      <a:pt x="6153" y="8678"/>
                      <a:pt x="3537" y="11296"/>
                      <a:pt x="922" y="867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1ED332DD-0605-C1AB-D4C1-5E980BAA239C}"/>
                  </a:ext>
                </a:extLst>
              </p:cNvPr>
              <p:cNvSpPr/>
              <p:nvPr/>
            </p:nvSpPr>
            <p:spPr>
              <a:xfrm>
                <a:off x="3994814" y="5848204"/>
                <a:ext cx="21360" cy="16451"/>
              </a:xfrm>
              <a:custGeom>
                <a:avLst/>
                <a:gdLst>
                  <a:gd name="connsiteX0" fmla="*/ 755 w 21360"/>
                  <a:gd name="connsiteY0" fmla="*/ 12912 h 16451"/>
                  <a:gd name="connsiteX1" fmla="*/ 8603 w 21360"/>
                  <a:gd name="connsiteY1" fmla="*/ 5060 h 16451"/>
                  <a:gd name="connsiteX2" fmla="*/ 18412 w 21360"/>
                  <a:gd name="connsiteY2" fmla="*/ 479 h 16451"/>
                  <a:gd name="connsiteX3" fmla="*/ 20374 w 21360"/>
                  <a:gd name="connsiteY3" fmla="*/ 8332 h 16451"/>
                  <a:gd name="connsiteX4" fmla="*/ 9911 w 21360"/>
                  <a:gd name="connsiteY4" fmla="*/ 13567 h 16451"/>
                  <a:gd name="connsiteX5" fmla="*/ 755 w 21360"/>
                  <a:gd name="connsiteY5" fmla="*/ 16184 h 16451"/>
                  <a:gd name="connsiteX6" fmla="*/ 755 w 21360"/>
                  <a:gd name="connsiteY6" fmla="*/ 12912 h 1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60" h="16451">
                    <a:moveTo>
                      <a:pt x="755" y="12912"/>
                    </a:moveTo>
                    <a:cubicBezTo>
                      <a:pt x="3371" y="8332"/>
                      <a:pt x="5987" y="6368"/>
                      <a:pt x="8603" y="5060"/>
                    </a:cubicBezTo>
                    <a:cubicBezTo>
                      <a:pt x="11873" y="3096"/>
                      <a:pt x="17104" y="-1484"/>
                      <a:pt x="18412" y="479"/>
                    </a:cubicBezTo>
                    <a:cubicBezTo>
                      <a:pt x="19720" y="2442"/>
                      <a:pt x="22990" y="5060"/>
                      <a:pt x="20374" y="8332"/>
                    </a:cubicBezTo>
                    <a:cubicBezTo>
                      <a:pt x="17758" y="11604"/>
                      <a:pt x="12526" y="13567"/>
                      <a:pt x="9911" y="13567"/>
                    </a:cubicBezTo>
                    <a:cubicBezTo>
                      <a:pt x="7295" y="13567"/>
                      <a:pt x="2063" y="17493"/>
                      <a:pt x="755" y="16184"/>
                    </a:cubicBezTo>
                    <a:cubicBezTo>
                      <a:pt x="-553" y="14876"/>
                      <a:pt x="101" y="14221"/>
                      <a:pt x="755" y="129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F1413A84-B9BD-A464-BF4E-268C1B421521}"/>
                  </a:ext>
                </a:extLst>
              </p:cNvPr>
              <p:cNvSpPr/>
              <p:nvPr/>
            </p:nvSpPr>
            <p:spPr>
              <a:xfrm>
                <a:off x="4016907" y="5812191"/>
                <a:ext cx="263135" cy="166291"/>
              </a:xfrm>
              <a:custGeom>
                <a:avLst/>
                <a:gdLst>
                  <a:gd name="connsiteX0" fmla="*/ 236977 w 263135"/>
                  <a:gd name="connsiteY0" fmla="*/ 156245 h 166291"/>
                  <a:gd name="connsiteX1" fmla="*/ 236977 w 263135"/>
                  <a:gd name="connsiteY1" fmla="*/ 164098 h 166291"/>
                  <a:gd name="connsiteX2" fmla="*/ 225206 w 263135"/>
                  <a:gd name="connsiteY2" fmla="*/ 157554 h 166291"/>
                  <a:gd name="connsiteX3" fmla="*/ 223898 w 263135"/>
                  <a:gd name="connsiteY3" fmla="*/ 149047 h 166291"/>
                  <a:gd name="connsiteX4" fmla="*/ 215396 w 263135"/>
                  <a:gd name="connsiteY4" fmla="*/ 145120 h 166291"/>
                  <a:gd name="connsiteX5" fmla="*/ 208857 w 263135"/>
                  <a:gd name="connsiteY5" fmla="*/ 147083 h 166291"/>
                  <a:gd name="connsiteX6" fmla="*/ 205587 w 263135"/>
                  <a:gd name="connsiteY6" fmla="*/ 141848 h 166291"/>
                  <a:gd name="connsiteX7" fmla="*/ 201663 w 263135"/>
                  <a:gd name="connsiteY7" fmla="*/ 139231 h 166291"/>
                  <a:gd name="connsiteX8" fmla="*/ 204279 w 263135"/>
                  <a:gd name="connsiteY8" fmla="*/ 132687 h 166291"/>
                  <a:gd name="connsiteX9" fmla="*/ 199701 w 263135"/>
                  <a:gd name="connsiteY9" fmla="*/ 126143 h 166291"/>
                  <a:gd name="connsiteX10" fmla="*/ 189238 w 263135"/>
                  <a:gd name="connsiteY10" fmla="*/ 128106 h 166291"/>
                  <a:gd name="connsiteX11" fmla="*/ 193162 w 263135"/>
                  <a:gd name="connsiteY11" fmla="*/ 116982 h 166291"/>
                  <a:gd name="connsiteX12" fmla="*/ 184660 w 263135"/>
                  <a:gd name="connsiteY12" fmla="*/ 118290 h 166291"/>
                  <a:gd name="connsiteX13" fmla="*/ 183352 w 263135"/>
                  <a:gd name="connsiteY13" fmla="*/ 109783 h 166291"/>
                  <a:gd name="connsiteX14" fmla="*/ 172235 w 263135"/>
                  <a:gd name="connsiteY14" fmla="*/ 108475 h 166291"/>
                  <a:gd name="connsiteX15" fmla="*/ 175505 w 263135"/>
                  <a:gd name="connsiteY15" fmla="*/ 105203 h 166291"/>
                  <a:gd name="connsiteX16" fmla="*/ 172889 w 263135"/>
                  <a:gd name="connsiteY16" fmla="*/ 97350 h 166291"/>
                  <a:gd name="connsiteX17" fmla="*/ 165041 w 263135"/>
                  <a:gd name="connsiteY17" fmla="*/ 97350 h 166291"/>
                  <a:gd name="connsiteX18" fmla="*/ 156540 w 263135"/>
                  <a:gd name="connsiteY18" fmla="*/ 102585 h 166291"/>
                  <a:gd name="connsiteX19" fmla="*/ 141499 w 263135"/>
                  <a:gd name="connsiteY19" fmla="*/ 100622 h 166291"/>
                  <a:gd name="connsiteX20" fmla="*/ 134305 w 263135"/>
                  <a:gd name="connsiteY20" fmla="*/ 103894 h 166291"/>
                  <a:gd name="connsiteX21" fmla="*/ 123188 w 263135"/>
                  <a:gd name="connsiteY21" fmla="*/ 102585 h 166291"/>
                  <a:gd name="connsiteX22" fmla="*/ 117302 w 263135"/>
                  <a:gd name="connsiteY22" fmla="*/ 104548 h 166291"/>
                  <a:gd name="connsiteX23" fmla="*/ 108801 w 263135"/>
                  <a:gd name="connsiteY23" fmla="*/ 98004 h 166291"/>
                  <a:gd name="connsiteX24" fmla="*/ 107493 w 263135"/>
                  <a:gd name="connsiteY24" fmla="*/ 86225 h 166291"/>
                  <a:gd name="connsiteX25" fmla="*/ 100953 w 263135"/>
                  <a:gd name="connsiteY25" fmla="*/ 77718 h 166291"/>
                  <a:gd name="connsiteX26" fmla="*/ 86566 w 263135"/>
                  <a:gd name="connsiteY26" fmla="*/ 75755 h 166291"/>
                  <a:gd name="connsiteX27" fmla="*/ 82642 w 263135"/>
                  <a:gd name="connsiteY27" fmla="*/ 69211 h 166291"/>
                  <a:gd name="connsiteX28" fmla="*/ 77410 w 263135"/>
                  <a:gd name="connsiteY28" fmla="*/ 69211 h 166291"/>
                  <a:gd name="connsiteX29" fmla="*/ 73487 w 263135"/>
                  <a:gd name="connsiteY29" fmla="*/ 63322 h 166291"/>
                  <a:gd name="connsiteX30" fmla="*/ 61716 w 263135"/>
                  <a:gd name="connsiteY30" fmla="*/ 58741 h 166291"/>
                  <a:gd name="connsiteX31" fmla="*/ 49944 w 263135"/>
                  <a:gd name="connsiteY31" fmla="*/ 50888 h 166291"/>
                  <a:gd name="connsiteX32" fmla="*/ 42097 w 263135"/>
                  <a:gd name="connsiteY32" fmla="*/ 48271 h 166291"/>
                  <a:gd name="connsiteX33" fmla="*/ 26402 w 263135"/>
                  <a:gd name="connsiteY33" fmla="*/ 39109 h 166291"/>
                  <a:gd name="connsiteX34" fmla="*/ 15938 w 263135"/>
                  <a:gd name="connsiteY34" fmla="*/ 45653 h 166291"/>
                  <a:gd name="connsiteX35" fmla="*/ 8745 w 263135"/>
                  <a:gd name="connsiteY35" fmla="*/ 39109 h 166291"/>
                  <a:gd name="connsiteX36" fmla="*/ 1551 w 263135"/>
                  <a:gd name="connsiteY36" fmla="*/ 37146 h 166291"/>
                  <a:gd name="connsiteX37" fmla="*/ 2859 w 263135"/>
                  <a:gd name="connsiteY37" fmla="*/ 31911 h 166291"/>
                  <a:gd name="connsiteX38" fmla="*/ 8091 w 263135"/>
                  <a:gd name="connsiteY38" fmla="*/ 26676 h 166291"/>
                  <a:gd name="connsiteX39" fmla="*/ 13322 w 263135"/>
                  <a:gd name="connsiteY39" fmla="*/ 24058 h 166291"/>
                  <a:gd name="connsiteX40" fmla="*/ 15284 w 263135"/>
                  <a:gd name="connsiteY40" fmla="*/ 13588 h 166291"/>
                  <a:gd name="connsiteX41" fmla="*/ 25094 w 263135"/>
                  <a:gd name="connsiteY41" fmla="*/ 12279 h 166291"/>
                  <a:gd name="connsiteX42" fmla="*/ 32941 w 263135"/>
                  <a:gd name="connsiteY42" fmla="*/ 6390 h 166291"/>
                  <a:gd name="connsiteX43" fmla="*/ 43405 w 263135"/>
                  <a:gd name="connsiteY43" fmla="*/ 500 h 166291"/>
                  <a:gd name="connsiteX44" fmla="*/ 46675 w 263135"/>
                  <a:gd name="connsiteY44" fmla="*/ 5735 h 166291"/>
                  <a:gd name="connsiteX45" fmla="*/ 51252 w 263135"/>
                  <a:gd name="connsiteY45" fmla="*/ 7044 h 166291"/>
                  <a:gd name="connsiteX46" fmla="*/ 54522 w 263135"/>
                  <a:gd name="connsiteY46" fmla="*/ 12933 h 166291"/>
                  <a:gd name="connsiteX47" fmla="*/ 61061 w 263135"/>
                  <a:gd name="connsiteY47" fmla="*/ 14242 h 166291"/>
                  <a:gd name="connsiteX48" fmla="*/ 70871 w 263135"/>
                  <a:gd name="connsiteY48" fmla="*/ 33874 h 166291"/>
                  <a:gd name="connsiteX49" fmla="*/ 98991 w 263135"/>
                  <a:gd name="connsiteY49" fmla="*/ 44344 h 166291"/>
                  <a:gd name="connsiteX50" fmla="*/ 110109 w 263135"/>
                  <a:gd name="connsiteY50" fmla="*/ 41073 h 166291"/>
                  <a:gd name="connsiteX51" fmla="*/ 123842 w 263135"/>
                  <a:gd name="connsiteY51" fmla="*/ 50234 h 166291"/>
                  <a:gd name="connsiteX52" fmla="*/ 142153 w 263135"/>
                  <a:gd name="connsiteY52" fmla="*/ 51543 h 166291"/>
                  <a:gd name="connsiteX53" fmla="*/ 156540 w 263135"/>
                  <a:gd name="connsiteY53" fmla="*/ 48271 h 166291"/>
                  <a:gd name="connsiteX54" fmla="*/ 167657 w 263135"/>
                  <a:gd name="connsiteY54" fmla="*/ 46308 h 166291"/>
                  <a:gd name="connsiteX55" fmla="*/ 176159 w 263135"/>
                  <a:gd name="connsiteY55" fmla="*/ 47616 h 166291"/>
                  <a:gd name="connsiteX56" fmla="*/ 176159 w 263135"/>
                  <a:gd name="connsiteY56" fmla="*/ 59395 h 166291"/>
                  <a:gd name="connsiteX57" fmla="*/ 191200 w 263135"/>
                  <a:gd name="connsiteY57" fmla="*/ 66593 h 166291"/>
                  <a:gd name="connsiteX58" fmla="*/ 188584 w 263135"/>
                  <a:gd name="connsiteY58" fmla="*/ 78372 h 166291"/>
                  <a:gd name="connsiteX59" fmla="*/ 188584 w 263135"/>
                  <a:gd name="connsiteY59" fmla="*/ 88188 h 166291"/>
                  <a:gd name="connsiteX60" fmla="*/ 191854 w 263135"/>
                  <a:gd name="connsiteY60" fmla="*/ 94078 h 166291"/>
                  <a:gd name="connsiteX61" fmla="*/ 199047 w 263135"/>
                  <a:gd name="connsiteY61" fmla="*/ 100622 h 166291"/>
                  <a:gd name="connsiteX62" fmla="*/ 202971 w 263135"/>
                  <a:gd name="connsiteY62" fmla="*/ 109783 h 166291"/>
                  <a:gd name="connsiteX63" fmla="*/ 206241 w 263135"/>
                  <a:gd name="connsiteY63" fmla="*/ 118945 h 166291"/>
                  <a:gd name="connsiteX64" fmla="*/ 217358 w 263135"/>
                  <a:gd name="connsiteY64" fmla="*/ 129415 h 166291"/>
                  <a:gd name="connsiteX65" fmla="*/ 228476 w 263135"/>
                  <a:gd name="connsiteY65" fmla="*/ 131378 h 166291"/>
                  <a:gd name="connsiteX66" fmla="*/ 235669 w 263135"/>
                  <a:gd name="connsiteY66" fmla="*/ 131378 h 166291"/>
                  <a:gd name="connsiteX67" fmla="*/ 246786 w 263135"/>
                  <a:gd name="connsiteY67" fmla="*/ 130724 h 166291"/>
                  <a:gd name="connsiteX68" fmla="*/ 257904 w 263135"/>
                  <a:gd name="connsiteY68" fmla="*/ 128106 h 166291"/>
                  <a:gd name="connsiteX69" fmla="*/ 261174 w 263135"/>
                  <a:gd name="connsiteY69" fmla="*/ 137922 h 166291"/>
                  <a:gd name="connsiteX70" fmla="*/ 263136 w 263135"/>
                  <a:gd name="connsiteY70" fmla="*/ 148392 h 166291"/>
                  <a:gd name="connsiteX71" fmla="*/ 260519 w 263135"/>
                  <a:gd name="connsiteY71" fmla="*/ 160171 h 166291"/>
                  <a:gd name="connsiteX72" fmla="*/ 254634 w 263135"/>
                  <a:gd name="connsiteY72" fmla="*/ 166061 h 166291"/>
                  <a:gd name="connsiteX73" fmla="*/ 248748 w 263135"/>
                  <a:gd name="connsiteY73" fmla="*/ 156899 h 166291"/>
                  <a:gd name="connsiteX74" fmla="*/ 238285 w 263135"/>
                  <a:gd name="connsiteY74" fmla="*/ 158208 h 16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63135" h="166291">
                    <a:moveTo>
                      <a:pt x="236977" y="156245"/>
                    </a:moveTo>
                    <a:cubicBezTo>
                      <a:pt x="235015" y="158863"/>
                      <a:pt x="238285" y="162135"/>
                      <a:pt x="236977" y="164098"/>
                    </a:cubicBezTo>
                    <a:cubicBezTo>
                      <a:pt x="235015" y="166061"/>
                      <a:pt x="226514" y="159517"/>
                      <a:pt x="225206" y="157554"/>
                    </a:cubicBezTo>
                    <a:cubicBezTo>
                      <a:pt x="223244" y="155591"/>
                      <a:pt x="224552" y="151664"/>
                      <a:pt x="223898" y="149047"/>
                    </a:cubicBezTo>
                    <a:cubicBezTo>
                      <a:pt x="223898" y="146429"/>
                      <a:pt x="217358" y="145120"/>
                      <a:pt x="215396" y="145120"/>
                    </a:cubicBezTo>
                    <a:cubicBezTo>
                      <a:pt x="213435" y="145120"/>
                      <a:pt x="211472" y="147083"/>
                      <a:pt x="208857" y="147083"/>
                    </a:cubicBezTo>
                    <a:cubicBezTo>
                      <a:pt x="206241" y="147083"/>
                      <a:pt x="205587" y="143811"/>
                      <a:pt x="205587" y="141848"/>
                    </a:cubicBezTo>
                    <a:cubicBezTo>
                      <a:pt x="205587" y="139885"/>
                      <a:pt x="204279" y="139231"/>
                      <a:pt x="201663" y="139231"/>
                    </a:cubicBezTo>
                    <a:cubicBezTo>
                      <a:pt x="199047" y="139231"/>
                      <a:pt x="203625" y="133995"/>
                      <a:pt x="204279" y="132687"/>
                    </a:cubicBezTo>
                    <a:cubicBezTo>
                      <a:pt x="204279" y="130724"/>
                      <a:pt x="202971" y="128106"/>
                      <a:pt x="199701" y="126143"/>
                    </a:cubicBezTo>
                    <a:cubicBezTo>
                      <a:pt x="196431" y="124180"/>
                      <a:pt x="192508" y="128106"/>
                      <a:pt x="189238" y="128106"/>
                    </a:cubicBezTo>
                    <a:cubicBezTo>
                      <a:pt x="185968" y="128106"/>
                      <a:pt x="193162" y="120253"/>
                      <a:pt x="193162" y="116982"/>
                    </a:cubicBezTo>
                    <a:cubicBezTo>
                      <a:pt x="193162" y="113710"/>
                      <a:pt x="187930" y="118945"/>
                      <a:pt x="184660" y="118290"/>
                    </a:cubicBezTo>
                    <a:cubicBezTo>
                      <a:pt x="182044" y="118290"/>
                      <a:pt x="184660" y="111746"/>
                      <a:pt x="183352" y="109783"/>
                    </a:cubicBezTo>
                    <a:cubicBezTo>
                      <a:pt x="182044" y="108475"/>
                      <a:pt x="174197" y="109783"/>
                      <a:pt x="172235" y="108475"/>
                    </a:cubicBezTo>
                    <a:cubicBezTo>
                      <a:pt x="169619" y="107166"/>
                      <a:pt x="174197" y="105857"/>
                      <a:pt x="175505" y="105203"/>
                    </a:cubicBezTo>
                    <a:cubicBezTo>
                      <a:pt x="176813" y="105203"/>
                      <a:pt x="174197" y="99968"/>
                      <a:pt x="172889" y="97350"/>
                    </a:cubicBezTo>
                    <a:cubicBezTo>
                      <a:pt x="171581" y="95387"/>
                      <a:pt x="168965" y="96696"/>
                      <a:pt x="165041" y="97350"/>
                    </a:cubicBezTo>
                    <a:cubicBezTo>
                      <a:pt x="160464" y="97350"/>
                      <a:pt x="159810" y="101276"/>
                      <a:pt x="156540" y="102585"/>
                    </a:cubicBezTo>
                    <a:cubicBezTo>
                      <a:pt x="153270" y="103894"/>
                      <a:pt x="145423" y="100622"/>
                      <a:pt x="141499" y="100622"/>
                    </a:cubicBezTo>
                    <a:cubicBezTo>
                      <a:pt x="137575" y="100622"/>
                      <a:pt x="137575" y="103240"/>
                      <a:pt x="134305" y="103894"/>
                    </a:cubicBezTo>
                    <a:cubicBezTo>
                      <a:pt x="131690" y="103894"/>
                      <a:pt x="127112" y="103894"/>
                      <a:pt x="123188" y="102585"/>
                    </a:cubicBezTo>
                    <a:cubicBezTo>
                      <a:pt x="119264" y="101276"/>
                      <a:pt x="119264" y="104548"/>
                      <a:pt x="117302" y="104548"/>
                    </a:cubicBezTo>
                    <a:cubicBezTo>
                      <a:pt x="115341" y="104548"/>
                      <a:pt x="112725" y="101276"/>
                      <a:pt x="108801" y="98004"/>
                    </a:cubicBezTo>
                    <a:cubicBezTo>
                      <a:pt x="104877" y="94732"/>
                      <a:pt x="108147" y="90152"/>
                      <a:pt x="107493" y="86225"/>
                    </a:cubicBezTo>
                    <a:cubicBezTo>
                      <a:pt x="107493" y="82299"/>
                      <a:pt x="103569" y="79027"/>
                      <a:pt x="100953" y="77718"/>
                    </a:cubicBezTo>
                    <a:cubicBezTo>
                      <a:pt x="97683" y="75755"/>
                      <a:pt x="90490" y="76409"/>
                      <a:pt x="86566" y="75755"/>
                    </a:cubicBezTo>
                    <a:cubicBezTo>
                      <a:pt x="82642" y="75100"/>
                      <a:pt x="84604" y="71174"/>
                      <a:pt x="82642" y="69211"/>
                    </a:cubicBezTo>
                    <a:cubicBezTo>
                      <a:pt x="80680" y="67248"/>
                      <a:pt x="77410" y="69211"/>
                      <a:pt x="77410" y="69211"/>
                    </a:cubicBezTo>
                    <a:cubicBezTo>
                      <a:pt x="77410" y="69211"/>
                      <a:pt x="74795" y="65939"/>
                      <a:pt x="73487" y="63322"/>
                    </a:cubicBezTo>
                    <a:cubicBezTo>
                      <a:pt x="72179" y="60704"/>
                      <a:pt x="65639" y="60704"/>
                      <a:pt x="61716" y="58741"/>
                    </a:cubicBezTo>
                    <a:cubicBezTo>
                      <a:pt x="58446" y="56778"/>
                      <a:pt x="53214" y="52851"/>
                      <a:pt x="49944" y="50888"/>
                    </a:cubicBezTo>
                    <a:cubicBezTo>
                      <a:pt x="46020" y="48925"/>
                      <a:pt x="46020" y="50234"/>
                      <a:pt x="42097" y="48271"/>
                    </a:cubicBezTo>
                    <a:cubicBezTo>
                      <a:pt x="38173" y="46308"/>
                      <a:pt x="29018" y="39764"/>
                      <a:pt x="26402" y="39109"/>
                    </a:cubicBezTo>
                    <a:cubicBezTo>
                      <a:pt x="23786" y="39109"/>
                      <a:pt x="19862" y="44999"/>
                      <a:pt x="15938" y="45653"/>
                    </a:cubicBezTo>
                    <a:cubicBezTo>
                      <a:pt x="12014" y="45653"/>
                      <a:pt x="9399" y="41073"/>
                      <a:pt x="8745" y="39109"/>
                    </a:cubicBezTo>
                    <a:cubicBezTo>
                      <a:pt x="8745" y="37146"/>
                      <a:pt x="4821" y="39109"/>
                      <a:pt x="1551" y="37146"/>
                    </a:cubicBezTo>
                    <a:cubicBezTo>
                      <a:pt x="-1719" y="35183"/>
                      <a:pt x="897" y="32565"/>
                      <a:pt x="2859" y="31911"/>
                    </a:cubicBezTo>
                    <a:cubicBezTo>
                      <a:pt x="4821" y="31257"/>
                      <a:pt x="5475" y="26676"/>
                      <a:pt x="8091" y="26676"/>
                    </a:cubicBezTo>
                    <a:cubicBezTo>
                      <a:pt x="10707" y="26676"/>
                      <a:pt x="13322" y="25367"/>
                      <a:pt x="13322" y="24058"/>
                    </a:cubicBezTo>
                    <a:cubicBezTo>
                      <a:pt x="13322" y="22749"/>
                      <a:pt x="12014" y="14897"/>
                      <a:pt x="15284" y="13588"/>
                    </a:cubicBezTo>
                    <a:cubicBezTo>
                      <a:pt x="18554" y="12279"/>
                      <a:pt x="22478" y="13588"/>
                      <a:pt x="25094" y="12279"/>
                    </a:cubicBezTo>
                    <a:cubicBezTo>
                      <a:pt x="27710" y="10970"/>
                      <a:pt x="30979" y="7044"/>
                      <a:pt x="32941" y="6390"/>
                    </a:cubicBezTo>
                    <a:cubicBezTo>
                      <a:pt x="34249" y="6390"/>
                      <a:pt x="41443" y="-2117"/>
                      <a:pt x="43405" y="500"/>
                    </a:cubicBezTo>
                    <a:cubicBezTo>
                      <a:pt x="45367" y="2463"/>
                      <a:pt x="44059" y="4426"/>
                      <a:pt x="46675" y="5735"/>
                    </a:cubicBezTo>
                    <a:cubicBezTo>
                      <a:pt x="48636" y="7044"/>
                      <a:pt x="51252" y="7044"/>
                      <a:pt x="51252" y="7044"/>
                    </a:cubicBezTo>
                    <a:cubicBezTo>
                      <a:pt x="51252" y="7044"/>
                      <a:pt x="49944" y="10970"/>
                      <a:pt x="54522" y="12933"/>
                    </a:cubicBezTo>
                    <a:cubicBezTo>
                      <a:pt x="58446" y="14897"/>
                      <a:pt x="59754" y="9662"/>
                      <a:pt x="61061" y="14242"/>
                    </a:cubicBezTo>
                    <a:cubicBezTo>
                      <a:pt x="62369" y="18823"/>
                      <a:pt x="63024" y="28639"/>
                      <a:pt x="70871" y="33874"/>
                    </a:cubicBezTo>
                    <a:cubicBezTo>
                      <a:pt x="78718" y="39109"/>
                      <a:pt x="94414" y="44999"/>
                      <a:pt x="98991" y="44344"/>
                    </a:cubicBezTo>
                    <a:cubicBezTo>
                      <a:pt x="103569" y="44344"/>
                      <a:pt x="107493" y="39109"/>
                      <a:pt x="110109" y="41073"/>
                    </a:cubicBezTo>
                    <a:cubicBezTo>
                      <a:pt x="112071" y="43036"/>
                      <a:pt x="118610" y="48925"/>
                      <a:pt x="123842" y="50234"/>
                    </a:cubicBezTo>
                    <a:cubicBezTo>
                      <a:pt x="129074" y="51543"/>
                      <a:pt x="138229" y="51543"/>
                      <a:pt x="142153" y="51543"/>
                    </a:cubicBezTo>
                    <a:cubicBezTo>
                      <a:pt x="146076" y="51543"/>
                      <a:pt x="154578" y="48271"/>
                      <a:pt x="156540" y="48271"/>
                    </a:cubicBezTo>
                    <a:cubicBezTo>
                      <a:pt x="158502" y="48271"/>
                      <a:pt x="164388" y="45653"/>
                      <a:pt x="167657" y="46308"/>
                    </a:cubicBezTo>
                    <a:cubicBezTo>
                      <a:pt x="170927" y="46308"/>
                      <a:pt x="176159" y="46308"/>
                      <a:pt x="176159" y="47616"/>
                    </a:cubicBezTo>
                    <a:cubicBezTo>
                      <a:pt x="176159" y="49580"/>
                      <a:pt x="172235" y="57432"/>
                      <a:pt x="176159" y="59395"/>
                    </a:cubicBezTo>
                    <a:cubicBezTo>
                      <a:pt x="180082" y="61358"/>
                      <a:pt x="189892" y="62667"/>
                      <a:pt x="191200" y="66593"/>
                    </a:cubicBezTo>
                    <a:cubicBezTo>
                      <a:pt x="193162" y="70520"/>
                      <a:pt x="188584" y="74446"/>
                      <a:pt x="188584" y="78372"/>
                    </a:cubicBezTo>
                    <a:cubicBezTo>
                      <a:pt x="188584" y="82953"/>
                      <a:pt x="186622" y="85571"/>
                      <a:pt x="188584" y="88188"/>
                    </a:cubicBezTo>
                    <a:cubicBezTo>
                      <a:pt x="190546" y="90806"/>
                      <a:pt x="191200" y="90806"/>
                      <a:pt x="191854" y="94078"/>
                    </a:cubicBezTo>
                    <a:cubicBezTo>
                      <a:pt x="191854" y="97350"/>
                      <a:pt x="198393" y="97350"/>
                      <a:pt x="199047" y="100622"/>
                    </a:cubicBezTo>
                    <a:cubicBezTo>
                      <a:pt x="199047" y="103894"/>
                      <a:pt x="200355" y="106511"/>
                      <a:pt x="202971" y="109783"/>
                    </a:cubicBezTo>
                    <a:cubicBezTo>
                      <a:pt x="205587" y="112401"/>
                      <a:pt x="205587" y="116327"/>
                      <a:pt x="206241" y="118945"/>
                    </a:cubicBezTo>
                    <a:cubicBezTo>
                      <a:pt x="206895" y="121562"/>
                      <a:pt x="213435" y="127452"/>
                      <a:pt x="217358" y="129415"/>
                    </a:cubicBezTo>
                    <a:cubicBezTo>
                      <a:pt x="221936" y="130724"/>
                      <a:pt x="226514" y="132032"/>
                      <a:pt x="228476" y="131378"/>
                    </a:cubicBezTo>
                    <a:cubicBezTo>
                      <a:pt x="229784" y="131378"/>
                      <a:pt x="231745" y="131378"/>
                      <a:pt x="235669" y="131378"/>
                    </a:cubicBezTo>
                    <a:cubicBezTo>
                      <a:pt x="240247" y="131378"/>
                      <a:pt x="244170" y="131378"/>
                      <a:pt x="246786" y="130724"/>
                    </a:cubicBezTo>
                    <a:cubicBezTo>
                      <a:pt x="249402" y="130724"/>
                      <a:pt x="255942" y="126797"/>
                      <a:pt x="257904" y="128106"/>
                    </a:cubicBezTo>
                    <a:cubicBezTo>
                      <a:pt x="259866" y="129415"/>
                      <a:pt x="259866" y="133995"/>
                      <a:pt x="261174" y="137922"/>
                    </a:cubicBezTo>
                    <a:cubicBezTo>
                      <a:pt x="261827" y="141194"/>
                      <a:pt x="263136" y="145120"/>
                      <a:pt x="263136" y="148392"/>
                    </a:cubicBezTo>
                    <a:cubicBezTo>
                      <a:pt x="263136" y="151664"/>
                      <a:pt x="263136" y="156899"/>
                      <a:pt x="260519" y="160171"/>
                    </a:cubicBezTo>
                    <a:cubicBezTo>
                      <a:pt x="258558" y="162789"/>
                      <a:pt x="256596" y="167370"/>
                      <a:pt x="254634" y="166061"/>
                    </a:cubicBezTo>
                    <a:cubicBezTo>
                      <a:pt x="252672" y="164752"/>
                      <a:pt x="252018" y="157554"/>
                      <a:pt x="248748" y="156899"/>
                    </a:cubicBezTo>
                    <a:cubicBezTo>
                      <a:pt x="245478" y="156899"/>
                      <a:pt x="239593" y="156899"/>
                      <a:pt x="238285" y="15820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072DC7F7-9D25-678D-C925-37160778D4F2}"/>
                  </a:ext>
                </a:extLst>
              </p:cNvPr>
              <p:cNvSpPr/>
              <p:nvPr/>
            </p:nvSpPr>
            <p:spPr>
              <a:xfrm>
                <a:off x="4223802" y="5787027"/>
                <a:ext cx="40912" cy="35605"/>
              </a:xfrm>
              <a:custGeom>
                <a:avLst/>
                <a:gdLst>
                  <a:gd name="connsiteX0" fmla="*/ 0 w 40912"/>
                  <a:gd name="connsiteY0" fmla="*/ 3415 h 35605"/>
                  <a:gd name="connsiteX1" fmla="*/ 6540 w 40912"/>
                  <a:gd name="connsiteY1" fmla="*/ 798 h 35605"/>
                  <a:gd name="connsiteX2" fmla="*/ 16349 w 40912"/>
                  <a:gd name="connsiteY2" fmla="*/ 5378 h 35605"/>
                  <a:gd name="connsiteX3" fmla="*/ 20273 w 40912"/>
                  <a:gd name="connsiteY3" fmla="*/ 11268 h 35605"/>
                  <a:gd name="connsiteX4" fmla="*/ 22234 w 40912"/>
                  <a:gd name="connsiteY4" fmla="*/ 17812 h 35605"/>
                  <a:gd name="connsiteX5" fmla="*/ 33352 w 40912"/>
                  <a:gd name="connsiteY5" fmla="*/ 23047 h 35605"/>
                  <a:gd name="connsiteX6" fmla="*/ 39891 w 40912"/>
                  <a:gd name="connsiteY6" fmla="*/ 30899 h 35605"/>
                  <a:gd name="connsiteX7" fmla="*/ 32698 w 40912"/>
                  <a:gd name="connsiteY7" fmla="*/ 35480 h 35605"/>
                  <a:gd name="connsiteX8" fmla="*/ 26812 w 40912"/>
                  <a:gd name="connsiteY8" fmla="*/ 32208 h 35605"/>
                  <a:gd name="connsiteX9" fmla="*/ 20926 w 40912"/>
                  <a:gd name="connsiteY9" fmla="*/ 28282 h 35605"/>
                  <a:gd name="connsiteX10" fmla="*/ 17657 w 40912"/>
                  <a:gd name="connsiteY10" fmla="*/ 23047 h 35605"/>
                  <a:gd name="connsiteX11" fmla="*/ 8501 w 40912"/>
                  <a:gd name="connsiteY11" fmla="*/ 23047 h 35605"/>
                  <a:gd name="connsiteX12" fmla="*/ 654 w 40912"/>
                  <a:gd name="connsiteY12" fmla="*/ 20429 h 35605"/>
                  <a:gd name="connsiteX13" fmla="*/ 3270 w 40912"/>
                  <a:gd name="connsiteY13" fmla="*/ 13885 h 35605"/>
                  <a:gd name="connsiteX14" fmla="*/ 654 w 40912"/>
                  <a:gd name="connsiteY14" fmla="*/ 4070 h 3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12" h="35605">
                    <a:moveTo>
                      <a:pt x="0" y="3415"/>
                    </a:moveTo>
                    <a:cubicBezTo>
                      <a:pt x="3270" y="798"/>
                      <a:pt x="4577" y="-1166"/>
                      <a:pt x="6540" y="798"/>
                    </a:cubicBezTo>
                    <a:cubicBezTo>
                      <a:pt x="8501" y="2761"/>
                      <a:pt x="14387" y="4724"/>
                      <a:pt x="16349" y="5378"/>
                    </a:cubicBezTo>
                    <a:cubicBezTo>
                      <a:pt x="18965" y="5378"/>
                      <a:pt x="20273" y="7996"/>
                      <a:pt x="20273" y="11268"/>
                    </a:cubicBezTo>
                    <a:cubicBezTo>
                      <a:pt x="20273" y="13885"/>
                      <a:pt x="18965" y="17157"/>
                      <a:pt x="22234" y="17812"/>
                    </a:cubicBezTo>
                    <a:cubicBezTo>
                      <a:pt x="25504" y="18466"/>
                      <a:pt x="28774" y="21084"/>
                      <a:pt x="33352" y="23047"/>
                    </a:cubicBezTo>
                    <a:cubicBezTo>
                      <a:pt x="37930" y="25010"/>
                      <a:pt x="43161" y="26973"/>
                      <a:pt x="39891" y="30899"/>
                    </a:cubicBezTo>
                    <a:cubicBezTo>
                      <a:pt x="36622" y="34171"/>
                      <a:pt x="35968" y="36134"/>
                      <a:pt x="32698" y="35480"/>
                    </a:cubicBezTo>
                    <a:cubicBezTo>
                      <a:pt x="29428" y="34171"/>
                      <a:pt x="28774" y="32208"/>
                      <a:pt x="26812" y="32208"/>
                    </a:cubicBezTo>
                    <a:cubicBezTo>
                      <a:pt x="24850" y="32208"/>
                      <a:pt x="20926" y="32208"/>
                      <a:pt x="20926" y="28282"/>
                    </a:cubicBezTo>
                    <a:cubicBezTo>
                      <a:pt x="20926" y="25010"/>
                      <a:pt x="20926" y="23047"/>
                      <a:pt x="17657" y="23047"/>
                    </a:cubicBezTo>
                    <a:cubicBezTo>
                      <a:pt x="15041" y="23047"/>
                      <a:pt x="9809" y="23047"/>
                      <a:pt x="8501" y="23047"/>
                    </a:cubicBezTo>
                    <a:cubicBezTo>
                      <a:pt x="7193" y="23047"/>
                      <a:pt x="654" y="23047"/>
                      <a:pt x="654" y="20429"/>
                    </a:cubicBezTo>
                    <a:cubicBezTo>
                      <a:pt x="654" y="18466"/>
                      <a:pt x="3924" y="17812"/>
                      <a:pt x="3270" y="13885"/>
                    </a:cubicBezTo>
                    <a:cubicBezTo>
                      <a:pt x="1962" y="9959"/>
                      <a:pt x="-654" y="4724"/>
                      <a:pt x="654" y="40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5C506620-C71D-6E40-1CBB-6ED9A444388A}"/>
                  </a:ext>
                </a:extLst>
              </p:cNvPr>
              <p:cNvSpPr/>
              <p:nvPr/>
            </p:nvSpPr>
            <p:spPr>
              <a:xfrm>
                <a:off x="4240900" y="5820311"/>
                <a:ext cx="7098" cy="5074"/>
              </a:xfrm>
              <a:custGeom>
                <a:avLst/>
                <a:gdLst>
                  <a:gd name="connsiteX0" fmla="*/ 1213 w 7098"/>
                  <a:gd name="connsiteY0" fmla="*/ 233 h 5074"/>
                  <a:gd name="connsiteX1" fmla="*/ 7098 w 7098"/>
                  <a:gd name="connsiteY1" fmla="*/ 4813 h 5074"/>
                  <a:gd name="connsiteX2" fmla="*/ 1213 w 7098"/>
                  <a:gd name="connsiteY2" fmla="*/ 233 h 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98" h="5074">
                    <a:moveTo>
                      <a:pt x="1213" y="233"/>
                    </a:moveTo>
                    <a:cubicBezTo>
                      <a:pt x="-3365" y="2196"/>
                      <a:pt x="6444" y="6122"/>
                      <a:pt x="7098" y="4813"/>
                    </a:cubicBezTo>
                    <a:cubicBezTo>
                      <a:pt x="7098" y="3505"/>
                      <a:pt x="5136" y="-1076"/>
                      <a:pt x="1213" y="2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4B71A467-4E56-E55B-60EA-1879E1061472}"/>
                  </a:ext>
                </a:extLst>
              </p:cNvPr>
              <p:cNvSpPr/>
              <p:nvPr/>
            </p:nvSpPr>
            <p:spPr>
              <a:xfrm>
                <a:off x="4090848" y="5770544"/>
                <a:ext cx="31987" cy="23170"/>
              </a:xfrm>
              <a:custGeom>
                <a:avLst/>
                <a:gdLst>
                  <a:gd name="connsiteX0" fmla="*/ 853 w 31987"/>
                  <a:gd name="connsiteY0" fmla="*/ 921 h 23170"/>
                  <a:gd name="connsiteX1" fmla="*/ 9355 w 31987"/>
                  <a:gd name="connsiteY1" fmla="*/ 12700 h 23170"/>
                  <a:gd name="connsiteX2" fmla="*/ 16548 w 31987"/>
                  <a:gd name="connsiteY2" fmla="*/ 19898 h 23170"/>
                  <a:gd name="connsiteX3" fmla="*/ 23088 w 31987"/>
                  <a:gd name="connsiteY3" fmla="*/ 23170 h 23170"/>
                  <a:gd name="connsiteX4" fmla="*/ 31589 w 31987"/>
                  <a:gd name="connsiteY4" fmla="*/ 11391 h 23170"/>
                  <a:gd name="connsiteX5" fmla="*/ 23742 w 31987"/>
                  <a:gd name="connsiteY5" fmla="*/ 11391 h 23170"/>
                  <a:gd name="connsiteX6" fmla="*/ 15894 w 31987"/>
                  <a:gd name="connsiteY6" fmla="*/ 8119 h 23170"/>
                  <a:gd name="connsiteX7" fmla="*/ 199 w 31987"/>
                  <a:gd name="connsiteY7" fmla="*/ 921 h 2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87" h="23170">
                    <a:moveTo>
                      <a:pt x="853" y="921"/>
                    </a:moveTo>
                    <a:cubicBezTo>
                      <a:pt x="3469" y="6156"/>
                      <a:pt x="5431" y="6810"/>
                      <a:pt x="9355" y="12700"/>
                    </a:cubicBezTo>
                    <a:cubicBezTo>
                      <a:pt x="13278" y="18589"/>
                      <a:pt x="13278" y="17935"/>
                      <a:pt x="16548" y="19898"/>
                    </a:cubicBezTo>
                    <a:cubicBezTo>
                      <a:pt x="20472" y="21861"/>
                      <a:pt x="23088" y="23170"/>
                      <a:pt x="23088" y="23170"/>
                    </a:cubicBezTo>
                    <a:cubicBezTo>
                      <a:pt x="23088" y="23170"/>
                      <a:pt x="34205" y="12700"/>
                      <a:pt x="31589" y="11391"/>
                    </a:cubicBezTo>
                    <a:cubicBezTo>
                      <a:pt x="28973" y="10082"/>
                      <a:pt x="27665" y="12700"/>
                      <a:pt x="23742" y="11391"/>
                    </a:cubicBezTo>
                    <a:cubicBezTo>
                      <a:pt x="19818" y="10082"/>
                      <a:pt x="20472" y="9428"/>
                      <a:pt x="15894" y="8119"/>
                    </a:cubicBezTo>
                    <a:cubicBezTo>
                      <a:pt x="11316" y="6810"/>
                      <a:pt x="-1763" y="-3005"/>
                      <a:pt x="199" y="92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3" name="Freeform 932">
                <a:extLst>
                  <a:ext uri="{FF2B5EF4-FFF2-40B4-BE49-F238E27FC236}">
                    <a16:creationId xmlns:a16="http://schemas.microsoft.com/office/drawing/2014/main" id="{7DB88E8A-865B-0A2E-9922-9EDA6517D132}"/>
                  </a:ext>
                </a:extLst>
              </p:cNvPr>
              <p:cNvSpPr/>
              <p:nvPr/>
            </p:nvSpPr>
            <p:spPr>
              <a:xfrm>
                <a:off x="4030103" y="5795901"/>
                <a:ext cx="5013" cy="6888"/>
              </a:xfrm>
              <a:custGeom>
                <a:avLst/>
                <a:gdLst>
                  <a:gd name="connsiteX0" fmla="*/ 1434 w 5013"/>
                  <a:gd name="connsiteY0" fmla="*/ 431 h 6888"/>
                  <a:gd name="connsiteX1" fmla="*/ 4050 w 5013"/>
                  <a:gd name="connsiteY1" fmla="*/ 6320 h 6888"/>
                  <a:gd name="connsiteX2" fmla="*/ 1434 w 5013"/>
                  <a:gd name="connsiteY2" fmla="*/ 431 h 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13" h="6888">
                    <a:moveTo>
                      <a:pt x="1434" y="431"/>
                    </a:moveTo>
                    <a:cubicBezTo>
                      <a:pt x="-2490" y="1740"/>
                      <a:pt x="2742" y="8938"/>
                      <a:pt x="4050" y="6320"/>
                    </a:cubicBezTo>
                    <a:cubicBezTo>
                      <a:pt x="5358" y="3703"/>
                      <a:pt x="6012" y="-1532"/>
                      <a:pt x="1434" y="4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4" name="Freeform 933">
                <a:extLst>
                  <a:ext uri="{FF2B5EF4-FFF2-40B4-BE49-F238E27FC236}">
                    <a16:creationId xmlns:a16="http://schemas.microsoft.com/office/drawing/2014/main" id="{32CEB87B-F5B7-9C67-A124-5CADA566465E}"/>
                  </a:ext>
                </a:extLst>
              </p:cNvPr>
              <p:cNvSpPr/>
              <p:nvPr/>
            </p:nvSpPr>
            <p:spPr>
              <a:xfrm>
                <a:off x="4029763" y="5633380"/>
                <a:ext cx="10938" cy="5642"/>
              </a:xfrm>
              <a:custGeom>
                <a:avLst/>
                <a:gdLst>
                  <a:gd name="connsiteX0" fmla="*/ 2428 w 10938"/>
                  <a:gd name="connsiteY0" fmla="*/ 663 h 5642"/>
                  <a:gd name="connsiteX1" fmla="*/ 5698 w 10938"/>
                  <a:gd name="connsiteY1" fmla="*/ 5243 h 5642"/>
                  <a:gd name="connsiteX2" fmla="*/ 2428 w 10938"/>
                  <a:gd name="connsiteY2" fmla="*/ 663 h 5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38" h="5642">
                    <a:moveTo>
                      <a:pt x="2428" y="663"/>
                    </a:moveTo>
                    <a:cubicBezTo>
                      <a:pt x="-1496" y="1317"/>
                      <a:pt x="-842" y="7207"/>
                      <a:pt x="5698" y="5243"/>
                    </a:cubicBezTo>
                    <a:cubicBezTo>
                      <a:pt x="12237" y="3935"/>
                      <a:pt x="14199" y="-1955"/>
                      <a:pt x="2428" y="6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5" name="Freeform 934">
                <a:extLst>
                  <a:ext uri="{FF2B5EF4-FFF2-40B4-BE49-F238E27FC236}">
                    <a16:creationId xmlns:a16="http://schemas.microsoft.com/office/drawing/2014/main" id="{E3B7B87B-D36D-9C9E-29AB-0D7D46BD95CE}"/>
                  </a:ext>
                </a:extLst>
              </p:cNvPr>
              <p:cNvSpPr/>
              <p:nvPr/>
            </p:nvSpPr>
            <p:spPr>
              <a:xfrm>
                <a:off x="4042350" y="5626554"/>
                <a:ext cx="40279" cy="13624"/>
              </a:xfrm>
              <a:custGeom>
                <a:avLst/>
                <a:gdLst>
                  <a:gd name="connsiteX0" fmla="*/ 304 w 40279"/>
                  <a:gd name="connsiteY0" fmla="*/ 7489 h 13624"/>
                  <a:gd name="connsiteX1" fmla="*/ 22539 w 40279"/>
                  <a:gd name="connsiteY1" fmla="*/ 13379 h 13624"/>
                  <a:gd name="connsiteX2" fmla="*/ 40196 w 40279"/>
                  <a:gd name="connsiteY2" fmla="*/ 11415 h 13624"/>
                  <a:gd name="connsiteX3" fmla="*/ 32348 w 40279"/>
                  <a:gd name="connsiteY3" fmla="*/ 6180 h 13624"/>
                  <a:gd name="connsiteX4" fmla="*/ 28424 w 40279"/>
                  <a:gd name="connsiteY4" fmla="*/ 291 h 13624"/>
                  <a:gd name="connsiteX5" fmla="*/ 15345 w 40279"/>
                  <a:gd name="connsiteY5" fmla="*/ 291 h 13624"/>
                  <a:gd name="connsiteX6" fmla="*/ 304 w 40279"/>
                  <a:gd name="connsiteY6" fmla="*/ 6835 h 1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9" h="13624">
                    <a:moveTo>
                      <a:pt x="304" y="7489"/>
                    </a:moveTo>
                    <a:cubicBezTo>
                      <a:pt x="3574" y="7489"/>
                      <a:pt x="17961" y="12724"/>
                      <a:pt x="22539" y="13379"/>
                    </a:cubicBezTo>
                    <a:cubicBezTo>
                      <a:pt x="27116" y="14033"/>
                      <a:pt x="41504" y="13379"/>
                      <a:pt x="40196" y="11415"/>
                    </a:cubicBezTo>
                    <a:cubicBezTo>
                      <a:pt x="38888" y="9452"/>
                      <a:pt x="33656" y="8798"/>
                      <a:pt x="32348" y="6180"/>
                    </a:cubicBezTo>
                    <a:cubicBezTo>
                      <a:pt x="31040" y="3563"/>
                      <a:pt x="32348" y="945"/>
                      <a:pt x="28424" y="291"/>
                    </a:cubicBezTo>
                    <a:cubicBezTo>
                      <a:pt x="25155" y="-363"/>
                      <a:pt x="17961" y="291"/>
                      <a:pt x="15345" y="291"/>
                    </a:cubicBezTo>
                    <a:cubicBezTo>
                      <a:pt x="12729" y="291"/>
                      <a:pt x="-2312" y="6835"/>
                      <a:pt x="304" y="68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B5FD064D-1397-4B83-3ED4-60FE02E1A7CC}"/>
                  </a:ext>
                </a:extLst>
              </p:cNvPr>
              <p:cNvSpPr/>
              <p:nvPr/>
            </p:nvSpPr>
            <p:spPr>
              <a:xfrm>
                <a:off x="4296299" y="6202981"/>
                <a:ext cx="15189" cy="18736"/>
              </a:xfrm>
              <a:custGeom>
                <a:avLst/>
                <a:gdLst>
                  <a:gd name="connsiteX0" fmla="*/ 746 w 15189"/>
                  <a:gd name="connsiteY0" fmla="*/ 1035 h 18736"/>
                  <a:gd name="connsiteX1" fmla="*/ 5978 w 15189"/>
                  <a:gd name="connsiteY1" fmla="*/ 18704 h 18736"/>
                  <a:gd name="connsiteX2" fmla="*/ 15133 w 15189"/>
                  <a:gd name="connsiteY2" fmla="*/ 11505 h 18736"/>
                  <a:gd name="connsiteX3" fmla="*/ 9248 w 15189"/>
                  <a:gd name="connsiteY3" fmla="*/ 5616 h 18736"/>
                  <a:gd name="connsiteX4" fmla="*/ 1400 w 15189"/>
                  <a:gd name="connsiteY4" fmla="*/ 1035 h 1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89" h="18736">
                    <a:moveTo>
                      <a:pt x="746" y="1035"/>
                    </a:moveTo>
                    <a:cubicBezTo>
                      <a:pt x="-1216" y="10197"/>
                      <a:pt x="746" y="19358"/>
                      <a:pt x="5978" y="18704"/>
                    </a:cubicBezTo>
                    <a:cubicBezTo>
                      <a:pt x="10556" y="17395"/>
                      <a:pt x="15788" y="12814"/>
                      <a:pt x="15133" y="11505"/>
                    </a:cubicBezTo>
                    <a:cubicBezTo>
                      <a:pt x="14480" y="10197"/>
                      <a:pt x="11210" y="6270"/>
                      <a:pt x="9248" y="5616"/>
                    </a:cubicBezTo>
                    <a:cubicBezTo>
                      <a:pt x="7286" y="5616"/>
                      <a:pt x="2054" y="-2891"/>
                      <a:pt x="1400" y="10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0A752E82-1106-99EE-076E-D60693EE84D6}"/>
                  </a:ext>
                </a:extLst>
              </p:cNvPr>
              <p:cNvSpPr/>
              <p:nvPr/>
            </p:nvSpPr>
            <p:spPr>
              <a:xfrm>
                <a:off x="4310931" y="6194014"/>
                <a:ext cx="19041" cy="20659"/>
              </a:xfrm>
              <a:custGeom>
                <a:avLst/>
                <a:gdLst>
                  <a:gd name="connsiteX0" fmla="*/ 1155 w 19041"/>
                  <a:gd name="connsiteY0" fmla="*/ 6730 h 20659"/>
                  <a:gd name="connsiteX1" fmla="*/ 12926 w 19041"/>
                  <a:gd name="connsiteY1" fmla="*/ 841 h 20659"/>
                  <a:gd name="connsiteX2" fmla="*/ 18812 w 19041"/>
                  <a:gd name="connsiteY2" fmla="*/ 13274 h 20659"/>
                  <a:gd name="connsiteX3" fmla="*/ 4425 w 19041"/>
                  <a:gd name="connsiteY3" fmla="*/ 20472 h 20659"/>
                  <a:gd name="connsiteX4" fmla="*/ 3771 w 19041"/>
                  <a:gd name="connsiteY4" fmla="*/ 11311 h 20659"/>
                  <a:gd name="connsiteX5" fmla="*/ 1155 w 19041"/>
                  <a:gd name="connsiteY5" fmla="*/ 6076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41" h="20659">
                    <a:moveTo>
                      <a:pt x="1155" y="6730"/>
                    </a:moveTo>
                    <a:cubicBezTo>
                      <a:pt x="3771" y="4767"/>
                      <a:pt x="10310" y="-2431"/>
                      <a:pt x="12926" y="841"/>
                    </a:cubicBezTo>
                    <a:cubicBezTo>
                      <a:pt x="15542" y="3458"/>
                      <a:pt x="20120" y="10657"/>
                      <a:pt x="18812" y="13274"/>
                    </a:cubicBezTo>
                    <a:cubicBezTo>
                      <a:pt x="17504" y="15892"/>
                      <a:pt x="5732" y="21781"/>
                      <a:pt x="4425" y="20472"/>
                    </a:cubicBezTo>
                    <a:cubicBezTo>
                      <a:pt x="3117" y="19164"/>
                      <a:pt x="5079" y="11965"/>
                      <a:pt x="3771" y="11311"/>
                    </a:cubicBezTo>
                    <a:cubicBezTo>
                      <a:pt x="2463" y="11311"/>
                      <a:pt x="-2115" y="8693"/>
                      <a:pt x="1155" y="607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AE4AE69E-C5D8-B28B-A791-8CF398A739D3}"/>
                  </a:ext>
                </a:extLst>
              </p:cNvPr>
              <p:cNvSpPr/>
              <p:nvPr/>
            </p:nvSpPr>
            <p:spPr>
              <a:xfrm>
                <a:off x="4461955" y="6218374"/>
                <a:ext cx="22221" cy="26904"/>
              </a:xfrm>
              <a:custGeom>
                <a:avLst/>
                <a:gdLst>
                  <a:gd name="connsiteX0" fmla="*/ 1850 w 22221"/>
                  <a:gd name="connsiteY0" fmla="*/ 39 h 26904"/>
                  <a:gd name="connsiteX1" fmla="*/ 22123 w 22221"/>
                  <a:gd name="connsiteY1" fmla="*/ 13126 h 26904"/>
                  <a:gd name="connsiteX2" fmla="*/ 15583 w 22221"/>
                  <a:gd name="connsiteY2" fmla="*/ 26868 h 26904"/>
                  <a:gd name="connsiteX3" fmla="*/ 5774 w 22221"/>
                  <a:gd name="connsiteY3" fmla="*/ 21633 h 26904"/>
                  <a:gd name="connsiteX4" fmla="*/ 7082 w 22221"/>
                  <a:gd name="connsiteY4" fmla="*/ 9854 h 26904"/>
                  <a:gd name="connsiteX5" fmla="*/ 1850 w 22221"/>
                  <a:gd name="connsiteY5" fmla="*/ 39 h 2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21" h="26904">
                    <a:moveTo>
                      <a:pt x="1850" y="39"/>
                    </a:moveTo>
                    <a:cubicBezTo>
                      <a:pt x="9697" y="1347"/>
                      <a:pt x="21468" y="7237"/>
                      <a:pt x="22123" y="13126"/>
                    </a:cubicBezTo>
                    <a:cubicBezTo>
                      <a:pt x="22776" y="19016"/>
                      <a:pt x="20161" y="27523"/>
                      <a:pt x="15583" y="26868"/>
                    </a:cubicBezTo>
                    <a:cubicBezTo>
                      <a:pt x="11005" y="26214"/>
                      <a:pt x="1850" y="23596"/>
                      <a:pt x="5774" y="21633"/>
                    </a:cubicBezTo>
                    <a:cubicBezTo>
                      <a:pt x="9697" y="19670"/>
                      <a:pt x="10351" y="12472"/>
                      <a:pt x="7082" y="9854"/>
                    </a:cubicBezTo>
                    <a:cubicBezTo>
                      <a:pt x="3812" y="7237"/>
                      <a:pt x="-3382" y="-616"/>
                      <a:pt x="1850" y="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B487585B-E867-1575-3607-9E112AAE9DE4}"/>
                  </a:ext>
                </a:extLst>
              </p:cNvPr>
              <p:cNvSpPr/>
              <p:nvPr/>
            </p:nvSpPr>
            <p:spPr>
              <a:xfrm>
                <a:off x="4754483" y="6270109"/>
                <a:ext cx="32195" cy="78526"/>
              </a:xfrm>
              <a:custGeom>
                <a:avLst/>
                <a:gdLst>
                  <a:gd name="connsiteX0" fmla="*/ 12106 w 32195"/>
                  <a:gd name="connsiteY0" fmla="*/ 0 h 78526"/>
                  <a:gd name="connsiteX1" fmla="*/ 14722 w 32195"/>
                  <a:gd name="connsiteY1" fmla="*/ 15706 h 78526"/>
                  <a:gd name="connsiteX2" fmla="*/ 14722 w 32195"/>
                  <a:gd name="connsiteY2" fmla="*/ 25521 h 78526"/>
                  <a:gd name="connsiteX3" fmla="*/ 12760 w 32195"/>
                  <a:gd name="connsiteY3" fmla="*/ 40572 h 78526"/>
                  <a:gd name="connsiteX4" fmla="*/ 25185 w 32195"/>
                  <a:gd name="connsiteY4" fmla="*/ 49734 h 78526"/>
                  <a:gd name="connsiteX5" fmla="*/ 25185 w 32195"/>
                  <a:gd name="connsiteY5" fmla="*/ 58895 h 78526"/>
                  <a:gd name="connsiteX6" fmla="*/ 31725 w 32195"/>
                  <a:gd name="connsiteY6" fmla="*/ 63476 h 78526"/>
                  <a:gd name="connsiteX7" fmla="*/ 23877 w 32195"/>
                  <a:gd name="connsiteY7" fmla="*/ 68711 h 78526"/>
                  <a:gd name="connsiteX8" fmla="*/ 16684 w 32195"/>
                  <a:gd name="connsiteY8" fmla="*/ 78527 h 78526"/>
                  <a:gd name="connsiteX9" fmla="*/ 11452 w 32195"/>
                  <a:gd name="connsiteY9" fmla="*/ 67402 h 78526"/>
                  <a:gd name="connsiteX10" fmla="*/ 8182 w 32195"/>
                  <a:gd name="connsiteY10" fmla="*/ 56932 h 78526"/>
                  <a:gd name="connsiteX11" fmla="*/ 335 w 32195"/>
                  <a:gd name="connsiteY11" fmla="*/ 47116 h 78526"/>
                  <a:gd name="connsiteX12" fmla="*/ 4259 w 32195"/>
                  <a:gd name="connsiteY12" fmla="*/ 35337 h 78526"/>
                  <a:gd name="connsiteX13" fmla="*/ 7528 w 32195"/>
                  <a:gd name="connsiteY13" fmla="*/ 21595 h 78526"/>
                  <a:gd name="connsiteX14" fmla="*/ 4912 w 32195"/>
                  <a:gd name="connsiteY14" fmla="*/ 8507 h 78526"/>
                  <a:gd name="connsiteX15" fmla="*/ 12106 w 32195"/>
                  <a:gd name="connsiteY15" fmla="*/ 655 h 7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95" h="78526">
                    <a:moveTo>
                      <a:pt x="12106" y="0"/>
                    </a:moveTo>
                    <a:cubicBezTo>
                      <a:pt x="15376" y="5890"/>
                      <a:pt x="12760" y="11779"/>
                      <a:pt x="14722" y="15706"/>
                    </a:cubicBezTo>
                    <a:cubicBezTo>
                      <a:pt x="16684" y="19632"/>
                      <a:pt x="14722" y="22249"/>
                      <a:pt x="14722" y="25521"/>
                    </a:cubicBezTo>
                    <a:cubicBezTo>
                      <a:pt x="14722" y="28793"/>
                      <a:pt x="11452" y="37300"/>
                      <a:pt x="12760" y="40572"/>
                    </a:cubicBezTo>
                    <a:cubicBezTo>
                      <a:pt x="14068" y="43844"/>
                      <a:pt x="24531" y="45153"/>
                      <a:pt x="25185" y="49734"/>
                    </a:cubicBezTo>
                    <a:cubicBezTo>
                      <a:pt x="25839" y="54315"/>
                      <a:pt x="25185" y="58895"/>
                      <a:pt x="25185" y="58895"/>
                    </a:cubicBezTo>
                    <a:cubicBezTo>
                      <a:pt x="25185" y="58895"/>
                      <a:pt x="34341" y="59550"/>
                      <a:pt x="31725" y="63476"/>
                    </a:cubicBezTo>
                    <a:cubicBezTo>
                      <a:pt x="29763" y="66748"/>
                      <a:pt x="24531" y="66748"/>
                      <a:pt x="23877" y="68711"/>
                    </a:cubicBezTo>
                    <a:cubicBezTo>
                      <a:pt x="23223" y="70674"/>
                      <a:pt x="19300" y="78527"/>
                      <a:pt x="16684" y="78527"/>
                    </a:cubicBezTo>
                    <a:cubicBezTo>
                      <a:pt x="14068" y="78527"/>
                      <a:pt x="12106" y="70020"/>
                      <a:pt x="11452" y="67402"/>
                    </a:cubicBezTo>
                    <a:cubicBezTo>
                      <a:pt x="10798" y="64785"/>
                      <a:pt x="10144" y="57587"/>
                      <a:pt x="8182" y="56932"/>
                    </a:cubicBezTo>
                    <a:cubicBezTo>
                      <a:pt x="5567" y="56278"/>
                      <a:pt x="-1627" y="50388"/>
                      <a:pt x="335" y="47116"/>
                    </a:cubicBezTo>
                    <a:cubicBezTo>
                      <a:pt x="2297" y="44499"/>
                      <a:pt x="2951" y="39263"/>
                      <a:pt x="4259" y="35337"/>
                    </a:cubicBezTo>
                    <a:cubicBezTo>
                      <a:pt x="5567" y="30756"/>
                      <a:pt x="9490" y="24212"/>
                      <a:pt x="7528" y="21595"/>
                    </a:cubicBezTo>
                    <a:cubicBezTo>
                      <a:pt x="5567" y="18977"/>
                      <a:pt x="4259" y="9816"/>
                      <a:pt x="4912" y="8507"/>
                    </a:cubicBezTo>
                    <a:cubicBezTo>
                      <a:pt x="6220" y="7199"/>
                      <a:pt x="10798" y="-1963"/>
                      <a:pt x="12106" y="65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 939">
                <a:extLst>
                  <a:ext uri="{FF2B5EF4-FFF2-40B4-BE49-F238E27FC236}">
                    <a16:creationId xmlns:a16="http://schemas.microsoft.com/office/drawing/2014/main" id="{2CD006C7-EABD-94FE-DA47-7F62E07BFE5A}"/>
                  </a:ext>
                </a:extLst>
              </p:cNvPr>
              <p:cNvSpPr/>
              <p:nvPr/>
            </p:nvSpPr>
            <p:spPr>
              <a:xfrm>
                <a:off x="4226417" y="6402638"/>
                <a:ext cx="433080" cy="127698"/>
              </a:xfrm>
              <a:custGeom>
                <a:avLst/>
                <a:gdLst>
                  <a:gd name="connsiteX0" fmla="*/ 3270 w 433080"/>
                  <a:gd name="connsiteY0" fmla="*/ 34995 h 127698"/>
                  <a:gd name="connsiteX1" fmla="*/ 9809 w 433080"/>
                  <a:gd name="connsiteY1" fmla="*/ 53318 h 127698"/>
                  <a:gd name="connsiteX2" fmla="*/ 25505 w 433080"/>
                  <a:gd name="connsiteY2" fmla="*/ 50046 h 127698"/>
                  <a:gd name="connsiteX3" fmla="*/ 22235 w 433080"/>
                  <a:gd name="connsiteY3" fmla="*/ 36304 h 127698"/>
                  <a:gd name="connsiteX4" fmla="*/ 17003 w 433080"/>
                  <a:gd name="connsiteY4" fmla="*/ 23216 h 127698"/>
                  <a:gd name="connsiteX5" fmla="*/ 22889 w 433080"/>
                  <a:gd name="connsiteY5" fmla="*/ 17981 h 127698"/>
                  <a:gd name="connsiteX6" fmla="*/ 28774 w 433080"/>
                  <a:gd name="connsiteY6" fmla="*/ 26488 h 127698"/>
                  <a:gd name="connsiteX7" fmla="*/ 37930 w 433080"/>
                  <a:gd name="connsiteY7" fmla="*/ 42848 h 127698"/>
                  <a:gd name="connsiteX8" fmla="*/ 58856 w 433080"/>
                  <a:gd name="connsiteY8" fmla="*/ 42848 h 127698"/>
                  <a:gd name="connsiteX9" fmla="*/ 72590 w 433080"/>
                  <a:gd name="connsiteY9" fmla="*/ 37612 h 127698"/>
                  <a:gd name="connsiteX10" fmla="*/ 79130 w 433080"/>
                  <a:gd name="connsiteY10" fmla="*/ 31723 h 127698"/>
                  <a:gd name="connsiteX11" fmla="*/ 81091 w 433080"/>
                  <a:gd name="connsiteY11" fmla="*/ 23870 h 127698"/>
                  <a:gd name="connsiteX12" fmla="*/ 96132 w 433080"/>
                  <a:gd name="connsiteY12" fmla="*/ 29105 h 127698"/>
                  <a:gd name="connsiteX13" fmla="*/ 93516 w 433080"/>
                  <a:gd name="connsiteY13" fmla="*/ 38267 h 127698"/>
                  <a:gd name="connsiteX14" fmla="*/ 78475 w 433080"/>
                  <a:gd name="connsiteY14" fmla="*/ 42193 h 127698"/>
                  <a:gd name="connsiteX15" fmla="*/ 90901 w 433080"/>
                  <a:gd name="connsiteY15" fmla="*/ 45465 h 127698"/>
                  <a:gd name="connsiteX16" fmla="*/ 98748 w 433080"/>
                  <a:gd name="connsiteY16" fmla="*/ 47428 h 127698"/>
                  <a:gd name="connsiteX17" fmla="*/ 106596 w 433080"/>
                  <a:gd name="connsiteY17" fmla="*/ 42193 h 127698"/>
                  <a:gd name="connsiteX18" fmla="*/ 109865 w 433080"/>
                  <a:gd name="connsiteY18" fmla="*/ 55281 h 127698"/>
                  <a:gd name="connsiteX19" fmla="*/ 113789 w 433080"/>
                  <a:gd name="connsiteY19" fmla="*/ 61825 h 127698"/>
                  <a:gd name="connsiteX20" fmla="*/ 161528 w 433080"/>
                  <a:gd name="connsiteY20" fmla="*/ 46120 h 127698"/>
                  <a:gd name="connsiteX21" fmla="*/ 179839 w 433080"/>
                  <a:gd name="connsiteY21" fmla="*/ 33686 h 127698"/>
                  <a:gd name="connsiteX22" fmla="*/ 198150 w 433080"/>
                  <a:gd name="connsiteY22" fmla="*/ 33686 h 127698"/>
                  <a:gd name="connsiteX23" fmla="*/ 207959 w 433080"/>
                  <a:gd name="connsiteY23" fmla="*/ 30414 h 127698"/>
                  <a:gd name="connsiteX24" fmla="*/ 216461 w 433080"/>
                  <a:gd name="connsiteY24" fmla="*/ 30414 h 127698"/>
                  <a:gd name="connsiteX25" fmla="*/ 225616 w 433080"/>
                  <a:gd name="connsiteY25" fmla="*/ 27142 h 127698"/>
                  <a:gd name="connsiteX26" fmla="*/ 236080 w 433080"/>
                  <a:gd name="connsiteY26" fmla="*/ 39576 h 127698"/>
                  <a:gd name="connsiteX27" fmla="*/ 252429 w 433080"/>
                  <a:gd name="connsiteY27" fmla="*/ 33032 h 127698"/>
                  <a:gd name="connsiteX28" fmla="*/ 262892 w 433080"/>
                  <a:gd name="connsiteY28" fmla="*/ 34995 h 127698"/>
                  <a:gd name="connsiteX29" fmla="*/ 283819 w 433080"/>
                  <a:gd name="connsiteY29" fmla="*/ 27142 h 127698"/>
                  <a:gd name="connsiteX30" fmla="*/ 298206 w 433080"/>
                  <a:gd name="connsiteY30" fmla="*/ 33686 h 127698"/>
                  <a:gd name="connsiteX31" fmla="*/ 325019 w 433080"/>
                  <a:gd name="connsiteY31" fmla="*/ 16672 h 127698"/>
                  <a:gd name="connsiteX32" fmla="*/ 342676 w 433080"/>
                  <a:gd name="connsiteY32" fmla="*/ 14709 h 127698"/>
                  <a:gd name="connsiteX33" fmla="*/ 339406 w 433080"/>
                  <a:gd name="connsiteY33" fmla="*/ 23870 h 127698"/>
                  <a:gd name="connsiteX34" fmla="*/ 342676 w 433080"/>
                  <a:gd name="connsiteY34" fmla="*/ 27142 h 127698"/>
                  <a:gd name="connsiteX35" fmla="*/ 341368 w 433080"/>
                  <a:gd name="connsiteY35" fmla="*/ 35649 h 127698"/>
                  <a:gd name="connsiteX36" fmla="*/ 343984 w 433080"/>
                  <a:gd name="connsiteY36" fmla="*/ 44811 h 127698"/>
                  <a:gd name="connsiteX37" fmla="*/ 345945 w 433080"/>
                  <a:gd name="connsiteY37" fmla="*/ 52009 h 127698"/>
                  <a:gd name="connsiteX38" fmla="*/ 360986 w 433080"/>
                  <a:gd name="connsiteY38" fmla="*/ 53972 h 127698"/>
                  <a:gd name="connsiteX39" fmla="*/ 370796 w 433080"/>
                  <a:gd name="connsiteY39" fmla="*/ 39576 h 127698"/>
                  <a:gd name="connsiteX40" fmla="*/ 383875 w 433080"/>
                  <a:gd name="connsiteY40" fmla="*/ 33032 h 127698"/>
                  <a:gd name="connsiteX41" fmla="*/ 390415 w 433080"/>
                  <a:gd name="connsiteY41" fmla="*/ 24525 h 127698"/>
                  <a:gd name="connsiteX42" fmla="*/ 400878 w 433080"/>
                  <a:gd name="connsiteY42" fmla="*/ 24525 h 127698"/>
                  <a:gd name="connsiteX43" fmla="*/ 412650 w 433080"/>
                  <a:gd name="connsiteY43" fmla="*/ 25833 h 127698"/>
                  <a:gd name="connsiteX44" fmla="*/ 417227 w 433080"/>
                  <a:gd name="connsiteY44" fmla="*/ 12746 h 127698"/>
                  <a:gd name="connsiteX45" fmla="*/ 421151 w 433080"/>
                  <a:gd name="connsiteY45" fmla="*/ 8165 h 127698"/>
                  <a:gd name="connsiteX46" fmla="*/ 426383 w 433080"/>
                  <a:gd name="connsiteY46" fmla="*/ 313 h 127698"/>
                  <a:gd name="connsiteX47" fmla="*/ 423767 w 433080"/>
                  <a:gd name="connsiteY47" fmla="*/ 12746 h 127698"/>
                  <a:gd name="connsiteX48" fmla="*/ 425729 w 433080"/>
                  <a:gd name="connsiteY48" fmla="*/ 22562 h 127698"/>
                  <a:gd name="connsiteX49" fmla="*/ 432922 w 433080"/>
                  <a:gd name="connsiteY49" fmla="*/ 24525 h 127698"/>
                  <a:gd name="connsiteX50" fmla="*/ 429652 w 433080"/>
                  <a:gd name="connsiteY50" fmla="*/ 32377 h 127698"/>
                  <a:gd name="connsiteX51" fmla="*/ 430960 w 433080"/>
                  <a:gd name="connsiteY51" fmla="*/ 44156 h 127698"/>
                  <a:gd name="connsiteX52" fmla="*/ 425075 w 433080"/>
                  <a:gd name="connsiteY52" fmla="*/ 55936 h 127698"/>
                  <a:gd name="connsiteX53" fmla="*/ 411342 w 433080"/>
                  <a:gd name="connsiteY53" fmla="*/ 66406 h 127698"/>
                  <a:gd name="connsiteX54" fmla="*/ 401532 w 433080"/>
                  <a:gd name="connsiteY54" fmla="*/ 65097 h 127698"/>
                  <a:gd name="connsiteX55" fmla="*/ 392376 w 433080"/>
                  <a:gd name="connsiteY55" fmla="*/ 65097 h 127698"/>
                  <a:gd name="connsiteX56" fmla="*/ 385183 w 433080"/>
                  <a:gd name="connsiteY56" fmla="*/ 65097 h 127698"/>
                  <a:gd name="connsiteX57" fmla="*/ 364256 w 433080"/>
                  <a:gd name="connsiteY57" fmla="*/ 76222 h 127698"/>
                  <a:gd name="connsiteX58" fmla="*/ 344637 w 433080"/>
                  <a:gd name="connsiteY58" fmla="*/ 78185 h 127698"/>
                  <a:gd name="connsiteX59" fmla="*/ 328942 w 433080"/>
                  <a:gd name="connsiteY59" fmla="*/ 83420 h 127698"/>
                  <a:gd name="connsiteX60" fmla="*/ 317171 w 433080"/>
                  <a:gd name="connsiteY60" fmla="*/ 91272 h 127698"/>
                  <a:gd name="connsiteX61" fmla="*/ 297552 w 433080"/>
                  <a:gd name="connsiteY61" fmla="*/ 92581 h 127698"/>
                  <a:gd name="connsiteX62" fmla="*/ 283165 w 433080"/>
                  <a:gd name="connsiteY62" fmla="*/ 102397 h 127698"/>
                  <a:gd name="connsiteX63" fmla="*/ 266816 w 433080"/>
                  <a:gd name="connsiteY63" fmla="*/ 107632 h 127698"/>
                  <a:gd name="connsiteX64" fmla="*/ 257007 w 433080"/>
                  <a:gd name="connsiteY64" fmla="*/ 112867 h 127698"/>
                  <a:gd name="connsiteX65" fmla="*/ 243274 w 433080"/>
                  <a:gd name="connsiteY65" fmla="*/ 118103 h 127698"/>
                  <a:gd name="connsiteX66" fmla="*/ 229540 w 433080"/>
                  <a:gd name="connsiteY66" fmla="*/ 121375 h 127698"/>
                  <a:gd name="connsiteX67" fmla="*/ 217769 w 433080"/>
                  <a:gd name="connsiteY67" fmla="*/ 121375 h 127698"/>
                  <a:gd name="connsiteX68" fmla="*/ 201420 w 433080"/>
                  <a:gd name="connsiteY68" fmla="*/ 126610 h 127698"/>
                  <a:gd name="connsiteX69" fmla="*/ 197496 w 433080"/>
                  <a:gd name="connsiteY69" fmla="*/ 102397 h 127698"/>
                  <a:gd name="connsiteX70" fmla="*/ 187687 w 433080"/>
                  <a:gd name="connsiteY70" fmla="*/ 97162 h 127698"/>
                  <a:gd name="connsiteX71" fmla="*/ 169376 w 433080"/>
                  <a:gd name="connsiteY71" fmla="*/ 101088 h 127698"/>
                  <a:gd name="connsiteX72" fmla="*/ 156951 w 433080"/>
                  <a:gd name="connsiteY72" fmla="*/ 93890 h 127698"/>
                  <a:gd name="connsiteX73" fmla="*/ 145833 w 433080"/>
                  <a:gd name="connsiteY73" fmla="*/ 95199 h 127698"/>
                  <a:gd name="connsiteX74" fmla="*/ 133408 w 433080"/>
                  <a:gd name="connsiteY74" fmla="*/ 89964 h 127698"/>
                  <a:gd name="connsiteX75" fmla="*/ 121637 w 433080"/>
                  <a:gd name="connsiteY75" fmla="*/ 94544 h 127698"/>
                  <a:gd name="connsiteX76" fmla="*/ 109212 w 433080"/>
                  <a:gd name="connsiteY76" fmla="*/ 95853 h 127698"/>
                  <a:gd name="connsiteX77" fmla="*/ 98748 w 433080"/>
                  <a:gd name="connsiteY77" fmla="*/ 95853 h 127698"/>
                  <a:gd name="connsiteX78" fmla="*/ 85015 w 433080"/>
                  <a:gd name="connsiteY78" fmla="*/ 99779 h 127698"/>
                  <a:gd name="connsiteX79" fmla="*/ 71936 w 433080"/>
                  <a:gd name="connsiteY79" fmla="*/ 94544 h 127698"/>
                  <a:gd name="connsiteX80" fmla="*/ 64088 w 433080"/>
                  <a:gd name="connsiteY80" fmla="*/ 99125 h 127698"/>
                  <a:gd name="connsiteX81" fmla="*/ 47739 w 433080"/>
                  <a:gd name="connsiteY81" fmla="*/ 98471 h 127698"/>
                  <a:gd name="connsiteX82" fmla="*/ 38584 w 433080"/>
                  <a:gd name="connsiteY82" fmla="*/ 103051 h 127698"/>
                  <a:gd name="connsiteX83" fmla="*/ 27466 w 433080"/>
                  <a:gd name="connsiteY83" fmla="*/ 104360 h 127698"/>
                  <a:gd name="connsiteX84" fmla="*/ 14387 w 433080"/>
                  <a:gd name="connsiteY84" fmla="*/ 107632 h 127698"/>
                  <a:gd name="connsiteX85" fmla="*/ 1962 w 433080"/>
                  <a:gd name="connsiteY85" fmla="*/ 99125 h 127698"/>
                  <a:gd name="connsiteX86" fmla="*/ 1962 w 433080"/>
                  <a:gd name="connsiteY86" fmla="*/ 89964 h 127698"/>
                  <a:gd name="connsiteX87" fmla="*/ 1962 w 433080"/>
                  <a:gd name="connsiteY87" fmla="*/ 78839 h 127698"/>
                  <a:gd name="connsiteX88" fmla="*/ 1962 w 433080"/>
                  <a:gd name="connsiteY88" fmla="*/ 69023 h 127698"/>
                  <a:gd name="connsiteX89" fmla="*/ 1308 w 433080"/>
                  <a:gd name="connsiteY89" fmla="*/ 60516 h 127698"/>
                  <a:gd name="connsiteX90" fmla="*/ 0 w 433080"/>
                  <a:gd name="connsiteY90" fmla="*/ 48737 h 127698"/>
                  <a:gd name="connsiteX91" fmla="*/ 2616 w 433080"/>
                  <a:gd name="connsiteY91" fmla="*/ 34995 h 12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433080" h="127698">
                    <a:moveTo>
                      <a:pt x="3270" y="34995"/>
                    </a:moveTo>
                    <a:cubicBezTo>
                      <a:pt x="12425" y="38267"/>
                      <a:pt x="4578" y="49392"/>
                      <a:pt x="9809" y="53318"/>
                    </a:cubicBezTo>
                    <a:cubicBezTo>
                      <a:pt x="15041" y="57244"/>
                      <a:pt x="24197" y="54627"/>
                      <a:pt x="25505" y="50046"/>
                    </a:cubicBezTo>
                    <a:cubicBezTo>
                      <a:pt x="26813" y="44811"/>
                      <a:pt x="24197" y="40230"/>
                      <a:pt x="22235" y="36304"/>
                    </a:cubicBezTo>
                    <a:cubicBezTo>
                      <a:pt x="19619" y="32377"/>
                      <a:pt x="16349" y="25179"/>
                      <a:pt x="17003" y="23216"/>
                    </a:cubicBezTo>
                    <a:cubicBezTo>
                      <a:pt x="17657" y="21253"/>
                      <a:pt x="18965" y="16018"/>
                      <a:pt x="22889" y="17981"/>
                    </a:cubicBezTo>
                    <a:cubicBezTo>
                      <a:pt x="26813" y="19944"/>
                      <a:pt x="27466" y="19290"/>
                      <a:pt x="28774" y="26488"/>
                    </a:cubicBezTo>
                    <a:cubicBezTo>
                      <a:pt x="30082" y="33686"/>
                      <a:pt x="30082" y="38921"/>
                      <a:pt x="37930" y="42848"/>
                    </a:cubicBezTo>
                    <a:cubicBezTo>
                      <a:pt x="45777" y="46774"/>
                      <a:pt x="49701" y="44156"/>
                      <a:pt x="58856" y="42848"/>
                    </a:cubicBezTo>
                    <a:cubicBezTo>
                      <a:pt x="68012" y="41539"/>
                      <a:pt x="71282" y="39576"/>
                      <a:pt x="72590" y="37612"/>
                    </a:cubicBezTo>
                    <a:cubicBezTo>
                      <a:pt x="73897" y="35649"/>
                      <a:pt x="80437" y="33032"/>
                      <a:pt x="79130" y="31723"/>
                    </a:cubicBezTo>
                    <a:cubicBezTo>
                      <a:pt x="78475" y="30414"/>
                      <a:pt x="76513" y="24525"/>
                      <a:pt x="81091" y="23870"/>
                    </a:cubicBezTo>
                    <a:cubicBezTo>
                      <a:pt x="85669" y="23216"/>
                      <a:pt x="94171" y="23870"/>
                      <a:pt x="96132" y="29105"/>
                    </a:cubicBezTo>
                    <a:cubicBezTo>
                      <a:pt x="98094" y="34340"/>
                      <a:pt x="96132" y="37612"/>
                      <a:pt x="93516" y="38267"/>
                    </a:cubicBezTo>
                    <a:cubicBezTo>
                      <a:pt x="90901" y="38921"/>
                      <a:pt x="78475" y="38921"/>
                      <a:pt x="78475" y="42193"/>
                    </a:cubicBezTo>
                    <a:cubicBezTo>
                      <a:pt x="78475" y="45465"/>
                      <a:pt x="88285" y="44156"/>
                      <a:pt x="90901" y="45465"/>
                    </a:cubicBezTo>
                    <a:cubicBezTo>
                      <a:pt x="93516" y="46774"/>
                      <a:pt x="96786" y="49392"/>
                      <a:pt x="98748" y="47428"/>
                    </a:cubicBezTo>
                    <a:cubicBezTo>
                      <a:pt x="100710" y="45465"/>
                      <a:pt x="104634" y="38921"/>
                      <a:pt x="106596" y="42193"/>
                    </a:cubicBezTo>
                    <a:cubicBezTo>
                      <a:pt x="108558" y="45465"/>
                      <a:pt x="109865" y="51355"/>
                      <a:pt x="109865" y="55281"/>
                    </a:cubicBezTo>
                    <a:cubicBezTo>
                      <a:pt x="109865" y="59208"/>
                      <a:pt x="109212" y="61171"/>
                      <a:pt x="113789" y="61825"/>
                    </a:cubicBezTo>
                    <a:cubicBezTo>
                      <a:pt x="118367" y="62480"/>
                      <a:pt x="153681" y="52009"/>
                      <a:pt x="161528" y="46120"/>
                    </a:cubicBezTo>
                    <a:cubicBezTo>
                      <a:pt x="169376" y="40230"/>
                      <a:pt x="175916" y="33686"/>
                      <a:pt x="179839" y="33686"/>
                    </a:cubicBezTo>
                    <a:cubicBezTo>
                      <a:pt x="183763" y="33686"/>
                      <a:pt x="194226" y="36304"/>
                      <a:pt x="198150" y="33686"/>
                    </a:cubicBezTo>
                    <a:cubicBezTo>
                      <a:pt x="202074" y="31069"/>
                      <a:pt x="204690" y="29760"/>
                      <a:pt x="207959" y="30414"/>
                    </a:cubicBezTo>
                    <a:cubicBezTo>
                      <a:pt x="211229" y="30414"/>
                      <a:pt x="213845" y="32377"/>
                      <a:pt x="216461" y="30414"/>
                    </a:cubicBezTo>
                    <a:cubicBezTo>
                      <a:pt x="219077" y="28451"/>
                      <a:pt x="221039" y="25833"/>
                      <a:pt x="225616" y="27142"/>
                    </a:cubicBezTo>
                    <a:cubicBezTo>
                      <a:pt x="230194" y="28451"/>
                      <a:pt x="232810" y="39576"/>
                      <a:pt x="236080" y="39576"/>
                    </a:cubicBezTo>
                    <a:cubicBezTo>
                      <a:pt x="239350" y="39576"/>
                      <a:pt x="249159" y="31723"/>
                      <a:pt x="252429" y="33032"/>
                    </a:cubicBezTo>
                    <a:cubicBezTo>
                      <a:pt x="255699" y="34340"/>
                      <a:pt x="260276" y="35649"/>
                      <a:pt x="262892" y="34995"/>
                    </a:cubicBezTo>
                    <a:cubicBezTo>
                      <a:pt x="265508" y="34340"/>
                      <a:pt x="280549" y="25833"/>
                      <a:pt x="283819" y="27142"/>
                    </a:cubicBezTo>
                    <a:cubicBezTo>
                      <a:pt x="287089" y="28451"/>
                      <a:pt x="292321" y="36304"/>
                      <a:pt x="298206" y="33686"/>
                    </a:cubicBezTo>
                    <a:cubicBezTo>
                      <a:pt x="304092" y="31069"/>
                      <a:pt x="321749" y="17326"/>
                      <a:pt x="325019" y="16672"/>
                    </a:cubicBezTo>
                    <a:cubicBezTo>
                      <a:pt x="328288" y="16672"/>
                      <a:pt x="343329" y="10783"/>
                      <a:pt x="342676" y="14709"/>
                    </a:cubicBezTo>
                    <a:cubicBezTo>
                      <a:pt x="342021" y="18635"/>
                      <a:pt x="336136" y="21253"/>
                      <a:pt x="339406" y="23870"/>
                    </a:cubicBezTo>
                    <a:cubicBezTo>
                      <a:pt x="342676" y="27142"/>
                      <a:pt x="341368" y="22562"/>
                      <a:pt x="342676" y="27142"/>
                    </a:cubicBezTo>
                    <a:cubicBezTo>
                      <a:pt x="343984" y="31723"/>
                      <a:pt x="342676" y="30414"/>
                      <a:pt x="341368" y="35649"/>
                    </a:cubicBezTo>
                    <a:cubicBezTo>
                      <a:pt x="340060" y="40884"/>
                      <a:pt x="343329" y="40884"/>
                      <a:pt x="343984" y="44811"/>
                    </a:cubicBezTo>
                    <a:cubicBezTo>
                      <a:pt x="343984" y="48737"/>
                      <a:pt x="340714" y="50046"/>
                      <a:pt x="345945" y="52009"/>
                    </a:cubicBezTo>
                    <a:cubicBezTo>
                      <a:pt x="351177" y="53972"/>
                      <a:pt x="358370" y="57244"/>
                      <a:pt x="360986" y="53972"/>
                    </a:cubicBezTo>
                    <a:cubicBezTo>
                      <a:pt x="363602" y="50700"/>
                      <a:pt x="366872" y="40230"/>
                      <a:pt x="370796" y="39576"/>
                    </a:cubicBezTo>
                    <a:cubicBezTo>
                      <a:pt x="374719" y="38921"/>
                      <a:pt x="382567" y="36304"/>
                      <a:pt x="383875" y="33032"/>
                    </a:cubicBezTo>
                    <a:cubicBezTo>
                      <a:pt x="385183" y="30414"/>
                      <a:pt x="388453" y="25179"/>
                      <a:pt x="390415" y="24525"/>
                    </a:cubicBezTo>
                    <a:cubicBezTo>
                      <a:pt x="392376" y="23870"/>
                      <a:pt x="396954" y="23216"/>
                      <a:pt x="400878" y="24525"/>
                    </a:cubicBezTo>
                    <a:cubicBezTo>
                      <a:pt x="404802" y="25833"/>
                      <a:pt x="411995" y="27797"/>
                      <a:pt x="412650" y="25833"/>
                    </a:cubicBezTo>
                    <a:cubicBezTo>
                      <a:pt x="413303" y="23870"/>
                      <a:pt x="417227" y="14055"/>
                      <a:pt x="417227" y="12746"/>
                    </a:cubicBezTo>
                    <a:cubicBezTo>
                      <a:pt x="417227" y="11437"/>
                      <a:pt x="420497" y="10128"/>
                      <a:pt x="421151" y="8165"/>
                    </a:cubicBezTo>
                    <a:cubicBezTo>
                      <a:pt x="421805" y="6202"/>
                      <a:pt x="423767" y="-1651"/>
                      <a:pt x="426383" y="313"/>
                    </a:cubicBezTo>
                    <a:cubicBezTo>
                      <a:pt x="428999" y="2276"/>
                      <a:pt x="424421" y="10128"/>
                      <a:pt x="423767" y="12746"/>
                    </a:cubicBezTo>
                    <a:cubicBezTo>
                      <a:pt x="423113" y="15363"/>
                      <a:pt x="424421" y="19944"/>
                      <a:pt x="425729" y="22562"/>
                    </a:cubicBezTo>
                    <a:cubicBezTo>
                      <a:pt x="427036" y="25179"/>
                      <a:pt x="434230" y="22562"/>
                      <a:pt x="432922" y="24525"/>
                    </a:cubicBezTo>
                    <a:cubicBezTo>
                      <a:pt x="431614" y="26488"/>
                      <a:pt x="427691" y="29760"/>
                      <a:pt x="429652" y="32377"/>
                    </a:cubicBezTo>
                    <a:cubicBezTo>
                      <a:pt x="431614" y="34995"/>
                      <a:pt x="431614" y="42193"/>
                      <a:pt x="430960" y="44156"/>
                    </a:cubicBezTo>
                    <a:cubicBezTo>
                      <a:pt x="430960" y="46120"/>
                      <a:pt x="428999" y="52009"/>
                      <a:pt x="425075" y="55936"/>
                    </a:cubicBezTo>
                    <a:cubicBezTo>
                      <a:pt x="421151" y="59862"/>
                      <a:pt x="415265" y="67060"/>
                      <a:pt x="411342" y="66406"/>
                    </a:cubicBezTo>
                    <a:cubicBezTo>
                      <a:pt x="407418" y="65751"/>
                      <a:pt x="403494" y="63134"/>
                      <a:pt x="401532" y="65097"/>
                    </a:cubicBezTo>
                    <a:cubicBezTo>
                      <a:pt x="399570" y="66406"/>
                      <a:pt x="394338" y="65097"/>
                      <a:pt x="392376" y="65097"/>
                    </a:cubicBezTo>
                    <a:cubicBezTo>
                      <a:pt x="390415" y="65097"/>
                      <a:pt x="387799" y="63788"/>
                      <a:pt x="385183" y="65097"/>
                    </a:cubicBezTo>
                    <a:cubicBezTo>
                      <a:pt x="382567" y="66406"/>
                      <a:pt x="373412" y="73604"/>
                      <a:pt x="364256" y="76222"/>
                    </a:cubicBezTo>
                    <a:cubicBezTo>
                      <a:pt x="355101" y="78839"/>
                      <a:pt x="347907" y="76876"/>
                      <a:pt x="344637" y="78185"/>
                    </a:cubicBezTo>
                    <a:cubicBezTo>
                      <a:pt x="341368" y="79493"/>
                      <a:pt x="330904" y="81457"/>
                      <a:pt x="328942" y="83420"/>
                    </a:cubicBezTo>
                    <a:cubicBezTo>
                      <a:pt x="326980" y="85383"/>
                      <a:pt x="323711" y="91272"/>
                      <a:pt x="317171" y="91272"/>
                    </a:cubicBezTo>
                    <a:cubicBezTo>
                      <a:pt x="310631" y="91272"/>
                      <a:pt x="301476" y="90618"/>
                      <a:pt x="297552" y="92581"/>
                    </a:cubicBezTo>
                    <a:cubicBezTo>
                      <a:pt x="293629" y="94544"/>
                      <a:pt x="288397" y="97816"/>
                      <a:pt x="283165" y="102397"/>
                    </a:cubicBezTo>
                    <a:cubicBezTo>
                      <a:pt x="277933" y="106978"/>
                      <a:pt x="270740" y="106978"/>
                      <a:pt x="266816" y="107632"/>
                    </a:cubicBezTo>
                    <a:cubicBezTo>
                      <a:pt x="263546" y="107632"/>
                      <a:pt x="259623" y="110904"/>
                      <a:pt x="257007" y="112867"/>
                    </a:cubicBezTo>
                    <a:cubicBezTo>
                      <a:pt x="254391" y="114831"/>
                      <a:pt x="247197" y="116139"/>
                      <a:pt x="243274" y="118103"/>
                    </a:cubicBezTo>
                    <a:cubicBezTo>
                      <a:pt x="239350" y="120066"/>
                      <a:pt x="231502" y="121375"/>
                      <a:pt x="229540" y="121375"/>
                    </a:cubicBezTo>
                    <a:cubicBezTo>
                      <a:pt x="227578" y="121375"/>
                      <a:pt x="219731" y="120066"/>
                      <a:pt x="217769" y="121375"/>
                    </a:cubicBezTo>
                    <a:cubicBezTo>
                      <a:pt x="215807" y="122683"/>
                      <a:pt x="202728" y="130536"/>
                      <a:pt x="201420" y="126610"/>
                    </a:cubicBezTo>
                    <a:cubicBezTo>
                      <a:pt x="200112" y="122683"/>
                      <a:pt x="201420" y="103706"/>
                      <a:pt x="197496" y="102397"/>
                    </a:cubicBezTo>
                    <a:cubicBezTo>
                      <a:pt x="193573" y="101088"/>
                      <a:pt x="190957" y="96507"/>
                      <a:pt x="187687" y="97162"/>
                    </a:cubicBezTo>
                    <a:cubicBezTo>
                      <a:pt x="184417" y="97816"/>
                      <a:pt x="172646" y="102397"/>
                      <a:pt x="169376" y="101088"/>
                    </a:cubicBezTo>
                    <a:cubicBezTo>
                      <a:pt x="166106" y="99779"/>
                      <a:pt x="160875" y="93235"/>
                      <a:pt x="156951" y="93890"/>
                    </a:cubicBezTo>
                    <a:cubicBezTo>
                      <a:pt x="153027" y="94544"/>
                      <a:pt x="149103" y="95199"/>
                      <a:pt x="145833" y="95199"/>
                    </a:cubicBezTo>
                    <a:cubicBezTo>
                      <a:pt x="142563" y="95199"/>
                      <a:pt x="135370" y="89309"/>
                      <a:pt x="133408" y="89964"/>
                    </a:cubicBezTo>
                    <a:cubicBezTo>
                      <a:pt x="131446" y="90618"/>
                      <a:pt x="124253" y="93235"/>
                      <a:pt x="121637" y="94544"/>
                    </a:cubicBezTo>
                    <a:cubicBezTo>
                      <a:pt x="119021" y="95853"/>
                      <a:pt x="113789" y="98471"/>
                      <a:pt x="109212" y="95853"/>
                    </a:cubicBezTo>
                    <a:cubicBezTo>
                      <a:pt x="104634" y="93235"/>
                      <a:pt x="101364" y="94544"/>
                      <a:pt x="98748" y="95853"/>
                    </a:cubicBezTo>
                    <a:cubicBezTo>
                      <a:pt x="96132" y="97162"/>
                      <a:pt x="88939" y="101088"/>
                      <a:pt x="85015" y="99779"/>
                    </a:cubicBezTo>
                    <a:cubicBezTo>
                      <a:pt x="81091" y="98471"/>
                      <a:pt x="75205" y="94544"/>
                      <a:pt x="71936" y="94544"/>
                    </a:cubicBezTo>
                    <a:cubicBezTo>
                      <a:pt x="68666" y="94544"/>
                      <a:pt x="68666" y="98471"/>
                      <a:pt x="64088" y="99125"/>
                    </a:cubicBezTo>
                    <a:cubicBezTo>
                      <a:pt x="59511" y="99779"/>
                      <a:pt x="52971" y="95853"/>
                      <a:pt x="47739" y="98471"/>
                    </a:cubicBezTo>
                    <a:cubicBezTo>
                      <a:pt x="42507" y="101088"/>
                      <a:pt x="43162" y="102397"/>
                      <a:pt x="38584" y="103051"/>
                    </a:cubicBezTo>
                    <a:cubicBezTo>
                      <a:pt x="34006" y="103706"/>
                      <a:pt x="30736" y="103051"/>
                      <a:pt x="27466" y="104360"/>
                    </a:cubicBezTo>
                    <a:cubicBezTo>
                      <a:pt x="24197" y="105669"/>
                      <a:pt x="17003" y="108287"/>
                      <a:pt x="14387" y="107632"/>
                    </a:cubicBezTo>
                    <a:cubicBezTo>
                      <a:pt x="11771" y="106978"/>
                      <a:pt x="2616" y="101743"/>
                      <a:pt x="1962" y="99125"/>
                    </a:cubicBezTo>
                    <a:cubicBezTo>
                      <a:pt x="1308" y="96507"/>
                      <a:pt x="3270" y="92581"/>
                      <a:pt x="1962" y="89964"/>
                    </a:cubicBezTo>
                    <a:cubicBezTo>
                      <a:pt x="654" y="87346"/>
                      <a:pt x="1962" y="81457"/>
                      <a:pt x="1962" y="78839"/>
                    </a:cubicBezTo>
                    <a:cubicBezTo>
                      <a:pt x="1962" y="76222"/>
                      <a:pt x="4578" y="70986"/>
                      <a:pt x="1962" y="69023"/>
                    </a:cubicBezTo>
                    <a:cubicBezTo>
                      <a:pt x="-654" y="67060"/>
                      <a:pt x="654" y="62480"/>
                      <a:pt x="1308" y="60516"/>
                    </a:cubicBezTo>
                    <a:cubicBezTo>
                      <a:pt x="1962" y="58553"/>
                      <a:pt x="0" y="50700"/>
                      <a:pt x="0" y="48737"/>
                    </a:cubicBezTo>
                    <a:cubicBezTo>
                      <a:pt x="0" y="46774"/>
                      <a:pt x="1308" y="34340"/>
                      <a:pt x="2616" y="3499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 940">
                <a:extLst>
                  <a:ext uri="{FF2B5EF4-FFF2-40B4-BE49-F238E27FC236}">
                    <a16:creationId xmlns:a16="http://schemas.microsoft.com/office/drawing/2014/main" id="{E44BB943-3BB1-C875-29D6-F8DF940667EC}"/>
                  </a:ext>
                </a:extLst>
              </p:cNvPr>
              <p:cNvSpPr/>
              <p:nvPr/>
            </p:nvSpPr>
            <p:spPr>
              <a:xfrm>
                <a:off x="4774676" y="6349291"/>
                <a:ext cx="4389" cy="6543"/>
              </a:xfrm>
              <a:custGeom>
                <a:avLst/>
                <a:gdLst>
                  <a:gd name="connsiteX0" fmla="*/ 3684 w 4389"/>
                  <a:gd name="connsiteY0" fmla="*/ 0 h 6543"/>
                  <a:gd name="connsiteX1" fmla="*/ 1722 w 4389"/>
                  <a:gd name="connsiteY1" fmla="*/ 6544 h 6543"/>
                  <a:gd name="connsiteX2" fmla="*/ 3684 w 4389"/>
                  <a:gd name="connsiteY2" fmla="*/ 0 h 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89" h="6543">
                    <a:moveTo>
                      <a:pt x="3684" y="0"/>
                    </a:moveTo>
                    <a:cubicBezTo>
                      <a:pt x="5646" y="0"/>
                      <a:pt x="3030" y="6544"/>
                      <a:pt x="1722" y="6544"/>
                    </a:cubicBezTo>
                    <a:cubicBezTo>
                      <a:pt x="414" y="6544"/>
                      <a:pt x="-2202" y="1309"/>
                      <a:pt x="3684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 941">
                <a:extLst>
                  <a:ext uri="{FF2B5EF4-FFF2-40B4-BE49-F238E27FC236}">
                    <a16:creationId xmlns:a16="http://schemas.microsoft.com/office/drawing/2014/main" id="{EAD31DD5-6900-1785-7745-7DDD42C2A8E1}"/>
                  </a:ext>
                </a:extLst>
              </p:cNvPr>
              <p:cNvSpPr/>
              <p:nvPr/>
            </p:nvSpPr>
            <p:spPr>
              <a:xfrm>
                <a:off x="4821409" y="6118017"/>
                <a:ext cx="69518" cy="121729"/>
              </a:xfrm>
              <a:custGeom>
                <a:avLst/>
                <a:gdLst>
                  <a:gd name="connsiteX0" fmla="*/ 112 w 69518"/>
                  <a:gd name="connsiteY0" fmla="*/ 74875 h 121729"/>
                  <a:gd name="connsiteX1" fmla="*/ 9922 w 69518"/>
                  <a:gd name="connsiteY1" fmla="*/ 64405 h 121729"/>
                  <a:gd name="connsiteX2" fmla="*/ 9922 w 69518"/>
                  <a:gd name="connsiteY2" fmla="*/ 51971 h 121729"/>
                  <a:gd name="connsiteX3" fmla="*/ 18423 w 69518"/>
                  <a:gd name="connsiteY3" fmla="*/ 42155 h 121729"/>
                  <a:gd name="connsiteX4" fmla="*/ 21693 w 69518"/>
                  <a:gd name="connsiteY4" fmla="*/ 34303 h 121729"/>
                  <a:gd name="connsiteX5" fmla="*/ 40658 w 69518"/>
                  <a:gd name="connsiteY5" fmla="*/ 17943 h 121729"/>
                  <a:gd name="connsiteX6" fmla="*/ 49160 w 69518"/>
                  <a:gd name="connsiteY6" fmla="*/ 10091 h 121729"/>
                  <a:gd name="connsiteX7" fmla="*/ 58315 w 69518"/>
                  <a:gd name="connsiteY7" fmla="*/ 8782 h 121729"/>
                  <a:gd name="connsiteX8" fmla="*/ 64201 w 69518"/>
                  <a:gd name="connsiteY8" fmla="*/ 275 h 121729"/>
                  <a:gd name="connsiteX9" fmla="*/ 65509 w 69518"/>
                  <a:gd name="connsiteY9" fmla="*/ 10091 h 121729"/>
                  <a:gd name="connsiteX10" fmla="*/ 69433 w 69518"/>
                  <a:gd name="connsiteY10" fmla="*/ 13362 h 121729"/>
                  <a:gd name="connsiteX11" fmla="*/ 64855 w 69518"/>
                  <a:gd name="connsiteY11" fmla="*/ 19906 h 121729"/>
                  <a:gd name="connsiteX12" fmla="*/ 68125 w 69518"/>
                  <a:gd name="connsiteY12" fmla="*/ 24487 h 121729"/>
                  <a:gd name="connsiteX13" fmla="*/ 62239 w 69518"/>
                  <a:gd name="connsiteY13" fmla="*/ 32340 h 121729"/>
                  <a:gd name="connsiteX14" fmla="*/ 66163 w 69518"/>
                  <a:gd name="connsiteY14" fmla="*/ 40847 h 121729"/>
                  <a:gd name="connsiteX15" fmla="*/ 61585 w 69518"/>
                  <a:gd name="connsiteY15" fmla="*/ 47390 h 121729"/>
                  <a:gd name="connsiteX16" fmla="*/ 64201 w 69518"/>
                  <a:gd name="connsiteY16" fmla="*/ 51317 h 121729"/>
                  <a:gd name="connsiteX17" fmla="*/ 57007 w 69518"/>
                  <a:gd name="connsiteY17" fmla="*/ 57861 h 121729"/>
                  <a:gd name="connsiteX18" fmla="*/ 57007 w 69518"/>
                  <a:gd name="connsiteY18" fmla="*/ 67022 h 121729"/>
                  <a:gd name="connsiteX19" fmla="*/ 62239 w 69518"/>
                  <a:gd name="connsiteY19" fmla="*/ 72258 h 121729"/>
                  <a:gd name="connsiteX20" fmla="*/ 61585 w 69518"/>
                  <a:gd name="connsiteY20" fmla="*/ 78801 h 121729"/>
                  <a:gd name="connsiteX21" fmla="*/ 53084 w 69518"/>
                  <a:gd name="connsiteY21" fmla="*/ 78801 h 121729"/>
                  <a:gd name="connsiteX22" fmla="*/ 48506 w 69518"/>
                  <a:gd name="connsiteY22" fmla="*/ 84036 h 121729"/>
                  <a:gd name="connsiteX23" fmla="*/ 44582 w 69518"/>
                  <a:gd name="connsiteY23" fmla="*/ 87308 h 121729"/>
                  <a:gd name="connsiteX24" fmla="*/ 37388 w 69518"/>
                  <a:gd name="connsiteY24" fmla="*/ 106940 h 121729"/>
                  <a:gd name="connsiteX25" fmla="*/ 26271 w 69518"/>
                  <a:gd name="connsiteY25" fmla="*/ 121337 h 121729"/>
                  <a:gd name="connsiteX26" fmla="*/ 15154 w 69518"/>
                  <a:gd name="connsiteY26" fmla="*/ 115447 h 121729"/>
                  <a:gd name="connsiteX27" fmla="*/ 12538 w 69518"/>
                  <a:gd name="connsiteY27" fmla="*/ 86000 h 121729"/>
                  <a:gd name="connsiteX28" fmla="*/ 112 w 69518"/>
                  <a:gd name="connsiteY28" fmla="*/ 76184 h 1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9518" h="121729">
                    <a:moveTo>
                      <a:pt x="112" y="74875"/>
                    </a:moveTo>
                    <a:cubicBezTo>
                      <a:pt x="3382" y="71603"/>
                      <a:pt x="10576" y="67022"/>
                      <a:pt x="9922" y="64405"/>
                    </a:cubicBezTo>
                    <a:cubicBezTo>
                      <a:pt x="9268" y="61133"/>
                      <a:pt x="8614" y="53280"/>
                      <a:pt x="9922" y="51971"/>
                    </a:cubicBezTo>
                    <a:cubicBezTo>
                      <a:pt x="11884" y="50008"/>
                      <a:pt x="17770" y="45427"/>
                      <a:pt x="18423" y="42155"/>
                    </a:cubicBezTo>
                    <a:cubicBezTo>
                      <a:pt x="19078" y="38883"/>
                      <a:pt x="19731" y="35611"/>
                      <a:pt x="21693" y="34303"/>
                    </a:cubicBezTo>
                    <a:cubicBezTo>
                      <a:pt x="23655" y="32994"/>
                      <a:pt x="37388" y="21215"/>
                      <a:pt x="40658" y="17943"/>
                    </a:cubicBezTo>
                    <a:cubicBezTo>
                      <a:pt x="43928" y="14671"/>
                      <a:pt x="47198" y="10091"/>
                      <a:pt x="49160" y="10091"/>
                    </a:cubicBezTo>
                    <a:cubicBezTo>
                      <a:pt x="51121" y="10091"/>
                      <a:pt x="57661" y="10091"/>
                      <a:pt x="58315" y="8782"/>
                    </a:cubicBezTo>
                    <a:cubicBezTo>
                      <a:pt x="58315" y="7473"/>
                      <a:pt x="61585" y="-1689"/>
                      <a:pt x="64201" y="275"/>
                    </a:cubicBezTo>
                    <a:cubicBezTo>
                      <a:pt x="66817" y="2238"/>
                      <a:pt x="64201" y="9436"/>
                      <a:pt x="65509" y="10091"/>
                    </a:cubicBezTo>
                    <a:cubicBezTo>
                      <a:pt x="66817" y="10745"/>
                      <a:pt x="70086" y="11399"/>
                      <a:pt x="69433" y="13362"/>
                    </a:cubicBezTo>
                    <a:cubicBezTo>
                      <a:pt x="69433" y="15980"/>
                      <a:pt x="64201" y="17289"/>
                      <a:pt x="64855" y="19906"/>
                    </a:cubicBezTo>
                    <a:cubicBezTo>
                      <a:pt x="65509" y="22524"/>
                      <a:pt x="68125" y="24487"/>
                      <a:pt x="68125" y="24487"/>
                    </a:cubicBezTo>
                    <a:cubicBezTo>
                      <a:pt x="68125" y="24487"/>
                      <a:pt x="61585" y="29722"/>
                      <a:pt x="62239" y="32340"/>
                    </a:cubicBezTo>
                    <a:cubicBezTo>
                      <a:pt x="62893" y="34957"/>
                      <a:pt x="66817" y="39538"/>
                      <a:pt x="66163" y="40847"/>
                    </a:cubicBezTo>
                    <a:cubicBezTo>
                      <a:pt x="65509" y="42155"/>
                      <a:pt x="60931" y="46736"/>
                      <a:pt x="61585" y="47390"/>
                    </a:cubicBezTo>
                    <a:cubicBezTo>
                      <a:pt x="62239" y="48045"/>
                      <a:pt x="64201" y="51317"/>
                      <a:pt x="64201" y="51317"/>
                    </a:cubicBezTo>
                    <a:cubicBezTo>
                      <a:pt x="64201" y="51317"/>
                      <a:pt x="57007" y="54589"/>
                      <a:pt x="57007" y="57861"/>
                    </a:cubicBezTo>
                    <a:cubicBezTo>
                      <a:pt x="57007" y="61133"/>
                      <a:pt x="55045" y="64405"/>
                      <a:pt x="57007" y="67022"/>
                    </a:cubicBezTo>
                    <a:cubicBezTo>
                      <a:pt x="58969" y="69640"/>
                      <a:pt x="61585" y="70294"/>
                      <a:pt x="62239" y="72258"/>
                    </a:cubicBezTo>
                    <a:cubicBezTo>
                      <a:pt x="62893" y="74221"/>
                      <a:pt x="62893" y="78147"/>
                      <a:pt x="61585" y="78801"/>
                    </a:cubicBezTo>
                    <a:cubicBezTo>
                      <a:pt x="59623" y="78801"/>
                      <a:pt x="55045" y="77493"/>
                      <a:pt x="53084" y="78801"/>
                    </a:cubicBezTo>
                    <a:cubicBezTo>
                      <a:pt x="51121" y="80110"/>
                      <a:pt x="50468" y="82728"/>
                      <a:pt x="48506" y="84036"/>
                    </a:cubicBezTo>
                    <a:cubicBezTo>
                      <a:pt x="46544" y="85345"/>
                      <a:pt x="44582" y="87308"/>
                      <a:pt x="44582" y="87308"/>
                    </a:cubicBezTo>
                    <a:cubicBezTo>
                      <a:pt x="44582" y="87308"/>
                      <a:pt x="40658" y="101705"/>
                      <a:pt x="37388" y="106940"/>
                    </a:cubicBezTo>
                    <a:cubicBezTo>
                      <a:pt x="33465" y="112175"/>
                      <a:pt x="31503" y="120028"/>
                      <a:pt x="26271" y="121337"/>
                    </a:cubicBezTo>
                    <a:cubicBezTo>
                      <a:pt x="21039" y="122645"/>
                      <a:pt x="16462" y="120682"/>
                      <a:pt x="15154" y="115447"/>
                    </a:cubicBezTo>
                    <a:cubicBezTo>
                      <a:pt x="13846" y="110212"/>
                      <a:pt x="15808" y="86000"/>
                      <a:pt x="12538" y="86000"/>
                    </a:cubicBezTo>
                    <a:cubicBezTo>
                      <a:pt x="9268" y="86000"/>
                      <a:pt x="-1196" y="76838"/>
                      <a:pt x="112" y="7618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80455DDE-63F9-55CC-1195-91F7D8A2F5F3}"/>
                  </a:ext>
                </a:extLst>
              </p:cNvPr>
              <p:cNvSpPr/>
              <p:nvPr/>
            </p:nvSpPr>
            <p:spPr>
              <a:xfrm>
                <a:off x="4812880" y="6098287"/>
                <a:ext cx="17094" cy="18014"/>
              </a:xfrm>
              <a:custGeom>
                <a:avLst/>
                <a:gdLst>
                  <a:gd name="connsiteX0" fmla="*/ 4063 w 17094"/>
                  <a:gd name="connsiteY0" fmla="*/ 3645 h 18014"/>
                  <a:gd name="connsiteX1" fmla="*/ 9949 w 17094"/>
                  <a:gd name="connsiteY1" fmla="*/ 1681 h 18014"/>
                  <a:gd name="connsiteX2" fmla="*/ 16489 w 17094"/>
                  <a:gd name="connsiteY2" fmla="*/ 17387 h 18014"/>
                  <a:gd name="connsiteX3" fmla="*/ 9295 w 17094"/>
                  <a:gd name="connsiteY3" fmla="*/ 16078 h 18014"/>
                  <a:gd name="connsiteX4" fmla="*/ 794 w 17094"/>
                  <a:gd name="connsiteY4" fmla="*/ 14115 h 18014"/>
                  <a:gd name="connsiteX5" fmla="*/ 4063 w 17094"/>
                  <a:gd name="connsiteY5" fmla="*/ 4299 h 1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94" h="18014">
                    <a:moveTo>
                      <a:pt x="4063" y="3645"/>
                    </a:moveTo>
                    <a:cubicBezTo>
                      <a:pt x="6026" y="373"/>
                      <a:pt x="7333" y="-1591"/>
                      <a:pt x="9949" y="1681"/>
                    </a:cubicBezTo>
                    <a:cubicBezTo>
                      <a:pt x="12565" y="4299"/>
                      <a:pt x="19105" y="15424"/>
                      <a:pt x="16489" y="17387"/>
                    </a:cubicBezTo>
                    <a:cubicBezTo>
                      <a:pt x="13873" y="19350"/>
                      <a:pt x="11911" y="16078"/>
                      <a:pt x="9295" y="16078"/>
                    </a:cubicBezTo>
                    <a:cubicBezTo>
                      <a:pt x="6679" y="16078"/>
                      <a:pt x="2756" y="16078"/>
                      <a:pt x="794" y="14115"/>
                    </a:cubicBezTo>
                    <a:cubicBezTo>
                      <a:pt x="-1822" y="11497"/>
                      <a:pt x="2756" y="6262"/>
                      <a:pt x="4063" y="429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C263250E-8001-421B-4F11-637B4B47646F}"/>
                  </a:ext>
                </a:extLst>
              </p:cNvPr>
              <p:cNvSpPr/>
              <p:nvPr/>
            </p:nvSpPr>
            <p:spPr>
              <a:xfrm>
                <a:off x="4678740" y="6107167"/>
                <a:ext cx="9755" cy="16359"/>
              </a:xfrm>
              <a:custGeom>
                <a:avLst/>
                <a:gdLst>
                  <a:gd name="connsiteX0" fmla="*/ 7412 w 9755"/>
                  <a:gd name="connsiteY0" fmla="*/ 0 h 16359"/>
                  <a:gd name="connsiteX1" fmla="*/ 8720 w 9755"/>
                  <a:gd name="connsiteY1" fmla="*/ 7853 h 16359"/>
                  <a:gd name="connsiteX2" fmla="*/ 8720 w 9755"/>
                  <a:gd name="connsiteY2" fmla="*/ 16360 h 16359"/>
                  <a:gd name="connsiteX3" fmla="*/ 872 w 9755"/>
                  <a:gd name="connsiteY3" fmla="*/ 11125 h 16359"/>
                  <a:gd name="connsiteX4" fmla="*/ 872 w 9755"/>
                  <a:gd name="connsiteY4" fmla="*/ 3926 h 16359"/>
                  <a:gd name="connsiteX5" fmla="*/ 8066 w 9755"/>
                  <a:gd name="connsiteY5" fmla="*/ 654 h 1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55" h="16359">
                    <a:moveTo>
                      <a:pt x="7412" y="0"/>
                    </a:moveTo>
                    <a:cubicBezTo>
                      <a:pt x="9374" y="2617"/>
                      <a:pt x="8066" y="5235"/>
                      <a:pt x="8720" y="7853"/>
                    </a:cubicBezTo>
                    <a:cubicBezTo>
                      <a:pt x="9374" y="10470"/>
                      <a:pt x="10681" y="15705"/>
                      <a:pt x="8720" y="16360"/>
                    </a:cubicBezTo>
                    <a:cubicBezTo>
                      <a:pt x="6104" y="16360"/>
                      <a:pt x="218" y="13742"/>
                      <a:pt x="872" y="11125"/>
                    </a:cubicBezTo>
                    <a:cubicBezTo>
                      <a:pt x="872" y="9161"/>
                      <a:pt x="-1090" y="4581"/>
                      <a:pt x="872" y="3926"/>
                    </a:cubicBezTo>
                    <a:cubicBezTo>
                      <a:pt x="2834" y="3272"/>
                      <a:pt x="7412" y="0"/>
                      <a:pt x="8066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D8F118B-2486-C4EE-DF12-709656FABD19}"/>
                  </a:ext>
                </a:extLst>
              </p:cNvPr>
              <p:cNvSpPr/>
              <p:nvPr/>
            </p:nvSpPr>
            <p:spPr>
              <a:xfrm>
                <a:off x="4688669" y="6071175"/>
                <a:ext cx="48145" cy="34438"/>
              </a:xfrm>
              <a:custGeom>
                <a:avLst/>
                <a:gdLst>
                  <a:gd name="connsiteX0" fmla="*/ 7946 w 48145"/>
                  <a:gd name="connsiteY0" fmla="*/ 34028 h 34438"/>
                  <a:gd name="connsiteX1" fmla="*/ 19718 w 48145"/>
                  <a:gd name="connsiteY1" fmla="*/ 32065 h 34438"/>
                  <a:gd name="connsiteX2" fmla="*/ 27565 w 48145"/>
                  <a:gd name="connsiteY2" fmla="*/ 20286 h 34438"/>
                  <a:gd name="connsiteX3" fmla="*/ 43914 w 48145"/>
                  <a:gd name="connsiteY3" fmla="*/ 11125 h 34438"/>
                  <a:gd name="connsiteX4" fmla="*/ 47184 w 48145"/>
                  <a:gd name="connsiteY4" fmla="*/ 3926 h 34438"/>
                  <a:gd name="connsiteX5" fmla="*/ 39336 w 48145"/>
                  <a:gd name="connsiteY5" fmla="*/ 3272 h 34438"/>
                  <a:gd name="connsiteX6" fmla="*/ 34105 w 48145"/>
                  <a:gd name="connsiteY6" fmla="*/ 0 h 34438"/>
                  <a:gd name="connsiteX7" fmla="*/ 26257 w 48145"/>
                  <a:gd name="connsiteY7" fmla="*/ 5235 h 34438"/>
                  <a:gd name="connsiteX8" fmla="*/ 17102 w 48145"/>
                  <a:gd name="connsiteY8" fmla="*/ 9161 h 34438"/>
                  <a:gd name="connsiteX9" fmla="*/ 7292 w 48145"/>
                  <a:gd name="connsiteY9" fmla="*/ 19632 h 34438"/>
                  <a:gd name="connsiteX10" fmla="*/ 99 w 48145"/>
                  <a:gd name="connsiteY10" fmla="*/ 30102 h 34438"/>
                  <a:gd name="connsiteX11" fmla="*/ 6638 w 48145"/>
                  <a:gd name="connsiteY11" fmla="*/ 34028 h 3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45" h="34438">
                    <a:moveTo>
                      <a:pt x="7946" y="34028"/>
                    </a:moveTo>
                    <a:cubicBezTo>
                      <a:pt x="13178" y="32719"/>
                      <a:pt x="17756" y="35991"/>
                      <a:pt x="19718" y="32065"/>
                    </a:cubicBezTo>
                    <a:cubicBezTo>
                      <a:pt x="22334" y="28139"/>
                      <a:pt x="24949" y="22904"/>
                      <a:pt x="27565" y="20286"/>
                    </a:cubicBezTo>
                    <a:cubicBezTo>
                      <a:pt x="30181" y="17669"/>
                      <a:pt x="41298" y="13742"/>
                      <a:pt x="43914" y="11125"/>
                    </a:cubicBezTo>
                    <a:cubicBezTo>
                      <a:pt x="46530" y="8507"/>
                      <a:pt x="49800" y="5235"/>
                      <a:pt x="47184" y="3926"/>
                    </a:cubicBezTo>
                    <a:cubicBezTo>
                      <a:pt x="44568" y="1963"/>
                      <a:pt x="41952" y="4581"/>
                      <a:pt x="39336" y="3272"/>
                    </a:cubicBezTo>
                    <a:cubicBezTo>
                      <a:pt x="36720" y="1963"/>
                      <a:pt x="34105" y="0"/>
                      <a:pt x="34105" y="0"/>
                    </a:cubicBezTo>
                    <a:cubicBezTo>
                      <a:pt x="34105" y="0"/>
                      <a:pt x="30181" y="3926"/>
                      <a:pt x="26257" y="5235"/>
                    </a:cubicBezTo>
                    <a:cubicBezTo>
                      <a:pt x="22334" y="6544"/>
                      <a:pt x="19718" y="5889"/>
                      <a:pt x="17102" y="9161"/>
                    </a:cubicBezTo>
                    <a:cubicBezTo>
                      <a:pt x="14486" y="12433"/>
                      <a:pt x="12524" y="14397"/>
                      <a:pt x="7292" y="19632"/>
                    </a:cubicBezTo>
                    <a:cubicBezTo>
                      <a:pt x="2061" y="24867"/>
                      <a:pt x="-555" y="26830"/>
                      <a:pt x="99" y="30102"/>
                    </a:cubicBezTo>
                    <a:cubicBezTo>
                      <a:pt x="99" y="33374"/>
                      <a:pt x="3369" y="35337"/>
                      <a:pt x="6638" y="3402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3A5F67C3-948A-925D-B06B-28DFA9D9DB81}"/>
                  </a:ext>
                </a:extLst>
              </p:cNvPr>
              <p:cNvSpPr/>
              <p:nvPr/>
            </p:nvSpPr>
            <p:spPr>
              <a:xfrm>
                <a:off x="4659340" y="6054184"/>
                <a:ext cx="29685" cy="26152"/>
              </a:xfrm>
              <a:custGeom>
                <a:avLst/>
                <a:gdLst>
                  <a:gd name="connsiteX0" fmla="*/ 18310 w 29685"/>
                  <a:gd name="connsiteY0" fmla="*/ 26153 h 26152"/>
                  <a:gd name="connsiteX1" fmla="*/ 21580 w 29685"/>
                  <a:gd name="connsiteY1" fmla="*/ 20263 h 26152"/>
                  <a:gd name="connsiteX2" fmla="*/ 29427 w 29685"/>
                  <a:gd name="connsiteY2" fmla="*/ 17646 h 26152"/>
                  <a:gd name="connsiteX3" fmla="*/ 27465 w 29685"/>
                  <a:gd name="connsiteY3" fmla="*/ 7830 h 26152"/>
                  <a:gd name="connsiteX4" fmla="*/ 20272 w 29685"/>
                  <a:gd name="connsiteY4" fmla="*/ 8484 h 26152"/>
                  <a:gd name="connsiteX5" fmla="*/ 12424 w 29685"/>
                  <a:gd name="connsiteY5" fmla="*/ 2595 h 26152"/>
                  <a:gd name="connsiteX6" fmla="*/ 653 w 29685"/>
                  <a:gd name="connsiteY6" fmla="*/ 1286 h 26152"/>
                  <a:gd name="connsiteX7" fmla="*/ 9155 w 29685"/>
                  <a:gd name="connsiteY7" fmla="*/ 7176 h 26152"/>
                  <a:gd name="connsiteX8" fmla="*/ 9155 w 29685"/>
                  <a:gd name="connsiteY8" fmla="*/ 21572 h 26152"/>
                  <a:gd name="connsiteX9" fmla="*/ 17656 w 29685"/>
                  <a:gd name="connsiteY9" fmla="*/ 25498 h 26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85" h="26152">
                    <a:moveTo>
                      <a:pt x="18310" y="26153"/>
                    </a:moveTo>
                    <a:cubicBezTo>
                      <a:pt x="22234" y="24844"/>
                      <a:pt x="17656" y="21572"/>
                      <a:pt x="21580" y="20263"/>
                    </a:cubicBezTo>
                    <a:cubicBezTo>
                      <a:pt x="25504" y="19609"/>
                      <a:pt x="29427" y="17646"/>
                      <a:pt x="29427" y="17646"/>
                    </a:cubicBezTo>
                    <a:cubicBezTo>
                      <a:pt x="29427" y="17646"/>
                      <a:pt x="30735" y="7830"/>
                      <a:pt x="27465" y="7830"/>
                    </a:cubicBezTo>
                    <a:cubicBezTo>
                      <a:pt x="24196" y="7830"/>
                      <a:pt x="23541" y="11102"/>
                      <a:pt x="20272" y="8484"/>
                    </a:cubicBezTo>
                    <a:cubicBezTo>
                      <a:pt x="17002" y="5867"/>
                      <a:pt x="17656" y="3249"/>
                      <a:pt x="12424" y="2595"/>
                    </a:cubicBezTo>
                    <a:cubicBezTo>
                      <a:pt x="7192" y="1941"/>
                      <a:pt x="-2617" y="-1986"/>
                      <a:pt x="653" y="1286"/>
                    </a:cubicBezTo>
                    <a:cubicBezTo>
                      <a:pt x="3923" y="4558"/>
                      <a:pt x="7847" y="3249"/>
                      <a:pt x="9155" y="7176"/>
                    </a:cubicBezTo>
                    <a:cubicBezTo>
                      <a:pt x="10462" y="11102"/>
                      <a:pt x="8500" y="17646"/>
                      <a:pt x="9155" y="21572"/>
                    </a:cubicBezTo>
                    <a:cubicBezTo>
                      <a:pt x="10462" y="25498"/>
                      <a:pt x="15040" y="26807"/>
                      <a:pt x="17656" y="2549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 946">
                <a:extLst>
                  <a:ext uri="{FF2B5EF4-FFF2-40B4-BE49-F238E27FC236}">
                    <a16:creationId xmlns:a16="http://schemas.microsoft.com/office/drawing/2014/main" id="{A2D13D76-2621-EC32-3CAE-A774AB7EE1A0}"/>
                  </a:ext>
                </a:extLst>
              </p:cNvPr>
              <p:cNvSpPr/>
              <p:nvPr/>
            </p:nvSpPr>
            <p:spPr>
              <a:xfrm>
                <a:off x="4503697" y="5964227"/>
                <a:ext cx="48579" cy="44884"/>
              </a:xfrm>
              <a:custGeom>
                <a:avLst/>
                <a:gdLst>
                  <a:gd name="connsiteX0" fmla="*/ 0 w 48579"/>
                  <a:gd name="connsiteY0" fmla="*/ 40201 h 44884"/>
                  <a:gd name="connsiteX1" fmla="*/ 11771 w 48579"/>
                  <a:gd name="connsiteY1" fmla="*/ 16643 h 44884"/>
                  <a:gd name="connsiteX2" fmla="*/ 27466 w 48579"/>
                  <a:gd name="connsiteY2" fmla="*/ 15334 h 44884"/>
                  <a:gd name="connsiteX3" fmla="*/ 47739 w 48579"/>
                  <a:gd name="connsiteY3" fmla="*/ 283 h 44884"/>
                  <a:gd name="connsiteX4" fmla="*/ 41853 w 48579"/>
                  <a:gd name="connsiteY4" fmla="*/ 17297 h 44884"/>
                  <a:gd name="connsiteX5" fmla="*/ 34006 w 48579"/>
                  <a:gd name="connsiteY5" fmla="*/ 27113 h 44884"/>
                  <a:gd name="connsiteX6" fmla="*/ 23542 w 48579"/>
                  <a:gd name="connsiteY6" fmla="*/ 30385 h 44884"/>
                  <a:gd name="connsiteX7" fmla="*/ 15695 w 48579"/>
                  <a:gd name="connsiteY7" fmla="*/ 39547 h 44884"/>
                  <a:gd name="connsiteX8" fmla="*/ 9809 w 48579"/>
                  <a:gd name="connsiteY8" fmla="*/ 41510 h 44884"/>
                  <a:gd name="connsiteX9" fmla="*/ 3924 w 48579"/>
                  <a:gd name="connsiteY9" fmla="*/ 44782 h 44884"/>
                  <a:gd name="connsiteX10" fmla="*/ 1308 w 48579"/>
                  <a:gd name="connsiteY10" fmla="*/ 40855 h 44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579" h="44884">
                    <a:moveTo>
                      <a:pt x="0" y="40201"/>
                    </a:moveTo>
                    <a:cubicBezTo>
                      <a:pt x="1308" y="36929"/>
                      <a:pt x="7848" y="17297"/>
                      <a:pt x="11771" y="16643"/>
                    </a:cubicBezTo>
                    <a:cubicBezTo>
                      <a:pt x="15695" y="15988"/>
                      <a:pt x="25504" y="16643"/>
                      <a:pt x="27466" y="15334"/>
                    </a:cubicBezTo>
                    <a:cubicBezTo>
                      <a:pt x="30082" y="14025"/>
                      <a:pt x="44469" y="-2335"/>
                      <a:pt x="47739" y="283"/>
                    </a:cubicBezTo>
                    <a:cubicBezTo>
                      <a:pt x="51009" y="2246"/>
                      <a:pt x="43815" y="13371"/>
                      <a:pt x="41853" y="17297"/>
                    </a:cubicBezTo>
                    <a:cubicBezTo>
                      <a:pt x="39891" y="21878"/>
                      <a:pt x="36622" y="26459"/>
                      <a:pt x="34006" y="27113"/>
                    </a:cubicBezTo>
                    <a:cubicBezTo>
                      <a:pt x="30736" y="27767"/>
                      <a:pt x="26158" y="27767"/>
                      <a:pt x="23542" y="30385"/>
                    </a:cubicBezTo>
                    <a:cubicBezTo>
                      <a:pt x="20273" y="33003"/>
                      <a:pt x="19619" y="37583"/>
                      <a:pt x="15695" y="39547"/>
                    </a:cubicBezTo>
                    <a:cubicBezTo>
                      <a:pt x="11771" y="40855"/>
                      <a:pt x="11117" y="40201"/>
                      <a:pt x="9809" y="41510"/>
                    </a:cubicBezTo>
                    <a:cubicBezTo>
                      <a:pt x="8501" y="42818"/>
                      <a:pt x="6540" y="45436"/>
                      <a:pt x="3924" y="44782"/>
                    </a:cubicBezTo>
                    <a:cubicBezTo>
                      <a:pt x="1308" y="44782"/>
                      <a:pt x="654" y="42818"/>
                      <a:pt x="1308" y="4085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 947">
                <a:extLst>
                  <a:ext uri="{FF2B5EF4-FFF2-40B4-BE49-F238E27FC236}">
                    <a16:creationId xmlns:a16="http://schemas.microsoft.com/office/drawing/2014/main" id="{01DA1421-A113-6258-9FD9-6F44951A286D}"/>
                  </a:ext>
                </a:extLst>
              </p:cNvPr>
              <p:cNvSpPr/>
              <p:nvPr/>
            </p:nvSpPr>
            <p:spPr>
              <a:xfrm>
                <a:off x="4583350" y="5921974"/>
                <a:ext cx="69490" cy="32474"/>
              </a:xfrm>
              <a:custGeom>
                <a:avLst/>
                <a:gdLst>
                  <a:gd name="connsiteX0" fmla="*/ 130 w 69490"/>
                  <a:gd name="connsiteY0" fmla="*/ 20940 h 32474"/>
                  <a:gd name="connsiteX1" fmla="*/ 7323 w 69490"/>
                  <a:gd name="connsiteY1" fmla="*/ 15705 h 32474"/>
                  <a:gd name="connsiteX2" fmla="*/ 22364 w 69490"/>
                  <a:gd name="connsiteY2" fmla="*/ 3272 h 32474"/>
                  <a:gd name="connsiteX3" fmla="*/ 38713 w 69490"/>
                  <a:gd name="connsiteY3" fmla="*/ 3272 h 32474"/>
                  <a:gd name="connsiteX4" fmla="*/ 54409 w 69490"/>
                  <a:gd name="connsiteY4" fmla="*/ 5889 h 32474"/>
                  <a:gd name="connsiteX5" fmla="*/ 55717 w 69490"/>
                  <a:gd name="connsiteY5" fmla="*/ 0 h 32474"/>
                  <a:gd name="connsiteX6" fmla="*/ 66180 w 69490"/>
                  <a:gd name="connsiteY6" fmla="*/ 3926 h 32474"/>
                  <a:gd name="connsiteX7" fmla="*/ 68796 w 69490"/>
                  <a:gd name="connsiteY7" fmla="*/ 9161 h 32474"/>
                  <a:gd name="connsiteX8" fmla="*/ 62256 w 69490"/>
                  <a:gd name="connsiteY8" fmla="*/ 13742 h 32474"/>
                  <a:gd name="connsiteX9" fmla="*/ 53101 w 69490"/>
                  <a:gd name="connsiteY9" fmla="*/ 20286 h 32474"/>
                  <a:gd name="connsiteX10" fmla="*/ 47215 w 69490"/>
                  <a:gd name="connsiteY10" fmla="*/ 28139 h 32474"/>
                  <a:gd name="connsiteX11" fmla="*/ 36752 w 69490"/>
                  <a:gd name="connsiteY11" fmla="*/ 32065 h 32474"/>
                  <a:gd name="connsiteX12" fmla="*/ 23019 w 69490"/>
                  <a:gd name="connsiteY12" fmla="*/ 22904 h 32474"/>
                  <a:gd name="connsiteX13" fmla="*/ 9939 w 69490"/>
                  <a:gd name="connsiteY13" fmla="*/ 29448 h 32474"/>
                  <a:gd name="connsiteX14" fmla="*/ 2746 w 69490"/>
                  <a:gd name="connsiteY14" fmla="*/ 30756 h 32474"/>
                  <a:gd name="connsiteX15" fmla="*/ 130 w 69490"/>
                  <a:gd name="connsiteY15" fmla="*/ 20286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490" h="32474">
                    <a:moveTo>
                      <a:pt x="130" y="20940"/>
                    </a:moveTo>
                    <a:cubicBezTo>
                      <a:pt x="1438" y="17014"/>
                      <a:pt x="6015" y="18977"/>
                      <a:pt x="7323" y="15705"/>
                    </a:cubicBezTo>
                    <a:cubicBezTo>
                      <a:pt x="8631" y="12433"/>
                      <a:pt x="15171" y="4580"/>
                      <a:pt x="22364" y="3272"/>
                    </a:cubicBezTo>
                    <a:cubicBezTo>
                      <a:pt x="29558" y="1963"/>
                      <a:pt x="32828" y="1963"/>
                      <a:pt x="38713" y="3272"/>
                    </a:cubicBezTo>
                    <a:cubicBezTo>
                      <a:pt x="44599" y="4580"/>
                      <a:pt x="55062" y="7852"/>
                      <a:pt x="54409" y="5889"/>
                    </a:cubicBezTo>
                    <a:cubicBezTo>
                      <a:pt x="54409" y="3926"/>
                      <a:pt x="55717" y="0"/>
                      <a:pt x="55717" y="0"/>
                    </a:cubicBezTo>
                    <a:cubicBezTo>
                      <a:pt x="55717" y="0"/>
                      <a:pt x="63564" y="1963"/>
                      <a:pt x="66180" y="3926"/>
                    </a:cubicBezTo>
                    <a:cubicBezTo>
                      <a:pt x="68142" y="5889"/>
                      <a:pt x="70758" y="7852"/>
                      <a:pt x="68796" y="9161"/>
                    </a:cubicBezTo>
                    <a:cubicBezTo>
                      <a:pt x="66834" y="11124"/>
                      <a:pt x="66180" y="12433"/>
                      <a:pt x="62256" y="13742"/>
                    </a:cubicBezTo>
                    <a:cubicBezTo>
                      <a:pt x="58986" y="15051"/>
                      <a:pt x="55717" y="17668"/>
                      <a:pt x="53101" y="20286"/>
                    </a:cubicBezTo>
                    <a:cubicBezTo>
                      <a:pt x="49831" y="22904"/>
                      <a:pt x="50485" y="25521"/>
                      <a:pt x="47215" y="28139"/>
                    </a:cubicBezTo>
                    <a:cubicBezTo>
                      <a:pt x="43945" y="31411"/>
                      <a:pt x="40021" y="33374"/>
                      <a:pt x="36752" y="32065"/>
                    </a:cubicBezTo>
                    <a:cubicBezTo>
                      <a:pt x="33482" y="30756"/>
                      <a:pt x="26942" y="21595"/>
                      <a:pt x="23019" y="22904"/>
                    </a:cubicBezTo>
                    <a:cubicBezTo>
                      <a:pt x="19095" y="24212"/>
                      <a:pt x="12555" y="28139"/>
                      <a:pt x="9939" y="29448"/>
                    </a:cubicBezTo>
                    <a:cubicBezTo>
                      <a:pt x="7323" y="30756"/>
                      <a:pt x="4054" y="32719"/>
                      <a:pt x="2746" y="30756"/>
                    </a:cubicBezTo>
                    <a:cubicBezTo>
                      <a:pt x="1438" y="28793"/>
                      <a:pt x="-524" y="21595"/>
                      <a:pt x="130" y="202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 948">
                <a:extLst>
                  <a:ext uri="{FF2B5EF4-FFF2-40B4-BE49-F238E27FC236}">
                    <a16:creationId xmlns:a16="http://schemas.microsoft.com/office/drawing/2014/main" id="{1F78C5BF-02A2-9D2C-0649-EB44DE114D76}"/>
                  </a:ext>
                </a:extLst>
              </p:cNvPr>
              <p:cNvSpPr/>
              <p:nvPr/>
            </p:nvSpPr>
            <p:spPr>
              <a:xfrm>
                <a:off x="4439609" y="5806147"/>
                <a:ext cx="58235" cy="81974"/>
              </a:xfrm>
              <a:custGeom>
                <a:avLst/>
                <a:gdLst>
                  <a:gd name="connsiteX0" fmla="*/ 0 w 58235"/>
                  <a:gd name="connsiteY0" fmla="*/ 14397 h 81974"/>
                  <a:gd name="connsiteX1" fmla="*/ 6540 w 58235"/>
                  <a:gd name="connsiteY1" fmla="*/ 7198 h 81974"/>
                  <a:gd name="connsiteX2" fmla="*/ 15041 w 58235"/>
                  <a:gd name="connsiteY2" fmla="*/ 3926 h 81974"/>
                  <a:gd name="connsiteX3" fmla="*/ 21581 w 58235"/>
                  <a:gd name="connsiteY3" fmla="*/ 0 h 81974"/>
                  <a:gd name="connsiteX4" fmla="*/ 26158 w 58235"/>
                  <a:gd name="connsiteY4" fmla="*/ 1309 h 81974"/>
                  <a:gd name="connsiteX5" fmla="*/ 32044 w 58235"/>
                  <a:gd name="connsiteY5" fmla="*/ 1963 h 81974"/>
                  <a:gd name="connsiteX6" fmla="*/ 37930 w 58235"/>
                  <a:gd name="connsiteY6" fmla="*/ 5889 h 81974"/>
                  <a:gd name="connsiteX7" fmla="*/ 43815 w 58235"/>
                  <a:gd name="connsiteY7" fmla="*/ 1963 h 81974"/>
                  <a:gd name="connsiteX8" fmla="*/ 48393 w 58235"/>
                  <a:gd name="connsiteY8" fmla="*/ 11779 h 81974"/>
                  <a:gd name="connsiteX9" fmla="*/ 44469 w 58235"/>
                  <a:gd name="connsiteY9" fmla="*/ 18323 h 81974"/>
                  <a:gd name="connsiteX10" fmla="*/ 51009 w 58235"/>
                  <a:gd name="connsiteY10" fmla="*/ 20941 h 81974"/>
                  <a:gd name="connsiteX11" fmla="*/ 47739 w 58235"/>
                  <a:gd name="connsiteY11" fmla="*/ 29448 h 81974"/>
                  <a:gd name="connsiteX12" fmla="*/ 58202 w 58235"/>
                  <a:gd name="connsiteY12" fmla="*/ 47116 h 81974"/>
                  <a:gd name="connsiteX13" fmla="*/ 50355 w 58235"/>
                  <a:gd name="connsiteY13" fmla="*/ 57586 h 81974"/>
                  <a:gd name="connsiteX14" fmla="*/ 52971 w 58235"/>
                  <a:gd name="connsiteY14" fmla="*/ 65439 h 81974"/>
                  <a:gd name="connsiteX15" fmla="*/ 45123 w 58235"/>
                  <a:gd name="connsiteY15" fmla="*/ 71983 h 81974"/>
                  <a:gd name="connsiteX16" fmla="*/ 45123 w 58235"/>
                  <a:gd name="connsiteY16" fmla="*/ 81144 h 81974"/>
                  <a:gd name="connsiteX17" fmla="*/ 34660 w 58235"/>
                  <a:gd name="connsiteY17" fmla="*/ 79836 h 81974"/>
                  <a:gd name="connsiteX18" fmla="*/ 17657 w 58235"/>
                  <a:gd name="connsiteY18" fmla="*/ 68056 h 81974"/>
                  <a:gd name="connsiteX19" fmla="*/ 30082 w 58235"/>
                  <a:gd name="connsiteY19" fmla="*/ 56277 h 81974"/>
                  <a:gd name="connsiteX20" fmla="*/ 30082 w 58235"/>
                  <a:gd name="connsiteY20" fmla="*/ 44498 h 81974"/>
                  <a:gd name="connsiteX21" fmla="*/ 24196 w 58235"/>
                  <a:gd name="connsiteY21" fmla="*/ 39263 h 81974"/>
                  <a:gd name="connsiteX22" fmla="*/ 20926 w 58235"/>
                  <a:gd name="connsiteY22" fmla="*/ 28793 h 81974"/>
                  <a:gd name="connsiteX23" fmla="*/ 8501 w 58235"/>
                  <a:gd name="connsiteY23" fmla="*/ 24212 h 81974"/>
                  <a:gd name="connsiteX24" fmla="*/ 1308 w 58235"/>
                  <a:gd name="connsiteY24" fmla="*/ 13088 h 81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35" h="81974">
                    <a:moveTo>
                      <a:pt x="0" y="14397"/>
                    </a:moveTo>
                    <a:cubicBezTo>
                      <a:pt x="2616" y="11779"/>
                      <a:pt x="3270" y="7198"/>
                      <a:pt x="6540" y="7198"/>
                    </a:cubicBezTo>
                    <a:cubicBezTo>
                      <a:pt x="9809" y="7198"/>
                      <a:pt x="13079" y="5889"/>
                      <a:pt x="15041" y="3926"/>
                    </a:cubicBezTo>
                    <a:cubicBezTo>
                      <a:pt x="17003" y="2617"/>
                      <a:pt x="21581" y="0"/>
                      <a:pt x="21581" y="0"/>
                    </a:cubicBezTo>
                    <a:cubicBezTo>
                      <a:pt x="21581" y="0"/>
                      <a:pt x="23542" y="1963"/>
                      <a:pt x="26158" y="1309"/>
                    </a:cubicBezTo>
                    <a:cubicBezTo>
                      <a:pt x="28774" y="1309"/>
                      <a:pt x="30736" y="1309"/>
                      <a:pt x="32044" y="1963"/>
                    </a:cubicBezTo>
                    <a:cubicBezTo>
                      <a:pt x="33352" y="3272"/>
                      <a:pt x="35968" y="7853"/>
                      <a:pt x="37930" y="5889"/>
                    </a:cubicBezTo>
                    <a:cubicBezTo>
                      <a:pt x="39891" y="3926"/>
                      <a:pt x="40545" y="0"/>
                      <a:pt x="43815" y="1963"/>
                    </a:cubicBezTo>
                    <a:cubicBezTo>
                      <a:pt x="47085" y="3926"/>
                      <a:pt x="49047" y="9816"/>
                      <a:pt x="48393" y="11779"/>
                    </a:cubicBezTo>
                    <a:cubicBezTo>
                      <a:pt x="47085" y="13088"/>
                      <a:pt x="41853" y="17014"/>
                      <a:pt x="44469" y="18323"/>
                    </a:cubicBezTo>
                    <a:cubicBezTo>
                      <a:pt x="47739" y="19632"/>
                      <a:pt x="51009" y="20941"/>
                      <a:pt x="51009" y="20941"/>
                    </a:cubicBezTo>
                    <a:cubicBezTo>
                      <a:pt x="51009" y="20941"/>
                      <a:pt x="45777" y="26176"/>
                      <a:pt x="47739" y="29448"/>
                    </a:cubicBezTo>
                    <a:cubicBezTo>
                      <a:pt x="49701" y="33374"/>
                      <a:pt x="58856" y="43844"/>
                      <a:pt x="58202" y="47116"/>
                    </a:cubicBezTo>
                    <a:cubicBezTo>
                      <a:pt x="56894" y="49733"/>
                      <a:pt x="49047" y="54314"/>
                      <a:pt x="50355" y="57586"/>
                    </a:cubicBezTo>
                    <a:cubicBezTo>
                      <a:pt x="51663" y="60858"/>
                      <a:pt x="54932" y="62821"/>
                      <a:pt x="52971" y="65439"/>
                    </a:cubicBezTo>
                    <a:cubicBezTo>
                      <a:pt x="51009" y="68711"/>
                      <a:pt x="45123" y="69365"/>
                      <a:pt x="45123" y="71983"/>
                    </a:cubicBezTo>
                    <a:cubicBezTo>
                      <a:pt x="45123" y="75255"/>
                      <a:pt x="47739" y="79181"/>
                      <a:pt x="45123" y="81144"/>
                    </a:cubicBezTo>
                    <a:cubicBezTo>
                      <a:pt x="43161" y="83108"/>
                      <a:pt x="39238" y="81144"/>
                      <a:pt x="34660" y="79836"/>
                    </a:cubicBezTo>
                    <a:cubicBezTo>
                      <a:pt x="30082" y="77872"/>
                      <a:pt x="15695" y="71983"/>
                      <a:pt x="17657" y="68056"/>
                    </a:cubicBezTo>
                    <a:cubicBezTo>
                      <a:pt x="19619" y="64130"/>
                      <a:pt x="30736" y="57586"/>
                      <a:pt x="30082" y="56277"/>
                    </a:cubicBezTo>
                    <a:cubicBezTo>
                      <a:pt x="30082" y="54968"/>
                      <a:pt x="31390" y="47116"/>
                      <a:pt x="30082" y="44498"/>
                    </a:cubicBezTo>
                    <a:cubicBezTo>
                      <a:pt x="28774" y="42535"/>
                      <a:pt x="24196" y="40572"/>
                      <a:pt x="24196" y="39263"/>
                    </a:cubicBezTo>
                    <a:cubicBezTo>
                      <a:pt x="24196" y="37955"/>
                      <a:pt x="24196" y="29448"/>
                      <a:pt x="20926" y="28793"/>
                    </a:cubicBezTo>
                    <a:cubicBezTo>
                      <a:pt x="17657" y="28793"/>
                      <a:pt x="13733" y="27484"/>
                      <a:pt x="8501" y="24212"/>
                    </a:cubicBezTo>
                    <a:cubicBezTo>
                      <a:pt x="3270" y="20941"/>
                      <a:pt x="654" y="14397"/>
                      <a:pt x="1308" y="130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2D6043BF-FA61-B099-511F-9D7C80D5D8A7}"/>
                  </a:ext>
                </a:extLst>
              </p:cNvPr>
              <p:cNvSpPr/>
              <p:nvPr/>
            </p:nvSpPr>
            <p:spPr>
              <a:xfrm>
                <a:off x="4412142" y="5653675"/>
                <a:ext cx="119674" cy="73461"/>
              </a:xfrm>
              <a:custGeom>
                <a:avLst/>
                <a:gdLst>
                  <a:gd name="connsiteX0" fmla="*/ 0 w 119674"/>
                  <a:gd name="connsiteY0" fmla="*/ 37300 h 73461"/>
                  <a:gd name="connsiteX1" fmla="*/ 5232 w 119674"/>
                  <a:gd name="connsiteY1" fmla="*/ 32065 h 73461"/>
                  <a:gd name="connsiteX2" fmla="*/ 19619 w 119674"/>
                  <a:gd name="connsiteY2" fmla="*/ 28793 h 73461"/>
                  <a:gd name="connsiteX3" fmla="*/ 41199 w 119674"/>
                  <a:gd name="connsiteY3" fmla="*/ 15051 h 73461"/>
                  <a:gd name="connsiteX4" fmla="*/ 39891 w 119674"/>
                  <a:gd name="connsiteY4" fmla="*/ 5889 h 73461"/>
                  <a:gd name="connsiteX5" fmla="*/ 51009 w 119674"/>
                  <a:gd name="connsiteY5" fmla="*/ 2617 h 73461"/>
                  <a:gd name="connsiteX6" fmla="*/ 58202 w 119674"/>
                  <a:gd name="connsiteY6" fmla="*/ 2617 h 73461"/>
                  <a:gd name="connsiteX7" fmla="*/ 63434 w 119674"/>
                  <a:gd name="connsiteY7" fmla="*/ 0 h 73461"/>
                  <a:gd name="connsiteX8" fmla="*/ 66050 w 119674"/>
                  <a:gd name="connsiteY8" fmla="*/ 5889 h 73461"/>
                  <a:gd name="connsiteX9" fmla="*/ 75859 w 119674"/>
                  <a:gd name="connsiteY9" fmla="*/ 5889 h 73461"/>
                  <a:gd name="connsiteX10" fmla="*/ 73244 w 119674"/>
                  <a:gd name="connsiteY10" fmla="*/ 17668 h 73461"/>
                  <a:gd name="connsiteX11" fmla="*/ 87631 w 119674"/>
                  <a:gd name="connsiteY11" fmla="*/ 25521 h 73461"/>
                  <a:gd name="connsiteX12" fmla="*/ 96132 w 119674"/>
                  <a:gd name="connsiteY12" fmla="*/ 32719 h 73461"/>
                  <a:gd name="connsiteX13" fmla="*/ 103326 w 119674"/>
                  <a:gd name="connsiteY13" fmla="*/ 39263 h 73461"/>
                  <a:gd name="connsiteX14" fmla="*/ 119675 w 119674"/>
                  <a:gd name="connsiteY14" fmla="*/ 53660 h 73461"/>
                  <a:gd name="connsiteX15" fmla="*/ 115097 w 119674"/>
                  <a:gd name="connsiteY15" fmla="*/ 58240 h 73461"/>
                  <a:gd name="connsiteX16" fmla="*/ 106596 w 119674"/>
                  <a:gd name="connsiteY16" fmla="*/ 56932 h 73461"/>
                  <a:gd name="connsiteX17" fmla="*/ 102018 w 119674"/>
                  <a:gd name="connsiteY17" fmla="*/ 47116 h 73461"/>
                  <a:gd name="connsiteX18" fmla="*/ 94170 w 119674"/>
                  <a:gd name="connsiteY18" fmla="*/ 43844 h 73461"/>
                  <a:gd name="connsiteX19" fmla="*/ 94170 w 119674"/>
                  <a:gd name="connsiteY19" fmla="*/ 53005 h 73461"/>
                  <a:gd name="connsiteX20" fmla="*/ 108557 w 119674"/>
                  <a:gd name="connsiteY20" fmla="*/ 63475 h 73461"/>
                  <a:gd name="connsiteX21" fmla="*/ 100056 w 119674"/>
                  <a:gd name="connsiteY21" fmla="*/ 70674 h 73461"/>
                  <a:gd name="connsiteX22" fmla="*/ 86977 w 119674"/>
                  <a:gd name="connsiteY22" fmla="*/ 73291 h 73461"/>
                  <a:gd name="connsiteX23" fmla="*/ 68666 w 119674"/>
                  <a:gd name="connsiteY23" fmla="*/ 69365 h 73461"/>
                  <a:gd name="connsiteX24" fmla="*/ 53625 w 119674"/>
                  <a:gd name="connsiteY24" fmla="*/ 72637 h 73461"/>
                  <a:gd name="connsiteX25" fmla="*/ 45777 w 119674"/>
                  <a:gd name="connsiteY25" fmla="*/ 64130 h 73461"/>
                  <a:gd name="connsiteX26" fmla="*/ 53625 w 119674"/>
                  <a:gd name="connsiteY26" fmla="*/ 52351 h 73461"/>
                  <a:gd name="connsiteX27" fmla="*/ 64742 w 119674"/>
                  <a:gd name="connsiteY27" fmla="*/ 37300 h 73461"/>
                  <a:gd name="connsiteX28" fmla="*/ 49047 w 119674"/>
                  <a:gd name="connsiteY28" fmla="*/ 39263 h 73461"/>
                  <a:gd name="connsiteX29" fmla="*/ 43815 w 119674"/>
                  <a:gd name="connsiteY29" fmla="*/ 53005 h 73461"/>
                  <a:gd name="connsiteX30" fmla="*/ 38583 w 119674"/>
                  <a:gd name="connsiteY30" fmla="*/ 62167 h 73461"/>
                  <a:gd name="connsiteX31" fmla="*/ 22889 w 119674"/>
                  <a:gd name="connsiteY31" fmla="*/ 63475 h 73461"/>
                  <a:gd name="connsiteX32" fmla="*/ 7193 w 119674"/>
                  <a:gd name="connsiteY32" fmla="*/ 57586 h 73461"/>
                  <a:gd name="connsiteX33" fmla="*/ 2616 w 119674"/>
                  <a:gd name="connsiteY33" fmla="*/ 49079 h 73461"/>
                  <a:gd name="connsiteX34" fmla="*/ 654 w 119674"/>
                  <a:gd name="connsiteY34" fmla="*/ 39263 h 73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9674" h="73461">
                    <a:moveTo>
                      <a:pt x="0" y="37300"/>
                    </a:moveTo>
                    <a:cubicBezTo>
                      <a:pt x="3270" y="34683"/>
                      <a:pt x="1962" y="31411"/>
                      <a:pt x="5232" y="32065"/>
                    </a:cubicBezTo>
                    <a:cubicBezTo>
                      <a:pt x="8501" y="32065"/>
                      <a:pt x="15041" y="31411"/>
                      <a:pt x="19619" y="28793"/>
                    </a:cubicBezTo>
                    <a:cubicBezTo>
                      <a:pt x="24197" y="26830"/>
                      <a:pt x="41853" y="18323"/>
                      <a:pt x="41199" y="15051"/>
                    </a:cubicBezTo>
                    <a:cubicBezTo>
                      <a:pt x="41199" y="11779"/>
                      <a:pt x="37930" y="5889"/>
                      <a:pt x="39891" y="5889"/>
                    </a:cubicBezTo>
                    <a:cubicBezTo>
                      <a:pt x="41853" y="5889"/>
                      <a:pt x="48393" y="1963"/>
                      <a:pt x="51009" y="2617"/>
                    </a:cubicBezTo>
                    <a:cubicBezTo>
                      <a:pt x="53625" y="2617"/>
                      <a:pt x="58202" y="2617"/>
                      <a:pt x="58202" y="2617"/>
                    </a:cubicBezTo>
                    <a:lnTo>
                      <a:pt x="63434" y="0"/>
                    </a:lnTo>
                    <a:cubicBezTo>
                      <a:pt x="63434" y="0"/>
                      <a:pt x="61472" y="5235"/>
                      <a:pt x="66050" y="5889"/>
                    </a:cubicBezTo>
                    <a:cubicBezTo>
                      <a:pt x="70628" y="5889"/>
                      <a:pt x="75859" y="4580"/>
                      <a:pt x="75859" y="5889"/>
                    </a:cubicBezTo>
                    <a:cubicBezTo>
                      <a:pt x="75859" y="7852"/>
                      <a:pt x="69974" y="13742"/>
                      <a:pt x="73244" y="17668"/>
                    </a:cubicBezTo>
                    <a:cubicBezTo>
                      <a:pt x="76513" y="21595"/>
                      <a:pt x="83053" y="20286"/>
                      <a:pt x="87631" y="25521"/>
                    </a:cubicBezTo>
                    <a:cubicBezTo>
                      <a:pt x="92208" y="30756"/>
                      <a:pt x="90900" y="30756"/>
                      <a:pt x="96132" y="32719"/>
                    </a:cubicBezTo>
                    <a:cubicBezTo>
                      <a:pt x="101364" y="34683"/>
                      <a:pt x="103326" y="39263"/>
                      <a:pt x="103326" y="39263"/>
                    </a:cubicBezTo>
                    <a:cubicBezTo>
                      <a:pt x="103326" y="39263"/>
                      <a:pt x="119021" y="51042"/>
                      <a:pt x="119675" y="53660"/>
                    </a:cubicBezTo>
                    <a:cubicBezTo>
                      <a:pt x="119675" y="56277"/>
                      <a:pt x="117713" y="58240"/>
                      <a:pt x="115097" y="58240"/>
                    </a:cubicBezTo>
                    <a:cubicBezTo>
                      <a:pt x="112481" y="58240"/>
                      <a:pt x="107904" y="60203"/>
                      <a:pt x="106596" y="56932"/>
                    </a:cubicBezTo>
                    <a:cubicBezTo>
                      <a:pt x="105288" y="53005"/>
                      <a:pt x="105288" y="49079"/>
                      <a:pt x="102018" y="47116"/>
                    </a:cubicBezTo>
                    <a:cubicBezTo>
                      <a:pt x="98748" y="45807"/>
                      <a:pt x="97440" y="39263"/>
                      <a:pt x="94170" y="43844"/>
                    </a:cubicBezTo>
                    <a:cubicBezTo>
                      <a:pt x="90900" y="48425"/>
                      <a:pt x="88285" y="49079"/>
                      <a:pt x="94170" y="53005"/>
                    </a:cubicBezTo>
                    <a:cubicBezTo>
                      <a:pt x="100710" y="56932"/>
                      <a:pt x="107249" y="60858"/>
                      <a:pt x="108557" y="63475"/>
                    </a:cubicBezTo>
                    <a:cubicBezTo>
                      <a:pt x="109865" y="66747"/>
                      <a:pt x="105288" y="68711"/>
                      <a:pt x="100056" y="70674"/>
                    </a:cubicBezTo>
                    <a:cubicBezTo>
                      <a:pt x="94824" y="72637"/>
                      <a:pt x="92863" y="73946"/>
                      <a:pt x="86977" y="73291"/>
                    </a:cubicBezTo>
                    <a:cubicBezTo>
                      <a:pt x="81091" y="72637"/>
                      <a:pt x="72589" y="68711"/>
                      <a:pt x="68666" y="69365"/>
                    </a:cubicBezTo>
                    <a:cubicBezTo>
                      <a:pt x="64742" y="69365"/>
                      <a:pt x="56240" y="73291"/>
                      <a:pt x="53625" y="72637"/>
                    </a:cubicBezTo>
                    <a:cubicBezTo>
                      <a:pt x="51009" y="72637"/>
                      <a:pt x="44469" y="66093"/>
                      <a:pt x="45777" y="64130"/>
                    </a:cubicBezTo>
                    <a:cubicBezTo>
                      <a:pt x="47085" y="62167"/>
                      <a:pt x="50355" y="54968"/>
                      <a:pt x="53625" y="52351"/>
                    </a:cubicBezTo>
                    <a:cubicBezTo>
                      <a:pt x="56895" y="49733"/>
                      <a:pt x="70628" y="39263"/>
                      <a:pt x="64742" y="37300"/>
                    </a:cubicBezTo>
                    <a:cubicBezTo>
                      <a:pt x="58856" y="35337"/>
                      <a:pt x="51663" y="34028"/>
                      <a:pt x="49047" y="39263"/>
                    </a:cubicBezTo>
                    <a:cubicBezTo>
                      <a:pt x="45777" y="44498"/>
                      <a:pt x="45777" y="48425"/>
                      <a:pt x="43815" y="53005"/>
                    </a:cubicBezTo>
                    <a:cubicBezTo>
                      <a:pt x="41853" y="57586"/>
                      <a:pt x="38583" y="62167"/>
                      <a:pt x="38583" y="62167"/>
                    </a:cubicBezTo>
                    <a:cubicBezTo>
                      <a:pt x="38583" y="62167"/>
                      <a:pt x="30082" y="63475"/>
                      <a:pt x="22889" y="63475"/>
                    </a:cubicBezTo>
                    <a:cubicBezTo>
                      <a:pt x="16349" y="63475"/>
                      <a:pt x="10463" y="58895"/>
                      <a:pt x="7193" y="57586"/>
                    </a:cubicBezTo>
                    <a:cubicBezTo>
                      <a:pt x="3924" y="56277"/>
                      <a:pt x="4578" y="54314"/>
                      <a:pt x="2616" y="49079"/>
                    </a:cubicBezTo>
                    <a:cubicBezTo>
                      <a:pt x="654" y="43844"/>
                      <a:pt x="654" y="39263"/>
                      <a:pt x="654" y="39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0E7BC63B-41B8-23D6-F6B6-D01BB5DDC170}"/>
                  </a:ext>
                </a:extLst>
              </p:cNvPr>
              <p:cNvSpPr/>
              <p:nvPr/>
            </p:nvSpPr>
            <p:spPr>
              <a:xfrm>
                <a:off x="4266963" y="5563075"/>
                <a:ext cx="55177" cy="48719"/>
              </a:xfrm>
              <a:custGeom>
                <a:avLst/>
                <a:gdLst>
                  <a:gd name="connsiteX0" fmla="*/ 0 w 55177"/>
                  <a:gd name="connsiteY0" fmla="*/ 20580 h 48719"/>
                  <a:gd name="connsiteX1" fmla="*/ 23542 w 55177"/>
                  <a:gd name="connsiteY1" fmla="*/ 14691 h 48719"/>
                  <a:gd name="connsiteX2" fmla="*/ 35314 w 55177"/>
                  <a:gd name="connsiteY2" fmla="*/ 21889 h 48719"/>
                  <a:gd name="connsiteX3" fmla="*/ 41199 w 55177"/>
                  <a:gd name="connsiteY3" fmla="*/ 15345 h 48719"/>
                  <a:gd name="connsiteX4" fmla="*/ 43815 w 55177"/>
                  <a:gd name="connsiteY4" fmla="*/ 6838 h 48719"/>
                  <a:gd name="connsiteX5" fmla="*/ 52971 w 55177"/>
                  <a:gd name="connsiteY5" fmla="*/ 294 h 48719"/>
                  <a:gd name="connsiteX6" fmla="*/ 54279 w 55177"/>
                  <a:gd name="connsiteY6" fmla="*/ 10110 h 48719"/>
                  <a:gd name="connsiteX7" fmla="*/ 48393 w 55177"/>
                  <a:gd name="connsiteY7" fmla="*/ 20580 h 48719"/>
                  <a:gd name="connsiteX8" fmla="*/ 45777 w 55177"/>
                  <a:gd name="connsiteY8" fmla="*/ 29087 h 48719"/>
                  <a:gd name="connsiteX9" fmla="*/ 49047 w 55177"/>
                  <a:gd name="connsiteY9" fmla="*/ 40212 h 48719"/>
                  <a:gd name="connsiteX10" fmla="*/ 49047 w 55177"/>
                  <a:gd name="connsiteY10" fmla="*/ 48719 h 48719"/>
                  <a:gd name="connsiteX11" fmla="*/ 35968 w 55177"/>
                  <a:gd name="connsiteY11" fmla="*/ 40866 h 48719"/>
                  <a:gd name="connsiteX12" fmla="*/ 34660 w 55177"/>
                  <a:gd name="connsiteY12" fmla="*/ 29087 h 48719"/>
                  <a:gd name="connsiteX13" fmla="*/ 26812 w 55177"/>
                  <a:gd name="connsiteY13" fmla="*/ 31705 h 48719"/>
                  <a:gd name="connsiteX14" fmla="*/ 22235 w 55177"/>
                  <a:gd name="connsiteY14" fmla="*/ 40212 h 48719"/>
                  <a:gd name="connsiteX15" fmla="*/ 7193 w 55177"/>
                  <a:gd name="connsiteY15" fmla="*/ 46756 h 48719"/>
                  <a:gd name="connsiteX16" fmla="*/ 5232 w 55177"/>
                  <a:gd name="connsiteY16" fmla="*/ 33668 h 48719"/>
                  <a:gd name="connsiteX17" fmla="*/ 654 w 55177"/>
                  <a:gd name="connsiteY17" fmla="*/ 19926 h 4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77" h="48719">
                    <a:moveTo>
                      <a:pt x="0" y="20580"/>
                    </a:moveTo>
                    <a:cubicBezTo>
                      <a:pt x="6540" y="19272"/>
                      <a:pt x="18965" y="14037"/>
                      <a:pt x="23542" y="14691"/>
                    </a:cubicBezTo>
                    <a:cubicBezTo>
                      <a:pt x="28120" y="14691"/>
                      <a:pt x="33352" y="23852"/>
                      <a:pt x="35314" y="21889"/>
                    </a:cubicBezTo>
                    <a:cubicBezTo>
                      <a:pt x="37276" y="19926"/>
                      <a:pt x="40546" y="18617"/>
                      <a:pt x="41199" y="15345"/>
                    </a:cubicBezTo>
                    <a:cubicBezTo>
                      <a:pt x="41199" y="12073"/>
                      <a:pt x="41199" y="6838"/>
                      <a:pt x="43815" y="6838"/>
                    </a:cubicBezTo>
                    <a:cubicBezTo>
                      <a:pt x="46431" y="6838"/>
                      <a:pt x="52317" y="-1669"/>
                      <a:pt x="52971" y="294"/>
                    </a:cubicBezTo>
                    <a:cubicBezTo>
                      <a:pt x="52971" y="2258"/>
                      <a:pt x="56895" y="6838"/>
                      <a:pt x="54279" y="10110"/>
                    </a:cubicBezTo>
                    <a:cubicBezTo>
                      <a:pt x="51663" y="13382"/>
                      <a:pt x="47739" y="17308"/>
                      <a:pt x="48393" y="20580"/>
                    </a:cubicBezTo>
                    <a:cubicBezTo>
                      <a:pt x="48393" y="23198"/>
                      <a:pt x="46431" y="26470"/>
                      <a:pt x="45777" y="29087"/>
                    </a:cubicBezTo>
                    <a:cubicBezTo>
                      <a:pt x="45777" y="31705"/>
                      <a:pt x="47739" y="36286"/>
                      <a:pt x="49047" y="40212"/>
                    </a:cubicBezTo>
                    <a:cubicBezTo>
                      <a:pt x="50355" y="43484"/>
                      <a:pt x="51663" y="48719"/>
                      <a:pt x="49047" y="48719"/>
                    </a:cubicBezTo>
                    <a:cubicBezTo>
                      <a:pt x="46431" y="48719"/>
                      <a:pt x="35968" y="44793"/>
                      <a:pt x="35968" y="40866"/>
                    </a:cubicBezTo>
                    <a:cubicBezTo>
                      <a:pt x="35968" y="37594"/>
                      <a:pt x="38584" y="30396"/>
                      <a:pt x="34660" y="29087"/>
                    </a:cubicBezTo>
                    <a:cubicBezTo>
                      <a:pt x="30736" y="27779"/>
                      <a:pt x="27466" y="27779"/>
                      <a:pt x="26812" y="31705"/>
                    </a:cubicBezTo>
                    <a:cubicBezTo>
                      <a:pt x="25505" y="36286"/>
                      <a:pt x="25505" y="38903"/>
                      <a:pt x="22235" y="40212"/>
                    </a:cubicBezTo>
                    <a:cubicBezTo>
                      <a:pt x="18965" y="41521"/>
                      <a:pt x="8501" y="48065"/>
                      <a:pt x="7193" y="46756"/>
                    </a:cubicBezTo>
                    <a:cubicBezTo>
                      <a:pt x="5886" y="45447"/>
                      <a:pt x="7848" y="35631"/>
                      <a:pt x="5232" y="33668"/>
                    </a:cubicBezTo>
                    <a:cubicBezTo>
                      <a:pt x="2616" y="31705"/>
                      <a:pt x="-1308" y="20580"/>
                      <a:pt x="654" y="199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7E77ADAB-3D19-B725-C279-B1E4B6B38F9C}"/>
                  </a:ext>
                </a:extLst>
              </p:cNvPr>
              <p:cNvSpPr/>
              <p:nvPr/>
            </p:nvSpPr>
            <p:spPr>
              <a:xfrm>
                <a:off x="4287487" y="5606245"/>
                <a:ext cx="11472" cy="8409"/>
              </a:xfrm>
              <a:custGeom>
                <a:avLst/>
                <a:gdLst>
                  <a:gd name="connsiteX0" fmla="*/ 4326 w 11472"/>
                  <a:gd name="connsiteY0" fmla="*/ 313 h 8409"/>
                  <a:gd name="connsiteX1" fmla="*/ 10866 w 11472"/>
                  <a:gd name="connsiteY1" fmla="*/ 7511 h 8409"/>
                  <a:gd name="connsiteX2" fmla="*/ 4326 w 11472"/>
                  <a:gd name="connsiteY2" fmla="*/ 313 h 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72" h="8409">
                    <a:moveTo>
                      <a:pt x="4326" y="313"/>
                    </a:moveTo>
                    <a:cubicBezTo>
                      <a:pt x="6942" y="-1650"/>
                      <a:pt x="13482" y="6203"/>
                      <a:pt x="10866" y="7511"/>
                    </a:cubicBezTo>
                    <a:cubicBezTo>
                      <a:pt x="8250" y="8820"/>
                      <a:pt x="-7445" y="10129"/>
                      <a:pt x="4326" y="3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53BB07F9-9057-6649-8ED1-85D1F032E709}"/>
                  </a:ext>
                </a:extLst>
              </p:cNvPr>
              <p:cNvSpPr/>
              <p:nvPr/>
            </p:nvSpPr>
            <p:spPr>
              <a:xfrm>
                <a:off x="4163707" y="5449016"/>
                <a:ext cx="38777" cy="40470"/>
              </a:xfrm>
              <a:custGeom>
                <a:avLst/>
                <a:gdLst>
                  <a:gd name="connsiteX0" fmla="*/ 1238 w 38777"/>
                  <a:gd name="connsiteY0" fmla="*/ 17503 h 40470"/>
                  <a:gd name="connsiteX1" fmla="*/ 13663 w 38777"/>
                  <a:gd name="connsiteY1" fmla="*/ 489 h 40470"/>
                  <a:gd name="connsiteX2" fmla="*/ 18895 w 38777"/>
                  <a:gd name="connsiteY2" fmla="*/ 3106 h 40470"/>
                  <a:gd name="connsiteX3" fmla="*/ 24781 w 38777"/>
                  <a:gd name="connsiteY3" fmla="*/ 489 h 40470"/>
                  <a:gd name="connsiteX4" fmla="*/ 33282 w 38777"/>
                  <a:gd name="connsiteY4" fmla="*/ 6378 h 40470"/>
                  <a:gd name="connsiteX5" fmla="*/ 33282 w 38777"/>
                  <a:gd name="connsiteY5" fmla="*/ 13577 h 40470"/>
                  <a:gd name="connsiteX6" fmla="*/ 34590 w 38777"/>
                  <a:gd name="connsiteY6" fmla="*/ 21430 h 40470"/>
                  <a:gd name="connsiteX7" fmla="*/ 38514 w 38777"/>
                  <a:gd name="connsiteY7" fmla="*/ 28628 h 40470"/>
                  <a:gd name="connsiteX8" fmla="*/ 29359 w 38777"/>
                  <a:gd name="connsiteY8" fmla="*/ 35172 h 40470"/>
                  <a:gd name="connsiteX9" fmla="*/ 21511 w 38777"/>
                  <a:gd name="connsiteY9" fmla="*/ 40407 h 40470"/>
                  <a:gd name="connsiteX10" fmla="*/ 13010 w 38777"/>
                  <a:gd name="connsiteY10" fmla="*/ 34517 h 40470"/>
                  <a:gd name="connsiteX11" fmla="*/ 3854 w 38777"/>
                  <a:gd name="connsiteY11" fmla="*/ 35826 h 40470"/>
                  <a:gd name="connsiteX12" fmla="*/ 1238 w 38777"/>
                  <a:gd name="connsiteY12" fmla="*/ 27974 h 40470"/>
                  <a:gd name="connsiteX13" fmla="*/ 1238 w 38777"/>
                  <a:gd name="connsiteY13" fmla="*/ 18158 h 4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777" h="40470">
                    <a:moveTo>
                      <a:pt x="1238" y="17503"/>
                    </a:moveTo>
                    <a:cubicBezTo>
                      <a:pt x="5816" y="12268"/>
                      <a:pt x="9740" y="-166"/>
                      <a:pt x="13663" y="489"/>
                    </a:cubicBezTo>
                    <a:cubicBezTo>
                      <a:pt x="16933" y="489"/>
                      <a:pt x="18895" y="3106"/>
                      <a:pt x="18895" y="3106"/>
                    </a:cubicBezTo>
                    <a:cubicBezTo>
                      <a:pt x="18895" y="3106"/>
                      <a:pt x="23473" y="-1474"/>
                      <a:pt x="24781" y="489"/>
                    </a:cubicBezTo>
                    <a:cubicBezTo>
                      <a:pt x="26089" y="2452"/>
                      <a:pt x="33282" y="3761"/>
                      <a:pt x="33282" y="6378"/>
                    </a:cubicBezTo>
                    <a:cubicBezTo>
                      <a:pt x="33282" y="8996"/>
                      <a:pt x="32628" y="10959"/>
                      <a:pt x="33282" y="13577"/>
                    </a:cubicBezTo>
                    <a:cubicBezTo>
                      <a:pt x="33936" y="16194"/>
                      <a:pt x="33282" y="18812"/>
                      <a:pt x="34590" y="21430"/>
                    </a:cubicBezTo>
                    <a:cubicBezTo>
                      <a:pt x="35898" y="23393"/>
                      <a:pt x="39822" y="26010"/>
                      <a:pt x="38514" y="28628"/>
                    </a:cubicBezTo>
                    <a:cubicBezTo>
                      <a:pt x="37206" y="31245"/>
                      <a:pt x="31320" y="33863"/>
                      <a:pt x="29359" y="35172"/>
                    </a:cubicBezTo>
                    <a:cubicBezTo>
                      <a:pt x="27397" y="36480"/>
                      <a:pt x="25435" y="41061"/>
                      <a:pt x="21511" y="40407"/>
                    </a:cubicBezTo>
                    <a:cubicBezTo>
                      <a:pt x="17587" y="40407"/>
                      <a:pt x="15625" y="34517"/>
                      <a:pt x="13010" y="34517"/>
                    </a:cubicBezTo>
                    <a:cubicBezTo>
                      <a:pt x="10394" y="34517"/>
                      <a:pt x="7124" y="37789"/>
                      <a:pt x="3854" y="35826"/>
                    </a:cubicBezTo>
                    <a:cubicBezTo>
                      <a:pt x="584" y="33863"/>
                      <a:pt x="3200" y="29937"/>
                      <a:pt x="1238" y="27974"/>
                    </a:cubicBezTo>
                    <a:cubicBezTo>
                      <a:pt x="-724" y="26010"/>
                      <a:pt x="-70" y="19466"/>
                      <a:pt x="1238" y="1815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 953">
                <a:extLst>
                  <a:ext uri="{FF2B5EF4-FFF2-40B4-BE49-F238E27FC236}">
                    <a16:creationId xmlns:a16="http://schemas.microsoft.com/office/drawing/2014/main" id="{D08907F7-479D-35F3-52A0-9C5FA7F494CC}"/>
                  </a:ext>
                </a:extLst>
              </p:cNvPr>
              <p:cNvSpPr/>
              <p:nvPr/>
            </p:nvSpPr>
            <p:spPr>
              <a:xfrm>
                <a:off x="4302653" y="5472479"/>
                <a:ext cx="36034" cy="18906"/>
              </a:xfrm>
              <a:custGeom>
                <a:avLst/>
                <a:gdLst>
                  <a:gd name="connsiteX0" fmla="*/ 931 w 36034"/>
                  <a:gd name="connsiteY0" fmla="*/ 8437 h 18906"/>
                  <a:gd name="connsiteX1" fmla="*/ 14011 w 36034"/>
                  <a:gd name="connsiteY1" fmla="*/ 584 h 18906"/>
                  <a:gd name="connsiteX2" fmla="*/ 30360 w 36034"/>
                  <a:gd name="connsiteY2" fmla="*/ 1893 h 18906"/>
                  <a:gd name="connsiteX3" fmla="*/ 34284 w 36034"/>
                  <a:gd name="connsiteY3" fmla="*/ 10400 h 18906"/>
                  <a:gd name="connsiteX4" fmla="*/ 22513 w 36034"/>
                  <a:gd name="connsiteY4" fmla="*/ 18907 h 18906"/>
                  <a:gd name="connsiteX5" fmla="*/ 10087 w 36034"/>
                  <a:gd name="connsiteY5" fmla="*/ 16290 h 18906"/>
                  <a:gd name="connsiteX6" fmla="*/ 931 w 36034"/>
                  <a:gd name="connsiteY6" fmla="*/ 8437 h 18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34" h="18906">
                    <a:moveTo>
                      <a:pt x="931" y="8437"/>
                    </a:moveTo>
                    <a:cubicBezTo>
                      <a:pt x="7471" y="3856"/>
                      <a:pt x="7471" y="584"/>
                      <a:pt x="14011" y="584"/>
                    </a:cubicBezTo>
                    <a:cubicBezTo>
                      <a:pt x="20550" y="584"/>
                      <a:pt x="26436" y="-1379"/>
                      <a:pt x="30360" y="1893"/>
                    </a:cubicBezTo>
                    <a:cubicBezTo>
                      <a:pt x="34938" y="5819"/>
                      <a:pt x="38207" y="7783"/>
                      <a:pt x="34284" y="10400"/>
                    </a:cubicBezTo>
                    <a:cubicBezTo>
                      <a:pt x="30360" y="13672"/>
                      <a:pt x="30360" y="18907"/>
                      <a:pt x="22513" y="18907"/>
                    </a:cubicBezTo>
                    <a:cubicBezTo>
                      <a:pt x="14665" y="18907"/>
                      <a:pt x="16627" y="18253"/>
                      <a:pt x="10087" y="16290"/>
                    </a:cubicBezTo>
                    <a:cubicBezTo>
                      <a:pt x="3548" y="14326"/>
                      <a:pt x="-2338" y="10400"/>
                      <a:pt x="931" y="843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BF9FD80B-81AA-B3C0-713F-0808D9DCEAEA}"/>
                </a:ext>
              </a:extLst>
            </p:cNvPr>
            <p:cNvSpPr/>
            <p:nvPr/>
          </p:nvSpPr>
          <p:spPr>
            <a:xfrm>
              <a:off x="2900185" y="4132220"/>
              <a:ext cx="774943" cy="551650"/>
            </a:xfrm>
            <a:custGeom>
              <a:avLst/>
              <a:gdLst>
                <a:gd name="connsiteX0" fmla="*/ 771020 w 774943"/>
                <a:gd name="connsiteY0" fmla="*/ 54314 h 551650"/>
                <a:gd name="connsiteX1" fmla="*/ 764480 w 774943"/>
                <a:gd name="connsiteY1" fmla="*/ 50388 h 551650"/>
                <a:gd name="connsiteX2" fmla="*/ 761211 w 774943"/>
                <a:gd name="connsiteY2" fmla="*/ 53005 h 551650"/>
                <a:gd name="connsiteX3" fmla="*/ 749439 w 774943"/>
                <a:gd name="connsiteY3" fmla="*/ 58240 h 551650"/>
                <a:gd name="connsiteX4" fmla="*/ 735052 w 774943"/>
                <a:gd name="connsiteY4" fmla="*/ 43190 h 551650"/>
                <a:gd name="connsiteX5" fmla="*/ 725243 w 774943"/>
                <a:gd name="connsiteY5" fmla="*/ 34683 h 551650"/>
                <a:gd name="connsiteX6" fmla="*/ 723935 w 774943"/>
                <a:gd name="connsiteY6" fmla="*/ 34028 h 551650"/>
                <a:gd name="connsiteX7" fmla="*/ 721319 w 774943"/>
                <a:gd name="connsiteY7" fmla="*/ 34683 h 551650"/>
                <a:gd name="connsiteX8" fmla="*/ 710201 w 774943"/>
                <a:gd name="connsiteY8" fmla="*/ 36646 h 551650"/>
                <a:gd name="connsiteX9" fmla="*/ 695814 w 774943"/>
                <a:gd name="connsiteY9" fmla="*/ 18323 h 551650"/>
                <a:gd name="connsiteX10" fmla="*/ 690582 w 774943"/>
                <a:gd name="connsiteY10" fmla="*/ 18323 h 551650"/>
                <a:gd name="connsiteX11" fmla="*/ 684697 w 774943"/>
                <a:gd name="connsiteY11" fmla="*/ 11124 h 551650"/>
                <a:gd name="connsiteX12" fmla="*/ 682735 w 774943"/>
                <a:gd name="connsiteY12" fmla="*/ 11779 h 551650"/>
                <a:gd name="connsiteX13" fmla="*/ 667694 w 774943"/>
                <a:gd name="connsiteY13" fmla="*/ 20286 h 551650"/>
                <a:gd name="connsiteX14" fmla="*/ 654615 w 774943"/>
                <a:gd name="connsiteY14" fmla="*/ 24212 h 551650"/>
                <a:gd name="connsiteX15" fmla="*/ 651345 w 774943"/>
                <a:gd name="connsiteY15" fmla="*/ 26830 h 551650"/>
                <a:gd name="connsiteX16" fmla="*/ 640882 w 774943"/>
                <a:gd name="connsiteY16" fmla="*/ 33374 h 551650"/>
                <a:gd name="connsiteX17" fmla="*/ 617993 w 774943"/>
                <a:gd name="connsiteY17" fmla="*/ 24212 h 551650"/>
                <a:gd name="connsiteX18" fmla="*/ 610800 w 774943"/>
                <a:gd name="connsiteY18" fmla="*/ 13742 h 551650"/>
                <a:gd name="connsiteX19" fmla="*/ 607530 w 774943"/>
                <a:gd name="connsiteY19" fmla="*/ 9161 h 551650"/>
                <a:gd name="connsiteX20" fmla="*/ 604914 w 774943"/>
                <a:gd name="connsiteY20" fmla="*/ 9161 h 551650"/>
                <a:gd name="connsiteX21" fmla="*/ 596412 w 774943"/>
                <a:gd name="connsiteY21" fmla="*/ 3272 h 551650"/>
                <a:gd name="connsiteX22" fmla="*/ 589219 w 774943"/>
                <a:gd name="connsiteY22" fmla="*/ 0 h 551650"/>
                <a:gd name="connsiteX23" fmla="*/ 586603 w 774943"/>
                <a:gd name="connsiteY23" fmla="*/ 1963 h 551650"/>
                <a:gd name="connsiteX24" fmla="*/ 579409 w 774943"/>
                <a:gd name="connsiteY24" fmla="*/ 5235 h 551650"/>
                <a:gd name="connsiteX25" fmla="*/ 578755 w 774943"/>
                <a:gd name="connsiteY25" fmla="*/ 5235 h 551650"/>
                <a:gd name="connsiteX26" fmla="*/ 577447 w 774943"/>
                <a:gd name="connsiteY26" fmla="*/ 9161 h 551650"/>
                <a:gd name="connsiteX27" fmla="*/ 562406 w 774943"/>
                <a:gd name="connsiteY27" fmla="*/ 11779 h 551650"/>
                <a:gd name="connsiteX28" fmla="*/ 562406 w 774943"/>
                <a:gd name="connsiteY28" fmla="*/ 11779 h 551650"/>
                <a:gd name="connsiteX29" fmla="*/ 562406 w 774943"/>
                <a:gd name="connsiteY29" fmla="*/ 11779 h 551650"/>
                <a:gd name="connsiteX30" fmla="*/ 555867 w 774943"/>
                <a:gd name="connsiteY30" fmla="*/ 18323 h 551650"/>
                <a:gd name="connsiteX31" fmla="*/ 545404 w 774943"/>
                <a:gd name="connsiteY31" fmla="*/ 15705 h 551650"/>
                <a:gd name="connsiteX32" fmla="*/ 534940 w 774943"/>
                <a:gd name="connsiteY32" fmla="*/ 17014 h 551650"/>
                <a:gd name="connsiteX33" fmla="*/ 532324 w 774943"/>
                <a:gd name="connsiteY33" fmla="*/ 17014 h 551650"/>
                <a:gd name="connsiteX34" fmla="*/ 523169 w 774943"/>
                <a:gd name="connsiteY34" fmla="*/ 11779 h 551650"/>
                <a:gd name="connsiteX35" fmla="*/ 512705 w 774943"/>
                <a:gd name="connsiteY35" fmla="*/ 11124 h 551650"/>
                <a:gd name="connsiteX36" fmla="*/ 484585 w 774943"/>
                <a:gd name="connsiteY36" fmla="*/ 22249 h 551650"/>
                <a:gd name="connsiteX37" fmla="*/ 484585 w 774943"/>
                <a:gd name="connsiteY37" fmla="*/ 22249 h 551650"/>
                <a:gd name="connsiteX38" fmla="*/ 485239 w 774943"/>
                <a:gd name="connsiteY38" fmla="*/ 24867 h 551650"/>
                <a:gd name="connsiteX39" fmla="*/ 477391 w 774943"/>
                <a:gd name="connsiteY39" fmla="*/ 41881 h 551650"/>
                <a:gd name="connsiteX40" fmla="*/ 476738 w 774943"/>
                <a:gd name="connsiteY40" fmla="*/ 50388 h 551650"/>
                <a:gd name="connsiteX41" fmla="*/ 476083 w 774943"/>
                <a:gd name="connsiteY41" fmla="*/ 57586 h 551650"/>
                <a:gd name="connsiteX42" fmla="*/ 464966 w 774943"/>
                <a:gd name="connsiteY42" fmla="*/ 75909 h 551650"/>
                <a:gd name="connsiteX43" fmla="*/ 454503 w 774943"/>
                <a:gd name="connsiteY43" fmla="*/ 75909 h 551650"/>
                <a:gd name="connsiteX44" fmla="*/ 454503 w 774943"/>
                <a:gd name="connsiteY44" fmla="*/ 76563 h 551650"/>
                <a:gd name="connsiteX45" fmla="*/ 452541 w 774943"/>
                <a:gd name="connsiteY45" fmla="*/ 79835 h 551650"/>
                <a:gd name="connsiteX46" fmla="*/ 449271 w 774943"/>
                <a:gd name="connsiteY46" fmla="*/ 79835 h 551650"/>
                <a:gd name="connsiteX47" fmla="*/ 449271 w 774943"/>
                <a:gd name="connsiteY47" fmla="*/ 83107 h 551650"/>
                <a:gd name="connsiteX48" fmla="*/ 436846 w 774943"/>
                <a:gd name="connsiteY48" fmla="*/ 95541 h 551650"/>
                <a:gd name="connsiteX49" fmla="*/ 419843 w 774943"/>
                <a:gd name="connsiteY49" fmla="*/ 100121 h 551650"/>
                <a:gd name="connsiteX50" fmla="*/ 400878 w 774943"/>
                <a:gd name="connsiteY50" fmla="*/ 98813 h 551650"/>
                <a:gd name="connsiteX51" fmla="*/ 387799 w 774943"/>
                <a:gd name="connsiteY51" fmla="*/ 93578 h 551650"/>
                <a:gd name="connsiteX52" fmla="*/ 384529 w 774943"/>
                <a:gd name="connsiteY52" fmla="*/ 92269 h 551650"/>
                <a:gd name="connsiteX53" fmla="*/ 381259 w 774943"/>
                <a:gd name="connsiteY53" fmla="*/ 94232 h 551650"/>
                <a:gd name="connsiteX54" fmla="*/ 379297 w 774943"/>
                <a:gd name="connsiteY54" fmla="*/ 95541 h 551650"/>
                <a:gd name="connsiteX55" fmla="*/ 376681 w 774943"/>
                <a:gd name="connsiteY55" fmla="*/ 106011 h 551650"/>
                <a:gd name="connsiteX56" fmla="*/ 373411 w 774943"/>
                <a:gd name="connsiteY56" fmla="*/ 117135 h 551650"/>
                <a:gd name="connsiteX57" fmla="*/ 352485 w 774943"/>
                <a:gd name="connsiteY57" fmla="*/ 122370 h 551650"/>
                <a:gd name="connsiteX58" fmla="*/ 350523 w 774943"/>
                <a:gd name="connsiteY58" fmla="*/ 122370 h 551650"/>
                <a:gd name="connsiteX59" fmla="*/ 349215 w 774943"/>
                <a:gd name="connsiteY59" fmla="*/ 124334 h 551650"/>
                <a:gd name="connsiteX60" fmla="*/ 345291 w 774943"/>
                <a:gd name="connsiteY60" fmla="*/ 127606 h 551650"/>
                <a:gd name="connsiteX61" fmla="*/ 320441 w 774943"/>
                <a:gd name="connsiteY61" fmla="*/ 131532 h 551650"/>
                <a:gd name="connsiteX62" fmla="*/ 314555 w 774943"/>
                <a:gd name="connsiteY62" fmla="*/ 131532 h 551650"/>
                <a:gd name="connsiteX63" fmla="*/ 298206 w 774943"/>
                <a:gd name="connsiteY63" fmla="*/ 138076 h 551650"/>
                <a:gd name="connsiteX64" fmla="*/ 296898 w 774943"/>
                <a:gd name="connsiteY64" fmla="*/ 138730 h 551650"/>
                <a:gd name="connsiteX65" fmla="*/ 296898 w 774943"/>
                <a:gd name="connsiteY65" fmla="*/ 143966 h 551650"/>
                <a:gd name="connsiteX66" fmla="*/ 292321 w 774943"/>
                <a:gd name="connsiteY66" fmla="*/ 149855 h 551650"/>
                <a:gd name="connsiteX67" fmla="*/ 292321 w 774943"/>
                <a:gd name="connsiteY67" fmla="*/ 158362 h 551650"/>
                <a:gd name="connsiteX68" fmla="*/ 292321 w 774943"/>
                <a:gd name="connsiteY68" fmla="*/ 160325 h 551650"/>
                <a:gd name="connsiteX69" fmla="*/ 296244 w 774943"/>
                <a:gd name="connsiteY69" fmla="*/ 162288 h 551650"/>
                <a:gd name="connsiteX70" fmla="*/ 306708 w 774943"/>
                <a:gd name="connsiteY70" fmla="*/ 175376 h 551650"/>
                <a:gd name="connsiteX71" fmla="*/ 289705 w 774943"/>
                <a:gd name="connsiteY71" fmla="*/ 184537 h 551650"/>
                <a:gd name="connsiteX72" fmla="*/ 288397 w 774943"/>
                <a:gd name="connsiteY72" fmla="*/ 186501 h 551650"/>
                <a:gd name="connsiteX73" fmla="*/ 282511 w 774943"/>
                <a:gd name="connsiteY73" fmla="*/ 193045 h 551650"/>
                <a:gd name="connsiteX74" fmla="*/ 271394 w 774943"/>
                <a:gd name="connsiteY74" fmla="*/ 195662 h 551650"/>
                <a:gd name="connsiteX75" fmla="*/ 270086 w 774943"/>
                <a:gd name="connsiteY75" fmla="*/ 195662 h 551650"/>
                <a:gd name="connsiteX76" fmla="*/ 266816 w 774943"/>
                <a:gd name="connsiteY76" fmla="*/ 196317 h 551650"/>
                <a:gd name="connsiteX77" fmla="*/ 262892 w 774943"/>
                <a:gd name="connsiteY77" fmla="*/ 197625 h 551650"/>
                <a:gd name="connsiteX78" fmla="*/ 253737 w 774943"/>
                <a:gd name="connsiteY78" fmla="*/ 197625 h 551650"/>
                <a:gd name="connsiteX79" fmla="*/ 250467 w 774943"/>
                <a:gd name="connsiteY79" fmla="*/ 197625 h 551650"/>
                <a:gd name="connsiteX80" fmla="*/ 246543 w 774943"/>
                <a:gd name="connsiteY80" fmla="*/ 199589 h 551650"/>
                <a:gd name="connsiteX81" fmla="*/ 239350 w 774943"/>
                <a:gd name="connsiteY81" fmla="*/ 203515 h 551650"/>
                <a:gd name="connsiteX82" fmla="*/ 207959 w 774943"/>
                <a:gd name="connsiteY82" fmla="*/ 204169 h 551650"/>
                <a:gd name="connsiteX83" fmla="*/ 198804 w 774943"/>
                <a:gd name="connsiteY83" fmla="*/ 204169 h 551650"/>
                <a:gd name="connsiteX84" fmla="*/ 190957 w 774943"/>
                <a:gd name="connsiteY84" fmla="*/ 206787 h 551650"/>
                <a:gd name="connsiteX85" fmla="*/ 178531 w 774943"/>
                <a:gd name="connsiteY85" fmla="*/ 210059 h 551650"/>
                <a:gd name="connsiteX86" fmla="*/ 175261 w 774943"/>
                <a:gd name="connsiteY86" fmla="*/ 210059 h 551650"/>
                <a:gd name="connsiteX87" fmla="*/ 151719 w 774943"/>
                <a:gd name="connsiteY87" fmla="*/ 202206 h 551650"/>
                <a:gd name="connsiteX88" fmla="*/ 141910 w 774943"/>
                <a:gd name="connsiteY88" fmla="*/ 198934 h 551650"/>
                <a:gd name="connsiteX89" fmla="*/ 141255 w 774943"/>
                <a:gd name="connsiteY89" fmla="*/ 198934 h 551650"/>
                <a:gd name="connsiteX90" fmla="*/ 134062 w 774943"/>
                <a:gd name="connsiteY90" fmla="*/ 191081 h 551650"/>
                <a:gd name="connsiteX91" fmla="*/ 133408 w 774943"/>
                <a:gd name="connsiteY91" fmla="*/ 189773 h 551650"/>
                <a:gd name="connsiteX92" fmla="*/ 126214 w 774943"/>
                <a:gd name="connsiteY92" fmla="*/ 186501 h 551650"/>
                <a:gd name="connsiteX93" fmla="*/ 117713 w 774943"/>
                <a:gd name="connsiteY93" fmla="*/ 179302 h 551650"/>
                <a:gd name="connsiteX94" fmla="*/ 114443 w 774943"/>
                <a:gd name="connsiteY94" fmla="*/ 175376 h 551650"/>
                <a:gd name="connsiteX95" fmla="*/ 103326 w 774943"/>
                <a:gd name="connsiteY95" fmla="*/ 167524 h 551650"/>
                <a:gd name="connsiteX96" fmla="*/ 98094 w 774943"/>
                <a:gd name="connsiteY96" fmla="*/ 164906 h 551650"/>
                <a:gd name="connsiteX97" fmla="*/ 94171 w 774943"/>
                <a:gd name="connsiteY97" fmla="*/ 169487 h 551650"/>
                <a:gd name="connsiteX98" fmla="*/ 92863 w 774943"/>
                <a:gd name="connsiteY98" fmla="*/ 172104 h 551650"/>
                <a:gd name="connsiteX99" fmla="*/ 91555 w 774943"/>
                <a:gd name="connsiteY99" fmla="*/ 175376 h 551650"/>
                <a:gd name="connsiteX100" fmla="*/ 90247 w 774943"/>
                <a:gd name="connsiteY100" fmla="*/ 185192 h 551650"/>
                <a:gd name="connsiteX101" fmla="*/ 86977 w 774943"/>
                <a:gd name="connsiteY101" fmla="*/ 193699 h 551650"/>
                <a:gd name="connsiteX102" fmla="*/ 89593 w 774943"/>
                <a:gd name="connsiteY102" fmla="*/ 205478 h 551650"/>
                <a:gd name="connsiteX103" fmla="*/ 89593 w 774943"/>
                <a:gd name="connsiteY103" fmla="*/ 206133 h 551650"/>
                <a:gd name="connsiteX104" fmla="*/ 90901 w 774943"/>
                <a:gd name="connsiteY104" fmla="*/ 210059 h 551650"/>
                <a:gd name="connsiteX105" fmla="*/ 92863 w 774943"/>
                <a:gd name="connsiteY105" fmla="*/ 219875 h 551650"/>
                <a:gd name="connsiteX106" fmla="*/ 62126 w 774943"/>
                <a:gd name="connsiteY106" fmla="*/ 229690 h 551650"/>
                <a:gd name="connsiteX107" fmla="*/ 62126 w 774943"/>
                <a:gd name="connsiteY107" fmla="*/ 229690 h 551650"/>
                <a:gd name="connsiteX108" fmla="*/ 52317 w 774943"/>
                <a:gd name="connsiteY108" fmla="*/ 235580 h 551650"/>
                <a:gd name="connsiteX109" fmla="*/ 39238 w 774943"/>
                <a:gd name="connsiteY109" fmla="*/ 228382 h 551650"/>
                <a:gd name="connsiteX110" fmla="*/ 38584 w 774943"/>
                <a:gd name="connsiteY110" fmla="*/ 227073 h 551650"/>
                <a:gd name="connsiteX111" fmla="*/ 37276 w 774943"/>
                <a:gd name="connsiteY111" fmla="*/ 225764 h 551650"/>
                <a:gd name="connsiteX112" fmla="*/ 32044 w 774943"/>
                <a:gd name="connsiteY112" fmla="*/ 221838 h 551650"/>
                <a:gd name="connsiteX113" fmla="*/ 24850 w 774943"/>
                <a:gd name="connsiteY113" fmla="*/ 223147 h 551650"/>
                <a:gd name="connsiteX114" fmla="*/ 23542 w 774943"/>
                <a:gd name="connsiteY114" fmla="*/ 227073 h 551650"/>
                <a:gd name="connsiteX115" fmla="*/ 23542 w 774943"/>
                <a:gd name="connsiteY115" fmla="*/ 229690 h 551650"/>
                <a:gd name="connsiteX116" fmla="*/ 22889 w 774943"/>
                <a:gd name="connsiteY116" fmla="*/ 231654 h 551650"/>
                <a:gd name="connsiteX117" fmla="*/ 26812 w 774943"/>
                <a:gd name="connsiteY117" fmla="*/ 233617 h 551650"/>
                <a:gd name="connsiteX118" fmla="*/ 28774 w 774943"/>
                <a:gd name="connsiteY118" fmla="*/ 234926 h 551650"/>
                <a:gd name="connsiteX119" fmla="*/ 32044 w 774943"/>
                <a:gd name="connsiteY119" fmla="*/ 234271 h 551650"/>
                <a:gd name="connsiteX120" fmla="*/ 43161 w 774943"/>
                <a:gd name="connsiteY120" fmla="*/ 235580 h 551650"/>
                <a:gd name="connsiteX121" fmla="*/ 46431 w 774943"/>
                <a:gd name="connsiteY121" fmla="*/ 248013 h 551650"/>
                <a:gd name="connsiteX122" fmla="*/ 51009 w 774943"/>
                <a:gd name="connsiteY122" fmla="*/ 254557 h 551650"/>
                <a:gd name="connsiteX123" fmla="*/ 44469 w 774943"/>
                <a:gd name="connsiteY123" fmla="*/ 266991 h 551650"/>
                <a:gd name="connsiteX124" fmla="*/ 44469 w 774943"/>
                <a:gd name="connsiteY124" fmla="*/ 268300 h 551650"/>
                <a:gd name="connsiteX125" fmla="*/ 39891 w 774943"/>
                <a:gd name="connsiteY125" fmla="*/ 280733 h 551650"/>
                <a:gd name="connsiteX126" fmla="*/ 22235 w 774943"/>
                <a:gd name="connsiteY126" fmla="*/ 287931 h 551650"/>
                <a:gd name="connsiteX127" fmla="*/ 22235 w 774943"/>
                <a:gd name="connsiteY127" fmla="*/ 290549 h 551650"/>
                <a:gd name="connsiteX128" fmla="*/ 22235 w 774943"/>
                <a:gd name="connsiteY128" fmla="*/ 292512 h 551650"/>
                <a:gd name="connsiteX129" fmla="*/ 25505 w 774943"/>
                <a:gd name="connsiteY129" fmla="*/ 296438 h 551650"/>
                <a:gd name="connsiteX130" fmla="*/ 29428 w 774943"/>
                <a:gd name="connsiteY130" fmla="*/ 301673 h 551650"/>
                <a:gd name="connsiteX131" fmla="*/ 22889 w 774943"/>
                <a:gd name="connsiteY131" fmla="*/ 319342 h 551650"/>
                <a:gd name="connsiteX132" fmla="*/ 24850 w 774943"/>
                <a:gd name="connsiteY132" fmla="*/ 321305 h 551650"/>
                <a:gd name="connsiteX133" fmla="*/ 24850 w 774943"/>
                <a:gd name="connsiteY133" fmla="*/ 321305 h 551650"/>
                <a:gd name="connsiteX134" fmla="*/ 29428 w 774943"/>
                <a:gd name="connsiteY134" fmla="*/ 319996 h 551650"/>
                <a:gd name="connsiteX135" fmla="*/ 34006 w 774943"/>
                <a:gd name="connsiteY135" fmla="*/ 319996 h 551650"/>
                <a:gd name="connsiteX136" fmla="*/ 37276 w 774943"/>
                <a:gd name="connsiteY136" fmla="*/ 323268 h 551650"/>
                <a:gd name="connsiteX137" fmla="*/ 34006 w 774943"/>
                <a:gd name="connsiteY137" fmla="*/ 338319 h 551650"/>
                <a:gd name="connsiteX138" fmla="*/ 34006 w 774943"/>
                <a:gd name="connsiteY138" fmla="*/ 338319 h 551650"/>
                <a:gd name="connsiteX139" fmla="*/ 37930 w 774943"/>
                <a:gd name="connsiteY139" fmla="*/ 344863 h 551650"/>
                <a:gd name="connsiteX140" fmla="*/ 34660 w 774943"/>
                <a:gd name="connsiteY140" fmla="*/ 351407 h 551650"/>
                <a:gd name="connsiteX141" fmla="*/ 34660 w 774943"/>
                <a:gd name="connsiteY141" fmla="*/ 351407 h 551650"/>
                <a:gd name="connsiteX142" fmla="*/ 35968 w 774943"/>
                <a:gd name="connsiteY142" fmla="*/ 359260 h 551650"/>
                <a:gd name="connsiteX143" fmla="*/ 17657 w 774943"/>
                <a:gd name="connsiteY143" fmla="*/ 363186 h 551650"/>
                <a:gd name="connsiteX144" fmla="*/ 16349 w 774943"/>
                <a:gd name="connsiteY144" fmla="*/ 363186 h 551650"/>
                <a:gd name="connsiteX145" fmla="*/ 12425 w 774943"/>
                <a:gd name="connsiteY145" fmla="*/ 363186 h 551650"/>
                <a:gd name="connsiteX146" fmla="*/ 5886 w 774943"/>
                <a:gd name="connsiteY146" fmla="*/ 363186 h 551650"/>
                <a:gd name="connsiteX147" fmla="*/ 1962 w 774943"/>
                <a:gd name="connsiteY147" fmla="*/ 370384 h 551650"/>
                <a:gd name="connsiteX148" fmla="*/ 0 w 774943"/>
                <a:gd name="connsiteY148" fmla="*/ 374310 h 551650"/>
                <a:gd name="connsiteX149" fmla="*/ 7848 w 774943"/>
                <a:gd name="connsiteY149" fmla="*/ 375619 h 551650"/>
                <a:gd name="connsiteX150" fmla="*/ 10463 w 774943"/>
                <a:gd name="connsiteY150" fmla="*/ 376928 h 551650"/>
                <a:gd name="connsiteX151" fmla="*/ 20273 w 774943"/>
                <a:gd name="connsiteY151" fmla="*/ 385435 h 551650"/>
                <a:gd name="connsiteX152" fmla="*/ 17003 w 774943"/>
                <a:gd name="connsiteY152" fmla="*/ 395906 h 551650"/>
                <a:gd name="connsiteX153" fmla="*/ 22235 w 774943"/>
                <a:gd name="connsiteY153" fmla="*/ 403758 h 551650"/>
                <a:gd name="connsiteX154" fmla="*/ 25505 w 774943"/>
                <a:gd name="connsiteY154" fmla="*/ 405067 h 551650"/>
                <a:gd name="connsiteX155" fmla="*/ 33352 w 774943"/>
                <a:gd name="connsiteY155" fmla="*/ 414883 h 551650"/>
                <a:gd name="connsiteX156" fmla="*/ 31390 w 774943"/>
                <a:gd name="connsiteY156" fmla="*/ 419463 h 551650"/>
                <a:gd name="connsiteX157" fmla="*/ 34660 w 774943"/>
                <a:gd name="connsiteY157" fmla="*/ 422081 h 551650"/>
                <a:gd name="connsiteX158" fmla="*/ 43161 w 774943"/>
                <a:gd name="connsiteY158" fmla="*/ 431242 h 551650"/>
                <a:gd name="connsiteX159" fmla="*/ 47085 w 774943"/>
                <a:gd name="connsiteY159" fmla="*/ 437786 h 551650"/>
                <a:gd name="connsiteX160" fmla="*/ 49701 w 774943"/>
                <a:gd name="connsiteY160" fmla="*/ 443021 h 551650"/>
                <a:gd name="connsiteX161" fmla="*/ 53625 w 774943"/>
                <a:gd name="connsiteY161" fmla="*/ 443021 h 551650"/>
                <a:gd name="connsiteX162" fmla="*/ 65396 w 774943"/>
                <a:gd name="connsiteY162" fmla="*/ 446948 h 551650"/>
                <a:gd name="connsiteX163" fmla="*/ 67358 w 774943"/>
                <a:gd name="connsiteY163" fmla="*/ 450220 h 551650"/>
                <a:gd name="connsiteX164" fmla="*/ 73897 w 774943"/>
                <a:gd name="connsiteY164" fmla="*/ 458073 h 551650"/>
                <a:gd name="connsiteX165" fmla="*/ 76513 w 774943"/>
                <a:gd name="connsiteY165" fmla="*/ 458073 h 551650"/>
                <a:gd name="connsiteX166" fmla="*/ 90247 w 774943"/>
                <a:gd name="connsiteY166" fmla="*/ 461999 h 551650"/>
                <a:gd name="connsiteX167" fmla="*/ 94171 w 774943"/>
                <a:gd name="connsiteY167" fmla="*/ 469197 h 551650"/>
                <a:gd name="connsiteX168" fmla="*/ 97440 w 774943"/>
                <a:gd name="connsiteY168" fmla="*/ 475741 h 551650"/>
                <a:gd name="connsiteX169" fmla="*/ 105942 w 774943"/>
                <a:gd name="connsiteY169" fmla="*/ 483593 h 551650"/>
                <a:gd name="connsiteX170" fmla="*/ 107904 w 774943"/>
                <a:gd name="connsiteY170" fmla="*/ 483593 h 551650"/>
                <a:gd name="connsiteX171" fmla="*/ 133408 w 774943"/>
                <a:gd name="connsiteY171" fmla="*/ 494064 h 551650"/>
                <a:gd name="connsiteX172" fmla="*/ 136024 w 774943"/>
                <a:gd name="connsiteY172" fmla="*/ 499299 h 551650"/>
                <a:gd name="connsiteX173" fmla="*/ 139948 w 774943"/>
                <a:gd name="connsiteY173" fmla="*/ 505843 h 551650"/>
                <a:gd name="connsiteX174" fmla="*/ 143871 w 774943"/>
                <a:gd name="connsiteY174" fmla="*/ 510424 h 551650"/>
                <a:gd name="connsiteX175" fmla="*/ 161528 w 774943"/>
                <a:gd name="connsiteY175" fmla="*/ 528747 h 551650"/>
                <a:gd name="connsiteX176" fmla="*/ 169376 w 774943"/>
                <a:gd name="connsiteY176" fmla="*/ 528092 h 551650"/>
                <a:gd name="connsiteX177" fmla="*/ 189649 w 774943"/>
                <a:gd name="connsiteY177" fmla="*/ 528092 h 551650"/>
                <a:gd name="connsiteX178" fmla="*/ 191610 w 774943"/>
                <a:gd name="connsiteY178" fmla="*/ 529401 h 551650"/>
                <a:gd name="connsiteX179" fmla="*/ 202074 w 774943"/>
                <a:gd name="connsiteY179" fmla="*/ 540525 h 551650"/>
                <a:gd name="connsiteX180" fmla="*/ 202728 w 774943"/>
                <a:gd name="connsiteY180" fmla="*/ 545106 h 551650"/>
                <a:gd name="connsiteX181" fmla="*/ 209267 w 774943"/>
                <a:gd name="connsiteY181" fmla="*/ 545106 h 551650"/>
                <a:gd name="connsiteX182" fmla="*/ 224308 w 774943"/>
                <a:gd name="connsiteY182" fmla="*/ 548378 h 551650"/>
                <a:gd name="connsiteX183" fmla="*/ 226270 w 774943"/>
                <a:gd name="connsiteY183" fmla="*/ 550996 h 551650"/>
                <a:gd name="connsiteX184" fmla="*/ 234118 w 774943"/>
                <a:gd name="connsiteY184" fmla="*/ 547724 h 551650"/>
                <a:gd name="connsiteX185" fmla="*/ 242619 w 774943"/>
                <a:gd name="connsiteY185" fmla="*/ 549687 h 551650"/>
                <a:gd name="connsiteX186" fmla="*/ 249813 w 774943"/>
                <a:gd name="connsiteY186" fmla="*/ 551650 h 551650"/>
                <a:gd name="connsiteX187" fmla="*/ 251121 w 774943"/>
                <a:gd name="connsiteY187" fmla="*/ 550996 h 551650"/>
                <a:gd name="connsiteX188" fmla="*/ 266162 w 774943"/>
                <a:gd name="connsiteY188" fmla="*/ 545760 h 551650"/>
                <a:gd name="connsiteX189" fmla="*/ 274010 w 774943"/>
                <a:gd name="connsiteY189" fmla="*/ 548378 h 551650"/>
                <a:gd name="connsiteX190" fmla="*/ 281203 w 774943"/>
                <a:gd name="connsiteY190" fmla="*/ 550341 h 551650"/>
                <a:gd name="connsiteX191" fmla="*/ 281203 w 774943"/>
                <a:gd name="connsiteY191" fmla="*/ 550341 h 551650"/>
                <a:gd name="connsiteX192" fmla="*/ 291013 w 774943"/>
                <a:gd name="connsiteY192" fmla="*/ 547069 h 551650"/>
                <a:gd name="connsiteX193" fmla="*/ 294282 w 774943"/>
                <a:gd name="connsiteY193" fmla="*/ 548378 h 551650"/>
                <a:gd name="connsiteX194" fmla="*/ 294936 w 774943"/>
                <a:gd name="connsiteY194" fmla="*/ 547069 h 551650"/>
                <a:gd name="connsiteX195" fmla="*/ 305400 w 774943"/>
                <a:gd name="connsiteY195" fmla="*/ 539217 h 551650"/>
                <a:gd name="connsiteX196" fmla="*/ 308015 w 774943"/>
                <a:gd name="connsiteY196" fmla="*/ 539217 h 551650"/>
                <a:gd name="connsiteX197" fmla="*/ 309323 w 774943"/>
                <a:gd name="connsiteY197" fmla="*/ 539217 h 551650"/>
                <a:gd name="connsiteX198" fmla="*/ 314555 w 774943"/>
                <a:gd name="connsiteY198" fmla="*/ 529401 h 551650"/>
                <a:gd name="connsiteX199" fmla="*/ 314555 w 774943"/>
                <a:gd name="connsiteY199" fmla="*/ 527438 h 551650"/>
                <a:gd name="connsiteX200" fmla="*/ 325672 w 774943"/>
                <a:gd name="connsiteY200" fmla="*/ 514350 h 551650"/>
                <a:gd name="connsiteX201" fmla="*/ 333520 w 774943"/>
                <a:gd name="connsiteY201" fmla="*/ 516313 h 551650"/>
                <a:gd name="connsiteX202" fmla="*/ 340060 w 774943"/>
                <a:gd name="connsiteY202" fmla="*/ 518276 h 551650"/>
                <a:gd name="connsiteX203" fmla="*/ 342676 w 774943"/>
                <a:gd name="connsiteY203" fmla="*/ 517622 h 551650"/>
                <a:gd name="connsiteX204" fmla="*/ 342676 w 774943"/>
                <a:gd name="connsiteY204" fmla="*/ 517622 h 551650"/>
                <a:gd name="connsiteX205" fmla="*/ 343983 w 774943"/>
                <a:gd name="connsiteY205" fmla="*/ 515659 h 551650"/>
                <a:gd name="connsiteX206" fmla="*/ 355101 w 774943"/>
                <a:gd name="connsiteY206" fmla="*/ 507152 h 551650"/>
                <a:gd name="connsiteX207" fmla="*/ 357062 w 774943"/>
                <a:gd name="connsiteY207" fmla="*/ 507152 h 551650"/>
                <a:gd name="connsiteX208" fmla="*/ 359678 w 774943"/>
                <a:gd name="connsiteY208" fmla="*/ 507152 h 551650"/>
                <a:gd name="connsiteX209" fmla="*/ 360986 w 774943"/>
                <a:gd name="connsiteY209" fmla="*/ 502571 h 551650"/>
                <a:gd name="connsiteX210" fmla="*/ 366872 w 774943"/>
                <a:gd name="connsiteY210" fmla="*/ 499299 h 551650"/>
                <a:gd name="connsiteX211" fmla="*/ 366872 w 774943"/>
                <a:gd name="connsiteY211" fmla="*/ 499299 h 551650"/>
                <a:gd name="connsiteX212" fmla="*/ 368834 w 774943"/>
                <a:gd name="connsiteY212" fmla="*/ 488829 h 551650"/>
                <a:gd name="connsiteX213" fmla="*/ 376027 w 774943"/>
                <a:gd name="connsiteY213" fmla="*/ 485557 h 551650"/>
                <a:gd name="connsiteX214" fmla="*/ 387145 w 774943"/>
                <a:gd name="connsiteY214" fmla="*/ 493409 h 551650"/>
                <a:gd name="connsiteX215" fmla="*/ 387145 w 774943"/>
                <a:gd name="connsiteY215" fmla="*/ 493409 h 551650"/>
                <a:gd name="connsiteX216" fmla="*/ 393685 w 774943"/>
                <a:gd name="connsiteY216" fmla="*/ 491446 h 551650"/>
                <a:gd name="connsiteX217" fmla="*/ 393685 w 774943"/>
                <a:gd name="connsiteY217" fmla="*/ 491446 h 551650"/>
                <a:gd name="connsiteX218" fmla="*/ 404148 w 774943"/>
                <a:gd name="connsiteY218" fmla="*/ 481630 h 551650"/>
                <a:gd name="connsiteX219" fmla="*/ 410687 w 774943"/>
                <a:gd name="connsiteY219" fmla="*/ 479667 h 551650"/>
                <a:gd name="connsiteX220" fmla="*/ 417227 w 774943"/>
                <a:gd name="connsiteY220" fmla="*/ 469197 h 551650"/>
                <a:gd name="connsiteX221" fmla="*/ 432922 w 774943"/>
                <a:gd name="connsiteY221" fmla="*/ 451529 h 551650"/>
                <a:gd name="connsiteX222" fmla="*/ 454503 w 774943"/>
                <a:gd name="connsiteY222" fmla="*/ 451529 h 551650"/>
                <a:gd name="connsiteX223" fmla="*/ 459734 w 774943"/>
                <a:gd name="connsiteY223" fmla="*/ 455455 h 551650"/>
                <a:gd name="connsiteX224" fmla="*/ 460389 w 774943"/>
                <a:gd name="connsiteY224" fmla="*/ 456109 h 551650"/>
                <a:gd name="connsiteX225" fmla="*/ 464966 w 774943"/>
                <a:gd name="connsiteY225" fmla="*/ 453492 h 551650"/>
                <a:gd name="connsiteX226" fmla="*/ 482623 w 774943"/>
                <a:gd name="connsiteY226" fmla="*/ 446293 h 551650"/>
                <a:gd name="connsiteX227" fmla="*/ 487855 w 774943"/>
                <a:gd name="connsiteY227" fmla="*/ 448257 h 551650"/>
                <a:gd name="connsiteX228" fmla="*/ 489817 w 774943"/>
                <a:gd name="connsiteY228" fmla="*/ 448911 h 551650"/>
                <a:gd name="connsiteX229" fmla="*/ 494394 w 774943"/>
                <a:gd name="connsiteY229" fmla="*/ 444330 h 551650"/>
                <a:gd name="connsiteX230" fmla="*/ 501588 w 774943"/>
                <a:gd name="connsiteY230" fmla="*/ 444330 h 551650"/>
                <a:gd name="connsiteX231" fmla="*/ 504858 w 774943"/>
                <a:gd name="connsiteY231" fmla="*/ 446948 h 551650"/>
                <a:gd name="connsiteX232" fmla="*/ 514013 w 774943"/>
                <a:gd name="connsiteY232" fmla="*/ 445639 h 551650"/>
                <a:gd name="connsiteX233" fmla="*/ 516629 w 774943"/>
                <a:gd name="connsiteY233" fmla="*/ 446948 h 551650"/>
                <a:gd name="connsiteX234" fmla="*/ 516629 w 774943"/>
                <a:gd name="connsiteY234" fmla="*/ 446948 h 551650"/>
                <a:gd name="connsiteX235" fmla="*/ 521861 w 774943"/>
                <a:gd name="connsiteY235" fmla="*/ 442367 h 551650"/>
                <a:gd name="connsiteX236" fmla="*/ 532324 w 774943"/>
                <a:gd name="connsiteY236" fmla="*/ 441058 h 551650"/>
                <a:gd name="connsiteX237" fmla="*/ 536902 w 774943"/>
                <a:gd name="connsiteY237" fmla="*/ 441058 h 551650"/>
                <a:gd name="connsiteX238" fmla="*/ 538210 w 774943"/>
                <a:gd name="connsiteY238" fmla="*/ 439095 h 551650"/>
                <a:gd name="connsiteX239" fmla="*/ 550635 w 774943"/>
                <a:gd name="connsiteY239" fmla="*/ 433205 h 551650"/>
                <a:gd name="connsiteX240" fmla="*/ 556521 w 774943"/>
                <a:gd name="connsiteY240" fmla="*/ 436477 h 551650"/>
                <a:gd name="connsiteX241" fmla="*/ 563060 w 774943"/>
                <a:gd name="connsiteY241" fmla="*/ 439749 h 551650"/>
                <a:gd name="connsiteX242" fmla="*/ 569600 w 774943"/>
                <a:gd name="connsiteY242" fmla="*/ 437132 h 551650"/>
                <a:gd name="connsiteX243" fmla="*/ 572216 w 774943"/>
                <a:gd name="connsiteY243" fmla="*/ 427970 h 551650"/>
                <a:gd name="connsiteX244" fmla="*/ 572216 w 774943"/>
                <a:gd name="connsiteY244" fmla="*/ 426007 h 551650"/>
                <a:gd name="connsiteX245" fmla="*/ 576794 w 774943"/>
                <a:gd name="connsiteY245" fmla="*/ 414883 h 551650"/>
                <a:gd name="connsiteX246" fmla="*/ 578102 w 774943"/>
                <a:gd name="connsiteY246" fmla="*/ 413574 h 551650"/>
                <a:gd name="connsiteX247" fmla="*/ 592488 w 774943"/>
                <a:gd name="connsiteY247" fmla="*/ 408339 h 551650"/>
                <a:gd name="connsiteX248" fmla="*/ 596412 w 774943"/>
                <a:gd name="connsiteY248" fmla="*/ 409648 h 551650"/>
                <a:gd name="connsiteX249" fmla="*/ 606222 w 774943"/>
                <a:gd name="connsiteY249" fmla="*/ 407684 h 551650"/>
                <a:gd name="connsiteX250" fmla="*/ 609492 w 774943"/>
                <a:gd name="connsiteY250" fmla="*/ 408993 h 551650"/>
                <a:gd name="connsiteX251" fmla="*/ 614069 w 774943"/>
                <a:gd name="connsiteY251" fmla="*/ 410302 h 551650"/>
                <a:gd name="connsiteX252" fmla="*/ 614069 w 774943"/>
                <a:gd name="connsiteY252" fmla="*/ 410302 h 551650"/>
                <a:gd name="connsiteX253" fmla="*/ 620609 w 774943"/>
                <a:gd name="connsiteY253" fmla="*/ 402449 h 551650"/>
                <a:gd name="connsiteX254" fmla="*/ 623879 w 774943"/>
                <a:gd name="connsiteY254" fmla="*/ 401795 h 551650"/>
                <a:gd name="connsiteX255" fmla="*/ 623879 w 774943"/>
                <a:gd name="connsiteY255" fmla="*/ 386744 h 551650"/>
                <a:gd name="connsiteX256" fmla="*/ 632380 w 774943"/>
                <a:gd name="connsiteY256" fmla="*/ 378891 h 551650"/>
                <a:gd name="connsiteX257" fmla="*/ 633688 w 774943"/>
                <a:gd name="connsiteY257" fmla="*/ 378237 h 551650"/>
                <a:gd name="connsiteX258" fmla="*/ 633688 w 774943"/>
                <a:gd name="connsiteY258" fmla="*/ 378237 h 551650"/>
                <a:gd name="connsiteX259" fmla="*/ 630418 w 774943"/>
                <a:gd name="connsiteY259" fmla="*/ 361877 h 551650"/>
                <a:gd name="connsiteX260" fmla="*/ 633034 w 774943"/>
                <a:gd name="connsiteY260" fmla="*/ 355988 h 551650"/>
                <a:gd name="connsiteX261" fmla="*/ 633034 w 774943"/>
                <a:gd name="connsiteY261" fmla="*/ 340937 h 551650"/>
                <a:gd name="connsiteX262" fmla="*/ 639574 w 774943"/>
                <a:gd name="connsiteY262" fmla="*/ 335702 h 551650"/>
                <a:gd name="connsiteX263" fmla="*/ 646113 w 774943"/>
                <a:gd name="connsiteY263" fmla="*/ 333739 h 551650"/>
                <a:gd name="connsiteX264" fmla="*/ 651345 w 774943"/>
                <a:gd name="connsiteY264" fmla="*/ 321305 h 551650"/>
                <a:gd name="connsiteX265" fmla="*/ 653307 w 774943"/>
                <a:gd name="connsiteY265" fmla="*/ 321305 h 551650"/>
                <a:gd name="connsiteX266" fmla="*/ 649383 w 774943"/>
                <a:gd name="connsiteY266" fmla="*/ 310835 h 551650"/>
                <a:gd name="connsiteX267" fmla="*/ 655923 w 774943"/>
                <a:gd name="connsiteY267" fmla="*/ 294475 h 551650"/>
                <a:gd name="connsiteX268" fmla="*/ 659192 w 774943"/>
                <a:gd name="connsiteY268" fmla="*/ 291857 h 551650"/>
                <a:gd name="connsiteX269" fmla="*/ 660500 w 774943"/>
                <a:gd name="connsiteY269" fmla="*/ 278115 h 551650"/>
                <a:gd name="connsiteX270" fmla="*/ 661808 w 774943"/>
                <a:gd name="connsiteY270" fmla="*/ 276807 h 551650"/>
                <a:gd name="connsiteX271" fmla="*/ 664424 w 774943"/>
                <a:gd name="connsiteY271" fmla="*/ 274844 h 551650"/>
                <a:gd name="connsiteX272" fmla="*/ 664424 w 774943"/>
                <a:gd name="connsiteY272" fmla="*/ 272880 h 551650"/>
                <a:gd name="connsiteX273" fmla="*/ 657884 w 774943"/>
                <a:gd name="connsiteY273" fmla="*/ 267645 h 551650"/>
                <a:gd name="connsiteX274" fmla="*/ 659192 w 774943"/>
                <a:gd name="connsiteY274" fmla="*/ 259792 h 551650"/>
                <a:gd name="connsiteX275" fmla="*/ 663116 w 774943"/>
                <a:gd name="connsiteY275" fmla="*/ 255866 h 551650"/>
                <a:gd name="connsiteX276" fmla="*/ 672926 w 774943"/>
                <a:gd name="connsiteY276" fmla="*/ 244741 h 551650"/>
                <a:gd name="connsiteX277" fmla="*/ 673580 w 774943"/>
                <a:gd name="connsiteY277" fmla="*/ 239506 h 551650"/>
                <a:gd name="connsiteX278" fmla="*/ 676849 w 774943"/>
                <a:gd name="connsiteY278" fmla="*/ 230345 h 551650"/>
                <a:gd name="connsiteX279" fmla="*/ 678157 w 774943"/>
                <a:gd name="connsiteY279" fmla="*/ 229036 h 551650"/>
                <a:gd name="connsiteX280" fmla="*/ 678157 w 774943"/>
                <a:gd name="connsiteY280" fmla="*/ 206787 h 551650"/>
                <a:gd name="connsiteX281" fmla="*/ 678157 w 774943"/>
                <a:gd name="connsiteY281" fmla="*/ 205478 h 551650"/>
                <a:gd name="connsiteX282" fmla="*/ 686659 w 774943"/>
                <a:gd name="connsiteY282" fmla="*/ 192390 h 551650"/>
                <a:gd name="connsiteX283" fmla="*/ 688621 w 774943"/>
                <a:gd name="connsiteY283" fmla="*/ 191736 h 551650"/>
                <a:gd name="connsiteX284" fmla="*/ 691890 w 774943"/>
                <a:gd name="connsiteY284" fmla="*/ 190427 h 551650"/>
                <a:gd name="connsiteX285" fmla="*/ 689275 w 774943"/>
                <a:gd name="connsiteY285" fmla="*/ 183883 h 551650"/>
                <a:gd name="connsiteX286" fmla="*/ 686005 w 774943"/>
                <a:gd name="connsiteY286" fmla="*/ 172759 h 551650"/>
                <a:gd name="connsiteX287" fmla="*/ 701700 w 774943"/>
                <a:gd name="connsiteY287" fmla="*/ 149855 h 551650"/>
                <a:gd name="connsiteX288" fmla="*/ 703008 w 774943"/>
                <a:gd name="connsiteY288" fmla="*/ 148546 h 551650"/>
                <a:gd name="connsiteX289" fmla="*/ 705624 w 774943"/>
                <a:gd name="connsiteY289" fmla="*/ 138076 h 551650"/>
                <a:gd name="connsiteX290" fmla="*/ 708894 w 774943"/>
                <a:gd name="connsiteY290" fmla="*/ 126951 h 551650"/>
                <a:gd name="connsiteX291" fmla="*/ 724589 w 774943"/>
                <a:gd name="connsiteY291" fmla="*/ 112555 h 551650"/>
                <a:gd name="connsiteX292" fmla="*/ 727858 w 774943"/>
                <a:gd name="connsiteY292" fmla="*/ 113209 h 551650"/>
                <a:gd name="connsiteX293" fmla="*/ 727858 w 774943"/>
                <a:gd name="connsiteY293" fmla="*/ 111900 h 551650"/>
                <a:gd name="connsiteX294" fmla="*/ 734398 w 774943"/>
                <a:gd name="connsiteY294" fmla="*/ 100776 h 551650"/>
                <a:gd name="connsiteX295" fmla="*/ 740938 w 774943"/>
                <a:gd name="connsiteY295" fmla="*/ 100776 h 551650"/>
                <a:gd name="connsiteX296" fmla="*/ 741592 w 774943"/>
                <a:gd name="connsiteY296" fmla="*/ 100776 h 551650"/>
                <a:gd name="connsiteX297" fmla="*/ 752709 w 774943"/>
                <a:gd name="connsiteY297" fmla="*/ 104702 h 551650"/>
                <a:gd name="connsiteX298" fmla="*/ 755979 w 774943"/>
                <a:gd name="connsiteY298" fmla="*/ 98813 h 551650"/>
                <a:gd name="connsiteX299" fmla="*/ 764480 w 774943"/>
                <a:gd name="connsiteY299" fmla="*/ 90306 h 551650"/>
                <a:gd name="connsiteX300" fmla="*/ 765788 w 774943"/>
                <a:gd name="connsiteY300" fmla="*/ 90306 h 551650"/>
                <a:gd name="connsiteX301" fmla="*/ 770366 w 774943"/>
                <a:gd name="connsiteY301" fmla="*/ 78527 h 551650"/>
                <a:gd name="connsiteX302" fmla="*/ 774290 w 774943"/>
                <a:gd name="connsiteY302" fmla="*/ 75909 h 551650"/>
                <a:gd name="connsiteX303" fmla="*/ 774944 w 774943"/>
                <a:gd name="connsiteY303" fmla="*/ 71983 h 551650"/>
                <a:gd name="connsiteX304" fmla="*/ 771674 w 774943"/>
                <a:gd name="connsiteY304" fmla="*/ 68056 h 551650"/>
                <a:gd name="connsiteX305" fmla="*/ 770366 w 774943"/>
                <a:gd name="connsiteY305" fmla="*/ 55623 h 551650"/>
                <a:gd name="connsiteX306" fmla="*/ 770366 w 774943"/>
                <a:gd name="connsiteY306" fmla="*/ 53660 h 55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774943" h="551650">
                  <a:moveTo>
                    <a:pt x="771020" y="54314"/>
                  </a:moveTo>
                  <a:cubicBezTo>
                    <a:pt x="769712" y="53660"/>
                    <a:pt x="767750" y="52351"/>
                    <a:pt x="764480" y="50388"/>
                  </a:cubicBezTo>
                  <a:cubicBezTo>
                    <a:pt x="763172" y="50388"/>
                    <a:pt x="761864" y="52351"/>
                    <a:pt x="761211" y="53005"/>
                  </a:cubicBezTo>
                  <a:cubicBezTo>
                    <a:pt x="757287" y="55623"/>
                    <a:pt x="754017" y="58240"/>
                    <a:pt x="749439" y="58240"/>
                  </a:cubicBezTo>
                  <a:cubicBezTo>
                    <a:pt x="741592" y="58240"/>
                    <a:pt x="736360" y="49079"/>
                    <a:pt x="735052" y="43190"/>
                  </a:cubicBezTo>
                  <a:cubicBezTo>
                    <a:pt x="733744" y="41226"/>
                    <a:pt x="727205" y="35991"/>
                    <a:pt x="725243" y="34683"/>
                  </a:cubicBezTo>
                  <a:cubicBezTo>
                    <a:pt x="725243" y="34683"/>
                    <a:pt x="724589" y="34683"/>
                    <a:pt x="723935" y="34028"/>
                  </a:cubicBezTo>
                  <a:cubicBezTo>
                    <a:pt x="723281" y="34028"/>
                    <a:pt x="721973" y="34028"/>
                    <a:pt x="721319" y="34683"/>
                  </a:cubicBezTo>
                  <a:cubicBezTo>
                    <a:pt x="718049" y="35991"/>
                    <a:pt x="714125" y="37300"/>
                    <a:pt x="710201" y="36646"/>
                  </a:cubicBezTo>
                  <a:cubicBezTo>
                    <a:pt x="703662" y="35337"/>
                    <a:pt x="698430" y="24212"/>
                    <a:pt x="695814" y="18323"/>
                  </a:cubicBezTo>
                  <a:cubicBezTo>
                    <a:pt x="694506" y="18323"/>
                    <a:pt x="692545" y="18323"/>
                    <a:pt x="690582" y="18323"/>
                  </a:cubicBezTo>
                  <a:cubicBezTo>
                    <a:pt x="687313" y="17014"/>
                    <a:pt x="685351" y="15051"/>
                    <a:pt x="684697" y="11124"/>
                  </a:cubicBezTo>
                  <a:cubicBezTo>
                    <a:pt x="684697" y="11124"/>
                    <a:pt x="683389" y="11124"/>
                    <a:pt x="682735" y="11779"/>
                  </a:cubicBezTo>
                  <a:cubicBezTo>
                    <a:pt x="678157" y="18977"/>
                    <a:pt x="672926" y="20286"/>
                    <a:pt x="667694" y="20286"/>
                  </a:cubicBezTo>
                  <a:cubicBezTo>
                    <a:pt x="663770" y="20286"/>
                    <a:pt x="657231" y="22904"/>
                    <a:pt x="654615" y="24212"/>
                  </a:cubicBezTo>
                  <a:cubicBezTo>
                    <a:pt x="653961" y="24212"/>
                    <a:pt x="652653" y="25521"/>
                    <a:pt x="651345" y="26830"/>
                  </a:cubicBezTo>
                  <a:cubicBezTo>
                    <a:pt x="649383" y="28793"/>
                    <a:pt x="646113" y="32065"/>
                    <a:pt x="640882" y="33374"/>
                  </a:cubicBezTo>
                  <a:cubicBezTo>
                    <a:pt x="634996" y="35337"/>
                    <a:pt x="626494" y="34683"/>
                    <a:pt x="617993" y="24212"/>
                  </a:cubicBezTo>
                  <a:cubicBezTo>
                    <a:pt x="616031" y="21595"/>
                    <a:pt x="612761" y="17668"/>
                    <a:pt x="610800" y="13742"/>
                  </a:cubicBezTo>
                  <a:cubicBezTo>
                    <a:pt x="609492" y="12433"/>
                    <a:pt x="608837" y="10470"/>
                    <a:pt x="607530" y="9161"/>
                  </a:cubicBezTo>
                  <a:cubicBezTo>
                    <a:pt x="606876" y="9161"/>
                    <a:pt x="605568" y="9161"/>
                    <a:pt x="604914" y="9161"/>
                  </a:cubicBezTo>
                  <a:cubicBezTo>
                    <a:pt x="600336" y="9161"/>
                    <a:pt x="597720" y="7198"/>
                    <a:pt x="596412" y="3272"/>
                  </a:cubicBezTo>
                  <a:cubicBezTo>
                    <a:pt x="596412" y="3272"/>
                    <a:pt x="593796" y="1308"/>
                    <a:pt x="589219" y="0"/>
                  </a:cubicBezTo>
                  <a:cubicBezTo>
                    <a:pt x="589219" y="654"/>
                    <a:pt x="587911" y="1308"/>
                    <a:pt x="586603" y="1963"/>
                  </a:cubicBezTo>
                  <a:cubicBezTo>
                    <a:pt x="583987" y="3272"/>
                    <a:pt x="581371" y="4580"/>
                    <a:pt x="579409" y="5235"/>
                  </a:cubicBezTo>
                  <a:cubicBezTo>
                    <a:pt x="579409" y="5235"/>
                    <a:pt x="579409" y="5235"/>
                    <a:pt x="578755" y="5235"/>
                  </a:cubicBezTo>
                  <a:cubicBezTo>
                    <a:pt x="578755" y="6544"/>
                    <a:pt x="578755" y="7852"/>
                    <a:pt x="577447" y="9161"/>
                  </a:cubicBezTo>
                  <a:cubicBezTo>
                    <a:pt x="574178" y="15051"/>
                    <a:pt x="566984" y="13088"/>
                    <a:pt x="562406" y="11779"/>
                  </a:cubicBezTo>
                  <a:cubicBezTo>
                    <a:pt x="562406" y="11779"/>
                    <a:pt x="562406" y="11779"/>
                    <a:pt x="562406" y="11779"/>
                  </a:cubicBezTo>
                  <a:cubicBezTo>
                    <a:pt x="562406" y="11779"/>
                    <a:pt x="562406" y="11779"/>
                    <a:pt x="562406" y="11779"/>
                  </a:cubicBezTo>
                  <a:cubicBezTo>
                    <a:pt x="561098" y="13742"/>
                    <a:pt x="559137" y="17014"/>
                    <a:pt x="555867" y="18323"/>
                  </a:cubicBezTo>
                  <a:cubicBezTo>
                    <a:pt x="553251" y="18977"/>
                    <a:pt x="549327" y="19632"/>
                    <a:pt x="545404" y="15705"/>
                  </a:cubicBezTo>
                  <a:cubicBezTo>
                    <a:pt x="542787" y="15705"/>
                    <a:pt x="538864" y="17014"/>
                    <a:pt x="534940" y="17014"/>
                  </a:cubicBezTo>
                  <a:lnTo>
                    <a:pt x="532324" y="17014"/>
                  </a:lnTo>
                  <a:cubicBezTo>
                    <a:pt x="532324" y="17014"/>
                    <a:pt x="523169" y="11779"/>
                    <a:pt x="523169" y="11779"/>
                  </a:cubicBezTo>
                  <a:cubicBezTo>
                    <a:pt x="521861" y="11779"/>
                    <a:pt x="515975" y="11124"/>
                    <a:pt x="512705" y="11124"/>
                  </a:cubicBezTo>
                  <a:cubicBezTo>
                    <a:pt x="508781" y="11124"/>
                    <a:pt x="491124" y="18977"/>
                    <a:pt x="484585" y="22249"/>
                  </a:cubicBezTo>
                  <a:cubicBezTo>
                    <a:pt x="484585" y="22249"/>
                    <a:pt x="484585" y="22249"/>
                    <a:pt x="484585" y="22249"/>
                  </a:cubicBezTo>
                  <a:cubicBezTo>
                    <a:pt x="484585" y="22904"/>
                    <a:pt x="484585" y="24212"/>
                    <a:pt x="485239" y="24867"/>
                  </a:cubicBezTo>
                  <a:cubicBezTo>
                    <a:pt x="486547" y="31411"/>
                    <a:pt x="479353" y="39918"/>
                    <a:pt x="477391" y="41881"/>
                  </a:cubicBezTo>
                  <a:cubicBezTo>
                    <a:pt x="477391" y="43844"/>
                    <a:pt x="476738" y="48425"/>
                    <a:pt x="476738" y="50388"/>
                  </a:cubicBezTo>
                  <a:cubicBezTo>
                    <a:pt x="476738" y="53005"/>
                    <a:pt x="476738" y="55623"/>
                    <a:pt x="476083" y="57586"/>
                  </a:cubicBezTo>
                  <a:cubicBezTo>
                    <a:pt x="474775" y="63475"/>
                    <a:pt x="468890" y="72637"/>
                    <a:pt x="464966" y="75909"/>
                  </a:cubicBezTo>
                  <a:cubicBezTo>
                    <a:pt x="463004" y="77218"/>
                    <a:pt x="459081" y="79181"/>
                    <a:pt x="454503" y="75909"/>
                  </a:cubicBezTo>
                  <a:cubicBezTo>
                    <a:pt x="454503" y="75909"/>
                    <a:pt x="454503" y="75909"/>
                    <a:pt x="454503" y="76563"/>
                  </a:cubicBezTo>
                  <a:lnTo>
                    <a:pt x="452541" y="79835"/>
                  </a:lnTo>
                  <a:lnTo>
                    <a:pt x="449271" y="79835"/>
                  </a:lnTo>
                  <a:cubicBezTo>
                    <a:pt x="449271" y="80490"/>
                    <a:pt x="449271" y="81799"/>
                    <a:pt x="449271" y="83107"/>
                  </a:cubicBezTo>
                  <a:cubicBezTo>
                    <a:pt x="447309" y="87688"/>
                    <a:pt x="438808" y="94232"/>
                    <a:pt x="436846" y="95541"/>
                  </a:cubicBezTo>
                  <a:cubicBezTo>
                    <a:pt x="432268" y="98158"/>
                    <a:pt x="425075" y="100121"/>
                    <a:pt x="419843" y="100121"/>
                  </a:cubicBezTo>
                  <a:cubicBezTo>
                    <a:pt x="414611" y="100121"/>
                    <a:pt x="408072" y="100776"/>
                    <a:pt x="400878" y="98813"/>
                  </a:cubicBezTo>
                  <a:cubicBezTo>
                    <a:pt x="395646" y="96850"/>
                    <a:pt x="391723" y="94886"/>
                    <a:pt x="387799" y="93578"/>
                  </a:cubicBezTo>
                  <a:cubicBezTo>
                    <a:pt x="386491" y="93578"/>
                    <a:pt x="385183" y="92269"/>
                    <a:pt x="384529" y="92269"/>
                  </a:cubicBezTo>
                  <a:cubicBezTo>
                    <a:pt x="384529" y="92269"/>
                    <a:pt x="382567" y="93578"/>
                    <a:pt x="381259" y="94232"/>
                  </a:cubicBezTo>
                  <a:cubicBezTo>
                    <a:pt x="380605" y="94232"/>
                    <a:pt x="379951" y="94886"/>
                    <a:pt x="379297" y="95541"/>
                  </a:cubicBezTo>
                  <a:cubicBezTo>
                    <a:pt x="378643" y="97504"/>
                    <a:pt x="377335" y="103393"/>
                    <a:pt x="376681" y="106011"/>
                  </a:cubicBezTo>
                  <a:cubicBezTo>
                    <a:pt x="375374" y="111900"/>
                    <a:pt x="374719" y="115172"/>
                    <a:pt x="373411" y="117135"/>
                  </a:cubicBezTo>
                  <a:cubicBezTo>
                    <a:pt x="370142" y="121716"/>
                    <a:pt x="362948" y="122370"/>
                    <a:pt x="352485" y="122370"/>
                  </a:cubicBezTo>
                  <a:lnTo>
                    <a:pt x="350523" y="122370"/>
                  </a:lnTo>
                  <a:cubicBezTo>
                    <a:pt x="350523" y="122370"/>
                    <a:pt x="349215" y="123679"/>
                    <a:pt x="349215" y="124334"/>
                  </a:cubicBezTo>
                  <a:cubicBezTo>
                    <a:pt x="347907" y="125642"/>
                    <a:pt x="346599" y="126951"/>
                    <a:pt x="345291" y="127606"/>
                  </a:cubicBezTo>
                  <a:cubicBezTo>
                    <a:pt x="342021" y="129569"/>
                    <a:pt x="336136" y="130223"/>
                    <a:pt x="320441" y="131532"/>
                  </a:cubicBezTo>
                  <a:cubicBezTo>
                    <a:pt x="317825" y="131532"/>
                    <a:pt x="315863" y="131532"/>
                    <a:pt x="314555" y="131532"/>
                  </a:cubicBezTo>
                  <a:cubicBezTo>
                    <a:pt x="312593" y="131532"/>
                    <a:pt x="302784" y="136113"/>
                    <a:pt x="298206" y="138076"/>
                  </a:cubicBezTo>
                  <a:cubicBezTo>
                    <a:pt x="298206" y="138076"/>
                    <a:pt x="296898" y="138076"/>
                    <a:pt x="296898" y="138730"/>
                  </a:cubicBezTo>
                  <a:cubicBezTo>
                    <a:pt x="296898" y="140039"/>
                    <a:pt x="296898" y="142002"/>
                    <a:pt x="296898" y="143966"/>
                  </a:cubicBezTo>
                  <a:cubicBezTo>
                    <a:pt x="296244" y="146583"/>
                    <a:pt x="294282" y="148546"/>
                    <a:pt x="292321" y="149855"/>
                  </a:cubicBezTo>
                  <a:cubicBezTo>
                    <a:pt x="293629" y="152473"/>
                    <a:pt x="292321" y="155090"/>
                    <a:pt x="292321" y="158362"/>
                  </a:cubicBezTo>
                  <a:cubicBezTo>
                    <a:pt x="292321" y="158362"/>
                    <a:pt x="292321" y="159671"/>
                    <a:pt x="292321" y="160325"/>
                  </a:cubicBezTo>
                  <a:cubicBezTo>
                    <a:pt x="293629" y="160980"/>
                    <a:pt x="294936" y="161634"/>
                    <a:pt x="296244" y="162288"/>
                  </a:cubicBezTo>
                  <a:cubicBezTo>
                    <a:pt x="299514" y="162943"/>
                    <a:pt x="308015" y="168832"/>
                    <a:pt x="306708" y="175376"/>
                  </a:cubicBezTo>
                  <a:cubicBezTo>
                    <a:pt x="305400" y="181266"/>
                    <a:pt x="293629" y="183883"/>
                    <a:pt x="289705" y="184537"/>
                  </a:cubicBezTo>
                  <a:cubicBezTo>
                    <a:pt x="289705" y="184537"/>
                    <a:pt x="289051" y="185846"/>
                    <a:pt x="288397" y="186501"/>
                  </a:cubicBezTo>
                  <a:cubicBezTo>
                    <a:pt x="287089" y="189118"/>
                    <a:pt x="285127" y="191736"/>
                    <a:pt x="282511" y="193045"/>
                  </a:cubicBezTo>
                  <a:cubicBezTo>
                    <a:pt x="279241" y="195008"/>
                    <a:pt x="274664" y="195008"/>
                    <a:pt x="271394" y="195662"/>
                  </a:cubicBezTo>
                  <a:lnTo>
                    <a:pt x="270086" y="195662"/>
                  </a:lnTo>
                  <a:cubicBezTo>
                    <a:pt x="268778" y="195662"/>
                    <a:pt x="268124" y="195662"/>
                    <a:pt x="266816" y="196317"/>
                  </a:cubicBezTo>
                  <a:cubicBezTo>
                    <a:pt x="265508" y="196317"/>
                    <a:pt x="264200" y="196971"/>
                    <a:pt x="262892" y="197625"/>
                  </a:cubicBezTo>
                  <a:cubicBezTo>
                    <a:pt x="260276" y="197625"/>
                    <a:pt x="257007" y="197625"/>
                    <a:pt x="253737" y="197625"/>
                  </a:cubicBezTo>
                  <a:cubicBezTo>
                    <a:pt x="252429" y="197625"/>
                    <a:pt x="251121" y="197625"/>
                    <a:pt x="250467" y="197625"/>
                  </a:cubicBezTo>
                  <a:cubicBezTo>
                    <a:pt x="250467" y="197625"/>
                    <a:pt x="247851" y="198934"/>
                    <a:pt x="246543" y="199589"/>
                  </a:cubicBezTo>
                  <a:cubicBezTo>
                    <a:pt x="243927" y="200897"/>
                    <a:pt x="241312" y="202206"/>
                    <a:pt x="239350" y="203515"/>
                  </a:cubicBezTo>
                  <a:cubicBezTo>
                    <a:pt x="235426" y="204824"/>
                    <a:pt x="226924" y="204824"/>
                    <a:pt x="207959" y="204169"/>
                  </a:cubicBezTo>
                  <a:cubicBezTo>
                    <a:pt x="204036" y="204169"/>
                    <a:pt x="199458" y="204169"/>
                    <a:pt x="198804" y="204169"/>
                  </a:cubicBezTo>
                  <a:cubicBezTo>
                    <a:pt x="197496" y="204169"/>
                    <a:pt x="193572" y="205478"/>
                    <a:pt x="190957" y="206787"/>
                  </a:cubicBezTo>
                  <a:cubicBezTo>
                    <a:pt x="187033" y="208096"/>
                    <a:pt x="181801" y="209405"/>
                    <a:pt x="178531" y="210059"/>
                  </a:cubicBezTo>
                  <a:cubicBezTo>
                    <a:pt x="177223" y="210059"/>
                    <a:pt x="176569" y="210059"/>
                    <a:pt x="175261" y="210059"/>
                  </a:cubicBezTo>
                  <a:cubicBezTo>
                    <a:pt x="165452" y="210059"/>
                    <a:pt x="152373" y="202861"/>
                    <a:pt x="151719" y="202206"/>
                  </a:cubicBezTo>
                  <a:cubicBezTo>
                    <a:pt x="150411" y="201552"/>
                    <a:pt x="147141" y="200243"/>
                    <a:pt x="141910" y="198934"/>
                  </a:cubicBezTo>
                  <a:lnTo>
                    <a:pt x="141255" y="198934"/>
                  </a:lnTo>
                  <a:cubicBezTo>
                    <a:pt x="137332" y="197625"/>
                    <a:pt x="135370" y="193699"/>
                    <a:pt x="134062" y="191081"/>
                  </a:cubicBezTo>
                  <a:cubicBezTo>
                    <a:pt x="134062" y="191081"/>
                    <a:pt x="134062" y="189773"/>
                    <a:pt x="133408" y="189773"/>
                  </a:cubicBezTo>
                  <a:cubicBezTo>
                    <a:pt x="132100" y="189118"/>
                    <a:pt x="128830" y="187809"/>
                    <a:pt x="126214" y="186501"/>
                  </a:cubicBezTo>
                  <a:cubicBezTo>
                    <a:pt x="122945" y="185192"/>
                    <a:pt x="120329" y="182574"/>
                    <a:pt x="117713" y="179302"/>
                  </a:cubicBezTo>
                  <a:cubicBezTo>
                    <a:pt x="116405" y="177994"/>
                    <a:pt x="115097" y="176685"/>
                    <a:pt x="114443" y="175376"/>
                  </a:cubicBezTo>
                  <a:cubicBezTo>
                    <a:pt x="111173" y="172759"/>
                    <a:pt x="105942" y="169487"/>
                    <a:pt x="103326" y="167524"/>
                  </a:cubicBezTo>
                  <a:cubicBezTo>
                    <a:pt x="102018" y="167524"/>
                    <a:pt x="100056" y="166215"/>
                    <a:pt x="98094" y="164906"/>
                  </a:cubicBezTo>
                  <a:cubicBezTo>
                    <a:pt x="96786" y="166215"/>
                    <a:pt x="96132" y="168178"/>
                    <a:pt x="94171" y="169487"/>
                  </a:cubicBezTo>
                  <a:cubicBezTo>
                    <a:pt x="94171" y="169487"/>
                    <a:pt x="93516" y="171450"/>
                    <a:pt x="92863" y="172104"/>
                  </a:cubicBezTo>
                  <a:cubicBezTo>
                    <a:pt x="92863" y="173413"/>
                    <a:pt x="92208" y="174067"/>
                    <a:pt x="91555" y="175376"/>
                  </a:cubicBezTo>
                  <a:cubicBezTo>
                    <a:pt x="90901" y="176685"/>
                    <a:pt x="90247" y="179957"/>
                    <a:pt x="90247" y="185192"/>
                  </a:cubicBezTo>
                  <a:cubicBezTo>
                    <a:pt x="90247" y="189118"/>
                    <a:pt x="88285" y="191736"/>
                    <a:pt x="86977" y="193699"/>
                  </a:cubicBezTo>
                  <a:cubicBezTo>
                    <a:pt x="90247" y="196317"/>
                    <a:pt x="90901" y="200243"/>
                    <a:pt x="89593" y="205478"/>
                  </a:cubicBezTo>
                  <a:cubicBezTo>
                    <a:pt x="89593" y="205478"/>
                    <a:pt x="89593" y="205478"/>
                    <a:pt x="89593" y="206133"/>
                  </a:cubicBezTo>
                  <a:cubicBezTo>
                    <a:pt x="89593" y="206787"/>
                    <a:pt x="90901" y="208750"/>
                    <a:pt x="90901" y="210059"/>
                  </a:cubicBezTo>
                  <a:cubicBezTo>
                    <a:pt x="92208" y="213985"/>
                    <a:pt x="93516" y="217257"/>
                    <a:pt x="92863" y="219875"/>
                  </a:cubicBezTo>
                  <a:cubicBezTo>
                    <a:pt x="90901" y="227727"/>
                    <a:pt x="68012" y="229036"/>
                    <a:pt x="62126" y="229690"/>
                  </a:cubicBezTo>
                  <a:cubicBezTo>
                    <a:pt x="62126" y="229690"/>
                    <a:pt x="62126" y="229690"/>
                    <a:pt x="62126" y="229690"/>
                  </a:cubicBezTo>
                  <a:cubicBezTo>
                    <a:pt x="60164" y="231654"/>
                    <a:pt x="57548" y="234926"/>
                    <a:pt x="52317" y="235580"/>
                  </a:cubicBezTo>
                  <a:cubicBezTo>
                    <a:pt x="43815" y="236889"/>
                    <a:pt x="40546" y="230999"/>
                    <a:pt x="39238" y="228382"/>
                  </a:cubicBezTo>
                  <a:cubicBezTo>
                    <a:pt x="39238" y="228382"/>
                    <a:pt x="39238" y="227727"/>
                    <a:pt x="38584" y="227073"/>
                  </a:cubicBezTo>
                  <a:cubicBezTo>
                    <a:pt x="38584" y="227073"/>
                    <a:pt x="37930" y="226419"/>
                    <a:pt x="37276" y="225764"/>
                  </a:cubicBezTo>
                  <a:cubicBezTo>
                    <a:pt x="35968" y="223801"/>
                    <a:pt x="34660" y="223147"/>
                    <a:pt x="32044" y="221838"/>
                  </a:cubicBezTo>
                  <a:cubicBezTo>
                    <a:pt x="30736" y="221184"/>
                    <a:pt x="26812" y="221838"/>
                    <a:pt x="24850" y="223147"/>
                  </a:cubicBezTo>
                  <a:cubicBezTo>
                    <a:pt x="24850" y="224455"/>
                    <a:pt x="24197" y="226419"/>
                    <a:pt x="23542" y="227073"/>
                  </a:cubicBezTo>
                  <a:cubicBezTo>
                    <a:pt x="23542" y="228382"/>
                    <a:pt x="23542" y="229036"/>
                    <a:pt x="23542" y="229690"/>
                  </a:cubicBezTo>
                  <a:cubicBezTo>
                    <a:pt x="23542" y="230345"/>
                    <a:pt x="23542" y="230999"/>
                    <a:pt x="22889" y="231654"/>
                  </a:cubicBezTo>
                  <a:cubicBezTo>
                    <a:pt x="24197" y="231654"/>
                    <a:pt x="25505" y="232962"/>
                    <a:pt x="26812" y="233617"/>
                  </a:cubicBezTo>
                  <a:cubicBezTo>
                    <a:pt x="26812" y="233617"/>
                    <a:pt x="28120" y="234271"/>
                    <a:pt x="28774" y="234926"/>
                  </a:cubicBezTo>
                  <a:cubicBezTo>
                    <a:pt x="29428" y="234926"/>
                    <a:pt x="31390" y="234926"/>
                    <a:pt x="32044" y="234271"/>
                  </a:cubicBezTo>
                  <a:cubicBezTo>
                    <a:pt x="35968" y="232962"/>
                    <a:pt x="40546" y="232308"/>
                    <a:pt x="43161" y="235580"/>
                  </a:cubicBezTo>
                  <a:cubicBezTo>
                    <a:pt x="45777" y="238197"/>
                    <a:pt x="46431" y="244087"/>
                    <a:pt x="46431" y="248013"/>
                  </a:cubicBezTo>
                  <a:cubicBezTo>
                    <a:pt x="48393" y="249322"/>
                    <a:pt x="50355" y="251285"/>
                    <a:pt x="51009" y="254557"/>
                  </a:cubicBezTo>
                  <a:cubicBezTo>
                    <a:pt x="52317" y="260447"/>
                    <a:pt x="47739" y="264373"/>
                    <a:pt x="44469" y="266991"/>
                  </a:cubicBezTo>
                  <a:cubicBezTo>
                    <a:pt x="44469" y="266991"/>
                    <a:pt x="44469" y="267645"/>
                    <a:pt x="44469" y="268300"/>
                  </a:cubicBezTo>
                  <a:cubicBezTo>
                    <a:pt x="44469" y="271572"/>
                    <a:pt x="43815" y="276807"/>
                    <a:pt x="39891" y="280733"/>
                  </a:cubicBezTo>
                  <a:cubicBezTo>
                    <a:pt x="35968" y="284659"/>
                    <a:pt x="27466" y="286622"/>
                    <a:pt x="22235" y="287931"/>
                  </a:cubicBezTo>
                  <a:cubicBezTo>
                    <a:pt x="22235" y="288586"/>
                    <a:pt x="22235" y="289894"/>
                    <a:pt x="22235" y="290549"/>
                  </a:cubicBezTo>
                  <a:cubicBezTo>
                    <a:pt x="22235" y="291203"/>
                    <a:pt x="22235" y="291857"/>
                    <a:pt x="22235" y="292512"/>
                  </a:cubicBezTo>
                  <a:cubicBezTo>
                    <a:pt x="22235" y="293821"/>
                    <a:pt x="24197" y="295784"/>
                    <a:pt x="25505" y="296438"/>
                  </a:cubicBezTo>
                  <a:cubicBezTo>
                    <a:pt x="26812" y="298401"/>
                    <a:pt x="28120" y="299710"/>
                    <a:pt x="29428" y="301673"/>
                  </a:cubicBezTo>
                  <a:cubicBezTo>
                    <a:pt x="32044" y="306908"/>
                    <a:pt x="28120" y="312798"/>
                    <a:pt x="22889" y="319342"/>
                  </a:cubicBezTo>
                  <a:cubicBezTo>
                    <a:pt x="22889" y="319996"/>
                    <a:pt x="24197" y="320651"/>
                    <a:pt x="24850" y="321305"/>
                  </a:cubicBezTo>
                  <a:cubicBezTo>
                    <a:pt x="24850" y="321305"/>
                    <a:pt x="24850" y="321305"/>
                    <a:pt x="24850" y="321305"/>
                  </a:cubicBezTo>
                  <a:cubicBezTo>
                    <a:pt x="26158" y="321305"/>
                    <a:pt x="27466" y="319996"/>
                    <a:pt x="29428" y="319996"/>
                  </a:cubicBezTo>
                  <a:lnTo>
                    <a:pt x="34006" y="319996"/>
                  </a:lnTo>
                  <a:cubicBezTo>
                    <a:pt x="34006" y="319342"/>
                    <a:pt x="37276" y="323268"/>
                    <a:pt x="37276" y="323268"/>
                  </a:cubicBezTo>
                  <a:cubicBezTo>
                    <a:pt x="39238" y="325886"/>
                    <a:pt x="39891" y="328503"/>
                    <a:pt x="34006" y="338319"/>
                  </a:cubicBezTo>
                  <a:cubicBezTo>
                    <a:pt x="34006" y="338319"/>
                    <a:pt x="34006" y="338319"/>
                    <a:pt x="34006" y="338319"/>
                  </a:cubicBezTo>
                  <a:cubicBezTo>
                    <a:pt x="36622" y="339628"/>
                    <a:pt x="37930" y="342246"/>
                    <a:pt x="37930" y="344863"/>
                  </a:cubicBezTo>
                  <a:cubicBezTo>
                    <a:pt x="37930" y="347481"/>
                    <a:pt x="36622" y="349444"/>
                    <a:pt x="34660" y="351407"/>
                  </a:cubicBezTo>
                  <a:cubicBezTo>
                    <a:pt x="34660" y="351407"/>
                    <a:pt x="34660" y="351407"/>
                    <a:pt x="34660" y="351407"/>
                  </a:cubicBezTo>
                  <a:cubicBezTo>
                    <a:pt x="36622" y="354024"/>
                    <a:pt x="37276" y="356642"/>
                    <a:pt x="35968" y="359260"/>
                  </a:cubicBezTo>
                  <a:cubicBezTo>
                    <a:pt x="33352" y="364495"/>
                    <a:pt x="26812" y="363840"/>
                    <a:pt x="17657" y="363186"/>
                  </a:cubicBezTo>
                  <a:lnTo>
                    <a:pt x="16349" y="363186"/>
                  </a:lnTo>
                  <a:cubicBezTo>
                    <a:pt x="15041" y="363186"/>
                    <a:pt x="13733" y="363186"/>
                    <a:pt x="12425" y="363186"/>
                  </a:cubicBezTo>
                  <a:cubicBezTo>
                    <a:pt x="10463" y="363186"/>
                    <a:pt x="7848" y="363186"/>
                    <a:pt x="5886" y="363186"/>
                  </a:cubicBezTo>
                  <a:cubicBezTo>
                    <a:pt x="4578" y="365149"/>
                    <a:pt x="2616" y="368421"/>
                    <a:pt x="1962" y="370384"/>
                  </a:cubicBezTo>
                  <a:cubicBezTo>
                    <a:pt x="1308" y="371693"/>
                    <a:pt x="654" y="373656"/>
                    <a:pt x="0" y="374310"/>
                  </a:cubicBezTo>
                  <a:cubicBezTo>
                    <a:pt x="1962" y="374310"/>
                    <a:pt x="4578" y="374310"/>
                    <a:pt x="7848" y="375619"/>
                  </a:cubicBezTo>
                  <a:cubicBezTo>
                    <a:pt x="8501" y="375619"/>
                    <a:pt x="9156" y="376274"/>
                    <a:pt x="10463" y="376928"/>
                  </a:cubicBezTo>
                  <a:cubicBezTo>
                    <a:pt x="13733" y="378237"/>
                    <a:pt x="18311" y="380200"/>
                    <a:pt x="20273" y="385435"/>
                  </a:cubicBezTo>
                  <a:cubicBezTo>
                    <a:pt x="21581" y="390016"/>
                    <a:pt x="18965" y="393942"/>
                    <a:pt x="17003" y="395906"/>
                  </a:cubicBezTo>
                  <a:cubicBezTo>
                    <a:pt x="18311" y="398523"/>
                    <a:pt x="20273" y="402449"/>
                    <a:pt x="22235" y="403758"/>
                  </a:cubicBezTo>
                  <a:cubicBezTo>
                    <a:pt x="22889" y="403758"/>
                    <a:pt x="24197" y="405067"/>
                    <a:pt x="25505" y="405067"/>
                  </a:cubicBezTo>
                  <a:cubicBezTo>
                    <a:pt x="28120" y="406376"/>
                    <a:pt x="33352" y="408339"/>
                    <a:pt x="33352" y="414883"/>
                  </a:cubicBezTo>
                  <a:cubicBezTo>
                    <a:pt x="33352" y="416846"/>
                    <a:pt x="32698" y="418155"/>
                    <a:pt x="31390" y="419463"/>
                  </a:cubicBezTo>
                  <a:cubicBezTo>
                    <a:pt x="32044" y="420118"/>
                    <a:pt x="33352" y="421426"/>
                    <a:pt x="34660" y="422081"/>
                  </a:cubicBezTo>
                  <a:cubicBezTo>
                    <a:pt x="37930" y="425353"/>
                    <a:pt x="41854" y="429279"/>
                    <a:pt x="43161" y="431242"/>
                  </a:cubicBezTo>
                  <a:cubicBezTo>
                    <a:pt x="44469" y="433205"/>
                    <a:pt x="45777" y="435169"/>
                    <a:pt x="47085" y="437786"/>
                  </a:cubicBezTo>
                  <a:cubicBezTo>
                    <a:pt x="47739" y="439095"/>
                    <a:pt x="49047" y="441713"/>
                    <a:pt x="49701" y="443021"/>
                  </a:cubicBezTo>
                  <a:cubicBezTo>
                    <a:pt x="50355" y="443021"/>
                    <a:pt x="52317" y="443021"/>
                    <a:pt x="53625" y="443021"/>
                  </a:cubicBezTo>
                  <a:cubicBezTo>
                    <a:pt x="58203" y="443021"/>
                    <a:pt x="62780" y="443676"/>
                    <a:pt x="65396" y="446948"/>
                  </a:cubicBezTo>
                  <a:cubicBezTo>
                    <a:pt x="65396" y="446948"/>
                    <a:pt x="66704" y="448911"/>
                    <a:pt x="67358" y="450220"/>
                  </a:cubicBezTo>
                  <a:cubicBezTo>
                    <a:pt x="68666" y="452183"/>
                    <a:pt x="71936" y="456764"/>
                    <a:pt x="73897" y="458073"/>
                  </a:cubicBezTo>
                  <a:cubicBezTo>
                    <a:pt x="74552" y="458073"/>
                    <a:pt x="75859" y="458073"/>
                    <a:pt x="76513" y="458073"/>
                  </a:cubicBezTo>
                  <a:cubicBezTo>
                    <a:pt x="81091" y="458073"/>
                    <a:pt x="86977" y="457418"/>
                    <a:pt x="90247" y="461999"/>
                  </a:cubicBezTo>
                  <a:cubicBezTo>
                    <a:pt x="91555" y="463962"/>
                    <a:pt x="92863" y="466580"/>
                    <a:pt x="94171" y="469197"/>
                  </a:cubicBezTo>
                  <a:cubicBezTo>
                    <a:pt x="95478" y="471815"/>
                    <a:pt x="96786" y="474432"/>
                    <a:pt x="97440" y="475741"/>
                  </a:cubicBezTo>
                  <a:cubicBezTo>
                    <a:pt x="100056" y="479013"/>
                    <a:pt x="104634" y="482939"/>
                    <a:pt x="105942" y="483593"/>
                  </a:cubicBezTo>
                  <a:lnTo>
                    <a:pt x="107904" y="483593"/>
                  </a:lnTo>
                  <a:cubicBezTo>
                    <a:pt x="125561" y="488174"/>
                    <a:pt x="130792" y="490137"/>
                    <a:pt x="133408" y="494064"/>
                  </a:cubicBezTo>
                  <a:cubicBezTo>
                    <a:pt x="134716" y="495372"/>
                    <a:pt x="135370" y="497336"/>
                    <a:pt x="136024" y="499299"/>
                  </a:cubicBezTo>
                  <a:cubicBezTo>
                    <a:pt x="137332" y="501916"/>
                    <a:pt x="137986" y="503880"/>
                    <a:pt x="139948" y="505843"/>
                  </a:cubicBezTo>
                  <a:cubicBezTo>
                    <a:pt x="140602" y="506497"/>
                    <a:pt x="142563" y="508460"/>
                    <a:pt x="143871" y="510424"/>
                  </a:cubicBezTo>
                  <a:cubicBezTo>
                    <a:pt x="147141" y="514350"/>
                    <a:pt x="158259" y="526783"/>
                    <a:pt x="161528" y="528747"/>
                  </a:cubicBezTo>
                  <a:cubicBezTo>
                    <a:pt x="162836" y="528747"/>
                    <a:pt x="166760" y="528747"/>
                    <a:pt x="169376" y="528092"/>
                  </a:cubicBezTo>
                  <a:cubicBezTo>
                    <a:pt x="179185" y="526783"/>
                    <a:pt x="185725" y="526129"/>
                    <a:pt x="189649" y="528092"/>
                  </a:cubicBezTo>
                  <a:cubicBezTo>
                    <a:pt x="189649" y="528092"/>
                    <a:pt x="190957" y="528747"/>
                    <a:pt x="191610" y="529401"/>
                  </a:cubicBezTo>
                  <a:cubicBezTo>
                    <a:pt x="195534" y="531364"/>
                    <a:pt x="200766" y="533982"/>
                    <a:pt x="202074" y="540525"/>
                  </a:cubicBezTo>
                  <a:cubicBezTo>
                    <a:pt x="202074" y="542489"/>
                    <a:pt x="202728" y="543797"/>
                    <a:pt x="202728" y="545106"/>
                  </a:cubicBezTo>
                  <a:cubicBezTo>
                    <a:pt x="204690" y="545106"/>
                    <a:pt x="207306" y="545106"/>
                    <a:pt x="209267" y="545106"/>
                  </a:cubicBezTo>
                  <a:cubicBezTo>
                    <a:pt x="216461" y="545106"/>
                    <a:pt x="221693" y="545106"/>
                    <a:pt x="224308" y="548378"/>
                  </a:cubicBezTo>
                  <a:cubicBezTo>
                    <a:pt x="224963" y="549032"/>
                    <a:pt x="225616" y="549687"/>
                    <a:pt x="226270" y="550996"/>
                  </a:cubicBezTo>
                  <a:cubicBezTo>
                    <a:pt x="228232" y="549032"/>
                    <a:pt x="230848" y="547724"/>
                    <a:pt x="234118" y="547724"/>
                  </a:cubicBezTo>
                  <a:cubicBezTo>
                    <a:pt x="236080" y="547724"/>
                    <a:pt x="238696" y="548378"/>
                    <a:pt x="242619" y="549687"/>
                  </a:cubicBezTo>
                  <a:cubicBezTo>
                    <a:pt x="244582" y="549687"/>
                    <a:pt x="247851" y="550996"/>
                    <a:pt x="249813" y="551650"/>
                  </a:cubicBezTo>
                  <a:cubicBezTo>
                    <a:pt x="249813" y="551650"/>
                    <a:pt x="250467" y="551650"/>
                    <a:pt x="251121" y="550996"/>
                  </a:cubicBezTo>
                  <a:cubicBezTo>
                    <a:pt x="257007" y="547724"/>
                    <a:pt x="262238" y="545106"/>
                    <a:pt x="266162" y="545760"/>
                  </a:cubicBezTo>
                  <a:cubicBezTo>
                    <a:pt x="268778" y="545760"/>
                    <a:pt x="271394" y="547069"/>
                    <a:pt x="274010" y="548378"/>
                  </a:cubicBezTo>
                  <a:cubicBezTo>
                    <a:pt x="275972" y="549032"/>
                    <a:pt x="279895" y="550996"/>
                    <a:pt x="281203" y="550341"/>
                  </a:cubicBezTo>
                  <a:cubicBezTo>
                    <a:pt x="281203" y="550341"/>
                    <a:pt x="281203" y="550341"/>
                    <a:pt x="281203" y="550341"/>
                  </a:cubicBezTo>
                  <a:cubicBezTo>
                    <a:pt x="283819" y="547069"/>
                    <a:pt x="287089" y="545760"/>
                    <a:pt x="291013" y="547069"/>
                  </a:cubicBezTo>
                  <a:cubicBezTo>
                    <a:pt x="292321" y="547069"/>
                    <a:pt x="292974" y="547724"/>
                    <a:pt x="294282" y="548378"/>
                  </a:cubicBezTo>
                  <a:cubicBezTo>
                    <a:pt x="294282" y="548378"/>
                    <a:pt x="294282" y="547724"/>
                    <a:pt x="294936" y="547069"/>
                  </a:cubicBezTo>
                  <a:cubicBezTo>
                    <a:pt x="297552" y="543143"/>
                    <a:pt x="300822" y="539217"/>
                    <a:pt x="305400" y="539217"/>
                  </a:cubicBezTo>
                  <a:cubicBezTo>
                    <a:pt x="309978" y="539217"/>
                    <a:pt x="306708" y="539217"/>
                    <a:pt x="308015" y="539217"/>
                  </a:cubicBezTo>
                  <a:cubicBezTo>
                    <a:pt x="308015" y="539217"/>
                    <a:pt x="308670" y="539217"/>
                    <a:pt x="309323" y="539217"/>
                  </a:cubicBezTo>
                  <a:cubicBezTo>
                    <a:pt x="309978" y="537908"/>
                    <a:pt x="314555" y="531364"/>
                    <a:pt x="314555" y="529401"/>
                  </a:cubicBezTo>
                  <a:cubicBezTo>
                    <a:pt x="314555" y="529401"/>
                    <a:pt x="314555" y="528092"/>
                    <a:pt x="314555" y="527438"/>
                  </a:cubicBezTo>
                  <a:cubicBezTo>
                    <a:pt x="314555" y="523511"/>
                    <a:pt x="316517" y="513041"/>
                    <a:pt x="325672" y="514350"/>
                  </a:cubicBezTo>
                  <a:cubicBezTo>
                    <a:pt x="327634" y="514350"/>
                    <a:pt x="330250" y="515659"/>
                    <a:pt x="333520" y="516313"/>
                  </a:cubicBezTo>
                  <a:cubicBezTo>
                    <a:pt x="335482" y="516968"/>
                    <a:pt x="338752" y="518276"/>
                    <a:pt x="340060" y="518276"/>
                  </a:cubicBezTo>
                  <a:cubicBezTo>
                    <a:pt x="340929" y="518276"/>
                    <a:pt x="341806" y="518060"/>
                    <a:pt x="342676" y="517622"/>
                  </a:cubicBezTo>
                  <a:lnTo>
                    <a:pt x="342676" y="517622"/>
                  </a:lnTo>
                  <a:cubicBezTo>
                    <a:pt x="342676" y="516968"/>
                    <a:pt x="343329" y="516313"/>
                    <a:pt x="343983" y="515659"/>
                  </a:cubicBezTo>
                  <a:cubicBezTo>
                    <a:pt x="345945" y="511732"/>
                    <a:pt x="349215" y="506497"/>
                    <a:pt x="355101" y="507152"/>
                  </a:cubicBezTo>
                  <a:lnTo>
                    <a:pt x="357062" y="507152"/>
                  </a:lnTo>
                  <a:cubicBezTo>
                    <a:pt x="357717" y="507152"/>
                    <a:pt x="359025" y="507152"/>
                    <a:pt x="359678" y="507152"/>
                  </a:cubicBezTo>
                  <a:cubicBezTo>
                    <a:pt x="359678" y="505843"/>
                    <a:pt x="359678" y="503880"/>
                    <a:pt x="360986" y="502571"/>
                  </a:cubicBezTo>
                  <a:cubicBezTo>
                    <a:pt x="362294" y="500608"/>
                    <a:pt x="364256" y="499953"/>
                    <a:pt x="366872" y="499299"/>
                  </a:cubicBezTo>
                  <a:cubicBezTo>
                    <a:pt x="366872" y="499299"/>
                    <a:pt x="366872" y="499299"/>
                    <a:pt x="366872" y="499299"/>
                  </a:cubicBezTo>
                  <a:cubicBezTo>
                    <a:pt x="366872" y="496027"/>
                    <a:pt x="366872" y="492100"/>
                    <a:pt x="368834" y="488829"/>
                  </a:cubicBezTo>
                  <a:cubicBezTo>
                    <a:pt x="370796" y="486865"/>
                    <a:pt x="373411" y="486211"/>
                    <a:pt x="376027" y="485557"/>
                  </a:cubicBezTo>
                  <a:cubicBezTo>
                    <a:pt x="382567" y="485557"/>
                    <a:pt x="385837" y="490792"/>
                    <a:pt x="387145" y="493409"/>
                  </a:cubicBezTo>
                  <a:lnTo>
                    <a:pt x="387145" y="493409"/>
                  </a:lnTo>
                  <a:cubicBezTo>
                    <a:pt x="389107" y="493409"/>
                    <a:pt x="391723" y="492100"/>
                    <a:pt x="393685" y="491446"/>
                  </a:cubicBezTo>
                  <a:cubicBezTo>
                    <a:pt x="393685" y="491446"/>
                    <a:pt x="393685" y="491446"/>
                    <a:pt x="393685" y="491446"/>
                  </a:cubicBezTo>
                  <a:cubicBezTo>
                    <a:pt x="394993" y="488174"/>
                    <a:pt x="397608" y="480976"/>
                    <a:pt x="404148" y="481630"/>
                  </a:cubicBezTo>
                  <a:cubicBezTo>
                    <a:pt x="406110" y="481630"/>
                    <a:pt x="408726" y="481630"/>
                    <a:pt x="410687" y="479667"/>
                  </a:cubicBezTo>
                  <a:cubicBezTo>
                    <a:pt x="412649" y="477704"/>
                    <a:pt x="416573" y="471815"/>
                    <a:pt x="417227" y="469197"/>
                  </a:cubicBezTo>
                  <a:cubicBezTo>
                    <a:pt x="418535" y="464616"/>
                    <a:pt x="422459" y="453492"/>
                    <a:pt x="432922" y="451529"/>
                  </a:cubicBezTo>
                  <a:cubicBezTo>
                    <a:pt x="440770" y="449565"/>
                    <a:pt x="448617" y="448257"/>
                    <a:pt x="454503" y="451529"/>
                  </a:cubicBezTo>
                  <a:cubicBezTo>
                    <a:pt x="456465" y="452837"/>
                    <a:pt x="458426" y="454146"/>
                    <a:pt x="459734" y="455455"/>
                  </a:cubicBezTo>
                  <a:cubicBezTo>
                    <a:pt x="459734" y="455455"/>
                    <a:pt x="459734" y="455455"/>
                    <a:pt x="460389" y="456109"/>
                  </a:cubicBezTo>
                  <a:cubicBezTo>
                    <a:pt x="461696" y="455455"/>
                    <a:pt x="463658" y="454146"/>
                    <a:pt x="464966" y="453492"/>
                  </a:cubicBezTo>
                  <a:cubicBezTo>
                    <a:pt x="472814" y="448257"/>
                    <a:pt x="478045" y="444985"/>
                    <a:pt x="482623" y="446293"/>
                  </a:cubicBezTo>
                  <a:cubicBezTo>
                    <a:pt x="483931" y="446293"/>
                    <a:pt x="485893" y="447602"/>
                    <a:pt x="487855" y="448257"/>
                  </a:cubicBezTo>
                  <a:cubicBezTo>
                    <a:pt x="487855" y="448257"/>
                    <a:pt x="489163" y="448257"/>
                    <a:pt x="489817" y="448911"/>
                  </a:cubicBezTo>
                  <a:cubicBezTo>
                    <a:pt x="490471" y="446948"/>
                    <a:pt x="491779" y="444985"/>
                    <a:pt x="494394" y="444330"/>
                  </a:cubicBezTo>
                  <a:cubicBezTo>
                    <a:pt x="495702" y="444330"/>
                    <a:pt x="498318" y="443021"/>
                    <a:pt x="501588" y="444330"/>
                  </a:cubicBezTo>
                  <a:cubicBezTo>
                    <a:pt x="502896" y="444985"/>
                    <a:pt x="504204" y="446293"/>
                    <a:pt x="504858" y="446948"/>
                  </a:cubicBezTo>
                  <a:cubicBezTo>
                    <a:pt x="507473" y="444985"/>
                    <a:pt x="510743" y="444330"/>
                    <a:pt x="514013" y="445639"/>
                  </a:cubicBezTo>
                  <a:cubicBezTo>
                    <a:pt x="514667" y="445639"/>
                    <a:pt x="515975" y="446293"/>
                    <a:pt x="516629" y="446948"/>
                  </a:cubicBezTo>
                  <a:cubicBezTo>
                    <a:pt x="516629" y="446948"/>
                    <a:pt x="516629" y="446948"/>
                    <a:pt x="516629" y="446948"/>
                  </a:cubicBezTo>
                  <a:cubicBezTo>
                    <a:pt x="517937" y="445639"/>
                    <a:pt x="519899" y="443676"/>
                    <a:pt x="521861" y="442367"/>
                  </a:cubicBezTo>
                  <a:cubicBezTo>
                    <a:pt x="525130" y="440404"/>
                    <a:pt x="529054" y="441058"/>
                    <a:pt x="532324" y="441058"/>
                  </a:cubicBezTo>
                  <a:cubicBezTo>
                    <a:pt x="533632" y="441058"/>
                    <a:pt x="536248" y="441058"/>
                    <a:pt x="536902" y="441058"/>
                  </a:cubicBezTo>
                  <a:cubicBezTo>
                    <a:pt x="536902" y="441058"/>
                    <a:pt x="536902" y="439749"/>
                    <a:pt x="538210" y="439095"/>
                  </a:cubicBezTo>
                  <a:cubicBezTo>
                    <a:pt x="539518" y="436477"/>
                    <a:pt x="544096" y="430588"/>
                    <a:pt x="550635" y="433205"/>
                  </a:cubicBezTo>
                  <a:cubicBezTo>
                    <a:pt x="552597" y="433860"/>
                    <a:pt x="554559" y="435169"/>
                    <a:pt x="556521" y="436477"/>
                  </a:cubicBezTo>
                  <a:cubicBezTo>
                    <a:pt x="557829" y="437786"/>
                    <a:pt x="561753" y="440404"/>
                    <a:pt x="563060" y="439749"/>
                  </a:cubicBezTo>
                  <a:cubicBezTo>
                    <a:pt x="566330" y="439095"/>
                    <a:pt x="568292" y="437786"/>
                    <a:pt x="569600" y="437132"/>
                  </a:cubicBezTo>
                  <a:cubicBezTo>
                    <a:pt x="569600" y="435169"/>
                    <a:pt x="568292" y="431242"/>
                    <a:pt x="572216" y="427970"/>
                  </a:cubicBezTo>
                  <a:cubicBezTo>
                    <a:pt x="572216" y="427970"/>
                    <a:pt x="572216" y="426662"/>
                    <a:pt x="572216" y="426007"/>
                  </a:cubicBezTo>
                  <a:cubicBezTo>
                    <a:pt x="572216" y="422735"/>
                    <a:pt x="572870" y="418155"/>
                    <a:pt x="576794" y="414883"/>
                  </a:cubicBezTo>
                  <a:cubicBezTo>
                    <a:pt x="576794" y="414883"/>
                    <a:pt x="577447" y="414228"/>
                    <a:pt x="578102" y="413574"/>
                  </a:cubicBezTo>
                  <a:cubicBezTo>
                    <a:pt x="580063" y="410956"/>
                    <a:pt x="583987" y="405721"/>
                    <a:pt x="592488" y="408339"/>
                  </a:cubicBezTo>
                  <a:cubicBezTo>
                    <a:pt x="594451" y="408339"/>
                    <a:pt x="595758" y="409648"/>
                    <a:pt x="596412" y="409648"/>
                  </a:cubicBezTo>
                  <a:cubicBezTo>
                    <a:pt x="599682" y="406376"/>
                    <a:pt x="604260" y="407030"/>
                    <a:pt x="606222" y="407684"/>
                  </a:cubicBezTo>
                  <a:cubicBezTo>
                    <a:pt x="607530" y="407684"/>
                    <a:pt x="608184" y="408339"/>
                    <a:pt x="609492" y="408993"/>
                  </a:cubicBezTo>
                  <a:cubicBezTo>
                    <a:pt x="610800" y="408993"/>
                    <a:pt x="612761" y="410302"/>
                    <a:pt x="614069" y="410302"/>
                  </a:cubicBezTo>
                  <a:cubicBezTo>
                    <a:pt x="614069" y="410302"/>
                    <a:pt x="614069" y="410302"/>
                    <a:pt x="614069" y="410302"/>
                  </a:cubicBezTo>
                  <a:cubicBezTo>
                    <a:pt x="614723" y="407684"/>
                    <a:pt x="616031" y="403758"/>
                    <a:pt x="620609" y="402449"/>
                  </a:cubicBezTo>
                  <a:cubicBezTo>
                    <a:pt x="621263" y="402449"/>
                    <a:pt x="622571" y="402449"/>
                    <a:pt x="623879" y="401795"/>
                  </a:cubicBezTo>
                  <a:cubicBezTo>
                    <a:pt x="622571" y="397214"/>
                    <a:pt x="621263" y="391325"/>
                    <a:pt x="623879" y="386744"/>
                  </a:cubicBezTo>
                  <a:cubicBezTo>
                    <a:pt x="625841" y="383472"/>
                    <a:pt x="629110" y="381509"/>
                    <a:pt x="632380" y="378891"/>
                  </a:cubicBezTo>
                  <a:cubicBezTo>
                    <a:pt x="632380" y="378891"/>
                    <a:pt x="633034" y="378891"/>
                    <a:pt x="633688" y="378237"/>
                  </a:cubicBezTo>
                  <a:cubicBezTo>
                    <a:pt x="633688" y="378237"/>
                    <a:pt x="633688" y="378237"/>
                    <a:pt x="633688" y="378237"/>
                  </a:cubicBezTo>
                  <a:cubicBezTo>
                    <a:pt x="630418" y="373656"/>
                    <a:pt x="625841" y="367112"/>
                    <a:pt x="630418" y="361877"/>
                  </a:cubicBezTo>
                  <a:cubicBezTo>
                    <a:pt x="631726" y="360568"/>
                    <a:pt x="633034" y="357296"/>
                    <a:pt x="633034" y="355988"/>
                  </a:cubicBezTo>
                  <a:cubicBezTo>
                    <a:pt x="631072" y="350098"/>
                    <a:pt x="630418" y="344863"/>
                    <a:pt x="633034" y="340937"/>
                  </a:cubicBezTo>
                  <a:cubicBezTo>
                    <a:pt x="634342" y="338319"/>
                    <a:pt x="636958" y="336356"/>
                    <a:pt x="639574" y="335702"/>
                  </a:cubicBezTo>
                  <a:cubicBezTo>
                    <a:pt x="640882" y="335702"/>
                    <a:pt x="644151" y="334393"/>
                    <a:pt x="646113" y="333739"/>
                  </a:cubicBezTo>
                  <a:cubicBezTo>
                    <a:pt x="644151" y="325231"/>
                    <a:pt x="648075" y="321959"/>
                    <a:pt x="651345" y="321305"/>
                  </a:cubicBezTo>
                  <a:cubicBezTo>
                    <a:pt x="651999" y="321305"/>
                    <a:pt x="652653" y="321305"/>
                    <a:pt x="653307" y="321305"/>
                  </a:cubicBezTo>
                  <a:cubicBezTo>
                    <a:pt x="651345" y="318033"/>
                    <a:pt x="649383" y="314761"/>
                    <a:pt x="649383" y="310835"/>
                  </a:cubicBezTo>
                  <a:cubicBezTo>
                    <a:pt x="649383" y="305600"/>
                    <a:pt x="650037" y="297093"/>
                    <a:pt x="655923" y="294475"/>
                  </a:cubicBezTo>
                  <a:cubicBezTo>
                    <a:pt x="657231" y="294475"/>
                    <a:pt x="658539" y="292512"/>
                    <a:pt x="659192" y="291857"/>
                  </a:cubicBezTo>
                  <a:cubicBezTo>
                    <a:pt x="657884" y="289240"/>
                    <a:pt x="654615" y="282042"/>
                    <a:pt x="660500" y="278115"/>
                  </a:cubicBezTo>
                  <a:cubicBezTo>
                    <a:pt x="660500" y="278115"/>
                    <a:pt x="661154" y="277461"/>
                    <a:pt x="661808" y="276807"/>
                  </a:cubicBezTo>
                  <a:cubicBezTo>
                    <a:pt x="662462" y="276807"/>
                    <a:pt x="664424" y="275498"/>
                    <a:pt x="664424" y="274844"/>
                  </a:cubicBezTo>
                  <a:cubicBezTo>
                    <a:pt x="664424" y="274844"/>
                    <a:pt x="664424" y="273535"/>
                    <a:pt x="664424" y="272880"/>
                  </a:cubicBezTo>
                  <a:cubicBezTo>
                    <a:pt x="661808" y="272226"/>
                    <a:pt x="659192" y="270917"/>
                    <a:pt x="657884" y="267645"/>
                  </a:cubicBezTo>
                  <a:cubicBezTo>
                    <a:pt x="656577" y="265028"/>
                    <a:pt x="657884" y="262410"/>
                    <a:pt x="659192" y="259792"/>
                  </a:cubicBezTo>
                  <a:cubicBezTo>
                    <a:pt x="659192" y="259138"/>
                    <a:pt x="661154" y="257175"/>
                    <a:pt x="663116" y="255866"/>
                  </a:cubicBezTo>
                  <a:cubicBezTo>
                    <a:pt x="665732" y="253248"/>
                    <a:pt x="671618" y="246704"/>
                    <a:pt x="672926" y="244741"/>
                  </a:cubicBezTo>
                  <a:cubicBezTo>
                    <a:pt x="672926" y="243433"/>
                    <a:pt x="673580" y="241469"/>
                    <a:pt x="673580" y="239506"/>
                  </a:cubicBezTo>
                  <a:cubicBezTo>
                    <a:pt x="673580" y="235580"/>
                    <a:pt x="674233" y="232962"/>
                    <a:pt x="676849" y="230345"/>
                  </a:cubicBezTo>
                  <a:cubicBezTo>
                    <a:pt x="676849" y="230345"/>
                    <a:pt x="677503" y="229036"/>
                    <a:pt x="678157" y="229036"/>
                  </a:cubicBezTo>
                  <a:cubicBezTo>
                    <a:pt x="676196" y="223147"/>
                    <a:pt x="678157" y="209405"/>
                    <a:pt x="678157" y="206787"/>
                  </a:cubicBezTo>
                  <a:cubicBezTo>
                    <a:pt x="678157" y="206787"/>
                    <a:pt x="678157" y="206133"/>
                    <a:pt x="678157" y="205478"/>
                  </a:cubicBezTo>
                  <a:cubicBezTo>
                    <a:pt x="679465" y="200897"/>
                    <a:pt x="681427" y="194353"/>
                    <a:pt x="686659" y="192390"/>
                  </a:cubicBezTo>
                  <a:cubicBezTo>
                    <a:pt x="687313" y="192390"/>
                    <a:pt x="687967" y="192390"/>
                    <a:pt x="688621" y="191736"/>
                  </a:cubicBezTo>
                  <a:cubicBezTo>
                    <a:pt x="689275" y="191736"/>
                    <a:pt x="690582" y="191081"/>
                    <a:pt x="691890" y="190427"/>
                  </a:cubicBezTo>
                  <a:cubicBezTo>
                    <a:pt x="691890" y="189118"/>
                    <a:pt x="690582" y="185846"/>
                    <a:pt x="689275" y="183883"/>
                  </a:cubicBezTo>
                  <a:cubicBezTo>
                    <a:pt x="687313" y="178648"/>
                    <a:pt x="686005" y="175376"/>
                    <a:pt x="686005" y="172759"/>
                  </a:cubicBezTo>
                  <a:cubicBezTo>
                    <a:pt x="686005" y="168178"/>
                    <a:pt x="689929" y="162943"/>
                    <a:pt x="701700" y="149855"/>
                  </a:cubicBezTo>
                  <a:cubicBezTo>
                    <a:pt x="701700" y="149855"/>
                    <a:pt x="702354" y="148546"/>
                    <a:pt x="703008" y="148546"/>
                  </a:cubicBezTo>
                  <a:cubicBezTo>
                    <a:pt x="703662" y="146583"/>
                    <a:pt x="704970" y="141348"/>
                    <a:pt x="705624" y="138076"/>
                  </a:cubicBezTo>
                  <a:cubicBezTo>
                    <a:pt x="706932" y="132186"/>
                    <a:pt x="708240" y="128914"/>
                    <a:pt x="708894" y="126951"/>
                  </a:cubicBezTo>
                  <a:cubicBezTo>
                    <a:pt x="708894" y="126951"/>
                    <a:pt x="716087" y="112555"/>
                    <a:pt x="724589" y="112555"/>
                  </a:cubicBezTo>
                  <a:cubicBezTo>
                    <a:pt x="725897" y="112555"/>
                    <a:pt x="727205" y="112555"/>
                    <a:pt x="727858" y="113209"/>
                  </a:cubicBezTo>
                  <a:cubicBezTo>
                    <a:pt x="727858" y="113209"/>
                    <a:pt x="727858" y="112555"/>
                    <a:pt x="727858" y="111900"/>
                  </a:cubicBezTo>
                  <a:cubicBezTo>
                    <a:pt x="729166" y="107320"/>
                    <a:pt x="730474" y="102739"/>
                    <a:pt x="734398" y="100776"/>
                  </a:cubicBezTo>
                  <a:cubicBezTo>
                    <a:pt x="736360" y="99467"/>
                    <a:pt x="738976" y="99467"/>
                    <a:pt x="740938" y="100776"/>
                  </a:cubicBezTo>
                  <a:lnTo>
                    <a:pt x="741592" y="100776"/>
                  </a:lnTo>
                  <a:cubicBezTo>
                    <a:pt x="749439" y="104702"/>
                    <a:pt x="751401" y="104702"/>
                    <a:pt x="752709" y="104702"/>
                  </a:cubicBezTo>
                  <a:cubicBezTo>
                    <a:pt x="753363" y="104702"/>
                    <a:pt x="755325" y="100776"/>
                    <a:pt x="755979" y="98813"/>
                  </a:cubicBezTo>
                  <a:cubicBezTo>
                    <a:pt x="757941" y="94886"/>
                    <a:pt x="759903" y="90960"/>
                    <a:pt x="764480" y="90306"/>
                  </a:cubicBezTo>
                  <a:cubicBezTo>
                    <a:pt x="764480" y="90306"/>
                    <a:pt x="765788" y="90306"/>
                    <a:pt x="765788" y="90306"/>
                  </a:cubicBezTo>
                  <a:cubicBezTo>
                    <a:pt x="763826" y="84416"/>
                    <a:pt x="767096" y="80490"/>
                    <a:pt x="770366" y="78527"/>
                  </a:cubicBezTo>
                  <a:cubicBezTo>
                    <a:pt x="773636" y="76563"/>
                    <a:pt x="774290" y="75909"/>
                    <a:pt x="774290" y="75909"/>
                  </a:cubicBezTo>
                  <a:cubicBezTo>
                    <a:pt x="774290" y="75909"/>
                    <a:pt x="774290" y="73946"/>
                    <a:pt x="774944" y="71983"/>
                  </a:cubicBezTo>
                  <a:cubicBezTo>
                    <a:pt x="773636" y="70674"/>
                    <a:pt x="772328" y="69365"/>
                    <a:pt x="771674" y="68056"/>
                  </a:cubicBezTo>
                  <a:cubicBezTo>
                    <a:pt x="769712" y="64784"/>
                    <a:pt x="770366" y="60203"/>
                    <a:pt x="770366" y="55623"/>
                  </a:cubicBezTo>
                  <a:cubicBezTo>
                    <a:pt x="770366" y="54968"/>
                    <a:pt x="770366" y="54314"/>
                    <a:pt x="770366" y="5366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4" name="Graphic 2">
              <a:extLst>
                <a:ext uri="{FF2B5EF4-FFF2-40B4-BE49-F238E27FC236}">
                  <a16:creationId xmlns:a16="http://schemas.microsoft.com/office/drawing/2014/main" id="{C67FDB26-AC10-8502-C240-1FB0F3F962AC}"/>
                </a:ext>
              </a:extLst>
            </p:cNvPr>
            <p:cNvGrpSpPr/>
            <p:nvPr/>
          </p:nvGrpSpPr>
          <p:grpSpPr>
            <a:xfrm>
              <a:off x="-166913" y="2796483"/>
              <a:ext cx="556543" cy="637200"/>
              <a:chOff x="-166913" y="2796483"/>
              <a:chExt cx="556543" cy="637200"/>
            </a:xfrm>
            <a:solidFill>
              <a:srgbClr val="EDEDEE"/>
            </a:solidFill>
          </p:grpSpPr>
          <p:sp>
            <p:nvSpPr>
              <p:cNvPr id="899" name="Freeform 898">
                <a:extLst>
                  <a:ext uri="{FF2B5EF4-FFF2-40B4-BE49-F238E27FC236}">
                    <a16:creationId xmlns:a16="http://schemas.microsoft.com/office/drawing/2014/main" id="{6E024B01-EC46-6689-DE7F-1901C5BCC1F7}"/>
                  </a:ext>
                </a:extLst>
              </p:cNvPr>
              <p:cNvSpPr/>
              <p:nvPr/>
            </p:nvSpPr>
            <p:spPr>
              <a:xfrm>
                <a:off x="171499" y="2907486"/>
                <a:ext cx="8263" cy="5606"/>
              </a:xfrm>
              <a:custGeom>
                <a:avLst/>
                <a:gdLst>
                  <a:gd name="connsiteX0" fmla="*/ 1669 w 8263"/>
                  <a:gd name="connsiteY0" fmla="*/ 1680 h 5606"/>
                  <a:gd name="connsiteX1" fmla="*/ 7555 w 8263"/>
                  <a:gd name="connsiteY1" fmla="*/ 3643 h 5606"/>
                  <a:gd name="connsiteX2" fmla="*/ 1669 w 8263"/>
                  <a:gd name="connsiteY2" fmla="*/ 1680 h 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3" h="5606">
                    <a:moveTo>
                      <a:pt x="1669" y="1680"/>
                    </a:moveTo>
                    <a:cubicBezTo>
                      <a:pt x="4939" y="-2246"/>
                      <a:pt x="10171" y="1680"/>
                      <a:pt x="7555" y="3643"/>
                    </a:cubicBezTo>
                    <a:cubicBezTo>
                      <a:pt x="4939" y="5606"/>
                      <a:pt x="-3562" y="7569"/>
                      <a:pt x="1669" y="16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0" name="Freeform 899">
                <a:extLst>
                  <a:ext uri="{FF2B5EF4-FFF2-40B4-BE49-F238E27FC236}">
                    <a16:creationId xmlns:a16="http://schemas.microsoft.com/office/drawing/2014/main" id="{A5AAF20E-8473-8305-0E1B-1D1B23F4EE1E}"/>
                  </a:ext>
                </a:extLst>
              </p:cNvPr>
              <p:cNvSpPr/>
              <p:nvPr/>
            </p:nvSpPr>
            <p:spPr>
              <a:xfrm>
                <a:off x="-61582" y="3059675"/>
                <a:ext cx="7526" cy="7356"/>
              </a:xfrm>
              <a:custGeom>
                <a:avLst/>
                <a:gdLst>
                  <a:gd name="connsiteX0" fmla="*/ 4557 w 7526"/>
                  <a:gd name="connsiteY0" fmla="*/ 0 h 7356"/>
                  <a:gd name="connsiteX1" fmla="*/ 1941 w 7526"/>
                  <a:gd name="connsiteY1" fmla="*/ 7198 h 7356"/>
                  <a:gd name="connsiteX2" fmla="*/ 4557 w 7526"/>
                  <a:gd name="connsiteY2" fmla="*/ 0 h 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26" h="7356">
                    <a:moveTo>
                      <a:pt x="4557" y="0"/>
                    </a:moveTo>
                    <a:cubicBezTo>
                      <a:pt x="633" y="0"/>
                      <a:pt x="-1983" y="5889"/>
                      <a:pt x="1941" y="7198"/>
                    </a:cubicBezTo>
                    <a:cubicBezTo>
                      <a:pt x="6519" y="8507"/>
                      <a:pt x="10442" y="1309"/>
                      <a:pt x="4557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5BCB0455-A7E9-F833-C824-F0FEDBF0D6A9}"/>
                  </a:ext>
                </a:extLst>
              </p:cNvPr>
              <p:cNvSpPr/>
              <p:nvPr/>
            </p:nvSpPr>
            <p:spPr>
              <a:xfrm>
                <a:off x="-46320" y="2958499"/>
                <a:ext cx="37343" cy="32202"/>
              </a:xfrm>
              <a:custGeom>
                <a:avLst/>
                <a:gdLst>
                  <a:gd name="connsiteX0" fmla="*/ 1067 w 37343"/>
                  <a:gd name="connsiteY0" fmla="*/ 4327 h 32202"/>
                  <a:gd name="connsiteX1" fmla="*/ 18070 w 37343"/>
                  <a:gd name="connsiteY1" fmla="*/ 12834 h 32202"/>
                  <a:gd name="connsiteX2" fmla="*/ 22647 w 37343"/>
                  <a:gd name="connsiteY2" fmla="*/ 24613 h 32202"/>
                  <a:gd name="connsiteX3" fmla="*/ 30495 w 37343"/>
                  <a:gd name="connsiteY3" fmla="*/ 31811 h 32202"/>
                  <a:gd name="connsiteX4" fmla="*/ 35073 w 37343"/>
                  <a:gd name="connsiteY4" fmla="*/ 20687 h 32202"/>
                  <a:gd name="connsiteX5" fmla="*/ 37034 w 37343"/>
                  <a:gd name="connsiteY5" fmla="*/ 6945 h 32202"/>
                  <a:gd name="connsiteX6" fmla="*/ 28533 w 37343"/>
                  <a:gd name="connsiteY6" fmla="*/ 6945 h 32202"/>
                  <a:gd name="connsiteX7" fmla="*/ 24609 w 37343"/>
                  <a:gd name="connsiteY7" fmla="*/ 3018 h 32202"/>
                  <a:gd name="connsiteX8" fmla="*/ 18070 w 37343"/>
                  <a:gd name="connsiteY8" fmla="*/ 4327 h 32202"/>
                  <a:gd name="connsiteX9" fmla="*/ 12184 w 37343"/>
                  <a:gd name="connsiteY9" fmla="*/ 401 h 32202"/>
                  <a:gd name="connsiteX10" fmla="*/ 1721 w 37343"/>
                  <a:gd name="connsiteY10" fmla="*/ 4981 h 3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43" h="32202">
                    <a:moveTo>
                      <a:pt x="1067" y="4327"/>
                    </a:moveTo>
                    <a:cubicBezTo>
                      <a:pt x="-4819" y="8908"/>
                      <a:pt x="15454" y="9562"/>
                      <a:pt x="18070" y="12834"/>
                    </a:cubicBezTo>
                    <a:cubicBezTo>
                      <a:pt x="20685" y="16106"/>
                      <a:pt x="20685" y="20687"/>
                      <a:pt x="22647" y="24613"/>
                    </a:cubicBezTo>
                    <a:cubicBezTo>
                      <a:pt x="24609" y="27885"/>
                      <a:pt x="28533" y="33775"/>
                      <a:pt x="30495" y="31811"/>
                    </a:cubicBezTo>
                    <a:cubicBezTo>
                      <a:pt x="32457" y="29848"/>
                      <a:pt x="35726" y="21341"/>
                      <a:pt x="35073" y="20687"/>
                    </a:cubicBezTo>
                    <a:cubicBezTo>
                      <a:pt x="35073" y="19378"/>
                      <a:pt x="38342" y="8253"/>
                      <a:pt x="37034" y="6945"/>
                    </a:cubicBezTo>
                    <a:cubicBezTo>
                      <a:pt x="35726" y="5636"/>
                      <a:pt x="30495" y="8908"/>
                      <a:pt x="28533" y="6945"/>
                    </a:cubicBezTo>
                    <a:cubicBezTo>
                      <a:pt x="26571" y="4981"/>
                      <a:pt x="24609" y="3018"/>
                      <a:pt x="24609" y="3018"/>
                    </a:cubicBezTo>
                    <a:lnTo>
                      <a:pt x="18070" y="4327"/>
                    </a:lnTo>
                    <a:cubicBezTo>
                      <a:pt x="18070" y="4327"/>
                      <a:pt x="14800" y="-1563"/>
                      <a:pt x="12184" y="401"/>
                    </a:cubicBezTo>
                    <a:cubicBezTo>
                      <a:pt x="9568" y="2364"/>
                      <a:pt x="3028" y="3673"/>
                      <a:pt x="1721" y="49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4FF594B1-B77E-239D-D6D8-F4F4826C9516}"/>
                  </a:ext>
                </a:extLst>
              </p:cNvPr>
              <p:cNvSpPr/>
              <p:nvPr/>
            </p:nvSpPr>
            <p:spPr>
              <a:xfrm>
                <a:off x="-13210" y="2978757"/>
                <a:ext cx="13284" cy="17678"/>
              </a:xfrm>
              <a:custGeom>
                <a:avLst/>
                <a:gdLst>
                  <a:gd name="connsiteX0" fmla="*/ 0 w 13284"/>
                  <a:gd name="connsiteY0" fmla="*/ 14825 h 17678"/>
                  <a:gd name="connsiteX1" fmla="*/ 11117 w 13284"/>
                  <a:gd name="connsiteY1" fmla="*/ 17442 h 17678"/>
                  <a:gd name="connsiteX2" fmla="*/ 12425 w 13284"/>
                  <a:gd name="connsiteY2" fmla="*/ 6972 h 17678"/>
                  <a:gd name="connsiteX3" fmla="*/ 7194 w 13284"/>
                  <a:gd name="connsiteY3" fmla="*/ 429 h 17678"/>
                  <a:gd name="connsiteX4" fmla="*/ 0 w 13284"/>
                  <a:gd name="connsiteY4" fmla="*/ 14825 h 1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4" h="17678">
                    <a:moveTo>
                      <a:pt x="0" y="14825"/>
                    </a:moveTo>
                    <a:cubicBezTo>
                      <a:pt x="2616" y="17442"/>
                      <a:pt x="8502" y="18097"/>
                      <a:pt x="11117" y="17442"/>
                    </a:cubicBezTo>
                    <a:cubicBezTo>
                      <a:pt x="13733" y="16134"/>
                      <a:pt x="13733" y="10244"/>
                      <a:pt x="12425" y="6972"/>
                    </a:cubicBezTo>
                    <a:cubicBezTo>
                      <a:pt x="10463" y="3700"/>
                      <a:pt x="9155" y="-1535"/>
                      <a:pt x="7194" y="429"/>
                    </a:cubicBezTo>
                    <a:cubicBezTo>
                      <a:pt x="5232" y="3046"/>
                      <a:pt x="0" y="14825"/>
                      <a:pt x="0" y="148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5BBDD388-F82C-F453-CAA0-6F684364631B}"/>
                  </a:ext>
                </a:extLst>
              </p:cNvPr>
              <p:cNvSpPr/>
              <p:nvPr/>
            </p:nvSpPr>
            <p:spPr>
              <a:xfrm>
                <a:off x="-9952" y="2951470"/>
                <a:ext cx="6417" cy="5832"/>
              </a:xfrm>
              <a:custGeom>
                <a:avLst/>
                <a:gdLst>
                  <a:gd name="connsiteX0" fmla="*/ 1320 w 6417"/>
                  <a:gd name="connsiteY0" fmla="*/ 232 h 5832"/>
                  <a:gd name="connsiteX1" fmla="*/ 5244 w 6417"/>
                  <a:gd name="connsiteY1" fmla="*/ 5467 h 5832"/>
                  <a:gd name="connsiteX2" fmla="*/ 1320 w 6417"/>
                  <a:gd name="connsiteY2" fmla="*/ 232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17" h="5832">
                    <a:moveTo>
                      <a:pt x="1320" y="232"/>
                    </a:moveTo>
                    <a:cubicBezTo>
                      <a:pt x="-2604" y="886"/>
                      <a:pt x="3282" y="7430"/>
                      <a:pt x="5244" y="5467"/>
                    </a:cubicBezTo>
                    <a:cubicBezTo>
                      <a:pt x="7206" y="3503"/>
                      <a:pt x="7206" y="-1077"/>
                      <a:pt x="1320" y="23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01277EFC-8CB4-3A27-D76A-A3F0BF00A914}"/>
                  </a:ext>
                </a:extLst>
              </p:cNvPr>
              <p:cNvSpPr/>
              <p:nvPr/>
            </p:nvSpPr>
            <p:spPr>
              <a:xfrm>
                <a:off x="-22662" y="2938995"/>
                <a:ext cx="6672" cy="11289"/>
              </a:xfrm>
              <a:custGeom>
                <a:avLst/>
                <a:gdLst>
                  <a:gd name="connsiteX0" fmla="*/ 2259 w 6672"/>
                  <a:gd name="connsiteY0" fmla="*/ 273 h 11289"/>
                  <a:gd name="connsiteX1" fmla="*/ 4220 w 6672"/>
                  <a:gd name="connsiteY1" fmla="*/ 10743 h 11289"/>
                  <a:gd name="connsiteX2" fmla="*/ 2259 w 6672"/>
                  <a:gd name="connsiteY2" fmla="*/ 273 h 11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72" h="11289">
                    <a:moveTo>
                      <a:pt x="2259" y="273"/>
                    </a:moveTo>
                    <a:cubicBezTo>
                      <a:pt x="-2973" y="1582"/>
                      <a:pt x="2259" y="14015"/>
                      <a:pt x="4220" y="10743"/>
                    </a:cubicBezTo>
                    <a:cubicBezTo>
                      <a:pt x="6836" y="7471"/>
                      <a:pt x="8798" y="-1690"/>
                      <a:pt x="2259" y="2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5" name="Freeform 904">
                <a:extLst>
                  <a:ext uri="{FF2B5EF4-FFF2-40B4-BE49-F238E27FC236}">
                    <a16:creationId xmlns:a16="http://schemas.microsoft.com/office/drawing/2014/main" id="{88F806FE-CF5B-DF3E-ECA7-CAEE7AA079B5}"/>
                  </a:ext>
                </a:extLst>
              </p:cNvPr>
              <p:cNvSpPr/>
              <p:nvPr/>
            </p:nvSpPr>
            <p:spPr>
              <a:xfrm>
                <a:off x="-14936" y="2913708"/>
                <a:ext cx="20576" cy="20357"/>
              </a:xfrm>
              <a:custGeom>
                <a:avLst/>
                <a:gdLst>
                  <a:gd name="connsiteX0" fmla="*/ 418 w 20576"/>
                  <a:gd name="connsiteY0" fmla="*/ 8546 h 20357"/>
                  <a:gd name="connsiteX1" fmla="*/ 3034 w 20576"/>
                  <a:gd name="connsiteY1" fmla="*/ 20325 h 20357"/>
                  <a:gd name="connsiteX2" fmla="*/ 10881 w 20576"/>
                  <a:gd name="connsiteY2" fmla="*/ 14435 h 20357"/>
                  <a:gd name="connsiteX3" fmla="*/ 16767 w 20576"/>
                  <a:gd name="connsiteY3" fmla="*/ 15744 h 20357"/>
                  <a:gd name="connsiteX4" fmla="*/ 20037 w 20576"/>
                  <a:gd name="connsiteY4" fmla="*/ 9200 h 20357"/>
                  <a:gd name="connsiteX5" fmla="*/ 14151 w 20576"/>
                  <a:gd name="connsiteY5" fmla="*/ 39 h 20357"/>
                  <a:gd name="connsiteX6" fmla="*/ 8265 w 20576"/>
                  <a:gd name="connsiteY6" fmla="*/ 5274 h 20357"/>
                  <a:gd name="connsiteX7" fmla="*/ 418 w 20576"/>
                  <a:gd name="connsiteY7" fmla="*/ 9200 h 2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76" h="20357">
                    <a:moveTo>
                      <a:pt x="418" y="8546"/>
                    </a:moveTo>
                    <a:cubicBezTo>
                      <a:pt x="418" y="11818"/>
                      <a:pt x="-1544" y="20979"/>
                      <a:pt x="3034" y="20325"/>
                    </a:cubicBezTo>
                    <a:cubicBezTo>
                      <a:pt x="7611" y="19670"/>
                      <a:pt x="8919" y="14435"/>
                      <a:pt x="10881" y="14435"/>
                    </a:cubicBezTo>
                    <a:cubicBezTo>
                      <a:pt x="12843" y="14435"/>
                      <a:pt x="15459" y="16398"/>
                      <a:pt x="16767" y="15744"/>
                    </a:cubicBezTo>
                    <a:cubicBezTo>
                      <a:pt x="18075" y="15744"/>
                      <a:pt x="21999" y="11163"/>
                      <a:pt x="20037" y="9200"/>
                    </a:cubicBezTo>
                    <a:cubicBezTo>
                      <a:pt x="18075" y="7237"/>
                      <a:pt x="15459" y="-616"/>
                      <a:pt x="14151" y="39"/>
                    </a:cubicBezTo>
                    <a:cubicBezTo>
                      <a:pt x="12189" y="693"/>
                      <a:pt x="12189" y="3311"/>
                      <a:pt x="8265" y="5274"/>
                    </a:cubicBezTo>
                    <a:cubicBezTo>
                      <a:pt x="4342" y="7237"/>
                      <a:pt x="418" y="7891"/>
                      <a:pt x="418" y="92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6" name="Freeform 905">
                <a:extLst>
                  <a:ext uri="{FF2B5EF4-FFF2-40B4-BE49-F238E27FC236}">
                    <a16:creationId xmlns:a16="http://schemas.microsoft.com/office/drawing/2014/main" id="{CEE8AB49-5093-8B6C-E56C-7966F2A86F27}"/>
                  </a:ext>
                </a:extLst>
              </p:cNvPr>
              <p:cNvSpPr/>
              <p:nvPr/>
            </p:nvSpPr>
            <p:spPr>
              <a:xfrm>
                <a:off x="-166913" y="2796483"/>
                <a:ext cx="556543" cy="637200"/>
              </a:xfrm>
              <a:custGeom>
                <a:avLst/>
                <a:gdLst>
                  <a:gd name="connsiteX0" fmla="*/ 550004 w 556543"/>
                  <a:gd name="connsiteY0" fmla="*/ 263847 h 637200"/>
                  <a:gd name="connsiteX1" fmla="*/ 546080 w 556543"/>
                  <a:gd name="connsiteY1" fmla="*/ 260575 h 637200"/>
                  <a:gd name="connsiteX2" fmla="*/ 537578 w 556543"/>
                  <a:gd name="connsiteY2" fmla="*/ 255994 h 637200"/>
                  <a:gd name="connsiteX3" fmla="*/ 530385 w 556543"/>
                  <a:gd name="connsiteY3" fmla="*/ 261883 h 637200"/>
                  <a:gd name="connsiteX4" fmla="*/ 527769 w 556543"/>
                  <a:gd name="connsiteY4" fmla="*/ 261883 h 637200"/>
                  <a:gd name="connsiteX5" fmla="*/ 520575 w 556543"/>
                  <a:gd name="connsiteY5" fmla="*/ 259920 h 637200"/>
                  <a:gd name="connsiteX6" fmla="*/ 508804 w 556543"/>
                  <a:gd name="connsiteY6" fmla="*/ 258611 h 637200"/>
                  <a:gd name="connsiteX7" fmla="*/ 508150 w 556543"/>
                  <a:gd name="connsiteY7" fmla="*/ 258611 h 637200"/>
                  <a:gd name="connsiteX8" fmla="*/ 495725 w 556543"/>
                  <a:gd name="connsiteY8" fmla="*/ 255339 h 637200"/>
                  <a:gd name="connsiteX9" fmla="*/ 497033 w 556543"/>
                  <a:gd name="connsiteY9" fmla="*/ 242252 h 637200"/>
                  <a:gd name="connsiteX10" fmla="*/ 498341 w 556543"/>
                  <a:gd name="connsiteY10" fmla="*/ 239634 h 637200"/>
                  <a:gd name="connsiteX11" fmla="*/ 501611 w 556543"/>
                  <a:gd name="connsiteY11" fmla="*/ 232436 h 637200"/>
                  <a:gd name="connsiteX12" fmla="*/ 501611 w 556543"/>
                  <a:gd name="connsiteY12" fmla="*/ 232436 h 637200"/>
                  <a:gd name="connsiteX13" fmla="*/ 500957 w 556543"/>
                  <a:gd name="connsiteY13" fmla="*/ 232436 h 637200"/>
                  <a:gd name="connsiteX14" fmla="*/ 500303 w 556543"/>
                  <a:gd name="connsiteY14" fmla="*/ 232436 h 637200"/>
                  <a:gd name="connsiteX15" fmla="*/ 489839 w 556543"/>
                  <a:gd name="connsiteY15" fmla="*/ 225892 h 637200"/>
                  <a:gd name="connsiteX16" fmla="*/ 483954 w 556543"/>
                  <a:gd name="connsiteY16" fmla="*/ 208878 h 637200"/>
                  <a:gd name="connsiteX17" fmla="*/ 485261 w 556543"/>
                  <a:gd name="connsiteY17" fmla="*/ 198408 h 637200"/>
                  <a:gd name="connsiteX18" fmla="*/ 485915 w 556543"/>
                  <a:gd name="connsiteY18" fmla="*/ 195790 h 637200"/>
                  <a:gd name="connsiteX19" fmla="*/ 478068 w 556543"/>
                  <a:gd name="connsiteY19" fmla="*/ 185974 h 637200"/>
                  <a:gd name="connsiteX20" fmla="*/ 475452 w 556543"/>
                  <a:gd name="connsiteY20" fmla="*/ 187937 h 637200"/>
                  <a:gd name="connsiteX21" fmla="*/ 474144 w 556543"/>
                  <a:gd name="connsiteY21" fmla="*/ 189246 h 637200"/>
                  <a:gd name="connsiteX22" fmla="*/ 463027 w 556543"/>
                  <a:gd name="connsiteY22" fmla="*/ 195136 h 637200"/>
                  <a:gd name="connsiteX23" fmla="*/ 463681 w 556543"/>
                  <a:gd name="connsiteY23" fmla="*/ 196444 h 637200"/>
                  <a:gd name="connsiteX24" fmla="*/ 466951 w 556543"/>
                  <a:gd name="connsiteY24" fmla="*/ 208878 h 637200"/>
                  <a:gd name="connsiteX25" fmla="*/ 452563 w 556543"/>
                  <a:gd name="connsiteY25" fmla="*/ 216076 h 637200"/>
                  <a:gd name="connsiteX26" fmla="*/ 452563 w 556543"/>
                  <a:gd name="connsiteY26" fmla="*/ 216076 h 637200"/>
                  <a:gd name="connsiteX27" fmla="*/ 446678 w 556543"/>
                  <a:gd name="connsiteY27" fmla="*/ 224583 h 637200"/>
                  <a:gd name="connsiteX28" fmla="*/ 444062 w 556543"/>
                  <a:gd name="connsiteY28" fmla="*/ 225892 h 637200"/>
                  <a:gd name="connsiteX29" fmla="*/ 443408 w 556543"/>
                  <a:gd name="connsiteY29" fmla="*/ 227855 h 637200"/>
                  <a:gd name="connsiteX30" fmla="*/ 438176 w 556543"/>
                  <a:gd name="connsiteY30" fmla="*/ 232436 h 637200"/>
                  <a:gd name="connsiteX31" fmla="*/ 429021 w 556543"/>
                  <a:gd name="connsiteY31" fmla="*/ 230473 h 637200"/>
                  <a:gd name="connsiteX32" fmla="*/ 427713 w 556543"/>
                  <a:gd name="connsiteY32" fmla="*/ 229818 h 637200"/>
                  <a:gd name="connsiteX33" fmla="*/ 420519 w 556543"/>
                  <a:gd name="connsiteY33" fmla="*/ 223274 h 637200"/>
                  <a:gd name="connsiteX34" fmla="*/ 412018 w 556543"/>
                  <a:gd name="connsiteY34" fmla="*/ 224583 h 637200"/>
                  <a:gd name="connsiteX35" fmla="*/ 398285 w 556543"/>
                  <a:gd name="connsiteY35" fmla="*/ 207569 h 637200"/>
                  <a:gd name="connsiteX36" fmla="*/ 395669 w 556543"/>
                  <a:gd name="connsiteY36" fmla="*/ 204952 h 637200"/>
                  <a:gd name="connsiteX37" fmla="*/ 394361 w 556543"/>
                  <a:gd name="connsiteY37" fmla="*/ 204952 h 637200"/>
                  <a:gd name="connsiteX38" fmla="*/ 380628 w 556543"/>
                  <a:gd name="connsiteY38" fmla="*/ 197753 h 637200"/>
                  <a:gd name="connsiteX39" fmla="*/ 378666 w 556543"/>
                  <a:gd name="connsiteY39" fmla="*/ 186629 h 637200"/>
                  <a:gd name="connsiteX40" fmla="*/ 378666 w 556543"/>
                  <a:gd name="connsiteY40" fmla="*/ 181393 h 637200"/>
                  <a:gd name="connsiteX41" fmla="*/ 375396 w 556543"/>
                  <a:gd name="connsiteY41" fmla="*/ 175504 h 637200"/>
                  <a:gd name="connsiteX42" fmla="*/ 372780 w 556543"/>
                  <a:gd name="connsiteY42" fmla="*/ 170923 h 637200"/>
                  <a:gd name="connsiteX43" fmla="*/ 366241 w 556543"/>
                  <a:gd name="connsiteY43" fmla="*/ 165034 h 637200"/>
                  <a:gd name="connsiteX44" fmla="*/ 366241 w 556543"/>
                  <a:gd name="connsiteY44" fmla="*/ 163071 h 637200"/>
                  <a:gd name="connsiteX45" fmla="*/ 359047 w 556543"/>
                  <a:gd name="connsiteY45" fmla="*/ 141476 h 637200"/>
                  <a:gd name="connsiteX46" fmla="*/ 370818 w 556543"/>
                  <a:gd name="connsiteY46" fmla="*/ 134277 h 637200"/>
                  <a:gd name="connsiteX47" fmla="*/ 373434 w 556543"/>
                  <a:gd name="connsiteY47" fmla="*/ 134277 h 637200"/>
                  <a:gd name="connsiteX48" fmla="*/ 378666 w 556543"/>
                  <a:gd name="connsiteY48" fmla="*/ 129697 h 637200"/>
                  <a:gd name="connsiteX49" fmla="*/ 395015 w 556543"/>
                  <a:gd name="connsiteY49" fmla="*/ 128388 h 637200"/>
                  <a:gd name="connsiteX50" fmla="*/ 399593 w 556543"/>
                  <a:gd name="connsiteY50" fmla="*/ 130351 h 637200"/>
                  <a:gd name="connsiteX51" fmla="*/ 400901 w 556543"/>
                  <a:gd name="connsiteY51" fmla="*/ 128388 h 637200"/>
                  <a:gd name="connsiteX52" fmla="*/ 402208 w 556543"/>
                  <a:gd name="connsiteY52" fmla="*/ 127079 h 637200"/>
                  <a:gd name="connsiteX53" fmla="*/ 404170 w 556543"/>
                  <a:gd name="connsiteY53" fmla="*/ 125770 h 637200"/>
                  <a:gd name="connsiteX54" fmla="*/ 400901 w 556543"/>
                  <a:gd name="connsiteY54" fmla="*/ 122498 h 637200"/>
                  <a:gd name="connsiteX55" fmla="*/ 398285 w 556543"/>
                  <a:gd name="connsiteY55" fmla="*/ 119881 h 637200"/>
                  <a:gd name="connsiteX56" fmla="*/ 392399 w 556543"/>
                  <a:gd name="connsiteY56" fmla="*/ 110065 h 637200"/>
                  <a:gd name="connsiteX57" fmla="*/ 404170 w 556543"/>
                  <a:gd name="connsiteY57" fmla="*/ 98286 h 637200"/>
                  <a:gd name="connsiteX58" fmla="*/ 406132 w 556543"/>
                  <a:gd name="connsiteY58" fmla="*/ 98286 h 637200"/>
                  <a:gd name="connsiteX59" fmla="*/ 418558 w 556543"/>
                  <a:gd name="connsiteY59" fmla="*/ 104176 h 637200"/>
                  <a:gd name="connsiteX60" fmla="*/ 434253 w 556543"/>
                  <a:gd name="connsiteY60" fmla="*/ 100904 h 637200"/>
                  <a:gd name="connsiteX61" fmla="*/ 436214 w 556543"/>
                  <a:gd name="connsiteY61" fmla="*/ 100904 h 637200"/>
                  <a:gd name="connsiteX62" fmla="*/ 436214 w 556543"/>
                  <a:gd name="connsiteY62" fmla="*/ 97632 h 637200"/>
                  <a:gd name="connsiteX63" fmla="*/ 436214 w 556543"/>
                  <a:gd name="connsiteY63" fmla="*/ 95668 h 637200"/>
                  <a:gd name="connsiteX64" fmla="*/ 444062 w 556543"/>
                  <a:gd name="connsiteY64" fmla="*/ 87161 h 637200"/>
                  <a:gd name="connsiteX65" fmla="*/ 447986 w 556543"/>
                  <a:gd name="connsiteY65" fmla="*/ 84544 h 637200"/>
                  <a:gd name="connsiteX66" fmla="*/ 458449 w 556543"/>
                  <a:gd name="connsiteY66" fmla="*/ 71456 h 637200"/>
                  <a:gd name="connsiteX67" fmla="*/ 459103 w 556543"/>
                  <a:gd name="connsiteY67" fmla="*/ 68838 h 637200"/>
                  <a:gd name="connsiteX68" fmla="*/ 463027 w 556543"/>
                  <a:gd name="connsiteY68" fmla="*/ 59677 h 637200"/>
                  <a:gd name="connsiteX69" fmla="*/ 478068 w 556543"/>
                  <a:gd name="connsiteY69" fmla="*/ 53788 h 637200"/>
                  <a:gd name="connsiteX70" fmla="*/ 486569 w 556543"/>
                  <a:gd name="connsiteY70" fmla="*/ 53788 h 637200"/>
                  <a:gd name="connsiteX71" fmla="*/ 490493 w 556543"/>
                  <a:gd name="connsiteY71" fmla="*/ 50516 h 637200"/>
                  <a:gd name="connsiteX72" fmla="*/ 508804 w 556543"/>
                  <a:gd name="connsiteY72" fmla="*/ 42663 h 637200"/>
                  <a:gd name="connsiteX73" fmla="*/ 521229 w 556543"/>
                  <a:gd name="connsiteY73" fmla="*/ 34810 h 637200"/>
                  <a:gd name="connsiteX74" fmla="*/ 506188 w 556543"/>
                  <a:gd name="connsiteY74" fmla="*/ 23686 h 637200"/>
                  <a:gd name="connsiteX75" fmla="*/ 501611 w 556543"/>
                  <a:gd name="connsiteY75" fmla="*/ 16487 h 637200"/>
                  <a:gd name="connsiteX76" fmla="*/ 493109 w 556543"/>
                  <a:gd name="connsiteY76" fmla="*/ 8635 h 637200"/>
                  <a:gd name="connsiteX77" fmla="*/ 481992 w 556543"/>
                  <a:gd name="connsiteY77" fmla="*/ 128 h 637200"/>
                  <a:gd name="connsiteX78" fmla="*/ 483300 w 556543"/>
                  <a:gd name="connsiteY78" fmla="*/ 9289 h 637200"/>
                  <a:gd name="connsiteX79" fmla="*/ 489839 w 556543"/>
                  <a:gd name="connsiteY79" fmla="*/ 20414 h 637200"/>
                  <a:gd name="connsiteX80" fmla="*/ 480684 w 556543"/>
                  <a:gd name="connsiteY80" fmla="*/ 13870 h 637200"/>
                  <a:gd name="connsiteX81" fmla="*/ 473490 w 556543"/>
                  <a:gd name="connsiteY81" fmla="*/ 15179 h 637200"/>
                  <a:gd name="connsiteX82" fmla="*/ 464989 w 556543"/>
                  <a:gd name="connsiteY82" fmla="*/ 15179 h 637200"/>
                  <a:gd name="connsiteX83" fmla="*/ 458449 w 556543"/>
                  <a:gd name="connsiteY83" fmla="*/ 26958 h 637200"/>
                  <a:gd name="connsiteX84" fmla="*/ 463681 w 556543"/>
                  <a:gd name="connsiteY84" fmla="*/ 40700 h 637200"/>
                  <a:gd name="connsiteX85" fmla="*/ 461719 w 556543"/>
                  <a:gd name="connsiteY85" fmla="*/ 47898 h 637200"/>
                  <a:gd name="connsiteX86" fmla="*/ 461719 w 556543"/>
                  <a:gd name="connsiteY86" fmla="*/ 55751 h 637200"/>
                  <a:gd name="connsiteX87" fmla="*/ 451910 w 556543"/>
                  <a:gd name="connsiteY87" fmla="*/ 59023 h 637200"/>
                  <a:gd name="connsiteX88" fmla="*/ 435561 w 556543"/>
                  <a:gd name="connsiteY88" fmla="*/ 66875 h 637200"/>
                  <a:gd name="connsiteX89" fmla="*/ 442754 w 556543"/>
                  <a:gd name="connsiteY89" fmla="*/ 60986 h 637200"/>
                  <a:gd name="connsiteX90" fmla="*/ 446678 w 556543"/>
                  <a:gd name="connsiteY90" fmla="*/ 52479 h 637200"/>
                  <a:gd name="connsiteX91" fmla="*/ 453217 w 556543"/>
                  <a:gd name="connsiteY91" fmla="*/ 47244 h 637200"/>
                  <a:gd name="connsiteX92" fmla="*/ 455833 w 556543"/>
                  <a:gd name="connsiteY92" fmla="*/ 38737 h 637200"/>
                  <a:gd name="connsiteX93" fmla="*/ 450602 w 556543"/>
                  <a:gd name="connsiteY93" fmla="*/ 27612 h 637200"/>
                  <a:gd name="connsiteX94" fmla="*/ 450602 w 556543"/>
                  <a:gd name="connsiteY94" fmla="*/ 14524 h 637200"/>
                  <a:gd name="connsiteX95" fmla="*/ 443408 w 556543"/>
                  <a:gd name="connsiteY95" fmla="*/ 15833 h 637200"/>
                  <a:gd name="connsiteX96" fmla="*/ 434253 w 556543"/>
                  <a:gd name="connsiteY96" fmla="*/ 15833 h 637200"/>
                  <a:gd name="connsiteX97" fmla="*/ 432945 w 556543"/>
                  <a:gd name="connsiteY97" fmla="*/ 23031 h 637200"/>
                  <a:gd name="connsiteX98" fmla="*/ 443408 w 556543"/>
                  <a:gd name="connsiteY98" fmla="*/ 23031 h 637200"/>
                  <a:gd name="connsiteX99" fmla="*/ 440138 w 556543"/>
                  <a:gd name="connsiteY99" fmla="*/ 40700 h 637200"/>
                  <a:gd name="connsiteX100" fmla="*/ 438176 w 556543"/>
                  <a:gd name="connsiteY100" fmla="*/ 32193 h 637200"/>
                  <a:gd name="connsiteX101" fmla="*/ 430983 w 556543"/>
                  <a:gd name="connsiteY101" fmla="*/ 27612 h 637200"/>
                  <a:gd name="connsiteX102" fmla="*/ 423135 w 556543"/>
                  <a:gd name="connsiteY102" fmla="*/ 31538 h 637200"/>
                  <a:gd name="connsiteX103" fmla="*/ 417250 w 556543"/>
                  <a:gd name="connsiteY103" fmla="*/ 23031 h 637200"/>
                  <a:gd name="connsiteX104" fmla="*/ 413980 w 556543"/>
                  <a:gd name="connsiteY104" fmla="*/ 15833 h 637200"/>
                  <a:gd name="connsiteX105" fmla="*/ 403516 w 556543"/>
                  <a:gd name="connsiteY105" fmla="*/ 23031 h 637200"/>
                  <a:gd name="connsiteX106" fmla="*/ 393707 w 556543"/>
                  <a:gd name="connsiteY106" fmla="*/ 26303 h 637200"/>
                  <a:gd name="connsiteX107" fmla="*/ 382590 w 556543"/>
                  <a:gd name="connsiteY107" fmla="*/ 17796 h 637200"/>
                  <a:gd name="connsiteX108" fmla="*/ 378012 w 556543"/>
                  <a:gd name="connsiteY108" fmla="*/ 27612 h 637200"/>
                  <a:gd name="connsiteX109" fmla="*/ 372780 w 556543"/>
                  <a:gd name="connsiteY109" fmla="*/ 38737 h 637200"/>
                  <a:gd name="connsiteX110" fmla="*/ 366241 w 556543"/>
                  <a:gd name="connsiteY110" fmla="*/ 36773 h 637200"/>
                  <a:gd name="connsiteX111" fmla="*/ 357739 w 556543"/>
                  <a:gd name="connsiteY111" fmla="*/ 42009 h 637200"/>
                  <a:gd name="connsiteX112" fmla="*/ 363625 w 556543"/>
                  <a:gd name="connsiteY112" fmla="*/ 52479 h 637200"/>
                  <a:gd name="connsiteX113" fmla="*/ 353161 w 556543"/>
                  <a:gd name="connsiteY113" fmla="*/ 59677 h 637200"/>
                  <a:gd name="connsiteX114" fmla="*/ 363625 w 556543"/>
                  <a:gd name="connsiteY114" fmla="*/ 62949 h 637200"/>
                  <a:gd name="connsiteX115" fmla="*/ 359047 w 556543"/>
                  <a:gd name="connsiteY115" fmla="*/ 68184 h 637200"/>
                  <a:gd name="connsiteX116" fmla="*/ 362971 w 556543"/>
                  <a:gd name="connsiteY116" fmla="*/ 74728 h 637200"/>
                  <a:gd name="connsiteX117" fmla="*/ 351854 w 556543"/>
                  <a:gd name="connsiteY117" fmla="*/ 70802 h 637200"/>
                  <a:gd name="connsiteX118" fmla="*/ 341390 w 556543"/>
                  <a:gd name="connsiteY118" fmla="*/ 70802 h 637200"/>
                  <a:gd name="connsiteX119" fmla="*/ 351200 w 556543"/>
                  <a:gd name="connsiteY119" fmla="*/ 86507 h 637200"/>
                  <a:gd name="connsiteX120" fmla="*/ 336812 w 556543"/>
                  <a:gd name="connsiteY120" fmla="*/ 80618 h 637200"/>
                  <a:gd name="connsiteX121" fmla="*/ 325695 w 556543"/>
                  <a:gd name="connsiteY121" fmla="*/ 78654 h 637200"/>
                  <a:gd name="connsiteX122" fmla="*/ 310654 w 556543"/>
                  <a:gd name="connsiteY122" fmla="*/ 87161 h 637200"/>
                  <a:gd name="connsiteX123" fmla="*/ 310654 w 556543"/>
                  <a:gd name="connsiteY123" fmla="*/ 93051 h 637200"/>
                  <a:gd name="connsiteX124" fmla="*/ 317848 w 556543"/>
                  <a:gd name="connsiteY124" fmla="*/ 100904 h 637200"/>
                  <a:gd name="connsiteX125" fmla="*/ 321117 w 556543"/>
                  <a:gd name="connsiteY125" fmla="*/ 106139 h 637200"/>
                  <a:gd name="connsiteX126" fmla="*/ 332889 w 556543"/>
                  <a:gd name="connsiteY126" fmla="*/ 106793 h 637200"/>
                  <a:gd name="connsiteX127" fmla="*/ 339428 w 556543"/>
                  <a:gd name="connsiteY127" fmla="*/ 108756 h 637200"/>
                  <a:gd name="connsiteX128" fmla="*/ 345314 w 556543"/>
                  <a:gd name="connsiteY128" fmla="*/ 106139 h 637200"/>
                  <a:gd name="connsiteX129" fmla="*/ 350546 w 556543"/>
                  <a:gd name="connsiteY129" fmla="*/ 113337 h 637200"/>
                  <a:gd name="connsiteX130" fmla="*/ 355777 w 556543"/>
                  <a:gd name="connsiteY130" fmla="*/ 111374 h 637200"/>
                  <a:gd name="connsiteX131" fmla="*/ 359701 w 556543"/>
                  <a:gd name="connsiteY131" fmla="*/ 117263 h 637200"/>
                  <a:gd name="connsiteX132" fmla="*/ 367549 w 556543"/>
                  <a:gd name="connsiteY132" fmla="*/ 115300 h 637200"/>
                  <a:gd name="connsiteX133" fmla="*/ 372780 w 556543"/>
                  <a:gd name="connsiteY133" fmla="*/ 117263 h 637200"/>
                  <a:gd name="connsiteX134" fmla="*/ 368203 w 556543"/>
                  <a:gd name="connsiteY134" fmla="*/ 123153 h 637200"/>
                  <a:gd name="connsiteX135" fmla="*/ 355777 w 556543"/>
                  <a:gd name="connsiteY135" fmla="*/ 132314 h 637200"/>
                  <a:gd name="connsiteX136" fmla="*/ 357739 w 556543"/>
                  <a:gd name="connsiteY136" fmla="*/ 137549 h 637200"/>
                  <a:gd name="connsiteX137" fmla="*/ 343352 w 556543"/>
                  <a:gd name="connsiteY137" fmla="*/ 139513 h 637200"/>
                  <a:gd name="connsiteX138" fmla="*/ 332235 w 556543"/>
                  <a:gd name="connsiteY138" fmla="*/ 136895 h 637200"/>
                  <a:gd name="connsiteX139" fmla="*/ 329619 w 556543"/>
                  <a:gd name="connsiteY139" fmla="*/ 143439 h 637200"/>
                  <a:gd name="connsiteX140" fmla="*/ 315232 w 556543"/>
                  <a:gd name="connsiteY140" fmla="*/ 148674 h 637200"/>
                  <a:gd name="connsiteX141" fmla="*/ 310000 w 556543"/>
                  <a:gd name="connsiteY141" fmla="*/ 154563 h 637200"/>
                  <a:gd name="connsiteX142" fmla="*/ 318501 w 556543"/>
                  <a:gd name="connsiteY142" fmla="*/ 161762 h 637200"/>
                  <a:gd name="connsiteX143" fmla="*/ 321771 w 556543"/>
                  <a:gd name="connsiteY143" fmla="*/ 169615 h 637200"/>
                  <a:gd name="connsiteX144" fmla="*/ 310000 w 556543"/>
                  <a:gd name="connsiteY144" fmla="*/ 166997 h 637200"/>
                  <a:gd name="connsiteX145" fmla="*/ 313270 w 556543"/>
                  <a:gd name="connsiteY145" fmla="*/ 179430 h 637200"/>
                  <a:gd name="connsiteX146" fmla="*/ 302152 w 556543"/>
                  <a:gd name="connsiteY146" fmla="*/ 166343 h 637200"/>
                  <a:gd name="connsiteX147" fmla="*/ 292343 w 556543"/>
                  <a:gd name="connsiteY147" fmla="*/ 162416 h 637200"/>
                  <a:gd name="connsiteX148" fmla="*/ 280572 w 556543"/>
                  <a:gd name="connsiteY148" fmla="*/ 160453 h 637200"/>
                  <a:gd name="connsiteX149" fmla="*/ 275340 w 556543"/>
                  <a:gd name="connsiteY149" fmla="*/ 154563 h 637200"/>
                  <a:gd name="connsiteX150" fmla="*/ 264877 w 556543"/>
                  <a:gd name="connsiteY150" fmla="*/ 151292 h 637200"/>
                  <a:gd name="connsiteX151" fmla="*/ 257029 w 556543"/>
                  <a:gd name="connsiteY151" fmla="*/ 158490 h 637200"/>
                  <a:gd name="connsiteX152" fmla="*/ 249836 w 556543"/>
                  <a:gd name="connsiteY152" fmla="*/ 173541 h 637200"/>
                  <a:gd name="connsiteX153" fmla="*/ 247874 w 556543"/>
                  <a:gd name="connsiteY153" fmla="*/ 164379 h 637200"/>
                  <a:gd name="connsiteX154" fmla="*/ 245258 w 556543"/>
                  <a:gd name="connsiteY154" fmla="*/ 157181 h 637200"/>
                  <a:gd name="connsiteX155" fmla="*/ 246566 w 556543"/>
                  <a:gd name="connsiteY155" fmla="*/ 150637 h 637200"/>
                  <a:gd name="connsiteX156" fmla="*/ 242642 w 556543"/>
                  <a:gd name="connsiteY156" fmla="*/ 147365 h 637200"/>
                  <a:gd name="connsiteX157" fmla="*/ 237410 w 556543"/>
                  <a:gd name="connsiteY157" fmla="*/ 138858 h 637200"/>
                  <a:gd name="connsiteX158" fmla="*/ 230217 w 556543"/>
                  <a:gd name="connsiteY158" fmla="*/ 140821 h 637200"/>
                  <a:gd name="connsiteX159" fmla="*/ 220407 w 556543"/>
                  <a:gd name="connsiteY159" fmla="*/ 136241 h 637200"/>
                  <a:gd name="connsiteX160" fmla="*/ 209290 w 556543"/>
                  <a:gd name="connsiteY160" fmla="*/ 131660 h 637200"/>
                  <a:gd name="connsiteX161" fmla="*/ 196865 w 556543"/>
                  <a:gd name="connsiteY161" fmla="*/ 127733 h 637200"/>
                  <a:gd name="connsiteX162" fmla="*/ 187055 w 556543"/>
                  <a:gd name="connsiteY162" fmla="*/ 122498 h 637200"/>
                  <a:gd name="connsiteX163" fmla="*/ 186401 w 556543"/>
                  <a:gd name="connsiteY163" fmla="*/ 128388 h 637200"/>
                  <a:gd name="connsiteX164" fmla="*/ 188363 w 556543"/>
                  <a:gd name="connsiteY164" fmla="*/ 135586 h 637200"/>
                  <a:gd name="connsiteX165" fmla="*/ 177900 w 556543"/>
                  <a:gd name="connsiteY165" fmla="*/ 133623 h 637200"/>
                  <a:gd name="connsiteX166" fmla="*/ 170706 w 556543"/>
                  <a:gd name="connsiteY166" fmla="*/ 140821 h 637200"/>
                  <a:gd name="connsiteX167" fmla="*/ 167437 w 556543"/>
                  <a:gd name="connsiteY167" fmla="*/ 146711 h 637200"/>
                  <a:gd name="connsiteX168" fmla="*/ 169398 w 556543"/>
                  <a:gd name="connsiteY168" fmla="*/ 154563 h 637200"/>
                  <a:gd name="connsiteX169" fmla="*/ 173976 w 556543"/>
                  <a:gd name="connsiteY169" fmla="*/ 159144 h 637200"/>
                  <a:gd name="connsiteX170" fmla="*/ 166129 w 556543"/>
                  <a:gd name="connsiteY170" fmla="*/ 167651 h 637200"/>
                  <a:gd name="connsiteX171" fmla="*/ 167437 w 556543"/>
                  <a:gd name="connsiteY171" fmla="*/ 177467 h 637200"/>
                  <a:gd name="connsiteX172" fmla="*/ 169398 w 556543"/>
                  <a:gd name="connsiteY172" fmla="*/ 184665 h 637200"/>
                  <a:gd name="connsiteX173" fmla="*/ 170706 w 556543"/>
                  <a:gd name="connsiteY173" fmla="*/ 192518 h 637200"/>
                  <a:gd name="connsiteX174" fmla="*/ 170706 w 556543"/>
                  <a:gd name="connsiteY174" fmla="*/ 198408 h 637200"/>
                  <a:gd name="connsiteX175" fmla="*/ 181170 w 556543"/>
                  <a:gd name="connsiteY175" fmla="*/ 202988 h 637200"/>
                  <a:gd name="connsiteX176" fmla="*/ 189671 w 556543"/>
                  <a:gd name="connsiteY176" fmla="*/ 206915 h 637200"/>
                  <a:gd name="connsiteX177" fmla="*/ 185094 w 556543"/>
                  <a:gd name="connsiteY177" fmla="*/ 214113 h 637200"/>
                  <a:gd name="connsiteX178" fmla="*/ 185747 w 556543"/>
                  <a:gd name="connsiteY178" fmla="*/ 221966 h 637200"/>
                  <a:gd name="connsiteX179" fmla="*/ 172668 w 556543"/>
                  <a:gd name="connsiteY179" fmla="*/ 221311 h 637200"/>
                  <a:gd name="connsiteX180" fmla="*/ 154357 w 556543"/>
                  <a:gd name="connsiteY180" fmla="*/ 218039 h 637200"/>
                  <a:gd name="connsiteX181" fmla="*/ 147164 w 556543"/>
                  <a:gd name="connsiteY181" fmla="*/ 222620 h 637200"/>
                  <a:gd name="connsiteX182" fmla="*/ 142586 w 556543"/>
                  <a:gd name="connsiteY182" fmla="*/ 233745 h 637200"/>
                  <a:gd name="connsiteX183" fmla="*/ 147818 w 556543"/>
                  <a:gd name="connsiteY183" fmla="*/ 243560 h 637200"/>
                  <a:gd name="connsiteX184" fmla="*/ 161551 w 556543"/>
                  <a:gd name="connsiteY184" fmla="*/ 252722 h 637200"/>
                  <a:gd name="connsiteX185" fmla="*/ 150434 w 556543"/>
                  <a:gd name="connsiteY185" fmla="*/ 250104 h 637200"/>
                  <a:gd name="connsiteX186" fmla="*/ 140624 w 556543"/>
                  <a:gd name="connsiteY186" fmla="*/ 245524 h 637200"/>
                  <a:gd name="connsiteX187" fmla="*/ 132777 w 556543"/>
                  <a:gd name="connsiteY187" fmla="*/ 243560 h 637200"/>
                  <a:gd name="connsiteX188" fmla="*/ 125583 w 556543"/>
                  <a:gd name="connsiteY188" fmla="*/ 243560 h 637200"/>
                  <a:gd name="connsiteX189" fmla="*/ 130161 w 556543"/>
                  <a:gd name="connsiteY189" fmla="*/ 252067 h 637200"/>
                  <a:gd name="connsiteX190" fmla="*/ 119043 w 556543"/>
                  <a:gd name="connsiteY190" fmla="*/ 247487 h 637200"/>
                  <a:gd name="connsiteX191" fmla="*/ 110542 w 556543"/>
                  <a:gd name="connsiteY191" fmla="*/ 247487 h 637200"/>
                  <a:gd name="connsiteX192" fmla="*/ 113812 w 556543"/>
                  <a:gd name="connsiteY192" fmla="*/ 255339 h 637200"/>
                  <a:gd name="connsiteX193" fmla="*/ 122313 w 556543"/>
                  <a:gd name="connsiteY193" fmla="*/ 265155 h 637200"/>
                  <a:gd name="connsiteX194" fmla="*/ 115774 w 556543"/>
                  <a:gd name="connsiteY194" fmla="*/ 269736 h 637200"/>
                  <a:gd name="connsiteX195" fmla="*/ 117736 w 556543"/>
                  <a:gd name="connsiteY195" fmla="*/ 278897 h 637200"/>
                  <a:gd name="connsiteX196" fmla="*/ 126891 w 556543"/>
                  <a:gd name="connsiteY196" fmla="*/ 284787 h 637200"/>
                  <a:gd name="connsiteX197" fmla="*/ 134085 w 556543"/>
                  <a:gd name="connsiteY197" fmla="*/ 280206 h 637200"/>
                  <a:gd name="connsiteX198" fmla="*/ 143894 w 556543"/>
                  <a:gd name="connsiteY198" fmla="*/ 284787 h 637200"/>
                  <a:gd name="connsiteX199" fmla="*/ 136046 w 556543"/>
                  <a:gd name="connsiteY199" fmla="*/ 289368 h 637200"/>
                  <a:gd name="connsiteX200" fmla="*/ 129507 w 556543"/>
                  <a:gd name="connsiteY200" fmla="*/ 293949 h 637200"/>
                  <a:gd name="connsiteX201" fmla="*/ 140624 w 556543"/>
                  <a:gd name="connsiteY201" fmla="*/ 303764 h 637200"/>
                  <a:gd name="connsiteX202" fmla="*/ 156319 w 556543"/>
                  <a:gd name="connsiteY202" fmla="*/ 290677 h 637200"/>
                  <a:gd name="connsiteX203" fmla="*/ 164821 w 556543"/>
                  <a:gd name="connsiteY203" fmla="*/ 295257 h 637200"/>
                  <a:gd name="connsiteX204" fmla="*/ 155665 w 556543"/>
                  <a:gd name="connsiteY204" fmla="*/ 301147 h 637200"/>
                  <a:gd name="connsiteX205" fmla="*/ 160897 w 556543"/>
                  <a:gd name="connsiteY205" fmla="*/ 305727 h 637200"/>
                  <a:gd name="connsiteX206" fmla="*/ 156973 w 556543"/>
                  <a:gd name="connsiteY206" fmla="*/ 310963 h 637200"/>
                  <a:gd name="connsiteX207" fmla="*/ 161551 w 556543"/>
                  <a:gd name="connsiteY207" fmla="*/ 321433 h 637200"/>
                  <a:gd name="connsiteX208" fmla="*/ 185094 w 556543"/>
                  <a:gd name="connsiteY208" fmla="*/ 327322 h 637200"/>
                  <a:gd name="connsiteX209" fmla="*/ 204712 w 556543"/>
                  <a:gd name="connsiteY209" fmla="*/ 329940 h 637200"/>
                  <a:gd name="connsiteX210" fmla="*/ 219753 w 556543"/>
                  <a:gd name="connsiteY210" fmla="*/ 330594 h 637200"/>
                  <a:gd name="connsiteX211" fmla="*/ 223023 w 556543"/>
                  <a:gd name="connsiteY211" fmla="*/ 335175 h 637200"/>
                  <a:gd name="connsiteX212" fmla="*/ 217792 w 556543"/>
                  <a:gd name="connsiteY212" fmla="*/ 340410 h 637200"/>
                  <a:gd name="connsiteX213" fmla="*/ 224331 w 556543"/>
                  <a:gd name="connsiteY213" fmla="*/ 344991 h 637200"/>
                  <a:gd name="connsiteX214" fmla="*/ 219099 w 556543"/>
                  <a:gd name="connsiteY214" fmla="*/ 353498 h 637200"/>
                  <a:gd name="connsiteX215" fmla="*/ 208636 w 556543"/>
                  <a:gd name="connsiteY215" fmla="*/ 350880 h 637200"/>
                  <a:gd name="connsiteX216" fmla="*/ 202750 w 556543"/>
                  <a:gd name="connsiteY216" fmla="*/ 352189 h 637200"/>
                  <a:gd name="connsiteX217" fmla="*/ 195557 w 556543"/>
                  <a:gd name="connsiteY217" fmla="*/ 355461 h 637200"/>
                  <a:gd name="connsiteX218" fmla="*/ 185747 w 556543"/>
                  <a:gd name="connsiteY218" fmla="*/ 345645 h 637200"/>
                  <a:gd name="connsiteX219" fmla="*/ 176592 w 556543"/>
                  <a:gd name="connsiteY219" fmla="*/ 353498 h 637200"/>
                  <a:gd name="connsiteX220" fmla="*/ 166129 w 556543"/>
                  <a:gd name="connsiteY220" fmla="*/ 362659 h 637200"/>
                  <a:gd name="connsiteX221" fmla="*/ 159589 w 556543"/>
                  <a:gd name="connsiteY221" fmla="*/ 372475 h 637200"/>
                  <a:gd name="connsiteX222" fmla="*/ 154357 w 556543"/>
                  <a:gd name="connsiteY222" fmla="*/ 375747 h 637200"/>
                  <a:gd name="connsiteX223" fmla="*/ 164167 w 556543"/>
                  <a:gd name="connsiteY223" fmla="*/ 381637 h 637200"/>
                  <a:gd name="connsiteX224" fmla="*/ 153049 w 556543"/>
                  <a:gd name="connsiteY224" fmla="*/ 388181 h 637200"/>
                  <a:gd name="connsiteX225" fmla="*/ 147818 w 556543"/>
                  <a:gd name="connsiteY225" fmla="*/ 397342 h 637200"/>
                  <a:gd name="connsiteX226" fmla="*/ 140624 w 556543"/>
                  <a:gd name="connsiteY226" fmla="*/ 408467 h 637200"/>
                  <a:gd name="connsiteX227" fmla="*/ 132123 w 556543"/>
                  <a:gd name="connsiteY227" fmla="*/ 406503 h 637200"/>
                  <a:gd name="connsiteX228" fmla="*/ 121005 w 556543"/>
                  <a:gd name="connsiteY228" fmla="*/ 415665 h 637200"/>
                  <a:gd name="connsiteX229" fmla="*/ 107926 w 556543"/>
                  <a:gd name="connsiteY229" fmla="*/ 422209 h 637200"/>
                  <a:gd name="connsiteX230" fmla="*/ 86999 w 556543"/>
                  <a:gd name="connsiteY230" fmla="*/ 428753 h 637200"/>
                  <a:gd name="connsiteX231" fmla="*/ 105310 w 556543"/>
                  <a:gd name="connsiteY231" fmla="*/ 432679 h 637200"/>
                  <a:gd name="connsiteX232" fmla="*/ 115774 w 556543"/>
                  <a:gd name="connsiteY232" fmla="*/ 428098 h 637200"/>
                  <a:gd name="connsiteX233" fmla="*/ 124275 w 556543"/>
                  <a:gd name="connsiteY233" fmla="*/ 428098 h 637200"/>
                  <a:gd name="connsiteX234" fmla="*/ 128853 w 556543"/>
                  <a:gd name="connsiteY234" fmla="*/ 422209 h 637200"/>
                  <a:gd name="connsiteX235" fmla="*/ 139316 w 556543"/>
                  <a:gd name="connsiteY235" fmla="*/ 434642 h 637200"/>
                  <a:gd name="connsiteX236" fmla="*/ 155011 w 556543"/>
                  <a:gd name="connsiteY236" fmla="*/ 435296 h 637200"/>
                  <a:gd name="connsiteX237" fmla="*/ 170052 w 556543"/>
                  <a:gd name="connsiteY237" fmla="*/ 441186 h 637200"/>
                  <a:gd name="connsiteX238" fmla="*/ 182478 w 556543"/>
                  <a:gd name="connsiteY238" fmla="*/ 433333 h 637200"/>
                  <a:gd name="connsiteX239" fmla="*/ 191633 w 556543"/>
                  <a:gd name="connsiteY239" fmla="*/ 421554 h 637200"/>
                  <a:gd name="connsiteX240" fmla="*/ 199481 w 556543"/>
                  <a:gd name="connsiteY240" fmla="*/ 420246 h 637200"/>
                  <a:gd name="connsiteX241" fmla="*/ 194903 w 556543"/>
                  <a:gd name="connsiteY241" fmla="*/ 433988 h 637200"/>
                  <a:gd name="connsiteX242" fmla="*/ 208636 w 556543"/>
                  <a:gd name="connsiteY242" fmla="*/ 437260 h 637200"/>
                  <a:gd name="connsiteX243" fmla="*/ 216484 w 556543"/>
                  <a:gd name="connsiteY243" fmla="*/ 443804 h 637200"/>
                  <a:gd name="connsiteX244" fmla="*/ 207982 w 556543"/>
                  <a:gd name="connsiteY244" fmla="*/ 443804 h 637200"/>
                  <a:gd name="connsiteX245" fmla="*/ 192941 w 556543"/>
                  <a:gd name="connsiteY245" fmla="*/ 441840 h 637200"/>
                  <a:gd name="connsiteX246" fmla="*/ 185747 w 556543"/>
                  <a:gd name="connsiteY246" fmla="*/ 446421 h 637200"/>
                  <a:gd name="connsiteX247" fmla="*/ 177900 w 556543"/>
                  <a:gd name="connsiteY247" fmla="*/ 443804 h 637200"/>
                  <a:gd name="connsiteX248" fmla="*/ 162859 w 556543"/>
                  <a:gd name="connsiteY248" fmla="*/ 445112 h 637200"/>
                  <a:gd name="connsiteX249" fmla="*/ 151088 w 556543"/>
                  <a:gd name="connsiteY249" fmla="*/ 445767 h 637200"/>
                  <a:gd name="connsiteX250" fmla="*/ 137354 w 556543"/>
                  <a:gd name="connsiteY250" fmla="*/ 440532 h 637200"/>
                  <a:gd name="connsiteX251" fmla="*/ 129507 w 556543"/>
                  <a:gd name="connsiteY251" fmla="*/ 441186 h 637200"/>
                  <a:gd name="connsiteX252" fmla="*/ 114466 w 556543"/>
                  <a:gd name="connsiteY252" fmla="*/ 436605 h 637200"/>
                  <a:gd name="connsiteX253" fmla="*/ 109888 w 556543"/>
                  <a:gd name="connsiteY253" fmla="*/ 444458 h 637200"/>
                  <a:gd name="connsiteX254" fmla="*/ 112504 w 556543"/>
                  <a:gd name="connsiteY254" fmla="*/ 451656 h 637200"/>
                  <a:gd name="connsiteX255" fmla="*/ 102694 w 556543"/>
                  <a:gd name="connsiteY255" fmla="*/ 449039 h 637200"/>
                  <a:gd name="connsiteX256" fmla="*/ 92885 w 556543"/>
                  <a:gd name="connsiteY256" fmla="*/ 454274 h 637200"/>
                  <a:gd name="connsiteX257" fmla="*/ 79152 w 556543"/>
                  <a:gd name="connsiteY257" fmla="*/ 451656 h 637200"/>
                  <a:gd name="connsiteX258" fmla="*/ 82422 w 556543"/>
                  <a:gd name="connsiteY258" fmla="*/ 459509 h 637200"/>
                  <a:gd name="connsiteX259" fmla="*/ 85037 w 556543"/>
                  <a:gd name="connsiteY259" fmla="*/ 466707 h 637200"/>
                  <a:gd name="connsiteX260" fmla="*/ 77844 w 556543"/>
                  <a:gd name="connsiteY260" fmla="*/ 477832 h 637200"/>
                  <a:gd name="connsiteX261" fmla="*/ 88961 w 556543"/>
                  <a:gd name="connsiteY261" fmla="*/ 488956 h 637200"/>
                  <a:gd name="connsiteX262" fmla="*/ 75882 w 556543"/>
                  <a:gd name="connsiteY262" fmla="*/ 486993 h 637200"/>
                  <a:gd name="connsiteX263" fmla="*/ 64111 w 556543"/>
                  <a:gd name="connsiteY263" fmla="*/ 481758 h 637200"/>
                  <a:gd name="connsiteX264" fmla="*/ 61495 w 556543"/>
                  <a:gd name="connsiteY264" fmla="*/ 471288 h 637200"/>
                  <a:gd name="connsiteX265" fmla="*/ 54955 w 556543"/>
                  <a:gd name="connsiteY265" fmla="*/ 479141 h 637200"/>
                  <a:gd name="connsiteX266" fmla="*/ 45146 w 556543"/>
                  <a:gd name="connsiteY266" fmla="*/ 477178 h 637200"/>
                  <a:gd name="connsiteX267" fmla="*/ 45146 w 556543"/>
                  <a:gd name="connsiteY267" fmla="*/ 469325 h 637200"/>
                  <a:gd name="connsiteX268" fmla="*/ 34683 w 556543"/>
                  <a:gd name="connsiteY268" fmla="*/ 469979 h 637200"/>
                  <a:gd name="connsiteX269" fmla="*/ 26181 w 556543"/>
                  <a:gd name="connsiteY269" fmla="*/ 473906 h 637200"/>
                  <a:gd name="connsiteX270" fmla="*/ 18987 w 556543"/>
                  <a:gd name="connsiteY270" fmla="*/ 479795 h 637200"/>
                  <a:gd name="connsiteX271" fmla="*/ 12448 w 556543"/>
                  <a:gd name="connsiteY271" fmla="*/ 477832 h 637200"/>
                  <a:gd name="connsiteX272" fmla="*/ 4600 w 556543"/>
                  <a:gd name="connsiteY272" fmla="*/ 490920 h 637200"/>
                  <a:gd name="connsiteX273" fmla="*/ 18334 w 556543"/>
                  <a:gd name="connsiteY273" fmla="*/ 490920 h 637200"/>
                  <a:gd name="connsiteX274" fmla="*/ 26181 w 556543"/>
                  <a:gd name="connsiteY274" fmla="*/ 492883 h 637200"/>
                  <a:gd name="connsiteX275" fmla="*/ 44492 w 556543"/>
                  <a:gd name="connsiteY275" fmla="*/ 498772 h 637200"/>
                  <a:gd name="connsiteX276" fmla="*/ 62803 w 556543"/>
                  <a:gd name="connsiteY276" fmla="*/ 500081 h 637200"/>
                  <a:gd name="connsiteX277" fmla="*/ 82422 w 556543"/>
                  <a:gd name="connsiteY277" fmla="*/ 503353 h 637200"/>
                  <a:gd name="connsiteX278" fmla="*/ 79152 w 556543"/>
                  <a:gd name="connsiteY278" fmla="*/ 509242 h 637200"/>
                  <a:gd name="connsiteX279" fmla="*/ 65419 w 556543"/>
                  <a:gd name="connsiteY279" fmla="*/ 507279 h 637200"/>
                  <a:gd name="connsiteX280" fmla="*/ 56263 w 556543"/>
                  <a:gd name="connsiteY280" fmla="*/ 513823 h 637200"/>
                  <a:gd name="connsiteX281" fmla="*/ 33375 w 556543"/>
                  <a:gd name="connsiteY281" fmla="*/ 514478 h 637200"/>
                  <a:gd name="connsiteX282" fmla="*/ 18987 w 556543"/>
                  <a:gd name="connsiteY282" fmla="*/ 519713 h 637200"/>
                  <a:gd name="connsiteX283" fmla="*/ 17680 w 556543"/>
                  <a:gd name="connsiteY283" fmla="*/ 532146 h 637200"/>
                  <a:gd name="connsiteX284" fmla="*/ 23 w 556543"/>
                  <a:gd name="connsiteY284" fmla="*/ 533455 h 637200"/>
                  <a:gd name="connsiteX285" fmla="*/ 6562 w 556543"/>
                  <a:gd name="connsiteY285" fmla="*/ 540653 h 637200"/>
                  <a:gd name="connsiteX286" fmla="*/ 2638 w 556543"/>
                  <a:gd name="connsiteY286" fmla="*/ 550469 h 637200"/>
                  <a:gd name="connsiteX287" fmla="*/ 18987 w 556543"/>
                  <a:gd name="connsiteY287" fmla="*/ 542616 h 637200"/>
                  <a:gd name="connsiteX288" fmla="*/ 23565 w 556543"/>
                  <a:gd name="connsiteY288" fmla="*/ 550469 h 637200"/>
                  <a:gd name="connsiteX289" fmla="*/ 18334 w 556543"/>
                  <a:gd name="connsiteY289" fmla="*/ 557667 h 637200"/>
                  <a:gd name="connsiteX290" fmla="*/ 28797 w 556543"/>
                  <a:gd name="connsiteY290" fmla="*/ 564865 h 637200"/>
                  <a:gd name="connsiteX291" fmla="*/ 45146 w 556543"/>
                  <a:gd name="connsiteY291" fmla="*/ 561594 h 637200"/>
                  <a:gd name="connsiteX292" fmla="*/ 56917 w 556543"/>
                  <a:gd name="connsiteY292" fmla="*/ 560939 h 637200"/>
                  <a:gd name="connsiteX293" fmla="*/ 73920 w 556543"/>
                  <a:gd name="connsiteY293" fmla="*/ 558976 h 637200"/>
                  <a:gd name="connsiteX294" fmla="*/ 88961 w 556543"/>
                  <a:gd name="connsiteY294" fmla="*/ 558976 h 637200"/>
                  <a:gd name="connsiteX295" fmla="*/ 73920 w 556543"/>
                  <a:gd name="connsiteY295" fmla="*/ 560939 h 637200"/>
                  <a:gd name="connsiteX296" fmla="*/ 64111 w 556543"/>
                  <a:gd name="connsiteY296" fmla="*/ 566829 h 637200"/>
                  <a:gd name="connsiteX297" fmla="*/ 52993 w 556543"/>
                  <a:gd name="connsiteY297" fmla="*/ 570755 h 637200"/>
                  <a:gd name="connsiteX298" fmla="*/ 42530 w 556543"/>
                  <a:gd name="connsiteY298" fmla="*/ 571409 h 637200"/>
                  <a:gd name="connsiteX299" fmla="*/ 39260 w 556543"/>
                  <a:gd name="connsiteY299" fmla="*/ 577953 h 637200"/>
                  <a:gd name="connsiteX300" fmla="*/ 26181 w 556543"/>
                  <a:gd name="connsiteY300" fmla="*/ 578608 h 637200"/>
                  <a:gd name="connsiteX301" fmla="*/ 26181 w 556543"/>
                  <a:gd name="connsiteY301" fmla="*/ 585806 h 637200"/>
                  <a:gd name="connsiteX302" fmla="*/ 15064 w 556543"/>
                  <a:gd name="connsiteY302" fmla="*/ 588424 h 637200"/>
                  <a:gd name="connsiteX303" fmla="*/ 26835 w 556543"/>
                  <a:gd name="connsiteY303" fmla="*/ 591696 h 637200"/>
                  <a:gd name="connsiteX304" fmla="*/ 41222 w 556543"/>
                  <a:gd name="connsiteY304" fmla="*/ 589078 h 637200"/>
                  <a:gd name="connsiteX305" fmla="*/ 59533 w 556543"/>
                  <a:gd name="connsiteY305" fmla="*/ 591041 h 637200"/>
                  <a:gd name="connsiteX306" fmla="*/ 80460 w 556543"/>
                  <a:gd name="connsiteY306" fmla="*/ 588424 h 637200"/>
                  <a:gd name="connsiteX307" fmla="*/ 87653 w 556543"/>
                  <a:gd name="connsiteY307" fmla="*/ 582534 h 637200"/>
                  <a:gd name="connsiteX308" fmla="*/ 90269 w 556543"/>
                  <a:gd name="connsiteY308" fmla="*/ 588424 h 637200"/>
                  <a:gd name="connsiteX309" fmla="*/ 96809 w 556543"/>
                  <a:gd name="connsiteY309" fmla="*/ 591696 h 637200"/>
                  <a:gd name="connsiteX310" fmla="*/ 90923 w 556543"/>
                  <a:gd name="connsiteY310" fmla="*/ 596931 h 637200"/>
                  <a:gd name="connsiteX311" fmla="*/ 69996 w 556543"/>
                  <a:gd name="connsiteY311" fmla="*/ 598894 h 637200"/>
                  <a:gd name="connsiteX312" fmla="*/ 45800 w 556543"/>
                  <a:gd name="connsiteY312" fmla="*/ 606747 h 637200"/>
                  <a:gd name="connsiteX313" fmla="*/ 79152 w 556543"/>
                  <a:gd name="connsiteY313" fmla="*/ 605438 h 637200"/>
                  <a:gd name="connsiteX314" fmla="*/ 66727 w 556543"/>
                  <a:gd name="connsiteY314" fmla="*/ 611327 h 637200"/>
                  <a:gd name="connsiteX315" fmla="*/ 44492 w 556543"/>
                  <a:gd name="connsiteY315" fmla="*/ 619180 h 637200"/>
                  <a:gd name="connsiteX316" fmla="*/ 49724 w 556543"/>
                  <a:gd name="connsiteY316" fmla="*/ 625724 h 637200"/>
                  <a:gd name="connsiteX317" fmla="*/ 65419 w 556543"/>
                  <a:gd name="connsiteY317" fmla="*/ 617217 h 637200"/>
                  <a:gd name="connsiteX318" fmla="*/ 68688 w 556543"/>
                  <a:gd name="connsiteY318" fmla="*/ 623761 h 637200"/>
                  <a:gd name="connsiteX319" fmla="*/ 77844 w 556543"/>
                  <a:gd name="connsiteY319" fmla="*/ 621143 h 637200"/>
                  <a:gd name="connsiteX320" fmla="*/ 85691 w 556543"/>
                  <a:gd name="connsiteY320" fmla="*/ 620489 h 637200"/>
                  <a:gd name="connsiteX321" fmla="*/ 91577 w 556543"/>
                  <a:gd name="connsiteY321" fmla="*/ 618525 h 637200"/>
                  <a:gd name="connsiteX322" fmla="*/ 91577 w 556543"/>
                  <a:gd name="connsiteY322" fmla="*/ 626378 h 637200"/>
                  <a:gd name="connsiteX323" fmla="*/ 99425 w 556543"/>
                  <a:gd name="connsiteY323" fmla="*/ 626378 h 637200"/>
                  <a:gd name="connsiteX324" fmla="*/ 94847 w 556543"/>
                  <a:gd name="connsiteY324" fmla="*/ 633576 h 637200"/>
                  <a:gd name="connsiteX325" fmla="*/ 105964 w 556543"/>
                  <a:gd name="connsiteY325" fmla="*/ 633576 h 637200"/>
                  <a:gd name="connsiteX326" fmla="*/ 111196 w 556543"/>
                  <a:gd name="connsiteY326" fmla="*/ 636848 h 637200"/>
                  <a:gd name="connsiteX327" fmla="*/ 116428 w 556543"/>
                  <a:gd name="connsiteY327" fmla="*/ 632268 h 637200"/>
                  <a:gd name="connsiteX328" fmla="*/ 122967 w 556543"/>
                  <a:gd name="connsiteY328" fmla="*/ 632268 h 637200"/>
                  <a:gd name="connsiteX329" fmla="*/ 124929 w 556543"/>
                  <a:gd name="connsiteY329" fmla="*/ 628341 h 637200"/>
                  <a:gd name="connsiteX330" fmla="*/ 139970 w 556543"/>
                  <a:gd name="connsiteY330" fmla="*/ 629650 h 637200"/>
                  <a:gd name="connsiteX331" fmla="*/ 144548 w 556543"/>
                  <a:gd name="connsiteY331" fmla="*/ 636194 h 637200"/>
                  <a:gd name="connsiteX332" fmla="*/ 155011 w 556543"/>
                  <a:gd name="connsiteY332" fmla="*/ 628996 h 637200"/>
                  <a:gd name="connsiteX333" fmla="*/ 168744 w 556543"/>
                  <a:gd name="connsiteY333" fmla="*/ 634231 h 637200"/>
                  <a:gd name="connsiteX334" fmla="*/ 172668 w 556543"/>
                  <a:gd name="connsiteY334" fmla="*/ 627032 h 637200"/>
                  <a:gd name="connsiteX335" fmla="*/ 168090 w 556543"/>
                  <a:gd name="connsiteY335" fmla="*/ 622452 h 637200"/>
                  <a:gd name="connsiteX336" fmla="*/ 181824 w 556543"/>
                  <a:gd name="connsiteY336" fmla="*/ 625724 h 637200"/>
                  <a:gd name="connsiteX337" fmla="*/ 192287 w 556543"/>
                  <a:gd name="connsiteY337" fmla="*/ 632268 h 637200"/>
                  <a:gd name="connsiteX338" fmla="*/ 193595 w 556543"/>
                  <a:gd name="connsiteY338" fmla="*/ 618525 h 637200"/>
                  <a:gd name="connsiteX339" fmla="*/ 202096 w 556543"/>
                  <a:gd name="connsiteY339" fmla="*/ 617217 h 637200"/>
                  <a:gd name="connsiteX340" fmla="*/ 211906 w 556543"/>
                  <a:gd name="connsiteY340" fmla="*/ 620489 h 637200"/>
                  <a:gd name="connsiteX341" fmla="*/ 224331 w 556543"/>
                  <a:gd name="connsiteY341" fmla="*/ 610673 h 637200"/>
                  <a:gd name="connsiteX342" fmla="*/ 222369 w 556543"/>
                  <a:gd name="connsiteY342" fmla="*/ 600857 h 637200"/>
                  <a:gd name="connsiteX343" fmla="*/ 222369 w 556543"/>
                  <a:gd name="connsiteY343" fmla="*/ 593659 h 637200"/>
                  <a:gd name="connsiteX344" fmla="*/ 213868 w 556543"/>
                  <a:gd name="connsiteY344" fmla="*/ 587769 h 637200"/>
                  <a:gd name="connsiteX345" fmla="*/ 229563 w 556543"/>
                  <a:gd name="connsiteY345" fmla="*/ 589733 h 637200"/>
                  <a:gd name="connsiteX346" fmla="*/ 240026 w 556543"/>
                  <a:gd name="connsiteY346" fmla="*/ 595622 h 637200"/>
                  <a:gd name="connsiteX347" fmla="*/ 230871 w 556543"/>
                  <a:gd name="connsiteY347" fmla="*/ 606092 h 637200"/>
                  <a:gd name="connsiteX348" fmla="*/ 254413 w 556543"/>
                  <a:gd name="connsiteY348" fmla="*/ 610019 h 637200"/>
                  <a:gd name="connsiteX349" fmla="*/ 259645 w 556543"/>
                  <a:gd name="connsiteY349" fmla="*/ 603475 h 637200"/>
                  <a:gd name="connsiteX350" fmla="*/ 272724 w 556543"/>
                  <a:gd name="connsiteY350" fmla="*/ 603475 h 637200"/>
                  <a:gd name="connsiteX351" fmla="*/ 272724 w 556543"/>
                  <a:gd name="connsiteY351" fmla="*/ 598240 h 637200"/>
                  <a:gd name="connsiteX352" fmla="*/ 279264 w 556543"/>
                  <a:gd name="connsiteY352" fmla="*/ 593659 h 637200"/>
                  <a:gd name="connsiteX353" fmla="*/ 281880 w 556543"/>
                  <a:gd name="connsiteY353" fmla="*/ 587769 h 637200"/>
                  <a:gd name="connsiteX354" fmla="*/ 287765 w 556543"/>
                  <a:gd name="connsiteY354" fmla="*/ 593005 h 637200"/>
                  <a:gd name="connsiteX355" fmla="*/ 294959 w 556543"/>
                  <a:gd name="connsiteY355" fmla="*/ 596276 h 637200"/>
                  <a:gd name="connsiteX356" fmla="*/ 300191 w 556543"/>
                  <a:gd name="connsiteY356" fmla="*/ 591041 h 637200"/>
                  <a:gd name="connsiteX357" fmla="*/ 311308 w 556543"/>
                  <a:gd name="connsiteY357" fmla="*/ 591041 h 637200"/>
                  <a:gd name="connsiteX358" fmla="*/ 315886 w 556543"/>
                  <a:gd name="connsiteY358" fmla="*/ 585152 h 637200"/>
                  <a:gd name="connsiteX359" fmla="*/ 313924 w 556543"/>
                  <a:gd name="connsiteY359" fmla="*/ 579262 h 637200"/>
                  <a:gd name="connsiteX360" fmla="*/ 311962 w 556543"/>
                  <a:gd name="connsiteY360" fmla="*/ 574027 h 637200"/>
                  <a:gd name="connsiteX361" fmla="*/ 317848 w 556543"/>
                  <a:gd name="connsiteY361" fmla="*/ 576645 h 637200"/>
                  <a:gd name="connsiteX362" fmla="*/ 326349 w 556543"/>
                  <a:gd name="connsiteY362" fmla="*/ 574027 h 637200"/>
                  <a:gd name="connsiteX363" fmla="*/ 342044 w 556543"/>
                  <a:gd name="connsiteY363" fmla="*/ 574027 h 637200"/>
                  <a:gd name="connsiteX364" fmla="*/ 357739 w 556543"/>
                  <a:gd name="connsiteY364" fmla="*/ 577299 h 637200"/>
                  <a:gd name="connsiteX365" fmla="*/ 371472 w 556543"/>
                  <a:gd name="connsiteY365" fmla="*/ 572718 h 637200"/>
                  <a:gd name="connsiteX366" fmla="*/ 372126 w 556543"/>
                  <a:gd name="connsiteY366" fmla="*/ 578608 h 637200"/>
                  <a:gd name="connsiteX367" fmla="*/ 381282 w 556543"/>
                  <a:gd name="connsiteY367" fmla="*/ 579917 h 637200"/>
                  <a:gd name="connsiteX368" fmla="*/ 386513 w 556543"/>
                  <a:gd name="connsiteY368" fmla="*/ 566829 h 637200"/>
                  <a:gd name="connsiteX369" fmla="*/ 386513 w 556543"/>
                  <a:gd name="connsiteY369" fmla="*/ 556359 h 637200"/>
                  <a:gd name="connsiteX370" fmla="*/ 389783 w 556543"/>
                  <a:gd name="connsiteY370" fmla="*/ 564211 h 637200"/>
                  <a:gd name="connsiteX371" fmla="*/ 393053 w 556543"/>
                  <a:gd name="connsiteY371" fmla="*/ 571409 h 637200"/>
                  <a:gd name="connsiteX372" fmla="*/ 388475 w 556543"/>
                  <a:gd name="connsiteY372" fmla="*/ 584497 h 637200"/>
                  <a:gd name="connsiteX373" fmla="*/ 392399 w 556543"/>
                  <a:gd name="connsiteY373" fmla="*/ 581225 h 637200"/>
                  <a:gd name="connsiteX374" fmla="*/ 398285 w 556543"/>
                  <a:gd name="connsiteY374" fmla="*/ 582534 h 637200"/>
                  <a:gd name="connsiteX375" fmla="*/ 402208 w 556543"/>
                  <a:gd name="connsiteY375" fmla="*/ 569446 h 637200"/>
                  <a:gd name="connsiteX376" fmla="*/ 409402 w 556543"/>
                  <a:gd name="connsiteY376" fmla="*/ 567483 h 637200"/>
                  <a:gd name="connsiteX377" fmla="*/ 407440 w 556543"/>
                  <a:gd name="connsiteY377" fmla="*/ 574681 h 637200"/>
                  <a:gd name="connsiteX378" fmla="*/ 419212 w 556543"/>
                  <a:gd name="connsiteY378" fmla="*/ 577299 h 637200"/>
                  <a:gd name="connsiteX379" fmla="*/ 430329 w 556543"/>
                  <a:gd name="connsiteY379" fmla="*/ 583843 h 637200"/>
                  <a:gd name="connsiteX380" fmla="*/ 440138 w 556543"/>
                  <a:gd name="connsiteY380" fmla="*/ 583843 h 637200"/>
                  <a:gd name="connsiteX381" fmla="*/ 451256 w 556543"/>
                  <a:gd name="connsiteY381" fmla="*/ 589078 h 637200"/>
                  <a:gd name="connsiteX382" fmla="*/ 459103 w 556543"/>
                  <a:gd name="connsiteY382" fmla="*/ 581225 h 637200"/>
                  <a:gd name="connsiteX383" fmla="*/ 455833 w 556543"/>
                  <a:gd name="connsiteY383" fmla="*/ 573373 h 637200"/>
                  <a:gd name="connsiteX384" fmla="*/ 453871 w 556543"/>
                  <a:gd name="connsiteY384" fmla="*/ 566174 h 637200"/>
                  <a:gd name="connsiteX385" fmla="*/ 449948 w 556543"/>
                  <a:gd name="connsiteY385" fmla="*/ 569446 h 637200"/>
                  <a:gd name="connsiteX386" fmla="*/ 447332 w 556543"/>
                  <a:gd name="connsiteY386" fmla="*/ 560939 h 637200"/>
                  <a:gd name="connsiteX387" fmla="*/ 447332 w 556543"/>
                  <a:gd name="connsiteY387" fmla="*/ 553741 h 637200"/>
                  <a:gd name="connsiteX388" fmla="*/ 458449 w 556543"/>
                  <a:gd name="connsiteY388" fmla="*/ 558322 h 637200"/>
                  <a:gd name="connsiteX389" fmla="*/ 468259 w 556543"/>
                  <a:gd name="connsiteY389" fmla="*/ 543925 h 637200"/>
                  <a:gd name="connsiteX390" fmla="*/ 483300 w 556543"/>
                  <a:gd name="connsiteY390" fmla="*/ 528874 h 637200"/>
                  <a:gd name="connsiteX391" fmla="*/ 485915 w 556543"/>
                  <a:gd name="connsiteY391" fmla="*/ 512514 h 637200"/>
                  <a:gd name="connsiteX392" fmla="*/ 495725 w 556543"/>
                  <a:gd name="connsiteY392" fmla="*/ 500735 h 637200"/>
                  <a:gd name="connsiteX393" fmla="*/ 501611 w 556543"/>
                  <a:gd name="connsiteY393" fmla="*/ 485030 h 637200"/>
                  <a:gd name="connsiteX394" fmla="*/ 511420 w 556543"/>
                  <a:gd name="connsiteY394" fmla="*/ 479141 h 637200"/>
                  <a:gd name="connsiteX395" fmla="*/ 523845 w 556543"/>
                  <a:gd name="connsiteY395" fmla="*/ 463435 h 637200"/>
                  <a:gd name="connsiteX396" fmla="*/ 521229 w 556543"/>
                  <a:gd name="connsiteY396" fmla="*/ 452311 h 637200"/>
                  <a:gd name="connsiteX397" fmla="*/ 523191 w 556543"/>
                  <a:gd name="connsiteY397" fmla="*/ 441840 h 637200"/>
                  <a:gd name="connsiteX398" fmla="*/ 525153 w 556543"/>
                  <a:gd name="connsiteY398" fmla="*/ 428753 h 637200"/>
                  <a:gd name="connsiteX399" fmla="*/ 521883 w 556543"/>
                  <a:gd name="connsiteY399" fmla="*/ 411084 h 637200"/>
                  <a:gd name="connsiteX400" fmla="*/ 526461 w 556543"/>
                  <a:gd name="connsiteY400" fmla="*/ 405195 h 637200"/>
                  <a:gd name="connsiteX401" fmla="*/ 522537 w 556543"/>
                  <a:gd name="connsiteY401" fmla="*/ 399305 h 637200"/>
                  <a:gd name="connsiteX402" fmla="*/ 520575 w 556543"/>
                  <a:gd name="connsiteY402" fmla="*/ 389489 h 637200"/>
                  <a:gd name="connsiteX403" fmla="*/ 533001 w 556543"/>
                  <a:gd name="connsiteY403" fmla="*/ 387526 h 637200"/>
                  <a:gd name="connsiteX404" fmla="*/ 526461 w 556543"/>
                  <a:gd name="connsiteY404" fmla="*/ 381637 h 637200"/>
                  <a:gd name="connsiteX405" fmla="*/ 529077 w 556543"/>
                  <a:gd name="connsiteY405" fmla="*/ 373784 h 637200"/>
                  <a:gd name="connsiteX406" fmla="*/ 525153 w 556543"/>
                  <a:gd name="connsiteY406" fmla="*/ 366586 h 637200"/>
                  <a:gd name="connsiteX407" fmla="*/ 535616 w 556543"/>
                  <a:gd name="connsiteY407" fmla="*/ 362659 h 637200"/>
                  <a:gd name="connsiteX408" fmla="*/ 540194 w 556543"/>
                  <a:gd name="connsiteY408" fmla="*/ 350880 h 637200"/>
                  <a:gd name="connsiteX409" fmla="*/ 528423 w 556543"/>
                  <a:gd name="connsiteY409" fmla="*/ 333212 h 637200"/>
                  <a:gd name="connsiteX410" fmla="*/ 530385 w 556543"/>
                  <a:gd name="connsiteY410" fmla="*/ 314889 h 637200"/>
                  <a:gd name="connsiteX411" fmla="*/ 533655 w 556543"/>
                  <a:gd name="connsiteY411" fmla="*/ 303110 h 637200"/>
                  <a:gd name="connsiteX412" fmla="*/ 533655 w 556543"/>
                  <a:gd name="connsiteY412" fmla="*/ 295912 h 637200"/>
                  <a:gd name="connsiteX413" fmla="*/ 526461 w 556543"/>
                  <a:gd name="connsiteY413" fmla="*/ 290677 h 637200"/>
                  <a:gd name="connsiteX414" fmla="*/ 523191 w 556543"/>
                  <a:gd name="connsiteY414" fmla="*/ 279552 h 637200"/>
                  <a:gd name="connsiteX415" fmla="*/ 530385 w 556543"/>
                  <a:gd name="connsiteY415" fmla="*/ 264501 h 637200"/>
                  <a:gd name="connsiteX416" fmla="*/ 548042 w 556543"/>
                  <a:gd name="connsiteY416" fmla="*/ 275626 h 637200"/>
                  <a:gd name="connsiteX417" fmla="*/ 556543 w 556543"/>
                  <a:gd name="connsiteY417" fmla="*/ 270390 h 637200"/>
                  <a:gd name="connsiteX418" fmla="*/ 548696 w 556543"/>
                  <a:gd name="connsiteY418" fmla="*/ 261883 h 63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</a:cxnLst>
                <a:rect l="l" t="t" r="r" b="b"/>
                <a:pathLst>
                  <a:path w="556543" h="637200">
                    <a:moveTo>
                      <a:pt x="550004" y="263847"/>
                    </a:moveTo>
                    <a:cubicBezTo>
                      <a:pt x="547388" y="261229"/>
                      <a:pt x="546734" y="261229"/>
                      <a:pt x="546080" y="260575"/>
                    </a:cubicBezTo>
                    <a:cubicBezTo>
                      <a:pt x="542810" y="258611"/>
                      <a:pt x="538232" y="256648"/>
                      <a:pt x="537578" y="255994"/>
                    </a:cubicBezTo>
                    <a:cubicBezTo>
                      <a:pt x="536270" y="258611"/>
                      <a:pt x="534309" y="261229"/>
                      <a:pt x="530385" y="261883"/>
                    </a:cubicBezTo>
                    <a:cubicBezTo>
                      <a:pt x="529731" y="261883"/>
                      <a:pt x="528423" y="261883"/>
                      <a:pt x="527769" y="261883"/>
                    </a:cubicBezTo>
                    <a:cubicBezTo>
                      <a:pt x="524499" y="261883"/>
                      <a:pt x="522537" y="260575"/>
                      <a:pt x="520575" y="259920"/>
                    </a:cubicBezTo>
                    <a:cubicBezTo>
                      <a:pt x="516652" y="261229"/>
                      <a:pt x="512074" y="260575"/>
                      <a:pt x="508804" y="258611"/>
                    </a:cubicBezTo>
                    <a:cubicBezTo>
                      <a:pt x="508804" y="258611"/>
                      <a:pt x="508804" y="258611"/>
                      <a:pt x="508150" y="258611"/>
                    </a:cubicBezTo>
                    <a:cubicBezTo>
                      <a:pt x="506188" y="259266"/>
                      <a:pt x="498995" y="261229"/>
                      <a:pt x="495725" y="255339"/>
                    </a:cubicBezTo>
                    <a:cubicBezTo>
                      <a:pt x="492455" y="250104"/>
                      <a:pt x="495725" y="244869"/>
                      <a:pt x="497033" y="242252"/>
                    </a:cubicBezTo>
                    <a:cubicBezTo>
                      <a:pt x="497033" y="241597"/>
                      <a:pt x="498341" y="240289"/>
                      <a:pt x="498341" y="239634"/>
                    </a:cubicBezTo>
                    <a:cubicBezTo>
                      <a:pt x="498341" y="236362"/>
                      <a:pt x="500303" y="233745"/>
                      <a:pt x="501611" y="232436"/>
                    </a:cubicBezTo>
                    <a:cubicBezTo>
                      <a:pt x="501611" y="232436"/>
                      <a:pt x="501611" y="232436"/>
                      <a:pt x="501611" y="232436"/>
                    </a:cubicBezTo>
                    <a:cubicBezTo>
                      <a:pt x="501611" y="232436"/>
                      <a:pt x="501611" y="232436"/>
                      <a:pt x="500957" y="232436"/>
                    </a:cubicBezTo>
                    <a:cubicBezTo>
                      <a:pt x="500957" y="232436"/>
                      <a:pt x="500957" y="232436"/>
                      <a:pt x="500303" y="232436"/>
                    </a:cubicBezTo>
                    <a:cubicBezTo>
                      <a:pt x="497687" y="232436"/>
                      <a:pt x="492455" y="231782"/>
                      <a:pt x="489839" y="225892"/>
                    </a:cubicBezTo>
                    <a:cubicBezTo>
                      <a:pt x="487877" y="221966"/>
                      <a:pt x="485261" y="213459"/>
                      <a:pt x="483954" y="208878"/>
                    </a:cubicBezTo>
                    <a:cubicBezTo>
                      <a:pt x="482646" y="204952"/>
                      <a:pt x="483954" y="201680"/>
                      <a:pt x="485261" y="198408"/>
                    </a:cubicBezTo>
                    <a:cubicBezTo>
                      <a:pt x="485261" y="197753"/>
                      <a:pt x="485915" y="196444"/>
                      <a:pt x="485915" y="195790"/>
                    </a:cubicBezTo>
                    <a:cubicBezTo>
                      <a:pt x="484608" y="193827"/>
                      <a:pt x="480684" y="189246"/>
                      <a:pt x="478068" y="185974"/>
                    </a:cubicBezTo>
                    <a:cubicBezTo>
                      <a:pt x="477414" y="186629"/>
                      <a:pt x="476760" y="187283"/>
                      <a:pt x="475452" y="187937"/>
                    </a:cubicBezTo>
                    <a:cubicBezTo>
                      <a:pt x="475452" y="187937"/>
                      <a:pt x="474798" y="188592"/>
                      <a:pt x="474144" y="189246"/>
                    </a:cubicBezTo>
                    <a:cubicBezTo>
                      <a:pt x="471528" y="191209"/>
                      <a:pt x="467605" y="194481"/>
                      <a:pt x="463027" y="195136"/>
                    </a:cubicBezTo>
                    <a:cubicBezTo>
                      <a:pt x="463027" y="195136"/>
                      <a:pt x="463027" y="195790"/>
                      <a:pt x="463681" y="196444"/>
                    </a:cubicBezTo>
                    <a:cubicBezTo>
                      <a:pt x="466297" y="201025"/>
                      <a:pt x="468259" y="204952"/>
                      <a:pt x="466951" y="208878"/>
                    </a:cubicBezTo>
                    <a:cubicBezTo>
                      <a:pt x="464989" y="216730"/>
                      <a:pt x="456487" y="216076"/>
                      <a:pt x="452563" y="216076"/>
                    </a:cubicBezTo>
                    <a:cubicBezTo>
                      <a:pt x="452563" y="216076"/>
                      <a:pt x="452563" y="216076"/>
                      <a:pt x="452563" y="216076"/>
                    </a:cubicBezTo>
                    <a:cubicBezTo>
                      <a:pt x="452563" y="218694"/>
                      <a:pt x="450602" y="222620"/>
                      <a:pt x="446678" y="224583"/>
                    </a:cubicBezTo>
                    <a:cubicBezTo>
                      <a:pt x="446024" y="224583"/>
                      <a:pt x="444716" y="225238"/>
                      <a:pt x="444062" y="225892"/>
                    </a:cubicBezTo>
                    <a:cubicBezTo>
                      <a:pt x="444062" y="226546"/>
                      <a:pt x="444062" y="227201"/>
                      <a:pt x="443408" y="227855"/>
                    </a:cubicBezTo>
                    <a:cubicBezTo>
                      <a:pt x="442100" y="230473"/>
                      <a:pt x="440792" y="231782"/>
                      <a:pt x="438176" y="232436"/>
                    </a:cubicBezTo>
                    <a:cubicBezTo>
                      <a:pt x="434253" y="233745"/>
                      <a:pt x="431637" y="231782"/>
                      <a:pt x="429021" y="230473"/>
                    </a:cubicBezTo>
                    <a:cubicBezTo>
                      <a:pt x="429021" y="230473"/>
                      <a:pt x="427713" y="229818"/>
                      <a:pt x="427713" y="229818"/>
                    </a:cubicBezTo>
                    <a:cubicBezTo>
                      <a:pt x="424443" y="228510"/>
                      <a:pt x="422481" y="225892"/>
                      <a:pt x="420519" y="223274"/>
                    </a:cubicBezTo>
                    <a:cubicBezTo>
                      <a:pt x="418558" y="224583"/>
                      <a:pt x="415288" y="225238"/>
                      <a:pt x="412018" y="224583"/>
                    </a:cubicBezTo>
                    <a:cubicBezTo>
                      <a:pt x="405478" y="222620"/>
                      <a:pt x="398939" y="214767"/>
                      <a:pt x="398285" y="207569"/>
                    </a:cubicBezTo>
                    <a:cubicBezTo>
                      <a:pt x="397631" y="206915"/>
                      <a:pt x="396323" y="206260"/>
                      <a:pt x="395669" y="204952"/>
                    </a:cubicBezTo>
                    <a:cubicBezTo>
                      <a:pt x="395669" y="204952"/>
                      <a:pt x="394361" y="204952"/>
                      <a:pt x="394361" y="204952"/>
                    </a:cubicBezTo>
                    <a:cubicBezTo>
                      <a:pt x="389783" y="204297"/>
                      <a:pt x="383244" y="202988"/>
                      <a:pt x="380628" y="197753"/>
                    </a:cubicBezTo>
                    <a:cubicBezTo>
                      <a:pt x="378666" y="193827"/>
                      <a:pt x="378666" y="189900"/>
                      <a:pt x="378666" y="186629"/>
                    </a:cubicBezTo>
                    <a:cubicBezTo>
                      <a:pt x="378666" y="184665"/>
                      <a:pt x="378666" y="182702"/>
                      <a:pt x="378666" y="181393"/>
                    </a:cubicBezTo>
                    <a:cubicBezTo>
                      <a:pt x="377358" y="178776"/>
                      <a:pt x="376704" y="177467"/>
                      <a:pt x="375396" y="175504"/>
                    </a:cubicBezTo>
                    <a:cubicBezTo>
                      <a:pt x="374742" y="174195"/>
                      <a:pt x="373434" y="172232"/>
                      <a:pt x="372780" y="170923"/>
                    </a:cubicBezTo>
                    <a:cubicBezTo>
                      <a:pt x="370818" y="170269"/>
                      <a:pt x="367549" y="168960"/>
                      <a:pt x="366241" y="165034"/>
                    </a:cubicBezTo>
                    <a:lnTo>
                      <a:pt x="366241" y="163071"/>
                    </a:lnTo>
                    <a:cubicBezTo>
                      <a:pt x="360355" y="149983"/>
                      <a:pt x="359047" y="144748"/>
                      <a:pt x="359047" y="141476"/>
                    </a:cubicBezTo>
                    <a:cubicBezTo>
                      <a:pt x="360355" y="133623"/>
                      <a:pt x="368203" y="134277"/>
                      <a:pt x="370818" y="134277"/>
                    </a:cubicBezTo>
                    <a:cubicBezTo>
                      <a:pt x="371472" y="134277"/>
                      <a:pt x="372780" y="134277"/>
                      <a:pt x="373434" y="134277"/>
                    </a:cubicBezTo>
                    <a:cubicBezTo>
                      <a:pt x="374742" y="134277"/>
                      <a:pt x="377358" y="131005"/>
                      <a:pt x="378666" y="129697"/>
                    </a:cubicBezTo>
                    <a:cubicBezTo>
                      <a:pt x="382590" y="123153"/>
                      <a:pt x="390437" y="126425"/>
                      <a:pt x="395015" y="128388"/>
                    </a:cubicBezTo>
                    <a:cubicBezTo>
                      <a:pt x="396323" y="128388"/>
                      <a:pt x="398939" y="130351"/>
                      <a:pt x="399593" y="130351"/>
                    </a:cubicBezTo>
                    <a:cubicBezTo>
                      <a:pt x="399593" y="130351"/>
                      <a:pt x="400901" y="129042"/>
                      <a:pt x="400901" y="128388"/>
                    </a:cubicBezTo>
                    <a:cubicBezTo>
                      <a:pt x="400901" y="128388"/>
                      <a:pt x="401554" y="127079"/>
                      <a:pt x="402208" y="127079"/>
                    </a:cubicBezTo>
                    <a:cubicBezTo>
                      <a:pt x="402862" y="126425"/>
                      <a:pt x="403516" y="125770"/>
                      <a:pt x="404170" y="125770"/>
                    </a:cubicBezTo>
                    <a:cubicBezTo>
                      <a:pt x="402862" y="125116"/>
                      <a:pt x="401554" y="123807"/>
                      <a:pt x="400901" y="122498"/>
                    </a:cubicBezTo>
                    <a:cubicBezTo>
                      <a:pt x="400247" y="121190"/>
                      <a:pt x="398939" y="120535"/>
                      <a:pt x="398285" y="119881"/>
                    </a:cubicBezTo>
                    <a:cubicBezTo>
                      <a:pt x="396323" y="117918"/>
                      <a:pt x="393053" y="115300"/>
                      <a:pt x="392399" y="110065"/>
                    </a:cubicBezTo>
                    <a:cubicBezTo>
                      <a:pt x="391745" y="103521"/>
                      <a:pt x="395669" y="99595"/>
                      <a:pt x="404170" y="98286"/>
                    </a:cubicBezTo>
                    <a:cubicBezTo>
                      <a:pt x="404170" y="98286"/>
                      <a:pt x="405478" y="98286"/>
                      <a:pt x="406132" y="98286"/>
                    </a:cubicBezTo>
                    <a:cubicBezTo>
                      <a:pt x="411364" y="96977"/>
                      <a:pt x="415942" y="100249"/>
                      <a:pt x="418558" y="104176"/>
                    </a:cubicBezTo>
                    <a:cubicBezTo>
                      <a:pt x="422481" y="100904"/>
                      <a:pt x="430983" y="100249"/>
                      <a:pt x="434253" y="100904"/>
                    </a:cubicBezTo>
                    <a:cubicBezTo>
                      <a:pt x="434253" y="100904"/>
                      <a:pt x="435561" y="100904"/>
                      <a:pt x="436214" y="100904"/>
                    </a:cubicBezTo>
                    <a:cubicBezTo>
                      <a:pt x="436214" y="99595"/>
                      <a:pt x="436214" y="98286"/>
                      <a:pt x="436214" y="97632"/>
                    </a:cubicBezTo>
                    <a:lnTo>
                      <a:pt x="436214" y="95668"/>
                    </a:lnTo>
                    <a:cubicBezTo>
                      <a:pt x="436868" y="91088"/>
                      <a:pt x="440792" y="89125"/>
                      <a:pt x="444062" y="87161"/>
                    </a:cubicBezTo>
                    <a:cubicBezTo>
                      <a:pt x="445370" y="87161"/>
                      <a:pt x="447332" y="85198"/>
                      <a:pt x="447986" y="84544"/>
                    </a:cubicBezTo>
                    <a:cubicBezTo>
                      <a:pt x="449948" y="79309"/>
                      <a:pt x="454525" y="74074"/>
                      <a:pt x="458449" y="71456"/>
                    </a:cubicBezTo>
                    <a:cubicBezTo>
                      <a:pt x="458449" y="70802"/>
                      <a:pt x="459103" y="69493"/>
                      <a:pt x="459103" y="68838"/>
                    </a:cubicBezTo>
                    <a:cubicBezTo>
                      <a:pt x="459757" y="66221"/>
                      <a:pt x="461065" y="62295"/>
                      <a:pt x="463027" y="59677"/>
                    </a:cubicBezTo>
                    <a:cubicBezTo>
                      <a:pt x="467605" y="53788"/>
                      <a:pt x="473490" y="53788"/>
                      <a:pt x="478068" y="53788"/>
                    </a:cubicBezTo>
                    <a:cubicBezTo>
                      <a:pt x="478068" y="53788"/>
                      <a:pt x="482646" y="53788"/>
                      <a:pt x="486569" y="53788"/>
                    </a:cubicBezTo>
                    <a:cubicBezTo>
                      <a:pt x="487877" y="52479"/>
                      <a:pt x="489185" y="51824"/>
                      <a:pt x="490493" y="50516"/>
                    </a:cubicBezTo>
                    <a:cubicBezTo>
                      <a:pt x="494417" y="47244"/>
                      <a:pt x="504880" y="43317"/>
                      <a:pt x="508804" y="42663"/>
                    </a:cubicBezTo>
                    <a:cubicBezTo>
                      <a:pt x="512728" y="41354"/>
                      <a:pt x="523845" y="38737"/>
                      <a:pt x="521229" y="34810"/>
                    </a:cubicBezTo>
                    <a:cubicBezTo>
                      <a:pt x="518614" y="30884"/>
                      <a:pt x="506188" y="23686"/>
                      <a:pt x="506188" y="23686"/>
                    </a:cubicBezTo>
                    <a:cubicBezTo>
                      <a:pt x="506188" y="23686"/>
                      <a:pt x="502265" y="19105"/>
                      <a:pt x="501611" y="16487"/>
                    </a:cubicBezTo>
                    <a:cubicBezTo>
                      <a:pt x="501611" y="13870"/>
                      <a:pt x="498341" y="11252"/>
                      <a:pt x="493109" y="8635"/>
                    </a:cubicBezTo>
                    <a:cubicBezTo>
                      <a:pt x="488531" y="5363"/>
                      <a:pt x="484608" y="1436"/>
                      <a:pt x="481992" y="128"/>
                    </a:cubicBezTo>
                    <a:cubicBezTo>
                      <a:pt x="479376" y="-1181"/>
                      <a:pt x="483954" y="7980"/>
                      <a:pt x="483300" y="9289"/>
                    </a:cubicBezTo>
                    <a:cubicBezTo>
                      <a:pt x="483300" y="11252"/>
                      <a:pt x="489839" y="17142"/>
                      <a:pt x="489839" y="20414"/>
                    </a:cubicBezTo>
                    <a:cubicBezTo>
                      <a:pt x="489839" y="23686"/>
                      <a:pt x="480684" y="13870"/>
                      <a:pt x="480684" y="13870"/>
                    </a:cubicBezTo>
                    <a:cubicBezTo>
                      <a:pt x="480684" y="13870"/>
                      <a:pt x="478068" y="15179"/>
                      <a:pt x="473490" y="15179"/>
                    </a:cubicBezTo>
                    <a:cubicBezTo>
                      <a:pt x="468912" y="15179"/>
                      <a:pt x="467605" y="13870"/>
                      <a:pt x="464989" y="15179"/>
                    </a:cubicBezTo>
                    <a:cubicBezTo>
                      <a:pt x="462373" y="15833"/>
                      <a:pt x="460411" y="24994"/>
                      <a:pt x="458449" y="26958"/>
                    </a:cubicBezTo>
                    <a:cubicBezTo>
                      <a:pt x="456487" y="28921"/>
                      <a:pt x="462373" y="38082"/>
                      <a:pt x="463681" y="40700"/>
                    </a:cubicBezTo>
                    <a:cubicBezTo>
                      <a:pt x="464989" y="43317"/>
                      <a:pt x="463027" y="45935"/>
                      <a:pt x="461719" y="47898"/>
                    </a:cubicBezTo>
                    <a:cubicBezTo>
                      <a:pt x="460411" y="49861"/>
                      <a:pt x="461719" y="52479"/>
                      <a:pt x="461719" y="55751"/>
                    </a:cubicBezTo>
                    <a:cubicBezTo>
                      <a:pt x="461719" y="59023"/>
                      <a:pt x="455833" y="59023"/>
                      <a:pt x="451910" y="59023"/>
                    </a:cubicBezTo>
                    <a:cubicBezTo>
                      <a:pt x="447986" y="59023"/>
                      <a:pt x="439484" y="66875"/>
                      <a:pt x="435561" y="66875"/>
                    </a:cubicBezTo>
                    <a:cubicBezTo>
                      <a:pt x="431637" y="66875"/>
                      <a:pt x="442100" y="61640"/>
                      <a:pt x="442754" y="60986"/>
                    </a:cubicBezTo>
                    <a:cubicBezTo>
                      <a:pt x="443408" y="60331"/>
                      <a:pt x="446678" y="55096"/>
                      <a:pt x="446678" y="52479"/>
                    </a:cubicBezTo>
                    <a:cubicBezTo>
                      <a:pt x="446678" y="49861"/>
                      <a:pt x="451256" y="48553"/>
                      <a:pt x="453217" y="47244"/>
                    </a:cubicBezTo>
                    <a:cubicBezTo>
                      <a:pt x="455179" y="46589"/>
                      <a:pt x="457141" y="42009"/>
                      <a:pt x="455833" y="38737"/>
                    </a:cubicBezTo>
                    <a:cubicBezTo>
                      <a:pt x="454525" y="34810"/>
                      <a:pt x="450602" y="30230"/>
                      <a:pt x="450602" y="27612"/>
                    </a:cubicBezTo>
                    <a:cubicBezTo>
                      <a:pt x="450602" y="24994"/>
                      <a:pt x="450602" y="14524"/>
                      <a:pt x="450602" y="14524"/>
                    </a:cubicBezTo>
                    <a:cubicBezTo>
                      <a:pt x="450602" y="14524"/>
                      <a:pt x="446024" y="14524"/>
                      <a:pt x="443408" y="15833"/>
                    </a:cubicBezTo>
                    <a:cubicBezTo>
                      <a:pt x="441446" y="16487"/>
                      <a:pt x="436214" y="15833"/>
                      <a:pt x="434253" y="15833"/>
                    </a:cubicBezTo>
                    <a:cubicBezTo>
                      <a:pt x="432291" y="15833"/>
                      <a:pt x="432291" y="21068"/>
                      <a:pt x="432945" y="23031"/>
                    </a:cubicBezTo>
                    <a:cubicBezTo>
                      <a:pt x="433599" y="24994"/>
                      <a:pt x="442754" y="22377"/>
                      <a:pt x="443408" y="23031"/>
                    </a:cubicBezTo>
                    <a:cubicBezTo>
                      <a:pt x="444716" y="23686"/>
                      <a:pt x="442754" y="38737"/>
                      <a:pt x="440138" y="40700"/>
                    </a:cubicBezTo>
                    <a:cubicBezTo>
                      <a:pt x="437522" y="42009"/>
                      <a:pt x="439484" y="34810"/>
                      <a:pt x="438176" y="32193"/>
                    </a:cubicBezTo>
                    <a:cubicBezTo>
                      <a:pt x="436868" y="29575"/>
                      <a:pt x="434907" y="28266"/>
                      <a:pt x="430983" y="27612"/>
                    </a:cubicBezTo>
                    <a:cubicBezTo>
                      <a:pt x="427713" y="26958"/>
                      <a:pt x="425751" y="30884"/>
                      <a:pt x="423135" y="31538"/>
                    </a:cubicBezTo>
                    <a:cubicBezTo>
                      <a:pt x="420519" y="32193"/>
                      <a:pt x="419212" y="26303"/>
                      <a:pt x="417250" y="23031"/>
                    </a:cubicBezTo>
                    <a:cubicBezTo>
                      <a:pt x="414634" y="19759"/>
                      <a:pt x="415942" y="17796"/>
                      <a:pt x="413980" y="15833"/>
                    </a:cubicBezTo>
                    <a:cubicBezTo>
                      <a:pt x="412018" y="13870"/>
                      <a:pt x="406132" y="21723"/>
                      <a:pt x="403516" y="23031"/>
                    </a:cubicBezTo>
                    <a:cubicBezTo>
                      <a:pt x="400901" y="23686"/>
                      <a:pt x="396977" y="24994"/>
                      <a:pt x="393707" y="26303"/>
                    </a:cubicBezTo>
                    <a:cubicBezTo>
                      <a:pt x="390437" y="27612"/>
                      <a:pt x="383898" y="18451"/>
                      <a:pt x="382590" y="17796"/>
                    </a:cubicBezTo>
                    <a:cubicBezTo>
                      <a:pt x="380628" y="17796"/>
                      <a:pt x="379320" y="24340"/>
                      <a:pt x="378012" y="27612"/>
                    </a:cubicBezTo>
                    <a:cubicBezTo>
                      <a:pt x="377358" y="30884"/>
                      <a:pt x="373434" y="38082"/>
                      <a:pt x="372780" y="38737"/>
                    </a:cubicBezTo>
                    <a:cubicBezTo>
                      <a:pt x="372126" y="39391"/>
                      <a:pt x="368203" y="37428"/>
                      <a:pt x="366241" y="36773"/>
                    </a:cubicBezTo>
                    <a:cubicBezTo>
                      <a:pt x="364279" y="36119"/>
                      <a:pt x="360355" y="40700"/>
                      <a:pt x="357739" y="42009"/>
                    </a:cubicBezTo>
                    <a:cubicBezTo>
                      <a:pt x="355123" y="43317"/>
                      <a:pt x="362971" y="51170"/>
                      <a:pt x="363625" y="52479"/>
                    </a:cubicBezTo>
                    <a:cubicBezTo>
                      <a:pt x="364279" y="53788"/>
                      <a:pt x="353161" y="56405"/>
                      <a:pt x="353161" y="59677"/>
                    </a:cubicBezTo>
                    <a:cubicBezTo>
                      <a:pt x="353161" y="62295"/>
                      <a:pt x="361009" y="61640"/>
                      <a:pt x="363625" y="62949"/>
                    </a:cubicBezTo>
                    <a:cubicBezTo>
                      <a:pt x="365587" y="64258"/>
                      <a:pt x="361663" y="68184"/>
                      <a:pt x="359047" y="68184"/>
                    </a:cubicBezTo>
                    <a:cubicBezTo>
                      <a:pt x="356431" y="68184"/>
                      <a:pt x="362971" y="72765"/>
                      <a:pt x="362971" y="74728"/>
                    </a:cubicBezTo>
                    <a:cubicBezTo>
                      <a:pt x="362971" y="76691"/>
                      <a:pt x="354469" y="72765"/>
                      <a:pt x="351854" y="70802"/>
                    </a:cubicBezTo>
                    <a:cubicBezTo>
                      <a:pt x="349238" y="68838"/>
                      <a:pt x="344006" y="68838"/>
                      <a:pt x="341390" y="70802"/>
                    </a:cubicBezTo>
                    <a:cubicBezTo>
                      <a:pt x="339428" y="72110"/>
                      <a:pt x="350546" y="83235"/>
                      <a:pt x="351200" y="86507"/>
                    </a:cubicBezTo>
                    <a:cubicBezTo>
                      <a:pt x="351200" y="89779"/>
                      <a:pt x="338774" y="82581"/>
                      <a:pt x="336812" y="80618"/>
                    </a:cubicBezTo>
                    <a:cubicBezTo>
                      <a:pt x="334851" y="78654"/>
                      <a:pt x="330927" y="78000"/>
                      <a:pt x="325695" y="78654"/>
                    </a:cubicBezTo>
                    <a:cubicBezTo>
                      <a:pt x="320463" y="79309"/>
                      <a:pt x="310654" y="87161"/>
                      <a:pt x="310654" y="87161"/>
                    </a:cubicBezTo>
                    <a:cubicBezTo>
                      <a:pt x="310654" y="87161"/>
                      <a:pt x="308692" y="90433"/>
                      <a:pt x="310654" y="93051"/>
                    </a:cubicBezTo>
                    <a:cubicBezTo>
                      <a:pt x="312616" y="95668"/>
                      <a:pt x="314578" y="98940"/>
                      <a:pt x="317848" y="100904"/>
                    </a:cubicBezTo>
                    <a:cubicBezTo>
                      <a:pt x="320463" y="102867"/>
                      <a:pt x="317848" y="105484"/>
                      <a:pt x="321117" y="106139"/>
                    </a:cubicBezTo>
                    <a:cubicBezTo>
                      <a:pt x="324387" y="106139"/>
                      <a:pt x="330927" y="106793"/>
                      <a:pt x="332889" y="106793"/>
                    </a:cubicBezTo>
                    <a:cubicBezTo>
                      <a:pt x="334851" y="106793"/>
                      <a:pt x="336812" y="108102"/>
                      <a:pt x="339428" y="108756"/>
                    </a:cubicBezTo>
                    <a:cubicBezTo>
                      <a:pt x="342044" y="108756"/>
                      <a:pt x="343352" y="105484"/>
                      <a:pt x="345314" y="106139"/>
                    </a:cubicBezTo>
                    <a:cubicBezTo>
                      <a:pt x="347276" y="106793"/>
                      <a:pt x="349892" y="112683"/>
                      <a:pt x="350546" y="113337"/>
                    </a:cubicBezTo>
                    <a:cubicBezTo>
                      <a:pt x="351854" y="113337"/>
                      <a:pt x="354469" y="111374"/>
                      <a:pt x="355777" y="111374"/>
                    </a:cubicBezTo>
                    <a:cubicBezTo>
                      <a:pt x="357085" y="111374"/>
                      <a:pt x="359047" y="115955"/>
                      <a:pt x="359701" y="117263"/>
                    </a:cubicBezTo>
                    <a:cubicBezTo>
                      <a:pt x="359701" y="118572"/>
                      <a:pt x="364933" y="115300"/>
                      <a:pt x="367549" y="115300"/>
                    </a:cubicBezTo>
                    <a:cubicBezTo>
                      <a:pt x="370164" y="115300"/>
                      <a:pt x="372780" y="115300"/>
                      <a:pt x="372780" y="117263"/>
                    </a:cubicBezTo>
                    <a:cubicBezTo>
                      <a:pt x="372780" y="119227"/>
                      <a:pt x="369510" y="122498"/>
                      <a:pt x="368203" y="123153"/>
                    </a:cubicBezTo>
                    <a:cubicBezTo>
                      <a:pt x="366895" y="123153"/>
                      <a:pt x="357739" y="131005"/>
                      <a:pt x="355777" y="132314"/>
                    </a:cubicBezTo>
                    <a:cubicBezTo>
                      <a:pt x="353815" y="134277"/>
                      <a:pt x="358393" y="136241"/>
                      <a:pt x="357739" y="137549"/>
                    </a:cubicBezTo>
                    <a:cubicBezTo>
                      <a:pt x="357085" y="138858"/>
                      <a:pt x="347930" y="139513"/>
                      <a:pt x="343352" y="139513"/>
                    </a:cubicBezTo>
                    <a:cubicBezTo>
                      <a:pt x="338774" y="139513"/>
                      <a:pt x="334851" y="138204"/>
                      <a:pt x="332235" y="136895"/>
                    </a:cubicBezTo>
                    <a:cubicBezTo>
                      <a:pt x="329619" y="135586"/>
                      <a:pt x="331581" y="142130"/>
                      <a:pt x="329619" y="143439"/>
                    </a:cubicBezTo>
                    <a:cubicBezTo>
                      <a:pt x="328311" y="144748"/>
                      <a:pt x="318501" y="148020"/>
                      <a:pt x="315232" y="148674"/>
                    </a:cubicBezTo>
                    <a:cubicBezTo>
                      <a:pt x="311962" y="149328"/>
                      <a:pt x="309346" y="152600"/>
                      <a:pt x="310000" y="154563"/>
                    </a:cubicBezTo>
                    <a:cubicBezTo>
                      <a:pt x="310654" y="156527"/>
                      <a:pt x="318501" y="159799"/>
                      <a:pt x="318501" y="161762"/>
                    </a:cubicBezTo>
                    <a:cubicBezTo>
                      <a:pt x="318501" y="163725"/>
                      <a:pt x="321117" y="168306"/>
                      <a:pt x="321771" y="169615"/>
                    </a:cubicBezTo>
                    <a:cubicBezTo>
                      <a:pt x="322425" y="170923"/>
                      <a:pt x="313270" y="167651"/>
                      <a:pt x="310000" y="166997"/>
                    </a:cubicBezTo>
                    <a:cubicBezTo>
                      <a:pt x="306730" y="166997"/>
                      <a:pt x="314578" y="175504"/>
                      <a:pt x="313270" y="179430"/>
                    </a:cubicBezTo>
                    <a:cubicBezTo>
                      <a:pt x="312616" y="184011"/>
                      <a:pt x="302806" y="168306"/>
                      <a:pt x="302152" y="166343"/>
                    </a:cubicBezTo>
                    <a:cubicBezTo>
                      <a:pt x="300845" y="164379"/>
                      <a:pt x="298229" y="164379"/>
                      <a:pt x="292343" y="162416"/>
                    </a:cubicBezTo>
                    <a:cubicBezTo>
                      <a:pt x="286457" y="160453"/>
                      <a:pt x="280572" y="160453"/>
                      <a:pt x="280572" y="160453"/>
                    </a:cubicBezTo>
                    <a:cubicBezTo>
                      <a:pt x="280572" y="160453"/>
                      <a:pt x="277956" y="156527"/>
                      <a:pt x="275340" y="154563"/>
                    </a:cubicBezTo>
                    <a:cubicBezTo>
                      <a:pt x="272724" y="152600"/>
                      <a:pt x="267493" y="152600"/>
                      <a:pt x="264877" y="151292"/>
                    </a:cubicBezTo>
                    <a:cubicBezTo>
                      <a:pt x="262261" y="149983"/>
                      <a:pt x="260299" y="155872"/>
                      <a:pt x="257029" y="158490"/>
                    </a:cubicBezTo>
                    <a:cubicBezTo>
                      <a:pt x="253759" y="161107"/>
                      <a:pt x="251797" y="171578"/>
                      <a:pt x="249836" y="173541"/>
                    </a:cubicBezTo>
                    <a:cubicBezTo>
                      <a:pt x="247874" y="175504"/>
                      <a:pt x="249182" y="167651"/>
                      <a:pt x="247874" y="164379"/>
                    </a:cubicBezTo>
                    <a:cubicBezTo>
                      <a:pt x="246566" y="161107"/>
                      <a:pt x="245258" y="160453"/>
                      <a:pt x="245258" y="157181"/>
                    </a:cubicBezTo>
                    <a:cubicBezTo>
                      <a:pt x="245258" y="153909"/>
                      <a:pt x="247220" y="152600"/>
                      <a:pt x="246566" y="150637"/>
                    </a:cubicBezTo>
                    <a:cubicBezTo>
                      <a:pt x="246566" y="148020"/>
                      <a:pt x="244604" y="149328"/>
                      <a:pt x="242642" y="147365"/>
                    </a:cubicBezTo>
                    <a:cubicBezTo>
                      <a:pt x="240680" y="145402"/>
                      <a:pt x="237410" y="138858"/>
                      <a:pt x="237410" y="138858"/>
                    </a:cubicBezTo>
                    <a:cubicBezTo>
                      <a:pt x="237410" y="138858"/>
                      <a:pt x="232833" y="140167"/>
                      <a:pt x="230217" y="140821"/>
                    </a:cubicBezTo>
                    <a:cubicBezTo>
                      <a:pt x="227601" y="140821"/>
                      <a:pt x="225639" y="139513"/>
                      <a:pt x="220407" y="136241"/>
                    </a:cubicBezTo>
                    <a:cubicBezTo>
                      <a:pt x="215176" y="132969"/>
                      <a:pt x="215176" y="134277"/>
                      <a:pt x="209290" y="131660"/>
                    </a:cubicBezTo>
                    <a:cubicBezTo>
                      <a:pt x="203404" y="129042"/>
                      <a:pt x="202096" y="130351"/>
                      <a:pt x="196865" y="127733"/>
                    </a:cubicBezTo>
                    <a:cubicBezTo>
                      <a:pt x="191633" y="125116"/>
                      <a:pt x="191633" y="123153"/>
                      <a:pt x="187055" y="122498"/>
                    </a:cubicBezTo>
                    <a:cubicBezTo>
                      <a:pt x="183132" y="121844"/>
                      <a:pt x="185747" y="127079"/>
                      <a:pt x="186401" y="128388"/>
                    </a:cubicBezTo>
                    <a:cubicBezTo>
                      <a:pt x="186401" y="130351"/>
                      <a:pt x="189671" y="134277"/>
                      <a:pt x="188363" y="135586"/>
                    </a:cubicBezTo>
                    <a:cubicBezTo>
                      <a:pt x="187055" y="137549"/>
                      <a:pt x="181170" y="133623"/>
                      <a:pt x="177900" y="133623"/>
                    </a:cubicBezTo>
                    <a:cubicBezTo>
                      <a:pt x="174630" y="133623"/>
                      <a:pt x="175284" y="142785"/>
                      <a:pt x="170706" y="140821"/>
                    </a:cubicBezTo>
                    <a:cubicBezTo>
                      <a:pt x="170052" y="140821"/>
                      <a:pt x="167437" y="146711"/>
                      <a:pt x="167437" y="146711"/>
                    </a:cubicBezTo>
                    <a:cubicBezTo>
                      <a:pt x="167437" y="151292"/>
                      <a:pt x="165475" y="152600"/>
                      <a:pt x="169398" y="154563"/>
                    </a:cubicBezTo>
                    <a:cubicBezTo>
                      <a:pt x="173322" y="157181"/>
                      <a:pt x="173976" y="159144"/>
                      <a:pt x="173976" y="159144"/>
                    </a:cubicBezTo>
                    <a:cubicBezTo>
                      <a:pt x="173976" y="159144"/>
                      <a:pt x="166783" y="161762"/>
                      <a:pt x="166129" y="167651"/>
                    </a:cubicBezTo>
                    <a:cubicBezTo>
                      <a:pt x="165475" y="173541"/>
                      <a:pt x="166129" y="174850"/>
                      <a:pt x="167437" y="177467"/>
                    </a:cubicBezTo>
                    <a:cubicBezTo>
                      <a:pt x="168744" y="180085"/>
                      <a:pt x="169398" y="183357"/>
                      <a:pt x="169398" y="184665"/>
                    </a:cubicBezTo>
                    <a:cubicBezTo>
                      <a:pt x="169398" y="185974"/>
                      <a:pt x="171360" y="189900"/>
                      <a:pt x="170706" y="192518"/>
                    </a:cubicBezTo>
                    <a:cubicBezTo>
                      <a:pt x="170052" y="195790"/>
                      <a:pt x="170706" y="198408"/>
                      <a:pt x="170706" y="198408"/>
                    </a:cubicBezTo>
                    <a:cubicBezTo>
                      <a:pt x="170706" y="198408"/>
                      <a:pt x="177246" y="200371"/>
                      <a:pt x="181170" y="202988"/>
                    </a:cubicBezTo>
                    <a:cubicBezTo>
                      <a:pt x="185094" y="205606"/>
                      <a:pt x="189671" y="202988"/>
                      <a:pt x="189671" y="206915"/>
                    </a:cubicBezTo>
                    <a:cubicBezTo>
                      <a:pt x="189671" y="211495"/>
                      <a:pt x="185094" y="210841"/>
                      <a:pt x="185094" y="214113"/>
                    </a:cubicBezTo>
                    <a:cubicBezTo>
                      <a:pt x="185094" y="217385"/>
                      <a:pt x="185747" y="221966"/>
                      <a:pt x="185747" y="221966"/>
                    </a:cubicBezTo>
                    <a:cubicBezTo>
                      <a:pt x="185747" y="221966"/>
                      <a:pt x="177246" y="221966"/>
                      <a:pt x="172668" y="221311"/>
                    </a:cubicBezTo>
                    <a:cubicBezTo>
                      <a:pt x="168090" y="220657"/>
                      <a:pt x="156973" y="217385"/>
                      <a:pt x="154357" y="218039"/>
                    </a:cubicBezTo>
                    <a:cubicBezTo>
                      <a:pt x="151741" y="218694"/>
                      <a:pt x="148472" y="219348"/>
                      <a:pt x="147164" y="222620"/>
                    </a:cubicBezTo>
                    <a:cubicBezTo>
                      <a:pt x="146510" y="225892"/>
                      <a:pt x="141932" y="230473"/>
                      <a:pt x="142586" y="233745"/>
                    </a:cubicBezTo>
                    <a:cubicBezTo>
                      <a:pt x="143240" y="237017"/>
                      <a:pt x="145202" y="242252"/>
                      <a:pt x="147818" y="243560"/>
                    </a:cubicBezTo>
                    <a:cubicBezTo>
                      <a:pt x="150434" y="244869"/>
                      <a:pt x="162205" y="250759"/>
                      <a:pt x="161551" y="252722"/>
                    </a:cubicBezTo>
                    <a:cubicBezTo>
                      <a:pt x="160897" y="254685"/>
                      <a:pt x="153049" y="250759"/>
                      <a:pt x="150434" y="250104"/>
                    </a:cubicBezTo>
                    <a:cubicBezTo>
                      <a:pt x="147818" y="249450"/>
                      <a:pt x="142586" y="244869"/>
                      <a:pt x="140624" y="245524"/>
                    </a:cubicBezTo>
                    <a:cubicBezTo>
                      <a:pt x="138662" y="246178"/>
                      <a:pt x="136700" y="245524"/>
                      <a:pt x="132777" y="243560"/>
                    </a:cubicBezTo>
                    <a:cubicBezTo>
                      <a:pt x="128853" y="242252"/>
                      <a:pt x="124275" y="238980"/>
                      <a:pt x="125583" y="243560"/>
                    </a:cubicBezTo>
                    <a:cubicBezTo>
                      <a:pt x="126891" y="247487"/>
                      <a:pt x="133431" y="251413"/>
                      <a:pt x="130161" y="252067"/>
                    </a:cubicBezTo>
                    <a:cubicBezTo>
                      <a:pt x="126891" y="252722"/>
                      <a:pt x="121005" y="248141"/>
                      <a:pt x="119043" y="247487"/>
                    </a:cubicBezTo>
                    <a:cubicBezTo>
                      <a:pt x="117082" y="247487"/>
                      <a:pt x="110542" y="244215"/>
                      <a:pt x="110542" y="247487"/>
                    </a:cubicBezTo>
                    <a:cubicBezTo>
                      <a:pt x="110542" y="250759"/>
                      <a:pt x="111850" y="250104"/>
                      <a:pt x="113812" y="255339"/>
                    </a:cubicBezTo>
                    <a:cubicBezTo>
                      <a:pt x="115774" y="260575"/>
                      <a:pt x="120351" y="263192"/>
                      <a:pt x="122313" y="265155"/>
                    </a:cubicBezTo>
                    <a:cubicBezTo>
                      <a:pt x="124275" y="267119"/>
                      <a:pt x="116428" y="267119"/>
                      <a:pt x="115774" y="269736"/>
                    </a:cubicBezTo>
                    <a:cubicBezTo>
                      <a:pt x="115120" y="272354"/>
                      <a:pt x="113812" y="274317"/>
                      <a:pt x="117736" y="278897"/>
                    </a:cubicBezTo>
                    <a:cubicBezTo>
                      <a:pt x="122313" y="284133"/>
                      <a:pt x="123621" y="286096"/>
                      <a:pt x="126891" y="284787"/>
                    </a:cubicBezTo>
                    <a:cubicBezTo>
                      <a:pt x="130161" y="283478"/>
                      <a:pt x="128853" y="280206"/>
                      <a:pt x="134085" y="280206"/>
                    </a:cubicBezTo>
                    <a:cubicBezTo>
                      <a:pt x="139316" y="280206"/>
                      <a:pt x="143894" y="280861"/>
                      <a:pt x="143894" y="284787"/>
                    </a:cubicBezTo>
                    <a:cubicBezTo>
                      <a:pt x="143894" y="288713"/>
                      <a:pt x="140624" y="290022"/>
                      <a:pt x="136046" y="289368"/>
                    </a:cubicBezTo>
                    <a:cubicBezTo>
                      <a:pt x="131469" y="289368"/>
                      <a:pt x="128853" y="290677"/>
                      <a:pt x="129507" y="293949"/>
                    </a:cubicBezTo>
                    <a:cubicBezTo>
                      <a:pt x="129507" y="296566"/>
                      <a:pt x="139316" y="302456"/>
                      <a:pt x="140624" y="303764"/>
                    </a:cubicBezTo>
                    <a:cubicBezTo>
                      <a:pt x="142586" y="305073"/>
                      <a:pt x="154357" y="290677"/>
                      <a:pt x="156319" y="290677"/>
                    </a:cubicBezTo>
                    <a:cubicBezTo>
                      <a:pt x="158935" y="290677"/>
                      <a:pt x="167437" y="291985"/>
                      <a:pt x="164821" y="295257"/>
                    </a:cubicBezTo>
                    <a:cubicBezTo>
                      <a:pt x="161551" y="298529"/>
                      <a:pt x="154357" y="299184"/>
                      <a:pt x="155665" y="301147"/>
                    </a:cubicBezTo>
                    <a:cubicBezTo>
                      <a:pt x="157627" y="303110"/>
                      <a:pt x="162205" y="303110"/>
                      <a:pt x="160897" y="305727"/>
                    </a:cubicBezTo>
                    <a:cubicBezTo>
                      <a:pt x="159589" y="308345"/>
                      <a:pt x="155665" y="309654"/>
                      <a:pt x="156973" y="310963"/>
                    </a:cubicBezTo>
                    <a:cubicBezTo>
                      <a:pt x="158281" y="312271"/>
                      <a:pt x="160243" y="318815"/>
                      <a:pt x="161551" y="321433"/>
                    </a:cubicBezTo>
                    <a:cubicBezTo>
                      <a:pt x="162859" y="324050"/>
                      <a:pt x="179862" y="324705"/>
                      <a:pt x="185094" y="327322"/>
                    </a:cubicBezTo>
                    <a:cubicBezTo>
                      <a:pt x="190325" y="329940"/>
                      <a:pt x="197519" y="329286"/>
                      <a:pt x="204712" y="329940"/>
                    </a:cubicBezTo>
                    <a:cubicBezTo>
                      <a:pt x="211906" y="329940"/>
                      <a:pt x="215830" y="329940"/>
                      <a:pt x="219753" y="330594"/>
                    </a:cubicBezTo>
                    <a:cubicBezTo>
                      <a:pt x="223023" y="331249"/>
                      <a:pt x="224985" y="332557"/>
                      <a:pt x="223023" y="335175"/>
                    </a:cubicBezTo>
                    <a:cubicBezTo>
                      <a:pt x="221061" y="337138"/>
                      <a:pt x="217792" y="340410"/>
                      <a:pt x="217792" y="340410"/>
                    </a:cubicBezTo>
                    <a:cubicBezTo>
                      <a:pt x="217792" y="340410"/>
                      <a:pt x="224331" y="343028"/>
                      <a:pt x="224331" y="344991"/>
                    </a:cubicBezTo>
                    <a:cubicBezTo>
                      <a:pt x="224331" y="346954"/>
                      <a:pt x="223677" y="353498"/>
                      <a:pt x="219099" y="353498"/>
                    </a:cubicBezTo>
                    <a:cubicBezTo>
                      <a:pt x="214522" y="353498"/>
                      <a:pt x="211906" y="350880"/>
                      <a:pt x="208636" y="350880"/>
                    </a:cubicBezTo>
                    <a:cubicBezTo>
                      <a:pt x="205366" y="350880"/>
                      <a:pt x="202750" y="350226"/>
                      <a:pt x="202750" y="352189"/>
                    </a:cubicBezTo>
                    <a:cubicBezTo>
                      <a:pt x="202750" y="354807"/>
                      <a:pt x="196865" y="356770"/>
                      <a:pt x="195557" y="355461"/>
                    </a:cubicBezTo>
                    <a:cubicBezTo>
                      <a:pt x="194249" y="354152"/>
                      <a:pt x="187055" y="344991"/>
                      <a:pt x="185747" y="345645"/>
                    </a:cubicBezTo>
                    <a:cubicBezTo>
                      <a:pt x="183786" y="346300"/>
                      <a:pt x="178554" y="352189"/>
                      <a:pt x="176592" y="353498"/>
                    </a:cubicBezTo>
                    <a:cubicBezTo>
                      <a:pt x="174630" y="354807"/>
                      <a:pt x="168090" y="359387"/>
                      <a:pt x="166129" y="362659"/>
                    </a:cubicBezTo>
                    <a:cubicBezTo>
                      <a:pt x="164167" y="365931"/>
                      <a:pt x="160243" y="371166"/>
                      <a:pt x="159589" y="372475"/>
                    </a:cubicBezTo>
                    <a:cubicBezTo>
                      <a:pt x="158935" y="373129"/>
                      <a:pt x="151088" y="373129"/>
                      <a:pt x="154357" y="375747"/>
                    </a:cubicBezTo>
                    <a:cubicBezTo>
                      <a:pt x="158281" y="378365"/>
                      <a:pt x="166129" y="378365"/>
                      <a:pt x="164167" y="381637"/>
                    </a:cubicBezTo>
                    <a:cubicBezTo>
                      <a:pt x="162205" y="384909"/>
                      <a:pt x="153049" y="388181"/>
                      <a:pt x="153049" y="388181"/>
                    </a:cubicBezTo>
                    <a:cubicBezTo>
                      <a:pt x="149780" y="394070"/>
                      <a:pt x="150434" y="391453"/>
                      <a:pt x="147818" y="397342"/>
                    </a:cubicBezTo>
                    <a:cubicBezTo>
                      <a:pt x="145202" y="402577"/>
                      <a:pt x="144548" y="407158"/>
                      <a:pt x="140624" y="408467"/>
                    </a:cubicBezTo>
                    <a:cubicBezTo>
                      <a:pt x="136700" y="409775"/>
                      <a:pt x="134085" y="405195"/>
                      <a:pt x="132123" y="406503"/>
                    </a:cubicBezTo>
                    <a:cubicBezTo>
                      <a:pt x="130161" y="407812"/>
                      <a:pt x="125583" y="413702"/>
                      <a:pt x="121005" y="415665"/>
                    </a:cubicBezTo>
                    <a:cubicBezTo>
                      <a:pt x="116428" y="417628"/>
                      <a:pt x="113158" y="420900"/>
                      <a:pt x="107926" y="422209"/>
                    </a:cubicBezTo>
                    <a:cubicBezTo>
                      <a:pt x="102694" y="423518"/>
                      <a:pt x="83730" y="426789"/>
                      <a:pt x="86999" y="428753"/>
                    </a:cubicBezTo>
                    <a:cubicBezTo>
                      <a:pt x="90269" y="430716"/>
                      <a:pt x="99425" y="432679"/>
                      <a:pt x="105310" y="432679"/>
                    </a:cubicBezTo>
                    <a:cubicBezTo>
                      <a:pt x="111196" y="432679"/>
                      <a:pt x="113158" y="427444"/>
                      <a:pt x="115774" y="428098"/>
                    </a:cubicBezTo>
                    <a:cubicBezTo>
                      <a:pt x="118389" y="428753"/>
                      <a:pt x="124275" y="428098"/>
                      <a:pt x="124275" y="428098"/>
                    </a:cubicBezTo>
                    <a:cubicBezTo>
                      <a:pt x="124275" y="428098"/>
                      <a:pt x="126891" y="419591"/>
                      <a:pt x="128853" y="422209"/>
                    </a:cubicBezTo>
                    <a:cubicBezTo>
                      <a:pt x="130815" y="424172"/>
                      <a:pt x="134085" y="433333"/>
                      <a:pt x="139316" y="434642"/>
                    </a:cubicBezTo>
                    <a:cubicBezTo>
                      <a:pt x="144548" y="435951"/>
                      <a:pt x="151741" y="433988"/>
                      <a:pt x="155011" y="435296"/>
                    </a:cubicBezTo>
                    <a:cubicBezTo>
                      <a:pt x="158281" y="437260"/>
                      <a:pt x="165475" y="441840"/>
                      <a:pt x="170052" y="441186"/>
                    </a:cubicBezTo>
                    <a:cubicBezTo>
                      <a:pt x="174630" y="441186"/>
                      <a:pt x="177900" y="437260"/>
                      <a:pt x="182478" y="433333"/>
                    </a:cubicBezTo>
                    <a:cubicBezTo>
                      <a:pt x="187055" y="429407"/>
                      <a:pt x="185747" y="423518"/>
                      <a:pt x="191633" y="421554"/>
                    </a:cubicBezTo>
                    <a:cubicBezTo>
                      <a:pt x="196865" y="419591"/>
                      <a:pt x="200789" y="416319"/>
                      <a:pt x="199481" y="420246"/>
                    </a:cubicBezTo>
                    <a:cubicBezTo>
                      <a:pt x="198173" y="424826"/>
                      <a:pt x="193595" y="433333"/>
                      <a:pt x="194903" y="433988"/>
                    </a:cubicBezTo>
                    <a:cubicBezTo>
                      <a:pt x="196211" y="434642"/>
                      <a:pt x="204712" y="434642"/>
                      <a:pt x="208636" y="437260"/>
                    </a:cubicBezTo>
                    <a:cubicBezTo>
                      <a:pt x="213214" y="439877"/>
                      <a:pt x="219099" y="443149"/>
                      <a:pt x="216484" y="443804"/>
                    </a:cubicBezTo>
                    <a:cubicBezTo>
                      <a:pt x="214522" y="444458"/>
                      <a:pt x="210598" y="443804"/>
                      <a:pt x="207982" y="443804"/>
                    </a:cubicBezTo>
                    <a:cubicBezTo>
                      <a:pt x="205366" y="443149"/>
                      <a:pt x="195557" y="440532"/>
                      <a:pt x="192941" y="441840"/>
                    </a:cubicBezTo>
                    <a:cubicBezTo>
                      <a:pt x="190979" y="443149"/>
                      <a:pt x="188363" y="446421"/>
                      <a:pt x="185747" y="446421"/>
                    </a:cubicBezTo>
                    <a:cubicBezTo>
                      <a:pt x="183132" y="446421"/>
                      <a:pt x="181170" y="443149"/>
                      <a:pt x="177900" y="443804"/>
                    </a:cubicBezTo>
                    <a:cubicBezTo>
                      <a:pt x="174630" y="445112"/>
                      <a:pt x="166129" y="444458"/>
                      <a:pt x="162859" y="445112"/>
                    </a:cubicBezTo>
                    <a:cubicBezTo>
                      <a:pt x="159589" y="445112"/>
                      <a:pt x="153703" y="447076"/>
                      <a:pt x="151088" y="445767"/>
                    </a:cubicBezTo>
                    <a:cubicBezTo>
                      <a:pt x="148472" y="445112"/>
                      <a:pt x="138662" y="439877"/>
                      <a:pt x="137354" y="440532"/>
                    </a:cubicBezTo>
                    <a:cubicBezTo>
                      <a:pt x="136046" y="440532"/>
                      <a:pt x="130161" y="441840"/>
                      <a:pt x="129507" y="441186"/>
                    </a:cubicBezTo>
                    <a:cubicBezTo>
                      <a:pt x="128853" y="440532"/>
                      <a:pt x="117082" y="434642"/>
                      <a:pt x="114466" y="436605"/>
                    </a:cubicBezTo>
                    <a:cubicBezTo>
                      <a:pt x="111850" y="438568"/>
                      <a:pt x="109234" y="442495"/>
                      <a:pt x="109888" y="444458"/>
                    </a:cubicBezTo>
                    <a:cubicBezTo>
                      <a:pt x="109888" y="446421"/>
                      <a:pt x="114466" y="451656"/>
                      <a:pt x="112504" y="451656"/>
                    </a:cubicBezTo>
                    <a:cubicBezTo>
                      <a:pt x="111196" y="451656"/>
                      <a:pt x="105310" y="448384"/>
                      <a:pt x="102694" y="449039"/>
                    </a:cubicBezTo>
                    <a:cubicBezTo>
                      <a:pt x="100079" y="449693"/>
                      <a:pt x="94847" y="454274"/>
                      <a:pt x="92885" y="454274"/>
                    </a:cubicBezTo>
                    <a:cubicBezTo>
                      <a:pt x="90923" y="454274"/>
                      <a:pt x="80460" y="449693"/>
                      <a:pt x="79152" y="451656"/>
                    </a:cubicBezTo>
                    <a:cubicBezTo>
                      <a:pt x="77844" y="453619"/>
                      <a:pt x="79806" y="456237"/>
                      <a:pt x="82422" y="459509"/>
                    </a:cubicBezTo>
                    <a:cubicBezTo>
                      <a:pt x="85037" y="462781"/>
                      <a:pt x="86345" y="463435"/>
                      <a:pt x="85037" y="466707"/>
                    </a:cubicBezTo>
                    <a:cubicBezTo>
                      <a:pt x="83730" y="469979"/>
                      <a:pt x="75882" y="475214"/>
                      <a:pt x="77844" y="477832"/>
                    </a:cubicBezTo>
                    <a:cubicBezTo>
                      <a:pt x="79806" y="479795"/>
                      <a:pt x="89615" y="487648"/>
                      <a:pt x="88961" y="488956"/>
                    </a:cubicBezTo>
                    <a:cubicBezTo>
                      <a:pt x="88307" y="490920"/>
                      <a:pt x="79806" y="487648"/>
                      <a:pt x="75882" y="486993"/>
                    </a:cubicBezTo>
                    <a:cubicBezTo>
                      <a:pt x="72612" y="486339"/>
                      <a:pt x="66073" y="485030"/>
                      <a:pt x="64111" y="481758"/>
                    </a:cubicBezTo>
                    <a:cubicBezTo>
                      <a:pt x="62149" y="478486"/>
                      <a:pt x="64111" y="471288"/>
                      <a:pt x="61495" y="471288"/>
                    </a:cubicBezTo>
                    <a:cubicBezTo>
                      <a:pt x="58879" y="471288"/>
                      <a:pt x="60187" y="478486"/>
                      <a:pt x="54955" y="479141"/>
                    </a:cubicBezTo>
                    <a:cubicBezTo>
                      <a:pt x="49724" y="479795"/>
                      <a:pt x="44492" y="479795"/>
                      <a:pt x="45146" y="477178"/>
                    </a:cubicBezTo>
                    <a:cubicBezTo>
                      <a:pt x="45146" y="474560"/>
                      <a:pt x="49070" y="469325"/>
                      <a:pt x="45146" y="469325"/>
                    </a:cubicBezTo>
                    <a:cubicBezTo>
                      <a:pt x="41222" y="469325"/>
                      <a:pt x="36644" y="469325"/>
                      <a:pt x="34683" y="469979"/>
                    </a:cubicBezTo>
                    <a:cubicBezTo>
                      <a:pt x="32067" y="470634"/>
                      <a:pt x="27489" y="473906"/>
                      <a:pt x="26181" y="473906"/>
                    </a:cubicBezTo>
                    <a:cubicBezTo>
                      <a:pt x="24873" y="473906"/>
                      <a:pt x="22257" y="479795"/>
                      <a:pt x="18987" y="479795"/>
                    </a:cubicBezTo>
                    <a:cubicBezTo>
                      <a:pt x="15718" y="479795"/>
                      <a:pt x="12448" y="477832"/>
                      <a:pt x="12448" y="477832"/>
                    </a:cubicBezTo>
                    <a:cubicBezTo>
                      <a:pt x="12448" y="477832"/>
                      <a:pt x="3292" y="486993"/>
                      <a:pt x="4600" y="490920"/>
                    </a:cubicBezTo>
                    <a:cubicBezTo>
                      <a:pt x="5908" y="494846"/>
                      <a:pt x="16372" y="489611"/>
                      <a:pt x="18334" y="490920"/>
                    </a:cubicBezTo>
                    <a:cubicBezTo>
                      <a:pt x="20295" y="492883"/>
                      <a:pt x="23565" y="490920"/>
                      <a:pt x="26181" y="492883"/>
                    </a:cubicBezTo>
                    <a:cubicBezTo>
                      <a:pt x="28797" y="494846"/>
                      <a:pt x="37952" y="497463"/>
                      <a:pt x="44492" y="498772"/>
                    </a:cubicBezTo>
                    <a:cubicBezTo>
                      <a:pt x="51032" y="500081"/>
                      <a:pt x="58879" y="499427"/>
                      <a:pt x="62803" y="500081"/>
                    </a:cubicBezTo>
                    <a:cubicBezTo>
                      <a:pt x="66727" y="500735"/>
                      <a:pt x="81768" y="500735"/>
                      <a:pt x="82422" y="503353"/>
                    </a:cubicBezTo>
                    <a:cubicBezTo>
                      <a:pt x="83076" y="505970"/>
                      <a:pt x="83076" y="509897"/>
                      <a:pt x="79152" y="509242"/>
                    </a:cubicBezTo>
                    <a:cubicBezTo>
                      <a:pt x="74574" y="508588"/>
                      <a:pt x="68688" y="504662"/>
                      <a:pt x="65419" y="507279"/>
                    </a:cubicBezTo>
                    <a:cubicBezTo>
                      <a:pt x="62149" y="509897"/>
                      <a:pt x="60187" y="513169"/>
                      <a:pt x="56263" y="513823"/>
                    </a:cubicBezTo>
                    <a:cubicBezTo>
                      <a:pt x="52339" y="514478"/>
                      <a:pt x="37952" y="513823"/>
                      <a:pt x="33375" y="514478"/>
                    </a:cubicBezTo>
                    <a:cubicBezTo>
                      <a:pt x="28143" y="515786"/>
                      <a:pt x="20295" y="514478"/>
                      <a:pt x="18987" y="519713"/>
                    </a:cubicBezTo>
                    <a:cubicBezTo>
                      <a:pt x="17680" y="524294"/>
                      <a:pt x="22257" y="531492"/>
                      <a:pt x="17680" y="532146"/>
                    </a:cubicBezTo>
                    <a:cubicBezTo>
                      <a:pt x="13102" y="532146"/>
                      <a:pt x="-631" y="530183"/>
                      <a:pt x="23" y="533455"/>
                    </a:cubicBezTo>
                    <a:cubicBezTo>
                      <a:pt x="677" y="536727"/>
                      <a:pt x="6562" y="538036"/>
                      <a:pt x="6562" y="540653"/>
                    </a:cubicBezTo>
                    <a:cubicBezTo>
                      <a:pt x="6562" y="543271"/>
                      <a:pt x="-2593" y="549160"/>
                      <a:pt x="2638" y="550469"/>
                    </a:cubicBezTo>
                    <a:cubicBezTo>
                      <a:pt x="7870" y="551778"/>
                      <a:pt x="16372" y="540653"/>
                      <a:pt x="18987" y="542616"/>
                    </a:cubicBezTo>
                    <a:cubicBezTo>
                      <a:pt x="21603" y="545234"/>
                      <a:pt x="24873" y="547197"/>
                      <a:pt x="23565" y="550469"/>
                    </a:cubicBezTo>
                    <a:cubicBezTo>
                      <a:pt x="21603" y="553741"/>
                      <a:pt x="16372" y="553741"/>
                      <a:pt x="18334" y="557667"/>
                    </a:cubicBezTo>
                    <a:cubicBezTo>
                      <a:pt x="20295" y="561594"/>
                      <a:pt x="22911" y="564865"/>
                      <a:pt x="28797" y="564865"/>
                    </a:cubicBezTo>
                    <a:cubicBezTo>
                      <a:pt x="34683" y="564865"/>
                      <a:pt x="41222" y="561594"/>
                      <a:pt x="45146" y="561594"/>
                    </a:cubicBezTo>
                    <a:cubicBezTo>
                      <a:pt x="49724" y="561594"/>
                      <a:pt x="56917" y="560939"/>
                      <a:pt x="56917" y="560939"/>
                    </a:cubicBezTo>
                    <a:cubicBezTo>
                      <a:pt x="56917" y="560939"/>
                      <a:pt x="68035" y="560285"/>
                      <a:pt x="73920" y="558976"/>
                    </a:cubicBezTo>
                    <a:cubicBezTo>
                      <a:pt x="79152" y="558322"/>
                      <a:pt x="90269" y="557013"/>
                      <a:pt x="88961" y="558976"/>
                    </a:cubicBezTo>
                    <a:cubicBezTo>
                      <a:pt x="87653" y="561594"/>
                      <a:pt x="77190" y="559630"/>
                      <a:pt x="73920" y="560939"/>
                    </a:cubicBezTo>
                    <a:cubicBezTo>
                      <a:pt x="70650" y="562248"/>
                      <a:pt x="65419" y="563557"/>
                      <a:pt x="64111" y="566829"/>
                    </a:cubicBezTo>
                    <a:cubicBezTo>
                      <a:pt x="62803" y="570101"/>
                      <a:pt x="56263" y="571409"/>
                      <a:pt x="52993" y="570755"/>
                    </a:cubicBezTo>
                    <a:cubicBezTo>
                      <a:pt x="50378" y="570755"/>
                      <a:pt x="46454" y="570101"/>
                      <a:pt x="42530" y="571409"/>
                    </a:cubicBezTo>
                    <a:cubicBezTo>
                      <a:pt x="38606" y="573373"/>
                      <a:pt x="42530" y="576645"/>
                      <a:pt x="39260" y="577953"/>
                    </a:cubicBezTo>
                    <a:cubicBezTo>
                      <a:pt x="35990" y="579262"/>
                      <a:pt x="26181" y="576645"/>
                      <a:pt x="26181" y="578608"/>
                    </a:cubicBezTo>
                    <a:cubicBezTo>
                      <a:pt x="26181" y="580571"/>
                      <a:pt x="26181" y="585806"/>
                      <a:pt x="26181" y="585806"/>
                    </a:cubicBezTo>
                    <a:cubicBezTo>
                      <a:pt x="26181" y="585806"/>
                      <a:pt x="12448" y="585806"/>
                      <a:pt x="15064" y="588424"/>
                    </a:cubicBezTo>
                    <a:cubicBezTo>
                      <a:pt x="18334" y="591041"/>
                      <a:pt x="21603" y="590387"/>
                      <a:pt x="26835" y="591696"/>
                    </a:cubicBezTo>
                    <a:cubicBezTo>
                      <a:pt x="32067" y="593005"/>
                      <a:pt x="35990" y="589078"/>
                      <a:pt x="41222" y="589078"/>
                    </a:cubicBezTo>
                    <a:cubicBezTo>
                      <a:pt x="46454" y="589078"/>
                      <a:pt x="51685" y="589078"/>
                      <a:pt x="59533" y="591041"/>
                    </a:cubicBezTo>
                    <a:cubicBezTo>
                      <a:pt x="67381" y="593005"/>
                      <a:pt x="78498" y="589078"/>
                      <a:pt x="80460" y="588424"/>
                    </a:cubicBezTo>
                    <a:cubicBezTo>
                      <a:pt x="82422" y="588424"/>
                      <a:pt x="86345" y="580571"/>
                      <a:pt x="87653" y="582534"/>
                    </a:cubicBezTo>
                    <a:cubicBezTo>
                      <a:pt x="88961" y="585152"/>
                      <a:pt x="86999" y="587769"/>
                      <a:pt x="90269" y="588424"/>
                    </a:cubicBezTo>
                    <a:cubicBezTo>
                      <a:pt x="93539" y="589078"/>
                      <a:pt x="96155" y="588424"/>
                      <a:pt x="96809" y="591696"/>
                    </a:cubicBezTo>
                    <a:cubicBezTo>
                      <a:pt x="97463" y="594968"/>
                      <a:pt x="97463" y="596931"/>
                      <a:pt x="90923" y="596931"/>
                    </a:cubicBezTo>
                    <a:cubicBezTo>
                      <a:pt x="84384" y="596931"/>
                      <a:pt x="73266" y="598894"/>
                      <a:pt x="69996" y="598894"/>
                    </a:cubicBezTo>
                    <a:cubicBezTo>
                      <a:pt x="66727" y="598894"/>
                      <a:pt x="41876" y="606092"/>
                      <a:pt x="45800" y="606747"/>
                    </a:cubicBezTo>
                    <a:cubicBezTo>
                      <a:pt x="49724" y="607401"/>
                      <a:pt x="77190" y="602166"/>
                      <a:pt x="79152" y="605438"/>
                    </a:cubicBezTo>
                    <a:cubicBezTo>
                      <a:pt x="81114" y="608710"/>
                      <a:pt x="70650" y="610673"/>
                      <a:pt x="66727" y="611327"/>
                    </a:cubicBezTo>
                    <a:cubicBezTo>
                      <a:pt x="62803" y="612636"/>
                      <a:pt x="46454" y="614599"/>
                      <a:pt x="44492" y="619180"/>
                    </a:cubicBezTo>
                    <a:cubicBezTo>
                      <a:pt x="42530" y="623761"/>
                      <a:pt x="44492" y="626378"/>
                      <a:pt x="49724" y="625724"/>
                    </a:cubicBezTo>
                    <a:cubicBezTo>
                      <a:pt x="54955" y="625069"/>
                      <a:pt x="64111" y="615908"/>
                      <a:pt x="65419" y="617217"/>
                    </a:cubicBezTo>
                    <a:cubicBezTo>
                      <a:pt x="66727" y="619180"/>
                      <a:pt x="64765" y="624415"/>
                      <a:pt x="68688" y="623761"/>
                    </a:cubicBezTo>
                    <a:cubicBezTo>
                      <a:pt x="73266" y="623106"/>
                      <a:pt x="75882" y="619834"/>
                      <a:pt x="77844" y="621143"/>
                    </a:cubicBezTo>
                    <a:cubicBezTo>
                      <a:pt x="79806" y="622452"/>
                      <a:pt x="83730" y="621143"/>
                      <a:pt x="85691" y="620489"/>
                    </a:cubicBezTo>
                    <a:cubicBezTo>
                      <a:pt x="87653" y="619834"/>
                      <a:pt x="91577" y="618525"/>
                      <a:pt x="91577" y="618525"/>
                    </a:cubicBezTo>
                    <a:cubicBezTo>
                      <a:pt x="91577" y="618525"/>
                      <a:pt x="90269" y="623761"/>
                      <a:pt x="91577" y="626378"/>
                    </a:cubicBezTo>
                    <a:cubicBezTo>
                      <a:pt x="93539" y="628341"/>
                      <a:pt x="99425" y="625069"/>
                      <a:pt x="99425" y="626378"/>
                    </a:cubicBezTo>
                    <a:cubicBezTo>
                      <a:pt x="99425" y="628341"/>
                      <a:pt x="92231" y="632922"/>
                      <a:pt x="94847" y="633576"/>
                    </a:cubicBezTo>
                    <a:cubicBezTo>
                      <a:pt x="97463" y="634231"/>
                      <a:pt x="104656" y="631613"/>
                      <a:pt x="105964" y="633576"/>
                    </a:cubicBezTo>
                    <a:cubicBezTo>
                      <a:pt x="107926" y="635540"/>
                      <a:pt x="109234" y="638157"/>
                      <a:pt x="111196" y="636848"/>
                    </a:cubicBezTo>
                    <a:cubicBezTo>
                      <a:pt x="113158" y="635540"/>
                      <a:pt x="113812" y="632268"/>
                      <a:pt x="116428" y="632268"/>
                    </a:cubicBezTo>
                    <a:cubicBezTo>
                      <a:pt x="119043" y="632268"/>
                      <a:pt x="121659" y="632922"/>
                      <a:pt x="122967" y="632268"/>
                    </a:cubicBezTo>
                    <a:cubicBezTo>
                      <a:pt x="124275" y="631613"/>
                      <a:pt x="124929" y="628341"/>
                      <a:pt x="124929" y="628341"/>
                    </a:cubicBezTo>
                    <a:cubicBezTo>
                      <a:pt x="124929" y="628341"/>
                      <a:pt x="137354" y="627032"/>
                      <a:pt x="139970" y="629650"/>
                    </a:cubicBezTo>
                    <a:cubicBezTo>
                      <a:pt x="142586" y="632268"/>
                      <a:pt x="139970" y="637503"/>
                      <a:pt x="144548" y="636194"/>
                    </a:cubicBezTo>
                    <a:cubicBezTo>
                      <a:pt x="149126" y="634885"/>
                      <a:pt x="149780" y="627687"/>
                      <a:pt x="155011" y="628996"/>
                    </a:cubicBezTo>
                    <a:cubicBezTo>
                      <a:pt x="160243" y="630959"/>
                      <a:pt x="166129" y="634231"/>
                      <a:pt x="168744" y="634231"/>
                    </a:cubicBezTo>
                    <a:cubicBezTo>
                      <a:pt x="171360" y="634231"/>
                      <a:pt x="174630" y="628996"/>
                      <a:pt x="172668" y="627032"/>
                    </a:cubicBezTo>
                    <a:cubicBezTo>
                      <a:pt x="170706" y="625724"/>
                      <a:pt x="168090" y="622452"/>
                      <a:pt x="168090" y="622452"/>
                    </a:cubicBezTo>
                    <a:cubicBezTo>
                      <a:pt x="168090" y="622452"/>
                      <a:pt x="177900" y="625069"/>
                      <a:pt x="181824" y="625724"/>
                    </a:cubicBezTo>
                    <a:cubicBezTo>
                      <a:pt x="186401" y="626378"/>
                      <a:pt x="191633" y="635540"/>
                      <a:pt x="192287" y="632268"/>
                    </a:cubicBezTo>
                    <a:cubicBezTo>
                      <a:pt x="193595" y="629650"/>
                      <a:pt x="189017" y="621143"/>
                      <a:pt x="193595" y="618525"/>
                    </a:cubicBezTo>
                    <a:cubicBezTo>
                      <a:pt x="198173" y="615908"/>
                      <a:pt x="201443" y="614599"/>
                      <a:pt x="202096" y="617217"/>
                    </a:cubicBezTo>
                    <a:cubicBezTo>
                      <a:pt x="203404" y="619834"/>
                      <a:pt x="206674" y="621797"/>
                      <a:pt x="211906" y="620489"/>
                    </a:cubicBezTo>
                    <a:cubicBezTo>
                      <a:pt x="216484" y="619834"/>
                      <a:pt x="224331" y="614599"/>
                      <a:pt x="224331" y="610673"/>
                    </a:cubicBezTo>
                    <a:cubicBezTo>
                      <a:pt x="224331" y="606747"/>
                      <a:pt x="221061" y="603475"/>
                      <a:pt x="222369" y="600857"/>
                    </a:cubicBezTo>
                    <a:cubicBezTo>
                      <a:pt x="223677" y="598240"/>
                      <a:pt x="222369" y="593659"/>
                      <a:pt x="222369" y="593659"/>
                    </a:cubicBezTo>
                    <a:lnTo>
                      <a:pt x="213868" y="587769"/>
                    </a:lnTo>
                    <a:cubicBezTo>
                      <a:pt x="213868" y="587769"/>
                      <a:pt x="223023" y="587769"/>
                      <a:pt x="229563" y="589733"/>
                    </a:cubicBezTo>
                    <a:cubicBezTo>
                      <a:pt x="236102" y="591696"/>
                      <a:pt x="243296" y="589733"/>
                      <a:pt x="240026" y="595622"/>
                    </a:cubicBezTo>
                    <a:cubicBezTo>
                      <a:pt x="237410" y="601512"/>
                      <a:pt x="226947" y="600857"/>
                      <a:pt x="230871" y="606092"/>
                    </a:cubicBezTo>
                    <a:cubicBezTo>
                      <a:pt x="234794" y="611327"/>
                      <a:pt x="251143" y="613290"/>
                      <a:pt x="254413" y="610019"/>
                    </a:cubicBezTo>
                    <a:cubicBezTo>
                      <a:pt x="257683" y="606747"/>
                      <a:pt x="259645" y="603475"/>
                      <a:pt x="259645" y="603475"/>
                    </a:cubicBezTo>
                    <a:cubicBezTo>
                      <a:pt x="259645" y="603475"/>
                      <a:pt x="271416" y="605438"/>
                      <a:pt x="272724" y="603475"/>
                    </a:cubicBezTo>
                    <a:cubicBezTo>
                      <a:pt x="273378" y="600857"/>
                      <a:pt x="272724" y="598240"/>
                      <a:pt x="272724" y="598240"/>
                    </a:cubicBezTo>
                    <a:cubicBezTo>
                      <a:pt x="272724" y="598240"/>
                      <a:pt x="279264" y="594968"/>
                      <a:pt x="279264" y="593659"/>
                    </a:cubicBezTo>
                    <a:cubicBezTo>
                      <a:pt x="279264" y="592350"/>
                      <a:pt x="280572" y="585806"/>
                      <a:pt x="281880" y="587769"/>
                    </a:cubicBezTo>
                    <a:cubicBezTo>
                      <a:pt x="283842" y="589733"/>
                      <a:pt x="284496" y="593659"/>
                      <a:pt x="287765" y="593005"/>
                    </a:cubicBezTo>
                    <a:cubicBezTo>
                      <a:pt x="291035" y="593005"/>
                      <a:pt x="292343" y="596276"/>
                      <a:pt x="294959" y="596276"/>
                    </a:cubicBezTo>
                    <a:cubicBezTo>
                      <a:pt x="297575" y="596276"/>
                      <a:pt x="296267" y="591696"/>
                      <a:pt x="300191" y="591041"/>
                    </a:cubicBezTo>
                    <a:cubicBezTo>
                      <a:pt x="304114" y="591041"/>
                      <a:pt x="307384" y="593005"/>
                      <a:pt x="311308" y="591041"/>
                    </a:cubicBezTo>
                    <a:cubicBezTo>
                      <a:pt x="315232" y="589078"/>
                      <a:pt x="313924" y="587769"/>
                      <a:pt x="315886" y="585152"/>
                    </a:cubicBezTo>
                    <a:cubicBezTo>
                      <a:pt x="318501" y="582534"/>
                      <a:pt x="315886" y="582534"/>
                      <a:pt x="313924" y="579262"/>
                    </a:cubicBezTo>
                    <a:cubicBezTo>
                      <a:pt x="311962" y="575990"/>
                      <a:pt x="309346" y="575990"/>
                      <a:pt x="311962" y="574027"/>
                    </a:cubicBezTo>
                    <a:cubicBezTo>
                      <a:pt x="314578" y="572064"/>
                      <a:pt x="316540" y="575336"/>
                      <a:pt x="317848" y="576645"/>
                    </a:cubicBezTo>
                    <a:cubicBezTo>
                      <a:pt x="319809" y="577953"/>
                      <a:pt x="323079" y="574681"/>
                      <a:pt x="326349" y="574027"/>
                    </a:cubicBezTo>
                    <a:cubicBezTo>
                      <a:pt x="329619" y="573373"/>
                      <a:pt x="337466" y="574027"/>
                      <a:pt x="342044" y="574027"/>
                    </a:cubicBezTo>
                    <a:cubicBezTo>
                      <a:pt x="346622" y="574027"/>
                      <a:pt x="354469" y="577299"/>
                      <a:pt x="357739" y="577299"/>
                    </a:cubicBezTo>
                    <a:cubicBezTo>
                      <a:pt x="361009" y="577299"/>
                      <a:pt x="370164" y="572718"/>
                      <a:pt x="371472" y="572718"/>
                    </a:cubicBezTo>
                    <a:cubicBezTo>
                      <a:pt x="373434" y="572718"/>
                      <a:pt x="373434" y="576645"/>
                      <a:pt x="372126" y="578608"/>
                    </a:cubicBezTo>
                    <a:cubicBezTo>
                      <a:pt x="371472" y="581225"/>
                      <a:pt x="377358" y="581880"/>
                      <a:pt x="381282" y="579917"/>
                    </a:cubicBezTo>
                    <a:cubicBezTo>
                      <a:pt x="385205" y="577953"/>
                      <a:pt x="386513" y="571409"/>
                      <a:pt x="386513" y="566829"/>
                    </a:cubicBezTo>
                    <a:cubicBezTo>
                      <a:pt x="386513" y="562248"/>
                      <a:pt x="384552" y="558322"/>
                      <a:pt x="386513" y="556359"/>
                    </a:cubicBezTo>
                    <a:cubicBezTo>
                      <a:pt x="387821" y="553741"/>
                      <a:pt x="389783" y="561594"/>
                      <a:pt x="389783" y="564211"/>
                    </a:cubicBezTo>
                    <a:cubicBezTo>
                      <a:pt x="389783" y="566829"/>
                      <a:pt x="391745" y="567483"/>
                      <a:pt x="393053" y="571409"/>
                    </a:cubicBezTo>
                    <a:cubicBezTo>
                      <a:pt x="394361" y="574681"/>
                      <a:pt x="388475" y="581880"/>
                      <a:pt x="388475" y="584497"/>
                    </a:cubicBezTo>
                    <a:cubicBezTo>
                      <a:pt x="388475" y="587115"/>
                      <a:pt x="393053" y="581880"/>
                      <a:pt x="392399" y="581225"/>
                    </a:cubicBezTo>
                    <a:cubicBezTo>
                      <a:pt x="391745" y="580571"/>
                      <a:pt x="395669" y="582534"/>
                      <a:pt x="398285" y="582534"/>
                    </a:cubicBezTo>
                    <a:cubicBezTo>
                      <a:pt x="400901" y="582534"/>
                      <a:pt x="402208" y="573373"/>
                      <a:pt x="402208" y="569446"/>
                    </a:cubicBezTo>
                    <a:cubicBezTo>
                      <a:pt x="402208" y="565520"/>
                      <a:pt x="405478" y="567483"/>
                      <a:pt x="409402" y="567483"/>
                    </a:cubicBezTo>
                    <a:cubicBezTo>
                      <a:pt x="412672" y="567483"/>
                      <a:pt x="409402" y="574681"/>
                      <a:pt x="407440" y="574681"/>
                    </a:cubicBezTo>
                    <a:cubicBezTo>
                      <a:pt x="405478" y="574681"/>
                      <a:pt x="414634" y="577953"/>
                      <a:pt x="419212" y="577299"/>
                    </a:cubicBezTo>
                    <a:cubicBezTo>
                      <a:pt x="423789" y="576645"/>
                      <a:pt x="426405" y="582534"/>
                      <a:pt x="430329" y="583843"/>
                    </a:cubicBezTo>
                    <a:cubicBezTo>
                      <a:pt x="434907" y="585806"/>
                      <a:pt x="438830" y="583843"/>
                      <a:pt x="440138" y="583843"/>
                    </a:cubicBezTo>
                    <a:cubicBezTo>
                      <a:pt x="441446" y="583843"/>
                      <a:pt x="447986" y="587115"/>
                      <a:pt x="451256" y="589078"/>
                    </a:cubicBezTo>
                    <a:cubicBezTo>
                      <a:pt x="454525" y="591696"/>
                      <a:pt x="458449" y="583189"/>
                      <a:pt x="459103" y="581225"/>
                    </a:cubicBezTo>
                    <a:cubicBezTo>
                      <a:pt x="459757" y="579917"/>
                      <a:pt x="458449" y="576645"/>
                      <a:pt x="455833" y="573373"/>
                    </a:cubicBezTo>
                    <a:cubicBezTo>
                      <a:pt x="453217" y="570755"/>
                      <a:pt x="455179" y="568792"/>
                      <a:pt x="453871" y="566174"/>
                    </a:cubicBezTo>
                    <a:cubicBezTo>
                      <a:pt x="453217" y="563557"/>
                      <a:pt x="452563" y="570101"/>
                      <a:pt x="449948" y="569446"/>
                    </a:cubicBezTo>
                    <a:cubicBezTo>
                      <a:pt x="447332" y="568792"/>
                      <a:pt x="447986" y="564211"/>
                      <a:pt x="447332" y="560939"/>
                    </a:cubicBezTo>
                    <a:cubicBezTo>
                      <a:pt x="446678" y="557013"/>
                      <a:pt x="444716" y="555050"/>
                      <a:pt x="447332" y="553741"/>
                    </a:cubicBezTo>
                    <a:cubicBezTo>
                      <a:pt x="449948" y="552432"/>
                      <a:pt x="455833" y="557667"/>
                      <a:pt x="458449" y="558322"/>
                    </a:cubicBezTo>
                    <a:cubicBezTo>
                      <a:pt x="461719" y="558322"/>
                      <a:pt x="466297" y="546543"/>
                      <a:pt x="468259" y="543925"/>
                    </a:cubicBezTo>
                    <a:cubicBezTo>
                      <a:pt x="470220" y="541308"/>
                      <a:pt x="477414" y="534110"/>
                      <a:pt x="483300" y="528874"/>
                    </a:cubicBezTo>
                    <a:cubicBezTo>
                      <a:pt x="489185" y="522985"/>
                      <a:pt x="485261" y="516441"/>
                      <a:pt x="485915" y="512514"/>
                    </a:cubicBezTo>
                    <a:cubicBezTo>
                      <a:pt x="485915" y="508588"/>
                      <a:pt x="492455" y="503353"/>
                      <a:pt x="495725" y="500735"/>
                    </a:cubicBezTo>
                    <a:cubicBezTo>
                      <a:pt x="498995" y="498118"/>
                      <a:pt x="498341" y="490920"/>
                      <a:pt x="501611" y="485030"/>
                    </a:cubicBezTo>
                    <a:cubicBezTo>
                      <a:pt x="504880" y="479141"/>
                      <a:pt x="507496" y="480449"/>
                      <a:pt x="511420" y="479141"/>
                    </a:cubicBezTo>
                    <a:cubicBezTo>
                      <a:pt x="515344" y="477832"/>
                      <a:pt x="522537" y="465398"/>
                      <a:pt x="523845" y="463435"/>
                    </a:cubicBezTo>
                    <a:cubicBezTo>
                      <a:pt x="525153" y="461472"/>
                      <a:pt x="521229" y="452311"/>
                      <a:pt x="521229" y="452311"/>
                    </a:cubicBezTo>
                    <a:cubicBezTo>
                      <a:pt x="521229" y="452311"/>
                      <a:pt x="521229" y="445112"/>
                      <a:pt x="523191" y="441840"/>
                    </a:cubicBezTo>
                    <a:cubicBezTo>
                      <a:pt x="525153" y="438568"/>
                      <a:pt x="525153" y="434642"/>
                      <a:pt x="525153" y="428753"/>
                    </a:cubicBezTo>
                    <a:cubicBezTo>
                      <a:pt x="525153" y="422863"/>
                      <a:pt x="523191" y="416319"/>
                      <a:pt x="521883" y="411084"/>
                    </a:cubicBezTo>
                    <a:cubicBezTo>
                      <a:pt x="519921" y="405849"/>
                      <a:pt x="526461" y="405195"/>
                      <a:pt x="526461" y="405195"/>
                    </a:cubicBezTo>
                    <a:cubicBezTo>
                      <a:pt x="526461" y="405195"/>
                      <a:pt x="525807" y="401923"/>
                      <a:pt x="522537" y="399305"/>
                    </a:cubicBezTo>
                    <a:cubicBezTo>
                      <a:pt x="519267" y="396688"/>
                      <a:pt x="519267" y="392107"/>
                      <a:pt x="520575" y="389489"/>
                    </a:cubicBezTo>
                    <a:cubicBezTo>
                      <a:pt x="521883" y="386872"/>
                      <a:pt x="532347" y="390144"/>
                      <a:pt x="533001" y="387526"/>
                    </a:cubicBezTo>
                    <a:cubicBezTo>
                      <a:pt x="533655" y="384909"/>
                      <a:pt x="526461" y="382945"/>
                      <a:pt x="526461" y="381637"/>
                    </a:cubicBezTo>
                    <a:cubicBezTo>
                      <a:pt x="526461" y="380328"/>
                      <a:pt x="529077" y="377056"/>
                      <a:pt x="529077" y="373784"/>
                    </a:cubicBezTo>
                    <a:cubicBezTo>
                      <a:pt x="529077" y="370512"/>
                      <a:pt x="526461" y="368549"/>
                      <a:pt x="525153" y="366586"/>
                    </a:cubicBezTo>
                    <a:cubicBezTo>
                      <a:pt x="523191" y="364623"/>
                      <a:pt x="533655" y="364623"/>
                      <a:pt x="535616" y="362659"/>
                    </a:cubicBezTo>
                    <a:cubicBezTo>
                      <a:pt x="537578" y="360696"/>
                      <a:pt x="540848" y="357424"/>
                      <a:pt x="540194" y="350880"/>
                    </a:cubicBezTo>
                    <a:cubicBezTo>
                      <a:pt x="540194" y="343682"/>
                      <a:pt x="531039" y="337793"/>
                      <a:pt x="528423" y="333212"/>
                    </a:cubicBezTo>
                    <a:cubicBezTo>
                      <a:pt x="525807" y="328631"/>
                      <a:pt x="528423" y="320124"/>
                      <a:pt x="530385" y="314889"/>
                    </a:cubicBezTo>
                    <a:cubicBezTo>
                      <a:pt x="531693" y="309654"/>
                      <a:pt x="532347" y="307036"/>
                      <a:pt x="533655" y="303110"/>
                    </a:cubicBezTo>
                    <a:cubicBezTo>
                      <a:pt x="534963" y="299184"/>
                      <a:pt x="533655" y="295912"/>
                      <a:pt x="533655" y="295912"/>
                    </a:cubicBezTo>
                    <a:cubicBezTo>
                      <a:pt x="533655" y="295912"/>
                      <a:pt x="531039" y="293949"/>
                      <a:pt x="526461" y="290677"/>
                    </a:cubicBezTo>
                    <a:cubicBezTo>
                      <a:pt x="521883" y="288059"/>
                      <a:pt x="523191" y="284787"/>
                      <a:pt x="523191" y="279552"/>
                    </a:cubicBezTo>
                    <a:cubicBezTo>
                      <a:pt x="523191" y="274317"/>
                      <a:pt x="528423" y="267119"/>
                      <a:pt x="530385" y="264501"/>
                    </a:cubicBezTo>
                    <a:cubicBezTo>
                      <a:pt x="532347" y="261883"/>
                      <a:pt x="542810" y="273008"/>
                      <a:pt x="548042" y="275626"/>
                    </a:cubicBezTo>
                    <a:cubicBezTo>
                      <a:pt x="552619" y="278243"/>
                      <a:pt x="556543" y="273662"/>
                      <a:pt x="556543" y="270390"/>
                    </a:cubicBezTo>
                    <a:cubicBezTo>
                      <a:pt x="556543" y="267119"/>
                      <a:pt x="553927" y="266464"/>
                      <a:pt x="548696" y="261883"/>
                    </a:cubicBezTo>
                    <a:close/>
                  </a:path>
                </a:pathLst>
              </a:custGeom>
              <a:solidFill>
                <a:srgbClr val="D5C2A5"/>
              </a:solidFill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5" name="Graphic 2">
              <a:extLst>
                <a:ext uri="{FF2B5EF4-FFF2-40B4-BE49-F238E27FC236}">
                  <a16:creationId xmlns:a16="http://schemas.microsoft.com/office/drawing/2014/main" id="{1F199456-DB7B-1891-2BE6-BE112C12A2B8}"/>
                </a:ext>
              </a:extLst>
            </p:cNvPr>
            <p:cNvGrpSpPr/>
            <p:nvPr/>
          </p:nvGrpSpPr>
          <p:grpSpPr>
            <a:xfrm>
              <a:off x="1688395" y="4525507"/>
              <a:ext cx="1650524" cy="1911471"/>
              <a:chOff x="1688395" y="4525507"/>
              <a:chExt cx="1650524" cy="1911471"/>
            </a:xfrm>
            <a:solidFill>
              <a:srgbClr val="EDEDEE"/>
            </a:solidFill>
          </p:grpSpPr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AB75C1E1-8A6D-8AE6-74DA-D2183E2AD0C3}"/>
                  </a:ext>
                </a:extLst>
              </p:cNvPr>
              <p:cNvSpPr/>
              <p:nvPr/>
            </p:nvSpPr>
            <p:spPr>
              <a:xfrm>
                <a:off x="2129165" y="5294968"/>
                <a:ext cx="47970" cy="28170"/>
              </a:xfrm>
              <a:custGeom>
                <a:avLst/>
                <a:gdLst>
                  <a:gd name="connsiteX0" fmla="*/ 0 w 47970"/>
                  <a:gd name="connsiteY0" fmla="*/ 16461 h 28170"/>
                  <a:gd name="connsiteX1" fmla="*/ 7847 w 47970"/>
                  <a:gd name="connsiteY1" fmla="*/ 9917 h 28170"/>
                  <a:gd name="connsiteX2" fmla="*/ 19619 w 47970"/>
                  <a:gd name="connsiteY2" fmla="*/ 13189 h 28170"/>
                  <a:gd name="connsiteX3" fmla="*/ 23543 w 47970"/>
                  <a:gd name="connsiteY3" fmla="*/ 7954 h 28170"/>
                  <a:gd name="connsiteX4" fmla="*/ 34660 w 47970"/>
                  <a:gd name="connsiteY4" fmla="*/ 11881 h 28170"/>
                  <a:gd name="connsiteX5" fmla="*/ 45123 w 47970"/>
                  <a:gd name="connsiteY5" fmla="*/ 101 h 28170"/>
                  <a:gd name="connsiteX6" fmla="*/ 47085 w 47970"/>
                  <a:gd name="connsiteY6" fmla="*/ 12535 h 28170"/>
                  <a:gd name="connsiteX7" fmla="*/ 42507 w 47970"/>
                  <a:gd name="connsiteY7" fmla="*/ 19733 h 28170"/>
                  <a:gd name="connsiteX8" fmla="*/ 47739 w 47970"/>
                  <a:gd name="connsiteY8" fmla="*/ 26931 h 28170"/>
                  <a:gd name="connsiteX9" fmla="*/ 41199 w 47970"/>
                  <a:gd name="connsiteY9" fmla="*/ 26931 h 28170"/>
                  <a:gd name="connsiteX10" fmla="*/ 34660 w 47970"/>
                  <a:gd name="connsiteY10" fmla="*/ 19733 h 28170"/>
                  <a:gd name="connsiteX11" fmla="*/ 26812 w 47970"/>
                  <a:gd name="connsiteY11" fmla="*/ 21696 h 28170"/>
                  <a:gd name="connsiteX12" fmla="*/ 18965 w 47970"/>
                  <a:gd name="connsiteY12" fmla="*/ 23005 h 28170"/>
                  <a:gd name="connsiteX13" fmla="*/ 13079 w 47970"/>
                  <a:gd name="connsiteY13" fmla="*/ 26277 h 28170"/>
                  <a:gd name="connsiteX14" fmla="*/ 4578 w 47970"/>
                  <a:gd name="connsiteY14" fmla="*/ 24314 h 28170"/>
                  <a:gd name="connsiteX15" fmla="*/ 654 w 47970"/>
                  <a:gd name="connsiteY15" fmla="*/ 16461 h 2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970" h="28170">
                    <a:moveTo>
                      <a:pt x="0" y="16461"/>
                    </a:moveTo>
                    <a:cubicBezTo>
                      <a:pt x="3270" y="13844"/>
                      <a:pt x="2616" y="9263"/>
                      <a:pt x="7847" y="9917"/>
                    </a:cubicBezTo>
                    <a:cubicBezTo>
                      <a:pt x="13079" y="9917"/>
                      <a:pt x="17657" y="14498"/>
                      <a:pt x="19619" y="13189"/>
                    </a:cubicBezTo>
                    <a:cubicBezTo>
                      <a:pt x="21581" y="11881"/>
                      <a:pt x="20927" y="7300"/>
                      <a:pt x="23543" y="7954"/>
                    </a:cubicBezTo>
                    <a:cubicBezTo>
                      <a:pt x="26158" y="8609"/>
                      <a:pt x="33352" y="13189"/>
                      <a:pt x="34660" y="11881"/>
                    </a:cubicBezTo>
                    <a:cubicBezTo>
                      <a:pt x="35968" y="10572"/>
                      <a:pt x="43161" y="-1207"/>
                      <a:pt x="45123" y="101"/>
                    </a:cubicBezTo>
                    <a:cubicBezTo>
                      <a:pt x="47085" y="1410"/>
                      <a:pt x="49047" y="9263"/>
                      <a:pt x="47085" y="12535"/>
                    </a:cubicBezTo>
                    <a:cubicBezTo>
                      <a:pt x="45123" y="15807"/>
                      <a:pt x="40545" y="18424"/>
                      <a:pt x="42507" y="19733"/>
                    </a:cubicBezTo>
                    <a:cubicBezTo>
                      <a:pt x="44469" y="21042"/>
                      <a:pt x="49047" y="24968"/>
                      <a:pt x="47739" y="26931"/>
                    </a:cubicBezTo>
                    <a:cubicBezTo>
                      <a:pt x="46431" y="28895"/>
                      <a:pt x="43161" y="28240"/>
                      <a:pt x="41199" y="26931"/>
                    </a:cubicBezTo>
                    <a:cubicBezTo>
                      <a:pt x="39238" y="25623"/>
                      <a:pt x="36622" y="19733"/>
                      <a:pt x="34660" y="19733"/>
                    </a:cubicBezTo>
                    <a:cubicBezTo>
                      <a:pt x="32698" y="19733"/>
                      <a:pt x="30082" y="21696"/>
                      <a:pt x="26812" y="21696"/>
                    </a:cubicBezTo>
                    <a:cubicBezTo>
                      <a:pt x="23543" y="21696"/>
                      <a:pt x="20273" y="21696"/>
                      <a:pt x="18965" y="23005"/>
                    </a:cubicBezTo>
                    <a:cubicBezTo>
                      <a:pt x="17657" y="24314"/>
                      <a:pt x="17657" y="26931"/>
                      <a:pt x="13079" y="26277"/>
                    </a:cubicBezTo>
                    <a:cubicBezTo>
                      <a:pt x="8501" y="25623"/>
                      <a:pt x="5886" y="26277"/>
                      <a:pt x="4578" y="24314"/>
                    </a:cubicBezTo>
                    <a:cubicBezTo>
                      <a:pt x="3270" y="22351"/>
                      <a:pt x="-1308" y="17770"/>
                      <a:pt x="654" y="164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Freeform 890">
                <a:extLst>
                  <a:ext uri="{FF2B5EF4-FFF2-40B4-BE49-F238E27FC236}">
                    <a16:creationId xmlns:a16="http://schemas.microsoft.com/office/drawing/2014/main" id="{0DDF01BA-343A-295E-EC80-1A3A3AB07705}"/>
                  </a:ext>
                </a:extLst>
              </p:cNvPr>
              <p:cNvSpPr/>
              <p:nvPr/>
            </p:nvSpPr>
            <p:spPr>
              <a:xfrm>
                <a:off x="2415465" y="4804706"/>
                <a:ext cx="21619" cy="13788"/>
              </a:xfrm>
              <a:custGeom>
                <a:avLst/>
                <a:gdLst>
                  <a:gd name="connsiteX0" fmla="*/ 15176 w 21619"/>
                  <a:gd name="connsiteY0" fmla="*/ 880 h 13788"/>
                  <a:gd name="connsiteX1" fmla="*/ 9945 w 21619"/>
                  <a:gd name="connsiteY1" fmla="*/ 8079 h 13788"/>
                  <a:gd name="connsiteX2" fmla="*/ 135 w 21619"/>
                  <a:gd name="connsiteY2" fmla="*/ 8733 h 13788"/>
                  <a:gd name="connsiteX3" fmla="*/ 11907 w 21619"/>
                  <a:gd name="connsiteY3" fmla="*/ 12005 h 13788"/>
                  <a:gd name="connsiteX4" fmla="*/ 21062 w 21619"/>
                  <a:gd name="connsiteY4" fmla="*/ 3498 h 13788"/>
                  <a:gd name="connsiteX5" fmla="*/ 15176 w 21619"/>
                  <a:gd name="connsiteY5" fmla="*/ 880 h 1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19" h="13788">
                    <a:moveTo>
                      <a:pt x="15176" y="880"/>
                    </a:moveTo>
                    <a:cubicBezTo>
                      <a:pt x="11907" y="2843"/>
                      <a:pt x="13214" y="6770"/>
                      <a:pt x="9945" y="8079"/>
                    </a:cubicBezTo>
                    <a:cubicBezTo>
                      <a:pt x="6675" y="9387"/>
                      <a:pt x="1443" y="3498"/>
                      <a:pt x="135" y="8733"/>
                    </a:cubicBezTo>
                    <a:cubicBezTo>
                      <a:pt x="-1173" y="13968"/>
                      <a:pt x="7329" y="15277"/>
                      <a:pt x="11907" y="12005"/>
                    </a:cubicBezTo>
                    <a:cubicBezTo>
                      <a:pt x="16484" y="8733"/>
                      <a:pt x="23678" y="4807"/>
                      <a:pt x="21062" y="3498"/>
                    </a:cubicBezTo>
                    <a:cubicBezTo>
                      <a:pt x="19100" y="2189"/>
                      <a:pt x="18446" y="-1737"/>
                      <a:pt x="15176" y="8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2" name="Freeform 891">
                <a:extLst>
                  <a:ext uri="{FF2B5EF4-FFF2-40B4-BE49-F238E27FC236}">
                    <a16:creationId xmlns:a16="http://schemas.microsoft.com/office/drawing/2014/main" id="{F8ACE76A-6B34-B60B-6ACA-8FB55A642D16}"/>
                  </a:ext>
                </a:extLst>
              </p:cNvPr>
              <p:cNvSpPr/>
              <p:nvPr/>
            </p:nvSpPr>
            <p:spPr>
              <a:xfrm>
                <a:off x="2416285" y="6416438"/>
                <a:ext cx="21564" cy="20540"/>
              </a:xfrm>
              <a:custGeom>
                <a:avLst/>
                <a:gdLst>
                  <a:gd name="connsiteX0" fmla="*/ 2584 w 21564"/>
                  <a:gd name="connsiteY0" fmla="*/ 2217 h 20540"/>
                  <a:gd name="connsiteX1" fmla="*/ 18279 w 21564"/>
                  <a:gd name="connsiteY1" fmla="*/ 8107 h 20540"/>
                  <a:gd name="connsiteX2" fmla="*/ 16972 w 21564"/>
                  <a:gd name="connsiteY2" fmla="*/ 20540 h 20540"/>
                  <a:gd name="connsiteX3" fmla="*/ 2584 w 21564"/>
                  <a:gd name="connsiteY3" fmla="*/ 2217 h 2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64" h="20540">
                    <a:moveTo>
                      <a:pt x="2584" y="2217"/>
                    </a:moveTo>
                    <a:cubicBezTo>
                      <a:pt x="9778" y="-3672"/>
                      <a:pt x="13702" y="3526"/>
                      <a:pt x="18279" y="8107"/>
                    </a:cubicBezTo>
                    <a:cubicBezTo>
                      <a:pt x="22857" y="12033"/>
                      <a:pt x="22857" y="20540"/>
                      <a:pt x="16972" y="20540"/>
                    </a:cubicBezTo>
                    <a:cubicBezTo>
                      <a:pt x="11086" y="20540"/>
                      <a:pt x="-6571" y="9416"/>
                      <a:pt x="2584" y="22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 892">
                <a:extLst>
                  <a:ext uri="{FF2B5EF4-FFF2-40B4-BE49-F238E27FC236}">
                    <a16:creationId xmlns:a16="http://schemas.microsoft.com/office/drawing/2014/main" id="{06B46EF3-3261-6997-DC35-C75A30B2F431}"/>
                  </a:ext>
                </a:extLst>
              </p:cNvPr>
              <p:cNvSpPr/>
              <p:nvPr/>
            </p:nvSpPr>
            <p:spPr>
              <a:xfrm>
                <a:off x="1853193" y="5594344"/>
                <a:ext cx="238768" cy="446916"/>
              </a:xfrm>
              <a:custGeom>
                <a:avLst/>
                <a:gdLst>
                  <a:gd name="connsiteX0" fmla="*/ 33352 w 238768"/>
                  <a:gd name="connsiteY0" fmla="*/ 168613 h 446916"/>
                  <a:gd name="connsiteX1" fmla="*/ 41853 w 238768"/>
                  <a:gd name="connsiteY1" fmla="*/ 172540 h 446916"/>
                  <a:gd name="connsiteX2" fmla="*/ 49047 w 238768"/>
                  <a:gd name="connsiteY2" fmla="*/ 181047 h 446916"/>
                  <a:gd name="connsiteX3" fmla="*/ 44469 w 238768"/>
                  <a:gd name="connsiteY3" fmla="*/ 198716 h 446916"/>
                  <a:gd name="connsiteX4" fmla="*/ 49701 w 238768"/>
                  <a:gd name="connsiteY4" fmla="*/ 220310 h 446916"/>
                  <a:gd name="connsiteX5" fmla="*/ 34660 w 238768"/>
                  <a:gd name="connsiteY5" fmla="*/ 225545 h 446916"/>
                  <a:gd name="connsiteX6" fmla="*/ 35968 w 238768"/>
                  <a:gd name="connsiteY6" fmla="*/ 234052 h 446916"/>
                  <a:gd name="connsiteX7" fmla="*/ 35314 w 238768"/>
                  <a:gd name="connsiteY7" fmla="*/ 250412 h 446916"/>
                  <a:gd name="connsiteX8" fmla="*/ 41853 w 238768"/>
                  <a:gd name="connsiteY8" fmla="*/ 256302 h 446916"/>
                  <a:gd name="connsiteX9" fmla="*/ 45123 w 238768"/>
                  <a:gd name="connsiteY9" fmla="*/ 251067 h 446916"/>
                  <a:gd name="connsiteX10" fmla="*/ 55587 w 238768"/>
                  <a:gd name="connsiteY10" fmla="*/ 256302 h 446916"/>
                  <a:gd name="connsiteX11" fmla="*/ 56895 w 238768"/>
                  <a:gd name="connsiteY11" fmla="*/ 273970 h 446916"/>
                  <a:gd name="connsiteX12" fmla="*/ 49701 w 238768"/>
                  <a:gd name="connsiteY12" fmla="*/ 282477 h 446916"/>
                  <a:gd name="connsiteX13" fmla="*/ 56241 w 238768"/>
                  <a:gd name="connsiteY13" fmla="*/ 294256 h 446916"/>
                  <a:gd name="connsiteX14" fmla="*/ 41853 w 238768"/>
                  <a:gd name="connsiteY14" fmla="*/ 280514 h 446916"/>
                  <a:gd name="connsiteX15" fmla="*/ 41853 w 238768"/>
                  <a:gd name="connsiteY15" fmla="*/ 292293 h 446916"/>
                  <a:gd name="connsiteX16" fmla="*/ 44469 w 238768"/>
                  <a:gd name="connsiteY16" fmla="*/ 313234 h 446916"/>
                  <a:gd name="connsiteX17" fmla="*/ 31390 w 238768"/>
                  <a:gd name="connsiteY17" fmla="*/ 334829 h 446916"/>
                  <a:gd name="connsiteX18" fmla="*/ 35314 w 238768"/>
                  <a:gd name="connsiteY18" fmla="*/ 342027 h 446916"/>
                  <a:gd name="connsiteX19" fmla="*/ 31390 w 238768"/>
                  <a:gd name="connsiteY19" fmla="*/ 352497 h 446916"/>
                  <a:gd name="connsiteX20" fmla="*/ 35314 w 238768"/>
                  <a:gd name="connsiteY20" fmla="*/ 359695 h 446916"/>
                  <a:gd name="connsiteX21" fmla="*/ 38584 w 238768"/>
                  <a:gd name="connsiteY21" fmla="*/ 368202 h 446916"/>
                  <a:gd name="connsiteX22" fmla="*/ 28774 w 238768"/>
                  <a:gd name="connsiteY22" fmla="*/ 379982 h 446916"/>
                  <a:gd name="connsiteX23" fmla="*/ 32698 w 238768"/>
                  <a:gd name="connsiteY23" fmla="*/ 386525 h 446916"/>
                  <a:gd name="connsiteX24" fmla="*/ 37930 w 238768"/>
                  <a:gd name="connsiteY24" fmla="*/ 395032 h 446916"/>
                  <a:gd name="connsiteX25" fmla="*/ 43815 w 238768"/>
                  <a:gd name="connsiteY25" fmla="*/ 404848 h 446916"/>
                  <a:gd name="connsiteX26" fmla="*/ 49701 w 238768"/>
                  <a:gd name="connsiteY26" fmla="*/ 412046 h 446916"/>
                  <a:gd name="connsiteX27" fmla="*/ 56895 w 238768"/>
                  <a:gd name="connsiteY27" fmla="*/ 414664 h 446916"/>
                  <a:gd name="connsiteX28" fmla="*/ 56895 w 238768"/>
                  <a:gd name="connsiteY28" fmla="*/ 425789 h 446916"/>
                  <a:gd name="connsiteX29" fmla="*/ 62780 w 238768"/>
                  <a:gd name="connsiteY29" fmla="*/ 432987 h 446916"/>
                  <a:gd name="connsiteX30" fmla="*/ 63434 w 238768"/>
                  <a:gd name="connsiteY30" fmla="*/ 441494 h 446916"/>
                  <a:gd name="connsiteX31" fmla="*/ 68012 w 238768"/>
                  <a:gd name="connsiteY31" fmla="*/ 446729 h 446916"/>
                  <a:gd name="connsiteX32" fmla="*/ 73898 w 238768"/>
                  <a:gd name="connsiteY32" fmla="*/ 440185 h 446916"/>
                  <a:gd name="connsiteX33" fmla="*/ 83053 w 238768"/>
                  <a:gd name="connsiteY33" fmla="*/ 437568 h 446916"/>
                  <a:gd name="connsiteX34" fmla="*/ 98748 w 238768"/>
                  <a:gd name="connsiteY34" fmla="*/ 445420 h 446916"/>
                  <a:gd name="connsiteX35" fmla="*/ 111173 w 238768"/>
                  <a:gd name="connsiteY35" fmla="*/ 436913 h 446916"/>
                  <a:gd name="connsiteX36" fmla="*/ 122945 w 238768"/>
                  <a:gd name="connsiteY36" fmla="*/ 427752 h 446916"/>
                  <a:gd name="connsiteX37" fmla="*/ 122945 w 238768"/>
                  <a:gd name="connsiteY37" fmla="*/ 421208 h 446916"/>
                  <a:gd name="connsiteX38" fmla="*/ 126868 w 238768"/>
                  <a:gd name="connsiteY38" fmla="*/ 414664 h 446916"/>
                  <a:gd name="connsiteX39" fmla="*/ 122291 w 238768"/>
                  <a:gd name="connsiteY39" fmla="*/ 408120 h 446916"/>
                  <a:gd name="connsiteX40" fmla="*/ 122945 w 238768"/>
                  <a:gd name="connsiteY40" fmla="*/ 396341 h 446916"/>
                  <a:gd name="connsiteX41" fmla="*/ 130138 w 238768"/>
                  <a:gd name="connsiteY41" fmla="*/ 386525 h 446916"/>
                  <a:gd name="connsiteX42" fmla="*/ 123599 w 238768"/>
                  <a:gd name="connsiteY42" fmla="*/ 379982 h 446916"/>
                  <a:gd name="connsiteX43" fmla="*/ 123599 w 238768"/>
                  <a:gd name="connsiteY43" fmla="*/ 374092 h 446916"/>
                  <a:gd name="connsiteX44" fmla="*/ 140602 w 238768"/>
                  <a:gd name="connsiteY44" fmla="*/ 382599 h 446916"/>
                  <a:gd name="connsiteX45" fmla="*/ 151719 w 238768"/>
                  <a:gd name="connsiteY45" fmla="*/ 381290 h 446916"/>
                  <a:gd name="connsiteX46" fmla="*/ 165452 w 238768"/>
                  <a:gd name="connsiteY46" fmla="*/ 384562 h 446916"/>
                  <a:gd name="connsiteX47" fmla="*/ 181801 w 238768"/>
                  <a:gd name="connsiteY47" fmla="*/ 400267 h 446916"/>
                  <a:gd name="connsiteX48" fmla="*/ 190957 w 238768"/>
                  <a:gd name="connsiteY48" fmla="*/ 399613 h 446916"/>
                  <a:gd name="connsiteX49" fmla="*/ 195534 w 238768"/>
                  <a:gd name="connsiteY49" fmla="*/ 404194 h 446916"/>
                  <a:gd name="connsiteX50" fmla="*/ 200766 w 238768"/>
                  <a:gd name="connsiteY50" fmla="*/ 398304 h 446916"/>
                  <a:gd name="connsiteX51" fmla="*/ 202074 w 238768"/>
                  <a:gd name="connsiteY51" fmla="*/ 388489 h 446916"/>
                  <a:gd name="connsiteX52" fmla="*/ 205998 w 238768"/>
                  <a:gd name="connsiteY52" fmla="*/ 375401 h 446916"/>
                  <a:gd name="connsiteX53" fmla="*/ 209267 w 238768"/>
                  <a:gd name="connsiteY53" fmla="*/ 367548 h 446916"/>
                  <a:gd name="connsiteX54" fmla="*/ 209267 w 238768"/>
                  <a:gd name="connsiteY54" fmla="*/ 354460 h 446916"/>
                  <a:gd name="connsiteX55" fmla="*/ 213191 w 238768"/>
                  <a:gd name="connsiteY55" fmla="*/ 340718 h 446916"/>
                  <a:gd name="connsiteX56" fmla="*/ 213191 w 238768"/>
                  <a:gd name="connsiteY56" fmla="*/ 330248 h 446916"/>
                  <a:gd name="connsiteX57" fmla="*/ 215807 w 238768"/>
                  <a:gd name="connsiteY57" fmla="*/ 309962 h 446916"/>
                  <a:gd name="connsiteX58" fmla="*/ 217115 w 238768"/>
                  <a:gd name="connsiteY58" fmla="*/ 284440 h 446916"/>
                  <a:gd name="connsiteX59" fmla="*/ 219731 w 238768"/>
                  <a:gd name="connsiteY59" fmla="*/ 256302 h 446916"/>
                  <a:gd name="connsiteX60" fmla="*/ 223655 w 238768"/>
                  <a:gd name="connsiteY60" fmla="*/ 250412 h 446916"/>
                  <a:gd name="connsiteX61" fmla="*/ 220385 w 238768"/>
                  <a:gd name="connsiteY61" fmla="*/ 245177 h 446916"/>
                  <a:gd name="connsiteX62" fmla="*/ 221693 w 238768"/>
                  <a:gd name="connsiteY62" fmla="*/ 233398 h 446916"/>
                  <a:gd name="connsiteX63" fmla="*/ 226270 w 238768"/>
                  <a:gd name="connsiteY63" fmla="*/ 222928 h 446916"/>
                  <a:gd name="connsiteX64" fmla="*/ 213845 w 238768"/>
                  <a:gd name="connsiteY64" fmla="*/ 205260 h 446916"/>
                  <a:gd name="connsiteX65" fmla="*/ 213191 w 238768"/>
                  <a:gd name="connsiteY65" fmla="*/ 183665 h 446916"/>
                  <a:gd name="connsiteX66" fmla="*/ 223655 w 238768"/>
                  <a:gd name="connsiteY66" fmla="*/ 169268 h 446916"/>
                  <a:gd name="connsiteX67" fmla="*/ 232810 w 238768"/>
                  <a:gd name="connsiteY67" fmla="*/ 162070 h 446916"/>
                  <a:gd name="connsiteX68" fmla="*/ 238696 w 238768"/>
                  <a:gd name="connsiteY68" fmla="*/ 141129 h 446916"/>
                  <a:gd name="connsiteX69" fmla="*/ 230194 w 238768"/>
                  <a:gd name="connsiteY69" fmla="*/ 127387 h 446916"/>
                  <a:gd name="connsiteX70" fmla="*/ 228886 w 238768"/>
                  <a:gd name="connsiteY70" fmla="*/ 118226 h 446916"/>
                  <a:gd name="connsiteX71" fmla="*/ 224962 w 238768"/>
                  <a:gd name="connsiteY71" fmla="*/ 108410 h 446916"/>
                  <a:gd name="connsiteX72" fmla="*/ 223655 w 238768"/>
                  <a:gd name="connsiteY72" fmla="*/ 99248 h 446916"/>
                  <a:gd name="connsiteX73" fmla="*/ 217769 w 238768"/>
                  <a:gd name="connsiteY73" fmla="*/ 87469 h 446916"/>
                  <a:gd name="connsiteX74" fmla="*/ 223655 w 238768"/>
                  <a:gd name="connsiteY74" fmla="*/ 79617 h 446916"/>
                  <a:gd name="connsiteX75" fmla="*/ 211229 w 238768"/>
                  <a:gd name="connsiteY75" fmla="*/ 73073 h 446916"/>
                  <a:gd name="connsiteX76" fmla="*/ 210575 w 238768"/>
                  <a:gd name="connsiteY76" fmla="*/ 64566 h 446916"/>
                  <a:gd name="connsiteX77" fmla="*/ 204036 w 238768"/>
                  <a:gd name="connsiteY77" fmla="*/ 67183 h 446916"/>
                  <a:gd name="connsiteX78" fmla="*/ 195534 w 238768"/>
                  <a:gd name="connsiteY78" fmla="*/ 63911 h 446916"/>
                  <a:gd name="connsiteX79" fmla="*/ 203382 w 238768"/>
                  <a:gd name="connsiteY79" fmla="*/ 59331 h 446916"/>
                  <a:gd name="connsiteX80" fmla="*/ 203382 w 238768"/>
                  <a:gd name="connsiteY80" fmla="*/ 50823 h 446916"/>
                  <a:gd name="connsiteX81" fmla="*/ 217769 w 238768"/>
                  <a:gd name="connsiteY81" fmla="*/ 50823 h 446916"/>
                  <a:gd name="connsiteX82" fmla="*/ 197496 w 238768"/>
                  <a:gd name="connsiteY82" fmla="*/ 42971 h 446916"/>
                  <a:gd name="connsiteX83" fmla="*/ 198804 w 238768"/>
                  <a:gd name="connsiteY83" fmla="*/ 33809 h 446916"/>
                  <a:gd name="connsiteX84" fmla="*/ 201420 w 238768"/>
                  <a:gd name="connsiteY84" fmla="*/ 25957 h 446916"/>
                  <a:gd name="connsiteX85" fmla="*/ 192918 w 238768"/>
                  <a:gd name="connsiteY85" fmla="*/ 23994 h 446916"/>
                  <a:gd name="connsiteX86" fmla="*/ 185725 w 238768"/>
                  <a:gd name="connsiteY86" fmla="*/ 30537 h 446916"/>
                  <a:gd name="connsiteX87" fmla="*/ 180493 w 238768"/>
                  <a:gd name="connsiteY87" fmla="*/ 18759 h 446916"/>
                  <a:gd name="connsiteX88" fmla="*/ 172646 w 238768"/>
                  <a:gd name="connsiteY88" fmla="*/ 12215 h 446916"/>
                  <a:gd name="connsiteX89" fmla="*/ 162836 w 238768"/>
                  <a:gd name="connsiteY89" fmla="*/ 12215 h 446916"/>
                  <a:gd name="connsiteX90" fmla="*/ 155643 w 238768"/>
                  <a:gd name="connsiteY90" fmla="*/ 1744 h 446916"/>
                  <a:gd name="connsiteX91" fmla="*/ 145179 w 238768"/>
                  <a:gd name="connsiteY91" fmla="*/ 3053 h 446916"/>
                  <a:gd name="connsiteX92" fmla="*/ 143217 w 238768"/>
                  <a:gd name="connsiteY92" fmla="*/ 14832 h 446916"/>
                  <a:gd name="connsiteX93" fmla="*/ 138640 w 238768"/>
                  <a:gd name="connsiteY93" fmla="*/ 23994 h 446916"/>
                  <a:gd name="connsiteX94" fmla="*/ 124253 w 238768"/>
                  <a:gd name="connsiteY94" fmla="*/ 25302 h 446916"/>
                  <a:gd name="connsiteX95" fmla="*/ 115751 w 238768"/>
                  <a:gd name="connsiteY95" fmla="*/ 33809 h 446916"/>
                  <a:gd name="connsiteX96" fmla="*/ 103326 w 238768"/>
                  <a:gd name="connsiteY96" fmla="*/ 48860 h 446916"/>
                  <a:gd name="connsiteX97" fmla="*/ 89593 w 238768"/>
                  <a:gd name="connsiteY97" fmla="*/ 64566 h 446916"/>
                  <a:gd name="connsiteX98" fmla="*/ 72590 w 238768"/>
                  <a:gd name="connsiteY98" fmla="*/ 66529 h 446916"/>
                  <a:gd name="connsiteX99" fmla="*/ 57549 w 238768"/>
                  <a:gd name="connsiteY99" fmla="*/ 79617 h 446916"/>
                  <a:gd name="connsiteX100" fmla="*/ 37276 w 238768"/>
                  <a:gd name="connsiteY100" fmla="*/ 78308 h 446916"/>
                  <a:gd name="connsiteX101" fmla="*/ 24851 w 238768"/>
                  <a:gd name="connsiteY101" fmla="*/ 76345 h 446916"/>
                  <a:gd name="connsiteX102" fmla="*/ 15041 w 238768"/>
                  <a:gd name="connsiteY102" fmla="*/ 65875 h 446916"/>
                  <a:gd name="connsiteX103" fmla="*/ 11771 w 238768"/>
                  <a:gd name="connsiteY103" fmla="*/ 67183 h 446916"/>
                  <a:gd name="connsiteX104" fmla="*/ 8502 w 238768"/>
                  <a:gd name="connsiteY104" fmla="*/ 75036 h 446916"/>
                  <a:gd name="connsiteX105" fmla="*/ 3924 w 238768"/>
                  <a:gd name="connsiteY105" fmla="*/ 85506 h 446916"/>
                  <a:gd name="connsiteX106" fmla="*/ 0 w 238768"/>
                  <a:gd name="connsiteY106" fmla="*/ 94668 h 446916"/>
                  <a:gd name="connsiteX107" fmla="*/ 5232 w 238768"/>
                  <a:gd name="connsiteY107" fmla="*/ 103829 h 446916"/>
                  <a:gd name="connsiteX108" fmla="*/ 4578 w 238768"/>
                  <a:gd name="connsiteY108" fmla="*/ 112336 h 446916"/>
                  <a:gd name="connsiteX109" fmla="*/ 7848 w 238768"/>
                  <a:gd name="connsiteY109" fmla="*/ 118880 h 446916"/>
                  <a:gd name="connsiteX110" fmla="*/ 7848 w 238768"/>
                  <a:gd name="connsiteY110" fmla="*/ 125424 h 446916"/>
                  <a:gd name="connsiteX111" fmla="*/ 23543 w 238768"/>
                  <a:gd name="connsiteY111" fmla="*/ 124770 h 446916"/>
                  <a:gd name="connsiteX112" fmla="*/ 26812 w 238768"/>
                  <a:gd name="connsiteY112" fmla="*/ 137857 h 446916"/>
                  <a:gd name="connsiteX113" fmla="*/ 34006 w 238768"/>
                  <a:gd name="connsiteY113" fmla="*/ 145056 h 446916"/>
                  <a:gd name="connsiteX114" fmla="*/ 35968 w 238768"/>
                  <a:gd name="connsiteY114" fmla="*/ 157489 h 446916"/>
                  <a:gd name="connsiteX115" fmla="*/ 32698 w 238768"/>
                  <a:gd name="connsiteY115" fmla="*/ 167959 h 44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38768" h="446916">
                    <a:moveTo>
                      <a:pt x="33352" y="168613"/>
                    </a:moveTo>
                    <a:cubicBezTo>
                      <a:pt x="32698" y="170577"/>
                      <a:pt x="39238" y="171885"/>
                      <a:pt x="41853" y="172540"/>
                    </a:cubicBezTo>
                    <a:cubicBezTo>
                      <a:pt x="45123" y="173194"/>
                      <a:pt x="47085" y="178429"/>
                      <a:pt x="49047" y="181047"/>
                    </a:cubicBezTo>
                    <a:cubicBezTo>
                      <a:pt x="50355" y="183665"/>
                      <a:pt x="44469" y="195444"/>
                      <a:pt x="44469" y="198716"/>
                    </a:cubicBezTo>
                    <a:cubicBezTo>
                      <a:pt x="44469" y="201988"/>
                      <a:pt x="49047" y="215730"/>
                      <a:pt x="49701" y="220310"/>
                    </a:cubicBezTo>
                    <a:cubicBezTo>
                      <a:pt x="50355" y="224891"/>
                      <a:pt x="35968" y="225545"/>
                      <a:pt x="34660" y="225545"/>
                    </a:cubicBezTo>
                    <a:cubicBezTo>
                      <a:pt x="33352" y="225545"/>
                      <a:pt x="34006" y="231435"/>
                      <a:pt x="35968" y="234052"/>
                    </a:cubicBezTo>
                    <a:cubicBezTo>
                      <a:pt x="37930" y="236670"/>
                      <a:pt x="35314" y="249758"/>
                      <a:pt x="35314" y="250412"/>
                    </a:cubicBezTo>
                    <a:cubicBezTo>
                      <a:pt x="35314" y="251067"/>
                      <a:pt x="39892" y="256302"/>
                      <a:pt x="41853" y="256302"/>
                    </a:cubicBezTo>
                    <a:cubicBezTo>
                      <a:pt x="43815" y="256302"/>
                      <a:pt x="43815" y="253030"/>
                      <a:pt x="45123" y="251067"/>
                    </a:cubicBezTo>
                    <a:cubicBezTo>
                      <a:pt x="46431" y="249104"/>
                      <a:pt x="52317" y="253684"/>
                      <a:pt x="55587" y="256302"/>
                    </a:cubicBezTo>
                    <a:cubicBezTo>
                      <a:pt x="58856" y="258920"/>
                      <a:pt x="56241" y="269390"/>
                      <a:pt x="56895" y="273970"/>
                    </a:cubicBezTo>
                    <a:cubicBezTo>
                      <a:pt x="56895" y="278551"/>
                      <a:pt x="51009" y="281823"/>
                      <a:pt x="49701" y="282477"/>
                    </a:cubicBezTo>
                    <a:cubicBezTo>
                      <a:pt x="48393" y="282477"/>
                      <a:pt x="58202" y="290984"/>
                      <a:pt x="56241" y="294256"/>
                    </a:cubicBezTo>
                    <a:cubicBezTo>
                      <a:pt x="54279" y="296874"/>
                      <a:pt x="43161" y="282477"/>
                      <a:pt x="41853" y="280514"/>
                    </a:cubicBezTo>
                    <a:cubicBezTo>
                      <a:pt x="39892" y="278551"/>
                      <a:pt x="41200" y="289675"/>
                      <a:pt x="41853" y="292293"/>
                    </a:cubicBezTo>
                    <a:cubicBezTo>
                      <a:pt x="42507" y="294911"/>
                      <a:pt x="43161" y="308653"/>
                      <a:pt x="44469" y="313234"/>
                    </a:cubicBezTo>
                    <a:cubicBezTo>
                      <a:pt x="45777" y="317815"/>
                      <a:pt x="33352" y="333520"/>
                      <a:pt x="31390" y="334829"/>
                    </a:cubicBezTo>
                    <a:cubicBezTo>
                      <a:pt x="30082" y="336137"/>
                      <a:pt x="32044" y="338755"/>
                      <a:pt x="35314" y="342027"/>
                    </a:cubicBezTo>
                    <a:cubicBezTo>
                      <a:pt x="38584" y="345299"/>
                      <a:pt x="32044" y="350534"/>
                      <a:pt x="31390" y="352497"/>
                    </a:cubicBezTo>
                    <a:cubicBezTo>
                      <a:pt x="30736" y="354460"/>
                      <a:pt x="32698" y="358386"/>
                      <a:pt x="35314" y="359695"/>
                    </a:cubicBezTo>
                    <a:cubicBezTo>
                      <a:pt x="37930" y="361004"/>
                      <a:pt x="37930" y="365585"/>
                      <a:pt x="38584" y="368202"/>
                    </a:cubicBezTo>
                    <a:cubicBezTo>
                      <a:pt x="39238" y="370820"/>
                      <a:pt x="31390" y="378018"/>
                      <a:pt x="28774" y="379982"/>
                    </a:cubicBezTo>
                    <a:cubicBezTo>
                      <a:pt x="26158" y="381945"/>
                      <a:pt x="31390" y="385217"/>
                      <a:pt x="32698" y="386525"/>
                    </a:cubicBezTo>
                    <a:cubicBezTo>
                      <a:pt x="34006" y="387834"/>
                      <a:pt x="37930" y="392415"/>
                      <a:pt x="37930" y="395032"/>
                    </a:cubicBezTo>
                    <a:cubicBezTo>
                      <a:pt x="37930" y="397650"/>
                      <a:pt x="42507" y="403539"/>
                      <a:pt x="43815" y="404848"/>
                    </a:cubicBezTo>
                    <a:cubicBezTo>
                      <a:pt x="45123" y="406157"/>
                      <a:pt x="47085" y="409429"/>
                      <a:pt x="49701" y="412046"/>
                    </a:cubicBezTo>
                    <a:cubicBezTo>
                      <a:pt x="52317" y="414664"/>
                      <a:pt x="54933" y="414009"/>
                      <a:pt x="56895" y="414664"/>
                    </a:cubicBezTo>
                    <a:cubicBezTo>
                      <a:pt x="58856" y="415318"/>
                      <a:pt x="56895" y="421862"/>
                      <a:pt x="56895" y="425789"/>
                    </a:cubicBezTo>
                    <a:cubicBezTo>
                      <a:pt x="56895" y="429715"/>
                      <a:pt x="60164" y="431678"/>
                      <a:pt x="62780" y="432987"/>
                    </a:cubicBezTo>
                    <a:cubicBezTo>
                      <a:pt x="64742" y="434296"/>
                      <a:pt x="64742" y="438877"/>
                      <a:pt x="63434" y="441494"/>
                    </a:cubicBezTo>
                    <a:cubicBezTo>
                      <a:pt x="62780" y="444112"/>
                      <a:pt x="66704" y="444766"/>
                      <a:pt x="68012" y="446729"/>
                    </a:cubicBezTo>
                    <a:cubicBezTo>
                      <a:pt x="69320" y="448038"/>
                      <a:pt x="70628" y="442149"/>
                      <a:pt x="73898" y="440185"/>
                    </a:cubicBezTo>
                    <a:cubicBezTo>
                      <a:pt x="77167" y="438877"/>
                      <a:pt x="78475" y="438222"/>
                      <a:pt x="83053" y="437568"/>
                    </a:cubicBezTo>
                    <a:cubicBezTo>
                      <a:pt x="88285" y="437568"/>
                      <a:pt x="94170" y="444766"/>
                      <a:pt x="98748" y="445420"/>
                    </a:cubicBezTo>
                    <a:cubicBezTo>
                      <a:pt x="103326" y="446075"/>
                      <a:pt x="107250" y="439531"/>
                      <a:pt x="111173" y="436913"/>
                    </a:cubicBezTo>
                    <a:cubicBezTo>
                      <a:pt x="115097" y="434296"/>
                      <a:pt x="120983" y="427752"/>
                      <a:pt x="122945" y="427752"/>
                    </a:cubicBezTo>
                    <a:cubicBezTo>
                      <a:pt x="124907" y="427752"/>
                      <a:pt x="123599" y="423171"/>
                      <a:pt x="122945" y="421208"/>
                    </a:cubicBezTo>
                    <a:cubicBezTo>
                      <a:pt x="122291" y="419245"/>
                      <a:pt x="126215" y="416627"/>
                      <a:pt x="126868" y="414664"/>
                    </a:cubicBezTo>
                    <a:cubicBezTo>
                      <a:pt x="126868" y="412701"/>
                      <a:pt x="124907" y="412046"/>
                      <a:pt x="122291" y="408120"/>
                    </a:cubicBezTo>
                    <a:cubicBezTo>
                      <a:pt x="119675" y="404848"/>
                      <a:pt x="122291" y="401576"/>
                      <a:pt x="122945" y="396341"/>
                    </a:cubicBezTo>
                    <a:cubicBezTo>
                      <a:pt x="123599" y="391106"/>
                      <a:pt x="128830" y="389143"/>
                      <a:pt x="130138" y="386525"/>
                    </a:cubicBezTo>
                    <a:cubicBezTo>
                      <a:pt x="130792" y="383908"/>
                      <a:pt x="127522" y="383253"/>
                      <a:pt x="123599" y="379982"/>
                    </a:cubicBezTo>
                    <a:cubicBezTo>
                      <a:pt x="120329" y="376710"/>
                      <a:pt x="120329" y="375401"/>
                      <a:pt x="123599" y="374092"/>
                    </a:cubicBezTo>
                    <a:cubicBezTo>
                      <a:pt x="126868" y="373438"/>
                      <a:pt x="138640" y="381290"/>
                      <a:pt x="140602" y="382599"/>
                    </a:cubicBezTo>
                    <a:cubicBezTo>
                      <a:pt x="142564" y="383908"/>
                      <a:pt x="147795" y="381945"/>
                      <a:pt x="151719" y="381290"/>
                    </a:cubicBezTo>
                    <a:cubicBezTo>
                      <a:pt x="155643" y="380636"/>
                      <a:pt x="161528" y="384562"/>
                      <a:pt x="165452" y="384562"/>
                    </a:cubicBezTo>
                    <a:cubicBezTo>
                      <a:pt x="169376" y="384562"/>
                      <a:pt x="181801" y="400267"/>
                      <a:pt x="181801" y="400267"/>
                    </a:cubicBezTo>
                    <a:cubicBezTo>
                      <a:pt x="181801" y="400267"/>
                      <a:pt x="188341" y="400267"/>
                      <a:pt x="190957" y="399613"/>
                    </a:cubicBezTo>
                    <a:cubicBezTo>
                      <a:pt x="193572" y="398959"/>
                      <a:pt x="193572" y="402231"/>
                      <a:pt x="195534" y="404194"/>
                    </a:cubicBezTo>
                    <a:cubicBezTo>
                      <a:pt x="197496" y="405502"/>
                      <a:pt x="198804" y="399613"/>
                      <a:pt x="200766" y="398304"/>
                    </a:cubicBezTo>
                    <a:cubicBezTo>
                      <a:pt x="202728" y="396996"/>
                      <a:pt x="202074" y="392415"/>
                      <a:pt x="202074" y="388489"/>
                    </a:cubicBezTo>
                    <a:cubicBezTo>
                      <a:pt x="202074" y="384562"/>
                      <a:pt x="203382" y="381290"/>
                      <a:pt x="205998" y="375401"/>
                    </a:cubicBezTo>
                    <a:cubicBezTo>
                      <a:pt x="208613" y="369511"/>
                      <a:pt x="209267" y="370820"/>
                      <a:pt x="209267" y="367548"/>
                    </a:cubicBezTo>
                    <a:cubicBezTo>
                      <a:pt x="209267" y="363622"/>
                      <a:pt x="208613" y="359041"/>
                      <a:pt x="209267" y="354460"/>
                    </a:cubicBezTo>
                    <a:cubicBezTo>
                      <a:pt x="209921" y="349879"/>
                      <a:pt x="212537" y="343336"/>
                      <a:pt x="213191" y="340718"/>
                    </a:cubicBezTo>
                    <a:cubicBezTo>
                      <a:pt x="213845" y="338100"/>
                      <a:pt x="213191" y="334174"/>
                      <a:pt x="213191" y="330248"/>
                    </a:cubicBezTo>
                    <a:cubicBezTo>
                      <a:pt x="213191" y="326322"/>
                      <a:pt x="215153" y="316506"/>
                      <a:pt x="215807" y="309962"/>
                    </a:cubicBezTo>
                    <a:cubicBezTo>
                      <a:pt x="216461" y="303418"/>
                      <a:pt x="215807" y="293602"/>
                      <a:pt x="217115" y="284440"/>
                    </a:cubicBezTo>
                    <a:cubicBezTo>
                      <a:pt x="218423" y="275933"/>
                      <a:pt x="219731" y="259574"/>
                      <a:pt x="219731" y="256302"/>
                    </a:cubicBezTo>
                    <a:cubicBezTo>
                      <a:pt x="219731" y="253030"/>
                      <a:pt x="223001" y="252376"/>
                      <a:pt x="223655" y="250412"/>
                    </a:cubicBezTo>
                    <a:cubicBezTo>
                      <a:pt x="224309" y="248449"/>
                      <a:pt x="221693" y="247795"/>
                      <a:pt x="220385" y="245177"/>
                    </a:cubicBezTo>
                    <a:cubicBezTo>
                      <a:pt x="219077" y="243214"/>
                      <a:pt x="221039" y="237324"/>
                      <a:pt x="221693" y="233398"/>
                    </a:cubicBezTo>
                    <a:cubicBezTo>
                      <a:pt x="221693" y="230126"/>
                      <a:pt x="226924" y="226200"/>
                      <a:pt x="226270" y="222928"/>
                    </a:cubicBezTo>
                    <a:cubicBezTo>
                      <a:pt x="225616" y="219656"/>
                      <a:pt x="217769" y="211803"/>
                      <a:pt x="213845" y="205260"/>
                    </a:cubicBezTo>
                    <a:cubicBezTo>
                      <a:pt x="209921" y="198716"/>
                      <a:pt x="212537" y="190863"/>
                      <a:pt x="213191" y="183665"/>
                    </a:cubicBezTo>
                    <a:cubicBezTo>
                      <a:pt x="213845" y="176466"/>
                      <a:pt x="221693" y="173194"/>
                      <a:pt x="223655" y="169268"/>
                    </a:cubicBezTo>
                    <a:cubicBezTo>
                      <a:pt x="226270" y="165342"/>
                      <a:pt x="229540" y="165996"/>
                      <a:pt x="232810" y="162070"/>
                    </a:cubicBezTo>
                    <a:cubicBezTo>
                      <a:pt x="235426" y="158798"/>
                      <a:pt x="239350" y="145710"/>
                      <a:pt x="238696" y="141129"/>
                    </a:cubicBezTo>
                    <a:cubicBezTo>
                      <a:pt x="238696" y="136549"/>
                      <a:pt x="232810" y="130659"/>
                      <a:pt x="230194" y="127387"/>
                    </a:cubicBezTo>
                    <a:cubicBezTo>
                      <a:pt x="227578" y="124770"/>
                      <a:pt x="228886" y="120843"/>
                      <a:pt x="228886" y="118226"/>
                    </a:cubicBezTo>
                    <a:cubicBezTo>
                      <a:pt x="228886" y="115608"/>
                      <a:pt x="227578" y="111027"/>
                      <a:pt x="224962" y="108410"/>
                    </a:cubicBezTo>
                    <a:cubicBezTo>
                      <a:pt x="223001" y="105792"/>
                      <a:pt x="223655" y="102520"/>
                      <a:pt x="223655" y="99248"/>
                    </a:cubicBezTo>
                    <a:cubicBezTo>
                      <a:pt x="223655" y="95976"/>
                      <a:pt x="219077" y="92704"/>
                      <a:pt x="217769" y="87469"/>
                    </a:cubicBezTo>
                    <a:cubicBezTo>
                      <a:pt x="216461" y="82889"/>
                      <a:pt x="224309" y="81580"/>
                      <a:pt x="223655" y="79617"/>
                    </a:cubicBezTo>
                    <a:cubicBezTo>
                      <a:pt x="223655" y="77654"/>
                      <a:pt x="213845" y="75036"/>
                      <a:pt x="211229" y="73073"/>
                    </a:cubicBezTo>
                    <a:cubicBezTo>
                      <a:pt x="208613" y="71110"/>
                      <a:pt x="211229" y="67838"/>
                      <a:pt x="210575" y="64566"/>
                    </a:cubicBezTo>
                    <a:cubicBezTo>
                      <a:pt x="209921" y="61294"/>
                      <a:pt x="207306" y="66529"/>
                      <a:pt x="204036" y="67183"/>
                    </a:cubicBezTo>
                    <a:cubicBezTo>
                      <a:pt x="201420" y="67838"/>
                      <a:pt x="197496" y="66529"/>
                      <a:pt x="195534" y="63911"/>
                    </a:cubicBezTo>
                    <a:cubicBezTo>
                      <a:pt x="192918" y="61294"/>
                      <a:pt x="201420" y="61948"/>
                      <a:pt x="203382" y="59331"/>
                    </a:cubicBezTo>
                    <a:cubicBezTo>
                      <a:pt x="204690" y="56713"/>
                      <a:pt x="203382" y="53441"/>
                      <a:pt x="203382" y="50823"/>
                    </a:cubicBezTo>
                    <a:cubicBezTo>
                      <a:pt x="203382" y="48860"/>
                      <a:pt x="216461" y="52132"/>
                      <a:pt x="217769" y="50823"/>
                    </a:cubicBezTo>
                    <a:cubicBezTo>
                      <a:pt x="219077" y="49515"/>
                      <a:pt x="199458" y="44934"/>
                      <a:pt x="197496" y="42971"/>
                    </a:cubicBezTo>
                    <a:cubicBezTo>
                      <a:pt x="196188" y="41008"/>
                      <a:pt x="197496" y="35773"/>
                      <a:pt x="198804" y="33809"/>
                    </a:cubicBezTo>
                    <a:cubicBezTo>
                      <a:pt x="200112" y="31846"/>
                      <a:pt x="203382" y="28574"/>
                      <a:pt x="201420" y="25957"/>
                    </a:cubicBezTo>
                    <a:cubicBezTo>
                      <a:pt x="199458" y="22685"/>
                      <a:pt x="194226" y="23994"/>
                      <a:pt x="192918" y="23994"/>
                    </a:cubicBezTo>
                    <a:cubicBezTo>
                      <a:pt x="191611" y="23994"/>
                      <a:pt x="187687" y="28574"/>
                      <a:pt x="185725" y="30537"/>
                    </a:cubicBezTo>
                    <a:cubicBezTo>
                      <a:pt x="183763" y="32501"/>
                      <a:pt x="182455" y="22685"/>
                      <a:pt x="180493" y="18759"/>
                    </a:cubicBezTo>
                    <a:cubicBezTo>
                      <a:pt x="179185" y="14832"/>
                      <a:pt x="172646" y="12215"/>
                      <a:pt x="172646" y="12215"/>
                    </a:cubicBezTo>
                    <a:cubicBezTo>
                      <a:pt x="172646" y="12215"/>
                      <a:pt x="168722" y="13524"/>
                      <a:pt x="162836" y="12215"/>
                    </a:cubicBezTo>
                    <a:cubicBezTo>
                      <a:pt x="156951" y="10906"/>
                      <a:pt x="159566" y="6325"/>
                      <a:pt x="155643" y="1744"/>
                    </a:cubicBezTo>
                    <a:cubicBezTo>
                      <a:pt x="152373" y="-2836"/>
                      <a:pt x="149757" y="3053"/>
                      <a:pt x="145179" y="3053"/>
                    </a:cubicBezTo>
                    <a:cubicBezTo>
                      <a:pt x="140602" y="3053"/>
                      <a:pt x="143217" y="14832"/>
                      <a:pt x="143217" y="14832"/>
                    </a:cubicBezTo>
                    <a:cubicBezTo>
                      <a:pt x="143217" y="14832"/>
                      <a:pt x="142564" y="20722"/>
                      <a:pt x="138640" y="23994"/>
                    </a:cubicBezTo>
                    <a:cubicBezTo>
                      <a:pt x="135370" y="27266"/>
                      <a:pt x="128176" y="26611"/>
                      <a:pt x="124253" y="25302"/>
                    </a:cubicBezTo>
                    <a:cubicBezTo>
                      <a:pt x="120329" y="23994"/>
                      <a:pt x="118367" y="31192"/>
                      <a:pt x="115751" y="33809"/>
                    </a:cubicBezTo>
                    <a:cubicBezTo>
                      <a:pt x="113135" y="37081"/>
                      <a:pt x="107250" y="44279"/>
                      <a:pt x="103326" y="48860"/>
                    </a:cubicBezTo>
                    <a:cubicBezTo>
                      <a:pt x="99402" y="53441"/>
                      <a:pt x="92863" y="63257"/>
                      <a:pt x="89593" y="64566"/>
                    </a:cubicBezTo>
                    <a:cubicBezTo>
                      <a:pt x="86977" y="65875"/>
                      <a:pt x="77167" y="64566"/>
                      <a:pt x="72590" y="66529"/>
                    </a:cubicBezTo>
                    <a:cubicBezTo>
                      <a:pt x="68012" y="67838"/>
                      <a:pt x="64088" y="78962"/>
                      <a:pt x="57549" y="79617"/>
                    </a:cubicBezTo>
                    <a:cubicBezTo>
                      <a:pt x="51009" y="80271"/>
                      <a:pt x="43815" y="80926"/>
                      <a:pt x="37276" y="78308"/>
                    </a:cubicBezTo>
                    <a:cubicBezTo>
                      <a:pt x="30736" y="75691"/>
                      <a:pt x="29428" y="78308"/>
                      <a:pt x="24851" y="76345"/>
                    </a:cubicBezTo>
                    <a:cubicBezTo>
                      <a:pt x="19619" y="74382"/>
                      <a:pt x="18311" y="70455"/>
                      <a:pt x="15041" y="65875"/>
                    </a:cubicBezTo>
                    <a:cubicBezTo>
                      <a:pt x="15041" y="65875"/>
                      <a:pt x="11771" y="65875"/>
                      <a:pt x="11771" y="67183"/>
                    </a:cubicBezTo>
                    <a:cubicBezTo>
                      <a:pt x="11771" y="69147"/>
                      <a:pt x="10463" y="70455"/>
                      <a:pt x="8502" y="75036"/>
                    </a:cubicBezTo>
                    <a:cubicBezTo>
                      <a:pt x="6540" y="79617"/>
                      <a:pt x="4578" y="80926"/>
                      <a:pt x="3924" y="85506"/>
                    </a:cubicBezTo>
                    <a:cubicBezTo>
                      <a:pt x="3270" y="90087"/>
                      <a:pt x="654" y="91396"/>
                      <a:pt x="0" y="94668"/>
                    </a:cubicBezTo>
                    <a:cubicBezTo>
                      <a:pt x="0" y="98594"/>
                      <a:pt x="2616" y="100557"/>
                      <a:pt x="5232" y="103829"/>
                    </a:cubicBezTo>
                    <a:cubicBezTo>
                      <a:pt x="7194" y="107755"/>
                      <a:pt x="3924" y="109718"/>
                      <a:pt x="4578" y="112336"/>
                    </a:cubicBezTo>
                    <a:cubicBezTo>
                      <a:pt x="4578" y="114299"/>
                      <a:pt x="7194" y="116917"/>
                      <a:pt x="7848" y="118880"/>
                    </a:cubicBezTo>
                    <a:cubicBezTo>
                      <a:pt x="7848" y="120843"/>
                      <a:pt x="5232" y="123461"/>
                      <a:pt x="7848" y="125424"/>
                    </a:cubicBezTo>
                    <a:cubicBezTo>
                      <a:pt x="10463" y="127387"/>
                      <a:pt x="22235" y="121498"/>
                      <a:pt x="23543" y="124770"/>
                    </a:cubicBezTo>
                    <a:cubicBezTo>
                      <a:pt x="24851" y="128042"/>
                      <a:pt x="22889" y="134586"/>
                      <a:pt x="26812" y="137857"/>
                    </a:cubicBezTo>
                    <a:cubicBezTo>
                      <a:pt x="30736" y="141129"/>
                      <a:pt x="32698" y="142438"/>
                      <a:pt x="34006" y="145056"/>
                    </a:cubicBezTo>
                    <a:cubicBezTo>
                      <a:pt x="34660" y="147673"/>
                      <a:pt x="36622" y="154871"/>
                      <a:pt x="35968" y="157489"/>
                    </a:cubicBezTo>
                    <a:cubicBezTo>
                      <a:pt x="35314" y="160106"/>
                      <a:pt x="32698" y="167959"/>
                      <a:pt x="32698" y="16795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C2B4B30E-6954-E670-4245-B77A47B9E554}"/>
                  </a:ext>
                </a:extLst>
              </p:cNvPr>
              <p:cNvSpPr/>
              <p:nvPr/>
            </p:nvSpPr>
            <p:spPr>
              <a:xfrm>
                <a:off x="1878570" y="5993586"/>
                <a:ext cx="16477" cy="30278"/>
              </a:xfrm>
              <a:custGeom>
                <a:avLst/>
                <a:gdLst>
                  <a:gd name="connsiteX0" fmla="*/ 782 w 16477"/>
                  <a:gd name="connsiteY0" fmla="*/ 2335 h 30278"/>
                  <a:gd name="connsiteX1" fmla="*/ 3398 w 16477"/>
                  <a:gd name="connsiteY1" fmla="*/ 17385 h 30278"/>
                  <a:gd name="connsiteX2" fmla="*/ 13207 w 16477"/>
                  <a:gd name="connsiteY2" fmla="*/ 29819 h 30278"/>
                  <a:gd name="connsiteX3" fmla="*/ 16477 w 16477"/>
                  <a:gd name="connsiteY3" fmla="*/ 15422 h 30278"/>
                  <a:gd name="connsiteX4" fmla="*/ 11246 w 16477"/>
                  <a:gd name="connsiteY4" fmla="*/ 3643 h 30278"/>
                  <a:gd name="connsiteX5" fmla="*/ 782 w 16477"/>
                  <a:gd name="connsiteY5" fmla="*/ 168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77" h="30278">
                    <a:moveTo>
                      <a:pt x="782" y="2335"/>
                    </a:moveTo>
                    <a:cubicBezTo>
                      <a:pt x="-526" y="6915"/>
                      <a:pt x="-526" y="11496"/>
                      <a:pt x="3398" y="17385"/>
                    </a:cubicBezTo>
                    <a:cubicBezTo>
                      <a:pt x="7976" y="23275"/>
                      <a:pt x="10592" y="32436"/>
                      <a:pt x="13207" y="29819"/>
                    </a:cubicBezTo>
                    <a:cubicBezTo>
                      <a:pt x="15823" y="27201"/>
                      <a:pt x="15823" y="17385"/>
                      <a:pt x="16477" y="15422"/>
                    </a:cubicBezTo>
                    <a:cubicBezTo>
                      <a:pt x="16477" y="13459"/>
                      <a:pt x="15823" y="5606"/>
                      <a:pt x="11246" y="3643"/>
                    </a:cubicBezTo>
                    <a:cubicBezTo>
                      <a:pt x="6668" y="1680"/>
                      <a:pt x="1436" y="-2246"/>
                      <a:pt x="782" y="16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081D0806-764F-BCD0-25E5-0E91E28B0EAF}"/>
                  </a:ext>
                </a:extLst>
              </p:cNvPr>
              <p:cNvSpPr/>
              <p:nvPr/>
            </p:nvSpPr>
            <p:spPr>
              <a:xfrm>
                <a:off x="1852789" y="5711498"/>
                <a:ext cx="5443" cy="10477"/>
              </a:xfrm>
              <a:custGeom>
                <a:avLst/>
                <a:gdLst>
                  <a:gd name="connsiteX0" fmla="*/ 1058 w 5443"/>
                  <a:gd name="connsiteY0" fmla="*/ 417 h 10477"/>
                  <a:gd name="connsiteX1" fmla="*/ 4328 w 5443"/>
                  <a:gd name="connsiteY1" fmla="*/ 10233 h 10477"/>
                  <a:gd name="connsiteX2" fmla="*/ 1058 w 5443"/>
                  <a:gd name="connsiteY2" fmla="*/ 417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43" h="10477">
                    <a:moveTo>
                      <a:pt x="1058" y="417"/>
                    </a:moveTo>
                    <a:cubicBezTo>
                      <a:pt x="-2212" y="1726"/>
                      <a:pt x="3020" y="12196"/>
                      <a:pt x="4328" y="10233"/>
                    </a:cubicBezTo>
                    <a:cubicBezTo>
                      <a:pt x="5636" y="8270"/>
                      <a:pt x="6944" y="-2200"/>
                      <a:pt x="1058" y="4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5FEDAB3F-E0DB-0AE1-36CD-9DDD4DD8A5AD}"/>
                  </a:ext>
                </a:extLst>
              </p:cNvPr>
              <p:cNvSpPr/>
              <p:nvPr/>
            </p:nvSpPr>
            <p:spPr>
              <a:xfrm>
                <a:off x="1860823" y="5646770"/>
                <a:ext cx="5699" cy="12359"/>
              </a:xfrm>
              <a:custGeom>
                <a:avLst/>
                <a:gdLst>
                  <a:gd name="connsiteX0" fmla="*/ 1526 w 5699"/>
                  <a:gd name="connsiteY0" fmla="*/ 360 h 12359"/>
                  <a:gd name="connsiteX1" fmla="*/ 3488 w 5699"/>
                  <a:gd name="connsiteY1" fmla="*/ 12139 h 12359"/>
                  <a:gd name="connsiteX2" fmla="*/ 1526 w 5699"/>
                  <a:gd name="connsiteY2" fmla="*/ 360 h 1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99" h="12359">
                    <a:moveTo>
                      <a:pt x="1526" y="360"/>
                    </a:moveTo>
                    <a:cubicBezTo>
                      <a:pt x="-1744" y="2324"/>
                      <a:pt x="872" y="14102"/>
                      <a:pt x="3488" y="12139"/>
                    </a:cubicBezTo>
                    <a:cubicBezTo>
                      <a:pt x="6104" y="10176"/>
                      <a:pt x="7412" y="-2257"/>
                      <a:pt x="1526" y="3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FEF4A501-1394-6DBA-E6C9-6F7862E805C0}"/>
                  </a:ext>
                </a:extLst>
              </p:cNvPr>
              <p:cNvSpPr/>
              <p:nvPr/>
            </p:nvSpPr>
            <p:spPr>
              <a:xfrm>
                <a:off x="2486228" y="6113710"/>
                <a:ext cx="468962" cy="314799"/>
              </a:xfrm>
              <a:custGeom>
                <a:avLst/>
                <a:gdLst>
                  <a:gd name="connsiteX0" fmla="*/ 220385 w 468962"/>
                  <a:gd name="connsiteY0" fmla="*/ 236889 h 314799"/>
                  <a:gd name="connsiteX1" fmla="*/ 234772 w 468962"/>
                  <a:gd name="connsiteY1" fmla="*/ 241469 h 314799"/>
                  <a:gd name="connsiteX2" fmla="*/ 249813 w 468962"/>
                  <a:gd name="connsiteY2" fmla="*/ 237543 h 314799"/>
                  <a:gd name="connsiteX3" fmla="*/ 281857 w 468962"/>
                  <a:gd name="connsiteY3" fmla="*/ 246050 h 314799"/>
                  <a:gd name="connsiteX4" fmla="*/ 307362 w 468962"/>
                  <a:gd name="connsiteY4" fmla="*/ 266991 h 314799"/>
                  <a:gd name="connsiteX5" fmla="*/ 321095 w 468962"/>
                  <a:gd name="connsiteY5" fmla="*/ 293166 h 314799"/>
                  <a:gd name="connsiteX6" fmla="*/ 342675 w 468962"/>
                  <a:gd name="connsiteY6" fmla="*/ 297747 h 314799"/>
                  <a:gd name="connsiteX7" fmla="*/ 354447 w 468962"/>
                  <a:gd name="connsiteY7" fmla="*/ 306254 h 314799"/>
                  <a:gd name="connsiteX8" fmla="*/ 361640 w 468962"/>
                  <a:gd name="connsiteY8" fmla="*/ 305600 h 314799"/>
                  <a:gd name="connsiteX9" fmla="*/ 368834 w 468962"/>
                  <a:gd name="connsiteY9" fmla="*/ 308217 h 314799"/>
                  <a:gd name="connsiteX10" fmla="*/ 380605 w 468962"/>
                  <a:gd name="connsiteY10" fmla="*/ 301019 h 314799"/>
                  <a:gd name="connsiteX11" fmla="*/ 395646 w 468962"/>
                  <a:gd name="connsiteY11" fmla="*/ 308872 h 314799"/>
                  <a:gd name="connsiteX12" fmla="*/ 403494 w 468962"/>
                  <a:gd name="connsiteY12" fmla="*/ 306254 h 314799"/>
                  <a:gd name="connsiteX13" fmla="*/ 413957 w 468962"/>
                  <a:gd name="connsiteY13" fmla="*/ 314761 h 314799"/>
                  <a:gd name="connsiteX14" fmla="*/ 423113 w 468962"/>
                  <a:gd name="connsiteY14" fmla="*/ 308872 h 314799"/>
                  <a:gd name="connsiteX15" fmla="*/ 415919 w 468962"/>
                  <a:gd name="connsiteY15" fmla="*/ 293821 h 314799"/>
                  <a:gd name="connsiteX16" fmla="*/ 417227 w 468962"/>
                  <a:gd name="connsiteY16" fmla="*/ 276152 h 314799"/>
                  <a:gd name="connsiteX17" fmla="*/ 422459 w 468962"/>
                  <a:gd name="connsiteY17" fmla="*/ 263719 h 314799"/>
                  <a:gd name="connsiteX18" fmla="*/ 428998 w 468962"/>
                  <a:gd name="connsiteY18" fmla="*/ 257175 h 314799"/>
                  <a:gd name="connsiteX19" fmla="*/ 438808 w 468962"/>
                  <a:gd name="connsiteY19" fmla="*/ 249977 h 314799"/>
                  <a:gd name="connsiteX20" fmla="*/ 445347 w 468962"/>
                  <a:gd name="connsiteY20" fmla="*/ 245396 h 314799"/>
                  <a:gd name="connsiteX21" fmla="*/ 440116 w 468962"/>
                  <a:gd name="connsiteY21" fmla="*/ 236889 h 314799"/>
                  <a:gd name="connsiteX22" fmla="*/ 441424 w 468962"/>
                  <a:gd name="connsiteY22" fmla="*/ 227727 h 314799"/>
                  <a:gd name="connsiteX23" fmla="*/ 433576 w 468962"/>
                  <a:gd name="connsiteY23" fmla="*/ 225764 h 314799"/>
                  <a:gd name="connsiteX24" fmla="*/ 426383 w 468962"/>
                  <a:gd name="connsiteY24" fmla="*/ 217257 h 314799"/>
                  <a:gd name="connsiteX25" fmla="*/ 421805 w 468962"/>
                  <a:gd name="connsiteY25" fmla="*/ 205478 h 314799"/>
                  <a:gd name="connsiteX26" fmla="*/ 432268 w 468962"/>
                  <a:gd name="connsiteY26" fmla="*/ 200898 h 314799"/>
                  <a:gd name="connsiteX27" fmla="*/ 421151 w 468962"/>
                  <a:gd name="connsiteY27" fmla="*/ 193699 h 314799"/>
                  <a:gd name="connsiteX28" fmla="*/ 405456 w 468962"/>
                  <a:gd name="connsiteY28" fmla="*/ 183229 h 314799"/>
                  <a:gd name="connsiteX29" fmla="*/ 403494 w 468962"/>
                  <a:gd name="connsiteY29" fmla="*/ 157053 h 314799"/>
                  <a:gd name="connsiteX30" fmla="*/ 412649 w 468962"/>
                  <a:gd name="connsiteY30" fmla="*/ 144620 h 314799"/>
                  <a:gd name="connsiteX31" fmla="*/ 412649 w 468962"/>
                  <a:gd name="connsiteY31" fmla="*/ 135459 h 314799"/>
                  <a:gd name="connsiteX32" fmla="*/ 417227 w 468962"/>
                  <a:gd name="connsiteY32" fmla="*/ 123679 h 314799"/>
                  <a:gd name="connsiteX33" fmla="*/ 415919 w 468962"/>
                  <a:gd name="connsiteY33" fmla="*/ 107974 h 314799"/>
                  <a:gd name="connsiteX34" fmla="*/ 427036 w 468962"/>
                  <a:gd name="connsiteY34" fmla="*/ 90306 h 314799"/>
                  <a:gd name="connsiteX35" fmla="*/ 444039 w 468962"/>
                  <a:gd name="connsiteY35" fmla="*/ 60204 h 314799"/>
                  <a:gd name="connsiteX36" fmla="*/ 457118 w 468962"/>
                  <a:gd name="connsiteY36" fmla="*/ 35337 h 314799"/>
                  <a:gd name="connsiteX37" fmla="*/ 461696 w 468962"/>
                  <a:gd name="connsiteY37" fmla="*/ 15051 h 314799"/>
                  <a:gd name="connsiteX38" fmla="*/ 464312 w 468962"/>
                  <a:gd name="connsiteY38" fmla="*/ 9816 h 314799"/>
                  <a:gd name="connsiteX39" fmla="*/ 468890 w 468962"/>
                  <a:gd name="connsiteY39" fmla="*/ 3926 h 314799"/>
                  <a:gd name="connsiteX40" fmla="*/ 462350 w 468962"/>
                  <a:gd name="connsiteY40" fmla="*/ 1963 h 314799"/>
                  <a:gd name="connsiteX41" fmla="*/ 453849 w 468962"/>
                  <a:gd name="connsiteY41" fmla="*/ 0 h 314799"/>
                  <a:gd name="connsiteX42" fmla="*/ 433576 w 468962"/>
                  <a:gd name="connsiteY42" fmla="*/ 13742 h 314799"/>
                  <a:gd name="connsiteX43" fmla="*/ 415919 w 468962"/>
                  <a:gd name="connsiteY43" fmla="*/ 20286 h 314799"/>
                  <a:gd name="connsiteX44" fmla="*/ 411341 w 468962"/>
                  <a:gd name="connsiteY44" fmla="*/ 7853 h 314799"/>
                  <a:gd name="connsiteX45" fmla="*/ 408071 w 468962"/>
                  <a:gd name="connsiteY45" fmla="*/ 24867 h 314799"/>
                  <a:gd name="connsiteX46" fmla="*/ 393685 w 468962"/>
                  <a:gd name="connsiteY46" fmla="*/ 38609 h 314799"/>
                  <a:gd name="connsiteX47" fmla="*/ 385837 w 468962"/>
                  <a:gd name="connsiteY47" fmla="*/ 34028 h 314799"/>
                  <a:gd name="connsiteX48" fmla="*/ 376027 w 468962"/>
                  <a:gd name="connsiteY48" fmla="*/ 34028 h 314799"/>
                  <a:gd name="connsiteX49" fmla="*/ 364910 w 468962"/>
                  <a:gd name="connsiteY49" fmla="*/ 28793 h 314799"/>
                  <a:gd name="connsiteX50" fmla="*/ 352485 w 468962"/>
                  <a:gd name="connsiteY50" fmla="*/ 34028 h 314799"/>
                  <a:gd name="connsiteX51" fmla="*/ 338098 w 468962"/>
                  <a:gd name="connsiteY51" fmla="*/ 35991 h 314799"/>
                  <a:gd name="connsiteX52" fmla="*/ 327634 w 468962"/>
                  <a:gd name="connsiteY52" fmla="*/ 51042 h 314799"/>
                  <a:gd name="connsiteX53" fmla="*/ 316517 w 468962"/>
                  <a:gd name="connsiteY53" fmla="*/ 56277 h 314799"/>
                  <a:gd name="connsiteX54" fmla="*/ 296898 w 468962"/>
                  <a:gd name="connsiteY54" fmla="*/ 60204 h 314799"/>
                  <a:gd name="connsiteX55" fmla="*/ 284473 w 468962"/>
                  <a:gd name="connsiteY55" fmla="*/ 66093 h 314799"/>
                  <a:gd name="connsiteX56" fmla="*/ 254391 w 468962"/>
                  <a:gd name="connsiteY56" fmla="*/ 66093 h 314799"/>
                  <a:gd name="connsiteX57" fmla="*/ 245889 w 468962"/>
                  <a:gd name="connsiteY57" fmla="*/ 69365 h 314799"/>
                  <a:gd name="connsiteX58" fmla="*/ 236080 w 468962"/>
                  <a:gd name="connsiteY58" fmla="*/ 64130 h 314799"/>
                  <a:gd name="connsiteX59" fmla="*/ 230848 w 468962"/>
                  <a:gd name="connsiteY59" fmla="*/ 66748 h 314799"/>
                  <a:gd name="connsiteX60" fmla="*/ 221692 w 468962"/>
                  <a:gd name="connsiteY60" fmla="*/ 68711 h 314799"/>
                  <a:gd name="connsiteX61" fmla="*/ 200112 w 468962"/>
                  <a:gd name="connsiteY61" fmla="*/ 79836 h 314799"/>
                  <a:gd name="connsiteX62" fmla="*/ 165452 w 468962"/>
                  <a:gd name="connsiteY62" fmla="*/ 69365 h 314799"/>
                  <a:gd name="connsiteX63" fmla="*/ 159566 w 468962"/>
                  <a:gd name="connsiteY63" fmla="*/ 55623 h 314799"/>
                  <a:gd name="connsiteX64" fmla="*/ 151065 w 468962"/>
                  <a:gd name="connsiteY64" fmla="*/ 58895 h 314799"/>
                  <a:gd name="connsiteX65" fmla="*/ 136024 w 468962"/>
                  <a:gd name="connsiteY65" fmla="*/ 56277 h 314799"/>
                  <a:gd name="connsiteX66" fmla="*/ 136024 w 468962"/>
                  <a:gd name="connsiteY66" fmla="*/ 44498 h 314799"/>
                  <a:gd name="connsiteX67" fmla="*/ 125561 w 468962"/>
                  <a:gd name="connsiteY67" fmla="*/ 36646 h 314799"/>
                  <a:gd name="connsiteX68" fmla="*/ 109212 w 468962"/>
                  <a:gd name="connsiteY68" fmla="*/ 47116 h 314799"/>
                  <a:gd name="connsiteX69" fmla="*/ 97440 w 468962"/>
                  <a:gd name="connsiteY69" fmla="*/ 43844 h 314799"/>
                  <a:gd name="connsiteX70" fmla="*/ 90247 w 468962"/>
                  <a:gd name="connsiteY70" fmla="*/ 54314 h 314799"/>
                  <a:gd name="connsiteX71" fmla="*/ 94824 w 468962"/>
                  <a:gd name="connsiteY71" fmla="*/ 62167 h 314799"/>
                  <a:gd name="connsiteX72" fmla="*/ 69974 w 468962"/>
                  <a:gd name="connsiteY72" fmla="*/ 76564 h 314799"/>
                  <a:gd name="connsiteX73" fmla="*/ 58202 w 468962"/>
                  <a:gd name="connsiteY73" fmla="*/ 68711 h 314799"/>
                  <a:gd name="connsiteX74" fmla="*/ 51663 w 468962"/>
                  <a:gd name="connsiteY74" fmla="*/ 60204 h 314799"/>
                  <a:gd name="connsiteX75" fmla="*/ 47085 w 468962"/>
                  <a:gd name="connsiteY75" fmla="*/ 48425 h 314799"/>
                  <a:gd name="connsiteX76" fmla="*/ 42507 w 468962"/>
                  <a:gd name="connsiteY76" fmla="*/ 46461 h 314799"/>
                  <a:gd name="connsiteX77" fmla="*/ 42507 w 468962"/>
                  <a:gd name="connsiteY77" fmla="*/ 53660 h 314799"/>
                  <a:gd name="connsiteX78" fmla="*/ 42507 w 468962"/>
                  <a:gd name="connsiteY78" fmla="*/ 58895 h 314799"/>
                  <a:gd name="connsiteX79" fmla="*/ 34006 w 468962"/>
                  <a:gd name="connsiteY79" fmla="*/ 64130 h 314799"/>
                  <a:gd name="connsiteX80" fmla="*/ 32044 w 468962"/>
                  <a:gd name="connsiteY80" fmla="*/ 68711 h 314799"/>
                  <a:gd name="connsiteX81" fmla="*/ 16349 w 468962"/>
                  <a:gd name="connsiteY81" fmla="*/ 75255 h 314799"/>
                  <a:gd name="connsiteX82" fmla="*/ 11117 w 468962"/>
                  <a:gd name="connsiteY82" fmla="*/ 79836 h 314799"/>
                  <a:gd name="connsiteX83" fmla="*/ 9155 w 468962"/>
                  <a:gd name="connsiteY83" fmla="*/ 88343 h 314799"/>
                  <a:gd name="connsiteX84" fmla="*/ 5232 w 468962"/>
                  <a:gd name="connsiteY84" fmla="*/ 99467 h 314799"/>
                  <a:gd name="connsiteX85" fmla="*/ 8501 w 468962"/>
                  <a:gd name="connsiteY85" fmla="*/ 108628 h 314799"/>
                  <a:gd name="connsiteX86" fmla="*/ 0 w 468962"/>
                  <a:gd name="connsiteY86" fmla="*/ 121716 h 314799"/>
                  <a:gd name="connsiteX87" fmla="*/ 6540 w 468962"/>
                  <a:gd name="connsiteY87" fmla="*/ 132187 h 314799"/>
                  <a:gd name="connsiteX88" fmla="*/ 9809 w 468962"/>
                  <a:gd name="connsiteY88" fmla="*/ 143311 h 314799"/>
                  <a:gd name="connsiteX89" fmla="*/ 18965 w 468962"/>
                  <a:gd name="connsiteY89" fmla="*/ 147892 h 314799"/>
                  <a:gd name="connsiteX90" fmla="*/ 29428 w 468962"/>
                  <a:gd name="connsiteY90" fmla="*/ 157053 h 314799"/>
                  <a:gd name="connsiteX91" fmla="*/ 38583 w 468962"/>
                  <a:gd name="connsiteY91" fmla="*/ 166215 h 314799"/>
                  <a:gd name="connsiteX92" fmla="*/ 56895 w 468962"/>
                  <a:gd name="connsiteY92" fmla="*/ 160980 h 314799"/>
                  <a:gd name="connsiteX93" fmla="*/ 77167 w 468962"/>
                  <a:gd name="connsiteY93" fmla="*/ 162288 h 314799"/>
                  <a:gd name="connsiteX94" fmla="*/ 92208 w 468962"/>
                  <a:gd name="connsiteY94" fmla="*/ 175376 h 314799"/>
                  <a:gd name="connsiteX95" fmla="*/ 111827 w 468962"/>
                  <a:gd name="connsiteY95" fmla="*/ 174722 h 314799"/>
                  <a:gd name="connsiteX96" fmla="*/ 128176 w 468962"/>
                  <a:gd name="connsiteY96" fmla="*/ 191082 h 314799"/>
                  <a:gd name="connsiteX97" fmla="*/ 147141 w 468962"/>
                  <a:gd name="connsiteY97" fmla="*/ 202861 h 314799"/>
                  <a:gd name="connsiteX98" fmla="*/ 159566 w 468962"/>
                  <a:gd name="connsiteY98" fmla="*/ 212677 h 314799"/>
                  <a:gd name="connsiteX99" fmla="*/ 175261 w 468962"/>
                  <a:gd name="connsiteY99" fmla="*/ 212677 h 314799"/>
                  <a:gd name="connsiteX100" fmla="*/ 188994 w 468962"/>
                  <a:gd name="connsiteY100" fmla="*/ 225110 h 314799"/>
                  <a:gd name="connsiteX101" fmla="*/ 203382 w 468962"/>
                  <a:gd name="connsiteY101" fmla="*/ 234926 h 314799"/>
                  <a:gd name="connsiteX102" fmla="*/ 212537 w 468962"/>
                  <a:gd name="connsiteY102" fmla="*/ 234926 h 314799"/>
                  <a:gd name="connsiteX103" fmla="*/ 219731 w 468962"/>
                  <a:gd name="connsiteY103" fmla="*/ 238197 h 31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68962" h="314799">
                    <a:moveTo>
                      <a:pt x="220385" y="236889"/>
                    </a:moveTo>
                    <a:cubicBezTo>
                      <a:pt x="221039" y="240815"/>
                      <a:pt x="230194" y="242778"/>
                      <a:pt x="234772" y="241469"/>
                    </a:cubicBezTo>
                    <a:cubicBezTo>
                      <a:pt x="239350" y="240161"/>
                      <a:pt x="244581" y="236889"/>
                      <a:pt x="249813" y="237543"/>
                    </a:cubicBezTo>
                    <a:cubicBezTo>
                      <a:pt x="255045" y="238197"/>
                      <a:pt x="274664" y="241469"/>
                      <a:pt x="281857" y="246050"/>
                    </a:cubicBezTo>
                    <a:cubicBezTo>
                      <a:pt x="288397" y="250631"/>
                      <a:pt x="302130" y="261101"/>
                      <a:pt x="307362" y="266991"/>
                    </a:cubicBezTo>
                    <a:cubicBezTo>
                      <a:pt x="312593" y="272880"/>
                      <a:pt x="315863" y="289894"/>
                      <a:pt x="321095" y="293166"/>
                    </a:cubicBezTo>
                    <a:cubicBezTo>
                      <a:pt x="326326" y="296438"/>
                      <a:pt x="338098" y="295129"/>
                      <a:pt x="342675" y="297747"/>
                    </a:cubicBezTo>
                    <a:cubicBezTo>
                      <a:pt x="347253" y="300364"/>
                      <a:pt x="351831" y="306254"/>
                      <a:pt x="354447" y="306254"/>
                    </a:cubicBezTo>
                    <a:cubicBezTo>
                      <a:pt x="357062" y="306254"/>
                      <a:pt x="359024" y="304291"/>
                      <a:pt x="361640" y="305600"/>
                    </a:cubicBezTo>
                    <a:cubicBezTo>
                      <a:pt x="364256" y="306908"/>
                      <a:pt x="366218" y="308872"/>
                      <a:pt x="368834" y="308217"/>
                    </a:cubicBezTo>
                    <a:cubicBezTo>
                      <a:pt x="371450" y="307563"/>
                      <a:pt x="377335" y="299710"/>
                      <a:pt x="380605" y="301019"/>
                    </a:cubicBezTo>
                    <a:cubicBezTo>
                      <a:pt x="384529" y="302328"/>
                      <a:pt x="393685" y="309526"/>
                      <a:pt x="395646" y="308872"/>
                    </a:cubicBezTo>
                    <a:cubicBezTo>
                      <a:pt x="397608" y="308872"/>
                      <a:pt x="401532" y="304945"/>
                      <a:pt x="403494" y="306254"/>
                    </a:cubicBezTo>
                    <a:cubicBezTo>
                      <a:pt x="405456" y="307563"/>
                      <a:pt x="411995" y="315416"/>
                      <a:pt x="413957" y="314761"/>
                    </a:cubicBezTo>
                    <a:cubicBezTo>
                      <a:pt x="415919" y="314107"/>
                      <a:pt x="423767" y="310835"/>
                      <a:pt x="423113" y="308872"/>
                    </a:cubicBezTo>
                    <a:cubicBezTo>
                      <a:pt x="423113" y="306908"/>
                      <a:pt x="417881" y="297093"/>
                      <a:pt x="415919" y="293821"/>
                    </a:cubicBezTo>
                    <a:cubicBezTo>
                      <a:pt x="413957" y="290549"/>
                      <a:pt x="416573" y="280079"/>
                      <a:pt x="417227" y="276152"/>
                    </a:cubicBezTo>
                    <a:cubicBezTo>
                      <a:pt x="417227" y="272226"/>
                      <a:pt x="421805" y="265682"/>
                      <a:pt x="422459" y="263719"/>
                    </a:cubicBezTo>
                    <a:cubicBezTo>
                      <a:pt x="423113" y="261756"/>
                      <a:pt x="428344" y="257175"/>
                      <a:pt x="428998" y="257175"/>
                    </a:cubicBezTo>
                    <a:cubicBezTo>
                      <a:pt x="428998" y="257175"/>
                      <a:pt x="436192" y="252594"/>
                      <a:pt x="438808" y="249977"/>
                    </a:cubicBezTo>
                    <a:cubicBezTo>
                      <a:pt x="441424" y="247359"/>
                      <a:pt x="444693" y="246705"/>
                      <a:pt x="445347" y="245396"/>
                    </a:cubicBezTo>
                    <a:cubicBezTo>
                      <a:pt x="446001" y="244087"/>
                      <a:pt x="442077" y="240161"/>
                      <a:pt x="440116" y="236889"/>
                    </a:cubicBezTo>
                    <a:cubicBezTo>
                      <a:pt x="438808" y="233617"/>
                      <a:pt x="442077" y="230999"/>
                      <a:pt x="441424" y="227727"/>
                    </a:cubicBezTo>
                    <a:cubicBezTo>
                      <a:pt x="440769" y="224455"/>
                      <a:pt x="437500" y="226419"/>
                      <a:pt x="433576" y="225764"/>
                    </a:cubicBezTo>
                    <a:cubicBezTo>
                      <a:pt x="429652" y="225110"/>
                      <a:pt x="429652" y="220529"/>
                      <a:pt x="426383" y="217257"/>
                    </a:cubicBezTo>
                    <a:cubicBezTo>
                      <a:pt x="423767" y="213985"/>
                      <a:pt x="421151" y="208750"/>
                      <a:pt x="421805" y="205478"/>
                    </a:cubicBezTo>
                    <a:cubicBezTo>
                      <a:pt x="422459" y="202206"/>
                      <a:pt x="430960" y="203515"/>
                      <a:pt x="432268" y="200898"/>
                    </a:cubicBezTo>
                    <a:cubicBezTo>
                      <a:pt x="433576" y="198280"/>
                      <a:pt x="425728" y="194354"/>
                      <a:pt x="421151" y="193699"/>
                    </a:cubicBezTo>
                    <a:cubicBezTo>
                      <a:pt x="417227" y="193045"/>
                      <a:pt x="407418" y="189773"/>
                      <a:pt x="405456" y="183229"/>
                    </a:cubicBezTo>
                    <a:cubicBezTo>
                      <a:pt x="403494" y="176685"/>
                      <a:pt x="403494" y="164252"/>
                      <a:pt x="403494" y="157053"/>
                    </a:cubicBezTo>
                    <a:cubicBezTo>
                      <a:pt x="403494" y="149855"/>
                      <a:pt x="410687" y="147892"/>
                      <a:pt x="412649" y="144620"/>
                    </a:cubicBezTo>
                    <a:cubicBezTo>
                      <a:pt x="414611" y="141348"/>
                      <a:pt x="412649" y="140039"/>
                      <a:pt x="412649" y="135459"/>
                    </a:cubicBezTo>
                    <a:cubicBezTo>
                      <a:pt x="412649" y="130223"/>
                      <a:pt x="415919" y="129569"/>
                      <a:pt x="417227" y="123679"/>
                    </a:cubicBezTo>
                    <a:cubicBezTo>
                      <a:pt x="418535" y="117790"/>
                      <a:pt x="415265" y="112555"/>
                      <a:pt x="415919" y="107974"/>
                    </a:cubicBezTo>
                    <a:cubicBezTo>
                      <a:pt x="415919" y="103393"/>
                      <a:pt x="421805" y="96850"/>
                      <a:pt x="427036" y="90306"/>
                    </a:cubicBezTo>
                    <a:cubicBezTo>
                      <a:pt x="432268" y="83762"/>
                      <a:pt x="439462" y="66093"/>
                      <a:pt x="444039" y="60204"/>
                    </a:cubicBezTo>
                    <a:cubicBezTo>
                      <a:pt x="447963" y="53660"/>
                      <a:pt x="455157" y="38609"/>
                      <a:pt x="457118" y="35337"/>
                    </a:cubicBezTo>
                    <a:cubicBezTo>
                      <a:pt x="459081" y="32065"/>
                      <a:pt x="461696" y="18977"/>
                      <a:pt x="461696" y="15051"/>
                    </a:cubicBezTo>
                    <a:cubicBezTo>
                      <a:pt x="461696" y="11125"/>
                      <a:pt x="463658" y="11125"/>
                      <a:pt x="464312" y="9816"/>
                    </a:cubicBezTo>
                    <a:cubicBezTo>
                      <a:pt x="464966" y="8507"/>
                      <a:pt x="468236" y="5235"/>
                      <a:pt x="468890" y="3926"/>
                    </a:cubicBezTo>
                    <a:cubicBezTo>
                      <a:pt x="469544" y="2617"/>
                      <a:pt x="465620" y="2617"/>
                      <a:pt x="462350" y="1963"/>
                    </a:cubicBezTo>
                    <a:cubicBezTo>
                      <a:pt x="459081" y="1309"/>
                      <a:pt x="457118" y="654"/>
                      <a:pt x="453849" y="0"/>
                    </a:cubicBezTo>
                    <a:cubicBezTo>
                      <a:pt x="450579" y="0"/>
                      <a:pt x="440769" y="10470"/>
                      <a:pt x="433576" y="13742"/>
                    </a:cubicBezTo>
                    <a:cubicBezTo>
                      <a:pt x="427036" y="17014"/>
                      <a:pt x="418535" y="20286"/>
                      <a:pt x="415919" y="20286"/>
                    </a:cubicBezTo>
                    <a:cubicBezTo>
                      <a:pt x="413957" y="20286"/>
                      <a:pt x="413303" y="9816"/>
                      <a:pt x="411341" y="7853"/>
                    </a:cubicBezTo>
                    <a:cubicBezTo>
                      <a:pt x="409379" y="5889"/>
                      <a:pt x="410687" y="20286"/>
                      <a:pt x="408071" y="24867"/>
                    </a:cubicBezTo>
                    <a:cubicBezTo>
                      <a:pt x="405456" y="28793"/>
                      <a:pt x="397608" y="37300"/>
                      <a:pt x="393685" y="38609"/>
                    </a:cubicBezTo>
                    <a:cubicBezTo>
                      <a:pt x="389107" y="39918"/>
                      <a:pt x="385837" y="34028"/>
                      <a:pt x="385837" y="34028"/>
                    </a:cubicBezTo>
                    <a:cubicBezTo>
                      <a:pt x="385837" y="34028"/>
                      <a:pt x="380605" y="34028"/>
                      <a:pt x="376027" y="34028"/>
                    </a:cubicBezTo>
                    <a:cubicBezTo>
                      <a:pt x="371450" y="34028"/>
                      <a:pt x="368834" y="31411"/>
                      <a:pt x="364910" y="28793"/>
                    </a:cubicBezTo>
                    <a:cubicBezTo>
                      <a:pt x="360986" y="26176"/>
                      <a:pt x="357062" y="32065"/>
                      <a:pt x="352485" y="34028"/>
                    </a:cubicBezTo>
                    <a:cubicBezTo>
                      <a:pt x="347907" y="35991"/>
                      <a:pt x="342021" y="35991"/>
                      <a:pt x="338098" y="35991"/>
                    </a:cubicBezTo>
                    <a:cubicBezTo>
                      <a:pt x="334174" y="35991"/>
                      <a:pt x="331558" y="46461"/>
                      <a:pt x="327634" y="51042"/>
                    </a:cubicBezTo>
                    <a:cubicBezTo>
                      <a:pt x="323711" y="55623"/>
                      <a:pt x="320441" y="54968"/>
                      <a:pt x="316517" y="56277"/>
                    </a:cubicBezTo>
                    <a:cubicBezTo>
                      <a:pt x="312593" y="57586"/>
                      <a:pt x="296898" y="60204"/>
                      <a:pt x="296898" y="60204"/>
                    </a:cubicBezTo>
                    <a:cubicBezTo>
                      <a:pt x="296898" y="60204"/>
                      <a:pt x="289051" y="64130"/>
                      <a:pt x="284473" y="66093"/>
                    </a:cubicBezTo>
                    <a:cubicBezTo>
                      <a:pt x="279895" y="68056"/>
                      <a:pt x="254391" y="66093"/>
                      <a:pt x="254391" y="66093"/>
                    </a:cubicBezTo>
                    <a:lnTo>
                      <a:pt x="245889" y="69365"/>
                    </a:lnTo>
                    <a:lnTo>
                      <a:pt x="236080" y="64130"/>
                    </a:lnTo>
                    <a:cubicBezTo>
                      <a:pt x="236080" y="64130"/>
                      <a:pt x="232156" y="66093"/>
                      <a:pt x="230848" y="66748"/>
                    </a:cubicBezTo>
                    <a:cubicBezTo>
                      <a:pt x="229540" y="67402"/>
                      <a:pt x="226270" y="67402"/>
                      <a:pt x="221692" y="68711"/>
                    </a:cubicBezTo>
                    <a:cubicBezTo>
                      <a:pt x="217115" y="70020"/>
                      <a:pt x="208613" y="78527"/>
                      <a:pt x="200112" y="79836"/>
                    </a:cubicBezTo>
                    <a:cubicBezTo>
                      <a:pt x="191610" y="81799"/>
                      <a:pt x="168068" y="71328"/>
                      <a:pt x="165452" y="69365"/>
                    </a:cubicBezTo>
                    <a:cubicBezTo>
                      <a:pt x="162836" y="67402"/>
                      <a:pt x="159566" y="55623"/>
                      <a:pt x="159566" y="55623"/>
                    </a:cubicBezTo>
                    <a:cubicBezTo>
                      <a:pt x="159566" y="55623"/>
                      <a:pt x="153681" y="58240"/>
                      <a:pt x="151065" y="58895"/>
                    </a:cubicBezTo>
                    <a:cubicBezTo>
                      <a:pt x="147795" y="58895"/>
                      <a:pt x="137332" y="58895"/>
                      <a:pt x="136024" y="56277"/>
                    </a:cubicBezTo>
                    <a:cubicBezTo>
                      <a:pt x="134716" y="53660"/>
                      <a:pt x="136024" y="45807"/>
                      <a:pt x="136024" y="44498"/>
                    </a:cubicBezTo>
                    <a:cubicBezTo>
                      <a:pt x="135370" y="42535"/>
                      <a:pt x="128176" y="37955"/>
                      <a:pt x="125561" y="36646"/>
                    </a:cubicBezTo>
                    <a:cubicBezTo>
                      <a:pt x="122945" y="35337"/>
                      <a:pt x="111827" y="45807"/>
                      <a:pt x="109212" y="47116"/>
                    </a:cubicBezTo>
                    <a:cubicBezTo>
                      <a:pt x="106596" y="48425"/>
                      <a:pt x="100056" y="44498"/>
                      <a:pt x="97440" y="43844"/>
                    </a:cubicBezTo>
                    <a:cubicBezTo>
                      <a:pt x="94824" y="43844"/>
                      <a:pt x="90900" y="52351"/>
                      <a:pt x="90247" y="54314"/>
                    </a:cubicBezTo>
                    <a:cubicBezTo>
                      <a:pt x="89593" y="56277"/>
                      <a:pt x="94170" y="60204"/>
                      <a:pt x="94824" y="62167"/>
                    </a:cubicBezTo>
                    <a:cubicBezTo>
                      <a:pt x="95478" y="64130"/>
                      <a:pt x="73897" y="76564"/>
                      <a:pt x="69974" y="76564"/>
                    </a:cubicBezTo>
                    <a:cubicBezTo>
                      <a:pt x="66050" y="76564"/>
                      <a:pt x="60818" y="71328"/>
                      <a:pt x="58202" y="68711"/>
                    </a:cubicBezTo>
                    <a:cubicBezTo>
                      <a:pt x="55587" y="66093"/>
                      <a:pt x="52317" y="62821"/>
                      <a:pt x="51663" y="60204"/>
                    </a:cubicBezTo>
                    <a:cubicBezTo>
                      <a:pt x="51663" y="57586"/>
                      <a:pt x="47085" y="48425"/>
                      <a:pt x="47085" y="48425"/>
                    </a:cubicBezTo>
                    <a:cubicBezTo>
                      <a:pt x="47085" y="48425"/>
                      <a:pt x="44469" y="45807"/>
                      <a:pt x="42507" y="46461"/>
                    </a:cubicBezTo>
                    <a:cubicBezTo>
                      <a:pt x="39891" y="46461"/>
                      <a:pt x="41199" y="52351"/>
                      <a:pt x="42507" y="53660"/>
                    </a:cubicBezTo>
                    <a:cubicBezTo>
                      <a:pt x="43815" y="54314"/>
                      <a:pt x="44469" y="56277"/>
                      <a:pt x="42507" y="58895"/>
                    </a:cubicBezTo>
                    <a:cubicBezTo>
                      <a:pt x="40546" y="61512"/>
                      <a:pt x="38583" y="60858"/>
                      <a:pt x="34006" y="64130"/>
                    </a:cubicBezTo>
                    <a:cubicBezTo>
                      <a:pt x="29428" y="68056"/>
                      <a:pt x="34006" y="64130"/>
                      <a:pt x="32044" y="68711"/>
                    </a:cubicBezTo>
                    <a:cubicBezTo>
                      <a:pt x="30082" y="73292"/>
                      <a:pt x="26158" y="70674"/>
                      <a:pt x="16349" y="75255"/>
                    </a:cubicBezTo>
                    <a:cubicBezTo>
                      <a:pt x="14387" y="75909"/>
                      <a:pt x="11771" y="76564"/>
                      <a:pt x="11117" y="79836"/>
                    </a:cubicBezTo>
                    <a:cubicBezTo>
                      <a:pt x="11117" y="83108"/>
                      <a:pt x="10463" y="85071"/>
                      <a:pt x="9155" y="88343"/>
                    </a:cubicBezTo>
                    <a:cubicBezTo>
                      <a:pt x="8501" y="91615"/>
                      <a:pt x="5232" y="95541"/>
                      <a:pt x="5232" y="99467"/>
                    </a:cubicBezTo>
                    <a:cubicBezTo>
                      <a:pt x="5232" y="103393"/>
                      <a:pt x="8501" y="108628"/>
                      <a:pt x="8501" y="108628"/>
                    </a:cubicBezTo>
                    <a:cubicBezTo>
                      <a:pt x="8501" y="108628"/>
                      <a:pt x="0" y="119099"/>
                      <a:pt x="0" y="121716"/>
                    </a:cubicBezTo>
                    <a:cubicBezTo>
                      <a:pt x="0" y="124988"/>
                      <a:pt x="5886" y="128260"/>
                      <a:pt x="6540" y="132187"/>
                    </a:cubicBezTo>
                    <a:cubicBezTo>
                      <a:pt x="6540" y="136113"/>
                      <a:pt x="7193" y="140039"/>
                      <a:pt x="9809" y="143311"/>
                    </a:cubicBezTo>
                    <a:cubicBezTo>
                      <a:pt x="12425" y="146583"/>
                      <a:pt x="13733" y="145929"/>
                      <a:pt x="18965" y="147892"/>
                    </a:cubicBezTo>
                    <a:cubicBezTo>
                      <a:pt x="23542" y="149855"/>
                      <a:pt x="26158" y="152473"/>
                      <a:pt x="29428" y="157053"/>
                    </a:cubicBezTo>
                    <a:cubicBezTo>
                      <a:pt x="32698" y="161634"/>
                      <a:pt x="34660" y="166215"/>
                      <a:pt x="38583" y="166215"/>
                    </a:cubicBezTo>
                    <a:cubicBezTo>
                      <a:pt x="42507" y="166215"/>
                      <a:pt x="52971" y="160325"/>
                      <a:pt x="56895" y="160980"/>
                    </a:cubicBezTo>
                    <a:cubicBezTo>
                      <a:pt x="60818" y="161634"/>
                      <a:pt x="73244" y="158362"/>
                      <a:pt x="77167" y="162288"/>
                    </a:cubicBezTo>
                    <a:cubicBezTo>
                      <a:pt x="81091" y="165560"/>
                      <a:pt x="88285" y="174722"/>
                      <a:pt x="92208" y="175376"/>
                    </a:cubicBezTo>
                    <a:cubicBezTo>
                      <a:pt x="96132" y="176030"/>
                      <a:pt x="108557" y="170795"/>
                      <a:pt x="111827" y="174722"/>
                    </a:cubicBezTo>
                    <a:cubicBezTo>
                      <a:pt x="115097" y="177994"/>
                      <a:pt x="122291" y="183883"/>
                      <a:pt x="128176" y="191082"/>
                    </a:cubicBezTo>
                    <a:cubicBezTo>
                      <a:pt x="134062" y="197626"/>
                      <a:pt x="142563" y="198934"/>
                      <a:pt x="147141" y="202861"/>
                    </a:cubicBezTo>
                    <a:cubicBezTo>
                      <a:pt x="151719" y="206787"/>
                      <a:pt x="154989" y="212677"/>
                      <a:pt x="159566" y="212677"/>
                    </a:cubicBezTo>
                    <a:cubicBezTo>
                      <a:pt x="164144" y="212677"/>
                      <a:pt x="173300" y="210713"/>
                      <a:pt x="175261" y="212677"/>
                    </a:cubicBezTo>
                    <a:cubicBezTo>
                      <a:pt x="177223" y="215294"/>
                      <a:pt x="183763" y="219220"/>
                      <a:pt x="188994" y="225110"/>
                    </a:cubicBezTo>
                    <a:cubicBezTo>
                      <a:pt x="194226" y="230999"/>
                      <a:pt x="198804" y="233617"/>
                      <a:pt x="203382" y="234926"/>
                    </a:cubicBezTo>
                    <a:cubicBezTo>
                      <a:pt x="207959" y="235580"/>
                      <a:pt x="208613" y="234271"/>
                      <a:pt x="212537" y="234926"/>
                    </a:cubicBezTo>
                    <a:cubicBezTo>
                      <a:pt x="216461" y="236234"/>
                      <a:pt x="219731" y="237543"/>
                      <a:pt x="219731" y="2381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8" name="Freeform 897">
                <a:extLst>
                  <a:ext uri="{FF2B5EF4-FFF2-40B4-BE49-F238E27FC236}">
                    <a16:creationId xmlns:a16="http://schemas.microsoft.com/office/drawing/2014/main" id="{3458BBAB-1338-3195-35E4-F61ABDDF4704}"/>
                  </a:ext>
                </a:extLst>
              </p:cNvPr>
              <p:cNvSpPr/>
              <p:nvPr/>
            </p:nvSpPr>
            <p:spPr>
              <a:xfrm>
                <a:off x="1688395" y="4525507"/>
                <a:ext cx="1650524" cy="1660526"/>
              </a:xfrm>
              <a:custGeom>
                <a:avLst/>
                <a:gdLst>
                  <a:gd name="connsiteX0" fmla="*/ 1647327 w 1650524"/>
                  <a:gd name="connsiteY0" fmla="*/ 1206694 h 1660526"/>
                  <a:gd name="connsiteX1" fmla="*/ 1649943 w 1650524"/>
                  <a:gd name="connsiteY1" fmla="*/ 1198187 h 1660526"/>
                  <a:gd name="connsiteX2" fmla="*/ 1641442 w 1650524"/>
                  <a:gd name="connsiteY2" fmla="*/ 1184445 h 1660526"/>
                  <a:gd name="connsiteX3" fmla="*/ 1638826 w 1650524"/>
                  <a:gd name="connsiteY3" fmla="*/ 1175938 h 1660526"/>
                  <a:gd name="connsiteX4" fmla="*/ 1621169 w 1650524"/>
                  <a:gd name="connsiteY4" fmla="*/ 1160232 h 1660526"/>
                  <a:gd name="connsiteX5" fmla="*/ 1601550 w 1650524"/>
                  <a:gd name="connsiteY5" fmla="*/ 1141909 h 1660526"/>
                  <a:gd name="connsiteX6" fmla="*/ 1577354 w 1650524"/>
                  <a:gd name="connsiteY6" fmla="*/ 1130130 h 1660526"/>
                  <a:gd name="connsiteX7" fmla="*/ 1571468 w 1650524"/>
                  <a:gd name="connsiteY7" fmla="*/ 1119006 h 1660526"/>
                  <a:gd name="connsiteX8" fmla="*/ 1566236 w 1650524"/>
                  <a:gd name="connsiteY8" fmla="*/ 1111153 h 1660526"/>
                  <a:gd name="connsiteX9" fmla="*/ 1561005 w 1650524"/>
                  <a:gd name="connsiteY9" fmla="*/ 1111153 h 1660526"/>
                  <a:gd name="connsiteX10" fmla="*/ 1554465 w 1650524"/>
                  <a:gd name="connsiteY10" fmla="*/ 1105918 h 1660526"/>
                  <a:gd name="connsiteX11" fmla="*/ 1544001 w 1650524"/>
                  <a:gd name="connsiteY11" fmla="*/ 1104609 h 1660526"/>
                  <a:gd name="connsiteX12" fmla="*/ 1525691 w 1650524"/>
                  <a:gd name="connsiteY12" fmla="*/ 1096102 h 1660526"/>
                  <a:gd name="connsiteX13" fmla="*/ 1505418 w 1650524"/>
                  <a:gd name="connsiteY13" fmla="*/ 1088249 h 1660526"/>
                  <a:gd name="connsiteX14" fmla="*/ 1483183 w 1650524"/>
                  <a:gd name="connsiteY14" fmla="*/ 1083014 h 1660526"/>
                  <a:gd name="connsiteX15" fmla="*/ 1456371 w 1650524"/>
                  <a:gd name="connsiteY15" fmla="*/ 1062074 h 1660526"/>
                  <a:gd name="connsiteX16" fmla="*/ 1427596 w 1650524"/>
                  <a:gd name="connsiteY16" fmla="*/ 1044405 h 1660526"/>
                  <a:gd name="connsiteX17" fmla="*/ 1402746 w 1650524"/>
                  <a:gd name="connsiteY17" fmla="*/ 1041133 h 1660526"/>
                  <a:gd name="connsiteX18" fmla="*/ 1374626 w 1650524"/>
                  <a:gd name="connsiteY18" fmla="*/ 1030663 h 1660526"/>
                  <a:gd name="connsiteX19" fmla="*/ 1360892 w 1650524"/>
                  <a:gd name="connsiteY19" fmla="*/ 1030009 h 1660526"/>
                  <a:gd name="connsiteX20" fmla="*/ 1349121 w 1650524"/>
                  <a:gd name="connsiteY20" fmla="*/ 1024774 h 1660526"/>
                  <a:gd name="connsiteX21" fmla="*/ 1315115 w 1650524"/>
                  <a:gd name="connsiteY21" fmla="*/ 1011032 h 1660526"/>
                  <a:gd name="connsiteX22" fmla="*/ 1259528 w 1650524"/>
                  <a:gd name="connsiteY22" fmla="*/ 988128 h 1660526"/>
                  <a:gd name="connsiteX23" fmla="*/ 1251027 w 1650524"/>
                  <a:gd name="connsiteY23" fmla="*/ 964570 h 1660526"/>
                  <a:gd name="connsiteX24" fmla="*/ 1258875 w 1650524"/>
                  <a:gd name="connsiteY24" fmla="*/ 956063 h 1660526"/>
                  <a:gd name="connsiteX25" fmla="*/ 1270646 w 1650524"/>
                  <a:gd name="connsiteY25" fmla="*/ 947556 h 1660526"/>
                  <a:gd name="connsiteX26" fmla="*/ 1279147 w 1650524"/>
                  <a:gd name="connsiteY26" fmla="*/ 937740 h 1660526"/>
                  <a:gd name="connsiteX27" fmla="*/ 1289611 w 1650524"/>
                  <a:gd name="connsiteY27" fmla="*/ 924652 h 1660526"/>
                  <a:gd name="connsiteX28" fmla="*/ 1286995 w 1650524"/>
                  <a:gd name="connsiteY28" fmla="*/ 915491 h 1660526"/>
                  <a:gd name="connsiteX29" fmla="*/ 1285033 w 1650524"/>
                  <a:gd name="connsiteY29" fmla="*/ 906983 h 1660526"/>
                  <a:gd name="connsiteX30" fmla="*/ 1265414 w 1650524"/>
                  <a:gd name="connsiteY30" fmla="*/ 898476 h 1660526"/>
                  <a:gd name="connsiteX31" fmla="*/ 1219637 w 1650524"/>
                  <a:gd name="connsiteY31" fmla="*/ 908947 h 1660526"/>
                  <a:gd name="connsiteX32" fmla="*/ 1211789 w 1650524"/>
                  <a:gd name="connsiteY32" fmla="*/ 905020 h 1660526"/>
                  <a:gd name="connsiteX33" fmla="*/ 1195440 w 1650524"/>
                  <a:gd name="connsiteY33" fmla="*/ 912873 h 1660526"/>
                  <a:gd name="connsiteX34" fmla="*/ 1137238 w 1650524"/>
                  <a:gd name="connsiteY34" fmla="*/ 914182 h 1660526"/>
                  <a:gd name="connsiteX35" fmla="*/ 1121543 w 1650524"/>
                  <a:gd name="connsiteY35" fmla="*/ 899785 h 1660526"/>
                  <a:gd name="connsiteX36" fmla="*/ 1109772 w 1650524"/>
                  <a:gd name="connsiteY36" fmla="*/ 899785 h 1660526"/>
                  <a:gd name="connsiteX37" fmla="*/ 1087537 w 1650524"/>
                  <a:gd name="connsiteY37" fmla="*/ 888006 h 1660526"/>
                  <a:gd name="connsiteX38" fmla="*/ 1080343 w 1650524"/>
                  <a:gd name="connsiteY38" fmla="*/ 872956 h 1660526"/>
                  <a:gd name="connsiteX39" fmla="*/ 1062686 w 1650524"/>
                  <a:gd name="connsiteY39" fmla="*/ 865757 h 1660526"/>
                  <a:gd name="connsiteX40" fmla="*/ 1050915 w 1650524"/>
                  <a:gd name="connsiteY40" fmla="*/ 857904 h 1660526"/>
                  <a:gd name="connsiteX41" fmla="*/ 1033258 w 1650524"/>
                  <a:gd name="connsiteY41" fmla="*/ 836309 h 1660526"/>
                  <a:gd name="connsiteX42" fmla="*/ 1013639 w 1650524"/>
                  <a:gd name="connsiteY42" fmla="*/ 825839 h 1660526"/>
                  <a:gd name="connsiteX43" fmla="*/ 982903 w 1650524"/>
                  <a:gd name="connsiteY43" fmla="*/ 793120 h 1660526"/>
                  <a:gd name="connsiteX44" fmla="*/ 961976 w 1650524"/>
                  <a:gd name="connsiteY44" fmla="*/ 744695 h 1660526"/>
                  <a:gd name="connsiteX45" fmla="*/ 951513 w 1650524"/>
                  <a:gd name="connsiteY45" fmla="*/ 710667 h 1660526"/>
                  <a:gd name="connsiteX46" fmla="*/ 935164 w 1650524"/>
                  <a:gd name="connsiteY46" fmla="*/ 674675 h 1660526"/>
                  <a:gd name="connsiteX47" fmla="*/ 917507 w 1650524"/>
                  <a:gd name="connsiteY47" fmla="*/ 638030 h 1660526"/>
                  <a:gd name="connsiteX48" fmla="*/ 916199 w 1650524"/>
                  <a:gd name="connsiteY48" fmla="*/ 625596 h 1660526"/>
                  <a:gd name="connsiteX49" fmla="*/ 908351 w 1650524"/>
                  <a:gd name="connsiteY49" fmla="*/ 622324 h 1660526"/>
                  <a:gd name="connsiteX50" fmla="*/ 899196 w 1650524"/>
                  <a:gd name="connsiteY50" fmla="*/ 613163 h 1660526"/>
                  <a:gd name="connsiteX51" fmla="*/ 895272 w 1650524"/>
                  <a:gd name="connsiteY51" fmla="*/ 615780 h 1660526"/>
                  <a:gd name="connsiteX52" fmla="*/ 877616 w 1650524"/>
                  <a:gd name="connsiteY52" fmla="*/ 609236 h 1660526"/>
                  <a:gd name="connsiteX53" fmla="*/ 844917 w 1650524"/>
                  <a:gd name="connsiteY53" fmla="*/ 585024 h 1660526"/>
                  <a:gd name="connsiteX54" fmla="*/ 803718 w 1650524"/>
                  <a:gd name="connsiteY54" fmla="*/ 554922 h 1660526"/>
                  <a:gd name="connsiteX55" fmla="*/ 793254 w 1650524"/>
                  <a:gd name="connsiteY55" fmla="*/ 554922 h 1660526"/>
                  <a:gd name="connsiteX56" fmla="*/ 776905 w 1650524"/>
                  <a:gd name="connsiteY56" fmla="*/ 541834 h 1660526"/>
                  <a:gd name="connsiteX57" fmla="*/ 746169 w 1650524"/>
                  <a:gd name="connsiteY57" fmla="*/ 511733 h 1660526"/>
                  <a:gd name="connsiteX58" fmla="*/ 733090 w 1650524"/>
                  <a:gd name="connsiteY58" fmla="*/ 477704 h 1660526"/>
                  <a:gd name="connsiteX59" fmla="*/ 729820 w 1650524"/>
                  <a:gd name="connsiteY59" fmla="*/ 454801 h 1660526"/>
                  <a:gd name="connsiteX60" fmla="*/ 728512 w 1650524"/>
                  <a:gd name="connsiteY60" fmla="*/ 439095 h 1660526"/>
                  <a:gd name="connsiteX61" fmla="*/ 724589 w 1650524"/>
                  <a:gd name="connsiteY61" fmla="*/ 433206 h 1660526"/>
                  <a:gd name="connsiteX62" fmla="*/ 723281 w 1650524"/>
                  <a:gd name="connsiteY62" fmla="*/ 418809 h 1660526"/>
                  <a:gd name="connsiteX63" fmla="*/ 729166 w 1650524"/>
                  <a:gd name="connsiteY63" fmla="*/ 397869 h 1660526"/>
                  <a:gd name="connsiteX64" fmla="*/ 740938 w 1650524"/>
                  <a:gd name="connsiteY64" fmla="*/ 405721 h 1660526"/>
                  <a:gd name="connsiteX65" fmla="*/ 742899 w 1650524"/>
                  <a:gd name="connsiteY65" fmla="*/ 397214 h 1660526"/>
                  <a:gd name="connsiteX66" fmla="*/ 745515 w 1650524"/>
                  <a:gd name="connsiteY66" fmla="*/ 385435 h 1660526"/>
                  <a:gd name="connsiteX67" fmla="*/ 749439 w 1650524"/>
                  <a:gd name="connsiteY67" fmla="*/ 400486 h 1660526"/>
                  <a:gd name="connsiteX68" fmla="*/ 754671 w 1650524"/>
                  <a:gd name="connsiteY68" fmla="*/ 392634 h 1660526"/>
                  <a:gd name="connsiteX69" fmla="*/ 756633 w 1650524"/>
                  <a:gd name="connsiteY69" fmla="*/ 380855 h 1660526"/>
                  <a:gd name="connsiteX70" fmla="*/ 757941 w 1650524"/>
                  <a:gd name="connsiteY70" fmla="*/ 371039 h 1660526"/>
                  <a:gd name="connsiteX71" fmla="*/ 748785 w 1650524"/>
                  <a:gd name="connsiteY71" fmla="*/ 368421 h 1660526"/>
                  <a:gd name="connsiteX72" fmla="*/ 742246 w 1650524"/>
                  <a:gd name="connsiteY72" fmla="*/ 360568 h 1660526"/>
                  <a:gd name="connsiteX73" fmla="*/ 735706 w 1650524"/>
                  <a:gd name="connsiteY73" fmla="*/ 362532 h 1660526"/>
                  <a:gd name="connsiteX74" fmla="*/ 735706 w 1650524"/>
                  <a:gd name="connsiteY74" fmla="*/ 352716 h 1660526"/>
                  <a:gd name="connsiteX75" fmla="*/ 728512 w 1650524"/>
                  <a:gd name="connsiteY75" fmla="*/ 350753 h 1660526"/>
                  <a:gd name="connsiteX76" fmla="*/ 729820 w 1650524"/>
                  <a:gd name="connsiteY76" fmla="*/ 335047 h 1660526"/>
                  <a:gd name="connsiteX77" fmla="*/ 726550 w 1650524"/>
                  <a:gd name="connsiteY77" fmla="*/ 325232 h 1660526"/>
                  <a:gd name="connsiteX78" fmla="*/ 723281 w 1650524"/>
                  <a:gd name="connsiteY78" fmla="*/ 329158 h 1660526"/>
                  <a:gd name="connsiteX79" fmla="*/ 716741 w 1650524"/>
                  <a:gd name="connsiteY79" fmla="*/ 328504 h 1660526"/>
                  <a:gd name="connsiteX80" fmla="*/ 714779 w 1650524"/>
                  <a:gd name="connsiteY80" fmla="*/ 317379 h 1660526"/>
                  <a:gd name="connsiteX81" fmla="*/ 710201 w 1650524"/>
                  <a:gd name="connsiteY81" fmla="*/ 317379 h 1660526"/>
                  <a:gd name="connsiteX82" fmla="*/ 707586 w 1650524"/>
                  <a:gd name="connsiteY82" fmla="*/ 310181 h 1660526"/>
                  <a:gd name="connsiteX83" fmla="*/ 715433 w 1650524"/>
                  <a:gd name="connsiteY83" fmla="*/ 306254 h 1660526"/>
                  <a:gd name="connsiteX84" fmla="*/ 718049 w 1650524"/>
                  <a:gd name="connsiteY84" fmla="*/ 298401 h 1660526"/>
                  <a:gd name="connsiteX85" fmla="*/ 719357 w 1650524"/>
                  <a:gd name="connsiteY85" fmla="*/ 289240 h 1660526"/>
                  <a:gd name="connsiteX86" fmla="*/ 728512 w 1650524"/>
                  <a:gd name="connsiteY86" fmla="*/ 276152 h 1660526"/>
                  <a:gd name="connsiteX87" fmla="*/ 736360 w 1650524"/>
                  <a:gd name="connsiteY87" fmla="*/ 274189 h 1660526"/>
                  <a:gd name="connsiteX88" fmla="*/ 742899 w 1650524"/>
                  <a:gd name="connsiteY88" fmla="*/ 272880 h 1660526"/>
                  <a:gd name="connsiteX89" fmla="*/ 742899 w 1650524"/>
                  <a:gd name="connsiteY89" fmla="*/ 267645 h 1660526"/>
                  <a:gd name="connsiteX90" fmla="*/ 748785 w 1650524"/>
                  <a:gd name="connsiteY90" fmla="*/ 261756 h 1660526"/>
                  <a:gd name="connsiteX91" fmla="*/ 755979 w 1650524"/>
                  <a:gd name="connsiteY91" fmla="*/ 266991 h 1660526"/>
                  <a:gd name="connsiteX92" fmla="*/ 761210 w 1650524"/>
                  <a:gd name="connsiteY92" fmla="*/ 266991 h 1660526"/>
                  <a:gd name="connsiteX93" fmla="*/ 754671 w 1650524"/>
                  <a:gd name="connsiteY93" fmla="*/ 276807 h 1660526"/>
                  <a:gd name="connsiteX94" fmla="*/ 763172 w 1650524"/>
                  <a:gd name="connsiteY94" fmla="*/ 276807 h 1660526"/>
                  <a:gd name="connsiteX95" fmla="*/ 791293 w 1650524"/>
                  <a:gd name="connsiteY95" fmla="*/ 259793 h 1660526"/>
                  <a:gd name="connsiteX96" fmla="*/ 808949 w 1650524"/>
                  <a:gd name="connsiteY96" fmla="*/ 248014 h 1660526"/>
                  <a:gd name="connsiteX97" fmla="*/ 822029 w 1650524"/>
                  <a:gd name="connsiteY97" fmla="*/ 248014 h 1660526"/>
                  <a:gd name="connsiteX98" fmla="*/ 826606 w 1650524"/>
                  <a:gd name="connsiteY98" fmla="*/ 244742 h 1660526"/>
                  <a:gd name="connsiteX99" fmla="*/ 831838 w 1650524"/>
                  <a:gd name="connsiteY99" fmla="*/ 237543 h 1660526"/>
                  <a:gd name="connsiteX100" fmla="*/ 822683 w 1650524"/>
                  <a:gd name="connsiteY100" fmla="*/ 232962 h 1660526"/>
                  <a:gd name="connsiteX101" fmla="*/ 829222 w 1650524"/>
                  <a:gd name="connsiteY101" fmla="*/ 224455 h 1660526"/>
                  <a:gd name="connsiteX102" fmla="*/ 833800 w 1650524"/>
                  <a:gd name="connsiteY102" fmla="*/ 223147 h 1660526"/>
                  <a:gd name="connsiteX103" fmla="*/ 840993 w 1650524"/>
                  <a:gd name="connsiteY103" fmla="*/ 219875 h 1660526"/>
                  <a:gd name="connsiteX104" fmla="*/ 847533 w 1650524"/>
                  <a:gd name="connsiteY104" fmla="*/ 225110 h 1660526"/>
                  <a:gd name="connsiteX105" fmla="*/ 857997 w 1650524"/>
                  <a:gd name="connsiteY105" fmla="*/ 226419 h 1660526"/>
                  <a:gd name="connsiteX106" fmla="*/ 869114 w 1650524"/>
                  <a:gd name="connsiteY106" fmla="*/ 228382 h 1660526"/>
                  <a:gd name="connsiteX107" fmla="*/ 865844 w 1650524"/>
                  <a:gd name="connsiteY107" fmla="*/ 238198 h 1660526"/>
                  <a:gd name="connsiteX108" fmla="*/ 875000 w 1650524"/>
                  <a:gd name="connsiteY108" fmla="*/ 232962 h 1660526"/>
                  <a:gd name="connsiteX109" fmla="*/ 882847 w 1650524"/>
                  <a:gd name="connsiteY109" fmla="*/ 225764 h 1660526"/>
                  <a:gd name="connsiteX110" fmla="*/ 882847 w 1650524"/>
                  <a:gd name="connsiteY110" fmla="*/ 215948 h 1660526"/>
                  <a:gd name="connsiteX111" fmla="*/ 890041 w 1650524"/>
                  <a:gd name="connsiteY111" fmla="*/ 216603 h 1660526"/>
                  <a:gd name="connsiteX112" fmla="*/ 899196 w 1650524"/>
                  <a:gd name="connsiteY112" fmla="*/ 223801 h 1660526"/>
                  <a:gd name="connsiteX113" fmla="*/ 910967 w 1650524"/>
                  <a:gd name="connsiteY113" fmla="*/ 233617 h 1660526"/>
                  <a:gd name="connsiteX114" fmla="*/ 910967 w 1650524"/>
                  <a:gd name="connsiteY114" fmla="*/ 240815 h 1660526"/>
                  <a:gd name="connsiteX115" fmla="*/ 916853 w 1650524"/>
                  <a:gd name="connsiteY115" fmla="*/ 245396 h 1660526"/>
                  <a:gd name="connsiteX116" fmla="*/ 916853 w 1650524"/>
                  <a:gd name="connsiteY116" fmla="*/ 245396 h 1660526"/>
                  <a:gd name="connsiteX117" fmla="*/ 918161 w 1650524"/>
                  <a:gd name="connsiteY117" fmla="*/ 245396 h 1660526"/>
                  <a:gd name="connsiteX118" fmla="*/ 922739 w 1650524"/>
                  <a:gd name="connsiteY118" fmla="*/ 245396 h 1660526"/>
                  <a:gd name="connsiteX119" fmla="*/ 924700 w 1650524"/>
                  <a:gd name="connsiteY119" fmla="*/ 243433 h 1660526"/>
                  <a:gd name="connsiteX120" fmla="*/ 922085 w 1650524"/>
                  <a:gd name="connsiteY120" fmla="*/ 241470 h 1660526"/>
                  <a:gd name="connsiteX121" fmla="*/ 917507 w 1650524"/>
                  <a:gd name="connsiteY121" fmla="*/ 232962 h 1660526"/>
                  <a:gd name="connsiteX122" fmla="*/ 916199 w 1650524"/>
                  <a:gd name="connsiteY122" fmla="*/ 229690 h 1660526"/>
                  <a:gd name="connsiteX123" fmla="*/ 903774 w 1650524"/>
                  <a:gd name="connsiteY123" fmla="*/ 221838 h 1660526"/>
                  <a:gd name="connsiteX124" fmla="*/ 897888 w 1650524"/>
                  <a:gd name="connsiteY124" fmla="*/ 219875 h 1660526"/>
                  <a:gd name="connsiteX125" fmla="*/ 885463 w 1650524"/>
                  <a:gd name="connsiteY125" fmla="*/ 213985 h 1660526"/>
                  <a:gd name="connsiteX126" fmla="*/ 882847 w 1650524"/>
                  <a:gd name="connsiteY126" fmla="*/ 197626 h 1660526"/>
                  <a:gd name="connsiteX127" fmla="*/ 882847 w 1650524"/>
                  <a:gd name="connsiteY127" fmla="*/ 196317 h 1660526"/>
                  <a:gd name="connsiteX128" fmla="*/ 885463 w 1650524"/>
                  <a:gd name="connsiteY128" fmla="*/ 189773 h 1660526"/>
                  <a:gd name="connsiteX129" fmla="*/ 886771 w 1650524"/>
                  <a:gd name="connsiteY129" fmla="*/ 187155 h 1660526"/>
                  <a:gd name="connsiteX130" fmla="*/ 884155 w 1650524"/>
                  <a:gd name="connsiteY130" fmla="*/ 188464 h 1660526"/>
                  <a:gd name="connsiteX131" fmla="*/ 869114 w 1650524"/>
                  <a:gd name="connsiteY131" fmla="*/ 179303 h 1660526"/>
                  <a:gd name="connsiteX132" fmla="*/ 878269 w 1650524"/>
                  <a:gd name="connsiteY132" fmla="*/ 157708 h 1660526"/>
                  <a:gd name="connsiteX133" fmla="*/ 886117 w 1650524"/>
                  <a:gd name="connsiteY133" fmla="*/ 149855 h 1660526"/>
                  <a:gd name="connsiteX134" fmla="*/ 882193 w 1650524"/>
                  <a:gd name="connsiteY134" fmla="*/ 149855 h 1660526"/>
                  <a:gd name="connsiteX135" fmla="*/ 871730 w 1650524"/>
                  <a:gd name="connsiteY135" fmla="*/ 143966 h 1660526"/>
                  <a:gd name="connsiteX136" fmla="*/ 861266 w 1650524"/>
                  <a:gd name="connsiteY136" fmla="*/ 143966 h 1660526"/>
                  <a:gd name="connsiteX137" fmla="*/ 852765 w 1650524"/>
                  <a:gd name="connsiteY137" fmla="*/ 127606 h 1660526"/>
                  <a:gd name="connsiteX138" fmla="*/ 857342 w 1650524"/>
                  <a:gd name="connsiteY138" fmla="*/ 117136 h 1660526"/>
                  <a:gd name="connsiteX139" fmla="*/ 857997 w 1650524"/>
                  <a:gd name="connsiteY139" fmla="*/ 117136 h 1660526"/>
                  <a:gd name="connsiteX140" fmla="*/ 859304 w 1650524"/>
                  <a:gd name="connsiteY140" fmla="*/ 115172 h 1660526"/>
                  <a:gd name="connsiteX141" fmla="*/ 863228 w 1650524"/>
                  <a:gd name="connsiteY141" fmla="*/ 109283 h 1660526"/>
                  <a:gd name="connsiteX142" fmla="*/ 875653 w 1650524"/>
                  <a:gd name="connsiteY142" fmla="*/ 100121 h 1660526"/>
                  <a:gd name="connsiteX143" fmla="*/ 876308 w 1650524"/>
                  <a:gd name="connsiteY143" fmla="*/ 98813 h 1660526"/>
                  <a:gd name="connsiteX144" fmla="*/ 880885 w 1650524"/>
                  <a:gd name="connsiteY144" fmla="*/ 92923 h 1660526"/>
                  <a:gd name="connsiteX145" fmla="*/ 890041 w 1650524"/>
                  <a:gd name="connsiteY145" fmla="*/ 90306 h 1660526"/>
                  <a:gd name="connsiteX146" fmla="*/ 890041 w 1650524"/>
                  <a:gd name="connsiteY146" fmla="*/ 88997 h 1660526"/>
                  <a:gd name="connsiteX147" fmla="*/ 884155 w 1650524"/>
                  <a:gd name="connsiteY147" fmla="*/ 87034 h 1660526"/>
                  <a:gd name="connsiteX148" fmla="*/ 877616 w 1650524"/>
                  <a:gd name="connsiteY148" fmla="*/ 85071 h 1660526"/>
                  <a:gd name="connsiteX149" fmla="*/ 868460 w 1650524"/>
                  <a:gd name="connsiteY149" fmla="*/ 82453 h 1660526"/>
                  <a:gd name="connsiteX150" fmla="*/ 863882 w 1650524"/>
                  <a:gd name="connsiteY150" fmla="*/ 85071 h 1660526"/>
                  <a:gd name="connsiteX151" fmla="*/ 854073 w 1650524"/>
                  <a:gd name="connsiteY151" fmla="*/ 83762 h 1660526"/>
                  <a:gd name="connsiteX152" fmla="*/ 852111 w 1650524"/>
                  <a:gd name="connsiteY152" fmla="*/ 83108 h 1660526"/>
                  <a:gd name="connsiteX153" fmla="*/ 849495 w 1650524"/>
                  <a:gd name="connsiteY153" fmla="*/ 84416 h 1660526"/>
                  <a:gd name="connsiteX154" fmla="*/ 840340 w 1650524"/>
                  <a:gd name="connsiteY154" fmla="*/ 87034 h 1660526"/>
                  <a:gd name="connsiteX155" fmla="*/ 822683 w 1650524"/>
                  <a:gd name="connsiteY155" fmla="*/ 80490 h 1660526"/>
                  <a:gd name="connsiteX156" fmla="*/ 818105 w 1650524"/>
                  <a:gd name="connsiteY156" fmla="*/ 80490 h 1660526"/>
                  <a:gd name="connsiteX157" fmla="*/ 808295 w 1650524"/>
                  <a:gd name="connsiteY157" fmla="*/ 80490 h 1660526"/>
                  <a:gd name="connsiteX158" fmla="*/ 797832 w 1650524"/>
                  <a:gd name="connsiteY158" fmla="*/ 80490 h 1660526"/>
                  <a:gd name="connsiteX159" fmla="*/ 787369 w 1650524"/>
                  <a:gd name="connsiteY159" fmla="*/ 80490 h 1660526"/>
                  <a:gd name="connsiteX160" fmla="*/ 776905 w 1650524"/>
                  <a:gd name="connsiteY160" fmla="*/ 73946 h 1660526"/>
                  <a:gd name="connsiteX161" fmla="*/ 771020 w 1650524"/>
                  <a:gd name="connsiteY161" fmla="*/ 73946 h 1660526"/>
                  <a:gd name="connsiteX162" fmla="*/ 761864 w 1650524"/>
                  <a:gd name="connsiteY162" fmla="*/ 73292 h 1660526"/>
                  <a:gd name="connsiteX163" fmla="*/ 755979 w 1650524"/>
                  <a:gd name="connsiteY163" fmla="*/ 72637 h 1660526"/>
                  <a:gd name="connsiteX164" fmla="*/ 729820 w 1650524"/>
                  <a:gd name="connsiteY164" fmla="*/ 66748 h 1660526"/>
                  <a:gd name="connsiteX165" fmla="*/ 716741 w 1650524"/>
                  <a:gd name="connsiteY165" fmla="*/ 52351 h 1660526"/>
                  <a:gd name="connsiteX166" fmla="*/ 716087 w 1650524"/>
                  <a:gd name="connsiteY166" fmla="*/ 51042 h 1660526"/>
                  <a:gd name="connsiteX167" fmla="*/ 716087 w 1650524"/>
                  <a:gd name="connsiteY167" fmla="*/ 51042 h 1660526"/>
                  <a:gd name="connsiteX168" fmla="*/ 710855 w 1650524"/>
                  <a:gd name="connsiteY168" fmla="*/ 49079 h 1660526"/>
                  <a:gd name="connsiteX169" fmla="*/ 707586 w 1650524"/>
                  <a:gd name="connsiteY169" fmla="*/ 37955 h 1660526"/>
                  <a:gd name="connsiteX170" fmla="*/ 707586 w 1650524"/>
                  <a:gd name="connsiteY170" fmla="*/ 32719 h 1660526"/>
                  <a:gd name="connsiteX171" fmla="*/ 705624 w 1650524"/>
                  <a:gd name="connsiteY171" fmla="*/ 32719 h 1660526"/>
                  <a:gd name="connsiteX172" fmla="*/ 701700 w 1650524"/>
                  <a:gd name="connsiteY172" fmla="*/ 32719 h 1660526"/>
                  <a:gd name="connsiteX173" fmla="*/ 693198 w 1650524"/>
                  <a:gd name="connsiteY173" fmla="*/ 22904 h 1660526"/>
                  <a:gd name="connsiteX174" fmla="*/ 691890 w 1650524"/>
                  <a:gd name="connsiteY174" fmla="*/ 20286 h 1660526"/>
                  <a:gd name="connsiteX175" fmla="*/ 687967 w 1650524"/>
                  <a:gd name="connsiteY175" fmla="*/ 7198 h 1660526"/>
                  <a:gd name="connsiteX176" fmla="*/ 687967 w 1650524"/>
                  <a:gd name="connsiteY176" fmla="*/ 5890 h 1660526"/>
                  <a:gd name="connsiteX177" fmla="*/ 687967 w 1650524"/>
                  <a:gd name="connsiteY177" fmla="*/ 0 h 1660526"/>
                  <a:gd name="connsiteX178" fmla="*/ 676849 w 1650524"/>
                  <a:gd name="connsiteY178" fmla="*/ 5235 h 1660526"/>
                  <a:gd name="connsiteX179" fmla="*/ 668348 w 1650524"/>
                  <a:gd name="connsiteY179" fmla="*/ 9162 h 1660526"/>
                  <a:gd name="connsiteX180" fmla="*/ 658538 w 1650524"/>
                  <a:gd name="connsiteY180" fmla="*/ 13742 h 1660526"/>
                  <a:gd name="connsiteX181" fmla="*/ 651999 w 1650524"/>
                  <a:gd name="connsiteY181" fmla="*/ 16360 h 1660526"/>
                  <a:gd name="connsiteX182" fmla="*/ 648075 w 1650524"/>
                  <a:gd name="connsiteY182" fmla="*/ 18323 h 1660526"/>
                  <a:gd name="connsiteX183" fmla="*/ 646113 w 1650524"/>
                  <a:gd name="connsiteY183" fmla="*/ 18323 h 1660526"/>
                  <a:gd name="connsiteX184" fmla="*/ 644151 w 1650524"/>
                  <a:gd name="connsiteY184" fmla="*/ 18323 h 1660526"/>
                  <a:gd name="connsiteX185" fmla="*/ 634996 w 1650524"/>
                  <a:gd name="connsiteY185" fmla="*/ 13742 h 1660526"/>
                  <a:gd name="connsiteX186" fmla="*/ 633034 w 1650524"/>
                  <a:gd name="connsiteY186" fmla="*/ 13742 h 1660526"/>
                  <a:gd name="connsiteX187" fmla="*/ 628456 w 1650524"/>
                  <a:gd name="connsiteY187" fmla="*/ 13088 h 1660526"/>
                  <a:gd name="connsiteX188" fmla="*/ 627802 w 1650524"/>
                  <a:gd name="connsiteY188" fmla="*/ 13742 h 1660526"/>
                  <a:gd name="connsiteX189" fmla="*/ 624533 w 1650524"/>
                  <a:gd name="connsiteY189" fmla="*/ 15706 h 1660526"/>
                  <a:gd name="connsiteX190" fmla="*/ 614069 w 1650524"/>
                  <a:gd name="connsiteY190" fmla="*/ 13742 h 1660526"/>
                  <a:gd name="connsiteX191" fmla="*/ 614069 w 1650524"/>
                  <a:gd name="connsiteY191" fmla="*/ 13742 h 1660526"/>
                  <a:gd name="connsiteX192" fmla="*/ 608837 w 1650524"/>
                  <a:gd name="connsiteY192" fmla="*/ 19632 h 1660526"/>
                  <a:gd name="connsiteX193" fmla="*/ 597066 w 1650524"/>
                  <a:gd name="connsiteY193" fmla="*/ 17014 h 1660526"/>
                  <a:gd name="connsiteX194" fmla="*/ 595104 w 1650524"/>
                  <a:gd name="connsiteY194" fmla="*/ 15706 h 1660526"/>
                  <a:gd name="connsiteX195" fmla="*/ 577447 w 1650524"/>
                  <a:gd name="connsiteY195" fmla="*/ 21595 h 1660526"/>
                  <a:gd name="connsiteX196" fmla="*/ 571562 w 1650524"/>
                  <a:gd name="connsiteY196" fmla="*/ 27484 h 1660526"/>
                  <a:gd name="connsiteX197" fmla="*/ 571562 w 1650524"/>
                  <a:gd name="connsiteY197" fmla="*/ 30102 h 1660526"/>
                  <a:gd name="connsiteX198" fmla="*/ 568946 w 1650524"/>
                  <a:gd name="connsiteY198" fmla="*/ 39918 h 1660526"/>
                  <a:gd name="connsiteX199" fmla="*/ 567638 w 1650524"/>
                  <a:gd name="connsiteY199" fmla="*/ 41881 h 1660526"/>
                  <a:gd name="connsiteX200" fmla="*/ 560444 w 1650524"/>
                  <a:gd name="connsiteY200" fmla="*/ 53660 h 1660526"/>
                  <a:gd name="connsiteX201" fmla="*/ 548019 w 1650524"/>
                  <a:gd name="connsiteY201" fmla="*/ 56932 h 1660526"/>
                  <a:gd name="connsiteX202" fmla="*/ 546711 w 1650524"/>
                  <a:gd name="connsiteY202" fmla="*/ 56932 h 1660526"/>
                  <a:gd name="connsiteX203" fmla="*/ 542787 w 1650524"/>
                  <a:gd name="connsiteY203" fmla="*/ 56932 h 1660526"/>
                  <a:gd name="connsiteX204" fmla="*/ 531016 w 1650524"/>
                  <a:gd name="connsiteY204" fmla="*/ 56932 h 1660526"/>
                  <a:gd name="connsiteX205" fmla="*/ 520553 w 1650524"/>
                  <a:gd name="connsiteY205" fmla="*/ 55623 h 1660526"/>
                  <a:gd name="connsiteX206" fmla="*/ 514013 w 1650524"/>
                  <a:gd name="connsiteY206" fmla="*/ 52351 h 1660526"/>
                  <a:gd name="connsiteX207" fmla="*/ 514013 w 1650524"/>
                  <a:gd name="connsiteY207" fmla="*/ 45153 h 1660526"/>
                  <a:gd name="connsiteX208" fmla="*/ 510743 w 1650524"/>
                  <a:gd name="connsiteY208" fmla="*/ 41881 h 1660526"/>
                  <a:gd name="connsiteX209" fmla="*/ 509435 w 1650524"/>
                  <a:gd name="connsiteY209" fmla="*/ 42535 h 1660526"/>
                  <a:gd name="connsiteX210" fmla="*/ 504204 w 1650524"/>
                  <a:gd name="connsiteY210" fmla="*/ 44498 h 1660526"/>
                  <a:gd name="connsiteX211" fmla="*/ 493086 w 1650524"/>
                  <a:gd name="connsiteY211" fmla="*/ 45807 h 1660526"/>
                  <a:gd name="connsiteX212" fmla="*/ 491124 w 1650524"/>
                  <a:gd name="connsiteY212" fmla="*/ 45807 h 1660526"/>
                  <a:gd name="connsiteX213" fmla="*/ 491124 w 1650524"/>
                  <a:gd name="connsiteY213" fmla="*/ 47116 h 1660526"/>
                  <a:gd name="connsiteX214" fmla="*/ 489817 w 1650524"/>
                  <a:gd name="connsiteY214" fmla="*/ 49733 h 1660526"/>
                  <a:gd name="connsiteX215" fmla="*/ 489817 w 1650524"/>
                  <a:gd name="connsiteY215" fmla="*/ 50388 h 1660526"/>
                  <a:gd name="connsiteX216" fmla="*/ 485239 w 1650524"/>
                  <a:gd name="connsiteY216" fmla="*/ 64785 h 1660526"/>
                  <a:gd name="connsiteX217" fmla="*/ 485239 w 1650524"/>
                  <a:gd name="connsiteY217" fmla="*/ 66093 h 1660526"/>
                  <a:gd name="connsiteX218" fmla="*/ 484585 w 1650524"/>
                  <a:gd name="connsiteY218" fmla="*/ 68711 h 1660526"/>
                  <a:gd name="connsiteX219" fmla="*/ 489163 w 1650524"/>
                  <a:gd name="connsiteY219" fmla="*/ 71983 h 1660526"/>
                  <a:gd name="connsiteX220" fmla="*/ 495702 w 1650524"/>
                  <a:gd name="connsiteY220" fmla="*/ 77872 h 1660526"/>
                  <a:gd name="connsiteX221" fmla="*/ 492432 w 1650524"/>
                  <a:gd name="connsiteY221" fmla="*/ 100121 h 1660526"/>
                  <a:gd name="connsiteX222" fmla="*/ 466274 w 1650524"/>
                  <a:gd name="connsiteY222" fmla="*/ 101430 h 1660526"/>
                  <a:gd name="connsiteX223" fmla="*/ 455157 w 1650524"/>
                  <a:gd name="connsiteY223" fmla="*/ 86379 h 1660526"/>
                  <a:gd name="connsiteX224" fmla="*/ 455157 w 1650524"/>
                  <a:gd name="connsiteY224" fmla="*/ 86379 h 1660526"/>
                  <a:gd name="connsiteX225" fmla="*/ 449271 w 1650524"/>
                  <a:gd name="connsiteY225" fmla="*/ 88343 h 1660526"/>
                  <a:gd name="connsiteX226" fmla="*/ 445347 w 1650524"/>
                  <a:gd name="connsiteY226" fmla="*/ 95541 h 1660526"/>
                  <a:gd name="connsiteX227" fmla="*/ 445347 w 1650524"/>
                  <a:gd name="connsiteY227" fmla="*/ 96850 h 1660526"/>
                  <a:gd name="connsiteX228" fmla="*/ 442077 w 1650524"/>
                  <a:gd name="connsiteY228" fmla="*/ 111900 h 1660526"/>
                  <a:gd name="connsiteX229" fmla="*/ 446655 w 1650524"/>
                  <a:gd name="connsiteY229" fmla="*/ 111900 h 1660526"/>
                  <a:gd name="connsiteX230" fmla="*/ 449925 w 1650524"/>
                  <a:gd name="connsiteY230" fmla="*/ 111900 h 1660526"/>
                  <a:gd name="connsiteX231" fmla="*/ 456465 w 1650524"/>
                  <a:gd name="connsiteY231" fmla="*/ 117136 h 1660526"/>
                  <a:gd name="connsiteX232" fmla="*/ 449925 w 1650524"/>
                  <a:gd name="connsiteY232" fmla="*/ 135459 h 1660526"/>
                  <a:gd name="connsiteX233" fmla="*/ 452541 w 1650524"/>
                  <a:gd name="connsiteY233" fmla="*/ 137422 h 1660526"/>
                  <a:gd name="connsiteX234" fmla="*/ 457773 w 1650524"/>
                  <a:gd name="connsiteY234" fmla="*/ 142657 h 1660526"/>
                  <a:gd name="connsiteX235" fmla="*/ 457773 w 1650524"/>
                  <a:gd name="connsiteY235" fmla="*/ 152473 h 1660526"/>
                  <a:gd name="connsiteX236" fmla="*/ 439462 w 1650524"/>
                  <a:gd name="connsiteY236" fmla="*/ 162288 h 1660526"/>
                  <a:gd name="connsiteX237" fmla="*/ 428998 w 1650524"/>
                  <a:gd name="connsiteY237" fmla="*/ 151818 h 1660526"/>
                  <a:gd name="connsiteX238" fmla="*/ 428344 w 1650524"/>
                  <a:gd name="connsiteY238" fmla="*/ 149201 h 1660526"/>
                  <a:gd name="connsiteX239" fmla="*/ 426382 w 1650524"/>
                  <a:gd name="connsiteY239" fmla="*/ 146583 h 1660526"/>
                  <a:gd name="connsiteX240" fmla="*/ 421151 w 1650524"/>
                  <a:gd name="connsiteY240" fmla="*/ 138076 h 1660526"/>
                  <a:gd name="connsiteX241" fmla="*/ 419189 w 1650524"/>
                  <a:gd name="connsiteY241" fmla="*/ 132841 h 1660526"/>
                  <a:gd name="connsiteX242" fmla="*/ 411341 w 1650524"/>
                  <a:gd name="connsiteY242" fmla="*/ 135459 h 1660526"/>
                  <a:gd name="connsiteX243" fmla="*/ 408072 w 1650524"/>
                  <a:gd name="connsiteY243" fmla="*/ 136768 h 1660526"/>
                  <a:gd name="connsiteX244" fmla="*/ 404802 w 1650524"/>
                  <a:gd name="connsiteY244" fmla="*/ 138076 h 1660526"/>
                  <a:gd name="connsiteX245" fmla="*/ 399570 w 1650524"/>
                  <a:gd name="connsiteY245" fmla="*/ 140039 h 1660526"/>
                  <a:gd name="connsiteX246" fmla="*/ 398262 w 1650524"/>
                  <a:gd name="connsiteY246" fmla="*/ 143966 h 1660526"/>
                  <a:gd name="connsiteX247" fmla="*/ 379297 w 1650524"/>
                  <a:gd name="connsiteY247" fmla="*/ 149201 h 1660526"/>
                  <a:gd name="connsiteX248" fmla="*/ 360332 w 1650524"/>
                  <a:gd name="connsiteY248" fmla="*/ 134804 h 1660526"/>
                  <a:gd name="connsiteX249" fmla="*/ 357716 w 1650524"/>
                  <a:gd name="connsiteY249" fmla="*/ 130878 h 1660526"/>
                  <a:gd name="connsiteX250" fmla="*/ 353793 w 1650524"/>
                  <a:gd name="connsiteY250" fmla="*/ 123680 h 1660526"/>
                  <a:gd name="connsiteX251" fmla="*/ 352485 w 1650524"/>
                  <a:gd name="connsiteY251" fmla="*/ 114518 h 1660526"/>
                  <a:gd name="connsiteX252" fmla="*/ 342675 w 1650524"/>
                  <a:gd name="connsiteY252" fmla="*/ 110592 h 1660526"/>
                  <a:gd name="connsiteX253" fmla="*/ 341367 w 1650524"/>
                  <a:gd name="connsiteY253" fmla="*/ 110592 h 1660526"/>
                  <a:gd name="connsiteX254" fmla="*/ 340060 w 1650524"/>
                  <a:gd name="connsiteY254" fmla="*/ 113864 h 1660526"/>
                  <a:gd name="connsiteX255" fmla="*/ 340060 w 1650524"/>
                  <a:gd name="connsiteY255" fmla="*/ 114518 h 1660526"/>
                  <a:gd name="connsiteX256" fmla="*/ 343329 w 1650524"/>
                  <a:gd name="connsiteY256" fmla="*/ 123025 h 1660526"/>
                  <a:gd name="connsiteX257" fmla="*/ 343329 w 1650524"/>
                  <a:gd name="connsiteY257" fmla="*/ 126297 h 1660526"/>
                  <a:gd name="connsiteX258" fmla="*/ 344637 w 1650524"/>
                  <a:gd name="connsiteY258" fmla="*/ 137422 h 1660526"/>
                  <a:gd name="connsiteX259" fmla="*/ 332212 w 1650524"/>
                  <a:gd name="connsiteY259" fmla="*/ 160980 h 1660526"/>
                  <a:gd name="connsiteX260" fmla="*/ 317825 w 1650524"/>
                  <a:gd name="connsiteY260" fmla="*/ 175376 h 1660526"/>
                  <a:gd name="connsiteX261" fmla="*/ 317825 w 1650524"/>
                  <a:gd name="connsiteY261" fmla="*/ 176031 h 1660526"/>
                  <a:gd name="connsiteX262" fmla="*/ 319133 w 1650524"/>
                  <a:gd name="connsiteY262" fmla="*/ 179957 h 1660526"/>
                  <a:gd name="connsiteX263" fmla="*/ 310631 w 1650524"/>
                  <a:gd name="connsiteY263" fmla="*/ 191082 h 1660526"/>
                  <a:gd name="connsiteX264" fmla="*/ 310631 w 1650524"/>
                  <a:gd name="connsiteY264" fmla="*/ 191082 h 1660526"/>
                  <a:gd name="connsiteX265" fmla="*/ 308015 w 1650524"/>
                  <a:gd name="connsiteY265" fmla="*/ 204170 h 1660526"/>
                  <a:gd name="connsiteX266" fmla="*/ 308669 w 1650524"/>
                  <a:gd name="connsiteY266" fmla="*/ 205478 h 1660526"/>
                  <a:gd name="connsiteX267" fmla="*/ 309977 w 1650524"/>
                  <a:gd name="connsiteY267" fmla="*/ 206133 h 1660526"/>
                  <a:gd name="connsiteX268" fmla="*/ 315863 w 1650524"/>
                  <a:gd name="connsiteY268" fmla="*/ 209405 h 1660526"/>
                  <a:gd name="connsiteX269" fmla="*/ 318479 w 1650524"/>
                  <a:gd name="connsiteY269" fmla="*/ 215294 h 1660526"/>
                  <a:gd name="connsiteX270" fmla="*/ 311939 w 1650524"/>
                  <a:gd name="connsiteY270" fmla="*/ 225110 h 1660526"/>
                  <a:gd name="connsiteX271" fmla="*/ 311939 w 1650524"/>
                  <a:gd name="connsiteY271" fmla="*/ 225764 h 1660526"/>
                  <a:gd name="connsiteX272" fmla="*/ 308669 w 1650524"/>
                  <a:gd name="connsiteY272" fmla="*/ 233617 h 1660526"/>
                  <a:gd name="connsiteX273" fmla="*/ 303438 w 1650524"/>
                  <a:gd name="connsiteY273" fmla="*/ 235580 h 1660526"/>
                  <a:gd name="connsiteX274" fmla="*/ 296244 w 1650524"/>
                  <a:gd name="connsiteY274" fmla="*/ 233617 h 1660526"/>
                  <a:gd name="connsiteX275" fmla="*/ 289705 w 1650524"/>
                  <a:gd name="connsiteY275" fmla="*/ 234271 h 1660526"/>
                  <a:gd name="connsiteX276" fmla="*/ 283165 w 1650524"/>
                  <a:gd name="connsiteY276" fmla="*/ 230999 h 1660526"/>
                  <a:gd name="connsiteX277" fmla="*/ 285127 w 1650524"/>
                  <a:gd name="connsiteY277" fmla="*/ 219220 h 1660526"/>
                  <a:gd name="connsiteX278" fmla="*/ 285781 w 1650524"/>
                  <a:gd name="connsiteY278" fmla="*/ 217912 h 1660526"/>
                  <a:gd name="connsiteX279" fmla="*/ 283819 w 1650524"/>
                  <a:gd name="connsiteY279" fmla="*/ 213331 h 1660526"/>
                  <a:gd name="connsiteX280" fmla="*/ 282511 w 1650524"/>
                  <a:gd name="connsiteY280" fmla="*/ 210059 h 1660526"/>
                  <a:gd name="connsiteX281" fmla="*/ 279241 w 1650524"/>
                  <a:gd name="connsiteY281" fmla="*/ 207441 h 1660526"/>
                  <a:gd name="connsiteX282" fmla="*/ 270086 w 1650524"/>
                  <a:gd name="connsiteY282" fmla="*/ 199589 h 1660526"/>
                  <a:gd name="connsiteX283" fmla="*/ 268124 w 1650524"/>
                  <a:gd name="connsiteY283" fmla="*/ 191736 h 1660526"/>
                  <a:gd name="connsiteX284" fmla="*/ 274010 w 1650524"/>
                  <a:gd name="connsiteY284" fmla="*/ 185192 h 1660526"/>
                  <a:gd name="connsiteX285" fmla="*/ 274664 w 1650524"/>
                  <a:gd name="connsiteY285" fmla="*/ 185192 h 1660526"/>
                  <a:gd name="connsiteX286" fmla="*/ 273356 w 1650524"/>
                  <a:gd name="connsiteY286" fmla="*/ 185192 h 1660526"/>
                  <a:gd name="connsiteX287" fmla="*/ 268124 w 1650524"/>
                  <a:gd name="connsiteY287" fmla="*/ 183883 h 1660526"/>
                  <a:gd name="connsiteX288" fmla="*/ 268124 w 1650524"/>
                  <a:gd name="connsiteY288" fmla="*/ 183883 h 1660526"/>
                  <a:gd name="connsiteX289" fmla="*/ 264200 w 1650524"/>
                  <a:gd name="connsiteY289" fmla="*/ 185847 h 1660526"/>
                  <a:gd name="connsiteX290" fmla="*/ 247197 w 1650524"/>
                  <a:gd name="connsiteY290" fmla="*/ 179957 h 1660526"/>
                  <a:gd name="connsiteX291" fmla="*/ 241966 w 1650524"/>
                  <a:gd name="connsiteY291" fmla="*/ 172759 h 1660526"/>
                  <a:gd name="connsiteX292" fmla="*/ 238042 w 1650524"/>
                  <a:gd name="connsiteY292" fmla="*/ 166869 h 1660526"/>
                  <a:gd name="connsiteX293" fmla="*/ 232810 w 1650524"/>
                  <a:gd name="connsiteY293" fmla="*/ 162943 h 1660526"/>
                  <a:gd name="connsiteX294" fmla="*/ 226924 w 1650524"/>
                  <a:gd name="connsiteY294" fmla="*/ 159017 h 1660526"/>
                  <a:gd name="connsiteX295" fmla="*/ 223000 w 1650524"/>
                  <a:gd name="connsiteY295" fmla="*/ 149201 h 1660526"/>
                  <a:gd name="connsiteX296" fmla="*/ 223000 w 1650524"/>
                  <a:gd name="connsiteY296" fmla="*/ 145929 h 1660526"/>
                  <a:gd name="connsiteX297" fmla="*/ 225616 w 1650524"/>
                  <a:gd name="connsiteY297" fmla="*/ 132841 h 1660526"/>
                  <a:gd name="connsiteX298" fmla="*/ 227578 w 1650524"/>
                  <a:gd name="connsiteY298" fmla="*/ 128915 h 1660526"/>
                  <a:gd name="connsiteX299" fmla="*/ 227578 w 1650524"/>
                  <a:gd name="connsiteY299" fmla="*/ 126297 h 1660526"/>
                  <a:gd name="connsiteX300" fmla="*/ 227578 w 1650524"/>
                  <a:gd name="connsiteY300" fmla="*/ 119753 h 1660526"/>
                  <a:gd name="connsiteX301" fmla="*/ 220385 w 1650524"/>
                  <a:gd name="connsiteY301" fmla="*/ 124334 h 1660526"/>
                  <a:gd name="connsiteX302" fmla="*/ 220385 w 1650524"/>
                  <a:gd name="connsiteY302" fmla="*/ 124334 h 1660526"/>
                  <a:gd name="connsiteX303" fmla="*/ 212537 w 1650524"/>
                  <a:gd name="connsiteY303" fmla="*/ 138076 h 1660526"/>
                  <a:gd name="connsiteX304" fmla="*/ 209267 w 1650524"/>
                  <a:gd name="connsiteY304" fmla="*/ 140694 h 1660526"/>
                  <a:gd name="connsiteX305" fmla="*/ 194226 w 1650524"/>
                  <a:gd name="connsiteY305" fmla="*/ 147892 h 1660526"/>
                  <a:gd name="connsiteX306" fmla="*/ 194226 w 1650524"/>
                  <a:gd name="connsiteY306" fmla="*/ 147892 h 1660526"/>
                  <a:gd name="connsiteX307" fmla="*/ 195534 w 1650524"/>
                  <a:gd name="connsiteY307" fmla="*/ 148546 h 1660526"/>
                  <a:gd name="connsiteX308" fmla="*/ 200112 w 1650524"/>
                  <a:gd name="connsiteY308" fmla="*/ 168832 h 1660526"/>
                  <a:gd name="connsiteX309" fmla="*/ 184417 w 1650524"/>
                  <a:gd name="connsiteY309" fmla="*/ 183229 h 1660526"/>
                  <a:gd name="connsiteX310" fmla="*/ 184417 w 1650524"/>
                  <a:gd name="connsiteY310" fmla="*/ 183883 h 1660526"/>
                  <a:gd name="connsiteX311" fmla="*/ 184417 w 1650524"/>
                  <a:gd name="connsiteY311" fmla="*/ 185192 h 1660526"/>
                  <a:gd name="connsiteX312" fmla="*/ 177877 w 1650524"/>
                  <a:gd name="connsiteY312" fmla="*/ 200243 h 1660526"/>
                  <a:gd name="connsiteX313" fmla="*/ 168068 w 1650524"/>
                  <a:gd name="connsiteY313" fmla="*/ 203515 h 1660526"/>
                  <a:gd name="connsiteX314" fmla="*/ 162182 w 1650524"/>
                  <a:gd name="connsiteY314" fmla="*/ 204824 h 1660526"/>
                  <a:gd name="connsiteX315" fmla="*/ 160874 w 1650524"/>
                  <a:gd name="connsiteY315" fmla="*/ 207441 h 1660526"/>
                  <a:gd name="connsiteX316" fmla="*/ 151065 w 1650524"/>
                  <a:gd name="connsiteY316" fmla="*/ 217257 h 1660526"/>
                  <a:gd name="connsiteX317" fmla="*/ 140602 w 1650524"/>
                  <a:gd name="connsiteY317" fmla="*/ 213331 h 1660526"/>
                  <a:gd name="connsiteX318" fmla="*/ 137332 w 1650524"/>
                  <a:gd name="connsiteY318" fmla="*/ 213331 h 1660526"/>
                  <a:gd name="connsiteX319" fmla="*/ 128830 w 1650524"/>
                  <a:gd name="connsiteY319" fmla="*/ 206787 h 1660526"/>
                  <a:gd name="connsiteX320" fmla="*/ 128176 w 1650524"/>
                  <a:gd name="connsiteY320" fmla="*/ 205478 h 1660526"/>
                  <a:gd name="connsiteX321" fmla="*/ 125560 w 1650524"/>
                  <a:gd name="connsiteY321" fmla="*/ 205478 h 1660526"/>
                  <a:gd name="connsiteX322" fmla="*/ 122291 w 1650524"/>
                  <a:gd name="connsiteY322" fmla="*/ 205478 h 1660526"/>
                  <a:gd name="connsiteX323" fmla="*/ 117059 w 1650524"/>
                  <a:gd name="connsiteY323" fmla="*/ 204170 h 1660526"/>
                  <a:gd name="connsiteX324" fmla="*/ 115751 w 1650524"/>
                  <a:gd name="connsiteY324" fmla="*/ 204170 h 1660526"/>
                  <a:gd name="connsiteX325" fmla="*/ 115751 w 1650524"/>
                  <a:gd name="connsiteY325" fmla="*/ 204170 h 1660526"/>
                  <a:gd name="connsiteX326" fmla="*/ 109865 w 1650524"/>
                  <a:gd name="connsiteY326" fmla="*/ 207441 h 1660526"/>
                  <a:gd name="connsiteX327" fmla="*/ 107250 w 1650524"/>
                  <a:gd name="connsiteY327" fmla="*/ 209405 h 1660526"/>
                  <a:gd name="connsiteX328" fmla="*/ 100056 w 1650524"/>
                  <a:gd name="connsiteY328" fmla="*/ 215294 h 1660526"/>
                  <a:gd name="connsiteX329" fmla="*/ 82399 w 1650524"/>
                  <a:gd name="connsiteY329" fmla="*/ 216603 h 1660526"/>
                  <a:gd name="connsiteX330" fmla="*/ 75859 w 1650524"/>
                  <a:gd name="connsiteY330" fmla="*/ 219220 h 1660526"/>
                  <a:gd name="connsiteX331" fmla="*/ 57548 w 1650524"/>
                  <a:gd name="connsiteY331" fmla="*/ 220529 h 1660526"/>
                  <a:gd name="connsiteX332" fmla="*/ 50355 w 1650524"/>
                  <a:gd name="connsiteY332" fmla="*/ 215948 h 1660526"/>
                  <a:gd name="connsiteX333" fmla="*/ 49701 w 1650524"/>
                  <a:gd name="connsiteY333" fmla="*/ 217257 h 1660526"/>
                  <a:gd name="connsiteX334" fmla="*/ 37930 w 1650524"/>
                  <a:gd name="connsiteY334" fmla="*/ 225110 h 1660526"/>
                  <a:gd name="connsiteX335" fmla="*/ 35968 w 1650524"/>
                  <a:gd name="connsiteY335" fmla="*/ 225110 h 1660526"/>
                  <a:gd name="connsiteX336" fmla="*/ 26158 w 1650524"/>
                  <a:gd name="connsiteY336" fmla="*/ 227073 h 1660526"/>
                  <a:gd name="connsiteX337" fmla="*/ 27466 w 1650524"/>
                  <a:gd name="connsiteY337" fmla="*/ 241470 h 1660526"/>
                  <a:gd name="connsiteX338" fmla="*/ 30082 w 1650524"/>
                  <a:gd name="connsiteY338" fmla="*/ 243433 h 1660526"/>
                  <a:gd name="connsiteX339" fmla="*/ 34660 w 1650524"/>
                  <a:gd name="connsiteY339" fmla="*/ 246050 h 1660526"/>
                  <a:gd name="connsiteX340" fmla="*/ 39238 w 1650524"/>
                  <a:gd name="connsiteY340" fmla="*/ 248014 h 1660526"/>
                  <a:gd name="connsiteX341" fmla="*/ 48393 w 1650524"/>
                  <a:gd name="connsiteY341" fmla="*/ 258484 h 1660526"/>
                  <a:gd name="connsiteX342" fmla="*/ 47085 w 1650524"/>
                  <a:gd name="connsiteY342" fmla="*/ 274189 h 1660526"/>
                  <a:gd name="connsiteX343" fmla="*/ 53625 w 1650524"/>
                  <a:gd name="connsiteY343" fmla="*/ 280733 h 1660526"/>
                  <a:gd name="connsiteX344" fmla="*/ 56240 w 1650524"/>
                  <a:gd name="connsiteY344" fmla="*/ 282042 h 1660526"/>
                  <a:gd name="connsiteX345" fmla="*/ 63434 w 1650524"/>
                  <a:gd name="connsiteY345" fmla="*/ 290549 h 1660526"/>
                  <a:gd name="connsiteX346" fmla="*/ 65396 w 1650524"/>
                  <a:gd name="connsiteY346" fmla="*/ 292512 h 1660526"/>
                  <a:gd name="connsiteX347" fmla="*/ 67358 w 1650524"/>
                  <a:gd name="connsiteY347" fmla="*/ 295129 h 1660526"/>
                  <a:gd name="connsiteX348" fmla="*/ 67358 w 1650524"/>
                  <a:gd name="connsiteY348" fmla="*/ 312798 h 1660526"/>
                  <a:gd name="connsiteX349" fmla="*/ 64742 w 1650524"/>
                  <a:gd name="connsiteY349" fmla="*/ 314761 h 1660526"/>
                  <a:gd name="connsiteX350" fmla="*/ 62126 w 1650524"/>
                  <a:gd name="connsiteY350" fmla="*/ 316725 h 1660526"/>
                  <a:gd name="connsiteX351" fmla="*/ 62126 w 1650524"/>
                  <a:gd name="connsiteY351" fmla="*/ 316725 h 1660526"/>
                  <a:gd name="connsiteX352" fmla="*/ 63434 w 1650524"/>
                  <a:gd name="connsiteY352" fmla="*/ 329812 h 1660526"/>
                  <a:gd name="connsiteX353" fmla="*/ 63434 w 1650524"/>
                  <a:gd name="connsiteY353" fmla="*/ 329812 h 1660526"/>
                  <a:gd name="connsiteX354" fmla="*/ 51009 w 1650524"/>
                  <a:gd name="connsiteY354" fmla="*/ 341591 h 1660526"/>
                  <a:gd name="connsiteX355" fmla="*/ 45123 w 1650524"/>
                  <a:gd name="connsiteY355" fmla="*/ 341591 h 1660526"/>
                  <a:gd name="connsiteX356" fmla="*/ 24196 w 1650524"/>
                  <a:gd name="connsiteY356" fmla="*/ 355988 h 1660526"/>
                  <a:gd name="connsiteX357" fmla="*/ 15041 w 1650524"/>
                  <a:gd name="connsiteY357" fmla="*/ 352061 h 1660526"/>
                  <a:gd name="connsiteX358" fmla="*/ 11117 w 1650524"/>
                  <a:gd name="connsiteY358" fmla="*/ 350098 h 1660526"/>
                  <a:gd name="connsiteX359" fmla="*/ 7847 w 1650524"/>
                  <a:gd name="connsiteY359" fmla="*/ 351407 h 1660526"/>
                  <a:gd name="connsiteX360" fmla="*/ 5232 w 1650524"/>
                  <a:gd name="connsiteY360" fmla="*/ 352716 h 1660526"/>
                  <a:gd name="connsiteX361" fmla="*/ 0 w 1650524"/>
                  <a:gd name="connsiteY361" fmla="*/ 354679 h 1660526"/>
                  <a:gd name="connsiteX362" fmla="*/ 1962 w 1650524"/>
                  <a:gd name="connsiteY362" fmla="*/ 361223 h 1660526"/>
                  <a:gd name="connsiteX363" fmla="*/ 1962 w 1650524"/>
                  <a:gd name="connsiteY363" fmla="*/ 361877 h 1660526"/>
                  <a:gd name="connsiteX364" fmla="*/ 13079 w 1650524"/>
                  <a:gd name="connsiteY364" fmla="*/ 369730 h 1660526"/>
                  <a:gd name="connsiteX365" fmla="*/ 13079 w 1650524"/>
                  <a:gd name="connsiteY365" fmla="*/ 377583 h 1660526"/>
                  <a:gd name="connsiteX366" fmla="*/ 13079 w 1650524"/>
                  <a:gd name="connsiteY366" fmla="*/ 384781 h 1660526"/>
                  <a:gd name="connsiteX367" fmla="*/ 26812 w 1650524"/>
                  <a:gd name="connsiteY367" fmla="*/ 395906 h 1660526"/>
                  <a:gd name="connsiteX368" fmla="*/ 35314 w 1650524"/>
                  <a:gd name="connsiteY368" fmla="*/ 394597 h 1660526"/>
                  <a:gd name="connsiteX369" fmla="*/ 37930 w 1650524"/>
                  <a:gd name="connsiteY369" fmla="*/ 394597 h 1660526"/>
                  <a:gd name="connsiteX370" fmla="*/ 39891 w 1650524"/>
                  <a:gd name="connsiteY370" fmla="*/ 395906 h 1660526"/>
                  <a:gd name="connsiteX371" fmla="*/ 49047 w 1650524"/>
                  <a:gd name="connsiteY371" fmla="*/ 410302 h 1660526"/>
                  <a:gd name="connsiteX372" fmla="*/ 47739 w 1650524"/>
                  <a:gd name="connsiteY372" fmla="*/ 414883 h 1660526"/>
                  <a:gd name="connsiteX373" fmla="*/ 47085 w 1650524"/>
                  <a:gd name="connsiteY373" fmla="*/ 418155 h 1660526"/>
                  <a:gd name="connsiteX374" fmla="*/ 53625 w 1650524"/>
                  <a:gd name="connsiteY374" fmla="*/ 435823 h 1660526"/>
                  <a:gd name="connsiteX375" fmla="*/ 47739 w 1650524"/>
                  <a:gd name="connsiteY375" fmla="*/ 440404 h 1660526"/>
                  <a:gd name="connsiteX376" fmla="*/ 41199 w 1650524"/>
                  <a:gd name="connsiteY376" fmla="*/ 440404 h 1660526"/>
                  <a:gd name="connsiteX377" fmla="*/ 39891 w 1650524"/>
                  <a:gd name="connsiteY377" fmla="*/ 440404 h 1660526"/>
                  <a:gd name="connsiteX378" fmla="*/ 37930 w 1650524"/>
                  <a:gd name="connsiteY378" fmla="*/ 448911 h 1660526"/>
                  <a:gd name="connsiteX379" fmla="*/ 35968 w 1650524"/>
                  <a:gd name="connsiteY379" fmla="*/ 452183 h 1660526"/>
                  <a:gd name="connsiteX380" fmla="*/ 29428 w 1650524"/>
                  <a:gd name="connsiteY380" fmla="*/ 460036 h 1660526"/>
                  <a:gd name="connsiteX381" fmla="*/ 26812 w 1650524"/>
                  <a:gd name="connsiteY381" fmla="*/ 461344 h 1660526"/>
                  <a:gd name="connsiteX382" fmla="*/ 24196 w 1650524"/>
                  <a:gd name="connsiteY382" fmla="*/ 462653 h 1660526"/>
                  <a:gd name="connsiteX383" fmla="*/ 27466 w 1650524"/>
                  <a:gd name="connsiteY383" fmla="*/ 466580 h 1660526"/>
                  <a:gd name="connsiteX384" fmla="*/ 32698 w 1650524"/>
                  <a:gd name="connsiteY384" fmla="*/ 481630 h 1660526"/>
                  <a:gd name="connsiteX385" fmla="*/ 29428 w 1650524"/>
                  <a:gd name="connsiteY385" fmla="*/ 485557 h 1660526"/>
                  <a:gd name="connsiteX386" fmla="*/ 26812 w 1650524"/>
                  <a:gd name="connsiteY386" fmla="*/ 489483 h 1660526"/>
                  <a:gd name="connsiteX387" fmla="*/ 34660 w 1650524"/>
                  <a:gd name="connsiteY387" fmla="*/ 502571 h 1660526"/>
                  <a:gd name="connsiteX388" fmla="*/ 37930 w 1650524"/>
                  <a:gd name="connsiteY388" fmla="*/ 509769 h 1660526"/>
                  <a:gd name="connsiteX389" fmla="*/ 37930 w 1650524"/>
                  <a:gd name="connsiteY389" fmla="*/ 509769 h 1660526"/>
                  <a:gd name="connsiteX390" fmla="*/ 39238 w 1650524"/>
                  <a:gd name="connsiteY390" fmla="*/ 509769 h 1660526"/>
                  <a:gd name="connsiteX391" fmla="*/ 50355 w 1650524"/>
                  <a:gd name="connsiteY391" fmla="*/ 513696 h 1660526"/>
                  <a:gd name="connsiteX392" fmla="*/ 54279 w 1650524"/>
                  <a:gd name="connsiteY392" fmla="*/ 516968 h 1660526"/>
                  <a:gd name="connsiteX393" fmla="*/ 59510 w 1650524"/>
                  <a:gd name="connsiteY393" fmla="*/ 518276 h 1660526"/>
                  <a:gd name="connsiteX394" fmla="*/ 62126 w 1650524"/>
                  <a:gd name="connsiteY394" fmla="*/ 518276 h 1660526"/>
                  <a:gd name="connsiteX395" fmla="*/ 63434 w 1650524"/>
                  <a:gd name="connsiteY395" fmla="*/ 520894 h 1660526"/>
                  <a:gd name="connsiteX396" fmla="*/ 70628 w 1650524"/>
                  <a:gd name="connsiteY396" fmla="*/ 528092 h 1660526"/>
                  <a:gd name="connsiteX397" fmla="*/ 71936 w 1650524"/>
                  <a:gd name="connsiteY397" fmla="*/ 528092 h 1660526"/>
                  <a:gd name="connsiteX398" fmla="*/ 83053 w 1650524"/>
                  <a:gd name="connsiteY398" fmla="*/ 532673 h 1660526"/>
                  <a:gd name="connsiteX399" fmla="*/ 92208 w 1650524"/>
                  <a:gd name="connsiteY399" fmla="*/ 532673 h 1660526"/>
                  <a:gd name="connsiteX400" fmla="*/ 99402 w 1650524"/>
                  <a:gd name="connsiteY400" fmla="*/ 531364 h 1660526"/>
                  <a:gd name="connsiteX401" fmla="*/ 106596 w 1650524"/>
                  <a:gd name="connsiteY401" fmla="*/ 529401 h 1660526"/>
                  <a:gd name="connsiteX402" fmla="*/ 109211 w 1650524"/>
                  <a:gd name="connsiteY402" fmla="*/ 527438 h 1660526"/>
                  <a:gd name="connsiteX403" fmla="*/ 124906 w 1650524"/>
                  <a:gd name="connsiteY403" fmla="*/ 525475 h 1660526"/>
                  <a:gd name="connsiteX404" fmla="*/ 127522 w 1650524"/>
                  <a:gd name="connsiteY404" fmla="*/ 535290 h 1660526"/>
                  <a:gd name="connsiteX405" fmla="*/ 127522 w 1650524"/>
                  <a:gd name="connsiteY405" fmla="*/ 537253 h 1660526"/>
                  <a:gd name="connsiteX406" fmla="*/ 127522 w 1650524"/>
                  <a:gd name="connsiteY406" fmla="*/ 537253 h 1660526"/>
                  <a:gd name="connsiteX407" fmla="*/ 134062 w 1650524"/>
                  <a:gd name="connsiteY407" fmla="*/ 554268 h 1660526"/>
                  <a:gd name="connsiteX408" fmla="*/ 129484 w 1650524"/>
                  <a:gd name="connsiteY408" fmla="*/ 558849 h 1660526"/>
                  <a:gd name="connsiteX409" fmla="*/ 127522 w 1650524"/>
                  <a:gd name="connsiteY409" fmla="*/ 560812 h 1660526"/>
                  <a:gd name="connsiteX410" fmla="*/ 115751 w 1650524"/>
                  <a:gd name="connsiteY410" fmla="*/ 577826 h 1660526"/>
                  <a:gd name="connsiteX411" fmla="*/ 113789 w 1650524"/>
                  <a:gd name="connsiteY411" fmla="*/ 578480 h 1660526"/>
                  <a:gd name="connsiteX412" fmla="*/ 106596 w 1650524"/>
                  <a:gd name="connsiteY412" fmla="*/ 588950 h 1660526"/>
                  <a:gd name="connsiteX413" fmla="*/ 105288 w 1650524"/>
                  <a:gd name="connsiteY413" fmla="*/ 588950 h 1660526"/>
                  <a:gd name="connsiteX414" fmla="*/ 111827 w 1650524"/>
                  <a:gd name="connsiteY414" fmla="*/ 603347 h 1660526"/>
                  <a:gd name="connsiteX415" fmla="*/ 113789 w 1650524"/>
                  <a:gd name="connsiteY415" fmla="*/ 603347 h 1660526"/>
                  <a:gd name="connsiteX416" fmla="*/ 124253 w 1650524"/>
                  <a:gd name="connsiteY416" fmla="*/ 603347 h 1660526"/>
                  <a:gd name="connsiteX417" fmla="*/ 136678 w 1650524"/>
                  <a:gd name="connsiteY417" fmla="*/ 598766 h 1660526"/>
                  <a:gd name="connsiteX418" fmla="*/ 166760 w 1650524"/>
                  <a:gd name="connsiteY418" fmla="*/ 588296 h 1660526"/>
                  <a:gd name="connsiteX419" fmla="*/ 186379 w 1650524"/>
                  <a:gd name="connsiteY419" fmla="*/ 573245 h 1660526"/>
                  <a:gd name="connsiteX420" fmla="*/ 188995 w 1650524"/>
                  <a:gd name="connsiteY420" fmla="*/ 565393 h 1660526"/>
                  <a:gd name="connsiteX421" fmla="*/ 195534 w 1650524"/>
                  <a:gd name="connsiteY421" fmla="*/ 558194 h 1660526"/>
                  <a:gd name="connsiteX422" fmla="*/ 198804 w 1650524"/>
                  <a:gd name="connsiteY422" fmla="*/ 544452 h 1660526"/>
                  <a:gd name="connsiteX423" fmla="*/ 220385 w 1650524"/>
                  <a:gd name="connsiteY423" fmla="*/ 532018 h 1660526"/>
                  <a:gd name="connsiteX424" fmla="*/ 222347 w 1650524"/>
                  <a:gd name="connsiteY424" fmla="*/ 522203 h 1660526"/>
                  <a:gd name="connsiteX425" fmla="*/ 228232 w 1650524"/>
                  <a:gd name="connsiteY425" fmla="*/ 516968 h 1660526"/>
                  <a:gd name="connsiteX426" fmla="*/ 229540 w 1650524"/>
                  <a:gd name="connsiteY426" fmla="*/ 509115 h 1660526"/>
                  <a:gd name="connsiteX427" fmla="*/ 250467 w 1650524"/>
                  <a:gd name="connsiteY427" fmla="*/ 496027 h 1660526"/>
                  <a:gd name="connsiteX428" fmla="*/ 261584 w 1650524"/>
                  <a:gd name="connsiteY428" fmla="*/ 490792 h 1660526"/>
                  <a:gd name="connsiteX429" fmla="*/ 270086 w 1650524"/>
                  <a:gd name="connsiteY429" fmla="*/ 485557 h 1660526"/>
                  <a:gd name="connsiteX430" fmla="*/ 283819 w 1650524"/>
                  <a:gd name="connsiteY430" fmla="*/ 492101 h 1660526"/>
                  <a:gd name="connsiteX431" fmla="*/ 302784 w 1650524"/>
                  <a:gd name="connsiteY431" fmla="*/ 496027 h 1660526"/>
                  <a:gd name="connsiteX432" fmla="*/ 318479 w 1650524"/>
                  <a:gd name="connsiteY432" fmla="*/ 499954 h 1660526"/>
                  <a:gd name="connsiteX433" fmla="*/ 326326 w 1650524"/>
                  <a:gd name="connsiteY433" fmla="*/ 509769 h 1660526"/>
                  <a:gd name="connsiteX434" fmla="*/ 332212 w 1650524"/>
                  <a:gd name="connsiteY434" fmla="*/ 503880 h 1660526"/>
                  <a:gd name="connsiteX435" fmla="*/ 349869 w 1650524"/>
                  <a:gd name="connsiteY435" fmla="*/ 518276 h 1660526"/>
                  <a:gd name="connsiteX436" fmla="*/ 371450 w 1650524"/>
                  <a:gd name="connsiteY436" fmla="*/ 531364 h 1660526"/>
                  <a:gd name="connsiteX437" fmla="*/ 382567 w 1650524"/>
                  <a:gd name="connsiteY437" fmla="*/ 541834 h 1660526"/>
                  <a:gd name="connsiteX438" fmla="*/ 391068 w 1650524"/>
                  <a:gd name="connsiteY438" fmla="*/ 542489 h 1660526"/>
                  <a:gd name="connsiteX439" fmla="*/ 408726 w 1650524"/>
                  <a:gd name="connsiteY439" fmla="*/ 557540 h 1660526"/>
                  <a:gd name="connsiteX440" fmla="*/ 412649 w 1650524"/>
                  <a:gd name="connsiteY440" fmla="*/ 547724 h 1660526"/>
                  <a:gd name="connsiteX441" fmla="*/ 427036 w 1650524"/>
                  <a:gd name="connsiteY441" fmla="*/ 556885 h 1660526"/>
                  <a:gd name="connsiteX442" fmla="*/ 444039 w 1650524"/>
                  <a:gd name="connsiteY442" fmla="*/ 563429 h 1660526"/>
                  <a:gd name="connsiteX443" fmla="*/ 459734 w 1650524"/>
                  <a:gd name="connsiteY443" fmla="*/ 581752 h 1660526"/>
                  <a:gd name="connsiteX444" fmla="*/ 466928 w 1650524"/>
                  <a:gd name="connsiteY444" fmla="*/ 599420 h 1660526"/>
                  <a:gd name="connsiteX445" fmla="*/ 470852 w 1650524"/>
                  <a:gd name="connsiteY445" fmla="*/ 631486 h 1660526"/>
                  <a:gd name="connsiteX446" fmla="*/ 476083 w 1650524"/>
                  <a:gd name="connsiteY446" fmla="*/ 658970 h 1660526"/>
                  <a:gd name="connsiteX447" fmla="*/ 485893 w 1650524"/>
                  <a:gd name="connsiteY447" fmla="*/ 673367 h 1660526"/>
                  <a:gd name="connsiteX448" fmla="*/ 500280 w 1650524"/>
                  <a:gd name="connsiteY448" fmla="*/ 696270 h 1660526"/>
                  <a:gd name="connsiteX449" fmla="*/ 506166 w 1650524"/>
                  <a:gd name="connsiteY449" fmla="*/ 720483 h 1660526"/>
                  <a:gd name="connsiteX450" fmla="*/ 504858 w 1650524"/>
                  <a:gd name="connsiteY450" fmla="*/ 741423 h 1660526"/>
                  <a:gd name="connsiteX451" fmla="*/ 499626 w 1650524"/>
                  <a:gd name="connsiteY451" fmla="*/ 755165 h 1660526"/>
                  <a:gd name="connsiteX452" fmla="*/ 506820 w 1650524"/>
                  <a:gd name="connsiteY452" fmla="*/ 761709 h 1660526"/>
                  <a:gd name="connsiteX453" fmla="*/ 517937 w 1650524"/>
                  <a:gd name="connsiteY453" fmla="*/ 755820 h 1660526"/>
                  <a:gd name="connsiteX454" fmla="*/ 538864 w 1650524"/>
                  <a:gd name="connsiteY454" fmla="*/ 764981 h 1660526"/>
                  <a:gd name="connsiteX455" fmla="*/ 538864 w 1650524"/>
                  <a:gd name="connsiteY455" fmla="*/ 774143 h 1660526"/>
                  <a:gd name="connsiteX456" fmla="*/ 535594 w 1650524"/>
                  <a:gd name="connsiteY456" fmla="*/ 783958 h 1660526"/>
                  <a:gd name="connsiteX457" fmla="*/ 548673 w 1650524"/>
                  <a:gd name="connsiteY457" fmla="*/ 790502 h 1660526"/>
                  <a:gd name="connsiteX458" fmla="*/ 563060 w 1650524"/>
                  <a:gd name="connsiteY458" fmla="*/ 798355 h 1660526"/>
                  <a:gd name="connsiteX459" fmla="*/ 572870 w 1650524"/>
                  <a:gd name="connsiteY459" fmla="*/ 812097 h 1660526"/>
                  <a:gd name="connsiteX460" fmla="*/ 582679 w 1650524"/>
                  <a:gd name="connsiteY460" fmla="*/ 815369 h 1660526"/>
                  <a:gd name="connsiteX461" fmla="*/ 585295 w 1650524"/>
                  <a:gd name="connsiteY461" fmla="*/ 826494 h 1660526"/>
                  <a:gd name="connsiteX462" fmla="*/ 595758 w 1650524"/>
                  <a:gd name="connsiteY462" fmla="*/ 833692 h 1660526"/>
                  <a:gd name="connsiteX463" fmla="*/ 593142 w 1650524"/>
                  <a:gd name="connsiteY463" fmla="*/ 848088 h 1660526"/>
                  <a:gd name="connsiteX464" fmla="*/ 583333 w 1650524"/>
                  <a:gd name="connsiteY464" fmla="*/ 852015 h 1660526"/>
                  <a:gd name="connsiteX465" fmla="*/ 595104 w 1650524"/>
                  <a:gd name="connsiteY465" fmla="*/ 865103 h 1660526"/>
                  <a:gd name="connsiteX466" fmla="*/ 601644 w 1650524"/>
                  <a:gd name="connsiteY466" fmla="*/ 855287 h 1660526"/>
                  <a:gd name="connsiteX467" fmla="*/ 612761 w 1650524"/>
                  <a:gd name="connsiteY467" fmla="*/ 859868 h 1660526"/>
                  <a:gd name="connsiteX468" fmla="*/ 628456 w 1650524"/>
                  <a:gd name="connsiteY468" fmla="*/ 859868 h 1660526"/>
                  <a:gd name="connsiteX469" fmla="*/ 658538 w 1650524"/>
                  <a:gd name="connsiteY469" fmla="*/ 877536 h 1660526"/>
                  <a:gd name="connsiteX470" fmla="*/ 673580 w 1650524"/>
                  <a:gd name="connsiteY470" fmla="*/ 897168 h 1660526"/>
                  <a:gd name="connsiteX471" fmla="*/ 679465 w 1650524"/>
                  <a:gd name="connsiteY471" fmla="*/ 913527 h 1660526"/>
                  <a:gd name="connsiteX472" fmla="*/ 687967 w 1650524"/>
                  <a:gd name="connsiteY472" fmla="*/ 925961 h 1660526"/>
                  <a:gd name="connsiteX473" fmla="*/ 699738 w 1650524"/>
                  <a:gd name="connsiteY473" fmla="*/ 923343 h 1660526"/>
                  <a:gd name="connsiteX474" fmla="*/ 712163 w 1650524"/>
                  <a:gd name="connsiteY474" fmla="*/ 930542 h 1660526"/>
                  <a:gd name="connsiteX475" fmla="*/ 722627 w 1650524"/>
                  <a:gd name="connsiteY475" fmla="*/ 941666 h 1660526"/>
                  <a:gd name="connsiteX476" fmla="*/ 733744 w 1650524"/>
                  <a:gd name="connsiteY476" fmla="*/ 947556 h 1660526"/>
                  <a:gd name="connsiteX477" fmla="*/ 742246 w 1650524"/>
                  <a:gd name="connsiteY477" fmla="*/ 961952 h 1660526"/>
                  <a:gd name="connsiteX478" fmla="*/ 744207 w 1650524"/>
                  <a:gd name="connsiteY478" fmla="*/ 973731 h 1660526"/>
                  <a:gd name="connsiteX479" fmla="*/ 755979 w 1650524"/>
                  <a:gd name="connsiteY479" fmla="*/ 980275 h 1660526"/>
                  <a:gd name="connsiteX480" fmla="*/ 778867 w 1650524"/>
                  <a:gd name="connsiteY480" fmla="*/ 999907 h 1660526"/>
                  <a:gd name="connsiteX481" fmla="*/ 795216 w 1650524"/>
                  <a:gd name="connsiteY481" fmla="*/ 1018230 h 1660526"/>
                  <a:gd name="connsiteX482" fmla="*/ 802410 w 1650524"/>
                  <a:gd name="connsiteY482" fmla="*/ 1028700 h 1660526"/>
                  <a:gd name="connsiteX483" fmla="*/ 808949 w 1650524"/>
                  <a:gd name="connsiteY483" fmla="*/ 1026737 h 1660526"/>
                  <a:gd name="connsiteX484" fmla="*/ 822029 w 1650524"/>
                  <a:gd name="connsiteY484" fmla="*/ 1034589 h 1660526"/>
                  <a:gd name="connsiteX485" fmla="*/ 832492 w 1650524"/>
                  <a:gd name="connsiteY485" fmla="*/ 1033935 h 1660526"/>
                  <a:gd name="connsiteX486" fmla="*/ 851457 w 1650524"/>
                  <a:gd name="connsiteY486" fmla="*/ 1045714 h 1660526"/>
                  <a:gd name="connsiteX487" fmla="*/ 861920 w 1650524"/>
                  <a:gd name="connsiteY487" fmla="*/ 1067309 h 1660526"/>
                  <a:gd name="connsiteX488" fmla="*/ 871730 w 1650524"/>
                  <a:gd name="connsiteY488" fmla="*/ 1065346 h 1660526"/>
                  <a:gd name="connsiteX489" fmla="*/ 898542 w 1650524"/>
                  <a:gd name="connsiteY489" fmla="*/ 1052913 h 1660526"/>
                  <a:gd name="connsiteX490" fmla="*/ 936472 w 1650524"/>
                  <a:gd name="connsiteY490" fmla="*/ 1067964 h 1660526"/>
                  <a:gd name="connsiteX491" fmla="*/ 941704 w 1650524"/>
                  <a:gd name="connsiteY491" fmla="*/ 1058802 h 1660526"/>
                  <a:gd name="connsiteX492" fmla="*/ 954783 w 1650524"/>
                  <a:gd name="connsiteY492" fmla="*/ 1058802 h 1660526"/>
                  <a:gd name="connsiteX493" fmla="*/ 964592 w 1650524"/>
                  <a:gd name="connsiteY493" fmla="*/ 1062074 h 1660526"/>
                  <a:gd name="connsiteX494" fmla="*/ 986827 w 1650524"/>
                  <a:gd name="connsiteY494" fmla="*/ 1088249 h 1660526"/>
                  <a:gd name="connsiteX495" fmla="*/ 991404 w 1650524"/>
                  <a:gd name="connsiteY495" fmla="*/ 1099374 h 1660526"/>
                  <a:gd name="connsiteX496" fmla="*/ 999252 w 1650524"/>
                  <a:gd name="connsiteY496" fmla="*/ 1109190 h 1660526"/>
                  <a:gd name="connsiteX497" fmla="*/ 1009061 w 1650524"/>
                  <a:gd name="connsiteY497" fmla="*/ 1125550 h 1660526"/>
                  <a:gd name="connsiteX498" fmla="*/ 1011677 w 1650524"/>
                  <a:gd name="connsiteY498" fmla="*/ 1139292 h 1660526"/>
                  <a:gd name="connsiteX499" fmla="*/ 1016909 w 1650524"/>
                  <a:gd name="connsiteY499" fmla="*/ 1132094 h 1660526"/>
                  <a:gd name="connsiteX500" fmla="*/ 1028680 w 1650524"/>
                  <a:gd name="connsiteY500" fmla="*/ 1138637 h 1660526"/>
                  <a:gd name="connsiteX501" fmla="*/ 1045029 w 1650524"/>
                  <a:gd name="connsiteY501" fmla="*/ 1132094 h 1660526"/>
                  <a:gd name="connsiteX502" fmla="*/ 1059417 w 1650524"/>
                  <a:gd name="connsiteY502" fmla="*/ 1142564 h 1660526"/>
                  <a:gd name="connsiteX503" fmla="*/ 1068572 w 1650524"/>
                  <a:gd name="connsiteY503" fmla="*/ 1145181 h 1660526"/>
                  <a:gd name="connsiteX504" fmla="*/ 1071188 w 1650524"/>
                  <a:gd name="connsiteY504" fmla="*/ 1153034 h 1660526"/>
                  <a:gd name="connsiteX505" fmla="*/ 1064648 w 1650524"/>
                  <a:gd name="connsiteY505" fmla="*/ 1158269 h 1660526"/>
                  <a:gd name="connsiteX506" fmla="*/ 1058762 w 1650524"/>
                  <a:gd name="connsiteY506" fmla="*/ 1166776 h 1660526"/>
                  <a:gd name="connsiteX507" fmla="*/ 1053531 w 1650524"/>
                  <a:gd name="connsiteY507" fmla="*/ 1168085 h 1660526"/>
                  <a:gd name="connsiteX508" fmla="*/ 1052223 w 1650524"/>
                  <a:gd name="connsiteY508" fmla="*/ 1178555 h 1660526"/>
                  <a:gd name="connsiteX509" fmla="*/ 1067264 w 1650524"/>
                  <a:gd name="connsiteY509" fmla="*/ 1168739 h 1660526"/>
                  <a:gd name="connsiteX510" fmla="*/ 1076419 w 1650524"/>
                  <a:gd name="connsiteY510" fmla="*/ 1166776 h 1660526"/>
                  <a:gd name="connsiteX511" fmla="*/ 1084267 w 1650524"/>
                  <a:gd name="connsiteY511" fmla="*/ 1169394 h 1660526"/>
                  <a:gd name="connsiteX512" fmla="*/ 1093423 w 1650524"/>
                  <a:gd name="connsiteY512" fmla="*/ 1160232 h 1660526"/>
                  <a:gd name="connsiteX513" fmla="*/ 1099962 w 1650524"/>
                  <a:gd name="connsiteY513" fmla="*/ 1163504 h 1660526"/>
                  <a:gd name="connsiteX514" fmla="*/ 1110425 w 1650524"/>
                  <a:gd name="connsiteY514" fmla="*/ 1154343 h 1660526"/>
                  <a:gd name="connsiteX515" fmla="*/ 1128082 w 1650524"/>
                  <a:gd name="connsiteY515" fmla="*/ 1169394 h 1660526"/>
                  <a:gd name="connsiteX516" fmla="*/ 1141162 w 1650524"/>
                  <a:gd name="connsiteY516" fmla="*/ 1190989 h 1660526"/>
                  <a:gd name="connsiteX517" fmla="*/ 1149009 w 1650524"/>
                  <a:gd name="connsiteY517" fmla="*/ 1207348 h 1660526"/>
                  <a:gd name="connsiteX518" fmla="*/ 1141815 w 1650524"/>
                  <a:gd name="connsiteY518" fmla="*/ 1215855 h 1660526"/>
                  <a:gd name="connsiteX519" fmla="*/ 1143123 w 1650524"/>
                  <a:gd name="connsiteY519" fmla="*/ 1223054 h 1660526"/>
                  <a:gd name="connsiteX520" fmla="*/ 1137892 w 1650524"/>
                  <a:gd name="connsiteY520" fmla="*/ 1230906 h 1660526"/>
                  <a:gd name="connsiteX521" fmla="*/ 1147047 w 1650524"/>
                  <a:gd name="connsiteY521" fmla="*/ 1236796 h 1660526"/>
                  <a:gd name="connsiteX522" fmla="*/ 1156203 w 1650524"/>
                  <a:gd name="connsiteY522" fmla="*/ 1247266 h 1660526"/>
                  <a:gd name="connsiteX523" fmla="*/ 1167320 w 1650524"/>
                  <a:gd name="connsiteY523" fmla="*/ 1243994 h 1660526"/>
                  <a:gd name="connsiteX524" fmla="*/ 1183015 w 1650524"/>
                  <a:gd name="connsiteY524" fmla="*/ 1255119 h 1660526"/>
                  <a:gd name="connsiteX525" fmla="*/ 1194132 w 1650524"/>
                  <a:gd name="connsiteY525" fmla="*/ 1262971 h 1660526"/>
                  <a:gd name="connsiteX526" fmla="*/ 1194132 w 1650524"/>
                  <a:gd name="connsiteY526" fmla="*/ 1270824 h 1660526"/>
                  <a:gd name="connsiteX527" fmla="*/ 1201980 w 1650524"/>
                  <a:gd name="connsiteY527" fmla="*/ 1270824 h 1660526"/>
                  <a:gd name="connsiteX528" fmla="*/ 1212443 w 1650524"/>
                  <a:gd name="connsiteY528" fmla="*/ 1276713 h 1660526"/>
                  <a:gd name="connsiteX529" fmla="*/ 1226830 w 1650524"/>
                  <a:gd name="connsiteY529" fmla="*/ 1259045 h 1660526"/>
                  <a:gd name="connsiteX530" fmla="*/ 1243179 w 1650524"/>
                  <a:gd name="connsiteY530" fmla="*/ 1257736 h 1660526"/>
                  <a:gd name="connsiteX531" fmla="*/ 1260183 w 1650524"/>
                  <a:gd name="connsiteY531" fmla="*/ 1279331 h 1660526"/>
                  <a:gd name="connsiteX532" fmla="*/ 1269992 w 1650524"/>
                  <a:gd name="connsiteY532" fmla="*/ 1295037 h 1660526"/>
                  <a:gd name="connsiteX533" fmla="*/ 1267376 w 1650524"/>
                  <a:gd name="connsiteY533" fmla="*/ 1302235 h 1660526"/>
                  <a:gd name="connsiteX534" fmla="*/ 1275877 w 1650524"/>
                  <a:gd name="connsiteY534" fmla="*/ 1319903 h 1660526"/>
                  <a:gd name="connsiteX535" fmla="*/ 1279147 w 1650524"/>
                  <a:gd name="connsiteY535" fmla="*/ 1332337 h 1660526"/>
                  <a:gd name="connsiteX536" fmla="*/ 1287649 w 1650524"/>
                  <a:gd name="connsiteY536" fmla="*/ 1351314 h 1660526"/>
                  <a:gd name="connsiteX537" fmla="*/ 1302036 w 1650524"/>
                  <a:gd name="connsiteY537" fmla="*/ 1366365 h 1660526"/>
                  <a:gd name="connsiteX538" fmla="*/ 1315769 w 1650524"/>
                  <a:gd name="connsiteY538" fmla="*/ 1397775 h 1660526"/>
                  <a:gd name="connsiteX539" fmla="*/ 1324924 w 1650524"/>
                  <a:gd name="connsiteY539" fmla="*/ 1439657 h 1660526"/>
                  <a:gd name="connsiteX540" fmla="*/ 1339966 w 1650524"/>
                  <a:gd name="connsiteY540" fmla="*/ 1460597 h 1660526"/>
                  <a:gd name="connsiteX541" fmla="*/ 1349775 w 1650524"/>
                  <a:gd name="connsiteY541" fmla="*/ 1465832 h 1660526"/>
                  <a:gd name="connsiteX542" fmla="*/ 1346505 w 1650524"/>
                  <a:gd name="connsiteY542" fmla="*/ 1496589 h 1660526"/>
                  <a:gd name="connsiteX543" fmla="*/ 1335388 w 1650524"/>
                  <a:gd name="connsiteY543" fmla="*/ 1506404 h 1660526"/>
                  <a:gd name="connsiteX544" fmla="*/ 1318385 w 1650524"/>
                  <a:gd name="connsiteY544" fmla="*/ 1505095 h 1660526"/>
                  <a:gd name="connsiteX545" fmla="*/ 1307922 w 1650524"/>
                  <a:gd name="connsiteY545" fmla="*/ 1514257 h 1660526"/>
                  <a:gd name="connsiteX546" fmla="*/ 1294188 w 1650524"/>
                  <a:gd name="connsiteY546" fmla="*/ 1522109 h 1660526"/>
                  <a:gd name="connsiteX547" fmla="*/ 1307267 w 1650524"/>
                  <a:gd name="connsiteY547" fmla="*/ 1535197 h 1660526"/>
                  <a:gd name="connsiteX548" fmla="*/ 1309883 w 1650524"/>
                  <a:gd name="connsiteY548" fmla="*/ 1544359 h 1660526"/>
                  <a:gd name="connsiteX549" fmla="*/ 1303998 w 1650524"/>
                  <a:gd name="connsiteY549" fmla="*/ 1568571 h 1660526"/>
                  <a:gd name="connsiteX550" fmla="*/ 1301382 w 1650524"/>
                  <a:gd name="connsiteY550" fmla="*/ 1586894 h 1660526"/>
                  <a:gd name="connsiteX551" fmla="*/ 1288303 w 1650524"/>
                  <a:gd name="connsiteY551" fmla="*/ 1594092 h 1660526"/>
                  <a:gd name="connsiteX552" fmla="*/ 1273262 w 1650524"/>
                  <a:gd name="connsiteY552" fmla="*/ 1601945 h 1660526"/>
                  <a:gd name="connsiteX553" fmla="*/ 1277185 w 1650524"/>
                  <a:gd name="connsiteY553" fmla="*/ 1614379 h 1660526"/>
                  <a:gd name="connsiteX554" fmla="*/ 1273262 w 1650524"/>
                  <a:gd name="connsiteY554" fmla="*/ 1626812 h 1660526"/>
                  <a:gd name="connsiteX555" fmla="*/ 1279147 w 1650524"/>
                  <a:gd name="connsiteY555" fmla="*/ 1635319 h 1660526"/>
                  <a:gd name="connsiteX556" fmla="*/ 1277185 w 1650524"/>
                  <a:gd name="connsiteY556" fmla="*/ 1643826 h 1660526"/>
                  <a:gd name="connsiteX557" fmla="*/ 1297458 w 1650524"/>
                  <a:gd name="connsiteY557" fmla="*/ 1660186 h 1660526"/>
                  <a:gd name="connsiteX558" fmla="*/ 1319039 w 1650524"/>
                  <a:gd name="connsiteY558" fmla="*/ 1655605 h 1660526"/>
                  <a:gd name="connsiteX559" fmla="*/ 1341928 w 1650524"/>
                  <a:gd name="connsiteY559" fmla="*/ 1654951 h 1660526"/>
                  <a:gd name="connsiteX560" fmla="*/ 1351737 w 1650524"/>
                  <a:gd name="connsiteY560" fmla="*/ 1634010 h 1660526"/>
                  <a:gd name="connsiteX561" fmla="*/ 1351737 w 1650524"/>
                  <a:gd name="connsiteY561" fmla="*/ 1615033 h 1660526"/>
                  <a:gd name="connsiteX562" fmla="*/ 1373318 w 1650524"/>
                  <a:gd name="connsiteY562" fmla="*/ 1582968 h 1660526"/>
                  <a:gd name="connsiteX563" fmla="*/ 1400130 w 1650524"/>
                  <a:gd name="connsiteY563" fmla="*/ 1566608 h 1660526"/>
                  <a:gd name="connsiteX564" fmla="*/ 1409939 w 1650524"/>
                  <a:gd name="connsiteY564" fmla="*/ 1542396 h 1660526"/>
                  <a:gd name="connsiteX565" fmla="*/ 1402746 w 1650524"/>
                  <a:gd name="connsiteY565" fmla="*/ 1516220 h 1660526"/>
                  <a:gd name="connsiteX566" fmla="*/ 1400784 w 1650524"/>
                  <a:gd name="connsiteY566" fmla="*/ 1505095 h 1660526"/>
                  <a:gd name="connsiteX567" fmla="*/ 1397514 w 1650524"/>
                  <a:gd name="connsiteY567" fmla="*/ 1499860 h 1660526"/>
                  <a:gd name="connsiteX568" fmla="*/ 1408631 w 1650524"/>
                  <a:gd name="connsiteY568" fmla="*/ 1478920 h 1660526"/>
                  <a:gd name="connsiteX569" fmla="*/ 1419749 w 1650524"/>
                  <a:gd name="connsiteY569" fmla="*/ 1470413 h 1660526"/>
                  <a:gd name="connsiteX570" fmla="*/ 1438714 w 1650524"/>
                  <a:gd name="connsiteY570" fmla="*/ 1457325 h 1660526"/>
                  <a:gd name="connsiteX571" fmla="*/ 1458986 w 1650524"/>
                  <a:gd name="connsiteY571" fmla="*/ 1451435 h 1660526"/>
                  <a:gd name="connsiteX572" fmla="*/ 1465526 w 1650524"/>
                  <a:gd name="connsiteY572" fmla="*/ 1456016 h 1660526"/>
                  <a:gd name="connsiteX573" fmla="*/ 1472066 w 1650524"/>
                  <a:gd name="connsiteY573" fmla="*/ 1451435 h 1660526"/>
                  <a:gd name="connsiteX574" fmla="*/ 1477951 w 1650524"/>
                  <a:gd name="connsiteY574" fmla="*/ 1456016 h 1660526"/>
                  <a:gd name="connsiteX575" fmla="*/ 1485799 w 1650524"/>
                  <a:gd name="connsiteY575" fmla="*/ 1446855 h 1660526"/>
                  <a:gd name="connsiteX576" fmla="*/ 1484491 w 1650524"/>
                  <a:gd name="connsiteY576" fmla="*/ 1437693 h 1660526"/>
                  <a:gd name="connsiteX577" fmla="*/ 1489723 w 1650524"/>
                  <a:gd name="connsiteY577" fmla="*/ 1431150 h 1660526"/>
                  <a:gd name="connsiteX578" fmla="*/ 1481875 w 1650524"/>
                  <a:gd name="connsiteY578" fmla="*/ 1427223 h 1660526"/>
                  <a:gd name="connsiteX579" fmla="*/ 1476643 w 1650524"/>
                  <a:gd name="connsiteY579" fmla="*/ 1416099 h 1660526"/>
                  <a:gd name="connsiteX580" fmla="*/ 1479259 w 1650524"/>
                  <a:gd name="connsiteY580" fmla="*/ 1398430 h 1660526"/>
                  <a:gd name="connsiteX581" fmla="*/ 1473374 w 1650524"/>
                  <a:gd name="connsiteY581" fmla="*/ 1389268 h 1660526"/>
                  <a:gd name="connsiteX582" fmla="*/ 1472066 w 1650524"/>
                  <a:gd name="connsiteY582" fmla="*/ 1374218 h 1660526"/>
                  <a:gd name="connsiteX583" fmla="*/ 1475335 w 1650524"/>
                  <a:gd name="connsiteY583" fmla="*/ 1362439 h 1660526"/>
                  <a:gd name="connsiteX584" fmla="*/ 1463564 w 1650524"/>
                  <a:gd name="connsiteY584" fmla="*/ 1357858 h 1660526"/>
                  <a:gd name="connsiteX585" fmla="*/ 1457025 w 1650524"/>
                  <a:gd name="connsiteY585" fmla="*/ 1350005 h 1660526"/>
                  <a:gd name="connsiteX586" fmla="*/ 1447215 w 1650524"/>
                  <a:gd name="connsiteY586" fmla="*/ 1347388 h 1660526"/>
                  <a:gd name="connsiteX587" fmla="*/ 1430212 w 1650524"/>
                  <a:gd name="connsiteY587" fmla="*/ 1340189 h 1660526"/>
                  <a:gd name="connsiteX588" fmla="*/ 1415171 w 1650524"/>
                  <a:gd name="connsiteY588" fmla="*/ 1327102 h 1660526"/>
                  <a:gd name="connsiteX589" fmla="*/ 1387705 w 1650524"/>
                  <a:gd name="connsiteY589" fmla="*/ 1327102 h 1660526"/>
                  <a:gd name="connsiteX590" fmla="*/ 1379203 w 1650524"/>
                  <a:gd name="connsiteY590" fmla="*/ 1310742 h 1660526"/>
                  <a:gd name="connsiteX591" fmla="*/ 1373318 w 1650524"/>
                  <a:gd name="connsiteY591" fmla="*/ 1303544 h 1660526"/>
                  <a:gd name="connsiteX592" fmla="*/ 1377896 w 1650524"/>
                  <a:gd name="connsiteY592" fmla="*/ 1284566 h 1660526"/>
                  <a:gd name="connsiteX593" fmla="*/ 1389013 w 1650524"/>
                  <a:gd name="connsiteY593" fmla="*/ 1263626 h 1660526"/>
                  <a:gd name="connsiteX594" fmla="*/ 1384435 w 1650524"/>
                  <a:gd name="connsiteY594" fmla="*/ 1252501 h 1660526"/>
                  <a:gd name="connsiteX595" fmla="*/ 1384435 w 1650524"/>
                  <a:gd name="connsiteY595" fmla="*/ 1239414 h 1660526"/>
                  <a:gd name="connsiteX596" fmla="*/ 1393590 w 1650524"/>
                  <a:gd name="connsiteY596" fmla="*/ 1228943 h 1660526"/>
                  <a:gd name="connsiteX597" fmla="*/ 1398822 w 1650524"/>
                  <a:gd name="connsiteY597" fmla="*/ 1215855 h 1660526"/>
                  <a:gd name="connsiteX598" fmla="*/ 1406670 w 1650524"/>
                  <a:gd name="connsiteY598" fmla="*/ 1194915 h 1660526"/>
                  <a:gd name="connsiteX599" fmla="*/ 1426288 w 1650524"/>
                  <a:gd name="connsiteY599" fmla="*/ 1163504 h 1660526"/>
                  <a:gd name="connsiteX600" fmla="*/ 1443945 w 1650524"/>
                  <a:gd name="connsiteY600" fmla="*/ 1154343 h 1660526"/>
                  <a:gd name="connsiteX601" fmla="*/ 1458333 w 1650524"/>
                  <a:gd name="connsiteY601" fmla="*/ 1160887 h 1660526"/>
                  <a:gd name="connsiteX602" fmla="*/ 1462910 w 1650524"/>
                  <a:gd name="connsiteY602" fmla="*/ 1155651 h 1660526"/>
                  <a:gd name="connsiteX603" fmla="*/ 1472066 w 1650524"/>
                  <a:gd name="connsiteY603" fmla="*/ 1154343 h 1660526"/>
                  <a:gd name="connsiteX604" fmla="*/ 1472720 w 1650524"/>
                  <a:gd name="connsiteY604" fmla="*/ 1160887 h 1660526"/>
                  <a:gd name="connsiteX605" fmla="*/ 1464872 w 1650524"/>
                  <a:gd name="connsiteY605" fmla="*/ 1166122 h 1660526"/>
                  <a:gd name="connsiteX606" fmla="*/ 1460294 w 1650524"/>
                  <a:gd name="connsiteY606" fmla="*/ 1172011 h 1660526"/>
                  <a:gd name="connsiteX607" fmla="*/ 1504110 w 1650524"/>
                  <a:gd name="connsiteY607" fmla="*/ 1188371 h 1660526"/>
                  <a:gd name="connsiteX608" fmla="*/ 1519805 w 1650524"/>
                  <a:gd name="connsiteY608" fmla="*/ 1186408 h 1660526"/>
                  <a:gd name="connsiteX609" fmla="*/ 1553157 w 1650524"/>
                  <a:gd name="connsiteY609" fmla="*/ 1186408 h 1660526"/>
                  <a:gd name="connsiteX610" fmla="*/ 1563620 w 1650524"/>
                  <a:gd name="connsiteY610" fmla="*/ 1191643 h 1660526"/>
                  <a:gd name="connsiteX611" fmla="*/ 1568198 w 1650524"/>
                  <a:gd name="connsiteY611" fmla="*/ 1205385 h 1660526"/>
                  <a:gd name="connsiteX612" fmla="*/ 1583239 w 1650524"/>
                  <a:gd name="connsiteY612" fmla="*/ 1217818 h 1660526"/>
                  <a:gd name="connsiteX613" fmla="*/ 1577354 w 1650524"/>
                  <a:gd name="connsiteY613" fmla="*/ 1225671 h 1660526"/>
                  <a:gd name="connsiteX614" fmla="*/ 1585201 w 1650524"/>
                  <a:gd name="connsiteY614" fmla="*/ 1231561 h 1660526"/>
                  <a:gd name="connsiteX615" fmla="*/ 1584547 w 1650524"/>
                  <a:gd name="connsiteY615" fmla="*/ 1242686 h 1660526"/>
                  <a:gd name="connsiteX616" fmla="*/ 1609397 w 1650524"/>
                  <a:gd name="connsiteY616" fmla="*/ 1261663 h 1660526"/>
                  <a:gd name="connsiteX617" fmla="*/ 1629670 w 1650524"/>
                  <a:gd name="connsiteY617" fmla="*/ 1264935 h 1660526"/>
                  <a:gd name="connsiteX618" fmla="*/ 1639480 w 1650524"/>
                  <a:gd name="connsiteY618" fmla="*/ 1268206 h 1660526"/>
                  <a:gd name="connsiteX619" fmla="*/ 1642095 w 1650524"/>
                  <a:gd name="connsiteY619" fmla="*/ 1259045 h 1660526"/>
                  <a:gd name="connsiteX620" fmla="*/ 1642095 w 1650524"/>
                  <a:gd name="connsiteY620" fmla="*/ 1239414 h 1660526"/>
                  <a:gd name="connsiteX621" fmla="*/ 1645365 w 1650524"/>
                  <a:gd name="connsiteY621" fmla="*/ 1225017 h 1660526"/>
                  <a:gd name="connsiteX622" fmla="*/ 1649943 w 1650524"/>
                  <a:gd name="connsiteY622" fmla="*/ 1222399 h 1660526"/>
                  <a:gd name="connsiteX623" fmla="*/ 1649943 w 1650524"/>
                  <a:gd name="connsiteY623" fmla="*/ 1214546 h 1660526"/>
                  <a:gd name="connsiteX624" fmla="*/ 720665 w 1650524"/>
                  <a:gd name="connsiteY624" fmla="*/ 566701 h 1660526"/>
                  <a:gd name="connsiteX625" fmla="*/ 745515 w 1650524"/>
                  <a:gd name="connsiteY625" fmla="*/ 541834 h 1660526"/>
                  <a:gd name="connsiteX626" fmla="*/ 770366 w 1650524"/>
                  <a:gd name="connsiteY626" fmla="*/ 566701 h 1660526"/>
                  <a:gd name="connsiteX627" fmla="*/ 745515 w 1650524"/>
                  <a:gd name="connsiteY627" fmla="*/ 591568 h 1660526"/>
                  <a:gd name="connsiteX628" fmla="*/ 720665 w 1650524"/>
                  <a:gd name="connsiteY628" fmla="*/ 566701 h 1660526"/>
                  <a:gd name="connsiteX629" fmla="*/ 772328 w 1650524"/>
                  <a:gd name="connsiteY629" fmla="*/ 967187 h 1660526"/>
                  <a:gd name="connsiteX630" fmla="*/ 747477 w 1650524"/>
                  <a:gd name="connsiteY630" fmla="*/ 942321 h 1660526"/>
                  <a:gd name="connsiteX631" fmla="*/ 772328 w 1650524"/>
                  <a:gd name="connsiteY631" fmla="*/ 917454 h 1660526"/>
                  <a:gd name="connsiteX632" fmla="*/ 797178 w 1650524"/>
                  <a:gd name="connsiteY632" fmla="*/ 942321 h 1660526"/>
                  <a:gd name="connsiteX633" fmla="*/ 772328 w 1650524"/>
                  <a:gd name="connsiteY633" fmla="*/ 967187 h 166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</a:cxnLst>
                <a:rect l="l" t="t" r="r" b="b"/>
                <a:pathLst>
                  <a:path w="1650524" h="1660526">
                    <a:moveTo>
                      <a:pt x="1647327" y="1206694"/>
                    </a:moveTo>
                    <a:cubicBezTo>
                      <a:pt x="1647327" y="1204076"/>
                      <a:pt x="1649943" y="1202768"/>
                      <a:pt x="1649943" y="1198187"/>
                    </a:cubicBezTo>
                    <a:cubicBezTo>
                      <a:pt x="1649943" y="1193606"/>
                      <a:pt x="1643403" y="1187717"/>
                      <a:pt x="1641442" y="1184445"/>
                    </a:cubicBezTo>
                    <a:cubicBezTo>
                      <a:pt x="1639480" y="1181173"/>
                      <a:pt x="1640787" y="1179864"/>
                      <a:pt x="1638826" y="1175938"/>
                    </a:cubicBezTo>
                    <a:cubicBezTo>
                      <a:pt x="1636864" y="1172011"/>
                      <a:pt x="1627054" y="1166776"/>
                      <a:pt x="1621169" y="1160232"/>
                    </a:cubicBezTo>
                    <a:cubicBezTo>
                      <a:pt x="1615283" y="1153688"/>
                      <a:pt x="1607436" y="1145836"/>
                      <a:pt x="1601550" y="1141909"/>
                    </a:cubicBezTo>
                    <a:cubicBezTo>
                      <a:pt x="1595664" y="1137983"/>
                      <a:pt x="1581277" y="1133402"/>
                      <a:pt x="1577354" y="1130130"/>
                    </a:cubicBezTo>
                    <a:cubicBezTo>
                      <a:pt x="1572776" y="1126859"/>
                      <a:pt x="1573430" y="1123587"/>
                      <a:pt x="1571468" y="1119006"/>
                    </a:cubicBezTo>
                    <a:cubicBezTo>
                      <a:pt x="1570160" y="1114425"/>
                      <a:pt x="1566236" y="1111153"/>
                      <a:pt x="1566236" y="1111153"/>
                    </a:cubicBezTo>
                    <a:lnTo>
                      <a:pt x="1561005" y="1111153"/>
                    </a:lnTo>
                    <a:cubicBezTo>
                      <a:pt x="1561005" y="1111153"/>
                      <a:pt x="1559042" y="1110499"/>
                      <a:pt x="1554465" y="1105918"/>
                    </a:cubicBezTo>
                    <a:cubicBezTo>
                      <a:pt x="1549887" y="1101337"/>
                      <a:pt x="1549887" y="1105918"/>
                      <a:pt x="1544001" y="1104609"/>
                    </a:cubicBezTo>
                    <a:cubicBezTo>
                      <a:pt x="1537462" y="1103300"/>
                      <a:pt x="1532230" y="1102646"/>
                      <a:pt x="1525691" y="1096102"/>
                    </a:cubicBezTo>
                    <a:cubicBezTo>
                      <a:pt x="1519151" y="1089558"/>
                      <a:pt x="1512611" y="1090212"/>
                      <a:pt x="1505418" y="1088249"/>
                    </a:cubicBezTo>
                    <a:cubicBezTo>
                      <a:pt x="1498878" y="1086286"/>
                      <a:pt x="1489723" y="1088249"/>
                      <a:pt x="1483183" y="1083014"/>
                    </a:cubicBezTo>
                    <a:cubicBezTo>
                      <a:pt x="1476643" y="1077779"/>
                      <a:pt x="1464218" y="1070581"/>
                      <a:pt x="1456371" y="1062074"/>
                    </a:cubicBezTo>
                    <a:cubicBezTo>
                      <a:pt x="1448523" y="1054221"/>
                      <a:pt x="1432174" y="1046369"/>
                      <a:pt x="1427596" y="1044405"/>
                    </a:cubicBezTo>
                    <a:cubicBezTo>
                      <a:pt x="1423019" y="1043097"/>
                      <a:pt x="1411901" y="1044405"/>
                      <a:pt x="1402746" y="1041133"/>
                    </a:cubicBezTo>
                    <a:cubicBezTo>
                      <a:pt x="1394245" y="1037861"/>
                      <a:pt x="1378549" y="1031972"/>
                      <a:pt x="1374626" y="1030663"/>
                    </a:cubicBezTo>
                    <a:cubicBezTo>
                      <a:pt x="1370702" y="1029354"/>
                      <a:pt x="1365470" y="1029354"/>
                      <a:pt x="1360892" y="1030009"/>
                    </a:cubicBezTo>
                    <a:cubicBezTo>
                      <a:pt x="1356315" y="1030663"/>
                      <a:pt x="1353045" y="1028045"/>
                      <a:pt x="1349121" y="1024774"/>
                    </a:cubicBezTo>
                    <a:cubicBezTo>
                      <a:pt x="1344543" y="1021502"/>
                      <a:pt x="1325579" y="1016921"/>
                      <a:pt x="1315115" y="1011032"/>
                    </a:cubicBezTo>
                    <a:cubicBezTo>
                      <a:pt x="1303998" y="1005796"/>
                      <a:pt x="1264760" y="995981"/>
                      <a:pt x="1259528" y="988128"/>
                    </a:cubicBezTo>
                    <a:cubicBezTo>
                      <a:pt x="1254297" y="980275"/>
                      <a:pt x="1251027" y="971114"/>
                      <a:pt x="1251027" y="964570"/>
                    </a:cubicBezTo>
                    <a:cubicBezTo>
                      <a:pt x="1251027" y="958026"/>
                      <a:pt x="1254297" y="959335"/>
                      <a:pt x="1258875" y="956063"/>
                    </a:cubicBezTo>
                    <a:cubicBezTo>
                      <a:pt x="1262798" y="952791"/>
                      <a:pt x="1266722" y="950828"/>
                      <a:pt x="1270646" y="947556"/>
                    </a:cubicBezTo>
                    <a:cubicBezTo>
                      <a:pt x="1274569" y="944284"/>
                      <a:pt x="1275224" y="941012"/>
                      <a:pt x="1279147" y="937740"/>
                    </a:cubicBezTo>
                    <a:cubicBezTo>
                      <a:pt x="1283071" y="934468"/>
                      <a:pt x="1288303" y="928579"/>
                      <a:pt x="1289611" y="924652"/>
                    </a:cubicBezTo>
                    <a:cubicBezTo>
                      <a:pt x="1290918" y="920726"/>
                      <a:pt x="1288303" y="918108"/>
                      <a:pt x="1286995" y="915491"/>
                    </a:cubicBezTo>
                    <a:cubicBezTo>
                      <a:pt x="1285687" y="912873"/>
                      <a:pt x="1285033" y="910910"/>
                      <a:pt x="1285033" y="906983"/>
                    </a:cubicBezTo>
                    <a:cubicBezTo>
                      <a:pt x="1285033" y="903057"/>
                      <a:pt x="1271954" y="900440"/>
                      <a:pt x="1265414" y="898476"/>
                    </a:cubicBezTo>
                    <a:cubicBezTo>
                      <a:pt x="1258220" y="896513"/>
                      <a:pt x="1224869" y="907638"/>
                      <a:pt x="1219637" y="908947"/>
                    </a:cubicBezTo>
                    <a:cubicBezTo>
                      <a:pt x="1214405" y="910255"/>
                      <a:pt x="1214405" y="906329"/>
                      <a:pt x="1211789" y="905020"/>
                    </a:cubicBezTo>
                    <a:cubicBezTo>
                      <a:pt x="1209173" y="903712"/>
                      <a:pt x="1200018" y="910910"/>
                      <a:pt x="1195440" y="912873"/>
                    </a:cubicBezTo>
                    <a:cubicBezTo>
                      <a:pt x="1190209" y="914836"/>
                      <a:pt x="1143777" y="915491"/>
                      <a:pt x="1137238" y="914182"/>
                    </a:cubicBezTo>
                    <a:cubicBezTo>
                      <a:pt x="1130698" y="913527"/>
                      <a:pt x="1121543" y="899785"/>
                      <a:pt x="1121543" y="899785"/>
                    </a:cubicBezTo>
                    <a:cubicBezTo>
                      <a:pt x="1121543" y="899785"/>
                      <a:pt x="1116311" y="899785"/>
                      <a:pt x="1109772" y="899785"/>
                    </a:cubicBezTo>
                    <a:cubicBezTo>
                      <a:pt x="1103886" y="898476"/>
                      <a:pt x="1094076" y="893896"/>
                      <a:pt x="1087537" y="888006"/>
                    </a:cubicBezTo>
                    <a:cubicBezTo>
                      <a:pt x="1080997" y="882771"/>
                      <a:pt x="1080997" y="876227"/>
                      <a:pt x="1080343" y="872956"/>
                    </a:cubicBezTo>
                    <a:cubicBezTo>
                      <a:pt x="1079035" y="869029"/>
                      <a:pt x="1062686" y="865757"/>
                      <a:pt x="1062686" y="865757"/>
                    </a:cubicBezTo>
                    <a:cubicBezTo>
                      <a:pt x="1062686" y="865757"/>
                      <a:pt x="1056801" y="862485"/>
                      <a:pt x="1050915" y="857904"/>
                    </a:cubicBezTo>
                    <a:cubicBezTo>
                      <a:pt x="1045029" y="853978"/>
                      <a:pt x="1035874" y="840890"/>
                      <a:pt x="1033258" y="836309"/>
                    </a:cubicBezTo>
                    <a:cubicBezTo>
                      <a:pt x="1030642" y="831729"/>
                      <a:pt x="1021487" y="830420"/>
                      <a:pt x="1013639" y="825839"/>
                    </a:cubicBezTo>
                    <a:cubicBezTo>
                      <a:pt x="1005792" y="820604"/>
                      <a:pt x="990751" y="804245"/>
                      <a:pt x="982903" y="793120"/>
                    </a:cubicBezTo>
                    <a:cubicBezTo>
                      <a:pt x="975055" y="781995"/>
                      <a:pt x="964592" y="753857"/>
                      <a:pt x="961976" y="744695"/>
                    </a:cubicBezTo>
                    <a:cubicBezTo>
                      <a:pt x="959361" y="734879"/>
                      <a:pt x="952167" y="716556"/>
                      <a:pt x="951513" y="710667"/>
                    </a:cubicBezTo>
                    <a:cubicBezTo>
                      <a:pt x="950859" y="704777"/>
                      <a:pt x="939088" y="682528"/>
                      <a:pt x="935164" y="674675"/>
                    </a:cubicBezTo>
                    <a:cubicBezTo>
                      <a:pt x="931240" y="666823"/>
                      <a:pt x="918161" y="643265"/>
                      <a:pt x="917507" y="638030"/>
                    </a:cubicBezTo>
                    <a:cubicBezTo>
                      <a:pt x="916853" y="633449"/>
                      <a:pt x="917507" y="628214"/>
                      <a:pt x="916199" y="625596"/>
                    </a:cubicBezTo>
                    <a:cubicBezTo>
                      <a:pt x="914891" y="622979"/>
                      <a:pt x="910967" y="624288"/>
                      <a:pt x="908351" y="622324"/>
                    </a:cubicBezTo>
                    <a:cubicBezTo>
                      <a:pt x="905736" y="621016"/>
                      <a:pt x="902466" y="614472"/>
                      <a:pt x="899196" y="613163"/>
                    </a:cubicBezTo>
                    <a:cubicBezTo>
                      <a:pt x="896580" y="611854"/>
                      <a:pt x="896580" y="614472"/>
                      <a:pt x="895272" y="615780"/>
                    </a:cubicBezTo>
                    <a:cubicBezTo>
                      <a:pt x="893965" y="617089"/>
                      <a:pt x="886117" y="613817"/>
                      <a:pt x="877616" y="609236"/>
                    </a:cubicBezTo>
                    <a:cubicBezTo>
                      <a:pt x="869114" y="604656"/>
                      <a:pt x="853419" y="594840"/>
                      <a:pt x="844917" y="585024"/>
                    </a:cubicBezTo>
                    <a:cubicBezTo>
                      <a:pt x="837070" y="575208"/>
                      <a:pt x="806988" y="557540"/>
                      <a:pt x="803718" y="554922"/>
                    </a:cubicBezTo>
                    <a:cubicBezTo>
                      <a:pt x="800448" y="552305"/>
                      <a:pt x="799140" y="554922"/>
                      <a:pt x="793254" y="554922"/>
                    </a:cubicBezTo>
                    <a:cubicBezTo>
                      <a:pt x="787369" y="554922"/>
                      <a:pt x="783445" y="549033"/>
                      <a:pt x="776905" y="541834"/>
                    </a:cubicBezTo>
                    <a:cubicBezTo>
                      <a:pt x="770366" y="534636"/>
                      <a:pt x="754017" y="521548"/>
                      <a:pt x="746169" y="511733"/>
                    </a:cubicBezTo>
                    <a:cubicBezTo>
                      <a:pt x="738322" y="501917"/>
                      <a:pt x="733090" y="488829"/>
                      <a:pt x="733090" y="477704"/>
                    </a:cubicBezTo>
                    <a:cubicBezTo>
                      <a:pt x="733090" y="466580"/>
                      <a:pt x="730474" y="462653"/>
                      <a:pt x="729820" y="454801"/>
                    </a:cubicBezTo>
                    <a:cubicBezTo>
                      <a:pt x="729820" y="446948"/>
                      <a:pt x="728512" y="442367"/>
                      <a:pt x="728512" y="439095"/>
                    </a:cubicBezTo>
                    <a:cubicBezTo>
                      <a:pt x="728512" y="435823"/>
                      <a:pt x="726550" y="435823"/>
                      <a:pt x="724589" y="433206"/>
                    </a:cubicBezTo>
                    <a:cubicBezTo>
                      <a:pt x="722627" y="430588"/>
                      <a:pt x="723281" y="426007"/>
                      <a:pt x="723281" y="418809"/>
                    </a:cubicBezTo>
                    <a:cubicBezTo>
                      <a:pt x="723281" y="410956"/>
                      <a:pt x="726550" y="399832"/>
                      <a:pt x="729166" y="397869"/>
                    </a:cubicBezTo>
                    <a:cubicBezTo>
                      <a:pt x="731782" y="395251"/>
                      <a:pt x="737668" y="405721"/>
                      <a:pt x="740938" y="405721"/>
                    </a:cubicBezTo>
                    <a:cubicBezTo>
                      <a:pt x="743553" y="405721"/>
                      <a:pt x="743553" y="401795"/>
                      <a:pt x="742899" y="397214"/>
                    </a:cubicBezTo>
                    <a:cubicBezTo>
                      <a:pt x="742899" y="392634"/>
                      <a:pt x="742899" y="386744"/>
                      <a:pt x="745515" y="385435"/>
                    </a:cubicBezTo>
                    <a:cubicBezTo>
                      <a:pt x="748131" y="384127"/>
                      <a:pt x="747477" y="399832"/>
                      <a:pt x="749439" y="400486"/>
                    </a:cubicBezTo>
                    <a:cubicBezTo>
                      <a:pt x="751401" y="401141"/>
                      <a:pt x="752709" y="395906"/>
                      <a:pt x="754671" y="392634"/>
                    </a:cubicBezTo>
                    <a:cubicBezTo>
                      <a:pt x="756633" y="389362"/>
                      <a:pt x="755979" y="384781"/>
                      <a:pt x="756633" y="380855"/>
                    </a:cubicBezTo>
                    <a:cubicBezTo>
                      <a:pt x="756633" y="376928"/>
                      <a:pt x="760556" y="373656"/>
                      <a:pt x="757941" y="371039"/>
                    </a:cubicBezTo>
                    <a:cubicBezTo>
                      <a:pt x="755325" y="368421"/>
                      <a:pt x="753363" y="370384"/>
                      <a:pt x="748785" y="368421"/>
                    </a:cubicBezTo>
                    <a:cubicBezTo>
                      <a:pt x="744207" y="367112"/>
                      <a:pt x="744861" y="362532"/>
                      <a:pt x="742246" y="360568"/>
                    </a:cubicBezTo>
                    <a:cubicBezTo>
                      <a:pt x="739630" y="358605"/>
                      <a:pt x="740284" y="361877"/>
                      <a:pt x="735706" y="362532"/>
                    </a:cubicBezTo>
                    <a:cubicBezTo>
                      <a:pt x="731128" y="362532"/>
                      <a:pt x="735706" y="356642"/>
                      <a:pt x="735706" y="352716"/>
                    </a:cubicBezTo>
                    <a:cubicBezTo>
                      <a:pt x="735706" y="348789"/>
                      <a:pt x="731782" y="352716"/>
                      <a:pt x="728512" y="350753"/>
                    </a:cubicBezTo>
                    <a:cubicBezTo>
                      <a:pt x="724589" y="348789"/>
                      <a:pt x="731782" y="340282"/>
                      <a:pt x="729820" y="335047"/>
                    </a:cubicBezTo>
                    <a:cubicBezTo>
                      <a:pt x="727858" y="329812"/>
                      <a:pt x="727858" y="327849"/>
                      <a:pt x="726550" y="325232"/>
                    </a:cubicBezTo>
                    <a:cubicBezTo>
                      <a:pt x="725243" y="322614"/>
                      <a:pt x="725243" y="327195"/>
                      <a:pt x="723281" y="329158"/>
                    </a:cubicBezTo>
                    <a:cubicBezTo>
                      <a:pt x="721319" y="331121"/>
                      <a:pt x="718703" y="333084"/>
                      <a:pt x="716741" y="328504"/>
                    </a:cubicBezTo>
                    <a:cubicBezTo>
                      <a:pt x="714779" y="323268"/>
                      <a:pt x="715433" y="320651"/>
                      <a:pt x="714779" y="317379"/>
                    </a:cubicBezTo>
                    <a:cubicBezTo>
                      <a:pt x="714125" y="314107"/>
                      <a:pt x="712817" y="318688"/>
                      <a:pt x="710201" y="317379"/>
                    </a:cubicBezTo>
                    <a:cubicBezTo>
                      <a:pt x="707586" y="316070"/>
                      <a:pt x="707586" y="312144"/>
                      <a:pt x="707586" y="310181"/>
                    </a:cubicBezTo>
                    <a:cubicBezTo>
                      <a:pt x="707586" y="308217"/>
                      <a:pt x="715433" y="308217"/>
                      <a:pt x="715433" y="306254"/>
                    </a:cubicBezTo>
                    <a:cubicBezTo>
                      <a:pt x="715433" y="304291"/>
                      <a:pt x="716741" y="301673"/>
                      <a:pt x="718049" y="298401"/>
                    </a:cubicBezTo>
                    <a:cubicBezTo>
                      <a:pt x="719357" y="294475"/>
                      <a:pt x="718049" y="292512"/>
                      <a:pt x="719357" y="289240"/>
                    </a:cubicBezTo>
                    <a:cubicBezTo>
                      <a:pt x="719357" y="285968"/>
                      <a:pt x="725897" y="278115"/>
                      <a:pt x="728512" y="276152"/>
                    </a:cubicBezTo>
                    <a:cubicBezTo>
                      <a:pt x="731128" y="273535"/>
                      <a:pt x="733090" y="272880"/>
                      <a:pt x="736360" y="274189"/>
                    </a:cubicBezTo>
                    <a:cubicBezTo>
                      <a:pt x="739630" y="275498"/>
                      <a:pt x="747477" y="274189"/>
                      <a:pt x="742899" y="272880"/>
                    </a:cubicBezTo>
                    <a:cubicBezTo>
                      <a:pt x="738322" y="271572"/>
                      <a:pt x="739630" y="270263"/>
                      <a:pt x="742899" y="267645"/>
                    </a:cubicBezTo>
                    <a:cubicBezTo>
                      <a:pt x="745515" y="264373"/>
                      <a:pt x="745515" y="263065"/>
                      <a:pt x="748785" y="261756"/>
                    </a:cubicBezTo>
                    <a:cubicBezTo>
                      <a:pt x="751401" y="260447"/>
                      <a:pt x="752055" y="265682"/>
                      <a:pt x="755979" y="266991"/>
                    </a:cubicBezTo>
                    <a:cubicBezTo>
                      <a:pt x="759902" y="268300"/>
                      <a:pt x="759902" y="265028"/>
                      <a:pt x="761210" y="266991"/>
                    </a:cubicBezTo>
                    <a:cubicBezTo>
                      <a:pt x="762518" y="268954"/>
                      <a:pt x="755979" y="274189"/>
                      <a:pt x="754671" y="276807"/>
                    </a:cubicBezTo>
                    <a:cubicBezTo>
                      <a:pt x="753363" y="279424"/>
                      <a:pt x="759902" y="278115"/>
                      <a:pt x="763172" y="276807"/>
                    </a:cubicBezTo>
                    <a:cubicBezTo>
                      <a:pt x="766442" y="275498"/>
                      <a:pt x="786061" y="263065"/>
                      <a:pt x="791293" y="259793"/>
                    </a:cubicBezTo>
                    <a:cubicBezTo>
                      <a:pt x="796524" y="256521"/>
                      <a:pt x="805680" y="248668"/>
                      <a:pt x="808949" y="248014"/>
                    </a:cubicBezTo>
                    <a:cubicBezTo>
                      <a:pt x="811565" y="246705"/>
                      <a:pt x="819413" y="246705"/>
                      <a:pt x="822029" y="248014"/>
                    </a:cubicBezTo>
                    <a:cubicBezTo>
                      <a:pt x="824644" y="249322"/>
                      <a:pt x="825298" y="246050"/>
                      <a:pt x="826606" y="244742"/>
                    </a:cubicBezTo>
                    <a:cubicBezTo>
                      <a:pt x="827914" y="243433"/>
                      <a:pt x="831838" y="238198"/>
                      <a:pt x="831838" y="237543"/>
                    </a:cubicBezTo>
                    <a:cubicBezTo>
                      <a:pt x="831838" y="237543"/>
                      <a:pt x="823991" y="235580"/>
                      <a:pt x="822683" y="232962"/>
                    </a:cubicBezTo>
                    <a:cubicBezTo>
                      <a:pt x="821375" y="230345"/>
                      <a:pt x="827914" y="227073"/>
                      <a:pt x="829222" y="224455"/>
                    </a:cubicBezTo>
                    <a:cubicBezTo>
                      <a:pt x="830530" y="222492"/>
                      <a:pt x="831184" y="224455"/>
                      <a:pt x="833800" y="223147"/>
                    </a:cubicBezTo>
                    <a:cubicBezTo>
                      <a:pt x="836416" y="221838"/>
                      <a:pt x="837724" y="219220"/>
                      <a:pt x="840993" y="219875"/>
                    </a:cubicBezTo>
                    <a:cubicBezTo>
                      <a:pt x="844263" y="219875"/>
                      <a:pt x="844917" y="223801"/>
                      <a:pt x="847533" y="225110"/>
                    </a:cubicBezTo>
                    <a:cubicBezTo>
                      <a:pt x="850149" y="226419"/>
                      <a:pt x="852765" y="225110"/>
                      <a:pt x="857997" y="226419"/>
                    </a:cubicBezTo>
                    <a:cubicBezTo>
                      <a:pt x="862574" y="227073"/>
                      <a:pt x="868460" y="227727"/>
                      <a:pt x="869114" y="228382"/>
                    </a:cubicBezTo>
                    <a:cubicBezTo>
                      <a:pt x="870422" y="228382"/>
                      <a:pt x="866498" y="236234"/>
                      <a:pt x="865844" y="238198"/>
                    </a:cubicBezTo>
                    <a:cubicBezTo>
                      <a:pt x="864536" y="240161"/>
                      <a:pt x="872384" y="234926"/>
                      <a:pt x="875000" y="232962"/>
                    </a:cubicBezTo>
                    <a:cubicBezTo>
                      <a:pt x="877616" y="230999"/>
                      <a:pt x="880231" y="228382"/>
                      <a:pt x="882847" y="225764"/>
                    </a:cubicBezTo>
                    <a:cubicBezTo>
                      <a:pt x="885463" y="223147"/>
                      <a:pt x="880231" y="219220"/>
                      <a:pt x="882847" y="215948"/>
                    </a:cubicBezTo>
                    <a:cubicBezTo>
                      <a:pt x="884809" y="213985"/>
                      <a:pt x="890041" y="216603"/>
                      <a:pt x="890041" y="216603"/>
                    </a:cubicBezTo>
                    <a:lnTo>
                      <a:pt x="899196" y="223801"/>
                    </a:lnTo>
                    <a:cubicBezTo>
                      <a:pt x="903774" y="229036"/>
                      <a:pt x="910314" y="229690"/>
                      <a:pt x="910967" y="233617"/>
                    </a:cubicBezTo>
                    <a:cubicBezTo>
                      <a:pt x="910967" y="236889"/>
                      <a:pt x="908351" y="239506"/>
                      <a:pt x="910967" y="240815"/>
                    </a:cubicBezTo>
                    <a:cubicBezTo>
                      <a:pt x="912929" y="242124"/>
                      <a:pt x="916199" y="240815"/>
                      <a:pt x="916853" y="245396"/>
                    </a:cubicBezTo>
                    <a:cubicBezTo>
                      <a:pt x="916853" y="245396"/>
                      <a:pt x="916853" y="245396"/>
                      <a:pt x="916853" y="245396"/>
                    </a:cubicBezTo>
                    <a:cubicBezTo>
                      <a:pt x="916853" y="245396"/>
                      <a:pt x="917507" y="245396"/>
                      <a:pt x="918161" y="245396"/>
                    </a:cubicBezTo>
                    <a:cubicBezTo>
                      <a:pt x="920777" y="245396"/>
                      <a:pt x="922085" y="245396"/>
                      <a:pt x="922739" y="245396"/>
                    </a:cubicBezTo>
                    <a:cubicBezTo>
                      <a:pt x="922739" y="245396"/>
                      <a:pt x="924047" y="244087"/>
                      <a:pt x="924700" y="243433"/>
                    </a:cubicBezTo>
                    <a:cubicBezTo>
                      <a:pt x="924047" y="243433"/>
                      <a:pt x="922739" y="242124"/>
                      <a:pt x="922085" y="241470"/>
                    </a:cubicBezTo>
                    <a:cubicBezTo>
                      <a:pt x="919469" y="238852"/>
                      <a:pt x="918161" y="235580"/>
                      <a:pt x="917507" y="232962"/>
                    </a:cubicBezTo>
                    <a:cubicBezTo>
                      <a:pt x="917507" y="231654"/>
                      <a:pt x="916853" y="230345"/>
                      <a:pt x="916199" y="229690"/>
                    </a:cubicBezTo>
                    <a:cubicBezTo>
                      <a:pt x="914891" y="228382"/>
                      <a:pt x="909659" y="224455"/>
                      <a:pt x="903774" y="221838"/>
                    </a:cubicBezTo>
                    <a:cubicBezTo>
                      <a:pt x="902466" y="221184"/>
                      <a:pt x="900504" y="220529"/>
                      <a:pt x="897888" y="219875"/>
                    </a:cubicBezTo>
                    <a:cubicBezTo>
                      <a:pt x="893310" y="218566"/>
                      <a:pt x="888733" y="217257"/>
                      <a:pt x="885463" y="213985"/>
                    </a:cubicBezTo>
                    <a:cubicBezTo>
                      <a:pt x="880231" y="208096"/>
                      <a:pt x="881539" y="201552"/>
                      <a:pt x="882847" y="197626"/>
                    </a:cubicBezTo>
                    <a:lnTo>
                      <a:pt x="882847" y="196317"/>
                    </a:lnTo>
                    <a:cubicBezTo>
                      <a:pt x="883501" y="194354"/>
                      <a:pt x="884155" y="192391"/>
                      <a:pt x="885463" y="189773"/>
                    </a:cubicBezTo>
                    <a:cubicBezTo>
                      <a:pt x="885463" y="189119"/>
                      <a:pt x="885463" y="187810"/>
                      <a:pt x="886771" y="187155"/>
                    </a:cubicBezTo>
                    <a:cubicBezTo>
                      <a:pt x="885463" y="187155"/>
                      <a:pt x="884809" y="187810"/>
                      <a:pt x="884155" y="188464"/>
                    </a:cubicBezTo>
                    <a:cubicBezTo>
                      <a:pt x="876308" y="190427"/>
                      <a:pt x="869768" y="179957"/>
                      <a:pt x="869114" y="179303"/>
                    </a:cubicBezTo>
                    <a:cubicBezTo>
                      <a:pt x="864536" y="172104"/>
                      <a:pt x="872384" y="162288"/>
                      <a:pt x="878269" y="157708"/>
                    </a:cubicBezTo>
                    <a:cubicBezTo>
                      <a:pt x="879577" y="156399"/>
                      <a:pt x="882847" y="153127"/>
                      <a:pt x="886117" y="149855"/>
                    </a:cubicBezTo>
                    <a:cubicBezTo>
                      <a:pt x="884809" y="149855"/>
                      <a:pt x="883501" y="149855"/>
                      <a:pt x="882193" y="149855"/>
                    </a:cubicBezTo>
                    <a:cubicBezTo>
                      <a:pt x="879577" y="149201"/>
                      <a:pt x="875000" y="146583"/>
                      <a:pt x="871730" y="143966"/>
                    </a:cubicBezTo>
                    <a:cubicBezTo>
                      <a:pt x="868460" y="144620"/>
                      <a:pt x="864536" y="145275"/>
                      <a:pt x="861266" y="143966"/>
                    </a:cubicBezTo>
                    <a:cubicBezTo>
                      <a:pt x="854727" y="140694"/>
                      <a:pt x="852765" y="127606"/>
                      <a:pt x="852765" y="127606"/>
                    </a:cubicBezTo>
                    <a:cubicBezTo>
                      <a:pt x="852111" y="121062"/>
                      <a:pt x="856034" y="118444"/>
                      <a:pt x="857342" y="117136"/>
                    </a:cubicBezTo>
                    <a:cubicBezTo>
                      <a:pt x="857342" y="117136"/>
                      <a:pt x="857342" y="117136"/>
                      <a:pt x="857997" y="117136"/>
                    </a:cubicBezTo>
                    <a:cubicBezTo>
                      <a:pt x="857997" y="117136"/>
                      <a:pt x="857997" y="116481"/>
                      <a:pt x="859304" y="115172"/>
                    </a:cubicBezTo>
                    <a:cubicBezTo>
                      <a:pt x="859958" y="113864"/>
                      <a:pt x="861266" y="111246"/>
                      <a:pt x="863228" y="109283"/>
                    </a:cubicBezTo>
                    <a:cubicBezTo>
                      <a:pt x="867152" y="104702"/>
                      <a:pt x="871730" y="101430"/>
                      <a:pt x="875653" y="100121"/>
                    </a:cubicBezTo>
                    <a:cubicBezTo>
                      <a:pt x="875653" y="100121"/>
                      <a:pt x="875653" y="99467"/>
                      <a:pt x="876308" y="98813"/>
                    </a:cubicBezTo>
                    <a:cubicBezTo>
                      <a:pt x="877616" y="96850"/>
                      <a:pt x="878923" y="94232"/>
                      <a:pt x="880885" y="92923"/>
                    </a:cubicBezTo>
                    <a:cubicBezTo>
                      <a:pt x="883501" y="90960"/>
                      <a:pt x="887425" y="90306"/>
                      <a:pt x="890041" y="90306"/>
                    </a:cubicBezTo>
                    <a:cubicBezTo>
                      <a:pt x="890041" y="90306"/>
                      <a:pt x="890041" y="88997"/>
                      <a:pt x="890041" y="88997"/>
                    </a:cubicBezTo>
                    <a:cubicBezTo>
                      <a:pt x="888079" y="88997"/>
                      <a:pt x="886117" y="87688"/>
                      <a:pt x="884155" y="87034"/>
                    </a:cubicBezTo>
                    <a:lnTo>
                      <a:pt x="877616" y="85071"/>
                    </a:lnTo>
                    <a:cubicBezTo>
                      <a:pt x="874346" y="84416"/>
                      <a:pt x="871076" y="83108"/>
                      <a:pt x="868460" y="82453"/>
                    </a:cubicBezTo>
                    <a:cubicBezTo>
                      <a:pt x="867152" y="83762"/>
                      <a:pt x="865844" y="84416"/>
                      <a:pt x="863882" y="85071"/>
                    </a:cubicBezTo>
                    <a:cubicBezTo>
                      <a:pt x="859958" y="86379"/>
                      <a:pt x="856689" y="85071"/>
                      <a:pt x="854073" y="83762"/>
                    </a:cubicBezTo>
                    <a:cubicBezTo>
                      <a:pt x="854073" y="83762"/>
                      <a:pt x="852765" y="83762"/>
                      <a:pt x="852111" y="83108"/>
                    </a:cubicBezTo>
                    <a:cubicBezTo>
                      <a:pt x="851457" y="83108"/>
                      <a:pt x="850149" y="83762"/>
                      <a:pt x="849495" y="84416"/>
                    </a:cubicBezTo>
                    <a:cubicBezTo>
                      <a:pt x="846879" y="85725"/>
                      <a:pt x="843609" y="87034"/>
                      <a:pt x="840340" y="87034"/>
                    </a:cubicBezTo>
                    <a:cubicBezTo>
                      <a:pt x="834454" y="87034"/>
                      <a:pt x="827914" y="83762"/>
                      <a:pt x="822683" y="80490"/>
                    </a:cubicBezTo>
                    <a:cubicBezTo>
                      <a:pt x="822683" y="80490"/>
                      <a:pt x="820067" y="80490"/>
                      <a:pt x="818105" y="80490"/>
                    </a:cubicBezTo>
                    <a:cubicBezTo>
                      <a:pt x="814835" y="80490"/>
                      <a:pt x="811565" y="80490"/>
                      <a:pt x="808295" y="80490"/>
                    </a:cubicBezTo>
                    <a:cubicBezTo>
                      <a:pt x="806334" y="80490"/>
                      <a:pt x="801756" y="80490"/>
                      <a:pt x="797832" y="80490"/>
                    </a:cubicBezTo>
                    <a:cubicBezTo>
                      <a:pt x="793254" y="80490"/>
                      <a:pt x="789985" y="80490"/>
                      <a:pt x="787369" y="80490"/>
                    </a:cubicBezTo>
                    <a:cubicBezTo>
                      <a:pt x="783445" y="79836"/>
                      <a:pt x="779521" y="76564"/>
                      <a:pt x="776905" y="73946"/>
                    </a:cubicBezTo>
                    <a:cubicBezTo>
                      <a:pt x="775597" y="73946"/>
                      <a:pt x="772982" y="73946"/>
                      <a:pt x="771020" y="73946"/>
                    </a:cubicBezTo>
                    <a:cubicBezTo>
                      <a:pt x="767096" y="73946"/>
                      <a:pt x="764480" y="73946"/>
                      <a:pt x="761864" y="73292"/>
                    </a:cubicBezTo>
                    <a:cubicBezTo>
                      <a:pt x="759902" y="73292"/>
                      <a:pt x="758595" y="72637"/>
                      <a:pt x="755979" y="72637"/>
                    </a:cubicBezTo>
                    <a:cubicBezTo>
                      <a:pt x="748131" y="72637"/>
                      <a:pt x="734398" y="68711"/>
                      <a:pt x="729820" y="66748"/>
                    </a:cubicBezTo>
                    <a:cubicBezTo>
                      <a:pt x="723281" y="64785"/>
                      <a:pt x="719357" y="56932"/>
                      <a:pt x="716741" y="52351"/>
                    </a:cubicBezTo>
                    <a:cubicBezTo>
                      <a:pt x="716741" y="52351"/>
                      <a:pt x="716741" y="51042"/>
                      <a:pt x="716087" y="51042"/>
                    </a:cubicBezTo>
                    <a:cubicBezTo>
                      <a:pt x="716087" y="51042"/>
                      <a:pt x="716087" y="51042"/>
                      <a:pt x="716087" y="51042"/>
                    </a:cubicBezTo>
                    <a:cubicBezTo>
                      <a:pt x="714779" y="51042"/>
                      <a:pt x="712817" y="51042"/>
                      <a:pt x="710855" y="49079"/>
                    </a:cubicBezTo>
                    <a:cubicBezTo>
                      <a:pt x="706932" y="46461"/>
                      <a:pt x="707586" y="42535"/>
                      <a:pt x="707586" y="37955"/>
                    </a:cubicBezTo>
                    <a:cubicBezTo>
                      <a:pt x="707586" y="36646"/>
                      <a:pt x="707586" y="34028"/>
                      <a:pt x="707586" y="32719"/>
                    </a:cubicBezTo>
                    <a:cubicBezTo>
                      <a:pt x="707586" y="32719"/>
                      <a:pt x="706278" y="32719"/>
                      <a:pt x="705624" y="32719"/>
                    </a:cubicBezTo>
                    <a:cubicBezTo>
                      <a:pt x="704316" y="32719"/>
                      <a:pt x="703008" y="32719"/>
                      <a:pt x="701700" y="32719"/>
                    </a:cubicBezTo>
                    <a:cubicBezTo>
                      <a:pt x="696468" y="31411"/>
                      <a:pt x="694506" y="26176"/>
                      <a:pt x="693198" y="22904"/>
                    </a:cubicBezTo>
                    <a:cubicBezTo>
                      <a:pt x="693198" y="22249"/>
                      <a:pt x="692544" y="20941"/>
                      <a:pt x="691890" y="20286"/>
                    </a:cubicBezTo>
                    <a:cubicBezTo>
                      <a:pt x="689929" y="16360"/>
                      <a:pt x="688621" y="12434"/>
                      <a:pt x="687967" y="7198"/>
                    </a:cubicBezTo>
                    <a:lnTo>
                      <a:pt x="687967" y="5890"/>
                    </a:lnTo>
                    <a:cubicBezTo>
                      <a:pt x="687967" y="3926"/>
                      <a:pt x="687313" y="1963"/>
                      <a:pt x="687967" y="0"/>
                    </a:cubicBezTo>
                    <a:cubicBezTo>
                      <a:pt x="684043" y="2618"/>
                      <a:pt x="680119" y="4581"/>
                      <a:pt x="676849" y="5235"/>
                    </a:cubicBezTo>
                    <a:cubicBezTo>
                      <a:pt x="674887" y="5235"/>
                      <a:pt x="671618" y="7198"/>
                      <a:pt x="668348" y="9162"/>
                    </a:cubicBezTo>
                    <a:cubicBezTo>
                      <a:pt x="665078" y="11125"/>
                      <a:pt x="661808" y="13088"/>
                      <a:pt x="658538" y="13742"/>
                    </a:cubicBezTo>
                    <a:cubicBezTo>
                      <a:pt x="655269" y="14397"/>
                      <a:pt x="653961" y="15706"/>
                      <a:pt x="651999" y="16360"/>
                    </a:cubicBezTo>
                    <a:cubicBezTo>
                      <a:pt x="650691" y="17014"/>
                      <a:pt x="649383" y="17669"/>
                      <a:pt x="648075" y="18323"/>
                    </a:cubicBezTo>
                    <a:lnTo>
                      <a:pt x="646113" y="18323"/>
                    </a:lnTo>
                    <a:cubicBezTo>
                      <a:pt x="646113" y="18977"/>
                      <a:pt x="644151" y="18323"/>
                      <a:pt x="644151" y="18323"/>
                    </a:cubicBezTo>
                    <a:cubicBezTo>
                      <a:pt x="643497" y="18323"/>
                      <a:pt x="638266" y="16360"/>
                      <a:pt x="634996" y="13742"/>
                    </a:cubicBezTo>
                    <a:cubicBezTo>
                      <a:pt x="634996" y="13742"/>
                      <a:pt x="633688" y="13742"/>
                      <a:pt x="633034" y="13742"/>
                    </a:cubicBezTo>
                    <a:cubicBezTo>
                      <a:pt x="631726" y="13742"/>
                      <a:pt x="630418" y="13742"/>
                      <a:pt x="628456" y="13088"/>
                    </a:cubicBezTo>
                    <a:cubicBezTo>
                      <a:pt x="628456" y="13088"/>
                      <a:pt x="627802" y="13088"/>
                      <a:pt x="627802" y="13742"/>
                    </a:cubicBezTo>
                    <a:cubicBezTo>
                      <a:pt x="626494" y="14397"/>
                      <a:pt x="625186" y="15706"/>
                      <a:pt x="624533" y="15706"/>
                    </a:cubicBezTo>
                    <a:cubicBezTo>
                      <a:pt x="619955" y="18323"/>
                      <a:pt x="616031" y="15706"/>
                      <a:pt x="614069" y="13742"/>
                    </a:cubicBezTo>
                    <a:cubicBezTo>
                      <a:pt x="614069" y="13742"/>
                      <a:pt x="614069" y="13742"/>
                      <a:pt x="614069" y="13742"/>
                    </a:cubicBezTo>
                    <a:cubicBezTo>
                      <a:pt x="612761" y="16360"/>
                      <a:pt x="611453" y="18323"/>
                      <a:pt x="608837" y="19632"/>
                    </a:cubicBezTo>
                    <a:cubicBezTo>
                      <a:pt x="604260" y="21595"/>
                      <a:pt x="599682" y="19632"/>
                      <a:pt x="597066" y="17014"/>
                    </a:cubicBezTo>
                    <a:cubicBezTo>
                      <a:pt x="597066" y="17014"/>
                      <a:pt x="595758" y="16360"/>
                      <a:pt x="595104" y="15706"/>
                    </a:cubicBezTo>
                    <a:cubicBezTo>
                      <a:pt x="593796" y="15706"/>
                      <a:pt x="589219" y="17014"/>
                      <a:pt x="577447" y="21595"/>
                    </a:cubicBezTo>
                    <a:cubicBezTo>
                      <a:pt x="577447" y="21595"/>
                      <a:pt x="575486" y="22904"/>
                      <a:pt x="571562" y="27484"/>
                    </a:cubicBezTo>
                    <a:cubicBezTo>
                      <a:pt x="571562" y="27484"/>
                      <a:pt x="571562" y="28793"/>
                      <a:pt x="571562" y="30102"/>
                    </a:cubicBezTo>
                    <a:cubicBezTo>
                      <a:pt x="572216" y="34028"/>
                      <a:pt x="570254" y="37300"/>
                      <a:pt x="568946" y="39918"/>
                    </a:cubicBezTo>
                    <a:cubicBezTo>
                      <a:pt x="568946" y="39918"/>
                      <a:pt x="568292" y="41226"/>
                      <a:pt x="567638" y="41881"/>
                    </a:cubicBezTo>
                    <a:cubicBezTo>
                      <a:pt x="566330" y="45807"/>
                      <a:pt x="562406" y="51042"/>
                      <a:pt x="560444" y="53660"/>
                    </a:cubicBezTo>
                    <a:cubicBezTo>
                      <a:pt x="556521" y="58895"/>
                      <a:pt x="550635" y="57586"/>
                      <a:pt x="548019" y="56932"/>
                    </a:cubicBezTo>
                    <a:cubicBezTo>
                      <a:pt x="548019" y="56932"/>
                      <a:pt x="547365" y="56932"/>
                      <a:pt x="546711" y="56932"/>
                    </a:cubicBezTo>
                    <a:cubicBezTo>
                      <a:pt x="546057" y="56932"/>
                      <a:pt x="544095" y="56932"/>
                      <a:pt x="542787" y="56932"/>
                    </a:cubicBezTo>
                    <a:cubicBezTo>
                      <a:pt x="538864" y="56932"/>
                      <a:pt x="534940" y="56932"/>
                      <a:pt x="531016" y="56932"/>
                    </a:cubicBezTo>
                    <a:cubicBezTo>
                      <a:pt x="527092" y="56277"/>
                      <a:pt x="523169" y="55623"/>
                      <a:pt x="520553" y="55623"/>
                    </a:cubicBezTo>
                    <a:cubicBezTo>
                      <a:pt x="517937" y="55623"/>
                      <a:pt x="515321" y="54314"/>
                      <a:pt x="514013" y="52351"/>
                    </a:cubicBezTo>
                    <a:cubicBezTo>
                      <a:pt x="512705" y="49733"/>
                      <a:pt x="512705" y="47116"/>
                      <a:pt x="514013" y="45153"/>
                    </a:cubicBezTo>
                    <a:cubicBezTo>
                      <a:pt x="512705" y="44498"/>
                      <a:pt x="511397" y="43190"/>
                      <a:pt x="510743" y="41881"/>
                    </a:cubicBezTo>
                    <a:cubicBezTo>
                      <a:pt x="510743" y="41881"/>
                      <a:pt x="509435" y="41881"/>
                      <a:pt x="509435" y="42535"/>
                    </a:cubicBezTo>
                    <a:cubicBezTo>
                      <a:pt x="507473" y="43190"/>
                      <a:pt x="505512" y="43844"/>
                      <a:pt x="504204" y="44498"/>
                    </a:cubicBezTo>
                    <a:cubicBezTo>
                      <a:pt x="499626" y="45807"/>
                      <a:pt x="496356" y="45807"/>
                      <a:pt x="493086" y="45807"/>
                    </a:cubicBezTo>
                    <a:cubicBezTo>
                      <a:pt x="492432" y="45807"/>
                      <a:pt x="491778" y="45807"/>
                      <a:pt x="491124" y="45807"/>
                    </a:cubicBezTo>
                    <a:cubicBezTo>
                      <a:pt x="491124" y="45807"/>
                      <a:pt x="491124" y="47116"/>
                      <a:pt x="491124" y="47116"/>
                    </a:cubicBezTo>
                    <a:cubicBezTo>
                      <a:pt x="491124" y="47770"/>
                      <a:pt x="490471" y="49079"/>
                      <a:pt x="489817" y="49733"/>
                    </a:cubicBezTo>
                    <a:cubicBezTo>
                      <a:pt x="489817" y="49733"/>
                      <a:pt x="489817" y="49733"/>
                      <a:pt x="489817" y="50388"/>
                    </a:cubicBezTo>
                    <a:cubicBezTo>
                      <a:pt x="493740" y="56932"/>
                      <a:pt x="487201" y="62821"/>
                      <a:pt x="485239" y="64785"/>
                    </a:cubicBezTo>
                    <a:cubicBezTo>
                      <a:pt x="485239" y="64785"/>
                      <a:pt x="485239" y="65439"/>
                      <a:pt x="485239" y="66093"/>
                    </a:cubicBezTo>
                    <a:cubicBezTo>
                      <a:pt x="485239" y="66748"/>
                      <a:pt x="485239" y="67402"/>
                      <a:pt x="484585" y="68711"/>
                    </a:cubicBezTo>
                    <a:cubicBezTo>
                      <a:pt x="485893" y="70020"/>
                      <a:pt x="488509" y="71329"/>
                      <a:pt x="489163" y="71983"/>
                    </a:cubicBezTo>
                    <a:cubicBezTo>
                      <a:pt x="490471" y="71983"/>
                      <a:pt x="493740" y="73292"/>
                      <a:pt x="495702" y="77872"/>
                    </a:cubicBezTo>
                    <a:cubicBezTo>
                      <a:pt x="497664" y="83108"/>
                      <a:pt x="497010" y="95541"/>
                      <a:pt x="492432" y="100121"/>
                    </a:cubicBezTo>
                    <a:cubicBezTo>
                      <a:pt x="485239" y="107320"/>
                      <a:pt x="466274" y="101430"/>
                      <a:pt x="466274" y="101430"/>
                    </a:cubicBezTo>
                    <a:cubicBezTo>
                      <a:pt x="459734" y="98813"/>
                      <a:pt x="457119" y="92269"/>
                      <a:pt x="455157" y="86379"/>
                    </a:cubicBezTo>
                    <a:cubicBezTo>
                      <a:pt x="455157" y="86379"/>
                      <a:pt x="455157" y="86379"/>
                      <a:pt x="455157" y="86379"/>
                    </a:cubicBezTo>
                    <a:cubicBezTo>
                      <a:pt x="453195" y="87034"/>
                      <a:pt x="451233" y="87688"/>
                      <a:pt x="449271" y="88343"/>
                    </a:cubicBezTo>
                    <a:cubicBezTo>
                      <a:pt x="447963" y="88343"/>
                      <a:pt x="446001" y="92923"/>
                      <a:pt x="445347" y="95541"/>
                    </a:cubicBezTo>
                    <a:lnTo>
                      <a:pt x="445347" y="96850"/>
                    </a:lnTo>
                    <a:cubicBezTo>
                      <a:pt x="443385" y="100776"/>
                      <a:pt x="442077" y="107974"/>
                      <a:pt x="442077" y="111900"/>
                    </a:cubicBezTo>
                    <a:cubicBezTo>
                      <a:pt x="443385" y="111900"/>
                      <a:pt x="445347" y="111900"/>
                      <a:pt x="446655" y="111900"/>
                    </a:cubicBezTo>
                    <a:cubicBezTo>
                      <a:pt x="447963" y="111900"/>
                      <a:pt x="449271" y="111900"/>
                      <a:pt x="449925" y="111900"/>
                    </a:cubicBezTo>
                    <a:cubicBezTo>
                      <a:pt x="453195" y="111900"/>
                      <a:pt x="455811" y="113864"/>
                      <a:pt x="456465" y="117136"/>
                    </a:cubicBezTo>
                    <a:cubicBezTo>
                      <a:pt x="458426" y="123025"/>
                      <a:pt x="453195" y="130878"/>
                      <a:pt x="449925" y="135459"/>
                    </a:cubicBezTo>
                    <a:cubicBezTo>
                      <a:pt x="450579" y="136113"/>
                      <a:pt x="451887" y="136768"/>
                      <a:pt x="452541" y="137422"/>
                    </a:cubicBezTo>
                    <a:cubicBezTo>
                      <a:pt x="454503" y="139385"/>
                      <a:pt x="456465" y="140694"/>
                      <a:pt x="457773" y="142657"/>
                    </a:cubicBezTo>
                    <a:cubicBezTo>
                      <a:pt x="459734" y="145275"/>
                      <a:pt x="460388" y="149201"/>
                      <a:pt x="457773" y="152473"/>
                    </a:cubicBezTo>
                    <a:cubicBezTo>
                      <a:pt x="454503" y="158362"/>
                      <a:pt x="446001" y="162288"/>
                      <a:pt x="439462" y="162288"/>
                    </a:cubicBezTo>
                    <a:cubicBezTo>
                      <a:pt x="430960" y="161634"/>
                      <a:pt x="429652" y="154436"/>
                      <a:pt x="428998" y="151818"/>
                    </a:cubicBezTo>
                    <a:cubicBezTo>
                      <a:pt x="428998" y="150510"/>
                      <a:pt x="428998" y="149855"/>
                      <a:pt x="428344" y="149201"/>
                    </a:cubicBezTo>
                    <a:cubicBezTo>
                      <a:pt x="428344" y="148546"/>
                      <a:pt x="427036" y="147892"/>
                      <a:pt x="426382" y="146583"/>
                    </a:cubicBezTo>
                    <a:cubicBezTo>
                      <a:pt x="424421" y="145275"/>
                      <a:pt x="421805" y="142657"/>
                      <a:pt x="421151" y="138076"/>
                    </a:cubicBezTo>
                    <a:cubicBezTo>
                      <a:pt x="421151" y="134150"/>
                      <a:pt x="420497" y="133496"/>
                      <a:pt x="419189" y="132841"/>
                    </a:cubicBezTo>
                    <a:cubicBezTo>
                      <a:pt x="417881" y="132841"/>
                      <a:pt x="413957" y="134150"/>
                      <a:pt x="411341" y="135459"/>
                    </a:cubicBezTo>
                    <a:cubicBezTo>
                      <a:pt x="410033" y="135459"/>
                      <a:pt x="409379" y="136768"/>
                      <a:pt x="408072" y="136768"/>
                    </a:cubicBezTo>
                    <a:cubicBezTo>
                      <a:pt x="406764" y="136768"/>
                      <a:pt x="405456" y="138076"/>
                      <a:pt x="404802" y="138076"/>
                    </a:cubicBezTo>
                    <a:cubicBezTo>
                      <a:pt x="402840" y="138731"/>
                      <a:pt x="401532" y="139385"/>
                      <a:pt x="399570" y="140039"/>
                    </a:cubicBezTo>
                    <a:cubicBezTo>
                      <a:pt x="399570" y="141348"/>
                      <a:pt x="399570" y="142657"/>
                      <a:pt x="398262" y="143966"/>
                    </a:cubicBezTo>
                    <a:cubicBezTo>
                      <a:pt x="394992" y="150510"/>
                      <a:pt x="387145" y="149855"/>
                      <a:pt x="379297" y="149201"/>
                    </a:cubicBezTo>
                    <a:cubicBezTo>
                      <a:pt x="369488" y="147892"/>
                      <a:pt x="364256" y="143966"/>
                      <a:pt x="360332" y="134804"/>
                    </a:cubicBezTo>
                    <a:cubicBezTo>
                      <a:pt x="359678" y="132187"/>
                      <a:pt x="359024" y="131532"/>
                      <a:pt x="357716" y="130878"/>
                    </a:cubicBezTo>
                    <a:cubicBezTo>
                      <a:pt x="356409" y="128915"/>
                      <a:pt x="355101" y="127606"/>
                      <a:pt x="353793" y="123680"/>
                    </a:cubicBezTo>
                    <a:cubicBezTo>
                      <a:pt x="352485" y="120408"/>
                      <a:pt x="352485" y="117790"/>
                      <a:pt x="352485" y="114518"/>
                    </a:cubicBezTo>
                    <a:cubicBezTo>
                      <a:pt x="349869" y="114518"/>
                      <a:pt x="345945" y="115172"/>
                      <a:pt x="342675" y="110592"/>
                    </a:cubicBezTo>
                    <a:cubicBezTo>
                      <a:pt x="342675" y="110592"/>
                      <a:pt x="341367" y="110592"/>
                      <a:pt x="341367" y="110592"/>
                    </a:cubicBezTo>
                    <a:cubicBezTo>
                      <a:pt x="341367" y="111246"/>
                      <a:pt x="340060" y="113209"/>
                      <a:pt x="340060" y="113864"/>
                    </a:cubicBezTo>
                    <a:cubicBezTo>
                      <a:pt x="340060" y="113864"/>
                      <a:pt x="340060" y="113864"/>
                      <a:pt x="340060" y="114518"/>
                    </a:cubicBezTo>
                    <a:cubicBezTo>
                      <a:pt x="341367" y="117136"/>
                      <a:pt x="342675" y="120408"/>
                      <a:pt x="343329" y="123025"/>
                    </a:cubicBezTo>
                    <a:cubicBezTo>
                      <a:pt x="343329" y="123680"/>
                      <a:pt x="343329" y="124988"/>
                      <a:pt x="343329" y="126297"/>
                    </a:cubicBezTo>
                    <a:cubicBezTo>
                      <a:pt x="343329" y="129569"/>
                      <a:pt x="344637" y="133496"/>
                      <a:pt x="344637" y="137422"/>
                    </a:cubicBezTo>
                    <a:cubicBezTo>
                      <a:pt x="344637" y="144620"/>
                      <a:pt x="338098" y="155090"/>
                      <a:pt x="332212" y="160980"/>
                    </a:cubicBezTo>
                    <a:cubicBezTo>
                      <a:pt x="328288" y="164252"/>
                      <a:pt x="321749" y="171450"/>
                      <a:pt x="317825" y="175376"/>
                    </a:cubicBezTo>
                    <a:cubicBezTo>
                      <a:pt x="317825" y="175376"/>
                      <a:pt x="317825" y="175376"/>
                      <a:pt x="317825" y="176031"/>
                    </a:cubicBezTo>
                    <a:cubicBezTo>
                      <a:pt x="317825" y="177339"/>
                      <a:pt x="318479" y="178648"/>
                      <a:pt x="319133" y="179957"/>
                    </a:cubicBezTo>
                    <a:cubicBezTo>
                      <a:pt x="320441" y="186501"/>
                      <a:pt x="314555" y="189119"/>
                      <a:pt x="310631" y="191082"/>
                    </a:cubicBezTo>
                    <a:cubicBezTo>
                      <a:pt x="310631" y="191082"/>
                      <a:pt x="310631" y="191082"/>
                      <a:pt x="310631" y="191082"/>
                    </a:cubicBezTo>
                    <a:cubicBezTo>
                      <a:pt x="314555" y="196317"/>
                      <a:pt x="310631" y="200898"/>
                      <a:pt x="308015" y="204170"/>
                    </a:cubicBezTo>
                    <a:cubicBezTo>
                      <a:pt x="308015" y="204170"/>
                      <a:pt x="308015" y="204824"/>
                      <a:pt x="308669" y="205478"/>
                    </a:cubicBezTo>
                    <a:cubicBezTo>
                      <a:pt x="308669" y="205478"/>
                      <a:pt x="309977" y="205478"/>
                      <a:pt x="309977" y="206133"/>
                    </a:cubicBezTo>
                    <a:cubicBezTo>
                      <a:pt x="311939" y="206787"/>
                      <a:pt x="313901" y="208096"/>
                      <a:pt x="315863" y="209405"/>
                    </a:cubicBezTo>
                    <a:cubicBezTo>
                      <a:pt x="317171" y="210713"/>
                      <a:pt x="318479" y="213331"/>
                      <a:pt x="318479" y="215294"/>
                    </a:cubicBezTo>
                    <a:cubicBezTo>
                      <a:pt x="318479" y="219875"/>
                      <a:pt x="314555" y="223147"/>
                      <a:pt x="311939" y="225110"/>
                    </a:cubicBezTo>
                    <a:cubicBezTo>
                      <a:pt x="311939" y="225110"/>
                      <a:pt x="311939" y="225110"/>
                      <a:pt x="311939" y="225764"/>
                    </a:cubicBezTo>
                    <a:cubicBezTo>
                      <a:pt x="311939" y="227727"/>
                      <a:pt x="311939" y="230999"/>
                      <a:pt x="308669" y="233617"/>
                    </a:cubicBezTo>
                    <a:cubicBezTo>
                      <a:pt x="307362" y="234926"/>
                      <a:pt x="306054" y="235580"/>
                      <a:pt x="303438" y="235580"/>
                    </a:cubicBezTo>
                    <a:cubicBezTo>
                      <a:pt x="300822" y="235580"/>
                      <a:pt x="298860" y="235580"/>
                      <a:pt x="296244" y="233617"/>
                    </a:cubicBezTo>
                    <a:cubicBezTo>
                      <a:pt x="294282" y="233617"/>
                      <a:pt x="291666" y="234271"/>
                      <a:pt x="289705" y="234271"/>
                    </a:cubicBezTo>
                    <a:cubicBezTo>
                      <a:pt x="287743" y="234271"/>
                      <a:pt x="284473" y="232962"/>
                      <a:pt x="283165" y="230999"/>
                    </a:cubicBezTo>
                    <a:cubicBezTo>
                      <a:pt x="280549" y="227073"/>
                      <a:pt x="283165" y="223147"/>
                      <a:pt x="285127" y="219220"/>
                    </a:cubicBezTo>
                    <a:cubicBezTo>
                      <a:pt x="285127" y="219220"/>
                      <a:pt x="285127" y="218566"/>
                      <a:pt x="285781" y="217912"/>
                    </a:cubicBezTo>
                    <a:cubicBezTo>
                      <a:pt x="285781" y="216603"/>
                      <a:pt x="284473" y="214640"/>
                      <a:pt x="283819" y="213331"/>
                    </a:cubicBezTo>
                    <a:cubicBezTo>
                      <a:pt x="283819" y="212022"/>
                      <a:pt x="282511" y="210713"/>
                      <a:pt x="282511" y="210059"/>
                    </a:cubicBezTo>
                    <a:cubicBezTo>
                      <a:pt x="281857" y="209405"/>
                      <a:pt x="279895" y="208096"/>
                      <a:pt x="279241" y="207441"/>
                    </a:cubicBezTo>
                    <a:cubicBezTo>
                      <a:pt x="275971" y="205478"/>
                      <a:pt x="272048" y="202861"/>
                      <a:pt x="270086" y="199589"/>
                    </a:cubicBezTo>
                    <a:cubicBezTo>
                      <a:pt x="268124" y="196971"/>
                      <a:pt x="267470" y="194354"/>
                      <a:pt x="268124" y="191736"/>
                    </a:cubicBezTo>
                    <a:cubicBezTo>
                      <a:pt x="268778" y="187810"/>
                      <a:pt x="272048" y="185847"/>
                      <a:pt x="274010" y="185192"/>
                    </a:cubicBezTo>
                    <a:cubicBezTo>
                      <a:pt x="274010" y="185192"/>
                      <a:pt x="274010" y="185192"/>
                      <a:pt x="274664" y="185192"/>
                    </a:cubicBezTo>
                    <a:cubicBezTo>
                      <a:pt x="274664" y="185192"/>
                      <a:pt x="274010" y="185192"/>
                      <a:pt x="273356" y="185192"/>
                    </a:cubicBezTo>
                    <a:cubicBezTo>
                      <a:pt x="271394" y="185192"/>
                      <a:pt x="270086" y="184538"/>
                      <a:pt x="268124" y="183883"/>
                    </a:cubicBezTo>
                    <a:cubicBezTo>
                      <a:pt x="268124" y="183883"/>
                      <a:pt x="268124" y="183883"/>
                      <a:pt x="268124" y="183883"/>
                    </a:cubicBezTo>
                    <a:cubicBezTo>
                      <a:pt x="266816" y="184538"/>
                      <a:pt x="265508" y="185192"/>
                      <a:pt x="264200" y="185847"/>
                    </a:cubicBezTo>
                    <a:cubicBezTo>
                      <a:pt x="257661" y="187810"/>
                      <a:pt x="247197" y="179957"/>
                      <a:pt x="247197" y="179957"/>
                    </a:cubicBezTo>
                    <a:cubicBezTo>
                      <a:pt x="245889" y="178648"/>
                      <a:pt x="243927" y="176031"/>
                      <a:pt x="241966" y="172759"/>
                    </a:cubicBezTo>
                    <a:cubicBezTo>
                      <a:pt x="240658" y="170795"/>
                      <a:pt x="238696" y="167524"/>
                      <a:pt x="238042" y="166869"/>
                    </a:cubicBezTo>
                    <a:cubicBezTo>
                      <a:pt x="237388" y="166215"/>
                      <a:pt x="234772" y="164252"/>
                      <a:pt x="232810" y="162943"/>
                    </a:cubicBezTo>
                    <a:cubicBezTo>
                      <a:pt x="230848" y="161634"/>
                      <a:pt x="228886" y="160325"/>
                      <a:pt x="226924" y="159017"/>
                    </a:cubicBezTo>
                    <a:cubicBezTo>
                      <a:pt x="224308" y="156399"/>
                      <a:pt x="223654" y="152473"/>
                      <a:pt x="223000" y="149201"/>
                    </a:cubicBezTo>
                    <a:cubicBezTo>
                      <a:pt x="223000" y="147892"/>
                      <a:pt x="223000" y="147238"/>
                      <a:pt x="223000" y="145929"/>
                    </a:cubicBezTo>
                    <a:cubicBezTo>
                      <a:pt x="221693" y="141348"/>
                      <a:pt x="223000" y="137422"/>
                      <a:pt x="225616" y="132841"/>
                    </a:cubicBezTo>
                    <a:cubicBezTo>
                      <a:pt x="225616" y="131532"/>
                      <a:pt x="227578" y="129569"/>
                      <a:pt x="227578" y="128915"/>
                    </a:cubicBezTo>
                    <a:cubicBezTo>
                      <a:pt x="227578" y="128915"/>
                      <a:pt x="227578" y="127606"/>
                      <a:pt x="227578" y="126297"/>
                    </a:cubicBezTo>
                    <a:cubicBezTo>
                      <a:pt x="227578" y="124988"/>
                      <a:pt x="227578" y="121716"/>
                      <a:pt x="227578" y="119753"/>
                    </a:cubicBezTo>
                    <a:cubicBezTo>
                      <a:pt x="226270" y="119753"/>
                      <a:pt x="224308" y="121062"/>
                      <a:pt x="220385" y="124334"/>
                    </a:cubicBezTo>
                    <a:cubicBezTo>
                      <a:pt x="220385" y="124334"/>
                      <a:pt x="220385" y="124334"/>
                      <a:pt x="220385" y="124334"/>
                    </a:cubicBezTo>
                    <a:cubicBezTo>
                      <a:pt x="221693" y="129569"/>
                      <a:pt x="217115" y="133496"/>
                      <a:pt x="212537" y="138076"/>
                    </a:cubicBezTo>
                    <a:cubicBezTo>
                      <a:pt x="211229" y="139385"/>
                      <a:pt x="209921" y="140039"/>
                      <a:pt x="209267" y="140694"/>
                    </a:cubicBezTo>
                    <a:cubicBezTo>
                      <a:pt x="205998" y="144620"/>
                      <a:pt x="199458" y="147238"/>
                      <a:pt x="194226" y="147892"/>
                    </a:cubicBezTo>
                    <a:cubicBezTo>
                      <a:pt x="194226" y="147892"/>
                      <a:pt x="194226" y="147892"/>
                      <a:pt x="194226" y="147892"/>
                    </a:cubicBezTo>
                    <a:cubicBezTo>
                      <a:pt x="194226" y="147892"/>
                      <a:pt x="194880" y="148546"/>
                      <a:pt x="195534" y="148546"/>
                    </a:cubicBezTo>
                    <a:cubicBezTo>
                      <a:pt x="200112" y="152473"/>
                      <a:pt x="202074" y="162943"/>
                      <a:pt x="200112" y="168832"/>
                    </a:cubicBezTo>
                    <a:cubicBezTo>
                      <a:pt x="198150" y="174722"/>
                      <a:pt x="189649" y="180611"/>
                      <a:pt x="184417" y="183229"/>
                    </a:cubicBezTo>
                    <a:cubicBezTo>
                      <a:pt x="184417" y="183229"/>
                      <a:pt x="184417" y="183229"/>
                      <a:pt x="184417" y="183883"/>
                    </a:cubicBezTo>
                    <a:cubicBezTo>
                      <a:pt x="184417" y="183883"/>
                      <a:pt x="184417" y="185192"/>
                      <a:pt x="184417" y="185192"/>
                    </a:cubicBezTo>
                    <a:cubicBezTo>
                      <a:pt x="184417" y="189773"/>
                      <a:pt x="181147" y="197626"/>
                      <a:pt x="177877" y="200243"/>
                    </a:cubicBezTo>
                    <a:cubicBezTo>
                      <a:pt x="175915" y="202206"/>
                      <a:pt x="172646" y="202861"/>
                      <a:pt x="168068" y="203515"/>
                    </a:cubicBezTo>
                    <a:cubicBezTo>
                      <a:pt x="166106" y="203515"/>
                      <a:pt x="163490" y="204170"/>
                      <a:pt x="162182" y="204824"/>
                    </a:cubicBezTo>
                    <a:cubicBezTo>
                      <a:pt x="162182" y="205478"/>
                      <a:pt x="161528" y="206787"/>
                      <a:pt x="160874" y="207441"/>
                    </a:cubicBezTo>
                    <a:cubicBezTo>
                      <a:pt x="159566" y="211368"/>
                      <a:pt x="156951" y="216603"/>
                      <a:pt x="151065" y="217257"/>
                    </a:cubicBezTo>
                    <a:cubicBezTo>
                      <a:pt x="146487" y="217912"/>
                      <a:pt x="142563" y="215294"/>
                      <a:pt x="140602" y="213331"/>
                    </a:cubicBezTo>
                    <a:cubicBezTo>
                      <a:pt x="139294" y="213331"/>
                      <a:pt x="137986" y="213331"/>
                      <a:pt x="137332" y="213331"/>
                    </a:cubicBezTo>
                    <a:cubicBezTo>
                      <a:pt x="132754" y="213331"/>
                      <a:pt x="130138" y="208750"/>
                      <a:pt x="128830" y="206787"/>
                    </a:cubicBezTo>
                    <a:cubicBezTo>
                      <a:pt x="128830" y="206787"/>
                      <a:pt x="128830" y="206133"/>
                      <a:pt x="128176" y="205478"/>
                    </a:cubicBezTo>
                    <a:cubicBezTo>
                      <a:pt x="127522" y="205478"/>
                      <a:pt x="126214" y="205478"/>
                      <a:pt x="125560" y="205478"/>
                    </a:cubicBezTo>
                    <a:cubicBezTo>
                      <a:pt x="124253" y="205478"/>
                      <a:pt x="123599" y="205478"/>
                      <a:pt x="122291" y="205478"/>
                    </a:cubicBezTo>
                    <a:cubicBezTo>
                      <a:pt x="120329" y="205478"/>
                      <a:pt x="118367" y="204170"/>
                      <a:pt x="117059" y="204170"/>
                    </a:cubicBezTo>
                    <a:cubicBezTo>
                      <a:pt x="117059" y="204170"/>
                      <a:pt x="116405" y="204170"/>
                      <a:pt x="115751" y="204170"/>
                    </a:cubicBezTo>
                    <a:cubicBezTo>
                      <a:pt x="115751" y="204170"/>
                      <a:pt x="115751" y="204170"/>
                      <a:pt x="115751" y="204170"/>
                    </a:cubicBezTo>
                    <a:cubicBezTo>
                      <a:pt x="114443" y="205478"/>
                      <a:pt x="112481" y="206787"/>
                      <a:pt x="109865" y="207441"/>
                    </a:cubicBezTo>
                    <a:cubicBezTo>
                      <a:pt x="109865" y="207441"/>
                      <a:pt x="107904" y="208750"/>
                      <a:pt x="107250" y="209405"/>
                    </a:cubicBezTo>
                    <a:cubicBezTo>
                      <a:pt x="105288" y="211368"/>
                      <a:pt x="102672" y="213985"/>
                      <a:pt x="100056" y="215294"/>
                    </a:cubicBezTo>
                    <a:cubicBezTo>
                      <a:pt x="96132" y="217257"/>
                      <a:pt x="87631" y="217257"/>
                      <a:pt x="82399" y="216603"/>
                    </a:cubicBezTo>
                    <a:cubicBezTo>
                      <a:pt x="80437" y="216603"/>
                      <a:pt x="77821" y="218566"/>
                      <a:pt x="75859" y="219220"/>
                    </a:cubicBezTo>
                    <a:cubicBezTo>
                      <a:pt x="71282" y="221184"/>
                      <a:pt x="62780" y="221838"/>
                      <a:pt x="57548" y="220529"/>
                    </a:cubicBezTo>
                    <a:cubicBezTo>
                      <a:pt x="54933" y="219875"/>
                      <a:pt x="52317" y="217912"/>
                      <a:pt x="50355" y="215948"/>
                    </a:cubicBezTo>
                    <a:cubicBezTo>
                      <a:pt x="50355" y="215948"/>
                      <a:pt x="50355" y="216603"/>
                      <a:pt x="49701" y="217257"/>
                    </a:cubicBezTo>
                    <a:cubicBezTo>
                      <a:pt x="47085" y="220529"/>
                      <a:pt x="43161" y="224455"/>
                      <a:pt x="37930" y="225110"/>
                    </a:cubicBezTo>
                    <a:lnTo>
                      <a:pt x="35968" y="225110"/>
                    </a:lnTo>
                    <a:cubicBezTo>
                      <a:pt x="31390" y="225764"/>
                      <a:pt x="28120" y="226419"/>
                      <a:pt x="26158" y="227073"/>
                    </a:cubicBezTo>
                    <a:cubicBezTo>
                      <a:pt x="26158" y="231654"/>
                      <a:pt x="26158" y="239506"/>
                      <a:pt x="27466" y="241470"/>
                    </a:cubicBezTo>
                    <a:cubicBezTo>
                      <a:pt x="27466" y="241470"/>
                      <a:pt x="28120" y="242124"/>
                      <a:pt x="30082" y="243433"/>
                    </a:cubicBezTo>
                    <a:cubicBezTo>
                      <a:pt x="31390" y="244087"/>
                      <a:pt x="32698" y="244742"/>
                      <a:pt x="34660" y="246050"/>
                    </a:cubicBezTo>
                    <a:cubicBezTo>
                      <a:pt x="35968" y="246705"/>
                      <a:pt x="37276" y="247359"/>
                      <a:pt x="39238" y="248014"/>
                    </a:cubicBezTo>
                    <a:cubicBezTo>
                      <a:pt x="41853" y="248668"/>
                      <a:pt x="49701" y="251286"/>
                      <a:pt x="48393" y="258484"/>
                    </a:cubicBezTo>
                    <a:cubicBezTo>
                      <a:pt x="47739" y="263065"/>
                      <a:pt x="46431" y="271572"/>
                      <a:pt x="47085" y="274189"/>
                    </a:cubicBezTo>
                    <a:cubicBezTo>
                      <a:pt x="47085" y="274189"/>
                      <a:pt x="49701" y="277461"/>
                      <a:pt x="53625" y="280733"/>
                    </a:cubicBezTo>
                    <a:cubicBezTo>
                      <a:pt x="53625" y="280733"/>
                      <a:pt x="54933" y="281387"/>
                      <a:pt x="56240" y="282042"/>
                    </a:cubicBezTo>
                    <a:cubicBezTo>
                      <a:pt x="58856" y="283351"/>
                      <a:pt x="63434" y="285314"/>
                      <a:pt x="63434" y="290549"/>
                    </a:cubicBezTo>
                    <a:cubicBezTo>
                      <a:pt x="63434" y="290549"/>
                      <a:pt x="64742" y="291857"/>
                      <a:pt x="65396" y="292512"/>
                    </a:cubicBezTo>
                    <a:cubicBezTo>
                      <a:pt x="66050" y="293166"/>
                      <a:pt x="66704" y="293821"/>
                      <a:pt x="67358" y="295129"/>
                    </a:cubicBezTo>
                    <a:cubicBezTo>
                      <a:pt x="71282" y="299710"/>
                      <a:pt x="71936" y="308217"/>
                      <a:pt x="67358" y="312798"/>
                    </a:cubicBezTo>
                    <a:cubicBezTo>
                      <a:pt x="67358" y="312798"/>
                      <a:pt x="66050" y="314107"/>
                      <a:pt x="64742" y="314761"/>
                    </a:cubicBezTo>
                    <a:cubicBezTo>
                      <a:pt x="64742" y="314761"/>
                      <a:pt x="62780" y="316070"/>
                      <a:pt x="62126" y="316725"/>
                    </a:cubicBezTo>
                    <a:cubicBezTo>
                      <a:pt x="62126" y="316725"/>
                      <a:pt x="62126" y="316725"/>
                      <a:pt x="62126" y="316725"/>
                    </a:cubicBezTo>
                    <a:cubicBezTo>
                      <a:pt x="63434" y="319997"/>
                      <a:pt x="66050" y="325232"/>
                      <a:pt x="63434" y="329812"/>
                    </a:cubicBezTo>
                    <a:lnTo>
                      <a:pt x="63434" y="329812"/>
                    </a:lnTo>
                    <a:cubicBezTo>
                      <a:pt x="60818" y="335047"/>
                      <a:pt x="57548" y="341591"/>
                      <a:pt x="51009" y="341591"/>
                    </a:cubicBezTo>
                    <a:cubicBezTo>
                      <a:pt x="49701" y="341591"/>
                      <a:pt x="47085" y="341591"/>
                      <a:pt x="45123" y="341591"/>
                    </a:cubicBezTo>
                    <a:cubicBezTo>
                      <a:pt x="29428" y="355988"/>
                      <a:pt x="26812" y="355988"/>
                      <a:pt x="24196" y="355988"/>
                    </a:cubicBezTo>
                    <a:cubicBezTo>
                      <a:pt x="20927" y="355988"/>
                      <a:pt x="18311" y="354024"/>
                      <a:pt x="15041" y="352061"/>
                    </a:cubicBezTo>
                    <a:cubicBezTo>
                      <a:pt x="13733" y="351407"/>
                      <a:pt x="12425" y="350098"/>
                      <a:pt x="11117" y="350098"/>
                    </a:cubicBezTo>
                    <a:cubicBezTo>
                      <a:pt x="9809" y="350098"/>
                      <a:pt x="9155" y="350753"/>
                      <a:pt x="7847" y="351407"/>
                    </a:cubicBezTo>
                    <a:cubicBezTo>
                      <a:pt x="7193" y="351407"/>
                      <a:pt x="5886" y="352716"/>
                      <a:pt x="5232" y="352716"/>
                    </a:cubicBezTo>
                    <a:cubicBezTo>
                      <a:pt x="3924" y="353370"/>
                      <a:pt x="1962" y="354024"/>
                      <a:pt x="0" y="354679"/>
                    </a:cubicBezTo>
                    <a:cubicBezTo>
                      <a:pt x="654" y="355988"/>
                      <a:pt x="1962" y="357951"/>
                      <a:pt x="1962" y="361223"/>
                    </a:cubicBezTo>
                    <a:cubicBezTo>
                      <a:pt x="1962" y="361223"/>
                      <a:pt x="1962" y="361223"/>
                      <a:pt x="1962" y="361877"/>
                    </a:cubicBezTo>
                    <a:cubicBezTo>
                      <a:pt x="8501" y="361877"/>
                      <a:pt x="12425" y="364495"/>
                      <a:pt x="13079" y="369730"/>
                    </a:cubicBezTo>
                    <a:cubicBezTo>
                      <a:pt x="13079" y="371693"/>
                      <a:pt x="13079" y="374311"/>
                      <a:pt x="13079" y="377583"/>
                    </a:cubicBezTo>
                    <a:cubicBezTo>
                      <a:pt x="13079" y="379546"/>
                      <a:pt x="12425" y="382818"/>
                      <a:pt x="13079" y="384781"/>
                    </a:cubicBezTo>
                    <a:cubicBezTo>
                      <a:pt x="15041" y="387399"/>
                      <a:pt x="23542" y="394597"/>
                      <a:pt x="26812" y="395906"/>
                    </a:cubicBezTo>
                    <a:cubicBezTo>
                      <a:pt x="28774" y="395906"/>
                      <a:pt x="32698" y="395251"/>
                      <a:pt x="35314" y="394597"/>
                    </a:cubicBezTo>
                    <a:lnTo>
                      <a:pt x="37930" y="394597"/>
                    </a:lnTo>
                    <a:cubicBezTo>
                      <a:pt x="37930" y="394597"/>
                      <a:pt x="39891" y="395906"/>
                      <a:pt x="39891" y="395906"/>
                    </a:cubicBezTo>
                    <a:cubicBezTo>
                      <a:pt x="43815" y="398523"/>
                      <a:pt x="49701" y="404413"/>
                      <a:pt x="49047" y="410302"/>
                    </a:cubicBezTo>
                    <a:cubicBezTo>
                      <a:pt x="49047" y="412265"/>
                      <a:pt x="49047" y="413574"/>
                      <a:pt x="47739" y="414883"/>
                    </a:cubicBezTo>
                    <a:cubicBezTo>
                      <a:pt x="47739" y="415537"/>
                      <a:pt x="47085" y="417500"/>
                      <a:pt x="47085" y="418155"/>
                    </a:cubicBezTo>
                    <a:cubicBezTo>
                      <a:pt x="50355" y="422735"/>
                      <a:pt x="55587" y="430588"/>
                      <a:pt x="53625" y="435823"/>
                    </a:cubicBezTo>
                    <a:cubicBezTo>
                      <a:pt x="52317" y="438441"/>
                      <a:pt x="50355" y="440404"/>
                      <a:pt x="47739" y="440404"/>
                    </a:cubicBezTo>
                    <a:cubicBezTo>
                      <a:pt x="45777" y="440404"/>
                      <a:pt x="43815" y="440404"/>
                      <a:pt x="41199" y="440404"/>
                    </a:cubicBezTo>
                    <a:cubicBezTo>
                      <a:pt x="41199" y="440404"/>
                      <a:pt x="40545" y="440404"/>
                      <a:pt x="39891" y="440404"/>
                    </a:cubicBezTo>
                    <a:cubicBezTo>
                      <a:pt x="39891" y="443022"/>
                      <a:pt x="39891" y="445639"/>
                      <a:pt x="37930" y="448911"/>
                    </a:cubicBezTo>
                    <a:cubicBezTo>
                      <a:pt x="37276" y="450220"/>
                      <a:pt x="36622" y="450874"/>
                      <a:pt x="35968" y="452183"/>
                    </a:cubicBezTo>
                    <a:cubicBezTo>
                      <a:pt x="34006" y="455455"/>
                      <a:pt x="32044" y="458073"/>
                      <a:pt x="29428" y="460036"/>
                    </a:cubicBezTo>
                    <a:cubicBezTo>
                      <a:pt x="29428" y="460036"/>
                      <a:pt x="28120" y="460690"/>
                      <a:pt x="26812" y="461344"/>
                    </a:cubicBezTo>
                    <a:cubicBezTo>
                      <a:pt x="26812" y="461344"/>
                      <a:pt x="24850" y="461999"/>
                      <a:pt x="24196" y="462653"/>
                    </a:cubicBezTo>
                    <a:cubicBezTo>
                      <a:pt x="24850" y="463308"/>
                      <a:pt x="26812" y="465271"/>
                      <a:pt x="27466" y="466580"/>
                    </a:cubicBezTo>
                    <a:cubicBezTo>
                      <a:pt x="30736" y="469851"/>
                      <a:pt x="35968" y="475086"/>
                      <a:pt x="32698" y="481630"/>
                    </a:cubicBezTo>
                    <a:cubicBezTo>
                      <a:pt x="32044" y="482939"/>
                      <a:pt x="30736" y="484248"/>
                      <a:pt x="29428" y="485557"/>
                    </a:cubicBezTo>
                    <a:cubicBezTo>
                      <a:pt x="28774" y="486211"/>
                      <a:pt x="27466" y="488174"/>
                      <a:pt x="26812" y="489483"/>
                    </a:cubicBezTo>
                    <a:cubicBezTo>
                      <a:pt x="26812" y="490792"/>
                      <a:pt x="29428" y="494718"/>
                      <a:pt x="34660" y="502571"/>
                    </a:cubicBezTo>
                    <a:cubicBezTo>
                      <a:pt x="36622" y="505189"/>
                      <a:pt x="37276" y="507806"/>
                      <a:pt x="37930" y="509769"/>
                    </a:cubicBezTo>
                    <a:cubicBezTo>
                      <a:pt x="37930" y="509769"/>
                      <a:pt x="37930" y="509769"/>
                      <a:pt x="37930" y="509769"/>
                    </a:cubicBezTo>
                    <a:cubicBezTo>
                      <a:pt x="37930" y="509769"/>
                      <a:pt x="38584" y="509769"/>
                      <a:pt x="39238" y="509769"/>
                    </a:cubicBezTo>
                    <a:cubicBezTo>
                      <a:pt x="42507" y="509769"/>
                      <a:pt x="46431" y="509769"/>
                      <a:pt x="50355" y="513696"/>
                    </a:cubicBezTo>
                    <a:cubicBezTo>
                      <a:pt x="52317" y="515659"/>
                      <a:pt x="53625" y="516968"/>
                      <a:pt x="54279" y="516968"/>
                    </a:cubicBezTo>
                    <a:cubicBezTo>
                      <a:pt x="56894" y="516968"/>
                      <a:pt x="59510" y="518276"/>
                      <a:pt x="59510" y="518276"/>
                    </a:cubicBezTo>
                    <a:lnTo>
                      <a:pt x="62126" y="518276"/>
                    </a:lnTo>
                    <a:cubicBezTo>
                      <a:pt x="62126" y="518276"/>
                      <a:pt x="63434" y="520894"/>
                      <a:pt x="63434" y="520894"/>
                    </a:cubicBezTo>
                    <a:cubicBezTo>
                      <a:pt x="66050" y="524166"/>
                      <a:pt x="69320" y="527438"/>
                      <a:pt x="70628" y="528092"/>
                    </a:cubicBezTo>
                    <a:cubicBezTo>
                      <a:pt x="70628" y="528092"/>
                      <a:pt x="71282" y="528092"/>
                      <a:pt x="71936" y="528092"/>
                    </a:cubicBezTo>
                    <a:cubicBezTo>
                      <a:pt x="75205" y="528092"/>
                      <a:pt x="79129" y="529401"/>
                      <a:pt x="83053" y="532673"/>
                    </a:cubicBezTo>
                    <a:cubicBezTo>
                      <a:pt x="83053" y="532673"/>
                      <a:pt x="86977" y="533982"/>
                      <a:pt x="92208" y="532673"/>
                    </a:cubicBezTo>
                    <a:cubicBezTo>
                      <a:pt x="94170" y="532673"/>
                      <a:pt x="96786" y="531364"/>
                      <a:pt x="99402" y="531364"/>
                    </a:cubicBezTo>
                    <a:cubicBezTo>
                      <a:pt x="102018" y="531364"/>
                      <a:pt x="105288" y="530055"/>
                      <a:pt x="106596" y="529401"/>
                    </a:cubicBezTo>
                    <a:cubicBezTo>
                      <a:pt x="106596" y="529401"/>
                      <a:pt x="107904" y="528092"/>
                      <a:pt x="109211" y="527438"/>
                    </a:cubicBezTo>
                    <a:cubicBezTo>
                      <a:pt x="111827" y="525475"/>
                      <a:pt x="119021" y="519585"/>
                      <a:pt x="124906" y="525475"/>
                    </a:cubicBezTo>
                    <a:cubicBezTo>
                      <a:pt x="128176" y="528747"/>
                      <a:pt x="127522" y="532673"/>
                      <a:pt x="127522" y="535290"/>
                    </a:cubicBezTo>
                    <a:cubicBezTo>
                      <a:pt x="127522" y="535290"/>
                      <a:pt x="127522" y="536599"/>
                      <a:pt x="127522" y="537253"/>
                    </a:cubicBezTo>
                    <a:lnTo>
                      <a:pt x="127522" y="537253"/>
                    </a:lnTo>
                    <a:cubicBezTo>
                      <a:pt x="131446" y="541180"/>
                      <a:pt x="137986" y="547724"/>
                      <a:pt x="134062" y="554268"/>
                    </a:cubicBezTo>
                    <a:cubicBezTo>
                      <a:pt x="132754" y="556231"/>
                      <a:pt x="131446" y="557540"/>
                      <a:pt x="129484" y="558849"/>
                    </a:cubicBezTo>
                    <a:cubicBezTo>
                      <a:pt x="129484" y="558849"/>
                      <a:pt x="127522" y="560157"/>
                      <a:pt x="127522" y="560812"/>
                    </a:cubicBezTo>
                    <a:cubicBezTo>
                      <a:pt x="126868" y="567356"/>
                      <a:pt x="120329" y="575863"/>
                      <a:pt x="115751" y="577826"/>
                    </a:cubicBezTo>
                    <a:cubicBezTo>
                      <a:pt x="115097" y="577826"/>
                      <a:pt x="114443" y="578480"/>
                      <a:pt x="113789" y="578480"/>
                    </a:cubicBezTo>
                    <a:cubicBezTo>
                      <a:pt x="113135" y="581752"/>
                      <a:pt x="111827" y="586987"/>
                      <a:pt x="106596" y="588950"/>
                    </a:cubicBezTo>
                    <a:cubicBezTo>
                      <a:pt x="106596" y="588950"/>
                      <a:pt x="105942" y="588950"/>
                      <a:pt x="105288" y="588950"/>
                    </a:cubicBezTo>
                    <a:cubicBezTo>
                      <a:pt x="105942" y="591568"/>
                      <a:pt x="109865" y="598766"/>
                      <a:pt x="111827" y="603347"/>
                    </a:cubicBezTo>
                    <a:cubicBezTo>
                      <a:pt x="112481" y="603347"/>
                      <a:pt x="113135" y="603347"/>
                      <a:pt x="113789" y="603347"/>
                    </a:cubicBezTo>
                    <a:cubicBezTo>
                      <a:pt x="118367" y="603347"/>
                      <a:pt x="121637" y="605310"/>
                      <a:pt x="124253" y="603347"/>
                    </a:cubicBezTo>
                    <a:cubicBezTo>
                      <a:pt x="126868" y="602038"/>
                      <a:pt x="132754" y="599420"/>
                      <a:pt x="136678" y="598766"/>
                    </a:cubicBezTo>
                    <a:cubicBezTo>
                      <a:pt x="140602" y="598112"/>
                      <a:pt x="159566" y="593531"/>
                      <a:pt x="166760" y="588296"/>
                    </a:cubicBezTo>
                    <a:cubicBezTo>
                      <a:pt x="173953" y="583061"/>
                      <a:pt x="184417" y="576517"/>
                      <a:pt x="186379" y="573245"/>
                    </a:cubicBezTo>
                    <a:cubicBezTo>
                      <a:pt x="188341" y="570628"/>
                      <a:pt x="186379" y="566701"/>
                      <a:pt x="188995" y="565393"/>
                    </a:cubicBezTo>
                    <a:cubicBezTo>
                      <a:pt x="191610" y="563429"/>
                      <a:pt x="194880" y="561466"/>
                      <a:pt x="195534" y="558194"/>
                    </a:cubicBezTo>
                    <a:cubicBezTo>
                      <a:pt x="196842" y="554922"/>
                      <a:pt x="194226" y="548378"/>
                      <a:pt x="198804" y="544452"/>
                    </a:cubicBezTo>
                    <a:cubicBezTo>
                      <a:pt x="203382" y="540525"/>
                      <a:pt x="219731" y="535290"/>
                      <a:pt x="220385" y="532018"/>
                    </a:cubicBezTo>
                    <a:cubicBezTo>
                      <a:pt x="221039" y="528747"/>
                      <a:pt x="221693" y="522857"/>
                      <a:pt x="222347" y="522203"/>
                    </a:cubicBezTo>
                    <a:cubicBezTo>
                      <a:pt x="223000" y="521548"/>
                      <a:pt x="228886" y="518931"/>
                      <a:pt x="228232" y="516968"/>
                    </a:cubicBezTo>
                    <a:cubicBezTo>
                      <a:pt x="228232" y="515004"/>
                      <a:pt x="224962" y="511733"/>
                      <a:pt x="229540" y="509115"/>
                    </a:cubicBezTo>
                    <a:cubicBezTo>
                      <a:pt x="234118" y="507152"/>
                      <a:pt x="244581" y="498645"/>
                      <a:pt x="250467" y="496027"/>
                    </a:cubicBezTo>
                    <a:cubicBezTo>
                      <a:pt x="255699" y="492755"/>
                      <a:pt x="260276" y="492755"/>
                      <a:pt x="261584" y="490792"/>
                    </a:cubicBezTo>
                    <a:cubicBezTo>
                      <a:pt x="262892" y="489483"/>
                      <a:pt x="267470" y="485557"/>
                      <a:pt x="270086" y="485557"/>
                    </a:cubicBezTo>
                    <a:cubicBezTo>
                      <a:pt x="272702" y="485557"/>
                      <a:pt x="276625" y="490792"/>
                      <a:pt x="283819" y="492101"/>
                    </a:cubicBezTo>
                    <a:cubicBezTo>
                      <a:pt x="291013" y="493410"/>
                      <a:pt x="299514" y="494718"/>
                      <a:pt x="302784" y="496027"/>
                    </a:cubicBezTo>
                    <a:cubicBezTo>
                      <a:pt x="306708" y="496682"/>
                      <a:pt x="317171" y="497336"/>
                      <a:pt x="318479" y="499954"/>
                    </a:cubicBezTo>
                    <a:cubicBezTo>
                      <a:pt x="319787" y="502571"/>
                      <a:pt x="324364" y="511733"/>
                      <a:pt x="326326" y="509769"/>
                    </a:cubicBezTo>
                    <a:cubicBezTo>
                      <a:pt x="328942" y="508461"/>
                      <a:pt x="327634" y="501917"/>
                      <a:pt x="332212" y="503880"/>
                    </a:cubicBezTo>
                    <a:cubicBezTo>
                      <a:pt x="336790" y="505189"/>
                      <a:pt x="342021" y="513696"/>
                      <a:pt x="349869" y="518276"/>
                    </a:cubicBezTo>
                    <a:cubicBezTo>
                      <a:pt x="357716" y="522857"/>
                      <a:pt x="363602" y="525475"/>
                      <a:pt x="371450" y="531364"/>
                    </a:cubicBezTo>
                    <a:cubicBezTo>
                      <a:pt x="379297" y="536599"/>
                      <a:pt x="377989" y="541834"/>
                      <a:pt x="382567" y="541834"/>
                    </a:cubicBezTo>
                    <a:cubicBezTo>
                      <a:pt x="387145" y="541834"/>
                      <a:pt x="387799" y="539217"/>
                      <a:pt x="391068" y="542489"/>
                    </a:cubicBezTo>
                    <a:cubicBezTo>
                      <a:pt x="394338" y="545761"/>
                      <a:pt x="406110" y="559503"/>
                      <a:pt x="408726" y="557540"/>
                    </a:cubicBezTo>
                    <a:cubicBezTo>
                      <a:pt x="410687" y="556231"/>
                      <a:pt x="408726" y="545761"/>
                      <a:pt x="412649" y="547724"/>
                    </a:cubicBezTo>
                    <a:cubicBezTo>
                      <a:pt x="415919" y="549033"/>
                      <a:pt x="423767" y="556885"/>
                      <a:pt x="427036" y="556885"/>
                    </a:cubicBezTo>
                    <a:cubicBezTo>
                      <a:pt x="430960" y="556885"/>
                      <a:pt x="434884" y="555577"/>
                      <a:pt x="444039" y="563429"/>
                    </a:cubicBezTo>
                    <a:cubicBezTo>
                      <a:pt x="449271" y="568010"/>
                      <a:pt x="455157" y="574554"/>
                      <a:pt x="459734" y="581752"/>
                    </a:cubicBezTo>
                    <a:cubicBezTo>
                      <a:pt x="464312" y="589605"/>
                      <a:pt x="466274" y="597457"/>
                      <a:pt x="466928" y="599420"/>
                    </a:cubicBezTo>
                    <a:cubicBezTo>
                      <a:pt x="468890" y="605964"/>
                      <a:pt x="468890" y="621670"/>
                      <a:pt x="470852" y="631486"/>
                    </a:cubicBezTo>
                    <a:cubicBezTo>
                      <a:pt x="472814" y="641302"/>
                      <a:pt x="473468" y="653080"/>
                      <a:pt x="476083" y="658970"/>
                    </a:cubicBezTo>
                    <a:cubicBezTo>
                      <a:pt x="478699" y="664205"/>
                      <a:pt x="481315" y="667477"/>
                      <a:pt x="485893" y="673367"/>
                    </a:cubicBezTo>
                    <a:cubicBezTo>
                      <a:pt x="490471" y="678602"/>
                      <a:pt x="497010" y="690381"/>
                      <a:pt x="500280" y="696270"/>
                    </a:cubicBezTo>
                    <a:cubicBezTo>
                      <a:pt x="503550" y="701505"/>
                      <a:pt x="505512" y="712630"/>
                      <a:pt x="506166" y="720483"/>
                    </a:cubicBezTo>
                    <a:cubicBezTo>
                      <a:pt x="506166" y="728335"/>
                      <a:pt x="508127" y="736842"/>
                      <a:pt x="504858" y="741423"/>
                    </a:cubicBezTo>
                    <a:cubicBezTo>
                      <a:pt x="501588" y="746004"/>
                      <a:pt x="498318" y="748622"/>
                      <a:pt x="499626" y="755165"/>
                    </a:cubicBezTo>
                    <a:cubicBezTo>
                      <a:pt x="500934" y="761709"/>
                      <a:pt x="504204" y="763018"/>
                      <a:pt x="506820" y="761709"/>
                    </a:cubicBezTo>
                    <a:cubicBezTo>
                      <a:pt x="509435" y="760400"/>
                      <a:pt x="514013" y="755820"/>
                      <a:pt x="517937" y="755820"/>
                    </a:cubicBezTo>
                    <a:cubicBezTo>
                      <a:pt x="521861" y="755820"/>
                      <a:pt x="536248" y="759746"/>
                      <a:pt x="538864" y="764981"/>
                    </a:cubicBezTo>
                    <a:cubicBezTo>
                      <a:pt x="541479" y="770216"/>
                      <a:pt x="540171" y="771525"/>
                      <a:pt x="538864" y="774143"/>
                    </a:cubicBezTo>
                    <a:cubicBezTo>
                      <a:pt x="537556" y="776760"/>
                      <a:pt x="532978" y="780686"/>
                      <a:pt x="535594" y="783958"/>
                    </a:cubicBezTo>
                    <a:cubicBezTo>
                      <a:pt x="536902" y="785921"/>
                      <a:pt x="544095" y="788539"/>
                      <a:pt x="548673" y="790502"/>
                    </a:cubicBezTo>
                    <a:cubicBezTo>
                      <a:pt x="553251" y="792465"/>
                      <a:pt x="561098" y="795737"/>
                      <a:pt x="563060" y="798355"/>
                    </a:cubicBezTo>
                    <a:cubicBezTo>
                      <a:pt x="565022" y="800973"/>
                      <a:pt x="568292" y="809480"/>
                      <a:pt x="572870" y="812097"/>
                    </a:cubicBezTo>
                    <a:cubicBezTo>
                      <a:pt x="576793" y="814715"/>
                      <a:pt x="582679" y="815369"/>
                      <a:pt x="582679" y="815369"/>
                    </a:cubicBezTo>
                    <a:cubicBezTo>
                      <a:pt x="582679" y="815369"/>
                      <a:pt x="582679" y="823222"/>
                      <a:pt x="585295" y="826494"/>
                    </a:cubicBezTo>
                    <a:cubicBezTo>
                      <a:pt x="588565" y="829111"/>
                      <a:pt x="595104" y="830420"/>
                      <a:pt x="595758" y="833692"/>
                    </a:cubicBezTo>
                    <a:cubicBezTo>
                      <a:pt x="595758" y="836964"/>
                      <a:pt x="595758" y="844816"/>
                      <a:pt x="593142" y="848088"/>
                    </a:cubicBezTo>
                    <a:cubicBezTo>
                      <a:pt x="589873" y="851360"/>
                      <a:pt x="583987" y="846780"/>
                      <a:pt x="583333" y="852015"/>
                    </a:cubicBezTo>
                    <a:cubicBezTo>
                      <a:pt x="582679" y="857250"/>
                      <a:pt x="592488" y="867066"/>
                      <a:pt x="595104" y="865103"/>
                    </a:cubicBezTo>
                    <a:cubicBezTo>
                      <a:pt x="597720" y="863140"/>
                      <a:pt x="598374" y="854632"/>
                      <a:pt x="601644" y="855287"/>
                    </a:cubicBezTo>
                    <a:cubicBezTo>
                      <a:pt x="604914" y="855941"/>
                      <a:pt x="609491" y="859868"/>
                      <a:pt x="612761" y="859868"/>
                    </a:cubicBezTo>
                    <a:cubicBezTo>
                      <a:pt x="616031" y="859868"/>
                      <a:pt x="625840" y="858559"/>
                      <a:pt x="628456" y="859868"/>
                    </a:cubicBezTo>
                    <a:cubicBezTo>
                      <a:pt x="631072" y="861176"/>
                      <a:pt x="649383" y="870338"/>
                      <a:pt x="658538" y="877536"/>
                    </a:cubicBezTo>
                    <a:cubicBezTo>
                      <a:pt x="667040" y="884734"/>
                      <a:pt x="672926" y="889315"/>
                      <a:pt x="673580" y="897168"/>
                    </a:cubicBezTo>
                    <a:cubicBezTo>
                      <a:pt x="673580" y="905020"/>
                      <a:pt x="676849" y="906983"/>
                      <a:pt x="679465" y="913527"/>
                    </a:cubicBezTo>
                    <a:cubicBezTo>
                      <a:pt x="682081" y="920071"/>
                      <a:pt x="684043" y="925961"/>
                      <a:pt x="687967" y="925961"/>
                    </a:cubicBezTo>
                    <a:cubicBezTo>
                      <a:pt x="691890" y="925961"/>
                      <a:pt x="696468" y="922035"/>
                      <a:pt x="699738" y="923343"/>
                    </a:cubicBezTo>
                    <a:cubicBezTo>
                      <a:pt x="703008" y="924652"/>
                      <a:pt x="710855" y="929233"/>
                      <a:pt x="712163" y="930542"/>
                    </a:cubicBezTo>
                    <a:cubicBezTo>
                      <a:pt x="716741" y="935123"/>
                      <a:pt x="718703" y="939703"/>
                      <a:pt x="722627" y="941666"/>
                    </a:cubicBezTo>
                    <a:cubicBezTo>
                      <a:pt x="726550" y="943630"/>
                      <a:pt x="731782" y="944284"/>
                      <a:pt x="733744" y="947556"/>
                    </a:cubicBezTo>
                    <a:cubicBezTo>
                      <a:pt x="735706" y="950828"/>
                      <a:pt x="740938" y="956717"/>
                      <a:pt x="742246" y="961952"/>
                    </a:cubicBezTo>
                    <a:cubicBezTo>
                      <a:pt x="743553" y="967187"/>
                      <a:pt x="740284" y="971114"/>
                      <a:pt x="744207" y="973731"/>
                    </a:cubicBezTo>
                    <a:cubicBezTo>
                      <a:pt x="748131" y="976349"/>
                      <a:pt x="752055" y="978312"/>
                      <a:pt x="755979" y="980275"/>
                    </a:cubicBezTo>
                    <a:cubicBezTo>
                      <a:pt x="759902" y="982238"/>
                      <a:pt x="773636" y="992054"/>
                      <a:pt x="778867" y="999907"/>
                    </a:cubicBezTo>
                    <a:cubicBezTo>
                      <a:pt x="784099" y="1007760"/>
                      <a:pt x="790639" y="1012995"/>
                      <a:pt x="795216" y="1018230"/>
                    </a:cubicBezTo>
                    <a:cubicBezTo>
                      <a:pt x="799140" y="1023465"/>
                      <a:pt x="799794" y="1028700"/>
                      <a:pt x="802410" y="1028700"/>
                    </a:cubicBezTo>
                    <a:cubicBezTo>
                      <a:pt x="805026" y="1028700"/>
                      <a:pt x="807642" y="1025428"/>
                      <a:pt x="808949" y="1026737"/>
                    </a:cubicBezTo>
                    <a:cubicBezTo>
                      <a:pt x="810257" y="1028045"/>
                      <a:pt x="818759" y="1034589"/>
                      <a:pt x="822029" y="1034589"/>
                    </a:cubicBezTo>
                    <a:cubicBezTo>
                      <a:pt x="824644" y="1034589"/>
                      <a:pt x="827914" y="1031972"/>
                      <a:pt x="832492" y="1033935"/>
                    </a:cubicBezTo>
                    <a:cubicBezTo>
                      <a:pt x="837070" y="1035898"/>
                      <a:pt x="846879" y="1041133"/>
                      <a:pt x="851457" y="1045714"/>
                    </a:cubicBezTo>
                    <a:cubicBezTo>
                      <a:pt x="856034" y="1050295"/>
                      <a:pt x="857342" y="1066000"/>
                      <a:pt x="861920" y="1067309"/>
                    </a:cubicBezTo>
                    <a:cubicBezTo>
                      <a:pt x="866498" y="1068618"/>
                      <a:pt x="868460" y="1067309"/>
                      <a:pt x="871730" y="1065346"/>
                    </a:cubicBezTo>
                    <a:cubicBezTo>
                      <a:pt x="875000" y="1063383"/>
                      <a:pt x="887425" y="1049641"/>
                      <a:pt x="898542" y="1052913"/>
                    </a:cubicBezTo>
                    <a:cubicBezTo>
                      <a:pt x="909659" y="1056185"/>
                      <a:pt x="933202" y="1068618"/>
                      <a:pt x="936472" y="1067964"/>
                    </a:cubicBezTo>
                    <a:cubicBezTo>
                      <a:pt x="939742" y="1066655"/>
                      <a:pt x="936472" y="1060111"/>
                      <a:pt x="941704" y="1058802"/>
                    </a:cubicBezTo>
                    <a:cubicBezTo>
                      <a:pt x="946935" y="1057493"/>
                      <a:pt x="950859" y="1058802"/>
                      <a:pt x="954783" y="1058802"/>
                    </a:cubicBezTo>
                    <a:cubicBezTo>
                      <a:pt x="958706" y="1058802"/>
                      <a:pt x="961976" y="1058802"/>
                      <a:pt x="964592" y="1062074"/>
                    </a:cubicBezTo>
                    <a:cubicBezTo>
                      <a:pt x="967862" y="1064692"/>
                      <a:pt x="984865" y="1083014"/>
                      <a:pt x="986827" y="1088249"/>
                    </a:cubicBezTo>
                    <a:cubicBezTo>
                      <a:pt x="988135" y="1093484"/>
                      <a:pt x="988135" y="1096102"/>
                      <a:pt x="991404" y="1099374"/>
                    </a:cubicBezTo>
                    <a:cubicBezTo>
                      <a:pt x="994674" y="1101992"/>
                      <a:pt x="996636" y="1105918"/>
                      <a:pt x="999252" y="1109190"/>
                    </a:cubicBezTo>
                    <a:cubicBezTo>
                      <a:pt x="1002522" y="1112462"/>
                      <a:pt x="1009061" y="1120315"/>
                      <a:pt x="1009061" y="1125550"/>
                    </a:cubicBezTo>
                    <a:cubicBezTo>
                      <a:pt x="1009061" y="1130785"/>
                      <a:pt x="1005792" y="1141255"/>
                      <a:pt x="1011677" y="1139292"/>
                    </a:cubicBezTo>
                    <a:cubicBezTo>
                      <a:pt x="1016909" y="1137329"/>
                      <a:pt x="1014293" y="1131439"/>
                      <a:pt x="1016909" y="1132094"/>
                    </a:cubicBezTo>
                    <a:cubicBezTo>
                      <a:pt x="1019525" y="1133402"/>
                      <a:pt x="1024757" y="1139292"/>
                      <a:pt x="1028680" y="1138637"/>
                    </a:cubicBezTo>
                    <a:cubicBezTo>
                      <a:pt x="1032604" y="1138637"/>
                      <a:pt x="1041760" y="1130785"/>
                      <a:pt x="1045029" y="1132094"/>
                    </a:cubicBezTo>
                    <a:cubicBezTo>
                      <a:pt x="1048299" y="1133402"/>
                      <a:pt x="1056801" y="1140601"/>
                      <a:pt x="1059417" y="1142564"/>
                    </a:cubicBezTo>
                    <a:cubicBezTo>
                      <a:pt x="1061378" y="1143873"/>
                      <a:pt x="1066610" y="1142564"/>
                      <a:pt x="1068572" y="1145181"/>
                    </a:cubicBezTo>
                    <a:cubicBezTo>
                      <a:pt x="1070534" y="1147799"/>
                      <a:pt x="1073804" y="1151725"/>
                      <a:pt x="1071188" y="1153034"/>
                    </a:cubicBezTo>
                    <a:cubicBezTo>
                      <a:pt x="1069226" y="1154343"/>
                      <a:pt x="1066610" y="1155651"/>
                      <a:pt x="1064648" y="1158269"/>
                    </a:cubicBezTo>
                    <a:cubicBezTo>
                      <a:pt x="1062686" y="1160887"/>
                      <a:pt x="1060725" y="1166776"/>
                      <a:pt x="1058762" y="1166776"/>
                    </a:cubicBezTo>
                    <a:cubicBezTo>
                      <a:pt x="1057455" y="1166776"/>
                      <a:pt x="1056801" y="1164159"/>
                      <a:pt x="1053531" y="1168085"/>
                    </a:cubicBezTo>
                    <a:cubicBezTo>
                      <a:pt x="1050261" y="1172011"/>
                      <a:pt x="1047645" y="1180519"/>
                      <a:pt x="1052223" y="1178555"/>
                    </a:cubicBezTo>
                    <a:cubicBezTo>
                      <a:pt x="1056801" y="1176592"/>
                      <a:pt x="1063340" y="1170048"/>
                      <a:pt x="1067264" y="1168739"/>
                    </a:cubicBezTo>
                    <a:cubicBezTo>
                      <a:pt x="1071188" y="1167431"/>
                      <a:pt x="1075111" y="1166122"/>
                      <a:pt x="1076419" y="1166776"/>
                    </a:cubicBezTo>
                    <a:cubicBezTo>
                      <a:pt x="1077727" y="1166776"/>
                      <a:pt x="1081651" y="1172011"/>
                      <a:pt x="1084267" y="1169394"/>
                    </a:cubicBezTo>
                    <a:cubicBezTo>
                      <a:pt x="1087537" y="1166776"/>
                      <a:pt x="1090807" y="1158923"/>
                      <a:pt x="1093423" y="1160232"/>
                    </a:cubicBezTo>
                    <a:cubicBezTo>
                      <a:pt x="1096038" y="1161541"/>
                      <a:pt x="1098000" y="1165467"/>
                      <a:pt x="1099962" y="1163504"/>
                    </a:cubicBezTo>
                    <a:cubicBezTo>
                      <a:pt x="1101924" y="1161541"/>
                      <a:pt x="1107156" y="1153034"/>
                      <a:pt x="1110425" y="1154343"/>
                    </a:cubicBezTo>
                    <a:cubicBezTo>
                      <a:pt x="1113695" y="1155651"/>
                      <a:pt x="1121543" y="1162195"/>
                      <a:pt x="1128082" y="1169394"/>
                    </a:cubicBezTo>
                    <a:cubicBezTo>
                      <a:pt x="1133968" y="1175938"/>
                      <a:pt x="1139200" y="1187717"/>
                      <a:pt x="1141162" y="1190989"/>
                    </a:cubicBezTo>
                    <a:cubicBezTo>
                      <a:pt x="1146393" y="1199496"/>
                      <a:pt x="1150317" y="1201459"/>
                      <a:pt x="1149009" y="1207348"/>
                    </a:cubicBezTo>
                    <a:cubicBezTo>
                      <a:pt x="1147701" y="1213238"/>
                      <a:pt x="1141815" y="1212583"/>
                      <a:pt x="1141815" y="1215855"/>
                    </a:cubicBezTo>
                    <a:cubicBezTo>
                      <a:pt x="1141815" y="1219127"/>
                      <a:pt x="1143777" y="1219782"/>
                      <a:pt x="1143123" y="1223054"/>
                    </a:cubicBezTo>
                    <a:cubicBezTo>
                      <a:pt x="1143123" y="1226326"/>
                      <a:pt x="1137892" y="1226326"/>
                      <a:pt x="1137892" y="1230906"/>
                    </a:cubicBezTo>
                    <a:cubicBezTo>
                      <a:pt x="1137892" y="1235487"/>
                      <a:pt x="1143123" y="1233524"/>
                      <a:pt x="1147047" y="1236796"/>
                    </a:cubicBezTo>
                    <a:cubicBezTo>
                      <a:pt x="1150971" y="1240068"/>
                      <a:pt x="1152279" y="1246612"/>
                      <a:pt x="1156203" y="1247266"/>
                    </a:cubicBezTo>
                    <a:cubicBezTo>
                      <a:pt x="1160126" y="1247921"/>
                      <a:pt x="1164050" y="1243340"/>
                      <a:pt x="1167320" y="1243994"/>
                    </a:cubicBezTo>
                    <a:cubicBezTo>
                      <a:pt x="1169936" y="1245303"/>
                      <a:pt x="1176475" y="1249884"/>
                      <a:pt x="1183015" y="1255119"/>
                    </a:cubicBezTo>
                    <a:cubicBezTo>
                      <a:pt x="1189555" y="1259699"/>
                      <a:pt x="1194787" y="1260354"/>
                      <a:pt x="1194132" y="1262971"/>
                    </a:cubicBezTo>
                    <a:cubicBezTo>
                      <a:pt x="1194132" y="1266243"/>
                      <a:pt x="1190209" y="1270170"/>
                      <a:pt x="1194132" y="1270824"/>
                    </a:cubicBezTo>
                    <a:cubicBezTo>
                      <a:pt x="1198056" y="1270824"/>
                      <a:pt x="1198710" y="1268206"/>
                      <a:pt x="1201980" y="1270824"/>
                    </a:cubicBezTo>
                    <a:cubicBezTo>
                      <a:pt x="1204596" y="1273442"/>
                      <a:pt x="1207866" y="1278677"/>
                      <a:pt x="1212443" y="1276713"/>
                    </a:cubicBezTo>
                    <a:cubicBezTo>
                      <a:pt x="1217021" y="1274750"/>
                      <a:pt x="1223561" y="1259699"/>
                      <a:pt x="1226830" y="1259045"/>
                    </a:cubicBezTo>
                    <a:cubicBezTo>
                      <a:pt x="1230100" y="1259045"/>
                      <a:pt x="1238602" y="1253156"/>
                      <a:pt x="1243179" y="1257736"/>
                    </a:cubicBezTo>
                    <a:cubicBezTo>
                      <a:pt x="1247757" y="1261663"/>
                      <a:pt x="1255605" y="1272133"/>
                      <a:pt x="1260183" y="1279331"/>
                    </a:cubicBezTo>
                    <a:cubicBezTo>
                      <a:pt x="1264760" y="1287184"/>
                      <a:pt x="1271300" y="1291110"/>
                      <a:pt x="1269992" y="1295037"/>
                    </a:cubicBezTo>
                    <a:cubicBezTo>
                      <a:pt x="1268684" y="1298963"/>
                      <a:pt x="1267376" y="1302235"/>
                      <a:pt x="1267376" y="1302235"/>
                    </a:cubicBezTo>
                    <a:cubicBezTo>
                      <a:pt x="1267376" y="1302235"/>
                      <a:pt x="1274569" y="1312051"/>
                      <a:pt x="1275877" y="1319903"/>
                    </a:cubicBezTo>
                    <a:cubicBezTo>
                      <a:pt x="1277185" y="1327756"/>
                      <a:pt x="1279147" y="1332337"/>
                      <a:pt x="1279147" y="1332337"/>
                    </a:cubicBezTo>
                    <a:cubicBezTo>
                      <a:pt x="1279147" y="1332337"/>
                      <a:pt x="1283725" y="1345424"/>
                      <a:pt x="1287649" y="1351314"/>
                    </a:cubicBezTo>
                    <a:cubicBezTo>
                      <a:pt x="1291573" y="1357204"/>
                      <a:pt x="1298112" y="1360476"/>
                      <a:pt x="1302036" y="1366365"/>
                    </a:cubicBezTo>
                    <a:cubicBezTo>
                      <a:pt x="1305960" y="1372255"/>
                      <a:pt x="1312499" y="1385342"/>
                      <a:pt x="1315769" y="1397775"/>
                    </a:cubicBezTo>
                    <a:cubicBezTo>
                      <a:pt x="1319039" y="1409555"/>
                      <a:pt x="1321655" y="1431150"/>
                      <a:pt x="1324924" y="1439657"/>
                    </a:cubicBezTo>
                    <a:cubicBezTo>
                      <a:pt x="1328194" y="1448164"/>
                      <a:pt x="1336696" y="1458634"/>
                      <a:pt x="1339966" y="1460597"/>
                    </a:cubicBezTo>
                    <a:cubicBezTo>
                      <a:pt x="1343235" y="1462560"/>
                      <a:pt x="1349775" y="1462560"/>
                      <a:pt x="1349775" y="1465832"/>
                    </a:cubicBezTo>
                    <a:cubicBezTo>
                      <a:pt x="1349775" y="1469104"/>
                      <a:pt x="1351737" y="1490045"/>
                      <a:pt x="1346505" y="1496589"/>
                    </a:cubicBezTo>
                    <a:cubicBezTo>
                      <a:pt x="1341274" y="1503132"/>
                      <a:pt x="1340620" y="1507059"/>
                      <a:pt x="1335388" y="1506404"/>
                    </a:cubicBezTo>
                    <a:cubicBezTo>
                      <a:pt x="1330156" y="1505750"/>
                      <a:pt x="1319693" y="1503787"/>
                      <a:pt x="1318385" y="1505095"/>
                    </a:cubicBezTo>
                    <a:cubicBezTo>
                      <a:pt x="1317077" y="1506404"/>
                      <a:pt x="1314461" y="1512294"/>
                      <a:pt x="1307922" y="1514257"/>
                    </a:cubicBezTo>
                    <a:cubicBezTo>
                      <a:pt x="1301382" y="1516220"/>
                      <a:pt x="1293534" y="1517529"/>
                      <a:pt x="1294188" y="1522109"/>
                    </a:cubicBezTo>
                    <a:cubicBezTo>
                      <a:pt x="1294188" y="1527345"/>
                      <a:pt x="1305960" y="1531271"/>
                      <a:pt x="1307267" y="1535197"/>
                    </a:cubicBezTo>
                    <a:cubicBezTo>
                      <a:pt x="1308575" y="1539124"/>
                      <a:pt x="1309883" y="1537161"/>
                      <a:pt x="1309883" y="1544359"/>
                    </a:cubicBezTo>
                    <a:cubicBezTo>
                      <a:pt x="1309883" y="1551557"/>
                      <a:pt x="1306614" y="1561373"/>
                      <a:pt x="1303998" y="1568571"/>
                    </a:cubicBezTo>
                    <a:cubicBezTo>
                      <a:pt x="1301382" y="1576424"/>
                      <a:pt x="1304652" y="1583622"/>
                      <a:pt x="1301382" y="1586894"/>
                    </a:cubicBezTo>
                    <a:cubicBezTo>
                      <a:pt x="1298112" y="1590166"/>
                      <a:pt x="1292226" y="1592129"/>
                      <a:pt x="1288303" y="1594092"/>
                    </a:cubicBezTo>
                    <a:cubicBezTo>
                      <a:pt x="1284379" y="1595401"/>
                      <a:pt x="1273262" y="1598019"/>
                      <a:pt x="1273262" y="1601945"/>
                    </a:cubicBezTo>
                    <a:cubicBezTo>
                      <a:pt x="1273262" y="1605872"/>
                      <a:pt x="1276532" y="1609798"/>
                      <a:pt x="1277185" y="1614379"/>
                    </a:cubicBezTo>
                    <a:cubicBezTo>
                      <a:pt x="1277185" y="1618305"/>
                      <a:pt x="1272608" y="1624849"/>
                      <a:pt x="1273262" y="1626812"/>
                    </a:cubicBezTo>
                    <a:cubicBezTo>
                      <a:pt x="1273916" y="1628775"/>
                      <a:pt x="1278493" y="1632047"/>
                      <a:pt x="1279147" y="1635319"/>
                    </a:cubicBezTo>
                    <a:cubicBezTo>
                      <a:pt x="1279147" y="1639245"/>
                      <a:pt x="1275877" y="1640554"/>
                      <a:pt x="1277185" y="1643826"/>
                    </a:cubicBezTo>
                    <a:cubicBezTo>
                      <a:pt x="1278493" y="1646443"/>
                      <a:pt x="1284379" y="1658223"/>
                      <a:pt x="1297458" y="1660186"/>
                    </a:cubicBezTo>
                    <a:cubicBezTo>
                      <a:pt x="1309883" y="1662149"/>
                      <a:pt x="1312499" y="1654951"/>
                      <a:pt x="1319039" y="1655605"/>
                    </a:cubicBezTo>
                    <a:cubicBezTo>
                      <a:pt x="1325579" y="1655605"/>
                      <a:pt x="1336042" y="1658877"/>
                      <a:pt x="1341928" y="1654951"/>
                    </a:cubicBezTo>
                    <a:cubicBezTo>
                      <a:pt x="1347813" y="1650370"/>
                      <a:pt x="1353045" y="1641208"/>
                      <a:pt x="1351737" y="1634010"/>
                    </a:cubicBezTo>
                    <a:cubicBezTo>
                      <a:pt x="1350429" y="1626812"/>
                      <a:pt x="1350429" y="1616342"/>
                      <a:pt x="1351737" y="1615033"/>
                    </a:cubicBezTo>
                    <a:cubicBezTo>
                      <a:pt x="1353045" y="1613070"/>
                      <a:pt x="1367432" y="1586240"/>
                      <a:pt x="1373318" y="1582968"/>
                    </a:cubicBezTo>
                    <a:cubicBezTo>
                      <a:pt x="1378549" y="1579696"/>
                      <a:pt x="1396206" y="1571843"/>
                      <a:pt x="1400130" y="1566608"/>
                    </a:cubicBezTo>
                    <a:cubicBezTo>
                      <a:pt x="1404054" y="1561373"/>
                      <a:pt x="1411901" y="1550249"/>
                      <a:pt x="1409939" y="1542396"/>
                    </a:cubicBezTo>
                    <a:cubicBezTo>
                      <a:pt x="1407978" y="1534543"/>
                      <a:pt x="1402746" y="1520146"/>
                      <a:pt x="1402746" y="1516220"/>
                    </a:cubicBezTo>
                    <a:cubicBezTo>
                      <a:pt x="1402746" y="1512294"/>
                      <a:pt x="1401438" y="1505095"/>
                      <a:pt x="1400784" y="1505095"/>
                    </a:cubicBezTo>
                    <a:cubicBezTo>
                      <a:pt x="1400130" y="1505095"/>
                      <a:pt x="1395552" y="1502478"/>
                      <a:pt x="1397514" y="1499860"/>
                    </a:cubicBezTo>
                    <a:cubicBezTo>
                      <a:pt x="1399476" y="1497897"/>
                      <a:pt x="1403400" y="1482192"/>
                      <a:pt x="1408631" y="1478920"/>
                    </a:cubicBezTo>
                    <a:cubicBezTo>
                      <a:pt x="1413209" y="1475648"/>
                      <a:pt x="1417133" y="1473685"/>
                      <a:pt x="1419749" y="1470413"/>
                    </a:cubicBezTo>
                    <a:cubicBezTo>
                      <a:pt x="1421711" y="1467141"/>
                      <a:pt x="1430866" y="1461251"/>
                      <a:pt x="1438714" y="1457325"/>
                    </a:cubicBezTo>
                    <a:cubicBezTo>
                      <a:pt x="1446561" y="1453399"/>
                      <a:pt x="1457025" y="1452090"/>
                      <a:pt x="1458986" y="1451435"/>
                    </a:cubicBezTo>
                    <a:cubicBezTo>
                      <a:pt x="1464218" y="1450127"/>
                      <a:pt x="1463564" y="1454053"/>
                      <a:pt x="1465526" y="1456016"/>
                    </a:cubicBezTo>
                    <a:cubicBezTo>
                      <a:pt x="1467488" y="1457979"/>
                      <a:pt x="1470758" y="1452744"/>
                      <a:pt x="1472066" y="1451435"/>
                    </a:cubicBezTo>
                    <a:cubicBezTo>
                      <a:pt x="1473374" y="1450127"/>
                      <a:pt x="1475990" y="1454707"/>
                      <a:pt x="1477951" y="1456016"/>
                    </a:cubicBezTo>
                    <a:cubicBezTo>
                      <a:pt x="1479913" y="1457325"/>
                      <a:pt x="1483837" y="1448164"/>
                      <a:pt x="1485799" y="1446855"/>
                    </a:cubicBezTo>
                    <a:cubicBezTo>
                      <a:pt x="1487107" y="1445546"/>
                      <a:pt x="1485799" y="1440965"/>
                      <a:pt x="1484491" y="1437693"/>
                    </a:cubicBezTo>
                    <a:cubicBezTo>
                      <a:pt x="1483183" y="1434422"/>
                      <a:pt x="1488415" y="1433113"/>
                      <a:pt x="1489723" y="1431150"/>
                    </a:cubicBezTo>
                    <a:cubicBezTo>
                      <a:pt x="1491031" y="1429186"/>
                      <a:pt x="1484491" y="1429841"/>
                      <a:pt x="1481875" y="1427223"/>
                    </a:cubicBezTo>
                    <a:cubicBezTo>
                      <a:pt x="1478605" y="1424606"/>
                      <a:pt x="1477297" y="1423297"/>
                      <a:pt x="1476643" y="1416099"/>
                    </a:cubicBezTo>
                    <a:cubicBezTo>
                      <a:pt x="1475335" y="1408900"/>
                      <a:pt x="1477297" y="1403665"/>
                      <a:pt x="1479259" y="1398430"/>
                    </a:cubicBezTo>
                    <a:cubicBezTo>
                      <a:pt x="1481221" y="1393195"/>
                      <a:pt x="1476643" y="1393849"/>
                      <a:pt x="1473374" y="1389268"/>
                    </a:cubicBezTo>
                    <a:cubicBezTo>
                      <a:pt x="1470104" y="1384688"/>
                      <a:pt x="1471412" y="1379453"/>
                      <a:pt x="1472066" y="1374218"/>
                    </a:cubicBezTo>
                    <a:cubicBezTo>
                      <a:pt x="1472720" y="1368983"/>
                      <a:pt x="1475335" y="1365711"/>
                      <a:pt x="1475335" y="1362439"/>
                    </a:cubicBezTo>
                    <a:cubicBezTo>
                      <a:pt x="1475335" y="1359821"/>
                      <a:pt x="1468142" y="1362439"/>
                      <a:pt x="1463564" y="1357858"/>
                    </a:cubicBezTo>
                    <a:cubicBezTo>
                      <a:pt x="1458986" y="1353277"/>
                      <a:pt x="1459641" y="1352623"/>
                      <a:pt x="1457025" y="1350005"/>
                    </a:cubicBezTo>
                    <a:cubicBezTo>
                      <a:pt x="1455063" y="1347388"/>
                      <a:pt x="1451793" y="1348042"/>
                      <a:pt x="1447215" y="1347388"/>
                    </a:cubicBezTo>
                    <a:cubicBezTo>
                      <a:pt x="1442637" y="1347388"/>
                      <a:pt x="1438060" y="1345424"/>
                      <a:pt x="1430212" y="1340189"/>
                    </a:cubicBezTo>
                    <a:cubicBezTo>
                      <a:pt x="1422365" y="1334954"/>
                      <a:pt x="1419095" y="1329719"/>
                      <a:pt x="1415171" y="1327102"/>
                    </a:cubicBezTo>
                    <a:cubicBezTo>
                      <a:pt x="1411247" y="1324484"/>
                      <a:pt x="1395552" y="1331028"/>
                      <a:pt x="1387705" y="1327102"/>
                    </a:cubicBezTo>
                    <a:cubicBezTo>
                      <a:pt x="1379857" y="1323830"/>
                      <a:pt x="1379203" y="1315323"/>
                      <a:pt x="1379203" y="1310742"/>
                    </a:cubicBezTo>
                    <a:cubicBezTo>
                      <a:pt x="1379203" y="1306161"/>
                      <a:pt x="1374626" y="1308124"/>
                      <a:pt x="1373318" y="1303544"/>
                    </a:cubicBezTo>
                    <a:cubicBezTo>
                      <a:pt x="1371356" y="1298963"/>
                      <a:pt x="1374626" y="1291110"/>
                      <a:pt x="1377896" y="1284566"/>
                    </a:cubicBezTo>
                    <a:cubicBezTo>
                      <a:pt x="1381165" y="1278022"/>
                      <a:pt x="1387705" y="1269515"/>
                      <a:pt x="1389013" y="1263626"/>
                    </a:cubicBezTo>
                    <a:cubicBezTo>
                      <a:pt x="1390321" y="1257736"/>
                      <a:pt x="1387705" y="1260354"/>
                      <a:pt x="1384435" y="1252501"/>
                    </a:cubicBezTo>
                    <a:cubicBezTo>
                      <a:pt x="1380511" y="1244649"/>
                      <a:pt x="1382473" y="1245957"/>
                      <a:pt x="1384435" y="1239414"/>
                    </a:cubicBezTo>
                    <a:cubicBezTo>
                      <a:pt x="1387051" y="1232870"/>
                      <a:pt x="1390321" y="1233524"/>
                      <a:pt x="1393590" y="1228943"/>
                    </a:cubicBezTo>
                    <a:cubicBezTo>
                      <a:pt x="1396860" y="1224362"/>
                      <a:pt x="1396206" y="1223054"/>
                      <a:pt x="1398822" y="1215855"/>
                    </a:cubicBezTo>
                    <a:cubicBezTo>
                      <a:pt x="1401438" y="1208003"/>
                      <a:pt x="1402746" y="1202768"/>
                      <a:pt x="1406670" y="1194915"/>
                    </a:cubicBezTo>
                    <a:cubicBezTo>
                      <a:pt x="1410594" y="1187062"/>
                      <a:pt x="1419749" y="1168085"/>
                      <a:pt x="1426288" y="1163504"/>
                    </a:cubicBezTo>
                    <a:cubicBezTo>
                      <a:pt x="1432174" y="1158923"/>
                      <a:pt x="1437406" y="1154343"/>
                      <a:pt x="1443945" y="1154343"/>
                    </a:cubicBezTo>
                    <a:cubicBezTo>
                      <a:pt x="1451139" y="1154343"/>
                      <a:pt x="1457678" y="1159578"/>
                      <a:pt x="1458333" y="1160887"/>
                    </a:cubicBezTo>
                    <a:cubicBezTo>
                      <a:pt x="1459641" y="1162195"/>
                      <a:pt x="1462256" y="1158269"/>
                      <a:pt x="1462910" y="1155651"/>
                    </a:cubicBezTo>
                    <a:cubicBezTo>
                      <a:pt x="1464218" y="1153034"/>
                      <a:pt x="1469450" y="1154343"/>
                      <a:pt x="1472066" y="1154343"/>
                    </a:cubicBezTo>
                    <a:cubicBezTo>
                      <a:pt x="1474682" y="1154343"/>
                      <a:pt x="1477297" y="1158269"/>
                      <a:pt x="1472720" y="1160887"/>
                    </a:cubicBezTo>
                    <a:cubicBezTo>
                      <a:pt x="1468142" y="1163504"/>
                      <a:pt x="1465526" y="1163504"/>
                      <a:pt x="1464872" y="1166122"/>
                    </a:cubicBezTo>
                    <a:cubicBezTo>
                      <a:pt x="1464872" y="1168739"/>
                      <a:pt x="1464218" y="1170703"/>
                      <a:pt x="1460294" y="1172011"/>
                    </a:cubicBezTo>
                    <a:cubicBezTo>
                      <a:pt x="1457025" y="1173320"/>
                      <a:pt x="1498224" y="1186408"/>
                      <a:pt x="1504110" y="1188371"/>
                    </a:cubicBezTo>
                    <a:cubicBezTo>
                      <a:pt x="1510650" y="1190334"/>
                      <a:pt x="1512611" y="1188371"/>
                      <a:pt x="1519805" y="1186408"/>
                    </a:cubicBezTo>
                    <a:cubicBezTo>
                      <a:pt x="1526999" y="1184445"/>
                      <a:pt x="1547271" y="1186408"/>
                      <a:pt x="1553157" y="1186408"/>
                    </a:cubicBezTo>
                    <a:cubicBezTo>
                      <a:pt x="1559042" y="1186408"/>
                      <a:pt x="1561658" y="1190334"/>
                      <a:pt x="1563620" y="1191643"/>
                    </a:cubicBezTo>
                    <a:cubicBezTo>
                      <a:pt x="1565582" y="1192952"/>
                      <a:pt x="1568198" y="1200804"/>
                      <a:pt x="1568198" y="1205385"/>
                    </a:cubicBezTo>
                    <a:cubicBezTo>
                      <a:pt x="1568198" y="1209966"/>
                      <a:pt x="1579969" y="1215855"/>
                      <a:pt x="1583239" y="1217818"/>
                    </a:cubicBezTo>
                    <a:cubicBezTo>
                      <a:pt x="1586509" y="1219782"/>
                      <a:pt x="1580623" y="1223708"/>
                      <a:pt x="1577354" y="1225671"/>
                    </a:cubicBezTo>
                    <a:cubicBezTo>
                      <a:pt x="1574738" y="1226980"/>
                      <a:pt x="1583239" y="1229598"/>
                      <a:pt x="1585201" y="1231561"/>
                    </a:cubicBezTo>
                    <a:cubicBezTo>
                      <a:pt x="1587163" y="1232870"/>
                      <a:pt x="1585201" y="1238759"/>
                      <a:pt x="1584547" y="1242686"/>
                    </a:cubicBezTo>
                    <a:cubicBezTo>
                      <a:pt x="1584547" y="1246612"/>
                      <a:pt x="1603512" y="1260354"/>
                      <a:pt x="1609397" y="1261663"/>
                    </a:cubicBezTo>
                    <a:cubicBezTo>
                      <a:pt x="1615283" y="1263626"/>
                      <a:pt x="1623785" y="1263626"/>
                      <a:pt x="1629670" y="1264935"/>
                    </a:cubicBezTo>
                    <a:cubicBezTo>
                      <a:pt x="1635556" y="1266243"/>
                      <a:pt x="1632940" y="1268861"/>
                      <a:pt x="1639480" y="1268206"/>
                    </a:cubicBezTo>
                    <a:cubicBezTo>
                      <a:pt x="1646019" y="1266898"/>
                      <a:pt x="1641442" y="1263626"/>
                      <a:pt x="1642095" y="1259045"/>
                    </a:cubicBezTo>
                    <a:cubicBezTo>
                      <a:pt x="1642750" y="1254464"/>
                      <a:pt x="1642095" y="1244649"/>
                      <a:pt x="1642095" y="1239414"/>
                    </a:cubicBezTo>
                    <a:cubicBezTo>
                      <a:pt x="1642095" y="1234178"/>
                      <a:pt x="1643403" y="1228943"/>
                      <a:pt x="1645365" y="1225017"/>
                    </a:cubicBezTo>
                    <a:cubicBezTo>
                      <a:pt x="1647327" y="1221090"/>
                      <a:pt x="1648635" y="1223708"/>
                      <a:pt x="1649943" y="1222399"/>
                    </a:cubicBezTo>
                    <a:cubicBezTo>
                      <a:pt x="1651251" y="1221090"/>
                      <a:pt x="1649943" y="1217164"/>
                      <a:pt x="1649943" y="1214546"/>
                    </a:cubicBezTo>
                    <a:close/>
                    <a:moveTo>
                      <a:pt x="720665" y="566701"/>
                    </a:moveTo>
                    <a:cubicBezTo>
                      <a:pt x="720665" y="552959"/>
                      <a:pt x="731782" y="541834"/>
                      <a:pt x="745515" y="541834"/>
                    </a:cubicBezTo>
                    <a:cubicBezTo>
                      <a:pt x="759248" y="541834"/>
                      <a:pt x="770366" y="552959"/>
                      <a:pt x="770366" y="566701"/>
                    </a:cubicBezTo>
                    <a:cubicBezTo>
                      <a:pt x="770366" y="580443"/>
                      <a:pt x="759248" y="591568"/>
                      <a:pt x="745515" y="591568"/>
                    </a:cubicBezTo>
                    <a:cubicBezTo>
                      <a:pt x="731782" y="591568"/>
                      <a:pt x="720665" y="580443"/>
                      <a:pt x="720665" y="566701"/>
                    </a:cubicBezTo>
                    <a:close/>
                    <a:moveTo>
                      <a:pt x="772328" y="967187"/>
                    </a:moveTo>
                    <a:cubicBezTo>
                      <a:pt x="758595" y="967187"/>
                      <a:pt x="747477" y="956063"/>
                      <a:pt x="747477" y="942321"/>
                    </a:cubicBezTo>
                    <a:cubicBezTo>
                      <a:pt x="747477" y="928579"/>
                      <a:pt x="758595" y="917454"/>
                      <a:pt x="772328" y="917454"/>
                    </a:cubicBezTo>
                    <a:cubicBezTo>
                      <a:pt x="786061" y="917454"/>
                      <a:pt x="797178" y="928579"/>
                      <a:pt x="797178" y="942321"/>
                    </a:cubicBezTo>
                    <a:cubicBezTo>
                      <a:pt x="797178" y="956063"/>
                      <a:pt x="786061" y="967187"/>
                      <a:pt x="772328" y="96718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72D992CA-115A-E647-4267-7E5D9EFF104D}"/>
                </a:ext>
              </a:extLst>
            </p:cNvPr>
            <p:cNvSpPr/>
            <p:nvPr/>
          </p:nvSpPr>
          <p:spPr>
            <a:xfrm>
              <a:off x="3196914" y="2350972"/>
              <a:ext cx="718217" cy="422735"/>
            </a:xfrm>
            <a:custGeom>
              <a:avLst/>
              <a:gdLst>
                <a:gd name="connsiteX0" fmla="*/ 3439 w 718217"/>
                <a:gd name="connsiteY0" fmla="*/ 314107 h 422735"/>
                <a:gd name="connsiteX1" fmla="*/ 823 w 718217"/>
                <a:gd name="connsiteY1" fmla="*/ 346172 h 422735"/>
                <a:gd name="connsiteX2" fmla="*/ 8016 w 718217"/>
                <a:gd name="connsiteY2" fmla="*/ 353370 h 422735"/>
                <a:gd name="connsiteX3" fmla="*/ 13248 w 718217"/>
                <a:gd name="connsiteY3" fmla="*/ 371039 h 422735"/>
                <a:gd name="connsiteX4" fmla="*/ 5400 w 718217"/>
                <a:gd name="connsiteY4" fmla="*/ 363186 h 422735"/>
                <a:gd name="connsiteX5" fmla="*/ 2784 w 718217"/>
                <a:gd name="connsiteY5" fmla="*/ 375619 h 422735"/>
                <a:gd name="connsiteX6" fmla="*/ 10632 w 718217"/>
                <a:gd name="connsiteY6" fmla="*/ 407684 h 422735"/>
                <a:gd name="connsiteX7" fmla="*/ 19133 w 718217"/>
                <a:gd name="connsiteY7" fmla="*/ 422735 h 422735"/>
                <a:gd name="connsiteX8" fmla="*/ 32213 w 718217"/>
                <a:gd name="connsiteY8" fmla="*/ 421427 h 422735"/>
                <a:gd name="connsiteX9" fmla="*/ 32213 w 718217"/>
                <a:gd name="connsiteY9" fmla="*/ 420118 h 422735"/>
                <a:gd name="connsiteX10" fmla="*/ 34174 w 718217"/>
                <a:gd name="connsiteY10" fmla="*/ 404413 h 422735"/>
                <a:gd name="connsiteX11" fmla="*/ 35482 w 718217"/>
                <a:gd name="connsiteY11" fmla="*/ 401795 h 422735"/>
                <a:gd name="connsiteX12" fmla="*/ 46600 w 718217"/>
                <a:gd name="connsiteY12" fmla="*/ 390670 h 422735"/>
                <a:gd name="connsiteX13" fmla="*/ 55755 w 718217"/>
                <a:gd name="connsiteY13" fmla="*/ 384126 h 422735"/>
                <a:gd name="connsiteX14" fmla="*/ 55755 w 718217"/>
                <a:gd name="connsiteY14" fmla="*/ 384126 h 422735"/>
                <a:gd name="connsiteX15" fmla="*/ 69488 w 718217"/>
                <a:gd name="connsiteY15" fmla="*/ 370384 h 422735"/>
                <a:gd name="connsiteX16" fmla="*/ 80606 w 718217"/>
                <a:gd name="connsiteY16" fmla="*/ 366458 h 422735"/>
                <a:gd name="connsiteX17" fmla="*/ 86491 w 718217"/>
                <a:gd name="connsiteY17" fmla="*/ 361877 h 422735"/>
                <a:gd name="connsiteX18" fmla="*/ 118536 w 718217"/>
                <a:gd name="connsiteY18" fmla="*/ 341591 h 422735"/>
                <a:gd name="connsiteX19" fmla="*/ 127037 w 718217"/>
                <a:gd name="connsiteY19" fmla="*/ 344863 h 422735"/>
                <a:gd name="connsiteX20" fmla="*/ 128999 w 718217"/>
                <a:gd name="connsiteY20" fmla="*/ 346172 h 422735"/>
                <a:gd name="connsiteX21" fmla="*/ 132923 w 718217"/>
                <a:gd name="connsiteY21" fmla="*/ 344863 h 422735"/>
                <a:gd name="connsiteX22" fmla="*/ 157773 w 718217"/>
                <a:gd name="connsiteY22" fmla="*/ 339628 h 422735"/>
                <a:gd name="connsiteX23" fmla="*/ 167583 w 718217"/>
                <a:gd name="connsiteY23" fmla="*/ 342900 h 422735"/>
                <a:gd name="connsiteX24" fmla="*/ 174776 w 718217"/>
                <a:gd name="connsiteY24" fmla="*/ 345517 h 422735"/>
                <a:gd name="connsiteX25" fmla="*/ 179354 w 718217"/>
                <a:gd name="connsiteY25" fmla="*/ 340937 h 422735"/>
                <a:gd name="connsiteX26" fmla="*/ 202242 w 718217"/>
                <a:gd name="connsiteY26" fmla="*/ 327849 h 422735"/>
                <a:gd name="connsiteX27" fmla="*/ 212052 w 718217"/>
                <a:gd name="connsiteY27" fmla="*/ 337011 h 422735"/>
                <a:gd name="connsiteX28" fmla="*/ 217938 w 718217"/>
                <a:gd name="connsiteY28" fmla="*/ 343554 h 422735"/>
                <a:gd name="connsiteX29" fmla="*/ 219899 w 718217"/>
                <a:gd name="connsiteY29" fmla="*/ 339628 h 422735"/>
                <a:gd name="connsiteX30" fmla="*/ 225785 w 718217"/>
                <a:gd name="connsiteY30" fmla="*/ 331775 h 422735"/>
                <a:gd name="connsiteX31" fmla="*/ 242134 w 718217"/>
                <a:gd name="connsiteY31" fmla="*/ 328503 h 422735"/>
                <a:gd name="connsiteX32" fmla="*/ 259137 w 718217"/>
                <a:gd name="connsiteY32" fmla="*/ 331121 h 422735"/>
                <a:gd name="connsiteX33" fmla="*/ 260445 w 718217"/>
                <a:gd name="connsiteY33" fmla="*/ 329812 h 422735"/>
                <a:gd name="connsiteX34" fmla="*/ 277448 w 718217"/>
                <a:gd name="connsiteY34" fmla="*/ 323268 h 422735"/>
                <a:gd name="connsiteX35" fmla="*/ 283334 w 718217"/>
                <a:gd name="connsiteY35" fmla="*/ 326540 h 422735"/>
                <a:gd name="connsiteX36" fmla="*/ 283988 w 718217"/>
                <a:gd name="connsiteY36" fmla="*/ 326540 h 422735"/>
                <a:gd name="connsiteX37" fmla="*/ 285296 w 718217"/>
                <a:gd name="connsiteY37" fmla="*/ 325886 h 422735"/>
                <a:gd name="connsiteX38" fmla="*/ 300337 w 718217"/>
                <a:gd name="connsiteY38" fmla="*/ 323268 h 422735"/>
                <a:gd name="connsiteX39" fmla="*/ 322571 w 718217"/>
                <a:gd name="connsiteY39" fmla="*/ 333084 h 422735"/>
                <a:gd name="connsiteX40" fmla="*/ 327803 w 718217"/>
                <a:gd name="connsiteY40" fmla="*/ 328503 h 422735"/>
                <a:gd name="connsiteX41" fmla="*/ 345460 w 718217"/>
                <a:gd name="connsiteY41" fmla="*/ 319342 h 422735"/>
                <a:gd name="connsiteX42" fmla="*/ 350692 w 718217"/>
                <a:gd name="connsiteY42" fmla="*/ 321305 h 422735"/>
                <a:gd name="connsiteX43" fmla="*/ 355923 w 718217"/>
                <a:gd name="connsiteY43" fmla="*/ 323268 h 422735"/>
                <a:gd name="connsiteX44" fmla="*/ 363117 w 718217"/>
                <a:gd name="connsiteY44" fmla="*/ 310835 h 422735"/>
                <a:gd name="connsiteX45" fmla="*/ 368349 w 718217"/>
                <a:gd name="connsiteY45" fmla="*/ 301673 h 422735"/>
                <a:gd name="connsiteX46" fmla="*/ 376850 w 718217"/>
                <a:gd name="connsiteY46" fmla="*/ 296438 h 422735"/>
                <a:gd name="connsiteX47" fmla="*/ 382736 w 718217"/>
                <a:gd name="connsiteY47" fmla="*/ 293166 h 422735"/>
                <a:gd name="connsiteX48" fmla="*/ 382736 w 718217"/>
                <a:gd name="connsiteY48" fmla="*/ 291857 h 422735"/>
                <a:gd name="connsiteX49" fmla="*/ 394507 w 718217"/>
                <a:gd name="connsiteY49" fmla="*/ 282696 h 422735"/>
                <a:gd name="connsiteX50" fmla="*/ 409548 w 718217"/>
                <a:gd name="connsiteY50" fmla="*/ 302982 h 422735"/>
                <a:gd name="connsiteX51" fmla="*/ 412818 w 718217"/>
                <a:gd name="connsiteY51" fmla="*/ 309526 h 422735"/>
                <a:gd name="connsiteX52" fmla="*/ 414780 w 718217"/>
                <a:gd name="connsiteY52" fmla="*/ 311489 h 422735"/>
                <a:gd name="connsiteX53" fmla="*/ 420666 w 718217"/>
                <a:gd name="connsiteY53" fmla="*/ 317379 h 422735"/>
                <a:gd name="connsiteX54" fmla="*/ 422627 w 718217"/>
                <a:gd name="connsiteY54" fmla="*/ 318687 h 422735"/>
                <a:gd name="connsiteX55" fmla="*/ 427859 w 718217"/>
                <a:gd name="connsiteY55" fmla="*/ 321959 h 422735"/>
                <a:gd name="connsiteX56" fmla="*/ 437015 w 718217"/>
                <a:gd name="connsiteY56" fmla="*/ 321959 h 422735"/>
                <a:gd name="connsiteX57" fmla="*/ 446824 w 718217"/>
                <a:gd name="connsiteY57" fmla="*/ 321959 h 422735"/>
                <a:gd name="connsiteX58" fmla="*/ 448786 w 718217"/>
                <a:gd name="connsiteY58" fmla="*/ 321959 h 422735"/>
                <a:gd name="connsiteX59" fmla="*/ 457287 w 718217"/>
                <a:gd name="connsiteY59" fmla="*/ 321959 h 422735"/>
                <a:gd name="connsiteX60" fmla="*/ 469058 w 718217"/>
                <a:gd name="connsiteY60" fmla="*/ 318033 h 422735"/>
                <a:gd name="connsiteX61" fmla="*/ 472982 w 718217"/>
                <a:gd name="connsiteY61" fmla="*/ 320651 h 422735"/>
                <a:gd name="connsiteX62" fmla="*/ 472982 w 718217"/>
                <a:gd name="connsiteY62" fmla="*/ 320651 h 422735"/>
                <a:gd name="connsiteX63" fmla="*/ 486062 w 718217"/>
                <a:gd name="connsiteY63" fmla="*/ 319342 h 422735"/>
                <a:gd name="connsiteX64" fmla="*/ 489331 w 718217"/>
                <a:gd name="connsiteY64" fmla="*/ 325886 h 422735"/>
                <a:gd name="connsiteX65" fmla="*/ 489985 w 718217"/>
                <a:gd name="connsiteY65" fmla="*/ 328503 h 422735"/>
                <a:gd name="connsiteX66" fmla="*/ 501103 w 718217"/>
                <a:gd name="connsiteY66" fmla="*/ 335702 h 422735"/>
                <a:gd name="connsiteX67" fmla="*/ 506334 w 718217"/>
                <a:gd name="connsiteY67" fmla="*/ 339628 h 422735"/>
                <a:gd name="connsiteX68" fmla="*/ 514836 w 718217"/>
                <a:gd name="connsiteY68" fmla="*/ 342246 h 422735"/>
                <a:gd name="connsiteX69" fmla="*/ 528569 w 718217"/>
                <a:gd name="connsiteY69" fmla="*/ 347481 h 422735"/>
                <a:gd name="connsiteX70" fmla="*/ 537070 w 718217"/>
                <a:gd name="connsiteY70" fmla="*/ 352716 h 422735"/>
                <a:gd name="connsiteX71" fmla="*/ 539686 w 718217"/>
                <a:gd name="connsiteY71" fmla="*/ 354024 h 422735"/>
                <a:gd name="connsiteX72" fmla="*/ 541648 w 718217"/>
                <a:gd name="connsiteY72" fmla="*/ 354679 h 422735"/>
                <a:gd name="connsiteX73" fmla="*/ 550804 w 718217"/>
                <a:gd name="connsiteY73" fmla="*/ 361223 h 422735"/>
                <a:gd name="connsiteX74" fmla="*/ 563229 w 718217"/>
                <a:gd name="connsiteY74" fmla="*/ 377583 h 422735"/>
                <a:gd name="connsiteX75" fmla="*/ 571730 w 718217"/>
                <a:gd name="connsiteY75" fmla="*/ 378237 h 422735"/>
                <a:gd name="connsiteX76" fmla="*/ 581540 w 718217"/>
                <a:gd name="connsiteY76" fmla="*/ 379546 h 422735"/>
                <a:gd name="connsiteX77" fmla="*/ 588079 w 718217"/>
                <a:gd name="connsiteY77" fmla="*/ 380854 h 422735"/>
                <a:gd name="connsiteX78" fmla="*/ 591349 w 718217"/>
                <a:gd name="connsiteY78" fmla="*/ 374311 h 422735"/>
                <a:gd name="connsiteX79" fmla="*/ 598543 w 718217"/>
                <a:gd name="connsiteY79" fmla="*/ 371693 h 422735"/>
                <a:gd name="connsiteX80" fmla="*/ 610968 w 718217"/>
                <a:gd name="connsiteY80" fmla="*/ 367767 h 422735"/>
                <a:gd name="connsiteX81" fmla="*/ 611622 w 718217"/>
                <a:gd name="connsiteY81" fmla="*/ 361877 h 422735"/>
                <a:gd name="connsiteX82" fmla="*/ 614238 w 718217"/>
                <a:gd name="connsiteY82" fmla="*/ 352716 h 422735"/>
                <a:gd name="connsiteX83" fmla="*/ 615546 w 718217"/>
                <a:gd name="connsiteY83" fmla="*/ 350098 h 422735"/>
                <a:gd name="connsiteX84" fmla="*/ 624701 w 718217"/>
                <a:gd name="connsiteY84" fmla="*/ 340937 h 422735"/>
                <a:gd name="connsiteX85" fmla="*/ 628625 w 718217"/>
                <a:gd name="connsiteY85" fmla="*/ 338319 h 422735"/>
                <a:gd name="connsiteX86" fmla="*/ 645628 w 718217"/>
                <a:gd name="connsiteY86" fmla="*/ 334393 h 422735"/>
                <a:gd name="connsiteX87" fmla="*/ 649552 w 718217"/>
                <a:gd name="connsiteY87" fmla="*/ 337665 h 422735"/>
                <a:gd name="connsiteX88" fmla="*/ 651514 w 718217"/>
                <a:gd name="connsiteY88" fmla="*/ 339628 h 422735"/>
                <a:gd name="connsiteX89" fmla="*/ 658707 w 718217"/>
                <a:gd name="connsiteY89" fmla="*/ 332430 h 422735"/>
                <a:gd name="connsiteX90" fmla="*/ 664593 w 718217"/>
                <a:gd name="connsiteY90" fmla="*/ 333739 h 422735"/>
                <a:gd name="connsiteX91" fmla="*/ 680288 w 718217"/>
                <a:gd name="connsiteY91" fmla="*/ 334393 h 422735"/>
                <a:gd name="connsiteX92" fmla="*/ 679634 w 718217"/>
                <a:gd name="connsiteY92" fmla="*/ 322614 h 422735"/>
                <a:gd name="connsiteX93" fmla="*/ 680288 w 718217"/>
                <a:gd name="connsiteY93" fmla="*/ 310181 h 422735"/>
                <a:gd name="connsiteX94" fmla="*/ 684212 w 718217"/>
                <a:gd name="connsiteY94" fmla="*/ 306254 h 422735"/>
                <a:gd name="connsiteX95" fmla="*/ 690097 w 718217"/>
                <a:gd name="connsiteY95" fmla="*/ 299710 h 422735"/>
                <a:gd name="connsiteX96" fmla="*/ 692059 w 718217"/>
                <a:gd name="connsiteY96" fmla="*/ 287931 h 422735"/>
                <a:gd name="connsiteX97" fmla="*/ 696637 w 718217"/>
                <a:gd name="connsiteY97" fmla="*/ 281387 h 422735"/>
                <a:gd name="connsiteX98" fmla="*/ 696637 w 718217"/>
                <a:gd name="connsiteY98" fmla="*/ 280079 h 422735"/>
                <a:gd name="connsiteX99" fmla="*/ 703830 w 718217"/>
                <a:gd name="connsiteY99" fmla="*/ 267645 h 422735"/>
                <a:gd name="connsiteX100" fmla="*/ 708408 w 718217"/>
                <a:gd name="connsiteY100" fmla="*/ 263064 h 422735"/>
                <a:gd name="connsiteX101" fmla="*/ 709062 w 718217"/>
                <a:gd name="connsiteY101" fmla="*/ 261101 h 422735"/>
                <a:gd name="connsiteX102" fmla="*/ 715602 w 718217"/>
                <a:gd name="connsiteY102" fmla="*/ 255212 h 422735"/>
                <a:gd name="connsiteX103" fmla="*/ 717564 w 718217"/>
                <a:gd name="connsiteY103" fmla="*/ 254557 h 422735"/>
                <a:gd name="connsiteX104" fmla="*/ 718218 w 718217"/>
                <a:gd name="connsiteY104" fmla="*/ 241470 h 422735"/>
                <a:gd name="connsiteX105" fmla="*/ 718218 w 718217"/>
                <a:gd name="connsiteY105" fmla="*/ 235580 h 422735"/>
                <a:gd name="connsiteX106" fmla="*/ 714294 w 718217"/>
                <a:gd name="connsiteY106" fmla="*/ 231654 h 422735"/>
                <a:gd name="connsiteX107" fmla="*/ 709716 w 718217"/>
                <a:gd name="connsiteY107" fmla="*/ 225764 h 422735"/>
                <a:gd name="connsiteX108" fmla="*/ 706446 w 718217"/>
                <a:gd name="connsiteY108" fmla="*/ 213985 h 422735"/>
                <a:gd name="connsiteX109" fmla="*/ 706446 w 718217"/>
                <a:gd name="connsiteY109" fmla="*/ 213985 h 422735"/>
                <a:gd name="connsiteX110" fmla="*/ 705138 w 718217"/>
                <a:gd name="connsiteY110" fmla="*/ 212677 h 422735"/>
                <a:gd name="connsiteX111" fmla="*/ 697291 w 718217"/>
                <a:gd name="connsiteY111" fmla="*/ 205478 h 422735"/>
                <a:gd name="connsiteX112" fmla="*/ 695983 w 718217"/>
                <a:gd name="connsiteY112" fmla="*/ 196317 h 422735"/>
                <a:gd name="connsiteX113" fmla="*/ 684865 w 718217"/>
                <a:gd name="connsiteY113" fmla="*/ 194354 h 422735"/>
                <a:gd name="connsiteX114" fmla="*/ 676364 w 718217"/>
                <a:gd name="connsiteY114" fmla="*/ 175376 h 422735"/>
                <a:gd name="connsiteX115" fmla="*/ 676364 w 718217"/>
                <a:gd name="connsiteY115" fmla="*/ 174722 h 422735"/>
                <a:gd name="connsiteX116" fmla="*/ 674402 w 718217"/>
                <a:gd name="connsiteY116" fmla="*/ 174722 h 422735"/>
                <a:gd name="connsiteX117" fmla="*/ 663939 w 718217"/>
                <a:gd name="connsiteY117" fmla="*/ 170795 h 422735"/>
                <a:gd name="connsiteX118" fmla="*/ 661977 w 718217"/>
                <a:gd name="connsiteY118" fmla="*/ 152473 h 422735"/>
                <a:gd name="connsiteX119" fmla="*/ 658707 w 718217"/>
                <a:gd name="connsiteY119" fmla="*/ 150510 h 422735"/>
                <a:gd name="connsiteX120" fmla="*/ 658053 w 718217"/>
                <a:gd name="connsiteY120" fmla="*/ 150510 h 422735"/>
                <a:gd name="connsiteX121" fmla="*/ 654130 w 718217"/>
                <a:gd name="connsiteY121" fmla="*/ 153127 h 422735"/>
                <a:gd name="connsiteX122" fmla="*/ 634511 w 718217"/>
                <a:gd name="connsiteY122" fmla="*/ 159671 h 422735"/>
                <a:gd name="connsiteX123" fmla="*/ 634511 w 718217"/>
                <a:gd name="connsiteY123" fmla="*/ 138076 h 422735"/>
                <a:gd name="connsiteX124" fmla="*/ 637126 w 718217"/>
                <a:gd name="connsiteY124" fmla="*/ 130223 h 422735"/>
                <a:gd name="connsiteX125" fmla="*/ 637126 w 718217"/>
                <a:gd name="connsiteY125" fmla="*/ 119099 h 422735"/>
                <a:gd name="connsiteX126" fmla="*/ 637126 w 718217"/>
                <a:gd name="connsiteY126" fmla="*/ 115827 h 422735"/>
                <a:gd name="connsiteX127" fmla="*/ 635818 w 718217"/>
                <a:gd name="connsiteY127" fmla="*/ 114518 h 422735"/>
                <a:gd name="connsiteX128" fmla="*/ 628625 w 718217"/>
                <a:gd name="connsiteY128" fmla="*/ 108628 h 422735"/>
                <a:gd name="connsiteX129" fmla="*/ 635818 w 718217"/>
                <a:gd name="connsiteY129" fmla="*/ 90960 h 422735"/>
                <a:gd name="connsiteX130" fmla="*/ 638434 w 718217"/>
                <a:gd name="connsiteY130" fmla="*/ 88997 h 422735"/>
                <a:gd name="connsiteX131" fmla="*/ 634511 w 718217"/>
                <a:gd name="connsiteY131" fmla="*/ 71328 h 422735"/>
                <a:gd name="connsiteX132" fmla="*/ 633203 w 718217"/>
                <a:gd name="connsiteY132" fmla="*/ 71328 h 422735"/>
                <a:gd name="connsiteX133" fmla="*/ 626009 w 718217"/>
                <a:gd name="connsiteY133" fmla="*/ 69365 h 422735"/>
                <a:gd name="connsiteX134" fmla="*/ 618816 w 718217"/>
                <a:gd name="connsiteY134" fmla="*/ 65439 h 422735"/>
                <a:gd name="connsiteX135" fmla="*/ 614238 w 718217"/>
                <a:gd name="connsiteY135" fmla="*/ 62167 h 422735"/>
                <a:gd name="connsiteX136" fmla="*/ 607698 w 718217"/>
                <a:gd name="connsiteY136" fmla="*/ 59549 h 422735"/>
                <a:gd name="connsiteX137" fmla="*/ 600505 w 718217"/>
                <a:gd name="connsiteY137" fmla="*/ 56932 h 422735"/>
                <a:gd name="connsiteX138" fmla="*/ 595273 w 718217"/>
                <a:gd name="connsiteY138" fmla="*/ 45153 h 422735"/>
                <a:gd name="connsiteX139" fmla="*/ 595273 w 718217"/>
                <a:gd name="connsiteY139" fmla="*/ 43190 h 422735"/>
                <a:gd name="connsiteX140" fmla="*/ 595273 w 718217"/>
                <a:gd name="connsiteY140" fmla="*/ 41226 h 422735"/>
                <a:gd name="connsiteX141" fmla="*/ 595273 w 718217"/>
                <a:gd name="connsiteY141" fmla="*/ 39918 h 422735"/>
                <a:gd name="connsiteX142" fmla="*/ 590041 w 718217"/>
                <a:gd name="connsiteY142" fmla="*/ 42535 h 422735"/>
                <a:gd name="connsiteX143" fmla="*/ 585464 w 718217"/>
                <a:gd name="connsiteY143" fmla="*/ 45153 h 422735"/>
                <a:gd name="connsiteX144" fmla="*/ 583502 w 718217"/>
                <a:gd name="connsiteY144" fmla="*/ 47116 h 422735"/>
                <a:gd name="connsiteX145" fmla="*/ 579578 w 718217"/>
                <a:gd name="connsiteY145" fmla="*/ 47116 h 422735"/>
                <a:gd name="connsiteX146" fmla="*/ 576962 w 718217"/>
                <a:gd name="connsiteY146" fmla="*/ 45807 h 422735"/>
                <a:gd name="connsiteX147" fmla="*/ 568461 w 718217"/>
                <a:gd name="connsiteY147" fmla="*/ 44498 h 422735"/>
                <a:gd name="connsiteX148" fmla="*/ 563883 w 718217"/>
                <a:gd name="connsiteY148" fmla="*/ 45807 h 422735"/>
                <a:gd name="connsiteX149" fmla="*/ 550150 w 718217"/>
                <a:gd name="connsiteY149" fmla="*/ 44498 h 422735"/>
                <a:gd name="connsiteX150" fmla="*/ 547534 w 718217"/>
                <a:gd name="connsiteY150" fmla="*/ 41226 h 422735"/>
                <a:gd name="connsiteX151" fmla="*/ 545572 w 718217"/>
                <a:gd name="connsiteY151" fmla="*/ 39263 h 422735"/>
                <a:gd name="connsiteX152" fmla="*/ 537724 w 718217"/>
                <a:gd name="connsiteY152" fmla="*/ 39263 h 422735"/>
                <a:gd name="connsiteX153" fmla="*/ 537070 w 718217"/>
                <a:gd name="connsiteY153" fmla="*/ 41881 h 422735"/>
                <a:gd name="connsiteX154" fmla="*/ 526607 w 718217"/>
                <a:gd name="connsiteY154" fmla="*/ 48425 h 422735"/>
                <a:gd name="connsiteX155" fmla="*/ 524645 w 718217"/>
                <a:gd name="connsiteY155" fmla="*/ 48425 h 422735"/>
                <a:gd name="connsiteX156" fmla="*/ 521375 w 718217"/>
                <a:gd name="connsiteY156" fmla="*/ 51697 h 422735"/>
                <a:gd name="connsiteX157" fmla="*/ 516798 w 718217"/>
                <a:gd name="connsiteY157" fmla="*/ 56277 h 422735"/>
                <a:gd name="connsiteX158" fmla="*/ 502411 w 718217"/>
                <a:gd name="connsiteY158" fmla="*/ 65439 h 422735"/>
                <a:gd name="connsiteX159" fmla="*/ 500449 w 718217"/>
                <a:gd name="connsiteY159" fmla="*/ 65439 h 422735"/>
                <a:gd name="connsiteX160" fmla="*/ 493909 w 718217"/>
                <a:gd name="connsiteY160" fmla="*/ 59549 h 422735"/>
                <a:gd name="connsiteX161" fmla="*/ 493909 w 718217"/>
                <a:gd name="connsiteY161" fmla="*/ 58895 h 422735"/>
                <a:gd name="connsiteX162" fmla="*/ 491947 w 718217"/>
                <a:gd name="connsiteY162" fmla="*/ 58895 h 422735"/>
                <a:gd name="connsiteX163" fmla="*/ 479522 w 718217"/>
                <a:gd name="connsiteY163" fmla="*/ 57586 h 422735"/>
                <a:gd name="connsiteX164" fmla="*/ 465789 w 718217"/>
                <a:gd name="connsiteY164" fmla="*/ 44498 h 422735"/>
                <a:gd name="connsiteX165" fmla="*/ 458595 w 718217"/>
                <a:gd name="connsiteY165" fmla="*/ 36646 h 422735"/>
                <a:gd name="connsiteX166" fmla="*/ 452709 w 718217"/>
                <a:gd name="connsiteY166" fmla="*/ 34683 h 422735"/>
                <a:gd name="connsiteX167" fmla="*/ 438976 w 718217"/>
                <a:gd name="connsiteY167" fmla="*/ 22249 h 422735"/>
                <a:gd name="connsiteX168" fmla="*/ 438976 w 718217"/>
                <a:gd name="connsiteY168" fmla="*/ 21595 h 422735"/>
                <a:gd name="connsiteX169" fmla="*/ 427859 w 718217"/>
                <a:gd name="connsiteY169" fmla="*/ 24212 h 422735"/>
                <a:gd name="connsiteX170" fmla="*/ 414780 w 718217"/>
                <a:gd name="connsiteY170" fmla="*/ 15705 h 422735"/>
                <a:gd name="connsiteX171" fmla="*/ 412818 w 718217"/>
                <a:gd name="connsiteY171" fmla="*/ 13742 h 422735"/>
                <a:gd name="connsiteX172" fmla="*/ 412818 w 718217"/>
                <a:gd name="connsiteY172" fmla="*/ 13742 h 422735"/>
                <a:gd name="connsiteX173" fmla="*/ 398431 w 718217"/>
                <a:gd name="connsiteY173" fmla="*/ 15051 h 422735"/>
                <a:gd name="connsiteX174" fmla="*/ 395161 w 718217"/>
                <a:gd name="connsiteY174" fmla="*/ 11779 h 422735"/>
                <a:gd name="connsiteX175" fmla="*/ 393199 w 718217"/>
                <a:gd name="connsiteY175" fmla="*/ 9816 h 422735"/>
                <a:gd name="connsiteX176" fmla="*/ 380120 w 718217"/>
                <a:gd name="connsiteY176" fmla="*/ 4581 h 422735"/>
                <a:gd name="connsiteX177" fmla="*/ 378158 w 718217"/>
                <a:gd name="connsiteY177" fmla="*/ 1309 h 422735"/>
                <a:gd name="connsiteX178" fmla="*/ 374234 w 718217"/>
                <a:gd name="connsiteY178" fmla="*/ 1309 h 422735"/>
                <a:gd name="connsiteX179" fmla="*/ 373580 w 718217"/>
                <a:gd name="connsiteY179" fmla="*/ 7198 h 422735"/>
                <a:gd name="connsiteX180" fmla="*/ 364425 w 718217"/>
                <a:gd name="connsiteY180" fmla="*/ 12433 h 422735"/>
                <a:gd name="connsiteX181" fmla="*/ 355923 w 718217"/>
                <a:gd name="connsiteY181" fmla="*/ 9161 h 422735"/>
                <a:gd name="connsiteX182" fmla="*/ 352653 w 718217"/>
                <a:gd name="connsiteY182" fmla="*/ 3926 h 422735"/>
                <a:gd name="connsiteX183" fmla="*/ 350692 w 718217"/>
                <a:gd name="connsiteY183" fmla="*/ 0 h 422735"/>
                <a:gd name="connsiteX184" fmla="*/ 345460 w 718217"/>
                <a:gd name="connsiteY184" fmla="*/ 5889 h 422735"/>
                <a:gd name="connsiteX185" fmla="*/ 337612 w 718217"/>
                <a:gd name="connsiteY185" fmla="*/ 11779 h 422735"/>
                <a:gd name="connsiteX186" fmla="*/ 336304 w 718217"/>
                <a:gd name="connsiteY186" fmla="*/ 11779 h 422735"/>
                <a:gd name="connsiteX187" fmla="*/ 325841 w 718217"/>
                <a:gd name="connsiteY187" fmla="*/ 23558 h 422735"/>
                <a:gd name="connsiteX188" fmla="*/ 322571 w 718217"/>
                <a:gd name="connsiteY188" fmla="*/ 22904 h 422735"/>
                <a:gd name="connsiteX189" fmla="*/ 317340 w 718217"/>
                <a:gd name="connsiteY189" fmla="*/ 28793 h 422735"/>
                <a:gd name="connsiteX190" fmla="*/ 308838 w 718217"/>
                <a:gd name="connsiteY190" fmla="*/ 30102 h 422735"/>
                <a:gd name="connsiteX191" fmla="*/ 306876 w 718217"/>
                <a:gd name="connsiteY191" fmla="*/ 30102 h 422735"/>
                <a:gd name="connsiteX192" fmla="*/ 301645 w 718217"/>
                <a:gd name="connsiteY192" fmla="*/ 34683 h 422735"/>
                <a:gd name="connsiteX193" fmla="*/ 299029 w 718217"/>
                <a:gd name="connsiteY193" fmla="*/ 43844 h 422735"/>
                <a:gd name="connsiteX194" fmla="*/ 282680 w 718217"/>
                <a:gd name="connsiteY194" fmla="*/ 51042 h 422735"/>
                <a:gd name="connsiteX195" fmla="*/ 283988 w 718217"/>
                <a:gd name="connsiteY195" fmla="*/ 62821 h 422735"/>
                <a:gd name="connsiteX196" fmla="*/ 293143 w 718217"/>
                <a:gd name="connsiteY196" fmla="*/ 74600 h 422735"/>
                <a:gd name="connsiteX197" fmla="*/ 297067 w 718217"/>
                <a:gd name="connsiteY197" fmla="*/ 100121 h 422735"/>
                <a:gd name="connsiteX198" fmla="*/ 306222 w 718217"/>
                <a:gd name="connsiteY198" fmla="*/ 124988 h 422735"/>
                <a:gd name="connsiteX199" fmla="*/ 314724 w 718217"/>
                <a:gd name="connsiteY199" fmla="*/ 154436 h 422735"/>
                <a:gd name="connsiteX200" fmla="*/ 305568 w 718217"/>
                <a:gd name="connsiteY200" fmla="*/ 170141 h 422735"/>
                <a:gd name="connsiteX201" fmla="*/ 297721 w 718217"/>
                <a:gd name="connsiteY201" fmla="*/ 185192 h 422735"/>
                <a:gd name="connsiteX202" fmla="*/ 285296 w 718217"/>
                <a:gd name="connsiteY202" fmla="*/ 191736 h 422735"/>
                <a:gd name="connsiteX203" fmla="*/ 278102 w 718217"/>
                <a:gd name="connsiteY203" fmla="*/ 205478 h 422735"/>
                <a:gd name="connsiteX204" fmla="*/ 258483 w 718217"/>
                <a:gd name="connsiteY204" fmla="*/ 218566 h 422735"/>
                <a:gd name="connsiteX205" fmla="*/ 240826 w 718217"/>
                <a:gd name="connsiteY205" fmla="*/ 215294 h 422735"/>
                <a:gd name="connsiteX206" fmla="*/ 229709 w 718217"/>
                <a:gd name="connsiteY206" fmla="*/ 211368 h 422735"/>
                <a:gd name="connsiteX207" fmla="*/ 207474 w 718217"/>
                <a:gd name="connsiteY207" fmla="*/ 203515 h 422735"/>
                <a:gd name="connsiteX208" fmla="*/ 195049 w 718217"/>
                <a:gd name="connsiteY208" fmla="*/ 173413 h 422735"/>
                <a:gd name="connsiteX209" fmla="*/ 187855 w 718217"/>
                <a:gd name="connsiteY209" fmla="*/ 158362 h 422735"/>
                <a:gd name="connsiteX210" fmla="*/ 173468 w 718217"/>
                <a:gd name="connsiteY210" fmla="*/ 155745 h 422735"/>
                <a:gd name="connsiteX211" fmla="*/ 155157 w 718217"/>
                <a:gd name="connsiteY211" fmla="*/ 140039 h 422735"/>
                <a:gd name="connsiteX212" fmla="*/ 139462 w 718217"/>
                <a:gd name="connsiteY212" fmla="*/ 132841 h 422735"/>
                <a:gd name="connsiteX213" fmla="*/ 123767 w 718217"/>
                <a:gd name="connsiteY213" fmla="*/ 119753 h 422735"/>
                <a:gd name="connsiteX214" fmla="*/ 119844 w 718217"/>
                <a:gd name="connsiteY214" fmla="*/ 97504 h 422735"/>
                <a:gd name="connsiteX215" fmla="*/ 100879 w 718217"/>
                <a:gd name="connsiteY215" fmla="*/ 114518 h 422735"/>
                <a:gd name="connsiteX216" fmla="*/ 76682 w 718217"/>
                <a:gd name="connsiteY216" fmla="*/ 128915 h 422735"/>
                <a:gd name="connsiteX217" fmla="*/ 66872 w 718217"/>
                <a:gd name="connsiteY217" fmla="*/ 138076 h 422735"/>
                <a:gd name="connsiteX218" fmla="*/ 45946 w 718217"/>
                <a:gd name="connsiteY218" fmla="*/ 144620 h 422735"/>
                <a:gd name="connsiteX219" fmla="*/ 34829 w 718217"/>
                <a:gd name="connsiteY219" fmla="*/ 170141 h 422735"/>
                <a:gd name="connsiteX220" fmla="*/ 23057 w 718217"/>
                <a:gd name="connsiteY220" fmla="*/ 200897 h 422735"/>
                <a:gd name="connsiteX221" fmla="*/ 26327 w 718217"/>
                <a:gd name="connsiteY221" fmla="*/ 229036 h 422735"/>
                <a:gd name="connsiteX222" fmla="*/ 26981 w 718217"/>
                <a:gd name="connsiteY222" fmla="*/ 254557 h 422735"/>
                <a:gd name="connsiteX223" fmla="*/ 11286 w 718217"/>
                <a:gd name="connsiteY223" fmla="*/ 277461 h 422735"/>
                <a:gd name="connsiteX224" fmla="*/ 169 w 718217"/>
                <a:gd name="connsiteY224" fmla="*/ 289894 h 422735"/>
                <a:gd name="connsiteX225" fmla="*/ 4746 w 718217"/>
                <a:gd name="connsiteY225" fmla="*/ 310835 h 42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</a:cxnLst>
              <a:rect l="l" t="t" r="r" b="b"/>
              <a:pathLst>
                <a:path w="718217" h="422735">
                  <a:moveTo>
                    <a:pt x="3439" y="314107"/>
                  </a:moveTo>
                  <a:cubicBezTo>
                    <a:pt x="2784" y="321305"/>
                    <a:pt x="-485" y="343554"/>
                    <a:pt x="823" y="346172"/>
                  </a:cubicBezTo>
                  <a:cubicBezTo>
                    <a:pt x="2131" y="348789"/>
                    <a:pt x="8016" y="350098"/>
                    <a:pt x="8016" y="353370"/>
                  </a:cubicBezTo>
                  <a:cubicBezTo>
                    <a:pt x="8016" y="356642"/>
                    <a:pt x="16518" y="369076"/>
                    <a:pt x="13248" y="371039"/>
                  </a:cubicBezTo>
                  <a:cubicBezTo>
                    <a:pt x="9978" y="372347"/>
                    <a:pt x="6708" y="362532"/>
                    <a:pt x="5400" y="363186"/>
                  </a:cubicBezTo>
                  <a:cubicBezTo>
                    <a:pt x="3439" y="363840"/>
                    <a:pt x="1476" y="367112"/>
                    <a:pt x="2784" y="375619"/>
                  </a:cubicBezTo>
                  <a:cubicBezTo>
                    <a:pt x="4092" y="384126"/>
                    <a:pt x="8016" y="402449"/>
                    <a:pt x="10632" y="407684"/>
                  </a:cubicBezTo>
                  <a:cubicBezTo>
                    <a:pt x="12594" y="412265"/>
                    <a:pt x="16518" y="417500"/>
                    <a:pt x="19133" y="422735"/>
                  </a:cubicBezTo>
                  <a:cubicBezTo>
                    <a:pt x="25019" y="422735"/>
                    <a:pt x="30905" y="421427"/>
                    <a:pt x="32213" y="421427"/>
                  </a:cubicBezTo>
                  <a:cubicBezTo>
                    <a:pt x="32213" y="421427"/>
                    <a:pt x="32213" y="420772"/>
                    <a:pt x="32213" y="420118"/>
                  </a:cubicBezTo>
                  <a:cubicBezTo>
                    <a:pt x="31559" y="412920"/>
                    <a:pt x="30905" y="407684"/>
                    <a:pt x="34174" y="404413"/>
                  </a:cubicBezTo>
                  <a:cubicBezTo>
                    <a:pt x="34174" y="404413"/>
                    <a:pt x="34829" y="403104"/>
                    <a:pt x="35482" y="401795"/>
                  </a:cubicBezTo>
                  <a:cubicBezTo>
                    <a:pt x="39406" y="395906"/>
                    <a:pt x="42022" y="391979"/>
                    <a:pt x="46600" y="390670"/>
                  </a:cubicBezTo>
                  <a:cubicBezTo>
                    <a:pt x="48562" y="390670"/>
                    <a:pt x="54447" y="386090"/>
                    <a:pt x="55755" y="384126"/>
                  </a:cubicBezTo>
                  <a:lnTo>
                    <a:pt x="55755" y="384126"/>
                  </a:lnTo>
                  <a:cubicBezTo>
                    <a:pt x="58371" y="378891"/>
                    <a:pt x="62295" y="371039"/>
                    <a:pt x="69488" y="370384"/>
                  </a:cubicBezTo>
                  <a:cubicBezTo>
                    <a:pt x="71450" y="370384"/>
                    <a:pt x="77990" y="367767"/>
                    <a:pt x="80606" y="366458"/>
                  </a:cubicBezTo>
                  <a:cubicBezTo>
                    <a:pt x="80606" y="366458"/>
                    <a:pt x="83222" y="364495"/>
                    <a:pt x="86491" y="361877"/>
                  </a:cubicBezTo>
                  <a:cubicBezTo>
                    <a:pt x="109380" y="343554"/>
                    <a:pt x="113958" y="340937"/>
                    <a:pt x="118536" y="341591"/>
                  </a:cubicBezTo>
                  <a:cubicBezTo>
                    <a:pt x="121805" y="341591"/>
                    <a:pt x="124421" y="343554"/>
                    <a:pt x="127037" y="344863"/>
                  </a:cubicBezTo>
                  <a:cubicBezTo>
                    <a:pt x="127037" y="344863"/>
                    <a:pt x="128345" y="345517"/>
                    <a:pt x="128999" y="346172"/>
                  </a:cubicBezTo>
                  <a:cubicBezTo>
                    <a:pt x="129653" y="346172"/>
                    <a:pt x="130961" y="345517"/>
                    <a:pt x="132923" y="344863"/>
                  </a:cubicBezTo>
                  <a:cubicBezTo>
                    <a:pt x="142732" y="340937"/>
                    <a:pt x="151234" y="337665"/>
                    <a:pt x="157773" y="339628"/>
                  </a:cubicBezTo>
                  <a:cubicBezTo>
                    <a:pt x="161043" y="340282"/>
                    <a:pt x="164313" y="341591"/>
                    <a:pt x="167583" y="342900"/>
                  </a:cubicBezTo>
                  <a:cubicBezTo>
                    <a:pt x="169544" y="343554"/>
                    <a:pt x="172814" y="344863"/>
                    <a:pt x="174776" y="345517"/>
                  </a:cubicBezTo>
                  <a:cubicBezTo>
                    <a:pt x="176084" y="344209"/>
                    <a:pt x="178046" y="342900"/>
                    <a:pt x="179354" y="340937"/>
                  </a:cubicBezTo>
                  <a:cubicBezTo>
                    <a:pt x="189163" y="331121"/>
                    <a:pt x="195703" y="325231"/>
                    <a:pt x="202242" y="327849"/>
                  </a:cubicBezTo>
                  <a:cubicBezTo>
                    <a:pt x="205512" y="329158"/>
                    <a:pt x="208128" y="332430"/>
                    <a:pt x="212052" y="337011"/>
                  </a:cubicBezTo>
                  <a:cubicBezTo>
                    <a:pt x="213360" y="338974"/>
                    <a:pt x="215976" y="341591"/>
                    <a:pt x="217938" y="343554"/>
                  </a:cubicBezTo>
                  <a:cubicBezTo>
                    <a:pt x="218591" y="342246"/>
                    <a:pt x="219246" y="340937"/>
                    <a:pt x="219899" y="339628"/>
                  </a:cubicBezTo>
                  <a:cubicBezTo>
                    <a:pt x="221207" y="336356"/>
                    <a:pt x="223169" y="333739"/>
                    <a:pt x="225785" y="331775"/>
                  </a:cubicBezTo>
                  <a:cubicBezTo>
                    <a:pt x="225785" y="331775"/>
                    <a:pt x="235595" y="326540"/>
                    <a:pt x="242134" y="328503"/>
                  </a:cubicBezTo>
                  <a:cubicBezTo>
                    <a:pt x="245404" y="329158"/>
                    <a:pt x="255867" y="331121"/>
                    <a:pt x="259137" y="331121"/>
                  </a:cubicBezTo>
                  <a:cubicBezTo>
                    <a:pt x="259137" y="331121"/>
                    <a:pt x="260445" y="330467"/>
                    <a:pt x="260445" y="329812"/>
                  </a:cubicBezTo>
                  <a:cubicBezTo>
                    <a:pt x="265023" y="325886"/>
                    <a:pt x="270908" y="320651"/>
                    <a:pt x="277448" y="323268"/>
                  </a:cubicBezTo>
                  <a:cubicBezTo>
                    <a:pt x="280064" y="323923"/>
                    <a:pt x="281372" y="325231"/>
                    <a:pt x="283334" y="326540"/>
                  </a:cubicBezTo>
                  <a:cubicBezTo>
                    <a:pt x="283334" y="326540"/>
                    <a:pt x="283334" y="326540"/>
                    <a:pt x="283988" y="326540"/>
                  </a:cubicBezTo>
                  <a:cubicBezTo>
                    <a:pt x="283988" y="326540"/>
                    <a:pt x="284642" y="326540"/>
                    <a:pt x="285296" y="325886"/>
                  </a:cubicBezTo>
                  <a:cubicBezTo>
                    <a:pt x="287912" y="323923"/>
                    <a:pt x="293797" y="319342"/>
                    <a:pt x="300337" y="323268"/>
                  </a:cubicBezTo>
                  <a:cubicBezTo>
                    <a:pt x="308184" y="327195"/>
                    <a:pt x="318647" y="332430"/>
                    <a:pt x="322571" y="333084"/>
                  </a:cubicBezTo>
                  <a:cubicBezTo>
                    <a:pt x="323225" y="332430"/>
                    <a:pt x="326495" y="329812"/>
                    <a:pt x="327803" y="328503"/>
                  </a:cubicBezTo>
                  <a:cubicBezTo>
                    <a:pt x="334996" y="321959"/>
                    <a:pt x="339574" y="317379"/>
                    <a:pt x="345460" y="319342"/>
                  </a:cubicBezTo>
                  <a:cubicBezTo>
                    <a:pt x="347422" y="319342"/>
                    <a:pt x="348730" y="320651"/>
                    <a:pt x="350692" y="321305"/>
                  </a:cubicBezTo>
                  <a:cubicBezTo>
                    <a:pt x="352000" y="321959"/>
                    <a:pt x="354615" y="323268"/>
                    <a:pt x="355923" y="323268"/>
                  </a:cubicBezTo>
                  <a:cubicBezTo>
                    <a:pt x="357885" y="321305"/>
                    <a:pt x="361155" y="314761"/>
                    <a:pt x="363117" y="310835"/>
                  </a:cubicBezTo>
                  <a:cubicBezTo>
                    <a:pt x="365079" y="306254"/>
                    <a:pt x="366387" y="303637"/>
                    <a:pt x="368349" y="301673"/>
                  </a:cubicBezTo>
                  <a:cubicBezTo>
                    <a:pt x="370310" y="299710"/>
                    <a:pt x="373580" y="298401"/>
                    <a:pt x="376850" y="296438"/>
                  </a:cubicBezTo>
                  <a:cubicBezTo>
                    <a:pt x="378812" y="295784"/>
                    <a:pt x="381428" y="294475"/>
                    <a:pt x="382736" y="293166"/>
                  </a:cubicBezTo>
                  <a:cubicBezTo>
                    <a:pt x="382736" y="293166"/>
                    <a:pt x="382736" y="292512"/>
                    <a:pt x="382736" y="291857"/>
                  </a:cubicBezTo>
                  <a:cubicBezTo>
                    <a:pt x="385351" y="282696"/>
                    <a:pt x="390583" y="282042"/>
                    <a:pt x="394507" y="282696"/>
                  </a:cubicBezTo>
                  <a:cubicBezTo>
                    <a:pt x="401047" y="284005"/>
                    <a:pt x="404317" y="291203"/>
                    <a:pt x="409548" y="302982"/>
                  </a:cubicBezTo>
                  <a:cubicBezTo>
                    <a:pt x="410856" y="305600"/>
                    <a:pt x="412164" y="308872"/>
                    <a:pt x="412818" y="309526"/>
                  </a:cubicBezTo>
                  <a:cubicBezTo>
                    <a:pt x="412818" y="309526"/>
                    <a:pt x="414126" y="310835"/>
                    <a:pt x="414780" y="311489"/>
                  </a:cubicBezTo>
                  <a:cubicBezTo>
                    <a:pt x="416742" y="313452"/>
                    <a:pt x="418050" y="315416"/>
                    <a:pt x="420666" y="317379"/>
                  </a:cubicBezTo>
                  <a:lnTo>
                    <a:pt x="422627" y="318687"/>
                  </a:lnTo>
                  <a:cubicBezTo>
                    <a:pt x="425243" y="321305"/>
                    <a:pt x="425897" y="321305"/>
                    <a:pt x="427859" y="321959"/>
                  </a:cubicBezTo>
                  <a:cubicBezTo>
                    <a:pt x="429821" y="321959"/>
                    <a:pt x="433745" y="321959"/>
                    <a:pt x="437015" y="321959"/>
                  </a:cubicBezTo>
                  <a:cubicBezTo>
                    <a:pt x="440938" y="321959"/>
                    <a:pt x="444208" y="321959"/>
                    <a:pt x="446824" y="321959"/>
                  </a:cubicBezTo>
                  <a:lnTo>
                    <a:pt x="448786" y="321959"/>
                  </a:lnTo>
                  <a:cubicBezTo>
                    <a:pt x="450748" y="321959"/>
                    <a:pt x="454672" y="321959"/>
                    <a:pt x="457287" y="321959"/>
                  </a:cubicBezTo>
                  <a:cubicBezTo>
                    <a:pt x="461211" y="314761"/>
                    <a:pt x="467097" y="317379"/>
                    <a:pt x="469058" y="318033"/>
                  </a:cubicBezTo>
                  <a:cubicBezTo>
                    <a:pt x="470366" y="318687"/>
                    <a:pt x="471674" y="319342"/>
                    <a:pt x="472982" y="320651"/>
                  </a:cubicBezTo>
                  <a:cubicBezTo>
                    <a:pt x="472982" y="320651"/>
                    <a:pt x="472982" y="320651"/>
                    <a:pt x="472982" y="320651"/>
                  </a:cubicBezTo>
                  <a:cubicBezTo>
                    <a:pt x="479522" y="315416"/>
                    <a:pt x="483446" y="317379"/>
                    <a:pt x="486062" y="319342"/>
                  </a:cubicBezTo>
                  <a:cubicBezTo>
                    <a:pt x="488023" y="321305"/>
                    <a:pt x="488677" y="323923"/>
                    <a:pt x="489331" y="325886"/>
                  </a:cubicBezTo>
                  <a:cubicBezTo>
                    <a:pt x="489331" y="326540"/>
                    <a:pt x="489331" y="327849"/>
                    <a:pt x="489985" y="328503"/>
                  </a:cubicBezTo>
                  <a:cubicBezTo>
                    <a:pt x="493909" y="330467"/>
                    <a:pt x="497833" y="333084"/>
                    <a:pt x="501103" y="335702"/>
                  </a:cubicBezTo>
                  <a:cubicBezTo>
                    <a:pt x="503064" y="337011"/>
                    <a:pt x="505026" y="338974"/>
                    <a:pt x="506334" y="339628"/>
                  </a:cubicBezTo>
                  <a:cubicBezTo>
                    <a:pt x="507642" y="340282"/>
                    <a:pt x="512220" y="341591"/>
                    <a:pt x="514836" y="342246"/>
                  </a:cubicBezTo>
                  <a:cubicBezTo>
                    <a:pt x="521375" y="344209"/>
                    <a:pt x="525299" y="344863"/>
                    <a:pt x="528569" y="347481"/>
                  </a:cubicBezTo>
                  <a:cubicBezTo>
                    <a:pt x="530531" y="348789"/>
                    <a:pt x="534454" y="351407"/>
                    <a:pt x="537070" y="352716"/>
                  </a:cubicBezTo>
                  <a:cubicBezTo>
                    <a:pt x="537724" y="352716"/>
                    <a:pt x="539032" y="354024"/>
                    <a:pt x="539686" y="354024"/>
                  </a:cubicBezTo>
                  <a:cubicBezTo>
                    <a:pt x="539686" y="354024"/>
                    <a:pt x="540994" y="354024"/>
                    <a:pt x="541648" y="354679"/>
                  </a:cubicBezTo>
                  <a:cubicBezTo>
                    <a:pt x="544264" y="355333"/>
                    <a:pt x="548842" y="356642"/>
                    <a:pt x="550804" y="361223"/>
                  </a:cubicBezTo>
                  <a:cubicBezTo>
                    <a:pt x="552766" y="365149"/>
                    <a:pt x="559959" y="376274"/>
                    <a:pt x="563229" y="377583"/>
                  </a:cubicBezTo>
                  <a:cubicBezTo>
                    <a:pt x="565845" y="377583"/>
                    <a:pt x="568461" y="378237"/>
                    <a:pt x="571730" y="378237"/>
                  </a:cubicBezTo>
                  <a:cubicBezTo>
                    <a:pt x="575000" y="378237"/>
                    <a:pt x="578270" y="378237"/>
                    <a:pt x="581540" y="379546"/>
                  </a:cubicBezTo>
                  <a:cubicBezTo>
                    <a:pt x="583502" y="379546"/>
                    <a:pt x="586118" y="380854"/>
                    <a:pt x="588079" y="380854"/>
                  </a:cubicBezTo>
                  <a:cubicBezTo>
                    <a:pt x="588079" y="378891"/>
                    <a:pt x="589387" y="376274"/>
                    <a:pt x="591349" y="374311"/>
                  </a:cubicBezTo>
                  <a:cubicBezTo>
                    <a:pt x="593311" y="372347"/>
                    <a:pt x="595927" y="371693"/>
                    <a:pt x="598543" y="371693"/>
                  </a:cubicBezTo>
                  <a:cubicBezTo>
                    <a:pt x="601813" y="371693"/>
                    <a:pt x="609660" y="370384"/>
                    <a:pt x="610968" y="367767"/>
                  </a:cubicBezTo>
                  <a:cubicBezTo>
                    <a:pt x="612276" y="365804"/>
                    <a:pt x="612276" y="364495"/>
                    <a:pt x="611622" y="361877"/>
                  </a:cubicBezTo>
                  <a:cubicBezTo>
                    <a:pt x="611622" y="359260"/>
                    <a:pt x="611622" y="355988"/>
                    <a:pt x="614238" y="352716"/>
                  </a:cubicBezTo>
                  <a:cubicBezTo>
                    <a:pt x="614238" y="352716"/>
                    <a:pt x="614892" y="351407"/>
                    <a:pt x="615546" y="350098"/>
                  </a:cubicBezTo>
                  <a:cubicBezTo>
                    <a:pt x="616854" y="346826"/>
                    <a:pt x="619469" y="342900"/>
                    <a:pt x="624701" y="340937"/>
                  </a:cubicBezTo>
                  <a:cubicBezTo>
                    <a:pt x="624701" y="340937"/>
                    <a:pt x="627317" y="339628"/>
                    <a:pt x="628625" y="338319"/>
                  </a:cubicBezTo>
                  <a:cubicBezTo>
                    <a:pt x="633857" y="335047"/>
                    <a:pt x="640396" y="330467"/>
                    <a:pt x="645628" y="334393"/>
                  </a:cubicBezTo>
                  <a:cubicBezTo>
                    <a:pt x="646282" y="335047"/>
                    <a:pt x="647590" y="336356"/>
                    <a:pt x="649552" y="337665"/>
                  </a:cubicBezTo>
                  <a:cubicBezTo>
                    <a:pt x="649552" y="337665"/>
                    <a:pt x="650860" y="338974"/>
                    <a:pt x="651514" y="339628"/>
                  </a:cubicBezTo>
                  <a:cubicBezTo>
                    <a:pt x="653475" y="336356"/>
                    <a:pt x="655437" y="333739"/>
                    <a:pt x="658707" y="332430"/>
                  </a:cubicBezTo>
                  <a:cubicBezTo>
                    <a:pt x="660669" y="332430"/>
                    <a:pt x="662631" y="332430"/>
                    <a:pt x="664593" y="333739"/>
                  </a:cubicBezTo>
                  <a:cubicBezTo>
                    <a:pt x="667863" y="335047"/>
                    <a:pt x="678326" y="336356"/>
                    <a:pt x="680288" y="334393"/>
                  </a:cubicBezTo>
                  <a:cubicBezTo>
                    <a:pt x="681596" y="332430"/>
                    <a:pt x="680288" y="325231"/>
                    <a:pt x="679634" y="322614"/>
                  </a:cubicBezTo>
                  <a:cubicBezTo>
                    <a:pt x="678326" y="317379"/>
                    <a:pt x="677672" y="313452"/>
                    <a:pt x="680288" y="310181"/>
                  </a:cubicBezTo>
                  <a:cubicBezTo>
                    <a:pt x="680288" y="309526"/>
                    <a:pt x="682250" y="308217"/>
                    <a:pt x="684212" y="306254"/>
                  </a:cubicBezTo>
                  <a:cubicBezTo>
                    <a:pt x="685520" y="304945"/>
                    <a:pt x="688789" y="301673"/>
                    <a:pt x="690097" y="299710"/>
                  </a:cubicBezTo>
                  <a:cubicBezTo>
                    <a:pt x="689443" y="296438"/>
                    <a:pt x="688789" y="291857"/>
                    <a:pt x="692059" y="287931"/>
                  </a:cubicBezTo>
                  <a:cubicBezTo>
                    <a:pt x="694675" y="285314"/>
                    <a:pt x="695983" y="282042"/>
                    <a:pt x="696637" y="281387"/>
                  </a:cubicBezTo>
                  <a:cubicBezTo>
                    <a:pt x="696637" y="281387"/>
                    <a:pt x="696637" y="281387"/>
                    <a:pt x="696637" y="280079"/>
                  </a:cubicBezTo>
                  <a:cubicBezTo>
                    <a:pt x="696637" y="273535"/>
                    <a:pt x="698599" y="268954"/>
                    <a:pt x="703830" y="267645"/>
                  </a:cubicBezTo>
                  <a:cubicBezTo>
                    <a:pt x="705138" y="267645"/>
                    <a:pt x="707100" y="265682"/>
                    <a:pt x="708408" y="263064"/>
                  </a:cubicBezTo>
                  <a:cubicBezTo>
                    <a:pt x="708408" y="263064"/>
                    <a:pt x="709062" y="261756"/>
                    <a:pt x="709062" y="261101"/>
                  </a:cubicBezTo>
                  <a:cubicBezTo>
                    <a:pt x="709716" y="259138"/>
                    <a:pt x="711678" y="256520"/>
                    <a:pt x="715602" y="255212"/>
                  </a:cubicBezTo>
                  <a:cubicBezTo>
                    <a:pt x="715602" y="255212"/>
                    <a:pt x="716910" y="255212"/>
                    <a:pt x="717564" y="254557"/>
                  </a:cubicBezTo>
                  <a:cubicBezTo>
                    <a:pt x="717564" y="250631"/>
                    <a:pt x="717564" y="244742"/>
                    <a:pt x="718218" y="241470"/>
                  </a:cubicBezTo>
                  <a:cubicBezTo>
                    <a:pt x="718218" y="238852"/>
                    <a:pt x="718218" y="236889"/>
                    <a:pt x="718218" y="235580"/>
                  </a:cubicBezTo>
                  <a:cubicBezTo>
                    <a:pt x="718218" y="235580"/>
                    <a:pt x="715602" y="232308"/>
                    <a:pt x="714294" y="231654"/>
                  </a:cubicBezTo>
                  <a:cubicBezTo>
                    <a:pt x="712332" y="229690"/>
                    <a:pt x="710370" y="227727"/>
                    <a:pt x="709716" y="225764"/>
                  </a:cubicBezTo>
                  <a:cubicBezTo>
                    <a:pt x="707100" y="221838"/>
                    <a:pt x="706446" y="217257"/>
                    <a:pt x="706446" y="213985"/>
                  </a:cubicBezTo>
                  <a:lnTo>
                    <a:pt x="706446" y="213985"/>
                  </a:lnTo>
                  <a:cubicBezTo>
                    <a:pt x="706446" y="213331"/>
                    <a:pt x="705138" y="212677"/>
                    <a:pt x="705138" y="212677"/>
                  </a:cubicBezTo>
                  <a:cubicBezTo>
                    <a:pt x="702522" y="211368"/>
                    <a:pt x="699253" y="208750"/>
                    <a:pt x="697291" y="205478"/>
                  </a:cubicBezTo>
                  <a:cubicBezTo>
                    <a:pt x="695983" y="202206"/>
                    <a:pt x="695983" y="198934"/>
                    <a:pt x="695983" y="196317"/>
                  </a:cubicBezTo>
                  <a:cubicBezTo>
                    <a:pt x="692713" y="196317"/>
                    <a:pt x="688789" y="196317"/>
                    <a:pt x="684865" y="194354"/>
                  </a:cubicBezTo>
                  <a:cubicBezTo>
                    <a:pt x="677672" y="189773"/>
                    <a:pt x="677018" y="181266"/>
                    <a:pt x="676364" y="175376"/>
                  </a:cubicBezTo>
                  <a:cubicBezTo>
                    <a:pt x="676364" y="175376"/>
                    <a:pt x="676364" y="175376"/>
                    <a:pt x="676364" y="174722"/>
                  </a:cubicBezTo>
                  <a:cubicBezTo>
                    <a:pt x="676364" y="174722"/>
                    <a:pt x="675056" y="174722"/>
                    <a:pt x="674402" y="174722"/>
                  </a:cubicBezTo>
                  <a:cubicBezTo>
                    <a:pt x="671132" y="174722"/>
                    <a:pt x="667209" y="173413"/>
                    <a:pt x="663939" y="170795"/>
                  </a:cubicBezTo>
                  <a:cubicBezTo>
                    <a:pt x="658053" y="166215"/>
                    <a:pt x="660669" y="157708"/>
                    <a:pt x="661977" y="152473"/>
                  </a:cubicBezTo>
                  <a:cubicBezTo>
                    <a:pt x="660669" y="152473"/>
                    <a:pt x="659361" y="151164"/>
                    <a:pt x="658707" y="150510"/>
                  </a:cubicBezTo>
                  <a:cubicBezTo>
                    <a:pt x="658707" y="150510"/>
                    <a:pt x="658707" y="150510"/>
                    <a:pt x="658053" y="150510"/>
                  </a:cubicBezTo>
                  <a:cubicBezTo>
                    <a:pt x="656745" y="151164"/>
                    <a:pt x="655437" y="152473"/>
                    <a:pt x="654130" y="153127"/>
                  </a:cubicBezTo>
                  <a:cubicBezTo>
                    <a:pt x="646282" y="158362"/>
                    <a:pt x="639742" y="163597"/>
                    <a:pt x="634511" y="159671"/>
                  </a:cubicBezTo>
                  <a:cubicBezTo>
                    <a:pt x="627971" y="155090"/>
                    <a:pt x="631241" y="146583"/>
                    <a:pt x="634511" y="138076"/>
                  </a:cubicBezTo>
                  <a:cubicBezTo>
                    <a:pt x="635818" y="135458"/>
                    <a:pt x="637126" y="132187"/>
                    <a:pt x="637126" y="130223"/>
                  </a:cubicBezTo>
                  <a:cubicBezTo>
                    <a:pt x="637126" y="126951"/>
                    <a:pt x="637126" y="123025"/>
                    <a:pt x="637126" y="119099"/>
                  </a:cubicBezTo>
                  <a:cubicBezTo>
                    <a:pt x="637126" y="117790"/>
                    <a:pt x="637126" y="117136"/>
                    <a:pt x="637126" y="115827"/>
                  </a:cubicBezTo>
                  <a:cubicBezTo>
                    <a:pt x="637126" y="115827"/>
                    <a:pt x="635818" y="115172"/>
                    <a:pt x="635818" y="114518"/>
                  </a:cubicBezTo>
                  <a:cubicBezTo>
                    <a:pt x="633857" y="113209"/>
                    <a:pt x="630587" y="111246"/>
                    <a:pt x="628625" y="108628"/>
                  </a:cubicBezTo>
                  <a:cubicBezTo>
                    <a:pt x="623393" y="101430"/>
                    <a:pt x="631241" y="94886"/>
                    <a:pt x="635818" y="90960"/>
                  </a:cubicBezTo>
                  <a:cubicBezTo>
                    <a:pt x="636473" y="90960"/>
                    <a:pt x="637781" y="89651"/>
                    <a:pt x="638434" y="88997"/>
                  </a:cubicBezTo>
                  <a:cubicBezTo>
                    <a:pt x="638434" y="85071"/>
                    <a:pt x="635818" y="74600"/>
                    <a:pt x="634511" y="71328"/>
                  </a:cubicBezTo>
                  <a:cubicBezTo>
                    <a:pt x="634511" y="71328"/>
                    <a:pt x="633857" y="71328"/>
                    <a:pt x="633203" y="71328"/>
                  </a:cubicBezTo>
                  <a:cubicBezTo>
                    <a:pt x="631241" y="71328"/>
                    <a:pt x="628625" y="71328"/>
                    <a:pt x="626009" y="69365"/>
                  </a:cubicBezTo>
                  <a:cubicBezTo>
                    <a:pt x="622085" y="67402"/>
                    <a:pt x="621432" y="67402"/>
                    <a:pt x="618816" y="65439"/>
                  </a:cubicBezTo>
                  <a:cubicBezTo>
                    <a:pt x="617508" y="64785"/>
                    <a:pt x="616200" y="63476"/>
                    <a:pt x="614238" y="62167"/>
                  </a:cubicBezTo>
                  <a:cubicBezTo>
                    <a:pt x="611622" y="60204"/>
                    <a:pt x="609660" y="60204"/>
                    <a:pt x="607698" y="59549"/>
                  </a:cubicBezTo>
                  <a:cubicBezTo>
                    <a:pt x="605736" y="59549"/>
                    <a:pt x="603120" y="59549"/>
                    <a:pt x="600505" y="56932"/>
                  </a:cubicBezTo>
                  <a:cubicBezTo>
                    <a:pt x="595273" y="53005"/>
                    <a:pt x="595273" y="48425"/>
                    <a:pt x="595273" y="45153"/>
                  </a:cubicBezTo>
                  <a:cubicBezTo>
                    <a:pt x="595273" y="45153"/>
                    <a:pt x="595273" y="43844"/>
                    <a:pt x="595273" y="43190"/>
                  </a:cubicBezTo>
                  <a:cubicBezTo>
                    <a:pt x="595273" y="42535"/>
                    <a:pt x="595273" y="41881"/>
                    <a:pt x="595273" y="41226"/>
                  </a:cubicBezTo>
                  <a:cubicBezTo>
                    <a:pt x="595273" y="41226"/>
                    <a:pt x="595273" y="40572"/>
                    <a:pt x="595273" y="39918"/>
                  </a:cubicBezTo>
                  <a:cubicBezTo>
                    <a:pt x="593965" y="39918"/>
                    <a:pt x="591349" y="41881"/>
                    <a:pt x="590041" y="42535"/>
                  </a:cubicBezTo>
                  <a:cubicBezTo>
                    <a:pt x="588734" y="43190"/>
                    <a:pt x="586771" y="44498"/>
                    <a:pt x="585464" y="45153"/>
                  </a:cubicBezTo>
                  <a:lnTo>
                    <a:pt x="583502" y="47116"/>
                  </a:lnTo>
                  <a:lnTo>
                    <a:pt x="579578" y="47116"/>
                  </a:lnTo>
                  <a:cubicBezTo>
                    <a:pt x="578924" y="47116"/>
                    <a:pt x="577616" y="46461"/>
                    <a:pt x="576962" y="45807"/>
                  </a:cubicBezTo>
                  <a:cubicBezTo>
                    <a:pt x="574346" y="45153"/>
                    <a:pt x="571077" y="44498"/>
                    <a:pt x="568461" y="44498"/>
                  </a:cubicBezTo>
                  <a:cubicBezTo>
                    <a:pt x="567153" y="44498"/>
                    <a:pt x="565191" y="45153"/>
                    <a:pt x="563883" y="45807"/>
                  </a:cubicBezTo>
                  <a:cubicBezTo>
                    <a:pt x="560613" y="47116"/>
                    <a:pt x="554728" y="49079"/>
                    <a:pt x="550150" y="44498"/>
                  </a:cubicBezTo>
                  <a:cubicBezTo>
                    <a:pt x="549496" y="43844"/>
                    <a:pt x="548188" y="42535"/>
                    <a:pt x="547534" y="41226"/>
                  </a:cubicBezTo>
                  <a:cubicBezTo>
                    <a:pt x="547534" y="41226"/>
                    <a:pt x="546226" y="39918"/>
                    <a:pt x="545572" y="39263"/>
                  </a:cubicBezTo>
                  <a:cubicBezTo>
                    <a:pt x="542956" y="39263"/>
                    <a:pt x="540340" y="39263"/>
                    <a:pt x="537724" y="39263"/>
                  </a:cubicBezTo>
                  <a:cubicBezTo>
                    <a:pt x="537724" y="39918"/>
                    <a:pt x="537724" y="41226"/>
                    <a:pt x="537070" y="41881"/>
                  </a:cubicBezTo>
                  <a:cubicBezTo>
                    <a:pt x="535109" y="46461"/>
                    <a:pt x="529877" y="47770"/>
                    <a:pt x="526607" y="48425"/>
                  </a:cubicBezTo>
                  <a:cubicBezTo>
                    <a:pt x="526607" y="48425"/>
                    <a:pt x="525299" y="48425"/>
                    <a:pt x="524645" y="48425"/>
                  </a:cubicBezTo>
                  <a:cubicBezTo>
                    <a:pt x="523991" y="49079"/>
                    <a:pt x="522683" y="50388"/>
                    <a:pt x="521375" y="51697"/>
                  </a:cubicBezTo>
                  <a:cubicBezTo>
                    <a:pt x="520068" y="53005"/>
                    <a:pt x="517452" y="54969"/>
                    <a:pt x="516798" y="56277"/>
                  </a:cubicBezTo>
                  <a:cubicBezTo>
                    <a:pt x="514836" y="61513"/>
                    <a:pt x="507642" y="65439"/>
                    <a:pt x="502411" y="65439"/>
                  </a:cubicBezTo>
                  <a:cubicBezTo>
                    <a:pt x="497179" y="65439"/>
                    <a:pt x="501103" y="65439"/>
                    <a:pt x="500449" y="65439"/>
                  </a:cubicBezTo>
                  <a:cubicBezTo>
                    <a:pt x="496525" y="64785"/>
                    <a:pt x="494563" y="61513"/>
                    <a:pt x="493909" y="59549"/>
                  </a:cubicBezTo>
                  <a:cubicBezTo>
                    <a:pt x="493909" y="59549"/>
                    <a:pt x="493909" y="59549"/>
                    <a:pt x="493909" y="58895"/>
                  </a:cubicBezTo>
                  <a:cubicBezTo>
                    <a:pt x="493909" y="58895"/>
                    <a:pt x="492601" y="58895"/>
                    <a:pt x="491947" y="58895"/>
                  </a:cubicBezTo>
                  <a:cubicBezTo>
                    <a:pt x="486715" y="58895"/>
                    <a:pt x="482792" y="58895"/>
                    <a:pt x="479522" y="57586"/>
                  </a:cubicBezTo>
                  <a:cubicBezTo>
                    <a:pt x="476906" y="56277"/>
                    <a:pt x="474290" y="54314"/>
                    <a:pt x="465789" y="44498"/>
                  </a:cubicBezTo>
                  <a:cubicBezTo>
                    <a:pt x="463173" y="41226"/>
                    <a:pt x="459249" y="37300"/>
                    <a:pt x="458595" y="36646"/>
                  </a:cubicBezTo>
                  <a:cubicBezTo>
                    <a:pt x="457941" y="36646"/>
                    <a:pt x="454672" y="35337"/>
                    <a:pt x="452709" y="34683"/>
                  </a:cubicBezTo>
                  <a:cubicBezTo>
                    <a:pt x="445516" y="32719"/>
                    <a:pt x="436360" y="30102"/>
                    <a:pt x="438976" y="22249"/>
                  </a:cubicBezTo>
                  <a:cubicBezTo>
                    <a:pt x="438976" y="22249"/>
                    <a:pt x="438976" y="22249"/>
                    <a:pt x="438976" y="21595"/>
                  </a:cubicBezTo>
                  <a:cubicBezTo>
                    <a:pt x="435053" y="22904"/>
                    <a:pt x="431129" y="24212"/>
                    <a:pt x="427859" y="24212"/>
                  </a:cubicBezTo>
                  <a:cubicBezTo>
                    <a:pt x="423935" y="24212"/>
                    <a:pt x="420011" y="20940"/>
                    <a:pt x="414780" y="15705"/>
                  </a:cubicBezTo>
                  <a:cubicBezTo>
                    <a:pt x="414780" y="15705"/>
                    <a:pt x="413472" y="14396"/>
                    <a:pt x="412818" y="13742"/>
                  </a:cubicBezTo>
                  <a:cubicBezTo>
                    <a:pt x="412818" y="13742"/>
                    <a:pt x="412818" y="13742"/>
                    <a:pt x="412818" y="13742"/>
                  </a:cubicBezTo>
                  <a:cubicBezTo>
                    <a:pt x="408894" y="15705"/>
                    <a:pt x="403009" y="18323"/>
                    <a:pt x="398431" y="15051"/>
                  </a:cubicBezTo>
                  <a:cubicBezTo>
                    <a:pt x="397777" y="14396"/>
                    <a:pt x="396469" y="13088"/>
                    <a:pt x="395161" y="11779"/>
                  </a:cubicBezTo>
                  <a:cubicBezTo>
                    <a:pt x="395161" y="11779"/>
                    <a:pt x="393853" y="10470"/>
                    <a:pt x="393199" y="9816"/>
                  </a:cubicBezTo>
                  <a:cubicBezTo>
                    <a:pt x="388621" y="9816"/>
                    <a:pt x="381428" y="10470"/>
                    <a:pt x="380120" y="4581"/>
                  </a:cubicBezTo>
                  <a:cubicBezTo>
                    <a:pt x="380120" y="4581"/>
                    <a:pt x="378812" y="2618"/>
                    <a:pt x="378158" y="1309"/>
                  </a:cubicBezTo>
                  <a:cubicBezTo>
                    <a:pt x="376850" y="1309"/>
                    <a:pt x="375542" y="1309"/>
                    <a:pt x="374234" y="1309"/>
                  </a:cubicBezTo>
                  <a:cubicBezTo>
                    <a:pt x="374234" y="3926"/>
                    <a:pt x="374234" y="5889"/>
                    <a:pt x="373580" y="7198"/>
                  </a:cubicBezTo>
                  <a:cubicBezTo>
                    <a:pt x="371618" y="10470"/>
                    <a:pt x="367694" y="11779"/>
                    <a:pt x="364425" y="12433"/>
                  </a:cubicBezTo>
                  <a:cubicBezTo>
                    <a:pt x="361155" y="12433"/>
                    <a:pt x="357885" y="11779"/>
                    <a:pt x="355923" y="9161"/>
                  </a:cubicBezTo>
                  <a:cubicBezTo>
                    <a:pt x="355269" y="7853"/>
                    <a:pt x="353961" y="6544"/>
                    <a:pt x="352653" y="3926"/>
                  </a:cubicBezTo>
                  <a:cubicBezTo>
                    <a:pt x="352653" y="3272"/>
                    <a:pt x="351345" y="1309"/>
                    <a:pt x="350692" y="0"/>
                  </a:cubicBezTo>
                  <a:cubicBezTo>
                    <a:pt x="348730" y="1963"/>
                    <a:pt x="346114" y="4581"/>
                    <a:pt x="345460" y="5889"/>
                  </a:cubicBezTo>
                  <a:cubicBezTo>
                    <a:pt x="343498" y="9161"/>
                    <a:pt x="340228" y="10470"/>
                    <a:pt x="337612" y="11779"/>
                  </a:cubicBezTo>
                  <a:cubicBezTo>
                    <a:pt x="337612" y="11779"/>
                    <a:pt x="336959" y="11779"/>
                    <a:pt x="336304" y="11779"/>
                  </a:cubicBezTo>
                  <a:cubicBezTo>
                    <a:pt x="331727" y="23558"/>
                    <a:pt x="327149" y="23558"/>
                    <a:pt x="325841" y="23558"/>
                  </a:cubicBezTo>
                  <a:cubicBezTo>
                    <a:pt x="324533" y="23558"/>
                    <a:pt x="323879" y="23558"/>
                    <a:pt x="322571" y="22904"/>
                  </a:cubicBezTo>
                  <a:cubicBezTo>
                    <a:pt x="321263" y="25521"/>
                    <a:pt x="319955" y="27484"/>
                    <a:pt x="317340" y="28793"/>
                  </a:cubicBezTo>
                  <a:cubicBezTo>
                    <a:pt x="314070" y="30102"/>
                    <a:pt x="311454" y="30102"/>
                    <a:pt x="308838" y="30102"/>
                  </a:cubicBezTo>
                  <a:cubicBezTo>
                    <a:pt x="308184" y="30102"/>
                    <a:pt x="306876" y="30102"/>
                    <a:pt x="306876" y="30102"/>
                  </a:cubicBezTo>
                  <a:cubicBezTo>
                    <a:pt x="306222" y="30102"/>
                    <a:pt x="302953" y="33374"/>
                    <a:pt x="301645" y="34683"/>
                  </a:cubicBezTo>
                  <a:cubicBezTo>
                    <a:pt x="301645" y="37300"/>
                    <a:pt x="301645" y="40572"/>
                    <a:pt x="299029" y="43844"/>
                  </a:cubicBezTo>
                  <a:cubicBezTo>
                    <a:pt x="297067" y="45807"/>
                    <a:pt x="291181" y="51042"/>
                    <a:pt x="282680" y="51042"/>
                  </a:cubicBezTo>
                  <a:cubicBezTo>
                    <a:pt x="282680" y="55623"/>
                    <a:pt x="283334" y="60204"/>
                    <a:pt x="283988" y="62821"/>
                  </a:cubicBezTo>
                  <a:cubicBezTo>
                    <a:pt x="284642" y="69365"/>
                    <a:pt x="290527" y="68711"/>
                    <a:pt x="293143" y="74600"/>
                  </a:cubicBezTo>
                  <a:cubicBezTo>
                    <a:pt x="295759" y="80490"/>
                    <a:pt x="295759" y="92923"/>
                    <a:pt x="297067" y="100121"/>
                  </a:cubicBezTo>
                  <a:cubicBezTo>
                    <a:pt x="298375" y="107320"/>
                    <a:pt x="303606" y="117790"/>
                    <a:pt x="306222" y="124988"/>
                  </a:cubicBezTo>
                  <a:cubicBezTo>
                    <a:pt x="309492" y="132187"/>
                    <a:pt x="316032" y="148546"/>
                    <a:pt x="314724" y="154436"/>
                  </a:cubicBezTo>
                  <a:cubicBezTo>
                    <a:pt x="313416" y="159671"/>
                    <a:pt x="307530" y="165560"/>
                    <a:pt x="305568" y="170141"/>
                  </a:cubicBezTo>
                  <a:cubicBezTo>
                    <a:pt x="303606" y="174722"/>
                    <a:pt x="300991" y="183229"/>
                    <a:pt x="297721" y="185192"/>
                  </a:cubicBezTo>
                  <a:cubicBezTo>
                    <a:pt x="294451" y="187155"/>
                    <a:pt x="285949" y="189118"/>
                    <a:pt x="285296" y="191736"/>
                  </a:cubicBezTo>
                  <a:cubicBezTo>
                    <a:pt x="284642" y="194354"/>
                    <a:pt x="282680" y="201552"/>
                    <a:pt x="278102" y="205478"/>
                  </a:cubicBezTo>
                  <a:cubicBezTo>
                    <a:pt x="273524" y="209405"/>
                    <a:pt x="267639" y="217257"/>
                    <a:pt x="258483" y="218566"/>
                  </a:cubicBezTo>
                  <a:cubicBezTo>
                    <a:pt x="249328" y="219875"/>
                    <a:pt x="245404" y="217912"/>
                    <a:pt x="240826" y="215294"/>
                  </a:cubicBezTo>
                  <a:cubicBezTo>
                    <a:pt x="236902" y="212677"/>
                    <a:pt x="232325" y="212022"/>
                    <a:pt x="229709" y="211368"/>
                  </a:cubicBezTo>
                  <a:cubicBezTo>
                    <a:pt x="227093" y="211368"/>
                    <a:pt x="211398" y="212022"/>
                    <a:pt x="207474" y="203515"/>
                  </a:cubicBezTo>
                  <a:cubicBezTo>
                    <a:pt x="203550" y="195008"/>
                    <a:pt x="196357" y="179303"/>
                    <a:pt x="195049" y="173413"/>
                  </a:cubicBezTo>
                  <a:cubicBezTo>
                    <a:pt x="193741" y="167524"/>
                    <a:pt x="192433" y="159017"/>
                    <a:pt x="187855" y="158362"/>
                  </a:cubicBezTo>
                  <a:cubicBezTo>
                    <a:pt x="183932" y="158362"/>
                    <a:pt x="181316" y="160325"/>
                    <a:pt x="173468" y="155745"/>
                  </a:cubicBezTo>
                  <a:cubicBezTo>
                    <a:pt x="165621" y="151164"/>
                    <a:pt x="160389" y="141348"/>
                    <a:pt x="155157" y="140039"/>
                  </a:cubicBezTo>
                  <a:cubicBezTo>
                    <a:pt x="149926" y="138730"/>
                    <a:pt x="146002" y="135458"/>
                    <a:pt x="139462" y="132841"/>
                  </a:cubicBezTo>
                  <a:cubicBezTo>
                    <a:pt x="132923" y="130223"/>
                    <a:pt x="125729" y="126297"/>
                    <a:pt x="123767" y="119753"/>
                  </a:cubicBezTo>
                  <a:cubicBezTo>
                    <a:pt x="121805" y="113209"/>
                    <a:pt x="123767" y="96850"/>
                    <a:pt x="119844" y="97504"/>
                  </a:cubicBezTo>
                  <a:cubicBezTo>
                    <a:pt x="115920" y="98158"/>
                    <a:pt x="109380" y="109283"/>
                    <a:pt x="100879" y="114518"/>
                  </a:cubicBezTo>
                  <a:cubicBezTo>
                    <a:pt x="92377" y="119753"/>
                    <a:pt x="81914" y="124988"/>
                    <a:pt x="76682" y="128915"/>
                  </a:cubicBezTo>
                  <a:cubicBezTo>
                    <a:pt x="72104" y="132841"/>
                    <a:pt x="70142" y="136767"/>
                    <a:pt x="66872" y="138076"/>
                  </a:cubicBezTo>
                  <a:cubicBezTo>
                    <a:pt x="63603" y="139385"/>
                    <a:pt x="49216" y="139385"/>
                    <a:pt x="45946" y="144620"/>
                  </a:cubicBezTo>
                  <a:cubicBezTo>
                    <a:pt x="42676" y="149855"/>
                    <a:pt x="37444" y="160980"/>
                    <a:pt x="34829" y="170141"/>
                  </a:cubicBezTo>
                  <a:cubicBezTo>
                    <a:pt x="31559" y="179303"/>
                    <a:pt x="23711" y="194354"/>
                    <a:pt x="23057" y="200897"/>
                  </a:cubicBezTo>
                  <a:cubicBezTo>
                    <a:pt x="22403" y="207441"/>
                    <a:pt x="23711" y="219875"/>
                    <a:pt x="26327" y="229036"/>
                  </a:cubicBezTo>
                  <a:cubicBezTo>
                    <a:pt x="28943" y="238198"/>
                    <a:pt x="32213" y="247359"/>
                    <a:pt x="26981" y="254557"/>
                  </a:cubicBezTo>
                  <a:cubicBezTo>
                    <a:pt x="21749" y="261756"/>
                    <a:pt x="17825" y="272226"/>
                    <a:pt x="11286" y="277461"/>
                  </a:cubicBezTo>
                  <a:cubicBezTo>
                    <a:pt x="5400" y="282696"/>
                    <a:pt x="-1139" y="284659"/>
                    <a:pt x="169" y="289894"/>
                  </a:cubicBezTo>
                  <a:cubicBezTo>
                    <a:pt x="1476" y="294475"/>
                    <a:pt x="5400" y="303637"/>
                    <a:pt x="4746" y="310835"/>
                  </a:cubicBezTo>
                  <a:close/>
                </a:path>
              </a:pathLst>
            </a:custGeom>
            <a:solidFill>
              <a:srgbClr val="D5C2A5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7" name="Graphic 2">
              <a:extLst>
                <a:ext uri="{FF2B5EF4-FFF2-40B4-BE49-F238E27FC236}">
                  <a16:creationId xmlns:a16="http://schemas.microsoft.com/office/drawing/2014/main" id="{FDE10745-39E6-BA21-8C91-9A98D47A1DB5}"/>
                </a:ext>
              </a:extLst>
            </p:cNvPr>
            <p:cNvGrpSpPr/>
            <p:nvPr/>
          </p:nvGrpSpPr>
          <p:grpSpPr>
            <a:xfrm>
              <a:off x="3219317" y="2649373"/>
              <a:ext cx="597720" cy="463307"/>
              <a:chOff x="3219317" y="2649373"/>
              <a:chExt cx="597720" cy="463307"/>
            </a:xfrm>
            <a:solidFill>
              <a:srgbClr val="EDEDEE"/>
            </a:solidFill>
          </p:grpSpPr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4794278F-C685-B0A1-F072-5FA69BE1E2D8}"/>
                  </a:ext>
                </a:extLst>
              </p:cNvPr>
              <p:cNvSpPr/>
              <p:nvPr/>
            </p:nvSpPr>
            <p:spPr>
              <a:xfrm>
                <a:off x="3747718" y="3009287"/>
                <a:ext cx="13733" cy="20940"/>
              </a:xfrm>
              <a:custGeom>
                <a:avLst/>
                <a:gdLst>
                  <a:gd name="connsiteX0" fmla="*/ 1308 w 13733"/>
                  <a:gd name="connsiteY0" fmla="*/ 14397 h 20940"/>
                  <a:gd name="connsiteX1" fmla="*/ 0 w 13733"/>
                  <a:gd name="connsiteY1" fmla="*/ 15706 h 20940"/>
                  <a:gd name="connsiteX2" fmla="*/ 1308 w 13733"/>
                  <a:gd name="connsiteY2" fmla="*/ 20941 h 20940"/>
                  <a:gd name="connsiteX3" fmla="*/ 6540 w 13733"/>
                  <a:gd name="connsiteY3" fmla="*/ 19632 h 20940"/>
                  <a:gd name="connsiteX4" fmla="*/ 6540 w 13733"/>
                  <a:gd name="connsiteY4" fmla="*/ 19632 h 20940"/>
                  <a:gd name="connsiteX5" fmla="*/ 13733 w 13733"/>
                  <a:gd name="connsiteY5" fmla="*/ 13742 h 20940"/>
                  <a:gd name="connsiteX6" fmla="*/ 13733 w 13733"/>
                  <a:gd name="connsiteY6" fmla="*/ 4581 h 20940"/>
                  <a:gd name="connsiteX7" fmla="*/ 13733 w 13733"/>
                  <a:gd name="connsiteY7" fmla="*/ 4581 h 20940"/>
                  <a:gd name="connsiteX8" fmla="*/ 5232 w 13733"/>
                  <a:gd name="connsiteY8" fmla="*/ 0 h 20940"/>
                  <a:gd name="connsiteX9" fmla="*/ 1962 w 13733"/>
                  <a:gd name="connsiteY9" fmla="*/ 1963 h 20940"/>
                  <a:gd name="connsiteX10" fmla="*/ 3924 w 13733"/>
                  <a:gd name="connsiteY10" fmla="*/ 3926 h 20940"/>
                  <a:gd name="connsiteX11" fmla="*/ 4578 w 13733"/>
                  <a:gd name="connsiteY11" fmla="*/ 9816 h 20940"/>
                  <a:gd name="connsiteX12" fmla="*/ 1308 w 13733"/>
                  <a:gd name="connsiteY12" fmla="*/ 14397 h 2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33" h="20940">
                    <a:moveTo>
                      <a:pt x="1308" y="14397"/>
                    </a:moveTo>
                    <a:cubicBezTo>
                      <a:pt x="1308" y="14397"/>
                      <a:pt x="0" y="15706"/>
                      <a:pt x="0" y="15706"/>
                    </a:cubicBezTo>
                    <a:cubicBezTo>
                      <a:pt x="0" y="18323"/>
                      <a:pt x="654" y="20286"/>
                      <a:pt x="1308" y="20941"/>
                    </a:cubicBezTo>
                    <a:cubicBezTo>
                      <a:pt x="1962" y="20941"/>
                      <a:pt x="5232" y="20286"/>
                      <a:pt x="6540" y="19632"/>
                    </a:cubicBezTo>
                    <a:cubicBezTo>
                      <a:pt x="6540" y="19632"/>
                      <a:pt x="6540" y="19632"/>
                      <a:pt x="6540" y="19632"/>
                    </a:cubicBezTo>
                    <a:cubicBezTo>
                      <a:pt x="7194" y="18323"/>
                      <a:pt x="9809" y="14397"/>
                      <a:pt x="13733" y="13742"/>
                    </a:cubicBezTo>
                    <a:cubicBezTo>
                      <a:pt x="12425" y="11125"/>
                      <a:pt x="11772" y="7853"/>
                      <a:pt x="13733" y="4581"/>
                    </a:cubicBezTo>
                    <a:cubicBezTo>
                      <a:pt x="13733" y="4581"/>
                      <a:pt x="13733" y="4581"/>
                      <a:pt x="13733" y="4581"/>
                    </a:cubicBezTo>
                    <a:cubicBezTo>
                      <a:pt x="9809" y="3272"/>
                      <a:pt x="7194" y="2618"/>
                      <a:pt x="5232" y="0"/>
                    </a:cubicBezTo>
                    <a:cubicBezTo>
                      <a:pt x="3924" y="654"/>
                      <a:pt x="2616" y="1963"/>
                      <a:pt x="1962" y="1963"/>
                    </a:cubicBezTo>
                    <a:cubicBezTo>
                      <a:pt x="2616" y="1963"/>
                      <a:pt x="3270" y="3272"/>
                      <a:pt x="3924" y="3926"/>
                    </a:cubicBezTo>
                    <a:cubicBezTo>
                      <a:pt x="5232" y="5890"/>
                      <a:pt x="5232" y="7853"/>
                      <a:pt x="4578" y="9816"/>
                    </a:cubicBezTo>
                    <a:cubicBezTo>
                      <a:pt x="4578" y="11779"/>
                      <a:pt x="2616" y="13742"/>
                      <a:pt x="1308" y="143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5D759513-5F4F-9B97-4EF6-DD085C294AC0}"/>
                  </a:ext>
                </a:extLst>
              </p:cNvPr>
              <p:cNvSpPr/>
              <p:nvPr/>
            </p:nvSpPr>
            <p:spPr>
              <a:xfrm>
                <a:off x="3219317" y="2649373"/>
                <a:ext cx="597720" cy="463307"/>
              </a:xfrm>
              <a:custGeom>
                <a:avLst/>
                <a:gdLst>
                  <a:gd name="connsiteX0" fmla="*/ 324365 w 597720"/>
                  <a:gd name="connsiteY0" fmla="*/ 457418 h 463307"/>
                  <a:gd name="connsiteX1" fmla="*/ 324365 w 597720"/>
                  <a:gd name="connsiteY1" fmla="*/ 459381 h 463307"/>
                  <a:gd name="connsiteX2" fmla="*/ 324365 w 597720"/>
                  <a:gd name="connsiteY2" fmla="*/ 459381 h 463307"/>
                  <a:gd name="connsiteX3" fmla="*/ 333520 w 597720"/>
                  <a:gd name="connsiteY3" fmla="*/ 461344 h 463307"/>
                  <a:gd name="connsiteX4" fmla="*/ 335482 w 597720"/>
                  <a:gd name="connsiteY4" fmla="*/ 463308 h 463307"/>
                  <a:gd name="connsiteX5" fmla="*/ 335482 w 597720"/>
                  <a:gd name="connsiteY5" fmla="*/ 463308 h 463307"/>
                  <a:gd name="connsiteX6" fmla="*/ 343984 w 597720"/>
                  <a:gd name="connsiteY6" fmla="*/ 458727 h 463307"/>
                  <a:gd name="connsiteX7" fmla="*/ 350523 w 597720"/>
                  <a:gd name="connsiteY7" fmla="*/ 457418 h 463307"/>
                  <a:gd name="connsiteX8" fmla="*/ 352485 w 597720"/>
                  <a:gd name="connsiteY8" fmla="*/ 455455 h 463307"/>
                  <a:gd name="connsiteX9" fmla="*/ 368180 w 597720"/>
                  <a:gd name="connsiteY9" fmla="*/ 448911 h 463307"/>
                  <a:gd name="connsiteX10" fmla="*/ 376027 w 597720"/>
                  <a:gd name="connsiteY10" fmla="*/ 448911 h 463307"/>
                  <a:gd name="connsiteX11" fmla="*/ 380605 w 597720"/>
                  <a:gd name="connsiteY11" fmla="*/ 444985 h 463307"/>
                  <a:gd name="connsiteX12" fmla="*/ 393685 w 597720"/>
                  <a:gd name="connsiteY12" fmla="*/ 439750 h 463307"/>
                  <a:gd name="connsiteX13" fmla="*/ 403494 w 597720"/>
                  <a:gd name="connsiteY13" fmla="*/ 448257 h 463307"/>
                  <a:gd name="connsiteX14" fmla="*/ 412650 w 597720"/>
                  <a:gd name="connsiteY14" fmla="*/ 448911 h 463307"/>
                  <a:gd name="connsiteX15" fmla="*/ 416573 w 597720"/>
                  <a:gd name="connsiteY15" fmla="*/ 443676 h 463307"/>
                  <a:gd name="connsiteX16" fmla="*/ 430306 w 597720"/>
                  <a:gd name="connsiteY16" fmla="*/ 427971 h 463307"/>
                  <a:gd name="connsiteX17" fmla="*/ 432922 w 597720"/>
                  <a:gd name="connsiteY17" fmla="*/ 426662 h 463307"/>
                  <a:gd name="connsiteX18" fmla="*/ 446655 w 597720"/>
                  <a:gd name="connsiteY18" fmla="*/ 424699 h 463307"/>
                  <a:gd name="connsiteX19" fmla="*/ 451887 w 597720"/>
                  <a:gd name="connsiteY19" fmla="*/ 426662 h 463307"/>
                  <a:gd name="connsiteX20" fmla="*/ 453195 w 597720"/>
                  <a:gd name="connsiteY20" fmla="*/ 425353 h 463307"/>
                  <a:gd name="connsiteX21" fmla="*/ 444693 w 597720"/>
                  <a:gd name="connsiteY21" fmla="*/ 404413 h 463307"/>
                  <a:gd name="connsiteX22" fmla="*/ 444693 w 597720"/>
                  <a:gd name="connsiteY22" fmla="*/ 403104 h 463307"/>
                  <a:gd name="connsiteX23" fmla="*/ 450579 w 597720"/>
                  <a:gd name="connsiteY23" fmla="*/ 393942 h 463307"/>
                  <a:gd name="connsiteX24" fmla="*/ 453195 w 597720"/>
                  <a:gd name="connsiteY24" fmla="*/ 391979 h 463307"/>
                  <a:gd name="connsiteX25" fmla="*/ 469544 w 597720"/>
                  <a:gd name="connsiteY25" fmla="*/ 388707 h 463307"/>
                  <a:gd name="connsiteX26" fmla="*/ 472160 w 597720"/>
                  <a:gd name="connsiteY26" fmla="*/ 390671 h 463307"/>
                  <a:gd name="connsiteX27" fmla="*/ 474122 w 597720"/>
                  <a:gd name="connsiteY27" fmla="*/ 392634 h 463307"/>
                  <a:gd name="connsiteX28" fmla="*/ 481315 w 597720"/>
                  <a:gd name="connsiteY28" fmla="*/ 384127 h 463307"/>
                  <a:gd name="connsiteX29" fmla="*/ 481315 w 597720"/>
                  <a:gd name="connsiteY29" fmla="*/ 381509 h 463307"/>
                  <a:gd name="connsiteX30" fmla="*/ 485893 w 597720"/>
                  <a:gd name="connsiteY30" fmla="*/ 364495 h 463307"/>
                  <a:gd name="connsiteX31" fmla="*/ 494395 w 597720"/>
                  <a:gd name="connsiteY31" fmla="*/ 364495 h 463307"/>
                  <a:gd name="connsiteX32" fmla="*/ 498318 w 597720"/>
                  <a:gd name="connsiteY32" fmla="*/ 364495 h 463307"/>
                  <a:gd name="connsiteX33" fmla="*/ 500280 w 597720"/>
                  <a:gd name="connsiteY33" fmla="*/ 361877 h 463307"/>
                  <a:gd name="connsiteX34" fmla="*/ 512051 w 597720"/>
                  <a:gd name="connsiteY34" fmla="*/ 350098 h 463307"/>
                  <a:gd name="connsiteX35" fmla="*/ 512051 w 597720"/>
                  <a:gd name="connsiteY35" fmla="*/ 346826 h 463307"/>
                  <a:gd name="connsiteX36" fmla="*/ 515321 w 597720"/>
                  <a:gd name="connsiteY36" fmla="*/ 338319 h 463307"/>
                  <a:gd name="connsiteX37" fmla="*/ 518591 w 597720"/>
                  <a:gd name="connsiteY37" fmla="*/ 331775 h 463307"/>
                  <a:gd name="connsiteX38" fmla="*/ 519245 w 597720"/>
                  <a:gd name="connsiteY38" fmla="*/ 307563 h 463307"/>
                  <a:gd name="connsiteX39" fmla="*/ 523823 w 597720"/>
                  <a:gd name="connsiteY39" fmla="*/ 299056 h 463307"/>
                  <a:gd name="connsiteX40" fmla="*/ 523169 w 597720"/>
                  <a:gd name="connsiteY40" fmla="*/ 297747 h 463307"/>
                  <a:gd name="connsiteX41" fmla="*/ 519899 w 597720"/>
                  <a:gd name="connsiteY41" fmla="*/ 291858 h 463307"/>
                  <a:gd name="connsiteX42" fmla="*/ 518591 w 597720"/>
                  <a:gd name="connsiteY42" fmla="*/ 282042 h 463307"/>
                  <a:gd name="connsiteX43" fmla="*/ 518591 w 597720"/>
                  <a:gd name="connsiteY43" fmla="*/ 278115 h 463307"/>
                  <a:gd name="connsiteX44" fmla="*/ 513359 w 597720"/>
                  <a:gd name="connsiteY44" fmla="*/ 266337 h 463307"/>
                  <a:gd name="connsiteX45" fmla="*/ 517937 w 597720"/>
                  <a:gd name="connsiteY45" fmla="*/ 256521 h 463307"/>
                  <a:gd name="connsiteX46" fmla="*/ 517937 w 597720"/>
                  <a:gd name="connsiteY46" fmla="*/ 256521 h 463307"/>
                  <a:gd name="connsiteX47" fmla="*/ 517937 w 597720"/>
                  <a:gd name="connsiteY47" fmla="*/ 242778 h 463307"/>
                  <a:gd name="connsiteX48" fmla="*/ 521207 w 597720"/>
                  <a:gd name="connsiteY48" fmla="*/ 239507 h 463307"/>
                  <a:gd name="connsiteX49" fmla="*/ 521861 w 597720"/>
                  <a:gd name="connsiteY49" fmla="*/ 238852 h 463307"/>
                  <a:gd name="connsiteX50" fmla="*/ 529708 w 597720"/>
                  <a:gd name="connsiteY50" fmla="*/ 226419 h 463307"/>
                  <a:gd name="connsiteX51" fmla="*/ 552597 w 597720"/>
                  <a:gd name="connsiteY51" fmla="*/ 215948 h 463307"/>
                  <a:gd name="connsiteX52" fmla="*/ 552597 w 597720"/>
                  <a:gd name="connsiteY52" fmla="*/ 203515 h 463307"/>
                  <a:gd name="connsiteX53" fmla="*/ 552597 w 597720"/>
                  <a:gd name="connsiteY53" fmla="*/ 193045 h 463307"/>
                  <a:gd name="connsiteX54" fmla="*/ 566330 w 597720"/>
                  <a:gd name="connsiteY54" fmla="*/ 179303 h 463307"/>
                  <a:gd name="connsiteX55" fmla="*/ 570254 w 597720"/>
                  <a:gd name="connsiteY55" fmla="*/ 179957 h 463307"/>
                  <a:gd name="connsiteX56" fmla="*/ 572216 w 597720"/>
                  <a:gd name="connsiteY56" fmla="*/ 179957 h 463307"/>
                  <a:gd name="connsiteX57" fmla="*/ 578102 w 597720"/>
                  <a:gd name="connsiteY57" fmla="*/ 174068 h 463307"/>
                  <a:gd name="connsiteX58" fmla="*/ 585295 w 597720"/>
                  <a:gd name="connsiteY58" fmla="*/ 174068 h 463307"/>
                  <a:gd name="connsiteX59" fmla="*/ 588565 w 597720"/>
                  <a:gd name="connsiteY59" fmla="*/ 175376 h 463307"/>
                  <a:gd name="connsiteX60" fmla="*/ 592489 w 597720"/>
                  <a:gd name="connsiteY60" fmla="*/ 159671 h 463307"/>
                  <a:gd name="connsiteX61" fmla="*/ 597720 w 597720"/>
                  <a:gd name="connsiteY61" fmla="*/ 154436 h 463307"/>
                  <a:gd name="connsiteX62" fmla="*/ 591835 w 597720"/>
                  <a:gd name="connsiteY62" fmla="*/ 153127 h 463307"/>
                  <a:gd name="connsiteX63" fmla="*/ 582025 w 597720"/>
                  <a:gd name="connsiteY63" fmla="*/ 158362 h 463307"/>
                  <a:gd name="connsiteX64" fmla="*/ 565676 w 597720"/>
                  <a:gd name="connsiteY64" fmla="*/ 154436 h 463307"/>
                  <a:gd name="connsiteX65" fmla="*/ 563714 w 597720"/>
                  <a:gd name="connsiteY65" fmla="*/ 147238 h 463307"/>
                  <a:gd name="connsiteX66" fmla="*/ 563714 w 597720"/>
                  <a:gd name="connsiteY66" fmla="*/ 142003 h 463307"/>
                  <a:gd name="connsiteX67" fmla="*/ 564368 w 597720"/>
                  <a:gd name="connsiteY67" fmla="*/ 132841 h 463307"/>
                  <a:gd name="connsiteX68" fmla="*/ 567638 w 597720"/>
                  <a:gd name="connsiteY68" fmla="*/ 126297 h 463307"/>
                  <a:gd name="connsiteX69" fmla="*/ 563061 w 597720"/>
                  <a:gd name="connsiteY69" fmla="*/ 113864 h 463307"/>
                  <a:gd name="connsiteX70" fmla="*/ 563061 w 597720"/>
                  <a:gd name="connsiteY70" fmla="*/ 111901 h 463307"/>
                  <a:gd name="connsiteX71" fmla="*/ 568292 w 597720"/>
                  <a:gd name="connsiteY71" fmla="*/ 100776 h 463307"/>
                  <a:gd name="connsiteX72" fmla="*/ 566330 w 597720"/>
                  <a:gd name="connsiteY72" fmla="*/ 94886 h 463307"/>
                  <a:gd name="connsiteX73" fmla="*/ 553251 w 597720"/>
                  <a:gd name="connsiteY73" fmla="*/ 92269 h 463307"/>
                  <a:gd name="connsiteX74" fmla="*/ 546712 w 597720"/>
                  <a:gd name="connsiteY74" fmla="*/ 91615 h 463307"/>
                  <a:gd name="connsiteX75" fmla="*/ 535594 w 597720"/>
                  <a:gd name="connsiteY75" fmla="*/ 90306 h 463307"/>
                  <a:gd name="connsiteX76" fmla="*/ 515321 w 597720"/>
                  <a:gd name="connsiteY76" fmla="*/ 67402 h 463307"/>
                  <a:gd name="connsiteX77" fmla="*/ 514013 w 597720"/>
                  <a:gd name="connsiteY77" fmla="*/ 67402 h 463307"/>
                  <a:gd name="connsiteX78" fmla="*/ 509436 w 597720"/>
                  <a:gd name="connsiteY78" fmla="*/ 65439 h 463307"/>
                  <a:gd name="connsiteX79" fmla="*/ 507474 w 597720"/>
                  <a:gd name="connsiteY79" fmla="*/ 64130 h 463307"/>
                  <a:gd name="connsiteX80" fmla="*/ 496356 w 597720"/>
                  <a:gd name="connsiteY80" fmla="*/ 56932 h 463307"/>
                  <a:gd name="connsiteX81" fmla="*/ 488509 w 597720"/>
                  <a:gd name="connsiteY81" fmla="*/ 54969 h 463307"/>
                  <a:gd name="connsiteX82" fmla="*/ 476738 w 597720"/>
                  <a:gd name="connsiteY82" fmla="*/ 51042 h 463307"/>
                  <a:gd name="connsiteX83" fmla="*/ 469544 w 597720"/>
                  <a:gd name="connsiteY83" fmla="*/ 45807 h 463307"/>
                  <a:gd name="connsiteX84" fmla="*/ 461697 w 597720"/>
                  <a:gd name="connsiteY84" fmla="*/ 40572 h 463307"/>
                  <a:gd name="connsiteX85" fmla="*/ 454503 w 597720"/>
                  <a:gd name="connsiteY85" fmla="*/ 33374 h 463307"/>
                  <a:gd name="connsiteX86" fmla="*/ 451233 w 597720"/>
                  <a:gd name="connsiteY86" fmla="*/ 34683 h 463307"/>
                  <a:gd name="connsiteX87" fmla="*/ 442078 w 597720"/>
                  <a:gd name="connsiteY87" fmla="*/ 33374 h 463307"/>
                  <a:gd name="connsiteX88" fmla="*/ 440116 w 597720"/>
                  <a:gd name="connsiteY88" fmla="*/ 34683 h 463307"/>
                  <a:gd name="connsiteX89" fmla="*/ 423767 w 597720"/>
                  <a:gd name="connsiteY89" fmla="*/ 35337 h 463307"/>
                  <a:gd name="connsiteX90" fmla="*/ 421805 w 597720"/>
                  <a:gd name="connsiteY90" fmla="*/ 35337 h 463307"/>
                  <a:gd name="connsiteX91" fmla="*/ 413957 w 597720"/>
                  <a:gd name="connsiteY91" fmla="*/ 35337 h 463307"/>
                  <a:gd name="connsiteX92" fmla="*/ 403494 w 597720"/>
                  <a:gd name="connsiteY92" fmla="*/ 35337 h 463307"/>
                  <a:gd name="connsiteX93" fmla="*/ 390415 w 597720"/>
                  <a:gd name="connsiteY93" fmla="*/ 29448 h 463307"/>
                  <a:gd name="connsiteX94" fmla="*/ 389107 w 597720"/>
                  <a:gd name="connsiteY94" fmla="*/ 28139 h 463307"/>
                  <a:gd name="connsiteX95" fmla="*/ 381259 w 597720"/>
                  <a:gd name="connsiteY95" fmla="*/ 20286 h 463307"/>
                  <a:gd name="connsiteX96" fmla="*/ 379297 w 597720"/>
                  <a:gd name="connsiteY96" fmla="*/ 18323 h 463307"/>
                  <a:gd name="connsiteX97" fmla="*/ 374066 w 597720"/>
                  <a:gd name="connsiteY97" fmla="*/ 7853 h 463307"/>
                  <a:gd name="connsiteX98" fmla="*/ 370142 w 597720"/>
                  <a:gd name="connsiteY98" fmla="*/ 0 h 463307"/>
                  <a:gd name="connsiteX99" fmla="*/ 368834 w 597720"/>
                  <a:gd name="connsiteY99" fmla="*/ 1309 h 463307"/>
                  <a:gd name="connsiteX100" fmla="*/ 358370 w 597720"/>
                  <a:gd name="connsiteY100" fmla="*/ 7853 h 463307"/>
                  <a:gd name="connsiteX101" fmla="*/ 353139 w 597720"/>
                  <a:gd name="connsiteY101" fmla="*/ 10470 h 463307"/>
                  <a:gd name="connsiteX102" fmla="*/ 350523 w 597720"/>
                  <a:gd name="connsiteY102" fmla="*/ 15706 h 463307"/>
                  <a:gd name="connsiteX103" fmla="*/ 340060 w 597720"/>
                  <a:gd name="connsiteY103" fmla="*/ 32065 h 463307"/>
                  <a:gd name="connsiteX104" fmla="*/ 320441 w 597720"/>
                  <a:gd name="connsiteY104" fmla="*/ 32065 h 463307"/>
                  <a:gd name="connsiteX105" fmla="*/ 319787 w 597720"/>
                  <a:gd name="connsiteY105" fmla="*/ 32065 h 463307"/>
                  <a:gd name="connsiteX106" fmla="*/ 313247 w 597720"/>
                  <a:gd name="connsiteY106" fmla="*/ 37955 h 463307"/>
                  <a:gd name="connsiteX107" fmla="*/ 302130 w 597720"/>
                  <a:gd name="connsiteY107" fmla="*/ 45807 h 463307"/>
                  <a:gd name="connsiteX108" fmla="*/ 271394 w 597720"/>
                  <a:gd name="connsiteY108" fmla="*/ 35337 h 463307"/>
                  <a:gd name="connsiteX109" fmla="*/ 269432 w 597720"/>
                  <a:gd name="connsiteY109" fmla="*/ 36646 h 463307"/>
                  <a:gd name="connsiteX110" fmla="*/ 263546 w 597720"/>
                  <a:gd name="connsiteY110" fmla="*/ 39918 h 463307"/>
                  <a:gd name="connsiteX111" fmla="*/ 251775 w 597720"/>
                  <a:gd name="connsiteY111" fmla="*/ 36646 h 463307"/>
                  <a:gd name="connsiteX112" fmla="*/ 250467 w 597720"/>
                  <a:gd name="connsiteY112" fmla="*/ 35991 h 463307"/>
                  <a:gd name="connsiteX113" fmla="*/ 245235 w 597720"/>
                  <a:gd name="connsiteY113" fmla="*/ 39918 h 463307"/>
                  <a:gd name="connsiteX114" fmla="*/ 241312 w 597720"/>
                  <a:gd name="connsiteY114" fmla="*/ 43190 h 463307"/>
                  <a:gd name="connsiteX115" fmla="*/ 214499 w 597720"/>
                  <a:gd name="connsiteY115" fmla="*/ 41881 h 463307"/>
                  <a:gd name="connsiteX116" fmla="*/ 208614 w 597720"/>
                  <a:gd name="connsiteY116" fmla="*/ 43844 h 463307"/>
                  <a:gd name="connsiteX117" fmla="*/ 207306 w 597720"/>
                  <a:gd name="connsiteY117" fmla="*/ 46462 h 463307"/>
                  <a:gd name="connsiteX118" fmla="*/ 201420 w 597720"/>
                  <a:gd name="connsiteY118" fmla="*/ 56278 h 463307"/>
                  <a:gd name="connsiteX119" fmla="*/ 194226 w 597720"/>
                  <a:gd name="connsiteY119" fmla="*/ 59549 h 463307"/>
                  <a:gd name="connsiteX120" fmla="*/ 177877 w 597720"/>
                  <a:gd name="connsiteY120" fmla="*/ 46462 h 463307"/>
                  <a:gd name="connsiteX121" fmla="*/ 173954 w 597720"/>
                  <a:gd name="connsiteY121" fmla="*/ 41881 h 463307"/>
                  <a:gd name="connsiteX122" fmla="*/ 164144 w 597720"/>
                  <a:gd name="connsiteY122" fmla="*/ 51042 h 463307"/>
                  <a:gd name="connsiteX123" fmla="*/ 154335 w 597720"/>
                  <a:gd name="connsiteY123" fmla="*/ 58895 h 463307"/>
                  <a:gd name="connsiteX124" fmla="*/ 138640 w 597720"/>
                  <a:gd name="connsiteY124" fmla="*/ 55623 h 463307"/>
                  <a:gd name="connsiteX125" fmla="*/ 130792 w 597720"/>
                  <a:gd name="connsiteY125" fmla="*/ 53006 h 463307"/>
                  <a:gd name="connsiteX126" fmla="*/ 114443 w 597720"/>
                  <a:gd name="connsiteY126" fmla="*/ 58241 h 463307"/>
                  <a:gd name="connsiteX127" fmla="*/ 107250 w 597720"/>
                  <a:gd name="connsiteY127" fmla="*/ 60858 h 463307"/>
                  <a:gd name="connsiteX128" fmla="*/ 97440 w 597720"/>
                  <a:gd name="connsiteY128" fmla="*/ 58241 h 463307"/>
                  <a:gd name="connsiteX129" fmla="*/ 94824 w 597720"/>
                  <a:gd name="connsiteY129" fmla="*/ 56932 h 463307"/>
                  <a:gd name="connsiteX130" fmla="*/ 71282 w 597720"/>
                  <a:gd name="connsiteY130" fmla="*/ 73946 h 463307"/>
                  <a:gd name="connsiteX131" fmla="*/ 62780 w 597720"/>
                  <a:gd name="connsiteY131" fmla="*/ 79836 h 463307"/>
                  <a:gd name="connsiteX132" fmla="*/ 47739 w 597720"/>
                  <a:gd name="connsiteY132" fmla="*/ 85071 h 463307"/>
                  <a:gd name="connsiteX133" fmla="*/ 43815 w 597720"/>
                  <a:gd name="connsiteY133" fmla="*/ 91615 h 463307"/>
                  <a:gd name="connsiteX134" fmla="*/ 43815 w 597720"/>
                  <a:gd name="connsiteY134" fmla="*/ 91615 h 463307"/>
                  <a:gd name="connsiteX135" fmla="*/ 27466 w 597720"/>
                  <a:gd name="connsiteY135" fmla="*/ 104702 h 463307"/>
                  <a:gd name="connsiteX136" fmla="*/ 23543 w 597720"/>
                  <a:gd name="connsiteY136" fmla="*/ 110592 h 463307"/>
                  <a:gd name="connsiteX137" fmla="*/ 22235 w 597720"/>
                  <a:gd name="connsiteY137" fmla="*/ 113209 h 463307"/>
                  <a:gd name="connsiteX138" fmla="*/ 22235 w 597720"/>
                  <a:gd name="connsiteY138" fmla="*/ 120408 h 463307"/>
                  <a:gd name="connsiteX139" fmla="*/ 22235 w 597720"/>
                  <a:gd name="connsiteY139" fmla="*/ 126297 h 463307"/>
                  <a:gd name="connsiteX140" fmla="*/ 0 w 597720"/>
                  <a:gd name="connsiteY140" fmla="*/ 137422 h 463307"/>
                  <a:gd name="connsiteX141" fmla="*/ 3270 w 597720"/>
                  <a:gd name="connsiteY141" fmla="*/ 159671 h 463307"/>
                  <a:gd name="connsiteX142" fmla="*/ 7848 w 597720"/>
                  <a:gd name="connsiteY142" fmla="*/ 183883 h 463307"/>
                  <a:gd name="connsiteX143" fmla="*/ 11771 w 597720"/>
                  <a:gd name="connsiteY143" fmla="*/ 190427 h 463307"/>
                  <a:gd name="connsiteX144" fmla="*/ 11771 w 597720"/>
                  <a:gd name="connsiteY144" fmla="*/ 190427 h 463307"/>
                  <a:gd name="connsiteX145" fmla="*/ 16349 w 597720"/>
                  <a:gd name="connsiteY145" fmla="*/ 229691 h 463307"/>
                  <a:gd name="connsiteX146" fmla="*/ 16349 w 597720"/>
                  <a:gd name="connsiteY146" fmla="*/ 240161 h 463307"/>
                  <a:gd name="connsiteX147" fmla="*/ 12425 w 597720"/>
                  <a:gd name="connsiteY147" fmla="*/ 267645 h 463307"/>
                  <a:gd name="connsiteX148" fmla="*/ 18965 w 597720"/>
                  <a:gd name="connsiteY148" fmla="*/ 268954 h 463307"/>
                  <a:gd name="connsiteX149" fmla="*/ 22889 w 597720"/>
                  <a:gd name="connsiteY149" fmla="*/ 240161 h 463307"/>
                  <a:gd name="connsiteX150" fmla="*/ 22889 w 597720"/>
                  <a:gd name="connsiteY150" fmla="*/ 229691 h 463307"/>
                  <a:gd name="connsiteX151" fmla="*/ 22235 w 597720"/>
                  <a:gd name="connsiteY151" fmla="*/ 206133 h 463307"/>
                  <a:gd name="connsiteX152" fmla="*/ 35314 w 597720"/>
                  <a:gd name="connsiteY152" fmla="*/ 233617 h 463307"/>
                  <a:gd name="connsiteX153" fmla="*/ 36622 w 597720"/>
                  <a:gd name="connsiteY153" fmla="*/ 249322 h 463307"/>
                  <a:gd name="connsiteX154" fmla="*/ 33352 w 597720"/>
                  <a:gd name="connsiteY154" fmla="*/ 257830 h 463307"/>
                  <a:gd name="connsiteX155" fmla="*/ 39238 w 597720"/>
                  <a:gd name="connsiteY155" fmla="*/ 257175 h 463307"/>
                  <a:gd name="connsiteX156" fmla="*/ 43815 w 597720"/>
                  <a:gd name="connsiteY156" fmla="*/ 265682 h 463307"/>
                  <a:gd name="connsiteX157" fmla="*/ 43815 w 597720"/>
                  <a:gd name="connsiteY157" fmla="*/ 268300 h 463307"/>
                  <a:gd name="connsiteX158" fmla="*/ 47085 w 597720"/>
                  <a:gd name="connsiteY158" fmla="*/ 264373 h 463307"/>
                  <a:gd name="connsiteX159" fmla="*/ 59511 w 597720"/>
                  <a:gd name="connsiteY159" fmla="*/ 259793 h 463307"/>
                  <a:gd name="connsiteX160" fmla="*/ 65396 w 597720"/>
                  <a:gd name="connsiteY160" fmla="*/ 267645 h 463307"/>
                  <a:gd name="connsiteX161" fmla="*/ 68666 w 597720"/>
                  <a:gd name="connsiteY161" fmla="*/ 273535 h 463307"/>
                  <a:gd name="connsiteX162" fmla="*/ 72590 w 597720"/>
                  <a:gd name="connsiteY162" fmla="*/ 272880 h 463307"/>
                  <a:gd name="connsiteX163" fmla="*/ 86323 w 597720"/>
                  <a:gd name="connsiteY163" fmla="*/ 274844 h 463307"/>
                  <a:gd name="connsiteX164" fmla="*/ 105942 w 597720"/>
                  <a:gd name="connsiteY164" fmla="*/ 285968 h 463307"/>
                  <a:gd name="connsiteX165" fmla="*/ 111173 w 597720"/>
                  <a:gd name="connsiteY165" fmla="*/ 288586 h 463307"/>
                  <a:gd name="connsiteX166" fmla="*/ 114443 w 597720"/>
                  <a:gd name="connsiteY166" fmla="*/ 289895 h 463307"/>
                  <a:gd name="connsiteX167" fmla="*/ 115097 w 597720"/>
                  <a:gd name="connsiteY167" fmla="*/ 289240 h 463307"/>
                  <a:gd name="connsiteX168" fmla="*/ 124907 w 597720"/>
                  <a:gd name="connsiteY168" fmla="*/ 284659 h 463307"/>
                  <a:gd name="connsiteX169" fmla="*/ 130792 w 597720"/>
                  <a:gd name="connsiteY169" fmla="*/ 289240 h 463307"/>
                  <a:gd name="connsiteX170" fmla="*/ 132754 w 597720"/>
                  <a:gd name="connsiteY170" fmla="*/ 294475 h 463307"/>
                  <a:gd name="connsiteX171" fmla="*/ 150411 w 597720"/>
                  <a:gd name="connsiteY171" fmla="*/ 284659 h 463307"/>
                  <a:gd name="connsiteX172" fmla="*/ 153681 w 597720"/>
                  <a:gd name="connsiteY172" fmla="*/ 284659 h 463307"/>
                  <a:gd name="connsiteX173" fmla="*/ 171338 w 597720"/>
                  <a:gd name="connsiteY173" fmla="*/ 284659 h 463307"/>
                  <a:gd name="connsiteX174" fmla="*/ 173954 w 597720"/>
                  <a:gd name="connsiteY174" fmla="*/ 282042 h 463307"/>
                  <a:gd name="connsiteX175" fmla="*/ 192265 w 597720"/>
                  <a:gd name="connsiteY175" fmla="*/ 277461 h 463307"/>
                  <a:gd name="connsiteX176" fmla="*/ 196188 w 597720"/>
                  <a:gd name="connsiteY176" fmla="*/ 288586 h 463307"/>
                  <a:gd name="connsiteX177" fmla="*/ 197496 w 597720"/>
                  <a:gd name="connsiteY177" fmla="*/ 295130 h 463307"/>
                  <a:gd name="connsiteX178" fmla="*/ 207959 w 597720"/>
                  <a:gd name="connsiteY178" fmla="*/ 295130 h 463307"/>
                  <a:gd name="connsiteX179" fmla="*/ 211883 w 597720"/>
                  <a:gd name="connsiteY179" fmla="*/ 301019 h 463307"/>
                  <a:gd name="connsiteX180" fmla="*/ 211883 w 597720"/>
                  <a:gd name="connsiteY180" fmla="*/ 301019 h 463307"/>
                  <a:gd name="connsiteX181" fmla="*/ 213191 w 597720"/>
                  <a:gd name="connsiteY181" fmla="*/ 301019 h 463307"/>
                  <a:gd name="connsiteX182" fmla="*/ 225616 w 597720"/>
                  <a:gd name="connsiteY182" fmla="*/ 309526 h 463307"/>
                  <a:gd name="connsiteX183" fmla="*/ 230194 w 597720"/>
                  <a:gd name="connsiteY183" fmla="*/ 329812 h 463307"/>
                  <a:gd name="connsiteX184" fmla="*/ 225616 w 597720"/>
                  <a:gd name="connsiteY184" fmla="*/ 337011 h 463307"/>
                  <a:gd name="connsiteX185" fmla="*/ 222347 w 597720"/>
                  <a:gd name="connsiteY185" fmla="*/ 340937 h 463307"/>
                  <a:gd name="connsiteX186" fmla="*/ 221039 w 597720"/>
                  <a:gd name="connsiteY186" fmla="*/ 343554 h 463307"/>
                  <a:gd name="connsiteX187" fmla="*/ 221039 w 597720"/>
                  <a:gd name="connsiteY187" fmla="*/ 344863 h 463307"/>
                  <a:gd name="connsiteX188" fmla="*/ 221693 w 597720"/>
                  <a:gd name="connsiteY188" fmla="*/ 354679 h 463307"/>
                  <a:gd name="connsiteX189" fmla="*/ 221693 w 597720"/>
                  <a:gd name="connsiteY189" fmla="*/ 358605 h 463307"/>
                  <a:gd name="connsiteX190" fmla="*/ 221693 w 597720"/>
                  <a:gd name="connsiteY190" fmla="*/ 372348 h 463307"/>
                  <a:gd name="connsiteX191" fmla="*/ 223001 w 597720"/>
                  <a:gd name="connsiteY191" fmla="*/ 386090 h 463307"/>
                  <a:gd name="connsiteX192" fmla="*/ 227578 w 597720"/>
                  <a:gd name="connsiteY192" fmla="*/ 392634 h 463307"/>
                  <a:gd name="connsiteX193" fmla="*/ 229540 w 597720"/>
                  <a:gd name="connsiteY193" fmla="*/ 390671 h 463307"/>
                  <a:gd name="connsiteX194" fmla="*/ 236080 w 597720"/>
                  <a:gd name="connsiteY194" fmla="*/ 390016 h 463307"/>
                  <a:gd name="connsiteX195" fmla="*/ 238042 w 597720"/>
                  <a:gd name="connsiteY195" fmla="*/ 390016 h 463307"/>
                  <a:gd name="connsiteX196" fmla="*/ 243927 w 597720"/>
                  <a:gd name="connsiteY196" fmla="*/ 391979 h 463307"/>
                  <a:gd name="connsiteX197" fmla="*/ 255699 w 597720"/>
                  <a:gd name="connsiteY197" fmla="*/ 393288 h 463307"/>
                  <a:gd name="connsiteX198" fmla="*/ 262892 w 597720"/>
                  <a:gd name="connsiteY198" fmla="*/ 400486 h 463307"/>
                  <a:gd name="connsiteX199" fmla="*/ 264200 w 597720"/>
                  <a:gd name="connsiteY199" fmla="*/ 403104 h 463307"/>
                  <a:gd name="connsiteX200" fmla="*/ 264854 w 597720"/>
                  <a:gd name="connsiteY200" fmla="*/ 403104 h 463307"/>
                  <a:gd name="connsiteX201" fmla="*/ 271394 w 597720"/>
                  <a:gd name="connsiteY201" fmla="*/ 403104 h 463307"/>
                  <a:gd name="connsiteX202" fmla="*/ 278588 w 597720"/>
                  <a:gd name="connsiteY202" fmla="*/ 407685 h 463307"/>
                  <a:gd name="connsiteX203" fmla="*/ 281203 w 597720"/>
                  <a:gd name="connsiteY203" fmla="*/ 409648 h 463307"/>
                  <a:gd name="connsiteX204" fmla="*/ 282511 w 597720"/>
                  <a:gd name="connsiteY204" fmla="*/ 409648 h 463307"/>
                  <a:gd name="connsiteX205" fmla="*/ 292974 w 597720"/>
                  <a:gd name="connsiteY205" fmla="*/ 410302 h 463307"/>
                  <a:gd name="connsiteX206" fmla="*/ 302130 w 597720"/>
                  <a:gd name="connsiteY206" fmla="*/ 416846 h 463307"/>
                  <a:gd name="connsiteX207" fmla="*/ 306054 w 597720"/>
                  <a:gd name="connsiteY207" fmla="*/ 420118 h 463307"/>
                  <a:gd name="connsiteX208" fmla="*/ 315209 w 597720"/>
                  <a:gd name="connsiteY208" fmla="*/ 424699 h 463307"/>
                  <a:gd name="connsiteX209" fmla="*/ 323057 w 597720"/>
                  <a:gd name="connsiteY209" fmla="*/ 447602 h 463307"/>
                  <a:gd name="connsiteX210" fmla="*/ 323057 w 597720"/>
                  <a:gd name="connsiteY210" fmla="*/ 452838 h 463307"/>
                  <a:gd name="connsiteX211" fmla="*/ 323057 w 597720"/>
                  <a:gd name="connsiteY211" fmla="*/ 455455 h 463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597720" h="463307">
                    <a:moveTo>
                      <a:pt x="324365" y="457418"/>
                    </a:moveTo>
                    <a:cubicBezTo>
                      <a:pt x="324365" y="458073"/>
                      <a:pt x="324365" y="458727"/>
                      <a:pt x="324365" y="459381"/>
                    </a:cubicBezTo>
                    <a:cubicBezTo>
                      <a:pt x="324365" y="459381"/>
                      <a:pt x="324365" y="459381"/>
                      <a:pt x="324365" y="459381"/>
                    </a:cubicBezTo>
                    <a:cubicBezTo>
                      <a:pt x="326327" y="459381"/>
                      <a:pt x="330250" y="458073"/>
                      <a:pt x="333520" y="461344"/>
                    </a:cubicBezTo>
                    <a:cubicBezTo>
                      <a:pt x="333520" y="461344"/>
                      <a:pt x="334828" y="462653"/>
                      <a:pt x="335482" y="463308"/>
                    </a:cubicBezTo>
                    <a:cubicBezTo>
                      <a:pt x="335482" y="463308"/>
                      <a:pt x="335482" y="463308"/>
                      <a:pt x="335482" y="463308"/>
                    </a:cubicBezTo>
                    <a:cubicBezTo>
                      <a:pt x="337444" y="461344"/>
                      <a:pt x="340060" y="458727"/>
                      <a:pt x="343984" y="458727"/>
                    </a:cubicBezTo>
                    <a:cubicBezTo>
                      <a:pt x="347907" y="458727"/>
                      <a:pt x="349869" y="458073"/>
                      <a:pt x="350523" y="457418"/>
                    </a:cubicBezTo>
                    <a:cubicBezTo>
                      <a:pt x="350523" y="457418"/>
                      <a:pt x="351177" y="456764"/>
                      <a:pt x="352485" y="455455"/>
                    </a:cubicBezTo>
                    <a:cubicBezTo>
                      <a:pt x="357717" y="450874"/>
                      <a:pt x="362948" y="446948"/>
                      <a:pt x="368180" y="448911"/>
                    </a:cubicBezTo>
                    <a:cubicBezTo>
                      <a:pt x="370796" y="450220"/>
                      <a:pt x="373412" y="450874"/>
                      <a:pt x="376027" y="448911"/>
                    </a:cubicBezTo>
                    <a:cubicBezTo>
                      <a:pt x="377335" y="448257"/>
                      <a:pt x="378643" y="446948"/>
                      <a:pt x="380605" y="444985"/>
                    </a:cubicBezTo>
                    <a:cubicBezTo>
                      <a:pt x="383221" y="442367"/>
                      <a:pt x="387799" y="437787"/>
                      <a:pt x="393685" y="439750"/>
                    </a:cubicBezTo>
                    <a:cubicBezTo>
                      <a:pt x="397608" y="441059"/>
                      <a:pt x="400878" y="444985"/>
                      <a:pt x="403494" y="448257"/>
                    </a:cubicBezTo>
                    <a:cubicBezTo>
                      <a:pt x="406110" y="446948"/>
                      <a:pt x="409380" y="446294"/>
                      <a:pt x="412650" y="448911"/>
                    </a:cubicBezTo>
                    <a:cubicBezTo>
                      <a:pt x="413957" y="447602"/>
                      <a:pt x="415265" y="444985"/>
                      <a:pt x="416573" y="443676"/>
                    </a:cubicBezTo>
                    <a:cubicBezTo>
                      <a:pt x="424421" y="432551"/>
                      <a:pt x="427036" y="429279"/>
                      <a:pt x="430306" y="427971"/>
                    </a:cubicBezTo>
                    <a:cubicBezTo>
                      <a:pt x="430960" y="427971"/>
                      <a:pt x="431614" y="427316"/>
                      <a:pt x="432922" y="426662"/>
                    </a:cubicBezTo>
                    <a:cubicBezTo>
                      <a:pt x="436192" y="424699"/>
                      <a:pt x="441424" y="421427"/>
                      <a:pt x="446655" y="424699"/>
                    </a:cubicBezTo>
                    <a:cubicBezTo>
                      <a:pt x="447963" y="425353"/>
                      <a:pt x="450579" y="426662"/>
                      <a:pt x="451887" y="426662"/>
                    </a:cubicBezTo>
                    <a:cubicBezTo>
                      <a:pt x="451887" y="426662"/>
                      <a:pt x="452541" y="425353"/>
                      <a:pt x="453195" y="425353"/>
                    </a:cubicBezTo>
                    <a:cubicBezTo>
                      <a:pt x="446655" y="419464"/>
                      <a:pt x="438808" y="410957"/>
                      <a:pt x="444693" y="404413"/>
                    </a:cubicBezTo>
                    <a:cubicBezTo>
                      <a:pt x="444693" y="404413"/>
                      <a:pt x="444693" y="403758"/>
                      <a:pt x="444693" y="403104"/>
                    </a:cubicBezTo>
                    <a:cubicBezTo>
                      <a:pt x="444693" y="400486"/>
                      <a:pt x="446001" y="396560"/>
                      <a:pt x="450579" y="393942"/>
                    </a:cubicBezTo>
                    <a:cubicBezTo>
                      <a:pt x="451233" y="393942"/>
                      <a:pt x="452541" y="392634"/>
                      <a:pt x="453195" y="391979"/>
                    </a:cubicBezTo>
                    <a:cubicBezTo>
                      <a:pt x="457773" y="388707"/>
                      <a:pt x="464312" y="384781"/>
                      <a:pt x="469544" y="388707"/>
                    </a:cubicBezTo>
                    <a:cubicBezTo>
                      <a:pt x="470198" y="388707"/>
                      <a:pt x="471506" y="390016"/>
                      <a:pt x="472160" y="390671"/>
                    </a:cubicBezTo>
                    <a:cubicBezTo>
                      <a:pt x="472160" y="390671"/>
                      <a:pt x="473468" y="391979"/>
                      <a:pt x="474122" y="392634"/>
                    </a:cubicBezTo>
                    <a:cubicBezTo>
                      <a:pt x="476738" y="390671"/>
                      <a:pt x="480661" y="386090"/>
                      <a:pt x="481315" y="384127"/>
                    </a:cubicBezTo>
                    <a:cubicBezTo>
                      <a:pt x="481315" y="383472"/>
                      <a:pt x="481315" y="382818"/>
                      <a:pt x="481315" y="381509"/>
                    </a:cubicBezTo>
                    <a:cubicBezTo>
                      <a:pt x="480007" y="375620"/>
                      <a:pt x="478699" y="367767"/>
                      <a:pt x="485893" y="364495"/>
                    </a:cubicBezTo>
                    <a:cubicBezTo>
                      <a:pt x="488509" y="363186"/>
                      <a:pt x="491125" y="363841"/>
                      <a:pt x="494395" y="364495"/>
                    </a:cubicBezTo>
                    <a:cubicBezTo>
                      <a:pt x="495702" y="364495"/>
                      <a:pt x="497010" y="364495"/>
                      <a:pt x="498318" y="364495"/>
                    </a:cubicBezTo>
                    <a:cubicBezTo>
                      <a:pt x="498318" y="363841"/>
                      <a:pt x="499626" y="362532"/>
                      <a:pt x="500280" y="361877"/>
                    </a:cubicBezTo>
                    <a:cubicBezTo>
                      <a:pt x="503550" y="356642"/>
                      <a:pt x="506820" y="350753"/>
                      <a:pt x="512051" y="350098"/>
                    </a:cubicBezTo>
                    <a:cubicBezTo>
                      <a:pt x="512051" y="348790"/>
                      <a:pt x="512051" y="347481"/>
                      <a:pt x="512051" y="346826"/>
                    </a:cubicBezTo>
                    <a:cubicBezTo>
                      <a:pt x="512051" y="344209"/>
                      <a:pt x="514013" y="341591"/>
                      <a:pt x="515321" y="338319"/>
                    </a:cubicBezTo>
                    <a:cubicBezTo>
                      <a:pt x="515975" y="336356"/>
                      <a:pt x="517937" y="333084"/>
                      <a:pt x="518591" y="331775"/>
                    </a:cubicBezTo>
                    <a:cubicBezTo>
                      <a:pt x="516629" y="326540"/>
                      <a:pt x="512705" y="312798"/>
                      <a:pt x="519245" y="307563"/>
                    </a:cubicBezTo>
                    <a:cubicBezTo>
                      <a:pt x="520553" y="306254"/>
                      <a:pt x="523169" y="301019"/>
                      <a:pt x="523823" y="299056"/>
                    </a:cubicBezTo>
                    <a:cubicBezTo>
                      <a:pt x="523823" y="299056"/>
                      <a:pt x="523823" y="298402"/>
                      <a:pt x="523169" y="297747"/>
                    </a:cubicBezTo>
                    <a:cubicBezTo>
                      <a:pt x="521861" y="296438"/>
                      <a:pt x="520553" y="294475"/>
                      <a:pt x="519899" y="291858"/>
                    </a:cubicBezTo>
                    <a:cubicBezTo>
                      <a:pt x="518591" y="289240"/>
                      <a:pt x="518591" y="285968"/>
                      <a:pt x="518591" y="282042"/>
                    </a:cubicBezTo>
                    <a:cubicBezTo>
                      <a:pt x="518591" y="280733"/>
                      <a:pt x="518591" y="279424"/>
                      <a:pt x="518591" y="278115"/>
                    </a:cubicBezTo>
                    <a:cubicBezTo>
                      <a:pt x="514667" y="274189"/>
                      <a:pt x="513359" y="266337"/>
                      <a:pt x="513359" y="266337"/>
                    </a:cubicBezTo>
                    <a:cubicBezTo>
                      <a:pt x="512705" y="259793"/>
                      <a:pt x="516629" y="257175"/>
                      <a:pt x="517937" y="256521"/>
                    </a:cubicBezTo>
                    <a:cubicBezTo>
                      <a:pt x="517937" y="256521"/>
                      <a:pt x="517937" y="256521"/>
                      <a:pt x="517937" y="256521"/>
                    </a:cubicBezTo>
                    <a:cubicBezTo>
                      <a:pt x="514013" y="249977"/>
                      <a:pt x="515321" y="245396"/>
                      <a:pt x="517937" y="242778"/>
                    </a:cubicBezTo>
                    <a:cubicBezTo>
                      <a:pt x="519245" y="241470"/>
                      <a:pt x="519899" y="240161"/>
                      <a:pt x="521207" y="239507"/>
                    </a:cubicBezTo>
                    <a:cubicBezTo>
                      <a:pt x="521207" y="239507"/>
                      <a:pt x="521207" y="239507"/>
                      <a:pt x="521861" y="238852"/>
                    </a:cubicBezTo>
                    <a:cubicBezTo>
                      <a:pt x="521861" y="229036"/>
                      <a:pt x="525785" y="226419"/>
                      <a:pt x="529708" y="226419"/>
                    </a:cubicBezTo>
                    <a:cubicBezTo>
                      <a:pt x="534286" y="225764"/>
                      <a:pt x="550635" y="219875"/>
                      <a:pt x="552597" y="215948"/>
                    </a:cubicBezTo>
                    <a:cubicBezTo>
                      <a:pt x="552597" y="212677"/>
                      <a:pt x="552597" y="208096"/>
                      <a:pt x="552597" y="203515"/>
                    </a:cubicBezTo>
                    <a:cubicBezTo>
                      <a:pt x="552597" y="198935"/>
                      <a:pt x="552597" y="195663"/>
                      <a:pt x="552597" y="193045"/>
                    </a:cubicBezTo>
                    <a:cubicBezTo>
                      <a:pt x="554559" y="181920"/>
                      <a:pt x="561098" y="178648"/>
                      <a:pt x="566330" y="179303"/>
                    </a:cubicBezTo>
                    <a:cubicBezTo>
                      <a:pt x="567638" y="179303"/>
                      <a:pt x="568946" y="179303"/>
                      <a:pt x="570254" y="179957"/>
                    </a:cubicBezTo>
                    <a:cubicBezTo>
                      <a:pt x="570254" y="179957"/>
                      <a:pt x="571562" y="179957"/>
                      <a:pt x="572216" y="179957"/>
                    </a:cubicBezTo>
                    <a:cubicBezTo>
                      <a:pt x="573524" y="177994"/>
                      <a:pt x="574832" y="175376"/>
                      <a:pt x="578102" y="174068"/>
                    </a:cubicBezTo>
                    <a:cubicBezTo>
                      <a:pt x="580063" y="173413"/>
                      <a:pt x="582679" y="173413"/>
                      <a:pt x="585295" y="174068"/>
                    </a:cubicBezTo>
                    <a:cubicBezTo>
                      <a:pt x="585949" y="174068"/>
                      <a:pt x="587257" y="174722"/>
                      <a:pt x="588565" y="175376"/>
                    </a:cubicBezTo>
                    <a:cubicBezTo>
                      <a:pt x="587911" y="169487"/>
                      <a:pt x="587257" y="163597"/>
                      <a:pt x="592489" y="159671"/>
                    </a:cubicBezTo>
                    <a:cubicBezTo>
                      <a:pt x="593796" y="159017"/>
                      <a:pt x="595759" y="157053"/>
                      <a:pt x="597720" y="154436"/>
                    </a:cubicBezTo>
                    <a:cubicBezTo>
                      <a:pt x="595759" y="154436"/>
                      <a:pt x="593796" y="153781"/>
                      <a:pt x="591835" y="153127"/>
                    </a:cubicBezTo>
                    <a:cubicBezTo>
                      <a:pt x="589873" y="155090"/>
                      <a:pt x="586603" y="157708"/>
                      <a:pt x="582025" y="158362"/>
                    </a:cubicBezTo>
                    <a:cubicBezTo>
                      <a:pt x="575486" y="158362"/>
                      <a:pt x="568946" y="158362"/>
                      <a:pt x="565676" y="154436"/>
                    </a:cubicBezTo>
                    <a:cubicBezTo>
                      <a:pt x="563714" y="152473"/>
                      <a:pt x="563061" y="149855"/>
                      <a:pt x="563714" y="147238"/>
                    </a:cubicBezTo>
                    <a:cubicBezTo>
                      <a:pt x="563714" y="145929"/>
                      <a:pt x="563714" y="143966"/>
                      <a:pt x="563714" y="142003"/>
                    </a:cubicBezTo>
                    <a:cubicBezTo>
                      <a:pt x="563714" y="138731"/>
                      <a:pt x="563714" y="135459"/>
                      <a:pt x="564368" y="132841"/>
                    </a:cubicBezTo>
                    <a:cubicBezTo>
                      <a:pt x="565022" y="130224"/>
                      <a:pt x="566330" y="128260"/>
                      <a:pt x="567638" y="126297"/>
                    </a:cubicBezTo>
                    <a:cubicBezTo>
                      <a:pt x="565022" y="124334"/>
                      <a:pt x="560445" y="120408"/>
                      <a:pt x="563061" y="113864"/>
                    </a:cubicBezTo>
                    <a:lnTo>
                      <a:pt x="563061" y="111901"/>
                    </a:lnTo>
                    <a:cubicBezTo>
                      <a:pt x="565022" y="109938"/>
                      <a:pt x="567638" y="103394"/>
                      <a:pt x="568292" y="100776"/>
                    </a:cubicBezTo>
                    <a:cubicBezTo>
                      <a:pt x="568292" y="99467"/>
                      <a:pt x="567638" y="97504"/>
                      <a:pt x="566330" y="94886"/>
                    </a:cubicBezTo>
                    <a:cubicBezTo>
                      <a:pt x="563061" y="94886"/>
                      <a:pt x="559137" y="94232"/>
                      <a:pt x="553251" y="92269"/>
                    </a:cubicBezTo>
                    <a:cubicBezTo>
                      <a:pt x="551289" y="92269"/>
                      <a:pt x="549327" y="92269"/>
                      <a:pt x="546712" y="91615"/>
                    </a:cubicBezTo>
                    <a:cubicBezTo>
                      <a:pt x="543442" y="91615"/>
                      <a:pt x="539518" y="91615"/>
                      <a:pt x="535594" y="90306"/>
                    </a:cubicBezTo>
                    <a:cubicBezTo>
                      <a:pt x="527093" y="87688"/>
                      <a:pt x="517937" y="71983"/>
                      <a:pt x="515321" y="67402"/>
                    </a:cubicBezTo>
                    <a:cubicBezTo>
                      <a:pt x="515321" y="67402"/>
                      <a:pt x="514013" y="67402"/>
                      <a:pt x="514013" y="67402"/>
                    </a:cubicBezTo>
                    <a:cubicBezTo>
                      <a:pt x="512705" y="67402"/>
                      <a:pt x="510744" y="66093"/>
                      <a:pt x="509436" y="65439"/>
                    </a:cubicBezTo>
                    <a:cubicBezTo>
                      <a:pt x="509436" y="65439"/>
                      <a:pt x="508128" y="64785"/>
                      <a:pt x="507474" y="64130"/>
                    </a:cubicBezTo>
                    <a:cubicBezTo>
                      <a:pt x="504204" y="62167"/>
                      <a:pt x="499626" y="59549"/>
                      <a:pt x="496356" y="56932"/>
                    </a:cubicBezTo>
                    <a:cubicBezTo>
                      <a:pt x="495702" y="56932"/>
                      <a:pt x="491125" y="55623"/>
                      <a:pt x="488509" y="54969"/>
                    </a:cubicBezTo>
                    <a:cubicBezTo>
                      <a:pt x="483931" y="53660"/>
                      <a:pt x="479353" y="52351"/>
                      <a:pt x="476738" y="51042"/>
                    </a:cubicBezTo>
                    <a:cubicBezTo>
                      <a:pt x="474776" y="49734"/>
                      <a:pt x="472160" y="47771"/>
                      <a:pt x="469544" y="45807"/>
                    </a:cubicBezTo>
                    <a:cubicBezTo>
                      <a:pt x="466928" y="43844"/>
                      <a:pt x="463658" y="41227"/>
                      <a:pt x="461697" y="40572"/>
                    </a:cubicBezTo>
                    <a:cubicBezTo>
                      <a:pt x="457773" y="38609"/>
                      <a:pt x="455811" y="35991"/>
                      <a:pt x="454503" y="33374"/>
                    </a:cubicBezTo>
                    <a:cubicBezTo>
                      <a:pt x="453849" y="33374"/>
                      <a:pt x="452541" y="34683"/>
                      <a:pt x="451233" y="34683"/>
                    </a:cubicBezTo>
                    <a:cubicBezTo>
                      <a:pt x="446655" y="35991"/>
                      <a:pt x="444040" y="34683"/>
                      <a:pt x="442078" y="33374"/>
                    </a:cubicBezTo>
                    <a:cubicBezTo>
                      <a:pt x="442078" y="33374"/>
                      <a:pt x="440770" y="34683"/>
                      <a:pt x="440116" y="34683"/>
                    </a:cubicBezTo>
                    <a:cubicBezTo>
                      <a:pt x="437500" y="35991"/>
                      <a:pt x="433576" y="36646"/>
                      <a:pt x="423767" y="35337"/>
                    </a:cubicBezTo>
                    <a:lnTo>
                      <a:pt x="421805" y="35337"/>
                    </a:lnTo>
                    <a:cubicBezTo>
                      <a:pt x="419843" y="35337"/>
                      <a:pt x="416573" y="35337"/>
                      <a:pt x="413957" y="35337"/>
                    </a:cubicBezTo>
                    <a:cubicBezTo>
                      <a:pt x="410034" y="35337"/>
                      <a:pt x="406110" y="35337"/>
                      <a:pt x="403494" y="35337"/>
                    </a:cubicBezTo>
                    <a:cubicBezTo>
                      <a:pt x="396954" y="35337"/>
                      <a:pt x="393685" y="32065"/>
                      <a:pt x="390415" y="29448"/>
                    </a:cubicBezTo>
                    <a:lnTo>
                      <a:pt x="389107" y="28139"/>
                    </a:lnTo>
                    <a:cubicBezTo>
                      <a:pt x="385837" y="25521"/>
                      <a:pt x="383221" y="22904"/>
                      <a:pt x="381259" y="20286"/>
                    </a:cubicBezTo>
                    <a:cubicBezTo>
                      <a:pt x="381259" y="19632"/>
                      <a:pt x="379951" y="18977"/>
                      <a:pt x="379297" y="18323"/>
                    </a:cubicBezTo>
                    <a:cubicBezTo>
                      <a:pt x="377335" y="16360"/>
                      <a:pt x="376682" y="13742"/>
                      <a:pt x="374066" y="7853"/>
                    </a:cubicBezTo>
                    <a:cubicBezTo>
                      <a:pt x="373412" y="5890"/>
                      <a:pt x="372104" y="2618"/>
                      <a:pt x="370142" y="0"/>
                    </a:cubicBezTo>
                    <a:cubicBezTo>
                      <a:pt x="370142" y="0"/>
                      <a:pt x="370142" y="1309"/>
                      <a:pt x="368834" y="1309"/>
                    </a:cubicBezTo>
                    <a:cubicBezTo>
                      <a:pt x="366872" y="3926"/>
                      <a:pt x="363602" y="5235"/>
                      <a:pt x="358370" y="7853"/>
                    </a:cubicBezTo>
                    <a:cubicBezTo>
                      <a:pt x="356409" y="8507"/>
                      <a:pt x="353793" y="9816"/>
                      <a:pt x="353139" y="10470"/>
                    </a:cubicBezTo>
                    <a:cubicBezTo>
                      <a:pt x="353139" y="10470"/>
                      <a:pt x="351831" y="13742"/>
                      <a:pt x="350523" y="15706"/>
                    </a:cubicBezTo>
                    <a:cubicBezTo>
                      <a:pt x="347907" y="21595"/>
                      <a:pt x="344637" y="28793"/>
                      <a:pt x="340060" y="32065"/>
                    </a:cubicBezTo>
                    <a:cubicBezTo>
                      <a:pt x="332866" y="38609"/>
                      <a:pt x="324365" y="34028"/>
                      <a:pt x="320441" y="32065"/>
                    </a:cubicBezTo>
                    <a:cubicBezTo>
                      <a:pt x="320441" y="32065"/>
                      <a:pt x="320441" y="32065"/>
                      <a:pt x="319787" y="32065"/>
                    </a:cubicBezTo>
                    <a:cubicBezTo>
                      <a:pt x="317825" y="33374"/>
                      <a:pt x="315209" y="35991"/>
                      <a:pt x="313247" y="37955"/>
                    </a:cubicBezTo>
                    <a:cubicBezTo>
                      <a:pt x="308016" y="42535"/>
                      <a:pt x="305400" y="45153"/>
                      <a:pt x="302130" y="45807"/>
                    </a:cubicBezTo>
                    <a:cubicBezTo>
                      <a:pt x="297552" y="47116"/>
                      <a:pt x="287089" y="43190"/>
                      <a:pt x="271394" y="35337"/>
                    </a:cubicBezTo>
                    <a:cubicBezTo>
                      <a:pt x="271394" y="35337"/>
                      <a:pt x="270086" y="35991"/>
                      <a:pt x="269432" y="36646"/>
                    </a:cubicBezTo>
                    <a:cubicBezTo>
                      <a:pt x="268124" y="37955"/>
                      <a:pt x="266162" y="39263"/>
                      <a:pt x="263546" y="39918"/>
                    </a:cubicBezTo>
                    <a:cubicBezTo>
                      <a:pt x="258315" y="41227"/>
                      <a:pt x="254391" y="38609"/>
                      <a:pt x="251775" y="36646"/>
                    </a:cubicBezTo>
                    <a:cubicBezTo>
                      <a:pt x="251775" y="36646"/>
                      <a:pt x="251121" y="35991"/>
                      <a:pt x="250467" y="35991"/>
                    </a:cubicBezTo>
                    <a:cubicBezTo>
                      <a:pt x="249159" y="36646"/>
                      <a:pt x="246543" y="38609"/>
                      <a:pt x="245235" y="39918"/>
                    </a:cubicBezTo>
                    <a:cubicBezTo>
                      <a:pt x="243927" y="41227"/>
                      <a:pt x="241966" y="42535"/>
                      <a:pt x="241312" y="43190"/>
                    </a:cubicBezTo>
                    <a:cubicBezTo>
                      <a:pt x="235426" y="47116"/>
                      <a:pt x="214499" y="41881"/>
                      <a:pt x="214499" y="41881"/>
                    </a:cubicBezTo>
                    <a:cubicBezTo>
                      <a:pt x="213845" y="41881"/>
                      <a:pt x="210575" y="42535"/>
                      <a:pt x="208614" y="43844"/>
                    </a:cubicBezTo>
                    <a:cubicBezTo>
                      <a:pt x="208614" y="43844"/>
                      <a:pt x="207959" y="45153"/>
                      <a:pt x="207306" y="46462"/>
                    </a:cubicBezTo>
                    <a:cubicBezTo>
                      <a:pt x="205998" y="49079"/>
                      <a:pt x="204036" y="53006"/>
                      <a:pt x="201420" y="56278"/>
                    </a:cubicBezTo>
                    <a:cubicBezTo>
                      <a:pt x="199458" y="58241"/>
                      <a:pt x="196842" y="58895"/>
                      <a:pt x="194226" y="59549"/>
                    </a:cubicBezTo>
                    <a:cubicBezTo>
                      <a:pt x="188341" y="59549"/>
                      <a:pt x="183109" y="53660"/>
                      <a:pt x="177877" y="46462"/>
                    </a:cubicBezTo>
                    <a:cubicBezTo>
                      <a:pt x="176569" y="45153"/>
                      <a:pt x="175261" y="43190"/>
                      <a:pt x="173954" y="41881"/>
                    </a:cubicBezTo>
                    <a:cubicBezTo>
                      <a:pt x="171338" y="43844"/>
                      <a:pt x="166106" y="48425"/>
                      <a:pt x="164144" y="51042"/>
                    </a:cubicBezTo>
                    <a:cubicBezTo>
                      <a:pt x="158912" y="55623"/>
                      <a:pt x="156951" y="58241"/>
                      <a:pt x="154335" y="58895"/>
                    </a:cubicBezTo>
                    <a:cubicBezTo>
                      <a:pt x="149757" y="60204"/>
                      <a:pt x="145179" y="58895"/>
                      <a:pt x="138640" y="55623"/>
                    </a:cubicBezTo>
                    <a:cubicBezTo>
                      <a:pt x="136024" y="54314"/>
                      <a:pt x="132754" y="53006"/>
                      <a:pt x="130792" y="53006"/>
                    </a:cubicBezTo>
                    <a:cubicBezTo>
                      <a:pt x="128177" y="53006"/>
                      <a:pt x="117713" y="56278"/>
                      <a:pt x="114443" y="58241"/>
                    </a:cubicBezTo>
                    <a:cubicBezTo>
                      <a:pt x="110520" y="59549"/>
                      <a:pt x="108558" y="60204"/>
                      <a:pt x="107250" y="60858"/>
                    </a:cubicBezTo>
                    <a:cubicBezTo>
                      <a:pt x="103326" y="61513"/>
                      <a:pt x="100056" y="59549"/>
                      <a:pt x="97440" y="58241"/>
                    </a:cubicBezTo>
                    <a:cubicBezTo>
                      <a:pt x="96786" y="58241"/>
                      <a:pt x="95479" y="56932"/>
                      <a:pt x="94824" y="56932"/>
                    </a:cubicBezTo>
                    <a:cubicBezTo>
                      <a:pt x="90247" y="59549"/>
                      <a:pt x="76513" y="70020"/>
                      <a:pt x="71282" y="73946"/>
                    </a:cubicBezTo>
                    <a:cubicBezTo>
                      <a:pt x="65396" y="78527"/>
                      <a:pt x="64088" y="79836"/>
                      <a:pt x="62780" y="79836"/>
                    </a:cubicBezTo>
                    <a:cubicBezTo>
                      <a:pt x="60818" y="80490"/>
                      <a:pt x="52971" y="83762"/>
                      <a:pt x="47739" y="85071"/>
                    </a:cubicBezTo>
                    <a:cubicBezTo>
                      <a:pt x="47085" y="85725"/>
                      <a:pt x="45777" y="88343"/>
                      <a:pt x="43815" y="91615"/>
                    </a:cubicBezTo>
                    <a:lnTo>
                      <a:pt x="43815" y="91615"/>
                    </a:lnTo>
                    <a:cubicBezTo>
                      <a:pt x="41199" y="96850"/>
                      <a:pt x="32044" y="102739"/>
                      <a:pt x="27466" y="104702"/>
                    </a:cubicBezTo>
                    <a:cubicBezTo>
                      <a:pt x="26158" y="106011"/>
                      <a:pt x="24197" y="108629"/>
                      <a:pt x="23543" y="110592"/>
                    </a:cubicBezTo>
                    <a:cubicBezTo>
                      <a:pt x="23543" y="111246"/>
                      <a:pt x="22235" y="112555"/>
                      <a:pt x="22235" y="113209"/>
                    </a:cubicBezTo>
                    <a:cubicBezTo>
                      <a:pt x="22235" y="115173"/>
                      <a:pt x="22235" y="118445"/>
                      <a:pt x="22235" y="120408"/>
                    </a:cubicBezTo>
                    <a:cubicBezTo>
                      <a:pt x="22235" y="123025"/>
                      <a:pt x="22235" y="124988"/>
                      <a:pt x="22235" y="126297"/>
                    </a:cubicBezTo>
                    <a:cubicBezTo>
                      <a:pt x="22235" y="132841"/>
                      <a:pt x="15041" y="135459"/>
                      <a:pt x="0" y="137422"/>
                    </a:cubicBezTo>
                    <a:cubicBezTo>
                      <a:pt x="1308" y="144620"/>
                      <a:pt x="2616" y="153781"/>
                      <a:pt x="3270" y="159671"/>
                    </a:cubicBezTo>
                    <a:cubicBezTo>
                      <a:pt x="3924" y="169487"/>
                      <a:pt x="5886" y="178648"/>
                      <a:pt x="7848" y="183883"/>
                    </a:cubicBezTo>
                    <a:cubicBezTo>
                      <a:pt x="8501" y="185847"/>
                      <a:pt x="9809" y="188464"/>
                      <a:pt x="11771" y="190427"/>
                    </a:cubicBezTo>
                    <a:lnTo>
                      <a:pt x="11771" y="190427"/>
                    </a:lnTo>
                    <a:cubicBezTo>
                      <a:pt x="17003" y="204824"/>
                      <a:pt x="17003" y="217912"/>
                      <a:pt x="16349" y="229691"/>
                    </a:cubicBezTo>
                    <a:cubicBezTo>
                      <a:pt x="16349" y="233617"/>
                      <a:pt x="16349" y="236889"/>
                      <a:pt x="16349" y="240161"/>
                    </a:cubicBezTo>
                    <a:cubicBezTo>
                      <a:pt x="16349" y="248014"/>
                      <a:pt x="15041" y="257830"/>
                      <a:pt x="12425" y="267645"/>
                    </a:cubicBezTo>
                    <a:cubicBezTo>
                      <a:pt x="14387" y="267645"/>
                      <a:pt x="16349" y="267645"/>
                      <a:pt x="18965" y="268954"/>
                    </a:cubicBezTo>
                    <a:cubicBezTo>
                      <a:pt x="21581" y="259138"/>
                      <a:pt x="22889" y="248668"/>
                      <a:pt x="22889" y="240161"/>
                    </a:cubicBezTo>
                    <a:cubicBezTo>
                      <a:pt x="22889" y="236889"/>
                      <a:pt x="22889" y="233617"/>
                      <a:pt x="22889" y="229691"/>
                    </a:cubicBezTo>
                    <a:cubicBezTo>
                      <a:pt x="22889" y="222492"/>
                      <a:pt x="22889" y="214640"/>
                      <a:pt x="22235" y="206133"/>
                    </a:cubicBezTo>
                    <a:cubicBezTo>
                      <a:pt x="26158" y="214640"/>
                      <a:pt x="32698" y="228382"/>
                      <a:pt x="35314" y="233617"/>
                    </a:cubicBezTo>
                    <a:cubicBezTo>
                      <a:pt x="38584" y="238852"/>
                      <a:pt x="39238" y="245396"/>
                      <a:pt x="36622" y="249322"/>
                    </a:cubicBezTo>
                    <a:cubicBezTo>
                      <a:pt x="34006" y="253249"/>
                      <a:pt x="30736" y="257175"/>
                      <a:pt x="33352" y="257830"/>
                    </a:cubicBezTo>
                    <a:cubicBezTo>
                      <a:pt x="35968" y="258484"/>
                      <a:pt x="36622" y="253903"/>
                      <a:pt x="39238" y="257175"/>
                    </a:cubicBezTo>
                    <a:cubicBezTo>
                      <a:pt x="41854" y="260447"/>
                      <a:pt x="44469" y="263065"/>
                      <a:pt x="43815" y="265682"/>
                    </a:cubicBezTo>
                    <a:cubicBezTo>
                      <a:pt x="43815" y="266337"/>
                      <a:pt x="43815" y="266991"/>
                      <a:pt x="43815" y="268300"/>
                    </a:cubicBezTo>
                    <a:cubicBezTo>
                      <a:pt x="45123" y="266991"/>
                      <a:pt x="46431" y="265682"/>
                      <a:pt x="47085" y="264373"/>
                    </a:cubicBezTo>
                    <a:cubicBezTo>
                      <a:pt x="49047" y="262410"/>
                      <a:pt x="53625" y="255866"/>
                      <a:pt x="59511" y="259793"/>
                    </a:cubicBezTo>
                    <a:cubicBezTo>
                      <a:pt x="62126" y="261102"/>
                      <a:pt x="63434" y="264373"/>
                      <a:pt x="65396" y="267645"/>
                    </a:cubicBezTo>
                    <a:cubicBezTo>
                      <a:pt x="66050" y="268954"/>
                      <a:pt x="68012" y="272880"/>
                      <a:pt x="68666" y="273535"/>
                    </a:cubicBezTo>
                    <a:cubicBezTo>
                      <a:pt x="69320" y="273535"/>
                      <a:pt x="71282" y="273535"/>
                      <a:pt x="72590" y="272880"/>
                    </a:cubicBezTo>
                    <a:cubicBezTo>
                      <a:pt x="75860" y="272226"/>
                      <a:pt x="81091" y="270917"/>
                      <a:pt x="86323" y="274844"/>
                    </a:cubicBezTo>
                    <a:cubicBezTo>
                      <a:pt x="90901" y="278115"/>
                      <a:pt x="100056" y="283351"/>
                      <a:pt x="105942" y="285968"/>
                    </a:cubicBezTo>
                    <a:cubicBezTo>
                      <a:pt x="107904" y="286623"/>
                      <a:pt x="109865" y="287931"/>
                      <a:pt x="111173" y="288586"/>
                    </a:cubicBezTo>
                    <a:cubicBezTo>
                      <a:pt x="112481" y="288586"/>
                      <a:pt x="113789" y="289895"/>
                      <a:pt x="114443" y="289895"/>
                    </a:cubicBezTo>
                    <a:cubicBezTo>
                      <a:pt x="114443" y="289895"/>
                      <a:pt x="114443" y="289895"/>
                      <a:pt x="115097" y="289240"/>
                    </a:cubicBezTo>
                    <a:cubicBezTo>
                      <a:pt x="117059" y="287277"/>
                      <a:pt x="120329" y="284005"/>
                      <a:pt x="124907" y="284659"/>
                    </a:cubicBezTo>
                    <a:cubicBezTo>
                      <a:pt x="126214" y="284659"/>
                      <a:pt x="128830" y="285968"/>
                      <a:pt x="130792" y="289240"/>
                    </a:cubicBezTo>
                    <a:cubicBezTo>
                      <a:pt x="131446" y="290549"/>
                      <a:pt x="132100" y="292512"/>
                      <a:pt x="132754" y="294475"/>
                    </a:cubicBezTo>
                    <a:cubicBezTo>
                      <a:pt x="137332" y="289895"/>
                      <a:pt x="142563" y="284005"/>
                      <a:pt x="150411" y="284659"/>
                    </a:cubicBezTo>
                    <a:lnTo>
                      <a:pt x="153681" y="284659"/>
                    </a:lnTo>
                    <a:cubicBezTo>
                      <a:pt x="158912" y="284659"/>
                      <a:pt x="168722" y="285314"/>
                      <a:pt x="171338" y="284659"/>
                    </a:cubicBezTo>
                    <a:cubicBezTo>
                      <a:pt x="171338" y="284659"/>
                      <a:pt x="172646" y="283351"/>
                      <a:pt x="173954" y="282042"/>
                    </a:cubicBezTo>
                    <a:cubicBezTo>
                      <a:pt x="179185" y="278115"/>
                      <a:pt x="186379" y="272226"/>
                      <a:pt x="192265" y="277461"/>
                    </a:cubicBezTo>
                    <a:cubicBezTo>
                      <a:pt x="194226" y="279424"/>
                      <a:pt x="194880" y="282042"/>
                      <a:pt x="196188" y="288586"/>
                    </a:cubicBezTo>
                    <a:cubicBezTo>
                      <a:pt x="196188" y="290549"/>
                      <a:pt x="197496" y="292512"/>
                      <a:pt x="197496" y="295130"/>
                    </a:cubicBezTo>
                    <a:cubicBezTo>
                      <a:pt x="202074" y="292512"/>
                      <a:pt x="205344" y="293821"/>
                      <a:pt x="207959" y="295130"/>
                    </a:cubicBezTo>
                    <a:cubicBezTo>
                      <a:pt x="210575" y="297093"/>
                      <a:pt x="211229" y="299056"/>
                      <a:pt x="211883" y="301019"/>
                    </a:cubicBezTo>
                    <a:cubicBezTo>
                      <a:pt x="211883" y="301019"/>
                      <a:pt x="211883" y="301019"/>
                      <a:pt x="211883" y="301019"/>
                    </a:cubicBezTo>
                    <a:lnTo>
                      <a:pt x="213191" y="301019"/>
                    </a:lnTo>
                    <a:cubicBezTo>
                      <a:pt x="217115" y="302328"/>
                      <a:pt x="222347" y="303637"/>
                      <a:pt x="225616" y="309526"/>
                    </a:cubicBezTo>
                    <a:cubicBezTo>
                      <a:pt x="226924" y="312798"/>
                      <a:pt x="232156" y="323923"/>
                      <a:pt x="230194" y="329812"/>
                    </a:cubicBezTo>
                    <a:cubicBezTo>
                      <a:pt x="229540" y="331775"/>
                      <a:pt x="227578" y="334393"/>
                      <a:pt x="225616" y="337011"/>
                    </a:cubicBezTo>
                    <a:cubicBezTo>
                      <a:pt x="224308" y="338319"/>
                      <a:pt x="223001" y="340282"/>
                      <a:pt x="222347" y="340937"/>
                    </a:cubicBezTo>
                    <a:cubicBezTo>
                      <a:pt x="222347" y="341591"/>
                      <a:pt x="221693" y="342900"/>
                      <a:pt x="221039" y="343554"/>
                    </a:cubicBezTo>
                    <a:cubicBezTo>
                      <a:pt x="221039" y="343554"/>
                      <a:pt x="221039" y="344209"/>
                      <a:pt x="221039" y="344863"/>
                    </a:cubicBezTo>
                    <a:cubicBezTo>
                      <a:pt x="221039" y="347481"/>
                      <a:pt x="221693" y="351407"/>
                      <a:pt x="221693" y="354679"/>
                    </a:cubicBezTo>
                    <a:cubicBezTo>
                      <a:pt x="221693" y="355988"/>
                      <a:pt x="221693" y="357951"/>
                      <a:pt x="221693" y="358605"/>
                    </a:cubicBezTo>
                    <a:cubicBezTo>
                      <a:pt x="221693" y="361877"/>
                      <a:pt x="221693" y="369076"/>
                      <a:pt x="221693" y="372348"/>
                    </a:cubicBezTo>
                    <a:cubicBezTo>
                      <a:pt x="221693" y="374965"/>
                      <a:pt x="221693" y="384127"/>
                      <a:pt x="223001" y="386090"/>
                    </a:cubicBezTo>
                    <a:cubicBezTo>
                      <a:pt x="223001" y="387399"/>
                      <a:pt x="225616" y="390016"/>
                      <a:pt x="227578" y="392634"/>
                    </a:cubicBezTo>
                    <a:cubicBezTo>
                      <a:pt x="227578" y="391979"/>
                      <a:pt x="228886" y="391325"/>
                      <a:pt x="229540" y="390671"/>
                    </a:cubicBezTo>
                    <a:cubicBezTo>
                      <a:pt x="231502" y="389362"/>
                      <a:pt x="234118" y="389362"/>
                      <a:pt x="236080" y="390016"/>
                    </a:cubicBezTo>
                    <a:lnTo>
                      <a:pt x="238042" y="390016"/>
                    </a:lnTo>
                    <a:cubicBezTo>
                      <a:pt x="240004" y="391325"/>
                      <a:pt x="243274" y="391979"/>
                      <a:pt x="243927" y="391979"/>
                    </a:cubicBezTo>
                    <a:cubicBezTo>
                      <a:pt x="247197" y="390671"/>
                      <a:pt x="250467" y="390671"/>
                      <a:pt x="255699" y="393288"/>
                    </a:cubicBezTo>
                    <a:cubicBezTo>
                      <a:pt x="260276" y="395251"/>
                      <a:pt x="261584" y="398523"/>
                      <a:pt x="262892" y="400486"/>
                    </a:cubicBezTo>
                    <a:cubicBezTo>
                      <a:pt x="262892" y="401141"/>
                      <a:pt x="263546" y="402449"/>
                      <a:pt x="264200" y="403104"/>
                    </a:cubicBezTo>
                    <a:cubicBezTo>
                      <a:pt x="264200" y="403104"/>
                      <a:pt x="264200" y="403104"/>
                      <a:pt x="264854" y="403104"/>
                    </a:cubicBezTo>
                    <a:cubicBezTo>
                      <a:pt x="266162" y="403104"/>
                      <a:pt x="268778" y="402449"/>
                      <a:pt x="271394" y="403104"/>
                    </a:cubicBezTo>
                    <a:cubicBezTo>
                      <a:pt x="274010" y="403758"/>
                      <a:pt x="276625" y="405721"/>
                      <a:pt x="278588" y="407685"/>
                    </a:cubicBezTo>
                    <a:cubicBezTo>
                      <a:pt x="279241" y="408339"/>
                      <a:pt x="280549" y="409648"/>
                      <a:pt x="281203" y="409648"/>
                    </a:cubicBezTo>
                    <a:cubicBezTo>
                      <a:pt x="281203" y="409648"/>
                      <a:pt x="281857" y="409648"/>
                      <a:pt x="282511" y="409648"/>
                    </a:cubicBezTo>
                    <a:cubicBezTo>
                      <a:pt x="285127" y="409648"/>
                      <a:pt x="289051" y="408993"/>
                      <a:pt x="292974" y="410302"/>
                    </a:cubicBezTo>
                    <a:cubicBezTo>
                      <a:pt x="295590" y="411611"/>
                      <a:pt x="298206" y="413574"/>
                      <a:pt x="302130" y="416846"/>
                    </a:cubicBezTo>
                    <a:cubicBezTo>
                      <a:pt x="303438" y="418155"/>
                      <a:pt x="305400" y="419464"/>
                      <a:pt x="306054" y="420118"/>
                    </a:cubicBezTo>
                    <a:cubicBezTo>
                      <a:pt x="308016" y="420118"/>
                      <a:pt x="313247" y="422081"/>
                      <a:pt x="315209" y="424699"/>
                    </a:cubicBezTo>
                    <a:cubicBezTo>
                      <a:pt x="317825" y="427316"/>
                      <a:pt x="322403" y="444331"/>
                      <a:pt x="323057" y="447602"/>
                    </a:cubicBezTo>
                    <a:cubicBezTo>
                      <a:pt x="323057" y="449566"/>
                      <a:pt x="323057" y="451529"/>
                      <a:pt x="323057" y="452838"/>
                    </a:cubicBezTo>
                    <a:cubicBezTo>
                      <a:pt x="323057" y="454146"/>
                      <a:pt x="323057" y="454801"/>
                      <a:pt x="323057" y="45545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4310103D-2235-E754-601D-8ACF0C620704}"/>
                </a:ext>
              </a:extLst>
            </p:cNvPr>
            <p:cNvSpPr/>
            <p:nvPr/>
          </p:nvSpPr>
          <p:spPr>
            <a:xfrm>
              <a:off x="1609920" y="3953571"/>
              <a:ext cx="79129" cy="115826"/>
            </a:xfrm>
            <a:custGeom>
              <a:avLst/>
              <a:gdLst>
                <a:gd name="connsiteX0" fmla="*/ 66050 w 79129"/>
                <a:gd name="connsiteY0" fmla="*/ 90306 h 115826"/>
                <a:gd name="connsiteX1" fmla="*/ 67358 w 79129"/>
                <a:gd name="connsiteY1" fmla="*/ 85071 h 115826"/>
                <a:gd name="connsiteX2" fmla="*/ 76513 w 79129"/>
                <a:gd name="connsiteY2" fmla="*/ 73946 h 115826"/>
                <a:gd name="connsiteX3" fmla="*/ 77821 w 79129"/>
                <a:gd name="connsiteY3" fmla="*/ 73946 h 115826"/>
                <a:gd name="connsiteX4" fmla="*/ 79129 w 79129"/>
                <a:gd name="connsiteY4" fmla="*/ 66094 h 115826"/>
                <a:gd name="connsiteX5" fmla="*/ 77167 w 79129"/>
                <a:gd name="connsiteY5" fmla="*/ 66094 h 115826"/>
                <a:gd name="connsiteX6" fmla="*/ 75205 w 79129"/>
                <a:gd name="connsiteY6" fmla="*/ 66094 h 115826"/>
                <a:gd name="connsiteX7" fmla="*/ 62780 w 79129"/>
                <a:gd name="connsiteY7" fmla="*/ 57587 h 115826"/>
                <a:gd name="connsiteX8" fmla="*/ 56240 w 79129"/>
                <a:gd name="connsiteY8" fmla="*/ 54969 h 115826"/>
                <a:gd name="connsiteX9" fmla="*/ 45123 w 79129"/>
                <a:gd name="connsiteY9" fmla="*/ 39918 h 115826"/>
                <a:gd name="connsiteX10" fmla="*/ 43815 w 79129"/>
                <a:gd name="connsiteY10" fmla="*/ 37300 h 115826"/>
                <a:gd name="connsiteX11" fmla="*/ 41199 w 79129"/>
                <a:gd name="connsiteY11" fmla="*/ 33374 h 115826"/>
                <a:gd name="connsiteX12" fmla="*/ 35314 w 79129"/>
                <a:gd name="connsiteY12" fmla="*/ 13088 h 115826"/>
                <a:gd name="connsiteX13" fmla="*/ 35314 w 79129"/>
                <a:gd name="connsiteY13" fmla="*/ 1309 h 115826"/>
                <a:gd name="connsiteX14" fmla="*/ 31390 w 79129"/>
                <a:gd name="connsiteY14" fmla="*/ 1309 h 115826"/>
                <a:gd name="connsiteX15" fmla="*/ 28774 w 79129"/>
                <a:gd name="connsiteY15" fmla="*/ 0 h 115826"/>
                <a:gd name="connsiteX16" fmla="*/ 22235 w 79129"/>
                <a:gd name="connsiteY16" fmla="*/ 6544 h 115826"/>
                <a:gd name="connsiteX17" fmla="*/ 20927 w 79129"/>
                <a:gd name="connsiteY17" fmla="*/ 7199 h 115826"/>
                <a:gd name="connsiteX18" fmla="*/ 17003 w 79129"/>
                <a:gd name="connsiteY18" fmla="*/ 11779 h 115826"/>
                <a:gd name="connsiteX19" fmla="*/ 12425 w 79129"/>
                <a:gd name="connsiteY19" fmla="*/ 21595 h 115826"/>
                <a:gd name="connsiteX20" fmla="*/ 12425 w 79129"/>
                <a:gd name="connsiteY20" fmla="*/ 21595 h 115826"/>
                <a:gd name="connsiteX21" fmla="*/ 12425 w 79129"/>
                <a:gd name="connsiteY21" fmla="*/ 28139 h 115826"/>
                <a:gd name="connsiteX22" fmla="*/ 1962 w 79129"/>
                <a:gd name="connsiteY22" fmla="*/ 35991 h 115826"/>
                <a:gd name="connsiteX23" fmla="*/ 1962 w 79129"/>
                <a:gd name="connsiteY23" fmla="*/ 35991 h 115826"/>
                <a:gd name="connsiteX24" fmla="*/ 1962 w 79129"/>
                <a:gd name="connsiteY24" fmla="*/ 37955 h 115826"/>
                <a:gd name="connsiteX25" fmla="*/ 0 w 79129"/>
                <a:gd name="connsiteY25" fmla="*/ 53006 h 115826"/>
                <a:gd name="connsiteX26" fmla="*/ 0 w 79129"/>
                <a:gd name="connsiteY26" fmla="*/ 54969 h 115826"/>
                <a:gd name="connsiteX27" fmla="*/ 1962 w 79129"/>
                <a:gd name="connsiteY27" fmla="*/ 56278 h 115826"/>
                <a:gd name="connsiteX28" fmla="*/ 6540 w 79129"/>
                <a:gd name="connsiteY28" fmla="*/ 60204 h 115826"/>
                <a:gd name="connsiteX29" fmla="*/ 7847 w 79129"/>
                <a:gd name="connsiteY29" fmla="*/ 62167 h 115826"/>
                <a:gd name="connsiteX30" fmla="*/ 10463 w 79129"/>
                <a:gd name="connsiteY30" fmla="*/ 66094 h 115826"/>
                <a:gd name="connsiteX31" fmla="*/ 14387 w 79129"/>
                <a:gd name="connsiteY31" fmla="*/ 69366 h 115826"/>
                <a:gd name="connsiteX32" fmla="*/ 14387 w 79129"/>
                <a:gd name="connsiteY32" fmla="*/ 78527 h 115826"/>
                <a:gd name="connsiteX33" fmla="*/ 14387 w 79129"/>
                <a:gd name="connsiteY33" fmla="*/ 78527 h 115826"/>
                <a:gd name="connsiteX34" fmla="*/ 16349 w 79129"/>
                <a:gd name="connsiteY34" fmla="*/ 81144 h 115826"/>
                <a:gd name="connsiteX35" fmla="*/ 11771 w 79129"/>
                <a:gd name="connsiteY35" fmla="*/ 96850 h 115826"/>
                <a:gd name="connsiteX36" fmla="*/ 9809 w 79129"/>
                <a:gd name="connsiteY36" fmla="*/ 100776 h 115826"/>
                <a:gd name="connsiteX37" fmla="*/ 7847 w 79129"/>
                <a:gd name="connsiteY37" fmla="*/ 104702 h 115826"/>
                <a:gd name="connsiteX38" fmla="*/ 7847 w 79129"/>
                <a:gd name="connsiteY38" fmla="*/ 106666 h 115826"/>
                <a:gd name="connsiteX39" fmla="*/ 9809 w 79129"/>
                <a:gd name="connsiteY39" fmla="*/ 106666 h 115826"/>
                <a:gd name="connsiteX40" fmla="*/ 21581 w 79129"/>
                <a:gd name="connsiteY40" fmla="*/ 110592 h 115826"/>
                <a:gd name="connsiteX41" fmla="*/ 23542 w 79129"/>
                <a:gd name="connsiteY41" fmla="*/ 115827 h 115826"/>
                <a:gd name="connsiteX42" fmla="*/ 23542 w 79129"/>
                <a:gd name="connsiteY42" fmla="*/ 115827 h 115826"/>
                <a:gd name="connsiteX43" fmla="*/ 30082 w 79129"/>
                <a:gd name="connsiteY43" fmla="*/ 115173 h 115826"/>
                <a:gd name="connsiteX44" fmla="*/ 30736 w 79129"/>
                <a:gd name="connsiteY44" fmla="*/ 115173 h 115826"/>
                <a:gd name="connsiteX45" fmla="*/ 52317 w 79129"/>
                <a:gd name="connsiteY45" fmla="*/ 107320 h 115826"/>
                <a:gd name="connsiteX46" fmla="*/ 56240 w 79129"/>
                <a:gd name="connsiteY46" fmla="*/ 110592 h 115826"/>
                <a:gd name="connsiteX47" fmla="*/ 59510 w 79129"/>
                <a:gd name="connsiteY47" fmla="*/ 113210 h 115826"/>
                <a:gd name="connsiteX48" fmla="*/ 59510 w 79129"/>
                <a:gd name="connsiteY48" fmla="*/ 102739 h 115826"/>
                <a:gd name="connsiteX49" fmla="*/ 66050 w 79129"/>
                <a:gd name="connsiteY49" fmla="*/ 9030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9129" h="115826">
                  <a:moveTo>
                    <a:pt x="66050" y="90306"/>
                  </a:moveTo>
                  <a:cubicBezTo>
                    <a:pt x="66050" y="90306"/>
                    <a:pt x="68012" y="87034"/>
                    <a:pt x="67358" y="85071"/>
                  </a:cubicBezTo>
                  <a:cubicBezTo>
                    <a:pt x="66704" y="77218"/>
                    <a:pt x="73897" y="74601"/>
                    <a:pt x="76513" y="73946"/>
                  </a:cubicBezTo>
                  <a:cubicBezTo>
                    <a:pt x="76513" y="73946"/>
                    <a:pt x="77821" y="73946"/>
                    <a:pt x="77821" y="73946"/>
                  </a:cubicBezTo>
                  <a:cubicBezTo>
                    <a:pt x="77821" y="72637"/>
                    <a:pt x="79129" y="68711"/>
                    <a:pt x="79129" y="66094"/>
                  </a:cubicBezTo>
                  <a:cubicBezTo>
                    <a:pt x="78475" y="66094"/>
                    <a:pt x="77821" y="66094"/>
                    <a:pt x="77167" y="66094"/>
                  </a:cubicBezTo>
                  <a:lnTo>
                    <a:pt x="75205" y="66094"/>
                  </a:lnTo>
                  <a:cubicBezTo>
                    <a:pt x="69320" y="66094"/>
                    <a:pt x="64742" y="61513"/>
                    <a:pt x="62780" y="57587"/>
                  </a:cubicBezTo>
                  <a:cubicBezTo>
                    <a:pt x="60818" y="57587"/>
                    <a:pt x="58202" y="56278"/>
                    <a:pt x="56240" y="54969"/>
                  </a:cubicBezTo>
                  <a:cubicBezTo>
                    <a:pt x="51663" y="51697"/>
                    <a:pt x="46431" y="45153"/>
                    <a:pt x="45123" y="39918"/>
                  </a:cubicBezTo>
                  <a:cubicBezTo>
                    <a:pt x="45123" y="38609"/>
                    <a:pt x="44469" y="38609"/>
                    <a:pt x="43815" y="37300"/>
                  </a:cubicBezTo>
                  <a:cubicBezTo>
                    <a:pt x="43161" y="36646"/>
                    <a:pt x="41853" y="35337"/>
                    <a:pt x="41199" y="33374"/>
                  </a:cubicBezTo>
                  <a:cubicBezTo>
                    <a:pt x="37930" y="28793"/>
                    <a:pt x="35968" y="20286"/>
                    <a:pt x="35314" y="13088"/>
                  </a:cubicBezTo>
                  <a:cubicBezTo>
                    <a:pt x="35314" y="8507"/>
                    <a:pt x="35314" y="4581"/>
                    <a:pt x="35314" y="1309"/>
                  </a:cubicBezTo>
                  <a:cubicBezTo>
                    <a:pt x="34006" y="1309"/>
                    <a:pt x="32698" y="1309"/>
                    <a:pt x="31390" y="1309"/>
                  </a:cubicBezTo>
                  <a:cubicBezTo>
                    <a:pt x="30082" y="1309"/>
                    <a:pt x="29428" y="1309"/>
                    <a:pt x="28774" y="0"/>
                  </a:cubicBezTo>
                  <a:cubicBezTo>
                    <a:pt x="27466" y="3927"/>
                    <a:pt x="24196" y="5235"/>
                    <a:pt x="22235" y="6544"/>
                  </a:cubicBezTo>
                  <a:cubicBezTo>
                    <a:pt x="22235" y="6544"/>
                    <a:pt x="20927" y="6544"/>
                    <a:pt x="20927" y="7199"/>
                  </a:cubicBezTo>
                  <a:cubicBezTo>
                    <a:pt x="19619" y="7853"/>
                    <a:pt x="17657" y="10470"/>
                    <a:pt x="17003" y="11779"/>
                  </a:cubicBezTo>
                  <a:cubicBezTo>
                    <a:pt x="17003" y="15706"/>
                    <a:pt x="15695" y="18977"/>
                    <a:pt x="12425" y="21595"/>
                  </a:cubicBezTo>
                  <a:cubicBezTo>
                    <a:pt x="12425" y="21595"/>
                    <a:pt x="12425" y="21595"/>
                    <a:pt x="12425" y="21595"/>
                  </a:cubicBezTo>
                  <a:cubicBezTo>
                    <a:pt x="13733" y="24212"/>
                    <a:pt x="13733" y="26176"/>
                    <a:pt x="12425" y="28139"/>
                  </a:cubicBezTo>
                  <a:cubicBezTo>
                    <a:pt x="11117" y="32065"/>
                    <a:pt x="6540" y="34028"/>
                    <a:pt x="1962" y="35991"/>
                  </a:cubicBezTo>
                  <a:lnTo>
                    <a:pt x="1962" y="35991"/>
                  </a:lnTo>
                  <a:cubicBezTo>
                    <a:pt x="1962" y="36646"/>
                    <a:pt x="1962" y="37955"/>
                    <a:pt x="1962" y="37955"/>
                  </a:cubicBezTo>
                  <a:cubicBezTo>
                    <a:pt x="5232" y="41881"/>
                    <a:pt x="4578" y="47116"/>
                    <a:pt x="0" y="53006"/>
                  </a:cubicBezTo>
                  <a:cubicBezTo>
                    <a:pt x="0" y="53006"/>
                    <a:pt x="0" y="54315"/>
                    <a:pt x="0" y="54969"/>
                  </a:cubicBezTo>
                  <a:cubicBezTo>
                    <a:pt x="654" y="54969"/>
                    <a:pt x="1962" y="56278"/>
                    <a:pt x="1962" y="56278"/>
                  </a:cubicBezTo>
                  <a:cubicBezTo>
                    <a:pt x="3924" y="57587"/>
                    <a:pt x="5886" y="58241"/>
                    <a:pt x="6540" y="60204"/>
                  </a:cubicBezTo>
                  <a:cubicBezTo>
                    <a:pt x="6540" y="60204"/>
                    <a:pt x="7193" y="61513"/>
                    <a:pt x="7847" y="62167"/>
                  </a:cubicBezTo>
                  <a:cubicBezTo>
                    <a:pt x="7847" y="62822"/>
                    <a:pt x="9809" y="64785"/>
                    <a:pt x="10463" y="66094"/>
                  </a:cubicBezTo>
                  <a:cubicBezTo>
                    <a:pt x="12425" y="66094"/>
                    <a:pt x="13733" y="68057"/>
                    <a:pt x="14387" y="69366"/>
                  </a:cubicBezTo>
                  <a:cubicBezTo>
                    <a:pt x="16349" y="72637"/>
                    <a:pt x="14387" y="76564"/>
                    <a:pt x="14387" y="78527"/>
                  </a:cubicBezTo>
                  <a:cubicBezTo>
                    <a:pt x="14387" y="78527"/>
                    <a:pt x="14387" y="78527"/>
                    <a:pt x="14387" y="78527"/>
                  </a:cubicBezTo>
                  <a:cubicBezTo>
                    <a:pt x="14387" y="78527"/>
                    <a:pt x="15695" y="79836"/>
                    <a:pt x="16349" y="81144"/>
                  </a:cubicBezTo>
                  <a:cubicBezTo>
                    <a:pt x="18965" y="86379"/>
                    <a:pt x="15695" y="92269"/>
                    <a:pt x="11771" y="96850"/>
                  </a:cubicBezTo>
                  <a:cubicBezTo>
                    <a:pt x="11771" y="97504"/>
                    <a:pt x="10463" y="99467"/>
                    <a:pt x="9809" y="100776"/>
                  </a:cubicBezTo>
                  <a:cubicBezTo>
                    <a:pt x="9809" y="102085"/>
                    <a:pt x="8501" y="103394"/>
                    <a:pt x="7847" y="104702"/>
                  </a:cubicBezTo>
                  <a:cubicBezTo>
                    <a:pt x="7847" y="104702"/>
                    <a:pt x="7847" y="106011"/>
                    <a:pt x="7847" y="106666"/>
                  </a:cubicBezTo>
                  <a:cubicBezTo>
                    <a:pt x="7847" y="106666"/>
                    <a:pt x="9155" y="106666"/>
                    <a:pt x="9809" y="106666"/>
                  </a:cubicBezTo>
                  <a:cubicBezTo>
                    <a:pt x="12425" y="106666"/>
                    <a:pt x="18311" y="105357"/>
                    <a:pt x="21581" y="110592"/>
                  </a:cubicBezTo>
                  <a:cubicBezTo>
                    <a:pt x="22889" y="112555"/>
                    <a:pt x="22889" y="114518"/>
                    <a:pt x="23542" y="115827"/>
                  </a:cubicBezTo>
                  <a:cubicBezTo>
                    <a:pt x="23542" y="115827"/>
                    <a:pt x="23542" y="115827"/>
                    <a:pt x="23542" y="115827"/>
                  </a:cubicBezTo>
                  <a:cubicBezTo>
                    <a:pt x="26812" y="115827"/>
                    <a:pt x="29428" y="115827"/>
                    <a:pt x="30082" y="115173"/>
                  </a:cubicBezTo>
                  <a:lnTo>
                    <a:pt x="30736" y="115173"/>
                  </a:lnTo>
                  <a:cubicBezTo>
                    <a:pt x="38584" y="108629"/>
                    <a:pt x="46431" y="103394"/>
                    <a:pt x="52317" y="107320"/>
                  </a:cubicBezTo>
                  <a:cubicBezTo>
                    <a:pt x="53625" y="108629"/>
                    <a:pt x="54933" y="109283"/>
                    <a:pt x="56240" y="110592"/>
                  </a:cubicBezTo>
                  <a:cubicBezTo>
                    <a:pt x="56894" y="111246"/>
                    <a:pt x="58202" y="112555"/>
                    <a:pt x="59510" y="113210"/>
                  </a:cubicBezTo>
                  <a:cubicBezTo>
                    <a:pt x="59510" y="107974"/>
                    <a:pt x="59510" y="102739"/>
                    <a:pt x="59510" y="102739"/>
                  </a:cubicBezTo>
                  <a:cubicBezTo>
                    <a:pt x="59510" y="96850"/>
                    <a:pt x="64088" y="92269"/>
                    <a:pt x="66050" y="90306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9" name="Graphic 2">
              <a:extLst>
                <a:ext uri="{FF2B5EF4-FFF2-40B4-BE49-F238E27FC236}">
                  <a16:creationId xmlns:a16="http://schemas.microsoft.com/office/drawing/2014/main" id="{FE181353-EB19-D84C-61A0-9BD0B0E0B051}"/>
                </a:ext>
              </a:extLst>
            </p:cNvPr>
            <p:cNvGrpSpPr/>
            <p:nvPr/>
          </p:nvGrpSpPr>
          <p:grpSpPr>
            <a:xfrm>
              <a:off x="2769531" y="6546916"/>
              <a:ext cx="64554" cy="48402"/>
              <a:chOff x="2769531" y="6546916"/>
              <a:chExt cx="64554" cy="48402"/>
            </a:xfrm>
            <a:solidFill>
              <a:srgbClr val="EDEDEE"/>
            </a:solidFill>
          </p:grpSpPr>
          <p:sp>
            <p:nvSpPr>
              <p:cNvPr id="886" name="Freeform 885">
                <a:extLst>
                  <a:ext uri="{FF2B5EF4-FFF2-40B4-BE49-F238E27FC236}">
                    <a16:creationId xmlns:a16="http://schemas.microsoft.com/office/drawing/2014/main" id="{35149108-09AA-EDEF-686A-E1739B615DB6}"/>
                  </a:ext>
                </a:extLst>
              </p:cNvPr>
              <p:cNvSpPr/>
              <p:nvPr/>
            </p:nvSpPr>
            <p:spPr>
              <a:xfrm>
                <a:off x="2769531" y="6546916"/>
                <a:ext cx="26361" cy="10470"/>
              </a:xfrm>
              <a:custGeom>
                <a:avLst/>
                <a:gdLst>
                  <a:gd name="connsiteX0" fmla="*/ 3131 w 26361"/>
                  <a:gd name="connsiteY0" fmla="*/ 0 h 10470"/>
                  <a:gd name="connsiteX1" fmla="*/ 16210 w 26361"/>
                  <a:gd name="connsiteY1" fmla="*/ 1308 h 10470"/>
                  <a:gd name="connsiteX2" fmla="*/ 25366 w 26361"/>
                  <a:gd name="connsiteY2" fmla="*/ 5889 h 10470"/>
                  <a:gd name="connsiteX3" fmla="*/ 14902 w 26361"/>
                  <a:gd name="connsiteY3" fmla="*/ 10470 h 10470"/>
                  <a:gd name="connsiteX4" fmla="*/ 1823 w 26361"/>
                  <a:gd name="connsiteY4" fmla="*/ 7198 h 10470"/>
                  <a:gd name="connsiteX5" fmla="*/ 3131 w 26361"/>
                  <a:gd name="connsiteY5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61" h="10470">
                    <a:moveTo>
                      <a:pt x="3131" y="0"/>
                    </a:moveTo>
                    <a:cubicBezTo>
                      <a:pt x="9017" y="0"/>
                      <a:pt x="9017" y="0"/>
                      <a:pt x="16210" y="1308"/>
                    </a:cubicBezTo>
                    <a:cubicBezTo>
                      <a:pt x="23404" y="2617"/>
                      <a:pt x="28636" y="3926"/>
                      <a:pt x="25366" y="5889"/>
                    </a:cubicBezTo>
                    <a:cubicBezTo>
                      <a:pt x="22096" y="7852"/>
                      <a:pt x="19480" y="9816"/>
                      <a:pt x="14902" y="10470"/>
                    </a:cubicBezTo>
                    <a:cubicBezTo>
                      <a:pt x="10324" y="10470"/>
                      <a:pt x="4439" y="9816"/>
                      <a:pt x="1823" y="7198"/>
                    </a:cubicBezTo>
                    <a:cubicBezTo>
                      <a:pt x="-793" y="4580"/>
                      <a:pt x="-793" y="0"/>
                      <a:pt x="3131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2E2862E-5B2D-91EE-1454-5EFFFD3F34D7}"/>
                  </a:ext>
                </a:extLst>
              </p:cNvPr>
              <p:cNvSpPr/>
              <p:nvPr/>
            </p:nvSpPr>
            <p:spPr>
              <a:xfrm>
                <a:off x="2793933" y="6560779"/>
                <a:ext cx="40152" cy="34539"/>
              </a:xfrm>
              <a:custGeom>
                <a:avLst/>
                <a:gdLst>
                  <a:gd name="connsiteX0" fmla="*/ 16659 w 40152"/>
                  <a:gd name="connsiteY0" fmla="*/ 3152 h 34539"/>
                  <a:gd name="connsiteX1" fmla="*/ 28430 w 40152"/>
                  <a:gd name="connsiteY1" fmla="*/ 14931 h 34539"/>
                  <a:gd name="connsiteX2" fmla="*/ 39547 w 40152"/>
                  <a:gd name="connsiteY2" fmla="*/ 20166 h 34539"/>
                  <a:gd name="connsiteX3" fmla="*/ 36278 w 40152"/>
                  <a:gd name="connsiteY3" fmla="*/ 31290 h 34539"/>
                  <a:gd name="connsiteX4" fmla="*/ 26468 w 40152"/>
                  <a:gd name="connsiteY4" fmla="*/ 33908 h 34539"/>
                  <a:gd name="connsiteX5" fmla="*/ 10119 w 40152"/>
                  <a:gd name="connsiteY5" fmla="*/ 28018 h 34539"/>
                  <a:gd name="connsiteX6" fmla="*/ 310 w 40152"/>
                  <a:gd name="connsiteY6" fmla="*/ 21474 h 34539"/>
                  <a:gd name="connsiteX7" fmla="*/ 4887 w 40152"/>
                  <a:gd name="connsiteY7" fmla="*/ 9696 h 34539"/>
                  <a:gd name="connsiteX8" fmla="*/ 964 w 40152"/>
                  <a:gd name="connsiteY8" fmla="*/ 3152 h 34539"/>
                  <a:gd name="connsiteX9" fmla="*/ 6195 w 40152"/>
                  <a:gd name="connsiteY9" fmla="*/ 1843 h 34539"/>
                  <a:gd name="connsiteX10" fmla="*/ 16659 w 40152"/>
                  <a:gd name="connsiteY10" fmla="*/ 4461 h 3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152" h="34539">
                    <a:moveTo>
                      <a:pt x="16659" y="3152"/>
                    </a:moveTo>
                    <a:cubicBezTo>
                      <a:pt x="21237" y="7732"/>
                      <a:pt x="23198" y="12967"/>
                      <a:pt x="28430" y="14931"/>
                    </a:cubicBezTo>
                    <a:cubicBezTo>
                      <a:pt x="33662" y="16894"/>
                      <a:pt x="38239" y="16239"/>
                      <a:pt x="39547" y="20166"/>
                    </a:cubicBezTo>
                    <a:cubicBezTo>
                      <a:pt x="41509" y="24746"/>
                      <a:pt x="38239" y="28018"/>
                      <a:pt x="36278" y="31290"/>
                    </a:cubicBezTo>
                    <a:cubicBezTo>
                      <a:pt x="33662" y="34562"/>
                      <a:pt x="31046" y="35217"/>
                      <a:pt x="26468" y="33908"/>
                    </a:cubicBezTo>
                    <a:cubicBezTo>
                      <a:pt x="21890" y="32599"/>
                      <a:pt x="14043" y="29981"/>
                      <a:pt x="10119" y="28018"/>
                    </a:cubicBezTo>
                    <a:cubicBezTo>
                      <a:pt x="6195" y="26055"/>
                      <a:pt x="-1652" y="23438"/>
                      <a:pt x="310" y="21474"/>
                    </a:cubicBezTo>
                    <a:cubicBezTo>
                      <a:pt x="2271" y="19511"/>
                      <a:pt x="6195" y="10350"/>
                      <a:pt x="4887" y="9696"/>
                    </a:cubicBezTo>
                    <a:cubicBezTo>
                      <a:pt x="3579" y="9041"/>
                      <a:pt x="-1652" y="5115"/>
                      <a:pt x="964" y="3152"/>
                    </a:cubicBezTo>
                    <a:cubicBezTo>
                      <a:pt x="3579" y="1189"/>
                      <a:pt x="5541" y="-2083"/>
                      <a:pt x="6195" y="1843"/>
                    </a:cubicBezTo>
                    <a:cubicBezTo>
                      <a:pt x="7503" y="5769"/>
                      <a:pt x="16005" y="3152"/>
                      <a:pt x="16659" y="44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0" name="Graphic 2">
              <a:extLst>
                <a:ext uri="{FF2B5EF4-FFF2-40B4-BE49-F238E27FC236}">
                  <a16:creationId xmlns:a16="http://schemas.microsoft.com/office/drawing/2014/main" id="{757B6A26-A218-A83C-7373-28F4B6B4B87D}"/>
                </a:ext>
              </a:extLst>
            </p:cNvPr>
            <p:cNvGrpSpPr/>
            <p:nvPr/>
          </p:nvGrpSpPr>
          <p:grpSpPr>
            <a:xfrm>
              <a:off x="1354692" y="3339100"/>
              <a:ext cx="438990" cy="491446"/>
              <a:chOff x="1354692" y="3339100"/>
              <a:chExt cx="438990" cy="491446"/>
            </a:xfrm>
            <a:solidFill>
              <a:srgbClr val="EDEDEE"/>
            </a:solidFill>
          </p:grpSpPr>
          <p:sp>
            <p:nvSpPr>
              <p:cNvPr id="874" name="Freeform 873">
                <a:extLst>
                  <a:ext uri="{FF2B5EF4-FFF2-40B4-BE49-F238E27FC236}">
                    <a16:creationId xmlns:a16="http://schemas.microsoft.com/office/drawing/2014/main" id="{5A9231B2-6396-C959-9FC3-630D86D5E126}"/>
                  </a:ext>
                </a:extLst>
              </p:cNvPr>
              <p:cNvSpPr/>
              <p:nvPr/>
            </p:nvSpPr>
            <p:spPr>
              <a:xfrm>
                <a:off x="1354692" y="3699014"/>
                <a:ext cx="85198" cy="34518"/>
              </a:xfrm>
              <a:custGeom>
                <a:avLst/>
                <a:gdLst>
                  <a:gd name="connsiteX0" fmla="*/ 837 w 85198"/>
                  <a:gd name="connsiteY0" fmla="*/ 18977 h 34518"/>
                  <a:gd name="connsiteX1" fmla="*/ 4107 w 85198"/>
                  <a:gd name="connsiteY1" fmla="*/ 23558 h 34518"/>
                  <a:gd name="connsiteX2" fmla="*/ 9993 w 85198"/>
                  <a:gd name="connsiteY2" fmla="*/ 17014 h 34518"/>
                  <a:gd name="connsiteX3" fmla="*/ 11954 w 85198"/>
                  <a:gd name="connsiteY3" fmla="*/ 16360 h 34518"/>
                  <a:gd name="connsiteX4" fmla="*/ 25034 w 85198"/>
                  <a:gd name="connsiteY4" fmla="*/ 16360 h 34518"/>
                  <a:gd name="connsiteX5" fmla="*/ 32227 w 85198"/>
                  <a:gd name="connsiteY5" fmla="*/ 20941 h 34518"/>
                  <a:gd name="connsiteX6" fmla="*/ 34189 w 85198"/>
                  <a:gd name="connsiteY6" fmla="*/ 20941 h 34518"/>
                  <a:gd name="connsiteX7" fmla="*/ 45960 w 85198"/>
                  <a:gd name="connsiteY7" fmla="*/ 24212 h 34518"/>
                  <a:gd name="connsiteX8" fmla="*/ 47922 w 85198"/>
                  <a:gd name="connsiteY8" fmla="*/ 29448 h 34518"/>
                  <a:gd name="connsiteX9" fmla="*/ 47922 w 85198"/>
                  <a:gd name="connsiteY9" fmla="*/ 31411 h 34518"/>
                  <a:gd name="connsiteX10" fmla="*/ 47922 w 85198"/>
                  <a:gd name="connsiteY10" fmla="*/ 34028 h 34518"/>
                  <a:gd name="connsiteX11" fmla="*/ 54462 w 85198"/>
                  <a:gd name="connsiteY11" fmla="*/ 34028 h 34518"/>
                  <a:gd name="connsiteX12" fmla="*/ 60347 w 85198"/>
                  <a:gd name="connsiteY12" fmla="*/ 31411 h 34518"/>
                  <a:gd name="connsiteX13" fmla="*/ 67541 w 85198"/>
                  <a:gd name="connsiteY13" fmla="*/ 28793 h 34518"/>
                  <a:gd name="connsiteX14" fmla="*/ 77350 w 85198"/>
                  <a:gd name="connsiteY14" fmla="*/ 24212 h 34518"/>
                  <a:gd name="connsiteX15" fmla="*/ 85198 w 85198"/>
                  <a:gd name="connsiteY15" fmla="*/ 16360 h 34518"/>
                  <a:gd name="connsiteX16" fmla="*/ 82582 w 85198"/>
                  <a:gd name="connsiteY16" fmla="*/ 16360 h 34518"/>
                  <a:gd name="connsiteX17" fmla="*/ 72773 w 85198"/>
                  <a:gd name="connsiteY17" fmla="*/ 12433 h 34518"/>
                  <a:gd name="connsiteX18" fmla="*/ 64925 w 85198"/>
                  <a:gd name="connsiteY18" fmla="*/ 6544 h 34518"/>
                  <a:gd name="connsiteX19" fmla="*/ 59040 w 85198"/>
                  <a:gd name="connsiteY19" fmla="*/ 12433 h 34518"/>
                  <a:gd name="connsiteX20" fmla="*/ 51846 w 85198"/>
                  <a:gd name="connsiteY20" fmla="*/ 13742 h 34518"/>
                  <a:gd name="connsiteX21" fmla="*/ 45960 w 85198"/>
                  <a:gd name="connsiteY21" fmla="*/ 15705 h 34518"/>
                  <a:gd name="connsiteX22" fmla="*/ 29611 w 85198"/>
                  <a:gd name="connsiteY22" fmla="*/ 7853 h 34518"/>
                  <a:gd name="connsiteX23" fmla="*/ 13916 w 85198"/>
                  <a:gd name="connsiteY23" fmla="*/ 0 h 34518"/>
                  <a:gd name="connsiteX24" fmla="*/ 837 w 85198"/>
                  <a:gd name="connsiteY24" fmla="*/ 2617 h 34518"/>
                  <a:gd name="connsiteX25" fmla="*/ 183 w 85198"/>
                  <a:gd name="connsiteY25" fmla="*/ 18323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5198" h="34518">
                    <a:moveTo>
                      <a:pt x="837" y="18977"/>
                    </a:moveTo>
                    <a:cubicBezTo>
                      <a:pt x="837" y="20286"/>
                      <a:pt x="2799" y="22249"/>
                      <a:pt x="4107" y="23558"/>
                    </a:cubicBezTo>
                    <a:cubicBezTo>
                      <a:pt x="4107" y="21595"/>
                      <a:pt x="6069" y="18323"/>
                      <a:pt x="9993" y="17014"/>
                    </a:cubicBezTo>
                    <a:cubicBezTo>
                      <a:pt x="9993" y="17014"/>
                      <a:pt x="11300" y="17014"/>
                      <a:pt x="11954" y="16360"/>
                    </a:cubicBezTo>
                    <a:cubicBezTo>
                      <a:pt x="15224" y="15051"/>
                      <a:pt x="20456" y="12433"/>
                      <a:pt x="25034" y="16360"/>
                    </a:cubicBezTo>
                    <a:cubicBezTo>
                      <a:pt x="30265" y="20286"/>
                      <a:pt x="31573" y="20941"/>
                      <a:pt x="32227" y="20941"/>
                    </a:cubicBezTo>
                    <a:cubicBezTo>
                      <a:pt x="32227" y="20941"/>
                      <a:pt x="33535" y="20941"/>
                      <a:pt x="34189" y="20941"/>
                    </a:cubicBezTo>
                    <a:cubicBezTo>
                      <a:pt x="38767" y="20941"/>
                      <a:pt x="42691" y="20941"/>
                      <a:pt x="45960" y="24212"/>
                    </a:cubicBezTo>
                    <a:cubicBezTo>
                      <a:pt x="47268" y="25521"/>
                      <a:pt x="47922" y="27484"/>
                      <a:pt x="47922" y="29448"/>
                    </a:cubicBezTo>
                    <a:cubicBezTo>
                      <a:pt x="47922" y="29448"/>
                      <a:pt x="47922" y="30756"/>
                      <a:pt x="47922" y="31411"/>
                    </a:cubicBezTo>
                    <a:cubicBezTo>
                      <a:pt x="47922" y="32065"/>
                      <a:pt x="47922" y="33374"/>
                      <a:pt x="47922" y="34028"/>
                    </a:cubicBezTo>
                    <a:cubicBezTo>
                      <a:pt x="49230" y="34683"/>
                      <a:pt x="51846" y="34683"/>
                      <a:pt x="54462" y="34028"/>
                    </a:cubicBezTo>
                    <a:cubicBezTo>
                      <a:pt x="56424" y="34028"/>
                      <a:pt x="58386" y="32719"/>
                      <a:pt x="60347" y="31411"/>
                    </a:cubicBezTo>
                    <a:cubicBezTo>
                      <a:pt x="62963" y="30102"/>
                      <a:pt x="64925" y="28793"/>
                      <a:pt x="67541" y="28793"/>
                    </a:cubicBezTo>
                    <a:cubicBezTo>
                      <a:pt x="68849" y="28793"/>
                      <a:pt x="74735" y="26176"/>
                      <a:pt x="77350" y="24212"/>
                    </a:cubicBezTo>
                    <a:cubicBezTo>
                      <a:pt x="78658" y="23558"/>
                      <a:pt x="81928" y="19632"/>
                      <a:pt x="85198" y="16360"/>
                    </a:cubicBezTo>
                    <a:cubicBezTo>
                      <a:pt x="84544" y="16360"/>
                      <a:pt x="83890" y="16360"/>
                      <a:pt x="82582" y="16360"/>
                    </a:cubicBezTo>
                    <a:cubicBezTo>
                      <a:pt x="78658" y="16360"/>
                      <a:pt x="72773" y="14397"/>
                      <a:pt x="72773" y="12433"/>
                    </a:cubicBezTo>
                    <a:cubicBezTo>
                      <a:pt x="72773" y="11125"/>
                      <a:pt x="66233" y="5235"/>
                      <a:pt x="64925" y="6544"/>
                    </a:cubicBezTo>
                    <a:cubicBezTo>
                      <a:pt x="63617" y="7853"/>
                      <a:pt x="63617" y="12433"/>
                      <a:pt x="59040" y="12433"/>
                    </a:cubicBezTo>
                    <a:cubicBezTo>
                      <a:pt x="54462" y="12433"/>
                      <a:pt x="52500" y="12433"/>
                      <a:pt x="51846" y="13742"/>
                    </a:cubicBezTo>
                    <a:cubicBezTo>
                      <a:pt x="51192" y="15051"/>
                      <a:pt x="49884" y="15705"/>
                      <a:pt x="45960" y="15705"/>
                    </a:cubicBezTo>
                    <a:cubicBezTo>
                      <a:pt x="42037" y="15705"/>
                      <a:pt x="33535" y="9161"/>
                      <a:pt x="29611" y="7853"/>
                    </a:cubicBezTo>
                    <a:cubicBezTo>
                      <a:pt x="25688" y="6544"/>
                      <a:pt x="17186" y="0"/>
                      <a:pt x="13916" y="0"/>
                    </a:cubicBezTo>
                    <a:cubicBezTo>
                      <a:pt x="12608" y="0"/>
                      <a:pt x="7377" y="1309"/>
                      <a:pt x="837" y="2617"/>
                    </a:cubicBezTo>
                    <a:cubicBezTo>
                      <a:pt x="837" y="7853"/>
                      <a:pt x="-471" y="15051"/>
                      <a:pt x="183" y="1832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5" name="Freeform 874">
                <a:extLst>
                  <a:ext uri="{FF2B5EF4-FFF2-40B4-BE49-F238E27FC236}">
                    <a16:creationId xmlns:a16="http://schemas.microsoft.com/office/drawing/2014/main" id="{DBFCE050-7909-4222-84FB-CAE315F9E2DF}"/>
                  </a:ext>
                </a:extLst>
              </p:cNvPr>
              <p:cNvSpPr/>
              <p:nvPr/>
            </p:nvSpPr>
            <p:spPr>
              <a:xfrm>
                <a:off x="1425662" y="3348652"/>
                <a:ext cx="368021" cy="428233"/>
              </a:xfrm>
              <a:custGeom>
                <a:avLst/>
                <a:gdLst>
                  <a:gd name="connsiteX0" fmla="*/ 12267 w 368021"/>
                  <a:gd name="connsiteY0" fmla="*/ 335311 h 428233"/>
                  <a:gd name="connsiteX1" fmla="*/ 27308 w 368021"/>
                  <a:gd name="connsiteY1" fmla="*/ 339237 h 428233"/>
                  <a:gd name="connsiteX2" fmla="*/ 31231 w 368021"/>
                  <a:gd name="connsiteY2" fmla="*/ 348399 h 428233"/>
                  <a:gd name="connsiteX3" fmla="*/ 24038 w 368021"/>
                  <a:gd name="connsiteY3" fmla="*/ 352325 h 428233"/>
                  <a:gd name="connsiteX4" fmla="*/ 24038 w 368021"/>
                  <a:gd name="connsiteY4" fmla="*/ 356906 h 428233"/>
                  <a:gd name="connsiteX5" fmla="*/ 26654 w 368021"/>
                  <a:gd name="connsiteY5" fmla="*/ 356906 h 428233"/>
                  <a:gd name="connsiteX6" fmla="*/ 37117 w 368021"/>
                  <a:gd name="connsiteY6" fmla="*/ 359523 h 428233"/>
                  <a:gd name="connsiteX7" fmla="*/ 37117 w 368021"/>
                  <a:gd name="connsiteY7" fmla="*/ 349707 h 428233"/>
                  <a:gd name="connsiteX8" fmla="*/ 58044 w 368021"/>
                  <a:gd name="connsiteY8" fmla="*/ 338583 h 428233"/>
                  <a:gd name="connsiteX9" fmla="*/ 65237 w 368021"/>
                  <a:gd name="connsiteY9" fmla="*/ 350362 h 428233"/>
                  <a:gd name="connsiteX10" fmla="*/ 69161 w 368021"/>
                  <a:gd name="connsiteY10" fmla="*/ 350362 h 428233"/>
                  <a:gd name="connsiteX11" fmla="*/ 70469 w 368021"/>
                  <a:gd name="connsiteY11" fmla="*/ 349053 h 428233"/>
                  <a:gd name="connsiteX12" fmla="*/ 88780 w 368021"/>
                  <a:gd name="connsiteY12" fmla="*/ 337928 h 428233"/>
                  <a:gd name="connsiteX13" fmla="*/ 90742 w 368021"/>
                  <a:gd name="connsiteY13" fmla="*/ 337928 h 428233"/>
                  <a:gd name="connsiteX14" fmla="*/ 100551 w 368021"/>
                  <a:gd name="connsiteY14" fmla="*/ 345781 h 428233"/>
                  <a:gd name="connsiteX15" fmla="*/ 99897 w 368021"/>
                  <a:gd name="connsiteY15" fmla="*/ 352979 h 428233"/>
                  <a:gd name="connsiteX16" fmla="*/ 99897 w 368021"/>
                  <a:gd name="connsiteY16" fmla="*/ 353634 h 428233"/>
                  <a:gd name="connsiteX17" fmla="*/ 103821 w 368021"/>
                  <a:gd name="connsiteY17" fmla="*/ 356906 h 428233"/>
                  <a:gd name="connsiteX18" fmla="*/ 105129 w 368021"/>
                  <a:gd name="connsiteY18" fmla="*/ 354943 h 428233"/>
                  <a:gd name="connsiteX19" fmla="*/ 111015 w 368021"/>
                  <a:gd name="connsiteY19" fmla="*/ 343818 h 428233"/>
                  <a:gd name="connsiteX20" fmla="*/ 114939 w 368021"/>
                  <a:gd name="connsiteY20" fmla="*/ 339891 h 428233"/>
                  <a:gd name="connsiteX21" fmla="*/ 119516 w 368021"/>
                  <a:gd name="connsiteY21" fmla="*/ 343163 h 428233"/>
                  <a:gd name="connsiteX22" fmla="*/ 128672 w 368021"/>
                  <a:gd name="connsiteY22" fmla="*/ 354943 h 428233"/>
                  <a:gd name="connsiteX23" fmla="*/ 127364 w 368021"/>
                  <a:gd name="connsiteY23" fmla="*/ 362795 h 428233"/>
                  <a:gd name="connsiteX24" fmla="*/ 127364 w 368021"/>
                  <a:gd name="connsiteY24" fmla="*/ 362795 h 428233"/>
                  <a:gd name="connsiteX25" fmla="*/ 127364 w 368021"/>
                  <a:gd name="connsiteY25" fmla="*/ 362795 h 428233"/>
                  <a:gd name="connsiteX26" fmla="*/ 131942 w 368021"/>
                  <a:gd name="connsiteY26" fmla="*/ 371302 h 428233"/>
                  <a:gd name="connsiteX27" fmla="*/ 131942 w 368021"/>
                  <a:gd name="connsiteY27" fmla="*/ 373265 h 428233"/>
                  <a:gd name="connsiteX28" fmla="*/ 140443 w 368021"/>
                  <a:gd name="connsiteY28" fmla="*/ 375883 h 428233"/>
                  <a:gd name="connsiteX29" fmla="*/ 142405 w 368021"/>
                  <a:gd name="connsiteY29" fmla="*/ 382427 h 428233"/>
                  <a:gd name="connsiteX30" fmla="*/ 142405 w 368021"/>
                  <a:gd name="connsiteY30" fmla="*/ 384390 h 428233"/>
                  <a:gd name="connsiteX31" fmla="*/ 149598 w 368021"/>
                  <a:gd name="connsiteY31" fmla="*/ 384390 h 428233"/>
                  <a:gd name="connsiteX32" fmla="*/ 154176 w 368021"/>
                  <a:gd name="connsiteY32" fmla="*/ 384390 h 428233"/>
                  <a:gd name="connsiteX33" fmla="*/ 158100 w 368021"/>
                  <a:gd name="connsiteY33" fmla="*/ 382427 h 428233"/>
                  <a:gd name="connsiteX34" fmla="*/ 173141 w 368021"/>
                  <a:gd name="connsiteY34" fmla="*/ 382427 h 428233"/>
                  <a:gd name="connsiteX35" fmla="*/ 176411 w 368021"/>
                  <a:gd name="connsiteY35" fmla="*/ 390279 h 428233"/>
                  <a:gd name="connsiteX36" fmla="*/ 178373 w 368021"/>
                  <a:gd name="connsiteY36" fmla="*/ 395514 h 428233"/>
                  <a:gd name="connsiteX37" fmla="*/ 179027 w 368021"/>
                  <a:gd name="connsiteY37" fmla="*/ 395514 h 428233"/>
                  <a:gd name="connsiteX38" fmla="*/ 186874 w 368021"/>
                  <a:gd name="connsiteY38" fmla="*/ 402058 h 428233"/>
                  <a:gd name="connsiteX39" fmla="*/ 188836 w 368021"/>
                  <a:gd name="connsiteY39" fmla="*/ 402058 h 428233"/>
                  <a:gd name="connsiteX40" fmla="*/ 201261 w 368021"/>
                  <a:gd name="connsiteY40" fmla="*/ 406639 h 428233"/>
                  <a:gd name="connsiteX41" fmla="*/ 201261 w 368021"/>
                  <a:gd name="connsiteY41" fmla="*/ 406639 h 428233"/>
                  <a:gd name="connsiteX42" fmla="*/ 201261 w 368021"/>
                  <a:gd name="connsiteY42" fmla="*/ 407948 h 428233"/>
                  <a:gd name="connsiteX43" fmla="*/ 201915 w 368021"/>
                  <a:gd name="connsiteY43" fmla="*/ 407948 h 428233"/>
                  <a:gd name="connsiteX44" fmla="*/ 210417 w 368021"/>
                  <a:gd name="connsiteY44" fmla="*/ 410566 h 428233"/>
                  <a:gd name="connsiteX45" fmla="*/ 212379 w 368021"/>
                  <a:gd name="connsiteY45" fmla="*/ 412529 h 428233"/>
                  <a:gd name="connsiteX46" fmla="*/ 212379 w 368021"/>
                  <a:gd name="connsiteY46" fmla="*/ 415801 h 428233"/>
                  <a:gd name="connsiteX47" fmla="*/ 209763 w 368021"/>
                  <a:gd name="connsiteY47" fmla="*/ 424962 h 428233"/>
                  <a:gd name="connsiteX48" fmla="*/ 211725 w 368021"/>
                  <a:gd name="connsiteY48" fmla="*/ 424962 h 428233"/>
                  <a:gd name="connsiteX49" fmla="*/ 217610 w 368021"/>
                  <a:gd name="connsiteY49" fmla="*/ 428234 h 428233"/>
                  <a:gd name="connsiteX50" fmla="*/ 217610 w 368021"/>
                  <a:gd name="connsiteY50" fmla="*/ 428234 h 428233"/>
                  <a:gd name="connsiteX51" fmla="*/ 226766 w 368021"/>
                  <a:gd name="connsiteY51" fmla="*/ 418418 h 428233"/>
                  <a:gd name="connsiteX52" fmla="*/ 224804 w 368021"/>
                  <a:gd name="connsiteY52" fmla="*/ 416455 h 428233"/>
                  <a:gd name="connsiteX53" fmla="*/ 223496 w 368021"/>
                  <a:gd name="connsiteY53" fmla="*/ 404676 h 428233"/>
                  <a:gd name="connsiteX54" fmla="*/ 223496 w 368021"/>
                  <a:gd name="connsiteY54" fmla="*/ 403367 h 428233"/>
                  <a:gd name="connsiteX55" fmla="*/ 239845 w 368021"/>
                  <a:gd name="connsiteY55" fmla="*/ 381118 h 428233"/>
                  <a:gd name="connsiteX56" fmla="*/ 242461 w 368021"/>
                  <a:gd name="connsiteY56" fmla="*/ 378500 h 428233"/>
                  <a:gd name="connsiteX57" fmla="*/ 243115 w 368021"/>
                  <a:gd name="connsiteY57" fmla="*/ 372611 h 428233"/>
                  <a:gd name="connsiteX58" fmla="*/ 243115 w 368021"/>
                  <a:gd name="connsiteY58" fmla="*/ 361486 h 428233"/>
                  <a:gd name="connsiteX59" fmla="*/ 243115 w 368021"/>
                  <a:gd name="connsiteY59" fmla="*/ 354943 h 428233"/>
                  <a:gd name="connsiteX60" fmla="*/ 238537 w 368021"/>
                  <a:gd name="connsiteY60" fmla="*/ 348399 h 428233"/>
                  <a:gd name="connsiteX61" fmla="*/ 231997 w 368021"/>
                  <a:gd name="connsiteY61" fmla="*/ 339237 h 428233"/>
                  <a:gd name="connsiteX62" fmla="*/ 230036 w 368021"/>
                  <a:gd name="connsiteY62" fmla="*/ 329421 h 428233"/>
                  <a:gd name="connsiteX63" fmla="*/ 225458 w 368021"/>
                  <a:gd name="connsiteY63" fmla="*/ 326803 h 428233"/>
                  <a:gd name="connsiteX64" fmla="*/ 222842 w 368021"/>
                  <a:gd name="connsiteY64" fmla="*/ 316988 h 428233"/>
                  <a:gd name="connsiteX65" fmla="*/ 218264 w 368021"/>
                  <a:gd name="connsiteY65" fmla="*/ 312407 h 428233"/>
                  <a:gd name="connsiteX66" fmla="*/ 218264 w 368021"/>
                  <a:gd name="connsiteY66" fmla="*/ 303246 h 428233"/>
                  <a:gd name="connsiteX67" fmla="*/ 218264 w 368021"/>
                  <a:gd name="connsiteY67" fmla="*/ 303246 h 428233"/>
                  <a:gd name="connsiteX68" fmla="*/ 215648 w 368021"/>
                  <a:gd name="connsiteY68" fmla="*/ 298665 h 428233"/>
                  <a:gd name="connsiteX69" fmla="*/ 215648 w 368021"/>
                  <a:gd name="connsiteY69" fmla="*/ 292121 h 428233"/>
                  <a:gd name="connsiteX70" fmla="*/ 225458 w 368021"/>
                  <a:gd name="connsiteY70" fmla="*/ 286232 h 428233"/>
                  <a:gd name="connsiteX71" fmla="*/ 228728 w 368021"/>
                  <a:gd name="connsiteY71" fmla="*/ 285577 h 428233"/>
                  <a:gd name="connsiteX72" fmla="*/ 234613 w 368021"/>
                  <a:gd name="connsiteY72" fmla="*/ 280996 h 428233"/>
                  <a:gd name="connsiteX73" fmla="*/ 240499 w 368021"/>
                  <a:gd name="connsiteY73" fmla="*/ 276416 h 428233"/>
                  <a:gd name="connsiteX74" fmla="*/ 254886 w 368021"/>
                  <a:gd name="connsiteY74" fmla="*/ 281651 h 428233"/>
                  <a:gd name="connsiteX75" fmla="*/ 256848 w 368021"/>
                  <a:gd name="connsiteY75" fmla="*/ 283614 h 428233"/>
                  <a:gd name="connsiteX76" fmla="*/ 259464 w 368021"/>
                  <a:gd name="connsiteY76" fmla="*/ 283614 h 428233"/>
                  <a:gd name="connsiteX77" fmla="*/ 267965 w 368021"/>
                  <a:gd name="connsiteY77" fmla="*/ 288195 h 428233"/>
                  <a:gd name="connsiteX78" fmla="*/ 268619 w 368021"/>
                  <a:gd name="connsiteY78" fmla="*/ 288195 h 428233"/>
                  <a:gd name="connsiteX79" fmla="*/ 271235 w 368021"/>
                  <a:gd name="connsiteY79" fmla="*/ 285577 h 428233"/>
                  <a:gd name="connsiteX80" fmla="*/ 280391 w 368021"/>
                  <a:gd name="connsiteY80" fmla="*/ 285577 h 428233"/>
                  <a:gd name="connsiteX81" fmla="*/ 283660 w 368021"/>
                  <a:gd name="connsiteY81" fmla="*/ 286232 h 428233"/>
                  <a:gd name="connsiteX82" fmla="*/ 293470 w 368021"/>
                  <a:gd name="connsiteY82" fmla="*/ 281651 h 428233"/>
                  <a:gd name="connsiteX83" fmla="*/ 304587 w 368021"/>
                  <a:gd name="connsiteY83" fmla="*/ 276416 h 428233"/>
                  <a:gd name="connsiteX84" fmla="*/ 313089 w 368021"/>
                  <a:gd name="connsiteY84" fmla="*/ 278379 h 428233"/>
                  <a:gd name="connsiteX85" fmla="*/ 316358 w 368021"/>
                  <a:gd name="connsiteY85" fmla="*/ 273144 h 428233"/>
                  <a:gd name="connsiteX86" fmla="*/ 312435 w 368021"/>
                  <a:gd name="connsiteY86" fmla="*/ 269872 h 428233"/>
                  <a:gd name="connsiteX87" fmla="*/ 309819 w 368021"/>
                  <a:gd name="connsiteY87" fmla="*/ 267908 h 428233"/>
                  <a:gd name="connsiteX88" fmla="*/ 303279 w 368021"/>
                  <a:gd name="connsiteY88" fmla="*/ 255475 h 428233"/>
                  <a:gd name="connsiteX89" fmla="*/ 309819 w 368021"/>
                  <a:gd name="connsiteY89" fmla="*/ 247623 h 428233"/>
                  <a:gd name="connsiteX90" fmla="*/ 311127 w 368021"/>
                  <a:gd name="connsiteY90" fmla="*/ 243696 h 428233"/>
                  <a:gd name="connsiteX91" fmla="*/ 323552 w 368021"/>
                  <a:gd name="connsiteY91" fmla="*/ 240424 h 428233"/>
                  <a:gd name="connsiteX92" fmla="*/ 324206 w 368021"/>
                  <a:gd name="connsiteY92" fmla="*/ 238461 h 428233"/>
                  <a:gd name="connsiteX93" fmla="*/ 324860 w 368021"/>
                  <a:gd name="connsiteY93" fmla="*/ 236498 h 428233"/>
                  <a:gd name="connsiteX94" fmla="*/ 335323 w 368021"/>
                  <a:gd name="connsiteY94" fmla="*/ 229300 h 428233"/>
                  <a:gd name="connsiteX95" fmla="*/ 336631 w 368021"/>
                  <a:gd name="connsiteY95" fmla="*/ 224719 h 428233"/>
                  <a:gd name="connsiteX96" fmla="*/ 341863 w 368021"/>
                  <a:gd name="connsiteY96" fmla="*/ 220138 h 428233"/>
                  <a:gd name="connsiteX97" fmla="*/ 341209 w 368021"/>
                  <a:gd name="connsiteY97" fmla="*/ 218175 h 428233"/>
                  <a:gd name="connsiteX98" fmla="*/ 344479 w 368021"/>
                  <a:gd name="connsiteY98" fmla="*/ 205741 h 428233"/>
                  <a:gd name="connsiteX99" fmla="*/ 346441 w 368021"/>
                  <a:gd name="connsiteY99" fmla="*/ 202470 h 428233"/>
                  <a:gd name="connsiteX100" fmla="*/ 345787 w 368021"/>
                  <a:gd name="connsiteY100" fmla="*/ 201161 h 428233"/>
                  <a:gd name="connsiteX101" fmla="*/ 343171 w 368021"/>
                  <a:gd name="connsiteY101" fmla="*/ 197889 h 428233"/>
                  <a:gd name="connsiteX102" fmla="*/ 341863 w 368021"/>
                  <a:gd name="connsiteY102" fmla="*/ 194617 h 428233"/>
                  <a:gd name="connsiteX103" fmla="*/ 340555 w 368021"/>
                  <a:gd name="connsiteY103" fmla="*/ 195271 h 428233"/>
                  <a:gd name="connsiteX104" fmla="*/ 317012 w 368021"/>
                  <a:gd name="connsiteY104" fmla="*/ 190036 h 428233"/>
                  <a:gd name="connsiteX105" fmla="*/ 305895 w 368021"/>
                  <a:gd name="connsiteY105" fmla="*/ 169750 h 428233"/>
                  <a:gd name="connsiteX106" fmla="*/ 312435 w 368021"/>
                  <a:gd name="connsiteY106" fmla="*/ 160589 h 428233"/>
                  <a:gd name="connsiteX107" fmla="*/ 309819 w 368021"/>
                  <a:gd name="connsiteY107" fmla="*/ 155354 h 428233"/>
                  <a:gd name="connsiteX108" fmla="*/ 310473 w 368021"/>
                  <a:gd name="connsiteY108" fmla="*/ 147501 h 428233"/>
                  <a:gd name="connsiteX109" fmla="*/ 324860 w 368021"/>
                  <a:gd name="connsiteY109" fmla="*/ 140957 h 428233"/>
                  <a:gd name="connsiteX110" fmla="*/ 345787 w 368021"/>
                  <a:gd name="connsiteY110" fmla="*/ 144229 h 428233"/>
                  <a:gd name="connsiteX111" fmla="*/ 347749 w 368021"/>
                  <a:gd name="connsiteY111" fmla="*/ 144229 h 428233"/>
                  <a:gd name="connsiteX112" fmla="*/ 349056 w 368021"/>
                  <a:gd name="connsiteY112" fmla="*/ 126561 h 428233"/>
                  <a:gd name="connsiteX113" fmla="*/ 350364 w 368021"/>
                  <a:gd name="connsiteY113" fmla="*/ 112818 h 428233"/>
                  <a:gd name="connsiteX114" fmla="*/ 359520 w 368021"/>
                  <a:gd name="connsiteY114" fmla="*/ 95804 h 428233"/>
                  <a:gd name="connsiteX115" fmla="*/ 365405 w 368021"/>
                  <a:gd name="connsiteY115" fmla="*/ 85988 h 428233"/>
                  <a:gd name="connsiteX116" fmla="*/ 362790 w 368021"/>
                  <a:gd name="connsiteY116" fmla="*/ 63739 h 428233"/>
                  <a:gd name="connsiteX117" fmla="*/ 366713 w 368021"/>
                  <a:gd name="connsiteY117" fmla="*/ 51306 h 428233"/>
                  <a:gd name="connsiteX118" fmla="*/ 368021 w 368021"/>
                  <a:gd name="connsiteY118" fmla="*/ 49997 h 428233"/>
                  <a:gd name="connsiteX119" fmla="*/ 367367 w 368021"/>
                  <a:gd name="connsiteY119" fmla="*/ 46725 h 428233"/>
                  <a:gd name="connsiteX120" fmla="*/ 365405 w 368021"/>
                  <a:gd name="connsiteY120" fmla="*/ 40836 h 428233"/>
                  <a:gd name="connsiteX121" fmla="*/ 360828 w 368021"/>
                  <a:gd name="connsiteY121" fmla="*/ 38872 h 428233"/>
                  <a:gd name="connsiteX122" fmla="*/ 358212 w 368021"/>
                  <a:gd name="connsiteY122" fmla="*/ 31674 h 428233"/>
                  <a:gd name="connsiteX123" fmla="*/ 345787 w 368021"/>
                  <a:gd name="connsiteY123" fmla="*/ 27748 h 428233"/>
                  <a:gd name="connsiteX124" fmla="*/ 339901 w 368021"/>
                  <a:gd name="connsiteY124" fmla="*/ 15314 h 428233"/>
                  <a:gd name="connsiteX125" fmla="*/ 332707 w 368021"/>
                  <a:gd name="connsiteY125" fmla="*/ 4190 h 428233"/>
                  <a:gd name="connsiteX126" fmla="*/ 322244 w 368021"/>
                  <a:gd name="connsiteY126" fmla="*/ 263 h 428233"/>
                  <a:gd name="connsiteX127" fmla="*/ 307203 w 368021"/>
                  <a:gd name="connsiteY127" fmla="*/ 3535 h 428233"/>
                  <a:gd name="connsiteX128" fmla="*/ 287584 w 368021"/>
                  <a:gd name="connsiteY128" fmla="*/ 4844 h 428233"/>
                  <a:gd name="connsiteX129" fmla="*/ 277775 w 368021"/>
                  <a:gd name="connsiteY129" fmla="*/ 10079 h 428233"/>
                  <a:gd name="connsiteX130" fmla="*/ 267311 w 368021"/>
                  <a:gd name="connsiteY130" fmla="*/ 7462 h 428233"/>
                  <a:gd name="connsiteX131" fmla="*/ 237229 w 368021"/>
                  <a:gd name="connsiteY131" fmla="*/ 10079 h 428233"/>
                  <a:gd name="connsiteX132" fmla="*/ 214340 w 368021"/>
                  <a:gd name="connsiteY132" fmla="*/ 17932 h 428233"/>
                  <a:gd name="connsiteX133" fmla="*/ 193414 w 368021"/>
                  <a:gd name="connsiteY133" fmla="*/ 29056 h 428233"/>
                  <a:gd name="connsiteX134" fmla="*/ 180335 w 368021"/>
                  <a:gd name="connsiteY134" fmla="*/ 39527 h 428233"/>
                  <a:gd name="connsiteX135" fmla="*/ 175757 w 368021"/>
                  <a:gd name="connsiteY135" fmla="*/ 53269 h 428233"/>
                  <a:gd name="connsiteX136" fmla="*/ 170525 w 368021"/>
                  <a:gd name="connsiteY136" fmla="*/ 61122 h 428233"/>
                  <a:gd name="connsiteX137" fmla="*/ 175103 w 368021"/>
                  <a:gd name="connsiteY137" fmla="*/ 78790 h 428233"/>
                  <a:gd name="connsiteX138" fmla="*/ 172487 w 368021"/>
                  <a:gd name="connsiteY138" fmla="*/ 91878 h 428233"/>
                  <a:gd name="connsiteX139" fmla="*/ 167909 w 368021"/>
                  <a:gd name="connsiteY139" fmla="*/ 97767 h 428233"/>
                  <a:gd name="connsiteX140" fmla="*/ 180335 w 368021"/>
                  <a:gd name="connsiteY140" fmla="*/ 105620 h 428233"/>
                  <a:gd name="connsiteX141" fmla="*/ 190144 w 368021"/>
                  <a:gd name="connsiteY141" fmla="*/ 109547 h 428233"/>
                  <a:gd name="connsiteX142" fmla="*/ 200607 w 368021"/>
                  <a:gd name="connsiteY142" fmla="*/ 105620 h 428233"/>
                  <a:gd name="connsiteX143" fmla="*/ 207801 w 368021"/>
                  <a:gd name="connsiteY143" fmla="*/ 109547 h 428233"/>
                  <a:gd name="connsiteX144" fmla="*/ 197338 w 368021"/>
                  <a:gd name="connsiteY144" fmla="*/ 116090 h 428233"/>
                  <a:gd name="connsiteX145" fmla="*/ 190798 w 368021"/>
                  <a:gd name="connsiteY145" fmla="*/ 131141 h 428233"/>
                  <a:gd name="connsiteX146" fmla="*/ 193414 w 368021"/>
                  <a:gd name="connsiteY146" fmla="*/ 144229 h 428233"/>
                  <a:gd name="connsiteX147" fmla="*/ 214994 w 368021"/>
                  <a:gd name="connsiteY147" fmla="*/ 151427 h 428233"/>
                  <a:gd name="connsiteX148" fmla="*/ 221534 w 368021"/>
                  <a:gd name="connsiteY148" fmla="*/ 156008 h 428233"/>
                  <a:gd name="connsiteX149" fmla="*/ 222188 w 368021"/>
                  <a:gd name="connsiteY149" fmla="*/ 168442 h 428233"/>
                  <a:gd name="connsiteX150" fmla="*/ 214340 w 368021"/>
                  <a:gd name="connsiteY150" fmla="*/ 184147 h 428233"/>
                  <a:gd name="connsiteX151" fmla="*/ 204531 w 368021"/>
                  <a:gd name="connsiteY151" fmla="*/ 191999 h 428233"/>
                  <a:gd name="connsiteX152" fmla="*/ 194068 w 368021"/>
                  <a:gd name="connsiteY152" fmla="*/ 195926 h 428233"/>
                  <a:gd name="connsiteX153" fmla="*/ 185566 w 368021"/>
                  <a:gd name="connsiteY153" fmla="*/ 203124 h 428233"/>
                  <a:gd name="connsiteX154" fmla="*/ 180335 w 368021"/>
                  <a:gd name="connsiteY154" fmla="*/ 211631 h 428233"/>
                  <a:gd name="connsiteX155" fmla="*/ 168563 w 368021"/>
                  <a:gd name="connsiteY155" fmla="*/ 215557 h 428233"/>
                  <a:gd name="connsiteX156" fmla="*/ 156792 w 368021"/>
                  <a:gd name="connsiteY156" fmla="*/ 206396 h 428233"/>
                  <a:gd name="connsiteX157" fmla="*/ 146329 w 368021"/>
                  <a:gd name="connsiteY157" fmla="*/ 203124 h 428233"/>
                  <a:gd name="connsiteX158" fmla="*/ 137827 w 368021"/>
                  <a:gd name="connsiteY158" fmla="*/ 199198 h 428233"/>
                  <a:gd name="connsiteX159" fmla="*/ 127364 w 368021"/>
                  <a:gd name="connsiteY159" fmla="*/ 196580 h 428233"/>
                  <a:gd name="connsiteX160" fmla="*/ 120824 w 368021"/>
                  <a:gd name="connsiteY160" fmla="*/ 191999 h 428233"/>
                  <a:gd name="connsiteX161" fmla="*/ 133249 w 368021"/>
                  <a:gd name="connsiteY161" fmla="*/ 182184 h 428233"/>
                  <a:gd name="connsiteX162" fmla="*/ 127364 w 368021"/>
                  <a:gd name="connsiteY162" fmla="*/ 174331 h 428233"/>
                  <a:gd name="connsiteX163" fmla="*/ 133903 w 368021"/>
                  <a:gd name="connsiteY163" fmla="*/ 166478 h 428233"/>
                  <a:gd name="connsiteX164" fmla="*/ 127364 w 368021"/>
                  <a:gd name="connsiteY164" fmla="*/ 155354 h 428233"/>
                  <a:gd name="connsiteX165" fmla="*/ 129980 w 368021"/>
                  <a:gd name="connsiteY165" fmla="*/ 143574 h 428233"/>
                  <a:gd name="connsiteX166" fmla="*/ 137173 w 368021"/>
                  <a:gd name="connsiteY166" fmla="*/ 142266 h 428233"/>
                  <a:gd name="connsiteX167" fmla="*/ 145021 w 368021"/>
                  <a:gd name="connsiteY167" fmla="*/ 144883 h 428233"/>
                  <a:gd name="connsiteX168" fmla="*/ 159408 w 368021"/>
                  <a:gd name="connsiteY168" fmla="*/ 133759 h 428233"/>
                  <a:gd name="connsiteX169" fmla="*/ 154830 w 368021"/>
                  <a:gd name="connsiteY169" fmla="*/ 122634 h 428233"/>
                  <a:gd name="connsiteX170" fmla="*/ 144367 w 368021"/>
                  <a:gd name="connsiteY170" fmla="*/ 122634 h 428233"/>
                  <a:gd name="connsiteX171" fmla="*/ 141097 w 368021"/>
                  <a:gd name="connsiteY171" fmla="*/ 112164 h 428233"/>
                  <a:gd name="connsiteX172" fmla="*/ 139789 w 368021"/>
                  <a:gd name="connsiteY172" fmla="*/ 99731 h 428233"/>
                  <a:gd name="connsiteX173" fmla="*/ 132595 w 368021"/>
                  <a:gd name="connsiteY173" fmla="*/ 88606 h 428233"/>
                  <a:gd name="connsiteX174" fmla="*/ 117554 w 368021"/>
                  <a:gd name="connsiteY174" fmla="*/ 95150 h 428233"/>
                  <a:gd name="connsiteX175" fmla="*/ 109707 w 368021"/>
                  <a:gd name="connsiteY175" fmla="*/ 89915 h 428233"/>
                  <a:gd name="connsiteX176" fmla="*/ 104475 w 368021"/>
                  <a:gd name="connsiteY176" fmla="*/ 80753 h 428233"/>
                  <a:gd name="connsiteX177" fmla="*/ 97935 w 368021"/>
                  <a:gd name="connsiteY177" fmla="*/ 84679 h 428233"/>
                  <a:gd name="connsiteX178" fmla="*/ 90088 w 368021"/>
                  <a:gd name="connsiteY178" fmla="*/ 116090 h 428233"/>
                  <a:gd name="connsiteX179" fmla="*/ 82894 w 368021"/>
                  <a:gd name="connsiteY179" fmla="*/ 152736 h 428233"/>
                  <a:gd name="connsiteX180" fmla="*/ 69161 w 368021"/>
                  <a:gd name="connsiteY180" fmla="*/ 185456 h 428233"/>
                  <a:gd name="connsiteX181" fmla="*/ 48234 w 368021"/>
                  <a:gd name="connsiteY181" fmla="*/ 222756 h 428233"/>
                  <a:gd name="connsiteX182" fmla="*/ 24038 w 368021"/>
                  <a:gd name="connsiteY182" fmla="*/ 248277 h 428233"/>
                  <a:gd name="connsiteX183" fmla="*/ 12267 w 368021"/>
                  <a:gd name="connsiteY183" fmla="*/ 252203 h 428233"/>
                  <a:gd name="connsiteX184" fmla="*/ 7689 w 368021"/>
                  <a:gd name="connsiteY184" fmla="*/ 259401 h 428233"/>
                  <a:gd name="connsiteX185" fmla="*/ 10959 w 368021"/>
                  <a:gd name="connsiteY185" fmla="*/ 267254 h 428233"/>
                  <a:gd name="connsiteX186" fmla="*/ 8997 w 368021"/>
                  <a:gd name="connsiteY186" fmla="*/ 273144 h 428233"/>
                  <a:gd name="connsiteX187" fmla="*/ 19460 w 368021"/>
                  <a:gd name="connsiteY187" fmla="*/ 282960 h 428233"/>
                  <a:gd name="connsiteX188" fmla="*/ 27308 w 368021"/>
                  <a:gd name="connsiteY188" fmla="*/ 286886 h 428233"/>
                  <a:gd name="connsiteX189" fmla="*/ 38425 w 368021"/>
                  <a:gd name="connsiteY189" fmla="*/ 298011 h 428233"/>
                  <a:gd name="connsiteX190" fmla="*/ 60660 w 368021"/>
                  <a:gd name="connsiteY190" fmla="*/ 306518 h 428233"/>
                  <a:gd name="connsiteX191" fmla="*/ 76355 w 368021"/>
                  <a:gd name="connsiteY191" fmla="*/ 300628 h 428233"/>
                  <a:gd name="connsiteX192" fmla="*/ 86164 w 368021"/>
                  <a:gd name="connsiteY192" fmla="*/ 296048 h 428233"/>
                  <a:gd name="connsiteX193" fmla="*/ 89434 w 368021"/>
                  <a:gd name="connsiteY193" fmla="*/ 300628 h 428233"/>
                  <a:gd name="connsiteX194" fmla="*/ 92050 w 368021"/>
                  <a:gd name="connsiteY194" fmla="*/ 309135 h 428233"/>
                  <a:gd name="connsiteX195" fmla="*/ 80932 w 368021"/>
                  <a:gd name="connsiteY195" fmla="*/ 307826 h 428233"/>
                  <a:gd name="connsiteX196" fmla="*/ 67853 w 368021"/>
                  <a:gd name="connsiteY196" fmla="*/ 311753 h 428233"/>
                  <a:gd name="connsiteX197" fmla="*/ 54774 w 368021"/>
                  <a:gd name="connsiteY197" fmla="*/ 311753 h 428233"/>
                  <a:gd name="connsiteX198" fmla="*/ 47580 w 368021"/>
                  <a:gd name="connsiteY198" fmla="*/ 311753 h 428233"/>
                  <a:gd name="connsiteX199" fmla="*/ 41041 w 368021"/>
                  <a:gd name="connsiteY199" fmla="*/ 318297 h 428233"/>
                  <a:gd name="connsiteX200" fmla="*/ 32539 w 368021"/>
                  <a:gd name="connsiteY200" fmla="*/ 320914 h 428233"/>
                  <a:gd name="connsiteX201" fmla="*/ 24692 w 368021"/>
                  <a:gd name="connsiteY201" fmla="*/ 320914 h 428233"/>
                  <a:gd name="connsiteX202" fmla="*/ 18806 w 368021"/>
                  <a:gd name="connsiteY202" fmla="*/ 323532 h 428233"/>
                  <a:gd name="connsiteX203" fmla="*/ 8343 w 368021"/>
                  <a:gd name="connsiteY203" fmla="*/ 322877 h 428233"/>
                  <a:gd name="connsiteX204" fmla="*/ 495 w 368021"/>
                  <a:gd name="connsiteY204" fmla="*/ 327458 h 428233"/>
                  <a:gd name="connsiteX205" fmla="*/ 13575 w 368021"/>
                  <a:gd name="connsiteY205" fmla="*/ 338583 h 428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368021" h="428233">
                    <a:moveTo>
                      <a:pt x="12267" y="335311"/>
                    </a:moveTo>
                    <a:cubicBezTo>
                      <a:pt x="19460" y="336619"/>
                      <a:pt x="24038" y="335311"/>
                      <a:pt x="27308" y="339237"/>
                    </a:cubicBezTo>
                    <a:cubicBezTo>
                      <a:pt x="30578" y="343163"/>
                      <a:pt x="33193" y="345781"/>
                      <a:pt x="31231" y="348399"/>
                    </a:cubicBezTo>
                    <a:cubicBezTo>
                      <a:pt x="29924" y="351016"/>
                      <a:pt x="24692" y="351671"/>
                      <a:pt x="24038" y="352325"/>
                    </a:cubicBezTo>
                    <a:cubicBezTo>
                      <a:pt x="24038" y="352325"/>
                      <a:pt x="24038" y="354943"/>
                      <a:pt x="24038" y="356906"/>
                    </a:cubicBezTo>
                    <a:lnTo>
                      <a:pt x="26654" y="356906"/>
                    </a:lnTo>
                    <a:cubicBezTo>
                      <a:pt x="27962" y="356906"/>
                      <a:pt x="33193" y="357560"/>
                      <a:pt x="37117" y="359523"/>
                    </a:cubicBezTo>
                    <a:cubicBezTo>
                      <a:pt x="35809" y="356251"/>
                      <a:pt x="35155" y="352979"/>
                      <a:pt x="37117" y="349707"/>
                    </a:cubicBezTo>
                    <a:cubicBezTo>
                      <a:pt x="37117" y="349707"/>
                      <a:pt x="48234" y="334656"/>
                      <a:pt x="58044" y="338583"/>
                    </a:cubicBezTo>
                    <a:cubicBezTo>
                      <a:pt x="63276" y="340546"/>
                      <a:pt x="64583" y="346435"/>
                      <a:pt x="65237" y="350362"/>
                    </a:cubicBezTo>
                    <a:cubicBezTo>
                      <a:pt x="66545" y="350362"/>
                      <a:pt x="67853" y="350362"/>
                      <a:pt x="69161" y="350362"/>
                    </a:cubicBezTo>
                    <a:cubicBezTo>
                      <a:pt x="69161" y="350362"/>
                      <a:pt x="69815" y="349707"/>
                      <a:pt x="70469" y="349053"/>
                    </a:cubicBezTo>
                    <a:cubicBezTo>
                      <a:pt x="76355" y="342509"/>
                      <a:pt x="82240" y="335311"/>
                      <a:pt x="88780" y="337928"/>
                    </a:cubicBezTo>
                    <a:lnTo>
                      <a:pt x="90742" y="337928"/>
                    </a:lnTo>
                    <a:cubicBezTo>
                      <a:pt x="94666" y="339891"/>
                      <a:pt x="99243" y="341200"/>
                      <a:pt x="100551" y="345781"/>
                    </a:cubicBezTo>
                    <a:cubicBezTo>
                      <a:pt x="101205" y="348399"/>
                      <a:pt x="100551" y="350362"/>
                      <a:pt x="99897" y="352979"/>
                    </a:cubicBezTo>
                    <a:cubicBezTo>
                      <a:pt x="99897" y="352979"/>
                      <a:pt x="99897" y="352979"/>
                      <a:pt x="99897" y="353634"/>
                    </a:cubicBezTo>
                    <a:cubicBezTo>
                      <a:pt x="101205" y="353634"/>
                      <a:pt x="103167" y="354943"/>
                      <a:pt x="103821" y="356906"/>
                    </a:cubicBezTo>
                    <a:cubicBezTo>
                      <a:pt x="104475" y="356906"/>
                      <a:pt x="105129" y="355597"/>
                      <a:pt x="105129" y="354943"/>
                    </a:cubicBezTo>
                    <a:cubicBezTo>
                      <a:pt x="105129" y="349053"/>
                      <a:pt x="110361" y="344472"/>
                      <a:pt x="111015" y="343818"/>
                    </a:cubicBezTo>
                    <a:lnTo>
                      <a:pt x="114939" y="339891"/>
                    </a:lnTo>
                    <a:lnTo>
                      <a:pt x="119516" y="343163"/>
                    </a:lnTo>
                    <a:cubicBezTo>
                      <a:pt x="122786" y="345781"/>
                      <a:pt x="127364" y="350362"/>
                      <a:pt x="128672" y="354943"/>
                    </a:cubicBezTo>
                    <a:cubicBezTo>
                      <a:pt x="129326" y="358214"/>
                      <a:pt x="128018" y="361486"/>
                      <a:pt x="127364" y="362795"/>
                    </a:cubicBezTo>
                    <a:cubicBezTo>
                      <a:pt x="127364" y="362795"/>
                      <a:pt x="127364" y="362795"/>
                      <a:pt x="127364" y="362795"/>
                    </a:cubicBezTo>
                    <a:cubicBezTo>
                      <a:pt x="127364" y="362795"/>
                      <a:pt x="127364" y="362795"/>
                      <a:pt x="127364" y="362795"/>
                    </a:cubicBezTo>
                    <a:cubicBezTo>
                      <a:pt x="128672" y="364104"/>
                      <a:pt x="131288" y="366721"/>
                      <a:pt x="131942" y="371302"/>
                    </a:cubicBezTo>
                    <a:cubicBezTo>
                      <a:pt x="131942" y="371302"/>
                      <a:pt x="131942" y="372611"/>
                      <a:pt x="131942" y="373265"/>
                    </a:cubicBezTo>
                    <a:cubicBezTo>
                      <a:pt x="134557" y="373265"/>
                      <a:pt x="137827" y="373265"/>
                      <a:pt x="140443" y="375883"/>
                    </a:cubicBezTo>
                    <a:cubicBezTo>
                      <a:pt x="141751" y="377846"/>
                      <a:pt x="143059" y="379809"/>
                      <a:pt x="142405" y="382427"/>
                    </a:cubicBezTo>
                    <a:cubicBezTo>
                      <a:pt x="142405" y="382427"/>
                      <a:pt x="142405" y="383735"/>
                      <a:pt x="142405" y="384390"/>
                    </a:cubicBezTo>
                    <a:cubicBezTo>
                      <a:pt x="144367" y="384390"/>
                      <a:pt x="147637" y="384390"/>
                      <a:pt x="149598" y="384390"/>
                    </a:cubicBezTo>
                    <a:cubicBezTo>
                      <a:pt x="151560" y="384390"/>
                      <a:pt x="152868" y="384390"/>
                      <a:pt x="154176" y="384390"/>
                    </a:cubicBezTo>
                    <a:cubicBezTo>
                      <a:pt x="154176" y="384390"/>
                      <a:pt x="156792" y="383081"/>
                      <a:pt x="158100" y="382427"/>
                    </a:cubicBezTo>
                    <a:cubicBezTo>
                      <a:pt x="162678" y="380463"/>
                      <a:pt x="169217" y="377192"/>
                      <a:pt x="173141" y="382427"/>
                    </a:cubicBezTo>
                    <a:cubicBezTo>
                      <a:pt x="174449" y="384390"/>
                      <a:pt x="175103" y="387007"/>
                      <a:pt x="176411" y="390279"/>
                    </a:cubicBezTo>
                    <a:cubicBezTo>
                      <a:pt x="176411" y="391588"/>
                      <a:pt x="177719" y="394860"/>
                      <a:pt x="178373" y="395514"/>
                    </a:cubicBezTo>
                    <a:lnTo>
                      <a:pt x="179027" y="395514"/>
                    </a:lnTo>
                    <a:cubicBezTo>
                      <a:pt x="182950" y="399441"/>
                      <a:pt x="185566" y="401404"/>
                      <a:pt x="186874" y="402058"/>
                    </a:cubicBezTo>
                    <a:cubicBezTo>
                      <a:pt x="186874" y="402058"/>
                      <a:pt x="188182" y="402058"/>
                      <a:pt x="188836" y="402058"/>
                    </a:cubicBezTo>
                    <a:cubicBezTo>
                      <a:pt x="195376" y="400095"/>
                      <a:pt x="199299" y="402058"/>
                      <a:pt x="201261" y="406639"/>
                    </a:cubicBezTo>
                    <a:lnTo>
                      <a:pt x="201261" y="406639"/>
                    </a:lnTo>
                    <a:cubicBezTo>
                      <a:pt x="201261" y="407294"/>
                      <a:pt x="201261" y="407948"/>
                      <a:pt x="201261" y="407948"/>
                    </a:cubicBezTo>
                    <a:cubicBezTo>
                      <a:pt x="201261" y="407948"/>
                      <a:pt x="201261" y="407948"/>
                      <a:pt x="201915" y="407948"/>
                    </a:cubicBezTo>
                    <a:cubicBezTo>
                      <a:pt x="204531" y="407948"/>
                      <a:pt x="207801" y="407948"/>
                      <a:pt x="210417" y="410566"/>
                    </a:cubicBezTo>
                    <a:lnTo>
                      <a:pt x="212379" y="412529"/>
                    </a:lnTo>
                    <a:lnTo>
                      <a:pt x="212379" y="415801"/>
                    </a:lnTo>
                    <a:cubicBezTo>
                      <a:pt x="212379" y="417764"/>
                      <a:pt x="211071" y="421690"/>
                      <a:pt x="209763" y="424962"/>
                    </a:cubicBezTo>
                    <a:cubicBezTo>
                      <a:pt x="209763" y="424962"/>
                      <a:pt x="211071" y="424962"/>
                      <a:pt x="211725" y="424962"/>
                    </a:cubicBezTo>
                    <a:cubicBezTo>
                      <a:pt x="214340" y="424962"/>
                      <a:pt x="216302" y="426271"/>
                      <a:pt x="217610" y="428234"/>
                    </a:cubicBezTo>
                    <a:cubicBezTo>
                      <a:pt x="217610" y="428234"/>
                      <a:pt x="217610" y="428234"/>
                      <a:pt x="217610" y="428234"/>
                    </a:cubicBezTo>
                    <a:cubicBezTo>
                      <a:pt x="221534" y="423653"/>
                      <a:pt x="224150" y="420381"/>
                      <a:pt x="226766" y="418418"/>
                    </a:cubicBezTo>
                    <a:cubicBezTo>
                      <a:pt x="226112" y="418418"/>
                      <a:pt x="225458" y="417110"/>
                      <a:pt x="224804" y="416455"/>
                    </a:cubicBezTo>
                    <a:cubicBezTo>
                      <a:pt x="222188" y="413183"/>
                      <a:pt x="222842" y="408602"/>
                      <a:pt x="223496" y="404676"/>
                    </a:cubicBezTo>
                    <a:lnTo>
                      <a:pt x="223496" y="403367"/>
                    </a:lnTo>
                    <a:cubicBezTo>
                      <a:pt x="224150" y="398132"/>
                      <a:pt x="229382" y="392242"/>
                      <a:pt x="239845" y="381118"/>
                    </a:cubicBezTo>
                    <a:cubicBezTo>
                      <a:pt x="241153" y="379809"/>
                      <a:pt x="241807" y="379155"/>
                      <a:pt x="242461" y="378500"/>
                    </a:cubicBezTo>
                    <a:cubicBezTo>
                      <a:pt x="243115" y="377846"/>
                      <a:pt x="243769" y="375228"/>
                      <a:pt x="243115" y="372611"/>
                    </a:cubicBezTo>
                    <a:cubicBezTo>
                      <a:pt x="242461" y="369339"/>
                      <a:pt x="243115" y="364758"/>
                      <a:pt x="243115" y="361486"/>
                    </a:cubicBezTo>
                    <a:cubicBezTo>
                      <a:pt x="243115" y="358869"/>
                      <a:pt x="243769" y="356251"/>
                      <a:pt x="243115" y="354943"/>
                    </a:cubicBezTo>
                    <a:cubicBezTo>
                      <a:pt x="243115" y="353634"/>
                      <a:pt x="240499" y="350362"/>
                      <a:pt x="238537" y="348399"/>
                    </a:cubicBezTo>
                    <a:cubicBezTo>
                      <a:pt x="236575" y="345781"/>
                      <a:pt x="233959" y="342509"/>
                      <a:pt x="231997" y="339237"/>
                    </a:cubicBezTo>
                    <a:cubicBezTo>
                      <a:pt x="230036" y="335311"/>
                      <a:pt x="229382" y="332039"/>
                      <a:pt x="230036" y="329421"/>
                    </a:cubicBezTo>
                    <a:cubicBezTo>
                      <a:pt x="228728" y="329421"/>
                      <a:pt x="226766" y="328112"/>
                      <a:pt x="225458" y="326803"/>
                    </a:cubicBezTo>
                    <a:cubicBezTo>
                      <a:pt x="221534" y="322877"/>
                      <a:pt x="222188" y="318951"/>
                      <a:pt x="222842" y="316988"/>
                    </a:cubicBezTo>
                    <a:cubicBezTo>
                      <a:pt x="221534" y="316333"/>
                      <a:pt x="219572" y="315025"/>
                      <a:pt x="218264" y="312407"/>
                    </a:cubicBezTo>
                    <a:cubicBezTo>
                      <a:pt x="216302" y="309135"/>
                      <a:pt x="216302" y="305863"/>
                      <a:pt x="218264" y="303246"/>
                    </a:cubicBezTo>
                    <a:cubicBezTo>
                      <a:pt x="218264" y="303246"/>
                      <a:pt x="218264" y="303246"/>
                      <a:pt x="218264" y="303246"/>
                    </a:cubicBezTo>
                    <a:cubicBezTo>
                      <a:pt x="217610" y="301937"/>
                      <a:pt x="216302" y="300628"/>
                      <a:pt x="215648" y="298665"/>
                    </a:cubicBezTo>
                    <a:cubicBezTo>
                      <a:pt x="214994" y="296702"/>
                      <a:pt x="214994" y="294084"/>
                      <a:pt x="215648" y="292121"/>
                    </a:cubicBezTo>
                    <a:cubicBezTo>
                      <a:pt x="217610" y="288195"/>
                      <a:pt x="222188" y="286886"/>
                      <a:pt x="225458" y="286232"/>
                    </a:cubicBezTo>
                    <a:cubicBezTo>
                      <a:pt x="226766" y="286232"/>
                      <a:pt x="227420" y="286232"/>
                      <a:pt x="228728" y="285577"/>
                    </a:cubicBezTo>
                    <a:cubicBezTo>
                      <a:pt x="230036" y="285577"/>
                      <a:pt x="232651" y="282305"/>
                      <a:pt x="234613" y="280996"/>
                    </a:cubicBezTo>
                    <a:cubicBezTo>
                      <a:pt x="236575" y="279033"/>
                      <a:pt x="238537" y="277724"/>
                      <a:pt x="240499" y="276416"/>
                    </a:cubicBezTo>
                    <a:cubicBezTo>
                      <a:pt x="246385" y="273144"/>
                      <a:pt x="251616" y="278379"/>
                      <a:pt x="254886" y="281651"/>
                    </a:cubicBezTo>
                    <a:cubicBezTo>
                      <a:pt x="254886" y="282305"/>
                      <a:pt x="256194" y="282960"/>
                      <a:pt x="256848" y="283614"/>
                    </a:cubicBezTo>
                    <a:cubicBezTo>
                      <a:pt x="256848" y="283614"/>
                      <a:pt x="258156" y="283614"/>
                      <a:pt x="259464" y="283614"/>
                    </a:cubicBezTo>
                    <a:cubicBezTo>
                      <a:pt x="262080" y="284268"/>
                      <a:pt x="266004" y="284923"/>
                      <a:pt x="267965" y="288195"/>
                    </a:cubicBezTo>
                    <a:cubicBezTo>
                      <a:pt x="267965" y="288195"/>
                      <a:pt x="267965" y="288195"/>
                      <a:pt x="268619" y="288195"/>
                    </a:cubicBezTo>
                    <a:cubicBezTo>
                      <a:pt x="268619" y="286886"/>
                      <a:pt x="269927" y="286232"/>
                      <a:pt x="271235" y="285577"/>
                    </a:cubicBezTo>
                    <a:cubicBezTo>
                      <a:pt x="274505" y="283614"/>
                      <a:pt x="277775" y="284268"/>
                      <a:pt x="280391" y="285577"/>
                    </a:cubicBezTo>
                    <a:cubicBezTo>
                      <a:pt x="281045" y="285577"/>
                      <a:pt x="283006" y="286232"/>
                      <a:pt x="283660" y="286232"/>
                    </a:cubicBezTo>
                    <a:cubicBezTo>
                      <a:pt x="284968" y="286232"/>
                      <a:pt x="290200" y="282960"/>
                      <a:pt x="293470" y="281651"/>
                    </a:cubicBezTo>
                    <a:cubicBezTo>
                      <a:pt x="298702" y="279033"/>
                      <a:pt x="301971" y="277070"/>
                      <a:pt x="304587" y="276416"/>
                    </a:cubicBezTo>
                    <a:cubicBezTo>
                      <a:pt x="308511" y="275761"/>
                      <a:pt x="311127" y="276416"/>
                      <a:pt x="313089" y="278379"/>
                    </a:cubicBezTo>
                    <a:cubicBezTo>
                      <a:pt x="314397" y="276416"/>
                      <a:pt x="315704" y="275107"/>
                      <a:pt x="316358" y="273144"/>
                    </a:cubicBezTo>
                    <a:cubicBezTo>
                      <a:pt x="315051" y="272489"/>
                      <a:pt x="313743" y="271180"/>
                      <a:pt x="312435" y="269872"/>
                    </a:cubicBezTo>
                    <a:cubicBezTo>
                      <a:pt x="311781" y="269217"/>
                      <a:pt x="310473" y="268563"/>
                      <a:pt x="309819" y="267908"/>
                    </a:cubicBezTo>
                    <a:cubicBezTo>
                      <a:pt x="307203" y="266600"/>
                      <a:pt x="301317" y="262673"/>
                      <a:pt x="303279" y="255475"/>
                    </a:cubicBezTo>
                    <a:cubicBezTo>
                      <a:pt x="304587" y="250240"/>
                      <a:pt x="307857" y="248277"/>
                      <a:pt x="309819" y="247623"/>
                    </a:cubicBezTo>
                    <a:cubicBezTo>
                      <a:pt x="309819" y="246314"/>
                      <a:pt x="309819" y="245005"/>
                      <a:pt x="311127" y="243696"/>
                    </a:cubicBezTo>
                    <a:cubicBezTo>
                      <a:pt x="314397" y="239116"/>
                      <a:pt x="320282" y="239770"/>
                      <a:pt x="323552" y="240424"/>
                    </a:cubicBezTo>
                    <a:cubicBezTo>
                      <a:pt x="323552" y="240424"/>
                      <a:pt x="324206" y="239116"/>
                      <a:pt x="324206" y="238461"/>
                    </a:cubicBezTo>
                    <a:cubicBezTo>
                      <a:pt x="324206" y="237807"/>
                      <a:pt x="324860" y="237152"/>
                      <a:pt x="324860" y="236498"/>
                    </a:cubicBezTo>
                    <a:cubicBezTo>
                      <a:pt x="326168" y="234535"/>
                      <a:pt x="328130" y="232572"/>
                      <a:pt x="335323" y="229300"/>
                    </a:cubicBezTo>
                    <a:cubicBezTo>
                      <a:pt x="335323" y="227991"/>
                      <a:pt x="335323" y="226682"/>
                      <a:pt x="336631" y="224719"/>
                    </a:cubicBezTo>
                    <a:cubicBezTo>
                      <a:pt x="337285" y="222756"/>
                      <a:pt x="339247" y="220793"/>
                      <a:pt x="341863" y="220138"/>
                    </a:cubicBezTo>
                    <a:cubicBezTo>
                      <a:pt x="341863" y="219484"/>
                      <a:pt x="341863" y="218829"/>
                      <a:pt x="341209" y="218175"/>
                    </a:cubicBezTo>
                    <a:cubicBezTo>
                      <a:pt x="339901" y="212285"/>
                      <a:pt x="342517" y="208359"/>
                      <a:pt x="344479" y="205741"/>
                    </a:cubicBezTo>
                    <a:cubicBezTo>
                      <a:pt x="345133" y="204433"/>
                      <a:pt x="345787" y="203778"/>
                      <a:pt x="346441" y="202470"/>
                    </a:cubicBezTo>
                    <a:cubicBezTo>
                      <a:pt x="346441" y="202470"/>
                      <a:pt x="346441" y="201815"/>
                      <a:pt x="345787" y="201161"/>
                    </a:cubicBezTo>
                    <a:cubicBezTo>
                      <a:pt x="345133" y="200506"/>
                      <a:pt x="344479" y="199198"/>
                      <a:pt x="343171" y="197889"/>
                    </a:cubicBezTo>
                    <a:cubicBezTo>
                      <a:pt x="342517" y="196580"/>
                      <a:pt x="341863" y="195926"/>
                      <a:pt x="341863" y="194617"/>
                    </a:cubicBezTo>
                    <a:cubicBezTo>
                      <a:pt x="341863" y="194617"/>
                      <a:pt x="341209" y="195271"/>
                      <a:pt x="340555" y="195271"/>
                    </a:cubicBezTo>
                    <a:cubicBezTo>
                      <a:pt x="335323" y="197889"/>
                      <a:pt x="328130" y="195271"/>
                      <a:pt x="317012" y="190036"/>
                    </a:cubicBezTo>
                    <a:cubicBezTo>
                      <a:pt x="308511" y="186110"/>
                      <a:pt x="305895" y="175640"/>
                      <a:pt x="305895" y="169750"/>
                    </a:cubicBezTo>
                    <a:cubicBezTo>
                      <a:pt x="305895" y="163861"/>
                      <a:pt x="309165" y="161898"/>
                      <a:pt x="312435" y="160589"/>
                    </a:cubicBezTo>
                    <a:cubicBezTo>
                      <a:pt x="311127" y="158626"/>
                      <a:pt x="310473" y="157317"/>
                      <a:pt x="309819" y="155354"/>
                    </a:cubicBezTo>
                    <a:cubicBezTo>
                      <a:pt x="309165" y="152736"/>
                      <a:pt x="309819" y="150118"/>
                      <a:pt x="310473" y="147501"/>
                    </a:cubicBezTo>
                    <a:cubicBezTo>
                      <a:pt x="313089" y="142920"/>
                      <a:pt x="319628" y="141611"/>
                      <a:pt x="324860" y="140957"/>
                    </a:cubicBezTo>
                    <a:cubicBezTo>
                      <a:pt x="329438" y="140303"/>
                      <a:pt x="336631" y="141611"/>
                      <a:pt x="345787" y="144229"/>
                    </a:cubicBezTo>
                    <a:cubicBezTo>
                      <a:pt x="346441" y="144229"/>
                      <a:pt x="347095" y="144229"/>
                      <a:pt x="347749" y="144229"/>
                    </a:cubicBezTo>
                    <a:cubicBezTo>
                      <a:pt x="348402" y="138994"/>
                      <a:pt x="349056" y="131796"/>
                      <a:pt x="349056" y="126561"/>
                    </a:cubicBezTo>
                    <a:cubicBezTo>
                      <a:pt x="349056" y="120017"/>
                      <a:pt x="349710" y="115436"/>
                      <a:pt x="350364" y="112818"/>
                    </a:cubicBezTo>
                    <a:cubicBezTo>
                      <a:pt x="351018" y="107583"/>
                      <a:pt x="355596" y="101694"/>
                      <a:pt x="359520" y="95804"/>
                    </a:cubicBezTo>
                    <a:cubicBezTo>
                      <a:pt x="362136" y="91878"/>
                      <a:pt x="364751" y="87951"/>
                      <a:pt x="365405" y="85988"/>
                    </a:cubicBezTo>
                    <a:cubicBezTo>
                      <a:pt x="366713" y="82716"/>
                      <a:pt x="365405" y="71592"/>
                      <a:pt x="362790" y="63739"/>
                    </a:cubicBezTo>
                    <a:cubicBezTo>
                      <a:pt x="360828" y="57850"/>
                      <a:pt x="364751" y="53269"/>
                      <a:pt x="366713" y="51306"/>
                    </a:cubicBezTo>
                    <a:cubicBezTo>
                      <a:pt x="366713" y="51306"/>
                      <a:pt x="368021" y="49997"/>
                      <a:pt x="368021" y="49997"/>
                    </a:cubicBezTo>
                    <a:cubicBezTo>
                      <a:pt x="368021" y="49997"/>
                      <a:pt x="368021" y="48034"/>
                      <a:pt x="367367" y="46725"/>
                    </a:cubicBezTo>
                    <a:cubicBezTo>
                      <a:pt x="367367" y="46725"/>
                      <a:pt x="366059" y="43453"/>
                      <a:pt x="365405" y="40836"/>
                    </a:cubicBezTo>
                    <a:cubicBezTo>
                      <a:pt x="363444" y="40836"/>
                      <a:pt x="361482" y="39527"/>
                      <a:pt x="360828" y="38872"/>
                    </a:cubicBezTo>
                    <a:cubicBezTo>
                      <a:pt x="360174" y="36909"/>
                      <a:pt x="362136" y="32328"/>
                      <a:pt x="358212" y="31674"/>
                    </a:cubicBezTo>
                    <a:cubicBezTo>
                      <a:pt x="353634" y="31020"/>
                      <a:pt x="350364" y="29711"/>
                      <a:pt x="345787" y="27748"/>
                    </a:cubicBezTo>
                    <a:cubicBezTo>
                      <a:pt x="341209" y="25784"/>
                      <a:pt x="342517" y="19895"/>
                      <a:pt x="339901" y="15314"/>
                    </a:cubicBezTo>
                    <a:cubicBezTo>
                      <a:pt x="337285" y="10734"/>
                      <a:pt x="335977" y="6153"/>
                      <a:pt x="332707" y="4190"/>
                    </a:cubicBezTo>
                    <a:cubicBezTo>
                      <a:pt x="328784" y="2881"/>
                      <a:pt x="326822" y="-1045"/>
                      <a:pt x="322244" y="263"/>
                    </a:cubicBezTo>
                    <a:cubicBezTo>
                      <a:pt x="319628" y="263"/>
                      <a:pt x="315051" y="2227"/>
                      <a:pt x="307203" y="3535"/>
                    </a:cubicBezTo>
                    <a:cubicBezTo>
                      <a:pt x="299355" y="4844"/>
                      <a:pt x="289546" y="4190"/>
                      <a:pt x="287584" y="4844"/>
                    </a:cubicBezTo>
                    <a:cubicBezTo>
                      <a:pt x="285622" y="5498"/>
                      <a:pt x="281045" y="11388"/>
                      <a:pt x="277775" y="10079"/>
                    </a:cubicBezTo>
                    <a:cubicBezTo>
                      <a:pt x="274505" y="8770"/>
                      <a:pt x="267311" y="7462"/>
                      <a:pt x="267311" y="7462"/>
                    </a:cubicBezTo>
                    <a:cubicBezTo>
                      <a:pt x="267311" y="7462"/>
                      <a:pt x="247692" y="8770"/>
                      <a:pt x="237229" y="10079"/>
                    </a:cubicBezTo>
                    <a:cubicBezTo>
                      <a:pt x="226766" y="11388"/>
                      <a:pt x="219572" y="16623"/>
                      <a:pt x="214340" y="17932"/>
                    </a:cubicBezTo>
                    <a:cubicBezTo>
                      <a:pt x="209109" y="19241"/>
                      <a:pt x="199299" y="26439"/>
                      <a:pt x="193414" y="29056"/>
                    </a:cubicBezTo>
                    <a:cubicBezTo>
                      <a:pt x="187528" y="31674"/>
                      <a:pt x="182296" y="35600"/>
                      <a:pt x="180335" y="39527"/>
                    </a:cubicBezTo>
                    <a:cubicBezTo>
                      <a:pt x="178373" y="43453"/>
                      <a:pt x="177065" y="50652"/>
                      <a:pt x="175757" y="53269"/>
                    </a:cubicBezTo>
                    <a:cubicBezTo>
                      <a:pt x="174449" y="55887"/>
                      <a:pt x="169217" y="58504"/>
                      <a:pt x="170525" y="61122"/>
                    </a:cubicBezTo>
                    <a:cubicBezTo>
                      <a:pt x="171833" y="64394"/>
                      <a:pt x="176411" y="72246"/>
                      <a:pt x="175103" y="78790"/>
                    </a:cubicBezTo>
                    <a:cubicBezTo>
                      <a:pt x="173795" y="85334"/>
                      <a:pt x="174449" y="90569"/>
                      <a:pt x="172487" y="91878"/>
                    </a:cubicBezTo>
                    <a:cubicBezTo>
                      <a:pt x="171179" y="93187"/>
                      <a:pt x="165947" y="93841"/>
                      <a:pt x="167909" y="97767"/>
                    </a:cubicBezTo>
                    <a:cubicBezTo>
                      <a:pt x="169871" y="101694"/>
                      <a:pt x="175757" y="103003"/>
                      <a:pt x="180335" y="105620"/>
                    </a:cubicBezTo>
                    <a:cubicBezTo>
                      <a:pt x="184912" y="108238"/>
                      <a:pt x="188836" y="110201"/>
                      <a:pt x="190144" y="109547"/>
                    </a:cubicBezTo>
                    <a:cubicBezTo>
                      <a:pt x="191452" y="108892"/>
                      <a:pt x="197338" y="103657"/>
                      <a:pt x="200607" y="105620"/>
                    </a:cubicBezTo>
                    <a:cubicBezTo>
                      <a:pt x="203877" y="107583"/>
                      <a:pt x="211071" y="107583"/>
                      <a:pt x="207801" y="109547"/>
                    </a:cubicBezTo>
                    <a:cubicBezTo>
                      <a:pt x="204531" y="111510"/>
                      <a:pt x="199299" y="112164"/>
                      <a:pt x="197338" y="116090"/>
                    </a:cubicBezTo>
                    <a:cubicBezTo>
                      <a:pt x="194722" y="120017"/>
                      <a:pt x="190798" y="124597"/>
                      <a:pt x="190798" y="131141"/>
                    </a:cubicBezTo>
                    <a:cubicBezTo>
                      <a:pt x="190798" y="137031"/>
                      <a:pt x="190798" y="142920"/>
                      <a:pt x="193414" y="144229"/>
                    </a:cubicBezTo>
                    <a:cubicBezTo>
                      <a:pt x="196030" y="145538"/>
                      <a:pt x="209763" y="150773"/>
                      <a:pt x="214994" y="151427"/>
                    </a:cubicBezTo>
                    <a:cubicBezTo>
                      <a:pt x="219572" y="152736"/>
                      <a:pt x="220880" y="154045"/>
                      <a:pt x="221534" y="156008"/>
                    </a:cubicBezTo>
                    <a:cubicBezTo>
                      <a:pt x="221534" y="157971"/>
                      <a:pt x="223496" y="162552"/>
                      <a:pt x="222188" y="168442"/>
                    </a:cubicBezTo>
                    <a:cubicBezTo>
                      <a:pt x="220880" y="174985"/>
                      <a:pt x="218918" y="180221"/>
                      <a:pt x="214340" y="184147"/>
                    </a:cubicBezTo>
                    <a:cubicBezTo>
                      <a:pt x="209763" y="188073"/>
                      <a:pt x="210417" y="190036"/>
                      <a:pt x="204531" y="191999"/>
                    </a:cubicBezTo>
                    <a:cubicBezTo>
                      <a:pt x="199299" y="193963"/>
                      <a:pt x="195376" y="194617"/>
                      <a:pt x="194068" y="195926"/>
                    </a:cubicBezTo>
                    <a:cubicBezTo>
                      <a:pt x="192760" y="197234"/>
                      <a:pt x="186874" y="200506"/>
                      <a:pt x="185566" y="203124"/>
                    </a:cubicBezTo>
                    <a:cubicBezTo>
                      <a:pt x="184258" y="205741"/>
                      <a:pt x="184258" y="210977"/>
                      <a:pt x="180335" y="211631"/>
                    </a:cubicBezTo>
                    <a:cubicBezTo>
                      <a:pt x="176411" y="212940"/>
                      <a:pt x="171179" y="216866"/>
                      <a:pt x="168563" y="215557"/>
                    </a:cubicBezTo>
                    <a:cubicBezTo>
                      <a:pt x="165293" y="214249"/>
                      <a:pt x="160062" y="207050"/>
                      <a:pt x="156792" y="206396"/>
                    </a:cubicBezTo>
                    <a:cubicBezTo>
                      <a:pt x="153522" y="205741"/>
                      <a:pt x="148944" y="203124"/>
                      <a:pt x="146329" y="203124"/>
                    </a:cubicBezTo>
                    <a:cubicBezTo>
                      <a:pt x="143713" y="203124"/>
                      <a:pt x="141097" y="200506"/>
                      <a:pt x="137827" y="199198"/>
                    </a:cubicBezTo>
                    <a:cubicBezTo>
                      <a:pt x="135211" y="197889"/>
                      <a:pt x="133249" y="197889"/>
                      <a:pt x="127364" y="196580"/>
                    </a:cubicBezTo>
                    <a:cubicBezTo>
                      <a:pt x="122132" y="195271"/>
                      <a:pt x="118208" y="193963"/>
                      <a:pt x="120824" y="191999"/>
                    </a:cubicBezTo>
                    <a:cubicBezTo>
                      <a:pt x="123440" y="189382"/>
                      <a:pt x="135211" y="184801"/>
                      <a:pt x="133249" y="182184"/>
                    </a:cubicBezTo>
                    <a:cubicBezTo>
                      <a:pt x="131288" y="179566"/>
                      <a:pt x="125402" y="176294"/>
                      <a:pt x="127364" y="174331"/>
                    </a:cubicBezTo>
                    <a:cubicBezTo>
                      <a:pt x="129326" y="172368"/>
                      <a:pt x="135865" y="171059"/>
                      <a:pt x="133903" y="166478"/>
                    </a:cubicBezTo>
                    <a:cubicBezTo>
                      <a:pt x="131942" y="161898"/>
                      <a:pt x="127364" y="157317"/>
                      <a:pt x="127364" y="155354"/>
                    </a:cubicBezTo>
                    <a:cubicBezTo>
                      <a:pt x="127364" y="153390"/>
                      <a:pt x="127364" y="144229"/>
                      <a:pt x="129980" y="143574"/>
                    </a:cubicBezTo>
                    <a:cubicBezTo>
                      <a:pt x="133249" y="143574"/>
                      <a:pt x="134557" y="139648"/>
                      <a:pt x="137173" y="142266"/>
                    </a:cubicBezTo>
                    <a:cubicBezTo>
                      <a:pt x="139789" y="144883"/>
                      <a:pt x="143713" y="145538"/>
                      <a:pt x="145021" y="144883"/>
                    </a:cubicBezTo>
                    <a:cubicBezTo>
                      <a:pt x="146329" y="143574"/>
                      <a:pt x="158754" y="138994"/>
                      <a:pt x="159408" y="133759"/>
                    </a:cubicBezTo>
                    <a:cubicBezTo>
                      <a:pt x="159408" y="128524"/>
                      <a:pt x="159408" y="123289"/>
                      <a:pt x="154830" y="122634"/>
                    </a:cubicBezTo>
                    <a:cubicBezTo>
                      <a:pt x="150252" y="122634"/>
                      <a:pt x="148291" y="124597"/>
                      <a:pt x="144367" y="122634"/>
                    </a:cubicBezTo>
                    <a:cubicBezTo>
                      <a:pt x="140443" y="120671"/>
                      <a:pt x="140443" y="116090"/>
                      <a:pt x="141097" y="112164"/>
                    </a:cubicBezTo>
                    <a:cubicBezTo>
                      <a:pt x="141751" y="108238"/>
                      <a:pt x="139789" y="101694"/>
                      <a:pt x="139789" y="99731"/>
                    </a:cubicBezTo>
                    <a:cubicBezTo>
                      <a:pt x="139789" y="98422"/>
                      <a:pt x="136519" y="88606"/>
                      <a:pt x="132595" y="88606"/>
                    </a:cubicBezTo>
                    <a:cubicBezTo>
                      <a:pt x="128672" y="88606"/>
                      <a:pt x="123440" y="95804"/>
                      <a:pt x="117554" y="95150"/>
                    </a:cubicBezTo>
                    <a:cubicBezTo>
                      <a:pt x="112323" y="94495"/>
                      <a:pt x="110361" y="91878"/>
                      <a:pt x="109707" y="89915"/>
                    </a:cubicBezTo>
                    <a:cubicBezTo>
                      <a:pt x="109053" y="87297"/>
                      <a:pt x="107091" y="80753"/>
                      <a:pt x="104475" y="80753"/>
                    </a:cubicBezTo>
                    <a:cubicBezTo>
                      <a:pt x="101859" y="80753"/>
                      <a:pt x="97935" y="80753"/>
                      <a:pt x="97935" y="84679"/>
                    </a:cubicBezTo>
                    <a:cubicBezTo>
                      <a:pt x="97935" y="88606"/>
                      <a:pt x="92704" y="109547"/>
                      <a:pt x="90088" y="116090"/>
                    </a:cubicBezTo>
                    <a:cubicBezTo>
                      <a:pt x="87472" y="122634"/>
                      <a:pt x="84202" y="145538"/>
                      <a:pt x="82894" y="152736"/>
                    </a:cubicBezTo>
                    <a:cubicBezTo>
                      <a:pt x="81586" y="159934"/>
                      <a:pt x="71777" y="179566"/>
                      <a:pt x="69161" y="185456"/>
                    </a:cubicBezTo>
                    <a:cubicBezTo>
                      <a:pt x="66545" y="191999"/>
                      <a:pt x="54774" y="214903"/>
                      <a:pt x="48234" y="222756"/>
                    </a:cubicBezTo>
                    <a:cubicBezTo>
                      <a:pt x="41695" y="229954"/>
                      <a:pt x="29270" y="244351"/>
                      <a:pt x="24038" y="248277"/>
                    </a:cubicBezTo>
                    <a:cubicBezTo>
                      <a:pt x="18806" y="252203"/>
                      <a:pt x="17498" y="251549"/>
                      <a:pt x="12267" y="252203"/>
                    </a:cubicBezTo>
                    <a:cubicBezTo>
                      <a:pt x="7689" y="252203"/>
                      <a:pt x="5727" y="255475"/>
                      <a:pt x="7689" y="259401"/>
                    </a:cubicBezTo>
                    <a:cubicBezTo>
                      <a:pt x="9651" y="263328"/>
                      <a:pt x="10959" y="263982"/>
                      <a:pt x="10959" y="267254"/>
                    </a:cubicBezTo>
                    <a:cubicBezTo>
                      <a:pt x="10959" y="269217"/>
                      <a:pt x="7689" y="270526"/>
                      <a:pt x="8997" y="273144"/>
                    </a:cubicBezTo>
                    <a:cubicBezTo>
                      <a:pt x="10305" y="275761"/>
                      <a:pt x="15536" y="281651"/>
                      <a:pt x="19460" y="282960"/>
                    </a:cubicBezTo>
                    <a:cubicBezTo>
                      <a:pt x="23384" y="284268"/>
                      <a:pt x="25346" y="284923"/>
                      <a:pt x="27308" y="286886"/>
                    </a:cubicBezTo>
                    <a:cubicBezTo>
                      <a:pt x="28616" y="288195"/>
                      <a:pt x="34501" y="296048"/>
                      <a:pt x="38425" y="298011"/>
                    </a:cubicBezTo>
                    <a:cubicBezTo>
                      <a:pt x="43003" y="300628"/>
                      <a:pt x="56736" y="307826"/>
                      <a:pt x="60660" y="306518"/>
                    </a:cubicBezTo>
                    <a:cubicBezTo>
                      <a:pt x="64583" y="305863"/>
                      <a:pt x="73739" y="301283"/>
                      <a:pt x="76355" y="300628"/>
                    </a:cubicBezTo>
                    <a:cubicBezTo>
                      <a:pt x="79625" y="300628"/>
                      <a:pt x="84856" y="296048"/>
                      <a:pt x="86164" y="296048"/>
                    </a:cubicBezTo>
                    <a:cubicBezTo>
                      <a:pt x="87472" y="296048"/>
                      <a:pt x="88126" y="298665"/>
                      <a:pt x="89434" y="300628"/>
                    </a:cubicBezTo>
                    <a:cubicBezTo>
                      <a:pt x="90742" y="302591"/>
                      <a:pt x="93358" y="306518"/>
                      <a:pt x="92050" y="309135"/>
                    </a:cubicBezTo>
                    <a:cubicBezTo>
                      <a:pt x="90742" y="311753"/>
                      <a:pt x="82894" y="307172"/>
                      <a:pt x="80932" y="307826"/>
                    </a:cubicBezTo>
                    <a:cubicBezTo>
                      <a:pt x="78971" y="308481"/>
                      <a:pt x="70469" y="311098"/>
                      <a:pt x="67853" y="311753"/>
                    </a:cubicBezTo>
                    <a:cubicBezTo>
                      <a:pt x="65237" y="312407"/>
                      <a:pt x="56736" y="311753"/>
                      <a:pt x="54774" y="311753"/>
                    </a:cubicBezTo>
                    <a:cubicBezTo>
                      <a:pt x="52812" y="311753"/>
                      <a:pt x="47580" y="309790"/>
                      <a:pt x="47580" y="311753"/>
                    </a:cubicBezTo>
                    <a:cubicBezTo>
                      <a:pt x="47580" y="313061"/>
                      <a:pt x="43657" y="316333"/>
                      <a:pt x="41041" y="318297"/>
                    </a:cubicBezTo>
                    <a:cubicBezTo>
                      <a:pt x="37771" y="320260"/>
                      <a:pt x="35809" y="320914"/>
                      <a:pt x="32539" y="320914"/>
                    </a:cubicBezTo>
                    <a:cubicBezTo>
                      <a:pt x="29924" y="320914"/>
                      <a:pt x="26654" y="320914"/>
                      <a:pt x="24692" y="320914"/>
                    </a:cubicBezTo>
                    <a:cubicBezTo>
                      <a:pt x="22730" y="320914"/>
                      <a:pt x="22076" y="323532"/>
                      <a:pt x="18806" y="323532"/>
                    </a:cubicBezTo>
                    <a:cubicBezTo>
                      <a:pt x="15536" y="323532"/>
                      <a:pt x="9651" y="322223"/>
                      <a:pt x="8343" y="322877"/>
                    </a:cubicBezTo>
                    <a:cubicBezTo>
                      <a:pt x="6381" y="322877"/>
                      <a:pt x="-2120" y="324186"/>
                      <a:pt x="495" y="327458"/>
                    </a:cubicBezTo>
                    <a:cubicBezTo>
                      <a:pt x="3111" y="330730"/>
                      <a:pt x="6381" y="337274"/>
                      <a:pt x="13575" y="33858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6" name="Freeform 875">
                <a:extLst>
                  <a:ext uri="{FF2B5EF4-FFF2-40B4-BE49-F238E27FC236}">
                    <a16:creationId xmlns:a16="http://schemas.microsoft.com/office/drawing/2014/main" id="{94D7B6D2-B9C6-63D8-0286-EE00A75CDBD4}"/>
                  </a:ext>
                </a:extLst>
              </p:cNvPr>
              <p:cNvSpPr/>
              <p:nvPr/>
            </p:nvSpPr>
            <p:spPr>
              <a:xfrm>
                <a:off x="1609920" y="3793900"/>
                <a:ext cx="37275" cy="36645"/>
              </a:xfrm>
              <a:custGeom>
                <a:avLst/>
                <a:gdLst>
                  <a:gd name="connsiteX0" fmla="*/ 30736 w 37275"/>
                  <a:gd name="connsiteY0" fmla="*/ 28139 h 36645"/>
                  <a:gd name="connsiteX1" fmla="*/ 37276 w 37275"/>
                  <a:gd name="connsiteY1" fmla="*/ 20286 h 36645"/>
                  <a:gd name="connsiteX2" fmla="*/ 37276 w 37275"/>
                  <a:gd name="connsiteY2" fmla="*/ 20286 h 36645"/>
                  <a:gd name="connsiteX3" fmla="*/ 37276 w 37275"/>
                  <a:gd name="connsiteY3" fmla="*/ 20286 h 36645"/>
                  <a:gd name="connsiteX4" fmla="*/ 33352 w 37275"/>
                  <a:gd name="connsiteY4" fmla="*/ 18977 h 36645"/>
                  <a:gd name="connsiteX5" fmla="*/ 29428 w 37275"/>
                  <a:gd name="connsiteY5" fmla="*/ 9161 h 36645"/>
                  <a:gd name="connsiteX6" fmla="*/ 28120 w 37275"/>
                  <a:gd name="connsiteY6" fmla="*/ 9161 h 36645"/>
                  <a:gd name="connsiteX7" fmla="*/ 23542 w 37275"/>
                  <a:gd name="connsiteY7" fmla="*/ 9161 h 36645"/>
                  <a:gd name="connsiteX8" fmla="*/ 15041 w 37275"/>
                  <a:gd name="connsiteY8" fmla="*/ 0 h 36645"/>
                  <a:gd name="connsiteX9" fmla="*/ 13733 w 37275"/>
                  <a:gd name="connsiteY9" fmla="*/ 1309 h 36645"/>
                  <a:gd name="connsiteX10" fmla="*/ 12425 w 37275"/>
                  <a:gd name="connsiteY10" fmla="*/ 2617 h 36645"/>
                  <a:gd name="connsiteX11" fmla="*/ 11117 w 37275"/>
                  <a:gd name="connsiteY11" fmla="*/ 13088 h 36645"/>
                  <a:gd name="connsiteX12" fmla="*/ 4578 w 37275"/>
                  <a:gd name="connsiteY12" fmla="*/ 18323 h 36645"/>
                  <a:gd name="connsiteX13" fmla="*/ 0 w 37275"/>
                  <a:gd name="connsiteY13" fmla="*/ 21595 h 36645"/>
                  <a:gd name="connsiteX14" fmla="*/ 654 w 37275"/>
                  <a:gd name="connsiteY14" fmla="*/ 22904 h 36645"/>
                  <a:gd name="connsiteX15" fmla="*/ 4578 w 37275"/>
                  <a:gd name="connsiteY15" fmla="*/ 30756 h 36645"/>
                  <a:gd name="connsiteX16" fmla="*/ 12425 w 37275"/>
                  <a:gd name="connsiteY16" fmla="*/ 34028 h 36645"/>
                  <a:gd name="connsiteX17" fmla="*/ 14387 w 37275"/>
                  <a:gd name="connsiteY17" fmla="*/ 36646 h 36645"/>
                  <a:gd name="connsiteX18" fmla="*/ 21581 w 37275"/>
                  <a:gd name="connsiteY18" fmla="*/ 36646 h 36645"/>
                  <a:gd name="connsiteX19" fmla="*/ 24196 w 37275"/>
                  <a:gd name="connsiteY19" fmla="*/ 36646 h 36645"/>
                  <a:gd name="connsiteX20" fmla="*/ 24196 w 37275"/>
                  <a:gd name="connsiteY20" fmla="*/ 36646 h 36645"/>
                  <a:gd name="connsiteX21" fmla="*/ 29428 w 37275"/>
                  <a:gd name="connsiteY21" fmla="*/ 28139 h 3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7275" h="36645">
                    <a:moveTo>
                      <a:pt x="30736" y="28139"/>
                    </a:moveTo>
                    <a:cubicBezTo>
                      <a:pt x="32044" y="24212"/>
                      <a:pt x="34660" y="21595"/>
                      <a:pt x="37276" y="20286"/>
                    </a:cubicBezTo>
                    <a:cubicBezTo>
                      <a:pt x="37276" y="20286"/>
                      <a:pt x="37276" y="20286"/>
                      <a:pt x="37276" y="20286"/>
                    </a:cubicBezTo>
                    <a:cubicBezTo>
                      <a:pt x="37276" y="20286"/>
                      <a:pt x="37276" y="20286"/>
                      <a:pt x="37276" y="20286"/>
                    </a:cubicBezTo>
                    <a:cubicBezTo>
                      <a:pt x="35968" y="20286"/>
                      <a:pt x="34660" y="20286"/>
                      <a:pt x="33352" y="18977"/>
                    </a:cubicBezTo>
                    <a:cubicBezTo>
                      <a:pt x="29428" y="17014"/>
                      <a:pt x="28774" y="12433"/>
                      <a:pt x="29428" y="9161"/>
                    </a:cubicBezTo>
                    <a:cubicBezTo>
                      <a:pt x="29428" y="9161"/>
                      <a:pt x="28120" y="9161"/>
                      <a:pt x="28120" y="9161"/>
                    </a:cubicBezTo>
                    <a:cubicBezTo>
                      <a:pt x="26158" y="9161"/>
                      <a:pt x="24850" y="9161"/>
                      <a:pt x="23542" y="9161"/>
                    </a:cubicBezTo>
                    <a:cubicBezTo>
                      <a:pt x="17657" y="9161"/>
                      <a:pt x="15695" y="3926"/>
                      <a:pt x="15041" y="0"/>
                    </a:cubicBezTo>
                    <a:cubicBezTo>
                      <a:pt x="15041" y="0"/>
                      <a:pt x="14387" y="1309"/>
                      <a:pt x="13733" y="1309"/>
                    </a:cubicBezTo>
                    <a:cubicBezTo>
                      <a:pt x="13733" y="1309"/>
                      <a:pt x="13079" y="1963"/>
                      <a:pt x="12425" y="2617"/>
                    </a:cubicBezTo>
                    <a:cubicBezTo>
                      <a:pt x="13733" y="6544"/>
                      <a:pt x="13733" y="10470"/>
                      <a:pt x="11117" y="13088"/>
                    </a:cubicBezTo>
                    <a:cubicBezTo>
                      <a:pt x="9809" y="14397"/>
                      <a:pt x="7193" y="16360"/>
                      <a:pt x="4578" y="18323"/>
                    </a:cubicBezTo>
                    <a:cubicBezTo>
                      <a:pt x="3270" y="18977"/>
                      <a:pt x="1308" y="20286"/>
                      <a:pt x="0" y="21595"/>
                    </a:cubicBezTo>
                    <a:cubicBezTo>
                      <a:pt x="0" y="21595"/>
                      <a:pt x="654" y="22249"/>
                      <a:pt x="654" y="22904"/>
                    </a:cubicBezTo>
                    <a:cubicBezTo>
                      <a:pt x="2616" y="25521"/>
                      <a:pt x="4578" y="27484"/>
                      <a:pt x="4578" y="30756"/>
                    </a:cubicBezTo>
                    <a:cubicBezTo>
                      <a:pt x="7847" y="30102"/>
                      <a:pt x="10463" y="30756"/>
                      <a:pt x="12425" y="34028"/>
                    </a:cubicBezTo>
                    <a:cubicBezTo>
                      <a:pt x="12425" y="34028"/>
                      <a:pt x="13733" y="35337"/>
                      <a:pt x="14387" y="36646"/>
                    </a:cubicBezTo>
                    <a:lnTo>
                      <a:pt x="21581" y="36646"/>
                    </a:lnTo>
                    <a:cubicBezTo>
                      <a:pt x="22235" y="36646"/>
                      <a:pt x="23542" y="36646"/>
                      <a:pt x="24196" y="36646"/>
                    </a:cubicBezTo>
                    <a:cubicBezTo>
                      <a:pt x="24196" y="36646"/>
                      <a:pt x="24196" y="36646"/>
                      <a:pt x="24196" y="36646"/>
                    </a:cubicBezTo>
                    <a:cubicBezTo>
                      <a:pt x="24196" y="34028"/>
                      <a:pt x="24196" y="30102"/>
                      <a:pt x="29428" y="281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2FAC9D45-2C21-E508-C452-E787CE6583FC}"/>
                  </a:ext>
                </a:extLst>
              </p:cNvPr>
              <p:cNvSpPr/>
              <p:nvPr/>
            </p:nvSpPr>
            <p:spPr>
              <a:xfrm>
                <a:off x="1520755" y="3386851"/>
                <a:ext cx="24422" cy="35707"/>
              </a:xfrm>
              <a:custGeom>
                <a:avLst/>
                <a:gdLst>
                  <a:gd name="connsiteX0" fmla="*/ 1534 w 24422"/>
                  <a:gd name="connsiteY0" fmla="*/ 28812 h 35707"/>
                  <a:gd name="connsiteX1" fmla="*/ 9381 w 24422"/>
                  <a:gd name="connsiteY1" fmla="*/ 14415 h 35707"/>
                  <a:gd name="connsiteX2" fmla="*/ 21807 w 24422"/>
                  <a:gd name="connsiteY2" fmla="*/ 673 h 35707"/>
                  <a:gd name="connsiteX3" fmla="*/ 24422 w 24422"/>
                  <a:gd name="connsiteY3" fmla="*/ 11143 h 35707"/>
                  <a:gd name="connsiteX4" fmla="*/ 21153 w 24422"/>
                  <a:gd name="connsiteY4" fmla="*/ 21613 h 35707"/>
                  <a:gd name="connsiteX5" fmla="*/ 13959 w 24422"/>
                  <a:gd name="connsiteY5" fmla="*/ 32084 h 35707"/>
                  <a:gd name="connsiteX6" fmla="*/ 3496 w 24422"/>
                  <a:gd name="connsiteY6" fmla="*/ 35356 h 35707"/>
                  <a:gd name="connsiteX7" fmla="*/ 880 w 24422"/>
                  <a:gd name="connsiteY7" fmla="*/ 29466 h 3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422" h="35707">
                    <a:moveTo>
                      <a:pt x="1534" y="28812"/>
                    </a:moveTo>
                    <a:cubicBezTo>
                      <a:pt x="4804" y="24231"/>
                      <a:pt x="5458" y="17033"/>
                      <a:pt x="9381" y="14415"/>
                    </a:cubicBezTo>
                    <a:cubicBezTo>
                      <a:pt x="13305" y="11143"/>
                      <a:pt x="19845" y="-3253"/>
                      <a:pt x="21807" y="673"/>
                    </a:cubicBezTo>
                    <a:cubicBezTo>
                      <a:pt x="23769" y="4599"/>
                      <a:pt x="24422" y="7217"/>
                      <a:pt x="24422" y="11143"/>
                    </a:cubicBezTo>
                    <a:cubicBezTo>
                      <a:pt x="24422" y="15070"/>
                      <a:pt x="23115" y="17687"/>
                      <a:pt x="21153" y="21613"/>
                    </a:cubicBezTo>
                    <a:cubicBezTo>
                      <a:pt x="19191" y="24885"/>
                      <a:pt x="17883" y="30120"/>
                      <a:pt x="13959" y="32084"/>
                    </a:cubicBezTo>
                    <a:cubicBezTo>
                      <a:pt x="10035" y="34047"/>
                      <a:pt x="5458" y="36664"/>
                      <a:pt x="3496" y="35356"/>
                    </a:cubicBezTo>
                    <a:cubicBezTo>
                      <a:pt x="2188" y="34047"/>
                      <a:pt x="-1736" y="32738"/>
                      <a:pt x="880" y="2946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8" name="Freeform 877">
                <a:extLst>
                  <a:ext uri="{FF2B5EF4-FFF2-40B4-BE49-F238E27FC236}">
                    <a16:creationId xmlns:a16="http://schemas.microsoft.com/office/drawing/2014/main" id="{56903F34-0B77-F60F-B891-7985B24F6A70}"/>
                  </a:ext>
                </a:extLst>
              </p:cNvPr>
              <p:cNvSpPr/>
              <p:nvPr/>
            </p:nvSpPr>
            <p:spPr>
              <a:xfrm>
                <a:off x="1575738" y="3345644"/>
                <a:ext cx="43715" cy="12543"/>
              </a:xfrm>
              <a:custGeom>
                <a:avLst/>
                <a:gdLst>
                  <a:gd name="connsiteX0" fmla="*/ 1484 w 43715"/>
                  <a:gd name="connsiteY0" fmla="*/ 11125 h 12543"/>
                  <a:gd name="connsiteX1" fmla="*/ 11947 w 43715"/>
                  <a:gd name="connsiteY1" fmla="*/ 7198 h 12543"/>
                  <a:gd name="connsiteX2" fmla="*/ 30912 w 43715"/>
                  <a:gd name="connsiteY2" fmla="*/ 3926 h 12543"/>
                  <a:gd name="connsiteX3" fmla="*/ 43337 w 43715"/>
                  <a:gd name="connsiteY3" fmla="*/ 0 h 12543"/>
                  <a:gd name="connsiteX4" fmla="*/ 35490 w 43715"/>
                  <a:gd name="connsiteY4" fmla="*/ 4581 h 12543"/>
                  <a:gd name="connsiteX5" fmla="*/ 15217 w 43715"/>
                  <a:gd name="connsiteY5" fmla="*/ 10470 h 12543"/>
                  <a:gd name="connsiteX6" fmla="*/ 1484 w 43715"/>
                  <a:gd name="connsiteY6" fmla="*/ 10470 h 1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715" h="12543">
                    <a:moveTo>
                      <a:pt x="1484" y="11125"/>
                    </a:moveTo>
                    <a:cubicBezTo>
                      <a:pt x="4754" y="9161"/>
                      <a:pt x="7369" y="7198"/>
                      <a:pt x="11947" y="7198"/>
                    </a:cubicBezTo>
                    <a:cubicBezTo>
                      <a:pt x="16525" y="7198"/>
                      <a:pt x="27642" y="4581"/>
                      <a:pt x="30912" y="3926"/>
                    </a:cubicBezTo>
                    <a:cubicBezTo>
                      <a:pt x="34182" y="2617"/>
                      <a:pt x="42029" y="0"/>
                      <a:pt x="43337" y="0"/>
                    </a:cubicBezTo>
                    <a:cubicBezTo>
                      <a:pt x="44645" y="0"/>
                      <a:pt x="42683" y="3272"/>
                      <a:pt x="35490" y="4581"/>
                    </a:cubicBezTo>
                    <a:cubicBezTo>
                      <a:pt x="28296" y="6544"/>
                      <a:pt x="18487" y="9161"/>
                      <a:pt x="15217" y="10470"/>
                    </a:cubicBezTo>
                    <a:cubicBezTo>
                      <a:pt x="11947" y="11779"/>
                      <a:pt x="-5056" y="14397"/>
                      <a:pt x="1484" y="104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9" name="Freeform 878">
                <a:extLst>
                  <a:ext uri="{FF2B5EF4-FFF2-40B4-BE49-F238E27FC236}">
                    <a16:creationId xmlns:a16="http://schemas.microsoft.com/office/drawing/2014/main" id="{0E96D948-202C-F4D4-58B2-3CEE7D77D616}"/>
                  </a:ext>
                </a:extLst>
              </p:cNvPr>
              <p:cNvSpPr/>
              <p:nvPr/>
            </p:nvSpPr>
            <p:spPr>
              <a:xfrm>
                <a:off x="1627476" y="3343314"/>
                <a:ext cx="32263" cy="3929"/>
              </a:xfrm>
              <a:custGeom>
                <a:avLst/>
                <a:gdLst>
                  <a:gd name="connsiteX0" fmla="*/ 4024 w 32263"/>
                  <a:gd name="connsiteY0" fmla="*/ 367 h 3929"/>
                  <a:gd name="connsiteX1" fmla="*/ 19066 w 32263"/>
                  <a:gd name="connsiteY1" fmla="*/ 1675 h 3929"/>
                  <a:gd name="connsiteX2" fmla="*/ 32145 w 32263"/>
                  <a:gd name="connsiteY2" fmla="*/ 367 h 3929"/>
                  <a:gd name="connsiteX3" fmla="*/ 15796 w 32263"/>
                  <a:gd name="connsiteY3" fmla="*/ 3638 h 3929"/>
                  <a:gd name="connsiteX4" fmla="*/ 101 w 32263"/>
                  <a:gd name="connsiteY4" fmla="*/ 3638 h 3929"/>
                  <a:gd name="connsiteX5" fmla="*/ 4024 w 32263"/>
                  <a:gd name="connsiteY5" fmla="*/ 367 h 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263" h="3929">
                    <a:moveTo>
                      <a:pt x="4024" y="367"/>
                    </a:moveTo>
                    <a:cubicBezTo>
                      <a:pt x="6640" y="367"/>
                      <a:pt x="14488" y="1675"/>
                      <a:pt x="19066" y="1675"/>
                    </a:cubicBezTo>
                    <a:cubicBezTo>
                      <a:pt x="23643" y="1675"/>
                      <a:pt x="33453" y="-942"/>
                      <a:pt x="32145" y="367"/>
                    </a:cubicBezTo>
                    <a:cubicBezTo>
                      <a:pt x="30837" y="1675"/>
                      <a:pt x="21028" y="4293"/>
                      <a:pt x="15796" y="3638"/>
                    </a:cubicBezTo>
                    <a:cubicBezTo>
                      <a:pt x="10564" y="3638"/>
                      <a:pt x="-1207" y="4293"/>
                      <a:pt x="101" y="3638"/>
                    </a:cubicBezTo>
                    <a:cubicBezTo>
                      <a:pt x="1409" y="2330"/>
                      <a:pt x="2716" y="367"/>
                      <a:pt x="4024" y="36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796C592D-46B8-42C0-89EC-55F96970B7A7}"/>
                  </a:ext>
                </a:extLst>
              </p:cNvPr>
              <p:cNvSpPr/>
              <p:nvPr/>
            </p:nvSpPr>
            <p:spPr>
              <a:xfrm>
                <a:off x="1681925" y="3339100"/>
                <a:ext cx="19091" cy="5889"/>
              </a:xfrm>
              <a:custGeom>
                <a:avLst/>
                <a:gdLst>
                  <a:gd name="connsiteX0" fmla="*/ 1238 w 19091"/>
                  <a:gd name="connsiteY0" fmla="*/ 2617 h 5889"/>
                  <a:gd name="connsiteX1" fmla="*/ 16279 w 19091"/>
                  <a:gd name="connsiteY1" fmla="*/ 0 h 5889"/>
                  <a:gd name="connsiteX2" fmla="*/ 13663 w 19091"/>
                  <a:gd name="connsiteY2" fmla="*/ 2617 h 5889"/>
                  <a:gd name="connsiteX3" fmla="*/ 1238 w 19091"/>
                  <a:gd name="connsiteY3" fmla="*/ 5889 h 5889"/>
                  <a:gd name="connsiteX4" fmla="*/ 1238 w 19091"/>
                  <a:gd name="connsiteY4" fmla="*/ 2617 h 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91" h="5889">
                    <a:moveTo>
                      <a:pt x="1238" y="2617"/>
                    </a:moveTo>
                    <a:cubicBezTo>
                      <a:pt x="4508" y="2617"/>
                      <a:pt x="10394" y="0"/>
                      <a:pt x="16279" y="0"/>
                    </a:cubicBezTo>
                    <a:cubicBezTo>
                      <a:pt x="22165" y="0"/>
                      <a:pt x="17587" y="1963"/>
                      <a:pt x="13663" y="2617"/>
                    </a:cubicBezTo>
                    <a:cubicBezTo>
                      <a:pt x="9740" y="3272"/>
                      <a:pt x="2546" y="5889"/>
                      <a:pt x="1238" y="5889"/>
                    </a:cubicBezTo>
                    <a:cubicBezTo>
                      <a:pt x="-70" y="5889"/>
                      <a:pt x="-724" y="2617"/>
                      <a:pt x="1238" y="26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FE0DF519-B897-50FA-E93A-5B437C079947}"/>
                  </a:ext>
                </a:extLst>
              </p:cNvPr>
              <p:cNvSpPr/>
              <p:nvPr/>
            </p:nvSpPr>
            <p:spPr>
              <a:xfrm>
                <a:off x="1562302" y="3501388"/>
                <a:ext cx="79718" cy="55053"/>
              </a:xfrm>
              <a:custGeom>
                <a:avLst/>
                <a:gdLst>
                  <a:gd name="connsiteX0" fmla="*/ 4457 w 79718"/>
                  <a:gd name="connsiteY0" fmla="*/ 32065 h 55053"/>
                  <a:gd name="connsiteX1" fmla="*/ 21460 w 79718"/>
                  <a:gd name="connsiteY1" fmla="*/ 21595 h 55053"/>
                  <a:gd name="connsiteX2" fmla="*/ 35193 w 79718"/>
                  <a:gd name="connsiteY2" fmla="*/ 13088 h 55053"/>
                  <a:gd name="connsiteX3" fmla="*/ 45002 w 79718"/>
                  <a:gd name="connsiteY3" fmla="*/ 3272 h 55053"/>
                  <a:gd name="connsiteX4" fmla="*/ 57428 w 79718"/>
                  <a:gd name="connsiteY4" fmla="*/ 0 h 55053"/>
                  <a:gd name="connsiteX5" fmla="*/ 71815 w 79718"/>
                  <a:gd name="connsiteY5" fmla="*/ 3272 h 55053"/>
                  <a:gd name="connsiteX6" fmla="*/ 79663 w 79718"/>
                  <a:gd name="connsiteY6" fmla="*/ 9816 h 55053"/>
                  <a:gd name="connsiteX7" fmla="*/ 75085 w 79718"/>
                  <a:gd name="connsiteY7" fmla="*/ 24212 h 55053"/>
                  <a:gd name="connsiteX8" fmla="*/ 66583 w 79718"/>
                  <a:gd name="connsiteY8" fmla="*/ 32065 h 55053"/>
                  <a:gd name="connsiteX9" fmla="*/ 53504 w 79718"/>
                  <a:gd name="connsiteY9" fmla="*/ 36646 h 55053"/>
                  <a:gd name="connsiteX10" fmla="*/ 45656 w 79718"/>
                  <a:gd name="connsiteY10" fmla="*/ 41226 h 55053"/>
                  <a:gd name="connsiteX11" fmla="*/ 41733 w 79718"/>
                  <a:gd name="connsiteY11" fmla="*/ 50388 h 55053"/>
                  <a:gd name="connsiteX12" fmla="*/ 30615 w 79718"/>
                  <a:gd name="connsiteY12" fmla="*/ 54969 h 55053"/>
                  <a:gd name="connsiteX13" fmla="*/ 21460 w 79718"/>
                  <a:gd name="connsiteY13" fmla="*/ 47116 h 55053"/>
                  <a:gd name="connsiteX14" fmla="*/ 5765 w 79718"/>
                  <a:gd name="connsiteY14" fmla="*/ 41881 h 55053"/>
                  <a:gd name="connsiteX15" fmla="*/ 4457 w 79718"/>
                  <a:gd name="connsiteY15" fmla="*/ 32065 h 5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718" h="55053">
                    <a:moveTo>
                      <a:pt x="4457" y="32065"/>
                    </a:moveTo>
                    <a:cubicBezTo>
                      <a:pt x="7073" y="30756"/>
                      <a:pt x="16882" y="24867"/>
                      <a:pt x="21460" y="21595"/>
                    </a:cubicBezTo>
                    <a:cubicBezTo>
                      <a:pt x="26038" y="18323"/>
                      <a:pt x="32577" y="15051"/>
                      <a:pt x="35193" y="13088"/>
                    </a:cubicBezTo>
                    <a:cubicBezTo>
                      <a:pt x="37809" y="10470"/>
                      <a:pt x="43041" y="4581"/>
                      <a:pt x="45002" y="3272"/>
                    </a:cubicBezTo>
                    <a:cubicBezTo>
                      <a:pt x="46964" y="1963"/>
                      <a:pt x="56120" y="0"/>
                      <a:pt x="57428" y="0"/>
                    </a:cubicBezTo>
                    <a:cubicBezTo>
                      <a:pt x="58736" y="0"/>
                      <a:pt x="68545" y="1963"/>
                      <a:pt x="71815" y="3272"/>
                    </a:cubicBezTo>
                    <a:cubicBezTo>
                      <a:pt x="75085" y="4581"/>
                      <a:pt x="80317" y="7198"/>
                      <a:pt x="79663" y="9816"/>
                    </a:cubicBezTo>
                    <a:cubicBezTo>
                      <a:pt x="79663" y="13088"/>
                      <a:pt x="77701" y="22249"/>
                      <a:pt x="75085" y="24212"/>
                    </a:cubicBezTo>
                    <a:cubicBezTo>
                      <a:pt x="72469" y="26830"/>
                      <a:pt x="69199" y="31411"/>
                      <a:pt x="66583" y="32065"/>
                    </a:cubicBezTo>
                    <a:cubicBezTo>
                      <a:pt x="63967" y="32719"/>
                      <a:pt x="55466" y="35337"/>
                      <a:pt x="53504" y="36646"/>
                    </a:cubicBezTo>
                    <a:cubicBezTo>
                      <a:pt x="51542" y="37955"/>
                      <a:pt x="46310" y="38609"/>
                      <a:pt x="45656" y="41226"/>
                    </a:cubicBezTo>
                    <a:cubicBezTo>
                      <a:pt x="45002" y="43844"/>
                      <a:pt x="44349" y="48425"/>
                      <a:pt x="41733" y="50388"/>
                    </a:cubicBezTo>
                    <a:cubicBezTo>
                      <a:pt x="39117" y="52351"/>
                      <a:pt x="33231" y="55623"/>
                      <a:pt x="30615" y="54969"/>
                    </a:cubicBezTo>
                    <a:cubicBezTo>
                      <a:pt x="28000" y="54314"/>
                      <a:pt x="25384" y="48425"/>
                      <a:pt x="21460" y="47116"/>
                    </a:cubicBezTo>
                    <a:cubicBezTo>
                      <a:pt x="17536" y="46461"/>
                      <a:pt x="7727" y="43190"/>
                      <a:pt x="5765" y="41881"/>
                    </a:cubicBezTo>
                    <a:cubicBezTo>
                      <a:pt x="3803" y="40572"/>
                      <a:pt x="-5352" y="37300"/>
                      <a:pt x="4457" y="3206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00B14FD7-ED51-C87F-8D98-EC96265441A5}"/>
                  </a:ext>
                </a:extLst>
              </p:cNvPr>
              <p:cNvSpPr/>
              <p:nvPr/>
            </p:nvSpPr>
            <p:spPr>
              <a:xfrm>
                <a:off x="1411751" y="3623759"/>
                <a:ext cx="21662" cy="9815"/>
              </a:xfrm>
              <a:custGeom>
                <a:avLst/>
                <a:gdLst>
                  <a:gd name="connsiteX0" fmla="*/ 672 w 21662"/>
                  <a:gd name="connsiteY0" fmla="*/ 7198 h 9815"/>
                  <a:gd name="connsiteX1" fmla="*/ 15060 w 21662"/>
                  <a:gd name="connsiteY1" fmla="*/ 0 h 9815"/>
                  <a:gd name="connsiteX2" fmla="*/ 21599 w 21662"/>
                  <a:gd name="connsiteY2" fmla="*/ 4581 h 9815"/>
                  <a:gd name="connsiteX3" fmla="*/ 14406 w 21662"/>
                  <a:gd name="connsiteY3" fmla="*/ 9816 h 9815"/>
                  <a:gd name="connsiteX4" fmla="*/ 672 w 21662"/>
                  <a:gd name="connsiteY4" fmla="*/ 6544 h 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62" h="9815">
                    <a:moveTo>
                      <a:pt x="672" y="7198"/>
                    </a:moveTo>
                    <a:cubicBezTo>
                      <a:pt x="2634" y="5235"/>
                      <a:pt x="12444" y="0"/>
                      <a:pt x="15060" y="0"/>
                    </a:cubicBezTo>
                    <a:cubicBezTo>
                      <a:pt x="17676" y="0"/>
                      <a:pt x="22253" y="2617"/>
                      <a:pt x="21599" y="4581"/>
                    </a:cubicBezTo>
                    <a:cubicBezTo>
                      <a:pt x="21599" y="6544"/>
                      <a:pt x="17676" y="9161"/>
                      <a:pt x="14406" y="9816"/>
                    </a:cubicBezTo>
                    <a:cubicBezTo>
                      <a:pt x="11136" y="9816"/>
                      <a:pt x="-3251" y="9816"/>
                      <a:pt x="672" y="654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4539AEF4-B447-33CB-6416-676699861A26}"/>
                  </a:ext>
                </a:extLst>
              </p:cNvPr>
              <p:cNvSpPr/>
              <p:nvPr/>
            </p:nvSpPr>
            <p:spPr>
              <a:xfrm>
                <a:off x="1430726" y="3635620"/>
                <a:ext cx="31544" cy="26193"/>
              </a:xfrm>
              <a:custGeom>
                <a:avLst/>
                <a:gdLst>
                  <a:gd name="connsiteX0" fmla="*/ 9165 w 31544"/>
                  <a:gd name="connsiteY0" fmla="*/ 572 h 26193"/>
                  <a:gd name="connsiteX1" fmla="*/ 21590 w 31544"/>
                  <a:gd name="connsiteY1" fmla="*/ 9079 h 26193"/>
                  <a:gd name="connsiteX2" fmla="*/ 31399 w 31544"/>
                  <a:gd name="connsiteY2" fmla="*/ 20204 h 26193"/>
                  <a:gd name="connsiteX3" fmla="*/ 24860 w 31544"/>
                  <a:gd name="connsiteY3" fmla="*/ 26093 h 26193"/>
                  <a:gd name="connsiteX4" fmla="*/ 9818 w 31544"/>
                  <a:gd name="connsiteY4" fmla="*/ 16932 h 26193"/>
                  <a:gd name="connsiteX5" fmla="*/ 9 w 31544"/>
                  <a:gd name="connsiteY5" fmla="*/ 10388 h 26193"/>
                  <a:gd name="connsiteX6" fmla="*/ 9165 w 31544"/>
                  <a:gd name="connsiteY6" fmla="*/ 572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44" h="26193">
                    <a:moveTo>
                      <a:pt x="9165" y="572"/>
                    </a:moveTo>
                    <a:cubicBezTo>
                      <a:pt x="13742" y="1881"/>
                      <a:pt x="18320" y="7116"/>
                      <a:pt x="21590" y="9079"/>
                    </a:cubicBezTo>
                    <a:cubicBezTo>
                      <a:pt x="24860" y="11042"/>
                      <a:pt x="32707" y="16277"/>
                      <a:pt x="31399" y="20204"/>
                    </a:cubicBezTo>
                    <a:cubicBezTo>
                      <a:pt x="30091" y="24130"/>
                      <a:pt x="27475" y="26747"/>
                      <a:pt x="24860" y="26093"/>
                    </a:cubicBezTo>
                    <a:cubicBezTo>
                      <a:pt x="22244" y="26093"/>
                      <a:pt x="12434" y="17586"/>
                      <a:pt x="9818" y="16932"/>
                    </a:cubicBezTo>
                    <a:cubicBezTo>
                      <a:pt x="7203" y="16277"/>
                      <a:pt x="663" y="11697"/>
                      <a:pt x="9" y="10388"/>
                    </a:cubicBezTo>
                    <a:cubicBezTo>
                      <a:pt x="9" y="9079"/>
                      <a:pt x="-645" y="-2700"/>
                      <a:pt x="9165" y="5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4" name="Freeform 883">
                <a:extLst>
                  <a:ext uri="{FF2B5EF4-FFF2-40B4-BE49-F238E27FC236}">
                    <a16:creationId xmlns:a16="http://schemas.microsoft.com/office/drawing/2014/main" id="{3205CA1E-14C9-EBE8-B2B2-01F46D9FFB18}"/>
                  </a:ext>
                </a:extLst>
              </p:cNvPr>
              <p:cNvSpPr/>
              <p:nvPr/>
            </p:nvSpPr>
            <p:spPr>
              <a:xfrm>
                <a:off x="1389431" y="3640701"/>
                <a:ext cx="49015" cy="23957"/>
              </a:xfrm>
              <a:custGeom>
                <a:avLst/>
                <a:gdLst>
                  <a:gd name="connsiteX0" fmla="*/ 1413 w 49015"/>
                  <a:gd name="connsiteY0" fmla="*/ 6616 h 23957"/>
                  <a:gd name="connsiteX1" fmla="*/ 12530 w 49015"/>
                  <a:gd name="connsiteY1" fmla="*/ 72 h 23957"/>
                  <a:gd name="connsiteX2" fmla="*/ 28225 w 49015"/>
                  <a:gd name="connsiteY2" fmla="*/ 3999 h 23957"/>
                  <a:gd name="connsiteX3" fmla="*/ 41958 w 49015"/>
                  <a:gd name="connsiteY3" fmla="*/ 15123 h 23957"/>
                  <a:gd name="connsiteX4" fmla="*/ 48498 w 49015"/>
                  <a:gd name="connsiteY4" fmla="*/ 21667 h 23957"/>
                  <a:gd name="connsiteX5" fmla="*/ 38688 w 49015"/>
                  <a:gd name="connsiteY5" fmla="*/ 23630 h 23957"/>
                  <a:gd name="connsiteX6" fmla="*/ 24301 w 49015"/>
                  <a:gd name="connsiteY6" fmla="*/ 22322 h 23957"/>
                  <a:gd name="connsiteX7" fmla="*/ 16454 w 49015"/>
                  <a:gd name="connsiteY7" fmla="*/ 10543 h 23957"/>
                  <a:gd name="connsiteX8" fmla="*/ 7952 w 49015"/>
                  <a:gd name="connsiteY8" fmla="*/ 14469 h 23957"/>
                  <a:gd name="connsiteX9" fmla="*/ 759 w 49015"/>
                  <a:gd name="connsiteY9" fmla="*/ 7925 h 2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015" h="23957">
                    <a:moveTo>
                      <a:pt x="1413" y="6616"/>
                    </a:moveTo>
                    <a:cubicBezTo>
                      <a:pt x="5336" y="3344"/>
                      <a:pt x="5336" y="-582"/>
                      <a:pt x="12530" y="72"/>
                    </a:cubicBezTo>
                    <a:cubicBezTo>
                      <a:pt x="20377" y="72"/>
                      <a:pt x="25609" y="2035"/>
                      <a:pt x="28225" y="3999"/>
                    </a:cubicBezTo>
                    <a:cubicBezTo>
                      <a:pt x="30841" y="5962"/>
                      <a:pt x="37380" y="11197"/>
                      <a:pt x="41958" y="15123"/>
                    </a:cubicBezTo>
                    <a:cubicBezTo>
                      <a:pt x="46536" y="19050"/>
                      <a:pt x="50460" y="20358"/>
                      <a:pt x="48498" y="21667"/>
                    </a:cubicBezTo>
                    <a:cubicBezTo>
                      <a:pt x="45882" y="22976"/>
                      <a:pt x="43920" y="22976"/>
                      <a:pt x="38688" y="23630"/>
                    </a:cubicBezTo>
                    <a:cubicBezTo>
                      <a:pt x="33457" y="23630"/>
                      <a:pt x="25609" y="24939"/>
                      <a:pt x="24301" y="22322"/>
                    </a:cubicBezTo>
                    <a:cubicBezTo>
                      <a:pt x="23647" y="19704"/>
                      <a:pt x="19723" y="10543"/>
                      <a:pt x="16454" y="10543"/>
                    </a:cubicBezTo>
                    <a:cubicBezTo>
                      <a:pt x="13184" y="10543"/>
                      <a:pt x="13184" y="14469"/>
                      <a:pt x="7952" y="14469"/>
                    </a:cubicBezTo>
                    <a:cubicBezTo>
                      <a:pt x="2720" y="14469"/>
                      <a:pt x="-1857" y="9888"/>
                      <a:pt x="759" y="79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5" name="Freeform 884">
                <a:extLst>
                  <a:ext uri="{FF2B5EF4-FFF2-40B4-BE49-F238E27FC236}">
                    <a16:creationId xmlns:a16="http://schemas.microsoft.com/office/drawing/2014/main" id="{110D1E87-A77F-8CB3-7B19-88A405E396C1}"/>
                  </a:ext>
                </a:extLst>
              </p:cNvPr>
              <p:cNvSpPr/>
              <p:nvPr/>
            </p:nvSpPr>
            <p:spPr>
              <a:xfrm>
                <a:off x="1361794" y="3666765"/>
                <a:ext cx="82925" cy="39446"/>
              </a:xfrm>
              <a:custGeom>
                <a:avLst/>
                <a:gdLst>
                  <a:gd name="connsiteX0" fmla="*/ 275 w 82925"/>
                  <a:gd name="connsiteY0" fmla="*/ 7382 h 39446"/>
                  <a:gd name="connsiteX1" fmla="*/ 12046 w 82925"/>
                  <a:gd name="connsiteY1" fmla="*/ 838 h 39446"/>
                  <a:gd name="connsiteX2" fmla="*/ 27741 w 82925"/>
                  <a:gd name="connsiteY2" fmla="*/ 183 h 39446"/>
                  <a:gd name="connsiteX3" fmla="*/ 48014 w 82925"/>
                  <a:gd name="connsiteY3" fmla="*/ 1492 h 39446"/>
                  <a:gd name="connsiteX4" fmla="*/ 48668 w 82925"/>
                  <a:gd name="connsiteY4" fmla="*/ 11308 h 39446"/>
                  <a:gd name="connsiteX5" fmla="*/ 57169 w 82925"/>
                  <a:gd name="connsiteY5" fmla="*/ 12617 h 39446"/>
                  <a:gd name="connsiteX6" fmla="*/ 68287 w 82925"/>
                  <a:gd name="connsiteY6" fmla="*/ 21778 h 39446"/>
                  <a:gd name="connsiteX7" fmla="*/ 72210 w 82925"/>
                  <a:gd name="connsiteY7" fmla="*/ 30285 h 39446"/>
                  <a:gd name="connsiteX8" fmla="*/ 80712 w 82925"/>
                  <a:gd name="connsiteY8" fmla="*/ 34866 h 39446"/>
                  <a:gd name="connsiteX9" fmla="*/ 80712 w 82925"/>
                  <a:gd name="connsiteY9" fmla="*/ 39447 h 39446"/>
                  <a:gd name="connsiteX10" fmla="*/ 68287 w 82925"/>
                  <a:gd name="connsiteY10" fmla="*/ 33557 h 39446"/>
                  <a:gd name="connsiteX11" fmla="*/ 57169 w 82925"/>
                  <a:gd name="connsiteY11" fmla="*/ 28322 h 39446"/>
                  <a:gd name="connsiteX12" fmla="*/ 48014 w 82925"/>
                  <a:gd name="connsiteY12" fmla="*/ 37483 h 39446"/>
                  <a:gd name="connsiteX13" fmla="*/ 36896 w 82925"/>
                  <a:gd name="connsiteY13" fmla="*/ 33557 h 39446"/>
                  <a:gd name="connsiteX14" fmla="*/ 25779 w 82925"/>
                  <a:gd name="connsiteY14" fmla="*/ 23741 h 39446"/>
                  <a:gd name="connsiteX15" fmla="*/ 12046 w 82925"/>
                  <a:gd name="connsiteY15" fmla="*/ 25050 h 39446"/>
                  <a:gd name="connsiteX16" fmla="*/ 929 w 82925"/>
                  <a:gd name="connsiteY16" fmla="*/ 6073 h 3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925" h="39446">
                    <a:moveTo>
                      <a:pt x="275" y="7382"/>
                    </a:moveTo>
                    <a:cubicBezTo>
                      <a:pt x="4198" y="4110"/>
                      <a:pt x="5506" y="1492"/>
                      <a:pt x="12046" y="838"/>
                    </a:cubicBezTo>
                    <a:cubicBezTo>
                      <a:pt x="19240" y="838"/>
                      <a:pt x="23817" y="-471"/>
                      <a:pt x="27741" y="183"/>
                    </a:cubicBezTo>
                    <a:cubicBezTo>
                      <a:pt x="31665" y="838"/>
                      <a:pt x="45398" y="-1126"/>
                      <a:pt x="48014" y="1492"/>
                    </a:cubicBezTo>
                    <a:cubicBezTo>
                      <a:pt x="50630" y="4110"/>
                      <a:pt x="46706" y="10654"/>
                      <a:pt x="48668" y="11308"/>
                    </a:cubicBezTo>
                    <a:cubicBezTo>
                      <a:pt x="50630" y="11962"/>
                      <a:pt x="53245" y="10654"/>
                      <a:pt x="57169" y="12617"/>
                    </a:cubicBezTo>
                    <a:cubicBezTo>
                      <a:pt x="61093" y="15234"/>
                      <a:pt x="66979" y="19161"/>
                      <a:pt x="68287" y="21778"/>
                    </a:cubicBezTo>
                    <a:cubicBezTo>
                      <a:pt x="68940" y="25050"/>
                      <a:pt x="69594" y="28976"/>
                      <a:pt x="72210" y="30285"/>
                    </a:cubicBezTo>
                    <a:cubicBezTo>
                      <a:pt x="74826" y="31594"/>
                      <a:pt x="77442" y="33557"/>
                      <a:pt x="80712" y="34866"/>
                    </a:cubicBezTo>
                    <a:cubicBezTo>
                      <a:pt x="83982" y="36175"/>
                      <a:pt x="83328" y="39447"/>
                      <a:pt x="80712" y="39447"/>
                    </a:cubicBezTo>
                    <a:cubicBezTo>
                      <a:pt x="78096" y="39447"/>
                      <a:pt x="71556" y="35520"/>
                      <a:pt x="68287" y="33557"/>
                    </a:cubicBezTo>
                    <a:cubicBezTo>
                      <a:pt x="65017" y="31594"/>
                      <a:pt x="60439" y="27013"/>
                      <a:pt x="57169" y="28322"/>
                    </a:cubicBezTo>
                    <a:cubicBezTo>
                      <a:pt x="54553" y="29631"/>
                      <a:pt x="52591" y="37483"/>
                      <a:pt x="48014" y="37483"/>
                    </a:cubicBezTo>
                    <a:cubicBezTo>
                      <a:pt x="43436" y="37483"/>
                      <a:pt x="40166" y="37483"/>
                      <a:pt x="36896" y="33557"/>
                    </a:cubicBezTo>
                    <a:cubicBezTo>
                      <a:pt x="32973" y="30285"/>
                      <a:pt x="27741" y="23087"/>
                      <a:pt x="25779" y="23741"/>
                    </a:cubicBezTo>
                    <a:cubicBezTo>
                      <a:pt x="23817" y="23741"/>
                      <a:pt x="14008" y="27668"/>
                      <a:pt x="12046" y="25050"/>
                    </a:cubicBezTo>
                    <a:cubicBezTo>
                      <a:pt x="10084" y="22433"/>
                      <a:pt x="-3649" y="9999"/>
                      <a:pt x="929" y="60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1" name="Graphic 2">
              <a:extLst>
                <a:ext uri="{FF2B5EF4-FFF2-40B4-BE49-F238E27FC236}">
                  <a16:creationId xmlns:a16="http://schemas.microsoft.com/office/drawing/2014/main" id="{5DD0AF59-9CFC-D919-9260-9EA3725146A3}"/>
                </a:ext>
              </a:extLst>
            </p:cNvPr>
            <p:cNvGrpSpPr/>
            <p:nvPr/>
          </p:nvGrpSpPr>
          <p:grpSpPr>
            <a:xfrm>
              <a:off x="2566665" y="3045755"/>
              <a:ext cx="1151624" cy="986997"/>
              <a:chOff x="2566665" y="3045755"/>
              <a:chExt cx="1151624" cy="986997"/>
            </a:xfrm>
            <a:solidFill>
              <a:srgbClr val="D5C2A5"/>
            </a:solidFill>
          </p:grpSpPr>
          <p:sp>
            <p:nvSpPr>
              <p:cNvPr id="872" name="Freeform 871">
                <a:extLst>
                  <a:ext uri="{FF2B5EF4-FFF2-40B4-BE49-F238E27FC236}">
                    <a16:creationId xmlns:a16="http://schemas.microsoft.com/office/drawing/2014/main" id="{B644CC0B-7471-D164-5AD0-C70719E2591A}"/>
                  </a:ext>
                </a:extLst>
              </p:cNvPr>
              <p:cNvSpPr/>
              <p:nvPr/>
            </p:nvSpPr>
            <p:spPr>
              <a:xfrm>
                <a:off x="2566665" y="3045755"/>
                <a:ext cx="1151624" cy="986997"/>
              </a:xfrm>
              <a:custGeom>
                <a:avLst/>
                <a:gdLst>
                  <a:gd name="connsiteX0" fmla="*/ 543441 w 1151624"/>
                  <a:gd name="connsiteY0" fmla="*/ 56456 h 986997"/>
                  <a:gd name="connsiteX1" fmla="*/ 540826 w 1151624"/>
                  <a:gd name="connsiteY1" fmla="*/ 59073 h 986997"/>
                  <a:gd name="connsiteX2" fmla="*/ 521861 w 1151624"/>
                  <a:gd name="connsiteY2" fmla="*/ 70198 h 986997"/>
                  <a:gd name="connsiteX3" fmla="*/ 508781 w 1151624"/>
                  <a:gd name="connsiteY3" fmla="*/ 76088 h 986997"/>
                  <a:gd name="connsiteX4" fmla="*/ 491779 w 1151624"/>
                  <a:gd name="connsiteY4" fmla="*/ 78705 h 986997"/>
                  <a:gd name="connsiteX5" fmla="*/ 463658 w 1151624"/>
                  <a:gd name="connsiteY5" fmla="*/ 78051 h 986997"/>
                  <a:gd name="connsiteX6" fmla="*/ 444040 w 1151624"/>
                  <a:gd name="connsiteY6" fmla="*/ 69544 h 986997"/>
                  <a:gd name="connsiteX7" fmla="*/ 436846 w 1151624"/>
                  <a:gd name="connsiteY7" fmla="*/ 47949 h 986997"/>
                  <a:gd name="connsiteX8" fmla="*/ 430306 w 1151624"/>
                  <a:gd name="connsiteY8" fmla="*/ 33552 h 986997"/>
                  <a:gd name="connsiteX9" fmla="*/ 425728 w 1151624"/>
                  <a:gd name="connsiteY9" fmla="*/ 32898 h 986997"/>
                  <a:gd name="connsiteX10" fmla="*/ 424421 w 1151624"/>
                  <a:gd name="connsiteY10" fmla="*/ 20464 h 986997"/>
                  <a:gd name="connsiteX11" fmla="*/ 417227 w 1151624"/>
                  <a:gd name="connsiteY11" fmla="*/ 17193 h 986997"/>
                  <a:gd name="connsiteX12" fmla="*/ 417227 w 1151624"/>
                  <a:gd name="connsiteY12" fmla="*/ 9340 h 986997"/>
                  <a:gd name="connsiteX13" fmla="*/ 434884 w 1151624"/>
                  <a:gd name="connsiteY13" fmla="*/ 15884 h 986997"/>
                  <a:gd name="connsiteX14" fmla="*/ 456465 w 1151624"/>
                  <a:gd name="connsiteY14" fmla="*/ 32243 h 986997"/>
                  <a:gd name="connsiteX15" fmla="*/ 459734 w 1151624"/>
                  <a:gd name="connsiteY15" fmla="*/ 30935 h 986997"/>
                  <a:gd name="connsiteX16" fmla="*/ 436846 w 1151624"/>
                  <a:gd name="connsiteY16" fmla="*/ 12612 h 986997"/>
                  <a:gd name="connsiteX17" fmla="*/ 415265 w 1151624"/>
                  <a:gd name="connsiteY17" fmla="*/ 5414 h 986997"/>
                  <a:gd name="connsiteX18" fmla="*/ 409379 w 1151624"/>
                  <a:gd name="connsiteY18" fmla="*/ 178 h 986997"/>
                  <a:gd name="connsiteX19" fmla="*/ 394993 w 1151624"/>
                  <a:gd name="connsiteY19" fmla="*/ 1487 h 986997"/>
                  <a:gd name="connsiteX20" fmla="*/ 367526 w 1151624"/>
                  <a:gd name="connsiteY20" fmla="*/ 5414 h 986997"/>
                  <a:gd name="connsiteX21" fmla="*/ 339406 w 1151624"/>
                  <a:gd name="connsiteY21" fmla="*/ 16538 h 986997"/>
                  <a:gd name="connsiteX22" fmla="*/ 309978 w 1151624"/>
                  <a:gd name="connsiteY22" fmla="*/ 28317 h 986997"/>
                  <a:gd name="connsiteX23" fmla="*/ 283165 w 1151624"/>
                  <a:gd name="connsiteY23" fmla="*/ 41405 h 986997"/>
                  <a:gd name="connsiteX24" fmla="*/ 268124 w 1151624"/>
                  <a:gd name="connsiteY24" fmla="*/ 57765 h 986997"/>
                  <a:gd name="connsiteX25" fmla="*/ 247197 w 1151624"/>
                  <a:gd name="connsiteY25" fmla="*/ 66926 h 986997"/>
                  <a:gd name="connsiteX26" fmla="*/ 227578 w 1151624"/>
                  <a:gd name="connsiteY26" fmla="*/ 72161 h 986997"/>
                  <a:gd name="connsiteX27" fmla="*/ 215807 w 1151624"/>
                  <a:gd name="connsiteY27" fmla="*/ 85903 h 986997"/>
                  <a:gd name="connsiteX28" fmla="*/ 200766 w 1151624"/>
                  <a:gd name="connsiteY28" fmla="*/ 112079 h 986997"/>
                  <a:gd name="connsiteX29" fmla="*/ 187033 w 1151624"/>
                  <a:gd name="connsiteY29" fmla="*/ 127130 h 986997"/>
                  <a:gd name="connsiteX30" fmla="*/ 160220 w 1151624"/>
                  <a:gd name="connsiteY30" fmla="*/ 136291 h 986997"/>
                  <a:gd name="connsiteX31" fmla="*/ 141255 w 1151624"/>
                  <a:gd name="connsiteY31" fmla="*/ 145453 h 986997"/>
                  <a:gd name="connsiteX32" fmla="*/ 129484 w 1151624"/>
                  <a:gd name="connsiteY32" fmla="*/ 148070 h 986997"/>
                  <a:gd name="connsiteX33" fmla="*/ 122291 w 1151624"/>
                  <a:gd name="connsiteY33" fmla="*/ 153960 h 986997"/>
                  <a:gd name="connsiteX34" fmla="*/ 107250 w 1151624"/>
                  <a:gd name="connsiteY34" fmla="*/ 155923 h 986997"/>
                  <a:gd name="connsiteX35" fmla="*/ 77821 w 1151624"/>
                  <a:gd name="connsiteY35" fmla="*/ 170320 h 986997"/>
                  <a:gd name="connsiteX36" fmla="*/ 45777 w 1151624"/>
                  <a:gd name="connsiteY36" fmla="*/ 183407 h 986997"/>
                  <a:gd name="connsiteX37" fmla="*/ 22235 w 1151624"/>
                  <a:gd name="connsiteY37" fmla="*/ 194532 h 986997"/>
                  <a:gd name="connsiteX38" fmla="*/ 11117 w 1151624"/>
                  <a:gd name="connsiteY38" fmla="*/ 205002 h 986997"/>
                  <a:gd name="connsiteX39" fmla="*/ 11117 w 1151624"/>
                  <a:gd name="connsiteY39" fmla="*/ 211546 h 986997"/>
                  <a:gd name="connsiteX40" fmla="*/ 15041 w 1151624"/>
                  <a:gd name="connsiteY40" fmla="*/ 216781 h 986997"/>
                  <a:gd name="connsiteX41" fmla="*/ 23542 w 1151624"/>
                  <a:gd name="connsiteY41" fmla="*/ 216781 h 986997"/>
                  <a:gd name="connsiteX42" fmla="*/ 27466 w 1151624"/>
                  <a:gd name="connsiteY42" fmla="*/ 223325 h 986997"/>
                  <a:gd name="connsiteX43" fmla="*/ 32044 w 1151624"/>
                  <a:gd name="connsiteY43" fmla="*/ 220053 h 986997"/>
                  <a:gd name="connsiteX44" fmla="*/ 31390 w 1151624"/>
                  <a:gd name="connsiteY44" fmla="*/ 230523 h 986997"/>
                  <a:gd name="connsiteX45" fmla="*/ 26158 w 1151624"/>
                  <a:gd name="connsiteY45" fmla="*/ 235759 h 986997"/>
                  <a:gd name="connsiteX46" fmla="*/ 26158 w 1151624"/>
                  <a:gd name="connsiteY46" fmla="*/ 246883 h 986997"/>
                  <a:gd name="connsiteX47" fmla="*/ 34660 w 1151624"/>
                  <a:gd name="connsiteY47" fmla="*/ 255390 h 986997"/>
                  <a:gd name="connsiteX48" fmla="*/ 30736 w 1151624"/>
                  <a:gd name="connsiteY48" fmla="*/ 261934 h 986997"/>
                  <a:gd name="connsiteX49" fmla="*/ 24197 w 1151624"/>
                  <a:gd name="connsiteY49" fmla="*/ 254736 h 986997"/>
                  <a:gd name="connsiteX50" fmla="*/ 14387 w 1151624"/>
                  <a:gd name="connsiteY50" fmla="*/ 251464 h 986997"/>
                  <a:gd name="connsiteX51" fmla="*/ 5232 w 1151624"/>
                  <a:gd name="connsiteY51" fmla="*/ 246229 h 986997"/>
                  <a:gd name="connsiteX52" fmla="*/ 4578 w 1151624"/>
                  <a:gd name="connsiteY52" fmla="*/ 246229 h 986997"/>
                  <a:gd name="connsiteX53" fmla="*/ 4578 w 1151624"/>
                  <a:gd name="connsiteY53" fmla="*/ 247538 h 986997"/>
                  <a:gd name="connsiteX54" fmla="*/ 4578 w 1151624"/>
                  <a:gd name="connsiteY54" fmla="*/ 254082 h 986997"/>
                  <a:gd name="connsiteX55" fmla="*/ 9809 w 1151624"/>
                  <a:gd name="connsiteY55" fmla="*/ 274367 h 986997"/>
                  <a:gd name="connsiteX56" fmla="*/ 12425 w 1151624"/>
                  <a:gd name="connsiteY56" fmla="*/ 280257 h 986997"/>
                  <a:gd name="connsiteX57" fmla="*/ 15041 w 1151624"/>
                  <a:gd name="connsiteY57" fmla="*/ 286801 h 986997"/>
                  <a:gd name="connsiteX58" fmla="*/ 18965 w 1151624"/>
                  <a:gd name="connsiteY58" fmla="*/ 301198 h 986997"/>
                  <a:gd name="connsiteX59" fmla="*/ 20273 w 1151624"/>
                  <a:gd name="connsiteY59" fmla="*/ 305124 h 986997"/>
                  <a:gd name="connsiteX60" fmla="*/ 20927 w 1151624"/>
                  <a:gd name="connsiteY60" fmla="*/ 309050 h 986997"/>
                  <a:gd name="connsiteX61" fmla="*/ 21581 w 1151624"/>
                  <a:gd name="connsiteY61" fmla="*/ 312977 h 986997"/>
                  <a:gd name="connsiteX62" fmla="*/ 23542 w 1151624"/>
                  <a:gd name="connsiteY62" fmla="*/ 314940 h 986997"/>
                  <a:gd name="connsiteX63" fmla="*/ 28774 w 1151624"/>
                  <a:gd name="connsiteY63" fmla="*/ 324756 h 986997"/>
                  <a:gd name="connsiteX64" fmla="*/ 23542 w 1151624"/>
                  <a:gd name="connsiteY64" fmla="*/ 338498 h 986997"/>
                  <a:gd name="connsiteX65" fmla="*/ 22235 w 1151624"/>
                  <a:gd name="connsiteY65" fmla="*/ 339806 h 986997"/>
                  <a:gd name="connsiteX66" fmla="*/ 20927 w 1151624"/>
                  <a:gd name="connsiteY66" fmla="*/ 341115 h 986997"/>
                  <a:gd name="connsiteX67" fmla="*/ 20927 w 1151624"/>
                  <a:gd name="connsiteY67" fmla="*/ 364673 h 986997"/>
                  <a:gd name="connsiteX68" fmla="*/ 20927 w 1151624"/>
                  <a:gd name="connsiteY68" fmla="*/ 365982 h 986997"/>
                  <a:gd name="connsiteX69" fmla="*/ 11771 w 1151624"/>
                  <a:gd name="connsiteY69" fmla="*/ 377107 h 986997"/>
                  <a:gd name="connsiteX70" fmla="*/ 7193 w 1151624"/>
                  <a:gd name="connsiteY70" fmla="*/ 379724 h 986997"/>
                  <a:gd name="connsiteX71" fmla="*/ 0 w 1151624"/>
                  <a:gd name="connsiteY71" fmla="*/ 384305 h 986997"/>
                  <a:gd name="connsiteX72" fmla="*/ 654 w 1151624"/>
                  <a:gd name="connsiteY72" fmla="*/ 387577 h 986997"/>
                  <a:gd name="connsiteX73" fmla="*/ 1962 w 1151624"/>
                  <a:gd name="connsiteY73" fmla="*/ 398701 h 986997"/>
                  <a:gd name="connsiteX74" fmla="*/ 0 w 1151624"/>
                  <a:gd name="connsiteY74" fmla="*/ 401973 h 986997"/>
                  <a:gd name="connsiteX75" fmla="*/ 7193 w 1151624"/>
                  <a:gd name="connsiteY75" fmla="*/ 405245 h 986997"/>
                  <a:gd name="connsiteX76" fmla="*/ 9809 w 1151624"/>
                  <a:gd name="connsiteY76" fmla="*/ 408517 h 986997"/>
                  <a:gd name="connsiteX77" fmla="*/ 13733 w 1151624"/>
                  <a:gd name="connsiteY77" fmla="*/ 412444 h 986997"/>
                  <a:gd name="connsiteX78" fmla="*/ 15695 w 1151624"/>
                  <a:gd name="connsiteY78" fmla="*/ 412444 h 986997"/>
                  <a:gd name="connsiteX79" fmla="*/ 23542 w 1151624"/>
                  <a:gd name="connsiteY79" fmla="*/ 415716 h 986997"/>
                  <a:gd name="connsiteX80" fmla="*/ 26158 w 1151624"/>
                  <a:gd name="connsiteY80" fmla="*/ 418333 h 986997"/>
                  <a:gd name="connsiteX81" fmla="*/ 38584 w 1151624"/>
                  <a:gd name="connsiteY81" fmla="*/ 432730 h 986997"/>
                  <a:gd name="connsiteX82" fmla="*/ 40546 w 1151624"/>
                  <a:gd name="connsiteY82" fmla="*/ 432730 h 986997"/>
                  <a:gd name="connsiteX83" fmla="*/ 48393 w 1151624"/>
                  <a:gd name="connsiteY83" fmla="*/ 436002 h 986997"/>
                  <a:gd name="connsiteX84" fmla="*/ 50355 w 1151624"/>
                  <a:gd name="connsiteY84" fmla="*/ 437311 h 986997"/>
                  <a:gd name="connsiteX85" fmla="*/ 58856 w 1151624"/>
                  <a:gd name="connsiteY85" fmla="*/ 448435 h 986997"/>
                  <a:gd name="connsiteX86" fmla="*/ 56895 w 1151624"/>
                  <a:gd name="connsiteY86" fmla="*/ 454979 h 986997"/>
                  <a:gd name="connsiteX87" fmla="*/ 56895 w 1151624"/>
                  <a:gd name="connsiteY87" fmla="*/ 455633 h 986997"/>
                  <a:gd name="connsiteX88" fmla="*/ 58856 w 1151624"/>
                  <a:gd name="connsiteY88" fmla="*/ 470684 h 986997"/>
                  <a:gd name="connsiteX89" fmla="*/ 55587 w 1151624"/>
                  <a:gd name="connsiteY89" fmla="*/ 473956 h 986997"/>
                  <a:gd name="connsiteX90" fmla="*/ 50355 w 1151624"/>
                  <a:gd name="connsiteY90" fmla="*/ 479846 h 986997"/>
                  <a:gd name="connsiteX91" fmla="*/ 56240 w 1151624"/>
                  <a:gd name="connsiteY91" fmla="*/ 499478 h 986997"/>
                  <a:gd name="connsiteX92" fmla="*/ 62126 w 1151624"/>
                  <a:gd name="connsiteY92" fmla="*/ 500132 h 986997"/>
                  <a:gd name="connsiteX93" fmla="*/ 70628 w 1151624"/>
                  <a:gd name="connsiteY93" fmla="*/ 503404 h 986997"/>
                  <a:gd name="connsiteX94" fmla="*/ 72589 w 1151624"/>
                  <a:gd name="connsiteY94" fmla="*/ 505367 h 986997"/>
                  <a:gd name="connsiteX95" fmla="*/ 72589 w 1151624"/>
                  <a:gd name="connsiteY95" fmla="*/ 508639 h 986997"/>
                  <a:gd name="connsiteX96" fmla="*/ 70628 w 1151624"/>
                  <a:gd name="connsiteY96" fmla="*/ 512565 h 986997"/>
                  <a:gd name="connsiteX97" fmla="*/ 69974 w 1151624"/>
                  <a:gd name="connsiteY97" fmla="*/ 514528 h 986997"/>
                  <a:gd name="connsiteX98" fmla="*/ 72589 w 1151624"/>
                  <a:gd name="connsiteY98" fmla="*/ 524344 h 986997"/>
                  <a:gd name="connsiteX99" fmla="*/ 69974 w 1151624"/>
                  <a:gd name="connsiteY99" fmla="*/ 528270 h 986997"/>
                  <a:gd name="connsiteX100" fmla="*/ 74552 w 1151624"/>
                  <a:gd name="connsiteY100" fmla="*/ 532197 h 986997"/>
                  <a:gd name="connsiteX101" fmla="*/ 79783 w 1151624"/>
                  <a:gd name="connsiteY101" fmla="*/ 532197 h 986997"/>
                  <a:gd name="connsiteX102" fmla="*/ 79783 w 1151624"/>
                  <a:gd name="connsiteY102" fmla="*/ 538086 h 986997"/>
                  <a:gd name="connsiteX103" fmla="*/ 77821 w 1151624"/>
                  <a:gd name="connsiteY103" fmla="*/ 547248 h 986997"/>
                  <a:gd name="connsiteX104" fmla="*/ 76513 w 1151624"/>
                  <a:gd name="connsiteY104" fmla="*/ 549211 h 986997"/>
                  <a:gd name="connsiteX105" fmla="*/ 74552 w 1151624"/>
                  <a:gd name="connsiteY105" fmla="*/ 553138 h 986997"/>
                  <a:gd name="connsiteX106" fmla="*/ 74552 w 1151624"/>
                  <a:gd name="connsiteY106" fmla="*/ 556410 h 986997"/>
                  <a:gd name="connsiteX107" fmla="*/ 74552 w 1151624"/>
                  <a:gd name="connsiteY107" fmla="*/ 570806 h 986997"/>
                  <a:gd name="connsiteX108" fmla="*/ 69974 w 1151624"/>
                  <a:gd name="connsiteY108" fmla="*/ 576695 h 986997"/>
                  <a:gd name="connsiteX109" fmla="*/ 64088 w 1151624"/>
                  <a:gd name="connsiteY109" fmla="*/ 583894 h 986997"/>
                  <a:gd name="connsiteX110" fmla="*/ 64088 w 1151624"/>
                  <a:gd name="connsiteY110" fmla="*/ 583894 h 986997"/>
                  <a:gd name="connsiteX111" fmla="*/ 64742 w 1151624"/>
                  <a:gd name="connsiteY111" fmla="*/ 585202 h 986997"/>
                  <a:gd name="connsiteX112" fmla="*/ 65396 w 1151624"/>
                  <a:gd name="connsiteY112" fmla="*/ 585202 h 986997"/>
                  <a:gd name="connsiteX113" fmla="*/ 65396 w 1151624"/>
                  <a:gd name="connsiteY113" fmla="*/ 586511 h 986997"/>
                  <a:gd name="connsiteX114" fmla="*/ 69320 w 1151624"/>
                  <a:gd name="connsiteY114" fmla="*/ 594364 h 986997"/>
                  <a:gd name="connsiteX115" fmla="*/ 71282 w 1151624"/>
                  <a:gd name="connsiteY115" fmla="*/ 600253 h 986997"/>
                  <a:gd name="connsiteX116" fmla="*/ 74552 w 1151624"/>
                  <a:gd name="connsiteY116" fmla="*/ 602871 h 986997"/>
                  <a:gd name="connsiteX117" fmla="*/ 82399 w 1151624"/>
                  <a:gd name="connsiteY117" fmla="*/ 612033 h 986997"/>
                  <a:gd name="connsiteX118" fmla="*/ 82399 w 1151624"/>
                  <a:gd name="connsiteY118" fmla="*/ 627738 h 986997"/>
                  <a:gd name="connsiteX119" fmla="*/ 80437 w 1151624"/>
                  <a:gd name="connsiteY119" fmla="*/ 631010 h 986997"/>
                  <a:gd name="connsiteX120" fmla="*/ 79783 w 1151624"/>
                  <a:gd name="connsiteY120" fmla="*/ 632319 h 986997"/>
                  <a:gd name="connsiteX121" fmla="*/ 81745 w 1151624"/>
                  <a:gd name="connsiteY121" fmla="*/ 632973 h 986997"/>
                  <a:gd name="connsiteX122" fmla="*/ 82399 w 1151624"/>
                  <a:gd name="connsiteY122" fmla="*/ 632973 h 986997"/>
                  <a:gd name="connsiteX123" fmla="*/ 92208 w 1151624"/>
                  <a:gd name="connsiteY123" fmla="*/ 636899 h 986997"/>
                  <a:gd name="connsiteX124" fmla="*/ 94824 w 1151624"/>
                  <a:gd name="connsiteY124" fmla="*/ 638862 h 986997"/>
                  <a:gd name="connsiteX125" fmla="*/ 96132 w 1151624"/>
                  <a:gd name="connsiteY125" fmla="*/ 638862 h 986997"/>
                  <a:gd name="connsiteX126" fmla="*/ 107250 w 1151624"/>
                  <a:gd name="connsiteY126" fmla="*/ 645406 h 986997"/>
                  <a:gd name="connsiteX127" fmla="*/ 111173 w 1151624"/>
                  <a:gd name="connsiteY127" fmla="*/ 667001 h 986997"/>
                  <a:gd name="connsiteX128" fmla="*/ 114443 w 1151624"/>
                  <a:gd name="connsiteY128" fmla="*/ 672236 h 986997"/>
                  <a:gd name="connsiteX129" fmla="*/ 119675 w 1151624"/>
                  <a:gd name="connsiteY129" fmla="*/ 684670 h 986997"/>
                  <a:gd name="connsiteX130" fmla="*/ 119021 w 1151624"/>
                  <a:gd name="connsiteY130" fmla="*/ 690559 h 986997"/>
                  <a:gd name="connsiteX131" fmla="*/ 117059 w 1151624"/>
                  <a:gd name="connsiteY131" fmla="*/ 700375 h 986997"/>
                  <a:gd name="connsiteX132" fmla="*/ 117059 w 1151624"/>
                  <a:gd name="connsiteY132" fmla="*/ 706264 h 986997"/>
                  <a:gd name="connsiteX133" fmla="*/ 116405 w 1151624"/>
                  <a:gd name="connsiteY133" fmla="*/ 716080 h 986997"/>
                  <a:gd name="connsiteX134" fmla="*/ 114443 w 1151624"/>
                  <a:gd name="connsiteY134" fmla="*/ 721970 h 986997"/>
                  <a:gd name="connsiteX135" fmla="*/ 119021 w 1151624"/>
                  <a:gd name="connsiteY135" fmla="*/ 721970 h 986997"/>
                  <a:gd name="connsiteX136" fmla="*/ 125561 w 1151624"/>
                  <a:gd name="connsiteY136" fmla="*/ 725242 h 986997"/>
                  <a:gd name="connsiteX137" fmla="*/ 125561 w 1151624"/>
                  <a:gd name="connsiteY137" fmla="*/ 725242 h 986997"/>
                  <a:gd name="connsiteX138" fmla="*/ 132100 w 1151624"/>
                  <a:gd name="connsiteY138" fmla="*/ 720661 h 986997"/>
                  <a:gd name="connsiteX139" fmla="*/ 137332 w 1151624"/>
                  <a:gd name="connsiteY139" fmla="*/ 722624 h 986997"/>
                  <a:gd name="connsiteX140" fmla="*/ 138640 w 1151624"/>
                  <a:gd name="connsiteY140" fmla="*/ 722624 h 986997"/>
                  <a:gd name="connsiteX141" fmla="*/ 147795 w 1151624"/>
                  <a:gd name="connsiteY141" fmla="*/ 727859 h 986997"/>
                  <a:gd name="connsiteX142" fmla="*/ 151065 w 1151624"/>
                  <a:gd name="connsiteY142" fmla="*/ 738330 h 986997"/>
                  <a:gd name="connsiteX143" fmla="*/ 151065 w 1151624"/>
                  <a:gd name="connsiteY143" fmla="*/ 742256 h 986997"/>
                  <a:gd name="connsiteX144" fmla="*/ 155643 w 1151624"/>
                  <a:gd name="connsiteY144" fmla="*/ 746837 h 986997"/>
                  <a:gd name="connsiteX145" fmla="*/ 161528 w 1151624"/>
                  <a:gd name="connsiteY145" fmla="*/ 754035 h 986997"/>
                  <a:gd name="connsiteX146" fmla="*/ 162182 w 1151624"/>
                  <a:gd name="connsiteY146" fmla="*/ 757307 h 986997"/>
                  <a:gd name="connsiteX147" fmla="*/ 170030 w 1151624"/>
                  <a:gd name="connsiteY147" fmla="*/ 755998 h 986997"/>
                  <a:gd name="connsiteX148" fmla="*/ 179839 w 1151624"/>
                  <a:gd name="connsiteY148" fmla="*/ 759270 h 986997"/>
                  <a:gd name="connsiteX149" fmla="*/ 183763 w 1151624"/>
                  <a:gd name="connsiteY149" fmla="*/ 759924 h 986997"/>
                  <a:gd name="connsiteX150" fmla="*/ 194226 w 1151624"/>
                  <a:gd name="connsiteY150" fmla="*/ 763196 h 986997"/>
                  <a:gd name="connsiteX151" fmla="*/ 196188 w 1151624"/>
                  <a:gd name="connsiteY151" fmla="*/ 764505 h 986997"/>
                  <a:gd name="connsiteX152" fmla="*/ 198150 w 1151624"/>
                  <a:gd name="connsiteY152" fmla="*/ 765814 h 986997"/>
                  <a:gd name="connsiteX153" fmla="*/ 198804 w 1151624"/>
                  <a:gd name="connsiteY153" fmla="*/ 765159 h 986997"/>
                  <a:gd name="connsiteX154" fmla="*/ 207959 w 1151624"/>
                  <a:gd name="connsiteY154" fmla="*/ 761888 h 986997"/>
                  <a:gd name="connsiteX155" fmla="*/ 213191 w 1151624"/>
                  <a:gd name="connsiteY155" fmla="*/ 765159 h 986997"/>
                  <a:gd name="connsiteX156" fmla="*/ 215153 w 1151624"/>
                  <a:gd name="connsiteY156" fmla="*/ 768431 h 986997"/>
                  <a:gd name="connsiteX157" fmla="*/ 217769 w 1151624"/>
                  <a:gd name="connsiteY157" fmla="*/ 772358 h 986997"/>
                  <a:gd name="connsiteX158" fmla="*/ 230848 w 1151624"/>
                  <a:gd name="connsiteY158" fmla="*/ 771049 h 986997"/>
                  <a:gd name="connsiteX159" fmla="*/ 236080 w 1151624"/>
                  <a:gd name="connsiteY159" fmla="*/ 780865 h 986997"/>
                  <a:gd name="connsiteX160" fmla="*/ 247851 w 1151624"/>
                  <a:gd name="connsiteY160" fmla="*/ 775630 h 986997"/>
                  <a:gd name="connsiteX161" fmla="*/ 251775 w 1151624"/>
                  <a:gd name="connsiteY161" fmla="*/ 778247 h 986997"/>
                  <a:gd name="connsiteX162" fmla="*/ 258315 w 1151624"/>
                  <a:gd name="connsiteY162" fmla="*/ 773012 h 986997"/>
                  <a:gd name="connsiteX163" fmla="*/ 272702 w 1151624"/>
                  <a:gd name="connsiteY163" fmla="*/ 774975 h 986997"/>
                  <a:gd name="connsiteX164" fmla="*/ 290359 w 1151624"/>
                  <a:gd name="connsiteY164" fmla="*/ 790026 h 986997"/>
                  <a:gd name="connsiteX165" fmla="*/ 290359 w 1151624"/>
                  <a:gd name="connsiteY165" fmla="*/ 795916 h 986997"/>
                  <a:gd name="connsiteX166" fmla="*/ 287089 w 1151624"/>
                  <a:gd name="connsiteY166" fmla="*/ 799842 h 986997"/>
                  <a:gd name="connsiteX167" fmla="*/ 277280 w 1151624"/>
                  <a:gd name="connsiteY167" fmla="*/ 815548 h 986997"/>
                  <a:gd name="connsiteX168" fmla="*/ 273356 w 1151624"/>
                  <a:gd name="connsiteY168" fmla="*/ 815548 h 986997"/>
                  <a:gd name="connsiteX169" fmla="*/ 266816 w 1151624"/>
                  <a:gd name="connsiteY169" fmla="*/ 824054 h 986997"/>
                  <a:gd name="connsiteX170" fmla="*/ 269432 w 1151624"/>
                  <a:gd name="connsiteY170" fmla="*/ 826018 h 986997"/>
                  <a:gd name="connsiteX171" fmla="*/ 270740 w 1151624"/>
                  <a:gd name="connsiteY171" fmla="*/ 826018 h 986997"/>
                  <a:gd name="connsiteX172" fmla="*/ 285781 w 1151624"/>
                  <a:gd name="connsiteY172" fmla="*/ 827981 h 986997"/>
                  <a:gd name="connsiteX173" fmla="*/ 287089 w 1151624"/>
                  <a:gd name="connsiteY173" fmla="*/ 834525 h 986997"/>
                  <a:gd name="connsiteX174" fmla="*/ 287089 w 1151624"/>
                  <a:gd name="connsiteY174" fmla="*/ 835179 h 986997"/>
                  <a:gd name="connsiteX175" fmla="*/ 292321 w 1151624"/>
                  <a:gd name="connsiteY175" fmla="*/ 836488 h 986997"/>
                  <a:gd name="connsiteX176" fmla="*/ 294282 w 1151624"/>
                  <a:gd name="connsiteY176" fmla="*/ 836488 h 986997"/>
                  <a:gd name="connsiteX177" fmla="*/ 295590 w 1151624"/>
                  <a:gd name="connsiteY177" fmla="*/ 838451 h 986997"/>
                  <a:gd name="connsiteX178" fmla="*/ 309978 w 1151624"/>
                  <a:gd name="connsiteY178" fmla="*/ 856120 h 986997"/>
                  <a:gd name="connsiteX179" fmla="*/ 311285 w 1151624"/>
                  <a:gd name="connsiteY179" fmla="*/ 860046 h 986997"/>
                  <a:gd name="connsiteX180" fmla="*/ 313247 w 1151624"/>
                  <a:gd name="connsiteY180" fmla="*/ 866590 h 986997"/>
                  <a:gd name="connsiteX181" fmla="*/ 322403 w 1151624"/>
                  <a:gd name="connsiteY181" fmla="*/ 871825 h 986997"/>
                  <a:gd name="connsiteX182" fmla="*/ 325019 w 1151624"/>
                  <a:gd name="connsiteY182" fmla="*/ 865936 h 986997"/>
                  <a:gd name="connsiteX183" fmla="*/ 334174 w 1151624"/>
                  <a:gd name="connsiteY183" fmla="*/ 854157 h 986997"/>
                  <a:gd name="connsiteX184" fmla="*/ 343983 w 1151624"/>
                  <a:gd name="connsiteY184" fmla="*/ 848921 h 986997"/>
                  <a:gd name="connsiteX185" fmla="*/ 349869 w 1151624"/>
                  <a:gd name="connsiteY185" fmla="*/ 846958 h 986997"/>
                  <a:gd name="connsiteX186" fmla="*/ 351177 w 1151624"/>
                  <a:gd name="connsiteY186" fmla="*/ 846958 h 986997"/>
                  <a:gd name="connsiteX187" fmla="*/ 348561 w 1151624"/>
                  <a:gd name="connsiteY187" fmla="*/ 843686 h 986997"/>
                  <a:gd name="connsiteX188" fmla="*/ 341368 w 1151624"/>
                  <a:gd name="connsiteY188" fmla="*/ 835179 h 986997"/>
                  <a:gd name="connsiteX189" fmla="*/ 340060 w 1151624"/>
                  <a:gd name="connsiteY189" fmla="*/ 832561 h 986997"/>
                  <a:gd name="connsiteX190" fmla="*/ 331558 w 1151624"/>
                  <a:gd name="connsiteY190" fmla="*/ 816856 h 986997"/>
                  <a:gd name="connsiteX191" fmla="*/ 335482 w 1151624"/>
                  <a:gd name="connsiteY191" fmla="*/ 810312 h 986997"/>
                  <a:gd name="connsiteX192" fmla="*/ 362294 w 1151624"/>
                  <a:gd name="connsiteY192" fmla="*/ 810967 h 986997"/>
                  <a:gd name="connsiteX193" fmla="*/ 368180 w 1151624"/>
                  <a:gd name="connsiteY193" fmla="*/ 810967 h 986997"/>
                  <a:gd name="connsiteX194" fmla="*/ 380605 w 1151624"/>
                  <a:gd name="connsiteY194" fmla="*/ 814239 h 986997"/>
                  <a:gd name="connsiteX195" fmla="*/ 383221 w 1151624"/>
                  <a:gd name="connsiteY195" fmla="*/ 818165 h 986997"/>
                  <a:gd name="connsiteX196" fmla="*/ 385837 w 1151624"/>
                  <a:gd name="connsiteY196" fmla="*/ 822091 h 986997"/>
                  <a:gd name="connsiteX197" fmla="*/ 387799 w 1151624"/>
                  <a:gd name="connsiteY197" fmla="*/ 821437 h 986997"/>
                  <a:gd name="connsiteX198" fmla="*/ 398262 w 1151624"/>
                  <a:gd name="connsiteY198" fmla="*/ 824054 h 986997"/>
                  <a:gd name="connsiteX199" fmla="*/ 400224 w 1151624"/>
                  <a:gd name="connsiteY199" fmla="*/ 829290 h 986997"/>
                  <a:gd name="connsiteX200" fmla="*/ 406110 w 1151624"/>
                  <a:gd name="connsiteY200" fmla="*/ 830598 h 986997"/>
                  <a:gd name="connsiteX201" fmla="*/ 407418 w 1151624"/>
                  <a:gd name="connsiteY201" fmla="*/ 831907 h 986997"/>
                  <a:gd name="connsiteX202" fmla="*/ 408726 w 1151624"/>
                  <a:gd name="connsiteY202" fmla="*/ 830598 h 986997"/>
                  <a:gd name="connsiteX203" fmla="*/ 410687 w 1151624"/>
                  <a:gd name="connsiteY203" fmla="*/ 828635 h 986997"/>
                  <a:gd name="connsiteX204" fmla="*/ 413303 w 1151624"/>
                  <a:gd name="connsiteY204" fmla="*/ 828635 h 986997"/>
                  <a:gd name="connsiteX205" fmla="*/ 424421 w 1151624"/>
                  <a:gd name="connsiteY205" fmla="*/ 828635 h 986997"/>
                  <a:gd name="connsiteX206" fmla="*/ 424421 w 1151624"/>
                  <a:gd name="connsiteY206" fmla="*/ 827981 h 986997"/>
                  <a:gd name="connsiteX207" fmla="*/ 430960 w 1151624"/>
                  <a:gd name="connsiteY207" fmla="*/ 817511 h 986997"/>
                  <a:gd name="connsiteX208" fmla="*/ 437500 w 1151624"/>
                  <a:gd name="connsiteY208" fmla="*/ 817511 h 986997"/>
                  <a:gd name="connsiteX209" fmla="*/ 445347 w 1151624"/>
                  <a:gd name="connsiteY209" fmla="*/ 829944 h 986997"/>
                  <a:gd name="connsiteX210" fmla="*/ 445347 w 1151624"/>
                  <a:gd name="connsiteY210" fmla="*/ 831907 h 986997"/>
                  <a:gd name="connsiteX211" fmla="*/ 446001 w 1151624"/>
                  <a:gd name="connsiteY211" fmla="*/ 832561 h 986997"/>
                  <a:gd name="connsiteX212" fmla="*/ 449925 w 1151624"/>
                  <a:gd name="connsiteY212" fmla="*/ 844995 h 986997"/>
                  <a:gd name="connsiteX213" fmla="*/ 440770 w 1151624"/>
                  <a:gd name="connsiteY213" fmla="*/ 854811 h 986997"/>
                  <a:gd name="connsiteX214" fmla="*/ 449925 w 1151624"/>
                  <a:gd name="connsiteY214" fmla="*/ 860701 h 986997"/>
                  <a:gd name="connsiteX215" fmla="*/ 463004 w 1151624"/>
                  <a:gd name="connsiteY215" fmla="*/ 877714 h 986997"/>
                  <a:gd name="connsiteX216" fmla="*/ 470198 w 1151624"/>
                  <a:gd name="connsiteY216" fmla="*/ 873788 h 986997"/>
                  <a:gd name="connsiteX217" fmla="*/ 470198 w 1151624"/>
                  <a:gd name="connsiteY217" fmla="*/ 871825 h 986997"/>
                  <a:gd name="connsiteX218" fmla="*/ 476083 w 1151624"/>
                  <a:gd name="connsiteY218" fmla="*/ 861355 h 986997"/>
                  <a:gd name="connsiteX219" fmla="*/ 482623 w 1151624"/>
                  <a:gd name="connsiteY219" fmla="*/ 861355 h 986997"/>
                  <a:gd name="connsiteX220" fmla="*/ 487855 w 1151624"/>
                  <a:gd name="connsiteY220" fmla="*/ 867244 h 986997"/>
                  <a:gd name="connsiteX221" fmla="*/ 489817 w 1151624"/>
                  <a:gd name="connsiteY221" fmla="*/ 869862 h 986997"/>
                  <a:gd name="connsiteX222" fmla="*/ 496356 w 1151624"/>
                  <a:gd name="connsiteY222" fmla="*/ 869208 h 986997"/>
                  <a:gd name="connsiteX223" fmla="*/ 498318 w 1151624"/>
                  <a:gd name="connsiteY223" fmla="*/ 869208 h 986997"/>
                  <a:gd name="connsiteX224" fmla="*/ 499626 w 1151624"/>
                  <a:gd name="connsiteY224" fmla="*/ 869208 h 986997"/>
                  <a:gd name="connsiteX225" fmla="*/ 511397 w 1151624"/>
                  <a:gd name="connsiteY225" fmla="*/ 877060 h 986997"/>
                  <a:gd name="connsiteX226" fmla="*/ 512051 w 1151624"/>
                  <a:gd name="connsiteY226" fmla="*/ 878369 h 986997"/>
                  <a:gd name="connsiteX227" fmla="*/ 527092 w 1151624"/>
                  <a:gd name="connsiteY227" fmla="*/ 877060 h 986997"/>
                  <a:gd name="connsiteX228" fmla="*/ 531670 w 1151624"/>
                  <a:gd name="connsiteY228" fmla="*/ 880332 h 986997"/>
                  <a:gd name="connsiteX229" fmla="*/ 544096 w 1151624"/>
                  <a:gd name="connsiteY229" fmla="*/ 878369 h 986997"/>
                  <a:gd name="connsiteX230" fmla="*/ 553251 w 1151624"/>
                  <a:gd name="connsiteY230" fmla="*/ 890802 h 986997"/>
                  <a:gd name="connsiteX231" fmla="*/ 552597 w 1151624"/>
                  <a:gd name="connsiteY231" fmla="*/ 898655 h 986997"/>
                  <a:gd name="connsiteX232" fmla="*/ 552597 w 1151624"/>
                  <a:gd name="connsiteY232" fmla="*/ 899964 h 986997"/>
                  <a:gd name="connsiteX233" fmla="*/ 559790 w 1151624"/>
                  <a:gd name="connsiteY233" fmla="*/ 912397 h 986997"/>
                  <a:gd name="connsiteX234" fmla="*/ 561098 w 1151624"/>
                  <a:gd name="connsiteY234" fmla="*/ 912397 h 986997"/>
                  <a:gd name="connsiteX235" fmla="*/ 570254 w 1151624"/>
                  <a:gd name="connsiteY235" fmla="*/ 915015 h 986997"/>
                  <a:gd name="connsiteX236" fmla="*/ 570254 w 1151624"/>
                  <a:gd name="connsiteY236" fmla="*/ 915015 h 986997"/>
                  <a:gd name="connsiteX237" fmla="*/ 580717 w 1151624"/>
                  <a:gd name="connsiteY237" fmla="*/ 919596 h 986997"/>
                  <a:gd name="connsiteX238" fmla="*/ 591835 w 1151624"/>
                  <a:gd name="connsiteY238" fmla="*/ 943153 h 986997"/>
                  <a:gd name="connsiteX239" fmla="*/ 591835 w 1151624"/>
                  <a:gd name="connsiteY239" fmla="*/ 943808 h 986997"/>
                  <a:gd name="connsiteX240" fmla="*/ 602298 w 1151624"/>
                  <a:gd name="connsiteY240" fmla="*/ 946425 h 986997"/>
                  <a:gd name="connsiteX241" fmla="*/ 608184 w 1151624"/>
                  <a:gd name="connsiteY241" fmla="*/ 962131 h 986997"/>
                  <a:gd name="connsiteX242" fmla="*/ 616685 w 1151624"/>
                  <a:gd name="connsiteY242" fmla="*/ 961476 h 986997"/>
                  <a:gd name="connsiteX243" fmla="*/ 621917 w 1151624"/>
                  <a:gd name="connsiteY243" fmla="*/ 961476 h 986997"/>
                  <a:gd name="connsiteX244" fmla="*/ 623225 w 1151624"/>
                  <a:gd name="connsiteY244" fmla="*/ 954932 h 986997"/>
                  <a:gd name="connsiteX245" fmla="*/ 630418 w 1151624"/>
                  <a:gd name="connsiteY245" fmla="*/ 936610 h 986997"/>
                  <a:gd name="connsiteX246" fmla="*/ 636958 w 1151624"/>
                  <a:gd name="connsiteY246" fmla="*/ 935301 h 986997"/>
                  <a:gd name="connsiteX247" fmla="*/ 638266 w 1151624"/>
                  <a:gd name="connsiteY247" fmla="*/ 935301 h 986997"/>
                  <a:gd name="connsiteX248" fmla="*/ 639574 w 1151624"/>
                  <a:gd name="connsiteY248" fmla="*/ 933338 h 986997"/>
                  <a:gd name="connsiteX249" fmla="*/ 657884 w 1151624"/>
                  <a:gd name="connsiteY249" fmla="*/ 918287 h 986997"/>
                  <a:gd name="connsiteX250" fmla="*/ 669002 w 1151624"/>
                  <a:gd name="connsiteY250" fmla="*/ 928757 h 986997"/>
                  <a:gd name="connsiteX251" fmla="*/ 670310 w 1151624"/>
                  <a:gd name="connsiteY251" fmla="*/ 932683 h 986997"/>
                  <a:gd name="connsiteX252" fmla="*/ 674233 w 1151624"/>
                  <a:gd name="connsiteY252" fmla="*/ 943808 h 986997"/>
                  <a:gd name="connsiteX253" fmla="*/ 674233 w 1151624"/>
                  <a:gd name="connsiteY253" fmla="*/ 943808 h 986997"/>
                  <a:gd name="connsiteX254" fmla="*/ 684697 w 1151624"/>
                  <a:gd name="connsiteY254" fmla="*/ 948388 h 986997"/>
                  <a:gd name="connsiteX255" fmla="*/ 684697 w 1151624"/>
                  <a:gd name="connsiteY255" fmla="*/ 953624 h 986997"/>
                  <a:gd name="connsiteX256" fmla="*/ 686659 w 1151624"/>
                  <a:gd name="connsiteY256" fmla="*/ 953624 h 986997"/>
                  <a:gd name="connsiteX257" fmla="*/ 686659 w 1151624"/>
                  <a:gd name="connsiteY257" fmla="*/ 953624 h 986997"/>
                  <a:gd name="connsiteX258" fmla="*/ 693198 w 1151624"/>
                  <a:gd name="connsiteY258" fmla="*/ 949043 h 986997"/>
                  <a:gd name="connsiteX259" fmla="*/ 699738 w 1151624"/>
                  <a:gd name="connsiteY259" fmla="*/ 951006 h 986997"/>
                  <a:gd name="connsiteX260" fmla="*/ 709548 w 1151624"/>
                  <a:gd name="connsiteY260" fmla="*/ 977182 h 986997"/>
                  <a:gd name="connsiteX261" fmla="*/ 706932 w 1151624"/>
                  <a:gd name="connsiteY261" fmla="*/ 984380 h 986997"/>
                  <a:gd name="connsiteX262" fmla="*/ 705624 w 1151624"/>
                  <a:gd name="connsiteY262" fmla="*/ 986998 h 986997"/>
                  <a:gd name="connsiteX263" fmla="*/ 708240 w 1151624"/>
                  <a:gd name="connsiteY263" fmla="*/ 985689 h 986997"/>
                  <a:gd name="connsiteX264" fmla="*/ 710201 w 1151624"/>
                  <a:gd name="connsiteY264" fmla="*/ 983726 h 986997"/>
                  <a:gd name="connsiteX265" fmla="*/ 724589 w 1151624"/>
                  <a:gd name="connsiteY265" fmla="*/ 978491 h 986997"/>
                  <a:gd name="connsiteX266" fmla="*/ 729820 w 1151624"/>
                  <a:gd name="connsiteY266" fmla="*/ 983071 h 986997"/>
                  <a:gd name="connsiteX267" fmla="*/ 730474 w 1151624"/>
                  <a:gd name="connsiteY267" fmla="*/ 983726 h 986997"/>
                  <a:gd name="connsiteX268" fmla="*/ 731782 w 1151624"/>
                  <a:gd name="connsiteY268" fmla="*/ 979145 h 986997"/>
                  <a:gd name="connsiteX269" fmla="*/ 737014 w 1151624"/>
                  <a:gd name="connsiteY269" fmla="*/ 962785 h 986997"/>
                  <a:gd name="connsiteX270" fmla="*/ 748785 w 1151624"/>
                  <a:gd name="connsiteY270" fmla="*/ 955587 h 986997"/>
                  <a:gd name="connsiteX271" fmla="*/ 752709 w 1151624"/>
                  <a:gd name="connsiteY271" fmla="*/ 953624 h 986997"/>
                  <a:gd name="connsiteX272" fmla="*/ 760556 w 1151624"/>
                  <a:gd name="connsiteY272" fmla="*/ 940536 h 986997"/>
                  <a:gd name="connsiteX273" fmla="*/ 767750 w 1151624"/>
                  <a:gd name="connsiteY273" fmla="*/ 941190 h 986997"/>
                  <a:gd name="connsiteX274" fmla="*/ 767750 w 1151624"/>
                  <a:gd name="connsiteY274" fmla="*/ 941190 h 986997"/>
                  <a:gd name="connsiteX275" fmla="*/ 767750 w 1151624"/>
                  <a:gd name="connsiteY275" fmla="*/ 941190 h 986997"/>
                  <a:gd name="connsiteX276" fmla="*/ 778867 w 1151624"/>
                  <a:gd name="connsiteY276" fmla="*/ 937918 h 986997"/>
                  <a:gd name="connsiteX277" fmla="*/ 781483 w 1151624"/>
                  <a:gd name="connsiteY277" fmla="*/ 938573 h 986997"/>
                  <a:gd name="connsiteX278" fmla="*/ 785407 w 1151624"/>
                  <a:gd name="connsiteY278" fmla="*/ 939881 h 986997"/>
                  <a:gd name="connsiteX279" fmla="*/ 805026 w 1151624"/>
                  <a:gd name="connsiteY279" fmla="*/ 930720 h 986997"/>
                  <a:gd name="connsiteX280" fmla="*/ 812873 w 1151624"/>
                  <a:gd name="connsiteY280" fmla="*/ 937918 h 986997"/>
                  <a:gd name="connsiteX281" fmla="*/ 818105 w 1151624"/>
                  <a:gd name="connsiteY281" fmla="*/ 943153 h 986997"/>
                  <a:gd name="connsiteX282" fmla="*/ 828568 w 1151624"/>
                  <a:gd name="connsiteY282" fmla="*/ 943153 h 986997"/>
                  <a:gd name="connsiteX283" fmla="*/ 832492 w 1151624"/>
                  <a:gd name="connsiteY283" fmla="*/ 946425 h 986997"/>
                  <a:gd name="connsiteX284" fmla="*/ 835762 w 1151624"/>
                  <a:gd name="connsiteY284" fmla="*/ 941845 h 986997"/>
                  <a:gd name="connsiteX285" fmla="*/ 837070 w 1151624"/>
                  <a:gd name="connsiteY285" fmla="*/ 939881 h 986997"/>
                  <a:gd name="connsiteX286" fmla="*/ 840993 w 1151624"/>
                  <a:gd name="connsiteY286" fmla="*/ 935955 h 986997"/>
                  <a:gd name="connsiteX287" fmla="*/ 838378 w 1151624"/>
                  <a:gd name="connsiteY287" fmla="*/ 930066 h 986997"/>
                  <a:gd name="connsiteX288" fmla="*/ 840993 w 1151624"/>
                  <a:gd name="connsiteY288" fmla="*/ 924176 h 986997"/>
                  <a:gd name="connsiteX289" fmla="*/ 840993 w 1151624"/>
                  <a:gd name="connsiteY289" fmla="*/ 924176 h 986997"/>
                  <a:gd name="connsiteX290" fmla="*/ 854727 w 1151624"/>
                  <a:gd name="connsiteY290" fmla="*/ 918941 h 986997"/>
                  <a:gd name="connsiteX291" fmla="*/ 858650 w 1151624"/>
                  <a:gd name="connsiteY291" fmla="*/ 920904 h 986997"/>
                  <a:gd name="connsiteX292" fmla="*/ 871076 w 1151624"/>
                  <a:gd name="connsiteY292" fmla="*/ 912397 h 986997"/>
                  <a:gd name="connsiteX293" fmla="*/ 880231 w 1151624"/>
                  <a:gd name="connsiteY293" fmla="*/ 914360 h 986997"/>
                  <a:gd name="connsiteX294" fmla="*/ 889387 w 1151624"/>
                  <a:gd name="connsiteY294" fmla="*/ 916324 h 986997"/>
                  <a:gd name="connsiteX295" fmla="*/ 889387 w 1151624"/>
                  <a:gd name="connsiteY295" fmla="*/ 916324 h 986997"/>
                  <a:gd name="connsiteX296" fmla="*/ 913583 w 1151624"/>
                  <a:gd name="connsiteY296" fmla="*/ 908471 h 986997"/>
                  <a:gd name="connsiteX297" fmla="*/ 917507 w 1151624"/>
                  <a:gd name="connsiteY297" fmla="*/ 909125 h 986997"/>
                  <a:gd name="connsiteX298" fmla="*/ 926663 w 1151624"/>
                  <a:gd name="connsiteY298" fmla="*/ 913052 h 986997"/>
                  <a:gd name="connsiteX299" fmla="*/ 929278 w 1151624"/>
                  <a:gd name="connsiteY299" fmla="*/ 916324 h 986997"/>
                  <a:gd name="connsiteX300" fmla="*/ 941050 w 1151624"/>
                  <a:gd name="connsiteY300" fmla="*/ 913052 h 986997"/>
                  <a:gd name="connsiteX301" fmla="*/ 945627 w 1151624"/>
                  <a:gd name="connsiteY301" fmla="*/ 914360 h 986997"/>
                  <a:gd name="connsiteX302" fmla="*/ 957399 w 1151624"/>
                  <a:gd name="connsiteY302" fmla="*/ 918941 h 986997"/>
                  <a:gd name="connsiteX303" fmla="*/ 968516 w 1151624"/>
                  <a:gd name="connsiteY303" fmla="*/ 932029 h 986997"/>
                  <a:gd name="connsiteX304" fmla="*/ 968516 w 1151624"/>
                  <a:gd name="connsiteY304" fmla="*/ 938573 h 986997"/>
                  <a:gd name="connsiteX305" fmla="*/ 968516 w 1151624"/>
                  <a:gd name="connsiteY305" fmla="*/ 938573 h 986997"/>
                  <a:gd name="connsiteX306" fmla="*/ 976363 w 1151624"/>
                  <a:gd name="connsiteY306" fmla="*/ 938573 h 986997"/>
                  <a:gd name="connsiteX307" fmla="*/ 993367 w 1151624"/>
                  <a:gd name="connsiteY307" fmla="*/ 942499 h 986997"/>
                  <a:gd name="connsiteX308" fmla="*/ 995982 w 1151624"/>
                  <a:gd name="connsiteY308" fmla="*/ 946425 h 986997"/>
                  <a:gd name="connsiteX309" fmla="*/ 995982 w 1151624"/>
                  <a:gd name="connsiteY309" fmla="*/ 946425 h 986997"/>
                  <a:gd name="connsiteX310" fmla="*/ 996636 w 1151624"/>
                  <a:gd name="connsiteY310" fmla="*/ 946425 h 986997"/>
                  <a:gd name="connsiteX311" fmla="*/ 1008408 w 1151624"/>
                  <a:gd name="connsiteY311" fmla="*/ 944462 h 986997"/>
                  <a:gd name="connsiteX312" fmla="*/ 1012985 w 1151624"/>
                  <a:gd name="connsiteY312" fmla="*/ 948388 h 986997"/>
                  <a:gd name="connsiteX313" fmla="*/ 1014947 w 1151624"/>
                  <a:gd name="connsiteY313" fmla="*/ 950352 h 986997"/>
                  <a:gd name="connsiteX314" fmla="*/ 1026065 w 1151624"/>
                  <a:gd name="connsiteY314" fmla="*/ 950352 h 986997"/>
                  <a:gd name="connsiteX315" fmla="*/ 1031296 w 1151624"/>
                  <a:gd name="connsiteY315" fmla="*/ 946425 h 986997"/>
                  <a:gd name="connsiteX316" fmla="*/ 1046337 w 1151624"/>
                  <a:gd name="connsiteY316" fmla="*/ 952315 h 986997"/>
                  <a:gd name="connsiteX317" fmla="*/ 1047645 w 1151624"/>
                  <a:gd name="connsiteY317" fmla="*/ 953624 h 986997"/>
                  <a:gd name="connsiteX318" fmla="*/ 1050261 w 1151624"/>
                  <a:gd name="connsiteY318" fmla="*/ 952315 h 986997"/>
                  <a:gd name="connsiteX319" fmla="*/ 1056801 w 1151624"/>
                  <a:gd name="connsiteY319" fmla="*/ 949697 h 986997"/>
                  <a:gd name="connsiteX320" fmla="*/ 1062033 w 1151624"/>
                  <a:gd name="connsiteY320" fmla="*/ 949697 h 986997"/>
                  <a:gd name="connsiteX321" fmla="*/ 1062033 w 1151624"/>
                  <a:gd name="connsiteY321" fmla="*/ 949697 h 986997"/>
                  <a:gd name="connsiteX322" fmla="*/ 1060725 w 1151624"/>
                  <a:gd name="connsiteY322" fmla="*/ 949697 h 986997"/>
                  <a:gd name="connsiteX323" fmla="*/ 1052877 w 1151624"/>
                  <a:gd name="connsiteY323" fmla="*/ 945771 h 986997"/>
                  <a:gd name="connsiteX324" fmla="*/ 1048299 w 1151624"/>
                  <a:gd name="connsiteY324" fmla="*/ 943808 h 986997"/>
                  <a:gd name="connsiteX325" fmla="*/ 1039144 w 1151624"/>
                  <a:gd name="connsiteY325" fmla="*/ 937918 h 986997"/>
                  <a:gd name="connsiteX326" fmla="*/ 1039144 w 1151624"/>
                  <a:gd name="connsiteY326" fmla="*/ 917632 h 986997"/>
                  <a:gd name="connsiteX327" fmla="*/ 1039798 w 1151624"/>
                  <a:gd name="connsiteY327" fmla="*/ 913052 h 986997"/>
                  <a:gd name="connsiteX328" fmla="*/ 1039144 w 1151624"/>
                  <a:gd name="connsiteY328" fmla="*/ 911743 h 986997"/>
                  <a:gd name="connsiteX329" fmla="*/ 1037182 w 1151624"/>
                  <a:gd name="connsiteY329" fmla="*/ 909780 h 986997"/>
                  <a:gd name="connsiteX330" fmla="*/ 1035220 w 1151624"/>
                  <a:gd name="connsiteY330" fmla="*/ 898655 h 986997"/>
                  <a:gd name="connsiteX331" fmla="*/ 1035220 w 1151624"/>
                  <a:gd name="connsiteY331" fmla="*/ 898655 h 986997"/>
                  <a:gd name="connsiteX332" fmla="*/ 1029334 w 1151624"/>
                  <a:gd name="connsiteY332" fmla="*/ 895383 h 986997"/>
                  <a:gd name="connsiteX333" fmla="*/ 1025410 w 1151624"/>
                  <a:gd name="connsiteY333" fmla="*/ 884258 h 986997"/>
                  <a:gd name="connsiteX334" fmla="*/ 1025410 w 1151624"/>
                  <a:gd name="connsiteY334" fmla="*/ 881641 h 986997"/>
                  <a:gd name="connsiteX335" fmla="*/ 1024102 w 1151624"/>
                  <a:gd name="connsiteY335" fmla="*/ 880332 h 986997"/>
                  <a:gd name="connsiteX336" fmla="*/ 1020179 w 1151624"/>
                  <a:gd name="connsiteY336" fmla="*/ 872479 h 986997"/>
                  <a:gd name="connsiteX337" fmla="*/ 1026718 w 1151624"/>
                  <a:gd name="connsiteY337" fmla="*/ 854157 h 986997"/>
                  <a:gd name="connsiteX338" fmla="*/ 1030642 w 1151624"/>
                  <a:gd name="connsiteY338" fmla="*/ 843686 h 986997"/>
                  <a:gd name="connsiteX339" fmla="*/ 1036528 w 1151624"/>
                  <a:gd name="connsiteY339" fmla="*/ 833870 h 986997"/>
                  <a:gd name="connsiteX340" fmla="*/ 1039144 w 1151624"/>
                  <a:gd name="connsiteY340" fmla="*/ 831253 h 986997"/>
                  <a:gd name="connsiteX341" fmla="*/ 1040452 w 1151624"/>
                  <a:gd name="connsiteY341" fmla="*/ 825363 h 986997"/>
                  <a:gd name="connsiteX342" fmla="*/ 1046337 w 1151624"/>
                  <a:gd name="connsiteY342" fmla="*/ 816202 h 986997"/>
                  <a:gd name="connsiteX343" fmla="*/ 1046337 w 1151624"/>
                  <a:gd name="connsiteY343" fmla="*/ 814239 h 986997"/>
                  <a:gd name="connsiteX344" fmla="*/ 1046337 w 1151624"/>
                  <a:gd name="connsiteY344" fmla="*/ 812276 h 986997"/>
                  <a:gd name="connsiteX345" fmla="*/ 1059417 w 1151624"/>
                  <a:gd name="connsiteY345" fmla="*/ 786100 h 986997"/>
                  <a:gd name="connsiteX346" fmla="*/ 1063340 w 1151624"/>
                  <a:gd name="connsiteY346" fmla="*/ 779556 h 986997"/>
                  <a:gd name="connsiteX347" fmla="*/ 1104540 w 1151624"/>
                  <a:gd name="connsiteY347" fmla="*/ 718698 h 986997"/>
                  <a:gd name="connsiteX348" fmla="*/ 1107156 w 1151624"/>
                  <a:gd name="connsiteY348" fmla="*/ 713463 h 986997"/>
                  <a:gd name="connsiteX349" fmla="*/ 1112387 w 1151624"/>
                  <a:gd name="connsiteY349" fmla="*/ 704956 h 986997"/>
                  <a:gd name="connsiteX350" fmla="*/ 1112387 w 1151624"/>
                  <a:gd name="connsiteY350" fmla="*/ 702992 h 986997"/>
                  <a:gd name="connsiteX351" fmla="*/ 1112387 w 1151624"/>
                  <a:gd name="connsiteY351" fmla="*/ 698412 h 986997"/>
                  <a:gd name="connsiteX352" fmla="*/ 1128082 w 1151624"/>
                  <a:gd name="connsiteY352" fmla="*/ 685324 h 986997"/>
                  <a:gd name="connsiteX353" fmla="*/ 1138546 w 1151624"/>
                  <a:gd name="connsiteY353" fmla="*/ 682707 h 986997"/>
                  <a:gd name="connsiteX354" fmla="*/ 1146393 w 1151624"/>
                  <a:gd name="connsiteY354" fmla="*/ 680743 h 986997"/>
                  <a:gd name="connsiteX355" fmla="*/ 1145085 w 1151624"/>
                  <a:gd name="connsiteY355" fmla="*/ 672891 h 986997"/>
                  <a:gd name="connsiteX356" fmla="*/ 1151625 w 1151624"/>
                  <a:gd name="connsiteY356" fmla="*/ 658494 h 986997"/>
                  <a:gd name="connsiteX357" fmla="*/ 1151625 w 1151624"/>
                  <a:gd name="connsiteY357" fmla="*/ 658494 h 986997"/>
                  <a:gd name="connsiteX358" fmla="*/ 1149663 w 1151624"/>
                  <a:gd name="connsiteY358" fmla="*/ 657185 h 986997"/>
                  <a:gd name="connsiteX359" fmla="*/ 1146393 w 1151624"/>
                  <a:gd name="connsiteY359" fmla="*/ 648024 h 986997"/>
                  <a:gd name="connsiteX360" fmla="*/ 1146393 w 1151624"/>
                  <a:gd name="connsiteY360" fmla="*/ 645406 h 986997"/>
                  <a:gd name="connsiteX361" fmla="*/ 1143123 w 1151624"/>
                  <a:gd name="connsiteY361" fmla="*/ 638208 h 986997"/>
                  <a:gd name="connsiteX362" fmla="*/ 1137892 w 1151624"/>
                  <a:gd name="connsiteY362" fmla="*/ 636245 h 986997"/>
                  <a:gd name="connsiteX363" fmla="*/ 1133314 w 1151624"/>
                  <a:gd name="connsiteY363" fmla="*/ 629047 h 986997"/>
                  <a:gd name="connsiteX364" fmla="*/ 1133314 w 1151624"/>
                  <a:gd name="connsiteY364" fmla="*/ 629047 h 986997"/>
                  <a:gd name="connsiteX365" fmla="*/ 1126774 w 1151624"/>
                  <a:gd name="connsiteY365" fmla="*/ 625775 h 986997"/>
                  <a:gd name="connsiteX366" fmla="*/ 1126774 w 1151624"/>
                  <a:gd name="connsiteY366" fmla="*/ 607452 h 986997"/>
                  <a:gd name="connsiteX367" fmla="*/ 1133314 w 1151624"/>
                  <a:gd name="connsiteY367" fmla="*/ 602871 h 986997"/>
                  <a:gd name="connsiteX368" fmla="*/ 1122197 w 1151624"/>
                  <a:gd name="connsiteY368" fmla="*/ 593709 h 986997"/>
                  <a:gd name="connsiteX369" fmla="*/ 1118927 w 1151624"/>
                  <a:gd name="connsiteY369" fmla="*/ 590437 h 986997"/>
                  <a:gd name="connsiteX370" fmla="*/ 1113695 w 1151624"/>
                  <a:gd name="connsiteY370" fmla="*/ 585857 h 986997"/>
                  <a:gd name="connsiteX371" fmla="*/ 1109772 w 1151624"/>
                  <a:gd name="connsiteY371" fmla="*/ 574732 h 986997"/>
                  <a:gd name="connsiteX372" fmla="*/ 1104540 w 1151624"/>
                  <a:gd name="connsiteY372" fmla="*/ 570806 h 986997"/>
                  <a:gd name="connsiteX373" fmla="*/ 1101270 w 1151624"/>
                  <a:gd name="connsiteY373" fmla="*/ 559027 h 986997"/>
                  <a:gd name="connsiteX374" fmla="*/ 1099308 w 1151624"/>
                  <a:gd name="connsiteY374" fmla="*/ 559027 h 986997"/>
                  <a:gd name="connsiteX375" fmla="*/ 1089499 w 1151624"/>
                  <a:gd name="connsiteY375" fmla="*/ 555101 h 986997"/>
                  <a:gd name="connsiteX376" fmla="*/ 1080343 w 1151624"/>
                  <a:gd name="connsiteY376" fmla="*/ 543322 h 986997"/>
                  <a:gd name="connsiteX377" fmla="*/ 1069226 w 1151624"/>
                  <a:gd name="connsiteY377" fmla="*/ 537432 h 986997"/>
                  <a:gd name="connsiteX378" fmla="*/ 1071188 w 1151624"/>
                  <a:gd name="connsiteY378" fmla="*/ 521072 h 986997"/>
                  <a:gd name="connsiteX379" fmla="*/ 1072496 w 1151624"/>
                  <a:gd name="connsiteY379" fmla="*/ 517800 h 986997"/>
                  <a:gd name="connsiteX380" fmla="*/ 1072496 w 1151624"/>
                  <a:gd name="connsiteY380" fmla="*/ 517800 h 986997"/>
                  <a:gd name="connsiteX381" fmla="*/ 1067918 w 1151624"/>
                  <a:gd name="connsiteY381" fmla="*/ 513874 h 986997"/>
                  <a:gd name="connsiteX382" fmla="*/ 1065302 w 1151624"/>
                  <a:gd name="connsiteY382" fmla="*/ 503404 h 986997"/>
                  <a:gd name="connsiteX383" fmla="*/ 1063994 w 1151624"/>
                  <a:gd name="connsiteY383" fmla="*/ 502095 h 986997"/>
                  <a:gd name="connsiteX384" fmla="*/ 1054185 w 1151624"/>
                  <a:gd name="connsiteY384" fmla="*/ 494897 h 986997"/>
                  <a:gd name="connsiteX385" fmla="*/ 1048299 w 1151624"/>
                  <a:gd name="connsiteY385" fmla="*/ 479846 h 986997"/>
                  <a:gd name="connsiteX386" fmla="*/ 1048299 w 1151624"/>
                  <a:gd name="connsiteY386" fmla="*/ 469375 h 986997"/>
                  <a:gd name="connsiteX387" fmla="*/ 1048953 w 1151624"/>
                  <a:gd name="connsiteY387" fmla="*/ 466103 h 986997"/>
                  <a:gd name="connsiteX388" fmla="*/ 1047645 w 1151624"/>
                  <a:gd name="connsiteY388" fmla="*/ 462831 h 986997"/>
                  <a:gd name="connsiteX389" fmla="*/ 1045029 w 1151624"/>
                  <a:gd name="connsiteY389" fmla="*/ 456942 h 986997"/>
                  <a:gd name="connsiteX390" fmla="*/ 1050261 w 1151624"/>
                  <a:gd name="connsiteY390" fmla="*/ 445818 h 986997"/>
                  <a:gd name="connsiteX391" fmla="*/ 1047645 w 1151624"/>
                  <a:gd name="connsiteY391" fmla="*/ 443200 h 986997"/>
                  <a:gd name="connsiteX392" fmla="*/ 1047645 w 1151624"/>
                  <a:gd name="connsiteY392" fmla="*/ 431421 h 986997"/>
                  <a:gd name="connsiteX393" fmla="*/ 1047645 w 1151624"/>
                  <a:gd name="connsiteY393" fmla="*/ 430112 h 986997"/>
                  <a:gd name="connsiteX394" fmla="*/ 1047645 w 1151624"/>
                  <a:gd name="connsiteY394" fmla="*/ 428149 h 986997"/>
                  <a:gd name="connsiteX395" fmla="*/ 1046337 w 1151624"/>
                  <a:gd name="connsiteY395" fmla="*/ 421605 h 986997"/>
                  <a:gd name="connsiteX396" fmla="*/ 1048953 w 1151624"/>
                  <a:gd name="connsiteY396" fmla="*/ 411135 h 986997"/>
                  <a:gd name="connsiteX397" fmla="*/ 1047645 w 1151624"/>
                  <a:gd name="connsiteY397" fmla="*/ 409826 h 986997"/>
                  <a:gd name="connsiteX398" fmla="*/ 1043068 w 1151624"/>
                  <a:gd name="connsiteY398" fmla="*/ 401973 h 986997"/>
                  <a:gd name="connsiteX399" fmla="*/ 1041106 w 1151624"/>
                  <a:gd name="connsiteY399" fmla="*/ 397393 h 986997"/>
                  <a:gd name="connsiteX400" fmla="*/ 1040452 w 1151624"/>
                  <a:gd name="connsiteY400" fmla="*/ 397393 h 986997"/>
                  <a:gd name="connsiteX401" fmla="*/ 1034566 w 1151624"/>
                  <a:gd name="connsiteY401" fmla="*/ 398047 h 986997"/>
                  <a:gd name="connsiteX402" fmla="*/ 1025410 w 1151624"/>
                  <a:gd name="connsiteY402" fmla="*/ 390194 h 986997"/>
                  <a:gd name="connsiteX403" fmla="*/ 1022141 w 1151624"/>
                  <a:gd name="connsiteY403" fmla="*/ 390849 h 986997"/>
                  <a:gd name="connsiteX404" fmla="*/ 1011677 w 1151624"/>
                  <a:gd name="connsiteY404" fmla="*/ 385614 h 986997"/>
                  <a:gd name="connsiteX405" fmla="*/ 1011677 w 1151624"/>
                  <a:gd name="connsiteY405" fmla="*/ 385614 h 986997"/>
                  <a:gd name="connsiteX406" fmla="*/ 1009716 w 1151624"/>
                  <a:gd name="connsiteY406" fmla="*/ 385614 h 986997"/>
                  <a:gd name="connsiteX407" fmla="*/ 1005138 w 1151624"/>
                  <a:gd name="connsiteY407" fmla="*/ 384959 h 986997"/>
                  <a:gd name="connsiteX408" fmla="*/ 998598 w 1151624"/>
                  <a:gd name="connsiteY408" fmla="*/ 387577 h 986997"/>
                  <a:gd name="connsiteX409" fmla="*/ 988135 w 1151624"/>
                  <a:gd name="connsiteY409" fmla="*/ 377761 h 986997"/>
                  <a:gd name="connsiteX410" fmla="*/ 988135 w 1151624"/>
                  <a:gd name="connsiteY410" fmla="*/ 376452 h 986997"/>
                  <a:gd name="connsiteX411" fmla="*/ 984211 w 1151624"/>
                  <a:gd name="connsiteY411" fmla="*/ 371217 h 986997"/>
                  <a:gd name="connsiteX412" fmla="*/ 988135 w 1151624"/>
                  <a:gd name="connsiteY412" fmla="*/ 355512 h 986997"/>
                  <a:gd name="connsiteX413" fmla="*/ 992059 w 1151624"/>
                  <a:gd name="connsiteY413" fmla="*/ 345696 h 986997"/>
                  <a:gd name="connsiteX414" fmla="*/ 1005792 w 1151624"/>
                  <a:gd name="connsiteY414" fmla="*/ 316903 h 986997"/>
                  <a:gd name="connsiteX415" fmla="*/ 1031296 w 1151624"/>
                  <a:gd name="connsiteY415" fmla="*/ 295308 h 986997"/>
                  <a:gd name="connsiteX416" fmla="*/ 1038490 w 1151624"/>
                  <a:gd name="connsiteY416" fmla="*/ 293345 h 986997"/>
                  <a:gd name="connsiteX417" fmla="*/ 1038490 w 1151624"/>
                  <a:gd name="connsiteY417" fmla="*/ 293345 h 986997"/>
                  <a:gd name="connsiteX418" fmla="*/ 1045029 w 1151624"/>
                  <a:gd name="connsiteY418" fmla="*/ 286146 h 986997"/>
                  <a:gd name="connsiteX419" fmla="*/ 1046337 w 1151624"/>
                  <a:gd name="connsiteY419" fmla="*/ 284838 h 986997"/>
                  <a:gd name="connsiteX420" fmla="*/ 1052877 w 1151624"/>
                  <a:gd name="connsiteY420" fmla="*/ 276331 h 986997"/>
                  <a:gd name="connsiteX421" fmla="*/ 1042414 w 1151624"/>
                  <a:gd name="connsiteY421" fmla="*/ 242957 h 986997"/>
                  <a:gd name="connsiteX422" fmla="*/ 1041106 w 1151624"/>
                  <a:gd name="connsiteY422" fmla="*/ 231178 h 986997"/>
                  <a:gd name="connsiteX423" fmla="*/ 1041106 w 1151624"/>
                  <a:gd name="connsiteY423" fmla="*/ 225288 h 986997"/>
                  <a:gd name="connsiteX424" fmla="*/ 1039144 w 1151624"/>
                  <a:gd name="connsiteY424" fmla="*/ 223980 h 986997"/>
                  <a:gd name="connsiteX425" fmla="*/ 1032604 w 1151624"/>
                  <a:gd name="connsiteY425" fmla="*/ 218090 h 986997"/>
                  <a:gd name="connsiteX426" fmla="*/ 1032604 w 1151624"/>
                  <a:gd name="connsiteY426" fmla="*/ 202385 h 986997"/>
                  <a:gd name="connsiteX427" fmla="*/ 1032604 w 1151624"/>
                  <a:gd name="connsiteY427" fmla="*/ 202385 h 986997"/>
                  <a:gd name="connsiteX428" fmla="*/ 1028680 w 1151624"/>
                  <a:gd name="connsiteY428" fmla="*/ 200422 h 986997"/>
                  <a:gd name="connsiteX429" fmla="*/ 1022795 w 1151624"/>
                  <a:gd name="connsiteY429" fmla="*/ 193223 h 986997"/>
                  <a:gd name="connsiteX430" fmla="*/ 1020179 w 1151624"/>
                  <a:gd name="connsiteY430" fmla="*/ 189297 h 986997"/>
                  <a:gd name="connsiteX431" fmla="*/ 1016255 w 1151624"/>
                  <a:gd name="connsiteY431" fmla="*/ 181444 h 986997"/>
                  <a:gd name="connsiteX432" fmla="*/ 1015601 w 1151624"/>
                  <a:gd name="connsiteY432" fmla="*/ 178827 h 986997"/>
                  <a:gd name="connsiteX433" fmla="*/ 1009716 w 1151624"/>
                  <a:gd name="connsiteY433" fmla="*/ 169665 h 986997"/>
                  <a:gd name="connsiteX434" fmla="*/ 1006446 w 1151624"/>
                  <a:gd name="connsiteY434" fmla="*/ 165085 h 986997"/>
                  <a:gd name="connsiteX435" fmla="*/ 1002522 w 1151624"/>
                  <a:gd name="connsiteY435" fmla="*/ 160504 h 986997"/>
                  <a:gd name="connsiteX436" fmla="*/ 995328 w 1151624"/>
                  <a:gd name="connsiteY436" fmla="*/ 151342 h 986997"/>
                  <a:gd name="connsiteX437" fmla="*/ 975055 w 1151624"/>
                  <a:gd name="connsiteY437" fmla="*/ 107498 h 986997"/>
                  <a:gd name="connsiteX438" fmla="*/ 973094 w 1151624"/>
                  <a:gd name="connsiteY438" fmla="*/ 104881 h 986997"/>
                  <a:gd name="connsiteX439" fmla="*/ 970478 w 1151624"/>
                  <a:gd name="connsiteY439" fmla="*/ 101609 h 986997"/>
                  <a:gd name="connsiteX440" fmla="*/ 967208 w 1151624"/>
                  <a:gd name="connsiteY440" fmla="*/ 90484 h 986997"/>
                  <a:gd name="connsiteX441" fmla="*/ 965246 w 1151624"/>
                  <a:gd name="connsiteY441" fmla="*/ 85903 h 986997"/>
                  <a:gd name="connsiteX442" fmla="*/ 963284 w 1151624"/>
                  <a:gd name="connsiteY442" fmla="*/ 82631 h 986997"/>
                  <a:gd name="connsiteX443" fmla="*/ 960669 w 1151624"/>
                  <a:gd name="connsiteY443" fmla="*/ 72816 h 986997"/>
                  <a:gd name="connsiteX444" fmla="*/ 956745 w 1151624"/>
                  <a:gd name="connsiteY444" fmla="*/ 65617 h 986997"/>
                  <a:gd name="connsiteX445" fmla="*/ 956745 w 1151624"/>
                  <a:gd name="connsiteY445" fmla="*/ 63654 h 986997"/>
                  <a:gd name="connsiteX446" fmla="*/ 956745 w 1151624"/>
                  <a:gd name="connsiteY446" fmla="*/ 55147 h 986997"/>
                  <a:gd name="connsiteX447" fmla="*/ 956745 w 1151624"/>
                  <a:gd name="connsiteY447" fmla="*/ 52530 h 986997"/>
                  <a:gd name="connsiteX448" fmla="*/ 952821 w 1151624"/>
                  <a:gd name="connsiteY448" fmla="*/ 38133 h 986997"/>
                  <a:gd name="connsiteX449" fmla="*/ 949551 w 1151624"/>
                  <a:gd name="connsiteY449" fmla="*/ 36824 h 986997"/>
                  <a:gd name="connsiteX450" fmla="*/ 941050 w 1151624"/>
                  <a:gd name="connsiteY450" fmla="*/ 30935 h 986997"/>
                  <a:gd name="connsiteX451" fmla="*/ 935164 w 1151624"/>
                  <a:gd name="connsiteY451" fmla="*/ 26354 h 986997"/>
                  <a:gd name="connsiteX452" fmla="*/ 931894 w 1151624"/>
                  <a:gd name="connsiteY452" fmla="*/ 26354 h 986997"/>
                  <a:gd name="connsiteX453" fmla="*/ 927971 w 1151624"/>
                  <a:gd name="connsiteY453" fmla="*/ 26354 h 986997"/>
                  <a:gd name="connsiteX454" fmla="*/ 917507 w 1151624"/>
                  <a:gd name="connsiteY454" fmla="*/ 21119 h 986997"/>
                  <a:gd name="connsiteX455" fmla="*/ 914891 w 1151624"/>
                  <a:gd name="connsiteY455" fmla="*/ 19156 h 986997"/>
                  <a:gd name="connsiteX456" fmla="*/ 914891 w 1151624"/>
                  <a:gd name="connsiteY456" fmla="*/ 19156 h 986997"/>
                  <a:gd name="connsiteX457" fmla="*/ 902466 w 1151624"/>
                  <a:gd name="connsiteY457" fmla="*/ 15884 h 986997"/>
                  <a:gd name="connsiteX458" fmla="*/ 898542 w 1151624"/>
                  <a:gd name="connsiteY458" fmla="*/ 9994 h 986997"/>
                  <a:gd name="connsiteX459" fmla="*/ 898542 w 1151624"/>
                  <a:gd name="connsiteY459" fmla="*/ 8686 h 986997"/>
                  <a:gd name="connsiteX460" fmla="*/ 895926 w 1151624"/>
                  <a:gd name="connsiteY460" fmla="*/ 8031 h 986997"/>
                  <a:gd name="connsiteX461" fmla="*/ 895273 w 1151624"/>
                  <a:gd name="connsiteY461" fmla="*/ 8031 h 986997"/>
                  <a:gd name="connsiteX462" fmla="*/ 884809 w 1151624"/>
                  <a:gd name="connsiteY462" fmla="*/ 8031 h 986997"/>
                  <a:gd name="connsiteX463" fmla="*/ 881539 w 1151624"/>
                  <a:gd name="connsiteY463" fmla="*/ 13266 h 986997"/>
                  <a:gd name="connsiteX464" fmla="*/ 881539 w 1151624"/>
                  <a:gd name="connsiteY464" fmla="*/ 13266 h 986997"/>
                  <a:gd name="connsiteX465" fmla="*/ 881539 w 1151624"/>
                  <a:gd name="connsiteY465" fmla="*/ 13266 h 986997"/>
                  <a:gd name="connsiteX466" fmla="*/ 881539 w 1151624"/>
                  <a:gd name="connsiteY466" fmla="*/ 13266 h 986997"/>
                  <a:gd name="connsiteX467" fmla="*/ 881539 w 1151624"/>
                  <a:gd name="connsiteY467" fmla="*/ 13266 h 986997"/>
                  <a:gd name="connsiteX468" fmla="*/ 881539 w 1151624"/>
                  <a:gd name="connsiteY468" fmla="*/ 13266 h 986997"/>
                  <a:gd name="connsiteX469" fmla="*/ 879577 w 1151624"/>
                  <a:gd name="connsiteY469" fmla="*/ 14575 h 986997"/>
                  <a:gd name="connsiteX470" fmla="*/ 879577 w 1151624"/>
                  <a:gd name="connsiteY470" fmla="*/ 14575 h 986997"/>
                  <a:gd name="connsiteX471" fmla="*/ 827914 w 1151624"/>
                  <a:gd name="connsiteY471" fmla="*/ 30935 h 986997"/>
                  <a:gd name="connsiteX472" fmla="*/ 739630 w 1151624"/>
                  <a:gd name="connsiteY472" fmla="*/ 47294 h 986997"/>
                  <a:gd name="connsiteX473" fmla="*/ 668348 w 1151624"/>
                  <a:gd name="connsiteY473" fmla="*/ 53184 h 986997"/>
                  <a:gd name="connsiteX474" fmla="*/ 643498 w 1151624"/>
                  <a:gd name="connsiteY474" fmla="*/ 55147 h 986997"/>
                  <a:gd name="connsiteX475" fmla="*/ 604260 w 1151624"/>
                  <a:gd name="connsiteY475" fmla="*/ 56456 h 986997"/>
                  <a:gd name="connsiteX476" fmla="*/ 557829 w 1151624"/>
                  <a:gd name="connsiteY476" fmla="*/ 55801 h 986997"/>
                  <a:gd name="connsiteX477" fmla="*/ 551943 w 1151624"/>
                  <a:gd name="connsiteY477" fmla="*/ 63000 h 986997"/>
                  <a:gd name="connsiteX478" fmla="*/ 544096 w 1151624"/>
                  <a:gd name="connsiteY478" fmla="*/ 70198 h 986997"/>
                  <a:gd name="connsiteX479" fmla="*/ 537556 w 1151624"/>
                  <a:gd name="connsiteY479" fmla="*/ 73470 h 986997"/>
                  <a:gd name="connsiteX480" fmla="*/ 529708 w 1151624"/>
                  <a:gd name="connsiteY480" fmla="*/ 80668 h 986997"/>
                  <a:gd name="connsiteX481" fmla="*/ 525785 w 1151624"/>
                  <a:gd name="connsiteY481" fmla="*/ 88521 h 986997"/>
                  <a:gd name="connsiteX482" fmla="*/ 515975 w 1151624"/>
                  <a:gd name="connsiteY482" fmla="*/ 84595 h 986997"/>
                  <a:gd name="connsiteX483" fmla="*/ 508781 w 1151624"/>
                  <a:gd name="connsiteY483" fmla="*/ 75433 h 986997"/>
                  <a:gd name="connsiteX484" fmla="*/ 518591 w 1151624"/>
                  <a:gd name="connsiteY484" fmla="*/ 70198 h 986997"/>
                  <a:gd name="connsiteX485" fmla="*/ 538210 w 1151624"/>
                  <a:gd name="connsiteY485" fmla="*/ 58419 h 986997"/>
                  <a:gd name="connsiteX486" fmla="*/ 543441 w 1151624"/>
                  <a:gd name="connsiteY486" fmla="*/ 53184 h 986997"/>
                  <a:gd name="connsiteX487" fmla="*/ 538864 w 1151624"/>
                  <a:gd name="connsiteY487" fmla="*/ 53184 h 986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</a:cxnLst>
                <a:rect l="l" t="t" r="r" b="b"/>
                <a:pathLst>
                  <a:path w="1151624" h="986997">
                    <a:moveTo>
                      <a:pt x="543441" y="56456"/>
                    </a:moveTo>
                    <a:cubicBezTo>
                      <a:pt x="542787" y="57110"/>
                      <a:pt x="541479" y="58419"/>
                      <a:pt x="540826" y="59073"/>
                    </a:cubicBezTo>
                    <a:cubicBezTo>
                      <a:pt x="535594" y="63654"/>
                      <a:pt x="529708" y="66272"/>
                      <a:pt x="521861" y="70198"/>
                    </a:cubicBezTo>
                    <a:cubicBezTo>
                      <a:pt x="519245" y="71507"/>
                      <a:pt x="512705" y="74124"/>
                      <a:pt x="508781" y="76088"/>
                    </a:cubicBezTo>
                    <a:cubicBezTo>
                      <a:pt x="504204" y="76088"/>
                      <a:pt x="498318" y="78051"/>
                      <a:pt x="491779" y="78705"/>
                    </a:cubicBezTo>
                    <a:cubicBezTo>
                      <a:pt x="483277" y="80014"/>
                      <a:pt x="469544" y="78705"/>
                      <a:pt x="463658" y="78051"/>
                    </a:cubicBezTo>
                    <a:cubicBezTo>
                      <a:pt x="457773" y="76742"/>
                      <a:pt x="447309" y="72816"/>
                      <a:pt x="444040" y="69544"/>
                    </a:cubicBezTo>
                    <a:cubicBezTo>
                      <a:pt x="440770" y="66926"/>
                      <a:pt x="437500" y="54493"/>
                      <a:pt x="436846" y="47949"/>
                    </a:cubicBezTo>
                    <a:cubicBezTo>
                      <a:pt x="436192" y="41405"/>
                      <a:pt x="431614" y="33552"/>
                      <a:pt x="430306" y="33552"/>
                    </a:cubicBezTo>
                    <a:cubicBezTo>
                      <a:pt x="428998" y="33552"/>
                      <a:pt x="425728" y="32898"/>
                      <a:pt x="425728" y="32898"/>
                    </a:cubicBezTo>
                    <a:cubicBezTo>
                      <a:pt x="425728" y="32898"/>
                      <a:pt x="426383" y="21119"/>
                      <a:pt x="424421" y="20464"/>
                    </a:cubicBezTo>
                    <a:cubicBezTo>
                      <a:pt x="421805" y="19810"/>
                      <a:pt x="417227" y="19156"/>
                      <a:pt x="417227" y="17193"/>
                    </a:cubicBezTo>
                    <a:cubicBezTo>
                      <a:pt x="417227" y="15229"/>
                      <a:pt x="417227" y="11957"/>
                      <a:pt x="417227" y="9340"/>
                    </a:cubicBezTo>
                    <a:cubicBezTo>
                      <a:pt x="423767" y="10649"/>
                      <a:pt x="428998" y="13266"/>
                      <a:pt x="434884" y="15884"/>
                    </a:cubicBezTo>
                    <a:cubicBezTo>
                      <a:pt x="442732" y="19810"/>
                      <a:pt x="454503" y="27008"/>
                      <a:pt x="456465" y="32243"/>
                    </a:cubicBezTo>
                    <a:lnTo>
                      <a:pt x="459734" y="30935"/>
                    </a:lnTo>
                    <a:cubicBezTo>
                      <a:pt x="458426" y="25700"/>
                      <a:pt x="443385" y="15884"/>
                      <a:pt x="436846" y="12612"/>
                    </a:cubicBezTo>
                    <a:cubicBezTo>
                      <a:pt x="430306" y="9340"/>
                      <a:pt x="423767" y="6722"/>
                      <a:pt x="415265" y="5414"/>
                    </a:cubicBezTo>
                    <a:cubicBezTo>
                      <a:pt x="413303" y="3450"/>
                      <a:pt x="411342" y="833"/>
                      <a:pt x="409379" y="178"/>
                    </a:cubicBezTo>
                    <a:cubicBezTo>
                      <a:pt x="406764" y="-476"/>
                      <a:pt x="398262" y="833"/>
                      <a:pt x="394993" y="1487"/>
                    </a:cubicBezTo>
                    <a:cubicBezTo>
                      <a:pt x="391723" y="1487"/>
                      <a:pt x="372104" y="4759"/>
                      <a:pt x="367526" y="5414"/>
                    </a:cubicBezTo>
                    <a:cubicBezTo>
                      <a:pt x="362948" y="6722"/>
                      <a:pt x="348561" y="13266"/>
                      <a:pt x="339406" y="16538"/>
                    </a:cubicBezTo>
                    <a:cubicBezTo>
                      <a:pt x="330250" y="19810"/>
                      <a:pt x="323057" y="24391"/>
                      <a:pt x="309978" y="28317"/>
                    </a:cubicBezTo>
                    <a:cubicBezTo>
                      <a:pt x="296898" y="32243"/>
                      <a:pt x="288397" y="36824"/>
                      <a:pt x="283165" y="41405"/>
                    </a:cubicBezTo>
                    <a:cubicBezTo>
                      <a:pt x="277933" y="45986"/>
                      <a:pt x="275317" y="52530"/>
                      <a:pt x="268124" y="57765"/>
                    </a:cubicBezTo>
                    <a:cubicBezTo>
                      <a:pt x="260931" y="62345"/>
                      <a:pt x="257661" y="65617"/>
                      <a:pt x="247197" y="66926"/>
                    </a:cubicBezTo>
                    <a:cubicBezTo>
                      <a:pt x="236734" y="68235"/>
                      <a:pt x="232810" y="66926"/>
                      <a:pt x="227578" y="72161"/>
                    </a:cubicBezTo>
                    <a:cubicBezTo>
                      <a:pt x="222347" y="77396"/>
                      <a:pt x="219077" y="81323"/>
                      <a:pt x="215807" y="85903"/>
                    </a:cubicBezTo>
                    <a:cubicBezTo>
                      <a:pt x="212537" y="90484"/>
                      <a:pt x="204690" y="108153"/>
                      <a:pt x="200766" y="112079"/>
                    </a:cubicBezTo>
                    <a:cubicBezTo>
                      <a:pt x="196842" y="116005"/>
                      <a:pt x="198150" y="123204"/>
                      <a:pt x="187033" y="127130"/>
                    </a:cubicBezTo>
                    <a:cubicBezTo>
                      <a:pt x="175916" y="130402"/>
                      <a:pt x="167414" y="133674"/>
                      <a:pt x="160220" y="136291"/>
                    </a:cubicBezTo>
                    <a:cubicBezTo>
                      <a:pt x="153027" y="139563"/>
                      <a:pt x="147795" y="142835"/>
                      <a:pt x="141255" y="145453"/>
                    </a:cubicBezTo>
                    <a:cubicBezTo>
                      <a:pt x="134716" y="148070"/>
                      <a:pt x="131446" y="145453"/>
                      <a:pt x="129484" y="148070"/>
                    </a:cubicBezTo>
                    <a:cubicBezTo>
                      <a:pt x="128176" y="150688"/>
                      <a:pt x="126869" y="153305"/>
                      <a:pt x="122291" y="153960"/>
                    </a:cubicBezTo>
                    <a:cubicBezTo>
                      <a:pt x="117713" y="153960"/>
                      <a:pt x="110520" y="153960"/>
                      <a:pt x="107250" y="155923"/>
                    </a:cubicBezTo>
                    <a:cubicBezTo>
                      <a:pt x="103980" y="157232"/>
                      <a:pt x="92208" y="165739"/>
                      <a:pt x="77821" y="170320"/>
                    </a:cubicBezTo>
                    <a:cubicBezTo>
                      <a:pt x="63434" y="174900"/>
                      <a:pt x="56240" y="179481"/>
                      <a:pt x="45777" y="183407"/>
                    </a:cubicBezTo>
                    <a:cubicBezTo>
                      <a:pt x="35314" y="187334"/>
                      <a:pt x="25505" y="191915"/>
                      <a:pt x="22235" y="194532"/>
                    </a:cubicBezTo>
                    <a:cubicBezTo>
                      <a:pt x="18965" y="197150"/>
                      <a:pt x="11771" y="200422"/>
                      <a:pt x="11117" y="205002"/>
                    </a:cubicBezTo>
                    <a:cubicBezTo>
                      <a:pt x="10463" y="208929"/>
                      <a:pt x="11117" y="208274"/>
                      <a:pt x="11117" y="211546"/>
                    </a:cubicBezTo>
                    <a:cubicBezTo>
                      <a:pt x="11117" y="214818"/>
                      <a:pt x="11117" y="216781"/>
                      <a:pt x="15041" y="216781"/>
                    </a:cubicBezTo>
                    <a:cubicBezTo>
                      <a:pt x="18311" y="216781"/>
                      <a:pt x="20927" y="215472"/>
                      <a:pt x="23542" y="216781"/>
                    </a:cubicBezTo>
                    <a:cubicBezTo>
                      <a:pt x="26158" y="217436"/>
                      <a:pt x="25505" y="223980"/>
                      <a:pt x="27466" y="223325"/>
                    </a:cubicBezTo>
                    <a:cubicBezTo>
                      <a:pt x="29428" y="223325"/>
                      <a:pt x="32044" y="218744"/>
                      <a:pt x="32044" y="220053"/>
                    </a:cubicBezTo>
                    <a:cubicBezTo>
                      <a:pt x="32044" y="221362"/>
                      <a:pt x="33352" y="226597"/>
                      <a:pt x="31390" y="230523"/>
                    </a:cubicBezTo>
                    <a:cubicBezTo>
                      <a:pt x="29428" y="234450"/>
                      <a:pt x="26158" y="235759"/>
                      <a:pt x="26158" y="235759"/>
                    </a:cubicBezTo>
                    <a:cubicBezTo>
                      <a:pt x="26158" y="235759"/>
                      <a:pt x="24197" y="244920"/>
                      <a:pt x="26158" y="246883"/>
                    </a:cubicBezTo>
                    <a:cubicBezTo>
                      <a:pt x="28120" y="248192"/>
                      <a:pt x="35314" y="252773"/>
                      <a:pt x="34660" y="255390"/>
                    </a:cubicBezTo>
                    <a:cubicBezTo>
                      <a:pt x="34006" y="258008"/>
                      <a:pt x="33352" y="262589"/>
                      <a:pt x="30736" y="261934"/>
                    </a:cubicBezTo>
                    <a:cubicBezTo>
                      <a:pt x="28120" y="261280"/>
                      <a:pt x="26812" y="256045"/>
                      <a:pt x="24197" y="254736"/>
                    </a:cubicBezTo>
                    <a:cubicBezTo>
                      <a:pt x="21581" y="253427"/>
                      <a:pt x="18965" y="252118"/>
                      <a:pt x="14387" y="251464"/>
                    </a:cubicBezTo>
                    <a:cubicBezTo>
                      <a:pt x="10463" y="250810"/>
                      <a:pt x="8501" y="247538"/>
                      <a:pt x="5232" y="246229"/>
                    </a:cubicBezTo>
                    <a:cubicBezTo>
                      <a:pt x="5232" y="246229"/>
                      <a:pt x="5232" y="246229"/>
                      <a:pt x="4578" y="246229"/>
                    </a:cubicBezTo>
                    <a:cubicBezTo>
                      <a:pt x="4578" y="246229"/>
                      <a:pt x="4578" y="247538"/>
                      <a:pt x="4578" y="247538"/>
                    </a:cubicBezTo>
                    <a:cubicBezTo>
                      <a:pt x="4578" y="249501"/>
                      <a:pt x="3924" y="252773"/>
                      <a:pt x="4578" y="254082"/>
                    </a:cubicBezTo>
                    <a:cubicBezTo>
                      <a:pt x="7193" y="258662"/>
                      <a:pt x="9809" y="269132"/>
                      <a:pt x="9809" y="274367"/>
                    </a:cubicBezTo>
                    <a:cubicBezTo>
                      <a:pt x="9809" y="275676"/>
                      <a:pt x="11117" y="278948"/>
                      <a:pt x="12425" y="280257"/>
                    </a:cubicBezTo>
                    <a:cubicBezTo>
                      <a:pt x="13733" y="282874"/>
                      <a:pt x="14387" y="284838"/>
                      <a:pt x="15041" y="286801"/>
                    </a:cubicBezTo>
                    <a:cubicBezTo>
                      <a:pt x="15041" y="288764"/>
                      <a:pt x="17657" y="297271"/>
                      <a:pt x="18965" y="301198"/>
                    </a:cubicBezTo>
                    <a:lnTo>
                      <a:pt x="20273" y="305124"/>
                    </a:lnTo>
                    <a:cubicBezTo>
                      <a:pt x="20273" y="306433"/>
                      <a:pt x="20273" y="307742"/>
                      <a:pt x="20927" y="309050"/>
                    </a:cubicBezTo>
                    <a:cubicBezTo>
                      <a:pt x="20927" y="310359"/>
                      <a:pt x="20927" y="312322"/>
                      <a:pt x="21581" y="312977"/>
                    </a:cubicBezTo>
                    <a:cubicBezTo>
                      <a:pt x="21581" y="313631"/>
                      <a:pt x="22889" y="314285"/>
                      <a:pt x="23542" y="314940"/>
                    </a:cubicBezTo>
                    <a:cubicBezTo>
                      <a:pt x="25505" y="317557"/>
                      <a:pt x="28120" y="320175"/>
                      <a:pt x="28774" y="324756"/>
                    </a:cubicBezTo>
                    <a:cubicBezTo>
                      <a:pt x="28774" y="331299"/>
                      <a:pt x="27466" y="335880"/>
                      <a:pt x="23542" y="338498"/>
                    </a:cubicBezTo>
                    <a:cubicBezTo>
                      <a:pt x="23542" y="338498"/>
                      <a:pt x="22889" y="338498"/>
                      <a:pt x="22235" y="339806"/>
                    </a:cubicBezTo>
                    <a:cubicBezTo>
                      <a:pt x="22235" y="339806"/>
                      <a:pt x="21581" y="339806"/>
                      <a:pt x="20927" y="341115"/>
                    </a:cubicBezTo>
                    <a:cubicBezTo>
                      <a:pt x="22889" y="347005"/>
                      <a:pt x="24850" y="358129"/>
                      <a:pt x="20927" y="364673"/>
                    </a:cubicBezTo>
                    <a:lnTo>
                      <a:pt x="20927" y="365982"/>
                    </a:lnTo>
                    <a:cubicBezTo>
                      <a:pt x="18965" y="368600"/>
                      <a:pt x="17003" y="373835"/>
                      <a:pt x="11771" y="377107"/>
                    </a:cubicBezTo>
                    <a:cubicBezTo>
                      <a:pt x="10463" y="377761"/>
                      <a:pt x="9156" y="379070"/>
                      <a:pt x="7193" y="379724"/>
                    </a:cubicBezTo>
                    <a:cubicBezTo>
                      <a:pt x="5232" y="381033"/>
                      <a:pt x="1962" y="382996"/>
                      <a:pt x="0" y="384305"/>
                    </a:cubicBezTo>
                    <a:cubicBezTo>
                      <a:pt x="0" y="385614"/>
                      <a:pt x="0" y="386268"/>
                      <a:pt x="654" y="387577"/>
                    </a:cubicBezTo>
                    <a:cubicBezTo>
                      <a:pt x="1962" y="392158"/>
                      <a:pt x="2616" y="396084"/>
                      <a:pt x="1962" y="398701"/>
                    </a:cubicBezTo>
                    <a:cubicBezTo>
                      <a:pt x="1962" y="400010"/>
                      <a:pt x="654" y="400665"/>
                      <a:pt x="0" y="401973"/>
                    </a:cubicBezTo>
                    <a:cubicBezTo>
                      <a:pt x="1962" y="401973"/>
                      <a:pt x="4578" y="401973"/>
                      <a:pt x="7193" y="405245"/>
                    </a:cubicBezTo>
                    <a:cubicBezTo>
                      <a:pt x="7193" y="405245"/>
                      <a:pt x="8501" y="407208"/>
                      <a:pt x="9809" y="408517"/>
                    </a:cubicBezTo>
                    <a:cubicBezTo>
                      <a:pt x="10463" y="409826"/>
                      <a:pt x="12425" y="411789"/>
                      <a:pt x="13733" y="412444"/>
                    </a:cubicBezTo>
                    <a:cubicBezTo>
                      <a:pt x="13733" y="412444"/>
                      <a:pt x="15041" y="412444"/>
                      <a:pt x="15695" y="412444"/>
                    </a:cubicBezTo>
                    <a:cubicBezTo>
                      <a:pt x="18311" y="412444"/>
                      <a:pt x="21581" y="413098"/>
                      <a:pt x="23542" y="415716"/>
                    </a:cubicBezTo>
                    <a:cubicBezTo>
                      <a:pt x="23542" y="415716"/>
                      <a:pt x="24850" y="417024"/>
                      <a:pt x="26158" y="418333"/>
                    </a:cubicBezTo>
                    <a:cubicBezTo>
                      <a:pt x="33352" y="426840"/>
                      <a:pt x="37276" y="431421"/>
                      <a:pt x="38584" y="432730"/>
                    </a:cubicBezTo>
                    <a:cubicBezTo>
                      <a:pt x="38584" y="432730"/>
                      <a:pt x="39238" y="432730"/>
                      <a:pt x="40546" y="432730"/>
                    </a:cubicBezTo>
                    <a:cubicBezTo>
                      <a:pt x="42507" y="432730"/>
                      <a:pt x="45777" y="434039"/>
                      <a:pt x="48393" y="436002"/>
                    </a:cubicBezTo>
                    <a:cubicBezTo>
                      <a:pt x="48393" y="436002"/>
                      <a:pt x="49701" y="437311"/>
                      <a:pt x="50355" y="437311"/>
                    </a:cubicBezTo>
                    <a:cubicBezTo>
                      <a:pt x="54933" y="439928"/>
                      <a:pt x="58856" y="443200"/>
                      <a:pt x="58856" y="448435"/>
                    </a:cubicBezTo>
                    <a:cubicBezTo>
                      <a:pt x="58856" y="453670"/>
                      <a:pt x="57548" y="453016"/>
                      <a:pt x="56895" y="454979"/>
                    </a:cubicBezTo>
                    <a:cubicBezTo>
                      <a:pt x="56895" y="454979"/>
                      <a:pt x="56895" y="454979"/>
                      <a:pt x="56895" y="455633"/>
                    </a:cubicBezTo>
                    <a:cubicBezTo>
                      <a:pt x="59510" y="459560"/>
                      <a:pt x="62780" y="465449"/>
                      <a:pt x="58856" y="470684"/>
                    </a:cubicBezTo>
                    <a:cubicBezTo>
                      <a:pt x="58856" y="471339"/>
                      <a:pt x="56895" y="472647"/>
                      <a:pt x="55587" y="473956"/>
                    </a:cubicBezTo>
                    <a:cubicBezTo>
                      <a:pt x="54279" y="475265"/>
                      <a:pt x="51009" y="478537"/>
                      <a:pt x="50355" y="479846"/>
                    </a:cubicBezTo>
                    <a:cubicBezTo>
                      <a:pt x="50355" y="483772"/>
                      <a:pt x="53625" y="497514"/>
                      <a:pt x="56240" y="499478"/>
                    </a:cubicBezTo>
                    <a:cubicBezTo>
                      <a:pt x="57548" y="499478"/>
                      <a:pt x="60164" y="500132"/>
                      <a:pt x="62126" y="500132"/>
                    </a:cubicBezTo>
                    <a:cubicBezTo>
                      <a:pt x="65396" y="500132"/>
                      <a:pt x="68666" y="500132"/>
                      <a:pt x="70628" y="503404"/>
                    </a:cubicBezTo>
                    <a:lnTo>
                      <a:pt x="72589" y="505367"/>
                    </a:lnTo>
                    <a:lnTo>
                      <a:pt x="72589" y="508639"/>
                    </a:lnTo>
                    <a:cubicBezTo>
                      <a:pt x="72589" y="509948"/>
                      <a:pt x="71282" y="511256"/>
                      <a:pt x="70628" y="512565"/>
                    </a:cubicBezTo>
                    <a:cubicBezTo>
                      <a:pt x="70628" y="512565"/>
                      <a:pt x="70628" y="513874"/>
                      <a:pt x="69974" y="514528"/>
                    </a:cubicBezTo>
                    <a:cubicBezTo>
                      <a:pt x="71282" y="516492"/>
                      <a:pt x="73897" y="519763"/>
                      <a:pt x="72589" y="524344"/>
                    </a:cubicBezTo>
                    <a:cubicBezTo>
                      <a:pt x="72589" y="526307"/>
                      <a:pt x="71282" y="526962"/>
                      <a:pt x="69974" y="528270"/>
                    </a:cubicBezTo>
                    <a:cubicBezTo>
                      <a:pt x="71282" y="529579"/>
                      <a:pt x="73244" y="532197"/>
                      <a:pt x="74552" y="532197"/>
                    </a:cubicBezTo>
                    <a:lnTo>
                      <a:pt x="79783" y="532197"/>
                    </a:lnTo>
                    <a:cubicBezTo>
                      <a:pt x="79783" y="532197"/>
                      <a:pt x="79783" y="538086"/>
                      <a:pt x="79783" y="538086"/>
                    </a:cubicBezTo>
                    <a:cubicBezTo>
                      <a:pt x="79783" y="538741"/>
                      <a:pt x="79783" y="542667"/>
                      <a:pt x="77821" y="547248"/>
                    </a:cubicBezTo>
                    <a:cubicBezTo>
                      <a:pt x="77821" y="547248"/>
                      <a:pt x="77167" y="548557"/>
                      <a:pt x="76513" y="549211"/>
                    </a:cubicBezTo>
                    <a:cubicBezTo>
                      <a:pt x="76513" y="550520"/>
                      <a:pt x="74552" y="552483"/>
                      <a:pt x="74552" y="553138"/>
                    </a:cubicBezTo>
                    <a:cubicBezTo>
                      <a:pt x="74552" y="553792"/>
                      <a:pt x="74552" y="555101"/>
                      <a:pt x="74552" y="556410"/>
                    </a:cubicBezTo>
                    <a:cubicBezTo>
                      <a:pt x="75859" y="562953"/>
                      <a:pt x="76513" y="567534"/>
                      <a:pt x="74552" y="570806"/>
                    </a:cubicBezTo>
                    <a:cubicBezTo>
                      <a:pt x="73897" y="572115"/>
                      <a:pt x="72589" y="574078"/>
                      <a:pt x="69974" y="576695"/>
                    </a:cubicBezTo>
                    <a:cubicBezTo>
                      <a:pt x="68012" y="578659"/>
                      <a:pt x="64742" y="582585"/>
                      <a:pt x="64088" y="583894"/>
                    </a:cubicBezTo>
                    <a:cubicBezTo>
                      <a:pt x="64088" y="583894"/>
                      <a:pt x="64088" y="583894"/>
                      <a:pt x="64088" y="583894"/>
                    </a:cubicBezTo>
                    <a:cubicBezTo>
                      <a:pt x="64088" y="583894"/>
                      <a:pt x="64088" y="583894"/>
                      <a:pt x="64742" y="585202"/>
                    </a:cubicBezTo>
                    <a:lnTo>
                      <a:pt x="65396" y="585202"/>
                    </a:lnTo>
                    <a:cubicBezTo>
                      <a:pt x="65396" y="586511"/>
                      <a:pt x="65396" y="586511"/>
                      <a:pt x="65396" y="586511"/>
                    </a:cubicBezTo>
                    <a:cubicBezTo>
                      <a:pt x="67358" y="587820"/>
                      <a:pt x="68666" y="589783"/>
                      <a:pt x="69320" y="594364"/>
                    </a:cubicBezTo>
                    <a:cubicBezTo>
                      <a:pt x="69320" y="597636"/>
                      <a:pt x="69974" y="598945"/>
                      <a:pt x="71282" y="600253"/>
                    </a:cubicBezTo>
                    <a:cubicBezTo>
                      <a:pt x="71936" y="600908"/>
                      <a:pt x="73244" y="602217"/>
                      <a:pt x="74552" y="602871"/>
                    </a:cubicBezTo>
                    <a:cubicBezTo>
                      <a:pt x="78475" y="605489"/>
                      <a:pt x="81745" y="608106"/>
                      <a:pt x="82399" y="612033"/>
                    </a:cubicBezTo>
                    <a:cubicBezTo>
                      <a:pt x="83053" y="615305"/>
                      <a:pt x="83707" y="623812"/>
                      <a:pt x="82399" y="627738"/>
                    </a:cubicBezTo>
                    <a:cubicBezTo>
                      <a:pt x="82399" y="629047"/>
                      <a:pt x="81091" y="629701"/>
                      <a:pt x="80437" y="631010"/>
                    </a:cubicBezTo>
                    <a:cubicBezTo>
                      <a:pt x="80437" y="631010"/>
                      <a:pt x="79783" y="632319"/>
                      <a:pt x="79783" y="632319"/>
                    </a:cubicBezTo>
                    <a:cubicBezTo>
                      <a:pt x="79783" y="632319"/>
                      <a:pt x="81091" y="632973"/>
                      <a:pt x="81745" y="632973"/>
                    </a:cubicBezTo>
                    <a:cubicBezTo>
                      <a:pt x="81745" y="632973"/>
                      <a:pt x="81745" y="632973"/>
                      <a:pt x="82399" y="632973"/>
                    </a:cubicBezTo>
                    <a:cubicBezTo>
                      <a:pt x="84361" y="632973"/>
                      <a:pt x="89593" y="632319"/>
                      <a:pt x="92208" y="636899"/>
                    </a:cubicBezTo>
                    <a:cubicBezTo>
                      <a:pt x="92208" y="636899"/>
                      <a:pt x="94171" y="638208"/>
                      <a:pt x="94824" y="638862"/>
                    </a:cubicBezTo>
                    <a:cubicBezTo>
                      <a:pt x="94824" y="638862"/>
                      <a:pt x="95478" y="638862"/>
                      <a:pt x="96132" y="638862"/>
                    </a:cubicBezTo>
                    <a:cubicBezTo>
                      <a:pt x="98094" y="638862"/>
                      <a:pt x="105288" y="638862"/>
                      <a:pt x="107250" y="645406"/>
                    </a:cubicBezTo>
                    <a:cubicBezTo>
                      <a:pt x="107904" y="647369"/>
                      <a:pt x="111827" y="661766"/>
                      <a:pt x="111173" y="667001"/>
                    </a:cubicBezTo>
                    <a:cubicBezTo>
                      <a:pt x="111173" y="667656"/>
                      <a:pt x="113135" y="670928"/>
                      <a:pt x="114443" y="672236"/>
                    </a:cubicBezTo>
                    <a:cubicBezTo>
                      <a:pt x="119675" y="677472"/>
                      <a:pt x="119675" y="682052"/>
                      <a:pt x="119675" y="684670"/>
                    </a:cubicBezTo>
                    <a:cubicBezTo>
                      <a:pt x="119675" y="685324"/>
                      <a:pt x="119675" y="687942"/>
                      <a:pt x="119021" y="690559"/>
                    </a:cubicBezTo>
                    <a:cubicBezTo>
                      <a:pt x="119021" y="694485"/>
                      <a:pt x="117713" y="698412"/>
                      <a:pt x="117059" y="700375"/>
                    </a:cubicBezTo>
                    <a:cubicBezTo>
                      <a:pt x="117059" y="701684"/>
                      <a:pt x="117059" y="704301"/>
                      <a:pt x="117059" y="706264"/>
                    </a:cubicBezTo>
                    <a:cubicBezTo>
                      <a:pt x="117059" y="710845"/>
                      <a:pt x="117059" y="713463"/>
                      <a:pt x="116405" y="716080"/>
                    </a:cubicBezTo>
                    <a:cubicBezTo>
                      <a:pt x="116405" y="716735"/>
                      <a:pt x="115097" y="719352"/>
                      <a:pt x="114443" y="721970"/>
                    </a:cubicBezTo>
                    <a:cubicBezTo>
                      <a:pt x="115751" y="721970"/>
                      <a:pt x="117713" y="721970"/>
                      <a:pt x="119021" y="721970"/>
                    </a:cubicBezTo>
                    <a:cubicBezTo>
                      <a:pt x="120983" y="721970"/>
                      <a:pt x="123599" y="723933"/>
                      <a:pt x="125561" y="725242"/>
                    </a:cubicBezTo>
                    <a:cubicBezTo>
                      <a:pt x="125561" y="725242"/>
                      <a:pt x="125561" y="725242"/>
                      <a:pt x="125561" y="725242"/>
                    </a:cubicBezTo>
                    <a:cubicBezTo>
                      <a:pt x="126869" y="723279"/>
                      <a:pt x="128830" y="720661"/>
                      <a:pt x="132100" y="720661"/>
                    </a:cubicBezTo>
                    <a:cubicBezTo>
                      <a:pt x="134062" y="720661"/>
                      <a:pt x="136024" y="720661"/>
                      <a:pt x="137332" y="722624"/>
                    </a:cubicBezTo>
                    <a:cubicBezTo>
                      <a:pt x="137332" y="722624"/>
                      <a:pt x="137986" y="722624"/>
                      <a:pt x="138640" y="722624"/>
                    </a:cubicBezTo>
                    <a:cubicBezTo>
                      <a:pt x="141255" y="723279"/>
                      <a:pt x="145179" y="724587"/>
                      <a:pt x="147795" y="727859"/>
                    </a:cubicBezTo>
                    <a:cubicBezTo>
                      <a:pt x="150411" y="731131"/>
                      <a:pt x="150411" y="734403"/>
                      <a:pt x="151065" y="738330"/>
                    </a:cubicBezTo>
                    <a:cubicBezTo>
                      <a:pt x="151065" y="739639"/>
                      <a:pt x="151065" y="740947"/>
                      <a:pt x="151065" y="742256"/>
                    </a:cubicBezTo>
                    <a:cubicBezTo>
                      <a:pt x="151065" y="743565"/>
                      <a:pt x="154335" y="745528"/>
                      <a:pt x="155643" y="746837"/>
                    </a:cubicBezTo>
                    <a:cubicBezTo>
                      <a:pt x="158259" y="748800"/>
                      <a:pt x="160220" y="750763"/>
                      <a:pt x="161528" y="754035"/>
                    </a:cubicBezTo>
                    <a:cubicBezTo>
                      <a:pt x="161528" y="755344"/>
                      <a:pt x="161528" y="755998"/>
                      <a:pt x="162182" y="757307"/>
                    </a:cubicBezTo>
                    <a:cubicBezTo>
                      <a:pt x="164798" y="755998"/>
                      <a:pt x="167414" y="754689"/>
                      <a:pt x="170030" y="755998"/>
                    </a:cubicBezTo>
                    <a:cubicBezTo>
                      <a:pt x="170684" y="755998"/>
                      <a:pt x="175916" y="757961"/>
                      <a:pt x="179839" y="759270"/>
                    </a:cubicBezTo>
                    <a:cubicBezTo>
                      <a:pt x="181147" y="759270"/>
                      <a:pt x="182455" y="759270"/>
                      <a:pt x="183763" y="759924"/>
                    </a:cubicBezTo>
                    <a:cubicBezTo>
                      <a:pt x="187687" y="760579"/>
                      <a:pt x="191610" y="761233"/>
                      <a:pt x="194226" y="763196"/>
                    </a:cubicBezTo>
                    <a:cubicBezTo>
                      <a:pt x="194226" y="763196"/>
                      <a:pt x="195534" y="763851"/>
                      <a:pt x="196188" y="764505"/>
                    </a:cubicBezTo>
                    <a:cubicBezTo>
                      <a:pt x="196188" y="764505"/>
                      <a:pt x="197496" y="765814"/>
                      <a:pt x="198150" y="765814"/>
                    </a:cubicBezTo>
                    <a:cubicBezTo>
                      <a:pt x="198150" y="765814"/>
                      <a:pt x="198150" y="765814"/>
                      <a:pt x="198804" y="765159"/>
                    </a:cubicBezTo>
                    <a:cubicBezTo>
                      <a:pt x="201420" y="763196"/>
                      <a:pt x="204690" y="761233"/>
                      <a:pt x="207959" y="761888"/>
                    </a:cubicBezTo>
                    <a:cubicBezTo>
                      <a:pt x="209921" y="761888"/>
                      <a:pt x="211883" y="763196"/>
                      <a:pt x="213191" y="765159"/>
                    </a:cubicBezTo>
                    <a:cubicBezTo>
                      <a:pt x="213191" y="765159"/>
                      <a:pt x="214499" y="766468"/>
                      <a:pt x="215153" y="768431"/>
                    </a:cubicBezTo>
                    <a:cubicBezTo>
                      <a:pt x="215153" y="769086"/>
                      <a:pt x="216461" y="771049"/>
                      <a:pt x="217769" y="772358"/>
                    </a:cubicBezTo>
                    <a:cubicBezTo>
                      <a:pt x="221039" y="770394"/>
                      <a:pt x="225616" y="767777"/>
                      <a:pt x="230848" y="771049"/>
                    </a:cubicBezTo>
                    <a:cubicBezTo>
                      <a:pt x="234118" y="773012"/>
                      <a:pt x="235426" y="776938"/>
                      <a:pt x="236080" y="780865"/>
                    </a:cubicBezTo>
                    <a:cubicBezTo>
                      <a:pt x="238696" y="777593"/>
                      <a:pt x="242619" y="773666"/>
                      <a:pt x="247851" y="775630"/>
                    </a:cubicBezTo>
                    <a:cubicBezTo>
                      <a:pt x="249159" y="775630"/>
                      <a:pt x="250467" y="776938"/>
                      <a:pt x="251775" y="778247"/>
                    </a:cubicBezTo>
                    <a:cubicBezTo>
                      <a:pt x="253083" y="775630"/>
                      <a:pt x="255045" y="773012"/>
                      <a:pt x="258315" y="773012"/>
                    </a:cubicBezTo>
                    <a:cubicBezTo>
                      <a:pt x="260276" y="773012"/>
                      <a:pt x="267470" y="772358"/>
                      <a:pt x="272702" y="774975"/>
                    </a:cubicBezTo>
                    <a:cubicBezTo>
                      <a:pt x="272702" y="774975"/>
                      <a:pt x="287743" y="782828"/>
                      <a:pt x="290359" y="790026"/>
                    </a:cubicBezTo>
                    <a:cubicBezTo>
                      <a:pt x="291013" y="791990"/>
                      <a:pt x="290359" y="793953"/>
                      <a:pt x="290359" y="795916"/>
                    </a:cubicBezTo>
                    <a:cubicBezTo>
                      <a:pt x="289705" y="797879"/>
                      <a:pt x="288397" y="799188"/>
                      <a:pt x="287089" y="799842"/>
                    </a:cubicBezTo>
                    <a:cubicBezTo>
                      <a:pt x="287089" y="812930"/>
                      <a:pt x="281203" y="815548"/>
                      <a:pt x="277280" y="815548"/>
                    </a:cubicBezTo>
                    <a:lnTo>
                      <a:pt x="273356" y="815548"/>
                    </a:lnTo>
                    <a:cubicBezTo>
                      <a:pt x="270740" y="818819"/>
                      <a:pt x="268124" y="821437"/>
                      <a:pt x="266816" y="824054"/>
                    </a:cubicBezTo>
                    <a:cubicBezTo>
                      <a:pt x="267470" y="824709"/>
                      <a:pt x="268778" y="825363"/>
                      <a:pt x="269432" y="826018"/>
                    </a:cubicBezTo>
                    <a:cubicBezTo>
                      <a:pt x="269432" y="826018"/>
                      <a:pt x="270086" y="826018"/>
                      <a:pt x="270740" y="826018"/>
                    </a:cubicBezTo>
                    <a:cubicBezTo>
                      <a:pt x="275972" y="824709"/>
                      <a:pt x="282511" y="822746"/>
                      <a:pt x="285781" y="827981"/>
                    </a:cubicBezTo>
                    <a:cubicBezTo>
                      <a:pt x="287089" y="829944"/>
                      <a:pt x="287089" y="831907"/>
                      <a:pt x="287089" y="834525"/>
                    </a:cubicBezTo>
                    <a:cubicBezTo>
                      <a:pt x="287089" y="834525"/>
                      <a:pt x="287089" y="834525"/>
                      <a:pt x="287089" y="835179"/>
                    </a:cubicBezTo>
                    <a:cubicBezTo>
                      <a:pt x="289705" y="835179"/>
                      <a:pt x="292321" y="836488"/>
                      <a:pt x="292321" y="836488"/>
                    </a:cubicBezTo>
                    <a:lnTo>
                      <a:pt x="294282" y="836488"/>
                    </a:lnTo>
                    <a:cubicBezTo>
                      <a:pt x="294282" y="836488"/>
                      <a:pt x="295590" y="838451"/>
                      <a:pt x="295590" y="838451"/>
                    </a:cubicBezTo>
                    <a:cubicBezTo>
                      <a:pt x="308670" y="852193"/>
                      <a:pt x="309323" y="854811"/>
                      <a:pt x="309978" y="856120"/>
                    </a:cubicBezTo>
                    <a:cubicBezTo>
                      <a:pt x="309978" y="856774"/>
                      <a:pt x="310631" y="858737"/>
                      <a:pt x="311285" y="860046"/>
                    </a:cubicBezTo>
                    <a:cubicBezTo>
                      <a:pt x="311285" y="862009"/>
                      <a:pt x="312593" y="865936"/>
                      <a:pt x="313247" y="866590"/>
                    </a:cubicBezTo>
                    <a:cubicBezTo>
                      <a:pt x="314555" y="867899"/>
                      <a:pt x="319133" y="870516"/>
                      <a:pt x="322403" y="871825"/>
                    </a:cubicBezTo>
                    <a:cubicBezTo>
                      <a:pt x="323057" y="870516"/>
                      <a:pt x="324364" y="867899"/>
                      <a:pt x="325019" y="865936"/>
                    </a:cubicBezTo>
                    <a:cubicBezTo>
                      <a:pt x="327634" y="859392"/>
                      <a:pt x="329596" y="855465"/>
                      <a:pt x="334174" y="854157"/>
                    </a:cubicBezTo>
                    <a:cubicBezTo>
                      <a:pt x="336790" y="853502"/>
                      <a:pt x="342021" y="850230"/>
                      <a:pt x="343983" y="848921"/>
                    </a:cubicBezTo>
                    <a:cubicBezTo>
                      <a:pt x="345945" y="847613"/>
                      <a:pt x="347907" y="847613"/>
                      <a:pt x="349869" y="846958"/>
                    </a:cubicBezTo>
                    <a:cubicBezTo>
                      <a:pt x="349869" y="846958"/>
                      <a:pt x="350523" y="846958"/>
                      <a:pt x="351177" y="846958"/>
                    </a:cubicBezTo>
                    <a:cubicBezTo>
                      <a:pt x="350523" y="845649"/>
                      <a:pt x="349215" y="844341"/>
                      <a:pt x="348561" y="843686"/>
                    </a:cubicBezTo>
                    <a:cubicBezTo>
                      <a:pt x="345291" y="842377"/>
                      <a:pt x="343329" y="838451"/>
                      <a:pt x="341368" y="835179"/>
                    </a:cubicBezTo>
                    <a:cubicBezTo>
                      <a:pt x="341368" y="834525"/>
                      <a:pt x="340060" y="833216"/>
                      <a:pt x="340060" y="832561"/>
                    </a:cubicBezTo>
                    <a:cubicBezTo>
                      <a:pt x="331558" y="824054"/>
                      <a:pt x="331558" y="818819"/>
                      <a:pt x="331558" y="816856"/>
                    </a:cubicBezTo>
                    <a:cubicBezTo>
                      <a:pt x="331558" y="814239"/>
                      <a:pt x="332866" y="811621"/>
                      <a:pt x="335482" y="810312"/>
                    </a:cubicBezTo>
                    <a:cubicBezTo>
                      <a:pt x="343329" y="805077"/>
                      <a:pt x="361640" y="810312"/>
                      <a:pt x="362294" y="810967"/>
                    </a:cubicBezTo>
                    <a:cubicBezTo>
                      <a:pt x="363602" y="810967"/>
                      <a:pt x="366872" y="810967"/>
                      <a:pt x="368180" y="810967"/>
                    </a:cubicBezTo>
                    <a:cubicBezTo>
                      <a:pt x="373411" y="810967"/>
                      <a:pt x="377989" y="810967"/>
                      <a:pt x="380605" y="814239"/>
                    </a:cubicBezTo>
                    <a:cubicBezTo>
                      <a:pt x="381259" y="815548"/>
                      <a:pt x="381913" y="816856"/>
                      <a:pt x="383221" y="818165"/>
                    </a:cubicBezTo>
                    <a:cubicBezTo>
                      <a:pt x="383221" y="819474"/>
                      <a:pt x="385183" y="822091"/>
                      <a:pt x="385837" y="822091"/>
                    </a:cubicBezTo>
                    <a:cubicBezTo>
                      <a:pt x="385837" y="822091"/>
                      <a:pt x="387145" y="822091"/>
                      <a:pt x="387799" y="821437"/>
                    </a:cubicBezTo>
                    <a:cubicBezTo>
                      <a:pt x="389760" y="820783"/>
                      <a:pt x="395646" y="819474"/>
                      <a:pt x="398262" y="824054"/>
                    </a:cubicBezTo>
                    <a:cubicBezTo>
                      <a:pt x="398916" y="825363"/>
                      <a:pt x="399570" y="827326"/>
                      <a:pt x="400224" y="829290"/>
                    </a:cubicBezTo>
                    <a:cubicBezTo>
                      <a:pt x="402186" y="829290"/>
                      <a:pt x="404148" y="829290"/>
                      <a:pt x="406110" y="830598"/>
                    </a:cubicBezTo>
                    <a:cubicBezTo>
                      <a:pt x="406110" y="830598"/>
                      <a:pt x="406764" y="831253"/>
                      <a:pt x="407418" y="831907"/>
                    </a:cubicBezTo>
                    <a:cubicBezTo>
                      <a:pt x="407418" y="831907"/>
                      <a:pt x="408072" y="831253"/>
                      <a:pt x="408726" y="830598"/>
                    </a:cubicBezTo>
                    <a:lnTo>
                      <a:pt x="410687" y="828635"/>
                    </a:lnTo>
                    <a:lnTo>
                      <a:pt x="413303" y="828635"/>
                    </a:lnTo>
                    <a:cubicBezTo>
                      <a:pt x="417227" y="828635"/>
                      <a:pt x="422459" y="828635"/>
                      <a:pt x="424421" y="828635"/>
                    </a:cubicBezTo>
                    <a:cubicBezTo>
                      <a:pt x="424421" y="828635"/>
                      <a:pt x="424421" y="828635"/>
                      <a:pt x="424421" y="827981"/>
                    </a:cubicBezTo>
                    <a:cubicBezTo>
                      <a:pt x="425728" y="824054"/>
                      <a:pt x="427036" y="819474"/>
                      <a:pt x="430960" y="817511"/>
                    </a:cubicBezTo>
                    <a:cubicBezTo>
                      <a:pt x="432922" y="816202"/>
                      <a:pt x="434884" y="816202"/>
                      <a:pt x="437500" y="817511"/>
                    </a:cubicBezTo>
                    <a:cubicBezTo>
                      <a:pt x="443385" y="819474"/>
                      <a:pt x="444693" y="826018"/>
                      <a:pt x="445347" y="829944"/>
                    </a:cubicBezTo>
                    <a:cubicBezTo>
                      <a:pt x="445347" y="830598"/>
                      <a:pt x="445347" y="831253"/>
                      <a:pt x="445347" y="831907"/>
                    </a:cubicBezTo>
                    <a:cubicBezTo>
                      <a:pt x="445347" y="831907"/>
                      <a:pt x="445347" y="831907"/>
                      <a:pt x="446001" y="832561"/>
                    </a:cubicBezTo>
                    <a:cubicBezTo>
                      <a:pt x="447963" y="834525"/>
                      <a:pt x="452541" y="839105"/>
                      <a:pt x="449925" y="844995"/>
                    </a:cubicBezTo>
                    <a:cubicBezTo>
                      <a:pt x="448617" y="848267"/>
                      <a:pt x="445347" y="852193"/>
                      <a:pt x="440770" y="854811"/>
                    </a:cubicBezTo>
                    <a:cubicBezTo>
                      <a:pt x="444040" y="854811"/>
                      <a:pt x="447963" y="855465"/>
                      <a:pt x="449925" y="860701"/>
                    </a:cubicBezTo>
                    <a:cubicBezTo>
                      <a:pt x="451887" y="865281"/>
                      <a:pt x="459734" y="875751"/>
                      <a:pt x="463004" y="877714"/>
                    </a:cubicBezTo>
                    <a:cubicBezTo>
                      <a:pt x="466928" y="876406"/>
                      <a:pt x="469544" y="874443"/>
                      <a:pt x="470198" y="873788"/>
                    </a:cubicBezTo>
                    <a:cubicBezTo>
                      <a:pt x="470198" y="873788"/>
                      <a:pt x="470198" y="872479"/>
                      <a:pt x="470198" y="871825"/>
                    </a:cubicBezTo>
                    <a:cubicBezTo>
                      <a:pt x="470852" y="867899"/>
                      <a:pt x="472160" y="862664"/>
                      <a:pt x="476083" y="861355"/>
                    </a:cubicBezTo>
                    <a:cubicBezTo>
                      <a:pt x="478045" y="860701"/>
                      <a:pt x="480661" y="860701"/>
                      <a:pt x="482623" y="861355"/>
                    </a:cubicBezTo>
                    <a:cubicBezTo>
                      <a:pt x="484585" y="862664"/>
                      <a:pt x="486547" y="864627"/>
                      <a:pt x="487855" y="867244"/>
                    </a:cubicBezTo>
                    <a:cubicBezTo>
                      <a:pt x="487855" y="867899"/>
                      <a:pt x="489163" y="869208"/>
                      <a:pt x="489817" y="869862"/>
                    </a:cubicBezTo>
                    <a:cubicBezTo>
                      <a:pt x="492432" y="869862"/>
                      <a:pt x="495702" y="869862"/>
                      <a:pt x="496356" y="869208"/>
                    </a:cubicBezTo>
                    <a:lnTo>
                      <a:pt x="498318" y="869208"/>
                    </a:lnTo>
                    <a:cubicBezTo>
                      <a:pt x="498318" y="869208"/>
                      <a:pt x="499626" y="869208"/>
                      <a:pt x="499626" y="869208"/>
                    </a:cubicBezTo>
                    <a:cubicBezTo>
                      <a:pt x="502896" y="870516"/>
                      <a:pt x="509436" y="873134"/>
                      <a:pt x="511397" y="877060"/>
                    </a:cubicBezTo>
                    <a:cubicBezTo>
                      <a:pt x="511397" y="877060"/>
                      <a:pt x="511397" y="877714"/>
                      <a:pt x="512051" y="878369"/>
                    </a:cubicBezTo>
                    <a:cubicBezTo>
                      <a:pt x="517283" y="876406"/>
                      <a:pt x="523169" y="875097"/>
                      <a:pt x="527092" y="877060"/>
                    </a:cubicBezTo>
                    <a:cubicBezTo>
                      <a:pt x="529054" y="877714"/>
                      <a:pt x="530362" y="879023"/>
                      <a:pt x="531670" y="880332"/>
                    </a:cubicBezTo>
                    <a:cubicBezTo>
                      <a:pt x="536248" y="876406"/>
                      <a:pt x="540171" y="875751"/>
                      <a:pt x="544096" y="878369"/>
                    </a:cubicBezTo>
                    <a:cubicBezTo>
                      <a:pt x="548019" y="880986"/>
                      <a:pt x="551943" y="887530"/>
                      <a:pt x="553251" y="890802"/>
                    </a:cubicBezTo>
                    <a:cubicBezTo>
                      <a:pt x="553905" y="894074"/>
                      <a:pt x="553251" y="896692"/>
                      <a:pt x="552597" y="898655"/>
                    </a:cubicBezTo>
                    <a:cubicBezTo>
                      <a:pt x="552597" y="898655"/>
                      <a:pt x="552597" y="899309"/>
                      <a:pt x="552597" y="899964"/>
                    </a:cubicBezTo>
                    <a:cubicBezTo>
                      <a:pt x="553905" y="902581"/>
                      <a:pt x="557829" y="909125"/>
                      <a:pt x="559790" y="912397"/>
                    </a:cubicBezTo>
                    <a:cubicBezTo>
                      <a:pt x="559790" y="912397"/>
                      <a:pt x="560445" y="912397"/>
                      <a:pt x="561098" y="912397"/>
                    </a:cubicBezTo>
                    <a:cubicBezTo>
                      <a:pt x="563060" y="912397"/>
                      <a:pt x="566984" y="912397"/>
                      <a:pt x="570254" y="915015"/>
                    </a:cubicBezTo>
                    <a:lnTo>
                      <a:pt x="570254" y="915015"/>
                    </a:lnTo>
                    <a:cubicBezTo>
                      <a:pt x="572870" y="915015"/>
                      <a:pt x="577447" y="915015"/>
                      <a:pt x="580717" y="919596"/>
                    </a:cubicBezTo>
                    <a:cubicBezTo>
                      <a:pt x="581371" y="920904"/>
                      <a:pt x="583987" y="924831"/>
                      <a:pt x="591835" y="943153"/>
                    </a:cubicBezTo>
                    <a:cubicBezTo>
                      <a:pt x="591835" y="943153"/>
                      <a:pt x="591835" y="943808"/>
                      <a:pt x="591835" y="943808"/>
                    </a:cubicBezTo>
                    <a:cubicBezTo>
                      <a:pt x="597066" y="941845"/>
                      <a:pt x="600336" y="943808"/>
                      <a:pt x="602298" y="946425"/>
                    </a:cubicBezTo>
                    <a:cubicBezTo>
                      <a:pt x="606222" y="951006"/>
                      <a:pt x="608184" y="959513"/>
                      <a:pt x="608184" y="962131"/>
                    </a:cubicBezTo>
                    <a:cubicBezTo>
                      <a:pt x="610145" y="960822"/>
                      <a:pt x="613415" y="959513"/>
                      <a:pt x="616685" y="961476"/>
                    </a:cubicBezTo>
                    <a:cubicBezTo>
                      <a:pt x="617339" y="961476"/>
                      <a:pt x="620609" y="961476"/>
                      <a:pt x="621917" y="961476"/>
                    </a:cubicBezTo>
                    <a:cubicBezTo>
                      <a:pt x="621917" y="960167"/>
                      <a:pt x="622571" y="956895"/>
                      <a:pt x="623225" y="954932"/>
                    </a:cubicBezTo>
                    <a:cubicBezTo>
                      <a:pt x="625186" y="943808"/>
                      <a:pt x="625841" y="939227"/>
                      <a:pt x="630418" y="936610"/>
                    </a:cubicBezTo>
                    <a:cubicBezTo>
                      <a:pt x="632380" y="935301"/>
                      <a:pt x="634996" y="935301"/>
                      <a:pt x="636958" y="935301"/>
                    </a:cubicBezTo>
                    <a:cubicBezTo>
                      <a:pt x="636958" y="935301"/>
                      <a:pt x="638266" y="935301"/>
                      <a:pt x="638266" y="935301"/>
                    </a:cubicBezTo>
                    <a:cubicBezTo>
                      <a:pt x="638266" y="935301"/>
                      <a:pt x="638266" y="933992"/>
                      <a:pt x="639574" y="933338"/>
                    </a:cubicBezTo>
                    <a:cubicBezTo>
                      <a:pt x="645459" y="923522"/>
                      <a:pt x="650691" y="914360"/>
                      <a:pt x="657884" y="918287"/>
                    </a:cubicBezTo>
                    <a:cubicBezTo>
                      <a:pt x="661808" y="920250"/>
                      <a:pt x="667040" y="923522"/>
                      <a:pt x="669002" y="928757"/>
                    </a:cubicBezTo>
                    <a:cubicBezTo>
                      <a:pt x="669002" y="929411"/>
                      <a:pt x="669656" y="930720"/>
                      <a:pt x="670310" y="932683"/>
                    </a:cubicBezTo>
                    <a:cubicBezTo>
                      <a:pt x="670964" y="934646"/>
                      <a:pt x="672926" y="941190"/>
                      <a:pt x="674233" y="943808"/>
                    </a:cubicBezTo>
                    <a:cubicBezTo>
                      <a:pt x="674233" y="943808"/>
                      <a:pt x="674233" y="943808"/>
                      <a:pt x="674233" y="943808"/>
                    </a:cubicBezTo>
                    <a:cubicBezTo>
                      <a:pt x="679465" y="942499"/>
                      <a:pt x="683389" y="943808"/>
                      <a:pt x="684697" y="948388"/>
                    </a:cubicBezTo>
                    <a:cubicBezTo>
                      <a:pt x="685351" y="950352"/>
                      <a:pt x="685351" y="951660"/>
                      <a:pt x="684697" y="953624"/>
                    </a:cubicBezTo>
                    <a:cubicBezTo>
                      <a:pt x="685351" y="953624"/>
                      <a:pt x="686005" y="953624"/>
                      <a:pt x="686659" y="953624"/>
                    </a:cubicBezTo>
                    <a:cubicBezTo>
                      <a:pt x="686659" y="953624"/>
                      <a:pt x="686659" y="953624"/>
                      <a:pt x="686659" y="953624"/>
                    </a:cubicBezTo>
                    <a:cubicBezTo>
                      <a:pt x="687967" y="952315"/>
                      <a:pt x="689929" y="949697"/>
                      <a:pt x="693198" y="949043"/>
                    </a:cubicBezTo>
                    <a:cubicBezTo>
                      <a:pt x="694506" y="949043"/>
                      <a:pt x="697122" y="949043"/>
                      <a:pt x="699738" y="951006"/>
                    </a:cubicBezTo>
                    <a:cubicBezTo>
                      <a:pt x="704970" y="954932"/>
                      <a:pt x="709548" y="972601"/>
                      <a:pt x="709548" y="977182"/>
                    </a:cubicBezTo>
                    <a:cubicBezTo>
                      <a:pt x="709548" y="979145"/>
                      <a:pt x="708240" y="981763"/>
                      <a:pt x="706932" y="984380"/>
                    </a:cubicBezTo>
                    <a:cubicBezTo>
                      <a:pt x="706932" y="985035"/>
                      <a:pt x="706278" y="986343"/>
                      <a:pt x="705624" y="986998"/>
                    </a:cubicBezTo>
                    <a:cubicBezTo>
                      <a:pt x="706278" y="986998"/>
                      <a:pt x="707586" y="986343"/>
                      <a:pt x="708240" y="985689"/>
                    </a:cubicBezTo>
                    <a:cubicBezTo>
                      <a:pt x="708894" y="985689"/>
                      <a:pt x="709548" y="984380"/>
                      <a:pt x="710201" y="983726"/>
                    </a:cubicBezTo>
                    <a:cubicBezTo>
                      <a:pt x="712817" y="981108"/>
                      <a:pt x="718049" y="975219"/>
                      <a:pt x="724589" y="978491"/>
                    </a:cubicBezTo>
                    <a:cubicBezTo>
                      <a:pt x="726550" y="979145"/>
                      <a:pt x="727858" y="981108"/>
                      <a:pt x="729820" y="983071"/>
                    </a:cubicBezTo>
                    <a:cubicBezTo>
                      <a:pt x="729820" y="983071"/>
                      <a:pt x="729820" y="983071"/>
                      <a:pt x="730474" y="983726"/>
                    </a:cubicBezTo>
                    <a:cubicBezTo>
                      <a:pt x="730474" y="982417"/>
                      <a:pt x="731128" y="980454"/>
                      <a:pt x="731782" y="979145"/>
                    </a:cubicBezTo>
                    <a:cubicBezTo>
                      <a:pt x="733744" y="971292"/>
                      <a:pt x="734398" y="966057"/>
                      <a:pt x="737014" y="962785"/>
                    </a:cubicBezTo>
                    <a:cubicBezTo>
                      <a:pt x="739630" y="959513"/>
                      <a:pt x="743554" y="958204"/>
                      <a:pt x="748785" y="955587"/>
                    </a:cubicBezTo>
                    <a:cubicBezTo>
                      <a:pt x="750093" y="955587"/>
                      <a:pt x="752055" y="954278"/>
                      <a:pt x="752709" y="953624"/>
                    </a:cubicBezTo>
                    <a:cubicBezTo>
                      <a:pt x="752709" y="949697"/>
                      <a:pt x="752709" y="941845"/>
                      <a:pt x="760556" y="940536"/>
                    </a:cubicBezTo>
                    <a:cubicBezTo>
                      <a:pt x="763826" y="940536"/>
                      <a:pt x="765788" y="940536"/>
                      <a:pt x="767750" y="941190"/>
                    </a:cubicBezTo>
                    <a:cubicBezTo>
                      <a:pt x="767750" y="941190"/>
                      <a:pt x="767750" y="941190"/>
                      <a:pt x="767750" y="941190"/>
                    </a:cubicBezTo>
                    <a:cubicBezTo>
                      <a:pt x="767750" y="941190"/>
                      <a:pt x="767750" y="941190"/>
                      <a:pt x="767750" y="941190"/>
                    </a:cubicBezTo>
                    <a:cubicBezTo>
                      <a:pt x="769058" y="939881"/>
                      <a:pt x="772982" y="935955"/>
                      <a:pt x="778867" y="937918"/>
                    </a:cubicBezTo>
                    <a:cubicBezTo>
                      <a:pt x="779521" y="937918"/>
                      <a:pt x="780829" y="937918"/>
                      <a:pt x="781483" y="938573"/>
                    </a:cubicBezTo>
                    <a:cubicBezTo>
                      <a:pt x="782791" y="938573"/>
                      <a:pt x="784099" y="939227"/>
                      <a:pt x="785407" y="939881"/>
                    </a:cubicBezTo>
                    <a:cubicBezTo>
                      <a:pt x="790639" y="934646"/>
                      <a:pt x="797832" y="926794"/>
                      <a:pt x="805026" y="930720"/>
                    </a:cubicBezTo>
                    <a:cubicBezTo>
                      <a:pt x="806988" y="932029"/>
                      <a:pt x="808950" y="933992"/>
                      <a:pt x="812873" y="937918"/>
                    </a:cubicBezTo>
                    <a:cubicBezTo>
                      <a:pt x="814181" y="939227"/>
                      <a:pt x="816797" y="941845"/>
                      <a:pt x="818105" y="943153"/>
                    </a:cubicBezTo>
                    <a:cubicBezTo>
                      <a:pt x="820721" y="941845"/>
                      <a:pt x="824644" y="940536"/>
                      <a:pt x="828568" y="943153"/>
                    </a:cubicBezTo>
                    <a:cubicBezTo>
                      <a:pt x="830530" y="943808"/>
                      <a:pt x="831184" y="945771"/>
                      <a:pt x="832492" y="946425"/>
                    </a:cubicBezTo>
                    <a:cubicBezTo>
                      <a:pt x="833800" y="945117"/>
                      <a:pt x="835108" y="943153"/>
                      <a:pt x="835762" y="941845"/>
                    </a:cubicBezTo>
                    <a:cubicBezTo>
                      <a:pt x="835762" y="941190"/>
                      <a:pt x="836416" y="940536"/>
                      <a:pt x="837070" y="939881"/>
                    </a:cubicBezTo>
                    <a:cubicBezTo>
                      <a:pt x="837724" y="938573"/>
                      <a:pt x="839686" y="937264"/>
                      <a:pt x="840993" y="935955"/>
                    </a:cubicBezTo>
                    <a:cubicBezTo>
                      <a:pt x="839686" y="934646"/>
                      <a:pt x="838378" y="932683"/>
                      <a:pt x="838378" y="930066"/>
                    </a:cubicBezTo>
                    <a:cubicBezTo>
                      <a:pt x="838378" y="928103"/>
                      <a:pt x="839032" y="925485"/>
                      <a:pt x="840993" y="924176"/>
                    </a:cubicBezTo>
                    <a:lnTo>
                      <a:pt x="840993" y="924176"/>
                    </a:lnTo>
                    <a:cubicBezTo>
                      <a:pt x="842956" y="921559"/>
                      <a:pt x="848187" y="916324"/>
                      <a:pt x="854727" y="918941"/>
                    </a:cubicBezTo>
                    <a:cubicBezTo>
                      <a:pt x="856035" y="918941"/>
                      <a:pt x="857342" y="920250"/>
                      <a:pt x="858650" y="920904"/>
                    </a:cubicBezTo>
                    <a:cubicBezTo>
                      <a:pt x="860612" y="916978"/>
                      <a:pt x="864536" y="911743"/>
                      <a:pt x="871076" y="912397"/>
                    </a:cubicBezTo>
                    <a:cubicBezTo>
                      <a:pt x="873692" y="912397"/>
                      <a:pt x="876961" y="913706"/>
                      <a:pt x="880231" y="914360"/>
                    </a:cubicBezTo>
                    <a:cubicBezTo>
                      <a:pt x="882847" y="915015"/>
                      <a:pt x="886771" y="916324"/>
                      <a:pt x="889387" y="916324"/>
                    </a:cubicBezTo>
                    <a:cubicBezTo>
                      <a:pt x="889387" y="916324"/>
                      <a:pt x="889387" y="916324"/>
                      <a:pt x="889387" y="916324"/>
                    </a:cubicBezTo>
                    <a:cubicBezTo>
                      <a:pt x="900504" y="909780"/>
                      <a:pt x="907698" y="906508"/>
                      <a:pt x="913583" y="908471"/>
                    </a:cubicBezTo>
                    <a:cubicBezTo>
                      <a:pt x="914891" y="908471"/>
                      <a:pt x="916199" y="908471"/>
                      <a:pt x="917507" y="909125"/>
                    </a:cubicBezTo>
                    <a:cubicBezTo>
                      <a:pt x="920123" y="909125"/>
                      <a:pt x="924047" y="910434"/>
                      <a:pt x="926663" y="913052"/>
                    </a:cubicBezTo>
                    <a:cubicBezTo>
                      <a:pt x="927316" y="913706"/>
                      <a:pt x="927971" y="915015"/>
                      <a:pt x="929278" y="916324"/>
                    </a:cubicBezTo>
                    <a:cubicBezTo>
                      <a:pt x="931894" y="913706"/>
                      <a:pt x="935818" y="911088"/>
                      <a:pt x="941050" y="913052"/>
                    </a:cubicBezTo>
                    <a:cubicBezTo>
                      <a:pt x="941704" y="913052"/>
                      <a:pt x="943665" y="913706"/>
                      <a:pt x="945627" y="914360"/>
                    </a:cubicBezTo>
                    <a:cubicBezTo>
                      <a:pt x="950859" y="915669"/>
                      <a:pt x="954783" y="916978"/>
                      <a:pt x="957399" y="918941"/>
                    </a:cubicBezTo>
                    <a:cubicBezTo>
                      <a:pt x="963284" y="924176"/>
                      <a:pt x="967208" y="928103"/>
                      <a:pt x="968516" y="932029"/>
                    </a:cubicBezTo>
                    <a:cubicBezTo>
                      <a:pt x="969170" y="934646"/>
                      <a:pt x="968516" y="937264"/>
                      <a:pt x="968516" y="938573"/>
                    </a:cubicBezTo>
                    <a:cubicBezTo>
                      <a:pt x="968516" y="938573"/>
                      <a:pt x="968516" y="938573"/>
                      <a:pt x="968516" y="938573"/>
                    </a:cubicBezTo>
                    <a:cubicBezTo>
                      <a:pt x="970478" y="938573"/>
                      <a:pt x="973748" y="938573"/>
                      <a:pt x="976363" y="938573"/>
                    </a:cubicBezTo>
                    <a:cubicBezTo>
                      <a:pt x="983557" y="938573"/>
                      <a:pt x="989443" y="938573"/>
                      <a:pt x="993367" y="942499"/>
                    </a:cubicBezTo>
                    <a:cubicBezTo>
                      <a:pt x="994674" y="943808"/>
                      <a:pt x="995328" y="945117"/>
                      <a:pt x="995982" y="946425"/>
                    </a:cubicBezTo>
                    <a:cubicBezTo>
                      <a:pt x="995982" y="946425"/>
                      <a:pt x="995982" y="946425"/>
                      <a:pt x="995982" y="946425"/>
                    </a:cubicBezTo>
                    <a:cubicBezTo>
                      <a:pt x="995982" y="946425"/>
                      <a:pt x="995982" y="946425"/>
                      <a:pt x="996636" y="946425"/>
                    </a:cubicBezTo>
                    <a:cubicBezTo>
                      <a:pt x="1000560" y="942499"/>
                      <a:pt x="1004484" y="941845"/>
                      <a:pt x="1008408" y="944462"/>
                    </a:cubicBezTo>
                    <a:cubicBezTo>
                      <a:pt x="1010369" y="945771"/>
                      <a:pt x="1011677" y="947080"/>
                      <a:pt x="1012985" y="948388"/>
                    </a:cubicBezTo>
                    <a:cubicBezTo>
                      <a:pt x="1012985" y="949043"/>
                      <a:pt x="1014293" y="950352"/>
                      <a:pt x="1014947" y="950352"/>
                    </a:cubicBezTo>
                    <a:cubicBezTo>
                      <a:pt x="1016909" y="950352"/>
                      <a:pt x="1022141" y="950352"/>
                      <a:pt x="1026065" y="950352"/>
                    </a:cubicBezTo>
                    <a:cubicBezTo>
                      <a:pt x="1027372" y="949043"/>
                      <a:pt x="1028680" y="947734"/>
                      <a:pt x="1031296" y="946425"/>
                    </a:cubicBezTo>
                    <a:cubicBezTo>
                      <a:pt x="1037182" y="942499"/>
                      <a:pt x="1043068" y="948388"/>
                      <a:pt x="1046337" y="952315"/>
                    </a:cubicBezTo>
                    <a:cubicBezTo>
                      <a:pt x="1046337" y="952315"/>
                      <a:pt x="1046991" y="952969"/>
                      <a:pt x="1047645" y="953624"/>
                    </a:cubicBezTo>
                    <a:cubicBezTo>
                      <a:pt x="1048299" y="953624"/>
                      <a:pt x="1049607" y="952969"/>
                      <a:pt x="1050261" y="952315"/>
                    </a:cubicBezTo>
                    <a:cubicBezTo>
                      <a:pt x="1052877" y="951006"/>
                      <a:pt x="1054839" y="950352"/>
                      <a:pt x="1056801" y="949697"/>
                    </a:cubicBezTo>
                    <a:cubicBezTo>
                      <a:pt x="1058763" y="949697"/>
                      <a:pt x="1060070" y="949697"/>
                      <a:pt x="1062033" y="949697"/>
                    </a:cubicBezTo>
                    <a:cubicBezTo>
                      <a:pt x="1062033" y="949697"/>
                      <a:pt x="1062033" y="949697"/>
                      <a:pt x="1062033" y="949697"/>
                    </a:cubicBezTo>
                    <a:cubicBezTo>
                      <a:pt x="1062033" y="949697"/>
                      <a:pt x="1060725" y="949697"/>
                      <a:pt x="1060725" y="949697"/>
                    </a:cubicBezTo>
                    <a:cubicBezTo>
                      <a:pt x="1058109" y="949043"/>
                      <a:pt x="1055493" y="947734"/>
                      <a:pt x="1052877" y="945771"/>
                    </a:cubicBezTo>
                    <a:cubicBezTo>
                      <a:pt x="1052223" y="945117"/>
                      <a:pt x="1050261" y="944462"/>
                      <a:pt x="1048299" y="943808"/>
                    </a:cubicBezTo>
                    <a:cubicBezTo>
                      <a:pt x="1045029" y="942499"/>
                      <a:pt x="1041106" y="941845"/>
                      <a:pt x="1039144" y="937918"/>
                    </a:cubicBezTo>
                    <a:cubicBezTo>
                      <a:pt x="1037182" y="934646"/>
                      <a:pt x="1037836" y="930066"/>
                      <a:pt x="1039144" y="917632"/>
                    </a:cubicBezTo>
                    <a:cubicBezTo>
                      <a:pt x="1039144" y="915669"/>
                      <a:pt x="1039144" y="913706"/>
                      <a:pt x="1039798" y="913052"/>
                    </a:cubicBezTo>
                    <a:cubicBezTo>
                      <a:pt x="1039798" y="913052"/>
                      <a:pt x="1039798" y="912397"/>
                      <a:pt x="1039144" y="911743"/>
                    </a:cubicBezTo>
                    <a:cubicBezTo>
                      <a:pt x="1039144" y="911743"/>
                      <a:pt x="1037836" y="910434"/>
                      <a:pt x="1037182" y="909780"/>
                    </a:cubicBezTo>
                    <a:cubicBezTo>
                      <a:pt x="1033912" y="905853"/>
                      <a:pt x="1034566" y="901927"/>
                      <a:pt x="1035220" y="898655"/>
                    </a:cubicBezTo>
                    <a:cubicBezTo>
                      <a:pt x="1035220" y="898655"/>
                      <a:pt x="1035220" y="898655"/>
                      <a:pt x="1035220" y="898655"/>
                    </a:cubicBezTo>
                    <a:cubicBezTo>
                      <a:pt x="1033258" y="898655"/>
                      <a:pt x="1031296" y="897346"/>
                      <a:pt x="1029334" y="895383"/>
                    </a:cubicBezTo>
                    <a:cubicBezTo>
                      <a:pt x="1025410" y="891457"/>
                      <a:pt x="1025410" y="886876"/>
                      <a:pt x="1025410" y="884258"/>
                    </a:cubicBezTo>
                    <a:cubicBezTo>
                      <a:pt x="1025410" y="883604"/>
                      <a:pt x="1025410" y="882950"/>
                      <a:pt x="1025410" y="881641"/>
                    </a:cubicBezTo>
                    <a:cubicBezTo>
                      <a:pt x="1025410" y="881641"/>
                      <a:pt x="1024757" y="880986"/>
                      <a:pt x="1024102" y="880332"/>
                    </a:cubicBezTo>
                    <a:cubicBezTo>
                      <a:pt x="1022795" y="879023"/>
                      <a:pt x="1020179" y="876406"/>
                      <a:pt x="1020179" y="872479"/>
                    </a:cubicBezTo>
                    <a:cubicBezTo>
                      <a:pt x="1019525" y="865936"/>
                      <a:pt x="1024757" y="856120"/>
                      <a:pt x="1026718" y="854157"/>
                    </a:cubicBezTo>
                    <a:cubicBezTo>
                      <a:pt x="1028026" y="852848"/>
                      <a:pt x="1030642" y="845649"/>
                      <a:pt x="1030642" y="843686"/>
                    </a:cubicBezTo>
                    <a:cubicBezTo>
                      <a:pt x="1030642" y="838451"/>
                      <a:pt x="1033912" y="835833"/>
                      <a:pt x="1036528" y="833870"/>
                    </a:cubicBezTo>
                    <a:cubicBezTo>
                      <a:pt x="1037836" y="833216"/>
                      <a:pt x="1038490" y="831907"/>
                      <a:pt x="1039144" y="831253"/>
                    </a:cubicBezTo>
                    <a:cubicBezTo>
                      <a:pt x="1040452" y="829290"/>
                      <a:pt x="1040452" y="827326"/>
                      <a:pt x="1040452" y="825363"/>
                    </a:cubicBezTo>
                    <a:cubicBezTo>
                      <a:pt x="1040452" y="823400"/>
                      <a:pt x="1040452" y="818165"/>
                      <a:pt x="1046337" y="816202"/>
                    </a:cubicBezTo>
                    <a:cubicBezTo>
                      <a:pt x="1046337" y="815548"/>
                      <a:pt x="1046337" y="814893"/>
                      <a:pt x="1046337" y="814239"/>
                    </a:cubicBezTo>
                    <a:lnTo>
                      <a:pt x="1046337" y="812276"/>
                    </a:lnTo>
                    <a:cubicBezTo>
                      <a:pt x="1046337" y="809004"/>
                      <a:pt x="1050261" y="802460"/>
                      <a:pt x="1059417" y="786100"/>
                    </a:cubicBezTo>
                    <a:lnTo>
                      <a:pt x="1063340" y="779556"/>
                    </a:lnTo>
                    <a:cubicBezTo>
                      <a:pt x="1068572" y="770394"/>
                      <a:pt x="1099962" y="722624"/>
                      <a:pt x="1104540" y="718698"/>
                    </a:cubicBezTo>
                    <a:cubicBezTo>
                      <a:pt x="1104540" y="718043"/>
                      <a:pt x="1106502" y="715426"/>
                      <a:pt x="1107156" y="713463"/>
                    </a:cubicBezTo>
                    <a:cubicBezTo>
                      <a:pt x="1108464" y="710191"/>
                      <a:pt x="1109772" y="706919"/>
                      <a:pt x="1112387" y="704956"/>
                    </a:cubicBezTo>
                    <a:cubicBezTo>
                      <a:pt x="1112387" y="704956"/>
                      <a:pt x="1112387" y="703647"/>
                      <a:pt x="1112387" y="702992"/>
                    </a:cubicBezTo>
                    <a:cubicBezTo>
                      <a:pt x="1112387" y="701684"/>
                      <a:pt x="1112387" y="700375"/>
                      <a:pt x="1112387" y="698412"/>
                    </a:cubicBezTo>
                    <a:cubicBezTo>
                      <a:pt x="1112387" y="690559"/>
                      <a:pt x="1121543" y="687287"/>
                      <a:pt x="1128082" y="685324"/>
                    </a:cubicBezTo>
                    <a:cubicBezTo>
                      <a:pt x="1131352" y="684015"/>
                      <a:pt x="1135276" y="683361"/>
                      <a:pt x="1138546" y="682707"/>
                    </a:cubicBezTo>
                    <a:cubicBezTo>
                      <a:pt x="1141162" y="682707"/>
                      <a:pt x="1144431" y="681398"/>
                      <a:pt x="1146393" y="680743"/>
                    </a:cubicBezTo>
                    <a:cubicBezTo>
                      <a:pt x="1146393" y="679435"/>
                      <a:pt x="1146393" y="675508"/>
                      <a:pt x="1145085" y="672891"/>
                    </a:cubicBezTo>
                    <a:cubicBezTo>
                      <a:pt x="1143123" y="667001"/>
                      <a:pt x="1148355" y="662420"/>
                      <a:pt x="1151625" y="658494"/>
                    </a:cubicBezTo>
                    <a:cubicBezTo>
                      <a:pt x="1151625" y="658494"/>
                      <a:pt x="1151625" y="658494"/>
                      <a:pt x="1151625" y="658494"/>
                    </a:cubicBezTo>
                    <a:cubicBezTo>
                      <a:pt x="1151625" y="658494"/>
                      <a:pt x="1150317" y="657840"/>
                      <a:pt x="1149663" y="657185"/>
                    </a:cubicBezTo>
                    <a:cubicBezTo>
                      <a:pt x="1147047" y="653913"/>
                      <a:pt x="1146393" y="650641"/>
                      <a:pt x="1146393" y="648024"/>
                    </a:cubicBezTo>
                    <a:cubicBezTo>
                      <a:pt x="1146393" y="647369"/>
                      <a:pt x="1146393" y="646061"/>
                      <a:pt x="1146393" y="645406"/>
                    </a:cubicBezTo>
                    <a:cubicBezTo>
                      <a:pt x="1144431" y="642789"/>
                      <a:pt x="1143778" y="640171"/>
                      <a:pt x="1143123" y="638208"/>
                    </a:cubicBezTo>
                    <a:cubicBezTo>
                      <a:pt x="1141815" y="638208"/>
                      <a:pt x="1139854" y="637554"/>
                      <a:pt x="1137892" y="636245"/>
                    </a:cubicBezTo>
                    <a:cubicBezTo>
                      <a:pt x="1135276" y="634282"/>
                      <a:pt x="1133968" y="631664"/>
                      <a:pt x="1133314" y="629047"/>
                    </a:cubicBezTo>
                    <a:lnTo>
                      <a:pt x="1133314" y="629047"/>
                    </a:lnTo>
                    <a:cubicBezTo>
                      <a:pt x="1130044" y="629047"/>
                      <a:pt x="1127429" y="627083"/>
                      <a:pt x="1126774" y="625775"/>
                    </a:cubicBezTo>
                    <a:cubicBezTo>
                      <a:pt x="1122197" y="620540"/>
                      <a:pt x="1122197" y="613341"/>
                      <a:pt x="1126774" y="607452"/>
                    </a:cubicBezTo>
                    <a:cubicBezTo>
                      <a:pt x="1128082" y="605489"/>
                      <a:pt x="1130698" y="604180"/>
                      <a:pt x="1133314" y="602871"/>
                    </a:cubicBezTo>
                    <a:cubicBezTo>
                      <a:pt x="1127429" y="599599"/>
                      <a:pt x="1123505" y="596327"/>
                      <a:pt x="1122197" y="593709"/>
                    </a:cubicBezTo>
                    <a:cubicBezTo>
                      <a:pt x="1122197" y="593055"/>
                      <a:pt x="1120235" y="591746"/>
                      <a:pt x="1118927" y="590437"/>
                    </a:cubicBezTo>
                    <a:cubicBezTo>
                      <a:pt x="1117619" y="589129"/>
                      <a:pt x="1115657" y="587820"/>
                      <a:pt x="1113695" y="585857"/>
                    </a:cubicBezTo>
                    <a:cubicBezTo>
                      <a:pt x="1109772" y="581930"/>
                      <a:pt x="1109117" y="577350"/>
                      <a:pt x="1109772" y="574732"/>
                    </a:cubicBezTo>
                    <a:cubicBezTo>
                      <a:pt x="1107810" y="574078"/>
                      <a:pt x="1106502" y="572769"/>
                      <a:pt x="1104540" y="570806"/>
                    </a:cubicBezTo>
                    <a:cubicBezTo>
                      <a:pt x="1101270" y="566225"/>
                      <a:pt x="1101270" y="561645"/>
                      <a:pt x="1101270" y="559027"/>
                    </a:cubicBezTo>
                    <a:cubicBezTo>
                      <a:pt x="1101270" y="559027"/>
                      <a:pt x="1099962" y="559027"/>
                      <a:pt x="1099308" y="559027"/>
                    </a:cubicBezTo>
                    <a:cubicBezTo>
                      <a:pt x="1096038" y="558373"/>
                      <a:pt x="1092768" y="557064"/>
                      <a:pt x="1089499" y="555101"/>
                    </a:cubicBezTo>
                    <a:cubicBezTo>
                      <a:pt x="1084267" y="551829"/>
                      <a:pt x="1081651" y="546594"/>
                      <a:pt x="1080343" y="543322"/>
                    </a:cubicBezTo>
                    <a:cubicBezTo>
                      <a:pt x="1077074" y="543322"/>
                      <a:pt x="1071842" y="542667"/>
                      <a:pt x="1069226" y="537432"/>
                    </a:cubicBezTo>
                    <a:cubicBezTo>
                      <a:pt x="1067264" y="532851"/>
                      <a:pt x="1069226" y="526962"/>
                      <a:pt x="1071188" y="521072"/>
                    </a:cubicBezTo>
                    <a:cubicBezTo>
                      <a:pt x="1071188" y="519763"/>
                      <a:pt x="1071842" y="518455"/>
                      <a:pt x="1072496" y="517800"/>
                    </a:cubicBezTo>
                    <a:cubicBezTo>
                      <a:pt x="1072496" y="517800"/>
                      <a:pt x="1072496" y="517800"/>
                      <a:pt x="1072496" y="517800"/>
                    </a:cubicBezTo>
                    <a:cubicBezTo>
                      <a:pt x="1071188" y="517146"/>
                      <a:pt x="1069226" y="515837"/>
                      <a:pt x="1067918" y="513874"/>
                    </a:cubicBezTo>
                    <a:cubicBezTo>
                      <a:pt x="1064648" y="510602"/>
                      <a:pt x="1063994" y="507330"/>
                      <a:pt x="1065302" y="503404"/>
                    </a:cubicBezTo>
                    <a:cubicBezTo>
                      <a:pt x="1065302" y="503404"/>
                      <a:pt x="1063994" y="502749"/>
                      <a:pt x="1063994" y="502095"/>
                    </a:cubicBezTo>
                    <a:cubicBezTo>
                      <a:pt x="1060070" y="500786"/>
                      <a:pt x="1055493" y="497514"/>
                      <a:pt x="1054185" y="494897"/>
                    </a:cubicBezTo>
                    <a:cubicBezTo>
                      <a:pt x="1051569" y="490971"/>
                      <a:pt x="1049607" y="485735"/>
                      <a:pt x="1048299" y="479846"/>
                    </a:cubicBezTo>
                    <a:cubicBezTo>
                      <a:pt x="1046991" y="475265"/>
                      <a:pt x="1048299" y="471993"/>
                      <a:pt x="1048299" y="469375"/>
                    </a:cubicBezTo>
                    <a:cubicBezTo>
                      <a:pt x="1048299" y="468721"/>
                      <a:pt x="1048299" y="467412"/>
                      <a:pt x="1048953" y="466103"/>
                    </a:cubicBezTo>
                    <a:cubicBezTo>
                      <a:pt x="1048953" y="465449"/>
                      <a:pt x="1048953" y="464795"/>
                      <a:pt x="1047645" y="462831"/>
                    </a:cubicBezTo>
                    <a:cubicBezTo>
                      <a:pt x="1046991" y="461523"/>
                      <a:pt x="1045684" y="458905"/>
                      <a:pt x="1045029" y="456942"/>
                    </a:cubicBezTo>
                    <a:cubicBezTo>
                      <a:pt x="1044376" y="451707"/>
                      <a:pt x="1048299" y="447781"/>
                      <a:pt x="1050261" y="445818"/>
                    </a:cubicBezTo>
                    <a:cubicBezTo>
                      <a:pt x="1049607" y="445163"/>
                      <a:pt x="1048953" y="443854"/>
                      <a:pt x="1047645" y="443200"/>
                    </a:cubicBezTo>
                    <a:cubicBezTo>
                      <a:pt x="1044376" y="437965"/>
                      <a:pt x="1046337" y="433384"/>
                      <a:pt x="1047645" y="431421"/>
                    </a:cubicBezTo>
                    <a:cubicBezTo>
                      <a:pt x="1047645" y="431421"/>
                      <a:pt x="1047645" y="430767"/>
                      <a:pt x="1047645" y="430112"/>
                    </a:cubicBezTo>
                    <a:cubicBezTo>
                      <a:pt x="1047645" y="430112"/>
                      <a:pt x="1047645" y="428804"/>
                      <a:pt x="1047645" y="428149"/>
                    </a:cubicBezTo>
                    <a:cubicBezTo>
                      <a:pt x="1047645" y="426186"/>
                      <a:pt x="1046337" y="424223"/>
                      <a:pt x="1046337" y="421605"/>
                    </a:cubicBezTo>
                    <a:cubicBezTo>
                      <a:pt x="1046337" y="417024"/>
                      <a:pt x="1047645" y="413752"/>
                      <a:pt x="1048953" y="411135"/>
                    </a:cubicBezTo>
                    <a:cubicBezTo>
                      <a:pt x="1048953" y="411135"/>
                      <a:pt x="1048299" y="410480"/>
                      <a:pt x="1047645" y="409826"/>
                    </a:cubicBezTo>
                    <a:cubicBezTo>
                      <a:pt x="1045684" y="407863"/>
                      <a:pt x="1044376" y="404591"/>
                      <a:pt x="1043068" y="401973"/>
                    </a:cubicBezTo>
                    <a:cubicBezTo>
                      <a:pt x="1043068" y="400665"/>
                      <a:pt x="1041760" y="398701"/>
                      <a:pt x="1041106" y="397393"/>
                    </a:cubicBezTo>
                    <a:cubicBezTo>
                      <a:pt x="1041106" y="397393"/>
                      <a:pt x="1041106" y="397393"/>
                      <a:pt x="1040452" y="397393"/>
                    </a:cubicBezTo>
                    <a:cubicBezTo>
                      <a:pt x="1038490" y="397393"/>
                      <a:pt x="1036528" y="398701"/>
                      <a:pt x="1034566" y="398047"/>
                    </a:cubicBezTo>
                    <a:cubicBezTo>
                      <a:pt x="1028680" y="398047"/>
                      <a:pt x="1026718" y="392812"/>
                      <a:pt x="1025410" y="390194"/>
                    </a:cubicBezTo>
                    <a:cubicBezTo>
                      <a:pt x="1024757" y="390194"/>
                      <a:pt x="1023449" y="390849"/>
                      <a:pt x="1022141" y="390849"/>
                    </a:cubicBezTo>
                    <a:cubicBezTo>
                      <a:pt x="1015601" y="391503"/>
                      <a:pt x="1012985" y="387577"/>
                      <a:pt x="1011677" y="385614"/>
                    </a:cubicBezTo>
                    <a:cubicBezTo>
                      <a:pt x="1011677" y="385614"/>
                      <a:pt x="1011677" y="385614"/>
                      <a:pt x="1011677" y="385614"/>
                    </a:cubicBezTo>
                    <a:cubicBezTo>
                      <a:pt x="1011677" y="385614"/>
                      <a:pt x="1010369" y="385614"/>
                      <a:pt x="1009716" y="385614"/>
                    </a:cubicBezTo>
                    <a:cubicBezTo>
                      <a:pt x="1008408" y="385614"/>
                      <a:pt x="1006446" y="385614"/>
                      <a:pt x="1005138" y="384959"/>
                    </a:cubicBezTo>
                    <a:cubicBezTo>
                      <a:pt x="1003830" y="386268"/>
                      <a:pt x="1001214" y="386922"/>
                      <a:pt x="998598" y="387577"/>
                    </a:cubicBezTo>
                    <a:cubicBezTo>
                      <a:pt x="993367" y="387577"/>
                      <a:pt x="989443" y="384305"/>
                      <a:pt x="988135" y="377761"/>
                    </a:cubicBezTo>
                    <a:cubicBezTo>
                      <a:pt x="988135" y="377761"/>
                      <a:pt x="988135" y="377107"/>
                      <a:pt x="988135" y="376452"/>
                    </a:cubicBezTo>
                    <a:cubicBezTo>
                      <a:pt x="986827" y="375798"/>
                      <a:pt x="984865" y="374489"/>
                      <a:pt x="984211" y="371217"/>
                    </a:cubicBezTo>
                    <a:cubicBezTo>
                      <a:pt x="982903" y="367945"/>
                      <a:pt x="984211" y="364673"/>
                      <a:pt x="988135" y="355512"/>
                    </a:cubicBezTo>
                    <a:cubicBezTo>
                      <a:pt x="989443" y="352240"/>
                      <a:pt x="991404" y="347005"/>
                      <a:pt x="992059" y="345696"/>
                    </a:cubicBezTo>
                    <a:cubicBezTo>
                      <a:pt x="993367" y="339152"/>
                      <a:pt x="1001868" y="322138"/>
                      <a:pt x="1005792" y="316903"/>
                    </a:cubicBezTo>
                    <a:cubicBezTo>
                      <a:pt x="1010369" y="311013"/>
                      <a:pt x="1025410" y="297926"/>
                      <a:pt x="1031296" y="295308"/>
                    </a:cubicBezTo>
                    <a:cubicBezTo>
                      <a:pt x="1033258" y="294654"/>
                      <a:pt x="1035220" y="293999"/>
                      <a:pt x="1038490" y="293345"/>
                    </a:cubicBezTo>
                    <a:lnTo>
                      <a:pt x="1038490" y="293345"/>
                    </a:lnTo>
                    <a:cubicBezTo>
                      <a:pt x="1040452" y="292036"/>
                      <a:pt x="1043721" y="287455"/>
                      <a:pt x="1045029" y="286146"/>
                    </a:cubicBezTo>
                    <a:lnTo>
                      <a:pt x="1046337" y="284838"/>
                    </a:lnTo>
                    <a:cubicBezTo>
                      <a:pt x="1048299" y="282874"/>
                      <a:pt x="1051569" y="278948"/>
                      <a:pt x="1052877" y="276331"/>
                    </a:cubicBezTo>
                    <a:cubicBezTo>
                      <a:pt x="1052877" y="271096"/>
                      <a:pt x="1044376" y="248192"/>
                      <a:pt x="1042414" y="242957"/>
                    </a:cubicBezTo>
                    <a:cubicBezTo>
                      <a:pt x="1041106" y="240339"/>
                      <a:pt x="1041106" y="236413"/>
                      <a:pt x="1041106" y="231178"/>
                    </a:cubicBezTo>
                    <a:cubicBezTo>
                      <a:pt x="1041106" y="229215"/>
                      <a:pt x="1041106" y="227252"/>
                      <a:pt x="1041106" y="225288"/>
                    </a:cubicBezTo>
                    <a:cubicBezTo>
                      <a:pt x="1041106" y="225288"/>
                      <a:pt x="1039798" y="224634"/>
                      <a:pt x="1039144" y="223980"/>
                    </a:cubicBezTo>
                    <a:cubicBezTo>
                      <a:pt x="1037182" y="222671"/>
                      <a:pt x="1034566" y="221362"/>
                      <a:pt x="1032604" y="218090"/>
                    </a:cubicBezTo>
                    <a:cubicBezTo>
                      <a:pt x="1028680" y="212200"/>
                      <a:pt x="1031296" y="206311"/>
                      <a:pt x="1032604" y="202385"/>
                    </a:cubicBezTo>
                    <a:cubicBezTo>
                      <a:pt x="1032604" y="202385"/>
                      <a:pt x="1032604" y="202385"/>
                      <a:pt x="1032604" y="202385"/>
                    </a:cubicBezTo>
                    <a:cubicBezTo>
                      <a:pt x="1031296" y="202385"/>
                      <a:pt x="1029988" y="201076"/>
                      <a:pt x="1028680" y="200422"/>
                    </a:cubicBezTo>
                    <a:cubicBezTo>
                      <a:pt x="1026718" y="198458"/>
                      <a:pt x="1024757" y="195841"/>
                      <a:pt x="1022795" y="193223"/>
                    </a:cubicBezTo>
                    <a:cubicBezTo>
                      <a:pt x="1022141" y="191915"/>
                      <a:pt x="1020833" y="190606"/>
                      <a:pt x="1020179" y="189297"/>
                    </a:cubicBezTo>
                    <a:cubicBezTo>
                      <a:pt x="1017563" y="186025"/>
                      <a:pt x="1016909" y="183407"/>
                      <a:pt x="1016255" y="181444"/>
                    </a:cubicBezTo>
                    <a:cubicBezTo>
                      <a:pt x="1016255" y="180790"/>
                      <a:pt x="1016255" y="180135"/>
                      <a:pt x="1015601" y="178827"/>
                    </a:cubicBezTo>
                    <a:cubicBezTo>
                      <a:pt x="1014947" y="176863"/>
                      <a:pt x="1011677" y="172937"/>
                      <a:pt x="1009716" y="169665"/>
                    </a:cubicBezTo>
                    <a:cubicBezTo>
                      <a:pt x="1008408" y="167702"/>
                      <a:pt x="1007100" y="165739"/>
                      <a:pt x="1006446" y="165085"/>
                    </a:cubicBezTo>
                    <a:cubicBezTo>
                      <a:pt x="1006446" y="164430"/>
                      <a:pt x="1004484" y="162467"/>
                      <a:pt x="1002522" y="160504"/>
                    </a:cubicBezTo>
                    <a:cubicBezTo>
                      <a:pt x="999906" y="157232"/>
                      <a:pt x="997290" y="153960"/>
                      <a:pt x="995328" y="151342"/>
                    </a:cubicBezTo>
                    <a:cubicBezTo>
                      <a:pt x="992712" y="146762"/>
                      <a:pt x="979633" y="117968"/>
                      <a:pt x="975055" y="107498"/>
                    </a:cubicBezTo>
                    <a:cubicBezTo>
                      <a:pt x="975055" y="107498"/>
                      <a:pt x="973748" y="105535"/>
                      <a:pt x="973094" y="104881"/>
                    </a:cubicBezTo>
                    <a:cubicBezTo>
                      <a:pt x="972440" y="103572"/>
                      <a:pt x="971132" y="102263"/>
                      <a:pt x="970478" y="101609"/>
                    </a:cubicBezTo>
                    <a:cubicBezTo>
                      <a:pt x="967862" y="97682"/>
                      <a:pt x="967862" y="95065"/>
                      <a:pt x="967208" y="90484"/>
                    </a:cubicBezTo>
                    <a:cubicBezTo>
                      <a:pt x="967208" y="88521"/>
                      <a:pt x="967208" y="87866"/>
                      <a:pt x="965246" y="85903"/>
                    </a:cubicBezTo>
                    <a:cubicBezTo>
                      <a:pt x="965246" y="84595"/>
                      <a:pt x="963938" y="83940"/>
                      <a:pt x="963284" y="82631"/>
                    </a:cubicBezTo>
                    <a:cubicBezTo>
                      <a:pt x="961976" y="79360"/>
                      <a:pt x="961322" y="76088"/>
                      <a:pt x="960669" y="72816"/>
                    </a:cubicBezTo>
                    <a:cubicBezTo>
                      <a:pt x="958053" y="70198"/>
                      <a:pt x="957399" y="67581"/>
                      <a:pt x="956745" y="65617"/>
                    </a:cubicBezTo>
                    <a:cubicBezTo>
                      <a:pt x="956745" y="65617"/>
                      <a:pt x="956745" y="64309"/>
                      <a:pt x="956745" y="63654"/>
                    </a:cubicBezTo>
                    <a:cubicBezTo>
                      <a:pt x="955437" y="60382"/>
                      <a:pt x="956091" y="57110"/>
                      <a:pt x="956745" y="55147"/>
                    </a:cubicBezTo>
                    <a:cubicBezTo>
                      <a:pt x="956745" y="53838"/>
                      <a:pt x="956745" y="53184"/>
                      <a:pt x="956745" y="52530"/>
                    </a:cubicBezTo>
                    <a:cubicBezTo>
                      <a:pt x="956745" y="50566"/>
                      <a:pt x="954129" y="42059"/>
                      <a:pt x="952821" y="38133"/>
                    </a:cubicBezTo>
                    <a:cubicBezTo>
                      <a:pt x="952167" y="38133"/>
                      <a:pt x="950205" y="37479"/>
                      <a:pt x="949551" y="36824"/>
                    </a:cubicBezTo>
                    <a:cubicBezTo>
                      <a:pt x="946935" y="36824"/>
                      <a:pt x="944973" y="34207"/>
                      <a:pt x="941050" y="30935"/>
                    </a:cubicBezTo>
                    <a:cubicBezTo>
                      <a:pt x="939088" y="29626"/>
                      <a:pt x="936472" y="27008"/>
                      <a:pt x="935164" y="26354"/>
                    </a:cubicBezTo>
                    <a:cubicBezTo>
                      <a:pt x="935164" y="26354"/>
                      <a:pt x="932548" y="26354"/>
                      <a:pt x="931894" y="26354"/>
                    </a:cubicBezTo>
                    <a:cubicBezTo>
                      <a:pt x="930586" y="26354"/>
                      <a:pt x="929278" y="26354"/>
                      <a:pt x="927971" y="26354"/>
                    </a:cubicBezTo>
                    <a:cubicBezTo>
                      <a:pt x="924047" y="26354"/>
                      <a:pt x="920777" y="23736"/>
                      <a:pt x="917507" y="21119"/>
                    </a:cubicBezTo>
                    <a:cubicBezTo>
                      <a:pt x="916853" y="21119"/>
                      <a:pt x="915545" y="19810"/>
                      <a:pt x="914891" y="19156"/>
                    </a:cubicBezTo>
                    <a:cubicBezTo>
                      <a:pt x="914891" y="19156"/>
                      <a:pt x="914891" y="19156"/>
                      <a:pt x="914891" y="19156"/>
                    </a:cubicBezTo>
                    <a:cubicBezTo>
                      <a:pt x="912275" y="19156"/>
                      <a:pt x="907044" y="20464"/>
                      <a:pt x="902466" y="15884"/>
                    </a:cubicBezTo>
                    <a:cubicBezTo>
                      <a:pt x="900504" y="13921"/>
                      <a:pt x="899196" y="11303"/>
                      <a:pt x="898542" y="9994"/>
                    </a:cubicBezTo>
                    <a:cubicBezTo>
                      <a:pt x="898542" y="9994"/>
                      <a:pt x="898542" y="8686"/>
                      <a:pt x="898542" y="8686"/>
                    </a:cubicBezTo>
                    <a:cubicBezTo>
                      <a:pt x="896580" y="8031"/>
                      <a:pt x="895926" y="8031"/>
                      <a:pt x="895926" y="8031"/>
                    </a:cubicBezTo>
                    <a:cubicBezTo>
                      <a:pt x="895926" y="8031"/>
                      <a:pt x="895926" y="8031"/>
                      <a:pt x="895273" y="8031"/>
                    </a:cubicBezTo>
                    <a:cubicBezTo>
                      <a:pt x="892003" y="9340"/>
                      <a:pt x="888733" y="8031"/>
                      <a:pt x="884809" y="8031"/>
                    </a:cubicBezTo>
                    <a:cubicBezTo>
                      <a:pt x="884809" y="9994"/>
                      <a:pt x="883501" y="11957"/>
                      <a:pt x="881539" y="13266"/>
                    </a:cubicBezTo>
                    <a:lnTo>
                      <a:pt x="881539" y="13266"/>
                    </a:lnTo>
                    <a:cubicBezTo>
                      <a:pt x="881539" y="13266"/>
                      <a:pt x="881539" y="13266"/>
                      <a:pt x="881539" y="13266"/>
                    </a:cubicBezTo>
                    <a:cubicBezTo>
                      <a:pt x="881539" y="13266"/>
                      <a:pt x="881539" y="13266"/>
                      <a:pt x="881539" y="13266"/>
                    </a:cubicBezTo>
                    <a:lnTo>
                      <a:pt x="881539" y="13266"/>
                    </a:lnTo>
                    <a:cubicBezTo>
                      <a:pt x="881539" y="13266"/>
                      <a:pt x="881539" y="13266"/>
                      <a:pt x="881539" y="13266"/>
                    </a:cubicBezTo>
                    <a:lnTo>
                      <a:pt x="879577" y="14575"/>
                    </a:lnTo>
                    <a:lnTo>
                      <a:pt x="879577" y="14575"/>
                    </a:lnTo>
                    <a:cubicBezTo>
                      <a:pt x="868460" y="19810"/>
                      <a:pt x="838378" y="28971"/>
                      <a:pt x="827914" y="30935"/>
                    </a:cubicBezTo>
                    <a:cubicBezTo>
                      <a:pt x="812873" y="34207"/>
                      <a:pt x="762518" y="44023"/>
                      <a:pt x="739630" y="47294"/>
                    </a:cubicBezTo>
                    <a:cubicBezTo>
                      <a:pt x="723281" y="49912"/>
                      <a:pt x="691237" y="51875"/>
                      <a:pt x="668348" y="53184"/>
                    </a:cubicBezTo>
                    <a:cubicBezTo>
                      <a:pt x="657884" y="53838"/>
                      <a:pt x="648729" y="54493"/>
                      <a:pt x="643498" y="55147"/>
                    </a:cubicBezTo>
                    <a:cubicBezTo>
                      <a:pt x="634996" y="55801"/>
                      <a:pt x="619301" y="56456"/>
                      <a:pt x="604260" y="56456"/>
                    </a:cubicBezTo>
                    <a:cubicBezTo>
                      <a:pt x="589219" y="56456"/>
                      <a:pt x="568292" y="56456"/>
                      <a:pt x="557829" y="55801"/>
                    </a:cubicBezTo>
                    <a:cubicBezTo>
                      <a:pt x="555867" y="58419"/>
                      <a:pt x="553905" y="61691"/>
                      <a:pt x="551943" y="63000"/>
                    </a:cubicBezTo>
                    <a:cubicBezTo>
                      <a:pt x="549327" y="64309"/>
                      <a:pt x="546057" y="70853"/>
                      <a:pt x="544096" y="70198"/>
                    </a:cubicBezTo>
                    <a:cubicBezTo>
                      <a:pt x="542787" y="69544"/>
                      <a:pt x="539518" y="70198"/>
                      <a:pt x="537556" y="73470"/>
                    </a:cubicBezTo>
                    <a:cubicBezTo>
                      <a:pt x="535594" y="76742"/>
                      <a:pt x="530362" y="78051"/>
                      <a:pt x="529708" y="80668"/>
                    </a:cubicBezTo>
                    <a:cubicBezTo>
                      <a:pt x="529054" y="83286"/>
                      <a:pt x="527746" y="89175"/>
                      <a:pt x="525785" y="88521"/>
                    </a:cubicBezTo>
                    <a:cubicBezTo>
                      <a:pt x="523169" y="87866"/>
                      <a:pt x="519899" y="85249"/>
                      <a:pt x="515975" y="84595"/>
                    </a:cubicBezTo>
                    <a:cubicBezTo>
                      <a:pt x="512705" y="84595"/>
                      <a:pt x="512705" y="78705"/>
                      <a:pt x="508781" y="75433"/>
                    </a:cubicBezTo>
                    <a:cubicBezTo>
                      <a:pt x="512705" y="73470"/>
                      <a:pt x="515975" y="72161"/>
                      <a:pt x="518591" y="70198"/>
                    </a:cubicBezTo>
                    <a:cubicBezTo>
                      <a:pt x="526438" y="66272"/>
                      <a:pt x="532978" y="63000"/>
                      <a:pt x="538210" y="58419"/>
                    </a:cubicBezTo>
                    <a:cubicBezTo>
                      <a:pt x="539518" y="57110"/>
                      <a:pt x="541479" y="55147"/>
                      <a:pt x="543441" y="53184"/>
                    </a:cubicBezTo>
                    <a:lnTo>
                      <a:pt x="538864" y="53184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3" name="Freeform 872">
                <a:extLst>
                  <a:ext uri="{FF2B5EF4-FFF2-40B4-BE49-F238E27FC236}">
                    <a16:creationId xmlns:a16="http://schemas.microsoft.com/office/drawing/2014/main" id="{19F23382-A212-1442-6806-EAC9BCA3434A}"/>
                  </a:ext>
                </a:extLst>
              </p:cNvPr>
              <p:cNvSpPr/>
              <p:nvPr/>
            </p:nvSpPr>
            <p:spPr>
              <a:xfrm>
                <a:off x="2569934" y="3259919"/>
                <a:ext cx="5231" cy="8506"/>
              </a:xfrm>
              <a:custGeom>
                <a:avLst/>
                <a:gdLst>
                  <a:gd name="connsiteX0" fmla="*/ 0 w 5231"/>
                  <a:gd name="connsiteY0" fmla="*/ 654 h 8506"/>
                  <a:gd name="connsiteX1" fmla="*/ 5232 w 5231"/>
                  <a:gd name="connsiteY1" fmla="*/ 6544 h 8506"/>
                  <a:gd name="connsiteX2" fmla="*/ 0 w 5231"/>
                  <a:gd name="connsiteY2" fmla="*/ 8507 h 8506"/>
                  <a:gd name="connsiteX3" fmla="*/ 0 w 5231"/>
                  <a:gd name="connsiteY3" fmla="*/ 0 h 8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1" h="8506">
                    <a:moveTo>
                      <a:pt x="0" y="654"/>
                    </a:moveTo>
                    <a:cubicBezTo>
                      <a:pt x="1308" y="1963"/>
                      <a:pt x="4578" y="4581"/>
                      <a:pt x="5232" y="6544"/>
                    </a:cubicBezTo>
                    <a:cubicBezTo>
                      <a:pt x="5232" y="7853"/>
                      <a:pt x="1308" y="7853"/>
                      <a:pt x="0" y="850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BE3AC8E5-A9CB-A888-515A-C8DE4AEA076A}"/>
                </a:ext>
              </a:extLst>
            </p:cNvPr>
            <p:cNvSpPr/>
            <p:nvPr/>
          </p:nvSpPr>
          <p:spPr>
            <a:xfrm>
              <a:off x="-726027" y="5135398"/>
              <a:ext cx="593142" cy="936639"/>
            </a:xfrm>
            <a:custGeom>
              <a:avLst/>
              <a:gdLst>
                <a:gd name="connsiteX0" fmla="*/ 234772 w 593142"/>
                <a:gd name="connsiteY0" fmla="*/ 874919 h 936639"/>
                <a:gd name="connsiteX1" fmla="*/ 236080 w 593142"/>
                <a:gd name="connsiteY1" fmla="*/ 862485 h 936639"/>
                <a:gd name="connsiteX2" fmla="*/ 236734 w 593142"/>
                <a:gd name="connsiteY2" fmla="*/ 857904 h 936639"/>
                <a:gd name="connsiteX3" fmla="*/ 234772 w 593142"/>
                <a:gd name="connsiteY3" fmla="*/ 853323 h 936639"/>
                <a:gd name="connsiteX4" fmla="*/ 232156 w 593142"/>
                <a:gd name="connsiteY4" fmla="*/ 848088 h 936639"/>
                <a:gd name="connsiteX5" fmla="*/ 249159 w 593142"/>
                <a:gd name="connsiteY5" fmla="*/ 825185 h 936639"/>
                <a:gd name="connsiteX6" fmla="*/ 255045 w 593142"/>
                <a:gd name="connsiteY6" fmla="*/ 812752 h 936639"/>
                <a:gd name="connsiteX7" fmla="*/ 266816 w 593142"/>
                <a:gd name="connsiteY7" fmla="*/ 802936 h 936639"/>
                <a:gd name="connsiteX8" fmla="*/ 274010 w 593142"/>
                <a:gd name="connsiteY8" fmla="*/ 800318 h 936639"/>
                <a:gd name="connsiteX9" fmla="*/ 286435 w 593142"/>
                <a:gd name="connsiteY9" fmla="*/ 787885 h 936639"/>
                <a:gd name="connsiteX10" fmla="*/ 289051 w 593142"/>
                <a:gd name="connsiteY10" fmla="*/ 783958 h 936639"/>
                <a:gd name="connsiteX11" fmla="*/ 290359 w 593142"/>
                <a:gd name="connsiteY11" fmla="*/ 774797 h 936639"/>
                <a:gd name="connsiteX12" fmla="*/ 294282 w 593142"/>
                <a:gd name="connsiteY12" fmla="*/ 768253 h 936639"/>
                <a:gd name="connsiteX13" fmla="*/ 309977 w 593142"/>
                <a:gd name="connsiteY13" fmla="*/ 770871 h 936639"/>
                <a:gd name="connsiteX14" fmla="*/ 311285 w 593142"/>
                <a:gd name="connsiteY14" fmla="*/ 770871 h 936639"/>
                <a:gd name="connsiteX15" fmla="*/ 315209 w 593142"/>
                <a:gd name="connsiteY15" fmla="*/ 766290 h 936639"/>
                <a:gd name="connsiteX16" fmla="*/ 316517 w 593142"/>
                <a:gd name="connsiteY16" fmla="*/ 764981 h 936639"/>
                <a:gd name="connsiteX17" fmla="*/ 322403 w 593142"/>
                <a:gd name="connsiteY17" fmla="*/ 762364 h 936639"/>
                <a:gd name="connsiteX18" fmla="*/ 332866 w 593142"/>
                <a:gd name="connsiteY18" fmla="*/ 768907 h 936639"/>
                <a:gd name="connsiteX19" fmla="*/ 332866 w 593142"/>
                <a:gd name="connsiteY19" fmla="*/ 768907 h 936639"/>
                <a:gd name="connsiteX20" fmla="*/ 336790 w 593142"/>
                <a:gd name="connsiteY20" fmla="*/ 759746 h 936639"/>
                <a:gd name="connsiteX21" fmla="*/ 341368 w 593142"/>
                <a:gd name="connsiteY21" fmla="*/ 753202 h 936639"/>
                <a:gd name="connsiteX22" fmla="*/ 343983 w 593142"/>
                <a:gd name="connsiteY22" fmla="*/ 749930 h 936639"/>
                <a:gd name="connsiteX23" fmla="*/ 342675 w 593142"/>
                <a:gd name="connsiteY23" fmla="*/ 749930 h 936639"/>
                <a:gd name="connsiteX24" fmla="*/ 328942 w 593142"/>
                <a:gd name="connsiteY24" fmla="*/ 751893 h 936639"/>
                <a:gd name="connsiteX25" fmla="*/ 318479 w 593142"/>
                <a:gd name="connsiteY25" fmla="*/ 730298 h 936639"/>
                <a:gd name="connsiteX26" fmla="*/ 318479 w 593142"/>
                <a:gd name="connsiteY26" fmla="*/ 726372 h 936639"/>
                <a:gd name="connsiteX27" fmla="*/ 316517 w 593142"/>
                <a:gd name="connsiteY27" fmla="*/ 720483 h 936639"/>
                <a:gd name="connsiteX28" fmla="*/ 312593 w 593142"/>
                <a:gd name="connsiteY28" fmla="*/ 713284 h 936639"/>
                <a:gd name="connsiteX29" fmla="*/ 306054 w 593142"/>
                <a:gd name="connsiteY29" fmla="*/ 699542 h 936639"/>
                <a:gd name="connsiteX30" fmla="*/ 303438 w 593142"/>
                <a:gd name="connsiteY30" fmla="*/ 694307 h 936639"/>
                <a:gd name="connsiteX31" fmla="*/ 306054 w 593142"/>
                <a:gd name="connsiteY31" fmla="*/ 682528 h 936639"/>
                <a:gd name="connsiteX32" fmla="*/ 306054 w 593142"/>
                <a:gd name="connsiteY32" fmla="*/ 675984 h 936639"/>
                <a:gd name="connsiteX33" fmla="*/ 312593 w 593142"/>
                <a:gd name="connsiteY33" fmla="*/ 666823 h 936639"/>
                <a:gd name="connsiteX34" fmla="*/ 319133 w 593142"/>
                <a:gd name="connsiteY34" fmla="*/ 658316 h 936639"/>
                <a:gd name="connsiteX35" fmla="*/ 320441 w 593142"/>
                <a:gd name="connsiteY35" fmla="*/ 649809 h 936639"/>
                <a:gd name="connsiteX36" fmla="*/ 323057 w 593142"/>
                <a:gd name="connsiteY36" fmla="*/ 638030 h 936639"/>
                <a:gd name="connsiteX37" fmla="*/ 338098 w 593142"/>
                <a:gd name="connsiteY37" fmla="*/ 629523 h 936639"/>
                <a:gd name="connsiteX38" fmla="*/ 340060 w 593142"/>
                <a:gd name="connsiteY38" fmla="*/ 629523 h 936639"/>
                <a:gd name="connsiteX39" fmla="*/ 343329 w 593142"/>
                <a:gd name="connsiteY39" fmla="*/ 626905 h 936639"/>
                <a:gd name="connsiteX40" fmla="*/ 353793 w 593142"/>
                <a:gd name="connsiteY40" fmla="*/ 622324 h 936639"/>
                <a:gd name="connsiteX41" fmla="*/ 359025 w 593142"/>
                <a:gd name="connsiteY41" fmla="*/ 619707 h 936639"/>
                <a:gd name="connsiteX42" fmla="*/ 360986 w 593142"/>
                <a:gd name="connsiteY42" fmla="*/ 617743 h 936639"/>
                <a:gd name="connsiteX43" fmla="*/ 363602 w 593142"/>
                <a:gd name="connsiteY43" fmla="*/ 611199 h 936639"/>
                <a:gd name="connsiteX44" fmla="*/ 376027 w 593142"/>
                <a:gd name="connsiteY44" fmla="*/ 596803 h 936639"/>
                <a:gd name="connsiteX45" fmla="*/ 379951 w 593142"/>
                <a:gd name="connsiteY45" fmla="*/ 593531 h 936639"/>
                <a:gd name="connsiteX46" fmla="*/ 377335 w 593142"/>
                <a:gd name="connsiteY46" fmla="*/ 583715 h 936639"/>
                <a:gd name="connsiteX47" fmla="*/ 370796 w 593142"/>
                <a:gd name="connsiteY47" fmla="*/ 582407 h 936639"/>
                <a:gd name="connsiteX48" fmla="*/ 359025 w 593142"/>
                <a:gd name="connsiteY48" fmla="*/ 579789 h 936639"/>
                <a:gd name="connsiteX49" fmla="*/ 357063 w 593142"/>
                <a:gd name="connsiteY49" fmla="*/ 564084 h 936639"/>
                <a:gd name="connsiteX50" fmla="*/ 357063 w 593142"/>
                <a:gd name="connsiteY50" fmla="*/ 564084 h 936639"/>
                <a:gd name="connsiteX51" fmla="*/ 347907 w 593142"/>
                <a:gd name="connsiteY51" fmla="*/ 554922 h 936639"/>
                <a:gd name="connsiteX52" fmla="*/ 349869 w 593142"/>
                <a:gd name="connsiteY52" fmla="*/ 538562 h 936639"/>
                <a:gd name="connsiteX53" fmla="*/ 349869 w 593142"/>
                <a:gd name="connsiteY53" fmla="*/ 538562 h 936639"/>
                <a:gd name="connsiteX54" fmla="*/ 348561 w 593142"/>
                <a:gd name="connsiteY54" fmla="*/ 535945 h 936639"/>
                <a:gd name="connsiteX55" fmla="*/ 343983 w 593142"/>
                <a:gd name="connsiteY55" fmla="*/ 522857 h 936639"/>
                <a:gd name="connsiteX56" fmla="*/ 347907 w 593142"/>
                <a:gd name="connsiteY56" fmla="*/ 507806 h 936639"/>
                <a:gd name="connsiteX57" fmla="*/ 347907 w 593142"/>
                <a:gd name="connsiteY57" fmla="*/ 506497 h 936639"/>
                <a:gd name="connsiteX58" fmla="*/ 340714 w 593142"/>
                <a:gd name="connsiteY58" fmla="*/ 500608 h 936639"/>
                <a:gd name="connsiteX59" fmla="*/ 338098 w 593142"/>
                <a:gd name="connsiteY59" fmla="*/ 494064 h 936639"/>
                <a:gd name="connsiteX60" fmla="*/ 337444 w 593142"/>
                <a:gd name="connsiteY60" fmla="*/ 492101 h 936639"/>
                <a:gd name="connsiteX61" fmla="*/ 328288 w 593142"/>
                <a:gd name="connsiteY61" fmla="*/ 479013 h 936639"/>
                <a:gd name="connsiteX62" fmla="*/ 328288 w 593142"/>
                <a:gd name="connsiteY62" fmla="*/ 477050 h 936639"/>
                <a:gd name="connsiteX63" fmla="*/ 325019 w 593142"/>
                <a:gd name="connsiteY63" fmla="*/ 459381 h 936639"/>
                <a:gd name="connsiteX64" fmla="*/ 330250 w 593142"/>
                <a:gd name="connsiteY64" fmla="*/ 453492 h 936639"/>
                <a:gd name="connsiteX65" fmla="*/ 340714 w 593142"/>
                <a:gd name="connsiteY65" fmla="*/ 456764 h 936639"/>
                <a:gd name="connsiteX66" fmla="*/ 342675 w 593142"/>
                <a:gd name="connsiteY66" fmla="*/ 458073 h 936639"/>
                <a:gd name="connsiteX67" fmla="*/ 357063 w 593142"/>
                <a:gd name="connsiteY67" fmla="*/ 464616 h 936639"/>
                <a:gd name="connsiteX68" fmla="*/ 359025 w 593142"/>
                <a:gd name="connsiteY68" fmla="*/ 464616 h 936639"/>
                <a:gd name="connsiteX69" fmla="*/ 359025 w 593142"/>
                <a:gd name="connsiteY69" fmla="*/ 464616 h 936639"/>
                <a:gd name="connsiteX70" fmla="*/ 364256 w 593142"/>
                <a:gd name="connsiteY70" fmla="*/ 461999 h 936639"/>
                <a:gd name="connsiteX71" fmla="*/ 378643 w 593142"/>
                <a:gd name="connsiteY71" fmla="*/ 465271 h 936639"/>
                <a:gd name="connsiteX72" fmla="*/ 383221 w 593142"/>
                <a:gd name="connsiteY72" fmla="*/ 467234 h 936639"/>
                <a:gd name="connsiteX73" fmla="*/ 400878 w 593142"/>
                <a:gd name="connsiteY73" fmla="*/ 469851 h 936639"/>
                <a:gd name="connsiteX74" fmla="*/ 400878 w 593142"/>
                <a:gd name="connsiteY74" fmla="*/ 469197 h 936639"/>
                <a:gd name="connsiteX75" fmla="*/ 404802 w 593142"/>
                <a:gd name="connsiteY75" fmla="*/ 462653 h 936639"/>
                <a:gd name="connsiteX76" fmla="*/ 407418 w 593142"/>
                <a:gd name="connsiteY76" fmla="*/ 456764 h 936639"/>
                <a:gd name="connsiteX77" fmla="*/ 409379 w 593142"/>
                <a:gd name="connsiteY77" fmla="*/ 450874 h 936639"/>
                <a:gd name="connsiteX78" fmla="*/ 421151 w 593142"/>
                <a:gd name="connsiteY78" fmla="*/ 441713 h 936639"/>
                <a:gd name="connsiteX79" fmla="*/ 423767 w 593142"/>
                <a:gd name="connsiteY79" fmla="*/ 440404 h 936639"/>
                <a:gd name="connsiteX80" fmla="*/ 425728 w 593142"/>
                <a:gd name="connsiteY80" fmla="*/ 433206 h 936639"/>
                <a:gd name="connsiteX81" fmla="*/ 428344 w 593142"/>
                <a:gd name="connsiteY81" fmla="*/ 425353 h 936639"/>
                <a:gd name="connsiteX82" fmla="*/ 430960 w 593142"/>
                <a:gd name="connsiteY82" fmla="*/ 414883 h 936639"/>
                <a:gd name="connsiteX83" fmla="*/ 429652 w 593142"/>
                <a:gd name="connsiteY83" fmla="*/ 410302 h 936639"/>
                <a:gd name="connsiteX84" fmla="*/ 427690 w 593142"/>
                <a:gd name="connsiteY84" fmla="*/ 403758 h 936639"/>
                <a:gd name="connsiteX85" fmla="*/ 427036 w 593142"/>
                <a:gd name="connsiteY85" fmla="*/ 403758 h 936639"/>
                <a:gd name="connsiteX86" fmla="*/ 419189 w 593142"/>
                <a:gd name="connsiteY86" fmla="*/ 397214 h 936639"/>
                <a:gd name="connsiteX87" fmla="*/ 422459 w 593142"/>
                <a:gd name="connsiteY87" fmla="*/ 375619 h 936639"/>
                <a:gd name="connsiteX88" fmla="*/ 438808 w 593142"/>
                <a:gd name="connsiteY88" fmla="*/ 367767 h 936639"/>
                <a:gd name="connsiteX89" fmla="*/ 444693 w 593142"/>
                <a:gd name="connsiteY89" fmla="*/ 367767 h 936639"/>
                <a:gd name="connsiteX90" fmla="*/ 448617 w 593142"/>
                <a:gd name="connsiteY90" fmla="*/ 367767 h 936639"/>
                <a:gd name="connsiteX91" fmla="*/ 449925 w 593142"/>
                <a:gd name="connsiteY91" fmla="*/ 365803 h 936639"/>
                <a:gd name="connsiteX92" fmla="*/ 449925 w 593142"/>
                <a:gd name="connsiteY92" fmla="*/ 364495 h 936639"/>
                <a:gd name="connsiteX93" fmla="*/ 457773 w 593142"/>
                <a:gd name="connsiteY93" fmla="*/ 359914 h 936639"/>
                <a:gd name="connsiteX94" fmla="*/ 459734 w 593142"/>
                <a:gd name="connsiteY94" fmla="*/ 359260 h 936639"/>
                <a:gd name="connsiteX95" fmla="*/ 457773 w 593142"/>
                <a:gd name="connsiteY95" fmla="*/ 354024 h 936639"/>
                <a:gd name="connsiteX96" fmla="*/ 454503 w 593142"/>
                <a:gd name="connsiteY96" fmla="*/ 344209 h 936639"/>
                <a:gd name="connsiteX97" fmla="*/ 463004 w 593142"/>
                <a:gd name="connsiteY97" fmla="*/ 330467 h 936639"/>
                <a:gd name="connsiteX98" fmla="*/ 466274 w 593142"/>
                <a:gd name="connsiteY98" fmla="*/ 328504 h 936639"/>
                <a:gd name="connsiteX99" fmla="*/ 465620 w 593142"/>
                <a:gd name="connsiteY99" fmla="*/ 327849 h 936639"/>
                <a:gd name="connsiteX100" fmla="*/ 463004 w 593142"/>
                <a:gd name="connsiteY100" fmla="*/ 323268 h 936639"/>
                <a:gd name="connsiteX101" fmla="*/ 469544 w 593142"/>
                <a:gd name="connsiteY101" fmla="*/ 305600 h 936639"/>
                <a:gd name="connsiteX102" fmla="*/ 471506 w 593142"/>
                <a:gd name="connsiteY102" fmla="*/ 302982 h 936639"/>
                <a:gd name="connsiteX103" fmla="*/ 471506 w 593142"/>
                <a:gd name="connsiteY103" fmla="*/ 296438 h 936639"/>
                <a:gd name="connsiteX104" fmla="*/ 471506 w 593142"/>
                <a:gd name="connsiteY104" fmla="*/ 291857 h 936639"/>
                <a:gd name="connsiteX105" fmla="*/ 474776 w 593142"/>
                <a:gd name="connsiteY105" fmla="*/ 277461 h 936639"/>
                <a:gd name="connsiteX106" fmla="*/ 475430 w 593142"/>
                <a:gd name="connsiteY106" fmla="*/ 275498 h 936639"/>
                <a:gd name="connsiteX107" fmla="*/ 479353 w 593142"/>
                <a:gd name="connsiteY107" fmla="*/ 268300 h 936639"/>
                <a:gd name="connsiteX108" fmla="*/ 479353 w 593142"/>
                <a:gd name="connsiteY108" fmla="*/ 268300 h 936639"/>
                <a:gd name="connsiteX109" fmla="*/ 478045 w 593142"/>
                <a:gd name="connsiteY109" fmla="*/ 266991 h 936639"/>
                <a:gd name="connsiteX110" fmla="*/ 476084 w 593142"/>
                <a:gd name="connsiteY110" fmla="*/ 253903 h 936639"/>
                <a:gd name="connsiteX111" fmla="*/ 472814 w 593142"/>
                <a:gd name="connsiteY111" fmla="*/ 249322 h 936639"/>
                <a:gd name="connsiteX112" fmla="*/ 472814 w 593142"/>
                <a:gd name="connsiteY112" fmla="*/ 248013 h 936639"/>
                <a:gd name="connsiteX113" fmla="*/ 470198 w 593142"/>
                <a:gd name="connsiteY113" fmla="*/ 232308 h 936639"/>
                <a:gd name="connsiteX114" fmla="*/ 475430 w 593142"/>
                <a:gd name="connsiteY114" fmla="*/ 227727 h 936639"/>
                <a:gd name="connsiteX115" fmla="*/ 485893 w 593142"/>
                <a:gd name="connsiteY115" fmla="*/ 230345 h 936639"/>
                <a:gd name="connsiteX116" fmla="*/ 487201 w 593142"/>
                <a:gd name="connsiteY116" fmla="*/ 230999 h 936639"/>
                <a:gd name="connsiteX117" fmla="*/ 491779 w 593142"/>
                <a:gd name="connsiteY117" fmla="*/ 229690 h 936639"/>
                <a:gd name="connsiteX118" fmla="*/ 494394 w 593142"/>
                <a:gd name="connsiteY118" fmla="*/ 223147 h 936639"/>
                <a:gd name="connsiteX119" fmla="*/ 505512 w 593142"/>
                <a:gd name="connsiteY119" fmla="*/ 212022 h 936639"/>
                <a:gd name="connsiteX120" fmla="*/ 510089 w 593142"/>
                <a:gd name="connsiteY120" fmla="*/ 210059 h 936639"/>
                <a:gd name="connsiteX121" fmla="*/ 513359 w 593142"/>
                <a:gd name="connsiteY121" fmla="*/ 206133 h 936639"/>
                <a:gd name="connsiteX122" fmla="*/ 519899 w 593142"/>
                <a:gd name="connsiteY122" fmla="*/ 199589 h 936639"/>
                <a:gd name="connsiteX123" fmla="*/ 534286 w 593142"/>
                <a:gd name="connsiteY123" fmla="*/ 201552 h 936639"/>
                <a:gd name="connsiteX124" fmla="*/ 534286 w 593142"/>
                <a:gd name="connsiteY124" fmla="*/ 201552 h 936639"/>
                <a:gd name="connsiteX125" fmla="*/ 536902 w 593142"/>
                <a:gd name="connsiteY125" fmla="*/ 201552 h 936639"/>
                <a:gd name="connsiteX126" fmla="*/ 540826 w 593142"/>
                <a:gd name="connsiteY126" fmla="*/ 201552 h 936639"/>
                <a:gd name="connsiteX127" fmla="*/ 542787 w 593142"/>
                <a:gd name="connsiteY127" fmla="*/ 198280 h 936639"/>
                <a:gd name="connsiteX128" fmla="*/ 552597 w 593142"/>
                <a:gd name="connsiteY128" fmla="*/ 193699 h 936639"/>
                <a:gd name="connsiteX129" fmla="*/ 553251 w 593142"/>
                <a:gd name="connsiteY129" fmla="*/ 193699 h 936639"/>
                <a:gd name="connsiteX130" fmla="*/ 554559 w 593142"/>
                <a:gd name="connsiteY130" fmla="*/ 192390 h 936639"/>
                <a:gd name="connsiteX131" fmla="*/ 559137 w 593142"/>
                <a:gd name="connsiteY131" fmla="*/ 188464 h 936639"/>
                <a:gd name="connsiteX132" fmla="*/ 559137 w 593142"/>
                <a:gd name="connsiteY132" fmla="*/ 188464 h 936639"/>
                <a:gd name="connsiteX133" fmla="*/ 562406 w 593142"/>
                <a:gd name="connsiteY133" fmla="*/ 183883 h 936639"/>
                <a:gd name="connsiteX134" fmla="*/ 571562 w 593142"/>
                <a:gd name="connsiteY134" fmla="*/ 182574 h 936639"/>
                <a:gd name="connsiteX135" fmla="*/ 572870 w 593142"/>
                <a:gd name="connsiteY135" fmla="*/ 179957 h 936639"/>
                <a:gd name="connsiteX136" fmla="*/ 574178 w 593142"/>
                <a:gd name="connsiteY136" fmla="*/ 177339 h 936639"/>
                <a:gd name="connsiteX137" fmla="*/ 580717 w 593142"/>
                <a:gd name="connsiteY137" fmla="*/ 168832 h 936639"/>
                <a:gd name="connsiteX138" fmla="*/ 586603 w 593142"/>
                <a:gd name="connsiteY138" fmla="*/ 163597 h 936639"/>
                <a:gd name="connsiteX139" fmla="*/ 593142 w 593142"/>
                <a:gd name="connsiteY139" fmla="*/ 158362 h 936639"/>
                <a:gd name="connsiteX140" fmla="*/ 588565 w 593142"/>
                <a:gd name="connsiteY140" fmla="*/ 151818 h 936639"/>
                <a:gd name="connsiteX141" fmla="*/ 584641 w 593142"/>
                <a:gd name="connsiteY141" fmla="*/ 145929 h 936639"/>
                <a:gd name="connsiteX142" fmla="*/ 574832 w 593142"/>
                <a:gd name="connsiteY142" fmla="*/ 140694 h 936639"/>
                <a:gd name="connsiteX143" fmla="*/ 570254 w 593142"/>
                <a:gd name="connsiteY143" fmla="*/ 138731 h 936639"/>
                <a:gd name="connsiteX144" fmla="*/ 568292 w 593142"/>
                <a:gd name="connsiteY144" fmla="*/ 138731 h 936639"/>
                <a:gd name="connsiteX145" fmla="*/ 554559 w 593142"/>
                <a:gd name="connsiteY145" fmla="*/ 137422 h 936639"/>
                <a:gd name="connsiteX146" fmla="*/ 549981 w 593142"/>
                <a:gd name="connsiteY146" fmla="*/ 117790 h 936639"/>
                <a:gd name="connsiteX147" fmla="*/ 549981 w 593142"/>
                <a:gd name="connsiteY147" fmla="*/ 113864 h 936639"/>
                <a:gd name="connsiteX148" fmla="*/ 556521 w 593142"/>
                <a:gd name="connsiteY148" fmla="*/ 99467 h 936639"/>
                <a:gd name="connsiteX149" fmla="*/ 559137 w 593142"/>
                <a:gd name="connsiteY149" fmla="*/ 95541 h 936639"/>
                <a:gd name="connsiteX150" fmla="*/ 555867 w 593142"/>
                <a:gd name="connsiteY150" fmla="*/ 92269 h 936639"/>
                <a:gd name="connsiteX151" fmla="*/ 554559 w 593142"/>
                <a:gd name="connsiteY151" fmla="*/ 87034 h 936639"/>
                <a:gd name="connsiteX152" fmla="*/ 552597 w 593142"/>
                <a:gd name="connsiteY152" fmla="*/ 87034 h 936639"/>
                <a:gd name="connsiteX153" fmla="*/ 537556 w 593142"/>
                <a:gd name="connsiteY153" fmla="*/ 83762 h 936639"/>
                <a:gd name="connsiteX154" fmla="*/ 532324 w 593142"/>
                <a:gd name="connsiteY154" fmla="*/ 77218 h 936639"/>
                <a:gd name="connsiteX155" fmla="*/ 517283 w 593142"/>
                <a:gd name="connsiteY155" fmla="*/ 77872 h 936639"/>
                <a:gd name="connsiteX156" fmla="*/ 506166 w 593142"/>
                <a:gd name="connsiteY156" fmla="*/ 68711 h 936639"/>
                <a:gd name="connsiteX157" fmla="*/ 495702 w 593142"/>
                <a:gd name="connsiteY157" fmla="*/ 71328 h 936639"/>
                <a:gd name="connsiteX158" fmla="*/ 487201 w 593142"/>
                <a:gd name="connsiteY158" fmla="*/ 63476 h 936639"/>
                <a:gd name="connsiteX159" fmla="*/ 487201 w 593142"/>
                <a:gd name="connsiteY159" fmla="*/ 63476 h 936639"/>
                <a:gd name="connsiteX160" fmla="*/ 487201 w 593142"/>
                <a:gd name="connsiteY160" fmla="*/ 64784 h 936639"/>
                <a:gd name="connsiteX161" fmla="*/ 477391 w 593142"/>
                <a:gd name="connsiteY161" fmla="*/ 78527 h 936639"/>
                <a:gd name="connsiteX162" fmla="*/ 452541 w 593142"/>
                <a:gd name="connsiteY162" fmla="*/ 79836 h 936639"/>
                <a:gd name="connsiteX163" fmla="*/ 446001 w 593142"/>
                <a:gd name="connsiteY163" fmla="*/ 85725 h 936639"/>
                <a:gd name="connsiteX164" fmla="*/ 439462 w 593142"/>
                <a:gd name="connsiteY164" fmla="*/ 85725 h 936639"/>
                <a:gd name="connsiteX165" fmla="*/ 435538 w 593142"/>
                <a:gd name="connsiteY165" fmla="*/ 75255 h 936639"/>
                <a:gd name="connsiteX166" fmla="*/ 435538 w 593142"/>
                <a:gd name="connsiteY166" fmla="*/ 75255 h 936639"/>
                <a:gd name="connsiteX167" fmla="*/ 416573 w 593142"/>
                <a:gd name="connsiteY167" fmla="*/ 75255 h 936639"/>
                <a:gd name="connsiteX168" fmla="*/ 410687 w 593142"/>
                <a:gd name="connsiteY168" fmla="*/ 69365 h 936639"/>
                <a:gd name="connsiteX169" fmla="*/ 411995 w 593142"/>
                <a:gd name="connsiteY169" fmla="*/ 63476 h 936639"/>
                <a:gd name="connsiteX170" fmla="*/ 406110 w 593142"/>
                <a:gd name="connsiteY170" fmla="*/ 58240 h 936639"/>
                <a:gd name="connsiteX171" fmla="*/ 400878 w 593142"/>
                <a:gd name="connsiteY171" fmla="*/ 58240 h 936639"/>
                <a:gd name="connsiteX172" fmla="*/ 396300 w 593142"/>
                <a:gd name="connsiteY172" fmla="*/ 58240 h 936639"/>
                <a:gd name="connsiteX173" fmla="*/ 394338 w 593142"/>
                <a:gd name="connsiteY173" fmla="*/ 60204 h 936639"/>
                <a:gd name="connsiteX174" fmla="*/ 387145 w 593142"/>
                <a:gd name="connsiteY174" fmla="*/ 65439 h 936639"/>
                <a:gd name="connsiteX175" fmla="*/ 379297 w 593142"/>
                <a:gd name="connsiteY175" fmla="*/ 64130 h 936639"/>
                <a:gd name="connsiteX176" fmla="*/ 376681 w 593142"/>
                <a:gd name="connsiteY176" fmla="*/ 56277 h 936639"/>
                <a:gd name="connsiteX177" fmla="*/ 375374 w 593142"/>
                <a:gd name="connsiteY177" fmla="*/ 56277 h 936639"/>
                <a:gd name="connsiteX178" fmla="*/ 372104 w 593142"/>
                <a:gd name="connsiteY178" fmla="*/ 56277 h 936639"/>
                <a:gd name="connsiteX179" fmla="*/ 368834 w 593142"/>
                <a:gd name="connsiteY179" fmla="*/ 58240 h 936639"/>
                <a:gd name="connsiteX180" fmla="*/ 361640 w 593142"/>
                <a:gd name="connsiteY180" fmla="*/ 62821 h 936639"/>
                <a:gd name="connsiteX181" fmla="*/ 339406 w 593142"/>
                <a:gd name="connsiteY181" fmla="*/ 59549 h 936639"/>
                <a:gd name="connsiteX182" fmla="*/ 337444 w 593142"/>
                <a:gd name="connsiteY182" fmla="*/ 46461 h 936639"/>
                <a:gd name="connsiteX183" fmla="*/ 337444 w 593142"/>
                <a:gd name="connsiteY183" fmla="*/ 46461 h 936639"/>
                <a:gd name="connsiteX184" fmla="*/ 334174 w 593142"/>
                <a:gd name="connsiteY184" fmla="*/ 39263 h 936639"/>
                <a:gd name="connsiteX185" fmla="*/ 344637 w 593142"/>
                <a:gd name="connsiteY185" fmla="*/ 20941 h 936639"/>
                <a:gd name="connsiteX186" fmla="*/ 346599 w 593142"/>
                <a:gd name="connsiteY186" fmla="*/ 18977 h 936639"/>
                <a:gd name="connsiteX187" fmla="*/ 355101 w 593142"/>
                <a:gd name="connsiteY187" fmla="*/ 15051 h 936639"/>
                <a:gd name="connsiteX188" fmla="*/ 351831 w 593142"/>
                <a:gd name="connsiteY188" fmla="*/ 13088 h 936639"/>
                <a:gd name="connsiteX189" fmla="*/ 347253 w 593142"/>
                <a:gd name="connsiteY189" fmla="*/ 0 h 936639"/>
                <a:gd name="connsiteX190" fmla="*/ 346599 w 593142"/>
                <a:gd name="connsiteY190" fmla="*/ 0 h 936639"/>
                <a:gd name="connsiteX191" fmla="*/ 340714 w 593142"/>
                <a:gd name="connsiteY191" fmla="*/ 1963 h 936639"/>
                <a:gd name="connsiteX192" fmla="*/ 333520 w 593142"/>
                <a:gd name="connsiteY192" fmla="*/ 5235 h 936639"/>
                <a:gd name="connsiteX193" fmla="*/ 309323 w 593142"/>
                <a:gd name="connsiteY193" fmla="*/ 1309 h 936639"/>
                <a:gd name="connsiteX194" fmla="*/ 308016 w 593142"/>
                <a:gd name="connsiteY194" fmla="*/ 1309 h 936639"/>
                <a:gd name="connsiteX195" fmla="*/ 304092 w 593142"/>
                <a:gd name="connsiteY195" fmla="*/ 4581 h 936639"/>
                <a:gd name="connsiteX196" fmla="*/ 291013 w 593142"/>
                <a:gd name="connsiteY196" fmla="*/ 1963 h 936639"/>
                <a:gd name="connsiteX197" fmla="*/ 289705 w 593142"/>
                <a:gd name="connsiteY197" fmla="*/ 3272 h 936639"/>
                <a:gd name="connsiteX198" fmla="*/ 286435 w 593142"/>
                <a:gd name="connsiteY198" fmla="*/ 6544 h 936639"/>
                <a:gd name="connsiteX199" fmla="*/ 281857 w 593142"/>
                <a:gd name="connsiteY199" fmla="*/ 9816 h 936639"/>
                <a:gd name="connsiteX200" fmla="*/ 253737 w 593142"/>
                <a:gd name="connsiteY200" fmla="*/ 17669 h 936639"/>
                <a:gd name="connsiteX201" fmla="*/ 249159 w 593142"/>
                <a:gd name="connsiteY201" fmla="*/ 20941 h 936639"/>
                <a:gd name="connsiteX202" fmla="*/ 241966 w 593142"/>
                <a:gd name="connsiteY202" fmla="*/ 39918 h 936639"/>
                <a:gd name="connsiteX203" fmla="*/ 244581 w 593142"/>
                <a:gd name="connsiteY203" fmla="*/ 50388 h 936639"/>
                <a:gd name="connsiteX204" fmla="*/ 255699 w 593142"/>
                <a:gd name="connsiteY204" fmla="*/ 53005 h 936639"/>
                <a:gd name="connsiteX205" fmla="*/ 245889 w 593142"/>
                <a:gd name="connsiteY205" fmla="*/ 56932 h 936639"/>
                <a:gd name="connsiteX206" fmla="*/ 245235 w 593142"/>
                <a:gd name="connsiteY206" fmla="*/ 87688 h 936639"/>
                <a:gd name="connsiteX207" fmla="*/ 238042 w 593142"/>
                <a:gd name="connsiteY207" fmla="*/ 103393 h 936639"/>
                <a:gd name="connsiteX208" fmla="*/ 238042 w 593142"/>
                <a:gd name="connsiteY208" fmla="*/ 117790 h 936639"/>
                <a:gd name="connsiteX209" fmla="*/ 238042 w 593142"/>
                <a:gd name="connsiteY209" fmla="*/ 140694 h 936639"/>
                <a:gd name="connsiteX210" fmla="*/ 241312 w 593142"/>
                <a:gd name="connsiteY210" fmla="*/ 155090 h 936639"/>
                <a:gd name="connsiteX211" fmla="*/ 238696 w 593142"/>
                <a:gd name="connsiteY211" fmla="*/ 178648 h 936639"/>
                <a:gd name="connsiteX212" fmla="*/ 229540 w 593142"/>
                <a:gd name="connsiteY212" fmla="*/ 201552 h 936639"/>
                <a:gd name="connsiteX213" fmla="*/ 231502 w 593142"/>
                <a:gd name="connsiteY213" fmla="*/ 210059 h 936639"/>
                <a:gd name="connsiteX214" fmla="*/ 226924 w 593142"/>
                <a:gd name="connsiteY214" fmla="*/ 218566 h 936639"/>
                <a:gd name="connsiteX215" fmla="*/ 225616 w 593142"/>
                <a:gd name="connsiteY215" fmla="*/ 213331 h 936639"/>
                <a:gd name="connsiteX216" fmla="*/ 217769 w 593142"/>
                <a:gd name="connsiteY216" fmla="*/ 223801 h 936639"/>
                <a:gd name="connsiteX217" fmla="*/ 223001 w 593142"/>
                <a:gd name="connsiteY217" fmla="*/ 230999 h 936639"/>
                <a:gd name="connsiteX218" fmla="*/ 230848 w 593142"/>
                <a:gd name="connsiteY218" fmla="*/ 232962 h 936639"/>
                <a:gd name="connsiteX219" fmla="*/ 219731 w 593142"/>
                <a:gd name="connsiteY219" fmla="*/ 238197 h 936639"/>
                <a:gd name="connsiteX220" fmla="*/ 215807 w 593142"/>
                <a:gd name="connsiteY220" fmla="*/ 232308 h 936639"/>
                <a:gd name="connsiteX221" fmla="*/ 208614 w 593142"/>
                <a:gd name="connsiteY221" fmla="*/ 242778 h 936639"/>
                <a:gd name="connsiteX222" fmla="*/ 181801 w 593142"/>
                <a:gd name="connsiteY222" fmla="*/ 291857 h 936639"/>
                <a:gd name="connsiteX223" fmla="*/ 163490 w 593142"/>
                <a:gd name="connsiteY223" fmla="*/ 318688 h 936639"/>
                <a:gd name="connsiteX224" fmla="*/ 166760 w 593142"/>
                <a:gd name="connsiteY224" fmla="*/ 329158 h 936639"/>
                <a:gd name="connsiteX225" fmla="*/ 128176 w 593142"/>
                <a:gd name="connsiteY225" fmla="*/ 390016 h 936639"/>
                <a:gd name="connsiteX226" fmla="*/ 116405 w 593142"/>
                <a:gd name="connsiteY226" fmla="*/ 407684 h 936639"/>
                <a:gd name="connsiteX227" fmla="*/ 111173 w 593142"/>
                <a:gd name="connsiteY227" fmla="*/ 421426 h 936639"/>
                <a:gd name="connsiteX228" fmla="*/ 102018 w 593142"/>
                <a:gd name="connsiteY228" fmla="*/ 428625 h 936639"/>
                <a:gd name="connsiteX229" fmla="*/ 90247 w 593142"/>
                <a:gd name="connsiteY229" fmla="*/ 436478 h 936639"/>
                <a:gd name="connsiteX230" fmla="*/ 85669 w 593142"/>
                <a:gd name="connsiteY230" fmla="*/ 449566 h 936639"/>
                <a:gd name="connsiteX231" fmla="*/ 78475 w 593142"/>
                <a:gd name="connsiteY231" fmla="*/ 446294 h 936639"/>
                <a:gd name="connsiteX232" fmla="*/ 69974 w 593142"/>
                <a:gd name="connsiteY232" fmla="*/ 448911 h 936639"/>
                <a:gd name="connsiteX233" fmla="*/ 56895 w 593142"/>
                <a:gd name="connsiteY233" fmla="*/ 448911 h 936639"/>
                <a:gd name="connsiteX234" fmla="*/ 58856 w 593142"/>
                <a:gd name="connsiteY234" fmla="*/ 461344 h 936639"/>
                <a:gd name="connsiteX235" fmla="*/ 53625 w 593142"/>
                <a:gd name="connsiteY235" fmla="*/ 481630 h 936639"/>
                <a:gd name="connsiteX236" fmla="*/ 36622 w 593142"/>
                <a:gd name="connsiteY236" fmla="*/ 503880 h 936639"/>
                <a:gd name="connsiteX237" fmla="*/ 34006 w 593142"/>
                <a:gd name="connsiteY237" fmla="*/ 521548 h 936639"/>
                <a:gd name="connsiteX238" fmla="*/ 23543 w 593142"/>
                <a:gd name="connsiteY238" fmla="*/ 537253 h 936639"/>
                <a:gd name="connsiteX239" fmla="*/ 12425 w 593142"/>
                <a:gd name="connsiteY239" fmla="*/ 549687 h 936639"/>
                <a:gd name="connsiteX240" fmla="*/ 14387 w 593142"/>
                <a:gd name="connsiteY240" fmla="*/ 557540 h 936639"/>
                <a:gd name="connsiteX241" fmla="*/ 9809 w 593142"/>
                <a:gd name="connsiteY241" fmla="*/ 564084 h 936639"/>
                <a:gd name="connsiteX242" fmla="*/ 23543 w 593142"/>
                <a:gd name="connsiteY242" fmla="*/ 571282 h 936639"/>
                <a:gd name="connsiteX243" fmla="*/ 32044 w 593142"/>
                <a:gd name="connsiteY243" fmla="*/ 577171 h 936639"/>
                <a:gd name="connsiteX244" fmla="*/ 42507 w 593142"/>
                <a:gd name="connsiteY244" fmla="*/ 573900 h 936639"/>
                <a:gd name="connsiteX245" fmla="*/ 55587 w 593142"/>
                <a:gd name="connsiteY245" fmla="*/ 579135 h 936639"/>
                <a:gd name="connsiteX246" fmla="*/ 63434 w 593142"/>
                <a:gd name="connsiteY246" fmla="*/ 583061 h 936639"/>
                <a:gd name="connsiteX247" fmla="*/ 68666 w 593142"/>
                <a:gd name="connsiteY247" fmla="*/ 569319 h 936639"/>
                <a:gd name="connsiteX248" fmla="*/ 77821 w 593142"/>
                <a:gd name="connsiteY248" fmla="*/ 556231 h 936639"/>
                <a:gd name="connsiteX249" fmla="*/ 92208 w 593142"/>
                <a:gd name="connsiteY249" fmla="*/ 545760 h 936639"/>
                <a:gd name="connsiteX250" fmla="*/ 89593 w 593142"/>
                <a:gd name="connsiteY250" fmla="*/ 560157 h 936639"/>
                <a:gd name="connsiteX251" fmla="*/ 92862 w 593142"/>
                <a:gd name="connsiteY251" fmla="*/ 573900 h 936639"/>
                <a:gd name="connsiteX252" fmla="*/ 80437 w 593142"/>
                <a:gd name="connsiteY252" fmla="*/ 577826 h 936639"/>
                <a:gd name="connsiteX253" fmla="*/ 73244 w 593142"/>
                <a:gd name="connsiteY253" fmla="*/ 583715 h 936639"/>
                <a:gd name="connsiteX254" fmla="*/ 81091 w 593142"/>
                <a:gd name="connsiteY254" fmla="*/ 590259 h 936639"/>
                <a:gd name="connsiteX255" fmla="*/ 71282 w 593142"/>
                <a:gd name="connsiteY255" fmla="*/ 590914 h 936639"/>
                <a:gd name="connsiteX256" fmla="*/ 66050 w 593142"/>
                <a:gd name="connsiteY256" fmla="*/ 600075 h 936639"/>
                <a:gd name="connsiteX257" fmla="*/ 60164 w 593142"/>
                <a:gd name="connsiteY257" fmla="*/ 590914 h 936639"/>
                <a:gd name="connsiteX258" fmla="*/ 45777 w 593142"/>
                <a:gd name="connsiteY258" fmla="*/ 581752 h 936639"/>
                <a:gd name="connsiteX259" fmla="*/ 39238 w 593142"/>
                <a:gd name="connsiteY259" fmla="*/ 583715 h 936639"/>
                <a:gd name="connsiteX260" fmla="*/ 43815 w 593142"/>
                <a:gd name="connsiteY260" fmla="*/ 602692 h 936639"/>
                <a:gd name="connsiteX261" fmla="*/ 33352 w 593142"/>
                <a:gd name="connsiteY261" fmla="*/ 628868 h 936639"/>
                <a:gd name="connsiteX262" fmla="*/ 54279 w 593142"/>
                <a:gd name="connsiteY262" fmla="*/ 630831 h 936639"/>
                <a:gd name="connsiteX263" fmla="*/ 75205 w 593142"/>
                <a:gd name="connsiteY263" fmla="*/ 627559 h 936639"/>
                <a:gd name="connsiteX264" fmla="*/ 86323 w 593142"/>
                <a:gd name="connsiteY264" fmla="*/ 623633 h 936639"/>
                <a:gd name="connsiteX265" fmla="*/ 95478 w 593142"/>
                <a:gd name="connsiteY265" fmla="*/ 633449 h 936639"/>
                <a:gd name="connsiteX266" fmla="*/ 102018 w 593142"/>
                <a:gd name="connsiteY266" fmla="*/ 628214 h 936639"/>
                <a:gd name="connsiteX267" fmla="*/ 111827 w 593142"/>
                <a:gd name="connsiteY267" fmla="*/ 618398 h 936639"/>
                <a:gd name="connsiteX268" fmla="*/ 109211 w 593142"/>
                <a:gd name="connsiteY268" fmla="*/ 628868 h 936639"/>
                <a:gd name="connsiteX269" fmla="*/ 105942 w 593142"/>
                <a:gd name="connsiteY269" fmla="*/ 638030 h 936639"/>
                <a:gd name="connsiteX270" fmla="*/ 115751 w 593142"/>
                <a:gd name="connsiteY270" fmla="*/ 652426 h 936639"/>
                <a:gd name="connsiteX271" fmla="*/ 103326 w 593142"/>
                <a:gd name="connsiteY271" fmla="*/ 643919 h 936639"/>
                <a:gd name="connsiteX272" fmla="*/ 92862 w 593142"/>
                <a:gd name="connsiteY272" fmla="*/ 638684 h 936639"/>
                <a:gd name="connsiteX273" fmla="*/ 85015 w 593142"/>
                <a:gd name="connsiteY273" fmla="*/ 631486 h 936639"/>
                <a:gd name="connsiteX274" fmla="*/ 92208 w 593142"/>
                <a:gd name="connsiteY274" fmla="*/ 649154 h 936639"/>
                <a:gd name="connsiteX275" fmla="*/ 88285 w 593142"/>
                <a:gd name="connsiteY275" fmla="*/ 681874 h 936639"/>
                <a:gd name="connsiteX276" fmla="*/ 73898 w 593142"/>
                <a:gd name="connsiteY276" fmla="*/ 708049 h 936639"/>
                <a:gd name="connsiteX277" fmla="*/ 61472 w 593142"/>
                <a:gd name="connsiteY277" fmla="*/ 723754 h 936639"/>
                <a:gd name="connsiteX278" fmla="*/ 69320 w 593142"/>
                <a:gd name="connsiteY278" fmla="*/ 734879 h 936639"/>
                <a:gd name="connsiteX279" fmla="*/ 66704 w 593142"/>
                <a:gd name="connsiteY279" fmla="*/ 752548 h 936639"/>
                <a:gd name="connsiteX280" fmla="*/ 60818 w 593142"/>
                <a:gd name="connsiteY280" fmla="*/ 765636 h 936639"/>
                <a:gd name="connsiteX281" fmla="*/ 66050 w 593142"/>
                <a:gd name="connsiteY281" fmla="*/ 772834 h 936639"/>
                <a:gd name="connsiteX282" fmla="*/ 54279 w 593142"/>
                <a:gd name="connsiteY282" fmla="*/ 791811 h 936639"/>
                <a:gd name="connsiteX283" fmla="*/ 51009 w 593142"/>
                <a:gd name="connsiteY283" fmla="*/ 818641 h 936639"/>
                <a:gd name="connsiteX284" fmla="*/ 30736 w 593142"/>
                <a:gd name="connsiteY284" fmla="*/ 841545 h 936639"/>
                <a:gd name="connsiteX285" fmla="*/ 29428 w 593142"/>
                <a:gd name="connsiteY285" fmla="*/ 850052 h 936639"/>
                <a:gd name="connsiteX286" fmla="*/ 18311 w 593142"/>
                <a:gd name="connsiteY286" fmla="*/ 862485 h 936639"/>
                <a:gd name="connsiteX287" fmla="*/ 18311 w 593142"/>
                <a:gd name="connsiteY287" fmla="*/ 869683 h 936639"/>
                <a:gd name="connsiteX288" fmla="*/ 0 w 593142"/>
                <a:gd name="connsiteY288" fmla="*/ 889315 h 936639"/>
                <a:gd name="connsiteX289" fmla="*/ 4578 w 593142"/>
                <a:gd name="connsiteY289" fmla="*/ 895859 h 936639"/>
                <a:gd name="connsiteX290" fmla="*/ 20273 w 593142"/>
                <a:gd name="connsiteY290" fmla="*/ 890624 h 936639"/>
                <a:gd name="connsiteX291" fmla="*/ 36622 w 593142"/>
                <a:gd name="connsiteY291" fmla="*/ 890624 h 936639"/>
                <a:gd name="connsiteX292" fmla="*/ 46431 w 593142"/>
                <a:gd name="connsiteY292" fmla="*/ 892587 h 936639"/>
                <a:gd name="connsiteX293" fmla="*/ 54279 w 593142"/>
                <a:gd name="connsiteY293" fmla="*/ 885389 h 936639"/>
                <a:gd name="connsiteX294" fmla="*/ 63434 w 593142"/>
                <a:gd name="connsiteY294" fmla="*/ 889969 h 936639"/>
                <a:gd name="connsiteX295" fmla="*/ 75205 w 593142"/>
                <a:gd name="connsiteY295" fmla="*/ 887352 h 936639"/>
                <a:gd name="connsiteX296" fmla="*/ 72590 w 593142"/>
                <a:gd name="connsiteY296" fmla="*/ 895205 h 936639"/>
                <a:gd name="connsiteX297" fmla="*/ 84361 w 593142"/>
                <a:gd name="connsiteY297" fmla="*/ 901094 h 936639"/>
                <a:gd name="connsiteX298" fmla="*/ 96132 w 593142"/>
                <a:gd name="connsiteY298" fmla="*/ 901094 h 936639"/>
                <a:gd name="connsiteX299" fmla="*/ 103980 w 593142"/>
                <a:gd name="connsiteY299" fmla="*/ 908947 h 936639"/>
                <a:gd name="connsiteX300" fmla="*/ 120983 w 593142"/>
                <a:gd name="connsiteY300" fmla="*/ 908947 h 936639"/>
                <a:gd name="connsiteX301" fmla="*/ 140602 w 593142"/>
                <a:gd name="connsiteY301" fmla="*/ 925961 h 936639"/>
                <a:gd name="connsiteX302" fmla="*/ 148449 w 593142"/>
                <a:gd name="connsiteY302" fmla="*/ 931196 h 936639"/>
                <a:gd name="connsiteX303" fmla="*/ 175915 w 593142"/>
                <a:gd name="connsiteY303" fmla="*/ 936431 h 936639"/>
                <a:gd name="connsiteX304" fmla="*/ 212537 w 593142"/>
                <a:gd name="connsiteY304" fmla="*/ 922034 h 936639"/>
                <a:gd name="connsiteX305" fmla="*/ 223001 w 593142"/>
                <a:gd name="connsiteY305" fmla="*/ 920726 h 936639"/>
                <a:gd name="connsiteX306" fmla="*/ 234118 w 593142"/>
                <a:gd name="connsiteY306" fmla="*/ 920726 h 936639"/>
                <a:gd name="connsiteX307" fmla="*/ 236080 w 593142"/>
                <a:gd name="connsiteY307" fmla="*/ 879499 h 93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93142" h="936639">
                  <a:moveTo>
                    <a:pt x="234772" y="874919"/>
                  </a:moveTo>
                  <a:cubicBezTo>
                    <a:pt x="234772" y="870992"/>
                    <a:pt x="234772" y="866411"/>
                    <a:pt x="236080" y="862485"/>
                  </a:cubicBezTo>
                  <a:cubicBezTo>
                    <a:pt x="236080" y="861176"/>
                    <a:pt x="236080" y="859213"/>
                    <a:pt x="236734" y="857904"/>
                  </a:cubicBezTo>
                  <a:cubicBezTo>
                    <a:pt x="236734" y="857250"/>
                    <a:pt x="235426" y="855287"/>
                    <a:pt x="234772" y="853323"/>
                  </a:cubicBezTo>
                  <a:cubicBezTo>
                    <a:pt x="234118" y="852015"/>
                    <a:pt x="232810" y="850052"/>
                    <a:pt x="232156" y="848088"/>
                  </a:cubicBezTo>
                  <a:cubicBezTo>
                    <a:pt x="230848" y="843508"/>
                    <a:pt x="231502" y="837618"/>
                    <a:pt x="249159" y="825185"/>
                  </a:cubicBezTo>
                  <a:cubicBezTo>
                    <a:pt x="250467" y="824531"/>
                    <a:pt x="253083" y="819950"/>
                    <a:pt x="255045" y="812752"/>
                  </a:cubicBezTo>
                  <a:cubicBezTo>
                    <a:pt x="257007" y="806208"/>
                    <a:pt x="261584" y="804244"/>
                    <a:pt x="266816" y="802936"/>
                  </a:cubicBezTo>
                  <a:cubicBezTo>
                    <a:pt x="268778" y="802936"/>
                    <a:pt x="270740" y="801627"/>
                    <a:pt x="274010" y="800318"/>
                  </a:cubicBezTo>
                  <a:cubicBezTo>
                    <a:pt x="279241" y="798355"/>
                    <a:pt x="283819" y="791811"/>
                    <a:pt x="286435" y="787885"/>
                  </a:cubicBezTo>
                  <a:cubicBezTo>
                    <a:pt x="287743" y="785921"/>
                    <a:pt x="288397" y="784613"/>
                    <a:pt x="289051" y="783958"/>
                  </a:cubicBezTo>
                  <a:cubicBezTo>
                    <a:pt x="290359" y="782649"/>
                    <a:pt x="290359" y="776760"/>
                    <a:pt x="290359" y="774797"/>
                  </a:cubicBezTo>
                  <a:cubicBezTo>
                    <a:pt x="290359" y="771525"/>
                    <a:pt x="291667" y="769562"/>
                    <a:pt x="294282" y="768253"/>
                  </a:cubicBezTo>
                  <a:cubicBezTo>
                    <a:pt x="298860" y="765636"/>
                    <a:pt x="304092" y="768253"/>
                    <a:pt x="309977" y="770871"/>
                  </a:cubicBezTo>
                  <a:cubicBezTo>
                    <a:pt x="309977" y="770871"/>
                    <a:pt x="310631" y="770871"/>
                    <a:pt x="311285" y="770871"/>
                  </a:cubicBezTo>
                  <a:cubicBezTo>
                    <a:pt x="312593" y="769562"/>
                    <a:pt x="314555" y="766944"/>
                    <a:pt x="315209" y="766290"/>
                  </a:cubicBezTo>
                  <a:lnTo>
                    <a:pt x="316517" y="764981"/>
                  </a:lnTo>
                  <a:cubicBezTo>
                    <a:pt x="317825" y="763018"/>
                    <a:pt x="320441" y="762364"/>
                    <a:pt x="322403" y="762364"/>
                  </a:cubicBezTo>
                  <a:cubicBezTo>
                    <a:pt x="326980" y="762364"/>
                    <a:pt x="329596" y="765636"/>
                    <a:pt x="332866" y="768907"/>
                  </a:cubicBezTo>
                  <a:cubicBezTo>
                    <a:pt x="332866" y="768907"/>
                    <a:pt x="332866" y="768907"/>
                    <a:pt x="332866" y="768907"/>
                  </a:cubicBezTo>
                  <a:cubicBezTo>
                    <a:pt x="334174" y="766944"/>
                    <a:pt x="335482" y="764327"/>
                    <a:pt x="336790" y="759746"/>
                  </a:cubicBezTo>
                  <a:cubicBezTo>
                    <a:pt x="337444" y="757783"/>
                    <a:pt x="338752" y="755820"/>
                    <a:pt x="341368" y="753202"/>
                  </a:cubicBezTo>
                  <a:cubicBezTo>
                    <a:pt x="342022" y="752548"/>
                    <a:pt x="342675" y="751239"/>
                    <a:pt x="343983" y="749930"/>
                  </a:cubicBezTo>
                  <a:cubicBezTo>
                    <a:pt x="343983" y="749930"/>
                    <a:pt x="343329" y="749930"/>
                    <a:pt x="342675" y="749930"/>
                  </a:cubicBezTo>
                  <a:cubicBezTo>
                    <a:pt x="337444" y="751239"/>
                    <a:pt x="332866" y="752548"/>
                    <a:pt x="328942" y="751893"/>
                  </a:cubicBezTo>
                  <a:cubicBezTo>
                    <a:pt x="319133" y="749930"/>
                    <a:pt x="319133" y="738805"/>
                    <a:pt x="318479" y="730298"/>
                  </a:cubicBezTo>
                  <a:cubicBezTo>
                    <a:pt x="318479" y="728989"/>
                    <a:pt x="318479" y="727681"/>
                    <a:pt x="318479" y="726372"/>
                  </a:cubicBezTo>
                  <a:cubicBezTo>
                    <a:pt x="318479" y="723754"/>
                    <a:pt x="317825" y="723100"/>
                    <a:pt x="316517" y="720483"/>
                  </a:cubicBezTo>
                  <a:cubicBezTo>
                    <a:pt x="315209" y="718519"/>
                    <a:pt x="313901" y="716556"/>
                    <a:pt x="312593" y="713284"/>
                  </a:cubicBezTo>
                  <a:cubicBezTo>
                    <a:pt x="310631" y="708704"/>
                    <a:pt x="308016" y="703469"/>
                    <a:pt x="306054" y="699542"/>
                  </a:cubicBezTo>
                  <a:cubicBezTo>
                    <a:pt x="304746" y="696925"/>
                    <a:pt x="303438" y="694962"/>
                    <a:pt x="303438" y="694307"/>
                  </a:cubicBezTo>
                  <a:cubicBezTo>
                    <a:pt x="301476" y="689072"/>
                    <a:pt x="303438" y="685146"/>
                    <a:pt x="306054" y="682528"/>
                  </a:cubicBezTo>
                  <a:cubicBezTo>
                    <a:pt x="306054" y="680565"/>
                    <a:pt x="305400" y="678602"/>
                    <a:pt x="306054" y="675984"/>
                  </a:cubicBezTo>
                  <a:cubicBezTo>
                    <a:pt x="306708" y="674021"/>
                    <a:pt x="308670" y="671403"/>
                    <a:pt x="312593" y="666823"/>
                  </a:cubicBezTo>
                  <a:cubicBezTo>
                    <a:pt x="315209" y="663551"/>
                    <a:pt x="317825" y="660279"/>
                    <a:pt x="319133" y="658316"/>
                  </a:cubicBezTo>
                  <a:cubicBezTo>
                    <a:pt x="319787" y="657007"/>
                    <a:pt x="320441" y="653080"/>
                    <a:pt x="320441" y="649809"/>
                  </a:cubicBezTo>
                  <a:cubicBezTo>
                    <a:pt x="320441" y="645228"/>
                    <a:pt x="320441" y="641302"/>
                    <a:pt x="323057" y="638030"/>
                  </a:cubicBezTo>
                  <a:cubicBezTo>
                    <a:pt x="326326" y="632795"/>
                    <a:pt x="333520" y="630831"/>
                    <a:pt x="338098" y="629523"/>
                  </a:cubicBezTo>
                  <a:lnTo>
                    <a:pt x="340060" y="629523"/>
                  </a:lnTo>
                  <a:cubicBezTo>
                    <a:pt x="340714" y="628868"/>
                    <a:pt x="342022" y="627559"/>
                    <a:pt x="343329" y="626905"/>
                  </a:cubicBezTo>
                  <a:cubicBezTo>
                    <a:pt x="345945" y="624942"/>
                    <a:pt x="349215" y="622979"/>
                    <a:pt x="353793" y="622324"/>
                  </a:cubicBezTo>
                  <a:cubicBezTo>
                    <a:pt x="356409" y="622324"/>
                    <a:pt x="357063" y="621015"/>
                    <a:pt x="359025" y="619707"/>
                  </a:cubicBezTo>
                  <a:cubicBezTo>
                    <a:pt x="359025" y="619707"/>
                    <a:pt x="360332" y="618398"/>
                    <a:pt x="360986" y="617743"/>
                  </a:cubicBezTo>
                  <a:cubicBezTo>
                    <a:pt x="362294" y="616435"/>
                    <a:pt x="362948" y="613163"/>
                    <a:pt x="363602" y="611199"/>
                  </a:cubicBezTo>
                  <a:cubicBezTo>
                    <a:pt x="364256" y="606619"/>
                    <a:pt x="368834" y="602692"/>
                    <a:pt x="376027" y="596803"/>
                  </a:cubicBezTo>
                  <a:cubicBezTo>
                    <a:pt x="377335" y="595494"/>
                    <a:pt x="378643" y="594185"/>
                    <a:pt x="379951" y="593531"/>
                  </a:cubicBezTo>
                  <a:cubicBezTo>
                    <a:pt x="379951" y="593531"/>
                    <a:pt x="381913" y="591568"/>
                    <a:pt x="377335" y="583715"/>
                  </a:cubicBezTo>
                  <a:cubicBezTo>
                    <a:pt x="376681" y="582407"/>
                    <a:pt x="375374" y="581752"/>
                    <a:pt x="370796" y="582407"/>
                  </a:cubicBezTo>
                  <a:cubicBezTo>
                    <a:pt x="367526" y="582407"/>
                    <a:pt x="362948" y="582407"/>
                    <a:pt x="359025" y="579789"/>
                  </a:cubicBezTo>
                  <a:cubicBezTo>
                    <a:pt x="353139" y="574554"/>
                    <a:pt x="355755" y="567356"/>
                    <a:pt x="357063" y="564084"/>
                  </a:cubicBezTo>
                  <a:cubicBezTo>
                    <a:pt x="357063" y="564084"/>
                    <a:pt x="357063" y="564084"/>
                    <a:pt x="357063" y="564084"/>
                  </a:cubicBezTo>
                  <a:cubicBezTo>
                    <a:pt x="353793" y="562120"/>
                    <a:pt x="349869" y="559503"/>
                    <a:pt x="347907" y="554922"/>
                  </a:cubicBezTo>
                  <a:cubicBezTo>
                    <a:pt x="344637" y="547724"/>
                    <a:pt x="347907" y="541834"/>
                    <a:pt x="349869" y="538562"/>
                  </a:cubicBezTo>
                  <a:cubicBezTo>
                    <a:pt x="349869" y="538562"/>
                    <a:pt x="349869" y="538562"/>
                    <a:pt x="349869" y="538562"/>
                  </a:cubicBezTo>
                  <a:cubicBezTo>
                    <a:pt x="349869" y="537908"/>
                    <a:pt x="348561" y="536599"/>
                    <a:pt x="348561" y="535945"/>
                  </a:cubicBezTo>
                  <a:cubicBezTo>
                    <a:pt x="346599" y="532018"/>
                    <a:pt x="343983" y="528092"/>
                    <a:pt x="343983" y="522857"/>
                  </a:cubicBezTo>
                  <a:cubicBezTo>
                    <a:pt x="343983" y="517622"/>
                    <a:pt x="346599" y="512387"/>
                    <a:pt x="347907" y="507806"/>
                  </a:cubicBezTo>
                  <a:cubicBezTo>
                    <a:pt x="347907" y="507806"/>
                    <a:pt x="347907" y="507152"/>
                    <a:pt x="347907" y="506497"/>
                  </a:cubicBezTo>
                  <a:cubicBezTo>
                    <a:pt x="345291" y="505189"/>
                    <a:pt x="342675" y="503225"/>
                    <a:pt x="340714" y="500608"/>
                  </a:cubicBezTo>
                  <a:cubicBezTo>
                    <a:pt x="338752" y="497990"/>
                    <a:pt x="338752" y="496027"/>
                    <a:pt x="338098" y="494064"/>
                  </a:cubicBezTo>
                  <a:cubicBezTo>
                    <a:pt x="338098" y="492101"/>
                    <a:pt x="338098" y="492101"/>
                    <a:pt x="337444" y="492101"/>
                  </a:cubicBezTo>
                  <a:cubicBezTo>
                    <a:pt x="332866" y="488829"/>
                    <a:pt x="330904" y="484248"/>
                    <a:pt x="328288" y="479013"/>
                  </a:cubicBezTo>
                  <a:lnTo>
                    <a:pt x="328288" y="477050"/>
                  </a:lnTo>
                  <a:cubicBezTo>
                    <a:pt x="325019" y="470506"/>
                    <a:pt x="323057" y="465271"/>
                    <a:pt x="325019" y="459381"/>
                  </a:cubicBezTo>
                  <a:cubicBezTo>
                    <a:pt x="326326" y="455455"/>
                    <a:pt x="328942" y="454146"/>
                    <a:pt x="330250" y="453492"/>
                  </a:cubicBezTo>
                  <a:cubicBezTo>
                    <a:pt x="334828" y="452183"/>
                    <a:pt x="338098" y="454801"/>
                    <a:pt x="340714" y="456764"/>
                  </a:cubicBezTo>
                  <a:cubicBezTo>
                    <a:pt x="341368" y="456764"/>
                    <a:pt x="342022" y="458073"/>
                    <a:pt x="342675" y="458073"/>
                  </a:cubicBezTo>
                  <a:cubicBezTo>
                    <a:pt x="346599" y="460690"/>
                    <a:pt x="351177" y="462653"/>
                    <a:pt x="357063" y="464616"/>
                  </a:cubicBezTo>
                  <a:cubicBezTo>
                    <a:pt x="358371" y="464616"/>
                    <a:pt x="359025" y="464616"/>
                    <a:pt x="359025" y="464616"/>
                  </a:cubicBezTo>
                  <a:cubicBezTo>
                    <a:pt x="359025" y="464616"/>
                    <a:pt x="359025" y="464616"/>
                    <a:pt x="359025" y="464616"/>
                  </a:cubicBezTo>
                  <a:cubicBezTo>
                    <a:pt x="360332" y="463962"/>
                    <a:pt x="361640" y="462653"/>
                    <a:pt x="364256" y="461999"/>
                  </a:cubicBezTo>
                  <a:cubicBezTo>
                    <a:pt x="368834" y="461344"/>
                    <a:pt x="373412" y="463308"/>
                    <a:pt x="378643" y="465271"/>
                  </a:cubicBezTo>
                  <a:cubicBezTo>
                    <a:pt x="379951" y="465271"/>
                    <a:pt x="381913" y="466580"/>
                    <a:pt x="383221" y="467234"/>
                  </a:cubicBezTo>
                  <a:cubicBezTo>
                    <a:pt x="388453" y="469197"/>
                    <a:pt x="395646" y="469851"/>
                    <a:pt x="400878" y="469851"/>
                  </a:cubicBezTo>
                  <a:cubicBezTo>
                    <a:pt x="400878" y="469851"/>
                    <a:pt x="400878" y="469851"/>
                    <a:pt x="400878" y="469197"/>
                  </a:cubicBezTo>
                  <a:cubicBezTo>
                    <a:pt x="400878" y="467234"/>
                    <a:pt x="402186" y="464616"/>
                    <a:pt x="404802" y="462653"/>
                  </a:cubicBezTo>
                  <a:cubicBezTo>
                    <a:pt x="405456" y="461999"/>
                    <a:pt x="406764" y="458727"/>
                    <a:pt x="407418" y="456764"/>
                  </a:cubicBezTo>
                  <a:cubicBezTo>
                    <a:pt x="407418" y="454801"/>
                    <a:pt x="408726" y="452838"/>
                    <a:pt x="409379" y="450874"/>
                  </a:cubicBezTo>
                  <a:cubicBezTo>
                    <a:pt x="411341" y="446294"/>
                    <a:pt x="416573" y="444330"/>
                    <a:pt x="421151" y="441713"/>
                  </a:cubicBezTo>
                  <a:cubicBezTo>
                    <a:pt x="422459" y="441713"/>
                    <a:pt x="423113" y="441058"/>
                    <a:pt x="423767" y="440404"/>
                  </a:cubicBezTo>
                  <a:cubicBezTo>
                    <a:pt x="424421" y="439095"/>
                    <a:pt x="425075" y="435169"/>
                    <a:pt x="425728" y="433206"/>
                  </a:cubicBezTo>
                  <a:cubicBezTo>
                    <a:pt x="426382" y="429934"/>
                    <a:pt x="427036" y="427316"/>
                    <a:pt x="428344" y="425353"/>
                  </a:cubicBezTo>
                  <a:cubicBezTo>
                    <a:pt x="429652" y="423390"/>
                    <a:pt x="430960" y="419463"/>
                    <a:pt x="430960" y="414883"/>
                  </a:cubicBezTo>
                  <a:cubicBezTo>
                    <a:pt x="430960" y="410302"/>
                    <a:pt x="430960" y="412265"/>
                    <a:pt x="429652" y="410302"/>
                  </a:cubicBezTo>
                  <a:cubicBezTo>
                    <a:pt x="428998" y="408339"/>
                    <a:pt x="428344" y="406376"/>
                    <a:pt x="427690" y="403758"/>
                  </a:cubicBezTo>
                  <a:cubicBezTo>
                    <a:pt x="427690" y="403758"/>
                    <a:pt x="427690" y="403758"/>
                    <a:pt x="427036" y="403758"/>
                  </a:cubicBezTo>
                  <a:cubicBezTo>
                    <a:pt x="424421" y="402449"/>
                    <a:pt x="421151" y="401141"/>
                    <a:pt x="419189" y="397214"/>
                  </a:cubicBezTo>
                  <a:cubicBezTo>
                    <a:pt x="415265" y="389362"/>
                    <a:pt x="419189" y="379546"/>
                    <a:pt x="422459" y="375619"/>
                  </a:cubicBezTo>
                  <a:cubicBezTo>
                    <a:pt x="427036" y="369730"/>
                    <a:pt x="435538" y="368421"/>
                    <a:pt x="438808" y="367767"/>
                  </a:cubicBezTo>
                  <a:cubicBezTo>
                    <a:pt x="440770" y="367767"/>
                    <a:pt x="442731" y="367767"/>
                    <a:pt x="444693" y="367767"/>
                  </a:cubicBezTo>
                  <a:cubicBezTo>
                    <a:pt x="446001" y="367767"/>
                    <a:pt x="447963" y="367767"/>
                    <a:pt x="448617" y="367767"/>
                  </a:cubicBezTo>
                  <a:cubicBezTo>
                    <a:pt x="448617" y="367767"/>
                    <a:pt x="449925" y="366458"/>
                    <a:pt x="449925" y="365803"/>
                  </a:cubicBezTo>
                  <a:lnTo>
                    <a:pt x="449925" y="364495"/>
                  </a:lnTo>
                  <a:cubicBezTo>
                    <a:pt x="452541" y="361877"/>
                    <a:pt x="455811" y="360568"/>
                    <a:pt x="457773" y="359914"/>
                  </a:cubicBezTo>
                  <a:cubicBezTo>
                    <a:pt x="457773" y="359914"/>
                    <a:pt x="459080" y="359914"/>
                    <a:pt x="459734" y="359260"/>
                  </a:cubicBezTo>
                  <a:cubicBezTo>
                    <a:pt x="459734" y="357951"/>
                    <a:pt x="458427" y="355333"/>
                    <a:pt x="457773" y="354024"/>
                  </a:cubicBezTo>
                  <a:cubicBezTo>
                    <a:pt x="456465" y="350753"/>
                    <a:pt x="454503" y="347481"/>
                    <a:pt x="454503" y="344209"/>
                  </a:cubicBezTo>
                  <a:cubicBezTo>
                    <a:pt x="453849" y="337011"/>
                    <a:pt x="459080" y="333084"/>
                    <a:pt x="463004" y="330467"/>
                  </a:cubicBezTo>
                  <a:cubicBezTo>
                    <a:pt x="464312" y="329812"/>
                    <a:pt x="464966" y="329158"/>
                    <a:pt x="466274" y="328504"/>
                  </a:cubicBezTo>
                  <a:cubicBezTo>
                    <a:pt x="466274" y="328504"/>
                    <a:pt x="466274" y="328504"/>
                    <a:pt x="465620" y="327849"/>
                  </a:cubicBezTo>
                  <a:cubicBezTo>
                    <a:pt x="464966" y="326540"/>
                    <a:pt x="463658" y="325232"/>
                    <a:pt x="463004" y="323268"/>
                  </a:cubicBezTo>
                  <a:cubicBezTo>
                    <a:pt x="460388" y="316724"/>
                    <a:pt x="464966" y="310835"/>
                    <a:pt x="469544" y="305600"/>
                  </a:cubicBezTo>
                  <a:cubicBezTo>
                    <a:pt x="470198" y="304945"/>
                    <a:pt x="470852" y="303636"/>
                    <a:pt x="471506" y="302982"/>
                  </a:cubicBezTo>
                  <a:cubicBezTo>
                    <a:pt x="472814" y="301673"/>
                    <a:pt x="472814" y="300364"/>
                    <a:pt x="471506" y="296438"/>
                  </a:cubicBezTo>
                  <a:cubicBezTo>
                    <a:pt x="471506" y="295129"/>
                    <a:pt x="471506" y="293166"/>
                    <a:pt x="471506" y="291857"/>
                  </a:cubicBezTo>
                  <a:cubicBezTo>
                    <a:pt x="471506" y="287277"/>
                    <a:pt x="473468" y="281387"/>
                    <a:pt x="474776" y="277461"/>
                  </a:cubicBezTo>
                  <a:cubicBezTo>
                    <a:pt x="474776" y="276807"/>
                    <a:pt x="474776" y="275498"/>
                    <a:pt x="475430" y="275498"/>
                  </a:cubicBezTo>
                  <a:cubicBezTo>
                    <a:pt x="476084" y="272880"/>
                    <a:pt x="478045" y="270263"/>
                    <a:pt x="479353" y="268300"/>
                  </a:cubicBezTo>
                  <a:cubicBezTo>
                    <a:pt x="479353" y="268300"/>
                    <a:pt x="479353" y="268300"/>
                    <a:pt x="479353" y="268300"/>
                  </a:cubicBezTo>
                  <a:lnTo>
                    <a:pt x="478045" y="266991"/>
                  </a:lnTo>
                  <a:cubicBezTo>
                    <a:pt x="473468" y="262410"/>
                    <a:pt x="474776" y="257175"/>
                    <a:pt x="476084" y="253903"/>
                  </a:cubicBezTo>
                  <a:cubicBezTo>
                    <a:pt x="475430" y="252594"/>
                    <a:pt x="474122" y="251285"/>
                    <a:pt x="472814" y="249322"/>
                  </a:cubicBezTo>
                  <a:lnTo>
                    <a:pt x="472814" y="248013"/>
                  </a:lnTo>
                  <a:cubicBezTo>
                    <a:pt x="470198" y="244087"/>
                    <a:pt x="466928" y="238197"/>
                    <a:pt x="470198" y="232308"/>
                  </a:cubicBezTo>
                  <a:cubicBezTo>
                    <a:pt x="471506" y="230345"/>
                    <a:pt x="473468" y="228382"/>
                    <a:pt x="475430" y="227727"/>
                  </a:cubicBezTo>
                  <a:cubicBezTo>
                    <a:pt x="479353" y="226419"/>
                    <a:pt x="483277" y="228382"/>
                    <a:pt x="485893" y="230345"/>
                  </a:cubicBezTo>
                  <a:cubicBezTo>
                    <a:pt x="485893" y="230345"/>
                    <a:pt x="487201" y="230345"/>
                    <a:pt x="487201" y="230999"/>
                  </a:cubicBezTo>
                  <a:cubicBezTo>
                    <a:pt x="488509" y="230999"/>
                    <a:pt x="489163" y="230999"/>
                    <a:pt x="491779" y="229690"/>
                  </a:cubicBezTo>
                  <a:cubicBezTo>
                    <a:pt x="493740" y="229036"/>
                    <a:pt x="494394" y="225110"/>
                    <a:pt x="494394" y="223147"/>
                  </a:cubicBezTo>
                  <a:cubicBezTo>
                    <a:pt x="494394" y="215948"/>
                    <a:pt x="500934" y="213331"/>
                    <a:pt x="505512" y="212022"/>
                  </a:cubicBezTo>
                  <a:cubicBezTo>
                    <a:pt x="506820" y="212022"/>
                    <a:pt x="508782" y="211368"/>
                    <a:pt x="510089" y="210059"/>
                  </a:cubicBezTo>
                  <a:cubicBezTo>
                    <a:pt x="511397" y="210059"/>
                    <a:pt x="512051" y="208096"/>
                    <a:pt x="513359" y="206133"/>
                  </a:cubicBezTo>
                  <a:cubicBezTo>
                    <a:pt x="514667" y="203515"/>
                    <a:pt x="516629" y="200898"/>
                    <a:pt x="519899" y="199589"/>
                  </a:cubicBezTo>
                  <a:cubicBezTo>
                    <a:pt x="525785" y="196971"/>
                    <a:pt x="531016" y="199589"/>
                    <a:pt x="534286" y="201552"/>
                  </a:cubicBezTo>
                  <a:lnTo>
                    <a:pt x="534286" y="201552"/>
                  </a:lnTo>
                  <a:cubicBezTo>
                    <a:pt x="534940" y="201552"/>
                    <a:pt x="536248" y="201552"/>
                    <a:pt x="536902" y="201552"/>
                  </a:cubicBezTo>
                  <a:cubicBezTo>
                    <a:pt x="538210" y="201552"/>
                    <a:pt x="539518" y="201552"/>
                    <a:pt x="540826" y="201552"/>
                  </a:cubicBezTo>
                  <a:cubicBezTo>
                    <a:pt x="540826" y="200898"/>
                    <a:pt x="542134" y="199589"/>
                    <a:pt x="542787" y="198280"/>
                  </a:cubicBezTo>
                  <a:cubicBezTo>
                    <a:pt x="545403" y="193045"/>
                    <a:pt x="550635" y="193699"/>
                    <a:pt x="552597" y="193699"/>
                  </a:cubicBezTo>
                  <a:cubicBezTo>
                    <a:pt x="552597" y="193699"/>
                    <a:pt x="552597" y="193699"/>
                    <a:pt x="553251" y="193699"/>
                  </a:cubicBezTo>
                  <a:cubicBezTo>
                    <a:pt x="553251" y="193699"/>
                    <a:pt x="553251" y="193045"/>
                    <a:pt x="554559" y="192390"/>
                  </a:cubicBezTo>
                  <a:cubicBezTo>
                    <a:pt x="555867" y="191082"/>
                    <a:pt x="557175" y="189118"/>
                    <a:pt x="559137" y="188464"/>
                  </a:cubicBezTo>
                  <a:cubicBezTo>
                    <a:pt x="559137" y="188464"/>
                    <a:pt x="559137" y="188464"/>
                    <a:pt x="559137" y="188464"/>
                  </a:cubicBezTo>
                  <a:cubicBezTo>
                    <a:pt x="559790" y="187155"/>
                    <a:pt x="561098" y="185192"/>
                    <a:pt x="562406" y="183883"/>
                  </a:cubicBezTo>
                  <a:cubicBezTo>
                    <a:pt x="563714" y="182574"/>
                    <a:pt x="566984" y="180611"/>
                    <a:pt x="571562" y="182574"/>
                  </a:cubicBezTo>
                  <a:cubicBezTo>
                    <a:pt x="571562" y="181920"/>
                    <a:pt x="572216" y="180611"/>
                    <a:pt x="572870" y="179957"/>
                  </a:cubicBezTo>
                  <a:cubicBezTo>
                    <a:pt x="572870" y="179957"/>
                    <a:pt x="573524" y="178648"/>
                    <a:pt x="574178" y="177339"/>
                  </a:cubicBezTo>
                  <a:cubicBezTo>
                    <a:pt x="576139" y="174722"/>
                    <a:pt x="578101" y="171450"/>
                    <a:pt x="580717" y="168832"/>
                  </a:cubicBezTo>
                  <a:cubicBezTo>
                    <a:pt x="582025" y="167524"/>
                    <a:pt x="583987" y="165560"/>
                    <a:pt x="586603" y="163597"/>
                  </a:cubicBezTo>
                  <a:cubicBezTo>
                    <a:pt x="588565" y="162288"/>
                    <a:pt x="591181" y="159671"/>
                    <a:pt x="593142" y="158362"/>
                  </a:cubicBezTo>
                  <a:cubicBezTo>
                    <a:pt x="591835" y="156399"/>
                    <a:pt x="589873" y="153781"/>
                    <a:pt x="588565" y="151818"/>
                  </a:cubicBezTo>
                  <a:cubicBezTo>
                    <a:pt x="587257" y="149855"/>
                    <a:pt x="585295" y="147892"/>
                    <a:pt x="584641" y="145929"/>
                  </a:cubicBezTo>
                  <a:cubicBezTo>
                    <a:pt x="583333" y="143966"/>
                    <a:pt x="578101" y="142003"/>
                    <a:pt x="574832" y="140694"/>
                  </a:cubicBezTo>
                  <a:cubicBezTo>
                    <a:pt x="573524" y="140694"/>
                    <a:pt x="571562" y="139385"/>
                    <a:pt x="570254" y="138731"/>
                  </a:cubicBezTo>
                  <a:cubicBezTo>
                    <a:pt x="570254" y="138731"/>
                    <a:pt x="568946" y="138731"/>
                    <a:pt x="568292" y="138731"/>
                  </a:cubicBezTo>
                  <a:cubicBezTo>
                    <a:pt x="565022" y="139385"/>
                    <a:pt x="559137" y="140694"/>
                    <a:pt x="554559" y="137422"/>
                  </a:cubicBezTo>
                  <a:cubicBezTo>
                    <a:pt x="548019" y="132841"/>
                    <a:pt x="549327" y="123679"/>
                    <a:pt x="549981" y="117790"/>
                  </a:cubicBezTo>
                  <a:cubicBezTo>
                    <a:pt x="549981" y="116481"/>
                    <a:pt x="549981" y="114518"/>
                    <a:pt x="549981" y="113864"/>
                  </a:cubicBezTo>
                  <a:cubicBezTo>
                    <a:pt x="549981" y="109283"/>
                    <a:pt x="553251" y="104702"/>
                    <a:pt x="556521" y="99467"/>
                  </a:cubicBezTo>
                  <a:cubicBezTo>
                    <a:pt x="557175" y="98158"/>
                    <a:pt x="558483" y="96850"/>
                    <a:pt x="559137" y="95541"/>
                  </a:cubicBezTo>
                  <a:cubicBezTo>
                    <a:pt x="557829" y="94886"/>
                    <a:pt x="556521" y="93578"/>
                    <a:pt x="555867" y="92269"/>
                  </a:cubicBezTo>
                  <a:cubicBezTo>
                    <a:pt x="554559" y="90306"/>
                    <a:pt x="554559" y="88343"/>
                    <a:pt x="554559" y="87034"/>
                  </a:cubicBezTo>
                  <a:cubicBezTo>
                    <a:pt x="553905" y="87034"/>
                    <a:pt x="553251" y="87034"/>
                    <a:pt x="552597" y="87034"/>
                  </a:cubicBezTo>
                  <a:cubicBezTo>
                    <a:pt x="548019" y="87034"/>
                    <a:pt x="543441" y="87034"/>
                    <a:pt x="537556" y="83762"/>
                  </a:cubicBezTo>
                  <a:cubicBezTo>
                    <a:pt x="534286" y="81799"/>
                    <a:pt x="532978" y="79181"/>
                    <a:pt x="532324" y="77218"/>
                  </a:cubicBezTo>
                  <a:cubicBezTo>
                    <a:pt x="527746" y="79836"/>
                    <a:pt x="521207" y="79181"/>
                    <a:pt x="517283" y="77872"/>
                  </a:cubicBezTo>
                  <a:cubicBezTo>
                    <a:pt x="512705" y="76564"/>
                    <a:pt x="508782" y="71983"/>
                    <a:pt x="506166" y="68711"/>
                  </a:cubicBezTo>
                  <a:cubicBezTo>
                    <a:pt x="503550" y="70020"/>
                    <a:pt x="499626" y="71983"/>
                    <a:pt x="495702" y="71328"/>
                  </a:cubicBezTo>
                  <a:cubicBezTo>
                    <a:pt x="489817" y="70674"/>
                    <a:pt x="487855" y="66093"/>
                    <a:pt x="487201" y="63476"/>
                  </a:cubicBezTo>
                  <a:cubicBezTo>
                    <a:pt x="487201" y="63476"/>
                    <a:pt x="487201" y="63476"/>
                    <a:pt x="487201" y="63476"/>
                  </a:cubicBezTo>
                  <a:cubicBezTo>
                    <a:pt x="487201" y="63476"/>
                    <a:pt x="487201" y="64130"/>
                    <a:pt x="487201" y="64784"/>
                  </a:cubicBezTo>
                  <a:cubicBezTo>
                    <a:pt x="487201" y="71983"/>
                    <a:pt x="482623" y="74600"/>
                    <a:pt x="477391" y="78527"/>
                  </a:cubicBezTo>
                  <a:cubicBezTo>
                    <a:pt x="470852" y="83108"/>
                    <a:pt x="459080" y="81144"/>
                    <a:pt x="452541" y="79836"/>
                  </a:cubicBezTo>
                  <a:cubicBezTo>
                    <a:pt x="451233" y="81799"/>
                    <a:pt x="449271" y="84416"/>
                    <a:pt x="446001" y="85725"/>
                  </a:cubicBezTo>
                  <a:cubicBezTo>
                    <a:pt x="444039" y="86379"/>
                    <a:pt x="441424" y="86379"/>
                    <a:pt x="439462" y="85725"/>
                  </a:cubicBezTo>
                  <a:cubicBezTo>
                    <a:pt x="435538" y="83108"/>
                    <a:pt x="435538" y="79181"/>
                    <a:pt x="435538" y="75255"/>
                  </a:cubicBezTo>
                  <a:cubicBezTo>
                    <a:pt x="435538" y="75255"/>
                    <a:pt x="435538" y="75255"/>
                    <a:pt x="435538" y="75255"/>
                  </a:cubicBezTo>
                  <a:cubicBezTo>
                    <a:pt x="430306" y="77872"/>
                    <a:pt x="421805" y="77218"/>
                    <a:pt x="416573" y="75255"/>
                  </a:cubicBezTo>
                  <a:cubicBezTo>
                    <a:pt x="412649" y="73946"/>
                    <a:pt x="411341" y="70674"/>
                    <a:pt x="410687" y="69365"/>
                  </a:cubicBezTo>
                  <a:cubicBezTo>
                    <a:pt x="410687" y="66748"/>
                    <a:pt x="410687" y="64784"/>
                    <a:pt x="411995" y="63476"/>
                  </a:cubicBezTo>
                  <a:cubicBezTo>
                    <a:pt x="408726" y="62167"/>
                    <a:pt x="406764" y="59549"/>
                    <a:pt x="406110" y="58240"/>
                  </a:cubicBezTo>
                  <a:cubicBezTo>
                    <a:pt x="404802" y="58240"/>
                    <a:pt x="402186" y="58240"/>
                    <a:pt x="400878" y="58240"/>
                  </a:cubicBezTo>
                  <a:cubicBezTo>
                    <a:pt x="399570" y="58240"/>
                    <a:pt x="397608" y="58240"/>
                    <a:pt x="396300" y="58240"/>
                  </a:cubicBezTo>
                  <a:cubicBezTo>
                    <a:pt x="396300" y="58240"/>
                    <a:pt x="394992" y="59549"/>
                    <a:pt x="394338" y="60204"/>
                  </a:cubicBezTo>
                  <a:cubicBezTo>
                    <a:pt x="392376" y="62167"/>
                    <a:pt x="390415" y="64130"/>
                    <a:pt x="387145" y="65439"/>
                  </a:cubicBezTo>
                  <a:cubicBezTo>
                    <a:pt x="383875" y="66748"/>
                    <a:pt x="381259" y="66093"/>
                    <a:pt x="379297" y="64130"/>
                  </a:cubicBezTo>
                  <a:cubicBezTo>
                    <a:pt x="376681" y="62167"/>
                    <a:pt x="376681" y="59549"/>
                    <a:pt x="376681" y="56277"/>
                  </a:cubicBezTo>
                  <a:cubicBezTo>
                    <a:pt x="376681" y="56277"/>
                    <a:pt x="375374" y="56277"/>
                    <a:pt x="375374" y="56277"/>
                  </a:cubicBezTo>
                  <a:cubicBezTo>
                    <a:pt x="374720" y="56277"/>
                    <a:pt x="373412" y="56277"/>
                    <a:pt x="372104" y="56277"/>
                  </a:cubicBezTo>
                  <a:cubicBezTo>
                    <a:pt x="371450" y="56277"/>
                    <a:pt x="370142" y="56932"/>
                    <a:pt x="368834" y="58240"/>
                  </a:cubicBezTo>
                  <a:cubicBezTo>
                    <a:pt x="366872" y="59549"/>
                    <a:pt x="364910" y="60858"/>
                    <a:pt x="361640" y="62821"/>
                  </a:cubicBezTo>
                  <a:cubicBezTo>
                    <a:pt x="354447" y="66748"/>
                    <a:pt x="346599" y="65439"/>
                    <a:pt x="339406" y="59549"/>
                  </a:cubicBezTo>
                  <a:cubicBezTo>
                    <a:pt x="334174" y="54968"/>
                    <a:pt x="336790" y="48425"/>
                    <a:pt x="337444" y="46461"/>
                  </a:cubicBezTo>
                  <a:cubicBezTo>
                    <a:pt x="337444" y="46461"/>
                    <a:pt x="337444" y="46461"/>
                    <a:pt x="337444" y="46461"/>
                  </a:cubicBezTo>
                  <a:cubicBezTo>
                    <a:pt x="336136" y="45153"/>
                    <a:pt x="334828" y="42535"/>
                    <a:pt x="334174" y="39263"/>
                  </a:cubicBezTo>
                  <a:cubicBezTo>
                    <a:pt x="332866" y="32719"/>
                    <a:pt x="339406" y="26176"/>
                    <a:pt x="344637" y="20941"/>
                  </a:cubicBezTo>
                  <a:cubicBezTo>
                    <a:pt x="345291" y="20286"/>
                    <a:pt x="345945" y="19632"/>
                    <a:pt x="346599" y="18977"/>
                  </a:cubicBezTo>
                  <a:cubicBezTo>
                    <a:pt x="349215" y="16360"/>
                    <a:pt x="353139" y="15051"/>
                    <a:pt x="355101" y="15051"/>
                  </a:cubicBezTo>
                  <a:cubicBezTo>
                    <a:pt x="353793" y="14397"/>
                    <a:pt x="352485" y="13742"/>
                    <a:pt x="351831" y="13088"/>
                  </a:cubicBezTo>
                  <a:cubicBezTo>
                    <a:pt x="346599" y="10470"/>
                    <a:pt x="346599" y="5235"/>
                    <a:pt x="347253" y="0"/>
                  </a:cubicBezTo>
                  <a:cubicBezTo>
                    <a:pt x="347253" y="0"/>
                    <a:pt x="347253" y="0"/>
                    <a:pt x="346599" y="0"/>
                  </a:cubicBezTo>
                  <a:cubicBezTo>
                    <a:pt x="344637" y="0"/>
                    <a:pt x="343329" y="1309"/>
                    <a:pt x="340714" y="1963"/>
                  </a:cubicBezTo>
                  <a:cubicBezTo>
                    <a:pt x="338752" y="2617"/>
                    <a:pt x="336136" y="3926"/>
                    <a:pt x="333520" y="5235"/>
                  </a:cubicBezTo>
                  <a:cubicBezTo>
                    <a:pt x="325673" y="7853"/>
                    <a:pt x="315863" y="3926"/>
                    <a:pt x="309323" y="1309"/>
                  </a:cubicBezTo>
                  <a:cubicBezTo>
                    <a:pt x="309323" y="1309"/>
                    <a:pt x="308670" y="1309"/>
                    <a:pt x="308016" y="1309"/>
                  </a:cubicBezTo>
                  <a:cubicBezTo>
                    <a:pt x="307362" y="2617"/>
                    <a:pt x="306054" y="3926"/>
                    <a:pt x="304092" y="4581"/>
                  </a:cubicBezTo>
                  <a:cubicBezTo>
                    <a:pt x="299514" y="7198"/>
                    <a:pt x="295590" y="6544"/>
                    <a:pt x="291013" y="1963"/>
                  </a:cubicBezTo>
                  <a:cubicBezTo>
                    <a:pt x="291013" y="1963"/>
                    <a:pt x="290359" y="2617"/>
                    <a:pt x="289705" y="3272"/>
                  </a:cubicBezTo>
                  <a:cubicBezTo>
                    <a:pt x="288397" y="4581"/>
                    <a:pt x="287089" y="5889"/>
                    <a:pt x="286435" y="6544"/>
                  </a:cubicBezTo>
                  <a:cubicBezTo>
                    <a:pt x="285127" y="7853"/>
                    <a:pt x="283819" y="8507"/>
                    <a:pt x="281857" y="9816"/>
                  </a:cubicBezTo>
                  <a:cubicBezTo>
                    <a:pt x="280549" y="10470"/>
                    <a:pt x="262238" y="15051"/>
                    <a:pt x="253737" y="17669"/>
                  </a:cubicBezTo>
                  <a:cubicBezTo>
                    <a:pt x="251121" y="18977"/>
                    <a:pt x="249813" y="20286"/>
                    <a:pt x="249159" y="20941"/>
                  </a:cubicBezTo>
                  <a:cubicBezTo>
                    <a:pt x="247851" y="24212"/>
                    <a:pt x="243273" y="32065"/>
                    <a:pt x="241966" y="39918"/>
                  </a:cubicBezTo>
                  <a:cubicBezTo>
                    <a:pt x="241312" y="47770"/>
                    <a:pt x="241966" y="49733"/>
                    <a:pt x="244581" y="50388"/>
                  </a:cubicBezTo>
                  <a:cubicBezTo>
                    <a:pt x="247197" y="50388"/>
                    <a:pt x="256353" y="50388"/>
                    <a:pt x="255699" y="53005"/>
                  </a:cubicBezTo>
                  <a:cubicBezTo>
                    <a:pt x="254391" y="54968"/>
                    <a:pt x="247197" y="53005"/>
                    <a:pt x="245889" y="56932"/>
                  </a:cubicBezTo>
                  <a:cubicBezTo>
                    <a:pt x="244581" y="60858"/>
                    <a:pt x="248505" y="80490"/>
                    <a:pt x="245235" y="87688"/>
                  </a:cubicBezTo>
                  <a:cubicBezTo>
                    <a:pt x="241312" y="95541"/>
                    <a:pt x="237388" y="99467"/>
                    <a:pt x="238042" y="103393"/>
                  </a:cubicBezTo>
                  <a:cubicBezTo>
                    <a:pt x="239350" y="107320"/>
                    <a:pt x="238042" y="114518"/>
                    <a:pt x="238042" y="117790"/>
                  </a:cubicBezTo>
                  <a:cubicBezTo>
                    <a:pt x="238042" y="121716"/>
                    <a:pt x="236080" y="134150"/>
                    <a:pt x="238042" y="140694"/>
                  </a:cubicBezTo>
                  <a:cubicBezTo>
                    <a:pt x="240004" y="147238"/>
                    <a:pt x="240658" y="150510"/>
                    <a:pt x="241312" y="155090"/>
                  </a:cubicBezTo>
                  <a:cubicBezTo>
                    <a:pt x="242619" y="160325"/>
                    <a:pt x="241312" y="169487"/>
                    <a:pt x="238696" y="178648"/>
                  </a:cubicBezTo>
                  <a:cubicBezTo>
                    <a:pt x="236080" y="187155"/>
                    <a:pt x="233464" y="196317"/>
                    <a:pt x="229540" y="201552"/>
                  </a:cubicBezTo>
                  <a:cubicBezTo>
                    <a:pt x="228886" y="202861"/>
                    <a:pt x="231502" y="206133"/>
                    <a:pt x="231502" y="210059"/>
                  </a:cubicBezTo>
                  <a:cubicBezTo>
                    <a:pt x="231502" y="213985"/>
                    <a:pt x="230194" y="217257"/>
                    <a:pt x="226924" y="218566"/>
                  </a:cubicBezTo>
                  <a:cubicBezTo>
                    <a:pt x="223655" y="219875"/>
                    <a:pt x="229540" y="210059"/>
                    <a:pt x="225616" y="213331"/>
                  </a:cubicBezTo>
                  <a:cubicBezTo>
                    <a:pt x="221693" y="216603"/>
                    <a:pt x="217769" y="221184"/>
                    <a:pt x="217769" y="223801"/>
                  </a:cubicBezTo>
                  <a:cubicBezTo>
                    <a:pt x="217769" y="226419"/>
                    <a:pt x="221039" y="229690"/>
                    <a:pt x="223001" y="230999"/>
                  </a:cubicBezTo>
                  <a:cubicBezTo>
                    <a:pt x="224963" y="232308"/>
                    <a:pt x="232810" y="230999"/>
                    <a:pt x="230848" y="232962"/>
                  </a:cubicBezTo>
                  <a:cubicBezTo>
                    <a:pt x="228886" y="234926"/>
                    <a:pt x="223001" y="234271"/>
                    <a:pt x="219731" y="238197"/>
                  </a:cubicBezTo>
                  <a:cubicBezTo>
                    <a:pt x="216461" y="242124"/>
                    <a:pt x="216461" y="233617"/>
                    <a:pt x="215807" y="232308"/>
                  </a:cubicBezTo>
                  <a:cubicBezTo>
                    <a:pt x="215807" y="230999"/>
                    <a:pt x="213845" y="235580"/>
                    <a:pt x="208614" y="242778"/>
                  </a:cubicBezTo>
                  <a:cubicBezTo>
                    <a:pt x="203382" y="249977"/>
                    <a:pt x="188995" y="279424"/>
                    <a:pt x="181801" y="291857"/>
                  </a:cubicBezTo>
                  <a:cubicBezTo>
                    <a:pt x="173954" y="304291"/>
                    <a:pt x="161528" y="314761"/>
                    <a:pt x="163490" y="318688"/>
                  </a:cubicBezTo>
                  <a:cubicBezTo>
                    <a:pt x="165452" y="322614"/>
                    <a:pt x="168068" y="324577"/>
                    <a:pt x="166760" y="329158"/>
                  </a:cubicBezTo>
                  <a:cubicBezTo>
                    <a:pt x="165452" y="333739"/>
                    <a:pt x="135370" y="379546"/>
                    <a:pt x="128176" y="390016"/>
                  </a:cubicBezTo>
                  <a:cubicBezTo>
                    <a:pt x="120983" y="400486"/>
                    <a:pt x="118367" y="401795"/>
                    <a:pt x="116405" y="407684"/>
                  </a:cubicBezTo>
                  <a:cubicBezTo>
                    <a:pt x="114443" y="413574"/>
                    <a:pt x="113789" y="418155"/>
                    <a:pt x="111173" y="421426"/>
                  </a:cubicBezTo>
                  <a:cubicBezTo>
                    <a:pt x="107904" y="424044"/>
                    <a:pt x="107904" y="422735"/>
                    <a:pt x="102018" y="428625"/>
                  </a:cubicBezTo>
                  <a:cubicBezTo>
                    <a:pt x="96786" y="434514"/>
                    <a:pt x="93516" y="431897"/>
                    <a:pt x="90247" y="436478"/>
                  </a:cubicBezTo>
                  <a:cubicBezTo>
                    <a:pt x="86977" y="441058"/>
                    <a:pt x="87631" y="446948"/>
                    <a:pt x="85669" y="449566"/>
                  </a:cubicBezTo>
                  <a:cubicBezTo>
                    <a:pt x="83707" y="452183"/>
                    <a:pt x="84361" y="444985"/>
                    <a:pt x="78475" y="446294"/>
                  </a:cubicBezTo>
                  <a:cubicBezTo>
                    <a:pt x="73244" y="447602"/>
                    <a:pt x="77167" y="447602"/>
                    <a:pt x="69974" y="448911"/>
                  </a:cubicBezTo>
                  <a:cubicBezTo>
                    <a:pt x="62126" y="450874"/>
                    <a:pt x="55587" y="445639"/>
                    <a:pt x="56895" y="448911"/>
                  </a:cubicBezTo>
                  <a:cubicBezTo>
                    <a:pt x="58203" y="452183"/>
                    <a:pt x="58856" y="456764"/>
                    <a:pt x="58856" y="461344"/>
                  </a:cubicBezTo>
                  <a:cubicBezTo>
                    <a:pt x="58856" y="465925"/>
                    <a:pt x="58856" y="475741"/>
                    <a:pt x="53625" y="481630"/>
                  </a:cubicBezTo>
                  <a:cubicBezTo>
                    <a:pt x="48393" y="487520"/>
                    <a:pt x="37276" y="498645"/>
                    <a:pt x="36622" y="503880"/>
                  </a:cubicBezTo>
                  <a:cubicBezTo>
                    <a:pt x="36622" y="509769"/>
                    <a:pt x="35314" y="517622"/>
                    <a:pt x="34006" y="521548"/>
                  </a:cubicBezTo>
                  <a:cubicBezTo>
                    <a:pt x="32698" y="525475"/>
                    <a:pt x="30082" y="532673"/>
                    <a:pt x="23543" y="537253"/>
                  </a:cubicBezTo>
                  <a:cubicBezTo>
                    <a:pt x="17003" y="541834"/>
                    <a:pt x="11771" y="545760"/>
                    <a:pt x="12425" y="549687"/>
                  </a:cubicBezTo>
                  <a:cubicBezTo>
                    <a:pt x="12425" y="553613"/>
                    <a:pt x="14387" y="557540"/>
                    <a:pt x="14387" y="557540"/>
                  </a:cubicBezTo>
                  <a:cubicBezTo>
                    <a:pt x="14387" y="557540"/>
                    <a:pt x="7194" y="560812"/>
                    <a:pt x="9809" y="564084"/>
                  </a:cubicBezTo>
                  <a:cubicBezTo>
                    <a:pt x="12425" y="567356"/>
                    <a:pt x="20273" y="566047"/>
                    <a:pt x="23543" y="571282"/>
                  </a:cubicBezTo>
                  <a:cubicBezTo>
                    <a:pt x="26812" y="576517"/>
                    <a:pt x="30736" y="577826"/>
                    <a:pt x="32044" y="577171"/>
                  </a:cubicBezTo>
                  <a:cubicBezTo>
                    <a:pt x="33352" y="577171"/>
                    <a:pt x="39892" y="573900"/>
                    <a:pt x="42507" y="573900"/>
                  </a:cubicBezTo>
                  <a:cubicBezTo>
                    <a:pt x="45123" y="573900"/>
                    <a:pt x="54279" y="576517"/>
                    <a:pt x="55587" y="579135"/>
                  </a:cubicBezTo>
                  <a:cubicBezTo>
                    <a:pt x="56895" y="581098"/>
                    <a:pt x="59510" y="584370"/>
                    <a:pt x="63434" y="583061"/>
                  </a:cubicBezTo>
                  <a:cubicBezTo>
                    <a:pt x="67358" y="581752"/>
                    <a:pt x="67358" y="572591"/>
                    <a:pt x="68666" y="569319"/>
                  </a:cubicBezTo>
                  <a:cubicBezTo>
                    <a:pt x="69974" y="566047"/>
                    <a:pt x="73898" y="558194"/>
                    <a:pt x="77821" y="556231"/>
                  </a:cubicBezTo>
                  <a:cubicBezTo>
                    <a:pt x="81091" y="554268"/>
                    <a:pt x="92862" y="542489"/>
                    <a:pt x="92208" y="545760"/>
                  </a:cubicBezTo>
                  <a:cubicBezTo>
                    <a:pt x="91555" y="549032"/>
                    <a:pt x="88939" y="555576"/>
                    <a:pt x="89593" y="560157"/>
                  </a:cubicBezTo>
                  <a:cubicBezTo>
                    <a:pt x="90247" y="564738"/>
                    <a:pt x="95478" y="569319"/>
                    <a:pt x="92862" y="573900"/>
                  </a:cubicBezTo>
                  <a:cubicBezTo>
                    <a:pt x="90247" y="578480"/>
                    <a:pt x="83707" y="575863"/>
                    <a:pt x="80437" y="577826"/>
                  </a:cubicBezTo>
                  <a:cubicBezTo>
                    <a:pt x="76513" y="579789"/>
                    <a:pt x="70628" y="582407"/>
                    <a:pt x="73244" y="583715"/>
                  </a:cubicBezTo>
                  <a:cubicBezTo>
                    <a:pt x="75859" y="585024"/>
                    <a:pt x="83053" y="587642"/>
                    <a:pt x="81091" y="590259"/>
                  </a:cubicBezTo>
                  <a:cubicBezTo>
                    <a:pt x="78475" y="592877"/>
                    <a:pt x="73244" y="588950"/>
                    <a:pt x="71282" y="590914"/>
                  </a:cubicBezTo>
                  <a:cubicBezTo>
                    <a:pt x="69974" y="592877"/>
                    <a:pt x="68666" y="600729"/>
                    <a:pt x="66050" y="600075"/>
                  </a:cubicBezTo>
                  <a:cubicBezTo>
                    <a:pt x="63434" y="600075"/>
                    <a:pt x="61472" y="592222"/>
                    <a:pt x="60164" y="590914"/>
                  </a:cubicBezTo>
                  <a:cubicBezTo>
                    <a:pt x="58856" y="588950"/>
                    <a:pt x="51009" y="582407"/>
                    <a:pt x="45777" y="581752"/>
                  </a:cubicBezTo>
                  <a:cubicBezTo>
                    <a:pt x="41200" y="581098"/>
                    <a:pt x="37276" y="577826"/>
                    <a:pt x="39238" y="583715"/>
                  </a:cubicBezTo>
                  <a:cubicBezTo>
                    <a:pt x="41200" y="589605"/>
                    <a:pt x="45123" y="595494"/>
                    <a:pt x="43815" y="602692"/>
                  </a:cubicBezTo>
                  <a:cubicBezTo>
                    <a:pt x="42507" y="609891"/>
                    <a:pt x="30736" y="626251"/>
                    <a:pt x="33352" y="628868"/>
                  </a:cubicBezTo>
                  <a:cubicBezTo>
                    <a:pt x="35968" y="631486"/>
                    <a:pt x="49047" y="630831"/>
                    <a:pt x="54279" y="630831"/>
                  </a:cubicBezTo>
                  <a:cubicBezTo>
                    <a:pt x="59510" y="630831"/>
                    <a:pt x="72590" y="628214"/>
                    <a:pt x="75205" y="627559"/>
                  </a:cubicBezTo>
                  <a:cubicBezTo>
                    <a:pt x="77821" y="626251"/>
                    <a:pt x="83707" y="623633"/>
                    <a:pt x="86323" y="623633"/>
                  </a:cubicBezTo>
                  <a:cubicBezTo>
                    <a:pt x="88285" y="623633"/>
                    <a:pt x="90247" y="632140"/>
                    <a:pt x="95478" y="633449"/>
                  </a:cubicBezTo>
                  <a:cubicBezTo>
                    <a:pt x="100710" y="634758"/>
                    <a:pt x="98748" y="629523"/>
                    <a:pt x="102018" y="628214"/>
                  </a:cubicBezTo>
                  <a:cubicBezTo>
                    <a:pt x="105288" y="626905"/>
                    <a:pt x="111827" y="615126"/>
                    <a:pt x="111827" y="618398"/>
                  </a:cubicBezTo>
                  <a:cubicBezTo>
                    <a:pt x="111827" y="621670"/>
                    <a:pt x="108557" y="624287"/>
                    <a:pt x="109211" y="628868"/>
                  </a:cubicBezTo>
                  <a:cubicBezTo>
                    <a:pt x="109211" y="633449"/>
                    <a:pt x="104634" y="636067"/>
                    <a:pt x="105942" y="638030"/>
                  </a:cubicBezTo>
                  <a:cubicBezTo>
                    <a:pt x="107250" y="639993"/>
                    <a:pt x="120329" y="653080"/>
                    <a:pt x="115751" y="652426"/>
                  </a:cubicBezTo>
                  <a:cubicBezTo>
                    <a:pt x="111173" y="652426"/>
                    <a:pt x="106596" y="643919"/>
                    <a:pt x="103326" y="643919"/>
                  </a:cubicBezTo>
                  <a:cubicBezTo>
                    <a:pt x="100056" y="643919"/>
                    <a:pt x="96132" y="641956"/>
                    <a:pt x="92862" y="638684"/>
                  </a:cubicBezTo>
                  <a:cubicBezTo>
                    <a:pt x="89593" y="636067"/>
                    <a:pt x="84361" y="626251"/>
                    <a:pt x="85015" y="631486"/>
                  </a:cubicBezTo>
                  <a:cubicBezTo>
                    <a:pt x="85669" y="636721"/>
                    <a:pt x="92208" y="642610"/>
                    <a:pt x="92208" y="649154"/>
                  </a:cubicBezTo>
                  <a:cubicBezTo>
                    <a:pt x="92208" y="655698"/>
                    <a:pt x="93516" y="672058"/>
                    <a:pt x="88285" y="681874"/>
                  </a:cubicBezTo>
                  <a:cubicBezTo>
                    <a:pt x="83053" y="691690"/>
                    <a:pt x="79783" y="701505"/>
                    <a:pt x="73898" y="708049"/>
                  </a:cubicBezTo>
                  <a:cubicBezTo>
                    <a:pt x="67358" y="714593"/>
                    <a:pt x="60164" y="721137"/>
                    <a:pt x="61472" y="723754"/>
                  </a:cubicBezTo>
                  <a:cubicBezTo>
                    <a:pt x="62780" y="726372"/>
                    <a:pt x="69320" y="728989"/>
                    <a:pt x="69320" y="734879"/>
                  </a:cubicBezTo>
                  <a:cubicBezTo>
                    <a:pt x="69320" y="740769"/>
                    <a:pt x="69320" y="746658"/>
                    <a:pt x="66704" y="752548"/>
                  </a:cubicBezTo>
                  <a:cubicBezTo>
                    <a:pt x="64088" y="758437"/>
                    <a:pt x="59510" y="762364"/>
                    <a:pt x="60818" y="765636"/>
                  </a:cubicBezTo>
                  <a:cubicBezTo>
                    <a:pt x="62126" y="768253"/>
                    <a:pt x="68012" y="770871"/>
                    <a:pt x="66050" y="772834"/>
                  </a:cubicBezTo>
                  <a:cubicBezTo>
                    <a:pt x="64742" y="774797"/>
                    <a:pt x="54279" y="787230"/>
                    <a:pt x="54279" y="791811"/>
                  </a:cubicBezTo>
                  <a:cubicBezTo>
                    <a:pt x="54279" y="796392"/>
                    <a:pt x="54279" y="812097"/>
                    <a:pt x="51009" y="818641"/>
                  </a:cubicBezTo>
                  <a:cubicBezTo>
                    <a:pt x="47739" y="825185"/>
                    <a:pt x="31390" y="838273"/>
                    <a:pt x="30736" y="841545"/>
                  </a:cubicBezTo>
                  <a:cubicBezTo>
                    <a:pt x="30082" y="844816"/>
                    <a:pt x="30736" y="847434"/>
                    <a:pt x="29428" y="850052"/>
                  </a:cubicBezTo>
                  <a:cubicBezTo>
                    <a:pt x="28120" y="853323"/>
                    <a:pt x="18311" y="859867"/>
                    <a:pt x="18311" y="862485"/>
                  </a:cubicBezTo>
                  <a:cubicBezTo>
                    <a:pt x="18311" y="865103"/>
                    <a:pt x="21581" y="865757"/>
                    <a:pt x="18311" y="869683"/>
                  </a:cubicBezTo>
                  <a:cubicBezTo>
                    <a:pt x="15041" y="873610"/>
                    <a:pt x="0" y="886698"/>
                    <a:pt x="0" y="889315"/>
                  </a:cubicBezTo>
                  <a:cubicBezTo>
                    <a:pt x="0" y="891933"/>
                    <a:pt x="1962" y="895859"/>
                    <a:pt x="4578" y="895859"/>
                  </a:cubicBezTo>
                  <a:cubicBezTo>
                    <a:pt x="7194" y="895859"/>
                    <a:pt x="12425" y="890624"/>
                    <a:pt x="20273" y="890624"/>
                  </a:cubicBezTo>
                  <a:cubicBezTo>
                    <a:pt x="28120" y="890624"/>
                    <a:pt x="32044" y="889315"/>
                    <a:pt x="36622" y="890624"/>
                  </a:cubicBezTo>
                  <a:cubicBezTo>
                    <a:pt x="41200" y="891933"/>
                    <a:pt x="43815" y="893241"/>
                    <a:pt x="46431" y="892587"/>
                  </a:cubicBezTo>
                  <a:cubicBezTo>
                    <a:pt x="49047" y="891278"/>
                    <a:pt x="51663" y="885389"/>
                    <a:pt x="54279" y="885389"/>
                  </a:cubicBezTo>
                  <a:cubicBezTo>
                    <a:pt x="56895" y="885389"/>
                    <a:pt x="60164" y="889969"/>
                    <a:pt x="63434" y="889969"/>
                  </a:cubicBezTo>
                  <a:cubicBezTo>
                    <a:pt x="66704" y="889969"/>
                    <a:pt x="75205" y="885389"/>
                    <a:pt x="75205" y="887352"/>
                  </a:cubicBezTo>
                  <a:cubicBezTo>
                    <a:pt x="75205" y="889315"/>
                    <a:pt x="69974" y="892587"/>
                    <a:pt x="72590" y="895205"/>
                  </a:cubicBezTo>
                  <a:cubicBezTo>
                    <a:pt x="75859" y="897822"/>
                    <a:pt x="79783" y="900440"/>
                    <a:pt x="84361" y="901094"/>
                  </a:cubicBezTo>
                  <a:cubicBezTo>
                    <a:pt x="88939" y="901748"/>
                    <a:pt x="94824" y="899131"/>
                    <a:pt x="96132" y="901094"/>
                  </a:cubicBezTo>
                  <a:cubicBezTo>
                    <a:pt x="97440" y="903057"/>
                    <a:pt x="101364" y="908947"/>
                    <a:pt x="103980" y="908947"/>
                  </a:cubicBezTo>
                  <a:cubicBezTo>
                    <a:pt x="106596" y="908947"/>
                    <a:pt x="116405" y="905675"/>
                    <a:pt x="120983" y="908947"/>
                  </a:cubicBezTo>
                  <a:cubicBezTo>
                    <a:pt x="125560" y="911564"/>
                    <a:pt x="137332" y="920726"/>
                    <a:pt x="140602" y="925961"/>
                  </a:cubicBezTo>
                  <a:cubicBezTo>
                    <a:pt x="143871" y="930542"/>
                    <a:pt x="143871" y="929233"/>
                    <a:pt x="148449" y="931196"/>
                  </a:cubicBezTo>
                  <a:cubicBezTo>
                    <a:pt x="153027" y="932505"/>
                    <a:pt x="168722" y="937740"/>
                    <a:pt x="175915" y="936431"/>
                  </a:cubicBezTo>
                  <a:cubicBezTo>
                    <a:pt x="183109" y="935122"/>
                    <a:pt x="207306" y="923343"/>
                    <a:pt x="212537" y="922034"/>
                  </a:cubicBezTo>
                  <a:cubicBezTo>
                    <a:pt x="217769" y="920726"/>
                    <a:pt x="216461" y="920726"/>
                    <a:pt x="223001" y="920726"/>
                  </a:cubicBezTo>
                  <a:cubicBezTo>
                    <a:pt x="228232" y="920726"/>
                    <a:pt x="232156" y="920726"/>
                    <a:pt x="234118" y="920726"/>
                  </a:cubicBezTo>
                  <a:cubicBezTo>
                    <a:pt x="234772" y="908947"/>
                    <a:pt x="236080" y="887352"/>
                    <a:pt x="236080" y="879499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316BD92C-9EFB-04E8-1387-00633DCD04C9}"/>
                </a:ext>
              </a:extLst>
            </p:cNvPr>
            <p:cNvSpPr/>
            <p:nvPr/>
          </p:nvSpPr>
          <p:spPr>
            <a:xfrm>
              <a:off x="3428585" y="4053038"/>
              <a:ext cx="1217602" cy="884991"/>
            </a:xfrm>
            <a:custGeom>
              <a:avLst/>
              <a:gdLst>
                <a:gd name="connsiteX0" fmla="*/ 240004 w 1217602"/>
                <a:gd name="connsiteY0" fmla="*/ 183229 h 884991"/>
                <a:gd name="connsiteX1" fmla="*/ 238696 w 1217602"/>
                <a:gd name="connsiteY1" fmla="*/ 185192 h 884991"/>
                <a:gd name="connsiteX2" fmla="*/ 230194 w 1217602"/>
                <a:gd name="connsiteY2" fmla="*/ 196317 h 884991"/>
                <a:gd name="connsiteX3" fmla="*/ 211229 w 1217602"/>
                <a:gd name="connsiteY3" fmla="*/ 195663 h 884991"/>
                <a:gd name="connsiteX4" fmla="*/ 211229 w 1217602"/>
                <a:gd name="connsiteY4" fmla="*/ 195663 h 884991"/>
                <a:gd name="connsiteX5" fmla="*/ 208614 w 1217602"/>
                <a:gd name="connsiteY5" fmla="*/ 202861 h 884991"/>
                <a:gd name="connsiteX6" fmla="*/ 195534 w 1217602"/>
                <a:gd name="connsiteY6" fmla="*/ 206133 h 884991"/>
                <a:gd name="connsiteX7" fmla="*/ 190957 w 1217602"/>
                <a:gd name="connsiteY7" fmla="*/ 212677 h 884991"/>
                <a:gd name="connsiteX8" fmla="*/ 188341 w 1217602"/>
                <a:gd name="connsiteY8" fmla="*/ 221184 h 884991"/>
                <a:gd name="connsiteX9" fmla="*/ 183109 w 1217602"/>
                <a:gd name="connsiteY9" fmla="*/ 236235 h 884991"/>
                <a:gd name="connsiteX10" fmla="*/ 181147 w 1217602"/>
                <a:gd name="connsiteY10" fmla="*/ 238198 h 884991"/>
                <a:gd name="connsiteX11" fmla="*/ 169376 w 1217602"/>
                <a:gd name="connsiteY11" fmla="*/ 252595 h 884991"/>
                <a:gd name="connsiteX12" fmla="*/ 171338 w 1217602"/>
                <a:gd name="connsiteY12" fmla="*/ 258484 h 884991"/>
                <a:gd name="connsiteX13" fmla="*/ 174608 w 1217602"/>
                <a:gd name="connsiteY13" fmla="*/ 271572 h 884991"/>
                <a:gd name="connsiteX14" fmla="*/ 162836 w 1217602"/>
                <a:gd name="connsiteY14" fmla="*/ 282696 h 884991"/>
                <a:gd name="connsiteX15" fmla="*/ 161528 w 1217602"/>
                <a:gd name="connsiteY15" fmla="*/ 282696 h 884991"/>
                <a:gd name="connsiteX16" fmla="*/ 159567 w 1217602"/>
                <a:gd name="connsiteY16" fmla="*/ 287931 h 884991"/>
                <a:gd name="connsiteX17" fmla="*/ 158912 w 1217602"/>
                <a:gd name="connsiteY17" fmla="*/ 290549 h 884991"/>
                <a:gd name="connsiteX18" fmla="*/ 158912 w 1217602"/>
                <a:gd name="connsiteY18" fmla="*/ 303637 h 884991"/>
                <a:gd name="connsiteX19" fmla="*/ 155643 w 1217602"/>
                <a:gd name="connsiteY19" fmla="*/ 317379 h 884991"/>
                <a:gd name="connsiteX20" fmla="*/ 155643 w 1217602"/>
                <a:gd name="connsiteY20" fmla="*/ 319997 h 884991"/>
                <a:gd name="connsiteX21" fmla="*/ 154335 w 1217602"/>
                <a:gd name="connsiteY21" fmla="*/ 327195 h 884991"/>
                <a:gd name="connsiteX22" fmla="*/ 143871 w 1217602"/>
                <a:gd name="connsiteY22" fmla="*/ 340937 h 884991"/>
                <a:gd name="connsiteX23" fmla="*/ 147141 w 1217602"/>
                <a:gd name="connsiteY23" fmla="*/ 347481 h 884991"/>
                <a:gd name="connsiteX24" fmla="*/ 147141 w 1217602"/>
                <a:gd name="connsiteY24" fmla="*/ 352716 h 884991"/>
                <a:gd name="connsiteX25" fmla="*/ 147141 w 1217602"/>
                <a:gd name="connsiteY25" fmla="*/ 355333 h 884991"/>
                <a:gd name="connsiteX26" fmla="*/ 140602 w 1217602"/>
                <a:gd name="connsiteY26" fmla="*/ 365149 h 884991"/>
                <a:gd name="connsiteX27" fmla="*/ 141910 w 1217602"/>
                <a:gd name="connsiteY27" fmla="*/ 368421 h 884991"/>
                <a:gd name="connsiteX28" fmla="*/ 132100 w 1217602"/>
                <a:gd name="connsiteY28" fmla="*/ 384127 h 884991"/>
                <a:gd name="connsiteX29" fmla="*/ 131446 w 1217602"/>
                <a:gd name="connsiteY29" fmla="*/ 390016 h 884991"/>
                <a:gd name="connsiteX30" fmla="*/ 133408 w 1217602"/>
                <a:gd name="connsiteY30" fmla="*/ 393288 h 884991"/>
                <a:gd name="connsiteX31" fmla="*/ 136024 w 1217602"/>
                <a:gd name="connsiteY31" fmla="*/ 398523 h 884991"/>
                <a:gd name="connsiteX32" fmla="*/ 136024 w 1217602"/>
                <a:gd name="connsiteY32" fmla="*/ 405721 h 884991"/>
                <a:gd name="connsiteX33" fmla="*/ 128177 w 1217602"/>
                <a:gd name="connsiteY33" fmla="*/ 411611 h 884991"/>
                <a:gd name="connsiteX34" fmla="*/ 128177 w 1217602"/>
                <a:gd name="connsiteY34" fmla="*/ 414883 h 884991"/>
                <a:gd name="connsiteX35" fmla="*/ 113135 w 1217602"/>
                <a:gd name="connsiteY35" fmla="*/ 427316 h 884991"/>
                <a:gd name="connsiteX36" fmla="*/ 114443 w 1217602"/>
                <a:gd name="connsiteY36" fmla="*/ 431243 h 884991"/>
                <a:gd name="connsiteX37" fmla="*/ 111173 w 1217602"/>
                <a:gd name="connsiteY37" fmla="*/ 446294 h 884991"/>
                <a:gd name="connsiteX38" fmla="*/ 113135 w 1217602"/>
                <a:gd name="connsiteY38" fmla="*/ 448911 h 884991"/>
                <a:gd name="connsiteX39" fmla="*/ 117713 w 1217602"/>
                <a:gd name="connsiteY39" fmla="*/ 456764 h 884991"/>
                <a:gd name="connsiteX40" fmla="*/ 109212 w 1217602"/>
                <a:gd name="connsiteY40" fmla="*/ 468543 h 884991"/>
                <a:gd name="connsiteX41" fmla="*/ 104634 w 1217602"/>
                <a:gd name="connsiteY41" fmla="*/ 471815 h 884991"/>
                <a:gd name="connsiteX42" fmla="*/ 105942 w 1217602"/>
                <a:gd name="connsiteY42" fmla="*/ 477050 h 884991"/>
                <a:gd name="connsiteX43" fmla="*/ 107250 w 1217602"/>
                <a:gd name="connsiteY43" fmla="*/ 482939 h 884991"/>
                <a:gd name="connsiteX44" fmla="*/ 96786 w 1217602"/>
                <a:gd name="connsiteY44" fmla="*/ 492755 h 884991"/>
                <a:gd name="connsiteX45" fmla="*/ 96786 w 1217602"/>
                <a:gd name="connsiteY45" fmla="*/ 492755 h 884991"/>
                <a:gd name="connsiteX46" fmla="*/ 96786 w 1217602"/>
                <a:gd name="connsiteY46" fmla="*/ 492755 h 884991"/>
                <a:gd name="connsiteX47" fmla="*/ 89593 w 1217602"/>
                <a:gd name="connsiteY47" fmla="*/ 501262 h 884991"/>
                <a:gd name="connsiteX48" fmla="*/ 74552 w 1217602"/>
                <a:gd name="connsiteY48" fmla="*/ 499299 h 884991"/>
                <a:gd name="connsiteX49" fmla="*/ 74552 w 1217602"/>
                <a:gd name="connsiteY49" fmla="*/ 499299 h 884991"/>
                <a:gd name="connsiteX50" fmla="*/ 72590 w 1217602"/>
                <a:gd name="connsiteY50" fmla="*/ 500608 h 884991"/>
                <a:gd name="connsiteX51" fmla="*/ 62780 w 1217602"/>
                <a:gd name="connsiteY51" fmla="*/ 500608 h 884991"/>
                <a:gd name="connsiteX52" fmla="*/ 59511 w 1217602"/>
                <a:gd name="connsiteY52" fmla="*/ 499299 h 884991"/>
                <a:gd name="connsiteX53" fmla="*/ 59511 w 1217602"/>
                <a:gd name="connsiteY53" fmla="*/ 499299 h 884991"/>
                <a:gd name="connsiteX54" fmla="*/ 56895 w 1217602"/>
                <a:gd name="connsiteY54" fmla="*/ 502571 h 884991"/>
                <a:gd name="connsiteX55" fmla="*/ 56895 w 1217602"/>
                <a:gd name="connsiteY55" fmla="*/ 505189 h 884991"/>
                <a:gd name="connsiteX56" fmla="*/ 54279 w 1217602"/>
                <a:gd name="connsiteY56" fmla="*/ 513696 h 884991"/>
                <a:gd name="connsiteX57" fmla="*/ 54279 w 1217602"/>
                <a:gd name="connsiteY57" fmla="*/ 516968 h 884991"/>
                <a:gd name="connsiteX58" fmla="*/ 37930 w 1217602"/>
                <a:gd name="connsiteY58" fmla="*/ 530710 h 884991"/>
                <a:gd name="connsiteX59" fmla="*/ 20927 w 1217602"/>
                <a:gd name="connsiteY59" fmla="*/ 525475 h 884991"/>
                <a:gd name="connsiteX60" fmla="*/ 20927 w 1217602"/>
                <a:gd name="connsiteY60" fmla="*/ 525475 h 884991"/>
                <a:gd name="connsiteX61" fmla="*/ 13733 w 1217602"/>
                <a:gd name="connsiteY61" fmla="*/ 532018 h 884991"/>
                <a:gd name="connsiteX62" fmla="*/ 3924 w 1217602"/>
                <a:gd name="connsiteY62" fmla="*/ 532673 h 884991"/>
                <a:gd name="connsiteX63" fmla="*/ 0 w 1217602"/>
                <a:gd name="connsiteY63" fmla="*/ 532673 h 884991"/>
                <a:gd name="connsiteX64" fmla="*/ 0 w 1217602"/>
                <a:gd name="connsiteY64" fmla="*/ 532673 h 884991"/>
                <a:gd name="connsiteX65" fmla="*/ 10464 w 1217602"/>
                <a:gd name="connsiteY65" fmla="*/ 544452 h 884991"/>
                <a:gd name="connsiteX66" fmla="*/ 12425 w 1217602"/>
                <a:gd name="connsiteY66" fmla="*/ 549687 h 884991"/>
                <a:gd name="connsiteX67" fmla="*/ 13079 w 1217602"/>
                <a:gd name="connsiteY67" fmla="*/ 552305 h 884991"/>
                <a:gd name="connsiteX68" fmla="*/ 16349 w 1217602"/>
                <a:gd name="connsiteY68" fmla="*/ 552305 h 884991"/>
                <a:gd name="connsiteX69" fmla="*/ 26813 w 1217602"/>
                <a:gd name="connsiteY69" fmla="*/ 556231 h 884991"/>
                <a:gd name="connsiteX70" fmla="*/ 31390 w 1217602"/>
                <a:gd name="connsiteY70" fmla="*/ 557540 h 884991"/>
                <a:gd name="connsiteX71" fmla="*/ 42507 w 1217602"/>
                <a:gd name="connsiteY71" fmla="*/ 562121 h 884991"/>
                <a:gd name="connsiteX72" fmla="*/ 47085 w 1217602"/>
                <a:gd name="connsiteY72" fmla="*/ 568665 h 884991"/>
                <a:gd name="connsiteX73" fmla="*/ 58203 w 1217602"/>
                <a:gd name="connsiteY73" fmla="*/ 584370 h 884991"/>
                <a:gd name="connsiteX74" fmla="*/ 66050 w 1217602"/>
                <a:gd name="connsiteY74" fmla="*/ 579789 h 884991"/>
                <a:gd name="connsiteX75" fmla="*/ 71936 w 1217602"/>
                <a:gd name="connsiteY75" fmla="*/ 582407 h 884991"/>
                <a:gd name="connsiteX76" fmla="*/ 75205 w 1217602"/>
                <a:gd name="connsiteY76" fmla="*/ 593531 h 884991"/>
                <a:gd name="connsiteX77" fmla="*/ 75205 w 1217602"/>
                <a:gd name="connsiteY77" fmla="*/ 598112 h 884991"/>
                <a:gd name="connsiteX78" fmla="*/ 77167 w 1217602"/>
                <a:gd name="connsiteY78" fmla="*/ 613163 h 884991"/>
                <a:gd name="connsiteX79" fmla="*/ 75860 w 1217602"/>
                <a:gd name="connsiteY79" fmla="*/ 615126 h 884991"/>
                <a:gd name="connsiteX80" fmla="*/ 77821 w 1217602"/>
                <a:gd name="connsiteY80" fmla="*/ 617089 h 884991"/>
                <a:gd name="connsiteX81" fmla="*/ 85015 w 1217602"/>
                <a:gd name="connsiteY81" fmla="*/ 630831 h 884991"/>
                <a:gd name="connsiteX82" fmla="*/ 82399 w 1217602"/>
                <a:gd name="connsiteY82" fmla="*/ 635412 h 884991"/>
                <a:gd name="connsiteX83" fmla="*/ 84361 w 1217602"/>
                <a:gd name="connsiteY83" fmla="*/ 636721 h 884991"/>
                <a:gd name="connsiteX84" fmla="*/ 93516 w 1217602"/>
                <a:gd name="connsiteY84" fmla="*/ 643265 h 884991"/>
                <a:gd name="connsiteX85" fmla="*/ 111828 w 1217602"/>
                <a:gd name="connsiteY85" fmla="*/ 657007 h 884991"/>
                <a:gd name="connsiteX86" fmla="*/ 119675 w 1217602"/>
                <a:gd name="connsiteY86" fmla="*/ 660933 h 884991"/>
                <a:gd name="connsiteX87" fmla="*/ 127522 w 1217602"/>
                <a:gd name="connsiteY87" fmla="*/ 656352 h 884991"/>
                <a:gd name="connsiteX88" fmla="*/ 133408 w 1217602"/>
                <a:gd name="connsiteY88" fmla="*/ 658316 h 884991"/>
                <a:gd name="connsiteX89" fmla="*/ 135370 w 1217602"/>
                <a:gd name="connsiteY89" fmla="*/ 660279 h 884991"/>
                <a:gd name="connsiteX90" fmla="*/ 144526 w 1217602"/>
                <a:gd name="connsiteY90" fmla="*/ 668786 h 884991"/>
                <a:gd name="connsiteX91" fmla="*/ 152373 w 1217602"/>
                <a:gd name="connsiteY91" fmla="*/ 668786 h 884991"/>
                <a:gd name="connsiteX92" fmla="*/ 170684 w 1217602"/>
                <a:gd name="connsiteY92" fmla="*/ 670095 h 884991"/>
                <a:gd name="connsiteX93" fmla="*/ 187033 w 1217602"/>
                <a:gd name="connsiteY93" fmla="*/ 685800 h 884991"/>
                <a:gd name="connsiteX94" fmla="*/ 186379 w 1217602"/>
                <a:gd name="connsiteY94" fmla="*/ 692344 h 884991"/>
                <a:gd name="connsiteX95" fmla="*/ 182455 w 1217602"/>
                <a:gd name="connsiteY95" fmla="*/ 696270 h 884991"/>
                <a:gd name="connsiteX96" fmla="*/ 181147 w 1217602"/>
                <a:gd name="connsiteY96" fmla="*/ 696925 h 884991"/>
                <a:gd name="connsiteX97" fmla="*/ 181147 w 1217602"/>
                <a:gd name="connsiteY97" fmla="*/ 698888 h 884991"/>
                <a:gd name="connsiteX98" fmla="*/ 176569 w 1217602"/>
                <a:gd name="connsiteY98" fmla="*/ 711976 h 884991"/>
                <a:gd name="connsiteX99" fmla="*/ 175261 w 1217602"/>
                <a:gd name="connsiteY99" fmla="*/ 713284 h 884991"/>
                <a:gd name="connsiteX100" fmla="*/ 176569 w 1217602"/>
                <a:gd name="connsiteY100" fmla="*/ 713284 h 884991"/>
                <a:gd name="connsiteX101" fmla="*/ 179839 w 1217602"/>
                <a:gd name="connsiteY101" fmla="*/ 713939 h 884991"/>
                <a:gd name="connsiteX102" fmla="*/ 200112 w 1217602"/>
                <a:gd name="connsiteY102" fmla="*/ 725063 h 884991"/>
                <a:gd name="connsiteX103" fmla="*/ 197496 w 1217602"/>
                <a:gd name="connsiteY103" fmla="*/ 734879 h 884991"/>
                <a:gd name="connsiteX104" fmla="*/ 185725 w 1217602"/>
                <a:gd name="connsiteY104" fmla="*/ 742078 h 884991"/>
                <a:gd name="connsiteX105" fmla="*/ 182455 w 1217602"/>
                <a:gd name="connsiteY105" fmla="*/ 742078 h 884991"/>
                <a:gd name="connsiteX106" fmla="*/ 177224 w 1217602"/>
                <a:gd name="connsiteY106" fmla="*/ 742732 h 884991"/>
                <a:gd name="connsiteX107" fmla="*/ 179839 w 1217602"/>
                <a:gd name="connsiteY107" fmla="*/ 746658 h 884991"/>
                <a:gd name="connsiteX108" fmla="*/ 179839 w 1217602"/>
                <a:gd name="connsiteY108" fmla="*/ 746658 h 884991"/>
                <a:gd name="connsiteX109" fmla="*/ 204036 w 1217602"/>
                <a:gd name="connsiteY109" fmla="*/ 746658 h 884991"/>
                <a:gd name="connsiteX110" fmla="*/ 210575 w 1217602"/>
                <a:gd name="connsiteY110" fmla="*/ 758437 h 884991"/>
                <a:gd name="connsiteX111" fmla="*/ 213845 w 1217602"/>
                <a:gd name="connsiteY111" fmla="*/ 764327 h 884991"/>
                <a:gd name="connsiteX112" fmla="*/ 221693 w 1217602"/>
                <a:gd name="connsiteY112" fmla="*/ 763018 h 884991"/>
                <a:gd name="connsiteX113" fmla="*/ 234772 w 1217602"/>
                <a:gd name="connsiteY113" fmla="*/ 760400 h 884991"/>
                <a:gd name="connsiteX114" fmla="*/ 238042 w 1217602"/>
                <a:gd name="connsiteY114" fmla="*/ 760400 h 884991"/>
                <a:gd name="connsiteX115" fmla="*/ 261584 w 1217602"/>
                <a:gd name="connsiteY115" fmla="*/ 761709 h 884991"/>
                <a:gd name="connsiteX116" fmla="*/ 274664 w 1217602"/>
                <a:gd name="connsiteY116" fmla="*/ 778069 h 884991"/>
                <a:gd name="connsiteX117" fmla="*/ 274664 w 1217602"/>
                <a:gd name="connsiteY117" fmla="*/ 779378 h 884991"/>
                <a:gd name="connsiteX118" fmla="*/ 279241 w 1217602"/>
                <a:gd name="connsiteY118" fmla="*/ 784613 h 884991"/>
                <a:gd name="connsiteX119" fmla="*/ 281203 w 1217602"/>
                <a:gd name="connsiteY119" fmla="*/ 782650 h 884991"/>
                <a:gd name="connsiteX120" fmla="*/ 284473 w 1217602"/>
                <a:gd name="connsiteY120" fmla="*/ 770871 h 884991"/>
                <a:gd name="connsiteX121" fmla="*/ 287089 w 1217602"/>
                <a:gd name="connsiteY121" fmla="*/ 759092 h 884991"/>
                <a:gd name="connsiteX122" fmla="*/ 287089 w 1217602"/>
                <a:gd name="connsiteY122" fmla="*/ 759092 h 884991"/>
                <a:gd name="connsiteX123" fmla="*/ 296244 w 1217602"/>
                <a:gd name="connsiteY123" fmla="*/ 745350 h 884991"/>
                <a:gd name="connsiteX124" fmla="*/ 298860 w 1217602"/>
                <a:gd name="connsiteY124" fmla="*/ 744695 h 884991"/>
                <a:gd name="connsiteX125" fmla="*/ 302784 w 1217602"/>
                <a:gd name="connsiteY125" fmla="*/ 744041 h 884991"/>
                <a:gd name="connsiteX126" fmla="*/ 302784 w 1217602"/>
                <a:gd name="connsiteY126" fmla="*/ 744041 h 884991"/>
                <a:gd name="connsiteX127" fmla="*/ 311939 w 1217602"/>
                <a:gd name="connsiteY127" fmla="*/ 732916 h 884991"/>
                <a:gd name="connsiteX128" fmla="*/ 315209 w 1217602"/>
                <a:gd name="connsiteY128" fmla="*/ 732916 h 884991"/>
                <a:gd name="connsiteX129" fmla="*/ 317825 w 1217602"/>
                <a:gd name="connsiteY129" fmla="*/ 734225 h 884991"/>
                <a:gd name="connsiteX130" fmla="*/ 320441 w 1217602"/>
                <a:gd name="connsiteY130" fmla="*/ 736843 h 884991"/>
                <a:gd name="connsiteX131" fmla="*/ 328942 w 1217602"/>
                <a:gd name="connsiteY131" fmla="*/ 744041 h 884991"/>
                <a:gd name="connsiteX132" fmla="*/ 336790 w 1217602"/>
                <a:gd name="connsiteY132" fmla="*/ 746004 h 884991"/>
                <a:gd name="connsiteX133" fmla="*/ 339406 w 1217602"/>
                <a:gd name="connsiteY133" fmla="*/ 746004 h 884991"/>
                <a:gd name="connsiteX134" fmla="*/ 353139 w 1217602"/>
                <a:gd name="connsiteY134" fmla="*/ 748622 h 884991"/>
                <a:gd name="connsiteX135" fmla="*/ 365564 w 1217602"/>
                <a:gd name="connsiteY135" fmla="*/ 765636 h 884991"/>
                <a:gd name="connsiteX136" fmla="*/ 349869 w 1217602"/>
                <a:gd name="connsiteY136" fmla="*/ 776106 h 884991"/>
                <a:gd name="connsiteX137" fmla="*/ 345945 w 1217602"/>
                <a:gd name="connsiteY137" fmla="*/ 774797 h 884991"/>
                <a:gd name="connsiteX138" fmla="*/ 342676 w 1217602"/>
                <a:gd name="connsiteY138" fmla="*/ 773488 h 884991"/>
                <a:gd name="connsiteX139" fmla="*/ 342676 w 1217602"/>
                <a:gd name="connsiteY139" fmla="*/ 773488 h 884991"/>
                <a:gd name="connsiteX140" fmla="*/ 333520 w 1217602"/>
                <a:gd name="connsiteY140" fmla="*/ 786576 h 884991"/>
                <a:gd name="connsiteX141" fmla="*/ 334828 w 1217602"/>
                <a:gd name="connsiteY141" fmla="*/ 788539 h 884991"/>
                <a:gd name="connsiteX142" fmla="*/ 341368 w 1217602"/>
                <a:gd name="connsiteY142" fmla="*/ 800318 h 884991"/>
                <a:gd name="connsiteX143" fmla="*/ 341368 w 1217602"/>
                <a:gd name="connsiteY143" fmla="*/ 800318 h 884991"/>
                <a:gd name="connsiteX144" fmla="*/ 344637 w 1217602"/>
                <a:gd name="connsiteY144" fmla="*/ 804245 h 884991"/>
                <a:gd name="connsiteX145" fmla="*/ 347907 w 1217602"/>
                <a:gd name="connsiteY145" fmla="*/ 804245 h 884991"/>
                <a:gd name="connsiteX146" fmla="*/ 347907 w 1217602"/>
                <a:gd name="connsiteY146" fmla="*/ 804245 h 884991"/>
                <a:gd name="connsiteX147" fmla="*/ 361640 w 1217602"/>
                <a:gd name="connsiteY147" fmla="*/ 808825 h 884991"/>
                <a:gd name="connsiteX148" fmla="*/ 364256 w 1217602"/>
                <a:gd name="connsiteY148" fmla="*/ 817987 h 884991"/>
                <a:gd name="connsiteX149" fmla="*/ 364256 w 1217602"/>
                <a:gd name="connsiteY149" fmla="*/ 819296 h 884991"/>
                <a:gd name="connsiteX150" fmla="*/ 366218 w 1217602"/>
                <a:gd name="connsiteY150" fmla="*/ 819296 h 884991"/>
                <a:gd name="connsiteX151" fmla="*/ 374066 w 1217602"/>
                <a:gd name="connsiteY151" fmla="*/ 821259 h 884991"/>
                <a:gd name="connsiteX152" fmla="*/ 379951 w 1217602"/>
                <a:gd name="connsiteY152" fmla="*/ 824531 h 884991"/>
                <a:gd name="connsiteX153" fmla="*/ 392376 w 1217602"/>
                <a:gd name="connsiteY153" fmla="*/ 831074 h 884991"/>
                <a:gd name="connsiteX154" fmla="*/ 396954 w 1217602"/>
                <a:gd name="connsiteY154" fmla="*/ 831074 h 884991"/>
                <a:gd name="connsiteX155" fmla="*/ 415265 w 1217602"/>
                <a:gd name="connsiteY155" fmla="*/ 835655 h 884991"/>
                <a:gd name="connsiteX156" fmla="*/ 415919 w 1217602"/>
                <a:gd name="connsiteY156" fmla="*/ 854633 h 884991"/>
                <a:gd name="connsiteX157" fmla="*/ 410034 w 1217602"/>
                <a:gd name="connsiteY157" fmla="*/ 860522 h 884991"/>
                <a:gd name="connsiteX158" fmla="*/ 408072 w 1217602"/>
                <a:gd name="connsiteY158" fmla="*/ 860522 h 884991"/>
                <a:gd name="connsiteX159" fmla="*/ 400878 w 1217602"/>
                <a:gd name="connsiteY159" fmla="*/ 863794 h 884991"/>
                <a:gd name="connsiteX160" fmla="*/ 397608 w 1217602"/>
                <a:gd name="connsiteY160" fmla="*/ 878191 h 884991"/>
                <a:gd name="connsiteX161" fmla="*/ 410687 w 1217602"/>
                <a:gd name="connsiteY161" fmla="*/ 884734 h 884991"/>
                <a:gd name="connsiteX162" fmla="*/ 425729 w 1217602"/>
                <a:gd name="connsiteY162" fmla="*/ 883426 h 884991"/>
                <a:gd name="connsiteX163" fmla="*/ 428344 w 1217602"/>
                <a:gd name="connsiteY163" fmla="*/ 881463 h 884991"/>
                <a:gd name="connsiteX164" fmla="*/ 445348 w 1217602"/>
                <a:gd name="connsiteY164" fmla="*/ 870338 h 884991"/>
                <a:gd name="connsiteX165" fmla="*/ 449271 w 1217602"/>
                <a:gd name="connsiteY165" fmla="*/ 869029 h 884991"/>
                <a:gd name="connsiteX166" fmla="*/ 474122 w 1217602"/>
                <a:gd name="connsiteY166" fmla="*/ 865103 h 884991"/>
                <a:gd name="connsiteX167" fmla="*/ 476083 w 1217602"/>
                <a:gd name="connsiteY167" fmla="*/ 865103 h 884991"/>
                <a:gd name="connsiteX168" fmla="*/ 490471 w 1217602"/>
                <a:gd name="connsiteY168" fmla="*/ 872301 h 884991"/>
                <a:gd name="connsiteX169" fmla="*/ 493740 w 1217602"/>
                <a:gd name="connsiteY169" fmla="*/ 870338 h 884991"/>
                <a:gd name="connsiteX170" fmla="*/ 508781 w 1217602"/>
                <a:gd name="connsiteY170" fmla="*/ 865757 h 884991"/>
                <a:gd name="connsiteX171" fmla="*/ 528400 w 1217602"/>
                <a:gd name="connsiteY171" fmla="*/ 868375 h 884991"/>
                <a:gd name="connsiteX172" fmla="*/ 539518 w 1217602"/>
                <a:gd name="connsiteY172" fmla="*/ 869684 h 884991"/>
                <a:gd name="connsiteX173" fmla="*/ 562406 w 1217602"/>
                <a:gd name="connsiteY173" fmla="*/ 874264 h 884991"/>
                <a:gd name="connsiteX174" fmla="*/ 574832 w 1217602"/>
                <a:gd name="connsiteY174" fmla="*/ 876227 h 884991"/>
                <a:gd name="connsiteX175" fmla="*/ 591835 w 1217602"/>
                <a:gd name="connsiteY175" fmla="*/ 869684 h 884991"/>
                <a:gd name="connsiteX176" fmla="*/ 595759 w 1217602"/>
                <a:gd name="connsiteY176" fmla="*/ 865757 h 884991"/>
                <a:gd name="connsiteX177" fmla="*/ 610145 w 1217602"/>
                <a:gd name="connsiteY177" fmla="*/ 853978 h 884991"/>
                <a:gd name="connsiteX178" fmla="*/ 623879 w 1217602"/>
                <a:gd name="connsiteY178" fmla="*/ 852015 h 884991"/>
                <a:gd name="connsiteX179" fmla="*/ 624533 w 1217602"/>
                <a:gd name="connsiteY179" fmla="*/ 852015 h 884991"/>
                <a:gd name="connsiteX180" fmla="*/ 642190 w 1217602"/>
                <a:gd name="connsiteY180" fmla="*/ 855287 h 884991"/>
                <a:gd name="connsiteX181" fmla="*/ 659847 w 1217602"/>
                <a:gd name="connsiteY181" fmla="*/ 851361 h 884991"/>
                <a:gd name="connsiteX182" fmla="*/ 663116 w 1217602"/>
                <a:gd name="connsiteY182" fmla="*/ 849397 h 884991"/>
                <a:gd name="connsiteX183" fmla="*/ 679465 w 1217602"/>
                <a:gd name="connsiteY183" fmla="*/ 845471 h 884991"/>
                <a:gd name="connsiteX184" fmla="*/ 691890 w 1217602"/>
                <a:gd name="connsiteY184" fmla="*/ 849397 h 884991"/>
                <a:gd name="connsiteX185" fmla="*/ 698430 w 1217602"/>
                <a:gd name="connsiteY185" fmla="*/ 847434 h 884991"/>
                <a:gd name="connsiteX186" fmla="*/ 708240 w 1217602"/>
                <a:gd name="connsiteY186" fmla="*/ 845471 h 884991"/>
                <a:gd name="connsiteX187" fmla="*/ 716087 w 1217602"/>
                <a:gd name="connsiteY187" fmla="*/ 848089 h 884991"/>
                <a:gd name="connsiteX188" fmla="*/ 731782 w 1217602"/>
                <a:gd name="connsiteY188" fmla="*/ 852669 h 884991"/>
                <a:gd name="connsiteX189" fmla="*/ 734398 w 1217602"/>
                <a:gd name="connsiteY189" fmla="*/ 851361 h 884991"/>
                <a:gd name="connsiteX190" fmla="*/ 744862 w 1217602"/>
                <a:gd name="connsiteY190" fmla="*/ 845471 h 884991"/>
                <a:gd name="connsiteX191" fmla="*/ 748131 w 1217602"/>
                <a:gd name="connsiteY191" fmla="*/ 844817 h 884991"/>
                <a:gd name="connsiteX192" fmla="*/ 752055 w 1217602"/>
                <a:gd name="connsiteY192" fmla="*/ 844162 h 884991"/>
                <a:gd name="connsiteX193" fmla="*/ 754671 w 1217602"/>
                <a:gd name="connsiteY193" fmla="*/ 840890 h 884991"/>
                <a:gd name="connsiteX194" fmla="*/ 761864 w 1217602"/>
                <a:gd name="connsiteY194" fmla="*/ 834346 h 884991"/>
                <a:gd name="connsiteX195" fmla="*/ 767750 w 1217602"/>
                <a:gd name="connsiteY195" fmla="*/ 831729 h 884991"/>
                <a:gd name="connsiteX196" fmla="*/ 775598 w 1217602"/>
                <a:gd name="connsiteY196" fmla="*/ 828457 h 884991"/>
                <a:gd name="connsiteX197" fmla="*/ 776905 w 1217602"/>
                <a:gd name="connsiteY197" fmla="*/ 825185 h 884991"/>
                <a:gd name="connsiteX198" fmla="*/ 780829 w 1217602"/>
                <a:gd name="connsiteY198" fmla="*/ 817987 h 884991"/>
                <a:gd name="connsiteX199" fmla="*/ 786061 w 1217602"/>
                <a:gd name="connsiteY199" fmla="*/ 810134 h 884991"/>
                <a:gd name="connsiteX200" fmla="*/ 795870 w 1217602"/>
                <a:gd name="connsiteY200" fmla="*/ 789848 h 884991"/>
                <a:gd name="connsiteX201" fmla="*/ 797832 w 1217602"/>
                <a:gd name="connsiteY201" fmla="*/ 787885 h 884991"/>
                <a:gd name="connsiteX202" fmla="*/ 801756 w 1217602"/>
                <a:gd name="connsiteY202" fmla="*/ 783304 h 884991"/>
                <a:gd name="connsiteX203" fmla="*/ 801756 w 1217602"/>
                <a:gd name="connsiteY203" fmla="*/ 781341 h 884991"/>
                <a:gd name="connsiteX204" fmla="*/ 806334 w 1217602"/>
                <a:gd name="connsiteY204" fmla="*/ 770871 h 884991"/>
                <a:gd name="connsiteX205" fmla="*/ 814181 w 1217602"/>
                <a:gd name="connsiteY205" fmla="*/ 766290 h 884991"/>
                <a:gd name="connsiteX206" fmla="*/ 818105 w 1217602"/>
                <a:gd name="connsiteY206" fmla="*/ 764327 h 884991"/>
                <a:gd name="connsiteX207" fmla="*/ 825299 w 1217602"/>
                <a:gd name="connsiteY207" fmla="*/ 759092 h 884991"/>
                <a:gd name="connsiteX208" fmla="*/ 835762 w 1217602"/>
                <a:gd name="connsiteY208" fmla="*/ 751239 h 884991"/>
                <a:gd name="connsiteX209" fmla="*/ 872384 w 1217602"/>
                <a:gd name="connsiteY209" fmla="*/ 734879 h 884991"/>
                <a:gd name="connsiteX210" fmla="*/ 890041 w 1217602"/>
                <a:gd name="connsiteY210" fmla="*/ 723755 h 884991"/>
                <a:gd name="connsiteX211" fmla="*/ 899850 w 1217602"/>
                <a:gd name="connsiteY211" fmla="*/ 717211 h 884991"/>
                <a:gd name="connsiteX212" fmla="*/ 902466 w 1217602"/>
                <a:gd name="connsiteY212" fmla="*/ 715902 h 884991"/>
                <a:gd name="connsiteX213" fmla="*/ 921431 w 1217602"/>
                <a:gd name="connsiteY213" fmla="*/ 707395 h 884991"/>
                <a:gd name="connsiteX214" fmla="*/ 926009 w 1217602"/>
                <a:gd name="connsiteY214" fmla="*/ 707395 h 884991"/>
                <a:gd name="connsiteX215" fmla="*/ 936472 w 1217602"/>
                <a:gd name="connsiteY215" fmla="*/ 707395 h 884991"/>
                <a:gd name="connsiteX216" fmla="*/ 948243 w 1217602"/>
                <a:gd name="connsiteY216" fmla="*/ 704777 h 884991"/>
                <a:gd name="connsiteX217" fmla="*/ 960669 w 1217602"/>
                <a:gd name="connsiteY217" fmla="*/ 701505 h 884991"/>
                <a:gd name="connsiteX218" fmla="*/ 963938 w 1217602"/>
                <a:gd name="connsiteY218" fmla="*/ 702814 h 884991"/>
                <a:gd name="connsiteX219" fmla="*/ 963938 w 1217602"/>
                <a:gd name="connsiteY219" fmla="*/ 707395 h 884991"/>
                <a:gd name="connsiteX220" fmla="*/ 963938 w 1217602"/>
                <a:gd name="connsiteY220" fmla="*/ 710012 h 884991"/>
                <a:gd name="connsiteX221" fmla="*/ 963938 w 1217602"/>
                <a:gd name="connsiteY221" fmla="*/ 710012 h 884991"/>
                <a:gd name="connsiteX222" fmla="*/ 975056 w 1217602"/>
                <a:gd name="connsiteY222" fmla="*/ 713939 h 884991"/>
                <a:gd name="connsiteX223" fmla="*/ 976363 w 1217602"/>
                <a:gd name="connsiteY223" fmla="*/ 715902 h 884991"/>
                <a:gd name="connsiteX224" fmla="*/ 977671 w 1217602"/>
                <a:gd name="connsiteY224" fmla="*/ 717211 h 884991"/>
                <a:gd name="connsiteX225" fmla="*/ 994675 w 1217602"/>
                <a:gd name="connsiteY225" fmla="*/ 712630 h 884991"/>
                <a:gd name="connsiteX226" fmla="*/ 997944 w 1217602"/>
                <a:gd name="connsiteY226" fmla="*/ 710012 h 884991"/>
                <a:gd name="connsiteX227" fmla="*/ 1009061 w 1217602"/>
                <a:gd name="connsiteY227" fmla="*/ 704123 h 884991"/>
                <a:gd name="connsiteX228" fmla="*/ 1014947 w 1217602"/>
                <a:gd name="connsiteY228" fmla="*/ 707395 h 884991"/>
                <a:gd name="connsiteX229" fmla="*/ 1014947 w 1217602"/>
                <a:gd name="connsiteY229" fmla="*/ 707395 h 884991"/>
                <a:gd name="connsiteX230" fmla="*/ 1023449 w 1217602"/>
                <a:gd name="connsiteY230" fmla="*/ 717211 h 884991"/>
                <a:gd name="connsiteX231" fmla="*/ 1029334 w 1217602"/>
                <a:gd name="connsiteY231" fmla="*/ 712630 h 884991"/>
                <a:gd name="connsiteX232" fmla="*/ 1050915 w 1217602"/>
                <a:gd name="connsiteY232" fmla="*/ 705432 h 884991"/>
                <a:gd name="connsiteX233" fmla="*/ 1058109 w 1217602"/>
                <a:gd name="connsiteY233" fmla="*/ 716556 h 884991"/>
                <a:gd name="connsiteX234" fmla="*/ 1065956 w 1217602"/>
                <a:gd name="connsiteY234" fmla="*/ 728990 h 884991"/>
                <a:gd name="connsiteX235" fmla="*/ 1096692 w 1217602"/>
                <a:gd name="connsiteY235" fmla="*/ 734225 h 884991"/>
                <a:gd name="connsiteX236" fmla="*/ 1119581 w 1217602"/>
                <a:gd name="connsiteY236" fmla="*/ 730953 h 884991"/>
                <a:gd name="connsiteX237" fmla="*/ 1140508 w 1217602"/>
                <a:gd name="connsiteY237" fmla="*/ 726372 h 884991"/>
                <a:gd name="connsiteX238" fmla="*/ 1140508 w 1217602"/>
                <a:gd name="connsiteY238" fmla="*/ 683837 h 884991"/>
                <a:gd name="connsiteX239" fmla="*/ 1123505 w 1217602"/>
                <a:gd name="connsiteY239" fmla="*/ 643265 h 884991"/>
                <a:gd name="connsiteX240" fmla="*/ 1123505 w 1217602"/>
                <a:gd name="connsiteY240" fmla="*/ 622325 h 884991"/>
                <a:gd name="connsiteX241" fmla="*/ 1132006 w 1217602"/>
                <a:gd name="connsiteY241" fmla="*/ 604001 h 884991"/>
                <a:gd name="connsiteX242" fmla="*/ 1141162 w 1217602"/>
                <a:gd name="connsiteY242" fmla="*/ 575208 h 884991"/>
                <a:gd name="connsiteX243" fmla="*/ 1147047 w 1217602"/>
                <a:gd name="connsiteY243" fmla="*/ 556886 h 884991"/>
                <a:gd name="connsiteX244" fmla="*/ 1154895 w 1217602"/>
                <a:gd name="connsiteY244" fmla="*/ 540526 h 884991"/>
                <a:gd name="connsiteX245" fmla="*/ 1173860 w 1217602"/>
                <a:gd name="connsiteY245" fmla="*/ 523511 h 884991"/>
                <a:gd name="connsiteX246" fmla="*/ 1209828 w 1217602"/>
                <a:gd name="connsiteY246" fmla="*/ 510424 h 884991"/>
                <a:gd name="connsiteX247" fmla="*/ 1217021 w 1217602"/>
                <a:gd name="connsiteY247" fmla="*/ 494719 h 884991"/>
                <a:gd name="connsiteX248" fmla="*/ 1217021 w 1217602"/>
                <a:gd name="connsiteY248" fmla="*/ 471160 h 884991"/>
                <a:gd name="connsiteX249" fmla="*/ 1212444 w 1217602"/>
                <a:gd name="connsiteY249" fmla="*/ 448257 h 884991"/>
                <a:gd name="connsiteX250" fmla="*/ 1209828 w 1217602"/>
                <a:gd name="connsiteY250" fmla="*/ 442367 h 884991"/>
                <a:gd name="connsiteX251" fmla="*/ 1204596 w 1217602"/>
                <a:gd name="connsiteY251" fmla="*/ 436478 h 884991"/>
                <a:gd name="connsiteX252" fmla="*/ 1198056 w 1217602"/>
                <a:gd name="connsiteY252" fmla="*/ 427971 h 884991"/>
                <a:gd name="connsiteX253" fmla="*/ 1196748 w 1217602"/>
                <a:gd name="connsiteY253" fmla="*/ 421427 h 884991"/>
                <a:gd name="connsiteX254" fmla="*/ 1185631 w 1217602"/>
                <a:gd name="connsiteY254" fmla="*/ 412265 h 884991"/>
                <a:gd name="connsiteX255" fmla="*/ 1183669 w 1217602"/>
                <a:gd name="connsiteY255" fmla="*/ 410956 h 884991"/>
                <a:gd name="connsiteX256" fmla="*/ 1172552 w 1217602"/>
                <a:gd name="connsiteY256" fmla="*/ 410302 h 884991"/>
                <a:gd name="connsiteX257" fmla="*/ 1167320 w 1217602"/>
                <a:gd name="connsiteY257" fmla="*/ 410302 h 884991"/>
                <a:gd name="connsiteX258" fmla="*/ 1154241 w 1217602"/>
                <a:gd name="connsiteY258" fmla="*/ 414228 h 884991"/>
                <a:gd name="connsiteX259" fmla="*/ 1148355 w 1217602"/>
                <a:gd name="connsiteY259" fmla="*/ 418155 h 884991"/>
                <a:gd name="connsiteX260" fmla="*/ 1142470 w 1217602"/>
                <a:gd name="connsiteY260" fmla="*/ 422081 h 884991"/>
                <a:gd name="connsiteX261" fmla="*/ 1126774 w 1217602"/>
                <a:gd name="connsiteY261" fmla="*/ 437787 h 884991"/>
                <a:gd name="connsiteX262" fmla="*/ 1122197 w 1217602"/>
                <a:gd name="connsiteY262" fmla="*/ 445639 h 884991"/>
                <a:gd name="connsiteX263" fmla="*/ 1117619 w 1217602"/>
                <a:gd name="connsiteY263" fmla="*/ 452838 h 884991"/>
                <a:gd name="connsiteX264" fmla="*/ 1100616 w 1217602"/>
                <a:gd name="connsiteY264" fmla="*/ 453492 h 884991"/>
                <a:gd name="connsiteX265" fmla="*/ 1100616 w 1217602"/>
                <a:gd name="connsiteY265" fmla="*/ 454146 h 884991"/>
                <a:gd name="connsiteX266" fmla="*/ 1103232 w 1217602"/>
                <a:gd name="connsiteY266" fmla="*/ 458727 h 884991"/>
                <a:gd name="connsiteX267" fmla="*/ 1098654 w 1217602"/>
                <a:gd name="connsiteY267" fmla="*/ 469851 h 884991"/>
                <a:gd name="connsiteX268" fmla="*/ 1095384 w 1217602"/>
                <a:gd name="connsiteY268" fmla="*/ 473778 h 884991"/>
                <a:gd name="connsiteX269" fmla="*/ 1090807 w 1217602"/>
                <a:gd name="connsiteY269" fmla="*/ 471160 h 884991"/>
                <a:gd name="connsiteX270" fmla="*/ 1089499 w 1217602"/>
                <a:gd name="connsiteY270" fmla="*/ 472469 h 884991"/>
                <a:gd name="connsiteX271" fmla="*/ 1075112 w 1217602"/>
                <a:gd name="connsiteY271" fmla="*/ 471815 h 884991"/>
                <a:gd name="connsiteX272" fmla="*/ 1073804 w 1217602"/>
                <a:gd name="connsiteY272" fmla="*/ 472469 h 884991"/>
                <a:gd name="connsiteX273" fmla="*/ 1071842 w 1217602"/>
                <a:gd name="connsiteY273" fmla="*/ 473778 h 884991"/>
                <a:gd name="connsiteX274" fmla="*/ 1068572 w 1217602"/>
                <a:gd name="connsiteY274" fmla="*/ 474432 h 884991"/>
                <a:gd name="connsiteX275" fmla="*/ 1052877 w 1217602"/>
                <a:gd name="connsiteY275" fmla="*/ 469197 h 884991"/>
                <a:gd name="connsiteX276" fmla="*/ 1048299 w 1217602"/>
                <a:gd name="connsiteY276" fmla="*/ 469197 h 884991"/>
                <a:gd name="connsiteX277" fmla="*/ 1041106 w 1217602"/>
                <a:gd name="connsiteY277" fmla="*/ 469197 h 884991"/>
                <a:gd name="connsiteX278" fmla="*/ 1024103 w 1217602"/>
                <a:gd name="connsiteY278" fmla="*/ 458073 h 884991"/>
                <a:gd name="connsiteX279" fmla="*/ 1018871 w 1217602"/>
                <a:gd name="connsiteY279" fmla="*/ 448911 h 884991"/>
                <a:gd name="connsiteX280" fmla="*/ 1017563 w 1217602"/>
                <a:gd name="connsiteY280" fmla="*/ 448911 h 884991"/>
                <a:gd name="connsiteX281" fmla="*/ 1017563 w 1217602"/>
                <a:gd name="connsiteY281" fmla="*/ 448911 h 884991"/>
                <a:gd name="connsiteX282" fmla="*/ 1013639 w 1217602"/>
                <a:gd name="connsiteY282" fmla="*/ 450874 h 884991"/>
                <a:gd name="connsiteX283" fmla="*/ 1010369 w 1217602"/>
                <a:gd name="connsiteY283" fmla="*/ 448257 h 884991"/>
                <a:gd name="connsiteX284" fmla="*/ 996636 w 1217602"/>
                <a:gd name="connsiteY284" fmla="*/ 431243 h 884991"/>
                <a:gd name="connsiteX285" fmla="*/ 996636 w 1217602"/>
                <a:gd name="connsiteY285" fmla="*/ 431243 h 884991"/>
                <a:gd name="connsiteX286" fmla="*/ 994020 w 1217602"/>
                <a:gd name="connsiteY286" fmla="*/ 430588 h 884991"/>
                <a:gd name="connsiteX287" fmla="*/ 985519 w 1217602"/>
                <a:gd name="connsiteY287" fmla="*/ 426662 h 884991"/>
                <a:gd name="connsiteX288" fmla="*/ 983557 w 1217602"/>
                <a:gd name="connsiteY288" fmla="*/ 420772 h 884991"/>
                <a:gd name="connsiteX289" fmla="*/ 993367 w 1217602"/>
                <a:gd name="connsiteY289" fmla="*/ 408993 h 884991"/>
                <a:gd name="connsiteX290" fmla="*/ 993367 w 1217602"/>
                <a:gd name="connsiteY290" fmla="*/ 408993 h 884991"/>
                <a:gd name="connsiteX291" fmla="*/ 990751 w 1217602"/>
                <a:gd name="connsiteY291" fmla="*/ 401141 h 884991"/>
                <a:gd name="connsiteX292" fmla="*/ 983557 w 1217602"/>
                <a:gd name="connsiteY292" fmla="*/ 390671 h 884991"/>
                <a:gd name="connsiteX293" fmla="*/ 978326 w 1217602"/>
                <a:gd name="connsiteY293" fmla="*/ 383472 h 884991"/>
                <a:gd name="connsiteX294" fmla="*/ 976363 w 1217602"/>
                <a:gd name="connsiteY294" fmla="*/ 371039 h 884991"/>
                <a:gd name="connsiteX295" fmla="*/ 976363 w 1217602"/>
                <a:gd name="connsiteY295" fmla="*/ 369076 h 884991"/>
                <a:gd name="connsiteX296" fmla="*/ 971786 w 1217602"/>
                <a:gd name="connsiteY296" fmla="*/ 360569 h 884991"/>
                <a:gd name="connsiteX297" fmla="*/ 965900 w 1217602"/>
                <a:gd name="connsiteY297" fmla="*/ 349444 h 884991"/>
                <a:gd name="connsiteX298" fmla="*/ 964592 w 1217602"/>
                <a:gd name="connsiteY298" fmla="*/ 327195 h 884991"/>
                <a:gd name="connsiteX299" fmla="*/ 964592 w 1217602"/>
                <a:gd name="connsiteY299" fmla="*/ 318688 h 884991"/>
                <a:gd name="connsiteX300" fmla="*/ 963284 w 1217602"/>
                <a:gd name="connsiteY300" fmla="*/ 318033 h 884991"/>
                <a:gd name="connsiteX301" fmla="*/ 956745 w 1217602"/>
                <a:gd name="connsiteY301" fmla="*/ 310835 h 884991"/>
                <a:gd name="connsiteX302" fmla="*/ 961977 w 1217602"/>
                <a:gd name="connsiteY302" fmla="*/ 293821 h 884991"/>
                <a:gd name="connsiteX303" fmla="*/ 965246 w 1217602"/>
                <a:gd name="connsiteY303" fmla="*/ 289894 h 884991"/>
                <a:gd name="connsiteX304" fmla="*/ 959361 w 1217602"/>
                <a:gd name="connsiteY304" fmla="*/ 270917 h 884991"/>
                <a:gd name="connsiteX305" fmla="*/ 956745 w 1217602"/>
                <a:gd name="connsiteY305" fmla="*/ 252595 h 884991"/>
                <a:gd name="connsiteX306" fmla="*/ 954783 w 1217602"/>
                <a:gd name="connsiteY306" fmla="*/ 234926 h 884991"/>
                <a:gd name="connsiteX307" fmla="*/ 940396 w 1217602"/>
                <a:gd name="connsiteY307" fmla="*/ 217912 h 884991"/>
                <a:gd name="connsiteX308" fmla="*/ 935164 w 1217602"/>
                <a:gd name="connsiteY308" fmla="*/ 212677 h 884991"/>
                <a:gd name="connsiteX309" fmla="*/ 924047 w 1217602"/>
                <a:gd name="connsiteY309" fmla="*/ 193045 h 884991"/>
                <a:gd name="connsiteX310" fmla="*/ 916199 w 1217602"/>
                <a:gd name="connsiteY310" fmla="*/ 178648 h 884991"/>
                <a:gd name="connsiteX311" fmla="*/ 910967 w 1217602"/>
                <a:gd name="connsiteY311" fmla="*/ 177340 h 884991"/>
                <a:gd name="connsiteX312" fmla="*/ 905082 w 1217602"/>
                <a:gd name="connsiteY312" fmla="*/ 177340 h 884991"/>
                <a:gd name="connsiteX313" fmla="*/ 884155 w 1217602"/>
                <a:gd name="connsiteY313" fmla="*/ 164906 h 884991"/>
                <a:gd name="connsiteX314" fmla="*/ 880885 w 1217602"/>
                <a:gd name="connsiteY314" fmla="*/ 162943 h 884991"/>
                <a:gd name="connsiteX315" fmla="*/ 869114 w 1217602"/>
                <a:gd name="connsiteY315" fmla="*/ 149201 h 884991"/>
                <a:gd name="connsiteX316" fmla="*/ 863228 w 1217602"/>
                <a:gd name="connsiteY316" fmla="*/ 141348 h 884991"/>
                <a:gd name="connsiteX317" fmla="*/ 859305 w 1217602"/>
                <a:gd name="connsiteY317" fmla="*/ 140694 h 884991"/>
                <a:gd name="connsiteX318" fmla="*/ 844264 w 1217602"/>
                <a:gd name="connsiteY318" fmla="*/ 134804 h 884991"/>
                <a:gd name="connsiteX319" fmla="*/ 835762 w 1217602"/>
                <a:gd name="connsiteY319" fmla="*/ 115827 h 884991"/>
                <a:gd name="connsiteX320" fmla="*/ 835762 w 1217602"/>
                <a:gd name="connsiteY320" fmla="*/ 114518 h 884991"/>
                <a:gd name="connsiteX321" fmla="*/ 828568 w 1217602"/>
                <a:gd name="connsiteY321" fmla="*/ 114518 h 884991"/>
                <a:gd name="connsiteX322" fmla="*/ 816143 w 1217602"/>
                <a:gd name="connsiteY322" fmla="*/ 102739 h 884991"/>
                <a:gd name="connsiteX323" fmla="*/ 812873 w 1217602"/>
                <a:gd name="connsiteY323" fmla="*/ 98158 h 884991"/>
                <a:gd name="connsiteX324" fmla="*/ 806988 w 1217602"/>
                <a:gd name="connsiteY324" fmla="*/ 94232 h 884991"/>
                <a:gd name="connsiteX325" fmla="*/ 788023 w 1217602"/>
                <a:gd name="connsiteY325" fmla="*/ 81144 h 884991"/>
                <a:gd name="connsiteX326" fmla="*/ 786715 w 1217602"/>
                <a:gd name="connsiteY326" fmla="*/ 69366 h 884991"/>
                <a:gd name="connsiteX327" fmla="*/ 784753 w 1217602"/>
                <a:gd name="connsiteY327" fmla="*/ 68057 h 884991"/>
                <a:gd name="connsiteX328" fmla="*/ 778868 w 1217602"/>
                <a:gd name="connsiteY328" fmla="*/ 64130 h 884991"/>
                <a:gd name="connsiteX329" fmla="*/ 772982 w 1217602"/>
                <a:gd name="connsiteY329" fmla="*/ 50388 h 884991"/>
                <a:gd name="connsiteX330" fmla="*/ 772982 w 1217602"/>
                <a:gd name="connsiteY330" fmla="*/ 48425 h 884991"/>
                <a:gd name="connsiteX331" fmla="*/ 768404 w 1217602"/>
                <a:gd name="connsiteY331" fmla="*/ 47116 h 884991"/>
                <a:gd name="connsiteX332" fmla="*/ 762519 w 1217602"/>
                <a:gd name="connsiteY332" fmla="*/ 36646 h 884991"/>
                <a:gd name="connsiteX333" fmla="*/ 762519 w 1217602"/>
                <a:gd name="connsiteY333" fmla="*/ 34028 h 884991"/>
                <a:gd name="connsiteX334" fmla="*/ 757287 w 1217602"/>
                <a:gd name="connsiteY334" fmla="*/ 31411 h 884991"/>
                <a:gd name="connsiteX335" fmla="*/ 746823 w 1217602"/>
                <a:gd name="connsiteY335" fmla="*/ 24867 h 884991"/>
                <a:gd name="connsiteX336" fmla="*/ 741592 w 1217602"/>
                <a:gd name="connsiteY336" fmla="*/ 13088 h 884991"/>
                <a:gd name="connsiteX337" fmla="*/ 741592 w 1217602"/>
                <a:gd name="connsiteY337" fmla="*/ 11779 h 884991"/>
                <a:gd name="connsiteX338" fmla="*/ 736360 w 1217602"/>
                <a:gd name="connsiteY338" fmla="*/ 9162 h 884991"/>
                <a:gd name="connsiteX339" fmla="*/ 733744 w 1217602"/>
                <a:gd name="connsiteY339" fmla="*/ 7853 h 884991"/>
                <a:gd name="connsiteX340" fmla="*/ 733744 w 1217602"/>
                <a:gd name="connsiteY340" fmla="*/ 7853 h 884991"/>
                <a:gd name="connsiteX341" fmla="*/ 729166 w 1217602"/>
                <a:gd name="connsiteY341" fmla="*/ 9162 h 884991"/>
                <a:gd name="connsiteX342" fmla="*/ 716741 w 1217602"/>
                <a:gd name="connsiteY342" fmla="*/ 2618 h 884991"/>
                <a:gd name="connsiteX343" fmla="*/ 714125 w 1217602"/>
                <a:gd name="connsiteY343" fmla="*/ 0 h 884991"/>
                <a:gd name="connsiteX344" fmla="*/ 708894 w 1217602"/>
                <a:gd name="connsiteY344" fmla="*/ 0 h 884991"/>
                <a:gd name="connsiteX345" fmla="*/ 702354 w 1217602"/>
                <a:gd name="connsiteY345" fmla="*/ 0 h 884991"/>
                <a:gd name="connsiteX346" fmla="*/ 699084 w 1217602"/>
                <a:gd name="connsiteY346" fmla="*/ 1963 h 884991"/>
                <a:gd name="connsiteX347" fmla="*/ 695814 w 1217602"/>
                <a:gd name="connsiteY347" fmla="*/ 3272 h 884991"/>
                <a:gd name="connsiteX348" fmla="*/ 689929 w 1217602"/>
                <a:gd name="connsiteY348" fmla="*/ 9816 h 884991"/>
                <a:gd name="connsiteX349" fmla="*/ 688621 w 1217602"/>
                <a:gd name="connsiteY349" fmla="*/ 11125 h 884991"/>
                <a:gd name="connsiteX350" fmla="*/ 676849 w 1217602"/>
                <a:gd name="connsiteY350" fmla="*/ 14397 h 884991"/>
                <a:gd name="connsiteX351" fmla="*/ 675541 w 1217602"/>
                <a:gd name="connsiteY351" fmla="*/ 14397 h 884991"/>
                <a:gd name="connsiteX352" fmla="*/ 674888 w 1217602"/>
                <a:gd name="connsiteY352" fmla="*/ 15706 h 884991"/>
                <a:gd name="connsiteX353" fmla="*/ 674888 w 1217602"/>
                <a:gd name="connsiteY353" fmla="*/ 17014 h 884991"/>
                <a:gd name="connsiteX354" fmla="*/ 665732 w 1217602"/>
                <a:gd name="connsiteY354" fmla="*/ 22904 h 884991"/>
                <a:gd name="connsiteX355" fmla="*/ 665732 w 1217602"/>
                <a:gd name="connsiteY355" fmla="*/ 30756 h 884991"/>
                <a:gd name="connsiteX356" fmla="*/ 659192 w 1217602"/>
                <a:gd name="connsiteY356" fmla="*/ 49079 h 884991"/>
                <a:gd name="connsiteX357" fmla="*/ 659192 w 1217602"/>
                <a:gd name="connsiteY357" fmla="*/ 51042 h 884991"/>
                <a:gd name="connsiteX358" fmla="*/ 652653 w 1217602"/>
                <a:gd name="connsiteY358" fmla="*/ 64130 h 884991"/>
                <a:gd name="connsiteX359" fmla="*/ 633688 w 1217602"/>
                <a:gd name="connsiteY359" fmla="*/ 70674 h 884991"/>
                <a:gd name="connsiteX360" fmla="*/ 627802 w 1217602"/>
                <a:gd name="connsiteY360" fmla="*/ 71983 h 884991"/>
                <a:gd name="connsiteX361" fmla="*/ 617339 w 1217602"/>
                <a:gd name="connsiteY361" fmla="*/ 77218 h 884991"/>
                <a:gd name="connsiteX362" fmla="*/ 616685 w 1217602"/>
                <a:gd name="connsiteY362" fmla="*/ 77218 h 884991"/>
                <a:gd name="connsiteX363" fmla="*/ 614069 w 1217602"/>
                <a:gd name="connsiteY363" fmla="*/ 79836 h 884991"/>
                <a:gd name="connsiteX364" fmla="*/ 608184 w 1217602"/>
                <a:gd name="connsiteY364" fmla="*/ 84416 h 884991"/>
                <a:gd name="connsiteX365" fmla="*/ 582679 w 1217602"/>
                <a:gd name="connsiteY365" fmla="*/ 91615 h 884991"/>
                <a:gd name="connsiteX366" fmla="*/ 578102 w 1217602"/>
                <a:gd name="connsiteY366" fmla="*/ 92269 h 884991"/>
                <a:gd name="connsiteX367" fmla="*/ 568292 w 1217602"/>
                <a:gd name="connsiteY367" fmla="*/ 96850 h 884991"/>
                <a:gd name="connsiteX368" fmla="*/ 562406 w 1217602"/>
                <a:gd name="connsiteY368" fmla="*/ 99467 h 884991"/>
                <a:gd name="connsiteX369" fmla="*/ 557829 w 1217602"/>
                <a:gd name="connsiteY369" fmla="*/ 100776 h 884991"/>
                <a:gd name="connsiteX370" fmla="*/ 551289 w 1217602"/>
                <a:gd name="connsiteY370" fmla="*/ 102739 h 884991"/>
                <a:gd name="connsiteX371" fmla="*/ 546712 w 1217602"/>
                <a:gd name="connsiteY371" fmla="*/ 110592 h 884991"/>
                <a:gd name="connsiteX372" fmla="*/ 543442 w 1217602"/>
                <a:gd name="connsiteY372" fmla="*/ 116481 h 884991"/>
                <a:gd name="connsiteX373" fmla="*/ 542134 w 1217602"/>
                <a:gd name="connsiteY373" fmla="*/ 121062 h 884991"/>
                <a:gd name="connsiteX374" fmla="*/ 539518 w 1217602"/>
                <a:gd name="connsiteY374" fmla="*/ 130224 h 884991"/>
                <a:gd name="connsiteX375" fmla="*/ 510089 w 1217602"/>
                <a:gd name="connsiteY375" fmla="*/ 148546 h 884991"/>
                <a:gd name="connsiteX376" fmla="*/ 491125 w 1217602"/>
                <a:gd name="connsiteY376" fmla="*/ 132187 h 884991"/>
                <a:gd name="connsiteX377" fmla="*/ 491125 w 1217602"/>
                <a:gd name="connsiteY377" fmla="*/ 130878 h 884991"/>
                <a:gd name="connsiteX378" fmla="*/ 488509 w 1217602"/>
                <a:gd name="connsiteY378" fmla="*/ 130878 h 884991"/>
                <a:gd name="connsiteX379" fmla="*/ 478046 w 1217602"/>
                <a:gd name="connsiteY379" fmla="*/ 130878 h 884991"/>
                <a:gd name="connsiteX380" fmla="*/ 469544 w 1217602"/>
                <a:gd name="connsiteY380" fmla="*/ 120408 h 884991"/>
                <a:gd name="connsiteX381" fmla="*/ 468890 w 1217602"/>
                <a:gd name="connsiteY381" fmla="*/ 118445 h 884991"/>
                <a:gd name="connsiteX382" fmla="*/ 463658 w 1217602"/>
                <a:gd name="connsiteY382" fmla="*/ 115827 h 884991"/>
                <a:gd name="connsiteX383" fmla="*/ 461042 w 1217602"/>
                <a:gd name="connsiteY383" fmla="*/ 114518 h 884991"/>
                <a:gd name="connsiteX384" fmla="*/ 453849 w 1217602"/>
                <a:gd name="connsiteY384" fmla="*/ 114518 h 884991"/>
                <a:gd name="connsiteX385" fmla="*/ 449271 w 1217602"/>
                <a:gd name="connsiteY385" fmla="*/ 114518 h 884991"/>
                <a:gd name="connsiteX386" fmla="*/ 441424 w 1217602"/>
                <a:gd name="connsiteY386" fmla="*/ 119099 h 884991"/>
                <a:gd name="connsiteX387" fmla="*/ 430306 w 1217602"/>
                <a:gd name="connsiteY387" fmla="*/ 123680 h 884991"/>
                <a:gd name="connsiteX388" fmla="*/ 428999 w 1217602"/>
                <a:gd name="connsiteY388" fmla="*/ 124989 h 884991"/>
                <a:gd name="connsiteX389" fmla="*/ 423113 w 1217602"/>
                <a:gd name="connsiteY389" fmla="*/ 130224 h 884991"/>
                <a:gd name="connsiteX390" fmla="*/ 412650 w 1217602"/>
                <a:gd name="connsiteY390" fmla="*/ 128915 h 884991"/>
                <a:gd name="connsiteX391" fmla="*/ 408726 w 1217602"/>
                <a:gd name="connsiteY391" fmla="*/ 132187 h 884991"/>
                <a:gd name="connsiteX392" fmla="*/ 396301 w 1217602"/>
                <a:gd name="connsiteY392" fmla="*/ 129569 h 884991"/>
                <a:gd name="connsiteX393" fmla="*/ 389761 w 1217602"/>
                <a:gd name="connsiteY393" fmla="*/ 126297 h 884991"/>
                <a:gd name="connsiteX394" fmla="*/ 384529 w 1217602"/>
                <a:gd name="connsiteY394" fmla="*/ 130878 h 884991"/>
                <a:gd name="connsiteX395" fmla="*/ 376682 w 1217602"/>
                <a:gd name="connsiteY395" fmla="*/ 136768 h 884991"/>
                <a:gd name="connsiteX396" fmla="*/ 364256 w 1217602"/>
                <a:gd name="connsiteY396" fmla="*/ 130224 h 884991"/>
                <a:gd name="connsiteX397" fmla="*/ 362948 w 1217602"/>
                <a:gd name="connsiteY397" fmla="*/ 128261 h 884991"/>
                <a:gd name="connsiteX398" fmla="*/ 359678 w 1217602"/>
                <a:gd name="connsiteY398" fmla="*/ 128915 h 884991"/>
                <a:gd name="connsiteX399" fmla="*/ 349215 w 1217602"/>
                <a:gd name="connsiteY399" fmla="*/ 130878 h 884991"/>
                <a:gd name="connsiteX400" fmla="*/ 336790 w 1217602"/>
                <a:gd name="connsiteY400" fmla="*/ 130224 h 884991"/>
                <a:gd name="connsiteX401" fmla="*/ 336790 w 1217602"/>
                <a:gd name="connsiteY401" fmla="*/ 130224 h 884991"/>
                <a:gd name="connsiteX402" fmla="*/ 333520 w 1217602"/>
                <a:gd name="connsiteY402" fmla="*/ 135459 h 884991"/>
                <a:gd name="connsiteX403" fmla="*/ 318479 w 1217602"/>
                <a:gd name="connsiteY403" fmla="*/ 136113 h 884991"/>
                <a:gd name="connsiteX404" fmla="*/ 315209 w 1217602"/>
                <a:gd name="connsiteY404" fmla="*/ 135459 h 884991"/>
                <a:gd name="connsiteX405" fmla="*/ 315209 w 1217602"/>
                <a:gd name="connsiteY405" fmla="*/ 135459 h 884991"/>
                <a:gd name="connsiteX406" fmla="*/ 306708 w 1217602"/>
                <a:gd name="connsiteY406" fmla="*/ 132841 h 884991"/>
                <a:gd name="connsiteX407" fmla="*/ 303438 w 1217602"/>
                <a:gd name="connsiteY407" fmla="*/ 130878 h 884991"/>
                <a:gd name="connsiteX408" fmla="*/ 294937 w 1217602"/>
                <a:gd name="connsiteY408" fmla="*/ 122371 h 884991"/>
                <a:gd name="connsiteX409" fmla="*/ 292974 w 1217602"/>
                <a:gd name="connsiteY409" fmla="*/ 123025 h 884991"/>
                <a:gd name="connsiteX410" fmla="*/ 287089 w 1217602"/>
                <a:gd name="connsiteY410" fmla="*/ 123025 h 884991"/>
                <a:gd name="connsiteX411" fmla="*/ 286435 w 1217602"/>
                <a:gd name="connsiteY411" fmla="*/ 127606 h 884991"/>
                <a:gd name="connsiteX412" fmla="*/ 283165 w 1217602"/>
                <a:gd name="connsiteY412" fmla="*/ 140039 h 884991"/>
                <a:gd name="connsiteX413" fmla="*/ 268778 w 1217602"/>
                <a:gd name="connsiteY413" fmla="*/ 144620 h 884991"/>
                <a:gd name="connsiteX414" fmla="*/ 264854 w 1217602"/>
                <a:gd name="connsiteY414" fmla="*/ 153127 h 884991"/>
                <a:gd name="connsiteX415" fmla="*/ 262239 w 1217602"/>
                <a:gd name="connsiteY415" fmla="*/ 154436 h 884991"/>
                <a:gd name="connsiteX416" fmla="*/ 260276 w 1217602"/>
                <a:gd name="connsiteY416" fmla="*/ 160980 h 884991"/>
                <a:gd name="connsiteX417" fmla="*/ 253083 w 1217602"/>
                <a:gd name="connsiteY417" fmla="*/ 168832 h 884991"/>
                <a:gd name="connsiteX418" fmla="*/ 253737 w 1217602"/>
                <a:gd name="connsiteY418" fmla="*/ 170796 h 884991"/>
                <a:gd name="connsiteX419" fmla="*/ 252429 w 1217602"/>
                <a:gd name="connsiteY419" fmla="*/ 177994 h 884991"/>
                <a:gd name="connsiteX420" fmla="*/ 241966 w 1217602"/>
                <a:gd name="connsiteY420" fmla="*/ 183884 h 88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</a:cxnLst>
              <a:rect l="l" t="t" r="r" b="b"/>
              <a:pathLst>
                <a:path w="1217602" h="884991">
                  <a:moveTo>
                    <a:pt x="240004" y="183229"/>
                  </a:moveTo>
                  <a:cubicBezTo>
                    <a:pt x="240004" y="183229"/>
                    <a:pt x="239350" y="184538"/>
                    <a:pt x="238696" y="185192"/>
                  </a:cubicBezTo>
                  <a:cubicBezTo>
                    <a:pt x="236734" y="189119"/>
                    <a:pt x="234772" y="193699"/>
                    <a:pt x="230194" y="196317"/>
                  </a:cubicBezTo>
                  <a:cubicBezTo>
                    <a:pt x="224308" y="200243"/>
                    <a:pt x="216461" y="197626"/>
                    <a:pt x="211229" y="195663"/>
                  </a:cubicBezTo>
                  <a:cubicBezTo>
                    <a:pt x="211229" y="195663"/>
                    <a:pt x="211229" y="195663"/>
                    <a:pt x="211229" y="195663"/>
                  </a:cubicBezTo>
                  <a:cubicBezTo>
                    <a:pt x="210575" y="198280"/>
                    <a:pt x="209922" y="200898"/>
                    <a:pt x="208614" y="202861"/>
                  </a:cubicBezTo>
                  <a:cubicBezTo>
                    <a:pt x="205998" y="207441"/>
                    <a:pt x="201420" y="208750"/>
                    <a:pt x="195534" y="206133"/>
                  </a:cubicBezTo>
                  <a:cubicBezTo>
                    <a:pt x="194226" y="207441"/>
                    <a:pt x="192265" y="210713"/>
                    <a:pt x="190957" y="212677"/>
                  </a:cubicBezTo>
                  <a:cubicBezTo>
                    <a:pt x="190957" y="213985"/>
                    <a:pt x="188995" y="218566"/>
                    <a:pt x="188341" y="221184"/>
                  </a:cubicBezTo>
                  <a:cubicBezTo>
                    <a:pt x="185725" y="230345"/>
                    <a:pt x="185071" y="234271"/>
                    <a:pt x="183109" y="236235"/>
                  </a:cubicBezTo>
                  <a:cubicBezTo>
                    <a:pt x="183109" y="236235"/>
                    <a:pt x="182455" y="237543"/>
                    <a:pt x="181147" y="238198"/>
                  </a:cubicBezTo>
                  <a:cubicBezTo>
                    <a:pt x="173300" y="246705"/>
                    <a:pt x="170030" y="250631"/>
                    <a:pt x="169376" y="252595"/>
                  </a:cubicBezTo>
                  <a:cubicBezTo>
                    <a:pt x="169376" y="253903"/>
                    <a:pt x="170684" y="256521"/>
                    <a:pt x="171338" y="258484"/>
                  </a:cubicBezTo>
                  <a:cubicBezTo>
                    <a:pt x="173954" y="264373"/>
                    <a:pt x="175261" y="268300"/>
                    <a:pt x="174608" y="271572"/>
                  </a:cubicBezTo>
                  <a:cubicBezTo>
                    <a:pt x="173954" y="278770"/>
                    <a:pt x="166760" y="281387"/>
                    <a:pt x="162836" y="282696"/>
                  </a:cubicBezTo>
                  <a:cubicBezTo>
                    <a:pt x="162836" y="282696"/>
                    <a:pt x="162182" y="282696"/>
                    <a:pt x="161528" y="282696"/>
                  </a:cubicBezTo>
                  <a:cubicBezTo>
                    <a:pt x="160875" y="284005"/>
                    <a:pt x="159567" y="286622"/>
                    <a:pt x="159567" y="287931"/>
                  </a:cubicBezTo>
                  <a:cubicBezTo>
                    <a:pt x="159567" y="289240"/>
                    <a:pt x="159567" y="289894"/>
                    <a:pt x="158912" y="290549"/>
                  </a:cubicBezTo>
                  <a:cubicBezTo>
                    <a:pt x="158912" y="292512"/>
                    <a:pt x="157605" y="301019"/>
                    <a:pt x="158912" y="303637"/>
                  </a:cubicBezTo>
                  <a:cubicBezTo>
                    <a:pt x="160875" y="307563"/>
                    <a:pt x="160220" y="312798"/>
                    <a:pt x="155643" y="317379"/>
                  </a:cubicBezTo>
                  <a:cubicBezTo>
                    <a:pt x="155643" y="318033"/>
                    <a:pt x="155643" y="319342"/>
                    <a:pt x="155643" y="319997"/>
                  </a:cubicBezTo>
                  <a:cubicBezTo>
                    <a:pt x="155643" y="322614"/>
                    <a:pt x="154989" y="325232"/>
                    <a:pt x="154335" y="327195"/>
                  </a:cubicBezTo>
                  <a:cubicBezTo>
                    <a:pt x="153027" y="330467"/>
                    <a:pt x="149757" y="334393"/>
                    <a:pt x="143871" y="340937"/>
                  </a:cubicBezTo>
                  <a:cubicBezTo>
                    <a:pt x="145833" y="342246"/>
                    <a:pt x="147141" y="344863"/>
                    <a:pt x="147141" y="347481"/>
                  </a:cubicBezTo>
                  <a:cubicBezTo>
                    <a:pt x="147141" y="349444"/>
                    <a:pt x="147141" y="351407"/>
                    <a:pt x="147141" y="352716"/>
                  </a:cubicBezTo>
                  <a:cubicBezTo>
                    <a:pt x="147141" y="353370"/>
                    <a:pt x="147141" y="354025"/>
                    <a:pt x="147141" y="355333"/>
                  </a:cubicBezTo>
                  <a:cubicBezTo>
                    <a:pt x="147141" y="360569"/>
                    <a:pt x="143218" y="363186"/>
                    <a:pt x="140602" y="365149"/>
                  </a:cubicBezTo>
                  <a:cubicBezTo>
                    <a:pt x="140602" y="366458"/>
                    <a:pt x="141910" y="367767"/>
                    <a:pt x="141910" y="368421"/>
                  </a:cubicBezTo>
                  <a:cubicBezTo>
                    <a:pt x="143871" y="375620"/>
                    <a:pt x="135370" y="382818"/>
                    <a:pt x="132100" y="384127"/>
                  </a:cubicBezTo>
                  <a:cubicBezTo>
                    <a:pt x="132100" y="385435"/>
                    <a:pt x="131446" y="389362"/>
                    <a:pt x="131446" y="390016"/>
                  </a:cubicBezTo>
                  <a:cubicBezTo>
                    <a:pt x="131446" y="390016"/>
                    <a:pt x="132754" y="391979"/>
                    <a:pt x="133408" y="393288"/>
                  </a:cubicBezTo>
                  <a:cubicBezTo>
                    <a:pt x="134716" y="395251"/>
                    <a:pt x="135370" y="396560"/>
                    <a:pt x="136024" y="398523"/>
                  </a:cubicBezTo>
                  <a:cubicBezTo>
                    <a:pt x="136678" y="401141"/>
                    <a:pt x="136678" y="403104"/>
                    <a:pt x="136024" y="405721"/>
                  </a:cubicBezTo>
                  <a:cubicBezTo>
                    <a:pt x="134716" y="408993"/>
                    <a:pt x="131446" y="410302"/>
                    <a:pt x="128177" y="411611"/>
                  </a:cubicBezTo>
                  <a:cubicBezTo>
                    <a:pt x="128177" y="412920"/>
                    <a:pt x="128177" y="413574"/>
                    <a:pt x="128177" y="414883"/>
                  </a:cubicBezTo>
                  <a:cubicBezTo>
                    <a:pt x="128177" y="422736"/>
                    <a:pt x="120329" y="425353"/>
                    <a:pt x="113135" y="427316"/>
                  </a:cubicBezTo>
                  <a:cubicBezTo>
                    <a:pt x="113135" y="427971"/>
                    <a:pt x="113135" y="429280"/>
                    <a:pt x="114443" y="431243"/>
                  </a:cubicBezTo>
                  <a:cubicBezTo>
                    <a:pt x="116405" y="436478"/>
                    <a:pt x="113135" y="443022"/>
                    <a:pt x="111173" y="446294"/>
                  </a:cubicBezTo>
                  <a:cubicBezTo>
                    <a:pt x="111173" y="446948"/>
                    <a:pt x="112481" y="448257"/>
                    <a:pt x="113135" y="448911"/>
                  </a:cubicBezTo>
                  <a:cubicBezTo>
                    <a:pt x="115097" y="451529"/>
                    <a:pt x="117059" y="454146"/>
                    <a:pt x="117713" y="456764"/>
                  </a:cubicBezTo>
                  <a:cubicBezTo>
                    <a:pt x="118367" y="462653"/>
                    <a:pt x="113789" y="465925"/>
                    <a:pt x="109212" y="468543"/>
                  </a:cubicBezTo>
                  <a:cubicBezTo>
                    <a:pt x="107904" y="469197"/>
                    <a:pt x="105942" y="471160"/>
                    <a:pt x="104634" y="471815"/>
                  </a:cubicBezTo>
                  <a:cubicBezTo>
                    <a:pt x="104634" y="473123"/>
                    <a:pt x="105288" y="475741"/>
                    <a:pt x="105942" y="477050"/>
                  </a:cubicBezTo>
                  <a:cubicBezTo>
                    <a:pt x="106596" y="479013"/>
                    <a:pt x="107250" y="481631"/>
                    <a:pt x="107250" y="482939"/>
                  </a:cubicBezTo>
                  <a:cubicBezTo>
                    <a:pt x="107250" y="490138"/>
                    <a:pt x="99402" y="492101"/>
                    <a:pt x="96786" y="492755"/>
                  </a:cubicBezTo>
                  <a:cubicBezTo>
                    <a:pt x="96786" y="492755"/>
                    <a:pt x="96786" y="492755"/>
                    <a:pt x="96786" y="492755"/>
                  </a:cubicBezTo>
                  <a:cubicBezTo>
                    <a:pt x="96786" y="492755"/>
                    <a:pt x="96786" y="492755"/>
                    <a:pt x="96786" y="492755"/>
                  </a:cubicBezTo>
                  <a:cubicBezTo>
                    <a:pt x="96132" y="495373"/>
                    <a:pt x="94171" y="499954"/>
                    <a:pt x="89593" y="501262"/>
                  </a:cubicBezTo>
                  <a:cubicBezTo>
                    <a:pt x="84361" y="503226"/>
                    <a:pt x="79130" y="501262"/>
                    <a:pt x="74552" y="499299"/>
                  </a:cubicBezTo>
                  <a:cubicBezTo>
                    <a:pt x="74552" y="499299"/>
                    <a:pt x="74552" y="499299"/>
                    <a:pt x="74552" y="499299"/>
                  </a:cubicBezTo>
                  <a:cubicBezTo>
                    <a:pt x="74552" y="499299"/>
                    <a:pt x="73244" y="500608"/>
                    <a:pt x="72590" y="500608"/>
                  </a:cubicBezTo>
                  <a:cubicBezTo>
                    <a:pt x="68666" y="502571"/>
                    <a:pt x="65396" y="501262"/>
                    <a:pt x="62780" y="500608"/>
                  </a:cubicBezTo>
                  <a:cubicBezTo>
                    <a:pt x="62126" y="500608"/>
                    <a:pt x="60818" y="499954"/>
                    <a:pt x="59511" y="499299"/>
                  </a:cubicBezTo>
                  <a:cubicBezTo>
                    <a:pt x="59511" y="499299"/>
                    <a:pt x="59511" y="499299"/>
                    <a:pt x="59511" y="499299"/>
                  </a:cubicBezTo>
                  <a:cubicBezTo>
                    <a:pt x="58856" y="499954"/>
                    <a:pt x="58203" y="501262"/>
                    <a:pt x="56895" y="502571"/>
                  </a:cubicBezTo>
                  <a:cubicBezTo>
                    <a:pt x="56895" y="503226"/>
                    <a:pt x="56895" y="504534"/>
                    <a:pt x="56895" y="505189"/>
                  </a:cubicBezTo>
                  <a:cubicBezTo>
                    <a:pt x="56895" y="507806"/>
                    <a:pt x="56895" y="511078"/>
                    <a:pt x="54279" y="513696"/>
                  </a:cubicBezTo>
                  <a:cubicBezTo>
                    <a:pt x="54279" y="514350"/>
                    <a:pt x="54279" y="515659"/>
                    <a:pt x="54279" y="516968"/>
                  </a:cubicBezTo>
                  <a:cubicBezTo>
                    <a:pt x="54279" y="524820"/>
                    <a:pt x="43815" y="528747"/>
                    <a:pt x="37930" y="530710"/>
                  </a:cubicBezTo>
                  <a:cubicBezTo>
                    <a:pt x="31390" y="532673"/>
                    <a:pt x="24850" y="528092"/>
                    <a:pt x="20927" y="525475"/>
                  </a:cubicBezTo>
                  <a:cubicBezTo>
                    <a:pt x="20927" y="525475"/>
                    <a:pt x="20927" y="525475"/>
                    <a:pt x="20927" y="525475"/>
                  </a:cubicBezTo>
                  <a:cubicBezTo>
                    <a:pt x="19619" y="527438"/>
                    <a:pt x="17657" y="530710"/>
                    <a:pt x="13733" y="532018"/>
                  </a:cubicBezTo>
                  <a:cubicBezTo>
                    <a:pt x="10464" y="533327"/>
                    <a:pt x="7194" y="532673"/>
                    <a:pt x="3924" y="532673"/>
                  </a:cubicBezTo>
                  <a:cubicBezTo>
                    <a:pt x="2616" y="532673"/>
                    <a:pt x="654" y="532673"/>
                    <a:pt x="0" y="532673"/>
                  </a:cubicBezTo>
                  <a:cubicBezTo>
                    <a:pt x="0" y="532673"/>
                    <a:pt x="0" y="532673"/>
                    <a:pt x="0" y="532673"/>
                  </a:cubicBezTo>
                  <a:cubicBezTo>
                    <a:pt x="3924" y="536599"/>
                    <a:pt x="9156" y="541180"/>
                    <a:pt x="10464" y="544452"/>
                  </a:cubicBezTo>
                  <a:cubicBezTo>
                    <a:pt x="11771" y="546415"/>
                    <a:pt x="12425" y="548378"/>
                    <a:pt x="12425" y="549687"/>
                  </a:cubicBezTo>
                  <a:cubicBezTo>
                    <a:pt x="12425" y="550342"/>
                    <a:pt x="12425" y="551650"/>
                    <a:pt x="13079" y="552305"/>
                  </a:cubicBezTo>
                  <a:cubicBezTo>
                    <a:pt x="13079" y="552305"/>
                    <a:pt x="15041" y="552305"/>
                    <a:pt x="16349" y="552305"/>
                  </a:cubicBezTo>
                  <a:cubicBezTo>
                    <a:pt x="19619" y="552305"/>
                    <a:pt x="23543" y="552959"/>
                    <a:pt x="26813" y="556231"/>
                  </a:cubicBezTo>
                  <a:cubicBezTo>
                    <a:pt x="27466" y="556231"/>
                    <a:pt x="30082" y="556886"/>
                    <a:pt x="31390" y="557540"/>
                  </a:cubicBezTo>
                  <a:cubicBezTo>
                    <a:pt x="35968" y="558194"/>
                    <a:pt x="39892" y="558849"/>
                    <a:pt x="42507" y="562121"/>
                  </a:cubicBezTo>
                  <a:cubicBezTo>
                    <a:pt x="43162" y="562775"/>
                    <a:pt x="44469" y="564738"/>
                    <a:pt x="47085" y="568665"/>
                  </a:cubicBezTo>
                  <a:cubicBezTo>
                    <a:pt x="49701" y="572591"/>
                    <a:pt x="54933" y="579789"/>
                    <a:pt x="58203" y="584370"/>
                  </a:cubicBezTo>
                  <a:cubicBezTo>
                    <a:pt x="60164" y="581752"/>
                    <a:pt x="62780" y="579789"/>
                    <a:pt x="66050" y="579789"/>
                  </a:cubicBezTo>
                  <a:cubicBezTo>
                    <a:pt x="68012" y="579789"/>
                    <a:pt x="69974" y="581098"/>
                    <a:pt x="71936" y="582407"/>
                  </a:cubicBezTo>
                  <a:cubicBezTo>
                    <a:pt x="73897" y="585024"/>
                    <a:pt x="74552" y="588950"/>
                    <a:pt x="75205" y="593531"/>
                  </a:cubicBezTo>
                  <a:cubicBezTo>
                    <a:pt x="75205" y="594840"/>
                    <a:pt x="75205" y="597457"/>
                    <a:pt x="75205" y="598112"/>
                  </a:cubicBezTo>
                  <a:cubicBezTo>
                    <a:pt x="78475" y="604001"/>
                    <a:pt x="79783" y="609237"/>
                    <a:pt x="77167" y="613163"/>
                  </a:cubicBezTo>
                  <a:cubicBezTo>
                    <a:pt x="77167" y="613163"/>
                    <a:pt x="76513" y="614472"/>
                    <a:pt x="75860" y="615126"/>
                  </a:cubicBezTo>
                  <a:cubicBezTo>
                    <a:pt x="75860" y="615126"/>
                    <a:pt x="77167" y="616435"/>
                    <a:pt x="77821" y="617089"/>
                  </a:cubicBezTo>
                  <a:cubicBezTo>
                    <a:pt x="83053" y="621670"/>
                    <a:pt x="86977" y="625596"/>
                    <a:pt x="85015" y="630831"/>
                  </a:cubicBezTo>
                  <a:cubicBezTo>
                    <a:pt x="85015" y="632140"/>
                    <a:pt x="83707" y="633449"/>
                    <a:pt x="82399" y="635412"/>
                  </a:cubicBezTo>
                  <a:cubicBezTo>
                    <a:pt x="82399" y="635412"/>
                    <a:pt x="83707" y="636067"/>
                    <a:pt x="84361" y="636721"/>
                  </a:cubicBezTo>
                  <a:cubicBezTo>
                    <a:pt x="87631" y="638684"/>
                    <a:pt x="90901" y="640647"/>
                    <a:pt x="93516" y="643265"/>
                  </a:cubicBezTo>
                  <a:cubicBezTo>
                    <a:pt x="97440" y="646537"/>
                    <a:pt x="108558" y="655044"/>
                    <a:pt x="111828" y="657007"/>
                  </a:cubicBezTo>
                  <a:cubicBezTo>
                    <a:pt x="114443" y="658970"/>
                    <a:pt x="117713" y="660279"/>
                    <a:pt x="119675" y="660933"/>
                  </a:cubicBezTo>
                  <a:cubicBezTo>
                    <a:pt x="121637" y="658970"/>
                    <a:pt x="123599" y="656352"/>
                    <a:pt x="127522" y="656352"/>
                  </a:cubicBezTo>
                  <a:cubicBezTo>
                    <a:pt x="129484" y="656352"/>
                    <a:pt x="131446" y="657007"/>
                    <a:pt x="133408" y="658316"/>
                  </a:cubicBezTo>
                  <a:cubicBezTo>
                    <a:pt x="133408" y="658316"/>
                    <a:pt x="134716" y="659624"/>
                    <a:pt x="135370" y="660279"/>
                  </a:cubicBezTo>
                  <a:cubicBezTo>
                    <a:pt x="141256" y="667477"/>
                    <a:pt x="143871" y="668786"/>
                    <a:pt x="144526" y="668786"/>
                  </a:cubicBezTo>
                  <a:cubicBezTo>
                    <a:pt x="145833" y="668786"/>
                    <a:pt x="149757" y="668786"/>
                    <a:pt x="152373" y="668786"/>
                  </a:cubicBezTo>
                  <a:cubicBezTo>
                    <a:pt x="158912" y="668132"/>
                    <a:pt x="165452" y="667477"/>
                    <a:pt x="170684" y="670095"/>
                  </a:cubicBezTo>
                  <a:cubicBezTo>
                    <a:pt x="175261" y="672058"/>
                    <a:pt x="185071" y="679256"/>
                    <a:pt x="187033" y="685800"/>
                  </a:cubicBezTo>
                  <a:cubicBezTo>
                    <a:pt x="187033" y="687763"/>
                    <a:pt x="187033" y="690381"/>
                    <a:pt x="186379" y="692344"/>
                  </a:cubicBezTo>
                  <a:cubicBezTo>
                    <a:pt x="185071" y="694307"/>
                    <a:pt x="183763" y="695616"/>
                    <a:pt x="182455" y="696270"/>
                  </a:cubicBezTo>
                  <a:cubicBezTo>
                    <a:pt x="182455" y="696270"/>
                    <a:pt x="181801" y="696925"/>
                    <a:pt x="181147" y="696925"/>
                  </a:cubicBezTo>
                  <a:cubicBezTo>
                    <a:pt x="181147" y="696925"/>
                    <a:pt x="181147" y="698234"/>
                    <a:pt x="181147" y="698888"/>
                  </a:cubicBezTo>
                  <a:cubicBezTo>
                    <a:pt x="181147" y="704123"/>
                    <a:pt x="181147" y="709358"/>
                    <a:pt x="176569" y="711976"/>
                  </a:cubicBezTo>
                  <a:cubicBezTo>
                    <a:pt x="176569" y="711976"/>
                    <a:pt x="175261" y="712630"/>
                    <a:pt x="175261" y="713284"/>
                  </a:cubicBezTo>
                  <a:cubicBezTo>
                    <a:pt x="175261" y="713284"/>
                    <a:pt x="176569" y="713284"/>
                    <a:pt x="176569" y="713284"/>
                  </a:cubicBezTo>
                  <a:cubicBezTo>
                    <a:pt x="177224" y="713284"/>
                    <a:pt x="178531" y="713284"/>
                    <a:pt x="179839" y="713939"/>
                  </a:cubicBezTo>
                  <a:cubicBezTo>
                    <a:pt x="188341" y="715247"/>
                    <a:pt x="198804" y="717211"/>
                    <a:pt x="200112" y="725063"/>
                  </a:cubicBezTo>
                  <a:cubicBezTo>
                    <a:pt x="200112" y="728335"/>
                    <a:pt x="200112" y="732262"/>
                    <a:pt x="197496" y="734879"/>
                  </a:cubicBezTo>
                  <a:cubicBezTo>
                    <a:pt x="194880" y="738806"/>
                    <a:pt x="190303" y="741423"/>
                    <a:pt x="185725" y="742078"/>
                  </a:cubicBezTo>
                  <a:cubicBezTo>
                    <a:pt x="184417" y="742078"/>
                    <a:pt x="183109" y="742078"/>
                    <a:pt x="182455" y="742078"/>
                  </a:cubicBezTo>
                  <a:cubicBezTo>
                    <a:pt x="181147" y="742078"/>
                    <a:pt x="178531" y="742078"/>
                    <a:pt x="177224" y="742732"/>
                  </a:cubicBezTo>
                  <a:cubicBezTo>
                    <a:pt x="178531" y="743387"/>
                    <a:pt x="179185" y="744695"/>
                    <a:pt x="179839" y="746658"/>
                  </a:cubicBezTo>
                  <a:cubicBezTo>
                    <a:pt x="179839" y="746658"/>
                    <a:pt x="179839" y="746658"/>
                    <a:pt x="179839" y="746658"/>
                  </a:cubicBezTo>
                  <a:cubicBezTo>
                    <a:pt x="190957" y="744041"/>
                    <a:pt x="199458" y="742732"/>
                    <a:pt x="204036" y="746658"/>
                  </a:cubicBezTo>
                  <a:cubicBezTo>
                    <a:pt x="205998" y="748622"/>
                    <a:pt x="207959" y="752548"/>
                    <a:pt x="210575" y="758437"/>
                  </a:cubicBezTo>
                  <a:cubicBezTo>
                    <a:pt x="211229" y="760400"/>
                    <a:pt x="212537" y="763018"/>
                    <a:pt x="213845" y="764327"/>
                  </a:cubicBezTo>
                  <a:cubicBezTo>
                    <a:pt x="215807" y="764327"/>
                    <a:pt x="219077" y="763018"/>
                    <a:pt x="221693" y="763018"/>
                  </a:cubicBezTo>
                  <a:cubicBezTo>
                    <a:pt x="226271" y="762364"/>
                    <a:pt x="231502" y="761055"/>
                    <a:pt x="234772" y="760400"/>
                  </a:cubicBezTo>
                  <a:lnTo>
                    <a:pt x="238042" y="760400"/>
                  </a:lnTo>
                  <a:cubicBezTo>
                    <a:pt x="251775" y="758437"/>
                    <a:pt x="257661" y="757783"/>
                    <a:pt x="261584" y="761709"/>
                  </a:cubicBezTo>
                  <a:cubicBezTo>
                    <a:pt x="264200" y="764327"/>
                    <a:pt x="272702" y="774797"/>
                    <a:pt x="274664" y="778069"/>
                  </a:cubicBezTo>
                  <a:lnTo>
                    <a:pt x="274664" y="779378"/>
                  </a:lnTo>
                  <a:cubicBezTo>
                    <a:pt x="275972" y="780686"/>
                    <a:pt x="278588" y="783958"/>
                    <a:pt x="279241" y="784613"/>
                  </a:cubicBezTo>
                  <a:cubicBezTo>
                    <a:pt x="279895" y="784613"/>
                    <a:pt x="280549" y="784613"/>
                    <a:pt x="281203" y="782650"/>
                  </a:cubicBezTo>
                  <a:cubicBezTo>
                    <a:pt x="281857" y="780686"/>
                    <a:pt x="283165" y="774797"/>
                    <a:pt x="284473" y="770871"/>
                  </a:cubicBezTo>
                  <a:cubicBezTo>
                    <a:pt x="285781" y="764981"/>
                    <a:pt x="286435" y="761055"/>
                    <a:pt x="287089" y="759092"/>
                  </a:cubicBezTo>
                  <a:lnTo>
                    <a:pt x="287089" y="759092"/>
                  </a:lnTo>
                  <a:cubicBezTo>
                    <a:pt x="289051" y="753202"/>
                    <a:pt x="291013" y="747313"/>
                    <a:pt x="296244" y="745350"/>
                  </a:cubicBezTo>
                  <a:cubicBezTo>
                    <a:pt x="296898" y="745350"/>
                    <a:pt x="298206" y="745350"/>
                    <a:pt x="298860" y="744695"/>
                  </a:cubicBezTo>
                  <a:cubicBezTo>
                    <a:pt x="299514" y="744695"/>
                    <a:pt x="301476" y="744695"/>
                    <a:pt x="302784" y="744041"/>
                  </a:cubicBezTo>
                  <a:cubicBezTo>
                    <a:pt x="302784" y="744041"/>
                    <a:pt x="302784" y="744041"/>
                    <a:pt x="302784" y="744041"/>
                  </a:cubicBezTo>
                  <a:cubicBezTo>
                    <a:pt x="306054" y="738151"/>
                    <a:pt x="308016" y="734225"/>
                    <a:pt x="311939" y="732916"/>
                  </a:cubicBezTo>
                  <a:lnTo>
                    <a:pt x="315209" y="732916"/>
                  </a:lnTo>
                  <a:cubicBezTo>
                    <a:pt x="315209" y="732262"/>
                    <a:pt x="317825" y="734225"/>
                    <a:pt x="317825" y="734225"/>
                  </a:cubicBezTo>
                  <a:cubicBezTo>
                    <a:pt x="317825" y="734225"/>
                    <a:pt x="319133" y="735534"/>
                    <a:pt x="320441" y="736843"/>
                  </a:cubicBezTo>
                  <a:cubicBezTo>
                    <a:pt x="322403" y="738806"/>
                    <a:pt x="326980" y="743387"/>
                    <a:pt x="328942" y="744041"/>
                  </a:cubicBezTo>
                  <a:cubicBezTo>
                    <a:pt x="331558" y="744695"/>
                    <a:pt x="334828" y="746004"/>
                    <a:pt x="336790" y="746004"/>
                  </a:cubicBezTo>
                  <a:cubicBezTo>
                    <a:pt x="336790" y="746004"/>
                    <a:pt x="338098" y="746004"/>
                    <a:pt x="339406" y="746004"/>
                  </a:cubicBezTo>
                  <a:cubicBezTo>
                    <a:pt x="343329" y="746004"/>
                    <a:pt x="348561" y="746004"/>
                    <a:pt x="353139" y="748622"/>
                  </a:cubicBezTo>
                  <a:cubicBezTo>
                    <a:pt x="358370" y="751239"/>
                    <a:pt x="368834" y="757783"/>
                    <a:pt x="365564" y="765636"/>
                  </a:cubicBezTo>
                  <a:cubicBezTo>
                    <a:pt x="365564" y="765636"/>
                    <a:pt x="358370" y="778723"/>
                    <a:pt x="349869" y="776106"/>
                  </a:cubicBezTo>
                  <a:cubicBezTo>
                    <a:pt x="349215" y="776106"/>
                    <a:pt x="347907" y="775451"/>
                    <a:pt x="345945" y="774797"/>
                  </a:cubicBezTo>
                  <a:cubicBezTo>
                    <a:pt x="345291" y="774797"/>
                    <a:pt x="343984" y="774143"/>
                    <a:pt x="342676" y="773488"/>
                  </a:cubicBezTo>
                  <a:cubicBezTo>
                    <a:pt x="342676" y="773488"/>
                    <a:pt x="342676" y="773488"/>
                    <a:pt x="342676" y="773488"/>
                  </a:cubicBezTo>
                  <a:cubicBezTo>
                    <a:pt x="341368" y="779378"/>
                    <a:pt x="340060" y="786576"/>
                    <a:pt x="333520" y="786576"/>
                  </a:cubicBezTo>
                  <a:cubicBezTo>
                    <a:pt x="333520" y="786576"/>
                    <a:pt x="334174" y="787885"/>
                    <a:pt x="334828" y="788539"/>
                  </a:cubicBezTo>
                  <a:cubicBezTo>
                    <a:pt x="335482" y="790502"/>
                    <a:pt x="339406" y="797701"/>
                    <a:pt x="341368" y="800318"/>
                  </a:cubicBezTo>
                  <a:lnTo>
                    <a:pt x="341368" y="800318"/>
                  </a:lnTo>
                  <a:cubicBezTo>
                    <a:pt x="343329" y="803590"/>
                    <a:pt x="343984" y="804245"/>
                    <a:pt x="344637" y="804245"/>
                  </a:cubicBezTo>
                  <a:cubicBezTo>
                    <a:pt x="345291" y="804245"/>
                    <a:pt x="346599" y="804245"/>
                    <a:pt x="347907" y="804245"/>
                  </a:cubicBezTo>
                  <a:lnTo>
                    <a:pt x="347907" y="804245"/>
                  </a:lnTo>
                  <a:cubicBezTo>
                    <a:pt x="352485" y="804245"/>
                    <a:pt x="358370" y="804245"/>
                    <a:pt x="361640" y="808825"/>
                  </a:cubicBezTo>
                  <a:cubicBezTo>
                    <a:pt x="363602" y="811443"/>
                    <a:pt x="363602" y="814715"/>
                    <a:pt x="364256" y="817987"/>
                  </a:cubicBezTo>
                  <a:cubicBezTo>
                    <a:pt x="364256" y="817987"/>
                    <a:pt x="364256" y="819296"/>
                    <a:pt x="364256" y="819296"/>
                  </a:cubicBezTo>
                  <a:cubicBezTo>
                    <a:pt x="364256" y="819296"/>
                    <a:pt x="365564" y="819296"/>
                    <a:pt x="366218" y="819296"/>
                  </a:cubicBezTo>
                  <a:cubicBezTo>
                    <a:pt x="368834" y="819296"/>
                    <a:pt x="371450" y="819950"/>
                    <a:pt x="374066" y="821259"/>
                  </a:cubicBezTo>
                  <a:cubicBezTo>
                    <a:pt x="375374" y="821259"/>
                    <a:pt x="377335" y="823222"/>
                    <a:pt x="379951" y="824531"/>
                  </a:cubicBezTo>
                  <a:cubicBezTo>
                    <a:pt x="383221" y="826494"/>
                    <a:pt x="390415" y="830420"/>
                    <a:pt x="392376" y="831074"/>
                  </a:cubicBezTo>
                  <a:cubicBezTo>
                    <a:pt x="392376" y="831074"/>
                    <a:pt x="395646" y="831074"/>
                    <a:pt x="396954" y="831074"/>
                  </a:cubicBezTo>
                  <a:cubicBezTo>
                    <a:pt x="403494" y="830420"/>
                    <a:pt x="411995" y="829111"/>
                    <a:pt x="415265" y="835655"/>
                  </a:cubicBezTo>
                  <a:cubicBezTo>
                    <a:pt x="417227" y="839581"/>
                    <a:pt x="418535" y="848743"/>
                    <a:pt x="415919" y="854633"/>
                  </a:cubicBezTo>
                  <a:cubicBezTo>
                    <a:pt x="414611" y="857250"/>
                    <a:pt x="412650" y="859213"/>
                    <a:pt x="410034" y="860522"/>
                  </a:cubicBezTo>
                  <a:lnTo>
                    <a:pt x="408072" y="860522"/>
                  </a:lnTo>
                  <a:cubicBezTo>
                    <a:pt x="406110" y="861831"/>
                    <a:pt x="402186" y="863140"/>
                    <a:pt x="400878" y="863794"/>
                  </a:cubicBezTo>
                  <a:cubicBezTo>
                    <a:pt x="399570" y="866412"/>
                    <a:pt x="397608" y="874919"/>
                    <a:pt x="397608" y="878191"/>
                  </a:cubicBezTo>
                  <a:cubicBezTo>
                    <a:pt x="399570" y="880154"/>
                    <a:pt x="406110" y="884734"/>
                    <a:pt x="410687" y="884734"/>
                  </a:cubicBezTo>
                  <a:cubicBezTo>
                    <a:pt x="418535" y="885389"/>
                    <a:pt x="424421" y="884734"/>
                    <a:pt x="425729" y="883426"/>
                  </a:cubicBezTo>
                  <a:cubicBezTo>
                    <a:pt x="426383" y="883426"/>
                    <a:pt x="427036" y="882117"/>
                    <a:pt x="428344" y="881463"/>
                  </a:cubicBezTo>
                  <a:cubicBezTo>
                    <a:pt x="434884" y="876227"/>
                    <a:pt x="440770" y="870992"/>
                    <a:pt x="445348" y="870338"/>
                  </a:cubicBezTo>
                  <a:cubicBezTo>
                    <a:pt x="446001" y="870338"/>
                    <a:pt x="447963" y="869684"/>
                    <a:pt x="449271" y="869029"/>
                  </a:cubicBezTo>
                  <a:cubicBezTo>
                    <a:pt x="464312" y="864449"/>
                    <a:pt x="470198" y="863140"/>
                    <a:pt x="474122" y="865103"/>
                  </a:cubicBezTo>
                  <a:lnTo>
                    <a:pt x="476083" y="865103"/>
                  </a:lnTo>
                  <a:cubicBezTo>
                    <a:pt x="485239" y="870338"/>
                    <a:pt x="489163" y="871647"/>
                    <a:pt x="490471" y="872301"/>
                  </a:cubicBezTo>
                  <a:cubicBezTo>
                    <a:pt x="491125" y="872301"/>
                    <a:pt x="492432" y="870992"/>
                    <a:pt x="493740" y="870338"/>
                  </a:cubicBezTo>
                  <a:cubicBezTo>
                    <a:pt x="498972" y="867066"/>
                    <a:pt x="503550" y="864449"/>
                    <a:pt x="508781" y="865757"/>
                  </a:cubicBezTo>
                  <a:cubicBezTo>
                    <a:pt x="510744" y="865757"/>
                    <a:pt x="521861" y="867720"/>
                    <a:pt x="528400" y="868375"/>
                  </a:cubicBezTo>
                  <a:cubicBezTo>
                    <a:pt x="532978" y="868375"/>
                    <a:pt x="536902" y="869029"/>
                    <a:pt x="539518" y="869684"/>
                  </a:cubicBezTo>
                  <a:cubicBezTo>
                    <a:pt x="548673" y="870992"/>
                    <a:pt x="557175" y="872301"/>
                    <a:pt x="562406" y="874264"/>
                  </a:cubicBezTo>
                  <a:cubicBezTo>
                    <a:pt x="565676" y="875573"/>
                    <a:pt x="570908" y="876882"/>
                    <a:pt x="574832" y="876227"/>
                  </a:cubicBezTo>
                  <a:cubicBezTo>
                    <a:pt x="579410" y="875573"/>
                    <a:pt x="589873" y="870992"/>
                    <a:pt x="591835" y="869684"/>
                  </a:cubicBezTo>
                  <a:cubicBezTo>
                    <a:pt x="592489" y="869684"/>
                    <a:pt x="594451" y="867720"/>
                    <a:pt x="595759" y="865757"/>
                  </a:cubicBezTo>
                  <a:cubicBezTo>
                    <a:pt x="603606" y="857905"/>
                    <a:pt x="606876" y="854633"/>
                    <a:pt x="610145" y="853978"/>
                  </a:cubicBezTo>
                  <a:cubicBezTo>
                    <a:pt x="616685" y="852015"/>
                    <a:pt x="620609" y="851361"/>
                    <a:pt x="623879" y="852015"/>
                  </a:cubicBezTo>
                  <a:lnTo>
                    <a:pt x="624533" y="852015"/>
                  </a:lnTo>
                  <a:cubicBezTo>
                    <a:pt x="627802" y="852669"/>
                    <a:pt x="636958" y="855287"/>
                    <a:pt x="642190" y="855287"/>
                  </a:cubicBezTo>
                  <a:cubicBezTo>
                    <a:pt x="648729" y="855287"/>
                    <a:pt x="656577" y="853324"/>
                    <a:pt x="659847" y="851361"/>
                  </a:cubicBezTo>
                  <a:cubicBezTo>
                    <a:pt x="660500" y="851361"/>
                    <a:pt x="661808" y="850052"/>
                    <a:pt x="663116" y="849397"/>
                  </a:cubicBezTo>
                  <a:cubicBezTo>
                    <a:pt x="669656" y="846125"/>
                    <a:pt x="674888" y="842853"/>
                    <a:pt x="679465" y="845471"/>
                  </a:cubicBezTo>
                  <a:cubicBezTo>
                    <a:pt x="682735" y="846780"/>
                    <a:pt x="689929" y="849397"/>
                    <a:pt x="691890" y="849397"/>
                  </a:cubicBezTo>
                  <a:cubicBezTo>
                    <a:pt x="693198" y="849397"/>
                    <a:pt x="696468" y="848089"/>
                    <a:pt x="698430" y="847434"/>
                  </a:cubicBezTo>
                  <a:cubicBezTo>
                    <a:pt x="703008" y="846125"/>
                    <a:pt x="705624" y="844817"/>
                    <a:pt x="708240" y="845471"/>
                  </a:cubicBezTo>
                  <a:cubicBezTo>
                    <a:pt x="709548" y="845471"/>
                    <a:pt x="710856" y="845471"/>
                    <a:pt x="716087" y="848089"/>
                  </a:cubicBezTo>
                  <a:cubicBezTo>
                    <a:pt x="720011" y="849397"/>
                    <a:pt x="728513" y="852015"/>
                    <a:pt x="731782" y="852669"/>
                  </a:cubicBezTo>
                  <a:cubicBezTo>
                    <a:pt x="732436" y="852669"/>
                    <a:pt x="733090" y="851361"/>
                    <a:pt x="734398" y="851361"/>
                  </a:cubicBezTo>
                  <a:cubicBezTo>
                    <a:pt x="738322" y="848743"/>
                    <a:pt x="741592" y="846780"/>
                    <a:pt x="744862" y="845471"/>
                  </a:cubicBezTo>
                  <a:cubicBezTo>
                    <a:pt x="746170" y="845471"/>
                    <a:pt x="747477" y="845471"/>
                    <a:pt x="748131" y="844817"/>
                  </a:cubicBezTo>
                  <a:cubicBezTo>
                    <a:pt x="749439" y="844817"/>
                    <a:pt x="751401" y="844817"/>
                    <a:pt x="752055" y="844162"/>
                  </a:cubicBezTo>
                  <a:cubicBezTo>
                    <a:pt x="752055" y="844162"/>
                    <a:pt x="753363" y="842199"/>
                    <a:pt x="754671" y="840890"/>
                  </a:cubicBezTo>
                  <a:cubicBezTo>
                    <a:pt x="757941" y="837618"/>
                    <a:pt x="759903" y="835655"/>
                    <a:pt x="761864" y="834346"/>
                  </a:cubicBezTo>
                  <a:cubicBezTo>
                    <a:pt x="763172" y="833692"/>
                    <a:pt x="764480" y="833038"/>
                    <a:pt x="767750" y="831729"/>
                  </a:cubicBezTo>
                  <a:cubicBezTo>
                    <a:pt x="769712" y="831074"/>
                    <a:pt x="774290" y="829111"/>
                    <a:pt x="775598" y="828457"/>
                  </a:cubicBezTo>
                  <a:cubicBezTo>
                    <a:pt x="775598" y="827803"/>
                    <a:pt x="776252" y="825839"/>
                    <a:pt x="776905" y="825185"/>
                  </a:cubicBezTo>
                  <a:cubicBezTo>
                    <a:pt x="778213" y="821913"/>
                    <a:pt x="778868" y="819296"/>
                    <a:pt x="780829" y="817987"/>
                  </a:cubicBezTo>
                  <a:cubicBezTo>
                    <a:pt x="782137" y="816678"/>
                    <a:pt x="785407" y="812097"/>
                    <a:pt x="786061" y="810134"/>
                  </a:cubicBezTo>
                  <a:cubicBezTo>
                    <a:pt x="786061" y="807517"/>
                    <a:pt x="793254" y="793120"/>
                    <a:pt x="795870" y="789848"/>
                  </a:cubicBezTo>
                  <a:cubicBezTo>
                    <a:pt x="795870" y="789848"/>
                    <a:pt x="797178" y="788539"/>
                    <a:pt x="797832" y="787885"/>
                  </a:cubicBezTo>
                  <a:cubicBezTo>
                    <a:pt x="799140" y="786576"/>
                    <a:pt x="801756" y="783958"/>
                    <a:pt x="801756" y="783304"/>
                  </a:cubicBezTo>
                  <a:cubicBezTo>
                    <a:pt x="801756" y="783304"/>
                    <a:pt x="801756" y="781995"/>
                    <a:pt x="801756" y="781341"/>
                  </a:cubicBezTo>
                  <a:cubicBezTo>
                    <a:pt x="803064" y="776760"/>
                    <a:pt x="804372" y="772834"/>
                    <a:pt x="806334" y="770871"/>
                  </a:cubicBezTo>
                  <a:cubicBezTo>
                    <a:pt x="807642" y="769562"/>
                    <a:pt x="810258" y="768253"/>
                    <a:pt x="814181" y="766290"/>
                  </a:cubicBezTo>
                  <a:cubicBezTo>
                    <a:pt x="815489" y="765636"/>
                    <a:pt x="816797" y="764981"/>
                    <a:pt x="818105" y="764327"/>
                  </a:cubicBezTo>
                  <a:cubicBezTo>
                    <a:pt x="819413" y="763672"/>
                    <a:pt x="822683" y="761055"/>
                    <a:pt x="825299" y="759092"/>
                  </a:cubicBezTo>
                  <a:cubicBezTo>
                    <a:pt x="831184" y="753857"/>
                    <a:pt x="833800" y="752548"/>
                    <a:pt x="835762" y="751239"/>
                  </a:cubicBezTo>
                  <a:cubicBezTo>
                    <a:pt x="838378" y="750585"/>
                    <a:pt x="865190" y="738806"/>
                    <a:pt x="872384" y="734879"/>
                  </a:cubicBezTo>
                  <a:cubicBezTo>
                    <a:pt x="876962" y="732916"/>
                    <a:pt x="884155" y="727681"/>
                    <a:pt x="890041" y="723755"/>
                  </a:cubicBezTo>
                  <a:cubicBezTo>
                    <a:pt x="893965" y="721137"/>
                    <a:pt x="897888" y="718519"/>
                    <a:pt x="899850" y="717211"/>
                  </a:cubicBezTo>
                  <a:lnTo>
                    <a:pt x="902466" y="715902"/>
                  </a:lnTo>
                  <a:cubicBezTo>
                    <a:pt x="913583" y="709358"/>
                    <a:pt x="918161" y="707395"/>
                    <a:pt x="921431" y="707395"/>
                  </a:cubicBezTo>
                  <a:cubicBezTo>
                    <a:pt x="922085" y="707395"/>
                    <a:pt x="924047" y="707395"/>
                    <a:pt x="926009" y="707395"/>
                  </a:cubicBezTo>
                  <a:cubicBezTo>
                    <a:pt x="929279" y="707395"/>
                    <a:pt x="933856" y="708049"/>
                    <a:pt x="936472" y="707395"/>
                  </a:cubicBezTo>
                  <a:cubicBezTo>
                    <a:pt x="943012" y="706086"/>
                    <a:pt x="947589" y="705432"/>
                    <a:pt x="948243" y="704777"/>
                  </a:cubicBezTo>
                  <a:cubicBezTo>
                    <a:pt x="952821" y="701505"/>
                    <a:pt x="956745" y="700197"/>
                    <a:pt x="960669" y="701505"/>
                  </a:cubicBezTo>
                  <a:lnTo>
                    <a:pt x="963938" y="702814"/>
                  </a:lnTo>
                  <a:lnTo>
                    <a:pt x="963938" y="707395"/>
                  </a:lnTo>
                  <a:cubicBezTo>
                    <a:pt x="963938" y="707395"/>
                    <a:pt x="963938" y="708704"/>
                    <a:pt x="963938" y="710012"/>
                  </a:cubicBezTo>
                  <a:cubicBezTo>
                    <a:pt x="963938" y="710012"/>
                    <a:pt x="963938" y="710012"/>
                    <a:pt x="963938" y="710012"/>
                  </a:cubicBezTo>
                  <a:cubicBezTo>
                    <a:pt x="967862" y="710012"/>
                    <a:pt x="971786" y="710012"/>
                    <a:pt x="975056" y="713939"/>
                  </a:cubicBezTo>
                  <a:cubicBezTo>
                    <a:pt x="975056" y="713939"/>
                    <a:pt x="975710" y="715247"/>
                    <a:pt x="976363" y="715902"/>
                  </a:cubicBezTo>
                  <a:cubicBezTo>
                    <a:pt x="976363" y="715902"/>
                    <a:pt x="977018" y="717211"/>
                    <a:pt x="977671" y="717211"/>
                  </a:cubicBezTo>
                  <a:cubicBezTo>
                    <a:pt x="980941" y="717211"/>
                    <a:pt x="991405" y="713939"/>
                    <a:pt x="994675" y="712630"/>
                  </a:cubicBezTo>
                  <a:cubicBezTo>
                    <a:pt x="995328" y="712630"/>
                    <a:pt x="997290" y="710667"/>
                    <a:pt x="997944" y="710012"/>
                  </a:cubicBezTo>
                  <a:cubicBezTo>
                    <a:pt x="1001214" y="706740"/>
                    <a:pt x="1004484" y="704123"/>
                    <a:pt x="1009061" y="704123"/>
                  </a:cubicBezTo>
                  <a:cubicBezTo>
                    <a:pt x="1011024" y="704123"/>
                    <a:pt x="1012985" y="705432"/>
                    <a:pt x="1014947" y="707395"/>
                  </a:cubicBezTo>
                  <a:lnTo>
                    <a:pt x="1014947" y="707395"/>
                  </a:lnTo>
                  <a:cubicBezTo>
                    <a:pt x="1019525" y="713939"/>
                    <a:pt x="1022141" y="715902"/>
                    <a:pt x="1023449" y="717211"/>
                  </a:cubicBezTo>
                  <a:cubicBezTo>
                    <a:pt x="1024757" y="715902"/>
                    <a:pt x="1027373" y="713939"/>
                    <a:pt x="1029334" y="712630"/>
                  </a:cubicBezTo>
                  <a:cubicBezTo>
                    <a:pt x="1037836" y="705432"/>
                    <a:pt x="1045029" y="699542"/>
                    <a:pt x="1050915" y="705432"/>
                  </a:cubicBezTo>
                  <a:cubicBezTo>
                    <a:pt x="1052223" y="706740"/>
                    <a:pt x="1054185" y="710012"/>
                    <a:pt x="1058109" y="716556"/>
                  </a:cubicBezTo>
                  <a:cubicBezTo>
                    <a:pt x="1060725" y="720483"/>
                    <a:pt x="1063994" y="727027"/>
                    <a:pt x="1065956" y="728990"/>
                  </a:cubicBezTo>
                  <a:cubicBezTo>
                    <a:pt x="1069880" y="730299"/>
                    <a:pt x="1091461" y="734225"/>
                    <a:pt x="1096692" y="734225"/>
                  </a:cubicBezTo>
                  <a:cubicBezTo>
                    <a:pt x="1101924" y="734225"/>
                    <a:pt x="1115003" y="732262"/>
                    <a:pt x="1119581" y="730953"/>
                  </a:cubicBezTo>
                  <a:cubicBezTo>
                    <a:pt x="1123505" y="730299"/>
                    <a:pt x="1133968" y="727681"/>
                    <a:pt x="1140508" y="726372"/>
                  </a:cubicBezTo>
                  <a:cubicBezTo>
                    <a:pt x="1140508" y="710667"/>
                    <a:pt x="1140508" y="685800"/>
                    <a:pt x="1140508" y="683837"/>
                  </a:cubicBezTo>
                  <a:cubicBezTo>
                    <a:pt x="1140508" y="680565"/>
                    <a:pt x="1125467" y="652426"/>
                    <a:pt x="1123505" y="643265"/>
                  </a:cubicBezTo>
                  <a:cubicBezTo>
                    <a:pt x="1120889" y="634103"/>
                    <a:pt x="1121543" y="626251"/>
                    <a:pt x="1123505" y="622325"/>
                  </a:cubicBezTo>
                  <a:cubicBezTo>
                    <a:pt x="1124813" y="618398"/>
                    <a:pt x="1129390" y="608582"/>
                    <a:pt x="1132006" y="604001"/>
                  </a:cubicBezTo>
                  <a:cubicBezTo>
                    <a:pt x="1134622" y="599421"/>
                    <a:pt x="1140508" y="582407"/>
                    <a:pt x="1141162" y="575208"/>
                  </a:cubicBezTo>
                  <a:cubicBezTo>
                    <a:pt x="1141162" y="568665"/>
                    <a:pt x="1146393" y="560812"/>
                    <a:pt x="1147047" y="556886"/>
                  </a:cubicBezTo>
                  <a:cubicBezTo>
                    <a:pt x="1147047" y="552959"/>
                    <a:pt x="1152279" y="546415"/>
                    <a:pt x="1154895" y="540526"/>
                  </a:cubicBezTo>
                  <a:cubicBezTo>
                    <a:pt x="1157511" y="534636"/>
                    <a:pt x="1169282" y="526129"/>
                    <a:pt x="1173860" y="523511"/>
                  </a:cubicBezTo>
                  <a:cubicBezTo>
                    <a:pt x="1178438" y="520894"/>
                    <a:pt x="1207212" y="511733"/>
                    <a:pt x="1209828" y="510424"/>
                  </a:cubicBezTo>
                  <a:cubicBezTo>
                    <a:pt x="1212444" y="509115"/>
                    <a:pt x="1215713" y="500608"/>
                    <a:pt x="1217021" y="494719"/>
                  </a:cubicBezTo>
                  <a:cubicBezTo>
                    <a:pt x="1218329" y="488829"/>
                    <a:pt x="1217021" y="475741"/>
                    <a:pt x="1217021" y="471160"/>
                  </a:cubicBezTo>
                  <a:cubicBezTo>
                    <a:pt x="1216367" y="466580"/>
                    <a:pt x="1213752" y="452838"/>
                    <a:pt x="1212444" y="448257"/>
                  </a:cubicBezTo>
                  <a:cubicBezTo>
                    <a:pt x="1211136" y="444331"/>
                    <a:pt x="1212444" y="444331"/>
                    <a:pt x="1209828" y="442367"/>
                  </a:cubicBezTo>
                  <a:cubicBezTo>
                    <a:pt x="1207866" y="440404"/>
                    <a:pt x="1205250" y="439095"/>
                    <a:pt x="1204596" y="436478"/>
                  </a:cubicBezTo>
                  <a:cubicBezTo>
                    <a:pt x="1201326" y="432552"/>
                    <a:pt x="1198710" y="429280"/>
                    <a:pt x="1198056" y="427971"/>
                  </a:cubicBezTo>
                  <a:cubicBezTo>
                    <a:pt x="1198056" y="426008"/>
                    <a:pt x="1197403" y="422736"/>
                    <a:pt x="1196748" y="421427"/>
                  </a:cubicBezTo>
                  <a:cubicBezTo>
                    <a:pt x="1195440" y="420118"/>
                    <a:pt x="1188247" y="414883"/>
                    <a:pt x="1185631" y="412265"/>
                  </a:cubicBezTo>
                  <a:lnTo>
                    <a:pt x="1183669" y="410956"/>
                  </a:lnTo>
                  <a:cubicBezTo>
                    <a:pt x="1181707" y="409648"/>
                    <a:pt x="1175168" y="409648"/>
                    <a:pt x="1172552" y="410302"/>
                  </a:cubicBezTo>
                  <a:cubicBezTo>
                    <a:pt x="1170590" y="410302"/>
                    <a:pt x="1168628" y="410302"/>
                    <a:pt x="1167320" y="410302"/>
                  </a:cubicBezTo>
                  <a:cubicBezTo>
                    <a:pt x="1164050" y="410302"/>
                    <a:pt x="1155549" y="412920"/>
                    <a:pt x="1154241" y="414228"/>
                  </a:cubicBezTo>
                  <a:cubicBezTo>
                    <a:pt x="1152933" y="415537"/>
                    <a:pt x="1150971" y="416846"/>
                    <a:pt x="1148355" y="418155"/>
                  </a:cubicBezTo>
                  <a:cubicBezTo>
                    <a:pt x="1146393" y="419464"/>
                    <a:pt x="1143123" y="420772"/>
                    <a:pt x="1142470" y="422081"/>
                  </a:cubicBezTo>
                  <a:cubicBezTo>
                    <a:pt x="1139854" y="426008"/>
                    <a:pt x="1126774" y="437787"/>
                    <a:pt x="1126774" y="437787"/>
                  </a:cubicBezTo>
                  <a:cubicBezTo>
                    <a:pt x="1126774" y="438441"/>
                    <a:pt x="1123505" y="443022"/>
                    <a:pt x="1122197" y="445639"/>
                  </a:cubicBezTo>
                  <a:cubicBezTo>
                    <a:pt x="1120235" y="448911"/>
                    <a:pt x="1118927" y="451529"/>
                    <a:pt x="1117619" y="452838"/>
                  </a:cubicBezTo>
                  <a:cubicBezTo>
                    <a:pt x="1113695" y="458073"/>
                    <a:pt x="1107156" y="456109"/>
                    <a:pt x="1100616" y="453492"/>
                  </a:cubicBezTo>
                  <a:cubicBezTo>
                    <a:pt x="1100616" y="453492"/>
                    <a:pt x="1100616" y="453492"/>
                    <a:pt x="1100616" y="454146"/>
                  </a:cubicBezTo>
                  <a:cubicBezTo>
                    <a:pt x="1101924" y="455455"/>
                    <a:pt x="1102578" y="456764"/>
                    <a:pt x="1103232" y="458727"/>
                  </a:cubicBezTo>
                  <a:cubicBezTo>
                    <a:pt x="1103232" y="461999"/>
                    <a:pt x="1101924" y="465925"/>
                    <a:pt x="1098654" y="469851"/>
                  </a:cubicBezTo>
                  <a:lnTo>
                    <a:pt x="1095384" y="473778"/>
                  </a:lnTo>
                  <a:lnTo>
                    <a:pt x="1090807" y="471160"/>
                  </a:lnTo>
                  <a:cubicBezTo>
                    <a:pt x="1090807" y="471160"/>
                    <a:pt x="1089499" y="472469"/>
                    <a:pt x="1089499" y="472469"/>
                  </a:cubicBezTo>
                  <a:cubicBezTo>
                    <a:pt x="1085575" y="475741"/>
                    <a:pt x="1079035" y="473123"/>
                    <a:pt x="1075112" y="471815"/>
                  </a:cubicBezTo>
                  <a:cubicBezTo>
                    <a:pt x="1075112" y="471815"/>
                    <a:pt x="1073804" y="471815"/>
                    <a:pt x="1073804" y="472469"/>
                  </a:cubicBezTo>
                  <a:cubicBezTo>
                    <a:pt x="1073150" y="472469"/>
                    <a:pt x="1072496" y="473123"/>
                    <a:pt x="1071842" y="473778"/>
                  </a:cubicBezTo>
                  <a:cubicBezTo>
                    <a:pt x="1070534" y="473778"/>
                    <a:pt x="1069880" y="474432"/>
                    <a:pt x="1068572" y="474432"/>
                  </a:cubicBezTo>
                  <a:cubicBezTo>
                    <a:pt x="1062686" y="474432"/>
                    <a:pt x="1054839" y="470506"/>
                    <a:pt x="1052877" y="469197"/>
                  </a:cubicBezTo>
                  <a:cubicBezTo>
                    <a:pt x="1052223" y="469197"/>
                    <a:pt x="1049607" y="469197"/>
                    <a:pt x="1048299" y="469197"/>
                  </a:cubicBezTo>
                  <a:cubicBezTo>
                    <a:pt x="1045684" y="469197"/>
                    <a:pt x="1043722" y="469197"/>
                    <a:pt x="1041106" y="469197"/>
                  </a:cubicBezTo>
                  <a:cubicBezTo>
                    <a:pt x="1032604" y="469197"/>
                    <a:pt x="1024103" y="458073"/>
                    <a:pt x="1024103" y="458073"/>
                  </a:cubicBezTo>
                  <a:cubicBezTo>
                    <a:pt x="1022795" y="456764"/>
                    <a:pt x="1021487" y="453492"/>
                    <a:pt x="1018871" y="448911"/>
                  </a:cubicBezTo>
                  <a:cubicBezTo>
                    <a:pt x="1018871" y="448911"/>
                    <a:pt x="1018217" y="448911"/>
                    <a:pt x="1017563" y="448911"/>
                  </a:cubicBezTo>
                  <a:cubicBezTo>
                    <a:pt x="1017563" y="448911"/>
                    <a:pt x="1017563" y="448911"/>
                    <a:pt x="1017563" y="448911"/>
                  </a:cubicBezTo>
                  <a:lnTo>
                    <a:pt x="1013639" y="450874"/>
                  </a:lnTo>
                  <a:lnTo>
                    <a:pt x="1010369" y="448257"/>
                  </a:lnTo>
                  <a:cubicBezTo>
                    <a:pt x="1003176" y="443022"/>
                    <a:pt x="999252" y="435169"/>
                    <a:pt x="996636" y="431243"/>
                  </a:cubicBezTo>
                  <a:cubicBezTo>
                    <a:pt x="996636" y="431243"/>
                    <a:pt x="996636" y="431243"/>
                    <a:pt x="996636" y="431243"/>
                  </a:cubicBezTo>
                  <a:cubicBezTo>
                    <a:pt x="995982" y="431243"/>
                    <a:pt x="994675" y="431243"/>
                    <a:pt x="994020" y="430588"/>
                  </a:cubicBezTo>
                  <a:cubicBezTo>
                    <a:pt x="990751" y="429934"/>
                    <a:pt x="987481" y="429280"/>
                    <a:pt x="985519" y="426662"/>
                  </a:cubicBezTo>
                  <a:cubicBezTo>
                    <a:pt x="984211" y="425353"/>
                    <a:pt x="982903" y="422736"/>
                    <a:pt x="983557" y="420772"/>
                  </a:cubicBezTo>
                  <a:cubicBezTo>
                    <a:pt x="983557" y="416192"/>
                    <a:pt x="988135" y="412920"/>
                    <a:pt x="993367" y="408993"/>
                  </a:cubicBezTo>
                  <a:cubicBezTo>
                    <a:pt x="993367" y="408993"/>
                    <a:pt x="993367" y="408993"/>
                    <a:pt x="993367" y="408993"/>
                  </a:cubicBezTo>
                  <a:cubicBezTo>
                    <a:pt x="993367" y="407684"/>
                    <a:pt x="992712" y="405067"/>
                    <a:pt x="990751" y="401141"/>
                  </a:cubicBezTo>
                  <a:cubicBezTo>
                    <a:pt x="989443" y="398523"/>
                    <a:pt x="986173" y="393942"/>
                    <a:pt x="983557" y="390671"/>
                  </a:cubicBezTo>
                  <a:cubicBezTo>
                    <a:pt x="981595" y="388053"/>
                    <a:pt x="979633" y="385435"/>
                    <a:pt x="978326" y="383472"/>
                  </a:cubicBezTo>
                  <a:cubicBezTo>
                    <a:pt x="975056" y="378237"/>
                    <a:pt x="975710" y="373657"/>
                    <a:pt x="976363" y="371039"/>
                  </a:cubicBezTo>
                  <a:cubicBezTo>
                    <a:pt x="976363" y="369730"/>
                    <a:pt x="976363" y="369730"/>
                    <a:pt x="976363" y="369076"/>
                  </a:cubicBezTo>
                  <a:cubicBezTo>
                    <a:pt x="976363" y="367767"/>
                    <a:pt x="973748" y="363841"/>
                    <a:pt x="971786" y="360569"/>
                  </a:cubicBezTo>
                  <a:cubicBezTo>
                    <a:pt x="969824" y="357297"/>
                    <a:pt x="967208" y="353370"/>
                    <a:pt x="965900" y="349444"/>
                  </a:cubicBezTo>
                  <a:cubicBezTo>
                    <a:pt x="963938" y="344209"/>
                    <a:pt x="963938" y="337011"/>
                    <a:pt x="964592" y="327195"/>
                  </a:cubicBezTo>
                  <a:cubicBezTo>
                    <a:pt x="964592" y="323923"/>
                    <a:pt x="964592" y="319997"/>
                    <a:pt x="964592" y="318688"/>
                  </a:cubicBezTo>
                  <a:cubicBezTo>
                    <a:pt x="964592" y="318688"/>
                    <a:pt x="963938" y="318688"/>
                    <a:pt x="963284" y="318033"/>
                  </a:cubicBezTo>
                  <a:cubicBezTo>
                    <a:pt x="961322" y="316725"/>
                    <a:pt x="958707" y="314762"/>
                    <a:pt x="956745" y="310835"/>
                  </a:cubicBezTo>
                  <a:cubicBezTo>
                    <a:pt x="953475" y="304291"/>
                    <a:pt x="958707" y="298402"/>
                    <a:pt x="961977" y="293821"/>
                  </a:cubicBezTo>
                  <a:cubicBezTo>
                    <a:pt x="963284" y="292512"/>
                    <a:pt x="964592" y="290549"/>
                    <a:pt x="965246" y="289894"/>
                  </a:cubicBezTo>
                  <a:cubicBezTo>
                    <a:pt x="965246" y="287931"/>
                    <a:pt x="962630" y="277461"/>
                    <a:pt x="959361" y="270917"/>
                  </a:cubicBezTo>
                  <a:cubicBezTo>
                    <a:pt x="957399" y="266991"/>
                    <a:pt x="957399" y="261756"/>
                    <a:pt x="956745" y="252595"/>
                  </a:cubicBezTo>
                  <a:cubicBezTo>
                    <a:pt x="956745" y="246705"/>
                    <a:pt x="956745" y="238198"/>
                    <a:pt x="954783" y="234926"/>
                  </a:cubicBezTo>
                  <a:cubicBezTo>
                    <a:pt x="952821" y="230345"/>
                    <a:pt x="945628" y="223147"/>
                    <a:pt x="940396" y="217912"/>
                  </a:cubicBezTo>
                  <a:cubicBezTo>
                    <a:pt x="938434" y="215948"/>
                    <a:pt x="936472" y="213985"/>
                    <a:pt x="935164" y="212677"/>
                  </a:cubicBezTo>
                  <a:cubicBezTo>
                    <a:pt x="931240" y="208750"/>
                    <a:pt x="927971" y="200898"/>
                    <a:pt x="924047" y="193045"/>
                  </a:cubicBezTo>
                  <a:cubicBezTo>
                    <a:pt x="921431" y="187156"/>
                    <a:pt x="918161" y="180612"/>
                    <a:pt x="916199" y="178648"/>
                  </a:cubicBezTo>
                  <a:cubicBezTo>
                    <a:pt x="914891" y="177340"/>
                    <a:pt x="914237" y="177340"/>
                    <a:pt x="910967" y="177340"/>
                  </a:cubicBezTo>
                  <a:cubicBezTo>
                    <a:pt x="909006" y="177340"/>
                    <a:pt x="907044" y="177340"/>
                    <a:pt x="905082" y="177340"/>
                  </a:cubicBezTo>
                  <a:cubicBezTo>
                    <a:pt x="901158" y="176685"/>
                    <a:pt x="895273" y="172759"/>
                    <a:pt x="884155" y="164906"/>
                  </a:cubicBezTo>
                  <a:lnTo>
                    <a:pt x="880885" y="162943"/>
                  </a:lnTo>
                  <a:cubicBezTo>
                    <a:pt x="876962" y="160325"/>
                    <a:pt x="873038" y="154436"/>
                    <a:pt x="869114" y="149201"/>
                  </a:cubicBezTo>
                  <a:cubicBezTo>
                    <a:pt x="867152" y="145929"/>
                    <a:pt x="864536" y="142657"/>
                    <a:pt x="863228" y="141348"/>
                  </a:cubicBezTo>
                  <a:cubicBezTo>
                    <a:pt x="863228" y="141348"/>
                    <a:pt x="861266" y="141348"/>
                    <a:pt x="859305" y="140694"/>
                  </a:cubicBezTo>
                  <a:cubicBezTo>
                    <a:pt x="855381" y="140694"/>
                    <a:pt x="850149" y="139385"/>
                    <a:pt x="844264" y="134804"/>
                  </a:cubicBezTo>
                  <a:cubicBezTo>
                    <a:pt x="837724" y="128915"/>
                    <a:pt x="836416" y="121062"/>
                    <a:pt x="835762" y="115827"/>
                  </a:cubicBezTo>
                  <a:cubicBezTo>
                    <a:pt x="835762" y="115827"/>
                    <a:pt x="835762" y="114518"/>
                    <a:pt x="835762" y="114518"/>
                  </a:cubicBezTo>
                  <a:cubicBezTo>
                    <a:pt x="833800" y="114518"/>
                    <a:pt x="831184" y="115173"/>
                    <a:pt x="828568" y="114518"/>
                  </a:cubicBezTo>
                  <a:cubicBezTo>
                    <a:pt x="823337" y="113864"/>
                    <a:pt x="819413" y="107974"/>
                    <a:pt x="816143" y="102739"/>
                  </a:cubicBezTo>
                  <a:cubicBezTo>
                    <a:pt x="815489" y="101430"/>
                    <a:pt x="813527" y="98813"/>
                    <a:pt x="812873" y="98158"/>
                  </a:cubicBezTo>
                  <a:cubicBezTo>
                    <a:pt x="812873" y="98158"/>
                    <a:pt x="808950" y="96195"/>
                    <a:pt x="806988" y="94232"/>
                  </a:cubicBezTo>
                  <a:cubicBezTo>
                    <a:pt x="797832" y="88997"/>
                    <a:pt x="790639" y="84416"/>
                    <a:pt x="788023" y="81144"/>
                  </a:cubicBezTo>
                  <a:cubicBezTo>
                    <a:pt x="786061" y="78527"/>
                    <a:pt x="784099" y="73946"/>
                    <a:pt x="786715" y="69366"/>
                  </a:cubicBezTo>
                  <a:cubicBezTo>
                    <a:pt x="786715" y="69366"/>
                    <a:pt x="785407" y="68711"/>
                    <a:pt x="784753" y="68057"/>
                  </a:cubicBezTo>
                  <a:cubicBezTo>
                    <a:pt x="782791" y="66748"/>
                    <a:pt x="780829" y="65439"/>
                    <a:pt x="778868" y="64130"/>
                  </a:cubicBezTo>
                  <a:cubicBezTo>
                    <a:pt x="774944" y="60204"/>
                    <a:pt x="773636" y="54969"/>
                    <a:pt x="772982" y="50388"/>
                  </a:cubicBezTo>
                  <a:cubicBezTo>
                    <a:pt x="772982" y="50388"/>
                    <a:pt x="772982" y="49079"/>
                    <a:pt x="772982" y="48425"/>
                  </a:cubicBezTo>
                  <a:cubicBezTo>
                    <a:pt x="771674" y="48425"/>
                    <a:pt x="769712" y="48425"/>
                    <a:pt x="768404" y="47116"/>
                  </a:cubicBezTo>
                  <a:cubicBezTo>
                    <a:pt x="763826" y="44498"/>
                    <a:pt x="763172" y="39918"/>
                    <a:pt x="762519" y="36646"/>
                  </a:cubicBezTo>
                  <a:cubicBezTo>
                    <a:pt x="762519" y="35991"/>
                    <a:pt x="762519" y="34683"/>
                    <a:pt x="762519" y="34028"/>
                  </a:cubicBezTo>
                  <a:cubicBezTo>
                    <a:pt x="761211" y="33374"/>
                    <a:pt x="759249" y="32065"/>
                    <a:pt x="757287" y="31411"/>
                  </a:cubicBezTo>
                  <a:cubicBezTo>
                    <a:pt x="753363" y="29448"/>
                    <a:pt x="749439" y="27484"/>
                    <a:pt x="746823" y="24867"/>
                  </a:cubicBezTo>
                  <a:cubicBezTo>
                    <a:pt x="742246" y="20286"/>
                    <a:pt x="741592" y="15706"/>
                    <a:pt x="741592" y="13088"/>
                  </a:cubicBezTo>
                  <a:cubicBezTo>
                    <a:pt x="741592" y="13088"/>
                    <a:pt x="741592" y="11779"/>
                    <a:pt x="741592" y="11779"/>
                  </a:cubicBezTo>
                  <a:cubicBezTo>
                    <a:pt x="741592" y="11779"/>
                    <a:pt x="738322" y="9816"/>
                    <a:pt x="736360" y="9162"/>
                  </a:cubicBezTo>
                  <a:cubicBezTo>
                    <a:pt x="735706" y="9162"/>
                    <a:pt x="734398" y="8507"/>
                    <a:pt x="733744" y="7853"/>
                  </a:cubicBezTo>
                  <a:cubicBezTo>
                    <a:pt x="733744" y="7853"/>
                    <a:pt x="733744" y="7853"/>
                    <a:pt x="733744" y="7853"/>
                  </a:cubicBezTo>
                  <a:cubicBezTo>
                    <a:pt x="732436" y="7853"/>
                    <a:pt x="731128" y="8507"/>
                    <a:pt x="729166" y="9162"/>
                  </a:cubicBezTo>
                  <a:cubicBezTo>
                    <a:pt x="723935" y="9816"/>
                    <a:pt x="720011" y="5890"/>
                    <a:pt x="716741" y="2618"/>
                  </a:cubicBezTo>
                  <a:cubicBezTo>
                    <a:pt x="716087" y="1963"/>
                    <a:pt x="714779" y="655"/>
                    <a:pt x="714125" y="0"/>
                  </a:cubicBezTo>
                  <a:cubicBezTo>
                    <a:pt x="714125" y="0"/>
                    <a:pt x="710856" y="0"/>
                    <a:pt x="708894" y="0"/>
                  </a:cubicBezTo>
                  <a:cubicBezTo>
                    <a:pt x="706278" y="0"/>
                    <a:pt x="704316" y="0"/>
                    <a:pt x="702354" y="0"/>
                  </a:cubicBezTo>
                  <a:cubicBezTo>
                    <a:pt x="701700" y="0"/>
                    <a:pt x="699738" y="1309"/>
                    <a:pt x="699084" y="1963"/>
                  </a:cubicBezTo>
                  <a:cubicBezTo>
                    <a:pt x="697776" y="1963"/>
                    <a:pt x="697122" y="3272"/>
                    <a:pt x="695814" y="3272"/>
                  </a:cubicBezTo>
                  <a:cubicBezTo>
                    <a:pt x="693853" y="5890"/>
                    <a:pt x="691890" y="8507"/>
                    <a:pt x="689929" y="9816"/>
                  </a:cubicBezTo>
                  <a:cubicBezTo>
                    <a:pt x="689929" y="9816"/>
                    <a:pt x="689275" y="10470"/>
                    <a:pt x="688621" y="11125"/>
                  </a:cubicBezTo>
                  <a:cubicBezTo>
                    <a:pt x="685351" y="15051"/>
                    <a:pt x="680119" y="14397"/>
                    <a:pt x="676849" y="14397"/>
                  </a:cubicBezTo>
                  <a:cubicBezTo>
                    <a:pt x="676849" y="14397"/>
                    <a:pt x="676196" y="14397"/>
                    <a:pt x="675541" y="14397"/>
                  </a:cubicBezTo>
                  <a:cubicBezTo>
                    <a:pt x="675541" y="14397"/>
                    <a:pt x="675541" y="15706"/>
                    <a:pt x="674888" y="15706"/>
                  </a:cubicBezTo>
                  <a:lnTo>
                    <a:pt x="674888" y="17014"/>
                  </a:lnTo>
                  <a:cubicBezTo>
                    <a:pt x="672272" y="20941"/>
                    <a:pt x="668348" y="22249"/>
                    <a:pt x="665732" y="22904"/>
                  </a:cubicBezTo>
                  <a:cubicBezTo>
                    <a:pt x="665732" y="24867"/>
                    <a:pt x="665732" y="28139"/>
                    <a:pt x="665732" y="30756"/>
                  </a:cubicBezTo>
                  <a:cubicBezTo>
                    <a:pt x="665732" y="36646"/>
                    <a:pt x="662462" y="45153"/>
                    <a:pt x="659192" y="49079"/>
                  </a:cubicBezTo>
                  <a:cubicBezTo>
                    <a:pt x="659192" y="49079"/>
                    <a:pt x="659192" y="50388"/>
                    <a:pt x="659192" y="51042"/>
                  </a:cubicBezTo>
                  <a:cubicBezTo>
                    <a:pt x="659192" y="54314"/>
                    <a:pt x="657885" y="59550"/>
                    <a:pt x="652653" y="64130"/>
                  </a:cubicBezTo>
                  <a:cubicBezTo>
                    <a:pt x="648075" y="68057"/>
                    <a:pt x="640228" y="69366"/>
                    <a:pt x="633688" y="70674"/>
                  </a:cubicBezTo>
                  <a:cubicBezTo>
                    <a:pt x="631726" y="70674"/>
                    <a:pt x="629110" y="71329"/>
                    <a:pt x="627802" y="71983"/>
                  </a:cubicBezTo>
                  <a:cubicBezTo>
                    <a:pt x="623879" y="73292"/>
                    <a:pt x="620609" y="75255"/>
                    <a:pt x="617339" y="77218"/>
                  </a:cubicBezTo>
                  <a:lnTo>
                    <a:pt x="616685" y="77218"/>
                  </a:lnTo>
                  <a:cubicBezTo>
                    <a:pt x="615377" y="78527"/>
                    <a:pt x="614723" y="79181"/>
                    <a:pt x="614069" y="79836"/>
                  </a:cubicBezTo>
                  <a:cubicBezTo>
                    <a:pt x="612761" y="81144"/>
                    <a:pt x="610800" y="82453"/>
                    <a:pt x="608184" y="84416"/>
                  </a:cubicBezTo>
                  <a:cubicBezTo>
                    <a:pt x="604260" y="86379"/>
                    <a:pt x="596412" y="88343"/>
                    <a:pt x="582679" y="91615"/>
                  </a:cubicBezTo>
                  <a:cubicBezTo>
                    <a:pt x="580717" y="91615"/>
                    <a:pt x="579410" y="92269"/>
                    <a:pt x="578102" y="92269"/>
                  </a:cubicBezTo>
                  <a:cubicBezTo>
                    <a:pt x="575486" y="92269"/>
                    <a:pt x="570908" y="94886"/>
                    <a:pt x="568292" y="96850"/>
                  </a:cubicBezTo>
                  <a:cubicBezTo>
                    <a:pt x="565676" y="98158"/>
                    <a:pt x="563714" y="99467"/>
                    <a:pt x="562406" y="99467"/>
                  </a:cubicBezTo>
                  <a:cubicBezTo>
                    <a:pt x="561098" y="99467"/>
                    <a:pt x="559137" y="100776"/>
                    <a:pt x="557829" y="100776"/>
                  </a:cubicBezTo>
                  <a:cubicBezTo>
                    <a:pt x="555867" y="100776"/>
                    <a:pt x="552597" y="102085"/>
                    <a:pt x="551289" y="102739"/>
                  </a:cubicBezTo>
                  <a:cubicBezTo>
                    <a:pt x="550635" y="103393"/>
                    <a:pt x="548019" y="107974"/>
                    <a:pt x="546712" y="110592"/>
                  </a:cubicBezTo>
                  <a:cubicBezTo>
                    <a:pt x="545404" y="113209"/>
                    <a:pt x="544096" y="115173"/>
                    <a:pt x="543442" y="116481"/>
                  </a:cubicBezTo>
                  <a:cubicBezTo>
                    <a:pt x="543442" y="116481"/>
                    <a:pt x="542787" y="119753"/>
                    <a:pt x="542134" y="121062"/>
                  </a:cubicBezTo>
                  <a:cubicBezTo>
                    <a:pt x="542134" y="124334"/>
                    <a:pt x="540826" y="127606"/>
                    <a:pt x="539518" y="130224"/>
                  </a:cubicBezTo>
                  <a:cubicBezTo>
                    <a:pt x="536248" y="136768"/>
                    <a:pt x="517937" y="147892"/>
                    <a:pt x="510089" y="148546"/>
                  </a:cubicBezTo>
                  <a:cubicBezTo>
                    <a:pt x="500934" y="148546"/>
                    <a:pt x="495048" y="138731"/>
                    <a:pt x="491125" y="132187"/>
                  </a:cubicBezTo>
                  <a:cubicBezTo>
                    <a:pt x="491125" y="132187"/>
                    <a:pt x="491125" y="131532"/>
                    <a:pt x="491125" y="130878"/>
                  </a:cubicBezTo>
                  <a:cubicBezTo>
                    <a:pt x="490471" y="130878"/>
                    <a:pt x="489163" y="130878"/>
                    <a:pt x="488509" y="130878"/>
                  </a:cubicBezTo>
                  <a:cubicBezTo>
                    <a:pt x="485239" y="130878"/>
                    <a:pt x="481315" y="131532"/>
                    <a:pt x="478046" y="130878"/>
                  </a:cubicBezTo>
                  <a:cubicBezTo>
                    <a:pt x="472160" y="128261"/>
                    <a:pt x="470852" y="123680"/>
                    <a:pt x="469544" y="120408"/>
                  </a:cubicBezTo>
                  <a:cubicBezTo>
                    <a:pt x="469544" y="120408"/>
                    <a:pt x="469544" y="119099"/>
                    <a:pt x="468890" y="118445"/>
                  </a:cubicBezTo>
                  <a:cubicBezTo>
                    <a:pt x="468890" y="117790"/>
                    <a:pt x="465620" y="116481"/>
                    <a:pt x="463658" y="115827"/>
                  </a:cubicBezTo>
                  <a:cubicBezTo>
                    <a:pt x="463004" y="115827"/>
                    <a:pt x="461697" y="115173"/>
                    <a:pt x="461042" y="114518"/>
                  </a:cubicBezTo>
                  <a:cubicBezTo>
                    <a:pt x="459734" y="114518"/>
                    <a:pt x="457119" y="114518"/>
                    <a:pt x="453849" y="114518"/>
                  </a:cubicBezTo>
                  <a:cubicBezTo>
                    <a:pt x="452541" y="114518"/>
                    <a:pt x="451233" y="114518"/>
                    <a:pt x="449271" y="114518"/>
                  </a:cubicBezTo>
                  <a:cubicBezTo>
                    <a:pt x="445348" y="114518"/>
                    <a:pt x="442732" y="117790"/>
                    <a:pt x="441424" y="119099"/>
                  </a:cubicBezTo>
                  <a:cubicBezTo>
                    <a:pt x="437500" y="123680"/>
                    <a:pt x="432922" y="123680"/>
                    <a:pt x="430306" y="123680"/>
                  </a:cubicBezTo>
                  <a:cubicBezTo>
                    <a:pt x="430306" y="123680"/>
                    <a:pt x="429652" y="124334"/>
                    <a:pt x="428999" y="124989"/>
                  </a:cubicBezTo>
                  <a:cubicBezTo>
                    <a:pt x="427691" y="126952"/>
                    <a:pt x="425729" y="128915"/>
                    <a:pt x="423113" y="130224"/>
                  </a:cubicBezTo>
                  <a:cubicBezTo>
                    <a:pt x="418535" y="132841"/>
                    <a:pt x="414611" y="130224"/>
                    <a:pt x="412650" y="128915"/>
                  </a:cubicBezTo>
                  <a:cubicBezTo>
                    <a:pt x="411995" y="130224"/>
                    <a:pt x="410687" y="130878"/>
                    <a:pt x="408726" y="132187"/>
                  </a:cubicBezTo>
                  <a:cubicBezTo>
                    <a:pt x="404802" y="134150"/>
                    <a:pt x="400878" y="132187"/>
                    <a:pt x="396301" y="129569"/>
                  </a:cubicBezTo>
                  <a:cubicBezTo>
                    <a:pt x="394338" y="128261"/>
                    <a:pt x="391723" y="126952"/>
                    <a:pt x="389761" y="126297"/>
                  </a:cubicBezTo>
                  <a:cubicBezTo>
                    <a:pt x="388453" y="126952"/>
                    <a:pt x="385837" y="129569"/>
                    <a:pt x="384529" y="130878"/>
                  </a:cubicBezTo>
                  <a:cubicBezTo>
                    <a:pt x="381913" y="133496"/>
                    <a:pt x="379951" y="135459"/>
                    <a:pt x="376682" y="136768"/>
                  </a:cubicBezTo>
                  <a:cubicBezTo>
                    <a:pt x="369488" y="139385"/>
                    <a:pt x="365564" y="132841"/>
                    <a:pt x="364256" y="130224"/>
                  </a:cubicBezTo>
                  <a:cubicBezTo>
                    <a:pt x="364256" y="130224"/>
                    <a:pt x="363602" y="128915"/>
                    <a:pt x="362948" y="128261"/>
                  </a:cubicBezTo>
                  <a:cubicBezTo>
                    <a:pt x="362294" y="128261"/>
                    <a:pt x="360333" y="128261"/>
                    <a:pt x="359678" y="128915"/>
                  </a:cubicBezTo>
                  <a:cubicBezTo>
                    <a:pt x="357063" y="129569"/>
                    <a:pt x="353139" y="130878"/>
                    <a:pt x="349215" y="130878"/>
                  </a:cubicBezTo>
                  <a:cubicBezTo>
                    <a:pt x="343329" y="130878"/>
                    <a:pt x="339406" y="130878"/>
                    <a:pt x="336790" y="130224"/>
                  </a:cubicBezTo>
                  <a:cubicBezTo>
                    <a:pt x="336790" y="130224"/>
                    <a:pt x="336790" y="130224"/>
                    <a:pt x="336790" y="130224"/>
                  </a:cubicBezTo>
                  <a:cubicBezTo>
                    <a:pt x="336136" y="131532"/>
                    <a:pt x="334828" y="133496"/>
                    <a:pt x="333520" y="135459"/>
                  </a:cubicBezTo>
                  <a:cubicBezTo>
                    <a:pt x="329596" y="139385"/>
                    <a:pt x="323711" y="137422"/>
                    <a:pt x="318479" y="136113"/>
                  </a:cubicBezTo>
                  <a:cubicBezTo>
                    <a:pt x="317171" y="136113"/>
                    <a:pt x="316517" y="136113"/>
                    <a:pt x="315209" y="135459"/>
                  </a:cubicBezTo>
                  <a:lnTo>
                    <a:pt x="315209" y="135459"/>
                  </a:lnTo>
                  <a:cubicBezTo>
                    <a:pt x="311939" y="135459"/>
                    <a:pt x="309323" y="134150"/>
                    <a:pt x="306708" y="132841"/>
                  </a:cubicBezTo>
                  <a:cubicBezTo>
                    <a:pt x="305400" y="132841"/>
                    <a:pt x="304746" y="131532"/>
                    <a:pt x="303438" y="130878"/>
                  </a:cubicBezTo>
                  <a:cubicBezTo>
                    <a:pt x="298860" y="128915"/>
                    <a:pt x="296244" y="124989"/>
                    <a:pt x="294937" y="122371"/>
                  </a:cubicBezTo>
                  <a:cubicBezTo>
                    <a:pt x="294282" y="122371"/>
                    <a:pt x="293629" y="122371"/>
                    <a:pt x="292974" y="123025"/>
                  </a:cubicBezTo>
                  <a:cubicBezTo>
                    <a:pt x="291013" y="123025"/>
                    <a:pt x="288397" y="123025"/>
                    <a:pt x="287089" y="123025"/>
                  </a:cubicBezTo>
                  <a:cubicBezTo>
                    <a:pt x="287089" y="124334"/>
                    <a:pt x="287089" y="126297"/>
                    <a:pt x="286435" y="127606"/>
                  </a:cubicBezTo>
                  <a:cubicBezTo>
                    <a:pt x="285781" y="133496"/>
                    <a:pt x="285127" y="137422"/>
                    <a:pt x="283165" y="140039"/>
                  </a:cubicBezTo>
                  <a:cubicBezTo>
                    <a:pt x="279895" y="144620"/>
                    <a:pt x="273356" y="145275"/>
                    <a:pt x="268778" y="144620"/>
                  </a:cubicBezTo>
                  <a:cubicBezTo>
                    <a:pt x="268778" y="147238"/>
                    <a:pt x="267470" y="150510"/>
                    <a:pt x="264854" y="153127"/>
                  </a:cubicBezTo>
                  <a:cubicBezTo>
                    <a:pt x="264200" y="153127"/>
                    <a:pt x="263546" y="153781"/>
                    <a:pt x="262239" y="154436"/>
                  </a:cubicBezTo>
                  <a:cubicBezTo>
                    <a:pt x="262239" y="157053"/>
                    <a:pt x="260931" y="159671"/>
                    <a:pt x="260276" y="160980"/>
                  </a:cubicBezTo>
                  <a:cubicBezTo>
                    <a:pt x="258969" y="164252"/>
                    <a:pt x="256353" y="166215"/>
                    <a:pt x="253083" y="168832"/>
                  </a:cubicBezTo>
                  <a:cubicBezTo>
                    <a:pt x="253083" y="169487"/>
                    <a:pt x="253083" y="170141"/>
                    <a:pt x="253737" y="170796"/>
                  </a:cubicBezTo>
                  <a:cubicBezTo>
                    <a:pt x="254391" y="173413"/>
                    <a:pt x="253737" y="175376"/>
                    <a:pt x="252429" y="177994"/>
                  </a:cubicBezTo>
                  <a:cubicBezTo>
                    <a:pt x="250467" y="181266"/>
                    <a:pt x="245890" y="182575"/>
                    <a:pt x="241966" y="18388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1A0E44A2-35C5-8C13-2359-5F0A2F065E40}"/>
                </a:ext>
              </a:extLst>
            </p:cNvPr>
            <p:cNvSpPr/>
            <p:nvPr/>
          </p:nvSpPr>
          <p:spPr>
            <a:xfrm>
              <a:off x="2951194" y="3971894"/>
              <a:ext cx="648075" cy="360652"/>
            </a:xfrm>
            <a:custGeom>
              <a:avLst/>
              <a:gdLst>
                <a:gd name="connsiteX0" fmla="*/ 640882 w 648075"/>
                <a:gd name="connsiteY0" fmla="*/ 53660 h 360652"/>
                <a:gd name="connsiteX1" fmla="*/ 648075 w 648075"/>
                <a:gd name="connsiteY1" fmla="*/ 46461 h 360652"/>
                <a:gd name="connsiteX2" fmla="*/ 648075 w 648075"/>
                <a:gd name="connsiteY2" fmla="*/ 43844 h 360652"/>
                <a:gd name="connsiteX3" fmla="*/ 636304 w 648075"/>
                <a:gd name="connsiteY3" fmla="*/ 43844 h 360652"/>
                <a:gd name="connsiteX4" fmla="*/ 626494 w 648075"/>
                <a:gd name="connsiteY4" fmla="*/ 37955 h 360652"/>
                <a:gd name="connsiteX5" fmla="*/ 618647 w 648075"/>
                <a:gd name="connsiteY5" fmla="*/ 40572 h 360652"/>
                <a:gd name="connsiteX6" fmla="*/ 606876 w 648075"/>
                <a:gd name="connsiteY6" fmla="*/ 32719 h 360652"/>
                <a:gd name="connsiteX7" fmla="*/ 606876 w 648075"/>
                <a:gd name="connsiteY7" fmla="*/ 32065 h 360652"/>
                <a:gd name="connsiteX8" fmla="*/ 599028 w 648075"/>
                <a:gd name="connsiteY8" fmla="*/ 32065 h 360652"/>
                <a:gd name="connsiteX9" fmla="*/ 585949 w 648075"/>
                <a:gd name="connsiteY9" fmla="*/ 30756 h 360652"/>
                <a:gd name="connsiteX10" fmla="*/ 578755 w 648075"/>
                <a:gd name="connsiteY10" fmla="*/ 17014 h 360652"/>
                <a:gd name="connsiteX11" fmla="*/ 578755 w 648075"/>
                <a:gd name="connsiteY11" fmla="*/ 16360 h 360652"/>
                <a:gd name="connsiteX12" fmla="*/ 571562 w 648075"/>
                <a:gd name="connsiteY12" fmla="*/ 9161 h 360652"/>
                <a:gd name="connsiteX13" fmla="*/ 565022 w 648075"/>
                <a:gd name="connsiteY13" fmla="*/ 7198 h 360652"/>
                <a:gd name="connsiteX14" fmla="*/ 560445 w 648075"/>
                <a:gd name="connsiteY14" fmla="*/ 5889 h 360652"/>
                <a:gd name="connsiteX15" fmla="*/ 560445 w 648075"/>
                <a:gd name="connsiteY15" fmla="*/ 5889 h 360652"/>
                <a:gd name="connsiteX16" fmla="*/ 556521 w 648075"/>
                <a:gd name="connsiteY16" fmla="*/ 9161 h 360652"/>
                <a:gd name="connsiteX17" fmla="*/ 541479 w 648075"/>
                <a:gd name="connsiteY17" fmla="*/ 3272 h 360652"/>
                <a:gd name="connsiteX18" fmla="*/ 540172 w 648075"/>
                <a:gd name="connsiteY18" fmla="*/ 1308 h 360652"/>
                <a:gd name="connsiteX19" fmla="*/ 538210 w 648075"/>
                <a:gd name="connsiteY19" fmla="*/ 1308 h 360652"/>
                <a:gd name="connsiteX20" fmla="*/ 532978 w 648075"/>
                <a:gd name="connsiteY20" fmla="*/ 0 h 360652"/>
                <a:gd name="connsiteX21" fmla="*/ 519899 w 648075"/>
                <a:gd name="connsiteY21" fmla="*/ 6544 h 360652"/>
                <a:gd name="connsiteX22" fmla="*/ 517937 w 648075"/>
                <a:gd name="connsiteY22" fmla="*/ 7852 h 360652"/>
                <a:gd name="connsiteX23" fmla="*/ 500280 w 648075"/>
                <a:gd name="connsiteY23" fmla="*/ 5889 h 360652"/>
                <a:gd name="connsiteX24" fmla="*/ 494395 w 648075"/>
                <a:gd name="connsiteY24" fmla="*/ 4580 h 360652"/>
                <a:gd name="connsiteX25" fmla="*/ 493087 w 648075"/>
                <a:gd name="connsiteY25" fmla="*/ 7852 h 360652"/>
                <a:gd name="connsiteX26" fmla="*/ 490471 w 648075"/>
                <a:gd name="connsiteY26" fmla="*/ 12433 h 360652"/>
                <a:gd name="connsiteX27" fmla="*/ 480007 w 648075"/>
                <a:gd name="connsiteY27" fmla="*/ 13742 h 360652"/>
                <a:gd name="connsiteX28" fmla="*/ 472814 w 648075"/>
                <a:gd name="connsiteY28" fmla="*/ 24867 h 360652"/>
                <a:gd name="connsiteX29" fmla="*/ 470852 w 648075"/>
                <a:gd name="connsiteY29" fmla="*/ 26830 h 360652"/>
                <a:gd name="connsiteX30" fmla="*/ 470198 w 648075"/>
                <a:gd name="connsiteY30" fmla="*/ 28139 h 360652"/>
                <a:gd name="connsiteX31" fmla="*/ 459081 w 648075"/>
                <a:gd name="connsiteY31" fmla="*/ 38609 h 360652"/>
                <a:gd name="connsiteX32" fmla="*/ 446655 w 648075"/>
                <a:gd name="connsiteY32" fmla="*/ 34683 h 360652"/>
                <a:gd name="connsiteX33" fmla="*/ 443385 w 648075"/>
                <a:gd name="connsiteY33" fmla="*/ 35991 h 360652"/>
                <a:gd name="connsiteX34" fmla="*/ 427036 w 648075"/>
                <a:gd name="connsiteY34" fmla="*/ 26176 h 360652"/>
                <a:gd name="connsiteX35" fmla="*/ 423767 w 648075"/>
                <a:gd name="connsiteY35" fmla="*/ 22904 h 360652"/>
                <a:gd name="connsiteX36" fmla="*/ 417881 w 648075"/>
                <a:gd name="connsiteY36" fmla="*/ 28793 h 360652"/>
                <a:gd name="connsiteX37" fmla="*/ 416573 w 648075"/>
                <a:gd name="connsiteY37" fmla="*/ 30102 h 360652"/>
                <a:gd name="connsiteX38" fmla="*/ 400224 w 648075"/>
                <a:gd name="connsiteY38" fmla="*/ 30102 h 360652"/>
                <a:gd name="connsiteX39" fmla="*/ 399570 w 648075"/>
                <a:gd name="connsiteY39" fmla="*/ 30102 h 360652"/>
                <a:gd name="connsiteX40" fmla="*/ 394338 w 648075"/>
                <a:gd name="connsiteY40" fmla="*/ 33374 h 360652"/>
                <a:gd name="connsiteX41" fmla="*/ 387799 w 648075"/>
                <a:gd name="connsiteY41" fmla="*/ 33374 h 360652"/>
                <a:gd name="connsiteX42" fmla="*/ 387799 w 648075"/>
                <a:gd name="connsiteY42" fmla="*/ 35991 h 360652"/>
                <a:gd name="connsiteX43" fmla="*/ 375374 w 648075"/>
                <a:gd name="connsiteY43" fmla="*/ 46461 h 360652"/>
                <a:gd name="connsiteX44" fmla="*/ 369488 w 648075"/>
                <a:gd name="connsiteY44" fmla="*/ 49079 h 360652"/>
                <a:gd name="connsiteX45" fmla="*/ 366872 w 648075"/>
                <a:gd name="connsiteY45" fmla="*/ 59549 h 360652"/>
                <a:gd name="connsiteX46" fmla="*/ 363602 w 648075"/>
                <a:gd name="connsiteY46" fmla="*/ 72637 h 360652"/>
                <a:gd name="connsiteX47" fmla="*/ 357717 w 648075"/>
                <a:gd name="connsiteY47" fmla="*/ 77218 h 360652"/>
                <a:gd name="connsiteX48" fmla="*/ 343329 w 648075"/>
                <a:gd name="connsiteY48" fmla="*/ 70019 h 360652"/>
                <a:gd name="connsiteX49" fmla="*/ 343329 w 648075"/>
                <a:gd name="connsiteY49" fmla="*/ 70019 h 360652"/>
                <a:gd name="connsiteX50" fmla="*/ 343329 w 648075"/>
                <a:gd name="connsiteY50" fmla="*/ 70019 h 360652"/>
                <a:gd name="connsiteX51" fmla="*/ 339406 w 648075"/>
                <a:gd name="connsiteY51" fmla="*/ 73946 h 360652"/>
                <a:gd name="connsiteX52" fmla="*/ 325672 w 648075"/>
                <a:gd name="connsiteY52" fmla="*/ 79181 h 360652"/>
                <a:gd name="connsiteX53" fmla="*/ 318479 w 648075"/>
                <a:gd name="connsiteY53" fmla="*/ 77218 h 360652"/>
                <a:gd name="connsiteX54" fmla="*/ 318479 w 648075"/>
                <a:gd name="connsiteY54" fmla="*/ 57586 h 360652"/>
                <a:gd name="connsiteX55" fmla="*/ 319787 w 648075"/>
                <a:gd name="connsiteY55" fmla="*/ 54314 h 360652"/>
                <a:gd name="connsiteX56" fmla="*/ 316517 w 648075"/>
                <a:gd name="connsiteY56" fmla="*/ 43190 h 360652"/>
                <a:gd name="connsiteX57" fmla="*/ 314555 w 648075"/>
                <a:gd name="connsiteY57" fmla="*/ 43844 h 360652"/>
                <a:gd name="connsiteX58" fmla="*/ 303438 w 648075"/>
                <a:gd name="connsiteY58" fmla="*/ 43844 h 360652"/>
                <a:gd name="connsiteX59" fmla="*/ 301476 w 648075"/>
                <a:gd name="connsiteY59" fmla="*/ 43844 h 360652"/>
                <a:gd name="connsiteX60" fmla="*/ 294282 w 648075"/>
                <a:gd name="connsiteY60" fmla="*/ 35337 h 360652"/>
                <a:gd name="connsiteX61" fmla="*/ 294282 w 648075"/>
                <a:gd name="connsiteY61" fmla="*/ 35337 h 360652"/>
                <a:gd name="connsiteX62" fmla="*/ 292321 w 648075"/>
                <a:gd name="connsiteY62" fmla="*/ 35337 h 360652"/>
                <a:gd name="connsiteX63" fmla="*/ 279241 w 648075"/>
                <a:gd name="connsiteY63" fmla="*/ 15051 h 360652"/>
                <a:gd name="connsiteX64" fmla="*/ 278588 w 648075"/>
                <a:gd name="connsiteY64" fmla="*/ 12433 h 360652"/>
                <a:gd name="connsiteX65" fmla="*/ 277280 w 648075"/>
                <a:gd name="connsiteY65" fmla="*/ 11124 h 360652"/>
                <a:gd name="connsiteX66" fmla="*/ 272702 w 648075"/>
                <a:gd name="connsiteY66" fmla="*/ 18977 h 360652"/>
                <a:gd name="connsiteX67" fmla="*/ 270740 w 648075"/>
                <a:gd name="connsiteY67" fmla="*/ 22904 h 360652"/>
                <a:gd name="connsiteX68" fmla="*/ 260276 w 648075"/>
                <a:gd name="connsiteY68" fmla="*/ 27484 h 360652"/>
                <a:gd name="connsiteX69" fmla="*/ 260276 w 648075"/>
                <a:gd name="connsiteY69" fmla="*/ 27484 h 360652"/>
                <a:gd name="connsiteX70" fmla="*/ 258315 w 648075"/>
                <a:gd name="connsiteY70" fmla="*/ 35991 h 360652"/>
                <a:gd name="connsiteX71" fmla="*/ 255699 w 648075"/>
                <a:gd name="connsiteY71" fmla="*/ 46461 h 360652"/>
                <a:gd name="connsiteX72" fmla="*/ 249159 w 648075"/>
                <a:gd name="connsiteY72" fmla="*/ 52351 h 360652"/>
                <a:gd name="connsiteX73" fmla="*/ 236080 w 648075"/>
                <a:gd name="connsiteY73" fmla="*/ 53005 h 360652"/>
                <a:gd name="connsiteX74" fmla="*/ 236080 w 648075"/>
                <a:gd name="connsiteY74" fmla="*/ 53005 h 360652"/>
                <a:gd name="connsiteX75" fmla="*/ 226924 w 648075"/>
                <a:gd name="connsiteY75" fmla="*/ 56932 h 360652"/>
                <a:gd name="connsiteX76" fmla="*/ 217769 w 648075"/>
                <a:gd name="connsiteY76" fmla="*/ 45153 h 360652"/>
                <a:gd name="connsiteX77" fmla="*/ 217769 w 648075"/>
                <a:gd name="connsiteY77" fmla="*/ 43844 h 360652"/>
                <a:gd name="connsiteX78" fmla="*/ 215807 w 648075"/>
                <a:gd name="connsiteY78" fmla="*/ 36646 h 360652"/>
                <a:gd name="connsiteX79" fmla="*/ 213191 w 648075"/>
                <a:gd name="connsiteY79" fmla="*/ 36646 h 360652"/>
                <a:gd name="connsiteX80" fmla="*/ 208614 w 648075"/>
                <a:gd name="connsiteY80" fmla="*/ 35337 h 360652"/>
                <a:gd name="connsiteX81" fmla="*/ 205998 w 648075"/>
                <a:gd name="connsiteY81" fmla="*/ 38609 h 360652"/>
                <a:gd name="connsiteX82" fmla="*/ 196842 w 648075"/>
                <a:gd name="connsiteY82" fmla="*/ 45807 h 360652"/>
                <a:gd name="connsiteX83" fmla="*/ 183763 w 648075"/>
                <a:gd name="connsiteY83" fmla="*/ 42535 h 360652"/>
                <a:gd name="connsiteX84" fmla="*/ 183763 w 648075"/>
                <a:gd name="connsiteY84" fmla="*/ 42535 h 360652"/>
                <a:gd name="connsiteX85" fmla="*/ 179839 w 648075"/>
                <a:gd name="connsiteY85" fmla="*/ 43844 h 360652"/>
                <a:gd name="connsiteX86" fmla="*/ 179839 w 648075"/>
                <a:gd name="connsiteY86" fmla="*/ 47116 h 360652"/>
                <a:gd name="connsiteX87" fmla="*/ 168068 w 648075"/>
                <a:gd name="connsiteY87" fmla="*/ 60858 h 360652"/>
                <a:gd name="connsiteX88" fmla="*/ 166760 w 648075"/>
                <a:gd name="connsiteY88" fmla="*/ 62167 h 360652"/>
                <a:gd name="connsiteX89" fmla="*/ 164798 w 648075"/>
                <a:gd name="connsiteY89" fmla="*/ 69365 h 360652"/>
                <a:gd name="connsiteX90" fmla="*/ 164144 w 648075"/>
                <a:gd name="connsiteY90" fmla="*/ 72637 h 360652"/>
                <a:gd name="connsiteX91" fmla="*/ 149103 w 648075"/>
                <a:gd name="connsiteY91" fmla="*/ 85725 h 360652"/>
                <a:gd name="connsiteX92" fmla="*/ 139948 w 648075"/>
                <a:gd name="connsiteY92" fmla="*/ 90960 h 360652"/>
                <a:gd name="connsiteX93" fmla="*/ 139294 w 648075"/>
                <a:gd name="connsiteY93" fmla="*/ 113209 h 360652"/>
                <a:gd name="connsiteX94" fmla="*/ 134062 w 648075"/>
                <a:gd name="connsiteY94" fmla="*/ 131532 h 360652"/>
                <a:gd name="connsiteX95" fmla="*/ 134062 w 648075"/>
                <a:gd name="connsiteY95" fmla="*/ 132841 h 360652"/>
                <a:gd name="connsiteX96" fmla="*/ 120983 w 648075"/>
                <a:gd name="connsiteY96" fmla="*/ 138730 h 360652"/>
                <a:gd name="connsiteX97" fmla="*/ 115751 w 648075"/>
                <a:gd name="connsiteY97" fmla="*/ 138730 h 360652"/>
                <a:gd name="connsiteX98" fmla="*/ 115751 w 648075"/>
                <a:gd name="connsiteY98" fmla="*/ 146583 h 360652"/>
                <a:gd name="connsiteX99" fmla="*/ 115751 w 648075"/>
                <a:gd name="connsiteY99" fmla="*/ 148546 h 360652"/>
                <a:gd name="connsiteX100" fmla="*/ 102672 w 648075"/>
                <a:gd name="connsiteY100" fmla="*/ 157708 h 360652"/>
                <a:gd name="connsiteX101" fmla="*/ 102672 w 648075"/>
                <a:gd name="connsiteY101" fmla="*/ 157708 h 360652"/>
                <a:gd name="connsiteX102" fmla="*/ 100710 w 648075"/>
                <a:gd name="connsiteY102" fmla="*/ 161634 h 360652"/>
                <a:gd name="connsiteX103" fmla="*/ 98748 w 648075"/>
                <a:gd name="connsiteY103" fmla="*/ 165560 h 360652"/>
                <a:gd name="connsiteX104" fmla="*/ 80437 w 648075"/>
                <a:gd name="connsiteY104" fmla="*/ 175376 h 360652"/>
                <a:gd name="connsiteX105" fmla="*/ 78475 w 648075"/>
                <a:gd name="connsiteY105" fmla="*/ 177339 h 360652"/>
                <a:gd name="connsiteX106" fmla="*/ 71936 w 648075"/>
                <a:gd name="connsiteY106" fmla="*/ 182574 h 360652"/>
                <a:gd name="connsiteX107" fmla="*/ 59511 w 648075"/>
                <a:gd name="connsiteY107" fmla="*/ 177994 h 360652"/>
                <a:gd name="connsiteX108" fmla="*/ 52971 w 648075"/>
                <a:gd name="connsiteY108" fmla="*/ 182574 h 360652"/>
                <a:gd name="connsiteX109" fmla="*/ 41199 w 648075"/>
                <a:gd name="connsiteY109" fmla="*/ 179957 h 360652"/>
                <a:gd name="connsiteX110" fmla="*/ 40546 w 648075"/>
                <a:gd name="connsiteY110" fmla="*/ 179957 h 360652"/>
                <a:gd name="connsiteX111" fmla="*/ 38584 w 648075"/>
                <a:gd name="connsiteY111" fmla="*/ 179957 h 360652"/>
                <a:gd name="connsiteX112" fmla="*/ 30082 w 648075"/>
                <a:gd name="connsiteY112" fmla="*/ 177339 h 360652"/>
                <a:gd name="connsiteX113" fmla="*/ 22889 w 648075"/>
                <a:gd name="connsiteY113" fmla="*/ 185846 h 360652"/>
                <a:gd name="connsiteX114" fmla="*/ 16349 w 648075"/>
                <a:gd name="connsiteY114" fmla="*/ 196971 h 360652"/>
                <a:gd name="connsiteX115" fmla="*/ 15041 w 648075"/>
                <a:gd name="connsiteY115" fmla="*/ 198280 h 360652"/>
                <a:gd name="connsiteX116" fmla="*/ 13079 w 648075"/>
                <a:gd name="connsiteY116" fmla="*/ 206787 h 360652"/>
                <a:gd name="connsiteX117" fmla="*/ 7848 w 648075"/>
                <a:gd name="connsiteY117" fmla="*/ 222492 h 360652"/>
                <a:gd name="connsiteX118" fmla="*/ 9156 w 648075"/>
                <a:gd name="connsiteY118" fmla="*/ 228382 h 360652"/>
                <a:gd name="connsiteX119" fmla="*/ 10464 w 648075"/>
                <a:gd name="connsiteY119" fmla="*/ 234271 h 360652"/>
                <a:gd name="connsiteX120" fmla="*/ 3924 w 648075"/>
                <a:gd name="connsiteY120" fmla="*/ 247359 h 360652"/>
                <a:gd name="connsiteX121" fmla="*/ 0 w 648075"/>
                <a:gd name="connsiteY121" fmla="*/ 252594 h 360652"/>
                <a:gd name="connsiteX122" fmla="*/ 3270 w 648075"/>
                <a:gd name="connsiteY122" fmla="*/ 267645 h 360652"/>
                <a:gd name="connsiteX123" fmla="*/ 4578 w 648075"/>
                <a:gd name="connsiteY123" fmla="*/ 268954 h 360652"/>
                <a:gd name="connsiteX124" fmla="*/ 8501 w 648075"/>
                <a:gd name="connsiteY124" fmla="*/ 275498 h 360652"/>
                <a:gd name="connsiteX125" fmla="*/ 11771 w 648075"/>
                <a:gd name="connsiteY125" fmla="*/ 278770 h 360652"/>
                <a:gd name="connsiteX126" fmla="*/ 13079 w 648075"/>
                <a:gd name="connsiteY126" fmla="*/ 280079 h 360652"/>
                <a:gd name="connsiteX127" fmla="*/ 17003 w 648075"/>
                <a:gd name="connsiteY127" fmla="*/ 294475 h 360652"/>
                <a:gd name="connsiteX128" fmla="*/ 17003 w 648075"/>
                <a:gd name="connsiteY128" fmla="*/ 295129 h 360652"/>
                <a:gd name="connsiteX129" fmla="*/ 18965 w 648075"/>
                <a:gd name="connsiteY129" fmla="*/ 296438 h 360652"/>
                <a:gd name="connsiteX130" fmla="*/ 28774 w 648075"/>
                <a:gd name="connsiteY130" fmla="*/ 303636 h 360652"/>
                <a:gd name="connsiteX131" fmla="*/ 36622 w 648075"/>
                <a:gd name="connsiteY131" fmla="*/ 311489 h 360652"/>
                <a:gd name="connsiteX132" fmla="*/ 45123 w 648075"/>
                <a:gd name="connsiteY132" fmla="*/ 314761 h 360652"/>
                <a:gd name="connsiteX133" fmla="*/ 49701 w 648075"/>
                <a:gd name="connsiteY133" fmla="*/ 316070 h 360652"/>
                <a:gd name="connsiteX134" fmla="*/ 49701 w 648075"/>
                <a:gd name="connsiteY134" fmla="*/ 316070 h 360652"/>
                <a:gd name="connsiteX135" fmla="*/ 51009 w 648075"/>
                <a:gd name="connsiteY135" fmla="*/ 317379 h 360652"/>
                <a:gd name="connsiteX136" fmla="*/ 59511 w 648075"/>
                <a:gd name="connsiteY136" fmla="*/ 321305 h 360652"/>
                <a:gd name="connsiteX137" fmla="*/ 71936 w 648075"/>
                <a:gd name="connsiteY137" fmla="*/ 329812 h 360652"/>
                <a:gd name="connsiteX138" fmla="*/ 77167 w 648075"/>
                <a:gd name="connsiteY138" fmla="*/ 335047 h 360652"/>
                <a:gd name="connsiteX139" fmla="*/ 80437 w 648075"/>
                <a:gd name="connsiteY139" fmla="*/ 338319 h 360652"/>
                <a:gd name="connsiteX140" fmla="*/ 92863 w 648075"/>
                <a:gd name="connsiteY140" fmla="*/ 344863 h 360652"/>
                <a:gd name="connsiteX141" fmla="*/ 95479 w 648075"/>
                <a:gd name="connsiteY141" fmla="*/ 349444 h 360652"/>
                <a:gd name="connsiteX142" fmla="*/ 95479 w 648075"/>
                <a:gd name="connsiteY142" fmla="*/ 350753 h 360652"/>
                <a:gd name="connsiteX143" fmla="*/ 107250 w 648075"/>
                <a:gd name="connsiteY143" fmla="*/ 354679 h 360652"/>
                <a:gd name="connsiteX144" fmla="*/ 124907 w 648075"/>
                <a:gd name="connsiteY144" fmla="*/ 360568 h 360652"/>
                <a:gd name="connsiteX145" fmla="*/ 136024 w 648075"/>
                <a:gd name="connsiteY145" fmla="*/ 357296 h 360652"/>
                <a:gd name="connsiteX146" fmla="*/ 146487 w 648075"/>
                <a:gd name="connsiteY146" fmla="*/ 354679 h 360652"/>
                <a:gd name="connsiteX147" fmla="*/ 157605 w 648075"/>
                <a:gd name="connsiteY147" fmla="*/ 354679 h 360652"/>
                <a:gd name="connsiteX148" fmla="*/ 183763 w 648075"/>
                <a:gd name="connsiteY148" fmla="*/ 354679 h 360652"/>
                <a:gd name="connsiteX149" fmla="*/ 189649 w 648075"/>
                <a:gd name="connsiteY149" fmla="*/ 352061 h 360652"/>
                <a:gd name="connsiteX150" fmla="*/ 199458 w 648075"/>
                <a:gd name="connsiteY150" fmla="*/ 348135 h 360652"/>
                <a:gd name="connsiteX151" fmla="*/ 203382 w 648075"/>
                <a:gd name="connsiteY151" fmla="*/ 348135 h 360652"/>
                <a:gd name="connsiteX152" fmla="*/ 209267 w 648075"/>
                <a:gd name="connsiteY152" fmla="*/ 348135 h 360652"/>
                <a:gd name="connsiteX153" fmla="*/ 211883 w 648075"/>
                <a:gd name="connsiteY153" fmla="*/ 347481 h 360652"/>
                <a:gd name="connsiteX154" fmla="*/ 218423 w 648075"/>
                <a:gd name="connsiteY154" fmla="*/ 346172 h 360652"/>
                <a:gd name="connsiteX155" fmla="*/ 220385 w 648075"/>
                <a:gd name="connsiteY155" fmla="*/ 346172 h 360652"/>
                <a:gd name="connsiteX156" fmla="*/ 225616 w 648075"/>
                <a:gd name="connsiteY156" fmla="*/ 345517 h 360652"/>
                <a:gd name="connsiteX157" fmla="*/ 226924 w 648075"/>
                <a:gd name="connsiteY157" fmla="*/ 343554 h 360652"/>
                <a:gd name="connsiteX158" fmla="*/ 235426 w 648075"/>
                <a:gd name="connsiteY158" fmla="*/ 336356 h 360652"/>
                <a:gd name="connsiteX159" fmla="*/ 228886 w 648075"/>
                <a:gd name="connsiteY159" fmla="*/ 327849 h 360652"/>
                <a:gd name="connsiteX160" fmla="*/ 228886 w 648075"/>
                <a:gd name="connsiteY160" fmla="*/ 320651 h 360652"/>
                <a:gd name="connsiteX161" fmla="*/ 228886 w 648075"/>
                <a:gd name="connsiteY161" fmla="*/ 319342 h 360652"/>
                <a:gd name="connsiteX162" fmla="*/ 225616 w 648075"/>
                <a:gd name="connsiteY162" fmla="*/ 312143 h 360652"/>
                <a:gd name="connsiteX163" fmla="*/ 228886 w 648075"/>
                <a:gd name="connsiteY163" fmla="*/ 306254 h 360652"/>
                <a:gd name="connsiteX164" fmla="*/ 232810 w 648075"/>
                <a:gd name="connsiteY164" fmla="*/ 304291 h 360652"/>
                <a:gd name="connsiteX165" fmla="*/ 237388 w 648075"/>
                <a:gd name="connsiteY165" fmla="*/ 292512 h 360652"/>
                <a:gd name="connsiteX166" fmla="*/ 242620 w 648075"/>
                <a:gd name="connsiteY166" fmla="*/ 290549 h 360652"/>
                <a:gd name="connsiteX167" fmla="*/ 262892 w 648075"/>
                <a:gd name="connsiteY167" fmla="*/ 282696 h 360652"/>
                <a:gd name="connsiteX168" fmla="*/ 269432 w 648075"/>
                <a:gd name="connsiteY168" fmla="*/ 282696 h 360652"/>
                <a:gd name="connsiteX169" fmla="*/ 287743 w 648075"/>
                <a:gd name="connsiteY169" fmla="*/ 280733 h 360652"/>
                <a:gd name="connsiteX170" fmla="*/ 289051 w 648075"/>
                <a:gd name="connsiteY170" fmla="*/ 279424 h 360652"/>
                <a:gd name="connsiteX171" fmla="*/ 299514 w 648075"/>
                <a:gd name="connsiteY171" fmla="*/ 273535 h 360652"/>
                <a:gd name="connsiteX172" fmla="*/ 302130 w 648075"/>
                <a:gd name="connsiteY172" fmla="*/ 273535 h 360652"/>
                <a:gd name="connsiteX173" fmla="*/ 312593 w 648075"/>
                <a:gd name="connsiteY173" fmla="*/ 272880 h 360652"/>
                <a:gd name="connsiteX174" fmla="*/ 313901 w 648075"/>
                <a:gd name="connsiteY174" fmla="*/ 267645 h 360652"/>
                <a:gd name="connsiteX175" fmla="*/ 323057 w 648075"/>
                <a:gd name="connsiteY175" fmla="*/ 248668 h 360652"/>
                <a:gd name="connsiteX176" fmla="*/ 325019 w 648075"/>
                <a:gd name="connsiteY176" fmla="*/ 247359 h 360652"/>
                <a:gd name="connsiteX177" fmla="*/ 340060 w 648075"/>
                <a:gd name="connsiteY177" fmla="*/ 244741 h 360652"/>
                <a:gd name="connsiteX178" fmla="*/ 343984 w 648075"/>
                <a:gd name="connsiteY178" fmla="*/ 246704 h 360652"/>
                <a:gd name="connsiteX179" fmla="*/ 355101 w 648075"/>
                <a:gd name="connsiteY179" fmla="*/ 251285 h 360652"/>
                <a:gd name="connsiteX180" fmla="*/ 369488 w 648075"/>
                <a:gd name="connsiteY180" fmla="*/ 251940 h 360652"/>
                <a:gd name="connsiteX181" fmla="*/ 380605 w 648075"/>
                <a:gd name="connsiteY181" fmla="*/ 249322 h 360652"/>
                <a:gd name="connsiteX182" fmla="*/ 387145 w 648075"/>
                <a:gd name="connsiteY182" fmla="*/ 243433 h 360652"/>
                <a:gd name="connsiteX183" fmla="*/ 387145 w 648075"/>
                <a:gd name="connsiteY183" fmla="*/ 243433 h 360652"/>
                <a:gd name="connsiteX184" fmla="*/ 388453 w 648075"/>
                <a:gd name="connsiteY184" fmla="*/ 234271 h 360652"/>
                <a:gd name="connsiteX185" fmla="*/ 393685 w 648075"/>
                <a:gd name="connsiteY185" fmla="*/ 231654 h 360652"/>
                <a:gd name="connsiteX186" fmla="*/ 395646 w 648075"/>
                <a:gd name="connsiteY186" fmla="*/ 231654 h 360652"/>
                <a:gd name="connsiteX187" fmla="*/ 408072 w 648075"/>
                <a:gd name="connsiteY187" fmla="*/ 225764 h 360652"/>
                <a:gd name="connsiteX188" fmla="*/ 410687 w 648075"/>
                <a:gd name="connsiteY188" fmla="*/ 227727 h 360652"/>
                <a:gd name="connsiteX189" fmla="*/ 414611 w 648075"/>
                <a:gd name="connsiteY189" fmla="*/ 219875 h 360652"/>
                <a:gd name="connsiteX190" fmla="*/ 414611 w 648075"/>
                <a:gd name="connsiteY190" fmla="*/ 213985 h 360652"/>
                <a:gd name="connsiteX191" fmla="*/ 418535 w 648075"/>
                <a:gd name="connsiteY191" fmla="*/ 196971 h 360652"/>
                <a:gd name="connsiteX192" fmla="*/ 423113 w 648075"/>
                <a:gd name="connsiteY192" fmla="*/ 190427 h 360652"/>
                <a:gd name="connsiteX193" fmla="*/ 423113 w 648075"/>
                <a:gd name="connsiteY193" fmla="*/ 190427 h 360652"/>
                <a:gd name="connsiteX194" fmla="*/ 425729 w 648075"/>
                <a:gd name="connsiteY194" fmla="*/ 176685 h 360652"/>
                <a:gd name="connsiteX195" fmla="*/ 463658 w 648075"/>
                <a:gd name="connsiteY195" fmla="*/ 161634 h 360652"/>
                <a:gd name="connsiteX196" fmla="*/ 480661 w 648075"/>
                <a:gd name="connsiteY196" fmla="*/ 164252 h 360652"/>
                <a:gd name="connsiteX197" fmla="*/ 485239 w 648075"/>
                <a:gd name="connsiteY197" fmla="*/ 167524 h 360652"/>
                <a:gd name="connsiteX198" fmla="*/ 500934 w 648075"/>
                <a:gd name="connsiteY198" fmla="*/ 166215 h 360652"/>
                <a:gd name="connsiteX199" fmla="*/ 502896 w 648075"/>
                <a:gd name="connsiteY199" fmla="*/ 167524 h 360652"/>
                <a:gd name="connsiteX200" fmla="*/ 514013 w 648075"/>
                <a:gd name="connsiteY200" fmla="*/ 161634 h 360652"/>
                <a:gd name="connsiteX201" fmla="*/ 517283 w 648075"/>
                <a:gd name="connsiteY201" fmla="*/ 162288 h 360652"/>
                <a:gd name="connsiteX202" fmla="*/ 517283 w 648075"/>
                <a:gd name="connsiteY202" fmla="*/ 162288 h 360652"/>
                <a:gd name="connsiteX203" fmla="*/ 522515 w 648075"/>
                <a:gd name="connsiteY203" fmla="*/ 156399 h 360652"/>
                <a:gd name="connsiteX204" fmla="*/ 526438 w 648075"/>
                <a:gd name="connsiteY204" fmla="*/ 155090 h 360652"/>
                <a:gd name="connsiteX205" fmla="*/ 529708 w 648075"/>
                <a:gd name="connsiteY205" fmla="*/ 153781 h 360652"/>
                <a:gd name="connsiteX206" fmla="*/ 542134 w 648075"/>
                <a:gd name="connsiteY206" fmla="*/ 149201 h 360652"/>
                <a:gd name="connsiteX207" fmla="*/ 557175 w 648075"/>
                <a:gd name="connsiteY207" fmla="*/ 157708 h 360652"/>
                <a:gd name="connsiteX208" fmla="*/ 557175 w 648075"/>
                <a:gd name="connsiteY208" fmla="*/ 157708 h 360652"/>
                <a:gd name="connsiteX209" fmla="*/ 566984 w 648075"/>
                <a:gd name="connsiteY209" fmla="*/ 160980 h 360652"/>
                <a:gd name="connsiteX210" fmla="*/ 572216 w 648075"/>
                <a:gd name="connsiteY210" fmla="*/ 167524 h 360652"/>
                <a:gd name="connsiteX211" fmla="*/ 579410 w 648075"/>
                <a:gd name="connsiteY211" fmla="*/ 177339 h 360652"/>
                <a:gd name="connsiteX212" fmla="*/ 588565 w 648075"/>
                <a:gd name="connsiteY212" fmla="*/ 182574 h 360652"/>
                <a:gd name="connsiteX213" fmla="*/ 593796 w 648075"/>
                <a:gd name="connsiteY213" fmla="*/ 178648 h 360652"/>
                <a:gd name="connsiteX214" fmla="*/ 600990 w 648075"/>
                <a:gd name="connsiteY214" fmla="*/ 173413 h 360652"/>
                <a:gd name="connsiteX215" fmla="*/ 618647 w 648075"/>
                <a:gd name="connsiteY215" fmla="*/ 168832 h 360652"/>
                <a:gd name="connsiteX216" fmla="*/ 622571 w 648075"/>
                <a:gd name="connsiteY216" fmla="*/ 166869 h 360652"/>
                <a:gd name="connsiteX217" fmla="*/ 622571 w 648075"/>
                <a:gd name="connsiteY217" fmla="*/ 146583 h 360652"/>
                <a:gd name="connsiteX218" fmla="*/ 621263 w 648075"/>
                <a:gd name="connsiteY218" fmla="*/ 143966 h 360652"/>
                <a:gd name="connsiteX219" fmla="*/ 618647 w 648075"/>
                <a:gd name="connsiteY219" fmla="*/ 135458 h 360652"/>
                <a:gd name="connsiteX220" fmla="*/ 623879 w 648075"/>
                <a:gd name="connsiteY220" fmla="*/ 124988 h 360652"/>
                <a:gd name="connsiteX221" fmla="*/ 626494 w 648075"/>
                <a:gd name="connsiteY221" fmla="*/ 121062 h 360652"/>
                <a:gd name="connsiteX222" fmla="*/ 634996 w 648075"/>
                <a:gd name="connsiteY222" fmla="*/ 110592 h 360652"/>
                <a:gd name="connsiteX223" fmla="*/ 634342 w 648075"/>
                <a:gd name="connsiteY223" fmla="*/ 106011 h 360652"/>
                <a:gd name="connsiteX224" fmla="*/ 634342 w 648075"/>
                <a:gd name="connsiteY224" fmla="*/ 102085 h 360652"/>
                <a:gd name="connsiteX225" fmla="*/ 637612 w 648075"/>
                <a:gd name="connsiteY225" fmla="*/ 91615 h 360652"/>
                <a:gd name="connsiteX226" fmla="*/ 636304 w 648075"/>
                <a:gd name="connsiteY226" fmla="*/ 88997 h 360652"/>
                <a:gd name="connsiteX227" fmla="*/ 634996 w 648075"/>
                <a:gd name="connsiteY227" fmla="*/ 87034 h 360652"/>
                <a:gd name="connsiteX228" fmla="*/ 639574 w 648075"/>
                <a:gd name="connsiteY228" fmla="*/ 73946 h 360652"/>
                <a:gd name="connsiteX229" fmla="*/ 640882 w 648075"/>
                <a:gd name="connsiteY229" fmla="*/ 72637 h 360652"/>
                <a:gd name="connsiteX230" fmla="*/ 640228 w 648075"/>
                <a:gd name="connsiteY230" fmla="*/ 70019 h 360652"/>
                <a:gd name="connsiteX231" fmla="*/ 640228 w 648075"/>
                <a:gd name="connsiteY231" fmla="*/ 68711 h 360652"/>
                <a:gd name="connsiteX232" fmla="*/ 640882 w 648075"/>
                <a:gd name="connsiteY232" fmla="*/ 58895 h 360652"/>
                <a:gd name="connsiteX233" fmla="*/ 641536 w 648075"/>
                <a:gd name="connsiteY233" fmla="*/ 55623 h 360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</a:cxnLst>
              <a:rect l="l" t="t" r="r" b="b"/>
              <a:pathLst>
                <a:path w="648075" h="360652">
                  <a:moveTo>
                    <a:pt x="640882" y="53660"/>
                  </a:moveTo>
                  <a:cubicBezTo>
                    <a:pt x="640882" y="51042"/>
                    <a:pt x="642843" y="47116"/>
                    <a:pt x="648075" y="46461"/>
                  </a:cubicBezTo>
                  <a:cubicBezTo>
                    <a:pt x="648075" y="45807"/>
                    <a:pt x="648075" y="44498"/>
                    <a:pt x="648075" y="43844"/>
                  </a:cubicBezTo>
                  <a:cubicBezTo>
                    <a:pt x="644151" y="43844"/>
                    <a:pt x="638920" y="43844"/>
                    <a:pt x="636304" y="43844"/>
                  </a:cubicBezTo>
                  <a:cubicBezTo>
                    <a:pt x="631726" y="43844"/>
                    <a:pt x="628457" y="40572"/>
                    <a:pt x="626494" y="37955"/>
                  </a:cubicBezTo>
                  <a:cubicBezTo>
                    <a:pt x="624533" y="39263"/>
                    <a:pt x="621917" y="40572"/>
                    <a:pt x="618647" y="40572"/>
                  </a:cubicBezTo>
                  <a:cubicBezTo>
                    <a:pt x="610800" y="40572"/>
                    <a:pt x="608184" y="35337"/>
                    <a:pt x="606876" y="32719"/>
                  </a:cubicBezTo>
                  <a:cubicBezTo>
                    <a:pt x="606876" y="32719"/>
                    <a:pt x="606876" y="32719"/>
                    <a:pt x="606876" y="32065"/>
                  </a:cubicBezTo>
                  <a:cubicBezTo>
                    <a:pt x="604914" y="32065"/>
                    <a:pt x="601644" y="32065"/>
                    <a:pt x="599028" y="32065"/>
                  </a:cubicBezTo>
                  <a:cubicBezTo>
                    <a:pt x="593796" y="32065"/>
                    <a:pt x="589219" y="32065"/>
                    <a:pt x="585949" y="30756"/>
                  </a:cubicBezTo>
                  <a:cubicBezTo>
                    <a:pt x="577447" y="27484"/>
                    <a:pt x="578102" y="19632"/>
                    <a:pt x="578755" y="17014"/>
                  </a:cubicBezTo>
                  <a:cubicBezTo>
                    <a:pt x="578755" y="17014"/>
                    <a:pt x="578755" y="17014"/>
                    <a:pt x="578755" y="16360"/>
                  </a:cubicBezTo>
                  <a:cubicBezTo>
                    <a:pt x="578755" y="15705"/>
                    <a:pt x="576140" y="13742"/>
                    <a:pt x="571562" y="9161"/>
                  </a:cubicBezTo>
                  <a:cubicBezTo>
                    <a:pt x="570908" y="9161"/>
                    <a:pt x="566984" y="7852"/>
                    <a:pt x="565022" y="7198"/>
                  </a:cubicBezTo>
                  <a:cubicBezTo>
                    <a:pt x="563061" y="7198"/>
                    <a:pt x="561753" y="6544"/>
                    <a:pt x="560445" y="5889"/>
                  </a:cubicBezTo>
                  <a:cubicBezTo>
                    <a:pt x="560445" y="5889"/>
                    <a:pt x="560445" y="5889"/>
                    <a:pt x="560445" y="5889"/>
                  </a:cubicBezTo>
                  <a:cubicBezTo>
                    <a:pt x="559791" y="7198"/>
                    <a:pt x="558483" y="8507"/>
                    <a:pt x="556521" y="9161"/>
                  </a:cubicBezTo>
                  <a:cubicBezTo>
                    <a:pt x="549327" y="14396"/>
                    <a:pt x="543442" y="5889"/>
                    <a:pt x="541479" y="3272"/>
                  </a:cubicBezTo>
                  <a:cubicBezTo>
                    <a:pt x="541479" y="2617"/>
                    <a:pt x="540826" y="1963"/>
                    <a:pt x="540172" y="1308"/>
                  </a:cubicBezTo>
                  <a:cubicBezTo>
                    <a:pt x="540172" y="1308"/>
                    <a:pt x="538864" y="1308"/>
                    <a:pt x="538210" y="1308"/>
                  </a:cubicBezTo>
                  <a:cubicBezTo>
                    <a:pt x="536902" y="1308"/>
                    <a:pt x="534940" y="1308"/>
                    <a:pt x="532978" y="0"/>
                  </a:cubicBezTo>
                  <a:cubicBezTo>
                    <a:pt x="531670" y="0"/>
                    <a:pt x="527746" y="1308"/>
                    <a:pt x="519899" y="6544"/>
                  </a:cubicBezTo>
                  <a:cubicBezTo>
                    <a:pt x="519245" y="6544"/>
                    <a:pt x="517937" y="7198"/>
                    <a:pt x="517937" y="7852"/>
                  </a:cubicBezTo>
                  <a:cubicBezTo>
                    <a:pt x="514013" y="9816"/>
                    <a:pt x="509436" y="8507"/>
                    <a:pt x="500280" y="5889"/>
                  </a:cubicBezTo>
                  <a:cubicBezTo>
                    <a:pt x="498318" y="5889"/>
                    <a:pt x="496356" y="4580"/>
                    <a:pt x="494395" y="4580"/>
                  </a:cubicBezTo>
                  <a:cubicBezTo>
                    <a:pt x="494395" y="5235"/>
                    <a:pt x="493087" y="7198"/>
                    <a:pt x="493087" y="7852"/>
                  </a:cubicBezTo>
                  <a:cubicBezTo>
                    <a:pt x="492432" y="9816"/>
                    <a:pt x="491779" y="11124"/>
                    <a:pt x="490471" y="12433"/>
                  </a:cubicBezTo>
                  <a:cubicBezTo>
                    <a:pt x="487201" y="16360"/>
                    <a:pt x="483277" y="15705"/>
                    <a:pt x="480007" y="13742"/>
                  </a:cubicBezTo>
                  <a:cubicBezTo>
                    <a:pt x="480007" y="18323"/>
                    <a:pt x="475430" y="22249"/>
                    <a:pt x="472814" y="24867"/>
                  </a:cubicBezTo>
                  <a:cubicBezTo>
                    <a:pt x="472160" y="25521"/>
                    <a:pt x="471506" y="26176"/>
                    <a:pt x="470852" y="26830"/>
                  </a:cubicBezTo>
                  <a:cubicBezTo>
                    <a:pt x="470852" y="26830"/>
                    <a:pt x="470852" y="26830"/>
                    <a:pt x="470198" y="28139"/>
                  </a:cubicBezTo>
                  <a:cubicBezTo>
                    <a:pt x="468236" y="31411"/>
                    <a:pt x="464312" y="36646"/>
                    <a:pt x="459081" y="38609"/>
                  </a:cubicBezTo>
                  <a:cubicBezTo>
                    <a:pt x="452541" y="40572"/>
                    <a:pt x="448617" y="36646"/>
                    <a:pt x="446655" y="34683"/>
                  </a:cubicBezTo>
                  <a:cubicBezTo>
                    <a:pt x="445348" y="34683"/>
                    <a:pt x="444693" y="35337"/>
                    <a:pt x="443385" y="35991"/>
                  </a:cubicBezTo>
                  <a:cubicBezTo>
                    <a:pt x="438154" y="37300"/>
                    <a:pt x="434230" y="33374"/>
                    <a:pt x="427036" y="26176"/>
                  </a:cubicBezTo>
                  <a:cubicBezTo>
                    <a:pt x="426383" y="24867"/>
                    <a:pt x="425075" y="24212"/>
                    <a:pt x="423767" y="22904"/>
                  </a:cubicBezTo>
                  <a:cubicBezTo>
                    <a:pt x="422459" y="23558"/>
                    <a:pt x="420497" y="25521"/>
                    <a:pt x="417881" y="28793"/>
                  </a:cubicBezTo>
                  <a:lnTo>
                    <a:pt x="416573" y="30102"/>
                  </a:lnTo>
                  <a:cubicBezTo>
                    <a:pt x="411995" y="34683"/>
                    <a:pt x="405456" y="32065"/>
                    <a:pt x="400224" y="30102"/>
                  </a:cubicBezTo>
                  <a:cubicBezTo>
                    <a:pt x="400224" y="30102"/>
                    <a:pt x="400224" y="30102"/>
                    <a:pt x="399570" y="30102"/>
                  </a:cubicBezTo>
                  <a:cubicBezTo>
                    <a:pt x="398262" y="31411"/>
                    <a:pt x="396954" y="32719"/>
                    <a:pt x="394338" y="33374"/>
                  </a:cubicBezTo>
                  <a:cubicBezTo>
                    <a:pt x="391723" y="34028"/>
                    <a:pt x="389761" y="34028"/>
                    <a:pt x="387799" y="33374"/>
                  </a:cubicBezTo>
                  <a:cubicBezTo>
                    <a:pt x="387799" y="34028"/>
                    <a:pt x="387799" y="35337"/>
                    <a:pt x="387799" y="35991"/>
                  </a:cubicBezTo>
                  <a:cubicBezTo>
                    <a:pt x="387799" y="41226"/>
                    <a:pt x="381913" y="43844"/>
                    <a:pt x="375374" y="46461"/>
                  </a:cubicBezTo>
                  <a:cubicBezTo>
                    <a:pt x="373412" y="47116"/>
                    <a:pt x="370142" y="48425"/>
                    <a:pt x="369488" y="49079"/>
                  </a:cubicBezTo>
                  <a:cubicBezTo>
                    <a:pt x="368834" y="51042"/>
                    <a:pt x="367526" y="56277"/>
                    <a:pt x="366872" y="59549"/>
                  </a:cubicBezTo>
                  <a:cubicBezTo>
                    <a:pt x="365564" y="64784"/>
                    <a:pt x="364910" y="69365"/>
                    <a:pt x="363602" y="72637"/>
                  </a:cubicBezTo>
                  <a:cubicBezTo>
                    <a:pt x="362294" y="75255"/>
                    <a:pt x="360333" y="77218"/>
                    <a:pt x="357717" y="77218"/>
                  </a:cubicBezTo>
                  <a:cubicBezTo>
                    <a:pt x="352485" y="78527"/>
                    <a:pt x="347907" y="73946"/>
                    <a:pt x="343329" y="70019"/>
                  </a:cubicBezTo>
                  <a:cubicBezTo>
                    <a:pt x="343329" y="70019"/>
                    <a:pt x="343329" y="70019"/>
                    <a:pt x="343329" y="70019"/>
                  </a:cubicBezTo>
                  <a:cubicBezTo>
                    <a:pt x="343329" y="70019"/>
                    <a:pt x="343329" y="70019"/>
                    <a:pt x="343329" y="70019"/>
                  </a:cubicBezTo>
                  <a:cubicBezTo>
                    <a:pt x="342021" y="71328"/>
                    <a:pt x="340714" y="72637"/>
                    <a:pt x="339406" y="73946"/>
                  </a:cubicBezTo>
                  <a:cubicBezTo>
                    <a:pt x="336136" y="76563"/>
                    <a:pt x="330904" y="79181"/>
                    <a:pt x="325672" y="79181"/>
                  </a:cubicBezTo>
                  <a:cubicBezTo>
                    <a:pt x="320441" y="79181"/>
                    <a:pt x="320441" y="79181"/>
                    <a:pt x="318479" y="77218"/>
                  </a:cubicBezTo>
                  <a:cubicBezTo>
                    <a:pt x="311286" y="72637"/>
                    <a:pt x="315209" y="62821"/>
                    <a:pt x="318479" y="57586"/>
                  </a:cubicBezTo>
                  <a:cubicBezTo>
                    <a:pt x="318479" y="56277"/>
                    <a:pt x="319787" y="55623"/>
                    <a:pt x="319787" y="54314"/>
                  </a:cubicBezTo>
                  <a:cubicBezTo>
                    <a:pt x="319787" y="52351"/>
                    <a:pt x="317825" y="47116"/>
                    <a:pt x="316517" y="43190"/>
                  </a:cubicBezTo>
                  <a:cubicBezTo>
                    <a:pt x="316517" y="43190"/>
                    <a:pt x="315209" y="43844"/>
                    <a:pt x="314555" y="43844"/>
                  </a:cubicBezTo>
                  <a:cubicBezTo>
                    <a:pt x="309978" y="45153"/>
                    <a:pt x="306708" y="44498"/>
                    <a:pt x="303438" y="43844"/>
                  </a:cubicBezTo>
                  <a:lnTo>
                    <a:pt x="301476" y="43844"/>
                  </a:lnTo>
                  <a:cubicBezTo>
                    <a:pt x="298860" y="43190"/>
                    <a:pt x="294937" y="41226"/>
                    <a:pt x="294282" y="35337"/>
                  </a:cubicBezTo>
                  <a:lnTo>
                    <a:pt x="294282" y="35337"/>
                  </a:lnTo>
                  <a:cubicBezTo>
                    <a:pt x="293629" y="35337"/>
                    <a:pt x="292974" y="35337"/>
                    <a:pt x="292321" y="35337"/>
                  </a:cubicBezTo>
                  <a:cubicBezTo>
                    <a:pt x="285781" y="34683"/>
                    <a:pt x="283165" y="26830"/>
                    <a:pt x="279241" y="15051"/>
                  </a:cubicBezTo>
                  <a:cubicBezTo>
                    <a:pt x="279241" y="13742"/>
                    <a:pt x="278588" y="12433"/>
                    <a:pt x="278588" y="12433"/>
                  </a:cubicBezTo>
                  <a:cubicBezTo>
                    <a:pt x="278588" y="12433"/>
                    <a:pt x="278588" y="11779"/>
                    <a:pt x="277280" y="11124"/>
                  </a:cubicBezTo>
                  <a:cubicBezTo>
                    <a:pt x="275318" y="13742"/>
                    <a:pt x="273356" y="17014"/>
                    <a:pt x="272702" y="18977"/>
                  </a:cubicBezTo>
                  <a:cubicBezTo>
                    <a:pt x="271394" y="20940"/>
                    <a:pt x="270740" y="22249"/>
                    <a:pt x="270740" y="22904"/>
                  </a:cubicBezTo>
                  <a:cubicBezTo>
                    <a:pt x="268124" y="26830"/>
                    <a:pt x="263546" y="27484"/>
                    <a:pt x="260276" y="27484"/>
                  </a:cubicBezTo>
                  <a:cubicBezTo>
                    <a:pt x="260276" y="27484"/>
                    <a:pt x="260276" y="27484"/>
                    <a:pt x="260276" y="27484"/>
                  </a:cubicBezTo>
                  <a:cubicBezTo>
                    <a:pt x="260276" y="30102"/>
                    <a:pt x="258969" y="34028"/>
                    <a:pt x="258315" y="35991"/>
                  </a:cubicBezTo>
                  <a:cubicBezTo>
                    <a:pt x="257661" y="41226"/>
                    <a:pt x="257007" y="44498"/>
                    <a:pt x="255699" y="46461"/>
                  </a:cubicBezTo>
                  <a:cubicBezTo>
                    <a:pt x="255045" y="48425"/>
                    <a:pt x="253083" y="51042"/>
                    <a:pt x="249159" y="52351"/>
                  </a:cubicBezTo>
                  <a:cubicBezTo>
                    <a:pt x="245235" y="53660"/>
                    <a:pt x="240004" y="53660"/>
                    <a:pt x="236080" y="53005"/>
                  </a:cubicBezTo>
                  <a:cubicBezTo>
                    <a:pt x="236080" y="53005"/>
                    <a:pt x="236080" y="53005"/>
                    <a:pt x="236080" y="53005"/>
                  </a:cubicBezTo>
                  <a:cubicBezTo>
                    <a:pt x="234118" y="54314"/>
                    <a:pt x="230848" y="56932"/>
                    <a:pt x="226924" y="56932"/>
                  </a:cubicBezTo>
                  <a:cubicBezTo>
                    <a:pt x="221039" y="56932"/>
                    <a:pt x="217769" y="52351"/>
                    <a:pt x="217769" y="45153"/>
                  </a:cubicBezTo>
                  <a:cubicBezTo>
                    <a:pt x="217769" y="45153"/>
                    <a:pt x="217769" y="43844"/>
                    <a:pt x="217769" y="43844"/>
                  </a:cubicBezTo>
                  <a:cubicBezTo>
                    <a:pt x="217769" y="41881"/>
                    <a:pt x="216461" y="38609"/>
                    <a:pt x="215807" y="36646"/>
                  </a:cubicBezTo>
                  <a:cubicBezTo>
                    <a:pt x="215153" y="36646"/>
                    <a:pt x="214499" y="36646"/>
                    <a:pt x="213191" y="36646"/>
                  </a:cubicBezTo>
                  <a:cubicBezTo>
                    <a:pt x="211883" y="36646"/>
                    <a:pt x="210575" y="36646"/>
                    <a:pt x="208614" y="35337"/>
                  </a:cubicBezTo>
                  <a:cubicBezTo>
                    <a:pt x="207306" y="36646"/>
                    <a:pt x="206652" y="37300"/>
                    <a:pt x="205998" y="38609"/>
                  </a:cubicBezTo>
                  <a:cubicBezTo>
                    <a:pt x="202728" y="41881"/>
                    <a:pt x="200112" y="45153"/>
                    <a:pt x="196842" y="45807"/>
                  </a:cubicBezTo>
                  <a:cubicBezTo>
                    <a:pt x="191610" y="47116"/>
                    <a:pt x="187033" y="45153"/>
                    <a:pt x="183763" y="42535"/>
                  </a:cubicBezTo>
                  <a:cubicBezTo>
                    <a:pt x="183763" y="42535"/>
                    <a:pt x="183763" y="42535"/>
                    <a:pt x="183763" y="42535"/>
                  </a:cubicBezTo>
                  <a:cubicBezTo>
                    <a:pt x="182455" y="42535"/>
                    <a:pt x="181147" y="43844"/>
                    <a:pt x="179839" y="43844"/>
                  </a:cubicBezTo>
                  <a:cubicBezTo>
                    <a:pt x="179839" y="45153"/>
                    <a:pt x="179839" y="45807"/>
                    <a:pt x="179839" y="47116"/>
                  </a:cubicBezTo>
                  <a:cubicBezTo>
                    <a:pt x="178531" y="51697"/>
                    <a:pt x="173954" y="55623"/>
                    <a:pt x="168068" y="60858"/>
                  </a:cubicBezTo>
                  <a:lnTo>
                    <a:pt x="166760" y="62167"/>
                  </a:lnTo>
                  <a:cubicBezTo>
                    <a:pt x="166106" y="62821"/>
                    <a:pt x="164798" y="67402"/>
                    <a:pt x="164798" y="69365"/>
                  </a:cubicBezTo>
                  <a:cubicBezTo>
                    <a:pt x="164798" y="70674"/>
                    <a:pt x="164798" y="71328"/>
                    <a:pt x="164144" y="72637"/>
                  </a:cubicBezTo>
                  <a:cubicBezTo>
                    <a:pt x="162836" y="77872"/>
                    <a:pt x="156951" y="81144"/>
                    <a:pt x="149103" y="85725"/>
                  </a:cubicBezTo>
                  <a:cubicBezTo>
                    <a:pt x="145833" y="87688"/>
                    <a:pt x="142563" y="89651"/>
                    <a:pt x="139948" y="90960"/>
                  </a:cubicBezTo>
                  <a:cubicBezTo>
                    <a:pt x="136678" y="93578"/>
                    <a:pt x="137332" y="108628"/>
                    <a:pt x="139294" y="113209"/>
                  </a:cubicBezTo>
                  <a:cubicBezTo>
                    <a:pt x="142563" y="119753"/>
                    <a:pt x="137332" y="126297"/>
                    <a:pt x="134062" y="131532"/>
                  </a:cubicBezTo>
                  <a:lnTo>
                    <a:pt x="134062" y="132841"/>
                  </a:lnTo>
                  <a:cubicBezTo>
                    <a:pt x="129484" y="138076"/>
                    <a:pt x="124907" y="138730"/>
                    <a:pt x="120983" y="138730"/>
                  </a:cubicBezTo>
                  <a:cubicBezTo>
                    <a:pt x="119675" y="138730"/>
                    <a:pt x="117713" y="138730"/>
                    <a:pt x="115751" y="138730"/>
                  </a:cubicBezTo>
                  <a:cubicBezTo>
                    <a:pt x="115751" y="138730"/>
                    <a:pt x="115751" y="141348"/>
                    <a:pt x="115751" y="146583"/>
                  </a:cubicBezTo>
                  <a:cubicBezTo>
                    <a:pt x="115751" y="147238"/>
                    <a:pt x="115751" y="148546"/>
                    <a:pt x="115751" y="148546"/>
                  </a:cubicBezTo>
                  <a:cubicBezTo>
                    <a:pt x="115751" y="157053"/>
                    <a:pt x="105942" y="157708"/>
                    <a:pt x="102672" y="157708"/>
                  </a:cubicBezTo>
                  <a:cubicBezTo>
                    <a:pt x="102672" y="157708"/>
                    <a:pt x="102672" y="157708"/>
                    <a:pt x="102672" y="157708"/>
                  </a:cubicBezTo>
                  <a:cubicBezTo>
                    <a:pt x="102672" y="159017"/>
                    <a:pt x="101364" y="160325"/>
                    <a:pt x="100710" y="161634"/>
                  </a:cubicBezTo>
                  <a:cubicBezTo>
                    <a:pt x="100710" y="162943"/>
                    <a:pt x="99402" y="164252"/>
                    <a:pt x="98748" y="165560"/>
                  </a:cubicBezTo>
                  <a:cubicBezTo>
                    <a:pt x="94824" y="172104"/>
                    <a:pt x="83053" y="175376"/>
                    <a:pt x="80437" y="175376"/>
                  </a:cubicBezTo>
                  <a:cubicBezTo>
                    <a:pt x="80437" y="175376"/>
                    <a:pt x="79130" y="176685"/>
                    <a:pt x="78475" y="177339"/>
                  </a:cubicBezTo>
                  <a:cubicBezTo>
                    <a:pt x="76513" y="179302"/>
                    <a:pt x="74552" y="181266"/>
                    <a:pt x="71936" y="182574"/>
                  </a:cubicBezTo>
                  <a:cubicBezTo>
                    <a:pt x="65396" y="185192"/>
                    <a:pt x="61472" y="181266"/>
                    <a:pt x="59511" y="177994"/>
                  </a:cubicBezTo>
                  <a:cubicBezTo>
                    <a:pt x="57548" y="179957"/>
                    <a:pt x="55587" y="181920"/>
                    <a:pt x="52971" y="182574"/>
                  </a:cubicBezTo>
                  <a:cubicBezTo>
                    <a:pt x="46431" y="185192"/>
                    <a:pt x="42507" y="181266"/>
                    <a:pt x="41199" y="179957"/>
                  </a:cubicBezTo>
                  <a:cubicBezTo>
                    <a:pt x="41199" y="179957"/>
                    <a:pt x="41199" y="179957"/>
                    <a:pt x="40546" y="179957"/>
                  </a:cubicBezTo>
                  <a:lnTo>
                    <a:pt x="38584" y="179957"/>
                  </a:lnTo>
                  <a:cubicBezTo>
                    <a:pt x="35968" y="177994"/>
                    <a:pt x="33352" y="177339"/>
                    <a:pt x="30082" y="177339"/>
                  </a:cubicBezTo>
                  <a:cubicBezTo>
                    <a:pt x="28774" y="177339"/>
                    <a:pt x="23543" y="183229"/>
                    <a:pt x="22889" y="185846"/>
                  </a:cubicBezTo>
                  <a:cubicBezTo>
                    <a:pt x="22889" y="190427"/>
                    <a:pt x="18965" y="193699"/>
                    <a:pt x="16349" y="196971"/>
                  </a:cubicBezTo>
                  <a:cubicBezTo>
                    <a:pt x="16349" y="196971"/>
                    <a:pt x="15041" y="198280"/>
                    <a:pt x="15041" y="198280"/>
                  </a:cubicBezTo>
                  <a:cubicBezTo>
                    <a:pt x="15041" y="199589"/>
                    <a:pt x="13733" y="203515"/>
                    <a:pt x="13079" y="206787"/>
                  </a:cubicBezTo>
                  <a:cubicBezTo>
                    <a:pt x="11117" y="213985"/>
                    <a:pt x="9809" y="219220"/>
                    <a:pt x="7848" y="222492"/>
                  </a:cubicBezTo>
                  <a:cubicBezTo>
                    <a:pt x="7848" y="224455"/>
                    <a:pt x="9156" y="226419"/>
                    <a:pt x="9156" y="228382"/>
                  </a:cubicBezTo>
                  <a:cubicBezTo>
                    <a:pt x="9809" y="230999"/>
                    <a:pt x="10464" y="232962"/>
                    <a:pt x="10464" y="234271"/>
                  </a:cubicBezTo>
                  <a:cubicBezTo>
                    <a:pt x="10464" y="238197"/>
                    <a:pt x="9156" y="240815"/>
                    <a:pt x="3924" y="247359"/>
                  </a:cubicBezTo>
                  <a:cubicBezTo>
                    <a:pt x="2616" y="249322"/>
                    <a:pt x="654" y="251285"/>
                    <a:pt x="0" y="252594"/>
                  </a:cubicBezTo>
                  <a:cubicBezTo>
                    <a:pt x="0" y="255212"/>
                    <a:pt x="1962" y="265028"/>
                    <a:pt x="3270" y="267645"/>
                  </a:cubicBezTo>
                  <a:cubicBezTo>
                    <a:pt x="3270" y="267645"/>
                    <a:pt x="3924" y="268300"/>
                    <a:pt x="4578" y="268954"/>
                  </a:cubicBezTo>
                  <a:cubicBezTo>
                    <a:pt x="5886" y="270263"/>
                    <a:pt x="7848" y="272226"/>
                    <a:pt x="8501" y="275498"/>
                  </a:cubicBezTo>
                  <a:cubicBezTo>
                    <a:pt x="9156" y="276152"/>
                    <a:pt x="11117" y="278115"/>
                    <a:pt x="11771" y="278770"/>
                  </a:cubicBezTo>
                  <a:lnTo>
                    <a:pt x="13079" y="280079"/>
                  </a:lnTo>
                  <a:cubicBezTo>
                    <a:pt x="16349" y="283351"/>
                    <a:pt x="17003" y="287931"/>
                    <a:pt x="17003" y="294475"/>
                  </a:cubicBezTo>
                  <a:cubicBezTo>
                    <a:pt x="17003" y="294475"/>
                    <a:pt x="17003" y="294475"/>
                    <a:pt x="17003" y="295129"/>
                  </a:cubicBezTo>
                  <a:cubicBezTo>
                    <a:pt x="17003" y="295129"/>
                    <a:pt x="18311" y="295784"/>
                    <a:pt x="18965" y="296438"/>
                  </a:cubicBezTo>
                  <a:cubicBezTo>
                    <a:pt x="23543" y="297747"/>
                    <a:pt x="26813" y="301673"/>
                    <a:pt x="28774" y="303636"/>
                  </a:cubicBezTo>
                  <a:cubicBezTo>
                    <a:pt x="30082" y="305600"/>
                    <a:pt x="34006" y="309526"/>
                    <a:pt x="36622" y="311489"/>
                  </a:cubicBezTo>
                  <a:cubicBezTo>
                    <a:pt x="37930" y="312143"/>
                    <a:pt x="40546" y="313452"/>
                    <a:pt x="45123" y="314761"/>
                  </a:cubicBezTo>
                  <a:lnTo>
                    <a:pt x="49701" y="316070"/>
                  </a:lnTo>
                  <a:lnTo>
                    <a:pt x="49701" y="316070"/>
                  </a:lnTo>
                  <a:cubicBezTo>
                    <a:pt x="49701" y="316724"/>
                    <a:pt x="49701" y="317379"/>
                    <a:pt x="51009" y="317379"/>
                  </a:cubicBezTo>
                  <a:cubicBezTo>
                    <a:pt x="53625" y="318687"/>
                    <a:pt x="56895" y="319996"/>
                    <a:pt x="59511" y="321305"/>
                  </a:cubicBezTo>
                  <a:cubicBezTo>
                    <a:pt x="62126" y="323268"/>
                    <a:pt x="68012" y="326540"/>
                    <a:pt x="71936" y="329812"/>
                  </a:cubicBezTo>
                  <a:cubicBezTo>
                    <a:pt x="73897" y="331121"/>
                    <a:pt x="75205" y="333084"/>
                    <a:pt x="77167" y="335047"/>
                  </a:cubicBezTo>
                  <a:cubicBezTo>
                    <a:pt x="78475" y="336356"/>
                    <a:pt x="79783" y="338319"/>
                    <a:pt x="80437" y="338319"/>
                  </a:cubicBezTo>
                  <a:cubicBezTo>
                    <a:pt x="83053" y="338974"/>
                    <a:pt x="90247" y="341591"/>
                    <a:pt x="92863" y="344863"/>
                  </a:cubicBezTo>
                  <a:cubicBezTo>
                    <a:pt x="94171" y="346172"/>
                    <a:pt x="94824" y="348135"/>
                    <a:pt x="95479" y="349444"/>
                  </a:cubicBezTo>
                  <a:cubicBezTo>
                    <a:pt x="95479" y="349444"/>
                    <a:pt x="95479" y="350098"/>
                    <a:pt x="95479" y="350753"/>
                  </a:cubicBezTo>
                  <a:cubicBezTo>
                    <a:pt x="99402" y="352061"/>
                    <a:pt x="103980" y="353370"/>
                    <a:pt x="107250" y="354679"/>
                  </a:cubicBezTo>
                  <a:cubicBezTo>
                    <a:pt x="112481" y="357951"/>
                    <a:pt x="121637" y="361223"/>
                    <a:pt x="124907" y="360568"/>
                  </a:cubicBezTo>
                  <a:cubicBezTo>
                    <a:pt x="128177" y="360568"/>
                    <a:pt x="132100" y="358605"/>
                    <a:pt x="136024" y="357296"/>
                  </a:cubicBezTo>
                  <a:cubicBezTo>
                    <a:pt x="141256" y="355333"/>
                    <a:pt x="144526" y="354679"/>
                    <a:pt x="146487" y="354679"/>
                  </a:cubicBezTo>
                  <a:cubicBezTo>
                    <a:pt x="147795" y="354679"/>
                    <a:pt x="151065" y="354679"/>
                    <a:pt x="157605" y="354679"/>
                  </a:cubicBezTo>
                  <a:cubicBezTo>
                    <a:pt x="165452" y="354679"/>
                    <a:pt x="181147" y="354679"/>
                    <a:pt x="183763" y="354679"/>
                  </a:cubicBezTo>
                  <a:cubicBezTo>
                    <a:pt x="185071" y="354679"/>
                    <a:pt x="187687" y="352716"/>
                    <a:pt x="189649" y="352061"/>
                  </a:cubicBezTo>
                  <a:cubicBezTo>
                    <a:pt x="194226" y="349444"/>
                    <a:pt x="196842" y="348135"/>
                    <a:pt x="199458" y="348135"/>
                  </a:cubicBezTo>
                  <a:cubicBezTo>
                    <a:pt x="200766" y="348135"/>
                    <a:pt x="202074" y="348135"/>
                    <a:pt x="203382" y="348135"/>
                  </a:cubicBezTo>
                  <a:cubicBezTo>
                    <a:pt x="205344" y="348135"/>
                    <a:pt x="207959" y="348135"/>
                    <a:pt x="209267" y="348135"/>
                  </a:cubicBezTo>
                  <a:cubicBezTo>
                    <a:pt x="209922" y="348135"/>
                    <a:pt x="210575" y="348135"/>
                    <a:pt x="211883" y="347481"/>
                  </a:cubicBezTo>
                  <a:cubicBezTo>
                    <a:pt x="213191" y="347481"/>
                    <a:pt x="215153" y="346172"/>
                    <a:pt x="218423" y="346172"/>
                  </a:cubicBezTo>
                  <a:lnTo>
                    <a:pt x="220385" y="346172"/>
                  </a:lnTo>
                  <a:cubicBezTo>
                    <a:pt x="222347" y="346172"/>
                    <a:pt x="224308" y="346172"/>
                    <a:pt x="225616" y="345517"/>
                  </a:cubicBezTo>
                  <a:cubicBezTo>
                    <a:pt x="225616" y="345517"/>
                    <a:pt x="226924" y="344209"/>
                    <a:pt x="226924" y="343554"/>
                  </a:cubicBezTo>
                  <a:cubicBezTo>
                    <a:pt x="228886" y="340282"/>
                    <a:pt x="231502" y="337011"/>
                    <a:pt x="235426" y="336356"/>
                  </a:cubicBezTo>
                  <a:cubicBezTo>
                    <a:pt x="232156" y="334393"/>
                    <a:pt x="229540" y="331775"/>
                    <a:pt x="228886" y="327849"/>
                  </a:cubicBezTo>
                  <a:cubicBezTo>
                    <a:pt x="228886" y="325231"/>
                    <a:pt x="228886" y="323268"/>
                    <a:pt x="228886" y="320651"/>
                  </a:cubicBezTo>
                  <a:cubicBezTo>
                    <a:pt x="228886" y="320651"/>
                    <a:pt x="228886" y="319996"/>
                    <a:pt x="228886" y="319342"/>
                  </a:cubicBezTo>
                  <a:cubicBezTo>
                    <a:pt x="227578" y="318033"/>
                    <a:pt x="225616" y="315415"/>
                    <a:pt x="225616" y="312143"/>
                  </a:cubicBezTo>
                  <a:cubicBezTo>
                    <a:pt x="225616" y="309526"/>
                    <a:pt x="226924" y="307563"/>
                    <a:pt x="228886" y="306254"/>
                  </a:cubicBezTo>
                  <a:cubicBezTo>
                    <a:pt x="230194" y="305600"/>
                    <a:pt x="231502" y="304945"/>
                    <a:pt x="232810" y="304291"/>
                  </a:cubicBezTo>
                  <a:cubicBezTo>
                    <a:pt x="230848" y="296438"/>
                    <a:pt x="234772" y="293821"/>
                    <a:pt x="237388" y="292512"/>
                  </a:cubicBezTo>
                  <a:cubicBezTo>
                    <a:pt x="238042" y="292512"/>
                    <a:pt x="240004" y="291203"/>
                    <a:pt x="242620" y="290549"/>
                  </a:cubicBezTo>
                  <a:cubicBezTo>
                    <a:pt x="253737" y="285314"/>
                    <a:pt x="259623" y="283351"/>
                    <a:pt x="262892" y="282696"/>
                  </a:cubicBezTo>
                  <a:cubicBezTo>
                    <a:pt x="264200" y="282696"/>
                    <a:pt x="266162" y="282696"/>
                    <a:pt x="269432" y="282696"/>
                  </a:cubicBezTo>
                  <a:cubicBezTo>
                    <a:pt x="274010" y="282696"/>
                    <a:pt x="285127" y="281387"/>
                    <a:pt x="287743" y="280733"/>
                  </a:cubicBezTo>
                  <a:cubicBezTo>
                    <a:pt x="287743" y="280733"/>
                    <a:pt x="288397" y="280079"/>
                    <a:pt x="289051" y="279424"/>
                  </a:cubicBezTo>
                  <a:cubicBezTo>
                    <a:pt x="291013" y="277461"/>
                    <a:pt x="294282" y="274189"/>
                    <a:pt x="299514" y="273535"/>
                  </a:cubicBezTo>
                  <a:lnTo>
                    <a:pt x="302130" y="273535"/>
                  </a:lnTo>
                  <a:cubicBezTo>
                    <a:pt x="304092" y="273535"/>
                    <a:pt x="309978" y="273535"/>
                    <a:pt x="312593" y="272880"/>
                  </a:cubicBezTo>
                  <a:cubicBezTo>
                    <a:pt x="312593" y="271572"/>
                    <a:pt x="313247" y="269608"/>
                    <a:pt x="313901" y="267645"/>
                  </a:cubicBezTo>
                  <a:cubicBezTo>
                    <a:pt x="316517" y="256520"/>
                    <a:pt x="317825" y="250631"/>
                    <a:pt x="323057" y="248668"/>
                  </a:cubicBezTo>
                  <a:cubicBezTo>
                    <a:pt x="323057" y="248668"/>
                    <a:pt x="324365" y="248013"/>
                    <a:pt x="325019" y="247359"/>
                  </a:cubicBezTo>
                  <a:cubicBezTo>
                    <a:pt x="328288" y="245396"/>
                    <a:pt x="333520" y="242124"/>
                    <a:pt x="340060" y="244741"/>
                  </a:cubicBezTo>
                  <a:cubicBezTo>
                    <a:pt x="341368" y="244741"/>
                    <a:pt x="342676" y="246050"/>
                    <a:pt x="343984" y="246704"/>
                  </a:cubicBezTo>
                  <a:cubicBezTo>
                    <a:pt x="347253" y="248668"/>
                    <a:pt x="351177" y="249976"/>
                    <a:pt x="355101" y="251285"/>
                  </a:cubicBezTo>
                  <a:cubicBezTo>
                    <a:pt x="360333" y="253248"/>
                    <a:pt x="364910" y="252594"/>
                    <a:pt x="369488" y="251940"/>
                  </a:cubicBezTo>
                  <a:cubicBezTo>
                    <a:pt x="374066" y="251940"/>
                    <a:pt x="379297" y="249976"/>
                    <a:pt x="380605" y="249322"/>
                  </a:cubicBezTo>
                  <a:cubicBezTo>
                    <a:pt x="382567" y="248013"/>
                    <a:pt x="385837" y="245396"/>
                    <a:pt x="387145" y="243433"/>
                  </a:cubicBezTo>
                  <a:cubicBezTo>
                    <a:pt x="387145" y="243433"/>
                    <a:pt x="387145" y="243433"/>
                    <a:pt x="387145" y="243433"/>
                  </a:cubicBezTo>
                  <a:cubicBezTo>
                    <a:pt x="387145" y="240815"/>
                    <a:pt x="386491" y="237543"/>
                    <a:pt x="388453" y="234271"/>
                  </a:cubicBezTo>
                  <a:cubicBezTo>
                    <a:pt x="389761" y="232962"/>
                    <a:pt x="391723" y="231654"/>
                    <a:pt x="393685" y="231654"/>
                  </a:cubicBezTo>
                  <a:cubicBezTo>
                    <a:pt x="394338" y="231654"/>
                    <a:pt x="394993" y="231654"/>
                    <a:pt x="395646" y="231654"/>
                  </a:cubicBezTo>
                  <a:cubicBezTo>
                    <a:pt x="398262" y="227727"/>
                    <a:pt x="402186" y="223147"/>
                    <a:pt x="408072" y="225764"/>
                  </a:cubicBezTo>
                  <a:cubicBezTo>
                    <a:pt x="409380" y="225764"/>
                    <a:pt x="410034" y="227073"/>
                    <a:pt x="410687" y="227727"/>
                  </a:cubicBezTo>
                  <a:cubicBezTo>
                    <a:pt x="411995" y="225110"/>
                    <a:pt x="413957" y="221838"/>
                    <a:pt x="414611" y="219875"/>
                  </a:cubicBezTo>
                  <a:cubicBezTo>
                    <a:pt x="414611" y="218566"/>
                    <a:pt x="414611" y="216603"/>
                    <a:pt x="414611" y="213985"/>
                  </a:cubicBezTo>
                  <a:cubicBezTo>
                    <a:pt x="414611" y="205478"/>
                    <a:pt x="415919" y="200243"/>
                    <a:pt x="418535" y="196971"/>
                  </a:cubicBezTo>
                  <a:cubicBezTo>
                    <a:pt x="420497" y="195008"/>
                    <a:pt x="422459" y="192390"/>
                    <a:pt x="423113" y="190427"/>
                  </a:cubicBezTo>
                  <a:cubicBezTo>
                    <a:pt x="423113" y="190427"/>
                    <a:pt x="423113" y="190427"/>
                    <a:pt x="423113" y="190427"/>
                  </a:cubicBezTo>
                  <a:cubicBezTo>
                    <a:pt x="422459" y="187809"/>
                    <a:pt x="419843" y="181266"/>
                    <a:pt x="425729" y="176685"/>
                  </a:cubicBezTo>
                  <a:cubicBezTo>
                    <a:pt x="428999" y="174067"/>
                    <a:pt x="455157" y="161634"/>
                    <a:pt x="463658" y="161634"/>
                  </a:cubicBezTo>
                  <a:cubicBezTo>
                    <a:pt x="470198" y="161634"/>
                    <a:pt x="476083" y="161634"/>
                    <a:pt x="480661" y="164252"/>
                  </a:cubicBezTo>
                  <a:lnTo>
                    <a:pt x="485239" y="167524"/>
                  </a:lnTo>
                  <a:cubicBezTo>
                    <a:pt x="497664" y="165560"/>
                    <a:pt x="498972" y="166215"/>
                    <a:pt x="500934" y="166215"/>
                  </a:cubicBezTo>
                  <a:cubicBezTo>
                    <a:pt x="501588" y="166215"/>
                    <a:pt x="502242" y="166215"/>
                    <a:pt x="502896" y="167524"/>
                  </a:cubicBezTo>
                  <a:cubicBezTo>
                    <a:pt x="504858" y="164906"/>
                    <a:pt x="508128" y="160325"/>
                    <a:pt x="514013" y="161634"/>
                  </a:cubicBezTo>
                  <a:cubicBezTo>
                    <a:pt x="515321" y="161634"/>
                    <a:pt x="515975" y="161634"/>
                    <a:pt x="517283" y="162288"/>
                  </a:cubicBezTo>
                  <a:cubicBezTo>
                    <a:pt x="517283" y="162288"/>
                    <a:pt x="517283" y="162288"/>
                    <a:pt x="517283" y="162288"/>
                  </a:cubicBezTo>
                  <a:cubicBezTo>
                    <a:pt x="517937" y="159671"/>
                    <a:pt x="519899" y="157708"/>
                    <a:pt x="522515" y="156399"/>
                  </a:cubicBezTo>
                  <a:cubicBezTo>
                    <a:pt x="523823" y="156399"/>
                    <a:pt x="525130" y="155745"/>
                    <a:pt x="526438" y="155090"/>
                  </a:cubicBezTo>
                  <a:cubicBezTo>
                    <a:pt x="527746" y="155090"/>
                    <a:pt x="529054" y="154436"/>
                    <a:pt x="529708" y="153781"/>
                  </a:cubicBezTo>
                  <a:cubicBezTo>
                    <a:pt x="532324" y="149201"/>
                    <a:pt x="536248" y="147892"/>
                    <a:pt x="542134" y="149201"/>
                  </a:cubicBezTo>
                  <a:cubicBezTo>
                    <a:pt x="548673" y="151164"/>
                    <a:pt x="554559" y="153781"/>
                    <a:pt x="557175" y="157708"/>
                  </a:cubicBezTo>
                  <a:cubicBezTo>
                    <a:pt x="557175" y="157708"/>
                    <a:pt x="557175" y="157708"/>
                    <a:pt x="557175" y="157708"/>
                  </a:cubicBezTo>
                  <a:cubicBezTo>
                    <a:pt x="561098" y="156399"/>
                    <a:pt x="564368" y="157708"/>
                    <a:pt x="566984" y="160980"/>
                  </a:cubicBezTo>
                  <a:cubicBezTo>
                    <a:pt x="568292" y="162288"/>
                    <a:pt x="569600" y="164906"/>
                    <a:pt x="572216" y="167524"/>
                  </a:cubicBezTo>
                  <a:cubicBezTo>
                    <a:pt x="574832" y="170795"/>
                    <a:pt x="577447" y="174722"/>
                    <a:pt x="579410" y="177339"/>
                  </a:cubicBezTo>
                  <a:cubicBezTo>
                    <a:pt x="584641" y="183883"/>
                    <a:pt x="587257" y="182574"/>
                    <a:pt x="588565" y="182574"/>
                  </a:cubicBezTo>
                  <a:cubicBezTo>
                    <a:pt x="591181" y="181920"/>
                    <a:pt x="592489" y="180611"/>
                    <a:pt x="593796" y="178648"/>
                  </a:cubicBezTo>
                  <a:cubicBezTo>
                    <a:pt x="595759" y="176685"/>
                    <a:pt x="597720" y="174722"/>
                    <a:pt x="600990" y="173413"/>
                  </a:cubicBezTo>
                  <a:cubicBezTo>
                    <a:pt x="606876" y="171450"/>
                    <a:pt x="612761" y="168832"/>
                    <a:pt x="618647" y="168832"/>
                  </a:cubicBezTo>
                  <a:cubicBezTo>
                    <a:pt x="620609" y="168832"/>
                    <a:pt x="621263" y="168832"/>
                    <a:pt x="622571" y="166869"/>
                  </a:cubicBezTo>
                  <a:cubicBezTo>
                    <a:pt x="620609" y="159671"/>
                    <a:pt x="622571" y="149201"/>
                    <a:pt x="622571" y="146583"/>
                  </a:cubicBezTo>
                  <a:cubicBezTo>
                    <a:pt x="622571" y="146583"/>
                    <a:pt x="621917" y="144620"/>
                    <a:pt x="621263" y="143966"/>
                  </a:cubicBezTo>
                  <a:cubicBezTo>
                    <a:pt x="619955" y="141348"/>
                    <a:pt x="618647" y="138730"/>
                    <a:pt x="618647" y="135458"/>
                  </a:cubicBezTo>
                  <a:cubicBezTo>
                    <a:pt x="618647" y="132186"/>
                    <a:pt x="621263" y="127606"/>
                    <a:pt x="623879" y="124988"/>
                  </a:cubicBezTo>
                  <a:cubicBezTo>
                    <a:pt x="624533" y="123679"/>
                    <a:pt x="626494" y="121716"/>
                    <a:pt x="626494" y="121062"/>
                  </a:cubicBezTo>
                  <a:cubicBezTo>
                    <a:pt x="627802" y="115827"/>
                    <a:pt x="632380" y="112555"/>
                    <a:pt x="634996" y="110592"/>
                  </a:cubicBezTo>
                  <a:cubicBezTo>
                    <a:pt x="634996" y="109283"/>
                    <a:pt x="634996" y="107320"/>
                    <a:pt x="634342" y="106011"/>
                  </a:cubicBezTo>
                  <a:cubicBezTo>
                    <a:pt x="634342" y="104702"/>
                    <a:pt x="634342" y="103393"/>
                    <a:pt x="634342" y="102085"/>
                  </a:cubicBezTo>
                  <a:cubicBezTo>
                    <a:pt x="634342" y="98158"/>
                    <a:pt x="636304" y="94232"/>
                    <a:pt x="637612" y="91615"/>
                  </a:cubicBezTo>
                  <a:cubicBezTo>
                    <a:pt x="637612" y="90960"/>
                    <a:pt x="636304" y="89651"/>
                    <a:pt x="636304" y="88997"/>
                  </a:cubicBezTo>
                  <a:lnTo>
                    <a:pt x="634996" y="87034"/>
                  </a:lnTo>
                  <a:cubicBezTo>
                    <a:pt x="631726" y="80490"/>
                    <a:pt x="637612" y="75909"/>
                    <a:pt x="639574" y="73946"/>
                  </a:cubicBezTo>
                  <a:cubicBezTo>
                    <a:pt x="639574" y="73946"/>
                    <a:pt x="640882" y="72637"/>
                    <a:pt x="640882" y="72637"/>
                  </a:cubicBezTo>
                  <a:cubicBezTo>
                    <a:pt x="640882" y="72637"/>
                    <a:pt x="640882" y="71328"/>
                    <a:pt x="640228" y="70019"/>
                  </a:cubicBezTo>
                  <a:lnTo>
                    <a:pt x="640228" y="68711"/>
                  </a:lnTo>
                  <a:cubicBezTo>
                    <a:pt x="638920" y="65439"/>
                    <a:pt x="640228" y="61512"/>
                    <a:pt x="640882" y="58895"/>
                  </a:cubicBezTo>
                  <a:cubicBezTo>
                    <a:pt x="640882" y="57586"/>
                    <a:pt x="641536" y="56277"/>
                    <a:pt x="641536" y="5562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CB0F3F16-563F-1F82-6BA6-40E1C55B6311}"/>
                </a:ext>
              </a:extLst>
            </p:cNvPr>
            <p:cNvSpPr/>
            <p:nvPr/>
          </p:nvSpPr>
          <p:spPr>
            <a:xfrm>
              <a:off x="2549662" y="4522236"/>
              <a:ext cx="377989" cy="276806"/>
            </a:xfrm>
            <a:custGeom>
              <a:avLst/>
              <a:gdLst>
                <a:gd name="connsiteX0" fmla="*/ 42507 w 377989"/>
                <a:gd name="connsiteY0" fmla="*/ 271572 h 276806"/>
                <a:gd name="connsiteX1" fmla="*/ 58856 w 377989"/>
                <a:gd name="connsiteY1" fmla="*/ 272880 h 276806"/>
                <a:gd name="connsiteX2" fmla="*/ 64742 w 377989"/>
                <a:gd name="connsiteY2" fmla="*/ 276807 h 276806"/>
                <a:gd name="connsiteX3" fmla="*/ 71281 w 377989"/>
                <a:gd name="connsiteY3" fmla="*/ 271572 h 276806"/>
                <a:gd name="connsiteX4" fmla="*/ 71281 w 377989"/>
                <a:gd name="connsiteY4" fmla="*/ 262410 h 276806"/>
                <a:gd name="connsiteX5" fmla="*/ 78475 w 377989"/>
                <a:gd name="connsiteY5" fmla="*/ 258484 h 276806"/>
                <a:gd name="connsiteX6" fmla="*/ 88939 w 377989"/>
                <a:gd name="connsiteY6" fmla="*/ 263065 h 276806"/>
                <a:gd name="connsiteX7" fmla="*/ 95478 w 377989"/>
                <a:gd name="connsiteY7" fmla="*/ 266991 h 276806"/>
                <a:gd name="connsiteX8" fmla="*/ 96786 w 377989"/>
                <a:gd name="connsiteY8" fmla="*/ 265028 h 276806"/>
                <a:gd name="connsiteX9" fmla="*/ 112481 w 377989"/>
                <a:gd name="connsiteY9" fmla="*/ 259138 h 276806"/>
                <a:gd name="connsiteX10" fmla="*/ 113789 w 377989"/>
                <a:gd name="connsiteY10" fmla="*/ 259138 h 276806"/>
                <a:gd name="connsiteX11" fmla="*/ 125560 w 377989"/>
                <a:gd name="connsiteY11" fmla="*/ 263719 h 276806"/>
                <a:gd name="connsiteX12" fmla="*/ 128176 w 377989"/>
                <a:gd name="connsiteY12" fmla="*/ 261756 h 276806"/>
                <a:gd name="connsiteX13" fmla="*/ 135370 w 377989"/>
                <a:gd name="connsiteY13" fmla="*/ 255866 h 276806"/>
                <a:gd name="connsiteX14" fmla="*/ 135370 w 377989"/>
                <a:gd name="connsiteY14" fmla="*/ 254558 h 276806"/>
                <a:gd name="connsiteX15" fmla="*/ 137986 w 377989"/>
                <a:gd name="connsiteY15" fmla="*/ 242778 h 276806"/>
                <a:gd name="connsiteX16" fmla="*/ 139947 w 377989"/>
                <a:gd name="connsiteY16" fmla="*/ 240815 h 276806"/>
                <a:gd name="connsiteX17" fmla="*/ 140602 w 377989"/>
                <a:gd name="connsiteY17" fmla="*/ 240161 h 276806"/>
                <a:gd name="connsiteX18" fmla="*/ 147141 w 377989"/>
                <a:gd name="connsiteY18" fmla="*/ 225764 h 276806"/>
                <a:gd name="connsiteX19" fmla="*/ 155643 w 377989"/>
                <a:gd name="connsiteY19" fmla="*/ 225764 h 276806"/>
                <a:gd name="connsiteX20" fmla="*/ 161528 w 377989"/>
                <a:gd name="connsiteY20" fmla="*/ 236234 h 276806"/>
                <a:gd name="connsiteX21" fmla="*/ 161528 w 377989"/>
                <a:gd name="connsiteY21" fmla="*/ 237543 h 276806"/>
                <a:gd name="connsiteX22" fmla="*/ 163490 w 377989"/>
                <a:gd name="connsiteY22" fmla="*/ 238852 h 276806"/>
                <a:gd name="connsiteX23" fmla="*/ 171992 w 377989"/>
                <a:gd name="connsiteY23" fmla="*/ 246705 h 276806"/>
                <a:gd name="connsiteX24" fmla="*/ 173300 w 377989"/>
                <a:gd name="connsiteY24" fmla="*/ 251286 h 276806"/>
                <a:gd name="connsiteX25" fmla="*/ 175261 w 377989"/>
                <a:gd name="connsiteY25" fmla="*/ 251286 h 276806"/>
                <a:gd name="connsiteX26" fmla="*/ 185725 w 377989"/>
                <a:gd name="connsiteY26" fmla="*/ 256521 h 276806"/>
                <a:gd name="connsiteX27" fmla="*/ 187033 w 377989"/>
                <a:gd name="connsiteY27" fmla="*/ 258484 h 276806"/>
                <a:gd name="connsiteX28" fmla="*/ 188994 w 377989"/>
                <a:gd name="connsiteY28" fmla="*/ 261102 h 276806"/>
                <a:gd name="connsiteX29" fmla="*/ 190302 w 377989"/>
                <a:gd name="connsiteY29" fmla="*/ 261102 h 276806"/>
                <a:gd name="connsiteX30" fmla="*/ 192918 w 377989"/>
                <a:gd name="connsiteY30" fmla="*/ 250631 h 276806"/>
                <a:gd name="connsiteX31" fmla="*/ 202074 w 377989"/>
                <a:gd name="connsiteY31" fmla="*/ 250631 h 276806"/>
                <a:gd name="connsiteX32" fmla="*/ 207305 w 377989"/>
                <a:gd name="connsiteY32" fmla="*/ 253249 h 276806"/>
                <a:gd name="connsiteX33" fmla="*/ 210575 w 377989"/>
                <a:gd name="connsiteY33" fmla="*/ 254558 h 276806"/>
                <a:gd name="connsiteX34" fmla="*/ 212537 w 377989"/>
                <a:gd name="connsiteY34" fmla="*/ 254558 h 276806"/>
                <a:gd name="connsiteX35" fmla="*/ 224962 w 377989"/>
                <a:gd name="connsiteY35" fmla="*/ 257175 h 276806"/>
                <a:gd name="connsiteX36" fmla="*/ 231502 w 377989"/>
                <a:gd name="connsiteY36" fmla="*/ 264373 h 276806"/>
                <a:gd name="connsiteX37" fmla="*/ 235426 w 377989"/>
                <a:gd name="connsiteY37" fmla="*/ 261756 h 276806"/>
                <a:gd name="connsiteX38" fmla="*/ 244581 w 377989"/>
                <a:gd name="connsiteY38" fmla="*/ 257175 h 276806"/>
                <a:gd name="connsiteX39" fmla="*/ 244581 w 377989"/>
                <a:gd name="connsiteY39" fmla="*/ 257175 h 276806"/>
                <a:gd name="connsiteX40" fmla="*/ 244581 w 377989"/>
                <a:gd name="connsiteY40" fmla="*/ 257175 h 276806"/>
                <a:gd name="connsiteX41" fmla="*/ 243927 w 377989"/>
                <a:gd name="connsiteY41" fmla="*/ 255866 h 276806"/>
                <a:gd name="connsiteX42" fmla="*/ 238042 w 377989"/>
                <a:gd name="connsiteY42" fmla="*/ 237543 h 276806"/>
                <a:gd name="connsiteX43" fmla="*/ 242619 w 377989"/>
                <a:gd name="connsiteY43" fmla="*/ 228382 h 276806"/>
                <a:gd name="connsiteX44" fmla="*/ 236734 w 377989"/>
                <a:gd name="connsiteY44" fmla="*/ 225110 h 276806"/>
                <a:gd name="connsiteX45" fmla="*/ 234118 w 377989"/>
                <a:gd name="connsiteY45" fmla="*/ 215294 h 276806"/>
                <a:gd name="connsiteX46" fmla="*/ 241966 w 377989"/>
                <a:gd name="connsiteY46" fmla="*/ 206133 h 276806"/>
                <a:gd name="connsiteX47" fmla="*/ 247851 w 377989"/>
                <a:gd name="connsiteY47" fmla="*/ 203515 h 276806"/>
                <a:gd name="connsiteX48" fmla="*/ 254391 w 377989"/>
                <a:gd name="connsiteY48" fmla="*/ 199589 h 276806"/>
                <a:gd name="connsiteX49" fmla="*/ 274664 w 377989"/>
                <a:gd name="connsiteY49" fmla="*/ 187155 h 276806"/>
                <a:gd name="connsiteX50" fmla="*/ 283819 w 377989"/>
                <a:gd name="connsiteY50" fmla="*/ 188464 h 276806"/>
                <a:gd name="connsiteX51" fmla="*/ 283819 w 377989"/>
                <a:gd name="connsiteY51" fmla="*/ 183229 h 276806"/>
                <a:gd name="connsiteX52" fmla="*/ 283819 w 377989"/>
                <a:gd name="connsiteY52" fmla="*/ 180611 h 276806"/>
                <a:gd name="connsiteX53" fmla="*/ 283819 w 377989"/>
                <a:gd name="connsiteY53" fmla="*/ 160980 h 276806"/>
                <a:gd name="connsiteX54" fmla="*/ 285127 w 377989"/>
                <a:gd name="connsiteY54" fmla="*/ 156399 h 276806"/>
                <a:gd name="connsiteX55" fmla="*/ 285127 w 377989"/>
                <a:gd name="connsiteY55" fmla="*/ 156399 h 276806"/>
                <a:gd name="connsiteX56" fmla="*/ 270740 w 377989"/>
                <a:gd name="connsiteY56" fmla="*/ 136113 h 276806"/>
                <a:gd name="connsiteX57" fmla="*/ 285781 w 377989"/>
                <a:gd name="connsiteY57" fmla="*/ 113864 h 276806"/>
                <a:gd name="connsiteX58" fmla="*/ 287089 w 377989"/>
                <a:gd name="connsiteY58" fmla="*/ 113864 h 276806"/>
                <a:gd name="connsiteX59" fmla="*/ 296898 w 377989"/>
                <a:gd name="connsiteY59" fmla="*/ 113864 h 276806"/>
                <a:gd name="connsiteX60" fmla="*/ 304092 w 377989"/>
                <a:gd name="connsiteY60" fmla="*/ 106011 h 276806"/>
                <a:gd name="connsiteX61" fmla="*/ 304092 w 377989"/>
                <a:gd name="connsiteY61" fmla="*/ 104702 h 276806"/>
                <a:gd name="connsiteX62" fmla="*/ 306707 w 377989"/>
                <a:gd name="connsiteY62" fmla="*/ 104702 h 276806"/>
                <a:gd name="connsiteX63" fmla="*/ 316517 w 377989"/>
                <a:gd name="connsiteY63" fmla="*/ 100776 h 276806"/>
                <a:gd name="connsiteX64" fmla="*/ 322403 w 377989"/>
                <a:gd name="connsiteY64" fmla="*/ 98158 h 276806"/>
                <a:gd name="connsiteX65" fmla="*/ 326326 w 377989"/>
                <a:gd name="connsiteY65" fmla="*/ 96195 h 276806"/>
                <a:gd name="connsiteX66" fmla="*/ 328288 w 377989"/>
                <a:gd name="connsiteY66" fmla="*/ 94886 h 276806"/>
                <a:gd name="connsiteX67" fmla="*/ 328288 w 377989"/>
                <a:gd name="connsiteY67" fmla="*/ 94232 h 276806"/>
                <a:gd name="connsiteX68" fmla="*/ 328288 w 377989"/>
                <a:gd name="connsiteY68" fmla="*/ 92269 h 276806"/>
                <a:gd name="connsiteX69" fmla="*/ 334174 w 377989"/>
                <a:gd name="connsiteY69" fmla="*/ 80490 h 276806"/>
                <a:gd name="connsiteX70" fmla="*/ 340713 w 377989"/>
                <a:gd name="connsiteY70" fmla="*/ 76564 h 276806"/>
                <a:gd name="connsiteX71" fmla="*/ 345291 w 377989"/>
                <a:gd name="connsiteY71" fmla="*/ 73292 h 276806"/>
                <a:gd name="connsiteX72" fmla="*/ 349215 w 377989"/>
                <a:gd name="connsiteY72" fmla="*/ 77218 h 276806"/>
                <a:gd name="connsiteX73" fmla="*/ 352485 w 377989"/>
                <a:gd name="connsiteY73" fmla="*/ 79181 h 276806"/>
                <a:gd name="connsiteX74" fmla="*/ 349215 w 377989"/>
                <a:gd name="connsiteY74" fmla="*/ 58895 h 276806"/>
                <a:gd name="connsiteX75" fmla="*/ 369488 w 377989"/>
                <a:gd name="connsiteY75" fmla="*/ 47770 h 276806"/>
                <a:gd name="connsiteX76" fmla="*/ 377989 w 377989"/>
                <a:gd name="connsiteY76" fmla="*/ 49733 h 276806"/>
                <a:gd name="connsiteX77" fmla="*/ 372103 w 377989"/>
                <a:gd name="connsiteY77" fmla="*/ 43844 h 276806"/>
                <a:gd name="connsiteX78" fmla="*/ 365564 w 377989"/>
                <a:gd name="connsiteY78" fmla="*/ 37300 h 276806"/>
                <a:gd name="connsiteX79" fmla="*/ 364910 w 377989"/>
                <a:gd name="connsiteY79" fmla="*/ 28139 h 276806"/>
                <a:gd name="connsiteX80" fmla="*/ 361640 w 377989"/>
                <a:gd name="connsiteY80" fmla="*/ 26176 h 276806"/>
                <a:gd name="connsiteX81" fmla="*/ 351831 w 377989"/>
                <a:gd name="connsiteY81" fmla="*/ 13088 h 276806"/>
                <a:gd name="connsiteX82" fmla="*/ 351831 w 377989"/>
                <a:gd name="connsiteY82" fmla="*/ 11779 h 276806"/>
                <a:gd name="connsiteX83" fmla="*/ 351831 w 377989"/>
                <a:gd name="connsiteY83" fmla="*/ 1309 h 276806"/>
                <a:gd name="connsiteX84" fmla="*/ 348561 w 377989"/>
                <a:gd name="connsiteY84" fmla="*/ 0 h 276806"/>
                <a:gd name="connsiteX85" fmla="*/ 346599 w 377989"/>
                <a:gd name="connsiteY85" fmla="*/ 0 h 276806"/>
                <a:gd name="connsiteX86" fmla="*/ 342021 w 377989"/>
                <a:gd name="connsiteY86" fmla="*/ 1309 h 276806"/>
                <a:gd name="connsiteX87" fmla="*/ 340060 w 377989"/>
                <a:gd name="connsiteY87" fmla="*/ 1309 h 276806"/>
                <a:gd name="connsiteX88" fmla="*/ 331558 w 377989"/>
                <a:gd name="connsiteY88" fmla="*/ 2618 h 276806"/>
                <a:gd name="connsiteX89" fmla="*/ 323056 w 377989"/>
                <a:gd name="connsiteY89" fmla="*/ 8507 h 276806"/>
                <a:gd name="connsiteX90" fmla="*/ 321748 w 377989"/>
                <a:gd name="connsiteY90" fmla="*/ 9162 h 276806"/>
                <a:gd name="connsiteX91" fmla="*/ 323056 w 377989"/>
                <a:gd name="connsiteY91" fmla="*/ 19632 h 276806"/>
                <a:gd name="connsiteX92" fmla="*/ 326326 w 377989"/>
                <a:gd name="connsiteY92" fmla="*/ 24867 h 276806"/>
                <a:gd name="connsiteX93" fmla="*/ 331558 w 377989"/>
                <a:gd name="connsiteY93" fmla="*/ 33374 h 276806"/>
                <a:gd name="connsiteX94" fmla="*/ 329596 w 377989"/>
                <a:gd name="connsiteY94" fmla="*/ 41881 h 276806"/>
                <a:gd name="connsiteX95" fmla="*/ 313247 w 377989"/>
                <a:gd name="connsiteY95" fmla="*/ 38609 h 276806"/>
                <a:gd name="connsiteX96" fmla="*/ 310631 w 377989"/>
                <a:gd name="connsiteY96" fmla="*/ 37300 h 276806"/>
                <a:gd name="connsiteX97" fmla="*/ 298206 w 377989"/>
                <a:gd name="connsiteY97" fmla="*/ 32065 h 276806"/>
                <a:gd name="connsiteX98" fmla="*/ 296244 w 377989"/>
                <a:gd name="connsiteY98" fmla="*/ 33374 h 276806"/>
                <a:gd name="connsiteX99" fmla="*/ 292320 w 377989"/>
                <a:gd name="connsiteY99" fmla="*/ 36646 h 276806"/>
                <a:gd name="connsiteX100" fmla="*/ 278587 w 377989"/>
                <a:gd name="connsiteY100" fmla="*/ 38609 h 276806"/>
                <a:gd name="connsiteX101" fmla="*/ 277279 w 377989"/>
                <a:gd name="connsiteY101" fmla="*/ 40572 h 276806"/>
                <a:gd name="connsiteX102" fmla="*/ 267470 w 377989"/>
                <a:gd name="connsiteY102" fmla="*/ 43844 h 276806"/>
                <a:gd name="connsiteX103" fmla="*/ 267470 w 377989"/>
                <a:gd name="connsiteY103" fmla="*/ 43844 h 276806"/>
                <a:gd name="connsiteX104" fmla="*/ 266162 w 377989"/>
                <a:gd name="connsiteY104" fmla="*/ 49733 h 276806"/>
                <a:gd name="connsiteX105" fmla="*/ 257660 w 377989"/>
                <a:gd name="connsiteY105" fmla="*/ 55623 h 276806"/>
                <a:gd name="connsiteX106" fmla="*/ 256352 w 377989"/>
                <a:gd name="connsiteY106" fmla="*/ 55623 h 276806"/>
                <a:gd name="connsiteX107" fmla="*/ 243273 w 377989"/>
                <a:gd name="connsiteY107" fmla="*/ 51042 h 276806"/>
                <a:gd name="connsiteX108" fmla="*/ 238696 w 377989"/>
                <a:gd name="connsiteY108" fmla="*/ 48425 h 276806"/>
                <a:gd name="connsiteX109" fmla="*/ 234118 w 377989"/>
                <a:gd name="connsiteY109" fmla="*/ 50388 h 276806"/>
                <a:gd name="connsiteX110" fmla="*/ 223000 w 377989"/>
                <a:gd name="connsiteY110" fmla="*/ 53660 h 276806"/>
                <a:gd name="connsiteX111" fmla="*/ 203382 w 377989"/>
                <a:gd name="connsiteY111" fmla="*/ 53660 h 276806"/>
                <a:gd name="connsiteX112" fmla="*/ 202074 w 377989"/>
                <a:gd name="connsiteY112" fmla="*/ 53660 h 276806"/>
                <a:gd name="connsiteX113" fmla="*/ 196842 w 377989"/>
                <a:gd name="connsiteY113" fmla="*/ 58895 h 276806"/>
                <a:gd name="connsiteX114" fmla="*/ 190302 w 377989"/>
                <a:gd name="connsiteY114" fmla="*/ 61513 h 276806"/>
                <a:gd name="connsiteX115" fmla="*/ 187033 w 377989"/>
                <a:gd name="connsiteY115" fmla="*/ 60858 h 276806"/>
                <a:gd name="connsiteX116" fmla="*/ 180493 w 377989"/>
                <a:gd name="connsiteY116" fmla="*/ 62821 h 276806"/>
                <a:gd name="connsiteX117" fmla="*/ 178531 w 377989"/>
                <a:gd name="connsiteY117" fmla="*/ 72637 h 276806"/>
                <a:gd name="connsiteX118" fmla="*/ 178531 w 377989"/>
                <a:gd name="connsiteY118" fmla="*/ 74601 h 276806"/>
                <a:gd name="connsiteX119" fmla="*/ 164144 w 377989"/>
                <a:gd name="connsiteY119" fmla="*/ 83762 h 276806"/>
                <a:gd name="connsiteX120" fmla="*/ 164144 w 377989"/>
                <a:gd name="connsiteY120" fmla="*/ 83762 h 276806"/>
                <a:gd name="connsiteX121" fmla="*/ 162182 w 377989"/>
                <a:gd name="connsiteY121" fmla="*/ 88997 h 276806"/>
                <a:gd name="connsiteX122" fmla="*/ 149757 w 377989"/>
                <a:gd name="connsiteY122" fmla="*/ 96195 h 276806"/>
                <a:gd name="connsiteX123" fmla="*/ 142563 w 377989"/>
                <a:gd name="connsiteY123" fmla="*/ 106011 h 276806"/>
                <a:gd name="connsiteX124" fmla="*/ 140602 w 377989"/>
                <a:gd name="connsiteY124" fmla="*/ 106011 h 276806"/>
                <a:gd name="connsiteX125" fmla="*/ 131446 w 377989"/>
                <a:gd name="connsiteY125" fmla="*/ 102739 h 276806"/>
                <a:gd name="connsiteX126" fmla="*/ 127522 w 377989"/>
                <a:gd name="connsiteY126" fmla="*/ 100776 h 276806"/>
                <a:gd name="connsiteX127" fmla="*/ 119675 w 377989"/>
                <a:gd name="connsiteY127" fmla="*/ 96195 h 276806"/>
                <a:gd name="connsiteX128" fmla="*/ 118367 w 377989"/>
                <a:gd name="connsiteY128" fmla="*/ 96195 h 276806"/>
                <a:gd name="connsiteX129" fmla="*/ 111173 w 377989"/>
                <a:gd name="connsiteY129" fmla="*/ 98158 h 276806"/>
                <a:gd name="connsiteX130" fmla="*/ 94824 w 377989"/>
                <a:gd name="connsiteY130" fmla="*/ 98813 h 276806"/>
                <a:gd name="connsiteX131" fmla="*/ 77821 w 377989"/>
                <a:gd name="connsiteY131" fmla="*/ 90306 h 276806"/>
                <a:gd name="connsiteX132" fmla="*/ 77821 w 377989"/>
                <a:gd name="connsiteY132" fmla="*/ 90306 h 276806"/>
                <a:gd name="connsiteX133" fmla="*/ 75205 w 377989"/>
                <a:gd name="connsiteY133" fmla="*/ 90306 h 276806"/>
                <a:gd name="connsiteX134" fmla="*/ 70628 w 377989"/>
                <a:gd name="connsiteY134" fmla="*/ 90960 h 276806"/>
                <a:gd name="connsiteX135" fmla="*/ 53624 w 377989"/>
                <a:gd name="connsiteY135" fmla="*/ 84416 h 276806"/>
                <a:gd name="connsiteX136" fmla="*/ 49701 w 377989"/>
                <a:gd name="connsiteY136" fmla="*/ 85725 h 276806"/>
                <a:gd name="connsiteX137" fmla="*/ 38583 w 377989"/>
                <a:gd name="connsiteY137" fmla="*/ 88343 h 276806"/>
                <a:gd name="connsiteX138" fmla="*/ 37275 w 377989"/>
                <a:gd name="connsiteY138" fmla="*/ 88343 h 276806"/>
                <a:gd name="connsiteX139" fmla="*/ 28774 w 377989"/>
                <a:gd name="connsiteY139" fmla="*/ 100776 h 276806"/>
                <a:gd name="connsiteX140" fmla="*/ 27466 w 377989"/>
                <a:gd name="connsiteY140" fmla="*/ 100776 h 276806"/>
                <a:gd name="connsiteX141" fmla="*/ 22889 w 377989"/>
                <a:gd name="connsiteY141" fmla="*/ 100776 h 276806"/>
                <a:gd name="connsiteX142" fmla="*/ 21581 w 377989"/>
                <a:gd name="connsiteY142" fmla="*/ 102739 h 276806"/>
                <a:gd name="connsiteX143" fmla="*/ 13733 w 377989"/>
                <a:gd name="connsiteY143" fmla="*/ 110592 h 276806"/>
                <a:gd name="connsiteX144" fmla="*/ 6540 w 377989"/>
                <a:gd name="connsiteY144" fmla="*/ 116481 h 276806"/>
                <a:gd name="connsiteX145" fmla="*/ 4577 w 377989"/>
                <a:gd name="connsiteY145" fmla="*/ 119753 h 276806"/>
                <a:gd name="connsiteX146" fmla="*/ 1962 w 377989"/>
                <a:gd name="connsiteY146" fmla="*/ 124334 h 276806"/>
                <a:gd name="connsiteX147" fmla="*/ 0 w 377989"/>
                <a:gd name="connsiteY147" fmla="*/ 126297 h 276806"/>
                <a:gd name="connsiteX148" fmla="*/ 1308 w 377989"/>
                <a:gd name="connsiteY148" fmla="*/ 130878 h 276806"/>
                <a:gd name="connsiteX149" fmla="*/ 4577 w 377989"/>
                <a:gd name="connsiteY149" fmla="*/ 130224 h 276806"/>
                <a:gd name="connsiteX150" fmla="*/ 7847 w 377989"/>
                <a:gd name="connsiteY150" fmla="*/ 128915 h 276806"/>
                <a:gd name="connsiteX151" fmla="*/ 10463 w 377989"/>
                <a:gd name="connsiteY151" fmla="*/ 130878 h 276806"/>
                <a:gd name="connsiteX152" fmla="*/ 19619 w 377989"/>
                <a:gd name="connsiteY152" fmla="*/ 136768 h 276806"/>
                <a:gd name="connsiteX153" fmla="*/ 22234 w 377989"/>
                <a:gd name="connsiteY153" fmla="*/ 136768 h 276806"/>
                <a:gd name="connsiteX154" fmla="*/ 22234 w 377989"/>
                <a:gd name="connsiteY154" fmla="*/ 136768 h 276806"/>
                <a:gd name="connsiteX155" fmla="*/ 37275 w 377989"/>
                <a:gd name="connsiteY155" fmla="*/ 143966 h 276806"/>
                <a:gd name="connsiteX156" fmla="*/ 20926 w 377989"/>
                <a:gd name="connsiteY156" fmla="*/ 167524 h 276806"/>
                <a:gd name="connsiteX157" fmla="*/ 15041 w 377989"/>
                <a:gd name="connsiteY157" fmla="*/ 174067 h 276806"/>
                <a:gd name="connsiteX158" fmla="*/ 16349 w 377989"/>
                <a:gd name="connsiteY158" fmla="*/ 175376 h 276806"/>
                <a:gd name="connsiteX159" fmla="*/ 34006 w 377989"/>
                <a:gd name="connsiteY159" fmla="*/ 176685 h 276806"/>
                <a:gd name="connsiteX160" fmla="*/ 32044 w 377989"/>
                <a:gd name="connsiteY160" fmla="*/ 195663 h 276806"/>
                <a:gd name="connsiteX161" fmla="*/ 30736 w 377989"/>
                <a:gd name="connsiteY161" fmla="*/ 200243 h 276806"/>
                <a:gd name="connsiteX162" fmla="*/ 30736 w 377989"/>
                <a:gd name="connsiteY162" fmla="*/ 202206 h 276806"/>
                <a:gd name="connsiteX163" fmla="*/ 30082 w 377989"/>
                <a:gd name="connsiteY163" fmla="*/ 206133 h 276806"/>
                <a:gd name="connsiteX164" fmla="*/ 36622 w 377989"/>
                <a:gd name="connsiteY164" fmla="*/ 208750 h 276806"/>
                <a:gd name="connsiteX165" fmla="*/ 44469 w 377989"/>
                <a:gd name="connsiteY165" fmla="*/ 211368 h 276806"/>
                <a:gd name="connsiteX166" fmla="*/ 62126 w 377989"/>
                <a:gd name="connsiteY166" fmla="*/ 224455 h 276806"/>
                <a:gd name="connsiteX167" fmla="*/ 64742 w 377989"/>
                <a:gd name="connsiteY167" fmla="*/ 230345 h 276806"/>
                <a:gd name="connsiteX168" fmla="*/ 66704 w 377989"/>
                <a:gd name="connsiteY168" fmla="*/ 234271 h 276806"/>
                <a:gd name="connsiteX169" fmla="*/ 68012 w 377989"/>
                <a:gd name="connsiteY169" fmla="*/ 234926 h 276806"/>
                <a:gd name="connsiteX170" fmla="*/ 74551 w 377989"/>
                <a:gd name="connsiteY170" fmla="*/ 244742 h 276806"/>
                <a:gd name="connsiteX171" fmla="*/ 62780 w 377989"/>
                <a:gd name="connsiteY171" fmla="*/ 259138 h 276806"/>
                <a:gd name="connsiteX172" fmla="*/ 54932 w 377989"/>
                <a:gd name="connsiteY172" fmla="*/ 260447 h 276806"/>
                <a:gd name="connsiteX173" fmla="*/ 52971 w 377989"/>
                <a:gd name="connsiteY173" fmla="*/ 260447 h 276806"/>
                <a:gd name="connsiteX174" fmla="*/ 45777 w 377989"/>
                <a:gd name="connsiteY174" fmla="*/ 259138 h 276806"/>
                <a:gd name="connsiteX175" fmla="*/ 35314 w 377989"/>
                <a:gd name="connsiteY175" fmla="*/ 260447 h 276806"/>
                <a:gd name="connsiteX176" fmla="*/ 27466 w 377989"/>
                <a:gd name="connsiteY176" fmla="*/ 262410 h 276806"/>
                <a:gd name="connsiteX177" fmla="*/ 27466 w 377989"/>
                <a:gd name="connsiteY177" fmla="*/ 265028 h 276806"/>
                <a:gd name="connsiteX178" fmla="*/ 37930 w 377989"/>
                <a:gd name="connsiteY178" fmla="*/ 269608 h 276806"/>
                <a:gd name="connsiteX179" fmla="*/ 43161 w 377989"/>
                <a:gd name="connsiteY179" fmla="*/ 268954 h 27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377989" h="276806">
                  <a:moveTo>
                    <a:pt x="42507" y="271572"/>
                  </a:moveTo>
                  <a:cubicBezTo>
                    <a:pt x="48393" y="270263"/>
                    <a:pt x="54279" y="269608"/>
                    <a:pt x="58856" y="272880"/>
                  </a:cubicBezTo>
                  <a:cubicBezTo>
                    <a:pt x="60164" y="274189"/>
                    <a:pt x="62780" y="276152"/>
                    <a:pt x="64742" y="276807"/>
                  </a:cubicBezTo>
                  <a:cubicBezTo>
                    <a:pt x="65396" y="274844"/>
                    <a:pt x="67358" y="272226"/>
                    <a:pt x="71281" y="271572"/>
                  </a:cubicBezTo>
                  <a:cubicBezTo>
                    <a:pt x="69973" y="267645"/>
                    <a:pt x="69973" y="265028"/>
                    <a:pt x="71281" y="262410"/>
                  </a:cubicBezTo>
                  <a:cubicBezTo>
                    <a:pt x="72589" y="259793"/>
                    <a:pt x="75859" y="258484"/>
                    <a:pt x="78475" y="258484"/>
                  </a:cubicBezTo>
                  <a:cubicBezTo>
                    <a:pt x="81745" y="258484"/>
                    <a:pt x="84361" y="260447"/>
                    <a:pt x="88939" y="263065"/>
                  </a:cubicBezTo>
                  <a:cubicBezTo>
                    <a:pt x="90900" y="264373"/>
                    <a:pt x="93516" y="266337"/>
                    <a:pt x="95478" y="266991"/>
                  </a:cubicBezTo>
                  <a:cubicBezTo>
                    <a:pt x="95478" y="266991"/>
                    <a:pt x="96786" y="265682"/>
                    <a:pt x="96786" y="265028"/>
                  </a:cubicBezTo>
                  <a:cubicBezTo>
                    <a:pt x="99402" y="261756"/>
                    <a:pt x="104634" y="255212"/>
                    <a:pt x="112481" y="259138"/>
                  </a:cubicBezTo>
                  <a:lnTo>
                    <a:pt x="113789" y="259138"/>
                  </a:lnTo>
                  <a:cubicBezTo>
                    <a:pt x="116405" y="260447"/>
                    <a:pt x="123598" y="263719"/>
                    <a:pt x="125560" y="263719"/>
                  </a:cubicBezTo>
                  <a:cubicBezTo>
                    <a:pt x="126214" y="263065"/>
                    <a:pt x="127522" y="262410"/>
                    <a:pt x="128176" y="261756"/>
                  </a:cubicBezTo>
                  <a:cubicBezTo>
                    <a:pt x="130138" y="260447"/>
                    <a:pt x="134062" y="257175"/>
                    <a:pt x="135370" y="255866"/>
                  </a:cubicBezTo>
                  <a:cubicBezTo>
                    <a:pt x="135370" y="255866"/>
                    <a:pt x="135370" y="255212"/>
                    <a:pt x="135370" y="254558"/>
                  </a:cubicBezTo>
                  <a:cubicBezTo>
                    <a:pt x="135370" y="250631"/>
                    <a:pt x="135370" y="246705"/>
                    <a:pt x="137986" y="242778"/>
                  </a:cubicBezTo>
                  <a:cubicBezTo>
                    <a:pt x="137986" y="242124"/>
                    <a:pt x="139294" y="241470"/>
                    <a:pt x="139947" y="240815"/>
                  </a:cubicBezTo>
                  <a:cubicBezTo>
                    <a:pt x="139947" y="240815"/>
                    <a:pt x="139947" y="240815"/>
                    <a:pt x="140602" y="240161"/>
                  </a:cubicBezTo>
                  <a:cubicBezTo>
                    <a:pt x="140602" y="236889"/>
                    <a:pt x="142563" y="229036"/>
                    <a:pt x="147141" y="225764"/>
                  </a:cubicBezTo>
                  <a:cubicBezTo>
                    <a:pt x="149757" y="224455"/>
                    <a:pt x="153027" y="224455"/>
                    <a:pt x="155643" y="225764"/>
                  </a:cubicBezTo>
                  <a:cubicBezTo>
                    <a:pt x="160220" y="228382"/>
                    <a:pt x="160874" y="232962"/>
                    <a:pt x="161528" y="236234"/>
                  </a:cubicBezTo>
                  <a:cubicBezTo>
                    <a:pt x="161528" y="236234"/>
                    <a:pt x="161528" y="237543"/>
                    <a:pt x="161528" y="237543"/>
                  </a:cubicBezTo>
                  <a:cubicBezTo>
                    <a:pt x="161528" y="237543"/>
                    <a:pt x="162836" y="238198"/>
                    <a:pt x="163490" y="238852"/>
                  </a:cubicBezTo>
                  <a:cubicBezTo>
                    <a:pt x="166106" y="240161"/>
                    <a:pt x="170030" y="242778"/>
                    <a:pt x="171992" y="246705"/>
                  </a:cubicBezTo>
                  <a:cubicBezTo>
                    <a:pt x="172645" y="248668"/>
                    <a:pt x="173300" y="249977"/>
                    <a:pt x="173300" y="251286"/>
                  </a:cubicBezTo>
                  <a:cubicBezTo>
                    <a:pt x="173300" y="251286"/>
                    <a:pt x="174607" y="251286"/>
                    <a:pt x="175261" y="251286"/>
                  </a:cubicBezTo>
                  <a:cubicBezTo>
                    <a:pt x="178531" y="251286"/>
                    <a:pt x="183109" y="252594"/>
                    <a:pt x="185725" y="256521"/>
                  </a:cubicBezTo>
                  <a:cubicBezTo>
                    <a:pt x="185725" y="256521"/>
                    <a:pt x="186379" y="257830"/>
                    <a:pt x="187033" y="258484"/>
                  </a:cubicBezTo>
                  <a:cubicBezTo>
                    <a:pt x="187033" y="259138"/>
                    <a:pt x="188341" y="261102"/>
                    <a:pt x="188994" y="261102"/>
                  </a:cubicBezTo>
                  <a:lnTo>
                    <a:pt x="190302" y="261102"/>
                  </a:lnTo>
                  <a:cubicBezTo>
                    <a:pt x="189649" y="257830"/>
                    <a:pt x="188994" y="253249"/>
                    <a:pt x="192918" y="250631"/>
                  </a:cubicBezTo>
                  <a:cubicBezTo>
                    <a:pt x="194226" y="249322"/>
                    <a:pt x="197496" y="248014"/>
                    <a:pt x="202074" y="250631"/>
                  </a:cubicBezTo>
                  <a:cubicBezTo>
                    <a:pt x="204035" y="251940"/>
                    <a:pt x="205998" y="252594"/>
                    <a:pt x="207305" y="253249"/>
                  </a:cubicBezTo>
                  <a:cubicBezTo>
                    <a:pt x="208613" y="253903"/>
                    <a:pt x="209921" y="254558"/>
                    <a:pt x="210575" y="254558"/>
                  </a:cubicBezTo>
                  <a:cubicBezTo>
                    <a:pt x="210575" y="254558"/>
                    <a:pt x="211883" y="254558"/>
                    <a:pt x="212537" y="254558"/>
                  </a:cubicBezTo>
                  <a:cubicBezTo>
                    <a:pt x="217769" y="252594"/>
                    <a:pt x="222347" y="253249"/>
                    <a:pt x="224962" y="257175"/>
                  </a:cubicBezTo>
                  <a:cubicBezTo>
                    <a:pt x="226924" y="259793"/>
                    <a:pt x="229540" y="263065"/>
                    <a:pt x="231502" y="264373"/>
                  </a:cubicBezTo>
                  <a:cubicBezTo>
                    <a:pt x="232810" y="263719"/>
                    <a:pt x="234772" y="262410"/>
                    <a:pt x="235426" y="261756"/>
                  </a:cubicBezTo>
                  <a:cubicBezTo>
                    <a:pt x="238696" y="259138"/>
                    <a:pt x="241311" y="257175"/>
                    <a:pt x="244581" y="257175"/>
                  </a:cubicBezTo>
                  <a:lnTo>
                    <a:pt x="244581" y="257175"/>
                  </a:lnTo>
                  <a:cubicBezTo>
                    <a:pt x="244581" y="257175"/>
                    <a:pt x="244581" y="257175"/>
                    <a:pt x="244581" y="257175"/>
                  </a:cubicBezTo>
                  <a:cubicBezTo>
                    <a:pt x="244581" y="257175"/>
                    <a:pt x="244581" y="256521"/>
                    <a:pt x="243927" y="255866"/>
                  </a:cubicBezTo>
                  <a:cubicBezTo>
                    <a:pt x="241311" y="251286"/>
                    <a:pt x="236080" y="244742"/>
                    <a:pt x="238042" y="237543"/>
                  </a:cubicBezTo>
                  <a:cubicBezTo>
                    <a:pt x="238696" y="234271"/>
                    <a:pt x="240658" y="230999"/>
                    <a:pt x="242619" y="228382"/>
                  </a:cubicBezTo>
                  <a:cubicBezTo>
                    <a:pt x="240658" y="228382"/>
                    <a:pt x="238696" y="227073"/>
                    <a:pt x="236734" y="225110"/>
                  </a:cubicBezTo>
                  <a:cubicBezTo>
                    <a:pt x="234772" y="222492"/>
                    <a:pt x="233464" y="218566"/>
                    <a:pt x="234118" y="215294"/>
                  </a:cubicBezTo>
                  <a:cubicBezTo>
                    <a:pt x="234118" y="212677"/>
                    <a:pt x="236734" y="208750"/>
                    <a:pt x="241966" y="206133"/>
                  </a:cubicBezTo>
                  <a:cubicBezTo>
                    <a:pt x="243927" y="204824"/>
                    <a:pt x="245889" y="204170"/>
                    <a:pt x="247851" y="203515"/>
                  </a:cubicBezTo>
                  <a:cubicBezTo>
                    <a:pt x="250467" y="202206"/>
                    <a:pt x="253737" y="200898"/>
                    <a:pt x="254391" y="199589"/>
                  </a:cubicBezTo>
                  <a:cubicBezTo>
                    <a:pt x="264854" y="188464"/>
                    <a:pt x="270086" y="185847"/>
                    <a:pt x="274664" y="187155"/>
                  </a:cubicBezTo>
                  <a:cubicBezTo>
                    <a:pt x="278587" y="188464"/>
                    <a:pt x="281857" y="188464"/>
                    <a:pt x="283819" y="188464"/>
                  </a:cubicBezTo>
                  <a:cubicBezTo>
                    <a:pt x="283819" y="187155"/>
                    <a:pt x="283819" y="184538"/>
                    <a:pt x="283819" y="183229"/>
                  </a:cubicBezTo>
                  <a:cubicBezTo>
                    <a:pt x="283819" y="182575"/>
                    <a:pt x="283819" y="181920"/>
                    <a:pt x="283819" y="180611"/>
                  </a:cubicBezTo>
                  <a:cubicBezTo>
                    <a:pt x="283819" y="180611"/>
                    <a:pt x="282511" y="165560"/>
                    <a:pt x="283819" y="160980"/>
                  </a:cubicBezTo>
                  <a:cubicBezTo>
                    <a:pt x="283819" y="159671"/>
                    <a:pt x="284473" y="157708"/>
                    <a:pt x="285127" y="156399"/>
                  </a:cubicBezTo>
                  <a:cubicBezTo>
                    <a:pt x="285127" y="156399"/>
                    <a:pt x="285127" y="156399"/>
                    <a:pt x="285127" y="156399"/>
                  </a:cubicBezTo>
                  <a:cubicBezTo>
                    <a:pt x="279241" y="153127"/>
                    <a:pt x="268778" y="145929"/>
                    <a:pt x="270740" y="136113"/>
                  </a:cubicBezTo>
                  <a:cubicBezTo>
                    <a:pt x="272701" y="124988"/>
                    <a:pt x="276625" y="113209"/>
                    <a:pt x="285781" y="113864"/>
                  </a:cubicBezTo>
                  <a:lnTo>
                    <a:pt x="287089" y="113864"/>
                  </a:lnTo>
                  <a:cubicBezTo>
                    <a:pt x="289050" y="113864"/>
                    <a:pt x="294936" y="114518"/>
                    <a:pt x="296898" y="113864"/>
                  </a:cubicBezTo>
                  <a:cubicBezTo>
                    <a:pt x="298860" y="112555"/>
                    <a:pt x="302130" y="108628"/>
                    <a:pt x="304092" y="106011"/>
                  </a:cubicBezTo>
                  <a:lnTo>
                    <a:pt x="304092" y="104702"/>
                  </a:lnTo>
                  <a:cubicBezTo>
                    <a:pt x="304746" y="104702"/>
                    <a:pt x="306707" y="104702"/>
                    <a:pt x="306707" y="104702"/>
                  </a:cubicBezTo>
                  <a:cubicBezTo>
                    <a:pt x="308015" y="104702"/>
                    <a:pt x="313247" y="101430"/>
                    <a:pt x="316517" y="100776"/>
                  </a:cubicBezTo>
                  <a:cubicBezTo>
                    <a:pt x="317825" y="100776"/>
                    <a:pt x="320441" y="98813"/>
                    <a:pt x="322403" y="98158"/>
                  </a:cubicBezTo>
                  <a:cubicBezTo>
                    <a:pt x="323711" y="97504"/>
                    <a:pt x="325018" y="96850"/>
                    <a:pt x="326326" y="96195"/>
                  </a:cubicBezTo>
                  <a:cubicBezTo>
                    <a:pt x="327634" y="96195"/>
                    <a:pt x="328288" y="95541"/>
                    <a:pt x="328288" y="94886"/>
                  </a:cubicBezTo>
                  <a:cubicBezTo>
                    <a:pt x="328288" y="94886"/>
                    <a:pt x="328288" y="94886"/>
                    <a:pt x="328288" y="94232"/>
                  </a:cubicBezTo>
                  <a:cubicBezTo>
                    <a:pt x="328288" y="94232"/>
                    <a:pt x="328288" y="92923"/>
                    <a:pt x="328288" y="92269"/>
                  </a:cubicBezTo>
                  <a:cubicBezTo>
                    <a:pt x="328288" y="89651"/>
                    <a:pt x="327634" y="83108"/>
                    <a:pt x="334174" y="80490"/>
                  </a:cubicBezTo>
                  <a:cubicBezTo>
                    <a:pt x="335482" y="80490"/>
                    <a:pt x="338097" y="78527"/>
                    <a:pt x="340713" y="76564"/>
                  </a:cubicBezTo>
                  <a:lnTo>
                    <a:pt x="345291" y="73292"/>
                  </a:lnTo>
                  <a:lnTo>
                    <a:pt x="349215" y="77218"/>
                  </a:lnTo>
                  <a:cubicBezTo>
                    <a:pt x="349869" y="77872"/>
                    <a:pt x="351177" y="78527"/>
                    <a:pt x="352485" y="79181"/>
                  </a:cubicBezTo>
                  <a:cubicBezTo>
                    <a:pt x="349215" y="73946"/>
                    <a:pt x="345945" y="65439"/>
                    <a:pt x="349215" y="58895"/>
                  </a:cubicBezTo>
                  <a:cubicBezTo>
                    <a:pt x="352485" y="52351"/>
                    <a:pt x="360986" y="45807"/>
                    <a:pt x="369488" y="47770"/>
                  </a:cubicBezTo>
                  <a:cubicBezTo>
                    <a:pt x="372758" y="47770"/>
                    <a:pt x="375373" y="49079"/>
                    <a:pt x="377989" y="49733"/>
                  </a:cubicBezTo>
                  <a:cubicBezTo>
                    <a:pt x="376681" y="47770"/>
                    <a:pt x="374065" y="45807"/>
                    <a:pt x="372103" y="43844"/>
                  </a:cubicBezTo>
                  <a:cubicBezTo>
                    <a:pt x="368834" y="40572"/>
                    <a:pt x="366872" y="38609"/>
                    <a:pt x="365564" y="37300"/>
                  </a:cubicBezTo>
                  <a:cubicBezTo>
                    <a:pt x="363602" y="34683"/>
                    <a:pt x="362948" y="31411"/>
                    <a:pt x="364910" y="28139"/>
                  </a:cubicBezTo>
                  <a:cubicBezTo>
                    <a:pt x="364256" y="28139"/>
                    <a:pt x="362948" y="26830"/>
                    <a:pt x="361640" y="26176"/>
                  </a:cubicBezTo>
                  <a:cubicBezTo>
                    <a:pt x="357062" y="22904"/>
                    <a:pt x="353793" y="17014"/>
                    <a:pt x="351831" y="13088"/>
                  </a:cubicBezTo>
                  <a:lnTo>
                    <a:pt x="351831" y="11779"/>
                  </a:lnTo>
                  <a:cubicBezTo>
                    <a:pt x="348561" y="7198"/>
                    <a:pt x="350523" y="3272"/>
                    <a:pt x="351831" y="1309"/>
                  </a:cubicBezTo>
                  <a:cubicBezTo>
                    <a:pt x="350523" y="1309"/>
                    <a:pt x="349869" y="654"/>
                    <a:pt x="348561" y="0"/>
                  </a:cubicBezTo>
                  <a:cubicBezTo>
                    <a:pt x="348561" y="0"/>
                    <a:pt x="347253" y="0"/>
                    <a:pt x="346599" y="0"/>
                  </a:cubicBezTo>
                  <a:cubicBezTo>
                    <a:pt x="345291" y="0"/>
                    <a:pt x="343983" y="654"/>
                    <a:pt x="342021" y="1309"/>
                  </a:cubicBezTo>
                  <a:cubicBezTo>
                    <a:pt x="342021" y="1309"/>
                    <a:pt x="340713" y="1309"/>
                    <a:pt x="340060" y="1309"/>
                  </a:cubicBezTo>
                  <a:cubicBezTo>
                    <a:pt x="338097" y="1309"/>
                    <a:pt x="335482" y="2618"/>
                    <a:pt x="331558" y="2618"/>
                  </a:cubicBezTo>
                  <a:cubicBezTo>
                    <a:pt x="328288" y="5235"/>
                    <a:pt x="325672" y="7198"/>
                    <a:pt x="323056" y="8507"/>
                  </a:cubicBezTo>
                  <a:cubicBezTo>
                    <a:pt x="323056" y="8507"/>
                    <a:pt x="322403" y="8507"/>
                    <a:pt x="321748" y="9162"/>
                  </a:cubicBezTo>
                  <a:cubicBezTo>
                    <a:pt x="321748" y="11125"/>
                    <a:pt x="321748" y="16360"/>
                    <a:pt x="323056" y="19632"/>
                  </a:cubicBezTo>
                  <a:cubicBezTo>
                    <a:pt x="323056" y="20286"/>
                    <a:pt x="325018" y="22904"/>
                    <a:pt x="326326" y="24867"/>
                  </a:cubicBezTo>
                  <a:cubicBezTo>
                    <a:pt x="328288" y="27484"/>
                    <a:pt x="330250" y="30102"/>
                    <a:pt x="331558" y="33374"/>
                  </a:cubicBezTo>
                  <a:cubicBezTo>
                    <a:pt x="332866" y="37300"/>
                    <a:pt x="331558" y="40572"/>
                    <a:pt x="329596" y="41881"/>
                  </a:cubicBezTo>
                  <a:cubicBezTo>
                    <a:pt x="325018" y="45807"/>
                    <a:pt x="319787" y="42535"/>
                    <a:pt x="313247" y="38609"/>
                  </a:cubicBezTo>
                  <a:cubicBezTo>
                    <a:pt x="311939" y="38609"/>
                    <a:pt x="311285" y="37300"/>
                    <a:pt x="310631" y="37300"/>
                  </a:cubicBezTo>
                  <a:cubicBezTo>
                    <a:pt x="306707" y="35337"/>
                    <a:pt x="302784" y="33374"/>
                    <a:pt x="298206" y="32065"/>
                  </a:cubicBezTo>
                  <a:cubicBezTo>
                    <a:pt x="297552" y="32065"/>
                    <a:pt x="296898" y="32719"/>
                    <a:pt x="296244" y="33374"/>
                  </a:cubicBezTo>
                  <a:cubicBezTo>
                    <a:pt x="295590" y="34683"/>
                    <a:pt x="294282" y="35337"/>
                    <a:pt x="292320" y="36646"/>
                  </a:cubicBezTo>
                  <a:cubicBezTo>
                    <a:pt x="288397" y="39263"/>
                    <a:pt x="281857" y="39263"/>
                    <a:pt x="278587" y="38609"/>
                  </a:cubicBezTo>
                  <a:cubicBezTo>
                    <a:pt x="278587" y="39263"/>
                    <a:pt x="277933" y="39918"/>
                    <a:pt x="277279" y="40572"/>
                  </a:cubicBezTo>
                  <a:cubicBezTo>
                    <a:pt x="274009" y="44498"/>
                    <a:pt x="269432" y="44498"/>
                    <a:pt x="267470" y="43844"/>
                  </a:cubicBezTo>
                  <a:lnTo>
                    <a:pt x="267470" y="43844"/>
                  </a:lnTo>
                  <a:cubicBezTo>
                    <a:pt x="267470" y="45807"/>
                    <a:pt x="267470" y="47770"/>
                    <a:pt x="266162" y="49733"/>
                  </a:cubicBezTo>
                  <a:cubicBezTo>
                    <a:pt x="264854" y="53005"/>
                    <a:pt x="262238" y="55623"/>
                    <a:pt x="257660" y="55623"/>
                  </a:cubicBezTo>
                  <a:cubicBezTo>
                    <a:pt x="257660" y="55623"/>
                    <a:pt x="257007" y="55623"/>
                    <a:pt x="256352" y="55623"/>
                  </a:cubicBezTo>
                  <a:cubicBezTo>
                    <a:pt x="251775" y="56277"/>
                    <a:pt x="247197" y="53660"/>
                    <a:pt x="243273" y="51042"/>
                  </a:cubicBezTo>
                  <a:cubicBezTo>
                    <a:pt x="241311" y="49733"/>
                    <a:pt x="239350" y="48425"/>
                    <a:pt x="238696" y="48425"/>
                  </a:cubicBezTo>
                  <a:cubicBezTo>
                    <a:pt x="238696" y="48425"/>
                    <a:pt x="236080" y="49733"/>
                    <a:pt x="234118" y="50388"/>
                  </a:cubicBezTo>
                  <a:cubicBezTo>
                    <a:pt x="230848" y="51697"/>
                    <a:pt x="227578" y="53005"/>
                    <a:pt x="223000" y="53660"/>
                  </a:cubicBezTo>
                  <a:cubicBezTo>
                    <a:pt x="217115" y="53660"/>
                    <a:pt x="208613" y="53660"/>
                    <a:pt x="203382" y="53660"/>
                  </a:cubicBezTo>
                  <a:lnTo>
                    <a:pt x="202074" y="53660"/>
                  </a:lnTo>
                  <a:cubicBezTo>
                    <a:pt x="201420" y="54314"/>
                    <a:pt x="198804" y="56277"/>
                    <a:pt x="196842" y="58895"/>
                  </a:cubicBezTo>
                  <a:cubicBezTo>
                    <a:pt x="194226" y="61513"/>
                    <a:pt x="191610" y="61513"/>
                    <a:pt x="190302" y="61513"/>
                  </a:cubicBezTo>
                  <a:cubicBezTo>
                    <a:pt x="188994" y="61513"/>
                    <a:pt x="187686" y="61513"/>
                    <a:pt x="187033" y="60858"/>
                  </a:cubicBezTo>
                  <a:cubicBezTo>
                    <a:pt x="185725" y="61513"/>
                    <a:pt x="183763" y="62821"/>
                    <a:pt x="180493" y="62821"/>
                  </a:cubicBezTo>
                  <a:cubicBezTo>
                    <a:pt x="180493" y="64785"/>
                    <a:pt x="179185" y="68057"/>
                    <a:pt x="178531" y="72637"/>
                  </a:cubicBezTo>
                  <a:lnTo>
                    <a:pt x="178531" y="74601"/>
                  </a:lnTo>
                  <a:cubicBezTo>
                    <a:pt x="176569" y="81144"/>
                    <a:pt x="168722" y="83108"/>
                    <a:pt x="164144" y="83762"/>
                  </a:cubicBezTo>
                  <a:cubicBezTo>
                    <a:pt x="164144" y="83762"/>
                    <a:pt x="164144" y="83762"/>
                    <a:pt x="164144" y="83762"/>
                  </a:cubicBezTo>
                  <a:cubicBezTo>
                    <a:pt x="164144" y="85071"/>
                    <a:pt x="162836" y="87034"/>
                    <a:pt x="162182" y="88997"/>
                  </a:cubicBezTo>
                  <a:cubicBezTo>
                    <a:pt x="159566" y="92923"/>
                    <a:pt x="154335" y="94886"/>
                    <a:pt x="149757" y="96195"/>
                  </a:cubicBezTo>
                  <a:cubicBezTo>
                    <a:pt x="149757" y="102085"/>
                    <a:pt x="147141" y="105357"/>
                    <a:pt x="142563" y="106011"/>
                  </a:cubicBezTo>
                  <a:cubicBezTo>
                    <a:pt x="142563" y="106011"/>
                    <a:pt x="141255" y="106011"/>
                    <a:pt x="140602" y="106011"/>
                  </a:cubicBezTo>
                  <a:cubicBezTo>
                    <a:pt x="137332" y="106011"/>
                    <a:pt x="134716" y="104702"/>
                    <a:pt x="131446" y="102739"/>
                  </a:cubicBezTo>
                  <a:cubicBezTo>
                    <a:pt x="130138" y="102739"/>
                    <a:pt x="128830" y="101430"/>
                    <a:pt x="127522" y="100776"/>
                  </a:cubicBezTo>
                  <a:cubicBezTo>
                    <a:pt x="123598" y="100121"/>
                    <a:pt x="120983" y="98158"/>
                    <a:pt x="119675" y="96195"/>
                  </a:cubicBezTo>
                  <a:cubicBezTo>
                    <a:pt x="119675" y="96195"/>
                    <a:pt x="119021" y="96195"/>
                    <a:pt x="118367" y="96195"/>
                  </a:cubicBezTo>
                  <a:cubicBezTo>
                    <a:pt x="115751" y="96850"/>
                    <a:pt x="113135" y="98158"/>
                    <a:pt x="111173" y="98158"/>
                  </a:cubicBezTo>
                  <a:cubicBezTo>
                    <a:pt x="105941" y="98813"/>
                    <a:pt x="101364" y="98813"/>
                    <a:pt x="94824" y="98813"/>
                  </a:cubicBezTo>
                  <a:cubicBezTo>
                    <a:pt x="88285" y="98813"/>
                    <a:pt x="81091" y="92923"/>
                    <a:pt x="77821" y="90306"/>
                  </a:cubicBezTo>
                  <a:lnTo>
                    <a:pt x="77821" y="90306"/>
                  </a:lnTo>
                  <a:cubicBezTo>
                    <a:pt x="77167" y="90306"/>
                    <a:pt x="75859" y="90306"/>
                    <a:pt x="75205" y="90306"/>
                  </a:cubicBezTo>
                  <a:cubicBezTo>
                    <a:pt x="73243" y="90306"/>
                    <a:pt x="71936" y="90960"/>
                    <a:pt x="70628" y="90960"/>
                  </a:cubicBezTo>
                  <a:cubicBezTo>
                    <a:pt x="65396" y="90960"/>
                    <a:pt x="56894" y="86379"/>
                    <a:pt x="53624" y="84416"/>
                  </a:cubicBezTo>
                  <a:cubicBezTo>
                    <a:pt x="52317" y="84416"/>
                    <a:pt x="51009" y="85071"/>
                    <a:pt x="49701" y="85725"/>
                  </a:cubicBezTo>
                  <a:cubicBezTo>
                    <a:pt x="46431" y="87034"/>
                    <a:pt x="42507" y="88343"/>
                    <a:pt x="38583" y="88343"/>
                  </a:cubicBezTo>
                  <a:cubicBezTo>
                    <a:pt x="38583" y="88343"/>
                    <a:pt x="37930" y="88343"/>
                    <a:pt x="37275" y="88343"/>
                  </a:cubicBezTo>
                  <a:cubicBezTo>
                    <a:pt x="37275" y="94886"/>
                    <a:pt x="35314" y="101430"/>
                    <a:pt x="28774" y="100776"/>
                  </a:cubicBezTo>
                  <a:lnTo>
                    <a:pt x="27466" y="100776"/>
                  </a:lnTo>
                  <a:cubicBezTo>
                    <a:pt x="26812" y="100776"/>
                    <a:pt x="23542" y="100776"/>
                    <a:pt x="22889" y="100776"/>
                  </a:cubicBezTo>
                  <a:cubicBezTo>
                    <a:pt x="22889" y="100776"/>
                    <a:pt x="22889" y="102085"/>
                    <a:pt x="21581" y="102739"/>
                  </a:cubicBezTo>
                  <a:cubicBezTo>
                    <a:pt x="20273" y="105357"/>
                    <a:pt x="18311" y="108628"/>
                    <a:pt x="13733" y="110592"/>
                  </a:cubicBezTo>
                  <a:cubicBezTo>
                    <a:pt x="12425" y="110592"/>
                    <a:pt x="9809" y="112555"/>
                    <a:pt x="6540" y="116481"/>
                  </a:cubicBezTo>
                  <a:cubicBezTo>
                    <a:pt x="5232" y="117790"/>
                    <a:pt x="5232" y="118444"/>
                    <a:pt x="4577" y="119753"/>
                  </a:cubicBezTo>
                  <a:cubicBezTo>
                    <a:pt x="3924" y="121062"/>
                    <a:pt x="3270" y="122371"/>
                    <a:pt x="1962" y="124334"/>
                  </a:cubicBezTo>
                  <a:cubicBezTo>
                    <a:pt x="1962" y="124988"/>
                    <a:pt x="654" y="125643"/>
                    <a:pt x="0" y="126297"/>
                  </a:cubicBezTo>
                  <a:cubicBezTo>
                    <a:pt x="0" y="128260"/>
                    <a:pt x="654" y="129569"/>
                    <a:pt x="1308" y="130878"/>
                  </a:cubicBezTo>
                  <a:cubicBezTo>
                    <a:pt x="1962" y="130878"/>
                    <a:pt x="3270" y="130878"/>
                    <a:pt x="4577" y="130224"/>
                  </a:cubicBezTo>
                  <a:lnTo>
                    <a:pt x="7847" y="128915"/>
                  </a:lnTo>
                  <a:lnTo>
                    <a:pt x="10463" y="130878"/>
                  </a:lnTo>
                  <a:cubicBezTo>
                    <a:pt x="13733" y="133496"/>
                    <a:pt x="18311" y="136113"/>
                    <a:pt x="19619" y="136768"/>
                  </a:cubicBezTo>
                  <a:cubicBezTo>
                    <a:pt x="19619" y="136768"/>
                    <a:pt x="20926" y="136768"/>
                    <a:pt x="22234" y="136768"/>
                  </a:cubicBezTo>
                  <a:lnTo>
                    <a:pt x="22234" y="136768"/>
                  </a:lnTo>
                  <a:cubicBezTo>
                    <a:pt x="27466" y="136768"/>
                    <a:pt x="35968" y="136768"/>
                    <a:pt x="37275" y="143966"/>
                  </a:cubicBezTo>
                  <a:cubicBezTo>
                    <a:pt x="38583" y="151164"/>
                    <a:pt x="22889" y="165560"/>
                    <a:pt x="20926" y="167524"/>
                  </a:cubicBezTo>
                  <a:cubicBezTo>
                    <a:pt x="18311" y="169487"/>
                    <a:pt x="16349" y="172104"/>
                    <a:pt x="15041" y="174067"/>
                  </a:cubicBezTo>
                  <a:cubicBezTo>
                    <a:pt x="15041" y="174067"/>
                    <a:pt x="15695" y="174722"/>
                    <a:pt x="16349" y="175376"/>
                  </a:cubicBezTo>
                  <a:cubicBezTo>
                    <a:pt x="20926" y="173413"/>
                    <a:pt x="29428" y="170141"/>
                    <a:pt x="34006" y="176685"/>
                  </a:cubicBezTo>
                  <a:cubicBezTo>
                    <a:pt x="37275" y="181920"/>
                    <a:pt x="34660" y="188464"/>
                    <a:pt x="32044" y="195663"/>
                  </a:cubicBezTo>
                  <a:cubicBezTo>
                    <a:pt x="32044" y="196971"/>
                    <a:pt x="30736" y="198935"/>
                    <a:pt x="30736" y="200243"/>
                  </a:cubicBezTo>
                  <a:lnTo>
                    <a:pt x="30736" y="202206"/>
                  </a:lnTo>
                  <a:cubicBezTo>
                    <a:pt x="29428" y="205478"/>
                    <a:pt x="29428" y="206133"/>
                    <a:pt x="30082" y="206133"/>
                  </a:cubicBezTo>
                  <a:cubicBezTo>
                    <a:pt x="30736" y="206787"/>
                    <a:pt x="34006" y="208096"/>
                    <a:pt x="36622" y="208750"/>
                  </a:cubicBezTo>
                  <a:cubicBezTo>
                    <a:pt x="39238" y="209405"/>
                    <a:pt x="41853" y="210059"/>
                    <a:pt x="44469" y="211368"/>
                  </a:cubicBezTo>
                  <a:cubicBezTo>
                    <a:pt x="45777" y="212022"/>
                    <a:pt x="58202" y="218566"/>
                    <a:pt x="62126" y="224455"/>
                  </a:cubicBezTo>
                  <a:cubicBezTo>
                    <a:pt x="63434" y="226419"/>
                    <a:pt x="64088" y="228382"/>
                    <a:pt x="64742" y="230345"/>
                  </a:cubicBezTo>
                  <a:cubicBezTo>
                    <a:pt x="64742" y="231654"/>
                    <a:pt x="66050" y="233617"/>
                    <a:pt x="66704" y="234271"/>
                  </a:cubicBezTo>
                  <a:cubicBezTo>
                    <a:pt x="66704" y="234271"/>
                    <a:pt x="67358" y="234271"/>
                    <a:pt x="68012" y="234926"/>
                  </a:cubicBezTo>
                  <a:cubicBezTo>
                    <a:pt x="73897" y="237543"/>
                    <a:pt x="74551" y="241470"/>
                    <a:pt x="74551" y="244742"/>
                  </a:cubicBezTo>
                  <a:cubicBezTo>
                    <a:pt x="73897" y="249977"/>
                    <a:pt x="68012" y="257830"/>
                    <a:pt x="62780" y="259138"/>
                  </a:cubicBezTo>
                  <a:cubicBezTo>
                    <a:pt x="60818" y="259793"/>
                    <a:pt x="58202" y="260447"/>
                    <a:pt x="54932" y="260447"/>
                  </a:cubicBezTo>
                  <a:cubicBezTo>
                    <a:pt x="51663" y="260447"/>
                    <a:pt x="53624" y="260447"/>
                    <a:pt x="52971" y="260447"/>
                  </a:cubicBezTo>
                  <a:cubicBezTo>
                    <a:pt x="51663" y="260447"/>
                    <a:pt x="49047" y="260447"/>
                    <a:pt x="45777" y="259138"/>
                  </a:cubicBezTo>
                  <a:cubicBezTo>
                    <a:pt x="43161" y="260447"/>
                    <a:pt x="37930" y="260447"/>
                    <a:pt x="35314" y="260447"/>
                  </a:cubicBezTo>
                  <a:cubicBezTo>
                    <a:pt x="32044" y="260447"/>
                    <a:pt x="26812" y="259138"/>
                    <a:pt x="27466" y="262410"/>
                  </a:cubicBezTo>
                  <a:cubicBezTo>
                    <a:pt x="27466" y="263065"/>
                    <a:pt x="27466" y="264373"/>
                    <a:pt x="27466" y="265028"/>
                  </a:cubicBezTo>
                  <a:cubicBezTo>
                    <a:pt x="32044" y="267645"/>
                    <a:pt x="36622" y="269608"/>
                    <a:pt x="37930" y="269608"/>
                  </a:cubicBezTo>
                  <a:cubicBezTo>
                    <a:pt x="38583" y="269608"/>
                    <a:pt x="41199" y="269608"/>
                    <a:pt x="43161" y="26895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26" name="Graphic 2">
              <a:extLst>
                <a:ext uri="{FF2B5EF4-FFF2-40B4-BE49-F238E27FC236}">
                  <a16:creationId xmlns:a16="http://schemas.microsoft.com/office/drawing/2014/main" id="{B1440FC1-CDBB-A830-5013-713F4B51DBC5}"/>
                </a:ext>
              </a:extLst>
            </p:cNvPr>
            <p:cNvGrpSpPr/>
            <p:nvPr/>
          </p:nvGrpSpPr>
          <p:grpSpPr>
            <a:xfrm>
              <a:off x="-473712" y="4844382"/>
              <a:ext cx="1777451" cy="1487370"/>
              <a:chOff x="-473712" y="4844382"/>
              <a:chExt cx="1777451" cy="1487370"/>
            </a:xfrm>
            <a:solidFill>
              <a:srgbClr val="D5C2A5"/>
            </a:solidFill>
          </p:grpSpPr>
          <p:sp>
            <p:nvSpPr>
              <p:cNvPr id="866" name="Freeform 865">
                <a:extLst>
                  <a:ext uri="{FF2B5EF4-FFF2-40B4-BE49-F238E27FC236}">
                    <a16:creationId xmlns:a16="http://schemas.microsoft.com/office/drawing/2014/main" id="{2936CBAB-E91D-B225-0485-3EC484904ABA}"/>
                  </a:ext>
                </a:extLst>
              </p:cNvPr>
              <p:cNvSpPr/>
              <p:nvPr/>
            </p:nvSpPr>
            <p:spPr>
              <a:xfrm>
                <a:off x="834397" y="5928691"/>
                <a:ext cx="61292" cy="51056"/>
              </a:xfrm>
              <a:custGeom>
                <a:avLst/>
                <a:gdLst>
                  <a:gd name="connsiteX0" fmla="*/ 2541 w 61292"/>
                  <a:gd name="connsiteY0" fmla="*/ 22731 h 51056"/>
                  <a:gd name="connsiteX1" fmla="*/ 1233 w 61292"/>
                  <a:gd name="connsiteY1" fmla="*/ 35819 h 51056"/>
                  <a:gd name="connsiteX2" fmla="*/ 3195 w 61292"/>
                  <a:gd name="connsiteY2" fmla="*/ 41708 h 51056"/>
                  <a:gd name="connsiteX3" fmla="*/ 11696 w 61292"/>
                  <a:gd name="connsiteY3" fmla="*/ 40399 h 51056"/>
                  <a:gd name="connsiteX4" fmla="*/ 19544 w 61292"/>
                  <a:gd name="connsiteY4" fmla="*/ 43017 h 51056"/>
                  <a:gd name="connsiteX5" fmla="*/ 24122 w 61292"/>
                  <a:gd name="connsiteY5" fmla="*/ 50870 h 51056"/>
                  <a:gd name="connsiteX6" fmla="*/ 28699 w 61292"/>
                  <a:gd name="connsiteY6" fmla="*/ 40399 h 51056"/>
                  <a:gd name="connsiteX7" fmla="*/ 40471 w 61292"/>
                  <a:gd name="connsiteY7" fmla="*/ 35819 h 51056"/>
                  <a:gd name="connsiteX8" fmla="*/ 47010 w 61292"/>
                  <a:gd name="connsiteY8" fmla="*/ 27312 h 51056"/>
                  <a:gd name="connsiteX9" fmla="*/ 58782 w 61292"/>
                  <a:gd name="connsiteY9" fmla="*/ 22077 h 51056"/>
                  <a:gd name="connsiteX10" fmla="*/ 58782 w 61292"/>
                  <a:gd name="connsiteY10" fmla="*/ 13570 h 51056"/>
                  <a:gd name="connsiteX11" fmla="*/ 60744 w 61292"/>
                  <a:gd name="connsiteY11" fmla="*/ 6371 h 51056"/>
                  <a:gd name="connsiteX12" fmla="*/ 52896 w 61292"/>
                  <a:gd name="connsiteY12" fmla="*/ 1791 h 51056"/>
                  <a:gd name="connsiteX13" fmla="*/ 39817 w 61292"/>
                  <a:gd name="connsiteY13" fmla="*/ 1791 h 51056"/>
                  <a:gd name="connsiteX14" fmla="*/ 20852 w 61292"/>
                  <a:gd name="connsiteY14" fmla="*/ 6371 h 51056"/>
                  <a:gd name="connsiteX15" fmla="*/ 14312 w 61292"/>
                  <a:gd name="connsiteY15" fmla="*/ 11606 h 51056"/>
                  <a:gd name="connsiteX16" fmla="*/ 12350 w 61292"/>
                  <a:gd name="connsiteY16" fmla="*/ 22731 h 51056"/>
                  <a:gd name="connsiteX17" fmla="*/ 1233 w 61292"/>
                  <a:gd name="connsiteY17" fmla="*/ 22731 h 51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292" h="51056">
                    <a:moveTo>
                      <a:pt x="2541" y="22731"/>
                    </a:moveTo>
                    <a:cubicBezTo>
                      <a:pt x="3849" y="28620"/>
                      <a:pt x="2541" y="31892"/>
                      <a:pt x="1233" y="35819"/>
                    </a:cubicBezTo>
                    <a:cubicBezTo>
                      <a:pt x="-75" y="39745"/>
                      <a:pt x="-1383" y="42363"/>
                      <a:pt x="3195" y="41708"/>
                    </a:cubicBezTo>
                    <a:cubicBezTo>
                      <a:pt x="7773" y="41708"/>
                      <a:pt x="9081" y="38436"/>
                      <a:pt x="11696" y="40399"/>
                    </a:cubicBezTo>
                    <a:cubicBezTo>
                      <a:pt x="14312" y="42363"/>
                      <a:pt x="19544" y="40399"/>
                      <a:pt x="19544" y="43017"/>
                    </a:cubicBezTo>
                    <a:cubicBezTo>
                      <a:pt x="19544" y="46289"/>
                      <a:pt x="22160" y="52179"/>
                      <a:pt x="24122" y="50870"/>
                    </a:cubicBezTo>
                    <a:cubicBezTo>
                      <a:pt x="26084" y="48907"/>
                      <a:pt x="24122" y="41708"/>
                      <a:pt x="28699" y="40399"/>
                    </a:cubicBezTo>
                    <a:cubicBezTo>
                      <a:pt x="32623" y="39091"/>
                      <a:pt x="37855" y="38436"/>
                      <a:pt x="40471" y="35819"/>
                    </a:cubicBezTo>
                    <a:cubicBezTo>
                      <a:pt x="43087" y="33201"/>
                      <a:pt x="44394" y="27966"/>
                      <a:pt x="47010" y="27312"/>
                    </a:cubicBezTo>
                    <a:cubicBezTo>
                      <a:pt x="49626" y="26657"/>
                      <a:pt x="55512" y="25348"/>
                      <a:pt x="58782" y="22077"/>
                    </a:cubicBezTo>
                    <a:cubicBezTo>
                      <a:pt x="61398" y="18150"/>
                      <a:pt x="58782" y="15533"/>
                      <a:pt x="58782" y="13570"/>
                    </a:cubicBezTo>
                    <a:cubicBezTo>
                      <a:pt x="58782" y="11606"/>
                      <a:pt x="62706" y="8335"/>
                      <a:pt x="60744" y="6371"/>
                    </a:cubicBezTo>
                    <a:cubicBezTo>
                      <a:pt x="58782" y="4408"/>
                      <a:pt x="58128" y="5063"/>
                      <a:pt x="52896" y="1791"/>
                    </a:cubicBezTo>
                    <a:cubicBezTo>
                      <a:pt x="48318" y="-1481"/>
                      <a:pt x="46356" y="482"/>
                      <a:pt x="39817" y="1791"/>
                    </a:cubicBezTo>
                    <a:cubicBezTo>
                      <a:pt x="33277" y="3099"/>
                      <a:pt x="24776" y="4408"/>
                      <a:pt x="20852" y="6371"/>
                    </a:cubicBezTo>
                    <a:cubicBezTo>
                      <a:pt x="16928" y="8335"/>
                      <a:pt x="15620" y="6371"/>
                      <a:pt x="14312" y="11606"/>
                    </a:cubicBezTo>
                    <a:cubicBezTo>
                      <a:pt x="13004" y="16187"/>
                      <a:pt x="15620" y="22077"/>
                      <a:pt x="12350" y="22731"/>
                    </a:cubicBezTo>
                    <a:cubicBezTo>
                      <a:pt x="9081" y="22731"/>
                      <a:pt x="1233" y="20768"/>
                      <a:pt x="1233" y="227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7" name="Freeform 866">
                <a:extLst>
                  <a:ext uri="{FF2B5EF4-FFF2-40B4-BE49-F238E27FC236}">
                    <a16:creationId xmlns:a16="http://schemas.microsoft.com/office/drawing/2014/main" id="{ACC0FF25-EA4A-DA7C-35C3-AC3D4A7570F6}"/>
                  </a:ext>
                </a:extLst>
              </p:cNvPr>
              <p:cNvSpPr/>
              <p:nvPr/>
            </p:nvSpPr>
            <p:spPr>
              <a:xfrm>
                <a:off x="1013508" y="5798086"/>
                <a:ext cx="163907" cy="127175"/>
              </a:xfrm>
              <a:custGeom>
                <a:avLst/>
                <a:gdLst>
                  <a:gd name="connsiteX0" fmla="*/ 0 w 163907"/>
                  <a:gd name="connsiteY0" fmla="*/ 57140 h 127175"/>
                  <a:gd name="connsiteX1" fmla="*/ 13733 w 163907"/>
                  <a:gd name="connsiteY1" fmla="*/ 48633 h 127175"/>
                  <a:gd name="connsiteX2" fmla="*/ 30082 w 163907"/>
                  <a:gd name="connsiteY2" fmla="*/ 36854 h 127175"/>
                  <a:gd name="connsiteX3" fmla="*/ 37930 w 163907"/>
                  <a:gd name="connsiteY3" fmla="*/ 35546 h 127175"/>
                  <a:gd name="connsiteX4" fmla="*/ 68012 w 163907"/>
                  <a:gd name="connsiteY4" fmla="*/ 13296 h 127175"/>
                  <a:gd name="connsiteX5" fmla="*/ 81745 w 163907"/>
                  <a:gd name="connsiteY5" fmla="*/ 10678 h 127175"/>
                  <a:gd name="connsiteX6" fmla="*/ 94824 w 163907"/>
                  <a:gd name="connsiteY6" fmla="*/ 2826 h 127175"/>
                  <a:gd name="connsiteX7" fmla="*/ 102672 w 163907"/>
                  <a:gd name="connsiteY7" fmla="*/ 2826 h 127175"/>
                  <a:gd name="connsiteX8" fmla="*/ 107250 w 163907"/>
                  <a:gd name="connsiteY8" fmla="*/ 2171 h 127175"/>
                  <a:gd name="connsiteX9" fmla="*/ 114443 w 163907"/>
                  <a:gd name="connsiteY9" fmla="*/ 5443 h 127175"/>
                  <a:gd name="connsiteX10" fmla="*/ 124907 w 163907"/>
                  <a:gd name="connsiteY10" fmla="*/ 208 h 127175"/>
                  <a:gd name="connsiteX11" fmla="*/ 120983 w 163907"/>
                  <a:gd name="connsiteY11" fmla="*/ 6752 h 127175"/>
                  <a:gd name="connsiteX12" fmla="*/ 113135 w 163907"/>
                  <a:gd name="connsiteY12" fmla="*/ 13296 h 127175"/>
                  <a:gd name="connsiteX13" fmla="*/ 117059 w 163907"/>
                  <a:gd name="connsiteY13" fmla="*/ 17222 h 127175"/>
                  <a:gd name="connsiteX14" fmla="*/ 116405 w 163907"/>
                  <a:gd name="connsiteY14" fmla="*/ 23766 h 127175"/>
                  <a:gd name="connsiteX15" fmla="*/ 124253 w 163907"/>
                  <a:gd name="connsiteY15" fmla="*/ 36854 h 127175"/>
                  <a:gd name="connsiteX16" fmla="*/ 134716 w 163907"/>
                  <a:gd name="connsiteY16" fmla="*/ 42089 h 127175"/>
                  <a:gd name="connsiteX17" fmla="*/ 148449 w 163907"/>
                  <a:gd name="connsiteY17" fmla="*/ 34891 h 127175"/>
                  <a:gd name="connsiteX18" fmla="*/ 162182 w 163907"/>
                  <a:gd name="connsiteY18" fmla="*/ 42744 h 127175"/>
                  <a:gd name="connsiteX19" fmla="*/ 162182 w 163907"/>
                  <a:gd name="connsiteY19" fmla="*/ 56486 h 127175"/>
                  <a:gd name="connsiteX20" fmla="*/ 155643 w 163907"/>
                  <a:gd name="connsiteY20" fmla="*/ 63030 h 127175"/>
                  <a:gd name="connsiteX21" fmla="*/ 151065 w 163907"/>
                  <a:gd name="connsiteY21" fmla="*/ 72191 h 127175"/>
                  <a:gd name="connsiteX22" fmla="*/ 141910 w 163907"/>
                  <a:gd name="connsiteY22" fmla="*/ 82007 h 127175"/>
                  <a:gd name="connsiteX23" fmla="*/ 134716 w 163907"/>
                  <a:gd name="connsiteY23" fmla="*/ 91169 h 127175"/>
                  <a:gd name="connsiteX24" fmla="*/ 130792 w 163907"/>
                  <a:gd name="connsiteY24" fmla="*/ 104256 h 127175"/>
                  <a:gd name="connsiteX25" fmla="*/ 100056 w 163907"/>
                  <a:gd name="connsiteY25" fmla="*/ 127160 h 127175"/>
                  <a:gd name="connsiteX26" fmla="*/ 89593 w 163907"/>
                  <a:gd name="connsiteY26" fmla="*/ 117998 h 127175"/>
                  <a:gd name="connsiteX27" fmla="*/ 86977 w 163907"/>
                  <a:gd name="connsiteY27" fmla="*/ 108837 h 127175"/>
                  <a:gd name="connsiteX28" fmla="*/ 63434 w 163907"/>
                  <a:gd name="connsiteY28" fmla="*/ 107528 h 127175"/>
                  <a:gd name="connsiteX29" fmla="*/ 53625 w 163907"/>
                  <a:gd name="connsiteY29" fmla="*/ 97058 h 127175"/>
                  <a:gd name="connsiteX30" fmla="*/ 54933 w 163907"/>
                  <a:gd name="connsiteY30" fmla="*/ 90514 h 127175"/>
                  <a:gd name="connsiteX31" fmla="*/ 52971 w 163907"/>
                  <a:gd name="connsiteY31" fmla="*/ 86588 h 127175"/>
                  <a:gd name="connsiteX32" fmla="*/ 56241 w 163907"/>
                  <a:gd name="connsiteY32" fmla="*/ 76117 h 127175"/>
                  <a:gd name="connsiteX33" fmla="*/ 43161 w 163907"/>
                  <a:gd name="connsiteY33" fmla="*/ 65647 h 127175"/>
                  <a:gd name="connsiteX34" fmla="*/ 35314 w 163907"/>
                  <a:gd name="connsiteY34" fmla="*/ 70882 h 127175"/>
                  <a:gd name="connsiteX35" fmla="*/ 27466 w 163907"/>
                  <a:gd name="connsiteY35" fmla="*/ 72191 h 127175"/>
                  <a:gd name="connsiteX36" fmla="*/ 22235 w 163907"/>
                  <a:gd name="connsiteY36" fmla="*/ 85933 h 127175"/>
                  <a:gd name="connsiteX37" fmla="*/ 15695 w 163907"/>
                  <a:gd name="connsiteY37" fmla="*/ 78081 h 127175"/>
                  <a:gd name="connsiteX38" fmla="*/ 13733 w 163907"/>
                  <a:gd name="connsiteY38" fmla="*/ 71537 h 127175"/>
                  <a:gd name="connsiteX39" fmla="*/ 1308 w 163907"/>
                  <a:gd name="connsiteY39" fmla="*/ 70228 h 127175"/>
                  <a:gd name="connsiteX40" fmla="*/ 1308 w 163907"/>
                  <a:gd name="connsiteY40" fmla="*/ 59758 h 12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63907" h="127175">
                    <a:moveTo>
                      <a:pt x="0" y="57140"/>
                    </a:moveTo>
                    <a:cubicBezTo>
                      <a:pt x="1308" y="51905"/>
                      <a:pt x="8501" y="52559"/>
                      <a:pt x="13733" y="48633"/>
                    </a:cubicBezTo>
                    <a:cubicBezTo>
                      <a:pt x="18965" y="44707"/>
                      <a:pt x="28120" y="37509"/>
                      <a:pt x="30082" y="36854"/>
                    </a:cubicBezTo>
                    <a:cubicBezTo>
                      <a:pt x="32044" y="36854"/>
                      <a:pt x="35314" y="36854"/>
                      <a:pt x="37930" y="35546"/>
                    </a:cubicBezTo>
                    <a:cubicBezTo>
                      <a:pt x="39892" y="33582"/>
                      <a:pt x="64088" y="14605"/>
                      <a:pt x="68012" y="13296"/>
                    </a:cubicBezTo>
                    <a:cubicBezTo>
                      <a:pt x="71936" y="11987"/>
                      <a:pt x="79129" y="11987"/>
                      <a:pt x="81745" y="10678"/>
                    </a:cubicBezTo>
                    <a:cubicBezTo>
                      <a:pt x="84361" y="9370"/>
                      <a:pt x="92863" y="2826"/>
                      <a:pt x="94824" y="2826"/>
                    </a:cubicBezTo>
                    <a:cubicBezTo>
                      <a:pt x="96786" y="2826"/>
                      <a:pt x="101364" y="2826"/>
                      <a:pt x="102672" y="2826"/>
                    </a:cubicBezTo>
                    <a:cubicBezTo>
                      <a:pt x="103980" y="2826"/>
                      <a:pt x="104634" y="863"/>
                      <a:pt x="107250" y="2171"/>
                    </a:cubicBezTo>
                    <a:cubicBezTo>
                      <a:pt x="109212" y="3480"/>
                      <a:pt x="112481" y="7406"/>
                      <a:pt x="114443" y="5443"/>
                    </a:cubicBezTo>
                    <a:cubicBezTo>
                      <a:pt x="116405" y="4134"/>
                      <a:pt x="120329" y="-1101"/>
                      <a:pt x="124907" y="208"/>
                    </a:cubicBezTo>
                    <a:cubicBezTo>
                      <a:pt x="129484" y="1517"/>
                      <a:pt x="124907" y="3480"/>
                      <a:pt x="120983" y="6752"/>
                    </a:cubicBezTo>
                    <a:cubicBezTo>
                      <a:pt x="117059" y="10024"/>
                      <a:pt x="112481" y="10024"/>
                      <a:pt x="113135" y="13296"/>
                    </a:cubicBezTo>
                    <a:cubicBezTo>
                      <a:pt x="113135" y="16568"/>
                      <a:pt x="117713" y="14605"/>
                      <a:pt x="117059" y="17222"/>
                    </a:cubicBezTo>
                    <a:cubicBezTo>
                      <a:pt x="117059" y="19840"/>
                      <a:pt x="115751" y="17222"/>
                      <a:pt x="116405" y="23766"/>
                    </a:cubicBezTo>
                    <a:cubicBezTo>
                      <a:pt x="116405" y="29656"/>
                      <a:pt x="117713" y="34891"/>
                      <a:pt x="124253" y="36854"/>
                    </a:cubicBezTo>
                    <a:cubicBezTo>
                      <a:pt x="131446" y="38817"/>
                      <a:pt x="131446" y="42089"/>
                      <a:pt x="134716" y="42089"/>
                    </a:cubicBezTo>
                    <a:cubicBezTo>
                      <a:pt x="137986" y="42089"/>
                      <a:pt x="146487" y="33582"/>
                      <a:pt x="148449" y="34891"/>
                    </a:cubicBezTo>
                    <a:cubicBezTo>
                      <a:pt x="150411" y="36200"/>
                      <a:pt x="160220" y="38817"/>
                      <a:pt x="162182" y="42744"/>
                    </a:cubicBezTo>
                    <a:cubicBezTo>
                      <a:pt x="164144" y="46670"/>
                      <a:pt x="164798" y="50596"/>
                      <a:pt x="162182" y="56486"/>
                    </a:cubicBezTo>
                    <a:cubicBezTo>
                      <a:pt x="160220" y="62375"/>
                      <a:pt x="158259" y="59103"/>
                      <a:pt x="155643" y="63030"/>
                    </a:cubicBezTo>
                    <a:cubicBezTo>
                      <a:pt x="153027" y="66956"/>
                      <a:pt x="152373" y="68265"/>
                      <a:pt x="151065" y="72191"/>
                    </a:cubicBezTo>
                    <a:cubicBezTo>
                      <a:pt x="149757" y="76117"/>
                      <a:pt x="143871" y="80044"/>
                      <a:pt x="141910" y="82007"/>
                    </a:cubicBezTo>
                    <a:cubicBezTo>
                      <a:pt x="139948" y="83970"/>
                      <a:pt x="135370" y="87242"/>
                      <a:pt x="134716" y="91169"/>
                    </a:cubicBezTo>
                    <a:cubicBezTo>
                      <a:pt x="134062" y="95095"/>
                      <a:pt x="134062" y="100984"/>
                      <a:pt x="130792" y="104256"/>
                    </a:cubicBezTo>
                    <a:cubicBezTo>
                      <a:pt x="127522" y="107528"/>
                      <a:pt x="104634" y="127814"/>
                      <a:pt x="100056" y="127160"/>
                    </a:cubicBezTo>
                    <a:cubicBezTo>
                      <a:pt x="95478" y="127160"/>
                      <a:pt x="90247" y="120616"/>
                      <a:pt x="89593" y="117998"/>
                    </a:cubicBezTo>
                    <a:cubicBezTo>
                      <a:pt x="89593" y="115381"/>
                      <a:pt x="89593" y="110146"/>
                      <a:pt x="86977" y="108837"/>
                    </a:cubicBezTo>
                    <a:cubicBezTo>
                      <a:pt x="84361" y="107528"/>
                      <a:pt x="68666" y="110146"/>
                      <a:pt x="63434" y="107528"/>
                    </a:cubicBezTo>
                    <a:cubicBezTo>
                      <a:pt x="58202" y="104911"/>
                      <a:pt x="52317" y="99676"/>
                      <a:pt x="53625" y="97058"/>
                    </a:cubicBezTo>
                    <a:cubicBezTo>
                      <a:pt x="54933" y="95095"/>
                      <a:pt x="56241" y="91169"/>
                      <a:pt x="54933" y="90514"/>
                    </a:cubicBezTo>
                    <a:cubicBezTo>
                      <a:pt x="53625" y="89860"/>
                      <a:pt x="51009" y="88551"/>
                      <a:pt x="52971" y="86588"/>
                    </a:cubicBezTo>
                    <a:cubicBezTo>
                      <a:pt x="54279" y="85279"/>
                      <a:pt x="58856" y="78735"/>
                      <a:pt x="56241" y="76117"/>
                    </a:cubicBezTo>
                    <a:cubicBezTo>
                      <a:pt x="54279" y="74154"/>
                      <a:pt x="46431" y="64338"/>
                      <a:pt x="43161" y="65647"/>
                    </a:cubicBezTo>
                    <a:cubicBezTo>
                      <a:pt x="39892" y="66301"/>
                      <a:pt x="38584" y="69573"/>
                      <a:pt x="35314" y="70882"/>
                    </a:cubicBezTo>
                    <a:cubicBezTo>
                      <a:pt x="32044" y="72191"/>
                      <a:pt x="28120" y="70882"/>
                      <a:pt x="27466" y="72191"/>
                    </a:cubicBezTo>
                    <a:cubicBezTo>
                      <a:pt x="26812" y="73500"/>
                      <a:pt x="26158" y="87242"/>
                      <a:pt x="22235" y="85933"/>
                    </a:cubicBezTo>
                    <a:cubicBezTo>
                      <a:pt x="18311" y="83970"/>
                      <a:pt x="16349" y="79389"/>
                      <a:pt x="15695" y="78081"/>
                    </a:cubicBezTo>
                    <a:cubicBezTo>
                      <a:pt x="15041" y="76772"/>
                      <a:pt x="16349" y="72191"/>
                      <a:pt x="13733" y="71537"/>
                    </a:cubicBezTo>
                    <a:cubicBezTo>
                      <a:pt x="10463" y="71537"/>
                      <a:pt x="1962" y="71537"/>
                      <a:pt x="1308" y="70228"/>
                    </a:cubicBezTo>
                    <a:cubicBezTo>
                      <a:pt x="1308" y="68919"/>
                      <a:pt x="654" y="61721"/>
                      <a:pt x="1308" y="5975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8" name="Freeform 867">
                <a:extLst>
                  <a:ext uri="{FF2B5EF4-FFF2-40B4-BE49-F238E27FC236}">
                    <a16:creationId xmlns:a16="http://schemas.microsoft.com/office/drawing/2014/main" id="{80558AA9-0C5A-1AD1-B976-137469BD5341}"/>
                  </a:ext>
                </a:extLst>
              </p:cNvPr>
              <p:cNvSpPr/>
              <p:nvPr/>
            </p:nvSpPr>
            <p:spPr>
              <a:xfrm>
                <a:off x="1132219" y="5810728"/>
                <a:ext cx="8911" cy="9419"/>
              </a:xfrm>
              <a:custGeom>
                <a:avLst/>
                <a:gdLst>
                  <a:gd name="connsiteX0" fmla="*/ 3579 w 8911"/>
                  <a:gd name="connsiteY0" fmla="*/ 0 h 9419"/>
                  <a:gd name="connsiteX1" fmla="*/ 8811 w 8911"/>
                  <a:gd name="connsiteY1" fmla="*/ 3272 h 9419"/>
                  <a:gd name="connsiteX2" fmla="*/ 963 w 8911"/>
                  <a:gd name="connsiteY2" fmla="*/ 9161 h 9419"/>
                  <a:gd name="connsiteX3" fmla="*/ 3579 w 8911"/>
                  <a:gd name="connsiteY3" fmla="*/ 0 h 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11" h="9419">
                    <a:moveTo>
                      <a:pt x="3579" y="0"/>
                    </a:moveTo>
                    <a:cubicBezTo>
                      <a:pt x="6849" y="0"/>
                      <a:pt x="9465" y="0"/>
                      <a:pt x="8811" y="3272"/>
                    </a:cubicBezTo>
                    <a:cubicBezTo>
                      <a:pt x="8157" y="6544"/>
                      <a:pt x="2271" y="10470"/>
                      <a:pt x="963" y="9161"/>
                    </a:cubicBezTo>
                    <a:cubicBezTo>
                      <a:pt x="-344" y="7852"/>
                      <a:pt x="-998" y="654"/>
                      <a:pt x="357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9" name="Freeform 868">
                <a:extLst>
                  <a:ext uri="{FF2B5EF4-FFF2-40B4-BE49-F238E27FC236}">
                    <a16:creationId xmlns:a16="http://schemas.microsoft.com/office/drawing/2014/main" id="{38732393-3708-F88F-04A8-2AD9B6EEB1DD}"/>
                  </a:ext>
                </a:extLst>
              </p:cNvPr>
              <p:cNvSpPr/>
              <p:nvPr/>
            </p:nvSpPr>
            <p:spPr>
              <a:xfrm>
                <a:off x="1226363" y="5783339"/>
                <a:ext cx="77375" cy="53327"/>
              </a:xfrm>
              <a:custGeom>
                <a:avLst/>
                <a:gdLst>
                  <a:gd name="connsiteX0" fmla="*/ 990 w 77375"/>
                  <a:gd name="connsiteY0" fmla="*/ 9066 h 53327"/>
                  <a:gd name="connsiteX1" fmla="*/ 14723 w 77375"/>
                  <a:gd name="connsiteY1" fmla="*/ 4486 h 53327"/>
                  <a:gd name="connsiteX2" fmla="*/ 27148 w 77375"/>
                  <a:gd name="connsiteY2" fmla="*/ 4486 h 53327"/>
                  <a:gd name="connsiteX3" fmla="*/ 36958 w 77375"/>
                  <a:gd name="connsiteY3" fmla="*/ 5794 h 53327"/>
                  <a:gd name="connsiteX4" fmla="*/ 44805 w 77375"/>
                  <a:gd name="connsiteY4" fmla="*/ 7103 h 53327"/>
                  <a:gd name="connsiteX5" fmla="*/ 46767 w 77375"/>
                  <a:gd name="connsiteY5" fmla="*/ 1214 h 53327"/>
                  <a:gd name="connsiteX6" fmla="*/ 50691 w 77375"/>
                  <a:gd name="connsiteY6" fmla="*/ 9721 h 53327"/>
                  <a:gd name="connsiteX7" fmla="*/ 55268 w 77375"/>
                  <a:gd name="connsiteY7" fmla="*/ 4486 h 53327"/>
                  <a:gd name="connsiteX8" fmla="*/ 59846 w 77375"/>
                  <a:gd name="connsiteY8" fmla="*/ 12338 h 53327"/>
                  <a:gd name="connsiteX9" fmla="*/ 67040 w 77375"/>
                  <a:gd name="connsiteY9" fmla="*/ 21500 h 53327"/>
                  <a:gd name="connsiteX10" fmla="*/ 69002 w 77375"/>
                  <a:gd name="connsiteY10" fmla="*/ 28043 h 53327"/>
                  <a:gd name="connsiteX11" fmla="*/ 73579 w 77375"/>
                  <a:gd name="connsiteY11" fmla="*/ 35896 h 53327"/>
                  <a:gd name="connsiteX12" fmla="*/ 74887 w 77375"/>
                  <a:gd name="connsiteY12" fmla="*/ 41131 h 53327"/>
                  <a:gd name="connsiteX13" fmla="*/ 76849 w 77375"/>
                  <a:gd name="connsiteY13" fmla="*/ 46366 h 53327"/>
                  <a:gd name="connsiteX14" fmla="*/ 71617 w 77375"/>
                  <a:gd name="connsiteY14" fmla="*/ 51601 h 53327"/>
                  <a:gd name="connsiteX15" fmla="*/ 59192 w 77375"/>
                  <a:gd name="connsiteY15" fmla="*/ 51601 h 53327"/>
                  <a:gd name="connsiteX16" fmla="*/ 24532 w 77375"/>
                  <a:gd name="connsiteY16" fmla="*/ 26735 h 53327"/>
                  <a:gd name="connsiteX17" fmla="*/ 3606 w 77375"/>
                  <a:gd name="connsiteY17" fmla="*/ 26735 h 53327"/>
                  <a:gd name="connsiteX18" fmla="*/ 7529 w 77375"/>
                  <a:gd name="connsiteY18" fmla="*/ 14956 h 53327"/>
                  <a:gd name="connsiteX19" fmla="*/ 336 w 77375"/>
                  <a:gd name="connsiteY19" fmla="*/ 7757 h 5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7375" h="53327">
                    <a:moveTo>
                      <a:pt x="990" y="9066"/>
                    </a:moveTo>
                    <a:cubicBezTo>
                      <a:pt x="6875" y="4486"/>
                      <a:pt x="10145" y="3831"/>
                      <a:pt x="14723" y="4486"/>
                    </a:cubicBezTo>
                    <a:cubicBezTo>
                      <a:pt x="19301" y="5140"/>
                      <a:pt x="23224" y="4486"/>
                      <a:pt x="27148" y="4486"/>
                    </a:cubicBezTo>
                    <a:cubicBezTo>
                      <a:pt x="31072" y="4486"/>
                      <a:pt x="32380" y="4486"/>
                      <a:pt x="36958" y="5794"/>
                    </a:cubicBezTo>
                    <a:cubicBezTo>
                      <a:pt x="41535" y="6449"/>
                      <a:pt x="43497" y="7757"/>
                      <a:pt x="44805" y="7103"/>
                    </a:cubicBezTo>
                    <a:cubicBezTo>
                      <a:pt x="46113" y="6449"/>
                      <a:pt x="46113" y="-3367"/>
                      <a:pt x="46767" y="1214"/>
                    </a:cubicBezTo>
                    <a:cubicBezTo>
                      <a:pt x="46767" y="5794"/>
                      <a:pt x="49383" y="11029"/>
                      <a:pt x="50691" y="9721"/>
                    </a:cubicBezTo>
                    <a:cubicBezTo>
                      <a:pt x="51999" y="8412"/>
                      <a:pt x="51999" y="1214"/>
                      <a:pt x="55268" y="4486"/>
                    </a:cubicBezTo>
                    <a:cubicBezTo>
                      <a:pt x="58538" y="7757"/>
                      <a:pt x="58538" y="9721"/>
                      <a:pt x="59846" y="12338"/>
                    </a:cubicBezTo>
                    <a:cubicBezTo>
                      <a:pt x="61154" y="14956"/>
                      <a:pt x="64424" y="20191"/>
                      <a:pt x="67040" y="21500"/>
                    </a:cubicBezTo>
                    <a:cubicBezTo>
                      <a:pt x="69656" y="22808"/>
                      <a:pt x="69002" y="25426"/>
                      <a:pt x="69002" y="28043"/>
                    </a:cubicBezTo>
                    <a:cubicBezTo>
                      <a:pt x="69002" y="30661"/>
                      <a:pt x="72271" y="34587"/>
                      <a:pt x="73579" y="35896"/>
                    </a:cubicBezTo>
                    <a:cubicBezTo>
                      <a:pt x="74887" y="37205"/>
                      <a:pt x="72925" y="39822"/>
                      <a:pt x="74887" y="41131"/>
                    </a:cubicBezTo>
                    <a:cubicBezTo>
                      <a:pt x="76849" y="42440"/>
                      <a:pt x="78157" y="44403"/>
                      <a:pt x="76849" y="46366"/>
                    </a:cubicBezTo>
                    <a:cubicBezTo>
                      <a:pt x="75541" y="48329"/>
                      <a:pt x="76849" y="48984"/>
                      <a:pt x="71617" y="51601"/>
                    </a:cubicBezTo>
                    <a:cubicBezTo>
                      <a:pt x="66386" y="54219"/>
                      <a:pt x="63770" y="53565"/>
                      <a:pt x="59192" y="51601"/>
                    </a:cubicBezTo>
                    <a:cubicBezTo>
                      <a:pt x="54614" y="48984"/>
                      <a:pt x="26494" y="26735"/>
                      <a:pt x="24532" y="26735"/>
                    </a:cubicBezTo>
                    <a:cubicBezTo>
                      <a:pt x="22570" y="26735"/>
                      <a:pt x="2298" y="30661"/>
                      <a:pt x="3606" y="26735"/>
                    </a:cubicBezTo>
                    <a:cubicBezTo>
                      <a:pt x="4913" y="23463"/>
                      <a:pt x="9491" y="17573"/>
                      <a:pt x="7529" y="14956"/>
                    </a:cubicBezTo>
                    <a:cubicBezTo>
                      <a:pt x="5567" y="12338"/>
                      <a:pt x="-1626" y="9721"/>
                      <a:pt x="336" y="77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0" name="Freeform 869">
                <a:extLst>
                  <a:ext uri="{FF2B5EF4-FFF2-40B4-BE49-F238E27FC236}">
                    <a16:creationId xmlns:a16="http://schemas.microsoft.com/office/drawing/2014/main" id="{D1176027-0E1C-0AC2-EA5B-92B3CDDC6B93}"/>
                  </a:ext>
                </a:extLst>
              </p:cNvPr>
              <p:cNvSpPr/>
              <p:nvPr/>
            </p:nvSpPr>
            <p:spPr>
              <a:xfrm>
                <a:off x="787069" y="5639406"/>
                <a:ext cx="15505" cy="6834"/>
              </a:xfrm>
              <a:custGeom>
                <a:avLst/>
                <a:gdLst>
                  <a:gd name="connsiteX0" fmla="*/ 168 w 15505"/>
                  <a:gd name="connsiteY0" fmla="*/ 2490 h 6834"/>
                  <a:gd name="connsiteX1" fmla="*/ 11285 w 15505"/>
                  <a:gd name="connsiteY1" fmla="*/ 527 h 6834"/>
                  <a:gd name="connsiteX2" fmla="*/ 13247 w 15505"/>
                  <a:gd name="connsiteY2" fmla="*/ 5762 h 6834"/>
                  <a:gd name="connsiteX3" fmla="*/ 822 w 15505"/>
                  <a:gd name="connsiteY3" fmla="*/ 3145 h 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05" h="6834">
                    <a:moveTo>
                      <a:pt x="168" y="2490"/>
                    </a:moveTo>
                    <a:cubicBezTo>
                      <a:pt x="1476" y="527"/>
                      <a:pt x="8669" y="-782"/>
                      <a:pt x="11285" y="527"/>
                    </a:cubicBezTo>
                    <a:cubicBezTo>
                      <a:pt x="13247" y="1836"/>
                      <a:pt x="18479" y="3145"/>
                      <a:pt x="13247" y="5762"/>
                    </a:cubicBezTo>
                    <a:cubicBezTo>
                      <a:pt x="8016" y="7725"/>
                      <a:pt x="-3102" y="7071"/>
                      <a:pt x="822" y="31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1" name="Freeform 870">
                <a:extLst>
                  <a:ext uri="{FF2B5EF4-FFF2-40B4-BE49-F238E27FC236}">
                    <a16:creationId xmlns:a16="http://schemas.microsoft.com/office/drawing/2014/main" id="{A4B5CB19-FFDA-8E97-9B99-5A4CDD737E5B}"/>
                  </a:ext>
                </a:extLst>
              </p:cNvPr>
              <p:cNvSpPr/>
              <p:nvPr/>
            </p:nvSpPr>
            <p:spPr>
              <a:xfrm>
                <a:off x="-473712" y="4844382"/>
                <a:ext cx="1676995" cy="1487370"/>
              </a:xfrm>
              <a:custGeom>
                <a:avLst/>
                <a:gdLst>
                  <a:gd name="connsiteX0" fmla="*/ 1670329 w 1676995"/>
                  <a:gd name="connsiteY0" fmla="*/ 513509 h 1487370"/>
                  <a:gd name="connsiteX1" fmla="*/ 1657904 w 1676995"/>
                  <a:gd name="connsiteY1" fmla="*/ 509583 h 1487370"/>
                  <a:gd name="connsiteX2" fmla="*/ 1650057 w 1676995"/>
                  <a:gd name="connsiteY2" fmla="*/ 500421 h 1487370"/>
                  <a:gd name="connsiteX3" fmla="*/ 1650057 w 1676995"/>
                  <a:gd name="connsiteY3" fmla="*/ 498458 h 1487370"/>
                  <a:gd name="connsiteX4" fmla="*/ 1640247 w 1676995"/>
                  <a:gd name="connsiteY4" fmla="*/ 498458 h 1487370"/>
                  <a:gd name="connsiteX5" fmla="*/ 1627822 w 1676995"/>
                  <a:gd name="connsiteY5" fmla="*/ 489951 h 1487370"/>
                  <a:gd name="connsiteX6" fmla="*/ 1625860 w 1676995"/>
                  <a:gd name="connsiteY6" fmla="*/ 487334 h 1487370"/>
                  <a:gd name="connsiteX7" fmla="*/ 1623898 w 1676995"/>
                  <a:gd name="connsiteY7" fmla="*/ 487988 h 1487370"/>
                  <a:gd name="connsiteX8" fmla="*/ 1614743 w 1676995"/>
                  <a:gd name="connsiteY8" fmla="*/ 489951 h 1487370"/>
                  <a:gd name="connsiteX9" fmla="*/ 1612781 w 1676995"/>
                  <a:gd name="connsiteY9" fmla="*/ 491260 h 1487370"/>
                  <a:gd name="connsiteX10" fmla="*/ 1606895 w 1676995"/>
                  <a:gd name="connsiteY10" fmla="*/ 495186 h 1487370"/>
                  <a:gd name="connsiteX11" fmla="*/ 1595124 w 1676995"/>
                  <a:gd name="connsiteY11" fmla="*/ 496495 h 1487370"/>
                  <a:gd name="connsiteX12" fmla="*/ 1592508 w 1676995"/>
                  <a:gd name="connsiteY12" fmla="*/ 496495 h 1487370"/>
                  <a:gd name="connsiteX13" fmla="*/ 1592508 w 1676995"/>
                  <a:gd name="connsiteY13" fmla="*/ 497149 h 1487370"/>
                  <a:gd name="connsiteX14" fmla="*/ 1589892 w 1676995"/>
                  <a:gd name="connsiteY14" fmla="*/ 505656 h 1487370"/>
                  <a:gd name="connsiteX15" fmla="*/ 1572235 w 1676995"/>
                  <a:gd name="connsiteY15" fmla="*/ 505656 h 1487370"/>
                  <a:gd name="connsiteX16" fmla="*/ 1566350 w 1676995"/>
                  <a:gd name="connsiteY16" fmla="*/ 508274 h 1487370"/>
                  <a:gd name="connsiteX17" fmla="*/ 1565042 w 1676995"/>
                  <a:gd name="connsiteY17" fmla="*/ 508274 h 1487370"/>
                  <a:gd name="connsiteX18" fmla="*/ 1553924 w 1676995"/>
                  <a:gd name="connsiteY18" fmla="*/ 501730 h 1487370"/>
                  <a:gd name="connsiteX19" fmla="*/ 1552616 w 1676995"/>
                  <a:gd name="connsiteY19" fmla="*/ 500421 h 1487370"/>
                  <a:gd name="connsiteX20" fmla="*/ 1538229 w 1676995"/>
                  <a:gd name="connsiteY20" fmla="*/ 489951 h 1487370"/>
                  <a:gd name="connsiteX21" fmla="*/ 1527766 w 1676995"/>
                  <a:gd name="connsiteY21" fmla="*/ 487988 h 1487370"/>
                  <a:gd name="connsiteX22" fmla="*/ 1517303 w 1676995"/>
                  <a:gd name="connsiteY22" fmla="*/ 487988 h 1487370"/>
                  <a:gd name="connsiteX23" fmla="*/ 1517303 w 1676995"/>
                  <a:gd name="connsiteY23" fmla="*/ 487988 h 1487370"/>
                  <a:gd name="connsiteX24" fmla="*/ 1513379 w 1676995"/>
                  <a:gd name="connsiteY24" fmla="*/ 491260 h 1487370"/>
                  <a:gd name="connsiteX25" fmla="*/ 1505531 w 1676995"/>
                  <a:gd name="connsiteY25" fmla="*/ 497149 h 1487370"/>
                  <a:gd name="connsiteX26" fmla="*/ 1493760 w 1676995"/>
                  <a:gd name="connsiteY26" fmla="*/ 495841 h 1487370"/>
                  <a:gd name="connsiteX27" fmla="*/ 1483297 w 1676995"/>
                  <a:gd name="connsiteY27" fmla="*/ 482753 h 1487370"/>
                  <a:gd name="connsiteX28" fmla="*/ 1483297 w 1676995"/>
                  <a:gd name="connsiteY28" fmla="*/ 480135 h 1487370"/>
                  <a:gd name="connsiteX29" fmla="*/ 1481335 w 1676995"/>
                  <a:gd name="connsiteY29" fmla="*/ 480135 h 1487370"/>
                  <a:gd name="connsiteX30" fmla="*/ 1472179 w 1676995"/>
                  <a:gd name="connsiteY30" fmla="*/ 472937 h 1487370"/>
                  <a:gd name="connsiteX31" fmla="*/ 1470871 w 1676995"/>
                  <a:gd name="connsiteY31" fmla="*/ 470974 h 1487370"/>
                  <a:gd name="connsiteX32" fmla="*/ 1463024 w 1676995"/>
                  <a:gd name="connsiteY32" fmla="*/ 468356 h 1487370"/>
                  <a:gd name="connsiteX33" fmla="*/ 1461716 w 1676995"/>
                  <a:gd name="connsiteY33" fmla="*/ 468356 h 1487370"/>
                  <a:gd name="connsiteX34" fmla="*/ 1458446 w 1676995"/>
                  <a:gd name="connsiteY34" fmla="*/ 466393 h 1487370"/>
                  <a:gd name="connsiteX35" fmla="*/ 1451907 w 1676995"/>
                  <a:gd name="connsiteY35" fmla="*/ 469665 h 1487370"/>
                  <a:gd name="connsiteX36" fmla="*/ 1435557 w 1676995"/>
                  <a:gd name="connsiteY36" fmla="*/ 473591 h 1487370"/>
                  <a:gd name="connsiteX37" fmla="*/ 1430326 w 1676995"/>
                  <a:gd name="connsiteY37" fmla="*/ 473591 h 1487370"/>
                  <a:gd name="connsiteX38" fmla="*/ 1426402 w 1676995"/>
                  <a:gd name="connsiteY38" fmla="*/ 473591 h 1487370"/>
                  <a:gd name="connsiteX39" fmla="*/ 1414631 w 1676995"/>
                  <a:gd name="connsiteY39" fmla="*/ 465739 h 1487370"/>
                  <a:gd name="connsiteX40" fmla="*/ 1412669 w 1676995"/>
                  <a:gd name="connsiteY40" fmla="*/ 452651 h 1487370"/>
                  <a:gd name="connsiteX41" fmla="*/ 1412669 w 1676995"/>
                  <a:gd name="connsiteY41" fmla="*/ 448724 h 1487370"/>
                  <a:gd name="connsiteX42" fmla="*/ 1413977 w 1676995"/>
                  <a:gd name="connsiteY42" fmla="*/ 436291 h 1487370"/>
                  <a:gd name="connsiteX43" fmla="*/ 1409399 w 1676995"/>
                  <a:gd name="connsiteY43" fmla="*/ 425167 h 1487370"/>
                  <a:gd name="connsiteX44" fmla="*/ 1406783 w 1676995"/>
                  <a:gd name="connsiteY44" fmla="*/ 417314 h 1487370"/>
                  <a:gd name="connsiteX45" fmla="*/ 1395666 w 1676995"/>
                  <a:gd name="connsiteY45" fmla="*/ 417314 h 1487370"/>
                  <a:gd name="connsiteX46" fmla="*/ 1383895 w 1676995"/>
                  <a:gd name="connsiteY46" fmla="*/ 417314 h 1487370"/>
                  <a:gd name="connsiteX47" fmla="*/ 1375393 w 1676995"/>
                  <a:gd name="connsiteY47" fmla="*/ 404880 h 1487370"/>
                  <a:gd name="connsiteX48" fmla="*/ 1375393 w 1676995"/>
                  <a:gd name="connsiteY48" fmla="*/ 402917 h 1487370"/>
                  <a:gd name="connsiteX49" fmla="*/ 1371469 w 1676995"/>
                  <a:gd name="connsiteY49" fmla="*/ 402917 h 1487370"/>
                  <a:gd name="connsiteX50" fmla="*/ 1364930 w 1676995"/>
                  <a:gd name="connsiteY50" fmla="*/ 401608 h 1487370"/>
                  <a:gd name="connsiteX51" fmla="*/ 1361660 w 1676995"/>
                  <a:gd name="connsiteY51" fmla="*/ 401608 h 1487370"/>
                  <a:gd name="connsiteX52" fmla="*/ 1353158 w 1676995"/>
                  <a:gd name="connsiteY52" fmla="*/ 399645 h 1487370"/>
                  <a:gd name="connsiteX53" fmla="*/ 1342041 w 1676995"/>
                  <a:gd name="connsiteY53" fmla="*/ 389829 h 1487370"/>
                  <a:gd name="connsiteX54" fmla="*/ 1342041 w 1676995"/>
                  <a:gd name="connsiteY54" fmla="*/ 389829 h 1487370"/>
                  <a:gd name="connsiteX55" fmla="*/ 1340079 w 1676995"/>
                  <a:gd name="connsiteY55" fmla="*/ 389829 h 1487370"/>
                  <a:gd name="connsiteX56" fmla="*/ 1336155 w 1676995"/>
                  <a:gd name="connsiteY56" fmla="*/ 389829 h 1487370"/>
                  <a:gd name="connsiteX57" fmla="*/ 1328962 w 1676995"/>
                  <a:gd name="connsiteY57" fmla="*/ 386557 h 1487370"/>
                  <a:gd name="connsiteX58" fmla="*/ 1327654 w 1676995"/>
                  <a:gd name="connsiteY58" fmla="*/ 391138 h 1487370"/>
                  <a:gd name="connsiteX59" fmla="*/ 1325692 w 1676995"/>
                  <a:gd name="connsiteY59" fmla="*/ 396373 h 1487370"/>
                  <a:gd name="connsiteX60" fmla="*/ 1327000 w 1676995"/>
                  <a:gd name="connsiteY60" fmla="*/ 398991 h 1487370"/>
                  <a:gd name="connsiteX61" fmla="*/ 1329616 w 1676995"/>
                  <a:gd name="connsiteY61" fmla="*/ 410116 h 1487370"/>
                  <a:gd name="connsiteX62" fmla="*/ 1325038 w 1676995"/>
                  <a:gd name="connsiteY62" fmla="*/ 416005 h 1487370"/>
                  <a:gd name="connsiteX63" fmla="*/ 1311305 w 1676995"/>
                  <a:gd name="connsiteY63" fmla="*/ 413388 h 1487370"/>
                  <a:gd name="connsiteX64" fmla="*/ 1306073 w 1676995"/>
                  <a:gd name="connsiteY64" fmla="*/ 411424 h 1487370"/>
                  <a:gd name="connsiteX65" fmla="*/ 1297572 w 1676995"/>
                  <a:gd name="connsiteY65" fmla="*/ 411424 h 1487370"/>
                  <a:gd name="connsiteX66" fmla="*/ 1288416 w 1676995"/>
                  <a:gd name="connsiteY66" fmla="*/ 411424 h 1487370"/>
                  <a:gd name="connsiteX67" fmla="*/ 1279261 w 1676995"/>
                  <a:gd name="connsiteY67" fmla="*/ 406189 h 1487370"/>
                  <a:gd name="connsiteX68" fmla="*/ 1271413 w 1676995"/>
                  <a:gd name="connsiteY68" fmla="*/ 411424 h 1487370"/>
                  <a:gd name="connsiteX69" fmla="*/ 1263566 w 1676995"/>
                  <a:gd name="connsiteY69" fmla="*/ 410116 h 1487370"/>
                  <a:gd name="connsiteX70" fmla="*/ 1259642 w 1676995"/>
                  <a:gd name="connsiteY70" fmla="*/ 399645 h 1487370"/>
                  <a:gd name="connsiteX71" fmla="*/ 1259642 w 1676995"/>
                  <a:gd name="connsiteY71" fmla="*/ 399645 h 1487370"/>
                  <a:gd name="connsiteX72" fmla="*/ 1258334 w 1676995"/>
                  <a:gd name="connsiteY72" fmla="*/ 399645 h 1487370"/>
                  <a:gd name="connsiteX73" fmla="*/ 1254410 w 1676995"/>
                  <a:gd name="connsiteY73" fmla="*/ 398336 h 1487370"/>
                  <a:gd name="connsiteX74" fmla="*/ 1252448 w 1676995"/>
                  <a:gd name="connsiteY74" fmla="*/ 398991 h 1487370"/>
                  <a:gd name="connsiteX75" fmla="*/ 1243947 w 1676995"/>
                  <a:gd name="connsiteY75" fmla="*/ 401608 h 1487370"/>
                  <a:gd name="connsiteX76" fmla="*/ 1238061 w 1676995"/>
                  <a:gd name="connsiteY76" fmla="*/ 402263 h 1487370"/>
                  <a:gd name="connsiteX77" fmla="*/ 1228252 w 1676995"/>
                  <a:gd name="connsiteY77" fmla="*/ 403572 h 1487370"/>
                  <a:gd name="connsiteX78" fmla="*/ 1211249 w 1676995"/>
                  <a:gd name="connsiteY78" fmla="*/ 389829 h 1487370"/>
                  <a:gd name="connsiteX79" fmla="*/ 1209287 w 1676995"/>
                  <a:gd name="connsiteY79" fmla="*/ 387212 h 1487370"/>
                  <a:gd name="connsiteX80" fmla="*/ 1206017 w 1676995"/>
                  <a:gd name="connsiteY80" fmla="*/ 380014 h 1487370"/>
                  <a:gd name="connsiteX81" fmla="*/ 1204055 w 1676995"/>
                  <a:gd name="connsiteY81" fmla="*/ 380014 h 1487370"/>
                  <a:gd name="connsiteX82" fmla="*/ 1192284 w 1676995"/>
                  <a:gd name="connsiteY82" fmla="*/ 371507 h 1487370"/>
                  <a:gd name="connsiteX83" fmla="*/ 1190976 w 1676995"/>
                  <a:gd name="connsiteY83" fmla="*/ 369543 h 1487370"/>
                  <a:gd name="connsiteX84" fmla="*/ 1185090 w 1676995"/>
                  <a:gd name="connsiteY84" fmla="*/ 373470 h 1487370"/>
                  <a:gd name="connsiteX85" fmla="*/ 1184436 w 1676995"/>
                  <a:gd name="connsiteY85" fmla="*/ 373470 h 1487370"/>
                  <a:gd name="connsiteX86" fmla="*/ 1165472 w 1676995"/>
                  <a:gd name="connsiteY86" fmla="*/ 371507 h 1487370"/>
                  <a:gd name="connsiteX87" fmla="*/ 1158932 w 1676995"/>
                  <a:gd name="connsiteY87" fmla="*/ 375433 h 1487370"/>
                  <a:gd name="connsiteX88" fmla="*/ 1151085 w 1676995"/>
                  <a:gd name="connsiteY88" fmla="*/ 374124 h 1487370"/>
                  <a:gd name="connsiteX89" fmla="*/ 1147161 w 1676995"/>
                  <a:gd name="connsiteY89" fmla="*/ 364963 h 1487370"/>
                  <a:gd name="connsiteX90" fmla="*/ 1147161 w 1676995"/>
                  <a:gd name="connsiteY90" fmla="*/ 363654 h 1487370"/>
                  <a:gd name="connsiteX91" fmla="*/ 1140621 w 1676995"/>
                  <a:gd name="connsiteY91" fmla="*/ 354493 h 1487370"/>
                  <a:gd name="connsiteX92" fmla="*/ 1138659 w 1676995"/>
                  <a:gd name="connsiteY92" fmla="*/ 353184 h 1487370"/>
                  <a:gd name="connsiteX93" fmla="*/ 1131466 w 1676995"/>
                  <a:gd name="connsiteY93" fmla="*/ 347294 h 1487370"/>
                  <a:gd name="connsiteX94" fmla="*/ 1132774 w 1676995"/>
                  <a:gd name="connsiteY94" fmla="*/ 338133 h 1487370"/>
                  <a:gd name="connsiteX95" fmla="*/ 1132774 w 1676995"/>
                  <a:gd name="connsiteY95" fmla="*/ 338133 h 1487370"/>
                  <a:gd name="connsiteX96" fmla="*/ 1128850 w 1676995"/>
                  <a:gd name="connsiteY96" fmla="*/ 338787 h 1487370"/>
                  <a:gd name="connsiteX97" fmla="*/ 1115117 w 1676995"/>
                  <a:gd name="connsiteY97" fmla="*/ 336824 h 1487370"/>
                  <a:gd name="connsiteX98" fmla="*/ 1115117 w 1676995"/>
                  <a:gd name="connsiteY98" fmla="*/ 336824 h 1487370"/>
                  <a:gd name="connsiteX99" fmla="*/ 1108577 w 1676995"/>
                  <a:gd name="connsiteY99" fmla="*/ 335515 h 1487370"/>
                  <a:gd name="connsiteX100" fmla="*/ 1096806 w 1676995"/>
                  <a:gd name="connsiteY100" fmla="*/ 325699 h 1487370"/>
                  <a:gd name="connsiteX101" fmla="*/ 1096806 w 1676995"/>
                  <a:gd name="connsiteY101" fmla="*/ 325699 h 1487370"/>
                  <a:gd name="connsiteX102" fmla="*/ 1096152 w 1676995"/>
                  <a:gd name="connsiteY102" fmla="*/ 325699 h 1487370"/>
                  <a:gd name="connsiteX103" fmla="*/ 1092228 w 1676995"/>
                  <a:gd name="connsiteY103" fmla="*/ 324390 h 1487370"/>
                  <a:gd name="connsiteX104" fmla="*/ 1077187 w 1676995"/>
                  <a:gd name="connsiteY104" fmla="*/ 315229 h 1487370"/>
                  <a:gd name="connsiteX105" fmla="*/ 1070647 w 1676995"/>
                  <a:gd name="connsiteY105" fmla="*/ 311303 h 1487370"/>
                  <a:gd name="connsiteX106" fmla="*/ 1063454 w 1676995"/>
                  <a:gd name="connsiteY106" fmla="*/ 308031 h 1487370"/>
                  <a:gd name="connsiteX107" fmla="*/ 1055606 w 1676995"/>
                  <a:gd name="connsiteY107" fmla="*/ 312612 h 1487370"/>
                  <a:gd name="connsiteX108" fmla="*/ 1035987 w 1676995"/>
                  <a:gd name="connsiteY108" fmla="*/ 295598 h 1487370"/>
                  <a:gd name="connsiteX109" fmla="*/ 1044489 w 1676995"/>
                  <a:gd name="connsiteY109" fmla="*/ 281201 h 1487370"/>
                  <a:gd name="connsiteX110" fmla="*/ 1049067 w 1676995"/>
                  <a:gd name="connsiteY110" fmla="*/ 277274 h 1487370"/>
                  <a:gd name="connsiteX111" fmla="*/ 1052336 w 1676995"/>
                  <a:gd name="connsiteY111" fmla="*/ 267459 h 1487370"/>
                  <a:gd name="connsiteX112" fmla="*/ 1050375 w 1676995"/>
                  <a:gd name="connsiteY112" fmla="*/ 267459 h 1487370"/>
                  <a:gd name="connsiteX113" fmla="*/ 1046451 w 1676995"/>
                  <a:gd name="connsiteY113" fmla="*/ 267459 h 1487370"/>
                  <a:gd name="connsiteX114" fmla="*/ 1038603 w 1676995"/>
                  <a:gd name="connsiteY114" fmla="*/ 263532 h 1487370"/>
                  <a:gd name="connsiteX115" fmla="*/ 1032718 w 1676995"/>
                  <a:gd name="connsiteY115" fmla="*/ 268113 h 1487370"/>
                  <a:gd name="connsiteX116" fmla="*/ 1026178 w 1676995"/>
                  <a:gd name="connsiteY116" fmla="*/ 268113 h 1487370"/>
                  <a:gd name="connsiteX117" fmla="*/ 1020292 w 1676995"/>
                  <a:gd name="connsiteY117" fmla="*/ 256988 h 1487370"/>
                  <a:gd name="connsiteX118" fmla="*/ 1020292 w 1676995"/>
                  <a:gd name="connsiteY118" fmla="*/ 256988 h 1487370"/>
                  <a:gd name="connsiteX119" fmla="*/ 1017676 w 1676995"/>
                  <a:gd name="connsiteY119" fmla="*/ 256988 h 1487370"/>
                  <a:gd name="connsiteX120" fmla="*/ 1013753 w 1676995"/>
                  <a:gd name="connsiteY120" fmla="*/ 257643 h 1487370"/>
                  <a:gd name="connsiteX121" fmla="*/ 1003943 w 1676995"/>
                  <a:gd name="connsiteY121" fmla="*/ 247827 h 1487370"/>
                  <a:gd name="connsiteX122" fmla="*/ 1003943 w 1676995"/>
                  <a:gd name="connsiteY122" fmla="*/ 245864 h 1487370"/>
                  <a:gd name="connsiteX123" fmla="*/ 1002635 w 1676995"/>
                  <a:gd name="connsiteY123" fmla="*/ 239974 h 1487370"/>
                  <a:gd name="connsiteX124" fmla="*/ 1001981 w 1676995"/>
                  <a:gd name="connsiteY124" fmla="*/ 236703 h 1487370"/>
                  <a:gd name="connsiteX125" fmla="*/ 996750 w 1676995"/>
                  <a:gd name="connsiteY125" fmla="*/ 239320 h 1487370"/>
                  <a:gd name="connsiteX126" fmla="*/ 971245 w 1676995"/>
                  <a:gd name="connsiteY126" fmla="*/ 239974 h 1487370"/>
                  <a:gd name="connsiteX127" fmla="*/ 958820 w 1676995"/>
                  <a:gd name="connsiteY127" fmla="*/ 243246 h 1487370"/>
                  <a:gd name="connsiteX128" fmla="*/ 950972 w 1676995"/>
                  <a:gd name="connsiteY128" fmla="*/ 238011 h 1487370"/>
                  <a:gd name="connsiteX129" fmla="*/ 935277 w 1676995"/>
                  <a:gd name="connsiteY129" fmla="*/ 238011 h 1487370"/>
                  <a:gd name="connsiteX130" fmla="*/ 918928 w 1676995"/>
                  <a:gd name="connsiteY130" fmla="*/ 226232 h 1487370"/>
                  <a:gd name="connsiteX131" fmla="*/ 911081 w 1676995"/>
                  <a:gd name="connsiteY131" fmla="*/ 216416 h 1487370"/>
                  <a:gd name="connsiteX132" fmla="*/ 903233 w 1676995"/>
                  <a:gd name="connsiteY132" fmla="*/ 214453 h 1487370"/>
                  <a:gd name="connsiteX133" fmla="*/ 896694 w 1676995"/>
                  <a:gd name="connsiteY133" fmla="*/ 209872 h 1487370"/>
                  <a:gd name="connsiteX134" fmla="*/ 891462 w 1676995"/>
                  <a:gd name="connsiteY134" fmla="*/ 213144 h 1487370"/>
                  <a:gd name="connsiteX135" fmla="*/ 880999 w 1676995"/>
                  <a:gd name="connsiteY135" fmla="*/ 199402 h 1487370"/>
                  <a:gd name="connsiteX136" fmla="*/ 873151 w 1676995"/>
                  <a:gd name="connsiteY136" fmla="*/ 202674 h 1487370"/>
                  <a:gd name="connsiteX137" fmla="*/ 862034 w 1676995"/>
                  <a:gd name="connsiteY137" fmla="*/ 198748 h 1487370"/>
                  <a:gd name="connsiteX138" fmla="*/ 849609 w 1676995"/>
                  <a:gd name="connsiteY138" fmla="*/ 205946 h 1487370"/>
                  <a:gd name="connsiteX139" fmla="*/ 845031 w 1676995"/>
                  <a:gd name="connsiteY139" fmla="*/ 215762 h 1487370"/>
                  <a:gd name="connsiteX140" fmla="*/ 837183 w 1676995"/>
                  <a:gd name="connsiteY140" fmla="*/ 209218 h 1487370"/>
                  <a:gd name="connsiteX141" fmla="*/ 824104 w 1676995"/>
                  <a:gd name="connsiteY141" fmla="*/ 209218 h 1487370"/>
                  <a:gd name="connsiteX142" fmla="*/ 816256 w 1676995"/>
                  <a:gd name="connsiteY142" fmla="*/ 197439 h 1487370"/>
                  <a:gd name="connsiteX143" fmla="*/ 802523 w 1676995"/>
                  <a:gd name="connsiteY143" fmla="*/ 192204 h 1487370"/>
                  <a:gd name="connsiteX144" fmla="*/ 790098 w 1676995"/>
                  <a:gd name="connsiteY144" fmla="*/ 192204 h 1487370"/>
                  <a:gd name="connsiteX145" fmla="*/ 793368 w 1676995"/>
                  <a:gd name="connsiteY145" fmla="*/ 180425 h 1487370"/>
                  <a:gd name="connsiteX146" fmla="*/ 783558 w 1676995"/>
                  <a:gd name="connsiteY146" fmla="*/ 176499 h 1487370"/>
                  <a:gd name="connsiteX147" fmla="*/ 775711 w 1676995"/>
                  <a:gd name="connsiteY147" fmla="*/ 168646 h 1487370"/>
                  <a:gd name="connsiteX148" fmla="*/ 753476 w 1676995"/>
                  <a:gd name="connsiteY148" fmla="*/ 175844 h 1487370"/>
                  <a:gd name="connsiteX149" fmla="*/ 739743 w 1676995"/>
                  <a:gd name="connsiteY149" fmla="*/ 181079 h 1487370"/>
                  <a:gd name="connsiteX150" fmla="*/ 747591 w 1676995"/>
                  <a:gd name="connsiteY150" fmla="*/ 166683 h 1487370"/>
                  <a:gd name="connsiteX151" fmla="*/ 724702 w 1676995"/>
                  <a:gd name="connsiteY151" fmla="*/ 168646 h 1487370"/>
                  <a:gd name="connsiteX152" fmla="*/ 714239 w 1676995"/>
                  <a:gd name="connsiteY152" fmla="*/ 175190 h 1487370"/>
                  <a:gd name="connsiteX153" fmla="*/ 712277 w 1676995"/>
                  <a:gd name="connsiteY153" fmla="*/ 168646 h 1487370"/>
                  <a:gd name="connsiteX154" fmla="*/ 693966 w 1676995"/>
                  <a:gd name="connsiteY154" fmla="*/ 173227 h 1487370"/>
                  <a:gd name="connsiteX155" fmla="*/ 672385 w 1676995"/>
                  <a:gd name="connsiteY155" fmla="*/ 167992 h 1487370"/>
                  <a:gd name="connsiteX156" fmla="*/ 667154 w 1676995"/>
                  <a:gd name="connsiteY156" fmla="*/ 172572 h 1487370"/>
                  <a:gd name="connsiteX157" fmla="*/ 662576 w 1676995"/>
                  <a:gd name="connsiteY157" fmla="*/ 167337 h 1487370"/>
                  <a:gd name="connsiteX158" fmla="*/ 644919 w 1676995"/>
                  <a:gd name="connsiteY158" fmla="*/ 167337 h 1487370"/>
                  <a:gd name="connsiteX159" fmla="*/ 601757 w 1676995"/>
                  <a:gd name="connsiteY159" fmla="*/ 146396 h 1487370"/>
                  <a:gd name="connsiteX160" fmla="*/ 577561 w 1676995"/>
                  <a:gd name="connsiteY160" fmla="*/ 135926 h 1487370"/>
                  <a:gd name="connsiteX161" fmla="*/ 565790 w 1676995"/>
                  <a:gd name="connsiteY161" fmla="*/ 135926 h 1487370"/>
                  <a:gd name="connsiteX162" fmla="*/ 557288 w 1676995"/>
                  <a:gd name="connsiteY162" fmla="*/ 128074 h 1487370"/>
                  <a:gd name="connsiteX163" fmla="*/ 548787 w 1676995"/>
                  <a:gd name="connsiteY163" fmla="*/ 118912 h 1487370"/>
                  <a:gd name="connsiteX164" fmla="*/ 535053 w 1676995"/>
                  <a:gd name="connsiteY164" fmla="*/ 124802 h 1487370"/>
                  <a:gd name="connsiteX165" fmla="*/ 538323 w 1676995"/>
                  <a:gd name="connsiteY165" fmla="*/ 114332 h 1487370"/>
                  <a:gd name="connsiteX166" fmla="*/ 519358 w 1676995"/>
                  <a:gd name="connsiteY166" fmla="*/ 109097 h 1487370"/>
                  <a:gd name="connsiteX167" fmla="*/ 503009 w 1676995"/>
                  <a:gd name="connsiteY167" fmla="*/ 108442 h 1487370"/>
                  <a:gd name="connsiteX168" fmla="*/ 491238 w 1676995"/>
                  <a:gd name="connsiteY168" fmla="*/ 92082 h 1487370"/>
                  <a:gd name="connsiteX169" fmla="*/ 484698 w 1676995"/>
                  <a:gd name="connsiteY169" fmla="*/ 82921 h 1487370"/>
                  <a:gd name="connsiteX170" fmla="*/ 463772 w 1676995"/>
                  <a:gd name="connsiteY170" fmla="*/ 92737 h 1487370"/>
                  <a:gd name="connsiteX171" fmla="*/ 458540 w 1676995"/>
                  <a:gd name="connsiteY171" fmla="*/ 87501 h 1487370"/>
                  <a:gd name="connsiteX172" fmla="*/ 449385 w 1676995"/>
                  <a:gd name="connsiteY172" fmla="*/ 93391 h 1487370"/>
                  <a:gd name="connsiteX173" fmla="*/ 428458 w 1676995"/>
                  <a:gd name="connsiteY173" fmla="*/ 82921 h 1487370"/>
                  <a:gd name="connsiteX174" fmla="*/ 412109 w 1676995"/>
                  <a:gd name="connsiteY174" fmla="*/ 84884 h 1487370"/>
                  <a:gd name="connsiteX175" fmla="*/ 401645 w 1676995"/>
                  <a:gd name="connsiteY175" fmla="*/ 78340 h 1487370"/>
                  <a:gd name="connsiteX176" fmla="*/ 394452 w 1676995"/>
                  <a:gd name="connsiteY176" fmla="*/ 82266 h 1487370"/>
                  <a:gd name="connsiteX177" fmla="*/ 374833 w 1676995"/>
                  <a:gd name="connsiteY177" fmla="*/ 73105 h 1487370"/>
                  <a:gd name="connsiteX178" fmla="*/ 363062 w 1676995"/>
                  <a:gd name="connsiteY178" fmla="*/ 73105 h 1487370"/>
                  <a:gd name="connsiteX179" fmla="*/ 351290 w 1676995"/>
                  <a:gd name="connsiteY179" fmla="*/ 68524 h 1487370"/>
                  <a:gd name="connsiteX180" fmla="*/ 342789 w 1676995"/>
                  <a:gd name="connsiteY180" fmla="*/ 65252 h 1487370"/>
                  <a:gd name="connsiteX181" fmla="*/ 333633 w 1676995"/>
                  <a:gd name="connsiteY181" fmla="*/ 63289 h 1487370"/>
                  <a:gd name="connsiteX182" fmla="*/ 321208 w 1676995"/>
                  <a:gd name="connsiteY182" fmla="*/ 73759 h 1487370"/>
                  <a:gd name="connsiteX183" fmla="*/ 321208 w 1676995"/>
                  <a:gd name="connsiteY183" fmla="*/ 62635 h 1487370"/>
                  <a:gd name="connsiteX184" fmla="*/ 315977 w 1676995"/>
                  <a:gd name="connsiteY184" fmla="*/ 61326 h 1487370"/>
                  <a:gd name="connsiteX185" fmla="*/ 304859 w 1676995"/>
                  <a:gd name="connsiteY185" fmla="*/ 60017 h 1487370"/>
                  <a:gd name="connsiteX186" fmla="*/ 297012 w 1676995"/>
                  <a:gd name="connsiteY186" fmla="*/ 58054 h 1487370"/>
                  <a:gd name="connsiteX187" fmla="*/ 293742 w 1676995"/>
                  <a:gd name="connsiteY187" fmla="*/ 49547 h 1487370"/>
                  <a:gd name="connsiteX188" fmla="*/ 285894 w 1676995"/>
                  <a:gd name="connsiteY188" fmla="*/ 32533 h 1487370"/>
                  <a:gd name="connsiteX189" fmla="*/ 269545 w 1676995"/>
                  <a:gd name="connsiteY189" fmla="*/ 18791 h 1487370"/>
                  <a:gd name="connsiteX190" fmla="*/ 255158 w 1676995"/>
                  <a:gd name="connsiteY190" fmla="*/ 25989 h 1487370"/>
                  <a:gd name="connsiteX191" fmla="*/ 255158 w 1676995"/>
                  <a:gd name="connsiteY191" fmla="*/ 12901 h 1487370"/>
                  <a:gd name="connsiteX192" fmla="*/ 247311 w 1676995"/>
                  <a:gd name="connsiteY192" fmla="*/ 12247 h 1487370"/>
                  <a:gd name="connsiteX193" fmla="*/ 252542 w 1676995"/>
                  <a:gd name="connsiteY193" fmla="*/ 2431 h 1487370"/>
                  <a:gd name="connsiteX194" fmla="*/ 242079 w 1676995"/>
                  <a:gd name="connsiteY194" fmla="*/ 9629 h 1487370"/>
                  <a:gd name="connsiteX195" fmla="*/ 233577 w 1676995"/>
                  <a:gd name="connsiteY195" fmla="*/ 9629 h 1487370"/>
                  <a:gd name="connsiteX196" fmla="*/ 221806 w 1676995"/>
                  <a:gd name="connsiteY196" fmla="*/ 17482 h 1487370"/>
                  <a:gd name="connsiteX197" fmla="*/ 226384 w 1676995"/>
                  <a:gd name="connsiteY197" fmla="*/ 468 h 1487370"/>
                  <a:gd name="connsiteX198" fmla="*/ 206765 w 1676995"/>
                  <a:gd name="connsiteY198" fmla="*/ 8321 h 1487370"/>
                  <a:gd name="connsiteX199" fmla="*/ 198918 w 1676995"/>
                  <a:gd name="connsiteY199" fmla="*/ 7666 h 1487370"/>
                  <a:gd name="connsiteX200" fmla="*/ 194994 w 1676995"/>
                  <a:gd name="connsiteY200" fmla="*/ 18791 h 1487370"/>
                  <a:gd name="connsiteX201" fmla="*/ 191070 w 1676995"/>
                  <a:gd name="connsiteY201" fmla="*/ 16173 h 1487370"/>
                  <a:gd name="connsiteX202" fmla="*/ 186492 w 1676995"/>
                  <a:gd name="connsiteY202" fmla="*/ 16173 h 1487370"/>
                  <a:gd name="connsiteX203" fmla="*/ 177991 w 1676995"/>
                  <a:gd name="connsiteY203" fmla="*/ 17482 h 1487370"/>
                  <a:gd name="connsiteX204" fmla="*/ 168835 w 1676995"/>
                  <a:gd name="connsiteY204" fmla="*/ 24680 h 1487370"/>
                  <a:gd name="connsiteX205" fmla="*/ 159026 w 1676995"/>
                  <a:gd name="connsiteY205" fmla="*/ 22717 h 1487370"/>
                  <a:gd name="connsiteX206" fmla="*/ 156410 w 1676995"/>
                  <a:gd name="connsiteY206" fmla="*/ 29261 h 1487370"/>
                  <a:gd name="connsiteX207" fmla="*/ 151178 w 1676995"/>
                  <a:gd name="connsiteY207" fmla="*/ 36459 h 1487370"/>
                  <a:gd name="connsiteX208" fmla="*/ 155102 w 1676995"/>
                  <a:gd name="connsiteY208" fmla="*/ 41040 h 1487370"/>
                  <a:gd name="connsiteX209" fmla="*/ 163604 w 1676995"/>
                  <a:gd name="connsiteY209" fmla="*/ 37768 h 1487370"/>
                  <a:gd name="connsiteX210" fmla="*/ 169489 w 1676995"/>
                  <a:gd name="connsiteY210" fmla="*/ 41040 h 1487370"/>
                  <a:gd name="connsiteX211" fmla="*/ 174721 w 1676995"/>
                  <a:gd name="connsiteY211" fmla="*/ 41040 h 1487370"/>
                  <a:gd name="connsiteX212" fmla="*/ 160988 w 1676995"/>
                  <a:gd name="connsiteY212" fmla="*/ 44966 h 1487370"/>
                  <a:gd name="connsiteX213" fmla="*/ 157064 w 1676995"/>
                  <a:gd name="connsiteY213" fmla="*/ 49547 h 1487370"/>
                  <a:gd name="connsiteX214" fmla="*/ 174067 w 1676995"/>
                  <a:gd name="connsiteY214" fmla="*/ 55437 h 1487370"/>
                  <a:gd name="connsiteX215" fmla="*/ 163604 w 1676995"/>
                  <a:gd name="connsiteY215" fmla="*/ 56745 h 1487370"/>
                  <a:gd name="connsiteX216" fmla="*/ 158372 w 1676995"/>
                  <a:gd name="connsiteY216" fmla="*/ 65252 h 1487370"/>
                  <a:gd name="connsiteX217" fmla="*/ 146601 w 1676995"/>
                  <a:gd name="connsiteY217" fmla="*/ 52819 h 1487370"/>
                  <a:gd name="connsiteX218" fmla="*/ 136791 w 1676995"/>
                  <a:gd name="connsiteY218" fmla="*/ 54128 h 1487370"/>
                  <a:gd name="connsiteX219" fmla="*/ 124366 w 1676995"/>
                  <a:gd name="connsiteY219" fmla="*/ 54128 h 1487370"/>
                  <a:gd name="connsiteX220" fmla="*/ 114557 w 1676995"/>
                  <a:gd name="connsiteY220" fmla="*/ 60017 h 1487370"/>
                  <a:gd name="connsiteX221" fmla="*/ 106055 w 1676995"/>
                  <a:gd name="connsiteY221" fmla="*/ 56091 h 1487370"/>
                  <a:gd name="connsiteX222" fmla="*/ 94284 w 1676995"/>
                  <a:gd name="connsiteY222" fmla="*/ 58054 h 1487370"/>
                  <a:gd name="connsiteX223" fmla="*/ 79243 w 1676995"/>
                  <a:gd name="connsiteY223" fmla="*/ 44966 h 1487370"/>
                  <a:gd name="connsiteX224" fmla="*/ 74665 w 1676995"/>
                  <a:gd name="connsiteY224" fmla="*/ 48238 h 1487370"/>
                  <a:gd name="connsiteX225" fmla="*/ 68779 w 1676995"/>
                  <a:gd name="connsiteY225" fmla="*/ 46275 h 1487370"/>
                  <a:gd name="connsiteX226" fmla="*/ 65509 w 1676995"/>
                  <a:gd name="connsiteY226" fmla="*/ 50856 h 1487370"/>
                  <a:gd name="connsiteX227" fmla="*/ 59624 w 1676995"/>
                  <a:gd name="connsiteY227" fmla="*/ 50856 h 1487370"/>
                  <a:gd name="connsiteX228" fmla="*/ 63548 w 1676995"/>
                  <a:gd name="connsiteY228" fmla="*/ 61326 h 1487370"/>
                  <a:gd name="connsiteX229" fmla="*/ 50468 w 1676995"/>
                  <a:gd name="connsiteY229" fmla="*/ 59363 h 1487370"/>
                  <a:gd name="connsiteX230" fmla="*/ 45237 w 1676995"/>
                  <a:gd name="connsiteY230" fmla="*/ 65252 h 1487370"/>
                  <a:gd name="connsiteX231" fmla="*/ 33465 w 1676995"/>
                  <a:gd name="connsiteY231" fmla="*/ 61326 h 1487370"/>
                  <a:gd name="connsiteX232" fmla="*/ 21694 w 1676995"/>
                  <a:gd name="connsiteY232" fmla="*/ 67216 h 1487370"/>
                  <a:gd name="connsiteX233" fmla="*/ 24310 w 1676995"/>
                  <a:gd name="connsiteY233" fmla="*/ 75723 h 1487370"/>
                  <a:gd name="connsiteX234" fmla="*/ 14501 w 1676995"/>
                  <a:gd name="connsiteY234" fmla="*/ 75723 h 1487370"/>
                  <a:gd name="connsiteX235" fmla="*/ 12539 w 1676995"/>
                  <a:gd name="connsiteY235" fmla="*/ 80303 h 1487370"/>
                  <a:gd name="connsiteX236" fmla="*/ 5345 w 1676995"/>
                  <a:gd name="connsiteY236" fmla="*/ 82266 h 1487370"/>
                  <a:gd name="connsiteX237" fmla="*/ 7961 w 1676995"/>
                  <a:gd name="connsiteY237" fmla="*/ 91428 h 1487370"/>
                  <a:gd name="connsiteX238" fmla="*/ 113 w 1676995"/>
                  <a:gd name="connsiteY238" fmla="*/ 105825 h 1487370"/>
                  <a:gd name="connsiteX239" fmla="*/ 5345 w 1676995"/>
                  <a:gd name="connsiteY239" fmla="*/ 105825 h 1487370"/>
                  <a:gd name="connsiteX240" fmla="*/ 13193 w 1676995"/>
                  <a:gd name="connsiteY240" fmla="*/ 103207 h 1487370"/>
                  <a:gd name="connsiteX241" fmla="*/ 17770 w 1676995"/>
                  <a:gd name="connsiteY241" fmla="*/ 110405 h 1487370"/>
                  <a:gd name="connsiteX242" fmla="*/ 15155 w 1676995"/>
                  <a:gd name="connsiteY242" fmla="*/ 118258 h 1487370"/>
                  <a:gd name="connsiteX243" fmla="*/ 19078 w 1676995"/>
                  <a:gd name="connsiteY243" fmla="*/ 125456 h 1487370"/>
                  <a:gd name="connsiteX244" fmla="*/ 13193 w 1676995"/>
                  <a:gd name="connsiteY244" fmla="*/ 132000 h 1487370"/>
                  <a:gd name="connsiteX245" fmla="*/ 18424 w 1676995"/>
                  <a:gd name="connsiteY245" fmla="*/ 143779 h 1487370"/>
                  <a:gd name="connsiteX246" fmla="*/ 26272 w 1676995"/>
                  <a:gd name="connsiteY246" fmla="*/ 136581 h 1487370"/>
                  <a:gd name="connsiteX247" fmla="*/ 32157 w 1676995"/>
                  <a:gd name="connsiteY247" fmla="*/ 139853 h 1487370"/>
                  <a:gd name="connsiteX248" fmla="*/ 41967 w 1676995"/>
                  <a:gd name="connsiteY248" fmla="*/ 137890 h 1487370"/>
                  <a:gd name="connsiteX249" fmla="*/ 49814 w 1676995"/>
                  <a:gd name="connsiteY249" fmla="*/ 136581 h 1487370"/>
                  <a:gd name="connsiteX250" fmla="*/ 38043 w 1676995"/>
                  <a:gd name="connsiteY250" fmla="*/ 143779 h 1487370"/>
                  <a:gd name="connsiteX251" fmla="*/ 32157 w 1676995"/>
                  <a:gd name="connsiteY251" fmla="*/ 148360 h 1487370"/>
                  <a:gd name="connsiteX252" fmla="*/ 26272 w 1676995"/>
                  <a:gd name="connsiteY252" fmla="*/ 152286 h 1487370"/>
                  <a:gd name="connsiteX253" fmla="*/ 19078 w 1676995"/>
                  <a:gd name="connsiteY253" fmla="*/ 161448 h 1487370"/>
                  <a:gd name="connsiteX254" fmla="*/ 9923 w 1676995"/>
                  <a:gd name="connsiteY254" fmla="*/ 169955 h 1487370"/>
                  <a:gd name="connsiteX255" fmla="*/ 15808 w 1676995"/>
                  <a:gd name="connsiteY255" fmla="*/ 173881 h 1487370"/>
                  <a:gd name="connsiteX256" fmla="*/ 12539 w 1676995"/>
                  <a:gd name="connsiteY256" fmla="*/ 183697 h 1487370"/>
                  <a:gd name="connsiteX257" fmla="*/ 24964 w 1676995"/>
                  <a:gd name="connsiteY257" fmla="*/ 178462 h 1487370"/>
                  <a:gd name="connsiteX258" fmla="*/ 30196 w 1676995"/>
                  <a:gd name="connsiteY258" fmla="*/ 175190 h 1487370"/>
                  <a:gd name="connsiteX259" fmla="*/ 32811 w 1676995"/>
                  <a:gd name="connsiteY259" fmla="*/ 168646 h 1487370"/>
                  <a:gd name="connsiteX260" fmla="*/ 39351 w 1676995"/>
                  <a:gd name="connsiteY260" fmla="*/ 173227 h 1487370"/>
                  <a:gd name="connsiteX261" fmla="*/ 45237 w 1676995"/>
                  <a:gd name="connsiteY261" fmla="*/ 164065 h 1487370"/>
                  <a:gd name="connsiteX262" fmla="*/ 48507 w 1676995"/>
                  <a:gd name="connsiteY262" fmla="*/ 171264 h 1487370"/>
                  <a:gd name="connsiteX263" fmla="*/ 60932 w 1676995"/>
                  <a:gd name="connsiteY263" fmla="*/ 163411 h 1487370"/>
                  <a:gd name="connsiteX264" fmla="*/ 56354 w 1676995"/>
                  <a:gd name="connsiteY264" fmla="*/ 172572 h 1487370"/>
                  <a:gd name="connsiteX265" fmla="*/ 48507 w 1676995"/>
                  <a:gd name="connsiteY265" fmla="*/ 180425 h 1487370"/>
                  <a:gd name="connsiteX266" fmla="*/ 41967 w 1676995"/>
                  <a:gd name="connsiteY266" fmla="*/ 183697 h 1487370"/>
                  <a:gd name="connsiteX267" fmla="*/ 41967 w 1676995"/>
                  <a:gd name="connsiteY267" fmla="*/ 194167 h 1487370"/>
                  <a:gd name="connsiteX268" fmla="*/ 39351 w 1676995"/>
                  <a:gd name="connsiteY268" fmla="*/ 199402 h 1487370"/>
                  <a:gd name="connsiteX269" fmla="*/ 32811 w 1676995"/>
                  <a:gd name="connsiteY269" fmla="*/ 194167 h 1487370"/>
                  <a:gd name="connsiteX270" fmla="*/ 23656 w 1676995"/>
                  <a:gd name="connsiteY270" fmla="*/ 196130 h 1487370"/>
                  <a:gd name="connsiteX271" fmla="*/ 30850 w 1676995"/>
                  <a:gd name="connsiteY271" fmla="*/ 202020 h 1487370"/>
                  <a:gd name="connsiteX272" fmla="*/ 28888 w 1676995"/>
                  <a:gd name="connsiteY272" fmla="*/ 211181 h 1487370"/>
                  <a:gd name="connsiteX273" fmla="*/ 40005 w 1676995"/>
                  <a:gd name="connsiteY273" fmla="*/ 213144 h 1487370"/>
                  <a:gd name="connsiteX274" fmla="*/ 53084 w 1676995"/>
                  <a:gd name="connsiteY274" fmla="*/ 211181 h 1487370"/>
                  <a:gd name="connsiteX275" fmla="*/ 54392 w 1676995"/>
                  <a:gd name="connsiteY275" fmla="*/ 215762 h 1487370"/>
                  <a:gd name="connsiteX276" fmla="*/ 46545 w 1676995"/>
                  <a:gd name="connsiteY276" fmla="*/ 220997 h 1487370"/>
                  <a:gd name="connsiteX277" fmla="*/ 37389 w 1676995"/>
                  <a:gd name="connsiteY277" fmla="*/ 226887 h 1487370"/>
                  <a:gd name="connsiteX278" fmla="*/ 32157 w 1676995"/>
                  <a:gd name="connsiteY278" fmla="*/ 225578 h 1487370"/>
                  <a:gd name="connsiteX279" fmla="*/ 26272 w 1676995"/>
                  <a:gd name="connsiteY279" fmla="*/ 233431 h 1487370"/>
                  <a:gd name="connsiteX280" fmla="*/ 28234 w 1676995"/>
                  <a:gd name="connsiteY280" fmla="*/ 238666 h 1487370"/>
                  <a:gd name="connsiteX281" fmla="*/ 37389 w 1676995"/>
                  <a:gd name="connsiteY281" fmla="*/ 238666 h 1487370"/>
                  <a:gd name="connsiteX282" fmla="*/ 43929 w 1676995"/>
                  <a:gd name="connsiteY282" fmla="*/ 236703 h 1487370"/>
                  <a:gd name="connsiteX283" fmla="*/ 49160 w 1676995"/>
                  <a:gd name="connsiteY283" fmla="*/ 238666 h 1487370"/>
                  <a:gd name="connsiteX284" fmla="*/ 60932 w 1676995"/>
                  <a:gd name="connsiteY284" fmla="*/ 228195 h 1487370"/>
                  <a:gd name="connsiteX285" fmla="*/ 60278 w 1676995"/>
                  <a:gd name="connsiteY285" fmla="*/ 234739 h 1487370"/>
                  <a:gd name="connsiteX286" fmla="*/ 55046 w 1676995"/>
                  <a:gd name="connsiteY286" fmla="*/ 241283 h 1487370"/>
                  <a:gd name="connsiteX287" fmla="*/ 47199 w 1676995"/>
                  <a:gd name="connsiteY287" fmla="*/ 242592 h 1487370"/>
                  <a:gd name="connsiteX288" fmla="*/ 38043 w 1676995"/>
                  <a:gd name="connsiteY288" fmla="*/ 245864 h 1487370"/>
                  <a:gd name="connsiteX289" fmla="*/ 30850 w 1676995"/>
                  <a:gd name="connsiteY289" fmla="*/ 248481 h 1487370"/>
                  <a:gd name="connsiteX290" fmla="*/ 23002 w 1676995"/>
                  <a:gd name="connsiteY290" fmla="*/ 253717 h 1487370"/>
                  <a:gd name="connsiteX291" fmla="*/ 21040 w 1676995"/>
                  <a:gd name="connsiteY291" fmla="*/ 262223 h 1487370"/>
                  <a:gd name="connsiteX292" fmla="*/ 10577 w 1676995"/>
                  <a:gd name="connsiteY292" fmla="*/ 262223 h 1487370"/>
                  <a:gd name="connsiteX293" fmla="*/ 10577 w 1676995"/>
                  <a:gd name="connsiteY293" fmla="*/ 269422 h 1487370"/>
                  <a:gd name="connsiteX294" fmla="*/ 6653 w 1676995"/>
                  <a:gd name="connsiteY294" fmla="*/ 286436 h 1487370"/>
                  <a:gd name="connsiteX295" fmla="*/ 3383 w 1676995"/>
                  <a:gd name="connsiteY295" fmla="*/ 300833 h 1487370"/>
                  <a:gd name="connsiteX296" fmla="*/ 7307 w 1676995"/>
                  <a:gd name="connsiteY296" fmla="*/ 300833 h 1487370"/>
                  <a:gd name="connsiteX297" fmla="*/ 28234 w 1676995"/>
                  <a:gd name="connsiteY297" fmla="*/ 287090 h 1487370"/>
                  <a:gd name="connsiteX298" fmla="*/ 31504 w 1676995"/>
                  <a:gd name="connsiteY298" fmla="*/ 285127 h 1487370"/>
                  <a:gd name="connsiteX299" fmla="*/ 33465 w 1676995"/>
                  <a:gd name="connsiteY299" fmla="*/ 283164 h 1487370"/>
                  <a:gd name="connsiteX300" fmla="*/ 49160 w 1676995"/>
                  <a:gd name="connsiteY300" fmla="*/ 277274 h 1487370"/>
                  <a:gd name="connsiteX301" fmla="*/ 51776 w 1676995"/>
                  <a:gd name="connsiteY301" fmla="*/ 279238 h 1487370"/>
                  <a:gd name="connsiteX302" fmla="*/ 63548 w 1676995"/>
                  <a:gd name="connsiteY302" fmla="*/ 275966 h 1487370"/>
                  <a:gd name="connsiteX303" fmla="*/ 66817 w 1676995"/>
                  <a:gd name="connsiteY303" fmla="*/ 277274 h 1487370"/>
                  <a:gd name="connsiteX304" fmla="*/ 81859 w 1676995"/>
                  <a:gd name="connsiteY304" fmla="*/ 281201 h 1487370"/>
                  <a:gd name="connsiteX305" fmla="*/ 88398 w 1676995"/>
                  <a:gd name="connsiteY305" fmla="*/ 278583 h 1487370"/>
                  <a:gd name="connsiteX306" fmla="*/ 97554 w 1676995"/>
                  <a:gd name="connsiteY306" fmla="*/ 275311 h 1487370"/>
                  <a:gd name="connsiteX307" fmla="*/ 100169 w 1676995"/>
                  <a:gd name="connsiteY307" fmla="*/ 273348 h 1487370"/>
                  <a:gd name="connsiteX308" fmla="*/ 109325 w 1676995"/>
                  <a:gd name="connsiteY308" fmla="*/ 270730 h 1487370"/>
                  <a:gd name="connsiteX309" fmla="*/ 114557 w 1676995"/>
                  <a:gd name="connsiteY309" fmla="*/ 277274 h 1487370"/>
                  <a:gd name="connsiteX310" fmla="*/ 114557 w 1676995"/>
                  <a:gd name="connsiteY310" fmla="*/ 287090 h 1487370"/>
                  <a:gd name="connsiteX311" fmla="*/ 114557 w 1676995"/>
                  <a:gd name="connsiteY311" fmla="*/ 290362 h 1487370"/>
                  <a:gd name="connsiteX312" fmla="*/ 125020 w 1676995"/>
                  <a:gd name="connsiteY312" fmla="*/ 301487 h 1487370"/>
                  <a:gd name="connsiteX313" fmla="*/ 123712 w 1676995"/>
                  <a:gd name="connsiteY313" fmla="*/ 309994 h 1487370"/>
                  <a:gd name="connsiteX314" fmla="*/ 113249 w 1676995"/>
                  <a:gd name="connsiteY314" fmla="*/ 315883 h 1487370"/>
                  <a:gd name="connsiteX315" fmla="*/ 111287 w 1676995"/>
                  <a:gd name="connsiteY315" fmla="*/ 315883 h 1487370"/>
                  <a:gd name="connsiteX316" fmla="*/ 108671 w 1676995"/>
                  <a:gd name="connsiteY316" fmla="*/ 317847 h 1487370"/>
                  <a:gd name="connsiteX317" fmla="*/ 102131 w 1676995"/>
                  <a:gd name="connsiteY317" fmla="*/ 325045 h 1487370"/>
                  <a:gd name="connsiteX318" fmla="*/ 102785 w 1676995"/>
                  <a:gd name="connsiteY318" fmla="*/ 326354 h 1487370"/>
                  <a:gd name="connsiteX319" fmla="*/ 105401 w 1676995"/>
                  <a:gd name="connsiteY319" fmla="*/ 333552 h 1487370"/>
                  <a:gd name="connsiteX320" fmla="*/ 104093 w 1676995"/>
                  <a:gd name="connsiteY320" fmla="*/ 338133 h 1487370"/>
                  <a:gd name="connsiteX321" fmla="*/ 109979 w 1676995"/>
                  <a:gd name="connsiteY321" fmla="*/ 338133 h 1487370"/>
                  <a:gd name="connsiteX322" fmla="*/ 115865 w 1676995"/>
                  <a:gd name="connsiteY322" fmla="*/ 334861 h 1487370"/>
                  <a:gd name="connsiteX323" fmla="*/ 125020 w 1676995"/>
                  <a:gd name="connsiteY323" fmla="*/ 330280 h 1487370"/>
                  <a:gd name="connsiteX324" fmla="*/ 130252 w 1676995"/>
                  <a:gd name="connsiteY324" fmla="*/ 330280 h 1487370"/>
                  <a:gd name="connsiteX325" fmla="*/ 143985 w 1676995"/>
                  <a:gd name="connsiteY325" fmla="*/ 322427 h 1487370"/>
                  <a:gd name="connsiteX326" fmla="*/ 148563 w 1676995"/>
                  <a:gd name="connsiteY326" fmla="*/ 329626 h 1487370"/>
                  <a:gd name="connsiteX327" fmla="*/ 148563 w 1676995"/>
                  <a:gd name="connsiteY327" fmla="*/ 332243 h 1487370"/>
                  <a:gd name="connsiteX328" fmla="*/ 152486 w 1676995"/>
                  <a:gd name="connsiteY328" fmla="*/ 332243 h 1487370"/>
                  <a:gd name="connsiteX329" fmla="*/ 157064 w 1676995"/>
                  <a:gd name="connsiteY329" fmla="*/ 332243 h 1487370"/>
                  <a:gd name="connsiteX330" fmla="*/ 167527 w 1676995"/>
                  <a:gd name="connsiteY330" fmla="*/ 334206 h 1487370"/>
                  <a:gd name="connsiteX331" fmla="*/ 172105 w 1676995"/>
                  <a:gd name="connsiteY331" fmla="*/ 338787 h 1487370"/>
                  <a:gd name="connsiteX332" fmla="*/ 174721 w 1676995"/>
                  <a:gd name="connsiteY332" fmla="*/ 338787 h 1487370"/>
                  <a:gd name="connsiteX333" fmla="*/ 183876 w 1676995"/>
                  <a:gd name="connsiteY333" fmla="*/ 343368 h 1487370"/>
                  <a:gd name="connsiteX334" fmla="*/ 183876 w 1676995"/>
                  <a:gd name="connsiteY334" fmla="*/ 349912 h 1487370"/>
                  <a:gd name="connsiteX335" fmla="*/ 183876 w 1676995"/>
                  <a:gd name="connsiteY335" fmla="*/ 349912 h 1487370"/>
                  <a:gd name="connsiteX336" fmla="*/ 183876 w 1676995"/>
                  <a:gd name="connsiteY336" fmla="*/ 349912 h 1487370"/>
                  <a:gd name="connsiteX337" fmla="*/ 198918 w 1676995"/>
                  <a:gd name="connsiteY337" fmla="*/ 349257 h 1487370"/>
                  <a:gd name="connsiteX338" fmla="*/ 202187 w 1676995"/>
                  <a:gd name="connsiteY338" fmla="*/ 354493 h 1487370"/>
                  <a:gd name="connsiteX339" fmla="*/ 208727 w 1676995"/>
                  <a:gd name="connsiteY339" fmla="*/ 354493 h 1487370"/>
                  <a:gd name="connsiteX340" fmla="*/ 224422 w 1676995"/>
                  <a:gd name="connsiteY340" fmla="*/ 355147 h 1487370"/>
                  <a:gd name="connsiteX341" fmla="*/ 228346 w 1676995"/>
                  <a:gd name="connsiteY341" fmla="*/ 351875 h 1487370"/>
                  <a:gd name="connsiteX342" fmla="*/ 234231 w 1676995"/>
                  <a:gd name="connsiteY342" fmla="*/ 336824 h 1487370"/>
                  <a:gd name="connsiteX343" fmla="*/ 244695 w 1676995"/>
                  <a:gd name="connsiteY343" fmla="*/ 336824 h 1487370"/>
                  <a:gd name="connsiteX344" fmla="*/ 253196 w 1676995"/>
                  <a:gd name="connsiteY344" fmla="*/ 345985 h 1487370"/>
                  <a:gd name="connsiteX345" fmla="*/ 255158 w 1676995"/>
                  <a:gd name="connsiteY345" fmla="*/ 345331 h 1487370"/>
                  <a:gd name="connsiteX346" fmla="*/ 267583 w 1676995"/>
                  <a:gd name="connsiteY346" fmla="*/ 345331 h 1487370"/>
                  <a:gd name="connsiteX347" fmla="*/ 270853 w 1676995"/>
                  <a:gd name="connsiteY347" fmla="*/ 349257 h 1487370"/>
                  <a:gd name="connsiteX348" fmla="*/ 275431 w 1676995"/>
                  <a:gd name="connsiteY348" fmla="*/ 354493 h 1487370"/>
                  <a:gd name="connsiteX349" fmla="*/ 280663 w 1676995"/>
                  <a:gd name="connsiteY349" fmla="*/ 354493 h 1487370"/>
                  <a:gd name="connsiteX350" fmla="*/ 280663 w 1676995"/>
                  <a:gd name="connsiteY350" fmla="*/ 354493 h 1487370"/>
                  <a:gd name="connsiteX351" fmla="*/ 289818 w 1676995"/>
                  <a:gd name="connsiteY351" fmla="*/ 347949 h 1487370"/>
                  <a:gd name="connsiteX352" fmla="*/ 297012 w 1676995"/>
                  <a:gd name="connsiteY352" fmla="*/ 351221 h 1487370"/>
                  <a:gd name="connsiteX353" fmla="*/ 299627 w 1676995"/>
                  <a:gd name="connsiteY353" fmla="*/ 360382 h 1487370"/>
                  <a:gd name="connsiteX354" fmla="*/ 299627 w 1676995"/>
                  <a:gd name="connsiteY354" fmla="*/ 361691 h 1487370"/>
                  <a:gd name="connsiteX355" fmla="*/ 306821 w 1676995"/>
                  <a:gd name="connsiteY355" fmla="*/ 363000 h 1487370"/>
                  <a:gd name="connsiteX356" fmla="*/ 308129 w 1676995"/>
                  <a:gd name="connsiteY356" fmla="*/ 361691 h 1487370"/>
                  <a:gd name="connsiteX357" fmla="*/ 322516 w 1676995"/>
                  <a:gd name="connsiteY357" fmla="*/ 360382 h 1487370"/>
                  <a:gd name="connsiteX358" fmla="*/ 323824 w 1676995"/>
                  <a:gd name="connsiteY358" fmla="*/ 374124 h 1487370"/>
                  <a:gd name="connsiteX359" fmla="*/ 328402 w 1676995"/>
                  <a:gd name="connsiteY359" fmla="*/ 385249 h 1487370"/>
                  <a:gd name="connsiteX360" fmla="*/ 323170 w 1676995"/>
                  <a:gd name="connsiteY360" fmla="*/ 395064 h 1487370"/>
                  <a:gd name="connsiteX361" fmla="*/ 318592 w 1676995"/>
                  <a:gd name="connsiteY361" fmla="*/ 402917 h 1487370"/>
                  <a:gd name="connsiteX362" fmla="*/ 317938 w 1676995"/>
                  <a:gd name="connsiteY362" fmla="*/ 408807 h 1487370"/>
                  <a:gd name="connsiteX363" fmla="*/ 317284 w 1676995"/>
                  <a:gd name="connsiteY363" fmla="*/ 415351 h 1487370"/>
                  <a:gd name="connsiteX364" fmla="*/ 320554 w 1676995"/>
                  <a:gd name="connsiteY364" fmla="*/ 415351 h 1487370"/>
                  <a:gd name="connsiteX365" fmla="*/ 331672 w 1676995"/>
                  <a:gd name="connsiteY365" fmla="*/ 415351 h 1487370"/>
                  <a:gd name="connsiteX366" fmla="*/ 334941 w 1676995"/>
                  <a:gd name="connsiteY366" fmla="*/ 416660 h 1487370"/>
                  <a:gd name="connsiteX367" fmla="*/ 351290 w 1676995"/>
                  <a:gd name="connsiteY367" fmla="*/ 427130 h 1487370"/>
                  <a:gd name="connsiteX368" fmla="*/ 355214 w 1676995"/>
                  <a:gd name="connsiteY368" fmla="*/ 432365 h 1487370"/>
                  <a:gd name="connsiteX369" fmla="*/ 361754 w 1676995"/>
                  <a:gd name="connsiteY369" fmla="*/ 452651 h 1487370"/>
                  <a:gd name="connsiteX370" fmla="*/ 351290 w 1676995"/>
                  <a:gd name="connsiteY370" fmla="*/ 462467 h 1487370"/>
                  <a:gd name="connsiteX371" fmla="*/ 346059 w 1676995"/>
                  <a:gd name="connsiteY371" fmla="*/ 467047 h 1487370"/>
                  <a:gd name="connsiteX372" fmla="*/ 342135 w 1676995"/>
                  <a:gd name="connsiteY372" fmla="*/ 472937 h 1487370"/>
                  <a:gd name="connsiteX373" fmla="*/ 339519 w 1676995"/>
                  <a:gd name="connsiteY373" fmla="*/ 476863 h 1487370"/>
                  <a:gd name="connsiteX374" fmla="*/ 339519 w 1676995"/>
                  <a:gd name="connsiteY374" fmla="*/ 478172 h 1487370"/>
                  <a:gd name="connsiteX375" fmla="*/ 329056 w 1676995"/>
                  <a:gd name="connsiteY375" fmla="*/ 486679 h 1487370"/>
                  <a:gd name="connsiteX376" fmla="*/ 325132 w 1676995"/>
                  <a:gd name="connsiteY376" fmla="*/ 485370 h 1487370"/>
                  <a:gd name="connsiteX377" fmla="*/ 320554 w 1676995"/>
                  <a:gd name="connsiteY377" fmla="*/ 488642 h 1487370"/>
                  <a:gd name="connsiteX378" fmla="*/ 320554 w 1676995"/>
                  <a:gd name="connsiteY378" fmla="*/ 488642 h 1487370"/>
                  <a:gd name="connsiteX379" fmla="*/ 315323 w 1676995"/>
                  <a:gd name="connsiteY379" fmla="*/ 493877 h 1487370"/>
                  <a:gd name="connsiteX380" fmla="*/ 309437 w 1676995"/>
                  <a:gd name="connsiteY380" fmla="*/ 495186 h 1487370"/>
                  <a:gd name="connsiteX381" fmla="*/ 297012 w 1676995"/>
                  <a:gd name="connsiteY381" fmla="*/ 503693 h 1487370"/>
                  <a:gd name="connsiteX382" fmla="*/ 295050 w 1676995"/>
                  <a:gd name="connsiteY382" fmla="*/ 503693 h 1487370"/>
                  <a:gd name="connsiteX383" fmla="*/ 285894 w 1676995"/>
                  <a:gd name="connsiteY383" fmla="*/ 503693 h 1487370"/>
                  <a:gd name="connsiteX384" fmla="*/ 284586 w 1676995"/>
                  <a:gd name="connsiteY384" fmla="*/ 503693 h 1487370"/>
                  <a:gd name="connsiteX385" fmla="*/ 281317 w 1676995"/>
                  <a:gd name="connsiteY385" fmla="*/ 501730 h 1487370"/>
                  <a:gd name="connsiteX386" fmla="*/ 280663 w 1676995"/>
                  <a:gd name="connsiteY386" fmla="*/ 503039 h 1487370"/>
                  <a:gd name="connsiteX387" fmla="*/ 272161 w 1676995"/>
                  <a:gd name="connsiteY387" fmla="*/ 511546 h 1487370"/>
                  <a:gd name="connsiteX388" fmla="*/ 266275 w 1676995"/>
                  <a:gd name="connsiteY388" fmla="*/ 514163 h 1487370"/>
                  <a:gd name="connsiteX389" fmla="*/ 264314 w 1676995"/>
                  <a:gd name="connsiteY389" fmla="*/ 514163 h 1487370"/>
                  <a:gd name="connsiteX390" fmla="*/ 254504 w 1676995"/>
                  <a:gd name="connsiteY390" fmla="*/ 530523 h 1487370"/>
                  <a:gd name="connsiteX391" fmla="*/ 240771 w 1676995"/>
                  <a:gd name="connsiteY391" fmla="*/ 532486 h 1487370"/>
                  <a:gd name="connsiteX392" fmla="*/ 240771 w 1676995"/>
                  <a:gd name="connsiteY392" fmla="*/ 532486 h 1487370"/>
                  <a:gd name="connsiteX393" fmla="*/ 240771 w 1676995"/>
                  <a:gd name="connsiteY393" fmla="*/ 532486 h 1487370"/>
                  <a:gd name="connsiteX394" fmla="*/ 242079 w 1676995"/>
                  <a:gd name="connsiteY394" fmla="*/ 535104 h 1487370"/>
                  <a:gd name="connsiteX395" fmla="*/ 244695 w 1676995"/>
                  <a:gd name="connsiteY395" fmla="*/ 545574 h 1487370"/>
                  <a:gd name="connsiteX396" fmla="*/ 244695 w 1676995"/>
                  <a:gd name="connsiteY396" fmla="*/ 546883 h 1487370"/>
                  <a:gd name="connsiteX397" fmla="*/ 244041 w 1676995"/>
                  <a:gd name="connsiteY397" fmla="*/ 547537 h 1487370"/>
                  <a:gd name="connsiteX398" fmla="*/ 244041 w 1676995"/>
                  <a:gd name="connsiteY398" fmla="*/ 547537 h 1487370"/>
                  <a:gd name="connsiteX399" fmla="*/ 247311 w 1676995"/>
                  <a:gd name="connsiteY399" fmla="*/ 562588 h 1487370"/>
                  <a:gd name="connsiteX400" fmla="*/ 245349 w 1676995"/>
                  <a:gd name="connsiteY400" fmla="*/ 565206 h 1487370"/>
                  <a:gd name="connsiteX401" fmla="*/ 243387 w 1676995"/>
                  <a:gd name="connsiteY401" fmla="*/ 567823 h 1487370"/>
                  <a:gd name="connsiteX402" fmla="*/ 242733 w 1676995"/>
                  <a:gd name="connsiteY402" fmla="*/ 571095 h 1487370"/>
                  <a:gd name="connsiteX403" fmla="*/ 240117 w 1676995"/>
                  <a:gd name="connsiteY403" fmla="*/ 580911 h 1487370"/>
                  <a:gd name="connsiteX404" fmla="*/ 240117 w 1676995"/>
                  <a:gd name="connsiteY404" fmla="*/ 584183 h 1487370"/>
                  <a:gd name="connsiteX405" fmla="*/ 236847 w 1676995"/>
                  <a:gd name="connsiteY405" fmla="*/ 600543 h 1487370"/>
                  <a:gd name="connsiteX406" fmla="*/ 234885 w 1676995"/>
                  <a:gd name="connsiteY406" fmla="*/ 603161 h 1487370"/>
                  <a:gd name="connsiteX407" fmla="*/ 230962 w 1676995"/>
                  <a:gd name="connsiteY407" fmla="*/ 608396 h 1487370"/>
                  <a:gd name="connsiteX408" fmla="*/ 230962 w 1676995"/>
                  <a:gd name="connsiteY408" fmla="*/ 608396 h 1487370"/>
                  <a:gd name="connsiteX409" fmla="*/ 231616 w 1676995"/>
                  <a:gd name="connsiteY409" fmla="*/ 625410 h 1487370"/>
                  <a:gd name="connsiteX410" fmla="*/ 225730 w 1676995"/>
                  <a:gd name="connsiteY410" fmla="*/ 629990 h 1487370"/>
                  <a:gd name="connsiteX411" fmla="*/ 223114 w 1676995"/>
                  <a:gd name="connsiteY411" fmla="*/ 631953 h 1487370"/>
                  <a:gd name="connsiteX412" fmla="*/ 225076 w 1676995"/>
                  <a:gd name="connsiteY412" fmla="*/ 637189 h 1487370"/>
                  <a:gd name="connsiteX413" fmla="*/ 227692 w 1676995"/>
                  <a:gd name="connsiteY413" fmla="*/ 654203 h 1487370"/>
                  <a:gd name="connsiteX414" fmla="*/ 217882 w 1676995"/>
                  <a:gd name="connsiteY414" fmla="*/ 660747 h 1487370"/>
                  <a:gd name="connsiteX415" fmla="*/ 217228 w 1676995"/>
                  <a:gd name="connsiteY415" fmla="*/ 660747 h 1487370"/>
                  <a:gd name="connsiteX416" fmla="*/ 217228 w 1676995"/>
                  <a:gd name="connsiteY416" fmla="*/ 660747 h 1487370"/>
                  <a:gd name="connsiteX417" fmla="*/ 207419 w 1676995"/>
                  <a:gd name="connsiteY417" fmla="*/ 669254 h 1487370"/>
                  <a:gd name="connsiteX418" fmla="*/ 198918 w 1676995"/>
                  <a:gd name="connsiteY418" fmla="*/ 669254 h 1487370"/>
                  <a:gd name="connsiteX419" fmla="*/ 196302 w 1676995"/>
                  <a:gd name="connsiteY419" fmla="*/ 669254 h 1487370"/>
                  <a:gd name="connsiteX420" fmla="*/ 189108 w 1676995"/>
                  <a:gd name="connsiteY420" fmla="*/ 671871 h 1487370"/>
                  <a:gd name="connsiteX421" fmla="*/ 186492 w 1676995"/>
                  <a:gd name="connsiteY421" fmla="*/ 679724 h 1487370"/>
                  <a:gd name="connsiteX422" fmla="*/ 188454 w 1676995"/>
                  <a:gd name="connsiteY422" fmla="*/ 680378 h 1487370"/>
                  <a:gd name="connsiteX423" fmla="*/ 196956 w 1676995"/>
                  <a:gd name="connsiteY423" fmla="*/ 691503 h 1487370"/>
                  <a:gd name="connsiteX424" fmla="*/ 197610 w 1676995"/>
                  <a:gd name="connsiteY424" fmla="*/ 694775 h 1487370"/>
                  <a:gd name="connsiteX425" fmla="*/ 199571 w 1676995"/>
                  <a:gd name="connsiteY425" fmla="*/ 703936 h 1487370"/>
                  <a:gd name="connsiteX426" fmla="*/ 195648 w 1676995"/>
                  <a:gd name="connsiteY426" fmla="*/ 720951 h 1487370"/>
                  <a:gd name="connsiteX427" fmla="*/ 194994 w 1676995"/>
                  <a:gd name="connsiteY427" fmla="*/ 724877 h 1487370"/>
                  <a:gd name="connsiteX428" fmla="*/ 187146 w 1676995"/>
                  <a:gd name="connsiteY428" fmla="*/ 740582 h 1487370"/>
                  <a:gd name="connsiteX429" fmla="*/ 183222 w 1676995"/>
                  <a:gd name="connsiteY429" fmla="*/ 742545 h 1487370"/>
                  <a:gd name="connsiteX430" fmla="*/ 177337 w 1676995"/>
                  <a:gd name="connsiteY430" fmla="*/ 745817 h 1487370"/>
                  <a:gd name="connsiteX431" fmla="*/ 176683 w 1676995"/>
                  <a:gd name="connsiteY431" fmla="*/ 749089 h 1487370"/>
                  <a:gd name="connsiteX432" fmla="*/ 171451 w 1676995"/>
                  <a:gd name="connsiteY432" fmla="*/ 760214 h 1487370"/>
                  <a:gd name="connsiteX433" fmla="*/ 170797 w 1676995"/>
                  <a:gd name="connsiteY433" fmla="*/ 762177 h 1487370"/>
                  <a:gd name="connsiteX434" fmla="*/ 159026 w 1676995"/>
                  <a:gd name="connsiteY434" fmla="*/ 771993 h 1487370"/>
                  <a:gd name="connsiteX435" fmla="*/ 136791 w 1676995"/>
                  <a:gd name="connsiteY435" fmla="*/ 768721 h 1487370"/>
                  <a:gd name="connsiteX436" fmla="*/ 131560 w 1676995"/>
                  <a:gd name="connsiteY436" fmla="*/ 766758 h 1487370"/>
                  <a:gd name="connsiteX437" fmla="*/ 123712 w 1676995"/>
                  <a:gd name="connsiteY437" fmla="*/ 764140 h 1487370"/>
                  <a:gd name="connsiteX438" fmla="*/ 123712 w 1676995"/>
                  <a:gd name="connsiteY438" fmla="*/ 764140 h 1487370"/>
                  <a:gd name="connsiteX439" fmla="*/ 109979 w 1676995"/>
                  <a:gd name="connsiteY439" fmla="*/ 766103 h 1487370"/>
                  <a:gd name="connsiteX440" fmla="*/ 94938 w 1676995"/>
                  <a:gd name="connsiteY440" fmla="*/ 760214 h 1487370"/>
                  <a:gd name="connsiteX441" fmla="*/ 94938 w 1676995"/>
                  <a:gd name="connsiteY441" fmla="*/ 760214 h 1487370"/>
                  <a:gd name="connsiteX442" fmla="*/ 94938 w 1676995"/>
                  <a:gd name="connsiteY442" fmla="*/ 762177 h 1487370"/>
                  <a:gd name="connsiteX443" fmla="*/ 100169 w 1676995"/>
                  <a:gd name="connsiteY443" fmla="*/ 770030 h 1487370"/>
                  <a:gd name="connsiteX444" fmla="*/ 106055 w 1676995"/>
                  <a:gd name="connsiteY444" fmla="*/ 779846 h 1487370"/>
                  <a:gd name="connsiteX445" fmla="*/ 106055 w 1676995"/>
                  <a:gd name="connsiteY445" fmla="*/ 781809 h 1487370"/>
                  <a:gd name="connsiteX446" fmla="*/ 109325 w 1676995"/>
                  <a:gd name="connsiteY446" fmla="*/ 783772 h 1487370"/>
                  <a:gd name="connsiteX447" fmla="*/ 117172 w 1676995"/>
                  <a:gd name="connsiteY447" fmla="*/ 792933 h 1487370"/>
                  <a:gd name="connsiteX448" fmla="*/ 114557 w 1676995"/>
                  <a:gd name="connsiteY448" fmla="*/ 801440 h 1487370"/>
                  <a:gd name="connsiteX449" fmla="*/ 111287 w 1676995"/>
                  <a:gd name="connsiteY449" fmla="*/ 811256 h 1487370"/>
                  <a:gd name="connsiteX450" fmla="*/ 113903 w 1676995"/>
                  <a:gd name="connsiteY450" fmla="*/ 817800 h 1487370"/>
                  <a:gd name="connsiteX451" fmla="*/ 117172 w 1676995"/>
                  <a:gd name="connsiteY451" fmla="*/ 830233 h 1487370"/>
                  <a:gd name="connsiteX452" fmla="*/ 115211 w 1676995"/>
                  <a:gd name="connsiteY452" fmla="*/ 834160 h 1487370"/>
                  <a:gd name="connsiteX453" fmla="*/ 113903 w 1676995"/>
                  <a:gd name="connsiteY453" fmla="*/ 838741 h 1487370"/>
                  <a:gd name="connsiteX454" fmla="*/ 118480 w 1676995"/>
                  <a:gd name="connsiteY454" fmla="*/ 842667 h 1487370"/>
                  <a:gd name="connsiteX455" fmla="*/ 125020 w 1676995"/>
                  <a:gd name="connsiteY455" fmla="*/ 855100 h 1487370"/>
                  <a:gd name="connsiteX456" fmla="*/ 123058 w 1676995"/>
                  <a:gd name="connsiteY456" fmla="*/ 858372 h 1487370"/>
                  <a:gd name="connsiteX457" fmla="*/ 123058 w 1676995"/>
                  <a:gd name="connsiteY457" fmla="*/ 858372 h 1487370"/>
                  <a:gd name="connsiteX458" fmla="*/ 123712 w 1676995"/>
                  <a:gd name="connsiteY458" fmla="*/ 858372 h 1487370"/>
                  <a:gd name="connsiteX459" fmla="*/ 141369 w 1676995"/>
                  <a:gd name="connsiteY459" fmla="*/ 865571 h 1487370"/>
                  <a:gd name="connsiteX460" fmla="*/ 142023 w 1676995"/>
                  <a:gd name="connsiteY460" fmla="*/ 892400 h 1487370"/>
                  <a:gd name="connsiteX461" fmla="*/ 137445 w 1676995"/>
                  <a:gd name="connsiteY461" fmla="*/ 896327 h 1487370"/>
                  <a:gd name="connsiteX462" fmla="*/ 129598 w 1676995"/>
                  <a:gd name="connsiteY462" fmla="*/ 903525 h 1487370"/>
                  <a:gd name="connsiteX463" fmla="*/ 123058 w 1676995"/>
                  <a:gd name="connsiteY463" fmla="*/ 917267 h 1487370"/>
                  <a:gd name="connsiteX464" fmla="*/ 121750 w 1676995"/>
                  <a:gd name="connsiteY464" fmla="*/ 918576 h 1487370"/>
                  <a:gd name="connsiteX465" fmla="*/ 109979 w 1676995"/>
                  <a:gd name="connsiteY465" fmla="*/ 924466 h 1487370"/>
                  <a:gd name="connsiteX466" fmla="*/ 104093 w 1676995"/>
                  <a:gd name="connsiteY466" fmla="*/ 927083 h 1487370"/>
                  <a:gd name="connsiteX467" fmla="*/ 97554 w 1676995"/>
                  <a:gd name="connsiteY467" fmla="*/ 930355 h 1487370"/>
                  <a:gd name="connsiteX468" fmla="*/ 94938 w 1676995"/>
                  <a:gd name="connsiteY468" fmla="*/ 930355 h 1487370"/>
                  <a:gd name="connsiteX469" fmla="*/ 87090 w 1676995"/>
                  <a:gd name="connsiteY469" fmla="*/ 934281 h 1487370"/>
                  <a:gd name="connsiteX470" fmla="*/ 87090 w 1676995"/>
                  <a:gd name="connsiteY470" fmla="*/ 939516 h 1487370"/>
                  <a:gd name="connsiteX471" fmla="*/ 83820 w 1676995"/>
                  <a:gd name="connsiteY471" fmla="*/ 953913 h 1487370"/>
                  <a:gd name="connsiteX472" fmla="*/ 75973 w 1676995"/>
                  <a:gd name="connsiteY472" fmla="*/ 964383 h 1487370"/>
                  <a:gd name="connsiteX473" fmla="*/ 72049 w 1676995"/>
                  <a:gd name="connsiteY473" fmla="*/ 969619 h 1487370"/>
                  <a:gd name="connsiteX474" fmla="*/ 70087 w 1676995"/>
                  <a:gd name="connsiteY474" fmla="*/ 979434 h 1487370"/>
                  <a:gd name="connsiteX475" fmla="*/ 70087 w 1676995"/>
                  <a:gd name="connsiteY475" fmla="*/ 979434 h 1487370"/>
                  <a:gd name="connsiteX476" fmla="*/ 70087 w 1676995"/>
                  <a:gd name="connsiteY476" fmla="*/ 980743 h 1487370"/>
                  <a:gd name="connsiteX477" fmla="*/ 71395 w 1676995"/>
                  <a:gd name="connsiteY477" fmla="*/ 983361 h 1487370"/>
                  <a:gd name="connsiteX478" fmla="*/ 78589 w 1676995"/>
                  <a:gd name="connsiteY478" fmla="*/ 998411 h 1487370"/>
                  <a:gd name="connsiteX479" fmla="*/ 81205 w 1676995"/>
                  <a:gd name="connsiteY479" fmla="*/ 1003647 h 1487370"/>
                  <a:gd name="connsiteX480" fmla="*/ 85128 w 1676995"/>
                  <a:gd name="connsiteY480" fmla="*/ 1014771 h 1487370"/>
                  <a:gd name="connsiteX481" fmla="*/ 85128 w 1676995"/>
                  <a:gd name="connsiteY481" fmla="*/ 1019352 h 1487370"/>
                  <a:gd name="connsiteX482" fmla="*/ 85782 w 1676995"/>
                  <a:gd name="connsiteY482" fmla="*/ 1028514 h 1487370"/>
                  <a:gd name="connsiteX483" fmla="*/ 92322 w 1676995"/>
                  <a:gd name="connsiteY483" fmla="*/ 1027205 h 1487370"/>
                  <a:gd name="connsiteX484" fmla="*/ 111941 w 1676995"/>
                  <a:gd name="connsiteY484" fmla="*/ 1028514 h 1487370"/>
                  <a:gd name="connsiteX485" fmla="*/ 105401 w 1676995"/>
                  <a:gd name="connsiteY485" fmla="*/ 1050763 h 1487370"/>
                  <a:gd name="connsiteX486" fmla="*/ 102785 w 1676995"/>
                  <a:gd name="connsiteY486" fmla="*/ 1054689 h 1487370"/>
                  <a:gd name="connsiteX487" fmla="*/ 98208 w 1676995"/>
                  <a:gd name="connsiteY487" fmla="*/ 1065159 h 1487370"/>
                  <a:gd name="connsiteX488" fmla="*/ 83820 w 1676995"/>
                  <a:gd name="connsiteY488" fmla="*/ 1073666 h 1487370"/>
                  <a:gd name="connsiteX489" fmla="*/ 76627 w 1676995"/>
                  <a:gd name="connsiteY489" fmla="*/ 1067122 h 1487370"/>
                  <a:gd name="connsiteX490" fmla="*/ 64856 w 1676995"/>
                  <a:gd name="connsiteY490" fmla="*/ 1074321 h 1487370"/>
                  <a:gd name="connsiteX491" fmla="*/ 58316 w 1676995"/>
                  <a:gd name="connsiteY491" fmla="*/ 1071703 h 1487370"/>
                  <a:gd name="connsiteX492" fmla="*/ 57008 w 1676995"/>
                  <a:gd name="connsiteY492" fmla="*/ 1071049 h 1487370"/>
                  <a:gd name="connsiteX493" fmla="*/ 53084 w 1676995"/>
                  <a:gd name="connsiteY493" fmla="*/ 1082173 h 1487370"/>
                  <a:gd name="connsiteX494" fmla="*/ 51122 w 1676995"/>
                  <a:gd name="connsiteY494" fmla="*/ 1084791 h 1487370"/>
                  <a:gd name="connsiteX495" fmla="*/ 32811 w 1676995"/>
                  <a:gd name="connsiteY495" fmla="*/ 1102460 h 1487370"/>
                  <a:gd name="connsiteX496" fmla="*/ 24964 w 1676995"/>
                  <a:gd name="connsiteY496" fmla="*/ 1105077 h 1487370"/>
                  <a:gd name="connsiteX497" fmla="*/ 22348 w 1676995"/>
                  <a:gd name="connsiteY497" fmla="*/ 1105732 h 1487370"/>
                  <a:gd name="connsiteX498" fmla="*/ 11231 w 1676995"/>
                  <a:gd name="connsiteY498" fmla="*/ 1125363 h 1487370"/>
                  <a:gd name="connsiteX499" fmla="*/ 113 w 1676995"/>
                  <a:gd name="connsiteY499" fmla="*/ 1134524 h 1487370"/>
                  <a:gd name="connsiteX500" fmla="*/ 767 w 1676995"/>
                  <a:gd name="connsiteY500" fmla="*/ 1135833 h 1487370"/>
                  <a:gd name="connsiteX501" fmla="*/ 4691 w 1676995"/>
                  <a:gd name="connsiteY501" fmla="*/ 1148921 h 1487370"/>
                  <a:gd name="connsiteX502" fmla="*/ 4037 w 1676995"/>
                  <a:gd name="connsiteY502" fmla="*/ 1154156 h 1487370"/>
                  <a:gd name="connsiteX503" fmla="*/ 2729 w 1676995"/>
                  <a:gd name="connsiteY503" fmla="*/ 1163972 h 1487370"/>
                  <a:gd name="connsiteX504" fmla="*/ 2729 w 1676995"/>
                  <a:gd name="connsiteY504" fmla="*/ 1205853 h 1487370"/>
                  <a:gd name="connsiteX505" fmla="*/ 5999 w 1676995"/>
                  <a:gd name="connsiteY505" fmla="*/ 1203890 h 1487370"/>
                  <a:gd name="connsiteX506" fmla="*/ 17116 w 1676995"/>
                  <a:gd name="connsiteY506" fmla="*/ 1208471 h 1487370"/>
                  <a:gd name="connsiteX507" fmla="*/ 28888 w 1676995"/>
                  <a:gd name="connsiteY507" fmla="*/ 1208471 h 1487370"/>
                  <a:gd name="connsiteX508" fmla="*/ 45891 w 1676995"/>
                  <a:gd name="connsiteY508" fmla="*/ 1213051 h 1487370"/>
                  <a:gd name="connsiteX509" fmla="*/ 57008 w 1676995"/>
                  <a:gd name="connsiteY509" fmla="*/ 1220904 h 1487370"/>
                  <a:gd name="connsiteX510" fmla="*/ 59624 w 1676995"/>
                  <a:gd name="connsiteY510" fmla="*/ 1209125 h 1487370"/>
                  <a:gd name="connsiteX511" fmla="*/ 62240 w 1676995"/>
                  <a:gd name="connsiteY511" fmla="*/ 1202581 h 1487370"/>
                  <a:gd name="connsiteX512" fmla="*/ 63548 w 1676995"/>
                  <a:gd name="connsiteY512" fmla="*/ 1212397 h 1487370"/>
                  <a:gd name="connsiteX513" fmla="*/ 75319 w 1676995"/>
                  <a:gd name="connsiteY513" fmla="*/ 1207162 h 1487370"/>
                  <a:gd name="connsiteX514" fmla="*/ 66817 w 1676995"/>
                  <a:gd name="connsiteY514" fmla="*/ 1216978 h 1487370"/>
                  <a:gd name="connsiteX515" fmla="*/ 62240 w 1676995"/>
                  <a:gd name="connsiteY515" fmla="*/ 1223522 h 1487370"/>
                  <a:gd name="connsiteX516" fmla="*/ 98208 w 1676995"/>
                  <a:gd name="connsiteY516" fmla="*/ 1255586 h 1487370"/>
                  <a:gd name="connsiteX517" fmla="*/ 119134 w 1676995"/>
                  <a:gd name="connsiteY517" fmla="*/ 1283725 h 1487370"/>
                  <a:gd name="connsiteX518" fmla="*/ 124366 w 1676995"/>
                  <a:gd name="connsiteY518" fmla="*/ 1309246 h 1487370"/>
                  <a:gd name="connsiteX519" fmla="*/ 129598 w 1676995"/>
                  <a:gd name="connsiteY519" fmla="*/ 1309246 h 1487370"/>
                  <a:gd name="connsiteX520" fmla="*/ 140715 w 1676995"/>
                  <a:gd name="connsiteY520" fmla="*/ 1293541 h 1487370"/>
                  <a:gd name="connsiteX521" fmla="*/ 151832 w 1676995"/>
                  <a:gd name="connsiteY521" fmla="*/ 1298776 h 1487370"/>
                  <a:gd name="connsiteX522" fmla="*/ 147909 w 1676995"/>
                  <a:gd name="connsiteY522" fmla="*/ 1298776 h 1487370"/>
                  <a:gd name="connsiteX523" fmla="*/ 138099 w 1676995"/>
                  <a:gd name="connsiteY523" fmla="*/ 1298776 h 1487370"/>
                  <a:gd name="connsiteX524" fmla="*/ 134175 w 1676995"/>
                  <a:gd name="connsiteY524" fmla="*/ 1312518 h 1487370"/>
                  <a:gd name="connsiteX525" fmla="*/ 119134 w 1676995"/>
                  <a:gd name="connsiteY525" fmla="*/ 1320371 h 1487370"/>
                  <a:gd name="connsiteX526" fmla="*/ 112595 w 1676995"/>
                  <a:gd name="connsiteY526" fmla="*/ 1329533 h 1487370"/>
                  <a:gd name="connsiteX527" fmla="*/ 118480 w 1676995"/>
                  <a:gd name="connsiteY527" fmla="*/ 1343929 h 1487370"/>
                  <a:gd name="connsiteX528" fmla="*/ 130252 w 1676995"/>
                  <a:gd name="connsiteY528" fmla="*/ 1348510 h 1487370"/>
                  <a:gd name="connsiteX529" fmla="*/ 136791 w 1676995"/>
                  <a:gd name="connsiteY529" fmla="*/ 1357017 h 1487370"/>
                  <a:gd name="connsiteX530" fmla="*/ 135483 w 1676995"/>
                  <a:gd name="connsiteY530" fmla="*/ 1363561 h 1487370"/>
                  <a:gd name="connsiteX531" fmla="*/ 145947 w 1676995"/>
                  <a:gd name="connsiteY531" fmla="*/ 1370105 h 1487370"/>
                  <a:gd name="connsiteX532" fmla="*/ 140715 w 1676995"/>
                  <a:gd name="connsiteY532" fmla="*/ 1375994 h 1487370"/>
                  <a:gd name="connsiteX533" fmla="*/ 134175 w 1676995"/>
                  <a:gd name="connsiteY533" fmla="*/ 1371413 h 1487370"/>
                  <a:gd name="connsiteX534" fmla="*/ 126328 w 1676995"/>
                  <a:gd name="connsiteY534" fmla="*/ 1362906 h 1487370"/>
                  <a:gd name="connsiteX535" fmla="*/ 131560 w 1676995"/>
                  <a:gd name="connsiteY535" fmla="*/ 1377303 h 1487370"/>
                  <a:gd name="connsiteX536" fmla="*/ 135483 w 1676995"/>
                  <a:gd name="connsiteY536" fmla="*/ 1394317 h 1487370"/>
                  <a:gd name="connsiteX537" fmla="*/ 138753 w 1676995"/>
                  <a:gd name="connsiteY537" fmla="*/ 1404788 h 1487370"/>
                  <a:gd name="connsiteX538" fmla="*/ 139407 w 1676995"/>
                  <a:gd name="connsiteY538" fmla="*/ 1411986 h 1487370"/>
                  <a:gd name="connsiteX539" fmla="*/ 146601 w 1676995"/>
                  <a:gd name="connsiteY539" fmla="*/ 1419838 h 1487370"/>
                  <a:gd name="connsiteX540" fmla="*/ 151832 w 1676995"/>
                  <a:gd name="connsiteY540" fmla="*/ 1439470 h 1487370"/>
                  <a:gd name="connsiteX541" fmla="*/ 172105 w 1676995"/>
                  <a:gd name="connsiteY541" fmla="*/ 1445359 h 1487370"/>
                  <a:gd name="connsiteX542" fmla="*/ 183876 w 1676995"/>
                  <a:gd name="connsiteY542" fmla="*/ 1466955 h 1487370"/>
                  <a:gd name="connsiteX543" fmla="*/ 193686 w 1676995"/>
                  <a:gd name="connsiteY543" fmla="*/ 1473498 h 1487370"/>
                  <a:gd name="connsiteX544" fmla="*/ 198918 w 1676995"/>
                  <a:gd name="connsiteY544" fmla="*/ 1473498 h 1487370"/>
                  <a:gd name="connsiteX545" fmla="*/ 210689 w 1676995"/>
                  <a:gd name="connsiteY545" fmla="*/ 1487240 h 1487370"/>
                  <a:gd name="connsiteX546" fmla="*/ 223768 w 1676995"/>
                  <a:gd name="connsiteY546" fmla="*/ 1484623 h 1487370"/>
                  <a:gd name="connsiteX547" fmla="*/ 235539 w 1676995"/>
                  <a:gd name="connsiteY547" fmla="*/ 1480042 h 1487370"/>
                  <a:gd name="connsiteX548" fmla="*/ 241425 w 1676995"/>
                  <a:gd name="connsiteY548" fmla="*/ 1468263 h 1487370"/>
                  <a:gd name="connsiteX549" fmla="*/ 244695 w 1676995"/>
                  <a:gd name="connsiteY549" fmla="*/ 1459756 h 1487370"/>
                  <a:gd name="connsiteX550" fmla="*/ 251888 w 1676995"/>
                  <a:gd name="connsiteY550" fmla="*/ 1467609 h 1487370"/>
                  <a:gd name="connsiteX551" fmla="*/ 259082 w 1676995"/>
                  <a:gd name="connsiteY551" fmla="*/ 1461065 h 1487370"/>
                  <a:gd name="connsiteX552" fmla="*/ 291780 w 1676995"/>
                  <a:gd name="connsiteY552" fmla="*/ 1424419 h 1487370"/>
                  <a:gd name="connsiteX553" fmla="*/ 314669 w 1676995"/>
                  <a:gd name="connsiteY553" fmla="*/ 1420493 h 1487370"/>
                  <a:gd name="connsiteX554" fmla="*/ 333633 w 1676995"/>
                  <a:gd name="connsiteY554" fmla="*/ 1415258 h 1487370"/>
                  <a:gd name="connsiteX555" fmla="*/ 345405 w 1676995"/>
                  <a:gd name="connsiteY555" fmla="*/ 1417875 h 1487370"/>
                  <a:gd name="connsiteX556" fmla="*/ 360446 w 1676995"/>
                  <a:gd name="connsiteY556" fmla="*/ 1423765 h 1487370"/>
                  <a:gd name="connsiteX557" fmla="*/ 377449 w 1676995"/>
                  <a:gd name="connsiteY557" fmla="*/ 1419838 h 1487370"/>
                  <a:gd name="connsiteX558" fmla="*/ 383988 w 1676995"/>
                  <a:gd name="connsiteY558" fmla="*/ 1412640 h 1487370"/>
                  <a:gd name="connsiteX559" fmla="*/ 398376 w 1676995"/>
                  <a:gd name="connsiteY559" fmla="*/ 1410677 h 1487370"/>
                  <a:gd name="connsiteX560" fmla="*/ 417340 w 1676995"/>
                  <a:gd name="connsiteY560" fmla="*/ 1397589 h 1487370"/>
                  <a:gd name="connsiteX561" fmla="*/ 431074 w 1676995"/>
                  <a:gd name="connsiteY561" fmla="*/ 1394317 h 1487370"/>
                  <a:gd name="connsiteX562" fmla="*/ 461810 w 1676995"/>
                  <a:gd name="connsiteY562" fmla="*/ 1400207 h 1487370"/>
                  <a:gd name="connsiteX563" fmla="*/ 469657 w 1676995"/>
                  <a:gd name="connsiteY563" fmla="*/ 1396280 h 1487370"/>
                  <a:gd name="connsiteX564" fmla="*/ 488622 w 1676995"/>
                  <a:gd name="connsiteY564" fmla="*/ 1404133 h 1487370"/>
                  <a:gd name="connsiteX565" fmla="*/ 503663 w 1676995"/>
                  <a:gd name="connsiteY565" fmla="*/ 1402170 h 1487370"/>
                  <a:gd name="connsiteX566" fmla="*/ 523282 w 1676995"/>
                  <a:gd name="connsiteY566" fmla="*/ 1411986 h 1487370"/>
                  <a:gd name="connsiteX567" fmla="*/ 538323 w 1676995"/>
                  <a:gd name="connsiteY567" fmla="*/ 1411986 h 1487370"/>
                  <a:gd name="connsiteX568" fmla="*/ 555980 w 1676995"/>
                  <a:gd name="connsiteY568" fmla="*/ 1425073 h 1487370"/>
                  <a:gd name="connsiteX569" fmla="*/ 571675 w 1676995"/>
                  <a:gd name="connsiteY569" fmla="*/ 1423110 h 1487370"/>
                  <a:gd name="connsiteX570" fmla="*/ 580177 w 1676995"/>
                  <a:gd name="connsiteY570" fmla="*/ 1419184 h 1487370"/>
                  <a:gd name="connsiteX571" fmla="*/ 627916 w 1676995"/>
                  <a:gd name="connsiteY571" fmla="*/ 1427691 h 1487370"/>
                  <a:gd name="connsiteX572" fmla="*/ 642303 w 1676995"/>
                  <a:gd name="connsiteY572" fmla="*/ 1429000 h 1487370"/>
                  <a:gd name="connsiteX573" fmla="*/ 650150 w 1676995"/>
                  <a:gd name="connsiteY573" fmla="*/ 1440124 h 1487370"/>
                  <a:gd name="connsiteX574" fmla="*/ 657998 w 1676995"/>
                  <a:gd name="connsiteY574" fmla="*/ 1440124 h 1487370"/>
                  <a:gd name="connsiteX575" fmla="*/ 664538 w 1676995"/>
                  <a:gd name="connsiteY575" fmla="*/ 1446668 h 1487370"/>
                  <a:gd name="connsiteX576" fmla="*/ 685464 w 1676995"/>
                  <a:gd name="connsiteY576" fmla="*/ 1441433 h 1487370"/>
                  <a:gd name="connsiteX577" fmla="*/ 699198 w 1676995"/>
                  <a:gd name="connsiteY577" fmla="*/ 1425073 h 1487370"/>
                  <a:gd name="connsiteX578" fmla="*/ 710969 w 1676995"/>
                  <a:gd name="connsiteY578" fmla="*/ 1425073 h 1487370"/>
                  <a:gd name="connsiteX579" fmla="*/ 718162 w 1676995"/>
                  <a:gd name="connsiteY579" fmla="*/ 1430308 h 1487370"/>
                  <a:gd name="connsiteX580" fmla="*/ 729934 w 1676995"/>
                  <a:gd name="connsiteY580" fmla="*/ 1425728 h 1487370"/>
                  <a:gd name="connsiteX581" fmla="*/ 743013 w 1676995"/>
                  <a:gd name="connsiteY581" fmla="*/ 1436852 h 1487370"/>
                  <a:gd name="connsiteX582" fmla="*/ 752168 w 1676995"/>
                  <a:gd name="connsiteY582" fmla="*/ 1455175 h 1487370"/>
                  <a:gd name="connsiteX583" fmla="*/ 760670 w 1676995"/>
                  <a:gd name="connsiteY583" fmla="*/ 1452558 h 1487370"/>
                  <a:gd name="connsiteX584" fmla="*/ 765902 w 1676995"/>
                  <a:gd name="connsiteY584" fmla="*/ 1447977 h 1487370"/>
                  <a:gd name="connsiteX585" fmla="*/ 771787 w 1676995"/>
                  <a:gd name="connsiteY585" fmla="*/ 1446668 h 1487370"/>
                  <a:gd name="connsiteX586" fmla="*/ 775057 w 1676995"/>
                  <a:gd name="connsiteY586" fmla="*/ 1440124 h 1487370"/>
                  <a:gd name="connsiteX587" fmla="*/ 782251 w 1676995"/>
                  <a:gd name="connsiteY587" fmla="*/ 1436198 h 1487370"/>
                  <a:gd name="connsiteX588" fmla="*/ 784866 w 1676995"/>
                  <a:gd name="connsiteY588" fmla="*/ 1429654 h 1487370"/>
                  <a:gd name="connsiteX589" fmla="*/ 792060 w 1676995"/>
                  <a:gd name="connsiteY589" fmla="*/ 1421147 h 1487370"/>
                  <a:gd name="connsiteX590" fmla="*/ 800561 w 1676995"/>
                  <a:gd name="connsiteY590" fmla="*/ 1418530 h 1487370"/>
                  <a:gd name="connsiteX591" fmla="*/ 805139 w 1676995"/>
                  <a:gd name="connsiteY591" fmla="*/ 1408714 h 1487370"/>
                  <a:gd name="connsiteX592" fmla="*/ 818218 w 1676995"/>
                  <a:gd name="connsiteY592" fmla="*/ 1381229 h 1487370"/>
                  <a:gd name="connsiteX593" fmla="*/ 826720 w 1676995"/>
                  <a:gd name="connsiteY593" fmla="*/ 1366833 h 1487370"/>
                  <a:gd name="connsiteX594" fmla="*/ 824758 w 1676995"/>
                  <a:gd name="connsiteY594" fmla="*/ 1360943 h 1487370"/>
                  <a:gd name="connsiteX595" fmla="*/ 834567 w 1676995"/>
                  <a:gd name="connsiteY595" fmla="*/ 1362906 h 1487370"/>
                  <a:gd name="connsiteX596" fmla="*/ 856802 w 1676995"/>
                  <a:gd name="connsiteY596" fmla="*/ 1342621 h 1487370"/>
                  <a:gd name="connsiteX597" fmla="*/ 875767 w 1676995"/>
                  <a:gd name="connsiteY597" fmla="*/ 1340003 h 1487370"/>
                  <a:gd name="connsiteX598" fmla="*/ 884268 w 1676995"/>
                  <a:gd name="connsiteY598" fmla="*/ 1326261 h 1487370"/>
                  <a:gd name="connsiteX599" fmla="*/ 891462 w 1676995"/>
                  <a:gd name="connsiteY599" fmla="*/ 1326261 h 1487370"/>
                  <a:gd name="connsiteX600" fmla="*/ 903233 w 1676995"/>
                  <a:gd name="connsiteY600" fmla="*/ 1317099 h 1487370"/>
                  <a:gd name="connsiteX601" fmla="*/ 913043 w 1676995"/>
                  <a:gd name="connsiteY601" fmla="*/ 1320371 h 1487370"/>
                  <a:gd name="connsiteX602" fmla="*/ 918928 w 1676995"/>
                  <a:gd name="connsiteY602" fmla="*/ 1317099 h 1487370"/>
                  <a:gd name="connsiteX603" fmla="*/ 930046 w 1676995"/>
                  <a:gd name="connsiteY603" fmla="*/ 1326915 h 1487370"/>
                  <a:gd name="connsiteX604" fmla="*/ 943779 w 1676995"/>
                  <a:gd name="connsiteY604" fmla="*/ 1319717 h 1487370"/>
                  <a:gd name="connsiteX605" fmla="*/ 956204 w 1676995"/>
                  <a:gd name="connsiteY605" fmla="*/ 1321680 h 1487370"/>
                  <a:gd name="connsiteX606" fmla="*/ 964706 w 1676995"/>
                  <a:gd name="connsiteY606" fmla="*/ 1329533 h 1487370"/>
                  <a:gd name="connsiteX607" fmla="*/ 977131 w 1676995"/>
                  <a:gd name="connsiteY607" fmla="*/ 1324952 h 1487370"/>
                  <a:gd name="connsiteX608" fmla="*/ 984978 w 1676995"/>
                  <a:gd name="connsiteY608" fmla="*/ 1326261 h 1487370"/>
                  <a:gd name="connsiteX609" fmla="*/ 995442 w 1676995"/>
                  <a:gd name="connsiteY609" fmla="*/ 1322989 h 1487370"/>
                  <a:gd name="connsiteX610" fmla="*/ 999366 w 1676995"/>
                  <a:gd name="connsiteY610" fmla="*/ 1317753 h 1487370"/>
                  <a:gd name="connsiteX611" fmla="*/ 997404 w 1676995"/>
                  <a:gd name="connsiteY611" fmla="*/ 1311210 h 1487370"/>
                  <a:gd name="connsiteX612" fmla="*/ 998712 w 1676995"/>
                  <a:gd name="connsiteY612" fmla="*/ 1296813 h 1487370"/>
                  <a:gd name="connsiteX613" fmla="*/ 997404 w 1676995"/>
                  <a:gd name="connsiteY613" fmla="*/ 1296813 h 1487370"/>
                  <a:gd name="connsiteX614" fmla="*/ 995442 w 1676995"/>
                  <a:gd name="connsiteY614" fmla="*/ 1306629 h 1487370"/>
                  <a:gd name="connsiteX615" fmla="*/ 995442 w 1676995"/>
                  <a:gd name="connsiteY615" fmla="*/ 1315790 h 1487370"/>
                  <a:gd name="connsiteX616" fmla="*/ 981055 w 1676995"/>
                  <a:gd name="connsiteY616" fmla="*/ 1300085 h 1487370"/>
                  <a:gd name="connsiteX617" fmla="*/ 986286 w 1676995"/>
                  <a:gd name="connsiteY617" fmla="*/ 1291578 h 1487370"/>
                  <a:gd name="connsiteX618" fmla="*/ 992172 w 1676995"/>
                  <a:gd name="connsiteY618" fmla="*/ 1283071 h 1487370"/>
                  <a:gd name="connsiteX619" fmla="*/ 996096 w 1676995"/>
                  <a:gd name="connsiteY619" fmla="*/ 1288961 h 1487370"/>
                  <a:gd name="connsiteX620" fmla="*/ 996750 w 1676995"/>
                  <a:gd name="connsiteY620" fmla="*/ 1273255 h 1487370"/>
                  <a:gd name="connsiteX621" fmla="*/ 1009175 w 1676995"/>
                  <a:gd name="connsiteY621" fmla="*/ 1254932 h 1487370"/>
                  <a:gd name="connsiteX622" fmla="*/ 1018984 w 1676995"/>
                  <a:gd name="connsiteY622" fmla="*/ 1250351 h 1487370"/>
                  <a:gd name="connsiteX623" fmla="*/ 1027486 w 1676995"/>
                  <a:gd name="connsiteY623" fmla="*/ 1218287 h 1487370"/>
                  <a:gd name="connsiteX624" fmla="*/ 1041219 w 1676995"/>
                  <a:gd name="connsiteY624" fmla="*/ 1216323 h 1487370"/>
                  <a:gd name="connsiteX625" fmla="*/ 1047759 w 1676995"/>
                  <a:gd name="connsiteY625" fmla="*/ 1190148 h 1487370"/>
                  <a:gd name="connsiteX626" fmla="*/ 1062146 w 1676995"/>
                  <a:gd name="connsiteY626" fmla="*/ 1188184 h 1487370"/>
                  <a:gd name="connsiteX627" fmla="*/ 1067378 w 1676995"/>
                  <a:gd name="connsiteY627" fmla="*/ 1176405 h 1487370"/>
                  <a:gd name="connsiteX628" fmla="*/ 1093536 w 1676995"/>
                  <a:gd name="connsiteY628" fmla="*/ 1164627 h 1487370"/>
                  <a:gd name="connsiteX629" fmla="*/ 1107269 w 1676995"/>
                  <a:gd name="connsiteY629" fmla="*/ 1158737 h 1487370"/>
                  <a:gd name="connsiteX630" fmla="*/ 1114463 w 1676995"/>
                  <a:gd name="connsiteY630" fmla="*/ 1161355 h 1487370"/>
                  <a:gd name="connsiteX631" fmla="*/ 1120348 w 1676995"/>
                  <a:gd name="connsiteY631" fmla="*/ 1155465 h 1487370"/>
                  <a:gd name="connsiteX632" fmla="*/ 1125580 w 1676995"/>
                  <a:gd name="connsiteY632" fmla="*/ 1147612 h 1487370"/>
                  <a:gd name="connsiteX633" fmla="*/ 1139967 w 1676995"/>
                  <a:gd name="connsiteY633" fmla="*/ 1146958 h 1487370"/>
                  <a:gd name="connsiteX634" fmla="*/ 1147161 w 1676995"/>
                  <a:gd name="connsiteY634" fmla="*/ 1139105 h 1487370"/>
                  <a:gd name="connsiteX635" fmla="*/ 1158932 w 1676995"/>
                  <a:gd name="connsiteY635" fmla="*/ 1132561 h 1487370"/>
                  <a:gd name="connsiteX636" fmla="*/ 1166780 w 1676995"/>
                  <a:gd name="connsiteY636" fmla="*/ 1128635 h 1487370"/>
                  <a:gd name="connsiteX637" fmla="*/ 1159586 w 1676995"/>
                  <a:gd name="connsiteY637" fmla="*/ 1123400 h 1487370"/>
                  <a:gd name="connsiteX638" fmla="*/ 1162202 w 1676995"/>
                  <a:gd name="connsiteY638" fmla="*/ 1115547 h 1487370"/>
                  <a:gd name="connsiteX639" fmla="*/ 1150431 w 1676995"/>
                  <a:gd name="connsiteY639" fmla="*/ 1109003 h 1487370"/>
                  <a:gd name="connsiteX640" fmla="*/ 1136697 w 1676995"/>
                  <a:gd name="connsiteY640" fmla="*/ 1102460 h 1487370"/>
                  <a:gd name="connsiteX641" fmla="*/ 1121002 w 1676995"/>
                  <a:gd name="connsiteY641" fmla="*/ 1083482 h 1487370"/>
                  <a:gd name="connsiteX642" fmla="*/ 1108577 w 1676995"/>
                  <a:gd name="connsiteY642" fmla="*/ 1047491 h 1487370"/>
                  <a:gd name="connsiteX643" fmla="*/ 1113155 w 1676995"/>
                  <a:gd name="connsiteY643" fmla="*/ 1035712 h 1487370"/>
                  <a:gd name="connsiteX644" fmla="*/ 1105961 w 1676995"/>
                  <a:gd name="connsiteY644" fmla="*/ 1020661 h 1487370"/>
                  <a:gd name="connsiteX645" fmla="*/ 1101383 w 1676995"/>
                  <a:gd name="connsiteY645" fmla="*/ 989905 h 1487370"/>
                  <a:gd name="connsiteX646" fmla="*/ 1109231 w 1676995"/>
                  <a:gd name="connsiteY646" fmla="*/ 973545 h 1487370"/>
                  <a:gd name="connsiteX647" fmla="*/ 1123618 w 1676995"/>
                  <a:gd name="connsiteY647" fmla="*/ 953913 h 1487370"/>
                  <a:gd name="connsiteX648" fmla="*/ 1129504 w 1676995"/>
                  <a:gd name="connsiteY648" fmla="*/ 944097 h 1487370"/>
                  <a:gd name="connsiteX649" fmla="*/ 1137351 w 1676995"/>
                  <a:gd name="connsiteY649" fmla="*/ 929701 h 1487370"/>
                  <a:gd name="connsiteX650" fmla="*/ 1156316 w 1676995"/>
                  <a:gd name="connsiteY650" fmla="*/ 912032 h 1487370"/>
                  <a:gd name="connsiteX651" fmla="*/ 1167434 w 1676995"/>
                  <a:gd name="connsiteY651" fmla="*/ 898290 h 1487370"/>
                  <a:gd name="connsiteX652" fmla="*/ 1175281 w 1676995"/>
                  <a:gd name="connsiteY652" fmla="*/ 886511 h 1487370"/>
                  <a:gd name="connsiteX653" fmla="*/ 1188360 w 1676995"/>
                  <a:gd name="connsiteY653" fmla="*/ 881276 h 1487370"/>
                  <a:gd name="connsiteX654" fmla="*/ 1195554 w 1676995"/>
                  <a:gd name="connsiteY654" fmla="*/ 867534 h 1487370"/>
                  <a:gd name="connsiteX655" fmla="*/ 1204055 w 1676995"/>
                  <a:gd name="connsiteY655" fmla="*/ 861644 h 1487370"/>
                  <a:gd name="connsiteX656" fmla="*/ 1211249 w 1676995"/>
                  <a:gd name="connsiteY656" fmla="*/ 853792 h 1487370"/>
                  <a:gd name="connsiteX657" fmla="*/ 1219096 w 1676995"/>
                  <a:gd name="connsiteY657" fmla="*/ 846593 h 1487370"/>
                  <a:gd name="connsiteX658" fmla="*/ 1228252 w 1676995"/>
                  <a:gd name="connsiteY658" fmla="*/ 837432 h 1487370"/>
                  <a:gd name="connsiteX659" fmla="*/ 1240023 w 1676995"/>
                  <a:gd name="connsiteY659" fmla="*/ 819763 h 1487370"/>
                  <a:gd name="connsiteX660" fmla="*/ 1266182 w 1676995"/>
                  <a:gd name="connsiteY660" fmla="*/ 787698 h 1487370"/>
                  <a:gd name="connsiteX661" fmla="*/ 1281223 w 1676995"/>
                  <a:gd name="connsiteY661" fmla="*/ 786390 h 1487370"/>
                  <a:gd name="connsiteX662" fmla="*/ 1283839 w 1676995"/>
                  <a:gd name="connsiteY662" fmla="*/ 791625 h 1487370"/>
                  <a:gd name="connsiteX663" fmla="*/ 1295610 w 1676995"/>
                  <a:gd name="connsiteY663" fmla="*/ 786390 h 1487370"/>
                  <a:gd name="connsiteX664" fmla="*/ 1308689 w 1676995"/>
                  <a:gd name="connsiteY664" fmla="*/ 776574 h 1487370"/>
                  <a:gd name="connsiteX665" fmla="*/ 1302149 w 1676995"/>
                  <a:gd name="connsiteY665" fmla="*/ 774610 h 1487370"/>
                  <a:gd name="connsiteX666" fmla="*/ 1298226 w 1676995"/>
                  <a:gd name="connsiteY666" fmla="*/ 767412 h 1487370"/>
                  <a:gd name="connsiteX667" fmla="*/ 1292340 w 1676995"/>
                  <a:gd name="connsiteY667" fmla="*/ 763486 h 1487370"/>
                  <a:gd name="connsiteX668" fmla="*/ 1283839 w 1676995"/>
                  <a:gd name="connsiteY668" fmla="*/ 760214 h 1487370"/>
                  <a:gd name="connsiteX669" fmla="*/ 1305419 w 1676995"/>
                  <a:gd name="connsiteY669" fmla="*/ 739928 h 1487370"/>
                  <a:gd name="connsiteX670" fmla="*/ 1330270 w 1676995"/>
                  <a:gd name="connsiteY670" fmla="*/ 716370 h 1487370"/>
                  <a:gd name="connsiteX671" fmla="*/ 1348581 w 1676995"/>
                  <a:gd name="connsiteY671" fmla="*/ 715061 h 1487370"/>
                  <a:gd name="connsiteX672" fmla="*/ 1356428 w 1676995"/>
                  <a:gd name="connsiteY672" fmla="*/ 719642 h 1487370"/>
                  <a:gd name="connsiteX673" fmla="*/ 1361660 w 1676995"/>
                  <a:gd name="connsiteY673" fmla="*/ 710480 h 1487370"/>
                  <a:gd name="connsiteX674" fmla="*/ 1381279 w 1676995"/>
                  <a:gd name="connsiteY674" fmla="*/ 709171 h 1487370"/>
                  <a:gd name="connsiteX675" fmla="*/ 1403513 w 1676995"/>
                  <a:gd name="connsiteY675" fmla="*/ 702627 h 1487370"/>
                  <a:gd name="connsiteX676" fmla="*/ 1447983 w 1676995"/>
                  <a:gd name="connsiteY676" fmla="*/ 697392 h 1487370"/>
                  <a:gd name="connsiteX677" fmla="*/ 1468910 w 1676995"/>
                  <a:gd name="connsiteY677" fmla="*/ 692812 h 1487370"/>
                  <a:gd name="connsiteX678" fmla="*/ 1486566 w 1676995"/>
                  <a:gd name="connsiteY678" fmla="*/ 692157 h 1487370"/>
                  <a:gd name="connsiteX679" fmla="*/ 1515995 w 1676995"/>
                  <a:gd name="connsiteY679" fmla="*/ 664019 h 1487370"/>
                  <a:gd name="connsiteX680" fmla="*/ 1538229 w 1676995"/>
                  <a:gd name="connsiteY680" fmla="*/ 652894 h 1487370"/>
                  <a:gd name="connsiteX681" fmla="*/ 1574197 w 1676995"/>
                  <a:gd name="connsiteY681" fmla="*/ 640460 h 1487370"/>
                  <a:gd name="connsiteX682" fmla="*/ 1589238 w 1676995"/>
                  <a:gd name="connsiteY682" fmla="*/ 633262 h 1487370"/>
                  <a:gd name="connsiteX683" fmla="*/ 1598394 w 1676995"/>
                  <a:gd name="connsiteY683" fmla="*/ 625410 h 1487370"/>
                  <a:gd name="connsiteX684" fmla="*/ 1612781 w 1676995"/>
                  <a:gd name="connsiteY684" fmla="*/ 624101 h 1487370"/>
                  <a:gd name="connsiteX685" fmla="*/ 1623244 w 1676995"/>
                  <a:gd name="connsiteY685" fmla="*/ 614940 h 1487370"/>
                  <a:gd name="connsiteX686" fmla="*/ 1634362 w 1676995"/>
                  <a:gd name="connsiteY686" fmla="*/ 610359 h 1487370"/>
                  <a:gd name="connsiteX687" fmla="*/ 1639593 w 1676995"/>
                  <a:gd name="connsiteY687" fmla="*/ 601197 h 1487370"/>
                  <a:gd name="connsiteX688" fmla="*/ 1652672 w 1676995"/>
                  <a:gd name="connsiteY688" fmla="*/ 595308 h 1487370"/>
                  <a:gd name="connsiteX689" fmla="*/ 1657904 w 1676995"/>
                  <a:gd name="connsiteY689" fmla="*/ 580911 h 1487370"/>
                  <a:gd name="connsiteX690" fmla="*/ 1654634 w 1676995"/>
                  <a:gd name="connsiteY690" fmla="*/ 568478 h 1487370"/>
                  <a:gd name="connsiteX691" fmla="*/ 1658558 w 1676995"/>
                  <a:gd name="connsiteY691" fmla="*/ 563243 h 1487370"/>
                  <a:gd name="connsiteX692" fmla="*/ 1655942 w 1676995"/>
                  <a:gd name="connsiteY692" fmla="*/ 556699 h 1487370"/>
                  <a:gd name="connsiteX693" fmla="*/ 1648095 w 1676995"/>
                  <a:gd name="connsiteY693" fmla="*/ 550809 h 1487370"/>
                  <a:gd name="connsiteX694" fmla="*/ 1649403 w 1676995"/>
                  <a:gd name="connsiteY694" fmla="*/ 533141 h 1487370"/>
                  <a:gd name="connsiteX695" fmla="*/ 1656596 w 1676995"/>
                  <a:gd name="connsiteY695" fmla="*/ 525942 h 1487370"/>
                  <a:gd name="connsiteX696" fmla="*/ 1664444 w 1676995"/>
                  <a:gd name="connsiteY696" fmla="*/ 531178 h 1487370"/>
                  <a:gd name="connsiteX697" fmla="*/ 1672945 w 1676995"/>
                  <a:gd name="connsiteY697" fmla="*/ 526597 h 1487370"/>
                  <a:gd name="connsiteX698" fmla="*/ 1676869 w 1676995"/>
                  <a:gd name="connsiteY698" fmla="*/ 514818 h 148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</a:cxnLst>
                <a:rect l="l" t="t" r="r" b="b"/>
                <a:pathLst>
                  <a:path w="1676995" h="1487370">
                    <a:moveTo>
                      <a:pt x="1670329" y="513509"/>
                    </a:moveTo>
                    <a:cubicBezTo>
                      <a:pt x="1669675" y="510891"/>
                      <a:pt x="1661174" y="511546"/>
                      <a:pt x="1657904" y="509583"/>
                    </a:cubicBezTo>
                    <a:cubicBezTo>
                      <a:pt x="1654634" y="507619"/>
                      <a:pt x="1650057" y="505002"/>
                      <a:pt x="1650057" y="500421"/>
                    </a:cubicBezTo>
                    <a:cubicBezTo>
                      <a:pt x="1650057" y="499767"/>
                      <a:pt x="1650057" y="499113"/>
                      <a:pt x="1650057" y="498458"/>
                    </a:cubicBezTo>
                    <a:cubicBezTo>
                      <a:pt x="1647441" y="498458"/>
                      <a:pt x="1644171" y="499113"/>
                      <a:pt x="1640247" y="498458"/>
                    </a:cubicBezTo>
                    <a:cubicBezTo>
                      <a:pt x="1634362" y="498458"/>
                      <a:pt x="1630438" y="493877"/>
                      <a:pt x="1627822" y="489951"/>
                    </a:cubicBezTo>
                    <a:cubicBezTo>
                      <a:pt x="1627168" y="489297"/>
                      <a:pt x="1626514" y="487988"/>
                      <a:pt x="1625860" y="487334"/>
                    </a:cubicBezTo>
                    <a:cubicBezTo>
                      <a:pt x="1625860" y="487334"/>
                      <a:pt x="1624552" y="487334"/>
                      <a:pt x="1623898" y="487988"/>
                    </a:cubicBezTo>
                    <a:cubicBezTo>
                      <a:pt x="1621282" y="488642"/>
                      <a:pt x="1618667" y="489951"/>
                      <a:pt x="1614743" y="489951"/>
                    </a:cubicBezTo>
                    <a:cubicBezTo>
                      <a:pt x="1610819" y="489951"/>
                      <a:pt x="1614089" y="489951"/>
                      <a:pt x="1612781" y="491260"/>
                    </a:cubicBezTo>
                    <a:cubicBezTo>
                      <a:pt x="1611473" y="492569"/>
                      <a:pt x="1609511" y="493877"/>
                      <a:pt x="1606895" y="495186"/>
                    </a:cubicBezTo>
                    <a:cubicBezTo>
                      <a:pt x="1601663" y="497149"/>
                      <a:pt x="1598394" y="496495"/>
                      <a:pt x="1595124" y="496495"/>
                    </a:cubicBezTo>
                    <a:cubicBezTo>
                      <a:pt x="1594470" y="496495"/>
                      <a:pt x="1593162" y="496495"/>
                      <a:pt x="1592508" y="496495"/>
                    </a:cubicBezTo>
                    <a:cubicBezTo>
                      <a:pt x="1592508" y="496495"/>
                      <a:pt x="1592508" y="497149"/>
                      <a:pt x="1592508" y="497149"/>
                    </a:cubicBezTo>
                    <a:cubicBezTo>
                      <a:pt x="1592508" y="499767"/>
                      <a:pt x="1592508" y="503039"/>
                      <a:pt x="1589892" y="505656"/>
                    </a:cubicBezTo>
                    <a:cubicBezTo>
                      <a:pt x="1585314" y="510891"/>
                      <a:pt x="1576813" y="508274"/>
                      <a:pt x="1572235" y="505656"/>
                    </a:cubicBezTo>
                    <a:cubicBezTo>
                      <a:pt x="1570927" y="506965"/>
                      <a:pt x="1568965" y="508274"/>
                      <a:pt x="1566350" y="508274"/>
                    </a:cubicBezTo>
                    <a:cubicBezTo>
                      <a:pt x="1566350" y="508274"/>
                      <a:pt x="1565042" y="508274"/>
                      <a:pt x="1565042" y="508274"/>
                    </a:cubicBezTo>
                    <a:cubicBezTo>
                      <a:pt x="1559810" y="508274"/>
                      <a:pt x="1555886" y="504348"/>
                      <a:pt x="1553924" y="501730"/>
                    </a:cubicBezTo>
                    <a:cubicBezTo>
                      <a:pt x="1553924" y="501730"/>
                      <a:pt x="1553270" y="500421"/>
                      <a:pt x="1552616" y="500421"/>
                    </a:cubicBezTo>
                    <a:cubicBezTo>
                      <a:pt x="1549347" y="497804"/>
                      <a:pt x="1542153" y="493223"/>
                      <a:pt x="1538229" y="489951"/>
                    </a:cubicBezTo>
                    <a:cubicBezTo>
                      <a:pt x="1535613" y="487988"/>
                      <a:pt x="1530382" y="487334"/>
                      <a:pt x="1527766" y="487988"/>
                    </a:cubicBezTo>
                    <a:cubicBezTo>
                      <a:pt x="1522534" y="489297"/>
                      <a:pt x="1519918" y="487988"/>
                      <a:pt x="1517303" y="487988"/>
                    </a:cubicBezTo>
                    <a:cubicBezTo>
                      <a:pt x="1517303" y="487988"/>
                      <a:pt x="1517303" y="487988"/>
                      <a:pt x="1517303" y="487988"/>
                    </a:cubicBezTo>
                    <a:cubicBezTo>
                      <a:pt x="1515995" y="488642"/>
                      <a:pt x="1514687" y="490606"/>
                      <a:pt x="1513379" y="491260"/>
                    </a:cubicBezTo>
                    <a:cubicBezTo>
                      <a:pt x="1510763" y="493877"/>
                      <a:pt x="1508147" y="495841"/>
                      <a:pt x="1505531" y="497149"/>
                    </a:cubicBezTo>
                    <a:cubicBezTo>
                      <a:pt x="1502261" y="498458"/>
                      <a:pt x="1497684" y="498458"/>
                      <a:pt x="1493760" y="495841"/>
                    </a:cubicBezTo>
                    <a:cubicBezTo>
                      <a:pt x="1489182" y="493223"/>
                      <a:pt x="1483951" y="487988"/>
                      <a:pt x="1483297" y="482753"/>
                    </a:cubicBezTo>
                    <a:cubicBezTo>
                      <a:pt x="1483297" y="482099"/>
                      <a:pt x="1483297" y="481444"/>
                      <a:pt x="1483297" y="480135"/>
                    </a:cubicBezTo>
                    <a:cubicBezTo>
                      <a:pt x="1482643" y="480135"/>
                      <a:pt x="1481989" y="480135"/>
                      <a:pt x="1481335" y="480135"/>
                    </a:cubicBezTo>
                    <a:cubicBezTo>
                      <a:pt x="1475449" y="479481"/>
                      <a:pt x="1473487" y="475555"/>
                      <a:pt x="1472179" y="472937"/>
                    </a:cubicBezTo>
                    <a:cubicBezTo>
                      <a:pt x="1472179" y="472937"/>
                      <a:pt x="1471525" y="471628"/>
                      <a:pt x="1470871" y="470974"/>
                    </a:cubicBezTo>
                    <a:cubicBezTo>
                      <a:pt x="1470217" y="470974"/>
                      <a:pt x="1467602" y="469665"/>
                      <a:pt x="1463024" y="468356"/>
                    </a:cubicBezTo>
                    <a:lnTo>
                      <a:pt x="1461716" y="468356"/>
                    </a:lnTo>
                    <a:cubicBezTo>
                      <a:pt x="1461062" y="468356"/>
                      <a:pt x="1459754" y="467047"/>
                      <a:pt x="1458446" y="466393"/>
                    </a:cubicBezTo>
                    <a:cubicBezTo>
                      <a:pt x="1455830" y="467047"/>
                      <a:pt x="1452561" y="468356"/>
                      <a:pt x="1451907" y="469665"/>
                    </a:cubicBezTo>
                    <a:cubicBezTo>
                      <a:pt x="1447983" y="473591"/>
                      <a:pt x="1442097" y="473591"/>
                      <a:pt x="1435557" y="473591"/>
                    </a:cubicBezTo>
                    <a:cubicBezTo>
                      <a:pt x="1433595" y="473591"/>
                      <a:pt x="1432288" y="473591"/>
                      <a:pt x="1430326" y="473591"/>
                    </a:cubicBezTo>
                    <a:cubicBezTo>
                      <a:pt x="1429018" y="473591"/>
                      <a:pt x="1427710" y="473591"/>
                      <a:pt x="1426402" y="473591"/>
                    </a:cubicBezTo>
                    <a:cubicBezTo>
                      <a:pt x="1420516" y="473591"/>
                      <a:pt x="1417246" y="472283"/>
                      <a:pt x="1414631" y="465739"/>
                    </a:cubicBezTo>
                    <a:cubicBezTo>
                      <a:pt x="1412669" y="461158"/>
                      <a:pt x="1412669" y="456577"/>
                      <a:pt x="1412669" y="452651"/>
                    </a:cubicBezTo>
                    <a:cubicBezTo>
                      <a:pt x="1412669" y="451342"/>
                      <a:pt x="1412669" y="450033"/>
                      <a:pt x="1412669" y="448724"/>
                    </a:cubicBezTo>
                    <a:cubicBezTo>
                      <a:pt x="1412669" y="444798"/>
                      <a:pt x="1412669" y="440217"/>
                      <a:pt x="1413977" y="436291"/>
                    </a:cubicBezTo>
                    <a:cubicBezTo>
                      <a:pt x="1412669" y="433674"/>
                      <a:pt x="1411361" y="429747"/>
                      <a:pt x="1409399" y="425167"/>
                    </a:cubicBezTo>
                    <a:cubicBezTo>
                      <a:pt x="1408745" y="422549"/>
                      <a:pt x="1407437" y="419277"/>
                      <a:pt x="1406783" y="417314"/>
                    </a:cubicBezTo>
                    <a:cubicBezTo>
                      <a:pt x="1404167" y="417314"/>
                      <a:pt x="1398936" y="417314"/>
                      <a:pt x="1395666" y="417314"/>
                    </a:cubicBezTo>
                    <a:cubicBezTo>
                      <a:pt x="1390434" y="417314"/>
                      <a:pt x="1386510" y="417314"/>
                      <a:pt x="1383895" y="417314"/>
                    </a:cubicBezTo>
                    <a:cubicBezTo>
                      <a:pt x="1376701" y="415351"/>
                      <a:pt x="1375393" y="408152"/>
                      <a:pt x="1375393" y="404880"/>
                    </a:cubicBezTo>
                    <a:cubicBezTo>
                      <a:pt x="1375393" y="404880"/>
                      <a:pt x="1375393" y="403572"/>
                      <a:pt x="1375393" y="402917"/>
                    </a:cubicBezTo>
                    <a:cubicBezTo>
                      <a:pt x="1374085" y="402917"/>
                      <a:pt x="1372777" y="402917"/>
                      <a:pt x="1371469" y="402917"/>
                    </a:cubicBezTo>
                    <a:cubicBezTo>
                      <a:pt x="1368853" y="402917"/>
                      <a:pt x="1366892" y="402917"/>
                      <a:pt x="1364930" y="401608"/>
                    </a:cubicBezTo>
                    <a:cubicBezTo>
                      <a:pt x="1364276" y="401608"/>
                      <a:pt x="1362968" y="401608"/>
                      <a:pt x="1361660" y="401608"/>
                    </a:cubicBezTo>
                    <a:cubicBezTo>
                      <a:pt x="1359044" y="401608"/>
                      <a:pt x="1356428" y="401608"/>
                      <a:pt x="1353158" y="399645"/>
                    </a:cubicBezTo>
                    <a:cubicBezTo>
                      <a:pt x="1347927" y="397682"/>
                      <a:pt x="1344657" y="393101"/>
                      <a:pt x="1342041" y="389829"/>
                    </a:cubicBezTo>
                    <a:cubicBezTo>
                      <a:pt x="1342041" y="389829"/>
                      <a:pt x="1342041" y="389829"/>
                      <a:pt x="1342041" y="389829"/>
                    </a:cubicBezTo>
                    <a:cubicBezTo>
                      <a:pt x="1342041" y="389829"/>
                      <a:pt x="1340733" y="389829"/>
                      <a:pt x="1340079" y="389829"/>
                    </a:cubicBezTo>
                    <a:cubicBezTo>
                      <a:pt x="1338771" y="389829"/>
                      <a:pt x="1337463" y="389829"/>
                      <a:pt x="1336155" y="389829"/>
                    </a:cubicBezTo>
                    <a:cubicBezTo>
                      <a:pt x="1332886" y="389829"/>
                      <a:pt x="1330270" y="387866"/>
                      <a:pt x="1328962" y="386557"/>
                    </a:cubicBezTo>
                    <a:cubicBezTo>
                      <a:pt x="1328962" y="388521"/>
                      <a:pt x="1327654" y="390484"/>
                      <a:pt x="1327654" y="391138"/>
                    </a:cubicBezTo>
                    <a:cubicBezTo>
                      <a:pt x="1327654" y="393101"/>
                      <a:pt x="1326346" y="395064"/>
                      <a:pt x="1325692" y="396373"/>
                    </a:cubicBezTo>
                    <a:cubicBezTo>
                      <a:pt x="1325692" y="397028"/>
                      <a:pt x="1326346" y="398336"/>
                      <a:pt x="1327000" y="398991"/>
                    </a:cubicBezTo>
                    <a:cubicBezTo>
                      <a:pt x="1328308" y="402263"/>
                      <a:pt x="1330270" y="406189"/>
                      <a:pt x="1329616" y="410116"/>
                    </a:cubicBezTo>
                    <a:cubicBezTo>
                      <a:pt x="1329616" y="412733"/>
                      <a:pt x="1327654" y="414696"/>
                      <a:pt x="1325038" y="416005"/>
                    </a:cubicBezTo>
                    <a:cubicBezTo>
                      <a:pt x="1320460" y="417968"/>
                      <a:pt x="1315883" y="416005"/>
                      <a:pt x="1311305" y="413388"/>
                    </a:cubicBezTo>
                    <a:cubicBezTo>
                      <a:pt x="1309343" y="412733"/>
                      <a:pt x="1307381" y="411424"/>
                      <a:pt x="1306073" y="411424"/>
                    </a:cubicBezTo>
                    <a:cubicBezTo>
                      <a:pt x="1304111" y="411424"/>
                      <a:pt x="1300842" y="411424"/>
                      <a:pt x="1297572" y="411424"/>
                    </a:cubicBezTo>
                    <a:cubicBezTo>
                      <a:pt x="1294302" y="411424"/>
                      <a:pt x="1291686" y="411424"/>
                      <a:pt x="1288416" y="411424"/>
                    </a:cubicBezTo>
                    <a:cubicBezTo>
                      <a:pt x="1283839" y="411424"/>
                      <a:pt x="1280569" y="408807"/>
                      <a:pt x="1279261" y="406189"/>
                    </a:cubicBezTo>
                    <a:cubicBezTo>
                      <a:pt x="1277299" y="408152"/>
                      <a:pt x="1274683" y="410770"/>
                      <a:pt x="1271413" y="411424"/>
                    </a:cubicBezTo>
                    <a:cubicBezTo>
                      <a:pt x="1267489" y="412733"/>
                      <a:pt x="1264874" y="411424"/>
                      <a:pt x="1263566" y="410116"/>
                    </a:cubicBezTo>
                    <a:cubicBezTo>
                      <a:pt x="1259642" y="407498"/>
                      <a:pt x="1259642" y="402917"/>
                      <a:pt x="1259642" y="399645"/>
                    </a:cubicBezTo>
                    <a:lnTo>
                      <a:pt x="1259642" y="399645"/>
                    </a:lnTo>
                    <a:cubicBezTo>
                      <a:pt x="1259642" y="399645"/>
                      <a:pt x="1258988" y="399645"/>
                      <a:pt x="1258334" y="399645"/>
                    </a:cubicBezTo>
                    <a:cubicBezTo>
                      <a:pt x="1257026" y="399645"/>
                      <a:pt x="1255718" y="398991"/>
                      <a:pt x="1254410" y="398336"/>
                    </a:cubicBezTo>
                    <a:cubicBezTo>
                      <a:pt x="1254410" y="398336"/>
                      <a:pt x="1253102" y="398336"/>
                      <a:pt x="1252448" y="398991"/>
                    </a:cubicBezTo>
                    <a:cubicBezTo>
                      <a:pt x="1249833" y="400300"/>
                      <a:pt x="1247217" y="401608"/>
                      <a:pt x="1243947" y="401608"/>
                    </a:cubicBezTo>
                    <a:cubicBezTo>
                      <a:pt x="1241985" y="401608"/>
                      <a:pt x="1240023" y="401608"/>
                      <a:pt x="1238061" y="402263"/>
                    </a:cubicBezTo>
                    <a:cubicBezTo>
                      <a:pt x="1234791" y="402263"/>
                      <a:pt x="1231522" y="403572"/>
                      <a:pt x="1228252" y="403572"/>
                    </a:cubicBezTo>
                    <a:cubicBezTo>
                      <a:pt x="1220404" y="403572"/>
                      <a:pt x="1215173" y="395719"/>
                      <a:pt x="1211249" y="389829"/>
                    </a:cubicBezTo>
                    <a:cubicBezTo>
                      <a:pt x="1210595" y="388521"/>
                      <a:pt x="1209941" y="387866"/>
                      <a:pt x="1209287" y="387212"/>
                    </a:cubicBezTo>
                    <a:cubicBezTo>
                      <a:pt x="1207325" y="384594"/>
                      <a:pt x="1206017" y="382631"/>
                      <a:pt x="1206017" y="380014"/>
                    </a:cubicBezTo>
                    <a:cubicBezTo>
                      <a:pt x="1206017" y="380014"/>
                      <a:pt x="1204709" y="380014"/>
                      <a:pt x="1204055" y="380014"/>
                    </a:cubicBezTo>
                    <a:cubicBezTo>
                      <a:pt x="1200132" y="380014"/>
                      <a:pt x="1196862" y="376742"/>
                      <a:pt x="1192284" y="371507"/>
                    </a:cubicBezTo>
                    <a:cubicBezTo>
                      <a:pt x="1192284" y="371507"/>
                      <a:pt x="1190976" y="370198"/>
                      <a:pt x="1190976" y="369543"/>
                    </a:cubicBezTo>
                    <a:cubicBezTo>
                      <a:pt x="1189014" y="370852"/>
                      <a:pt x="1185744" y="372815"/>
                      <a:pt x="1185090" y="373470"/>
                    </a:cubicBezTo>
                    <a:lnTo>
                      <a:pt x="1184436" y="373470"/>
                    </a:lnTo>
                    <a:cubicBezTo>
                      <a:pt x="1178551" y="378050"/>
                      <a:pt x="1170049" y="374124"/>
                      <a:pt x="1165472" y="371507"/>
                    </a:cubicBezTo>
                    <a:cubicBezTo>
                      <a:pt x="1164164" y="372815"/>
                      <a:pt x="1161548" y="374124"/>
                      <a:pt x="1158932" y="375433"/>
                    </a:cubicBezTo>
                    <a:cubicBezTo>
                      <a:pt x="1155008" y="376742"/>
                      <a:pt x="1152392" y="375433"/>
                      <a:pt x="1151085" y="374124"/>
                    </a:cubicBezTo>
                    <a:cubicBezTo>
                      <a:pt x="1147815" y="371507"/>
                      <a:pt x="1147161" y="367580"/>
                      <a:pt x="1147161" y="364963"/>
                    </a:cubicBezTo>
                    <a:cubicBezTo>
                      <a:pt x="1147161" y="364963"/>
                      <a:pt x="1147161" y="363654"/>
                      <a:pt x="1147161" y="363654"/>
                    </a:cubicBezTo>
                    <a:cubicBezTo>
                      <a:pt x="1147161" y="362345"/>
                      <a:pt x="1143891" y="358419"/>
                      <a:pt x="1140621" y="354493"/>
                    </a:cubicBezTo>
                    <a:cubicBezTo>
                      <a:pt x="1140621" y="354493"/>
                      <a:pt x="1139313" y="353838"/>
                      <a:pt x="1138659" y="353184"/>
                    </a:cubicBezTo>
                    <a:cubicBezTo>
                      <a:pt x="1136697" y="352529"/>
                      <a:pt x="1132774" y="351221"/>
                      <a:pt x="1131466" y="347294"/>
                    </a:cubicBezTo>
                    <a:cubicBezTo>
                      <a:pt x="1129504" y="342713"/>
                      <a:pt x="1131466" y="339441"/>
                      <a:pt x="1132774" y="338133"/>
                    </a:cubicBezTo>
                    <a:lnTo>
                      <a:pt x="1132774" y="338133"/>
                    </a:lnTo>
                    <a:cubicBezTo>
                      <a:pt x="1131466" y="338133"/>
                      <a:pt x="1130812" y="338133"/>
                      <a:pt x="1128850" y="338787"/>
                    </a:cubicBezTo>
                    <a:cubicBezTo>
                      <a:pt x="1124926" y="340096"/>
                      <a:pt x="1119040" y="338787"/>
                      <a:pt x="1115117" y="336824"/>
                    </a:cubicBezTo>
                    <a:lnTo>
                      <a:pt x="1115117" y="336824"/>
                    </a:lnTo>
                    <a:cubicBezTo>
                      <a:pt x="1115117" y="336824"/>
                      <a:pt x="1111847" y="336169"/>
                      <a:pt x="1108577" y="335515"/>
                    </a:cubicBezTo>
                    <a:cubicBezTo>
                      <a:pt x="1102037" y="334206"/>
                      <a:pt x="1098768" y="328971"/>
                      <a:pt x="1096806" y="325699"/>
                    </a:cubicBezTo>
                    <a:lnTo>
                      <a:pt x="1096806" y="325699"/>
                    </a:lnTo>
                    <a:cubicBezTo>
                      <a:pt x="1096806" y="325699"/>
                      <a:pt x="1096806" y="325699"/>
                      <a:pt x="1096152" y="325699"/>
                    </a:cubicBezTo>
                    <a:cubicBezTo>
                      <a:pt x="1094844" y="325699"/>
                      <a:pt x="1094190" y="325699"/>
                      <a:pt x="1092228" y="324390"/>
                    </a:cubicBezTo>
                    <a:cubicBezTo>
                      <a:pt x="1086342" y="322427"/>
                      <a:pt x="1081111" y="318501"/>
                      <a:pt x="1077187" y="315229"/>
                    </a:cubicBezTo>
                    <a:cubicBezTo>
                      <a:pt x="1073917" y="312612"/>
                      <a:pt x="1073917" y="312612"/>
                      <a:pt x="1070647" y="311303"/>
                    </a:cubicBezTo>
                    <a:cubicBezTo>
                      <a:pt x="1068685" y="311303"/>
                      <a:pt x="1066070" y="309994"/>
                      <a:pt x="1063454" y="308031"/>
                    </a:cubicBezTo>
                    <a:cubicBezTo>
                      <a:pt x="1061492" y="310648"/>
                      <a:pt x="1058222" y="311957"/>
                      <a:pt x="1055606" y="312612"/>
                    </a:cubicBezTo>
                    <a:cubicBezTo>
                      <a:pt x="1043181" y="315229"/>
                      <a:pt x="1035987" y="295598"/>
                      <a:pt x="1035987" y="295598"/>
                    </a:cubicBezTo>
                    <a:cubicBezTo>
                      <a:pt x="1034025" y="289708"/>
                      <a:pt x="1039257" y="285782"/>
                      <a:pt x="1044489" y="281201"/>
                    </a:cubicBezTo>
                    <a:cubicBezTo>
                      <a:pt x="1046451" y="279892"/>
                      <a:pt x="1047759" y="278583"/>
                      <a:pt x="1049067" y="277274"/>
                    </a:cubicBezTo>
                    <a:cubicBezTo>
                      <a:pt x="1050375" y="275966"/>
                      <a:pt x="1051682" y="270730"/>
                      <a:pt x="1052336" y="267459"/>
                    </a:cubicBezTo>
                    <a:cubicBezTo>
                      <a:pt x="1052336" y="267459"/>
                      <a:pt x="1051029" y="267459"/>
                      <a:pt x="1050375" y="267459"/>
                    </a:cubicBezTo>
                    <a:cubicBezTo>
                      <a:pt x="1049067" y="267459"/>
                      <a:pt x="1047759" y="267459"/>
                      <a:pt x="1046451" y="267459"/>
                    </a:cubicBezTo>
                    <a:cubicBezTo>
                      <a:pt x="1042527" y="266804"/>
                      <a:pt x="1040565" y="264841"/>
                      <a:pt x="1038603" y="263532"/>
                    </a:cubicBezTo>
                    <a:cubicBezTo>
                      <a:pt x="1037295" y="265495"/>
                      <a:pt x="1035333" y="266804"/>
                      <a:pt x="1032718" y="268113"/>
                    </a:cubicBezTo>
                    <a:cubicBezTo>
                      <a:pt x="1030756" y="268767"/>
                      <a:pt x="1028140" y="268113"/>
                      <a:pt x="1026178" y="268113"/>
                    </a:cubicBezTo>
                    <a:cubicBezTo>
                      <a:pt x="1022254" y="266150"/>
                      <a:pt x="1020946" y="260915"/>
                      <a:pt x="1020292" y="256988"/>
                    </a:cubicBezTo>
                    <a:cubicBezTo>
                      <a:pt x="1020292" y="256988"/>
                      <a:pt x="1020292" y="256988"/>
                      <a:pt x="1020292" y="256988"/>
                    </a:cubicBezTo>
                    <a:cubicBezTo>
                      <a:pt x="1018984" y="256988"/>
                      <a:pt x="1018330" y="256988"/>
                      <a:pt x="1017676" y="256988"/>
                    </a:cubicBezTo>
                    <a:cubicBezTo>
                      <a:pt x="1016369" y="256988"/>
                      <a:pt x="1015061" y="256988"/>
                      <a:pt x="1013753" y="257643"/>
                    </a:cubicBezTo>
                    <a:cubicBezTo>
                      <a:pt x="1009829" y="257643"/>
                      <a:pt x="1005251" y="256334"/>
                      <a:pt x="1003943" y="247827"/>
                    </a:cubicBezTo>
                    <a:cubicBezTo>
                      <a:pt x="1003943" y="247173"/>
                      <a:pt x="1003943" y="245864"/>
                      <a:pt x="1003943" y="245864"/>
                    </a:cubicBezTo>
                    <a:cubicBezTo>
                      <a:pt x="1002635" y="243246"/>
                      <a:pt x="1002635" y="241283"/>
                      <a:pt x="1002635" y="239974"/>
                    </a:cubicBezTo>
                    <a:cubicBezTo>
                      <a:pt x="1002635" y="239974"/>
                      <a:pt x="1002635" y="238011"/>
                      <a:pt x="1001981" y="236703"/>
                    </a:cubicBezTo>
                    <a:cubicBezTo>
                      <a:pt x="1000020" y="238011"/>
                      <a:pt x="998712" y="238666"/>
                      <a:pt x="996750" y="239320"/>
                    </a:cubicBezTo>
                    <a:cubicBezTo>
                      <a:pt x="992172" y="240629"/>
                      <a:pt x="976477" y="239320"/>
                      <a:pt x="971245" y="239974"/>
                    </a:cubicBezTo>
                    <a:cubicBezTo>
                      <a:pt x="966014" y="241283"/>
                      <a:pt x="960128" y="243901"/>
                      <a:pt x="958820" y="243246"/>
                    </a:cubicBezTo>
                    <a:cubicBezTo>
                      <a:pt x="957512" y="243246"/>
                      <a:pt x="952934" y="237357"/>
                      <a:pt x="950972" y="238011"/>
                    </a:cubicBezTo>
                    <a:cubicBezTo>
                      <a:pt x="949011" y="238666"/>
                      <a:pt x="939201" y="239320"/>
                      <a:pt x="935277" y="238011"/>
                    </a:cubicBezTo>
                    <a:cubicBezTo>
                      <a:pt x="932008" y="236048"/>
                      <a:pt x="922852" y="230813"/>
                      <a:pt x="918928" y="226232"/>
                    </a:cubicBezTo>
                    <a:cubicBezTo>
                      <a:pt x="915005" y="221651"/>
                      <a:pt x="912389" y="216416"/>
                      <a:pt x="911081" y="216416"/>
                    </a:cubicBezTo>
                    <a:cubicBezTo>
                      <a:pt x="909119" y="216416"/>
                      <a:pt x="906503" y="216416"/>
                      <a:pt x="903233" y="214453"/>
                    </a:cubicBezTo>
                    <a:cubicBezTo>
                      <a:pt x="899963" y="212490"/>
                      <a:pt x="898002" y="207909"/>
                      <a:pt x="896694" y="209872"/>
                    </a:cubicBezTo>
                    <a:cubicBezTo>
                      <a:pt x="895386" y="211181"/>
                      <a:pt x="892770" y="215107"/>
                      <a:pt x="891462" y="213144"/>
                    </a:cubicBezTo>
                    <a:cubicBezTo>
                      <a:pt x="890154" y="211181"/>
                      <a:pt x="882307" y="198093"/>
                      <a:pt x="880999" y="199402"/>
                    </a:cubicBezTo>
                    <a:cubicBezTo>
                      <a:pt x="879691" y="200711"/>
                      <a:pt x="877075" y="203328"/>
                      <a:pt x="873151" y="202674"/>
                    </a:cubicBezTo>
                    <a:cubicBezTo>
                      <a:pt x="869227" y="202020"/>
                      <a:pt x="865304" y="196785"/>
                      <a:pt x="862034" y="198748"/>
                    </a:cubicBezTo>
                    <a:cubicBezTo>
                      <a:pt x="858764" y="200711"/>
                      <a:pt x="852224" y="203983"/>
                      <a:pt x="849609" y="205946"/>
                    </a:cubicBezTo>
                    <a:cubicBezTo>
                      <a:pt x="847647" y="207909"/>
                      <a:pt x="846993" y="216416"/>
                      <a:pt x="845031" y="215762"/>
                    </a:cubicBezTo>
                    <a:cubicBezTo>
                      <a:pt x="843069" y="215107"/>
                      <a:pt x="839799" y="209872"/>
                      <a:pt x="837183" y="209218"/>
                    </a:cubicBezTo>
                    <a:cubicBezTo>
                      <a:pt x="834567" y="208563"/>
                      <a:pt x="825412" y="209218"/>
                      <a:pt x="824104" y="209218"/>
                    </a:cubicBezTo>
                    <a:cubicBezTo>
                      <a:pt x="822796" y="209218"/>
                      <a:pt x="822796" y="198093"/>
                      <a:pt x="816256" y="197439"/>
                    </a:cubicBezTo>
                    <a:cubicBezTo>
                      <a:pt x="810371" y="197439"/>
                      <a:pt x="806447" y="194167"/>
                      <a:pt x="802523" y="192204"/>
                    </a:cubicBezTo>
                    <a:cubicBezTo>
                      <a:pt x="799254" y="190895"/>
                      <a:pt x="793368" y="192858"/>
                      <a:pt x="790098" y="192204"/>
                    </a:cubicBezTo>
                    <a:cubicBezTo>
                      <a:pt x="786828" y="192204"/>
                      <a:pt x="791406" y="183043"/>
                      <a:pt x="793368" y="180425"/>
                    </a:cubicBezTo>
                    <a:cubicBezTo>
                      <a:pt x="795330" y="177808"/>
                      <a:pt x="787482" y="179116"/>
                      <a:pt x="783558" y="176499"/>
                    </a:cubicBezTo>
                    <a:cubicBezTo>
                      <a:pt x="779635" y="173881"/>
                      <a:pt x="778981" y="170609"/>
                      <a:pt x="775711" y="168646"/>
                    </a:cubicBezTo>
                    <a:cubicBezTo>
                      <a:pt x="771787" y="167337"/>
                      <a:pt x="757400" y="173227"/>
                      <a:pt x="753476" y="175844"/>
                    </a:cubicBezTo>
                    <a:cubicBezTo>
                      <a:pt x="750207" y="177808"/>
                      <a:pt x="742359" y="183043"/>
                      <a:pt x="739743" y="181079"/>
                    </a:cubicBezTo>
                    <a:cubicBezTo>
                      <a:pt x="737127" y="179116"/>
                      <a:pt x="746283" y="169300"/>
                      <a:pt x="747591" y="166683"/>
                    </a:cubicBezTo>
                    <a:cubicBezTo>
                      <a:pt x="748899" y="164720"/>
                      <a:pt x="727972" y="167992"/>
                      <a:pt x="724702" y="168646"/>
                    </a:cubicBezTo>
                    <a:cubicBezTo>
                      <a:pt x="721432" y="168646"/>
                      <a:pt x="718162" y="172572"/>
                      <a:pt x="714239" y="175190"/>
                    </a:cubicBezTo>
                    <a:cubicBezTo>
                      <a:pt x="709661" y="177808"/>
                      <a:pt x="712931" y="169300"/>
                      <a:pt x="712277" y="168646"/>
                    </a:cubicBezTo>
                    <a:cubicBezTo>
                      <a:pt x="710969" y="167992"/>
                      <a:pt x="702467" y="171264"/>
                      <a:pt x="693966" y="173227"/>
                    </a:cubicBezTo>
                    <a:cubicBezTo>
                      <a:pt x="685464" y="175190"/>
                      <a:pt x="676963" y="168646"/>
                      <a:pt x="672385" y="167992"/>
                    </a:cubicBezTo>
                    <a:cubicBezTo>
                      <a:pt x="667807" y="167992"/>
                      <a:pt x="669769" y="170609"/>
                      <a:pt x="667154" y="172572"/>
                    </a:cubicBezTo>
                    <a:cubicBezTo>
                      <a:pt x="663884" y="173881"/>
                      <a:pt x="663230" y="169300"/>
                      <a:pt x="662576" y="167337"/>
                    </a:cubicBezTo>
                    <a:cubicBezTo>
                      <a:pt x="662576" y="165374"/>
                      <a:pt x="653420" y="167337"/>
                      <a:pt x="644919" y="167337"/>
                    </a:cubicBezTo>
                    <a:cubicBezTo>
                      <a:pt x="636417" y="167337"/>
                      <a:pt x="610913" y="150323"/>
                      <a:pt x="601757" y="146396"/>
                    </a:cubicBezTo>
                    <a:cubicBezTo>
                      <a:pt x="593256" y="142470"/>
                      <a:pt x="582139" y="138544"/>
                      <a:pt x="577561" y="135926"/>
                    </a:cubicBezTo>
                    <a:cubicBezTo>
                      <a:pt x="572983" y="133309"/>
                      <a:pt x="570367" y="135926"/>
                      <a:pt x="565790" y="135926"/>
                    </a:cubicBezTo>
                    <a:cubicBezTo>
                      <a:pt x="561212" y="135926"/>
                      <a:pt x="558596" y="131346"/>
                      <a:pt x="557288" y="128074"/>
                    </a:cubicBezTo>
                    <a:cubicBezTo>
                      <a:pt x="555980" y="124802"/>
                      <a:pt x="554672" y="120876"/>
                      <a:pt x="548787" y="118912"/>
                    </a:cubicBezTo>
                    <a:cubicBezTo>
                      <a:pt x="542901" y="116949"/>
                      <a:pt x="538323" y="124147"/>
                      <a:pt x="535053" y="124802"/>
                    </a:cubicBezTo>
                    <a:cubicBezTo>
                      <a:pt x="531784" y="124802"/>
                      <a:pt x="539631" y="116949"/>
                      <a:pt x="538323" y="114332"/>
                    </a:cubicBezTo>
                    <a:cubicBezTo>
                      <a:pt x="537015" y="111714"/>
                      <a:pt x="522628" y="111714"/>
                      <a:pt x="519358" y="109097"/>
                    </a:cubicBezTo>
                    <a:cubicBezTo>
                      <a:pt x="516089" y="106479"/>
                      <a:pt x="505625" y="109097"/>
                      <a:pt x="503009" y="108442"/>
                    </a:cubicBezTo>
                    <a:cubicBezTo>
                      <a:pt x="500393" y="107133"/>
                      <a:pt x="493854" y="99281"/>
                      <a:pt x="491238" y="92082"/>
                    </a:cubicBezTo>
                    <a:cubicBezTo>
                      <a:pt x="488622" y="84884"/>
                      <a:pt x="488622" y="84884"/>
                      <a:pt x="484698" y="82921"/>
                    </a:cubicBezTo>
                    <a:cubicBezTo>
                      <a:pt x="480775" y="80958"/>
                      <a:pt x="468349" y="92082"/>
                      <a:pt x="463772" y="92737"/>
                    </a:cubicBezTo>
                    <a:cubicBezTo>
                      <a:pt x="459194" y="92737"/>
                      <a:pt x="460502" y="88810"/>
                      <a:pt x="458540" y="87501"/>
                    </a:cubicBezTo>
                    <a:cubicBezTo>
                      <a:pt x="455924" y="86193"/>
                      <a:pt x="452654" y="92737"/>
                      <a:pt x="449385" y="93391"/>
                    </a:cubicBezTo>
                    <a:cubicBezTo>
                      <a:pt x="446115" y="94045"/>
                      <a:pt x="433036" y="84230"/>
                      <a:pt x="428458" y="82921"/>
                    </a:cubicBezTo>
                    <a:cubicBezTo>
                      <a:pt x="423880" y="81612"/>
                      <a:pt x="417340" y="84884"/>
                      <a:pt x="412109" y="84884"/>
                    </a:cubicBezTo>
                    <a:cubicBezTo>
                      <a:pt x="406877" y="84884"/>
                      <a:pt x="404261" y="80958"/>
                      <a:pt x="401645" y="78340"/>
                    </a:cubicBezTo>
                    <a:cubicBezTo>
                      <a:pt x="399030" y="75068"/>
                      <a:pt x="397068" y="81612"/>
                      <a:pt x="394452" y="82266"/>
                    </a:cubicBezTo>
                    <a:cubicBezTo>
                      <a:pt x="391836" y="82266"/>
                      <a:pt x="379411" y="75723"/>
                      <a:pt x="374833" y="73105"/>
                    </a:cubicBezTo>
                    <a:cubicBezTo>
                      <a:pt x="370255" y="70487"/>
                      <a:pt x="366985" y="75068"/>
                      <a:pt x="363062" y="73105"/>
                    </a:cubicBezTo>
                    <a:cubicBezTo>
                      <a:pt x="358484" y="71142"/>
                      <a:pt x="357830" y="69179"/>
                      <a:pt x="351290" y="68524"/>
                    </a:cubicBezTo>
                    <a:cubicBezTo>
                      <a:pt x="349329" y="68524"/>
                      <a:pt x="346059" y="65907"/>
                      <a:pt x="342789" y="65252"/>
                    </a:cubicBezTo>
                    <a:cubicBezTo>
                      <a:pt x="339519" y="65252"/>
                      <a:pt x="336903" y="63289"/>
                      <a:pt x="333633" y="63289"/>
                    </a:cubicBezTo>
                    <a:cubicBezTo>
                      <a:pt x="330364" y="63289"/>
                      <a:pt x="325132" y="72451"/>
                      <a:pt x="321208" y="73759"/>
                    </a:cubicBezTo>
                    <a:cubicBezTo>
                      <a:pt x="317284" y="75068"/>
                      <a:pt x="321208" y="65907"/>
                      <a:pt x="321208" y="62635"/>
                    </a:cubicBezTo>
                    <a:cubicBezTo>
                      <a:pt x="321208" y="59363"/>
                      <a:pt x="321208" y="62635"/>
                      <a:pt x="315977" y="61326"/>
                    </a:cubicBezTo>
                    <a:cubicBezTo>
                      <a:pt x="310745" y="60017"/>
                      <a:pt x="310091" y="59363"/>
                      <a:pt x="304859" y="60017"/>
                    </a:cubicBezTo>
                    <a:cubicBezTo>
                      <a:pt x="300281" y="60017"/>
                      <a:pt x="295704" y="60017"/>
                      <a:pt x="297012" y="58054"/>
                    </a:cubicBezTo>
                    <a:cubicBezTo>
                      <a:pt x="298320" y="56091"/>
                      <a:pt x="297012" y="52819"/>
                      <a:pt x="293742" y="49547"/>
                    </a:cubicBezTo>
                    <a:cubicBezTo>
                      <a:pt x="289818" y="46275"/>
                      <a:pt x="289818" y="36459"/>
                      <a:pt x="285894" y="32533"/>
                    </a:cubicBezTo>
                    <a:cubicBezTo>
                      <a:pt x="281317" y="27952"/>
                      <a:pt x="272815" y="20099"/>
                      <a:pt x="269545" y="18791"/>
                    </a:cubicBezTo>
                    <a:cubicBezTo>
                      <a:pt x="266275" y="17482"/>
                      <a:pt x="258428" y="26643"/>
                      <a:pt x="255158" y="25989"/>
                    </a:cubicBezTo>
                    <a:cubicBezTo>
                      <a:pt x="251888" y="25334"/>
                      <a:pt x="256466" y="14864"/>
                      <a:pt x="255158" y="12901"/>
                    </a:cubicBezTo>
                    <a:cubicBezTo>
                      <a:pt x="255158" y="10284"/>
                      <a:pt x="249272" y="14210"/>
                      <a:pt x="247311" y="12247"/>
                    </a:cubicBezTo>
                    <a:cubicBezTo>
                      <a:pt x="245349" y="10284"/>
                      <a:pt x="255158" y="4394"/>
                      <a:pt x="252542" y="2431"/>
                    </a:cubicBezTo>
                    <a:cubicBezTo>
                      <a:pt x="249926" y="1122"/>
                      <a:pt x="243387" y="8975"/>
                      <a:pt x="242079" y="9629"/>
                    </a:cubicBezTo>
                    <a:cubicBezTo>
                      <a:pt x="241425" y="10938"/>
                      <a:pt x="236193" y="9629"/>
                      <a:pt x="233577" y="9629"/>
                    </a:cubicBezTo>
                    <a:cubicBezTo>
                      <a:pt x="230962" y="9629"/>
                      <a:pt x="227692" y="15519"/>
                      <a:pt x="221806" y="17482"/>
                    </a:cubicBezTo>
                    <a:cubicBezTo>
                      <a:pt x="215920" y="19445"/>
                      <a:pt x="227692" y="3085"/>
                      <a:pt x="226384" y="468"/>
                    </a:cubicBezTo>
                    <a:cubicBezTo>
                      <a:pt x="225076" y="-2150"/>
                      <a:pt x="211997" y="7012"/>
                      <a:pt x="206765" y="8321"/>
                    </a:cubicBezTo>
                    <a:cubicBezTo>
                      <a:pt x="201533" y="9629"/>
                      <a:pt x="202841" y="7012"/>
                      <a:pt x="198918" y="7666"/>
                    </a:cubicBezTo>
                    <a:cubicBezTo>
                      <a:pt x="194994" y="8321"/>
                      <a:pt x="195648" y="14864"/>
                      <a:pt x="194994" y="18791"/>
                    </a:cubicBezTo>
                    <a:cubicBezTo>
                      <a:pt x="194994" y="22717"/>
                      <a:pt x="193032" y="17482"/>
                      <a:pt x="191070" y="16173"/>
                    </a:cubicBezTo>
                    <a:cubicBezTo>
                      <a:pt x="189108" y="14864"/>
                      <a:pt x="187800" y="15519"/>
                      <a:pt x="186492" y="16173"/>
                    </a:cubicBezTo>
                    <a:cubicBezTo>
                      <a:pt x="185184" y="17482"/>
                      <a:pt x="181915" y="17482"/>
                      <a:pt x="177991" y="17482"/>
                    </a:cubicBezTo>
                    <a:cubicBezTo>
                      <a:pt x="174067" y="17482"/>
                      <a:pt x="172105" y="22717"/>
                      <a:pt x="168835" y="24680"/>
                    </a:cubicBezTo>
                    <a:cubicBezTo>
                      <a:pt x="165566" y="27298"/>
                      <a:pt x="162296" y="24026"/>
                      <a:pt x="159026" y="22717"/>
                    </a:cubicBezTo>
                    <a:cubicBezTo>
                      <a:pt x="156410" y="21408"/>
                      <a:pt x="156410" y="25989"/>
                      <a:pt x="156410" y="29261"/>
                    </a:cubicBezTo>
                    <a:cubicBezTo>
                      <a:pt x="156410" y="32533"/>
                      <a:pt x="153794" y="34496"/>
                      <a:pt x="151178" y="36459"/>
                    </a:cubicBezTo>
                    <a:cubicBezTo>
                      <a:pt x="148563" y="38422"/>
                      <a:pt x="151178" y="40386"/>
                      <a:pt x="155102" y="41040"/>
                    </a:cubicBezTo>
                    <a:cubicBezTo>
                      <a:pt x="158372" y="41040"/>
                      <a:pt x="160988" y="39077"/>
                      <a:pt x="163604" y="37768"/>
                    </a:cubicBezTo>
                    <a:cubicBezTo>
                      <a:pt x="166219" y="36459"/>
                      <a:pt x="165566" y="40386"/>
                      <a:pt x="169489" y="41040"/>
                    </a:cubicBezTo>
                    <a:cubicBezTo>
                      <a:pt x="173413" y="41040"/>
                      <a:pt x="175375" y="37768"/>
                      <a:pt x="174721" y="41040"/>
                    </a:cubicBezTo>
                    <a:cubicBezTo>
                      <a:pt x="174067" y="43658"/>
                      <a:pt x="163604" y="45621"/>
                      <a:pt x="160988" y="44966"/>
                    </a:cubicBezTo>
                    <a:cubicBezTo>
                      <a:pt x="159026" y="44966"/>
                      <a:pt x="155756" y="46930"/>
                      <a:pt x="157064" y="49547"/>
                    </a:cubicBezTo>
                    <a:cubicBezTo>
                      <a:pt x="159026" y="52165"/>
                      <a:pt x="172759" y="54128"/>
                      <a:pt x="174067" y="55437"/>
                    </a:cubicBezTo>
                    <a:cubicBezTo>
                      <a:pt x="175375" y="56745"/>
                      <a:pt x="165566" y="57400"/>
                      <a:pt x="163604" y="56745"/>
                    </a:cubicBezTo>
                    <a:cubicBezTo>
                      <a:pt x="161642" y="56745"/>
                      <a:pt x="161642" y="64598"/>
                      <a:pt x="158372" y="65252"/>
                    </a:cubicBezTo>
                    <a:cubicBezTo>
                      <a:pt x="155102" y="65907"/>
                      <a:pt x="150524" y="54128"/>
                      <a:pt x="146601" y="52819"/>
                    </a:cubicBezTo>
                    <a:cubicBezTo>
                      <a:pt x="142677" y="51510"/>
                      <a:pt x="139407" y="53474"/>
                      <a:pt x="136791" y="54128"/>
                    </a:cubicBezTo>
                    <a:cubicBezTo>
                      <a:pt x="134829" y="54128"/>
                      <a:pt x="127636" y="54128"/>
                      <a:pt x="124366" y="54128"/>
                    </a:cubicBezTo>
                    <a:cubicBezTo>
                      <a:pt x="121096" y="54128"/>
                      <a:pt x="117826" y="59363"/>
                      <a:pt x="114557" y="60017"/>
                    </a:cubicBezTo>
                    <a:cubicBezTo>
                      <a:pt x="110633" y="61326"/>
                      <a:pt x="108671" y="56745"/>
                      <a:pt x="106055" y="56091"/>
                    </a:cubicBezTo>
                    <a:cubicBezTo>
                      <a:pt x="103439" y="55437"/>
                      <a:pt x="99515" y="57400"/>
                      <a:pt x="94284" y="58054"/>
                    </a:cubicBezTo>
                    <a:cubicBezTo>
                      <a:pt x="89052" y="58054"/>
                      <a:pt x="80551" y="46930"/>
                      <a:pt x="79243" y="44966"/>
                    </a:cubicBezTo>
                    <a:cubicBezTo>
                      <a:pt x="77281" y="43003"/>
                      <a:pt x="75319" y="46930"/>
                      <a:pt x="74665" y="48238"/>
                    </a:cubicBezTo>
                    <a:cubicBezTo>
                      <a:pt x="74665" y="49547"/>
                      <a:pt x="71395" y="47584"/>
                      <a:pt x="68779" y="46275"/>
                    </a:cubicBezTo>
                    <a:cubicBezTo>
                      <a:pt x="66163" y="44966"/>
                      <a:pt x="66817" y="49547"/>
                      <a:pt x="65509" y="50856"/>
                    </a:cubicBezTo>
                    <a:cubicBezTo>
                      <a:pt x="64202" y="52165"/>
                      <a:pt x="60932" y="49547"/>
                      <a:pt x="59624" y="50856"/>
                    </a:cubicBezTo>
                    <a:cubicBezTo>
                      <a:pt x="58316" y="50856"/>
                      <a:pt x="63548" y="57400"/>
                      <a:pt x="63548" y="61326"/>
                    </a:cubicBezTo>
                    <a:cubicBezTo>
                      <a:pt x="63548" y="65252"/>
                      <a:pt x="53084" y="60017"/>
                      <a:pt x="50468" y="59363"/>
                    </a:cubicBezTo>
                    <a:cubicBezTo>
                      <a:pt x="47853" y="58709"/>
                      <a:pt x="48507" y="62635"/>
                      <a:pt x="45237" y="65252"/>
                    </a:cubicBezTo>
                    <a:cubicBezTo>
                      <a:pt x="41967" y="67216"/>
                      <a:pt x="37389" y="62635"/>
                      <a:pt x="33465" y="61326"/>
                    </a:cubicBezTo>
                    <a:cubicBezTo>
                      <a:pt x="29542" y="60017"/>
                      <a:pt x="23656" y="65252"/>
                      <a:pt x="21694" y="67216"/>
                    </a:cubicBezTo>
                    <a:cubicBezTo>
                      <a:pt x="19732" y="69179"/>
                      <a:pt x="25618" y="73105"/>
                      <a:pt x="24310" y="75723"/>
                    </a:cubicBezTo>
                    <a:cubicBezTo>
                      <a:pt x="23656" y="78340"/>
                      <a:pt x="17116" y="76377"/>
                      <a:pt x="14501" y="75723"/>
                    </a:cubicBezTo>
                    <a:cubicBezTo>
                      <a:pt x="11885" y="75723"/>
                      <a:pt x="13193" y="78994"/>
                      <a:pt x="12539" y="80303"/>
                    </a:cubicBezTo>
                    <a:cubicBezTo>
                      <a:pt x="12539" y="81612"/>
                      <a:pt x="7307" y="81612"/>
                      <a:pt x="5345" y="82266"/>
                    </a:cubicBezTo>
                    <a:cubicBezTo>
                      <a:pt x="3383" y="82266"/>
                      <a:pt x="6653" y="88156"/>
                      <a:pt x="7961" y="91428"/>
                    </a:cubicBezTo>
                    <a:cubicBezTo>
                      <a:pt x="9269" y="94700"/>
                      <a:pt x="-1194" y="101244"/>
                      <a:pt x="113" y="105825"/>
                    </a:cubicBezTo>
                    <a:cubicBezTo>
                      <a:pt x="113" y="107133"/>
                      <a:pt x="2075" y="105825"/>
                      <a:pt x="5345" y="105825"/>
                    </a:cubicBezTo>
                    <a:cubicBezTo>
                      <a:pt x="8615" y="105825"/>
                      <a:pt x="11885" y="101898"/>
                      <a:pt x="13193" y="103207"/>
                    </a:cubicBezTo>
                    <a:cubicBezTo>
                      <a:pt x="16462" y="106479"/>
                      <a:pt x="19732" y="105825"/>
                      <a:pt x="17770" y="110405"/>
                    </a:cubicBezTo>
                    <a:cubicBezTo>
                      <a:pt x="15808" y="114986"/>
                      <a:pt x="13193" y="115641"/>
                      <a:pt x="15155" y="118258"/>
                    </a:cubicBezTo>
                    <a:cubicBezTo>
                      <a:pt x="17116" y="120876"/>
                      <a:pt x="21040" y="122184"/>
                      <a:pt x="19078" y="125456"/>
                    </a:cubicBezTo>
                    <a:cubicBezTo>
                      <a:pt x="17770" y="128728"/>
                      <a:pt x="13193" y="128728"/>
                      <a:pt x="13193" y="132000"/>
                    </a:cubicBezTo>
                    <a:cubicBezTo>
                      <a:pt x="13193" y="135272"/>
                      <a:pt x="16462" y="144433"/>
                      <a:pt x="18424" y="143779"/>
                    </a:cubicBezTo>
                    <a:cubicBezTo>
                      <a:pt x="20386" y="143779"/>
                      <a:pt x="23656" y="134618"/>
                      <a:pt x="26272" y="136581"/>
                    </a:cubicBezTo>
                    <a:cubicBezTo>
                      <a:pt x="28888" y="138544"/>
                      <a:pt x="32157" y="139853"/>
                      <a:pt x="32157" y="139853"/>
                    </a:cubicBezTo>
                    <a:cubicBezTo>
                      <a:pt x="32157" y="139853"/>
                      <a:pt x="38697" y="138544"/>
                      <a:pt x="41967" y="137890"/>
                    </a:cubicBezTo>
                    <a:cubicBezTo>
                      <a:pt x="44583" y="136581"/>
                      <a:pt x="51122" y="134618"/>
                      <a:pt x="49814" y="136581"/>
                    </a:cubicBezTo>
                    <a:cubicBezTo>
                      <a:pt x="48507" y="138544"/>
                      <a:pt x="40659" y="140507"/>
                      <a:pt x="38043" y="143779"/>
                    </a:cubicBezTo>
                    <a:cubicBezTo>
                      <a:pt x="35427" y="147051"/>
                      <a:pt x="34773" y="146396"/>
                      <a:pt x="32157" y="148360"/>
                    </a:cubicBezTo>
                    <a:cubicBezTo>
                      <a:pt x="29542" y="150323"/>
                      <a:pt x="30196" y="147051"/>
                      <a:pt x="26272" y="152286"/>
                    </a:cubicBezTo>
                    <a:cubicBezTo>
                      <a:pt x="22348" y="157521"/>
                      <a:pt x="21040" y="158830"/>
                      <a:pt x="19078" y="161448"/>
                    </a:cubicBezTo>
                    <a:cubicBezTo>
                      <a:pt x="17116" y="164065"/>
                      <a:pt x="9269" y="167992"/>
                      <a:pt x="9923" y="169955"/>
                    </a:cubicBezTo>
                    <a:cubicBezTo>
                      <a:pt x="9923" y="171918"/>
                      <a:pt x="16462" y="171918"/>
                      <a:pt x="15808" y="173881"/>
                    </a:cubicBezTo>
                    <a:cubicBezTo>
                      <a:pt x="15808" y="175844"/>
                      <a:pt x="8615" y="185006"/>
                      <a:pt x="12539" y="183697"/>
                    </a:cubicBezTo>
                    <a:cubicBezTo>
                      <a:pt x="17116" y="183043"/>
                      <a:pt x="23002" y="177808"/>
                      <a:pt x="24964" y="178462"/>
                    </a:cubicBezTo>
                    <a:cubicBezTo>
                      <a:pt x="26926" y="178462"/>
                      <a:pt x="29542" y="176499"/>
                      <a:pt x="30196" y="175190"/>
                    </a:cubicBezTo>
                    <a:cubicBezTo>
                      <a:pt x="30850" y="173881"/>
                      <a:pt x="31504" y="167992"/>
                      <a:pt x="32811" y="168646"/>
                    </a:cubicBezTo>
                    <a:cubicBezTo>
                      <a:pt x="34773" y="169300"/>
                      <a:pt x="36735" y="175844"/>
                      <a:pt x="39351" y="173227"/>
                    </a:cubicBezTo>
                    <a:cubicBezTo>
                      <a:pt x="41967" y="170609"/>
                      <a:pt x="43275" y="164065"/>
                      <a:pt x="45237" y="164065"/>
                    </a:cubicBezTo>
                    <a:cubicBezTo>
                      <a:pt x="47199" y="164065"/>
                      <a:pt x="46545" y="170609"/>
                      <a:pt x="48507" y="171264"/>
                    </a:cubicBezTo>
                    <a:cubicBezTo>
                      <a:pt x="51122" y="171264"/>
                      <a:pt x="58970" y="163411"/>
                      <a:pt x="60932" y="163411"/>
                    </a:cubicBezTo>
                    <a:cubicBezTo>
                      <a:pt x="62894" y="163411"/>
                      <a:pt x="59624" y="168646"/>
                      <a:pt x="56354" y="172572"/>
                    </a:cubicBezTo>
                    <a:cubicBezTo>
                      <a:pt x="53738" y="175844"/>
                      <a:pt x="51122" y="178462"/>
                      <a:pt x="48507" y="180425"/>
                    </a:cubicBezTo>
                    <a:cubicBezTo>
                      <a:pt x="45891" y="182388"/>
                      <a:pt x="41967" y="180425"/>
                      <a:pt x="41967" y="183697"/>
                    </a:cubicBezTo>
                    <a:cubicBezTo>
                      <a:pt x="41967" y="187623"/>
                      <a:pt x="41967" y="192204"/>
                      <a:pt x="41967" y="194167"/>
                    </a:cubicBezTo>
                    <a:cubicBezTo>
                      <a:pt x="41967" y="196130"/>
                      <a:pt x="41967" y="198748"/>
                      <a:pt x="39351" y="199402"/>
                    </a:cubicBezTo>
                    <a:cubicBezTo>
                      <a:pt x="36735" y="200056"/>
                      <a:pt x="37389" y="194167"/>
                      <a:pt x="32811" y="194167"/>
                    </a:cubicBezTo>
                    <a:cubicBezTo>
                      <a:pt x="28234" y="194167"/>
                      <a:pt x="19732" y="193513"/>
                      <a:pt x="23656" y="196130"/>
                    </a:cubicBezTo>
                    <a:cubicBezTo>
                      <a:pt x="27580" y="199402"/>
                      <a:pt x="31504" y="198093"/>
                      <a:pt x="30850" y="202020"/>
                    </a:cubicBezTo>
                    <a:cubicBezTo>
                      <a:pt x="30850" y="205946"/>
                      <a:pt x="26272" y="209218"/>
                      <a:pt x="28888" y="211181"/>
                    </a:cubicBezTo>
                    <a:cubicBezTo>
                      <a:pt x="31504" y="213144"/>
                      <a:pt x="36735" y="212490"/>
                      <a:pt x="40005" y="213144"/>
                    </a:cubicBezTo>
                    <a:cubicBezTo>
                      <a:pt x="43275" y="213144"/>
                      <a:pt x="49160" y="209218"/>
                      <a:pt x="53084" y="211181"/>
                    </a:cubicBezTo>
                    <a:cubicBezTo>
                      <a:pt x="57008" y="213144"/>
                      <a:pt x="57662" y="213144"/>
                      <a:pt x="54392" y="215762"/>
                    </a:cubicBezTo>
                    <a:cubicBezTo>
                      <a:pt x="51122" y="217725"/>
                      <a:pt x="48507" y="217725"/>
                      <a:pt x="46545" y="220997"/>
                    </a:cubicBezTo>
                    <a:cubicBezTo>
                      <a:pt x="44583" y="224269"/>
                      <a:pt x="40659" y="226887"/>
                      <a:pt x="37389" y="226887"/>
                    </a:cubicBezTo>
                    <a:cubicBezTo>
                      <a:pt x="34119" y="226887"/>
                      <a:pt x="33465" y="221651"/>
                      <a:pt x="32157" y="225578"/>
                    </a:cubicBezTo>
                    <a:cubicBezTo>
                      <a:pt x="30196" y="228850"/>
                      <a:pt x="27580" y="230159"/>
                      <a:pt x="26272" y="233431"/>
                    </a:cubicBezTo>
                    <a:cubicBezTo>
                      <a:pt x="24964" y="236703"/>
                      <a:pt x="24964" y="237357"/>
                      <a:pt x="28234" y="238666"/>
                    </a:cubicBezTo>
                    <a:cubicBezTo>
                      <a:pt x="32157" y="239974"/>
                      <a:pt x="35427" y="238666"/>
                      <a:pt x="37389" y="238666"/>
                    </a:cubicBezTo>
                    <a:cubicBezTo>
                      <a:pt x="39351" y="238666"/>
                      <a:pt x="41967" y="234085"/>
                      <a:pt x="43929" y="236703"/>
                    </a:cubicBezTo>
                    <a:cubicBezTo>
                      <a:pt x="45891" y="239320"/>
                      <a:pt x="47199" y="239974"/>
                      <a:pt x="49160" y="238666"/>
                    </a:cubicBezTo>
                    <a:cubicBezTo>
                      <a:pt x="51122" y="237357"/>
                      <a:pt x="55046" y="228195"/>
                      <a:pt x="60932" y="228195"/>
                    </a:cubicBezTo>
                    <a:cubicBezTo>
                      <a:pt x="66817" y="228195"/>
                      <a:pt x="60932" y="232122"/>
                      <a:pt x="60278" y="234739"/>
                    </a:cubicBezTo>
                    <a:cubicBezTo>
                      <a:pt x="59624" y="237357"/>
                      <a:pt x="58316" y="240629"/>
                      <a:pt x="55046" y="241283"/>
                    </a:cubicBezTo>
                    <a:cubicBezTo>
                      <a:pt x="51776" y="241938"/>
                      <a:pt x="49160" y="241283"/>
                      <a:pt x="47199" y="242592"/>
                    </a:cubicBezTo>
                    <a:cubicBezTo>
                      <a:pt x="45237" y="243901"/>
                      <a:pt x="40659" y="244555"/>
                      <a:pt x="38043" y="245864"/>
                    </a:cubicBezTo>
                    <a:cubicBezTo>
                      <a:pt x="35427" y="247173"/>
                      <a:pt x="32811" y="247173"/>
                      <a:pt x="30850" y="248481"/>
                    </a:cubicBezTo>
                    <a:cubicBezTo>
                      <a:pt x="28888" y="249790"/>
                      <a:pt x="23002" y="252408"/>
                      <a:pt x="23002" y="253717"/>
                    </a:cubicBezTo>
                    <a:cubicBezTo>
                      <a:pt x="23002" y="255680"/>
                      <a:pt x="25618" y="262223"/>
                      <a:pt x="21040" y="262223"/>
                    </a:cubicBezTo>
                    <a:cubicBezTo>
                      <a:pt x="16462" y="262223"/>
                      <a:pt x="12539" y="261569"/>
                      <a:pt x="10577" y="262223"/>
                    </a:cubicBezTo>
                    <a:cubicBezTo>
                      <a:pt x="9269" y="262878"/>
                      <a:pt x="10577" y="268767"/>
                      <a:pt x="10577" y="269422"/>
                    </a:cubicBezTo>
                    <a:cubicBezTo>
                      <a:pt x="5999" y="276620"/>
                      <a:pt x="9269" y="279238"/>
                      <a:pt x="6653" y="286436"/>
                    </a:cubicBezTo>
                    <a:cubicBezTo>
                      <a:pt x="4037" y="293634"/>
                      <a:pt x="2729" y="299524"/>
                      <a:pt x="3383" y="300833"/>
                    </a:cubicBezTo>
                    <a:cubicBezTo>
                      <a:pt x="3383" y="300833"/>
                      <a:pt x="5345" y="300833"/>
                      <a:pt x="7307" y="300833"/>
                    </a:cubicBezTo>
                    <a:cubicBezTo>
                      <a:pt x="12539" y="296906"/>
                      <a:pt x="26272" y="287745"/>
                      <a:pt x="28234" y="287090"/>
                    </a:cubicBezTo>
                    <a:cubicBezTo>
                      <a:pt x="29542" y="286436"/>
                      <a:pt x="30850" y="285782"/>
                      <a:pt x="31504" y="285127"/>
                    </a:cubicBezTo>
                    <a:cubicBezTo>
                      <a:pt x="31504" y="285127"/>
                      <a:pt x="32811" y="283818"/>
                      <a:pt x="33465" y="283164"/>
                    </a:cubicBezTo>
                    <a:cubicBezTo>
                      <a:pt x="36081" y="279892"/>
                      <a:pt x="42621" y="272694"/>
                      <a:pt x="49160" y="277274"/>
                    </a:cubicBezTo>
                    <a:cubicBezTo>
                      <a:pt x="50468" y="277929"/>
                      <a:pt x="51122" y="278583"/>
                      <a:pt x="51776" y="279238"/>
                    </a:cubicBezTo>
                    <a:cubicBezTo>
                      <a:pt x="53738" y="277274"/>
                      <a:pt x="57662" y="274002"/>
                      <a:pt x="63548" y="275966"/>
                    </a:cubicBezTo>
                    <a:cubicBezTo>
                      <a:pt x="64202" y="275966"/>
                      <a:pt x="65509" y="276620"/>
                      <a:pt x="66817" y="277274"/>
                    </a:cubicBezTo>
                    <a:cubicBezTo>
                      <a:pt x="70087" y="278583"/>
                      <a:pt x="78589" y="281855"/>
                      <a:pt x="81859" y="281201"/>
                    </a:cubicBezTo>
                    <a:cubicBezTo>
                      <a:pt x="84474" y="280546"/>
                      <a:pt x="86436" y="279238"/>
                      <a:pt x="88398" y="278583"/>
                    </a:cubicBezTo>
                    <a:cubicBezTo>
                      <a:pt x="91014" y="277274"/>
                      <a:pt x="93630" y="275966"/>
                      <a:pt x="97554" y="275311"/>
                    </a:cubicBezTo>
                    <a:cubicBezTo>
                      <a:pt x="97554" y="275311"/>
                      <a:pt x="99515" y="274002"/>
                      <a:pt x="100169" y="273348"/>
                    </a:cubicBezTo>
                    <a:cubicBezTo>
                      <a:pt x="102131" y="272039"/>
                      <a:pt x="105401" y="269422"/>
                      <a:pt x="109325" y="270730"/>
                    </a:cubicBezTo>
                    <a:cubicBezTo>
                      <a:pt x="110633" y="270730"/>
                      <a:pt x="113249" y="272694"/>
                      <a:pt x="114557" y="277274"/>
                    </a:cubicBezTo>
                    <a:cubicBezTo>
                      <a:pt x="114557" y="280546"/>
                      <a:pt x="114557" y="283818"/>
                      <a:pt x="114557" y="287090"/>
                    </a:cubicBezTo>
                    <a:cubicBezTo>
                      <a:pt x="114557" y="287745"/>
                      <a:pt x="114557" y="289054"/>
                      <a:pt x="114557" y="290362"/>
                    </a:cubicBezTo>
                    <a:cubicBezTo>
                      <a:pt x="118480" y="292326"/>
                      <a:pt x="123058" y="296252"/>
                      <a:pt x="125020" y="301487"/>
                    </a:cubicBezTo>
                    <a:cubicBezTo>
                      <a:pt x="125674" y="304759"/>
                      <a:pt x="125020" y="307377"/>
                      <a:pt x="123712" y="309994"/>
                    </a:cubicBezTo>
                    <a:cubicBezTo>
                      <a:pt x="120442" y="314575"/>
                      <a:pt x="115865" y="315883"/>
                      <a:pt x="113249" y="315883"/>
                    </a:cubicBezTo>
                    <a:cubicBezTo>
                      <a:pt x="112595" y="315883"/>
                      <a:pt x="111287" y="315883"/>
                      <a:pt x="111287" y="315883"/>
                    </a:cubicBezTo>
                    <a:cubicBezTo>
                      <a:pt x="111287" y="315883"/>
                      <a:pt x="109979" y="317192"/>
                      <a:pt x="108671" y="317847"/>
                    </a:cubicBezTo>
                    <a:cubicBezTo>
                      <a:pt x="106709" y="319155"/>
                      <a:pt x="103439" y="323082"/>
                      <a:pt x="102131" y="325045"/>
                    </a:cubicBezTo>
                    <a:cubicBezTo>
                      <a:pt x="102131" y="325045"/>
                      <a:pt x="102131" y="325699"/>
                      <a:pt x="102785" y="326354"/>
                    </a:cubicBezTo>
                    <a:cubicBezTo>
                      <a:pt x="104093" y="328317"/>
                      <a:pt x="105401" y="330280"/>
                      <a:pt x="105401" y="333552"/>
                    </a:cubicBezTo>
                    <a:cubicBezTo>
                      <a:pt x="105401" y="336824"/>
                      <a:pt x="105401" y="336824"/>
                      <a:pt x="104093" y="338133"/>
                    </a:cubicBezTo>
                    <a:cubicBezTo>
                      <a:pt x="106055" y="339441"/>
                      <a:pt x="108017" y="339441"/>
                      <a:pt x="109979" y="338133"/>
                    </a:cubicBezTo>
                    <a:cubicBezTo>
                      <a:pt x="112595" y="336824"/>
                      <a:pt x="113903" y="335515"/>
                      <a:pt x="115865" y="334861"/>
                    </a:cubicBezTo>
                    <a:cubicBezTo>
                      <a:pt x="118480" y="332897"/>
                      <a:pt x="121096" y="330934"/>
                      <a:pt x="125020" y="330280"/>
                    </a:cubicBezTo>
                    <a:cubicBezTo>
                      <a:pt x="126982" y="330280"/>
                      <a:pt x="128944" y="330280"/>
                      <a:pt x="130252" y="330280"/>
                    </a:cubicBezTo>
                    <a:cubicBezTo>
                      <a:pt x="134829" y="325045"/>
                      <a:pt x="138753" y="319810"/>
                      <a:pt x="143985" y="322427"/>
                    </a:cubicBezTo>
                    <a:cubicBezTo>
                      <a:pt x="146601" y="323082"/>
                      <a:pt x="148563" y="325699"/>
                      <a:pt x="148563" y="329626"/>
                    </a:cubicBezTo>
                    <a:cubicBezTo>
                      <a:pt x="148563" y="330280"/>
                      <a:pt x="148563" y="331589"/>
                      <a:pt x="148563" y="332243"/>
                    </a:cubicBezTo>
                    <a:cubicBezTo>
                      <a:pt x="149870" y="332243"/>
                      <a:pt x="151178" y="332243"/>
                      <a:pt x="152486" y="332243"/>
                    </a:cubicBezTo>
                    <a:cubicBezTo>
                      <a:pt x="153794" y="332243"/>
                      <a:pt x="155102" y="332243"/>
                      <a:pt x="157064" y="332243"/>
                    </a:cubicBezTo>
                    <a:cubicBezTo>
                      <a:pt x="160988" y="332243"/>
                      <a:pt x="164258" y="332243"/>
                      <a:pt x="167527" y="334206"/>
                    </a:cubicBezTo>
                    <a:cubicBezTo>
                      <a:pt x="170143" y="335515"/>
                      <a:pt x="171451" y="337478"/>
                      <a:pt x="172105" y="338787"/>
                    </a:cubicBezTo>
                    <a:cubicBezTo>
                      <a:pt x="172759" y="338787"/>
                      <a:pt x="174067" y="338787"/>
                      <a:pt x="174721" y="338787"/>
                    </a:cubicBezTo>
                    <a:cubicBezTo>
                      <a:pt x="177991" y="338787"/>
                      <a:pt x="181915" y="340096"/>
                      <a:pt x="183876" y="343368"/>
                    </a:cubicBezTo>
                    <a:cubicBezTo>
                      <a:pt x="185184" y="345331"/>
                      <a:pt x="185184" y="347949"/>
                      <a:pt x="183876" y="349912"/>
                    </a:cubicBezTo>
                    <a:cubicBezTo>
                      <a:pt x="183876" y="349912"/>
                      <a:pt x="183876" y="349912"/>
                      <a:pt x="183876" y="349912"/>
                    </a:cubicBezTo>
                    <a:cubicBezTo>
                      <a:pt x="183876" y="349912"/>
                      <a:pt x="183876" y="349912"/>
                      <a:pt x="183876" y="349912"/>
                    </a:cubicBezTo>
                    <a:cubicBezTo>
                      <a:pt x="189762" y="345331"/>
                      <a:pt x="194994" y="345331"/>
                      <a:pt x="198918" y="349257"/>
                    </a:cubicBezTo>
                    <a:cubicBezTo>
                      <a:pt x="200225" y="350566"/>
                      <a:pt x="201533" y="352529"/>
                      <a:pt x="202187" y="354493"/>
                    </a:cubicBezTo>
                    <a:cubicBezTo>
                      <a:pt x="204149" y="353838"/>
                      <a:pt x="206111" y="353184"/>
                      <a:pt x="208727" y="354493"/>
                    </a:cubicBezTo>
                    <a:cubicBezTo>
                      <a:pt x="211997" y="355801"/>
                      <a:pt x="221806" y="357110"/>
                      <a:pt x="224422" y="355147"/>
                    </a:cubicBezTo>
                    <a:cubicBezTo>
                      <a:pt x="225076" y="355147"/>
                      <a:pt x="227692" y="353184"/>
                      <a:pt x="228346" y="351875"/>
                    </a:cubicBezTo>
                    <a:cubicBezTo>
                      <a:pt x="228346" y="344677"/>
                      <a:pt x="230308" y="339441"/>
                      <a:pt x="234231" y="336824"/>
                    </a:cubicBezTo>
                    <a:cubicBezTo>
                      <a:pt x="236193" y="335515"/>
                      <a:pt x="239463" y="334206"/>
                      <a:pt x="244695" y="336824"/>
                    </a:cubicBezTo>
                    <a:cubicBezTo>
                      <a:pt x="249926" y="339441"/>
                      <a:pt x="251888" y="343368"/>
                      <a:pt x="253196" y="345985"/>
                    </a:cubicBezTo>
                    <a:cubicBezTo>
                      <a:pt x="253196" y="345985"/>
                      <a:pt x="254504" y="345985"/>
                      <a:pt x="255158" y="345331"/>
                    </a:cubicBezTo>
                    <a:cubicBezTo>
                      <a:pt x="257774" y="344022"/>
                      <a:pt x="263006" y="340750"/>
                      <a:pt x="267583" y="345331"/>
                    </a:cubicBezTo>
                    <a:cubicBezTo>
                      <a:pt x="268237" y="345985"/>
                      <a:pt x="269545" y="347294"/>
                      <a:pt x="270853" y="349257"/>
                    </a:cubicBezTo>
                    <a:cubicBezTo>
                      <a:pt x="272161" y="350566"/>
                      <a:pt x="274777" y="353838"/>
                      <a:pt x="275431" y="354493"/>
                    </a:cubicBezTo>
                    <a:cubicBezTo>
                      <a:pt x="277393" y="354493"/>
                      <a:pt x="279355" y="354493"/>
                      <a:pt x="280663" y="354493"/>
                    </a:cubicBezTo>
                    <a:cubicBezTo>
                      <a:pt x="280663" y="354493"/>
                      <a:pt x="280663" y="354493"/>
                      <a:pt x="280663" y="354493"/>
                    </a:cubicBezTo>
                    <a:cubicBezTo>
                      <a:pt x="282625" y="351875"/>
                      <a:pt x="285240" y="347949"/>
                      <a:pt x="289818" y="347949"/>
                    </a:cubicBezTo>
                    <a:cubicBezTo>
                      <a:pt x="292434" y="347949"/>
                      <a:pt x="295050" y="349257"/>
                      <a:pt x="297012" y="351221"/>
                    </a:cubicBezTo>
                    <a:cubicBezTo>
                      <a:pt x="299627" y="354493"/>
                      <a:pt x="299627" y="357765"/>
                      <a:pt x="299627" y="360382"/>
                    </a:cubicBezTo>
                    <a:cubicBezTo>
                      <a:pt x="299627" y="360382"/>
                      <a:pt x="299627" y="361691"/>
                      <a:pt x="299627" y="361691"/>
                    </a:cubicBezTo>
                    <a:cubicBezTo>
                      <a:pt x="302243" y="363000"/>
                      <a:pt x="304205" y="363000"/>
                      <a:pt x="306821" y="363000"/>
                    </a:cubicBezTo>
                    <a:cubicBezTo>
                      <a:pt x="306821" y="363000"/>
                      <a:pt x="308129" y="362345"/>
                      <a:pt x="308129" y="361691"/>
                    </a:cubicBezTo>
                    <a:cubicBezTo>
                      <a:pt x="310745" y="359728"/>
                      <a:pt x="316630" y="355801"/>
                      <a:pt x="322516" y="360382"/>
                    </a:cubicBezTo>
                    <a:cubicBezTo>
                      <a:pt x="327748" y="364963"/>
                      <a:pt x="325786" y="370852"/>
                      <a:pt x="323824" y="374124"/>
                    </a:cubicBezTo>
                    <a:cubicBezTo>
                      <a:pt x="326440" y="376087"/>
                      <a:pt x="329710" y="379359"/>
                      <a:pt x="328402" y="385249"/>
                    </a:cubicBezTo>
                    <a:cubicBezTo>
                      <a:pt x="327748" y="388521"/>
                      <a:pt x="325786" y="391138"/>
                      <a:pt x="323170" y="395064"/>
                    </a:cubicBezTo>
                    <a:cubicBezTo>
                      <a:pt x="321862" y="397028"/>
                      <a:pt x="319246" y="400954"/>
                      <a:pt x="318592" y="402917"/>
                    </a:cubicBezTo>
                    <a:cubicBezTo>
                      <a:pt x="318592" y="404226"/>
                      <a:pt x="318592" y="406844"/>
                      <a:pt x="317938" y="408807"/>
                    </a:cubicBezTo>
                    <a:cubicBezTo>
                      <a:pt x="317938" y="410770"/>
                      <a:pt x="317284" y="413388"/>
                      <a:pt x="317284" y="415351"/>
                    </a:cubicBezTo>
                    <a:cubicBezTo>
                      <a:pt x="317938" y="415351"/>
                      <a:pt x="319246" y="415351"/>
                      <a:pt x="320554" y="415351"/>
                    </a:cubicBezTo>
                    <a:cubicBezTo>
                      <a:pt x="323824" y="414696"/>
                      <a:pt x="327748" y="414042"/>
                      <a:pt x="331672" y="415351"/>
                    </a:cubicBezTo>
                    <a:cubicBezTo>
                      <a:pt x="332326" y="415351"/>
                      <a:pt x="333633" y="416005"/>
                      <a:pt x="334941" y="416660"/>
                    </a:cubicBezTo>
                    <a:cubicBezTo>
                      <a:pt x="340173" y="418623"/>
                      <a:pt x="347367" y="421240"/>
                      <a:pt x="351290" y="427130"/>
                    </a:cubicBezTo>
                    <a:cubicBezTo>
                      <a:pt x="351944" y="428439"/>
                      <a:pt x="353252" y="430402"/>
                      <a:pt x="355214" y="432365"/>
                    </a:cubicBezTo>
                    <a:cubicBezTo>
                      <a:pt x="360446" y="439563"/>
                      <a:pt x="365678" y="446761"/>
                      <a:pt x="361754" y="452651"/>
                    </a:cubicBezTo>
                    <a:cubicBezTo>
                      <a:pt x="359792" y="455268"/>
                      <a:pt x="356522" y="457886"/>
                      <a:pt x="351290" y="462467"/>
                    </a:cubicBezTo>
                    <a:cubicBezTo>
                      <a:pt x="349329" y="464430"/>
                      <a:pt x="347367" y="465739"/>
                      <a:pt x="346059" y="467047"/>
                    </a:cubicBezTo>
                    <a:cubicBezTo>
                      <a:pt x="344751" y="468356"/>
                      <a:pt x="342789" y="470974"/>
                      <a:pt x="342135" y="472937"/>
                    </a:cubicBezTo>
                    <a:cubicBezTo>
                      <a:pt x="341481" y="474246"/>
                      <a:pt x="340173" y="475555"/>
                      <a:pt x="339519" y="476863"/>
                    </a:cubicBezTo>
                    <a:cubicBezTo>
                      <a:pt x="339519" y="476863"/>
                      <a:pt x="339519" y="476863"/>
                      <a:pt x="339519" y="478172"/>
                    </a:cubicBezTo>
                    <a:cubicBezTo>
                      <a:pt x="338865" y="480790"/>
                      <a:pt x="336249" y="487988"/>
                      <a:pt x="329056" y="486679"/>
                    </a:cubicBezTo>
                    <a:cubicBezTo>
                      <a:pt x="327748" y="486679"/>
                      <a:pt x="326440" y="486025"/>
                      <a:pt x="325132" y="485370"/>
                    </a:cubicBezTo>
                    <a:cubicBezTo>
                      <a:pt x="323824" y="486679"/>
                      <a:pt x="322516" y="487988"/>
                      <a:pt x="320554" y="488642"/>
                    </a:cubicBezTo>
                    <a:cubicBezTo>
                      <a:pt x="320554" y="488642"/>
                      <a:pt x="320554" y="488642"/>
                      <a:pt x="320554" y="488642"/>
                    </a:cubicBezTo>
                    <a:cubicBezTo>
                      <a:pt x="319246" y="489951"/>
                      <a:pt x="317938" y="491914"/>
                      <a:pt x="315323" y="493877"/>
                    </a:cubicBezTo>
                    <a:cubicBezTo>
                      <a:pt x="313361" y="495186"/>
                      <a:pt x="310745" y="495186"/>
                      <a:pt x="309437" y="495186"/>
                    </a:cubicBezTo>
                    <a:cubicBezTo>
                      <a:pt x="306821" y="499113"/>
                      <a:pt x="302897" y="505002"/>
                      <a:pt x="297012" y="503693"/>
                    </a:cubicBezTo>
                    <a:cubicBezTo>
                      <a:pt x="297012" y="503693"/>
                      <a:pt x="295704" y="503693"/>
                      <a:pt x="295050" y="503693"/>
                    </a:cubicBezTo>
                    <a:cubicBezTo>
                      <a:pt x="291780" y="503693"/>
                      <a:pt x="288510" y="504348"/>
                      <a:pt x="285894" y="503693"/>
                    </a:cubicBezTo>
                    <a:lnTo>
                      <a:pt x="284586" y="503693"/>
                    </a:lnTo>
                    <a:cubicBezTo>
                      <a:pt x="283932" y="502384"/>
                      <a:pt x="282625" y="501730"/>
                      <a:pt x="281317" y="501730"/>
                    </a:cubicBezTo>
                    <a:cubicBezTo>
                      <a:pt x="281317" y="501730"/>
                      <a:pt x="281317" y="502384"/>
                      <a:pt x="280663" y="503039"/>
                    </a:cubicBezTo>
                    <a:cubicBezTo>
                      <a:pt x="278701" y="505656"/>
                      <a:pt x="276739" y="509583"/>
                      <a:pt x="272161" y="511546"/>
                    </a:cubicBezTo>
                    <a:cubicBezTo>
                      <a:pt x="270199" y="512855"/>
                      <a:pt x="268237" y="513509"/>
                      <a:pt x="266275" y="514163"/>
                    </a:cubicBezTo>
                    <a:cubicBezTo>
                      <a:pt x="266275" y="514163"/>
                      <a:pt x="264968" y="514163"/>
                      <a:pt x="264314" y="514163"/>
                    </a:cubicBezTo>
                    <a:cubicBezTo>
                      <a:pt x="264314" y="520053"/>
                      <a:pt x="261044" y="527251"/>
                      <a:pt x="254504" y="530523"/>
                    </a:cubicBezTo>
                    <a:cubicBezTo>
                      <a:pt x="247965" y="533795"/>
                      <a:pt x="245349" y="533795"/>
                      <a:pt x="240771" y="532486"/>
                    </a:cubicBezTo>
                    <a:cubicBezTo>
                      <a:pt x="240771" y="532486"/>
                      <a:pt x="240771" y="532486"/>
                      <a:pt x="240771" y="532486"/>
                    </a:cubicBezTo>
                    <a:lnTo>
                      <a:pt x="240771" y="532486"/>
                    </a:lnTo>
                    <a:cubicBezTo>
                      <a:pt x="240771" y="533795"/>
                      <a:pt x="241425" y="534450"/>
                      <a:pt x="242079" y="535104"/>
                    </a:cubicBezTo>
                    <a:cubicBezTo>
                      <a:pt x="243387" y="537067"/>
                      <a:pt x="246657" y="540339"/>
                      <a:pt x="244695" y="545574"/>
                    </a:cubicBezTo>
                    <a:lnTo>
                      <a:pt x="244695" y="546883"/>
                    </a:lnTo>
                    <a:cubicBezTo>
                      <a:pt x="244695" y="546883"/>
                      <a:pt x="244695" y="546883"/>
                      <a:pt x="244041" y="547537"/>
                    </a:cubicBezTo>
                    <a:lnTo>
                      <a:pt x="244041" y="547537"/>
                    </a:lnTo>
                    <a:cubicBezTo>
                      <a:pt x="246657" y="550155"/>
                      <a:pt x="251888" y="556044"/>
                      <a:pt x="247311" y="562588"/>
                    </a:cubicBezTo>
                    <a:cubicBezTo>
                      <a:pt x="247311" y="563243"/>
                      <a:pt x="246003" y="564551"/>
                      <a:pt x="245349" y="565206"/>
                    </a:cubicBezTo>
                    <a:cubicBezTo>
                      <a:pt x="245349" y="565860"/>
                      <a:pt x="244041" y="567169"/>
                      <a:pt x="243387" y="567823"/>
                    </a:cubicBezTo>
                    <a:cubicBezTo>
                      <a:pt x="243387" y="568478"/>
                      <a:pt x="243387" y="569786"/>
                      <a:pt x="242733" y="571095"/>
                    </a:cubicBezTo>
                    <a:cubicBezTo>
                      <a:pt x="242079" y="573713"/>
                      <a:pt x="240117" y="578293"/>
                      <a:pt x="240117" y="580911"/>
                    </a:cubicBezTo>
                    <a:cubicBezTo>
                      <a:pt x="240117" y="583529"/>
                      <a:pt x="240117" y="582874"/>
                      <a:pt x="240117" y="584183"/>
                    </a:cubicBezTo>
                    <a:cubicBezTo>
                      <a:pt x="240117" y="588109"/>
                      <a:pt x="241425" y="594653"/>
                      <a:pt x="236847" y="600543"/>
                    </a:cubicBezTo>
                    <a:cubicBezTo>
                      <a:pt x="236193" y="601197"/>
                      <a:pt x="235539" y="602506"/>
                      <a:pt x="234885" y="603161"/>
                    </a:cubicBezTo>
                    <a:cubicBezTo>
                      <a:pt x="233577" y="604469"/>
                      <a:pt x="231616" y="607087"/>
                      <a:pt x="230962" y="608396"/>
                    </a:cubicBezTo>
                    <a:cubicBezTo>
                      <a:pt x="230962" y="608396"/>
                      <a:pt x="230962" y="608396"/>
                      <a:pt x="230962" y="608396"/>
                    </a:cubicBezTo>
                    <a:cubicBezTo>
                      <a:pt x="232923" y="611013"/>
                      <a:pt x="238809" y="618211"/>
                      <a:pt x="231616" y="625410"/>
                    </a:cubicBezTo>
                    <a:cubicBezTo>
                      <a:pt x="229654" y="627373"/>
                      <a:pt x="227692" y="628682"/>
                      <a:pt x="225730" y="629990"/>
                    </a:cubicBezTo>
                    <a:cubicBezTo>
                      <a:pt x="225076" y="629990"/>
                      <a:pt x="223768" y="631299"/>
                      <a:pt x="223114" y="631953"/>
                    </a:cubicBezTo>
                    <a:cubicBezTo>
                      <a:pt x="223114" y="633262"/>
                      <a:pt x="224422" y="635225"/>
                      <a:pt x="225076" y="637189"/>
                    </a:cubicBezTo>
                    <a:cubicBezTo>
                      <a:pt x="227692" y="643078"/>
                      <a:pt x="230308" y="648968"/>
                      <a:pt x="227692" y="654203"/>
                    </a:cubicBezTo>
                    <a:cubicBezTo>
                      <a:pt x="225076" y="658784"/>
                      <a:pt x="220498" y="660092"/>
                      <a:pt x="217882" y="660747"/>
                    </a:cubicBezTo>
                    <a:cubicBezTo>
                      <a:pt x="217882" y="660747"/>
                      <a:pt x="217882" y="660747"/>
                      <a:pt x="217228" y="660747"/>
                    </a:cubicBezTo>
                    <a:lnTo>
                      <a:pt x="217228" y="660747"/>
                    </a:lnTo>
                    <a:cubicBezTo>
                      <a:pt x="215920" y="663364"/>
                      <a:pt x="213305" y="667945"/>
                      <a:pt x="207419" y="669254"/>
                    </a:cubicBezTo>
                    <a:cubicBezTo>
                      <a:pt x="204149" y="669908"/>
                      <a:pt x="201533" y="669254"/>
                      <a:pt x="198918" y="669254"/>
                    </a:cubicBezTo>
                    <a:cubicBezTo>
                      <a:pt x="198264" y="669254"/>
                      <a:pt x="196956" y="669254"/>
                      <a:pt x="196302" y="669254"/>
                    </a:cubicBezTo>
                    <a:cubicBezTo>
                      <a:pt x="190416" y="669908"/>
                      <a:pt x="189108" y="671217"/>
                      <a:pt x="189108" y="671871"/>
                    </a:cubicBezTo>
                    <a:cubicBezTo>
                      <a:pt x="187146" y="675143"/>
                      <a:pt x="186492" y="679070"/>
                      <a:pt x="186492" y="679724"/>
                    </a:cubicBezTo>
                    <a:cubicBezTo>
                      <a:pt x="186492" y="679724"/>
                      <a:pt x="187800" y="679724"/>
                      <a:pt x="188454" y="680378"/>
                    </a:cubicBezTo>
                    <a:cubicBezTo>
                      <a:pt x="191070" y="681687"/>
                      <a:pt x="196956" y="684305"/>
                      <a:pt x="196956" y="691503"/>
                    </a:cubicBezTo>
                    <a:cubicBezTo>
                      <a:pt x="196956" y="692157"/>
                      <a:pt x="196956" y="693466"/>
                      <a:pt x="197610" y="694775"/>
                    </a:cubicBezTo>
                    <a:cubicBezTo>
                      <a:pt x="198264" y="697392"/>
                      <a:pt x="199571" y="700010"/>
                      <a:pt x="199571" y="703936"/>
                    </a:cubicBezTo>
                    <a:cubicBezTo>
                      <a:pt x="199571" y="709826"/>
                      <a:pt x="198264" y="716370"/>
                      <a:pt x="195648" y="720951"/>
                    </a:cubicBezTo>
                    <a:cubicBezTo>
                      <a:pt x="195648" y="720951"/>
                      <a:pt x="195648" y="723568"/>
                      <a:pt x="194994" y="724877"/>
                    </a:cubicBezTo>
                    <a:cubicBezTo>
                      <a:pt x="193686" y="730766"/>
                      <a:pt x="192378" y="737310"/>
                      <a:pt x="187146" y="740582"/>
                    </a:cubicBezTo>
                    <a:cubicBezTo>
                      <a:pt x="185838" y="741237"/>
                      <a:pt x="184530" y="741891"/>
                      <a:pt x="183222" y="742545"/>
                    </a:cubicBezTo>
                    <a:cubicBezTo>
                      <a:pt x="181261" y="743200"/>
                      <a:pt x="177991" y="745163"/>
                      <a:pt x="177337" y="745817"/>
                    </a:cubicBezTo>
                    <a:cubicBezTo>
                      <a:pt x="177337" y="745817"/>
                      <a:pt x="177337" y="747780"/>
                      <a:pt x="176683" y="749089"/>
                    </a:cubicBezTo>
                    <a:cubicBezTo>
                      <a:pt x="175375" y="753015"/>
                      <a:pt x="174067" y="756942"/>
                      <a:pt x="171451" y="760214"/>
                    </a:cubicBezTo>
                    <a:cubicBezTo>
                      <a:pt x="171451" y="760214"/>
                      <a:pt x="171451" y="761522"/>
                      <a:pt x="170797" y="762177"/>
                    </a:cubicBezTo>
                    <a:cubicBezTo>
                      <a:pt x="170143" y="764794"/>
                      <a:pt x="167527" y="772647"/>
                      <a:pt x="159026" y="771993"/>
                    </a:cubicBezTo>
                    <a:cubicBezTo>
                      <a:pt x="152486" y="771993"/>
                      <a:pt x="143331" y="770684"/>
                      <a:pt x="136791" y="768721"/>
                    </a:cubicBezTo>
                    <a:cubicBezTo>
                      <a:pt x="134829" y="768721"/>
                      <a:pt x="133521" y="767412"/>
                      <a:pt x="131560" y="766758"/>
                    </a:cubicBezTo>
                    <a:cubicBezTo>
                      <a:pt x="128944" y="766103"/>
                      <a:pt x="125674" y="764140"/>
                      <a:pt x="123712" y="764140"/>
                    </a:cubicBezTo>
                    <a:cubicBezTo>
                      <a:pt x="123712" y="764140"/>
                      <a:pt x="123712" y="764140"/>
                      <a:pt x="123712" y="764140"/>
                    </a:cubicBezTo>
                    <a:cubicBezTo>
                      <a:pt x="120442" y="766103"/>
                      <a:pt x="117172" y="768066"/>
                      <a:pt x="109979" y="766103"/>
                    </a:cubicBezTo>
                    <a:cubicBezTo>
                      <a:pt x="104747" y="764794"/>
                      <a:pt x="99515" y="762177"/>
                      <a:pt x="94938" y="760214"/>
                    </a:cubicBezTo>
                    <a:cubicBezTo>
                      <a:pt x="94938" y="760214"/>
                      <a:pt x="94938" y="760214"/>
                      <a:pt x="94938" y="760214"/>
                    </a:cubicBezTo>
                    <a:lnTo>
                      <a:pt x="94938" y="762177"/>
                    </a:lnTo>
                    <a:cubicBezTo>
                      <a:pt x="97554" y="766758"/>
                      <a:pt x="98208" y="768721"/>
                      <a:pt x="100169" y="770030"/>
                    </a:cubicBezTo>
                    <a:cubicBezTo>
                      <a:pt x="104747" y="773302"/>
                      <a:pt x="105401" y="777228"/>
                      <a:pt x="106055" y="779846"/>
                    </a:cubicBezTo>
                    <a:cubicBezTo>
                      <a:pt x="106055" y="780500"/>
                      <a:pt x="106055" y="781154"/>
                      <a:pt x="106055" y="781809"/>
                    </a:cubicBezTo>
                    <a:cubicBezTo>
                      <a:pt x="106055" y="781809"/>
                      <a:pt x="108017" y="783118"/>
                      <a:pt x="109325" y="783772"/>
                    </a:cubicBezTo>
                    <a:cubicBezTo>
                      <a:pt x="112595" y="785735"/>
                      <a:pt x="117172" y="787698"/>
                      <a:pt x="117172" y="792933"/>
                    </a:cubicBezTo>
                    <a:cubicBezTo>
                      <a:pt x="117172" y="798169"/>
                      <a:pt x="116518" y="797514"/>
                      <a:pt x="114557" y="801440"/>
                    </a:cubicBezTo>
                    <a:cubicBezTo>
                      <a:pt x="113249" y="804058"/>
                      <a:pt x="111287" y="809293"/>
                      <a:pt x="111287" y="811256"/>
                    </a:cubicBezTo>
                    <a:cubicBezTo>
                      <a:pt x="111287" y="813219"/>
                      <a:pt x="113249" y="815837"/>
                      <a:pt x="113903" y="817800"/>
                    </a:cubicBezTo>
                    <a:cubicBezTo>
                      <a:pt x="116518" y="821726"/>
                      <a:pt x="118480" y="825653"/>
                      <a:pt x="117172" y="830233"/>
                    </a:cubicBezTo>
                    <a:cubicBezTo>
                      <a:pt x="117172" y="831542"/>
                      <a:pt x="115865" y="832851"/>
                      <a:pt x="115211" y="834160"/>
                    </a:cubicBezTo>
                    <a:cubicBezTo>
                      <a:pt x="113903" y="836777"/>
                      <a:pt x="113249" y="837432"/>
                      <a:pt x="113903" y="838741"/>
                    </a:cubicBezTo>
                    <a:cubicBezTo>
                      <a:pt x="113903" y="840049"/>
                      <a:pt x="116518" y="841358"/>
                      <a:pt x="118480" y="842667"/>
                    </a:cubicBezTo>
                    <a:cubicBezTo>
                      <a:pt x="121750" y="844630"/>
                      <a:pt x="127636" y="849211"/>
                      <a:pt x="125020" y="855100"/>
                    </a:cubicBezTo>
                    <a:cubicBezTo>
                      <a:pt x="125020" y="856409"/>
                      <a:pt x="123712" y="857064"/>
                      <a:pt x="123058" y="858372"/>
                    </a:cubicBezTo>
                    <a:cubicBezTo>
                      <a:pt x="123058" y="858372"/>
                      <a:pt x="123058" y="858372"/>
                      <a:pt x="123058" y="858372"/>
                    </a:cubicBezTo>
                    <a:cubicBezTo>
                      <a:pt x="123058" y="858372"/>
                      <a:pt x="123058" y="858372"/>
                      <a:pt x="123712" y="858372"/>
                    </a:cubicBezTo>
                    <a:cubicBezTo>
                      <a:pt x="128290" y="858372"/>
                      <a:pt x="136137" y="858372"/>
                      <a:pt x="141369" y="865571"/>
                    </a:cubicBezTo>
                    <a:cubicBezTo>
                      <a:pt x="143985" y="869497"/>
                      <a:pt x="152486" y="882584"/>
                      <a:pt x="142023" y="892400"/>
                    </a:cubicBezTo>
                    <a:cubicBezTo>
                      <a:pt x="140715" y="893709"/>
                      <a:pt x="139407" y="895018"/>
                      <a:pt x="137445" y="896327"/>
                    </a:cubicBezTo>
                    <a:cubicBezTo>
                      <a:pt x="134829" y="898290"/>
                      <a:pt x="130906" y="902216"/>
                      <a:pt x="129598" y="903525"/>
                    </a:cubicBezTo>
                    <a:cubicBezTo>
                      <a:pt x="128944" y="907452"/>
                      <a:pt x="127636" y="913341"/>
                      <a:pt x="123058" y="917267"/>
                    </a:cubicBezTo>
                    <a:cubicBezTo>
                      <a:pt x="123058" y="917267"/>
                      <a:pt x="121750" y="917922"/>
                      <a:pt x="121750" y="918576"/>
                    </a:cubicBezTo>
                    <a:cubicBezTo>
                      <a:pt x="119134" y="920539"/>
                      <a:pt x="116518" y="923157"/>
                      <a:pt x="109979" y="924466"/>
                    </a:cubicBezTo>
                    <a:cubicBezTo>
                      <a:pt x="108017" y="924466"/>
                      <a:pt x="106709" y="925774"/>
                      <a:pt x="104093" y="927083"/>
                    </a:cubicBezTo>
                    <a:cubicBezTo>
                      <a:pt x="102131" y="928392"/>
                      <a:pt x="100169" y="929701"/>
                      <a:pt x="97554" y="930355"/>
                    </a:cubicBezTo>
                    <a:lnTo>
                      <a:pt x="94938" y="930355"/>
                    </a:lnTo>
                    <a:cubicBezTo>
                      <a:pt x="92976" y="931664"/>
                      <a:pt x="87744" y="932973"/>
                      <a:pt x="87090" y="934281"/>
                    </a:cubicBezTo>
                    <a:cubicBezTo>
                      <a:pt x="87090" y="934281"/>
                      <a:pt x="87090" y="937553"/>
                      <a:pt x="87090" y="939516"/>
                    </a:cubicBezTo>
                    <a:cubicBezTo>
                      <a:pt x="87090" y="944097"/>
                      <a:pt x="87090" y="949987"/>
                      <a:pt x="83820" y="953913"/>
                    </a:cubicBezTo>
                    <a:cubicBezTo>
                      <a:pt x="81859" y="957185"/>
                      <a:pt x="79243" y="960457"/>
                      <a:pt x="75973" y="964383"/>
                    </a:cubicBezTo>
                    <a:cubicBezTo>
                      <a:pt x="74665" y="965692"/>
                      <a:pt x="72703" y="968310"/>
                      <a:pt x="72049" y="969619"/>
                    </a:cubicBezTo>
                    <a:cubicBezTo>
                      <a:pt x="74011" y="974199"/>
                      <a:pt x="72049" y="977471"/>
                      <a:pt x="70087" y="979434"/>
                    </a:cubicBezTo>
                    <a:lnTo>
                      <a:pt x="70087" y="979434"/>
                    </a:lnTo>
                    <a:cubicBezTo>
                      <a:pt x="70087" y="980089"/>
                      <a:pt x="70087" y="980089"/>
                      <a:pt x="70087" y="980743"/>
                    </a:cubicBezTo>
                    <a:cubicBezTo>
                      <a:pt x="70087" y="981398"/>
                      <a:pt x="70741" y="982052"/>
                      <a:pt x="71395" y="983361"/>
                    </a:cubicBezTo>
                    <a:cubicBezTo>
                      <a:pt x="73357" y="987941"/>
                      <a:pt x="76627" y="993831"/>
                      <a:pt x="78589" y="998411"/>
                    </a:cubicBezTo>
                    <a:cubicBezTo>
                      <a:pt x="79243" y="1001029"/>
                      <a:pt x="80551" y="1002338"/>
                      <a:pt x="81205" y="1003647"/>
                    </a:cubicBezTo>
                    <a:cubicBezTo>
                      <a:pt x="83166" y="1006264"/>
                      <a:pt x="84474" y="1009536"/>
                      <a:pt x="85128" y="1014771"/>
                    </a:cubicBezTo>
                    <a:cubicBezTo>
                      <a:pt x="85128" y="1016080"/>
                      <a:pt x="85128" y="1018043"/>
                      <a:pt x="85128" y="1019352"/>
                    </a:cubicBezTo>
                    <a:cubicBezTo>
                      <a:pt x="85128" y="1021970"/>
                      <a:pt x="85128" y="1026550"/>
                      <a:pt x="85782" y="1028514"/>
                    </a:cubicBezTo>
                    <a:cubicBezTo>
                      <a:pt x="87744" y="1028514"/>
                      <a:pt x="90360" y="1027205"/>
                      <a:pt x="92322" y="1027205"/>
                    </a:cubicBezTo>
                    <a:cubicBezTo>
                      <a:pt x="100169" y="1025242"/>
                      <a:pt x="107363" y="1022624"/>
                      <a:pt x="111941" y="1028514"/>
                    </a:cubicBezTo>
                    <a:cubicBezTo>
                      <a:pt x="116518" y="1035058"/>
                      <a:pt x="110633" y="1042910"/>
                      <a:pt x="105401" y="1050763"/>
                    </a:cubicBezTo>
                    <a:cubicBezTo>
                      <a:pt x="104093" y="1052072"/>
                      <a:pt x="102785" y="1054035"/>
                      <a:pt x="102785" y="1054689"/>
                    </a:cubicBezTo>
                    <a:cubicBezTo>
                      <a:pt x="102131" y="1056652"/>
                      <a:pt x="100169" y="1061233"/>
                      <a:pt x="98208" y="1065159"/>
                    </a:cubicBezTo>
                    <a:cubicBezTo>
                      <a:pt x="96900" y="1067777"/>
                      <a:pt x="91668" y="1076938"/>
                      <a:pt x="83820" y="1073666"/>
                    </a:cubicBezTo>
                    <a:cubicBezTo>
                      <a:pt x="81205" y="1072357"/>
                      <a:pt x="78589" y="1069740"/>
                      <a:pt x="76627" y="1067122"/>
                    </a:cubicBezTo>
                    <a:cubicBezTo>
                      <a:pt x="73357" y="1071049"/>
                      <a:pt x="69433" y="1074321"/>
                      <a:pt x="64856" y="1074321"/>
                    </a:cubicBezTo>
                    <a:cubicBezTo>
                      <a:pt x="62894" y="1074321"/>
                      <a:pt x="60932" y="1073012"/>
                      <a:pt x="58316" y="1071703"/>
                    </a:cubicBezTo>
                    <a:cubicBezTo>
                      <a:pt x="58316" y="1071703"/>
                      <a:pt x="57662" y="1071703"/>
                      <a:pt x="57008" y="1071049"/>
                    </a:cubicBezTo>
                    <a:cubicBezTo>
                      <a:pt x="57008" y="1074975"/>
                      <a:pt x="55700" y="1078901"/>
                      <a:pt x="53084" y="1082173"/>
                    </a:cubicBezTo>
                    <a:cubicBezTo>
                      <a:pt x="53084" y="1082173"/>
                      <a:pt x="51776" y="1083482"/>
                      <a:pt x="51122" y="1084791"/>
                    </a:cubicBezTo>
                    <a:cubicBezTo>
                      <a:pt x="47853" y="1090026"/>
                      <a:pt x="41967" y="1098533"/>
                      <a:pt x="32811" y="1102460"/>
                    </a:cubicBezTo>
                    <a:cubicBezTo>
                      <a:pt x="29542" y="1103768"/>
                      <a:pt x="26926" y="1104423"/>
                      <a:pt x="24964" y="1105077"/>
                    </a:cubicBezTo>
                    <a:cubicBezTo>
                      <a:pt x="23656" y="1105077"/>
                      <a:pt x="23002" y="1105077"/>
                      <a:pt x="22348" y="1105732"/>
                    </a:cubicBezTo>
                    <a:cubicBezTo>
                      <a:pt x="19078" y="1116202"/>
                      <a:pt x="15808" y="1122091"/>
                      <a:pt x="11231" y="1125363"/>
                    </a:cubicBezTo>
                    <a:cubicBezTo>
                      <a:pt x="5345" y="1129289"/>
                      <a:pt x="1421" y="1132561"/>
                      <a:pt x="113" y="1134524"/>
                    </a:cubicBezTo>
                    <a:cubicBezTo>
                      <a:pt x="113" y="1134524"/>
                      <a:pt x="113" y="1135833"/>
                      <a:pt x="767" y="1135833"/>
                    </a:cubicBezTo>
                    <a:cubicBezTo>
                      <a:pt x="2729" y="1139105"/>
                      <a:pt x="5345" y="1143032"/>
                      <a:pt x="4691" y="1148921"/>
                    </a:cubicBezTo>
                    <a:cubicBezTo>
                      <a:pt x="4691" y="1150230"/>
                      <a:pt x="4691" y="1152193"/>
                      <a:pt x="4037" y="1154156"/>
                    </a:cubicBezTo>
                    <a:cubicBezTo>
                      <a:pt x="4037" y="1157428"/>
                      <a:pt x="2729" y="1160700"/>
                      <a:pt x="2729" y="1163972"/>
                    </a:cubicBezTo>
                    <a:cubicBezTo>
                      <a:pt x="2729" y="1177060"/>
                      <a:pt x="2729" y="1194728"/>
                      <a:pt x="2729" y="1205853"/>
                    </a:cubicBezTo>
                    <a:cubicBezTo>
                      <a:pt x="4691" y="1204544"/>
                      <a:pt x="5999" y="1203235"/>
                      <a:pt x="5999" y="1203890"/>
                    </a:cubicBezTo>
                    <a:cubicBezTo>
                      <a:pt x="7307" y="1205199"/>
                      <a:pt x="15155" y="1209125"/>
                      <a:pt x="17116" y="1208471"/>
                    </a:cubicBezTo>
                    <a:cubicBezTo>
                      <a:pt x="19078" y="1208471"/>
                      <a:pt x="23656" y="1208471"/>
                      <a:pt x="28888" y="1208471"/>
                    </a:cubicBezTo>
                    <a:cubicBezTo>
                      <a:pt x="34119" y="1208471"/>
                      <a:pt x="41313" y="1208471"/>
                      <a:pt x="45891" y="1213051"/>
                    </a:cubicBezTo>
                    <a:cubicBezTo>
                      <a:pt x="50468" y="1217632"/>
                      <a:pt x="55700" y="1221559"/>
                      <a:pt x="57008" y="1220904"/>
                    </a:cubicBezTo>
                    <a:cubicBezTo>
                      <a:pt x="58316" y="1220250"/>
                      <a:pt x="60932" y="1212397"/>
                      <a:pt x="59624" y="1209125"/>
                    </a:cubicBezTo>
                    <a:cubicBezTo>
                      <a:pt x="58316" y="1205853"/>
                      <a:pt x="61586" y="1198655"/>
                      <a:pt x="62240" y="1202581"/>
                    </a:cubicBezTo>
                    <a:cubicBezTo>
                      <a:pt x="62894" y="1206507"/>
                      <a:pt x="60278" y="1214360"/>
                      <a:pt x="63548" y="1212397"/>
                    </a:cubicBezTo>
                    <a:cubicBezTo>
                      <a:pt x="66817" y="1211088"/>
                      <a:pt x="75319" y="1203235"/>
                      <a:pt x="75319" y="1207162"/>
                    </a:cubicBezTo>
                    <a:cubicBezTo>
                      <a:pt x="75319" y="1211743"/>
                      <a:pt x="70087" y="1214360"/>
                      <a:pt x="66817" y="1216978"/>
                    </a:cubicBezTo>
                    <a:cubicBezTo>
                      <a:pt x="63548" y="1219595"/>
                      <a:pt x="59624" y="1220904"/>
                      <a:pt x="62240" y="1223522"/>
                    </a:cubicBezTo>
                    <a:cubicBezTo>
                      <a:pt x="64856" y="1226139"/>
                      <a:pt x="88398" y="1244462"/>
                      <a:pt x="98208" y="1255586"/>
                    </a:cubicBezTo>
                    <a:cubicBezTo>
                      <a:pt x="108017" y="1266711"/>
                      <a:pt x="117826" y="1274564"/>
                      <a:pt x="119134" y="1283725"/>
                    </a:cubicBezTo>
                    <a:cubicBezTo>
                      <a:pt x="120442" y="1292887"/>
                      <a:pt x="123058" y="1307938"/>
                      <a:pt x="124366" y="1309246"/>
                    </a:cubicBezTo>
                    <a:cubicBezTo>
                      <a:pt x="126328" y="1310555"/>
                      <a:pt x="127636" y="1311864"/>
                      <a:pt x="129598" y="1309246"/>
                    </a:cubicBezTo>
                    <a:cubicBezTo>
                      <a:pt x="131560" y="1306629"/>
                      <a:pt x="132214" y="1292232"/>
                      <a:pt x="140715" y="1293541"/>
                    </a:cubicBezTo>
                    <a:cubicBezTo>
                      <a:pt x="149216" y="1294850"/>
                      <a:pt x="151832" y="1296813"/>
                      <a:pt x="151832" y="1298776"/>
                    </a:cubicBezTo>
                    <a:cubicBezTo>
                      <a:pt x="151832" y="1300739"/>
                      <a:pt x="150524" y="1298776"/>
                      <a:pt x="147909" y="1298776"/>
                    </a:cubicBezTo>
                    <a:cubicBezTo>
                      <a:pt x="145293" y="1298776"/>
                      <a:pt x="140715" y="1294196"/>
                      <a:pt x="138099" y="1298776"/>
                    </a:cubicBezTo>
                    <a:cubicBezTo>
                      <a:pt x="135483" y="1303357"/>
                      <a:pt x="138099" y="1308592"/>
                      <a:pt x="134175" y="1312518"/>
                    </a:cubicBezTo>
                    <a:cubicBezTo>
                      <a:pt x="130252" y="1316445"/>
                      <a:pt x="121750" y="1319062"/>
                      <a:pt x="119134" y="1320371"/>
                    </a:cubicBezTo>
                    <a:cubicBezTo>
                      <a:pt x="115865" y="1321680"/>
                      <a:pt x="111287" y="1323643"/>
                      <a:pt x="112595" y="1329533"/>
                    </a:cubicBezTo>
                    <a:cubicBezTo>
                      <a:pt x="113903" y="1335422"/>
                      <a:pt x="115865" y="1340003"/>
                      <a:pt x="118480" y="1343929"/>
                    </a:cubicBezTo>
                    <a:cubicBezTo>
                      <a:pt x="121096" y="1347856"/>
                      <a:pt x="126328" y="1344584"/>
                      <a:pt x="130252" y="1348510"/>
                    </a:cubicBezTo>
                    <a:cubicBezTo>
                      <a:pt x="134175" y="1352436"/>
                      <a:pt x="135483" y="1353745"/>
                      <a:pt x="136791" y="1357017"/>
                    </a:cubicBezTo>
                    <a:cubicBezTo>
                      <a:pt x="138099" y="1360289"/>
                      <a:pt x="134829" y="1361598"/>
                      <a:pt x="135483" y="1363561"/>
                    </a:cubicBezTo>
                    <a:cubicBezTo>
                      <a:pt x="135483" y="1365524"/>
                      <a:pt x="145947" y="1366833"/>
                      <a:pt x="145947" y="1370105"/>
                    </a:cubicBezTo>
                    <a:cubicBezTo>
                      <a:pt x="145947" y="1373377"/>
                      <a:pt x="144639" y="1375994"/>
                      <a:pt x="140715" y="1375994"/>
                    </a:cubicBezTo>
                    <a:cubicBezTo>
                      <a:pt x="136791" y="1375994"/>
                      <a:pt x="136791" y="1374031"/>
                      <a:pt x="134175" y="1371413"/>
                    </a:cubicBezTo>
                    <a:cubicBezTo>
                      <a:pt x="131560" y="1368796"/>
                      <a:pt x="125674" y="1358980"/>
                      <a:pt x="126328" y="1362906"/>
                    </a:cubicBezTo>
                    <a:cubicBezTo>
                      <a:pt x="126328" y="1366833"/>
                      <a:pt x="129598" y="1372068"/>
                      <a:pt x="131560" y="1377303"/>
                    </a:cubicBezTo>
                    <a:cubicBezTo>
                      <a:pt x="132867" y="1383192"/>
                      <a:pt x="132214" y="1388428"/>
                      <a:pt x="135483" y="1394317"/>
                    </a:cubicBezTo>
                    <a:cubicBezTo>
                      <a:pt x="138753" y="1400207"/>
                      <a:pt x="139407" y="1402170"/>
                      <a:pt x="138753" y="1404788"/>
                    </a:cubicBezTo>
                    <a:cubicBezTo>
                      <a:pt x="138753" y="1407405"/>
                      <a:pt x="137445" y="1409368"/>
                      <a:pt x="139407" y="1411986"/>
                    </a:cubicBezTo>
                    <a:cubicBezTo>
                      <a:pt x="141369" y="1413949"/>
                      <a:pt x="145947" y="1415258"/>
                      <a:pt x="146601" y="1419838"/>
                    </a:cubicBezTo>
                    <a:cubicBezTo>
                      <a:pt x="147255" y="1424419"/>
                      <a:pt x="147909" y="1434889"/>
                      <a:pt x="151832" y="1439470"/>
                    </a:cubicBezTo>
                    <a:cubicBezTo>
                      <a:pt x="155756" y="1444051"/>
                      <a:pt x="168181" y="1439470"/>
                      <a:pt x="172105" y="1445359"/>
                    </a:cubicBezTo>
                    <a:cubicBezTo>
                      <a:pt x="176029" y="1451249"/>
                      <a:pt x="180607" y="1463683"/>
                      <a:pt x="183876" y="1466955"/>
                    </a:cubicBezTo>
                    <a:cubicBezTo>
                      <a:pt x="187146" y="1470226"/>
                      <a:pt x="190416" y="1472844"/>
                      <a:pt x="193686" y="1473498"/>
                    </a:cubicBezTo>
                    <a:cubicBezTo>
                      <a:pt x="196956" y="1474153"/>
                      <a:pt x="194994" y="1470881"/>
                      <a:pt x="198918" y="1473498"/>
                    </a:cubicBezTo>
                    <a:cubicBezTo>
                      <a:pt x="202187" y="1476770"/>
                      <a:pt x="207419" y="1486586"/>
                      <a:pt x="210689" y="1487240"/>
                    </a:cubicBezTo>
                    <a:cubicBezTo>
                      <a:pt x="213959" y="1487895"/>
                      <a:pt x="217882" y="1485932"/>
                      <a:pt x="223768" y="1484623"/>
                    </a:cubicBezTo>
                    <a:cubicBezTo>
                      <a:pt x="229654" y="1483314"/>
                      <a:pt x="233577" y="1482660"/>
                      <a:pt x="235539" y="1480042"/>
                    </a:cubicBezTo>
                    <a:cubicBezTo>
                      <a:pt x="237501" y="1477425"/>
                      <a:pt x="240771" y="1472190"/>
                      <a:pt x="241425" y="1468263"/>
                    </a:cubicBezTo>
                    <a:cubicBezTo>
                      <a:pt x="241425" y="1464991"/>
                      <a:pt x="242733" y="1459102"/>
                      <a:pt x="244695" y="1459756"/>
                    </a:cubicBezTo>
                    <a:cubicBezTo>
                      <a:pt x="246657" y="1459756"/>
                      <a:pt x="248619" y="1468918"/>
                      <a:pt x="251888" y="1467609"/>
                    </a:cubicBezTo>
                    <a:cubicBezTo>
                      <a:pt x="254504" y="1466300"/>
                      <a:pt x="257120" y="1464337"/>
                      <a:pt x="259082" y="1461065"/>
                    </a:cubicBezTo>
                    <a:cubicBezTo>
                      <a:pt x="261044" y="1457793"/>
                      <a:pt x="287856" y="1425728"/>
                      <a:pt x="291780" y="1424419"/>
                    </a:cubicBezTo>
                    <a:cubicBezTo>
                      <a:pt x="295704" y="1423110"/>
                      <a:pt x="308783" y="1423110"/>
                      <a:pt x="314669" y="1420493"/>
                    </a:cubicBezTo>
                    <a:cubicBezTo>
                      <a:pt x="320554" y="1418530"/>
                      <a:pt x="330364" y="1415258"/>
                      <a:pt x="333633" y="1415258"/>
                    </a:cubicBezTo>
                    <a:cubicBezTo>
                      <a:pt x="336903" y="1415258"/>
                      <a:pt x="342789" y="1415258"/>
                      <a:pt x="345405" y="1417875"/>
                    </a:cubicBezTo>
                    <a:cubicBezTo>
                      <a:pt x="348675" y="1420493"/>
                      <a:pt x="355214" y="1424419"/>
                      <a:pt x="360446" y="1423765"/>
                    </a:cubicBezTo>
                    <a:cubicBezTo>
                      <a:pt x="366331" y="1423765"/>
                      <a:pt x="375487" y="1422456"/>
                      <a:pt x="377449" y="1419838"/>
                    </a:cubicBezTo>
                    <a:cubicBezTo>
                      <a:pt x="379411" y="1417221"/>
                      <a:pt x="381373" y="1412640"/>
                      <a:pt x="383988" y="1412640"/>
                    </a:cubicBezTo>
                    <a:cubicBezTo>
                      <a:pt x="386604" y="1412640"/>
                      <a:pt x="394452" y="1413949"/>
                      <a:pt x="398376" y="1410677"/>
                    </a:cubicBezTo>
                    <a:cubicBezTo>
                      <a:pt x="402299" y="1407405"/>
                      <a:pt x="413417" y="1398898"/>
                      <a:pt x="417340" y="1397589"/>
                    </a:cubicBezTo>
                    <a:cubicBezTo>
                      <a:pt x="421264" y="1396280"/>
                      <a:pt x="428458" y="1393008"/>
                      <a:pt x="431074" y="1394317"/>
                    </a:cubicBezTo>
                    <a:cubicBezTo>
                      <a:pt x="433689" y="1395626"/>
                      <a:pt x="458540" y="1402170"/>
                      <a:pt x="461810" y="1400207"/>
                    </a:cubicBezTo>
                    <a:cubicBezTo>
                      <a:pt x="464426" y="1398244"/>
                      <a:pt x="463772" y="1394972"/>
                      <a:pt x="469657" y="1396280"/>
                    </a:cubicBezTo>
                    <a:cubicBezTo>
                      <a:pt x="474889" y="1397589"/>
                      <a:pt x="486006" y="1404133"/>
                      <a:pt x="488622" y="1404133"/>
                    </a:cubicBezTo>
                    <a:cubicBezTo>
                      <a:pt x="491238" y="1404133"/>
                      <a:pt x="498432" y="1400207"/>
                      <a:pt x="503663" y="1402170"/>
                    </a:cubicBezTo>
                    <a:cubicBezTo>
                      <a:pt x="508895" y="1403479"/>
                      <a:pt x="518050" y="1411331"/>
                      <a:pt x="523282" y="1411986"/>
                    </a:cubicBezTo>
                    <a:cubicBezTo>
                      <a:pt x="528514" y="1411986"/>
                      <a:pt x="531784" y="1407405"/>
                      <a:pt x="538323" y="1411986"/>
                    </a:cubicBezTo>
                    <a:cubicBezTo>
                      <a:pt x="544209" y="1415912"/>
                      <a:pt x="550748" y="1423765"/>
                      <a:pt x="555980" y="1425073"/>
                    </a:cubicBezTo>
                    <a:cubicBezTo>
                      <a:pt x="561212" y="1426382"/>
                      <a:pt x="567751" y="1425073"/>
                      <a:pt x="571675" y="1423110"/>
                    </a:cubicBezTo>
                    <a:cubicBezTo>
                      <a:pt x="574945" y="1421147"/>
                      <a:pt x="576907" y="1418530"/>
                      <a:pt x="580177" y="1419184"/>
                    </a:cubicBezTo>
                    <a:cubicBezTo>
                      <a:pt x="583447" y="1419184"/>
                      <a:pt x="618760" y="1425728"/>
                      <a:pt x="627916" y="1427691"/>
                    </a:cubicBezTo>
                    <a:cubicBezTo>
                      <a:pt x="637071" y="1429654"/>
                      <a:pt x="640341" y="1426382"/>
                      <a:pt x="642303" y="1429000"/>
                    </a:cubicBezTo>
                    <a:cubicBezTo>
                      <a:pt x="644265" y="1431617"/>
                      <a:pt x="646227" y="1438815"/>
                      <a:pt x="650150" y="1440124"/>
                    </a:cubicBezTo>
                    <a:cubicBezTo>
                      <a:pt x="654074" y="1440779"/>
                      <a:pt x="657344" y="1437507"/>
                      <a:pt x="657998" y="1440124"/>
                    </a:cubicBezTo>
                    <a:cubicBezTo>
                      <a:pt x="659306" y="1442742"/>
                      <a:pt x="657998" y="1446014"/>
                      <a:pt x="664538" y="1446668"/>
                    </a:cubicBezTo>
                    <a:cubicBezTo>
                      <a:pt x="670423" y="1446668"/>
                      <a:pt x="681541" y="1446668"/>
                      <a:pt x="685464" y="1441433"/>
                    </a:cubicBezTo>
                    <a:cubicBezTo>
                      <a:pt x="690042" y="1436852"/>
                      <a:pt x="693312" y="1425728"/>
                      <a:pt x="699198" y="1425073"/>
                    </a:cubicBezTo>
                    <a:cubicBezTo>
                      <a:pt x="705083" y="1425073"/>
                      <a:pt x="708353" y="1422456"/>
                      <a:pt x="710969" y="1425073"/>
                    </a:cubicBezTo>
                    <a:cubicBezTo>
                      <a:pt x="713585" y="1427691"/>
                      <a:pt x="715547" y="1430308"/>
                      <a:pt x="718162" y="1430308"/>
                    </a:cubicBezTo>
                    <a:cubicBezTo>
                      <a:pt x="720778" y="1430308"/>
                      <a:pt x="727318" y="1423765"/>
                      <a:pt x="729934" y="1425728"/>
                    </a:cubicBezTo>
                    <a:cubicBezTo>
                      <a:pt x="732550" y="1427691"/>
                      <a:pt x="740397" y="1430963"/>
                      <a:pt x="743013" y="1436852"/>
                    </a:cubicBezTo>
                    <a:cubicBezTo>
                      <a:pt x="745629" y="1442087"/>
                      <a:pt x="747591" y="1455175"/>
                      <a:pt x="752168" y="1455175"/>
                    </a:cubicBezTo>
                    <a:cubicBezTo>
                      <a:pt x="756746" y="1455175"/>
                      <a:pt x="760016" y="1453212"/>
                      <a:pt x="760670" y="1452558"/>
                    </a:cubicBezTo>
                    <a:cubicBezTo>
                      <a:pt x="761978" y="1452558"/>
                      <a:pt x="763286" y="1447977"/>
                      <a:pt x="765902" y="1447977"/>
                    </a:cubicBezTo>
                    <a:cubicBezTo>
                      <a:pt x="768517" y="1447977"/>
                      <a:pt x="770479" y="1449286"/>
                      <a:pt x="771787" y="1446668"/>
                    </a:cubicBezTo>
                    <a:cubicBezTo>
                      <a:pt x="773095" y="1444051"/>
                      <a:pt x="771787" y="1442087"/>
                      <a:pt x="775057" y="1440124"/>
                    </a:cubicBezTo>
                    <a:cubicBezTo>
                      <a:pt x="778327" y="1438161"/>
                      <a:pt x="781597" y="1438815"/>
                      <a:pt x="782251" y="1436198"/>
                    </a:cubicBezTo>
                    <a:cubicBezTo>
                      <a:pt x="782251" y="1434235"/>
                      <a:pt x="782251" y="1430963"/>
                      <a:pt x="784866" y="1429654"/>
                    </a:cubicBezTo>
                    <a:cubicBezTo>
                      <a:pt x="786828" y="1428345"/>
                      <a:pt x="788136" y="1423110"/>
                      <a:pt x="792060" y="1421147"/>
                    </a:cubicBezTo>
                    <a:cubicBezTo>
                      <a:pt x="795330" y="1419184"/>
                      <a:pt x="799254" y="1421147"/>
                      <a:pt x="800561" y="1418530"/>
                    </a:cubicBezTo>
                    <a:cubicBezTo>
                      <a:pt x="801869" y="1416566"/>
                      <a:pt x="801869" y="1411986"/>
                      <a:pt x="805139" y="1408714"/>
                    </a:cubicBezTo>
                    <a:cubicBezTo>
                      <a:pt x="808409" y="1405442"/>
                      <a:pt x="814949" y="1387773"/>
                      <a:pt x="818218" y="1381229"/>
                    </a:cubicBezTo>
                    <a:cubicBezTo>
                      <a:pt x="821488" y="1374031"/>
                      <a:pt x="828028" y="1367487"/>
                      <a:pt x="826720" y="1366833"/>
                    </a:cubicBezTo>
                    <a:cubicBezTo>
                      <a:pt x="825412" y="1365524"/>
                      <a:pt x="821488" y="1359634"/>
                      <a:pt x="824758" y="1360943"/>
                    </a:cubicBezTo>
                    <a:cubicBezTo>
                      <a:pt x="828682" y="1362252"/>
                      <a:pt x="832606" y="1364215"/>
                      <a:pt x="834567" y="1362906"/>
                    </a:cubicBezTo>
                    <a:cubicBezTo>
                      <a:pt x="835875" y="1361598"/>
                      <a:pt x="847647" y="1345238"/>
                      <a:pt x="856802" y="1342621"/>
                    </a:cubicBezTo>
                    <a:cubicBezTo>
                      <a:pt x="865958" y="1340003"/>
                      <a:pt x="874459" y="1342621"/>
                      <a:pt x="875767" y="1340003"/>
                    </a:cubicBezTo>
                    <a:cubicBezTo>
                      <a:pt x="877075" y="1337385"/>
                      <a:pt x="880345" y="1325606"/>
                      <a:pt x="884268" y="1326261"/>
                    </a:cubicBezTo>
                    <a:cubicBezTo>
                      <a:pt x="888192" y="1326261"/>
                      <a:pt x="890808" y="1328224"/>
                      <a:pt x="891462" y="1326261"/>
                    </a:cubicBezTo>
                    <a:cubicBezTo>
                      <a:pt x="892770" y="1324952"/>
                      <a:pt x="901271" y="1316445"/>
                      <a:pt x="903233" y="1317099"/>
                    </a:cubicBezTo>
                    <a:cubicBezTo>
                      <a:pt x="905195" y="1317099"/>
                      <a:pt x="913043" y="1320371"/>
                      <a:pt x="913043" y="1320371"/>
                    </a:cubicBezTo>
                    <a:lnTo>
                      <a:pt x="918928" y="1317099"/>
                    </a:lnTo>
                    <a:cubicBezTo>
                      <a:pt x="918928" y="1317099"/>
                      <a:pt x="927430" y="1326915"/>
                      <a:pt x="930046" y="1326915"/>
                    </a:cubicBezTo>
                    <a:cubicBezTo>
                      <a:pt x="932662" y="1326915"/>
                      <a:pt x="940509" y="1319062"/>
                      <a:pt x="943779" y="1319717"/>
                    </a:cubicBezTo>
                    <a:cubicBezTo>
                      <a:pt x="947049" y="1320371"/>
                      <a:pt x="954242" y="1319717"/>
                      <a:pt x="956204" y="1321680"/>
                    </a:cubicBezTo>
                    <a:cubicBezTo>
                      <a:pt x="958166" y="1322989"/>
                      <a:pt x="960128" y="1330187"/>
                      <a:pt x="964706" y="1329533"/>
                    </a:cubicBezTo>
                    <a:cubicBezTo>
                      <a:pt x="969283" y="1328878"/>
                      <a:pt x="975169" y="1324952"/>
                      <a:pt x="977131" y="1324952"/>
                    </a:cubicBezTo>
                    <a:cubicBezTo>
                      <a:pt x="979093" y="1324952"/>
                      <a:pt x="983016" y="1328224"/>
                      <a:pt x="984978" y="1326261"/>
                    </a:cubicBezTo>
                    <a:cubicBezTo>
                      <a:pt x="987594" y="1324952"/>
                      <a:pt x="992172" y="1324952"/>
                      <a:pt x="995442" y="1322989"/>
                    </a:cubicBezTo>
                    <a:cubicBezTo>
                      <a:pt x="998712" y="1321680"/>
                      <a:pt x="1000020" y="1319717"/>
                      <a:pt x="999366" y="1317753"/>
                    </a:cubicBezTo>
                    <a:cubicBezTo>
                      <a:pt x="998058" y="1316445"/>
                      <a:pt x="997404" y="1316445"/>
                      <a:pt x="997404" y="1311210"/>
                    </a:cubicBezTo>
                    <a:cubicBezTo>
                      <a:pt x="997404" y="1305974"/>
                      <a:pt x="1000020" y="1296813"/>
                      <a:pt x="998712" y="1296813"/>
                    </a:cubicBezTo>
                    <a:cubicBezTo>
                      <a:pt x="997404" y="1296813"/>
                      <a:pt x="998712" y="1291578"/>
                      <a:pt x="997404" y="1296813"/>
                    </a:cubicBezTo>
                    <a:cubicBezTo>
                      <a:pt x="996096" y="1302048"/>
                      <a:pt x="995442" y="1304011"/>
                      <a:pt x="995442" y="1306629"/>
                    </a:cubicBezTo>
                    <a:cubicBezTo>
                      <a:pt x="995442" y="1309246"/>
                      <a:pt x="997404" y="1317099"/>
                      <a:pt x="995442" y="1315790"/>
                    </a:cubicBezTo>
                    <a:cubicBezTo>
                      <a:pt x="993480" y="1314481"/>
                      <a:pt x="983016" y="1303357"/>
                      <a:pt x="981055" y="1300085"/>
                    </a:cubicBezTo>
                    <a:cubicBezTo>
                      <a:pt x="979747" y="1296159"/>
                      <a:pt x="984324" y="1294196"/>
                      <a:pt x="986286" y="1291578"/>
                    </a:cubicBezTo>
                    <a:cubicBezTo>
                      <a:pt x="988248" y="1288961"/>
                      <a:pt x="990864" y="1281762"/>
                      <a:pt x="992172" y="1283071"/>
                    </a:cubicBezTo>
                    <a:cubicBezTo>
                      <a:pt x="993480" y="1284380"/>
                      <a:pt x="995442" y="1290924"/>
                      <a:pt x="996096" y="1288961"/>
                    </a:cubicBezTo>
                    <a:cubicBezTo>
                      <a:pt x="996096" y="1286997"/>
                      <a:pt x="994788" y="1277836"/>
                      <a:pt x="996750" y="1273255"/>
                    </a:cubicBezTo>
                    <a:cubicBezTo>
                      <a:pt x="998712" y="1268020"/>
                      <a:pt x="1005251" y="1256241"/>
                      <a:pt x="1009175" y="1254932"/>
                    </a:cubicBezTo>
                    <a:cubicBezTo>
                      <a:pt x="1013099" y="1253623"/>
                      <a:pt x="1018984" y="1251006"/>
                      <a:pt x="1018984" y="1250351"/>
                    </a:cubicBezTo>
                    <a:cubicBezTo>
                      <a:pt x="1018984" y="1249697"/>
                      <a:pt x="1022254" y="1220250"/>
                      <a:pt x="1027486" y="1218287"/>
                    </a:cubicBezTo>
                    <a:cubicBezTo>
                      <a:pt x="1032718" y="1216323"/>
                      <a:pt x="1037295" y="1221559"/>
                      <a:pt x="1041219" y="1216323"/>
                    </a:cubicBezTo>
                    <a:cubicBezTo>
                      <a:pt x="1044489" y="1211088"/>
                      <a:pt x="1045143" y="1191456"/>
                      <a:pt x="1047759" y="1190148"/>
                    </a:cubicBezTo>
                    <a:cubicBezTo>
                      <a:pt x="1049721" y="1189493"/>
                      <a:pt x="1061492" y="1190148"/>
                      <a:pt x="1062146" y="1188184"/>
                    </a:cubicBezTo>
                    <a:cubicBezTo>
                      <a:pt x="1062800" y="1186221"/>
                      <a:pt x="1062146" y="1180332"/>
                      <a:pt x="1067378" y="1176405"/>
                    </a:cubicBezTo>
                    <a:cubicBezTo>
                      <a:pt x="1071955" y="1171825"/>
                      <a:pt x="1086342" y="1166590"/>
                      <a:pt x="1093536" y="1164627"/>
                    </a:cubicBezTo>
                    <a:cubicBezTo>
                      <a:pt x="1100729" y="1162663"/>
                      <a:pt x="1107269" y="1158737"/>
                      <a:pt x="1107269" y="1158737"/>
                    </a:cubicBezTo>
                    <a:cubicBezTo>
                      <a:pt x="1107269" y="1158737"/>
                      <a:pt x="1109885" y="1163972"/>
                      <a:pt x="1114463" y="1161355"/>
                    </a:cubicBezTo>
                    <a:cubicBezTo>
                      <a:pt x="1119040" y="1159392"/>
                      <a:pt x="1120348" y="1155465"/>
                      <a:pt x="1120348" y="1155465"/>
                    </a:cubicBezTo>
                    <a:lnTo>
                      <a:pt x="1125580" y="1147612"/>
                    </a:lnTo>
                    <a:cubicBezTo>
                      <a:pt x="1125580" y="1147612"/>
                      <a:pt x="1138659" y="1148267"/>
                      <a:pt x="1139967" y="1146958"/>
                    </a:cubicBezTo>
                    <a:cubicBezTo>
                      <a:pt x="1141275" y="1145649"/>
                      <a:pt x="1143891" y="1140414"/>
                      <a:pt x="1147161" y="1139105"/>
                    </a:cubicBezTo>
                    <a:cubicBezTo>
                      <a:pt x="1150431" y="1137796"/>
                      <a:pt x="1155008" y="1133870"/>
                      <a:pt x="1158932" y="1132561"/>
                    </a:cubicBezTo>
                    <a:cubicBezTo>
                      <a:pt x="1162856" y="1131252"/>
                      <a:pt x="1166780" y="1128635"/>
                      <a:pt x="1166780" y="1128635"/>
                    </a:cubicBezTo>
                    <a:lnTo>
                      <a:pt x="1159586" y="1123400"/>
                    </a:lnTo>
                    <a:cubicBezTo>
                      <a:pt x="1159586" y="1123400"/>
                      <a:pt x="1166126" y="1120782"/>
                      <a:pt x="1162202" y="1115547"/>
                    </a:cubicBezTo>
                    <a:cubicBezTo>
                      <a:pt x="1162202" y="1114893"/>
                      <a:pt x="1154354" y="1110967"/>
                      <a:pt x="1150431" y="1109003"/>
                    </a:cubicBezTo>
                    <a:cubicBezTo>
                      <a:pt x="1147161" y="1107040"/>
                      <a:pt x="1143237" y="1107695"/>
                      <a:pt x="1136697" y="1102460"/>
                    </a:cubicBezTo>
                    <a:cubicBezTo>
                      <a:pt x="1130158" y="1097879"/>
                      <a:pt x="1128196" y="1096570"/>
                      <a:pt x="1121002" y="1083482"/>
                    </a:cubicBezTo>
                    <a:cubicBezTo>
                      <a:pt x="1113155" y="1070394"/>
                      <a:pt x="1109231" y="1052072"/>
                      <a:pt x="1108577" y="1047491"/>
                    </a:cubicBezTo>
                    <a:cubicBezTo>
                      <a:pt x="1107923" y="1042910"/>
                      <a:pt x="1113155" y="1039638"/>
                      <a:pt x="1113155" y="1035712"/>
                    </a:cubicBezTo>
                    <a:cubicBezTo>
                      <a:pt x="1113155" y="1031786"/>
                      <a:pt x="1107923" y="1027859"/>
                      <a:pt x="1105961" y="1020661"/>
                    </a:cubicBezTo>
                    <a:cubicBezTo>
                      <a:pt x="1104653" y="1012808"/>
                      <a:pt x="1101383" y="997757"/>
                      <a:pt x="1101383" y="989905"/>
                    </a:cubicBezTo>
                    <a:cubicBezTo>
                      <a:pt x="1101383" y="982052"/>
                      <a:pt x="1106615" y="978780"/>
                      <a:pt x="1109231" y="973545"/>
                    </a:cubicBezTo>
                    <a:cubicBezTo>
                      <a:pt x="1111847" y="968310"/>
                      <a:pt x="1120348" y="956531"/>
                      <a:pt x="1123618" y="953913"/>
                    </a:cubicBezTo>
                    <a:cubicBezTo>
                      <a:pt x="1126234" y="951295"/>
                      <a:pt x="1128850" y="947369"/>
                      <a:pt x="1129504" y="944097"/>
                    </a:cubicBezTo>
                    <a:cubicBezTo>
                      <a:pt x="1129504" y="940171"/>
                      <a:pt x="1135389" y="932973"/>
                      <a:pt x="1137351" y="929701"/>
                    </a:cubicBezTo>
                    <a:cubicBezTo>
                      <a:pt x="1139313" y="926429"/>
                      <a:pt x="1149777" y="917267"/>
                      <a:pt x="1156316" y="912032"/>
                    </a:cubicBezTo>
                    <a:cubicBezTo>
                      <a:pt x="1162856" y="906797"/>
                      <a:pt x="1164164" y="901562"/>
                      <a:pt x="1167434" y="898290"/>
                    </a:cubicBezTo>
                    <a:cubicBezTo>
                      <a:pt x="1170049" y="895018"/>
                      <a:pt x="1172665" y="889783"/>
                      <a:pt x="1175281" y="886511"/>
                    </a:cubicBezTo>
                    <a:cubicBezTo>
                      <a:pt x="1177897" y="883239"/>
                      <a:pt x="1182475" y="884548"/>
                      <a:pt x="1188360" y="881276"/>
                    </a:cubicBezTo>
                    <a:cubicBezTo>
                      <a:pt x="1194246" y="878004"/>
                      <a:pt x="1193592" y="871460"/>
                      <a:pt x="1195554" y="867534"/>
                    </a:cubicBezTo>
                    <a:cubicBezTo>
                      <a:pt x="1197516" y="863607"/>
                      <a:pt x="1201439" y="862953"/>
                      <a:pt x="1204055" y="861644"/>
                    </a:cubicBezTo>
                    <a:cubicBezTo>
                      <a:pt x="1207325" y="860335"/>
                      <a:pt x="1209287" y="857718"/>
                      <a:pt x="1211249" y="853792"/>
                    </a:cubicBezTo>
                    <a:cubicBezTo>
                      <a:pt x="1212557" y="850520"/>
                      <a:pt x="1215827" y="849865"/>
                      <a:pt x="1219096" y="846593"/>
                    </a:cubicBezTo>
                    <a:cubicBezTo>
                      <a:pt x="1222366" y="843321"/>
                      <a:pt x="1223674" y="841358"/>
                      <a:pt x="1228252" y="837432"/>
                    </a:cubicBezTo>
                    <a:cubicBezTo>
                      <a:pt x="1232830" y="833505"/>
                      <a:pt x="1235445" y="826307"/>
                      <a:pt x="1240023" y="819763"/>
                    </a:cubicBezTo>
                    <a:cubicBezTo>
                      <a:pt x="1243293" y="815837"/>
                      <a:pt x="1260950" y="788353"/>
                      <a:pt x="1266182" y="787698"/>
                    </a:cubicBezTo>
                    <a:cubicBezTo>
                      <a:pt x="1271413" y="787044"/>
                      <a:pt x="1277299" y="785735"/>
                      <a:pt x="1281223" y="786390"/>
                    </a:cubicBezTo>
                    <a:cubicBezTo>
                      <a:pt x="1284493" y="787044"/>
                      <a:pt x="1281223" y="791625"/>
                      <a:pt x="1283839" y="791625"/>
                    </a:cubicBezTo>
                    <a:cubicBezTo>
                      <a:pt x="1285800" y="791625"/>
                      <a:pt x="1291032" y="786390"/>
                      <a:pt x="1295610" y="786390"/>
                    </a:cubicBezTo>
                    <a:cubicBezTo>
                      <a:pt x="1300188" y="786390"/>
                      <a:pt x="1309997" y="778537"/>
                      <a:pt x="1308689" y="776574"/>
                    </a:cubicBezTo>
                    <a:cubicBezTo>
                      <a:pt x="1307381" y="774610"/>
                      <a:pt x="1303457" y="775919"/>
                      <a:pt x="1302149" y="774610"/>
                    </a:cubicBezTo>
                    <a:cubicBezTo>
                      <a:pt x="1300842" y="773302"/>
                      <a:pt x="1299534" y="769375"/>
                      <a:pt x="1298226" y="767412"/>
                    </a:cubicBezTo>
                    <a:cubicBezTo>
                      <a:pt x="1296918" y="765449"/>
                      <a:pt x="1295610" y="763486"/>
                      <a:pt x="1292340" y="763486"/>
                    </a:cubicBezTo>
                    <a:cubicBezTo>
                      <a:pt x="1289070" y="763486"/>
                      <a:pt x="1282531" y="764794"/>
                      <a:pt x="1283839" y="760214"/>
                    </a:cubicBezTo>
                    <a:cubicBezTo>
                      <a:pt x="1285147" y="755633"/>
                      <a:pt x="1299534" y="747126"/>
                      <a:pt x="1305419" y="739928"/>
                    </a:cubicBezTo>
                    <a:cubicBezTo>
                      <a:pt x="1311305" y="732730"/>
                      <a:pt x="1325038" y="717679"/>
                      <a:pt x="1330270" y="716370"/>
                    </a:cubicBezTo>
                    <a:cubicBezTo>
                      <a:pt x="1335501" y="715061"/>
                      <a:pt x="1345965" y="714407"/>
                      <a:pt x="1348581" y="715061"/>
                    </a:cubicBezTo>
                    <a:cubicBezTo>
                      <a:pt x="1351197" y="715715"/>
                      <a:pt x="1356428" y="719642"/>
                      <a:pt x="1356428" y="719642"/>
                    </a:cubicBezTo>
                    <a:cubicBezTo>
                      <a:pt x="1356428" y="719642"/>
                      <a:pt x="1359044" y="711789"/>
                      <a:pt x="1361660" y="710480"/>
                    </a:cubicBezTo>
                    <a:cubicBezTo>
                      <a:pt x="1364276" y="709171"/>
                      <a:pt x="1373431" y="710480"/>
                      <a:pt x="1381279" y="709171"/>
                    </a:cubicBezTo>
                    <a:cubicBezTo>
                      <a:pt x="1389126" y="707863"/>
                      <a:pt x="1403513" y="702627"/>
                      <a:pt x="1403513" y="702627"/>
                    </a:cubicBezTo>
                    <a:cubicBezTo>
                      <a:pt x="1403513" y="702627"/>
                      <a:pt x="1438173" y="700664"/>
                      <a:pt x="1447983" y="697392"/>
                    </a:cubicBezTo>
                    <a:cubicBezTo>
                      <a:pt x="1458446" y="694775"/>
                      <a:pt x="1468910" y="692812"/>
                      <a:pt x="1468910" y="692812"/>
                    </a:cubicBezTo>
                    <a:cubicBezTo>
                      <a:pt x="1468910" y="692812"/>
                      <a:pt x="1481335" y="696738"/>
                      <a:pt x="1486566" y="692157"/>
                    </a:cubicBezTo>
                    <a:cubicBezTo>
                      <a:pt x="1491798" y="687577"/>
                      <a:pt x="1508801" y="667945"/>
                      <a:pt x="1515995" y="664019"/>
                    </a:cubicBezTo>
                    <a:cubicBezTo>
                      <a:pt x="1523188" y="659438"/>
                      <a:pt x="1531690" y="657475"/>
                      <a:pt x="1538229" y="652894"/>
                    </a:cubicBezTo>
                    <a:cubicBezTo>
                      <a:pt x="1544769" y="648313"/>
                      <a:pt x="1564388" y="643732"/>
                      <a:pt x="1574197" y="640460"/>
                    </a:cubicBezTo>
                    <a:cubicBezTo>
                      <a:pt x="1574197" y="640460"/>
                      <a:pt x="1586622" y="634571"/>
                      <a:pt x="1589238" y="633262"/>
                    </a:cubicBezTo>
                    <a:cubicBezTo>
                      <a:pt x="1591854" y="631953"/>
                      <a:pt x="1597086" y="627373"/>
                      <a:pt x="1598394" y="625410"/>
                    </a:cubicBezTo>
                    <a:cubicBezTo>
                      <a:pt x="1599702" y="623446"/>
                      <a:pt x="1608203" y="625410"/>
                      <a:pt x="1612781" y="624101"/>
                    </a:cubicBezTo>
                    <a:cubicBezTo>
                      <a:pt x="1617359" y="622792"/>
                      <a:pt x="1620628" y="616903"/>
                      <a:pt x="1623244" y="614940"/>
                    </a:cubicBezTo>
                    <a:cubicBezTo>
                      <a:pt x="1625206" y="612976"/>
                      <a:pt x="1633054" y="612322"/>
                      <a:pt x="1634362" y="610359"/>
                    </a:cubicBezTo>
                    <a:cubicBezTo>
                      <a:pt x="1635670" y="608396"/>
                      <a:pt x="1638285" y="604469"/>
                      <a:pt x="1639593" y="601197"/>
                    </a:cubicBezTo>
                    <a:cubicBezTo>
                      <a:pt x="1640901" y="598580"/>
                      <a:pt x="1648095" y="599889"/>
                      <a:pt x="1652672" y="595308"/>
                    </a:cubicBezTo>
                    <a:cubicBezTo>
                      <a:pt x="1657250" y="590727"/>
                      <a:pt x="1657250" y="583529"/>
                      <a:pt x="1657904" y="580911"/>
                    </a:cubicBezTo>
                    <a:cubicBezTo>
                      <a:pt x="1657904" y="578293"/>
                      <a:pt x="1655288" y="572404"/>
                      <a:pt x="1654634" y="568478"/>
                    </a:cubicBezTo>
                    <a:cubicBezTo>
                      <a:pt x="1653980" y="563897"/>
                      <a:pt x="1657250" y="564551"/>
                      <a:pt x="1658558" y="563243"/>
                    </a:cubicBezTo>
                    <a:cubicBezTo>
                      <a:pt x="1659866" y="561280"/>
                      <a:pt x="1656596" y="559971"/>
                      <a:pt x="1655942" y="556699"/>
                    </a:cubicBezTo>
                    <a:cubicBezTo>
                      <a:pt x="1655288" y="553427"/>
                      <a:pt x="1650057" y="554736"/>
                      <a:pt x="1648095" y="550809"/>
                    </a:cubicBezTo>
                    <a:cubicBezTo>
                      <a:pt x="1645479" y="546229"/>
                      <a:pt x="1649403" y="540339"/>
                      <a:pt x="1649403" y="533141"/>
                    </a:cubicBezTo>
                    <a:cubicBezTo>
                      <a:pt x="1649403" y="526597"/>
                      <a:pt x="1654634" y="527251"/>
                      <a:pt x="1656596" y="525942"/>
                    </a:cubicBezTo>
                    <a:cubicBezTo>
                      <a:pt x="1658558" y="525288"/>
                      <a:pt x="1660520" y="530523"/>
                      <a:pt x="1664444" y="531178"/>
                    </a:cubicBezTo>
                    <a:cubicBezTo>
                      <a:pt x="1668368" y="531832"/>
                      <a:pt x="1670329" y="529869"/>
                      <a:pt x="1672945" y="526597"/>
                    </a:cubicBezTo>
                    <a:cubicBezTo>
                      <a:pt x="1675561" y="523325"/>
                      <a:pt x="1677523" y="517435"/>
                      <a:pt x="1676869" y="51481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7" name="Graphic 2">
              <a:extLst>
                <a:ext uri="{FF2B5EF4-FFF2-40B4-BE49-F238E27FC236}">
                  <a16:creationId xmlns:a16="http://schemas.microsoft.com/office/drawing/2014/main" id="{477411D0-1840-B8F2-48FA-17805AF1CBA0}"/>
                </a:ext>
              </a:extLst>
            </p:cNvPr>
            <p:cNvGrpSpPr/>
            <p:nvPr/>
          </p:nvGrpSpPr>
          <p:grpSpPr>
            <a:xfrm>
              <a:off x="2811246" y="143717"/>
              <a:ext cx="1056800" cy="1945053"/>
              <a:chOff x="2811246" y="143717"/>
              <a:chExt cx="1056800" cy="1945053"/>
            </a:xfrm>
            <a:solidFill>
              <a:srgbClr val="EDEDEE"/>
            </a:solidFill>
          </p:grpSpPr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AB9744E5-853A-1150-50BE-5CD19CB7D0B9}"/>
                  </a:ext>
                </a:extLst>
              </p:cNvPr>
              <p:cNvSpPr/>
              <p:nvPr/>
            </p:nvSpPr>
            <p:spPr>
              <a:xfrm>
                <a:off x="3137611" y="2034671"/>
                <a:ext cx="16567" cy="14626"/>
              </a:xfrm>
              <a:custGeom>
                <a:avLst/>
                <a:gdLst>
                  <a:gd name="connsiteX0" fmla="*/ 1923 w 16567"/>
                  <a:gd name="connsiteY0" fmla="*/ 6120 h 14626"/>
                  <a:gd name="connsiteX1" fmla="*/ 9771 w 16567"/>
                  <a:gd name="connsiteY1" fmla="*/ 230 h 14626"/>
                  <a:gd name="connsiteX2" fmla="*/ 16311 w 16567"/>
                  <a:gd name="connsiteY2" fmla="*/ 6774 h 14626"/>
                  <a:gd name="connsiteX3" fmla="*/ 8463 w 16567"/>
                  <a:gd name="connsiteY3" fmla="*/ 14627 h 14626"/>
                  <a:gd name="connsiteX4" fmla="*/ 1923 w 16567"/>
                  <a:gd name="connsiteY4" fmla="*/ 6774 h 1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7" h="14626">
                    <a:moveTo>
                      <a:pt x="1923" y="6120"/>
                    </a:moveTo>
                    <a:cubicBezTo>
                      <a:pt x="6501" y="3502"/>
                      <a:pt x="5847" y="-1078"/>
                      <a:pt x="9771" y="230"/>
                    </a:cubicBezTo>
                    <a:cubicBezTo>
                      <a:pt x="13695" y="885"/>
                      <a:pt x="17619" y="3502"/>
                      <a:pt x="16311" y="6774"/>
                    </a:cubicBezTo>
                    <a:cubicBezTo>
                      <a:pt x="15657" y="10046"/>
                      <a:pt x="13041" y="14627"/>
                      <a:pt x="8463" y="14627"/>
                    </a:cubicBezTo>
                    <a:cubicBezTo>
                      <a:pt x="3231" y="14627"/>
                      <a:pt x="-3308" y="10046"/>
                      <a:pt x="1923" y="677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6" name="Freeform 845">
                <a:extLst>
                  <a:ext uri="{FF2B5EF4-FFF2-40B4-BE49-F238E27FC236}">
                    <a16:creationId xmlns:a16="http://schemas.microsoft.com/office/drawing/2014/main" id="{D2AC5158-CC41-2477-80FC-B1BE4C58FC39}"/>
                  </a:ext>
                </a:extLst>
              </p:cNvPr>
              <p:cNvSpPr/>
              <p:nvPr/>
            </p:nvSpPr>
            <p:spPr>
              <a:xfrm>
                <a:off x="3157071" y="2024819"/>
                <a:ext cx="18248" cy="11094"/>
              </a:xfrm>
              <a:custGeom>
                <a:avLst/>
                <a:gdLst>
                  <a:gd name="connsiteX0" fmla="*/ 3390 w 18248"/>
                  <a:gd name="connsiteY0" fmla="*/ 2885 h 11094"/>
                  <a:gd name="connsiteX1" fmla="*/ 12545 w 18248"/>
                  <a:gd name="connsiteY1" fmla="*/ 267 h 11094"/>
                  <a:gd name="connsiteX2" fmla="*/ 17123 w 18248"/>
                  <a:gd name="connsiteY2" fmla="*/ 4848 h 11094"/>
                  <a:gd name="connsiteX3" fmla="*/ 8621 w 18248"/>
                  <a:gd name="connsiteY3" fmla="*/ 10737 h 11094"/>
                  <a:gd name="connsiteX4" fmla="*/ 120 w 18248"/>
                  <a:gd name="connsiteY4" fmla="*/ 8120 h 11094"/>
                  <a:gd name="connsiteX5" fmla="*/ 3390 w 18248"/>
                  <a:gd name="connsiteY5" fmla="*/ 3539 h 1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48" h="11094">
                    <a:moveTo>
                      <a:pt x="3390" y="2885"/>
                    </a:moveTo>
                    <a:cubicBezTo>
                      <a:pt x="6660" y="2885"/>
                      <a:pt x="9276" y="-1042"/>
                      <a:pt x="12545" y="267"/>
                    </a:cubicBezTo>
                    <a:cubicBezTo>
                      <a:pt x="15815" y="1576"/>
                      <a:pt x="20393" y="2230"/>
                      <a:pt x="17123" y="4848"/>
                    </a:cubicBezTo>
                    <a:cubicBezTo>
                      <a:pt x="13853" y="7465"/>
                      <a:pt x="8621" y="9428"/>
                      <a:pt x="8621" y="10737"/>
                    </a:cubicBezTo>
                    <a:cubicBezTo>
                      <a:pt x="8621" y="12046"/>
                      <a:pt x="-1188" y="9428"/>
                      <a:pt x="120" y="8120"/>
                    </a:cubicBezTo>
                    <a:cubicBezTo>
                      <a:pt x="774" y="6811"/>
                      <a:pt x="2082" y="3539"/>
                      <a:pt x="3390" y="35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7" name="Freeform 846">
                <a:extLst>
                  <a:ext uri="{FF2B5EF4-FFF2-40B4-BE49-F238E27FC236}">
                    <a16:creationId xmlns:a16="http://schemas.microsoft.com/office/drawing/2014/main" id="{3CD628BF-A195-C1F5-F616-7616341BB9AD}"/>
                  </a:ext>
                </a:extLst>
              </p:cNvPr>
              <p:cNvSpPr/>
              <p:nvPr/>
            </p:nvSpPr>
            <p:spPr>
              <a:xfrm>
                <a:off x="3157816" y="2037660"/>
                <a:ext cx="8122" cy="4565"/>
              </a:xfrm>
              <a:custGeom>
                <a:avLst/>
                <a:gdLst>
                  <a:gd name="connsiteX0" fmla="*/ 7877 w 8122"/>
                  <a:gd name="connsiteY0" fmla="*/ 3131 h 4565"/>
                  <a:gd name="connsiteX1" fmla="*/ 30 w 8122"/>
                  <a:gd name="connsiteY1" fmla="*/ 513 h 4565"/>
                  <a:gd name="connsiteX2" fmla="*/ 7877 w 8122"/>
                  <a:gd name="connsiteY2" fmla="*/ 3131 h 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22" h="4565">
                    <a:moveTo>
                      <a:pt x="7877" y="3131"/>
                    </a:moveTo>
                    <a:cubicBezTo>
                      <a:pt x="9839" y="7057"/>
                      <a:pt x="-625" y="1822"/>
                      <a:pt x="30" y="513"/>
                    </a:cubicBezTo>
                    <a:cubicBezTo>
                      <a:pt x="683" y="-795"/>
                      <a:pt x="6569" y="513"/>
                      <a:pt x="7877" y="31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8" name="Freeform 847">
                <a:extLst>
                  <a:ext uri="{FF2B5EF4-FFF2-40B4-BE49-F238E27FC236}">
                    <a16:creationId xmlns:a16="http://schemas.microsoft.com/office/drawing/2014/main" id="{190A7CE5-E29E-8F69-E0FD-BACE721528FA}"/>
                  </a:ext>
                </a:extLst>
              </p:cNvPr>
              <p:cNvSpPr/>
              <p:nvPr/>
            </p:nvSpPr>
            <p:spPr>
              <a:xfrm>
                <a:off x="3180334" y="2025396"/>
                <a:ext cx="9465" cy="6143"/>
              </a:xfrm>
              <a:custGeom>
                <a:avLst/>
                <a:gdLst>
                  <a:gd name="connsiteX0" fmla="*/ 3670 w 9465"/>
                  <a:gd name="connsiteY0" fmla="*/ 344 h 6143"/>
                  <a:gd name="connsiteX1" fmla="*/ 8247 w 9465"/>
                  <a:gd name="connsiteY1" fmla="*/ 4925 h 6143"/>
                  <a:gd name="connsiteX2" fmla="*/ 3670 w 9465"/>
                  <a:gd name="connsiteY2" fmla="*/ 344 h 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65" h="6143">
                    <a:moveTo>
                      <a:pt x="3670" y="344"/>
                    </a:moveTo>
                    <a:cubicBezTo>
                      <a:pt x="7593" y="-965"/>
                      <a:pt x="11517" y="1653"/>
                      <a:pt x="8247" y="4925"/>
                    </a:cubicBezTo>
                    <a:cubicBezTo>
                      <a:pt x="4977" y="8197"/>
                      <a:pt x="-5486" y="4271"/>
                      <a:pt x="3670" y="34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9" name="Freeform 848">
                <a:extLst>
                  <a:ext uri="{FF2B5EF4-FFF2-40B4-BE49-F238E27FC236}">
                    <a16:creationId xmlns:a16="http://schemas.microsoft.com/office/drawing/2014/main" id="{B8102374-5079-848A-FBCD-10DA69E4F233}"/>
                  </a:ext>
                </a:extLst>
              </p:cNvPr>
              <p:cNvSpPr/>
              <p:nvPr/>
            </p:nvSpPr>
            <p:spPr>
              <a:xfrm>
                <a:off x="3187837" y="2017824"/>
                <a:ext cx="3341" cy="4701"/>
              </a:xfrm>
              <a:custGeom>
                <a:avLst/>
                <a:gdLst>
                  <a:gd name="connsiteX0" fmla="*/ 2052 w 3341"/>
                  <a:gd name="connsiteY0" fmla="*/ 64 h 4701"/>
                  <a:gd name="connsiteX1" fmla="*/ 1398 w 3341"/>
                  <a:gd name="connsiteY1" fmla="*/ 4645 h 4701"/>
                  <a:gd name="connsiteX2" fmla="*/ 2052 w 3341"/>
                  <a:gd name="connsiteY2" fmla="*/ 64 h 4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1" h="4701">
                    <a:moveTo>
                      <a:pt x="2052" y="64"/>
                    </a:moveTo>
                    <a:cubicBezTo>
                      <a:pt x="4668" y="64"/>
                      <a:pt x="2706" y="5299"/>
                      <a:pt x="1398" y="4645"/>
                    </a:cubicBezTo>
                    <a:cubicBezTo>
                      <a:pt x="90" y="3990"/>
                      <a:pt x="-1218" y="-590"/>
                      <a:pt x="2052" y="6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0" name="Freeform 849">
                <a:extLst>
                  <a:ext uri="{FF2B5EF4-FFF2-40B4-BE49-F238E27FC236}">
                    <a16:creationId xmlns:a16="http://schemas.microsoft.com/office/drawing/2014/main" id="{AEAC6540-0EF8-9A45-2517-492260761359}"/>
                  </a:ext>
                </a:extLst>
              </p:cNvPr>
              <p:cNvSpPr/>
              <p:nvPr/>
            </p:nvSpPr>
            <p:spPr>
              <a:xfrm>
                <a:off x="3187274" y="2000076"/>
                <a:ext cx="9836" cy="8474"/>
              </a:xfrm>
              <a:custGeom>
                <a:avLst/>
                <a:gdLst>
                  <a:gd name="connsiteX0" fmla="*/ 0 w 9836"/>
                  <a:gd name="connsiteY0" fmla="*/ 3415 h 8474"/>
                  <a:gd name="connsiteX1" fmla="*/ 6540 w 9836"/>
                  <a:gd name="connsiteY1" fmla="*/ 798 h 8474"/>
                  <a:gd name="connsiteX2" fmla="*/ 7847 w 9836"/>
                  <a:gd name="connsiteY2" fmla="*/ 7996 h 8474"/>
                  <a:gd name="connsiteX3" fmla="*/ 0 w 9836"/>
                  <a:gd name="connsiteY3" fmla="*/ 3415 h 8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36" h="8474">
                    <a:moveTo>
                      <a:pt x="0" y="3415"/>
                    </a:moveTo>
                    <a:cubicBezTo>
                      <a:pt x="0" y="798"/>
                      <a:pt x="5232" y="-1166"/>
                      <a:pt x="6540" y="798"/>
                    </a:cubicBezTo>
                    <a:cubicBezTo>
                      <a:pt x="7847" y="3415"/>
                      <a:pt x="12425" y="5378"/>
                      <a:pt x="7847" y="7996"/>
                    </a:cubicBezTo>
                    <a:cubicBezTo>
                      <a:pt x="3270" y="9959"/>
                      <a:pt x="0" y="5378"/>
                      <a:pt x="0" y="341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1" name="Freeform 850">
                <a:extLst>
                  <a:ext uri="{FF2B5EF4-FFF2-40B4-BE49-F238E27FC236}">
                    <a16:creationId xmlns:a16="http://schemas.microsoft.com/office/drawing/2014/main" id="{1FC3064D-6C9E-2901-3976-C8AF25FADC03}"/>
                  </a:ext>
                </a:extLst>
              </p:cNvPr>
              <p:cNvSpPr/>
              <p:nvPr/>
            </p:nvSpPr>
            <p:spPr>
              <a:xfrm>
                <a:off x="3198698" y="1996381"/>
                <a:ext cx="9983" cy="7762"/>
              </a:xfrm>
              <a:custGeom>
                <a:avLst/>
                <a:gdLst>
                  <a:gd name="connsiteX0" fmla="*/ 1654 w 9983"/>
                  <a:gd name="connsiteY0" fmla="*/ 566 h 7762"/>
                  <a:gd name="connsiteX1" fmla="*/ 8848 w 9983"/>
                  <a:gd name="connsiteY1" fmla="*/ 7110 h 7762"/>
                  <a:gd name="connsiteX2" fmla="*/ 1654 w 9983"/>
                  <a:gd name="connsiteY2" fmla="*/ 566 h 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83" h="7762">
                    <a:moveTo>
                      <a:pt x="1654" y="566"/>
                    </a:moveTo>
                    <a:cubicBezTo>
                      <a:pt x="5578" y="-2051"/>
                      <a:pt x="12771" y="5147"/>
                      <a:pt x="8848" y="7110"/>
                    </a:cubicBezTo>
                    <a:cubicBezTo>
                      <a:pt x="4924" y="9728"/>
                      <a:pt x="-3578" y="3838"/>
                      <a:pt x="1654" y="56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6E4A3D18-0E59-0F07-4FD9-24232F71B458}"/>
                  </a:ext>
                </a:extLst>
              </p:cNvPr>
              <p:cNvSpPr/>
              <p:nvPr/>
            </p:nvSpPr>
            <p:spPr>
              <a:xfrm>
                <a:off x="3208027" y="1987956"/>
                <a:ext cx="13190" cy="11608"/>
              </a:xfrm>
              <a:custGeom>
                <a:avLst/>
                <a:gdLst>
                  <a:gd name="connsiteX0" fmla="*/ 4097 w 13190"/>
                  <a:gd name="connsiteY0" fmla="*/ 484 h 11608"/>
                  <a:gd name="connsiteX1" fmla="*/ 12599 w 13190"/>
                  <a:gd name="connsiteY1" fmla="*/ 4410 h 11608"/>
                  <a:gd name="connsiteX2" fmla="*/ 8021 w 13190"/>
                  <a:gd name="connsiteY2" fmla="*/ 11608 h 11608"/>
                  <a:gd name="connsiteX3" fmla="*/ 4097 w 13190"/>
                  <a:gd name="connsiteY3" fmla="*/ 484 h 1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90" h="11608">
                    <a:moveTo>
                      <a:pt x="4097" y="484"/>
                    </a:moveTo>
                    <a:cubicBezTo>
                      <a:pt x="6713" y="1138"/>
                      <a:pt x="10637" y="2447"/>
                      <a:pt x="12599" y="4410"/>
                    </a:cubicBezTo>
                    <a:cubicBezTo>
                      <a:pt x="14561" y="6373"/>
                      <a:pt x="11291" y="10954"/>
                      <a:pt x="8021" y="11608"/>
                    </a:cubicBezTo>
                    <a:cubicBezTo>
                      <a:pt x="4751" y="11608"/>
                      <a:pt x="-5712" y="-2788"/>
                      <a:pt x="4097" y="48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77D91747-41DC-90CB-6655-83BD25258D30}"/>
                  </a:ext>
                </a:extLst>
              </p:cNvPr>
              <p:cNvSpPr/>
              <p:nvPr/>
            </p:nvSpPr>
            <p:spPr>
              <a:xfrm>
                <a:off x="3217898" y="1998910"/>
                <a:ext cx="44056" cy="50590"/>
              </a:xfrm>
              <a:custGeom>
                <a:avLst/>
                <a:gdLst>
                  <a:gd name="connsiteX0" fmla="*/ 4689 w 44056"/>
                  <a:gd name="connsiteY0" fmla="*/ 15051 h 50590"/>
                  <a:gd name="connsiteX1" fmla="*/ 15806 w 44056"/>
                  <a:gd name="connsiteY1" fmla="*/ 13742 h 50590"/>
                  <a:gd name="connsiteX2" fmla="*/ 28232 w 44056"/>
                  <a:gd name="connsiteY2" fmla="*/ 8507 h 50590"/>
                  <a:gd name="connsiteX3" fmla="*/ 40657 w 44056"/>
                  <a:gd name="connsiteY3" fmla="*/ 0 h 50590"/>
                  <a:gd name="connsiteX4" fmla="*/ 39349 w 44056"/>
                  <a:gd name="connsiteY4" fmla="*/ 8507 h 50590"/>
                  <a:gd name="connsiteX5" fmla="*/ 43927 w 44056"/>
                  <a:gd name="connsiteY5" fmla="*/ 24212 h 50590"/>
                  <a:gd name="connsiteX6" fmla="*/ 41311 w 44056"/>
                  <a:gd name="connsiteY6" fmla="*/ 33374 h 50590"/>
                  <a:gd name="connsiteX7" fmla="*/ 38695 w 44056"/>
                  <a:gd name="connsiteY7" fmla="*/ 44499 h 50590"/>
                  <a:gd name="connsiteX8" fmla="*/ 31501 w 44056"/>
                  <a:gd name="connsiteY8" fmla="*/ 45807 h 50590"/>
                  <a:gd name="connsiteX9" fmla="*/ 24308 w 44056"/>
                  <a:gd name="connsiteY9" fmla="*/ 45807 h 50590"/>
                  <a:gd name="connsiteX10" fmla="*/ 23000 w 44056"/>
                  <a:gd name="connsiteY10" fmla="*/ 40572 h 50590"/>
                  <a:gd name="connsiteX11" fmla="*/ 16460 w 44056"/>
                  <a:gd name="connsiteY11" fmla="*/ 49079 h 50590"/>
                  <a:gd name="connsiteX12" fmla="*/ 5997 w 44056"/>
                  <a:gd name="connsiteY12" fmla="*/ 49079 h 50590"/>
                  <a:gd name="connsiteX13" fmla="*/ 3381 w 44056"/>
                  <a:gd name="connsiteY13" fmla="*/ 39263 h 50590"/>
                  <a:gd name="connsiteX14" fmla="*/ 11228 w 44056"/>
                  <a:gd name="connsiteY14" fmla="*/ 37955 h 50590"/>
                  <a:gd name="connsiteX15" fmla="*/ 5343 w 44056"/>
                  <a:gd name="connsiteY15" fmla="*/ 30102 h 50590"/>
                  <a:gd name="connsiteX16" fmla="*/ 20384 w 44056"/>
                  <a:gd name="connsiteY16" fmla="*/ 24867 h 50590"/>
                  <a:gd name="connsiteX17" fmla="*/ 5997 w 44056"/>
                  <a:gd name="connsiteY17" fmla="*/ 23558 h 50590"/>
                  <a:gd name="connsiteX18" fmla="*/ 4035 w 44056"/>
                  <a:gd name="connsiteY18" fmla="*/ 14397 h 50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4056" h="50590">
                    <a:moveTo>
                      <a:pt x="4689" y="15051"/>
                    </a:moveTo>
                    <a:cubicBezTo>
                      <a:pt x="9920" y="16360"/>
                      <a:pt x="12536" y="15051"/>
                      <a:pt x="15806" y="13742"/>
                    </a:cubicBezTo>
                    <a:cubicBezTo>
                      <a:pt x="19730" y="12433"/>
                      <a:pt x="25616" y="9816"/>
                      <a:pt x="28232" y="8507"/>
                    </a:cubicBezTo>
                    <a:cubicBezTo>
                      <a:pt x="31501" y="7853"/>
                      <a:pt x="39349" y="654"/>
                      <a:pt x="40657" y="0"/>
                    </a:cubicBezTo>
                    <a:cubicBezTo>
                      <a:pt x="41965" y="0"/>
                      <a:pt x="38695" y="5889"/>
                      <a:pt x="39349" y="8507"/>
                    </a:cubicBezTo>
                    <a:cubicBezTo>
                      <a:pt x="39349" y="11125"/>
                      <a:pt x="43273" y="21595"/>
                      <a:pt x="43927" y="24212"/>
                    </a:cubicBezTo>
                    <a:cubicBezTo>
                      <a:pt x="44581" y="26830"/>
                      <a:pt x="42619" y="30102"/>
                      <a:pt x="41311" y="33374"/>
                    </a:cubicBezTo>
                    <a:cubicBezTo>
                      <a:pt x="40003" y="36646"/>
                      <a:pt x="41311" y="41881"/>
                      <a:pt x="38695" y="44499"/>
                    </a:cubicBezTo>
                    <a:cubicBezTo>
                      <a:pt x="35425" y="47116"/>
                      <a:pt x="33463" y="45807"/>
                      <a:pt x="31501" y="45807"/>
                    </a:cubicBezTo>
                    <a:cubicBezTo>
                      <a:pt x="30193" y="45807"/>
                      <a:pt x="24308" y="47116"/>
                      <a:pt x="24308" y="45807"/>
                    </a:cubicBezTo>
                    <a:cubicBezTo>
                      <a:pt x="24308" y="44499"/>
                      <a:pt x="24308" y="39263"/>
                      <a:pt x="23000" y="40572"/>
                    </a:cubicBezTo>
                    <a:cubicBezTo>
                      <a:pt x="21692" y="41881"/>
                      <a:pt x="19730" y="47771"/>
                      <a:pt x="16460" y="49079"/>
                    </a:cubicBezTo>
                    <a:cubicBezTo>
                      <a:pt x="13190" y="50388"/>
                      <a:pt x="11228" y="51697"/>
                      <a:pt x="5997" y="49079"/>
                    </a:cubicBezTo>
                    <a:cubicBezTo>
                      <a:pt x="765" y="46462"/>
                      <a:pt x="1419" y="39918"/>
                      <a:pt x="3381" y="39263"/>
                    </a:cubicBezTo>
                    <a:cubicBezTo>
                      <a:pt x="5997" y="38609"/>
                      <a:pt x="11883" y="39263"/>
                      <a:pt x="11228" y="37955"/>
                    </a:cubicBezTo>
                    <a:cubicBezTo>
                      <a:pt x="11228" y="36646"/>
                      <a:pt x="3381" y="32065"/>
                      <a:pt x="5343" y="30102"/>
                    </a:cubicBezTo>
                    <a:cubicBezTo>
                      <a:pt x="7959" y="28139"/>
                      <a:pt x="21692" y="26176"/>
                      <a:pt x="20384" y="24867"/>
                    </a:cubicBezTo>
                    <a:cubicBezTo>
                      <a:pt x="19076" y="23558"/>
                      <a:pt x="9920" y="24212"/>
                      <a:pt x="5997" y="23558"/>
                    </a:cubicBezTo>
                    <a:cubicBezTo>
                      <a:pt x="1419" y="22904"/>
                      <a:pt x="-3813" y="13088"/>
                      <a:pt x="4035" y="143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D856DEB1-4178-F2D3-15AE-311D037C807B}"/>
                  </a:ext>
                </a:extLst>
              </p:cNvPr>
              <p:cNvSpPr/>
              <p:nvPr/>
            </p:nvSpPr>
            <p:spPr>
              <a:xfrm>
                <a:off x="3273254" y="2061369"/>
                <a:ext cx="31923" cy="19895"/>
              </a:xfrm>
              <a:custGeom>
                <a:avLst/>
                <a:gdLst>
                  <a:gd name="connsiteX0" fmla="*/ 342 w 31923"/>
                  <a:gd name="connsiteY0" fmla="*/ 18686 h 19895"/>
                  <a:gd name="connsiteX1" fmla="*/ 10806 w 31923"/>
                  <a:gd name="connsiteY1" fmla="*/ 6907 h 19895"/>
                  <a:gd name="connsiteX2" fmla="*/ 25847 w 31923"/>
                  <a:gd name="connsiteY2" fmla="*/ 363 h 19895"/>
                  <a:gd name="connsiteX3" fmla="*/ 30425 w 31923"/>
                  <a:gd name="connsiteY3" fmla="*/ 6907 h 19895"/>
                  <a:gd name="connsiteX4" fmla="*/ 15384 w 31923"/>
                  <a:gd name="connsiteY4" fmla="*/ 12142 h 19895"/>
                  <a:gd name="connsiteX5" fmla="*/ 342 w 31923"/>
                  <a:gd name="connsiteY5" fmla="*/ 18686 h 19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23" h="19895">
                    <a:moveTo>
                      <a:pt x="342" y="18686"/>
                    </a:moveTo>
                    <a:cubicBezTo>
                      <a:pt x="2305" y="14105"/>
                      <a:pt x="6882" y="9525"/>
                      <a:pt x="10806" y="6907"/>
                    </a:cubicBezTo>
                    <a:cubicBezTo>
                      <a:pt x="14730" y="4944"/>
                      <a:pt x="21924" y="-1600"/>
                      <a:pt x="25847" y="363"/>
                    </a:cubicBezTo>
                    <a:cubicBezTo>
                      <a:pt x="29771" y="1672"/>
                      <a:pt x="34349" y="4290"/>
                      <a:pt x="30425" y="6907"/>
                    </a:cubicBezTo>
                    <a:cubicBezTo>
                      <a:pt x="26501" y="9525"/>
                      <a:pt x="19961" y="10833"/>
                      <a:pt x="15384" y="12142"/>
                    </a:cubicBezTo>
                    <a:cubicBezTo>
                      <a:pt x="10806" y="13451"/>
                      <a:pt x="-2273" y="23267"/>
                      <a:pt x="342" y="186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ACA7CC9A-CA5C-7035-4F2F-19163A2E0877}"/>
                  </a:ext>
                </a:extLst>
              </p:cNvPr>
              <p:cNvSpPr/>
              <p:nvPr/>
            </p:nvSpPr>
            <p:spPr>
              <a:xfrm>
                <a:off x="3285807" y="2040788"/>
                <a:ext cx="16708" cy="9905"/>
              </a:xfrm>
              <a:custGeom>
                <a:avLst/>
                <a:gdLst>
                  <a:gd name="connsiteX0" fmla="*/ 3485 w 16708"/>
                  <a:gd name="connsiteY0" fmla="*/ 657 h 9905"/>
                  <a:gd name="connsiteX1" fmla="*/ 2177 w 16708"/>
                  <a:gd name="connsiteY1" fmla="*/ 9819 h 9905"/>
                  <a:gd name="connsiteX2" fmla="*/ 9371 w 16708"/>
                  <a:gd name="connsiteY2" fmla="*/ 7856 h 9905"/>
                  <a:gd name="connsiteX3" fmla="*/ 16564 w 16708"/>
                  <a:gd name="connsiteY3" fmla="*/ 5893 h 9905"/>
                  <a:gd name="connsiteX4" fmla="*/ 4139 w 16708"/>
                  <a:gd name="connsiteY4" fmla="*/ 1312 h 9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08" h="9905">
                    <a:moveTo>
                      <a:pt x="3485" y="657"/>
                    </a:moveTo>
                    <a:cubicBezTo>
                      <a:pt x="215" y="2621"/>
                      <a:pt x="-1747" y="9165"/>
                      <a:pt x="2177" y="9819"/>
                    </a:cubicBezTo>
                    <a:cubicBezTo>
                      <a:pt x="6101" y="10473"/>
                      <a:pt x="6755" y="7201"/>
                      <a:pt x="9371" y="7856"/>
                    </a:cubicBezTo>
                    <a:cubicBezTo>
                      <a:pt x="11986" y="8510"/>
                      <a:pt x="15256" y="7856"/>
                      <a:pt x="16564" y="5893"/>
                    </a:cubicBezTo>
                    <a:cubicBezTo>
                      <a:pt x="17872" y="3275"/>
                      <a:pt x="10024" y="-2615"/>
                      <a:pt x="4139" y="13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6" name="Freeform 855">
                <a:extLst>
                  <a:ext uri="{FF2B5EF4-FFF2-40B4-BE49-F238E27FC236}">
                    <a16:creationId xmlns:a16="http://schemas.microsoft.com/office/drawing/2014/main" id="{72E3495E-1BE7-60D8-60E5-F6BAEA1A8DE2}"/>
                  </a:ext>
                </a:extLst>
              </p:cNvPr>
              <p:cNvSpPr/>
              <p:nvPr/>
            </p:nvSpPr>
            <p:spPr>
              <a:xfrm>
                <a:off x="3300180" y="2037662"/>
                <a:ext cx="14089" cy="18356"/>
              </a:xfrm>
              <a:custGeom>
                <a:avLst/>
                <a:gdLst>
                  <a:gd name="connsiteX0" fmla="*/ 6114 w 14089"/>
                  <a:gd name="connsiteY0" fmla="*/ 2475 h 18356"/>
                  <a:gd name="connsiteX1" fmla="*/ 1536 w 14089"/>
                  <a:gd name="connsiteY1" fmla="*/ 18180 h 18356"/>
                  <a:gd name="connsiteX2" fmla="*/ 13961 w 14089"/>
                  <a:gd name="connsiteY2" fmla="*/ 9019 h 18356"/>
                  <a:gd name="connsiteX3" fmla="*/ 6114 w 14089"/>
                  <a:gd name="connsiteY3" fmla="*/ 2475 h 1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89" h="18356">
                    <a:moveTo>
                      <a:pt x="6114" y="2475"/>
                    </a:moveTo>
                    <a:cubicBezTo>
                      <a:pt x="6114" y="5092"/>
                      <a:pt x="-3696" y="20143"/>
                      <a:pt x="1536" y="18180"/>
                    </a:cubicBezTo>
                    <a:cubicBezTo>
                      <a:pt x="6768" y="16217"/>
                      <a:pt x="12653" y="12291"/>
                      <a:pt x="13961" y="9019"/>
                    </a:cubicBezTo>
                    <a:cubicBezTo>
                      <a:pt x="15269" y="5747"/>
                      <a:pt x="6114" y="-4723"/>
                      <a:pt x="6114" y="24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7" name="Freeform 856">
                <a:extLst>
                  <a:ext uri="{FF2B5EF4-FFF2-40B4-BE49-F238E27FC236}">
                    <a16:creationId xmlns:a16="http://schemas.microsoft.com/office/drawing/2014/main" id="{D9116296-D92D-B667-0D92-0D3DFA39DBCE}"/>
                  </a:ext>
                </a:extLst>
              </p:cNvPr>
              <p:cNvSpPr/>
              <p:nvPr/>
            </p:nvSpPr>
            <p:spPr>
              <a:xfrm>
                <a:off x="3318545" y="2033232"/>
                <a:ext cx="25194" cy="14618"/>
              </a:xfrm>
              <a:custGeom>
                <a:avLst/>
                <a:gdLst>
                  <a:gd name="connsiteX0" fmla="*/ 828 w 25194"/>
                  <a:gd name="connsiteY0" fmla="*/ 12140 h 14618"/>
                  <a:gd name="connsiteX1" fmla="*/ 7368 w 25194"/>
                  <a:gd name="connsiteY1" fmla="*/ 6905 h 14618"/>
                  <a:gd name="connsiteX2" fmla="*/ 15215 w 25194"/>
                  <a:gd name="connsiteY2" fmla="*/ 1669 h 14618"/>
                  <a:gd name="connsiteX3" fmla="*/ 25025 w 25194"/>
                  <a:gd name="connsiteY3" fmla="*/ 1015 h 14618"/>
                  <a:gd name="connsiteX4" fmla="*/ 21101 w 25194"/>
                  <a:gd name="connsiteY4" fmla="*/ 6905 h 14618"/>
                  <a:gd name="connsiteX5" fmla="*/ 11292 w 25194"/>
                  <a:gd name="connsiteY5" fmla="*/ 12140 h 14618"/>
                  <a:gd name="connsiteX6" fmla="*/ 828 w 25194"/>
                  <a:gd name="connsiteY6" fmla="*/ 12140 h 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94" h="14618">
                    <a:moveTo>
                      <a:pt x="828" y="12140"/>
                    </a:moveTo>
                    <a:cubicBezTo>
                      <a:pt x="2790" y="9522"/>
                      <a:pt x="3444" y="8868"/>
                      <a:pt x="7368" y="6905"/>
                    </a:cubicBezTo>
                    <a:cubicBezTo>
                      <a:pt x="11292" y="4941"/>
                      <a:pt x="11292" y="1669"/>
                      <a:pt x="15215" y="1669"/>
                    </a:cubicBezTo>
                    <a:cubicBezTo>
                      <a:pt x="19793" y="1669"/>
                      <a:pt x="26333" y="-1603"/>
                      <a:pt x="25025" y="1015"/>
                    </a:cubicBezTo>
                    <a:cubicBezTo>
                      <a:pt x="23717" y="3633"/>
                      <a:pt x="22409" y="4941"/>
                      <a:pt x="21101" y="6905"/>
                    </a:cubicBezTo>
                    <a:cubicBezTo>
                      <a:pt x="19793" y="8868"/>
                      <a:pt x="14561" y="11485"/>
                      <a:pt x="11292" y="12140"/>
                    </a:cubicBezTo>
                    <a:cubicBezTo>
                      <a:pt x="8022" y="12794"/>
                      <a:pt x="-3096" y="17375"/>
                      <a:pt x="828" y="1214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 857">
                <a:extLst>
                  <a:ext uri="{FF2B5EF4-FFF2-40B4-BE49-F238E27FC236}">
                    <a16:creationId xmlns:a16="http://schemas.microsoft.com/office/drawing/2014/main" id="{D992927A-E728-A18C-ED3C-4AFF300C9961}"/>
                  </a:ext>
                </a:extLst>
              </p:cNvPr>
              <p:cNvSpPr/>
              <p:nvPr/>
            </p:nvSpPr>
            <p:spPr>
              <a:xfrm>
                <a:off x="2811246" y="143717"/>
                <a:ext cx="1056800" cy="1889876"/>
              </a:xfrm>
              <a:custGeom>
                <a:avLst/>
                <a:gdLst>
                  <a:gd name="connsiteX0" fmla="*/ 531670 w 1056800"/>
                  <a:gd name="connsiteY0" fmla="*/ 166215 h 1889876"/>
                  <a:gd name="connsiteX1" fmla="*/ 524476 w 1056800"/>
                  <a:gd name="connsiteY1" fmla="*/ 158362 h 1889876"/>
                  <a:gd name="connsiteX2" fmla="*/ 522514 w 1056800"/>
                  <a:gd name="connsiteY2" fmla="*/ 155745 h 1889876"/>
                  <a:gd name="connsiteX3" fmla="*/ 517283 w 1056800"/>
                  <a:gd name="connsiteY3" fmla="*/ 133495 h 1889876"/>
                  <a:gd name="connsiteX4" fmla="*/ 517283 w 1056800"/>
                  <a:gd name="connsiteY4" fmla="*/ 128915 h 1889876"/>
                  <a:gd name="connsiteX5" fmla="*/ 524476 w 1056800"/>
                  <a:gd name="connsiteY5" fmla="*/ 100776 h 1889876"/>
                  <a:gd name="connsiteX6" fmla="*/ 531670 w 1056800"/>
                  <a:gd name="connsiteY6" fmla="*/ 74600 h 1889876"/>
                  <a:gd name="connsiteX7" fmla="*/ 509435 w 1056800"/>
                  <a:gd name="connsiteY7" fmla="*/ 44498 h 1889876"/>
                  <a:gd name="connsiteX8" fmla="*/ 481969 w 1056800"/>
                  <a:gd name="connsiteY8" fmla="*/ 40572 h 1889876"/>
                  <a:gd name="connsiteX9" fmla="*/ 471506 w 1056800"/>
                  <a:gd name="connsiteY9" fmla="*/ 39918 h 1889876"/>
                  <a:gd name="connsiteX10" fmla="*/ 452541 w 1056800"/>
                  <a:gd name="connsiteY10" fmla="*/ 24867 h 1889876"/>
                  <a:gd name="connsiteX11" fmla="*/ 452541 w 1056800"/>
                  <a:gd name="connsiteY11" fmla="*/ 24212 h 1889876"/>
                  <a:gd name="connsiteX12" fmla="*/ 451233 w 1056800"/>
                  <a:gd name="connsiteY12" fmla="*/ 24212 h 1889876"/>
                  <a:gd name="connsiteX13" fmla="*/ 438154 w 1056800"/>
                  <a:gd name="connsiteY13" fmla="*/ 20940 h 1889876"/>
                  <a:gd name="connsiteX14" fmla="*/ 421805 w 1056800"/>
                  <a:gd name="connsiteY14" fmla="*/ 6544 h 1889876"/>
                  <a:gd name="connsiteX15" fmla="*/ 419189 w 1056800"/>
                  <a:gd name="connsiteY15" fmla="*/ 2618 h 1889876"/>
                  <a:gd name="connsiteX16" fmla="*/ 415919 w 1056800"/>
                  <a:gd name="connsiteY16" fmla="*/ 0 h 1889876"/>
                  <a:gd name="connsiteX17" fmla="*/ 406110 w 1056800"/>
                  <a:gd name="connsiteY17" fmla="*/ 2618 h 1889876"/>
                  <a:gd name="connsiteX18" fmla="*/ 404148 w 1056800"/>
                  <a:gd name="connsiteY18" fmla="*/ 2618 h 1889876"/>
                  <a:gd name="connsiteX19" fmla="*/ 402840 w 1056800"/>
                  <a:gd name="connsiteY19" fmla="*/ 5235 h 1889876"/>
                  <a:gd name="connsiteX20" fmla="*/ 402840 w 1056800"/>
                  <a:gd name="connsiteY20" fmla="*/ 7198 h 1889876"/>
                  <a:gd name="connsiteX21" fmla="*/ 394992 w 1056800"/>
                  <a:gd name="connsiteY21" fmla="*/ 17014 h 1889876"/>
                  <a:gd name="connsiteX22" fmla="*/ 393030 w 1056800"/>
                  <a:gd name="connsiteY22" fmla="*/ 18977 h 1889876"/>
                  <a:gd name="connsiteX23" fmla="*/ 393030 w 1056800"/>
                  <a:gd name="connsiteY23" fmla="*/ 20286 h 1889876"/>
                  <a:gd name="connsiteX24" fmla="*/ 394338 w 1056800"/>
                  <a:gd name="connsiteY24" fmla="*/ 22249 h 1889876"/>
                  <a:gd name="connsiteX25" fmla="*/ 394338 w 1056800"/>
                  <a:gd name="connsiteY25" fmla="*/ 25521 h 1889876"/>
                  <a:gd name="connsiteX26" fmla="*/ 383221 w 1056800"/>
                  <a:gd name="connsiteY26" fmla="*/ 36646 h 1889876"/>
                  <a:gd name="connsiteX27" fmla="*/ 379951 w 1056800"/>
                  <a:gd name="connsiteY27" fmla="*/ 38609 h 1889876"/>
                  <a:gd name="connsiteX28" fmla="*/ 366872 w 1056800"/>
                  <a:gd name="connsiteY28" fmla="*/ 41227 h 1889876"/>
                  <a:gd name="connsiteX29" fmla="*/ 360332 w 1056800"/>
                  <a:gd name="connsiteY29" fmla="*/ 39263 h 1889876"/>
                  <a:gd name="connsiteX30" fmla="*/ 357062 w 1056800"/>
                  <a:gd name="connsiteY30" fmla="*/ 37955 h 1889876"/>
                  <a:gd name="connsiteX31" fmla="*/ 356409 w 1056800"/>
                  <a:gd name="connsiteY31" fmla="*/ 37955 h 1889876"/>
                  <a:gd name="connsiteX32" fmla="*/ 346599 w 1056800"/>
                  <a:gd name="connsiteY32" fmla="*/ 39263 h 1889876"/>
                  <a:gd name="connsiteX33" fmla="*/ 343329 w 1056800"/>
                  <a:gd name="connsiteY33" fmla="*/ 41881 h 1889876"/>
                  <a:gd name="connsiteX34" fmla="*/ 341367 w 1056800"/>
                  <a:gd name="connsiteY34" fmla="*/ 43844 h 1889876"/>
                  <a:gd name="connsiteX35" fmla="*/ 341367 w 1056800"/>
                  <a:gd name="connsiteY35" fmla="*/ 52351 h 1889876"/>
                  <a:gd name="connsiteX36" fmla="*/ 334828 w 1056800"/>
                  <a:gd name="connsiteY36" fmla="*/ 67402 h 1889876"/>
                  <a:gd name="connsiteX37" fmla="*/ 334828 w 1056800"/>
                  <a:gd name="connsiteY37" fmla="*/ 71983 h 1889876"/>
                  <a:gd name="connsiteX38" fmla="*/ 334828 w 1056800"/>
                  <a:gd name="connsiteY38" fmla="*/ 79181 h 1889876"/>
                  <a:gd name="connsiteX39" fmla="*/ 319787 w 1056800"/>
                  <a:gd name="connsiteY39" fmla="*/ 94232 h 1889876"/>
                  <a:gd name="connsiteX40" fmla="*/ 324364 w 1056800"/>
                  <a:gd name="connsiteY40" fmla="*/ 102085 h 1889876"/>
                  <a:gd name="connsiteX41" fmla="*/ 324364 w 1056800"/>
                  <a:gd name="connsiteY41" fmla="*/ 102085 h 1889876"/>
                  <a:gd name="connsiteX42" fmla="*/ 325672 w 1056800"/>
                  <a:gd name="connsiteY42" fmla="*/ 113209 h 1889876"/>
                  <a:gd name="connsiteX43" fmla="*/ 321748 w 1056800"/>
                  <a:gd name="connsiteY43" fmla="*/ 123025 h 1889876"/>
                  <a:gd name="connsiteX44" fmla="*/ 321748 w 1056800"/>
                  <a:gd name="connsiteY44" fmla="*/ 123025 h 1889876"/>
                  <a:gd name="connsiteX45" fmla="*/ 323711 w 1056800"/>
                  <a:gd name="connsiteY45" fmla="*/ 134150 h 1889876"/>
                  <a:gd name="connsiteX46" fmla="*/ 325018 w 1056800"/>
                  <a:gd name="connsiteY46" fmla="*/ 143966 h 1889876"/>
                  <a:gd name="connsiteX47" fmla="*/ 325018 w 1056800"/>
                  <a:gd name="connsiteY47" fmla="*/ 170796 h 1889876"/>
                  <a:gd name="connsiteX48" fmla="*/ 325018 w 1056800"/>
                  <a:gd name="connsiteY48" fmla="*/ 172759 h 1889876"/>
                  <a:gd name="connsiteX49" fmla="*/ 330904 w 1056800"/>
                  <a:gd name="connsiteY49" fmla="*/ 189773 h 1889876"/>
                  <a:gd name="connsiteX50" fmla="*/ 332212 w 1056800"/>
                  <a:gd name="connsiteY50" fmla="*/ 205478 h 1889876"/>
                  <a:gd name="connsiteX51" fmla="*/ 335482 w 1056800"/>
                  <a:gd name="connsiteY51" fmla="*/ 209405 h 1889876"/>
                  <a:gd name="connsiteX52" fmla="*/ 338097 w 1056800"/>
                  <a:gd name="connsiteY52" fmla="*/ 213331 h 1889876"/>
                  <a:gd name="connsiteX53" fmla="*/ 330904 w 1056800"/>
                  <a:gd name="connsiteY53" fmla="*/ 248014 h 1889876"/>
                  <a:gd name="connsiteX54" fmla="*/ 319787 w 1056800"/>
                  <a:gd name="connsiteY54" fmla="*/ 250631 h 1889876"/>
                  <a:gd name="connsiteX55" fmla="*/ 306707 w 1056800"/>
                  <a:gd name="connsiteY55" fmla="*/ 264373 h 1889876"/>
                  <a:gd name="connsiteX56" fmla="*/ 309977 w 1056800"/>
                  <a:gd name="connsiteY56" fmla="*/ 291203 h 1889876"/>
                  <a:gd name="connsiteX57" fmla="*/ 309977 w 1056800"/>
                  <a:gd name="connsiteY57" fmla="*/ 293166 h 1889876"/>
                  <a:gd name="connsiteX58" fmla="*/ 298860 w 1056800"/>
                  <a:gd name="connsiteY58" fmla="*/ 308217 h 1889876"/>
                  <a:gd name="connsiteX59" fmla="*/ 295590 w 1056800"/>
                  <a:gd name="connsiteY59" fmla="*/ 318033 h 1889876"/>
                  <a:gd name="connsiteX60" fmla="*/ 265508 w 1056800"/>
                  <a:gd name="connsiteY60" fmla="*/ 305600 h 1889876"/>
                  <a:gd name="connsiteX61" fmla="*/ 262238 w 1056800"/>
                  <a:gd name="connsiteY61" fmla="*/ 302982 h 1889876"/>
                  <a:gd name="connsiteX62" fmla="*/ 251121 w 1056800"/>
                  <a:gd name="connsiteY62" fmla="*/ 301673 h 1889876"/>
                  <a:gd name="connsiteX63" fmla="*/ 238042 w 1056800"/>
                  <a:gd name="connsiteY63" fmla="*/ 300365 h 1889876"/>
                  <a:gd name="connsiteX64" fmla="*/ 226270 w 1056800"/>
                  <a:gd name="connsiteY64" fmla="*/ 294475 h 1889876"/>
                  <a:gd name="connsiteX65" fmla="*/ 213191 w 1056800"/>
                  <a:gd name="connsiteY65" fmla="*/ 287277 h 1889876"/>
                  <a:gd name="connsiteX66" fmla="*/ 213191 w 1056800"/>
                  <a:gd name="connsiteY66" fmla="*/ 297093 h 1889876"/>
                  <a:gd name="connsiteX67" fmla="*/ 211229 w 1056800"/>
                  <a:gd name="connsiteY67" fmla="*/ 303637 h 1889876"/>
                  <a:gd name="connsiteX68" fmla="*/ 173300 w 1056800"/>
                  <a:gd name="connsiteY68" fmla="*/ 327195 h 1889876"/>
                  <a:gd name="connsiteX69" fmla="*/ 114443 w 1056800"/>
                  <a:gd name="connsiteY69" fmla="*/ 319996 h 1889876"/>
                  <a:gd name="connsiteX70" fmla="*/ 94824 w 1056800"/>
                  <a:gd name="connsiteY70" fmla="*/ 295130 h 1889876"/>
                  <a:gd name="connsiteX71" fmla="*/ 89592 w 1056800"/>
                  <a:gd name="connsiteY71" fmla="*/ 287277 h 1889876"/>
                  <a:gd name="connsiteX72" fmla="*/ 83707 w 1056800"/>
                  <a:gd name="connsiteY72" fmla="*/ 282042 h 1889876"/>
                  <a:gd name="connsiteX73" fmla="*/ 76513 w 1056800"/>
                  <a:gd name="connsiteY73" fmla="*/ 275498 h 1889876"/>
                  <a:gd name="connsiteX74" fmla="*/ 43815 w 1056800"/>
                  <a:gd name="connsiteY74" fmla="*/ 240815 h 1889876"/>
                  <a:gd name="connsiteX75" fmla="*/ 24850 w 1056800"/>
                  <a:gd name="connsiteY75" fmla="*/ 232963 h 1889876"/>
                  <a:gd name="connsiteX76" fmla="*/ 19619 w 1056800"/>
                  <a:gd name="connsiteY76" fmla="*/ 238852 h 1889876"/>
                  <a:gd name="connsiteX77" fmla="*/ 17657 w 1056800"/>
                  <a:gd name="connsiteY77" fmla="*/ 241470 h 1889876"/>
                  <a:gd name="connsiteX78" fmla="*/ 18965 w 1056800"/>
                  <a:gd name="connsiteY78" fmla="*/ 246705 h 1889876"/>
                  <a:gd name="connsiteX79" fmla="*/ 20273 w 1056800"/>
                  <a:gd name="connsiteY79" fmla="*/ 254557 h 1889876"/>
                  <a:gd name="connsiteX80" fmla="*/ 21581 w 1056800"/>
                  <a:gd name="connsiteY80" fmla="*/ 259138 h 1889876"/>
                  <a:gd name="connsiteX81" fmla="*/ 22889 w 1056800"/>
                  <a:gd name="connsiteY81" fmla="*/ 272880 h 1889876"/>
                  <a:gd name="connsiteX82" fmla="*/ 0 w 1056800"/>
                  <a:gd name="connsiteY82" fmla="*/ 278115 h 1889876"/>
                  <a:gd name="connsiteX83" fmla="*/ 12425 w 1056800"/>
                  <a:gd name="connsiteY83" fmla="*/ 285314 h 1889876"/>
                  <a:gd name="connsiteX84" fmla="*/ 15041 w 1056800"/>
                  <a:gd name="connsiteY84" fmla="*/ 297747 h 1889876"/>
                  <a:gd name="connsiteX85" fmla="*/ 15041 w 1056800"/>
                  <a:gd name="connsiteY85" fmla="*/ 299056 h 1889876"/>
                  <a:gd name="connsiteX86" fmla="*/ 18311 w 1056800"/>
                  <a:gd name="connsiteY86" fmla="*/ 299710 h 1889876"/>
                  <a:gd name="connsiteX87" fmla="*/ 31390 w 1056800"/>
                  <a:gd name="connsiteY87" fmla="*/ 305600 h 1889876"/>
                  <a:gd name="connsiteX88" fmla="*/ 37930 w 1056800"/>
                  <a:gd name="connsiteY88" fmla="*/ 313453 h 1889876"/>
                  <a:gd name="connsiteX89" fmla="*/ 43161 w 1056800"/>
                  <a:gd name="connsiteY89" fmla="*/ 318688 h 1889876"/>
                  <a:gd name="connsiteX90" fmla="*/ 46431 w 1056800"/>
                  <a:gd name="connsiteY90" fmla="*/ 318688 h 1889876"/>
                  <a:gd name="connsiteX91" fmla="*/ 56894 w 1056800"/>
                  <a:gd name="connsiteY91" fmla="*/ 325886 h 1889876"/>
                  <a:gd name="connsiteX92" fmla="*/ 58856 w 1056800"/>
                  <a:gd name="connsiteY92" fmla="*/ 330467 h 1889876"/>
                  <a:gd name="connsiteX93" fmla="*/ 58856 w 1056800"/>
                  <a:gd name="connsiteY93" fmla="*/ 330467 h 1889876"/>
                  <a:gd name="connsiteX94" fmla="*/ 59510 w 1056800"/>
                  <a:gd name="connsiteY94" fmla="*/ 330467 h 1889876"/>
                  <a:gd name="connsiteX95" fmla="*/ 65396 w 1056800"/>
                  <a:gd name="connsiteY95" fmla="*/ 331775 h 1889876"/>
                  <a:gd name="connsiteX96" fmla="*/ 81745 w 1056800"/>
                  <a:gd name="connsiteY96" fmla="*/ 342900 h 1889876"/>
                  <a:gd name="connsiteX97" fmla="*/ 83053 w 1056800"/>
                  <a:gd name="connsiteY97" fmla="*/ 342900 h 1889876"/>
                  <a:gd name="connsiteX98" fmla="*/ 96132 w 1056800"/>
                  <a:gd name="connsiteY98" fmla="*/ 348135 h 1889876"/>
                  <a:gd name="connsiteX99" fmla="*/ 98748 w 1056800"/>
                  <a:gd name="connsiteY99" fmla="*/ 351407 h 1889876"/>
                  <a:gd name="connsiteX100" fmla="*/ 106596 w 1056800"/>
                  <a:gd name="connsiteY100" fmla="*/ 360569 h 1889876"/>
                  <a:gd name="connsiteX101" fmla="*/ 109865 w 1056800"/>
                  <a:gd name="connsiteY101" fmla="*/ 358605 h 1889876"/>
                  <a:gd name="connsiteX102" fmla="*/ 124906 w 1056800"/>
                  <a:gd name="connsiteY102" fmla="*/ 358605 h 1889876"/>
                  <a:gd name="connsiteX103" fmla="*/ 130792 w 1056800"/>
                  <a:gd name="connsiteY103" fmla="*/ 361877 h 1889876"/>
                  <a:gd name="connsiteX104" fmla="*/ 134062 w 1056800"/>
                  <a:gd name="connsiteY104" fmla="*/ 362532 h 1889876"/>
                  <a:gd name="connsiteX105" fmla="*/ 139947 w 1056800"/>
                  <a:gd name="connsiteY105" fmla="*/ 362532 h 1889876"/>
                  <a:gd name="connsiteX106" fmla="*/ 150411 w 1056800"/>
                  <a:gd name="connsiteY106" fmla="*/ 364495 h 1889876"/>
                  <a:gd name="connsiteX107" fmla="*/ 153681 w 1056800"/>
                  <a:gd name="connsiteY107" fmla="*/ 365149 h 1889876"/>
                  <a:gd name="connsiteX108" fmla="*/ 164144 w 1056800"/>
                  <a:gd name="connsiteY108" fmla="*/ 369730 h 1889876"/>
                  <a:gd name="connsiteX109" fmla="*/ 169376 w 1056800"/>
                  <a:gd name="connsiteY109" fmla="*/ 373002 h 1889876"/>
                  <a:gd name="connsiteX110" fmla="*/ 181801 w 1056800"/>
                  <a:gd name="connsiteY110" fmla="*/ 382163 h 1889876"/>
                  <a:gd name="connsiteX111" fmla="*/ 185071 w 1056800"/>
                  <a:gd name="connsiteY111" fmla="*/ 386090 h 1889876"/>
                  <a:gd name="connsiteX112" fmla="*/ 192918 w 1056800"/>
                  <a:gd name="connsiteY112" fmla="*/ 397869 h 1889876"/>
                  <a:gd name="connsiteX113" fmla="*/ 192918 w 1056800"/>
                  <a:gd name="connsiteY113" fmla="*/ 402449 h 1889876"/>
                  <a:gd name="connsiteX114" fmla="*/ 192918 w 1056800"/>
                  <a:gd name="connsiteY114" fmla="*/ 406376 h 1889876"/>
                  <a:gd name="connsiteX115" fmla="*/ 192918 w 1056800"/>
                  <a:gd name="connsiteY115" fmla="*/ 406376 h 1889876"/>
                  <a:gd name="connsiteX116" fmla="*/ 205998 w 1056800"/>
                  <a:gd name="connsiteY116" fmla="*/ 407030 h 1889876"/>
                  <a:gd name="connsiteX117" fmla="*/ 209921 w 1056800"/>
                  <a:gd name="connsiteY117" fmla="*/ 414883 h 1889876"/>
                  <a:gd name="connsiteX118" fmla="*/ 215153 w 1056800"/>
                  <a:gd name="connsiteY118" fmla="*/ 424044 h 1889876"/>
                  <a:gd name="connsiteX119" fmla="*/ 221039 w 1056800"/>
                  <a:gd name="connsiteY119" fmla="*/ 429279 h 1889876"/>
                  <a:gd name="connsiteX120" fmla="*/ 224962 w 1056800"/>
                  <a:gd name="connsiteY120" fmla="*/ 431897 h 1889876"/>
                  <a:gd name="connsiteX121" fmla="*/ 228232 w 1056800"/>
                  <a:gd name="connsiteY121" fmla="*/ 432551 h 1889876"/>
                  <a:gd name="connsiteX122" fmla="*/ 238696 w 1056800"/>
                  <a:gd name="connsiteY122" fmla="*/ 442367 h 1889876"/>
                  <a:gd name="connsiteX123" fmla="*/ 232810 w 1056800"/>
                  <a:gd name="connsiteY123" fmla="*/ 454146 h 1889876"/>
                  <a:gd name="connsiteX124" fmla="*/ 229540 w 1056800"/>
                  <a:gd name="connsiteY124" fmla="*/ 458727 h 1889876"/>
                  <a:gd name="connsiteX125" fmla="*/ 234118 w 1056800"/>
                  <a:gd name="connsiteY125" fmla="*/ 478359 h 1889876"/>
                  <a:gd name="connsiteX126" fmla="*/ 241311 w 1056800"/>
                  <a:gd name="connsiteY126" fmla="*/ 506497 h 1889876"/>
                  <a:gd name="connsiteX127" fmla="*/ 238696 w 1056800"/>
                  <a:gd name="connsiteY127" fmla="*/ 513696 h 1889876"/>
                  <a:gd name="connsiteX128" fmla="*/ 234772 w 1056800"/>
                  <a:gd name="connsiteY128" fmla="*/ 526129 h 1889876"/>
                  <a:gd name="connsiteX129" fmla="*/ 236080 w 1056800"/>
                  <a:gd name="connsiteY129" fmla="*/ 527438 h 1889876"/>
                  <a:gd name="connsiteX130" fmla="*/ 236080 w 1056800"/>
                  <a:gd name="connsiteY130" fmla="*/ 527438 h 1889876"/>
                  <a:gd name="connsiteX131" fmla="*/ 243927 w 1056800"/>
                  <a:gd name="connsiteY131" fmla="*/ 527438 h 1889876"/>
                  <a:gd name="connsiteX132" fmla="*/ 263546 w 1056800"/>
                  <a:gd name="connsiteY132" fmla="*/ 536599 h 1889876"/>
                  <a:gd name="connsiteX133" fmla="*/ 266162 w 1056800"/>
                  <a:gd name="connsiteY133" fmla="*/ 541180 h 1889876"/>
                  <a:gd name="connsiteX134" fmla="*/ 270086 w 1056800"/>
                  <a:gd name="connsiteY134" fmla="*/ 550341 h 1889876"/>
                  <a:gd name="connsiteX135" fmla="*/ 264854 w 1056800"/>
                  <a:gd name="connsiteY135" fmla="*/ 569319 h 1889876"/>
                  <a:gd name="connsiteX136" fmla="*/ 260930 w 1056800"/>
                  <a:gd name="connsiteY136" fmla="*/ 572591 h 1889876"/>
                  <a:gd name="connsiteX137" fmla="*/ 257660 w 1056800"/>
                  <a:gd name="connsiteY137" fmla="*/ 575863 h 1889876"/>
                  <a:gd name="connsiteX138" fmla="*/ 260930 w 1056800"/>
                  <a:gd name="connsiteY138" fmla="*/ 584370 h 1889876"/>
                  <a:gd name="connsiteX139" fmla="*/ 260930 w 1056800"/>
                  <a:gd name="connsiteY139" fmla="*/ 585678 h 1889876"/>
                  <a:gd name="connsiteX140" fmla="*/ 281203 w 1056800"/>
                  <a:gd name="connsiteY140" fmla="*/ 611200 h 1889876"/>
                  <a:gd name="connsiteX141" fmla="*/ 304092 w 1056800"/>
                  <a:gd name="connsiteY141" fmla="*/ 647845 h 1889876"/>
                  <a:gd name="connsiteX142" fmla="*/ 299514 w 1056800"/>
                  <a:gd name="connsiteY142" fmla="*/ 655698 h 1889876"/>
                  <a:gd name="connsiteX143" fmla="*/ 302130 w 1056800"/>
                  <a:gd name="connsiteY143" fmla="*/ 668786 h 1889876"/>
                  <a:gd name="connsiteX144" fmla="*/ 304746 w 1056800"/>
                  <a:gd name="connsiteY144" fmla="*/ 681874 h 1889876"/>
                  <a:gd name="connsiteX145" fmla="*/ 300822 w 1056800"/>
                  <a:gd name="connsiteY145" fmla="*/ 704123 h 1889876"/>
                  <a:gd name="connsiteX146" fmla="*/ 291666 w 1056800"/>
                  <a:gd name="connsiteY146" fmla="*/ 718519 h 1889876"/>
                  <a:gd name="connsiteX147" fmla="*/ 298206 w 1056800"/>
                  <a:gd name="connsiteY147" fmla="*/ 732262 h 1889876"/>
                  <a:gd name="connsiteX148" fmla="*/ 301476 w 1056800"/>
                  <a:gd name="connsiteY148" fmla="*/ 749276 h 1889876"/>
                  <a:gd name="connsiteX149" fmla="*/ 309977 w 1056800"/>
                  <a:gd name="connsiteY149" fmla="*/ 755165 h 1889876"/>
                  <a:gd name="connsiteX150" fmla="*/ 323056 w 1056800"/>
                  <a:gd name="connsiteY150" fmla="*/ 766944 h 1889876"/>
                  <a:gd name="connsiteX151" fmla="*/ 330904 w 1056800"/>
                  <a:gd name="connsiteY151" fmla="*/ 781341 h 1889876"/>
                  <a:gd name="connsiteX152" fmla="*/ 336790 w 1056800"/>
                  <a:gd name="connsiteY152" fmla="*/ 791811 h 1889876"/>
                  <a:gd name="connsiteX153" fmla="*/ 341367 w 1056800"/>
                  <a:gd name="connsiteY153" fmla="*/ 799664 h 1889876"/>
                  <a:gd name="connsiteX154" fmla="*/ 345945 w 1056800"/>
                  <a:gd name="connsiteY154" fmla="*/ 808171 h 1889876"/>
                  <a:gd name="connsiteX155" fmla="*/ 347907 w 1056800"/>
                  <a:gd name="connsiteY155" fmla="*/ 811443 h 1889876"/>
                  <a:gd name="connsiteX156" fmla="*/ 353793 w 1056800"/>
                  <a:gd name="connsiteY156" fmla="*/ 827802 h 1889876"/>
                  <a:gd name="connsiteX157" fmla="*/ 355101 w 1056800"/>
                  <a:gd name="connsiteY157" fmla="*/ 827802 h 1889876"/>
                  <a:gd name="connsiteX158" fmla="*/ 366218 w 1056800"/>
                  <a:gd name="connsiteY158" fmla="*/ 834346 h 1889876"/>
                  <a:gd name="connsiteX159" fmla="*/ 379951 w 1056800"/>
                  <a:gd name="connsiteY159" fmla="*/ 827802 h 1889876"/>
                  <a:gd name="connsiteX160" fmla="*/ 381913 w 1056800"/>
                  <a:gd name="connsiteY160" fmla="*/ 836964 h 1889876"/>
                  <a:gd name="connsiteX161" fmla="*/ 391068 w 1056800"/>
                  <a:gd name="connsiteY161" fmla="*/ 840890 h 1889876"/>
                  <a:gd name="connsiteX162" fmla="*/ 394338 w 1056800"/>
                  <a:gd name="connsiteY162" fmla="*/ 853324 h 1889876"/>
                  <a:gd name="connsiteX163" fmla="*/ 402186 w 1056800"/>
                  <a:gd name="connsiteY163" fmla="*/ 845471 h 1889876"/>
                  <a:gd name="connsiteX164" fmla="*/ 410687 w 1056800"/>
                  <a:gd name="connsiteY164" fmla="*/ 848743 h 1889876"/>
                  <a:gd name="connsiteX165" fmla="*/ 421805 w 1056800"/>
                  <a:gd name="connsiteY165" fmla="*/ 850706 h 1889876"/>
                  <a:gd name="connsiteX166" fmla="*/ 428998 w 1056800"/>
                  <a:gd name="connsiteY166" fmla="*/ 859868 h 1889876"/>
                  <a:gd name="connsiteX167" fmla="*/ 437500 w 1056800"/>
                  <a:gd name="connsiteY167" fmla="*/ 859868 h 1889876"/>
                  <a:gd name="connsiteX168" fmla="*/ 451887 w 1056800"/>
                  <a:gd name="connsiteY168" fmla="*/ 877536 h 1889876"/>
                  <a:gd name="connsiteX169" fmla="*/ 450579 w 1056800"/>
                  <a:gd name="connsiteY169" fmla="*/ 886043 h 1889876"/>
                  <a:gd name="connsiteX170" fmla="*/ 452541 w 1056800"/>
                  <a:gd name="connsiteY170" fmla="*/ 897168 h 1889876"/>
                  <a:gd name="connsiteX171" fmla="*/ 451887 w 1056800"/>
                  <a:gd name="connsiteY171" fmla="*/ 902403 h 1889876"/>
                  <a:gd name="connsiteX172" fmla="*/ 457118 w 1056800"/>
                  <a:gd name="connsiteY172" fmla="*/ 908292 h 1889876"/>
                  <a:gd name="connsiteX173" fmla="*/ 457118 w 1056800"/>
                  <a:gd name="connsiteY173" fmla="*/ 916145 h 1889876"/>
                  <a:gd name="connsiteX174" fmla="*/ 453849 w 1056800"/>
                  <a:gd name="connsiteY174" fmla="*/ 929887 h 1889876"/>
                  <a:gd name="connsiteX175" fmla="*/ 463658 w 1056800"/>
                  <a:gd name="connsiteY175" fmla="*/ 936431 h 1889876"/>
                  <a:gd name="connsiteX176" fmla="*/ 478045 w 1056800"/>
                  <a:gd name="connsiteY176" fmla="*/ 944284 h 1889876"/>
                  <a:gd name="connsiteX177" fmla="*/ 478699 w 1056800"/>
                  <a:gd name="connsiteY177" fmla="*/ 952136 h 1889876"/>
                  <a:gd name="connsiteX178" fmla="*/ 481969 w 1056800"/>
                  <a:gd name="connsiteY178" fmla="*/ 960644 h 1889876"/>
                  <a:gd name="connsiteX179" fmla="*/ 467582 w 1056800"/>
                  <a:gd name="connsiteY179" fmla="*/ 958680 h 1889876"/>
                  <a:gd name="connsiteX180" fmla="*/ 463004 w 1056800"/>
                  <a:gd name="connsiteY180" fmla="*/ 964570 h 1889876"/>
                  <a:gd name="connsiteX181" fmla="*/ 478699 w 1056800"/>
                  <a:gd name="connsiteY181" fmla="*/ 972423 h 1889876"/>
                  <a:gd name="connsiteX182" fmla="*/ 477391 w 1056800"/>
                  <a:gd name="connsiteY182" fmla="*/ 986165 h 1889876"/>
                  <a:gd name="connsiteX183" fmla="*/ 462350 w 1056800"/>
                  <a:gd name="connsiteY183" fmla="*/ 978966 h 1889876"/>
                  <a:gd name="connsiteX184" fmla="*/ 453849 w 1056800"/>
                  <a:gd name="connsiteY184" fmla="*/ 977003 h 1889876"/>
                  <a:gd name="connsiteX185" fmla="*/ 431614 w 1056800"/>
                  <a:gd name="connsiteY185" fmla="*/ 991400 h 1889876"/>
                  <a:gd name="connsiteX186" fmla="*/ 425728 w 1056800"/>
                  <a:gd name="connsiteY186" fmla="*/ 1001216 h 1889876"/>
                  <a:gd name="connsiteX187" fmla="*/ 420497 w 1056800"/>
                  <a:gd name="connsiteY187" fmla="*/ 1003833 h 1889876"/>
                  <a:gd name="connsiteX188" fmla="*/ 420497 w 1056800"/>
                  <a:gd name="connsiteY188" fmla="*/ 1016267 h 1889876"/>
                  <a:gd name="connsiteX189" fmla="*/ 413957 w 1056800"/>
                  <a:gd name="connsiteY189" fmla="*/ 1029354 h 1889876"/>
                  <a:gd name="connsiteX190" fmla="*/ 413957 w 1056800"/>
                  <a:gd name="connsiteY190" fmla="*/ 1052258 h 1889876"/>
                  <a:gd name="connsiteX191" fmla="*/ 407418 w 1056800"/>
                  <a:gd name="connsiteY191" fmla="*/ 1062728 h 1889876"/>
                  <a:gd name="connsiteX192" fmla="*/ 402186 w 1056800"/>
                  <a:gd name="connsiteY192" fmla="*/ 1074507 h 1889876"/>
                  <a:gd name="connsiteX193" fmla="*/ 395646 w 1056800"/>
                  <a:gd name="connsiteY193" fmla="*/ 1083014 h 1889876"/>
                  <a:gd name="connsiteX194" fmla="*/ 389760 w 1056800"/>
                  <a:gd name="connsiteY194" fmla="*/ 1094139 h 1889876"/>
                  <a:gd name="connsiteX195" fmla="*/ 389760 w 1056800"/>
                  <a:gd name="connsiteY195" fmla="*/ 1103955 h 1889876"/>
                  <a:gd name="connsiteX196" fmla="*/ 391068 w 1056800"/>
                  <a:gd name="connsiteY196" fmla="*/ 1113116 h 1889876"/>
                  <a:gd name="connsiteX197" fmla="*/ 387144 w 1056800"/>
                  <a:gd name="connsiteY197" fmla="*/ 1114425 h 1889876"/>
                  <a:gd name="connsiteX198" fmla="*/ 379297 w 1056800"/>
                  <a:gd name="connsiteY198" fmla="*/ 1123587 h 1889876"/>
                  <a:gd name="connsiteX199" fmla="*/ 376681 w 1056800"/>
                  <a:gd name="connsiteY199" fmla="*/ 1133402 h 1889876"/>
                  <a:gd name="connsiteX200" fmla="*/ 370795 w 1056800"/>
                  <a:gd name="connsiteY200" fmla="*/ 1143218 h 1889876"/>
                  <a:gd name="connsiteX201" fmla="*/ 374719 w 1056800"/>
                  <a:gd name="connsiteY201" fmla="*/ 1154997 h 1889876"/>
                  <a:gd name="connsiteX202" fmla="*/ 358370 w 1056800"/>
                  <a:gd name="connsiteY202" fmla="*/ 1154997 h 1889876"/>
                  <a:gd name="connsiteX203" fmla="*/ 359024 w 1056800"/>
                  <a:gd name="connsiteY203" fmla="*/ 1172011 h 1889876"/>
                  <a:gd name="connsiteX204" fmla="*/ 359678 w 1056800"/>
                  <a:gd name="connsiteY204" fmla="*/ 1181173 h 1889876"/>
                  <a:gd name="connsiteX205" fmla="*/ 351831 w 1056800"/>
                  <a:gd name="connsiteY205" fmla="*/ 1184445 h 1889876"/>
                  <a:gd name="connsiteX206" fmla="*/ 343329 w 1056800"/>
                  <a:gd name="connsiteY206" fmla="*/ 1191643 h 1889876"/>
                  <a:gd name="connsiteX207" fmla="*/ 337444 w 1056800"/>
                  <a:gd name="connsiteY207" fmla="*/ 1192297 h 1889876"/>
                  <a:gd name="connsiteX208" fmla="*/ 336136 w 1056800"/>
                  <a:gd name="connsiteY208" fmla="*/ 1200804 h 1889876"/>
                  <a:gd name="connsiteX209" fmla="*/ 333520 w 1056800"/>
                  <a:gd name="connsiteY209" fmla="*/ 1209966 h 1889876"/>
                  <a:gd name="connsiteX210" fmla="*/ 328288 w 1056800"/>
                  <a:gd name="connsiteY210" fmla="*/ 1219782 h 1889876"/>
                  <a:gd name="connsiteX211" fmla="*/ 329596 w 1056800"/>
                  <a:gd name="connsiteY211" fmla="*/ 1228289 h 1889876"/>
                  <a:gd name="connsiteX212" fmla="*/ 324364 w 1056800"/>
                  <a:gd name="connsiteY212" fmla="*/ 1238759 h 1889876"/>
                  <a:gd name="connsiteX213" fmla="*/ 312593 w 1056800"/>
                  <a:gd name="connsiteY213" fmla="*/ 1235487 h 1889876"/>
                  <a:gd name="connsiteX214" fmla="*/ 305399 w 1056800"/>
                  <a:gd name="connsiteY214" fmla="*/ 1235487 h 1889876"/>
                  <a:gd name="connsiteX215" fmla="*/ 303438 w 1056800"/>
                  <a:gd name="connsiteY215" fmla="*/ 1243994 h 1889876"/>
                  <a:gd name="connsiteX216" fmla="*/ 300168 w 1056800"/>
                  <a:gd name="connsiteY216" fmla="*/ 1249229 h 1889876"/>
                  <a:gd name="connsiteX217" fmla="*/ 302130 w 1056800"/>
                  <a:gd name="connsiteY217" fmla="*/ 1258391 h 1889876"/>
                  <a:gd name="connsiteX218" fmla="*/ 300168 w 1056800"/>
                  <a:gd name="connsiteY218" fmla="*/ 1272787 h 1889876"/>
                  <a:gd name="connsiteX219" fmla="*/ 294936 w 1056800"/>
                  <a:gd name="connsiteY219" fmla="*/ 1278022 h 1889876"/>
                  <a:gd name="connsiteX220" fmla="*/ 287743 w 1056800"/>
                  <a:gd name="connsiteY220" fmla="*/ 1269515 h 1889876"/>
                  <a:gd name="connsiteX221" fmla="*/ 287743 w 1056800"/>
                  <a:gd name="connsiteY221" fmla="*/ 1281294 h 1889876"/>
                  <a:gd name="connsiteX222" fmla="*/ 281203 w 1056800"/>
                  <a:gd name="connsiteY222" fmla="*/ 1284566 h 1889876"/>
                  <a:gd name="connsiteX223" fmla="*/ 289705 w 1056800"/>
                  <a:gd name="connsiteY223" fmla="*/ 1295691 h 1889876"/>
                  <a:gd name="connsiteX224" fmla="*/ 302130 w 1056800"/>
                  <a:gd name="connsiteY224" fmla="*/ 1304852 h 1889876"/>
                  <a:gd name="connsiteX225" fmla="*/ 294936 w 1056800"/>
                  <a:gd name="connsiteY225" fmla="*/ 1310742 h 1889876"/>
                  <a:gd name="connsiteX226" fmla="*/ 290358 w 1056800"/>
                  <a:gd name="connsiteY226" fmla="*/ 1321212 h 1889876"/>
                  <a:gd name="connsiteX227" fmla="*/ 279895 w 1056800"/>
                  <a:gd name="connsiteY227" fmla="*/ 1327102 h 1889876"/>
                  <a:gd name="connsiteX228" fmla="*/ 272701 w 1056800"/>
                  <a:gd name="connsiteY228" fmla="*/ 1336917 h 1889876"/>
                  <a:gd name="connsiteX229" fmla="*/ 270086 w 1056800"/>
                  <a:gd name="connsiteY229" fmla="*/ 1322521 h 1889876"/>
                  <a:gd name="connsiteX230" fmla="*/ 258315 w 1056800"/>
                  <a:gd name="connsiteY230" fmla="*/ 1323830 h 1889876"/>
                  <a:gd name="connsiteX231" fmla="*/ 250467 w 1056800"/>
                  <a:gd name="connsiteY231" fmla="*/ 1334954 h 1889876"/>
                  <a:gd name="connsiteX232" fmla="*/ 241966 w 1056800"/>
                  <a:gd name="connsiteY232" fmla="*/ 1334954 h 1889876"/>
                  <a:gd name="connsiteX233" fmla="*/ 234772 w 1056800"/>
                  <a:gd name="connsiteY233" fmla="*/ 1327102 h 1889876"/>
                  <a:gd name="connsiteX234" fmla="*/ 236080 w 1056800"/>
                  <a:gd name="connsiteY234" fmla="*/ 1339535 h 1889876"/>
                  <a:gd name="connsiteX235" fmla="*/ 233464 w 1056800"/>
                  <a:gd name="connsiteY235" fmla="*/ 1346079 h 1889876"/>
                  <a:gd name="connsiteX236" fmla="*/ 241966 w 1056800"/>
                  <a:gd name="connsiteY236" fmla="*/ 1355240 h 1889876"/>
                  <a:gd name="connsiteX237" fmla="*/ 249813 w 1056800"/>
                  <a:gd name="connsiteY237" fmla="*/ 1364402 h 1889876"/>
                  <a:gd name="connsiteX238" fmla="*/ 248505 w 1056800"/>
                  <a:gd name="connsiteY238" fmla="*/ 1370946 h 1889876"/>
                  <a:gd name="connsiteX239" fmla="*/ 237388 w 1056800"/>
                  <a:gd name="connsiteY239" fmla="*/ 1366365 h 1889876"/>
                  <a:gd name="connsiteX240" fmla="*/ 235426 w 1056800"/>
                  <a:gd name="connsiteY240" fmla="*/ 1377490 h 1889876"/>
                  <a:gd name="connsiteX241" fmla="*/ 235426 w 1056800"/>
                  <a:gd name="connsiteY241" fmla="*/ 1390577 h 1889876"/>
                  <a:gd name="connsiteX242" fmla="*/ 232810 w 1056800"/>
                  <a:gd name="connsiteY242" fmla="*/ 1402356 h 1889876"/>
                  <a:gd name="connsiteX243" fmla="*/ 222347 w 1056800"/>
                  <a:gd name="connsiteY243" fmla="*/ 1404320 h 1889876"/>
                  <a:gd name="connsiteX244" fmla="*/ 221039 w 1056800"/>
                  <a:gd name="connsiteY244" fmla="*/ 1414790 h 1889876"/>
                  <a:gd name="connsiteX245" fmla="*/ 215807 w 1056800"/>
                  <a:gd name="connsiteY245" fmla="*/ 1420025 h 1889876"/>
                  <a:gd name="connsiteX246" fmla="*/ 221039 w 1056800"/>
                  <a:gd name="connsiteY246" fmla="*/ 1431804 h 1889876"/>
                  <a:gd name="connsiteX247" fmla="*/ 215153 w 1056800"/>
                  <a:gd name="connsiteY247" fmla="*/ 1445546 h 1889876"/>
                  <a:gd name="connsiteX248" fmla="*/ 226270 w 1056800"/>
                  <a:gd name="connsiteY248" fmla="*/ 1452744 h 1889876"/>
                  <a:gd name="connsiteX249" fmla="*/ 223654 w 1056800"/>
                  <a:gd name="connsiteY249" fmla="*/ 1459943 h 1889876"/>
                  <a:gd name="connsiteX250" fmla="*/ 226270 w 1056800"/>
                  <a:gd name="connsiteY250" fmla="*/ 1465178 h 1889876"/>
                  <a:gd name="connsiteX251" fmla="*/ 223000 w 1056800"/>
                  <a:gd name="connsiteY251" fmla="*/ 1477611 h 1889876"/>
                  <a:gd name="connsiteX252" fmla="*/ 230848 w 1056800"/>
                  <a:gd name="connsiteY252" fmla="*/ 1476957 h 1889876"/>
                  <a:gd name="connsiteX253" fmla="*/ 230194 w 1056800"/>
                  <a:gd name="connsiteY253" fmla="*/ 1486118 h 1889876"/>
                  <a:gd name="connsiteX254" fmla="*/ 233464 w 1056800"/>
                  <a:gd name="connsiteY254" fmla="*/ 1497243 h 1889876"/>
                  <a:gd name="connsiteX255" fmla="*/ 239350 w 1056800"/>
                  <a:gd name="connsiteY255" fmla="*/ 1491353 h 1889876"/>
                  <a:gd name="connsiteX256" fmla="*/ 246543 w 1056800"/>
                  <a:gd name="connsiteY256" fmla="*/ 1496588 h 1889876"/>
                  <a:gd name="connsiteX257" fmla="*/ 249813 w 1056800"/>
                  <a:gd name="connsiteY257" fmla="*/ 1511639 h 1889876"/>
                  <a:gd name="connsiteX258" fmla="*/ 247197 w 1056800"/>
                  <a:gd name="connsiteY258" fmla="*/ 1516875 h 1889876"/>
                  <a:gd name="connsiteX259" fmla="*/ 257007 w 1056800"/>
                  <a:gd name="connsiteY259" fmla="*/ 1520801 h 1889876"/>
                  <a:gd name="connsiteX260" fmla="*/ 249813 w 1056800"/>
                  <a:gd name="connsiteY260" fmla="*/ 1533234 h 1889876"/>
                  <a:gd name="connsiteX261" fmla="*/ 251121 w 1056800"/>
                  <a:gd name="connsiteY261" fmla="*/ 1564645 h 1889876"/>
                  <a:gd name="connsiteX262" fmla="*/ 261584 w 1056800"/>
                  <a:gd name="connsiteY262" fmla="*/ 1570534 h 1889876"/>
                  <a:gd name="connsiteX263" fmla="*/ 269432 w 1056800"/>
                  <a:gd name="connsiteY263" fmla="*/ 1585585 h 1889876"/>
                  <a:gd name="connsiteX264" fmla="*/ 275971 w 1056800"/>
                  <a:gd name="connsiteY264" fmla="*/ 1594747 h 1889876"/>
                  <a:gd name="connsiteX265" fmla="*/ 278587 w 1056800"/>
                  <a:gd name="connsiteY265" fmla="*/ 1605217 h 1889876"/>
                  <a:gd name="connsiteX266" fmla="*/ 283819 w 1056800"/>
                  <a:gd name="connsiteY266" fmla="*/ 1609798 h 1889876"/>
                  <a:gd name="connsiteX267" fmla="*/ 283819 w 1056800"/>
                  <a:gd name="connsiteY267" fmla="*/ 1618959 h 1889876"/>
                  <a:gd name="connsiteX268" fmla="*/ 293628 w 1056800"/>
                  <a:gd name="connsiteY268" fmla="*/ 1630738 h 1889876"/>
                  <a:gd name="connsiteX269" fmla="*/ 298206 w 1056800"/>
                  <a:gd name="connsiteY269" fmla="*/ 1638591 h 1889876"/>
                  <a:gd name="connsiteX270" fmla="*/ 282511 w 1056800"/>
                  <a:gd name="connsiteY270" fmla="*/ 1635319 h 1889876"/>
                  <a:gd name="connsiteX271" fmla="*/ 293628 w 1056800"/>
                  <a:gd name="connsiteY271" fmla="*/ 1645789 h 1889876"/>
                  <a:gd name="connsiteX272" fmla="*/ 280549 w 1056800"/>
                  <a:gd name="connsiteY272" fmla="*/ 1649061 h 1889876"/>
                  <a:gd name="connsiteX273" fmla="*/ 291013 w 1056800"/>
                  <a:gd name="connsiteY273" fmla="*/ 1656259 h 1889876"/>
                  <a:gd name="connsiteX274" fmla="*/ 291666 w 1056800"/>
                  <a:gd name="connsiteY274" fmla="*/ 1660840 h 1889876"/>
                  <a:gd name="connsiteX275" fmla="*/ 285127 w 1056800"/>
                  <a:gd name="connsiteY275" fmla="*/ 1663458 h 1889876"/>
                  <a:gd name="connsiteX276" fmla="*/ 293628 w 1056800"/>
                  <a:gd name="connsiteY276" fmla="*/ 1670656 h 1889876"/>
                  <a:gd name="connsiteX277" fmla="*/ 294282 w 1056800"/>
                  <a:gd name="connsiteY277" fmla="*/ 1679163 h 1889876"/>
                  <a:gd name="connsiteX278" fmla="*/ 291666 w 1056800"/>
                  <a:gd name="connsiteY278" fmla="*/ 1690288 h 1889876"/>
                  <a:gd name="connsiteX279" fmla="*/ 300822 w 1056800"/>
                  <a:gd name="connsiteY279" fmla="*/ 1696832 h 1889876"/>
                  <a:gd name="connsiteX280" fmla="*/ 295590 w 1056800"/>
                  <a:gd name="connsiteY280" fmla="*/ 1704684 h 1889876"/>
                  <a:gd name="connsiteX281" fmla="*/ 288397 w 1056800"/>
                  <a:gd name="connsiteY281" fmla="*/ 1705339 h 1889876"/>
                  <a:gd name="connsiteX282" fmla="*/ 293628 w 1056800"/>
                  <a:gd name="connsiteY282" fmla="*/ 1719735 h 1889876"/>
                  <a:gd name="connsiteX283" fmla="*/ 291666 w 1056800"/>
                  <a:gd name="connsiteY283" fmla="*/ 1726933 h 1889876"/>
                  <a:gd name="connsiteX284" fmla="*/ 283165 w 1056800"/>
                  <a:gd name="connsiteY284" fmla="*/ 1729551 h 1889876"/>
                  <a:gd name="connsiteX285" fmla="*/ 296898 w 1056800"/>
                  <a:gd name="connsiteY285" fmla="*/ 1752455 h 1889876"/>
                  <a:gd name="connsiteX286" fmla="*/ 292974 w 1056800"/>
                  <a:gd name="connsiteY286" fmla="*/ 1759653 h 1889876"/>
                  <a:gd name="connsiteX287" fmla="*/ 292320 w 1056800"/>
                  <a:gd name="connsiteY287" fmla="*/ 1766197 h 1889876"/>
                  <a:gd name="connsiteX288" fmla="*/ 305399 w 1056800"/>
                  <a:gd name="connsiteY288" fmla="*/ 1789755 h 1889876"/>
                  <a:gd name="connsiteX289" fmla="*/ 299514 w 1056800"/>
                  <a:gd name="connsiteY289" fmla="*/ 1796953 h 1889876"/>
                  <a:gd name="connsiteX290" fmla="*/ 307362 w 1056800"/>
                  <a:gd name="connsiteY290" fmla="*/ 1811350 h 1889876"/>
                  <a:gd name="connsiteX291" fmla="*/ 317171 w 1056800"/>
                  <a:gd name="connsiteY291" fmla="*/ 1813967 h 1889876"/>
                  <a:gd name="connsiteX292" fmla="*/ 328288 w 1056800"/>
                  <a:gd name="connsiteY292" fmla="*/ 1825746 h 1889876"/>
                  <a:gd name="connsiteX293" fmla="*/ 330904 w 1056800"/>
                  <a:gd name="connsiteY293" fmla="*/ 1811350 h 1889876"/>
                  <a:gd name="connsiteX294" fmla="*/ 337444 w 1056800"/>
                  <a:gd name="connsiteY294" fmla="*/ 1806769 h 1889876"/>
                  <a:gd name="connsiteX295" fmla="*/ 342675 w 1056800"/>
                  <a:gd name="connsiteY295" fmla="*/ 1812658 h 1889876"/>
                  <a:gd name="connsiteX296" fmla="*/ 340713 w 1056800"/>
                  <a:gd name="connsiteY296" fmla="*/ 1825092 h 1889876"/>
                  <a:gd name="connsiteX297" fmla="*/ 347907 w 1056800"/>
                  <a:gd name="connsiteY297" fmla="*/ 1825092 h 1889876"/>
                  <a:gd name="connsiteX298" fmla="*/ 349215 w 1056800"/>
                  <a:gd name="connsiteY298" fmla="*/ 1814622 h 1889876"/>
                  <a:gd name="connsiteX299" fmla="*/ 359678 w 1056800"/>
                  <a:gd name="connsiteY299" fmla="*/ 1825092 h 1889876"/>
                  <a:gd name="connsiteX300" fmla="*/ 371450 w 1056800"/>
                  <a:gd name="connsiteY300" fmla="*/ 1834908 h 1889876"/>
                  <a:gd name="connsiteX301" fmla="*/ 379951 w 1056800"/>
                  <a:gd name="connsiteY301" fmla="*/ 1829673 h 1889876"/>
                  <a:gd name="connsiteX302" fmla="*/ 389760 w 1056800"/>
                  <a:gd name="connsiteY302" fmla="*/ 1837525 h 1889876"/>
                  <a:gd name="connsiteX303" fmla="*/ 400224 w 1056800"/>
                  <a:gd name="connsiteY303" fmla="*/ 1832945 h 1889876"/>
                  <a:gd name="connsiteX304" fmla="*/ 409379 w 1056800"/>
                  <a:gd name="connsiteY304" fmla="*/ 1835562 h 1889876"/>
                  <a:gd name="connsiteX305" fmla="*/ 417881 w 1056800"/>
                  <a:gd name="connsiteY305" fmla="*/ 1832945 h 1889876"/>
                  <a:gd name="connsiteX306" fmla="*/ 414611 w 1056800"/>
                  <a:gd name="connsiteY306" fmla="*/ 1847341 h 1889876"/>
                  <a:gd name="connsiteX307" fmla="*/ 413303 w 1056800"/>
                  <a:gd name="connsiteY307" fmla="*/ 1856503 h 1889876"/>
                  <a:gd name="connsiteX308" fmla="*/ 421805 w 1056800"/>
                  <a:gd name="connsiteY308" fmla="*/ 1858466 h 1889876"/>
                  <a:gd name="connsiteX309" fmla="*/ 438154 w 1056800"/>
                  <a:gd name="connsiteY309" fmla="*/ 1852576 h 1889876"/>
                  <a:gd name="connsiteX310" fmla="*/ 446655 w 1056800"/>
                  <a:gd name="connsiteY310" fmla="*/ 1842760 h 1889876"/>
                  <a:gd name="connsiteX311" fmla="*/ 453195 w 1056800"/>
                  <a:gd name="connsiteY311" fmla="*/ 1838180 h 1889876"/>
                  <a:gd name="connsiteX312" fmla="*/ 460388 w 1056800"/>
                  <a:gd name="connsiteY312" fmla="*/ 1830981 h 1889876"/>
                  <a:gd name="connsiteX313" fmla="*/ 456465 w 1056800"/>
                  <a:gd name="connsiteY313" fmla="*/ 1845378 h 1889876"/>
                  <a:gd name="connsiteX314" fmla="*/ 451887 w 1056800"/>
                  <a:gd name="connsiteY314" fmla="*/ 1857157 h 1889876"/>
                  <a:gd name="connsiteX315" fmla="*/ 454503 w 1056800"/>
                  <a:gd name="connsiteY315" fmla="*/ 1872208 h 1889876"/>
                  <a:gd name="connsiteX316" fmla="*/ 464312 w 1056800"/>
                  <a:gd name="connsiteY316" fmla="*/ 1872208 h 1889876"/>
                  <a:gd name="connsiteX317" fmla="*/ 466928 w 1056800"/>
                  <a:gd name="connsiteY317" fmla="*/ 1884641 h 1889876"/>
                  <a:gd name="connsiteX318" fmla="*/ 474775 w 1056800"/>
                  <a:gd name="connsiteY318" fmla="*/ 1886605 h 1889876"/>
                  <a:gd name="connsiteX319" fmla="*/ 482623 w 1056800"/>
                  <a:gd name="connsiteY319" fmla="*/ 1883333 h 1889876"/>
                  <a:gd name="connsiteX320" fmla="*/ 487201 w 1056800"/>
                  <a:gd name="connsiteY320" fmla="*/ 1889876 h 1889876"/>
                  <a:gd name="connsiteX321" fmla="*/ 493740 w 1056800"/>
                  <a:gd name="connsiteY321" fmla="*/ 1886605 h 1889876"/>
                  <a:gd name="connsiteX322" fmla="*/ 502896 w 1056800"/>
                  <a:gd name="connsiteY322" fmla="*/ 1889222 h 1889876"/>
                  <a:gd name="connsiteX323" fmla="*/ 509435 w 1056800"/>
                  <a:gd name="connsiteY323" fmla="*/ 1879406 h 1889876"/>
                  <a:gd name="connsiteX324" fmla="*/ 514667 w 1056800"/>
                  <a:gd name="connsiteY324" fmla="*/ 1870245 h 1889876"/>
                  <a:gd name="connsiteX325" fmla="*/ 517283 w 1056800"/>
                  <a:gd name="connsiteY325" fmla="*/ 1885296 h 1889876"/>
                  <a:gd name="connsiteX326" fmla="*/ 536248 w 1056800"/>
                  <a:gd name="connsiteY326" fmla="*/ 1882024 h 1889876"/>
                  <a:gd name="connsiteX327" fmla="*/ 553905 w 1056800"/>
                  <a:gd name="connsiteY327" fmla="*/ 1876789 h 1889876"/>
                  <a:gd name="connsiteX328" fmla="*/ 558482 w 1056800"/>
                  <a:gd name="connsiteY328" fmla="*/ 1870899 h 1889876"/>
                  <a:gd name="connsiteX329" fmla="*/ 567638 w 1056800"/>
                  <a:gd name="connsiteY329" fmla="*/ 1872862 h 1889876"/>
                  <a:gd name="connsiteX330" fmla="*/ 575486 w 1056800"/>
                  <a:gd name="connsiteY330" fmla="*/ 1865010 h 1889876"/>
                  <a:gd name="connsiteX331" fmla="*/ 580717 w 1056800"/>
                  <a:gd name="connsiteY331" fmla="*/ 1865010 h 1889876"/>
                  <a:gd name="connsiteX332" fmla="*/ 585295 w 1056800"/>
                  <a:gd name="connsiteY332" fmla="*/ 1857811 h 1889876"/>
                  <a:gd name="connsiteX333" fmla="*/ 585295 w 1056800"/>
                  <a:gd name="connsiteY333" fmla="*/ 1869590 h 1889876"/>
                  <a:gd name="connsiteX334" fmla="*/ 595758 w 1056800"/>
                  <a:gd name="connsiteY334" fmla="*/ 1860429 h 1889876"/>
                  <a:gd name="connsiteX335" fmla="*/ 593142 w 1056800"/>
                  <a:gd name="connsiteY335" fmla="*/ 1875480 h 1889876"/>
                  <a:gd name="connsiteX336" fmla="*/ 607529 w 1056800"/>
                  <a:gd name="connsiteY336" fmla="*/ 1851267 h 1889876"/>
                  <a:gd name="connsiteX337" fmla="*/ 600990 w 1056800"/>
                  <a:gd name="connsiteY337" fmla="*/ 1839488 h 1889876"/>
                  <a:gd name="connsiteX338" fmla="*/ 612761 w 1056800"/>
                  <a:gd name="connsiteY338" fmla="*/ 1843415 h 1889876"/>
                  <a:gd name="connsiteX339" fmla="*/ 622570 w 1056800"/>
                  <a:gd name="connsiteY339" fmla="*/ 1836216 h 1889876"/>
                  <a:gd name="connsiteX340" fmla="*/ 637612 w 1056800"/>
                  <a:gd name="connsiteY340" fmla="*/ 1832290 h 1889876"/>
                  <a:gd name="connsiteX341" fmla="*/ 635650 w 1056800"/>
                  <a:gd name="connsiteY341" fmla="*/ 1819857 h 1889876"/>
                  <a:gd name="connsiteX342" fmla="*/ 644151 w 1056800"/>
                  <a:gd name="connsiteY342" fmla="*/ 1821166 h 1889876"/>
                  <a:gd name="connsiteX343" fmla="*/ 650037 w 1056800"/>
                  <a:gd name="connsiteY343" fmla="*/ 1822474 h 1889876"/>
                  <a:gd name="connsiteX344" fmla="*/ 655268 w 1056800"/>
                  <a:gd name="connsiteY344" fmla="*/ 1812004 h 1889876"/>
                  <a:gd name="connsiteX345" fmla="*/ 664424 w 1056800"/>
                  <a:gd name="connsiteY345" fmla="*/ 1808078 h 1889876"/>
                  <a:gd name="connsiteX346" fmla="*/ 669002 w 1056800"/>
                  <a:gd name="connsiteY346" fmla="*/ 1804151 h 1889876"/>
                  <a:gd name="connsiteX347" fmla="*/ 678811 w 1056800"/>
                  <a:gd name="connsiteY347" fmla="*/ 1804151 h 1889876"/>
                  <a:gd name="connsiteX348" fmla="*/ 684697 w 1056800"/>
                  <a:gd name="connsiteY348" fmla="*/ 1794990 h 1889876"/>
                  <a:gd name="connsiteX349" fmla="*/ 683389 w 1056800"/>
                  <a:gd name="connsiteY349" fmla="*/ 1787792 h 1889876"/>
                  <a:gd name="connsiteX350" fmla="*/ 687313 w 1056800"/>
                  <a:gd name="connsiteY350" fmla="*/ 1786483 h 1889876"/>
                  <a:gd name="connsiteX351" fmla="*/ 691890 w 1056800"/>
                  <a:gd name="connsiteY351" fmla="*/ 1794336 h 1889876"/>
                  <a:gd name="connsiteX352" fmla="*/ 705624 w 1056800"/>
                  <a:gd name="connsiteY352" fmla="*/ 1802188 h 1889876"/>
                  <a:gd name="connsiteX353" fmla="*/ 710201 w 1056800"/>
                  <a:gd name="connsiteY353" fmla="*/ 1794990 h 1889876"/>
                  <a:gd name="connsiteX354" fmla="*/ 717395 w 1056800"/>
                  <a:gd name="connsiteY354" fmla="*/ 1794990 h 1889876"/>
                  <a:gd name="connsiteX355" fmla="*/ 710201 w 1056800"/>
                  <a:gd name="connsiteY355" fmla="*/ 1783211 h 1889876"/>
                  <a:gd name="connsiteX356" fmla="*/ 715433 w 1056800"/>
                  <a:gd name="connsiteY356" fmla="*/ 1776013 h 1889876"/>
                  <a:gd name="connsiteX357" fmla="*/ 729166 w 1056800"/>
                  <a:gd name="connsiteY357" fmla="*/ 1781248 h 1889876"/>
                  <a:gd name="connsiteX358" fmla="*/ 726550 w 1056800"/>
                  <a:gd name="connsiteY358" fmla="*/ 1772086 h 1889876"/>
                  <a:gd name="connsiteX359" fmla="*/ 715433 w 1056800"/>
                  <a:gd name="connsiteY359" fmla="*/ 1762925 h 1889876"/>
                  <a:gd name="connsiteX360" fmla="*/ 711509 w 1056800"/>
                  <a:gd name="connsiteY360" fmla="*/ 1754418 h 1889876"/>
                  <a:gd name="connsiteX361" fmla="*/ 726550 w 1056800"/>
                  <a:gd name="connsiteY361" fmla="*/ 1766197 h 1889876"/>
                  <a:gd name="connsiteX362" fmla="*/ 734398 w 1056800"/>
                  <a:gd name="connsiteY362" fmla="*/ 1762271 h 1889876"/>
                  <a:gd name="connsiteX363" fmla="*/ 739630 w 1056800"/>
                  <a:gd name="connsiteY363" fmla="*/ 1763579 h 1889876"/>
                  <a:gd name="connsiteX364" fmla="*/ 737668 w 1056800"/>
                  <a:gd name="connsiteY364" fmla="*/ 1753109 h 1889876"/>
                  <a:gd name="connsiteX365" fmla="*/ 749439 w 1056800"/>
                  <a:gd name="connsiteY365" fmla="*/ 1765542 h 1889876"/>
                  <a:gd name="connsiteX366" fmla="*/ 757940 w 1056800"/>
                  <a:gd name="connsiteY366" fmla="*/ 1755727 h 1889876"/>
                  <a:gd name="connsiteX367" fmla="*/ 755979 w 1056800"/>
                  <a:gd name="connsiteY367" fmla="*/ 1743948 h 1889876"/>
                  <a:gd name="connsiteX368" fmla="*/ 765788 w 1056800"/>
                  <a:gd name="connsiteY368" fmla="*/ 1751800 h 1889876"/>
                  <a:gd name="connsiteX369" fmla="*/ 771674 w 1056800"/>
                  <a:gd name="connsiteY369" fmla="*/ 1745911 h 1889876"/>
                  <a:gd name="connsiteX370" fmla="*/ 778213 w 1056800"/>
                  <a:gd name="connsiteY370" fmla="*/ 1750491 h 1889876"/>
                  <a:gd name="connsiteX371" fmla="*/ 783445 w 1056800"/>
                  <a:gd name="connsiteY371" fmla="*/ 1738712 h 1889876"/>
                  <a:gd name="connsiteX372" fmla="*/ 789985 w 1056800"/>
                  <a:gd name="connsiteY372" fmla="*/ 1741330 h 1889876"/>
                  <a:gd name="connsiteX373" fmla="*/ 800448 w 1056800"/>
                  <a:gd name="connsiteY373" fmla="*/ 1733477 h 1889876"/>
                  <a:gd name="connsiteX374" fmla="*/ 805679 w 1056800"/>
                  <a:gd name="connsiteY374" fmla="*/ 1724316 h 1889876"/>
                  <a:gd name="connsiteX375" fmla="*/ 815489 w 1056800"/>
                  <a:gd name="connsiteY375" fmla="*/ 1724316 h 1889876"/>
                  <a:gd name="connsiteX376" fmla="*/ 818105 w 1056800"/>
                  <a:gd name="connsiteY376" fmla="*/ 1715154 h 1889876"/>
                  <a:gd name="connsiteX377" fmla="*/ 826606 w 1056800"/>
                  <a:gd name="connsiteY377" fmla="*/ 1723661 h 1889876"/>
                  <a:gd name="connsiteX378" fmla="*/ 837724 w 1056800"/>
                  <a:gd name="connsiteY378" fmla="*/ 1722353 h 1889876"/>
                  <a:gd name="connsiteX379" fmla="*/ 845571 w 1056800"/>
                  <a:gd name="connsiteY379" fmla="*/ 1727588 h 1889876"/>
                  <a:gd name="connsiteX380" fmla="*/ 845571 w 1056800"/>
                  <a:gd name="connsiteY380" fmla="*/ 1721044 h 1889876"/>
                  <a:gd name="connsiteX381" fmla="*/ 856689 w 1056800"/>
                  <a:gd name="connsiteY381" fmla="*/ 1723007 h 1889876"/>
                  <a:gd name="connsiteX382" fmla="*/ 857342 w 1056800"/>
                  <a:gd name="connsiteY382" fmla="*/ 1715809 h 1889876"/>
                  <a:gd name="connsiteX383" fmla="*/ 868460 w 1056800"/>
                  <a:gd name="connsiteY383" fmla="*/ 1717772 h 1889876"/>
                  <a:gd name="connsiteX384" fmla="*/ 865190 w 1056800"/>
                  <a:gd name="connsiteY384" fmla="*/ 1700758 h 1889876"/>
                  <a:gd name="connsiteX385" fmla="*/ 867806 w 1056800"/>
                  <a:gd name="connsiteY385" fmla="*/ 1702067 h 1889876"/>
                  <a:gd name="connsiteX386" fmla="*/ 869114 w 1056800"/>
                  <a:gd name="connsiteY386" fmla="*/ 1692251 h 1889876"/>
                  <a:gd name="connsiteX387" fmla="*/ 875000 w 1056800"/>
                  <a:gd name="connsiteY387" fmla="*/ 1679817 h 1889876"/>
                  <a:gd name="connsiteX388" fmla="*/ 878269 w 1056800"/>
                  <a:gd name="connsiteY388" fmla="*/ 1674582 h 1889876"/>
                  <a:gd name="connsiteX389" fmla="*/ 884809 w 1056800"/>
                  <a:gd name="connsiteY389" fmla="*/ 1656259 h 1889876"/>
                  <a:gd name="connsiteX390" fmla="*/ 890041 w 1056800"/>
                  <a:gd name="connsiteY390" fmla="*/ 1644480 h 1889876"/>
                  <a:gd name="connsiteX391" fmla="*/ 893964 w 1056800"/>
                  <a:gd name="connsiteY391" fmla="*/ 1637937 h 1889876"/>
                  <a:gd name="connsiteX392" fmla="*/ 904428 w 1056800"/>
                  <a:gd name="connsiteY392" fmla="*/ 1616342 h 1889876"/>
                  <a:gd name="connsiteX393" fmla="*/ 905736 w 1056800"/>
                  <a:gd name="connsiteY393" fmla="*/ 1613724 h 1889876"/>
                  <a:gd name="connsiteX394" fmla="*/ 916199 w 1056800"/>
                  <a:gd name="connsiteY394" fmla="*/ 1606526 h 1889876"/>
                  <a:gd name="connsiteX395" fmla="*/ 918161 w 1056800"/>
                  <a:gd name="connsiteY395" fmla="*/ 1606526 h 1889876"/>
                  <a:gd name="connsiteX396" fmla="*/ 918161 w 1056800"/>
                  <a:gd name="connsiteY396" fmla="*/ 1601945 h 1889876"/>
                  <a:gd name="connsiteX397" fmla="*/ 920123 w 1056800"/>
                  <a:gd name="connsiteY397" fmla="*/ 1586240 h 1889876"/>
                  <a:gd name="connsiteX398" fmla="*/ 939741 w 1056800"/>
                  <a:gd name="connsiteY398" fmla="*/ 1558755 h 1889876"/>
                  <a:gd name="connsiteX399" fmla="*/ 955437 w 1056800"/>
                  <a:gd name="connsiteY399" fmla="*/ 1533889 h 1889876"/>
                  <a:gd name="connsiteX400" fmla="*/ 957398 w 1056800"/>
                  <a:gd name="connsiteY400" fmla="*/ 1526690 h 1889876"/>
                  <a:gd name="connsiteX401" fmla="*/ 963938 w 1056800"/>
                  <a:gd name="connsiteY401" fmla="*/ 1510331 h 1889876"/>
                  <a:gd name="connsiteX402" fmla="*/ 965246 w 1056800"/>
                  <a:gd name="connsiteY402" fmla="*/ 1506404 h 1889876"/>
                  <a:gd name="connsiteX403" fmla="*/ 965246 w 1056800"/>
                  <a:gd name="connsiteY403" fmla="*/ 1506404 h 1889876"/>
                  <a:gd name="connsiteX404" fmla="*/ 964592 w 1056800"/>
                  <a:gd name="connsiteY404" fmla="*/ 1499206 h 1889876"/>
                  <a:gd name="connsiteX405" fmla="*/ 971786 w 1056800"/>
                  <a:gd name="connsiteY405" fmla="*/ 1489390 h 1889876"/>
                  <a:gd name="connsiteX406" fmla="*/ 973094 w 1056800"/>
                  <a:gd name="connsiteY406" fmla="*/ 1488736 h 1889876"/>
                  <a:gd name="connsiteX407" fmla="*/ 978325 w 1056800"/>
                  <a:gd name="connsiteY407" fmla="*/ 1478920 h 1889876"/>
                  <a:gd name="connsiteX408" fmla="*/ 982249 w 1056800"/>
                  <a:gd name="connsiteY408" fmla="*/ 1472376 h 1889876"/>
                  <a:gd name="connsiteX409" fmla="*/ 983557 w 1056800"/>
                  <a:gd name="connsiteY409" fmla="*/ 1463869 h 1889876"/>
                  <a:gd name="connsiteX410" fmla="*/ 983557 w 1056800"/>
                  <a:gd name="connsiteY410" fmla="*/ 1459943 h 1889876"/>
                  <a:gd name="connsiteX411" fmla="*/ 990751 w 1056800"/>
                  <a:gd name="connsiteY411" fmla="*/ 1443583 h 1889876"/>
                  <a:gd name="connsiteX412" fmla="*/ 994674 w 1056800"/>
                  <a:gd name="connsiteY412" fmla="*/ 1437693 h 1889876"/>
                  <a:gd name="connsiteX413" fmla="*/ 998598 w 1056800"/>
                  <a:gd name="connsiteY413" fmla="*/ 1421334 h 1889876"/>
                  <a:gd name="connsiteX414" fmla="*/ 1000560 w 1056800"/>
                  <a:gd name="connsiteY414" fmla="*/ 1410863 h 1889876"/>
                  <a:gd name="connsiteX415" fmla="*/ 1002522 w 1056800"/>
                  <a:gd name="connsiteY415" fmla="*/ 1404320 h 1889876"/>
                  <a:gd name="connsiteX416" fmla="*/ 1010369 w 1056800"/>
                  <a:gd name="connsiteY416" fmla="*/ 1377490 h 1889876"/>
                  <a:gd name="connsiteX417" fmla="*/ 1014947 w 1056800"/>
                  <a:gd name="connsiteY417" fmla="*/ 1366365 h 1889876"/>
                  <a:gd name="connsiteX418" fmla="*/ 1023449 w 1056800"/>
                  <a:gd name="connsiteY418" fmla="*/ 1343461 h 1889876"/>
                  <a:gd name="connsiteX419" fmla="*/ 1035874 w 1056800"/>
                  <a:gd name="connsiteY419" fmla="*/ 1320558 h 1889876"/>
                  <a:gd name="connsiteX420" fmla="*/ 1038490 w 1056800"/>
                  <a:gd name="connsiteY420" fmla="*/ 1317940 h 1889876"/>
                  <a:gd name="connsiteX421" fmla="*/ 1039798 w 1056800"/>
                  <a:gd name="connsiteY421" fmla="*/ 1312051 h 1889876"/>
                  <a:gd name="connsiteX422" fmla="*/ 1039798 w 1056800"/>
                  <a:gd name="connsiteY422" fmla="*/ 1306816 h 1889876"/>
                  <a:gd name="connsiteX423" fmla="*/ 1045029 w 1056800"/>
                  <a:gd name="connsiteY423" fmla="*/ 1293073 h 1889876"/>
                  <a:gd name="connsiteX424" fmla="*/ 1047645 w 1056800"/>
                  <a:gd name="connsiteY424" fmla="*/ 1287184 h 1889876"/>
                  <a:gd name="connsiteX425" fmla="*/ 1052877 w 1056800"/>
                  <a:gd name="connsiteY425" fmla="*/ 1274096 h 1889876"/>
                  <a:gd name="connsiteX426" fmla="*/ 1053531 w 1056800"/>
                  <a:gd name="connsiteY426" fmla="*/ 1272787 h 1889876"/>
                  <a:gd name="connsiteX427" fmla="*/ 1051569 w 1056800"/>
                  <a:gd name="connsiteY427" fmla="*/ 1261008 h 1889876"/>
                  <a:gd name="connsiteX428" fmla="*/ 1055493 w 1056800"/>
                  <a:gd name="connsiteY428" fmla="*/ 1245957 h 1889876"/>
                  <a:gd name="connsiteX429" fmla="*/ 1056801 w 1056800"/>
                  <a:gd name="connsiteY429" fmla="*/ 1243994 h 1889876"/>
                  <a:gd name="connsiteX430" fmla="*/ 1055493 w 1056800"/>
                  <a:gd name="connsiteY430" fmla="*/ 1238105 h 1889876"/>
                  <a:gd name="connsiteX431" fmla="*/ 1052223 w 1056800"/>
                  <a:gd name="connsiteY431" fmla="*/ 1223054 h 1889876"/>
                  <a:gd name="connsiteX432" fmla="*/ 1054185 w 1056800"/>
                  <a:gd name="connsiteY432" fmla="*/ 1204731 h 1889876"/>
                  <a:gd name="connsiteX433" fmla="*/ 1055493 w 1056800"/>
                  <a:gd name="connsiteY433" fmla="*/ 1194915 h 1889876"/>
                  <a:gd name="connsiteX434" fmla="*/ 1052223 w 1056800"/>
                  <a:gd name="connsiteY434" fmla="*/ 1191643 h 1889876"/>
                  <a:gd name="connsiteX435" fmla="*/ 1046337 w 1056800"/>
                  <a:gd name="connsiteY435" fmla="*/ 1186408 h 1889876"/>
                  <a:gd name="connsiteX436" fmla="*/ 1028680 w 1056800"/>
                  <a:gd name="connsiteY436" fmla="*/ 1175283 h 1889876"/>
                  <a:gd name="connsiteX437" fmla="*/ 1015601 w 1056800"/>
                  <a:gd name="connsiteY437" fmla="*/ 1159578 h 1889876"/>
                  <a:gd name="connsiteX438" fmla="*/ 1014293 w 1056800"/>
                  <a:gd name="connsiteY438" fmla="*/ 1156960 h 1889876"/>
                  <a:gd name="connsiteX439" fmla="*/ 1007100 w 1056800"/>
                  <a:gd name="connsiteY439" fmla="*/ 1153034 h 1889876"/>
                  <a:gd name="connsiteX440" fmla="*/ 997290 w 1056800"/>
                  <a:gd name="connsiteY440" fmla="*/ 1149762 h 1889876"/>
                  <a:gd name="connsiteX441" fmla="*/ 985519 w 1056800"/>
                  <a:gd name="connsiteY441" fmla="*/ 1143218 h 1889876"/>
                  <a:gd name="connsiteX442" fmla="*/ 978979 w 1056800"/>
                  <a:gd name="connsiteY442" fmla="*/ 1138637 h 1889876"/>
                  <a:gd name="connsiteX443" fmla="*/ 956090 w 1056800"/>
                  <a:gd name="connsiteY443" fmla="*/ 1131439 h 1889876"/>
                  <a:gd name="connsiteX444" fmla="*/ 951513 w 1056800"/>
                  <a:gd name="connsiteY444" fmla="*/ 1130785 h 1889876"/>
                  <a:gd name="connsiteX445" fmla="*/ 933856 w 1056800"/>
                  <a:gd name="connsiteY445" fmla="*/ 1121623 h 1889876"/>
                  <a:gd name="connsiteX446" fmla="*/ 922085 w 1056800"/>
                  <a:gd name="connsiteY446" fmla="*/ 1116388 h 1889876"/>
                  <a:gd name="connsiteX447" fmla="*/ 888079 w 1056800"/>
                  <a:gd name="connsiteY447" fmla="*/ 1091521 h 1889876"/>
                  <a:gd name="connsiteX448" fmla="*/ 900504 w 1056800"/>
                  <a:gd name="connsiteY448" fmla="*/ 1068618 h 1889876"/>
                  <a:gd name="connsiteX449" fmla="*/ 904428 w 1056800"/>
                  <a:gd name="connsiteY449" fmla="*/ 1065346 h 1889876"/>
                  <a:gd name="connsiteX450" fmla="*/ 904428 w 1056800"/>
                  <a:gd name="connsiteY450" fmla="*/ 1055530 h 1889876"/>
                  <a:gd name="connsiteX451" fmla="*/ 904428 w 1056800"/>
                  <a:gd name="connsiteY451" fmla="*/ 1051604 h 1889876"/>
                  <a:gd name="connsiteX452" fmla="*/ 909006 w 1056800"/>
                  <a:gd name="connsiteY452" fmla="*/ 1038516 h 1889876"/>
                  <a:gd name="connsiteX453" fmla="*/ 911621 w 1056800"/>
                  <a:gd name="connsiteY453" fmla="*/ 1032626 h 1889876"/>
                  <a:gd name="connsiteX454" fmla="*/ 915545 w 1056800"/>
                  <a:gd name="connsiteY454" fmla="*/ 1012995 h 1889876"/>
                  <a:gd name="connsiteX455" fmla="*/ 913583 w 1056800"/>
                  <a:gd name="connsiteY455" fmla="*/ 1009723 h 1889876"/>
                  <a:gd name="connsiteX456" fmla="*/ 908351 w 1056800"/>
                  <a:gd name="connsiteY456" fmla="*/ 1000561 h 1889876"/>
                  <a:gd name="connsiteX457" fmla="*/ 907043 w 1056800"/>
                  <a:gd name="connsiteY457" fmla="*/ 992054 h 1889876"/>
                  <a:gd name="connsiteX458" fmla="*/ 901158 w 1056800"/>
                  <a:gd name="connsiteY458" fmla="*/ 992054 h 1889876"/>
                  <a:gd name="connsiteX459" fmla="*/ 887425 w 1056800"/>
                  <a:gd name="connsiteY459" fmla="*/ 981584 h 1889876"/>
                  <a:gd name="connsiteX460" fmla="*/ 878269 w 1056800"/>
                  <a:gd name="connsiteY460" fmla="*/ 980930 h 1889876"/>
                  <a:gd name="connsiteX461" fmla="*/ 861920 w 1056800"/>
                  <a:gd name="connsiteY461" fmla="*/ 977658 h 1889876"/>
                  <a:gd name="connsiteX462" fmla="*/ 855381 w 1056800"/>
                  <a:gd name="connsiteY462" fmla="*/ 957372 h 1889876"/>
                  <a:gd name="connsiteX463" fmla="*/ 852111 w 1056800"/>
                  <a:gd name="connsiteY463" fmla="*/ 955408 h 1889876"/>
                  <a:gd name="connsiteX464" fmla="*/ 840340 w 1056800"/>
                  <a:gd name="connsiteY464" fmla="*/ 942321 h 1889876"/>
                  <a:gd name="connsiteX465" fmla="*/ 850803 w 1056800"/>
                  <a:gd name="connsiteY465" fmla="*/ 922689 h 1889876"/>
                  <a:gd name="connsiteX466" fmla="*/ 853419 w 1056800"/>
                  <a:gd name="connsiteY466" fmla="*/ 920071 h 1889876"/>
                  <a:gd name="connsiteX467" fmla="*/ 852111 w 1056800"/>
                  <a:gd name="connsiteY467" fmla="*/ 919417 h 1889876"/>
                  <a:gd name="connsiteX468" fmla="*/ 846879 w 1056800"/>
                  <a:gd name="connsiteY468" fmla="*/ 915491 h 1889876"/>
                  <a:gd name="connsiteX469" fmla="*/ 842955 w 1056800"/>
                  <a:gd name="connsiteY469" fmla="*/ 904366 h 1889876"/>
                  <a:gd name="connsiteX470" fmla="*/ 842301 w 1056800"/>
                  <a:gd name="connsiteY470" fmla="*/ 904366 h 1889876"/>
                  <a:gd name="connsiteX471" fmla="*/ 822028 w 1056800"/>
                  <a:gd name="connsiteY471" fmla="*/ 910910 h 1889876"/>
                  <a:gd name="connsiteX472" fmla="*/ 789330 w 1056800"/>
                  <a:gd name="connsiteY472" fmla="*/ 861831 h 1889876"/>
                  <a:gd name="connsiteX473" fmla="*/ 800448 w 1056800"/>
                  <a:gd name="connsiteY473" fmla="*/ 844162 h 1889876"/>
                  <a:gd name="connsiteX474" fmla="*/ 799140 w 1056800"/>
                  <a:gd name="connsiteY474" fmla="*/ 842199 h 1889876"/>
                  <a:gd name="connsiteX475" fmla="*/ 796524 w 1056800"/>
                  <a:gd name="connsiteY475" fmla="*/ 833692 h 1889876"/>
                  <a:gd name="connsiteX476" fmla="*/ 780175 w 1056800"/>
                  <a:gd name="connsiteY476" fmla="*/ 836310 h 1889876"/>
                  <a:gd name="connsiteX477" fmla="*/ 779521 w 1056800"/>
                  <a:gd name="connsiteY477" fmla="*/ 814060 h 1889876"/>
                  <a:gd name="connsiteX478" fmla="*/ 782791 w 1056800"/>
                  <a:gd name="connsiteY478" fmla="*/ 806862 h 1889876"/>
                  <a:gd name="connsiteX479" fmla="*/ 777559 w 1056800"/>
                  <a:gd name="connsiteY479" fmla="*/ 792465 h 1889876"/>
                  <a:gd name="connsiteX480" fmla="*/ 773636 w 1056800"/>
                  <a:gd name="connsiteY480" fmla="*/ 781995 h 1889876"/>
                  <a:gd name="connsiteX481" fmla="*/ 777559 w 1056800"/>
                  <a:gd name="connsiteY481" fmla="*/ 766290 h 1889876"/>
                  <a:gd name="connsiteX482" fmla="*/ 775597 w 1056800"/>
                  <a:gd name="connsiteY482" fmla="*/ 766290 h 1889876"/>
                  <a:gd name="connsiteX483" fmla="*/ 767750 w 1056800"/>
                  <a:gd name="connsiteY483" fmla="*/ 763018 h 1889876"/>
                  <a:gd name="connsiteX484" fmla="*/ 764480 w 1056800"/>
                  <a:gd name="connsiteY484" fmla="*/ 756474 h 1889876"/>
                  <a:gd name="connsiteX485" fmla="*/ 781483 w 1056800"/>
                  <a:gd name="connsiteY485" fmla="*/ 739460 h 1889876"/>
                  <a:gd name="connsiteX486" fmla="*/ 785407 w 1056800"/>
                  <a:gd name="connsiteY486" fmla="*/ 736842 h 1889876"/>
                  <a:gd name="connsiteX487" fmla="*/ 789985 w 1056800"/>
                  <a:gd name="connsiteY487" fmla="*/ 734879 h 1889876"/>
                  <a:gd name="connsiteX488" fmla="*/ 771020 w 1056800"/>
                  <a:gd name="connsiteY488" fmla="*/ 703468 h 1889876"/>
                  <a:gd name="connsiteX489" fmla="*/ 754671 w 1056800"/>
                  <a:gd name="connsiteY489" fmla="*/ 675330 h 1889876"/>
                  <a:gd name="connsiteX490" fmla="*/ 752055 w 1056800"/>
                  <a:gd name="connsiteY490" fmla="*/ 670749 h 1889876"/>
                  <a:gd name="connsiteX491" fmla="*/ 743553 w 1056800"/>
                  <a:gd name="connsiteY491" fmla="*/ 662242 h 1889876"/>
                  <a:gd name="connsiteX492" fmla="*/ 724589 w 1056800"/>
                  <a:gd name="connsiteY492" fmla="*/ 644573 h 1889876"/>
                  <a:gd name="connsiteX493" fmla="*/ 710201 w 1056800"/>
                  <a:gd name="connsiteY493" fmla="*/ 617744 h 1889876"/>
                  <a:gd name="connsiteX494" fmla="*/ 708893 w 1056800"/>
                  <a:gd name="connsiteY494" fmla="*/ 612508 h 1889876"/>
                  <a:gd name="connsiteX495" fmla="*/ 703008 w 1056800"/>
                  <a:gd name="connsiteY495" fmla="*/ 605965 h 1889876"/>
                  <a:gd name="connsiteX496" fmla="*/ 691890 w 1056800"/>
                  <a:gd name="connsiteY496" fmla="*/ 594840 h 1889876"/>
                  <a:gd name="connsiteX497" fmla="*/ 686659 w 1056800"/>
                  <a:gd name="connsiteY497" fmla="*/ 587642 h 1889876"/>
                  <a:gd name="connsiteX498" fmla="*/ 669002 w 1056800"/>
                  <a:gd name="connsiteY498" fmla="*/ 570627 h 1889876"/>
                  <a:gd name="connsiteX499" fmla="*/ 650691 w 1056800"/>
                  <a:gd name="connsiteY499" fmla="*/ 533327 h 1889876"/>
                  <a:gd name="connsiteX500" fmla="*/ 658538 w 1056800"/>
                  <a:gd name="connsiteY500" fmla="*/ 487520 h 1889876"/>
                  <a:gd name="connsiteX501" fmla="*/ 661808 w 1056800"/>
                  <a:gd name="connsiteY501" fmla="*/ 472469 h 1889876"/>
                  <a:gd name="connsiteX502" fmla="*/ 672272 w 1056800"/>
                  <a:gd name="connsiteY502" fmla="*/ 438441 h 1889876"/>
                  <a:gd name="connsiteX503" fmla="*/ 679465 w 1056800"/>
                  <a:gd name="connsiteY503" fmla="*/ 414883 h 1889876"/>
                  <a:gd name="connsiteX504" fmla="*/ 674233 w 1056800"/>
                  <a:gd name="connsiteY504" fmla="*/ 386744 h 1889876"/>
                  <a:gd name="connsiteX505" fmla="*/ 658538 w 1056800"/>
                  <a:gd name="connsiteY505" fmla="*/ 378891 h 1889876"/>
                  <a:gd name="connsiteX506" fmla="*/ 652653 w 1056800"/>
                  <a:gd name="connsiteY506" fmla="*/ 376274 h 1889876"/>
                  <a:gd name="connsiteX507" fmla="*/ 625840 w 1056800"/>
                  <a:gd name="connsiteY507" fmla="*/ 348789 h 1889876"/>
                  <a:gd name="connsiteX508" fmla="*/ 611453 w 1056800"/>
                  <a:gd name="connsiteY508" fmla="*/ 333084 h 1889876"/>
                  <a:gd name="connsiteX509" fmla="*/ 581371 w 1056800"/>
                  <a:gd name="connsiteY509" fmla="*/ 329158 h 1889876"/>
                  <a:gd name="connsiteX510" fmla="*/ 562406 w 1056800"/>
                  <a:gd name="connsiteY510" fmla="*/ 326540 h 1889876"/>
                  <a:gd name="connsiteX511" fmla="*/ 526438 w 1056800"/>
                  <a:gd name="connsiteY511" fmla="*/ 262410 h 1889876"/>
                  <a:gd name="connsiteX512" fmla="*/ 528400 w 1056800"/>
                  <a:gd name="connsiteY512" fmla="*/ 243433 h 1889876"/>
                  <a:gd name="connsiteX513" fmla="*/ 531016 w 1056800"/>
                  <a:gd name="connsiteY513" fmla="*/ 234271 h 1889876"/>
                  <a:gd name="connsiteX514" fmla="*/ 532324 w 1056800"/>
                  <a:gd name="connsiteY514" fmla="*/ 200898 h 1889876"/>
                  <a:gd name="connsiteX515" fmla="*/ 523822 w 1056800"/>
                  <a:gd name="connsiteY515" fmla="*/ 202861 h 1889876"/>
                  <a:gd name="connsiteX516" fmla="*/ 512705 w 1056800"/>
                  <a:gd name="connsiteY516" fmla="*/ 204824 h 1889876"/>
                  <a:gd name="connsiteX517" fmla="*/ 506165 w 1056800"/>
                  <a:gd name="connsiteY517" fmla="*/ 200243 h 1889876"/>
                  <a:gd name="connsiteX518" fmla="*/ 534286 w 1056800"/>
                  <a:gd name="connsiteY518" fmla="*/ 164906 h 18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1056800" h="1889876">
                    <a:moveTo>
                      <a:pt x="531670" y="166215"/>
                    </a:moveTo>
                    <a:cubicBezTo>
                      <a:pt x="528400" y="163597"/>
                      <a:pt x="526438" y="161634"/>
                      <a:pt x="524476" y="158362"/>
                    </a:cubicBezTo>
                    <a:cubicBezTo>
                      <a:pt x="524476" y="157708"/>
                      <a:pt x="523169" y="157053"/>
                      <a:pt x="522514" y="155745"/>
                    </a:cubicBezTo>
                    <a:cubicBezTo>
                      <a:pt x="518591" y="151164"/>
                      <a:pt x="517937" y="143311"/>
                      <a:pt x="517283" y="133495"/>
                    </a:cubicBezTo>
                    <a:cubicBezTo>
                      <a:pt x="517283" y="131532"/>
                      <a:pt x="517283" y="130223"/>
                      <a:pt x="517283" y="128915"/>
                    </a:cubicBezTo>
                    <a:cubicBezTo>
                      <a:pt x="517283" y="124988"/>
                      <a:pt x="519245" y="117790"/>
                      <a:pt x="524476" y="100776"/>
                    </a:cubicBezTo>
                    <a:cubicBezTo>
                      <a:pt x="527092" y="91615"/>
                      <a:pt x="531670" y="77872"/>
                      <a:pt x="531670" y="74600"/>
                    </a:cubicBezTo>
                    <a:cubicBezTo>
                      <a:pt x="530362" y="70020"/>
                      <a:pt x="515321" y="49079"/>
                      <a:pt x="509435" y="44498"/>
                    </a:cubicBezTo>
                    <a:cubicBezTo>
                      <a:pt x="506165" y="42535"/>
                      <a:pt x="489816" y="41227"/>
                      <a:pt x="481969" y="40572"/>
                    </a:cubicBezTo>
                    <a:cubicBezTo>
                      <a:pt x="478045" y="40572"/>
                      <a:pt x="474122" y="40572"/>
                      <a:pt x="471506" y="39918"/>
                    </a:cubicBezTo>
                    <a:cubicBezTo>
                      <a:pt x="458426" y="38609"/>
                      <a:pt x="454503" y="28793"/>
                      <a:pt x="452541" y="24867"/>
                    </a:cubicBezTo>
                    <a:cubicBezTo>
                      <a:pt x="452541" y="24867"/>
                      <a:pt x="452541" y="24867"/>
                      <a:pt x="452541" y="24212"/>
                    </a:cubicBezTo>
                    <a:cubicBezTo>
                      <a:pt x="452541" y="24212"/>
                      <a:pt x="451233" y="24212"/>
                      <a:pt x="451233" y="24212"/>
                    </a:cubicBezTo>
                    <a:cubicBezTo>
                      <a:pt x="448617" y="24212"/>
                      <a:pt x="444039" y="23558"/>
                      <a:pt x="438154" y="20940"/>
                    </a:cubicBezTo>
                    <a:cubicBezTo>
                      <a:pt x="428998" y="17014"/>
                      <a:pt x="425075" y="11125"/>
                      <a:pt x="421805" y="6544"/>
                    </a:cubicBezTo>
                    <a:cubicBezTo>
                      <a:pt x="421151" y="5235"/>
                      <a:pt x="419843" y="3926"/>
                      <a:pt x="419189" y="2618"/>
                    </a:cubicBezTo>
                    <a:cubicBezTo>
                      <a:pt x="417881" y="1309"/>
                      <a:pt x="416573" y="0"/>
                      <a:pt x="415919" y="0"/>
                    </a:cubicBezTo>
                    <a:cubicBezTo>
                      <a:pt x="412649" y="1963"/>
                      <a:pt x="410033" y="1963"/>
                      <a:pt x="406110" y="2618"/>
                    </a:cubicBezTo>
                    <a:lnTo>
                      <a:pt x="404148" y="2618"/>
                    </a:lnTo>
                    <a:cubicBezTo>
                      <a:pt x="404148" y="2618"/>
                      <a:pt x="403494" y="4581"/>
                      <a:pt x="402840" y="5235"/>
                    </a:cubicBezTo>
                    <a:lnTo>
                      <a:pt x="402840" y="7198"/>
                    </a:lnTo>
                    <a:cubicBezTo>
                      <a:pt x="400878" y="11779"/>
                      <a:pt x="396954" y="15051"/>
                      <a:pt x="394992" y="17014"/>
                    </a:cubicBezTo>
                    <a:cubicBezTo>
                      <a:pt x="394338" y="17668"/>
                      <a:pt x="393684" y="18323"/>
                      <a:pt x="393030" y="18977"/>
                    </a:cubicBezTo>
                    <a:cubicBezTo>
                      <a:pt x="393030" y="18977"/>
                      <a:pt x="393030" y="19632"/>
                      <a:pt x="393030" y="20286"/>
                    </a:cubicBezTo>
                    <a:lnTo>
                      <a:pt x="394338" y="22249"/>
                    </a:lnTo>
                    <a:lnTo>
                      <a:pt x="394338" y="25521"/>
                    </a:lnTo>
                    <a:cubicBezTo>
                      <a:pt x="393684" y="29448"/>
                      <a:pt x="389760" y="32065"/>
                      <a:pt x="383221" y="36646"/>
                    </a:cubicBezTo>
                    <a:cubicBezTo>
                      <a:pt x="381913" y="37300"/>
                      <a:pt x="380605" y="37955"/>
                      <a:pt x="379951" y="38609"/>
                    </a:cubicBezTo>
                    <a:cubicBezTo>
                      <a:pt x="376027" y="42535"/>
                      <a:pt x="370142" y="41881"/>
                      <a:pt x="366872" y="41227"/>
                    </a:cubicBezTo>
                    <a:cubicBezTo>
                      <a:pt x="364910" y="41227"/>
                      <a:pt x="362948" y="39918"/>
                      <a:pt x="360332" y="39263"/>
                    </a:cubicBezTo>
                    <a:cubicBezTo>
                      <a:pt x="359678" y="39263"/>
                      <a:pt x="358370" y="38609"/>
                      <a:pt x="357062" y="37955"/>
                    </a:cubicBezTo>
                    <a:cubicBezTo>
                      <a:pt x="357062" y="37955"/>
                      <a:pt x="357062" y="37955"/>
                      <a:pt x="356409" y="37955"/>
                    </a:cubicBezTo>
                    <a:cubicBezTo>
                      <a:pt x="354446" y="38609"/>
                      <a:pt x="350523" y="40572"/>
                      <a:pt x="346599" y="39263"/>
                    </a:cubicBezTo>
                    <a:cubicBezTo>
                      <a:pt x="345291" y="39918"/>
                      <a:pt x="344637" y="41227"/>
                      <a:pt x="343329" y="41881"/>
                    </a:cubicBezTo>
                    <a:cubicBezTo>
                      <a:pt x="342675" y="42535"/>
                      <a:pt x="342021" y="43190"/>
                      <a:pt x="341367" y="43844"/>
                    </a:cubicBezTo>
                    <a:cubicBezTo>
                      <a:pt x="341367" y="44498"/>
                      <a:pt x="341367" y="49079"/>
                      <a:pt x="341367" y="52351"/>
                    </a:cubicBezTo>
                    <a:cubicBezTo>
                      <a:pt x="342675" y="58241"/>
                      <a:pt x="337444" y="64785"/>
                      <a:pt x="334828" y="67402"/>
                    </a:cubicBezTo>
                    <a:cubicBezTo>
                      <a:pt x="334828" y="68711"/>
                      <a:pt x="334828" y="70674"/>
                      <a:pt x="334828" y="71983"/>
                    </a:cubicBezTo>
                    <a:cubicBezTo>
                      <a:pt x="334828" y="74600"/>
                      <a:pt x="334828" y="77218"/>
                      <a:pt x="334828" y="79181"/>
                    </a:cubicBezTo>
                    <a:cubicBezTo>
                      <a:pt x="333520" y="84416"/>
                      <a:pt x="328288" y="88343"/>
                      <a:pt x="319787" y="94232"/>
                    </a:cubicBezTo>
                    <a:cubicBezTo>
                      <a:pt x="319787" y="95541"/>
                      <a:pt x="321095" y="97504"/>
                      <a:pt x="324364" y="102085"/>
                    </a:cubicBezTo>
                    <a:lnTo>
                      <a:pt x="324364" y="102085"/>
                    </a:lnTo>
                    <a:cubicBezTo>
                      <a:pt x="326326" y="105357"/>
                      <a:pt x="326326" y="108629"/>
                      <a:pt x="325672" y="113209"/>
                    </a:cubicBezTo>
                    <a:cubicBezTo>
                      <a:pt x="325672" y="115173"/>
                      <a:pt x="324364" y="119753"/>
                      <a:pt x="321748" y="123025"/>
                    </a:cubicBezTo>
                    <a:cubicBezTo>
                      <a:pt x="321748" y="123025"/>
                      <a:pt x="321748" y="123025"/>
                      <a:pt x="321748" y="123025"/>
                    </a:cubicBezTo>
                    <a:cubicBezTo>
                      <a:pt x="323056" y="125643"/>
                      <a:pt x="324364" y="129569"/>
                      <a:pt x="323711" y="134150"/>
                    </a:cubicBezTo>
                    <a:cubicBezTo>
                      <a:pt x="323711" y="136767"/>
                      <a:pt x="324364" y="142002"/>
                      <a:pt x="325018" y="143966"/>
                    </a:cubicBezTo>
                    <a:cubicBezTo>
                      <a:pt x="328288" y="147238"/>
                      <a:pt x="328288" y="153127"/>
                      <a:pt x="325018" y="170796"/>
                    </a:cubicBezTo>
                    <a:lnTo>
                      <a:pt x="325018" y="172759"/>
                    </a:lnTo>
                    <a:cubicBezTo>
                      <a:pt x="325018" y="175376"/>
                      <a:pt x="328942" y="186501"/>
                      <a:pt x="330904" y="189773"/>
                    </a:cubicBezTo>
                    <a:cubicBezTo>
                      <a:pt x="330904" y="190427"/>
                      <a:pt x="332866" y="193699"/>
                      <a:pt x="332212" y="205478"/>
                    </a:cubicBezTo>
                    <a:cubicBezTo>
                      <a:pt x="332212" y="206787"/>
                      <a:pt x="334174" y="208750"/>
                      <a:pt x="335482" y="209405"/>
                    </a:cubicBezTo>
                    <a:cubicBezTo>
                      <a:pt x="336790" y="210713"/>
                      <a:pt x="337444" y="212022"/>
                      <a:pt x="338097" y="213331"/>
                    </a:cubicBezTo>
                    <a:cubicBezTo>
                      <a:pt x="340060" y="217912"/>
                      <a:pt x="334174" y="244742"/>
                      <a:pt x="330904" y="248014"/>
                    </a:cubicBezTo>
                    <a:cubicBezTo>
                      <a:pt x="327634" y="251286"/>
                      <a:pt x="322403" y="250631"/>
                      <a:pt x="319787" y="250631"/>
                    </a:cubicBezTo>
                    <a:cubicBezTo>
                      <a:pt x="316517" y="253249"/>
                      <a:pt x="310631" y="259793"/>
                      <a:pt x="306707" y="264373"/>
                    </a:cubicBezTo>
                    <a:cubicBezTo>
                      <a:pt x="306707" y="265682"/>
                      <a:pt x="306054" y="271572"/>
                      <a:pt x="309977" y="291203"/>
                    </a:cubicBezTo>
                    <a:lnTo>
                      <a:pt x="309977" y="293166"/>
                    </a:lnTo>
                    <a:cubicBezTo>
                      <a:pt x="311939" y="299710"/>
                      <a:pt x="305399" y="304945"/>
                      <a:pt x="298860" y="308217"/>
                    </a:cubicBezTo>
                    <a:cubicBezTo>
                      <a:pt x="298860" y="310835"/>
                      <a:pt x="298860" y="314761"/>
                      <a:pt x="295590" y="318033"/>
                    </a:cubicBezTo>
                    <a:cubicBezTo>
                      <a:pt x="288397" y="325231"/>
                      <a:pt x="277279" y="315416"/>
                      <a:pt x="265508" y="305600"/>
                    </a:cubicBezTo>
                    <a:cubicBezTo>
                      <a:pt x="264200" y="304291"/>
                      <a:pt x="262892" y="303637"/>
                      <a:pt x="262238" y="302982"/>
                    </a:cubicBezTo>
                    <a:cubicBezTo>
                      <a:pt x="260930" y="302328"/>
                      <a:pt x="254391" y="301673"/>
                      <a:pt x="251121" y="301673"/>
                    </a:cubicBezTo>
                    <a:cubicBezTo>
                      <a:pt x="245889" y="301673"/>
                      <a:pt x="241966" y="301673"/>
                      <a:pt x="238042" y="300365"/>
                    </a:cubicBezTo>
                    <a:cubicBezTo>
                      <a:pt x="235426" y="299056"/>
                      <a:pt x="231502" y="297093"/>
                      <a:pt x="226270" y="294475"/>
                    </a:cubicBezTo>
                    <a:cubicBezTo>
                      <a:pt x="223000" y="292512"/>
                      <a:pt x="216461" y="289240"/>
                      <a:pt x="213191" y="287277"/>
                    </a:cubicBezTo>
                    <a:cubicBezTo>
                      <a:pt x="213191" y="290549"/>
                      <a:pt x="212537" y="295130"/>
                      <a:pt x="213191" y="297093"/>
                    </a:cubicBezTo>
                    <a:cubicBezTo>
                      <a:pt x="213191" y="299056"/>
                      <a:pt x="213191" y="301019"/>
                      <a:pt x="211229" y="303637"/>
                    </a:cubicBezTo>
                    <a:cubicBezTo>
                      <a:pt x="206651" y="310181"/>
                      <a:pt x="181147" y="325886"/>
                      <a:pt x="173300" y="327195"/>
                    </a:cubicBezTo>
                    <a:cubicBezTo>
                      <a:pt x="166106" y="328503"/>
                      <a:pt x="120983" y="323923"/>
                      <a:pt x="114443" y="319996"/>
                    </a:cubicBezTo>
                    <a:cubicBezTo>
                      <a:pt x="110519" y="318033"/>
                      <a:pt x="105288" y="310181"/>
                      <a:pt x="94824" y="295130"/>
                    </a:cubicBezTo>
                    <a:cubicBezTo>
                      <a:pt x="92208" y="291858"/>
                      <a:pt x="90247" y="288586"/>
                      <a:pt x="89592" y="287277"/>
                    </a:cubicBezTo>
                    <a:cubicBezTo>
                      <a:pt x="88285" y="285314"/>
                      <a:pt x="85669" y="283351"/>
                      <a:pt x="83707" y="282042"/>
                    </a:cubicBezTo>
                    <a:cubicBezTo>
                      <a:pt x="81091" y="280079"/>
                      <a:pt x="79129" y="278115"/>
                      <a:pt x="76513" y="275498"/>
                    </a:cubicBezTo>
                    <a:cubicBezTo>
                      <a:pt x="73243" y="271572"/>
                      <a:pt x="46431" y="244087"/>
                      <a:pt x="43815" y="240815"/>
                    </a:cubicBezTo>
                    <a:cubicBezTo>
                      <a:pt x="43815" y="240815"/>
                      <a:pt x="40545" y="238852"/>
                      <a:pt x="24850" y="232963"/>
                    </a:cubicBezTo>
                    <a:cubicBezTo>
                      <a:pt x="22889" y="234271"/>
                      <a:pt x="20926" y="237543"/>
                      <a:pt x="19619" y="238852"/>
                    </a:cubicBezTo>
                    <a:cubicBezTo>
                      <a:pt x="18965" y="239506"/>
                      <a:pt x="18311" y="240815"/>
                      <a:pt x="17657" y="241470"/>
                    </a:cubicBezTo>
                    <a:cubicBezTo>
                      <a:pt x="17657" y="242778"/>
                      <a:pt x="18311" y="245396"/>
                      <a:pt x="18965" y="246705"/>
                    </a:cubicBezTo>
                    <a:cubicBezTo>
                      <a:pt x="19619" y="249977"/>
                      <a:pt x="20273" y="252594"/>
                      <a:pt x="20273" y="254557"/>
                    </a:cubicBezTo>
                    <a:cubicBezTo>
                      <a:pt x="20273" y="255212"/>
                      <a:pt x="20926" y="257175"/>
                      <a:pt x="21581" y="259138"/>
                    </a:cubicBezTo>
                    <a:cubicBezTo>
                      <a:pt x="22889" y="263719"/>
                      <a:pt x="24196" y="268300"/>
                      <a:pt x="22889" y="272880"/>
                    </a:cubicBezTo>
                    <a:cubicBezTo>
                      <a:pt x="20926" y="277461"/>
                      <a:pt x="16349" y="280079"/>
                      <a:pt x="0" y="278115"/>
                    </a:cubicBezTo>
                    <a:cubicBezTo>
                      <a:pt x="5232" y="280079"/>
                      <a:pt x="10463" y="282696"/>
                      <a:pt x="12425" y="285314"/>
                    </a:cubicBezTo>
                    <a:cubicBezTo>
                      <a:pt x="17003" y="289894"/>
                      <a:pt x="15695" y="295130"/>
                      <a:pt x="15041" y="297747"/>
                    </a:cubicBezTo>
                    <a:cubicBezTo>
                      <a:pt x="15041" y="297747"/>
                      <a:pt x="15041" y="298402"/>
                      <a:pt x="15041" y="299056"/>
                    </a:cubicBezTo>
                    <a:cubicBezTo>
                      <a:pt x="15695" y="299056"/>
                      <a:pt x="17003" y="299710"/>
                      <a:pt x="18311" y="299710"/>
                    </a:cubicBezTo>
                    <a:cubicBezTo>
                      <a:pt x="22234" y="301019"/>
                      <a:pt x="27466" y="302328"/>
                      <a:pt x="31390" y="305600"/>
                    </a:cubicBezTo>
                    <a:cubicBezTo>
                      <a:pt x="34006" y="308217"/>
                      <a:pt x="36622" y="310835"/>
                      <a:pt x="37930" y="313453"/>
                    </a:cubicBezTo>
                    <a:cubicBezTo>
                      <a:pt x="39891" y="316070"/>
                      <a:pt x="41853" y="318688"/>
                      <a:pt x="43161" y="318688"/>
                    </a:cubicBezTo>
                    <a:cubicBezTo>
                      <a:pt x="44469" y="318688"/>
                      <a:pt x="45777" y="318688"/>
                      <a:pt x="46431" y="318688"/>
                    </a:cubicBezTo>
                    <a:cubicBezTo>
                      <a:pt x="52317" y="318688"/>
                      <a:pt x="54279" y="321305"/>
                      <a:pt x="56894" y="325886"/>
                    </a:cubicBezTo>
                    <a:cubicBezTo>
                      <a:pt x="58202" y="327849"/>
                      <a:pt x="58202" y="329158"/>
                      <a:pt x="58856" y="330467"/>
                    </a:cubicBezTo>
                    <a:cubicBezTo>
                      <a:pt x="58856" y="330467"/>
                      <a:pt x="58856" y="330467"/>
                      <a:pt x="58856" y="330467"/>
                    </a:cubicBezTo>
                    <a:cubicBezTo>
                      <a:pt x="58856" y="330467"/>
                      <a:pt x="58856" y="330467"/>
                      <a:pt x="59510" y="330467"/>
                    </a:cubicBezTo>
                    <a:cubicBezTo>
                      <a:pt x="60818" y="330467"/>
                      <a:pt x="63434" y="331121"/>
                      <a:pt x="65396" y="331775"/>
                    </a:cubicBezTo>
                    <a:cubicBezTo>
                      <a:pt x="73897" y="333739"/>
                      <a:pt x="82399" y="335702"/>
                      <a:pt x="81745" y="342900"/>
                    </a:cubicBezTo>
                    <a:cubicBezTo>
                      <a:pt x="81745" y="342900"/>
                      <a:pt x="82399" y="342900"/>
                      <a:pt x="83053" y="342900"/>
                    </a:cubicBezTo>
                    <a:cubicBezTo>
                      <a:pt x="86323" y="342900"/>
                      <a:pt x="91555" y="342900"/>
                      <a:pt x="96132" y="348135"/>
                    </a:cubicBezTo>
                    <a:cubicBezTo>
                      <a:pt x="96786" y="348789"/>
                      <a:pt x="97440" y="350098"/>
                      <a:pt x="98748" y="351407"/>
                    </a:cubicBezTo>
                    <a:cubicBezTo>
                      <a:pt x="100056" y="353370"/>
                      <a:pt x="104634" y="359914"/>
                      <a:pt x="106596" y="360569"/>
                    </a:cubicBezTo>
                    <a:cubicBezTo>
                      <a:pt x="107249" y="360569"/>
                      <a:pt x="108557" y="359914"/>
                      <a:pt x="109865" y="358605"/>
                    </a:cubicBezTo>
                    <a:cubicBezTo>
                      <a:pt x="111827" y="357297"/>
                      <a:pt x="118367" y="352716"/>
                      <a:pt x="124906" y="358605"/>
                    </a:cubicBezTo>
                    <a:cubicBezTo>
                      <a:pt x="126868" y="360569"/>
                      <a:pt x="127522" y="360569"/>
                      <a:pt x="130792" y="361877"/>
                    </a:cubicBezTo>
                    <a:cubicBezTo>
                      <a:pt x="131446" y="361877"/>
                      <a:pt x="132754" y="361877"/>
                      <a:pt x="134062" y="362532"/>
                    </a:cubicBezTo>
                    <a:cubicBezTo>
                      <a:pt x="135370" y="362532"/>
                      <a:pt x="137986" y="362532"/>
                      <a:pt x="139947" y="362532"/>
                    </a:cubicBezTo>
                    <a:cubicBezTo>
                      <a:pt x="143871" y="362532"/>
                      <a:pt x="147141" y="362532"/>
                      <a:pt x="150411" y="364495"/>
                    </a:cubicBezTo>
                    <a:cubicBezTo>
                      <a:pt x="150411" y="364495"/>
                      <a:pt x="152373" y="364495"/>
                      <a:pt x="153681" y="365149"/>
                    </a:cubicBezTo>
                    <a:cubicBezTo>
                      <a:pt x="156951" y="365804"/>
                      <a:pt x="160874" y="367112"/>
                      <a:pt x="164144" y="369730"/>
                    </a:cubicBezTo>
                    <a:cubicBezTo>
                      <a:pt x="165452" y="370384"/>
                      <a:pt x="167414" y="371693"/>
                      <a:pt x="169376" y="373002"/>
                    </a:cubicBezTo>
                    <a:cubicBezTo>
                      <a:pt x="173953" y="375619"/>
                      <a:pt x="179185" y="378237"/>
                      <a:pt x="181801" y="382163"/>
                    </a:cubicBezTo>
                    <a:cubicBezTo>
                      <a:pt x="182455" y="383472"/>
                      <a:pt x="183763" y="384781"/>
                      <a:pt x="185071" y="386090"/>
                    </a:cubicBezTo>
                    <a:cubicBezTo>
                      <a:pt x="188994" y="389362"/>
                      <a:pt x="192264" y="392634"/>
                      <a:pt x="192918" y="397869"/>
                    </a:cubicBezTo>
                    <a:cubicBezTo>
                      <a:pt x="192918" y="399177"/>
                      <a:pt x="192918" y="400486"/>
                      <a:pt x="192918" y="402449"/>
                    </a:cubicBezTo>
                    <a:cubicBezTo>
                      <a:pt x="192918" y="403104"/>
                      <a:pt x="192918" y="405067"/>
                      <a:pt x="192918" y="406376"/>
                    </a:cubicBezTo>
                    <a:cubicBezTo>
                      <a:pt x="192918" y="406376"/>
                      <a:pt x="192918" y="406376"/>
                      <a:pt x="192918" y="406376"/>
                    </a:cubicBezTo>
                    <a:cubicBezTo>
                      <a:pt x="198150" y="403104"/>
                      <a:pt x="202728" y="403758"/>
                      <a:pt x="205998" y="407030"/>
                    </a:cubicBezTo>
                    <a:cubicBezTo>
                      <a:pt x="207959" y="408993"/>
                      <a:pt x="208613" y="411611"/>
                      <a:pt x="209921" y="414883"/>
                    </a:cubicBezTo>
                    <a:cubicBezTo>
                      <a:pt x="211229" y="418155"/>
                      <a:pt x="212537" y="422736"/>
                      <a:pt x="215153" y="424044"/>
                    </a:cubicBezTo>
                    <a:cubicBezTo>
                      <a:pt x="217769" y="426662"/>
                      <a:pt x="219731" y="427971"/>
                      <a:pt x="221039" y="429279"/>
                    </a:cubicBezTo>
                    <a:cubicBezTo>
                      <a:pt x="222347" y="430588"/>
                      <a:pt x="223000" y="431243"/>
                      <a:pt x="224962" y="431897"/>
                    </a:cubicBezTo>
                    <a:cubicBezTo>
                      <a:pt x="225616" y="431897"/>
                      <a:pt x="226924" y="431897"/>
                      <a:pt x="228232" y="432551"/>
                    </a:cubicBezTo>
                    <a:cubicBezTo>
                      <a:pt x="230848" y="432551"/>
                      <a:pt x="238696" y="433860"/>
                      <a:pt x="238696" y="442367"/>
                    </a:cubicBezTo>
                    <a:cubicBezTo>
                      <a:pt x="238696" y="450874"/>
                      <a:pt x="236080" y="450874"/>
                      <a:pt x="232810" y="454146"/>
                    </a:cubicBezTo>
                    <a:cubicBezTo>
                      <a:pt x="231502" y="455455"/>
                      <a:pt x="230194" y="458073"/>
                      <a:pt x="229540" y="458727"/>
                    </a:cubicBezTo>
                    <a:cubicBezTo>
                      <a:pt x="229540" y="461344"/>
                      <a:pt x="231502" y="471815"/>
                      <a:pt x="234118" y="478359"/>
                    </a:cubicBezTo>
                    <a:cubicBezTo>
                      <a:pt x="241966" y="496682"/>
                      <a:pt x="241966" y="503225"/>
                      <a:pt x="241311" y="506497"/>
                    </a:cubicBezTo>
                    <a:cubicBezTo>
                      <a:pt x="241311" y="508460"/>
                      <a:pt x="240003" y="511078"/>
                      <a:pt x="238696" y="513696"/>
                    </a:cubicBezTo>
                    <a:cubicBezTo>
                      <a:pt x="237388" y="516313"/>
                      <a:pt x="234118" y="524166"/>
                      <a:pt x="234772" y="526129"/>
                    </a:cubicBezTo>
                    <a:cubicBezTo>
                      <a:pt x="234772" y="526129"/>
                      <a:pt x="235426" y="526783"/>
                      <a:pt x="236080" y="527438"/>
                    </a:cubicBezTo>
                    <a:cubicBezTo>
                      <a:pt x="236080" y="527438"/>
                      <a:pt x="236080" y="527438"/>
                      <a:pt x="236080" y="527438"/>
                    </a:cubicBezTo>
                    <a:cubicBezTo>
                      <a:pt x="238042" y="527438"/>
                      <a:pt x="240003" y="527438"/>
                      <a:pt x="243927" y="527438"/>
                    </a:cubicBezTo>
                    <a:cubicBezTo>
                      <a:pt x="253737" y="527438"/>
                      <a:pt x="260276" y="527438"/>
                      <a:pt x="263546" y="536599"/>
                    </a:cubicBezTo>
                    <a:cubicBezTo>
                      <a:pt x="263546" y="537908"/>
                      <a:pt x="265508" y="539871"/>
                      <a:pt x="266162" y="541180"/>
                    </a:cubicBezTo>
                    <a:cubicBezTo>
                      <a:pt x="268124" y="544452"/>
                      <a:pt x="270086" y="547069"/>
                      <a:pt x="270086" y="550341"/>
                    </a:cubicBezTo>
                    <a:cubicBezTo>
                      <a:pt x="270086" y="553613"/>
                      <a:pt x="270086" y="564084"/>
                      <a:pt x="264854" y="569319"/>
                    </a:cubicBezTo>
                    <a:cubicBezTo>
                      <a:pt x="259622" y="574554"/>
                      <a:pt x="262238" y="571282"/>
                      <a:pt x="260930" y="572591"/>
                    </a:cubicBezTo>
                    <a:cubicBezTo>
                      <a:pt x="259622" y="573245"/>
                      <a:pt x="257660" y="575208"/>
                      <a:pt x="257660" y="575863"/>
                    </a:cubicBezTo>
                    <a:cubicBezTo>
                      <a:pt x="257660" y="578042"/>
                      <a:pt x="258752" y="580882"/>
                      <a:pt x="260930" y="584370"/>
                    </a:cubicBezTo>
                    <a:lnTo>
                      <a:pt x="260930" y="585678"/>
                    </a:lnTo>
                    <a:cubicBezTo>
                      <a:pt x="266816" y="592877"/>
                      <a:pt x="275317" y="605310"/>
                      <a:pt x="281203" y="611200"/>
                    </a:cubicBezTo>
                    <a:cubicBezTo>
                      <a:pt x="281203" y="611200"/>
                      <a:pt x="306054" y="637375"/>
                      <a:pt x="304092" y="647845"/>
                    </a:cubicBezTo>
                    <a:cubicBezTo>
                      <a:pt x="303438" y="651772"/>
                      <a:pt x="300822" y="654389"/>
                      <a:pt x="299514" y="655698"/>
                    </a:cubicBezTo>
                    <a:cubicBezTo>
                      <a:pt x="299514" y="658316"/>
                      <a:pt x="300822" y="664205"/>
                      <a:pt x="302130" y="668786"/>
                    </a:cubicBezTo>
                    <a:cubicBezTo>
                      <a:pt x="302784" y="674021"/>
                      <a:pt x="304092" y="678602"/>
                      <a:pt x="304746" y="681874"/>
                    </a:cubicBezTo>
                    <a:cubicBezTo>
                      <a:pt x="306054" y="689072"/>
                      <a:pt x="306054" y="697579"/>
                      <a:pt x="300822" y="704123"/>
                    </a:cubicBezTo>
                    <a:cubicBezTo>
                      <a:pt x="296898" y="708704"/>
                      <a:pt x="292974" y="715248"/>
                      <a:pt x="291666" y="718519"/>
                    </a:cubicBezTo>
                    <a:cubicBezTo>
                      <a:pt x="294936" y="721791"/>
                      <a:pt x="298860" y="727681"/>
                      <a:pt x="298206" y="732262"/>
                    </a:cubicBezTo>
                    <a:cubicBezTo>
                      <a:pt x="298206" y="734225"/>
                      <a:pt x="298860" y="744695"/>
                      <a:pt x="301476" y="749276"/>
                    </a:cubicBezTo>
                    <a:cubicBezTo>
                      <a:pt x="302784" y="750585"/>
                      <a:pt x="307362" y="753202"/>
                      <a:pt x="309977" y="755165"/>
                    </a:cubicBezTo>
                    <a:cubicBezTo>
                      <a:pt x="315863" y="758437"/>
                      <a:pt x="321748" y="761055"/>
                      <a:pt x="323056" y="766944"/>
                    </a:cubicBezTo>
                    <a:cubicBezTo>
                      <a:pt x="323711" y="769562"/>
                      <a:pt x="328288" y="776760"/>
                      <a:pt x="330904" y="781341"/>
                    </a:cubicBezTo>
                    <a:cubicBezTo>
                      <a:pt x="334174" y="786576"/>
                      <a:pt x="336136" y="789848"/>
                      <a:pt x="336790" y="791811"/>
                    </a:cubicBezTo>
                    <a:cubicBezTo>
                      <a:pt x="337444" y="793774"/>
                      <a:pt x="339405" y="797046"/>
                      <a:pt x="341367" y="799664"/>
                    </a:cubicBezTo>
                    <a:cubicBezTo>
                      <a:pt x="343329" y="802281"/>
                      <a:pt x="344637" y="805553"/>
                      <a:pt x="345945" y="808171"/>
                    </a:cubicBezTo>
                    <a:cubicBezTo>
                      <a:pt x="345945" y="809480"/>
                      <a:pt x="347253" y="810134"/>
                      <a:pt x="347907" y="811443"/>
                    </a:cubicBezTo>
                    <a:cubicBezTo>
                      <a:pt x="350523" y="815369"/>
                      <a:pt x="353139" y="820604"/>
                      <a:pt x="353793" y="827802"/>
                    </a:cubicBezTo>
                    <a:cubicBezTo>
                      <a:pt x="353793" y="827802"/>
                      <a:pt x="353793" y="827802"/>
                      <a:pt x="355101" y="827802"/>
                    </a:cubicBezTo>
                    <a:cubicBezTo>
                      <a:pt x="357062" y="829111"/>
                      <a:pt x="359678" y="835001"/>
                      <a:pt x="366218" y="834346"/>
                    </a:cubicBezTo>
                    <a:cubicBezTo>
                      <a:pt x="372758" y="834346"/>
                      <a:pt x="379297" y="825185"/>
                      <a:pt x="379951" y="827802"/>
                    </a:cubicBezTo>
                    <a:cubicBezTo>
                      <a:pt x="380605" y="831074"/>
                      <a:pt x="377335" y="834346"/>
                      <a:pt x="381913" y="836964"/>
                    </a:cubicBezTo>
                    <a:cubicBezTo>
                      <a:pt x="385837" y="840236"/>
                      <a:pt x="390414" y="837618"/>
                      <a:pt x="391068" y="840890"/>
                    </a:cubicBezTo>
                    <a:cubicBezTo>
                      <a:pt x="391068" y="844162"/>
                      <a:pt x="389760" y="855287"/>
                      <a:pt x="394338" y="853324"/>
                    </a:cubicBezTo>
                    <a:cubicBezTo>
                      <a:pt x="398916" y="852015"/>
                      <a:pt x="397608" y="846125"/>
                      <a:pt x="402186" y="845471"/>
                    </a:cubicBezTo>
                    <a:cubicBezTo>
                      <a:pt x="407418" y="844817"/>
                      <a:pt x="408726" y="846780"/>
                      <a:pt x="410687" y="848743"/>
                    </a:cubicBezTo>
                    <a:cubicBezTo>
                      <a:pt x="412649" y="850706"/>
                      <a:pt x="419189" y="848743"/>
                      <a:pt x="421805" y="850706"/>
                    </a:cubicBezTo>
                    <a:cubicBezTo>
                      <a:pt x="424420" y="852015"/>
                      <a:pt x="425075" y="859868"/>
                      <a:pt x="428998" y="859868"/>
                    </a:cubicBezTo>
                    <a:cubicBezTo>
                      <a:pt x="432268" y="859868"/>
                      <a:pt x="437500" y="859868"/>
                      <a:pt x="437500" y="859868"/>
                    </a:cubicBezTo>
                    <a:cubicBezTo>
                      <a:pt x="437500" y="859868"/>
                      <a:pt x="452541" y="873610"/>
                      <a:pt x="451887" y="877536"/>
                    </a:cubicBezTo>
                    <a:cubicBezTo>
                      <a:pt x="451233" y="881462"/>
                      <a:pt x="450579" y="883426"/>
                      <a:pt x="450579" y="886043"/>
                    </a:cubicBezTo>
                    <a:cubicBezTo>
                      <a:pt x="450579" y="888661"/>
                      <a:pt x="452541" y="895859"/>
                      <a:pt x="452541" y="897168"/>
                    </a:cubicBezTo>
                    <a:cubicBezTo>
                      <a:pt x="452541" y="898477"/>
                      <a:pt x="449925" y="901094"/>
                      <a:pt x="451887" y="902403"/>
                    </a:cubicBezTo>
                    <a:cubicBezTo>
                      <a:pt x="453195" y="903712"/>
                      <a:pt x="455810" y="906329"/>
                      <a:pt x="457118" y="908292"/>
                    </a:cubicBezTo>
                    <a:cubicBezTo>
                      <a:pt x="458426" y="910256"/>
                      <a:pt x="458426" y="912219"/>
                      <a:pt x="457118" y="916145"/>
                    </a:cubicBezTo>
                    <a:cubicBezTo>
                      <a:pt x="455157" y="920071"/>
                      <a:pt x="451887" y="926615"/>
                      <a:pt x="453849" y="929887"/>
                    </a:cubicBezTo>
                    <a:cubicBezTo>
                      <a:pt x="456465" y="933159"/>
                      <a:pt x="459080" y="933814"/>
                      <a:pt x="463658" y="936431"/>
                    </a:cubicBezTo>
                    <a:cubicBezTo>
                      <a:pt x="468236" y="939049"/>
                      <a:pt x="475429" y="942321"/>
                      <a:pt x="478045" y="944284"/>
                    </a:cubicBezTo>
                    <a:cubicBezTo>
                      <a:pt x="480661" y="946247"/>
                      <a:pt x="477391" y="949519"/>
                      <a:pt x="478699" y="952136"/>
                    </a:cubicBezTo>
                    <a:cubicBezTo>
                      <a:pt x="480007" y="954754"/>
                      <a:pt x="486547" y="959335"/>
                      <a:pt x="481969" y="960644"/>
                    </a:cubicBezTo>
                    <a:cubicBezTo>
                      <a:pt x="477391" y="961952"/>
                      <a:pt x="474122" y="956063"/>
                      <a:pt x="467582" y="958680"/>
                    </a:cubicBezTo>
                    <a:cubicBezTo>
                      <a:pt x="461042" y="961298"/>
                      <a:pt x="460388" y="961298"/>
                      <a:pt x="463004" y="964570"/>
                    </a:cubicBezTo>
                    <a:cubicBezTo>
                      <a:pt x="465620" y="967842"/>
                      <a:pt x="478699" y="969151"/>
                      <a:pt x="478699" y="972423"/>
                    </a:cubicBezTo>
                    <a:cubicBezTo>
                      <a:pt x="478699" y="975694"/>
                      <a:pt x="481315" y="983547"/>
                      <a:pt x="477391" y="986165"/>
                    </a:cubicBezTo>
                    <a:cubicBezTo>
                      <a:pt x="473467" y="988782"/>
                      <a:pt x="464966" y="980275"/>
                      <a:pt x="462350" y="978966"/>
                    </a:cubicBezTo>
                    <a:cubicBezTo>
                      <a:pt x="459734" y="977658"/>
                      <a:pt x="453849" y="977003"/>
                      <a:pt x="453849" y="977003"/>
                    </a:cubicBezTo>
                    <a:cubicBezTo>
                      <a:pt x="453849" y="977003"/>
                      <a:pt x="432268" y="989437"/>
                      <a:pt x="431614" y="991400"/>
                    </a:cubicBezTo>
                    <a:cubicBezTo>
                      <a:pt x="430960" y="992709"/>
                      <a:pt x="428344" y="999253"/>
                      <a:pt x="425728" y="1001216"/>
                    </a:cubicBezTo>
                    <a:cubicBezTo>
                      <a:pt x="423112" y="1002524"/>
                      <a:pt x="420497" y="1003833"/>
                      <a:pt x="420497" y="1003833"/>
                    </a:cubicBezTo>
                    <a:cubicBezTo>
                      <a:pt x="420497" y="1003833"/>
                      <a:pt x="421805" y="1010377"/>
                      <a:pt x="420497" y="1016267"/>
                    </a:cubicBezTo>
                    <a:cubicBezTo>
                      <a:pt x="419189" y="1021502"/>
                      <a:pt x="413303" y="1023465"/>
                      <a:pt x="413957" y="1029354"/>
                    </a:cubicBezTo>
                    <a:cubicBezTo>
                      <a:pt x="414611" y="1035244"/>
                      <a:pt x="415265" y="1045714"/>
                      <a:pt x="413957" y="1052258"/>
                    </a:cubicBezTo>
                    <a:cubicBezTo>
                      <a:pt x="412649" y="1058802"/>
                      <a:pt x="408726" y="1059456"/>
                      <a:pt x="407418" y="1062728"/>
                    </a:cubicBezTo>
                    <a:cubicBezTo>
                      <a:pt x="406110" y="1066000"/>
                      <a:pt x="404802" y="1072544"/>
                      <a:pt x="402186" y="1074507"/>
                    </a:cubicBezTo>
                    <a:cubicBezTo>
                      <a:pt x="399570" y="1077125"/>
                      <a:pt x="395646" y="1079088"/>
                      <a:pt x="395646" y="1083014"/>
                    </a:cubicBezTo>
                    <a:cubicBezTo>
                      <a:pt x="395646" y="1086941"/>
                      <a:pt x="389107" y="1091521"/>
                      <a:pt x="389760" y="1094139"/>
                    </a:cubicBezTo>
                    <a:cubicBezTo>
                      <a:pt x="390414" y="1096757"/>
                      <a:pt x="389107" y="1101337"/>
                      <a:pt x="389760" y="1103955"/>
                    </a:cubicBezTo>
                    <a:cubicBezTo>
                      <a:pt x="390414" y="1106572"/>
                      <a:pt x="395646" y="1111808"/>
                      <a:pt x="391068" y="1113116"/>
                    </a:cubicBezTo>
                    <a:cubicBezTo>
                      <a:pt x="387144" y="1114425"/>
                      <a:pt x="389760" y="1109844"/>
                      <a:pt x="387144" y="1114425"/>
                    </a:cubicBezTo>
                    <a:cubicBezTo>
                      <a:pt x="383875" y="1119006"/>
                      <a:pt x="380605" y="1119660"/>
                      <a:pt x="379297" y="1123587"/>
                    </a:cubicBezTo>
                    <a:cubicBezTo>
                      <a:pt x="377989" y="1127513"/>
                      <a:pt x="380605" y="1128822"/>
                      <a:pt x="376681" y="1133402"/>
                    </a:cubicBezTo>
                    <a:cubicBezTo>
                      <a:pt x="372758" y="1137983"/>
                      <a:pt x="370142" y="1140601"/>
                      <a:pt x="370795" y="1143218"/>
                    </a:cubicBezTo>
                    <a:cubicBezTo>
                      <a:pt x="370795" y="1145836"/>
                      <a:pt x="378643" y="1152380"/>
                      <a:pt x="374719" y="1154997"/>
                    </a:cubicBezTo>
                    <a:cubicBezTo>
                      <a:pt x="370795" y="1157615"/>
                      <a:pt x="361640" y="1151725"/>
                      <a:pt x="358370" y="1154997"/>
                    </a:cubicBezTo>
                    <a:cubicBezTo>
                      <a:pt x="355101" y="1158269"/>
                      <a:pt x="357716" y="1168739"/>
                      <a:pt x="359024" y="1172011"/>
                    </a:cubicBezTo>
                    <a:cubicBezTo>
                      <a:pt x="360332" y="1175283"/>
                      <a:pt x="359678" y="1181173"/>
                      <a:pt x="359678" y="1181173"/>
                    </a:cubicBezTo>
                    <a:cubicBezTo>
                      <a:pt x="359678" y="1181173"/>
                      <a:pt x="354446" y="1181827"/>
                      <a:pt x="351831" y="1184445"/>
                    </a:cubicBezTo>
                    <a:cubicBezTo>
                      <a:pt x="349869" y="1186408"/>
                      <a:pt x="346599" y="1190989"/>
                      <a:pt x="343329" y="1191643"/>
                    </a:cubicBezTo>
                    <a:cubicBezTo>
                      <a:pt x="340060" y="1192297"/>
                      <a:pt x="337444" y="1192297"/>
                      <a:pt x="337444" y="1192297"/>
                    </a:cubicBezTo>
                    <a:cubicBezTo>
                      <a:pt x="337444" y="1192297"/>
                      <a:pt x="337444" y="1198841"/>
                      <a:pt x="336136" y="1200804"/>
                    </a:cubicBezTo>
                    <a:cubicBezTo>
                      <a:pt x="334828" y="1203422"/>
                      <a:pt x="334174" y="1206040"/>
                      <a:pt x="333520" y="1209966"/>
                    </a:cubicBezTo>
                    <a:cubicBezTo>
                      <a:pt x="333520" y="1213892"/>
                      <a:pt x="329596" y="1215855"/>
                      <a:pt x="328288" y="1219782"/>
                    </a:cubicBezTo>
                    <a:cubicBezTo>
                      <a:pt x="326980" y="1223708"/>
                      <a:pt x="330904" y="1223708"/>
                      <a:pt x="329596" y="1228289"/>
                    </a:cubicBezTo>
                    <a:cubicBezTo>
                      <a:pt x="328942" y="1232870"/>
                      <a:pt x="328288" y="1238759"/>
                      <a:pt x="324364" y="1238759"/>
                    </a:cubicBezTo>
                    <a:cubicBezTo>
                      <a:pt x="320441" y="1238759"/>
                      <a:pt x="315863" y="1234178"/>
                      <a:pt x="312593" y="1235487"/>
                    </a:cubicBezTo>
                    <a:cubicBezTo>
                      <a:pt x="309323" y="1236796"/>
                      <a:pt x="306707" y="1230906"/>
                      <a:pt x="305399" y="1235487"/>
                    </a:cubicBezTo>
                    <a:cubicBezTo>
                      <a:pt x="304092" y="1240068"/>
                      <a:pt x="306707" y="1238759"/>
                      <a:pt x="303438" y="1243994"/>
                    </a:cubicBezTo>
                    <a:cubicBezTo>
                      <a:pt x="300168" y="1249229"/>
                      <a:pt x="300168" y="1243994"/>
                      <a:pt x="300168" y="1249229"/>
                    </a:cubicBezTo>
                    <a:cubicBezTo>
                      <a:pt x="300168" y="1254464"/>
                      <a:pt x="302784" y="1253810"/>
                      <a:pt x="302130" y="1258391"/>
                    </a:cubicBezTo>
                    <a:cubicBezTo>
                      <a:pt x="301476" y="1262971"/>
                      <a:pt x="300822" y="1269515"/>
                      <a:pt x="300168" y="1272787"/>
                    </a:cubicBezTo>
                    <a:cubicBezTo>
                      <a:pt x="299514" y="1276059"/>
                      <a:pt x="296898" y="1278677"/>
                      <a:pt x="294936" y="1278022"/>
                    </a:cubicBezTo>
                    <a:cubicBezTo>
                      <a:pt x="292974" y="1278022"/>
                      <a:pt x="289705" y="1266243"/>
                      <a:pt x="287743" y="1269515"/>
                    </a:cubicBezTo>
                    <a:cubicBezTo>
                      <a:pt x="286435" y="1272787"/>
                      <a:pt x="291666" y="1278677"/>
                      <a:pt x="287743" y="1281294"/>
                    </a:cubicBezTo>
                    <a:cubicBezTo>
                      <a:pt x="283819" y="1283912"/>
                      <a:pt x="281203" y="1284566"/>
                      <a:pt x="281203" y="1284566"/>
                    </a:cubicBezTo>
                    <a:cubicBezTo>
                      <a:pt x="281203" y="1284566"/>
                      <a:pt x="282511" y="1288493"/>
                      <a:pt x="289705" y="1295691"/>
                    </a:cubicBezTo>
                    <a:cubicBezTo>
                      <a:pt x="296898" y="1302889"/>
                      <a:pt x="302784" y="1300926"/>
                      <a:pt x="302130" y="1304852"/>
                    </a:cubicBezTo>
                    <a:cubicBezTo>
                      <a:pt x="301476" y="1308779"/>
                      <a:pt x="297552" y="1308124"/>
                      <a:pt x="294936" y="1310742"/>
                    </a:cubicBezTo>
                    <a:cubicBezTo>
                      <a:pt x="292320" y="1313359"/>
                      <a:pt x="294282" y="1317940"/>
                      <a:pt x="290358" y="1321212"/>
                    </a:cubicBezTo>
                    <a:cubicBezTo>
                      <a:pt x="286435" y="1324484"/>
                      <a:pt x="279895" y="1326447"/>
                      <a:pt x="279895" y="1327102"/>
                    </a:cubicBezTo>
                    <a:cubicBezTo>
                      <a:pt x="279895" y="1327756"/>
                      <a:pt x="275317" y="1338226"/>
                      <a:pt x="272701" y="1336917"/>
                    </a:cubicBezTo>
                    <a:cubicBezTo>
                      <a:pt x="270740" y="1335609"/>
                      <a:pt x="275317" y="1323175"/>
                      <a:pt x="270086" y="1322521"/>
                    </a:cubicBezTo>
                    <a:cubicBezTo>
                      <a:pt x="265508" y="1321866"/>
                      <a:pt x="263546" y="1322521"/>
                      <a:pt x="258315" y="1323830"/>
                    </a:cubicBezTo>
                    <a:cubicBezTo>
                      <a:pt x="253083" y="1325138"/>
                      <a:pt x="255045" y="1334954"/>
                      <a:pt x="250467" y="1334954"/>
                    </a:cubicBezTo>
                    <a:cubicBezTo>
                      <a:pt x="245889" y="1334954"/>
                      <a:pt x="243273" y="1336263"/>
                      <a:pt x="241966" y="1334954"/>
                    </a:cubicBezTo>
                    <a:cubicBezTo>
                      <a:pt x="240658" y="1333645"/>
                      <a:pt x="236080" y="1322521"/>
                      <a:pt x="234772" y="1327102"/>
                    </a:cubicBezTo>
                    <a:cubicBezTo>
                      <a:pt x="233464" y="1331682"/>
                      <a:pt x="236734" y="1336263"/>
                      <a:pt x="236080" y="1339535"/>
                    </a:cubicBezTo>
                    <a:cubicBezTo>
                      <a:pt x="235426" y="1342807"/>
                      <a:pt x="230194" y="1340844"/>
                      <a:pt x="233464" y="1346079"/>
                    </a:cubicBezTo>
                    <a:cubicBezTo>
                      <a:pt x="236734" y="1351314"/>
                      <a:pt x="238696" y="1352623"/>
                      <a:pt x="241966" y="1355240"/>
                    </a:cubicBezTo>
                    <a:cubicBezTo>
                      <a:pt x="245235" y="1357858"/>
                      <a:pt x="246543" y="1358512"/>
                      <a:pt x="249813" y="1364402"/>
                    </a:cubicBezTo>
                    <a:cubicBezTo>
                      <a:pt x="253083" y="1370291"/>
                      <a:pt x="251775" y="1370946"/>
                      <a:pt x="248505" y="1370946"/>
                    </a:cubicBezTo>
                    <a:cubicBezTo>
                      <a:pt x="245235" y="1370946"/>
                      <a:pt x="241311" y="1365056"/>
                      <a:pt x="237388" y="1366365"/>
                    </a:cubicBezTo>
                    <a:cubicBezTo>
                      <a:pt x="233464" y="1367674"/>
                      <a:pt x="235426" y="1371600"/>
                      <a:pt x="235426" y="1377490"/>
                    </a:cubicBezTo>
                    <a:cubicBezTo>
                      <a:pt x="235426" y="1383379"/>
                      <a:pt x="236734" y="1385997"/>
                      <a:pt x="235426" y="1390577"/>
                    </a:cubicBezTo>
                    <a:cubicBezTo>
                      <a:pt x="234118" y="1395158"/>
                      <a:pt x="235426" y="1401048"/>
                      <a:pt x="232810" y="1402356"/>
                    </a:cubicBezTo>
                    <a:cubicBezTo>
                      <a:pt x="230194" y="1403665"/>
                      <a:pt x="223000" y="1402356"/>
                      <a:pt x="222347" y="1404320"/>
                    </a:cubicBezTo>
                    <a:cubicBezTo>
                      <a:pt x="221692" y="1406283"/>
                      <a:pt x="221039" y="1412172"/>
                      <a:pt x="221039" y="1414790"/>
                    </a:cubicBezTo>
                    <a:cubicBezTo>
                      <a:pt x="221039" y="1418062"/>
                      <a:pt x="215807" y="1416753"/>
                      <a:pt x="215807" y="1420025"/>
                    </a:cubicBezTo>
                    <a:cubicBezTo>
                      <a:pt x="215807" y="1423297"/>
                      <a:pt x="223654" y="1427878"/>
                      <a:pt x="221039" y="1431804"/>
                    </a:cubicBezTo>
                    <a:cubicBezTo>
                      <a:pt x="218423" y="1435730"/>
                      <a:pt x="215807" y="1439002"/>
                      <a:pt x="215153" y="1445546"/>
                    </a:cubicBezTo>
                    <a:cubicBezTo>
                      <a:pt x="214499" y="1452090"/>
                      <a:pt x="224962" y="1451436"/>
                      <a:pt x="226270" y="1452744"/>
                    </a:cubicBezTo>
                    <a:cubicBezTo>
                      <a:pt x="227578" y="1454053"/>
                      <a:pt x="223000" y="1457979"/>
                      <a:pt x="223654" y="1459943"/>
                    </a:cubicBezTo>
                    <a:cubicBezTo>
                      <a:pt x="223654" y="1461906"/>
                      <a:pt x="226924" y="1462560"/>
                      <a:pt x="226270" y="1465178"/>
                    </a:cubicBezTo>
                    <a:cubicBezTo>
                      <a:pt x="225616" y="1467795"/>
                      <a:pt x="220384" y="1476302"/>
                      <a:pt x="223000" y="1477611"/>
                    </a:cubicBezTo>
                    <a:cubicBezTo>
                      <a:pt x="225616" y="1478265"/>
                      <a:pt x="231502" y="1474339"/>
                      <a:pt x="230848" y="1476957"/>
                    </a:cubicBezTo>
                    <a:cubicBezTo>
                      <a:pt x="230848" y="1479574"/>
                      <a:pt x="228232" y="1484155"/>
                      <a:pt x="230194" y="1486118"/>
                    </a:cubicBezTo>
                    <a:cubicBezTo>
                      <a:pt x="232156" y="1488081"/>
                      <a:pt x="230194" y="1498552"/>
                      <a:pt x="233464" y="1497243"/>
                    </a:cubicBezTo>
                    <a:cubicBezTo>
                      <a:pt x="236734" y="1495934"/>
                      <a:pt x="238696" y="1490045"/>
                      <a:pt x="239350" y="1491353"/>
                    </a:cubicBezTo>
                    <a:cubicBezTo>
                      <a:pt x="240003" y="1492662"/>
                      <a:pt x="246543" y="1493317"/>
                      <a:pt x="246543" y="1496588"/>
                    </a:cubicBezTo>
                    <a:cubicBezTo>
                      <a:pt x="246543" y="1499860"/>
                      <a:pt x="249813" y="1510985"/>
                      <a:pt x="249813" y="1511639"/>
                    </a:cubicBezTo>
                    <a:cubicBezTo>
                      <a:pt x="249813" y="1512948"/>
                      <a:pt x="245235" y="1515566"/>
                      <a:pt x="247197" y="1516875"/>
                    </a:cubicBezTo>
                    <a:cubicBezTo>
                      <a:pt x="249813" y="1518183"/>
                      <a:pt x="257007" y="1519492"/>
                      <a:pt x="257007" y="1520801"/>
                    </a:cubicBezTo>
                    <a:cubicBezTo>
                      <a:pt x="257007" y="1522110"/>
                      <a:pt x="250467" y="1527345"/>
                      <a:pt x="249813" y="1533234"/>
                    </a:cubicBezTo>
                    <a:cubicBezTo>
                      <a:pt x="249813" y="1539124"/>
                      <a:pt x="248505" y="1556792"/>
                      <a:pt x="251121" y="1564645"/>
                    </a:cubicBezTo>
                    <a:cubicBezTo>
                      <a:pt x="254391" y="1572498"/>
                      <a:pt x="259622" y="1566608"/>
                      <a:pt x="261584" y="1570534"/>
                    </a:cubicBezTo>
                    <a:cubicBezTo>
                      <a:pt x="262892" y="1574461"/>
                      <a:pt x="266816" y="1580350"/>
                      <a:pt x="269432" y="1585585"/>
                    </a:cubicBezTo>
                    <a:cubicBezTo>
                      <a:pt x="272048" y="1590166"/>
                      <a:pt x="276625" y="1592129"/>
                      <a:pt x="275971" y="1594747"/>
                    </a:cubicBezTo>
                    <a:cubicBezTo>
                      <a:pt x="275317" y="1598019"/>
                      <a:pt x="278587" y="1605217"/>
                      <a:pt x="278587" y="1605217"/>
                    </a:cubicBezTo>
                    <a:cubicBezTo>
                      <a:pt x="278587" y="1605217"/>
                      <a:pt x="283819" y="1605217"/>
                      <a:pt x="283819" y="1609798"/>
                    </a:cubicBezTo>
                    <a:cubicBezTo>
                      <a:pt x="283819" y="1614379"/>
                      <a:pt x="283819" y="1618959"/>
                      <a:pt x="283819" y="1618959"/>
                    </a:cubicBezTo>
                    <a:cubicBezTo>
                      <a:pt x="283819" y="1618959"/>
                      <a:pt x="290358" y="1626157"/>
                      <a:pt x="293628" y="1630738"/>
                    </a:cubicBezTo>
                    <a:cubicBezTo>
                      <a:pt x="296898" y="1634665"/>
                      <a:pt x="298206" y="1638591"/>
                      <a:pt x="298206" y="1638591"/>
                    </a:cubicBezTo>
                    <a:cubicBezTo>
                      <a:pt x="298206" y="1638591"/>
                      <a:pt x="281203" y="1630084"/>
                      <a:pt x="282511" y="1635319"/>
                    </a:cubicBezTo>
                    <a:cubicBezTo>
                      <a:pt x="283819" y="1640554"/>
                      <a:pt x="294282" y="1643172"/>
                      <a:pt x="293628" y="1645789"/>
                    </a:cubicBezTo>
                    <a:cubicBezTo>
                      <a:pt x="292974" y="1648407"/>
                      <a:pt x="278587" y="1647098"/>
                      <a:pt x="280549" y="1649061"/>
                    </a:cubicBezTo>
                    <a:cubicBezTo>
                      <a:pt x="282511" y="1651679"/>
                      <a:pt x="289705" y="1652987"/>
                      <a:pt x="291013" y="1656259"/>
                    </a:cubicBezTo>
                    <a:cubicBezTo>
                      <a:pt x="291013" y="1657568"/>
                      <a:pt x="291666" y="1660840"/>
                      <a:pt x="291666" y="1660840"/>
                    </a:cubicBezTo>
                    <a:lnTo>
                      <a:pt x="285127" y="1663458"/>
                    </a:lnTo>
                    <a:cubicBezTo>
                      <a:pt x="285127" y="1663458"/>
                      <a:pt x="293628" y="1667384"/>
                      <a:pt x="293628" y="1670656"/>
                    </a:cubicBezTo>
                    <a:cubicBezTo>
                      <a:pt x="293628" y="1673928"/>
                      <a:pt x="293628" y="1676546"/>
                      <a:pt x="294282" y="1679163"/>
                    </a:cubicBezTo>
                    <a:cubicBezTo>
                      <a:pt x="294936" y="1682435"/>
                      <a:pt x="291013" y="1687670"/>
                      <a:pt x="291666" y="1690288"/>
                    </a:cubicBezTo>
                    <a:cubicBezTo>
                      <a:pt x="292320" y="1692905"/>
                      <a:pt x="300822" y="1694214"/>
                      <a:pt x="300822" y="1696832"/>
                    </a:cubicBezTo>
                    <a:cubicBezTo>
                      <a:pt x="300822" y="1699449"/>
                      <a:pt x="295590" y="1704684"/>
                      <a:pt x="295590" y="1704684"/>
                    </a:cubicBezTo>
                    <a:cubicBezTo>
                      <a:pt x="295590" y="1704684"/>
                      <a:pt x="288397" y="1703376"/>
                      <a:pt x="288397" y="1705339"/>
                    </a:cubicBezTo>
                    <a:cubicBezTo>
                      <a:pt x="288397" y="1707302"/>
                      <a:pt x="292974" y="1717118"/>
                      <a:pt x="293628" y="1719735"/>
                    </a:cubicBezTo>
                    <a:cubicBezTo>
                      <a:pt x="294282" y="1722353"/>
                      <a:pt x="292974" y="1726279"/>
                      <a:pt x="291666" y="1726933"/>
                    </a:cubicBezTo>
                    <a:cubicBezTo>
                      <a:pt x="291013" y="1727588"/>
                      <a:pt x="281857" y="1725625"/>
                      <a:pt x="283165" y="1729551"/>
                    </a:cubicBezTo>
                    <a:cubicBezTo>
                      <a:pt x="284473" y="1733477"/>
                      <a:pt x="296244" y="1748528"/>
                      <a:pt x="296898" y="1752455"/>
                    </a:cubicBezTo>
                    <a:cubicBezTo>
                      <a:pt x="296898" y="1756381"/>
                      <a:pt x="292320" y="1757690"/>
                      <a:pt x="292974" y="1759653"/>
                    </a:cubicBezTo>
                    <a:cubicBezTo>
                      <a:pt x="293628" y="1761616"/>
                      <a:pt x="290358" y="1763579"/>
                      <a:pt x="292320" y="1766197"/>
                    </a:cubicBezTo>
                    <a:cubicBezTo>
                      <a:pt x="293628" y="1768814"/>
                      <a:pt x="306707" y="1785174"/>
                      <a:pt x="305399" y="1789755"/>
                    </a:cubicBezTo>
                    <a:cubicBezTo>
                      <a:pt x="304092" y="1794336"/>
                      <a:pt x="298860" y="1792372"/>
                      <a:pt x="299514" y="1796953"/>
                    </a:cubicBezTo>
                    <a:cubicBezTo>
                      <a:pt x="300168" y="1801534"/>
                      <a:pt x="306054" y="1806115"/>
                      <a:pt x="307362" y="1811350"/>
                    </a:cubicBezTo>
                    <a:cubicBezTo>
                      <a:pt x="308669" y="1816585"/>
                      <a:pt x="315863" y="1813313"/>
                      <a:pt x="317171" y="1813967"/>
                    </a:cubicBezTo>
                    <a:cubicBezTo>
                      <a:pt x="318479" y="1814622"/>
                      <a:pt x="325018" y="1829018"/>
                      <a:pt x="328288" y="1825746"/>
                    </a:cubicBezTo>
                    <a:cubicBezTo>
                      <a:pt x="330904" y="1822474"/>
                      <a:pt x="330250" y="1813313"/>
                      <a:pt x="330904" y="1811350"/>
                    </a:cubicBezTo>
                    <a:cubicBezTo>
                      <a:pt x="331558" y="1809386"/>
                      <a:pt x="334828" y="1807423"/>
                      <a:pt x="337444" y="1806769"/>
                    </a:cubicBezTo>
                    <a:cubicBezTo>
                      <a:pt x="340060" y="1806769"/>
                      <a:pt x="343329" y="1809386"/>
                      <a:pt x="342675" y="1812658"/>
                    </a:cubicBezTo>
                    <a:cubicBezTo>
                      <a:pt x="342675" y="1816585"/>
                      <a:pt x="338097" y="1824438"/>
                      <a:pt x="340713" y="1825092"/>
                    </a:cubicBezTo>
                    <a:cubicBezTo>
                      <a:pt x="343329" y="1825746"/>
                      <a:pt x="346599" y="1827709"/>
                      <a:pt x="347907" y="1825092"/>
                    </a:cubicBezTo>
                    <a:cubicBezTo>
                      <a:pt x="349215" y="1822474"/>
                      <a:pt x="347253" y="1814622"/>
                      <a:pt x="349215" y="1814622"/>
                    </a:cubicBezTo>
                    <a:cubicBezTo>
                      <a:pt x="351177" y="1814622"/>
                      <a:pt x="351831" y="1821166"/>
                      <a:pt x="359678" y="1825092"/>
                    </a:cubicBezTo>
                    <a:cubicBezTo>
                      <a:pt x="367526" y="1829018"/>
                      <a:pt x="368180" y="1835562"/>
                      <a:pt x="371450" y="1834908"/>
                    </a:cubicBezTo>
                    <a:cubicBezTo>
                      <a:pt x="374719" y="1834253"/>
                      <a:pt x="377989" y="1829018"/>
                      <a:pt x="379951" y="1829673"/>
                    </a:cubicBezTo>
                    <a:cubicBezTo>
                      <a:pt x="381913" y="1830327"/>
                      <a:pt x="385183" y="1838180"/>
                      <a:pt x="389760" y="1837525"/>
                    </a:cubicBezTo>
                    <a:cubicBezTo>
                      <a:pt x="394338" y="1837525"/>
                      <a:pt x="396954" y="1832945"/>
                      <a:pt x="400224" y="1832945"/>
                    </a:cubicBezTo>
                    <a:cubicBezTo>
                      <a:pt x="403494" y="1832945"/>
                      <a:pt x="406110" y="1835562"/>
                      <a:pt x="409379" y="1835562"/>
                    </a:cubicBezTo>
                    <a:cubicBezTo>
                      <a:pt x="412649" y="1835562"/>
                      <a:pt x="417881" y="1830327"/>
                      <a:pt x="417881" y="1832945"/>
                    </a:cubicBezTo>
                    <a:cubicBezTo>
                      <a:pt x="417881" y="1835562"/>
                      <a:pt x="416573" y="1842760"/>
                      <a:pt x="414611" y="1847341"/>
                    </a:cubicBezTo>
                    <a:cubicBezTo>
                      <a:pt x="412649" y="1851922"/>
                      <a:pt x="413303" y="1856503"/>
                      <a:pt x="413303" y="1856503"/>
                    </a:cubicBezTo>
                    <a:cubicBezTo>
                      <a:pt x="413303" y="1856503"/>
                      <a:pt x="419843" y="1856503"/>
                      <a:pt x="421805" y="1858466"/>
                    </a:cubicBezTo>
                    <a:cubicBezTo>
                      <a:pt x="424420" y="1859775"/>
                      <a:pt x="434884" y="1856503"/>
                      <a:pt x="438154" y="1852576"/>
                    </a:cubicBezTo>
                    <a:cubicBezTo>
                      <a:pt x="441424" y="1848650"/>
                      <a:pt x="444039" y="1843415"/>
                      <a:pt x="446655" y="1842760"/>
                    </a:cubicBezTo>
                    <a:cubicBezTo>
                      <a:pt x="449271" y="1842106"/>
                      <a:pt x="451887" y="1839488"/>
                      <a:pt x="453195" y="1838180"/>
                    </a:cubicBezTo>
                    <a:cubicBezTo>
                      <a:pt x="454503" y="1836871"/>
                      <a:pt x="459734" y="1829673"/>
                      <a:pt x="460388" y="1830981"/>
                    </a:cubicBezTo>
                    <a:cubicBezTo>
                      <a:pt x="461042" y="1832290"/>
                      <a:pt x="459080" y="1841451"/>
                      <a:pt x="456465" y="1845378"/>
                    </a:cubicBezTo>
                    <a:cubicBezTo>
                      <a:pt x="453849" y="1849304"/>
                      <a:pt x="452541" y="1853885"/>
                      <a:pt x="451887" y="1857157"/>
                    </a:cubicBezTo>
                    <a:cubicBezTo>
                      <a:pt x="451233" y="1860429"/>
                      <a:pt x="451887" y="1870899"/>
                      <a:pt x="454503" y="1872208"/>
                    </a:cubicBezTo>
                    <a:cubicBezTo>
                      <a:pt x="456465" y="1873517"/>
                      <a:pt x="463004" y="1870899"/>
                      <a:pt x="464312" y="1872208"/>
                    </a:cubicBezTo>
                    <a:cubicBezTo>
                      <a:pt x="465620" y="1873517"/>
                      <a:pt x="464312" y="1883333"/>
                      <a:pt x="466928" y="1884641"/>
                    </a:cubicBezTo>
                    <a:cubicBezTo>
                      <a:pt x="468890" y="1885950"/>
                      <a:pt x="472814" y="1887259"/>
                      <a:pt x="474775" y="1886605"/>
                    </a:cubicBezTo>
                    <a:cubicBezTo>
                      <a:pt x="478045" y="1885296"/>
                      <a:pt x="482623" y="1883333"/>
                      <a:pt x="482623" y="1883333"/>
                    </a:cubicBezTo>
                    <a:cubicBezTo>
                      <a:pt x="482623" y="1883333"/>
                      <a:pt x="483277" y="1889222"/>
                      <a:pt x="487201" y="1889876"/>
                    </a:cubicBezTo>
                    <a:cubicBezTo>
                      <a:pt x="491124" y="1889876"/>
                      <a:pt x="491778" y="1885950"/>
                      <a:pt x="493740" y="1886605"/>
                    </a:cubicBezTo>
                    <a:cubicBezTo>
                      <a:pt x="496356" y="1887259"/>
                      <a:pt x="498318" y="1890531"/>
                      <a:pt x="502896" y="1889222"/>
                    </a:cubicBezTo>
                    <a:cubicBezTo>
                      <a:pt x="507473" y="1887913"/>
                      <a:pt x="508781" y="1882024"/>
                      <a:pt x="509435" y="1879406"/>
                    </a:cubicBezTo>
                    <a:cubicBezTo>
                      <a:pt x="510089" y="1876789"/>
                      <a:pt x="512705" y="1866973"/>
                      <a:pt x="514667" y="1870245"/>
                    </a:cubicBezTo>
                    <a:cubicBezTo>
                      <a:pt x="516629" y="1873517"/>
                      <a:pt x="508127" y="1884641"/>
                      <a:pt x="517283" y="1885296"/>
                    </a:cubicBezTo>
                    <a:cubicBezTo>
                      <a:pt x="525784" y="1885296"/>
                      <a:pt x="529054" y="1883333"/>
                      <a:pt x="536248" y="1882024"/>
                    </a:cubicBezTo>
                    <a:cubicBezTo>
                      <a:pt x="543441" y="1880715"/>
                      <a:pt x="553905" y="1878097"/>
                      <a:pt x="553905" y="1876789"/>
                    </a:cubicBezTo>
                    <a:cubicBezTo>
                      <a:pt x="553905" y="1874825"/>
                      <a:pt x="556521" y="1870245"/>
                      <a:pt x="558482" y="1870899"/>
                    </a:cubicBezTo>
                    <a:cubicBezTo>
                      <a:pt x="559790" y="1871553"/>
                      <a:pt x="565676" y="1873517"/>
                      <a:pt x="567638" y="1872862"/>
                    </a:cubicBezTo>
                    <a:cubicBezTo>
                      <a:pt x="569600" y="1872208"/>
                      <a:pt x="573523" y="1865010"/>
                      <a:pt x="575486" y="1865010"/>
                    </a:cubicBezTo>
                    <a:cubicBezTo>
                      <a:pt x="577447" y="1865010"/>
                      <a:pt x="580063" y="1866318"/>
                      <a:pt x="580717" y="1865010"/>
                    </a:cubicBezTo>
                    <a:cubicBezTo>
                      <a:pt x="581371" y="1863701"/>
                      <a:pt x="582679" y="1854539"/>
                      <a:pt x="585295" y="1857811"/>
                    </a:cubicBezTo>
                    <a:cubicBezTo>
                      <a:pt x="587911" y="1861083"/>
                      <a:pt x="583987" y="1868936"/>
                      <a:pt x="585295" y="1869590"/>
                    </a:cubicBezTo>
                    <a:cubicBezTo>
                      <a:pt x="586603" y="1870245"/>
                      <a:pt x="595758" y="1855848"/>
                      <a:pt x="595758" y="1860429"/>
                    </a:cubicBezTo>
                    <a:cubicBezTo>
                      <a:pt x="595758" y="1865010"/>
                      <a:pt x="587257" y="1876789"/>
                      <a:pt x="593142" y="1875480"/>
                    </a:cubicBezTo>
                    <a:cubicBezTo>
                      <a:pt x="599028" y="1874171"/>
                      <a:pt x="607529" y="1855194"/>
                      <a:pt x="607529" y="1851267"/>
                    </a:cubicBezTo>
                    <a:cubicBezTo>
                      <a:pt x="607529" y="1847341"/>
                      <a:pt x="597066" y="1838834"/>
                      <a:pt x="600990" y="1839488"/>
                    </a:cubicBezTo>
                    <a:cubicBezTo>
                      <a:pt x="604914" y="1840143"/>
                      <a:pt x="609491" y="1845378"/>
                      <a:pt x="612761" y="1843415"/>
                    </a:cubicBezTo>
                    <a:cubicBezTo>
                      <a:pt x="616031" y="1841451"/>
                      <a:pt x="616685" y="1836871"/>
                      <a:pt x="622570" y="1836216"/>
                    </a:cubicBezTo>
                    <a:cubicBezTo>
                      <a:pt x="628456" y="1835562"/>
                      <a:pt x="634996" y="1833599"/>
                      <a:pt x="637612" y="1832290"/>
                    </a:cubicBezTo>
                    <a:cubicBezTo>
                      <a:pt x="640227" y="1830981"/>
                      <a:pt x="631072" y="1819202"/>
                      <a:pt x="635650" y="1819857"/>
                    </a:cubicBezTo>
                    <a:cubicBezTo>
                      <a:pt x="640227" y="1820511"/>
                      <a:pt x="642189" y="1821166"/>
                      <a:pt x="644151" y="1821166"/>
                    </a:cubicBezTo>
                    <a:cubicBezTo>
                      <a:pt x="646113" y="1821166"/>
                      <a:pt x="645459" y="1821820"/>
                      <a:pt x="650037" y="1822474"/>
                    </a:cubicBezTo>
                    <a:cubicBezTo>
                      <a:pt x="654615" y="1823129"/>
                      <a:pt x="650037" y="1814622"/>
                      <a:pt x="655268" y="1812004"/>
                    </a:cubicBezTo>
                    <a:cubicBezTo>
                      <a:pt x="661154" y="1809386"/>
                      <a:pt x="663116" y="1808732"/>
                      <a:pt x="664424" y="1808078"/>
                    </a:cubicBezTo>
                    <a:cubicBezTo>
                      <a:pt x="665732" y="1807423"/>
                      <a:pt x="669002" y="1804151"/>
                      <a:pt x="669002" y="1804151"/>
                    </a:cubicBezTo>
                    <a:lnTo>
                      <a:pt x="678811" y="1804151"/>
                    </a:lnTo>
                    <a:cubicBezTo>
                      <a:pt x="678811" y="1804806"/>
                      <a:pt x="684697" y="1795644"/>
                      <a:pt x="684697" y="1794990"/>
                    </a:cubicBezTo>
                    <a:cubicBezTo>
                      <a:pt x="684697" y="1792372"/>
                      <a:pt x="683389" y="1787792"/>
                      <a:pt x="683389" y="1787792"/>
                    </a:cubicBezTo>
                    <a:cubicBezTo>
                      <a:pt x="683389" y="1787792"/>
                      <a:pt x="686005" y="1783865"/>
                      <a:pt x="687313" y="1786483"/>
                    </a:cubicBezTo>
                    <a:cubicBezTo>
                      <a:pt x="688621" y="1789100"/>
                      <a:pt x="689274" y="1793027"/>
                      <a:pt x="691890" y="1794336"/>
                    </a:cubicBezTo>
                    <a:cubicBezTo>
                      <a:pt x="694506" y="1795644"/>
                      <a:pt x="702354" y="1804806"/>
                      <a:pt x="705624" y="1802188"/>
                    </a:cubicBezTo>
                    <a:cubicBezTo>
                      <a:pt x="708893" y="1799571"/>
                      <a:pt x="707585" y="1794990"/>
                      <a:pt x="710201" y="1794990"/>
                    </a:cubicBezTo>
                    <a:cubicBezTo>
                      <a:pt x="712817" y="1794990"/>
                      <a:pt x="717395" y="1798262"/>
                      <a:pt x="717395" y="1794990"/>
                    </a:cubicBezTo>
                    <a:cubicBezTo>
                      <a:pt x="717395" y="1791718"/>
                      <a:pt x="709548" y="1784520"/>
                      <a:pt x="710201" y="1783211"/>
                    </a:cubicBezTo>
                    <a:cubicBezTo>
                      <a:pt x="710855" y="1781902"/>
                      <a:pt x="712817" y="1777321"/>
                      <a:pt x="715433" y="1776013"/>
                    </a:cubicBezTo>
                    <a:cubicBezTo>
                      <a:pt x="718049" y="1774704"/>
                      <a:pt x="727204" y="1783211"/>
                      <a:pt x="729166" y="1781248"/>
                    </a:cubicBezTo>
                    <a:cubicBezTo>
                      <a:pt x="731128" y="1779285"/>
                      <a:pt x="731128" y="1774049"/>
                      <a:pt x="726550" y="1772086"/>
                    </a:cubicBezTo>
                    <a:cubicBezTo>
                      <a:pt x="721973" y="1770778"/>
                      <a:pt x="718703" y="1764888"/>
                      <a:pt x="715433" y="1762925"/>
                    </a:cubicBezTo>
                    <a:cubicBezTo>
                      <a:pt x="712163" y="1760962"/>
                      <a:pt x="705624" y="1752455"/>
                      <a:pt x="711509" y="1754418"/>
                    </a:cubicBezTo>
                    <a:cubicBezTo>
                      <a:pt x="717395" y="1755727"/>
                      <a:pt x="721973" y="1764888"/>
                      <a:pt x="726550" y="1766197"/>
                    </a:cubicBezTo>
                    <a:cubicBezTo>
                      <a:pt x="731128" y="1767506"/>
                      <a:pt x="733090" y="1762271"/>
                      <a:pt x="734398" y="1762271"/>
                    </a:cubicBezTo>
                    <a:cubicBezTo>
                      <a:pt x="735706" y="1762271"/>
                      <a:pt x="738976" y="1764888"/>
                      <a:pt x="739630" y="1763579"/>
                    </a:cubicBezTo>
                    <a:cubicBezTo>
                      <a:pt x="739630" y="1762271"/>
                      <a:pt x="732436" y="1748528"/>
                      <a:pt x="737668" y="1753109"/>
                    </a:cubicBezTo>
                    <a:cubicBezTo>
                      <a:pt x="742899" y="1757690"/>
                      <a:pt x="748131" y="1766197"/>
                      <a:pt x="749439" y="1765542"/>
                    </a:cubicBezTo>
                    <a:cubicBezTo>
                      <a:pt x="750747" y="1764234"/>
                      <a:pt x="757287" y="1758344"/>
                      <a:pt x="757940" y="1755727"/>
                    </a:cubicBezTo>
                    <a:cubicBezTo>
                      <a:pt x="757940" y="1753109"/>
                      <a:pt x="752709" y="1742639"/>
                      <a:pt x="755979" y="1743948"/>
                    </a:cubicBezTo>
                    <a:cubicBezTo>
                      <a:pt x="759248" y="1745256"/>
                      <a:pt x="764480" y="1752455"/>
                      <a:pt x="765788" y="1751800"/>
                    </a:cubicBezTo>
                    <a:cubicBezTo>
                      <a:pt x="767096" y="1751146"/>
                      <a:pt x="769058" y="1743948"/>
                      <a:pt x="771674" y="1745911"/>
                    </a:cubicBezTo>
                    <a:cubicBezTo>
                      <a:pt x="774289" y="1747219"/>
                      <a:pt x="774944" y="1752455"/>
                      <a:pt x="778213" y="1750491"/>
                    </a:cubicBezTo>
                    <a:cubicBezTo>
                      <a:pt x="782137" y="1748528"/>
                      <a:pt x="780829" y="1738058"/>
                      <a:pt x="783445" y="1738712"/>
                    </a:cubicBezTo>
                    <a:cubicBezTo>
                      <a:pt x="786061" y="1738712"/>
                      <a:pt x="789985" y="1741330"/>
                      <a:pt x="789985" y="1741330"/>
                    </a:cubicBezTo>
                    <a:cubicBezTo>
                      <a:pt x="789985" y="1741330"/>
                      <a:pt x="797178" y="1737404"/>
                      <a:pt x="800448" y="1733477"/>
                    </a:cubicBezTo>
                    <a:cubicBezTo>
                      <a:pt x="803718" y="1729551"/>
                      <a:pt x="800448" y="1724316"/>
                      <a:pt x="805679" y="1724316"/>
                    </a:cubicBezTo>
                    <a:cubicBezTo>
                      <a:pt x="810257" y="1724316"/>
                      <a:pt x="812219" y="1724316"/>
                      <a:pt x="815489" y="1724316"/>
                    </a:cubicBezTo>
                    <a:cubicBezTo>
                      <a:pt x="819413" y="1724316"/>
                      <a:pt x="812219" y="1712537"/>
                      <a:pt x="818105" y="1715154"/>
                    </a:cubicBezTo>
                    <a:cubicBezTo>
                      <a:pt x="823991" y="1717118"/>
                      <a:pt x="820721" y="1721698"/>
                      <a:pt x="826606" y="1723661"/>
                    </a:cubicBezTo>
                    <a:cubicBezTo>
                      <a:pt x="832492" y="1726279"/>
                      <a:pt x="835762" y="1720389"/>
                      <a:pt x="837724" y="1722353"/>
                    </a:cubicBezTo>
                    <a:cubicBezTo>
                      <a:pt x="839685" y="1724316"/>
                      <a:pt x="842301" y="1729551"/>
                      <a:pt x="845571" y="1727588"/>
                    </a:cubicBezTo>
                    <a:cubicBezTo>
                      <a:pt x="848187" y="1725625"/>
                      <a:pt x="842955" y="1721698"/>
                      <a:pt x="845571" y="1721044"/>
                    </a:cubicBezTo>
                    <a:cubicBezTo>
                      <a:pt x="848187" y="1720389"/>
                      <a:pt x="854726" y="1723661"/>
                      <a:pt x="856689" y="1723007"/>
                    </a:cubicBezTo>
                    <a:cubicBezTo>
                      <a:pt x="858650" y="1722353"/>
                      <a:pt x="854073" y="1715154"/>
                      <a:pt x="857342" y="1715809"/>
                    </a:cubicBezTo>
                    <a:cubicBezTo>
                      <a:pt x="860612" y="1715809"/>
                      <a:pt x="867152" y="1719735"/>
                      <a:pt x="868460" y="1717772"/>
                    </a:cubicBezTo>
                    <a:cubicBezTo>
                      <a:pt x="869768" y="1715809"/>
                      <a:pt x="861920" y="1698140"/>
                      <a:pt x="865190" y="1700758"/>
                    </a:cubicBezTo>
                    <a:cubicBezTo>
                      <a:pt x="865844" y="1700758"/>
                      <a:pt x="866498" y="1702067"/>
                      <a:pt x="867806" y="1702067"/>
                    </a:cubicBezTo>
                    <a:cubicBezTo>
                      <a:pt x="867806" y="1699449"/>
                      <a:pt x="867806" y="1696177"/>
                      <a:pt x="869114" y="1692251"/>
                    </a:cubicBezTo>
                    <a:cubicBezTo>
                      <a:pt x="869768" y="1686361"/>
                      <a:pt x="872384" y="1683089"/>
                      <a:pt x="875000" y="1679817"/>
                    </a:cubicBezTo>
                    <a:cubicBezTo>
                      <a:pt x="876308" y="1678509"/>
                      <a:pt x="877615" y="1676546"/>
                      <a:pt x="878269" y="1674582"/>
                    </a:cubicBezTo>
                    <a:cubicBezTo>
                      <a:pt x="881539" y="1668038"/>
                      <a:pt x="884155" y="1661494"/>
                      <a:pt x="884809" y="1656259"/>
                    </a:cubicBezTo>
                    <a:cubicBezTo>
                      <a:pt x="885463" y="1651679"/>
                      <a:pt x="888079" y="1647752"/>
                      <a:pt x="890041" y="1644480"/>
                    </a:cubicBezTo>
                    <a:cubicBezTo>
                      <a:pt x="891349" y="1641863"/>
                      <a:pt x="893310" y="1639900"/>
                      <a:pt x="893964" y="1637937"/>
                    </a:cubicBezTo>
                    <a:cubicBezTo>
                      <a:pt x="895926" y="1631393"/>
                      <a:pt x="901158" y="1622231"/>
                      <a:pt x="904428" y="1616342"/>
                    </a:cubicBezTo>
                    <a:lnTo>
                      <a:pt x="905736" y="1613724"/>
                    </a:lnTo>
                    <a:cubicBezTo>
                      <a:pt x="908351" y="1609143"/>
                      <a:pt x="912929" y="1607180"/>
                      <a:pt x="916199" y="1606526"/>
                    </a:cubicBezTo>
                    <a:cubicBezTo>
                      <a:pt x="916199" y="1606526"/>
                      <a:pt x="917507" y="1606526"/>
                      <a:pt x="918161" y="1606526"/>
                    </a:cubicBezTo>
                    <a:cubicBezTo>
                      <a:pt x="918161" y="1605217"/>
                      <a:pt x="918161" y="1603254"/>
                      <a:pt x="918161" y="1601945"/>
                    </a:cubicBezTo>
                    <a:cubicBezTo>
                      <a:pt x="918161" y="1597364"/>
                      <a:pt x="918161" y="1591475"/>
                      <a:pt x="920123" y="1586240"/>
                    </a:cubicBezTo>
                    <a:cubicBezTo>
                      <a:pt x="923392" y="1577733"/>
                      <a:pt x="932548" y="1567262"/>
                      <a:pt x="939741" y="1558755"/>
                    </a:cubicBezTo>
                    <a:cubicBezTo>
                      <a:pt x="946281" y="1551557"/>
                      <a:pt x="952821" y="1540432"/>
                      <a:pt x="955437" y="1533889"/>
                    </a:cubicBezTo>
                    <a:cubicBezTo>
                      <a:pt x="956090" y="1531271"/>
                      <a:pt x="956745" y="1529308"/>
                      <a:pt x="957398" y="1526690"/>
                    </a:cubicBezTo>
                    <a:cubicBezTo>
                      <a:pt x="958706" y="1522110"/>
                      <a:pt x="960014" y="1516875"/>
                      <a:pt x="963938" y="1510331"/>
                    </a:cubicBezTo>
                    <a:cubicBezTo>
                      <a:pt x="965246" y="1507713"/>
                      <a:pt x="965246" y="1506404"/>
                      <a:pt x="965246" y="1506404"/>
                    </a:cubicBezTo>
                    <a:cubicBezTo>
                      <a:pt x="965246" y="1506404"/>
                      <a:pt x="965246" y="1506404"/>
                      <a:pt x="965246" y="1506404"/>
                    </a:cubicBezTo>
                    <a:cubicBezTo>
                      <a:pt x="965246" y="1505095"/>
                      <a:pt x="963938" y="1502478"/>
                      <a:pt x="964592" y="1499206"/>
                    </a:cubicBezTo>
                    <a:cubicBezTo>
                      <a:pt x="965900" y="1493971"/>
                      <a:pt x="969824" y="1491353"/>
                      <a:pt x="971786" y="1489390"/>
                    </a:cubicBezTo>
                    <a:cubicBezTo>
                      <a:pt x="971786" y="1489390"/>
                      <a:pt x="972439" y="1489390"/>
                      <a:pt x="973094" y="1488736"/>
                    </a:cubicBezTo>
                    <a:cubicBezTo>
                      <a:pt x="973747" y="1488081"/>
                      <a:pt x="977017" y="1482192"/>
                      <a:pt x="978325" y="1478920"/>
                    </a:cubicBezTo>
                    <a:cubicBezTo>
                      <a:pt x="979633" y="1476302"/>
                      <a:pt x="980941" y="1474339"/>
                      <a:pt x="982249" y="1472376"/>
                    </a:cubicBezTo>
                    <a:cubicBezTo>
                      <a:pt x="983557" y="1469758"/>
                      <a:pt x="983557" y="1468450"/>
                      <a:pt x="983557" y="1463869"/>
                    </a:cubicBezTo>
                    <a:cubicBezTo>
                      <a:pt x="983557" y="1462560"/>
                      <a:pt x="983557" y="1461251"/>
                      <a:pt x="983557" y="1459943"/>
                    </a:cubicBezTo>
                    <a:cubicBezTo>
                      <a:pt x="983557" y="1453399"/>
                      <a:pt x="986827" y="1448164"/>
                      <a:pt x="990751" y="1443583"/>
                    </a:cubicBezTo>
                    <a:cubicBezTo>
                      <a:pt x="992058" y="1441620"/>
                      <a:pt x="993366" y="1439657"/>
                      <a:pt x="994674" y="1437693"/>
                    </a:cubicBezTo>
                    <a:cubicBezTo>
                      <a:pt x="996636" y="1434421"/>
                      <a:pt x="997944" y="1427223"/>
                      <a:pt x="998598" y="1421334"/>
                    </a:cubicBezTo>
                    <a:cubicBezTo>
                      <a:pt x="998598" y="1417407"/>
                      <a:pt x="999906" y="1413481"/>
                      <a:pt x="1000560" y="1410863"/>
                    </a:cubicBezTo>
                    <a:lnTo>
                      <a:pt x="1002522" y="1404320"/>
                    </a:lnTo>
                    <a:cubicBezTo>
                      <a:pt x="1005137" y="1395812"/>
                      <a:pt x="1008407" y="1383379"/>
                      <a:pt x="1010369" y="1377490"/>
                    </a:cubicBezTo>
                    <a:cubicBezTo>
                      <a:pt x="1011023" y="1374872"/>
                      <a:pt x="1012985" y="1370946"/>
                      <a:pt x="1014947" y="1366365"/>
                    </a:cubicBezTo>
                    <a:cubicBezTo>
                      <a:pt x="1017563" y="1359821"/>
                      <a:pt x="1023449" y="1346733"/>
                      <a:pt x="1023449" y="1343461"/>
                    </a:cubicBezTo>
                    <a:cubicBezTo>
                      <a:pt x="1023449" y="1336263"/>
                      <a:pt x="1029334" y="1328410"/>
                      <a:pt x="1035874" y="1320558"/>
                    </a:cubicBezTo>
                    <a:cubicBezTo>
                      <a:pt x="1036528" y="1319249"/>
                      <a:pt x="1037836" y="1318594"/>
                      <a:pt x="1038490" y="1317940"/>
                    </a:cubicBezTo>
                    <a:cubicBezTo>
                      <a:pt x="1039798" y="1316631"/>
                      <a:pt x="1039798" y="1315977"/>
                      <a:pt x="1039798" y="1312051"/>
                    </a:cubicBezTo>
                    <a:cubicBezTo>
                      <a:pt x="1039798" y="1310742"/>
                      <a:pt x="1039798" y="1308779"/>
                      <a:pt x="1039798" y="1306816"/>
                    </a:cubicBezTo>
                    <a:cubicBezTo>
                      <a:pt x="1040452" y="1301580"/>
                      <a:pt x="1043068" y="1297000"/>
                      <a:pt x="1045029" y="1293073"/>
                    </a:cubicBezTo>
                    <a:cubicBezTo>
                      <a:pt x="1046337" y="1291110"/>
                      <a:pt x="1047645" y="1287838"/>
                      <a:pt x="1047645" y="1287184"/>
                    </a:cubicBezTo>
                    <a:cubicBezTo>
                      <a:pt x="1047645" y="1281294"/>
                      <a:pt x="1050915" y="1276714"/>
                      <a:pt x="1052877" y="1274096"/>
                    </a:cubicBezTo>
                    <a:cubicBezTo>
                      <a:pt x="1052877" y="1274096"/>
                      <a:pt x="1052877" y="1273442"/>
                      <a:pt x="1053531" y="1272787"/>
                    </a:cubicBezTo>
                    <a:cubicBezTo>
                      <a:pt x="1053531" y="1270824"/>
                      <a:pt x="1053531" y="1264935"/>
                      <a:pt x="1051569" y="1261008"/>
                    </a:cubicBezTo>
                    <a:cubicBezTo>
                      <a:pt x="1048953" y="1254464"/>
                      <a:pt x="1052877" y="1249229"/>
                      <a:pt x="1055493" y="1245957"/>
                    </a:cubicBezTo>
                    <a:cubicBezTo>
                      <a:pt x="1055493" y="1245957"/>
                      <a:pt x="1056147" y="1244649"/>
                      <a:pt x="1056801" y="1243994"/>
                    </a:cubicBezTo>
                    <a:cubicBezTo>
                      <a:pt x="1056801" y="1242685"/>
                      <a:pt x="1055493" y="1240068"/>
                      <a:pt x="1055493" y="1238105"/>
                    </a:cubicBezTo>
                    <a:cubicBezTo>
                      <a:pt x="1054185" y="1233524"/>
                      <a:pt x="1052223" y="1228289"/>
                      <a:pt x="1052223" y="1223054"/>
                    </a:cubicBezTo>
                    <a:cubicBezTo>
                      <a:pt x="1052223" y="1217819"/>
                      <a:pt x="1053531" y="1210620"/>
                      <a:pt x="1054185" y="1204731"/>
                    </a:cubicBezTo>
                    <a:cubicBezTo>
                      <a:pt x="1054185" y="1200804"/>
                      <a:pt x="1055493" y="1196878"/>
                      <a:pt x="1055493" y="1194915"/>
                    </a:cubicBezTo>
                    <a:cubicBezTo>
                      <a:pt x="1055493" y="1192952"/>
                      <a:pt x="1055493" y="1194261"/>
                      <a:pt x="1052223" y="1191643"/>
                    </a:cubicBezTo>
                    <a:cubicBezTo>
                      <a:pt x="1050261" y="1190334"/>
                      <a:pt x="1048299" y="1188371"/>
                      <a:pt x="1046337" y="1186408"/>
                    </a:cubicBezTo>
                    <a:cubicBezTo>
                      <a:pt x="1039798" y="1179864"/>
                      <a:pt x="1031950" y="1176592"/>
                      <a:pt x="1028680" y="1175283"/>
                    </a:cubicBezTo>
                    <a:cubicBezTo>
                      <a:pt x="1020833" y="1172666"/>
                      <a:pt x="1018217" y="1166122"/>
                      <a:pt x="1015601" y="1159578"/>
                    </a:cubicBezTo>
                    <a:lnTo>
                      <a:pt x="1014293" y="1156960"/>
                    </a:lnTo>
                    <a:cubicBezTo>
                      <a:pt x="1013639" y="1154997"/>
                      <a:pt x="1012331" y="1154343"/>
                      <a:pt x="1007100" y="1153034"/>
                    </a:cubicBezTo>
                    <a:cubicBezTo>
                      <a:pt x="1004484" y="1152380"/>
                      <a:pt x="1001214" y="1151071"/>
                      <a:pt x="997290" y="1149762"/>
                    </a:cubicBezTo>
                    <a:cubicBezTo>
                      <a:pt x="990751" y="1147144"/>
                      <a:pt x="988788" y="1145836"/>
                      <a:pt x="985519" y="1143218"/>
                    </a:cubicBezTo>
                    <a:cubicBezTo>
                      <a:pt x="984211" y="1141909"/>
                      <a:pt x="982249" y="1140601"/>
                      <a:pt x="978979" y="1138637"/>
                    </a:cubicBezTo>
                    <a:cubicBezTo>
                      <a:pt x="972439" y="1134711"/>
                      <a:pt x="962630" y="1132748"/>
                      <a:pt x="956090" y="1131439"/>
                    </a:cubicBezTo>
                    <a:cubicBezTo>
                      <a:pt x="954129" y="1131439"/>
                      <a:pt x="952821" y="1130785"/>
                      <a:pt x="951513" y="1130785"/>
                    </a:cubicBezTo>
                    <a:cubicBezTo>
                      <a:pt x="946281" y="1129476"/>
                      <a:pt x="940396" y="1126858"/>
                      <a:pt x="933856" y="1121623"/>
                    </a:cubicBezTo>
                    <a:cubicBezTo>
                      <a:pt x="931240" y="1119660"/>
                      <a:pt x="927316" y="1117697"/>
                      <a:pt x="922085" y="1116388"/>
                    </a:cubicBezTo>
                    <a:cubicBezTo>
                      <a:pt x="914891" y="1114425"/>
                      <a:pt x="892002" y="1098065"/>
                      <a:pt x="888079" y="1091521"/>
                    </a:cubicBezTo>
                    <a:cubicBezTo>
                      <a:pt x="882847" y="1083014"/>
                      <a:pt x="892657" y="1074507"/>
                      <a:pt x="900504" y="1068618"/>
                    </a:cubicBezTo>
                    <a:cubicBezTo>
                      <a:pt x="901812" y="1067309"/>
                      <a:pt x="903120" y="1066000"/>
                      <a:pt x="904428" y="1065346"/>
                    </a:cubicBezTo>
                    <a:cubicBezTo>
                      <a:pt x="905082" y="1064037"/>
                      <a:pt x="904428" y="1058148"/>
                      <a:pt x="904428" y="1055530"/>
                    </a:cubicBezTo>
                    <a:cubicBezTo>
                      <a:pt x="904428" y="1054221"/>
                      <a:pt x="904428" y="1052912"/>
                      <a:pt x="904428" y="1051604"/>
                    </a:cubicBezTo>
                    <a:cubicBezTo>
                      <a:pt x="904428" y="1047023"/>
                      <a:pt x="906390" y="1043097"/>
                      <a:pt x="909006" y="1038516"/>
                    </a:cubicBezTo>
                    <a:cubicBezTo>
                      <a:pt x="909659" y="1036553"/>
                      <a:pt x="910967" y="1035244"/>
                      <a:pt x="911621" y="1032626"/>
                    </a:cubicBezTo>
                    <a:cubicBezTo>
                      <a:pt x="914237" y="1026737"/>
                      <a:pt x="915545" y="1017575"/>
                      <a:pt x="915545" y="1012995"/>
                    </a:cubicBezTo>
                    <a:cubicBezTo>
                      <a:pt x="915545" y="1012995"/>
                      <a:pt x="914237" y="1011031"/>
                      <a:pt x="913583" y="1009723"/>
                    </a:cubicBezTo>
                    <a:cubicBezTo>
                      <a:pt x="911621" y="1007105"/>
                      <a:pt x="909659" y="1004488"/>
                      <a:pt x="908351" y="1000561"/>
                    </a:cubicBezTo>
                    <a:cubicBezTo>
                      <a:pt x="907043" y="997289"/>
                      <a:pt x="907043" y="994017"/>
                      <a:pt x="907043" y="992054"/>
                    </a:cubicBezTo>
                    <a:cubicBezTo>
                      <a:pt x="905082" y="992054"/>
                      <a:pt x="903120" y="992709"/>
                      <a:pt x="901158" y="992054"/>
                    </a:cubicBezTo>
                    <a:cubicBezTo>
                      <a:pt x="893310" y="992054"/>
                      <a:pt x="889387" y="986819"/>
                      <a:pt x="887425" y="981584"/>
                    </a:cubicBezTo>
                    <a:cubicBezTo>
                      <a:pt x="885463" y="981584"/>
                      <a:pt x="880885" y="980930"/>
                      <a:pt x="878269" y="980930"/>
                    </a:cubicBezTo>
                    <a:cubicBezTo>
                      <a:pt x="870422" y="980930"/>
                      <a:pt x="865190" y="980275"/>
                      <a:pt x="861920" y="977658"/>
                    </a:cubicBezTo>
                    <a:cubicBezTo>
                      <a:pt x="854726" y="972423"/>
                      <a:pt x="854726" y="962607"/>
                      <a:pt x="855381" y="957372"/>
                    </a:cubicBezTo>
                    <a:cubicBezTo>
                      <a:pt x="854726" y="956717"/>
                      <a:pt x="853419" y="956063"/>
                      <a:pt x="852111" y="955408"/>
                    </a:cubicBezTo>
                    <a:cubicBezTo>
                      <a:pt x="847533" y="952136"/>
                      <a:pt x="841647" y="948864"/>
                      <a:pt x="840340" y="942321"/>
                    </a:cubicBezTo>
                    <a:cubicBezTo>
                      <a:pt x="838377" y="933814"/>
                      <a:pt x="845571" y="927270"/>
                      <a:pt x="850803" y="922689"/>
                    </a:cubicBezTo>
                    <a:cubicBezTo>
                      <a:pt x="851457" y="922035"/>
                      <a:pt x="852765" y="920726"/>
                      <a:pt x="853419" y="920071"/>
                    </a:cubicBezTo>
                    <a:cubicBezTo>
                      <a:pt x="853419" y="920071"/>
                      <a:pt x="852765" y="920071"/>
                      <a:pt x="852111" y="919417"/>
                    </a:cubicBezTo>
                    <a:cubicBezTo>
                      <a:pt x="850149" y="918108"/>
                      <a:pt x="848187" y="916799"/>
                      <a:pt x="846879" y="915491"/>
                    </a:cubicBezTo>
                    <a:cubicBezTo>
                      <a:pt x="842955" y="911564"/>
                      <a:pt x="842955" y="907638"/>
                      <a:pt x="842955" y="904366"/>
                    </a:cubicBezTo>
                    <a:cubicBezTo>
                      <a:pt x="842955" y="904366"/>
                      <a:pt x="842955" y="904366"/>
                      <a:pt x="842301" y="904366"/>
                    </a:cubicBezTo>
                    <a:cubicBezTo>
                      <a:pt x="837070" y="906984"/>
                      <a:pt x="829876" y="910910"/>
                      <a:pt x="822028" y="910910"/>
                    </a:cubicBezTo>
                    <a:cubicBezTo>
                      <a:pt x="805679" y="909601"/>
                      <a:pt x="789330" y="874264"/>
                      <a:pt x="789330" y="861831"/>
                    </a:cubicBezTo>
                    <a:cubicBezTo>
                      <a:pt x="789330" y="849397"/>
                      <a:pt x="795870" y="846780"/>
                      <a:pt x="800448" y="844162"/>
                    </a:cubicBezTo>
                    <a:cubicBezTo>
                      <a:pt x="800448" y="844162"/>
                      <a:pt x="799140" y="842853"/>
                      <a:pt x="799140" y="842199"/>
                    </a:cubicBezTo>
                    <a:cubicBezTo>
                      <a:pt x="796524" y="838927"/>
                      <a:pt x="796524" y="836310"/>
                      <a:pt x="796524" y="833692"/>
                    </a:cubicBezTo>
                    <a:cubicBezTo>
                      <a:pt x="792600" y="835655"/>
                      <a:pt x="786061" y="838927"/>
                      <a:pt x="780175" y="836310"/>
                    </a:cubicBezTo>
                    <a:cubicBezTo>
                      <a:pt x="771020" y="831729"/>
                      <a:pt x="776251" y="820604"/>
                      <a:pt x="779521" y="814060"/>
                    </a:cubicBezTo>
                    <a:cubicBezTo>
                      <a:pt x="780829" y="812097"/>
                      <a:pt x="782791" y="808171"/>
                      <a:pt x="782791" y="806862"/>
                    </a:cubicBezTo>
                    <a:cubicBezTo>
                      <a:pt x="782791" y="804245"/>
                      <a:pt x="779521" y="796392"/>
                      <a:pt x="777559" y="792465"/>
                    </a:cubicBezTo>
                    <a:cubicBezTo>
                      <a:pt x="775597" y="787230"/>
                      <a:pt x="774289" y="784613"/>
                      <a:pt x="773636" y="781995"/>
                    </a:cubicBezTo>
                    <a:cubicBezTo>
                      <a:pt x="772981" y="776760"/>
                      <a:pt x="774944" y="771525"/>
                      <a:pt x="777559" y="766290"/>
                    </a:cubicBezTo>
                    <a:cubicBezTo>
                      <a:pt x="777559" y="766290"/>
                      <a:pt x="776251" y="766290"/>
                      <a:pt x="775597" y="766290"/>
                    </a:cubicBezTo>
                    <a:cubicBezTo>
                      <a:pt x="772981" y="765635"/>
                      <a:pt x="769712" y="764327"/>
                      <a:pt x="767750" y="763018"/>
                    </a:cubicBezTo>
                    <a:cubicBezTo>
                      <a:pt x="765788" y="761709"/>
                      <a:pt x="764480" y="759092"/>
                      <a:pt x="764480" y="756474"/>
                    </a:cubicBezTo>
                    <a:cubicBezTo>
                      <a:pt x="764480" y="750585"/>
                      <a:pt x="770366" y="746658"/>
                      <a:pt x="781483" y="739460"/>
                    </a:cubicBezTo>
                    <a:cubicBezTo>
                      <a:pt x="783445" y="738151"/>
                      <a:pt x="784753" y="737497"/>
                      <a:pt x="785407" y="736842"/>
                    </a:cubicBezTo>
                    <a:cubicBezTo>
                      <a:pt x="786715" y="735534"/>
                      <a:pt x="788677" y="734879"/>
                      <a:pt x="789985" y="734879"/>
                    </a:cubicBezTo>
                    <a:cubicBezTo>
                      <a:pt x="785407" y="725063"/>
                      <a:pt x="776251" y="710667"/>
                      <a:pt x="771020" y="703468"/>
                    </a:cubicBezTo>
                    <a:cubicBezTo>
                      <a:pt x="766442" y="696925"/>
                      <a:pt x="759902" y="684491"/>
                      <a:pt x="754671" y="675330"/>
                    </a:cubicBezTo>
                    <a:lnTo>
                      <a:pt x="752055" y="670749"/>
                    </a:lnTo>
                    <a:cubicBezTo>
                      <a:pt x="750747" y="668132"/>
                      <a:pt x="747477" y="665514"/>
                      <a:pt x="743553" y="662242"/>
                    </a:cubicBezTo>
                    <a:cubicBezTo>
                      <a:pt x="738322" y="658316"/>
                      <a:pt x="732436" y="653081"/>
                      <a:pt x="724589" y="644573"/>
                    </a:cubicBezTo>
                    <a:cubicBezTo>
                      <a:pt x="713471" y="631486"/>
                      <a:pt x="711509" y="623633"/>
                      <a:pt x="710201" y="617744"/>
                    </a:cubicBezTo>
                    <a:cubicBezTo>
                      <a:pt x="710201" y="615780"/>
                      <a:pt x="709548" y="614472"/>
                      <a:pt x="708893" y="612508"/>
                    </a:cubicBezTo>
                    <a:cubicBezTo>
                      <a:pt x="708240" y="609891"/>
                      <a:pt x="706278" y="608582"/>
                      <a:pt x="703008" y="605965"/>
                    </a:cubicBezTo>
                    <a:cubicBezTo>
                      <a:pt x="699738" y="603347"/>
                      <a:pt x="695814" y="600075"/>
                      <a:pt x="691890" y="594840"/>
                    </a:cubicBezTo>
                    <a:cubicBezTo>
                      <a:pt x="689929" y="592222"/>
                      <a:pt x="687966" y="590259"/>
                      <a:pt x="686659" y="587642"/>
                    </a:cubicBezTo>
                    <a:cubicBezTo>
                      <a:pt x="681427" y="580443"/>
                      <a:pt x="677503" y="575208"/>
                      <a:pt x="669002" y="570627"/>
                    </a:cubicBezTo>
                    <a:cubicBezTo>
                      <a:pt x="652653" y="561466"/>
                      <a:pt x="650691" y="545761"/>
                      <a:pt x="650691" y="533327"/>
                    </a:cubicBezTo>
                    <a:cubicBezTo>
                      <a:pt x="650691" y="520894"/>
                      <a:pt x="655268" y="503225"/>
                      <a:pt x="658538" y="487520"/>
                    </a:cubicBezTo>
                    <a:cubicBezTo>
                      <a:pt x="659846" y="480976"/>
                      <a:pt x="661154" y="475741"/>
                      <a:pt x="661808" y="472469"/>
                    </a:cubicBezTo>
                    <a:cubicBezTo>
                      <a:pt x="663116" y="465925"/>
                      <a:pt x="667694" y="451529"/>
                      <a:pt x="672272" y="438441"/>
                    </a:cubicBezTo>
                    <a:cubicBezTo>
                      <a:pt x="675541" y="429279"/>
                      <a:pt x="679465" y="417500"/>
                      <a:pt x="679465" y="414883"/>
                    </a:cubicBezTo>
                    <a:cubicBezTo>
                      <a:pt x="680119" y="409648"/>
                      <a:pt x="676849" y="392634"/>
                      <a:pt x="674233" y="386744"/>
                    </a:cubicBezTo>
                    <a:cubicBezTo>
                      <a:pt x="672925" y="384127"/>
                      <a:pt x="662462" y="380200"/>
                      <a:pt x="658538" y="378891"/>
                    </a:cubicBezTo>
                    <a:cubicBezTo>
                      <a:pt x="655923" y="378237"/>
                      <a:pt x="653961" y="376928"/>
                      <a:pt x="652653" y="376274"/>
                    </a:cubicBezTo>
                    <a:cubicBezTo>
                      <a:pt x="648729" y="374311"/>
                      <a:pt x="642189" y="367767"/>
                      <a:pt x="625840" y="348789"/>
                    </a:cubicBezTo>
                    <a:cubicBezTo>
                      <a:pt x="619955" y="342246"/>
                      <a:pt x="614069" y="335047"/>
                      <a:pt x="611453" y="333084"/>
                    </a:cubicBezTo>
                    <a:cubicBezTo>
                      <a:pt x="608184" y="331121"/>
                      <a:pt x="589872" y="329812"/>
                      <a:pt x="581371" y="329158"/>
                    </a:cubicBezTo>
                    <a:cubicBezTo>
                      <a:pt x="570254" y="328503"/>
                      <a:pt x="565022" y="327849"/>
                      <a:pt x="562406" y="326540"/>
                    </a:cubicBezTo>
                    <a:cubicBezTo>
                      <a:pt x="551943" y="322614"/>
                      <a:pt x="527746" y="266336"/>
                      <a:pt x="526438" y="262410"/>
                    </a:cubicBezTo>
                    <a:cubicBezTo>
                      <a:pt x="524476" y="254557"/>
                      <a:pt x="526438" y="248668"/>
                      <a:pt x="528400" y="243433"/>
                    </a:cubicBezTo>
                    <a:cubicBezTo>
                      <a:pt x="529708" y="240161"/>
                      <a:pt x="531016" y="237543"/>
                      <a:pt x="531016" y="234271"/>
                    </a:cubicBezTo>
                    <a:cubicBezTo>
                      <a:pt x="532324" y="221184"/>
                      <a:pt x="532978" y="207441"/>
                      <a:pt x="532324" y="200898"/>
                    </a:cubicBezTo>
                    <a:cubicBezTo>
                      <a:pt x="529708" y="200898"/>
                      <a:pt x="525784" y="202206"/>
                      <a:pt x="523822" y="202861"/>
                    </a:cubicBezTo>
                    <a:cubicBezTo>
                      <a:pt x="518591" y="204169"/>
                      <a:pt x="515321" y="204824"/>
                      <a:pt x="512705" y="204824"/>
                    </a:cubicBezTo>
                    <a:cubicBezTo>
                      <a:pt x="509435" y="204824"/>
                      <a:pt x="507473" y="202861"/>
                      <a:pt x="506165" y="200243"/>
                    </a:cubicBezTo>
                    <a:cubicBezTo>
                      <a:pt x="505512" y="197626"/>
                      <a:pt x="503550" y="191736"/>
                      <a:pt x="534286" y="1649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 858">
                <a:extLst>
                  <a:ext uri="{FF2B5EF4-FFF2-40B4-BE49-F238E27FC236}">
                    <a16:creationId xmlns:a16="http://schemas.microsoft.com/office/drawing/2014/main" id="{60A733F2-5887-6A0F-FAD9-D8E0EEFA804D}"/>
                  </a:ext>
                </a:extLst>
              </p:cNvPr>
              <p:cNvSpPr/>
              <p:nvPr/>
            </p:nvSpPr>
            <p:spPr>
              <a:xfrm>
                <a:off x="2959488" y="2046681"/>
                <a:ext cx="13286" cy="15050"/>
              </a:xfrm>
              <a:custGeom>
                <a:avLst/>
                <a:gdLst>
                  <a:gd name="connsiteX0" fmla="*/ 207 w 13286"/>
                  <a:gd name="connsiteY0" fmla="*/ 5235 h 15050"/>
                  <a:gd name="connsiteX1" fmla="*/ 4131 w 13286"/>
                  <a:gd name="connsiteY1" fmla="*/ 0 h 15050"/>
                  <a:gd name="connsiteX2" fmla="*/ 8709 w 13286"/>
                  <a:gd name="connsiteY2" fmla="*/ 3272 h 15050"/>
                  <a:gd name="connsiteX3" fmla="*/ 13286 w 13286"/>
                  <a:gd name="connsiteY3" fmla="*/ 9816 h 15050"/>
                  <a:gd name="connsiteX4" fmla="*/ 13286 w 13286"/>
                  <a:gd name="connsiteY4" fmla="*/ 15051 h 15050"/>
                  <a:gd name="connsiteX5" fmla="*/ 6093 w 13286"/>
                  <a:gd name="connsiteY5" fmla="*/ 11124 h 15050"/>
                  <a:gd name="connsiteX6" fmla="*/ 207 w 13286"/>
                  <a:gd name="connsiteY6" fmla="*/ 5235 h 1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6" h="15050">
                    <a:moveTo>
                      <a:pt x="207" y="5235"/>
                    </a:moveTo>
                    <a:cubicBezTo>
                      <a:pt x="2823" y="3272"/>
                      <a:pt x="4131" y="0"/>
                      <a:pt x="4131" y="0"/>
                    </a:cubicBezTo>
                    <a:cubicBezTo>
                      <a:pt x="4131" y="0"/>
                      <a:pt x="7401" y="0"/>
                      <a:pt x="8709" y="3272"/>
                    </a:cubicBezTo>
                    <a:cubicBezTo>
                      <a:pt x="9363" y="6544"/>
                      <a:pt x="12633" y="7198"/>
                      <a:pt x="13286" y="9816"/>
                    </a:cubicBezTo>
                    <a:cubicBezTo>
                      <a:pt x="13286" y="12433"/>
                      <a:pt x="13286" y="15051"/>
                      <a:pt x="13286" y="15051"/>
                    </a:cubicBezTo>
                    <a:cubicBezTo>
                      <a:pt x="13286" y="15051"/>
                      <a:pt x="8055" y="11124"/>
                      <a:pt x="6093" y="11124"/>
                    </a:cubicBezTo>
                    <a:cubicBezTo>
                      <a:pt x="4131" y="11124"/>
                      <a:pt x="-1100" y="7198"/>
                      <a:pt x="207" y="52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Freeform 859">
                <a:extLst>
                  <a:ext uri="{FF2B5EF4-FFF2-40B4-BE49-F238E27FC236}">
                    <a16:creationId xmlns:a16="http://schemas.microsoft.com/office/drawing/2014/main" id="{CA4426BF-CEB4-730F-B431-F2EFDAA225E7}"/>
                  </a:ext>
                </a:extLst>
              </p:cNvPr>
              <p:cNvSpPr/>
              <p:nvPr/>
            </p:nvSpPr>
            <p:spPr>
              <a:xfrm>
                <a:off x="2957733" y="2058891"/>
                <a:ext cx="9682" cy="11552"/>
              </a:xfrm>
              <a:custGeom>
                <a:avLst/>
                <a:gdLst>
                  <a:gd name="connsiteX0" fmla="*/ 0 w 9682"/>
                  <a:gd name="connsiteY0" fmla="*/ 3495 h 11552"/>
                  <a:gd name="connsiteX1" fmla="*/ 7194 w 9682"/>
                  <a:gd name="connsiteY1" fmla="*/ 11348 h 11552"/>
                  <a:gd name="connsiteX2" fmla="*/ 9156 w 9682"/>
                  <a:gd name="connsiteY2" fmla="*/ 4804 h 11552"/>
                  <a:gd name="connsiteX3" fmla="*/ 0 w 9682"/>
                  <a:gd name="connsiteY3" fmla="*/ 2841 h 1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2" h="11552">
                    <a:moveTo>
                      <a:pt x="0" y="3495"/>
                    </a:moveTo>
                    <a:cubicBezTo>
                      <a:pt x="0" y="7421"/>
                      <a:pt x="5886" y="12656"/>
                      <a:pt x="7194" y="11348"/>
                    </a:cubicBezTo>
                    <a:cubicBezTo>
                      <a:pt x="9156" y="10039"/>
                      <a:pt x="10464" y="6767"/>
                      <a:pt x="9156" y="4804"/>
                    </a:cubicBezTo>
                    <a:cubicBezTo>
                      <a:pt x="7848" y="2841"/>
                      <a:pt x="654" y="-3703"/>
                      <a:pt x="0" y="28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1" name="Freeform 860">
                <a:extLst>
                  <a:ext uri="{FF2B5EF4-FFF2-40B4-BE49-F238E27FC236}">
                    <a16:creationId xmlns:a16="http://schemas.microsoft.com/office/drawing/2014/main" id="{C1F06003-5CC2-043A-0054-C5F17C676E53}"/>
                  </a:ext>
                </a:extLst>
              </p:cNvPr>
              <p:cNvSpPr/>
              <p:nvPr/>
            </p:nvSpPr>
            <p:spPr>
              <a:xfrm>
                <a:off x="2968616" y="2015270"/>
                <a:ext cx="32933" cy="59654"/>
              </a:xfrm>
              <a:custGeom>
                <a:avLst/>
                <a:gdLst>
                  <a:gd name="connsiteX0" fmla="*/ 8083 w 32933"/>
                  <a:gd name="connsiteY0" fmla="*/ 49734 h 59654"/>
                  <a:gd name="connsiteX1" fmla="*/ 14622 w 32933"/>
                  <a:gd name="connsiteY1" fmla="*/ 59549 h 59654"/>
                  <a:gd name="connsiteX2" fmla="*/ 21816 w 32933"/>
                  <a:gd name="connsiteY2" fmla="*/ 57586 h 59654"/>
                  <a:gd name="connsiteX3" fmla="*/ 26393 w 32933"/>
                  <a:gd name="connsiteY3" fmla="*/ 56278 h 59654"/>
                  <a:gd name="connsiteX4" fmla="*/ 32933 w 32933"/>
                  <a:gd name="connsiteY4" fmla="*/ 53660 h 59654"/>
                  <a:gd name="connsiteX5" fmla="*/ 30971 w 32933"/>
                  <a:gd name="connsiteY5" fmla="*/ 44499 h 59654"/>
                  <a:gd name="connsiteX6" fmla="*/ 29009 w 32933"/>
                  <a:gd name="connsiteY6" fmla="*/ 35991 h 59654"/>
                  <a:gd name="connsiteX7" fmla="*/ 27701 w 32933"/>
                  <a:gd name="connsiteY7" fmla="*/ 22904 h 59654"/>
                  <a:gd name="connsiteX8" fmla="*/ 25085 w 32933"/>
                  <a:gd name="connsiteY8" fmla="*/ 15705 h 59654"/>
                  <a:gd name="connsiteX9" fmla="*/ 23777 w 32933"/>
                  <a:gd name="connsiteY9" fmla="*/ 9161 h 59654"/>
                  <a:gd name="connsiteX10" fmla="*/ 17238 w 32933"/>
                  <a:gd name="connsiteY10" fmla="*/ 0 h 59654"/>
                  <a:gd name="connsiteX11" fmla="*/ 11352 w 32933"/>
                  <a:gd name="connsiteY11" fmla="*/ 5235 h 59654"/>
                  <a:gd name="connsiteX12" fmla="*/ 17238 w 32933"/>
                  <a:gd name="connsiteY12" fmla="*/ 13088 h 59654"/>
                  <a:gd name="connsiteX13" fmla="*/ 21816 w 32933"/>
                  <a:gd name="connsiteY13" fmla="*/ 18323 h 59654"/>
                  <a:gd name="connsiteX14" fmla="*/ 20508 w 32933"/>
                  <a:gd name="connsiteY14" fmla="*/ 28793 h 59654"/>
                  <a:gd name="connsiteX15" fmla="*/ 17238 w 32933"/>
                  <a:gd name="connsiteY15" fmla="*/ 33374 h 59654"/>
                  <a:gd name="connsiteX16" fmla="*/ 15276 w 32933"/>
                  <a:gd name="connsiteY16" fmla="*/ 39263 h 59654"/>
                  <a:gd name="connsiteX17" fmla="*/ 12660 w 32933"/>
                  <a:gd name="connsiteY17" fmla="*/ 32719 h 59654"/>
                  <a:gd name="connsiteX18" fmla="*/ 8736 w 32933"/>
                  <a:gd name="connsiteY18" fmla="*/ 28139 h 59654"/>
                  <a:gd name="connsiteX19" fmla="*/ 3505 w 32933"/>
                  <a:gd name="connsiteY19" fmla="*/ 25521 h 59654"/>
                  <a:gd name="connsiteX20" fmla="*/ 235 w 32933"/>
                  <a:gd name="connsiteY20" fmla="*/ 29448 h 59654"/>
                  <a:gd name="connsiteX21" fmla="*/ 4813 w 32933"/>
                  <a:gd name="connsiteY21" fmla="*/ 39263 h 59654"/>
                  <a:gd name="connsiteX22" fmla="*/ 7428 w 32933"/>
                  <a:gd name="connsiteY22" fmla="*/ 50388 h 5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933" h="59654">
                    <a:moveTo>
                      <a:pt x="8083" y="49734"/>
                    </a:moveTo>
                    <a:cubicBezTo>
                      <a:pt x="8083" y="54314"/>
                      <a:pt x="12006" y="58895"/>
                      <a:pt x="14622" y="59549"/>
                    </a:cubicBezTo>
                    <a:cubicBezTo>
                      <a:pt x="17238" y="60204"/>
                      <a:pt x="19854" y="57586"/>
                      <a:pt x="21816" y="57586"/>
                    </a:cubicBezTo>
                    <a:cubicBezTo>
                      <a:pt x="23777" y="57586"/>
                      <a:pt x="26393" y="56278"/>
                      <a:pt x="26393" y="56278"/>
                    </a:cubicBezTo>
                    <a:cubicBezTo>
                      <a:pt x="26393" y="56278"/>
                      <a:pt x="32933" y="55623"/>
                      <a:pt x="32933" y="53660"/>
                    </a:cubicBezTo>
                    <a:cubicBezTo>
                      <a:pt x="32933" y="51697"/>
                      <a:pt x="31625" y="47771"/>
                      <a:pt x="30971" y="44499"/>
                    </a:cubicBezTo>
                    <a:cubicBezTo>
                      <a:pt x="30971" y="41881"/>
                      <a:pt x="29009" y="35991"/>
                      <a:pt x="29009" y="35991"/>
                    </a:cubicBezTo>
                    <a:cubicBezTo>
                      <a:pt x="29009" y="35991"/>
                      <a:pt x="28355" y="24867"/>
                      <a:pt x="27701" y="22904"/>
                    </a:cubicBezTo>
                    <a:cubicBezTo>
                      <a:pt x="27701" y="20941"/>
                      <a:pt x="25085" y="17014"/>
                      <a:pt x="25085" y="15705"/>
                    </a:cubicBezTo>
                    <a:cubicBezTo>
                      <a:pt x="25085" y="14397"/>
                      <a:pt x="25085" y="10470"/>
                      <a:pt x="23777" y="9161"/>
                    </a:cubicBezTo>
                    <a:cubicBezTo>
                      <a:pt x="22470" y="7853"/>
                      <a:pt x="19200" y="654"/>
                      <a:pt x="17238" y="0"/>
                    </a:cubicBezTo>
                    <a:cubicBezTo>
                      <a:pt x="15276" y="0"/>
                      <a:pt x="10698" y="1309"/>
                      <a:pt x="11352" y="5235"/>
                    </a:cubicBezTo>
                    <a:cubicBezTo>
                      <a:pt x="11352" y="9161"/>
                      <a:pt x="13968" y="11125"/>
                      <a:pt x="17238" y="13088"/>
                    </a:cubicBezTo>
                    <a:cubicBezTo>
                      <a:pt x="19854" y="15705"/>
                      <a:pt x="21816" y="16360"/>
                      <a:pt x="21816" y="18323"/>
                    </a:cubicBezTo>
                    <a:cubicBezTo>
                      <a:pt x="21816" y="20941"/>
                      <a:pt x="21816" y="26176"/>
                      <a:pt x="20508" y="28793"/>
                    </a:cubicBezTo>
                    <a:cubicBezTo>
                      <a:pt x="19200" y="31411"/>
                      <a:pt x="17892" y="31411"/>
                      <a:pt x="17238" y="33374"/>
                    </a:cubicBezTo>
                    <a:cubicBezTo>
                      <a:pt x="17238" y="35337"/>
                      <a:pt x="15276" y="39263"/>
                      <a:pt x="15276" y="39263"/>
                    </a:cubicBezTo>
                    <a:cubicBezTo>
                      <a:pt x="15276" y="39263"/>
                      <a:pt x="13968" y="34028"/>
                      <a:pt x="12660" y="32719"/>
                    </a:cubicBezTo>
                    <a:cubicBezTo>
                      <a:pt x="11352" y="31411"/>
                      <a:pt x="9391" y="30102"/>
                      <a:pt x="8736" y="28139"/>
                    </a:cubicBezTo>
                    <a:cubicBezTo>
                      <a:pt x="8083" y="26176"/>
                      <a:pt x="3505" y="25521"/>
                      <a:pt x="3505" y="25521"/>
                    </a:cubicBezTo>
                    <a:cubicBezTo>
                      <a:pt x="3505" y="25521"/>
                      <a:pt x="-1073" y="26176"/>
                      <a:pt x="235" y="29448"/>
                    </a:cubicBezTo>
                    <a:cubicBezTo>
                      <a:pt x="1543" y="32065"/>
                      <a:pt x="2851" y="36646"/>
                      <a:pt x="4813" y="39263"/>
                    </a:cubicBezTo>
                    <a:cubicBezTo>
                      <a:pt x="6775" y="41881"/>
                      <a:pt x="7428" y="49734"/>
                      <a:pt x="7428" y="503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2" name="Freeform 861">
                <a:extLst>
                  <a:ext uri="{FF2B5EF4-FFF2-40B4-BE49-F238E27FC236}">
                    <a16:creationId xmlns:a16="http://schemas.microsoft.com/office/drawing/2014/main" id="{CE21EF7D-E0F2-3BA4-1DCB-DD777EAB2155}"/>
                  </a:ext>
                </a:extLst>
              </p:cNvPr>
              <p:cNvSpPr/>
              <p:nvPr/>
            </p:nvSpPr>
            <p:spPr>
              <a:xfrm>
                <a:off x="2973978" y="2032893"/>
                <a:ext cx="7076" cy="5327"/>
              </a:xfrm>
              <a:custGeom>
                <a:avLst/>
                <a:gdLst>
                  <a:gd name="connsiteX0" fmla="*/ 1412 w 7076"/>
                  <a:gd name="connsiteY0" fmla="*/ 46 h 5327"/>
                  <a:gd name="connsiteX1" fmla="*/ 6644 w 7076"/>
                  <a:gd name="connsiteY1" fmla="*/ 5281 h 5327"/>
                  <a:gd name="connsiteX2" fmla="*/ 1412 w 7076"/>
                  <a:gd name="connsiteY2" fmla="*/ 46 h 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76" h="5327">
                    <a:moveTo>
                      <a:pt x="1412" y="46"/>
                    </a:moveTo>
                    <a:cubicBezTo>
                      <a:pt x="3374" y="-608"/>
                      <a:pt x="8606" y="5936"/>
                      <a:pt x="6644" y="5281"/>
                    </a:cubicBezTo>
                    <a:cubicBezTo>
                      <a:pt x="4682" y="5281"/>
                      <a:pt x="-3166" y="2009"/>
                      <a:pt x="1412" y="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 862">
                <a:extLst>
                  <a:ext uri="{FF2B5EF4-FFF2-40B4-BE49-F238E27FC236}">
                    <a16:creationId xmlns:a16="http://schemas.microsoft.com/office/drawing/2014/main" id="{3B81331B-862C-02C3-2853-96E936495534}"/>
                  </a:ext>
                </a:extLst>
              </p:cNvPr>
              <p:cNvSpPr/>
              <p:nvPr/>
            </p:nvSpPr>
            <p:spPr>
              <a:xfrm>
                <a:off x="2996147" y="2023777"/>
                <a:ext cx="24635" cy="31410"/>
              </a:xfrm>
              <a:custGeom>
                <a:avLst/>
                <a:gdLst>
                  <a:gd name="connsiteX0" fmla="*/ 2786 w 24635"/>
                  <a:gd name="connsiteY0" fmla="*/ 0 h 31410"/>
                  <a:gd name="connsiteX1" fmla="*/ 10634 w 24635"/>
                  <a:gd name="connsiteY1" fmla="*/ 1963 h 31410"/>
                  <a:gd name="connsiteX2" fmla="*/ 18481 w 24635"/>
                  <a:gd name="connsiteY2" fmla="*/ 6544 h 31410"/>
                  <a:gd name="connsiteX3" fmla="*/ 18481 w 24635"/>
                  <a:gd name="connsiteY3" fmla="*/ 12433 h 31410"/>
                  <a:gd name="connsiteX4" fmla="*/ 24367 w 24635"/>
                  <a:gd name="connsiteY4" fmla="*/ 12433 h 31410"/>
                  <a:gd name="connsiteX5" fmla="*/ 22405 w 24635"/>
                  <a:gd name="connsiteY5" fmla="*/ 20286 h 31410"/>
                  <a:gd name="connsiteX6" fmla="*/ 23713 w 24635"/>
                  <a:gd name="connsiteY6" fmla="*/ 26830 h 31410"/>
                  <a:gd name="connsiteX7" fmla="*/ 17827 w 24635"/>
                  <a:gd name="connsiteY7" fmla="*/ 31411 h 31410"/>
                  <a:gd name="connsiteX8" fmla="*/ 11942 w 24635"/>
                  <a:gd name="connsiteY8" fmla="*/ 26176 h 31410"/>
                  <a:gd name="connsiteX9" fmla="*/ 8018 w 24635"/>
                  <a:gd name="connsiteY9" fmla="*/ 20940 h 31410"/>
                  <a:gd name="connsiteX10" fmla="*/ 8018 w 24635"/>
                  <a:gd name="connsiteY10" fmla="*/ 12433 h 31410"/>
                  <a:gd name="connsiteX11" fmla="*/ 3440 w 24635"/>
                  <a:gd name="connsiteY11" fmla="*/ 9162 h 31410"/>
                  <a:gd name="connsiteX12" fmla="*/ 2132 w 24635"/>
                  <a:gd name="connsiteY12" fmla="*/ 654 h 3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635" h="31410">
                    <a:moveTo>
                      <a:pt x="2786" y="0"/>
                    </a:moveTo>
                    <a:cubicBezTo>
                      <a:pt x="7364" y="654"/>
                      <a:pt x="8018" y="-1309"/>
                      <a:pt x="10634" y="1963"/>
                    </a:cubicBezTo>
                    <a:cubicBezTo>
                      <a:pt x="13250" y="4581"/>
                      <a:pt x="16519" y="3272"/>
                      <a:pt x="18481" y="6544"/>
                    </a:cubicBezTo>
                    <a:cubicBezTo>
                      <a:pt x="20443" y="9162"/>
                      <a:pt x="17173" y="11125"/>
                      <a:pt x="18481" y="12433"/>
                    </a:cubicBezTo>
                    <a:cubicBezTo>
                      <a:pt x="19789" y="13742"/>
                      <a:pt x="23713" y="10470"/>
                      <a:pt x="24367" y="12433"/>
                    </a:cubicBezTo>
                    <a:cubicBezTo>
                      <a:pt x="25675" y="14397"/>
                      <a:pt x="21751" y="18323"/>
                      <a:pt x="22405" y="20286"/>
                    </a:cubicBezTo>
                    <a:cubicBezTo>
                      <a:pt x="22405" y="21595"/>
                      <a:pt x="25021" y="24212"/>
                      <a:pt x="23713" y="26830"/>
                    </a:cubicBezTo>
                    <a:cubicBezTo>
                      <a:pt x="22405" y="29448"/>
                      <a:pt x="17827" y="31411"/>
                      <a:pt x="17827" y="31411"/>
                    </a:cubicBezTo>
                    <a:lnTo>
                      <a:pt x="11942" y="26176"/>
                    </a:lnTo>
                    <a:cubicBezTo>
                      <a:pt x="11942" y="26176"/>
                      <a:pt x="6710" y="24212"/>
                      <a:pt x="8018" y="20940"/>
                    </a:cubicBezTo>
                    <a:cubicBezTo>
                      <a:pt x="9326" y="17668"/>
                      <a:pt x="9326" y="14397"/>
                      <a:pt x="8018" y="12433"/>
                    </a:cubicBezTo>
                    <a:cubicBezTo>
                      <a:pt x="6710" y="10470"/>
                      <a:pt x="5402" y="10470"/>
                      <a:pt x="3440" y="9162"/>
                    </a:cubicBezTo>
                    <a:cubicBezTo>
                      <a:pt x="1478" y="7853"/>
                      <a:pt x="-2446" y="0"/>
                      <a:pt x="2132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Freeform 863">
                <a:extLst>
                  <a:ext uri="{FF2B5EF4-FFF2-40B4-BE49-F238E27FC236}">
                    <a16:creationId xmlns:a16="http://schemas.microsoft.com/office/drawing/2014/main" id="{BE46C94C-8DC8-34C2-C460-D4D92D654675}"/>
                  </a:ext>
                </a:extLst>
              </p:cNvPr>
              <p:cNvSpPr/>
              <p:nvPr/>
            </p:nvSpPr>
            <p:spPr>
              <a:xfrm>
                <a:off x="3023015" y="2058808"/>
                <a:ext cx="8702" cy="12764"/>
              </a:xfrm>
              <a:custGeom>
                <a:avLst/>
                <a:gdLst>
                  <a:gd name="connsiteX0" fmla="*/ 5345 w 8702"/>
                  <a:gd name="connsiteY0" fmla="*/ 306 h 12764"/>
                  <a:gd name="connsiteX1" fmla="*/ 6653 w 8702"/>
                  <a:gd name="connsiteY1" fmla="*/ 12739 h 12764"/>
                  <a:gd name="connsiteX2" fmla="*/ 5345 w 8702"/>
                  <a:gd name="connsiteY2" fmla="*/ 306 h 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02" h="12764">
                    <a:moveTo>
                      <a:pt x="5345" y="306"/>
                    </a:moveTo>
                    <a:cubicBezTo>
                      <a:pt x="9923" y="960"/>
                      <a:pt x="9269" y="13394"/>
                      <a:pt x="6653" y="12739"/>
                    </a:cubicBezTo>
                    <a:cubicBezTo>
                      <a:pt x="3384" y="12739"/>
                      <a:pt x="-5772" y="-2312"/>
                      <a:pt x="5345" y="3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5" name="Freeform 864">
                <a:extLst>
                  <a:ext uri="{FF2B5EF4-FFF2-40B4-BE49-F238E27FC236}">
                    <a16:creationId xmlns:a16="http://schemas.microsoft.com/office/drawing/2014/main" id="{D7F86444-06A2-61B3-3D59-AF5DD81E82C7}"/>
                  </a:ext>
                </a:extLst>
              </p:cNvPr>
              <p:cNvSpPr/>
              <p:nvPr/>
            </p:nvSpPr>
            <p:spPr>
              <a:xfrm>
                <a:off x="3006591" y="2072258"/>
                <a:ext cx="20111" cy="16512"/>
              </a:xfrm>
              <a:custGeom>
                <a:avLst/>
                <a:gdLst>
                  <a:gd name="connsiteX0" fmla="*/ 4113 w 20111"/>
                  <a:gd name="connsiteY0" fmla="*/ 599 h 16512"/>
                  <a:gd name="connsiteX1" fmla="*/ 17846 w 20111"/>
                  <a:gd name="connsiteY1" fmla="*/ 2562 h 16512"/>
                  <a:gd name="connsiteX2" fmla="*/ 17846 w 20111"/>
                  <a:gd name="connsiteY2" fmla="*/ 16304 h 16512"/>
                  <a:gd name="connsiteX3" fmla="*/ 8691 w 20111"/>
                  <a:gd name="connsiteY3" fmla="*/ 11069 h 16512"/>
                  <a:gd name="connsiteX4" fmla="*/ 843 w 20111"/>
                  <a:gd name="connsiteY4" fmla="*/ 4525 h 16512"/>
                  <a:gd name="connsiteX5" fmla="*/ 4113 w 20111"/>
                  <a:gd name="connsiteY5" fmla="*/ 599 h 1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11" h="16512">
                    <a:moveTo>
                      <a:pt x="4113" y="599"/>
                    </a:moveTo>
                    <a:cubicBezTo>
                      <a:pt x="9999" y="1908"/>
                      <a:pt x="15884" y="-710"/>
                      <a:pt x="17846" y="2562"/>
                    </a:cubicBezTo>
                    <a:cubicBezTo>
                      <a:pt x="19808" y="5834"/>
                      <a:pt x="21770" y="14995"/>
                      <a:pt x="17846" y="16304"/>
                    </a:cubicBezTo>
                    <a:cubicBezTo>
                      <a:pt x="14576" y="17613"/>
                      <a:pt x="11307" y="12378"/>
                      <a:pt x="8691" y="11069"/>
                    </a:cubicBezTo>
                    <a:cubicBezTo>
                      <a:pt x="6075" y="9760"/>
                      <a:pt x="1497" y="7143"/>
                      <a:pt x="843" y="4525"/>
                    </a:cubicBezTo>
                    <a:cubicBezTo>
                      <a:pt x="189" y="1908"/>
                      <a:pt x="-1773" y="-1364"/>
                      <a:pt x="4113" y="59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8" name="Graphic 2">
              <a:extLst>
                <a:ext uri="{FF2B5EF4-FFF2-40B4-BE49-F238E27FC236}">
                  <a16:creationId xmlns:a16="http://schemas.microsoft.com/office/drawing/2014/main" id="{DCEEF0B8-369C-CECB-5299-7CD24F17F50A}"/>
                </a:ext>
              </a:extLst>
            </p:cNvPr>
            <p:cNvGrpSpPr/>
            <p:nvPr/>
          </p:nvGrpSpPr>
          <p:grpSpPr>
            <a:xfrm>
              <a:off x="2203953" y="435574"/>
              <a:ext cx="949314" cy="2577829"/>
              <a:chOff x="2203953" y="435574"/>
              <a:chExt cx="949314" cy="2577829"/>
            </a:xfrm>
            <a:solidFill>
              <a:srgbClr val="EDEDEE"/>
            </a:solidFill>
          </p:grpSpPr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02B7BA79-13C8-762F-2DE3-4BC921E0711E}"/>
                  </a:ext>
                </a:extLst>
              </p:cNvPr>
              <p:cNvSpPr/>
              <p:nvPr/>
            </p:nvSpPr>
            <p:spPr>
              <a:xfrm>
                <a:off x="2235760" y="2471293"/>
                <a:ext cx="37445" cy="37646"/>
              </a:xfrm>
              <a:custGeom>
                <a:avLst/>
                <a:gdLst>
                  <a:gd name="connsiteX0" fmla="*/ 0 w 37445"/>
                  <a:gd name="connsiteY0" fmla="*/ 26917 h 37646"/>
                  <a:gd name="connsiteX1" fmla="*/ 9155 w 37445"/>
                  <a:gd name="connsiteY1" fmla="*/ 15792 h 37646"/>
                  <a:gd name="connsiteX2" fmla="*/ 18311 w 37445"/>
                  <a:gd name="connsiteY2" fmla="*/ 9902 h 37646"/>
                  <a:gd name="connsiteX3" fmla="*/ 26158 w 37445"/>
                  <a:gd name="connsiteY3" fmla="*/ 7939 h 37646"/>
                  <a:gd name="connsiteX4" fmla="*/ 30736 w 37445"/>
                  <a:gd name="connsiteY4" fmla="*/ 741 h 37646"/>
                  <a:gd name="connsiteX5" fmla="*/ 34660 w 37445"/>
                  <a:gd name="connsiteY5" fmla="*/ 8594 h 37646"/>
                  <a:gd name="connsiteX6" fmla="*/ 37276 w 37445"/>
                  <a:gd name="connsiteY6" fmla="*/ 20373 h 37646"/>
                  <a:gd name="connsiteX7" fmla="*/ 30082 w 37445"/>
                  <a:gd name="connsiteY7" fmla="*/ 30843 h 37646"/>
                  <a:gd name="connsiteX8" fmla="*/ 22889 w 37445"/>
                  <a:gd name="connsiteY8" fmla="*/ 32152 h 37646"/>
                  <a:gd name="connsiteX9" fmla="*/ 17003 w 37445"/>
                  <a:gd name="connsiteY9" fmla="*/ 32152 h 37646"/>
                  <a:gd name="connsiteX10" fmla="*/ 11117 w 37445"/>
                  <a:gd name="connsiteY10" fmla="*/ 37387 h 37646"/>
                  <a:gd name="connsiteX11" fmla="*/ 1962 w 37445"/>
                  <a:gd name="connsiteY11" fmla="*/ 33460 h 37646"/>
                  <a:gd name="connsiteX12" fmla="*/ 654 w 37445"/>
                  <a:gd name="connsiteY12" fmla="*/ 28225 h 3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445" h="37646">
                    <a:moveTo>
                      <a:pt x="0" y="26917"/>
                    </a:moveTo>
                    <a:cubicBezTo>
                      <a:pt x="2616" y="21681"/>
                      <a:pt x="5886" y="15792"/>
                      <a:pt x="9155" y="15792"/>
                    </a:cubicBezTo>
                    <a:cubicBezTo>
                      <a:pt x="12425" y="15792"/>
                      <a:pt x="16349" y="9902"/>
                      <a:pt x="18311" y="9902"/>
                    </a:cubicBezTo>
                    <a:cubicBezTo>
                      <a:pt x="20273" y="9902"/>
                      <a:pt x="25504" y="9902"/>
                      <a:pt x="26158" y="7939"/>
                    </a:cubicBezTo>
                    <a:cubicBezTo>
                      <a:pt x="26812" y="5976"/>
                      <a:pt x="28120" y="-2531"/>
                      <a:pt x="30736" y="741"/>
                    </a:cubicBezTo>
                    <a:cubicBezTo>
                      <a:pt x="33352" y="4013"/>
                      <a:pt x="32698" y="4013"/>
                      <a:pt x="34660" y="8594"/>
                    </a:cubicBezTo>
                    <a:cubicBezTo>
                      <a:pt x="36622" y="13174"/>
                      <a:pt x="37930" y="13829"/>
                      <a:pt x="37276" y="20373"/>
                    </a:cubicBezTo>
                    <a:cubicBezTo>
                      <a:pt x="36622" y="26262"/>
                      <a:pt x="31390" y="27571"/>
                      <a:pt x="30082" y="30843"/>
                    </a:cubicBezTo>
                    <a:cubicBezTo>
                      <a:pt x="28774" y="34115"/>
                      <a:pt x="26158" y="33460"/>
                      <a:pt x="22889" y="32152"/>
                    </a:cubicBezTo>
                    <a:cubicBezTo>
                      <a:pt x="19619" y="30843"/>
                      <a:pt x="18965" y="29534"/>
                      <a:pt x="17003" y="32152"/>
                    </a:cubicBezTo>
                    <a:cubicBezTo>
                      <a:pt x="15041" y="34769"/>
                      <a:pt x="15695" y="38696"/>
                      <a:pt x="11117" y="37387"/>
                    </a:cubicBezTo>
                    <a:cubicBezTo>
                      <a:pt x="6540" y="36078"/>
                      <a:pt x="3924" y="34769"/>
                      <a:pt x="1962" y="33460"/>
                    </a:cubicBezTo>
                    <a:cubicBezTo>
                      <a:pt x="654" y="31497"/>
                      <a:pt x="-654" y="29534"/>
                      <a:pt x="654" y="282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B3AD8BA0-1245-DA85-966B-0E87754CAA87}"/>
                  </a:ext>
                </a:extLst>
              </p:cNvPr>
              <p:cNvSpPr/>
              <p:nvPr/>
            </p:nvSpPr>
            <p:spPr>
              <a:xfrm>
                <a:off x="2244554" y="2508671"/>
                <a:ext cx="24558" cy="26184"/>
              </a:xfrm>
              <a:custGeom>
                <a:avLst/>
                <a:gdLst>
                  <a:gd name="connsiteX0" fmla="*/ 5593 w 24558"/>
                  <a:gd name="connsiteY0" fmla="*/ 5244 h 26184"/>
                  <a:gd name="connsiteX1" fmla="*/ 14749 w 24558"/>
                  <a:gd name="connsiteY1" fmla="*/ 5244 h 26184"/>
                  <a:gd name="connsiteX2" fmla="*/ 20634 w 24558"/>
                  <a:gd name="connsiteY2" fmla="*/ 663 h 26184"/>
                  <a:gd name="connsiteX3" fmla="*/ 24558 w 24558"/>
                  <a:gd name="connsiteY3" fmla="*/ 7207 h 26184"/>
                  <a:gd name="connsiteX4" fmla="*/ 21288 w 24558"/>
                  <a:gd name="connsiteY4" fmla="*/ 16368 h 26184"/>
                  <a:gd name="connsiteX5" fmla="*/ 15403 w 24558"/>
                  <a:gd name="connsiteY5" fmla="*/ 18332 h 26184"/>
                  <a:gd name="connsiteX6" fmla="*/ 7555 w 24558"/>
                  <a:gd name="connsiteY6" fmla="*/ 26184 h 26184"/>
                  <a:gd name="connsiteX7" fmla="*/ 362 w 24558"/>
                  <a:gd name="connsiteY7" fmla="*/ 20295 h 26184"/>
                  <a:gd name="connsiteX8" fmla="*/ 4939 w 24558"/>
                  <a:gd name="connsiteY8" fmla="*/ 12442 h 26184"/>
                  <a:gd name="connsiteX9" fmla="*/ 4939 w 24558"/>
                  <a:gd name="connsiteY9" fmla="*/ 4589 h 2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558" h="26184">
                    <a:moveTo>
                      <a:pt x="5593" y="5244"/>
                    </a:moveTo>
                    <a:cubicBezTo>
                      <a:pt x="9517" y="5244"/>
                      <a:pt x="12787" y="7207"/>
                      <a:pt x="14749" y="5244"/>
                    </a:cubicBezTo>
                    <a:cubicBezTo>
                      <a:pt x="16711" y="3935"/>
                      <a:pt x="18019" y="-1955"/>
                      <a:pt x="20634" y="663"/>
                    </a:cubicBezTo>
                    <a:cubicBezTo>
                      <a:pt x="23250" y="3280"/>
                      <a:pt x="24558" y="3935"/>
                      <a:pt x="24558" y="7207"/>
                    </a:cubicBezTo>
                    <a:cubicBezTo>
                      <a:pt x="24558" y="10479"/>
                      <a:pt x="24558" y="15714"/>
                      <a:pt x="21288" y="16368"/>
                    </a:cubicBezTo>
                    <a:cubicBezTo>
                      <a:pt x="18019" y="17023"/>
                      <a:pt x="16711" y="14405"/>
                      <a:pt x="15403" y="18332"/>
                    </a:cubicBezTo>
                    <a:cubicBezTo>
                      <a:pt x="14095" y="22258"/>
                      <a:pt x="10171" y="26184"/>
                      <a:pt x="7555" y="26184"/>
                    </a:cubicBezTo>
                    <a:cubicBezTo>
                      <a:pt x="4939" y="26184"/>
                      <a:pt x="-1600" y="22258"/>
                      <a:pt x="362" y="20295"/>
                    </a:cubicBezTo>
                    <a:cubicBezTo>
                      <a:pt x="2324" y="18332"/>
                      <a:pt x="7555" y="13751"/>
                      <a:pt x="4939" y="12442"/>
                    </a:cubicBezTo>
                    <a:cubicBezTo>
                      <a:pt x="2324" y="11133"/>
                      <a:pt x="-2908" y="4589"/>
                      <a:pt x="4939" y="45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E2C34318-8D3B-3AD8-C531-7A8500EBFC4D}"/>
                  </a:ext>
                </a:extLst>
              </p:cNvPr>
              <p:cNvSpPr/>
              <p:nvPr/>
            </p:nvSpPr>
            <p:spPr>
              <a:xfrm>
                <a:off x="2855185" y="2217979"/>
                <a:ext cx="12299" cy="8103"/>
              </a:xfrm>
              <a:custGeom>
                <a:avLst/>
                <a:gdLst>
                  <a:gd name="connsiteX0" fmla="*/ 530 w 12299"/>
                  <a:gd name="connsiteY0" fmla="*/ 2769 h 8103"/>
                  <a:gd name="connsiteX1" fmla="*/ 11648 w 12299"/>
                  <a:gd name="connsiteY1" fmla="*/ 1460 h 8103"/>
                  <a:gd name="connsiteX2" fmla="*/ 5108 w 12299"/>
                  <a:gd name="connsiteY2" fmla="*/ 8004 h 8103"/>
                  <a:gd name="connsiteX3" fmla="*/ 530 w 12299"/>
                  <a:gd name="connsiteY3" fmla="*/ 2769 h 8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9" h="8103">
                    <a:moveTo>
                      <a:pt x="530" y="2769"/>
                    </a:moveTo>
                    <a:cubicBezTo>
                      <a:pt x="4454" y="2769"/>
                      <a:pt x="9032" y="-2466"/>
                      <a:pt x="11648" y="1460"/>
                    </a:cubicBezTo>
                    <a:cubicBezTo>
                      <a:pt x="14263" y="6041"/>
                      <a:pt x="8378" y="8659"/>
                      <a:pt x="5108" y="8004"/>
                    </a:cubicBezTo>
                    <a:cubicBezTo>
                      <a:pt x="2492" y="7350"/>
                      <a:pt x="-1432" y="2769"/>
                      <a:pt x="530" y="276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6" name="Freeform 835">
                <a:extLst>
                  <a:ext uri="{FF2B5EF4-FFF2-40B4-BE49-F238E27FC236}">
                    <a16:creationId xmlns:a16="http://schemas.microsoft.com/office/drawing/2014/main" id="{3800532B-68A0-550A-B4CD-E8E20763892E}"/>
                  </a:ext>
                </a:extLst>
              </p:cNvPr>
              <p:cNvSpPr/>
              <p:nvPr/>
            </p:nvSpPr>
            <p:spPr>
              <a:xfrm>
                <a:off x="2878266" y="2215313"/>
                <a:ext cx="27804" cy="29049"/>
              </a:xfrm>
              <a:custGeom>
                <a:avLst/>
                <a:gdLst>
                  <a:gd name="connsiteX0" fmla="*/ 992 w 27804"/>
                  <a:gd name="connsiteY0" fmla="*/ 200 h 29049"/>
                  <a:gd name="connsiteX1" fmla="*/ 8839 w 27804"/>
                  <a:gd name="connsiteY1" fmla="*/ 3472 h 29049"/>
                  <a:gd name="connsiteX2" fmla="*/ 15379 w 27804"/>
                  <a:gd name="connsiteY2" fmla="*/ 11325 h 29049"/>
                  <a:gd name="connsiteX3" fmla="*/ 21265 w 27804"/>
                  <a:gd name="connsiteY3" fmla="*/ 13288 h 29049"/>
                  <a:gd name="connsiteX4" fmla="*/ 27804 w 27804"/>
                  <a:gd name="connsiteY4" fmla="*/ 21795 h 29049"/>
                  <a:gd name="connsiteX5" fmla="*/ 23227 w 27804"/>
                  <a:gd name="connsiteY5" fmla="*/ 28993 h 29049"/>
                  <a:gd name="connsiteX6" fmla="*/ 15379 w 27804"/>
                  <a:gd name="connsiteY6" fmla="*/ 25067 h 29049"/>
                  <a:gd name="connsiteX7" fmla="*/ 8185 w 27804"/>
                  <a:gd name="connsiteY7" fmla="*/ 22449 h 29049"/>
                  <a:gd name="connsiteX8" fmla="*/ 6223 w 27804"/>
                  <a:gd name="connsiteY8" fmla="*/ 13288 h 29049"/>
                  <a:gd name="connsiteX9" fmla="*/ 338 w 27804"/>
                  <a:gd name="connsiteY9" fmla="*/ 200 h 2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04" h="29049">
                    <a:moveTo>
                      <a:pt x="992" y="200"/>
                    </a:moveTo>
                    <a:cubicBezTo>
                      <a:pt x="3608" y="2163"/>
                      <a:pt x="6223" y="200"/>
                      <a:pt x="8839" y="3472"/>
                    </a:cubicBezTo>
                    <a:cubicBezTo>
                      <a:pt x="11455" y="6744"/>
                      <a:pt x="12109" y="10670"/>
                      <a:pt x="15379" y="11325"/>
                    </a:cubicBezTo>
                    <a:cubicBezTo>
                      <a:pt x="18649" y="11325"/>
                      <a:pt x="17341" y="10016"/>
                      <a:pt x="21265" y="13288"/>
                    </a:cubicBezTo>
                    <a:cubicBezTo>
                      <a:pt x="25188" y="17214"/>
                      <a:pt x="27804" y="19177"/>
                      <a:pt x="27804" y="21795"/>
                    </a:cubicBezTo>
                    <a:cubicBezTo>
                      <a:pt x="27804" y="24412"/>
                      <a:pt x="24535" y="29648"/>
                      <a:pt x="23227" y="28993"/>
                    </a:cubicBezTo>
                    <a:cubicBezTo>
                      <a:pt x="21919" y="27684"/>
                      <a:pt x="17995" y="26376"/>
                      <a:pt x="15379" y="25067"/>
                    </a:cubicBezTo>
                    <a:cubicBezTo>
                      <a:pt x="12763" y="23758"/>
                      <a:pt x="9493" y="25067"/>
                      <a:pt x="8185" y="22449"/>
                    </a:cubicBezTo>
                    <a:cubicBezTo>
                      <a:pt x="6877" y="19832"/>
                      <a:pt x="6877" y="15251"/>
                      <a:pt x="6223" y="13288"/>
                    </a:cubicBezTo>
                    <a:cubicBezTo>
                      <a:pt x="5569" y="11325"/>
                      <a:pt x="-1624" y="-1763"/>
                      <a:pt x="338" y="2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1D0E17B4-DFD2-F60A-DF71-068848269C4A}"/>
                  </a:ext>
                </a:extLst>
              </p:cNvPr>
              <p:cNvSpPr/>
              <p:nvPr/>
            </p:nvSpPr>
            <p:spPr>
              <a:xfrm>
                <a:off x="2881874" y="2242343"/>
                <a:ext cx="13079" cy="10597"/>
              </a:xfrm>
              <a:custGeom>
                <a:avLst/>
                <a:gdLst>
                  <a:gd name="connsiteX0" fmla="*/ 4578 w 13079"/>
                  <a:gd name="connsiteY0" fmla="*/ 0 h 10597"/>
                  <a:gd name="connsiteX1" fmla="*/ 13079 w 13079"/>
                  <a:gd name="connsiteY1" fmla="*/ 6544 h 10597"/>
                  <a:gd name="connsiteX2" fmla="*/ 7193 w 13079"/>
                  <a:gd name="connsiteY2" fmla="*/ 10470 h 10597"/>
                  <a:gd name="connsiteX3" fmla="*/ 0 w 13079"/>
                  <a:gd name="connsiteY3" fmla="*/ 3272 h 10597"/>
                  <a:gd name="connsiteX4" fmla="*/ 4578 w 13079"/>
                  <a:gd name="connsiteY4" fmla="*/ 0 h 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9" h="10597">
                    <a:moveTo>
                      <a:pt x="4578" y="0"/>
                    </a:moveTo>
                    <a:cubicBezTo>
                      <a:pt x="7848" y="0"/>
                      <a:pt x="13079" y="3272"/>
                      <a:pt x="13079" y="6544"/>
                    </a:cubicBezTo>
                    <a:cubicBezTo>
                      <a:pt x="13079" y="9161"/>
                      <a:pt x="9809" y="11124"/>
                      <a:pt x="7193" y="10470"/>
                    </a:cubicBezTo>
                    <a:cubicBezTo>
                      <a:pt x="4578" y="9816"/>
                      <a:pt x="0" y="3926"/>
                      <a:pt x="0" y="3272"/>
                    </a:cubicBezTo>
                    <a:cubicBezTo>
                      <a:pt x="0" y="2618"/>
                      <a:pt x="1308" y="0"/>
                      <a:pt x="457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 837">
                <a:extLst>
                  <a:ext uri="{FF2B5EF4-FFF2-40B4-BE49-F238E27FC236}">
                    <a16:creationId xmlns:a16="http://schemas.microsoft.com/office/drawing/2014/main" id="{BEC883C2-1B4F-017C-5545-48E3AB00520F}"/>
                  </a:ext>
                </a:extLst>
              </p:cNvPr>
              <p:cNvSpPr/>
              <p:nvPr/>
            </p:nvSpPr>
            <p:spPr>
              <a:xfrm>
                <a:off x="2920985" y="2123495"/>
                <a:ext cx="6665" cy="13850"/>
              </a:xfrm>
              <a:custGeom>
                <a:avLst/>
                <a:gdLst>
                  <a:gd name="connsiteX0" fmla="*/ 1434 w 6665"/>
                  <a:gd name="connsiteY0" fmla="*/ 404 h 13850"/>
                  <a:gd name="connsiteX1" fmla="*/ 6666 w 6665"/>
                  <a:gd name="connsiteY1" fmla="*/ 4985 h 13850"/>
                  <a:gd name="connsiteX2" fmla="*/ 4050 w 6665"/>
                  <a:gd name="connsiteY2" fmla="*/ 13492 h 13850"/>
                  <a:gd name="connsiteX3" fmla="*/ 1434 w 6665"/>
                  <a:gd name="connsiteY3" fmla="*/ 404 h 1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5" h="13850">
                    <a:moveTo>
                      <a:pt x="1434" y="404"/>
                    </a:moveTo>
                    <a:cubicBezTo>
                      <a:pt x="4704" y="-905"/>
                      <a:pt x="6666" y="1058"/>
                      <a:pt x="6666" y="4985"/>
                    </a:cubicBezTo>
                    <a:cubicBezTo>
                      <a:pt x="6666" y="8911"/>
                      <a:pt x="5358" y="15455"/>
                      <a:pt x="4050" y="13492"/>
                    </a:cubicBezTo>
                    <a:cubicBezTo>
                      <a:pt x="2742" y="11529"/>
                      <a:pt x="-2490" y="1713"/>
                      <a:pt x="1434" y="4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 838">
                <a:extLst>
                  <a:ext uri="{FF2B5EF4-FFF2-40B4-BE49-F238E27FC236}">
                    <a16:creationId xmlns:a16="http://schemas.microsoft.com/office/drawing/2014/main" id="{4D4468D3-4B73-B9C0-84B6-DE4C368C4382}"/>
                  </a:ext>
                </a:extLst>
              </p:cNvPr>
              <p:cNvSpPr/>
              <p:nvPr/>
            </p:nvSpPr>
            <p:spPr>
              <a:xfrm>
                <a:off x="2862700" y="2057627"/>
                <a:ext cx="10961" cy="8935"/>
              </a:xfrm>
              <a:custGeom>
                <a:avLst/>
                <a:gdLst>
                  <a:gd name="connsiteX0" fmla="*/ 3479 w 10961"/>
                  <a:gd name="connsiteY0" fmla="*/ 833 h 8935"/>
                  <a:gd name="connsiteX1" fmla="*/ 10673 w 10961"/>
                  <a:gd name="connsiteY1" fmla="*/ 8032 h 8935"/>
                  <a:gd name="connsiteX2" fmla="*/ 3479 w 10961"/>
                  <a:gd name="connsiteY2" fmla="*/ 833 h 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8935">
                    <a:moveTo>
                      <a:pt x="3479" y="833"/>
                    </a:moveTo>
                    <a:cubicBezTo>
                      <a:pt x="8711" y="-2439"/>
                      <a:pt x="11980" y="4760"/>
                      <a:pt x="10673" y="8032"/>
                    </a:cubicBezTo>
                    <a:cubicBezTo>
                      <a:pt x="9365" y="10649"/>
                      <a:pt x="-6984" y="7377"/>
                      <a:pt x="3479" y="8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 839">
                <a:extLst>
                  <a:ext uri="{FF2B5EF4-FFF2-40B4-BE49-F238E27FC236}">
                    <a16:creationId xmlns:a16="http://schemas.microsoft.com/office/drawing/2014/main" id="{D57BFE62-F4EC-A577-8E7E-C16F0EC91DC7}"/>
                  </a:ext>
                </a:extLst>
              </p:cNvPr>
              <p:cNvSpPr/>
              <p:nvPr/>
            </p:nvSpPr>
            <p:spPr>
              <a:xfrm>
                <a:off x="2767340" y="1602174"/>
                <a:ext cx="9173" cy="5539"/>
              </a:xfrm>
              <a:custGeom>
                <a:avLst/>
                <a:gdLst>
                  <a:gd name="connsiteX0" fmla="*/ 2706 w 9173"/>
                  <a:gd name="connsiteY0" fmla="*/ 5411 h 5539"/>
                  <a:gd name="connsiteX1" fmla="*/ 8592 w 9173"/>
                  <a:gd name="connsiteY1" fmla="*/ 2139 h 5539"/>
                  <a:gd name="connsiteX2" fmla="*/ 745 w 9173"/>
                  <a:gd name="connsiteY2" fmla="*/ 830 h 5539"/>
                  <a:gd name="connsiteX3" fmla="*/ 2706 w 9173"/>
                  <a:gd name="connsiteY3" fmla="*/ 5411 h 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3" h="5539">
                    <a:moveTo>
                      <a:pt x="2706" y="5411"/>
                    </a:moveTo>
                    <a:cubicBezTo>
                      <a:pt x="7284" y="6066"/>
                      <a:pt x="10554" y="4102"/>
                      <a:pt x="8592" y="2139"/>
                    </a:cubicBezTo>
                    <a:cubicBezTo>
                      <a:pt x="5976" y="830"/>
                      <a:pt x="1399" y="-1133"/>
                      <a:pt x="745" y="830"/>
                    </a:cubicBezTo>
                    <a:cubicBezTo>
                      <a:pt x="91" y="2794"/>
                      <a:pt x="-1217" y="4757"/>
                      <a:pt x="2706" y="541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1" name="Freeform 840">
                <a:extLst>
                  <a:ext uri="{FF2B5EF4-FFF2-40B4-BE49-F238E27FC236}">
                    <a16:creationId xmlns:a16="http://schemas.microsoft.com/office/drawing/2014/main" id="{60ECE987-7211-1B94-66DA-61033B3346F3}"/>
                  </a:ext>
                </a:extLst>
              </p:cNvPr>
              <p:cNvSpPr/>
              <p:nvPr/>
            </p:nvSpPr>
            <p:spPr>
              <a:xfrm>
                <a:off x="2933810" y="1406414"/>
                <a:ext cx="10352" cy="9900"/>
              </a:xfrm>
              <a:custGeom>
                <a:avLst/>
                <a:gdLst>
                  <a:gd name="connsiteX0" fmla="*/ 3650 w 10352"/>
                  <a:gd name="connsiteY0" fmla="*/ 274 h 9900"/>
                  <a:gd name="connsiteX1" fmla="*/ 7574 w 10352"/>
                  <a:gd name="connsiteY1" fmla="*/ 9436 h 9900"/>
                  <a:gd name="connsiteX2" fmla="*/ 3650 w 10352"/>
                  <a:gd name="connsiteY2" fmla="*/ 274 h 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52" h="9900">
                    <a:moveTo>
                      <a:pt x="3650" y="274"/>
                    </a:moveTo>
                    <a:cubicBezTo>
                      <a:pt x="7574" y="-1689"/>
                      <a:pt x="14113" y="7472"/>
                      <a:pt x="7574" y="9436"/>
                    </a:cubicBezTo>
                    <a:cubicBezTo>
                      <a:pt x="1034" y="12053"/>
                      <a:pt x="-3544" y="2892"/>
                      <a:pt x="3650" y="27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2" name="Freeform 841">
                <a:extLst>
                  <a:ext uri="{FF2B5EF4-FFF2-40B4-BE49-F238E27FC236}">
                    <a16:creationId xmlns:a16="http://schemas.microsoft.com/office/drawing/2014/main" id="{45847095-B411-C353-7C77-4B15C842287D}"/>
                  </a:ext>
                </a:extLst>
              </p:cNvPr>
              <p:cNvSpPr/>
              <p:nvPr/>
            </p:nvSpPr>
            <p:spPr>
              <a:xfrm>
                <a:off x="2741209" y="2601556"/>
                <a:ext cx="58935" cy="215340"/>
              </a:xfrm>
              <a:custGeom>
                <a:avLst/>
                <a:gdLst>
                  <a:gd name="connsiteX0" fmla="*/ 53034 w 58935"/>
                  <a:gd name="connsiteY0" fmla="*/ 2664 h 215340"/>
                  <a:gd name="connsiteX1" fmla="*/ 57612 w 58935"/>
                  <a:gd name="connsiteY1" fmla="*/ 8554 h 215340"/>
                  <a:gd name="connsiteX2" fmla="*/ 54996 w 58935"/>
                  <a:gd name="connsiteY2" fmla="*/ 19678 h 215340"/>
                  <a:gd name="connsiteX3" fmla="*/ 58920 w 58935"/>
                  <a:gd name="connsiteY3" fmla="*/ 29494 h 215340"/>
                  <a:gd name="connsiteX4" fmla="*/ 53688 w 58935"/>
                  <a:gd name="connsiteY4" fmla="*/ 40619 h 215340"/>
                  <a:gd name="connsiteX5" fmla="*/ 49110 w 58935"/>
                  <a:gd name="connsiteY5" fmla="*/ 56979 h 215340"/>
                  <a:gd name="connsiteX6" fmla="*/ 43879 w 58935"/>
                  <a:gd name="connsiteY6" fmla="*/ 62868 h 215340"/>
                  <a:gd name="connsiteX7" fmla="*/ 46494 w 58935"/>
                  <a:gd name="connsiteY7" fmla="*/ 69412 h 215340"/>
                  <a:gd name="connsiteX8" fmla="*/ 41917 w 58935"/>
                  <a:gd name="connsiteY8" fmla="*/ 73993 h 215340"/>
                  <a:gd name="connsiteX9" fmla="*/ 44533 w 58935"/>
                  <a:gd name="connsiteY9" fmla="*/ 80537 h 215340"/>
                  <a:gd name="connsiteX10" fmla="*/ 41263 w 58935"/>
                  <a:gd name="connsiteY10" fmla="*/ 89698 h 215340"/>
                  <a:gd name="connsiteX11" fmla="*/ 41263 w 58935"/>
                  <a:gd name="connsiteY11" fmla="*/ 98860 h 215340"/>
                  <a:gd name="connsiteX12" fmla="*/ 34723 w 58935"/>
                  <a:gd name="connsiteY12" fmla="*/ 106058 h 215340"/>
                  <a:gd name="connsiteX13" fmla="*/ 32107 w 58935"/>
                  <a:gd name="connsiteY13" fmla="*/ 128307 h 215340"/>
                  <a:gd name="connsiteX14" fmla="*/ 28837 w 58935"/>
                  <a:gd name="connsiteY14" fmla="*/ 145975 h 215340"/>
                  <a:gd name="connsiteX15" fmla="*/ 24914 w 58935"/>
                  <a:gd name="connsiteY15" fmla="*/ 156446 h 215340"/>
                  <a:gd name="connsiteX16" fmla="*/ 24260 w 58935"/>
                  <a:gd name="connsiteY16" fmla="*/ 165607 h 215340"/>
                  <a:gd name="connsiteX17" fmla="*/ 22952 w 58935"/>
                  <a:gd name="connsiteY17" fmla="*/ 173460 h 215340"/>
                  <a:gd name="connsiteX18" fmla="*/ 19682 w 58935"/>
                  <a:gd name="connsiteY18" fmla="*/ 181313 h 215340"/>
                  <a:gd name="connsiteX19" fmla="*/ 22298 w 58935"/>
                  <a:gd name="connsiteY19" fmla="*/ 189165 h 215340"/>
                  <a:gd name="connsiteX20" fmla="*/ 15104 w 58935"/>
                  <a:gd name="connsiteY20" fmla="*/ 200290 h 215340"/>
                  <a:gd name="connsiteX21" fmla="*/ 14451 w 58935"/>
                  <a:gd name="connsiteY21" fmla="*/ 210106 h 215340"/>
                  <a:gd name="connsiteX22" fmla="*/ 9219 w 58935"/>
                  <a:gd name="connsiteY22" fmla="*/ 215341 h 215340"/>
                  <a:gd name="connsiteX23" fmla="*/ 3987 w 58935"/>
                  <a:gd name="connsiteY23" fmla="*/ 200290 h 215340"/>
                  <a:gd name="connsiteX24" fmla="*/ 5949 w 58935"/>
                  <a:gd name="connsiteY24" fmla="*/ 181967 h 215340"/>
                  <a:gd name="connsiteX25" fmla="*/ 63 w 58935"/>
                  <a:gd name="connsiteY25" fmla="*/ 163644 h 215340"/>
                  <a:gd name="connsiteX26" fmla="*/ 3987 w 58935"/>
                  <a:gd name="connsiteY26" fmla="*/ 144012 h 215340"/>
                  <a:gd name="connsiteX27" fmla="*/ 8565 w 58935"/>
                  <a:gd name="connsiteY27" fmla="*/ 135505 h 215340"/>
                  <a:gd name="connsiteX28" fmla="*/ 10527 w 58935"/>
                  <a:gd name="connsiteY28" fmla="*/ 119800 h 215340"/>
                  <a:gd name="connsiteX29" fmla="*/ 15104 w 58935"/>
                  <a:gd name="connsiteY29" fmla="*/ 103440 h 215340"/>
                  <a:gd name="connsiteX30" fmla="*/ 21644 w 58935"/>
                  <a:gd name="connsiteY30" fmla="*/ 94933 h 215340"/>
                  <a:gd name="connsiteX31" fmla="*/ 30145 w 58935"/>
                  <a:gd name="connsiteY31" fmla="*/ 90352 h 215340"/>
                  <a:gd name="connsiteX32" fmla="*/ 28184 w 58935"/>
                  <a:gd name="connsiteY32" fmla="*/ 75301 h 215340"/>
                  <a:gd name="connsiteX33" fmla="*/ 36685 w 58935"/>
                  <a:gd name="connsiteY33" fmla="*/ 63523 h 215340"/>
                  <a:gd name="connsiteX34" fmla="*/ 39955 w 58935"/>
                  <a:gd name="connsiteY34" fmla="*/ 50435 h 215340"/>
                  <a:gd name="connsiteX35" fmla="*/ 41263 w 58935"/>
                  <a:gd name="connsiteY35" fmla="*/ 39965 h 215340"/>
                  <a:gd name="connsiteX36" fmla="*/ 38647 w 58935"/>
                  <a:gd name="connsiteY36" fmla="*/ 31457 h 215340"/>
                  <a:gd name="connsiteX37" fmla="*/ 43225 w 58935"/>
                  <a:gd name="connsiteY37" fmla="*/ 24913 h 215340"/>
                  <a:gd name="connsiteX38" fmla="*/ 43879 w 58935"/>
                  <a:gd name="connsiteY38" fmla="*/ 13135 h 215340"/>
                  <a:gd name="connsiteX39" fmla="*/ 53034 w 58935"/>
                  <a:gd name="connsiteY39" fmla="*/ 1356 h 2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8935" h="215340">
                    <a:moveTo>
                      <a:pt x="53034" y="2664"/>
                    </a:moveTo>
                    <a:cubicBezTo>
                      <a:pt x="57612" y="8554"/>
                      <a:pt x="60882" y="1356"/>
                      <a:pt x="57612" y="8554"/>
                    </a:cubicBezTo>
                    <a:cubicBezTo>
                      <a:pt x="54342" y="15752"/>
                      <a:pt x="52380" y="14443"/>
                      <a:pt x="54996" y="19678"/>
                    </a:cubicBezTo>
                    <a:cubicBezTo>
                      <a:pt x="57612" y="24913"/>
                      <a:pt x="58920" y="29494"/>
                      <a:pt x="58920" y="29494"/>
                    </a:cubicBezTo>
                    <a:cubicBezTo>
                      <a:pt x="58920" y="29494"/>
                      <a:pt x="56304" y="34729"/>
                      <a:pt x="53688" y="40619"/>
                    </a:cubicBezTo>
                    <a:cubicBezTo>
                      <a:pt x="51726" y="46508"/>
                      <a:pt x="51726" y="54361"/>
                      <a:pt x="49110" y="56979"/>
                    </a:cubicBezTo>
                    <a:cubicBezTo>
                      <a:pt x="46494" y="59596"/>
                      <a:pt x="43225" y="59596"/>
                      <a:pt x="43879" y="62868"/>
                    </a:cubicBezTo>
                    <a:cubicBezTo>
                      <a:pt x="43879" y="66140"/>
                      <a:pt x="46494" y="67449"/>
                      <a:pt x="46494" y="69412"/>
                    </a:cubicBezTo>
                    <a:cubicBezTo>
                      <a:pt x="46494" y="71375"/>
                      <a:pt x="41917" y="70721"/>
                      <a:pt x="41917" y="73993"/>
                    </a:cubicBezTo>
                    <a:cubicBezTo>
                      <a:pt x="41917" y="76610"/>
                      <a:pt x="44533" y="80537"/>
                      <a:pt x="44533" y="80537"/>
                    </a:cubicBezTo>
                    <a:cubicBezTo>
                      <a:pt x="44533" y="80537"/>
                      <a:pt x="41263" y="86426"/>
                      <a:pt x="41263" y="89698"/>
                    </a:cubicBezTo>
                    <a:cubicBezTo>
                      <a:pt x="41263" y="92970"/>
                      <a:pt x="41263" y="96896"/>
                      <a:pt x="41263" y="98860"/>
                    </a:cubicBezTo>
                    <a:cubicBezTo>
                      <a:pt x="41263" y="101477"/>
                      <a:pt x="34723" y="104095"/>
                      <a:pt x="34723" y="106058"/>
                    </a:cubicBezTo>
                    <a:cubicBezTo>
                      <a:pt x="34723" y="108021"/>
                      <a:pt x="34723" y="119800"/>
                      <a:pt x="32107" y="128307"/>
                    </a:cubicBezTo>
                    <a:cubicBezTo>
                      <a:pt x="30145" y="136160"/>
                      <a:pt x="30145" y="143358"/>
                      <a:pt x="28837" y="145975"/>
                    </a:cubicBezTo>
                    <a:cubicBezTo>
                      <a:pt x="27530" y="148593"/>
                      <a:pt x="24914" y="153828"/>
                      <a:pt x="24914" y="156446"/>
                    </a:cubicBezTo>
                    <a:cubicBezTo>
                      <a:pt x="24914" y="159063"/>
                      <a:pt x="23606" y="164953"/>
                      <a:pt x="24260" y="165607"/>
                    </a:cubicBezTo>
                    <a:cubicBezTo>
                      <a:pt x="24260" y="166262"/>
                      <a:pt x="24260" y="171497"/>
                      <a:pt x="22952" y="173460"/>
                    </a:cubicBezTo>
                    <a:cubicBezTo>
                      <a:pt x="22952" y="176077"/>
                      <a:pt x="19028" y="180004"/>
                      <a:pt x="19682" y="181313"/>
                    </a:cubicBezTo>
                    <a:cubicBezTo>
                      <a:pt x="20336" y="182621"/>
                      <a:pt x="22298" y="187202"/>
                      <a:pt x="22298" y="189165"/>
                    </a:cubicBezTo>
                    <a:cubicBezTo>
                      <a:pt x="22298" y="191128"/>
                      <a:pt x="15104" y="198327"/>
                      <a:pt x="15104" y="200290"/>
                    </a:cubicBezTo>
                    <a:cubicBezTo>
                      <a:pt x="15104" y="202253"/>
                      <a:pt x="15104" y="208142"/>
                      <a:pt x="14451" y="210106"/>
                    </a:cubicBezTo>
                    <a:cubicBezTo>
                      <a:pt x="14451" y="212069"/>
                      <a:pt x="9219" y="215341"/>
                      <a:pt x="9219" y="215341"/>
                    </a:cubicBezTo>
                    <a:cubicBezTo>
                      <a:pt x="9219" y="215341"/>
                      <a:pt x="3987" y="202253"/>
                      <a:pt x="3987" y="200290"/>
                    </a:cubicBezTo>
                    <a:cubicBezTo>
                      <a:pt x="3987" y="198327"/>
                      <a:pt x="7911" y="184585"/>
                      <a:pt x="5949" y="181967"/>
                    </a:cubicBezTo>
                    <a:cubicBezTo>
                      <a:pt x="3987" y="179349"/>
                      <a:pt x="-591" y="166916"/>
                      <a:pt x="63" y="163644"/>
                    </a:cubicBezTo>
                    <a:cubicBezTo>
                      <a:pt x="63" y="159718"/>
                      <a:pt x="2679" y="145321"/>
                      <a:pt x="3987" y="144012"/>
                    </a:cubicBezTo>
                    <a:cubicBezTo>
                      <a:pt x="5295" y="142704"/>
                      <a:pt x="8565" y="138777"/>
                      <a:pt x="8565" y="135505"/>
                    </a:cubicBezTo>
                    <a:cubicBezTo>
                      <a:pt x="8565" y="132233"/>
                      <a:pt x="8565" y="123072"/>
                      <a:pt x="10527" y="119800"/>
                    </a:cubicBezTo>
                    <a:cubicBezTo>
                      <a:pt x="11835" y="117182"/>
                      <a:pt x="13143" y="106712"/>
                      <a:pt x="15104" y="103440"/>
                    </a:cubicBezTo>
                    <a:cubicBezTo>
                      <a:pt x="17720" y="100168"/>
                      <a:pt x="18374" y="95588"/>
                      <a:pt x="21644" y="94933"/>
                    </a:cubicBezTo>
                    <a:cubicBezTo>
                      <a:pt x="24914" y="94279"/>
                      <a:pt x="30145" y="91661"/>
                      <a:pt x="30145" y="90352"/>
                    </a:cubicBezTo>
                    <a:cubicBezTo>
                      <a:pt x="30145" y="89044"/>
                      <a:pt x="25568" y="79882"/>
                      <a:pt x="28184" y="75301"/>
                    </a:cubicBezTo>
                    <a:cubicBezTo>
                      <a:pt x="30800" y="70721"/>
                      <a:pt x="37339" y="68103"/>
                      <a:pt x="36685" y="63523"/>
                    </a:cubicBezTo>
                    <a:cubicBezTo>
                      <a:pt x="36685" y="58942"/>
                      <a:pt x="38647" y="53707"/>
                      <a:pt x="39955" y="50435"/>
                    </a:cubicBezTo>
                    <a:cubicBezTo>
                      <a:pt x="41917" y="47817"/>
                      <a:pt x="41263" y="41273"/>
                      <a:pt x="41263" y="39965"/>
                    </a:cubicBezTo>
                    <a:cubicBezTo>
                      <a:pt x="41263" y="38656"/>
                      <a:pt x="36685" y="31457"/>
                      <a:pt x="38647" y="31457"/>
                    </a:cubicBezTo>
                    <a:cubicBezTo>
                      <a:pt x="40609" y="31457"/>
                      <a:pt x="43879" y="27531"/>
                      <a:pt x="43225" y="24913"/>
                    </a:cubicBezTo>
                    <a:cubicBezTo>
                      <a:pt x="43225" y="22296"/>
                      <a:pt x="43225" y="16406"/>
                      <a:pt x="43879" y="13135"/>
                    </a:cubicBezTo>
                    <a:cubicBezTo>
                      <a:pt x="45186" y="10517"/>
                      <a:pt x="49110" y="-4534"/>
                      <a:pt x="53034" y="13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8ABED315-20E4-0F2F-9B01-596DAD4851FD}"/>
                  </a:ext>
                </a:extLst>
              </p:cNvPr>
              <p:cNvSpPr/>
              <p:nvPr/>
            </p:nvSpPr>
            <p:spPr>
              <a:xfrm>
                <a:off x="2891683" y="2479733"/>
                <a:ext cx="88471" cy="196482"/>
              </a:xfrm>
              <a:custGeom>
                <a:avLst/>
                <a:gdLst>
                  <a:gd name="connsiteX0" fmla="*/ 47739 w 88471"/>
                  <a:gd name="connsiteY0" fmla="*/ 1462 h 196482"/>
                  <a:gd name="connsiteX1" fmla="*/ 54279 w 88471"/>
                  <a:gd name="connsiteY1" fmla="*/ 11278 h 196482"/>
                  <a:gd name="connsiteX2" fmla="*/ 56895 w 88471"/>
                  <a:gd name="connsiteY2" fmla="*/ 17822 h 196482"/>
                  <a:gd name="connsiteX3" fmla="*/ 60164 w 88471"/>
                  <a:gd name="connsiteY3" fmla="*/ 8661 h 196482"/>
                  <a:gd name="connsiteX4" fmla="*/ 63434 w 88471"/>
                  <a:gd name="connsiteY4" fmla="*/ 153 h 196482"/>
                  <a:gd name="connsiteX5" fmla="*/ 69974 w 88471"/>
                  <a:gd name="connsiteY5" fmla="*/ 2771 h 196482"/>
                  <a:gd name="connsiteX6" fmla="*/ 77167 w 88471"/>
                  <a:gd name="connsiteY6" fmla="*/ 808 h 196482"/>
                  <a:gd name="connsiteX7" fmla="*/ 81091 w 88471"/>
                  <a:gd name="connsiteY7" fmla="*/ 8006 h 196482"/>
                  <a:gd name="connsiteX8" fmla="*/ 88285 w 88471"/>
                  <a:gd name="connsiteY8" fmla="*/ 15205 h 196482"/>
                  <a:gd name="connsiteX9" fmla="*/ 80437 w 88471"/>
                  <a:gd name="connsiteY9" fmla="*/ 15205 h 196482"/>
                  <a:gd name="connsiteX10" fmla="*/ 79129 w 88471"/>
                  <a:gd name="connsiteY10" fmla="*/ 23057 h 196482"/>
                  <a:gd name="connsiteX11" fmla="*/ 76513 w 88471"/>
                  <a:gd name="connsiteY11" fmla="*/ 25675 h 196482"/>
                  <a:gd name="connsiteX12" fmla="*/ 77167 w 88471"/>
                  <a:gd name="connsiteY12" fmla="*/ 36145 h 196482"/>
                  <a:gd name="connsiteX13" fmla="*/ 69320 w 88471"/>
                  <a:gd name="connsiteY13" fmla="*/ 36145 h 196482"/>
                  <a:gd name="connsiteX14" fmla="*/ 60164 w 88471"/>
                  <a:gd name="connsiteY14" fmla="*/ 35490 h 196482"/>
                  <a:gd name="connsiteX15" fmla="*/ 64088 w 88471"/>
                  <a:gd name="connsiteY15" fmla="*/ 43343 h 196482"/>
                  <a:gd name="connsiteX16" fmla="*/ 61472 w 88471"/>
                  <a:gd name="connsiteY16" fmla="*/ 54468 h 196482"/>
                  <a:gd name="connsiteX17" fmla="*/ 65396 w 88471"/>
                  <a:gd name="connsiteY17" fmla="*/ 60357 h 196482"/>
                  <a:gd name="connsiteX18" fmla="*/ 68012 w 88471"/>
                  <a:gd name="connsiteY18" fmla="*/ 69519 h 196482"/>
                  <a:gd name="connsiteX19" fmla="*/ 62780 w 88471"/>
                  <a:gd name="connsiteY19" fmla="*/ 74754 h 196482"/>
                  <a:gd name="connsiteX20" fmla="*/ 71281 w 88471"/>
                  <a:gd name="connsiteY20" fmla="*/ 89150 h 196482"/>
                  <a:gd name="connsiteX21" fmla="*/ 79783 w 88471"/>
                  <a:gd name="connsiteY21" fmla="*/ 91114 h 196482"/>
                  <a:gd name="connsiteX22" fmla="*/ 80437 w 88471"/>
                  <a:gd name="connsiteY22" fmla="*/ 98966 h 196482"/>
                  <a:gd name="connsiteX23" fmla="*/ 71936 w 88471"/>
                  <a:gd name="connsiteY23" fmla="*/ 102238 h 196482"/>
                  <a:gd name="connsiteX24" fmla="*/ 62126 w 88471"/>
                  <a:gd name="connsiteY24" fmla="*/ 112708 h 196482"/>
                  <a:gd name="connsiteX25" fmla="*/ 59510 w 88471"/>
                  <a:gd name="connsiteY25" fmla="*/ 121215 h 196482"/>
                  <a:gd name="connsiteX26" fmla="*/ 65396 w 88471"/>
                  <a:gd name="connsiteY26" fmla="*/ 123833 h 196482"/>
                  <a:gd name="connsiteX27" fmla="*/ 63434 w 88471"/>
                  <a:gd name="connsiteY27" fmla="*/ 131686 h 196482"/>
                  <a:gd name="connsiteX28" fmla="*/ 51663 w 88471"/>
                  <a:gd name="connsiteY28" fmla="*/ 133649 h 196482"/>
                  <a:gd name="connsiteX29" fmla="*/ 47085 w 88471"/>
                  <a:gd name="connsiteY29" fmla="*/ 140847 h 196482"/>
                  <a:gd name="connsiteX30" fmla="*/ 38583 w 88471"/>
                  <a:gd name="connsiteY30" fmla="*/ 148045 h 196482"/>
                  <a:gd name="connsiteX31" fmla="*/ 43161 w 88471"/>
                  <a:gd name="connsiteY31" fmla="*/ 153935 h 196482"/>
                  <a:gd name="connsiteX32" fmla="*/ 35314 w 88471"/>
                  <a:gd name="connsiteY32" fmla="*/ 158516 h 196482"/>
                  <a:gd name="connsiteX33" fmla="*/ 33352 w 88471"/>
                  <a:gd name="connsiteY33" fmla="*/ 164405 h 196482"/>
                  <a:gd name="connsiteX34" fmla="*/ 34006 w 88471"/>
                  <a:gd name="connsiteY34" fmla="*/ 171604 h 196482"/>
                  <a:gd name="connsiteX35" fmla="*/ 39238 w 88471"/>
                  <a:gd name="connsiteY35" fmla="*/ 176839 h 196482"/>
                  <a:gd name="connsiteX36" fmla="*/ 33352 w 88471"/>
                  <a:gd name="connsiteY36" fmla="*/ 184037 h 196482"/>
                  <a:gd name="connsiteX37" fmla="*/ 28120 w 88471"/>
                  <a:gd name="connsiteY37" fmla="*/ 191235 h 196482"/>
                  <a:gd name="connsiteX38" fmla="*/ 13733 w 88471"/>
                  <a:gd name="connsiteY38" fmla="*/ 195162 h 196482"/>
                  <a:gd name="connsiteX39" fmla="*/ 17657 w 88471"/>
                  <a:gd name="connsiteY39" fmla="*/ 184691 h 196482"/>
                  <a:gd name="connsiteX40" fmla="*/ 19619 w 88471"/>
                  <a:gd name="connsiteY40" fmla="*/ 174875 h 196482"/>
                  <a:gd name="connsiteX41" fmla="*/ 27466 w 88471"/>
                  <a:gd name="connsiteY41" fmla="*/ 170949 h 196482"/>
                  <a:gd name="connsiteX42" fmla="*/ 26158 w 88471"/>
                  <a:gd name="connsiteY42" fmla="*/ 160479 h 196482"/>
                  <a:gd name="connsiteX43" fmla="*/ 20273 w 88471"/>
                  <a:gd name="connsiteY43" fmla="*/ 165060 h 196482"/>
                  <a:gd name="connsiteX44" fmla="*/ 17657 w 88471"/>
                  <a:gd name="connsiteY44" fmla="*/ 155898 h 196482"/>
                  <a:gd name="connsiteX45" fmla="*/ 11117 w 88471"/>
                  <a:gd name="connsiteY45" fmla="*/ 148700 h 196482"/>
                  <a:gd name="connsiteX46" fmla="*/ 9155 w 88471"/>
                  <a:gd name="connsiteY46" fmla="*/ 136267 h 196482"/>
                  <a:gd name="connsiteX47" fmla="*/ 1962 w 88471"/>
                  <a:gd name="connsiteY47" fmla="*/ 131031 h 196482"/>
                  <a:gd name="connsiteX48" fmla="*/ 9155 w 88471"/>
                  <a:gd name="connsiteY48" fmla="*/ 119907 h 196482"/>
                  <a:gd name="connsiteX49" fmla="*/ 7848 w 88471"/>
                  <a:gd name="connsiteY49" fmla="*/ 107473 h 196482"/>
                  <a:gd name="connsiteX50" fmla="*/ 0 w 88471"/>
                  <a:gd name="connsiteY50" fmla="*/ 95040 h 196482"/>
                  <a:gd name="connsiteX51" fmla="*/ 2616 w 88471"/>
                  <a:gd name="connsiteY51" fmla="*/ 72791 h 196482"/>
                  <a:gd name="connsiteX52" fmla="*/ 14387 w 88471"/>
                  <a:gd name="connsiteY52" fmla="*/ 59703 h 196482"/>
                  <a:gd name="connsiteX53" fmla="*/ 22889 w 88471"/>
                  <a:gd name="connsiteY53" fmla="*/ 36799 h 196482"/>
                  <a:gd name="connsiteX54" fmla="*/ 27466 w 88471"/>
                  <a:gd name="connsiteY54" fmla="*/ 25675 h 196482"/>
                  <a:gd name="connsiteX55" fmla="*/ 39238 w 88471"/>
                  <a:gd name="connsiteY55" fmla="*/ 21748 h 196482"/>
                  <a:gd name="connsiteX56" fmla="*/ 41199 w 88471"/>
                  <a:gd name="connsiteY56" fmla="*/ 9315 h 196482"/>
                  <a:gd name="connsiteX57" fmla="*/ 47085 w 88471"/>
                  <a:gd name="connsiteY57" fmla="*/ 2771 h 19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8471" h="196482">
                    <a:moveTo>
                      <a:pt x="47739" y="1462"/>
                    </a:moveTo>
                    <a:cubicBezTo>
                      <a:pt x="50355" y="4734"/>
                      <a:pt x="54279" y="7352"/>
                      <a:pt x="54279" y="11278"/>
                    </a:cubicBezTo>
                    <a:cubicBezTo>
                      <a:pt x="54279" y="15205"/>
                      <a:pt x="54279" y="19131"/>
                      <a:pt x="56895" y="17822"/>
                    </a:cubicBezTo>
                    <a:cubicBezTo>
                      <a:pt x="59510" y="15859"/>
                      <a:pt x="58856" y="10624"/>
                      <a:pt x="60164" y="8661"/>
                    </a:cubicBezTo>
                    <a:cubicBezTo>
                      <a:pt x="61472" y="6697"/>
                      <a:pt x="61472" y="153"/>
                      <a:pt x="63434" y="153"/>
                    </a:cubicBezTo>
                    <a:cubicBezTo>
                      <a:pt x="65396" y="153"/>
                      <a:pt x="69974" y="2771"/>
                      <a:pt x="69974" y="2771"/>
                    </a:cubicBezTo>
                    <a:cubicBezTo>
                      <a:pt x="69974" y="2771"/>
                      <a:pt x="75205" y="-1810"/>
                      <a:pt x="77167" y="808"/>
                    </a:cubicBezTo>
                    <a:cubicBezTo>
                      <a:pt x="79129" y="3425"/>
                      <a:pt x="77821" y="6043"/>
                      <a:pt x="81091" y="8006"/>
                    </a:cubicBezTo>
                    <a:cubicBezTo>
                      <a:pt x="83707" y="9315"/>
                      <a:pt x="89593" y="11278"/>
                      <a:pt x="88285" y="15205"/>
                    </a:cubicBezTo>
                    <a:cubicBezTo>
                      <a:pt x="86977" y="18476"/>
                      <a:pt x="81091" y="13241"/>
                      <a:pt x="80437" y="15205"/>
                    </a:cubicBezTo>
                    <a:cubicBezTo>
                      <a:pt x="80437" y="17168"/>
                      <a:pt x="81745" y="20440"/>
                      <a:pt x="79129" y="23057"/>
                    </a:cubicBezTo>
                    <a:cubicBezTo>
                      <a:pt x="76513" y="25675"/>
                      <a:pt x="77167" y="23057"/>
                      <a:pt x="76513" y="25675"/>
                    </a:cubicBezTo>
                    <a:cubicBezTo>
                      <a:pt x="75859" y="28947"/>
                      <a:pt x="79783" y="35490"/>
                      <a:pt x="77167" y="36145"/>
                    </a:cubicBezTo>
                    <a:cubicBezTo>
                      <a:pt x="74551" y="37454"/>
                      <a:pt x="69974" y="34836"/>
                      <a:pt x="69320" y="36145"/>
                    </a:cubicBezTo>
                    <a:cubicBezTo>
                      <a:pt x="68012" y="37454"/>
                      <a:pt x="59510" y="32873"/>
                      <a:pt x="60164" y="35490"/>
                    </a:cubicBezTo>
                    <a:cubicBezTo>
                      <a:pt x="60164" y="38108"/>
                      <a:pt x="64088" y="40726"/>
                      <a:pt x="64088" y="43343"/>
                    </a:cubicBezTo>
                    <a:cubicBezTo>
                      <a:pt x="64088" y="45961"/>
                      <a:pt x="61472" y="52505"/>
                      <a:pt x="61472" y="54468"/>
                    </a:cubicBezTo>
                    <a:cubicBezTo>
                      <a:pt x="61472" y="56431"/>
                      <a:pt x="64088" y="57740"/>
                      <a:pt x="65396" y="60357"/>
                    </a:cubicBezTo>
                    <a:cubicBezTo>
                      <a:pt x="66704" y="62975"/>
                      <a:pt x="68666" y="68210"/>
                      <a:pt x="68012" y="69519"/>
                    </a:cubicBezTo>
                    <a:cubicBezTo>
                      <a:pt x="67358" y="70828"/>
                      <a:pt x="61472" y="72136"/>
                      <a:pt x="62780" y="74754"/>
                    </a:cubicBezTo>
                    <a:cubicBezTo>
                      <a:pt x="64088" y="77372"/>
                      <a:pt x="68012" y="87842"/>
                      <a:pt x="71281" y="89150"/>
                    </a:cubicBezTo>
                    <a:cubicBezTo>
                      <a:pt x="73897" y="90459"/>
                      <a:pt x="77821" y="87187"/>
                      <a:pt x="79783" y="91114"/>
                    </a:cubicBezTo>
                    <a:cubicBezTo>
                      <a:pt x="82399" y="95040"/>
                      <a:pt x="84361" y="96349"/>
                      <a:pt x="80437" y="98966"/>
                    </a:cubicBezTo>
                    <a:cubicBezTo>
                      <a:pt x="76513" y="100929"/>
                      <a:pt x="76513" y="97003"/>
                      <a:pt x="71936" y="102238"/>
                    </a:cubicBezTo>
                    <a:cubicBezTo>
                      <a:pt x="67358" y="107473"/>
                      <a:pt x="64088" y="109437"/>
                      <a:pt x="62126" y="112708"/>
                    </a:cubicBezTo>
                    <a:cubicBezTo>
                      <a:pt x="59510" y="115980"/>
                      <a:pt x="59510" y="121215"/>
                      <a:pt x="59510" y="121215"/>
                    </a:cubicBezTo>
                    <a:cubicBezTo>
                      <a:pt x="59510" y="121215"/>
                      <a:pt x="64742" y="119907"/>
                      <a:pt x="65396" y="123833"/>
                    </a:cubicBezTo>
                    <a:cubicBezTo>
                      <a:pt x="65396" y="127759"/>
                      <a:pt x="68666" y="130377"/>
                      <a:pt x="63434" y="131686"/>
                    </a:cubicBezTo>
                    <a:cubicBezTo>
                      <a:pt x="58202" y="132340"/>
                      <a:pt x="52971" y="130377"/>
                      <a:pt x="51663" y="133649"/>
                    </a:cubicBezTo>
                    <a:cubicBezTo>
                      <a:pt x="50355" y="136921"/>
                      <a:pt x="48393" y="139539"/>
                      <a:pt x="47085" y="140847"/>
                    </a:cubicBezTo>
                    <a:cubicBezTo>
                      <a:pt x="45777" y="142156"/>
                      <a:pt x="37930" y="144774"/>
                      <a:pt x="38583" y="148045"/>
                    </a:cubicBezTo>
                    <a:cubicBezTo>
                      <a:pt x="38583" y="150663"/>
                      <a:pt x="44469" y="151972"/>
                      <a:pt x="43161" y="153935"/>
                    </a:cubicBezTo>
                    <a:cubicBezTo>
                      <a:pt x="41853" y="155898"/>
                      <a:pt x="36622" y="156552"/>
                      <a:pt x="35314" y="158516"/>
                    </a:cubicBezTo>
                    <a:cubicBezTo>
                      <a:pt x="34660" y="160479"/>
                      <a:pt x="32698" y="161788"/>
                      <a:pt x="33352" y="164405"/>
                    </a:cubicBezTo>
                    <a:cubicBezTo>
                      <a:pt x="33352" y="167023"/>
                      <a:pt x="32044" y="168986"/>
                      <a:pt x="34006" y="171604"/>
                    </a:cubicBezTo>
                    <a:cubicBezTo>
                      <a:pt x="35968" y="174221"/>
                      <a:pt x="39238" y="174875"/>
                      <a:pt x="39238" y="176839"/>
                    </a:cubicBezTo>
                    <a:cubicBezTo>
                      <a:pt x="39238" y="178802"/>
                      <a:pt x="33352" y="182074"/>
                      <a:pt x="33352" y="184037"/>
                    </a:cubicBezTo>
                    <a:cubicBezTo>
                      <a:pt x="33352" y="186000"/>
                      <a:pt x="32698" y="189272"/>
                      <a:pt x="28120" y="191235"/>
                    </a:cubicBezTo>
                    <a:cubicBezTo>
                      <a:pt x="24197" y="193198"/>
                      <a:pt x="13733" y="199088"/>
                      <a:pt x="13733" y="195162"/>
                    </a:cubicBezTo>
                    <a:cubicBezTo>
                      <a:pt x="13733" y="191890"/>
                      <a:pt x="15041" y="187963"/>
                      <a:pt x="17657" y="184691"/>
                    </a:cubicBezTo>
                    <a:cubicBezTo>
                      <a:pt x="20273" y="181419"/>
                      <a:pt x="17657" y="173567"/>
                      <a:pt x="19619" y="174875"/>
                    </a:cubicBezTo>
                    <a:cubicBezTo>
                      <a:pt x="21581" y="176184"/>
                      <a:pt x="26812" y="172912"/>
                      <a:pt x="27466" y="170949"/>
                    </a:cubicBezTo>
                    <a:cubicBezTo>
                      <a:pt x="28120" y="168986"/>
                      <a:pt x="27466" y="161788"/>
                      <a:pt x="26158" y="160479"/>
                    </a:cubicBezTo>
                    <a:cubicBezTo>
                      <a:pt x="24850" y="159170"/>
                      <a:pt x="22889" y="165714"/>
                      <a:pt x="20273" y="165060"/>
                    </a:cubicBezTo>
                    <a:cubicBezTo>
                      <a:pt x="17657" y="165060"/>
                      <a:pt x="20273" y="157207"/>
                      <a:pt x="17657" y="155898"/>
                    </a:cubicBezTo>
                    <a:cubicBezTo>
                      <a:pt x="15041" y="153935"/>
                      <a:pt x="11117" y="151972"/>
                      <a:pt x="11117" y="148700"/>
                    </a:cubicBezTo>
                    <a:cubicBezTo>
                      <a:pt x="11117" y="145428"/>
                      <a:pt x="12425" y="138230"/>
                      <a:pt x="9155" y="136267"/>
                    </a:cubicBezTo>
                    <a:cubicBezTo>
                      <a:pt x="5885" y="134303"/>
                      <a:pt x="0" y="132995"/>
                      <a:pt x="1962" y="131031"/>
                    </a:cubicBezTo>
                    <a:cubicBezTo>
                      <a:pt x="3924" y="129068"/>
                      <a:pt x="9155" y="125142"/>
                      <a:pt x="9155" y="119907"/>
                    </a:cubicBezTo>
                    <a:cubicBezTo>
                      <a:pt x="9155" y="114672"/>
                      <a:pt x="11117" y="108782"/>
                      <a:pt x="7848" y="107473"/>
                    </a:cubicBezTo>
                    <a:cubicBezTo>
                      <a:pt x="5232" y="106165"/>
                      <a:pt x="0" y="98312"/>
                      <a:pt x="0" y="95040"/>
                    </a:cubicBezTo>
                    <a:cubicBezTo>
                      <a:pt x="0" y="91768"/>
                      <a:pt x="0" y="74754"/>
                      <a:pt x="2616" y="72791"/>
                    </a:cubicBezTo>
                    <a:cubicBezTo>
                      <a:pt x="5885" y="70828"/>
                      <a:pt x="12425" y="65592"/>
                      <a:pt x="14387" y="59703"/>
                    </a:cubicBezTo>
                    <a:cubicBezTo>
                      <a:pt x="16349" y="53813"/>
                      <a:pt x="21581" y="41380"/>
                      <a:pt x="22889" y="36799"/>
                    </a:cubicBezTo>
                    <a:cubicBezTo>
                      <a:pt x="24197" y="32218"/>
                      <a:pt x="24197" y="26329"/>
                      <a:pt x="27466" y="25675"/>
                    </a:cubicBezTo>
                    <a:cubicBezTo>
                      <a:pt x="30736" y="25675"/>
                      <a:pt x="37930" y="24366"/>
                      <a:pt x="39238" y="21748"/>
                    </a:cubicBezTo>
                    <a:cubicBezTo>
                      <a:pt x="40546" y="19131"/>
                      <a:pt x="39891" y="11933"/>
                      <a:pt x="41199" y="9315"/>
                    </a:cubicBezTo>
                    <a:cubicBezTo>
                      <a:pt x="42507" y="6697"/>
                      <a:pt x="46431" y="1462"/>
                      <a:pt x="47085" y="27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EF7ADB40-EA6F-4D0A-8566-3330A6B0CA9D}"/>
                  </a:ext>
                </a:extLst>
              </p:cNvPr>
              <p:cNvSpPr/>
              <p:nvPr/>
            </p:nvSpPr>
            <p:spPr>
              <a:xfrm>
                <a:off x="2203953" y="435574"/>
                <a:ext cx="949314" cy="2577829"/>
              </a:xfrm>
              <a:custGeom>
                <a:avLst/>
                <a:gdLst>
                  <a:gd name="connsiteX0" fmla="*/ 794980 w 949314"/>
                  <a:gd name="connsiteY0" fmla="*/ 622324 h 2577829"/>
                  <a:gd name="connsiteX1" fmla="*/ 807405 w 949314"/>
                  <a:gd name="connsiteY1" fmla="*/ 624287 h 2577829"/>
                  <a:gd name="connsiteX2" fmla="*/ 820485 w 949314"/>
                  <a:gd name="connsiteY2" fmla="*/ 614472 h 2577829"/>
                  <a:gd name="connsiteX3" fmla="*/ 832256 w 949314"/>
                  <a:gd name="connsiteY3" fmla="*/ 615126 h 2577829"/>
                  <a:gd name="connsiteX4" fmla="*/ 826370 w 949314"/>
                  <a:gd name="connsiteY4" fmla="*/ 607273 h 2577829"/>
                  <a:gd name="connsiteX5" fmla="*/ 829640 w 949314"/>
                  <a:gd name="connsiteY5" fmla="*/ 600729 h 2577829"/>
                  <a:gd name="connsiteX6" fmla="*/ 820485 w 949314"/>
                  <a:gd name="connsiteY6" fmla="*/ 595494 h 2577829"/>
                  <a:gd name="connsiteX7" fmla="*/ 825062 w 949314"/>
                  <a:gd name="connsiteY7" fmla="*/ 590914 h 2577829"/>
                  <a:gd name="connsiteX8" fmla="*/ 821793 w 949314"/>
                  <a:gd name="connsiteY8" fmla="*/ 586333 h 2577829"/>
                  <a:gd name="connsiteX9" fmla="*/ 822446 w 949314"/>
                  <a:gd name="connsiteY9" fmla="*/ 577826 h 2577829"/>
                  <a:gd name="connsiteX10" fmla="*/ 817215 w 949314"/>
                  <a:gd name="connsiteY10" fmla="*/ 572591 h 2577829"/>
                  <a:gd name="connsiteX11" fmla="*/ 822446 w 949314"/>
                  <a:gd name="connsiteY11" fmla="*/ 568010 h 2577829"/>
                  <a:gd name="connsiteX12" fmla="*/ 822446 w 949314"/>
                  <a:gd name="connsiteY12" fmla="*/ 556885 h 2577829"/>
                  <a:gd name="connsiteX13" fmla="*/ 830948 w 949314"/>
                  <a:gd name="connsiteY13" fmla="*/ 560157 h 2577829"/>
                  <a:gd name="connsiteX14" fmla="*/ 833564 w 949314"/>
                  <a:gd name="connsiteY14" fmla="*/ 568010 h 2577829"/>
                  <a:gd name="connsiteX15" fmla="*/ 840757 w 949314"/>
                  <a:gd name="connsiteY15" fmla="*/ 566701 h 2577829"/>
                  <a:gd name="connsiteX16" fmla="*/ 847951 w 949314"/>
                  <a:gd name="connsiteY16" fmla="*/ 571936 h 2577829"/>
                  <a:gd name="connsiteX17" fmla="*/ 846643 w 949314"/>
                  <a:gd name="connsiteY17" fmla="*/ 558194 h 2577829"/>
                  <a:gd name="connsiteX18" fmla="*/ 843373 w 949314"/>
                  <a:gd name="connsiteY18" fmla="*/ 547070 h 2577829"/>
                  <a:gd name="connsiteX19" fmla="*/ 851875 w 949314"/>
                  <a:gd name="connsiteY19" fmla="*/ 556231 h 2577829"/>
                  <a:gd name="connsiteX20" fmla="*/ 863646 w 949314"/>
                  <a:gd name="connsiteY20" fmla="*/ 566047 h 2577829"/>
                  <a:gd name="connsiteX21" fmla="*/ 876071 w 949314"/>
                  <a:gd name="connsiteY21" fmla="*/ 568664 h 2577829"/>
                  <a:gd name="connsiteX22" fmla="*/ 878687 w 949314"/>
                  <a:gd name="connsiteY22" fmla="*/ 573245 h 2577829"/>
                  <a:gd name="connsiteX23" fmla="*/ 883919 w 949314"/>
                  <a:gd name="connsiteY23" fmla="*/ 567356 h 2577829"/>
                  <a:gd name="connsiteX24" fmla="*/ 892420 w 949314"/>
                  <a:gd name="connsiteY24" fmla="*/ 569973 h 2577829"/>
                  <a:gd name="connsiteX25" fmla="*/ 887189 w 949314"/>
                  <a:gd name="connsiteY25" fmla="*/ 561466 h 2577829"/>
                  <a:gd name="connsiteX26" fmla="*/ 881303 w 949314"/>
                  <a:gd name="connsiteY26" fmla="*/ 550341 h 2577829"/>
                  <a:gd name="connsiteX27" fmla="*/ 892420 w 949314"/>
                  <a:gd name="connsiteY27" fmla="*/ 556885 h 2577829"/>
                  <a:gd name="connsiteX28" fmla="*/ 894382 w 949314"/>
                  <a:gd name="connsiteY28" fmla="*/ 551650 h 2577829"/>
                  <a:gd name="connsiteX29" fmla="*/ 900922 w 949314"/>
                  <a:gd name="connsiteY29" fmla="*/ 560812 h 2577829"/>
                  <a:gd name="connsiteX30" fmla="*/ 902883 w 949314"/>
                  <a:gd name="connsiteY30" fmla="*/ 546415 h 2577829"/>
                  <a:gd name="connsiteX31" fmla="*/ 911385 w 949314"/>
                  <a:gd name="connsiteY31" fmla="*/ 552959 h 2577829"/>
                  <a:gd name="connsiteX32" fmla="*/ 919232 w 949314"/>
                  <a:gd name="connsiteY32" fmla="*/ 545106 h 2577829"/>
                  <a:gd name="connsiteX33" fmla="*/ 937544 w 949314"/>
                  <a:gd name="connsiteY33" fmla="*/ 549687 h 2577829"/>
                  <a:gd name="connsiteX34" fmla="*/ 949315 w 949314"/>
                  <a:gd name="connsiteY34" fmla="*/ 541834 h 2577829"/>
                  <a:gd name="connsiteX35" fmla="*/ 945391 w 949314"/>
                  <a:gd name="connsiteY35" fmla="*/ 529401 h 2577829"/>
                  <a:gd name="connsiteX36" fmla="*/ 942775 w 949314"/>
                  <a:gd name="connsiteY36" fmla="*/ 524820 h 2577829"/>
                  <a:gd name="connsiteX37" fmla="*/ 938851 w 949314"/>
                  <a:gd name="connsiteY37" fmla="*/ 517622 h 2577829"/>
                  <a:gd name="connsiteX38" fmla="*/ 933620 w 949314"/>
                  <a:gd name="connsiteY38" fmla="*/ 507806 h 2577829"/>
                  <a:gd name="connsiteX39" fmla="*/ 928388 w 949314"/>
                  <a:gd name="connsiteY39" fmla="*/ 498645 h 2577829"/>
                  <a:gd name="connsiteX40" fmla="*/ 919232 w 949314"/>
                  <a:gd name="connsiteY40" fmla="*/ 481631 h 2577829"/>
                  <a:gd name="connsiteX41" fmla="*/ 912693 w 949314"/>
                  <a:gd name="connsiteY41" fmla="*/ 477704 h 2577829"/>
                  <a:gd name="connsiteX42" fmla="*/ 898960 w 949314"/>
                  <a:gd name="connsiteY42" fmla="*/ 467234 h 2577829"/>
                  <a:gd name="connsiteX43" fmla="*/ 893728 w 949314"/>
                  <a:gd name="connsiteY43" fmla="*/ 443022 h 2577829"/>
                  <a:gd name="connsiteX44" fmla="*/ 889150 w 949314"/>
                  <a:gd name="connsiteY44" fmla="*/ 437132 h 2577829"/>
                  <a:gd name="connsiteX45" fmla="*/ 898960 w 949314"/>
                  <a:gd name="connsiteY45" fmla="*/ 407685 h 2577829"/>
                  <a:gd name="connsiteX46" fmla="*/ 900268 w 949314"/>
                  <a:gd name="connsiteY46" fmla="*/ 395906 h 2577829"/>
                  <a:gd name="connsiteX47" fmla="*/ 898306 w 949314"/>
                  <a:gd name="connsiteY47" fmla="*/ 383472 h 2577829"/>
                  <a:gd name="connsiteX48" fmla="*/ 895690 w 949314"/>
                  <a:gd name="connsiteY48" fmla="*/ 367767 h 2577829"/>
                  <a:gd name="connsiteX49" fmla="*/ 900268 w 949314"/>
                  <a:gd name="connsiteY49" fmla="*/ 358605 h 2577829"/>
                  <a:gd name="connsiteX50" fmla="*/ 900268 w 949314"/>
                  <a:gd name="connsiteY50" fmla="*/ 358605 h 2577829"/>
                  <a:gd name="connsiteX51" fmla="*/ 881303 w 949314"/>
                  <a:gd name="connsiteY51" fmla="*/ 333739 h 2577829"/>
                  <a:gd name="connsiteX52" fmla="*/ 860376 w 949314"/>
                  <a:gd name="connsiteY52" fmla="*/ 306254 h 2577829"/>
                  <a:gd name="connsiteX53" fmla="*/ 860376 w 949314"/>
                  <a:gd name="connsiteY53" fmla="*/ 304945 h 2577829"/>
                  <a:gd name="connsiteX54" fmla="*/ 853836 w 949314"/>
                  <a:gd name="connsiteY54" fmla="*/ 287277 h 2577829"/>
                  <a:gd name="connsiteX55" fmla="*/ 862992 w 949314"/>
                  <a:gd name="connsiteY55" fmla="*/ 274844 h 2577829"/>
                  <a:gd name="connsiteX56" fmla="*/ 864954 w 949314"/>
                  <a:gd name="connsiteY56" fmla="*/ 273535 h 2577829"/>
                  <a:gd name="connsiteX57" fmla="*/ 866262 w 949314"/>
                  <a:gd name="connsiteY57" fmla="*/ 265682 h 2577829"/>
                  <a:gd name="connsiteX58" fmla="*/ 864300 w 949314"/>
                  <a:gd name="connsiteY58" fmla="*/ 262410 h 2577829"/>
                  <a:gd name="connsiteX59" fmla="*/ 860376 w 949314"/>
                  <a:gd name="connsiteY59" fmla="*/ 254557 h 2577829"/>
                  <a:gd name="connsiteX60" fmla="*/ 860376 w 949314"/>
                  <a:gd name="connsiteY60" fmla="*/ 254557 h 2577829"/>
                  <a:gd name="connsiteX61" fmla="*/ 852529 w 949314"/>
                  <a:gd name="connsiteY61" fmla="*/ 254557 h 2577829"/>
                  <a:gd name="connsiteX62" fmla="*/ 846643 w 949314"/>
                  <a:gd name="connsiteY62" fmla="*/ 254557 h 2577829"/>
                  <a:gd name="connsiteX63" fmla="*/ 833564 w 949314"/>
                  <a:gd name="connsiteY63" fmla="*/ 248668 h 2577829"/>
                  <a:gd name="connsiteX64" fmla="*/ 835526 w 949314"/>
                  <a:gd name="connsiteY64" fmla="*/ 222492 h 2577829"/>
                  <a:gd name="connsiteX65" fmla="*/ 837487 w 949314"/>
                  <a:gd name="connsiteY65" fmla="*/ 217912 h 2577829"/>
                  <a:gd name="connsiteX66" fmla="*/ 830948 w 949314"/>
                  <a:gd name="connsiteY66" fmla="*/ 197626 h 2577829"/>
                  <a:gd name="connsiteX67" fmla="*/ 825062 w 949314"/>
                  <a:gd name="connsiteY67" fmla="*/ 170796 h 2577829"/>
                  <a:gd name="connsiteX68" fmla="*/ 830948 w 949314"/>
                  <a:gd name="connsiteY68" fmla="*/ 159671 h 2577829"/>
                  <a:gd name="connsiteX69" fmla="*/ 832256 w 949314"/>
                  <a:gd name="connsiteY69" fmla="*/ 158362 h 2577829"/>
                  <a:gd name="connsiteX70" fmla="*/ 826370 w 949314"/>
                  <a:gd name="connsiteY70" fmla="*/ 156399 h 2577829"/>
                  <a:gd name="connsiteX71" fmla="*/ 820485 w 949314"/>
                  <a:gd name="connsiteY71" fmla="*/ 151164 h 2577829"/>
                  <a:gd name="connsiteX72" fmla="*/ 815907 w 949314"/>
                  <a:gd name="connsiteY72" fmla="*/ 147238 h 2577829"/>
                  <a:gd name="connsiteX73" fmla="*/ 806752 w 949314"/>
                  <a:gd name="connsiteY73" fmla="*/ 132187 h 2577829"/>
                  <a:gd name="connsiteX74" fmla="*/ 806752 w 949314"/>
                  <a:gd name="connsiteY74" fmla="*/ 130878 h 2577829"/>
                  <a:gd name="connsiteX75" fmla="*/ 797596 w 949314"/>
                  <a:gd name="connsiteY75" fmla="*/ 132187 h 2577829"/>
                  <a:gd name="connsiteX76" fmla="*/ 789094 w 949314"/>
                  <a:gd name="connsiteY76" fmla="*/ 113864 h 2577829"/>
                  <a:gd name="connsiteX77" fmla="*/ 789094 w 949314"/>
                  <a:gd name="connsiteY77" fmla="*/ 111901 h 2577829"/>
                  <a:gd name="connsiteX78" fmla="*/ 785170 w 949314"/>
                  <a:gd name="connsiteY78" fmla="*/ 107974 h 2577829"/>
                  <a:gd name="connsiteX79" fmla="*/ 779939 w 949314"/>
                  <a:gd name="connsiteY79" fmla="*/ 102739 h 2577829"/>
                  <a:gd name="connsiteX80" fmla="*/ 771437 w 949314"/>
                  <a:gd name="connsiteY80" fmla="*/ 97504 h 2577829"/>
                  <a:gd name="connsiteX81" fmla="*/ 764244 w 949314"/>
                  <a:gd name="connsiteY81" fmla="*/ 92923 h 2577829"/>
                  <a:gd name="connsiteX82" fmla="*/ 758358 w 949314"/>
                  <a:gd name="connsiteY82" fmla="*/ 90960 h 2577829"/>
                  <a:gd name="connsiteX83" fmla="*/ 751819 w 949314"/>
                  <a:gd name="connsiteY83" fmla="*/ 88343 h 2577829"/>
                  <a:gd name="connsiteX84" fmla="*/ 747895 w 949314"/>
                  <a:gd name="connsiteY84" fmla="*/ 88343 h 2577829"/>
                  <a:gd name="connsiteX85" fmla="*/ 738086 w 949314"/>
                  <a:gd name="connsiteY85" fmla="*/ 87688 h 2577829"/>
                  <a:gd name="connsiteX86" fmla="*/ 735470 w 949314"/>
                  <a:gd name="connsiteY86" fmla="*/ 87034 h 2577829"/>
                  <a:gd name="connsiteX87" fmla="*/ 725006 w 949314"/>
                  <a:gd name="connsiteY87" fmla="*/ 81799 h 2577829"/>
                  <a:gd name="connsiteX88" fmla="*/ 715197 w 949314"/>
                  <a:gd name="connsiteY88" fmla="*/ 85725 h 2577829"/>
                  <a:gd name="connsiteX89" fmla="*/ 695578 w 949314"/>
                  <a:gd name="connsiteY89" fmla="*/ 71328 h 2577829"/>
                  <a:gd name="connsiteX90" fmla="*/ 693616 w 949314"/>
                  <a:gd name="connsiteY90" fmla="*/ 68711 h 2577829"/>
                  <a:gd name="connsiteX91" fmla="*/ 691654 w 949314"/>
                  <a:gd name="connsiteY91" fmla="*/ 68711 h 2577829"/>
                  <a:gd name="connsiteX92" fmla="*/ 683807 w 949314"/>
                  <a:gd name="connsiteY92" fmla="*/ 68711 h 2577829"/>
                  <a:gd name="connsiteX93" fmla="*/ 675959 w 949314"/>
                  <a:gd name="connsiteY93" fmla="*/ 63476 h 2577829"/>
                  <a:gd name="connsiteX94" fmla="*/ 675959 w 949314"/>
                  <a:gd name="connsiteY94" fmla="*/ 58895 h 2577829"/>
                  <a:gd name="connsiteX95" fmla="*/ 671382 w 949314"/>
                  <a:gd name="connsiteY95" fmla="*/ 57586 h 2577829"/>
                  <a:gd name="connsiteX96" fmla="*/ 664188 w 949314"/>
                  <a:gd name="connsiteY96" fmla="*/ 55623 h 2577829"/>
                  <a:gd name="connsiteX97" fmla="*/ 655686 w 949314"/>
                  <a:gd name="connsiteY97" fmla="*/ 47116 h 2577829"/>
                  <a:gd name="connsiteX98" fmla="*/ 654378 w 949314"/>
                  <a:gd name="connsiteY98" fmla="*/ 44498 h 2577829"/>
                  <a:gd name="connsiteX99" fmla="*/ 654378 w 949314"/>
                  <a:gd name="connsiteY99" fmla="*/ 44498 h 2577829"/>
                  <a:gd name="connsiteX100" fmla="*/ 651109 w 949314"/>
                  <a:gd name="connsiteY100" fmla="*/ 44498 h 2577829"/>
                  <a:gd name="connsiteX101" fmla="*/ 637376 w 949314"/>
                  <a:gd name="connsiteY101" fmla="*/ 34028 h 2577829"/>
                  <a:gd name="connsiteX102" fmla="*/ 632144 w 949314"/>
                  <a:gd name="connsiteY102" fmla="*/ 28139 h 2577829"/>
                  <a:gd name="connsiteX103" fmla="*/ 624296 w 949314"/>
                  <a:gd name="connsiteY103" fmla="*/ 24867 h 2577829"/>
                  <a:gd name="connsiteX104" fmla="*/ 612525 w 949314"/>
                  <a:gd name="connsiteY104" fmla="*/ 17668 h 2577829"/>
                  <a:gd name="connsiteX105" fmla="*/ 612525 w 949314"/>
                  <a:gd name="connsiteY105" fmla="*/ 7198 h 2577829"/>
                  <a:gd name="connsiteX106" fmla="*/ 612525 w 949314"/>
                  <a:gd name="connsiteY106" fmla="*/ 6544 h 2577829"/>
                  <a:gd name="connsiteX107" fmla="*/ 598138 w 949314"/>
                  <a:gd name="connsiteY107" fmla="*/ 0 h 2577829"/>
                  <a:gd name="connsiteX108" fmla="*/ 593560 w 949314"/>
                  <a:gd name="connsiteY108" fmla="*/ 654 h 2577829"/>
                  <a:gd name="connsiteX109" fmla="*/ 574595 w 949314"/>
                  <a:gd name="connsiteY109" fmla="*/ 4581 h 2577829"/>
                  <a:gd name="connsiteX110" fmla="*/ 590290 w 949314"/>
                  <a:gd name="connsiteY110" fmla="*/ 34683 h 2577829"/>
                  <a:gd name="connsiteX111" fmla="*/ 588328 w 949314"/>
                  <a:gd name="connsiteY111" fmla="*/ 69365 h 2577829"/>
                  <a:gd name="connsiteX112" fmla="*/ 575903 w 949314"/>
                  <a:gd name="connsiteY112" fmla="*/ 88997 h 2577829"/>
                  <a:gd name="connsiteX113" fmla="*/ 592252 w 949314"/>
                  <a:gd name="connsiteY113" fmla="*/ 100776 h 2577829"/>
                  <a:gd name="connsiteX114" fmla="*/ 573941 w 949314"/>
                  <a:gd name="connsiteY114" fmla="*/ 133495 h 2577829"/>
                  <a:gd name="connsiteX115" fmla="*/ 526202 w 949314"/>
                  <a:gd name="connsiteY115" fmla="*/ 124334 h 2577829"/>
                  <a:gd name="connsiteX116" fmla="*/ 518355 w 949314"/>
                  <a:gd name="connsiteY116" fmla="*/ 121716 h 2577829"/>
                  <a:gd name="connsiteX117" fmla="*/ 505275 w 949314"/>
                  <a:gd name="connsiteY117" fmla="*/ 117790 h 2577829"/>
                  <a:gd name="connsiteX118" fmla="*/ 501352 w 949314"/>
                  <a:gd name="connsiteY118" fmla="*/ 117790 h 2577829"/>
                  <a:gd name="connsiteX119" fmla="*/ 479117 w 949314"/>
                  <a:gd name="connsiteY119" fmla="*/ 117136 h 2577829"/>
                  <a:gd name="connsiteX120" fmla="*/ 472577 w 949314"/>
                  <a:gd name="connsiteY120" fmla="*/ 113864 h 2577829"/>
                  <a:gd name="connsiteX121" fmla="*/ 467346 w 949314"/>
                  <a:gd name="connsiteY121" fmla="*/ 111901 h 2577829"/>
                  <a:gd name="connsiteX122" fmla="*/ 452305 w 949314"/>
                  <a:gd name="connsiteY122" fmla="*/ 116481 h 2577829"/>
                  <a:gd name="connsiteX123" fmla="*/ 454266 w 949314"/>
                  <a:gd name="connsiteY123" fmla="*/ 135459 h 2577829"/>
                  <a:gd name="connsiteX124" fmla="*/ 458190 w 949314"/>
                  <a:gd name="connsiteY124" fmla="*/ 174722 h 2577829"/>
                  <a:gd name="connsiteX125" fmla="*/ 440533 w 949314"/>
                  <a:gd name="connsiteY125" fmla="*/ 224456 h 2577829"/>
                  <a:gd name="connsiteX126" fmla="*/ 418299 w 949314"/>
                  <a:gd name="connsiteY126" fmla="*/ 215948 h 2577829"/>
                  <a:gd name="connsiteX127" fmla="*/ 400642 w 949314"/>
                  <a:gd name="connsiteY127" fmla="*/ 208096 h 2577829"/>
                  <a:gd name="connsiteX128" fmla="*/ 400642 w 949314"/>
                  <a:gd name="connsiteY128" fmla="*/ 208096 h 2577829"/>
                  <a:gd name="connsiteX129" fmla="*/ 394756 w 949314"/>
                  <a:gd name="connsiteY129" fmla="*/ 218566 h 2577829"/>
                  <a:gd name="connsiteX130" fmla="*/ 381023 w 949314"/>
                  <a:gd name="connsiteY130" fmla="*/ 232963 h 2577829"/>
                  <a:gd name="connsiteX131" fmla="*/ 371213 w 949314"/>
                  <a:gd name="connsiteY131" fmla="*/ 249977 h 2577829"/>
                  <a:gd name="connsiteX132" fmla="*/ 368598 w 949314"/>
                  <a:gd name="connsiteY132" fmla="*/ 262410 h 2577829"/>
                  <a:gd name="connsiteX133" fmla="*/ 362058 w 949314"/>
                  <a:gd name="connsiteY133" fmla="*/ 291858 h 2577829"/>
                  <a:gd name="connsiteX134" fmla="*/ 357480 w 949314"/>
                  <a:gd name="connsiteY134" fmla="*/ 302328 h 2577829"/>
                  <a:gd name="connsiteX135" fmla="*/ 347671 w 949314"/>
                  <a:gd name="connsiteY135" fmla="*/ 319342 h 2577829"/>
                  <a:gd name="connsiteX136" fmla="*/ 345055 w 949314"/>
                  <a:gd name="connsiteY136" fmla="*/ 320651 h 2577829"/>
                  <a:gd name="connsiteX137" fmla="*/ 334592 w 949314"/>
                  <a:gd name="connsiteY137" fmla="*/ 325886 h 2577829"/>
                  <a:gd name="connsiteX138" fmla="*/ 335900 w 949314"/>
                  <a:gd name="connsiteY138" fmla="*/ 334393 h 2577829"/>
                  <a:gd name="connsiteX139" fmla="*/ 335900 w 949314"/>
                  <a:gd name="connsiteY139" fmla="*/ 337011 h 2577829"/>
                  <a:gd name="connsiteX140" fmla="*/ 345055 w 949314"/>
                  <a:gd name="connsiteY140" fmla="*/ 354025 h 2577829"/>
                  <a:gd name="connsiteX141" fmla="*/ 356826 w 949314"/>
                  <a:gd name="connsiteY141" fmla="*/ 377583 h 2577829"/>
                  <a:gd name="connsiteX142" fmla="*/ 356172 w 949314"/>
                  <a:gd name="connsiteY142" fmla="*/ 408339 h 2577829"/>
                  <a:gd name="connsiteX143" fmla="*/ 346363 w 949314"/>
                  <a:gd name="connsiteY143" fmla="*/ 422736 h 2577829"/>
                  <a:gd name="connsiteX144" fmla="*/ 334592 w 949314"/>
                  <a:gd name="connsiteY144" fmla="*/ 439095 h 2577829"/>
                  <a:gd name="connsiteX145" fmla="*/ 328706 w 949314"/>
                  <a:gd name="connsiteY145" fmla="*/ 454801 h 2577829"/>
                  <a:gd name="connsiteX146" fmla="*/ 316935 w 949314"/>
                  <a:gd name="connsiteY146" fmla="*/ 484248 h 2577829"/>
                  <a:gd name="connsiteX147" fmla="*/ 313011 w 949314"/>
                  <a:gd name="connsiteY147" fmla="*/ 492755 h 2577829"/>
                  <a:gd name="connsiteX148" fmla="*/ 307125 w 949314"/>
                  <a:gd name="connsiteY148" fmla="*/ 504534 h 2577829"/>
                  <a:gd name="connsiteX149" fmla="*/ 301894 w 949314"/>
                  <a:gd name="connsiteY149" fmla="*/ 510424 h 2577829"/>
                  <a:gd name="connsiteX150" fmla="*/ 297316 w 949314"/>
                  <a:gd name="connsiteY150" fmla="*/ 515659 h 2577829"/>
                  <a:gd name="connsiteX151" fmla="*/ 299278 w 949314"/>
                  <a:gd name="connsiteY151" fmla="*/ 524820 h 2577829"/>
                  <a:gd name="connsiteX152" fmla="*/ 301894 w 949314"/>
                  <a:gd name="connsiteY152" fmla="*/ 556885 h 2577829"/>
                  <a:gd name="connsiteX153" fmla="*/ 269196 w 949314"/>
                  <a:gd name="connsiteY153" fmla="*/ 581098 h 2577829"/>
                  <a:gd name="connsiteX154" fmla="*/ 262656 w 949314"/>
                  <a:gd name="connsiteY154" fmla="*/ 583061 h 2577829"/>
                  <a:gd name="connsiteX155" fmla="*/ 235844 w 949314"/>
                  <a:gd name="connsiteY155" fmla="*/ 592877 h 2577829"/>
                  <a:gd name="connsiteX156" fmla="*/ 241729 w 949314"/>
                  <a:gd name="connsiteY156" fmla="*/ 615780 h 2577829"/>
                  <a:gd name="connsiteX157" fmla="*/ 246961 w 949314"/>
                  <a:gd name="connsiteY157" fmla="*/ 637375 h 2577829"/>
                  <a:gd name="connsiteX158" fmla="*/ 243691 w 949314"/>
                  <a:gd name="connsiteY158" fmla="*/ 668786 h 2577829"/>
                  <a:gd name="connsiteX159" fmla="*/ 241075 w 949314"/>
                  <a:gd name="connsiteY159" fmla="*/ 691690 h 2577829"/>
                  <a:gd name="connsiteX160" fmla="*/ 242383 w 949314"/>
                  <a:gd name="connsiteY160" fmla="*/ 715902 h 2577829"/>
                  <a:gd name="connsiteX161" fmla="*/ 243037 w 949314"/>
                  <a:gd name="connsiteY161" fmla="*/ 740114 h 2577829"/>
                  <a:gd name="connsiteX162" fmla="*/ 238459 w 949314"/>
                  <a:gd name="connsiteY162" fmla="*/ 750585 h 2577829"/>
                  <a:gd name="connsiteX163" fmla="*/ 234536 w 949314"/>
                  <a:gd name="connsiteY163" fmla="*/ 760400 h 2577829"/>
                  <a:gd name="connsiteX164" fmla="*/ 230612 w 949314"/>
                  <a:gd name="connsiteY164" fmla="*/ 783958 h 2577829"/>
                  <a:gd name="connsiteX165" fmla="*/ 223418 w 949314"/>
                  <a:gd name="connsiteY165" fmla="*/ 797701 h 2577829"/>
                  <a:gd name="connsiteX166" fmla="*/ 207723 w 949314"/>
                  <a:gd name="connsiteY166" fmla="*/ 829111 h 2577829"/>
                  <a:gd name="connsiteX167" fmla="*/ 203800 w 949314"/>
                  <a:gd name="connsiteY167" fmla="*/ 837618 h 2577829"/>
                  <a:gd name="connsiteX168" fmla="*/ 191374 w 949314"/>
                  <a:gd name="connsiteY168" fmla="*/ 865757 h 2577829"/>
                  <a:gd name="connsiteX169" fmla="*/ 193990 w 949314"/>
                  <a:gd name="connsiteY169" fmla="*/ 880808 h 2577829"/>
                  <a:gd name="connsiteX170" fmla="*/ 207723 w 949314"/>
                  <a:gd name="connsiteY170" fmla="*/ 891933 h 2577829"/>
                  <a:gd name="connsiteX171" fmla="*/ 225380 w 949314"/>
                  <a:gd name="connsiteY171" fmla="*/ 923998 h 2577829"/>
                  <a:gd name="connsiteX172" fmla="*/ 218841 w 949314"/>
                  <a:gd name="connsiteY172" fmla="*/ 980930 h 2577829"/>
                  <a:gd name="connsiteX173" fmla="*/ 208377 w 949314"/>
                  <a:gd name="connsiteY173" fmla="*/ 986819 h 2577829"/>
                  <a:gd name="connsiteX174" fmla="*/ 165870 w 949314"/>
                  <a:gd name="connsiteY174" fmla="*/ 983547 h 2577829"/>
                  <a:gd name="connsiteX175" fmla="*/ 145597 w 949314"/>
                  <a:gd name="connsiteY175" fmla="*/ 981584 h 2577829"/>
                  <a:gd name="connsiteX176" fmla="*/ 110937 w 949314"/>
                  <a:gd name="connsiteY176" fmla="*/ 1006451 h 2577829"/>
                  <a:gd name="connsiteX177" fmla="*/ 107013 w 949314"/>
                  <a:gd name="connsiteY177" fmla="*/ 1013649 h 2577829"/>
                  <a:gd name="connsiteX178" fmla="*/ 75623 w 949314"/>
                  <a:gd name="connsiteY178" fmla="*/ 1069272 h 2577829"/>
                  <a:gd name="connsiteX179" fmla="*/ 77585 w 949314"/>
                  <a:gd name="connsiteY179" fmla="*/ 1078434 h 2577829"/>
                  <a:gd name="connsiteX180" fmla="*/ 79547 w 949314"/>
                  <a:gd name="connsiteY180" fmla="*/ 1088904 h 2577829"/>
                  <a:gd name="connsiteX181" fmla="*/ 71699 w 949314"/>
                  <a:gd name="connsiteY181" fmla="*/ 1107881 h 2577829"/>
                  <a:gd name="connsiteX182" fmla="*/ 63198 w 949314"/>
                  <a:gd name="connsiteY182" fmla="*/ 1126204 h 2577829"/>
                  <a:gd name="connsiteX183" fmla="*/ 67776 w 949314"/>
                  <a:gd name="connsiteY183" fmla="*/ 1139292 h 2577829"/>
                  <a:gd name="connsiteX184" fmla="*/ 80201 w 949314"/>
                  <a:gd name="connsiteY184" fmla="*/ 1177246 h 2577829"/>
                  <a:gd name="connsiteX185" fmla="*/ 76931 w 949314"/>
                  <a:gd name="connsiteY185" fmla="*/ 1190334 h 2577829"/>
                  <a:gd name="connsiteX186" fmla="*/ 74969 w 949314"/>
                  <a:gd name="connsiteY186" fmla="*/ 1196224 h 2577829"/>
                  <a:gd name="connsiteX187" fmla="*/ 76277 w 949314"/>
                  <a:gd name="connsiteY187" fmla="*/ 1206694 h 2577829"/>
                  <a:gd name="connsiteX188" fmla="*/ 78239 w 949314"/>
                  <a:gd name="connsiteY188" fmla="*/ 1232869 h 2577829"/>
                  <a:gd name="connsiteX189" fmla="*/ 75623 w 949314"/>
                  <a:gd name="connsiteY189" fmla="*/ 1257082 h 2577829"/>
                  <a:gd name="connsiteX190" fmla="*/ 88048 w 949314"/>
                  <a:gd name="connsiteY190" fmla="*/ 1289801 h 2577829"/>
                  <a:gd name="connsiteX191" fmla="*/ 95242 w 949314"/>
                  <a:gd name="connsiteY191" fmla="*/ 1309433 h 2577829"/>
                  <a:gd name="connsiteX192" fmla="*/ 93280 w 949314"/>
                  <a:gd name="connsiteY192" fmla="*/ 1335609 h 2577829"/>
                  <a:gd name="connsiteX193" fmla="*/ 89356 w 949314"/>
                  <a:gd name="connsiteY193" fmla="*/ 1393195 h 2577829"/>
                  <a:gd name="connsiteX194" fmla="*/ 89356 w 949314"/>
                  <a:gd name="connsiteY194" fmla="*/ 1404974 h 2577829"/>
                  <a:gd name="connsiteX195" fmla="*/ 89356 w 949314"/>
                  <a:gd name="connsiteY195" fmla="*/ 1406283 h 2577829"/>
                  <a:gd name="connsiteX196" fmla="*/ 90664 w 949314"/>
                  <a:gd name="connsiteY196" fmla="*/ 1408246 h 2577829"/>
                  <a:gd name="connsiteX197" fmla="*/ 90664 w 949314"/>
                  <a:gd name="connsiteY197" fmla="*/ 1409555 h 2577829"/>
                  <a:gd name="connsiteX198" fmla="*/ 93934 w 949314"/>
                  <a:gd name="connsiteY198" fmla="*/ 1414135 h 2577829"/>
                  <a:gd name="connsiteX199" fmla="*/ 106359 w 949314"/>
                  <a:gd name="connsiteY199" fmla="*/ 1432458 h 2577829"/>
                  <a:gd name="connsiteX200" fmla="*/ 110283 w 949314"/>
                  <a:gd name="connsiteY200" fmla="*/ 1434422 h 2577829"/>
                  <a:gd name="connsiteX201" fmla="*/ 139057 w 949314"/>
                  <a:gd name="connsiteY201" fmla="*/ 1457979 h 2577829"/>
                  <a:gd name="connsiteX202" fmla="*/ 148867 w 949314"/>
                  <a:gd name="connsiteY202" fmla="*/ 1499206 h 2577829"/>
                  <a:gd name="connsiteX203" fmla="*/ 145597 w 949314"/>
                  <a:gd name="connsiteY203" fmla="*/ 1507713 h 2577829"/>
                  <a:gd name="connsiteX204" fmla="*/ 142981 w 949314"/>
                  <a:gd name="connsiteY204" fmla="*/ 1514257 h 2577829"/>
                  <a:gd name="connsiteX205" fmla="*/ 134480 w 949314"/>
                  <a:gd name="connsiteY205" fmla="*/ 1541087 h 2577829"/>
                  <a:gd name="connsiteX206" fmla="*/ 131864 w 949314"/>
                  <a:gd name="connsiteY206" fmla="*/ 1543050 h 2577829"/>
                  <a:gd name="connsiteX207" fmla="*/ 129248 w 949314"/>
                  <a:gd name="connsiteY207" fmla="*/ 1543050 h 2577829"/>
                  <a:gd name="connsiteX208" fmla="*/ 107013 w 949314"/>
                  <a:gd name="connsiteY208" fmla="*/ 1545013 h 2577829"/>
                  <a:gd name="connsiteX209" fmla="*/ 102436 w 949314"/>
                  <a:gd name="connsiteY209" fmla="*/ 1546322 h 2577829"/>
                  <a:gd name="connsiteX210" fmla="*/ 97858 w 949314"/>
                  <a:gd name="connsiteY210" fmla="*/ 1547631 h 2577829"/>
                  <a:gd name="connsiteX211" fmla="*/ 99820 w 949314"/>
                  <a:gd name="connsiteY211" fmla="*/ 1551557 h 2577829"/>
                  <a:gd name="connsiteX212" fmla="*/ 104397 w 949314"/>
                  <a:gd name="connsiteY212" fmla="*/ 1563991 h 2577829"/>
                  <a:gd name="connsiteX213" fmla="*/ 110283 w 949314"/>
                  <a:gd name="connsiteY213" fmla="*/ 1589512 h 2577829"/>
                  <a:gd name="connsiteX214" fmla="*/ 118785 w 949314"/>
                  <a:gd name="connsiteY214" fmla="*/ 1606526 h 2577829"/>
                  <a:gd name="connsiteX215" fmla="*/ 126632 w 949314"/>
                  <a:gd name="connsiteY215" fmla="*/ 1623540 h 2577829"/>
                  <a:gd name="connsiteX216" fmla="*/ 128594 w 949314"/>
                  <a:gd name="connsiteY216" fmla="*/ 1628121 h 2577829"/>
                  <a:gd name="connsiteX217" fmla="*/ 132518 w 949314"/>
                  <a:gd name="connsiteY217" fmla="*/ 1651679 h 2577829"/>
                  <a:gd name="connsiteX218" fmla="*/ 125978 w 949314"/>
                  <a:gd name="connsiteY218" fmla="*/ 1666075 h 2577829"/>
                  <a:gd name="connsiteX219" fmla="*/ 123362 w 949314"/>
                  <a:gd name="connsiteY219" fmla="*/ 1670656 h 2577829"/>
                  <a:gd name="connsiteX220" fmla="*/ 125324 w 949314"/>
                  <a:gd name="connsiteY220" fmla="*/ 1680472 h 2577829"/>
                  <a:gd name="connsiteX221" fmla="*/ 128594 w 949314"/>
                  <a:gd name="connsiteY221" fmla="*/ 1702721 h 2577829"/>
                  <a:gd name="connsiteX222" fmla="*/ 111591 w 949314"/>
                  <a:gd name="connsiteY222" fmla="*/ 1734132 h 2577829"/>
                  <a:gd name="connsiteX223" fmla="*/ 110937 w 949314"/>
                  <a:gd name="connsiteY223" fmla="*/ 1734132 h 2577829"/>
                  <a:gd name="connsiteX224" fmla="*/ 85433 w 949314"/>
                  <a:gd name="connsiteY224" fmla="*/ 1755072 h 2577829"/>
                  <a:gd name="connsiteX225" fmla="*/ 80201 w 949314"/>
                  <a:gd name="connsiteY225" fmla="*/ 1753109 h 2577829"/>
                  <a:gd name="connsiteX226" fmla="*/ 76931 w 949314"/>
                  <a:gd name="connsiteY226" fmla="*/ 1754418 h 2577829"/>
                  <a:gd name="connsiteX227" fmla="*/ 72353 w 949314"/>
                  <a:gd name="connsiteY227" fmla="*/ 1755727 h 2577829"/>
                  <a:gd name="connsiteX228" fmla="*/ 68430 w 949314"/>
                  <a:gd name="connsiteY228" fmla="*/ 1757035 h 2577829"/>
                  <a:gd name="connsiteX229" fmla="*/ 68430 w 949314"/>
                  <a:gd name="connsiteY229" fmla="*/ 1757035 h 2577829"/>
                  <a:gd name="connsiteX230" fmla="*/ 74969 w 949314"/>
                  <a:gd name="connsiteY230" fmla="*/ 1778630 h 2577829"/>
                  <a:gd name="connsiteX231" fmla="*/ 62544 w 949314"/>
                  <a:gd name="connsiteY231" fmla="*/ 1797608 h 2577829"/>
                  <a:gd name="connsiteX232" fmla="*/ 59928 w 949314"/>
                  <a:gd name="connsiteY232" fmla="*/ 1798916 h 2577829"/>
                  <a:gd name="connsiteX233" fmla="*/ 53389 w 949314"/>
                  <a:gd name="connsiteY233" fmla="*/ 1803497 h 2577829"/>
                  <a:gd name="connsiteX234" fmla="*/ 60582 w 949314"/>
                  <a:gd name="connsiteY234" fmla="*/ 1829673 h 2577829"/>
                  <a:gd name="connsiteX235" fmla="*/ 69084 w 949314"/>
                  <a:gd name="connsiteY235" fmla="*/ 1861083 h 2577829"/>
                  <a:gd name="connsiteX236" fmla="*/ 66468 w 949314"/>
                  <a:gd name="connsiteY236" fmla="*/ 1874825 h 2577829"/>
                  <a:gd name="connsiteX237" fmla="*/ 65160 w 949314"/>
                  <a:gd name="connsiteY237" fmla="*/ 1879406 h 2577829"/>
                  <a:gd name="connsiteX238" fmla="*/ 65160 w 949314"/>
                  <a:gd name="connsiteY238" fmla="*/ 1885296 h 2577829"/>
                  <a:gd name="connsiteX239" fmla="*/ 63852 w 949314"/>
                  <a:gd name="connsiteY239" fmla="*/ 1901655 h 2577829"/>
                  <a:gd name="connsiteX240" fmla="*/ 59928 w 949314"/>
                  <a:gd name="connsiteY240" fmla="*/ 1912780 h 2577829"/>
                  <a:gd name="connsiteX241" fmla="*/ 59928 w 949314"/>
                  <a:gd name="connsiteY241" fmla="*/ 1914743 h 2577829"/>
                  <a:gd name="connsiteX242" fmla="*/ 56658 w 949314"/>
                  <a:gd name="connsiteY242" fmla="*/ 1932412 h 2577829"/>
                  <a:gd name="connsiteX243" fmla="*/ 34424 w 949314"/>
                  <a:gd name="connsiteY243" fmla="*/ 1942227 h 2577829"/>
                  <a:gd name="connsiteX244" fmla="*/ 31154 w 949314"/>
                  <a:gd name="connsiteY244" fmla="*/ 1942227 h 2577829"/>
                  <a:gd name="connsiteX245" fmla="*/ 25922 w 949314"/>
                  <a:gd name="connsiteY245" fmla="*/ 1935029 h 2577829"/>
                  <a:gd name="connsiteX246" fmla="*/ 25922 w 949314"/>
                  <a:gd name="connsiteY246" fmla="*/ 1925868 h 2577829"/>
                  <a:gd name="connsiteX247" fmla="*/ 25922 w 949314"/>
                  <a:gd name="connsiteY247" fmla="*/ 1921287 h 2577829"/>
                  <a:gd name="connsiteX248" fmla="*/ 23960 w 949314"/>
                  <a:gd name="connsiteY248" fmla="*/ 1918015 h 2577829"/>
                  <a:gd name="connsiteX249" fmla="*/ 15459 w 949314"/>
                  <a:gd name="connsiteY249" fmla="*/ 1902964 h 2577829"/>
                  <a:gd name="connsiteX250" fmla="*/ 14805 w 949314"/>
                  <a:gd name="connsiteY250" fmla="*/ 1902964 h 2577829"/>
                  <a:gd name="connsiteX251" fmla="*/ 5649 w 949314"/>
                  <a:gd name="connsiteY251" fmla="*/ 1904927 h 2577829"/>
                  <a:gd name="connsiteX252" fmla="*/ 2379 w 949314"/>
                  <a:gd name="connsiteY252" fmla="*/ 1907545 h 2577829"/>
                  <a:gd name="connsiteX253" fmla="*/ 1072 w 949314"/>
                  <a:gd name="connsiteY253" fmla="*/ 1916706 h 2577829"/>
                  <a:gd name="connsiteX254" fmla="*/ 1725 w 949314"/>
                  <a:gd name="connsiteY254" fmla="*/ 1923905 h 2577829"/>
                  <a:gd name="connsiteX255" fmla="*/ 8265 w 949314"/>
                  <a:gd name="connsiteY255" fmla="*/ 1932412 h 2577829"/>
                  <a:gd name="connsiteX256" fmla="*/ 9573 w 949314"/>
                  <a:gd name="connsiteY256" fmla="*/ 1939610 h 2577829"/>
                  <a:gd name="connsiteX257" fmla="*/ 12843 w 949314"/>
                  <a:gd name="connsiteY257" fmla="*/ 1950080 h 2577829"/>
                  <a:gd name="connsiteX258" fmla="*/ 8265 w 949314"/>
                  <a:gd name="connsiteY258" fmla="*/ 1959242 h 2577829"/>
                  <a:gd name="connsiteX259" fmla="*/ 14151 w 949314"/>
                  <a:gd name="connsiteY259" fmla="*/ 1965131 h 2577829"/>
                  <a:gd name="connsiteX260" fmla="*/ 8265 w 949314"/>
                  <a:gd name="connsiteY260" fmla="*/ 1969057 h 2577829"/>
                  <a:gd name="connsiteX261" fmla="*/ 15459 w 949314"/>
                  <a:gd name="connsiteY261" fmla="*/ 1978219 h 2577829"/>
                  <a:gd name="connsiteX262" fmla="*/ 18075 w 949314"/>
                  <a:gd name="connsiteY262" fmla="*/ 1992616 h 2577829"/>
                  <a:gd name="connsiteX263" fmla="*/ 18075 w 949314"/>
                  <a:gd name="connsiteY263" fmla="*/ 2002431 h 2577829"/>
                  <a:gd name="connsiteX264" fmla="*/ 21344 w 949314"/>
                  <a:gd name="connsiteY264" fmla="*/ 2012247 h 2577829"/>
                  <a:gd name="connsiteX265" fmla="*/ 16113 w 949314"/>
                  <a:gd name="connsiteY265" fmla="*/ 2030570 h 2577829"/>
                  <a:gd name="connsiteX266" fmla="*/ 21344 w 949314"/>
                  <a:gd name="connsiteY266" fmla="*/ 2030570 h 2577829"/>
                  <a:gd name="connsiteX267" fmla="*/ 28538 w 949314"/>
                  <a:gd name="connsiteY267" fmla="*/ 2028607 h 2577829"/>
                  <a:gd name="connsiteX268" fmla="*/ 35732 w 949314"/>
                  <a:gd name="connsiteY268" fmla="*/ 2016174 h 2577829"/>
                  <a:gd name="connsiteX269" fmla="*/ 34424 w 949314"/>
                  <a:gd name="connsiteY269" fmla="*/ 2029916 h 2577829"/>
                  <a:gd name="connsiteX270" fmla="*/ 35732 w 949314"/>
                  <a:gd name="connsiteY270" fmla="*/ 2036460 h 2577829"/>
                  <a:gd name="connsiteX271" fmla="*/ 30500 w 949314"/>
                  <a:gd name="connsiteY271" fmla="*/ 2040386 h 2577829"/>
                  <a:gd name="connsiteX272" fmla="*/ 37040 w 949314"/>
                  <a:gd name="connsiteY272" fmla="*/ 2046930 h 2577829"/>
                  <a:gd name="connsiteX273" fmla="*/ 45541 w 949314"/>
                  <a:gd name="connsiteY273" fmla="*/ 2030570 h 2577829"/>
                  <a:gd name="connsiteX274" fmla="*/ 45541 w 949314"/>
                  <a:gd name="connsiteY274" fmla="*/ 2014210 h 2577829"/>
                  <a:gd name="connsiteX275" fmla="*/ 50119 w 949314"/>
                  <a:gd name="connsiteY275" fmla="*/ 2021409 h 2577829"/>
                  <a:gd name="connsiteX276" fmla="*/ 57312 w 949314"/>
                  <a:gd name="connsiteY276" fmla="*/ 2018137 h 2577829"/>
                  <a:gd name="connsiteX277" fmla="*/ 52081 w 949314"/>
                  <a:gd name="connsiteY277" fmla="*/ 2028607 h 2577829"/>
                  <a:gd name="connsiteX278" fmla="*/ 44233 w 949314"/>
                  <a:gd name="connsiteY278" fmla="*/ 2042349 h 2577829"/>
                  <a:gd name="connsiteX279" fmla="*/ 42271 w 949314"/>
                  <a:gd name="connsiteY279" fmla="*/ 2052819 h 2577829"/>
                  <a:gd name="connsiteX280" fmla="*/ 52735 w 949314"/>
                  <a:gd name="connsiteY280" fmla="*/ 2047584 h 2577829"/>
                  <a:gd name="connsiteX281" fmla="*/ 61890 w 949314"/>
                  <a:gd name="connsiteY281" fmla="*/ 2035151 h 2577829"/>
                  <a:gd name="connsiteX282" fmla="*/ 67122 w 949314"/>
                  <a:gd name="connsiteY282" fmla="*/ 2037768 h 2577829"/>
                  <a:gd name="connsiteX283" fmla="*/ 78893 w 949314"/>
                  <a:gd name="connsiteY283" fmla="*/ 2034496 h 2577829"/>
                  <a:gd name="connsiteX284" fmla="*/ 71045 w 949314"/>
                  <a:gd name="connsiteY284" fmla="*/ 2043004 h 2577829"/>
                  <a:gd name="connsiteX285" fmla="*/ 76277 w 949314"/>
                  <a:gd name="connsiteY285" fmla="*/ 2054128 h 2577829"/>
                  <a:gd name="connsiteX286" fmla="*/ 74315 w 949314"/>
                  <a:gd name="connsiteY286" fmla="*/ 2065253 h 2577829"/>
                  <a:gd name="connsiteX287" fmla="*/ 73007 w 949314"/>
                  <a:gd name="connsiteY287" fmla="*/ 2076377 h 2577829"/>
                  <a:gd name="connsiteX288" fmla="*/ 69084 w 949314"/>
                  <a:gd name="connsiteY288" fmla="*/ 2084230 h 2577829"/>
                  <a:gd name="connsiteX289" fmla="*/ 70391 w 949314"/>
                  <a:gd name="connsiteY289" fmla="*/ 2094700 h 2577829"/>
                  <a:gd name="connsiteX290" fmla="*/ 67776 w 949314"/>
                  <a:gd name="connsiteY290" fmla="*/ 2106479 h 2577829"/>
                  <a:gd name="connsiteX291" fmla="*/ 64506 w 949314"/>
                  <a:gd name="connsiteY291" fmla="*/ 2114332 h 2577829"/>
                  <a:gd name="connsiteX292" fmla="*/ 58620 w 949314"/>
                  <a:gd name="connsiteY292" fmla="*/ 2121530 h 2577829"/>
                  <a:gd name="connsiteX293" fmla="*/ 66468 w 949314"/>
                  <a:gd name="connsiteY293" fmla="*/ 2132000 h 2577829"/>
                  <a:gd name="connsiteX294" fmla="*/ 73661 w 949314"/>
                  <a:gd name="connsiteY294" fmla="*/ 2133309 h 2577829"/>
                  <a:gd name="connsiteX295" fmla="*/ 69738 w 949314"/>
                  <a:gd name="connsiteY295" fmla="*/ 2139199 h 2577829"/>
                  <a:gd name="connsiteX296" fmla="*/ 63198 w 949314"/>
                  <a:gd name="connsiteY296" fmla="*/ 2147052 h 2577829"/>
                  <a:gd name="connsiteX297" fmla="*/ 74315 w 949314"/>
                  <a:gd name="connsiteY297" fmla="*/ 2149015 h 2577829"/>
                  <a:gd name="connsiteX298" fmla="*/ 75623 w 949314"/>
                  <a:gd name="connsiteY298" fmla="*/ 2161448 h 2577829"/>
                  <a:gd name="connsiteX299" fmla="*/ 83471 w 949314"/>
                  <a:gd name="connsiteY299" fmla="*/ 2168646 h 2577829"/>
                  <a:gd name="connsiteX300" fmla="*/ 84125 w 949314"/>
                  <a:gd name="connsiteY300" fmla="*/ 2186315 h 2577829"/>
                  <a:gd name="connsiteX301" fmla="*/ 84125 w 949314"/>
                  <a:gd name="connsiteY301" fmla="*/ 2201366 h 2577829"/>
                  <a:gd name="connsiteX302" fmla="*/ 87394 w 949314"/>
                  <a:gd name="connsiteY302" fmla="*/ 2210527 h 2577829"/>
                  <a:gd name="connsiteX303" fmla="*/ 90664 w 949314"/>
                  <a:gd name="connsiteY303" fmla="*/ 2212490 h 2577829"/>
                  <a:gd name="connsiteX304" fmla="*/ 97858 w 949314"/>
                  <a:gd name="connsiteY304" fmla="*/ 2193513 h 2577829"/>
                  <a:gd name="connsiteX305" fmla="*/ 101782 w 949314"/>
                  <a:gd name="connsiteY305" fmla="*/ 2201366 h 2577829"/>
                  <a:gd name="connsiteX306" fmla="*/ 100474 w 949314"/>
                  <a:gd name="connsiteY306" fmla="*/ 2208564 h 2577829"/>
                  <a:gd name="connsiteX307" fmla="*/ 104397 w 949314"/>
                  <a:gd name="connsiteY307" fmla="*/ 2216417 h 2577829"/>
                  <a:gd name="connsiteX308" fmla="*/ 107667 w 949314"/>
                  <a:gd name="connsiteY308" fmla="*/ 2223615 h 2577829"/>
                  <a:gd name="connsiteX309" fmla="*/ 103089 w 949314"/>
                  <a:gd name="connsiteY309" fmla="*/ 2234085 h 2577829"/>
                  <a:gd name="connsiteX310" fmla="*/ 111591 w 949314"/>
                  <a:gd name="connsiteY310" fmla="*/ 2238012 h 2577829"/>
                  <a:gd name="connsiteX311" fmla="*/ 111591 w 949314"/>
                  <a:gd name="connsiteY311" fmla="*/ 2245864 h 2577829"/>
                  <a:gd name="connsiteX312" fmla="*/ 116169 w 949314"/>
                  <a:gd name="connsiteY312" fmla="*/ 2256334 h 2577829"/>
                  <a:gd name="connsiteX313" fmla="*/ 124016 w 949314"/>
                  <a:gd name="connsiteY313" fmla="*/ 2271385 h 2577829"/>
                  <a:gd name="connsiteX314" fmla="*/ 131864 w 949314"/>
                  <a:gd name="connsiteY314" fmla="*/ 2277275 h 2577829"/>
                  <a:gd name="connsiteX315" fmla="*/ 131210 w 949314"/>
                  <a:gd name="connsiteY315" fmla="*/ 2292980 h 2577829"/>
                  <a:gd name="connsiteX316" fmla="*/ 147559 w 949314"/>
                  <a:gd name="connsiteY316" fmla="*/ 2299524 h 2577829"/>
                  <a:gd name="connsiteX317" fmla="*/ 156714 w 949314"/>
                  <a:gd name="connsiteY317" fmla="*/ 2310649 h 2577829"/>
                  <a:gd name="connsiteX318" fmla="*/ 161292 w 949314"/>
                  <a:gd name="connsiteY318" fmla="*/ 2325700 h 2577829"/>
                  <a:gd name="connsiteX319" fmla="*/ 171102 w 949314"/>
                  <a:gd name="connsiteY319" fmla="*/ 2341405 h 2577829"/>
                  <a:gd name="connsiteX320" fmla="*/ 182219 w 949314"/>
                  <a:gd name="connsiteY320" fmla="*/ 2338133 h 2577829"/>
                  <a:gd name="connsiteX321" fmla="*/ 191374 w 949314"/>
                  <a:gd name="connsiteY321" fmla="*/ 2353839 h 2577829"/>
                  <a:gd name="connsiteX322" fmla="*/ 190066 w 949314"/>
                  <a:gd name="connsiteY322" fmla="*/ 2373470 h 2577829"/>
                  <a:gd name="connsiteX323" fmla="*/ 184835 w 949314"/>
                  <a:gd name="connsiteY323" fmla="*/ 2378705 h 2577829"/>
                  <a:gd name="connsiteX324" fmla="*/ 167178 w 949314"/>
                  <a:gd name="connsiteY324" fmla="*/ 2374124 h 2577829"/>
                  <a:gd name="connsiteX325" fmla="*/ 163254 w 949314"/>
                  <a:gd name="connsiteY325" fmla="*/ 2384595 h 2577829"/>
                  <a:gd name="connsiteX326" fmla="*/ 171755 w 949314"/>
                  <a:gd name="connsiteY326" fmla="*/ 2390484 h 2577829"/>
                  <a:gd name="connsiteX327" fmla="*/ 174371 w 949314"/>
                  <a:gd name="connsiteY327" fmla="*/ 2398991 h 2577829"/>
                  <a:gd name="connsiteX328" fmla="*/ 181565 w 949314"/>
                  <a:gd name="connsiteY328" fmla="*/ 2406190 h 2577829"/>
                  <a:gd name="connsiteX329" fmla="*/ 182219 w 949314"/>
                  <a:gd name="connsiteY329" fmla="*/ 2415351 h 2577829"/>
                  <a:gd name="connsiteX330" fmla="*/ 173063 w 949314"/>
                  <a:gd name="connsiteY330" fmla="*/ 2417969 h 2577829"/>
                  <a:gd name="connsiteX331" fmla="*/ 166524 w 949314"/>
                  <a:gd name="connsiteY331" fmla="*/ 2416660 h 2577829"/>
                  <a:gd name="connsiteX332" fmla="*/ 146251 w 949314"/>
                  <a:gd name="connsiteY332" fmla="*/ 2406190 h 2577829"/>
                  <a:gd name="connsiteX333" fmla="*/ 154098 w 949314"/>
                  <a:gd name="connsiteY333" fmla="*/ 2417314 h 2577829"/>
                  <a:gd name="connsiteX334" fmla="*/ 161292 w 949314"/>
                  <a:gd name="connsiteY334" fmla="*/ 2436946 h 2577829"/>
                  <a:gd name="connsiteX335" fmla="*/ 169794 w 949314"/>
                  <a:gd name="connsiteY335" fmla="*/ 2448071 h 2577829"/>
                  <a:gd name="connsiteX336" fmla="*/ 175025 w 949314"/>
                  <a:gd name="connsiteY336" fmla="*/ 2457232 h 2577829"/>
                  <a:gd name="connsiteX337" fmla="*/ 179603 w 949314"/>
                  <a:gd name="connsiteY337" fmla="*/ 2467702 h 2577829"/>
                  <a:gd name="connsiteX338" fmla="*/ 185489 w 949314"/>
                  <a:gd name="connsiteY338" fmla="*/ 2484062 h 2577829"/>
                  <a:gd name="connsiteX339" fmla="*/ 195298 w 949314"/>
                  <a:gd name="connsiteY339" fmla="*/ 2484716 h 2577829"/>
                  <a:gd name="connsiteX340" fmla="*/ 197914 w 949314"/>
                  <a:gd name="connsiteY340" fmla="*/ 2495841 h 2577829"/>
                  <a:gd name="connsiteX341" fmla="*/ 196606 w 949314"/>
                  <a:gd name="connsiteY341" fmla="*/ 2505002 h 2577829"/>
                  <a:gd name="connsiteX342" fmla="*/ 207723 w 949314"/>
                  <a:gd name="connsiteY342" fmla="*/ 2510892 h 2577829"/>
                  <a:gd name="connsiteX343" fmla="*/ 213609 w 949314"/>
                  <a:gd name="connsiteY343" fmla="*/ 2523325 h 2577829"/>
                  <a:gd name="connsiteX344" fmla="*/ 207069 w 949314"/>
                  <a:gd name="connsiteY344" fmla="*/ 2533141 h 2577829"/>
                  <a:gd name="connsiteX345" fmla="*/ 199876 w 949314"/>
                  <a:gd name="connsiteY345" fmla="*/ 2542303 h 2577829"/>
                  <a:gd name="connsiteX346" fmla="*/ 206415 w 949314"/>
                  <a:gd name="connsiteY346" fmla="*/ 2556045 h 2577829"/>
                  <a:gd name="connsiteX347" fmla="*/ 195298 w 949314"/>
                  <a:gd name="connsiteY347" fmla="*/ 2563897 h 2577829"/>
                  <a:gd name="connsiteX348" fmla="*/ 199222 w 949314"/>
                  <a:gd name="connsiteY348" fmla="*/ 2567824 h 2577829"/>
                  <a:gd name="connsiteX349" fmla="*/ 207723 w 949314"/>
                  <a:gd name="connsiteY349" fmla="*/ 2566515 h 2577829"/>
                  <a:gd name="connsiteX350" fmla="*/ 218187 w 949314"/>
                  <a:gd name="connsiteY350" fmla="*/ 2572405 h 2577829"/>
                  <a:gd name="connsiteX351" fmla="*/ 229304 w 949314"/>
                  <a:gd name="connsiteY351" fmla="*/ 2571750 h 2577829"/>
                  <a:gd name="connsiteX352" fmla="*/ 246961 w 949314"/>
                  <a:gd name="connsiteY352" fmla="*/ 2576985 h 2577829"/>
                  <a:gd name="connsiteX353" fmla="*/ 258732 w 949314"/>
                  <a:gd name="connsiteY353" fmla="*/ 2569133 h 2577829"/>
                  <a:gd name="connsiteX354" fmla="*/ 269196 w 949314"/>
                  <a:gd name="connsiteY354" fmla="*/ 2567169 h 2577829"/>
                  <a:gd name="connsiteX355" fmla="*/ 278351 w 949314"/>
                  <a:gd name="connsiteY355" fmla="*/ 2561280 h 2577829"/>
                  <a:gd name="connsiteX356" fmla="*/ 294700 w 949314"/>
                  <a:gd name="connsiteY356" fmla="*/ 2558662 h 2577829"/>
                  <a:gd name="connsiteX357" fmla="*/ 307125 w 949314"/>
                  <a:gd name="connsiteY357" fmla="*/ 2554736 h 2577829"/>
                  <a:gd name="connsiteX358" fmla="*/ 322820 w 949314"/>
                  <a:gd name="connsiteY358" fmla="*/ 2562589 h 2577829"/>
                  <a:gd name="connsiteX359" fmla="*/ 333284 w 949314"/>
                  <a:gd name="connsiteY359" fmla="*/ 2559317 h 2577829"/>
                  <a:gd name="connsiteX360" fmla="*/ 344401 w 949314"/>
                  <a:gd name="connsiteY360" fmla="*/ 2542957 h 2577829"/>
                  <a:gd name="connsiteX361" fmla="*/ 349633 w 949314"/>
                  <a:gd name="connsiteY361" fmla="*/ 2529869 h 2577829"/>
                  <a:gd name="connsiteX362" fmla="*/ 341785 w 949314"/>
                  <a:gd name="connsiteY362" fmla="*/ 2516781 h 2577829"/>
                  <a:gd name="connsiteX363" fmla="*/ 340477 w 949314"/>
                  <a:gd name="connsiteY363" fmla="*/ 2508929 h 2577829"/>
                  <a:gd name="connsiteX364" fmla="*/ 332630 w 949314"/>
                  <a:gd name="connsiteY364" fmla="*/ 2501076 h 2577829"/>
                  <a:gd name="connsiteX365" fmla="*/ 333284 w 949314"/>
                  <a:gd name="connsiteY365" fmla="*/ 2473592 h 2577829"/>
                  <a:gd name="connsiteX366" fmla="*/ 343747 w 949314"/>
                  <a:gd name="connsiteY366" fmla="*/ 2461813 h 2577829"/>
                  <a:gd name="connsiteX367" fmla="*/ 345055 w 949314"/>
                  <a:gd name="connsiteY367" fmla="*/ 2452651 h 2577829"/>
                  <a:gd name="connsiteX368" fmla="*/ 353556 w 949314"/>
                  <a:gd name="connsiteY368" fmla="*/ 2444799 h 2577829"/>
                  <a:gd name="connsiteX369" fmla="*/ 358788 w 949314"/>
                  <a:gd name="connsiteY369" fmla="*/ 2436946 h 2577829"/>
                  <a:gd name="connsiteX370" fmla="*/ 370560 w 949314"/>
                  <a:gd name="connsiteY370" fmla="*/ 2444799 h 2577829"/>
                  <a:gd name="connsiteX371" fmla="*/ 382985 w 949314"/>
                  <a:gd name="connsiteY371" fmla="*/ 2443490 h 2577829"/>
                  <a:gd name="connsiteX372" fmla="*/ 384293 w 949314"/>
                  <a:gd name="connsiteY372" fmla="*/ 2436291 h 2577829"/>
                  <a:gd name="connsiteX373" fmla="*/ 382331 w 949314"/>
                  <a:gd name="connsiteY373" fmla="*/ 2433020 h 2577829"/>
                  <a:gd name="connsiteX374" fmla="*/ 379061 w 949314"/>
                  <a:gd name="connsiteY374" fmla="*/ 2427130 h 2577829"/>
                  <a:gd name="connsiteX375" fmla="*/ 375791 w 949314"/>
                  <a:gd name="connsiteY375" fmla="*/ 2417314 h 2577829"/>
                  <a:gd name="connsiteX376" fmla="*/ 386254 w 949314"/>
                  <a:gd name="connsiteY376" fmla="*/ 2416660 h 2577829"/>
                  <a:gd name="connsiteX377" fmla="*/ 393448 w 949314"/>
                  <a:gd name="connsiteY377" fmla="*/ 2416660 h 2577829"/>
                  <a:gd name="connsiteX378" fmla="*/ 401296 w 949314"/>
                  <a:gd name="connsiteY378" fmla="*/ 2414042 h 2577829"/>
                  <a:gd name="connsiteX379" fmla="*/ 408489 w 949314"/>
                  <a:gd name="connsiteY379" fmla="*/ 2414697 h 2577829"/>
                  <a:gd name="connsiteX380" fmla="*/ 411105 w 949314"/>
                  <a:gd name="connsiteY380" fmla="*/ 2408807 h 2577829"/>
                  <a:gd name="connsiteX381" fmla="*/ 420915 w 949314"/>
                  <a:gd name="connsiteY381" fmla="*/ 2414042 h 2577829"/>
                  <a:gd name="connsiteX382" fmla="*/ 428762 w 949314"/>
                  <a:gd name="connsiteY382" fmla="*/ 2411425 h 2577829"/>
                  <a:gd name="connsiteX383" fmla="*/ 437264 w 949314"/>
                  <a:gd name="connsiteY383" fmla="*/ 2408153 h 2577829"/>
                  <a:gd name="connsiteX384" fmla="*/ 440533 w 949314"/>
                  <a:gd name="connsiteY384" fmla="*/ 2416660 h 2577829"/>
                  <a:gd name="connsiteX385" fmla="*/ 445765 w 949314"/>
                  <a:gd name="connsiteY385" fmla="*/ 2412734 h 2577829"/>
                  <a:gd name="connsiteX386" fmla="*/ 450343 w 949314"/>
                  <a:gd name="connsiteY386" fmla="*/ 2404881 h 2577829"/>
                  <a:gd name="connsiteX387" fmla="*/ 458190 w 949314"/>
                  <a:gd name="connsiteY387" fmla="*/ 2408807 h 2577829"/>
                  <a:gd name="connsiteX388" fmla="*/ 464730 w 949314"/>
                  <a:gd name="connsiteY388" fmla="*/ 2406190 h 2577829"/>
                  <a:gd name="connsiteX389" fmla="*/ 467346 w 949314"/>
                  <a:gd name="connsiteY389" fmla="*/ 2398991 h 2577829"/>
                  <a:gd name="connsiteX390" fmla="*/ 475193 w 949314"/>
                  <a:gd name="connsiteY390" fmla="*/ 2402263 h 2577829"/>
                  <a:gd name="connsiteX391" fmla="*/ 481733 w 949314"/>
                  <a:gd name="connsiteY391" fmla="*/ 2407498 h 2577829"/>
                  <a:gd name="connsiteX392" fmla="*/ 490234 w 949314"/>
                  <a:gd name="connsiteY392" fmla="*/ 2405535 h 2577829"/>
                  <a:gd name="connsiteX393" fmla="*/ 488926 w 949314"/>
                  <a:gd name="connsiteY393" fmla="*/ 2416006 h 2577829"/>
                  <a:gd name="connsiteX394" fmla="*/ 495466 w 949314"/>
                  <a:gd name="connsiteY394" fmla="*/ 2419277 h 2577829"/>
                  <a:gd name="connsiteX395" fmla="*/ 504622 w 949314"/>
                  <a:gd name="connsiteY395" fmla="*/ 2398337 h 2577829"/>
                  <a:gd name="connsiteX396" fmla="*/ 509853 w 949314"/>
                  <a:gd name="connsiteY396" fmla="*/ 2388521 h 2577829"/>
                  <a:gd name="connsiteX397" fmla="*/ 511161 w 949314"/>
                  <a:gd name="connsiteY397" fmla="*/ 2365617 h 2577829"/>
                  <a:gd name="connsiteX398" fmla="*/ 517701 w 949314"/>
                  <a:gd name="connsiteY398" fmla="*/ 2344677 h 2577829"/>
                  <a:gd name="connsiteX399" fmla="*/ 524894 w 949314"/>
                  <a:gd name="connsiteY399" fmla="*/ 2329626 h 2577829"/>
                  <a:gd name="connsiteX400" fmla="*/ 526202 w 949314"/>
                  <a:gd name="connsiteY400" fmla="*/ 2313266 h 2577829"/>
                  <a:gd name="connsiteX401" fmla="*/ 534704 w 949314"/>
                  <a:gd name="connsiteY401" fmla="*/ 2311303 h 2577829"/>
                  <a:gd name="connsiteX402" fmla="*/ 536012 w 949314"/>
                  <a:gd name="connsiteY402" fmla="*/ 2300179 h 2577829"/>
                  <a:gd name="connsiteX403" fmla="*/ 536012 w 949314"/>
                  <a:gd name="connsiteY403" fmla="*/ 2289708 h 2577829"/>
                  <a:gd name="connsiteX404" fmla="*/ 543859 w 949314"/>
                  <a:gd name="connsiteY404" fmla="*/ 2287091 h 2577829"/>
                  <a:gd name="connsiteX405" fmla="*/ 539281 w 949314"/>
                  <a:gd name="connsiteY405" fmla="*/ 2280547 h 2577829"/>
                  <a:gd name="connsiteX406" fmla="*/ 539935 w 949314"/>
                  <a:gd name="connsiteY406" fmla="*/ 2268114 h 2577829"/>
                  <a:gd name="connsiteX407" fmla="*/ 541243 w 949314"/>
                  <a:gd name="connsiteY407" fmla="*/ 2256334 h 2577829"/>
                  <a:gd name="connsiteX408" fmla="*/ 537320 w 949314"/>
                  <a:gd name="connsiteY408" fmla="*/ 2247173 h 2577829"/>
                  <a:gd name="connsiteX409" fmla="*/ 541243 w 949314"/>
                  <a:gd name="connsiteY409" fmla="*/ 2240629 h 2577829"/>
                  <a:gd name="connsiteX410" fmla="*/ 548437 w 949314"/>
                  <a:gd name="connsiteY410" fmla="*/ 2239320 h 2577829"/>
                  <a:gd name="connsiteX411" fmla="*/ 549745 w 949314"/>
                  <a:gd name="connsiteY411" fmla="*/ 2231468 h 2577829"/>
                  <a:gd name="connsiteX412" fmla="*/ 537320 w 949314"/>
                  <a:gd name="connsiteY412" fmla="*/ 2217071 h 2577829"/>
                  <a:gd name="connsiteX413" fmla="*/ 540589 w 949314"/>
                  <a:gd name="connsiteY413" fmla="*/ 2205292 h 2577829"/>
                  <a:gd name="connsiteX414" fmla="*/ 537320 w 949314"/>
                  <a:gd name="connsiteY414" fmla="*/ 2198094 h 2577829"/>
                  <a:gd name="connsiteX415" fmla="*/ 543205 w 949314"/>
                  <a:gd name="connsiteY415" fmla="*/ 2190895 h 2577829"/>
                  <a:gd name="connsiteX416" fmla="*/ 543205 w 949314"/>
                  <a:gd name="connsiteY416" fmla="*/ 2181080 h 2577829"/>
                  <a:gd name="connsiteX417" fmla="*/ 551707 w 949314"/>
                  <a:gd name="connsiteY417" fmla="*/ 2179771 h 2577829"/>
                  <a:gd name="connsiteX418" fmla="*/ 551707 w 949314"/>
                  <a:gd name="connsiteY418" fmla="*/ 2166683 h 2577829"/>
                  <a:gd name="connsiteX419" fmla="*/ 554977 w 949314"/>
                  <a:gd name="connsiteY419" fmla="*/ 2156867 h 2577829"/>
                  <a:gd name="connsiteX420" fmla="*/ 548437 w 949314"/>
                  <a:gd name="connsiteY420" fmla="*/ 2149669 h 2577829"/>
                  <a:gd name="connsiteX421" fmla="*/ 538628 w 949314"/>
                  <a:gd name="connsiteY421" fmla="*/ 2144434 h 2577829"/>
                  <a:gd name="connsiteX422" fmla="*/ 540589 w 949314"/>
                  <a:gd name="connsiteY422" fmla="*/ 2137890 h 2577829"/>
                  <a:gd name="connsiteX423" fmla="*/ 547129 w 949314"/>
                  <a:gd name="connsiteY423" fmla="*/ 2136581 h 2577829"/>
                  <a:gd name="connsiteX424" fmla="*/ 544513 w 949314"/>
                  <a:gd name="connsiteY424" fmla="*/ 2127420 h 2577829"/>
                  <a:gd name="connsiteX425" fmla="*/ 543205 w 949314"/>
                  <a:gd name="connsiteY425" fmla="*/ 2122185 h 2577829"/>
                  <a:gd name="connsiteX426" fmla="*/ 551707 w 949314"/>
                  <a:gd name="connsiteY426" fmla="*/ 2121530 h 2577829"/>
                  <a:gd name="connsiteX427" fmla="*/ 551707 w 949314"/>
                  <a:gd name="connsiteY427" fmla="*/ 2111060 h 2577829"/>
                  <a:gd name="connsiteX428" fmla="*/ 538628 w 949314"/>
                  <a:gd name="connsiteY428" fmla="*/ 2097972 h 2577829"/>
                  <a:gd name="connsiteX429" fmla="*/ 527510 w 949314"/>
                  <a:gd name="connsiteY429" fmla="*/ 2085539 h 2577829"/>
                  <a:gd name="connsiteX430" fmla="*/ 536665 w 949314"/>
                  <a:gd name="connsiteY430" fmla="*/ 2085539 h 2577829"/>
                  <a:gd name="connsiteX431" fmla="*/ 548437 w 949314"/>
                  <a:gd name="connsiteY431" fmla="*/ 2086848 h 2577829"/>
                  <a:gd name="connsiteX432" fmla="*/ 554977 w 949314"/>
                  <a:gd name="connsiteY432" fmla="*/ 2085539 h 2577829"/>
                  <a:gd name="connsiteX433" fmla="*/ 551053 w 949314"/>
                  <a:gd name="connsiteY433" fmla="*/ 2071142 h 2577829"/>
                  <a:gd name="connsiteX434" fmla="*/ 538628 w 949314"/>
                  <a:gd name="connsiteY434" fmla="*/ 2069179 h 2577829"/>
                  <a:gd name="connsiteX435" fmla="*/ 541897 w 949314"/>
                  <a:gd name="connsiteY435" fmla="*/ 2060672 h 2577829"/>
                  <a:gd name="connsiteX436" fmla="*/ 551053 w 949314"/>
                  <a:gd name="connsiteY436" fmla="*/ 2061981 h 2577829"/>
                  <a:gd name="connsiteX437" fmla="*/ 553669 w 949314"/>
                  <a:gd name="connsiteY437" fmla="*/ 2054128 h 2577829"/>
                  <a:gd name="connsiteX438" fmla="*/ 547129 w 949314"/>
                  <a:gd name="connsiteY438" fmla="*/ 2043658 h 2577829"/>
                  <a:gd name="connsiteX439" fmla="*/ 556284 w 949314"/>
                  <a:gd name="connsiteY439" fmla="*/ 2039077 h 2577829"/>
                  <a:gd name="connsiteX440" fmla="*/ 552361 w 949314"/>
                  <a:gd name="connsiteY440" fmla="*/ 2022717 h 2577829"/>
                  <a:gd name="connsiteX441" fmla="*/ 544513 w 949314"/>
                  <a:gd name="connsiteY441" fmla="*/ 2019446 h 2577829"/>
                  <a:gd name="connsiteX442" fmla="*/ 549091 w 949314"/>
                  <a:gd name="connsiteY442" fmla="*/ 2008975 h 2577829"/>
                  <a:gd name="connsiteX443" fmla="*/ 540589 w 949314"/>
                  <a:gd name="connsiteY443" fmla="*/ 2006358 h 2577829"/>
                  <a:gd name="connsiteX444" fmla="*/ 544513 w 949314"/>
                  <a:gd name="connsiteY444" fmla="*/ 1999159 h 2577829"/>
                  <a:gd name="connsiteX445" fmla="*/ 537973 w 949314"/>
                  <a:gd name="connsiteY445" fmla="*/ 1993924 h 2577829"/>
                  <a:gd name="connsiteX446" fmla="*/ 513777 w 949314"/>
                  <a:gd name="connsiteY446" fmla="*/ 1982800 h 2577829"/>
                  <a:gd name="connsiteX447" fmla="*/ 543859 w 949314"/>
                  <a:gd name="connsiteY447" fmla="*/ 1988689 h 2577829"/>
                  <a:gd name="connsiteX448" fmla="*/ 553014 w 949314"/>
                  <a:gd name="connsiteY448" fmla="*/ 1982145 h 2577829"/>
                  <a:gd name="connsiteX449" fmla="*/ 561516 w 949314"/>
                  <a:gd name="connsiteY449" fmla="*/ 1977565 h 2577829"/>
                  <a:gd name="connsiteX450" fmla="*/ 551053 w 949314"/>
                  <a:gd name="connsiteY450" fmla="*/ 1967094 h 2577829"/>
                  <a:gd name="connsiteX451" fmla="*/ 541243 w 949314"/>
                  <a:gd name="connsiteY451" fmla="*/ 1959896 h 2577829"/>
                  <a:gd name="connsiteX452" fmla="*/ 535358 w 949314"/>
                  <a:gd name="connsiteY452" fmla="*/ 1955970 h 2577829"/>
                  <a:gd name="connsiteX453" fmla="*/ 526856 w 949314"/>
                  <a:gd name="connsiteY453" fmla="*/ 1954661 h 2577829"/>
                  <a:gd name="connsiteX454" fmla="*/ 519663 w 949314"/>
                  <a:gd name="connsiteY454" fmla="*/ 1958587 h 2577829"/>
                  <a:gd name="connsiteX455" fmla="*/ 512469 w 949314"/>
                  <a:gd name="connsiteY455" fmla="*/ 1955970 h 2577829"/>
                  <a:gd name="connsiteX456" fmla="*/ 509853 w 949314"/>
                  <a:gd name="connsiteY456" fmla="*/ 1962514 h 2577829"/>
                  <a:gd name="connsiteX457" fmla="*/ 503967 w 949314"/>
                  <a:gd name="connsiteY457" fmla="*/ 1956624 h 2577829"/>
                  <a:gd name="connsiteX458" fmla="*/ 497428 w 949314"/>
                  <a:gd name="connsiteY458" fmla="*/ 1960550 h 2577829"/>
                  <a:gd name="connsiteX459" fmla="*/ 486964 w 949314"/>
                  <a:gd name="connsiteY459" fmla="*/ 1954661 h 2577829"/>
                  <a:gd name="connsiteX460" fmla="*/ 494812 w 949314"/>
                  <a:gd name="connsiteY460" fmla="*/ 1949426 h 2577829"/>
                  <a:gd name="connsiteX461" fmla="*/ 517047 w 949314"/>
                  <a:gd name="connsiteY461" fmla="*/ 1950080 h 2577829"/>
                  <a:gd name="connsiteX462" fmla="*/ 541897 w 949314"/>
                  <a:gd name="connsiteY462" fmla="*/ 1952698 h 2577829"/>
                  <a:gd name="connsiteX463" fmla="*/ 564786 w 949314"/>
                  <a:gd name="connsiteY463" fmla="*/ 1950735 h 2577829"/>
                  <a:gd name="connsiteX464" fmla="*/ 562170 w 949314"/>
                  <a:gd name="connsiteY464" fmla="*/ 1944191 h 2577829"/>
                  <a:gd name="connsiteX465" fmla="*/ 570018 w 949314"/>
                  <a:gd name="connsiteY465" fmla="*/ 1938301 h 2577829"/>
                  <a:gd name="connsiteX466" fmla="*/ 564132 w 949314"/>
                  <a:gd name="connsiteY466" fmla="*/ 1930449 h 2577829"/>
                  <a:gd name="connsiteX467" fmla="*/ 570671 w 949314"/>
                  <a:gd name="connsiteY467" fmla="*/ 1923905 h 2577829"/>
                  <a:gd name="connsiteX468" fmla="*/ 581135 w 949314"/>
                  <a:gd name="connsiteY468" fmla="*/ 1929140 h 2577829"/>
                  <a:gd name="connsiteX469" fmla="*/ 587020 w 949314"/>
                  <a:gd name="connsiteY469" fmla="*/ 1923905 h 2577829"/>
                  <a:gd name="connsiteX470" fmla="*/ 598792 w 949314"/>
                  <a:gd name="connsiteY470" fmla="*/ 1925214 h 2577829"/>
                  <a:gd name="connsiteX471" fmla="*/ 593560 w 949314"/>
                  <a:gd name="connsiteY471" fmla="*/ 1918015 h 2577829"/>
                  <a:gd name="connsiteX472" fmla="*/ 605331 w 949314"/>
                  <a:gd name="connsiteY472" fmla="*/ 1917361 h 2577829"/>
                  <a:gd name="connsiteX473" fmla="*/ 605985 w 949314"/>
                  <a:gd name="connsiteY473" fmla="*/ 1907545 h 2577829"/>
                  <a:gd name="connsiteX474" fmla="*/ 602061 w 949314"/>
                  <a:gd name="connsiteY474" fmla="*/ 1899038 h 2577829"/>
                  <a:gd name="connsiteX475" fmla="*/ 609255 w 949314"/>
                  <a:gd name="connsiteY475" fmla="*/ 1902964 h 2577829"/>
                  <a:gd name="connsiteX476" fmla="*/ 610563 w 949314"/>
                  <a:gd name="connsiteY476" fmla="*/ 1894457 h 2577829"/>
                  <a:gd name="connsiteX477" fmla="*/ 615141 w 949314"/>
                  <a:gd name="connsiteY477" fmla="*/ 1892494 h 2577829"/>
                  <a:gd name="connsiteX478" fmla="*/ 613833 w 949314"/>
                  <a:gd name="connsiteY478" fmla="*/ 1883987 h 2577829"/>
                  <a:gd name="connsiteX479" fmla="*/ 613833 w 949314"/>
                  <a:gd name="connsiteY479" fmla="*/ 1874171 h 2577829"/>
                  <a:gd name="connsiteX480" fmla="*/ 610563 w 949314"/>
                  <a:gd name="connsiteY480" fmla="*/ 1865664 h 2577829"/>
                  <a:gd name="connsiteX481" fmla="*/ 613179 w 949314"/>
                  <a:gd name="connsiteY481" fmla="*/ 1859120 h 2577829"/>
                  <a:gd name="connsiteX482" fmla="*/ 614487 w 949314"/>
                  <a:gd name="connsiteY482" fmla="*/ 1851267 h 2577829"/>
                  <a:gd name="connsiteX483" fmla="*/ 613179 w 949314"/>
                  <a:gd name="connsiteY483" fmla="*/ 1845378 h 2577829"/>
                  <a:gd name="connsiteX484" fmla="*/ 618410 w 949314"/>
                  <a:gd name="connsiteY484" fmla="*/ 1852576 h 2577829"/>
                  <a:gd name="connsiteX485" fmla="*/ 623642 w 949314"/>
                  <a:gd name="connsiteY485" fmla="*/ 1852576 h 2577829"/>
                  <a:gd name="connsiteX486" fmla="*/ 624950 w 949314"/>
                  <a:gd name="connsiteY486" fmla="*/ 1865664 h 2577829"/>
                  <a:gd name="connsiteX487" fmla="*/ 620373 w 949314"/>
                  <a:gd name="connsiteY487" fmla="*/ 1877443 h 2577829"/>
                  <a:gd name="connsiteX488" fmla="*/ 628220 w 949314"/>
                  <a:gd name="connsiteY488" fmla="*/ 1887913 h 2577829"/>
                  <a:gd name="connsiteX489" fmla="*/ 633452 w 949314"/>
                  <a:gd name="connsiteY489" fmla="*/ 1895766 h 2577829"/>
                  <a:gd name="connsiteX490" fmla="*/ 633452 w 949314"/>
                  <a:gd name="connsiteY490" fmla="*/ 1907545 h 2577829"/>
                  <a:gd name="connsiteX491" fmla="*/ 637376 w 949314"/>
                  <a:gd name="connsiteY491" fmla="*/ 1897729 h 2577829"/>
                  <a:gd name="connsiteX492" fmla="*/ 645223 w 949314"/>
                  <a:gd name="connsiteY492" fmla="*/ 1893803 h 2577829"/>
                  <a:gd name="connsiteX493" fmla="*/ 646531 w 949314"/>
                  <a:gd name="connsiteY493" fmla="*/ 1883332 h 2577829"/>
                  <a:gd name="connsiteX494" fmla="*/ 644569 w 949314"/>
                  <a:gd name="connsiteY494" fmla="*/ 1876789 h 2577829"/>
                  <a:gd name="connsiteX495" fmla="*/ 649147 w 949314"/>
                  <a:gd name="connsiteY495" fmla="*/ 1872208 h 2577829"/>
                  <a:gd name="connsiteX496" fmla="*/ 649147 w 949314"/>
                  <a:gd name="connsiteY496" fmla="*/ 1863701 h 2577829"/>
                  <a:gd name="connsiteX497" fmla="*/ 655686 w 949314"/>
                  <a:gd name="connsiteY497" fmla="*/ 1859120 h 2577829"/>
                  <a:gd name="connsiteX498" fmla="*/ 665496 w 949314"/>
                  <a:gd name="connsiteY498" fmla="*/ 1851267 h 2577829"/>
                  <a:gd name="connsiteX499" fmla="*/ 673997 w 949314"/>
                  <a:gd name="connsiteY499" fmla="*/ 1846032 h 2577829"/>
                  <a:gd name="connsiteX500" fmla="*/ 681191 w 949314"/>
                  <a:gd name="connsiteY500" fmla="*/ 1839488 h 2577829"/>
                  <a:gd name="connsiteX501" fmla="*/ 685769 w 949314"/>
                  <a:gd name="connsiteY501" fmla="*/ 1832945 h 2577829"/>
                  <a:gd name="connsiteX502" fmla="*/ 678575 w 949314"/>
                  <a:gd name="connsiteY502" fmla="*/ 1830327 h 2577829"/>
                  <a:gd name="connsiteX503" fmla="*/ 673997 w 949314"/>
                  <a:gd name="connsiteY503" fmla="*/ 1825092 h 2577829"/>
                  <a:gd name="connsiteX504" fmla="*/ 667458 w 949314"/>
                  <a:gd name="connsiteY504" fmla="*/ 1818548 h 2577829"/>
                  <a:gd name="connsiteX505" fmla="*/ 670727 w 949314"/>
                  <a:gd name="connsiteY505" fmla="*/ 1809387 h 2577829"/>
                  <a:gd name="connsiteX506" fmla="*/ 677921 w 949314"/>
                  <a:gd name="connsiteY506" fmla="*/ 1815930 h 2577829"/>
                  <a:gd name="connsiteX507" fmla="*/ 679229 w 949314"/>
                  <a:gd name="connsiteY507" fmla="*/ 1808732 h 2577829"/>
                  <a:gd name="connsiteX508" fmla="*/ 677267 w 949314"/>
                  <a:gd name="connsiteY508" fmla="*/ 1800880 h 2577829"/>
                  <a:gd name="connsiteX509" fmla="*/ 666804 w 949314"/>
                  <a:gd name="connsiteY509" fmla="*/ 1801534 h 2577829"/>
                  <a:gd name="connsiteX510" fmla="*/ 660264 w 949314"/>
                  <a:gd name="connsiteY510" fmla="*/ 1807423 h 2577829"/>
                  <a:gd name="connsiteX511" fmla="*/ 652417 w 949314"/>
                  <a:gd name="connsiteY511" fmla="*/ 1811350 h 2577829"/>
                  <a:gd name="connsiteX512" fmla="*/ 641953 w 949314"/>
                  <a:gd name="connsiteY512" fmla="*/ 1805460 h 2577829"/>
                  <a:gd name="connsiteX513" fmla="*/ 645877 w 949314"/>
                  <a:gd name="connsiteY513" fmla="*/ 1797608 h 2577829"/>
                  <a:gd name="connsiteX514" fmla="*/ 647839 w 949314"/>
                  <a:gd name="connsiteY514" fmla="*/ 1785174 h 2577829"/>
                  <a:gd name="connsiteX515" fmla="*/ 657648 w 949314"/>
                  <a:gd name="connsiteY515" fmla="*/ 1787792 h 2577829"/>
                  <a:gd name="connsiteX516" fmla="*/ 662880 w 949314"/>
                  <a:gd name="connsiteY516" fmla="*/ 1782557 h 2577829"/>
                  <a:gd name="connsiteX517" fmla="*/ 672035 w 949314"/>
                  <a:gd name="connsiteY517" fmla="*/ 1781902 h 2577829"/>
                  <a:gd name="connsiteX518" fmla="*/ 701464 w 949314"/>
                  <a:gd name="connsiteY518" fmla="*/ 1751146 h 2577829"/>
                  <a:gd name="connsiteX519" fmla="*/ 698848 w 949314"/>
                  <a:gd name="connsiteY519" fmla="*/ 1736749 h 2577829"/>
                  <a:gd name="connsiteX520" fmla="*/ 708003 w 949314"/>
                  <a:gd name="connsiteY520" fmla="*/ 1732823 h 2577829"/>
                  <a:gd name="connsiteX521" fmla="*/ 714543 w 949314"/>
                  <a:gd name="connsiteY521" fmla="*/ 1723007 h 2577829"/>
                  <a:gd name="connsiteX522" fmla="*/ 723698 w 949314"/>
                  <a:gd name="connsiteY522" fmla="*/ 1729551 h 2577829"/>
                  <a:gd name="connsiteX523" fmla="*/ 728930 w 949314"/>
                  <a:gd name="connsiteY523" fmla="*/ 1719735 h 2577829"/>
                  <a:gd name="connsiteX524" fmla="*/ 719121 w 949314"/>
                  <a:gd name="connsiteY524" fmla="*/ 1715809 h 2577829"/>
                  <a:gd name="connsiteX525" fmla="*/ 718467 w 949314"/>
                  <a:gd name="connsiteY525" fmla="*/ 1709265 h 2577829"/>
                  <a:gd name="connsiteX526" fmla="*/ 713235 w 949314"/>
                  <a:gd name="connsiteY526" fmla="*/ 1703375 h 2577829"/>
                  <a:gd name="connsiteX527" fmla="*/ 706695 w 949314"/>
                  <a:gd name="connsiteY527" fmla="*/ 1696177 h 2577829"/>
                  <a:gd name="connsiteX528" fmla="*/ 708003 w 949314"/>
                  <a:gd name="connsiteY528" fmla="*/ 1690942 h 2577829"/>
                  <a:gd name="connsiteX529" fmla="*/ 704080 w 949314"/>
                  <a:gd name="connsiteY529" fmla="*/ 1677854 h 2577829"/>
                  <a:gd name="connsiteX530" fmla="*/ 694924 w 949314"/>
                  <a:gd name="connsiteY530" fmla="*/ 1662149 h 2577829"/>
                  <a:gd name="connsiteX531" fmla="*/ 692308 w 949314"/>
                  <a:gd name="connsiteY531" fmla="*/ 1663458 h 2577829"/>
                  <a:gd name="connsiteX532" fmla="*/ 687076 w 949314"/>
                  <a:gd name="connsiteY532" fmla="*/ 1660840 h 2577829"/>
                  <a:gd name="connsiteX533" fmla="*/ 678575 w 949314"/>
                  <a:gd name="connsiteY533" fmla="*/ 1655605 h 2577829"/>
                  <a:gd name="connsiteX534" fmla="*/ 675305 w 949314"/>
                  <a:gd name="connsiteY534" fmla="*/ 1670002 h 2577829"/>
                  <a:gd name="connsiteX535" fmla="*/ 670074 w 949314"/>
                  <a:gd name="connsiteY535" fmla="*/ 1654951 h 2577829"/>
                  <a:gd name="connsiteX536" fmla="*/ 662226 w 949314"/>
                  <a:gd name="connsiteY536" fmla="*/ 1651024 h 2577829"/>
                  <a:gd name="connsiteX537" fmla="*/ 660918 w 949314"/>
                  <a:gd name="connsiteY537" fmla="*/ 1643826 h 2577829"/>
                  <a:gd name="connsiteX538" fmla="*/ 654378 w 949314"/>
                  <a:gd name="connsiteY538" fmla="*/ 1636628 h 2577829"/>
                  <a:gd name="connsiteX539" fmla="*/ 659610 w 949314"/>
                  <a:gd name="connsiteY539" fmla="*/ 1630084 h 2577829"/>
                  <a:gd name="connsiteX540" fmla="*/ 656994 w 949314"/>
                  <a:gd name="connsiteY540" fmla="*/ 1622886 h 2577829"/>
                  <a:gd name="connsiteX541" fmla="*/ 647185 w 949314"/>
                  <a:gd name="connsiteY541" fmla="*/ 1620268 h 2577829"/>
                  <a:gd name="connsiteX542" fmla="*/ 638684 w 949314"/>
                  <a:gd name="connsiteY542" fmla="*/ 1624194 h 2577829"/>
                  <a:gd name="connsiteX543" fmla="*/ 639337 w 949314"/>
                  <a:gd name="connsiteY543" fmla="*/ 1616342 h 2577829"/>
                  <a:gd name="connsiteX544" fmla="*/ 626912 w 949314"/>
                  <a:gd name="connsiteY544" fmla="*/ 1609798 h 2577829"/>
                  <a:gd name="connsiteX545" fmla="*/ 620373 w 949314"/>
                  <a:gd name="connsiteY545" fmla="*/ 1599328 h 2577829"/>
                  <a:gd name="connsiteX546" fmla="*/ 611217 w 949314"/>
                  <a:gd name="connsiteY546" fmla="*/ 1596710 h 2577829"/>
                  <a:gd name="connsiteX547" fmla="*/ 614487 w 949314"/>
                  <a:gd name="connsiteY547" fmla="*/ 1587549 h 2577829"/>
                  <a:gd name="connsiteX548" fmla="*/ 609255 w 949314"/>
                  <a:gd name="connsiteY548" fmla="*/ 1579696 h 2577829"/>
                  <a:gd name="connsiteX549" fmla="*/ 592252 w 949314"/>
                  <a:gd name="connsiteY549" fmla="*/ 1588203 h 2577829"/>
                  <a:gd name="connsiteX550" fmla="*/ 587020 w 949314"/>
                  <a:gd name="connsiteY550" fmla="*/ 1598673 h 2577829"/>
                  <a:gd name="connsiteX551" fmla="*/ 577865 w 949314"/>
                  <a:gd name="connsiteY551" fmla="*/ 1588857 h 2577829"/>
                  <a:gd name="connsiteX552" fmla="*/ 577211 w 949314"/>
                  <a:gd name="connsiteY552" fmla="*/ 1578387 h 2577829"/>
                  <a:gd name="connsiteX553" fmla="*/ 570018 w 949314"/>
                  <a:gd name="connsiteY553" fmla="*/ 1575115 h 2577829"/>
                  <a:gd name="connsiteX554" fmla="*/ 562170 w 949314"/>
                  <a:gd name="connsiteY554" fmla="*/ 1577733 h 2577829"/>
                  <a:gd name="connsiteX555" fmla="*/ 551707 w 949314"/>
                  <a:gd name="connsiteY555" fmla="*/ 1574461 h 2577829"/>
                  <a:gd name="connsiteX556" fmla="*/ 541897 w 949314"/>
                  <a:gd name="connsiteY556" fmla="*/ 1567917 h 2577829"/>
                  <a:gd name="connsiteX557" fmla="*/ 549745 w 949314"/>
                  <a:gd name="connsiteY557" fmla="*/ 1555484 h 2577829"/>
                  <a:gd name="connsiteX558" fmla="*/ 539935 w 949314"/>
                  <a:gd name="connsiteY558" fmla="*/ 1547631 h 2577829"/>
                  <a:gd name="connsiteX559" fmla="*/ 542551 w 949314"/>
                  <a:gd name="connsiteY559" fmla="*/ 1539124 h 2577829"/>
                  <a:gd name="connsiteX560" fmla="*/ 534704 w 949314"/>
                  <a:gd name="connsiteY560" fmla="*/ 1528654 h 2577829"/>
                  <a:gd name="connsiteX561" fmla="*/ 527510 w 949314"/>
                  <a:gd name="connsiteY561" fmla="*/ 1520146 h 2577829"/>
                  <a:gd name="connsiteX562" fmla="*/ 530780 w 949314"/>
                  <a:gd name="connsiteY562" fmla="*/ 1511639 h 2577829"/>
                  <a:gd name="connsiteX563" fmla="*/ 527510 w 949314"/>
                  <a:gd name="connsiteY563" fmla="*/ 1505750 h 2577829"/>
                  <a:gd name="connsiteX564" fmla="*/ 528164 w 949314"/>
                  <a:gd name="connsiteY564" fmla="*/ 1498552 h 2577829"/>
                  <a:gd name="connsiteX565" fmla="*/ 526856 w 949314"/>
                  <a:gd name="connsiteY565" fmla="*/ 1493971 h 2577829"/>
                  <a:gd name="connsiteX566" fmla="*/ 525548 w 949314"/>
                  <a:gd name="connsiteY566" fmla="*/ 1486773 h 2577829"/>
                  <a:gd name="connsiteX567" fmla="*/ 525548 w 949314"/>
                  <a:gd name="connsiteY567" fmla="*/ 1474994 h 2577829"/>
                  <a:gd name="connsiteX568" fmla="*/ 528164 w 949314"/>
                  <a:gd name="connsiteY568" fmla="*/ 1471067 h 2577829"/>
                  <a:gd name="connsiteX569" fmla="*/ 523586 w 949314"/>
                  <a:gd name="connsiteY569" fmla="*/ 1462560 h 2577829"/>
                  <a:gd name="connsiteX570" fmla="*/ 529472 w 949314"/>
                  <a:gd name="connsiteY570" fmla="*/ 1456016 h 2577829"/>
                  <a:gd name="connsiteX571" fmla="*/ 520971 w 949314"/>
                  <a:gd name="connsiteY571" fmla="*/ 1451435 h 2577829"/>
                  <a:gd name="connsiteX572" fmla="*/ 517047 w 949314"/>
                  <a:gd name="connsiteY572" fmla="*/ 1441620 h 2577829"/>
                  <a:gd name="connsiteX573" fmla="*/ 524894 w 949314"/>
                  <a:gd name="connsiteY573" fmla="*/ 1437039 h 2577829"/>
                  <a:gd name="connsiteX574" fmla="*/ 519663 w 949314"/>
                  <a:gd name="connsiteY574" fmla="*/ 1434422 h 2577829"/>
                  <a:gd name="connsiteX575" fmla="*/ 518355 w 949314"/>
                  <a:gd name="connsiteY575" fmla="*/ 1424606 h 2577829"/>
                  <a:gd name="connsiteX576" fmla="*/ 515085 w 949314"/>
                  <a:gd name="connsiteY576" fmla="*/ 1420025 h 2577829"/>
                  <a:gd name="connsiteX577" fmla="*/ 519663 w 949314"/>
                  <a:gd name="connsiteY577" fmla="*/ 1414790 h 2577829"/>
                  <a:gd name="connsiteX578" fmla="*/ 511815 w 949314"/>
                  <a:gd name="connsiteY578" fmla="*/ 1408900 h 2577829"/>
                  <a:gd name="connsiteX579" fmla="*/ 523586 w 949314"/>
                  <a:gd name="connsiteY579" fmla="*/ 1404320 h 2577829"/>
                  <a:gd name="connsiteX580" fmla="*/ 513777 w 949314"/>
                  <a:gd name="connsiteY580" fmla="*/ 1399739 h 2577829"/>
                  <a:gd name="connsiteX581" fmla="*/ 523586 w 949314"/>
                  <a:gd name="connsiteY581" fmla="*/ 1395158 h 2577829"/>
                  <a:gd name="connsiteX582" fmla="*/ 519663 w 949314"/>
                  <a:gd name="connsiteY582" fmla="*/ 1389923 h 2577829"/>
                  <a:gd name="connsiteX583" fmla="*/ 514431 w 949314"/>
                  <a:gd name="connsiteY583" fmla="*/ 1385342 h 2577829"/>
                  <a:gd name="connsiteX584" fmla="*/ 520971 w 949314"/>
                  <a:gd name="connsiteY584" fmla="*/ 1381416 h 2577829"/>
                  <a:gd name="connsiteX585" fmla="*/ 528818 w 949314"/>
                  <a:gd name="connsiteY585" fmla="*/ 1387960 h 2577829"/>
                  <a:gd name="connsiteX586" fmla="*/ 535358 w 949314"/>
                  <a:gd name="connsiteY586" fmla="*/ 1390577 h 2577829"/>
                  <a:gd name="connsiteX587" fmla="*/ 543859 w 949314"/>
                  <a:gd name="connsiteY587" fmla="*/ 1400393 h 2577829"/>
                  <a:gd name="connsiteX588" fmla="*/ 547129 w 949314"/>
                  <a:gd name="connsiteY588" fmla="*/ 1393195 h 2577829"/>
                  <a:gd name="connsiteX589" fmla="*/ 544513 w 949314"/>
                  <a:gd name="connsiteY589" fmla="*/ 1382725 h 2577829"/>
                  <a:gd name="connsiteX590" fmla="*/ 535358 w 949314"/>
                  <a:gd name="connsiteY590" fmla="*/ 1381416 h 2577829"/>
                  <a:gd name="connsiteX591" fmla="*/ 532742 w 949314"/>
                  <a:gd name="connsiteY591" fmla="*/ 1372909 h 2577829"/>
                  <a:gd name="connsiteX592" fmla="*/ 534050 w 949314"/>
                  <a:gd name="connsiteY592" fmla="*/ 1365711 h 2577829"/>
                  <a:gd name="connsiteX593" fmla="*/ 527510 w 949314"/>
                  <a:gd name="connsiteY593" fmla="*/ 1361130 h 2577829"/>
                  <a:gd name="connsiteX594" fmla="*/ 529472 w 949314"/>
                  <a:gd name="connsiteY594" fmla="*/ 1355240 h 2577829"/>
                  <a:gd name="connsiteX595" fmla="*/ 526202 w 949314"/>
                  <a:gd name="connsiteY595" fmla="*/ 1349351 h 2577829"/>
                  <a:gd name="connsiteX596" fmla="*/ 527510 w 949314"/>
                  <a:gd name="connsiteY596" fmla="*/ 1340189 h 2577829"/>
                  <a:gd name="connsiteX597" fmla="*/ 531434 w 949314"/>
                  <a:gd name="connsiteY597" fmla="*/ 1332337 h 2577829"/>
                  <a:gd name="connsiteX598" fmla="*/ 532742 w 949314"/>
                  <a:gd name="connsiteY598" fmla="*/ 1325138 h 2577829"/>
                  <a:gd name="connsiteX599" fmla="*/ 531434 w 949314"/>
                  <a:gd name="connsiteY599" fmla="*/ 1315323 h 2577829"/>
                  <a:gd name="connsiteX600" fmla="*/ 534704 w 949314"/>
                  <a:gd name="connsiteY600" fmla="*/ 1305507 h 2577829"/>
                  <a:gd name="connsiteX601" fmla="*/ 536665 w 949314"/>
                  <a:gd name="connsiteY601" fmla="*/ 1294382 h 2577829"/>
                  <a:gd name="connsiteX602" fmla="*/ 543859 w 949314"/>
                  <a:gd name="connsiteY602" fmla="*/ 1289147 h 2577829"/>
                  <a:gd name="connsiteX603" fmla="*/ 534704 w 949314"/>
                  <a:gd name="connsiteY603" fmla="*/ 1287184 h 2577829"/>
                  <a:gd name="connsiteX604" fmla="*/ 529472 w 949314"/>
                  <a:gd name="connsiteY604" fmla="*/ 1283258 h 2577829"/>
                  <a:gd name="connsiteX605" fmla="*/ 526202 w 949314"/>
                  <a:gd name="connsiteY605" fmla="*/ 1274750 h 2577829"/>
                  <a:gd name="connsiteX606" fmla="*/ 520316 w 949314"/>
                  <a:gd name="connsiteY606" fmla="*/ 1274096 h 2577829"/>
                  <a:gd name="connsiteX607" fmla="*/ 519663 w 949314"/>
                  <a:gd name="connsiteY607" fmla="*/ 1266898 h 2577829"/>
                  <a:gd name="connsiteX608" fmla="*/ 517047 w 949314"/>
                  <a:gd name="connsiteY608" fmla="*/ 1263626 h 2577829"/>
                  <a:gd name="connsiteX609" fmla="*/ 519663 w 949314"/>
                  <a:gd name="connsiteY609" fmla="*/ 1259045 h 2577829"/>
                  <a:gd name="connsiteX610" fmla="*/ 517047 w 949314"/>
                  <a:gd name="connsiteY610" fmla="*/ 1252501 h 2577829"/>
                  <a:gd name="connsiteX611" fmla="*/ 514431 w 949314"/>
                  <a:gd name="connsiteY611" fmla="*/ 1245303 h 2577829"/>
                  <a:gd name="connsiteX612" fmla="*/ 520971 w 949314"/>
                  <a:gd name="connsiteY612" fmla="*/ 1236141 h 2577829"/>
                  <a:gd name="connsiteX613" fmla="*/ 528164 w 949314"/>
                  <a:gd name="connsiteY613" fmla="*/ 1243994 h 2577829"/>
                  <a:gd name="connsiteX614" fmla="*/ 536665 w 949314"/>
                  <a:gd name="connsiteY614" fmla="*/ 1250538 h 2577829"/>
                  <a:gd name="connsiteX615" fmla="*/ 545167 w 949314"/>
                  <a:gd name="connsiteY615" fmla="*/ 1248575 h 2577829"/>
                  <a:gd name="connsiteX616" fmla="*/ 541897 w 949314"/>
                  <a:gd name="connsiteY616" fmla="*/ 1242685 h 2577829"/>
                  <a:gd name="connsiteX617" fmla="*/ 547129 w 949314"/>
                  <a:gd name="connsiteY617" fmla="*/ 1237450 h 2577829"/>
                  <a:gd name="connsiteX618" fmla="*/ 556938 w 949314"/>
                  <a:gd name="connsiteY618" fmla="*/ 1237450 h 2577829"/>
                  <a:gd name="connsiteX619" fmla="*/ 560208 w 949314"/>
                  <a:gd name="connsiteY619" fmla="*/ 1223054 h 2577829"/>
                  <a:gd name="connsiteX620" fmla="*/ 560862 w 949314"/>
                  <a:gd name="connsiteY620" fmla="*/ 1208657 h 2577829"/>
                  <a:gd name="connsiteX621" fmla="*/ 558246 w 949314"/>
                  <a:gd name="connsiteY621" fmla="*/ 1205385 h 2577829"/>
                  <a:gd name="connsiteX622" fmla="*/ 560862 w 949314"/>
                  <a:gd name="connsiteY622" fmla="*/ 1194261 h 2577829"/>
                  <a:gd name="connsiteX623" fmla="*/ 553669 w 949314"/>
                  <a:gd name="connsiteY623" fmla="*/ 1183136 h 2577829"/>
                  <a:gd name="connsiteX624" fmla="*/ 551053 w 949314"/>
                  <a:gd name="connsiteY624" fmla="*/ 1175283 h 2577829"/>
                  <a:gd name="connsiteX625" fmla="*/ 547129 w 949314"/>
                  <a:gd name="connsiteY625" fmla="*/ 1164813 h 2577829"/>
                  <a:gd name="connsiteX626" fmla="*/ 540589 w 949314"/>
                  <a:gd name="connsiteY626" fmla="*/ 1156960 h 2577829"/>
                  <a:gd name="connsiteX627" fmla="*/ 533396 w 949314"/>
                  <a:gd name="connsiteY627" fmla="*/ 1153034 h 2577829"/>
                  <a:gd name="connsiteX628" fmla="*/ 536012 w 949314"/>
                  <a:gd name="connsiteY628" fmla="*/ 1144527 h 2577829"/>
                  <a:gd name="connsiteX629" fmla="*/ 537320 w 949314"/>
                  <a:gd name="connsiteY629" fmla="*/ 1134711 h 2577829"/>
                  <a:gd name="connsiteX630" fmla="*/ 541897 w 949314"/>
                  <a:gd name="connsiteY630" fmla="*/ 1146490 h 2577829"/>
                  <a:gd name="connsiteX631" fmla="*/ 546475 w 949314"/>
                  <a:gd name="connsiteY631" fmla="*/ 1152380 h 2577829"/>
                  <a:gd name="connsiteX632" fmla="*/ 547129 w 949314"/>
                  <a:gd name="connsiteY632" fmla="*/ 1157615 h 2577829"/>
                  <a:gd name="connsiteX633" fmla="*/ 551053 w 949314"/>
                  <a:gd name="connsiteY633" fmla="*/ 1164159 h 2577829"/>
                  <a:gd name="connsiteX634" fmla="*/ 555630 w 949314"/>
                  <a:gd name="connsiteY634" fmla="*/ 1176592 h 2577829"/>
                  <a:gd name="connsiteX635" fmla="*/ 562170 w 949314"/>
                  <a:gd name="connsiteY635" fmla="*/ 1177901 h 2577829"/>
                  <a:gd name="connsiteX636" fmla="*/ 567402 w 949314"/>
                  <a:gd name="connsiteY636" fmla="*/ 1173320 h 2577829"/>
                  <a:gd name="connsiteX637" fmla="*/ 578519 w 949314"/>
                  <a:gd name="connsiteY637" fmla="*/ 1179210 h 2577829"/>
                  <a:gd name="connsiteX638" fmla="*/ 585712 w 949314"/>
                  <a:gd name="connsiteY638" fmla="*/ 1173320 h 2577829"/>
                  <a:gd name="connsiteX639" fmla="*/ 579173 w 949314"/>
                  <a:gd name="connsiteY639" fmla="*/ 1167431 h 2577829"/>
                  <a:gd name="connsiteX640" fmla="*/ 583751 w 949314"/>
                  <a:gd name="connsiteY640" fmla="*/ 1162850 h 2577829"/>
                  <a:gd name="connsiteX641" fmla="*/ 592906 w 949314"/>
                  <a:gd name="connsiteY641" fmla="*/ 1168085 h 2577829"/>
                  <a:gd name="connsiteX642" fmla="*/ 598138 w 949314"/>
                  <a:gd name="connsiteY642" fmla="*/ 1164159 h 2577829"/>
                  <a:gd name="connsiteX643" fmla="*/ 597484 w 949314"/>
                  <a:gd name="connsiteY643" fmla="*/ 1158269 h 2577829"/>
                  <a:gd name="connsiteX644" fmla="*/ 600754 w 949314"/>
                  <a:gd name="connsiteY644" fmla="*/ 1153034 h 2577829"/>
                  <a:gd name="connsiteX645" fmla="*/ 596830 w 949314"/>
                  <a:gd name="connsiteY645" fmla="*/ 1148453 h 2577829"/>
                  <a:gd name="connsiteX646" fmla="*/ 603369 w 949314"/>
                  <a:gd name="connsiteY646" fmla="*/ 1140601 h 2577829"/>
                  <a:gd name="connsiteX647" fmla="*/ 593560 w 949314"/>
                  <a:gd name="connsiteY647" fmla="*/ 1139946 h 2577829"/>
                  <a:gd name="connsiteX648" fmla="*/ 588328 w 949314"/>
                  <a:gd name="connsiteY648" fmla="*/ 1143873 h 2577829"/>
                  <a:gd name="connsiteX649" fmla="*/ 579827 w 949314"/>
                  <a:gd name="connsiteY649" fmla="*/ 1142564 h 2577829"/>
                  <a:gd name="connsiteX650" fmla="*/ 585059 w 949314"/>
                  <a:gd name="connsiteY650" fmla="*/ 1138637 h 2577829"/>
                  <a:gd name="connsiteX651" fmla="*/ 589636 w 949314"/>
                  <a:gd name="connsiteY651" fmla="*/ 1132748 h 2577829"/>
                  <a:gd name="connsiteX652" fmla="*/ 600100 w 949314"/>
                  <a:gd name="connsiteY652" fmla="*/ 1128822 h 2577829"/>
                  <a:gd name="connsiteX653" fmla="*/ 601408 w 949314"/>
                  <a:gd name="connsiteY653" fmla="*/ 1120969 h 2577829"/>
                  <a:gd name="connsiteX654" fmla="*/ 604024 w 949314"/>
                  <a:gd name="connsiteY654" fmla="*/ 1112462 h 2577829"/>
                  <a:gd name="connsiteX655" fmla="*/ 606639 w 949314"/>
                  <a:gd name="connsiteY655" fmla="*/ 1107227 h 2577829"/>
                  <a:gd name="connsiteX656" fmla="*/ 617757 w 949314"/>
                  <a:gd name="connsiteY656" fmla="*/ 1105918 h 2577829"/>
                  <a:gd name="connsiteX657" fmla="*/ 614487 w 949314"/>
                  <a:gd name="connsiteY657" fmla="*/ 1098720 h 2577829"/>
                  <a:gd name="connsiteX658" fmla="*/ 618410 w 949314"/>
                  <a:gd name="connsiteY658" fmla="*/ 1094793 h 2577829"/>
                  <a:gd name="connsiteX659" fmla="*/ 628220 w 949314"/>
                  <a:gd name="connsiteY659" fmla="*/ 1096757 h 2577829"/>
                  <a:gd name="connsiteX660" fmla="*/ 628220 w 949314"/>
                  <a:gd name="connsiteY660" fmla="*/ 1087595 h 2577829"/>
                  <a:gd name="connsiteX661" fmla="*/ 634759 w 949314"/>
                  <a:gd name="connsiteY661" fmla="*/ 1094793 h 2577829"/>
                  <a:gd name="connsiteX662" fmla="*/ 642607 w 949314"/>
                  <a:gd name="connsiteY662" fmla="*/ 1096757 h 2577829"/>
                  <a:gd name="connsiteX663" fmla="*/ 643261 w 949314"/>
                  <a:gd name="connsiteY663" fmla="*/ 1085632 h 2577829"/>
                  <a:gd name="connsiteX664" fmla="*/ 646531 w 949314"/>
                  <a:gd name="connsiteY664" fmla="*/ 1075816 h 2577829"/>
                  <a:gd name="connsiteX665" fmla="*/ 655686 w 949314"/>
                  <a:gd name="connsiteY665" fmla="*/ 1071235 h 2577829"/>
                  <a:gd name="connsiteX666" fmla="*/ 655686 w 949314"/>
                  <a:gd name="connsiteY666" fmla="*/ 1050295 h 2577829"/>
                  <a:gd name="connsiteX667" fmla="*/ 658956 w 949314"/>
                  <a:gd name="connsiteY667" fmla="*/ 1043751 h 2577829"/>
                  <a:gd name="connsiteX668" fmla="*/ 666804 w 949314"/>
                  <a:gd name="connsiteY668" fmla="*/ 1047677 h 2577829"/>
                  <a:gd name="connsiteX669" fmla="*/ 677267 w 949314"/>
                  <a:gd name="connsiteY669" fmla="*/ 1050949 h 2577829"/>
                  <a:gd name="connsiteX670" fmla="*/ 673997 w 949314"/>
                  <a:gd name="connsiteY670" fmla="*/ 1043097 h 2577829"/>
                  <a:gd name="connsiteX671" fmla="*/ 668766 w 949314"/>
                  <a:gd name="connsiteY671" fmla="*/ 1035898 h 2577829"/>
                  <a:gd name="connsiteX672" fmla="*/ 666804 w 949314"/>
                  <a:gd name="connsiteY672" fmla="*/ 1028046 h 2577829"/>
                  <a:gd name="connsiteX673" fmla="*/ 673343 w 949314"/>
                  <a:gd name="connsiteY673" fmla="*/ 1031972 h 2577829"/>
                  <a:gd name="connsiteX674" fmla="*/ 678575 w 949314"/>
                  <a:gd name="connsiteY674" fmla="*/ 1033935 h 2577829"/>
                  <a:gd name="connsiteX675" fmla="*/ 682499 w 949314"/>
                  <a:gd name="connsiteY675" fmla="*/ 1044405 h 2577829"/>
                  <a:gd name="connsiteX676" fmla="*/ 689692 w 949314"/>
                  <a:gd name="connsiteY676" fmla="*/ 1048332 h 2577829"/>
                  <a:gd name="connsiteX677" fmla="*/ 692308 w 949314"/>
                  <a:gd name="connsiteY677" fmla="*/ 1039825 h 2577829"/>
                  <a:gd name="connsiteX678" fmla="*/ 689692 w 949314"/>
                  <a:gd name="connsiteY678" fmla="*/ 1030663 h 2577829"/>
                  <a:gd name="connsiteX679" fmla="*/ 695578 w 949314"/>
                  <a:gd name="connsiteY679" fmla="*/ 1026082 h 2577829"/>
                  <a:gd name="connsiteX680" fmla="*/ 697540 w 949314"/>
                  <a:gd name="connsiteY680" fmla="*/ 1018884 h 2577829"/>
                  <a:gd name="connsiteX681" fmla="*/ 703425 w 949314"/>
                  <a:gd name="connsiteY681" fmla="*/ 1014958 h 2577829"/>
                  <a:gd name="connsiteX682" fmla="*/ 709965 w 949314"/>
                  <a:gd name="connsiteY682" fmla="*/ 1010377 h 2577829"/>
                  <a:gd name="connsiteX683" fmla="*/ 709965 w 949314"/>
                  <a:gd name="connsiteY683" fmla="*/ 1003833 h 2577829"/>
                  <a:gd name="connsiteX684" fmla="*/ 716505 w 949314"/>
                  <a:gd name="connsiteY684" fmla="*/ 1002524 h 2577829"/>
                  <a:gd name="connsiteX685" fmla="*/ 725006 w 949314"/>
                  <a:gd name="connsiteY685" fmla="*/ 1001216 h 2577829"/>
                  <a:gd name="connsiteX686" fmla="*/ 727622 w 949314"/>
                  <a:gd name="connsiteY686" fmla="*/ 992054 h 2577829"/>
                  <a:gd name="connsiteX687" fmla="*/ 731546 w 949314"/>
                  <a:gd name="connsiteY687" fmla="*/ 983547 h 2577829"/>
                  <a:gd name="connsiteX688" fmla="*/ 735470 w 949314"/>
                  <a:gd name="connsiteY688" fmla="*/ 982893 h 2577829"/>
                  <a:gd name="connsiteX689" fmla="*/ 738739 w 949314"/>
                  <a:gd name="connsiteY689" fmla="*/ 980930 h 2577829"/>
                  <a:gd name="connsiteX690" fmla="*/ 745933 w 949314"/>
                  <a:gd name="connsiteY690" fmla="*/ 976349 h 2577829"/>
                  <a:gd name="connsiteX691" fmla="*/ 748549 w 949314"/>
                  <a:gd name="connsiteY691" fmla="*/ 967842 h 2577829"/>
                  <a:gd name="connsiteX692" fmla="*/ 752472 w 949314"/>
                  <a:gd name="connsiteY692" fmla="*/ 973077 h 2577829"/>
                  <a:gd name="connsiteX693" fmla="*/ 757704 w 949314"/>
                  <a:gd name="connsiteY693" fmla="*/ 968496 h 2577829"/>
                  <a:gd name="connsiteX694" fmla="*/ 761628 w 949314"/>
                  <a:gd name="connsiteY694" fmla="*/ 961298 h 2577829"/>
                  <a:gd name="connsiteX695" fmla="*/ 767514 w 949314"/>
                  <a:gd name="connsiteY695" fmla="*/ 954100 h 2577829"/>
                  <a:gd name="connsiteX696" fmla="*/ 766860 w 949314"/>
                  <a:gd name="connsiteY696" fmla="*/ 942321 h 2577829"/>
                  <a:gd name="connsiteX697" fmla="*/ 770784 w 949314"/>
                  <a:gd name="connsiteY697" fmla="*/ 936431 h 2577829"/>
                  <a:gd name="connsiteX698" fmla="*/ 770129 w 949314"/>
                  <a:gd name="connsiteY698" fmla="*/ 927270 h 2577829"/>
                  <a:gd name="connsiteX699" fmla="*/ 773399 w 949314"/>
                  <a:gd name="connsiteY699" fmla="*/ 915491 h 2577829"/>
                  <a:gd name="connsiteX700" fmla="*/ 773399 w 949314"/>
                  <a:gd name="connsiteY700" fmla="*/ 902403 h 2577829"/>
                  <a:gd name="connsiteX701" fmla="*/ 777977 w 949314"/>
                  <a:gd name="connsiteY701" fmla="*/ 896513 h 2577829"/>
                  <a:gd name="connsiteX702" fmla="*/ 782555 w 949314"/>
                  <a:gd name="connsiteY702" fmla="*/ 888661 h 2577829"/>
                  <a:gd name="connsiteX703" fmla="*/ 789094 w 949314"/>
                  <a:gd name="connsiteY703" fmla="*/ 882117 h 2577829"/>
                  <a:gd name="connsiteX704" fmla="*/ 791056 w 949314"/>
                  <a:gd name="connsiteY704" fmla="*/ 872955 h 2577829"/>
                  <a:gd name="connsiteX705" fmla="*/ 799558 w 949314"/>
                  <a:gd name="connsiteY705" fmla="*/ 864448 h 2577829"/>
                  <a:gd name="connsiteX706" fmla="*/ 810021 w 949314"/>
                  <a:gd name="connsiteY706" fmla="*/ 850052 h 2577829"/>
                  <a:gd name="connsiteX707" fmla="*/ 812637 w 949314"/>
                  <a:gd name="connsiteY707" fmla="*/ 838273 h 2577829"/>
                  <a:gd name="connsiteX708" fmla="*/ 806752 w 949314"/>
                  <a:gd name="connsiteY708" fmla="*/ 840236 h 2577829"/>
                  <a:gd name="connsiteX709" fmla="*/ 801520 w 949314"/>
                  <a:gd name="connsiteY709" fmla="*/ 836964 h 2577829"/>
                  <a:gd name="connsiteX710" fmla="*/ 808713 w 949314"/>
                  <a:gd name="connsiteY710" fmla="*/ 825839 h 2577829"/>
                  <a:gd name="connsiteX711" fmla="*/ 799558 w 949314"/>
                  <a:gd name="connsiteY711" fmla="*/ 827803 h 2577829"/>
                  <a:gd name="connsiteX712" fmla="*/ 802828 w 949314"/>
                  <a:gd name="connsiteY712" fmla="*/ 819950 h 2577829"/>
                  <a:gd name="connsiteX713" fmla="*/ 798250 w 949314"/>
                  <a:gd name="connsiteY713" fmla="*/ 822567 h 2577829"/>
                  <a:gd name="connsiteX714" fmla="*/ 795634 w 949314"/>
                  <a:gd name="connsiteY714" fmla="*/ 816023 h 2577829"/>
                  <a:gd name="connsiteX715" fmla="*/ 787133 w 949314"/>
                  <a:gd name="connsiteY715" fmla="*/ 817332 h 2577829"/>
                  <a:gd name="connsiteX716" fmla="*/ 784517 w 949314"/>
                  <a:gd name="connsiteY716" fmla="*/ 816023 h 2577829"/>
                  <a:gd name="connsiteX717" fmla="*/ 779939 w 949314"/>
                  <a:gd name="connsiteY717" fmla="*/ 808171 h 2577829"/>
                  <a:gd name="connsiteX718" fmla="*/ 770784 w 949314"/>
                  <a:gd name="connsiteY718" fmla="*/ 802281 h 2577829"/>
                  <a:gd name="connsiteX719" fmla="*/ 783209 w 949314"/>
                  <a:gd name="connsiteY719" fmla="*/ 800973 h 2577829"/>
                  <a:gd name="connsiteX720" fmla="*/ 776669 w 949314"/>
                  <a:gd name="connsiteY720" fmla="*/ 793120 h 2577829"/>
                  <a:gd name="connsiteX721" fmla="*/ 780593 w 949314"/>
                  <a:gd name="connsiteY721" fmla="*/ 787230 h 2577829"/>
                  <a:gd name="connsiteX722" fmla="*/ 774053 w 949314"/>
                  <a:gd name="connsiteY722" fmla="*/ 783958 h 2577829"/>
                  <a:gd name="connsiteX723" fmla="*/ 764244 w 949314"/>
                  <a:gd name="connsiteY723" fmla="*/ 783304 h 2577829"/>
                  <a:gd name="connsiteX724" fmla="*/ 759012 w 949314"/>
                  <a:gd name="connsiteY724" fmla="*/ 772179 h 2577829"/>
                  <a:gd name="connsiteX725" fmla="*/ 766860 w 949314"/>
                  <a:gd name="connsiteY725" fmla="*/ 778723 h 2577829"/>
                  <a:gd name="connsiteX726" fmla="*/ 770129 w 949314"/>
                  <a:gd name="connsiteY726" fmla="*/ 770871 h 2577829"/>
                  <a:gd name="connsiteX727" fmla="*/ 770784 w 949314"/>
                  <a:gd name="connsiteY727" fmla="*/ 761709 h 2577829"/>
                  <a:gd name="connsiteX728" fmla="*/ 772091 w 949314"/>
                  <a:gd name="connsiteY728" fmla="*/ 753856 h 2577829"/>
                  <a:gd name="connsiteX729" fmla="*/ 778631 w 949314"/>
                  <a:gd name="connsiteY729" fmla="*/ 750585 h 2577829"/>
                  <a:gd name="connsiteX730" fmla="*/ 781247 w 949314"/>
                  <a:gd name="connsiteY730" fmla="*/ 742732 h 2577829"/>
                  <a:gd name="connsiteX731" fmla="*/ 785825 w 949314"/>
                  <a:gd name="connsiteY731" fmla="*/ 736188 h 2577829"/>
                  <a:gd name="connsiteX732" fmla="*/ 785825 w 949314"/>
                  <a:gd name="connsiteY732" fmla="*/ 730299 h 2577829"/>
                  <a:gd name="connsiteX733" fmla="*/ 789094 w 949314"/>
                  <a:gd name="connsiteY733" fmla="*/ 725718 h 2577829"/>
                  <a:gd name="connsiteX734" fmla="*/ 787133 w 949314"/>
                  <a:gd name="connsiteY734" fmla="*/ 717865 h 2577829"/>
                  <a:gd name="connsiteX735" fmla="*/ 791710 w 949314"/>
                  <a:gd name="connsiteY735" fmla="*/ 713284 h 2577829"/>
                  <a:gd name="connsiteX736" fmla="*/ 787786 w 949314"/>
                  <a:gd name="connsiteY736" fmla="*/ 704123 h 2577829"/>
                  <a:gd name="connsiteX737" fmla="*/ 786478 w 949314"/>
                  <a:gd name="connsiteY737" fmla="*/ 696270 h 2577829"/>
                  <a:gd name="connsiteX738" fmla="*/ 793018 w 949314"/>
                  <a:gd name="connsiteY738" fmla="*/ 690381 h 2577829"/>
                  <a:gd name="connsiteX739" fmla="*/ 795634 w 949314"/>
                  <a:gd name="connsiteY739" fmla="*/ 683182 h 2577829"/>
                  <a:gd name="connsiteX740" fmla="*/ 790402 w 949314"/>
                  <a:gd name="connsiteY740" fmla="*/ 683182 h 2577829"/>
                  <a:gd name="connsiteX741" fmla="*/ 787133 w 949314"/>
                  <a:gd name="connsiteY741" fmla="*/ 676639 h 2577829"/>
                  <a:gd name="connsiteX742" fmla="*/ 777977 w 949314"/>
                  <a:gd name="connsiteY742" fmla="*/ 680565 h 2577829"/>
                  <a:gd name="connsiteX743" fmla="*/ 777977 w 949314"/>
                  <a:gd name="connsiteY743" fmla="*/ 671404 h 2577829"/>
                  <a:gd name="connsiteX744" fmla="*/ 783863 w 949314"/>
                  <a:gd name="connsiteY744" fmla="*/ 666823 h 2577829"/>
                  <a:gd name="connsiteX745" fmla="*/ 790402 w 949314"/>
                  <a:gd name="connsiteY745" fmla="*/ 664205 h 2577829"/>
                  <a:gd name="connsiteX746" fmla="*/ 798904 w 949314"/>
                  <a:gd name="connsiteY746" fmla="*/ 664205 h 2577829"/>
                  <a:gd name="connsiteX747" fmla="*/ 807405 w 949314"/>
                  <a:gd name="connsiteY747" fmla="*/ 663551 h 2577829"/>
                  <a:gd name="connsiteX748" fmla="*/ 812637 w 949314"/>
                  <a:gd name="connsiteY748" fmla="*/ 658316 h 2577829"/>
                  <a:gd name="connsiteX749" fmla="*/ 813945 w 949314"/>
                  <a:gd name="connsiteY749" fmla="*/ 651772 h 2577829"/>
                  <a:gd name="connsiteX750" fmla="*/ 806752 w 949314"/>
                  <a:gd name="connsiteY750" fmla="*/ 647845 h 2577829"/>
                  <a:gd name="connsiteX751" fmla="*/ 801520 w 949314"/>
                  <a:gd name="connsiteY751" fmla="*/ 637375 h 257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</a:cxnLst>
                <a:rect l="l" t="t" r="r" b="b"/>
                <a:pathLst>
                  <a:path w="949314" h="2577829">
                    <a:moveTo>
                      <a:pt x="794980" y="622324"/>
                    </a:moveTo>
                    <a:cubicBezTo>
                      <a:pt x="796942" y="622324"/>
                      <a:pt x="802174" y="626251"/>
                      <a:pt x="807405" y="624287"/>
                    </a:cubicBezTo>
                    <a:cubicBezTo>
                      <a:pt x="812637" y="622324"/>
                      <a:pt x="817215" y="615126"/>
                      <a:pt x="820485" y="614472"/>
                    </a:cubicBezTo>
                    <a:cubicBezTo>
                      <a:pt x="823754" y="614472"/>
                      <a:pt x="830948" y="617089"/>
                      <a:pt x="832256" y="615126"/>
                    </a:cubicBezTo>
                    <a:cubicBezTo>
                      <a:pt x="832910" y="613817"/>
                      <a:pt x="825716" y="608582"/>
                      <a:pt x="826370" y="607273"/>
                    </a:cubicBezTo>
                    <a:cubicBezTo>
                      <a:pt x="826370" y="605310"/>
                      <a:pt x="830948" y="603347"/>
                      <a:pt x="829640" y="600729"/>
                    </a:cubicBezTo>
                    <a:cubicBezTo>
                      <a:pt x="828332" y="598112"/>
                      <a:pt x="820485" y="596803"/>
                      <a:pt x="820485" y="595494"/>
                    </a:cubicBezTo>
                    <a:cubicBezTo>
                      <a:pt x="820485" y="594186"/>
                      <a:pt x="827024" y="592877"/>
                      <a:pt x="825062" y="590914"/>
                    </a:cubicBezTo>
                    <a:cubicBezTo>
                      <a:pt x="823754" y="588296"/>
                      <a:pt x="821793" y="586333"/>
                      <a:pt x="821793" y="586333"/>
                    </a:cubicBezTo>
                    <a:cubicBezTo>
                      <a:pt x="821793" y="586333"/>
                      <a:pt x="824408" y="580443"/>
                      <a:pt x="822446" y="577826"/>
                    </a:cubicBezTo>
                    <a:cubicBezTo>
                      <a:pt x="821138" y="575208"/>
                      <a:pt x="815253" y="573899"/>
                      <a:pt x="817215" y="572591"/>
                    </a:cubicBezTo>
                    <a:cubicBezTo>
                      <a:pt x="819177" y="571282"/>
                      <a:pt x="821793" y="571282"/>
                      <a:pt x="822446" y="568010"/>
                    </a:cubicBezTo>
                    <a:cubicBezTo>
                      <a:pt x="822446" y="564738"/>
                      <a:pt x="819177" y="558194"/>
                      <a:pt x="822446" y="556885"/>
                    </a:cubicBezTo>
                    <a:cubicBezTo>
                      <a:pt x="825716" y="556231"/>
                      <a:pt x="828986" y="558194"/>
                      <a:pt x="830948" y="560157"/>
                    </a:cubicBezTo>
                    <a:cubicBezTo>
                      <a:pt x="832910" y="561466"/>
                      <a:pt x="830948" y="567356"/>
                      <a:pt x="833564" y="568010"/>
                    </a:cubicBezTo>
                    <a:cubicBezTo>
                      <a:pt x="836180" y="568664"/>
                      <a:pt x="838142" y="565392"/>
                      <a:pt x="840757" y="566701"/>
                    </a:cubicBezTo>
                    <a:cubicBezTo>
                      <a:pt x="843373" y="567356"/>
                      <a:pt x="845335" y="574554"/>
                      <a:pt x="847951" y="571936"/>
                    </a:cubicBezTo>
                    <a:cubicBezTo>
                      <a:pt x="849913" y="569319"/>
                      <a:pt x="847951" y="560812"/>
                      <a:pt x="846643" y="558194"/>
                    </a:cubicBezTo>
                    <a:cubicBezTo>
                      <a:pt x="845335" y="555577"/>
                      <a:pt x="841411" y="546415"/>
                      <a:pt x="843373" y="547070"/>
                    </a:cubicBezTo>
                    <a:cubicBezTo>
                      <a:pt x="845989" y="547724"/>
                      <a:pt x="848605" y="553613"/>
                      <a:pt x="851875" y="556231"/>
                    </a:cubicBezTo>
                    <a:cubicBezTo>
                      <a:pt x="855144" y="559503"/>
                      <a:pt x="861030" y="564084"/>
                      <a:pt x="863646" y="566047"/>
                    </a:cubicBezTo>
                    <a:cubicBezTo>
                      <a:pt x="866262" y="568010"/>
                      <a:pt x="875417" y="567356"/>
                      <a:pt x="876071" y="568664"/>
                    </a:cubicBezTo>
                    <a:cubicBezTo>
                      <a:pt x="876725" y="569973"/>
                      <a:pt x="874109" y="575208"/>
                      <a:pt x="878687" y="573245"/>
                    </a:cubicBezTo>
                    <a:cubicBezTo>
                      <a:pt x="883265" y="571282"/>
                      <a:pt x="882611" y="566701"/>
                      <a:pt x="883919" y="567356"/>
                    </a:cubicBezTo>
                    <a:cubicBezTo>
                      <a:pt x="885227" y="568010"/>
                      <a:pt x="891766" y="573899"/>
                      <a:pt x="892420" y="569973"/>
                    </a:cubicBezTo>
                    <a:cubicBezTo>
                      <a:pt x="892420" y="566047"/>
                      <a:pt x="887842" y="563429"/>
                      <a:pt x="887189" y="561466"/>
                    </a:cubicBezTo>
                    <a:cubicBezTo>
                      <a:pt x="886534" y="559503"/>
                      <a:pt x="876071" y="548378"/>
                      <a:pt x="881303" y="550341"/>
                    </a:cubicBezTo>
                    <a:cubicBezTo>
                      <a:pt x="885881" y="552305"/>
                      <a:pt x="891112" y="558194"/>
                      <a:pt x="892420" y="556885"/>
                    </a:cubicBezTo>
                    <a:cubicBezTo>
                      <a:pt x="893728" y="555577"/>
                      <a:pt x="893074" y="549687"/>
                      <a:pt x="894382" y="551650"/>
                    </a:cubicBezTo>
                    <a:cubicBezTo>
                      <a:pt x="895690" y="552959"/>
                      <a:pt x="899614" y="564084"/>
                      <a:pt x="900922" y="560812"/>
                    </a:cubicBezTo>
                    <a:cubicBezTo>
                      <a:pt x="902230" y="557540"/>
                      <a:pt x="900268" y="543798"/>
                      <a:pt x="902883" y="546415"/>
                    </a:cubicBezTo>
                    <a:cubicBezTo>
                      <a:pt x="905499" y="549033"/>
                      <a:pt x="909423" y="552959"/>
                      <a:pt x="911385" y="552959"/>
                    </a:cubicBezTo>
                    <a:cubicBezTo>
                      <a:pt x="913347" y="552959"/>
                      <a:pt x="917925" y="543143"/>
                      <a:pt x="919232" y="545106"/>
                    </a:cubicBezTo>
                    <a:cubicBezTo>
                      <a:pt x="920540" y="547070"/>
                      <a:pt x="932312" y="551650"/>
                      <a:pt x="937544" y="549687"/>
                    </a:cubicBezTo>
                    <a:cubicBezTo>
                      <a:pt x="942121" y="547724"/>
                      <a:pt x="944737" y="543143"/>
                      <a:pt x="949315" y="541834"/>
                    </a:cubicBezTo>
                    <a:cubicBezTo>
                      <a:pt x="949315" y="537908"/>
                      <a:pt x="946699" y="532673"/>
                      <a:pt x="945391" y="529401"/>
                    </a:cubicBezTo>
                    <a:cubicBezTo>
                      <a:pt x="944737" y="528092"/>
                      <a:pt x="943429" y="526783"/>
                      <a:pt x="942775" y="524820"/>
                    </a:cubicBezTo>
                    <a:cubicBezTo>
                      <a:pt x="941467" y="522203"/>
                      <a:pt x="940159" y="520240"/>
                      <a:pt x="938851" y="517622"/>
                    </a:cubicBezTo>
                    <a:cubicBezTo>
                      <a:pt x="936889" y="514350"/>
                      <a:pt x="934928" y="511078"/>
                      <a:pt x="933620" y="507806"/>
                    </a:cubicBezTo>
                    <a:cubicBezTo>
                      <a:pt x="932966" y="506497"/>
                      <a:pt x="930350" y="502571"/>
                      <a:pt x="928388" y="498645"/>
                    </a:cubicBezTo>
                    <a:cubicBezTo>
                      <a:pt x="923810" y="490792"/>
                      <a:pt x="920540" y="485557"/>
                      <a:pt x="919232" y="481631"/>
                    </a:cubicBezTo>
                    <a:cubicBezTo>
                      <a:pt x="917925" y="480322"/>
                      <a:pt x="914655" y="479013"/>
                      <a:pt x="912693" y="477704"/>
                    </a:cubicBezTo>
                    <a:cubicBezTo>
                      <a:pt x="907461" y="475087"/>
                      <a:pt x="902230" y="471815"/>
                      <a:pt x="898960" y="467234"/>
                    </a:cubicBezTo>
                    <a:cubicBezTo>
                      <a:pt x="894382" y="460036"/>
                      <a:pt x="893728" y="447602"/>
                      <a:pt x="893728" y="443022"/>
                    </a:cubicBezTo>
                    <a:cubicBezTo>
                      <a:pt x="893074" y="441713"/>
                      <a:pt x="891112" y="439095"/>
                      <a:pt x="889150" y="437132"/>
                    </a:cubicBezTo>
                    <a:cubicBezTo>
                      <a:pt x="883919" y="431897"/>
                      <a:pt x="887189" y="422081"/>
                      <a:pt x="898960" y="407685"/>
                    </a:cubicBezTo>
                    <a:cubicBezTo>
                      <a:pt x="900922" y="405067"/>
                      <a:pt x="900922" y="399832"/>
                      <a:pt x="900268" y="395906"/>
                    </a:cubicBezTo>
                    <a:cubicBezTo>
                      <a:pt x="900268" y="393288"/>
                      <a:pt x="898960" y="388707"/>
                      <a:pt x="898306" y="383472"/>
                    </a:cubicBezTo>
                    <a:cubicBezTo>
                      <a:pt x="896998" y="374965"/>
                      <a:pt x="895690" y="369730"/>
                      <a:pt x="895690" y="367767"/>
                    </a:cubicBezTo>
                    <a:cubicBezTo>
                      <a:pt x="895690" y="362532"/>
                      <a:pt x="898960" y="359914"/>
                      <a:pt x="900268" y="358605"/>
                    </a:cubicBezTo>
                    <a:cubicBezTo>
                      <a:pt x="900268" y="358605"/>
                      <a:pt x="900268" y="358605"/>
                      <a:pt x="900268" y="358605"/>
                    </a:cubicBezTo>
                    <a:cubicBezTo>
                      <a:pt x="898306" y="353370"/>
                      <a:pt x="887842" y="340282"/>
                      <a:pt x="881303" y="333739"/>
                    </a:cubicBezTo>
                    <a:cubicBezTo>
                      <a:pt x="874109" y="326540"/>
                      <a:pt x="864954" y="313453"/>
                      <a:pt x="860376" y="306254"/>
                    </a:cubicBezTo>
                    <a:lnTo>
                      <a:pt x="860376" y="304945"/>
                    </a:lnTo>
                    <a:cubicBezTo>
                      <a:pt x="854491" y="297747"/>
                      <a:pt x="853183" y="295130"/>
                      <a:pt x="853836" y="287277"/>
                    </a:cubicBezTo>
                    <a:cubicBezTo>
                      <a:pt x="854491" y="280733"/>
                      <a:pt x="859722" y="277461"/>
                      <a:pt x="862992" y="274844"/>
                    </a:cubicBezTo>
                    <a:cubicBezTo>
                      <a:pt x="863646" y="274844"/>
                      <a:pt x="864300" y="273535"/>
                      <a:pt x="864954" y="273535"/>
                    </a:cubicBezTo>
                    <a:cubicBezTo>
                      <a:pt x="865608" y="272226"/>
                      <a:pt x="866262" y="267645"/>
                      <a:pt x="866262" y="265682"/>
                    </a:cubicBezTo>
                    <a:cubicBezTo>
                      <a:pt x="866262" y="265682"/>
                      <a:pt x="864954" y="263719"/>
                      <a:pt x="864300" y="262410"/>
                    </a:cubicBezTo>
                    <a:cubicBezTo>
                      <a:pt x="862992" y="259793"/>
                      <a:pt x="861030" y="257829"/>
                      <a:pt x="860376" y="254557"/>
                    </a:cubicBezTo>
                    <a:cubicBezTo>
                      <a:pt x="860376" y="254557"/>
                      <a:pt x="860376" y="254557"/>
                      <a:pt x="860376" y="254557"/>
                    </a:cubicBezTo>
                    <a:cubicBezTo>
                      <a:pt x="858414" y="254557"/>
                      <a:pt x="855144" y="254557"/>
                      <a:pt x="852529" y="254557"/>
                    </a:cubicBezTo>
                    <a:cubicBezTo>
                      <a:pt x="849913" y="254557"/>
                      <a:pt x="847951" y="254557"/>
                      <a:pt x="846643" y="254557"/>
                    </a:cubicBezTo>
                    <a:cubicBezTo>
                      <a:pt x="840757" y="255212"/>
                      <a:pt x="838142" y="254557"/>
                      <a:pt x="833564" y="248668"/>
                    </a:cubicBezTo>
                    <a:cubicBezTo>
                      <a:pt x="827024" y="240815"/>
                      <a:pt x="832256" y="229691"/>
                      <a:pt x="835526" y="222492"/>
                    </a:cubicBezTo>
                    <a:cubicBezTo>
                      <a:pt x="836180" y="221184"/>
                      <a:pt x="837487" y="218566"/>
                      <a:pt x="837487" y="217912"/>
                    </a:cubicBezTo>
                    <a:cubicBezTo>
                      <a:pt x="837487" y="217912"/>
                      <a:pt x="837487" y="213331"/>
                      <a:pt x="830948" y="197626"/>
                    </a:cubicBezTo>
                    <a:cubicBezTo>
                      <a:pt x="828332" y="191082"/>
                      <a:pt x="824408" y="177994"/>
                      <a:pt x="825062" y="170796"/>
                    </a:cubicBezTo>
                    <a:cubicBezTo>
                      <a:pt x="825062" y="166869"/>
                      <a:pt x="828332" y="162943"/>
                      <a:pt x="830948" y="159671"/>
                    </a:cubicBezTo>
                    <a:cubicBezTo>
                      <a:pt x="830948" y="159671"/>
                      <a:pt x="831602" y="159017"/>
                      <a:pt x="832256" y="158362"/>
                    </a:cubicBezTo>
                    <a:cubicBezTo>
                      <a:pt x="830294" y="158362"/>
                      <a:pt x="828332" y="157708"/>
                      <a:pt x="826370" y="156399"/>
                    </a:cubicBezTo>
                    <a:cubicBezTo>
                      <a:pt x="823101" y="154436"/>
                      <a:pt x="821793" y="153127"/>
                      <a:pt x="820485" y="151164"/>
                    </a:cubicBezTo>
                    <a:cubicBezTo>
                      <a:pt x="819177" y="149855"/>
                      <a:pt x="818523" y="149201"/>
                      <a:pt x="815907" y="147238"/>
                    </a:cubicBezTo>
                    <a:cubicBezTo>
                      <a:pt x="810675" y="143311"/>
                      <a:pt x="808713" y="137422"/>
                      <a:pt x="806752" y="132187"/>
                    </a:cubicBezTo>
                    <a:cubicBezTo>
                      <a:pt x="806752" y="132187"/>
                      <a:pt x="806752" y="131532"/>
                      <a:pt x="806752" y="130878"/>
                    </a:cubicBezTo>
                    <a:cubicBezTo>
                      <a:pt x="804789" y="132187"/>
                      <a:pt x="801520" y="132841"/>
                      <a:pt x="797596" y="132187"/>
                    </a:cubicBezTo>
                    <a:cubicBezTo>
                      <a:pt x="787786" y="130223"/>
                      <a:pt x="789094" y="118444"/>
                      <a:pt x="789094" y="113864"/>
                    </a:cubicBezTo>
                    <a:cubicBezTo>
                      <a:pt x="789094" y="113209"/>
                      <a:pt x="789094" y="112555"/>
                      <a:pt x="789094" y="111901"/>
                    </a:cubicBezTo>
                    <a:cubicBezTo>
                      <a:pt x="788440" y="111246"/>
                      <a:pt x="786478" y="109283"/>
                      <a:pt x="785170" y="107974"/>
                    </a:cubicBezTo>
                    <a:cubicBezTo>
                      <a:pt x="783209" y="106011"/>
                      <a:pt x="781247" y="104702"/>
                      <a:pt x="779939" y="102739"/>
                    </a:cubicBezTo>
                    <a:cubicBezTo>
                      <a:pt x="778631" y="101430"/>
                      <a:pt x="774053" y="98813"/>
                      <a:pt x="771437" y="97504"/>
                    </a:cubicBezTo>
                    <a:cubicBezTo>
                      <a:pt x="768821" y="96195"/>
                      <a:pt x="766206" y="94886"/>
                      <a:pt x="764244" y="92923"/>
                    </a:cubicBezTo>
                    <a:cubicBezTo>
                      <a:pt x="762936" y="92269"/>
                      <a:pt x="760320" y="91615"/>
                      <a:pt x="758358" y="90960"/>
                    </a:cubicBezTo>
                    <a:cubicBezTo>
                      <a:pt x="755742" y="90960"/>
                      <a:pt x="753780" y="89651"/>
                      <a:pt x="751819" y="88343"/>
                    </a:cubicBezTo>
                    <a:cubicBezTo>
                      <a:pt x="751165" y="88343"/>
                      <a:pt x="749203" y="88343"/>
                      <a:pt x="747895" y="88343"/>
                    </a:cubicBezTo>
                    <a:cubicBezTo>
                      <a:pt x="745279" y="88343"/>
                      <a:pt x="741355" y="88343"/>
                      <a:pt x="738086" y="87688"/>
                    </a:cubicBezTo>
                    <a:cubicBezTo>
                      <a:pt x="737431" y="87688"/>
                      <a:pt x="736123" y="87688"/>
                      <a:pt x="735470" y="87034"/>
                    </a:cubicBezTo>
                    <a:cubicBezTo>
                      <a:pt x="732200" y="86379"/>
                      <a:pt x="728930" y="85725"/>
                      <a:pt x="725006" y="81799"/>
                    </a:cubicBezTo>
                    <a:cubicBezTo>
                      <a:pt x="723044" y="83107"/>
                      <a:pt x="719774" y="85725"/>
                      <a:pt x="715197" y="85725"/>
                    </a:cubicBezTo>
                    <a:cubicBezTo>
                      <a:pt x="706041" y="85725"/>
                      <a:pt x="700156" y="77218"/>
                      <a:pt x="695578" y="71328"/>
                    </a:cubicBezTo>
                    <a:cubicBezTo>
                      <a:pt x="694924" y="70020"/>
                      <a:pt x="694270" y="69365"/>
                      <a:pt x="693616" y="68711"/>
                    </a:cubicBezTo>
                    <a:cubicBezTo>
                      <a:pt x="693616" y="68711"/>
                      <a:pt x="692308" y="68711"/>
                      <a:pt x="691654" y="68711"/>
                    </a:cubicBezTo>
                    <a:cubicBezTo>
                      <a:pt x="689692" y="68711"/>
                      <a:pt x="687076" y="68711"/>
                      <a:pt x="683807" y="68711"/>
                    </a:cubicBezTo>
                    <a:cubicBezTo>
                      <a:pt x="681845" y="68711"/>
                      <a:pt x="677267" y="67402"/>
                      <a:pt x="675959" y="63476"/>
                    </a:cubicBezTo>
                    <a:cubicBezTo>
                      <a:pt x="675305" y="62167"/>
                      <a:pt x="675305" y="60204"/>
                      <a:pt x="675959" y="58895"/>
                    </a:cubicBezTo>
                    <a:cubicBezTo>
                      <a:pt x="674651" y="58895"/>
                      <a:pt x="672690" y="58241"/>
                      <a:pt x="671382" y="57586"/>
                    </a:cubicBezTo>
                    <a:cubicBezTo>
                      <a:pt x="668766" y="57586"/>
                      <a:pt x="666150" y="56277"/>
                      <a:pt x="664188" y="55623"/>
                    </a:cubicBezTo>
                    <a:cubicBezTo>
                      <a:pt x="658956" y="53660"/>
                      <a:pt x="656994" y="51042"/>
                      <a:pt x="655686" y="47116"/>
                    </a:cubicBezTo>
                    <a:cubicBezTo>
                      <a:pt x="655686" y="46462"/>
                      <a:pt x="655686" y="45153"/>
                      <a:pt x="654378" y="44498"/>
                    </a:cubicBezTo>
                    <a:cubicBezTo>
                      <a:pt x="654378" y="44498"/>
                      <a:pt x="654378" y="44498"/>
                      <a:pt x="654378" y="44498"/>
                    </a:cubicBezTo>
                    <a:cubicBezTo>
                      <a:pt x="653725" y="44498"/>
                      <a:pt x="652417" y="44498"/>
                      <a:pt x="651109" y="44498"/>
                    </a:cubicBezTo>
                    <a:cubicBezTo>
                      <a:pt x="644569" y="43844"/>
                      <a:pt x="640645" y="38609"/>
                      <a:pt x="637376" y="34028"/>
                    </a:cubicBezTo>
                    <a:cubicBezTo>
                      <a:pt x="635414" y="32065"/>
                      <a:pt x="634106" y="29448"/>
                      <a:pt x="632144" y="28139"/>
                    </a:cubicBezTo>
                    <a:cubicBezTo>
                      <a:pt x="630182" y="26176"/>
                      <a:pt x="626912" y="25521"/>
                      <a:pt x="624296" y="24867"/>
                    </a:cubicBezTo>
                    <a:cubicBezTo>
                      <a:pt x="619718" y="23558"/>
                      <a:pt x="615141" y="22249"/>
                      <a:pt x="612525" y="17668"/>
                    </a:cubicBezTo>
                    <a:cubicBezTo>
                      <a:pt x="610563" y="13742"/>
                      <a:pt x="611217" y="9816"/>
                      <a:pt x="612525" y="7198"/>
                    </a:cubicBezTo>
                    <a:cubicBezTo>
                      <a:pt x="612525" y="7198"/>
                      <a:pt x="612525" y="7198"/>
                      <a:pt x="612525" y="6544"/>
                    </a:cubicBezTo>
                    <a:cubicBezTo>
                      <a:pt x="609909" y="5235"/>
                      <a:pt x="604024" y="2618"/>
                      <a:pt x="598138" y="0"/>
                    </a:cubicBezTo>
                    <a:cubicBezTo>
                      <a:pt x="596830" y="0"/>
                      <a:pt x="595522" y="0"/>
                      <a:pt x="593560" y="654"/>
                    </a:cubicBezTo>
                    <a:cubicBezTo>
                      <a:pt x="589636" y="1309"/>
                      <a:pt x="580481" y="3272"/>
                      <a:pt x="574595" y="4581"/>
                    </a:cubicBezTo>
                    <a:cubicBezTo>
                      <a:pt x="580481" y="13088"/>
                      <a:pt x="588982" y="26830"/>
                      <a:pt x="590290" y="34683"/>
                    </a:cubicBezTo>
                    <a:cubicBezTo>
                      <a:pt x="594214" y="60858"/>
                      <a:pt x="590290" y="66748"/>
                      <a:pt x="588328" y="69365"/>
                    </a:cubicBezTo>
                    <a:cubicBezTo>
                      <a:pt x="581789" y="79181"/>
                      <a:pt x="577865" y="85071"/>
                      <a:pt x="575903" y="88997"/>
                    </a:cubicBezTo>
                    <a:cubicBezTo>
                      <a:pt x="583097" y="90960"/>
                      <a:pt x="590944" y="94232"/>
                      <a:pt x="592252" y="100776"/>
                    </a:cubicBezTo>
                    <a:cubicBezTo>
                      <a:pt x="592906" y="107320"/>
                      <a:pt x="583097" y="130878"/>
                      <a:pt x="573941" y="133495"/>
                    </a:cubicBezTo>
                    <a:cubicBezTo>
                      <a:pt x="566094" y="135459"/>
                      <a:pt x="526856" y="124334"/>
                      <a:pt x="526202" y="124334"/>
                    </a:cubicBezTo>
                    <a:cubicBezTo>
                      <a:pt x="523586" y="123680"/>
                      <a:pt x="520971" y="123025"/>
                      <a:pt x="518355" y="121716"/>
                    </a:cubicBezTo>
                    <a:cubicBezTo>
                      <a:pt x="514431" y="120408"/>
                      <a:pt x="507237" y="117790"/>
                      <a:pt x="505275" y="117790"/>
                    </a:cubicBezTo>
                    <a:cubicBezTo>
                      <a:pt x="504622" y="117790"/>
                      <a:pt x="503314" y="117790"/>
                      <a:pt x="501352" y="117790"/>
                    </a:cubicBezTo>
                    <a:cubicBezTo>
                      <a:pt x="492196" y="117790"/>
                      <a:pt x="483695" y="117790"/>
                      <a:pt x="479117" y="117136"/>
                    </a:cubicBezTo>
                    <a:cubicBezTo>
                      <a:pt x="476501" y="116481"/>
                      <a:pt x="474539" y="115173"/>
                      <a:pt x="472577" y="113864"/>
                    </a:cubicBezTo>
                    <a:cubicBezTo>
                      <a:pt x="470615" y="113209"/>
                      <a:pt x="467999" y="111246"/>
                      <a:pt x="467346" y="111901"/>
                    </a:cubicBezTo>
                    <a:cubicBezTo>
                      <a:pt x="464076" y="111901"/>
                      <a:pt x="456228" y="115173"/>
                      <a:pt x="452305" y="116481"/>
                    </a:cubicBezTo>
                    <a:cubicBezTo>
                      <a:pt x="452305" y="121062"/>
                      <a:pt x="453613" y="128915"/>
                      <a:pt x="454266" y="135459"/>
                    </a:cubicBezTo>
                    <a:cubicBezTo>
                      <a:pt x="456882" y="156399"/>
                      <a:pt x="458190" y="170141"/>
                      <a:pt x="458190" y="174722"/>
                    </a:cubicBezTo>
                    <a:cubicBezTo>
                      <a:pt x="458190" y="179957"/>
                      <a:pt x="452958" y="223801"/>
                      <a:pt x="440533" y="224456"/>
                    </a:cubicBezTo>
                    <a:cubicBezTo>
                      <a:pt x="437264" y="224456"/>
                      <a:pt x="433340" y="223147"/>
                      <a:pt x="418299" y="215948"/>
                    </a:cubicBezTo>
                    <a:cubicBezTo>
                      <a:pt x="413067" y="213331"/>
                      <a:pt x="405219" y="210059"/>
                      <a:pt x="400642" y="208096"/>
                    </a:cubicBezTo>
                    <a:cubicBezTo>
                      <a:pt x="400642" y="208096"/>
                      <a:pt x="400642" y="208096"/>
                      <a:pt x="400642" y="208096"/>
                    </a:cubicBezTo>
                    <a:cubicBezTo>
                      <a:pt x="399334" y="212677"/>
                      <a:pt x="398026" y="216603"/>
                      <a:pt x="394756" y="218566"/>
                    </a:cubicBezTo>
                    <a:cubicBezTo>
                      <a:pt x="393448" y="219875"/>
                      <a:pt x="384947" y="228382"/>
                      <a:pt x="381023" y="232963"/>
                    </a:cubicBezTo>
                    <a:cubicBezTo>
                      <a:pt x="377753" y="236889"/>
                      <a:pt x="372521" y="246050"/>
                      <a:pt x="371213" y="249977"/>
                    </a:cubicBezTo>
                    <a:cubicBezTo>
                      <a:pt x="371213" y="251286"/>
                      <a:pt x="369905" y="257829"/>
                      <a:pt x="368598" y="262410"/>
                    </a:cubicBezTo>
                    <a:cubicBezTo>
                      <a:pt x="365982" y="276807"/>
                      <a:pt x="364020" y="287277"/>
                      <a:pt x="362058" y="291858"/>
                    </a:cubicBezTo>
                    <a:cubicBezTo>
                      <a:pt x="360750" y="294475"/>
                      <a:pt x="359442" y="298402"/>
                      <a:pt x="357480" y="302328"/>
                    </a:cubicBezTo>
                    <a:cubicBezTo>
                      <a:pt x="352903" y="314107"/>
                      <a:pt x="350941" y="317379"/>
                      <a:pt x="347671" y="319342"/>
                    </a:cubicBezTo>
                    <a:cubicBezTo>
                      <a:pt x="347671" y="319342"/>
                      <a:pt x="346363" y="319342"/>
                      <a:pt x="345055" y="320651"/>
                    </a:cubicBezTo>
                    <a:cubicBezTo>
                      <a:pt x="338515" y="323268"/>
                      <a:pt x="335900" y="324577"/>
                      <a:pt x="334592" y="325886"/>
                    </a:cubicBezTo>
                    <a:cubicBezTo>
                      <a:pt x="334592" y="327849"/>
                      <a:pt x="335246" y="331775"/>
                      <a:pt x="335900" y="334393"/>
                    </a:cubicBezTo>
                    <a:cubicBezTo>
                      <a:pt x="335900" y="335047"/>
                      <a:pt x="335900" y="336356"/>
                      <a:pt x="335900" y="337011"/>
                    </a:cubicBezTo>
                    <a:cubicBezTo>
                      <a:pt x="335900" y="338319"/>
                      <a:pt x="341131" y="347481"/>
                      <a:pt x="345055" y="354025"/>
                    </a:cubicBezTo>
                    <a:cubicBezTo>
                      <a:pt x="352249" y="367767"/>
                      <a:pt x="356172" y="374311"/>
                      <a:pt x="356826" y="377583"/>
                    </a:cubicBezTo>
                    <a:cubicBezTo>
                      <a:pt x="358134" y="383472"/>
                      <a:pt x="358134" y="402449"/>
                      <a:pt x="356172" y="408339"/>
                    </a:cubicBezTo>
                    <a:cubicBezTo>
                      <a:pt x="354864" y="410957"/>
                      <a:pt x="352249" y="414228"/>
                      <a:pt x="346363" y="422736"/>
                    </a:cubicBezTo>
                    <a:cubicBezTo>
                      <a:pt x="341785" y="428625"/>
                      <a:pt x="335900" y="436478"/>
                      <a:pt x="334592" y="439095"/>
                    </a:cubicBezTo>
                    <a:cubicBezTo>
                      <a:pt x="333284" y="441058"/>
                      <a:pt x="331322" y="447602"/>
                      <a:pt x="328706" y="454801"/>
                    </a:cubicBezTo>
                    <a:cubicBezTo>
                      <a:pt x="324128" y="465925"/>
                      <a:pt x="319551" y="479013"/>
                      <a:pt x="316935" y="484248"/>
                    </a:cubicBezTo>
                    <a:cubicBezTo>
                      <a:pt x="314973" y="487520"/>
                      <a:pt x="314319" y="490138"/>
                      <a:pt x="313011" y="492755"/>
                    </a:cubicBezTo>
                    <a:cubicBezTo>
                      <a:pt x="311049" y="496681"/>
                      <a:pt x="309741" y="500608"/>
                      <a:pt x="307125" y="504534"/>
                    </a:cubicBezTo>
                    <a:cubicBezTo>
                      <a:pt x="305817" y="506497"/>
                      <a:pt x="303855" y="509115"/>
                      <a:pt x="301894" y="510424"/>
                    </a:cubicBezTo>
                    <a:cubicBezTo>
                      <a:pt x="300586" y="512387"/>
                      <a:pt x="297970" y="515004"/>
                      <a:pt x="297316" y="515659"/>
                    </a:cubicBezTo>
                    <a:cubicBezTo>
                      <a:pt x="297316" y="516313"/>
                      <a:pt x="298624" y="520894"/>
                      <a:pt x="299278" y="524820"/>
                    </a:cubicBezTo>
                    <a:cubicBezTo>
                      <a:pt x="303855" y="543143"/>
                      <a:pt x="305163" y="551650"/>
                      <a:pt x="301894" y="556885"/>
                    </a:cubicBezTo>
                    <a:cubicBezTo>
                      <a:pt x="297970" y="564084"/>
                      <a:pt x="281621" y="577171"/>
                      <a:pt x="269196" y="581098"/>
                    </a:cubicBezTo>
                    <a:cubicBezTo>
                      <a:pt x="267234" y="581098"/>
                      <a:pt x="265272" y="582407"/>
                      <a:pt x="262656" y="583061"/>
                    </a:cubicBezTo>
                    <a:cubicBezTo>
                      <a:pt x="256116" y="585024"/>
                      <a:pt x="240421" y="589605"/>
                      <a:pt x="235844" y="592877"/>
                    </a:cubicBezTo>
                    <a:cubicBezTo>
                      <a:pt x="235844" y="596803"/>
                      <a:pt x="239767" y="608582"/>
                      <a:pt x="241729" y="615780"/>
                    </a:cubicBezTo>
                    <a:cubicBezTo>
                      <a:pt x="244999" y="628868"/>
                      <a:pt x="246961" y="634103"/>
                      <a:pt x="246961" y="637375"/>
                    </a:cubicBezTo>
                    <a:cubicBezTo>
                      <a:pt x="246961" y="640647"/>
                      <a:pt x="245653" y="651772"/>
                      <a:pt x="243691" y="668786"/>
                    </a:cubicBezTo>
                    <a:cubicBezTo>
                      <a:pt x="242383" y="677947"/>
                      <a:pt x="241729" y="687109"/>
                      <a:pt x="241075" y="691690"/>
                    </a:cubicBezTo>
                    <a:cubicBezTo>
                      <a:pt x="241075" y="696925"/>
                      <a:pt x="241075" y="706740"/>
                      <a:pt x="242383" y="715902"/>
                    </a:cubicBezTo>
                    <a:cubicBezTo>
                      <a:pt x="243691" y="728990"/>
                      <a:pt x="244345" y="736188"/>
                      <a:pt x="243037" y="740114"/>
                    </a:cubicBezTo>
                    <a:cubicBezTo>
                      <a:pt x="242383" y="743386"/>
                      <a:pt x="240421" y="746658"/>
                      <a:pt x="238459" y="750585"/>
                    </a:cubicBezTo>
                    <a:cubicBezTo>
                      <a:pt x="237151" y="753202"/>
                      <a:pt x="234536" y="758437"/>
                      <a:pt x="234536" y="760400"/>
                    </a:cubicBezTo>
                    <a:cubicBezTo>
                      <a:pt x="233228" y="773488"/>
                      <a:pt x="231920" y="781341"/>
                      <a:pt x="230612" y="783958"/>
                    </a:cubicBezTo>
                    <a:cubicBezTo>
                      <a:pt x="230612" y="785267"/>
                      <a:pt x="227996" y="788539"/>
                      <a:pt x="223418" y="797701"/>
                    </a:cubicBezTo>
                    <a:cubicBezTo>
                      <a:pt x="217533" y="808825"/>
                      <a:pt x="209685" y="823222"/>
                      <a:pt x="207723" y="829111"/>
                    </a:cubicBezTo>
                    <a:cubicBezTo>
                      <a:pt x="206415" y="831074"/>
                      <a:pt x="205107" y="834346"/>
                      <a:pt x="203800" y="837618"/>
                    </a:cubicBezTo>
                    <a:cubicBezTo>
                      <a:pt x="199876" y="846125"/>
                      <a:pt x="192682" y="861176"/>
                      <a:pt x="191374" y="865757"/>
                    </a:cubicBezTo>
                    <a:cubicBezTo>
                      <a:pt x="190066" y="872301"/>
                      <a:pt x="191374" y="878190"/>
                      <a:pt x="193990" y="880808"/>
                    </a:cubicBezTo>
                    <a:cubicBezTo>
                      <a:pt x="197260" y="884080"/>
                      <a:pt x="201838" y="888006"/>
                      <a:pt x="207723" y="891933"/>
                    </a:cubicBezTo>
                    <a:cubicBezTo>
                      <a:pt x="214917" y="896513"/>
                      <a:pt x="224072" y="912873"/>
                      <a:pt x="225380" y="923998"/>
                    </a:cubicBezTo>
                    <a:cubicBezTo>
                      <a:pt x="225380" y="925961"/>
                      <a:pt x="229958" y="966533"/>
                      <a:pt x="218841" y="980930"/>
                    </a:cubicBezTo>
                    <a:cubicBezTo>
                      <a:pt x="216225" y="984202"/>
                      <a:pt x="212301" y="986165"/>
                      <a:pt x="208377" y="986819"/>
                    </a:cubicBezTo>
                    <a:cubicBezTo>
                      <a:pt x="198568" y="987473"/>
                      <a:pt x="180911" y="985510"/>
                      <a:pt x="165870" y="983547"/>
                    </a:cubicBezTo>
                    <a:cubicBezTo>
                      <a:pt x="158022" y="982238"/>
                      <a:pt x="147559" y="980930"/>
                      <a:pt x="145597" y="981584"/>
                    </a:cubicBezTo>
                    <a:cubicBezTo>
                      <a:pt x="141019" y="981584"/>
                      <a:pt x="120746" y="989437"/>
                      <a:pt x="110937" y="1006451"/>
                    </a:cubicBezTo>
                    <a:lnTo>
                      <a:pt x="107013" y="1013649"/>
                    </a:lnTo>
                    <a:cubicBezTo>
                      <a:pt x="97858" y="1028700"/>
                      <a:pt x="76931" y="1063383"/>
                      <a:pt x="75623" y="1069272"/>
                    </a:cubicBezTo>
                    <a:cubicBezTo>
                      <a:pt x="75623" y="1070581"/>
                      <a:pt x="76931" y="1075816"/>
                      <a:pt x="77585" y="1078434"/>
                    </a:cubicBezTo>
                    <a:cubicBezTo>
                      <a:pt x="78893" y="1083669"/>
                      <a:pt x="79547" y="1086286"/>
                      <a:pt x="79547" y="1088904"/>
                    </a:cubicBezTo>
                    <a:cubicBezTo>
                      <a:pt x="79547" y="1091521"/>
                      <a:pt x="77585" y="1094793"/>
                      <a:pt x="71699" y="1107881"/>
                    </a:cubicBezTo>
                    <a:cubicBezTo>
                      <a:pt x="69084" y="1113771"/>
                      <a:pt x="64506" y="1122932"/>
                      <a:pt x="63198" y="1126204"/>
                    </a:cubicBezTo>
                    <a:cubicBezTo>
                      <a:pt x="63852" y="1128167"/>
                      <a:pt x="66468" y="1134057"/>
                      <a:pt x="67776" y="1139292"/>
                    </a:cubicBezTo>
                    <a:cubicBezTo>
                      <a:pt x="76931" y="1162850"/>
                      <a:pt x="80201" y="1173320"/>
                      <a:pt x="80201" y="1177246"/>
                    </a:cubicBezTo>
                    <a:cubicBezTo>
                      <a:pt x="80201" y="1181173"/>
                      <a:pt x="78239" y="1185754"/>
                      <a:pt x="76931" y="1190334"/>
                    </a:cubicBezTo>
                    <a:cubicBezTo>
                      <a:pt x="76277" y="1192297"/>
                      <a:pt x="74969" y="1194915"/>
                      <a:pt x="74969" y="1196224"/>
                    </a:cubicBezTo>
                    <a:cubicBezTo>
                      <a:pt x="74969" y="1197533"/>
                      <a:pt x="74969" y="1201459"/>
                      <a:pt x="76277" y="1206694"/>
                    </a:cubicBezTo>
                    <a:cubicBezTo>
                      <a:pt x="78239" y="1225671"/>
                      <a:pt x="78893" y="1230906"/>
                      <a:pt x="78239" y="1232869"/>
                    </a:cubicBezTo>
                    <a:cubicBezTo>
                      <a:pt x="78239" y="1235487"/>
                      <a:pt x="75623" y="1252501"/>
                      <a:pt x="75623" y="1257082"/>
                    </a:cubicBezTo>
                    <a:cubicBezTo>
                      <a:pt x="75623" y="1259699"/>
                      <a:pt x="83471" y="1278677"/>
                      <a:pt x="88048" y="1289801"/>
                    </a:cubicBezTo>
                    <a:cubicBezTo>
                      <a:pt x="93280" y="1302889"/>
                      <a:pt x="95242" y="1307470"/>
                      <a:pt x="95242" y="1309433"/>
                    </a:cubicBezTo>
                    <a:cubicBezTo>
                      <a:pt x="95242" y="1312051"/>
                      <a:pt x="95242" y="1315977"/>
                      <a:pt x="93280" y="1335609"/>
                    </a:cubicBezTo>
                    <a:cubicBezTo>
                      <a:pt x="91318" y="1354586"/>
                      <a:pt x="88048" y="1383379"/>
                      <a:pt x="89356" y="1393195"/>
                    </a:cubicBezTo>
                    <a:cubicBezTo>
                      <a:pt x="89356" y="1399739"/>
                      <a:pt x="89356" y="1403011"/>
                      <a:pt x="89356" y="1404974"/>
                    </a:cubicBezTo>
                    <a:cubicBezTo>
                      <a:pt x="89356" y="1405628"/>
                      <a:pt x="89356" y="1406283"/>
                      <a:pt x="89356" y="1406283"/>
                    </a:cubicBezTo>
                    <a:cubicBezTo>
                      <a:pt x="89356" y="1406283"/>
                      <a:pt x="89356" y="1406937"/>
                      <a:pt x="90664" y="1408246"/>
                    </a:cubicBezTo>
                    <a:lnTo>
                      <a:pt x="90664" y="1409555"/>
                    </a:lnTo>
                    <a:cubicBezTo>
                      <a:pt x="91972" y="1410863"/>
                      <a:pt x="93280" y="1412172"/>
                      <a:pt x="93934" y="1414135"/>
                    </a:cubicBezTo>
                    <a:cubicBezTo>
                      <a:pt x="97204" y="1419370"/>
                      <a:pt x="103089" y="1431150"/>
                      <a:pt x="106359" y="1432458"/>
                    </a:cubicBezTo>
                    <a:cubicBezTo>
                      <a:pt x="107667" y="1432458"/>
                      <a:pt x="108975" y="1433767"/>
                      <a:pt x="110283" y="1434422"/>
                    </a:cubicBezTo>
                    <a:cubicBezTo>
                      <a:pt x="118785" y="1438348"/>
                      <a:pt x="132518" y="1444237"/>
                      <a:pt x="139057" y="1457979"/>
                    </a:cubicBezTo>
                    <a:cubicBezTo>
                      <a:pt x="146905" y="1472376"/>
                      <a:pt x="150829" y="1490699"/>
                      <a:pt x="148867" y="1499206"/>
                    </a:cubicBezTo>
                    <a:cubicBezTo>
                      <a:pt x="148213" y="1502478"/>
                      <a:pt x="146905" y="1505095"/>
                      <a:pt x="145597" y="1507713"/>
                    </a:cubicBezTo>
                    <a:cubicBezTo>
                      <a:pt x="144289" y="1510331"/>
                      <a:pt x="143635" y="1512294"/>
                      <a:pt x="142981" y="1514257"/>
                    </a:cubicBezTo>
                    <a:cubicBezTo>
                      <a:pt x="142981" y="1514257"/>
                      <a:pt x="139711" y="1537161"/>
                      <a:pt x="134480" y="1541087"/>
                    </a:cubicBezTo>
                    <a:lnTo>
                      <a:pt x="131864" y="1543050"/>
                    </a:lnTo>
                    <a:lnTo>
                      <a:pt x="129248" y="1543050"/>
                    </a:lnTo>
                    <a:cubicBezTo>
                      <a:pt x="126632" y="1542396"/>
                      <a:pt x="112245" y="1543050"/>
                      <a:pt x="107013" y="1545013"/>
                    </a:cubicBezTo>
                    <a:cubicBezTo>
                      <a:pt x="105705" y="1545013"/>
                      <a:pt x="103743" y="1545668"/>
                      <a:pt x="102436" y="1546322"/>
                    </a:cubicBezTo>
                    <a:cubicBezTo>
                      <a:pt x="101128" y="1546322"/>
                      <a:pt x="99166" y="1546976"/>
                      <a:pt x="97858" y="1547631"/>
                    </a:cubicBezTo>
                    <a:cubicBezTo>
                      <a:pt x="97858" y="1548940"/>
                      <a:pt x="99166" y="1550248"/>
                      <a:pt x="99820" y="1551557"/>
                    </a:cubicBezTo>
                    <a:cubicBezTo>
                      <a:pt x="101782" y="1555484"/>
                      <a:pt x="104397" y="1559410"/>
                      <a:pt x="104397" y="1563991"/>
                    </a:cubicBezTo>
                    <a:cubicBezTo>
                      <a:pt x="104397" y="1568571"/>
                      <a:pt x="106359" y="1579696"/>
                      <a:pt x="110283" y="1589512"/>
                    </a:cubicBezTo>
                    <a:cubicBezTo>
                      <a:pt x="112245" y="1594747"/>
                      <a:pt x="115515" y="1600636"/>
                      <a:pt x="118785" y="1606526"/>
                    </a:cubicBezTo>
                    <a:cubicBezTo>
                      <a:pt x="122708" y="1613724"/>
                      <a:pt x="125978" y="1619614"/>
                      <a:pt x="126632" y="1623540"/>
                    </a:cubicBezTo>
                    <a:cubicBezTo>
                      <a:pt x="126632" y="1624849"/>
                      <a:pt x="127940" y="1626158"/>
                      <a:pt x="128594" y="1628121"/>
                    </a:cubicBezTo>
                    <a:cubicBezTo>
                      <a:pt x="131210" y="1634010"/>
                      <a:pt x="134480" y="1641863"/>
                      <a:pt x="132518" y="1651679"/>
                    </a:cubicBezTo>
                    <a:cubicBezTo>
                      <a:pt x="131210" y="1658223"/>
                      <a:pt x="127940" y="1662803"/>
                      <a:pt x="125978" y="1666075"/>
                    </a:cubicBezTo>
                    <a:cubicBezTo>
                      <a:pt x="125324" y="1667384"/>
                      <a:pt x="123362" y="1670002"/>
                      <a:pt x="123362" y="1670656"/>
                    </a:cubicBezTo>
                    <a:cubicBezTo>
                      <a:pt x="123362" y="1672619"/>
                      <a:pt x="124016" y="1676546"/>
                      <a:pt x="125324" y="1680472"/>
                    </a:cubicBezTo>
                    <a:cubicBezTo>
                      <a:pt x="127286" y="1690288"/>
                      <a:pt x="128594" y="1698140"/>
                      <a:pt x="128594" y="1702721"/>
                    </a:cubicBezTo>
                    <a:cubicBezTo>
                      <a:pt x="128594" y="1710574"/>
                      <a:pt x="122708" y="1721044"/>
                      <a:pt x="111591" y="1734132"/>
                    </a:cubicBezTo>
                    <a:lnTo>
                      <a:pt x="110937" y="1734132"/>
                    </a:lnTo>
                    <a:cubicBezTo>
                      <a:pt x="99820" y="1748528"/>
                      <a:pt x="93280" y="1756381"/>
                      <a:pt x="85433" y="1755072"/>
                    </a:cubicBezTo>
                    <a:cubicBezTo>
                      <a:pt x="82817" y="1755072"/>
                      <a:pt x="80855" y="1753763"/>
                      <a:pt x="80201" y="1753109"/>
                    </a:cubicBezTo>
                    <a:cubicBezTo>
                      <a:pt x="80201" y="1753109"/>
                      <a:pt x="78893" y="1753109"/>
                      <a:pt x="76931" y="1754418"/>
                    </a:cubicBezTo>
                    <a:cubicBezTo>
                      <a:pt x="75623" y="1754418"/>
                      <a:pt x="73661" y="1755727"/>
                      <a:pt x="72353" y="1755727"/>
                    </a:cubicBezTo>
                    <a:cubicBezTo>
                      <a:pt x="71045" y="1755727"/>
                      <a:pt x="69738" y="1757035"/>
                      <a:pt x="68430" y="1757035"/>
                    </a:cubicBezTo>
                    <a:cubicBezTo>
                      <a:pt x="68430" y="1757035"/>
                      <a:pt x="68430" y="1757035"/>
                      <a:pt x="68430" y="1757035"/>
                    </a:cubicBezTo>
                    <a:cubicBezTo>
                      <a:pt x="71699" y="1761616"/>
                      <a:pt x="76277" y="1769469"/>
                      <a:pt x="74969" y="1778630"/>
                    </a:cubicBezTo>
                    <a:cubicBezTo>
                      <a:pt x="73007" y="1789755"/>
                      <a:pt x="70391" y="1793681"/>
                      <a:pt x="62544" y="1797608"/>
                    </a:cubicBezTo>
                    <a:cubicBezTo>
                      <a:pt x="61890" y="1797608"/>
                      <a:pt x="60582" y="1798262"/>
                      <a:pt x="59928" y="1798916"/>
                    </a:cubicBezTo>
                    <a:cubicBezTo>
                      <a:pt x="57312" y="1800225"/>
                      <a:pt x="53389" y="1802188"/>
                      <a:pt x="53389" y="1803497"/>
                    </a:cubicBezTo>
                    <a:cubicBezTo>
                      <a:pt x="53389" y="1806115"/>
                      <a:pt x="57966" y="1819857"/>
                      <a:pt x="60582" y="1829673"/>
                    </a:cubicBezTo>
                    <a:cubicBezTo>
                      <a:pt x="66468" y="1847995"/>
                      <a:pt x="69084" y="1857157"/>
                      <a:pt x="69084" y="1861083"/>
                    </a:cubicBezTo>
                    <a:cubicBezTo>
                      <a:pt x="69084" y="1866318"/>
                      <a:pt x="67776" y="1870899"/>
                      <a:pt x="66468" y="1874825"/>
                    </a:cubicBezTo>
                    <a:cubicBezTo>
                      <a:pt x="65814" y="1876789"/>
                      <a:pt x="65160" y="1878752"/>
                      <a:pt x="65160" y="1879406"/>
                    </a:cubicBezTo>
                    <a:cubicBezTo>
                      <a:pt x="65160" y="1880715"/>
                      <a:pt x="65160" y="1882678"/>
                      <a:pt x="65160" y="1885296"/>
                    </a:cubicBezTo>
                    <a:cubicBezTo>
                      <a:pt x="65160" y="1893803"/>
                      <a:pt x="65160" y="1898383"/>
                      <a:pt x="63852" y="1901655"/>
                    </a:cubicBezTo>
                    <a:cubicBezTo>
                      <a:pt x="61890" y="1904927"/>
                      <a:pt x="59928" y="1910817"/>
                      <a:pt x="59928" y="1912780"/>
                    </a:cubicBezTo>
                    <a:cubicBezTo>
                      <a:pt x="59928" y="1912780"/>
                      <a:pt x="59928" y="1914089"/>
                      <a:pt x="59928" y="1914743"/>
                    </a:cubicBezTo>
                    <a:cubicBezTo>
                      <a:pt x="59928" y="1922596"/>
                      <a:pt x="59928" y="1928485"/>
                      <a:pt x="56658" y="1932412"/>
                    </a:cubicBezTo>
                    <a:cubicBezTo>
                      <a:pt x="56658" y="1932412"/>
                      <a:pt x="43579" y="1942227"/>
                      <a:pt x="34424" y="1942227"/>
                    </a:cubicBezTo>
                    <a:cubicBezTo>
                      <a:pt x="25268" y="1942227"/>
                      <a:pt x="31808" y="1942227"/>
                      <a:pt x="31154" y="1942227"/>
                    </a:cubicBezTo>
                    <a:cubicBezTo>
                      <a:pt x="27884" y="1940919"/>
                      <a:pt x="25922" y="1938301"/>
                      <a:pt x="25922" y="1935029"/>
                    </a:cubicBezTo>
                    <a:cubicBezTo>
                      <a:pt x="25922" y="1931757"/>
                      <a:pt x="25922" y="1928485"/>
                      <a:pt x="25922" y="1925868"/>
                    </a:cubicBezTo>
                    <a:cubicBezTo>
                      <a:pt x="25922" y="1924559"/>
                      <a:pt x="25922" y="1922596"/>
                      <a:pt x="25922" y="1921287"/>
                    </a:cubicBezTo>
                    <a:cubicBezTo>
                      <a:pt x="25922" y="1920633"/>
                      <a:pt x="24614" y="1919324"/>
                      <a:pt x="23960" y="1918015"/>
                    </a:cubicBezTo>
                    <a:cubicBezTo>
                      <a:pt x="22652" y="1914743"/>
                      <a:pt x="18075" y="1905582"/>
                      <a:pt x="15459" y="1902964"/>
                    </a:cubicBezTo>
                    <a:cubicBezTo>
                      <a:pt x="15459" y="1902964"/>
                      <a:pt x="14805" y="1902964"/>
                      <a:pt x="14805" y="1902964"/>
                    </a:cubicBezTo>
                    <a:cubicBezTo>
                      <a:pt x="14805" y="1902964"/>
                      <a:pt x="10227" y="1903619"/>
                      <a:pt x="5649" y="1904927"/>
                    </a:cubicBezTo>
                    <a:cubicBezTo>
                      <a:pt x="4995" y="1906236"/>
                      <a:pt x="3687" y="1906890"/>
                      <a:pt x="2379" y="1907545"/>
                    </a:cubicBezTo>
                    <a:cubicBezTo>
                      <a:pt x="-890" y="1910162"/>
                      <a:pt x="-236" y="1915398"/>
                      <a:pt x="1072" y="1916706"/>
                    </a:cubicBezTo>
                    <a:cubicBezTo>
                      <a:pt x="3033" y="1919978"/>
                      <a:pt x="1072" y="1919978"/>
                      <a:pt x="1725" y="1923905"/>
                    </a:cubicBezTo>
                    <a:cubicBezTo>
                      <a:pt x="3033" y="1927831"/>
                      <a:pt x="7611" y="1930449"/>
                      <a:pt x="8265" y="1932412"/>
                    </a:cubicBezTo>
                    <a:cubicBezTo>
                      <a:pt x="8265" y="1934375"/>
                      <a:pt x="6303" y="1934375"/>
                      <a:pt x="9573" y="1939610"/>
                    </a:cubicBezTo>
                    <a:cubicBezTo>
                      <a:pt x="12843" y="1944845"/>
                      <a:pt x="14805" y="1946808"/>
                      <a:pt x="12843" y="1950080"/>
                    </a:cubicBezTo>
                    <a:cubicBezTo>
                      <a:pt x="10227" y="1952698"/>
                      <a:pt x="5649" y="1957279"/>
                      <a:pt x="8265" y="1959242"/>
                    </a:cubicBezTo>
                    <a:cubicBezTo>
                      <a:pt x="10881" y="1961205"/>
                      <a:pt x="14805" y="1962514"/>
                      <a:pt x="14151" y="1965131"/>
                    </a:cubicBezTo>
                    <a:cubicBezTo>
                      <a:pt x="13497" y="1967749"/>
                      <a:pt x="6957" y="1967094"/>
                      <a:pt x="8265" y="1969057"/>
                    </a:cubicBezTo>
                    <a:cubicBezTo>
                      <a:pt x="9573" y="1971021"/>
                      <a:pt x="14805" y="1974293"/>
                      <a:pt x="15459" y="1978219"/>
                    </a:cubicBezTo>
                    <a:cubicBezTo>
                      <a:pt x="16113" y="1982145"/>
                      <a:pt x="18075" y="1989998"/>
                      <a:pt x="18075" y="1992616"/>
                    </a:cubicBezTo>
                    <a:cubicBezTo>
                      <a:pt x="18075" y="1995233"/>
                      <a:pt x="18075" y="1999159"/>
                      <a:pt x="18075" y="2002431"/>
                    </a:cubicBezTo>
                    <a:cubicBezTo>
                      <a:pt x="18075" y="2005703"/>
                      <a:pt x="21998" y="2010284"/>
                      <a:pt x="21344" y="2012247"/>
                    </a:cubicBezTo>
                    <a:cubicBezTo>
                      <a:pt x="20691" y="2014210"/>
                      <a:pt x="15459" y="2025989"/>
                      <a:pt x="16113" y="2030570"/>
                    </a:cubicBezTo>
                    <a:cubicBezTo>
                      <a:pt x="16767" y="2035151"/>
                      <a:pt x="19383" y="2030570"/>
                      <a:pt x="21344" y="2030570"/>
                    </a:cubicBezTo>
                    <a:cubicBezTo>
                      <a:pt x="23960" y="2030570"/>
                      <a:pt x="27884" y="2029261"/>
                      <a:pt x="28538" y="2028607"/>
                    </a:cubicBezTo>
                    <a:cubicBezTo>
                      <a:pt x="29192" y="2027953"/>
                      <a:pt x="34424" y="2010284"/>
                      <a:pt x="35732" y="2016174"/>
                    </a:cubicBezTo>
                    <a:cubicBezTo>
                      <a:pt x="37040" y="2022717"/>
                      <a:pt x="33116" y="2025989"/>
                      <a:pt x="34424" y="2029916"/>
                    </a:cubicBezTo>
                    <a:cubicBezTo>
                      <a:pt x="35732" y="2033842"/>
                      <a:pt x="37040" y="2034496"/>
                      <a:pt x="35732" y="2036460"/>
                    </a:cubicBezTo>
                    <a:cubicBezTo>
                      <a:pt x="34424" y="2038423"/>
                      <a:pt x="28538" y="2033842"/>
                      <a:pt x="30500" y="2040386"/>
                    </a:cubicBezTo>
                    <a:cubicBezTo>
                      <a:pt x="32462" y="2046930"/>
                      <a:pt x="37040" y="2046930"/>
                      <a:pt x="37040" y="2046930"/>
                    </a:cubicBezTo>
                    <a:cubicBezTo>
                      <a:pt x="37040" y="2046930"/>
                      <a:pt x="45541" y="2034496"/>
                      <a:pt x="45541" y="2030570"/>
                    </a:cubicBezTo>
                    <a:cubicBezTo>
                      <a:pt x="45541" y="2026644"/>
                      <a:pt x="45541" y="2011593"/>
                      <a:pt x="45541" y="2014210"/>
                    </a:cubicBezTo>
                    <a:cubicBezTo>
                      <a:pt x="46195" y="2016828"/>
                      <a:pt x="48157" y="2022063"/>
                      <a:pt x="50119" y="2021409"/>
                    </a:cubicBezTo>
                    <a:cubicBezTo>
                      <a:pt x="52081" y="2020754"/>
                      <a:pt x="56658" y="2016174"/>
                      <a:pt x="57312" y="2018137"/>
                    </a:cubicBezTo>
                    <a:cubicBezTo>
                      <a:pt x="57966" y="2020100"/>
                      <a:pt x="52081" y="2025989"/>
                      <a:pt x="52081" y="2028607"/>
                    </a:cubicBezTo>
                    <a:cubicBezTo>
                      <a:pt x="52081" y="2031224"/>
                      <a:pt x="45541" y="2039077"/>
                      <a:pt x="44233" y="2042349"/>
                    </a:cubicBezTo>
                    <a:cubicBezTo>
                      <a:pt x="42925" y="2045621"/>
                      <a:pt x="39001" y="2052819"/>
                      <a:pt x="42271" y="2052819"/>
                    </a:cubicBezTo>
                    <a:cubicBezTo>
                      <a:pt x="45541" y="2052819"/>
                      <a:pt x="50119" y="2051511"/>
                      <a:pt x="52735" y="2047584"/>
                    </a:cubicBezTo>
                    <a:cubicBezTo>
                      <a:pt x="55350" y="2043658"/>
                      <a:pt x="59928" y="2035151"/>
                      <a:pt x="61890" y="2035151"/>
                    </a:cubicBezTo>
                    <a:cubicBezTo>
                      <a:pt x="63852" y="2035151"/>
                      <a:pt x="67122" y="2037768"/>
                      <a:pt x="67122" y="2037768"/>
                    </a:cubicBezTo>
                    <a:cubicBezTo>
                      <a:pt x="67122" y="2037768"/>
                      <a:pt x="78239" y="2032533"/>
                      <a:pt x="78893" y="2034496"/>
                    </a:cubicBezTo>
                    <a:cubicBezTo>
                      <a:pt x="80201" y="2037114"/>
                      <a:pt x="71045" y="2039732"/>
                      <a:pt x="71045" y="2043004"/>
                    </a:cubicBezTo>
                    <a:cubicBezTo>
                      <a:pt x="71045" y="2046276"/>
                      <a:pt x="74315" y="2050202"/>
                      <a:pt x="76277" y="2054128"/>
                    </a:cubicBezTo>
                    <a:cubicBezTo>
                      <a:pt x="78239" y="2057400"/>
                      <a:pt x="74315" y="2061981"/>
                      <a:pt x="74315" y="2065253"/>
                    </a:cubicBezTo>
                    <a:cubicBezTo>
                      <a:pt x="74315" y="2068525"/>
                      <a:pt x="74315" y="2074414"/>
                      <a:pt x="73007" y="2076377"/>
                    </a:cubicBezTo>
                    <a:cubicBezTo>
                      <a:pt x="71699" y="2078341"/>
                      <a:pt x="67122" y="2080958"/>
                      <a:pt x="69084" y="2084230"/>
                    </a:cubicBezTo>
                    <a:cubicBezTo>
                      <a:pt x="71045" y="2087502"/>
                      <a:pt x="71699" y="2092083"/>
                      <a:pt x="70391" y="2094700"/>
                    </a:cubicBezTo>
                    <a:cubicBezTo>
                      <a:pt x="69738" y="2097318"/>
                      <a:pt x="67776" y="2102553"/>
                      <a:pt x="67776" y="2106479"/>
                    </a:cubicBezTo>
                    <a:cubicBezTo>
                      <a:pt x="67776" y="2110406"/>
                      <a:pt x="67776" y="2113023"/>
                      <a:pt x="64506" y="2114332"/>
                    </a:cubicBezTo>
                    <a:cubicBezTo>
                      <a:pt x="61890" y="2116295"/>
                      <a:pt x="58620" y="2118913"/>
                      <a:pt x="58620" y="2121530"/>
                    </a:cubicBezTo>
                    <a:cubicBezTo>
                      <a:pt x="58620" y="2124148"/>
                      <a:pt x="63198" y="2132000"/>
                      <a:pt x="66468" y="2132000"/>
                    </a:cubicBezTo>
                    <a:cubicBezTo>
                      <a:pt x="69738" y="2132000"/>
                      <a:pt x="73661" y="2133309"/>
                      <a:pt x="73661" y="2133309"/>
                    </a:cubicBezTo>
                    <a:cubicBezTo>
                      <a:pt x="73661" y="2133309"/>
                      <a:pt x="73007" y="2137890"/>
                      <a:pt x="69738" y="2139199"/>
                    </a:cubicBezTo>
                    <a:cubicBezTo>
                      <a:pt x="66468" y="2140508"/>
                      <a:pt x="61890" y="2142471"/>
                      <a:pt x="63198" y="2147052"/>
                    </a:cubicBezTo>
                    <a:cubicBezTo>
                      <a:pt x="64506" y="2151632"/>
                      <a:pt x="72353" y="2147706"/>
                      <a:pt x="74315" y="2149015"/>
                    </a:cubicBezTo>
                    <a:cubicBezTo>
                      <a:pt x="76277" y="2150323"/>
                      <a:pt x="73661" y="2157522"/>
                      <a:pt x="75623" y="2161448"/>
                    </a:cubicBezTo>
                    <a:cubicBezTo>
                      <a:pt x="77585" y="2164720"/>
                      <a:pt x="82817" y="2166029"/>
                      <a:pt x="83471" y="2168646"/>
                    </a:cubicBezTo>
                    <a:cubicBezTo>
                      <a:pt x="83471" y="2171264"/>
                      <a:pt x="84779" y="2183043"/>
                      <a:pt x="84125" y="2186315"/>
                    </a:cubicBezTo>
                    <a:cubicBezTo>
                      <a:pt x="83471" y="2190241"/>
                      <a:pt x="82817" y="2197439"/>
                      <a:pt x="84125" y="2201366"/>
                    </a:cubicBezTo>
                    <a:cubicBezTo>
                      <a:pt x="84125" y="2202020"/>
                      <a:pt x="87394" y="2210527"/>
                      <a:pt x="87394" y="2210527"/>
                    </a:cubicBezTo>
                    <a:cubicBezTo>
                      <a:pt x="87394" y="2210527"/>
                      <a:pt x="87394" y="2215108"/>
                      <a:pt x="90664" y="2212490"/>
                    </a:cubicBezTo>
                    <a:cubicBezTo>
                      <a:pt x="93934" y="2209873"/>
                      <a:pt x="95242" y="2191550"/>
                      <a:pt x="97858" y="2193513"/>
                    </a:cubicBezTo>
                    <a:cubicBezTo>
                      <a:pt x="100474" y="2195476"/>
                      <a:pt x="101782" y="2197439"/>
                      <a:pt x="101782" y="2201366"/>
                    </a:cubicBezTo>
                    <a:cubicBezTo>
                      <a:pt x="101782" y="2205292"/>
                      <a:pt x="101782" y="2204638"/>
                      <a:pt x="100474" y="2208564"/>
                    </a:cubicBezTo>
                    <a:cubicBezTo>
                      <a:pt x="99166" y="2212490"/>
                      <a:pt x="102436" y="2214454"/>
                      <a:pt x="104397" y="2216417"/>
                    </a:cubicBezTo>
                    <a:cubicBezTo>
                      <a:pt x="106359" y="2218380"/>
                      <a:pt x="108975" y="2220997"/>
                      <a:pt x="107667" y="2223615"/>
                    </a:cubicBezTo>
                    <a:cubicBezTo>
                      <a:pt x="106359" y="2226233"/>
                      <a:pt x="100474" y="2232122"/>
                      <a:pt x="103089" y="2234085"/>
                    </a:cubicBezTo>
                    <a:cubicBezTo>
                      <a:pt x="105705" y="2236048"/>
                      <a:pt x="110283" y="2236048"/>
                      <a:pt x="111591" y="2238012"/>
                    </a:cubicBezTo>
                    <a:cubicBezTo>
                      <a:pt x="112899" y="2239975"/>
                      <a:pt x="110283" y="2244555"/>
                      <a:pt x="111591" y="2245864"/>
                    </a:cubicBezTo>
                    <a:cubicBezTo>
                      <a:pt x="112899" y="2247173"/>
                      <a:pt x="114207" y="2251099"/>
                      <a:pt x="116169" y="2256334"/>
                    </a:cubicBezTo>
                    <a:cubicBezTo>
                      <a:pt x="118785" y="2261570"/>
                      <a:pt x="120092" y="2268114"/>
                      <a:pt x="124016" y="2271385"/>
                    </a:cubicBezTo>
                    <a:cubicBezTo>
                      <a:pt x="127940" y="2274657"/>
                      <a:pt x="131864" y="2277275"/>
                      <a:pt x="131864" y="2277275"/>
                    </a:cubicBezTo>
                    <a:cubicBezTo>
                      <a:pt x="131864" y="2277275"/>
                      <a:pt x="126632" y="2289708"/>
                      <a:pt x="131210" y="2292980"/>
                    </a:cubicBezTo>
                    <a:cubicBezTo>
                      <a:pt x="135787" y="2296252"/>
                      <a:pt x="141019" y="2292326"/>
                      <a:pt x="147559" y="2299524"/>
                    </a:cubicBezTo>
                    <a:cubicBezTo>
                      <a:pt x="154098" y="2306722"/>
                      <a:pt x="155406" y="2306068"/>
                      <a:pt x="156714" y="2310649"/>
                    </a:cubicBezTo>
                    <a:cubicBezTo>
                      <a:pt x="158022" y="2315229"/>
                      <a:pt x="159330" y="2318501"/>
                      <a:pt x="161292" y="2325700"/>
                    </a:cubicBezTo>
                    <a:cubicBezTo>
                      <a:pt x="163908" y="2332244"/>
                      <a:pt x="167178" y="2340096"/>
                      <a:pt x="171102" y="2341405"/>
                    </a:cubicBezTo>
                    <a:cubicBezTo>
                      <a:pt x="175025" y="2342714"/>
                      <a:pt x="180257" y="2336170"/>
                      <a:pt x="182219" y="2338133"/>
                    </a:cubicBezTo>
                    <a:cubicBezTo>
                      <a:pt x="184181" y="2339442"/>
                      <a:pt x="190066" y="2347949"/>
                      <a:pt x="191374" y="2353839"/>
                    </a:cubicBezTo>
                    <a:cubicBezTo>
                      <a:pt x="192682" y="2359728"/>
                      <a:pt x="192028" y="2370198"/>
                      <a:pt x="190066" y="2373470"/>
                    </a:cubicBezTo>
                    <a:cubicBezTo>
                      <a:pt x="187451" y="2377396"/>
                      <a:pt x="186797" y="2380668"/>
                      <a:pt x="184835" y="2378705"/>
                    </a:cubicBezTo>
                    <a:cubicBezTo>
                      <a:pt x="182873" y="2376742"/>
                      <a:pt x="169794" y="2370853"/>
                      <a:pt x="167178" y="2374124"/>
                    </a:cubicBezTo>
                    <a:cubicBezTo>
                      <a:pt x="164562" y="2377396"/>
                      <a:pt x="159984" y="2380014"/>
                      <a:pt x="163254" y="2384595"/>
                    </a:cubicBezTo>
                    <a:cubicBezTo>
                      <a:pt x="166524" y="2388521"/>
                      <a:pt x="169794" y="2388521"/>
                      <a:pt x="171755" y="2390484"/>
                    </a:cubicBezTo>
                    <a:cubicBezTo>
                      <a:pt x="173717" y="2392447"/>
                      <a:pt x="171755" y="2395065"/>
                      <a:pt x="174371" y="2398991"/>
                    </a:cubicBezTo>
                    <a:cubicBezTo>
                      <a:pt x="176987" y="2402918"/>
                      <a:pt x="179603" y="2402918"/>
                      <a:pt x="181565" y="2406190"/>
                    </a:cubicBezTo>
                    <a:cubicBezTo>
                      <a:pt x="183527" y="2409462"/>
                      <a:pt x="184835" y="2412734"/>
                      <a:pt x="182219" y="2415351"/>
                    </a:cubicBezTo>
                    <a:cubicBezTo>
                      <a:pt x="179603" y="2417969"/>
                      <a:pt x="175679" y="2417969"/>
                      <a:pt x="173063" y="2417969"/>
                    </a:cubicBezTo>
                    <a:cubicBezTo>
                      <a:pt x="170448" y="2417969"/>
                      <a:pt x="167832" y="2417969"/>
                      <a:pt x="166524" y="2416660"/>
                    </a:cubicBezTo>
                    <a:cubicBezTo>
                      <a:pt x="165216" y="2415351"/>
                      <a:pt x="143635" y="2402918"/>
                      <a:pt x="146251" y="2406190"/>
                    </a:cubicBezTo>
                    <a:cubicBezTo>
                      <a:pt x="148867" y="2409462"/>
                      <a:pt x="152790" y="2412734"/>
                      <a:pt x="154098" y="2417314"/>
                    </a:cubicBezTo>
                    <a:cubicBezTo>
                      <a:pt x="155406" y="2422549"/>
                      <a:pt x="156714" y="2431711"/>
                      <a:pt x="161292" y="2436946"/>
                    </a:cubicBezTo>
                    <a:cubicBezTo>
                      <a:pt x="165870" y="2442181"/>
                      <a:pt x="167832" y="2443490"/>
                      <a:pt x="169794" y="2448071"/>
                    </a:cubicBezTo>
                    <a:cubicBezTo>
                      <a:pt x="171755" y="2452651"/>
                      <a:pt x="173063" y="2455269"/>
                      <a:pt x="175025" y="2457232"/>
                    </a:cubicBezTo>
                    <a:cubicBezTo>
                      <a:pt x="176987" y="2459195"/>
                      <a:pt x="177641" y="2462467"/>
                      <a:pt x="179603" y="2467702"/>
                    </a:cubicBezTo>
                    <a:cubicBezTo>
                      <a:pt x="181565" y="2472283"/>
                      <a:pt x="182873" y="2482099"/>
                      <a:pt x="185489" y="2484062"/>
                    </a:cubicBezTo>
                    <a:cubicBezTo>
                      <a:pt x="188104" y="2486680"/>
                      <a:pt x="192028" y="2481444"/>
                      <a:pt x="195298" y="2484716"/>
                    </a:cubicBezTo>
                    <a:cubicBezTo>
                      <a:pt x="198568" y="2487988"/>
                      <a:pt x="199222" y="2493223"/>
                      <a:pt x="197914" y="2495841"/>
                    </a:cubicBezTo>
                    <a:cubicBezTo>
                      <a:pt x="196606" y="2498458"/>
                      <a:pt x="193990" y="2503694"/>
                      <a:pt x="196606" y="2505002"/>
                    </a:cubicBezTo>
                    <a:cubicBezTo>
                      <a:pt x="198568" y="2505657"/>
                      <a:pt x="201838" y="2505002"/>
                      <a:pt x="207723" y="2510892"/>
                    </a:cubicBezTo>
                    <a:cubicBezTo>
                      <a:pt x="213609" y="2516781"/>
                      <a:pt x="214263" y="2520053"/>
                      <a:pt x="213609" y="2523325"/>
                    </a:cubicBezTo>
                    <a:cubicBezTo>
                      <a:pt x="212955" y="2526597"/>
                      <a:pt x="210993" y="2531178"/>
                      <a:pt x="207069" y="2533141"/>
                    </a:cubicBezTo>
                    <a:cubicBezTo>
                      <a:pt x="202492" y="2535104"/>
                      <a:pt x="199876" y="2539031"/>
                      <a:pt x="199876" y="2542303"/>
                    </a:cubicBezTo>
                    <a:cubicBezTo>
                      <a:pt x="199876" y="2545575"/>
                      <a:pt x="207723" y="2552773"/>
                      <a:pt x="206415" y="2556045"/>
                    </a:cubicBezTo>
                    <a:cubicBezTo>
                      <a:pt x="205107" y="2559317"/>
                      <a:pt x="196606" y="2562589"/>
                      <a:pt x="195298" y="2563897"/>
                    </a:cubicBezTo>
                    <a:cubicBezTo>
                      <a:pt x="193990" y="2565861"/>
                      <a:pt x="196606" y="2568478"/>
                      <a:pt x="199222" y="2567824"/>
                    </a:cubicBezTo>
                    <a:cubicBezTo>
                      <a:pt x="201838" y="2567169"/>
                      <a:pt x="205761" y="2564552"/>
                      <a:pt x="207723" y="2566515"/>
                    </a:cubicBezTo>
                    <a:cubicBezTo>
                      <a:pt x="210339" y="2567824"/>
                      <a:pt x="212955" y="2571750"/>
                      <a:pt x="218187" y="2572405"/>
                    </a:cubicBezTo>
                    <a:cubicBezTo>
                      <a:pt x="223418" y="2573059"/>
                      <a:pt x="227342" y="2570441"/>
                      <a:pt x="229304" y="2571750"/>
                    </a:cubicBezTo>
                    <a:cubicBezTo>
                      <a:pt x="231266" y="2573059"/>
                      <a:pt x="242383" y="2580257"/>
                      <a:pt x="246961" y="2576985"/>
                    </a:cubicBezTo>
                    <a:cubicBezTo>
                      <a:pt x="251539" y="2573713"/>
                      <a:pt x="256116" y="2569787"/>
                      <a:pt x="258732" y="2569133"/>
                    </a:cubicBezTo>
                    <a:cubicBezTo>
                      <a:pt x="261348" y="2569133"/>
                      <a:pt x="265926" y="2569133"/>
                      <a:pt x="269196" y="2567169"/>
                    </a:cubicBezTo>
                    <a:cubicBezTo>
                      <a:pt x="271811" y="2565861"/>
                      <a:pt x="273773" y="2562589"/>
                      <a:pt x="278351" y="2561280"/>
                    </a:cubicBezTo>
                    <a:cubicBezTo>
                      <a:pt x="282275" y="2559971"/>
                      <a:pt x="289468" y="2559971"/>
                      <a:pt x="294700" y="2558662"/>
                    </a:cubicBezTo>
                    <a:cubicBezTo>
                      <a:pt x="299932" y="2557353"/>
                      <a:pt x="303855" y="2552773"/>
                      <a:pt x="307125" y="2554736"/>
                    </a:cubicBezTo>
                    <a:cubicBezTo>
                      <a:pt x="310395" y="2556699"/>
                      <a:pt x="319551" y="2563243"/>
                      <a:pt x="322820" y="2562589"/>
                    </a:cubicBezTo>
                    <a:cubicBezTo>
                      <a:pt x="325436" y="2561934"/>
                      <a:pt x="330668" y="2561934"/>
                      <a:pt x="333284" y="2559317"/>
                    </a:cubicBezTo>
                    <a:cubicBezTo>
                      <a:pt x="335246" y="2556699"/>
                      <a:pt x="341785" y="2546883"/>
                      <a:pt x="344401" y="2542957"/>
                    </a:cubicBezTo>
                    <a:cubicBezTo>
                      <a:pt x="347017" y="2539031"/>
                      <a:pt x="351595" y="2532487"/>
                      <a:pt x="349633" y="2529869"/>
                    </a:cubicBezTo>
                    <a:cubicBezTo>
                      <a:pt x="347017" y="2527252"/>
                      <a:pt x="342439" y="2520053"/>
                      <a:pt x="341785" y="2516781"/>
                    </a:cubicBezTo>
                    <a:cubicBezTo>
                      <a:pt x="341785" y="2513510"/>
                      <a:pt x="341785" y="2509583"/>
                      <a:pt x="340477" y="2508929"/>
                    </a:cubicBezTo>
                    <a:cubicBezTo>
                      <a:pt x="339170" y="2508274"/>
                      <a:pt x="333938" y="2502385"/>
                      <a:pt x="332630" y="2501076"/>
                    </a:cubicBezTo>
                    <a:cubicBezTo>
                      <a:pt x="331322" y="2499767"/>
                      <a:pt x="328706" y="2482099"/>
                      <a:pt x="333284" y="2473592"/>
                    </a:cubicBezTo>
                    <a:cubicBezTo>
                      <a:pt x="337862" y="2465085"/>
                      <a:pt x="343747" y="2463776"/>
                      <a:pt x="343747" y="2461813"/>
                    </a:cubicBezTo>
                    <a:cubicBezTo>
                      <a:pt x="343747" y="2459850"/>
                      <a:pt x="343747" y="2453960"/>
                      <a:pt x="345055" y="2452651"/>
                    </a:cubicBezTo>
                    <a:cubicBezTo>
                      <a:pt x="346363" y="2451343"/>
                      <a:pt x="352249" y="2446762"/>
                      <a:pt x="353556" y="2444799"/>
                    </a:cubicBezTo>
                    <a:cubicBezTo>
                      <a:pt x="354864" y="2442835"/>
                      <a:pt x="354211" y="2436946"/>
                      <a:pt x="358788" y="2436946"/>
                    </a:cubicBezTo>
                    <a:cubicBezTo>
                      <a:pt x="363366" y="2436946"/>
                      <a:pt x="366636" y="2442181"/>
                      <a:pt x="370560" y="2444799"/>
                    </a:cubicBezTo>
                    <a:cubicBezTo>
                      <a:pt x="374483" y="2446762"/>
                      <a:pt x="380369" y="2446107"/>
                      <a:pt x="382985" y="2443490"/>
                    </a:cubicBezTo>
                    <a:cubicBezTo>
                      <a:pt x="385601" y="2440872"/>
                      <a:pt x="385601" y="2436946"/>
                      <a:pt x="384293" y="2436291"/>
                    </a:cubicBezTo>
                    <a:cubicBezTo>
                      <a:pt x="382985" y="2436291"/>
                      <a:pt x="382331" y="2433020"/>
                      <a:pt x="382331" y="2433020"/>
                    </a:cubicBezTo>
                    <a:cubicBezTo>
                      <a:pt x="382331" y="2433020"/>
                      <a:pt x="381023" y="2428439"/>
                      <a:pt x="379061" y="2427130"/>
                    </a:cubicBezTo>
                    <a:cubicBezTo>
                      <a:pt x="377099" y="2425821"/>
                      <a:pt x="372521" y="2418623"/>
                      <a:pt x="375791" y="2417314"/>
                    </a:cubicBezTo>
                    <a:cubicBezTo>
                      <a:pt x="379061" y="2416006"/>
                      <a:pt x="382985" y="2414697"/>
                      <a:pt x="386254" y="2416660"/>
                    </a:cubicBezTo>
                    <a:cubicBezTo>
                      <a:pt x="389524" y="2418623"/>
                      <a:pt x="391486" y="2417969"/>
                      <a:pt x="393448" y="2416660"/>
                    </a:cubicBezTo>
                    <a:cubicBezTo>
                      <a:pt x="394756" y="2416006"/>
                      <a:pt x="398026" y="2414042"/>
                      <a:pt x="401296" y="2414042"/>
                    </a:cubicBezTo>
                    <a:cubicBezTo>
                      <a:pt x="404566" y="2414042"/>
                      <a:pt x="408489" y="2414697"/>
                      <a:pt x="408489" y="2414697"/>
                    </a:cubicBezTo>
                    <a:cubicBezTo>
                      <a:pt x="408489" y="2414697"/>
                      <a:pt x="407181" y="2407498"/>
                      <a:pt x="411105" y="2408807"/>
                    </a:cubicBezTo>
                    <a:cubicBezTo>
                      <a:pt x="414375" y="2410116"/>
                      <a:pt x="419607" y="2414042"/>
                      <a:pt x="420915" y="2414042"/>
                    </a:cubicBezTo>
                    <a:cubicBezTo>
                      <a:pt x="422222" y="2414042"/>
                      <a:pt x="428762" y="2411425"/>
                      <a:pt x="428762" y="2411425"/>
                    </a:cubicBezTo>
                    <a:cubicBezTo>
                      <a:pt x="428762" y="2411425"/>
                      <a:pt x="435301" y="2406844"/>
                      <a:pt x="437264" y="2408153"/>
                    </a:cubicBezTo>
                    <a:cubicBezTo>
                      <a:pt x="439225" y="2409462"/>
                      <a:pt x="437917" y="2416006"/>
                      <a:pt x="440533" y="2416660"/>
                    </a:cubicBezTo>
                    <a:cubicBezTo>
                      <a:pt x="442495" y="2416660"/>
                      <a:pt x="445111" y="2414697"/>
                      <a:pt x="445765" y="2412734"/>
                    </a:cubicBezTo>
                    <a:cubicBezTo>
                      <a:pt x="447073" y="2410770"/>
                      <a:pt x="448381" y="2404881"/>
                      <a:pt x="450343" y="2404881"/>
                    </a:cubicBezTo>
                    <a:cubicBezTo>
                      <a:pt x="451650" y="2404881"/>
                      <a:pt x="456228" y="2409462"/>
                      <a:pt x="458190" y="2408807"/>
                    </a:cubicBezTo>
                    <a:cubicBezTo>
                      <a:pt x="460152" y="2408153"/>
                      <a:pt x="464730" y="2408807"/>
                      <a:pt x="464730" y="2406190"/>
                    </a:cubicBezTo>
                    <a:cubicBezTo>
                      <a:pt x="464730" y="2403572"/>
                      <a:pt x="464730" y="2397028"/>
                      <a:pt x="467346" y="2398991"/>
                    </a:cubicBezTo>
                    <a:cubicBezTo>
                      <a:pt x="469307" y="2400954"/>
                      <a:pt x="471269" y="2400954"/>
                      <a:pt x="475193" y="2402263"/>
                    </a:cubicBezTo>
                    <a:cubicBezTo>
                      <a:pt x="479117" y="2403572"/>
                      <a:pt x="479117" y="2407498"/>
                      <a:pt x="481733" y="2407498"/>
                    </a:cubicBezTo>
                    <a:cubicBezTo>
                      <a:pt x="484348" y="2407498"/>
                      <a:pt x="488926" y="2402918"/>
                      <a:pt x="490234" y="2405535"/>
                    </a:cubicBezTo>
                    <a:cubicBezTo>
                      <a:pt x="491542" y="2408153"/>
                      <a:pt x="488273" y="2413388"/>
                      <a:pt x="488926" y="2416006"/>
                    </a:cubicBezTo>
                    <a:cubicBezTo>
                      <a:pt x="489581" y="2418623"/>
                      <a:pt x="493504" y="2421241"/>
                      <a:pt x="495466" y="2419277"/>
                    </a:cubicBezTo>
                    <a:cubicBezTo>
                      <a:pt x="497428" y="2417314"/>
                      <a:pt x="502660" y="2401609"/>
                      <a:pt x="504622" y="2398337"/>
                    </a:cubicBezTo>
                    <a:cubicBezTo>
                      <a:pt x="506583" y="2395065"/>
                      <a:pt x="508545" y="2393102"/>
                      <a:pt x="509853" y="2388521"/>
                    </a:cubicBezTo>
                    <a:cubicBezTo>
                      <a:pt x="511161" y="2383940"/>
                      <a:pt x="511161" y="2370853"/>
                      <a:pt x="511161" y="2365617"/>
                    </a:cubicBezTo>
                    <a:cubicBezTo>
                      <a:pt x="511161" y="2360382"/>
                      <a:pt x="515085" y="2350567"/>
                      <a:pt x="517701" y="2344677"/>
                    </a:cubicBezTo>
                    <a:cubicBezTo>
                      <a:pt x="520316" y="2338787"/>
                      <a:pt x="524894" y="2332244"/>
                      <a:pt x="524894" y="2329626"/>
                    </a:cubicBezTo>
                    <a:cubicBezTo>
                      <a:pt x="524894" y="2327009"/>
                      <a:pt x="523586" y="2314575"/>
                      <a:pt x="526202" y="2313266"/>
                    </a:cubicBezTo>
                    <a:cubicBezTo>
                      <a:pt x="528818" y="2311957"/>
                      <a:pt x="533396" y="2312612"/>
                      <a:pt x="534704" y="2311303"/>
                    </a:cubicBezTo>
                    <a:cubicBezTo>
                      <a:pt x="536012" y="2309994"/>
                      <a:pt x="537973" y="2302796"/>
                      <a:pt x="536012" y="2300179"/>
                    </a:cubicBezTo>
                    <a:cubicBezTo>
                      <a:pt x="534704" y="2297561"/>
                      <a:pt x="534050" y="2289708"/>
                      <a:pt x="536012" y="2289708"/>
                    </a:cubicBezTo>
                    <a:cubicBezTo>
                      <a:pt x="537973" y="2289708"/>
                      <a:pt x="544513" y="2289054"/>
                      <a:pt x="543859" y="2287091"/>
                    </a:cubicBezTo>
                    <a:cubicBezTo>
                      <a:pt x="543205" y="2285782"/>
                      <a:pt x="537973" y="2282510"/>
                      <a:pt x="539281" y="2280547"/>
                    </a:cubicBezTo>
                    <a:cubicBezTo>
                      <a:pt x="540589" y="2278584"/>
                      <a:pt x="541243" y="2273349"/>
                      <a:pt x="539935" y="2268114"/>
                    </a:cubicBezTo>
                    <a:cubicBezTo>
                      <a:pt x="538628" y="2262878"/>
                      <a:pt x="542551" y="2257643"/>
                      <a:pt x="541243" y="2256334"/>
                    </a:cubicBezTo>
                    <a:cubicBezTo>
                      <a:pt x="539935" y="2255026"/>
                      <a:pt x="536665" y="2248482"/>
                      <a:pt x="537320" y="2247173"/>
                    </a:cubicBezTo>
                    <a:cubicBezTo>
                      <a:pt x="537320" y="2245864"/>
                      <a:pt x="539935" y="2240629"/>
                      <a:pt x="541243" y="2240629"/>
                    </a:cubicBezTo>
                    <a:cubicBezTo>
                      <a:pt x="542551" y="2240629"/>
                      <a:pt x="547783" y="2241284"/>
                      <a:pt x="548437" y="2239320"/>
                    </a:cubicBezTo>
                    <a:cubicBezTo>
                      <a:pt x="549091" y="2236703"/>
                      <a:pt x="552361" y="2233431"/>
                      <a:pt x="549745" y="2231468"/>
                    </a:cubicBezTo>
                    <a:cubicBezTo>
                      <a:pt x="547129" y="2229505"/>
                      <a:pt x="537973" y="2220343"/>
                      <a:pt x="537320" y="2217071"/>
                    </a:cubicBezTo>
                    <a:cubicBezTo>
                      <a:pt x="536665" y="2213799"/>
                      <a:pt x="541243" y="2207255"/>
                      <a:pt x="540589" y="2205292"/>
                    </a:cubicBezTo>
                    <a:cubicBezTo>
                      <a:pt x="539281" y="2203329"/>
                      <a:pt x="536665" y="2200711"/>
                      <a:pt x="537320" y="2198094"/>
                    </a:cubicBezTo>
                    <a:cubicBezTo>
                      <a:pt x="537973" y="2195476"/>
                      <a:pt x="541897" y="2192204"/>
                      <a:pt x="543205" y="2190895"/>
                    </a:cubicBezTo>
                    <a:cubicBezTo>
                      <a:pt x="544513" y="2189587"/>
                      <a:pt x="541897" y="2181734"/>
                      <a:pt x="543205" y="2181080"/>
                    </a:cubicBezTo>
                    <a:cubicBezTo>
                      <a:pt x="544513" y="2181080"/>
                      <a:pt x="551707" y="2181080"/>
                      <a:pt x="551707" y="2179771"/>
                    </a:cubicBezTo>
                    <a:cubicBezTo>
                      <a:pt x="551707" y="2178462"/>
                      <a:pt x="549745" y="2169955"/>
                      <a:pt x="551707" y="2166683"/>
                    </a:cubicBezTo>
                    <a:cubicBezTo>
                      <a:pt x="553669" y="2162757"/>
                      <a:pt x="555630" y="2158830"/>
                      <a:pt x="554977" y="2156867"/>
                    </a:cubicBezTo>
                    <a:cubicBezTo>
                      <a:pt x="554322" y="2155558"/>
                      <a:pt x="548437" y="2149669"/>
                      <a:pt x="548437" y="2149669"/>
                    </a:cubicBezTo>
                    <a:cubicBezTo>
                      <a:pt x="548437" y="2149669"/>
                      <a:pt x="540589" y="2145743"/>
                      <a:pt x="538628" y="2144434"/>
                    </a:cubicBezTo>
                    <a:cubicBezTo>
                      <a:pt x="537320" y="2143125"/>
                      <a:pt x="540589" y="2137890"/>
                      <a:pt x="540589" y="2137890"/>
                    </a:cubicBezTo>
                    <a:cubicBezTo>
                      <a:pt x="540589" y="2137890"/>
                      <a:pt x="545167" y="2137890"/>
                      <a:pt x="547129" y="2136581"/>
                    </a:cubicBezTo>
                    <a:cubicBezTo>
                      <a:pt x="548437" y="2135272"/>
                      <a:pt x="547129" y="2130037"/>
                      <a:pt x="544513" y="2127420"/>
                    </a:cubicBezTo>
                    <a:cubicBezTo>
                      <a:pt x="542551" y="2124802"/>
                      <a:pt x="539281" y="2121530"/>
                      <a:pt x="543205" y="2122185"/>
                    </a:cubicBezTo>
                    <a:cubicBezTo>
                      <a:pt x="546475" y="2122185"/>
                      <a:pt x="550399" y="2122185"/>
                      <a:pt x="551707" y="2121530"/>
                    </a:cubicBezTo>
                    <a:cubicBezTo>
                      <a:pt x="553014" y="2120221"/>
                      <a:pt x="553014" y="2114332"/>
                      <a:pt x="551707" y="2111060"/>
                    </a:cubicBezTo>
                    <a:cubicBezTo>
                      <a:pt x="550399" y="2107788"/>
                      <a:pt x="544513" y="2101899"/>
                      <a:pt x="538628" y="2097972"/>
                    </a:cubicBezTo>
                    <a:cubicBezTo>
                      <a:pt x="532742" y="2094046"/>
                      <a:pt x="524240" y="2086193"/>
                      <a:pt x="527510" y="2085539"/>
                    </a:cubicBezTo>
                    <a:cubicBezTo>
                      <a:pt x="530126" y="2084884"/>
                      <a:pt x="532742" y="2085539"/>
                      <a:pt x="536665" y="2085539"/>
                    </a:cubicBezTo>
                    <a:cubicBezTo>
                      <a:pt x="540589" y="2085539"/>
                      <a:pt x="545821" y="2086848"/>
                      <a:pt x="548437" y="2086848"/>
                    </a:cubicBezTo>
                    <a:cubicBezTo>
                      <a:pt x="551053" y="2086848"/>
                      <a:pt x="554977" y="2088156"/>
                      <a:pt x="554977" y="2085539"/>
                    </a:cubicBezTo>
                    <a:cubicBezTo>
                      <a:pt x="554977" y="2082921"/>
                      <a:pt x="554977" y="2071142"/>
                      <a:pt x="551053" y="2071142"/>
                    </a:cubicBezTo>
                    <a:cubicBezTo>
                      <a:pt x="547129" y="2071142"/>
                      <a:pt x="539281" y="2071142"/>
                      <a:pt x="538628" y="2069179"/>
                    </a:cubicBezTo>
                    <a:cubicBezTo>
                      <a:pt x="538628" y="2067870"/>
                      <a:pt x="539281" y="2058054"/>
                      <a:pt x="541897" y="2060672"/>
                    </a:cubicBezTo>
                    <a:cubicBezTo>
                      <a:pt x="544513" y="2063289"/>
                      <a:pt x="550399" y="2063289"/>
                      <a:pt x="551053" y="2061981"/>
                    </a:cubicBezTo>
                    <a:cubicBezTo>
                      <a:pt x="551053" y="2060672"/>
                      <a:pt x="554322" y="2056091"/>
                      <a:pt x="553669" y="2054128"/>
                    </a:cubicBezTo>
                    <a:cubicBezTo>
                      <a:pt x="553014" y="2052165"/>
                      <a:pt x="546475" y="2043658"/>
                      <a:pt x="547129" y="2043658"/>
                    </a:cubicBezTo>
                    <a:cubicBezTo>
                      <a:pt x="547783" y="2043658"/>
                      <a:pt x="556284" y="2041040"/>
                      <a:pt x="556284" y="2039077"/>
                    </a:cubicBezTo>
                    <a:cubicBezTo>
                      <a:pt x="556284" y="2037114"/>
                      <a:pt x="554977" y="2024026"/>
                      <a:pt x="552361" y="2022717"/>
                    </a:cubicBezTo>
                    <a:cubicBezTo>
                      <a:pt x="549745" y="2021409"/>
                      <a:pt x="545167" y="2022717"/>
                      <a:pt x="544513" y="2019446"/>
                    </a:cubicBezTo>
                    <a:cubicBezTo>
                      <a:pt x="543859" y="2016174"/>
                      <a:pt x="549091" y="2011593"/>
                      <a:pt x="549091" y="2008975"/>
                    </a:cubicBezTo>
                    <a:cubicBezTo>
                      <a:pt x="549091" y="2006358"/>
                      <a:pt x="541243" y="2007666"/>
                      <a:pt x="540589" y="2006358"/>
                    </a:cubicBezTo>
                    <a:cubicBezTo>
                      <a:pt x="540589" y="2005049"/>
                      <a:pt x="544513" y="2001123"/>
                      <a:pt x="544513" y="1999159"/>
                    </a:cubicBezTo>
                    <a:cubicBezTo>
                      <a:pt x="544513" y="1997196"/>
                      <a:pt x="539281" y="1994579"/>
                      <a:pt x="537973" y="1993924"/>
                    </a:cubicBezTo>
                    <a:cubicBezTo>
                      <a:pt x="536665" y="1993924"/>
                      <a:pt x="510507" y="1985417"/>
                      <a:pt x="513777" y="1982800"/>
                    </a:cubicBezTo>
                    <a:cubicBezTo>
                      <a:pt x="517047" y="1980182"/>
                      <a:pt x="540589" y="1990652"/>
                      <a:pt x="543859" y="1988689"/>
                    </a:cubicBezTo>
                    <a:cubicBezTo>
                      <a:pt x="547129" y="1986726"/>
                      <a:pt x="551707" y="1983454"/>
                      <a:pt x="553014" y="1982145"/>
                    </a:cubicBezTo>
                    <a:cubicBezTo>
                      <a:pt x="554322" y="1980837"/>
                      <a:pt x="560862" y="1979528"/>
                      <a:pt x="561516" y="1977565"/>
                    </a:cubicBezTo>
                    <a:cubicBezTo>
                      <a:pt x="561516" y="1976256"/>
                      <a:pt x="553014" y="1971021"/>
                      <a:pt x="551053" y="1967094"/>
                    </a:cubicBezTo>
                    <a:cubicBezTo>
                      <a:pt x="548437" y="1963168"/>
                      <a:pt x="545167" y="1961859"/>
                      <a:pt x="541243" y="1959896"/>
                    </a:cubicBezTo>
                    <a:cubicBezTo>
                      <a:pt x="537320" y="1957933"/>
                      <a:pt x="537320" y="1955970"/>
                      <a:pt x="535358" y="1955970"/>
                    </a:cubicBezTo>
                    <a:cubicBezTo>
                      <a:pt x="533396" y="1955970"/>
                      <a:pt x="528164" y="1954661"/>
                      <a:pt x="526856" y="1954661"/>
                    </a:cubicBezTo>
                    <a:cubicBezTo>
                      <a:pt x="525548" y="1954661"/>
                      <a:pt x="522279" y="1959242"/>
                      <a:pt x="519663" y="1958587"/>
                    </a:cubicBezTo>
                    <a:cubicBezTo>
                      <a:pt x="517047" y="1957933"/>
                      <a:pt x="513777" y="1954661"/>
                      <a:pt x="512469" y="1955970"/>
                    </a:cubicBezTo>
                    <a:cubicBezTo>
                      <a:pt x="511161" y="1957279"/>
                      <a:pt x="513123" y="1963822"/>
                      <a:pt x="509853" y="1962514"/>
                    </a:cubicBezTo>
                    <a:cubicBezTo>
                      <a:pt x="506583" y="1961859"/>
                      <a:pt x="505275" y="1956624"/>
                      <a:pt x="503967" y="1956624"/>
                    </a:cubicBezTo>
                    <a:cubicBezTo>
                      <a:pt x="502660" y="1956624"/>
                      <a:pt x="503314" y="1961859"/>
                      <a:pt x="497428" y="1960550"/>
                    </a:cubicBezTo>
                    <a:cubicBezTo>
                      <a:pt x="492196" y="1959242"/>
                      <a:pt x="484348" y="1956624"/>
                      <a:pt x="486964" y="1954661"/>
                    </a:cubicBezTo>
                    <a:cubicBezTo>
                      <a:pt x="489581" y="1952698"/>
                      <a:pt x="486964" y="1949426"/>
                      <a:pt x="494812" y="1949426"/>
                    </a:cubicBezTo>
                    <a:cubicBezTo>
                      <a:pt x="502660" y="1949426"/>
                      <a:pt x="509199" y="1950735"/>
                      <a:pt x="517047" y="1950080"/>
                    </a:cubicBezTo>
                    <a:cubicBezTo>
                      <a:pt x="524894" y="1949426"/>
                      <a:pt x="540589" y="1952043"/>
                      <a:pt x="541897" y="1952698"/>
                    </a:cubicBezTo>
                    <a:cubicBezTo>
                      <a:pt x="543205" y="1952698"/>
                      <a:pt x="564132" y="1952698"/>
                      <a:pt x="564786" y="1950735"/>
                    </a:cubicBezTo>
                    <a:cubicBezTo>
                      <a:pt x="566094" y="1948771"/>
                      <a:pt x="558900" y="1944845"/>
                      <a:pt x="562170" y="1944191"/>
                    </a:cubicBezTo>
                    <a:cubicBezTo>
                      <a:pt x="565440" y="1944191"/>
                      <a:pt x="573287" y="1940919"/>
                      <a:pt x="570018" y="1938301"/>
                    </a:cubicBezTo>
                    <a:cubicBezTo>
                      <a:pt x="566748" y="1935684"/>
                      <a:pt x="560208" y="1933720"/>
                      <a:pt x="564132" y="1930449"/>
                    </a:cubicBezTo>
                    <a:cubicBezTo>
                      <a:pt x="568056" y="1927177"/>
                      <a:pt x="568056" y="1921287"/>
                      <a:pt x="570671" y="1923905"/>
                    </a:cubicBezTo>
                    <a:cubicBezTo>
                      <a:pt x="573287" y="1926522"/>
                      <a:pt x="579173" y="1929794"/>
                      <a:pt x="581135" y="1929140"/>
                    </a:cubicBezTo>
                    <a:cubicBezTo>
                      <a:pt x="583097" y="1929140"/>
                      <a:pt x="585059" y="1923905"/>
                      <a:pt x="587020" y="1923905"/>
                    </a:cubicBezTo>
                    <a:cubicBezTo>
                      <a:pt x="588982" y="1923905"/>
                      <a:pt x="598138" y="1926522"/>
                      <a:pt x="598792" y="1925214"/>
                    </a:cubicBezTo>
                    <a:cubicBezTo>
                      <a:pt x="599446" y="1923905"/>
                      <a:pt x="592252" y="1918015"/>
                      <a:pt x="593560" y="1918015"/>
                    </a:cubicBezTo>
                    <a:cubicBezTo>
                      <a:pt x="594868" y="1918015"/>
                      <a:pt x="604024" y="1918015"/>
                      <a:pt x="605331" y="1917361"/>
                    </a:cubicBezTo>
                    <a:cubicBezTo>
                      <a:pt x="606639" y="1916706"/>
                      <a:pt x="605985" y="1909508"/>
                      <a:pt x="605985" y="1907545"/>
                    </a:cubicBezTo>
                    <a:cubicBezTo>
                      <a:pt x="605985" y="1904927"/>
                      <a:pt x="598792" y="1897729"/>
                      <a:pt x="602061" y="1899038"/>
                    </a:cubicBezTo>
                    <a:cubicBezTo>
                      <a:pt x="605331" y="1900347"/>
                      <a:pt x="607947" y="1904927"/>
                      <a:pt x="609255" y="1902964"/>
                    </a:cubicBezTo>
                    <a:cubicBezTo>
                      <a:pt x="609909" y="1901001"/>
                      <a:pt x="610563" y="1894457"/>
                      <a:pt x="610563" y="1894457"/>
                    </a:cubicBezTo>
                    <a:cubicBezTo>
                      <a:pt x="610563" y="1894457"/>
                      <a:pt x="614487" y="1894457"/>
                      <a:pt x="615141" y="1892494"/>
                    </a:cubicBezTo>
                    <a:cubicBezTo>
                      <a:pt x="615141" y="1890531"/>
                      <a:pt x="613179" y="1885296"/>
                      <a:pt x="613833" y="1883987"/>
                    </a:cubicBezTo>
                    <a:cubicBezTo>
                      <a:pt x="614487" y="1882678"/>
                      <a:pt x="613833" y="1876134"/>
                      <a:pt x="613833" y="1874171"/>
                    </a:cubicBezTo>
                    <a:cubicBezTo>
                      <a:pt x="613833" y="1872208"/>
                      <a:pt x="609255" y="1866973"/>
                      <a:pt x="610563" y="1865664"/>
                    </a:cubicBezTo>
                    <a:cubicBezTo>
                      <a:pt x="611871" y="1865010"/>
                      <a:pt x="612525" y="1859120"/>
                      <a:pt x="613179" y="1859120"/>
                    </a:cubicBezTo>
                    <a:cubicBezTo>
                      <a:pt x="613833" y="1859120"/>
                      <a:pt x="615795" y="1852576"/>
                      <a:pt x="614487" y="1851267"/>
                    </a:cubicBezTo>
                    <a:cubicBezTo>
                      <a:pt x="613833" y="1849304"/>
                      <a:pt x="611217" y="1843415"/>
                      <a:pt x="613179" y="1845378"/>
                    </a:cubicBezTo>
                    <a:cubicBezTo>
                      <a:pt x="615141" y="1847341"/>
                      <a:pt x="617103" y="1851922"/>
                      <a:pt x="618410" y="1852576"/>
                    </a:cubicBezTo>
                    <a:cubicBezTo>
                      <a:pt x="619718" y="1852576"/>
                      <a:pt x="622334" y="1849959"/>
                      <a:pt x="623642" y="1852576"/>
                    </a:cubicBezTo>
                    <a:cubicBezTo>
                      <a:pt x="624950" y="1855194"/>
                      <a:pt x="625604" y="1856503"/>
                      <a:pt x="624950" y="1865664"/>
                    </a:cubicBezTo>
                    <a:cubicBezTo>
                      <a:pt x="624950" y="1874825"/>
                      <a:pt x="619065" y="1870899"/>
                      <a:pt x="620373" y="1877443"/>
                    </a:cubicBezTo>
                    <a:cubicBezTo>
                      <a:pt x="621680" y="1883987"/>
                      <a:pt x="625604" y="1886604"/>
                      <a:pt x="628220" y="1887913"/>
                    </a:cubicBezTo>
                    <a:cubicBezTo>
                      <a:pt x="630836" y="1889222"/>
                      <a:pt x="632798" y="1893148"/>
                      <a:pt x="633452" y="1895766"/>
                    </a:cubicBezTo>
                    <a:cubicBezTo>
                      <a:pt x="633452" y="1898383"/>
                      <a:pt x="629528" y="1908854"/>
                      <a:pt x="633452" y="1907545"/>
                    </a:cubicBezTo>
                    <a:cubicBezTo>
                      <a:pt x="638029" y="1906236"/>
                      <a:pt x="634759" y="1899038"/>
                      <a:pt x="637376" y="1897729"/>
                    </a:cubicBezTo>
                    <a:cubicBezTo>
                      <a:pt x="639992" y="1896420"/>
                      <a:pt x="644569" y="1895112"/>
                      <a:pt x="645223" y="1893803"/>
                    </a:cubicBezTo>
                    <a:cubicBezTo>
                      <a:pt x="645223" y="1892494"/>
                      <a:pt x="647839" y="1884641"/>
                      <a:pt x="646531" y="1883332"/>
                    </a:cubicBezTo>
                    <a:cubicBezTo>
                      <a:pt x="645223" y="1882024"/>
                      <a:pt x="642607" y="1878097"/>
                      <a:pt x="644569" y="1876789"/>
                    </a:cubicBezTo>
                    <a:cubicBezTo>
                      <a:pt x="646531" y="1875480"/>
                      <a:pt x="648493" y="1874825"/>
                      <a:pt x="649147" y="1872208"/>
                    </a:cubicBezTo>
                    <a:cubicBezTo>
                      <a:pt x="649801" y="1869590"/>
                      <a:pt x="647185" y="1865010"/>
                      <a:pt x="649147" y="1863701"/>
                    </a:cubicBezTo>
                    <a:cubicBezTo>
                      <a:pt x="650455" y="1862392"/>
                      <a:pt x="654378" y="1859775"/>
                      <a:pt x="655686" y="1859120"/>
                    </a:cubicBezTo>
                    <a:cubicBezTo>
                      <a:pt x="656994" y="1859120"/>
                      <a:pt x="664188" y="1851267"/>
                      <a:pt x="665496" y="1851267"/>
                    </a:cubicBezTo>
                    <a:cubicBezTo>
                      <a:pt x="673997" y="1851922"/>
                      <a:pt x="673997" y="1846032"/>
                      <a:pt x="673997" y="1846032"/>
                    </a:cubicBezTo>
                    <a:cubicBezTo>
                      <a:pt x="673997" y="1846032"/>
                      <a:pt x="677921" y="1841452"/>
                      <a:pt x="681191" y="1839488"/>
                    </a:cubicBezTo>
                    <a:cubicBezTo>
                      <a:pt x="685115" y="1838180"/>
                      <a:pt x="687731" y="1833599"/>
                      <a:pt x="685769" y="1832945"/>
                    </a:cubicBezTo>
                    <a:cubicBezTo>
                      <a:pt x="683807" y="1832290"/>
                      <a:pt x="680537" y="1832290"/>
                      <a:pt x="678575" y="1830327"/>
                    </a:cubicBezTo>
                    <a:cubicBezTo>
                      <a:pt x="676613" y="1828364"/>
                      <a:pt x="677267" y="1825746"/>
                      <a:pt x="673997" y="1825092"/>
                    </a:cubicBezTo>
                    <a:cubicBezTo>
                      <a:pt x="670727" y="1824437"/>
                      <a:pt x="667458" y="1820511"/>
                      <a:pt x="667458" y="1818548"/>
                    </a:cubicBezTo>
                    <a:cubicBezTo>
                      <a:pt x="667458" y="1816585"/>
                      <a:pt x="668766" y="1806115"/>
                      <a:pt x="670727" y="1809387"/>
                    </a:cubicBezTo>
                    <a:cubicBezTo>
                      <a:pt x="672035" y="1812658"/>
                      <a:pt x="677921" y="1816585"/>
                      <a:pt x="677921" y="1815930"/>
                    </a:cubicBezTo>
                    <a:cubicBezTo>
                      <a:pt x="677921" y="1815276"/>
                      <a:pt x="679229" y="1811350"/>
                      <a:pt x="679229" y="1808732"/>
                    </a:cubicBezTo>
                    <a:cubicBezTo>
                      <a:pt x="679229" y="1806115"/>
                      <a:pt x="679229" y="1800225"/>
                      <a:pt x="677267" y="1800880"/>
                    </a:cubicBezTo>
                    <a:cubicBezTo>
                      <a:pt x="675305" y="1800880"/>
                      <a:pt x="668112" y="1800880"/>
                      <a:pt x="666804" y="1801534"/>
                    </a:cubicBezTo>
                    <a:cubicBezTo>
                      <a:pt x="665496" y="1802188"/>
                      <a:pt x="662226" y="1806115"/>
                      <a:pt x="660264" y="1807423"/>
                    </a:cubicBezTo>
                    <a:cubicBezTo>
                      <a:pt x="658956" y="1808732"/>
                      <a:pt x="655686" y="1812004"/>
                      <a:pt x="652417" y="1811350"/>
                    </a:cubicBezTo>
                    <a:cubicBezTo>
                      <a:pt x="649147" y="1810695"/>
                      <a:pt x="640645" y="1808078"/>
                      <a:pt x="641953" y="1805460"/>
                    </a:cubicBezTo>
                    <a:cubicBezTo>
                      <a:pt x="643261" y="1802843"/>
                      <a:pt x="646531" y="1801534"/>
                      <a:pt x="645877" y="1797608"/>
                    </a:cubicBezTo>
                    <a:cubicBezTo>
                      <a:pt x="645877" y="1793681"/>
                      <a:pt x="644569" y="1785174"/>
                      <a:pt x="647839" y="1785174"/>
                    </a:cubicBezTo>
                    <a:cubicBezTo>
                      <a:pt x="651109" y="1785174"/>
                      <a:pt x="655686" y="1788446"/>
                      <a:pt x="657648" y="1787792"/>
                    </a:cubicBezTo>
                    <a:cubicBezTo>
                      <a:pt x="660264" y="1787792"/>
                      <a:pt x="658956" y="1782557"/>
                      <a:pt x="662880" y="1782557"/>
                    </a:cubicBezTo>
                    <a:cubicBezTo>
                      <a:pt x="666804" y="1782557"/>
                      <a:pt x="672035" y="1781902"/>
                      <a:pt x="672035" y="1781902"/>
                    </a:cubicBezTo>
                    <a:cubicBezTo>
                      <a:pt x="672035" y="1781902"/>
                      <a:pt x="701464" y="1754418"/>
                      <a:pt x="701464" y="1751146"/>
                    </a:cubicBezTo>
                    <a:cubicBezTo>
                      <a:pt x="701464" y="1747874"/>
                      <a:pt x="695578" y="1738713"/>
                      <a:pt x="698848" y="1736749"/>
                    </a:cubicBezTo>
                    <a:cubicBezTo>
                      <a:pt x="702118" y="1735441"/>
                      <a:pt x="705388" y="1734786"/>
                      <a:pt x="708003" y="1732823"/>
                    </a:cubicBezTo>
                    <a:cubicBezTo>
                      <a:pt x="710619" y="1730860"/>
                      <a:pt x="711273" y="1718426"/>
                      <a:pt x="714543" y="1723007"/>
                    </a:cubicBezTo>
                    <a:cubicBezTo>
                      <a:pt x="717813" y="1727588"/>
                      <a:pt x="723698" y="1729551"/>
                      <a:pt x="723698" y="1729551"/>
                    </a:cubicBezTo>
                    <a:cubicBezTo>
                      <a:pt x="726968" y="1729551"/>
                      <a:pt x="728930" y="1721698"/>
                      <a:pt x="728930" y="1719735"/>
                    </a:cubicBezTo>
                    <a:cubicBezTo>
                      <a:pt x="728930" y="1717772"/>
                      <a:pt x="721737" y="1717772"/>
                      <a:pt x="719121" y="1715809"/>
                    </a:cubicBezTo>
                    <a:cubicBezTo>
                      <a:pt x="715851" y="1713846"/>
                      <a:pt x="718467" y="1711883"/>
                      <a:pt x="718467" y="1709265"/>
                    </a:cubicBezTo>
                    <a:cubicBezTo>
                      <a:pt x="718467" y="1706647"/>
                      <a:pt x="716505" y="1705993"/>
                      <a:pt x="713235" y="1703375"/>
                    </a:cubicBezTo>
                    <a:cubicBezTo>
                      <a:pt x="709965" y="1700758"/>
                      <a:pt x="708003" y="1699449"/>
                      <a:pt x="706695" y="1696177"/>
                    </a:cubicBezTo>
                    <a:cubicBezTo>
                      <a:pt x="705388" y="1692905"/>
                      <a:pt x="706695" y="1692905"/>
                      <a:pt x="708003" y="1690942"/>
                    </a:cubicBezTo>
                    <a:cubicBezTo>
                      <a:pt x="709311" y="1688324"/>
                      <a:pt x="706041" y="1681781"/>
                      <a:pt x="704080" y="1677854"/>
                    </a:cubicBezTo>
                    <a:cubicBezTo>
                      <a:pt x="702118" y="1673928"/>
                      <a:pt x="696886" y="1661494"/>
                      <a:pt x="694924" y="1662149"/>
                    </a:cubicBezTo>
                    <a:cubicBezTo>
                      <a:pt x="692308" y="1662149"/>
                      <a:pt x="694924" y="1662149"/>
                      <a:pt x="692308" y="1663458"/>
                    </a:cubicBezTo>
                    <a:cubicBezTo>
                      <a:pt x="689692" y="1664766"/>
                      <a:pt x="689692" y="1660840"/>
                      <a:pt x="687076" y="1660840"/>
                    </a:cubicBezTo>
                    <a:cubicBezTo>
                      <a:pt x="684461" y="1660840"/>
                      <a:pt x="682499" y="1656914"/>
                      <a:pt x="678575" y="1655605"/>
                    </a:cubicBezTo>
                    <a:cubicBezTo>
                      <a:pt x="674651" y="1654296"/>
                      <a:pt x="678575" y="1666075"/>
                      <a:pt x="675305" y="1670002"/>
                    </a:cubicBezTo>
                    <a:cubicBezTo>
                      <a:pt x="672690" y="1673928"/>
                      <a:pt x="671382" y="1656914"/>
                      <a:pt x="670074" y="1654951"/>
                    </a:cubicBezTo>
                    <a:cubicBezTo>
                      <a:pt x="668766" y="1652988"/>
                      <a:pt x="664842" y="1653642"/>
                      <a:pt x="662226" y="1651024"/>
                    </a:cubicBezTo>
                    <a:cubicBezTo>
                      <a:pt x="659610" y="1648407"/>
                      <a:pt x="660918" y="1646444"/>
                      <a:pt x="660918" y="1643826"/>
                    </a:cubicBezTo>
                    <a:cubicBezTo>
                      <a:pt x="660918" y="1641208"/>
                      <a:pt x="655686" y="1639900"/>
                      <a:pt x="654378" y="1636628"/>
                    </a:cubicBezTo>
                    <a:cubicBezTo>
                      <a:pt x="653071" y="1633356"/>
                      <a:pt x="657648" y="1632701"/>
                      <a:pt x="659610" y="1630084"/>
                    </a:cubicBezTo>
                    <a:cubicBezTo>
                      <a:pt x="661572" y="1627466"/>
                      <a:pt x="658302" y="1624849"/>
                      <a:pt x="656994" y="1622886"/>
                    </a:cubicBezTo>
                    <a:cubicBezTo>
                      <a:pt x="655686" y="1620922"/>
                      <a:pt x="649147" y="1620922"/>
                      <a:pt x="647185" y="1620268"/>
                    </a:cubicBezTo>
                    <a:cubicBezTo>
                      <a:pt x="645223" y="1620268"/>
                      <a:pt x="641953" y="1624194"/>
                      <a:pt x="638684" y="1624194"/>
                    </a:cubicBezTo>
                    <a:cubicBezTo>
                      <a:pt x="635414" y="1624194"/>
                      <a:pt x="638684" y="1618959"/>
                      <a:pt x="639337" y="1616342"/>
                    </a:cubicBezTo>
                    <a:cubicBezTo>
                      <a:pt x="639337" y="1613724"/>
                      <a:pt x="630182" y="1613724"/>
                      <a:pt x="626912" y="1609798"/>
                    </a:cubicBezTo>
                    <a:cubicBezTo>
                      <a:pt x="623642" y="1605871"/>
                      <a:pt x="622334" y="1602599"/>
                      <a:pt x="620373" y="1599328"/>
                    </a:cubicBezTo>
                    <a:cubicBezTo>
                      <a:pt x="618410" y="1596056"/>
                      <a:pt x="615795" y="1597364"/>
                      <a:pt x="611217" y="1596710"/>
                    </a:cubicBezTo>
                    <a:cubicBezTo>
                      <a:pt x="606639" y="1596056"/>
                      <a:pt x="613179" y="1590166"/>
                      <a:pt x="614487" y="1587549"/>
                    </a:cubicBezTo>
                    <a:cubicBezTo>
                      <a:pt x="615795" y="1584277"/>
                      <a:pt x="612525" y="1583622"/>
                      <a:pt x="609255" y="1579696"/>
                    </a:cubicBezTo>
                    <a:cubicBezTo>
                      <a:pt x="605985" y="1575769"/>
                      <a:pt x="595522" y="1586894"/>
                      <a:pt x="592252" y="1588203"/>
                    </a:cubicBezTo>
                    <a:cubicBezTo>
                      <a:pt x="588982" y="1589512"/>
                      <a:pt x="590290" y="1596056"/>
                      <a:pt x="587020" y="1598673"/>
                    </a:cubicBezTo>
                    <a:cubicBezTo>
                      <a:pt x="583751" y="1601291"/>
                      <a:pt x="578519" y="1591475"/>
                      <a:pt x="577865" y="1588857"/>
                    </a:cubicBezTo>
                    <a:cubicBezTo>
                      <a:pt x="577211" y="1585585"/>
                      <a:pt x="577865" y="1582313"/>
                      <a:pt x="577211" y="1578387"/>
                    </a:cubicBezTo>
                    <a:cubicBezTo>
                      <a:pt x="576557" y="1574461"/>
                      <a:pt x="575249" y="1575769"/>
                      <a:pt x="570018" y="1575115"/>
                    </a:cubicBezTo>
                    <a:cubicBezTo>
                      <a:pt x="564786" y="1574461"/>
                      <a:pt x="564786" y="1576424"/>
                      <a:pt x="562170" y="1577733"/>
                    </a:cubicBezTo>
                    <a:cubicBezTo>
                      <a:pt x="559554" y="1579041"/>
                      <a:pt x="556938" y="1577078"/>
                      <a:pt x="551707" y="1574461"/>
                    </a:cubicBezTo>
                    <a:cubicBezTo>
                      <a:pt x="546475" y="1571843"/>
                      <a:pt x="542551" y="1571843"/>
                      <a:pt x="541897" y="1567917"/>
                    </a:cubicBezTo>
                    <a:cubicBezTo>
                      <a:pt x="541897" y="1563991"/>
                      <a:pt x="549091" y="1559410"/>
                      <a:pt x="549745" y="1555484"/>
                    </a:cubicBezTo>
                    <a:cubicBezTo>
                      <a:pt x="550399" y="1551557"/>
                      <a:pt x="541897" y="1550248"/>
                      <a:pt x="539935" y="1547631"/>
                    </a:cubicBezTo>
                    <a:cubicBezTo>
                      <a:pt x="537973" y="1545668"/>
                      <a:pt x="541897" y="1541741"/>
                      <a:pt x="542551" y="1539124"/>
                    </a:cubicBezTo>
                    <a:cubicBezTo>
                      <a:pt x="542551" y="1535852"/>
                      <a:pt x="537320" y="1531925"/>
                      <a:pt x="534704" y="1528654"/>
                    </a:cubicBezTo>
                    <a:cubicBezTo>
                      <a:pt x="532742" y="1526036"/>
                      <a:pt x="527510" y="1522110"/>
                      <a:pt x="527510" y="1520146"/>
                    </a:cubicBezTo>
                    <a:cubicBezTo>
                      <a:pt x="527510" y="1517529"/>
                      <a:pt x="531434" y="1513602"/>
                      <a:pt x="530780" y="1511639"/>
                    </a:cubicBezTo>
                    <a:cubicBezTo>
                      <a:pt x="530126" y="1509676"/>
                      <a:pt x="527510" y="1507713"/>
                      <a:pt x="527510" y="1505750"/>
                    </a:cubicBezTo>
                    <a:cubicBezTo>
                      <a:pt x="527510" y="1503787"/>
                      <a:pt x="528818" y="1499860"/>
                      <a:pt x="528164" y="1498552"/>
                    </a:cubicBezTo>
                    <a:cubicBezTo>
                      <a:pt x="528164" y="1497243"/>
                      <a:pt x="526202" y="1495280"/>
                      <a:pt x="526856" y="1493971"/>
                    </a:cubicBezTo>
                    <a:cubicBezTo>
                      <a:pt x="526856" y="1492008"/>
                      <a:pt x="526856" y="1489390"/>
                      <a:pt x="525548" y="1486773"/>
                    </a:cubicBezTo>
                    <a:cubicBezTo>
                      <a:pt x="524240" y="1484155"/>
                      <a:pt x="524894" y="1478920"/>
                      <a:pt x="525548" y="1474994"/>
                    </a:cubicBezTo>
                    <a:cubicBezTo>
                      <a:pt x="525548" y="1471067"/>
                      <a:pt x="525548" y="1474994"/>
                      <a:pt x="528164" y="1471067"/>
                    </a:cubicBezTo>
                    <a:cubicBezTo>
                      <a:pt x="530780" y="1467141"/>
                      <a:pt x="525548" y="1465832"/>
                      <a:pt x="523586" y="1462560"/>
                    </a:cubicBezTo>
                    <a:cubicBezTo>
                      <a:pt x="520971" y="1459288"/>
                      <a:pt x="529472" y="1459943"/>
                      <a:pt x="529472" y="1456016"/>
                    </a:cubicBezTo>
                    <a:cubicBezTo>
                      <a:pt x="529472" y="1452090"/>
                      <a:pt x="524240" y="1453399"/>
                      <a:pt x="520971" y="1451435"/>
                    </a:cubicBezTo>
                    <a:cubicBezTo>
                      <a:pt x="517701" y="1449472"/>
                      <a:pt x="517701" y="1445546"/>
                      <a:pt x="517047" y="1441620"/>
                    </a:cubicBezTo>
                    <a:cubicBezTo>
                      <a:pt x="516393" y="1437693"/>
                      <a:pt x="522932" y="1439657"/>
                      <a:pt x="524894" y="1437039"/>
                    </a:cubicBezTo>
                    <a:cubicBezTo>
                      <a:pt x="527510" y="1434422"/>
                      <a:pt x="522279" y="1435076"/>
                      <a:pt x="519663" y="1434422"/>
                    </a:cubicBezTo>
                    <a:cubicBezTo>
                      <a:pt x="517047" y="1433767"/>
                      <a:pt x="519663" y="1427878"/>
                      <a:pt x="518355" y="1424606"/>
                    </a:cubicBezTo>
                    <a:cubicBezTo>
                      <a:pt x="517701" y="1420679"/>
                      <a:pt x="515739" y="1421988"/>
                      <a:pt x="515085" y="1420025"/>
                    </a:cubicBezTo>
                    <a:cubicBezTo>
                      <a:pt x="515085" y="1417407"/>
                      <a:pt x="522279" y="1416098"/>
                      <a:pt x="519663" y="1414790"/>
                    </a:cubicBezTo>
                    <a:cubicBezTo>
                      <a:pt x="517047" y="1413481"/>
                      <a:pt x="511815" y="1412172"/>
                      <a:pt x="511815" y="1408900"/>
                    </a:cubicBezTo>
                    <a:cubicBezTo>
                      <a:pt x="511815" y="1405628"/>
                      <a:pt x="522279" y="1406283"/>
                      <a:pt x="523586" y="1404320"/>
                    </a:cubicBezTo>
                    <a:cubicBezTo>
                      <a:pt x="524894" y="1401702"/>
                      <a:pt x="515739" y="1403011"/>
                      <a:pt x="513777" y="1399739"/>
                    </a:cubicBezTo>
                    <a:cubicBezTo>
                      <a:pt x="511815" y="1396467"/>
                      <a:pt x="521624" y="1396467"/>
                      <a:pt x="523586" y="1395158"/>
                    </a:cubicBezTo>
                    <a:cubicBezTo>
                      <a:pt x="526202" y="1393849"/>
                      <a:pt x="523586" y="1391886"/>
                      <a:pt x="519663" y="1389923"/>
                    </a:cubicBezTo>
                    <a:cubicBezTo>
                      <a:pt x="515739" y="1387305"/>
                      <a:pt x="511815" y="1387960"/>
                      <a:pt x="514431" y="1385342"/>
                    </a:cubicBezTo>
                    <a:cubicBezTo>
                      <a:pt x="517047" y="1382725"/>
                      <a:pt x="518355" y="1381416"/>
                      <a:pt x="520971" y="1381416"/>
                    </a:cubicBezTo>
                    <a:cubicBezTo>
                      <a:pt x="523586" y="1381416"/>
                      <a:pt x="525548" y="1386651"/>
                      <a:pt x="528818" y="1387960"/>
                    </a:cubicBezTo>
                    <a:cubicBezTo>
                      <a:pt x="531434" y="1389268"/>
                      <a:pt x="532742" y="1388614"/>
                      <a:pt x="535358" y="1390577"/>
                    </a:cubicBezTo>
                    <a:cubicBezTo>
                      <a:pt x="537973" y="1392540"/>
                      <a:pt x="539935" y="1399084"/>
                      <a:pt x="543859" y="1400393"/>
                    </a:cubicBezTo>
                    <a:cubicBezTo>
                      <a:pt x="547783" y="1401702"/>
                      <a:pt x="546475" y="1397776"/>
                      <a:pt x="547129" y="1393195"/>
                    </a:cubicBezTo>
                    <a:cubicBezTo>
                      <a:pt x="547783" y="1388614"/>
                      <a:pt x="545821" y="1384033"/>
                      <a:pt x="544513" y="1382725"/>
                    </a:cubicBezTo>
                    <a:cubicBezTo>
                      <a:pt x="543205" y="1381416"/>
                      <a:pt x="537320" y="1382725"/>
                      <a:pt x="535358" y="1381416"/>
                    </a:cubicBezTo>
                    <a:cubicBezTo>
                      <a:pt x="532742" y="1380107"/>
                      <a:pt x="532742" y="1374872"/>
                      <a:pt x="532742" y="1372909"/>
                    </a:cubicBezTo>
                    <a:cubicBezTo>
                      <a:pt x="532742" y="1370291"/>
                      <a:pt x="533396" y="1368983"/>
                      <a:pt x="534050" y="1365711"/>
                    </a:cubicBezTo>
                    <a:cubicBezTo>
                      <a:pt x="534704" y="1363093"/>
                      <a:pt x="528164" y="1363093"/>
                      <a:pt x="527510" y="1361130"/>
                    </a:cubicBezTo>
                    <a:cubicBezTo>
                      <a:pt x="527510" y="1359167"/>
                      <a:pt x="528164" y="1357203"/>
                      <a:pt x="529472" y="1355240"/>
                    </a:cubicBezTo>
                    <a:cubicBezTo>
                      <a:pt x="530780" y="1353277"/>
                      <a:pt x="528164" y="1352623"/>
                      <a:pt x="526202" y="1349351"/>
                    </a:cubicBezTo>
                    <a:cubicBezTo>
                      <a:pt x="524240" y="1346079"/>
                      <a:pt x="526202" y="1342153"/>
                      <a:pt x="527510" y="1340189"/>
                    </a:cubicBezTo>
                    <a:cubicBezTo>
                      <a:pt x="528818" y="1337572"/>
                      <a:pt x="531434" y="1335609"/>
                      <a:pt x="531434" y="1332337"/>
                    </a:cubicBezTo>
                    <a:cubicBezTo>
                      <a:pt x="531434" y="1329065"/>
                      <a:pt x="532088" y="1327756"/>
                      <a:pt x="532742" y="1325138"/>
                    </a:cubicBezTo>
                    <a:cubicBezTo>
                      <a:pt x="532742" y="1322521"/>
                      <a:pt x="532742" y="1317286"/>
                      <a:pt x="531434" y="1315323"/>
                    </a:cubicBezTo>
                    <a:cubicBezTo>
                      <a:pt x="530780" y="1313359"/>
                      <a:pt x="532742" y="1308779"/>
                      <a:pt x="534704" y="1305507"/>
                    </a:cubicBezTo>
                    <a:cubicBezTo>
                      <a:pt x="536012" y="1302235"/>
                      <a:pt x="536012" y="1297000"/>
                      <a:pt x="536665" y="1294382"/>
                    </a:cubicBezTo>
                    <a:cubicBezTo>
                      <a:pt x="537320" y="1291110"/>
                      <a:pt x="543859" y="1291765"/>
                      <a:pt x="543859" y="1289147"/>
                    </a:cubicBezTo>
                    <a:cubicBezTo>
                      <a:pt x="543859" y="1285875"/>
                      <a:pt x="536012" y="1287184"/>
                      <a:pt x="534704" y="1287184"/>
                    </a:cubicBezTo>
                    <a:cubicBezTo>
                      <a:pt x="533396" y="1287184"/>
                      <a:pt x="531434" y="1286529"/>
                      <a:pt x="529472" y="1283258"/>
                    </a:cubicBezTo>
                    <a:cubicBezTo>
                      <a:pt x="528164" y="1279986"/>
                      <a:pt x="528818" y="1276714"/>
                      <a:pt x="526202" y="1274750"/>
                    </a:cubicBezTo>
                    <a:cubicBezTo>
                      <a:pt x="523586" y="1272787"/>
                      <a:pt x="522932" y="1275405"/>
                      <a:pt x="520316" y="1274096"/>
                    </a:cubicBezTo>
                    <a:cubicBezTo>
                      <a:pt x="517701" y="1272787"/>
                      <a:pt x="521624" y="1270824"/>
                      <a:pt x="519663" y="1266898"/>
                    </a:cubicBezTo>
                    <a:cubicBezTo>
                      <a:pt x="517701" y="1262971"/>
                      <a:pt x="519663" y="1266898"/>
                      <a:pt x="517047" y="1263626"/>
                    </a:cubicBezTo>
                    <a:cubicBezTo>
                      <a:pt x="514431" y="1260354"/>
                      <a:pt x="518355" y="1260354"/>
                      <a:pt x="519663" y="1259045"/>
                    </a:cubicBezTo>
                    <a:cubicBezTo>
                      <a:pt x="520971" y="1257736"/>
                      <a:pt x="518355" y="1255773"/>
                      <a:pt x="517047" y="1252501"/>
                    </a:cubicBezTo>
                    <a:cubicBezTo>
                      <a:pt x="516393" y="1249229"/>
                      <a:pt x="514431" y="1248575"/>
                      <a:pt x="514431" y="1245303"/>
                    </a:cubicBezTo>
                    <a:cubicBezTo>
                      <a:pt x="514431" y="1242031"/>
                      <a:pt x="516393" y="1239413"/>
                      <a:pt x="520971" y="1236141"/>
                    </a:cubicBezTo>
                    <a:cubicBezTo>
                      <a:pt x="523586" y="1234178"/>
                      <a:pt x="526856" y="1240722"/>
                      <a:pt x="528164" y="1243994"/>
                    </a:cubicBezTo>
                    <a:cubicBezTo>
                      <a:pt x="529472" y="1247266"/>
                      <a:pt x="531434" y="1249229"/>
                      <a:pt x="536665" y="1250538"/>
                    </a:cubicBezTo>
                    <a:cubicBezTo>
                      <a:pt x="541897" y="1251193"/>
                      <a:pt x="543205" y="1250538"/>
                      <a:pt x="545167" y="1248575"/>
                    </a:cubicBezTo>
                    <a:cubicBezTo>
                      <a:pt x="547129" y="1246612"/>
                      <a:pt x="542551" y="1245303"/>
                      <a:pt x="541897" y="1242685"/>
                    </a:cubicBezTo>
                    <a:cubicBezTo>
                      <a:pt x="541243" y="1240068"/>
                      <a:pt x="545821" y="1240722"/>
                      <a:pt x="547129" y="1237450"/>
                    </a:cubicBezTo>
                    <a:cubicBezTo>
                      <a:pt x="548437" y="1234178"/>
                      <a:pt x="552361" y="1237450"/>
                      <a:pt x="556938" y="1237450"/>
                    </a:cubicBezTo>
                    <a:cubicBezTo>
                      <a:pt x="561516" y="1236796"/>
                      <a:pt x="559554" y="1231561"/>
                      <a:pt x="560208" y="1223054"/>
                    </a:cubicBezTo>
                    <a:cubicBezTo>
                      <a:pt x="560862" y="1214547"/>
                      <a:pt x="561516" y="1211275"/>
                      <a:pt x="560862" y="1208657"/>
                    </a:cubicBezTo>
                    <a:cubicBezTo>
                      <a:pt x="560208" y="1206039"/>
                      <a:pt x="557592" y="1208003"/>
                      <a:pt x="558246" y="1205385"/>
                    </a:cubicBezTo>
                    <a:cubicBezTo>
                      <a:pt x="558246" y="1202768"/>
                      <a:pt x="562170" y="1198187"/>
                      <a:pt x="560862" y="1194261"/>
                    </a:cubicBezTo>
                    <a:cubicBezTo>
                      <a:pt x="559554" y="1190334"/>
                      <a:pt x="556938" y="1187062"/>
                      <a:pt x="553669" y="1183136"/>
                    </a:cubicBezTo>
                    <a:cubicBezTo>
                      <a:pt x="550399" y="1179210"/>
                      <a:pt x="552361" y="1179210"/>
                      <a:pt x="551053" y="1175283"/>
                    </a:cubicBezTo>
                    <a:cubicBezTo>
                      <a:pt x="549745" y="1171357"/>
                      <a:pt x="548437" y="1170048"/>
                      <a:pt x="547129" y="1164813"/>
                    </a:cubicBezTo>
                    <a:cubicBezTo>
                      <a:pt x="545821" y="1159578"/>
                      <a:pt x="543205" y="1159578"/>
                      <a:pt x="540589" y="1156960"/>
                    </a:cubicBezTo>
                    <a:cubicBezTo>
                      <a:pt x="537973" y="1153688"/>
                      <a:pt x="532742" y="1154997"/>
                      <a:pt x="533396" y="1153034"/>
                    </a:cubicBezTo>
                    <a:cubicBezTo>
                      <a:pt x="534704" y="1151071"/>
                      <a:pt x="535358" y="1148453"/>
                      <a:pt x="536012" y="1144527"/>
                    </a:cubicBezTo>
                    <a:cubicBezTo>
                      <a:pt x="536012" y="1140601"/>
                      <a:pt x="534050" y="1134057"/>
                      <a:pt x="537320" y="1134711"/>
                    </a:cubicBezTo>
                    <a:cubicBezTo>
                      <a:pt x="540589" y="1135366"/>
                      <a:pt x="541897" y="1143218"/>
                      <a:pt x="541897" y="1146490"/>
                    </a:cubicBezTo>
                    <a:cubicBezTo>
                      <a:pt x="541897" y="1149762"/>
                      <a:pt x="545167" y="1150416"/>
                      <a:pt x="546475" y="1152380"/>
                    </a:cubicBezTo>
                    <a:cubicBezTo>
                      <a:pt x="547783" y="1154343"/>
                      <a:pt x="546475" y="1156306"/>
                      <a:pt x="547129" y="1157615"/>
                    </a:cubicBezTo>
                    <a:cubicBezTo>
                      <a:pt x="548437" y="1158924"/>
                      <a:pt x="552361" y="1162850"/>
                      <a:pt x="551053" y="1164159"/>
                    </a:cubicBezTo>
                    <a:cubicBezTo>
                      <a:pt x="549745" y="1165467"/>
                      <a:pt x="554977" y="1173320"/>
                      <a:pt x="555630" y="1176592"/>
                    </a:cubicBezTo>
                    <a:cubicBezTo>
                      <a:pt x="555630" y="1179864"/>
                      <a:pt x="558246" y="1179210"/>
                      <a:pt x="562170" y="1177901"/>
                    </a:cubicBezTo>
                    <a:cubicBezTo>
                      <a:pt x="566094" y="1177246"/>
                      <a:pt x="562170" y="1173974"/>
                      <a:pt x="567402" y="1173320"/>
                    </a:cubicBezTo>
                    <a:cubicBezTo>
                      <a:pt x="571979" y="1173320"/>
                      <a:pt x="575249" y="1177246"/>
                      <a:pt x="578519" y="1179210"/>
                    </a:cubicBezTo>
                    <a:cubicBezTo>
                      <a:pt x="581135" y="1180518"/>
                      <a:pt x="584405" y="1177246"/>
                      <a:pt x="585712" y="1173320"/>
                    </a:cubicBezTo>
                    <a:cubicBezTo>
                      <a:pt x="587020" y="1169394"/>
                      <a:pt x="582443" y="1170048"/>
                      <a:pt x="579173" y="1167431"/>
                    </a:cubicBezTo>
                    <a:cubicBezTo>
                      <a:pt x="575903" y="1164813"/>
                      <a:pt x="579827" y="1164813"/>
                      <a:pt x="583751" y="1162850"/>
                    </a:cubicBezTo>
                    <a:cubicBezTo>
                      <a:pt x="587675" y="1160887"/>
                      <a:pt x="589636" y="1168085"/>
                      <a:pt x="592906" y="1168085"/>
                    </a:cubicBezTo>
                    <a:cubicBezTo>
                      <a:pt x="596176" y="1168085"/>
                      <a:pt x="596830" y="1164813"/>
                      <a:pt x="598138" y="1164159"/>
                    </a:cubicBezTo>
                    <a:cubicBezTo>
                      <a:pt x="599446" y="1163504"/>
                      <a:pt x="598138" y="1160232"/>
                      <a:pt x="597484" y="1158269"/>
                    </a:cubicBezTo>
                    <a:cubicBezTo>
                      <a:pt x="596830" y="1156960"/>
                      <a:pt x="600100" y="1156306"/>
                      <a:pt x="600754" y="1153034"/>
                    </a:cubicBezTo>
                    <a:cubicBezTo>
                      <a:pt x="600754" y="1149762"/>
                      <a:pt x="596176" y="1150416"/>
                      <a:pt x="596830" y="1148453"/>
                    </a:cubicBezTo>
                    <a:cubicBezTo>
                      <a:pt x="597484" y="1145836"/>
                      <a:pt x="605331" y="1141909"/>
                      <a:pt x="603369" y="1140601"/>
                    </a:cubicBezTo>
                    <a:cubicBezTo>
                      <a:pt x="601408" y="1139292"/>
                      <a:pt x="597484" y="1140601"/>
                      <a:pt x="593560" y="1139946"/>
                    </a:cubicBezTo>
                    <a:cubicBezTo>
                      <a:pt x="589636" y="1139946"/>
                      <a:pt x="590290" y="1141909"/>
                      <a:pt x="588328" y="1143873"/>
                    </a:cubicBezTo>
                    <a:cubicBezTo>
                      <a:pt x="585712" y="1145181"/>
                      <a:pt x="583751" y="1145181"/>
                      <a:pt x="579827" y="1142564"/>
                    </a:cubicBezTo>
                    <a:cubicBezTo>
                      <a:pt x="575903" y="1139946"/>
                      <a:pt x="581789" y="1140601"/>
                      <a:pt x="585059" y="1138637"/>
                    </a:cubicBezTo>
                    <a:cubicBezTo>
                      <a:pt x="588328" y="1137329"/>
                      <a:pt x="587675" y="1134057"/>
                      <a:pt x="589636" y="1132748"/>
                    </a:cubicBezTo>
                    <a:cubicBezTo>
                      <a:pt x="591598" y="1131439"/>
                      <a:pt x="595522" y="1132748"/>
                      <a:pt x="600100" y="1128822"/>
                    </a:cubicBezTo>
                    <a:cubicBezTo>
                      <a:pt x="604677" y="1124895"/>
                      <a:pt x="600754" y="1123586"/>
                      <a:pt x="601408" y="1120969"/>
                    </a:cubicBezTo>
                    <a:cubicBezTo>
                      <a:pt x="601408" y="1117697"/>
                      <a:pt x="604677" y="1115734"/>
                      <a:pt x="604024" y="1112462"/>
                    </a:cubicBezTo>
                    <a:cubicBezTo>
                      <a:pt x="603369" y="1109190"/>
                      <a:pt x="604024" y="1107881"/>
                      <a:pt x="606639" y="1107227"/>
                    </a:cubicBezTo>
                    <a:cubicBezTo>
                      <a:pt x="608601" y="1106572"/>
                      <a:pt x="615795" y="1107881"/>
                      <a:pt x="617757" y="1105918"/>
                    </a:cubicBezTo>
                    <a:cubicBezTo>
                      <a:pt x="619718" y="1103955"/>
                      <a:pt x="615795" y="1101992"/>
                      <a:pt x="614487" y="1098720"/>
                    </a:cubicBezTo>
                    <a:cubicBezTo>
                      <a:pt x="613179" y="1095448"/>
                      <a:pt x="617103" y="1095448"/>
                      <a:pt x="618410" y="1094793"/>
                    </a:cubicBezTo>
                    <a:cubicBezTo>
                      <a:pt x="619718" y="1094139"/>
                      <a:pt x="624950" y="1098720"/>
                      <a:pt x="628220" y="1096757"/>
                    </a:cubicBezTo>
                    <a:cubicBezTo>
                      <a:pt x="631490" y="1095448"/>
                      <a:pt x="624950" y="1088250"/>
                      <a:pt x="628220" y="1087595"/>
                    </a:cubicBezTo>
                    <a:cubicBezTo>
                      <a:pt x="630836" y="1086941"/>
                      <a:pt x="632144" y="1094139"/>
                      <a:pt x="634759" y="1094793"/>
                    </a:cubicBezTo>
                    <a:cubicBezTo>
                      <a:pt x="637376" y="1095448"/>
                      <a:pt x="636722" y="1100029"/>
                      <a:pt x="642607" y="1096757"/>
                    </a:cubicBezTo>
                    <a:cubicBezTo>
                      <a:pt x="648493" y="1092830"/>
                      <a:pt x="643915" y="1088250"/>
                      <a:pt x="643261" y="1085632"/>
                    </a:cubicBezTo>
                    <a:cubicBezTo>
                      <a:pt x="643261" y="1083014"/>
                      <a:pt x="645223" y="1078434"/>
                      <a:pt x="646531" y="1075816"/>
                    </a:cubicBezTo>
                    <a:cubicBezTo>
                      <a:pt x="647839" y="1072544"/>
                      <a:pt x="651109" y="1075816"/>
                      <a:pt x="655686" y="1071235"/>
                    </a:cubicBezTo>
                    <a:cubicBezTo>
                      <a:pt x="660264" y="1066655"/>
                      <a:pt x="655033" y="1053567"/>
                      <a:pt x="655686" y="1050295"/>
                    </a:cubicBezTo>
                    <a:cubicBezTo>
                      <a:pt x="656341" y="1047023"/>
                      <a:pt x="658956" y="1047023"/>
                      <a:pt x="658956" y="1043751"/>
                    </a:cubicBezTo>
                    <a:cubicBezTo>
                      <a:pt x="658956" y="1040479"/>
                      <a:pt x="665496" y="1047023"/>
                      <a:pt x="666804" y="1047677"/>
                    </a:cubicBezTo>
                    <a:cubicBezTo>
                      <a:pt x="668112" y="1047677"/>
                      <a:pt x="674651" y="1052912"/>
                      <a:pt x="677267" y="1050949"/>
                    </a:cubicBezTo>
                    <a:cubicBezTo>
                      <a:pt x="679883" y="1048986"/>
                      <a:pt x="676613" y="1045060"/>
                      <a:pt x="673997" y="1043097"/>
                    </a:cubicBezTo>
                    <a:cubicBezTo>
                      <a:pt x="671382" y="1041133"/>
                      <a:pt x="668766" y="1038516"/>
                      <a:pt x="668766" y="1035898"/>
                    </a:cubicBezTo>
                    <a:cubicBezTo>
                      <a:pt x="668766" y="1033281"/>
                      <a:pt x="664842" y="1031972"/>
                      <a:pt x="666804" y="1028046"/>
                    </a:cubicBezTo>
                    <a:cubicBezTo>
                      <a:pt x="669420" y="1024119"/>
                      <a:pt x="670727" y="1030009"/>
                      <a:pt x="673343" y="1031972"/>
                    </a:cubicBezTo>
                    <a:cubicBezTo>
                      <a:pt x="675959" y="1033281"/>
                      <a:pt x="676613" y="1033281"/>
                      <a:pt x="678575" y="1033935"/>
                    </a:cubicBezTo>
                    <a:cubicBezTo>
                      <a:pt x="680537" y="1033935"/>
                      <a:pt x="682499" y="1042442"/>
                      <a:pt x="682499" y="1044405"/>
                    </a:cubicBezTo>
                    <a:cubicBezTo>
                      <a:pt x="682499" y="1046369"/>
                      <a:pt x="685115" y="1049640"/>
                      <a:pt x="689692" y="1048332"/>
                    </a:cubicBezTo>
                    <a:cubicBezTo>
                      <a:pt x="694270" y="1047023"/>
                      <a:pt x="693616" y="1044405"/>
                      <a:pt x="692308" y="1039825"/>
                    </a:cubicBezTo>
                    <a:cubicBezTo>
                      <a:pt x="691000" y="1035244"/>
                      <a:pt x="689692" y="1033281"/>
                      <a:pt x="689692" y="1030663"/>
                    </a:cubicBezTo>
                    <a:cubicBezTo>
                      <a:pt x="689692" y="1028046"/>
                      <a:pt x="692962" y="1028046"/>
                      <a:pt x="695578" y="1026082"/>
                    </a:cubicBezTo>
                    <a:cubicBezTo>
                      <a:pt x="698194" y="1024119"/>
                      <a:pt x="697540" y="1020847"/>
                      <a:pt x="697540" y="1018884"/>
                    </a:cubicBezTo>
                    <a:cubicBezTo>
                      <a:pt x="697540" y="1016921"/>
                      <a:pt x="701464" y="1015612"/>
                      <a:pt x="703425" y="1014958"/>
                    </a:cubicBezTo>
                    <a:cubicBezTo>
                      <a:pt x="705388" y="1014958"/>
                      <a:pt x="709965" y="1014303"/>
                      <a:pt x="709965" y="1010377"/>
                    </a:cubicBezTo>
                    <a:cubicBezTo>
                      <a:pt x="709965" y="1007105"/>
                      <a:pt x="708657" y="1006451"/>
                      <a:pt x="709965" y="1003833"/>
                    </a:cubicBezTo>
                    <a:cubicBezTo>
                      <a:pt x="711273" y="1001216"/>
                      <a:pt x="714543" y="1002524"/>
                      <a:pt x="716505" y="1002524"/>
                    </a:cubicBezTo>
                    <a:cubicBezTo>
                      <a:pt x="717813" y="1002524"/>
                      <a:pt x="723044" y="1002524"/>
                      <a:pt x="725006" y="1001216"/>
                    </a:cubicBezTo>
                    <a:cubicBezTo>
                      <a:pt x="727622" y="999907"/>
                      <a:pt x="726314" y="995326"/>
                      <a:pt x="727622" y="992054"/>
                    </a:cubicBezTo>
                    <a:cubicBezTo>
                      <a:pt x="728276" y="988782"/>
                      <a:pt x="729584" y="987473"/>
                      <a:pt x="731546" y="983547"/>
                    </a:cubicBezTo>
                    <a:cubicBezTo>
                      <a:pt x="733508" y="979621"/>
                      <a:pt x="733508" y="982238"/>
                      <a:pt x="735470" y="982893"/>
                    </a:cubicBezTo>
                    <a:cubicBezTo>
                      <a:pt x="737431" y="982893"/>
                      <a:pt x="738086" y="981584"/>
                      <a:pt x="738739" y="980930"/>
                    </a:cubicBezTo>
                    <a:cubicBezTo>
                      <a:pt x="738739" y="980275"/>
                      <a:pt x="743971" y="978312"/>
                      <a:pt x="745933" y="976349"/>
                    </a:cubicBezTo>
                    <a:cubicBezTo>
                      <a:pt x="747895" y="974386"/>
                      <a:pt x="747895" y="968496"/>
                      <a:pt x="748549" y="967842"/>
                    </a:cubicBezTo>
                    <a:cubicBezTo>
                      <a:pt x="749203" y="967187"/>
                      <a:pt x="751165" y="972423"/>
                      <a:pt x="752472" y="973077"/>
                    </a:cubicBezTo>
                    <a:cubicBezTo>
                      <a:pt x="753780" y="973731"/>
                      <a:pt x="756396" y="969805"/>
                      <a:pt x="757704" y="968496"/>
                    </a:cubicBezTo>
                    <a:cubicBezTo>
                      <a:pt x="759012" y="967187"/>
                      <a:pt x="759666" y="964570"/>
                      <a:pt x="761628" y="961298"/>
                    </a:cubicBezTo>
                    <a:cubicBezTo>
                      <a:pt x="763590" y="958026"/>
                      <a:pt x="762936" y="956717"/>
                      <a:pt x="767514" y="954100"/>
                    </a:cubicBezTo>
                    <a:cubicBezTo>
                      <a:pt x="769476" y="953445"/>
                      <a:pt x="766860" y="944284"/>
                      <a:pt x="766860" y="942321"/>
                    </a:cubicBezTo>
                    <a:cubicBezTo>
                      <a:pt x="766860" y="939703"/>
                      <a:pt x="768821" y="939049"/>
                      <a:pt x="770784" y="936431"/>
                    </a:cubicBezTo>
                    <a:cubicBezTo>
                      <a:pt x="772745" y="933814"/>
                      <a:pt x="771437" y="931196"/>
                      <a:pt x="770129" y="927270"/>
                    </a:cubicBezTo>
                    <a:cubicBezTo>
                      <a:pt x="768821" y="923343"/>
                      <a:pt x="771437" y="920071"/>
                      <a:pt x="773399" y="915491"/>
                    </a:cubicBezTo>
                    <a:cubicBezTo>
                      <a:pt x="774707" y="910910"/>
                      <a:pt x="773399" y="905675"/>
                      <a:pt x="773399" y="902403"/>
                    </a:cubicBezTo>
                    <a:cubicBezTo>
                      <a:pt x="772745" y="899131"/>
                      <a:pt x="776669" y="899131"/>
                      <a:pt x="777977" y="896513"/>
                    </a:cubicBezTo>
                    <a:cubicBezTo>
                      <a:pt x="779285" y="893896"/>
                      <a:pt x="781247" y="888661"/>
                      <a:pt x="782555" y="888661"/>
                    </a:cubicBezTo>
                    <a:cubicBezTo>
                      <a:pt x="783863" y="888661"/>
                      <a:pt x="787786" y="885389"/>
                      <a:pt x="789094" y="882117"/>
                    </a:cubicBezTo>
                    <a:cubicBezTo>
                      <a:pt x="790402" y="878845"/>
                      <a:pt x="789748" y="874919"/>
                      <a:pt x="791056" y="872955"/>
                    </a:cubicBezTo>
                    <a:cubicBezTo>
                      <a:pt x="792364" y="870992"/>
                      <a:pt x="796288" y="867720"/>
                      <a:pt x="799558" y="864448"/>
                    </a:cubicBezTo>
                    <a:cubicBezTo>
                      <a:pt x="802828" y="861176"/>
                      <a:pt x="808059" y="853978"/>
                      <a:pt x="810021" y="850052"/>
                    </a:cubicBezTo>
                    <a:cubicBezTo>
                      <a:pt x="811983" y="846125"/>
                      <a:pt x="814599" y="842199"/>
                      <a:pt x="812637" y="838273"/>
                    </a:cubicBezTo>
                    <a:cubicBezTo>
                      <a:pt x="810675" y="834346"/>
                      <a:pt x="808059" y="840236"/>
                      <a:pt x="806752" y="840236"/>
                    </a:cubicBezTo>
                    <a:cubicBezTo>
                      <a:pt x="805444" y="840236"/>
                      <a:pt x="801520" y="839582"/>
                      <a:pt x="801520" y="836964"/>
                    </a:cubicBezTo>
                    <a:cubicBezTo>
                      <a:pt x="801520" y="834346"/>
                      <a:pt x="808713" y="827803"/>
                      <a:pt x="808713" y="825839"/>
                    </a:cubicBezTo>
                    <a:cubicBezTo>
                      <a:pt x="808713" y="823876"/>
                      <a:pt x="799558" y="830420"/>
                      <a:pt x="799558" y="827803"/>
                    </a:cubicBezTo>
                    <a:cubicBezTo>
                      <a:pt x="799558" y="825185"/>
                      <a:pt x="803482" y="820604"/>
                      <a:pt x="802828" y="819950"/>
                    </a:cubicBezTo>
                    <a:cubicBezTo>
                      <a:pt x="802174" y="818641"/>
                      <a:pt x="800212" y="821913"/>
                      <a:pt x="798250" y="822567"/>
                    </a:cubicBezTo>
                    <a:cubicBezTo>
                      <a:pt x="796288" y="822567"/>
                      <a:pt x="796942" y="817987"/>
                      <a:pt x="795634" y="816023"/>
                    </a:cubicBezTo>
                    <a:cubicBezTo>
                      <a:pt x="794326" y="814715"/>
                      <a:pt x="792364" y="816023"/>
                      <a:pt x="787133" y="817332"/>
                    </a:cubicBezTo>
                    <a:cubicBezTo>
                      <a:pt x="782555" y="817987"/>
                      <a:pt x="787133" y="817332"/>
                      <a:pt x="784517" y="816023"/>
                    </a:cubicBezTo>
                    <a:cubicBezTo>
                      <a:pt x="781901" y="814715"/>
                      <a:pt x="780593" y="811443"/>
                      <a:pt x="779939" y="808171"/>
                    </a:cubicBezTo>
                    <a:cubicBezTo>
                      <a:pt x="779285" y="805553"/>
                      <a:pt x="770784" y="808171"/>
                      <a:pt x="770784" y="802281"/>
                    </a:cubicBezTo>
                    <a:cubicBezTo>
                      <a:pt x="770784" y="797046"/>
                      <a:pt x="781247" y="804899"/>
                      <a:pt x="783209" y="800973"/>
                    </a:cubicBezTo>
                    <a:cubicBezTo>
                      <a:pt x="785825" y="796392"/>
                      <a:pt x="778631" y="795737"/>
                      <a:pt x="776669" y="793120"/>
                    </a:cubicBezTo>
                    <a:cubicBezTo>
                      <a:pt x="775361" y="791157"/>
                      <a:pt x="781247" y="789848"/>
                      <a:pt x="780593" y="787230"/>
                    </a:cubicBezTo>
                    <a:cubicBezTo>
                      <a:pt x="780593" y="784613"/>
                      <a:pt x="776669" y="784613"/>
                      <a:pt x="774053" y="783958"/>
                    </a:cubicBezTo>
                    <a:cubicBezTo>
                      <a:pt x="771437" y="783958"/>
                      <a:pt x="762936" y="786576"/>
                      <a:pt x="764244" y="783304"/>
                    </a:cubicBezTo>
                    <a:cubicBezTo>
                      <a:pt x="764898" y="780032"/>
                      <a:pt x="756396" y="776760"/>
                      <a:pt x="759012" y="772179"/>
                    </a:cubicBezTo>
                    <a:cubicBezTo>
                      <a:pt x="761628" y="767599"/>
                      <a:pt x="765552" y="778723"/>
                      <a:pt x="766860" y="778723"/>
                    </a:cubicBezTo>
                    <a:cubicBezTo>
                      <a:pt x="768168" y="778723"/>
                      <a:pt x="768168" y="774797"/>
                      <a:pt x="770129" y="770871"/>
                    </a:cubicBezTo>
                    <a:cubicBezTo>
                      <a:pt x="772091" y="767599"/>
                      <a:pt x="770784" y="763672"/>
                      <a:pt x="770784" y="761709"/>
                    </a:cubicBezTo>
                    <a:cubicBezTo>
                      <a:pt x="770784" y="759746"/>
                      <a:pt x="770784" y="757128"/>
                      <a:pt x="772091" y="753856"/>
                    </a:cubicBezTo>
                    <a:cubicBezTo>
                      <a:pt x="773399" y="750585"/>
                      <a:pt x="776669" y="751239"/>
                      <a:pt x="778631" y="750585"/>
                    </a:cubicBezTo>
                    <a:cubicBezTo>
                      <a:pt x="780593" y="749930"/>
                      <a:pt x="779285" y="745349"/>
                      <a:pt x="781247" y="742732"/>
                    </a:cubicBezTo>
                    <a:cubicBezTo>
                      <a:pt x="783209" y="739460"/>
                      <a:pt x="785825" y="738151"/>
                      <a:pt x="785825" y="736188"/>
                    </a:cubicBezTo>
                    <a:cubicBezTo>
                      <a:pt x="785825" y="734225"/>
                      <a:pt x="784517" y="732262"/>
                      <a:pt x="785825" y="730299"/>
                    </a:cubicBezTo>
                    <a:cubicBezTo>
                      <a:pt x="787133" y="728335"/>
                      <a:pt x="790402" y="727681"/>
                      <a:pt x="789094" y="725718"/>
                    </a:cubicBezTo>
                    <a:cubicBezTo>
                      <a:pt x="787133" y="723755"/>
                      <a:pt x="788440" y="720483"/>
                      <a:pt x="787133" y="717865"/>
                    </a:cubicBezTo>
                    <a:cubicBezTo>
                      <a:pt x="785825" y="715248"/>
                      <a:pt x="791056" y="715902"/>
                      <a:pt x="791710" y="713284"/>
                    </a:cubicBezTo>
                    <a:cubicBezTo>
                      <a:pt x="792364" y="710667"/>
                      <a:pt x="788440" y="706086"/>
                      <a:pt x="787786" y="704123"/>
                    </a:cubicBezTo>
                    <a:cubicBezTo>
                      <a:pt x="786478" y="702160"/>
                      <a:pt x="785825" y="698888"/>
                      <a:pt x="786478" y="696270"/>
                    </a:cubicBezTo>
                    <a:cubicBezTo>
                      <a:pt x="787133" y="693653"/>
                      <a:pt x="792364" y="693653"/>
                      <a:pt x="793018" y="690381"/>
                    </a:cubicBezTo>
                    <a:cubicBezTo>
                      <a:pt x="793018" y="686454"/>
                      <a:pt x="796288" y="685146"/>
                      <a:pt x="795634" y="683182"/>
                    </a:cubicBezTo>
                    <a:cubicBezTo>
                      <a:pt x="794980" y="681219"/>
                      <a:pt x="792364" y="683182"/>
                      <a:pt x="790402" y="683182"/>
                    </a:cubicBezTo>
                    <a:cubicBezTo>
                      <a:pt x="788440" y="683182"/>
                      <a:pt x="788440" y="678602"/>
                      <a:pt x="787133" y="676639"/>
                    </a:cubicBezTo>
                    <a:cubicBezTo>
                      <a:pt x="785825" y="674675"/>
                      <a:pt x="781901" y="682528"/>
                      <a:pt x="777977" y="680565"/>
                    </a:cubicBezTo>
                    <a:cubicBezTo>
                      <a:pt x="774053" y="678602"/>
                      <a:pt x="775361" y="675330"/>
                      <a:pt x="777977" y="671404"/>
                    </a:cubicBezTo>
                    <a:cubicBezTo>
                      <a:pt x="780593" y="667477"/>
                      <a:pt x="781901" y="667477"/>
                      <a:pt x="783863" y="666823"/>
                    </a:cubicBezTo>
                    <a:cubicBezTo>
                      <a:pt x="785825" y="665514"/>
                      <a:pt x="789094" y="664860"/>
                      <a:pt x="790402" y="664205"/>
                    </a:cubicBezTo>
                    <a:cubicBezTo>
                      <a:pt x="791710" y="664205"/>
                      <a:pt x="796288" y="664205"/>
                      <a:pt x="798904" y="664205"/>
                    </a:cubicBezTo>
                    <a:cubicBezTo>
                      <a:pt x="801520" y="664205"/>
                      <a:pt x="804789" y="664860"/>
                      <a:pt x="807405" y="663551"/>
                    </a:cubicBezTo>
                    <a:cubicBezTo>
                      <a:pt x="810021" y="661588"/>
                      <a:pt x="810021" y="658970"/>
                      <a:pt x="812637" y="658316"/>
                    </a:cubicBezTo>
                    <a:cubicBezTo>
                      <a:pt x="815253" y="657661"/>
                      <a:pt x="814599" y="656353"/>
                      <a:pt x="813945" y="651772"/>
                    </a:cubicBezTo>
                    <a:cubicBezTo>
                      <a:pt x="813291" y="647191"/>
                      <a:pt x="810675" y="649154"/>
                      <a:pt x="806752" y="647845"/>
                    </a:cubicBezTo>
                    <a:cubicBezTo>
                      <a:pt x="802828" y="646537"/>
                      <a:pt x="794326" y="636066"/>
                      <a:pt x="801520" y="6373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9" name="Graphic 2">
              <a:extLst>
                <a:ext uri="{FF2B5EF4-FFF2-40B4-BE49-F238E27FC236}">
                  <a16:creationId xmlns:a16="http://schemas.microsoft.com/office/drawing/2014/main" id="{7F7BC0A6-C685-A404-88FA-2C1309BCF24A}"/>
                </a:ext>
              </a:extLst>
            </p:cNvPr>
            <p:cNvGrpSpPr/>
            <p:nvPr/>
          </p:nvGrpSpPr>
          <p:grpSpPr>
            <a:xfrm>
              <a:off x="198865" y="2209406"/>
              <a:ext cx="996550" cy="1595182"/>
              <a:chOff x="198865" y="2209406"/>
              <a:chExt cx="996550" cy="1595182"/>
            </a:xfrm>
            <a:solidFill>
              <a:srgbClr val="EDEDEE"/>
            </a:solidFill>
          </p:grpSpPr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B60F8DD1-F526-F9E8-301A-26B1A8C45A76}"/>
                  </a:ext>
                </a:extLst>
              </p:cNvPr>
              <p:cNvSpPr/>
              <p:nvPr/>
            </p:nvSpPr>
            <p:spPr>
              <a:xfrm>
                <a:off x="842484" y="2209406"/>
                <a:ext cx="51655" cy="57680"/>
              </a:xfrm>
              <a:custGeom>
                <a:avLst/>
                <a:gdLst>
                  <a:gd name="connsiteX0" fmla="*/ 340 w 51655"/>
                  <a:gd name="connsiteY0" fmla="*/ 27702 h 57680"/>
                  <a:gd name="connsiteX1" fmla="*/ 4264 w 51655"/>
                  <a:gd name="connsiteY1" fmla="*/ 16578 h 57680"/>
                  <a:gd name="connsiteX2" fmla="*/ 8188 w 51655"/>
                  <a:gd name="connsiteY2" fmla="*/ 3490 h 57680"/>
                  <a:gd name="connsiteX3" fmla="*/ 19305 w 51655"/>
                  <a:gd name="connsiteY3" fmla="*/ 1527 h 57680"/>
                  <a:gd name="connsiteX4" fmla="*/ 27807 w 51655"/>
                  <a:gd name="connsiteY4" fmla="*/ 7417 h 57680"/>
                  <a:gd name="connsiteX5" fmla="*/ 31730 w 51655"/>
                  <a:gd name="connsiteY5" fmla="*/ 13960 h 57680"/>
                  <a:gd name="connsiteX6" fmla="*/ 35000 w 51655"/>
                  <a:gd name="connsiteY6" fmla="*/ 19195 h 57680"/>
                  <a:gd name="connsiteX7" fmla="*/ 28461 w 51655"/>
                  <a:gd name="connsiteY7" fmla="*/ 24430 h 57680"/>
                  <a:gd name="connsiteX8" fmla="*/ 23229 w 51655"/>
                  <a:gd name="connsiteY8" fmla="*/ 29666 h 57680"/>
                  <a:gd name="connsiteX9" fmla="*/ 28461 w 51655"/>
                  <a:gd name="connsiteY9" fmla="*/ 32283 h 57680"/>
                  <a:gd name="connsiteX10" fmla="*/ 34346 w 51655"/>
                  <a:gd name="connsiteY10" fmla="*/ 30320 h 57680"/>
                  <a:gd name="connsiteX11" fmla="*/ 39578 w 51655"/>
                  <a:gd name="connsiteY11" fmla="*/ 31629 h 57680"/>
                  <a:gd name="connsiteX12" fmla="*/ 44810 w 51655"/>
                  <a:gd name="connsiteY12" fmla="*/ 37518 h 57680"/>
                  <a:gd name="connsiteX13" fmla="*/ 48733 w 51655"/>
                  <a:gd name="connsiteY13" fmla="*/ 43408 h 57680"/>
                  <a:gd name="connsiteX14" fmla="*/ 51349 w 51655"/>
                  <a:gd name="connsiteY14" fmla="*/ 52569 h 57680"/>
                  <a:gd name="connsiteX15" fmla="*/ 44810 w 51655"/>
                  <a:gd name="connsiteY15" fmla="*/ 57150 h 57680"/>
                  <a:gd name="connsiteX16" fmla="*/ 38270 w 51655"/>
                  <a:gd name="connsiteY16" fmla="*/ 50606 h 57680"/>
                  <a:gd name="connsiteX17" fmla="*/ 35000 w 51655"/>
                  <a:gd name="connsiteY17" fmla="*/ 40136 h 57680"/>
                  <a:gd name="connsiteX18" fmla="*/ 26499 w 51655"/>
                  <a:gd name="connsiteY18" fmla="*/ 42754 h 57680"/>
                  <a:gd name="connsiteX19" fmla="*/ 16035 w 51655"/>
                  <a:gd name="connsiteY19" fmla="*/ 43408 h 57680"/>
                  <a:gd name="connsiteX20" fmla="*/ 12112 w 51655"/>
                  <a:gd name="connsiteY20" fmla="*/ 36864 h 57680"/>
                  <a:gd name="connsiteX21" fmla="*/ 14073 w 51655"/>
                  <a:gd name="connsiteY21" fmla="*/ 25739 h 57680"/>
                  <a:gd name="connsiteX22" fmla="*/ 7534 w 51655"/>
                  <a:gd name="connsiteY22" fmla="*/ 25739 h 57680"/>
                  <a:gd name="connsiteX23" fmla="*/ 5572 w 51655"/>
                  <a:gd name="connsiteY23" fmla="*/ 34901 h 57680"/>
                  <a:gd name="connsiteX24" fmla="*/ 340 w 51655"/>
                  <a:gd name="connsiteY24" fmla="*/ 27702 h 5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1655" h="57680">
                    <a:moveTo>
                      <a:pt x="340" y="27702"/>
                    </a:moveTo>
                    <a:cubicBezTo>
                      <a:pt x="3610" y="21813"/>
                      <a:pt x="3610" y="22467"/>
                      <a:pt x="4264" y="16578"/>
                    </a:cubicBezTo>
                    <a:cubicBezTo>
                      <a:pt x="4264" y="10688"/>
                      <a:pt x="2956" y="6108"/>
                      <a:pt x="8188" y="3490"/>
                    </a:cubicBezTo>
                    <a:cubicBezTo>
                      <a:pt x="13419" y="873"/>
                      <a:pt x="14727" y="-1745"/>
                      <a:pt x="19305" y="1527"/>
                    </a:cubicBezTo>
                    <a:cubicBezTo>
                      <a:pt x="23883" y="4799"/>
                      <a:pt x="23883" y="6762"/>
                      <a:pt x="27807" y="7417"/>
                    </a:cubicBezTo>
                    <a:cubicBezTo>
                      <a:pt x="32384" y="7417"/>
                      <a:pt x="30422" y="11997"/>
                      <a:pt x="31730" y="13960"/>
                    </a:cubicBezTo>
                    <a:cubicBezTo>
                      <a:pt x="33038" y="15924"/>
                      <a:pt x="36308" y="15924"/>
                      <a:pt x="35000" y="19195"/>
                    </a:cubicBezTo>
                    <a:cubicBezTo>
                      <a:pt x="33692" y="22467"/>
                      <a:pt x="31076" y="22467"/>
                      <a:pt x="28461" y="24430"/>
                    </a:cubicBezTo>
                    <a:cubicBezTo>
                      <a:pt x="25845" y="26394"/>
                      <a:pt x="22575" y="28357"/>
                      <a:pt x="23229" y="29666"/>
                    </a:cubicBezTo>
                    <a:cubicBezTo>
                      <a:pt x="23883" y="31629"/>
                      <a:pt x="25845" y="33592"/>
                      <a:pt x="28461" y="32283"/>
                    </a:cubicBezTo>
                    <a:cubicBezTo>
                      <a:pt x="31076" y="30974"/>
                      <a:pt x="33038" y="29011"/>
                      <a:pt x="34346" y="30320"/>
                    </a:cubicBezTo>
                    <a:cubicBezTo>
                      <a:pt x="35000" y="31629"/>
                      <a:pt x="36308" y="29666"/>
                      <a:pt x="39578" y="31629"/>
                    </a:cubicBezTo>
                    <a:cubicBezTo>
                      <a:pt x="43502" y="33592"/>
                      <a:pt x="40886" y="37518"/>
                      <a:pt x="44810" y="37518"/>
                    </a:cubicBezTo>
                    <a:cubicBezTo>
                      <a:pt x="48733" y="37518"/>
                      <a:pt x="48079" y="39482"/>
                      <a:pt x="48733" y="43408"/>
                    </a:cubicBezTo>
                    <a:cubicBezTo>
                      <a:pt x="49387" y="47334"/>
                      <a:pt x="52657" y="49952"/>
                      <a:pt x="51349" y="52569"/>
                    </a:cubicBezTo>
                    <a:cubicBezTo>
                      <a:pt x="50041" y="55187"/>
                      <a:pt x="47425" y="59113"/>
                      <a:pt x="44810" y="57150"/>
                    </a:cubicBezTo>
                    <a:cubicBezTo>
                      <a:pt x="42194" y="55187"/>
                      <a:pt x="38924" y="55187"/>
                      <a:pt x="38270" y="50606"/>
                    </a:cubicBezTo>
                    <a:cubicBezTo>
                      <a:pt x="37616" y="46025"/>
                      <a:pt x="36962" y="39482"/>
                      <a:pt x="35000" y="40136"/>
                    </a:cubicBezTo>
                    <a:cubicBezTo>
                      <a:pt x="33038" y="40136"/>
                      <a:pt x="30422" y="42754"/>
                      <a:pt x="26499" y="42754"/>
                    </a:cubicBezTo>
                    <a:cubicBezTo>
                      <a:pt x="22575" y="42754"/>
                      <a:pt x="18651" y="45371"/>
                      <a:pt x="16035" y="43408"/>
                    </a:cubicBezTo>
                    <a:cubicBezTo>
                      <a:pt x="13419" y="41445"/>
                      <a:pt x="10804" y="38827"/>
                      <a:pt x="12112" y="36864"/>
                    </a:cubicBezTo>
                    <a:cubicBezTo>
                      <a:pt x="13419" y="34901"/>
                      <a:pt x="16689" y="29011"/>
                      <a:pt x="14073" y="25739"/>
                    </a:cubicBezTo>
                    <a:cubicBezTo>
                      <a:pt x="11458" y="22467"/>
                      <a:pt x="8842" y="21159"/>
                      <a:pt x="7534" y="25739"/>
                    </a:cubicBezTo>
                    <a:cubicBezTo>
                      <a:pt x="6880" y="30974"/>
                      <a:pt x="9496" y="34901"/>
                      <a:pt x="5572" y="34901"/>
                    </a:cubicBezTo>
                    <a:cubicBezTo>
                      <a:pt x="1648" y="34901"/>
                      <a:pt x="-968" y="29666"/>
                      <a:pt x="340" y="2770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 800">
                <a:extLst>
                  <a:ext uri="{FF2B5EF4-FFF2-40B4-BE49-F238E27FC236}">
                    <a16:creationId xmlns:a16="http://schemas.microsoft.com/office/drawing/2014/main" id="{B05DEC7A-59BA-6D64-9DA7-E9EF9E92E472}"/>
                  </a:ext>
                </a:extLst>
              </p:cNvPr>
              <p:cNvSpPr/>
              <p:nvPr/>
            </p:nvSpPr>
            <p:spPr>
              <a:xfrm>
                <a:off x="830903" y="2249368"/>
                <a:ext cx="27100" cy="28241"/>
              </a:xfrm>
              <a:custGeom>
                <a:avLst/>
                <a:gdLst>
                  <a:gd name="connsiteX0" fmla="*/ 4074 w 27100"/>
                  <a:gd name="connsiteY0" fmla="*/ 173 h 28241"/>
                  <a:gd name="connsiteX1" fmla="*/ 17153 w 27100"/>
                  <a:gd name="connsiteY1" fmla="*/ 3445 h 28241"/>
                  <a:gd name="connsiteX2" fmla="*/ 23693 w 27100"/>
                  <a:gd name="connsiteY2" fmla="*/ 14570 h 28241"/>
                  <a:gd name="connsiteX3" fmla="*/ 25654 w 27100"/>
                  <a:gd name="connsiteY3" fmla="*/ 25040 h 28241"/>
                  <a:gd name="connsiteX4" fmla="*/ 17807 w 27100"/>
                  <a:gd name="connsiteY4" fmla="*/ 23077 h 28241"/>
                  <a:gd name="connsiteX5" fmla="*/ 11267 w 27100"/>
                  <a:gd name="connsiteY5" fmla="*/ 27003 h 28241"/>
                  <a:gd name="connsiteX6" fmla="*/ 5382 w 27100"/>
                  <a:gd name="connsiteY6" fmla="*/ 12606 h 28241"/>
                  <a:gd name="connsiteX7" fmla="*/ 3420 w 27100"/>
                  <a:gd name="connsiteY7" fmla="*/ 173 h 2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00" h="28241">
                    <a:moveTo>
                      <a:pt x="4074" y="173"/>
                    </a:moveTo>
                    <a:cubicBezTo>
                      <a:pt x="9305" y="173"/>
                      <a:pt x="13229" y="-1136"/>
                      <a:pt x="17153" y="3445"/>
                    </a:cubicBezTo>
                    <a:cubicBezTo>
                      <a:pt x="20423" y="8026"/>
                      <a:pt x="23039" y="9989"/>
                      <a:pt x="23693" y="14570"/>
                    </a:cubicBezTo>
                    <a:cubicBezTo>
                      <a:pt x="24346" y="19150"/>
                      <a:pt x="29578" y="23077"/>
                      <a:pt x="25654" y="25040"/>
                    </a:cubicBezTo>
                    <a:cubicBezTo>
                      <a:pt x="22385" y="26349"/>
                      <a:pt x="19115" y="21768"/>
                      <a:pt x="17807" y="23077"/>
                    </a:cubicBezTo>
                    <a:cubicBezTo>
                      <a:pt x="16499" y="24385"/>
                      <a:pt x="16499" y="30929"/>
                      <a:pt x="11267" y="27003"/>
                    </a:cubicBezTo>
                    <a:cubicBezTo>
                      <a:pt x="6690" y="23077"/>
                      <a:pt x="8651" y="15878"/>
                      <a:pt x="5382" y="12606"/>
                    </a:cubicBezTo>
                    <a:cubicBezTo>
                      <a:pt x="2112" y="9334"/>
                      <a:pt x="-3774" y="173"/>
                      <a:pt x="3420" y="1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2" name="Freeform 801">
                <a:extLst>
                  <a:ext uri="{FF2B5EF4-FFF2-40B4-BE49-F238E27FC236}">
                    <a16:creationId xmlns:a16="http://schemas.microsoft.com/office/drawing/2014/main" id="{86CE9022-E411-19D8-EE63-82BB7E74885E}"/>
                  </a:ext>
                </a:extLst>
              </p:cNvPr>
              <p:cNvSpPr/>
              <p:nvPr/>
            </p:nvSpPr>
            <p:spPr>
              <a:xfrm>
                <a:off x="895919" y="2249225"/>
                <a:ext cx="6479" cy="10195"/>
              </a:xfrm>
              <a:custGeom>
                <a:avLst/>
                <a:gdLst>
                  <a:gd name="connsiteX0" fmla="*/ 5762 w 6479"/>
                  <a:gd name="connsiteY0" fmla="*/ 1625 h 10195"/>
                  <a:gd name="connsiteX1" fmla="*/ 5108 w 6479"/>
                  <a:gd name="connsiteY1" fmla="*/ 10133 h 10195"/>
                  <a:gd name="connsiteX2" fmla="*/ 530 w 6479"/>
                  <a:gd name="connsiteY2" fmla="*/ 2280 h 10195"/>
                  <a:gd name="connsiteX3" fmla="*/ 6416 w 6479"/>
                  <a:gd name="connsiteY3" fmla="*/ 971 h 10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9" h="10195">
                    <a:moveTo>
                      <a:pt x="5762" y="1625"/>
                    </a:moveTo>
                    <a:cubicBezTo>
                      <a:pt x="4454" y="6206"/>
                      <a:pt x="7724" y="10787"/>
                      <a:pt x="5108" y="10133"/>
                    </a:cubicBezTo>
                    <a:cubicBezTo>
                      <a:pt x="2492" y="10133"/>
                      <a:pt x="-1432" y="4897"/>
                      <a:pt x="530" y="2280"/>
                    </a:cubicBezTo>
                    <a:cubicBezTo>
                      <a:pt x="2492" y="317"/>
                      <a:pt x="7070" y="-992"/>
                      <a:pt x="6416" y="9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 802">
                <a:extLst>
                  <a:ext uri="{FF2B5EF4-FFF2-40B4-BE49-F238E27FC236}">
                    <a16:creationId xmlns:a16="http://schemas.microsoft.com/office/drawing/2014/main" id="{56E5FE71-3B45-8D15-BC46-948846D172F4}"/>
                  </a:ext>
                </a:extLst>
              </p:cNvPr>
              <p:cNvSpPr/>
              <p:nvPr/>
            </p:nvSpPr>
            <p:spPr>
              <a:xfrm>
                <a:off x="303396" y="2331501"/>
                <a:ext cx="7294" cy="7807"/>
              </a:xfrm>
              <a:custGeom>
                <a:avLst/>
                <a:gdLst>
                  <a:gd name="connsiteX0" fmla="*/ 1218 w 7294"/>
                  <a:gd name="connsiteY0" fmla="*/ 1148 h 7807"/>
                  <a:gd name="connsiteX1" fmla="*/ 5796 w 7294"/>
                  <a:gd name="connsiteY1" fmla="*/ 7037 h 7807"/>
                  <a:gd name="connsiteX2" fmla="*/ 1218 w 7294"/>
                  <a:gd name="connsiteY2" fmla="*/ 1148 h 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94" h="7807">
                    <a:moveTo>
                      <a:pt x="1218" y="1148"/>
                    </a:moveTo>
                    <a:cubicBezTo>
                      <a:pt x="-2052" y="5074"/>
                      <a:pt x="1872" y="9655"/>
                      <a:pt x="5796" y="7037"/>
                    </a:cubicBezTo>
                    <a:cubicBezTo>
                      <a:pt x="9719" y="4419"/>
                      <a:pt x="5142" y="-2779"/>
                      <a:pt x="1218" y="114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156520E9-D251-A71D-0E6C-C72EBD7DFE7F}"/>
                  </a:ext>
                </a:extLst>
              </p:cNvPr>
              <p:cNvSpPr/>
              <p:nvPr/>
            </p:nvSpPr>
            <p:spPr>
              <a:xfrm>
                <a:off x="367670" y="2499558"/>
                <a:ext cx="17090" cy="15646"/>
              </a:xfrm>
              <a:custGeom>
                <a:avLst/>
                <a:gdLst>
                  <a:gd name="connsiteX0" fmla="*/ 1032 w 17090"/>
                  <a:gd name="connsiteY0" fmla="*/ 13048 h 15646"/>
                  <a:gd name="connsiteX1" fmla="*/ 6264 w 17090"/>
                  <a:gd name="connsiteY1" fmla="*/ 5196 h 15646"/>
                  <a:gd name="connsiteX2" fmla="*/ 14765 w 17090"/>
                  <a:gd name="connsiteY2" fmla="*/ 615 h 15646"/>
                  <a:gd name="connsiteX3" fmla="*/ 16727 w 17090"/>
                  <a:gd name="connsiteY3" fmla="*/ 9122 h 15646"/>
                  <a:gd name="connsiteX4" fmla="*/ 10841 w 17090"/>
                  <a:gd name="connsiteY4" fmla="*/ 14357 h 15646"/>
                  <a:gd name="connsiteX5" fmla="*/ 378 w 17090"/>
                  <a:gd name="connsiteY5" fmla="*/ 12394 h 1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90" h="15646">
                    <a:moveTo>
                      <a:pt x="1032" y="13048"/>
                    </a:moveTo>
                    <a:cubicBezTo>
                      <a:pt x="2994" y="9776"/>
                      <a:pt x="3648" y="5850"/>
                      <a:pt x="6264" y="5196"/>
                    </a:cubicBezTo>
                    <a:cubicBezTo>
                      <a:pt x="8880" y="4541"/>
                      <a:pt x="12803" y="-2002"/>
                      <a:pt x="14765" y="615"/>
                    </a:cubicBezTo>
                    <a:cubicBezTo>
                      <a:pt x="17381" y="3233"/>
                      <a:pt x="17381" y="5850"/>
                      <a:pt x="16727" y="9122"/>
                    </a:cubicBezTo>
                    <a:cubicBezTo>
                      <a:pt x="16727" y="13048"/>
                      <a:pt x="12149" y="13048"/>
                      <a:pt x="10841" y="14357"/>
                    </a:cubicBezTo>
                    <a:cubicBezTo>
                      <a:pt x="9533" y="16320"/>
                      <a:pt x="-2238" y="16320"/>
                      <a:pt x="378" y="123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3E533A3-1922-E191-1A69-02586378F5F5}"/>
                  </a:ext>
                </a:extLst>
              </p:cNvPr>
              <p:cNvSpPr/>
              <p:nvPr/>
            </p:nvSpPr>
            <p:spPr>
              <a:xfrm>
                <a:off x="389698" y="2438585"/>
                <a:ext cx="26217" cy="55473"/>
              </a:xfrm>
              <a:custGeom>
                <a:avLst/>
                <a:gdLst>
                  <a:gd name="connsiteX0" fmla="*/ 7778 w 26217"/>
                  <a:gd name="connsiteY0" fmla="*/ 45883 h 55473"/>
                  <a:gd name="connsiteX1" fmla="*/ 16934 w 26217"/>
                  <a:gd name="connsiteY1" fmla="*/ 54390 h 55473"/>
                  <a:gd name="connsiteX2" fmla="*/ 1239 w 26217"/>
                  <a:gd name="connsiteY2" fmla="*/ 51772 h 55473"/>
                  <a:gd name="connsiteX3" fmla="*/ 585 w 26217"/>
                  <a:gd name="connsiteY3" fmla="*/ 34104 h 55473"/>
                  <a:gd name="connsiteX4" fmla="*/ 1893 w 26217"/>
                  <a:gd name="connsiteY4" fmla="*/ 26251 h 55473"/>
                  <a:gd name="connsiteX5" fmla="*/ 7124 w 26217"/>
                  <a:gd name="connsiteY5" fmla="*/ 18398 h 55473"/>
                  <a:gd name="connsiteX6" fmla="*/ 11702 w 26217"/>
                  <a:gd name="connsiteY6" fmla="*/ 730 h 55473"/>
                  <a:gd name="connsiteX7" fmla="*/ 17588 w 26217"/>
                  <a:gd name="connsiteY7" fmla="*/ 12509 h 55473"/>
                  <a:gd name="connsiteX8" fmla="*/ 26089 w 26217"/>
                  <a:gd name="connsiteY8" fmla="*/ 19707 h 55473"/>
                  <a:gd name="connsiteX9" fmla="*/ 22820 w 26217"/>
                  <a:gd name="connsiteY9" fmla="*/ 26905 h 55473"/>
                  <a:gd name="connsiteX10" fmla="*/ 17588 w 26217"/>
                  <a:gd name="connsiteY10" fmla="*/ 32141 h 55473"/>
                  <a:gd name="connsiteX11" fmla="*/ 9740 w 26217"/>
                  <a:gd name="connsiteY11" fmla="*/ 30177 h 55473"/>
                  <a:gd name="connsiteX12" fmla="*/ 16934 w 26217"/>
                  <a:gd name="connsiteY12" fmla="*/ 39339 h 55473"/>
                  <a:gd name="connsiteX13" fmla="*/ 16934 w 26217"/>
                  <a:gd name="connsiteY13" fmla="*/ 41302 h 55473"/>
                  <a:gd name="connsiteX14" fmla="*/ 7124 w 26217"/>
                  <a:gd name="connsiteY14" fmla="*/ 45228 h 5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17" h="55473">
                    <a:moveTo>
                      <a:pt x="7778" y="45883"/>
                    </a:moveTo>
                    <a:cubicBezTo>
                      <a:pt x="12356" y="47846"/>
                      <a:pt x="18896" y="51772"/>
                      <a:pt x="16934" y="54390"/>
                    </a:cubicBezTo>
                    <a:cubicBezTo>
                      <a:pt x="14972" y="57007"/>
                      <a:pt x="2547" y="54390"/>
                      <a:pt x="1239" y="51772"/>
                    </a:cubicBezTo>
                    <a:cubicBezTo>
                      <a:pt x="-69" y="49155"/>
                      <a:pt x="1239" y="38030"/>
                      <a:pt x="585" y="34104"/>
                    </a:cubicBezTo>
                    <a:cubicBezTo>
                      <a:pt x="-69" y="30177"/>
                      <a:pt x="-723" y="28869"/>
                      <a:pt x="1893" y="26251"/>
                    </a:cubicBezTo>
                    <a:cubicBezTo>
                      <a:pt x="3855" y="23634"/>
                      <a:pt x="5817" y="21670"/>
                      <a:pt x="7124" y="18398"/>
                    </a:cubicBezTo>
                    <a:cubicBezTo>
                      <a:pt x="8432" y="14472"/>
                      <a:pt x="8432" y="-3851"/>
                      <a:pt x="11702" y="730"/>
                    </a:cubicBezTo>
                    <a:cubicBezTo>
                      <a:pt x="14972" y="5311"/>
                      <a:pt x="13664" y="8582"/>
                      <a:pt x="17588" y="12509"/>
                    </a:cubicBezTo>
                    <a:cubicBezTo>
                      <a:pt x="22166" y="17090"/>
                      <a:pt x="25435" y="15126"/>
                      <a:pt x="26089" y="19707"/>
                    </a:cubicBezTo>
                    <a:cubicBezTo>
                      <a:pt x="26743" y="24288"/>
                      <a:pt x="24781" y="24288"/>
                      <a:pt x="22820" y="26905"/>
                    </a:cubicBezTo>
                    <a:cubicBezTo>
                      <a:pt x="20858" y="29523"/>
                      <a:pt x="20204" y="32795"/>
                      <a:pt x="17588" y="32141"/>
                    </a:cubicBezTo>
                    <a:cubicBezTo>
                      <a:pt x="14972" y="32141"/>
                      <a:pt x="5817" y="26905"/>
                      <a:pt x="9740" y="30177"/>
                    </a:cubicBezTo>
                    <a:cubicBezTo>
                      <a:pt x="13664" y="33449"/>
                      <a:pt x="16934" y="37376"/>
                      <a:pt x="16934" y="39339"/>
                    </a:cubicBezTo>
                    <a:cubicBezTo>
                      <a:pt x="16934" y="41302"/>
                      <a:pt x="20858" y="39339"/>
                      <a:pt x="16934" y="41302"/>
                    </a:cubicBezTo>
                    <a:cubicBezTo>
                      <a:pt x="13010" y="43265"/>
                      <a:pt x="4509" y="43919"/>
                      <a:pt x="7124" y="4522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B7E85570-39AF-DA76-89A7-589AAB6AC18C}"/>
                  </a:ext>
                </a:extLst>
              </p:cNvPr>
              <p:cNvSpPr/>
              <p:nvPr/>
            </p:nvSpPr>
            <p:spPr>
              <a:xfrm>
                <a:off x="404670" y="2423579"/>
                <a:ext cx="16181" cy="16819"/>
              </a:xfrm>
              <a:custGeom>
                <a:avLst/>
                <a:gdLst>
                  <a:gd name="connsiteX0" fmla="*/ 654 w 16181"/>
                  <a:gd name="connsiteY0" fmla="*/ 1993 h 16819"/>
                  <a:gd name="connsiteX1" fmla="*/ 3270 w 16181"/>
                  <a:gd name="connsiteY1" fmla="*/ 13117 h 16819"/>
                  <a:gd name="connsiteX2" fmla="*/ 14387 w 16181"/>
                  <a:gd name="connsiteY2" fmla="*/ 15735 h 16819"/>
                  <a:gd name="connsiteX3" fmla="*/ 15041 w 16181"/>
                  <a:gd name="connsiteY3" fmla="*/ 9191 h 16819"/>
                  <a:gd name="connsiteX4" fmla="*/ 13733 w 16181"/>
                  <a:gd name="connsiteY4" fmla="*/ 1993 h 16819"/>
                  <a:gd name="connsiteX5" fmla="*/ 0 w 16181"/>
                  <a:gd name="connsiteY5" fmla="*/ 1993 h 1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81" h="16819">
                    <a:moveTo>
                      <a:pt x="654" y="1993"/>
                    </a:moveTo>
                    <a:cubicBezTo>
                      <a:pt x="-654" y="5265"/>
                      <a:pt x="0" y="10500"/>
                      <a:pt x="3270" y="13117"/>
                    </a:cubicBezTo>
                    <a:cubicBezTo>
                      <a:pt x="7194" y="15735"/>
                      <a:pt x="11771" y="18353"/>
                      <a:pt x="14387" y="15735"/>
                    </a:cubicBezTo>
                    <a:cubicBezTo>
                      <a:pt x="17657" y="13117"/>
                      <a:pt x="13079" y="12463"/>
                      <a:pt x="15041" y="9191"/>
                    </a:cubicBezTo>
                    <a:cubicBezTo>
                      <a:pt x="17003" y="5919"/>
                      <a:pt x="16349" y="3956"/>
                      <a:pt x="13733" y="1993"/>
                    </a:cubicBezTo>
                    <a:cubicBezTo>
                      <a:pt x="11771" y="30"/>
                      <a:pt x="654" y="-1279"/>
                      <a:pt x="0" y="199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8A72D2E8-9CA6-E545-4325-7C5E8AB24535}"/>
                  </a:ext>
                </a:extLst>
              </p:cNvPr>
              <p:cNvSpPr/>
              <p:nvPr/>
            </p:nvSpPr>
            <p:spPr>
              <a:xfrm>
                <a:off x="414090" y="2414393"/>
                <a:ext cx="18193" cy="9665"/>
              </a:xfrm>
              <a:custGeom>
                <a:avLst/>
                <a:gdLst>
                  <a:gd name="connsiteX0" fmla="*/ 390 w 18193"/>
                  <a:gd name="connsiteY0" fmla="*/ 709 h 9665"/>
                  <a:gd name="connsiteX1" fmla="*/ 8237 w 18193"/>
                  <a:gd name="connsiteY1" fmla="*/ 8562 h 9665"/>
                  <a:gd name="connsiteX2" fmla="*/ 18047 w 18193"/>
                  <a:gd name="connsiteY2" fmla="*/ 6598 h 9665"/>
                  <a:gd name="connsiteX3" fmla="*/ 390 w 18193"/>
                  <a:gd name="connsiteY3" fmla="*/ 709 h 9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3" h="9665">
                    <a:moveTo>
                      <a:pt x="390" y="709"/>
                    </a:moveTo>
                    <a:cubicBezTo>
                      <a:pt x="-1572" y="3981"/>
                      <a:pt x="4313" y="7253"/>
                      <a:pt x="8237" y="8562"/>
                    </a:cubicBezTo>
                    <a:cubicBezTo>
                      <a:pt x="12161" y="10525"/>
                      <a:pt x="16085" y="9870"/>
                      <a:pt x="18047" y="6598"/>
                    </a:cubicBezTo>
                    <a:cubicBezTo>
                      <a:pt x="20008" y="3326"/>
                      <a:pt x="1698" y="-1909"/>
                      <a:pt x="390" y="7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2362F38B-963C-AC7C-5C22-075DDB235665}"/>
                  </a:ext>
                </a:extLst>
              </p:cNvPr>
              <p:cNvSpPr/>
              <p:nvPr/>
            </p:nvSpPr>
            <p:spPr>
              <a:xfrm>
                <a:off x="394909" y="2389392"/>
                <a:ext cx="43213" cy="25473"/>
              </a:xfrm>
              <a:custGeom>
                <a:avLst/>
                <a:gdLst>
                  <a:gd name="connsiteX0" fmla="*/ 1914 w 43213"/>
                  <a:gd name="connsiteY0" fmla="*/ 6078 h 25473"/>
                  <a:gd name="connsiteX1" fmla="*/ 6491 w 43213"/>
                  <a:gd name="connsiteY1" fmla="*/ 16548 h 25473"/>
                  <a:gd name="connsiteX2" fmla="*/ 15647 w 43213"/>
                  <a:gd name="connsiteY2" fmla="*/ 21129 h 25473"/>
                  <a:gd name="connsiteX3" fmla="*/ 26764 w 43213"/>
                  <a:gd name="connsiteY3" fmla="*/ 21783 h 25473"/>
                  <a:gd name="connsiteX4" fmla="*/ 37228 w 43213"/>
                  <a:gd name="connsiteY4" fmla="*/ 24401 h 25473"/>
                  <a:gd name="connsiteX5" fmla="*/ 43113 w 43213"/>
                  <a:gd name="connsiteY5" fmla="*/ 23092 h 25473"/>
                  <a:gd name="connsiteX6" fmla="*/ 36574 w 43213"/>
                  <a:gd name="connsiteY6" fmla="*/ 11313 h 25473"/>
                  <a:gd name="connsiteX7" fmla="*/ 39844 w 43213"/>
                  <a:gd name="connsiteY7" fmla="*/ 2806 h 25473"/>
                  <a:gd name="connsiteX8" fmla="*/ 30034 w 43213"/>
                  <a:gd name="connsiteY8" fmla="*/ 6078 h 25473"/>
                  <a:gd name="connsiteX9" fmla="*/ 27418 w 43213"/>
                  <a:gd name="connsiteY9" fmla="*/ 189 h 25473"/>
                  <a:gd name="connsiteX10" fmla="*/ 18917 w 43213"/>
                  <a:gd name="connsiteY10" fmla="*/ 6078 h 25473"/>
                  <a:gd name="connsiteX11" fmla="*/ 13031 w 43213"/>
                  <a:gd name="connsiteY11" fmla="*/ 1497 h 25473"/>
                  <a:gd name="connsiteX12" fmla="*/ 1914 w 43213"/>
                  <a:gd name="connsiteY12" fmla="*/ 6078 h 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213" h="25473">
                    <a:moveTo>
                      <a:pt x="1914" y="6078"/>
                    </a:moveTo>
                    <a:cubicBezTo>
                      <a:pt x="-48" y="12622"/>
                      <a:pt x="-2664" y="15239"/>
                      <a:pt x="6491" y="16548"/>
                    </a:cubicBezTo>
                    <a:cubicBezTo>
                      <a:pt x="15647" y="17857"/>
                      <a:pt x="11069" y="19820"/>
                      <a:pt x="15647" y="21129"/>
                    </a:cubicBezTo>
                    <a:cubicBezTo>
                      <a:pt x="20225" y="22438"/>
                      <a:pt x="22840" y="21783"/>
                      <a:pt x="26764" y="21783"/>
                    </a:cubicBezTo>
                    <a:cubicBezTo>
                      <a:pt x="30688" y="21783"/>
                      <a:pt x="33304" y="23092"/>
                      <a:pt x="37228" y="24401"/>
                    </a:cubicBezTo>
                    <a:cubicBezTo>
                      <a:pt x="41151" y="25710"/>
                      <a:pt x="43767" y="26364"/>
                      <a:pt x="43113" y="23092"/>
                    </a:cubicBezTo>
                    <a:cubicBezTo>
                      <a:pt x="43113" y="19820"/>
                      <a:pt x="33304" y="13276"/>
                      <a:pt x="36574" y="11313"/>
                    </a:cubicBezTo>
                    <a:cubicBezTo>
                      <a:pt x="39190" y="9350"/>
                      <a:pt x="43113" y="4115"/>
                      <a:pt x="39844" y="2806"/>
                    </a:cubicBezTo>
                    <a:cubicBezTo>
                      <a:pt x="36574" y="1497"/>
                      <a:pt x="31342" y="7387"/>
                      <a:pt x="30034" y="6078"/>
                    </a:cubicBezTo>
                    <a:cubicBezTo>
                      <a:pt x="28726" y="4769"/>
                      <a:pt x="31342" y="-1120"/>
                      <a:pt x="27418" y="189"/>
                    </a:cubicBezTo>
                    <a:cubicBezTo>
                      <a:pt x="23494" y="1497"/>
                      <a:pt x="21533" y="7387"/>
                      <a:pt x="18917" y="6078"/>
                    </a:cubicBezTo>
                    <a:cubicBezTo>
                      <a:pt x="16301" y="4769"/>
                      <a:pt x="16955" y="1497"/>
                      <a:pt x="13031" y="1497"/>
                    </a:cubicBezTo>
                    <a:cubicBezTo>
                      <a:pt x="8453" y="1497"/>
                      <a:pt x="3876" y="1497"/>
                      <a:pt x="1914" y="607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DCA98577-771F-344B-77D3-C963011E145A}"/>
                  </a:ext>
                </a:extLst>
              </p:cNvPr>
              <p:cNvSpPr/>
              <p:nvPr/>
            </p:nvSpPr>
            <p:spPr>
              <a:xfrm>
                <a:off x="435470" y="2397433"/>
                <a:ext cx="8696" cy="8270"/>
              </a:xfrm>
              <a:custGeom>
                <a:avLst/>
                <a:gdLst>
                  <a:gd name="connsiteX0" fmla="*/ 2552 w 8696"/>
                  <a:gd name="connsiteY0" fmla="*/ 654 h 8270"/>
                  <a:gd name="connsiteX1" fmla="*/ 8438 w 8696"/>
                  <a:gd name="connsiteY1" fmla="*/ 6544 h 8270"/>
                  <a:gd name="connsiteX2" fmla="*/ 1898 w 8696"/>
                  <a:gd name="connsiteY2" fmla="*/ 6544 h 8270"/>
                  <a:gd name="connsiteX3" fmla="*/ 1898 w 8696"/>
                  <a:gd name="connsiteY3" fmla="*/ 0 h 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96" h="8270">
                    <a:moveTo>
                      <a:pt x="2552" y="654"/>
                    </a:moveTo>
                    <a:cubicBezTo>
                      <a:pt x="5822" y="0"/>
                      <a:pt x="9746" y="3926"/>
                      <a:pt x="8438" y="6544"/>
                    </a:cubicBezTo>
                    <a:cubicBezTo>
                      <a:pt x="7130" y="9162"/>
                      <a:pt x="2552" y="8507"/>
                      <a:pt x="1898" y="6544"/>
                    </a:cubicBezTo>
                    <a:cubicBezTo>
                      <a:pt x="1245" y="4581"/>
                      <a:pt x="-2025" y="1309"/>
                      <a:pt x="189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4FFE2AD4-4809-9BB8-ECAB-175A7C1CC4AA}"/>
                  </a:ext>
                </a:extLst>
              </p:cNvPr>
              <p:cNvSpPr/>
              <p:nvPr/>
            </p:nvSpPr>
            <p:spPr>
              <a:xfrm>
                <a:off x="445797" y="2358097"/>
                <a:ext cx="37050" cy="31840"/>
              </a:xfrm>
              <a:custGeom>
                <a:avLst/>
                <a:gdLst>
                  <a:gd name="connsiteX0" fmla="*/ 72 w 37050"/>
                  <a:gd name="connsiteY0" fmla="*/ 7925 h 31840"/>
                  <a:gd name="connsiteX1" fmla="*/ 5958 w 37050"/>
                  <a:gd name="connsiteY1" fmla="*/ 21668 h 31840"/>
                  <a:gd name="connsiteX2" fmla="*/ 13152 w 37050"/>
                  <a:gd name="connsiteY2" fmla="*/ 31483 h 31840"/>
                  <a:gd name="connsiteX3" fmla="*/ 25577 w 37050"/>
                  <a:gd name="connsiteY3" fmla="*/ 22976 h 31840"/>
                  <a:gd name="connsiteX4" fmla="*/ 26885 w 37050"/>
                  <a:gd name="connsiteY4" fmla="*/ 20359 h 31840"/>
                  <a:gd name="connsiteX5" fmla="*/ 36694 w 37050"/>
                  <a:gd name="connsiteY5" fmla="*/ 20359 h 31840"/>
                  <a:gd name="connsiteX6" fmla="*/ 34078 w 37050"/>
                  <a:gd name="connsiteY6" fmla="*/ 8580 h 31840"/>
                  <a:gd name="connsiteX7" fmla="*/ 25577 w 37050"/>
                  <a:gd name="connsiteY7" fmla="*/ 73 h 31840"/>
                  <a:gd name="connsiteX8" fmla="*/ 19037 w 37050"/>
                  <a:gd name="connsiteY8" fmla="*/ 2036 h 31840"/>
                  <a:gd name="connsiteX9" fmla="*/ 19691 w 37050"/>
                  <a:gd name="connsiteY9" fmla="*/ 8580 h 31840"/>
                  <a:gd name="connsiteX10" fmla="*/ 13152 w 37050"/>
                  <a:gd name="connsiteY10" fmla="*/ 8580 h 31840"/>
                  <a:gd name="connsiteX11" fmla="*/ 8574 w 37050"/>
                  <a:gd name="connsiteY11" fmla="*/ 13160 h 31840"/>
                  <a:gd name="connsiteX12" fmla="*/ 72 w 37050"/>
                  <a:gd name="connsiteY12" fmla="*/ 8580 h 3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050" h="31840">
                    <a:moveTo>
                      <a:pt x="72" y="7925"/>
                    </a:moveTo>
                    <a:cubicBezTo>
                      <a:pt x="-582" y="14469"/>
                      <a:pt x="3342" y="16432"/>
                      <a:pt x="5958" y="21668"/>
                    </a:cubicBezTo>
                    <a:cubicBezTo>
                      <a:pt x="8574" y="26903"/>
                      <a:pt x="8574" y="33447"/>
                      <a:pt x="13152" y="31483"/>
                    </a:cubicBezTo>
                    <a:cubicBezTo>
                      <a:pt x="17729" y="29520"/>
                      <a:pt x="24269" y="24940"/>
                      <a:pt x="25577" y="22976"/>
                    </a:cubicBezTo>
                    <a:cubicBezTo>
                      <a:pt x="26885" y="20359"/>
                      <a:pt x="23615" y="20359"/>
                      <a:pt x="26885" y="20359"/>
                    </a:cubicBezTo>
                    <a:cubicBezTo>
                      <a:pt x="30155" y="20359"/>
                      <a:pt x="35386" y="24285"/>
                      <a:pt x="36694" y="20359"/>
                    </a:cubicBezTo>
                    <a:cubicBezTo>
                      <a:pt x="38002" y="17087"/>
                      <a:pt x="35386" y="11197"/>
                      <a:pt x="34078" y="8580"/>
                    </a:cubicBezTo>
                    <a:cubicBezTo>
                      <a:pt x="32117" y="5962"/>
                      <a:pt x="28847" y="727"/>
                      <a:pt x="25577" y="73"/>
                    </a:cubicBezTo>
                    <a:cubicBezTo>
                      <a:pt x="22307" y="73"/>
                      <a:pt x="19037" y="-582"/>
                      <a:pt x="19037" y="2036"/>
                    </a:cubicBezTo>
                    <a:cubicBezTo>
                      <a:pt x="19037" y="4653"/>
                      <a:pt x="22307" y="7925"/>
                      <a:pt x="19691" y="8580"/>
                    </a:cubicBezTo>
                    <a:cubicBezTo>
                      <a:pt x="17729" y="9234"/>
                      <a:pt x="15113" y="6617"/>
                      <a:pt x="13152" y="8580"/>
                    </a:cubicBezTo>
                    <a:cubicBezTo>
                      <a:pt x="11190" y="10543"/>
                      <a:pt x="8574" y="13160"/>
                      <a:pt x="8574" y="13160"/>
                    </a:cubicBezTo>
                    <a:cubicBezTo>
                      <a:pt x="8574" y="13160"/>
                      <a:pt x="72" y="5962"/>
                      <a:pt x="72" y="85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1" name="Freeform 810">
                <a:extLst>
                  <a:ext uri="{FF2B5EF4-FFF2-40B4-BE49-F238E27FC236}">
                    <a16:creationId xmlns:a16="http://schemas.microsoft.com/office/drawing/2014/main" id="{B39CA30A-AA76-EBC2-20CC-950F65937F39}"/>
                  </a:ext>
                </a:extLst>
              </p:cNvPr>
              <p:cNvSpPr/>
              <p:nvPr/>
            </p:nvSpPr>
            <p:spPr>
              <a:xfrm>
                <a:off x="454450" y="2265227"/>
                <a:ext cx="105863" cy="105894"/>
              </a:xfrm>
              <a:custGeom>
                <a:avLst/>
                <a:gdLst>
                  <a:gd name="connsiteX0" fmla="*/ 575 w 105863"/>
                  <a:gd name="connsiteY0" fmla="*/ 73966 h 105894"/>
                  <a:gd name="connsiteX1" fmla="*/ 7115 w 105863"/>
                  <a:gd name="connsiteY1" fmla="*/ 83127 h 105894"/>
                  <a:gd name="connsiteX2" fmla="*/ 16925 w 105863"/>
                  <a:gd name="connsiteY2" fmla="*/ 86399 h 105894"/>
                  <a:gd name="connsiteX3" fmla="*/ 24118 w 105863"/>
                  <a:gd name="connsiteY3" fmla="*/ 92289 h 105894"/>
                  <a:gd name="connsiteX4" fmla="*/ 31966 w 105863"/>
                  <a:gd name="connsiteY4" fmla="*/ 100796 h 105894"/>
                  <a:gd name="connsiteX5" fmla="*/ 37851 w 105863"/>
                  <a:gd name="connsiteY5" fmla="*/ 104722 h 105894"/>
                  <a:gd name="connsiteX6" fmla="*/ 35889 w 105863"/>
                  <a:gd name="connsiteY6" fmla="*/ 94906 h 105894"/>
                  <a:gd name="connsiteX7" fmla="*/ 32620 w 105863"/>
                  <a:gd name="connsiteY7" fmla="*/ 83782 h 105894"/>
                  <a:gd name="connsiteX8" fmla="*/ 39813 w 105863"/>
                  <a:gd name="connsiteY8" fmla="*/ 75929 h 105894"/>
                  <a:gd name="connsiteX9" fmla="*/ 46353 w 105863"/>
                  <a:gd name="connsiteY9" fmla="*/ 73966 h 105894"/>
                  <a:gd name="connsiteX10" fmla="*/ 54200 w 105863"/>
                  <a:gd name="connsiteY10" fmla="*/ 68076 h 105894"/>
                  <a:gd name="connsiteX11" fmla="*/ 71857 w 105863"/>
                  <a:gd name="connsiteY11" fmla="*/ 66767 h 105894"/>
                  <a:gd name="connsiteX12" fmla="*/ 77089 w 105863"/>
                  <a:gd name="connsiteY12" fmla="*/ 60224 h 105894"/>
                  <a:gd name="connsiteX13" fmla="*/ 80359 w 105863"/>
                  <a:gd name="connsiteY13" fmla="*/ 56297 h 105894"/>
                  <a:gd name="connsiteX14" fmla="*/ 85590 w 105863"/>
                  <a:gd name="connsiteY14" fmla="*/ 47790 h 105894"/>
                  <a:gd name="connsiteX15" fmla="*/ 95400 w 105863"/>
                  <a:gd name="connsiteY15" fmla="*/ 37974 h 105894"/>
                  <a:gd name="connsiteX16" fmla="*/ 102593 w 105863"/>
                  <a:gd name="connsiteY16" fmla="*/ 32739 h 105894"/>
                  <a:gd name="connsiteX17" fmla="*/ 100631 w 105863"/>
                  <a:gd name="connsiteY17" fmla="*/ 25541 h 105894"/>
                  <a:gd name="connsiteX18" fmla="*/ 105863 w 105863"/>
                  <a:gd name="connsiteY18" fmla="*/ 17034 h 105894"/>
                  <a:gd name="connsiteX19" fmla="*/ 101285 w 105863"/>
                  <a:gd name="connsiteY19" fmla="*/ 20 h 105894"/>
                  <a:gd name="connsiteX20" fmla="*/ 87552 w 105863"/>
                  <a:gd name="connsiteY20" fmla="*/ 9181 h 105894"/>
                  <a:gd name="connsiteX21" fmla="*/ 72511 w 105863"/>
                  <a:gd name="connsiteY21" fmla="*/ 16380 h 105894"/>
                  <a:gd name="connsiteX22" fmla="*/ 64010 w 105863"/>
                  <a:gd name="connsiteY22" fmla="*/ 22924 h 105894"/>
                  <a:gd name="connsiteX23" fmla="*/ 54200 w 105863"/>
                  <a:gd name="connsiteY23" fmla="*/ 21615 h 105894"/>
                  <a:gd name="connsiteX24" fmla="*/ 39159 w 105863"/>
                  <a:gd name="connsiteY24" fmla="*/ 29467 h 105894"/>
                  <a:gd name="connsiteX25" fmla="*/ 43083 w 105863"/>
                  <a:gd name="connsiteY25" fmla="*/ 40592 h 105894"/>
                  <a:gd name="connsiteX26" fmla="*/ 43737 w 105863"/>
                  <a:gd name="connsiteY26" fmla="*/ 52371 h 105894"/>
                  <a:gd name="connsiteX27" fmla="*/ 35889 w 105863"/>
                  <a:gd name="connsiteY27" fmla="*/ 45173 h 105894"/>
                  <a:gd name="connsiteX28" fmla="*/ 27388 w 105863"/>
                  <a:gd name="connsiteY28" fmla="*/ 59569 h 105894"/>
                  <a:gd name="connsiteX29" fmla="*/ 27388 w 105863"/>
                  <a:gd name="connsiteY29" fmla="*/ 39938 h 105894"/>
                  <a:gd name="connsiteX30" fmla="*/ 16271 w 105863"/>
                  <a:gd name="connsiteY30" fmla="*/ 35357 h 105894"/>
                  <a:gd name="connsiteX31" fmla="*/ 14309 w 105863"/>
                  <a:gd name="connsiteY31" fmla="*/ 43210 h 105894"/>
                  <a:gd name="connsiteX32" fmla="*/ 7769 w 105863"/>
                  <a:gd name="connsiteY32" fmla="*/ 45827 h 105894"/>
                  <a:gd name="connsiteX33" fmla="*/ 4499 w 105863"/>
                  <a:gd name="connsiteY33" fmla="*/ 54334 h 105894"/>
                  <a:gd name="connsiteX34" fmla="*/ 9077 w 105863"/>
                  <a:gd name="connsiteY34" fmla="*/ 62187 h 105894"/>
                  <a:gd name="connsiteX35" fmla="*/ 16271 w 105863"/>
                  <a:gd name="connsiteY35" fmla="*/ 69385 h 105894"/>
                  <a:gd name="connsiteX36" fmla="*/ 1229 w 105863"/>
                  <a:gd name="connsiteY36" fmla="*/ 74620 h 105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5863" h="105894">
                    <a:moveTo>
                      <a:pt x="575" y="73966"/>
                    </a:moveTo>
                    <a:cubicBezTo>
                      <a:pt x="-1386" y="81164"/>
                      <a:pt x="1883" y="81164"/>
                      <a:pt x="7115" y="83127"/>
                    </a:cubicBezTo>
                    <a:cubicBezTo>
                      <a:pt x="12347" y="85090"/>
                      <a:pt x="13655" y="83127"/>
                      <a:pt x="16925" y="86399"/>
                    </a:cubicBezTo>
                    <a:cubicBezTo>
                      <a:pt x="20194" y="89017"/>
                      <a:pt x="22810" y="89671"/>
                      <a:pt x="24118" y="92289"/>
                    </a:cubicBezTo>
                    <a:cubicBezTo>
                      <a:pt x="25426" y="94906"/>
                      <a:pt x="29350" y="96215"/>
                      <a:pt x="31966" y="100796"/>
                    </a:cubicBezTo>
                    <a:cubicBezTo>
                      <a:pt x="34581" y="105377"/>
                      <a:pt x="37197" y="107340"/>
                      <a:pt x="37851" y="104722"/>
                    </a:cubicBezTo>
                    <a:cubicBezTo>
                      <a:pt x="38505" y="102105"/>
                      <a:pt x="37851" y="97524"/>
                      <a:pt x="35889" y="94906"/>
                    </a:cubicBezTo>
                    <a:cubicBezTo>
                      <a:pt x="33927" y="92289"/>
                      <a:pt x="31966" y="86399"/>
                      <a:pt x="32620" y="83782"/>
                    </a:cubicBezTo>
                    <a:cubicBezTo>
                      <a:pt x="32620" y="81819"/>
                      <a:pt x="37197" y="77238"/>
                      <a:pt x="39813" y="75929"/>
                    </a:cubicBezTo>
                    <a:cubicBezTo>
                      <a:pt x="41775" y="74620"/>
                      <a:pt x="42429" y="75275"/>
                      <a:pt x="46353" y="73966"/>
                    </a:cubicBezTo>
                    <a:cubicBezTo>
                      <a:pt x="50276" y="73311"/>
                      <a:pt x="52238" y="67422"/>
                      <a:pt x="54200" y="68076"/>
                    </a:cubicBezTo>
                    <a:cubicBezTo>
                      <a:pt x="56162" y="68731"/>
                      <a:pt x="67279" y="69385"/>
                      <a:pt x="71857" y="66767"/>
                    </a:cubicBezTo>
                    <a:cubicBezTo>
                      <a:pt x="76435" y="64150"/>
                      <a:pt x="77089" y="62187"/>
                      <a:pt x="77089" y="60224"/>
                    </a:cubicBezTo>
                    <a:cubicBezTo>
                      <a:pt x="77089" y="58260"/>
                      <a:pt x="77089" y="57606"/>
                      <a:pt x="80359" y="56297"/>
                    </a:cubicBezTo>
                    <a:cubicBezTo>
                      <a:pt x="83629" y="54989"/>
                      <a:pt x="83629" y="50408"/>
                      <a:pt x="85590" y="47790"/>
                    </a:cubicBezTo>
                    <a:cubicBezTo>
                      <a:pt x="87552" y="45173"/>
                      <a:pt x="92784" y="39283"/>
                      <a:pt x="95400" y="37974"/>
                    </a:cubicBezTo>
                    <a:cubicBezTo>
                      <a:pt x="98016" y="36666"/>
                      <a:pt x="103901" y="34048"/>
                      <a:pt x="102593" y="32739"/>
                    </a:cubicBezTo>
                    <a:cubicBezTo>
                      <a:pt x="101285" y="31430"/>
                      <a:pt x="98670" y="27504"/>
                      <a:pt x="100631" y="25541"/>
                    </a:cubicBezTo>
                    <a:cubicBezTo>
                      <a:pt x="102593" y="23578"/>
                      <a:pt x="105863" y="18997"/>
                      <a:pt x="105863" y="17034"/>
                    </a:cubicBezTo>
                    <a:cubicBezTo>
                      <a:pt x="105863" y="15071"/>
                      <a:pt x="104555" y="-635"/>
                      <a:pt x="101285" y="20"/>
                    </a:cubicBezTo>
                    <a:cubicBezTo>
                      <a:pt x="98670" y="20"/>
                      <a:pt x="92784" y="7218"/>
                      <a:pt x="87552" y="9181"/>
                    </a:cubicBezTo>
                    <a:cubicBezTo>
                      <a:pt x="82321" y="11144"/>
                      <a:pt x="76435" y="13762"/>
                      <a:pt x="72511" y="16380"/>
                    </a:cubicBezTo>
                    <a:cubicBezTo>
                      <a:pt x="68587" y="18997"/>
                      <a:pt x="67279" y="22924"/>
                      <a:pt x="64010" y="22924"/>
                    </a:cubicBezTo>
                    <a:cubicBezTo>
                      <a:pt x="60740" y="22924"/>
                      <a:pt x="56816" y="19652"/>
                      <a:pt x="54200" y="21615"/>
                    </a:cubicBezTo>
                    <a:cubicBezTo>
                      <a:pt x="51584" y="23578"/>
                      <a:pt x="38505" y="26195"/>
                      <a:pt x="39159" y="29467"/>
                    </a:cubicBezTo>
                    <a:cubicBezTo>
                      <a:pt x="39159" y="32739"/>
                      <a:pt x="41121" y="36011"/>
                      <a:pt x="43083" y="40592"/>
                    </a:cubicBezTo>
                    <a:cubicBezTo>
                      <a:pt x="45045" y="45173"/>
                      <a:pt x="47661" y="54334"/>
                      <a:pt x="43737" y="52371"/>
                    </a:cubicBezTo>
                    <a:cubicBezTo>
                      <a:pt x="40467" y="50408"/>
                      <a:pt x="39159" y="42555"/>
                      <a:pt x="35889" y="45173"/>
                    </a:cubicBezTo>
                    <a:cubicBezTo>
                      <a:pt x="32620" y="47136"/>
                      <a:pt x="30004" y="61532"/>
                      <a:pt x="27388" y="59569"/>
                    </a:cubicBezTo>
                    <a:cubicBezTo>
                      <a:pt x="24772" y="57606"/>
                      <a:pt x="31312" y="41901"/>
                      <a:pt x="27388" y="39938"/>
                    </a:cubicBezTo>
                    <a:cubicBezTo>
                      <a:pt x="22810" y="37974"/>
                      <a:pt x="18232" y="31430"/>
                      <a:pt x="16271" y="35357"/>
                    </a:cubicBezTo>
                    <a:cubicBezTo>
                      <a:pt x="14963" y="38629"/>
                      <a:pt x="16271" y="42555"/>
                      <a:pt x="14309" y="43210"/>
                    </a:cubicBezTo>
                    <a:cubicBezTo>
                      <a:pt x="12347" y="43864"/>
                      <a:pt x="9731" y="42555"/>
                      <a:pt x="7769" y="45827"/>
                    </a:cubicBezTo>
                    <a:cubicBezTo>
                      <a:pt x="5807" y="49099"/>
                      <a:pt x="4499" y="51717"/>
                      <a:pt x="4499" y="54334"/>
                    </a:cubicBezTo>
                    <a:cubicBezTo>
                      <a:pt x="4499" y="56952"/>
                      <a:pt x="6461" y="60878"/>
                      <a:pt x="9077" y="62187"/>
                    </a:cubicBezTo>
                    <a:cubicBezTo>
                      <a:pt x="11693" y="63496"/>
                      <a:pt x="18232" y="68731"/>
                      <a:pt x="16271" y="69385"/>
                    </a:cubicBezTo>
                    <a:cubicBezTo>
                      <a:pt x="14309" y="70039"/>
                      <a:pt x="1229" y="73966"/>
                      <a:pt x="1229" y="7462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A1FAD4CC-F365-9353-2D77-5666A3EB3DA4}"/>
                  </a:ext>
                </a:extLst>
              </p:cNvPr>
              <p:cNvSpPr/>
              <p:nvPr/>
            </p:nvSpPr>
            <p:spPr>
              <a:xfrm>
                <a:off x="493609" y="2337230"/>
                <a:ext cx="35106" cy="29405"/>
              </a:xfrm>
              <a:custGeom>
                <a:avLst/>
                <a:gdLst>
                  <a:gd name="connsiteX0" fmla="*/ 0 w 35106"/>
                  <a:gd name="connsiteY0" fmla="*/ 17014 h 29405"/>
                  <a:gd name="connsiteX1" fmla="*/ 4578 w 35106"/>
                  <a:gd name="connsiteY1" fmla="*/ 25521 h 29405"/>
                  <a:gd name="connsiteX2" fmla="*/ 15041 w 35106"/>
                  <a:gd name="connsiteY2" fmla="*/ 28793 h 29405"/>
                  <a:gd name="connsiteX3" fmla="*/ 22889 w 35106"/>
                  <a:gd name="connsiteY3" fmla="*/ 20286 h 29405"/>
                  <a:gd name="connsiteX4" fmla="*/ 14387 w 35106"/>
                  <a:gd name="connsiteY4" fmla="*/ 13088 h 29405"/>
                  <a:gd name="connsiteX5" fmla="*/ 32044 w 35106"/>
                  <a:gd name="connsiteY5" fmla="*/ 15051 h 29405"/>
                  <a:gd name="connsiteX6" fmla="*/ 34006 w 35106"/>
                  <a:gd name="connsiteY6" fmla="*/ 0 h 29405"/>
                  <a:gd name="connsiteX7" fmla="*/ 20273 w 35106"/>
                  <a:gd name="connsiteY7" fmla="*/ 0 h 29405"/>
                  <a:gd name="connsiteX8" fmla="*/ 14387 w 35106"/>
                  <a:gd name="connsiteY8" fmla="*/ 4581 h 29405"/>
                  <a:gd name="connsiteX9" fmla="*/ 3270 w 35106"/>
                  <a:gd name="connsiteY9" fmla="*/ 7853 h 29405"/>
                  <a:gd name="connsiteX10" fmla="*/ 1308 w 35106"/>
                  <a:gd name="connsiteY10" fmla="*/ 17014 h 2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106" h="29405">
                    <a:moveTo>
                      <a:pt x="0" y="17014"/>
                    </a:moveTo>
                    <a:cubicBezTo>
                      <a:pt x="654" y="21595"/>
                      <a:pt x="1962" y="21595"/>
                      <a:pt x="4578" y="25521"/>
                    </a:cubicBezTo>
                    <a:cubicBezTo>
                      <a:pt x="7194" y="29448"/>
                      <a:pt x="11117" y="30102"/>
                      <a:pt x="15041" y="28793"/>
                    </a:cubicBezTo>
                    <a:cubicBezTo>
                      <a:pt x="18965" y="27484"/>
                      <a:pt x="25504" y="21595"/>
                      <a:pt x="22889" y="20286"/>
                    </a:cubicBezTo>
                    <a:cubicBezTo>
                      <a:pt x="20273" y="18977"/>
                      <a:pt x="10463" y="13088"/>
                      <a:pt x="14387" y="13088"/>
                    </a:cubicBezTo>
                    <a:cubicBezTo>
                      <a:pt x="18311" y="13088"/>
                      <a:pt x="29428" y="17668"/>
                      <a:pt x="32044" y="15051"/>
                    </a:cubicBezTo>
                    <a:cubicBezTo>
                      <a:pt x="34006" y="11779"/>
                      <a:pt x="36622" y="0"/>
                      <a:pt x="34006" y="0"/>
                    </a:cubicBezTo>
                    <a:cubicBezTo>
                      <a:pt x="31390" y="0"/>
                      <a:pt x="24851" y="0"/>
                      <a:pt x="20273" y="0"/>
                    </a:cubicBezTo>
                    <a:cubicBezTo>
                      <a:pt x="15695" y="0"/>
                      <a:pt x="18311" y="1963"/>
                      <a:pt x="14387" y="4581"/>
                    </a:cubicBezTo>
                    <a:cubicBezTo>
                      <a:pt x="10463" y="6544"/>
                      <a:pt x="4578" y="5235"/>
                      <a:pt x="3270" y="7853"/>
                    </a:cubicBezTo>
                    <a:cubicBezTo>
                      <a:pt x="1962" y="10470"/>
                      <a:pt x="654" y="15051"/>
                      <a:pt x="1308" y="1701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CB43BD14-5323-BD7B-FCD9-86D31E955740}"/>
                  </a:ext>
                </a:extLst>
              </p:cNvPr>
              <p:cNvSpPr/>
              <p:nvPr/>
            </p:nvSpPr>
            <p:spPr>
              <a:xfrm>
                <a:off x="541252" y="2315086"/>
                <a:ext cx="13417" cy="10809"/>
              </a:xfrm>
              <a:custGeom>
                <a:avLst/>
                <a:gdLst>
                  <a:gd name="connsiteX0" fmla="*/ 96 w 13417"/>
                  <a:gd name="connsiteY0" fmla="*/ 9710 h 10809"/>
                  <a:gd name="connsiteX1" fmla="*/ 13175 w 13417"/>
                  <a:gd name="connsiteY1" fmla="*/ 3166 h 10809"/>
                  <a:gd name="connsiteX2" fmla="*/ 96 w 13417"/>
                  <a:gd name="connsiteY2" fmla="*/ 9710 h 1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17" h="10809">
                    <a:moveTo>
                      <a:pt x="96" y="9710"/>
                    </a:moveTo>
                    <a:cubicBezTo>
                      <a:pt x="-1212" y="12982"/>
                      <a:pt x="11214" y="8401"/>
                      <a:pt x="13175" y="3166"/>
                    </a:cubicBezTo>
                    <a:cubicBezTo>
                      <a:pt x="15137" y="-2069"/>
                      <a:pt x="4674" y="-1414"/>
                      <a:pt x="96" y="971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25213E93-4793-3784-D811-D0F38C92E803}"/>
                  </a:ext>
                </a:extLst>
              </p:cNvPr>
              <p:cNvSpPr/>
              <p:nvPr/>
            </p:nvSpPr>
            <p:spPr>
              <a:xfrm>
                <a:off x="1050795" y="3660577"/>
                <a:ext cx="24838" cy="14908"/>
              </a:xfrm>
              <a:custGeom>
                <a:avLst/>
                <a:gdLst>
                  <a:gd name="connsiteX0" fmla="*/ 642 w 24838"/>
                  <a:gd name="connsiteY0" fmla="*/ 1137 h 14908"/>
                  <a:gd name="connsiteX1" fmla="*/ 9144 w 24838"/>
                  <a:gd name="connsiteY1" fmla="*/ 12916 h 14908"/>
                  <a:gd name="connsiteX2" fmla="*/ 24839 w 24838"/>
                  <a:gd name="connsiteY2" fmla="*/ 12916 h 14908"/>
                  <a:gd name="connsiteX3" fmla="*/ 642 w 24838"/>
                  <a:gd name="connsiteY3" fmla="*/ 1137 h 1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38" h="14908">
                    <a:moveTo>
                      <a:pt x="642" y="1137"/>
                    </a:moveTo>
                    <a:cubicBezTo>
                      <a:pt x="-1974" y="3754"/>
                      <a:pt x="3912" y="10298"/>
                      <a:pt x="9144" y="12916"/>
                    </a:cubicBezTo>
                    <a:cubicBezTo>
                      <a:pt x="14375" y="14879"/>
                      <a:pt x="24839" y="16188"/>
                      <a:pt x="24839" y="12916"/>
                    </a:cubicBezTo>
                    <a:cubicBezTo>
                      <a:pt x="24839" y="10298"/>
                      <a:pt x="5874" y="-4098"/>
                      <a:pt x="642" y="113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378A896C-CEF1-F19D-F3BD-AB6E894C7B30}"/>
                  </a:ext>
                </a:extLst>
              </p:cNvPr>
              <p:cNvSpPr/>
              <p:nvPr/>
            </p:nvSpPr>
            <p:spPr>
              <a:xfrm>
                <a:off x="772702" y="3749274"/>
                <a:ext cx="58598" cy="34824"/>
              </a:xfrm>
              <a:custGeom>
                <a:avLst/>
                <a:gdLst>
                  <a:gd name="connsiteX0" fmla="*/ 1456 w 58598"/>
                  <a:gd name="connsiteY0" fmla="*/ 12561 h 34824"/>
                  <a:gd name="connsiteX1" fmla="*/ 16497 w 58598"/>
                  <a:gd name="connsiteY1" fmla="*/ 7980 h 34824"/>
                  <a:gd name="connsiteX2" fmla="*/ 32192 w 58598"/>
                  <a:gd name="connsiteY2" fmla="*/ 128 h 34824"/>
                  <a:gd name="connsiteX3" fmla="*/ 43963 w 58598"/>
                  <a:gd name="connsiteY3" fmla="*/ 7980 h 34824"/>
                  <a:gd name="connsiteX4" fmla="*/ 55081 w 58598"/>
                  <a:gd name="connsiteY4" fmla="*/ 9944 h 34824"/>
                  <a:gd name="connsiteX5" fmla="*/ 57042 w 58598"/>
                  <a:gd name="connsiteY5" fmla="*/ 19760 h 34824"/>
                  <a:gd name="connsiteX6" fmla="*/ 48541 w 58598"/>
                  <a:gd name="connsiteY6" fmla="*/ 21068 h 34824"/>
                  <a:gd name="connsiteX7" fmla="*/ 43309 w 58598"/>
                  <a:gd name="connsiteY7" fmla="*/ 27612 h 34824"/>
                  <a:gd name="connsiteX8" fmla="*/ 38732 w 58598"/>
                  <a:gd name="connsiteY8" fmla="*/ 33502 h 34824"/>
                  <a:gd name="connsiteX9" fmla="*/ 25652 w 58598"/>
                  <a:gd name="connsiteY9" fmla="*/ 33502 h 34824"/>
                  <a:gd name="connsiteX10" fmla="*/ 11265 w 58598"/>
                  <a:gd name="connsiteY10" fmla="*/ 17142 h 34824"/>
                  <a:gd name="connsiteX11" fmla="*/ 1456 w 58598"/>
                  <a:gd name="connsiteY11" fmla="*/ 11907 h 3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98" h="34824">
                    <a:moveTo>
                      <a:pt x="1456" y="12561"/>
                    </a:moveTo>
                    <a:cubicBezTo>
                      <a:pt x="8649" y="13216"/>
                      <a:pt x="11919" y="7980"/>
                      <a:pt x="16497" y="7980"/>
                    </a:cubicBezTo>
                    <a:cubicBezTo>
                      <a:pt x="21075" y="7980"/>
                      <a:pt x="28922" y="-1181"/>
                      <a:pt x="32192" y="128"/>
                    </a:cubicBezTo>
                    <a:cubicBezTo>
                      <a:pt x="35462" y="1436"/>
                      <a:pt x="38732" y="6017"/>
                      <a:pt x="43963" y="7980"/>
                    </a:cubicBezTo>
                    <a:cubicBezTo>
                      <a:pt x="49195" y="9944"/>
                      <a:pt x="54427" y="6672"/>
                      <a:pt x="55081" y="9944"/>
                    </a:cubicBezTo>
                    <a:cubicBezTo>
                      <a:pt x="56388" y="13870"/>
                      <a:pt x="60966" y="18451"/>
                      <a:pt x="57042" y="19760"/>
                    </a:cubicBezTo>
                    <a:cubicBezTo>
                      <a:pt x="53119" y="21068"/>
                      <a:pt x="50503" y="18451"/>
                      <a:pt x="48541" y="21068"/>
                    </a:cubicBezTo>
                    <a:cubicBezTo>
                      <a:pt x="46579" y="23032"/>
                      <a:pt x="43309" y="24340"/>
                      <a:pt x="43309" y="27612"/>
                    </a:cubicBezTo>
                    <a:cubicBezTo>
                      <a:pt x="43309" y="30884"/>
                      <a:pt x="43309" y="32847"/>
                      <a:pt x="38732" y="33502"/>
                    </a:cubicBezTo>
                    <a:cubicBezTo>
                      <a:pt x="34154" y="34156"/>
                      <a:pt x="29576" y="36119"/>
                      <a:pt x="25652" y="33502"/>
                    </a:cubicBezTo>
                    <a:cubicBezTo>
                      <a:pt x="22383" y="30884"/>
                      <a:pt x="13881" y="17796"/>
                      <a:pt x="11265" y="17142"/>
                    </a:cubicBezTo>
                    <a:cubicBezTo>
                      <a:pt x="9303" y="17142"/>
                      <a:pt x="-4430" y="11252"/>
                      <a:pt x="1456" y="1190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7BB8A652-FD29-9213-05DE-834DDA596517}"/>
                  </a:ext>
                </a:extLst>
              </p:cNvPr>
              <p:cNvSpPr/>
              <p:nvPr/>
            </p:nvSpPr>
            <p:spPr>
              <a:xfrm>
                <a:off x="198865" y="3788525"/>
                <a:ext cx="7013" cy="6369"/>
              </a:xfrm>
              <a:custGeom>
                <a:avLst/>
                <a:gdLst>
                  <a:gd name="connsiteX0" fmla="*/ 1769 w 7013"/>
                  <a:gd name="connsiteY0" fmla="*/ 794 h 6369"/>
                  <a:gd name="connsiteX1" fmla="*/ 6347 w 7013"/>
                  <a:gd name="connsiteY1" fmla="*/ 6029 h 6369"/>
                  <a:gd name="connsiteX2" fmla="*/ 1769 w 7013"/>
                  <a:gd name="connsiteY2" fmla="*/ 794 h 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3" h="6369">
                    <a:moveTo>
                      <a:pt x="1769" y="794"/>
                    </a:moveTo>
                    <a:cubicBezTo>
                      <a:pt x="5693" y="-2478"/>
                      <a:pt x="8309" y="5375"/>
                      <a:pt x="6347" y="6029"/>
                    </a:cubicBezTo>
                    <a:cubicBezTo>
                      <a:pt x="4385" y="7338"/>
                      <a:pt x="-3463" y="4720"/>
                      <a:pt x="1769" y="7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062EE1DF-4E99-93E3-7158-4BB7C80EEA25}"/>
                  </a:ext>
                </a:extLst>
              </p:cNvPr>
              <p:cNvSpPr/>
              <p:nvPr/>
            </p:nvSpPr>
            <p:spPr>
              <a:xfrm>
                <a:off x="522964" y="3210627"/>
                <a:ext cx="56456" cy="53924"/>
              </a:xfrm>
              <a:custGeom>
                <a:avLst/>
                <a:gdLst>
                  <a:gd name="connsiteX0" fmla="*/ 7920 w 56456"/>
                  <a:gd name="connsiteY0" fmla="*/ 2176 h 53924"/>
                  <a:gd name="connsiteX1" fmla="*/ 19038 w 56456"/>
                  <a:gd name="connsiteY1" fmla="*/ 213 h 53924"/>
                  <a:gd name="connsiteX2" fmla="*/ 30809 w 56456"/>
                  <a:gd name="connsiteY2" fmla="*/ 4793 h 53924"/>
                  <a:gd name="connsiteX3" fmla="*/ 38003 w 56456"/>
                  <a:gd name="connsiteY3" fmla="*/ 11992 h 53924"/>
                  <a:gd name="connsiteX4" fmla="*/ 38657 w 56456"/>
                  <a:gd name="connsiteY4" fmla="*/ 18536 h 53924"/>
                  <a:gd name="connsiteX5" fmla="*/ 41926 w 56456"/>
                  <a:gd name="connsiteY5" fmla="*/ 27043 h 53924"/>
                  <a:gd name="connsiteX6" fmla="*/ 53044 w 56456"/>
                  <a:gd name="connsiteY6" fmla="*/ 27043 h 53924"/>
                  <a:gd name="connsiteX7" fmla="*/ 55660 w 56456"/>
                  <a:gd name="connsiteY7" fmla="*/ 32278 h 53924"/>
                  <a:gd name="connsiteX8" fmla="*/ 50428 w 56456"/>
                  <a:gd name="connsiteY8" fmla="*/ 37513 h 53924"/>
                  <a:gd name="connsiteX9" fmla="*/ 39311 w 56456"/>
                  <a:gd name="connsiteY9" fmla="*/ 39476 h 53924"/>
                  <a:gd name="connsiteX10" fmla="*/ 32117 w 56456"/>
                  <a:gd name="connsiteY10" fmla="*/ 44057 h 53924"/>
                  <a:gd name="connsiteX11" fmla="*/ 24269 w 56456"/>
                  <a:gd name="connsiteY11" fmla="*/ 51255 h 53924"/>
                  <a:gd name="connsiteX12" fmla="*/ 11844 w 56456"/>
                  <a:gd name="connsiteY12" fmla="*/ 53218 h 53924"/>
                  <a:gd name="connsiteX13" fmla="*/ 15768 w 56456"/>
                  <a:gd name="connsiteY13" fmla="*/ 44711 h 53924"/>
                  <a:gd name="connsiteX14" fmla="*/ 7920 w 56456"/>
                  <a:gd name="connsiteY14" fmla="*/ 46020 h 53924"/>
                  <a:gd name="connsiteX15" fmla="*/ 4651 w 56456"/>
                  <a:gd name="connsiteY15" fmla="*/ 36204 h 53924"/>
                  <a:gd name="connsiteX16" fmla="*/ 73 w 56456"/>
                  <a:gd name="connsiteY16" fmla="*/ 22462 h 53924"/>
                  <a:gd name="connsiteX17" fmla="*/ 3343 w 56456"/>
                  <a:gd name="connsiteY17" fmla="*/ 13955 h 53924"/>
                  <a:gd name="connsiteX18" fmla="*/ 3343 w 56456"/>
                  <a:gd name="connsiteY18" fmla="*/ 5448 h 53924"/>
                  <a:gd name="connsiteX19" fmla="*/ 7267 w 56456"/>
                  <a:gd name="connsiteY19" fmla="*/ 2830 h 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456" h="53924">
                    <a:moveTo>
                      <a:pt x="7920" y="2176"/>
                    </a:moveTo>
                    <a:cubicBezTo>
                      <a:pt x="14460" y="4139"/>
                      <a:pt x="13806" y="-1096"/>
                      <a:pt x="19038" y="213"/>
                    </a:cubicBezTo>
                    <a:cubicBezTo>
                      <a:pt x="24923" y="2176"/>
                      <a:pt x="26885" y="1522"/>
                      <a:pt x="30809" y="4793"/>
                    </a:cubicBezTo>
                    <a:cubicBezTo>
                      <a:pt x="35387" y="8065"/>
                      <a:pt x="38657" y="9374"/>
                      <a:pt x="38003" y="11992"/>
                    </a:cubicBezTo>
                    <a:cubicBezTo>
                      <a:pt x="37349" y="14609"/>
                      <a:pt x="38003" y="13955"/>
                      <a:pt x="38657" y="18536"/>
                    </a:cubicBezTo>
                    <a:cubicBezTo>
                      <a:pt x="38657" y="23116"/>
                      <a:pt x="41926" y="27043"/>
                      <a:pt x="41926" y="27043"/>
                    </a:cubicBezTo>
                    <a:cubicBezTo>
                      <a:pt x="41926" y="27043"/>
                      <a:pt x="50428" y="25734"/>
                      <a:pt x="53044" y="27043"/>
                    </a:cubicBezTo>
                    <a:cubicBezTo>
                      <a:pt x="55660" y="27697"/>
                      <a:pt x="57622" y="30969"/>
                      <a:pt x="55660" y="32278"/>
                    </a:cubicBezTo>
                    <a:cubicBezTo>
                      <a:pt x="53698" y="33587"/>
                      <a:pt x="54352" y="36859"/>
                      <a:pt x="50428" y="37513"/>
                    </a:cubicBezTo>
                    <a:cubicBezTo>
                      <a:pt x="46504" y="38167"/>
                      <a:pt x="41926" y="39476"/>
                      <a:pt x="39311" y="39476"/>
                    </a:cubicBezTo>
                    <a:cubicBezTo>
                      <a:pt x="36695" y="39476"/>
                      <a:pt x="34079" y="42748"/>
                      <a:pt x="32117" y="44057"/>
                    </a:cubicBezTo>
                    <a:cubicBezTo>
                      <a:pt x="30155" y="46020"/>
                      <a:pt x="26885" y="49946"/>
                      <a:pt x="24269" y="51255"/>
                    </a:cubicBezTo>
                    <a:cubicBezTo>
                      <a:pt x="21654" y="52564"/>
                      <a:pt x="9882" y="55182"/>
                      <a:pt x="11844" y="53218"/>
                    </a:cubicBezTo>
                    <a:cubicBezTo>
                      <a:pt x="13806" y="51255"/>
                      <a:pt x="18384" y="44711"/>
                      <a:pt x="15768" y="44711"/>
                    </a:cubicBezTo>
                    <a:cubicBezTo>
                      <a:pt x="13152" y="44711"/>
                      <a:pt x="10536" y="47329"/>
                      <a:pt x="7920" y="46020"/>
                    </a:cubicBezTo>
                    <a:cubicBezTo>
                      <a:pt x="5305" y="44057"/>
                      <a:pt x="5959" y="39476"/>
                      <a:pt x="4651" y="36204"/>
                    </a:cubicBezTo>
                    <a:cubicBezTo>
                      <a:pt x="3343" y="32932"/>
                      <a:pt x="-581" y="24425"/>
                      <a:pt x="73" y="22462"/>
                    </a:cubicBezTo>
                    <a:cubicBezTo>
                      <a:pt x="727" y="20499"/>
                      <a:pt x="3343" y="16573"/>
                      <a:pt x="3343" y="13955"/>
                    </a:cubicBezTo>
                    <a:cubicBezTo>
                      <a:pt x="3343" y="11337"/>
                      <a:pt x="3343" y="6757"/>
                      <a:pt x="3343" y="5448"/>
                    </a:cubicBezTo>
                    <a:cubicBezTo>
                      <a:pt x="3343" y="4139"/>
                      <a:pt x="4651" y="2176"/>
                      <a:pt x="7267" y="283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8EB72410-1F44-7BEF-DB2B-FA9B4B05AABB}"/>
                  </a:ext>
                </a:extLst>
              </p:cNvPr>
              <p:cNvSpPr/>
              <p:nvPr/>
            </p:nvSpPr>
            <p:spPr>
              <a:xfrm>
                <a:off x="532762" y="2972378"/>
                <a:ext cx="9947" cy="13123"/>
              </a:xfrm>
              <a:custGeom>
                <a:avLst/>
                <a:gdLst>
                  <a:gd name="connsiteX0" fmla="*/ 4663 w 9947"/>
                  <a:gd name="connsiteY0" fmla="*/ 263 h 13123"/>
                  <a:gd name="connsiteX1" fmla="*/ 85 w 9947"/>
                  <a:gd name="connsiteY1" fmla="*/ 5498 h 13123"/>
                  <a:gd name="connsiteX2" fmla="*/ 7279 w 9947"/>
                  <a:gd name="connsiteY2" fmla="*/ 12697 h 13123"/>
                  <a:gd name="connsiteX3" fmla="*/ 9894 w 9947"/>
                  <a:gd name="connsiteY3" fmla="*/ 4190 h 13123"/>
                  <a:gd name="connsiteX4" fmla="*/ 5317 w 9947"/>
                  <a:gd name="connsiteY4" fmla="*/ 263 h 1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47" h="13123">
                    <a:moveTo>
                      <a:pt x="4663" y="263"/>
                    </a:moveTo>
                    <a:cubicBezTo>
                      <a:pt x="2701" y="918"/>
                      <a:pt x="-569" y="1572"/>
                      <a:pt x="85" y="5498"/>
                    </a:cubicBezTo>
                    <a:cubicBezTo>
                      <a:pt x="85" y="9425"/>
                      <a:pt x="4009" y="14660"/>
                      <a:pt x="7279" y="12697"/>
                    </a:cubicBezTo>
                    <a:cubicBezTo>
                      <a:pt x="10548" y="10734"/>
                      <a:pt x="9894" y="5498"/>
                      <a:pt x="9894" y="4190"/>
                    </a:cubicBezTo>
                    <a:cubicBezTo>
                      <a:pt x="9894" y="2881"/>
                      <a:pt x="8587" y="-1045"/>
                      <a:pt x="5317" y="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FE48952C-7F0F-617F-8E91-A2AB2402DF97}"/>
                  </a:ext>
                </a:extLst>
              </p:cNvPr>
              <p:cNvSpPr/>
              <p:nvPr/>
            </p:nvSpPr>
            <p:spPr>
              <a:xfrm>
                <a:off x="401400" y="2604483"/>
                <a:ext cx="25560" cy="14788"/>
              </a:xfrm>
              <a:custGeom>
                <a:avLst/>
                <a:gdLst>
                  <a:gd name="connsiteX0" fmla="*/ 4578 w 25560"/>
                  <a:gd name="connsiteY0" fmla="*/ 391 h 14788"/>
                  <a:gd name="connsiteX1" fmla="*/ 15695 w 25560"/>
                  <a:gd name="connsiteY1" fmla="*/ 391 h 14788"/>
                  <a:gd name="connsiteX2" fmla="*/ 25505 w 25560"/>
                  <a:gd name="connsiteY2" fmla="*/ 1700 h 14788"/>
                  <a:gd name="connsiteX3" fmla="*/ 18965 w 25560"/>
                  <a:gd name="connsiteY3" fmla="*/ 4972 h 14788"/>
                  <a:gd name="connsiteX4" fmla="*/ 11771 w 25560"/>
                  <a:gd name="connsiteY4" fmla="*/ 8244 h 14788"/>
                  <a:gd name="connsiteX5" fmla="*/ 8502 w 25560"/>
                  <a:gd name="connsiteY5" fmla="*/ 14788 h 14788"/>
                  <a:gd name="connsiteX6" fmla="*/ 0 w 25560"/>
                  <a:gd name="connsiteY6" fmla="*/ 9553 h 14788"/>
                  <a:gd name="connsiteX7" fmla="*/ 4578 w 25560"/>
                  <a:gd name="connsiteY7" fmla="*/ 1046 h 1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560" h="14788">
                    <a:moveTo>
                      <a:pt x="4578" y="391"/>
                    </a:moveTo>
                    <a:cubicBezTo>
                      <a:pt x="8502" y="-263"/>
                      <a:pt x="9809" y="391"/>
                      <a:pt x="15695" y="391"/>
                    </a:cubicBezTo>
                    <a:cubicBezTo>
                      <a:pt x="21581" y="-263"/>
                      <a:pt x="24851" y="-263"/>
                      <a:pt x="25505" y="1700"/>
                    </a:cubicBezTo>
                    <a:cubicBezTo>
                      <a:pt x="26158" y="3663"/>
                      <a:pt x="20927" y="3009"/>
                      <a:pt x="18965" y="4972"/>
                    </a:cubicBezTo>
                    <a:cubicBezTo>
                      <a:pt x="17003" y="6935"/>
                      <a:pt x="12425" y="6281"/>
                      <a:pt x="11771" y="8244"/>
                    </a:cubicBezTo>
                    <a:cubicBezTo>
                      <a:pt x="11117" y="10207"/>
                      <a:pt x="11771" y="14788"/>
                      <a:pt x="8502" y="14788"/>
                    </a:cubicBezTo>
                    <a:cubicBezTo>
                      <a:pt x="4578" y="14788"/>
                      <a:pt x="0" y="12170"/>
                      <a:pt x="0" y="9553"/>
                    </a:cubicBezTo>
                    <a:cubicBezTo>
                      <a:pt x="0" y="6935"/>
                      <a:pt x="4578" y="1046"/>
                      <a:pt x="4578" y="10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 819">
                <a:extLst>
                  <a:ext uri="{FF2B5EF4-FFF2-40B4-BE49-F238E27FC236}">
                    <a16:creationId xmlns:a16="http://schemas.microsoft.com/office/drawing/2014/main" id="{468A9763-98B6-DD5A-BA53-6AE09ADBF013}"/>
                  </a:ext>
                </a:extLst>
              </p:cNvPr>
              <p:cNvSpPr/>
              <p:nvPr/>
            </p:nvSpPr>
            <p:spPr>
              <a:xfrm>
                <a:off x="433440" y="2583038"/>
                <a:ext cx="27765" cy="18437"/>
              </a:xfrm>
              <a:custGeom>
                <a:avLst/>
                <a:gdLst>
                  <a:gd name="connsiteX0" fmla="*/ 1312 w 27765"/>
                  <a:gd name="connsiteY0" fmla="*/ 15293 h 18437"/>
                  <a:gd name="connsiteX1" fmla="*/ 14391 w 27765"/>
                  <a:gd name="connsiteY1" fmla="*/ 6786 h 18437"/>
                  <a:gd name="connsiteX2" fmla="*/ 27471 w 27765"/>
                  <a:gd name="connsiteY2" fmla="*/ 896 h 18437"/>
                  <a:gd name="connsiteX3" fmla="*/ 22239 w 27765"/>
                  <a:gd name="connsiteY3" fmla="*/ 10058 h 18437"/>
                  <a:gd name="connsiteX4" fmla="*/ 10468 w 27765"/>
                  <a:gd name="connsiteY4" fmla="*/ 17911 h 18437"/>
                  <a:gd name="connsiteX5" fmla="*/ 658 w 27765"/>
                  <a:gd name="connsiteY5" fmla="*/ 15947 h 1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65" h="18437">
                    <a:moveTo>
                      <a:pt x="1312" y="15293"/>
                    </a:moveTo>
                    <a:cubicBezTo>
                      <a:pt x="3928" y="13330"/>
                      <a:pt x="9160" y="8749"/>
                      <a:pt x="14391" y="6786"/>
                    </a:cubicBezTo>
                    <a:cubicBezTo>
                      <a:pt x="19623" y="4168"/>
                      <a:pt x="26163" y="-2376"/>
                      <a:pt x="27471" y="896"/>
                    </a:cubicBezTo>
                    <a:cubicBezTo>
                      <a:pt x="28778" y="4823"/>
                      <a:pt x="25509" y="7440"/>
                      <a:pt x="22239" y="10058"/>
                    </a:cubicBezTo>
                    <a:cubicBezTo>
                      <a:pt x="18969" y="12675"/>
                      <a:pt x="13737" y="16602"/>
                      <a:pt x="10468" y="17911"/>
                    </a:cubicBezTo>
                    <a:cubicBezTo>
                      <a:pt x="7198" y="19219"/>
                      <a:pt x="-2612" y="17911"/>
                      <a:pt x="658" y="1594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 820">
                <a:extLst>
                  <a:ext uri="{FF2B5EF4-FFF2-40B4-BE49-F238E27FC236}">
                    <a16:creationId xmlns:a16="http://schemas.microsoft.com/office/drawing/2014/main" id="{8D1EB2A0-456F-0948-A684-7B25FA291C31}"/>
                  </a:ext>
                </a:extLst>
              </p:cNvPr>
              <p:cNvSpPr/>
              <p:nvPr/>
            </p:nvSpPr>
            <p:spPr>
              <a:xfrm>
                <a:off x="476378" y="2524385"/>
                <a:ext cx="19123" cy="20243"/>
              </a:xfrm>
              <a:custGeom>
                <a:avLst/>
                <a:gdLst>
                  <a:gd name="connsiteX0" fmla="*/ 2844 w 19123"/>
                  <a:gd name="connsiteY0" fmla="*/ 654 h 20243"/>
                  <a:gd name="connsiteX1" fmla="*/ 17231 w 19123"/>
                  <a:gd name="connsiteY1" fmla="*/ 654 h 20243"/>
                  <a:gd name="connsiteX2" fmla="*/ 18539 w 19123"/>
                  <a:gd name="connsiteY2" fmla="*/ 7853 h 20243"/>
                  <a:gd name="connsiteX3" fmla="*/ 16577 w 19123"/>
                  <a:gd name="connsiteY3" fmla="*/ 17014 h 20243"/>
                  <a:gd name="connsiteX4" fmla="*/ 9383 w 19123"/>
                  <a:gd name="connsiteY4" fmla="*/ 19632 h 20243"/>
                  <a:gd name="connsiteX5" fmla="*/ 3498 w 19123"/>
                  <a:gd name="connsiteY5" fmla="*/ 0 h 20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23" h="20243">
                    <a:moveTo>
                      <a:pt x="2844" y="654"/>
                    </a:moveTo>
                    <a:cubicBezTo>
                      <a:pt x="6767" y="654"/>
                      <a:pt x="13961" y="0"/>
                      <a:pt x="17231" y="654"/>
                    </a:cubicBezTo>
                    <a:cubicBezTo>
                      <a:pt x="19847" y="1963"/>
                      <a:pt x="19193" y="5235"/>
                      <a:pt x="18539" y="7853"/>
                    </a:cubicBezTo>
                    <a:cubicBezTo>
                      <a:pt x="17885" y="10470"/>
                      <a:pt x="17885" y="15705"/>
                      <a:pt x="16577" y="17014"/>
                    </a:cubicBezTo>
                    <a:cubicBezTo>
                      <a:pt x="15269" y="18323"/>
                      <a:pt x="11345" y="21595"/>
                      <a:pt x="9383" y="19632"/>
                    </a:cubicBezTo>
                    <a:cubicBezTo>
                      <a:pt x="7421" y="17668"/>
                      <a:pt x="-6312" y="0"/>
                      <a:pt x="349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 821">
                <a:extLst>
                  <a:ext uri="{FF2B5EF4-FFF2-40B4-BE49-F238E27FC236}">
                    <a16:creationId xmlns:a16="http://schemas.microsoft.com/office/drawing/2014/main" id="{849501B7-76E0-0CE8-ADEF-17F3952997B5}"/>
                  </a:ext>
                </a:extLst>
              </p:cNvPr>
              <p:cNvSpPr/>
              <p:nvPr/>
            </p:nvSpPr>
            <p:spPr>
              <a:xfrm>
                <a:off x="280264" y="2258533"/>
                <a:ext cx="915151" cy="1546054"/>
              </a:xfrm>
              <a:custGeom>
                <a:avLst/>
                <a:gdLst>
                  <a:gd name="connsiteX0" fmla="*/ 257160 w 915151"/>
                  <a:gd name="connsiteY0" fmla="*/ 285483 h 1546054"/>
                  <a:gd name="connsiteX1" fmla="*/ 249966 w 915151"/>
                  <a:gd name="connsiteY1" fmla="*/ 298571 h 1546054"/>
                  <a:gd name="connsiteX2" fmla="*/ 246697 w 915151"/>
                  <a:gd name="connsiteY2" fmla="*/ 303152 h 1546054"/>
                  <a:gd name="connsiteX3" fmla="*/ 259776 w 915151"/>
                  <a:gd name="connsiteY3" fmla="*/ 305115 h 1546054"/>
                  <a:gd name="connsiteX4" fmla="*/ 258468 w 915151"/>
                  <a:gd name="connsiteY4" fmla="*/ 309696 h 1546054"/>
                  <a:gd name="connsiteX5" fmla="*/ 265007 w 915151"/>
                  <a:gd name="connsiteY5" fmla="*/ 312967 h 1546054"/>
                  <a:gd name="connsiteX6" fmla="*/ 255198 w 915151"/>
                  <a:gd name="connsiteY6" fmla="*/ 314276 h 1546054"/>
                  <a:gd name="connsiteX7" fmla="*/ 248658 w 915151"/>
                  <a:gd name="connsiteY7" fmla="*/ 314276 h 1546054"/>
                  <a:gd name="connsiteX8" fmla="*/ 249312 w 915151"/>
                  <a:gd name="connsiteY8" fmla="*/ 320820 h 1546054"/>
                  <a:gd name="connsiteX9" fmla="*/ 244081 w 915151"/>
                  <a:gd name="connsiteY9" fmla="*/ 328019 h 1546054"/>
                  <a:gd name="connsiteX10" fmla="*/ 235579 w 915151"/>
                  <a:gd name="connsiteY10" fmla="*/ 319511 h 1546054"/>
                  <a:gd name="connsiteX11" fmla="*/ 227732 w 915151"/>
                  <a:gd name="connsiteY11" fmla="*/ 322783 h 1546054"/>
                  <a:gd name="connsiteX12" fmla="*/ 211383 w 915151"/>
                  <a:gd name="connsiteY12" fmla="*/ 320820 h 1546054"/>
                  <a:gd name="connsiteX13" fmla="*/ 203535 w 915151"/>
                  <a:gd name="connsiteY13" fmla="*/ 327364 h 1546054"/>
                  <a:gd name="connsiteX14" fmla="*/ 211383 w 915151"/>
                  <a:gd name="connsiteY14" fmla="*/ 331290 h 1546054"/>
                  <a:gd name="connsiteX15" fmla="*/ 219884 w 915151"/>
                  <a:gd name="connsiteY15" fmla="*/ 333254 h 1546054"/>
                  <a:gd name="connsiteX16" fmla="*/ 231002 w 915151"/>
                  <a:gd name="connsiteY16" fmla="*/ 335871 h 1546054"/>
                  <a:gd name="connsiteX17" fmla="*/ 237541 w 915151"/>
                  <a:gd name="connsiteY17" fmla="*/ 339143 h 1546054"/>
                  <a:gd name="connsiteX18" fmla="*/ 251928 w 915151"/>
                  <a:gd name="connsiteY18" fmla="*/ 335871 h 1546054"/>
                  <a:gd name="connsiteX19" fmla="*/ 259122 w 915151"/>
                  <a:gd name="connsiteY19" fmla="*/ 340452 h 1546054"/>
                  <a:gd name="connsiteX20" fmla="*/ 270239 w 915151"/>
                  <a:gd name="connsiteY20" fmla="*/ 343724 h 1546054"/>
                  <a:gd name="connsiteX21" fmla="*/ 261738 w 915151"/>
                  <a:gd name="connsiteY21" fmla="*/ 345033 h 1546054"/>
                  <a:gd name="connsiteX22" fmla="*/ 251928 w 915151"/>
                  <a:gd name="connsiteY22" fmla="*/ 340452 h 1546054"/>
                  <a:gd name="connsiteX23" fmla="*/ 243427 w 915151"/>
                  <a:gd name="connsiteY23" fmla="*/ 347650 h 1546054"/>
                  <a:gd name="connsiteX24" fmla="*/ 232963 w 915151"/>
                  <a:gd name="connsiteY24" fmla="*/ 341761 h 1546054"/>
                  <a:gd name="connsiteX25" fmla="*/ 226424 w 915151"/>
                  <a:gd name="connsiteY25" fmla="*/ 344378 h 1546054"/>
                  <a:gd name="connsiteX26" fmla="*/ 232309 w 915151"/>
                  <a:gd name="connsiteY26" fmla="*/ 356812 h 1546054"/>
                  <a:gd name="connsiteX27" fmla="*/ 241465 w 915151"/>
                  <a:gd name="connsiteY27" fmla="*/ 362701 h 1546054"/>
                  <a:gd name="connsiteX28" fmla="*/ 248005 w 915151"/>
                  <a:gd name="connsiteY28" fmla="*/ 361392 h 1546054"/>
                  <a:gd name="connsiteX29" fmla="*/ 248005 w 915151"/>
                  <a:gd name="connsiteY29" fmla="*/ 368591 h 1546054"/>
                  <a:gd name="connsiteX30" fmla="*/ 259776 w 915151"/>
                  <a:gd name="connsiteY30" fmla="*/ 371863 h 1546054"/>
                  <a:gd name="connsiteX31" fmla="*/ 280049 w 915151"/>
                  <a:gd name="connsiteY31" fmla="*/ 354194 h 1546054"/>
                  <a:gd name="connsiteX32" fmla="*/ 289204 w 915151"/>
                  <a:gd name="connsiteY32" fmla="*/ 351576 h 1546054"/>
                  <a:gd name="connsiteX33" fmla="*/ 295744 w 915151"/>
                  <a:gd name="connsiteY33" fmla="*/ 345033 h 1546054"/>
                  <a:gd name="connsiteX34" fmla="*/ 304245 w 915151"/>
                  <a:gd name="connsiteY34" fmla="*/ 338489 h 1546054"/>
                  <a:gd name="connsiteX35" fmla="*/ 317324 w 915151"/>
                  <a:gd name="connsiteY35" fmla="*/ 328019 h 1546054"/>
                  <a:gd name="connsiteX36" fmla="*/ 308169 w 915151"/>
                  <a:gd name="connsiteY36" fmla="*/ 342415 h 1546054"/>
                  <a:gd name="connsiteX37" fmla="*/ 312093 w 915151"/>
                  <a:gd name="connsiteY37" fmla="*/ 348304 h 1546054"/>
                  <a:gd name="connsiteX38" fmla="*/ 327134 w 915151"/>
                  <a:gd name="connsiteY38" fmla="*/ 349613 h 1546054"/>
                  <a:gd name="connsiteX39" fmla="*/ 302937 w 915151"/>
                  <a:gd name="connsiteY39" fmla="*/ 353540 h 1546054"/>
                  <a:gd name="connsiteX40" fmla="*/ 291166 w 915151"/>
                  <a:gd name="connsiteY40" fmla="*/ 358120 h 1546054"/>
                  <a:gd name="connsiteX41" fmla="*/ 279395 w 915151"/>
                  <a:gd name="connsiteY41" fmla="*/ 367936 h 1546054"/>
                  <a:gd name="connsiteX42" fmla="*/ 285934 w 915151"/>
                  <a:gd name="connsiteY42" fmla="*/ 369899 h 1546054"/>
                  <a:gd name="connsiteX43" fmla="*/ 296398 w 915151"/>
                  <a:gd name="connsiteY43" fmla="*/ 370554 h 1546054"/>
                  <a:gd name="connsiteX44" fmla="*/ 281357 w 915151"/>
                  <a:gd name="connsiteY44" fmla="*/ 375789 h 1546054"/>
                  <a:gd name="connsiteX45" fmla="*/ 274817 w 915151"/>
                  <a:gd name="connsiteY45" fmla="*/ 377752 h 1546054"/>
                  <a:gd name="connsiteX46" fmla="*/ 281357 w 915151"/>
                  <a:gd name="connsiteY46" fmla="*/ 382333 h 1546054"/>
                  <a:gd name="connsiteX47" fmla="*/ 291820 w 915151"/>
                  <a:gd name="connsiteY47" fmla="*/ 388222 h 1546054"/>
                  <a:gd name="connsiteX48" fmla="*/ 300975 w 915151"/>
                  <a:gd name="connsiteY48" fmla="*/ 386914 h 1546054"/>
                  <a:gd name="connsiteX49" fmla="*/ 316016 w 915151"/>
                  <a:gd name="connsiteY49" fmla="*/ 371208 h 1546054"/>
                  <a:gd name="connsiteX50" fmla="*/ 301629 w 915151"/>
                  <a:gd name="connsiteY50" fmla="*/ 391494 h 1546054"/>
                  <a:gd name="connsiteX51" fmla="*/ 291820 w 915151"/>
                  <a:gd name="connsiteY51" fmla="*/ 392803 h 1546054"/>
                  <a:gd name="connsiteX52" fmla="*/ 279395 w 915151"/>
                  <a:gd name="connsiteY52" fmla="*/ 388222 h 1546054"/>
                  <a:gd name="connsiteX53" fmla="*/ 268931 w 915151"/>
                  <a:gd name="connsiteY53" fmla="*/ 388877 h 1546054"/>
                  <a:gd name="connsiteX54" fmla="*/ 264354 w 915151"/>
                  <a:gd name="connsiteY54" fmla="*/ 394112 h 1546054"/>
                  <a:gd name="connsiteX55" fmla="*/ 260430 w 915151"/>
                  <a:gd name="connsiteY55" fmla="*/ 398693 h 1546054"/>
                  <a:gd name="connsiteX56" fmla="*/ 268931 w 915151"/>
                  <a:gd name="connsiteY56" fmla="*/ 401310 h 1546054"/>
                  <a:gd name="connsiteX57" fmla="*/ 255198 w 915151"/>
                  <a:gd name="connsiteY57" fmla="*/ 402619 h 1546054"/>
                  <a:gd name="connsiteX58" fmla="*/ 249966 w 915151"/>
                  <a:gd name="connsiteY58" fmla="*/ 415052 h 1546054"/>
                  <a:gd name="connsiteX59" fmla="*/ 258468 w 915151"/>
                  <a:gd name="connsiteY59" fmla="*/ 417015 h 1546054"/>
                  <a:gd name="connsiteX60" fmla="*/ 251274 w 915151"/>
                  <a:gd name="connsiteY60" fmla="*/ 422905 h 1546054"/>
                  <a:gd name="connsiteX61" fmla="*/ 246697 w 915151"/>
                  <a:gd name="connsiteY61" fmla="*/ 432066 h 1546054"/>
                  <a:gd name="connsiteX62" fmla="*/ 253236 w 915151"/>
                  <a:gd name="connsiteY62" fmla="*/ 432721 h 1546054"/>
                  <a:gd name="connsiteX63" fmla="*/ 248005 w 915151"/>
                  <a:gd name="connsiteY63" fmla="*/ 439265 h 1546054"/>
                  <a:gd name="connsiteX64" fmla="*/ 248005 w 915151"/>
                  <a:gd name="connsiteY64" fmla="*/ 445154 h 1546054"/>
                  <a:gd name="connsiteX65" fmla="*/ 240811 w 915151"/>
                  <a:gd name="connsiteY65" fmla="*/ 449735 h 1546054"/>
                  <a:gd name="connsiteX66" fmla="*/ 234925 w 915151"/>
                  <a:gd name="connsiteY66" fmla="*/ 456279 h 1546054"/>
                  <a:gd name="connsiteX67" fmla="*/ 238849 w 915151"/>
                  <a:gd name="connsiteY67" fmla="*/ 457588 h 1546054"/>
                  <a:gd name="connsiteX68" fmla="*/ 232309 w 915151"/>
                  <a:gd name="connsiteY68" fmla="*/ 466749 h 1546054"/>
                  <a:gd name="connsiteX69" fmla="*/ 223808 w 915151"/>
                  <a:gd name="connsiteY69" fmla="*/ 477874 h 1546054"/>
                  <a:gd name="connsiteX70" fmla="*/ 236233 w 915151"/>
                  <a:gd name="connsiteY70" fmla="*/ 474602 h 1546054"/>
                  <a:gd name="connsiteX71" fmla="*/ 225770 w 915151"/>
                  <a:gd name="connsiteY71" fmla="*/ 489653 h 1546054"/>
                  <a:gd name="connsiteX72" fmla="*/ 229040 w 915151"/>
                  <a:gd name="connsiteY72" fmla="*/ 500123 h 1546054"/>
                  <a:gd name="connsiteX73" fmla="*/ 245389 w 915151"/>
                  <a:gd name="connsiteY73" fmla="*/ 493579 h 1546054"/>
                  <a:gd name="connsiteX74" fmla="*/ 239503 w 915151"/>
                  <a:gd name="connsiteY74" fmla="*/ 500777 h 1546054"/>
                  <a:gd name="connsiteX75" fmla="*/ 228386 w 915151"/>
                  <a:gd name="connsiteY75" fmla="*/ 510593 h 1546054"/>
                  <a:gd name="connsiteX76" fmla="*/ 218576 w 915151"/>
                  <a:gd name="connsiteY76" fmla="*/ 518446 h 1546054"/>
                  <a:gd name="connsiteX77" fmla="*/ 216614 w 915151"/>
                  <a:gd name="connsiteY77" fmla="*/ 528916 h 1546054"/>
                  <a:gd name="connsiteX78" fmla="*/ 212037 w 915151"/>
                  <a:gd name="connsiteY78" fmla="*/ 536769 h 1546054"/>
                  <a:gd name="connsiteX79" fmla="*/ 210729 w 915151"/>
                  <a:gd name="connsiteY79" fmla="*/ 547893 h 1546054"/>
                  <a:gd name="connsiteX80" fmla="*/ 206151 w 915151"/>
                  <a:gd name="connsiteY80" fmla="*/ 559018 h 1546054"/>
                  <a:gd name="connsiteX81" fmla="*/ 198303 w 915151"/>
                  <a:gd name="connsiteY81" fmla="*/ 566216 h 1546054"/>
                  <a:gd name="connsiteX82" fmla="*/ 195688 w 915151"/>
                  <a:gd name="connsiteY82" fmla="*/ 583885 h 1546054"/>
                  <a:gd name="connsiteX83" fmla="*/ 204843 w 915151"/>
                  <a:gd name="connsiteY83" fmla="*/ 581922 h 1546054"/>
                  <a:gd name="connsiteX84" fmla="*/ 216614 w 915151"/>
                  <a:gd name="connsiteY84" fmla="*/ 581922 h 1546054"/>
                  <a:gd name="connsiteX85" fmla="*/ 225116 w 915151"/>
                  <a:gd name="connsiteY85" fmla="*/ 573415 h 1546054"/>
                  <a:gd name="connsiteX86" fmla="*/ 219884 w 915151"/>
                  <a:gd name="connsiteY86" fmla="*/ 562944 h 1546054"/>
                  <a:gd name="connsiteX87" fmla="*/ 229694 w 915151"/>
                  <a:gd name="connsiteY87" fmla="*/ 554437 h 1546054"/>
                  <a:gd name="connsiteX88" fmla="*/ 234271 w 915151"/>
                  <a:gd name="connsiteY88" fmla="*/ 542658 h 1546054"/>
                  <a:gd name="connsiteX89" fmla="*/ 237541 w 915151"/>
                  <a:gd name="connsiteY89" fmla="*/ 536769 h 1546054"/>
                  <a:gd name="connsiteX90" fmla="*/ 238195 w 915151"/>
                  <a:gd name="connsiteY90" fmla="*/ 528262 h 1546054"/>
                  <a:gd name="connsiteX91" fmla="*/ 249966 w 915151"/>
                  <a:gd name="connsiteY91" fmla="*/ 511248 h 1546054"/>
                  <a:gd name="connsiteX92" fmla="*/ 261084 w 915151"/>
                  <a:gd name="connsiteY92" fmla="*/ 505358 h 1546054"/>
                  <a:gd name="connsiteX93" fmla="*/ 253890 w 915151"/>
                  <a:gd name="connsiteY93" fmla="*/ 483763 h 1546054"/>
                  <a:gd name="connsiteX94" fmla="*/ 256506 w 915151"/>
                  <a:gd name="connsiteY94" fmla="*/ 459551 h 1546054"/>
                  <a:gd name="connsiteX95" fmla="*/ 263046 w 915151"/>
                  <a:gd name="connsiteY95" fmla="*/ 462168 h 1546054"/>
                  <a:gd name="connsiteX96" fmla="*/ 274817 w 915151"/>
                  <a:gd name="connsiteY96" fmla="*/ 452353 h 1546054"/>
                  <a:gd name="connsiteX97" fmla="*/ 286588 w 915151"/>
                  <a:gd name="connsiteY97" fmla="*/ 443191 h 1546054"/>
                  <a:gd name="connsiteX98" fmla="*/ 297052 w 915151"/>
                  <a:gd name="connsiteY98" fmla="*/ 439265 h 1546054"/>
                  <a:gd name="connsiteX99" fmla="*/ 304245 w 915151"/>
                  <a:gd name="connsiteY99" fmla="*/ 428140 h 1546054"/>
                  <a:gd name="connsiteX100" fmla="*/ 314709 w 915151"/>
                  <a:gd name="connsiteY100" fmla="*/ 426831 h 1546054"/>
                  <a:gd name="connsiteX101" fmla="*/ 316670 w 915151"/>
                  <a:gd name="connsiteY101" fmla="*/ 426177 h 1546054"/>
                  <a:gd name="connsiteX102" fmla="*/ 310131 w 915151"/>
                  <a:gd name="connsiteY102" fmla="*/ 433375 h 1546054"/>
                  <a:gd name="connsiteX103" fmla="*/ 302937 w 915151"/>
                  <a:gd name="connsiteY103" fmla="*/ 438610 h 1546054"/>
                  <a:gd name="connsiteX104" fmla="*/ 295744 w 915151"/>
                  <a:gd name="connsiteY104" fmla="*/ 444500 h 1546054"/>
                  <a:gd name="connsiteX105" fmla="*/ 281357 w 915151"/>
                  <a:gd name="connsiteY105" fmla="*/ 451044 h 1546054"/>
                  <a:gd name="connsiteX106" fmla="*/ 270239 w 915151"/>
                  <a:gd name="connsiteY106" fmla="*/ 460859 h 1546054"/>
                  <a:gd name="connsiteX107" fmla="*/ 265007 w 915151"/>
                  <a:gd name="connsiteY107" fmla="*/ 473293 h 1546054"/>
                  <a:gd name="connsiteX108" fmla="*/ 263046 w 915151"/>
                  <a:gd name="connsiteY108" fmla="*/ 487035 h 1546054"/>
                  <a:gd name="connsiteX109" fmla="*/ 270893 w 915151"/>
                  <a:gd name="connsiteY109" fmla="*/ 499468 h 1546054"/>
                  <a:gd name="connsiteX110" fmla="*/ 271547 w 915151"/>
                  <a:gd name="connsiteY110" fmla="*/ 487689 h 1546054"/>
                  <a:gd name="connsiteX111" fmla="*/ 278741 w 915151"/>
                  <a:gd name="connsiteY111" fmla="*/ 476565 h 1546054"/>
                  <a:gd name="connsiteX112" fmla="*/ 284626 w 915151"/>
                  <a:gd name="connsiteY112" fmla="*/ 488344 h 1546054"/>
                  <a:gd name="connsiteX113" fmla="*/ 286588 w 915151"/>
                  <a:gd name="connsiteY113" fmla="*/ 468712 h 1546054"/>
                  <a:gd name="connsiteX114" fmla="*/ 291166 w 915151"/>
                  <a:gd name="connsiteY114" fmla="*/ 487689 h 1546054"/>
                  <a:gd name="connsiteX115" fmla="*/ 293128 w 915151"/>
                  <a:gd name="connsiteY115" fmla="*/ 497505 h 1546054"/>
                  <a:gd name="connsiteX116" fmla="*/ 302937 w 915151"/>
                  <a:gd name="connsiteY116" fmla="*/ 490307 h 1546054"/>
                  <a:gd name="connsiteX117" fmla="*/ 304245 w 915151"/>
                  <a:gd name="connsiteY117" fmla="*/ 477219 h 1546054"/>
                  <a:gd name="connsiteX118" fmla="*/ 312747 w 915151"/>
                  <a:gd name="connsiteY118" fmla="*/ 472638 h 1546054"/>
                  <a:gd name="connsiteX119" fmla="*/ 310785 w 915151"/>
                  <a:gd name="connsiteY119" fmla="*/ 465440 h 1546054"/>
                  <a:gd name="connsiteX120" fmla="*/ 312747 w 915151"/>
                  <a:gd name="connsiteY120" fmla="*/ 453661 h 1546054"/>
                  <a:gd name="connsiteX121" fmla="*/ 314709 w 915151"/>
                  <a:gd name="connsiteY121" fmla="*/ 441228 h 1546054"/>
                  <a:gd name="connsiteX122" fmla="*/ 316670 w 915151"/>
                  <a:gd name="connsiteY122" fmla="*/ 452353 h 1546054"/>
                  <a:gd name="connsiteX123" fmla="*/ 329750 w 915151"/>
                  <a:gd name="connsiteY123" fmla="*/ 440573 h 1546054"/>
                  <a:gd name="connsiteX124" fmla="*/ 321902 w 915151"/>
                  <a:gd name="connsiteY124" fmla="*/ 456279 h 1546054"/>
                  <a:gd name="connsiteX125" fmla="*/ 319286 w 915151"/>
                  <a:gd name="connsiteY125" fmla="*/ 466749 h 1546054"/>
                  <a:gd name="connsiteX126" fmla="*/ 322556 w 915151"/>
                  <a:gd name="connsiteY126" fmla="*/ 476565 h 1546054"/>
                  <a:gd name="connsiteX127" fmla="*/ 331058 w 915151"/>
                  <a:gd name="connsiteY127" fmla="*/ 487689 h 1546054"/>
                  <a:gd name="connsiteX128" fmla="*/ 345445 w 915151"/>
                  <a:gd name="connsiteY128" fmla="*/ 497505 h 1546054"/>
                  <a:gd name="connsiteX129" fmla="*/ 332365 w 915151"/>
                  <a:gd name="connsiteY129" fmla="*/ 494233 h 1546054"/>
                  <a:gd name="connsiteX130" fmla="*/ 321248 w 915151"/>
                  <a:gd name="connsiteY130" fmla="*/ 488344 h 1546054"/>
                  <a:gd name="connsiteX131" fmla="*/ 312093 w 915151"/>
                  <a:gd name="connsiteY131" fmla="*/ 487035 h 1546054"/>
                  <a:gd name="connsiteX132" fmla="*/ 305553 w 915151"/>
                  <a:gd name="connsiteY132" fmla="*/ 492925 h 1546054"/>
                  <a:gd name="connsiteX133" fmla="*/ 303591 w 915151"/>
                  <a:gd name="connsiteY133" fmla="*/ 507976 h 1546054"/>
                  <a:gd name="connsiteX134" fmla="*/ 303591 w 915151"/>
                  <a:gd name="connsiteY134" fmla="*/ 519755 h 1546054"/>
                  <a:gd name="connsiteX135" fmla="*/ 297052 w 915151"/>
                  <a:gd name="connsiteY135" fmla="*/ 528262 h 1546054"/>
                  <a:gd name="connsiteX136" fmla="*/ 304899 w 915151"/>
                  <a:gd name="connsiteY136" fmla="*/ 539386 h 1546054"/>
                  <a:gd name="connsiteX137" fmla="*/ 311439 w 915151"/>
                  <a:gd name="connsiteY137" fmla="*/ 547893 h 1546054"/>
                  <a:gd name="connsiteX138" fmla="*/ 316016 w 915151"/>
                  <a:gd name="connsiteY138" fmla="*/ 559018 h 1546054"/>
                  <a:gd name="connsiteX139" fmla="*/ 320594 w 915151"/>
                  <a:gd name="connsiteY139" fmla="*/ 569488 h 1546054"/>
                  <a:gd name="connsiteX140" fmla="*/ 316016 w 915151"/>
                  <a:gd name="connsiteY140" fmla="*/ 581267 h 1546054"/>
                  <a:gd name="connsiteX141" fmla="*/ 304245 w 915151"/>
                  <a:gd name="connsiteY141" fmla="*/ 583230 h 1546054"/>
                  <a:gd name="connsiteX142" fmla="*/ 295744 w 915151"/>
                  <a:gd name="connsiteY142" fmla="*/ 593046 h 1546054"/>
                  <a:gd name="connsiteX143" fmla="*/ 289204 w 915151"/>
                  <a:gd name="connsiteY143" fmla="*/ 600899 h 1546054"/>
                  <a:gd name="connsiteX144" fmla="*/ 283972 w 915151"/>
                  <a:gd name="connsiteY144" fmla="*/ 613332 h 1546054"/>
                  <a:gd name="connsiteX145" fmla="*/ 275471 w 915151"/>
                  <a:gd name="connsiteY145" fmla="*/ 621185 h 1546054"/>
                  <a:gd name="connsiteX146" fmla="*/ 265007 w 915151"/>
                  <a:gd name="connsiteY146" fmla="*/ 629038 h 1546054"/>
                  <a:gd name="connsiteX147" fmla="*/ 260430 w 915151"/>
                  <a:gd name="connsiteY147" fmla="*/ 638853 h 1546054"/>
                  <a:gd name="connsiteX148" fmla="*/ 260430 w 915151"/>
                  <a:gd name="connsiteY148" fmla="*/ 652596 h 1546054"/>
                  <a:gd name="connsiteX149" fmla="*/ 260430 w 915151"/>
                  <a:gd name="connsiteY149" fmla="*/ 666338 h 1546054"/>
                  <a:gd name="connsiteX150" fmla="*/ 253236 w 915151"/>
                  <a:gd name="connsiteY150" fmla="*/ 661103 h 1546054"/>
                  <a:gd name="connsiteX151" fmla="*/ 253236 w 915151"/>
                  <a:gd name="connsiteY151" fmla="*/ 649324 h 1546054"/>
                  <a:gd name="connsiteX152" fmla="*/ 246043 w 915151"/>
                  <a:gd name="connsiteY152" fmla="*/ 642780 h 1546054"/>
                  <a:gd name="connsiteX153" fmla="*/ 238195 w 915151"/>
                  <a:gd name="connsiteY153" fmla="*/ 662411 h 1546054"/>
                  <a:gd name="connsiteX154" fmla="*/ 246043 w 915151"/>
                  <a:gd name="connsiteY154" fmla="*/ 678771 h 1546054"/>
                  <a:gd name="connsiteX155" fmla="*/ 253236 w 915151"/>
                  <a:gd name="connsiteY155" fmla="*/ 689896 h 1546054"/>
                  <a:gd name="connsiteX156" fmla="*/ 255852 w 915151"/>
                  <a:gd name="connsiteY156" fmla="*/ 701020 h 1546054"/>
                  <a:gd name="connsiteX157" fmla="*/ 261738 w 915151"/>
                  <a:gd name="connsiteY157" fmla="*/ 700366 h 1546054"/>
                  <a:gd name="connsiteX158" fmla="*/ 259776 w 915151"/>
                  <a:gd name="connsiteY158" fmla="*/ 684661 h 1546054"/>
                  <a:gd name="connsiteX159" fmla="*/ 272855 w 915151"/>
                  <a:gd name="connsiteY159" fmla="*/ 675499 h 1546054"/>
                  <a:gd name="connsiteX160" fmla="*/ 277433 w 915151"/>
                  <a:gd name="connsiteY160" fmla="*/ 684006 h 1546054"/>
                  <a:gd name="connsiteX161" fmla="*/ 286588 w 915151"/>
                  <a:gd name="connsiteY161" fmla="*/ 692513 h 1546054"/>
                  <a:gd name="connsiteX162" fmla="*/ 296398 w 915151"/>
                  <a:gd name="connsiteY162" fmla="*/ 699057 h 1546054"/>
                  <a:gd name="connsiteX163" fmla="*/ 300321 w 915151"/>
                  <a:gd name="connsiteY163" fmla="*/ 712145 h 1546054"/>
                  <a:gd name="connsiteX164" fmla="*/ 315363 w 915151"/>
                  <a:gd name="connsiteY164" fmla="*/ 720652 h 1546054"/>
                  <a:gd name="connsiteX165" fmla="*/ 317978 w 915151"/>
                  <a:gd name="connsiteY165" fmla="*/ 711491 h 1546054"/>
                  <a:gd name="connsiteX166" fmla="*/ 321248 w 915151"/>
                  <a:gd name="connsiteY166" fmla="*/ 702329 h 1546054"/>
                  <a:gd name="connsiteX167" fmla="*/ 316016 w 915151"/>
                  <a:gd name="connsiteY167" fmla="*/ 691859 h 1546054"/>
                  <a:gd name="connsiteX168" fmla="*/ 319940 w 915151"/>
                  <a:gd name="connsiteY168" fmla="*/ 679426 h 1546054"/>
                  <a:gd name="connsiteX169" fmla="*/ 325826 w 915151"/>
                  <a:gd name="connsiteY169" fmla="*/ 691859 h 1546054"/>
                  <a:gd name="connsiteX170" fmla="*/ 336943 w 915151"/>
                  <a:gd name="connsiteY170" fmla="*/ 693168 h 1546054"/>
                  <a:gd name="connsiteX171" fmla="*/ 338251 w 915151"/>
                  <a:gd name="connsiteY171" fmla="*/ 704292 h 1546054"/>
                  <a:gd name="connsiteX172" fmla="*/ 344791 w 915151"/>
                  <a:gd name="connsiteY172" fmla="*/ 708873 h 1546054"/>
                  <a:gd name="connsiteX173" fmla="*/ 350676 w 915151"/>
                  <a:gd name="connsiteY173" fmla="*/ 701020 h 1546054"/>
                  <a:gd name="connsiteX174" fmla="*/ 352638 w 915151"/>
                  <a:gd name="connsiteY174" fmla="*/ 712145 h 1546054"/>
                  <a:gd name="connsiteX175" fmla="*/ 369641 w 915151"/>
                  <a:gd name="connsiteY175" fmla="*/ 710182 h 1546054"/>
                  <a:gd name="connsiteX176" fmla="*/ 377489 w 915151"/>
                  <a:gd name="connsiteY176" fmla="*/ 698403 h 1546054"/>
                  <a:gd name="connsiteX177" fmla="*/ 383374 w 915151"/>
                  <a:gd name="connsiteY177" fmla="*/ 702329 h 1546054"/>
                  <a:gd name="connsiteX178" fmla="*/ 393184 w 915151"/>
                  <a:gd name="connsiteY178" fmla="*/ 699057 h 1546054"/>
                  <a:gd name="connsiteX179" fmla="*/ 403647 w 915151"/>
                  <a:gd name="connsiteY179" fmla="*/ 701020 h 1546054"/>
                  <a:gd name="connsiteX180" fmla="*/ 408225 w 915151"/>
                  <a:gd name="connsiteY180" fmla="*/ 683352 h 1546054"/>
                  <a:gd name="connsiteX181" fmla="*/ 416726 w 915151"/>
                  <a:gd name="connsiteY181" fmla="*/ 684661 h 1546054"/>
                  <a:gd name="connsiteX182" fmla="*/ 428498 w 915151"/>
                  <a:gd name="connsiteY182" fmla="*/ 687933 h 1546054"/>
                  <a:gd name="connsiteX183" fmla="*/ 448117 w 915151"/>
                  <a:gd name="connsiteY183" fmla="*/ 691859 h 1546054"/>
                  <a:gd name="connsiteX184" fmla="*/ 462504 w 915151"/>
                  <a:gd name="connsiteY184" fmla="*/ 694477 h 1546054"/>
                  <a:gd name="connsiteX185" fmla="*/ 459888 w 915151"/>
                  <a:gd name="connsiteY185" fmla="*/ 700366 h 1546054"/>
                  <a:gd name="connsiteX186" fmla="*/ 451386 w 915151"/>
                  <a:gd name="connsiteY186" fmla="*/ 701675 h 1546054"/>
                  <a:gd name="connsiteX187" fmla="*/ 443539 w 915151"/>
                  <a:gd name="connsiteY187" fmla="*/ 696440 h 1546054"/>
                  <a:gd name="connsiteX188" fmla="*/ 435037 w 915151"/>
                  <a:gd name="connsiteY188" fmla="*/ 697749 h 1546054"/>
                  <a:gd name="connsiteX189" fmla="*/ 436999 w 915151"/>
                  <a:gd name="connsiteY189" fmla="*/ 704292 h 1546054"/>
                  <a:gd name="connsiteX190" fmla="*/ 427844 w 915151"/>
                  <a:gd name="connsiteY190" fmla="*/ 702329 h 1546054"/>
                  <a:gd name="connsiteX191" fmla="*/ 418034 w 915151"/>
                  <a:gd name="connsiteY191" fmla="*/ 713454 h 1546054"/>
                  <a:gd name="connsiteX192" fmla="*/ 416072 w 915151"/>
                  <a:gd name="connsiteY192" fmla="*/ 723270 h 1546054"/>
                  <a:gd name="connsiteX193" fmla="*/ 407571 w 915151"/>
                  <a:gd name="connsiteY193" fmla="*/ 730468 h 1546054"/>
                  <a:gd name="connsiteX194" fmla="*/ 401031 w 915151"/>
                  <a:gd name="connsiteY194" fmla="*/ 740938 h 1546054"/>
                  <a:gd name="connsiteX195" fmla="*/ 397108 w 915151"/>
                  <a:gd name="connsiteY195" fmla="*/ 750754 h 1546054"/>
                  <a:gd name="connsiteX196" fmla="*/ 389260 w 915151"/>
                  <a:gd name="connsiteY196" fmla="*/ 762533 h 1546054"/>
                  <a:gd name="connsiteX197" fmla="*/ 391222 w 915151"/>
                  <a:gd name="connsiteY197" fmla="*/ 774966 h 1546054"/>
                  <a:gd name="connsiteX198" fmla="*/ 401031 w 915151"/>
                  <a:gd name="connsiteY198" fmla="*/ 792635 h 1546054"/>
                  <a:gd name="connsiteX199" fmla="*/ 402993 w 915151"/>
                  <a:gd name="connsiteY199" fmla="*/ 801796 h 1546054"/>
                  <a:gd name="connsiteX200" fmla="*/ 403647 w 915151"/>
                  <a:gd name="connsiteY200" fmla="*/ 816847 h 1546054"/>
                  <a:gd name="connsiteX201" fmla="*/ 411495 w 915151"/>
                  <a:gd name="connsiteY201" fmla="*/ 829935 h 1546054"/>
                  <a:gd name="connsiteX202" fmla="*/ 419996 w 915151"/>
                  <a:gd name="connsiteY202" fmla="*/ 818811 h 1546054"/>
                  <a:gd name="connsiteX203" fmla="*/ 421958 w 915151"/>
                  <a:gd name="connsiteY203" fmla="*/ 826663 h 1546054"/>
                  <a:gd name="connsiteX204" fmla="*/ 414765 w 915151"/>
                  <a:gd name="connsiteY204" fmla="*/ 844332 h 1546054"/>
                  <a:gd name="connsiteX205" fmla="*/ 421304 w 915151"/>
                  <a:gd name="connsiteY205" fmla="*/ 852184 h 1546054"/>
                  <a:gd name="connsiteX206" fmla="*/ 433075 w 915151"/>
                  <a:gd name="connsiteY206" fmla="*/ 842368 h 1546054"/>
                  <a:gd name="connsiteX207" fmla="*/ 439615 w 915151"/>
                  <a:gd name="connsiteY207" fmla="*/ 828626 h 1546054"/>
                  <a:gd name="connsiteX208" fmla="*/ 444847 w 915151"/>
                  <a:gd name="connsiteY208" fmla="*/ 843023 h 1546054"/>
                  <a:gd name="connsiteX209" fmla="*/ 451386 w 915151"/>
                  <a:gd name="connsiteY209" fmla="*/ 839751 h 1546054"/>
                  <a:gd name="connsiteX210" fmla="*/ 465774 w 915151"/>
                  <a:gd name="connsiteY210" fmla="*/ 831244 h 1546054"/>
                  <a:gd name="connsiteX211" fmla="*/ 458580 w 915151"/>
                  <a:gd name="connsiteY211" fmla="*/ 841714 h 1546054"/>
                  <a:gd name="connsiteX212" fmla="*/ 460542 w 915151"/>
                  <a:gd name="connsiteY212" fmla="*/ 850876 h 1546054"/>
                  <a:gd name="connsiteX213" fmla="*/ 455964 w 915151"/>
                  <a:gd name="connsiteY213" fmla="*/ 857419 h 1546054"/>
                  <a:gd name="connsiteX214" fmla="*/ 445501 w 915151"/>
                  <a:gd name="connsiteY214" fmla="*/ 869198 h 1546054"/>
                  <a:gd name="connsiteX215" fmla="*/ 455310 w 915151"/>
                  <a:gd name="connsiteY215" fmla="*/ 871162 h 1546054"/>
                  <a:gd name="connsiteX216" fmla="*/ 448117 w 915151"/>
                  <a:gd name="connsiteY216" fmla="*/ 880978 h 1546054"/>
                  <a:gd name="connsiteX217" fmla="*/ 440923 w 915151"/>
                  <a:gd name="connsiteY217" fmla="*/ 880323 h 1546054"/>
                  <a:gd name="connsiteX218" fmla="*/ 429806 w 915151"/>
                  <a:gd name="connsiteY218" fmla="*/ 884904 h 1546054"/>
                  <a:gd name="connsiteX219" fmla="*/ 425882 w 915151"/>
                  <a:gd name="connsiteY219" fmla="*/ 896683 h 1546054"/>
                  <a:gd name="connsiteX220" fmla="*/ 422612 w 915151"/>
                  <a:gd name="connsiteY220" fmla="*/ 915006 h 1546054"/>
                  <a:gd name="connsiteX221" fmla="*/ 435691 w 915151"/>
                  <a:gd name="connsiteY221" fmla="*/ 920241 h 1546054"/>
                  <a:gd name="connsiteX222" fmla="*/ 429152 w 915151"/>
                  <a:gd name="connsiteY222" fmla="*/ 925476 h 1546054"/>
                  <a:gd name="connsiteX223" fmla="*/ 410841 w 915151"/>
                  <a:gd name="connsiteY223" fmla="*/ 948380 h 1546054"/>
                  <a:gd name="connsiteX224" fmla="*/ 414111 w 915151"/>
                  <a:gd name="connsiteY224" fmla="*/ 960158 h 1546054"/>
                  <a:gd name="connsiteX225" fmla="*/ 416726 w 915151"/>
                  <a:gd name="connsiteY225" fmla="*/ 974555 h 1546054"/>
                  <a:gd name="connsiteX226" fmla="*/ 423920 w 915151"/>
                  <a:gd name="connsiteY226" fmla="*/ 988297 h 1546054"/>
                  <a:gd name="connsiteX227" fmla="*/ 433075 w 915151"/>
                  <a:gd name="connsiteY227" fmla="*/ 993532 h 1546054"/>
                  <a:gd name="connsiteX228" fmla="*/ 447463 w 915151"/>
                  <a:gd name="connsiteY228" fmla="*/ 991569 h 1546054"/>
                  <a:gd name="connsiteX229" fmla="*/ 438961 w 915151"/>
                  <a:gd name="connsiteY229" fmla="*/ 1000076 h 1546054"/>
                  <a:gd name="connsiteX230" fmla="*/ 424574 w 915151"/>
                  <a:gd name="connsiteY230" fmla="*/ 1000076 h 1546054"/>
                  <a:gd name="connsiteX231" fmla="*/ 418034 w 915151"/>
                  <a:gd name="connsiteY231" fmla="*/ 989606 h 1546054"/>
                  <a:gd name="connsiteX232" fmla="*/ 406917 w 915151"/>
                  <a:gd name="connsiteY232" fmla="*/ 975864 h 1546054"/>
                  <a:gd name="connsiteX233" fmla="*/ 396454 w 915151"/>
                  <a:gd name="connsiteY233" fmla="*/ 977173 h 1546054"/>
                  <a:gd name="connsiteX234" fmla="*/ 402993 w 915151"/>
                  <a:gd name="connsiteY234" fmla="*/ 1005312 h 1546054"/>
                  <a:gd name="connsiteX235" fmla="*/ 378797 w 915151"/>
                  <a:gd name="connsiteY235" fmla="*/ 980445 h 1546054"/>
                  <a:gd name="connsiteX236" fmla="*/ 344791 w 915151"/>
                  <a:gd name="connsiteY236" fmla="*/ 986988 h 1546054"/>
                  <a:gd name="connsiteX237" fmla="*/ 332365 w 915151"/>
                  <a:gd name="connsiteY237" fmla="*/ 979136 h 1546054"/>
                  <a:gd name="connsiteX238" fmla="*/ 321902 w 915151"/>
                  <a:gd name="connsiteY238" fmla="*/ 975210 h 1546054"/>
                  <a:gd name="connsiteX239" fmla="*/ 323864 w 915151"/>
                  <a:gd name="connsiteY239" fmla="*/ 982408 h 1546054"/>
                  <a:gd name="connsiteX240" fmla="*/ 300321 w 915151"/>
                  <a:gd name="connsiteY240" fmla="*/ 987643 h 1546054"/>
                  <a:gd name="connsiteX241" fmla="*/ 287896 w 915151"/>
                  <a:gd name="connsiteY241" fmla="*/ 987643 h 1546054"/>
                  <a:gd name="connsiteX242" fmla="*/ 266969 w 915151"/>
                  <a:gd name="connsiteY242" fmla="*/ 1002040 h 1546054"/>
                  <a:gd name="connsiteX243" fmla="*/ 259776 w 915151"/>
                  <a:gd name="connsiteY243" fmla="*/ 1013164 h 1546054"/>
                  <a:gd name="connsiteX244" fmla="*/ 248658 w 915151"/>
                  <a:gd name="connsiteY244" fmla="*/ 1023634 h 1546054"/>
                  <a:gd name="connsiteX245" fmla="*/ 225116 w 915151"/>
                  <a:gd name="connsiteY245" fmla="*/ 1034104 h 1546054"/>
                  <a:gd name="connsiteX246" fmla="*/ 205497 w 915151"/>
                  <a:gd name="connsiteY246" fmla="*/ 1048501 h 1546054"/>
                  <a:gd name="connsiteX247" fmla="*/ 211383 w 915151"/>
                  <a:gd name="connsiteY247" fmla="*/ 1053082 h 1546054"/>
                  <a:gd name="connsiteX248" fmla="*/ 224462 w 915151"/>
                  <a:gd name="connsiteY248" fmla="*/ 1051119 h 1546054"/>
                  <a:gd name="connsiteX249" fmla="*/ 232309 w 915151"/>
                  <a:gd name="connsiteY249" fmla="*/ 1057008 h 1546054"/>
                  <a:gd name="connsiteX250" fmla="*/ 243427 w 915151"/>
                  <a:gd name="connsiteY250" fmla="*/ 1043920 h 1546054"/>
                  <a:gd name="connsiteX251" fmla="*/ 253890 w 915151"/>
                  <a:gd name="connsiteY251" fmla="*/ 1044575 h 1546054"/>
                  <a:gd name="connsiteX252" fmla="*/ 261738 w 915151"/>
                  <a:gd name="connsiteY252" fmla="*/ 1041303 h 1546054"/>
                  <a:gd name="connsiteX253" fmla="*/ 272201 w 915151"/>
                  <a:gd name="connsiteY253" fmla="*/ 1043266 h 1546054"/>
                  <a:gd name="connsiteX254" fmla="*/ 283318 w 915151"/>
                  <a:gd name="connsiteY254" fmla="*/ 1043266 h 1546054"/>
                  <a:gd name="connsiteX255" fmla="*/ 278087 w 915151"/>
                  <a:gd name="connsiteY255" fmla="*/ 1048501 h 1546054"/>
                  <a:gd name="connsiteX256" fmla="*/ 276779 w 915151"/>
                  <a:gd name="connsiteY256" fmla="*/ 1057663 h 1546054"/>
                  <a:gd name="connsiteX257" fmla="*/ 272855 w 915151"/>
                  <a:gd name="connsiteY257" fmla="*/ 1062243 h 1546054"/>
                  <a:gd name="connsiteX258" fmla="*/ 277433 w 915151"/>
                  <a:gd name="connsiteY258" fmla="*/ 1074677 h 1546054"/>
                  <a:gd name="connsiteX259" fmla="*/ 287242 w 915151"/>
                  <a:gd name="connsiteY259" fmla="*/ 1078603 h 1546054"/>
                  <a:gd name="connsiteX260" fmla="*/ 276125 w 915151"/>
                  <a:gd name="connsiteY260" fmla="*/ 1088419 h 1546054"/>
                  <a:gd name="connsiteX261" fmla="*/ 269585 w 915151"/>
                  <a:gd name="connsiteY261" fmla="*/ 1098235 h 1546054"/>
                  <a:gd name="connsiteX262" fmla="*/ 274163 w 915151"/>
                  <a:gd name="connsiteY262" fmla="*/ 1107396 h 1546054"/>
                  <a:gd name="connsiteX263" fmla="*/ 285280 w 915151"/>
                  <a:gd name="connsiteY263" fmla="*/ 1113286 h 1546054"/>
                  <a:gd name="connsiteX264" fmla="*/ 271547 w 915151"/>
                  <a:gd name="connsiteY264" fmla="*/ 1117867 h 1546054"/>
                  <a:gd name="connsiteX265" fmla="*/ 263700 w 915151"/>
                  <a:gd name="connsiteY265" fmla="*/ 1136844 h 1546054"/>
                  <a:gd name="connsiteX266" fmla="*/ 246043 w 915151"/>
                  <a:gd name="connsiteY266" fmla="*/ 1158438 h 1546054"/>
                  <a:gd name="connsiteX267" fmla="*/ 228386 w 915151"/>
                  <a:gd name="connsiteY267" fmla="*/ 1165637 h 1546054"/>
                  <a:gd name="connsiteX268" fmla="*/ 216614 w 915151"/>
                  <a:gd name="connsiteY268" fmla="*/ 1171526 h 1546054"/>
                  <a:gd name="connsiteX269" fmla="*/ 207459 w 915151"/>
                  <a:gd name="connsiteY269" fmla="*/ 1174144 h 1546054"/>
                  <a:gd name="connsiteX270" fmla="*/ 193726 w 915151"/>
                  <a:gd name="connsiteY270" fmla="*/ 1170872 h 1546054"/>
                  <a:gd name="connsiteX271" fmla="*/ 190456 w 915151"/>
                  <a:gd name="connsiteY271" fmla="*/ 1176762 h 1546054"/>
                  <a:gd name="connsiteX272" fmla="*/ 184570 w 915151"/>
                  <a:gd name="connsiteY272" fmla="*/ 1173490 h 1546054"/>
                  <a:gd name="connsiteX273" fmla="*/ 178685 w 915151"/>
                  <a:gd name="connsiteY273" fmla="*/ 1180688 h 1546054"/>
                  <a:gd name="connsiteX274" fmla="*/ 170183 w 915151"/>
                  <a:gd name="connsiteY274" fmla="*/ 1185269 h 1546054"/>
                  <a:gd name="connsiteX275" fmla="*/ 160374 w 915151"/>
                  <a:gd name="connsiteY275" fmla="*/ 1186577 h 1546054"/>
                  <a:gd name="connsiteX276" fmla="*/ 153180 w 915151"/>
                  <a:gd name="connsiteY276" fmla="*/ 1183960 h 1546054"/>
                  <a:gd name="connsiteX277" fmla="*/ 144025 w 915151"/>
                  <a:gd name="connsiteY277" fmla="*/ 1181342 h 1546054"/>
                  <a:gd name="connsiteX278" fmla="*/ 137485 w 915151"/>
                  <a:gd name="connsiteY278" fmla="*/ 1191812 h 1546054"/>
                  <a:gd name="connsiteX279" fmla="*/ 128330 w 915151"/>
                  <a:gd name="connsiteY279" fmla="*/ 1195084 h 1546054"/>
                  <a:gd name="connsiteX280" fmla="*/ 115904 w 915151"/>
                  <a:gd name="connsiteY280" fmla="*/ 1196393 h 1546054"/>
                  <a:gd name="connsiteX281" fmla="*/ 113943 w 915151"/>
                  <a:gd name="connsiteY281" fmla="*/ 1203591 h 1546054"/>
                  <a:gd name="connsiteX282" fmla="*/ 128330 w 915151"/>
                  <a:gd name="connsiteY282" fmla="*/ 1207518 h 1546054"/>
                  <a:gd name="connsiteX283" fmla="*/ 131600 w 915151"/>
                  <a:gd name="connsiteY283" fmla="*/ 1217988 h 1546054"/>
                  <a:gd name="connsiteX284" fmla="*/ 129638 w 915151"/>
                  <a:gd name="connsiteY284" fmla="*/ 1226495 h 1546054"/>
                  <a:gd name="connsiteX285" fmla="*/ 120482 w 915151"/>
                  <a:gd name="connsiteY285" fmla="*/ 1228458 h 1546054"/>
                  <a:gd name="connsiteX286" fmla="*/ 114596 w 915151"/>
                  <a:gd name="connsiteY286" fmla="*/ 1231076 h 1546054"/>
                  <a:gd name="connsiteX287" fmla="*/ 120482 w 915151"/>
                  <a:gd name="connsiteY287" fmla="*/ 1239583 h 1546054"/>
                  <a:gd name="connsiteX288" fmla="*/ 127676 w 915151"/>
                  <a:gd name="connsiteY288" fmla="*/ 1235002 h 1546054"/>
                  <a:gd name="connsiteX289" fmla="*/ 138139 w 915151"/>
                  <a:gd name="connsiteY289" fmla="*/ 1238929 h 1546054"/>
                  <a:gd name="connsiteX290" fmla="*/ 151872 w 915151"/>
                  <a:gd name="connsiteY290" fmla="*/ 1238929 h 1546054"/>
                  <a:gd name="connsiteX291" fmla="*/ 153180 w 915151"/>
                  <a:gd name="connsiteY291" fmla="*/ 1228458 h 1546054"/>
                  <a:gd name="connsiteX292" fmla="*/ 164298 w 915151"/>
                  <a:gd name="connsiteY292" fmla="*/ 1228458 h 1546054"/>
                  <a:gd name="connsiteX293" fmla="*/ 157104 w 915151"/>
                  <a:gd name="connsiteY293" fmla="*/ 1233693 h 1546054"/>
                  <a:gd name="connsiteX294" fmla="*/ 158412 w 915151"/>
                  <a:gd name="connsiteY294" fmla="*/ 1244818 h 1546054"/>
                  <a:gd name="connsiteX295" fmla="*/ 147295 w 915151"/>
                  <a:gd name="connsiteY295" fmla="*/ 1244164 h 1546054"/>
                  <a:gd name="connsiteX296" fmla="*/ 130292 w 915151"/>
                  <a:gd name="connsiteY296" fmla="*/ 1244164 h 1546054"/>
                  <a:gd name="connsiteX297" fmla="*/ 134869 w 915151"/>
                  <a:gd name="connsiteY297" fmla="*/ 1250708 h 1546054"/>
                  <a:gd name="connsiteX298" fmla="*/ 137485 w 915151"/>
                  <a:gd name="connsiteY298" fmla="*/ 1259215 h 1546054"/>
                  <a:gd name="connsiteX299" fmla="*/ 146641 w 915151"/>
                  <a:gd name="connsiteY299" fmla="*/ 1261178 h 1546054"/>
                  <a:gd name="connsiteX300" fmla="*/ 157758 w 915151"/>
                  <a:gd name="connsiteY300" fmla="*/ 1255288 h 1546054"/>
                  <a:gd name="connsiteX301" fmla="*/ 166913 w 915151"/>
                  <a:gd name="connsiteY301" fmla="*/ 1258560 h 1546054"/>
                  <a:gd name="connsiteX302" fmla="*/ 176069 w 915151"/>
                  <a:gd name="connsiteY302" fmla="*/ 1251362 h 1546054"/>
                  <a:gd name="connsiteX303" fmla="*/ 180647 w 915151"/>
                  <a:gd name="connsiteY303" fmla="*/ 1245472 h 1546054"/>
                  <a:gd name="connsiteX304" fmla="*/ 200919 w 915151"/>
                  <a:gd name="connsiteY304" fmla="*/ 1246781 h 1546054"/>
                  <a:gd name="connsiteX305" fmla="*/ 204843 w 915151"/>
                  <a:gd name="connsiteY305" fmla="*/ 1240892 h 1546054"/>
                  <a:gd name="connsiteX306" fmla="*/ 213345 w 915151"/>
                  <a:gd name="connsiteY306" fmla="*/ 1240892 h 1546054"/>
                  <a:gd name="connsiteX307" fmla="*/ 213345 w 915151"/>
                  <a:gd name="connsiteY307" fmla="*/ 1249399 h 1546054"/>
                  <a:gd name="connsiteX308" fmla="*/ 212037 w 915151"/>
                  <a:gd name="connsiteY308" fmla="*/ 1257251 h 1546054"/>
                  <a:gd name="connsiteX309" fmla="*/ 224462 w 915151"/>
                  <a:gd name="connsiteY309" fmla="*/ 1261178 h 1546054"/>
                  <a:gd name="connsiteX310" fmla="*/ 235579 w 915151"/>
                  <a:gd name="connsiteY310" fmla="*/ 1268376 h 1546054"/>
                  <a:gd name="connsiteX311" fmla="*/ 245389 w 915151"/>
                  <a:gd name="connsiteY311" fmla="*/ 1268376 h 1546054"/>
                  <a:gd name="connsiteX312" fmla="*/ 234925 w 915151"/>
                  <a:gd name="connsiteY312" fmla="*/ 1274920 h 1546054"/>
                  <a:gd name="connsiteX313" fmla="*/ 221846 w 915151"/>
                  <a:gd name="connsiteY313" fmla="*/ 1270339 h 1546054"/>
                  <a:gd name="connsiteX314" fmla="*/ 218576 w 915151"/>
                  <a:gd name="connsiteY314" fmla="*/ 1278846 h 1546054"/>
                  <a:gd name="connsiteX315" fmla="*/ 218576 w 915151"/>
                  <a:gd name="connsiteY315" fmla="*/ 1287353 h 1546054"/>
                  <a:gd name="connsiteX316" fmla="*/ 232309 w 915151"/>
                  <a:gd name="connsiteY316" fmla="*/ 1286699 h 1546054"/>
                  <a:gd name="connsiteX317" fmla="*/ 245389 w 915151"/>
                  <a:gd name="connsiteY317" fmla="*/ 1289971 h 1546054"/>
                  <a:gd name="connsiteX318" fmla="*/ 252582 w 915151"/>
                  <a:gd name="connsiteY318" fmla="*/ 1281464 h 1546054"/>
                  <a:gd name="connsiteX319" fmla="*/ 264354 w 915151"/>
                  <a:gd name="connsiteY319" fmla="*/ 1282118 h 1546054"/>
                  <a:gd name="connsiteX320" fmla="*/ 272855 w 915151"/>
                  <a:gd name="connsiteY320" fmla="*/ 1295206 h 1546054"/>
                  <a:gd name="connsiteX321" fmla="*/ 274817 w 915151"/>
                  <a:gd name="connsiteY321" fmla="*/ 1310911 h 1546054"/>
                  <a:gd name="connsiteX322" fmla="*/ 282665 w 915151"/>
                  <a:gd name="connsiteY322" fmla="*/ 1312220 h 1546054"/>
                  <a:gd name="connsiteX323" fmla="*/ 295090 w 915151"/>
                  <a:gd name="connsiteY323" fmla="*/ 1328580 h 1546054"/>
                  <a:gd name="connsiteX324" fmla="*/ 331058 w 915151"/>
                  <a:gd name="connsiteY324" fmla="*/ 1335124 h 1546054"/>
                  <a:gd name="connsiteX325" fmla="*/ 342829 w 915151"/>
                  <a:gd name="connsiteY325" fmla="*/ 1321381 h 1546054"/>
                  <a:gd name="connsiteX326" fmla="*/ 360486 w 915151"/>
                  <a:gd name="connsiteY326" fmla="*/ 1311566 h 1546054"/>
                  <a:gd name="connsiteX327" fmla="*/ 368333 w 915151"/>
                  <a:gd name="connsiteY327" fmla="*/ 1316146 h 1546054"/>
                  <a:gd name="connsiteX328" fmla="*/ 389914 w 915151"/>
                  <a:gd name="connsiteY328" fmla="*/ 1310911 h 1546054"/>
                  <a:gd name="connsiteX329" fmla="*/ 406917 w 915151"/>
                  <a:gd name="connsiteY329" fmla="*/ 1299787 h 1546054"/>
                  <a:gd name="connsiteX330" fmla="*/ 433075 w 915151"/>
                  <a:gd name="connsiteY330" fmla="*/ 1284736 h 1546054"/>
                  <a:gd name="connsiteX331" fmla="*/ 413457 w 915151"/>
                  <a:gd name="connsiteY331" fmla="*/ 1300441 h 1546054"/>
                  <a:gd name="connsiteX332" fmla="*/ 387952 w 915151"/>
                  <a:gd name="connsiteY332" fmla="*/ 1327925 h 1546054"/>
                  <a:gd name="connsiteX333" fmla="*/ 376181 w 915151"/>
                  <a:gd name="connsiteY333" fmla="*/ 1329888 h 1546054"/>
                  <a:gd name="connsiteX334" fmla="*/ 363102 w 915151"/>
                  <a:gd name="connsiteY334" fmla="*/ 1342322 h 1546054"/>
                  <a:gd name="connsiteX335" fmla="*/ 355254 w 915151"/>
                  <a:gd name="connsiteY335" fmla="*/ 1344285 h 1546054"/>
                  <a:gd name="connsiteX336" fmla="*/ 350676 w 915151"/>
                  <a:gd name="connsiteY336" fmla="*/ 1354755 h 1546054"/>
                  <a:gd name="connsiteX337" fmla="*/ 348061 w 915151"/>
                  <a:gd name="connsiteY337" fmla="*/ 1367189 h 1546054"/>
                  <a:gd name="connsiteX338" fmla="*/ 343483 w 915151"/>
                  <a:gd name="connsiteY338" fmla="*/ 1373078 h 1546054"/>
                  <a:gd name="connsiteX339" fmla="*/ 327788 w 915151"/>
                  <a:gd name="connsiteY339" fmla="*/ 1371115 h 1546054"/>
                  <a:gd name="connsiteX340" fmla="*/ 310131 w 915151"/>
                  <a:gd name="connsiteY340" fmla="*/ 1371770 h 1546054"/>
                  <a:gd name="connsiteX341" fmla="*/ 294436 w 915151"/>
                  <a:gd name="connsiteY341" fmla="*/ 1358682 h 1546054"/>
                  <a:gd name="connsiteX342" fmla="*/ 280049 w 915151"/>
                  <a:gd name="connsiteY342" fmla="*/ 1358682 h 1546054"/>
                  <a:gd name="connsiteX343" fmla="*/ 259776 w 915151"/>
                  <a:gd name="connsiteY343" fmla="*/ 1348866 h 1546054"/>
                  <a:gd name="connsiteX344" fmla="*/ 243427 w 915151"/>
                  <a:gd name="connsiteY344" fmla="*/ 1350829 h 1546054"/>
                  <a:gd name="connsiteX345" fmla="*/ 229694 w 915151"/>
                  <a:gd name="connsiteY345" fmla="*/ 1349520 h 1546054"/>
                  <a:gd name="connsiteX346" fmla="*/ 214653 w 915151"/>
                  <a:gd name="connsiteY346" fmla="*/ 1348211 h 1546054"/>
                  <a:gd name="connsiteX347" fmla="*/ 210075 w 915151"/>
                  <a:gd name="connsiteY347" fmla="*/ 1356064 h 1546054"/>
                  <a:gd name="connsiteX348" fmla="*/ 207459 w 915151"/>
                  <a:gd name="connsiteY348" fmla="*/ 1358682 h 1546054"/>
                  <a:gd name="connsiteX349" fmla="*/ 209421 w 915151"/>
                  <a:gd name="connsiteY349" fmla="*/ 1371115 h 1546054"/>
                  <a:gd name="connsiteX350" fmla="*/ 191764 w 915151"/>
                  <a:gd name="connsiteY350" fmla="*/ 1382894 h 1546054"/>
                  <a:gd name="connsiteX351" fmla="*/ 170837 w 915151"/>
                  <a:gd name="connsiteY351" fmla="*/ 1375041 h 1546054"/>
                  <a:gd name="connsiteX352" fmla="*/ 161682 w 915151"/>
                  <a:gd name="connsiteY352" fmla="*/ 1392710 h 1546054"/>
                  <a:gd name="connsiteX353" fmla="*/ 159066 w 915151"/>
                  <a:gd name="connsiteY353" fmla="*/ 1413650 h 1546054"/>
                  <a:gd name="connsiteX354" fmla="*/ 143371 w 915151"/>
                  <a:gd name="connsiteY354" fmla="*/ 1424121 h 1546054"/>
                  <a:gd name="connsiteX355" fmla="*/ 132254 w 915151"/>
                  <a:gd name="connsiteY355" fmla="*/ 1432628 h 1546054"/>
                  <a:gd name="connsiteX356" fmla="*/ 125714 w 915151"/>
                  <a:gd name="connsiteY356" fmla="*/ 1443098 h 1546054"/>
                  <a:gd name="connsiteX357" fmla="*/ 111981 w 915151"/>
                  <a:gd name="connsiteY357" fmla="*/ 1443098 h 1546054"/>
                  <a:gd name="connsiteX358" fmla="*/ 109365 w 915151"/>
                  <a:gd name="connsiteY358" fmla="*/ 1450296 h 1546054"/>
                  <a:gd name="connsiteX359" fmla="*/ 113943 w 915151"/>
                  <a:gd name="connsiteY359" fmla="*/ 1455531 h 1546054"/>
                  <a:gd name="connsiteX360" fmla="*/ 106095 w 915151"/>
                  <a:gd name="connsiteY360" fmla="*/ 1453568 h 1546054"/>
                  <a:gd name="connsiteX361" fmla="*/ 100209 w 915151"/>
                  <a:gd name="connsiteY361" fmla="*/ 1447024 h 1546054"/>
                  <a:gd name="connsiteX362" fmla="*/ 93670 w 915151"/>
                  <a:gd name="connsiteY362" fmla="*/ 1455531 h 1546054"/>
                  <a:gd name="connsiteX363" fmla="*/ 87130 w 915151"/>
                  <a:gd name="connsiteY363" fmla="*/ 1467965 h 1546054"/>
                  <a:gd name="connsiteX364" fmla="*/ 76667 w 915151"/>
                  <a:gd name="connsiteY364" fmla="*/ 1469273 h 1546054"/>
                  <a:gd name="connsiteX365" fmla="*/ 70127 w 915151"/>
                  <a:gd name="connsiteY365" fmla="*/ 1481053 h 1546054"/>
                  <a:gd name="connsiteX366" fmla="*/ 56394 w 915151"/>
                  <a:gd name="connsiteY366" fmla="*/ 1491523 h 1546054"/>
                  <a:gd name="connsiteX367" fmla="*/ 43315 w 915151"/>
                  <a:gd name="connsiteY367" fmla="*/ 1493486 h 1546054"/>
                  <a:gd name="connsiteX368" fmla="*/ 36121 w 915151"/>
                  <a:gd name="connsiteY368" fmla="*/ 1499375 h 1546054"/>
                  <a:gd name="connsiteX369" fmla="*/ 28274 w 915151"/>
                  <a:gd name="connsiteY369" fmla="*/ 1492832 h 1546054"/>
                  <a:gd name="connsiteX370" fmla="*/ 4077 w 915151"/>
                  <a:gd name="connsiteY370" fmla="*/ 1500030 h 1546054"/>
                  <a:gd name="connsiteX371" fmla="*/ 2769 w 915151"/>
                  <a:gd name="connsiteY371" fmla="*/ 1507228 h 1546054"/>
                  <a:gd name="connsiteX372" fmla="*/ 807 w 915151"/>
                  <a:gd name="connsiteY372" fmla="*/ 1515735 h 1546054"/>
                  <a:gd name="connsiteX373" fmla="*/ 18464 w 915151"/>
                  <a:gd name="connsiteY373" fmla="*/ 1520316 h 1546054"/>
                  <a:gd name="connsiteX374" fmla="*/ 23042 w 915151"/>
                  <a:gd name="connsiteY374" fmla="*/ 1507228 h 1546054"/>
                  <a:gd name="connsiteX375" fmla="*/ 30236 w 915151"/>
                  <a:gd name="connsiteY375" fmla="*/ 1512463 h 1546054"/>
                  <a:gd name="connsiteX376" fmla="*/ 41353 w 915151"/>
                  <a:gd name="connsiteY376" fmla="*/ 1517044 h 1546054"/>
                  <a:gd name="connsiteX377" fmla="*/ 51162 w 915151"/>
                  <a:gd name="connsiteY377" fmla="*/ 1529477 h 1546054"/>
                  <a:gd name="connsiteX378" fmla="*/ 58356 w 915151"/>
                  <a:gd name="connsiteY378" fmla="*/ 1545837 h 1546054"/>
                  <a:gd name="connsiteX379" fmla="*/ 61626 w 915151"/>
                  <a:gd name="connsiteY379" fmla="*/ 1539948 h 1546054"/>
                  <a:gd name="connsiteX380" fmla="*/ 75359 w 915151"/>
                  <a:gd name="connsiteY380" fmla="*/ 1532749 h 1546054"/>
                  <a:gd name="connsiteX381" fmla="*/ 70127 w 915151"/>
                  <a:gd name="connsiteY381" fmla="*/ 1521624 h 1546054"/>
                  <a:gd name="connsiteX382" fmla="*/ 76667 w 915151"/>
                  <a:gd name="connsiteY382" fmla="*/ 1516389 h 1546054"/>
                  <a:gd name="connsiteX383" fmla="*/ 82552 w 915151"/>
                  <a:gd name="connsiteY383" fmla="*/ 1506574 h 1546054"/>
                  <a:gd name="connsiteX384" fmla="*/ 85822 w 915151"/>
                  <a:gd name="connsiteY384" fmla="*/ 1517044 h 1546054"/>
                  <a:gd name="connsiteX385" fmla="*/ 93670 w 915151"/>
                  <a:gd name="connsiteY385" fmla="*/ 1509846 h 1546054"/>
                  <a:gd name="connsiteX386" fmla="*/ 105441 w 915151"/>
                  <a:gd name="connsiteY386" fmla="*/ 1504610 h 1546054"/>
                  <a:gd name="connsiteX387" fmla="*/ 113289 w 915151"/>
                  <a:gd name="connsiteY387" fmla="*/ 1504610 h 1546054"/>
                  <a:gd name="connsiteX388" fmla="*/ 121136 w 915151"/>
                  <a:gd name="connsiteY388" fmla="*/ 1490868 h 1546054"/>
                  <a:gd name="connsiteX389" fmla="*/ 130946 w 915151"/>
                  <a:gd name="connsiteY389" fmla="*/ 1492832 h 1546054"/>
                  <a:gd name="connsiteX390" fmla="*/ 145987 w 915151"/>
                  <a:gd name="connsiteY390" fmla="*/ 1495449 h 1546054"/>
                  <a:gd name="connsiteX391" fmla="*/ 164298 w 915151"/>
                  <a:gd name="connsiteY391" fmla="*/ 1490868 h 1546054"/>
                  <a:gd name="connsiteX392" fmla="*/ 176069 w 915151"/>
                  <a:gd name="connsiteY392" fmla="*/ 1497412 h 1546054"/>
                  <a:gd name="connsiteX393" fmla="*/ 181301 w 915151"/>
                  <a:gd name="connsiteY393" fmla="*/ 1486288 h 1546054"/>
                  <a:gd name="connsiteX394" fmla="*/ 191110 w 915151"/>
                  <a:gd name="connsiteY394" fmla="*/ 1479744 h 1546054"/>
                  <a:gd name="connsiteX395" fmla="*/ 185878 w 915151"/>
                  <a:gd name="connsiteY395" fmla="*/ 1488905 h 1546054"/>
                  <a:gd name="connsiteX396" fmla="*/ 193072 w 915151"/>
                  <a:gd name="connsiteY396" fmla="*/ 1496758 h 1546054"/>
                  <a:gd name="connsiteX397" fmla="*/ 195688 w 915151"/>
                  <a:gd name="connsiteY397" fmla="*/ 1505265 h 1546054"/>
                  <a:gd name="connsiteX398" fmla="*/ 201573 w 915151"/>
                  <a:gd name="connsiteY398" fmla="*/ 1512463 h 1546054"/>
                  <a:gd name="connsiteX399" fmla="*/ 210729 w 915151"/>
                  <a:gd name="connsiteY399" fmla="*/ 1510500 h 1546054"/>
                  <a:gd name="connsiteX400" fmla="*/ 217268 w 915151"/>
                  <a:gd name="connsiteY400" fmla="*/ 1518353 h 1546054"/>
                  <a:gd name="connsiteX401" fmla="*/ 221846 w 915151"/>
                  <a:gd name="connsiteY401" fmla="*/ 1530786 h 1546054"/>
                  <a:gd name="connsiteX402" fmla="*/ 229694 w 915151"/>
                  <a:gd name="connsiteY402" fmla="*/ 1532749 h 1546054"/>
                  <a:gd name="connsiteX403" fmla="*/ 237541 w 915151"/>
                  <a:gd name="connsiteY403" fmla="*/ 1536021 h 1546054"/>
                  <a:gd name="connsiteX404" fmla="*/ 246043 w 915151"/>
                  <a:gd name="connsiteY404" fmla="*/ 1519661 h 1546054"/>
                  <a:gd name="connsiteX405" fmla="*/ 257160 w 915151"/>
                  <a:gd name="connsiteY405" fmla="*/ 1513772 h 1546054"/>
                  <a:gd name="connsiteX406" fmla="*/ 265661 w 915151"/>
                  <a:gd name="connsiteY406" fmla="*/ 1506574 h 1546054"/>
                  <a:gd name="connsiteX407" fmla="*/ 259122 w 915151"/>
                  <a:gd name="connsiteY407" fmla="*/ 1500030 h 1546054"/>
                  <a:gd name="connsiteX408" fmla="*/ 266315 w 915151"/>
                  <a:gd name="connsiteY408" fmla="*/ 1495449 h 1546054"/>
                  <a:gd name="connsiteX409" fmla="*/ 268931 w 915151"/>
                  <a:gd name="connsiteY409" fmla="*/ 1482361 h 1546054"/>
                  <a:gd name="connsiteX410" fmla="*/ 277433 w 915151"/>
                  <a:gd name="connsiteY410" fmla="*/ 1470582 h 1546054"/>
                  <a:gd name="connsiteX411" fmla="*/ 278741 w 915151"/>
                  <a:gd name="connsiteY411" fmla="*/ 1456840 h 1546054"/>
                  <a:gd name="connsiteX412" fmla="*/ 285280 w 915151"/>
                  <a:gd name="connsiteY412" fmla="*/ 1469928 h 1546054"/>
                  <a:gd name="connsiteX413" fmla="*/ 302283 w 915151"/>
                  <a:gd name="connsiteY413" fmla="*/ 1460766 h 1546054"/>
                  <a:gd name="connsiteX414" fmla="*/ 317324 w 915151"/>
                  <a:gd name="connsiteY414" fmla="*/ 1462729 h 1546054"/>
                  <a:gd name="connsiteX415" fmla="*/ 322556 w 915151"/>
                  <a:gd name="connsiteY415" fmla="*/ 1458803 h 1546054"/>
                  <a:gd name="connsiteX416" fmla="*/ 336289 w 915151"/>
                  <a:gd name="connsiteY416" fmla="*/ 1462075 h 1546054"/>
                  <a:gd name="connsiteX417" fmla="*/ 344791 w 915151"/>
                  <a:gd name="connsiteY417" fmla="*/ 1458149 h 1546054"/>
                  <a:gd name="connsiteX418" fmla="*/ 371603 w 915151"/>
                  <a:gd name="connsiteY418" fmla="*/ 1475163 h 1546054"/>
                  <a:gd name="connsiteX419" fmla="*/ 385990 w 915151"/>
                  <a:gd name="connsiteY419" fmla="*/ 1491523 h 1546054"/>
                  <a:gd name="connsiteX420" fmla="*/ 387952 w 915151"/>
                  <a:gd name="connsiteY420" fmla="*/ 1502647 h 1546054"/>
                  <a:gd name="connsiteX421" fmla="*/ 392530 w 915151"/>
                  <a:gd name="connsiteY421" fmla="*/ 1498067 h 1546054"/>
                  <a:gd name="connsiteX422" fmla="*/ 392530 w 915151"/>
                  <a:gd name="connsiteY422" fmla="*/ 1487597 h 1546054"/>
                  <a:gd name="connsiteX423" fmla="*/ 401685 w 915151"/>
                  <a:gd name="connsiteY423" fmla="*/ 1486288 h 1546054"/>
                  <a:gd name="connsiteX424" fmla="*/ 419996 w 915151"/>
                  <a:gd name="connsiteY424" fmla="*/ 1491523 h 1546054"/>
                  <a:gd name="connsiteX425" fmla="*/ 434383 w 915151"/>
                  <a:gd name="connsiteY425" fmla="*/ 1500030 h 1546054"/>
                  <a:gd name="connsiteX426" fmla="*/ 450078 w 915151"/>
                  <a:gd name="connsiteY426" fmla="*/ 1497412 h 1546054"/>
                  <a:gd name="connsiteX427" fmla="*/ 448117 w 915151"/>
                  <a:gd name="connsiteY427" fmla="*/ 1487597 h 1546054"/>
                  <a:gd name="connsiteX428" fmla="*/ 439615 w 915151"/>
                  <a:gd name="connsiteY428" fmla="*/ 1481053 h 1546054"/>
                  <a:gd name="connsiteX429" fmla="*/ 442885 w 915151"/>
                  <a:gd name="connsiteY429" fmla="*/ 1475817 h 1546054"/>
                  <a:gd name="connsiteX430" fmla="*/ 450732 w 915151"/>
                  <a:gd name="connsiteY430" fmla="*/ 1479744 h 1546054"/>
                  <a:gd name="connsiteX431" fmla="*/ 457272 w 915151"/>
                  <a:gd name="connsiteY431" fmla="*/ 1483670 h 1546054"/>
                  <a:gd name="connsiteX432" fmla="*/ 466427 w 915151"/>
                  <a:gd name="connsiteY432" fmla="*/ 1480398 h 1546054"/>
                  <a:gd name="connsiteX433" fmla="*/ 474929 w 915151"/>
                  <a:gd name="connsiteY433" fmla="*/ 1482361 h 1546054"/>
                  <a:gd name="connsiteX434" fmla="*/ 486046 w 915151"/>
                  <a:gd name="connsiteY434" fmla="*/ 1481053 h 1546054"/>
                  <a:gd name="connsiteX435" fmla="*/ 495856 w 915151"/>
                  <a:gd name="connsiteY435" fmla="*/ 1486942 h 1546054"/>
                  <a:gd name="connsiteX436" fmla="*/ 503703 w 915151"/>
                  <a:gd name="connsiteY436" fmla="*/ 1481707 h 1546054"/>
                  <a:gd name="connsiteX437" fmla="*/ 516128 w 915151"/>
                  <a:gd name="connsiteY437" fmla="*/ 1477126 h 1546054"/>
                  <a:gd name="connsiteX438" fmla="*/ 528554 w 915151"/>
                  <a:gd name="connsiteY438" fmla="*/ 1473200 h 1546054"/>
                  <a:gd name="connsiteX439" fmla="*/ 513513 w 915151"/>
                  <a:gd name="connsiteY439" fmla="*/ 1453568 h 1546054"/>
                  <a:gd name="connsiteX440" fmla="*/ 531824 w 915151"/>
                  <a:gd name="connsiteY440" fmla="*/ 1469273 h 1546054"/>
                  <a:gd name="connsiteX441" fmla="*/ 542287 w 915151"/>
                  <a:gd name="connsiteY441" fmla="*/ 1481053 h 1546054"/>
                  <a:gd name="connsiteX442" fmla="*/ 548173 w 915151"/>
                  <a:gd name="connsiteY442" fmla="*/ 1477126 h 1546054"/>
                  <a:gd name="connsiteX443" fmla="*/ 548173 w 915151"/>
                  <a:gd name="connsiteY443" fmla="*/ 1469928 h 1546054"/>
                  <a:gd name="connsiteX444" fmla="*/ 553404 w 915151"/>
                  <a:gd name="connsiteY444" fmla="*/ 1481053 h 1546054"/>
                  <a:gd name="connsiteX445" fmla="*/ 563214 w 915151"/>
                  <a:gd name="connsiteY445" fmla="*/ 1473200 h 1546054"/>
                  <a:gd name="connsiteX446" fmla="*/ 576947 w 915151"/>
                  <a:gd name="connsiteY446" fmla="*/ 1477781 h 1546054"/>
                  <a:gd name="connsiteX447" fmla="*/ 573677 w 915151"/>
                  <a:gd name="connsiteY447" fmla="*/ 1486942 h 1546054"/>
                  <a:gd name="connsiteX448" fmla="*/ 586756 w 915151"/>
                  <a:gd name="connsiteY448" fmla="*/ 1495449 h 1546054"/>
                  <a:gd name="connsiteX449" fmla="*/ 588718 w 915151"/>
                  <a:gd name="connsiteY449" fmla="*/ 1488905 h 1546054"/>
                  <a:gd name="connsiteX450" fmla="*/ 599836 w 915151"/>
                  <a:gd name="connsiteY450" fmla="*/ 1488905 h 1546054"/>
                  <a:gd name="connsiteX451" fmla="*/ 635149 w 915151"/>
                  <a:gd name="connsiteY451" fmla="*/ 1488905 h 1546054"/>
                  <a:gd name="connsiteX452" fmla="*/ 652806 w 915151"/>
                  <a:gd name="connsiteY452" fmla="*/ 1485633 h 1546054"/>
                  <a:gd name="connsiteX453" fmla="*/ 688120 w 915151"/>
                  <a:gd name="connsiteY453" fmla="*/ 1503302 h 1546054"/>
                  <a:gd name="connsiteX454" fmla="*/ 702507 w 915151"/>
                  <a:gd name="connsiteY454" fmla="*/ 1510500 h 1546054"/>
                  <a:gd name="connsiteX455" fmla="*/ 720818 w 915151"/>
                  <a:gd name="connsiteY455" fmla="*/ 1498721 h 1546054"/>
                  <a:gd name="connsiteX456" fmla="*/ 751554 w 915151"/>
                  <a:gd name="connsiteY456" fmla="*/ 1493486 h 1546054"/>
                  <a:gd name="connsiteX457" fmla="*/ 769865 w 915151"/>
                  <a:gd name="connsiteY457" fmla="*/ 1482361 h 1546054"/>
                  <a:gd name="connsiteX458" fmla="*/ 792754 w 915151"/>
                  <a:gd name="connsiteY458" fmla="*/ 1489560 h 1546054"/>
                  <a:gd name="connsiteX459" fmla="*/ 796678 w 915151"/>
                  <a:gd name="connsiteY459" fmla="*/ 1471237 h 1546054"/>
                  <a:gd name="connsiteX460" fmla="*/ 812373 w 915151"/>
                  <a:gd name="connsiteY460" fmla="*/ 1462075 h 1546054"/>
                  <a:gd name="connsiteX461" fmla="*/ 831992 w 915151"/>
                  <a:gd name="connsiteY461" fmla="*/ 1457494 h 1546054"/>
                  <a:gd name="connsiteX462" fmla="*/ 843109 w 915151"/>
                  <a:gd name="connsiteY462" fmla="*/ 1451605 h 1546054"/>
                  <a:gd name="connsiteX463" fmla="*/ 846379 w 915151"/>
                  <a:gd name="connsiteY463" fmla="*/ 1444407 h 1546054"/>
                  <a:gd name="connsiteX464" fmla="*/ 846379 w 915151"/>
                  <a:gd name="connsiteY464" fmla="*/ 1422812 h 1546054"/>
                  <a:gd name="connsiteX465" fmla="*/ 851610 w 915151"/>
                  <a:gd name="connsiteY465" fmla="*/ 1418231 h 1546054"/>
                  <a:gd name="connsiteX466" fmla="*/ 854226 w 915151"/>
                  <a:gd name="connsiteY466" fmla="*/ 1407761 h 1546054"/>
                  <a:gd name="connsiteX467" fmla="*/ 841801 w 915151"/>
                  <a:gd name="connsiteY467" fmla="*/ 1408415 h 1546054"/>
                  <a:gd name="connsiteX468" fmla="*/ 814989 w 915151"/>
                  <a:gd name="connsiteY468" fmla="*/ 1407106 h 1546054"/>
                  <a:gd name="connsiteX469" fmla="*/ 799948 w 915151"/>
                  <a:gd name="connsiteY469" fmla="*/ 1409724 h 1546054"/>
                  <a:gd name="connsiteX470" fmla="*/ 775097 w 915151"/>
                  <a:gd name="connsiteY470" fmla="*/ 1401217 h 1546054"/>
                  <a:gd name="connsiteX471" fmla="*/ 766596 w 915151"/>
                  <a:gd name="connsiteY471" fmla="*/ 1399254 h 1546054"/>
                  <a:gd name="connsiteX472" fmla="*/ 753516 w 915151"/>
                  <a:gd name="connsiteY472" fmla="*/ 1395327 h 1546054"/>
                  <a:gd name="connsiteX473" fmla="*/ 763326 w 915151"/>
                  <a:gd name="connsiteY473" fmla="*/ 1388784 h 1546054"/>
                  <a:gd name="connsiteX474" fmla="*/ 773789 w 915151"/>
                  <a:gd name="connsiteY474" fmla="*/ 1384857 h 1546054"/>
                  <a:gd name="connsiteX475" fmla="*/ 765288 w 915151"/>
                  <a:gd name="connsiteY475" fmla="*/ 1380277 h 1546054"/>
                  <a:gd name="connsiteX476" fmla="*/ 748938 w 915151"/>
                  <a:gd name="connsiteY476" fmla="*/ 1378968 h 1546054"/>
                  <a:gd name="connsiteX477" fmla="*/ 736513 w 915151"/>
                  <a:gd name="connsiteY477" fmla="*/ 1382894 h 1546054"/>
                  <a:gd name="connsiteX478" fmla="*/ 744361 w 915151"/>
                  <a:gd name="connsiteY478" fmla="*/ 1375041 h 1546054"/>
                  <a:gd name="connsiteX479" fmla="*/ 757440 w 915151"/>
                  <a:gd name="connsiteY479" fmla="*/ 1371770 h 1546054"/>
                  <a:gd name="connsiteX480" fmla="*/ 767903 w 915151"/>
                  <a:gd name="connsiteY480" fmla="*/ 1369806 h 1546054"/>
                  <a:gd name="connsiteX481" fmla="*/ 786868 w 915151"/>
                  <a:gd name="connsiteY481" fmla="*/ 1373733 h 1546054"/>
                  <a:gd name="connsiteX482" fmla="*/ 803217 w 915151"/>
                  <a:gd name="connsiteY482" fmla="*/ 1361299 h 1546054"/>
                  <a:gd name="connsiteX483" fmla="*/ 801909 w 915151"/>
                  <a:gd name="connsiteY483" fmla="*/ 1358682 h 1546054"/>
                  <a:gd name="connsiteX484" fmla="*/ 805833 w 915151"/>
                  <a:gd name="connsiteY484" fmla="*/ 1345594 h 1546054"/>
                  <a:gd name="connsiteX485" fmla="*/ 803217 w 915151"/>
                  <a:gd name="connsiteY485" fmla="*/ 1338395 h 1546054"/>
                  <a:gd name="connsiteX486" fmla="*/ 792754 w 915151"/>
                  <a:gd name="connsiteY486" fmla="*/ 1340359 h 1546054"/>
                  <a:gd name="connsiteX487" fmla="*/ 784906 w 915151"/>
                  <a:gd name="connsiteY487" fmla="*/ 1342322 h 1546054"/>
                  <a:gd name="connsiteX488" fmla="*/ 782291 w 915151"/>
                  <a:gd name="connsiteY488" fmla="*/ 1335124 h 1546054"/>
                  <a:gd name="connsiteX489" fmla="*/ 796024 w 915151"/>
                  <a:gd name="connsiteY489" fmla="*/ 1335124 h 1546054"/>
                  <a:gd name="connsiteX490" fmla="*/ 803217 w 915151"/>
                  <a:gd name="connsiteY490" fmla="*/ 1329234 h 1546054"/>
                  <a:gd name="connsiteX491" fmla="*/ 809757 w 915151"/>
                  <a:gd name="connsiteY491" fmla="*/ 1322036 h 1546054"/>
                  <a:gd name="connsiteX492" fmla="*/ 820220 w 915151"/>
                  <a:gd name="connsiteY492" fmla="*/ 1334469 h 1546054"/>
                  <a:gd name="connsiteX493" fmla="*/ 838531 w 915151"/>
                  <a:gd name="connsiteY493" fmla="*/ 1329888 h 1546054"/>
                  <a:gd name="connsiteX494" fmla="*/ 848341 w 915151"/>
                  <a:gd name="connsiteY494" fmla="*/ 1320727 h 1546054"/>
                  <a:gd name="connsiteX495" fmla="*/ 841801 w 915151"/>
                  <a:gd name="connsiteY495" fmla="*/ 1314838 h 1546054"/>
                  <a:gd name="connsiteX496" fmla="*/ 849648 w 915151"/>
                  <a:gd name="connsiteY496" fmla="*/ 1308294 h 1546054"/>
                  <a:gd name="connsiteX497" fmla="*/ 835261 w 915151"/>
                  <a:gd name="connsiteY497" fmla="*/ 1306331 h 1546054"/>
                  <a:gd name="connsiteX498" fmla="*/ 830030 w 915151"/>
                  <a:gd name="connsiteY498" fmla="*/ 1301750 h 1546054"/>
                  <a:gd name="connsiteX499" fmla="*/ 848341 w 915151"/>
                  <a:gd name="connsiteY499" fmla="*/ 1301750 h 1546054"/>
                  <a:gd name="connsiteX500" fmla="*/ 837877 w 915151"/>
                  <a:gd name="connsiteY500" fmla="*/ 1289316 h 1546054"/>
                  <a:gd name="connsiteX501" fmla="*/ 848995 w 915151"/>
                  <a:gd name="connsiteY501" fmla="*/ 1297824 h 1546054"/>
                  <a:gd name="connsiteX502" fmla="*/ 856188 w 915151"/>
                  <a:gd name="connsiteY502" fmla="*/ 1306331 h 1546054"/>
                  <a:gd name="connsiteX503" fmla="*/ 873191 w 915151"/>
                  <a:gd name="connsiteY503" fmla="*/ 1289971 h 1546054"/>
                  <a:gd name="connsiteX504" fmla="*/ 886270 w 915151"/>
                  <a:gd name="connsiteY504" fmla="*/ 1283427 h 1546054"/>
                  <a:gd name="connsiteX505" fmla="*/ 896080 w 915151"/>
                  <a:gd name="connsiteY505" fmla="*/ 1252671 h 1546054"/>
                  <a:gd name="connsiteX506" fmla="*/ 905889 w 915151"/>
                  <a:gd name="connsiteY506" fmla="*/ 1236965 h 1546054"/>
                  <a:gd name="connsiteX507" fmla="*/ 910467 w 915151"/>
                  <a:gd name="connsiteY507" fmla="*/ 1225186 h 1546054"/>
                  <a:gd name="connsiteX508" fmla="*/ 915044 w 915151"/>
                  <a:gd name="connsiteY508" fmla="*/ 1214061 h 1546054"/>
                  <a:gd name="connsiteX509" fmla="*/ 914391 w 915151"/>
                  <a:gd name="connsiteY509" fmla="*/ 1197048 h 1546054"/>
                  <a:gd name="connsiteX510" fmla="*/ 910467 w 915151"/>
                  <a:gd name="connsiteY510" fmla="*/ 1165637 h 1546054"/>
                  <a:gd name="connsiteX511" fmla="*/ 889540 w 915151"/>
                  <a:gd name="connsiteY511" fmla="*/ 1142079 h 1546054"/>
                  <a:gd name="connsiteX512" fmla="*/ 871229 w 915151"/>
                  <a:gd name="connsiteY512" fmla="*/ 1128991 h 1546054"/>
                  <a:gd name="connsiteX513" fmla="*/ 844417 w 915151"/>
                  <a:gd name="connsiteY513" fmla="*/ 1118521 h 1546054"/>
                  <a:gd name="connsiteX514" fmla="*/ 837223 w 915151"/>
                  <a:gd name="connsiteY514" fmla="*/ 1121139 h 1546054"/>
                  <a:gd name="connsiteX515" fmla="*/ 822182 w 915151"/>
                  <a:gd name="connsiteY515" fmla="*/ 1114595 h 1546054"/>
                  <a:gd name="connsiteX516" fmla="*/ 809757 w 915151"/>
                  <a:gd name="connsiteY516" fmla="*/ 1110014 h 1546054"/>
                  <a:gd name="connsiteX517" fmla="*/ 804525 w 915151"/>
                  <a:gd name="connsiteY517" fmla="*/ 1112631 h 1546054"/>
                  <a:gd name="connsiteX518" fmla="*/ 792754 w 915151"/>
                  <a:gd name="connsiteY518" fmla="*/ 1112631 h 1546054"/>
                  <a:gd name="connsiteX519" fmla="*/ 770519 w 915151"/>
                  <a:gd name="connsiteY519" fmla="*/ 1145351 h 1546054"/>
                  <a:gd name="connsiteX520" fmla="*/ 763980 w 915151"/>
                  <a:gd name="connsiteY520" fmla="*/ 1138807 h 1546054"/>
                  <a:gd name="connsiteX521" fmla="*/ 755478 w 915151"/>
                  <a:gd name="connsiteY521" fmla="*/ 1138807 h 1546054"/>
                  <a:gd name="connsiteX522" fmla="*/ 744361 w 915151"/>
                  <a:gd name="connsiteY522" fmla="*/ 1121793 h 1546054"/>
                  <a:gd name="connsiteX523" fmla="*/ 735859 w 915151"/>
                  <a:gd name="connsiteY523" fmla="*/ 1116558 h 1546054"/>
                  <a:gd name="connsiteX524" fmla="*/ 753516 w 915151"/>
                  <a:gd name="connsiteY524" fmla="*/ 1098889 h 1546054"/>
                  <a:gd name="connsiteX525" fmla="*/ 766596 w 915151"/>
                  <a:gd name="connsiteY525" fmla="*/ 1087764 h 1546054"/>
                  <a:gd name="connsiteX526" fmla="*/ 775097 w 915151"/>
                  <a:gd name="connsiteY526" fmla="*/ 1075331 h 1546054"/>
                  <a:gd name="connsiteX527" fmla="*/ 767903 w 915151"/>
                  <a:gd name="connsiteY527" fmla="*/ 1031487 h 1546054"/>
                  <a:gd name="connsiteX528" fmla="*/ 756786 w 915151"/>
                  <a:gd name="connsiteY528" fmla="*/ 1014473 h 1546054"/>
                  <a:gd name="connsiteX529" fmla="*/ 745669 w 915151"/>
                  <a:gd name="connsiteY529" fmla="*/ 998768 h 1546054"/>
                  <a:gd name="connsiteX530" fmla="*/ 735205 w 915151"/>
                  <a:gd name="connsiteY530" fmla="*/ 991569 h 1546054"/>
                  <a:gd name="connsiteX531" fmla="*/ 720164 w 915151"/>
                  <a:gd name="connsiteY531" fmla="*/ 971938 h 1546054"/>
                  <a:gd name="connsiteX532" fmla="*/ 713625 w 915151"/>
                  <a:gd name="connsiteY532" fmla="*/ 965394 h 1546054"/>
                  <a:gd name="connsiteX533" fmla="*/ 697930 w 915151"/>
                  <a:gd name="connsiteY533" fmla="*/ 966048 h 1546054"/>
                  <a:gd name="connsiteX534" fmla="*/ 688774 w 915151"/>
                  <a:gd name="connsiteY534" fmla="*/ 962122 h 1546054"/>
                  <a:gd name="connsiteX535" fmla="*/ 672425 w 915151"/>
                  <a:gd name="connsiteY535" fmla="*/ 960158 h 1546054"/>
                  <a:gd name="connsiteX536" fmla="*/ 678965 w 915151"/>
                  <a:gd name="connsiteY536" fmla="*/ 955578 h 1546054"/>
                  <a:gd name="connsiteX537" fmla="*/ 691390 w 915151"/>
                  <a:gd name="connsiteY537" fmla="*/ 958850 h 1546054"/>
                  <a:gd name="connsiteX538" fmla="*/ 706431 w 915151"/>
                  <a:gd name="connsiteY538" fmla="*/ 960158 h 1546054"/>
                  <a:gd name="connsiteX539" fmla="*/ 724088 w 915151"/>
                  <a:gd name="connsiteY539" fmla="*/ 960158 h 1546054"/>
                  <a:gd name="connsiteX540" fmla="*/ 737167 w 915151"/>
                  <a:gd name="connsiteY540" fmla="*/ 978481 h 1546054"/>
                  <a:gd name="connsiteX541" fmla="*/ 745669 w 915151"/>
                  <a:gd name="connsiteY541" fmla="*/ 981753 h 1546054"/>
                  <a:gd name="connsiteX542" fmla="*/ 758094 w 915151"/>
                  <a:gd name="connsiteY542" fmla="*/ 983062 h 1546054"/>
                  <a:gd name="connsiteX543" fmla="*/ 765942 w 915151"/>
                  <a:gd name="connsiteY543" fmla="*/ 986334 h 1546054"/>
                  <a:gd name="connsiteX544" fmla="*/ 756786 w 915151"/>
                  <a:gd name="connsiteY544" fmla="*/ 968666 h 1546054"/>
                  <a:gd name="connsiteX545" fmla="*/ 739783 w 915151"/>
                  <a:gd name="connsiteY545" fmla="*/ 932020 h 1546054"/>
                  <a:gd name="connsiteX546" fmla="*/ 739129 w 915151"/>
                  <a:gd name="connsiteY546" fmla="*/ 901263 h 1546054"/>
                  <a:gd name="connsiteX547" fmla="*/ 752208 w 915151"/>
                  <a:gd name="connsiteY547" fmla="*/ 893411 h 1546054"/>
                  <a:gd name="connsiteX548" fmla="*/ 735859 w 915151"/>
                  <a:gd name="connsiteY548" fmla="*/ 882941 h 1546054"/>
                  <a:gd name="connsiteX549" fmla="*/ 733897 w 915151"/>
                  <a:gd name="connsiteY549" fmla="*/ 871816 h 1546054"/>
                  <a:gd name="connsiteX550" fmla="*/ 724742 w 915151"/>
                  <a:gd name="connsiteY550" fmla="*/ 865926 h 1546054"/>
                  <a:gd name="connsiteX551" fmla="*/ 720164 w 915151"/>
                  <a:gd name="connsiteY551" fmla="*/ 842368 h 1546054"/>
                  <a:gd name="connsiteX552" fmla="*/ 713625 w 915151"/>
                  <a:gd name="connsiteY552" fmla="*/ 831898 h 1546054"/>
                  <a:gd name="connsiteX553" fmla="*/ 707085 w 915151"/>
                  <a:gd name="connsiteY553" fmla="*/ 819465 h 1546054"/>
                  <a:gd name="connsiteX554" fmla="*/ 691390 w 915151"/>
                  <a:gd name="connsiteY554" fmla="*/ 805068 h 1546054"/>
                  <a:gd name="connsiteX555" fmla="*/ 671771 w 915151"/>
                  <a:gd name="connsiteY555" fmla="*/ 795907 h 1546054"/>
                  <a:gd name="connsiteX556" fmla="*/ 658038 w 915151"/>
                  <a:gd name="connsiteY556" fmla="*/ 786745 h 1546054"/>
                  <a:gd name="connsiteX557" fmla="*/ 648229 w 915151"/>
                  <a:gd name="connsiteY557" fmla="*/ 785437 h 1546054"/>
                  <a:gd name="connsiteX558" fmla="*/ 651498 w 915151"/>
                  <a:gd name="connsiteY558" fmla="*/ 775621 h 1546054"/>
                  <a:gd name="connsiteX559" fmla="*/ 650190 w 915151"/>
                  <a:gd name="connsiteY559" fmla="*/ 766459 h 1546054"/>
                  <a:gd name="connsiteX560" fmla="*/ 641689 w 915151"/>
                  <a:gd name="connsiteY560" fmla="*/ 755989 h 1546054"/>
                  <a:gd name="connsiteX561" fmla="*/ 639073 w 915151"/>
                  <a:gd name="connsiteY561" fmla="*/ 731122 h 1546054"/>
                  <a:gd name="connsiteX562" fmla="*/ 639727 w 915151"/>
                  <a:gd name="connsiteY562" fmla="*/ 719998 h 1546054"/>
                  <a:gd name="connsiteX563" fmla="*/ 633841 w 915151"/>
                  <a:gd name="connsiteY563" fmla="*/ 702984 h 1546054"/>
                  <a:gd name="connsiteX564" fmla="*/ 631226 w 915151"/>
                  <a:gd name="connsiteY564" fmla="*/ 684661 h 1546054"/>
                  <a:gd name="connsiteX565" fmla="*/ 629264 w 915151"/>
                  <a:gd name="connsiteY565" fmla="*/ 663066 h 1546054"/>
                  <a:gd name="connsiteX566" fmla="*/ 633188 w 915151"/>
                  <a:gd name="connsiteY566" fmla="*/ 654559 h 1546054"/>
                  <a:gd name="connsiteX567" fmla="*/ 630572 w 915151"/>
                  <a:gd name="connsiteY567" fmla="*/ 644743 h 1546054"/>
                  <a:gd name="connsiteX568" fmla="*/ 631880 w 915151"/>
                  <a:gd name="connsiteY568" fmla="*/ 636236 h 1546054"/>
                  <a:gd name="connsiteX569" fmla="*/ 633841 w 915151"/>
                  <a:gd name="connsiteY569" fmla="*/ 624457 h 1546054"/>
                  <a:gd name="connsiteX570" fmla="*/ 632534 w 915151"/>
                  <a:gd name="connsiteY570" fmla="*/ 606788 h 1546054"/>
                  <a:gd name="connsiteX571" fmla="*/ 617492 w 915151"/>
                  <a:gd name="connsiteY571" fmla="*/ 595664 h 1546054"/>
                  <a:gd name="connsiteX572" fmla="*/ 605067 w 915151"/>
                  <a:gd name="connsiteY572" fmla="*/ 572106 h 1546054"/>
                  <a:gd name="connsiteX573" fmla="*/ 590026 w 915151"/>
                  <a:gd name="connsiteY573" fmla="*/ 540041 h 1546054"/>
                  <a:gd name="connsiteX574" fmla="*/ 578909 w 915151"/>
                  <a:gd name="connsiteY574" fmla="*/ 534151 h 1546054"/>
                  <a:gd name="connsiteX575" fmla="*/ 561906 w 915151"/>
                  <a:gd name="connsiteY575" fmla="*/ 515174 h 1546054"/>
                  <a:gd name="connsiteX576" fmla="*/ 549480 w 915151"/>
                  <a:gd name="connsiteY576" fmla="*/ 511248 h 1546054"/>
                  <a:gd name="connsiteX577" fmla="*/ 547519 w 915151"/>
                  <a:gd name="connsiteY577" fmla="*/ 503395 h 1546054"/>
                  <a:gd name="connsiteX578" fmla="*/ 527246 w 915151"/>
                  <a:gd name="connsiteY578" fmla="*/ 498814 h 1546054"/>
                  <a:gd name="connsiteX579" fmla="*/ 518090 w 915151"/>
                  <a:gd name="connsiteY579" fmla="*/ 508630 h 1546054"/>
                  <a:gd name="connsiteX580" fmla="*/ 501741 w 915151"/>
                  <a:gd name="connsiteY580" fmla="*/ 515174 h 1546054"/>
                  <a:gd name="connsiteX581" fmla="*/ 483430 w 915151"/>
                  <a:gd name="connsiteY581" fmla="*/ 507976 h 1546054"/>
                  <a:gd name="connsiteX582" fmla="*/ 464466 w 915151"/>
                  <a:gd name="connsiteY582" fmla="*/ 502740 h 1546054"/>
                  <a:gd name="connsiteX583" fmla="*/ 452694 w 915151"/>
                  <a:gd name="connsiteY583" fmla="*/ 495542 h 1546054"/>
                  <a:gd name="connsiteX584" fmla="*/ 437653 w 915151"/>
                  <a:gd name="connsiteY584" fmla="*/ 490961 h 1546054"/>
                  <a:gd name="connsiteX585" fmla="*/ 425228 w 915151"/>
                  <a:gd name="connsiteY585" fmla="*/ 471330 h 1546054"/>
                  <a:gd name="connsiteX586" fmla="*/ 444847 w 915151"/>
                  <a:gd name="connsiteY586" fmla="*/ 486381 h 1546054"/>
                  <a:gd name="connsiteX587" fmla="*/ 455310 w 915151"/>
                  <a:gd name="connsiteY587" fmla="*/ 489653 h 1546054"/>
                  <a:gd name="connsiteX588" fmla="*/ 469697 w 915151"/>
                  <a:gd name="connsiteY588" fmla="*/ 495542 h 1546054"/>
                  <a:gd name="connsiteX589" fmla="*/ 482123 w 915151"/>
                  <a:gd name="connsiteY589" fmla="*/ 490961 h 1546054"/>
                  <a:gd name="connsiteX590" fmla="*/ 491932 w 915151"/>
                  <a:gd name="connsiteY590" fmla="*/ 490961 h 1546054"/>
                  <a:gd name="connsiteX591" fmla="*/ 501087 w 915151"/>
                  <a:gd name="connsiteY591" fmla="*/ 480491 h 1546054"/>
                  <a:gd name="connsiteX592" fmla="*/ 516128 w 915151"/>
                  <a:gd name="connsiteY592" fmla="*/ 471984 h 1546054"/>
                  <a:gd name="connsiteX593" fmla="*/ 527900 w 915151"/>
                  <a:gd name="connsiteY593" fmla="*/ 473947 h 1546054"/>
                  <a:gd name="connsiteX594" fmla="*/ 543595 w 915151"/>
                  <a:gd name="connsiteY594" fmla="*/ 472638 h 1546054"/>
                  <a:gd name="connsiteX595" fmla="*/ 556020 w 915151"/>
                  <a:gd name="connsiteY595" fmla="*/ 464786 h 1546054"/>
                  <a:gd name="connsiteX596" fmla="*/ 549480 w 915151"/>
                  <a:gd name="connsiteY596" fmla="*/ 456933 h 1546054"/>
                  <a:gd name="connsiteX597" fmla="*/ 534439 w 915151"/>
                  <a:gd name="connsiteY597" fmla="*/ 447117 h 1546054"/>
                  <a:gd name="connsiteX598" fmla="*/ 536401 w 915151"/>
                  <a:gd name="connsiteY598" fmla="*/ 436647 h 1546054"/>
                  <a:gd name="connsiteX599" fmla="*/ 529862 w 915151"/>
                  <a:gd name="connsiteY599" fmla="*/ 430758 h 1546054"/>
                  <a:gd name="connsiteX600" fmla="*/ 508935 w 915151"/>
                  <a:gd name="connsiteY600" fmla="*/ 435993 h 1546054"/>
                  <a:gd name="connsiteX601" fmla="*/ 487354 w 915151"/>
                  <a:gd name="connsiteY601" fmla="*/ 437956 h 1546054"/>
                  <a:gd name="connsiteX602" fmla="*/ 497164 w 915151"/>
                  <a:gd name="connsiteY602" fmla="*/ 433375 h 1546054"/>
                  <a:gd name="connsiteX603" fmla="*/ 511551 w 915151"/>
                  <a:gd name="connsiteY603" fmla="*/ 423559 h 1546054"/>
                  <a:gd name="connsiteX604" fmla="*/ 520706 w 915151"/>
                  <a:gd name="connsiteY604" fmla="*/ 426177 h 1546054"/>
                  <a:gd name="connsiteX605" fmla="*/ 530516 w 915151"/>
                  <a:gd name="connsiteY605" fmla="*/ 426177 h 1546054"/>
                  <a:gd name="connsiteX606" fmla="*/ 541633 w 915151"/>
                  <a:gd name="connsiteY606" fmla="*/ 423559 h 1546054"/>
                  <a:gd name="connsiteX607" fmla="*/ 548173 w 915151"/>
                  <a:gd name="connsiteY607" fmla="*/ 428794 h 1546054"/>
                  <a:gd name="connsiteX608" fmla="*/ 557328 w 915151"/>
                  <a:gd name="connsiteY608" fmla="*/ 420287 h 1546054"/>
                  <a:gd name="connsiteX609" fmla="*/ 573023 w 915151"/>
                  <a:gd name="connsiteY609" fmla="*/ 409163 h 1546054"/>
                  <a:gd name="connsiteX610" fmla="*/ 576293 w 915151"/>
                  <a:gd name="connsiteY610" fmla="*/ 396075 h 1546054"/>
                  <a:gd name="connsiteX611" fmla="*/ 579563 w 915151"/>
                  <a:gd name="connsiteY611" fmla="*/ 389531 h 1546054"/>
                  <a:gd name="connsiteX612" fmla="*/ 586756 w 915151"/>
                  <a:gd name="connsiteY612" fmla="*/ 381678 h 1546054"/>
                  <a:gd name="connsiteX613" fmla="*/ 599836 w 915151"/>
                  <a:gd name="connsiteY613" fmla="*/ 374480 h 1546054"/>
                  <a:gd name="connsiteX614" fmla="*/ 610299 w 915151"/>
                  <a:gd name="connsiteY614" fmla="*/ 361392 h 1546054"/>
                  <a:gd name="connsiteX615" fmla="*/ 614877 w 915151"/>
                  <a:gd name="connsiteY615" fmla="*/ 348304 h 1546054"/>
                  <a:gd name="connsiteX616" fmla="*/ 624032 w 915151"/>
                  <a:gd name="connsiteY616" fmla="*/ 334562 h 1546054"/>
                  <a:gd name="connsiteX617" fmla="*/ 630572 w 915151"/>
                  <a:gd name="connsiteY617" fmla="*/ 321475 h 1546054"/>
                  <a:gd name="connsiteX618" fmla="*/ 634495 w 915151"/>
                  <a:gd name="connsiteY618" fmla="*/ 306424 h 1546054"/>
                  <a:gd name="connsiteX619" fmla="*/ 644959 w 915151"/>
                  <a:gd name="connsiteY619" fmla="*/ 292027 h 1546054"/>
                  <a:gd name="connsiteX620" fmla="*/ 659346 w 915151"/>
                  <a:gd name="connsiteY620" fmla="*/ 280248 h 1546054"/>
                  <a:gd name="connsiteX621" fmla="*/ 670463 w 915151"/>
                  <a:gd name="connsiteY621" fmla="*/ 267815 h 1546054"/>
                  <a:gd name="connsiteX622" fmla="*/ 670463 w 915151"/>
                  <a:gd name="connsiteY622" fmla="*/ 254072 h 1546054"/>
                  <a:gd name="connsiteX623" fmla="*/ 665232 w 915151"/>
                  <a:gd name="connsiteY623" fmla="*/ 233786 h 1546054"/>
                  <a:gd name="connsiteX624" fmla="*/ 655422 w 915151"/>
                  <a:gd name="connsiteY624" fmla="*/ 218735 h 1546054"/>
                  <a:gd name="connsiteX625" fmla="*/ 638419 w 915151"/>
                  <a:gd name="connsiteY625" fmla="*/ 221353 h 1546054"/>
                  <a:gd name="connsiteX626" fmla="*/ 631226 w 915151"/>
                  <a:gd name="connsiteY626" fmla="*/ 214155 h 1546054"/>
                  <a:gd name="connsiteX627" fmla="*/ 622070 w 915151"/>
                  <a:gd name="connsiteY627" fmla="*/ 218081 h 1546054"/>
                  <a:gd name="connsiteX628" fmla="*/ 612915 w 915151"/>
                  <a:gd name="connsiteY628" fmla="*/ 215463 h 1546054"/>
                  <a:gd name="connsiteX629" fmla="*/ 605067 w 915151"/>
                  <a:gd name="connsiteY629" fmla="*/ 216772 h 1546054"/>
                  <a:gd name="connsiteX630" fmla="*/ 600490 w 915151"/>
                  <a:gd name="connsiteY630" fmla="*/ 210883 h 1546054"/>
                  <a:gd name="connsiteX631" fmla="*/ 584794 w 915151"/>
                  <a:gd name="connsiteY631" fmla="*/ 207611 h 1546054"/>
                  <a:gd name="connsiteX632" fmla="*/ 571061 w 915151"/>
                  <a:gd name="connsiteY632" fmla="*/ 202376 h 1546054"/>
                  <a:gd name="connsiteX633" fmla="*/ 553404 w 915151"/>
                  <a:gd name="connsiteY633" fmla="*/ 208265 h 1546054"/>
                  <a:gd name="connsiteX634" fmla="*/ 532478 w 915151"/>
                  <a:gd name="connsiteY634" fmla="*/ 191905 h 1546054"/>
                  <a:gd name="connsiteX635" fmla="*/ 522668 w 915151"/>
                  <a:gd name="connsiteY635" fmla="*/ 191251 h 1546054"/>
                  <a:gd name="connsiteX636" fmla="*/ 512859 w 915151"/>
                  <a:gd name="connsiteY636" fmla="*/ 195832 h 1546054"/>
                  <a:gd name="connsiteX637" fmla="*/ 501087 w 915151"/>
                  <a:gd name="connsiteY637" fmla="*/ 201721 h 1546054"/>
                  <a:gd name="connsiteX638" fmla="*/ 493894 w 915151"/>
                  <a:gd name="connsiteY638" fmla="*/ 196486 h 1546054"/>
                  <a:gd name="connsiteX639" fmla="*/ 474275 w 915151"/>
                  <a:gd name="connsiteY639" fmla="*/ 207611 h 1546054"/>
                  <a:gd name="connsiteX640" fmla="*/ 459888 w 915151"/>
                  <a:gd name="connsiteY640" fmla="*/ 204339 h 1546054"/>
                  <a:gd name="connsiteX641" fmla="*/ 454002 w 915151"/>
                  <a:gd name="connsiteY641" fmla="*/ 208920 h 1546054"/>
                  <a:gd name="connsiteX642" fmla="*/ 442885 w 915151"/>
                  <a:gd name="connsiteY642" fmla="*/ 217427 h 1546054"/>
                  <a:gd name="connsiteX643" fmla="*/ 435037 w 915151"/>
                  <a:gd name="connsiteY643" fmla="*/ 214155 h 1546054"/>
                  <a:gd name="connsiteX644" fmla="*/ 436999 w 915151"/>
                  <a:gd name="connsiteY644" fmla="*/ 204339 h 1546054"/>
                  <a:gd name="connsiteX645" fmla="*/ 450732 w 915151"/>
                  <a:gd name="connsiteY645" fmla="*/ 199104 h 1546054"/>
                  <a:gd name="connsiteX646" fmla="*/ 465774 w 915151"/>
                  <a:gd name="connsiteY646" fmla="*/ 186670 h 1546054"/>
                  <a:gd name="connsiteX647" fmla="*/ 452694 w 915151"/>
                  <a:gd name="connsiteY647" fmla="*/ 188633 h 1546054"/>
                  <a:gd name="connsiteX648" fmla="*/ 444193 w 915151"/>
                  <a:gd name="connsiteY648" fmla="*/ 186016 h 1546054"/>
                  <a:gd name="connsiteX649" fmla="*/ 421958 w 915151"/>
                  <a:gd name="connsiteY649" fmla="*/ 197141 h 1546054"/>
                  <a:gd name="connsiteX650" fmla="*/ 437653 w 915151"/>
                  <a:gd name="connsiteY650" fmla="*/ 181435 h 1546054"/>
                  <a:gd name="connsiteX651" fmla="*/ 452040 w 915151"/>
                  <a:gd name="connsiteY651" fmla="*/ 181435 h 1546054"/>
                  <a:gd name="connsiteX652" fmla="*/ 461850 w 915151"/>
                  <a:gd name="connsiteY652" fmla="*/ 176200 h 1546054"/>
                  <a:gd name="connsiteX653" fmla="*/ 471659 w 915151"/>
                  <a:gd name="connsiteY653" fmla="*/ 182090 h 1546054"/>
                  <a:gd name="connsiteX654" fmla="*/ 493894 w 915151"/>
                  <a:gd name="connsiteY654" fmla="*/ 159840 h 1546054"/>
                  <a:gd name="connsiteX655" fmla="*/ 478199 w 915151"/>
                  <a:gd name="connsiteY655" fmla="*/ 166384 h 1546054"/>
                  <a:gd name="connsiteX656" fmla="*/ 472967 w 915151"/>
                  <a:gd name="connsiteY656" fmla="*/ 159840 h 1546054"/>
                  <a:gd name="connsiteX657" fmla="*/ 465774 w 915151"/>
                  <a:gd name="connsiteY657" fmla="*/ 159840 h 1546054"/>
                  <a:gd name="connsiteX658" fmla="*/ 464466 w 915151"/>
                  <a:gd name="connsiteY658" fmla="*/ 157877 h 1546054"/>
                  <a:gd name="connsiteX659" fmla="*/ 455964 w 915151"/>
                  <a:gd name="connsiteY659" fmla="*/ 156568 h 1546054"/>
                  <a:gd name="connsiteX660" fmla="*/ 448117 w 915151"/>
                  <a:gd name="connsiteY660" fmla="*/ 153297 h 1546054"/>
                  <a:gd name="connsiteX661" fmla="*/ 440923 w 915151"/>
                  <a:gd name="connsiteY661" fmla="*/ 148716 h 1546054"/>
                  <a:gd name="connsiteX662" fmla="*/ 434383 w 915151"/>
                  <a:gd name="connsiteY662" fmla="*/ 140209 h 1546054"/>
                  <a:gd name="connsiteX663" fmla="*/ 443539 w 915151"/>
                  <a:gd name="connsiteY663" fmla="*/ 148061 h 1546054"/>
                  <a:gd name="connsiteX664" fmla="*/ 450078 w 915151"/>
                  <a:gd name="connsiteY664" fmla="*/ 148716 h 1546054"/>
                  <a:gd name="connsiteX665" fmla="*/ 461850 w 915151"/>
                  <a:gd name="connsiteY665" fmla="*/ 151988 h 1546054"/>
                  <a:gd name="connsiteX666" fmla="*/ 470351 w 915151"/>
                  <a:gd name="connsiteY666" fmla="*/ 150679 h 1546054"/>
                  <a:gd name="connsiteX667" fmla="*/ 473621 w 915151"/>
                  <a:gd name="connsiteY667" fmla="*/ 144790 h 1546054"/>
                  <a:gd name="connsiteX668" fmla="*/ 465120 w 915151"/>
                  <a:gd name="connsiteY668" fmla="*/ 136282 h 1546054"/>
                  <a:gd name="connsiteX669" fmla="*/ 477545 w 915151"/>
                  <a:gd name="connsiteY669" fmla="*/ 137591 h 1546054"/>
                  <a:gd name="connsiteX670" fmla="*/ 489316 w 915151"/>
                  <a:gd name="connsiteY670" fmla="*/ 133010 h 1546054"/>
                  <a:gd name="connsiteX671" fmla="*/ 495856 w 915151"/>
                  <a:gd name="connsiteY671" fmla="*/ 124503 h 1546054"/>
                  <a:gd name="connsiteX672" fmla="*/ 508935 w 915151"/>
                  <a:gd name="connsiteY672" fmla="*/ 117960 h 1546054"/>
                  <a:gd name="connsiteX673" fmla="*/ 527246 w 915151"/>
                  <a:gd name="connsiteY673" fmla="*/ 110107 h 1546054"/>
                  <a:gd name="connsiteX674" fmla="*/ 544903 w 915151"/>
                  <a:gd name="connsiteY674" fmla="*/ 92438 h 1546054"/>
                  <a:gd name="connsiteX675" fmla="*/ 561252 w 915151"/>
                  <a:gd name="connsiteY675" fmla="*/ 87858 h 1546054"/>
                  <a:gd name="connsiteX676" fmla="*/ 580871 w 915151"/>
                  <a:gd name="connsiteY676" fmla="*/ 64954 h 1546054"/>
                  <a:gd name="connsiteX677" fmla="*/ 573677 w 915151"/>
                  <a:gd name="connsiteY677" fmla="*/ 57101 h 1546054"/>
                  <a:gd name="connsiteX678" fmla="*/ 578909 w 915151"/>
                  <a:gd name="connsiteY678" fmla="*/ 47940 h 1546054"/>
                  <a:gd name="connsiteX679" fmla="*/ 588718 w 915151"/>
                  <a:gd name="connsiteY679" fmla="*/ 30926 h 1546054"/>
                  <a:gd name="connsiteX680" fmla="*/ 573023 w 915151"/>
                  <a:gd name="connsiteY680" fmla="*/ 26999 h 1546054"/>
                  <a:gd name="connsiteX681" fmla="*/ 563868 w 915151"/>
                  <a:gd name="connsiteY681" fmla="*/ 26345 h 1546054"/>
                  <a:gd name="connsiteX682" fmla="*/ 554712 w 915151"/>
                  <a:gd name="connsiteY682" fmla="*/ 19147 h 1546054"/>
                  <a:gd name="connsiteX683" fmla="*/ 554712 w 915151"/>
                  <a:gd name="connsiteY683" fmla="*/ 33543 h 1546054"/>
                  <a:gd name="connsiteX684" fmla="*/ 547519 w 915151"/>
                  <a:gd name="connsiteY684" fmla="*/ 28963 h 1546054"/>
                  <a:gd name="connsiteX685" fmla="*/ 542287 w 915151"/>
                  <a:gd name="connsiteY685" fmla="*/ 32889 h 1546054"/>
                  <a:gd name="connsiteX686" fmla="*/ 531824 w 915151"/>
                  <a:gd name="connsiteY686" fmla="*/ 22419 h 1546054"/>
                  <a:gd name="connsiteX687" fmla="*/ 514167 w 915151"/>
                  <a:gd name="connsiteY687" fmla="*/ 30926 h 1546054"/>
                  <a:gd name="connsiteX688" fmla="*/ 501087 w 915151"/>
                  <a:gd name="connsiteY688" fmla="*/ 28308 h 1546054"/>
                  <a:gd name="connsiteX689" fmla="*/ 492586 w 915151"/>
                  <a:gd name="connsiteY689" fmla="*/ 21764 h 1546054"/>
                  <a:gd name="connsiteX690" fmla="*/ 486700 w 915151"/>
                  <a:gd name="connsiteY690" fmla="*/ 28963 h 1546054"/>
                  <a:gd name="connsiteX691" fmla="*/ 481469 w 915151"/>
                  <a:gd name="connsiteY691" fmla="*/ 26345 h 1546054"/>
                  <a:gd name="connsiteX692" fmla="*/ 472967 w 915151"/>
                  <a:gd name="connsiteY692" fmla="*/ 31580 h 1546054"/>
                  <a:gd name="connsiteX693" fmla="*/ 465774 w 915151"/>
                  <a:gd name="connsiteY693" fmla="*/ 28308 h 1546054"/>
                  <a:gd name="connsiteX694" fmla="*/ 448117 w 915151"/>
                  <a:gd name="connsiteY694" fmla="*/ 40741 h 1546054"/>
                  <a:gd name="connsiteX695" fmla="*/ 454002 w 915151"/>
                  <a:gd name="connsiteY695" fmla="*/ 23073 h 1546054"/>
                  <a:gd name="connsiteX696" fmla="*/ 442231 w 915151"/>
                  <a:gd name="connsiteY696" fmla="*/ 15220 h 1546054"/>
                  <a:gd name="connsiteX697" fmla="*/ 436999 w 915151"/>
                  <a:gd name="connsiteY697" fmla="*/ 26345 h 1546054"/>
                  <a:gd name="connsiteX698" fmla="*/ 422612 w 915151"/>
                  <a:gd name="connsiteY698" fmla="*/ 36161 h 1546054"/>
                  <a:gd name="connsiteX699" fmla="*/ 431767 w 915151"/>
                  <a:gd name="connsiteY699" fmla="*/ 18492 h 1546054"/>
                  <a:gd name="connsiteX700" fmla="*/ 426536 w 915151"/>
                  <a:gd name="connsiteY700" fmla="*/ 9331 h 1546054"/>
                  <a:gd name="connsiteX701" fmla="*/ 419996 w 915151"/>
                  <a:gd name="connsiteY701" fmla="*/ 19147 h 1546054"/>
                  <a:gd name="connsiteX702" fmla="*/ 419996 w 915151"/>
                  <a:gd name="connsiteY702" fmla="*/ 6713 h 1546054"/>
                  <a:gd name="connsiteX703" fmla="*/ 408879 w 915151"/>
                  <a:gd name="connsiteY703" fmla="*/ 169 h 1546054"/>
                  <a:gd name="connsiteX704" fmla="*/ 395146 w 915151"/>
                  <a:gd name="connsiteY704" fmla="*/ 15875 h 1546054"/>
                  <a:gd name="connsiteX705" fmla="*/ 390568 w 915151"/>
                  <a:gd name="connsiteY705" fmla="*/ 19147 h 1546054"/>
                  <a:gd name="connsiteX706" fmla="*/ 398416 w 915151"/>
                  <a:gd name="connsiteY706" fmla="*/ 32234 h 1546054"/>
                  <a:gd name="connsiteX707" fmla="*/ 390568 w 915151"/>
                  <a:gd name="connsiteY707" fmla="*/ 30271 h 1546054"/>
                  <a:gd name="connsiteX708" fmla="*/ 393838 w 915151"/>
                  <a:gd name="connsiteY708" fmla="*/ 40741 h 1546054"/>
                  <a:gd name="connsiteX709" fmla="*/ 385336 w 915151"/>
                  <a:gd name="connsiteY709" fmla="*/ 36161 h 1546054"/>
                  <a:gd name="connsiteX710" fmla="*/ 378797 w 915151"/>
                  <a:gd name="connsiteY710" fmla="*/ 45322 h 1546054"/>
                  <a:gd name="connsiteX711" fmla="*/ 382067 w 915151"/>
                  <a:gd name="connsiteY711" fmla="*/ 55793 h 1546054"/>
                  <a:gd name="connsiteX712" fmla="*/ 391222 w 915151"/>
                  <a:gd name="connsiteY712" fmla="*/ 63645 h 1546054"/>
                  <a:gd name="connsiteX713" fmla="*/ 396454 w 915151"/>
                  <a:gd name="connsiteY713" fmla="*/ 68226 h 1546054"/>
                  <a:gd name="connsiteX714" fmla="*/ 387298 w 915151"/>
                  <a:gd name="connsiteY714" fmla="*/ 66263 h 1546054"/>
                  <a:gd name="connsiteX715" fmla="*/ 377489 w 915151"/>
                  <a:gd name="connsiteY715" fmla="*/ 61028 h 1546054"/>
                  <a:gd name="connsiteX716" fmla="*/ 370949 w 915151"/>
                  <a:gd name="connsiteY716" fmla="*/ 62336 h 1546054"/>
                  <a:gd name="connsiteX717" fmla="*/ 367679 w 915151"/>
                  <a:gd name="connsiteY717" fmla="*/ 60373 h 1546054"/>
                  <a:gd name="connsiteX718" fmla="*/ 357870 w 915151"/>
                  <a:gd name="connsiteY718" fmla="*/ 56447 h 1546054"/>
                  <a:gd name="connsiteX719" fmla="*/ 355254 w 915151"/>
                  <a:gd name="connsiteY719" fmla="*/ 62991 h 1546054"/>
                  <a:gd name="connsiteX720" fmla="*/ 359178 w 915151"/>
                  <a:gd name="connsiteY720" fmla="*/ 77387 h 1546054"/>
                  <a:gd name="connsiteX721" fmla="*/ 357216 w 915151"/>
                  <a:gd name="connsiteY721" fmla="*/ 90475 h 1546054"/>
                  <a:gd name="connsiteX722" fmla="*/ 349368 w 915151"/>
                  <a:gd name="connsiteY722" fmla="*/ 89166 h 1546054"/>
                  <a:gd name="connsiteX723" fmla="*/ 342829 w 915151"/>
                  <a:gd name="connsiteY723" fmla="*/ 83931 h 1546054"/>
                  <a:gd name="connsiteX724" fmla="*/ 342829 w 915151"/>
                  <a:gd name="connsiteY724" fmla="*/ 95056 h 1546054"/>
                  <a:gd name="connsiteX725" fmla="*/ 351330 w 915151"/>
                  <a:gd name="connsiteY725" fmla="*/ 107489 h 1546054"/>
                  <a:gd name="connsiteX726" fmla="*/ 361140 w 915151"/>
                  <a:gd name="connsiteY726" fmla="*/ 115996 h 1546054"/>
                  <a:gd name="connsiteX727" fmla="*/ 361794 w 915151"/>
                  <a:gd name="connsiteY727" fmla="*/ 125812 h 1546054"/>
                  <a:gd name="connsiteX728" fmla="*/ 365718 w 915151"/>
                  <a:gd name="connsiteY728" fmla="*/ 138900 h 1546054"/>
                  <a:gd name="connsiteX729" fmla="*/ 356562 w 915151"/>
                  <a:gd name="connsiteY729" fmla="*/ 126467 h 1546054"/>
                  <a:gd name="connsiteX730" fmla="*/ 351330 w 915151"/>
                  <a:gd name="connsiteY730" fmla="*/ 121886 h 1546054"/>
                  <a:gd name="connsiteX731" fmla="*/ 348714 w 915151"/>
                  <a:gd name="connsiteY731" fmla="*/ 130393 h 1546054"/>
                  <a:gd name="connsiteX732" fmla="*/ 343483 w 915151"/>
                  <a:gd name="connsiteY732" fmla="*/ 121231 h 1546054"/>
                  <a:gd name="connsiteX733" fmla="*/ 333019 w 915151"/>
                  <a:gd name="connsiteY733" fmla="*/ 125158 h 1546054"/>
                  <a:gd name="connsiteX734" fmla="*/ 325172 w 915151"/>
                  <a:gd name="connsiteY734" fmla="*/ 125158 h 1546054"/>
                  <a:gd name="connsiteX735" fmla="*/ 320594 w 915151"/>
                  <a:gd name="connsiteY735" fmla="*/ 112070 h 1546054"/>
                  <a:gd name="connsiteX736" fmla="*/ 316016 w 915151"/>
                  <a:gd name="connsiteY736" fmla="*/ 121231 h 1546054"/>
                  <a:gd name="connsiteX737" fmla="*/ 319940 w 915151"/>
                  <a:gd name="connsiteY737" fmla="*/ 132356 h 1546054"/>
                  <a:gd name="connsiteX738" fmla="*/ 314055 w 915151"/>
                  <a:gd name="connsiteY738" fmla="*/ 140209 h 1546054"/>
                  <a:gd name="connsiteX739" fmla="*/ 310785 w 915151"/>
                  <a:gd name="connsiteY739" fmla="*/ 127775 h 1546054"/>
                  <a:gd name="connsiteX740" fmla="*/ 304245 w 915151"/>
                  <a:gd name="connsiteY740" fmla="*/ 119268 h 1546054"/>
                  <a:gd name="connsiteX741" fmla="*/ 297052 w 915151"/>
                  <a:gd name="connsiteY741" fmla="*/ 130393 h 1546054"/>
                  <a:gd name="connsiteX742" fmla="*/ 296398 w 915151"/>
                  <a:gd name="connsiteY742" fmla="*/ 142172 h 1546054"/>
                  <a:gd name="connsiteX743" fmla="*/ 305553 w 915151"/>
                  <a:gd name="connsiteY743" fmla="*/ 150025 h 1546054"/>
                  <a:gd name="connsiteX744" fmla="*/ 295090 w 915151"/>
                  <a:gd name="connsiteY744" fmla="*/ 150025 h 1546054"/>
                  <a:gd name="connsiteX745" fmla="*/ 293128 w 915151"/>
                  <a:gd name="connsiteY745" fmla="*/ 157877 h 1546054"/>
                  <a:gd name="connsiteX746" fmla="*/ 297052 w 915151"/>
                  <a:gd name="connsiteY746" fmla="*/ 166384 h 1546054"/>
                  <a:gd name="connsiteX747" fmla="*/ 300975 w 915151"/>
                  <a:gd name="connsiteY747" fmla="*/ 173583 h 1546054"/>
                  <a:gd name="connsiteX748" fmla="*/ 314055 w 915151"/>
                  <a:gd name="connsiteY748" fmla="*/ 180127 h 1546054"/>
                  <a:gd name="connsiteX749" fmla="*/ 307515 w 915151"/>
                  <a:gd name="connsiteY749" fmla="*/ 182744 h 1546054"/>
                  <a:gd name="connsiteX750" fmla="*/ 296398 w 915151"/>
                  <a:gd name="connsiteY750" fmla="*/ 178163 h 1546054"/>
                  <a:gd name="connsiteX751" fmla="*/ 289204 w 915151"/>
                  <a:gd name="connsiteY751" fmla="*/ 170311 h 1546054"/>
                  <a:gd name="connsiteX752" fmla="*/ 284626 w 915151"/>
                  <a:gd name="connsiteY752" fmla="*/ 180781 h 1546054"/>
                  <a:gd name="connsiteX753" fmla="*/ 279395 w 915151"/>
                  <a:gd name="connsiteY753" fmla="*/ 189288 h 1546054"/>
                  <a:gd name="connsiteX754" fmla="*/ 283318 w 915151"/>
                  <a:gd name="connsiteY754" fmla="*/ 195832 h 1546054"/>
                  <a:gd name="connsiteX755" fmla="*/ 281357 w 915151"/>
                  <a:gd name="connsiteY755" fmla="*/ 211537 h 1546054"/>
                  <a:gd name="connsiteX756" fmla="*/ 293782 w 915151"/>
                  <a:gd name="connsiteY756" fmla="*/ 208920 h 1546054"/>
                  <a:gd name="connsiteX757" fmla="*/ 299014 w 915151"/>
                  <a:gd name="connsiteY757" fmla="*/ 205648 h 1546054"/>
                  <a:gd name="connsiteX758" fmla="*/ 300975 w 915151"/>
                  <a:gd name="connsiteY758" fmla="*/ 214155 h 1546054"/>
                  <a:gd name="connsiteX759" fmla="*/ 317324 w 915151"/>
                  <a:gd name="connsiteY759" fmla="*/ 206302 h 1546054"/>
                  <a:gd name="connsiteX760" fmla="*/ 311439 w 915151"/>
                  <a:gd name="connsiteY760" fmla="*/ 215463 h 1546054"/>
                  <a:gd name="connsiteX761" fmla="*/ 293782 w 915151"/>
                  <a:gd name="connsiteY761" fmla="*/ 217427 h 1546054"/>
                  <a:gd name="connsiteX762" fmla="*/ 285280 w 915151"/>
                  <a:gd name="connsiteY762" fmla="*/ 222662 h 1546054"/>
                  <a:gd name="connsiteX763" fmla="*/ 298360 w 915151"/>
                  <a:gd name="connsiteY763" fmla="*/ 227242 h 1546054"/>
                  <a:gd name="connsiteX764" fmla="*/ 316016 w 915151"/>
                  <a:gd name="connsiteY764" fmla="*/ 222662 h 1546054"/>
                  <a:gd name="connsiteX765" fmla="*/ 309477 w 915151"/>
                  <a:gd name="connsiteY765" fmla="*/ 231169 h 1546054"/>
                  <a:gd name="connsiteX766" fmla="*/ 316016 w 915151"/>
                  <a:gd name="connsiteY766" fmla="*/ 242293 h 1546054"/>
                  <a:gd name="connsiteX767" fmla="*/ 302937 w 915151"/>
                  <a:gd name="connsiteY767" fmla="*/ 235095 h 1546054"/>
                  <a:gd name="connsiteX768" fmla="*/ 294436 w 915151"/>
                  <a:gd name="connsiteY768" fmla="*/ 238367 h 1546054"/>
                  <a:gd name="connsiteX769" fmla="*/ 287242 w 915151"/>
                  <a:gd name="connsiteY769" fmla="*/ 245565 h 1546054"/>
                  <a:gd name="connsiteX770" fmla="*/ 293128 w 915151"/>
                  <a:gd name="connsiteY770" fmla="*/ 252109 h 1546054"/>
                  <a:gd name="connsiteX771" fmla="*/ 298360 w 915151"/>
                  <a:gd name="connsiteY771" fmla="*/ 259962 h 1546054"/>
                  <a:gd name="connsiteX772" fmla="*/ 308823 w 915151"/>
                  <a:gd name="connsiteY772" fmla="*/ 263234 h 1546054"/>
                  <a:gd name="connsiteX773" fmla="*/ 297052 w 915151"/>
                  <a:gd name="connsiteY773" fmla="*/ 265197 h 1546054"/>
                  <a:gd name="connsiteX774" fmla="*/ 284626 w 915151"/>
                  <a:gd name="connsiteY774" fmla="*/ 255381 h 1546054"/>
                  <a:gd name="connsiteX775" fmla="*/ 276779 w 915151"/>
                  <a:gd name="connsiteY775" fmla="*/ 258653 h 1546054"/>
                  <a:gd name="connsiteX776" fmla="*/ 272855 w 915151"/>
                  <a:gd name="connsiteY776" fmla="*/ 262580 h 1546054"/>
                  <a:gd name="connsiteX777" fmla="*/ 280703 w 915151"/>
                  <a:gd name="connsiteY777" fmla="*/ 270432 h 1546054"/>
                  <a:gd name="connsiteX778" fmla="*/ 279395 w 915151"/>
                  <a:gd name="connsiteY778" fmla="*/ 276976 h 1546054"/>
                  <a:gd name="connsiteX779" fmla="*/ 293128 w 915151"/>
                  <a:gd name="connsiteY779" fmla="*/ 281557 h 1546054"/>
                  <a:gd name="connsiteX780" fmla="*/ 281357 w 915151"/>
                  <a:gd name="connsiteY780" fmla="*/ 282211 h 1546054"/>
                  <a:gd name="connsiteX781" fmla="*/ 272855 w 915151"/>
                  <a:gd name="connsiteY781" fmla="*/ 273704 h 1546054"/>
                  <a:gd name="connsiteX782" fmla="*/ 265661 w 915151"/>
                  <a:gd name="connsiteY782" fmla="*/ 273704 h 154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915151" h="1546054">
                    <a:moveTo>
                      <a:pt x="257160" y="285483"/>
                    </a:moveTo>
                    <a:cubicBezTo>
                      <a:pt x="257160" y="292681"/>
                      <a:pt x="251928" y="296608"/>
                      <a:pt x="249966" y="298571"/>
                    </a:cubicBezTo>
                    <a:cubicBezTo>
                      <a:pt x="248005" y="300534"/>
                      <a:pt x="242119" y="301189"/>
                      <a:pt x="246697" y="303152"/>
                    </a:cubicBezTo>
                    <a:cubicBezTo>
                      <a:pt x="251274" y="305115"/>
                      <a:pt x="257814" y="303152"/>
                      <a:pt x="259776" y="305115"/>
                    </a:cubicBezTo>
                    <a:cubicBezTo>
                      <a:pt x="261738" y="307078"/>
                      <a:pt x="255852" y="308387"/>
                      <a:pt x="258468" y="309696"/>
                    </a:cubicBezTo>
                    <a:cubicBezTo>
                      <a:pt x="260430" y="311004"/>
                      <a:pt x="266969" y="311659"/>
                      <a:pt x="265007" y="312967"/>
                    </a:cubicBezTo>
                    <a:cubicBezTo>
                      <a:pt x="263700" y="314931"/>
                      <a:pt x="257160" y="314931"/>
                      <a:pt x="255198" y="314276"/>
                    </a:cubicBezTo>
                    <a:cubicBezTo>
                      <a:pt x="253236" y="313622"/>
                      <a:pt x="248005" y="312313"/>
                      <a:pt x="248658" y="314276"/>
                    </a:cubicBezTo>
                    <a:cubicBezTo>
                      <a:pt x="249312" y="316894"/>
                      <a:pt x="250620" y="320166"/>
                      <a:pt x="249312" y="320820"/>
                    </a:cubicBezTo>
                    <a:cubicBezTo>
                      <a:pt x="248005" y="321475"/>
                      <a:pt x="246697" y="328019"/>
                      <a:pt x="244081" y="328019"/>
                    </a:cubicBezTo>
                    <a:cubicBezTo>
                      <a:pt x="241465" y="328019"/>
                      <a:pt x="237541" y="318857"/>
                      <a:pt x="235579" y="319511"/>
                    </a:cubicBezTo>
                    <a:cubicBezTo>
                      <a:pt x="233617" y="319511"/>
                      <a:pt x="233617" y="323438"/>
                      <a:pt x="227732" y="322783"/>
                    </a:cubicBezTo>
                    <a:cubicBezTo>
                      <a:pt x="222500" y="322783"/>
                      <a:pt x="215960" y="318203"/>
                      <a:pt x="211383" y="320820"/>
                    </a:cubicBezTo>
                    <a:cubicBezTo>
                      <a:pt x="206805" y="323438"/>
                      <a:pt x="202227" y="325401"/>
                      <a:pt x="203535" y="327364"/>
                    </a:cubicBezTo>
                    <a:cubicBezTo>
                      <a:pt x="204843" y="329982"/>
                      <a:pt x="207459" y="331290"/>
                      <a:pt x="211383" y="331290"/>
                    </a:cubicBezTo>
                    <a:cubicBezTo>
                      <a:pt x="215307" y="331290"/>
                      <a:pt x="217922" y="331945"/>
                      <a:pt x="219884" y="333254"/>
                    </a:cubicBezTo>
                    <a:cubicBezTo>
                      <a:pt x="221846" y="333908"/>
                      <a:pt x="229040" y="334562"/>
                      <a:pt x="231002" y="335871"/>
                    </a:cubicBezTo>
                    <a:cubicBezTo>
                      <a:pt x="232963" y="337180"/>
                      <a:pt x="232309" y="337834"/>
                      <a:pt x="237541" y="339143"/>
                    </a:cubicBezTo>
                    <a:cubicBezTo>
                      <a:pt x="242773" y="340452"/>
                      <a:pt x="249312" y="335217"/>
                      <a:pt x="251928" y="335871"/>
                    </a:cubicBezTo>
                    <a:cubicBezTo>
                      <a:pt x="254544" y="336526"/>
                      <a:pt x="255198" y="339797"/>
                      <a:pt x="259122" y="340452"/>
                    </a:cubicBezTo>
                    <a:cubicBezTo>
                      <a:pt x="263046" y="341106"/>
                      <a:pt x="271547" y="340452"/>
                      <a:pt x="270239" y="343724"/>
                    </a:cubicBezTo>
                    <a:cubicBezTo>
                      <a:pt x="268277" y="346996"/>
                      <a:pt x="265007" y="346341"/>
                      <a:pt x="261738" y="345033"/>
                    </a:cubicBezTo>
                    <a:cubicBezTo>
                      <a:pt x="258468" y="343724"/>
                      <a:pt x="253236" y="339143"/>
                      <a:pt x="251928" y="340452"/>
                    </a:cubicBezTo>
                    <a:cubicBezTo>
                      <a:pt x="250620" y="342415"/>
                      <a:pt x="246697" y="347650"/>
                      <a:pt x="243427" y="347650"/>
                    </a:cubicBezTo>
                    <a:cubicBezTo>
                      <a:pt x="240157" y="347650"/>
                      <a:pt x="236233" y="342415"/>
                      <a:pt x="232963" y="341761"/>
                    </a:cubicBezTo>
                    <a:cubicBezTo>
                      <a:pt x="229694" y="341761"/>
                      <a:pt x="224462" y="339143"/>
                      <a:pt x="226424" y="344378"/>
                    </a:cubicBezTo>
                    <a:cubicBezTo>
                      <a:pt x="228386" y="349613"/>
                      <a:pt x="227732" y="352885"/>
                      <a:pt x="232309" y="356812"/>
                    </a:cubicBezTo>
                    <a:cubicBezTo>
                      <a:pt x="236887" y="360738"/>
                      <a:pt x="237541" y="363356"/>
                      <a:pt x="241465" y="362701"/>
                    </a:cubicBezTo>
                    <a:cubicBezTo>
                      <a:pt x="245389" y="362047"/>
                      <a:pt x="248005" y="358775"/>
                      <a:pt x="248005" y="361392"/>
                    </a:cubicBezTo>
                    <a:cubicBezTo>
                      <a:pt x="248005" y="364010"/>
                      <a:pt x="246043" y="365973"/>
                      <a:pt x="248005" y="368591"/>
                    </a:cubicBezTo>
                    <a:cubicBezTo>
                      <a:pt x="249966" y="371208"/>
                      <a:pt x="253890" y="374480"/>
                      <a:pt x="259776" y="371863"/>
                    </a:cubicBezTo>
                    <a:cubicBezTo>
                      <a:pt x="265661" y="369245"/>
                      <a:pt x="276125" y="354848"/>
                      <a:pt x="280049" y="354194"/>
                    </a:cubicBezTo>
                    <a:cubicBezTo>
                      <a:pt x="283972" y="354194"/>
                      <a:pt x="287242" y="352885"/>
                      <a:pt x="289204" y="351576"/>
                    </a:cubicBezTo>
                    <a:cubicBezTo>
                      <a:pt x="291166" y="350268"/>
                      <a:pt x="292474" y="345687"/>
                      <a:pt x="295744" y="345033"/>
                    </a:cubicBezTo>
                    <a:cubicBezTo>
                      <a:pt x="299014" y="345033"/>
                      <a:pt x="302283" y="341106"/>
                      <a:pt x="304245" y="338489"/>
                    </a:cubicBezTo>
                    <a:cubicBezTo>
                      <a:pt x="306207" y="335871"/>
                      <a:pt x="316670" y="325401"/>
                      <a:pt x="317324" y="328019"/>
                    </a:cubicBezTo>
                    <a:cubicBezTo>
                      <a:pt x="318632" y="330636"/>
                      <a:pt x="310131" y="338489"/>
                      <a:pt x="308169" y="342415"/>
                    </a:cubicBezTo>
                    <a:cubicBezTo>
                      <a:pt x="306207" y="346341"/>
                      <a:pt x="308169" y="348304"/>
                      <a:pt x="312093" y="348304"/>
                    </a:cubicBezTo>
                    <a:cubicBezTo>
                      <a:pt x="316016" y="348304"/>
                      <a:pt x="329750" y="346341"/>
                      <a:pt x="327134" y="349613"/>
                    </a:cubicBezTo>
                    <a:cubicBezTo>
                      <a:pt x="325172" y="353540"/>
                      <a:pt x="308169" y="352231"/>
                      <a:pt x="302937" y="353540"/>
                    </a:cubicBezTo>
                    <a:cubicBezTo>
                      <a:pt x="298360" y="354848"/>
                      <a:pt x="296398" y="353540"/>
                      <a:pt x="291166" y="358120"/>
                    </a:cubicBezTo>
                    <a:cubicBezTo>
                      <a:pt x="285934" y="363356"/>
                      <a:pt x="280703" y="365319"/>
                      <a:pt x="279395" y="367936"/>
                    </a:cubicBezTo>
                    <a:cubicBezTo>
                      <a:pt x="278087" y="370554"/>
                      <a:pt x="279395" y="370554"/>
                      <a:pt x="285934" y="369899"/>
                    </a:cubicBezTo>
                    <a:cubicBezTo>
                      <a:pt x="292474" y="369899"/>
                      <a:pt x="298360" y="367936"/>
                      <a:pt x="296398" y="370554"/>
                    </a:cubicBezTo>
                    <a:cubicBezTo>
                      <a:pt x="294436" y="373171"/>
                      <a:pt x="284626" y="375789"/>
                      <a:pt x="281357" y="375789"/>
                    </a:cubicBezTo>
                    <a:cubicBezTo>
                      <a:pt x="278087" y="375789"/>
                      <a:pt x="274163" y="375789"/>
                      <a:pt x="274817" y="377752"/>
                    </a:cubicBezTo>
                    <a:cubicBezTo>
                      <a:pt x="274817" y="380370"/>
                      <a:pt x="276779" y="381024"/>
                      <a:pt x="281357" y="382333"/>
                    </a:cubicBezTo>
                    <a:cubicBezTo>
                      <a:pt x="285934" y="383642"/>
                      <a:pt x="290512" y="386259"/>
                      <a:pt x="291820" y="388222"/>
                    </a:cubicBezTo>
                    <a:cubicBezTo>
                      <a:pt x="293128" y="390186"/>
                      <a:pt x="296398" y="390186"/>
                      <a:pt x="300975" y="386914"/>
                    </a:cubicBezTo>
                    <a:cubicBezTo>
                      <a:pt x="305553" y="383642"/>
                      <a:pt x="314055" y="367936"/>
                      <a:pt x="316016" y="371208"/>
                    </a:cubicBezTo>
                    <a:cubicBezTo>
                      <a:pt x="317978" y="374480"/>
                      <a:pt x="304245" y="390186"/>
                      <a:pt x="301629" y="391494"/>
                    </a:cubicBezTo>
                    <a:cubicBezTo>
                      <a:pt x="299014" y="393457"/>
                      <a:pt x="295090" y="395421"/>
                      <a:pt x="291820" y="392803"/>
                    </a:cubicBezTo>
                    <a:cubicBezTo>
                      <a:pt x="288550" y="390186"/>
                      <a:pt x="279395" y="388222"/>
                      <a:pt x="279395" y="388222"/>
                    </a:cubicBezTo>
                    <a:cubicBezTo>
                      <a:pt x="279395" y="388222"/>
                      <a:pt x="270239" y="387568"/>
                      <a:pt x="268931" y="388877"/>
                    </a:cubicBezTo>
                    <a:cubicBezTo>
                      <a:pt x="267623" y="390840"/>
                      <a:pt x="264354" y="394112"/>
                      <a:pt x="264354" y="394112"/>
                    </a:cubicBezTo>
                    <a:cubicBezTo>
                      <a:pt x="264354" y="394112"/>
                      <a:pt x="255852" y="398038"/>
                      <a:pt x="260430" y="398693"/>
                    </a:cubicBezTo>
                    <a:cubicBezTo>
                      <a:pt x="265007" y="399347"/>
                      <a:pt x="271547" y="400001"/>
                      <a:pt x="268931" y="401310"/>
                    </a:cubicBezTo>
                    <a:cubicBezTo>
                      <a:pt x="266969" y="402619"/>
                      <a:pt x="255852" y="399347"/>
                      <a:pt x="255198" y="402619"/>
                    </a:cubicBezTo>
                    <a:cubicBezTo>
                      <a:pt x="255198" y="405891"/>
                      <a:pt x="246043" y="414398"/>
                      <a:pt x="249966" y="415052"/>
                    </a:cubicBezTo>
                    <a:cubicBezTo>
                      <a:pt x="253890" y="415052"/>
                      <a:pt x="261084" y="413089"/>
                      <a:pt x="258468" y="417015"/>
                    </a:cubicBezTo>
                    <a:cubicBezTo>
                      <a:pt x="255852" y="420942"/>
                      <a:pt x="251928" y="419633"/>
                      <a:pt x="251274" y="422905"/>
                    </a:cubicBezTo>
                    <a:cubicBezTo>
                      <a:pt x="250620" y="426177"/>
                      <a:pt x="244081" y="430758"/>
                      <a:pt x="246697" y="432066"/>
                    </a:cubicBezTo>
                    <a:cubicBezTo>
                      <a:pt x="249966" y="433375"/>
                      <a:pt x="253236" y="430103"/>
                      <a:pt x="253236" y="432721"/>
                    </a:cubicBezTo>
                    <a:cubicBezTo>
                      <a:pt x="253236" y="435338"/>
                      <a:pt x="248658" y="437301"/>
                      <a:pt x="248005" y="439265"/>
                    </a:cubicBezTo>
                    <a:cubicBezTo>
                      <a:pt x="246697" y="441882"/>
                      <a:pt x="251274" y="442537"/>
                      <a:pt x="248005" y="445154"/>
                    </a:cubicBezTo>
                    <a:cubicBezTo>
                      <a:pt x="244735" y="447772"/>
                      <a:pt x="243427" y="447117"/>
                      <a:pt x="240811" y="449735"/>
                    </a:cubicBezTo>
                    <a:cubicBezTo>
                      <a:pt x="238195" y="451698"/>
                      <a:pt x="231002" y="454316"/>
                      <a:pt x="234925" y="456279"/>
                    </a:cubicBezTo>
                    <a:cubicBezTo>
                      <a:pt x="238849" y="457588"/>
                      <a:pt x="239503" y="452353"/>
                      <a:pt x="238849" y="457588"/>
                    </a:cubicBezTo>
                    <a:cubicBezTo>
                      <a:pt x="238195" y="462823"/>
                      <a:pt x="238195" y="462168"/>
                      <a:pt x="232309" y="466749"/>
                    </a:cubicBezTo>
                    <a:cubicBezTo>
                      <a:pt x="226424" y="471330"/>
                      <a:pt x="221192" y="475256"/>
                      <a:pt x="223808" y="477874"/>
                    </a:cubicBezTo>
                    <a:cubicBezTo>
                      <a:pt x="226424" y="480491"/>
                      <a:pt x="236887" y="470021"/>
                      <a:pt x="236233" y="474602"/>
                    </a:cubicBezTo>
                    <a:cubicBezTo>
                      <a:pt x="235579" y="479182"/>
                      <a:pt x="226424" y="484418"/>
                      <a:pt x="225770" y="489653"/>
                    </a:cubicBezTo>
                    <a:cubicBezTo>
                      <a:pt x="225116" y="494888"/>
                      <a:pt x="223154" y="498160"/>
                      <a:pt x="229040" y="500123"/>
                    </a:cubicBezTo>
                    <a:cubicBezTo>
                      <a:pt x="234925" y="501432"/>
                      <a:pt x="242119" y="491616"/>
                      <a:pt x="245389" y="493579"/>
                    </a:cubicBezTo>
                    <a:cubicBezTo>
                      <a:pt x="248658" y="495542"/>
                      <a:pt x="244081" y="495542"/>
                      <a:pt x="239503" y="500777"/>
                    </a:cubicBezTo>
                    <a:cubicBezTo>
                      <a:pt x="234925" y="506012"/>
                      <a:pt x="232963" y="506667"/>
                      <a:pt x="228386" y="510593"/>
                    </a:cubicBezTo>
                    <a:cubicBezTo>
                      <a:pt x="223154" y="515174"/>
                      <a:pt x="218576" y="518446"/>
                      <a:pt x="218576" y="518446"/>
                    </a:cubicBezTo>
                    <a:cubicBezTo>
                      <a:pt x="218576" y="518446"/>
                      <a:pt x="218576" y="524335"/>
                      <a:pt x="216614" y="528916"/>
                    </a:cubicBezTo>
                    <a:cubicBezTo>
                      <a:pt x="214653" y="533497"/>
                      <a:pt x="212037" y="532188"/>
                      <a:pt x="212037" y="536769"/>
                    </a:cubicBezTo>
                    <a:cubicBezTo>
                      <a:pt x="212037" y="541349"/>
                      <a:pt x="212037" y="543313"/>
                      <a:pt x="210729" y="547893"/>
                    </a:cubicBezTo>
                    <a:cubicBezTo>
                      <a:pt x="209421" y="552474"/>
                      <a:pt x="208767" y="555746"/>
                      <a:pt x="206151" y="559018"/>
                    </a:cubicBezTo>
                    <a:cubicBezTo>
                      <a:pt x="203535" y="562290"/>
                      <a:pt x="198303" y="566216"/>
                      <a:pt x="198303" y="566216"/>
                    </a:cubicBezTo>
                    <a:cubicBezTo>
                      <a:pt x="198303" y="566216"/>
                      <a:pt x="193072" y="582576"/>
                      <a:pt x="195688" y="583885"/>
                    </a:cubicBezTo>
                    <a:cubicBezTo>
                      <a:pt x="197650" y="585193"/>
                      <a:pt x="202227" y="579304"/>
                      <a:pt x="204843" y="581922"/>
                    </a:cubicBezTo>
                    <a:cubicBezTo>
                      <a:pt x="207459" y="583885"/>
                      <a:pt x="213345" y="582576"/>
                      <a:pt x="216614" y="581922"/>
                    </a:cubicBezTo>
                    <a:cubicBezTo>
                      <a:pt x="219884" y="581267"/>
                      <a:pt x="227732" y="576687"/>
                      <a:pt x="225116" y="573415"/>
                    </a:cubicBezTo>
                    <a:cubicBezTo>
                      <a:pt x="223154" y="570143"/>
                      <a:pt x="216614" y="564253"/>
                      <a:pt x="219884" y="562944"/>
                    </a:cubicBezTo>
                    <a:cubicBezTo>
                      <a:pt x="222500" y="561635"/>
                      <a:pt x="228386" y="557709"/>
                      <a:pt x="229694" y="554437"/>
                    </a:cubicBezTo>
                    <a:cubicBezTo>
                      <a:pt x="231002" y="551820"/>
                      <a:pt x="232963" y="543967"/>
                      <a:pt x="234271" y="542658"/>
                    </a:cubicBezTo>
                    <a:cubicBezTo>
                      <a:pt x="235579" y="541349"/>
                      <a:pt x="237541" y="538077"/>
                      <a:pt x="237541" y="536769"/>
                    </a:cubicBezTo>
                    <a:cubicBezTo>
                      <a:pt x="237541" y="535460"/>
                      <a:pt x="237541" y="531533"/>
                      <a:pt x="238195" y="528262"/>
                    </a:cubicBezTo>
                    <a:cubicBezTo>
                      <a:pt x="239503" y="525644"/>
                      <a:pt x="245389" y="513211"/>
                      <a:pt x="249966" y="511248"/>
                    </a:cubicBezTo>
                    <a:cubicBezTo>
                      <a:pt x="254544" y="509284"/>
                      <a:pt x="261084" y="509284"/>
                      <a:pt x="261084" y="505358"/>
                    </a:cubicBezTo>
                    <a:cubicBezTo>
                      <a:pt x="261084" y="501432"/>
                      <a:pt x="253890" y="488344"/>
                      <a:pt x="253890" y="483763"/>
                    </a:cubicBezTo>
                    <a:cubicBezTo>
                      <a:pt x="253890" y="479182"/>
                      <a:pt x="254544" y="459551"/>
                      <a:pt x="256506" y="459551"/>
                    </a:cubicBezTo>
                    <a:cubicBezTo>
                      <a:pt x="258468" y="459551"/>
                      <a:pt x="261084" y="464131"/>
                      <a:pt x="263046" y="462168"/>
                    </a:cubicBezTo>
                    <a:cubicBezTo>
                      <a:pt x="265007" y="460205"/>
                      <a:pt x="271547" y="454316"/>
                      <a:pt x="274817" y="452353"/>
                    </a:cubicBezTo>
                    <a:cubicBezTo>
                      <a:pt x="277433" y="450389"/>
                      <a:pt x="284626" y="443845"/>
                      <a:pt x="286588" y="443191"/>
                    </a:cubicBezTo>
                    <a:cubicBezTo>
                      <a:pt x="288550" y="442537"/>
                      <a:pt x="295744" y="440573"/>
                      <a:pt x="297052" y="439265"/>
                    </a:cubicBezTo>
                    <a:cubicBezTo>
                      <a:pt x="298360" y="437956"/>
                      <a:pt x="302283" y="428140"/>
                      <a:pt x="304245" y="428140"/>
                    </a:cubicBezTo>
                    <a:cubicBezTo>
                      <a:pt x="306207" y="428140"/>
                      <a:pt x="312747" y="428140"/>
                      <a:pt x="314709" y="426831"/>
                    </a:cubicBezTo>
                    <a:cubicBezTo>
                      <a:pt x="316670" y="426177"/>
                      <a:pt x="316670" y="422251"/>
                      <a:pt x="316670" y="426177"/>
                    </a:cubicBezTo>
                    <a:cubicBezTo>
                      <a:pt x="316670" y="430103"/>
                      <a:pt x="312093" y="432721"/>
                      <a:pt x="310131" y="433375"/>
                    </a:cubicBezTo>
                    <a:cubicBezTo>
                      <a:pt x="307515" y="433375"/>
                      <a:pt x="304899" y="435338"/>
                      <a:pt x="302937" y="438610"/>
                    </a:cubicBezTo>
                    <a:cubicBezTo>
                      <a:pt x="300975" y="441882"/>
                      <a:pt x="300975" y="443191"/>
                      <a:pt x="295744" y="444500"/>
                    </a:cubicBezTo>
                    <a:cubicBezTo>
                      <a:pt x="291166" y="445809"/>
                      <a:pt x="283972" y="449081"/>
                      <a:pt x="281357" y="451044"/>
                    </a:cubicBezTo>
                    <a:cubicBezTo>
                      <a:pt x="278741" y="453007"/>
                      <a:pt x="272855" y="458242"/>
                      <a:pt x="270239" y="460859"/>
                    </a:cubicBezTo>
                    <a:cubicBezTo>
                      <a:pt x="267623" y="463477"/>
                      <a:pt x="265661" y="468058"/>
                      <a:pt x="265007" y="473293"/>
                    </a:cubicBezTo>
                    <a:cubicBezTo>
                      <a:pt x="264354" y="478528"/>
                      <a:pt x="261084" y="481146"/>
                      <a:pt x="263046" y="487035"/>
                    </a:cubicBezTo>
                    <a:cubicBezTo>
                      <a:pt x="265007" y="493579"/>
                      <a:pt x="269585" y="502086"/>
                      <a:pt x="270893" y="499468"/>
                    </a:cubicBezTo>
                    <a:cubicBezTo>
                      <a:pt x="272201" y="497505"/>
                      <a:pt x="268277" y="490961"/>
                      <a:pt x="271547" y="487689"/>
                    </a:cubicBezTo>
                    <a:cubicBezTo>
                      <a:pt x="274817" y="484418"/>
                      <a:pt x="278087" y="473293"/>
                      <a:pt x="278741" y="476565"/>
                    </a:cubicBezTo>
                    <a:cubicBezTo>
                      <a:pt x="280049" y="479837"/>
                      <a:pt x="281357" y="489653"/>
                      <a:pt x="284626" y="488344"/>
                    </a:cubicBezTo>
                    <a:cubicBezTo>
                      <a:pt x="287242" y="487035"/>
                      <a:pt x="283972" y="466095"/>
                      <a:pt x="286588" y="468712"/>
                    </a:cubicBezTo>
                    <a:cubicBezTo>
                      <a:pt x="289204" y="471330"/>
                      <a:pt x="291820" y="483763"/>
                      <a:pt x="291166" y="487689"/>
                    </a:cubicBezTo>
                    <a:cubicBezTo>
                      <a:pt x="291166" y="492270"/>
                      <a:pt x="287896" y="497505"/>
                      <a:pt x="293128" y="497505"/>
                    </a:cubicBezTo>
                    <a:cubicBezTo>
                      <a:pt x="298360" y="497505"/>
                      <a:pt x="302283" y="492925"/>
                      <a:pt x="302937" y="490307"/>
                    </a:cubicBezTo>
                    <a:cubicBezTo>
                      <a:pt x="302937" y="487035"/>
                      <a:pt x="300321" y="478528"/>
                      <a:pt x="304245" y="477219"/>
                    </a:cubicBezTo>
                    <a:cubicBezTo>
                      <a:pt x="308169" y="475910"/>
                      <a:pt x="312747" y="475256"/>
                      <a:pt x="312747" y="472638"/>
                    </a:cubicBezTo>
                    <a:cubicBezTo>
                      <a:pt x="312747" y="470021"/>
                      <a:pt x="310131" y="469366"/>
                      <a:pt x="310785" y="465440"/>
                    </a:cubicBezTo>
                    <a:cubicBezTo>
                      <a:pt x="312093" y="461514"/>
                      <a:pt x="312747" y="453661"/>
                      <a:pt x="312747" y="453661"/>
                    </a:cubicBezTo>
                    <a:cubicBezTo>
                      <a:pt x="312747" y="453661"/>
                      <a:pt x="313401" y="437301"/>
                      <a:pt x="314709" y="441228"/>
                    </a:cubicBezTo>
                    <a:cubicBezTo>
                      <a:pt x="316016" y="445154"/>
                      <a:pt x="312747" y="453661"/>
                      <a:pt x="316670" y="452353"/>
                    </a:cubicBezTo>
                    <a:cubicBezTo>
                      <a:pt x="320594" y="451044"/>
                      <a:pt x="327134" y="437956"/>
                      <a:pt x="329750" y="440573"/>
                    </a:cubicBezTo>
                    <a:cubicBezTo>
                      <a:pt x="331712" y="442537"/>
                      <a:pt x="323210" y="452353"/>
                      <a:pt x="321902" y="456279"/>
                    </a:cubicBezTo>
                    <a:cubicBezTo>
                      <a:pt x="320594" y="459551"/>
                      <a:pt x="317978" y="460859"/>
                      <a:pt x="319286" y="466749"/>
                    </a:cubicBezTo>
                    <a:cubicBezTo>
                      <a:pt x="320594" y="472638"/>
                      <a:pt x="321248" y="473947"/>
                      <a:pt x="322556" y="476565"/>
                    </a:cubicBezTo>
                    <a:cubicBezTo>
                      <a:pt x="324518" y="479182"/>
                      <a:pt x="326480" y="485726"/>
                      <a:pt x="331058" y="487689"/>
                    </a:cubicBezTo>
                    <a:cubicBezTo>
                      <a:pt x="335635" y="489653"/>
                      <a:pt x="348714" y="496196"/>
                      <a:pt x="345445" y="497505"/>
                    </a:cubicBezTo>
                    <a:cubicBezTo>
                      <a:pt x="341521" y="498814"/>
                      <a:pt x="334981" y="496196"/>
                      <a:pt x="332365" y="494233"/>
                    </a:cubicBezTo>
                    <a:cubicBezTo>
                      <a:pt x="329750" y="492270"/>
                      <a:pt x="322556" y="489653"/>
                      <a:pt x="321248" y="488344"/>
                    </a:cubicBezTo>
                    <a:cubicBezTo>
                      <a:pt x="319940" y="487035"/>
                      <a:pt x="314709" y="486381"/>
                      <a:pt x="312093" y="487035"/>
                    </a:cubicBezTo>
                    <a:cubicBezTo>
                      <a:pt x="310131" y="487689"/>
                      <a:pt x="305553" y="488998"/>
                      <a:pt x="305553" y="492925"/>
                    </a:cubicBezTo>
                    <a:cubicBezTo>
                      <a:pt x="305553" y="496851"/>
                      <a:pt x="302283" y="503395"/>
                      <a:pt x="303591" y="507976"/>
                    </a:cubicBezTo>
                    <a:cubicBezTo>
                      <a:pt x="304899" y="512556"/>
                      <a:pt x="304899" y="517137"/>
                      <a:pt x="303591" y="519755"/>
                    </a:cubicBezTo>
                    <a:cubicBezTo>
                      <a:pt x="302283" y="522372"/>
                      <a:pt x="297052" y="528262"/>
                      <a:pt x="297052" y="528262"/>
                    </a:cubicBezTo>
                    <a:cubicBezTo>
                      <a:pt x="297052" y="528262"/>
                      <a:pt x="304899" y="536769"/>
                      <a:pt x="304899" y="539386"/>
                    </a:cubicBezTo>
                    <a:cubicBezTo>
                      <a:pt x="304899" y="542004"/>
                      <a:pt x="308169" y="544621"/>
                      <a:pt x="311439" y="547893"/>
                    </a:cubicBezTo>
                    <a:cubicBezTo>
                      <a:pt x="314709" y="551165"/>
                      <a:pt x="316016" y="555092"/>
                      <a:pt x="316016" y="559018"/>
                    </a:cubicBezTo>
                    <a:cubicBezTo>
                      <a:pt x="316016" y="562944"/>
                      <a:pt x="319286" y="565562"/>
                      <a:pt x="320594" y="569488"/>
                    </a:cubicBezTo>
                    <a:cubicBezTo>
                      <a:pt x="321902" y="572760"/>
                      <a:pt x="321902" y="579304"/>
                      <a:pt x="316016" y="581267"/>
                    </a:cubicBezTo>
                    <a:cubicBezTo>
                      <a:pt x="310131" y="583230"/>
                      <a:pt x="306861" y="581267"/>
                      <a:pt x="304245" y="583230"/>
                    </a:cubicBezTo>
                    <a:cubicBezTo>
                      <a:pt x="301629" y="585848"/>
                      <a:pt x="299667" y="589774"/>
                      <a:pt x="295744" y="593046"/>
                    </a:cubicBezTo>
                    <a:cubicBezTo>
                      <a:pt x="291820" y="596318"/>
                      <a:pt x="289204" y="600899"/>
                      <a:pt x="289204" y="600899"/>
                    </a:cubicBezTo>
                    <a:cubicBezTo>
                      <a:pt x="289204" y="600899"/>
                      <a:pt x="287242" y="610060"/>
                      <a:pt x="283972" y="613332"/>
                    </a:cubicBezTo>
                    <a:cubicBezTo>
                      <a:pt x="280049" y="617259"/>
                      <a:pt x="275471" y="621185"/>
                      <a:pt x="275471" y="621185"/>
                    </a:cubicBezTo>
                    <a:lnTo>
                      <a:pt x="265007" y="629038"/>
                    </a:lnTo>
                    <a:cubicBezTo>
                      <a:pt x="265007" y="629038"/>
                      <a:pt x="261084" y="635582"/>
                      <a:pt x="260430" y="638853"/>
                    </a:cubicBezTo>
                    <a:cubicBezTo>
                      <a:pt x="259776" y="642780"/>
                      <a:pt x="258468" y="646706"/>
                      <a:pt x="260430" y="652596"/>
                    </a:cubicBezTo>
                    <a:cubicBezTo>
                      <a:pt x="262392" y="658485"/>
                      <a:pt x="265007" y="664375"/>
                      <a:pt x="260430" y="666338"/>
                    </a:cubicBezTo>
                    <a:cubicBezTo>
                      <a:pt x="255852" y="668301"/>
                      <a:pt x="251928" y="664375"/>
                      <a:pt x="253236" y="661103"/>
                    </a:cubicBezTo>
                    <a:cubicBezTo>
                      <a:pt x="253890" y="657831"/>
                      <a:pt x="253236" y="652596"/>
                      <a:pt x="253236" y="649324"/>
                    </a:cubicBezTo>
                    <a:cubicBezTo>
                      <a:pt x="252582" y="646052"/>
                      <a:pt x="248658" y="640817"/>
                      <a:pt x="246043" y="642780"/>
                    </a:cubicBezTo>
                    <a:cubicBezTo>
                      <a:pt x="240811" y="647360"/>
                      <a:pt x="237541" y="653904"/>
                      <a:pt x="238195" y="662411"/>
                    </a:cubicBezTo>
                    <a:cubicBezTo>
                      <a:pt x="238849" y="670264"/>
                      <a:pt x="242773" y="673536"/>
                      <a:pt x="246043" y="678771"/>
                    </a:cubicBezTo>
                    <a:cubicBezTo>
                      <a:pt x="249966" y="684006"/>
                      <a:pt x="251928" y="685315"/>
                      <a:pt x="253236" y="689896"/>
                    </a:cubicBezTo>
                    <a:cubicBezTo>
                      <a:pt x="254544" y="694477"/>
                      <a:pt x="253236" y="699712"/>
                      <a:pt x="255852" y="701020"/>
                    </a:cubicBezTo>
                    <a:cubicBezTo>
                      <a:pt x="258468" y="702984"/>
                      <a:pt x="261738" y="702984"/>
                      <a:pt x="261738" y="700366"/>
                    </a:cubicBezTo>
                    <a:cubicBezTo>
                      <a:pt x="261738" y="697749"/>
                      <a:pt x="257814" y="687278"/>
                      <a:pt x="259776" y="684661"/>
                    </a:cubicBezTo>
                    <a:cubicBezTo>
                      <a:pt x="261738" y="682697"/>
                      <a:pt x="268277" y="672227"/>
                      <a:pt x="272855" y="675499"/>
                    </a:cubicBezTo>
                    <a:cubicBezTo>
                      <a:pt x="277433" y="678771"/>
                      <a:pt x="274817" y="681389"/>
                      <a:pt x="277433" y="684006"/>
                    </a:cubicBezTo>
                    <a:cubicBezTo>
                      <a:pt x="280049" y="687278"/>
                      <a:pt x="282011" y="689241"/>
                      <a:pt x="286588" y="692513"/>
                    </a:cubicBezTo>
                    <a:cubicBezTo>
                      <a:pt x="291166" y="696440"/>
                      <a:pt x="296398" y="699057"/>
                      <a:pt x="296398" y="699057"/>
                    </a:cubicBezTo>
                    <a:cubicBezTo>
                      <a:pt x="296398" y="699057"/>
                      <a:pt x="296398" y="706910"/>
                      <a:pt x="300321" y="712145"/>
                    </a:cubicBezTo>
                    <a:cubicBezTo>
                      <a:pt x="304245" y="717380"/>
                      <a:pt x="312093" y="723270"/>
                      <a:pt x="315363" y="720652"/>
                    </a:cubicBezTo>
                    <a:cubicBezTo>
                      <a:pt x="318632" y="718689"/>
                      <a:pt x="316670" y="713454"/>
                      <a:pt x="317978" y="711491"/>
                    </a:cubicBezTo>
                    <a:cubicBezTo>
                      <a:pt x="319286" y="709527"/>
                      <a:pt x="321248" y="704947"/>
                      <a:pt x="321248" y="702329"/>
                    </a:cubicBezTo>
                    <a:cubicBezTo>
                      <a:pt x="321248" y="699057"/>
                      <a:pt x="316016" y="694477"/>
                      <a:pt x="316016" y="691859"/>
                    </a:cubicBezTo>
                    <a:cubicBezTo>
                      <a:pt x="316016" y="689241"/>
                      <a:pt x="317978" y="676808"/>
                      <a:pt x="319940" y="679426"/>
                    </a:cubicBezTo>
                    <a:cubicBezTo>
                      <a:pt x="321902" y="682043"/>
                      <a:pt x="322556" y="688587"/>
                      <a:pt x="325826" y="691859"/>
                    </a:cubicBezTo>
                    <a:cubicBezTo>
                      <a:pt x="329096" y="695131"/>
                      <a:pt x="336289" y="690550"/>
                      <a:pt x="336943" y="693168"/>
                    </a:cubicBezTo>
                    <a:cubicBezTo>
                      <a:pt x="337597" y="695785"/>
                      <a:pt x="336943" y="701675"/>
                      <a:pt x="338251" y="704292"/>
                    </a:cubicBezTo>
                    <a:cubicBezTo>
                      <a:pt x="339559" y="707564"/>
                      <a:pt x="344137" y="710182"/>
                      <a:pt x="344791" y="708873"/>
                    </a:cubicBezTo>
                    <a:cubicBezTo>
                      <a:pt x="346099" y="707564"/>
                      <a:pt x="349368" y="698403"/>
                      <a:pt x="350676" y="701020"/>
                    </a:cubicBezTo>
                    <a:cubicBezTo>
                      <a:pt x="351984" y="703638"/>
                      <a:pt x="347407" y="709527"/>
                      <a:pt x="352638" y="712145"/>
                    </a:cubicBezTo>
                    <a:cubicBezTo>
                      <a:pt x="357870" y="714762"/>
                      <a:pt x="364410" y="713454"/>
                      <a:pt x="369641" y="710182"/>
                    </a:cubicBezTo>
                    <a:cubicBezTo>
                      <a:pt x="374873" y="706256"/>
                      <a:pt x="374219" y="698403"/>
                      <a:pt x="377489" y="698403"/>
                    </a:cubicBezTo>
                    <a:cubicBezTo>
                      <a:pt x="380759" y="698403"/>
                      <a:pt x="383374" y="702329"/>
                      <a:pt x="383374" y="702329"/>
                    </a:cubicBezTo>
                    <a:lnTo>
                      <a:pt x="393184" y="699057"/>
                    </a:lnTo>
                    <a:cubicBezTo>
                      <a:pt x="393184" y="699057"/>
                      <a:pt x="401031" y="703638"/>
                      <a:pt x="403647" y="701020"/>
                    </a:cubicBezTo>
                    <a:cubicBezTo>
                      <a:pt x="405609" y="699057"/>
                      <a:pt x="405609" y="685315"/>
                      <a:pt x="408225" y="683352"/>
                    </a:cubicBezTo>
                    <a:cubicBezTo>
                      <a:pt x="410841" y="681389"/>
                      <a:pt x="412803" y="684006"/>
                      <a:pt x="416726" y="684661"/>
                    </a:cubicBezTo>
                    <a:cubicBezTo>
                      <a:pt x="421304" y="684661"/>
                      <a:pt x="424574" y="685969"/>
                      <a:pt x="428498" y="687933"/>
                    </a:cubicBezTo>
                    <a:cubicBezTo>
                      <a:pt x="432421" y="689896"/>
                      <a:pt x="440269" y="691205"/>
                      <a:pt x="448117" y="691859"/>
                    </a:cubicBezTo>
                    <a:cubicBezTo>
                      <a:pt x="455964" y="691859"/>
                      <a:pt x="459888" y="690550"/>
                      <a:pt x="462504" y="694477"/>
                    </a:cubicBezTo>
                    <a:cubicBezTo>
                      <a:pt x="465120" y="698403"/>
                      <a:pt x="462504" y="700366"/>
                      <a:pt x="459888" y="700366"/>
                    </a:cubicBezTo>
                    <a:cubicBezTo>
                      <a:pt x="457926" y="700366"/>
                      <a:pt x="452694" y="702984"/>
                      <a:pt x="451386" y="701675"/>
                    </a:cubicBezTo>
                    <a:cubicBezTo>
                      <a:pt x="450078" y="699712"/>
                      <a:pt x="446155" y="697094"/>
                      <a:pt x="443539" y="696440"/>
                    </a:cubicBezTo>
                    <a:cubicBezTo>
                      <a:pt x="440923" y="696440"/>
                      <a:pt x="434383" y="695131"/>
                      <a:pt x="435037" y="697749"/>
                    </a:cubicBezTo>
                    <a:cubicBezTo>
                      <a:pt x="435691" y="700366"/>
                      <a:pt x="438961" y="701675"/>
                      <a:pt x="436999" y="704292"/>
                    </a:cubicBezTo>
                    <a:cubicBezTo>
                      <a:pt x="435037" y="706910"/>
                      <a:pt x="430460" y="701020"/>
                      <a:pt x="427844" y="702329"/>
                    </a:cubicBezTo>
                    <a:cubicBezTo>
                      <a:pt x="425228" y="703638"/>
                      <a:pt x="421304" y="708873"/>
                      <a:pt x="418034" y="713454"/>
                    </a:cubicBezTo>
                    <a:cubicBezTo>
                      <a:pt x="414765" y="718034"/>
                      <a:pt x="416726" y="719998"/>
                      <a:pt x="416072" y="723270"/>
                    </a:cubicBezTo>
                    <a:cubicBezTo>
                      <a:pt x="415418" y="726542"/>
                      <a:pt x="408879" y="729159"/>
                      <a:pt x="407571" y="730468"/>
                    </a:cubicBezTo>
                    <a:cubicBezTo>
                      <a:pt x="406263" y="731777"/>
                      <a:pt x="402993" y="737666"/>
                      <a:pt x="401031" y="740938"/>
                    </a:cubicBezTo>
                    <a:cubicBezTo>
                      <a:pt x="399069" y="744210"/>
                      <a:pt x="399069" y="746828"/>
                      <a:pt x="397108" y="750754"/>
                    </a:cubicBezTo>
                    <a:cubicBezTo>
                      <a:pt x="395146" y="755335"/>
                      <a:pt x="389260" y="762533"/>
                      <a:pt x="389260" y="762533"/>
                    </a:cubicBezTo>
                    <a:cubicBezTo>
                      <a:pt x="389260" y="762533"/>
                      <a:pt x="389260" y="769077"/>
                      <a:pt x="391222" y="774966"/>
                    </a:cubicBezTo>
                    <a:cubicBezTo>
                      <a:pt x="393184" y="780856"/>
                      <a:pt x="399069" y="788054"/>
                      <a:pt x="401031" y="792635"/>
                    </a:cubicBezTo>
                    <a:cubicBezTo>
                      <a:pt x="402993" y="797216"/>
                      <a:pt x="402993" y="797870"/>
                      <a:pt x="402993" y="801796"/>
                    </a:cubicBezTo>
                    <a:cubicBezTo>
                      <a:pt x="402993" y="806377"/>
                      <a:pt x="402993" y="814230"/>
                      <a:pt x="403647" y="816847"/>
                    </a:cubicBezTo>
                    <a:cubicBezTo>
                      <a:pt x="403647" y="818156"/>
                      <a:pt x="410187" y="829281"/>
                      <a:pt x="411495" y="829935"/>
                    </a:cubicBezTo>
                    <a:cubicBezTo>
                      <a:pt x="413457" y="829935"/>
                      <a:pt x="418688" y="822082"/>
                      <a:pt x="419996" y="818811"/>
                    </a:cubicBezTo>
                    <a:cubicBezTo>
                      <a:pt x="421304" y="816193"/>
                      <a:pt x="421958" y="823391"/>
                      <a:pt x="421958" y="826663"/>
                    </a:cubicBezTo>
                    <a:cubicBezTo>
                      <a:pt x="421958" y="829935"/>
                      <a:pt x="416072" y="842368"/>
                      <a:pt x="414765" y="844332"/>
                    </a:cubicBezTo>
                    <a:cubicBezTo>
                      <a:pt x="413457" y="846295"/>
                      <a:pt x="418688" y="850876"/>
                      <a:pt x="421304" y="852184"/>
                    </a:cubicBezTo>
                    <a:cubicBezTo>
                      <a:pt x="423266" y="853493"/>
                      <a:pt x="429806" y="844986"/>
                      <a:pt x="433075" y="842368"/>
                    </a:cubicBezTo>
                    <a:cubicBezTo>
                      <a:pt x="436999" y="839751"/>
                      <a:pt x="438307" y="831898"/>
                      <a:pt x="439615" y="828626"/>
                    </a:cubicBezTo>
                    <a:cubicBezTo>
                      <a:pt x="440923" y="824700"/>
                      <a:pt x="442231" y="841060"/>
                      <a:pt x="444847" y="843023"/>
                    </a:cubicBezTo>
                    <a:cubicBezTo>
                      <a:pt x="447463" y="844986"/>
                      <a:pt x="450078" y="841060"/>
                      <a:pt x="451386" y="839751"/>
                    </a:cubicBezTo>
                    <a:cubicBezTo>
                      <a:pt x="452694" y="838442"/>
                      <a:pt x="462504" y="831244"/>
                      <a:pt x="465774" y="831244"/>
                    </a:cubicBezTo>
                    <a:cubicBezTo>
                      <a:pt x="469043" y="831244"/>
                      <a:pt x="459888" y="841060"/>
                      <a:pt x="458580" y="841714"/>
                    </a:cubicBezTo>
                    <a:cubicBezTo>
                      <a:pt x="456618" y="842368"/>
                      <a:pt x="460542" y="848912"/>
                      <a:pt x="460542" y="850876"/>
                    </a:cubicBezTo>
                    <a:cubicBezTo>
                      <a:pt x="460542" y="852839"/>
                      <a:pt x="459234" y="856111"/>
                      <a:pt x="455964" y="857419"/>
                    </a:cubicBezTo>
                    <a:cubicBezTo>
                      <a:pt x="452694" y="859383"/>
                      <a:pt x="448117" y="865926"/>
                      <a:pt x="445501" y="869198"/>
                    </a:cubicBezTo>
                    <a:cubicBezTo>
                      <a:pt x="443539" y="872470"/>
                      <a:pt x="452694" y="871162"/>
                      <a:pt x="455310" y="871162"/>
                    </a:cubicBezTo>
                    <a:cubicBezTo>
                      <a:pt x="457926" y="871162"/>
                      <a:pt x="450732" y="879014"/>
                      <a:pt x="448117" y="880978"/>
                    </a:cubicBezTo>
                    <a:cubicBezTo>
                      <a:pt x="445501" y="882941"/>
                      <a:pt x="443539" y="880978"/>
                      <a:pt x="440923" y="880323"/>
                    </a:cubicBezTo>
                    <a:cubicBezTo>
                      <a:pt x="437653" y="880323"/>
                      <a:pt x="429806" y="884904"/>
                      <a:pt x="429806" y="884904"/>
                    </a:cubicBezTo>
                    <a:cubicBezTo>
                      <a:pt x="429806" y="884904"/>
                      <a:pt x="427844" y="892756"/>
                      <a:pt x="425882" y="896683"/>
                    </a:cubicBezTo>
                    <a:cubicBezTo>
                      <a:pt x="423920" y="900609"/>
                      <a:pt x="423266" y="911079"/>
                      <a:pt x="422612" y="915006"/>
                    </a:cubicBezTo>
                    <a:cubicBezTo>
                      <a:pt x="421958" y="918932"/>
                      <a:pt x="434383" y="918278"/>
                      <a:pt x="435691" y="920241"/>
                    </a:cubicBezTo>
                    <a:cubicBezTo>
                      <a:pt x="436999" y="922204"/>
                      <a:pt x="433075" y="924167"/>
                      <a:pt x="429152" y="925476"/>
                    </a:cubicBezTo>
                    <a:cubicBezTo>
                      <a:pt x="425228" y="926785"/>
                      <a:pt x="413457" y="945108"/>
                      <a:pt x="410841" y="948380"/>
                    </a:cubicBezTo>
                    <a:cubicBezTo>
                      <a:pt x="408225" y="950997"/>
                      <a:pt x="412803" y="956887"/>
                      <a:pt x="414111" y="960158"/>
                    </a:cubicBezTo>
                    <a:cubicBezTo>
                      <a:pt x="415418" y="962776"/>
                      <a:pt x="416072" y="970629"/>
                      <a:pt x="416726" y="974555"/>
                    </a:cubicBezTo>
                    <a:cubicBezTo>
                      <a:pt x="416726" y="978481"/>
                      <a:pt x="422612" y="987643"/>
                      <a:pt x="423920" y="988297"/>
                    </a:cubicBezTo>
                    <a:cubicBezTo>
                      <a:pt x="425228" y="989606"/>
                      <a:pt x="429152" y="992878"/>
                      <a:pt x="433075" y="993532"/>
                    </a:cubicBezTo>
                    <a:cubicBezTo>
                      <a:pt x="436999" y="994187"/>
                      <a:pt x="445501" y="991569"/>
                      <a:pt x="447463" y="991569"/>
                    </a:cubicBezTo>
                    <a:cubicBezTo>
                      <a:pt x="449425" y="991569"/>
                      <a:pt x="442885" y="998113"/>
                      <a:pt x="438961" y="1000076"/>
                    </a:cubicBezTo>
                    <a:cubicBezTo>
                      <a:pt x="434383" y="1002040"/>
                      <a:pt x="429806" y="1002694"/>
                      <a:pt x="424574" y="1000076"/>
                    </a:cubicBezTo>
                    <a:cubicBezTo>
                      <a:pt x="419342" y="997459"/>
                      <a:pt x="419342" y="994187"/>
                      <a:pt x="418034" y="989606"/>
                    </a:cubicBezTo>
                    <a:cubicBezTo>
                      <a:pt x="416726" y="985025"/>
                      <a:pt x="413457" y="979790"/>
                      <a:pt x="406917" y="975864"/>
                    </a:cubicBezTo>
                    <a:cubicBezTo>
                      <a:pt x="400377" y="971938"/>
                      <a:pt x="400377" y="975864"/>
                      <a:pt x="396454" y="977173"/>
                    </a:cubicBezTo>
                    <a:cubicBezTo>
                      <a:pt x="391876" y="978481"/>
                      <a:pt x="404301" y="1000076"/>
                      <a:pt x="402993" y="1005312"/>
                    </a:cubicBezTo>
                    <a:cubicBezTo>
                      <a:pt x="401685" y="1009892"/>
                      <a:pt x="383374" y="981099"/>
                      <a:pt x="378797" y="980445"/>
                    </a:cubicBezTo>
                    <a:cubicBezTo>
                      <a:pt x="374219" y="980445"/>
                      <a:pt x="349368" y="986988"/>
                      <a:pt x="344791" y="986988"/>
                    </a:cubicBezTo>
                    <a:cubicBezTo>
                      <a:pt x="340213" y="986988"/>
                      <a:pt x="334981" y="981753"/>
                      <a:pt x="332365" y="979136"/>
                    </a:cubicBezTo>
                    <a:cubicBezTo>
                      <a:pt x="329750" y="976518"/>
                      <a:pt x="326480" y="977173"/>
                      <a:pt x="321902" y="975210"/>
                    </a:cubicBezTo>
                    <a:cubicBezTo>
                      <a:pt x="317324" y="973901"/>
                      <a:pt x="325826" y="981099"/>
                      <a:pt x="323864" y="982408"/>
                    </a:cubicBezTo>
                    <a:cubicBezTo>
                      <a:pt x="321902" y="984371"/>
                      <a:pt x="308823" y="985025"/>
                      <a:pt x="300321" y="987643"/>
                    </a:cubicBezTo>
                    <a:cubicBezTo>
                      <a:pt x="291820" y="989606"/>
                      <a:pt x="290512" y="986988"/>
                      <a:pt x="287896" y="987643"/>
                    </a:cubicBezTo>
                    <a:cubicBezTo>
                      <a:pt x="285280" y="987643"/>
                      <a:pt x="266969" y="1002040"/>
                      <a:pt x="266969" y="1002040"/>
                    </a:cubicBezTo>
                    <a:cubicBezTo>
                      <a:pt x="266969" y="1002040"/>
                      <a:pt x="261738" y="1009892"/>
                      <a:pt x="259776" y="1013164"/>
                    </a:cubicBezTo>
                    <a:cubicBezTo>
                      <a:pt x="257814" y="1016436"/>
                      <a:pt x="253890" y="1021017"/>
                      <a:pt x="248658" y="1023634"/>
                    </a:cubicBezTo>
                    <a:cubicBezTo>
                      <a:pt x="243427" y="1026252"/>
                      <a:pt x="232963" y="1031487"/>
                      <a:pt x="225116" y="1034104"/>
                    </a:cubicBezTo>
                    <a:cubicBezTo>
                      <a:pt x="217268" y="1036068"/>
                      <a:pt x="210729" y="1041303"/>
                      <a:pt x="205497" y="1048501"/>
                    </a:cubicBezTo>
                    <a:cubicBezTo>
                      <a:pt x="203535" y="1051119"/>
                      <a:pt x="205497" y="1051773"/>
                      <a:pt x="211383" y="1053082"/>
                    </a:cubicBezTo>
                    <a:cubicBezTo>
                      <a:pt x="216614" y="1054391"/>
                      <a:pt x="222500" y="1049810"/>
                      <a:pt x="224462" y="1051119"/>
                    </a:cubicBezTo>
                    <a:cubicBezTo>
                      <a:pt x="226424" y="1052428"/>
                      <a:pt x="229694" y="1058972"/>
                      <a:pt x="232309" y="1057008"/>
                    </a:cubicBezTo>
                    <a:cubicBezTo>
                      <a:pt x="234925" y="1055045"/>
                      <a:pt x="240811" y="1043920"/>
                      <a:pt x="243427" y="1043920"/>
                    </a:cubicBezTo>
                    <a:cubicBezTo>
                      <a:pt x="246043" y="1043920"/>
                      <a:pt x="251928" y="1045229"/>
                      <a:pt x="253890" y="1044575"/>
                    </a:cubicBezTo>
                    <a:cubicBezTo>
                      <a:pt x="255852" y="1044575"/>
                      <a:pt x="259776" y="1041303"/>
                      <a:pt x="261738" y="1041303"/>
                    </a:cubicBezTo>
                    <a:cubicBezTo>
                      <a:pt x="263700" y="1041303"/>
                      <a:pt x="268931" y="1042612"/>
                      <a:pt x="272201" y="1043266"/>
                    </a:cubicBezTo>
                    <a:cubicBezTo>
                      <a:pt x="274817" y="1043266"/>
                      <a:pt x="282665" y="1041303"/>
                      <a:pt x="283318" y="1043266"/>
                    </a:cubicBezTo>
                    <a:cubicBezTo>
                      <a:pt x="283972" y="1045229"/>
                      <a:pt x="278741" y="1045884"/>
                      <a:pt x="278087" y="1048501"/>
                    </a:cubicBezTo>
                    <a:cubicBezTo>
                      <a:pt x="278087" y="1051119"/>
                      <a:pt x="278087" y="1055700"/>
                      <a:pt x="276779" y="1057663"/>
                    </a:cubicBezTo>
                    <a:cubicBezTo>
                      <a:pt x="274817" y="1059626"/>
                      <a:pt x="272201" y="1057663"/>
                      <a:pt x="272855" y="1062243"/>
                    </a:cubicBezTo>
                    <a:cubicBezTo>
                      <a:pt x="274163" y="1066170"/>
                      <a:pt x="274817" y="1072059"/>
                      <a:pt x="277433" y="1074677"/>
                    </a:cubicBezTo>
                    <a:cubicBezTo>
                      <a:pt x="279395" y="1076640"/>
                      <a:pt x="287896" y="1076640"/>
                      <a:pt x="287242" y="1078603"/>
                    </a:cubicBezTo>
                    <a:cubicBezTo>
                      <a:pt x="286588" y="1080566"/>
                      <a:pt x="278741" y="1085801"/>
                      <a:pt x="276125" y="1088419"/>
                    </a:cubicBezTo>
                    <a:cubicBezTo>
                      <a:pt x="273509" y="1091036"/>
                      <a:pt x="269585" y="1094308"/>
                      <a:pt x="269585" y="1098235"/>
                    </a:cubicBezTo>
                    <a:cubicBezTo>
                      <a:pt x="269585" y="1102161"/>
                      <a:pt x="271547" y="1105433"/>
                      <a:pt x="274163" y="1107396"/>
                    </a:cubicBezTo>
                    <a:cubicBezTo>
                      <a:pt x="276779" y="1109359"/>
                      <a:pt x="288550" y="1111323"/>
                      <a:pt x="285280" y="1113286"/>
                    </a:cubicBezTo>
                    <a:cubicBezTo>
                      <a:pt x="282011" y="1115249"/>
                      <a:pt x="272201" y="1113940"/>
                      <a:pt x="271547" y="1117867"/>
                    </a:cubicBezTo>
                    <a:cubicBezTo>
                      <a:pt x="270893" y="1121139"/>
                      <a:pt x="267623" y="1130954"/>
                      <a:pt x="263700" y="1136844"/>
                    </a:cubicBezTo>
                    <a:cubicBezTo>
                      <a:pt x="259776" y="1142733"/>
                      <a:pt x="259122" y="1152549"/>
                      <a:pt x="246043" y="1158438"/>
                    </a:cubicBezTo>
                    <a:cubicBezTo>
                      <a:pt x="232963" y="1164328"/>
                      <a:pt x="232963" y="1164982"/>
                      <a:pt x="228386" y="1165637"/>
                    </a:cubicBezTo>
                    <a:cubicBezTo>
                      <a:pt x="223808" y="1166291"/>
                      <a:pt x="219230" y="1170218"/>
                      <a:pt x="216614" y="1171526"/>
                    </a:cubicBezTo>
                    <a:cubicBezTo>
                      <a:pt x="213345" y="1172835"/>
                      <a:pt x="210729" y="1174798"/>
                      <a:pt x="207459" y="1174144"/>
                    </a:cubicBezTo>
                    <a:cubicBezTo>
                      <a:pt x="204189" y="1174144"/>
                      <a:pt x="195034" y="1169563"/>
                      <a:pt x="193726" y="1170872"/>
                    </a:cubicBezTo>
                    <a:cubicBezTo>
                      <a:pt x="192418" y="1172181"/>
                      <a:pt x="193072" y="1177416"/>
                      <a:pt x="190456" y="1176762"/>
                    </a:cubicBezTo>
                    <a:cubicBezTo>
                      <a:pt x="187840" y="1176762"/>
                      <a:pt x="185224" y="1172835"/>
                      <a:pt x="184570" y="1173490"/>
                    </a:cubicBezTo>
                    <a:cubicBezTo>
                      <a:pt x="184570" y="1174144"/>
                      <a:pt x="181954" y="1178725"/>
                      <a:pt x="178685" y="1180688"/>
                    </a:cubicBezTo>
                    <a:cubicBezTo>
                      <a:pt x="176069" y="1182651"/>
                      <a:pt x="171491" y="1183306"/>
                      <a:pt x="170183" y="1185269"/>
                    </a:cubicBezTo>
                    <a:cubicBezTo>
                      <a:pt x="168875" y="1187232"/>
                      <a:pt x="161028" y="1185923"/>
                      <a:pt x="160374" y="1186577"/>
                    </a:cubicBezTo>
                    <a:cubicBezTo>
                      <a:pt x="159720" y="1186577"/>
                      <a:pt x="155796" y="1186577"/>
                      <a:pt x="153180" y="1183960"/>
                    </a:cubicBezTo>
                    <a:cubicBezTo>
                      <a:pt x="149910" y="1181342"/>
                      <a:pt x="144679" y="1178725"/>
                      <a:pt x="144025" y="1181342"/>
                    </a:cubicBezTo>
                    <a:cubicBezTo>
                      <a:pt x="141409" y="1188541"/>
                      <a:pt x="144025" y="1190504"/>
                      <a:pt x="137485" y="1191812"/>
                    </a:cubicBezTo>
                    <a:cubicBezTo>
                      <a:pt x="131600" y="1192467"/>
                      <a:pt x="132254" y="1193121"/>
                      <a:pt x="128330" y="1195084"/>
                    </a:cubicBezTo>
                    <a:cubicBezTo>
                      <a:pt x="124406" y="1197048"/>
                      <a:pt x="117866" y="1193776"/>
                      <a:pt x="115904" y="1196393"/>
                    </a:cubicBezTo>
                    <a:cubicBezTo>
                      <a:pt x="113943" y="1199011"/>
                      <a:pt x="109365" y="1202937"/>
                      <a:pt x="113943" y="1203591"/>
                    </a:cubicBezTo>
                    <a:cubicBezTo>
                      <a:pt x="118520" y="1204900"/>
                      <a:pt x="125714" y="1205555"/>
                      <a:pt x="128330" y="1207518"/>
                    </a:cubicBezTo>
                    <a:cubicBezTo>
                      <a:pt x="130946" y="1209481"/>
                      <a:pt x="130292" y="1214061"/>
                      <a:pt x="131600" y="1217988"/>
                    </a:cubicBezTo>
                    <a:cubicBezTo>
                      <a:pt x="132254" y="1221914"/>
                      <a:pt x="131600" y="1225841"/>
                      <a:pt x="129638" y="1226495"/>
                    </a:cubicBezTo>
                    <a:cubicBezTo>
                      <a:pt x="128330" y="1226495"/>
                      <a:pt x="123098" y="1228458"/>
                      <a:pt x="120482" y="1228458"/>
                    </a:cubicBezTo>
                    <a:cubicBezTo>
                      <a:pt x="117866" y="1228458"/>
                      <a:pt x="113289" y="1228458"/>
                      <a:pt x="114596" y="1231076"/>
                    </a:cubicBezTo>
                    <a:cubicBezTo>
                      <a:pt x="116558" y="1233039"/>
                      <a:pt x="117212" y="1240237"/>
                      <a:pt x="120482" y="1239583"/>
                    </a:cubicBezTo>
                    <a:cubicBezTo>
                      <a:pt x="123752" y="1238929"/>
                      <a:pt x="125060" y="1233693"/>
                      <a:pt x="127676" y="1235002"/>
                    </a:cubicBezTo>
                    <a:cubicBezTo>
                      <a:pt x="130292" y="1235657"/>
                      <a:pt x="134215" y="1236965"/>
                      <a:pt x="138139" y="1238929"/>
                    </a:cubicBezTo>
                    <a:cubicBezTo>
                      <a:pt x="142063" y="1240892"/>
                      <a:pt x="151218" y="1242201"/>
                      <a:pt x="151872" y="1238929"/>
                    </a:cubicBezTo>
                    <a:cubicBezTo>
                      <a:pt x="151872" y="1236311"/>
                      <a:pt x="149910" y="1229113"/>
                      <a:pt x="153180" y="1228458"/>
                    </a:cubicBezTo>
                    <a:cubicBezTo>
                      <a:pt x="156450" y="1227804"/>
                      <a:pt x="166259" y="1225841"/>
                      <a:pt x="164298" y="1228458"/>
                    </a:cubicBezTo>
                    <a:cubicBezTo>
                      <a:pt x="162336" y="1230421"/>
                      <a:pt x="157758" y="1230421"/>
                      <a:pt x="157104" y="1233693"/>
                    </a:cubicBezTo>
                    <a:cubicBezTo>
                      <a:pt x="157104" y="1236311"/>
                      <a:pt x="161682" y="1244818"/>
                      <a:pt x="158412" y="1244818"/>
                    </a:cubicBezTo>
                    <a:cubicBezTo>
                      <a:pt x="155142" y="1244818"/>
                      <a:pt x="151872" y="1244164"/>
                      <a:pt x="147295" y="1244164"/>
                    </a:cubicBezTo>
                    <a:cubicBezTo>
                      <a:pt x="142717" y="1244164"/>
                      <a:pt x="128330" y="1242201"/>
                      <a:pt x="130292" y="1244164"/>
                    </a:cubicBezTo>
                    <a:cubicBezTo>
                      <a:pt x="132254" y="1246127"/>
                      <a:pt x="134869" y="1246781"/>
                      <a:pt x="134869" y="1250708"/>
                    </a:cubicBezTo>
                    <a:cubicBezTo>
                      <a:pt x="134869" y="1254634"/>
                      <a:pt x="134215" y="1257251"/>
                      <a:pt x="137485" y="1259215"/>
                    </a:cubicBezTo>
                    <a:cubicBezTo>
                      <a:pt x="140755" y="1261832"/>
                      <a:pt x="141409" y="1264450"/>
                      <a:pt x="146641" y="1261178"/>
                    </a:cubicBezTo>
                    <a:cubicBezTo>
                      <a:pt x="151872" y="1257906"/>
                      <a:pt x="153180" y="1252671"/>
                      <a:pt x="157758" y="1255288"/>
                    </a:cubicBezTo>
                    <a:cubicBezTo>
                      <a:pt x="161682" y="1257906"/>
                      <a:pt x="161028" y="1259869"/>
                      <a:pt x="166913" y="1258560"/>
                    </a:cubicBezTo>
                    <a:cubicBezTo>
                      <a:pt x="172799" y="1257251"/>
                      <a:pt x="174107" y="1253979"/>
                      <a:pt x="176069" y="1251362"/>
                    </a:cubicBezTo>
                    <a:cubicBezTo>
                      <a:pt x="178031" y="1248744"/>
                      <a:pt x="177377" y="1245472"/>
                      <a:pt x="180647" y="1245472"/>
                    </a:cubicBezTo>
                    <a:cubicBezTo>
                      <a:pt x="183916" y="1245472"/>
                      <a:pt x="199611" y="1248090"/>
                      <a:pt x="200919" y="1246781"/>
                    </a:cubicBezTo>
                    <a:cubicBezTo>
                      <a:pt x="202881" y="1244818"/>
                      <a:pt x="200919" y="1238274"/>
                      <a:pt x="204843" y="1240892"/>
                    </a:cubicBezTo>
                    <a:cubicBezTo>
                      <a:pt x="208113" y="1244164"/>
                      <a:pt x="211383" y="1238274"/>
                      <a:pt x="213345" y="1240892"/>
                    </a:cubicBezTo>
                    <a:cubicBezTo>
                      <a:pt x="215307" y="1243509"/>
                      <a:pt x="210729" y="1245472"/>
                      <a:pt x="213345" y="1249399"/>
                    </a:cubicBezTo>
                    <a:cubicBezTo>
                      <a:pt x="215960" y="1253325"/>
                      <a:pt x="209421" y="1253979"/>
                      <a:pt x="212037" y="1257251"/>
                    </a:cubicBezTo>
                    <a:cubicBezTo>
                      <a:pt x="213999" y="1260523"/>
                      <a:pt x="220538" y="1259215"/>
                      <a:pt x="224462" y="1261178"/>
                    </a:cubicBezTo>
                    <a:cubicBezTo>
                      <a:pt x="228386" y="1263141"/>
                      <a:pt x="231002" y="1267721"/>
                      <a:pt x="235579" y="1268376"/>
                    </a:cubicBezTo>
                    <a:cubicBezTo>
                      <a:pt x="239503" y="1268376"/>
                      <a:pt x="244735" y="1264450"/>
                      <a:pt x="245389" y="1268376"/>
                    </a:cubicBezTo>
                    <a:cubicBezTo>
                      <a:pt x="246043" y="1272302"/>
                      <a:pt x="241465" y="1274920"/>
                      <a:pt x="234925" y="1274920"/>
                    </a:cubicBezTo>
                    <a:cubicBezTo>
                      <a:pt x="228386" y="1274920"/>
                      <a:pt x="223808" y="1268376"/>
                      <a:pt x="221846" y="1270339"/>
                    </a:cubicBezTo>
                    <a:cubicBezTo>
                      <a:pt x="219884" y="1272957"/>
                      <a:pt x="219884" y="1276228"/>
                      <a:pt x="218576" y="1278846"/>
                    </a:cubicBezTo>
                    <a:cubicBezTo>
                      <a:pt x="217268" y="1281464"/>
                      <a:pt x="216614" y="1283427"/>
                      <a:pt x="218576" y="1287353"/>
                    </a:cubicBezTo>
                    <a:cubicBezTo>
                      <a:pt x="221192" y="1291280"/>
                      <a:pt x="227732" y="1287353"/>
                      <a:pt x="232309" y="1286699"/>
                    </a:cubicBezTo>
                    <a:cubicBezTo>
                      <a:pt x="236887" y="1286699"/>
                      <a:pt x="238849" y="1290625"/>
                      <a:pt x="245389" y="1289971"/>
                    </a:cubicBezTo>
                    <a:cubicBezTo>
                      <a:pt x="251274" y="1289971"/>
                      <a:pt x="247351" y="1281464"/>
                      <a:pt x="252582" y="1281464"/>
                    </a:cubicBezTo>
                    <a:cubicBezTo>
                      <a:pt x="257814" y="1281464"/>
                      <a:pt x="261738" y="1279500"/>
                      <a:pt x="264354" y="1282118"/>
                    </a:cubicBezTo>
                    <a:cubicBezTo>
                      <a:pt x="266969" y="1284736"/>
                      <a:pt x="273509" y="1289316"/>
                      <a:pt x="272855" y="1295206"/>
                    </a:cubicBezTo>
                    <a:cubicBezTo>
                      <a:pt x="272855" y="1301096"/>
                      <a:pt x="269585" y="1308294"/>
                      <a:pt x="274817" y="1310911"/>
                    </a:cubicBezTo>
                    <a:cubicBezTo>
                      <a:pt x="279395" y="1312875"/>
                      <a:pt x="282665" y="1312220"/>
                      <a:pt x="282665" y="1312220"/>
                    </a:cubicBezTo>
                    <a:cubicBezTo>
                      <a:pt x="282665" y="1312220"/>
                      <a:pt x="286588" y="1322036"/>
                      <a:pt x="295090" y="1328580"/>
                    </a:cubicBezTo>
                    <a:cubicBezTo>
                      <a:pt x="303591" y="1335124"/>
                      <a:pt x="324518" y="1339704"/>
                      <a:pt x="331058" y="1335124"/>
                    </a:cubicBezTo>
                    <a:cubicBezTo>
                      <a:pt x="337597" y="1330543"/>
                      <a:pt x="339559" y="1322690"/>
                      <a:pt x="342829" y="1321381"/>
                    </a:cubicBezTo>
                    <a:cubicBezTo>
                      <a:pt x="346099" y="1320073"/>
                      <a:pt x="358524" y="1308948"/>
                      <a:pt x="360486" y="1311566"/>
                    </a:cubicBezTo>
                    <a:cubicBezTo>
                      <a:pt x="362448" y="1314183"/>
                      <a:pt x="368333" y="1316146"/>
                      <a:pt x="368333" y="1316146"/>
                    </a:cubicBezTo>
                    <a:cubicBezTo>
                      <a:pt x="368333" y="1316146"/>
                      <a:pt x="384682" y="1312220"/>
                      <a:pt x="389914" y="1310911"/>
                    </a:cubicBezTo>
                    <a:cubicBezTo>
                      <a:pt x="395146" y="1309603"/>
                      <a:pt x="402993" y="1301750"/>
                      <a:pt x="406917" y="1299787"/>
                    </a:cubicBezTo>
                    <a:cubicBezTo>
                      <a:pt x="410841" y="1297824"/>
                      <a:pt x="432421" y="1282772"/>
                      <a:pt x="433075" y="1284736"/>
                    </a:cubicBezTo>
                    <a:cubicBezTo>
                      <a:pt x="433729" y="1286699"/>
                      <a:pt x="417380" y="1296515"/>
                      <a:pt x="413457" y="1300441"/>
                    </a:cubicBezTo>
                    <a:cubicBezTo>
                      <a:pt x="409533" y="1304368"/>
                      <a:pt x="390568" y="1327925"/>
                      <a:pt x="387952" y="1327925"/>
                    </a:cubicBezTo>
                    <a:cubicBezTo>
                      <a:pt x="385336" y="1327925"/>
                      <a:pt x="376835" y="1327925"/>
                      <a:pt x="376181" y="1329888"/>
                    </a:cubicBezTo>
                    <a:cubicBezTo>
                      <a:pt x="375527" y="1331852"/>
                      <a:pt x="365064" y="1342322"/>
                      <a:pt x="363102" y="1342322"/>
                    </a:cubicBezTo>
                    <a:cubicBezTo>
                      <a:pt x="361140" y="1342322"/>
                      <a:pt x="355254" y="1342322"/>
                      <a:pt x="355254" y="1344285"/>
                    </a:cubicBezTo>
                    <a:cubicBezTo>
                      <a:pt x="355254" y="1346248"/>
                      <a:pt x="350676" y="1350829"/>
                      <a:pt x="350676" y="1354755"/>
                    </a:cubicBezTo>
                    <a:cubicBezTo>
                      <a:pt x="350676" y="1358682"/>
                      <a:pt x="347407" y="1364571"/>
                      <a:pt x="348061" y="1367189"/>
                    </a:cubicBezTo>
                    <a:cubicBezTo>
                      <a:pt x="348061" y="1369806"/>
                      <a:pt x="347407" y="1373078"/>
                      <a:pt x="343483" y="1373078"/>
                    </a:cubicBezTo>
                    <a:cubicBezTo>
                      <a:pt x="339559" y="1373078"/>
                      <a:pt x="332365" y="1371115"/>
                      <a:pt x="327788" y="1371115"/>
                    </a:cubicBezTo>
                    <a:cubicBezTo>
                      <a:pt x="323210" y="1371115"/>
                      <a:pt x="317978" y="1373078"/>
                      <a:pt x="310131" y="1371770"/>
                    </a:cubicBezTo>
                    <a:cubicBezTo>
                      <a:pt x="302283" y="1371115"/>
                      <a:pt x="300321" y="1362608"/>
                      <a:pt x="294436" y="1358682"/>
                    </a:cubicBezTo>
                    <a:cubicBezTo>
                      <a:pt x="287896" y="1354101"/>
                      <a:pt x="283318" y="1362608"/>
                      <a:pt x="280049" y="1358682"/>
                    </a:cubicBezTo>
                    <a:cubicBezTo>
                      <a:pt x="276779" y="1354755"/>
                      <a:pt x="264354" y="1347557"/>
                      <a:pt x="259776" y="1348866"/>
                    </a:cubicBezTo>
                    <a:cubicBezTo>
                      <a:pt x="255198" y="1350829"/>
                      <a:pt x="247351" y="1352138"/>
                      <a:pt x="243427" y="1350829"/>
                    </a:cubicBezTo>
                    <a:cubicBezTo>
                      <a:pt x="238849" y="1349520"/>
                      <a:pt x="231656" y="1350829"/>
                      <a:pt x="229694" y="1349520"/>
                    </a:cubicBezTo>
                    <a:cubicBezTo>
                      <a:pt x="227732" y="1348866"/>
                      <a:pt x="219884" y="1348211"/>
                      <a:pt x="214653" y="1348211"/>
                    </a:cubicBezTo>
                    <a:cubicBezTo>
                      <a:pt x="209421" y="1348211"/>
                      <a:pt x="212691" y="1353447"/>
                      <a:pt x="210075" y="1356064"/>
                    </a:cubicBezTo>
                    <a:cubicBezTo>
                      <a:pt x="207459" y="1358682"/>
                      <a:pt x="208113" y="1354101"/>
                      <a:pt x="207459" y="1358682"/>
                    </a:cubicBezTo>
                    <a:cubicBezTo>
                      <a:pt x="207459" y="1363263"/>
                      <a:pt x="210729" y="1367189"/>
                      <a:pt x="209421" y="1371115"/>
                    </a:cubicBezTo>
                    <a:cubicBezTo>
                      <a:pt x="208113" y="1374387"/>
                      <a:pt x="196996" y="1382894"/>
                      <a:pt x="191764" y="1382894"/>
                    </a:cubicBezTo>
                    <a:cubicBezTo>
                      <a:pt x="186532" y="1382894"/>
                      <a:pt x="172145" y="1373078"/>
                      <a:pt x="170837" y="1375041"/>
                    </a:cubicBezTo>
                    <a:cubicBezTo>
                      <a:pt x="168875" y="1377005"/>
                      <a:pt x="162990" y="1387475"/>
                      <a:pt x="161682" y="1392710"/>
                    </a:cubicBezTo>
                    <a:cubicBezTo>
                      <a:pt x="160374" y="1397945"/>
                      <a:pt x="161682" y="1409070"/>
                      <a:pt x="159066" y="1413650"/>
                    </a:cubicBezTo>
                    <a:cubicBezTo>
                      <a:pt x="155796" y="1418231"/>
                      <a:pt x="145987" y="1420194"/>
                      <a:pt x="143371" y="1424121"/>
                    </a:cubicBezTo>
                    <a:cubicBezTo>
                      <a:pt x="141409" y="1427393"/>
                      <a:pt x="133561" y="1429356"/>
                      <a:pt x="132254" y="1432628"/>
                    </a:cubicBezTo>
                    <a:cubicBezTo>
                      <a:pt x="130946" y="1435900"/>
                      <a:pt x="128984" y="1442444"/>
                      <a:pt x="125714" y="1443098"/>
                    </a:cubicBezTo>
                    <a:cubicBezTo>
                      <a:pt x="123098" y="1443752"/>
                      <a:pt x="112635" y="1441135"/>
                      <a:pt x="111981" y="1443098"/>
                    </a:cubicBezTo>
                    <a:cubicBezTo>
                      <a:pt x="111327" y="1445061"/>
                      <a:pt x="106095" y="1448333"/>
                      <a:pt x="109365" y="1450296"/>
                    </a:cubicBezTo>
                    <a:cubicBezTo>
                      <a:pt x="111981" y="1452259"/>
                      <a:pt x="117212" y="1454877"/>
                      <a:pt x="113943" y="1455531"/>
                    </a:cubicBezTo>
                    <a:cubicBezTo>
                      <a:pt x="111327" y="1455531"/>
                      <a:pt x="106749" y="1455531"/>
                      <a:pt x="106095" y="1453568"/>
                    </a:cubicBezTo>
                    <a:cubicBezTo>
                      <a:pt x="106095" y="1451605"/>
                      <a:pt x="106095" y="1447024"/>
                      <a:pt x="100209" y="1447024"/>
                    </a:cubicBezTo>
                    <a:cubicBezTo>
                      <a:pt x="94324" y="1447024"/>
                      <a:pt x="95632" y="1449642"/>
                      <a:pt x="93670" y="1455531"/>
                    </a:cubicBezTo>
                    <a:cubicBezTo>
                      <a:pt x="91708" y="1461421"/>
                      <a:pt x="91708" y="1466656"/>
                      <a:pt x="87130" y="1467965"/>
                    </a:cubicBezTo>
                    <a:cubicBezTo>
                      <a:pt x="82552" y="1469273"/>
                      <a:pt x="78629" y="1465347"/>
                      <a:pt x="76667" y="1469273"/>
                    </a:cubicBezTo>
                    <a:cubicBezTo>
                      <a:pt x="75359" y="1473854"/>
                      <a:pt x="73397" y="1479744"/>
                      <a:pt x="70127" y="1481053"/>
                    </a:cubicBezTo>
                    <a:cubicBezTo>
                      <a:pt x="66857" y="1483016"/>
                      <a:pt x="61626" y="1489560"/>
                      <a:pt x="56394" y="1491523"/>
                    </a:cubicBezTo>
                    <a:cubicBezTo>
                      <a:pt x="51162" y="1493486"/>
                      <a:pt x="45277" y="1491523"/>
                      <a:pt x="43315" y="1493486"/>
                    </a:cubicBezTo>
                    <a:cubicBezTo>
                      <a:pt x="41353" y="1496104"/>
                      <a:pt x="39391" y="1500030"/>
                      <a:pt x="36121" y="1499375"/>
                    </a:cubicBezTo>
                    <a:cubicBezTo>
                      <a:pt x="32851" y="1498721"/>
                      <a:pt x="28274" y="1492832"/>
                      <a:pt x="28274" y="1492832"/>
                    </a:cubicBezTo>
                    <a:cubicBezTo>
                      <a:pt x="28274" y="1492832"/>
                      <a:pt x="5385" y="1498067"/>
                      <a:pt x="4077" y="1500030"/>
                    </a:cubicBezTo>
                    <a:cubicBezTo>
                      <a:pt x="2769" y="1501993"/>
                      <a:pt x="2769" y="1502647"/>
                      <a:pt x="2769" y="1507228"/>
                    </a:cubicBezTo>
                    <a:cubicBezTo>
                      <a:pt x="2769" y="1511809"/>
                      <a:pt x="-1808" y="1511154"/>
                      <a:pt x="807" y="1515735"/>
                    </a:cubicBezTo>
                    <a:cubicBezTo>
                      <a:pt x="2769" y="1520316"/>
                      <a:pt x="14541" y="1524242"/>
                      <a:pt x="18464" y="1520316"/>
                    </a:cubicBezTo>
                    <a:cubicBezTo>
                      <a:pt x="21734" y="1516389"/>
                      <a:pt x="18464" y="1507228"/>
                      <a:pt x="23042" y="1507228"/>
                    </a:cubicBezTo>
                    <a:cubicBezTo>
                      <a:pt x="27620" y="1507228"/>
                      <a:pt x="25658" y="1511154"/>
                      <a:pt x="30236" y="1512463"/>
                    </a:cubicBezTo>
                    <a:cubicBezTo>
                      <a:pt x="34813" y="1514426"/>
                      <a:pt x="34159" y="1511809"/>
                      <a:pt x="41353" y="1517044"/>
                    </a:cubicBezTo>
                    <a:cubicBezTo>
                      <a:pt x="48547" y="1522279"/>
                      <a:pt x="50508" y="1522933"/>
                      <a:pt x="51162" y="1529477"/>
                    </a:cubicBezTo>
                    <a:cubicBezTo>
                      <a:pt x="51162" y="1536021"/>
                      <a:pt x="55740" y="1547800"/>
                      <a:pt x="58356" y="1545837"/>
                    </a:cubicBezTo>
                    <a:cubicBezTo>
                      <a:pt x="60972" y="1543874"/>
                      <a:pt x="55740" y="1541256"/>
                      <a:pt x="61626" y="1539948"/>
                    </a:cubicBezTo>
                    <a:cubicBezTo>
                      <a:pt x="68165" y="1539293"/>
                      <a:pt x="75359" y="1537330"/>
                      <a:pt x="75359" y="1532749"/>
                    </a:cubicBezTo>
                    <a:cubicBezTo>
                      <a:pt x="75359" y="1528168"/>
                      <a:pt x="68819" y="1522279"/>
                      <a:pt x="70127" y="1521624"/>
                    </a:cubicBezTo>
                    <a:cubicBezTo>
                      <a:pt x="71435" y="1521624"/>
                      <a:pt x="74051" y="1519661"/>
                      <a:pt x="76667" y="1516389"/>
                    </a:cubicBezTo>
                    <a:cubicBezTo>
                      <a:pt x="79283" y="1513117"/>
                      <a:pt x="80591" y="1503302"/>
                      <a:pt x="82552" y="1506574"/>
                    </a:cubicBezTo>
                    <a:cubicBezTo>
                      <a:pt x="84514" y="1509846"/>
                      <a:pt x="82552" y="1519661"/>
                      <a:pt x="85822" y="1517044"/>
                    </a:cubicBezTo>
                    <a:cubicBezTo>
                      <a:pt x="88438" y="1514426"/>
                      <a:pt x="89092" y="1509846"/>
                      <a:pt x="93670" y="1509846"/>
                    </a:cubicBezTo>
                    <a:cubicBezTo>
                      <a:pt x="98247" y="1509846"/>
                      <a:pt x="103479" y="1504610"/>
                      <a:pt x="105441" y="1504610"/>
                    </a:cubicBezTo>
                    <a:cubicBezTo>
                      <a:pt x="107403" y="1504610"/>
                      <a:pt x="111981" y="1507882"/>
                      <a:pt x="113289" y="1504610"/>
                    </a:cubicBezTo>
                    <a:cubicBezTo>
                      <a:pt x="115250" y="1501993"/>
                      <a:pt x="117212" y="1490214"/>
                      <a:pt x="121136" y="1490868"/>
                    </a:cubicBezTo>
                    <a:cubicBezTo>
                      <a:pt x="125060" y="1490868"/>
                      <a:pt x="127022" y="1492177"/>
                      <a:pt x="130946" y="1492832"/>
                    </a:cubicBezTo>
                    <a:cubicBezTo>
                      <a:pt x="135523" y="1494140"/>
                      <a:pt x="142063" y="1494140"/>
                      <a:pt x="145987" y="1495449"/>
                    </a:cubicBezTo>
                    <a:cubicBezTo>
                      <a:pt x="149910" y="1496758"/>
                      <a:pt x="161682" y="1489560"/>
                      <a:pt x="164298" y="1490868"/>
                    </a:cubicBezTo>
                    <a:cubicBezTo>
                      <a:pt x="166913" y="1491523"/>
                      <a:pt x="171491" y="1497412"/>
                      <a:pt x="176069" y="1497412"/>
                    </a:cubicBezTo>
                    <a:cubicBezTo>
                      <a:pt x="180647" y="1497412"/>
                      <a:pt x="179339" y="1488905"/>
                      <a:pt x="181301" y="1486288"/>
                    </a:cubicBezTo>
                    <a:cubicBezTo>
                      <a:pt x="183262" y="1483670"/>
                      <a:pt x="190456" y="1477126"/>
                      <a:pt x="191110" y="1479744"/>
                    </a:cubicBezTo>
                    <a:cubicBezTo>
                      <a:pt x="191764" y="1482361"/>
                      <a:pt x="185878" y="1484979"/>
                      <a:pt x="185878" y="1488905"/>
                    </a:cubicBezTo>
                    <a:cubicBezTo>
                      <a:pt x="185878" y="1492832"/>
                      <a:pt x="193072" y="1494140"/>
                      <a:pt x="193072" y="1496758"/>
                    </a:cubicBezTo>
                    <a:cubicBezTo>
                      <a:pt x="193072" y="1502647"/>
                      <a:pt x="193072" y="1501339"/>
                      <a:pt x="195688" y="1505265"/>
                    </a:cubicBezTo>
                    <a:cubicBezTo>
                      <a:pt x="198303" y="1509846"/>
                      <a:pt x="196996" y="1513117"/>
                      <a:pt x="201573" y="1512463"/>
                    </a:cubicBezTo>
                    <a:cubicBezTo>
                      <a:pt x="206151" y="1512463"/>
                      <a:pt x="208767" y="1507882"/>
                      <a:pt x="210729" y="1510500"/>
                    </a:cubicBezTo>
                    <a:cubicBezTo>
                      <a:pt x="212691" y="1513117"/>
                      <a:pt x="215307" y="1513772"/>
                      <a:pt x="217268" y="1518353"/>
                    </a:cubicBezTo>
                    <a:cubicBezTo>
                      <a:pt x="218576" y="1522933"/>
                      <a:pt x="218576" y="1529477"/>
                      <a:pt x="221846" y="1530786"/>
                    </a:cubicBezTo>
                    <a:cubicBezTo>
                      <a:pt x="225116" y="1532095"/>
                      <a:pt x="228386" y="1530786"/>
                      <a:pt x="229694" y="1532749"/>
                    </a:cubicBezTo>
                    <a:cubicBezTo>
                      <a:pt x="231002" y="1534712"/>
                      <a:pt x="234271" y="1537330"/>
                      <a:pt x="237541" y="1536021"/>
                    </a:cubicBezTo>
                    <a:cubicBezTo>
                      <a:pt x="241465" y="1534712"/>
                      <a:pt x="242119" y="1521624"/>
                      <a:pt x="246043" y="1519661"/>
                    </a:cubicBezTo>
                    <a:cubicBezTo>
                      <a:pt x="249312" y="1517698"/>
                      <a:pt x="255198" y="1515081"/>
                      <a:pt x="257160" y="1513772"/>
                    </a:cubicBezTo>
                    <a:cubicBezTo>
                      <a:pt x="259122" y="1513117"/>
                      <a:pt x="267623" y="1508537"/>
                      <a:pt x="265661" y="1506574"/>
                    </a:cubicBezTo>
                    <a:cubicBezTo>
                      <a:pt x="263700" y="1504610"/>
                      <a:pt x="258468" y="1503302"/>
                      <a:pt x="259122" y="1500030"/>
                    </a:cubicBezTo>
                    <a:cubicBezTo>
                      <a:pt x="259776" y="1497412"/>
                      <a:pt x="265007" y="1498067"/>
                      <a:pt x="266315" y="1495449"/>
                    </a:cubicBezTo>
                    <a:cubicBezTo>
                      <a:pt x="268277" y="1492177"/>
                      <a:pt x="268277" y="1484979"/>
                      <a:pt x="268931" y="1482361"/>
                    </a:cubicBezTo>
                    <a:cubicBezTo>
                      <a:pt x="269585" y="1479744"/>
                      <a:pt x="276779" y="1473200"/>
                      <a:pt x="277433" y="1470582"/>
                    </a:cubicBezTo>
                    <a:cubicBezTo>
                      <a:pt x="278087" y="1467310"/>
                      <a:pt x="276125" y="1451605"/>
                      <a:pt x="278741" y="1456840"/>
                    </a:cubicBezTo>
                    <a:cubicBezTo>
                      <a:pt x="281357" y="1462075"/>
                      <a:pt x="280049" y="1469928"/>
                      <a:pt x="285280" y="1469928"/>
                    </a:cubicBezTo>
                    <a:cubicBezTo>
                      <a:pt x="290512" y="1469928"/>
                      <a:pt x="299667" y="1460112"/>
                      <a:pt x="302283" y="1460766"/>
                    </a:cubicBezTo>
                    <a:cubicBezTo>
                      <a:pt x="304899" y="1460766"/>
                      <a:pt x="314709" y="1464038"/>
                      <a:pt x="317324" y="1462729"/>
                    </a:cubicBezTo>
                    <a:cubicBezTo>
                      <a:pt x="319940" y="1462075"/>
                      <a:pt x="322556" y="1458803"/>
                      <a:pt x="322556" y="1458803"/>
                    </a:cubicBezTo>
                    <a:cubicBezTo>
                      <a:pt x="322556" y="1458803"/>
                      <a:pt x="333019" y="1462729"/>
                      <a:pt x="336289" y="1462075"/>
                    </a:cubicBezTo>
                    <a:cubicBezTo>
                      <a:pt x="339559" y="1461421"/>
                      <a:pt x="342829" y="1457494"/>
                      <a:pt x="344791" y="1458149"/>
                    </a:cubicBezTo>
                    <a:cubicBezTo>
                      <a:pt x="346753" y="1458803"/>
                      <a:pt x="364410" y="1468619"/>
                      <a:pt x="371603" y="1475163"/>
                    </a:cubicBezTo>
                    <a:cubicBezTo>
                      <a:pt x="378797" y="1481707"/>
                      <a:pt x="384682" y="1488251"/>
                      <a:pt x="385990" y="1491523"/>
                    </a:cubicBezTo>
                    <a:cubicBezTo>
                      <a:pt x="387298" y="1494795"/>
                      <a:pt x="384682" y="1502647"/>
                      <a:pt x="387952" y="1502647"/>
                    </a:cubicBezTo>
                    <a:cubicBezTo>
                      <a:pt x="391222" y="1502647"/>
                      <a:pt x="393838" y="1498067"/>
                      <a:pt x="392530" y="1498067"/>
                    </a:cubicBezTo>
                    <a:cubicBezTo>
                      <a:pt x="391222" y="1498067"/>
                      <a:pt x="390568" y="1489560"/>
                      <a:pt x="392530" y="1487597"/>
                    </a:cubicBezTo>
                    <a:cubicBezTo>
                      <a:pt x="394492" y="1485633"/>
                      <a:pt x="394492" y="1483016"/>
                      <a:pt x="401685" y="1486288"/>
                    </a:cubicBezTo>
                    <a:cubicBezTo>
                      <a:pt x="408879" y="1489560"/>
                      <a:pt x="414765" y="1490214"/>
                      <a:pt x="419996" y="1491523"/>
                    </a:cubicBezTo>
                    <a:cubicBezTo>
                      <a:pt x="425228" y="1492832"/>
                      <a:pt x="429152" y="1497412"/>
                      <a:pt x="434383" y="1500030"/>
                    </a:cubicBezTo>
                    <a:cubicBezTo>
                      <a:pt x="439615" y="1502647"/>
                      <a:pt x="448117" y="1501339"/>
                      <a:pt x="450078" y="1497412"/>
                    </a:cubicBezTo>
                    <a:cubicBezTo>
                      <a:pt x="452040" y="1493486"/>
                      <a:pt x="450732" y="1487597"/>
                      <a:pt x="448117" y="1487597"/>
                    </a:cubicBezTo>
                    <a:cubicBezTo>
                      <a:pt x="445501" y="1487597"/>
                      <a:pt x="439615" y="1483016"/>
                      <a:pt x="439615" y="1481053"/>
                    </a:cubicBezTo>
                    <a:cubicBezTo>
                      <a:pt x="439615" y="1479089"/>
                      <a:pt x="440269" y="1474509"/>
                      <a:pt x="442885" y="1475817"/>
                    </a:cubicBezTo>
                    <a:cubicBezTo>
                      <a:pt x="444847" y="1477126"/>
                      <a:pt x="448771" y="1477126"/>
                      <a:pt x="450732" y="1479744"/>
                    </a:cubicBezTo>
                    <a:cubicBezTo>
                      <a:pt x="452694" y="1482361"/>
                      <a:pt x="455310" y="1484325"/>
                      <a:pt x="457272" y="1483670"/>
                    </a:cubicBezTo>
                    <a:cubicBezTo>
                      <a:pt x="459234" y="1483670"/>
                      <a:pt x="464466" y="1479089"/>
                      <a:pt x="466427" y="1480398"/>
                    </a:cubicBezTo>
                    <a:cubicBezTo>
                      <a:pt x="468389" y="1481707"/>
                      <a:pt x="472967" y="1482361"/>
                      <a:pt x="474929" y="1482361"/>
                    </a:cubicBezTo>
                    <a:cubicBezTo>
                      <a:pt x="476891" y="1482361"/>
                      <a:pt x="483430" y="1479089"/>
                      <a:pt x="486046" y="1481053"/>
                    </a:cubicBezTo>
                    <a:cubicBezTo>
                      <a:pt x="488662" y="1483016"/>
                      <a:pt x="495202" y="1487597"/>
                      <a:pt x="495856" y="1486942"/>
                    </a:cubicBezTo>
                    <a:cubicBezTo>
                      <a:pt x="497164" y="1486288"/>
                      <a:pt x="501087" y="1481707"/>
                      <a:pt x="503703" y="1481707"/>
                    </a:cubicBezTo>
                    <a:cubicBezTo>
                      <a:pt x="506319" y="1481707"/>
                      <a:pt x="511551" y="1477126"/>
                      <a:pt x="516128" y="1477126"/>
                    </a:cubicBezTo>
                    <a:cubicBezTo>
                      <a:pt x="520706" y="1477126"/>
                      <a:pt x="529208" y="1475163"/>
                      <a:pt x="528554" y="1473200"/>
                    </a:cubicBezTo>
                    <a:cubicBezTo>
                      <a:pt x="528554" y="1471237"/>
                      <a:pt x="508935" y="1450296"/>
                      <a:pt x="513513" y="1453568"/>
                    </a:cubicBezTo>
                    <a:cubicBezTo>
                      <a:pt x="518090" y="1456840"/>
                      <a:pt x="528554" y="1466656"/>
                      <a:pt x="531824" y="1469273"/>
                    </a:cubicBezTo>
                    <a:cubicBezTo>
                      <a:pt x="535093" y="1472545"/>
                      <a:pt x="539671" y="1481053"/>
                      <a:pt x="542287" y="1481053"/>
                    </a:cubicBezTo>
                    <a:cubicBezTo>
                      <a:pt x="544903" y="1481053"/>
                      <a:pt x="549480" y="1479089"/>
                      <a:pt x="548173" y="1477126"/>
                    </a:cubicBezTo>
                    <a:cubicBezTo>
                      <a:pt x="546211" y="1475817"/>
                      <a:pt x="542287" y="1467965"/>
                      <a:pt x="548173" y="1469928"/>
                    </a:cubicBezTo>
                    <a:cubicBezTo>
                      <a:pt x="554058" y="1471891"/>
                      <a:pt x="550134" y="1480398"/>
                      <a:pt x="553404" y="1481053"/>
                    </a:cubicBezTo>
                    <a:cubicBezTo>
                      <a:pt x="556674" y="1481707"/>
                      <a:pt x="558636" y="1472545"/>
                      <a:pt x="563214" y="1473200"/>
                    </a:cubicBezTo>
                    <a:cubicBezTo>
                      <a:pt x="567791" y="1473854"/>
                      <a:pt x="573677" y="1474509"/>
                      <a:pt x="576947" y="1477781"/>
                    </a:cubicBezTo>
                    <a:cubicBezTo>
                      <a:pt x="580217" y="1481053"/>
                      <a:pt x="573677" y="1484325"/>
                      <a:pt x="573677" y="1486942"/>
                    </a:cubicBezTo>
                    <a:cubicBezTo>
                      <a:pt x="573677" y="1489560"/>
                      <a:pt x="584794" y="1498067"/>
                      <a:pt x="586756" y="1495449"/>
                    </a:cubicBezTo>
                    <a:cubicBezTo>
                      <a:pt x="588718" y="1492832"/>
                      <a:pt x="586756" y="1488251"/>
                      <a:pt x="588718" y="1488905"/>
                    </a:cubicBezTo>
                    <a:cubicBezTo>
                      <a:pt x="591334" y="1490214"/>
                      <a:pt x="595258" y="1489560"/>
                      <a:pt x="599836" y="1488905"/>
                    </a:cubicBezTo>
                    <a:cubicBezTo>
                      <a:pt x="604413" y="1488251"/>
                      <a:pt x="629264" y="1490868"/>
                      <a:pt x="635149" y="1488905"/>
                    </a:cubicBezTo>
                    <a:cubicBezTo>
                      <a:pt x="640381" y="1487597"/>
                      <a:pt x="646921" y="1484325"/>
                      <a:pt x="652806" y="1485633"/>
                    </a:cubicBezTo>
                    <a:cubicBezTo>
                      <a:pt x="658692" y="1486942"/>
                      <a:pt x="682235" y="1501339"/>
                      <a:pt x="688120" y="1503302"/>
                    </a:cubicBezTo>
                    <a:cubicBezTo>
                      <a:pt x="694006" y="1505265"/>
                      <a:pt x="698584" y="1511809"/>
                      <a:pt x="702507" y="1510500"/>
                    </a:cubicBezTo>
                    <a:cubicBezTo>
                      <a:pt x="706431" y="1509846"/>
                      <a:pt x="715586" y="1498721"/>
                      <a:pt x="720818" y="1498721"/>
                    </a:cubicBezTo>
                    <a:cubicBezTo>
                      <a:pt x="726050" y="1498721"/>
                      <a:pt x="745669" y="1495449"/>
                      <a:pt x="751554" y="1493486"/>
                    </a:cubicBezTo>
                    <a:cubicBezTo>
                      <a:pt x="757440" y="1491523"/>
                      <a:pt x="763980" y="1482361"/>
                      <a:pt x="769865" y="1482361"/>
                    </a:cubicBezTo>
                    <a:cubicBezTo>
                      <a:pt x="775751" y="1482361"/>
                      <a:pt x="791446" y="1493486"/>
                      <a:pt x="792754" y="1489560"/>
                    </a:cubicBezTo>
                    <a:cubicBezTo>
                      <a:pt x="794716" y="1486288"/>
                      <a:pt x="791446" y="1473854"/>
                      <a:pt x="796678" y="1471237"/>
                    </a:cubicBezTo>
                    <a:cubicBezTo>
                      <a:pt x="801909" y="1467965"/>
                      <a:pt x="807141" y="1462729"/>
                      <a:pt x="812373" y="1462075"/>
                    </a:cubicBezTo>
                    <a:cubicBezTo>
                      <a:pt x="817604" y="1462075"/>
                      <a:pt x="827414" y="1458803"/>
                      <a:pt x="831992" y="1457494"/>
                    </a:cubicBezTo>
                    <a:cubicBezTo>
                      <a:pt x="836569" y="1456186"/>
                      <a:pt x="841801" y="1453568"/>
                      <a:pt x="843109" y="1451605"/>
                    </a:cubicBezTo>
                    <a:cubicBezTo>
                      <a:pt x="844417" y="1449642"/>
                      <a:pt x="846379" y="1444407"/>
                      <a:pt x="846379" y="1444407"/>
                    </a:cubicBezTo>
                    <a:cubicBezTo>
                      <a:pt x="848341" y="1437863"/>
                      <a:pt x="846379" y="1422812"/>
                      <a:pt x="846379" y="1422812"/>
                    </a:cubicBezTo>
                    <a:cubicBezTo>
                      <a:pt x="846379" y="1422812"/>
                      <a:pt x="848341" y="1419540"/>
                      <a:pt x="851610" y="1418231"/>
                    </a:cubicBezTo>
                    <a:cubicBezTo>
                      <a:pt x="854226" y="1416922"/>
                      <a:pt x="857496" y="1411687"/>
                      <a:pt x="854226" y="1407761"/>
                    </a:cubicBezTo>
                    <a:cubicBezTo>
                      <a:pt x="850956" y="1403834"/>
                      <a:pt x="847033" y="1408415"/>
                      <a:pt x="841801" y="1408415"/>
                    </a:cubicBezTo>
                    <a:cubicBezTo>
                      <a:pt x="836569" y="1408415"/>
                      <a:pt x="814989" y="1407106"/>
                      <a:pt x="814989" y="1407106"/>
                    </a:cubicBezTo>
                    <a:cubicBezTo>
                      <a:pt x="814989" y="1407106"/>
                      <a:pt x="809103" y="1408415"/>
                      <a:pt x="799948" y="1409724"/>
                    </a:cubicBezTo>
                    <a:cubicBezTo>
                      <a:pt x="790792" y="1411687"/>
                      <a:pt x="777713" y="1404489"/>
                      <a:pt x="775097" y="1401217"/>
                    </a:cubicBezTo>
                    <a:cubicBezTo>
                      <a:pt x="772481" y="1397945"/>
                      <a:pt x="773135" y="1398599"/>
                      <a:pt x="766596" y="1399254"/>
                    </a:cubicBezTo>
                    <a:cubicBezTo>
                      <a:pt x="760710" y="1399254"/>
                      <a:pt x="756132" y="1398599"/>
                      <a:pt x="753516" y="1395327"/>
                    </a:cubicBezTo>
                    <a:cubicBezTo>
                      <a:pt x="750900" y="1392055"/>
                      <a:pt x="758748" y="1390092"/>
                      <a:pt x="763326" y="1388784"/>
                    </a:cubicBezTo>
                    <a:cubicBezTo>
                      <a:pt x="767903" y="1387475"/>
                      <a:pt x="769865" y="1386820"/>
                      <a:pt x="773789" y="1384857"/>
                    </a:cubicBezTo>
                    <a:cubicBezTo>
                      <a:pt x="777713" y="1382894"/>
                      <a:pt x="771173" y="1381585"/>
                      <a:pt x="765288" y="1380277"/>
                    </a:cubicBezTo>
                    <a:cubicBezTo>
                      <a:pt x="758748" y="1378968"/>
                      <a:pt x="756132" y="1378313"/>
                      <a:pt x="748938" y="1378968"/>
                    </a:cubicBezTo>
                    <a:cubicBezTo>
                      <a:pt x="742399" y="1379622"/>
                      <a:pt x="739783" y="1382894"/>
                      <a:pt x="736513" y="1382894"/>
                    </a:cubicBezTo>
                    <a:cubicBezTo>
                      <a:pt x="733243" y="1382894"/>
                      <a:pt x="741091" y="1377659"/>
                      <a:pt x="744361" y="1375041"/>
                    </a:cubicBezTo>
                    <a:cubicBezTo>
                      <a:pt x="747631" y="1372424"/>
                      <a:pt x="752208" y="1371770"/>
                      <a:pt x="757440" y="1371770"/>
                    </a:cubicBezTo>
                    <a:cubicBezTo>
                      <a:pt x="762672" y="1371770"/>
                      <a:pt x="765288" y="1370461"/>
                      <a:pt x="767903" y="1369806"/>
                    </a:cubicBezTo>
                    <a:cubicBezTo>
                      <a:pt x="770519" y="1369806"/>
                      <a:pt x="781637" y="1374387"/>
                      <a:pt x="786868" y="1373733"/>
                    </a:cubicBezTo>
                    <a:cubicBezTo>
                      <a:pt x="792100" y="1373733"/>
                      <a:pt x="800601" y="1365226"/>
                      <a:pt x="803217" y="1361299"/>
                    </a:cubicBezTo>
                    <a:cubicBezTo>
                      <a:pt x="805179" y="1357373"/>
                      <a:pt x="803217" y="1361299"/>
                      <a:pt x="801909" y="1358682"/>
                    </a:cubicBezTo>
                    <a:cubicBezTo>
                      <a:pt x="800601" y="1356064"/>
                      <a:pt x="805179" y="1350175"/>
                      <a:pt x="805833" y="1345594"/>
                    </a:cubicBezTo>
                    <a:cubicBezTo>
                      <a:pt x="805833" y="1341013"/>
                      <a:pt x="805833" y="1339704"/>
                      <a:pt x="803217" y="1338395"/>
                    </a:cubicBezTo>
                    <a:cubicBezTo>
                      <a:pt x="800601" y="1337087"/>
                      <a:pt x="797332" y="1341013"/>
                      <a:pt x="792754" y="1340359"/>
                    </a:cubicBezTo>
                    <a:cubicBezTo>
                      <a:pt x="788176" y="1340359"/>
                      <a:pt x="788176" y="1342322"/>
                      <a:pt x="784906" y="1342322"/>
                    </a:cubicBezTo>
                    <a:cubicBezTo>
                      <a:pt x="781637" y="1342322"/>
                      <a:pt x="778367" y="1338395"/>
                      <a:pt x="782291" y="1335124"/>
                    </a:cubicBezTo>
                    <a:cubicBezTo>
                      <a:pt x="786214" y="1331197"/>
                      <a:pt x="789484" y="1335124"/>
                      <a:pt x="796024" y="1335124"/>
                    </a:cubicBezTo>
                    <a:cubicBezTo>
                      <a:pt x="802563" y="1335124"/>
                      <a:pt x="799948" y="1332506"/>
                      <a:pt x="803217" y="1329234"/>
                    </a:cubicBezTo>
                    <a:cubicBezTo>
                      <a:pt x="807141" y="1325962"/>
                      <a:pt x="807141" y="1325308"/>
                      <a:pt x="809757" y="1322036"/>
                    </a:cubicBezTo>
                    <a:cubicBezTo>
                      <a:pt x="812373" y="1318764"/>
                      <a:pt x="817604" y="1331197"/>
                      <a:pt x="820220" y="1334469"/>
                    </a:cubicBezTo>
                    <a:cubicBezTo>
                      <a:pt x="822182" y="1337087"/>
                      <a:pt x="833299" y="1331852"/>
                      <a:pt x="838531" y="1329888"/>
                    </a:cubicBezTo>
                    <a:cubicBezTo>
                      <a:pt x="843763" y="1327925"/>
                      <a:pt x="848995" y="1323345"/>
                      <a:pt x="848341" y="1320727"/>
                    </a:cubicBezTo>
                    <a:cubicBezTo>
                      <a:pt x="848341" y="1318110"/>
                      <a:pt x="841147" y="1318764"/>
                      <a:pt x="841801" y="1314838"/>
                    </a:cubicBezTo>
                    <a:cubicBezTo>
                      <a:pt x="841801" y="1310911"/>
                      <a:pt x="848341" y="1310911"/>
                      <a:pt x="849648" y="1308294"/>
                    </a:cubicBezTo>
                    <a:cubicBezTo>
                      <a:pt x="851610" y="1305676"/>
                      <a:pt x="841147" y="1306331"/>
                      <a:pt x="835261" y="1306331"/>
                    </a:cubicBezTo>
                    <a:cubicBezTo>
                      <a:pt x="829376" y="1306331"/>
                      <a:pt x="825452" y="1303713"/>
                      <a:pt x="830030" y="1301750"/>
                    </a:cubicBezTo>
                    <a:cubicBezTo>
                      <a:pt x="834607" y="1299787"/>
                      <a:pt x="848341" y="1304368"/>
                      <a:pt x="848341" y="1301750"/>
                    </a:cubicBezTo>
                    <a:cubicBezTo>
                      <a:pt x="848341" y="1299132"/>
                      <a:pt x="841147" y="1295860"/>
                      <a:pt x="837877" y="1289316"/>
                    </a:cubicBezTo>
                    <a:cubicBezTo>
                      <a:pt x="834607" y="1282772"/>
                      <a:pt x="845071" y="1294552"/>
                      <a:pt x="848995" y="1297824"/>
                    </a:cubicBezTo>
                    <a:cubicBezTo>
                      <a:pt x="853572" y="1301096"/>
                      <a:pt x="854880" y="1306331"/>
                      <a:pt x="856188" y="1306331"/>
                    </a:cubicBezTo>
                    <a:cubicBezTo>
                      <a:pt x="857496" y="1306331"/>
                      <a:pt x="870575" y="1292588"/>
                      <a:pt x="873191" y="1289971"/>
                    </a:cubicBezTo>
                    <a:cubicBezTo>
                      <a:pt x="875807" y="1287353"/>
                      <a:pt x="883654" y="1285390"/>
                      <a:pt x="886270" y="1283427"/>
                    </a:cubicBezTo>
                    <a:cubicBezTo>
                      <a:pt x="888886" y="1281464"/>
                      <a:pt x="895426" y="1257251"/>
                      <a:pt x="896080" y="1252671"/>
                    </a:cubicBezTo>
                    <a:cubicBezTo>
                      <a:pt x="896734" y="1248090"/>
                      <a:pt x="902619" y="1240237"/>
                      <a:pt x="905889" y="1236965"/>
                    </a:cubicBezTo>
                    <a:cubicBezTo>
                      <a:pt x="909159" y="1233039"/>
                      <a:pt x="910467" y="1229113"/>
                      <a:pt x="910467" y="1225186"/>
                    </a:cubicBezTo>
                    <a:cubicBezTo>
                      <a:pt x="910467" y="1221260"/>
                      <a:pt x="914391" y="1219951"/>
                      <a:pt x="915044" y="1214061"/>
                    </a:cubicBezTo>
                    <a:cubicBezTo>
                      <a:pt x="915698" y="1208172"/>
                      <a:pt x="913083" y="1204900"/>
                      <a:pt x="914391" y="1197048"/>
                    </a:cubicBezTo>
                    <a:cubicBezTo>
                      <a:pt x="915044" y="1189195"/>
                      <a:pt x="913083" y="1173490"/>
                      <a:pt x="910467" y="1165637"/>
                    </a:cubicBezTo>
                    <a:cubicBezTo>
                      <a:pt x="907851" y="1157130"/>
                      <a:pt x="895426" y="1147968"/>
                      <a:pt x="889540" y="1142079"/>
                    </a:cubicBezTo>
                    <a:cubicBezTo>
                      <a:pt x="883654" y="1136189"/>
                      <a:pt x="879731" y="1132263"/>
                      <a:pt x="871229" y="1128991"/>
                    </a:cubicBezTo>
                    <a:cubicBezTo>
                      <a:pt x="862728" y="1125719"/>
                      <a:pt x="847033" y="1120484"/>
                      <a:pt x="844417" y="1118521"/>
                    </a:cubicBezTo>
                    <a:cubicBezTo>
                      <a:pt x="842455" y="1117212"/>
                      <a:pt x="839839" y="1120484"/>
                      <a:pt x="837223" y="1121139"/>
                    </a:cubicBezTo>
                    <a:cubicBezTo>
                      <a:pt x="834607" y="1121793"/>
                      <a:pt x="828068" y="1115903"/>
                      <a:pt x="822182" y="1114595"/>
                    </a:cubicBezTo>
                    <a:cubicBezTo>
                      <a:pt x="816297" y="1113286"/>
                      <a:pt x="813027" y="1112631"/>
                      <a:pt x="809757" y="1110014"/>
                    </a:cubicBezTo>
                    <a:cubicBezTo>
                      <a:pt x="806487" y="1107396"/>
                      <a:pt x="806487" y="1111323"/>
                      <a:pt x="804525" y="1112631"/>
                    </a:cubicBezTo>
                    <a:cubicBezTo>
                      <a:pt x="802563" y="1113940"/>
                      <a:pt x="797986" y="1112631"/>
                      <a:pt x="792754" y="1112631"/>
                    </a:cubicBezTo>
                    <a:cubicBezTo>
                      <a:pt x="787522" y="1112631"/>
                      <a:pt x="770519" y="1145351"/>
                      <a:pt x="770519" y="1145351"/>
                    </a:cubicBezTo>
                    <a:cubicBezTo>
                      <a:pt x="770519" y="1145351"/>
                      <a:pt x="767903" y="1143388"/>
                      <a:pt x="763980" y="1138807"/>
                    </a:cubicBezTo>
                    <a:cubicBezTo>
                      <a:pt x="760056" y="1134226"/>
                      <a:pt x="759402" y="1140770"/>
                      <a:pt x="755478" y="1138807"/>
                    </a:cubicBezTo>
                    <a:cubicBezTo>
                      <a:pt x="752208" y="1136844"/>
                      <a:pt x="750246" y="1125719"/>
                      <a:pt x="744361" y="1121793"/>
                    </a:cubicBezTo>
                    <a:cubicBezTo>
                      <a:pt x="739129" y="1117867"/>
                      <a:pt x="737167" y="1119830"/>
                      <a:pt x="735859" y="1116558"/>
                    </a:cubicBezTo>
                    <a:cubicBezTo>
                      <a:pt x="735205" y="1113286"/>
                      <a:pt x="748284" y="1103470"/>
                      <a:pt x="753516" y="1098889"/>
                    </a:cubicBezTo>
                    <a:cubicBezTo>
                      <a:pt x="759402" y="1094963"/>
                      <a:pt x="763326" y="1091036"/>
                      <a:pt x="766596" y="1087764"/>
                    </a:cubicBezTo>
                    <a:cubicBezTo>
                      <a:pt x="770519" y="1084492"/>
                      <a:pt x="775097" y="1075331"/>
                      <a:pt x="775097" y="1075331"/>
                    </a:cubicBezTo>
                    <a:cubicBezTo>
                      <a:pt x="775097" y="1075331"/>
                      <a:pt x="772481" y="1038031"/>
                      <a:pt x="767903" y="1031487"/>
                    </a:cubicBezTo>
                    <a:cubicBezTo>
                      <a:pt x="763326" y="1024943"/>
                      <a:pt x="762018" y="1020362"/>
                      <a:pt x="756786" y="1014473"/>
                    </a:cubicBezTo>
                    <a:cubicBezTo>
                      <a:pt x="752208" y="1008583"/>
                      <a:pt x="748284" y="1003348"/>
                      <a:pt x="745669" y="998768"/>
                    </a:cubicBezTo>
                    <a:cubicBezTo>
                      <a:pt x="743053" y="994841"/>
                      <a:pt x="741091" y="994841"/>
                      <a:pt x="735205" y="991569"/>
                    </a:cubicBezTo>
                    <a:cubicBezTo>
                      <a:pt x="729320" y="988297"/>
                      <a:pt x="722126" y="977827"/>
                      <a:pt x="720164" y="971938"/>
                    </a:cubicBezTo>
                    <a:cubicBezTo>
                      <a:pt x="718202" y="966702"/>
                      <a:pt x="718202" y="966048"/>
                      <a:pt x="713625" y="965394"/>
                    </a:cubicBezTo>
                    <a:cubicBezTo>
                      <a:pt x="709047" y="964739"/>
                      <a:pt x="703161" y="965394"/>
                      <a:pt x="697930" y="966048"/>
                    </a:cubicBezTo>
                    <a:cubicBezTo>
                      <a:pt x="692698" y="966048"/>
                      <a:pt x="691390" y="964739"/>
                      <a:pt x="688774" y="962122"/>
                    </a:cubicBezTo>
                    <a:cubicBezTo>
                      <a:pt x="686158" y="959504"/>
                      <a:pt x="678965" y="960813"/>
                      <a:pt x="672425" y="960158"/>
                    </a:cubicBezTo>
                    <a:cubicBezTo>
                      <a:pt x="665886" y="960158"/>
                      <a:pt x="674387" y="956232"/>
                      <a:pt x="678965" y="955578"/>
                    </a:cubicBezTo>
                    <a:cubicBezTo>
                      <a:pt x="682888" y="954269"/>
                      <a:pt x="687466" y="956887"/>
                      <a:pt x="691390" y="958850"/>
                    </a:cubicBezTo>
                    <a:cubicBezTo>
                      <a:pt x="695314" y="960813"/>
                      <a:pt x="701199" y="960813"/>
                      <a:pt x="706431" y="960158"/>
                    </a:cubicBezTo>
                    <a:cubicBezTo>
                      <a:pt x="711663" y="960158"/>
                      <a:pt x="719510" y="958850"/>
                      <a:pt x="724088" y="960158"/>
                    </a:cubicBezTo>
                    <a:cubicBezTo>
                      <a:pt x="728012" y="961467"/>
                      <a:pt x="734551" y="975864"/>
                      <a:pt x="737167" y="978481"/>
                    </a:cubicBezTo>
                    <a:cubicBezTo>
                      <a:pt x="739783" y="981099"/>
                      <a:pt x="741091" y="981753"/>
                      <a:pt x="745669" y="981753"/>
                    </a:cubicBezTo>
                    <a:cubicBezTo>
                      <a:pt x="750246" y="981753"/>
                      <a:pt x="752862" y="981753"/>
                      <a:pt x="758094" y="983062"/>
                    </a:cubicBezTo>
                    <a:cubicBezTo>
                      <a:pt x="763326" y="984371"/>
                      <a:pt x="763326" y="986988"/>
                      <a:pt x="765942" y="986334"/>
                    </a:cubicBezTo>
                    <a:cubicBezTo>
                      <a:pt x="768557" y="986334"/>
                      <a:pt x="762018" y="977173"/>
                      <a:pt x="756786" y="968666"/>
                    </a:cubicBezTo>
                    <a:cubicBezTo>
                      <a:pt x="751554" y="960158"/>
                      <a:pt x="744361" y="943799"/>
                      <a:pt x="739783" y="932020"/>
                    </a:cubicBezTo>
                    <a:cubicBezTo>
                      <a:pt x="735205" y="920895"/>
                      <a:pt x="736513" y="907153"/>
                      <a:pt x="739129" y="901263"/>
                    </a:cubicBezTo>
                    <a:cubicBezTo>
                      <a:pt x="741745" y="895374"/>
                      <a:pt x="748938" y="896028"/>
                      <a:pt x="752208" y="893411"/>
                    </a:cubicBezTo>
                    <a:cubicBezTo>
                      <a:pt x="755478" y="890793"/>
                      <a:pt x="735859" y="882941"/>
                      <a:pt x="735859" y="882941"/>
                    </a:cubicBezTo>
                    <a:cubicBezTo>
                      <a:pt x="735859" y="882941"/>
                      <a:pt x="734551" y="876397"/>
                      <a:pt x="733897" y="871816"/>
                    </a:cubicBezTo>
                    <a:cubicBezTo>
                      <a:pt x="733897" y="867235"/>
                      <a:pt x="728666" y="871162"/>
                      <a:pt x="724742" y="865926"/>
                    </a:cubicBezTo>
                    <a:cubicBezTo>
                      <a:pt x="720164" y="861346"/>
                      <a:pt x="720818" y="846949"/>
                      <a:pt x="720164" y="842368"/>
                    </a:cubicBezTo>
                    <a:cubicBezTo>
                      <a:pt x="719510" y="837788"/>
                      <a:pt x="715586" y="835825"/>
                      <a:pt x="713625" y="831898"/>
                    </a:cubicBezTo>
                    <a:cubicBezTo>
                      <a:pt x="711663" y="827972"/>
                      <a:pt x="713625" y="823391"/>
                      <a:pt x="707085" y="819465"/>
                    </a:cubicBezTo>
                    <a:cubicBezTo>
                      <a:pt x="700545" y="815539"/>
                      <a:pt x="694660" y="809649"/>
                      <a:pt x="691390" y="805068"/>
                    </a:cubicBezTo>
                    <a:cubicBezTo>
                      <a:pt x="688120" y="800488"/>
                      <a:pt x="678311" y="799833"/>
                      <a:pt x="671771" y="795907"/>
                    </a:cubicBezTo>
                    <a:cubicBezTo>
                      <a:pt x="665232" y="791981"/>
                      <a:pt x="663924" y="788054"/>
                      <a:pt x="658038" y="786745"/>
                    </a:cubicBezTo>
                    <a:cubicBezTo>
                      <a:pt x="652152" y="785437"/>
                      <a:pt x="651498" y="788054"/>
                      <a:pt x="648229" y="785437"/>
                    </a:cubicBezTo>
                    <a:cubicBezTo>
                      <a:pt x="644959" y="782819"/>
                      <a:pt x="651498" y="777584"/>
                      <a:pt x="651498" y="775621"/>
                    </a:cubicBezTo>
                    <a:cubicBezTo>
                      <a:pt x="651498" y="773658"/>
                      <a:pt x="650190" y="766459"/>
                      <a:pt x="650190" y="766459"/>
                    </a:cubicBezTo>
                    <a:cubicBezTo>
                      <a:pt x="650190" y="766459"/>
                      <a:pt x="642997" y="760570"/>
                      <a:pt x="641689" y="755989"/>
                    </a:cubicBezTo>
                    <a:cubicBezTo>
                      <a:pt x="640381" y="751408"/>
                      <a:pt x="639073" y="735049"/>
                      <a:pt x="639073" y="731122"/>
                    </a:cubicBezTo>
                    <a:cubicBezTo>
                      <a:pt x="639073" y="727196"/>
                      <a:pt x="640381" y="723924"/>
                      <a:pt x="639727" y="719998"/>
                    </a:cubicBezTo>
                    <a:cubicBezTo>
                      <a:pt x="639727" y="716071"/>
                      <a:pt x="635149" y="708219"/>
                      <a:pt x="633841" y="702984"/>
                    </a:cubicBezTo>
                    <a:cubicBezTo>
                      <a:pt x="632534" y="697749"/>
                      <a:pt x="629918" y="692513"/>
                      <a:pt x="631226" y="684661"/>
                    </a:cubicBezTo>
                    <a:cubicBezTo>
                      <a:pt x="632534" y="676808"/>
                      <a:pt x="629918" y="666992"/>
                      <a:pt x="629264" y="663066"/>
                    </a:cubicBezTo>
                    <a:cubicBezTo>
                      <a:pt x="627956" y="659139"/>
                      <a:pt x="631880" y="656522"/>
                      <a:pt x="633188" y="654559"/>
                    </a:cubicBezTo>
                    <a:cubicBezTo>
                      <a:pt x="634495" y="652596"/>
                      <a:pt x="631880" y="649324"/>
                      <a:pt x="630572" y="644743"/>
                    </a:cubicBezTo>
                    <a:cubicBezTo>
                      <a:pt x="628610" y="640162"/>
                      <a:pt x="630572" y="638199"/>
                      <a:pt x="631880" y="636236"/>
                    </a:cubicBezTo>
                    <a:cubicBezTo>
                      <a:pt x="633188" y="634273"/>
                      <a:pt x="632534" y="630346"/>
                      <a:pt x="633841" y="624457"/>
                    </a:cubicBezTo>
                    <a:cubicBezTo>
                      <a:pt x="635149" y="618567"/>
                      <a:pt x="632534" y="611369"/>
                      <a:pt x="632534" y="606788"/>
                    </a:cubicBezTo>
                    <a:cubicBezTo>
                      <a:pt x="632534" y="602208"/>
                      <a:pt x="624032" y="599590"/>
                      <a:pt x="617492" y="595664"/>
                    </a:cubicBezTo>
                    <a:cubicBezTo>
                      <a:pt x="610953" y="591737"/>
                      <a:pt x="610299" y="582576"/>
                      <a:pt x="605067" y="572106"/>
                    </a:cubicBezTo>
                    <a:cubicBezTo>
                      <a:pt x="600490" y="561635"/>
                      <a:pt x="591988" y="544621"/>
                      <a:pt x="590026" y="540041"/>
                    </a:cubicBezTo>
                    <a:cubicBezTo>
                      <a:pt x="588064" y="535460"/>
                      <a:pt x="584794" y="538077"/>
                      <a:pt x="578909" y="534151"/>
                    </a:cubicBezTo>
                    <a:cubicBezTo>
                      <a:pt x="573023" y="530879"/>
                      <a:pt x="565829" y="519755"/>
                      <a:pt x="561906" y="515174"/>
                    </a:cubicBezTo>
                    <a:cubicBezTo>
                      <a:pt x="557328" y="510593"/>
                      <a:pt x="549480" y="511248"/>
                      <a:pt x="549480" y="511248"/>
                    </a:cubicBezTo>
                    <a:cubicBezTo>
                      <a:pt x="549480" y="511248"/>
                      <a:pt x="548827" y="506667"/>
                      <a:pt x="547519" y="503395"/>
                    </a:cubicBezTo>
                    <a:cubicBezTo>
                      <a:pt x="546211" y="500123"/>
                      <a:pt x="535093" y="498814"/>
                      <a:pt x="527246" y="498814"/>
                    </a:cubicBezTo>
                    <a:cubicBezTo>
                      <a:pt x="519398" y="498814"/>
                      <a:pt x="522014" y="506012"/>
                      <a:pt x="518090" y="508630"/>
                    </a:cubicBezTo>
                    <a:cubicBezTo>
                      <a:pt x="513513" y="511248"/>
                      <a:pt x="508935" y="513865"/>
                      <a:pt x="501741" y="515174"/>
                    </a:cubicBezTo>
                    <a:cubicBezTo>
                      <a:pt x="494548" y="516483"/>
                      <a:pt x="489970" y="510593"/>
                      <a:pt x="483430" y="507976"/>
                    </a:cubicBezTo>
                    <a:cubicBezTo>
                      <a:pt x="476891" y="504704"/>
                      <a:pt x="469043" y="503395"/>
                      <a:pt x="464466" y="502740"/>
                    </a:cubicBezTo>
                    <a:cubicBezTo>
                      <a:pt x="459888" y="501432"/>
                      <a:pt x="455964" y="498160"/>
                      <a:pt x="452694" y="495542"/>
                    </a:cubicBezTo>
                    <a:cubicBezTo>
                      <a:pt x="449425" y="492925"/>
                      <a:pt x="441577" y="496196"/>
                      <a:pt x="437653" y="490961"/>
                    </a:cubicBezTo>
                    <a:cubicBezTo>
                      <a:pt x="433729" y="485726"/>
                      <a:pt x="426536" y="478528"/>
                      <a:pt x="425228" y="471330"/>
                    </a:cubicBezTo>
                    <a:cubicBezTo>
                      <a:pt x="424574" y="463477"/>
                      <a:pt x="440269" y="485072"/>
                      <a:pt x="444847" y="486381"/>
                    </a:cubicBezTo>
                    <a:cubicBezTo>
                      <a:pt x="449425" y="487035"/>
                      <a:pt x="450732" y="487689"/>
                      <a:pt x="455310" y="489653"/>
                    </a:cubicBezTo>
                    <a:cubicBezTo>
                      <a:pt x="459888" y="491616"/>
                      <a:pt x="464466" y="495542"/>
                      <a:pt x="469697" y="495542"/>
                    </a:cubicBezTo>
                    <a:cubicBezTo>
                      <a:pt x="474929" y="495542"/>
                      <a:pt x="478199" y="492270"/>
                      <a:pt x="482123" y="490961"/>
                    </a:cubicBezTo>
                    <a:cubicBezTo>
                      <a:pt x="486700" y="489653"/>
                      <a:pt x="487354" y="491616"/>
                      <a:pt x="491932" y="490961"/>
                    </a:cubicBezTo>
                    <a:cubicBezTo>
                      <a:pt x="496510" y="490307"/>
                      <a:pt x="497164" y="483109"/>
                      <a:pt x="501087" y="480491"/>
                    </a:cubicBezTo>
                    <a:cubicBezTo>
                      <a:pt x="505011" y="478528"/>
                      <a:pt x="510897" y="472638"/>
                      <a:pt x="516128" y="471984"/>
                    </a:cubicBezTo>
                    <a:cubicBezTo>
                      <a:pt x="521360" y="471330"/>
                      <a:pt x="523322" y="473947"/>
                      <a:pt x="527900" y="473947"/>
                    </a:cubicBezTo>
                    <a:cubicBezTo>
                      <a:pt x="532478" y="473947"/>
                      <a:pt x="539017" y="473947"/>
                      <a:pt x="543595" y="472638"/>
                    </a:cubicBezTo>
                    <a:cubicBezTo>
                      <a:pt x="548173" y="471330"/>
                      <a:pt x="553404" y="467403"/>
                      <a:pt x="556020" y="464786"/>
                    </a:cubicBezTo>
                    <a:cubicBezTo>
                      <a:pt x="558636" y="462823"/>
                      <a:pt x="556020" y="460205"/>
                      <a:pt x="549480" y="456933"/>
                    </a:cubicBezTo>
                    <a:cubicBezTo>
                      <a:pt x="543595" y="453661"/>
                      <a:pt x="534439" y="447117"/>
                      <a:pt x="534439" y="447117"/>
                    </a:cubicBezTo>
                    <a:cubicBezTo>
                      <a:pt x="534439" y="447117"/>
                      <a:pt x="534439" y="441882"/>
                      <a:pt x="536401" y="436647"/>
                    </a:cubicBezTo>
                    <a:cubicBezTo>
                      <a:pt x="538363" y="431412"/>
                      <a:pt x="538363" y="431412"/>
                      <a:pt x="529862" y="430758"/>
                    </a:cubicBezTo>
                    <a:cubicBezTo>
                      <a:pt x="521360" y="430103"/>
                      <a:pt x="514821" y="435338"/>
                      <a:pt x="508935" y="435993"/>
                    </a:cubicBezTo>
                    <a:cubicBezTo>
                      <a:pt x="503049" y="435993"/>
                      <a:pt x="491278" y="440573"/>
                      <a:pt x="487354" y="437956"/>
                    </a:cubicBezTo>
                    <a:cubicBezTo>
                      <a:pt x="483430" y="435338"/>
                      <a:pt x="493894" y="434684"/>
                      <a:pt x="497164" y="433375"/>
                    </a:cubicBezTo>
                    <a:cubicBezTo>
                      <a:pt x="500433" y="432066"/>
                      <a:pt x="506319" y="426177"/>
                      <a:pt x="511551" y="423559"/>
                    </a:cubicBezTo>
                    <a:cubicBezTo>
                      <a:pt x="516128" y="420942"/>
                      <a:pt x="518090" y="423559"/>
                      <a:pt x="520706" y="426177"/>
                    </a:cubicBezTo>
                    <a:cubicBezTo>
                      <a:pt x="522668" y="428140"/>
                      <a:pt x="527900" y="426177"/>
                      <a:pt x="530516" y="426177"/>
                    </a:cubicBezTo>
                    <a:cubicBezTo>
                      <a:pt x="533131" y="426177"/>
                      <a:pt x="537055" y="422905"/>
                      <a:pt x="541633" y="423559"/>
                    </a:cubicBezTo>
                    <a:cubicBezTo>
                      <a:pt x="546211" y="423559"/>
                      <a:pt x="546211" y="427486"/>
                      <a:pt x="548173" y="428794"/>
                    </a:cubicBezTo>
                    <a:cubicBezTo>
                      <a:pt x="550134" y="430103"/>
                      <a:pt x="554712" y="422251"/>
                      <a:pt x="557328" y="420287"/>
                    </a:cubicBezTo>
                    <a:cubicBezTo>
                      <a:pt x="559944" y="417670"/>
                      <a:pt x="568445" y="413743"/>
                      <a:pt x="573023" y="409163"/>
                    </a:cubicBezTo>
                    <a:cubicBezTo>
                      <a:pt x="577601" y="404582"/>
                      <a:pt x="575639" y="400001"/>
                      <a:pt x="576293" y="396075"/>
                    </a:cubicBezTo>
                    <a:cubicBezTo>
                      <a:pt x="576293" y="392149"/>
                      <a:pt x="578909" y="390186"/>
                      <a:pt x="579563" y="389531"/>
                    </a:cubicBezTo>
                    <a:cubicBezTo>
                      <a:pt x="580217" y="389531"/>
                      <a:pt x="584140" y="384950"/>
                      <a:pt x="586756" y="381678"/>
                    </a:cubicBezTo>
                    <a:cubicBezTo>
                      <a:pt x="589372" y="378406"/>
                      <a:pt x="594604" y="378406"/>
                      <a:pt x="599836" y="374480"/>
                    </a:cubicBezTo>
                    <a:cubicBezTo>
                      <a:pt x="605067" y="370554"/>
                      <a:pt x="608337" y="365973"/>
                      <a:pt x="610299" y="361392"/>
                    </a:cubicBezTo>
                    <a:cubicBezTo>
                      <a:pt x="612261" y="356812"/>
                      <a:pt x="614877" y="351576"/>
                      <a:pt x="614877" y="348304"/>
                    </a:cubicBezTo>
                    <a:cubicBezTo>
                      <a:pt x="614877" y="345033"/>
                      <a:pt x="620108" y="339143"/>
                      <a:pt x="624032" y="334562"/>
                    </a:cubicBezTo>
                    <a:cubicBezTo>
                      <a:pt x="627956" y="329982"/>
                      <a:pt x="630572" y="327364"/>
                      <a:pt x="630572" y="321475"/>
                    </a:cubicBezTo>
                    <a:cubicBezTo>
                      <a:pt x="630572" y="315585"/>
                      <a:pt x="630572" y="314276"/>
                      <a:pt x="634495" y="306424"/>
                    </a:cubicBezTo>
                    <a:cubicBezTo>
                      <a:pt x="638419" y="298571"/>
                      <a:pt x="642343" y="295953"/>
                      <a:pt x="644959" y="292027"/>
                    </a:cubicBezTo>
                    <a:cubicBezTo>
                      <a:pt x="647575" y="288101"/>
                      <a:pt x="655422" y="282866"/>
                      <a:pt x="659346" y="280248"/>
                    </a:cubicBezTo>
                    <a:cubicBezTo>
                      <a:pt x="663270" y="277630"/>
                      <a:pt x="666539" y="271741"/>
                      <a:pt x="670463" y="267815"/>
                    </a:cubicBezTo>
                    <a:cubicBezTo>
                      <a:pt x="674387" y="264543"/>
                      <a:pt x="671771" y="262580"/>
                      <a:pt x="670463" y="254072"/>
                    </a:cubicBezTo>
                    <a:cubicBezTo>
                      <a:pt x="669155" y="245565"/>
                      <a:pt x="668501" y="239676"/>
                      <a:pt x="665232" y="233786"/>
                    </a:cubicBezTo>
                    <a:cubicBezTo>
                      <a:pt x="661308" y="227897"/>
                      <a:pt x="660654" y="223316"/>
                      <a:pt x="655422" y="218735"/>
                    </a:cubicBezTo>
                    <a:cubicBezTo>
                      <a:pt x="649537" y="214155"/>
                      <a:pt x="641689" y="220699"/>
                      <a:pt x="638419" y="221353"/>
                    </a:cubicBezTo>
                    <a:cubicBezTo>
                      <a:pt x="635149" y="222007"/>
                      <a:pt x="633841" y="215463"/>
                      <a:pt x="631226" y="214155"/>
                    </a:cubicBezTo>
                    <a:cubicBezTo>
                      <a:pt x="628610" y="212846"/>
                      <a:pt x="624686" y="216772"/>
                      <a:pt x="622070" y="218081"/>
                    </a:cubicBezTo>
                    <a:cubicBezTo>
                      <a:pt x="619454" y="218735"/>
                      <a:pt x="615531" y="216772"/>
                      <a:pt x="612915" y="215463"/>
                    </a:cubicBezTo>
                    <a:cubicBezTo>
                      <a:pt x="610299" y="214155"/>
                      <a:pt x="605067" y="216772"/>
                      <a:pt x="605067" y="216772"/>
                    </a:cubicBezTo>
                    <a:cubicBezTo>
                      <a:pt x="605067" y="216772"/>
                      <a:pt x="603105" y="212846"/>
                      <a:pt x="600490" y="210883"/>
                    </a:cubicBezTo>
                    <a:cubicBezTo>
                      <a:pt x="597874" y="208920"/>
                      <a:pt x="590680" y="209574"/>
                      <a:pt x="584794" y="207611"/>
                    </a:cubicBezTo>
                    <a:cubicBezTo>
                      <a:pt x="578909" y="205648"/>
                      <a:pt x="576947" y="203685"/>
                      <a:pt x="571061" y="202376"/>
                    </a:cubicBezTo>
                    <a:cubicBezTo>
                      <a:pt x="565175" y="201067"/>
                      <a:pt x="560598" y="206302"/>
                      <a:pt x="553404" y="208265"/>
                    </a:cubicBezTo>
                    <a:cubicBezTo>
                      <a:pt x="546211" y="210228"/>
                      <a:pt x="534439" y="195177"/>
                      <a:pt x="532478" y="191905"/>
                    </a:cubicBezTo>
                    <a:cubicBezTo>
                      <a:pt x="530516" y="188633"/>
                      <a:pt x="526592" y="190597"/>
                      <a:pt x="522668" y="191251"/>
                    </a:cubicBezTo>
                    <a:cubicBezTo>
                      <a:pt x="518744" y="191251"/>
                      <a:pt x="514167" y="194523"/>
                      <a:pt x="512859" y="195832"/>
                    </a:cubicBezTo>
                    <a:cubicBezTo>
                      <a:pt x="512205" y="197141"/>
                      <a:pt x="504357" y="201067"/>
                      <a:pt x="501087" y="201721"/>
                    </a:cubicBezTo>
                    <a:cubicBezTo>
                      <a:pt x="498472" y="201721"/>
                      <a:pt x="497818" y="198449"/>
                      <a:pt x="493894" y="196486"/>
                    </a:cubicBezTo>
                    <a:cubicBezTo>
                      <a:pt x="489970" y="194523"/>
                      <a:pt x="478199" y="206957"/>
                      <a:pt x="474275" y="207611"/>
                    </a:cubicBezTo>
                    <a:cubicBezTo>
                      <a:pt x="469697" y="208920"/>
                      <a:pt x="464466" y="205648"/>
                      <a:pt x="459888" y="204339"/>
                    </a:cubicBezTo>
                    <a:cubicBezTo>
                      <a:pt x="455310" y="203685"/>
                      <a:pt x="457272" y="206957"/>
                      <a:pt x="454002" y="208920"/>
                    </a:cubicBezTo>
                    <a:cubicBezTo>
                      <a:pt x="450732" y="210883"/>
                      <a:pt x="446809" y="214809"/>
                      <a:pt x="442885" y="217427"/>
                    </a:cubicBezTo>
                    <a:cubicBezTo>
                      <a:pt x="438961" y="220044"/>
                      <a:pt x="436999" y="218735"/>
                      <a:pt x="435037" y="214155"/>
                    </a:cubicBezTo>
                    <a:cubicBezTo>
                      <a:pt x="433075" y="209574"/>
                      <a:pt x="436345" y="206957"/>
                      <a:pt x="436999" y="204339"/>
                    </a:cubicBezTo>
                    <a:cubicBezTo>
                      <a:pt x="437653" y="201721"/>
                      <a:pt x="447463" y="201067"/>
                      <a:pt x="450732" y="199104"/>
                    </a:cubicBezTo>
                    <a:cubicBezTo>
                      <a:pt x="454002" y="197141"/>
                      <a:pt x="464466" y="188633"/>
                      <a:pt x="465774" y="186670"/>
                    </a:cubicBezTo>
                    <a:cubicBezTo>
                      <a:pt x="467081" y="184707"/>
                      <a:pt x="457926" y="186670"/>
                      <a:pt x="452694" y="188633"/>
                    </a:cubicBezTo>
                    <a:cubicBezTo>
                      <a:pt x="447463" y="189942"/>
                      <a:pt x="446809" y="186016"/>
                      <a:pt x="444193" y="186016"/>
                    </a:cubicBezTo>
                    <a:cubicBezTo>
                      <a:pt x="441577" y="186016"/>
                      <a:pt x="426536" y="196486"/>
                      <a:pt x="421958" y="197141"/>
                    </a:cubicBezTo>
                    <a:cubicBezTo>
                      <a:pt x="416726" y="198449"/>
                      <a:pt x="433729" y="184053"/>
                      <a:pt x="437653" y="181435"/>
                    </a:cubicBezTo>
                    <a:cubicBezTo>
                      <a:pt x="441577" y="179472"/>
                      <a:pt x="447463" y="181435"/>
                      <a:pt x="452040" y="181435"/>
                    </a:cubicBezTo>
                    <a:cubicBezTo>
                      <a:pt x="456618" y="181435"/>
                      <a:pt x="456618" y="176855"/>
                      <a:pt x="461850" y="176200"/>
                    </a:cubicBezTo>
                    <a:cubicBezTo>
                      <a:pt x="467081" y="176200"/>
                      <a:pt x="467735" y="182744"/>
                      <a:pt x="471659" y="182090"/>
                    </a:cubicBezTo>
                    <a:cubicBezTo>
                      <a:pt x="476237" y="182090"/>
                      <a:pt x="492586" y="163112"/>
                      <a:pt x="493894" y="159840"/>
                    </a:cubicBezTo>
                    <a:cubicBezTo>
                      <a:pt x="494548" y="156568"/>
                      <a:pt x="482776" y="166384"/>
                      <a:pt x="478199" y="166384"/>
                    </a:cubicBezTo>
                    <a:cubicBezTo>
                      <a:pt x="473621" y="166384"/>
                      <a:pt x="476237" y="163112"/>
                      <a:pt x="472967" y="159840"/>
                    </a:cubicBezTo>
                    <a:cubicBezTo>
                      <a:pt x="469697" y="156568"/>
                      <a:pt x="472967" y="159840"/>
                      <a:pt x="465774" y="159840"/>
                    </a:cubicBezTo>
                    <a:cubicBezTo>
                      <a:pt x="458580" y="159840"/>
                      <a:pt x="465774" y="159840"/>
                      <a:pt x="464466" y="157877"/>
                    </a:cubicBezTo>
                    <a:cubicBezTo>
                      <a:pt x="463158" y="155914"/>
                      <a:pt x="459888" y="157877"/>
                      <a:pt x="455964" y="156568"/>
                    </a:cubicBezTo>
                    <a:cubicBezTo>
                      <a:pt x="451386" y="155260"/>
                      <a:pt x="451386" y="154605"/>
                      <a:pt x="448117" y="153297"/>
                    </a:cubicBezTo>
                    <a:cubicBezTo>
                      <a:pt x="444847" y="151988"/>
                      <a:pt x="443539" y="151988"/>
                      <a:pt x="440923" y="148716"/>
                    </a:cubicBezTo>
                    <a:cubicBezTo>
                      <a:pt x="438307" y="145444"/>
                      <a:pt x="435691" y="144135"/>
                      <a:pt x="434383" y="140209"/>
                    </a:cubicBezTo>
                    <a:cubicBezTo>
                      <a:pt x="433075" y="135628"/>
                      <a:pt x="442885" y="145444"/>
                      <a:pt x="443539" y="148061"/>
                    </a:cubicBezTo>
                    <a:cubicBezTo>
                      <a:pt x="444193" y="150679"/>
                      <a:pt x="447463" y="148061"/>
                      <a:pt x="450078" y="148716"/>
                    </a:cubicBezTo>
                    <a:cubicBezTo>
                      <a:pt x="453348" y="149370"/>
                      <a:pt x="456618" y="150679"/>
                      <a:pt x="461850" y="151988"/>
                    </a:cubicBezTo>
                    <a:cubicBezTo>
                      <a:pt x="466427" y="153297"/>
                      <a:pt x="468389" y="151333"/>
                      <a:pt x="470351" y="150679"/>
                    </a:cubicBezTo>
                    <a:cubicBezTo>
                      <a:pt x="472967" y="150679"/>
                      <a:pt x="473621" y="148061"/>
                      <a:pt x="473621" y="144790"/>
                    </a:cubicBezTo>
                    <a:cubicBezTo>
                      <a:pt x="473621" y="141518"/>
                      <a:pt x="465774" y="138246"/>
                      <a:pt x="465120" y="136282"/>
                    </a:cubicBezTo>
                    <a:cubicBezTo>
                      <a:pt x="464466" y="134319"/>
                      <a:pt x="474275" y="137591"/>
                      <a:pt x="477545" y="137591"/>
                    </a:cubicBezTo>
                    <a:cubicBezTo>
                      <a:pt x="480161" y="137591"/>
                      <a:pt x="484738" y="134974"/>
                      <a:pt x="489316" y="133010"/>
                    </a:cubicBezTo>
                    <a:cubicBezTo>
                      <a:pt x="493894" y="131702"/>
                      <a:pt x="491278" y="128430"/>
                      <a:pt x="495856" y="124503"/>
                    </a:cubicBezTo>
                    <a:cubicBezTo>
                      <a:pt x="500433" y="119923"/>
                      <a:pt x="504357" y="121231"/>
                      <a:pt x="508935" y="117960"/>
                    </a:cubicBezTo>
                    <a:cubicBezTo>
                      <a:pt x="514167" y="114688"/>
                      <a:pt x="518744" y="112724"/>
                      <a:pt x="527246" y="110107"/>
                    </a:cubicBezTo>
                    <a:cubicBezTo>
                      <a:pt x="535747" y="107489"/>
                      <a:pt x="540979" y="95710"/>
                      <a:pt x="544903" y="92438"/>
                    </a:cubicBezTo>
                    <a:cubicBezTo>
                      <a:pt x="548827" y="89166"/>
                      <a:pt x="553404" y="90475"/>
                      <a:pt x="561252" y="87858"/>
                    </a:cubicBezTo>
                    <a:cubicBezTo>
                      <a:pt x="569753" y="85240"/>
                      <a:pt x="577601" y="70189"/>
                      <a:pt x="580871" y="64954"/>
                    </a:cubicBezTo>
                    <a:cubicBezTo>
                      <a:pt x="584140" y="59719"/>
                      <a:pt x="578255" y="62336"/>
                      <a:pt x="573677" y="57101"/>
                    </a:cubicBezTo>
                    <a:cubicBezTo>
                      <a:pt x="569099" y="51866"/>
                      <a:pt x="574985" y="52521"/>
                      <a:pt x="578909" y="47940"/>
                    </a:cubicBezTo>
                    <a:cubicBezTo>
                      <a:pt x="583486" y="43359"/>
                      <a:pt x="589372" y="33543"/>
                      <a:pt x="588718" y="30926"/>
                    </a:cubicBezTo>
                    <a:cubicBezTo>
                      <a:pt x="588718" y="28308"/>
                      <a:pt x="574985" y="30926"/>
                      <a:pt x="573023" y="26999"/>
                    </a:cubicBezTo>
                    <a:cubicBezTo>
                      <a:pt x="571061" y="23073"/>
                      <a:pt x="566483" y="26999"/>
                      <a:pt x="563868" y="26345"/>
                    </a:cubicBezTo>
                    <a:cubicBezTo>
                      <a:pt x="560598" y="25036"/>
                      <a:pt x="558636" y="19801"/>
                      <a:pt x="554712" y="19147"/>
                    </a:cubicBezTo>
                    <a:cubicBezTo>
                      <a:pt x="550788" y="17838"/>
                      <a:pt x="554712" y="33543"/>
                      <a:pt x="554712" y="33543"/>
                    </a:cubicBezTo>
                    <a:cubicBezTo>
                      <a:pt x="554712" y="33543"/>
                      <a:pt x="548827" y="30926"/>
                      <a:pt x="547519" y="28963"/>
                    </a:cubicBezTo>
                    <a:cubicBezTo>
                      <a:pt x="546211" y="26999"/>
                      <a:pt x="543595" y="32889"/>
                      <a:pt x="542287" y="32889"/>
                    </a:cubicBezTo>
                    <a:cubicBezTo>
                      <a:pt x="540979" y="32889"/>
                      <a:pt x="534439" y="23728"/>
                      <a:pt x="531824" y="22419"/>
                    </a:cubicBezTo>
                    <a:cubicBezTo>
                      <a:pt x="529208" y="21110"/>
                      <a:pt x="520706" y="29617"/>
                      <a:pt x="514167" y="30926"/>
                    </a:cubicBezTo>
                    <a:cubicBezTo>
                      <a:pt x="507627" y="32889"/>
                      <a:pt x="505665" y="30926"/>
                      <a:pt x="501087" y="28308"/>
                    </a:cubicBezTo>
                    <a:cubicBezTo>
                      <a:pt x="496510" y="25036"/>
                      <a:pt x="493894" y="22419"/>
                      <a:pt x="492586" y="21764"/>
                    </a:cubicBezTo>
                    <a:cubicBezTo>
                      <a:pt x="491278" y="20456"/>
                      <a:pt x="488008" y="26999"/>
                      <a:pt x="486700" y="28963"/>
                    </a:cubicBezTo>
                    <a:cubicBezTo>
                      <a:pt x="484738" y="30926"/>
                      <a:pt x="484084" y="26999"/>
                      <a:pt x="481469" y="26345"/>
                    </a:cubicBezTo>
                    <a:cubicBezTo>
                      <a:pt x="479507" y="25691"/>
                      <a:pt x="476237" y="30271"/>
                      <a:pt x="472967" y="31580"/>
                    </a:cubicBezTo>
                    <a:cubicBezTo>
                      <a:pt x="470351" y="33543"/>
                      <a:pt x="469043" y="30271"/>
                      <a:pt x="465774" y="28308"/>
                    </a:cubicBezTo>
                    <a:cubicBezTo>
                      <a:pt x="462504" y="26345"/>
                      <a:pt x="452694" y="38778"/>
                      <a:pt x="448117" y="40741"/>
                    </a:cubicBezTo>
                    <a:cubicBezTo>
                      <a:pt x="443539" y="42705"/>
                      <a:pt x="453348" y="25691"/>
                      <a:pt x="454002" y="23073"/>
                    </a:cubicBezTo>
                    <a:cubicBezTo>
                      <a:pt x="454002" y="20456"/>
                      <a:pt x="444847" y="15220"/>
                      <a:pt x="442231" y="15220"/>
                    </a:cubicBezTo>
                    <a:cubicBezTo>
                      <a:pt x="439615" y="15220"/>
                      <a:pt x="438961" y="23728"/>
                      <a:pt x="436999" y="26345"/>
                    </a:cubicBezTo>
                    <a:cubicBezTo>
                      <a:pt x="435037" y="28308"/>
                      <a:pt x="426536" y="34852"/>
                      <a:pt x="422612" y="36161"/>
                    </a:cubicBezTo>
                    <a:cubicBezTo>
                      <a:pt x="418034" y="37470"/>
                      <a:pt x="429806" y="23073"/>
                      <a:pt x="431767" y="18492"/>
                    </a:cubicBezTo>
                    <a:cubicBezTo>
                      <a:pt x="433729" y="13912"/>
                      <a:pt x="427844" y="13257"/>
                      <a:pt x="426536" y="9331"/>
                    </a:cubicBezTo>
                    <a:cubicBezTo>
                      <a:pt x="424574" y="5404"/>
                      <a:pt x="423266" y="16529"/>
                      <a:pt x="419996" y="19147"/>
                    </a:cubicBezTo>
                    <a:cubicBezTo>
                      <a:pt x="416726" y="21764"/>
                      <a:pt x="418688" y="12603"/>
                      <a:pt x="419996" y="6713"/>
                    </a:cubicBezTo>
                    <a:cubicBezTo>
                      <a:pt x="420650" y="1478"/>
                      <a:pt x="413457" y="2133"/>
                      <a:pt x="408879" y="169"/>
                    </a:cubicBezTo>
                    <a:cubicBezTo>
                      <a:pt x="404301" y="-1794"/>
                      <a:pt x="401685" y="13912"/>
                      <a:pt x="395146" y="15875"/>
                    </a:cubicBezTo>
                    <a:cubicBezTo>
                      <a:pt x="393184" y="15875"/>
                      <a:pt x="390568" y="19147"/>
                      <a:pt x="390568" y="19147"/>
                    </a:cubicBezTo>
                    <a:cubicBezTo>
                      <a:pt x="390568" y="19147"/>
                      <a:pt x="399069" y="30926"/>
                      <a:pt x="398416" y="32234"/>
                    </a:cubicBezTo>
                    <a:cubicBezTo>
                      <a:pt x="397108" y="33543"/>
                      <a:pt x="389914" y="27654"/>
                      <a:pt x="390568" y="30271"/>
                    </a:cubicBezTo>
                    <a:cubicBezTo>
                      <a:pt x="391222" y="32234"/>
                      <a:pt x="398416" y="41396"/>
                      <a:pt x="393838" y="40741"/>
                    </a:cubicBezTo>
                    <a:cubicBezTo>
                      <a:pt x="389260" y="40741"/>
                      <a:pt x="389260" y="33543"/>
                      <a:pt x="385336" y="36161"/>
                    </a:cubicBezTo>
                    <a:cubicBezTo>
                      <a:pt x="381413" y="38124"/>
                      <a:pt x="378143" y="40741"/>
                      <a:pt x="378797" y="45322"/>
                    </a:cubicBezTo>
                    <a:cubicBezTo>
                      <a:pt x="378797" y="49903"/>
                      <a:pt x="378797" y="50557"/>
                      <a:pt x="382067" y="55793"/>
                    </a:cubicBezTo>
                    <a:cubicBezTo>
                      <a:pt x="385990" y="61028"/>
                      <a:pt x="385990" y="61682"/>
                      <a:pt x="391222" y="63645"/>
                    </a:cubicBezTo>
                    <a:cubicBezTo>
                      <a:pt x="397108" y="65608"/>
                      <a:pt x="399069" y="65608"/>
                      <a:pt x="396454" y="68226"/>
                    </a:cubicBezTo>
                    <a:cubicBezTo>
                      <a:pt x="393838" y="71498"/>
                      <a:pt x="391222" y="68226"/>
                      <a:pt x="387298" y="66263"/>
                    </a:cubicBezTo>
                    <a:cubicBezTo>
                      <a:pt x="383374" y="64300"/>
                      <a:pt x="378797" y="60373"/>
                      <a:pt x="377489" y="61028"/>
                    </a:cubicBezTo>
                    <a:cubicBezTo>
                      <a:pt x="376181" y="61682"/>
                      <a:pt x="371603" y="63645"/>
                      <a:pt x="370949" y="62336"/>
                    </a:cubicBezTo>
                    <a:cubicBezTo>
                      <a:pt x="370949" y="61028"/>
                      <a:pt x="371603" y="58410"/>
                      <a:pt x="367679" y="60373"/>
                    </a:cubicBezTo>
                    <a:cubicBezTo>
                      <a:pt x="363756" y="62336"/>
                      <a:pt x="361140" y="55793"/>
                      <a:pt x="357870" y="56447"/>
                    </a:cubicBezTo>
                    <a:cubicBezTo>
                      <a:pt x="355254" y="57101"/>
                      <a:pt x="350676" y="56447"/>
                      <a:pt x="355254" y="62991"/>
                    </a:cubicBezTo>
                    <a:cubicBezTo>
                      <a:pt x="359832" y="70189"/>
                      <a:pt x="359832" y="70843"/>
                      <a:pt x="359178" y="77387"/>
                    </a:cubicBezTo>
                    <a:cubicBezTo>
                      <a:pt x="358524" y="83931"/>
                      <a:pt x="359178" y="87858"/>
                      <a:pt x="357216" y="90475"/>
                    </a:cubicBezTo>
                    <a:cubicBezTo>
                      <a:pt x="354600" y="92438"/>
                      <a:pt x="351330" y="93093"/>
                      <a:pt x="349368" y="89166"/>
                    </a:cubicBezTo>
                    <a:cubicBezTo>
                      <a:pt x="347407" y="85240"/>
                      <a:pt x="345445" y="78042"/>
                      <a:pt x="342829" y="83931"/>
                    </a:cubicBezTo>
                    <a:cubicBezTo>
                      <a:pt x="340867" y="89821"/>
                      <a:pt x="336289" y="85240"/>
                      <a:pt x="342829" y="95056"/>
                    </a:cubicBezTo>
                    <a:cubicBezTo>
                      <a:pt x="349368" y="104872"/>
                      <a:pt x="351330" y="107489"/>
                      <a:pt x="351330" y="107489"/>
                    </a:cubicBezTo>
                    <a:cubicBezTo>
                      <a:pt x="351330" y="107489"/>
                      <a:pt x="363756" y="112070"/>
                      <a:pt x="361140" y="115996"/>
                    </a:cubicBezTo>
                    <a:cubicBezTo>
                      <a:pt x="358524" y="119923"/>
                      <a:pt x="357216" y="121231"/>
                      <a:pt x="361794" y="125812"/>
                    </a:cubicBezTo>
                    <a:cubicBezTo>
                      <a:pt x="366371" y="130393"/>
                      <a:pt x="368333" y="139554"/>
                      <a:pt x="365718" y="138900"/>
                    </a:cubicBezTo>
                    <a:cubicBezTo>
                      <a:pt x="363102" y="138900"/>
                      <a:pt x="357870" y="129084"/>
                      <a:pt x="356562" y="126467"/>
                    </a:cubicBezTo>
                    <a:cubicBezTo>
                      <a:pt x="354600" y="123849"/>
                      <a:pt x="352638" y="120577"/>
                      <a:pt x="351330" y="121886"/>
                    </a:cubicBezTo>
                    <a:cubicBezTo>
                      <a:pt x="350022" y="123195"/>
                      <a:pt x="349368" y="129084"/>
                      <a:pt x="348714" y="130393"/>
                    </a:cubicBezTo>
                    <a:cubicBezTo>
                      <a:pt x="348061" y="131702"/>
                      <a:pt x="347407" y="124503"/>
                      <a:pt x="343483" y="121231"/>
                    </a:cubicBezTo>
                    <a:cubicBezTo>
                      <a:pt x="339559" y="117960"/>
                      <a:pt x="334981" y="122540"/>
                      <a:pt x="333019" y="125158"/>
                    </a:cubicBezTo>
                    <a:cubicBezTo>
                      <a:pt x="331058" y="127775"/>
                      <a:pt x="325826" y="128430"/>
                      <a:pt x="325172" y="125158"/>
                    </a:cubicBezTo>
                    <a:cubicBezTo>
                      <a:pt x="324518" y="122540"/>
                      <a:pt x="323210" y="109452"/>
                      <a:pt x="320594" y="112070"/>
                    </a:cubicBezTo>
                    <a:cubicBezTo>
                      <a:pt x="317978" y="114688"/>
                      <a:pt x="314055" y="117960"/>
                      <a:pt x="316016" y="121231"/>
                    </a:cubicBezTo>
                    <a:cubicBezTo>
                      <a:pt x="317978" y="125158"/>
                      <a:pt x="319940" y="130393"/>
                      <a:pt x="319940" y="132356"/>
                    </a:cubicBezTo>
                    <a:cubicBezTo>
                      <a:pt x="319940" y="134319"/>
                      <a:pt x="317324" y="144135"/>
                      <a:pt x="314055" y="140209"/>
                    </a:cubicBezTo>
                    <a:cubicBezTo>
                      <a:pt x="310785" y="136282"/>
                      <a:pt x="310131" y="131702"/>
                      <a:pt x="310785" y="127775"/>
                    </a:cubicBezTo>
                    <a:cubicBezTo>
                      <a:pt x="310785" y="123849"/>
                      <a:pt x="309477" y="116651"/>
                      <a:pt x="304245" y="119268"/>
                    </a:cubicBezTo>
                    <a:cubicBezTo>
                      <a:pt x="299014" y="121231"/>
                      <a:pt x="297706" y="123849"/>
                      <a:pt x="297052" y="130393"/>
                    </a:cubicBezTo>
                    <a:cubicBezTo>
                      <a:pt x="296398" y="136937"/>
                      <a:pt x="290512" y="140209"/>
                      <a:pt x="296398" y="142172"/>
                    </a:cubicBezTo>
                    <a:cubicBezTo>
                      <a:pt x="301629" y="144135"/>
                      <a:pt x="308823" y="146753"/>
                      <a:pt x="305553" y="150025"/>
                    </a:cubicBezTo>
                    <a:cubicBezTo>
                      <a:pt x="302283" y="153297"/>
                      <a:pt x="297706" y="145444"/>
                      <a:pt x="295090" y="150025"/>
                    </a:cubicBezTo>
                    <a:cubicBezTo>
                      <a:pt x="293128" y="154605"/>
                      <a:pt x="289858" y="153297"/>
                      <a:pt x="293128" y="157877"/>
                    </a:cubicBezTo>
                    <a:cubicBezTo>
                      <a:pt x="296398" y="162458"/>
                      <a:pt x="295090" y="162458"/>
                      <a:pt x="297052" y="166384"/>
                    </a:cubicBezTo>
                    <a:cubicBezTo>
                      <a:pt x="299014" y="170965"/>
                      <a:pt x="296398" y="170311"/>
                      <a:pt x="300975" y="173583"/>
                    </a:cubicBezTo>
                    <a:cubicBezTo>
                      <a:pt x="305553" y="177509"/>
                      <a:pt x="312093" y="173583"/>
                      <a:pt x="314055" y="180127"/>
                    </a:cubicBezTo>
                    <a:cubicBezTo>
                      <a:pt x="316016" y="186670"/>
                      <a:pt x="312093" y="182744"/>
                      <a:pt x="307515" y="182744"/>
                    </a:cubicBezTo>
                    <a:cubicBezTo>
                      <a:pt x="302937" y="182744"/>
                      <a:pt x="299667" y="180781"/>
                      <a:pt x="296398" y="178163"/>
                    </a:cubicBezTo>
                    <a:cubicBezTo>
                      <a:pt x="293128" y="175546"/>
                      <a:pt x="289204" y="170311"/>
                      <a:pt x="289204" y="170311"/>
                    </a:cubicBezTo>
                    <a:cubicBezTo>
                      <a:pt x="289204" y="170311"/>
                      <a:pt x="287242" y="178163"/>
                      <a:pt x="284626" y="180781"/>
                    </a:cubicBezTo>
                    <a:cubicBezTo>
                      <a:pt x="282011" y="183398"/>
                      <a:pt x="276779" y="185362"/>
                      <a:pt x="279395" y="189288"/>
                    </a:cubicBezTo>
                    <a:cubicBezTo>
                      <a:pt x="281357" y="193214"/>
                      <a:pt x="283318" y="195832"/>
                      <a:pt x="283318" y="195832"/>
                    </a:cubicBezTo>
                    <a:cubicBezTo>
                      <a:pt x="283318" y="195832"/>
                      <a:pt x="276125" y="208920"/>
                      <a:pt x="281357" y="211537"/>
                    </a:cubicBezTo>
                    <a:cubicBezTo>
                      <a:pt x="286588" y="214155"/>
                      <a:pt x="288550" y="212192"/>
                      <a:pt x="293782" y="208920"/>
                    </a:cubicBezTo>
                    <a:cubicBezTo>
                      <a:pt x="299014" y="205648"/>
                      <a:pt x="297052" y="203030"/>
                      <a:pt x="299014" y="205648"/>
                    </a:cubicBezTo>
                    <a:cubicBezTo>
                      <a:pt x="300975" y="208265"/>
                      <a:pt x="296398" y="214155"/>
                      <a:pt x="300975" y="214155"/>
                    </a:cubicBezTo>
                    <a:cubicBezTo>
                      <a:pt x="305553" y="214155"/>
                      <a:pt x="315363" y="203685"/>
                      <a:pt x="317324" y="206302"/>
                    </a:cubicBezTo>
                    <a:cubicBezTo>
                      <a:pt x="319286" y="208920"/>
                      <a:pt x="318632" y="212192"/>
                      <a:pt x="311439" y="215463"/>
                    </a:cubicBezTo>
                    <a:cubicBezTo>
                      <a:pt x="304245" y="218735"/>
                      <a:pt x="298360" y="215463"/>
                      <a:pt x="293782" y="217427"/>
                    </a:cubicBezTo>
                    <a:cubicBezTo>
                      <a:pt x="289204" y="218735"/>
                      <a:pt x="281357" y="221353"/>
                      <a:pt x="285280" y="222662"/>
                    </a:cubicBezTo>
                    <a:cubicBezTo>
                      <a:pt x="289204" y="223970"/>
                      <a:pt x="291820" y="226588"/>
                      <a:pt x="298360" y="227242"/>
                    </a:cubicBezTo>
                    <a:cubicBezTo>
                      <a:pt x="304899" y="228551"/>
                      <a:pt x="314709" y="219390"/>
                      <a:pt x="316016" y="222662"/>
                    </a:cubicBezTo>
                    <a:cubicBezTo>
                      <a:pt x="317324" y="225934"/>
                      <a:pt x="309477" y="231169"/>
                      <a:pt x="309477" y="231169"/>
                    </a:cubicBezTo>
                    <a:cubicBezTo>
                      <a:pt x="309477" y="231169"/>
                      <a:pt x="321248" y="239022"/>
                      <a:pt x="316016" y="242293"/>
                    </a:cubicBezTo>
                    <a:cubicBezTo>
                      <a:pt x="310785" y="245565"/>
                      <a:pt x="307515" y="234441"/>
                      <a:pt x="302937" y="235095"/>
                    </a:cubicBezTo>
                    <a:cubicBezTo>
                      <a:pt x="298360" y="235750"/>
                      <a:pt x="298360" y="232478"/>
                      <a:pt x="294436" y="238367"/>
                    </a:cubicBezTo>
                    <a:cubicBezTo>
                      <a:pt x="290512" y="244257"/>
                      <a:pt x="285934" y="241639"/>
                      <a:pt x="287242" y="245565"/>
                    </a:cubicBezTo>
                    <a:cubicBezTo>
                      <a:pt x="288550" y="249492"/>
                      <a:pt x="291166" y="249492"/>
                      <a:pt x="293128" y="252109"/>
                    </a:cubicBezTo>
                    <a:cubicBezTo>
                      <a:pt x="295090" y="254727"/>
                      <a:pt x="295090" y="259308"/>
                      <a:pt x="298360" y="259962"/>
                    </a:cubicBezTo>
                    <a:cubicBezTo>
                      <a:pt x="300975" y="259962"/>
                      <a:pt x="311439" y="259962"/>
                      <a:pt x="308823" y="263234"/>
                    </a:cubicBezTo>
                    <a:cubicBezTo>
                      <a:pt x="306207" y="266506"/>
                      <a:pt x="302283" y="267815"/>
                      <a:pt x="297052" y="265197"/>
                    </a:cubicBezTo>
                    <a:cubicBezTo>
                      <a:pt x="291820" y="263234"/>
                      <a:pt x="289858" y="256036"/>
                      <a:pt x="284626" y="255381"/>
                    </a:cubicBezTo>
                    <a:cubicBezTo>
                      <a:pt x="279395" y="254727"/>
                      <a:pt x="280703" y="255381"/>
                      <a:pt x="276779" y="258653"/>
                    </a:cubicBezTo>
                    <a:cubicBezTo>
                      <a:pt x="272855" y="262580"/>
                      <a:pt x="270893" y="256690"/>
                      <a:pt x="272855" y="262580"/>
                    </a:cubicBezTo>
                    <a:cubicBezTo>
                      <a:pt x="274817" y="267815"/>
                      <a:pt x="281357" y="267815"/>
                      <a:pt x="280703" y="270432"/>
                    </a:cubicBezTo>
                    <a:cubicBezTo>
                      <a:pt x="280703" y="273050"/>
                      <a:pt x="276125" y="274359"/>
                      <a:pt x="279395" y="276976"/>
                    </a:cubicBezTo>
                    <a:cubicBezTo>
                      <a:pt x="283318" y="279594"/>
                      <a:pt x="297052" y="278939"/>
                      <a:pt x="293128" y="281557"/>
                    </a:cubicBezTo>
                    <a:cubicBezTo>
                      <a:pt x="289858" y="283520"/>
                      <a:pt x="285934" y="285483"/>
                      <a:pt x="281357" y="282211"/>
                    </a:cubicBezTo>
                    <a:cubicBezTo>
                      <a:pt x="276779" y="278939"/>
                      <a:pt x="274817" y="275013"/>
                      <a:pt x="272855" y="273704"/>
                    </a:cubicBezTo>
                    <a:cubicBezTo>
                      <a:pt x="270239" y="271741"/>
                      <a:pt x="265661" y="271741"/>
                      <a:pt x="265661" y="2737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69669676-652A-0344-23F1-C798578CF324}"/>
                  </a:ext>
                </a:extLst>
              </p:cNvPr>
              <p:cNvSpPr/>
              <p:nvPr/>
            </p:nvSpPr>
            <p:spPr>
              <a:xfrm>
                <a:off x="524510" y="2784411"/>
                <a:ext cx="30002" cy="54495"/>
              </a:xfrm>
              <a:custGeom>
                <a:avLst/>
                <a:gdLst>
                  <a:gd name="connsiteX0" fmla="*/ 8336 w 30002"/>
                  <a:gd name="connsiteY0" fmla="*/ 3039 h 54495"/>
                  <a:gd name="connsiteX1" fmla="*/ 20762 w 30002"/>
                  <a:gd name="connsiteY1" fmla="*/ 1076 h 54495"/>
                  <a:gd name="connsiteX2" fmla="*/ 26647 w 30002"/>
                  <a:gd name="connsiteY2" fmla="*/ 10237 h 54495"/>
                  <a:gd name="connsiteX3" fmla="*/ 26647 w 30002"/>
                  <a:gd name="connsiteY3" fmla="*/ 24634 h 54495"/>
                  <a:gd name="connsiteX4" fmla="*/ 29917 w 30002"/>
                  <a:gd name="connsiteY4" fmla="*/ 32486 h 54495"/>
                  <a:gd name="connsiteX5" fmla="*/ 25993 w 30002"/>
                  <a:gd name="connsiteY5" fmla="*/ 37722 h 54495"/>
                  <a:gd name="connsiteX6" fmla="*/ 28609 w 30002"/>
                  <a:gd name="connsiteY6" fmla="*/ 43611 h 54495"/>
                  <a:gd name="connsiteX7" fmla="*/ 26647 w 30002"/>
                  <a:gd name="connsiteY7" fmla="*/ 48846 h 54495"/>
                  <a:gd name="connsiteX8" fmla="*/ 25339 w 30002"/>
                  <a:gd name="connsiteY8" fmla="*/ 54081 h 54495"/>
                  <a:gd name="connsiteX9" fmla="*/ 7682 w 30002"/>
                  <a:gd name="connsiteY9" fmla="*/ 49501 h 54495"/>
                  <a:gd name="connsiteX10" fmla="*/ 1143 w 30002"/>
                  <a:gd name="connsiteY10" fmla="*/ 37067 h 54495"/>
                  <a:gd name="connsiteX11" fmla="*/ 3105 w 30002"/>
                  <a:gd name="connsiteY11" fmla="*/ 27906 h 54495"/>
                  <a:gd name="connsiteX12" fmla="*/ 489 w 30002"/>
                  <a:gd name="connsiteY12" fmla="*/ 13509 h 54495"/>
                  <a:gd name="connsiteX13" fmla="*/ 8990 w 30002"/>
                  <a:gd name="connsiteY13" fmla="*/ 3693 h 5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002" h="54495">
                    <a:moveTo>
                      <a:pt x="8336" y="3039"/>
                    </a:moveTo>
                    <a:cubicBezTo>
                      <a:pt x="13568" y="3039"/>
                      <a:pt x="15530" y="-2196"/>
                      <a:pt x="20762" y="1076"/>
                    </a:cubicBezTo>
                    <a:cubicBezTo>
                      <a:pt x="25339" y="3693"/>
                      <a:pt x="25993" y="4348"/>
                      <a:pt x="26647" y="10237"/>
                    </a:cubicBezTo>
                    <a:cubicBezTo>
                      <a:pt x="26647" y="16127"/>
                      <a:pt x="25993" y="21362"/>
                      <a:pt x="26647" y="24634"/>
                    </a:cubicBezTo>
                    <a:cubicBezTo>
                      <a:pt x="27301" y="27906"/>
                      <a:pt x="30571" y="29869"/>
                      <a:pt x="29917" y="32486"/>
                    </a:cubicBezTo>
                    <a:cubicBezTo>
                      <a:pt x="29263" y="35104"/>
                      <a:pt x="24685" y="34450"/>
                      <a:pt x="25993" y="37722"/>
                    </a:cubicBezTo>
                    <a:cubicBezTo>
                      <a:pt x="27301" y="40339"/>
                      <a:pt x="28609" y="40994"/>
                      <a:pt x="28609" y="43611"/>
                    </a:cubicBezTo>
                    <a:cubicBezTo>
                      <a:pt x="28609" y="45574"/>
                      <a:pt x="25993" y="46229"/>
                      <a:pt x="26647" y="48846"/>
                    </a:cubicBezTo>
                    <a:cubicBezTo>
                      <a:pt x="26647" y="50809"/>
                      <a:pt x="28609" y="53427"/>
                      <a:pt x="25339" y="54081"/>
                    </a:cubicBezTo>
                    <a:cubicBezTo>
                      <a:pt x="22070" y="54736"/>
                      <a:pt x="12260" y="55390"/>
                      <a:pt x="7682" y="49501"/>
                    </a:cubicBezTo>
                    <a:cubicBezTo>
                      <a:pt x="3105" y="44266"/>
                      <a:pt x="-819" y="39685"/>
                      <a:pt x="1143" y="37067"/>
                    </a:cubicBezTo>
                    <a:cubicBezTo>
                      <a:pt x="2451" y="34450"/>
                      <a:pt x="3105" y="31832"/>
                      <a:pt x="3105" y="27906"/>
                    </a:cubicBezTo>
                    <a:cubicBezTo>
                      <a:pt x="3105" y="23979"/>
                      <a:pt x="-1473" y="16127"/>
                      <a:pt x="489" y="13509"/>
                    </a:cubicBezTo>
                    <a:cubicBezTo>
                      <a:pt x="2451" y="10892"/>
                      <a:pt x="8336" y="3693"/>
                      <a:pt x="8990" y="369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3DD714A6-5084-66BE-59CC-31588B6F62E0}"/>
                  </a:ext>
                </a:extLst>
              </p:cNvPr>
              <p:cNvSpPr/>
              <p:nvPr/>
            </p:nvSpPr>
            <p:spPr>
              <a:xfrm>
                <a:off x="479325" y="2697674"/>
                <a:ext cx="37172" cy="27172"/>
              </a:xfrm>
              <a:custGeom>
                <a:avLst/>
                <a:gdLst>
                  <a:gd name="connsiteX0" fmla="*/ 1204 w 37172"/>
                  <a:gd name="connsiteY0" fmla="*/ 20410 h 27172"/>
                  <a:gd name="connsiteX1" fmla="*/ 18861 w 37172"/>
                  <a:gd name="connsiteY1" fmla="*/ 9286 h 27172"/>
                  <a:gd name="connsiteX2" fmla="*/ 37172 w 37172"/>
                  <a:gd name="connsiteY2" fmla="*/ 779 h 27172"/>
                  <a:gd name="connsiteX3" fmla="*/ 29978 w 37172"/>
                  <a:gd name="connsiteY3" fmla="*/ 11903 h 27172"/>
                  <a:gd name="connsiteX4" fmla="*/ 16899 w 37172"/>
                  <a:gd name="connsiteY4" fmla="*/ 26300 h 27172"/>
                  <a:gd name="connsiteX5" fmla="*/ 8398 w 37172"/>
                  <a:gd name="connsiteY5" fmla="*/ 26300 h 27172"/>
                  <a:gd name="connsiteX6" fmla="*/ 1204 w 37172"/>
                  <a:gd name="connsiteY6" fmla="*/ 19756 h 2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172" h="27172">
                    <a:moveTo>
                      <a:pt x="1204" y="20410"/>
                    </a:moveTo>
                    <a:cubicBezTo>
                      <a:pt x="8398" y="15830"/>
                      <a:pt x="11014" y="12558"/>
                      <a:pt x="18861" y="9286"/>
                    </a:cubicBezTo>
                    <a:cubicBezTo>
                      <a:pt x="26709" y="5359"/>
                      <a:pt x="37172" y="-2493"/>
                      <a:pt x="37172" y="779"/>
                    </a:cubicBezTo>
                    <a:cubicBezTo>
                      <a:pt x="37172" y="4051"/>
                      <a:pt x="33902" y="7323"/>
                      <a:pt x="29978" y="11903"/>
                    </a:cubicBezTo>
                    <a:cubicBezTo>
                      <a:pt x="26055" y="16484"/>
                      <a:pt x="20169" y="23682"/>
                      <a:pt x="16899" y="26300"/>
                    </a:cubicBezTo>
                    <a:cubicBezTo>
                      <a:pt x="14283" y="28263"/>
                      <a:pt x="10360" y="26300"/>
                      <a:pt x="8398" y="26300"/>
                    </a:cubicBezTo>
                    <a:cubicBezTo>
                      <a:pt x="6436" y="26300"/>
                      <a:pt x="-3373" y="23028"/>
                      <a:pt x="1204" y="197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DD293C08-4B7A-A0CA-48F7-6482A729976A}"/>
                  </a:ext>
                </a:extLst>
              </p:cNvPr>
              <p:cNvSpPr/>
              <p:nvPr/>
            </p:nvSpPr>
            <p:spPr>
              <a:xfrm>
                <a:off x="455886" y="2693179"/>
                <a:ext cx="14546" cy="15743"/>
              </a:xfrm>
              <a:custGeom>
                <a:avLst/>
                <a:gdLst>
                  <a:gd name="connsiteX0" fmla="*/ 1101 w 14546"/>
                  <a:gd name="connsiteY0" fmla="*/ 10509 h 15743"/>
                  <a:gd name="connsiteX1" fmla="*/ 14180 w 14546"/>
                  <a:gd name="connsiteY1" fmla="*/ 693 h 15743"/>
                  <a:gd name="connsiteX2" fmla="*/ 9602 w 14546"/>
                  <a:gd name="connsiteY2" fmla="*/ 9854 h 15743"/>
                  <a:gd name="connsiteX3" fmla="*/ 3063 w 14546"/>
                  <a:gd name="connsiteY3" fmla="*/ 15744 h 15743"/>
                  <a:gd name="connsiteX4" fmla="*/ 1101 w 14546"/>
                  <a:gd name="connsiteY4" fmla="*/ 10509 h 15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46" h="15743">
                    <a:moveTo>
                      <a:pt x="1101" y="10509"/>
                    </a:moveTo>
                    <a:cubicBezTo>
                      <a:pt x="5678" y="6582"/>
                      <a:pt x="12218" y="-2579"/>
                      <a:pt x="14180" y="693"/>
                    </a:cubicBezTo>
                    <a:cubicBezTo>
                      <a:pt x="16142" y="3311"/>
                      <a:pt x="9602" y="7237"/>
                      <a:pt x="9602" y="9854"/>
                    </a:cubicBezTo>
                    <a:cubicBezTo>
                      <a:pt x="9602" y="12472"/>
                      <a:pt x="5024" y="15744"/>
                      <a:pt x="3063" y="15744"/>
                    </a:cubicBezTo>
                    <a:cubicBezTo>
                      <a:pt x="1101" y="15744"/>
                      <a:pt x="-1515" y="13126"/>
                      <a:pt x="1101" y="105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303D05F2-D4C5-BFD1-A70A-165D0E472AB8}"/>
                  </a:ext>
                </a:extLst>
              </p:cNvPr>
              <p:cNvSpPr/>
              <p:nvPr/>
            </p:nvSpPr>
            <p:spPr>
              <a:xfrm>
                <a:off x="465112" y="2727836"/>
                <a:ext cx="27492" cy="27548"/>
              </a:xfrm>
              <a:custGeom>
                <a:avLst/>
                <a:gdLst>
                  <a:gd name="connsiteX0" fmla="*/ 2338 w 27492"/>
                  <a:gd name="connsiteY0" fmla="*/ 4645 h 27548"/>
                  <a:gd name="connsiteX1" fmla="*/ 13456 w 27492"/>
                  <a:gd name="connsiteY1" fmla="*/ 64 h 27548"/>
                  <a:gd name="connsiteX2" fmla="*/ 25227 w 27492"/>
                  <a:gd name="connsiteY2" fmla="*/ 1373 h 27548"/>
                  <a:gd name="connsiteX3" fmla="*/ 25227 w 27492"/>
                  <a:gd name="connsiteY3" fmla="*/ 7917 h 27548"/>
                  <a:gd name="connsiteX4" fmla="*/ 15417 w 27492"/>
                  <a:gd name="connsiteY4" fmla="*/ 15115 h 27548"/>
                  <a:gd name="connsiteX5" fmla="*/ 8878 w 27492"/>
                  <a:gd name="connsiteY5" fmla="*/ 26894 h 27548"/>
                  <a:gd name="connsiteX6" fmla="*/ 2338 w 27492"/>
                  <a:gd name="connsiteY6" fmla="*/ 24931 h 27548"/>
                  <a:gd name="connsiteX7" fmla="*/ 1030 w 27492"/>
                  <a:gd name="connsiteY7" fmla="*/ 13806 h 27548"/>
                  <a:gd name="connsiteX8" fmla="*/ 1030 w 27492"/>
                  <a:gd name="connsiteY8" fmla="*/ 4645 h 2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2" h="27548">
                    <a:moveTo>
                      <a:pt x="2338" y="4645"/>
                    </a:moveTo>
                    <a:cubicBezTo>
                      <a:pt x="5608" y="3990"/>
                      <a:pt x="9532" y="-590"/>
                      <a:pt x="13456" y="64"/>
                    </a:cubicBezTo>
                    <a:cubicBezTo>
                      <a:pt x="18033" y="718"/>
                      <a:pt x="23265" y="64"/>
                      <a:pt x="25227" y="1373"/>
                    </a:cubicBezTo>
                    <a:cubicBezTo>
                      <a:pt x="27189" y="1373"/>
                      <a:pt x="29151" y="4645"/>
                      <a:pt x="25227" y="7917"/>
                    </a:cubicBezTo>
                    <a:cubicBezTo>
                      <a:pt x="21957" y="11188"/>
                      <a:pt x="17379" y="11843"/>
                      <a:pt x="15417" y="15115"/>
                    </a:cubicBezTo>
                    <a:cubicBezTo>
                      <a:pt x="13456" y="18387"/>
                      <a:pt x="10840" y="25585"/>
                      <a:pt x="8878" y="26894"/>
                    </a:cubicBezTo>
                    <a:cubicBezTo>
                      <a:pt x="6916" y="28203"/>
                      <a:pt x="3646" y="27548"/>
                      <a:pt x="2338" y="24931"/>
                    </a:cubicBezTo>
                    <a:cubicBezTo>
                      <a:pt x="1030" y="22313"/>
                      <a:pt x="376" y="17078"/>
                      <a:pt x="1030" y="13806"/>
                    </a:cubicBezTo>
                    <a:cubicBezTo>
                      <a:pt x="1684" y="10534"/>
                      <a:pt x="-1586" y="5299"/>
                      <a:pt x="1030" y="46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2BF3DC30-32CE-8955-729D-9A505820B638}"/>
                  </a:ext>
                </a:extLst>
              </p:cNvPr>
              <p:cNvSpPr/>
              <p:nvPr/>
            </p:nvSpPr>
            <p:spPr>
              <a:xfrm>
                <a:off x="417749" y="2727131"/>
                <a:ext cx="48842" cy="62114"/>
              </a:xfrm>
              <a:custGeom>
                <a:avLst/>
                <a:gdLst>
                  <a:gd name="connsiteX0" fmla="*/ 0 w 48842"/>
                  <a:gd name="connsiteY0" fmla="*/ 36106 h 62114"/>
                  <a:gd name="connsiteX1" fmla="*/ 6540 w 48842"/>
                  <a:gd name="connsiteY1" fmla="*/ 25636 h 62114"/>
                  <a:gd name="connsiteX2" fmla="*/ 8502 w 48842"/>
                  <a:gd name="connsiteY2" fmla="*/ 13202 h 62114"/>
                  <a:gd name="connsiteX3" fmla="*/ 15695 w 48842"/>
                  <a:gd name="connsiteY3" fmla="*/ 8621 h 62114"/>
                  <a:gd name="connsiteX4" fmla="*/ 22889 w 48842"/>
                  <a:gd name="connsiteY4" fmla="*/ 4041 h 62114"/>
                  <a:gd name="connsiteX5" fmla="*/ 22889 w 48842"/>
                  <a:gd name="connsiteY5" fmla="*/ 16474 h 62114"/>
                  <a:gd name="connsiteX6" fmla="*/ 35314 w 48842"/>
                  <a:gd name="connsiteY6" fmla="*/ 4695 h 62114"/>
                  <a:gd name="connsiteX7" fmla="*/ 43815 w 48842"/>
                  <a:gd name="connsiteY7" fmla="*/ 1423 h 62114"/>
                  <a:gd name="connsiteX8" fmla="*/ 45777 w 48842"/>
                  <a:gd name="connsiteY8" fmla="*/ 21055 h 62114"/>
                  <a:gd name="connsiteX9" fmla="*/ 47739 w 48842"/>
                  <a:gd name="connsiteY9" fmla="*/ 38069 h 62114"/>
                  <a:gd name="connsiteX10" fmla="*/ 45777 w 48842"/>
                  <a:gd name="connsiteY10" fmla="*/ 51157 h 62114"/>
                  <a:gd name="connsiteX11" fmla="*/ 34660 w 48842"/>
                  <a:gd name="connsiteY11" fmla="*/ 55738 h 62114"/>
                  <a:gd name="connsiteX12" fmla="*/ 26158 w 48842"/>
                  <a:gd name="connsiteY12" fmla="*/ 54429 h 62114"/>
                  <a:gd name="connsiteX13" fmla="*/ 17657 w 48842"/>
                  <a:gd name="connsiteY13" fmla="*/ 60973 h 62114"/>
                  <a:gd name="connsiteX14" fmla="*/ 17657 w 48842"/>
                  <a:gd name="connsiteY14" fmla="*/ 49848 h 62114"/>
                  <a:gd name="connsiteX15" fmla="*/ 25505 w 48842"/>
                  <a:gd name="connsiteY15" fmla="*/ 43958 h 62114"/>
                  <a:gd name="connsiteX16" fmla="*/ 20927 w 48842"/>
                  <a:gd name="connsiteY16" fmla="*/ 32834 h 62114"/>
                  <a:gd name="connsiteX17" fmla="*/ 30736 w 48842"/>
                  <a:gd name="connsiteY17" fmla="*/ 25636 h 62114"/>
                  <a:gd name="connsiteX18" fmla="*/ 24197 w 48842"/>
                  <a:gd name="connsiteY18" fmla="*/ 23018 h 62114"/>
                  <a:gd name="connsiteX19" fmla="*/ 17003 w 48842"/>
                  <a:gd name="connsiteY19" fmla="*/ 28253 h 62114"/>
                  <a:gd name="connsiteX20" fmla="*/ 5886 w 48842"/>
                  <a:gd name="connsiteY20" fmla="*/ 38723 h 62114"/>
                  <a:gd name="connsiteX21" fmla="*/ 1962 w 48842"/>
                  <a:gd name="connsiteY21" fmla="*/ 36760 h 6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8842" h="62114">
                    <a:moveTo>
                      <a:pt x="0" y="36106"/>
                    </a:moveTo>
                    <a:cubicBezTo>
                      <a:pt x="2616" y="30871"/>
                      <a:pt x="5232" y="29562"/>
                      <a:pt x="6540" y="25636"/>
                    </a:cubicBezTo>
                    <a:cubicBezTo>
                      <a:pt x="7848" y="21709"/>
                      <a:pt x="6540" y="17128"/>
                      <a:pt x="8502" y="13202"/>
                    </a:cubicBezTo>
                    <a:cubicBezTo>
                      <a:pt x="10463" y="9276"/>
                      <a:pt x="13079" y="9276"/>
                      <a:pt x="15695" y="8621"/>
                    </a:cubicBezTo>
                    <a:cubicBezTo>
                      <a:pt x="18311" y="7967"/>
                      <a:pt x="22889" y="769"/>
                      <a:pt x="22889" y="4041"/>
                    </a:cubicBezTo>
                    <a:cubicBezTo>
                      <a:pt x="22889" y="6658"/>
                      <a:pt x="19619" y="18437"/>
                      <a:pt x="22889" y="16474"/>
                    </a:cubicBezTo>
                    <a:cubicBezTo>
                      <a:pt x="25505" y="14511"/>
                      <a:pt x="32044" y="6658"/>
                      <a:pt x="35314" y="4695"/>
                    </a:cubicBezTo>
                    <a:cubicBezTo>
                      <a:pt x="38584" y="2732"/>
                      <a:pt x="42507" y="-2503"/>
                      <a:pt x="43815" y="1423"/>
                    </a:cubicBezTo>
                    <a:cubicBezTo>
                      <a:pt x="44469" y="5350"/>
                      <a:pt x="46431" y="15165"/>
                      <a:pt x="45777" y="21055"/>
                    </a:cubicBezTo>
                    <a:cubicBezTo>
                      <a:pt x="44469" y="26944"/>
                      <a:pt x="45777" y="33488"/>
                      <a:pt x="47739" y="38069"/>
                    </a:cubicBezTo>
                    <a:cubicBezTo>
                      <a:pt x="49701" y="42650"/>
                      <a:pt x="49047" y="49194"/>
                      <a:pt x="45777" y="51157"/>
                    </a:cubicBezTo>
                    <a:cubicBezTo>
                      <a:pt x="42507" y="53120"/>
                      <a:pt x="38584" y="57046"/>
                      <a:pt x="34660" y="55738"/>
                    </a:cubicBezTo>
                    <a:cubicBezTo>
                      <a:pt x="31390" y="54429"/>
                      <a:pt x="28774" y="51157"/>
                      <a:pt x="26158" y="54429"/>
                    </a:cubicBezTo>
                    <a:cubicBezTo>
                      <a:pt x="23543" y="57701"/>
                      <a:pt x="20927" y="64899"/>
                      <a:pt x="17657" y="60973"/>
                    </a:cubicBezTo>
                    <a:cubicBezTo>
                      <a:pt x="14387" y="57701"/>
                      <a:pt x="13733" y="51811"/>
                      <a:pt x="17657" y="49848"/>
                    </a:cubicBezTo>
                    <a:cubicBezTo>
                      <a:pt x="20927" y="47885"/>
                      <a:pt x="25505" y="47230"/>
                      <a:pt x="25505" y="43958"/>
                    </a:cubicBezTo>
                    <a:cubicBezTo>
                      <a:pt x="25505" y="40686"/>
                      <a:pt x="18311" y="32834"/>
                      <a:pt x="20927" y="32834"/>
                    </a:cubicBezTo>
                    <a:cubicBezTo>
                      <a:pt x="23543" y="32834"/>
                      <a:pt x="32044" y="26944"/>
                      <a:pt x="30736" y="25636"/>
                    </a:cubicBezTo>
                    <a:cubicBezTo>
                      <a:pt x="28774" y="23672"/>
                      <a:pt x="26158" y="23018"/>
                      <a:pt x="24197" y="23018"/>
                    </a:cubicBezTo>
                    <a:cubicBezTo>
                      <a:pt x="22235" y="23018"/>
                      <a:pt x="20273" y="24981"/>
                      <a:pt x="17003" y="28253"/>
                    </a:cubicBezTo>
                    <a:cubicBezTo>
                      <a:pt x="13733" y="31525"/>
                      <a:pt x="8502" y="36760"/>
                      <a:pt x="5886" y="38723"/>
                    </a:cubicBezTo>
                    <a:cubicBezTo>
                      <a:pt x="3924" y="40032"/>
                      <a:pt x="654" y="38723"/>
                      <a:pt x="1962" y="367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24D14F5F-8E8C-1866-BEDC-073D94EB36F3}"/>
                  </a:ext>
                </a:extLst>
              </p:cNvPr>
              <p:cNvSpPr/>
              <p:nvPr/>
            </p:nvSpPr>
            <p:spPr>
              <a:xfrm>
                <a:off x="453676" y="2599640"/>
                <a:ext cx="78661" cy="67109"/>
              </a:xfrm>
              <a:custGeom>
                <a:avLst/>
                <a:gdLst>
                  <a:gd name="connsiteX0" fmla="*/ 3311 w 78661"/>
                  <a:gd name="connsiteY0" fmla="*/ 53660 h 67109"/>
                  <a:gd name="connsiteX1" fmla="*/ 11812 w 78661"/>
                  <a:gd name="connsiteY1" fmla="*/ 53660 h 67109"/>
                  <a:gd name="connsiteX2" fmla="*/ 20314 w 78661"/>
                  <a:gd name="connsiteY2" fmla="*/ 56277 h 67109"/>
                  <a:gd name="connsiteX3" fmla="*/ 39278 w 78661"/>
                  <a:gd name="connsiteY3" fmla="*/ 51697 h 67109"/>
                  <a:gd name="connsiteX4" fmla="*/ 20968 w 78661"/>
                  <a:gd name="connsiteY4" fmla="*/ 48425 h 67109"/>
                  <a:gd name="connsiteX5" fmla="*/ 30123 w 78661"/>
                  <a:gd name="connsiteY5" fmla="*/ 37955 h 67109"/>
                  <a:gd name="connsiteX6" fmla="*/ 46472 w 78661"/>
                  <a:gd name="connsiteY6" fmla="*/ 33374 h 67109"/>
                  <a:gd name="connsiteX7" fmla="*/ 39278 w 78661"/>
                  <a:gd name="connsiteY7" fmla="*/ 29448 h 67109"/>
                  <a:gd name="connsiteX8" fmla="*/ 30777 w 78661"/>
                  <a:gd name="connsiteY8" fmla="*/ 28793 h 67109"/>
                  <a:gd name="connsiteX9" fmla="*/ 24891 w 78661"/>
                  <a:gd name="connsiteY9" fmla="*/ 20286 h 67109"/>
                  <a:gd name="connsiteX10" fmla="*/ 16390 w 78661"/>
                  <a:gd name="connsiteY10" fmla="*/ 16360 h 67109"/>
                  <a:gd name="connsiteX11" fmla="*/ 19660 w 78661"/>
                  <a:gd name="connsiteY11" fmla="*/ 11124 h 67109"/>
                  <a:gd name="connsiteX12" fmla="*/ 19660 w 78661"/>
                  <a:gd name="connsiteY12" fmla="*/ 4581 h 67109"/>
                  <a:gd name="connsiteX13" fmla="*/ 32739 w 78661"/>
                  <a:gd name="connsiteY13" fmla="*/ 0 h 67109"/>
                  <a:gd name="connsiteX14" fmla="*/ 43202 w 78661"/>
                  <a:gd name="connsiteY14" fmla="*/ 4581 h 67109"/>
                  <a:gd name="connsiteX15" fmla="*/ 49088 w 78661"/>
                  <a:gd name="connsiteY15" fmla="*/ 13742 h 67109"/>
                  <a:gd name="connsiteX16" fmla="*/ 51050 w 78661"/>
                  <a:gd name="connsiteY16" fmla="*/ 25521 h 67109"/>
                  <a:gd name="connsiteX17" fmla="*/ 61513 w 78661"/>
                  <a:gd name="connsiteY17" fmla="*/ 31411 h 67109"/>
                  <a:gd name="connsiteX18" fmla="*/ 74592 w 78661"/>
                  <a:gd name="connsiteY18" fmla="*/ 39918 h 67109"/>
                  <a:gd name="connsiteX19" fmla="*/ 76554 w 78661"/>
                  <a:gd name="connsiteY19" fmla="*/ 49079 h 67109"/>
                  <a:gd name="connsiteX20" fmla="*/ 67399 w 78661"/>
                  <a:gd name="connsiteY20" fmla="*/ 51042 h 67109"/>
                  <a:gd name="connsiteX21" fmla="*/ 60859 w 78661"/>
                  <a:gd name="connsiteY21" fmla="*/ 56277 h 67109"/>
                  <a:gd name="connsiteX22" fmla="*/ 69361 w 78661"/>
                  <a:gd name="connsiteY22" fmla="*/ 59549 h 67109"/>
                  <a:gd name="connsiteX23" fmla="*/ 53012 w 78661"/>
                  <a:gd name="connsiteY23" fmla="*/ 66748 h 67109"/>
                  <a:gd name="connsiteX24" fmla="*/ 50396 w 78661"/>
                  <a:gd name="connsiteY24" fmla="*/ 58241 h 67109"/>
                  <a:gd name="connsiteX25" fmla="*/ 37971 w 78661"/>
                  <a:gd name="connsiteY25" fmla="*/ 63476 h 67109"/>
                  <a:gd name="connsiteX26" fmla="*/ 29469 w 78661"/>
                  <a:gd name="connsiteY26" fmla="*/ 66748 h 67109"/>
                  <a:gd name="connsiteX27" fmla="*/ 20968 w 78661"/>
                  <a:gd name="connsiteY27" fmla="*/ 64130 h 67109"/>
                  <a:gd name="connsiteX28" fmla="*/ 11812 w 78661"/>
                  <a:gd name="connsiteY28" fmla="*/ 62821 h 67109"/>
                  <a:gd name="connsiteX29" fmla="*/ 3311 w 78661"/>
                  <a:gd name="connsiteY29" fmla="*/ 66093 h 67109"/>
                  <a:gd name="connsiteX30" fmla="*/ 695 w 78661"/>
                  <a:gd name="connsiteY30" fmla="*/ 53005 h 6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8661" h="67109">
                    <a:moveTo>
                      <a:pt x="3311" y="53660"/>
                    </a:moveTo>
                    <a:cubicBezTo>
                      <a:pt x="6580" y="51697"/>
                      <a:pt x="8542" y="50388"/>
                      <a:pt x="11812" y="53660"/>
                    </a:cubicBezTo>
                    <a:cubicBezTo>
                      <a:pt x="14428" y="56277"/>
                      <a:pt x="13774" y="56932"/>
                      <a:pt x="20314" y="56277"/>
                    </a:cubicBezTo>
                    <a:cubicBezTo>
                      <a:pt x="26853" y="55623"/>
                      <a:pt x="42548" y="54969"/>
                      <a:pt x="39278" y="51697"/>
                    </a:cubicBezTo>
                    <a:cubicBezTo>
                      <a:pt x="36009" y="48425"/>
                      <a:pt x="17044" y="53005"/>
                      <a:pt x="20968" y="48425"/>
                    </a:cubicBezTo>
                    <a:cubicBezTo>
                      <a:pt x="24891" y="43844"/>
                      <a:pt x="26199" y="37955"/>
                      <a:pt x="30123" y="37955"/>
                    </a:cubicBezTo>
                    <a:cubicBezTo>
                      <a:pt x="34047" y="37955"/>
                      <a:pt x="47780" y="36646"/>
                      <a:pt x="46472" y="33374"/>
                    </a:cubicBezTo>
                    <a:cubicBezTo>
                      <a:pt x="45164" y="30102"/>
                      <a:pt x="44510" y="29448"/>
                      <a:pt x="39278" y="29448"/>
                    </a:cubicBezTo>
                    <a:cubicBezTo>
                      <a:pt x="34047" y="29448"/>
                      <a:pt x="30777" y="28793"/>
                      <a:pt x="30777" y="28793"/>
                    </a:cubicBezTo>
                    <a:cubicBezTo>
                      <a:pt x="30777" y="28793"/>
                      <a:pt x="28161" y="19632"/>
                      <a:pt x="24891" y="20286"/>
                    </a:cubicBezTo>
                    <a:cubicBezTo>
                      <a:pt x="21622" y="20940"/>
                      <a:pt x="15736" y="20286"/>
                      <a:pt x="16390" y="16360"/>
                    </a:cubicBezTo>
                    <a:cubicBezTo>
                      <a:pt x="17044" y="13088"/>
                      <a:pt x="19006" y="13088"/>
                      <a:pt x="19660" y="11124"/>
                    </a:cubicBezTo>
                    <a:cubicBezTo>
                      <a:pt x="20314" y="9161"/>
                      <a:pt x="15736" y="4581"/>
                      <a:pt x="19660" y="4581"/>
                    </a:cubicBezTo>
                    <a:cubicBezTo>
                      <a:pt x="24237" y="4581"/>
                      <a:pt x="28815" y="0"/>
                      <a:pt x="32739" y="0"/>
                    </a:cubicBezTo>
                    <a:cubicBezTo>
                      <a:pt x="36663" y="0"/>
                      <a:pt x="40586" y="654"/>
                      <a:pt x="43202" y="4581"/>
                    </a:cubicBezTo>
                    <a:cubicBezTo>
                      <a:pt x="45164" y="8507"/>
                      <a:pt x="49088" y="8507"/>
                      <a:pt x="49088" y="13742"/>
                    </a:cubicBezTo>
                    <a:cubicBezTo>
                      <a:pt x="49088" y="18977"/>
                      <a:pt x="47126" y="21595"/>
                      <a:pt x="51050" y="25521"/>
                    </a:cubicBezTo>
                    <a:cubicBezTo>
                      <a:pt x="55628" y="29448"/>
                      <a:pt x="56282" y="26176"/>
                      <a:pt x="61513" y="31411"/>
                    </a:cubicBezTo>
                    <a:cubicBezTo>
                      <a:pt x="66745" y="36646"/>
                      <a:pt x="71977" y="37300"/>
                      <a:pt x="74592" y="39918"/>
                    </a:cubicBezTo>
                    <a:cubicBezTo>
                      <a:pt x="77208" y="42535"/>
                      <a:pt x="81132" y="45153"/>
                      <a:pt x="76554" y="49079"/>
                    </a:cubicBezTo>
                    <a:cubicBezTo>
                      <a:pt x="71977" y="53005"/>
                      <a:pt x="70669" y="49079"/>
                      <a:pt x="67399" y="51042"/>
                    </a:cubicBezTo>
                    <a:cubicBezTo>
                      <a:pt x="63475" y="53005"/>
                      <a:pt x="55628" y="55623"/>
                      <a:pt x="60859" y="56277"/>
                    </a:cubicBezTo>
                    <a:cubicBezTo>
                      <a:pt x="66091" y="56932"/>
                      <a:pt x="71977" y="56277"/>
                      <a:pt x="69361" y="59549"/>
                    </a:cubicBezTo>
                    <a:cubicBezTo>
                      <a:pt x="67399" y="62167"/>
                      <a:pt x="54320" y="68711"/>
                      <a:pt x="53012" y="66748"/>
                    </a:cubicBezTo>
                    <a:cubicBezTo>
                      <a:pt x="51050" y="64785"/>
                      <a:pt x="54320" y="58241"/>
                      <a:pt x="50396" y="58241"/>
                    </a:cubicBezTo>
                    <a:cubicBezTo>
                      <a:pt x="46472" y="58241"/>
                      <a:pt x="42548" y="62167"/>
                      <a:pt x="37971" y="63476"/>
                    </a:cubicBezTo>
                    <a:cubicBezTo>
                      <a:pt x="33393" y="64785"/>
                      <a:pt x="29469" y="66748"/>
                      <a:pt x="29469" y="66748"/>
                    </a:cubicBezTo>
                    <a:lnTo>
                      <a:pt x="20968" y="64130"/>
                    </a:lnTo>
                    <a:cubicBezTo>
                      <a:pt x="20968" y="64130"/>
                      <a:pt x="15736" y="62167"/>
                      <a:pt x="11812" y="62821"/>
                    </a:cubicBezTo>
                    <a:cubicBezTo>
                      <a:pt x="7888" y="64130"/>
                      <a:pt x="5273" y="68711"/>
                      <a:pt x="3311" y="66093"/>
                    </a:cubicBezTo>
                    <a:cubicBezTo>
                      <a:pt x="1349" y="64130"/>
                      <a:pt x="-1267" y="54314"/>
                      <a:pt x="695" y="5300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Freeform 828">
                <a:extLst>
                  <a:ext uri="{FF2B5EF4-FFF2-40B4-BE49-F238E27FC236}">
                    <a16:creationId xmlns:a16="http://schemas.microsoft.com/office/drawing/2014/main" id="{EE63F100-246D-745B-0DA7-1D7142592E41}"/>
                  </a:ext>
                </a:extLst>
              </p:cNvPr>
              <p:cNvSpPr/>
              <p:nvPr/>
            </p:nvSpPr>
            <p:spPr>
              <a:xfrm>
                <a:off x="595509" y="2741826"/>
                <a:ext cx="4556" cy="7064"/>
              </a:xfrm>
              <a:custGeom>
                <a:avLst/>
                <a:gdLst>
                  <a:gd name="connsiteX0" fmla="*/ 1426 w 4556"/>
                  <a:gd name="connsiteY0" fmla="*/ 470 h 7064"/>
                  <a:gd name="connsiteX1" fmla="*/ 2734 w 4556"/>
                  <a:gd name="connsiteY1" fmla="*/ 7014 h 7064"/>
                  <a:gd name="connsiteX2" fmla="*/ 1426 w 4556"/>
                  <a:gd name="connsiteY2" fmla="*/ 470 h 7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56" h="7064">
                    <a:moveTo>
                      <a:pt x="1426" y="470"/>
                    </a:moveTo>
                    <a:cubicBezTo>
                      <a:pt x="-1190" y="1779"/>
                      <a:pt x="118" y="7669"/>
                      <a:pt x="2734" y="7014"/>
                    </a:cubicBezTo>
                    <a:cubicBezTo>
                      <a:pt x="5350" y="7014"/>
                      <a:pt x="5350" y="-2147"/>
                      <a:pt x="1426" y="4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 829">
                <a:extLst>
                  <a:ext uri="{FF2B5EF4-FFF2-40B4-BE49-F238E27FC236}">
                    <a16:creationId xmlns:a16="http://schemas.microsoft.com/office/drawing/2014/main" id="{B0628A86-DD3B-2D30-9569-9D72D66FE3E1}"/>
                  </a:ext>
                </a:extLst>
              </p:cNvPr>
              <p:cNvSpPr/>
              <p:nvPr/>
            </p:nvSpPr>
            <p:spPr>
              <a:xfrm>
                <a:off x="461389" y="2412484"/>
                <a:ext cx="99222" cy="126058"/>
              </a:xfrm>
              <a:custGeom>
                <a:avLst/>
                <a:gdLst>
                  <a:gd name="connsiteX0" fmla="*/ 9986 w 99222"/>
                  <a:gd name="connsiteY0" fmla="*/ 21595 h 126058"/>
                  <a:gd name="connsiteX1" fmla="*/ 16525 w 99222"/>
                  <a:gd name="connsiteY1" fmla="*/ 35337 h 126058"/>
                  <a:gd name="connsiteX2" fmla="*/ 19141 w 99222"/>
                  <a:gd name="connsiteY2" fmla="*/ 26176 h 126058"/>
                  <a:gd name="connsiteX3" fmla="*/ 22411 w 99222"/>
                  <a:gd name="connsiteY3" fmla="*/ 26176 h 126058"/>
                  <a:gd name="connsiteX4" fmla="*/ 29604 w 99222"/>
                  <a:gd name="connsiteY4" fmla="*/ 20940 h 126058"/>
                  <a:gd name="connsiteX5" fmla="*/ 32874 w 99222"/>
                  <a:gd name="connsiteY5" fmla="*/ 33374 h 126058"/>
                  <a:gd name="connsiteX6" fmla="*/ 40068 w 99222"/>
                  <a:gd name="connsiteY6" fmla="*/ 30102 h 126058"/>
                  <a:gd name="connsiteX7" fmla="*/ 45953 w 99222"/>
                  <a:gd name="connsiteY7" fmla="*/ 39263 h 126058"/>
                  <a:gd name="connsiteX8" fmla="*/ 43991 w 99222"/>
                  <a:gd name="connsiteY8" fmla="*/ 22904 h 126058"/>
                  <a:gd name="connsiteX9" fmla="*/ 47261 w 99222"/>
                  <a:gd name="connsiteY9" fmla="*/ 15705 h 126058"/>
                  <a:gd name="connsiteX10" fmla="*/ 43991 w 99222"/>
                  <a:gd name="connsiteY10" fmla="*/ 4581 h 126058"/>
                  <a:gd name="connsiteX11" fmla="*/ 53801 w 99222"/>
                  <a:gd name="connsiteY11" fmla="*/ 0 h 126058"/>
                  <a:gd name="connsiteX12" fmla="*/ 59686 w 99222"/>
                  <a:gd name="connsiteY12" fmla="*/ 7853 h 126058"/>
                  <a:gd name="connsiteX13" fmla="*/ 62302 w 99222"/>
                  <a:gd name="connsiteY13" fmla="*/ 16360 h 126058"/>
                  <a:gd name="connsiteX14" fmla="*/ 62302 w 99222"/>
                  <a:gd name="connsiteY14" fmla="*/ 34683 h 126058"/>
                  <a:gd name="connsiteX15" fmla="*/ 57725 w 99222"/>
                  <a:gd name="connsiteY15" fmla="*/ 49079 h 126058"/>
                  <a:gd name="connsiteX16" fmla="*/ 60340 w 99222"/>
                  <a:gd name="connsiteY16" fmla="*/ 57586 h 126058"/>
                  <a:gd name="connsiteX17" fmla="*/ 59033 w 99222"/>
                  <a:gd name="connsiteY17" fmla="*/ 66093 h 126058"/>
                  <a:gd name="connsiteX18" fmla="*/ 55763 w 99222"/>
                  <a:gd name="connsiteY18" fmla="*/ 72637 h 126058"/>
                  <a:gd name="connsiteX19" fmla="*/ 63610 w 99222"/>
                  <a:gd name="connsiteY19" fmla="*/ 72637 h 126058"/>
                  <a:gd name="connsiteX20" fmla="*/ 66226 w 99222"/>
                  <a:gd name="connsiteY20" fmla="*/ 79181 h 126058"/>
                  <a:gd name="connsiteX21" fmla="*/ 73420 w 99222"/>
                  <a:gd name="connsiteY21" fmla="*/ 84416 h 126058"/>
                  <a:gd name="connsiteX22" fmla="*/ 76689 w 99222"/>
                  <a:gd name="connsiteY22" fmla="*/ 87688 h 126058"/>
                  <a:gd name="connsiteX23" fmla="*/ 91731 w 99222"/>
                  <a:gd name="connsiteY23" fmla="*/ 88997 h 126058"/>
                  <a:gd name="connsiteX24" fmla="*/ 98270 w 99222"/>
                  <a:gd name="connsiteY24" fmla="*/ 94232 h 126058"/>
                  <a:gd name="connsiteX25" fmla="*/ 88461 w 99222"/>
                  <a:gd name="connsiteY25" fmla="*/ 105357 h 126058"/>
                  <a:gd name="connsiteX26" fmla="*/ 80613 w 99222"/>
                  <a:gd name="connsiteY26" fmla="*/ 108629 h 126058"/>
                  <a:gd name="connsiteX27" fmla="*/ 69496 w 99222"/>
                  <a:gd name="connsiteY27" fmla="*/ 117136 h 126058"/>
                  <a:gd name="connsiteX28" fmla="*/ 56417 w 99222"/>
                  <a:gd name="connsiteY28" fmla="*/ 124988 h 126058"/>
                  <a:gd name="connsiteX29" fmla="*/ 62302 w 99222"/>
                  <a:gd name="connsiteY29" fmla="*/ 109283 h 126058"/>
                  <a:gd name="connsiteX30" fmla="*/ 79959 w 99222"/>
                  <a:gd name="connsiteY30" fmla="*/ 98813 h 126058"/>
                  <a:gd name="connsiteX31" fmla="*/ 67534 w 99222"/>
                  <a:gd name="connsiteY31" fmla="*/ 97504 h 126058"/>
                  <a:gd name="connsiteX32" fmla="*/ 62956 w 99222"/>
                  <a:gd name="connsiteY32" fmla="*/ 86379 h 126058"/>
                  <a:gd name="connsiteX33" fmla="*/ 57725 w 99222"/>
                  <a:gd name="connsiteY33" fmla="*/ 100121 h 126058"/>
                  <a:gd name="connsiteX34" fmla="*/ 51185 w 99222"/>
                  <a:gd name="connsiteY34" fmla="*/ 89651 h 126058"/>
                  <a:gd name="connsiteX35" fmla="*/ 36798 w 99222"/>
                  <a:gd name="connsiteY35" fmla="*/ 92269 h 126058"/>
                  <a:gd name="connsiteX36" fmla="*/ 36798 w 99222"/>
                  <a:gd name="connsiteY36" fmla="*/ 84416 h 126058"/>
                  <a:gd name="connsiteX37" fmla="*/ 28950 w 99222"/>
                  <a:gd name="connsiteY37" fmla="*/ 81799 h 126058"/>
                  <a:gd name="connsiteX38" fmla="*/ 28950 w 99222"/>
                  <a:gd name="connsiteY38" fmla="*/ 74600 h 126058"/>
                  <a:gd name="connsiteX39" fmla="*/ 25027 w 99222"/>
                  <a:gd name="connsiteY39" fmla="*/ 61513 h 126058"/>
                  <a:gd name="connsiteX40" fmla="*/ 40068 w 99222"/>
                  <a:gd name="connsiteY40" fmla="*/ 66093 h 126058"/>
                  <a:gd name="connsiteX41" fmla="*/ 28950 w 99222"/>
                  <a:gd name="connsiteY41" fmla="*/ 54314 h 126058"/>
                  <a:gd name="connsiteX42" fmla="*/ 22411 w 99222"/>
                  <a:gd name="connsiteY42" fmla="*/ 42535 h 126058"/>
                  <a:gd name="connsiteX43" fmla="*/ 13909 w 99222"/>
                  <a:gd name="connsiteY43" fmla="*/ 52351 h 126058"/>
                  <a:gd name="connsiteX44" fmla="*/ 2138 w 99222"/>
                  <a:gd name="connsiteY44" fmla="*/ 43844 h 126058"/>
                  <a:gd name="connsiteX45" fmla="*/ 830 w 99222"/>
                  <a:gd name="connsiteY45" fmla="*/ 34028 h 126058"/>
                  <a:gd name="connsiteX46" fmla="*/ 2138 w 99222"/>
                  <a:gd name="connsiteY46" fmla="*/ 27484 h 126058"/>
                  <a:gd name="connsiteX47" fmla="*/ 8024 w 99222"/>
                  <a:gd name="connsiteY47" fmla="*/ 20286 h 12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9222" h="126058">
                    <a:moveTo>
                      <a:pt x="9986" y="21595"/>
                    </a:moveTo>
                    <a:cubicBezTo>
                      <a:pt x="14563" y="25521"/>
                      <a:pt x="14563" y="38609"/>
                      <a:pt x="16525" y="35337"/>
                    </a:cubicBezTo>
                    <a:cubicBezTo>
                      <a:pt x="18487" y="32065"/>
                      <a:pt x="16525" y="26176"/>
                      <a:pt x="19141" y="26176"/>
                    </a:cubicBezTo>
                    <a:cubicBezTo>
                      <a:pt x="21757" y="26176"/>
                      <a:pt x="19141" y="28139"/>
                      <a:pt x="22411" y="26176"/>
                    </a:cubicBezTo>
                    <a:cubicBezTo>
                      <a:pt x="25681" y="24212"/>
                      <a:pt x="27642" y="17014"/>
                      <a:pt x="29604" y="20940"/>
                    </a:cubicBezTo>
                    <a:cubicBezTo>
                      <a:pt x="31566" y="24867"/>
                      <a:pt x="30912" y="30756"/>
                      <a:pt x="32874" y="33374"/>
                    </a:cubicBezTo>
                    <a:cubicBezTo>
                      <a:pt x="34836" y="35337"/>
                      <a:pt x="38106" y="26176"/>
                      <a:pt x="40068" y="30102"/>
                    </a:cubicBezTo>
                    <a:cubicBezTo>
                      <a:pt x="42030" y="34028"/>
                      <a:pt x="43337" y="43190"/>
                      <a:pt x="45953" y="39263"/>
                    </a:cubicBezTo>
                    <a:cubicBezTo>
                      <a:pt x="47915" y="35337"/>
                      <a:pt x="43337" y="25521"/>
                      <a:pt x="43991" y="22904"/>
                    </a:cubicBezTo>
                    <a:cubicBezTo>
                      <a:pt x="44645" y="20286"/>
                      <a:pt x="48569" y="18323"/>
                      <a:pt x="47261" y="15705"/>
                    </a:cubicBezTo>
                    <a:cubicBezTo>
                      <a:pt x="45953" y="13742"/>
                      <a:pt x="40068" y="4581"/>
                      <a:pt x="43991" y="4581"/>
                    </a:cubicBezTo>
                    <a:cubicBezTo>
                      <a:pt x="48569" y="4581"/>
                      <a:pt x="49877" y="0"/>
                      <a:pt x="53801" y="0"/>
                    </a:cubicBezTo>
                    <a:cubicBezTo>
                      <a:pt x="57725" y="0"/>
                      <a:pt x="58379" y="1963"/>
                      <a:pt x="59686" y="7853"/>
                    </a:cubicBezTo>
                    <a:cubicBezTo>
                      <a:pt x="60340" y="13742"/>
                      <a:pt x="58379" y="9816"/>
                      <a:pt x="62302" y="16360"/>
                    </a:cubicBezTo>
                    <a:cubicBezTo>
                      <a:pt x="66226" y="22249"/>
                      <a:pt x="62302" y="28793"/>
                      <a:pt x="62302" y="34683"/>
                    </a:cubicBezTo>
                    <a:cubicBezTo>
                      <a:pt x="62956" y="41226"/>
                      <a:pt x="60340" y="44498"/>
                      <a:pt x="57725" y="49079"/>
                    </a:cubicBezTo>
                    <a:cubicBezTo>
                      <a:pt x="55763" y="53660"/>
                      <a:pt x="60340" y="54969"/>
                      <a:pt x="60340" y="57586"/>
                    </a:cubicBezTo>
                    <a:cubicBezTo>
                      <a:pt x="60340" y="60204"/>
                      <a:pt x="59033" y="62821"/>
                      <a:pt x="59033" y="66093"/>
                    </a:cubicBezTo>
                    <a:cubicBezTo>
                      <a:pt x="59033" y="68711"/>
                      <a:pt x="52493" y="71983"/>
                      <a:pt x="55763" y="72637"/>
                    </a:cubicBezTo>
                    <a:cubicBezTo>
                      <a:pt x="59033" y="73291"/>
                      <a:pt x="62302" y="70674"/>
                      <a:pt x="63610" y="72637"/>
                    </a:cubicBezTo>
                    <a:cubicBezTo>
                      <a:pt x="64264" y="75255"/>
                      <a:pt x="64918" y="78527"/>
                      <a:pt x="66226" y="79181"/>
                    </a:cubicBezTo>
                    <a:cubicBezTo>
                      <a:pt x="67534" y="79181"/>
                      <a:pt x="70804" y="81144"/>
                      <a:pt x="73420" y="84416"/>
                    </a:cubicBezTo>
                    <a:cubicBezTo>
                      <a:pt x="76035" y="87688"/>
                      <a:pt x="70150" y="85725"/>
                      <a:pt x="76689" y="87688"/>
                    </a:cubicBezTo>
                    <a:cubicBezTo>
                      <a:pt x="83229" y="89651"/>
                      <a:pt x="87807" y="87688"/>
                      <a:pt x="91731" y="88997"/>
                    </a:cubicBezTo>
                    <a:cubicBezTo>
                      <a:pt x="95654" y="89651"/>
                      <a:pt x="101540" y="89651"/>
                      <a:pt x="98270" y="94232"/>
                    </a:cubicBezTo>
                    <a:cubicBezTo>
                      <a:pt x="95000" y="98813"/>
                      <a:pt x="93692" y="105357"/>
                      <a:pt x="88461" y="105357"/>
                    </a:cubicBezTo>
                    <a:cubicBezTo>
                      <a:pt x="83229" y="105357"/>
                      <a:pt x="83229" y="105357"/>
                      <a:pt x="80613" y="108629"/>
                    </a:cubicBezTo>
                    <a:cubicBezTo>
                      <a:pt x="78651" y="111901"/>
                      <a:pt x="73420" y="113864"/>
                      <a:pt x="69496" y="117136"/>
                    </a:cubicBezTo>
                    <a:cubicBezTo>
                      <a:pt x="65572" y="121062"/>
                      <a:pt x="57071" y="128915"/>
                      <a:pt x="56417" y="124988"/>
                    </a:cubicBezTo>
                    <a:cubicBezTo>
                      <a:pt x="56417" y="121062"/>
                      <a:pt x="56417" y="113209"/>
                      <a:pt x="62302" y="109283"/>
                    </a:cubicBezTo>
                    <a:cubicBezTo>
                      <a:pt x="68188" y="105357"/>
                      <a:pt x="84537" y="98158"/>
                      <a:pt x="79959" y="98813"/>
                    </a:cubicBezTo>
                    <a:cubicBezTo>
                      <a:pt x="74728" y="99467"/>
                      <a:pt x="66880" y="100776"/>
                      <a:pt x="67534" y="97504"/>
                    </a:cubicBezTo>
                    <a:cubicBezTo>
                      <a:pt x="67534" y="94886"/>
                      <a:pt x="64264" y="81144"/>
                      <a:pt x="62956" y="86379"/>
                    </a:cubicBezTo>
                    <a:cubicBezTo>
                      <a:pt x="61648" y="91615"/>
                      <a:pt x="60994" y="99467"/>
                      <a:pt x="57725" y="100121"/>
                    </a:cubicBezTo>
                    <a:cubicBezTo>
                      <a:pt x="55109" y="100121"/>
                      <a:pt x="54455" y="89651"/>
                      <a:pt x="51185" y="89651"/>
                    </a:cubicBezTo>
                    <a:cubicBezTo>
                      <a:pt x="47915" y="89651"/>
                      <a:pt x="37452" y="94232"/>
                      <a:pt x="36798" y="92269"/>
                    </a:cubicBezTo>
                    <a:cubicBezTo>
                      <a:pt x="36798" y="90960"/>
                      <a:pt x="42030" y="83762"/>
                      <a:pt x="36798" y="84416"/>
                    </a:cubicBezTo>
                    <a:cubicBezTo>
                      <a:pt x="32220" y="84416"/>
                      <a:pt x="26335" y="85071"/>
                      <a:pt x="28950" y="81799"/>
                    </a:cubicBezTo>
                    <a:cubicBezTo>
                      <a:pt x="30912" y="77872"/>
                      <a:pt x="30912" y="76563"/>
                      <a:pt x="28950" y="74600"/>
                    </a:cubicBezTo>
                    <a:cubicBezTo>
                      <a:pt x="26988" y="72637"/>
                      <a:pt x="20449" y="60204"/>
                      <a:pt x="25027" y="61513"/>
                    </a:cubicBezTo>
                    <a:cubicBezTo>
                      <a:pt x="29604" y="62821"/>
                      <a:pt x="40068" y="68056"/>
                      <a:pt x="40068" y="66093"/>
                    </a:cubicBezTo>
                    <a:cubicBezTo>
                      <a:pt x="40068" y="64130"/>
                      <a:pt x="30912" y="58241"/>
                      <a:pt x="28950" y="54314"/>
                    </a:cubicBezTo>
                    <a:cubicBezTo>
                      <a:pt x="26988" y="50388"/>
                      <a:pt x="25681" y="41226"/>
                      <a:pt x="22411" y="42535"/>
                    </a:cubicBezTo>
                    <a:cubicBezTo>
                      <a:pt x="19141" y="43844"/>
                      <a:pt x="17833" y="52351"/>
                      <a:pt x="13909" y="52351"/>
                    </a:cubicBezTo>
                    <a:cubicBezTo>
                      <a:pt x="9986" y="52351"/>
                      <a:pt x="830" y="47116"/>
                      <a:pt x="2138" y="43844"/>
                    </a:cubicBezTo>
                    <a:cubicBezTo>
                      <a:pt x="3446" y="40572"/>
                      <a:pt x="2138" y="37300"/>
                      <a:pt x="830" y="34028"/>
                    </a:cubicBezTo>
                    <a:cubicBezTo>
                      <a:pt x="-1132" y="30756"/>
                      <a:pt x="830" y="29448"/>
                      <a:pt x="2138" y="27484"/>
                    </a:cubicBezTo>
                    <a:cubicBezTo>
                      <a:pt x="4100" y="25521"/>
                      <a:pt x="6062" y="18323"/>
                      <a:pt x="8024" y="202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 830">
                <a:extLst>
                  <a:ext uri="{FF2B5EF4-FFF2-40B4-BE49-F238E27FC236}">
                    <a16:creationId xmlns:a16="http://schemas.microsoft.com/office/drawing/2014/main" id="{AFBDDA25-316B-3199-763D-359EB3677406}"/>
                  </a:ext>
                </a:extLst>
              </p:cNvPr>
              <p:cNvSpPr/>
              <p:nvPr/>
            </p:nvSpPr>
            <p:spPr>
              <a:xfrm>
                <a:off x="478847" y="2418167"/>
                <a:ext cx="10184" cy="12639"/>
              </a:xfrm>
              <a:custGeom>
                <a:avLst/>
                <a:gdLst>
                  <a:gd name="connsiteX0" fmla="*/ 4953 w 10184"/>
                  <a:gd name="connsiteY0" fmla="*/ 207 h 12639"/>
                  <a:gd name="connsiteX1" fmla="*/ 10185 w 10184"/>
                  <a:gd name="connsiteY1" fmla="*/ 6751 h 12639"/>
                  <a:gd name="connsiteX2" fmla="*/ 4953 w 10184"/>
                  <a:gd name="connsiteY2" fmla="*/ 12640 h 12639"/>
                  <a:gd name="connsiteX3" fmla="*/ 4953 w 10184"/>
                  <a:gd name="connsiteY3" fmla="*/ 861 h 1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84" h="12639">
                    <a:moveTo>
                      <a:pt x="4953" y="207"/>
                    </a:moveTo>
                    <a:cubicBezTo>
                      <a:pt x="8223" y="-1102"/>
                      <a:pt x="9531" y="4133"/>
                      <a:pt x="10185" y="6751"/>
                    </a:cubicBezTo>
                    <a:cubicBezTo>
                      <a:pt x="10185" y="8714"/>
                      <a:pt x="10185" y="12640"/>
                      <a:pt x="4953" y="12640"/>
                    </a:cubicBezTo>
                    <a:cubicBezTo>
                      <a:pt x="-279" y="12640"/>
                      <a:pt x="-2895" y="2824"/>
                      <a:pt x="4953" y="8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B16580D7-ED50-6401-F78D-04EA7181C85D}"/>
                  </a:ext>
                </a:extLst>
              </p:cNvPr>
              <p:cNvSpPr/>
              <p:nvPr/>
            </p:nvSpPr>
            <p:spPr>
              <a:xfrm>
                <a:off x="203904" y="2840060"/>
                <a:ext cx="275971" cy="221505"/>
              </a:xfrm>
              <a:custGeom>
                <a:avLst/>
                <a:gdLst>
                  <a:gd name="connsiteX0" fmla="*/ 272048 w 275971"/>
                  <a:gd name="connsiteY0" fmla="*/ 157449 h 221505"/>
                  <a:gd name="connsiteX1" fmla="*/ 272048 w 275971"/>
                  <a:gd name="connsiteY1" fmla="*/ 150905 h 221505"/>
                  <a:gd name="connsiteX2" fmla="*/ 270740 w 275971"/>
                  <a:gd name="connsiteY2" fmla="*/ 142398 h 221505"/>
                  <a:gd name="connsiteX3" fmla="*/ 269432 w 275971"/>
                  <a:gd name="connsiteY3" fmla="*/ 128655 h 221505"/>
                  <a:gd name="connsiteX4" fmla="*/ 261584 w 275971"/>
                  <a:gd name="connsiteY4" fmla="*/ 121457 h 221505"/>
                  <a:gd name="connsiteX5" fmla="*/ 248505 w 275971"/>
                  <a:gd name="connsiteY5" fmla="*/ 118840 h 221505"/>
                  <a:gd name="connsiteX6" fmla="*/ 238696 w 275971"/>
                  <a:gd name="connsiteY6" fmla="*/ 123420 h 221505"/>
                  <a:gd name="connsiteX7" fmla="*/ 227578 w 275971"/>
                  <a:gd name="connsiteY7" fmla="*/ 124729 h 221505"/>
                  <a:gd name="connsiteX8" fmla="*/ 241966 w 275971"/>
                  <a:gd name="connsiteY8" fmla="*/ 112296 h 221505"/>
                  <a:gd name="connsiteX9" fmla="*/ 251121 w 275971"/>
                  <a:gd name="connsiteY9" fmla="*/ 109678 h 221505"/>
                  <a:gd name="connsiteX10" fmla="*/ 259622 w 275971"/>
                  <a:gd name="connsiteY10" fmla="*/ 105097 h 221505"/>
                  <a:gd name="connsiteX11" fmla="*/ 257661 w 275971"/>
                  <a:gd name="connsiteY11" fmla="*/ 91355 h 221505"/>
                  <a:gd name="connsiteX12" fmla="*/ 249813 w 275971"/>
                  <a:gd name="connsiteY12" fmla="*/ 88738 h 221505"/>
                  <a:gd name="connsiteX13" fmla="*/ 247851 w 275971"/>
                  <a:gd name="connsiteY13" fmla="*/ 80231 h 221505"/>
                  <a:gd name="connsiteX14" fmla="*/ 242620 w 275971"/>
                  <a:gd name="connsiteY14" fmla="*/ 63871 h 221505"/>
                  <a:gd name="connsiteX15" fmla="*/ 237388 w 275971"/>
                  <a:gd name="connsiteY15" fmla="*/ 58636 h 221505"/>
                  <a:gd name="connsiteX16" fmla="*/ 241966 w 275971"/>
                  <a:gd name="connsiteY16" fmla="*/ 46857 h 221505"/>
                  <a:gd name="connsiteX17" fmla="*/ 231502 w 275971"/>
                  <a:gd name="connsiteY17" fmla="*/ 41622 h 221505"/>
                  <a:gd name="connsiteX18" fmla="*/ 236734 w 275971"/>
                  <a:gd name="connsiteY18" fmla="*/ 27880 h 221505"/>
                  <a:gd name="connsiteX19" fmla="*/ 234772 w 275971"/>
                  <a:gd name="connsiteY19" fmla="*/ 16755 h 221505"/>
                  <a:gd name="connsiteX20" fmla="*/ 221039 w 275971"/>
                  <a:gd name="connsiteY20" fmla="*/ 14137 h 221505"/>
                  <a:gd name="connsiteX21" fmla="*/ 212537 w 275971"/>
                  <a:gd name="connsiteY21" fmla="*/ 6285 h 221505"/>
                  <a:gd name="connsiteX22" fmla="*/ 202728 w 275971"/>
                  <a:gd name="connsiteY22" fmla="*/ 3013 h 221505"/>
                  <a:gd name="connsiteX23" fmla="*/ 191611 w 275971"/>
                  <a:gd name="connsiteY23" fmla="*/ 1050 h 221505"/>
                  <a:gd name="connsiteX24" fmla="*/ 168068 w 275971"/>
                  <a:gd name="connsiteY24" fmla="*/ 6285 h 221505"/>
                  <a:gd name="connsiteX25" fmla="*/ 147141 w 275971"/>
                  <a:gd name="connsiteY25" fmla="*/ 395 h 221505"/>
                  <a:gd name="connsiteX26" fmla="*/ 141909 w 275971"/>
                  <a:gd name="connsiteY26" fmla="*/ 6285 h 221505"/>
                  <a:gd name="connsiteX27" fmla="*/ 130138 w 275971"/>
                  <a:gd name="connsiteY27" fmla="*/ 21336 h 221505"/>
                  <a:gd name="connsiteX28" fmla="*/ 122945 w 275971"/>
                  <a:gd name="connsiteY28" fmla="*/ 20681 h 221505"/>
                  <a:gd name="connsiteX29" fmla="*/ 105942 w 275971"/>
                  <a:gd name="connsiteY29" fmla="*/ 20681 h 221505"/>
                  <a:gd name="connsiteX30" fmla="*/ 101364 w 275971"/>
                  <a:gd name="connsiteY30" fmla="*/ 21336 h 221505"/>
                  <a:gd name="connsiteX31" fmla="*/ 99402 w 275971"/>
                  <a:gd name="connsiteY31" fmla="*/ 26571 h 221505"/>
                  <a:gd name="connsiteX32" fmla="*/ 93516 w 275971"/>
                  <a:gd name="connsiteY32" fmla="*/ 36387 h 221505"/>
                  <a:gd name="connsiteX33" fmla="*/ 87631 w 275971"/>
                  <a:gd name="connsiteY33" fmla="*/ 43585 h 221505"/>
                  <a:gd name="connsiteX34" fmla="*/ 77821 w 275971"/>
                  <a:gd name="connsiteY34" fmla="*/ 52746 h 221505"/>
                  <a:gd name="connsiteX35" fmla="*/ 76513 w 275971"/>
                  <a:gd name="connsiteY35" fmla="*/ 53401 h 221505"/>
                  <a:gd name="connsiteX36" fmla="*/ 71282 w 275971"/>
                  <a:gd name="connsiteY36" fmla="*/ 67797 h 221505"/>
                  <a:gd name="connsiteX37" fmla="*/ 68666 w 275971"/>
                  <a:gd name="connsiteY37" fmla="*/ 69760 h 221505"/>
                  <a:gd name="connsiteX38" fmla="*/ 65396 w 275971"/>
                  <a:gd name="connsiteY38" fmla="*/ 68452 h 221505"/>
                  <a:gd name="connsiteX39" fmla="*/ 61472 w 275971"/>
                  <a:gd name="connsiteY39" fmla="*/ 67797 h 221505"/>
                  <a:gd name="connsiteX40" fmla="*/ 58203 w 275971"/>
                  <a:gd name="connsiteY40" fmla="*/ 67143 h 221505"/>
                  <a:gd name="connsiteX41" fmla="*/ 54279 w 275971"/>
                  <a:gd name="connsiteY41" fmla="*/ 67797 h 221505"/>
                  <a:gd name="connsiteX42" fmla="*/ 47739 w 275971"/>
                  <a:gd name="connsiteY42" fmla="*/ 72378 h 221505"/>
                  <a:gd name="connsiteX43" fmla="*/ 51009 w 275971"/>
                  <a:gd name="connsiteY43" fmla="*/ 78267 h 221505"/>
                  <a:gd name="connsiteX44" fmla="*/ 39238 w 275971"/>
                  <a:gd name="connsiteY44" fmla="*/ 89392 h 221505"/>
                  <a:gd name="connsiteX45" fmla="*/ 37930 w 275971"/>
                  <a:gd name="connsiteY45" fmla="*/ 89392 h 221505"/>
                  <a:gd name="connsiteX46" fmla="*/ 25505 w 275971"/>
                  <a:gd name="connsiteY46" fmla="*/ 95936 h 221505"/>
                  <a:gd name="connsiteX47" fmla="*/ 16349 w 275971"/>
                  <a:gd name="connsiteY47" fmla="*/ 92664 h 221505"/>
                  <a:gd name="connsiteX48" fmla="*/ 14387 w 275971"/>
                  <a:gd name="connsiteY48" fmla="*/ 92010 h 221505"/>
                  <a:gd name="connsiteX49" fmla="*/ 2616 w 275971"/>
                  <a:gd name="connsiteY49" fmla="*/ 99862 h 221505"/>
                  <a:gd name="connsiteX50" fmla="*/ 0 w 275971"/>
                  <a:gd name="connsiteY50" fmla="*/ 99862 h 221505"/>
                  <a:gd name="connsiteX51" fmla="*/ 3924 w 275971"/>
                  <a:gd name="connsiteY51" fmla="*/ 110987 h 221505"/>
                  <a:gd name="connsiteX52" fmla="*/ 3924 w 275971"/>
                  <a:gd name="connsiteY52" fmla="*/ 110987 h 221505"/>
                  <a:gd name="connsiteX53" fmla="*/ 10463 w 275971"/>
                  <a:gd name="connsiteY53" fmla="*/ 118185 h 221505"/>
                  <a:gd name="connsiteX54" fmla="*/ 12425 w 275971"/>
                  <a:gd name="connsiteY54" fmla="*/ 121457 h 221505"/>
                  <a:gd name="connsiteX55" fmla="*/ 16349 w 275971"/>
                  <a:gd name="connsiteY55" fmla="*/ 128655 h 221505"/>
                  <a:gd name="connsiteX56" fmla="*/ 17657 w 275971"/>
                  <a:gd name="connsiteY56" fmla="*/ 139780 h 221505"/>
                  <a:gd name="connsiteX57" fmla="*/ 17657 w 275971"/>
                  <a:gd name="connsiteY57" fmla="*/ 143706 h 221505"/>
                  <a:gd name="connsiteX58" fmla="*/ 22235 w 275971"/>
                  <a:gd name="connsiteY58" fmla="*/ 144361 h 221505"/>
                  <a:gd name="connsiteX59" fmla="*/ 32698 w 275971"/>
                  <a:gd name="connsiteY59" fmla="*/ 150250 h 221505"/>
                  <a:gd name="connsiteX60" fmla="*/ 37930 w 275971"/>
                  <a:gd name="connsiteY60" fmla="*/ 160066 h 221505"/>
                  <a:gd name="connsiteX61" fmla="*/ 41200 w 275971"/>
                  <a:gd name="connsiteY61" fmla="*/ 164647 h 221505"/>
                  <a:gd name="connsiteX62" fmla="*/ 41200 w 275971"/>
                  <a:gd name="connsiteY62" fmla="*/ 164647 h 221505"/>
                  <a:gd name="connsiteX63" fmla="*/ 48393 w 275971"/>
                  <a:gd name="connsiteY63" fmla="*/ 161375 h 221505"/>
                  <a:gd name="connsiteX64" fmla="*/ 53625 w 275971"/>
                  <a:gd name="connsiteY64" fmla="*/ 164647 h 221505"/>
                  <a:gd name="connsiteX65" fmla="*/ 55587 w 275971"/>
                  <a:gd name="connsiteY65" fmla="*/ 167264 h 221505"/>
                  <a:gd name="connsiteX66" fmla="*/ 56895 w 275971"/>
                  <a:gd name="connsiteY66" fmla="*/ 169227 h 221505"/>
                  <a:gd name="connsiteX67" fmla="*/ 62126 w 275971"/>
                  <a:gd name="connsiteY67" fmla="*/ 163338 h 221505"/>
                  <a:gd name="connsiteX68" fmla="*/ 66704 w 275971"/>
                  <a:gd name="connsiteY68" fmla="*/ 163338 h 221505"/>
                  <a:gd name="connsiteX69" fmla="*/ 75205 w 275971"/>
                  <a:gd name="connsiteY69" fmla="*/ 157449 h 221505"/>
                  <a:gd name="connsiteX70" fmla="*/ 78475 w 275971"/>
                  <a:gd name="connsiteY70" fmla="*/ 157449 h 221505"/>
                  <a:gd name="connsiteX71" fmla="*/ 78475 w 275971"/>
                  <a:gd name="connsiteY71" fmla="*/ 157449 h 221505"/>
                  <a:gd name="connsiteX72" fmla="*/ 76513 w 275971"/>
                  <a:gd name="connsiteY72" fmla="*/ 144361 h 221505"/>
                  <a:gd name="connsiteX73" fmla="*/ 86323 w 275971"/>
                  <a:gd name="connsiteY73" fmla="*/ 136508 h 221505"/>
                  <a:gd name="connsiteX74" fmla="*/ 91555 w 275971"/>
                  <a:gd name="connsiteY74" fmla="*/ 133236 h 221505"/>
                  <a:gd name="connsiteX75" fmla="*/ 95478 w 275971"/>
                  <a:gd name="connsiteY75" fmla="*/ 130619 h 221505"/>
                  <a:gd name="connsiteX76" fmla="*/ 96132 w 275971"/>
                  <a:gd name="connsiteY76" fmla="*/ 129964 h 221505"/>
                  <a:gd name="connsiteX77" fmla="*/ 110519 w 275971"/>
                  <a:gd name="connsiteY77" fmla="*/ 128001 h 221505"/>
                  <a:gd name="connsiteX78" fmla="*/ 124253 w 275971"/>
                  <a:gd name="connsiteY78" fmla="*/ 145015 h 221505"/>
                  <a:gd name="connsiteX79" fmla="*/ 123599 w 275971"/>
                  <a:gd name="connsiteY79" fmla="*/ 156794 h 221505"/>
                  <a:gd name="connsiteX80" fmla="*/ 122945 w 275971"/>
                  <a:gd name="connsiteY80" fmla="*/ 159412 h 221505"/>
                  <a:gd name="connsiteX81" fmla="*/ 127522 w 275971"/>
                  <a:gd name="connsiteY81" fmla="*/ 173154 h 221505"/>
                  <a:gd name="connsiteX82" fmla="*/ 127522 w 275971"/>
                  <a:gd name="connsiteY82" fmla="*/ 173154 h 221505"/>
                  <a:gd name="connsiteX83" fmla="*/ 134062 w 275971"/>
                  <a:gd name="connsiteY83" fmla="*/ 175117 h 221505"/>
                  <a:gd name="connsiteX84" fmla="*/ 134716 w 275971"/>
                  <a:gd name="connsiteY84" fmla="*/ 175117 h 221505"/>
                  <a:gd name="connsiteX85" fmla="*/ 141909 w 275971"/>
                  <a:gd name="connsiteY85" fmla="*/ 186896 h 221505"/>
                  <a:gd name="connsiteX86" fmla="*/ 138640 w 275971"/>
                  <a:gd name="connsiteY86" fmla="*/ 194094 h 221505"/>
                  <a:gd name="connsiteX87" fmla="*/ 138640 w 275971"/>
                  <a:gd name="connsiteY87" fmla="*/ 194749 h 221505"/>
                  <a:gd name="connsiteX88" fmla="*/ 137986 w 275971"/>
                  <a:gd name="connsiteY88" fmla="*/ 198675 h 221505"/>
                  <a:gd name="connsiteX89" fmla="*/ 143217 w 275971"/>
                  <a:gd name="connsiteY89" fmla="*/ 199984 h 221505"/>
                  <a:gd name="connsiteX90" fmla="*/ 145179 w 275971"/>
                  <a:gd name="connsiteY90" fmla="*/ 199984 h 221505"/>
                  <a:gd name="connsiteX91" fmla="*/ 154989 w 275971"/>
                  <a:gd name="connsiteY91" fmla="*/ 200638 h 221505"/>
                  <a:gd name="connsiteX92" fmla="*/ 154989 w 275971"/>
                  <a:gd name="connsiteY92" fmla="*/ 200638 h 221505"/>
                  <a:gd name="connsiteX93" fmla="*/ 154989 w 275971"/>
                  <a:gd name="connsiteY93" fmla="*/ 200638 h 221505"/>
                  <a:gd name="connsiteX94" fmla="*/ 164144 w 275971"/>
                  <a:gd name="connsiteY94" fmla="*/ 193440 h 221505"/>
                  <a:gd name="connsiteX95" fmla="*/ 175262 w 275971"/>
                  <a:gd name="connsiteY95" fmla="*/ 203910 h 221505"/>
                  <a:gd name="connsiteX96" fmla="*/ 175916 w 275971"/>
                  <a:gd name="connsiteY96" fmla="*/ 203910 h 221505"/>
                  <a:gd name="connsiteX97" fmla="*/ 181147 w 275971"/>
                  <a:gd name="connsiteY97" fmla="*/ 211109 h 221505"/>
                  <a:gd name="connsiteX98" fmla="*/ 188341 w 275971"/>
                  <a:gd name="connsiteY98" fmla="*/ 218307 h 221505"/>
                  <a:gd name="connsiteX99" fmla="*/ 195534 w 275971"/>
                  <a:gd name="connsiteY99" fmla="*/ 220270 h 221505"/>
                  <a:gd name="connsiteX100" fmla="*/ 212537 w 275971"/>
                  <a:gd name="connsiteY100" fmla="*/ 207837 h 221505"/>
                  <a:gd name="connsiteX101" fmla="*/ 218423 w 275971"/>
                  <a:gd name="connsiteY101" fmla="*/ 194749 h 221505"/>
                  <a:gd name="connsiteX102" fmla="*/ 225616 w 275971"/>
                  <a:gd name="connsiteY102" fmla="*/ 188859 h 221505"/>
                  <a:gd name="connsiteX103" fmla="*/ 241966 w 275971"/>
                  <a:gd name="connsiteY103" fmla="*/ 194094 h 221505"/>
                  <a:gd name="connsiteX104" fmla="*/ 250467 w 275971"/>
                  <a:gd name="connsiteY104" fmla="*/ 190822 h 221505"/>
                  <a:gd name="connsiteX105" fmla="*/ 257007 w 275971"/>
                  <a:gd name="connsiteY105" fmla="*/ 179698 h 221505"/>
                  <a:gd name="connsiteX106" fmla="*/ 253083 w 275971"/>
                  <a:gd name="connsiteY106" fmla="*/ 171191 h 221505"/>
                  <a:gd name="connsiteX107" fmla="*/ 242620 w 275971"/>
                  <a:gd name="connsiteY107" fmla="*/ 171191 h 221505"/>
                  <a:gd name="connsiteX108" fmla="*/ 250467 w 275971"/>
                  <a:gd name="connsiteY108" fmla="*/ 163338 h 221505"/>
                  <a:gd name="connsiteX109" fmla="*/ 252429 w 275971"/>
                  <a:gd name="connsiteY109" fmla="*/ 152213 h 221505"/>
                  <a:gd name="connsiteX110" fmla="*/ 250467 w 275971"/>
                  <a:gd name="connsiteY110" fmla="*/ 141089 h 221505"/>
                  <a:gd name="connsiteX111" fmla="*/ 251775 w 275971"/>
                  <a:gd name="connsiteY111" fmla="*/ 133236 h 221505"/>
                  <a:gd name="connsiteX112" fmla="*/ 260276 w 275971"/>
                  <a:gd name="connsiteY112" fmla="*/ 141089 h 221505"/>
                  <a:gd name="connsiteX113" fmla="*/ 262892 w 275971"/>
                  <a:gd name="connsiteY113" fmla="*/ 154831 h 221505"/>
                  <a:gd name="connsiteX114" fmla="*/ 258315 w 275971"/>
                  <a:gd name="connsiteY114" fmla="*/ 165301 h 221505"/>
                  <a:gd name="connsiteX115" fmla="*/ 261584 w 275971"/>
                  <a:gd name="connsiteY115" fmla="*/ 177735 h 221505"/>
                  <a:gd name="connsiteX116" fmla="*/ 268124 w 275971"/>
                  <a:gd name="connsiteY116" fmla="*/ 171845 h 221505"/>
                  <a:gd name="connsiteX117" fmla="*/ 270086 w 275971"/>
                  <a:gd name="connsiteY117" fmla="*/ 164647 h 221505"/>
                  <a:gd name="connsiteX118" fmla="*/ 275971 w 275971"/>
                  <a:gd name="connsiteY118" fmla="*/ 158103 h 221505"/>
                  <a:gd name="connsiteX119" fmla="*/ 272702 w 275971"/>
                  <a:gd name="connsiteY119" fmla="*/ 152213 h 22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275971" h="221505">
                    <a:moveTo>
                      <a:pt x="272048" y="157449"/>
                    </a:moveTo>
                    <a:cubicBezTo>
                      <a:pt x="270740" y="154831"/>
                      <a:pt x="272048" y="152868"/>
                      <a:pt x="272048" y="150905"/>
                    </a:cubicBezTo>
                    <a:cubicBezTo>
                      <a:pt x="272048" y="148942"/>
                      <a:pt x="270740" y="145015"/>
                      <a:pt x="270740" y="142398"/>
                    </a:cubicBezTo>
                    <a:cubicBezTo>
                      <a:pt x="270740" y="139780"/>
                      <a:pt x="270740" y="131927"/>
                      <a:pt x="269432" y="128655"/>
                    </a:cubicBezTo>
                    <a:cubicBezTo>
                      <a:pt x="268124" y="125383"/>
                      <a:pt x="266162" y="124075"/>
                      <a:pt x="261584" y="121457"/>
                    </a:cubicBezTo>
                    <a:cubicBezTo>
                      <a:pt x="257007" y="118840"/>
                      <a:pt x="248505" y="118840"/>
                      <a:pt x="248505" y="118840"/>
                    </a:cubicBezTo>
                    <a:cubicBezTo>
                      <a:pt x="248505" y="118840"/>
                      <a:pt x="241966" y="121457"/>
                      <a:pt x="238696" y="123420"/>
                    </a:cubicBezTo>
                    <a:cubicBezTo>
                      <a:pt x="235426" y="125383"/>
                      <a:pt x="228232" y="128655"/>
                      <a:pt x="227578" y="124729"/>
                    </a:cubicBezTo>
                    <a:cubicBezTo>
                      <a:pt x="227578" y="120803"/>
                      <a:pt x="238696" y="114259"/>
                      <a:pt x="241966" y="112296"/>
                    </a:cubicBezTo>
                    <a:cubicBezTo>
                      <a:pt x="245235" y="110332"/>
                      <a:pt x="247197" y="110332"/>
                      <a:pt x="251121" y="109678"/>
                    </a:cubicBezTo>
                    <a:cubicBezTo>
                      <a:pt x="255699" y="109678"/>
                      <a:pt x="257007" y="107715"/>
                      <a:pt x="259622" y="105097"/>
                    </a:cubicBezTo>
                    <a:cubicBezTo>
                      <a:pt x="261584" y="102480"/>
                      <a:pt x="261584" y="95282"/>
                      <a:pt x="257661" y="91355"/>
                    </a:cubicBezTo>
                    <a:cubicBezTo>
                      <a:pt x="253737" y="86775"/>
                      <a:pt x="251775" y="90701"/>
                      <a:pt x="249813" y="88738"/>
                    </a:cubicBezTo>
                    <a:cubicBezTo>
                      <a:pt x="248505" y="86775"/>
                      <a:pt x="248505" y="83503"/>
                      <a:pt x="247851" y="80231"/>
                    </a:cubicBezTo>
                    <a:cubicBezTo>
                      <a:pt x="247197" y="77613"/>
                      <a:pt x="243927" y="67143"/>
                      <a:pt x="242620" y="63871"/>
                    </a:cubicBezTo>
                    <a:cubicBezTo>
                      <a:pt x="240658" y="60599"/>
                      <a:pt x="239350" y="61253"/>
                      <a:pt x="237388" y="58636"/>
                    </a:cubicBezTo>
                    <a:cubicBezTo>
                      <a:pt x="236080" y="56018"/>
                      <a:pt x="242620" y="50783"/>
                      <a:pt x="241966" y="46857"/>
                    </a:cubicBezTo>
                    <a:cubicBezTo>
                      <a:pt x="241966" y="42930"/>
                      <a:pt x="237388" y="46202"/>
                      <a:pt x="231502" y="41622"/>
                    </a:cubicBezTo>
                    <a:cubicBezTo>
                      <a:pt x="225616" y="37041"/>
                      <a:pt x="234772" y="33769"/>
                      <a:pt x="236734" y="27880"/>
                    </a:cubicBezTo>
                    <a:cubicBezTo>
                      <a:pt x="238696" y="21990"/>
                      <a:pt x="238696" y="20681"/>
                      <a:pt x="234772" y="16755"/>
                    </a:cubicBezTo>
                    <a:cubicBezTo>
                      <a:pt x="231502" y="12828"/>
                      <a:pt x="224309" y="14792"/>
                      <a:pt x="221039" y="14137"/>
                    </a:cubicBezTo>
                    <a:cubicBezTo>
                      <a:pt x="217769" y="14137"/>
                      <a:pt x="215153" y="8248"/>
                      <a:pt x="212537" y="6285"/>
                    </a:cubicBezTo>
                    <a:cubicBezTo>
                      <a:pt x="209267" y="3667"/>
                      <a:pt x="206652" y="4321"/>
                      <a:pt x="202728" y="3013"/>
                    </a:cubicBezTo>
                    <a:cubicBezTo>
                      <a:pt x="198804" y="1704"/>
                      <a:pt x="194880" y="395"/>
                      <a:pt x="191611" y="1050"/>
                    </a:cubicBezTo>
                    <a:cubicBezTo>
                      <a:pt x="188341" y="1050"/>
                      <a:pt x="175262" y="4976"/>
                      <a:pt x="168068" y="6285"/>
                    </a:cubicBezTo>
                    <a:cubicBezTo>
                      <a:pt x="160874" y="7593"/>
                      <a:pt x="149757" y="1704"/>
                      <a:pt x="147141" y="395"/>
                    </a:cubicBezTo>
                    <a:cubicBezTo>
                      <a:pt x="144525" y="-1568"/>
                      <a:pt x="142563" y="4321"/>
                      <a:pt x="141909" y="6285"/>
                    </a:cubicBezTo>
                    <a:cubicBezTo>
                      <a:pt x="141256" y="8902"/>
                      <a:pt x="134716" y="19372"/>
                      <a:pt x="130138" y="21336"/>
                    </a:cubicBezTo>
                    <a:cubicBezTo>
                      <a:pt x="126868" y="23299"/>
                      <a:pt x="124907" y="21990"/>
                      <a:pt x="122945" y="20681"/>
                    </a:cubicBezTo>
                    <a:cubicBezTo>
                      <a:pt x="117713" y="20681"/>
                      <a:pt x="107250" y="20681"/>
                      <a:pt x="105942" y="20681"/>
                    </a:cubicBezTo>
                    <a:cubicBezTo>
                      <a:pt x="102018" y="20681"/>
                      <a:pt x="101364" y="20681"/>
                      <a:pt x="101364" y="21336"/>
                    </a:cubicBezTo>
                    <a:cubicBezTo>
                      <a:pt x="100710" y="22644"/>
                      <a:pt x="100056" y="24608"/>
                      <a:pt x="99402" y="26571"/>
                    </a:cubicBezTo>
                    <a:cubicBezTo>
                      <a:pt x="98094" y="30497"/>
                      <a:pt x="96786" y="33769"/>
                      <a:pt x="93516" y="36387"/>
                    </a:cubicBezTo>
                    <a:cubicBezTo>
                      <a:pt x="92209" y="37041"/>
                      <a:pt x="88939" y="40967"/>
                      <a:pt x="87631" y="43585"/>
                    </a:cubicBezTo>
                    <a:cubicBezTo>
                      <a:pt x="86323" y="48165"/>
                      <a:pt x="81091" y="50783"/>
                      <a:pt x="77821" y="52746"/>
                    </a:cubicBezTo>
                    <a:cubicBezTo>
                      <a:pt x="77821" y="52746"/>
                      <a:pt x="77167" y="52746"/>
                      <a:pt x="76513" y="53401"/>
                    </a:cubicBezTo>
                    <a:cubicBezTo>
                      <a:pt x="75859" y="61253"/>
                      <a:pt x="75205" y="65834"/>
                      <a:pt x="71282" y="67797"/>
                    </a:cubicBezTo>
                    <a:lnTo>
                      <a:pt x="68666" y="69760"/>
                    </a:lnTo>
                    <a:lnTo>
                      <a:pt x="65396" y="68452"/>
                    </a:lnTo>
                    <a:cubicBezTo>
                      <a:pt x="65396" y="68452"/>
                      <a:pt x="62780" y="68452"/>
                      <a:pt x="61472" y="67797"/>
                    </a:cubicBezTo>
                    <a:cubicBezTo>
                      <a:pt x="60164" y="67797"/>
                      <a:pt x="58856" y="67797"/>
                      <a:pt x="58203" y="67143"/>
                    </a:cubicBezTo>
                    <a:cubicBezTo>
                      <a:pt x="58203" y="67143"/>
                      <a:pt x="55587" y="67143"/>
                      <a:pt x="54279" y="67797"/>
                    </a:cubicBezTo>
                    <a:cubicBezTo>
                      <a:pt x="52317" y="69760"/>
                      <a:pt x="50355" y="71723"/>
                      <a:pt x="47739" y="72378"/>
                    </a:cubicBezTo>
                    <a:cubicBezTo>
                      <a:pt x="49047" y="73687"/>
                      <a:pt x="50355" y="75650"/>
                      <a:pt x="51009" y="78267"/>
                    </a:cubicBezTo>
                    <a:cubicBezTo>
                      <a:pt x="51009" y="85466"/>
                      <a:pt x="43815" y="88083"/>
                      <a:pt x="39238" y="89392"/>
                    </a:cubicBezTo>
                    <a:cubicBezTo>
                      <a:pt x="39238" y="89392"/>
                      <a:pt x="38584" y="89392"/>
                      <a:pt x="37930" y="89392"/>
                    </a:cubicBezTo>
                    <a:cubicBezTo>
                      <a:pt x="35968" y="92010"/>
                      <a:pt x="31390" y="96590"/>
                      <a:pt x="25505" y="95936"/>
                    </a:cubicBezTo>
                    <a:cubicBezTo>
                      <a:pt x="22889" y="95936"/>
                      <a:pt x="19619" y="94627"/>
                      <a:pt x="16349" y="92664"/>
                    </a:cubicBezTo>
                    <a:cubicBezTo>
                      <a:pt x="16349" y="92664"/>
                      <a:pt x="15041" y="92664"/>
                      <a:pt x="14387" y="92010"/>
                    </a:cubicBezTo>
                    <a:cubicBezTo>
                      <a:pt x="11771" y="95282"/>
                      <a:pt x="7194" y="99208"/>
                      <a:pt x="2616" y="99862"/>
                    </a:cubicBezTo>
                    <a:cubicBezTo>
                      <a:pt x="1962" y="99862"/>
                      <a:pt x="654" y="99862"/>
                      <a:pt x="0" y="99862"/>
                    </a:cubicBezTo>
                    <a:cubicBezTo>
                      <a:pt x="654" y="102480"/>
                      <a:pt x="1962" y="105752"/>
                      <a:pt x="3924" y="110987"/>
                    </a:cubicBezTo>
                    <a:lnTo>
                      <a:pt x="3924" y="110987"/>
                    </a:lnTo>
                    <a:cubicBezTo>
                      <a:pt x="5886" y="112296"/>
                      <a:pt x="9809" y="113604"/>
                      <a:pt x="10463" y="118185"/>
                    </a:cubicBezTo>
                    <a:cubicBezTo>
                      <a:pt x="10463" y="118840"/>
                      <a:pt x="11771" y="120148"/>
                      <a:pt x="12425" y="121457"/>
                    </a:cubicBezTo>
                    <a:cubicBezTo>
                      <a:pt x="13733" y="123420"/>
                      <a:pt x="15041" y="125383"/>
                      <a:pt x="16349" y="128655"/>
                    </a:cubicBezTo>
                    <a:cubicBezTo>
                      <a:pt x="18311" y="132582"/>
                      <a:pt x="18311" y="136508"/>
                      <a:pt x="17657" y="139780"/>
                    </a:cubicBezTo>
                    <a:cubicBezTo>
                      <a:pt x="17657" y="141089"/>
                      <a:pt x="17657" y="143052"/>
                      <a:pt x="17657" y="143706"/>
                    </a:cubicBezTo>
                    <a:cubicBezTo>
                      <a:pt x="18965" y="143706"/>
                      <a:pt x="20927" y="144361"/>
                      <a:pt x="22235" y="144361"/>
                    </a:cubicBezTo>
                    <a:cubicBezTo>
                      <a:pt x="26158" y="144361"/>
                      <a:pt x="30736" y="145670"/>
                      <a:pt x="32698" y="150250"/>
                    </a:cubicBezTo>
                    <a:cubicBezTo>
                      <a:pt x="34660" y="151559"/>
                      <a:pt x="37930" y="154831"/>
                      <a:pt x="37930" y="160066"/>
                    </a:cubicBezTo>
                    <a:cubicBezTo>
                      <a:pt x="37930" y="161375"/>
                      <a:pt x="39892" y="163338"/>
                      <a:pt x="41200" y="164647"/>
                    </a:cubicBezTo>
                    <a:cubicBezTo>
                      <a:pt x="41200" y="164647"/>
                      <a:pt x="41200" y="164647"/>
                      <a:pt x="41200" y="164647"/>
                    </a:cubicBezTo>
                    <a:cubicBezTo>
                      <a:pt x="42507" y="163338"/>
                      <a:pt x="45123" y="161375"/>
                      <a:pt x="48393" y="161375"/>
                    </a:cubicBezTo>
                    <a:cubicBezTo>
                      <a:pt x="50355" y="161375"/>
                      <a:pt x="52317" y="162684"/>
                      <a:pt x="53625" y="164647"/>
                    </a:cubicBezTo>
                    <a:cubicBezTo>
                      <a:pt x="53625" y="165301"/>
                      <a:pt x="54933" y="166610"/>
                      <a:pt x="55587" y="167264"/>
                    </a:cubicBezTo>
                    <a:cubicBezTo>
                      <a:pt x="55587" y="167264"/>
                      <a:pt x="56241" y="168573"/>
                      <a:pt x="56895" y="169227"/>
                    </a:cubicBezTo>
                    <a:cubicBezTo>
                      <a:pt x="56895" y="166610"/>
                      <a:pt x="58856" y="163992"/>
                      <a:pt x="62126" y="163338"/>
                    </a:cubicBezTo>
                    <a:cubicBezTo>
                      <a:pt x="62780" y="163338"/>
                      <a:pt x="64742" y="163338"/>
                      <a:pt x="66704" y="163338"/>
                    </a:cubicBezTo>
                    <a:cubicBezTo>
                      <a:pt x="68012" y="160720"/>
                      <a:pt x="69974" y="157449"/>
                      <a:pt x="75205" y="157449"/>
                    </a:cubicBezTo>
                    <a:cubicBezTo>
                      <a:pt x="76513" y="157449"/>
                      <a:pt x="77167" y="157449"/>
                      <a:pt x="78475" y="157449"/>
                    </a:cubicBezTo>
                    <a:cubicBezTo>
                      <a:pt x="78475" y="157449"/>
                      <a:pt x="78475" y="157449"/>
                      <a:pt x="78475" y="157449"/>
                    </a:cubicBezTo>
                    <a:cubicBezTo>
                      <a:pt x="76513" y="153522"/>
                      <a:pt x="73898" y="148942"/>
                      <a:pt x="76513" y="144361"/>
                    </a:cubicBezTo>
                    <a:cubicBezTo>
                      <a:pt x="77821" y="141089"/>
                      <a:pt x="79783" y="137817"/>
                      <a:pt x="86323" y="136508"/>
                    </a:cubicBezTo>
                    <a:cubicBezTo>
                      <a:pt x="88285" y="136508"/>
                      <a:pt x="90247" y="134545"/>
                      <a:pt x="91555" y="133236"/>
                    </a:cubicBezTo>
                    <a:cubicBezTo>
                      <a:pt x="92862" y="131927"/>
                      <a:pt x="94170" y="131273"/>
                      <a:pt x="95478" y="130619"/>
                    </a:cubicBezTo>
                    <a:cubicBezTo>
                      <a:pt x="95478" y="130619"/>
                      <a:pt x="95478" y="130619"/>
                      <a:pt x="96132" y="129964"/>
                    </a:cubicBezTo>
                    <a:cubicBezTo>
                      <a:pt x="102672" y="122766"/>
                      <a:pt x="107904" y="126038"/>
                      <a:pt x="110519" y="128001"/>
                    </a:cubicBezTo>
                    <a:cubicBezTo>
                      <a:pt x="113135" y="130619"/>
                      <a:pt x="122291" y="140434"/>
                      <a:pt x="124253" y="145015"/>
                    </a:cubicBezTo>
                    <a:cubicBezTo>
                      <a:pt x="126214" y="149596"/>
                      <a:pt x="124253" y="153522"/>
                      <a:pt x="123599" y="156794"/>
                    </a:cubicBezTo>
                    <a:cubicBezTo>
                      <a:pt x="123599" y="157449"/>
                      <a:pt x="122945" y="158757"/>
                      <a:pt x="122945" y="159412"/>
                    </a:cubicBezTo>
                    <a:cubicBezTo>
                      <a:pt x="124907" y="165301"/>
                      <a:pt x="126214" y="170536"/>
                      <a:pt x="127522" y="173154"/>
                    </a:cubicBezTo>
                    <a:cubicBezTo>
                      <a:pt x="127522" y="173154"/>
                      <a:pt x="127522" y="173154"/>
                      <a:pt x="127522" y="173154"/>
                    </a:cubicBezTo>
                    <a:cubicBezTo>
                      <a:pt x="129484" y="173154"/>
                      <a:pt x="131446" y="173154"/>
                      <a:pt x="134062" y="175117"/>
                    </a:cubicBezTo>
                    <a:cubicBezTo>
                      <a:pt x="134062" y="175117"/>
                      <a:pt x="134062" y="175117"/>
                      <a:pt x="134716" y="175117"/>
                    </a:cubicBezTo>
                    <a:cubicBezTo>
                      <a:pt x="140602" y="177735"/>
                      <a:pt x="142563" y="181661"/>
                      <a:pt x="141909" y="186896"/>
                    </a:cubicBezTo>
                    <a:cubicBezTo>
                      <a:pt x="141256" y="190822"/>
                      <a:pt x="139294" y="192786"/>
                      <a:pt x="138640" y="194094"/>
                    </a:cubicBezTo>
                    <a:cubicBezTo>
                      <a:pt x="138640" y="194094"/>
                      <a:pt x="138640" y="194094"/>
                      <a:pt x="138640" y="194749"/>
                    </a:cubicBezTo>
                    <a:cubicBezTo>
                      <a:pt x="138640" y="196057"/>
                      <a:pt x="138640" y="197366"/>
                      <a:pt x="137986" y="198675"/>
                    </a:cubicBezTo>
                    <a:cubicBezTo>
                      <a:pt x="139294" y="198675"/>
                      <a:pt x="141256" y="198675"/>
                      <a:pt x="143217" y="199984"/>
                    </a:cubicBezTo>
                    <a:cubicBezTo>
                      <a:pt x="143871" y="199984"/>
                      <a:pt x="145179" y="199984"/>
                      <a:pt x="145179" y="199984"/>
                    </a:cubicBezTo>
                    <a:cubicBezTo>
                      <a:pt x="149103" y="198021"/>
                      <a:pt x="153027" y="199984"/>
                      <a:pt x="154989" y="200638"/>
                    </a:cubicBezTo>
                    <a:cubicBezTo>
                      <a:pt x="154989" y="200638"/>
                      <a:pt x="154989" y="200638"/>
                      <a:pt x="154989" y="200638"/>
                    </a:cubicBezTo>
                    <a:cubicBezTo>
                      <a:pt x="154989" y="200638"/>
                      <a:pt x="154989" y="200638"/>
                      <a:pt x="154989" y="200638"/>
                    </a:cubicBezTo>
                    <a:cubicBezTo>
                      <a:pt x="155643" y="198675"/>
                      <a:pt x="158259" y="192786"/>
                      <a:pt x="164144" y="193440"/>
                    </a:cubicBezTo>
                    <a:cubicBezTo>
                      <a:pt x="168068" y="193440"/>
                      <a:pt x="171992" y="199329"/>
                      <a:pt x="175262" y="203910"/>
                    </a:cubicBezTo>
                    <a:cubicBezTo>
                      <a:pt x="175262" y="203910"/>
                      <a:pt x="175262" y="203910"/>
                      <a:pt x="175916" y="203910"/>
                    </a:cubicBezTo>
                    <a:cubicBezTo>
                      <a:pt x="179839" y="203910"/>
                      <a:pt x="180493" y="209800"/>
                      <a:pt x="181147" y="211109"/>
                    </a:cubicBezTo>
                    <a:cubicBezTo>
                      <a:pt x="181801" y="212417"/>
                      <a:pt x="188341" y="216344"/>
                      <a:pt x="188341" y="218307"/>
                    </a:cubicBezTo>
                    <a:cubicBezTo>
                      <a:pt x="188341" y="220924"/>
                      <a:pt x="191611" y="222887"/>
                      <a:pt x="195534" y="220270"/>
                    </a:cubicBezTo>
                    <a:cubicBezTo>
                      <a:pt x="199458" y="217652"/>
                      <a:pt x="210575" y="209800"/>
                      <a:pt x="212537" y="207837"/>
                    </a:cubicBezTo>
                    <a:cubicBezTo>
                      <a:pt x="214499" y="205873"/>
                      <a:pt x="219077" y="198021"/>
                      <a:pt x="218423" y="194749"/>
                    </a:cubicBezTo>
                    <a:cubicBezTo>
                      <a:pt x="217769" y="191477"/>
                      <a:pt x="221039" y="190168"/>
                      <a:pt x="225616" y="188859"/>
                    </a:cubicBezTo>
                    <a:cubicBezTo>
                      <a:pt x="230194" y="187550"/>
                      <a:pt x="238696" y="192131"/>
                      <a:pt x="241966" y="194094"/>
                    </a:cubicBezTo>
                    <a:cubicBezTo>
                      <a:pt x="245235" y="196057"/>
                      <a:pt x="247851" y="192131"/>
                      <a:pt x="250467" y="190822"/>
                    </a:cubicBezTo>
                    <a:cubicBezTo>
                      <a:pt x="253083" y="188859"/>
                      <a:pt x="257661" y="182970"/>
                      <a:pt x="257007" y="179698"/>
                    </a:cubicBezTo>
                    <a:cubicBezTo>
                      <a:pt x="257007" y="176426"/>
                      <a:pt x="255045" y="172499"/>
                      <a:pt x="253083" y="171191"/>
                    </a:cubicBezTo>
                    <a:cubicBezTo>
                      <a:pt x="251121" y="169882"/>
                      <a:pt x="245235" y="171191"/>
                      <a:pt x="242620" y="171191"/>
                    </a:cubicBezTo>
                    <a:cubicBezTo>
                      <a:pt x="240004" y="171191"/>
                      <a:pt x="247851" y="166610"/>
                      <a:pt x="250467" y="163338"/>
                    </a:cubicBezTo>
                    <a:cubicBezTo>
                      <a:pt x="253083" y="160066"/>
                      <a:pt x="253083" y="157449"/>
                      <a:pt x="252429" y="152213"/>
                    </a:cubicBezTo>
                    <a:cubicBezTo>
                      <a:pt x="252429" y="147633"/>
                      <a:pt x="252429" y="146324"/>
                      <a:pt x="250467" y="141089"/>
                    </a:cubicBezTo>
                    <a:cubicBezTo>
                      <a:pt x="248505" y="136508"/>
                      <a:pt x="249813" y="136508"/>
                      <a:pt x="251775" y="133236"/>
                    </a:cubicBezTo>
                    <a:cubicBezTo>
                      <a:pt x="253737" y="129964"/>
                      <a:pt x="257661" y="137162"/>
                      <a:pt x="260276" y="141089"/>
                    </a:cubicBezTo>
                    <a:cubicBezTo>
                      <a:pt x="262892" y="145015"/>
                      <a:pt x="262892" y="150905"/>
                      <a:pt x="262892" y="154831"/>
                    </a:cubicBezTo>
                    <a:cubicBezTo>
                      <a:pt x="262892" y="159412"/>
                      <a:pt x="260276" y="162684"/>
                      <a:pt x="258315" y="165301"/>
                    </a:cubicBezTo>
                    <a:cubicBezTo>
                      <a:pt x="256353" y="167919"/>
                      <a:pt x="261584" y="176426"/>
                      <a:pt x="261584" y="177735"/>
                    </a:cubicBezTo>
                    <a:cubicBezTo>
                      <a:pt x="261584" y="179043"/>
                      <a:pt x="267470" y="173154"/>
                      <a:pt x="268124" y="171845"/>
                    </a:cubicBezTo>
                    <a:cubicBezTo>
                      <a:pt x="268778" y="170536"/>
                      <a:pt x="270086" y="167264"/>
                      <a:pt x="270086" y="164647"/>
                    </a:cubicBezTo>
                    <a:cubicBezTo>
                      <a:pt x="270086" y="162029"/>
                      <a:pt x="275971" y="159412"/>
                      <a:pt x="275971" y="158103"/>
                    </a:cubicBezTo>
                    <a:cubicBezTo>
                      <a:pt x="275971" y="156794"/>
                      <a:pt x="274010" y="154831"/>
                      <a:pt x="272702" y="1522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0" name="Graphic 2">
              <a:extLst>
                <a:ext uri="{FF2B5EF4-FFF2-40B4-BE49-F238E27FC236}">
                  <a16:creationId xmlns:a16="http://schemas.microsoft.com/office/drawing/2014/main" id="{7F028F34-DAB3-0224-122E-1E8BFFAB32B7}"/>
                </a:ext>
              </a:extLst>
            </p:cNvPr>
            <p:cNvGrpSpPr/>
            <p:nvPr/>
          </p:nvGrpSpPr>
          <p:grpSpPr>
            <a:xfrm>
              <a:off x="1899272" y="2573050"/>
              <a:ext cx="736236" cy="576990"/>
              <a:chOff x="1899272" y="2573050"/>
              <a:chExt cx="736236" cy="576990"/>
            </a:xfrm>
            <a:solidFill>
              <a:srgbClr val="D5C2A5"/>
            </a:solidFill>
          </p:grpSpPr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94AFA599-C825-1B9E-B2E9-E3A828C186B8}"/>
                  </a:ext>
                </a:extLst>
              </p:cNvPr>
              <p:cNvSpPr/>
              <p:nvPr/>
            </p:nvSpPr>
            <p:spPr>
              <a:xfrm>
                <a:off x="2587389" y="2998630"/>
                <a:ext cx="48119" cy="54506"/>
              </a:xfrm>
              <a:custGeom>
                <a:avLst/>
                <a:gdLst>
                  <a:gd name="connsiteX0" fmla="*/ 5434 w 48119"/>
                  <a:gd name="connsiteY0" fmla="*/ 187 h 54506"/>
                  <a:gd name="connsiteX1" fmla="*/ 2818 w 48119"/>
                  <a:gd name="connsiteY1" fmla="*/ 10657 h 54506"/>
                  <a:gd name="connsiteX2" fmla="*/ 1510 w 48119"/>
                  <a:gd name="connsiteY2" fmla="*/ 25054 h 54506"/>
                  <a:gd name="connsiteX3" fmla="*/ 1510 w 48119"/>
                  <a:gd name="connsiteY3" fmla="*/ 39451 h 54506"/>
                  <a:gd name="connsiteX4" fmla="*/ 21129 w 48119"/>
                  <a:gd name="connsiteY4" fmla="*/ 48612 h 54506"/>
                  <a:gd name="connsiteX5" fmla="*/ 42710 w 48119"/>
                  <a:gd name="connsiteY5" fmla="*/ 53847 h 54506"/>
                  <a:gd name="connsiteX6" fmla="*/ 46633 w 48119"/>
                  <a:gd name="connsiteY6" fmla="*/ 39451 h 54506"/>
                  <a:gd name="connsiteX7" fmla="*/ 47941 w 48119"/>
                  <a:gd name="connsiteY7" fmla="*/ 28980 h 54506"/>
                  <a:gd name="connsiteX8" fmla="*/ 40748 w 48119"/>
                  <a:gd name="connsiteY8" fmla="*/ 22436 h 54506"/>
                  <a:gd name="connsiteX9" fmla="*/ 30939 w 48119"/>
                  <a:gd name="connsiteY9" fmla="*/ 17201 h 54506"/>
                  <a:gd name="connsiteX10" fmla="*/ 22437 w 48119"/>
                  <a:gd name="connsiteY10" fmla="*/ 12621 h 54506"/>
                  <a:gd name="connsiteX11" fmla="*/ 13282 w 48119"/>
                  <a:gd name="connsiteY11" fmla="*/ 7385 h 54506"/>
                  <a:gd name="connsiteX12" fmla="*/ 6088 w 48119"/>
                  <a:gd name="connsiteY12" fmla="*/ 187 h 5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119" h="54506">
                    <a:moveTo>
                      <a:pt x="5434" y="187"/>
                    </a:moveTo>
                    <a:cubicBezTo>
                      <a:pt x="1510" y="4113"/>
                      <a:pt x="3472" y="7385"/>
                      <a:pt x="2818" y="10657"/>
                    </a:cubicBezTo>
                    <a:cubicBezTo>
                      <a:pt x="2164" y="13929"/>
                      <a:pt x="2818" y="20473"/>
                      <a:pt x="1510" y="25054"/>
                    </a:cubicBezTo>
                    <a:cubicBezTo>
                      <a:pt x="202" y="29635"/>
                      <a:pt x="-1106" y="36833"/>
                      <a:pt x="1510" y="39451"/>
                    </a:cubicBezTo>
                    <a:cubicBezTo>
                      <a:pt x="4126" y="42068"/>
                      <a:pt x="14590" y="46649"/>
                      <a:pt x="21129" y="48612"/>
                    </a:cubicBezTo>
                    <a:cubicBezTo>
                      <a:pt x="27669" y="50575"/>
                      <a:pt x="40748" y="56465"/>
                      <a:pt x="42710" y="53847"/>
                    </a:cubicBezTo>
                    <a:cubicBezTo>
                      <a:pt x="45325" y="51230"/>
                      <a:pt x="45980" y="42068"/>
                      <a:pt x="46633" y="39451"/>
                    </a:cubicBezTo>
                    <a:cubicBezTo>
                      <a:pt x="47288" y="36833"/>
                      <a:pt x="48595" y="31598"/>
                      <a:pt x="47941" y="28980"/>
                    </a:cubicBezTo>
                    <a:cubicBezTo>
                      <a:pt x="47288" y="25708"/>
                      <a:pt x="44672" y="22436"/>
                      <a:pt x="40748" y="22436"/>
                    </a:cubicBezTo>
                    <a:cubicBezTo>
                      <a:pt x="36170" y="22436"/>
                      <a:pt x="33554" y="20473"/>
                      <a:pt x="30939" y="17201"/>
                    </a:cubicBezTo>
                    <a:cubicBezTo>
                      <a:pt x="28323" y="13929"/>
                      <a:pt x="25707" y="13929"/>
                      <a:pt x="22437" y="12621"/>
                    </a:cubicBezTo>
                    <a:cubicBezTo>
                      <a:pt x="19167" y="11312"/>
                      <a:pt x="13935" y="10003"/>
                      <a:pt x="13282" y="7385"/>
                    </a:cubicBezTo>
                    <a:cubicBezTo>
                      <a:pt x="12627" y="4768"/>
                      <a:pt x="7396" y="-1122"/>
                      <a:pt x="6088" y="18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FFD0060C-CDC2-0FAA-42DD-1D97FE77106A}"/>
                  </a:ext>
                </a:extLst>
              </p:cNvPr>
              <p:cNvSpPr/>
              <p:nvPr/>
            </p:nvSpPr>
            <p:spPr>
              <a:xfrm>
                <a:off x="2164524" y="3042520"/>
                <a:ext cx="36125" cy="78668"/>
              </a:xfrm>
              <a:custGeom>
                <a:avLst/>
                <a:gdLst>
                  <a:gd name="connsiteX0" fmla="*/ 34615 w 36125"/>
                  <a:gd name="connsiteY0" fmla="*/ 796 h 78668"/>
                  <a:gd name="connsiteX1" fmla="*/ 34615 w 36125"/>
                  <a:gd name="connsiteY1" fmla="*/ 9957 h 78668"/>
                  <a:gd name="connsiteX2" fmla="*/ 28729 w 36125"/>
                  <a:gd name="connsiteY2" fmla="*/ 31552 h 78668"/>
                  <a:gd name="connsiteX3" fmla="*/ 24805 w 36125"/>
                  <a:gd name="connsiteY3" fmla="*/ 41368 h 78668"/>
                  <a:gd name="connsiteX4" fmla="*/ 17612 w 36125"/>
                  <a:gd name="connsiteY4" fmla="*/ 65580 h 78668"/>
                  <a:gd name="connsiteX5" fmla="*/ 13034 w 36125"/>
                  <a:gd name="connsiteY5" fmla="*/ 78668 h 78668"/>
                  <a:gd name="connsiteX6" fmla="*/ 6494 w 36125"/>
                  <a:gd name="connsiteY6" fmla="*/ 69507 h 78668"/>
                  <a:gd name="connsiteX7" fmla="*/ 609 w 36125"/>
                  <a:gd name="connsiteY7" fmla="*/ 59036 h 78668"/>
                  <a:gd name="connsiteX8" fmla="*/ 7802 w 36125"/>
                  <a:gd name="connsiteY8" fmla="*/ 55110 h 78668"/>
                  <a:gd name="connsiteX9" fmla="*/ 14342 w 36125"/>
                  <a:gd name="connsiteY9" fmla="*/ 51838 h 78668"/>
                  <a:gd name="connsiteX10" fmla="*/ 9764 w 36125"/>
                  <a:gd name="connsiteY10" fmla="*/ 43331 h 78668"/>
                  <a:gd name="connsiteX11" fmla="*/ 22843 w 36125"/>
                  <a:gd name="connsiteY11" fmla="*/ 25663 h 78668"/>
                  <a:gd name="connsiteX12" fmla="*/ 35269 w 36125"/>
                  <a:gd name="connsiteY12" fmla="*/ 141 h 7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25" h="78668">
                    <a:moveTo>
                      <a:pt x="34615" y="796"/>
                    </a:moveTo>
                    <a:cubicBezTo>
                      <a:pt x="37231" y="1450"/>
                      <a:pt x="35923" y="6031"/>
                      <a:pt x="34615" y="9957"/>
                    </a:cubicBezTo>
                    <a:cubicBezTo>
                      <a:pt x="33307" y="13884"/>
                      <a:pt x="30691" y="27626"/>
                      <a:pt x="28729" y="31552"/>
                    </a:cubicBezTo>
                    <a:cubicBezTo>
                      <a:pt x="26767" y="35478"/>
                      <a:pt x="25459" y="36787"/>
                      <a:pt x="24805" y="41368"/>
                    </a:cubicBezTo>
                    <a:cubicBezTo>
                      <a:pt x="24151" y="45949"/>
                      <a:pt x="17612" y="61654"/>
                      <a:pt x="17612" y="65580"/>
                    </a:cubicBezTo>
                    <a:cubicBezTo>
                      <a:pt x="17612" y="69507"/>
                      <a:pt x="16958" y="78668"/>
                      <a:pt x="13034" y="78668"/>
                    </a:cubicBezTo>
                    <a:cubicBezTo>
                      <a:pt x="9110" y="78668"/>
                      <a:pt x="9110" y="72124"/>
                      <a:pt x="6494" y="69507"/>
                    </a:cubicBezTo>
                    <a:cubicBezTo>
                      <a:pt x="4533" y="66235"/>
                      <a:pt x="-2007" y="59036"/>
                      <a:pt x="609" y="59036"/>
                    </a:cubicBezTo>
                    <a:cubicBezTo>
                      <a:pt x="3225" y="59036"/>
                      <a:pt x="6494" y="55110"/>
                      <a:pt x="7802" y="55110"/>
                    </a:cubicBezTo>
                    <a:cubicBezTo>
                      <a:pt x="8456" y="55110"/>
                      <a:pt x="14996" y="54456"/>
                      <a:pt x="14342" y="51838"/>
                    </a:cubicBezTo>
                    <a:cubicBezTo>
                      <a:pt x="14342" y="49221"/>
                      <a:pt x="5186" y="47258"/>
                      <a:pt x="9764" y="43331"/>
                    </a:cubicBezTo>
                    <a:cubicBezTo>
                      <a:pt x="14342" y="39405"/>
                      <a:pt x="18266" y="34824"/>
                      <a:pt x="22843" y="25663"/>
                    </a:cubicBezTo>
                    <a:cubicBezTo>
                      <a:pt x="27421" y="17156"/>
                      <a:pt x="28729" y="-1822"/>
                      <a:pt x="35269" y="1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FD4E7492-05ED-F012-42AB-7EE4A1F84272}"/>
                  </a:ext>
                </a:extLst>
              </p:cNvPr>
              <p:cNvSpPr/>
              <p:nvPr/>
            </p:nvSpPr>
            <p:spPr>
              <a:xfrm>
                <a:off x="2205678" y="3079566"/>
                <a:ext cx="90246" cy="60047"/>
              </a:xfrm>
              <a:custGeom>
                <a:avLst/>
                <a:gdLst>
                  <a:gd name="connsiteX0" fmla="*/ 1308 w 90246"/>
                  <a:gd name="connsiteY0" fmla="*/ 11520 h 60047"/>
                  <a:gd name="connsiteX1" fmla="*/ 20927 w 90246"/>
                  <a:gd name="connsiteY1" fmla="*/ 396 h 60047"/>
                  <a:gd name="connsiteX2" fmla="*/ 35314 w 90246"/>
                  <a:gd name="connsiteY2" fmla="*/ 9557 h 60047"/>
                  <a:gd name="connsiteX3" fmla="*/ 43815 w 90246"/>
                  <a:gd name="connsiteY3" fmla="*/ 18719 h 60047"/>
                  <a:gd name="connsiteX4" fmla="*/ 60164 w 90246"/>
                  <a:gd name="connsiteY4" fmla="*/ 24608 h 60047"/>
                  <a:gd name="connsiteX5" fmla="*/ 60818 w 90246"/>
                  <a:gd name="connsiteY5" fmla="*/ 18064 h 60047"/>
                  <a:gd name="connsiteX6" fmla="*/ 66050 w 90246"/>
                  <a:gd name="connsiteY6" fmla="*/ 16756 h 60047"/>
                  <a:gd name="connsiteX7" fmla="*/ 69320 w 90246"/>
                  <a:gd name="connsiteY7" fmla="*/ 10866 h 60047"/>
                  <a:gd name="connsiteX8" fmla="*/ 75205 w 90246"/>
                  <a:gd name="connsiteY8" fmla="*/ 15447 h 60047"/>
                  <a:gd name="connsiteX9" fmla="*/ 79129 w 90246"/>
                  <a:gd name="connsiteY9" fmla="*/ 23954 h 60047"/>
                  <a:gd name="connsiteX10" fmla="*/ 86977 w 90246"/>
                  <a:gd name="connsiteY10" fmla="*/ 31152 h 60047"/>
                  <a:gd name="connsiteX11" fmla="*/ 90247 w 90246"/>
                  <a:gd name="connsiteY11" fmla="*/ 37696 h 60047"/>
                  <a:gd name="connsiteX12" fmla="*/ 86977 w 90246"/>
                  <a:gd name="connsiteY12" fmla="*/ 41622 h 60047"/>
                  <a:gd name="connsiteX13" fmla="*/ 89593 w 90246"/>
                  <a:gd name="connsiteY13" fmla="*/ 48166 h 60047"/>
                  <a:gd name="connsiteX14" fmla="*/ 84361 w 90246"/>
                  <a:gd name="connsiteY14" fmla="*/ 57328 h 60047"/>
                  <a:gd name="connsiteX15" fmla="*/ 69974 w 90246"/>
                  <a:gd name="connsiteY15" fmla="*/ 52747 h 60047"/>
                  <a:gd name="connsiteX16" fmla="*/ 53625 w 90246"/>
                  <a:gd name="connsiteY16" fmla="*/ 59945 h 60047"/>
                  <a:gd name="connsiteX17" fmla="*/ 42507 w 90246"/>
                  <a:gd name="connsiteY17" fmla="*/ 56019 h 60047"/>
                  <a:gd name="connsiteX18" fmla="*/ 21581 w 90246"/>
                  <a:gd name="connsiteY18" fmla="*/ 43586 h 60047"/>
                  <a:gd name="connsiteX19" fmla="*/ 0 w 90246"/>
                  <a:gd name="connsiteY19" fmla="*/ 35733 h 60047"/>
                  <a:gd name="connsiteX20" fmla="*/ 2616 w 90246"/>
                  <a:gd name="connsiteY20" fmla="*/ 28534 h 60047"/>
                  <a:gd name="connsiteX21" fmla="*/ 11117 w 90246"/>
                  <a:gd name="connsiteY21" fmla="*/ 27880 h 60047"/>
                  <a:gd name="connsiteX22" fmla="*/ 2616 w 90246"/>
                  <a:gd name="connsiteY22" fmla="*/ 12175 h 60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0246" h="60047">
                    <a:moveTo>
                      <a:pt x="1308" y="11520"/>
                    </a:moveTo>
                    <a:cubicBezTo>
                      <a:pt x="6540" y="8903"/>
                      <a:pt x="11771" y="-2222"/>
                      <a:pt x="20927" y="396"/>
                    </a:cubicBezTo>
                    <a:cubicBezTo>
                      <a:pt x="30082" y="3013"/>
                      <a:pt x="31390" y="4976"/>
                      <a:pt x="35314" y="9557"/>
                    </a:cubicBezTo>
                    <a:cubicBezTo>
                      <a:pt x="38584" y="14792"/>
                      <a:pt x="40546" y="16756"/>
                      <a:pt x="43815" y="18719"/>
                    </a:cubicBezTo>
                    <a:cubicBezTo>
                      <a:pt x="47085" y="20682"/>
                      <a:pt x="58856" y="25917"/>
                      <a:pt x="60164" y="24608"/>
                    </a:cubicBezTo>
                    <a:cubicBezTo>
                      <a:pt x="60818" y="23299"/>
                      <a:pt x="58203" y="18064"/>
                      <a:pt x="60818" y="18064"/>
                    </a:cubicBezTo>
                    <a:cubicBezTo>
                      <a:pt x="63434" y="18064"/>
                      <a:pt x="64742" y="18064"/>
                      <a:pt x="66050" y="16756"/>
                    </a:cubicBezTo>
                    <a:cubicBezTo>
                      <a:pt x="67358" y="15447"/>
                      <a:pt x="67358" y="10212"/>
                      <a:pt x="69320" y="10866"/>
                    </a:cubicBezTo>
                    <a:cubicBezTo>
                      <a:pt x="71282" y="11520"/>
                      <a:pt x="74552" y="12175"/>
                      <a:pt x="75205" y="15447"/>
                    </a:cubicBezTo>
                    <a:cubicBezTo>
                      <a:pt x="75205" y="18719"/>
                      <a:pt x="75205" y="20027"/>
                      <a:pt x="79129" y="23954"/>
                    </a:cubicBezTo>
                    <a:cubicBezTo>
                      <a:pt x="83053" y="27880"/>
                      <a:pt x="85669" y="28534"/>
                      <a:pt x="86977" y="31152"/>
                    </a:cubicBezTo>
                    <a:cubicBezTo>
                      <a:pt x="88285" y="33115"/>
                      <a:pt x="90247" y="35733"/>
                      <a:pt x="90247" y="37696"/>
                    </a:cubicBezTo>
                    <a:cubicBezTo>
                      <a:pt x="90247" y="39005"/>
                      <a:pt x="85669" y="37696"/>
                      <a:pt x="86977" y="41622"/>
                    </a:cubicBezTo>
                    <a:cubicBezTo>
                      <a:pt x="87631" y="45549"/>
                      <a:pt x="89593" y="44894"/>
                      <a:pt x="89593" y="48166"/>
                    </a:cubicBezTo>
                    <a:cubicBezTo>
                      <a:pt x="89593" y="50784"/>
                      <a:pt x="88285" y="57328"/>
                      <a:pt x="84361" y="57328"/>
                    </a:cubicBezTo>
                    <a:cubicBezTo>
                      <a:pt x="81091" y="57328"/>
                      <a:pt x="75205" y="52747"/>
                      <a:pt x="69974" y="52747"/>
                    </a:cubicBezTo>
                    <a:cubicBezTo>
                      <a:pt x="64742" y="52747"/>
                      <a:pt x="58856" y="59291"/>
                      <a:pt x="53625" y="59945"/>
                    </a:cubicBezTo>
                    <a:cubicBezTo>
                      <a:pt x="48393" y="60599"/>
                      <a:pt x="45123" y="57982"/>
                      <a:pt x="42507" y="56019"/>
                    </a:cubicBezTo>
                    <a:cubicBezTo>
                      <a:pt x="39892" y="54056"/>
                      <a:pt x="30082" y="46203"/>
                      <a:pt x="21581" y="43586"/>
                    </a:cubicBezTo>
                    <a:cubicBezTo>
                      <a:pt x="13079" y="40968"/>
                      <a:pt x="0" y="40314"/>
                      <a:pt x="0" y="35733"/>
                    </a:cubicBezTo>
                    <a:cubicBezTo>
                      <a:pt x="0" y="31152"/>
                      <a:pt x="654" y="27880"/>
                      <a:pt x="2616" y="28534"/>
                    </a:cubicBezTo>
                    <a:cubicBezTo>
                      <a:pt x="3924" y="28534"/>
                      <a:pt x="13079" y="32461"/>
                      <a:pt x="11117" y="27880"/>
                    </a:cubicBezTo>
                    <a:cubicBezTo>
                      <a:pt x="9809" y="23299"/>
                      <a:pt x="-1962" y="14138"/>
                      <a:pt x="2616" y="121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2A15A4AD-04EE-2243-41E0-047A4AD84AD7}"/>
                  </a:ext>
                </a:extLst>
              </p:cNvPr>
              <p:cNvSpPr/>
              <p:nvPr/>
            </p:nvSpPr>
            <p:spPr>
              <a:xfrm>
                <a:off x="2278957" y="3076626"/>
                <a:ext cx="49444" cy="73414"/>
              </a:xfrm>
              <a:custGeom>
                <a:avLst/>
                <a:gdLst>
                  <a:gd name="connsiteX0" fmla="*/ 619 w 49444"/>
                  <a:gd name="connsiteY0" fmla="*/ 3336 h 73414"/>
                  <a:gd name="connsiteX1" fmla="*/ 9775 w 49444"/>
                  <a:gd name="connsiteY1" fmla="*/ 3990 h 73414"/>
                  <a:gd name="connsiteX2" fmla="*/ 15006 w 49444"/>
                  <a:gd name="connsiteY2" fmla="*/ 64 h 73414"/>
                  <a:gd name="connsiteX3" fmla="*/ 20238 w 49444"/>
                  <a:gd name="connsiteY3" fmla="*/ 7262 h 73414"/>
                  <a:gd name="connsiteX4" fmla="*/ 27432 w 49444"/>
                  <a:gd name="connsiteY4" fmla="*/ 3990 h 73414"/>
                  <a:gd name="connsiteX5" fmla="*/ 33971 w 49444"/>
                  <a:gd name="connsiteY5" fmla="*/ 12497 h 73414"/>
                  <a:gd name="connsiteX6" fmla="*/ 43781 w 49444"/>
                  <a:gd name="connsiteY6" fmla="*/ 15115 h 73414"/>
                  <a:gd name="connsiteX7" fmla="*/ 49012 w 49444"/>
                  <a:gd name="connsiteY7" fmla="*/ 22313 h 73414"/>
                  <a:gd name="connsiteX8" fmla="*/ 37895 w 49444"/>
                  <a:gd name="connsiteY8" fmla="*/ 33438 h 73414"/>
                  <a:gd name="connsiteX9" fmla="*/ 32009 w 49444"/>
                  <a:gd name="connsiteY9" fmla="*/ 43254 h 73414"/>
                  <a:gd name="connsiteX10" fmla="*/ 27432 w 49444"/>
                  <a:gd name="connsiteY10" fmla="*/ 51761 h 73414"/>
                  <a:gd name="connsiteX11" fmla="*/ 29393 w 49444"/>
                  <a:gd name="connsiteY11" fmla="*/ 73355 h 73414"/>
                  <a:gd name="connsiteX12" fmla="*/ 19584 w 49444"/>
                  <a:gd name="connsiteY12" fmla="*/ 57650 h 73414"/>
                  <a:gd name="connsiteX13" fmla="*/ 22854 w 49444"/>
                  <a:gd name="connsiteY13" fmla="*/ 45217 h 73414"/>
                  <a:gd name="connsiteX14" fmla="*/ 18276 w 49444"/>
                  <a:gd name="connsiteY14" fmla="*/ 41290 h 73414"/>
                  <a:gd name="connsiteX15" fmla="*/ 17622 w 49444"/>
                  <a:gd name="connsiteY15" fmla="*/ 33438 h 73414"/>
                  <a:gd name="connsiteX16" fmla="*/ 10429 w 49444"/>
                  <a:gd name="connsiteY16" fmla="*/ 22968 h 73414"/>
                  <a:gd name="connsiteX17" fmla="*/ 4543 w 49444"/>
                  <a:gd name="connsiteY17" fmla="*/ 15115 h 73414"/>
                  <a:gd name="connsiteX18" fmla="*/ 2581 w 49444"/>
                  <a:gd name="connsiteY18" fmla="*/ 5953 h 73414"/>
                  <a:gd name="connsiteX19" fmla="*/ 619 w 49444"/>
                  <a:gd name="connsiteY19" fmla="*/ 2682 h 7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444" h="73414">
                    <a:moveTo>
                      <a:pt x="619" y="3336"/>
                    </a:moveTo>
                    <a:cubicBezTo>
                      <a:pt x="3889" y="1373"/>
                      <a:pt x="7159" y="3336"/>
                      <a:pt x="9775" y="3990"/>
                    </a:cubicBezTo>
                    <a:cubicBezTo>
                      <a:pt x="13044" y="3990"/>
                      <a:pt x="13698" y="-590"/>
                      <a:pt x="15006" y="64"/>
                    </a:cubicBezTo>
                    <a:cubicBezTo>
                      <a:pt x="16314" y="718"/>
                      <a:pt x="16968" y="7917"/>
                      <a:pt x="20238" y="7262"/>
                    </a:cubicBezTo>
                    <a:cubicBezTo>
                      <a:pt x="23508" y="6608"/>
                      <a:pt x="26124" y="2682"/>
                      <a:pt x="27432" y="3990"/>
                    </a:cubicBezTo>
                    <a:cubicBezTo>
                      <a:pt x="28739" y="5299"/>
                      <a:pt x="30701" y="10534"/>
                      <a:pt x="33971" y="12497"/>
                    </a:cubicBezTo>
                    <a:cubicBezTo>
                      <a:pt x="37241" y="13806"/>
                      <a:pt x="41819" y="13806"/>
                      <a:pt x="43781" y="15115"/>
                    </a:cubicBezTo>
                    <a:cubicBezTo>
                      <a:pt x="45742" y="16424"/>
                      <a:pt x="50974" y="20350"/>
                      <a:pt x="49012" y="22313"/>
                    </a:cubicBezTo>
                    <a:cubicBezTo>
                      <a:pt x="47050" y="24276"/>
                      <a:pt x="39857" y="30820"/>
                      <a:pt x="37895" y="33438"/>
                    </a:cubicBezTo>
                    <a:cubicBezTo>
                      <a:pt x="36587" y="36710"/>
                      <a:pt x="33317" y="41945"/>
                      <a:pt x="32009" y="43254"/>
                    </a:cubicBezTo>
                    <a:cubicBezTo>
                      <a:pt x="30701" y="44562"/>
                      <a:pt x="26124" y="49798"/>
                      <a:pt x="27432" y="51761"/>
                    </a:cubicBezTo>
                    <a:cubicBezTo>
                      <a:pt x="28739" y="53724"/>
                      <a:pt x="33317" y="74664"/>
                      <a:pt x="29393" y="73355"/>
                    </a:cubicBezTo>
                    <a:cubicBezTo>
                      <a:pt x="25470" y="71392"/>
                      <a:pt x="19584" y="60922"/>
                      <a:pt x="19584" y="57650"/>
                    </a:cubicBezTo>
                    <a:cubicBezTo>
                      <a:pt x="19584" y="54378"/>
                      <a:pt x="24162" y="47180"/>
                      <a:pt x="22854" y="45217"/>
                    </a:cubicBezTo>
                    <a:cubicBezTo>
                      <a:pt x="21546" y="42599"/>
                      <a:pt x="16314" y="43908"/>
                      <a:pt x="18276" y="41290"/>
                    </a:cubicBezTo>
                    <a:cubicBezTo>
                      <a:pt x="20238" y="39327"/>
                      <a:pt x="20238" y="37364"/>
                      <a:pt x="17622" y="33438"/>
                    </a:cubicBezTo>
                    <a:cubicBezTo>
                      <a:pt x="15006" y="29512"/>
                      <a:pt x="9775" y="25585"/>
                      <a:pt x="10429" y="22968"/>
                    </a:cubicBezTo>
                    <a:cubicBezTo>
                      <a:pt x="10429" y="20350"/>
                      <a:pt x="4543" y="17078"/>
                      <a:pt x="4543" y="15115"/>
                    </a:cubicBezTo>
                    <a:cubicBezTo>
                      <a:pt x="4543" y="13152"/>
                      <a:pt x="3889" y="6608"/>
                      <a:pt x="2581" y="5953"/>
                    </a:cubicBezTo>
                    <a:cubicBezTo>
                      <a:pt x="1927" y="5953"/>
                      <a:pt x="-1343" y="3336"/>
                      <a:pt x="619" y="268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A443F97B-642D-1ECA-A650-B6508762169C}"/>
                  </a:ext>
                </a:extLst>
              </p:cNvPr>
              <p:cNvSpPr/>
              <p:nvPr/>
            </p:nvSpPr>
            <p:spPr>
              <a:xfrm>
                <a:off x="2331866" y="3056140"/>
                <a:ext cx="7683" cy="4453"/>
              </a:xfrm>
              <a:custGeom>
                <a:avLst/>
                <a:gdLst>
                  <a:gd name="connsiteX0" fmla="*/ 2642 w 7683"/>
                  <a:gd name="connsiteY0" fmla="*/ 263 h 4453"/>
                  <a:gd name="connsiteX1" fmla="*/ 5912 w 7683"/>
                  <a:gd name="connsiteY1" fmla="*/ 4190 h 4453"/>
                  <a:gd name="connsiteX2" fmla="*/ 2642 w 7683"/>
                  <a:gd name="connsiteY2" fmla="*/ 263 h 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83" h="4453">
                    <a:moveTo>
                      <a:pt x="2642" y="263"/>
                    </a:moveTo>
                    <a:cubicBezTo>
                      <a:pt x="6566" y="-1045"/>
                      <a:pt x="9836" y="2881"/>
                      <a:pt x="5912" y="4190"/>
                    </a:cubicBezTo>
                    <a:cubicBezTo>
                      <a:pt x="1988" y="5498"/>
                      <a:pt x="-3243" y="1572"/>
                      <a:pt x="2642" y="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431FEDD2-1BE6-4F7A-66B0-8C1AF2C10E5C}"/>
                  </a:ext>
                </a:extLst>
              </p:cNvPr>
              <p:cNvSpPr/>
              <p:nvPr/>
            </p:nvSpPr>
            <p:spPr>
              <a:xfrm>
                <a:off x="2321751" y="3061639"/>
                <a:ext cx="46643" cy="28835"/>
              </a:xfrm>
              <a:custGeom>
                <a:avLst/>
                <a:gdLst>
                  <a:gd name="connsiteX0" fmla="*/ 23875 w 46643"/>
                  <a:gd name="connsiteY0" fmla="*/ 0 h 28835"/>
                  <a:gd name="connsiteX1" fmla="*/ 43494 w 46643"/>
                  <a:gd name="connsiteY1" fmla="*/ 4581 h 28835"/>
                  <a:gd name="connsiteX2" fmla="*/ 44802 w 46643"/>
                  <a:gd name="connsiteY2" fmla="*/ 15051 h 28835"/>
                  <a:gd name="connsiteX3" fmla="*/ 28453 w 46643"/>
                  <a:gd name="connsiteY3" fmla="*/ 11779 h 28835"/>
                  <a:gd name="connsiteX4" fmla="*/ 19951 w 46643"/>
                  <a:gd name="connsiteY4" fmla="*/ 18977 h 28835"/>
                  <a:gd name="connsiteX5" fmla="*/ 9488 w 46643"/>
                  <a:gd name="connsiteY5" fmla="*/ 28793 h 28835"/>
                  <a:gd name="connsiteX6" fmla="*/ 333 w 46643"/>
                  <a:gd name="connsiteY6" fmla="*/ 22904 h 28835"/>
                  <a:gd name="connsiteX7" fmla="*/ 5564 w 46643"/>
                  <a:gd name="connsiteY7" fmla="*/ 13742 h 28835"/>
                  <a:gd name="connsiteX8" fmla="*/ 15374 w 46643"/>
                  <a:gd name="connsiteY8" fmla="*/ 12434 h 28835"/>
                  <a:gd name="connsiteX9" fmla="*/ 17336 w 46643"/>
                  <a:gd name="connsiteY9" fmla="*/ 3926 h 28835"/>
                  <a:gd name="connsiteX10" fmla="*/ 23875 w 46643"/>
                  <a:gd name="connsiteY10" fmla="*/ 654 h 28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43" h="28835">
                    <a:moveTo>
                      <a:pt x="23875" y="0"/>
                    </a:moveTo>
                    <a:cubicBezTo>
                      <a:pt x="31069" y="0"/>
                      <a:pt x="41532" y="2618"/>
                      <a:pt x="43494" y="4581"/>
                    </a:cubicBezTo>
                    <a:cubicBezTo>
                      <a:pt x="45456" y="7198"/>
                      <a:pt x="48726" y="12434"/>
                      <a:pt x="44802" y="15051"/>
                    </a:cubicBezTo>
                    <a:cubicBezTo>
                      <a:pt x="40878" y="17669"/>
                      <a:pt x="30415" y="11125"/>
                      <a:pt x="28453" y="11779"/>
                    </a:cubicBezTo>
                    <a:cubicBezTo>
                      <a:pt x="25837" y="12434"/>
                      <a:pt x="20605" y="15051"/>
                      <a:pt x="19951" y="18977"/>
                    </a:cubicBezTo>
                    <a:cubicBezTo>
                      <a:pt x="18643" y="22249"/>
                      <a:pt x="13412" y="29448"/>
                      <a:pt x="9488" y="28793"/>
                    </a:cubicBezTo>
                    <a:cubicBezTo>
                      <a:pt x="5564" y="28139"/>
                      <a:pt x="-1629" y="25521"/>
                      <a:pt x="333" y="22904"/>
                    </a:cubicBezTo>
                    <a:cubicBezTo>
                      <a:pt x="2294" y="20286"/>
                      <a:pt x="4256" y="13742"/>
                      <a:pt x="5564" y="13742"/>
                    </a:cubicBezTo>
                    <a:cubicBezTo>
                      <a:pt x="6872" y="13742"/>
                      <a:pt x="12758" y="14397"/>
                      <a:pt x="15374" y="12434"/>
                    </a:cubicBezTo>
                    <a:cubicBezTo>
                      <a:pt x="17989" y="10470"/>
                      <a:pt x="15374" y="4581"/>
                      <a:pt x="17336" y="3926"/>
                    </a:cubicBezTo>
                    <a:cubicBezTo>
                      <a:pt x="19297" y="3272"/>
                      <a:pt x="20605" y="654"/>
                      <a:pt x="23875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4" name="Freeform 783">
                <a:extLst>
                  <a:ext uri="{FF2B5EF4-FFF2-40B4-BE49-F238E27FC236}">
                    <a16:creationId xmlns:a16="http://schemas.microsoft.com/office/drawing/2014/main" id="{E7EFC56E-53CA-A551-7EA4-8AC4F2F7B503}"/>
                  </a:ext>
                </a:extLst>
              </p:cNvPr>
              <p:cNvSpPr/>
              <p:nvPr/>
            </p:nvSpPr>
            <p:spPr>
              <a:xfrm>
                <a:off x="2188286" y="2863359"/>
                <a:ext cx="180956" cy="213985"/>
              </a:xfrm>
              <a:custGeom>
                <a:avLst/>
                <a:gdLst>
                  <a:gd name="connsiteX0" fmla="*/ 120064 w 180956"/>
                  <a:gd name="connsiteY0" fmla="*/ 177340 h 213985"/>
                  <a:gd name="connsiteX1" fmla="*/ 128566 w 180956"/>
                  <a:gd name="connsiteY1" fmla="*/ 174068 h 213985"/>
                  <a:gd name="connsiteX2" fmla="*/ 137067 w 180956"/>
                  <a:gd name="connsiteY2" fmla="*/ 166869 h 213985"/>
                  <a:gd name="connsiteX3" fmla="*/ 148185 w 180956"/>
                  <a:gd name="connsiteY3" fmla="*/ 160980 h 213985"/>
                  <a:gd name="connsiteX4" fmla="*/ 161264 w 180956"/>
                  <a:gd name="connsiteY4" fmla="*/ 159671 h 213985"/>
                  <a:gd name="connsiteX5" fmla="*/ 167803 w 180956"/>
                  <a:gd name="connsiteY5" fmla="*/ 147238 h 213985"/>
                  <a:gd name="connsiteX6" fmla="*/ 159302 w 180956"/>
                  <a:gd name="connsiteY6" fmla="*/ 136113 h 213985"/>
                  <a:gd name="connsiteX7" fmla="*/ 139683 w 180956"/>
                  <a:gd name="connsiteY7" fmla="*/ 124988 h 213985"/>
                  <a:gd name="connsiteX8" fmla="*/ 144261 w 180956"/>
                  <a:gd name="connsiteY8" fmla="*/ 108629 h 213985"/>
                  <a:gd name="connsiteX9" fmla="*/ 158648 w 180956"/>
                  <a:gd name="connsiteY9" fmla="*/ 92269 h 213985"/>
                  <a:gd name="connsiteX10" fmla="*/ 170419 w 180956"/>
                  <a:gd name="connsiteY10" fmla="*/ 95541 h 213985"/>
                  <a:gd name="connsiteX11" fmla="*/ 180883 w 180956"/>
                  <a:gd name="connsiteY11" fmla="*/ 85071 h 213985"/>
                  <a:gd name="connsiteX12" fmla="*/ 177613 w 180956"/>
                  <a:gd name="connsiteY12" fmla="*/ 60858 h 213985"/>
                  <a:gd name="connsiteX13" fmla="*/ 167803 w 180956"/>
                  <a:gd name="connsiteY13" fmla="*/ 35991 h 213985"/>
                  <a:gd name="connsiteX14" fmla="*/ 179575 w 180956"/>
                  <a:gd name="connsiteY14" fmla="*/ 15051 h 213985"/>
                  <a:gd name="connsiteX15" fmla="*/ 167803 w 180956"/>
                  <a:gd name="connsiteY15" fmla="*/ 7198 h 213985"/>
                  <a:gd name="connsiteX16" fmla="*/ 158648 w 180956"/>
                  <a:gd name="connsiteY16" fmla="*/ 7198 h 213985"/>
                  <a:gd name="connsiteX17" fmla="*/ 145569 w 180956"/>
                  <a:gd name="connsiteY17" fmla="*/ 0 h 213985"/>
                  <a:gd name="connsiteX18" fmla="*/ 129874 w 180956"/>
                  <a:gd name="connsiteY18" fmla="*/ 7853 h 213985"/>
                  <a:gd name="connsiteX19" fmla="*/ 116141 w 180956"/>
                  <a:gd name="connsiteY19" fmla="*/ 20286 h 213985"/>
                  <a:gd name="connsiteX20" fmla="*/ 101754 w 180956"/>
                  <a:gd name="connsiteY20" fmla="*/ 33374 h 213985"/>
                  <a:gd name="connsiteX21" fmla="*/ 116141 w 180956"/>
                  <a:gd name="connsiteY21" fmla="*/ 34028 h 213985"/>
                  <a:gd name="connsiteX22" fmla="*/ 120718 w 180956"/>
                  <a:gd name="connsiteY22" fmla="*/ 43190 h 213985"/>
                  <a:gd name="connsiteX23" fmla="*/ 123334 w 180956"/>
                  <a:gd name="connsiteY23" fmla="*/ 58895 h 213985"/>
                  <a:gd name="connsiteX24" fmla="*/ 127258 w 180956"/>
                  <a:gd name="connsiteY24" fmla="*/ 75909 h 213985"/>
                  <a:gd name="connsiteX25" fmla="*/ 122680 w 180956"/>
                  <a:gd name="connsiteY25" fmla="*/ 87034 h 213985"/>
                  <a:gd name="connsiteX26" fmla="*/ 118103 w 180956"/>
                  <a:gd name="connsiteY26" fmla="*/ 83762 h 213985"/>
                  <a:gd name="connsiteX27" fmla="*/ 108947 w 180956"/>
                  <a:gd name="connsiteY27" fmla="*/ 88997 h 213985"/>
                  <a:gd name="connsiteX28" fmla="*/ 115487 w 180956"/>
                  <a:gd name="connsiteY28" fmla="*/ 76564 h 213985"/>
                  <a:gd name="connsiteX29" fmla="*/ 122680 w 180956"/>
                  <a:gd name="connsiteY29" fmla="*/ 71983 h 213985"/>
                  <a:gd name="connsiteX30" fmla="*/ 117449 w 180956"/>
                  <a:gd name="connsiteY30" fmla="*/ 53006 h 213985"/>
                  <a:gd name="connsiteX31" fmla="*/ 110909 w 180956"/>
                  <a:gd name="connsiteY31" fmla="*/ 54314 h 213985"/>
                  <a:gd name="connsiteX32" fmla="*/ 103715 w 180956"/>
                  <a:gd name="connsiteY32" fmla="*/ 58895 h 213985"/>
                  <a:gd name="connsiteX33" fmla="*/ 100446 w 180956"/>
                  <a:gd name="connsiteY33" fmla="*/ 68056 h 213985"/>
                  <a:gd name="connsiteX34" fmla="*/ 100446 w 180956"/>
                  <a:gd name="connsiteY34" fmla="*/ 77872 h 213985"/>
                  <a:gd name="connsiteX35" fmla="*/ 95868 w 180956"/>
                  <a:gd name="connsiteY35" fmla="*/ 87034 h 213985"/>
                  <a:gd name="connsiteX36" fmla="*/ 93252 w 180956"/>
                  <a:gd name="connsiteY36" fmla="*/ 78527 h 213985"/>
                  <a:gd name="connsiteX37" fmla="*/ 83443 w 180956"/>
                  <a:gd name="connsiteY37" fmla="*/ 75909 h 213985"/>
                  <a:gd name="connsiteX38" fmla="*/ 90636 w 180956"/>
                  <a:gd name="connsiteY38" fmla="*/ 70020 h 213985"/>
                  <a:gd name="connsiteX39" fmla="*/ 87366 w 180956"/>
                  <a:gd name="connsiteY39" fmla="*/ 62167 h 213985"/>
                  <a:gd name="connsiteX40" fmla="*/ 76249 w 180956"/>
                  <a:gd name="connsiteY40" fmla="*/ 65439 h 213985"/>
                  <a:gd name="connsiteX41" fmla="*/ 86712 w 180956"/>
                  <a:gd name="connsiteY41" fmla="*/ 53660 h 213985"/>
                  <a:gd name="connsiteX42" fmla="*/ 78865 w 180956"/>
                  <a:gd name="connsiteY42" fmla="*/ 45807 h 213985"/>
                  <a:gd name="connsiteX43" fmla="*/ 86712 w 180956"/>
                  <a:gd name="connsiteY43" fmla="*/ 43844 h 213985"/>
                  <a:gd name="connsiteX44" fmla="*/ 93252 w 180956"/>
                  <a:gd name="connsiteY44" fmla="*/ 32719 h 213985"/>
                  <a:gd name="connsiteX45" fmla="*/ 82789 w 180956"/>
                  <a:gd name="connsiteY45" fmla="*/ 34683 h 213985"/>
                  <a:gd name="connsiteX46" fmla="*/ 70363 w 180956"/>
                  <a:gd name="connsiteY46" fmla="*/ 34683 h 213985"/>
                  <a:gd name="connsiteX47" fmla="*/ 41589 w 180956"/>
                  <a:gd name="connsiteY47" fmla="*/ 30102 h 213985"/>
                  <a:gd name="connsiteX48" fmla="*/ 50744 w 180956"/>
                  <a:gd name="connsiteY48" fmla="*/ 36646 h 213985"/>
                  <a:gd name="connsiteX49" fmla="*/ 65132 w 180956"/>
                  <a:gd name="connsiteY49" fmla="*/ 39918 h 213985"/>
                  <a:gd name="connsiteX50" fmla="*/ 65132 w 180956"/>
                  <a:gd name="connsiteY50" fmla="*/ 51697 h 213985"/>
                  <a:gd name="connsiteX51" fmla="*/ 57284 w 180956"/>
                  <a:gd name="connsiteY51" fmla="*/ 58895 h 213985"/>
                  <a:gd name="connsiteX52" fmla="*/ 49437 w 180956"/>
                  <a:gd name="connsiteY52" fmla="*/ 60204 h 213985"/>
                  <a:gd name="connsiteX53" fmla="*/ 51398 w 180956"/>
                  <a:gd name="connsiteY53" fmla="*/ 68711 h 213985"/>
                  <a:gd name="connsiteX54" fmla="*/ 43551 w 180956"/>
                  <a:gd name="connsiteY54" fmla="*/ 75909 h 213985"/>
                  <a:gd name="connsiteX55" fmla="*/ 35703 w 180956"/>
                  <a:gd name="connsiteY55" fmla="*/ 77872 h 213985"/>
                  <a:gd name="connsiteX56" fmla="*/ 35703 w 180956"/>
                  <a:gd name="connsiteY56" fmla="*/ 83108 h 213985"/>
                  <a:gd name="connsiteX57" fmla="*/ 27202 w 180956"/>
                  <a:gd name="connsiteY57" fmla="*/ 77872 h 213985"/>
                  <a:gd name="connsiteX58" fmla="*/ 27202 w 180956"/>
                  <a:gd name="connsiteY58" fmla="*/ 71983 h 213985"/>
                  <a:gd name="connsiteX59" fmla="*/ 18046 w 180956"/>
                  <a:gd name="connsiteY59" fmla="*/ 76564 h 213985"/>
                  <a:gd name="connsiteX60" fmla="*/ 390 w 180956"/>
                  <a:gd name="connsiteY60" fmla="*/ 75909 h 213985"/>
                  <a:gd name="connsiteX61" fmla="*/ 12161 w 180956"/>
                  <a:gd name="connsiteY61" fmla="*/ 80490 h 213985"/>
                  <a:gd name="connsiteX62" fmla="*/ 20008 w 180956"/>
                  <a:gd name="connsiteY62" fmla="*/ 88343 h 213985"/>
                  <a:gd name="connsiteX63" fmla="*/ 10853 w 180956"/>
                  <a:gd name="connsiteY63" fmla="*/ 90960 h 213985"/>
                  <a:gd name="connsiteX64" fmla="*/ 22624 w 180956"/>
                  <a:gd name="connsiteY64" fmla="*/ 95541 h 213985"/>
                  <a:gd name="connsiteX65" fmla="*/ 29818 w 180956"/>
                  <a:gd name="connsiteY65" fmla="*/ 106011 h 213985"/>
                  <a:gd name="connsiteX66" fmla="*/ 27856 w 180956"/>
                  <a:gd name="connsiteY66" fmla="*/ 115827 h 213985"/>
                  <a:gd name="connsiteX67" fmla="*/ 35049 w 180956"/>
                  <a:gd name="connsiteY67" fmla="*/ 124334 h 213985"/>
                  <a:gd name="connsiteX68" fmla="*/ 35049 w 180956"/>
                  <a:gd name="connsiteY68" fmla="*/ 138076 h 213985"/>
                  <a:gd name="connsiteX69" fmla="*/ 26548 w 180956"/>
                  <a:gd name="connsiteY69" fmla="*/ 144620 h 213985"/>
                  <a:gd name="connsiteX70" fmla="*/ 31780 w 180956"/>
                  <a:gd name="connsiteY70" fmla="*/ 148546 h 213985"/>
                  <a:gd name="connsiteX71" fmla="*/ 42897 w 180956"/>
                  <a:gd name="connsiteY71" fmla="*/ 162288 h 213985"/>
                  <a:gd name="connsiteX72" fmla="*/ 41589 w 180956"/>
                  <a:gd name="connsiteY72" fmla="*/ 174722 h 213985"/>
                  <a:gd name="connsiteX73" fmla="*/ 54014 w 180956"/>
                  <a:gd name="connsiteY73" fmla="*/ 170796 h 213985"/>
                  <a:gd name="connsiteX74" fmla="*/ 61862 w 180956"/>
                  <a:gd name="connsiteY74" fmla="*/ 170141 h 213985"/>
                  <a:gd name="connsiteX75" fmla="*/ 81481 w 180956"/>
                  <a:gd name="connsiteY75" fmla="*/ 175376 h 213985"/>
                  <a:gd name="connsiteX76" fmla="*/ 87366 w 180956"/>
                  <a:gd name="connsiteY76" fmla="*/ 170141 h 213985"/>
                  <a:gd name="connsiteX77" fmla="*/ 90636 w 180956"/>
                  <a:gd name="connsiteY77" fmla="*/ 175376 h 213985"/>
                  <a:gd name="connsiteX78" fmla="*/ 98484 w 180956"/>
                  <a:gd name="connsiteY78" fmla="*/ 180611 h 213985"/>
                  <a:gd name="connsiteX79" fmla="*/ 90636 w 180956"/>
                  <a:gd name="connsiteY79" fmla="*/ 187155 h 213985"/>
                  <a:gd name="connsiteX80" fmla="*/ 99138 w 180956"/>
                  <a:gd name="connsiteY80" fmla="*/ 193699 h 213985"/>
                  <a:gd name="connsiteX81" fmla="*/ 99138 w 180956"/>
                  <a:gd name="connsiteY81" fmla="*/ 200898 h 213985"/>
                  <a:gd name="connsiteX82" fmla="*/ 108293 w 180956"/>
                  <a:gd name="connsiteY82" fmla="*/ 208750 h 213985"/>
                  <a:gd name="connsiteX83" fmla="*/ 112871 w 180956"/>
                  <a:gd name="connsiteY83" fmla="*/ 207441 h 213985"/>
                  <a:gd name="connsiteX84" fmla="*/ 122680 w 180956"/>
                  <a:gd name="connsiteY84" fmla="*/ 213985 h 213985"/>
                  <a:gd name="connsiteX85" fmla="*/ 129220 w 180956"/>
                  <a:gd name="connsiteY85" fmla="*/ 209405 h 213985"/>
                  <a:gd name="connsiteX86" fmla="*/ 136413 w 180956"/>
                  <a:gd name="connsiteY86" fmla="*/ 206787 h 213985"/>
                  <a:gd name="connsiteX87" fmla="*/ 132490 w 180956"/>
                  <a:gd name="connsiteY87" fmla="*/ 192390 h 213985"/>
                  <a:gd name="connsiteX88" fmla="*/ 138375 w 180956"/>
                  <a:gd name="connsiteY88" fmla="*/ 185192 h 213985"/>
                  <a:gd name="connsiteX89" fmla="*/ 129220 w 180956"/>
                  <a:gd name="connsiteY89" fmla="*/ 182575 h 213985"/>
                  <a:gd name="connsiteX90" fmla="*/ 118756 w 180956"/>
                  <a:gd name="connsiteY90" fmla="*/ 177994 h 21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80956" h="213985">
                    <a:moveTo>
                      <a:pt x="120064" y="177340"/>
                    </a:moveTo>
                    <a:cubicBezTo>
                      <a:pt x="122680" y="173413"/>
                      <a:pt x="123988" y="174068"/>
                      <a:pt x="128566" y="174068"/>
                    </a:cubicBezTo>
                    <a:cubicBezTo>
                      <a:pt x="133144" y="174068"/>
                      <a:pt x="135105" y="169487"/>
                      <a:pt x="137067" y="166869"/>
                    </a:cubicBezTo>
                    <a:cubicBezTo>
                      <a:pt x="139683" y="164906"/>
                      <a:pt x="144915" y="160980"/>
                      <a:pt x="148185" y="160980"/>
                    </a:cubicBezTo>
                    <a:cubicBezTo>
                      <a:pt x="151454" y="160980"/>
                      <a:pt x="157994" y="160980"/>
                      <a:pt x="161264" y="159671"/>
                    </a:cubicBezTo>
                    <a:cubicBezTo>
                      <a:pt x="164534" y="158362"/>
                      <a:pt x="168457" y="151164"/>
                      <a:pt x="167803" y="147238"/>
                    </a:cubicBezTo>
                    <a:cubicBezTo>
                      <a:pt x="167150" y="143311"/>
                      <a:pt x="162572" y="138076"/>
                      <a:pt x="159302" y="136113"/>
                    </a:cubicBezTo>
                    <a:cubicBezTo>
                      <a:pt x="156032" y="134150"/>
                      <a:pt x="140991" y="129569"/>
                      <a:pt x="139683" y="124988"/>
                    </a:cubicBezTo>
                    <a:cubicBezTo>
                      <a:pt x="138375" y="120408"/>
                      <a:pt x="139683" y="113864"/>
                      <a:pt x="144261" y="108629"/>
                    </a:cubicBezTo>
                    <a:cubicBezTo>
                      <a:pt x="148839" y="103393"/>
                      <a:pt x="154724" y="90960"/>
                      <a:pt x="158648" y="92269"/>
                    </a:cubicBezTo>
                    <a:cubicBezTo>
                      <a:pt x="162572" y="93578"/>
                      <a:pt x="167150" y="96195"/>
                      <a:pt x="170419" y="95541"/>
                    </a:cubicBezTo>
                    <a:cubicBezTo>
                      <a:pt x="173689" y="94886"/>
                      <a:pt x="180229" y="90306"/>
                      <a:pt x="180883" y="85071"/>
                    </a:cubicBezTo>
                    <a:cubicBezTo>
                      <a:pt x="181537" y="79836"/>
                      <a:pt x="177613" y="68056"/>
                      <a:pt x="177613" y="60858"/>
                    </a:cubicBezTo>
                    <a:cubicBezTo>
                      <a:pt x="177613" y="53660"/>
                      <a:pt x="165188" y="38609"/>
                      <a:pt x="167803" y="35991"/>
                    </a:cubicBezTo>
                    <a:cubicBezTo>
                      <a:pt x="171073" y="33374"/>
                      <a:pt x="180883" y="17014"/>
                      <a:pt x="179575" y="15051"/>
                    </a:cubicBezTo>
                    <a:cubicBezTo>
                      <a:pt x="178267" y="13088"/>
                      <a:pt x="171073" y="7853"/>
                      <a:pt x="167803" y="7198"/>
                    </a:cubicBezTo>
                    <a:cubicBezTo>
                      <a:pt x="164534" y="6544"/>
                      <a:pt x="162572" y="7853"/>
                      <a:pt x="158648" y="7198"/>
                    </a:cubicBezTo>
                    <a:cubicBezTo>
                      <a:pt x="154724" y="5889"/>
                      <a:pt x="150801" y="0"/>
                      <a:pt x="145569" y="0"/>
                    </a:cubicBezTo>
                    <a:cubicBezTo>
                      <a:pt x="140337" y="0"/>
                      <a:pt x="135105" y="3926"/>
                      <a:pt x="129874" y="7853"/>
                    </a:cubicBezTo>
                    <a:cubicBezTo>
                      <a:pt x="124642" y="11779"/>
                      <a:pt x="122680" y="16360"/>
                      <a:pt x="116141" y="20286"/>
                    </a:cubicBezTo>
                    <a:cubicBezTo>
                      <a:pt x="109601" y="24212"/>
                      <a:pt x="101100" y="30102"/>
                      <a:pt x="101754" y="33374"/>
                    </a:cubicBezTo>
                    <a:cubicBezTo>
                      <a:pt x="102407" y="36646"/>
                      <a:pt x="112871" y="32065"/>
                      <a:pt x="116141" y="34028"/>
                    </a:cubicBezTo>
                    <a:cubicBezTo>
                      <a:pt x="119410" y="36646"/>
                      <a:pt x="120064" y="39263"/>
                      <a:pt x="120718" y="43190"/>
                    </a:cubicBezTo>
                    <a:cubicBezTo>
                      <a:pt x="120718" y="47116"/>
                      <a:pt x="120064" y="54314"/>
                      <a:pt x="123334" y="58895"/>
                    </a:cubicBezTo>
                    <a:cubicBezTo>
                      <a:pt x="126604" y="63476"/>
                      <a:pt x="125950" y="73292"/>
                      <a:pt x="127258" y="75909"/>
                    </a:cubicBezTo>
                    <a:cubicBezTo>
                      <a:pt x="127912" y="78527"/>
                      <a:pt x="125950" y="87034"/>
                      <a:pt x="122680" y="87034"/>
                    </a:cubicBezTo>
                    <a:cubicBezTo>
                      <a:pt x="119410" y="87034"/>
                      <a:pt x="119410" y="83108"/>
                      <a:pt x="118103" y="83762"/>
                    </a:cubicBezTo>
                    <a:cubicBezTo>
                      <a:pt x="116795" y="84416"/>
                      <a:pt x="110255" y="92923"/>
                      <a:pt x="108947" y="88997"/>
                    </a:cubicBezTo>
                    <a:cubicBezTo>
                      <a:pt x="107639" y="85071"/>
                      <a:pt x="112871" y="77872"/>
                      <a:pt x="115487" y="76564"/>
                    </a:cubicBezTo>
                    <a:cubicBezTo>
                      <a:pt x="118103" y="75255"/>
                      <a:pt x="122680" y="74600"/>
                      <a:pt x="122680" y="71983"/>
                    </a:cubicBezTo>
                    <a:cubicBezTo>
                      <a:pt x="122680" y="69365"/>
                      <a:pt x="122026" y="53660"/>
                      <a:pt x="117449" y="53006"/>
                    </a:cubicBezTo>
                    <a:cubicBezTo>
                      <a:pt x="112871" y="53006"/>
                      <a:pt x="114179" y="53006"/>
                      <a:pt x="110909" y="54314"/>
                    </a:cubicBezTo>
                    <a:cubicBezTo>
                      <a:pt x="107639" y="56278"/>
                      <a:pt x="105677" y="56278"/>
                      <a:pt x="103715" y="58895"/>
                    </a:cubicBezTo>
                    <a:cubicBezTo>
                      <a:pt x="101754" y="61513"/>
                      <a:pt x="99792" y="64785"/>
                      <a:pt x="100446" y="68056"/>
                    </a:cubicBezTo>
                    <a:cubicBezTo>
                      <a:pt x="100446" y="71328"/>
                      <a:pt x="101100" y="76564"/>
                      <a:pt x="100446" y="77872"/>
                    </a:cubicBezTo>
                    <a:cubicBezTo>
                      <a:pt x="99792" y="79181"/>
                      <a:pt x="97830" y="87034"/>
                      <a:pt x="95868" y="87034"/>
                    </a:cubicBezTo>
                    <a:cubicBezTo>
                      <a:pt x="93906" y="87034"/>
                      <a:pt x="95868" y="77872"/>
                      <a:pt x="93252" y="78527"/>
                    </a:cubicBezTo>
                    <a:cubicBezTo>
                      <a:pt x="91290" y="78527"/>
                      <a:pt x="80827" y="77872"/>
                      <a:pt x="83443" y="75909"/>
                    </a:cubicBezTo>
                    <a:cubicBezTo>
                      <a:pt x="86058" y="73946"/>
                      <a:pt x="91290" y="72637"/>
                      <a:pt x="90636" y="70020"/>
                    </a:cubicBezTo>
                    <a:cubicBezTo>
                      <a:pt x="90636" y="67402"/>
                      <a:pt x="88020" y="61513"/>
                      <a:pt x="87366" y="62167"/>
                    </a:cubicBezTo>
                    <a:cubicBezTo>
                      <a:pt x="86712" y="62167"/>
                      <a:pt x="72325" y="69365"/>
                      <a:pt x="76249" y="65439"/>
                    </a:cubicBezTo>
                    <a:cubicBezTo>
                      <a:pt x="80173" y="61513"/>
                      <a:pt x="89982" y="56278"/>
                      <a:pt x="86712" y="53660"/>
                    </a:cubicBezTo>
                    <a:cubicBezTo>
                      <a:pt x="83443" y="51042"/>
                      <a:pt x="76903" y="47116"/>
                      <a:pt x="78865" y="45807"/>
                    </a:cubicBezTo>
                    <a:cubicBezTo>
                      <a:pt x="80827" y="44498"/>
                      <a:pt x="83443" y="45153"/>
                      <a:pt x="86712" y="43844"/>
                    </a:cubicBezTo>
                    <a:cubicBezTo>
                      <a:pt x="89982" y="42535"/>
                      <a:pt x="95868" y="35337"/>
                      <a:pt x="93252" y="32719"/>
                    </a:cubicBezTo>
                    <a:cubicBezTo>
                      <a:pt x="90636" y="30756"/>
                      <a:pt x="86712" y="34028"/>
                      <a:pt x="82789" y="34683"/>
                    </a:cubicBezTo>
                    <a:cubicBezTo>
                      <a:pt x="78865" y="34683"/>
                      <a:pt x="76249" y="35991"/>
                      <a:pt x="70363" y="34683"/>
                    </a:cubicBezTo>
                    <a:cubicBezTo>
                      <a:pt x="64478" y="33374"/>
                      <a:pt x="40935" y="26830"/>
                      <a:pt x="41589" y="30102"/>
                    </a:cubicBezTo>
                    <a:cubicBezTo>
                      <a:pt x="41589" y="32719"/>
                      <a:pt x="45513" y="35991"/>
                      <a:pt x="50744" y="36646"/>
                    </a:cubicBezTo>
                    <a:cubicBezTo>
                      <a:pt x="55976" y="37300"/>
                      <a:pt x="63170" y="36646"/>
                      <a:pt x="65132" y="39918"/>
                    </a:cubicBezTo>
                    <a:cubicBezTo>
                      <a:pt x="67094" y="43190"/>
                      <a:pt x="67748" y="47116"/>
                      <a:pt x="65132" y="51697"/>
                    </a:cubicBezTo>
                    <a:cubicBezTo>
                      <a:pt x="62516" y="56278"/>
                      <a:pt x="60554" y="58241"/>
                      <a:pt x="57284" y="58895"/>
                    </a:cubicBezTo>
                    <a:cubicBezTo>
                      <a:pt x="54014" y="59549"/>
                      <a:pt x="47475" y="57586"/>
                      <a:pt x="49437" y="60204"/>
                    </a:cubicBezTo>
                    <a:cubicBezTo>
                      <a:pt x="50744" y="62821"/>
                      <a:pt x="52706" y="65439"/>
                      <a:pt x="51398" y="68711"/>
                    </a:cubicBezTo>
                    <a:cubicBezTo>
                      <a:pt x="50090" y="71983"/>
                      <a:pt x="46167" y="75255"/>
                      <a:pt x="43551" y="75909"/>
                    </a:cubicBezTo>
                    <a:cubicBezTo>
                      <a:pt x="40935" y="76564"/>
                      <a:pt x="35049" y="75909"/>
                      <a:pt x="35703" y="77872"/>
                    </a:cubicBezTo>
                    <a:cubicBezTo>
                      <a:pt x="35703" y="79836"/>
                      <a:pt x="37665" y="83108"/>
                      <a:pt x="35703" y="83108"/>
                    </a:cubicBezTo>
                    <a:cubicBezTo>
                      <a:pt x="33088" y="83108"/>
                      <a:pt x="27202" y="77872"/>
                      <a:pt x="27202" y="77872"/>
                    </a:cubicBezTo>
                    <a:cubicBezTo>
                      <a:pt x="27202" y="77872"/>
                      <a:pt x="29164" y="71328"/>
                      <a:pt x="27202" y="71983"/>
                    </a:cubicBezTo>
                    <a:cubicBezTo>
                      <a:pt x="25894" y="71983"/>
                      <a:pt x="20662" y="77218"/>
                      <a:pt x="18046" y="76564"/>
                    </a:cubicBezTo>
                    <a:cubicBezTo>
                      <a:pt x="15431" y="76564"/>
                      <a:pt x="-2880" y="73292"/>
                      <a:pt x="390" y="75909"/>
                    </a:cubicBezTo>
                    <a:cubicBezTo>
                      <a:pt x="3659" y="77872"/>
                      <a:pt x="9545" y="77218"/>
                      <a:pt x="12161" y="80490"/>
                    </a:cubicBezTo>
                    <a:cubicBezTo>
                      <a:pt x="14777" y="83762"/>
                      <a:pt x="20662" y="86379"/>
                      <a:pt x="20008" y="88343"/>
                    </a:cubicBezTo>
                    <a:cubicBezTo>
                      <a:pt x="20008" y="89651"/>
                      <a:pt x="6929" y="88343"/>
                      <a:pt x="10853" y="90960"/>
                    </a:cubicBezTo>
                    <a:cubicBezTo>
                      <a:pt x="14777" y="93578"/>
                      <a:pt x="19354" y="93578"/>
                      <a:pt x="22624" y="95541"/>
                    </a:cubicBezTo>
                    <a:cubicBezTo>
                      <a:pt x="25894" y="97504"/>
                      <a:pt x="31126" y="102085"/>
                      <a:pt x="29818" y="106011"/>
                    </a:cubicBezTo>
                    <a:cubicBezTo>
                      <a:pt x="28510" y="109937"/>
                      <a:pt x="25240" y="113209"/>
                      <a:pt x="27856" y="115827"/>
                    </a:cubicBezTo>
                    <a:cubicBezTo>
                      <a:pt x="30472" y="118445"/>
                      <a:pt x="33088" y="121062"/>
                      <a:pt x="35049" y="124334"/>
                    </a:cubicBezTo>
                    <a:cubicBezTo>
                      <a:pt x="36357" y="127606"/>
                      <a:pt x="38973" y="134804"/>
                      <a:pt x="35049" y="138076"/>
                    </a:cubicBezTo>
                    <a:cubicBezTo>
                      <a:pt x="31780" y="141348"/>
                      <a:pt x="25894" y="139385"/>
                      <a:pt x="26548" y="144620"/>
                    </a:cubicBezTo>
                    <a:cubicBezTo>
                      <a:pt x="27856" y="149201"/>
                      <a:pt x="27202" y="142657"/>
                      <a:pt x="31780" y="148546"/>
                    </a:cubicBezTo>
                    <a:cubicBezTo>
                      <a:pt x="36357" y="154436"/>
                      <a:pt x="41589" y="157708"/>
                      <a:pt x="42897" y="162288"/>
                    </a:cubicBezTo>
                    <a:cubicBezTo>
                      <a:pt x="44205" y="166869"/>
                      <a:pt x="37665" y="173413"/>
                      <a:pt x="41589" y="174722"/>
                    </a:cubicBezTo>
                    <a:cubicBezTo>
                      <a:pt x="46167" y="176685"/>
                      <a:pt x="50744" y="170796"/>
                      <a:pt x="54014" y="170796"/>
                    </a:cubicBezTo>
                    <a:cubicBezTo>
                      <a:pt x="57284" y="170796"/>
                      <a:pt x="59900" y="168832"/>
                      <a:pt x="61862" y="170141"/>
                    </a:cubicBezTo>
                    <a:cubicBezTo>
                      <a:pt x="63824" y="171450"/>
                      <a:pt x="80827" y="175376"/>
                      <a:pt x="81481" y="175376"/>
                    </a:cubicBezTo>
                    <a:cubicBezTo>
                      <a:pt x="82135" y="175376"/>
                      <a:pt x="83443" y="168832"/>
                      <a:pt x="87366" y="170141"/>
                    </a:cubicBezTo>
                    <a:cubicBezTo>
                      <a:pt x="91290" y="171450"/>
                      <a:pt x="90636" y="172104"/>
                      <a:pt x="90636" y="175376"/>
                    </a:cubicBezTo>
                    <a:cubicBezTo>
                      <a:pt x="90636" y="179303"/>
                      <a:pt x="97830" y="177994"/>
                      <a:pt x="98484" y="180611"/>
                    </a:cubicBezTo>
                    <a:cubicBezTo>
                      <a:pt x="99138" y="183883"/>
                      <a:pt x="89328" y="185192"/>
                      <a:pt x="90636" y="187155"/>
                    </a:cubicBezTo>
                    <a:cubicBezTo>
                      <a:pt x="91944" y="189118"/>
                      <a:pt x="98484" y="191736"/>
                      <a:pt x="99138" y="193699"/>
                    </a:cubicBezTo>
                    <a:cubicBezTo>
                      <a:pt x="100446" y="195662"/>
                      <a:pt x="97830" y="196317"/>
                      <a:pt x="99138" y="200898"/>
                    </a:cubicBezTo>
                    <a:cubicBezTo>
                      <a:pt x="101100" y="205478"/>
                      <a:pt x="107639" y="208750"/>
                      <a:pt x="108293" y="208750"/>
                    </a:cubicBezTo>
                    <a:cubicBezTo>
                      <a:pt x="108947" y="208750"/>
                      <a:pt x="110909" y="205478"/>
                      <a:pt x="112871" y="207441"/>
                    </a:cubicBezTo>
                    <a:cubicBezTo>
                      <a:pt x="114179" y="209405"/>
                      <a:pt x="117449" y="213985"/>
                      <a:pt x="122680" y="213985"/>
                    </a:cubicBezTo>
                    <a:cubicBezTo>
                      <a:pt x="127912" y="213985"/>
                      <a:pt x="126604" y="209405"/>
                      <a:pt x="129220" y="209405"/>
                    </a:cubicBezTo>
                    <a:cubicBezTo>
                      <a:pt x="131836" y="209405"/>
                      <a:pt x="137067" y="210059"/>
                      <a:pt x="136413" y="206787"/>
                    </a:cubicBezTo>
                    <a:cubicBezTo>
                      <a:pt x="135759" y="202861"/>
                      <a:pt x="129220" y="193699"/>
                      <a:pt x="132490" y="192390"/>
                    </a:cubicBezTo>
                    <a:cubicBezTo>
                      <a:pt x="135759" y="191082"/>
                      <a:pt x="140337" y="187155"/>
                      <a:pt x="138375" y="185192"/>
                    </a:cubicBezTo>
                    <a:cubicBezTo>
                      <a:pt x="136413" y="183229"/>
                      <a:pt x="133144" y="183229"/>
                      <a:pt x="129220" y="182575"/>
                    </a:cubicBezTo>
                    <a:cubicBezTo>
                      <a:pt x="125296" y="182575"/>
                      <a:pt x="116795" y="181266"/>
                      <a:pt x="118756" y="1779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 784">
                <a:extLst>
                  <a:ext uri="{FF2B5EF4-FFF2-40B4-BE49-F238E27FC236}">
                    <a16:creationId xmlns:a16="http://schemas.microsoft.com/office/drawing/2014/main" id="{A0DB839F-F838-B5EB-76DF-E24824084F71}"/>
                  </a:ext>
                </a:extLst>
              </p:cNvPr>
              <p:cNvSpPr/>
              <p:nvPr/>
            </p:nvSpPr>
            <p:spPr>
              <a:xfrm>
                <a:off x="2269616" y="3055621"/>
                <a:ext cx="11218" cy="7980"/>
              </a:xfrm>
              <a:custGeom>
                <a:avLst/>
                <a:gdLst>
                  <a:gd name="connsiteX0" fmla="*/ 1459 w 11218"/>
                  <a:gd name="connsiteY0" fmla="*/ 128 h 7980"/>
                  <a:gd name="connsiteX1" fmla="*/ 9306 w 11218"/>
                  <a:gd name="connsiteY1" fmla="*/ 7981 h 7980"/>
                  <a:gd name="connsiteX2" fmla="*/ 1459 w 11218"/>
                  <a:gd name="connsiteY2" fmla="*/ 128 h 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18" h="7980">
                    <a:moveTo>
                      <a:pt x="1459" y="128"/>
                    </a:moveTo>
                    <a:cubicBezTo>
                      <a:pt x="6036" y="-1181"/>
                      <a:pt x="15192" y="7981"/>
                      <a:pt x="9306" y="7981"/>
                    </a:cubicBezTo>
                    <a:cubicBezTo>
                      <a:pt x="4075" y="7981"/>
                      <a:pt x="-3119" y="2091"/>
                      <a:pt x="1459" y="12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 785">
                <a:extLst>
                  <a:ext uri="{FF2B5EF4-FFF2-40B4-BE49-F238E27FC236}">
                    <a16:creationId xmlns:a16="http://schemas.microsoft.com/office/drawing/2014/main" id="{E26046E0-36CE-FB03-32A8-E6FB9A4120E5}"/>
                  </a:ext>
                </a:extLst>
              </p:cNvPr>
              <p:cNvSpPr/>
              <p:nvPr/>
            </p:nvSpPr>
            <p:spPr>
              <a:xfrm>
                <a:off x="2065827" y="2963652"/>
                <a:ext cx="120978" cy="104529"/>
              </a:xfrm>
              <a:custGeom>
                <a:avLst/>
                <a:gdLst>
                  <a:gd name="connsiteX0" fmla="*/ 3827 w 120978"/>
                  <a:gd name="connsiteY0" fmla="*/ 16187 h 104529"/>
                  <a:gd name="connsiteX1" fmla="*/ 21484 w 120978"/>
                  <a:gd name="connsiteY1" fmla="*/ 18805 h 104529"/>
                  <a:gd name="connsiteX2" fmla="*/ 36526 w 120978"/>
                  <a:gd name="connsiteY2" fmla="*/ 10952 h 104529"/>
                  <a:gd name="connsiteX3" fmla="*/ 49605 w 120978"/>
                  <a:gd name="connsiteY3" fmla="*/ 4409 h 104529"/>
                  <a:gd name="connsiteX4" fmla="*/ 59414 w 120978"/>
                  <a:gd name="connsiteY4" fmla="*/ 482 h 104529"/>
                  <a:gd name="connsiteX5" fmla="*/ 63992 w 120978"/>
                  <a:gd name="connsiteY5" fmla="*/ 3100 h 104529"/>
                  <a:gd name="connsiteX6" fmla="*/ 71839 w 120978"/>
                  <a:gd name="connsiteY6" fmla="*/ 1791 h 104529"/>
                  <a:gd name="connsiteX7" fmla="*/ 81649 w 120978"/>
                  <a:gd name="connsiteY7" fmla="*/ 9644 h 104529"/>
                  <a:gd name="connsiteX8" fmla="*/ 84265 w 120978"/>
                  <a:gd name="connsiteY8" fmla="*/ 18805 h 104529"/>
                  <a:gd name="connsiteX9" fmla="*/ 78379 w 120978"/>
                  <a:gd name="connsiteY9" fmla="*/ 27967 h 104529"/>
                  <a:gd name="connsiteX10" fmla="*/ 87534 w 120978"/>
                  <a:gd name="connsiteY10" fmla="*/ 26003 h 104529"/>
                  <a:gd name="connsiteX11" fmla="*/ 93420 w 120978"/>
                  <a:gd name="connsiteY11" fmla="*/ 29275 h 104529"/>
                  <a:gd name="connsiteX12" fmla="*/ 101268 w 120978"/>
                  <a:gd name="connsiteY12" fmla="*/ 29275 h 104529"/>
                  <a:gd name="connsiteX13" fmla="*/ 115001 w 120978"/>
                  <a:gd name="connsiteY13" fmla="*/ 43017 h 104529"/>
                  <a:gd name="connsiteX14" fmla="*/ 119579 w 120978"/>
                  <a:gd name="connsiteY14" fmla="*/ 54142 h 104529"/>
                  <a:gd name="connsiteX15" fmla="*/ 112385 w 120978"/>
                  <a:gd name="connsiteY15" fmla="*/ 58723 h 104529"/>
                  <a:gd name="connsiteX16" fmla="*/ 117617 w 120978"/>
                  <a:gd name="connsiteY16" fmla="*/ 69847 h 104529"/>
                  <a:gd name="connsiteX17" fmla="*/ 114347 w 120978"/>
                  <a:gd name="connsiteY17" fmla="*/ 86862 h 104529"/>
                  <a:gd name="connsiteX18" fmla="*/ 106499 w 120978"/>
                  <a:gd name="connsiteY18" fmla="*/ 97986 h 104529"/>
                  <a:gd name="connsiteX19" fmla="*/ 95382 w 120978"/>
                  <a:gd name="connsiteY19" fmla="*/ 99295 h 104529"/>
                  <a:gd name="connsiteX20" fmla="*/ 86227 w 120978"/>
                  <a:gd name="connsiteY20" fmla="*/ 104530 h 104529"/>
                  <a:gd name="connsiteX21" fmla="*/ 70532 w 120978"/>
                  <a:gd name="connsiteY21" fmla="*/ 99949 h 104529"/>
                  <a:gd name="connsiteX22" fmla="*/ 57452 w 120978"/>
                  <a:gd name="connsiteY22" fmla="*/ 93406 h 104529"/>
                  <a:gd name="connsiteX23" fmla="*/ 52875 w 120978"/>
                  <a:gd name="connsiteY23" fmla="*/ 97986 h 104529"/>
                  <a:gd name="connsiteX24" fmla="*/ 42411 w 120978"/>
                  <a:gd name="connsiteY24" fmla="*/ 94060 h 104529"/>
                  <a:gd name="connsiteX25" fmla="*/ 49605 w 120978"/>
                  <a:gd name="connsiteY25" fmla="*/ 85553 h 104529"/>
                  <a:gd name="connsiteX26" fmla="*/ 43065 w 120978"/>
                  <a:gd name="connsiteY26" fmla="*/ 75082 h 104529"/>
                  <a:gd name="connsiteX27" fmla="*/ 36526 w 120978"/>
                  <a:gd name="connsiteY27" fmla="*/ 76391 h 104529"/>
                  <a:gd name="connsiteX28" fmla="*/ 33910 w 120978"/>
                  <a:gd name="connsiteY28" fmla="*/ 83590 h 104529"/>
                  <a:gd name="connsiteX29" fmla="*/ 27370 w 120978"/>
                  <a:gd name="connsiteY29" fmla="*/ 70502 h 104529"/>
                  <a:gd name="connsiteX30" fmla="*/ 20176 w 120978"/>
                  <a:gd name="connsiteY30" fmla="*/ 65921 h 104529"/>
                  <a:gd name="connsiteX31" fmla="*/ 20176 w 120978"/>
                  <a:gd name="connsiteY31" fmla="*/ 48253 h 104529"/>
                  <a:gd name="connsiteX32" fmla="*/ 12329 w 120978"/>
                  <a:gd name="connsiteY32" fmla="*/ 43672 h 104529"/>
                  <a:gd name="connsiteX33" fmla="*/ 15599 w 120978"/>
                  <a:gd name="connsiteY33" fmla="*/ 37128 h 104529"/>
                  <a:gd name="connsiteX34" fmla="*/ 12329 w 120978"/>
                  <a:gd name="connsiteY34" fmla="*/ 29930 h 104529"/>
                  <a:gd name="connsiteX35" fmla="*/ 3827 w 120978"/>
                  <a:gd name="connsiteY35" fmla="*/ 21423 h 104529"/>
                  <a:gd name="connsiteX36" fmla="*/ 3173 w 120978"/>
                  <a:gd name="connsiteY36" fmla="*/ 14879 h 10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0978" h="104529">
                    <a:moveTo>
                      <a:pt x="3827" y="16187"/>
                    </a:moveTo>
                    <a:cubicBezTo>
                      <a:pt x="7751" y="16187"/>
                      <a:pt x="16253" y="20114"/>
                      <a:pt x="21484" y="18805"/>
                    </a:cubicBezTo>
                    <a:cubicBezTo>
                      <a:pt x="26716" y="17496"/>
                      <a:pt x="33256" y="11607"/>
                      <a:pt x="36526" y="10952"/>
                    </a:cubicBezTo>
                    <a:cubicBezTo>
                      <a:pt x="39795" y="10298"/>
                      <a:pt x="46989" y="6372"/>
                      <a:pt x="49605" y="4409"/>
                    </a:cubicBezTo>
                    <a:cubicBezTo>
                      <a:pt x="52875" y="3100"/>
                      <a:pt x="56798" y="-1481"/>
                      <a:pt x="59414" y="482"/>
                    </a:cubicBezTo>
                    <a:cubicBezTo>
                      <a:pt x="62030" y="2445"/>
                      <a:pt x="61376" y="5063"/>
                      <a:pt x="63992" y="3100"/>
                    </a:cubicBezTo>
                    <a:cubicBezTo>
                      <a:pt x="67262" y="1137"/>
                      <a:pt x="69878" y="-827"/>
                      <a:pt x="71839" y="1791"/>
                    </a:cubicBezTo>
                    <a:cubicBezTo>
                      <a:pt x="73801" y="3754"/>
                      <a:pt x="79687" y="6372"/>
                      <a:pt x="81649" y="9644"/>
                    </a:cubicBezTo>
                    <a:cubicBezTo>
                      <a:pt x="82957" y="13570"/>
                      <a:pt x="86881" y="16187"/>
                      <a:pt x="84265" y="18805"/>
                    </a:cubicBezTo>
                    <a:cubicBezTo>
                      <a:pt x="80995" y="21423"/>
                      <a:pt x="77071" y="27312"/>
                      <a:pt x="78379" y="27967"/>
                    </a:cubicBezTo>
                    <a:cubicBezTo>
                      <a:pt x="79687" y="28621"/>
                      <a:pt x="85573" y="26003"/>
                      <a:pt x="87534" y="26003"/>
                    </a:cubicBezTo>
                    <a:cubicBezTo>
                      <a:pt x="89496" y="26003"/>
                      <a:pt x="89496" y="27967"/>
                      <a:pt x="93420" y="29275"/>
                    </a:cubicBezTo>
                    <a:cubicBezTo>
                      <a:pt x="97344" y="30584"/>
                      <a:pt x="97998" y="27967"/>
                      <a:pt x="101268" y="29275"/>
                    </a:cubicBezTo>
                    <a:cubicBezTo>
                      <a:pt x="104537" y="30584"/>
                      <a:pt x="111731" y="38437"/>
                      <a:pt x="115001" y="43017"/>
                    </a:cubicBezTo>
                    <a:cubicBezTo>
                      <a:pt x="118271" y="47598"/>
                      <a:pt x="123502" y="50870"/>
                      <a:pt x="119579" y="54142"/>
                    </a:cubicBezTo>
                    <a:cubicBezTo>
                      <a:pt x="115655" y="56760"/>
                      <a:pt x="111731" y="56105"/>
                      <a:pt x="112385" y="58723"/>
                    </a:cubicBezTo>
                    <a:cubicBezTo>
                      <a:pt x="113039" y="61340"/>
                      <a:pt x="117617" y="63304"/>
                      <a:pt x="117617" y="69847"/>
                    </a:cubicBezTo>
                    <a:cubicBezTo>
                      <a:pt x="117617" y="75737"/>
                      <a:pt x="117617" y="82935"/>
                      <a:pt x="114347" y="86862"/>
                    </a:cubicBezTo>
                    <a:cubicBezTo>
                      <a:pt x="111731" y="90788"/>
                      <a:pt x="108461" y="97332"/>
                      <a:pt x="106499" y="97986"/>
                    </a:cubicBezTo>
                    <a:cubicBezTo>
                      <a:pt x="104537" y="98641"/>
                      <a:pt x="98652" y="97986"/>
                      <a:pt x="95382" y="99295"/>
                    </a:cubicBezTo>
                    <a:cubicBezTo>
                      <a:pt x="92112" y="101258"/>
                      <a:pt x="90150" y="104530"/>
                      <a:pt x="86227" y="104530"/>
                    </a:cubicBezTo>
                    <a:cubicBezTo>
                      <a:pt x="82303" y="104530"/>
                      <a:pt x="77071" y="101258"/>
                      <a:pt x="70532" y="99949"/>
                    </a:cubicBezTo>
                    <a:cubicBezTo>
                      <a:pt x="64646" y="98641"/>
                      <a:pt x="59414" y="92751"/>
                      <a:pt x="57452" y="93406"/>
                    </a:cubicBezTo>
                    <a:cubicBezTo>
                      <a:pt x="55490" y="93406"/>
                      <a:pt x="57452" y="99295"/>
                      <a:pt x="52875" y="97986"/>
                    </a:cubicBezTo>
                    <a:cubicBezTo>
                      <a:pt x="48297" y="96677"/>
                      <a:pt x="38487" y="96677"/>
                      <a:pt x="42411" y="94060"/>
                    </a:cubicBezTo>
                    <a:cubicBezTo>
                      <a:pt x="46335" y="91442"/>
                      <a:pt x="50259" y="89479"/>
                      <a:pt x="49605" y="85553"/>
                    </a:cubicBezTo>
                    <a:cubicBezTo>
                      <a:pt x="48951" y="81626"/>
                      <a:pt x="45027" y="75737"/>
                      <a:pt x="43065" y="75082"/>
                    </a:cubicBezTo>
                    <a:cubicBezTo>
                      <a:pt x="41103" y="75082"/>
                      <a:pt x="36526" y="76391"/>
                      <a:pt x="36526" y="76391"/>
                    </a:cubicBezTo>
                    <a:cubicBezTo>
                      <a:pt x="36526" y="76391"/>
                      <a:pt x="35872" y="83590"/>
                      <a:pt x="33910" y="83590"/>
                    </a:cubicBezTo>
                    <a:cubicBezTo>
                      <a:pt x="31948" y="83590"/>
                      <a:pt x="30640" y="70502"/>
                      <a:pt x="27370" y="70502"/>
                    </a:cubicBezTo>
                    <a:cubicBezTo>
                      <a:pt x="24100" y="70502"/>
                      <a:pt x="20176" y="67230"/>
                      <a:pt x="20176" y="65921"/>
                    </a:cubicBezTo>
                    <a:cubicBezTo>
                      <a:pt x="20176" y="64612"/>
                      <a:pt x="22792" y="50870"/>
                      <a:pt x="20176" y="48253"/>
                    </a:cubicBezTo>
                    <a:cubicBezTo>
                      <a:pt x="17561" y="45635"/>
                      <a:pt x="11021" y="46289"/>
                      <a:pt x="12329" y="43672"/>
                    </a:cubicBezTo>
                    <a:cubicBezTo>
                      <a:pt x="13637" y="41054"/>
                      <a:pt x="15599" y="38437"/>
                      <a:pt x="15599" y="37128"/>
                    </a:cubicBezTo>
                    <a:cubicBezTo>
                      <a:pt x="15599" y="35819"/>
                      <a:pt x="15599" y="33202"/>
                      <a:pt x="12329" y="29930"/>
                    </a:cubicBezTo>
                    <a:cubicBezTo>
                      <a:pt x="9059" y="26658"/>
                      <a:pt x="5135" y="23386"/>
                      <a:pt x="3827" y="21423"/>
                    </a:cubicBezTo>
                    <a:cubicBezTo>
                      <a:pt x="3173" y="20114"/>
                      <a:pt x="-4020" y="14224"/>
                      <a:pt x="3173" y="1487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AC5D9EBD-1664-7E27-8951-C78F1B480736}"/>
                  </a:ext>
                </a:extLst>
              </p:cNvPr>
              <p:cNvSpPr/>
              <p:nvPr/>
            </p:nvSpPr>
            <p:spPr>
              <a:xfrm>
                <a:off x="2158982" y="2960066"/>
                <a:ext cx="18783" cy="29007"/>
              </a:xfrm>
              <a:custGeom>
                <a:avLst/>
                <a:gdLst>
                  <a:gd name="connsiteX0" fmla="*/ 265 w 18783"/>
                  <a:gd name="connsiteY0" fmla="*/ 18465 h 29007"/>
                  <a:gd name="connsiteX1" fmla="*/ 3535 w 18783"/>
                  <a:gd name="connsiteY1" fmla="*/ 8649 h 29007"/>
                  <a:gd name="connsiteX2" fmla="*/ 6151 w 18783"/>
                  <a:gd name="connsiteY2" fmla="*/ 1451 h 29007"/>
                  <a:gd name="connsiteX3" fmla="*/ 12690 w 18783"/>
                  <a:gd name="connsiteY3" fmla="*/ 13884 h 29007"/>
                  <a:gd name="connsiteX4" fmla="*/ 18576 w 18783"/>
                  <a:gd name="connsiteY4" fmla="*/ 22391 h 29007"/>
                  <a:gd name="connsiteX5" fmla="*/ 9420 w 18783"/>
                  <a:gd name="connsiteY5" fmla="*/ 28935 h 29007"/>
                  <a:gd name="connsiteX6" fmla="*/ 919 w 18783"/>
                  <a:gd name="connsiteY6" fmla="*/ 25009 h 29007"/>
                  <a:gd name="connsiteX7" fmla="*/ 919 w 18783"/>
                  <a:gd name="connsiteY7" fmla="*/ 19119 h 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83" h="29007">
                    <a:moveTo>
                      <a:pt x="265" y="18465"/>
                    </a:moveTo>
                    <a:cubicBezTo>
                      <a:pt x="-1043" y="14538"/>
                      <a:pt x="2881" y="10612"/>
                      <a:pt x="3535" y="8649"/>
                    </a:cubicBezTo>
                    <a:cubicBezTo>
                      <a:pt x="3535" y="6686"/>
                      <a:pt x="2881" y="-3785"/>
                      <a:pt x="6151" y="1451"/>
                    </a:cubicBezTo>
                    <a:cubicBezTo>
                      <a:pt x="9420" y="6686"/>
                      <a:pt x="10728" y="11266"/>
                      <a:pt x="12690" y="13884"/>
                    </a:cubicBezTo>
                    <a:cubicBezTo>
                      <a:pt x="14652" y="16501"/>
                      <a:pt x="19884" y="19119"/>
                      <a:pt x="18576" y="22391"/>
                    </a:cubicBezTo>
                    <a:cubicBezTo>
                      <a:pt x="17268" y="25663"/>
                      <a:pt x="13344" y="29589"/>
                      <a:pt x="9420" y="28935"/>
                    </a:cubicBezTo>
                    <a:cubicBezTo>
                      <a:pt x="5497" y="27626"/>
                      <a:pt x="-389" y="26972"/>
                      <a:pt x="919" y="25009"/>
                    </a:cubicBezTo>
                    <a:cubicBezTo>
                      <a:pt x="2227" y="22391"/>
                      <a:pt x="919" y="20428"/>
                      <a:pt x="919" y="1911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E9886F5E-AB53-F679-0B8E-9AEADA33C582}"/>
                  </a:ext>
                </a:extLst>
              </p:cNvPr>
              <p:cNvSpPr/>
              <p:nvPr/>
            </p:nvSpPr>
            <p:spPr>
              <a:xfrm>
                <a:off x="2062781" y="3059785"/>
                <a:ext cx="44661" cy="38135"/>
              </a:xfrm>
              <a:custGeom>
                <a:avLst/>
                <a:gdLst>
                  <a:gd name="connsiteX0" fmla="*/ 988 w 44661"/>
                  <a:gd name="connsiteY0" fmla="*/ 3162 h 38135"/>
                  <a:gd name="connsiteX1" fmla="*/ 14067 w 44661"/>
                  <a:gd name="connsiteY1" fmla="*/ 545 h 38135"/>
                  <a:gd name="connsiteX2" fmla="*/ 23223 w 44661"/>
                  <a:gd name="connsiteY2" fmla="*/ 7743 h 38135"/>
                  <a:gd name="connsiteX3" fmla="*/ 34994 w 44661"/>
                  <a:gd name="connsiteY3" fmla="*/ 14287 h 38135"/>
                  <a:gd name="connsiteX4" fmla="*/ 41534 w 44661"/>
                  <a:gd name="connsiteY4" fmla="*/ 26720 h 38135"/>
                  <a:gd name="connsiteX5" fmla="*/ 43496 w 44661"/>
                  <a:gd name="connsiteY5" fmla="*/ 37845 h 38135"/>
                  <a:gd name="connsiteX6" fmla="*/ 33686 w 44661"/>
                  <a:gd name="connsiteY6" fmla="*/ 37845 h 38135"/>
                  <a:gd name="connsiteX7" fmla="*/ 25839 w 44661"/>
                  <a:gd name="connsiteY7" fmla="*/ 30647 h 38135"/>
                  <a:gd name="connsiteX8" fmla="*/ 17991 w 44661"/>
                  <a:gd name="connsiteY8" fmla="*/ 33264 h 38135"/>
                  <a:gd name="connsiteX9" fmla="*/ 17337 w 44661"/>
                  <a:gd name="connsiteY9" fmla="*/ 26720 h 38135"/>
                  <a:gd name="connsiteX10" fmla="*/ 21915 w 44661"/>
                  <a:gd name="connsiteY10" fmla="*/ 21485 h 38135"/>
                  <a:gd name="connsiteX11" fmla="*/ 16683 w 44661"/>
                  <a:gd name="connsiteY11" fmla="*/ 20176 h 38135"/>
                  <a:gd name="connsiteX12" fmla="*/ 15375 w 44661"/>
                  <a:gd name="connsiteY12" fmla="*/ 12324 h 38135"/>
                  <a:gd name="connsiteX13" fmla="*/ 8836 w 44661"/>
                  <a:gd name="connsiteY13" fmla="*/ 12324 h 38135"/>
                  <a:gd name="connsiteX14" fmla="*/ 4912 w 44661"/>
                  <a:gd name="connsiteY14" fmla="*/ 7089 h 38135"/>
                  <a:gd name="connsiteX15" fmla="*/ 1642 w 44661"/>
                  <a:gd name="connsiteY15" fmla="*/ 3817 h 3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61" h="38135">
                    <a:moveTo>
                      <a:pt x="988" y="3162"/>
                    </a:moveTo>
                    <a:cubicBezTo>
                      <a:pt x="4912" y="2508"/>
                      <a:pt x="11452" y="-1419"/>
                      <a:pt x="14067" y="545"/>
                    </a:cubicBezTo>
                    <a:cubicBezTo>
                      <a:pt x="16683" y="2508"/>
                      <a:pt x="20607" y="6434"/>
                      <a:pt x="23223" y="7743"/>
                    </a:cubicBezTo>
                    <a:cubicBezTo>
                      <a:pt x="25839" y="9052"/>
                      <a:pt x="33032" y="11669"/>
                      <a:pt x="34994" y="14287"/>
                    </a:cubicBezTo>
                    <a:cubicBezTo>
                      <a:pt x="37610" y="16904"/>
                      <a:pt x="40226" y="22139"/>
                      <a:pt x="41534" y="26720"/>
                    </a:cubicBezTo>
                    <a:cubicBezTo>
                      <a:pt x="42188" y="30647"/>
                      <a:pt x="46765" y="37190"/>
                      <a:pt x="43496" y="37845"/>
                    </a:cubicBezTo>
                    <a:cubicBezTo>
                      <a:pt x="40226" y="38499"/>
                      <a:pt x="36956" y="37845"/>
                      <a:pt x="33686" y="37845"/>
                    </a:cubicBezTo>
                    <a:cubicBezTo>
                      <a:pt x="30416" y="37845"/>
                      <a:pt x="27801" y="30647"/>
                      <a:pt x="25839" y="30647"/>
                    </a:cubicBezTo>
                    <a:cubicBezTo>
                      <a:pt x="23877" y="30647"/>
                      <a:pt x="21261" y="34573"/>
                      <a:pt x="17991" y="33264"/>
                    </a:cubicBezTo>
                    <a:cubicBezTo>
                      <a:pt x="14721" y="31955"/>
                      <a:pt x="15375" y="26720"/>
                      <a:pt x="17337" y="26720"/>
                    </a:cubicBezTo>
                    <a:cubicBezTo>
                      <a:pt x="19299" y="26720"/>
                      <a:pt x="21915" y="23448"/>
                      <a:pt x="21915" y="21485"/>
                    </a:cubicBezTo>
                    <a:cubicBezTo>
                      <a:pt x="21915" y="19522"/>
                      <a:pt x="16029" y="21485"/>
                      <a:pt x="16683" y="20176"/>
                    </a:cubicBezTo>
                    <a:cubicBezTo>
                      <a:pt x="16683" y="18867"/>
                      <a:pt x="16683" y="12324"/>
                      <a:pt x="15375" y="12324"/>
                    </a:cubicBezTo>
                    <a:cubicBezTo>
                      <a:pt x="14721" y="12324"/>
                      <a:pt x="8836" y="13632"/>
                      <a:pt x="8836" y="12324"/>
                    </a:cubicBezTo>
                    <a:cubicBezTo>
                      <a:pt x="8836" y="11015"/>
                      <a:pt x="8836" y="7089"/>
                      <a:pt x="4912" y="7089"/>
                    </a:cubicBezTo>
                    <a:cubicBezTo>
                      <a:pt x="1642" y="7089"/>
                      <a:pt x="-2282" y="4471"/>
                      <a:pt x="1642" y="38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A4670611-FBEB-914D-B7EA-EE300AEA0363}"/>
                  </a:ext>
                </a:extLst>
              </p:cNvPr>
              <p:cNvSpPr/>
              <p:nvPr/>
            </p:nvSpPr>
            <p:spPr>
              <a:xfrm>
                <a:off x="2151440" y="2890843"/>
                <a:ext cx="5705" cy="11778"/>
              </a:xfrm>
              <a:custGeom>
                <a:avLst/>
                <a:gdLst>
                  <a:gd name="connsiteX0" fmla="*/ 3229 w 5705"/>
                  <a:gd name="connsiteY0" fmla="*/ 0 h 11778"/>
                  <a:gd name="connsiteX1" fmla="*/ 3229 w 5705"/>
                  <a:gd name="connsiteY1" fmla="*/ 11779 h 11778"/>
                  <a:gd name="connsiteX2" fmla="*/ 3229 w 5705"/>
                  <a:gd name="connsiteY2" fmla="*/ 0 h 1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05" h="11778">
                    <a:moveTo>
                      <a:pt x="3229" y="0"/>
                    </a:moveTo>
                    <a:cubicBezTo>
                      <a:pt x="5845" y="0"/>
                      <a:pt x="7153" y="11124"/>
                      <a:pt x="3229" y="11779"/>
                    </a:cubicBezTo>
                    <a:cubicBezTo>
                      <a:pt x="-40" y="11779"/>
                      <a:pt x="-2002" y="654"/>
                      <a:pt x="322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BC65CE40-4020-A7CD-92C3-C52C82C31B67}"/>
                  </a:ext>
                </a:extLst>
              </p:cNvPr>
              <p:cNvSpPr/>
              <p:nvPr/>
            </p:nvSpPr>
            <p:spPr>
              <a:xfrm>
                <a:off x="2149652" y="2906237"/>
                <a:ext cx="16495" cy="28585"/>
              </a:xfrm>
              <a:custGeom>
                <a:avLst/>
                <a:gdLst>
                  <a:gd name="connsiteX0" fmla="*/ 10903 w 16495"/>
                  <a:gd name="connsiteY0" fmla="*/ 312 h 28585"/>
                  <a:gd name="connsiteX1" fmla="*/ 16135 w 16495"/>
                  <a:gd name="connsiteY1" fmla="*/ 5547 h 28585"/>
                  <a:gd name="connsiteX2" fmla="*/ 14173 w 16495"/>
                  <a:gd name="connsiteY2" fmla="*/ 15362 h 28585"/>
                  <a:gd name="connsiteX3" fmla="*/ 10249 w 16495"/>
                  <a:gd name="connsiteY3" fmla="*/ 28450 h 28585"/>
                  <a:gd name="connsiteX4" fmla="*/ 439 w 16495"/>
                  <a:gd name="connsiteY4" fmla="*/ 17326 h 28585"/>
                  <a:gd name="connsiteX5" fmla="*/ 6979 w 16495"/>
                  <a:gd name="connsiteY5" fmla="*/ 8819 h 28585"/>
                  <a:gd name="connsiteX6" fmla="*/ 10903 w 16495"/>
                  <a:gd name="connsiteY6" fmla="*/ 312 h 2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95" h="28585">
                    <a:moveTo>
                      <a:pt x="10903" y="312"/>
                    </a:moveTo>
                    <a:cubicBezTo>
                      <a:pt x="13519" y="2275"/>
                      <a:pt x="14827" y="2275"/>
                      <a:pt x="16135" y="5547"/>
                    </a:cubicBezTo>
                    <a:cubicBezTo>
                      <a:pt x="17442" y="9473"/>
                      <a:pt x="14827" y="11436"/>
                      <a:pt x="14173" y="15362"/>
                    </a:cubicBezTo>
                    <a:cubicBezTo>
                      <a:pt x="13519" y="19289"/>
                      <a:pt x="13519" y="27796"/>
                      <a:pt x="10249" y="28450"/>
                    </a:cubicBezTo>
                    <a:cubicBezTo>
                      <a:pt x="7633" y="29759"/>
                      <a:pt x="-2176" y="21252"/>
                      <a:pt x="439" y="17326"/>
                    </a:cubicBezTo>
                    <a:cubicBezTo>
                      <a:pt x="3055" y="13399"/>
                      <a:pt x="5671" y="10782"/>
                      <a:pt x="6979" y="8819"/>
                    </a:cubicBezTo>
                    <a:cubicBezTo>
                      <a:pt x="7633" y="6201"/>
                      <a:pt x="8941" y="-1652"/>
                      <a:pt x="10903" y="3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5620CF14-ABDF-5642-E0C8-1560F1ECFC84}"/>
                  </a:ext>
                </a:extLst>
              </p:cNvPr>
              <p:cNvSpPr/>
              <p:nvPr/>
            </p:nvSpPr>
            <p:spPr>
              <a:xfrm>
                <a:off x="2148992" y="2865077"/>
                <a:ext cx="6235" cy="9439"/>
              </a:xfrm>
              <a:custGeom>
                <a:avLst/>
                <a:gdLst>
                  <a:gd name="connsiteX0" fmla="*/ 5024 w 6235"/>
                  <a:gd name="connsiteY0" fmla="*/ 245 h 9439"/>
                  <a:gd name="connsiteX1" fmla="*/ 2408 w 6235"/>
                  <a:gd name="connsiteY1" fmla="*/ 9406 h 9439"/>
                  <a:gd name="connsiteX2" fmla="*/ 5024 w 6235"/>
                  <a:gd name="connsiteY2" fmla="*/ 245 h 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35" h="9439">
                    <a:moveTo>
                      <a:pt x="5024" y="245"/>
                    </a:moveTo>
                    <a:cubicBezTo>
                      <a:pt x="7640" y="899"/>
                      <a:pt x="5678" y="10061"/>
                      <a:pt x="2408" y="9406"/>
                    </a:cubicBezTo>
                    <a:cubicBezTo>
                      <a:pt x="-862" y="8752"/>
                      <a:pt x="-1516" y="-1718"/>
                      <a:pt x="5024" y="2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 791">
                <a:extLst>
                  <a:ext uri="{FF2B5EF4-FFF2-40B4-BE49-F238E27FC236}">
                    <a16:creationId xmlns:a16="http://schemas.microsoft.com/office/drawing/2014/main" id="{7F7BA981-20A6-1258-072E-621520CA8FFB}"/>
                  </a:ext>
                </a:extLst>
              </p:cNvPr>
              <p:cNvSpPr/>
              <p:nvPr/>
            </p:nvSpPr>
            <p:spPr>
              <a:xfrm>
                <a:off x="2135534" y="2851816"/>
                <a:ext cx="6489" cy="10966"/>
              </a:xfrm>
              <a:custGeom>
                <a:avLst/>
                <a:gdLst>
                  <a:gd name="connsiteX0" fmla="*/ 6056 w 6489"/>
                  <a:gd name="connsiteY0" fmla="*/ 1726 h 10966"/>
                  <a:gd name="connsiteX1" fmla="*/ 825 w 6489"/>
                  <a:gd name="connsiteY1" fmla="*/ 9579 h 10966"/>
                  <a:gd name="connsiteX2" fmla="*/ 6056 w 6489"/>
                  <a:gd name="connsiteY2" fmla="*/ 1726 h 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89" h="10966">
                    <a:moveTo>
                      <a:pt x="6056" y="1726"/>
                    </a:moveTo>
                    <a:cubicBezTo>
                      <a:pt x="8018" y="3690"/>
                      <a:pt x="2787" y="14814"/>
                      <a:pt x="825" y="9579"/>
                    </a:cubicBezTo>
                    <a:cubicBezTo>
                      <a:pt x="-483" y="4344"/>
                      <a:pt x="-1137" y="-3509"/>
                      <a:pt x="6056" y="17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3" name="Freeform 792">
                <a:extLst>
                  <a:ext uri="{FF2B5EF4-FFF2-40B4-BE49-F238E27FC236}">
                    <a16:creationId xmlns:a16="http://schemas.microsoft.com/office/drawing/2014/main" id="{3E5F3B66-621F-9BD9-7538-D5C6A01142A9}"/>
                  </a:ext>
                </a:extLst>
              </p:cNvPr>
              <p:cNvSpPr/>
              <p:nvPr/>
            </p:nvSpPr>
            <p:spPr>
              <a:xfrm>
                <a:off x="1921859" y="2573050"/>
                <a:ext cx="236079" cy="192968"/>
              </a:xfrm>
              <a:custGeom>
                <a:avLst/>
                <a:gdLst>
                  <a:gd name="connsiteX0" fmla="*/ 217769 w 236079"/>
                  <a:gd name="connsiteY0" fmla="*/ 9576 h 192968"/>
                  <a:gd name="connsiteX1" fmla="*/ 193572 w 236079"/>
                  <a:gd name="connsiteY1" fmla="*/ 28553 h 192968"/>
                  <a:gd name="connsiteX2" fmla="*/ 173954 w 236079"/>
                  <a:gd name="connsiteY2" fmla="*/ 29208 h 192968"/>
                  <a:gd name="connsiteX3" fmla="*/ 150411 w 236079"/>
                  <a:gd name="connsiteY3" fmla="*/ 60618 h 192968"/>
                  <a:gd name="connsiteX4" fmla="*/ 126215 w 236079"/>
                  <a:gd name="connsiteY4" fmla="*/ 101845 h 192968"/>
                  <a:gd name="connsiteX5" fmla="*/ 114443 w 236079"/>
                  <a:gd name="connsiteY5" fmla="*/ 107080 h 192968"/>
                  <a:gd name="connsiteX6" fmla="*/ 96786 w 236079"/>
                  <a:gd name="connsiteY6" fmla="*/ 111006 h 192968"/>
                  <a:gd name="connsiteX7" fmla="*/ 79783 w 236079"/>
                  <a:gd name="connsiteY7" fmla="*/ 107080 h 192968"/>
                  <a:gd name="connsiteX8" fmla="*/ 55587 w 236079"/>
                  <a:gd name="connsiteY8" fmla="*/ 117550 h 192968"/>
                  <a:gd name="connsiteX9" fmla="*/ 39238 w 236079"/>
                  <a:gd name="connsiteY9" fmla="*/ 112969 h 192968"/>
                  <a:gd name="connsiteX10" fmla="*/ 32044 w 236079"/>
                  <a:gd name="connsiteY10" fmla="*/ 124094 h 192968"/>
                  <a:gd name="connsiteX11" fmla="*/ 21581 w 236079"/>
                  <a:gd name="connsiteY11" fmla="*/ 135219 h 192968"/>
                  <a:gd name="connsiteX12" fmla="*/ 7194 w 236079"/>
                  <a:gd name="connsiteY12" fmla="*/ 157468 h 192968"/>
                  <a:gd name="connsiteX13" fmla="*/ 0 w 236079"/>
                  <a:gd name="connsiteY13" fmla="*/ 174482 h 192968"/>
                  <a:gd name="connsiteX14" fmla="*/ 5886 w 236079"/>
                  <a:gd name="connsiteY14" fmla="*/ 181026 h 192968"/>
                  <a:gd name="connsiteX15" fmla="*/ 10463 w 236079"/>
                  <a:gd name="connsiteY15" fmla="*/ 191496 h 192968"/>
                  <a:gd name="connsiteX16" fmla="*/ 18311 w 236079"/>
                  <a:gd name="connsiteY16" fmla="*/ 191496 h 192968"/>
                  <a:gd name="connsiteX17" fmla="*/ 23543 w 236079"/>
                  <a:gd name="connsiteY17" fmla="*/ 184298 h 192968"/>
                  <a:gd name="connsiteX18" fmla="*/ 21581 w 236079"/>
                  <a:gd name="connsiteY18" fmla="*/ 175136 h 192968"/>
                  <a:gd name="connsiteX19" fmla="*/ 26158 w 236079"/>
                  <a:gd name="connsiteY19" fmla="*/ 171210 h 192968"/>
                  <a:gd name="connsiteX20" fmla="*/ 36622 w 236079"/>
                  <a:gd name="connsiteY20" fmla="*/ 163358 h 192968"/>
                  <a:gd name="connsiteX21" fmla="*/ 36622 w 236079"/>
                  <a:gd name="connsiteY21" fmla="*/ 156814 h 192968"/>
                  <a:gd name="connsiteX22" fmla="*/ 41853 w 236079"/>
                  <a:gd name="connsiteY22" fmla="*/ 152233 h 192968"/>
                  <a:gd name="connsiteX23" fmla="*/ 45123 w 236079"/>
                  <a:gd name="connsiteY23" fmla="*/ 145689 h 192968"/>
                  <a:gd name="connsiteX24" fmla="*/ 54933 w 236079"/>
                  <a:gd name="connsiteY24" fmla="*/ 143071 h 192968"/>
                  <a:gd name="connsiteX25" fmla="*/ 60164 w 236079"/>
                  <a:gd name="connsiteY25" fmla="*/ 137182 h 192968"/>
                  <a:gd name="connsiteX26" fmla="*/ 68012 w 236079"/>
                  <a:gd name="connsiteY26" fmla="*/ 137182 h 192968"/>
                  <a:gd name="connsiteX27" fmla="*/ 73244 w 236079"/>
                  <a:gd name="connsiteY27" fmla="*/ 133256 h 192968"/>
                  <a:gd name="connsiteX28" fmla="*/ 81745 w 236079"/>
                  <a:gd name="connsiteY28" fmla="*/ 135219 h 192968"/>
                  <a:gd name="connsiteX29" fmla="*/ 87631 w 236079"/>
                  <a:gd name="connsiteY29" fmla="*/ 127366 h 192968"/>
                  <a:gd name="connsiteX30" fmla="*/ 96132 w 236079"/>
                  <a:gd name="connsiteY30" fmla="*/ 139145 h 192968"/>
                  <a:gd name="connsiteX31" fmla="*/ 105288 w 236079"/>
                  <a:gd name="connsiteY31" fmla="*/ 134564 h 192968"/>
                  <a:gd name="connsiteX32" fmla="*/ 118367 w 236079"/>
                  <a:gd name="connsiteY32" fmla="*/ 129329 h 192968"/>
                  <a:gd name="connsiteX33" fmla="*/ 132754 w 236079"/>
                  <a:gd name="connsiteY33" fmla="*/ 129984 h 192968"/>
                  <a:gd name="connsiteX34" fmla="*/ 139294 w 236079"/>
                  <a:gd name="connsiteY34" fmla="*/ 124749 h 192968"/>
                  <a:gd name="connsiteX35" fmla="*/ 149103 w 236079"/>
                  <a:gd name="connsiteY35" fmla="*/ 125403 h 192968"/>
                  <a:gd name="connsiteX36" fmla="*/ 155643 w 236079"/>
                  <a:gd name="connsiteY36" fmla="*/ 117550 h 192968"/>
                  <a:gd name="connsiteX37" fmla="*/ 164798 w 236079"/>
                  <a:gd name="connsiteY37" fmla="*/ 124749 h 192968"/>
                  <a:gd name="connsiteX38" fmla="*/ 171992 w 236079"/>
                  <a:gd name="connsiteY38" fmla="*/ 120822 h 192968"/>
                  <a:gd name="connsiteX39" fmla="*/ 178531 w 236079"/>
                  <a:gd name="connsiteY39" fmla="*/ 120822 h 192968"/>
                  <a:gd name="connsiteX40" fmla="*/ 187033 w 236079"/>
                  <a:gd name="connsiteY40" fmla="*/ 127366 h 192968"/>
                  <a:gd name="connsiteX41" fmla="*/ 198804 w 236079"/>
                  <a:gd name="connsiteY41" fmla="*/ 137182 h 192968"/>
                  <a:gd name="connsiteX42" fmla="*/ 208613 w 236079"/>
                  <a:gd name="connsiteY42" fmla="*/ 137182 h 192968"/>
                  <a:gd name="connsiteX43" fmla="*/ 213191 w 236079"/>
                  <a:gd name="connsiteY43" fmla="*/ 126712 h 192968"/>
                  <a:gd name="connsiteX44" fmla="*/ 219077 w 236079"/>
                  <a:gd name="connsiteY44" fmla="*/ 105117 h 192968"/>
                  <a:gd name="connsiteX45" fmla="*/ 226270 w 236079"/>
                  <a:gd name="connsiteY45" fmla="*/ 93992 h 192968"/>
                  <a:gd name="connsiteX46" fmla="*/ 226270 w 236079"/>
                  <a:gd name="connsiteY46" fmla="*/ 73706 h 192968"/>
                  <a:gd name="connsiteX47" fmla="*/ 227578 w 236079"/>
                  <a:gd name="connsiteY47" fmla="*/ 58001 h 192968"/>
                  <a:gd name="connsiteX48" fmla="*/ 224962 w 236079"/>
                  <a:gd name="connsiteY48" fmla="*/ 50803 h 192968"/>
                  <a:gd name="connsiteX49" fmla="*/ 217769 w 236079"/>
                  <a:gd name="connsiteY49" fmla="*/ 27899 h 192968"/>
                  <a:gd name="connsiteX50" fmla="*/ 228232 w 236079"/>
                  <a:gd name="connsiteY50" fmla="*/ 11539 h 192968"/>
                  <a:gd name="connsiteX51" fmla="*/ 236080 w 236079"/>
                  <a:gd name="connsiteY51" fmla="*/ 2378 h 192968"/>
                  <a:gd name="connsiteX52" fmla="*/ 226270 w 236079"/>
                  <a:gd name="connsiteY52" fmla="*/ 3032 h 192968"/>
                  <a:gd name="connsiteX53" fmla="*/ 218423 w 236079"/>
                  <a:gd name="connsiteY53" fmla="*/ 10885 h 19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36079" h="192968">
                    <a:moveTo>
                      <a:pt x="217769" y="9576"/>
                    </a:moveTo>
                    <a:cubicBezTo>
                      <a:pt x="211229" y="13502"/>
                      <a:pt x="198150" y="27244"/>
                      <a:pt x="193572" y="28553"/>
                    </a:cubicBezTo>
                    <a:cubicBezTo>
                      <a:pt x="188995" y="29862"/>
                      <a:pt x="175915" y="28553"/>
                      <a:pt x="173954" y="29208"/>
                    </a:cubicBezTo>
                    <a:cubicBezTo>
                      <a:pt x="171992" y="29208"/>
                      <a:pt x="154335" y="56038"/>
                      <a:pt x="150411" y="60618"/>
                    </a:cubicBezTo>
                    <a:cubicBezTo>
                      <a:pt x="146487" y="65199"/>
                      <a:pt x="127522" y="99882"/>
                      <a:pt x="126215" y="101845"/>
                    </a:cubicBezTo>
                    <a:cubicBezTo>
                      <a:pt x="124907" y="103808"/>
                      <a:pt x="117059" y="107080"/>
                      <a:pt x="114443" y="107080"/>
                    </a:cubicBezTo>
                    <a:cubicBezTo>
                      <a:pt x="111827" y="107080"/>
                      <a:pt x="102018" y="110352"/>
                      <a:pt x="96786" y="111006"/>
                    </a:cubicBezTo>
                    <a:cubicBezTo>
                      <a:pt x="91555" y="111661"/>
                      <a:pt x="84361" y="107080"/>
                      <a:pt x="79783" y="107080"/>
                    </a:cubicBezTo>
                    <a:cubicBezTo>
                      <a:pt x="75205" y="107080"/>
                      <a:pt x="58202" y="117550"/>
                      <a:pt x="55587" y="117550"/>
                    </a:cubicBezTo>
                    <a:cubicBezTo>
                      <a:pt x="52971" y="117550"/>
                      <a:pt x="42507" y="113624"/>
                      <a:pt x="39238" y="112969"/>
                    </a:cubicBezTo>
                    <a:cubicBezTo>
                      <a:pt x="36622" y="112315"/>
                      <a:pt x="32698" y="123440"/>
                      <a:pt x="32044" y="124094"/>
                    </a:cubicBezTo>
                    <a:cubicBezTo>
                      <a:pt x="32044" y="124749"/>
                      <a:pt x="25504" y="132601"/>
                      <a:pt x="21581" y="135219"/>
                    </a:cubicBezTo>
                    <a:cubicBezTo>
                      <a:pt x="17657" y="137836"/>
                      <a:pt x="11117" y="152233"/>
                      <a:pt x="7194" y="157468"/>
                    </a:cubicBezTo>
                    <a:cubicBezTo>
                      <a:pt x="3270" y="162703"/>
                      <a:pt x="0" y="172519"/>
                      <a:pt x="0" y="174482"/>
                    </a:cubicBezTo>
                    <a:cubicBezTo>
                      <a:pt x="0" y="177100"/>
                      <a:pt x="3924" y="179063"/>
                      <a:pt x="5886" y="181026"/>
                    </a:cubicBezTo>
                    <a:cubicBezTo>
                      <a:pt x="7848" y="182335"/>
                      <a:pt x="10463" y="189533"/>
                      <a:pt x="10463" y="191496"/>
                    </a:cubicBezTo>
                    <a:cubicBezTo>
                      <a:pt x="10463" y="193460"/>
                      <a:pt x="14387" y="193460"/>
                      <a:pt x="18311" y="191496"/>
                    </a:cubicBezTo>
                    <a:cubicBezTo>
                      <a:pt x="22235" y="190188"/>
                      <a:pt x="22235" y="187570"/>
                      <a:pt x="23543" y="184298"/>
                    </a:cubicBezTo>
                    <a:cubicBezTo>
                      <a:pt x="24851" y="181026"/>
                      <a:pt x="23543" y="177100"/>
                      <a:pt x="21581" y="175136"/>
                    </a:cubicBezTo>
                    <a:cubicBezTo>
                      <a:pt x="20273" y="173173"/>
                      <a:pt x="22889" y="171865"/>
                      <a:pt x="26158" y="171210"/>
                    </a:cubicBezTo>
                    <a:cubicBezTo>
                      <a:pt x="29428" y="169901"/>
                      <a:pt x="33352" y="166630"/>
                      <a:pt x="36622" y="163358"/>
                    </a:cubicBezTo>
                    <a:cubicBezTo>
                      <a:pt x="39892" y="160086"/>
                      <a:pt x="36622" y="158122"/>
                      <a:pt x="36622" y="156814"/>
                    </a:cubicBezTo>
                    <a:cubicBezTo>
                      <a:pt x="36622" y="155505"/>
                      <a:pt x="41200" y="154196"/>
                      <a:pt x="41853" y="152233"/>
                    </a:cubicBezTo>
                    <a:cubicBezTo>
                      <a:pt x="43161" y="150270"/>
                      <a:pt x="41853" y="148306"/>
                      <a:pt x="45123" y="145689"/>
                    </a:cubicBezTo>
                    <a:cubicBezTo>
                      <a:pt x="48393" y="143071"/>
                      <a:pt x="51663" y="144380"/>
                      <a:pt x="54933" y="143071"/>
                    </a:cubicBezTo>
                    <a:cubicBezTo>
                      <a:pt x="58202" y="141763"/>
                      <a:pt x="58202" y="138491"/>
                      <a:pt x="60164" y="137182"/>
                    </a:cubicBezTo>
                    <a:cubicBezTo>
                      <a:pt x="62780" y="135873"/>
                      <a:pt x="65396" y="137182"/>
                      <a:pt x="68012" y="137182"/>
                    </a:cubicBezTo>
                    <a:cubicBezTo>
                      <a:pt x="70628" y="137182"/>
                      <a:pt x="71936" y="133910"/>
                      <a:pt x="73244" y="133256"/>
                    </a:cubicBezTo>
                    <a:cubicBezTo>
                      <a:pt x="74551" y="132601"/>
                      <a:pt x="77821" y="136528"/>
                      <a:pt x="81745" y="135219"/>
                    </a:cubicBezTo>
                    <a:cubicBezTo>
                      <a:pt x="85669" y="134564"/>
                      <a:pt x="85015" y="131947"/>
                      <a:pt x="87631" y="127366"/>
                    </a:cubicBezTo>
                    <a:cubicBezTo>
                      <a:pt x="90247" y="122785"/>
                      <a:pt x="94824" y="137836"/>
                      <a:pt x="96132" y="139145"/>
                    </a:cubicBezTo>
                    <a:cubicBezTo>
                      <a:pt x="97440" y="139800"/>
                      <a:pt x="102672" y="136528"/>
                      <a:pt x="105288" y="134564"/>
                    </a:cubicBezTo>
                    <a:cubicBezTo>
                      <a:pt x="108558" y="132601"/>
                      <a:pt x="114443" y="129984"/>
                      <a:pt x="118367" y="129329"/>
                    </a:cubicBezTo>
                    <a:cubicBezTo>
                      <a:pt x="122291" y="129329"/>
                      <a:pt x="130138" y="130638"/>
                      <a:pt x="132754" y="129984"/>
                    </a:cubicBezTo>
                    <a:cubicBezTo>
                      <a:pt x="135370" y="129984"/>
                      <a:pt x="136678" y="126057"/>
                      <a:pt x="139294" y="124749"/>
                    </a:cubicBezTo>
                    <a:cubicBezTo>
                      <a:pt x="141256" y="123440"/>
                      <a:pt x="145833" y="125403"/>
                      <a:pt x="149103" y="125403"/>
                    </a:cubicBezTo>
                    <a:cubicBezTo>
                      <a:pt x="152373" y="125403"/>
                      <a:pt x="153027" y="118859"/>
                      <a:pt x="155643" y="117550"/>
                    </a:cubicBezTo>
                    <a:cubicBezTo>
                      <a:pt x="158913" y="116241"/>
                      <a:pt x="162836" y="124749"/>
                      <a:pt x="164798" y="124749"/>
                    </a:cubicBezTo>
                    <a:cubicBezTo>
                      <a:pt x="167414" y="124749"/>
                      <a:pt x="170684" y="122131"/>
                      <a:pt x="171992" y="120822"/>
                    </a:cubicBezTo>
                    <a:cubicBezTo>
                      <a:pt x="172646" y="119513"/>
                      <a:pt x="176569" y="120168"/>
                      <a:pt x="178531" y="120822"/>
                    </a:cubicBezTo>
                    <a:cubicBezTo>
                      <a:pt x="180493" y="120822"/>
                      <a:pt x="184417" y="124094"/>
                      <a:pt x="187033" y="127366"/>
                    </a:cubicBezTo>
                    <a:cubicBezTo>
                      <a:pt x="189649" y="130638"/>
                      <a:pt x="196188" y="135219"/>
                      <a:pt x="198804" y="137182"/>
                    </a:cubicBezTo>
                    <a:cubicBezTo>
                      <a:pt x="201420" y="138491"/>
                      <a:pt x="205998" y="137836"/>
                      <a:pt x="208613" y="137182"/>
                    </a:cubicBezTo>
                    <a:cubicBezTo>
                      <a:pt x="211229" y="135873"/>
                      <a:pt x="211883" y="131947"/>
                      <a:pt x="213191" y="126712"/>
                    </a:cubicBezTo>
                    <a:cubicBezTo>
                      <a:pt x="214499" y="121477"/>
                      <a:pt x="217769" y="110352"/>
                      <a:pt x="219077" y="105117"/>
                    </a:cubicBezTo>
                    <a:cubicBezTo>
                      <a:pt x="220385" y="99882"/>
                      <a:pt x="223655" y="100536"/>
                      <a:pt x="226270" y="93992"/>
                    </a:cubicBezTo>
                    <a:cubicBezTo>
                      <a:pt x="228886" y="87448"/>
                      <a:pt x="224962" y="82213"/>
                      <a:pt x="226270" y="73706"/>
                    </a:cubicBezTo>
                    <a:cubicBezTo>
                      <a:pt x="226924" y="65199"/>
                      <a:pt x="226924" y="61273"/>
                      <a:pt x="227578" y="58001"/>
                    </a:cubicBezTo>
                    <a:cubicBezTo>
                      <a:pt x="227578" y="54729"/>
                      <a:pt x="227578" y="54729"/>
                      <a:pt x="224962" y="50803"/>
                    </a:cubicBezTo>
                    <a:cubicBezTo>
                      <a:pt x="222347" y="46876"/>
                      <a:pt x="215153" y="33134"/>
                      <a:pt x="217769" y="27899"/>
                    </a:cubicBezTo>
                    <a:cubicBezTo>
                      <a:pt x="220385" y="22664"/>
                      <a:pt x="224309" y="16120"/>
                      <a:pt x="228232" y="11539"/>
                    </a:cubicBezTo>
                    <a:cubicBezTo>
                      <a:pt x="232156" y="6959"/>
                      <a:pt x="236080" y="5650"/>
                      <a:pt x="236080" y="2378"/>
                    </a:cubicBezTo>
                    <a:cubicBezTo>
                      <a:pt x="236080" y="-894"/>
                      <a:pt x="229540" y="-894"/>
                      <a:pt x="226270" y="3032"/>
                    </a:cubicBezTo>
                    <a:lnTo>
                      <a:pt x="218423" y="10885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 793">
                <a:extLst>
                  <a:ext uri="{FF2B5EF4-FFF2-40B4-BE49-F238E27FC236}">
                    <a16:creationId xmlns:a16="http://schemas.microsoft.com/office/drawing/2014/main" id="{7B05BC1A-461E-4149-ADCA-F4D5731CE1C5}"/>
                  </a:ext>
                </a:extLst>
              </p:cNvPr>
              <p:cNvSpPr/>
              <p:nvPr/>
            </p:nvSpPr>
            <p:spPr>
              <a:xfrm>
                <a:off x="2179428" y="2648849"/>
                <a:ext cx="36059" cy="19762"/>
              </a:xfrm>
              <a:custGeom>
                <a:avLst/>
                <a:gdLst>
                  <a:gd name="connsiteX0" fmla="*/ 92 w 36059"/>
                  <a:gd name="connsiteY0" fmla="*/ 12957 h 19762"/>
                  <a:gd name="connsiteX1" fmla="*/ 9901 w 36059"/>
                  <a:gd name="connsiteY1" fmla="*/ 5105 h 19762"/>
                  <a:gd name="connsiteX2" fmla="*/ 15787 w 36059"/>
                  <a:gd name="connsiteY2" fmla="*/ 5105 h 19762"/>
                  <a:gd name="connsiteX3" fmla="*/ 22327 w 36059"/>
                  <a:gd name="connsiteY3" fmla="*/ 1178 h 19762"/>
                  <a:gd name="connsiteX4" fmla="*/ 29520 w 36059"/>
                  <a:gd name="connsiteY4" fmla="*/ 2487 h 19762"/>
                  <a:gd name="connsiteX5" fmla="*/ 36060 w 36059"/>
                  <a:gd name="connsiteY5" fmla="*/ 1178 h 19762"/>
                  <a:gd name="connsiteX6" fmla="*/ 26251 w 36059"/>
                  <a:gd name="connsiteY6" fmla="*/ 8377 h 19762"/>
                  <a:gd name="connsiteX7" fmla="*/ 23635 w 36059"/>
                  <a:gd name="connsiteY7" fmla="*/ 14920 h 19762"/>
                  <a:gd name="connsiteX8" fmla="*/ 16441 w 36059"/>
                  <a:gd name="connsiteY8" fmla="*/ 19501 h 19762"/>
                  <a:gd name="connsiteX9" fmla="*/ 11209 w 36059"/>
                  <a:gd name="connsiteY9" fmla="*/ 16229 h 19762"/>
                  <a:gd name="connsiteX10" fmla="*/ 5978 w 36059"/>
                  <a:gd name="connsiteY10" fmla="*/ 16229 h 19762"/>
                  <a:gd name="connsiteX11" fmla="*/ 1400 w 36059"/>
                  <a:gd name="connsiteY11" fmla="*/ 11649 h 19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059" h="19762">
                    <a:moveTo>
                      <a:pt x="92" y="12957"/>
                    </a:moveTo>
                    <a:cubicBezTo>
                      <a:pt x="5324" y="7722"/>
                      <a:pt x="7940" y="5759"/>
                      <a:pt x="9901" y="5105"/>
                    </a:cubicBezTo>
                    <a:cubicBezTo>
                      <a:pt x="11863" y="5105"/>
                      <a:pt x="13171" y="6413"/>
                      <a:pt x="15787" y="5105"/>
                    </a:cubicBezTo>
                    <a:cubicBezTo>
                      <a:pt x="18403" y="4450"/>
                      <a:pt x="19711" y="1178"/>
                      <a:pt x="22327" y="1178"/>
                    </a:cubicBezTo>
                    <a:cubicBezTo>
                      <a:pt x="24943" y="1178"/>
                      <a:pt x="26905" y="3142"/>
                      <a:pt x="29520" y="2487"/>
                    </a:cubicBezTo>
                    <a:cubicBezTo>
                      <a:pt x="31482" y="2487"/>
                      <a:pt x="36060" y="-2094"/>
                      <a:pt x="36060" y="1178"/>
                    </a:cubicBezTo>
                    <a:cubicBezTo>
                      <a:pt x="36060" y="4450"/>
                      <a:pt x="26905" y="5759"/>
                      <a:pt x="26251" y="8377"/>
                    </a:cubicBezTo>
                    <a:cubicBezTo>
                      <a:pt x="25597" y="10994"/>
                      <a:pt x="26251" y="12957"/>
                      <a:pt x="23635" y="14920"/>
                    </a:cubicBezTo>
                    <a:cubicBezTo>
                      <a:pt x="21019" y="16884"/>
                      <a:pt x="17749" y="20810"/>
                      <a:pt x="16441" y="19501"/>
                    </a:cubicBezTo>
                    <a:cubicBezTo>
                      <a:pt x="15133" y="18192"/>
                      <a:pt x="12517" y="15575"/>
                      <a:pt x="11209" y="16229"/>
                    </a:cubicBezTo>
                    <a:cubicBezTo>
                      <a:pt x="9901" y="16229"/>
                      <a:pt x="8594" y="17538"/>
                      <a:pt x="5978" y="16229"/>
                    </a:cubicBezTo>
                    <a:cubicBezTo>
                      <a:pt x="2708" y="14920"/>
                      <a:pt x="-2524" y="16229"/>
                      <a:pt x="1400" y="1164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 794">
                <a:extLst>
                  <a:ext uri="{FF2B5EF4-FFF2-40B4-BE49-F238E27FC236}">
                    <a16:creationId xmlns:a16="http://schemas.microsoft.com/office/drawing/2014/main" id="{2A5B29F0-2912-DA8C-D31A-29E78E5B9BED}"/>
                  </a:ext>
                </a:extLst>
              </p:cNvPr>
              <p:cNvSpPr/>
              <p:nvPr/>
            </p:nvSpPr>
            <p:spPr>
              <a:xfrm>
                <a:off x="1941165" y="2769673"/>
                <a:ext cx="16534" cy="12541"/>
              </a:xfrm>
              <a:custGeom>
                <a:avLst/>
                <a:gdLst>
                  <a:gd name="connsiteX0" fmla="*/ 313 w 16534"/>
                  <a:gd name="connsiteY0" fmla="*/ 108 h 12541"/>
                  <a:gd name="connsiteX1" fmla="*/ 13392 w 16534"/>
                  <a:gd name="connsiteY1" fmla="*/ 108 h 12541"/>
                  <a:gd name="connsiteX2" fmla="*/ 16008 w 16534"/>
                  <a:gd name="connsiteY2" fmla="*/ 6652 h 12541"/>
                  <a:gd name="connsiteX3" fmla="*/ 14046 w 16534"/>
                  <a:gd name="connsiteY3" fmla="*/ 12541 h 12541"/>
                  <a:gd name="connsiteX4" fmla="*/ 7507 w 16534"/>
                  <a:gd name="connsiteY4" fmla="*/ 11232 h 12541"/>
                  <a:gd name="connsiteX5" fmla="*/ 313 w 16534"/>
                  <a:gd name="connsiteY5" fmla="*/ 108 h 1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4" h="12541">
                    <a:moveTo>
                      <a:pt x="313" y="108"/>
                    </a:moveTo>
                    <a:cubicBezTo>
                      <a:pt x="3583" y="2071"/>
                      <a:pt x="11430" y="-547"/>
                      <a:pt x="13392" y="108"/>
                    </a:cubicBezTo>
                    <a:cubicBezTo>
                      <a:pt x="15354" y="762"/>
                      <a:pt x="14700" y="4034"/>
                      <a:pt x="16008" y="6652"/>
                    </a:cubicBezTo>
                    <a:cubicBezTo>
                      <a:pt x="17316" y="8615"/>
                      <a:pt x="16008" y="11887"/>
                      <a:pt x="14046" y="12541"/>
                    </a:cubicBezTo>
                    <a:cubicBezTo>
                      <a:pt x="11430" y="12541"/>
                      <a:pt x="8815" y="12541"/>
                      <a:pt x="7507" y="11232"/>
                    </a:cubicBezTo>
                    <a:cubicBezTo>
                      <a:pt x="6199" y="9924"/>
                      <a:pt x="-1649" y="-1201"/>
                      <a:pt x="313" y="10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F29C129F-7808-B573-7737-AC09CB799983}"/>
                  </a:ext>
                </a:extLst>
              </p:cNvPr>
              <p:cNvSpPr/>
              <p:nvPr/>
            </p:nvSpPr>
            <p:spPr>
              <a:xfrm>
                <a:off x="1953186" y="2719871"/>
                <a:ext cx="38698" cy="48328"/>
              </a:xfrm>
              <a:custGeom>
                <a:avLst/>
                <a:gdLst>
                  <a:gd name="connsiteX0" fmla="*/ 2680 w 38698"/>
                  <a:gd name="connsiteY0" fmla="*/ 27660 h 48328"/>
                  <a:gd name="connsiteX1" fmla="*/ 12489 w 38698"/>
                  <a:gd name="connsiteY1" fmla="*/ 23734 h 48328"/>
                  <a:gd name="connsiteX2" fmla="*/ 9219 w 38698"/>
                  <a:gd name="connsiteY2" fmla="*/ 19153 h 48328"/>
                  <a:gd name="connsiteX3" fmla="*/ 11835 w 38698"/>
                  <a:gd name="connsiteY3" fmla="*/ 11301 h 48328"/>
                  <a:gd name="connsiteX4" fmla="*/ 20990 w 38698"/>
                  <a:gd name="connsiteY4" fmla="*/ 9992 h 48328"/>
                  <a:gd name="connsiteX5" fmla="*/ 28838 w 38698"/>
                  <a:gd name="connsiteY5" fmla="*/ 2139 h 48328"/>
                  <a:gd name="connsiteX6" fmla="*/ 36032 w 38698"/>
                  <a:gd name="connsiteY6" fmla="*/ 831 h 48328"/>
                  <a:gd name="connsiteX7" fmla="*/ 37993 w 38698"/>
                  <a:gd name="connsiteY7" fmla="*/ 8029 h 48328"/>
                  <a:gd name="connsiteX8" fmla="*/ 30800 w 38698"/>
                  <a:gd name="connsiteY8" fmla="*/ 12610 h 48328"/>
                  <a:gd name="connsiteX9" fmla="*/ 30800 w 38698"/>
                  <a:gd name="connsiteY9" fmla="*/ 19808 h 48328"/>
                  <a:gd name="connsiteX10" fmla="*/ 32108 w 38698"/>
                  <a:gd name="connsiteY10" fmla="*/ 27660 h 48328"/>
                  <a:gd name="connsiteX11" fmla="*/ 26876 w 38698"/>
                  <a:gd name="connsiteY11" fmla="*/ 36168 h 48328"/>
                  <a:gd name="connsiteX12" fmla="*/ 22298 w 38698"/>
                  <a:gd name="connsiteY12" fmla="*/ 43366 h 48328"/>
                  <a:gd name="connsiteX13" fmla="*/ 17067 w 38698"/>
                  <a:gd name="connsiteY13" fmla="*/ 47292 h 48328"/>
                  <a:gd name="connsiteX14" fmla="*/ 9873 w 38698"/>
                  <a:gd name="connsiteY14" fmla="*/ 47292 h 48328"/>
                  <a:gd name="connsiteX15" fmla="*/ 4641 w 38698"/>
                  <a:gd name="connsiteY15" fmla="*/ 40094 h 48328"/>
                  <a:gd name="connsiteX16" fmla="*/ 64 w 38698"/>
                  <a:gd name="connsiteY16" fmla="*/ 36822 h 48328"/>
                  <a:gd name="connsiteX17" fmla="*/ 3987 w 38698"/>
                  <a:gd name="connsiteY17" fmla="*/ 28315 h 4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698" h="48328">
                    <a:moveTo>
                      <a:pt x="2680" y="27660"/>
                    </a:moveTo>
                    <a:cubicBezTo>
                      <a:pt x="8565" y="28315"/>
                      <a:pt x="13143" y="25043"/>
                      <a:pt x="12489" y="23734"/>
                    </a:cubicBezTo>
                    <a:cubicBezTo>
                      <a:pt x="12489" y="22425"/>
                      <a:pt x="7911" y="21116"/>
                      <a:pt x="9219" y="19153"/>
                    </a:cubicBezTo>
                    <a:cubicBezTo>
                      <a:pt x="10527" y="17845"/>
                      <a:pt x="9219" y="11955"/>
                      <a:pt x="11835" y="11301"/>
                    </a:cubicBezTo>
                    <a:cubicBezTo>
                      <a:pt x="14451" y="10646"/>
                      <a:pt x="18375" y="11301"/>
                      <a:pt x="20990" y="9992"/>
                    </a:cubicBezTo>
                    <a:cubicBezTo>
                      <a:pt x="23606" y="8683"/>
                      <a:pt x="25568" y="3448"/>
                      <a:pt x="28838" y="2139"/>
                    </a:cubicBezTo>
                    <a:cubicBezTo>
                      <a:pt x="32108" y="831"/>
                      <a:pt x="34724" y="-1133"/>
                      <a:pt x="36032" y="831"/>
                    </a:cubicBezTo>
                    <a:cubicBezTo>
                      <a:pt x="37339" y="3448"/>
                      <a:pt x="39955" y="4757"/>
                      <a:pt x="37993" y="8029"/>
                    </a:cubicBezTo>
                    <a:cubicBezTo>
                      <a:pt x="35378" y="11301"/>
                      <a:pt x="31454" y="9992"/>
                      <a:pt x="30800" y="12610"/>
                    </a:cubicBezTo>
                    <a:cubicBezTo>
                      <a:pt x="29492" y="15227"/>
                      <a:pt x="28838" y="15881"/>
                      <a:pt x="30800" y="19808"/>
                    </a:cubicBezTo>
                    <a:cubicBezTo>
                      <a:pt x="32762" y="23734"/>
                      <a:pt x="32762" y="26352"/>
                      <a:pt x="32108" y="27660"/>
                    </a:cubicBezTo>
                    <a:cubicBezTo>
                      <a:pt x="31454" y="29624"/>
                      <a:pt x="28184" y="34204"/>
                      <a:pt x="26876" y="36168"/>
                    </a:cubicBezTo>
                    <a:cubicBezTo>
                      <a:pt x="25568" y="38131"/>
                      <a:pt x="23606" y="41403"/>
                      <a:pt x="22298" y="43366"/>
                    </a:cubicBezTo>
                    <a:cubicBezTo>
                      <a:pt x="20990" y="45329"/>
                      <a:pt x="17721" y="46638"/>
                      <a:pt x="17067" y="47292"/>
                    </a:cubicBezTo>
                    <a:cubicBezTo>
                      <a:pt x="15759" y="47947"/>
                      <a:pt x="11181" y="49255"/>
                      <a:pt x="9873" y="47292"/>
                    </a:cubicBezTo>
                    <a:cubicBezTo>
                      <a:pt x="8565" y="45329"/>
                      <a:pt x="5295" y="40748"/>
                      <a:pt x="4641" y="40094"/>
                    </a:cubicBezTo>
                    <a:cubicBezTo>
                      <a:pt x="3987" y="39440"/>
                      <a:pt x="-590" y="37476"/>
                      <a:pt x="64" y="36822"/>
                    </a:cubicBezTo>
                    <a:cubicBezTo>
                      <a:pt x="718" y="35513"/>
                      <a:pt x="-1244" y="27660"/>
                      <a:pt x="3987" y="2831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68EE702F-321B-E47B-BB3A-B71FE451A9FD}"/>
                  </a:ext>
                </a:extLst>
              </p:cNvPr>
              <p:cNvSpPr/>
              <p:nvPr/>
            </p:nvSpPr>
            <p:spPr>
              <a:xfrm>
                <a:off x="1982919" y="2712849"/>
                <a:ext cx="5787" cy="3271"/>
              </a:xfrm>
              <a:custGeom>
                <a:avLst/>
                <a:gdLst>
                  <a:gd name="connsiteX0" fmla="*/ 4991 w 5787"/>
                  <a:gd name="connsiteY0" fmla="*/ 0 h 3271"/>
                  <a:gd name="connsiteX1" fmla="*/ 2375 w 5787"/>
                  <a:gd name="connsiteY1" fmla="*/ 3272 h 3271"/>
                  <a:gd name="connsiteX2" fmla="*/ 4991 w 5787"/>
                  <a:gd name="connsiteY2" fmla="*/ 0 h 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87" h="3271">
                    <a:moveTo>
                      <a:pt x="4991" y="0"/>
                    </a:moveTo>
                    <a:cubicBezTo>
                      <a:pt x="6952" y="0"/>
                      <a:pt x="4991" y="3272"/>
                      <a:pt x="2375" y="3272"/>
                    </a:cubicBezTo>
                    <a:cubicBezTo>
                      <a:pt x="-241" y="3272"/>
                      <a:pt x="-2203" y="0"/>
                      <a:pt x="4991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4F64BFC3-7562-7822-BA2E-BF5B1C86F7A8}"/>
                  </a:ext>
                </a:extLst>
              </p:cNvPr>
              <p:cNvSpPr/>
              <p:nvPr/>
            </p:nvSpPr>
            <p:spPr>
              <a:xfrm>
                <a:off x="1937450" y="3036652"/>
                <a:ext cx="14491" cy="24434"/>
              </a:xfrm>
              <a:custGeom>
                <a:avLst/>
                <a:gdLst>
                  <a:gd name="connsiteX0" fmla="*/ 8606 w 14491"/>
                  <a:gd name="connsiteY0" fmla="*/ 774 h 24434"/>
                  <a:gd name="connsiteX1" fmla="*/ 14491 w 14491"/>
                  <a:gd name="connsiteY1" fmla="*/ 2083 h 24434"/>
                  <a:gd name="connsiteX2" fmla="*/ 10567 w 14491"/>
                  <a:gd name="connsiteY2" fmla="*/ 9935 h 24434"/>
                  <a:gd name="connsiteX3" fmla="*/ 11221 w 14491"/>
                  <a:gd name="connsiteY3" fmla="*/ 20406 h 24434"/>
                  <a:gd name="connsiteX4" fmla="*/ 2720 w 14491"/>
                  <a:gd name="connsiteY4" fmla="*/ 24332 h 24434"/>
                  <a:gd name="connsiteX5" fmla="*/ 104 w 14491"/>
                  <a:gd name="connsiteY5" fmla="*/ 11244 h 24434"/>
                  <a:gd name="connsiteX6" fmla="*/ 8606 w 14491"/>
                  <a:gd name="connsiteY6" fmla="*/ 120 h 2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91" h="24434">
                    <a:moveTo>
                      <a:pt x="8606" y="774"/>
                    </a:moveTo>
                    <a:cubicBezTo>
                      <a:pt x="11875" y="2083"/>
                      <a:pt x="14491" y="-535"/>
                      <a:pt x="14491" y="2083"/>
                    </a:cubicBezTo>
                    <a:cubicBezTo>
                      <a:pt x="14491" y="4700"/>
                      <a:pt x="10567" y="7318"/>
                      <a:pt x="10567" y="9935"/>
                    </a:cubicBezTo>
                    <a:cubicBezTo>
                      <a:pt x="10567" y="13207"/>
                      <a:pt x="13183" y="18442"/>
                      <a:pt x="11221" y="20406"/>
                    </a:cubicBezTo>
                    <a:cubicBezTo>
                      <a:pt x="9913" y="22369"/>
                      <a:pt x="3374" y="24986"/>
                      <a:pt x="2720" y="24332"/>
                    </a:cubicBezTo>
                    <a:cubicBezTo>
                      <a:pt x="2066" y="23678"/>
                      <a:pt x="-550" y="13862"/>
                      <a:pt x="104" y="11244"/>
                    </a:cubicBezTo>
                    <a:cubicBezTo>
                      <a:pt x="758" y="8627"/>
                      <a:pt x="4028" y="-1189"/>
                      <a:pt x="8606" y="12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19A3B2C4-9C19-1FC3-F14E-B5371372258F}"/>
                  </a:ext>
                </a:extLst>
              </p:cNvPr>
              <p:cNvSpPr/>
              <p:nvPr/>
            </p:nvSpPr>
            <p:spPr>
              <a:xfrm>
                <a:off x="1899272" y="2699590"/>
                <a:ext cx="291365" cy="403929"/>
              </a:xfrm>
              <a:custGeom>
                <a:avLst/>
                <a:gdLst>
                  <a:gd name="connsiteX0" fmla="*/ 2314 w 291365"/>
                  <a:gd name="connsiteY0" fmla="*/ 272397 h 403929"/>
                  <a:gd name="connsiteX1" fmla="*/ 6892 w 291365"/>
                  <a:gd name="connsiteY1" fmla="*/ 275669 h 403929"/>
                  <a:gd name="connsiteX2" fmla="*/ 13432 w 291365"/>
                  <a:gd name="connsiteY2" fmla="*/ 276978 h 403929"/>
                  <a:gd name="connsiteX3" fmla="*/ 25203 w 291365"/>
                  <a:gd name="connsiteY3" fmla="*/ 287448 h 403929"/>
                  <a:gd name="connsiteX4" fmla="*/ 18010 w 291365"/>
                  <a:gd name="connsiteY4" fmla="*/ 273706 h 403929"/>
                  <a:gd name="connsiteX5" fmla="*/ 25203 w 291365"/>
                  <a:gd name="connsiteY5" fmla="*/ 266508 h 403929"/>
                  <a:gd name="connsiteX6" fmla="*/ 26511 w 291365"/>
                  <a:gd name="connsiteY6" fmla="*/ 276324 h 403929"/>
                  <a:gd name="connsiteX7" fmla="*/ 39590 w 291365"/>
                  <a:gd name="connsiteY7" fmla="*/ 290066 h 403929"/>
                  <a:gd name="connsiteX8" fmla="*/ 56593 w 291365"/>
                  <a:gd name="connsiteY8" fmla="*/ 296609 h 403929"/>
                  <a:gd name="connsiteX9" fmla="*/ 57901 w 291365"/>
                  <a:gd name="connsiteY9" fmla="*/ 314278 h 403929"/>
                  <a:gd name="connsiteX10" fmla="*/ 57901 w 291365"/>
                  <a:gd name="connsiteY10" fmla="*/ 326711 h 403929"/>
                  <a:gd name="connsiteX11" fmla="*/ 61171 w 291365"/>
                  <a:gd name="connsiteY11" fmla="*/ 344380 h 403929"/>
                  <a:gd name="connsiteX12" fmla="*/ 59209 w 291365"/>
                  <a:gd name="connsiteY12" fmla="*/ 356159 h 403929"/>
                  <a:gd name="connsiteX13" fmla="*/ 57901 w 291365"/>
                  <a:gd name="connsiteY13" fmla="*/ 371864 h 403929"/>
                  <a:gd name="connsiteX14" fmla="*/ 61171 w 291365"/>
                  <a:gd name="connsiteY14" fmla="*/ 384952 h 403929"/>
                  <a:gd name="connsiteX15" fmla="*/ 61171 w 291365"/>
                  <a:gd name="connsiteY15" fmla="*/ 386261 h 403929"/>
                  <a:gd name="connsiteX16" fmla="*/ 61825 w 291365"/>
                  <a:gd name="connsiteY16" fmla="*/ 386261 h 403929"/>
                  <a:gd name="connsiteX17" fmla="*/ 67057 w 291365"/>
                  <a:gd name="connsiteY17" fmla="*/ 387570 h 403929"/>
                  <a:gd name="connsiteX18" fmla="*/ 67057 w 291365"/>
                  <a:gd name="connsiteY18" fmla="*/ 387570 h 403929"/>
                  <a:gd name="connsiteX19" fmla="*/ 82752 w 291365"/>
                  <a:gd name="connsiteY19" fmla="*/ 384952 h 403929"/>
                  <a:gd name="connsiteX20" fmla="*/ 87329 w 291365"/>
                  <a:gd name="connsiteY20" fmla="*/ 386915 h 403929"/>
                  <a:gd name="connsiteX21" fmla="*/ 99755 w 291365"/>
                  <a:gd name="connsiteY21" fmla="*/ 392150 h 403929"/>
                  <a:gd name="connsiteX22" fmla="*/ 117411 w 291365"/>
                  <a:gd name="connsiteY22" fmla="*/ 395422 h 403929"/>
                  <a:gd name="connsiteX23" fmla="*/ 121335 w 291365"/>
                  <a:gd name="connsiteY23" fmla="*/ 400658 h 403929"/>
                  <a:gd name="connsiteX24" fmla="*/ 123951 w 291365"/>
                  <a:gd name="connsiteY24" fmla="*/ 403929 h 403929"/>
                  <a:gd name="connsiteX25" fmla="*/ 125913 w 291365"/>
                  <a:gd name="connsiteY25" fmla="*/ 403929 h 403929"/>
                  <a:gd name="connsiteX26" fmla="*/ 126567 w 291365"/>
                  <a:gd name="connsiteY26" fmla="*/ 403929 h 403929"/>
                  <a:gd name="connsiteX27" fmla="*/ 126567 w 291365"/>
                  <a:gd name="connsiteY27" fmla="*/ 403929 h 403929"/>
                  <a:gd name="connsiteX28" fmla="*/ 128529 w 291365"/>
                  <a:gd name="connsiteY28" fmla="*/ 402621 h 403929"/>
                  <a:gd name="connsiteX29" fmla="*/ 140300 w 291365"/>
                  <a:gd name="connsiteY29" fmla="*/ 397386 h 403929"/>
                  <a:gd name="connsiteX30" fmla="*/ 144224 w 291365"/>
                  <a:gd name="connsiteY30" fmla="*/ 396077 h 403929"/>
                  <a:gd name="connsiteX31" fmla="*/ 153379 w 291365"/>
                  <a:gd name="connsiteY31" fmla="*/ 393459 h 403929"/>
                  <a:gd name="connsiteX32" fmla="*/ 159919 w 291365"/>
                  <a:gd name="connsiteY32" fmla="*/ 388878 h 403929"/>
                  <a:gd name="connsiteX33" fmla="*/ 159919 w 291365"/>
                  <a:gd name="connsiteY33" fmla="*/ 397386 h 403929"/>
                  <a:gd name="connsiteX34" fmla="*/ 160573 w 291365"/>
                  <a:gd name="connsiteY34" fmla="*/ 398694 h 403929"/>
                  <a:gd name="connsiteX35" fmla="*/ 161227 w 291365"/>
                  <a:gd name="connsiteY35" fmla="*/ 400003 h 403929"/>
                  <a:gd name="connsiteX36" fmla="*/ 167113 w 291365"/>
                  <a:gd name="connsiteY36" fmla="*/ 401312 h 403929"/>
                  <a:gd name="connsiteX37" fmla="*/ 167113 w 291365"/>
                  <a:gd name="connsiteY37" fmla="*/ 397386 h 403929"/>
                  <a:gd name="connsiteX38" fmla="*/ 170382 w 291365"/>
                  <a:gd name="connsiteY38" fmla="*/ 391496 h 403929"/>
                  <a:gd name="connsiteX39" fmla="*/ 170382 w 291365"/>
                  <a:gd name="connsiteY39" fmla="*/ 384298 h 403929"/>
                  <a:gd name="connsiteX40" fmla="*/ 165151 w 291365"/>
                  <a:gd name="connsiteY40" fmla="*/ 375791 h 403929"/>
                  <a:gd name="connsiteX41" fmla="*/ 153379 w 291365"/>
                  <a:gd name="connsiteY41" fmla="*/ 368592 h 403929"/>
                  <a:gd name="connsiteX42" fmla="*/ 141608 w 291365"/>
                  <a:gd name="connsiteY42" fmla="*/ 369247 h 403929"/>
                  <a:gd name="connsiteX43" fmla="*/ 152071 w 291365"/>
                  <a:gd name="connsiteY43" fmla="*/ 362048 h 403929"/>
                  <a:gd name="connsiteX44" fmla="*/ 143570 w 291365"/>
                  <a:gd name="connsiteY44" fmla="*/ 354850 h 403929"/>
                  <a:gd name="connsiteX45" fmla="*/ 146840 w 291365"/>
                  <a:gd name="connsiteY45" fmla="*/ 348961 h 403929"/>
                  <a:gd name="connsiteX46" fmla="*/ 154687 w 291365"/>
                  <a:gd name="connsiteY46" fmla="*/ 340454 h 403929"/>
                  <a:gd name="connsiteX47" fmla="*/ 165151 w 291365"/>
                  <a:gd name="connsiteY47" fmla="*/ 340454 h 403929"/>
                  <a:gd name="connsiteX48" fmla="*/ 169074 w 291365"/>
                  <a:gd name="connsiteY48" fmla="*/ 329329 h 403929"/>
                  <a:gd name="connsiteX49" fmla="*/ 163843 w 291365"/>
                  <a:gd name="connsiteY49" fmla="*/ 324748 h 403929"/>
                  <a:gd name="connsiteX50" fmla="*/ 162535 w 291365"/>
                  <a:gd name="connsiteY50" fmla="*/ 315587 h 403929"/>
                  <a:gd name="connsiteX51" fmla="*/ 158611 w 291365"/>
                  <a:gd name="connsiteY51" fmla="*/ 312969 h 403929"/>
                  <a:gd name="connsiteX52" fmla="*/ 157303 w 291365"/>
                  <a:gd name="connsiteY52" fmla="*/ 303808 h 403929"/>
                  <a:gd name="connsiteX53" fmla="*/ 155995 w 291365"/>
                  <a:gd name="connsiteY53" fmla="*/ 291374 h 403929"/>
                  <a:gd name="connsiteX54" fmla="*/ 148802 w 291365"/>
                  <a:gd name="connsiteY54" fmla="*/ 286794 h 403929"/>
                  <a:gd name="connsiteX55" fmla="*/ 158611 w 291365"/>
                  <a:gd name="connsiteY55" fmla="*/ 280904 h 403929"/>
                  <a:gd name="connsiteX56" fmla="*/ 169074 w 291365"/>
                  <a:gd name="connsiteY56" fmla="*/ 276978 h 403929"/>
                  <a:gd name="connsiteX57" fmla="*/ 173652 w 291365"/>
                  <a:gd name="connsiteY57" fmla="*/ 271088 h 403929"/>
                  <a:gd name="connsiteX58" fmla="*/ 180846 w 291365"/>
                  <a:gd name="connsiteY58" fmla="*/ 263890 h 403929"/>
                  <a:gd name="connsiteX59" fmla="*/ 171036 w 291365"/>
                  <a:gd name="connsiteY59" fmla="*/ 261927 h 403929"/>
                  <a:gd name="connsiteX60" fmla="*/ 163189 w 291365"/>
                  <a:gd name="connsiteY60" fmla="*/ 253420 h 403929"/>
                  <a:gd name="connsiteX61" fmla="*/ 152071 w 291365"/>
                  <a:gd name="connsiteY61" fmla="*/ 246876 h 403929"/>
                  <a:gd name="connsiteX62" fmla="*/ 167113 w 291365"/>
                  <a:gd name="connsiteY62" fmla="*/ 248185 h 403929"/>
                  <a:gd name="connsiteX63" fmla="*/ 179538 w 291365"/>
                  <a:gd name="connsiteY63" fmla="*/ 252765 h 403929"/>
                  <a:gd name="connsiteX64" fmla="*/ 188039 w 291365"/>
                  <a:gd name="connsiteY64" fmla="*/ 250148 h 403929"/>
                  <a:gd name="connsiteX65" fmla="*/ 197849 w 291365"/>
                  <a:gd name="connsiteY65" fmla="*/ 246222 h 403929"/>
                  <a:gd name="connsiteX66" fmla="*/ 202426 w 291365"/>
                  <a:gd name="connsiteY66" fmla="*/ 240332 h 403929"/>
                  <a:gd name="connsiteX67" fmla="*/ 197195 w 291365"/>
                  <a:gd name="connsiteY67" fmla="*/ 237060 h 403929"/>
                  <a:gd name="connsiteX68" fmla="*/ 201119 w 291365"/>
                  <a:gd name="connsiteY68" fmla="*/ 228553 h 403929"/>
                  <a:gd name="connsiteX69" fmla="*/ 186731 w 291365"/>
                  <a:gd name="connsiteY69" fmla="*/ 223318 h 403929"/>
                  <a:gd name="connsiteX70" fmla="*/ 207658 w 291365"/>
                  <a:gd name="connsiteY70" fmla="*/ 216774 h 403929"/>
                  <a:gd name="connsiteX71" fmla="*/ 215506 w 291365"/>
                  <a:gd name="connsiteY71" fmla="*/ 223972 h 403929"/>
                  <a:gd name="connsiteX72" fmla="*/ 216814 w 291365"/>
                  <a:gd name="connsiteY72" fmla="*/ 216774 h 403929"/>
                  <a:gd name="connsiteX73" fmla="*/ 221391 w 291365"/>
                  <a:gd name="connsiteY73" fmla="*/ 207613 h 403929"/>
                  <a:gd name="connsiteX74" fmla="*/ 222699 w 291365"/>
                  <a:gd name="connsiteY74" fmla="*/ 193216 h 403929"/>
                  <a:gd name="connsiteX75" fmla="*/ 218775 w 291365"/>
                  <a:gd name="connsiteY75" fmla="*/ 190599 h 403929"/>
                  <a:gd name="connsiteX76" fmla="*/ 222045 w 291365"/>
                  <a:gd name="connsiteY76" fmla="*/ 179474 h 403929"/>
                  <a:gd name="connsiteX77" fmla="*/ 218775 w 291365"/>
                  <a:gd name="connsiteY77" fmla="*/ 172930 h 403929"/>
                  <a:gd name="connsiteX78" fmla="*/ 219429 w 291365"/>
                  <a:gd name="connsiteY78" fmla="*/ 164423 h 403929"/>
                  <a:gd name="connsiteX79" fmla="*/ 230547 w 291365"/>
                  <a:gd name="connsiteY79" fmla="*/ 151335 h 403929"/>
                  <a:gd name="connsiteX80" fmla="*/ 236432 w 291365"/>
                  <a:gd name="connsiteY80" fmla="*/ 139556 h 403929"/>
                  <a:gd name="connsiteX81" fmla="*/ 245588 w 291365"/>
                  <a:gd name="connsiteY81" fmla="*/ 144791 h 403929"/>
                  <a:gd name="connsiteX82" fmla="*/ 245588 w 291365"/>
                  <a:gd name="connsiteY82" fmla="*/ 152644 h 403929"/>
                  <a:gd name="connsiteX83" fmla="*/ 246896 w 291365"/>
                  <a:gd name="connsiteY83" fmla="*/ 162460 h 403929"/>
                  <a:gd name="connsiteX84" fmla="*/ 261283 w 291365"/>
                  <a:gd name="connsiteY84" fmla="*/ 151990 h 403929"/>
                  <a:gd name="connsiteX85" fmla="*/ 265207 w 291365"/>
                  <a:gd name="connsiteY85" fmla="*/ 159188 h 403929"/>
                  <a:gd name="connsiteX86" fmla="*/ 265207 w 291365"/>
                  <a:gd name="connsiteY86" fmla="*/ 167695 h 403929"/>
                  <a:gd name="connsiteX87" fmla="*/ 273054 w 291365"/>
                  <a:gd name="connsiteY87" fmla="*/ 163114 h 403929"/>
                  <a:gd name="connsiteX88" fmla="*/ 273708 w 291365"/>
                  <a:gd name="connsiteY88" fmla="*/ 152644 h 403929"/>
                  <a:gd name="connsiteX89" fmla="*/ 286787 w 291365"/>
                  <a:gd name="connsiteY89" fmla="*/ 130395 h 403929"/>
                  <a:gd name="connsiteX90" fmla="*/ 291365 w 291365"/>
                  <a:gd name="connsiteY90" fmla="*/ 115344 h 403929"/>
                  <a:gd name="connsiteX91" fmla="*/ 288095 w 291365"/>
                  <a:gd name="connsiteY91" fmla="*/ 106837 h 403929"/>
                  <a:gd name="connsiteX92" fmla="*/ 282864 w 291365"/>
                  <a:gd name="connsiteY92" fmla="*/ 96366 h 403929"/>
                  <a:gd name="connsiteX93" fmla="*/ 263245 w 291365"/>
                  <a:gd name="connsiteY93" fmla="*/ 97675 h 403929"/>
                  <a:gd name="connsiteX94" fmla="*/ 242318 w 291365"/>
                  <a:gd name="connsiteY94" fmla="*/ 98984 h 403929"/>
                  <a:gd name="connsiteX95" fmla="*/ 234470 w 291365"/>
                  <a:gd name="connsiteY95" fmla="*/ 95058 h 403929"/>
                  <a:gd name="connsiteX96" fmla="*/ 228585 w 291365"/>
                  <a:gd name="connsiteY96" fmla="*/ 86551 h 403929"/>
                  <a:gd name="connsiteX97" fmla="*/ 220083 w 291365"/>
                  <a:gd name="connsiteY97" fmla="*/ 92440 h 403929"/>
                  <a:gd name="connsiteX98" fmla="*/ 218121 w 291365"/>
                  <a:gd name="connsiteY98" fmla="*/ 105528 h 403929"/>
                  <a:gd name="connsiteX99" fmla="*/ 211582 w 291365"/>
                  <a:gd name="connsiteY99" fmla="*/ 109454 h 403929"/>
                  <a:gd name="connsiteX100" fmla="*/ 214198 w 291365"/>
                  <a:gd name="connsiteY100" fmla="*/ 93095 h 403929"/>
                  <a:gd name="connsiteX101" fmla="*/ 229893 w 291365"/>
                  <a:gd name="connsiteY101" fmla="*/ 78043 h 403929"/>
                  <a:gd name="connsiteX102" fmla="*/ 229893 w 291365"/>
                  <a:gd name="connsiteY102" fmla="*/ 68882 h 403929"/>
                  <a:gd name="connsiteX103" fmla="*/ 221391 w 291365"/>
                  <a:gd name="connsiteY103" fmla="*/ 68882 h 403929"/>
                  <a:gd name="connsiteX104" fmla="*/ 213544 w 291365"/>
                  <a:gd name="connsiteY104" fmla="*/ 68882 h 403929"/>
                  <a:gd name="connsiteX105" fmla="*/ 205042 w 291365"/>
                  <a:gd name="connsiteY105" fmla="*/ 68882 h 403929"/>
                  <a:gd name="connsiteX106" fmla="*/ 184770 w 291365"/>
                  <a:gd name="connsiteY106" fmla="*/ 77389 h 403929"/>
                  <a:gd name="connsiteX107" fmla="*/ 175614 w 291365"/>
                  <a:gd name="connsiteY107" fmla="*/ 77389 h 403929"/>
                  <a:gd name="connsiteX108" fmla="*/ 189347 w 291365"/>
                  <a:gd name="connsiteY108" fmla="*/ 72808 h 403929"/>
                  <a:gd name="connsiteX109" fmla="*/ 201772 w 291365"/>
                  <a:gd name="connsiteY109" fmla="*/ 66265 h 403929"/>
                  <a:gd name="connsiteX110" fmla="*/ 208966 w 291365"/>
                  <a:gd name="connsiteY110" fmla="*/ 62993 h 403929"/>
                  <a:gd name="connsiteX111" fmla="*/ 216814 w 291365"/>
                  <a:gd name="connsiteY111" fmla="*/ 64301 h 403929"/>
                  <a:gd name="connsiteX112" fmla="*/ 226623 w 291365"/>
                  <a:gd name="connsiteY112" fmla="*/ 64301 h 403929"/>
                  <a:gd name="connsiteX113" fmla="*/ 226623 w 291365"/>
                  <a:gd name="connsiteY113" fmla="*/ 57757 h 403929"/>
                  <a:gd name="connsiteX114" fmla="*/ 224007 w 291365"/>
                  <a:gd name="connsiteY114" fmla="*/ 30928 h 403929"/>
                  <a:gd name="connsiteX115" fmla="*/ 225315 w 291365"/>
                  <a:gd name="connsiteY115" fmla="*/ 16531 h 403929"/>
                  <a:gd name="connsiteX116" fmla="*/ 217468 w 291365"/>
                  <a:gd name="connsiteY116" fmla="*/ 15876 h 403929"/>
                  <a:gd name="connsiteX117" fmla="*/ 207004 w 291365"/>
                  <a:gd name="connsiteY117" fmla="*/ 8024 h 403929"/>
                  <a:gd name="connsiteX118" fmla="*/ 194579 w 291365"/>
                  <a:gd name="connsiteY118" fmla="*/ 171 h 403929"/>
                  <a:gd name="connsiteX119" fmla="*/ 188039 w 291365"/>
                  <a:gd name="connsiteY119" fmla="*/ 2789 h 403929"/>
                  <a:gd name="connsiteX120" fmla="*/ 179538 w 291365"/>
                  <a:gd name="connsiteY120" fmla="*/ 4752 h 403929"/>
                  <a:gd name="connsiteX121" fmla="*/ 171036 w 291365"/>
                  <a:gd name="connsiteY121" fmla="*/ 3443 h 403929"/>
                  <a:gd name="connsiteX122" fmla="*/ 166459 w 291365"/>
                  <a:gd name="connsiteY122" fmla="*/ 6061 h 403929"/>
                  <a:gd name="connsiteX123" fmla="*/ 159265 w 291365"/>
                  <a:gd name="connsiteY123" fmla="*/ 15876 h 403929"/>
                  <a:gd name="connsiteX124" fmla="*/ 153379 w 291365"/>
                  <a:gd name="connsiteY124" fmla="*/ 19148 h 403929"/>
                  <a:gd name="connsiteX125" fmla="*/ 148802 w 291365"/>
                  <a:gd name="connsiteY125" fmla="*/ 10641 h 403929"/>
                  <a:gd name="connsiteX126" fmla="*/ 134414 w 291365"/>
                  <a:gd name="connsiteY126" fmla="*/ 11296 h 403929"/>
                  <a:gd name="connsiteX127" fmla="*/ 120027 w 291365"/>
                  <a:gd name="connsiteY127" fmla="*/ 22420 h 403929"/>
                  <a:gd name="connsiteX128" fmla="*/ 112180 w 291365"/>
                  <a:gd name="connsiteY128" fmla="*/ 30928 h 403929"/>
                  <a:gd name="connsiteX129" fmla="*/ 116757 w 291365"/>
                  <a:gd name="connsiteY129" fmla="*/ 36817 h 403929"/>
                  <a:gd name="connsiteX130" fmla="*/ 114796 w 291365"/>
                  <a:gd name="connsiteY130" fmla="*/ 45978 h 403929"/>
                  <a:gd name="connsiteX131" fmla="*/ 114796 w 291365"/>
                  <a:gd name="connsiteY131" fmla="*/ 53831 h 403929"/>
                  <a:gd name="connsiteX132" fmla="*/ 120027 w 291365"/>
                  <a:gd name="connsiteY132" fmla="*/ 58412 h 403929"/>
                  <a:gd name="connsiteX133" fmla="*/ 120027 w 291365"/>
                  <a:gd name="connsiteY133" fmla="*/ 66265 h 403929"/>
                  <a:gd name="connsiteX134" fmla="*/ 128529 w 291365"/>
                  <a:gd name="connsiteY134" fmla="*/ 69536 h 403929"/>
                  <a:gd name="connsiteX135" fmla="*/ 128529 w 291365"/>
                  <a:gd name="connsiteY135" fmla="*/ 79352 h 403929"/>
                  <a:gd name="connsiteX136" fmla="*/ 128529 w 291365"/>
                  <a:gd name="connsiteY136" fmla="*/ 87205 h 403929"/>
                  <a:gd name="connsiteX137" fmla="*/ 135722 w 291365"/>
                  <a:gd name="connsiteY137" fmla="*/ 93095 h 403929"/>
                  <a:gd name="connsiteX138" fmla="*/ 128529 w 291365"/>
                  <a:gd name="connsiteY138" fmla="*/ 100293 h 403929"/>
                  <a:gd name="connsiteX139" fmla="*/ 123951 w 291365"/>
                  <a:gd name="connsiteY139" fmla="*/ 94403 h 403929"/>
                  <a:gd name="connsiteX140" fmla="*/ 123951 w 291365"/>
                  <a:gd name="connsiteY140" fmla="*/ 82624 h 403929"/>
                  <a:gd name="connsiteX141" fmla="*/ 116104 w 291365"/>
                  <a:gd name="connsiteY141" fmla="*/ 80661 h 403929"/>
                  <a:gd name="connsiteX142" fmla="*/ 108256 w 291365"/>
                  <a:gd name="connsiteY142" fmla="*/ 87859 h 403929"/>
                  <a:gd name="connsiteX143" fmla="*/ 102370 w 291365"/>
                  <a:gd name="connsiteY143" fmla="*/ 92440 h 403929"/>
                  <a:gd name="connsiteX144" fmla="*/ 102370 w 291365"/>
                  <a:gd name="connsiteY144" fmla="*/ 80661 h 403929"/>
                  <a:gd name="connsiteX145" fmla="*/ 109564 w 291365"/>
                  <a:gd name="connsiteY145" fmla="*/ 72154 h 403929"/>
                  <a:gd name="connsiteX146" fmla="*/ 112180 w 291365"/>
                  <a:gd name="connsiteY146" fmla="*/ 61684 h 403929"/>
                  <a:gd name="connsiteX147" fmla="*/ 108256 w 291365"/>
                  <a:gd name="connsiteY147" fmla="*/ 55140 h 403929"/>
                  <a:gd name="connsiteX148" fmla="*/ 101062 w 291365"/>
                  <a:gd name="connsiteY148" fmla="*/ 46633 h 403929"/>
                  <a:gd name="connsiteX149" fmla="*/ 97793 w 291365"/>
                  <a:gd name="connsiteY149" fmla="*/ 49905 h 403929"/>
                  <a:gd name="connsiteX150" fmla="*/ 92561 w 291365"/>
                  <a:gd name="connsiteY150" fmla="*/ 47287 h 403929"/>
                  <a:gd name="connsiteX151" fmla="*/ 90599 w 291365"/>
                  <a:gd name="connsiteY151" fmla="*/ 52522 h 403929"/>
                  <a:gd name="connsiteX152" fmla="*/ 83406 w 291365"/>
                  <a:gd name="connsiteY152" fmla="*/ 59721 h 403929"/>
                  <a:gd name="connsiteX153" fmla="*/ 84713 w 291365"/>
                  <a:gd name="connsiteY153" fmla="*/ 64956 h 403929"/>
                  <a:gd name="connsiteX154" fmla="*/ 88637 w 291365"/>
                  <a:gd name="connsiteY154" fmla="*/ 68228 h 403929"/>
                  <a:gd name="connsiteX155" fmla="*/ 77520 w 291365"/>
                  <a:gd name="connsiteY155" fmla="*/ 70845 h 403929"/>
                  <a:gd name="connsiteX156" fmla="*/ 70980 w 291365"/>
                  <a:gd name="connsiteY156" fmla="*/ 78698 h 403929"/>
                  <a:gd name="connsiteX157" fmla="*/ 66403 w 291365"/>
                  <a:gd name="connsiteY157" fmla="*/ 81315 h 403929"/>
                  <a:gd name="connsiteX158" fmla="*/ 71634 w 291365"/>
                  <a:gd name="connsiteY158" fmla="*/ 91786 h 403929"/>
                  <a:gd name="connsiteX159" fmla="*/ 69018 w 291365"/>
                  <a:gd name="connsiteY159" fmla="*/ 98984 h 403929"/>
                  <a:gd name="connsiteX160" fmla="*/ 70326 w 291365"/>
                  <a:gd name="connsiteY160" fmla="*/ 106837 h 403929"/>
                  <a:gd name="connsiteX161" fmla="*/ 61171 w 291365"/>
                  <a:gd name="connsiteY161" fmla="*/ 110108 h 403929"/>
                  <a:gd name="connsiteX162" fmla="*/ 53323 w 291365"/>
                  <a:gd name="connsiteY162" fmla="*/ 93749 h 403929"/>
                  <a:gd name="connsiteX163" fmla="*/ 46784 w 291365"/>
                  <a:gd name="connsiteY163" fmla="*/ 97021 h 403929"/>
                  <a:gd name="connsiteX164" fmla="*/ 36974 w 291365"/>
                  <a:gd name="connsiteY164" fmla="*/ 91786 h 403929"/>
                  <a:gd name="connsiteX165" fmla="*/ 32397 w 291365"/>
                  <a:gd name="connsiteY165" fmla="*/ 87859 h 403929"/>
                  <a:gd name="connsiteX166" fmla="*/ 25203 w 291365"/>
                  <a:gd name="connsiteY166" fmla="*/ 94403 h 403929"/>
                  <a:gd name="connsiteX167" fmla="*/ 22587 w 291365"/>
                  <a:gd name="connsiteY167" fmla="*/ 84587 h 403929"/>
                  <a:gd name="connsiteX168" fmla="*/ 15394 w 291365"/>
                  <a:gd name="connsiteY168" fmla="*/ 80661 h 403929"/>
                  <a:gd name="connsiteX169" fmla="*/ 21933 w 291365"/>
                  <a:gd name="connsiteY169" fmla="*/ 64301 h 403929"/>
                  <a:gd name="connsiteX170" fmla="*/ 12778 w 291365"/>
                  <a:gd name="connsiteY170" fmla="*/ 75426 h 403929"/>
                  <a:gd name="connsiteX171" fmla="*/ 8854 w 291365"/>
                  <a:gd name="connsiteY171" fmla="*/ 102910 h 403929"/>
                  <a:gd name="connsiteX172" fmla="*/ 8854 w 291365"/>
                  <a:gd name="connsiteY172" fmla="*/ 156570 h 403929"/>
                  <a:gd name="connsiteX173" fmla="*/ 6238 w 291365"/>
                  <a:gd name="connsiteY173" fmla="*/ 174893 h 403929"/>
                  <a:gd name="connsiteX174" fmla="*/ 24549 w 291365"/>
                  <a:gd name="connsiteY174" fmla="*/ 186018 h 403929"/>
                  <a:gd name="connsiteX175" fmla="*/ 29781 w 291365"/>
                  <a:gd name="connsiteY175" fmla="*/ 204341 h 403929"/>
                  <a:gd name="connsiteX176" fmla="*/ 35012 w 291365"/>
                  <a:gd name="connsiteY176" fmla="*/ 214811 h 403929"/>
                  <a:gd name="connsiteX177" fmla="*/ 23241 w 291365"/>
                  <a:gd name="connsiteY177" fmla="*/ 223972 h 403929"/>
                  <a:gd name="connsiteX178" fmla="*/ 11470 w 291365"/>
                  <a:gd name="connsiteY178" fmla="*/ 228553 h 403929"/>
                  <a:gd name="connsiteX179" fmla="*/ 10162 w 291365"/>
                  <a:gd name="connsiteY179" fmla="*/ 251457 h 403929"/>
                  <a:gd name="connsiteX180" fmla="*/ 1007 w 291365"/>
                  <a:gd name="connsiteY180" fmla="*/ 275669 h 40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291365" h="403929">
                    <a:moveTo>
                      <a:pt x="2314" y="272397"/>
                    </a:moveTo>
                    <a:cubicBezTo>
                      <a:pt x="4930" y="273706"/>
                      <a:pt x="3622" y="273706"/>
                      <a:pt x="6892" y="275669"/>
                    </a:cubicBezTo>
                    <a:cubicBezTo>
                      <a:pt x="10162" y="277632"/>
                      <a:pt x="10816" y="274360"/>
                      <a:pt x="13432" y="276978"/>
                    </a:cubicBezTo>
                    <a:cubicBezTo>
                      <a:pt x="16048" y="279595"/>
                      <a:pt x="25203" y="290066"/>
                      <a:pt x="25203" y="287448"/>
                    </a:cubicBezTo>
                    <a:cubicBezTo>
                      <a:pt x="25203" y="284831"/>
                      <a:pt x="17356" y="275015"/>
                      <a:pt x="18010" y="273706"/>
                    </a:cubicBezTo>
                    <a:cubicBezTo>
                      <a:pt x="19317" y="272397"/>
                      <a:pt x="22587" y="264544"/>
                      <a:pt x="25203" y="266508"/>
                    </a:cubicBezTo>
                    <a:cubicBezTo>
                      <a:pt x="27819" y="269125"/>
                      <a:pt x="25203" y="273706"/>
                      <a:pt x="26511" y="276324"/>
                    </a:cubicBezTo>
                    <a:cubicBezTo>
                      <a:pt x="27819" y="278941"/>
                      <a:pt x="35012" y="287448"/>
                      <a:pt x="39590" y="290066"/>
                    </a:cubicBezTo>
                    <a:cubicBezTo>
                      <a:pt x="44168" y="292683"/>
                      <a:pt x="55939" y="293338"/>
                      <a:pt x="56593" y="296609"/>
                    </a:cubicBezTo>
                    <a:cubicBezTo>
                      <a:pt x="57247" y="299881"/>
                      <a:pt x="57901" y="310352"/>
                      <a:pt x="57901" y="314278"/>
                    </a:cubicBezTo>
                    <a:cubicBezTo>
                      <a:pt x="57901" y="318204"/>
                      <a:pt x="56593" y="322131"/>
                      <a:pt x="57901" y="326711"/>
                    </a:cubicBezTo>
                    <a:cubicBezTo>
                      <a:pt x="59863" y="331292"/>
                      <a:pt x="61825" y="339799"/>
                      <a:pt x="61171" y="344380"/>
                    </a:cubicBezTo>
                    <a:cubicBezTo>
                      <a:pt x="61171" y="348961"/>
                      <a:pt x="59863" y="351578"/>
                      <a:pt x="59209" y="356159"/>
                    </a:cubicBezTo>
                    <a:cubicBezTo>
                      <a:pt x="59209" y="360740"/>
                      <a:pt x="56593" y="367284"/>
                      <a:pt x="57901" y="371864"/>
                    </a:cubicBezTo>
                    <a:cubicBezTo>
                      <a:pt x="59209" y="376445"/>
                      <a:pt x="61825" y="381680"/>
                      <a:pt x="61171" y="384952"/>
                    </a:cubicBezTo>
                    <a:cubicBezTo>
                      <a:pt x="61171" y="384952"/>
                      <a:pt x="61171" y="385606"/>
                      <a:pt x="61171" y="386261"/>
                    </a:cubicBezTo>
                    <a:cubicBezTo>
                      <a:pt x="61171" y="386261"/>
                      <a:pt x="61171" y="386261"/>
                      <a:pt x="61825" y="386261"/>
                    </a:cubicBezTo>
                    <a:cubicBezTo>
                      <a:pt x="62479" y="386261"/>
                      <a:pt x="65749" y="387570"/>
                      <a:pt x="67057" y="387570"/>
                    </a:cubicBezTo>
                    <a:lnTo>
                      <a:pt x="67057" y="387570"/>
                    </a:lnTo>
                    <a:cubicBezTo>
                      <a:pt x="70326" y="385606"/>
                      <a:pt x="76212" y="382335"/>
                      <a:pt x="82752" y="384952"/>
                    </a:cubicBezTo>
                    <a:cubicBezTo>
                      <a:pt x="84059" y="384952"/>
                      <a:pt x="85367" y="386261"/>
                      <a:pt x="87329" y="386915"/>
                    </a:cubicBezTo>
                    <a:cubicBezTo>
                      <a:pt x="90599" y="388224"/>
                      <a:pt x="97139" y="391496"/>
                      <a:pt x="99755" y="392150"/>
                    </a:cubicBezTo>
                    <a:cubicBezTo>
                      <a:pt x="104986" y="392150"/>
                      <a:pt x="112834" y="392150"/>
                      <a:pt x="117411" y="395422"/>
                    </a:cubicBezTo>
                    <a:cubicBezTo>
                      <a:pt x="119373" y="396731"/>
                      <a:pt x="120027" y="398694"/>
                      <a:pt x="121335" y="400658"/>
                    </a:cubicBezTo>
                    <a:cubicBezTo>
                      <a:pt x="121989" y="401966"/>
                      <a:pt x="123297" y="403275"/>
                      <a:pt x="123951" y="403929"/>
                    </a:cubicBezTo>
                    <a:lnTo>
                      <a:pt x="125913" y="403929"/>
                    </a:lnTo>
                    <a:cubicBezTo>
                      <a:pt x="125913" y="403929"/>
                      <a:pt x="125913" y="403929"/>
                      <a:pt x="126567" y="403929"/>
                    </a:cubicBezTo>
                    <a:lnTo>
                      <a:pt x="126567" y="403929"/>
                    </a:lnTo>
                    <a:cubicBezTo>
                      <a:pt x="127221" y="403275"/>
                      <a:pt x="127875" y="402621"/>
                      <a:pt x="128529" y="402621"/>
                    </a:cubicBezTo>
                    <a:cubicBezTo>
                      <a:pt x="131799" y="400003"/>
                      <a:pt x="135722" y="397386"/>
                      <a:pt x="140300" y="397386"/>
                    </a:cubicBezTo>
                    <a:cubicBezTo>
                      <a:pt x="140954" y="397386"/>
                      <a:pt x="142916" y="396077"/>
                      <a:pt x="144224" y="396077"/>
                    </a:cubicBezTo>
                    <a:cubicBezTo>
                      <a:pt x="147494" y="394768"/>
                      <a:pt x="150763" y="393459"/>
                      <a:pt x="153379" y="393459"/>
                    </a:cubicBezTo>
                    <a:cubicBezTo>
                      <a:pt x="155341" y="391496"/>
                      <a:pt x="157303" y="388878"/>
                      <a:pt x="159919" y="388878"/>
                    </a:cubicBezTo>
                    <a:cubicBezTo>
                      <a:pt x="162535" y="388878"/>
                      <a:pt x="161227" y="394114"/>
                      <a:pt x="159919" y="397386"/>
                    </a:cubicBezTo>
                    <a:cubicBezTo>
                      <a:pt x="159919" y="397386"/>
                      <a:pt x="159919" y="398040"/>
                      <a:pt x="160573" y="398694"/>
                    </a:cubicBezTo>
                    <a:cubicBezTo>
                      <a:pt x="160573" y="398694"/>
                      <a:pt x="160573" y="399349"/>
                      <a:pt x="161227" y="400003"/>
                    </a:cubicBezTo>
                    <a:cubicBezTo>
                      <a:pt x="162535" y="400003"/>
                      <a:pt x="165151" y="400658"/>
                      <a:pt x="167113" y="401312"/>
                    </a:cubicBezTo>
                    <a:cubicBezTo>
                      <a:pt x="167767" y="400658"/>
                      <a:pt x="167113" y="398694"/>
                      <a:pt x="167113" y="397386"/>
                    </a:cubicBezTo>
                    <a:cubicBezTo>
                      <a:pt x="167113" y="395422"/>
                      <a:pt x="169074" y="394768"/>
                      <a:pt x="170382" y="391496"/>
                    </a:cubicBezTo>
                    <a:cubicBezTo>
                      <a:pt x="171690" y="387570"/>
                      <a:pt x="170382" y="388224"/>
                      <a:pt x="170382" y="384298"/>
                    </a:cubicBezTo>
                    <a:cubicBezTo>
                      <a:pt x="169728" y="380371"/>
                      <a:pt x="168421" y="379717"/>
                      <a:pt x="165151" y="375791"/>
                    </a:cubicBezTo>
                    <a:cubicBezTo>
                      <a:pt x="161881" y="372519"/>
                      <a:pt x="154687" y="370556"/>
                      <a:pt x="153379" y="368592"/>
                    </a:cubicBezTo>
                    <a:cubicBezTo>
                      <a:pt x="152071" y="367284"/>
                      <a:pt x="144878" y="371864"/>
                      <a:pt x="141608" y="369247"/>
                    </a:cubicBezTo>
                    <a:cubicBezTo>
                      <a:pt x="138338" y="366629"/>
                      <a:pt x="150109" y="364012"/>
                      <a:pt x="152071" y="362048"/>
                    </a:cubicBezTo>
                    <a:cubicBezTo>
                      <a:pt x="153379" y="360085"/>
                      <a:pt x="145532" y="356159"/>
                      <a:pt x="143570" y="354850"/>
                    </a:cubicBezTo>
                    <a:cubicBezTo>
                      <a:pt x="141608" y="354196"/>
                      <a:pt x="143570" y="351578"/>
                      <a:pt x="146840" y="348961"/>
                    </a:cubicBezTo>
                    <a:cubicBezTo>
                      <a:pt x="150109" y="346343"/>
                      <a:pt x="152725" y="341762"/>
                      <a:pt x="154687" y="340454"/>
                    </a:cubicBezTo>
                    <a:cubicBezTo>
                      <a:pt x="156649" y="339145"/>
                      <a:pt x="159265" y="343071"/>
                      <a:pt x="165151" y="340454"/>
                    </a:cubicBezTo>
                    <a:cubicBezTo>
                      <a:pt x="170382" y="337836"/>
                      <a:pt x="167767" y="331947"/>
                      <a:pt x="169074" y="329329"/>
                    </a:cubicBezTo>
                    <a:cubicBezTo>
                      <a:pt x="169728" y="326057"/>
                      <a:pt x="167113" y="326711"/>
                      <a:pt x="163843" y="324748"/>
                    </a:cubicBezTo>
                    <a:cubicBezTo>
                      <a:pt x="159919" y="322785"/>
                      <a:pt x="163189" y="320168"/>
                      <a:pt x="162535" y="315587"/>
                    </a:cubicBezTo>
                    <a:cubicBezTo>
                      <a:pt x="161881" y="311006"/>
                      <a:pt x="162535" y="315587"/>
                      <a:pt x="158611" y="312969"/>
                    </a:cubicBezTo>
                    <a:cubicBezTo>
                      <a:pt x="154687" y="310352"/>
                      <a:pt x="157303" y="308389"/>
                      <a:pt x="157303" y="303808"/>
                    </a:cubicBezTo>
                    <a:cubicBezTo>
                      <a:pt x="157303" y="299227"/>
                      <a:pt x="155995" y="295301"/>
                      <a:pt x="155995" y="291374"/>
                    </a:cubicBezTo>
                    <a:cubicBezTo>
                      <a:pt x="155995" y="287448"/>
                      <a:pt x="149455" y="289411"/>
                      <a:pt x="148802" y="286794"/>
                    </a:cubicBezTo>
                    <a:cubicBezTo>
                      <a:pt x="148148" y="284176"/>
                      <a:pt x="155341" y="282213"/>
                      <a:pt x="158611" y="280904"/>
                    </a:cubicBezTo>
                    <a:cubicBezTo>
                      <a:pt x="161881" y="279595"/>
                      <a:pt x="165151" y="277632"/>
                      <a:pt x="169074" y="276978"/>
                    </a:cubicBezTo>
                    <a:cubicBezTo>
                      <a:pt x="172998" y="276324"/>
                      <a:pt x="172344" y="275669"/>
                      <a:pt x="173652" y="271088"/>
                    </a:cubicBezTo>
                    <a:cubicBezTo>
                      <a:pt x="174960" y="267162"/>
                      <a:pt x="180846" y="266508"/>
                      <a:pt x="180846" y="263890"/>
                    </a:cubicBezTo>
                    <a:cubicBezTo>
                      <a:pt x="180846" y="261272"/>
                      <a:pt x="173652" y="262581"/>
                      <a:pt x="171036" y="261927"/>
                    </a:cubicBezTo>
                    <a:cubicBezTo>
                      <a:pt x="168421" y="261272"/>
                      <a:pt x="167113" y="256692"/>
                      <a:pt x="163189" y="253420"/>
                    </a:cubicBezTo>
                    <a:cubicBezTo>
                      <a:pt x="159265" y="250148"/>
                      <a:pt x="154033" y="250148"/>
                      <a:pt x="152071" y="246876"/>
                    </a:cubicBezTo>
                    <a:cubicBezTo>
                      <a:pt x="151417" y="245567"/>
                      <a:pt x="163843" y="246876"/>
                      <a:pt x="167113" y="248185"/>
                    </a:cubicBezTo>
                    <a:cubicBezTo>
                      <a:pt x="170382" y="249494"/>
                      <a:pt x="174306" y="252111"/>
                      <a:pt x="179538" y="252765"/>
                    </a:cubicBezTo>
                    <a:cubicBezTo>
                      <a:pt x="184770" y="253420"/>
                      <a:pt x="185423" y="250802"/>
                      <a:pt x="188039" y="250148"/>
                    </a:cubicBezTo>
                    <a:cubicBezTo>
                      <a:pt x="190655" y="249494"/>
                      <a:pt x="194579" y="247530"/>
                      <a:pt x="197849" y="246222"/>
                    </a:cubicBezTo>
                    <a:cubicBezTo>
                      <a:pt x="201119" y="244913"/>
                      <a:pt x="201772" y="242295"/>
                      <a:pt x="202426" y="240332"/>
                    </a:cubicBezTo>
                    <a:cubicBezTo>
                      <a:pt x="203080" y="238369"/>
                      <a:pt x="198503" y="237714"/>
                      <a:pt x="197195" y="237060"/>
                    </a:cubicBezTo>
                    <a:cubicBezTo>
                      <a:pt x="195887" y="235751"/>
                      <a:pt x="202426" y="230516"/>
                      <a:pt x="201119" y="228553"/>
                    </a:cubicBezTo>
                    <a:cubicBezTo>
                      <a:pt x="199811" y="226590"/>
                      <a:pt x="189347" y="225281"/>
                      <a:pt x="186731" y="223318"/>
                    </a:cubicBezTo>
                    <a:cubicBezTo>
                      <a:pt x="184770" y="221355"/>
                      <a:pt x="205696" y="216774"/>
                      <a:pt x="207658" y="216774"/>
                    </a:cubicBezTo>
                    <a:cubicBezTo>
                      <a:pt x="209620" y="216774"/>
                      <a:pt x="212890" y="223972"/>
                      <a:pt x="215506" y="223972"/>
                    </a:cubicBezTo>
                    <a:cubicBezTo>
                      <a:pt x="218121" y="223972"/>
                      <a:pt x="216814" y="219392"/>
                      <a:pt x="216814" y="216774"/>
                    </a:cubicBezTo>
                    <a:cubicBezTo>
                      <a:pt x="216814" y="214157"/>
                      <a:pt x="220083" y="210230"/>
                      <a:pt x="221391" y="207613"/>
                    </a:cubicBezTo>
                    <a:cubicBezTo>
                      <a:pt x="222699" y="204341"/>
                      <a:pt x="222699" y="196488"/>
                      <a:pt x="222699" y="193216"/>
                    </a:cubicBezTo>
                    <a:cubicBezTo>
                      <a:pt x="222699" y="190599"/>
                      <a:pt x="220737" y="190599"/>
                      <a:pt x="218775" y="190599"/>
                    </a:cubicBezTo>
                    <a:cubicBezTo>
                      <a:pt x="216814" y="190599"/>
                      <a:pt x="220083" y="182091"/>
                      <a:pt x="222045" y="179474"/>
                    </a:cubicBezTo>
                    <a:cubicBezTo>
                      <a:pt x="223353" y="176856"/>
                      <a:pt x="220083" y="174893"/>
                      <a:pt x="218775" y="172930"/>
                    </a:cubicBezTo>
                    <a:cubicBezTo>
                      <a:pt x="217468" y="170312"/>
                      <a:pt x="217468" y="167040"/>
                      <a:pt x="219429" y="164423"/>
                    </a:cubicBezTo>
                    <a:cubicBezTo>
                      <a:pt x="221391" y="161805"/>
                      <a:pt x="227277" y="154607"/>
                      <a:pt x="230547" y="151335"/>
                    </a:cubicBezTo>
                    <a:cubicBezTo>
                      <a:pt x="233817" y="148063"/>
                      <a:pt x="236432" y="139556"/>
                      <a:pt x="236432" y="139556"/>
                    </a:cubicBezTo>
                    <a:cubicBezTo>
                      <a:pt x="243626" y="142828"/>
                      <a:pt x="248204" y="139556"/>
                      <a:pt x="245588" y="144791"/>
                    </a:cubicBezTo>
                    <a:cubicBezTo>
                      <a:pt x="242972" y="150681"/>
                      <a:pt x="246896" y="148063"/>
                      <a:pt x="245588" y="152644"/>
                    </a:cubicBezTo>
                    <a:cubicBezTo>
                      <a:pt x="244280" y="157225"/>
                      <a:pt x="244280" y="162460"/>
                      <a:pt x="246896" y="162460"/>
                    </a:cubicBezTo>
                    <a:cubicBezTo>
                      <a:pt x="249512" y="162460"/>
                      <a:pt x="258013" y="150681"/>
                      <a:pt x="261283" y="151990"/>
                    </a:cubicBezTo>
                    <a:cubicBezTo>
                      <a:pt x="264553" y="153298"/>
                      <a:pt x="266515" y="156570"/>
                      <a:pt x="265207" y="159188"/>
                    </a:cubicBezTo>
                    <a:cubicBezTo>
                      <a:pt x="263899" y="161805"/>
                      <a:pt x="259975" y="165732"/>
                      <a:pt x="265207" y="167695"/>
                    </a:cubicBezTo>
                    <a:cubicBezTo>
                      <a:pt x="270438" y="169658"/>
                      <a:pt x="273708" y="165077"/>
                      <a:pt x="273054" y="163114"/>
                    </a:cubicBezTo>
                    <a:cubicBezTo>
                      <a:pt x="272400" y="160497"/>
                      <a:pt x="268476" y="155262"/>
                      <a:pt x="273708" y="152644"/>
                    </a:cubicBezTo>
                    <a:cubicBezTo>
                      <a:pt x="278940" y="149372"/>
                      <a:pt x="286787" y="135630"/>
                      <a:pt x="286787" y="130395"/>
                    </a:cubicBezTo>
                    <a:cubicBezTo>
                      <a:pt x="286787" y="125160"/>
                      <a:pt x="290711" y="118616"/>
                      <a:pt x="291365" y="115344"/>
                    </a:cubicBezTo>
                    <a:cubicBezTo>
                      <a:pt x="291365" y="112726"/>
                      <a:pt x="291365" y="108145"/>
                      <a:pt x="288095" y="106837"/>
                    </a:cubicBezTo>
                    <a:cubicBezTo>
                      <a:pt x="284825" y="105528"/>
                      <a:pt x="286787" y="98984"/>
                      <a:pt x="282864" y="96366"/>
                    </a:cubicBezTo>
                    <a:cubicBezTo>
                      <a:pt x="278940" y="93749"/>
                      <a:pt x="265861" y="97021"/>
                      <a:pt x="263245" y="97675"/>
                    </a:cubicBezTo>
                    <a:cubicBezTo>
                      <a:pt x="260629" y="98330"/>
                      <a:pt x="248204" y="101602"/>
                      <a:pt x="242318" y="98984"/>
                    </a:cubicBezTo>
                    <a:cubicBezTo>
                      <a:pt x="236432" y="96366"/>
                      <a:pt x="235778" y="97021"/>
                      <a:pt x="234470" y="95058"/>
                    </a:cubicBezTo>
                    <a:cubicBezTo>
                      <a:pt x="233163" y="93095"/>
                      <a:pt x="229239" y="85896"/>
                      <a:pt x="228585" y="86551"/>
                    </a:cubicBezTo>
                    <a:cubicBezTo>
                      <a:pt x="227931" y="87205"/>
                      <a:pt x="222045" y="89823"/>
                      <a:pt x="220083" y="92440"/>
                    </a:cubicBezTo>
                    <a:cubicBezTo>
                      <a:pt x="218121" y="95058"/>
                      <a:pt x="218121" y="103565"/>
                      <a:pt x="218121" y="105528"/>
                    </a:cubicBezTo>
                    <a:cubicBezTo>
                      <a:pt x="218121" y="107491"/>
                      <a:pt x="212236" y="110108"/>
                      <a:pt x="211582" y="109454"/>
                    </a:cubicBezTo>
                    <a:cubicBezTo>
                      <a:pt x="210928" y="109454"/>
                      <a:pt x="212236" y="96366"/>
                      <a:pt x="214198" y="93095"/>
                    </a:cubicBezTo>
                    <a:cubicBezTo>
                      <a:pt x="216160" y="89823"/>
                      <a:pt x="229893" y="80661"/>
                      <a:pt x="229893" y="78043"/>
                    </a:cubicBezTo>
                    <a:cubicBezTo>
                      <a:pt x="229893" y="75426"/>
                      <a:pt x="231201" y="69536"/>
                      <a:pt x="229893" y="68882"/>
                    </a:cubicBezTo>
                    <a:cubicBezTo>
                      <a:pt x="228585" y="68882"/>
                      <a:pt x="225969" y="68882"/>
                      <a:pt x="221391" y="68882"/>
                    </a:cubicBezTo>
                    <a:cubicBezTo>
                      <a:pt x="216814" y="68882"/>
                      <a:pt x="216160" y="69536"/>
                      <a:pt x="213544" y="68882"/>
                    </a:cubicBezTo>
                    <a:cubicBezTo>
                      <a:pt x="210928" y="68228"/>
                      <a:pt x="210928" y="65610"/>
                      <a:pt x="205042" y="68882"/>
                    </a:cubicBezTo>
                    <a:cubicBezTo>
                      <a:pt x="199811" y="72154"/>
                      <a:pt x="190001" y="76080"/>
                      <a:pt x="184770" y="77389"/>
                    </a:cubicBezTo>
                    <a:cubicBezTo>
                      <a:pt x="179538" y="78043"/>
                      <a:pt x="172998" y="78043"/>
                      <a:pt x="175614" y="77389"/>
                    </a:cubicBezTo>
                    <a:cubicBezTo>
                      <a:pt x="178230" y="76080"/>
                      <a:pt x="183462" y="75426"/>
                      <a:pt x="189347" y="72808"/>
                    </a:cubicBezTo>
                    <a:cubicBezTo>
                      <a:pt x="195233" y="70191"/>
                      <a:pt x="199811" y="66919"/>
                      <a:pt x="201772" y="66265"/>
                    </a:cubicBezTo>
                    <a:cubicBezTo>
                      <a:pt x="203734" y="65610"/>
                      <a:pt x="207004" y="62993"/>
                      <a:pt x="208966" y="62993"/>
                    </a:cubicBezTo>
                    <a:cubicBezTo>
                      <a:pt x="210274" y="62993"/>
                      <a:pt x="213544" y="64301"/>
                      <a:pt x="216814" y="64301"/>
                    </a:cubicBezTo>
                    <a:cubicBezTo>
                      <a:pt x="220083" y="64301"/>
                      <a:pt x="224007" y="65610"/>
                      <a:pt x="226623" y="64301"/>
                    </a:cubicBezTo>
                    <a:cubicBezTo>
                      <a:pt x="229239" y="62338"/>
                      <a:pt x="225969" y="60375"/>
                      <a:pt x="226623" y="57757"/>
                    </a:cubicBezTo>
                    <a:cubicBezTo>
                      <a:pt x="227277" y="55794"/>
                      <a:pt x="223353" y="35508"/>
                      <a:pt x="224007" y="30928"/>
                    </a:cubicBezTo>
                    <a:cubicBezTo>
                      <a:pt x="224661" y="26347"/>
                      <a:pt x="226623" y="16531"/>
                      <a:pt x="225315" y="16531"/>
                    </a:cubicBezTo>
                    <a:cubicBezTo>
                      <a:pt x="224661" y="16531"/>
                      <a:pt x="220737" y="16531"/>
                      <a:pt x="217468" y="15876"/>
                    </a:cubicBezTo>
                    <a:cubicBezTo>
                      <a:pt x="214198" y="15222"/>
                      <a:pt x="210274" y="10641"/>
                      <a:pt x="207004" y="8024"/>
                    </a:cubicBezTo>
                    <a:cubicBezTo>
                      <a:pt x="203734" y="5406"/>
                      <a:pt x="195233" y="-1138"/>
                      <a:pt x="194579" y="171"/>
                    </a:cubicBezTo>
                    <a:cubicBezTo>
                      <a:pt x="193925" y="1480"/>
                      <a:pt x="189347" y="2789"/>
                      <a:pt x="188039" y="2789"/>
                    </a:cubicBezTo>
                    <a:cubicBezTo>
                      <a:pt x="186731" y="2789"/>
                      <a:pt x="182154" y="4752"/>
                      <a:pt x="179538" y="4752"/>
                    </a:cubicBezTo>
                    <a:cubicBezTo>
                      <a:pt x="176922" y="4752"/>
                      <a:pt x="172998" y="2789"/>
                      <a:pt x="171036" y="3443"/>
                    </a:cubicBezTo>
                    <a:cubicBezTo>
                      <a:pt x="169074" y="3443"/>
                      <a:pt x="167767" y="3443"/>
                      <a:pt x="166459" y="6061"/>
                    </a:cubicBezTo>
                    <a:cubicBezTo>
                      <a:pt x="165151" y="8678"/>
                      <a:pt x="159919" y="14568"/>
                      <a:pt x="159265" y="15876"/>
                    </a:cubicBezTo>
                    <a:cubicBezTo>
                      <a:pt x="158611" y="17185"/>
                      <a:pt x="154687" y="20457"/>
                      <a:pt x="153379" y="19148"/>
                    </a:cubicBezTo>
                    <a:cubicBezTo>
                      <a:pt x="152071" y="17840"/>
                      <a:pt x="148802" y="10641"/>
                      <a:pt x="148802" y="10641"/>
                    </a:cubicBezTo>
                    <a:cubicBezTo>
                      <a:pt x="148802" y="10641"/>
                      <a:pt x="141608" y="9987"/>
                      <a:pt x="134414" y="11296"/>
                    </a:cubicBezTo>
                    <a:cubicBezTo>
                      <a:pt x="127221" y="13259"/>
                      <a:pt x="123951" y="19148"/>
                      <a:pt x="120027" y="22420"/>
                    </a:cubicBezTo>
                    <a:cubicBezTo>
                      <a:pt x="116104" y="25692"/>
                      <a:pt x="110872" y="28310"/>
                      <a:pt x="112180" y="30928"/>
                    </a:cubicBezTo>
                    <a:cubicBezTo>
                      <a:pt x="112834" y="33545"/>
                      <a:pt x="116104" y="33545"/>
                      <a:pt x="116757" y="36817"/>
                    </a:cubicBezTo>
                    <a:cubicBezTo>
                      <a:pt x="116757" y="40089"/>
                      <a:pt x="115450" y="43361"/>
                      <a:pt x="114796" y="45978"/>
                    </a:cubicBezTo>
                    <a:cubicBezTo>
                      <a:pt x="114142" y="48596"/>
                      <a:pt x="112180" y="52522"/>
                      <a:pt x="114796" y="53831"/>
                    </a:cubicBezTo>
                    <a:cubicBezTo>
                      <a:pt x="117411" y="55140"/>
                      <a:pt x="119373" y="55140"/>
                      <a:pt x="120027" y="58412"/>
                    </a:cubicBezTo>
                    <a:cubicBezTo>
                      <a:pt x="120681" y="61684"/>
                      <a:pt x="116757" y="65610"/>
                      <a:pt x="120027" y="66265"/>
                    </a:cubicBezTo>
                    <a:cubicBezTo>
                      <a:pt x="122643" y="67573"/>
                      <a:pt x="126567" y="66919"/>
                      <a:pt x="128529" y="69536"/>
                    </a:cubicBezTo>
                    <a:cubicBezTo>
                      <a:pt x="131145" y="72154"/>
                      <a:pt x="129837" y="76735"/>
                      <a:pt x="128529" y="79352"/>
                    </a:cubicBezTo>
                    <a:cubicBezTo>
                      <a:pt x="127875" y="81970"/>
                      <a:pt x="125259" y="85242"/>
                      <a:pt x="128529" y="87205"/>
                    </a:cubicBezTo>
                    <a:cubicBezTo>
                      <a:pt x="131145" y="89168"/>
                      <a:pt x="135722" y="89823"/>
                      <a:pt x="135722" y="93095"/>
                    </a:cubicBezTo>
                    <a:cubicBezTo>
                      <a:pt x="135722" y="96366"/>
                      <a:pt x="131799" y="99638"/>
                      <a:pt x="128529" y="100293"/>
                    </a:cubicBezTo>
                    <a:cubicBezTo>
                      <a:pt x="125259" y="100947"/>
                      <a:pt x="123951" y="95712"/>
                      <a:pt x="123951" y="94403"/>
                    </a:cubicBezTo>
                    <a:cubicBezTo>
                      <a:pt x="123951" y="93095"/>
                      <a:pt x="124605" y="83933"/>
                      <a:pt x="123951" y="82624"/>
                    </a:cubicBezTo>
                    <a:cubicBezTo>
                      <a:pt x="122643" y="81315"/>
                      <a:pt x="118719" y="79352"/>
                      <a:pt x="116104" y="80661"/>
                    </a:cubicBezTo>
                    <a:cubicBezTo>
                      <a:pt x="113488" y="81315"/>
                      <a:pt x="110872" y="83933"/>
                      <a:pt x="108256" y="87859"/>
                    </a:cubicBezTo>
                    <a:cubicBezTo>
                      <a:pt x="106294" y="91786"/>
                      <a:pt x="103024" y="94403"/>
                      <a:pt x="102370" y="92440"/>
                    </a:cubicBezTo>
                    <a:cubicBezTo>
                      <a:pt x="101716" y="90477"/>
                      <a:pt x="100408" y="83933"/>
                      <a:pt x="102370" y="80661"/>
                    </a:cubicBezTo>
                    <a:cubicBezTo>
                      <a:pt x="104332" y="77389"/>
                      <a:pt x="106294" y="76735"/>
                      <a:pt x="109564" y="72154"/>
                    </a:cubicBezTo>
                    <a:cubicBezTo>
                      <a:pt x="112834" y="67573"/>
                      <a:pt x="114142" y="64301"/>
                      <a:pt x="112180" y="61684"/>
                    </a:cubicBezTo>
                    <a:cubicBezTo>
                      <a:pt x="110218" y="59066"/>
                      <a:pt x="108256" y="57757"/>
                      <a:pt x="108256" y="55140"/>
                    </a:cubicBezTo>
                    <a:cubicBezTo>
                      <a:pt x="108256" y="52522"/>
                      <a:pt x="101062" y="46633"/>
                      <a:pt x="101062" y="46633"/>
                    </a:cubicBezTo>
                    <a:cubicBezTo>
                      <a:pt x="101062" y="46633"/>
                      <a:pt x="101062" y="51213"/>
                      <a:pt x="97793" y="49905"/>
                    </a:cubicBezTo>
                    <a:cubicBezTo>
                      <a:pt x="94523" y="48596"/>
                      <a:pt x="93869" y="46633"/>
                      <a:pt x="92561" y="47287"/>
                    </a:cubicBezTo>
                    <a:cubicBezTo>
                      <a:pt x="91253" y="47942"/>
                      <a:pt x="92561" y="48596"/>
                      <a:pt x="90599" y="52522"/>
                    </a:cubicBezTo>
                    <a:cubicBezTo>
                      <a:pt x="88637" y="55794"/>
                      <a:pt x="84713" y="56449"/>
                      <a:pt x="83406" y="59721"/>
                    </a:cubicBezTo>
                    <a:cubicBezTo>
                      <a:pt x="82098" y="62993"/>
                      <a:pt x="80790" y="64956"/>
                      <a:pt x="84713" y="64956"/>
                    </a:cubicBezTo>
                    <a:cubicBezTo>
                      <a:pt x="88637" y="64956"/>
                      <a:pt x="91253" y="66265"/>
                      <a:pt x="88637" y="68228"/>
                    </a:cubicBezTo>
                    <a:cubicBezTo>
                      <a:pt x="86021" y="69536"/>
                      <a:pt x="78828" y="68228"/>
                      <a:pt x="77520" y="70845"/>
                    </a:cubicBezTo>
                    <a:cubicBezTo>
                      <a:pt x="76212" y="72808"/>
                      <a:pt x="72288" y="78043"/>
                      <a:pt x="70980" y="78698"/>
                    </a:cubicBezTo>
                    <a:cubicBezTo>
                      <a:pt x="70326" y="79352"/>
                      <a:pt x="65749" y="77389"/>
                      <a:pt x="66403" y="81315"/>
                    </a:cubicBezTo>
                    <a:cubicBezTo>
                      <a:pt x="66403" y="85242"/>
                      <a:pt x="72942" y="89168"/>
                      <a:pt x="71634" y="91786"/>
                    </a:cubicBezTo>
                    <a:cubicBezTo>
                      <a:pt x="70980" y="94403"/>
                      <a:pt x="67710" y="95712"/>
                      <a:pt x="69018" y="98984"/>
                    </a:cubicBezTo>
                    <a:cubicBezTo>
                      <a:pt x="70326" y="101602"/>
                      <a:pt x="72288" y="104873"/>
                      <a:pt x="70326" y="106837"/>
                    </a:cubicBezTo>
                    <a:cubicBezTo>
                      <a:pt x="68364" y="108145"/>
                      <a:pt x="64441" y="112072"/>
                      <a:pt x="61171" y="110108"/>
                    </a:cubicBezTo>
                    <a:cubicBezTo>
                      <a:pt x="57901" y="107491"/>
                      <a:pt x="55285" y="93749"/>
                      <a:pt x="53323" y="93749"/>
                    </a:cubicBezTo>
                    <a:cubicBezTo>
                      <a:pt x="51361" y="93749"/>
                      <a:pt x="46784" y="97021"/>
                      <a:pt x="46784" y="97021"/>
                    </a:cubicBezTo>
                    <a:lnTo>
                      <a:pt x="36974" y="91786"/>
                    </a:lnTo>
                    <a:cubicBezTo>
                      <a:pt x="36974" y="91786"/>
                      <a:pt x="34359" y="85896"/>
                      <a:pt x="32397" y="87859"/>
                    </a:cubicBezTo>
                    <a:cubicBezTo>
                      <a:pt x="29781" y="90477"/>
                      <a:pt x="25203" y="96366"/>
                      <a:pt x="25203" y="94403"/>
                    </a:cubicBezTo>
                    <a:cubicBezTo>
                      <a:pt x="25203" y="92440"/>
                      <a:pt x="24549" y="85896"/>
                      <a:pt x="22587" y="84587"/>
                    </a:cubicBezTo>
                    <a:cubicBezTo>
                      <a:pt x="20625" y="83279"/>
                      <a:pt x="14086" y="81970"/>
                      <a:pt x="15394" y="80661"/>
                    </a:cubicBezTo>
                    <a:cubicBezTo>
                      <a:pt x="16702" y="79352"/>
                      <a:pt x="23895" y="67573"/>
                      <a:pt x="21933" y="64301"/>
                    </a:cubicBezTo>
                    <a:cubicBezTo>
                      <a:pt x="19317" y="61029"/>
                      <a:pt x="14740" y="70191"/>
                      <a:pt x="12778" y="75426"/>
                    </a:cubicBezTo>
                    <a:cubicBezTo>
                      <a:pt x="10162" y="80661"/>
                      <a:pt x="8854" y="95058"/>
                      <a:pt x="8854" y="102910"/>
                    </a:cubicBezTo>
                    <a:cubicBezTo>
                      <a:pt x="8854" y="110763"/>
                      <a:pt x="8854" y="149372"/>
                      <a:pt x="8854" y="156570"/>
                    </a:cubicBezTo>
                    <a:cubicBezTo>
                      <a:pt x="8854" y="163769"/>
                      <a:pt x="2314" y="173584"/>
                      <a:pt x="6238" y="174893"/>
                    </a:cubicBezTo>
                    <a:cubicBezTo>
                      <a:pt x="10162" y="176202"/>
                      <a:pt x="22587" y="180783"/>
                      <a:pt x="24549" y="186018"/>
                    </a:cubicBezTo>
                    <a:cubicBezTo>
                      <a:pt x="27165" y="190599"/>
                      <a:pt x="27165" y="200414"/>
                      <a:pt x="29781" y="204341"/>
                    </a:cubicBezTo>
                    <a:cubicBezTo>
                      <a:pt x="33051" y="208921"/>
                      <a:pt x="35012" y="214811"/>
                      <a:pt x="35012" y="214811"/>
                    </a:cubicBezTo>
                    <a:cubicBezTo>
                      <a:pt x="35012" y="214811"/>
                      <a:pt x="27819" y="223318"/>
                      <a:pt x="23241" y="223972"/>
                    </a:cubicBezTo>
                    <a:cubicBezTo>
                      <a:pt x="18663" y="225281"/>
                      <a:pt x="10816" y="226590"/>
                      <a:pt x="11470" y="228553"/>
                    </a:cubicBezTo>
                    <a:cubicBezTo>
                      <a:pt x="12124" y="231171"/>
                      <a:pt x="14740" y="244913"/>
                      <a:pt x="10162" y="251457"/>
                    </a:cubicBezTo>
                    <a:cubicBezTo>
                      <a:pt x="5584" y="258655"/>
                      <a:pt x="-2917" y="273706"/>
                      <a:pt x="1007" y="27566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DE12B373-5C0D-EB3A-BAA1-31FF5190129E}"/>
                </a:ext>
              </a:extLst>
            </p:cNvPr>
            <p:cNvSpPr/>
            <p:nvPr/>
          </p:nvSpPr>
          <p:spPr>
            <a:xfrm>
              <a:off x="2372438" y="3786048"/>
              <a:ext cx="771019" cy="435823"/>
            </a:xfrm>
            <a:custGeom>
              <a:avLst/>
              <a:gdLst>
                <a:gd name="connsiteX0" fmla="*/ 56241 w 771019"/>
                <a:gd name="connsiteY0" fmla="*/ 289894 h 435823"/>
                <a:gd name="connsiteX1" fmla="*/ 56895 w 771019"/>
                <a:gd name="connsiteY1" fmla="*/ 290549 h 435823"/>
                <a:gd name="connsiteX2" fmla="*/ 60818 w 771019"/>
                <a:gd name="connsiteY2" fmla="*/ 291203 h 435823"/>
                <a:gd name="connsiteX3" fmla="*/ 70628 w 771019"/>
                <a:gd name="connsiteY3" fmla="*/ 302982 h 435823"/>
                <a:gd name="connsiteX4" fmla="*/ 71282 w 771019"/>
                <a:gd name="connsiteY4" fmla="*/ 304291 h 435823"/>
                <a:gd name="connsiteX5" fmla="*/ 76513 w 771019"/>
                <a:gd name="connsiteY5" fmla="*/ 304291 h 435823"/>
                <a:gd name="connsiteX6" fmla="*/ 83707 w 771019"/>
                <a:gd name="connsiteY6" fmla="*/ 302982 h 435823"/>
                <a:gd name="connsiteX7" fmla="*/ 100710 w 771019"/>
                <a:gd name="connsiteY7" fmla="*/ 316725 h 435823"/>
                <a:gd name="connsiteX8" fmla="*/ 102672 w 771019"/>
                <a:gd name="connsiteY8" fmla="*/ 318688 h 435823"/>
                <a:gd name="connsiteX9" fmla="*/ 120983 w 771019"/>
                <a:gd name="connsiteY9" fmla="*/ 342246 h 435823"/>
                <a:gd name="connsiteX10" fmla="*/ 126215 w 771019"/>
                <a:gd name="connsiteY10" fmla="*/ 342246 h 435823"/>
                <a:gd name="connsiteX11" fmla="*/ 128830 w 771019"/>
                <a:gd name="connsiteY11" fmla="*/ 342246 h 435823"/>
                <a:gd name="connsiteX12" fmla="*/ 145179 w 771019"/>
                <a:gd name="connsiteY12" fmla="*/ 354024 h 435823"/>
                <a:gd name="connsiteX13" fmla="*/ 149757 w 771019"/>
                <a:gd name="connsiteY13" fmla="*/ 366458 h 435823"/>
                <a:gd name="connsiteX14" fmla="*/ 153681 w 771019"/>
                <a:gd name="connsiteY14" fmla="*/ 369076 h 435823"/>
                <a:gd name="connsiteX15" fmla="*/ 159567 w 771019"/>
                <a:gd name="connsiteY15" fmla="*/ 363840 h 435823"/>
                <a:gd name="connsiteX16" fmla="*/ 181147 w 771019"/>
                <a:gd name="connsiteY16" fmla="*/ 380855 h 435823"/>
                <a:gd name="connsiteX17" fmla="*/ 181801 w 771019"/>
                <a:gd name="connsiteY17" fmla="*/ 380855 h 435823"/>
                <a:gd name="connsiteX18" fmla="*/ 184417 w 771019"/>
                <a:gd name="connsiteY18" fmla="*/ 380855 h 435823"/>
                <a:gd name="connsiteX19" fmla="*/ 200112 w 771019"/>
                <a:gd name="connsiteY19" fmla="*/ 397214 h 435823"/>
                <a:gd name="connsiteX20" fmla="*/ 200112 w 771019"/>
                <a:gd name="connsiteY20" fmla="*/ 398523 h 435823"/>
                <a:gd name="connsiteX21" fmla="*/ 202074 w 771019"/>
                <a:gd name="connsiteY21" fmla="*/ 401795 h 435823"/>
                <a:gd name="connsiteX22" fmla="*/ 214499 w 771019"/>
                <a:gd name="connsiteY22" fmla="*/ 407684 h 435823"/>
                <a:gd name="connsiteX23" fmla="*/ 220385 w 771019"/>
                <a:gd name="connsiteY23" fmla="*/ 410956 h 435823"/>
                <a:gd name="connsiteX24" fmla="*/ 230848 w 771019"/>
                <a:gd name="connsiteY24" fmla="*/ 422735 h 435823"/>
                <a:gd name="connsiteX25" fmla="*/ 230848 w 771019"/>
                <a:gd name="connsiteY25" fmla="*/ 425353 h 435823"/>
                <a:gd name="connsiteX26" fmla="*/ 230848 w 771019"/>
                <a:gd name="connsiteY26" fmla="*/ 429934 h 435823"/>
                <a:gd name="connsiteX27" fmla="*/ 238042 w 771019"/>
                <a:gd name="connsiteY27" fmla="*/ 429934 h 435823"/>
                <a:gd name="connsiteX28" fmla="*/ 250467 w 771019"/>
                <a:gd name="connsiteY28" fmla="*/ 431243 h 435823"/>
                <a:gd name="connsiteX29" fmla="*/ 253083 w 771019"/>
                <a:gd name="connsiteY29" fmla="*/ 432551 h 435823"/>
                <a:gd name="connsiteX30" fmla="*/ 258315 w 771019"/>
                <a:gd name="connsiteY30" fmla="*/ 435823 h 435823"/>
                <a:gd name="connsiteX31" fmla="*/ 262892 w 771019"/>
                <a:gd name="connsiteY31" fmla="*/ 431897 h 435823"/>
                <a:gd name="connsiteX32" fmla="*/ 264200 w 771019"/>
                <a:gd name="connsiteY32" fmla="*/ 430588 h 435823"/>
                <a:gd name="connsiteX33" fmla="*/ 265508 w 771019"/>
                <a:gd name="connsiteY33" fmla="*/ 427316 h 435823"/>
                <a:gd name="connsiteX34" fmla="*/ 271394 w 771019"/>
                <a:gd name="connsiteY34" fmla="*/ 418155 h 435823"/>
                <a:gd name="connsiteX35" fmla="*/ 277280 w 771019"/>
                <a:gd name="connsiteY35" fmla="*/ 418155 h 435823"/>
                <a:gd name="connsiteX36" fmla="*/ 281203 w 771019"/>
                <a:gd name="connsiteY36" fmla="*/ 421427 h 435823"/>
                <a:gd name="connsiteX37" fmla="*/ 283819 w 771019"/>
                <a:gd name="connsiteY37" fmla="*/ 423390 h 435823"/>
                <a:gd name="connsiteX38" fmla="*/ 285127 w 771019"/>
                <a:gd name="connsiteY38" fmla="*/ 422735 h 435823"/>
                <a:gd name="connsiteX39" fmla="*/ 298206 w 771019"/>
                <a:gd name="connsiteY39" fmla="*/ 422081 h 435823"/>
                <a:gd name="connsiteX40" fmla="*/ 301476 w 771019"/>
                <a:gd name="connsiteY40" fmla="*/ 408339 h 435823"/>
                <a:gd name="connsiteX41" fmla="*/ 306708 w 771019"/>
                <a:gd name="connsiteY41" fmla="*/ 403104 h 435823"/>
                <a:gd name="connsiteX42" fmla="*/ 306708 w 771019"/>
                <a:gd name="connsiteY42" fmla="*/ 402449 h 435823"/>
                <a:gd name="connsiteX43" fmla="*/ 317825 w 771019"/>
                <a:gd name="connsiteY43" fmla="*/ 389362 h 435823"/>
                <a:gd name="connsiteX44" fmla="*/ 324365 w 771019"/>
                <a:gd name="connsiteY44" fmla="*/ 390671 h 435823"/>
                <a:gd name="connsiteX45" fmla="*/ 324365 w 771019"/>
                <a:gd name="connsiteY45" fmla="*/ 390671 h 435823"/>
                <a:gd name="connsiteX46" fmla="*/ 325672 w 771019"/>
                <a:gd name="connsiteY46" fmla="*/ 386090 h 435823"/>
                <a:gd name="connsiteX47" fmla="*/ 325672 w 771019"/>
                <a:gd name="connsiteY47" fmla="*/ 382818 h 435823"/>
                <a:gd name="connsiteX48" fmla="*/ 325672 w 771019"/>
                <a:gd name="connsiteY48" fmla="*/ 379546 h 435823"/>
                <a:gd name="connsiteX49" fmla="*/ 325672 w 771019"/>
                <a:gd name="connsiteY49" fmla="*/ 376928 h 435823"/>
                <a:gd name="connsiteX50" fmla="*/ 326327 w 771019"/>
                <a:gd name="connsiteY50" fmla="*/ 372348 h 435823"/>
                <a:gd name="connsiteX51" fmla="*/ 324365 w 771019"/>
                <a:gd name="connsiteY51" fmla="*/ 352716 h 435823"/>
                <a:gd name="connsiteX52" fmla="*/ 332212 w 771019"/>
                <a:gd name="connsiteY52" fmla="*/ 345517 h 435823"/>
                <a:gd name="connsiteX53" fmla="*/ 341368 w 771019"/>
                <a:gd name="connsiteY53" fmla="*/ 346826 h 435823"/>
                <a:gd name="connsiteX54" fmla="*/ 341368 w 771019"/>
                <a:gd name="connsiteY54" fmla="*/ 346826 h 435823"/>
                <a:gd name="connsiteX55" fmla="*/ 349215 w 771019"/>
                <a:gd name="connsiteY55" fmla="*/ 344209 h 435823"/>
                <a:gd name="connsiteX56" fmla="*/ 355755 w 771019"/>
                <a:gd name="connsiteY56" fmla="*/ 349444 h 435823"/>
                <a:gd name="connsiteX57" fmla="*/ 357717 w 771019"/>
                <a:gd name="connsiteY57" fmla="*/ 356642 h 435823"/>
                <a:gd name="connsiteX58" fmla="*/ 362294 w 771019"/>
                <a:gd name="connsiteY58" fmla="*/ 350753 h 435823"/>
                <a:gd name="connsiteX59" fmla="*/ 370796 w 771019"/>
                <a:gd name="connsiteY59" fmla="*/ 350098 h 435823"/>
                <a:gd name="connsiteX60" fmla="*/ 376027 w 771019"/>
                <a:gd name="connsiteY60" fmla="*/ 351407 h 435823"/>
                <a:gd name="connsiteX61" fmla="*/ 392376 w 771019"/>
                <a:gd name="connsiteY61" fmla="*/ 356642 h 435823"/>
                <a:gd name="connsiteX62" fmla="*/ 397608 w 771019"/>
                <a:gd name="connsiteY62" fmla="*/ 359914 h 435823"/>
                <a:gd name="connsiteX63" fmla="*/ 403494 w 771019"/>
                <a:gd name="connsiteY63" fmla="*/ 363186 h 435823"/>
                <a:gd name="connsiteX64" fmla="*/ 406110 w 771019"/>
                <a:gd name="connsiteY64" fmla="*/ 363186 h 435823"/>
                <a:gd name="connsiteX65" fmla="*/ 415265 w 771019"/>
                <a:gd name="connsiteY65" fmla="*/ 366458 h 435823"/>
                <a:gd name="connsiteX66" fmla="*/ 423113 w 771019"/>
                <a:gd name="connsiteY66" fmla="*/ 369730 h 435823"/>
                <a:gd name="connsiteX67" fmla="*/ 424421 w 771019"/>
                <a:gd name="connsiteY67" fmla="*/ 369076 h 435823"/>
                <a:gd name="connsiteX68" fmla="*/ 440116 w 771019"/>
                <a:gd name="connsiteY68" fmla="*/ 365804 h 435823"/>
                <a:gd name="connsiteX69" fmla="*/ 449925 w 771019"/>
                <a:gd name="connsiteY69" fmla="*/ 373002 h 435823"/>
                <a:gd name="connsiteX70" fmla="*/ 468236 w 771019"/>
                <a:gd name="connsiteY70" fmla="*/ 385435 h 435823"/>
                <a:gd name="connsiteX71" fmla="*/ 500934 w 771019"/>
                <a:gd name="connsiteY71" fmla="*/ 385435 h 435823"/>
                <a:gd name="connsiteX72" fmla="*/ 502242 w 771019"/>
                <a:gd name="connsiteY72" fmla="*/ 382164 h 435823"/>
                <a:gd name="connsiteX73" fmla="*/ 514667 w 771019"/>
                <a:gd name="connsiteY73" fmla="*/ 369730 h 435823"/>
                <a:gd name="connsiteX74" fmla="*/ 523823 w 771019"/>
                <a:gd name="connsiteY74" fmla="*/ 371693 h 435823"/>
                <a:gd name="connsiteX75" fmla="*/ 526438 w 771019"/>
                <a:gd name="connsiteY75" fmla="*/ 372348 h 435823"/>
                <a:gd name="connsiteX76" fmla="*/ 529054 w 771019"/>
                <a:gd name="connsiteY76" fmla="*/ 372348 h 435823"/>
                <a:gd name="connsiteX77" fmla="*/ 543442 w 771019"/>
                <a:gd name="connsiteY77" fmla="*/ 376274 h 435823"/>
                <a:gd name="connsiteX78" fmla="*/ 544749 w 771019"/>
                <a:gd name="connsiteY78" fmla="*/ 379546 h 435823"/>
                <a:gd name="connsiteX79" fmla="*/ 551943 w 771019"/>
                <a:gd name="connsiteY79" fmla="*/ 380855 h 435823"/>
                <a:gd name="connsiteX80" fmla="*/ 554559 w 771019"/>
                <a:gd name="connsiteY80" fmla="*/ 383472 h 435823"/>
                <a:gd name="connsiteX81" fmla="*/ 554559 w 771019"/>
                <a:gd name="connsiteY81" fmla="*/ 383472 h 435823"/>
                <a:gd name="connsiteX82" fmla="*/ 568292 w 771019"/>
                <a:gd name="connsiteY82" fmla="*/ 382164 h 435823"/>
                <a:gd name="connsiteX83" fmla="*/ 571562 w 771019"/>
                <a:gd name="connsiteY83" fmla="*/ 387399 h 435823"/>
                <a:gd name="connsiteX84" fmla="*/ 576140 w 771019"/>
                <a:gd name="connsiteY84" fmla="*/ 376274 h 435823"/>
                <a:gd name="connsiteX85" fmla="*/ 578755 w 771019"/>
                <a:gd name="connsiteY85" fmla="*/ 373656 h 435823"/>
                <a:gd name="connsiteX86" fmla="*/ 582025 w 771019"/>
                <a:gd name="connsiteY86" fmla="*/ 370384 h 435823"/>
                <a:gd name="connsiteX87" fmla="*/ 602298 w 771019"/>
                <a:gd name="connsiteY87" fmla="*/ 350753 h 435823"/>
                <a:gd name="connsiteX88" fmla="*/ 614723 w 771019"/>
                <a:gd name="connsiteY88" fmla="*/ 353370 h 435823"/>
                <a:gd name="connsiteX89" fmla="*/ 616685 w 771019"/>
                <a:gd name="connsiteY89" fmla="*/ 353370 h 435823"/>
                <a:gd name="connsiteX90" fmla="*/ 621263 w 771019"/>
                <a:gd name="connsiteY90" fmla="*/ 356642 h 435823"/>
                <a:gd name="connsiteX91" fmla="*/ 623225 w 771019"/>
                <a:gd name="connsiteY91" fmla="*/ 354679 h 435823"/>
                <a:gd name="connsiteX92" fmla="*/ 633688 w 771019"/>
                <a:gd name="connsiteY92" fmla="*/ 348789 h 435823"/>
                <a:gd name="connsiteX93" fmla="*/ 639574 w 771019"/>
                <a:gd name="connsiteY93" fmla="*/ 352061 h 435823"/>
                <a:gd name="connsiteX94" fmla="*/ 641536 w 771019"/>
                <a:gd name="connsiteY94" fmla="*/ 355333 h 435823"/>
                <a:gd name="connsiteX95" fmla="*/ 641536 w 771019"/>
                <a:gd name="connsiteY95" fmla="*/ 355333 h 435823"/>
                <a:gd name="connsiteX96" fmla="*/ 650691 w 771019"/>
                <a:gd name="connsiteY96" fmla="*/ 349444 h 435823"/>
                <a:gd name="connsiteX97" fmla="*/ 659847 w 771019"/>
                <a:gd name="connsiteY97" fmla="*/ 345517 h 435823"/>
                <a:gd name="connsiteX98" fmla="*/ 660500 w 771019"/>
                <a:gd name="connsiteY98" fmla="*/ 343554 h 435823"/>
                <a:gd name="connsiteX99" fmla="*/ 671618 w 771019"/>
                <a:gd name="connsiteY99" fmla="*/ 331775 h 435823"/>
                <a:gd name="connsiteX100" fmla="*/ 674234 w 771019"/>
                <a:gd name="connsiteY100" fmla="*/ 331775 h 435823"/>
                <a:gd name="connsiteX101" fmla="*/ 674234 w 771019"/>
                <a:gd name="connsiteY101" fmla="*/ 331775 h 435823"/>
                <a:gd name="connsiteX102" fmla="*/ 684697 w 771019"/>
                <a:gd name="connsiteY102" fmla="*/ 312798 h 435823"/>
                <a:gd name="connsiteX103" fmla="*/ 691237 w 771019"/>
                <a:gd name="connsiteY103" fmla="*/ 312144 h 435823"/>
                <a:gd name="connsiteX104" fmla="*/ 693198 w 771019"/>
                <a:gd name="connsiteY104" fmla="*/ 312144 h 435823"/>
                <a:gd name="connsiteX105" fmla="*/ 693198 w 771019"/>
                <a:gd name="connsiteY105" fmla="*/ 310835 h 435823"/>
                <a:gd name="connsiteX106" fmla="*/ 697776 w 771019"/>
                <a:gd name="connsiteY106" fmla="*/ 304945 h 435823"/>
                <a:gd name="connsiteX107" fmla="*/ 703662 w 771019"/>
                <a:gd name="connsiteY107" fmla="*/ 267645 h 435823"/>
                <a:gd name="connsiteX108" fmla="*/ 713472 w 771019"/>
                <a:gd name="connsiteY108" fmla="*/ 261756 h 435823"/>
                <a:gd name="connsiteX109" fmla="*/ 722627 w 771019"/>
                <a:gd name="connsiteY109" fmla="*/ 255866 h 435823"/>
                <a:gd name="connsiteX110" fmla="*/ 722627 w 771019"/>
                <a:gd name="connsiteY110" fmla="*/ 253903 h 435823"/>
                <a:gd name="connsiteX111" fmla="*/ 729166 w 771019"/>
                <a:gd name="connsiteY111" fmla="*/ 239506 h 435823"/>
                <a:gd name="connsiteX112" fmla="*/ 730474 w 771019"/>
                <a:gd name="connsiteY112" fmla="*/ 238198 h 435823"/>
                <a:gd name="connsiteX113" fmla="*/ 737668 w 771019"/>
                <a:gd name="connsiteY113" fmla="*/ 231654 h 435823"/>
                <a:gd name="connsiteX114" fmla="*/ 737668 w 771019"/>
                <a:gd name="connsiteY114" fmla="*/ 230345 h 435823"/>
                <a:gd name="connsiteX115" fmla="*/ 739630 w 771019"/>
                <a:gd name="connsiteY115" fmla="*/ 220529 h 435823"/>
                <a:gd name="connsiteX116" fmla="*/ 747477 w 771019"/>
                <a:gd name="connsiteY116" fmla="*/ 218566 h 435823"/>
                <a:gd name="connsiteX117" fmla="*/ 749439 w 771019"/>
                <a:gd name="connsiteY117" fmla="*/ 217912 h 435823"/>
                <a:gd name="connsiteX118" fmla="*/ 760556 w 771019"/>
                <a:gd name="connsiteY118" fmla="*/ 217912 h 435823"/>
                <a:gd name="connsiteX119" fmla="*/ 764480 w 771019"/>
                <a:gd name="connsiteY119" fmla="*/ 219875 h 435823"/>
                <a:gd name="connsiteX120" fmla="*/ 767096 w 771019"/>
                <a:gd name="connsiteY120" fmla="*/ 216603 h 435823"/>
                <a:gd name="connsiteX121" fmla="*/ 771020 w 771019"/>
                <a:gd name="connsiteY121" fmla="*/ 212022 h 435823"/>
                <a:gd name="connsiteX122" fmla="*/ 762519 w 771019"/>
                <a:gd name="connsiteY122" fmla="*/ 193699 h 435823"/>
                <a:gd name="connsiteX123" fmla="*/ 762519 w 771019"/>
                <a:gd name="connsiteY123" fmla="*/ 193699 h 435823"/>
                <a:gd name="connsiteX124" fmla="*/ 754671 w 771019"/>
                <a:gd name="connsiteY124" fmla="*/ 191082 h 435823"/>
                <a:gd name="connsiteX125" fmla="*/ 754017 w 771019"/>
                <a:gd name="connsiteY125" fmla="*/ 191082 h 435823"/>
                <a:gd name="connsiteX126" fmla="*/ 743554 w 771019"/>
                <a:gd name="connsiteY126" fmla="*/ 186501 h 435823"/>
                <a:gd name="connsiteX127" fmla="*/ 733744 w 771019"/>
                <a:gd name="connsiteY127" fmla="*/ 168832 h 435823"/>
                <a:gd name="connsiteX128" fmla="*/ 734398 w 771019"/>
                <a:gd name="connsiteY128" fmla="*/ 159017 h 435823"/>
                <a:gd name="connsiteX129" fmla="*/ 734398 w 771019"/>
                <a:gd name="connsiteY129" fmla="*/ 159017 h 435823"/>
                <a:gd name="connsiteX130" fmla="*/ 733090 w 771019"/>
                <a:gd name="connsiteY130" fmla="*/ 157053 h 435823"/>
                <a:gd name="connsiteX131" fmla="*/ 729821 w 771019"/>
                <a:gd name="connsiteY131" fmla="*/ 159017 h 435823"/>
                <a:gd name="connsiteX132" fmla="*/ 718049 w 771019"/>
                <a:gd name="connsiteY132" fmla="*/ 156399 h 435823"/>
                <a:gd name="connsiteX133" fmla="*/ 716087 w 771019"/>
                <a:gd name="connsiteY133" fmla="*/ 155090 h 435823"/>
                <a:gd name="connsiteX134" fmla="*/ 706278 w 771019"/>
                <a:gd name="connsiteY134" fmla="*/ 158362 h 435823"/>
                <a:gd name="connsiteX135" fmla="*/ 701046 w 771019"/>
                <a:gd name="connsiteY135" fmla="*/ 160980 h 435823"/>
                <a:gd name="connsiteX136" fmla="*/ 697776 w 771019"/>
                <a:gd name="connsiteY136" fmla="*/ 156399 h 435823"/>
                <a:gd name="connsiteX137" fmla="*/ 693853 w 771019"/>
                <a:gd name="connsiteY137" fmla="*/ 150510 h 435823"/>
                <a:gd name="connsiteX138" fmla="*/ 689929 w 771019"/>
                <a:gd name="connsiteY138" fmla="*/ 148546 h 435823"/>
                <a:gd name="connsiteX139" fmla="*/ 681427 w 771019"/>
                <a:gd name="connsiteY139" fmla="*/ 149201 h 435823"/>
                <a:gd name="connsiteX140" fmla="*/ 673580 w 771019"/>
                <a:gd name="connsiteY140" fmla="*/ 145275 h 435823"/>
                <a:gd name="connsiteX141" fmla="*/ 657885 w 771019"/>
                <a:gd name="connsiteY141" fmla="*/ 155090 h 435823"/>
                <a:gd name="connsiteX142" fmla="*/ 631072 w 771019"/>
                <a:gd name="connsiteY142" fmla="*/ 132841 h 435823"/>
                <a:gd name="connsiteX143" fmla="*/ 631072 w 771019"/>
                <a:gd name="connsiteY143" fmla="*/ 132841 h 435823"/>
                <a:gd name="connsiteX144" fmla="*/ 624533 w 771019"/>
                <a:gd name="connsiteY144" fmla="*/ 132841 h 435823"/>
                <a:gd name="connsiteX145" fmla="*/ 612761 w 771019"/>
                <a:gd name="connsiteY145" fmla="*/ 119099 h 435823"/>
                <a:gd name="connsiteX146" fmla="*/ 614069 w 771019"/>
                <a:gd name="connsiteY146" fmla="*/ 112555 h 435823"/>
                <a:gd name="connsiteX147" fmla="*/ 623879 w 771019"/>
                <a:gd name="connsiteY147" fmla="*/ 107974 h 435823"/>
                <a:gd name="connsiteX148" fmla="*/ 626494 w 771019"/>
                <a:gd name="connsiteY148" fmla="*/ 107974 h 435823"/>
                <a:gd name="connsiteX149" fmla="*/ 629110 w 771019"/>
                <a:gd name="connsiteY149" fmla="*/ 106665 h 435823"/>
                <a:gd name="connsiteX150" fmla="*/ 629110 w 771019"/>
                <a:gd name="connsiteY150" fmla="*/ 106665 h 435823"/>
                <a:gd name="connsiteX151" fmla="*/ 627149 w 771019"/>
                <a:gd name="connsiteY151" fmla="*/ 104048 h 435823"/>
                <a:gd name="connsiteX152" fmla="*/ 627149 w 771019"/>
                <a:gd name="connsiteY152" fmla="*/ 104048 h 435823"/>
                <a:gd name="connsiteX153" fmla="*/ 607530 w 771019"/>
                <a:gd name="connsiteY153" fmla="*/ 107320 h 435823"/>
                <a:gd name="connsiteX154" fmla="*/ 602298 w 771019"/>
                <a:gd name="connsiteY154" fmla="*/ 111246 h 435823"/>
                <a:gd name="connsiteX155" fmla="*/ 596412 w 771019"/>
                <a:gd name="connsiteY155" fmla="*/ 111246 h 435823"/>
                <a:gd name="connsiteX156" fmla="*/ 592489 w 771019"/>
                <a:gd name="connsiteY156" fmla="*/ 108628 h 435823"/>
                <a:gd name="connsiteX157" fmla="*/ 591181 w 771019"/>
                <a:gd name="connsiteY157" fmla="*/ 108628 h 435823"/>
                <a:gd name="connsiteX158" fmla="*/ 588565 w 771019"/>
                <a:gd name="connsiteY158" fmla="*/ 108628 h 435823"/>
                <a:gd name="connsiteX159" fmla="*/ 585295 w 771019"/>
                <a:gd name="connsiteY159" fmla="*/ 107974 h 435823"/>
                <a:gd name="connsiteX160" fmla="*/ 580717 w 771019"/>
                <a:gd name="connsiteY160" fmla="*/ 99467 h 435823"/>
                <a:gd name="connsiteX161" fmla="*/ 572870 w 771019"/>
                <a:gd name="connsiteY161" fmla="*/ 98813 h 435823"/>
                <a:gd name="connsiteX162" fmla="*/ 563714 w 771019"/>
                <a:gd name="connsiteY162" fmla="*/ 88343 h 435823"/>
                <a:gd name="connsiteX163" fmla="*/ 563714 w 771019"/>
                <a:gd name="connsiteY163" fmla="*/ 88343 h 435823"/>
                <a:gd name="connsiteX164" fmla="*/ 560445 w 771019"/>
                <a:gd name="connsiteY164" fmla="*/ 88343 h 435823"/>
                <a:gd name="connsiteX165" fmla="*/ 549981 w 771019"/>
                <a:gd name="connsiteY165" fmla="*/ 87034 h 435823"/>
                <a:gd name="connsiteX166" fmla="*/ 538864 w 771019"/>
                <a:gd name="connsiteY166" fmla="*/ 85071 h 435823"/>
                <a:gd name="connsiteX167" fmla="*/ 540826 w 771019"/>
                <a:gd name="connsiteY167" fmla="*/ 87034 h 435823"/>
                <a:gd name="connsiteX168" fmla="*/ 544096 w 771019"/>
                <a:gd name="connsiteY168" fmla="*/ 92269 h 435823"/>
                <a:gd name="connsiteX169" fmla="*/ 546712 w 771019"/>
                <a:gd name="connsiteY169" fmla="*/ 96195 h 435823"/>
                <a:gd name="connsiteX170" fmla="*/ 556521 w 771019"/>
                <a:gd name="connsiteY170" fmla="*/ 115172 h 435823"/>
                <a:gd name="connsiteX171" fmla="*/ 543442 w 771019"/>
                <a:gd name="connsiteY171" fmla="*/ 124334 h 435823"/>
                <a:gd name="connsiteX172" fmla="*/ 540826 w 771019"/>
                <a:gd name="connsiteY172" fmla="*/ 124334 h 435823"/>
                <a:gd name="connsiteX173" fmla="*/ 531016 w 771019"/>
                <a:gd name="connsiteY173" fmla="*/ 129569 h 435823"/>
                <a:gd name="connsiteX174" fmla="*/ 528400 w 771019"/>
                <a:gd name="connsiteY174" fmla="*/ 135459 h 435823"/>
                <a:gd name="connsiteX175" fmla="*/ 520553 w 771019"/>
                <a:gd name="connsiteY175" fmla="*/ 147892 h 435823"/>
                <a:gd name="connsiteX176" fmla="*/ 494395 w 771019"/>
                <a:gd name="connsiteY176" fmla="*/ 138731 h 435823"/>
                <a:gd name="connsiteX177" fmla="*/ 490471 w 771019"/>
                <a:gd name="connsiteY177" fmla="*/ 127606 h 435823"/>
                <a:gd name="connsiteX178" fmla="*/ 489817 w 771019"/>
                <a:gd name="connsiteY178" fmla="*/ 124988 h 435823"/>
                <a:gd name="connsiteX179" fmla="*/ 479353 w 771019"/>
                <a:gd name="connsiteY179" fmla="*/ 113209 h 435823"/>
                <a:gd name="connsiteX180" fmla="*/ 474122 w 771019"/>
                <a:gd name="connsiteY180" fmla="*/ 112555 h 435823"/>
                <a:gd name="connsiteX181" fmla="*/ 466274 w 771019"/>
                <a:gd name="connsiteY181" fmla="*/ 103393 h 435823"/>
                <a:gd name="connsiteX182" fmla="*/ 463004 w 771019"/>
                <a:gd name="connsiteY182" fmla="*/ 104048 h 435823"/>
                <a:gd name="connsiteX183" fmla="*/ 447963 w 771019"/>
                <a:gd name="connsiteY183" fmla="*/ 96850 h 435823"/>
                <a:gd name="connsiteX184" fmla="*/ 445348 w 771019"/>
                <a:gd name="connsiteY184" fmla="*/ 86379 h 435823"/>
                <a:gd name="connsiteX185" fmla="*/ 457119 w 771019"/>
                <a:gd name="connsiteY185" fmla="*/ 70020 h 435823"/>
                <a:gd name="connsiteX186" fmla="*/ 459081 w 771019"/>
                <a:gd name="connsiteY186" fmla="*/ 67402 h 435823"/>
                <a:gd name="connsiteX187" fmla="*/ 465620 w 771019"/>
                <a:gd name="connsiteY187" fmla="*/ 67402 h 435823"/>
                <a:gd name="connsiteX188" fmla="*/ 465620 w 771019"/>
                <a:gd name="connsiteY188" fmla="*/ 63476 h 435823"/>
                <a:gd name="connsiteX189" fmla="*/ 467582 w 771019"/>
                <a:gd name="connsiteY189" fmla="*/ 56932 h 435823"/>
                <a:gd name="connsiteX190" fmla="*/ 459081 w 771019"/>
                <a:gd name="connsiteY190" fmla="*/ 51042 h 435823"/>
                <a:gd name="connsiteX191" fmla="*/ 454503 w 771019"/>
                <a:gd name="connsiteY191" fmla="*/ 50388 h 435823"/>
                <a:gd name="connsiteX192" fmla="*/ 450579 w 771019"/>
                <a:gd name="connsiteY192" fmla="*/ 56932 h 435823"/>
                <a:gd name="connsiteX193" fmla="*/ 437500 w 771019"/>
                <a:gd name="connsiteY193" fmla="*/ 54969 h 435823"/>
                <a:gd name="connsiteX194" fmla="*/ 437500 w 771019"/>
                <a:gd name="connsiteY194" fmla="*/ 54969 h 435823"/>
                <a:gd name="connsiteX195" fmla="*/ 427691 w 771019"/>
                <a:gd name="connsiteY195" fmla="*/ 63476 h 435823"/>
                <a:gd name="connsiteX196" fmla="*/ 421805 w 771019"/>
                <a:gd name="connsiteY196" fmla="*/ 62821 h 435823"/>
                <a:gd name="connsiteX197" fmla="*/ 415919 w 771019"/>
                <a:gd name="connsiteY197" fmla="*/ 51042 h 435823"/>
                <a:gd name="connsiteX198" fmla="*/ 415919 w 771019"/>
                <a:gd name="connsiteY198" fmla="*/ 49733 h 435823"/>
                <a:gd name="connsiteX199" fmla="*/ 415919 w 771019"/>
                <a:gd name="connsiteY199" fmla="*/ 49733 h 435823"/>
                <a:gd name="connsiteX200" fmla="*/ 410687 w 771019"/>
                <a:gd name="connsiteY200" fmla="*/ 52351 h 435823"/>
                <a:gd name="connsiteX201" fmla="*/ 397608 w 771019"/>
                <a:gd name="connsiteY201" fmla="*/ 41881 h 435823"/>
                <a:gd name="connsiteX202" fmla="*/ 393685 w 771019"/>
                <a:gd name="connsiteY202" fmla="*/ 43844 h 435823"/>
                <a:gd name="connsiteX203" fmla="*/ 380605 w 771019"/>
                <a:gd name="connsiteY203" fmla="*/ 39918 h 435823"/>
                <a:gd name="connsiteX204" fmla="*/ 379297 w 771019"/>
                <a:gd name="connsiteY204" fmla="*/ 38609 h 435823"/>
                <a:gd name="connsiteX205" fmla="*/ 373412 w 771019"/>
                <a:gd name="connsiteY205" fmla="*/ 37300 h 435823"/>
                <a:gd name="connsiteX206" fmla="*/ 368180 w 771019"/>
                <a:gd name="connsiteY206" fmla="*/ 35991 h 435823"/>
                <a:gd name="connsiteX207" fmla="*/ 359678 w 771019"/>
                <a:gd name="connsiteY207" fmla="*/ 33374 h 435823"/>
                <a:gd name="connsiteX208" fmla="*/ 359678 w 771019"/>
                <a:gd name="connsiteY208" fmla="*/ 33374 h 435823"/>
                <a:gd name="connsiteX209" fmla="*/ 350523 w 771019"/>
                <a:gd name="connsiteY209" fmla="*/ 37955 h 435823"/>
                <a:gd name="connsiteX210" fmla="*/ 341368 w 771019"/>
                <a:gd name="connsiteY210" fmla="*/ 24867 h 435823"/>
                <a:gd name="connsiteX211" fmla="*/ 341368 w 771019"/>
                <a:gd name="connsiteY211" fmla="*/ 22249 h 435823"/>
                <a:gd name="connsiteX212" fmla="*/ 339406 w 771019"/>
                <a:gd name="connsiteY212" fmla="*/ 20286 h 435823"/>
                <a:gd name="connsiteX213" fmla="*/ 330904 w 771019"/>
                <a:gd name="connsiteY213" fmla="*/ 8507 h 435823"/>
                <a:gd name="connsiteX214" fmla="*/ 330250 w 771019"/>
                <a:gd name="connsiteY214" fmla="*/ 3926 h 435823"/>
                <a:gd name="connsiteX215" fmla="*/ 329596 w 771019"/>
                <a:gd name="connsiteY215" fmla="*/ 0 h 435823"/>
                <a:gd name="connsiteX216" fmla="*/ 327635 w 771019"/>
                <a:gd name="connsiteY216" fmla="*/ 0 h 435823"/>
                <a:gd name="connsiteX217" fmla="*/ 327635 w 771019"/>
                <a:gd name="connsiteY217" fmla="*/ 0 h 435823"/>
                <a:gd name="connsiteX218" fmla="*/ 323711 w 771019"/>
                <a:gd name="connsiteY218" fmla="*/ 3926 h 435823"/>
                <a:gd name="connsiteX219" fmla="*/ 315863 w 771019"/>
                <a:gd name="connsiteY219" fmla="*/ 3926 h 435823"/>
                <a:gd name="connsiteX220" fmla="*/ 313901 w 771019"/>
                <a:gd name="connsiteY220" fmla="*/ 12434 h 435823"/>
                <a:gd name="connsiteX221" fmla="*/ 313901 w 771019"/>
                <a:gd name="connsiteY221" fmla="*/ 14397 h 435823"/>
                <a:gd name="connsiteX222" fmla="*/ 313901 w 771019"/>
                <a:gd name="connsiteY222" fmla="*/ 23558 h 435823"/>
                <a:gd name="connsiteX223" fmla="*/ 292321 w 771019"/>
                <a:gd name="connsiteY223" fmla="*/ 29448 h 435823"/>
                <a:gd name="connsiteX224" fmla="*/ 292321 w 771019"/>
                <a:gd name="connsiteY224" fmla="*/ 29448 h 435823"/>
                <a:gd name="connsiteX225" fmla="*/ 287089 w 771019"/>
                <a:gd name="connsiteY225" fmla="*/ 37300 h 435823"/>
                <a:gd name="connsiteX226" fmla="*/ 274664 w 771019"/>
                <a:gd name="connsiteY226" fmla="*/ 38609 h 435823"/>
                <a:gd name="connsiteX227" fmla="*/ 259623 w 771019"/>
                <a:gd name="connsiteY227" fmla="*/ 30102 h 435823"/>
                <a:gd name="connsiteX228" fmla="*/ 257661 w 771019"/>
                <a:gd name="connsiteY228" fmla="*/ 20941 h 435823"/>
                <a:gd name="connsiteX229" fmla="*/ 255045 w 771019"/>
                <a:gd name="connsiteY229" fmla="*/ 20286 h 435823"/>
                <a:gd name="connsiteX230" fmla="*/ 249813 w 771019"/>
                <a:gd name="connsiteY230" fmla="*/ 15051 h 435823"/>
                <a:gd name="connsiteX231" fmla="*/ 252429 w 771019"/>
                <a:gd name="connsiteY231" fmla="*/ 3926 h 435823"/>
                <a:gd name="connsiteX232" fmla="*/ 252429 w 771019"/>
                <a:gd name="connsiteY232" fmla="*/ 3926 h 435823"/>
                <a:gd name="connsiteX233" fmla="*/ 247851 w 771019"/>
                <a:gd name="connsiteY233" fmla="*/ 1309 h 435823"/>
                <a:gd name="connsiteX234" fmla="*/ 245235 w 771019"/>
                <a:gd name="connsiteY234" fmla="*/ 0 h 435823"/>
                <a:gd name="connsiteX235" fmla="*/ 240004 w 771019"/>
                <a:gd name="connsiteY235" fmla="*/ 3272 h 435823"/>
                <a:gd name="connsiteX236" fmla="*/ 227578 w 771019"/>
                <a:gd name="connsiteY236" fmla="*/ 654 h 435823"/>
                <a:gd name="connsiteX237" fmla="*/ 226924 w 771019"/>
                <a:gd name="connsiteY237" fmla="*/ 654 h 435823"/>
                <a:gd name="connsiteX238" fmla="*/ 226924 w 771019"/>
                <a:gd name="connsiteY238" fmla="*/ 654 h 435823"/>
                <a:gd name="connsiteX239" fmla="*/ 226924 w 771019"/>
                <a:gd name="connsiteY239" fmla="*/ 654 h 435823"/>
                <a:gd name="connsiteX240" fmla="*/ 230848 w 771019"/>
                <a:gd name="connsiteY240" fmla="*/ 3926 h 435823"/>
                <a:gd name="connsiteX241" fmla="*/ 234118 w 771019"/>
                <a:gd name="connsiteY241" fmla="*/ 5890 h 435823"/>
                <a:gd name="connsiteX242" fmla="*/ 236080 w 771019"/>
                <a:gd name="connsiteY242" fmla="*/ 7198 h 435823"/>
                <a:gd name="connsiteX243" fmla="*/ 243927 w 771019"/>
                <a:gd name="connsiteY243" fmla="*/ 20286 h 435823"/>
                <a:gd name="connsiteX244" fmla="*/ 223001 w 771019"/>
                <a:gd name="connsiteY244" fmla="*/ 28793 h 435823"/>
                <a:gd name="connsiteX245" fmla="*/ 218423 w 771019"/>
                <a:gd name="connsiteY245" fmla="*/ 32719 h 435823"/>
                <a:gd name="connsiteX246" fmla="*/ 215153 w 771019"/>
                <a:gd name="connsiteY246" fmla="*/ 35337 h 435823"/>
                <a:gd name="connsiteX247" fmla="*/ 193573 w 771019"/>
                <a:gd name="connsiteY247" fmla="*/ 44498 h 435823"/>
                <a:gd name="connsiteX248" fmla="*/ 186379 w 771019"/>
                <a:gd name="connsiteY248" fmla="*/ 47770 h 435823"/>
                <a:gd name="connsiteX249" fmla="*/ 186379 w 771019"/>
                <a:gd name="connsiteY249" fmla="*/ 49733 h 435823"/>
                <a:gd name="connsiteX250" fmla="*/ 186379 w 771019"/>
                <a:gd name="connsiteY250" fmla="*/ 53660 h 435823"/>
                <a:gd name="connsiteX251" fmla="*/ 182455 w 771019"/>
                <a:gd name="connsiteY251" fmla="*/ 58895 h 435823"/>
                <a:gd name="connsiteX252" fmla="*/ 168068 w 771019"/>
                <a:gd name="connsiteY252" fmla="*/ 59549 h 435823"/>
                <a:gd name="connsiteX253" fmla="*/ 162182 w 771019"/>
                <a:gd name="connsiteY253" fmla="*/ 61513 h 435823"/>
                <a:gd name="connsiteX254" fmla="*/ 154335 w 771019"/>
                <a:gd name="connsiteY254" fmla="*/ 61513 h 435823"/>
                <a:gd name="connsiteX255" fmla="*/ 151065 w 771019"/>
                <a:gd name="connsiteY255" fmla="*/ 61513 h 435823"/>
                <a:gd name="connsiteX256" fmla="*/ 146487 w 771019"/>
                <a:gd name="connsiteY256" fmla="*/ 65439 h 435823"/>
                <a:gd name="connsiteX257" fmla="*/ 136024 w 771019"/>
                <a:gd name="connsiteY257" fmla="*/ 84416 h 435823"/>
                <a:gd name="connsiteX258" fmla="*/ 128176 w 771019"/>
                <a:gd name="connsiteY258" fmla="*/ 86379 h 435823"/>
                <a:gd name="connsiteX259" fmla="*/ 122291 w 771019"/>
                <a:gd name="connsiteY259" fmla="*/ 82453 h 435823"/>
                <a:gd name="connsiteX260" fmla="*/ 120329 w 771019"/>
                <a:gd name="connsiteY260" fmla="*/ 85725 h 435823"/>
                <a:gd name="connsiteX261" fmla="*/ 109866 w 771019"/>
                <a:gd name="connsiteY261" fmla="*/ 90306 h 435823"/>
                <a:gd name="connsiteX262" fmla="*/ 109866 w 771019"/>
                <a:gd name="connsiteY262" fmla="*/ 92923 h 435823"/>
                <a:gd name="connsiteX263" fmla="*/ 109212 w 771019"/>
                <a:gd name="connsiteY263" fmla="*/ 100776 h 435823"/>
                <a:gd name="connsiteX264" fmla="*/ 94171 w 771019"/>
                <a:gd name="connsiteY264" fmla="*/ 104048 h 435823"/>
                <a:gd name="connsiteX265" fmla="*/ 94171 w 771019"/>
                <a:gd name="connsiteY265" fmla="*/ 104048 h 435823"/>
                <a:gd name="connsiteX266" fmla="*/ 90247 w 771019"/>
                <a:gd name="connsiteY266" fmla="*/ 105357 h 435823"/>
                <a:gd name="connsiteX267" fmla="*/ 90247 w 771019"/>
                <a:gd name="connsiteY267" fmla="*/ 105357 h 435823"/>
                <a:gd name="connsiteX268" fmla="*/ 90247 w 771019"/>
                <a:gd name="connsiteY268" fmla="*/ 106011 h 435823"/>
                <a:gd name="connsiteX269" fmla="*/ 90247 w 771019"/>
                <a:gd name="connsiteY269" fmla="*/ 110592 h 435823"/>
                <a:gd name="connsiteX270" fmla="*/ 81091 w 771019"/>
                <a:gd name="connsiteY270" fmla="*/ 122371 h 435823"/>
                <a:gd name="connsiteX271" fmla="*/ 62780 w 771019"/>
                <a:gd name="connsiteY271" fmla="*/ 117136 h 435823"/>
                <a:gd name="connsiteX272" fmla="*/ 60818 w 771019"/>
                <a:gd name="connsiteY272" fmla="*/ 115827 h 435823"/>
                <a:gd name="connsiteX273" fmla="*/ 54933 w 771019"/>
                <a:gd name="connsiteY273" fmla="*/ 121062 h 435823"/>
                <a:gd name="connsiteX274" fmla="*/ 52971 w 771019"/>
                <a:gd name="connsiteY274" fmla="*/ 123025 h 435823"/>
                <a:gd name="connsiteX275" fmla="*/ 40546 w 771019"/>
                <a:gd name="connsiteY275" fmla="*/ 123025 h 435823"/>
                <a:gd name="connsiteX276" fmla="*/ 39892 w 771019"/>
                <a:gd name="connsiteY276" fmla="*/ 123025 h 435823"/>
                <a:gd name="connsiteX277" fmla="*/ 34660 w 771019"/>
                <a:gd name="connsiteY277" fmla="*/ 125643 h 435823"/>
                <a:gd name="connsiteX278" fmla="*/ 31390 w 771019"/>
                <a:gd name="connsiteY278" fmla="*/ 126952 h 435823"/>
                <a:gd name="connsiteX279" fmla="*/ 28774 w 771019"/>
                <a:gd name="connsiteY279" fmla="*/ 132187 h 435823"/>
                <a:gd name="connsiteX280" fmla="*/ 16349 w 771019"/>
                <a:gd name="connsiteY280" fmla="*/ 145275 h 435823"/>
                <a:gd name="connsiteX281" fmla="*/ 15041 w 771019"/>
                <a:gd name="connsiteY281" fmla="*/ 145929 h 435823"/>
                <a:gd name="connsiteX282" fmla="*/ 13733 w 771019"/>
                <a:gd name="connsiteY282" fmla="*/ 150510 h 435823"/>
                <a:gd name="connsiteX283" fmla="*/ 9156 w 771019"/>
                <a:gd name="connsiteY283" fmla="*/ 164252 h 435823"/>
                <a:gd name="connsiteX284" fmla="*/ 2616 w 771019"/>
                <a:gd name="connsiteY284" fmla="*/ 167524 h 435823"/>
                <a:gd name="connsiteX285" fmla="*/ 0 w 771019"/>
                <a:gd name="connsiteY285" fmla="*/ 166869 h 435823"/>
                <a:gd name="connsiteX286" fmla="*/ 0 w 771019"/>
                <a:gd name="connsiteY286" fmla="*/ 169487 h 435823"/>
                <a:gd name="connsiteX287" fmla="*/ 0 w 771019"/>
                <a:gd name="connsiteY287" fmla="*/ 174067 h 435823"/>
                <a:gd name="connsiteX288" fmla="*/ 5232 w 771019"/>
                <a:gd name="connsiteY288" fmla="*/ 179303 h 435823"/>
                <a:gd name="connsiteX289" fmla="*/ 7194 w 771019"/>
                <a:gd name="connsiteY289" fmla="*/ 180611 h 435823"/>
                <a:gd name="connsiteX290" fmla="*/ 23543 w 771019"/>
                <a:gd name="connsiteY290" fmla="*/ 188464 h 435823"/>
                <a:gd name="connsiteX291" fmla="*/ 27466 w 771019"/>
                <a:gd name="connsiteY291" fmla="*/ 190427 h 435823"/>
                <a:gd name="connsiteX292" fmla="*/ 32698 w 771019"/>
                <a:gd name="connsiteY292" fmla="*/ 201552 h 435823"/>
                <a:gd name="connsiteX293" fmla="*/ 38584 w 771019"/>
                <a:gd name="connsiteY293" fmla="*/ 204170 h 435823"/>
                <a:gd name="connsiteX294" fmla="*/ 41200 w 771019"/>
                <a:gd name="connsiteY294" fmla="*/ 210059 h 435823"/>
                <a:gd name="connsiteX295" fmla="*/ 32044 w 771019"/>
                <a:gd name="connsiteY295" fmla="*/ 228382 h 435823"/>
                <a:gd name="connsiteX296" fmla="*/ 32044 w 771019"/>
                <a:gd name="connsiteY296" fmla="*/ 230345 h 435823"/>
                <a:gd name="connsiteX297" fmla="*/ 32044 w 771019"/>
                <a:gd name="connsiteY297" fmla="*/ 233617 h 435823"/>
                <a:gd name="connsiteX298" fmla="*/ 26812 w 771019"/>
                <a:gd name="connsiteY298" fmla="*/ 241470 h 435823"/>
                <a:gd name="connsiteX299" fmla="*/ 34660 w 771019"/>
                <a:gd name="connsiteY299" fmla="*/ 246705 h 435823"/>
                <a:gd name="connsiteX300" fmla="*/ 39892 w 771019"/>
                <a:gd name="connsiteY300" fmla="*/ 256521 h 435823"/>
                <a:gd name="connsiteX301" fmla="*/ 40546 w 771019"/>
                <a:gd name="connsiteY301" fmla="*/ 259793 h 435823"/>
                <a:gd name="connsiteX302" fmla="*/ 41200 w 771019"/>
                <a:gd name="connsiteY302" fmla="*/ 261102 h 435823"/>
                <a:gd name="connsiteX303" fmla="*/ 45123 w 771019"/>
                <a:gd name="connsiteY303" fmla="*/ 268954 h 435823"/>
                <a:gd name="connsiteX304" fmla="*/ 51009 w 771019"/>
                <a:gd name="connsiteY304" fmla="*/ 275498 h 435823"/>
                <a:gd name="connsiteX305" fmla="*/ 54933 w 771019"/>
                <a:gd name="connsiteY305" fmla="*/ 290549 h 435823"/>
                <a:gd name="connsiteX306" fmla="*/ 56241 w 771019"/>
                <a:gd name="connsiteY306" fmla="*/ 292512 h 435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771019" h="435823">
                  <a:moveTo>
                    <a:pt x="56241" y="289894"/>
                  </a:moveTo>
                  <a:cubicBezTo>
                    <a:pt x="56241" y="289894"/>
                    <a:pt x="56241" y="289894"/>
                    <a:pt x="56895" y="290549"/>
                  </a:cubicBezTo>
                  <a:cubicBezTo>
                    <a:pt x="58203" y="290549"/>
                    <a:pt x="59510" y="290549"/>
                    <a:pt x="60818" y="291203"/>
                  </a:cubicBezTo>
                  <a:cubicBezTo>
                    <a:pt x="64088" y="292512"/>
                    <a:pt x="66050" y="295784"/>
                    <a:pt x="70628" y="302982"/>
                  </a:cubicBezTo>
                  <a:cubicBezTo>
                    <a:pt x="70628" y="302982"/>
                    <a:pt x="71282" y="304291"/>
                    <a:pt x="71282" y="304291"/>
                  </a:cubicBezTo>
                  <a:cubicBezTo>
                    <a:pt x="72590" y="304291"/>
                    <a:pt x="74552" y="304291"/>
                    <a:pt x="76513" y="304291"/>
                  </a:cubicBezTo>
                  <a:cubicBezTo>
                    <a:pt x="78475" y="304291"/>
                    <a:pt x="81745" y="303637"/>
                    <a:pt x="83707" y="302982"/>
                  </a:cubicBezTo>
                  <a:cubicBezTo>
                    <a:pt x="88939" y="301673"/>
                    <a:pt x="92209" y="305600"/>
                    <a:pt x="100710" y="316725"/>
                  </a:cubicBezTo>
                  <a:cubicBezTo>
                    <a:pt x="101364" y="318033"/>
                    <a:pt x="102018" y="318688"/>
                    <a:pt x="102672" y="318688"/>
                  </a:cubicBezTo>
                  <a:cubicBezTo>
                    <a:pt x="103980" y="320651"/>
                    <a:pt x="117713" y="337665"/>
                    <a:pt x="120983" y="342246"/>
                  </a:cubicBezTo>
                  <a:cubicBezTo>
                    <a:pt x="122291" y="342246"/>
                    <a:pt x="125561" y="342246"/>
                    <a:pt x="126215" y="342246"/>
                  </a:cubicBezTo>
                  <a:cubicBezTo>
                    <a:pt x="127522" y="342246"/>
                    <a:pt x="128176" y="342246"/>
                    <a:pt x="128830" y="342246"/>
                  </a:cubicBezTo>
                  <a:cubicBezTo>
                    <a:pt x="130792" y="342246"/>
                    <a:pt x="132754" y="342246"/>
                    <a:pt x="145179" y="354024"/>
                  </a:cubicBezTo>
                  <a:cubicBezTo>
                    <a:pt x="148449" y="357296"/>
                    <a:pt x="149103" y="363186"/>
                    <a:pt x="149757" y="366458"/>
                  </a:cubicBezTo>
                  <a:cubicBezTo>
                    <a:pt x="150411" y="366458"/>
                    <a:pt x="151719" y="367767"/>
                    <a:pt x="153681" y="369076"/>
                  </a:cubicBezTo>
                  <a:cubicBezTo>
                    <a:pt x="154989" y="367112"/>
                    <a:pt x="156951" y="365149"/>
                    <a:pt x="159567" y="363840"/>
                  </a:cubicBezTo>
                  <a:cubicBezTo>
                    <a:pt x="168068" y="359914"/>
                    <a:pt x="177877" y="374965"/>
                    <a:pt x="181147" y="380855"/>
                  </a:cubicBezTo>
                  <a:cubicBezTo>
                    <a:pt x="181147" y="380855"/>
                    <a:pt x="181147" y="380855"/>
                    <a:pt x="181801" y="380855"/>
                  </a:cubicBezTo>
                  <a:cubicBezTo>
                    <a:pt x="183109" y="380855"/>
                    <a:pt x="183763" y="380855"/>
                    <a:pt x="184417" y="380855"/>
                  </a:cubicBezTo>
                  <a:cubicBezTo>
                    <a:pt x="188341" y="380855"/>
                    <a:pt x="190957" y="383472"/>
                    <a:pt x="200112" y="397214"/>
                  </a:cubicBezTo>
                  <a:lnTo>
                    <a:pt x="200112" y="398523"/>
                  </a:lnTo>
                  <a:cubicBezTo>
                    <a:pt x="201420" y="399177"/>
                    <a:pt x="202074" y="400486"/>
                    <a:pt x="202074" y="401795"/>
                  </a:cubicBezTo>
                  <a:cubicBezTo>
                    <a:pt x="205998" y="403104"/>
                    <a:pt x="210575" y="403758"/>
                    <a:pt x="214499" y="407684"/>
                  </a:cubicBezTo>
                  <a:cubicBezTo>
                    <a:pt x="215807" y="408993"/>
                    <a:pt x="218423" y="409648"/>
                    <a:pt x="220385" y="410956"/>
                  </a:cubicBezTo>
                  <a:cubicBezTo>
                    <a:pt x="225616" y="413574"/>
                    <a:pt x="232156" y="416191"/>
                    <a:pt x="230848" y="422735"/>
                  </a:cubicBezTo>
                  <a:cubicBezTo>
                    <a:pt x="230848" y="423390"/>
                    <a:pt x="230848" y="424044"/>
                    <a:pt x="230848" y="425353"/>
                  </a:cubicBezTo>
                  <a:cubicBezTo>
                    <a:pt x="230194" y="428625"/>
                    <a:pt x="230848" y="429279"/>
                    <a:pt x="230848" y="429934"/>
                  </a:cubicBezTo>
                  <a:cubicBezTo>
                    <a:pt x="231502" y="430588"/>
                    <a:pt x="236080" y="429934"/>
                    <a:pt x="238042" y="429934"/>
                  </a:cubicBezTo>
                  <a:cubicBezTo>
                    <a:pt x="241966" y="429934"/>
                    <a:pt x="246543" y="428625"/>
                    <a:pt x="250467" y="431243"/>
                  </a:cubicBezTo>
                  <a:cubicBezTo>
                    <a:pt x="251121" y="431243"/>
                    <a:pt x="252429" y="432551"/>
                    <a:pt x="253083" y="432551"/>
                  </a:cubicBezTo>
                  <a:cubicBezTo>
                    <a:pt x="254391" y="433206"/>
                    <a:pt x="257007" y="435169"/>
                    <a:pt x="258315" y="435823"/>
                  </a:cubicBezTo>
                  <a:cubicBezTo>
                    <a:pt x="259623" y="435169"/>
                    <a:pt x="261584" y="433206"/>
                    <a:pt x="262892" y="431897"/>
                  </a:cubicBezTo>
                  <a:cubicBezTo>
                    <a:pt x="262892" y="431897"/>
                    <a:pt x="263546" y="431243"/>
                    <a:pt x="264200" y="430588"/>
                  </a:cubicBezTo>
                  <a:cubicBezTo>
                    <a:pt x="264200" y="429934"/>
                    <a:pt x="264854" y="428625"/>
                    <a:pt x="265508" y="427316"/>
                  </a:cubicBezTo>
                  <a:cubicBezTo>
                    <a:pt x="266816" y="424044"/>
                    <a:pt x="267470" y="420118"/>
                    <a:pt x="271394" y="418155"/>
                  </a:cubicBezTo>
                  <a:cubicBezTo>
                    <a:pt x="273356" y="417500"/>
                    <a:pt x="275318" y="417500"/>
                    <a:pt x="277280" y="418155"/>
                  </a:cubicBezTo>
                  <a:cubicBezTo>
                    <a:pt x="278588" y="418809"/>
                    <a:pt x="279895" y="420118"/>
                    <a:pt x="281203" y="421427"/>
                  </a:cubicBezTo>
                  <a:cubicBezTo>
                    <a:pt x="281857" y="421427"/>
                    <a:pt x="283165" y="423390"/>
                    <a:pt x="283819" y="423390"/>
                  </a:cubicBezTo>
                  <a:cubicBezTo>
                    <a:pt x="283819" y="423390"/>
                    <a:pt x="284473" y="423390"/>
                    <a:pt x="285127" y="422735"/>
                  </a:cubicBezTo>
                  <a:cubicBezTo>
                    <a:pt x="291667" y="416846"/>
                    <a:pt x="296244" y="420118"/>
                    <a:pt x="298206" y="422081"/>
                  </a:cubicBezTo>
                  <a:cubicBezTo>
                    <a:pt x="298206" y="415537"/>
                    <a:pt x="298206" y="410956"/>
                    <a:pt x="301476" y="408339"/>
                  </a:cubicBezTo>
                  <a:cubicBezTo>
                    <a:pt x="303438" y="407030"/>
                    <a:pt x="306054" y="404413"/>
                    <a:pt x="306708" y="403104"/>
                  </a:cubicBezTo>
                  <a:cubicBezTo>
                    <a:pt x="306708" y="403104"/>
                    <a:pt x="306708" y="403104"/>
                    <a:pt x="306708" y="402449"/>
                  </a:cubicBezTo>
                  <a:cubicBezTo>
                    <a:pt x="307362" y="393288"/>
                    <a:pt x="311286" y="388707"/>
                    <a:pt x="317825" y="389362"/>
                  </a:cubicBezTo>
                  <a:cubicBezTo>
                    <a:pt x="319787" y="389362"/>
                    <a:pt x="321749" y="390016"/>
                    <a:pt x="324365" y="390671"/>
                  </a:cubicBezTo>
                  <a:cubicBezTo>
                    <a:pt x="324365" y="390671"/>
                    <a:pt x="324365" y="390671"/>
                    <a:pt x="324365" y="390671"/>
                  </a:cubicBezTo>
                  <a:cubicBezTo>
                    <a:pt x="324365" y="389362"/>
                    <a:pt x="324365" y="387399"/>
                    <a:pt x="325672" y="386090"/>
                  </a:cubicBezTo>
                  <a:cubicBezTo>
                    <a:pt x="325672" y="385435"/>
                    <a:pt x="325672" y="384781"/>
                    <a:pt x="325672" y="382818"/>
                  </a:cubicBezTo>
                  <a:cubicBezTo>
                    <a:pt x="325672" y="381509"/>
                    <a:pt x="325672" y="380855"/>
                    <a:pt x="325672" y="379546"/>
                  </a:cubicBezTo>
                  <a:cubicBezTo>
                    <a:pt x="325672" y="378892"/>
                    <a:pt x="325672" y="377583"/>
                    <a:pt x="325672" y="376928"/>
                  </a:cubicBezTo>
                  <a:cubicBezTo>
                    <a:pt x="325672" y="375620"/>
                    <a:pt x="326327" y="373656"/>
                    <a:pt x="326327" y="372348"/>
                  </a:cubicBezTo>
                  <a:cubicBezTo>
                    <a:pt x="323711" y="367767"/>
                    <a:pt x="322403" y="357951"/>
                    <a:pt x="324365" y="352716"/>
                  </a:cubicBezTo>
                  <a:cubicBezTo>
                    <a:pt x="325672" y="348789"/>
                    <a:pt x="328288" y="346172"/>
                    <a:pt x="332212" y="345517"/>
                  </a:cubicBezTo>
                  <a:cubicBezTo>
                    <a:pt x="336790" y="344863"/>
                    <a:pt x="339406" y="345517"/>
                    <a:pt x="341368" y="346826"/>
                  </a:cubicBezTo>
                  <a:cubicBezTo>
                    <a:pt x="341368" y="346826"/>
                    <a:pt x="341368" y="346826"/>
                    <a:pt x="341368" y="346826"/>
                  </a:cubicBezTo>
                  <a:cubicBezTo>
                    <a:pt x="342676" y="345517"/>
                    <a:pt x="345291" y="343554"/>
                    <a:pt x="349215" y="344209"/>
                  </a:cubicBezTo>
                  <a:cubicBezTo>
                    <a:pt x="351831" y="344209"/>
                    <a:pt x="354447" y="346172"/>
                    <a:pt x="355755" y="349444"/>
                  </a:cubicBezTo>
                  <a:cubicBezTo>
                    <a:pt x="357063" y="351407"/>
                    <a:pt x="357717" y="354024"/>
                    <a:pt x="357717" y="356642"/>
                  </a:cubicBezTo>
                  <a:cubicBezTo>
                    <a:pt x="357717" y="354679"/>
                    <a:pt x="359678" y="352061"/>
                    <a:pt x="362294" y="350753"/>
                  </a:cubicBezTo>
                  <a:cubicBezTo>
                    <a:pt x="363602" y="349444"/>
                    <a:pt x="366872" y="348789"/>
                    <a:pt x="370796" y="350098"/>
                  </a:cubicBezTo>
                  <a:cubicBezTo>
                    <a:pt x="372104" y="350098"/>
                    <a:pt x="374066" y="350753"/>
                    <a:pt x="376027" y="351407"/>
                  </a:cubicBezTo>
                  <a:cubicBezTo>
                    <a:pt x="381913" y="352716"/>
                    <a:pt x="387799" y="353370"/>
                    <a:pt x="392376" y="356642"/>
                  </a:cubicBezTo>
                  <a:cubicBezTo>
                    <a:pt x="394338" y="357951"/>
                    <a:pt x="395646" y="358605"/>
                    <a:pt x="397608" y="359914"/>
                  </a:cubicBezTo>
                  <a:cubicBezTo>
                    <a:pt x="400224" y="361877"/>
                    <a:pt x="401532" y="362532"/>
                    <a:pt x="403494" y="363186"/>
                  </a:cubicBezTo>
                  <a:cubicBezTo>
                    <a:pt x="404802" y="363186"/>
                    <a:pt x="405456" y="363186"/>
                    <a:pt x="406110" y="363186"/>
                  </a:cubicBezTo>
                  <a:cubicBezTo>
                    <a:pt x="408726" y="363186"/>
                    <a:pt x="411342" y="363186"/>
                    <a:pt x="415265" y="366458"/>
                  </a:cubicBezTo>
                  <a:cubicBezTo>
                    <a:pt x="417881" y="368421"/>
                    <a:pt x="421805" y="369730"/>
                    <a:pt x="423113" y="369730"/>
                  </a:cubicBezTo>
                  <a:cubicBezTo>
                    <a:pt x="423113" y="369730"/>
                    <a:pt x="423767" y="369730"/>
                    <a:pt x="424421" y="369076"/>
                  </a:cubicBezTo>
                  <a:cubicBezTo>
                    <a:pt x="427036" y="367112"/>
                    <a:pt x="432268" y="361877"/>
                    <a:pt x="440116" y="365804"/>
                  </a:cubicBezTo>
                  <a:cubicBezTo>
                    <a:pt x="442732" y="367112"/>
                    <a:pt x="445348" y="369730"/>
                    <a:pt x="449925" y="373002"/>
                  </a:cubicBezTo>
                  <a:cubicBezTo>
                    <a:pt x="454503" y="376928"/>
                    <a:pt x="464312" y="384781"/>
                    <a:pt x="468236" y="385435"/>
                  </a:cubicBezTo>
                  <a:cubicBezTo>
                    <a:pt x="476738" y="386744"/>
                    <a:pt x="495702" y="386744"/>
                    <a:pt x="500934" y="385435"/>
                  </a:cubicBezTo>
                  <a:cubicBezTo>
                    <a:pt x="500934" y="384127"/>
                    <a:pt x="501588" y="382818"/>
                    <a:pt x="502242" y="382164"/>
                  </a:cubicBezTo>
                  <a:cubicBezTo>
                    <a:pt x="504204" y="377583"/>
                    <a:pt x="506820" y="369076"/>
                    <a:pt x="514667" y="369730"/>
                  </a:cubicBezTo>
                  <a:cubicBezTo>
                    <a:pt x="518591" y="369730"/>
                    <a:pt x="521207" y="371039"/>
                    <a:pt x="523823" y="371693"/>
                  </a:cubicBezTo>
                  <a:cubicBezTo>
                    <a:pt x="524477" y="371693"/>
                    <a:pt x="525785" y="372348"/>
                    <a:pt x="526438" y="372348"/>
                  </a:cubicBezTo>
                  <a:cubicBezTo>
                    <a:pt x="526438" y="372348"/>
                    <a:pt x="528400" y="372348"/>
                    <a:pt x="529054" y="372348"/>
                  </a:cubicBezTo>
                  <a:cubicBezTo>
                    <a:pt x="532978" y="372348"/>
                    <a:pt x="539518" y="370384"/>
                    <a:pt x="543442" y="376274"/>
                  </a:cubicBezTo>
                  <a:cubicBezTo>
                    <a:pt x="543442" y="377583"/>
                    <a:pt x="544749" y="378237"/>
                    <a:pt x="544749" y="379546"/>
                  </a:cubicBezTo>
                  <a:cubicBezTo>
                    <a:pt x="546712" y="379546"/>
                    <a:pt x="549327" y="379546"/>
                    <a:pt x="551943" y="380855"/>
                  </a:cubicBezTo>
                  <a:cubicBezTo>
                    <a:pt x="552597" y="380855"/>
                    <a:pt x="553905" y="382164"/>
                    <a:pt x="554559" y="383472"/>
                  </a:cubicBezTo>
                  <a:cubicBezTo>
                    <a:pt x="554559" y="383472"/>
                    <a:pt x="554559" y="383472"/>
                    <a:pt x="554559" y="383472"/>
                  </a:cubicBezTo>
                  <a:cubicBezTo>
                    <a:pt x="560445" y="377583"/>
                    <a:pt x="565676" y="379546"/>
                    <a:pt x="568292" y="382164"/>
                  </a:cubicBezTo>
                  <a:cubicBezTo>
                    <a:pt x="569600" y="383472"/>
                    <a:pt x="570908" y="385435"/>
                    <a:pt x="571562" y="387399"/>
                  </a:cubicBezTo>
                  <a:cubicBezTo>
                    <a:pt x="572870" y="381509"/>
                    <a:pt x="574178" y="378237"/>
                    <a:pt x="576140" y="376274"/>
                  </a:cubicBezTo>
                  <a:cubicBezTo>
                    <a:pt x="576794" y="375620"/>
                    <a:pt x="577447" y="374965"/>
                    <a:pt x="578755" y="373656"/>
                  </a:cubicBezTo>
                  <a:cubicBezTo>
                    <a:pt x="580063" y="372348"/>
                    <a:pt x="581371" y="371039"/>
                    <a:pt x="582025" y="370384"/>
                  </a:cubicBezTo>
                  <a:cubicBezTo>
                    <a:pt x="582025" y="364495"/>
                    <a:pt x="593143" y="350753"/>
                    <a:pt x="602298" y="350753"/>
                  </a:cubicBezTo>
                  <a:cubicBezTo>
                    <a:pt x="611453" y="350753"/>
                    <a:pt x="611453" y="352061"/>
                    <a:pt x="614723" y="353370"/>
                  </a:cubicBezTo>
                  <a:lnTo>
                    <a:pt x="616685" y="353370"/>
                  </a:lnTo>
                  <a:cubicBezTo>
                    <a:pt x="618647" y="354679"/>
                    <a:pt x="619955" y="355988"/>
                    <a:pt x="621263" y="356642"/>
                  </a:cubicBezTo>
                  <a:cubicBezTo>
                    <a:pt x="621917" y="356642"/>
                    <a:pt x="622571" y="355333"/>
                    <a:pt x="623225" y="354679"/>
                  </a:cubicBezTo>
                  <a:cubicBezTo>
                    <a:pt x="625841" y="351407"/>
                    <a:pt x="629110" y="348135"/>
                    <a:pt x="633688" y="348789"/>
                  </a:cubicBezTo>
                  <a:cubicBezTo>
                    <a:pt x="636304" y="348789"/>
                    <a:pt x="638266" y="350098"/>
                    <a:pt x="639574" y="352061"/>
                  </a:cubicBezTo>
                  <a:cubicBezTo>
                    <a:pt x="639574" y="352716"/>
                    <a:pt x="640882" y="354024"/>
                    <a:pt x="641536" y="355333"/>
                  </a:cubicBezTo>
                  <a:cubicBezTo>
                    <a:pt x="641536" y="355333"/>
                    <a:pt x="641536" y="355333"/>
                    <a:pt x="641536" y="355333"/>
                  </a:cubicBezTo>
                  <a:cubicBezTo>
                    <a:pt x="643498" y="353370"/>
                    <a:pt x="646767" y="350098"/>
                    <a:pt x="650691" y="349444"/>
                  </a:cubicBezTo>
                  <a:cubicBezTo>
                    <a:pt x="653307" y="349444"/>
                    <a:pt x="658539" y="346826"/>
                    <a:pt x="659847" y="345517"/>
                  </a:cubicBezTo>
                  <a:cubicBezTo>
                    <a:pt x="659847" y="345517"/>
                    <a:pt x="659847" y="344209"/>
                    <a:pt x="660500" y="343554"/>
                  </a:cubicBezTo>
                  <a:cubicBezTo>
                    <a:pt x="662462" y="338974"/>
                    <a:pt x="665078" y="332430"/>
                    <a:pt x="671618" y="331775"/>
                  </a:cubicBezTo>
                  <a:cubicBezTo>
                    <a:pt x="672272" y="331775"/>
                    <a:pt x="672926" y="331775"/>
                    <a:pt x="674234" y="331775"/>
                  </a:cubicBezTo>
                  <a:cubicBezTo>
                    <a:pt x="674234" y="331775"/>
                    <a:pt x="674234" y="331775"/>
                    <a:pt x="674234" y="331775"/>
                  </a:cubicBezTo>
                  <a:cubicBezTo>
                    <a:pt x="674234" y="325232"/>
                    <a:pt x="674234" y="314107"/>
                    <a:pt x="684697" y="312798"/>
                  </a:cubicBezTo>
                  <a:cubicBezTo>
                    <a:pt x="687313" y="312798"/>
                    <a:pt x="689275" y="312798"/>
                    <a:pt x="691237" y="312144"/>
                  </a:cubicBezTo>
                  <a:cubicBezTo>
                    <a:pt x="691890" y="312144"/>
                    <a:pt x="693198" y="312144"/>
                    <a:pt x="693198" y="312144"/>
                  </a:cubicBezTo>
                  <a:lnTo>
                    <a:pt x="693198" y="310835"/>
                  </a:lnTo>
                  <a:cubicBezTo>
                    <a:pt x="695160" y="309526"/>
                    <a:pt x="697122" y="306254"/>
                    <a:pt x="697776" y="304945"/>
                  </a:cubicBezTo>
                  <a:cubicBezTo>
                    <a:pt x="695160" y="298401"/>
                    <a:pt x="691890" y="275498"/>
                    <a:pt x="703662" y="267645"/>
                  </a:cubicBezTo>
                  <a:cubicBezTo>
                    <a:pt x="706932" y="265682"/>
                    <a:pt x="710202" y="263719"/>
                    <a:pt x="713472" y="261756"/>
                  </a:cubicBezTo>
                  <a:cubicBezTo>
                    <a:pt x="716741" y="259793"/>
                    <a:pt x="721319" y="257175"/>
                    <a:pt x="722627" y="255866"/>
                  </a:cubicBezTo>
                  <a:cubicBezTo>
                    <a:pt x="722627" y="255866"/>
                    <a:pt x="722627" y="254558"/>
                    <a:pt x="722627" y="253903"/>
                  </a:cubicBezTo>
                  <a:cubicBezTo>
                    <a:pt x="723935" y="249322"/>
                    <a:pt x="724589" y="243433"/>
                    <a:pt x="729166" y="239506"/>
                  </a:cubicBezTo>
                  <a:lnTo>
                    <a:pt x="730474" y="238198"/>
                  </a:lnTo>
                  <a:cubicBezTo>
                    <a:pt x="732436" y="236889"/>
                    <a:pt x="736360" y="233617"/>
                    <a:pt x="737668" y="231654"/>
                  </a:cubicBezTo>
                  <a:cubicBezTo>
                    <a:pt x="737668" y="231654"/>
                    <a:pt x="737668" y="230999"/>
                    <a:pt x="737668" y="230345"/>
                  </a:cubicBezTo>
                  <a:cubicBezTo>
                    <a:pt x="737668" y="227727"/>
                    <a:pt x="737014" y="223801"/>
                    <a:pt x="739630" y="220529"/>
                  </a:cubicBezTo>
                  <a:cubicBezTo>
                    <a:pt x="740938" y="219220"/>
                    <a:pt x="743554" y="217912"/>
                    <a:pt x="747477" y="218566"/>
                  </a:cubicBezTo>
                  <a:cubicBezTo>
                    <a:pt x="747477" y="218566"/>
                    <a:pt x="748785" y="218566"/>
                    <a:pt x="749439" y="217912"/>
                  </a:cubicBezTo>
                  <a:cubicBezTo>
                    <a:pt x="751401" y="216603"/>
                    <a:pt x="755979" y="214640"/>
                    <a:pt x="760556" y="217912"/>
                  </a:cubicBezTo>
                  <a:cubicBezTo>
                    <a:pt x="761864" y="218566"/>
                    <a:pt x="763172" y="219875"/>
                    <a:pt x="764480" y="219875"/>
                  </a:cubicBezTo>
                  <a:cubicBezTo>
                    <a:pt x="765134" y="219220"/>
                    <a:pt x="766442" y="217912"/>
                    <a:pt x="767096" y="216603"/>
                  </a:cubicBezTo>
                  <a:cubicBezTo>
                    <a:pt x="768404" y="215294"/>
                    <a:pt x="769712" y="213331"/>
                    <a:pt x="771020" y="212022"/>
                  </a:cubicBezTo>
                  <a:cubicBezTo>
                    <a:pt x="765788" y="200898"/>
                    <a:pt x="763826" y="195663"/>
                    <a:pt x="762519" y="193699"/>
                  </a:cubicBezTo>
                  <a:cubicBezTo>
                    <a:pt x="762519" y="193699"/>
                    <a:pt x="762519" y="193699"/>
                    <a:pt x="762519" y="193699"/>
                  </a:cubicBezTo>
                  <a:cubicBezTo>
                    <a:pt x="760556" y="193699"/>
                    <a:pt x="757287" y="193699"/>
                    <a:pt x="754671" y="191082"/>
                  </a:cubicBezTo>
                  <a:cubicBezTo>
                    <a:pt x="754671" y="191082"/>
                    <a:pt x="754671" y="191082"/>
                    <a:pt x="754017" y="191082"/>
                  </a:cubicBezTo>
                  <a:cubicBezTo>
                    <a:pt x="751401" y="191082"/>
                    <a:pt x="746170" y="191082"/>
                    <a:pt x="743554" y="186501"/>
                  </a:cubicBezTo>
                  <a:cubicBezTo>
                    <a:pt x="741592" y="183883"/>
                    <a:pt x="735052" y="172759"/>
                    <a:pt x="733744" y="168832"/>
                  </a:cubicBezTo>
                  <a:cubicBezTo>
                    <a:pt x="732436" y="164906"/>
                    <a:pt x="733744" y="160980"/>
                    <a:pt x="734398" y="159017"/>
                  </a:cubicBezTo>
                  <a:cubicBezTo>
                    <a:pt x="734398" y="159017"/>
                    <a:pt x="734398" y="159017"/>
                    <a:pt x="734398" y="159017"/>
                  </a:cubicBezTo>
                  <a:cubicBezTo>
                    <a:pt x="734398" y="159017"/>
                    <a:pt x="733744" y="157708"/>
                    <a:pt x="733090" y="157053"/>
                  </a:cubicBezTo>
                  <a:cubicBezTo>
                    <a:pt x="732436" y="157708"/>
                    <a:pt x="731128" y="158362"/>
                    <a:pt x="729821" y="159017"/>
                  </a:cubicBezTo>
                  <a:cubicBezTo>
                    <a:pt x="724589" y="161634"/>
                    <a:pt x="720011" y="158362"/>
                    <a:pt x="718049" y="156399"/>
                  </a:cubicBezTo>
                  <a:cubicBezTo>
                    <a:pt x="717395" y="156399"/>
                    <a:pt x="716741" y="155090"/>
                    <a:pt x="716087" y="155090"/>
                  </a:cubicBezTo>
                  <a:cubicBezTo>
                    <a:pt x="714125" y="155090"/>
                    <a:pt x="709548" y="156399"/>
                    <a:pt x="706278" y="158362"/>
                  </a:cubicBezTo>
                  <a:lnTo>
                    <a:pt x="701046" y="160980"/>
                  </a:lnTo>
                  <a:lnTo>
                    <a:pt x="697776" y="156399"/>
                  </a:lnTo>
                  <a:cubicBezTo>
                    <a:pt x="697776" y="156399"/>
                    <a:pt x="695814" y="153127"/>
                    <a:pt x="693853" y="150510"/>
                  </a:cubicBezTo>
                  <a:cubicBezTo>
                    <a:pt x="693853" y="150510"/>
                    <a:pt x="691237" y="149201"/>
                    <a:pt x="689929" y="148546"/>
                  </a:cubicBezTo>
                  <a:cubicBezTo>
                    <a:pt x="687967" y="148546"/>
                    <a:pt x="684043" y="149201"/>
                    <a:pt x="681427" y="149201"/>
                  </a:cubicBezTo>
                  <a:cubicBezTo>
                    <a:pt x="678157" y="149201"/>
                    <a:pt x="675541" y="147892"/>
                    <a:pt x="673580" y="145275"/>
                  </a:cubicBezTo>
                  <a:cubicBezTo>
                    <a:pt x="670310" y="151164"/>
                    <a:pt x="660500" y="154436"/>
                    <a:pt x="657885" y="155090"/>
                  </a:cubicBezTo>
                  <a:cubicBezTo>
                    <a:pt x="646767" y="158362"/>
                    <a:pt x="634996" y="139385"/>
                    <a:pt x="631072" y="132841"/>
                  </a:cubicBezTo>
                  <a:cubicBezTo>
                    <a:pt x="631072" y="132841"/>
                    <a:pt x="631072" y="132841"/>
                    <a:pt x="631072" y="132841"/>
                  </a:cubicBezTo>
                  <a:cubicBezTo>
                    <a:pt x="629110" y="132841"/>
                    <a:pt x="627149" y="133496"/>
                    <a:pt x="624533" y="132841"/>
                  </a:cubicBezTo>
                  <a:cubicBezTo>
                    <a:pt x="616685" y="131532"/>
                    <a:pt x="613415" y="121716"/>
                    <a:pt x="612761" y="119099"/>
                  </a:cubicBezTo>
                  <a:cubicBezTo>
                    <a:pt x="612761" y="116481"/>
                    <a:pt x="612761" y="114518"/>
                    <a:pt x="614069" y="112555"/>
                  </a:cubicBezTo>
                  <a:cubicBezTo>
                    <a:pt x="616685" y="109283"/>
                    <a:pt x="620609" y="108628"/>
                    <a:pt x="623879" y="107974"/>
                  </a:cubicBezTo>
                  <a:cubicBezTo>
                    <a:pt x="624533" y="107974"/>
                    <a:pt x="625841" y="107974"/>
                    <a:pt x="626494" y="107974"/>
                  </a:cubicBezTo>
                  <a:cubicBezTo>
                    <a:pt x="627149" y="107974"/>
                    <a:pt x="628457" y="107320"/>
                    <a:pt x="629110" y="106665"/>
                  </a:cubicBezTo>
                  <a:cubicBezTo>
                    <a:pt x="629110" y="106665"/>
                    <a:pt x="629110" y="106665"/>
                    <a:pt x="629110" y="106665"/>
                  </a:cubicBezTo>
                  <a:cubicBezTo>
                    <a:pt x="628457" y="106011"/>
                    <a:pt x="627149" y="104702"/>
                    <a:pt x="627149" y="104048"/>
                  </a:cubicBezTo>
                  <a:cubicBezTo>
                    <a:pt x="627149" y="104048"/>
                    <a:pt x="627149" y="104048"/>
                    <a:pt x="627149" y="104048"/>
                  </a:cubicBezTo>
                  <a:cubicBezTo>
                    <a:pt x="625187" y="106011"/>
                    <a:pt x="621263" y="108628"/>
                    <a:pt x="607530" y="107320"/>
                  </a:cubicBezTo>
                  <a:cubicBezTo>
                    <a:pt x="605568" y="108628"/>
                    <a:pt x="603606" y="110592"/>
                    <a:pt x="602298" y="111246"/>
                  </a:cubicBezTo>
                  <a:cubicBezTo>
                    <a:pt x="600336" y="112555"/>
                    <a:pt x="598374" y="112555"/>
                    <a:pt x="596412" y="111246"/>
                  </a:cubicBezTo>
                  <a:cubicBezTo>
                    <a:pt x="594451" y="111246"/>
                    <a:pt x="593143" y="109283"/>
                    <a:pt x="592489" y="108628"/>
                  </a:cubicBezTo>
                  <a:cubicBezTo>
                    <a:pt x="592489" y="108628"/>
                    <a:pt x="591835" y="108628"/>
                    <a:pt x="591181" y="108628"/>
                  </a:cubicBezTo>
                  <a:lnTo>
                    <a:pt x="588565" y="108628"/>
                  </a:lnTo>
                  <a:cubicBezTo>
                    <a:pt x="588565" y="109283"/>
                    <a:pt x="585295" y="107974"/>
                    <a:pt x="585295" y="107974"/>
                  </a:cubicBezTo>
                  <a:cubicBezTo>
                    <a:pt x="582025" y="106011"/>
                    <a:pt x="581371" y="102739"/>
                    <a:pt x="580717" y="99467"/>
                  </a:cubicBezTo>
                  <a:cubicBezTo>
                    <a:pt x="578755" y="99467"/>
                    <a:pt x="575486" y="99467"/>
                    <a:pt x="572870" y="98813"/>
                  </a:cubicBezTo>
                  <a:cubicBezTo>
                    <a:pt x="568292" y="96850"/>
                    <a:pt x="565676" y="91615"/>
                    <a:pt x="563714" y="88343"/>
                  </a:cubicBezTo>
                  <a:cubicBezTo>
                    <a:pt x="563714" y="88343"/>
                    <a:pt x="563714" y="88343"/>
                    <a:pt x="563714" y="88343"/>
                  </a:cubicBezTo>
                  <a:cubicBezTo>
                    <a:pt x="562406" y="88343"/>
                    <a:pt x="561753" y="88343"/>
                    <a:pt x="560445" y="88343"/>
                  </a:cubicBezTo>
                  <a:cubicBezTo>
                    <a:pt x="557175" y="88343"/>
                    <a:pt x="553251" y="88343"/>
                    <a:pt x="549981" y="87034"/>
                  </a:cubicBezTo>
                  <a:cubicBezTo>
                    <a:pt x="547365" y="86379"/>
                    <a:pt x="542787" y="85071"/>
                    <a:pt x="538864" y="85071"/>
                  </a:cubicBezTo>
                  <a:cubicBezTo>
                    <a:pt x="538864" y="85071"/>
                    <a:pt x="540172" y="86379"/>
                    <a:pt x="540826" y="87034"/>
                  </a:cubicBezTo>
                  <a:cubicBezTo>
                    <a:pt x="542134" y="88343"/>
                    <a:pt x="543442" y="90306"/>
                    <a:pt x="544096" y="92269"/>
                  </a:cubicBezTo>
                  <a:cubicBezTo>
                    <a:pt x="544749" y="93578"/>
                    <a:pt x="546057" y="95541"/>
                    <a:pt x="546712" y="96195"/>
                  </a:cubicBezTo>
                  <a:cubicBezTo>
                    <a:pt x="551289" y="98158"/>
                    <a:pt x="557829" y="108628"/>
                    <a:pt x="556521" y="115172"/>
                  </a:cubicBezTo>
                  <a:cubicBezTo>
                    <a:pt x="555213" y="121716"/>
                    <a:pt x="548673" y="123025"/>
                    <a:pt x="543442" y="124334"/>
                  </a:cubicBezTo>
                  <a:cubicBezTo>
                    <a:pt x="542787" y="124334"/>
                    <a:pt x="541479" y="124334"/>
                    <a:pt x="540826" y="124334"/>
                  </a:cubicBezTo>
                  <a:cubicBezTo>
                    <a:pt x="539518" y="124988"/>
                    <a:pt x="534286" y="128260"/>
                    <a:pt x="531016" y="129569"/>
                  </a:cubicBezTo>
                  <a:cubicBezTo>
                    <a:pt x="530362" y="130878"/>
                    <a:pt x="529054" y="133496"/>
                    <a:pt x="528400" y="135459"/>
                  </a:cubicBezTo>
                  <a:cubicBezTo>
                    <a:pt x="525785" y="142003"/>
                    <a:pt x="523823" y="145929"/>
                    <a:pt x="520553" y="147892"/>
                  </a:cubicBezTo>
                  <a:cubicBezTo>
                    <a:pt x="512705" y="153127"/>
                    <a:pt x="497664" y="142657"/>
                    <a:pt x="494395" y="138731"/>
                  </a:cubicBezTo>
                  <a:cubicBezTo>
                    <a:pt x="492432" y="135459"/>
                    <a:pt x="491125" y="131532"/>
                    <a:pt x="490471" y="127606"/>
                  </a:cubicBezTo>
                  <a:cubicBezTo>
                    <a:pt x="490471" y="126297"/>
                    <a:pt x="490471" y="125643"/>
                    <a:pt x="489817" y="124988"/>
                  </a:cubicBezTo>
                  <a:cubicBezTo>
                    <a:pt x="489163" y="123680"/>
                    <a:pt x="483931" y="118444"/>
                    <a:pt x="479353" y="113209"/>
                  </a:cubicBezTo>
                  <a:cubicBezTo>
                    <a:pt x="477391" y="113209"/>
                    <a:pt x="475430" y="112555"/>
                    <a:pt x="474122" y="112555"/>
                  </a:cubicBezTo>
                  <a:cubicBezTo>
                    <a:pt x="468236" y="112555"/>
                    <a:pt x="466928" y="107320"/>
                    <a:pt x="466274" y="103393"/>
                  </a:cubicBezTo>
                  <a:cubicBezTo>
                    <a:pt x="464966" y="103393"/>
                    <a:pt x="464312" y="103393"/>
                    <a:pt x="463004" y="104048"/>
                  </a:cubicBezTo>
                  <a:cubicBezTo>
                    <a:pt x="457119" y="105357"/>
                    <a:pt x="449925" y="98813"/>
                    <a:pt x="447963" y="96850"/>
                  </a:cubicBezTo>
                  <a:cubicBezTo>
                    <a:pt x="444040" y="92269"/>
                    <a:pt x="444693" y="88343"/>
                    <a:pt x="445348" y="86379"/>
                  </a:cubicBezTo>
                  <a:cubicBezTo>
                    <a:pt x="446655" y="82453"/>
                    <a:pt x="453195" y="74601"/>
                    <a:pt x="457119" y="70020"/>
                  </a:cubicBezTo>
                  <a:lnTo>
                    <a:pt x="459081" y="67402"/>
                  </a:lnTo>
                  <a:lnTo>
                    <a:pt x="465620" y="67402"/>
                  </a:lnTo>
                  <a:cubicBezTo>
                    <a:pt x="465620" y="66748"/>
                    <a:pt x="465620" y="65439"/>
                    <a:pt x="465620" y="63476"/>
                  </a:cubicBezTo>
                  <a:cubicBezTo>
                    <a:pt x="465620" y="60858"/>
                    <a:pt x="466274" y="58895"/>
                    <a:pt x="467582" y="56932"/>
                  </a:cubicBezTo>
                  <a:cubicBezTo>
                    <a:pt x="464966" y="54969"/>
                    <a:pt x="461042" y="52351"/>
                    <a:pt x="459081" y="51042"/>
                  </a:cubicBezTo>
                  <a:cubicBezTo>
                    <a:pt x="458427" y="51042"/>
                    <a:pt x="456465" y="50388"/>
                    <a:pt x="454503" y="50388"/>
                  </a:cubicBezTo>
                  <a:cubicBezTo>
                    <a:pt x="453849" y="52351"/>
                    <a:pt x="452541" y="54969"/>
                    <a:pt x="450579" y="56932"/>
                  </a:cubicBezTo>
                  <a:cubicBezTo>
                    <a:pt x="446001" y="60204"/>
                    <a:pt x="441424" y="56932"/>
                    <a:pt x="437500" y="54969"/>
                  </a:cubicBezTo>
                  <a:cubicBezTo>
                    <a:pt x="437500" y="54969"/>
                    <a:pt x="437500" y="54969"/>
                    <a:pt x="437500" y="54969"/>
                  </a:cubicBezTo>
                  <a:cubicBezTo>
                    <a:pt x="434884" y="58241"/>
                    <a:pt x="431614" y="62167"/>
                    <a:pt x="427691" y="63476"/>
                  </a:cubicBezTo>
                  <a:cubicBezTo>
                    <a:pt x="425729" y="63476"/>
                    <a:pt x="423767" y="63476"/>
                    <a:pt x="421805" y="62821"/>
                  </a:cubicBezTo>
                  <a:cubicBezTo>
                    <a:pt x="417881" y="60858"/>
                    <a:pt x="417227" y="56277"/>
                    <a:pt x="415919" y="51042"/>
                  </a:cubicBezTo>
                  <a:cubicBezTo>
                    <a:pt x="415919" y="51042"/>
                    <a:pt x="415919" y="50388"/>
                    <a:pt x="415919" y="49733"/>
                  </a:cubicBezTo>
                  <a:cubicBezTo>
                    <a:pt x="415919" y="49733"/>
                    <a:pt x="415919" y="49733"/>
                    <a:pt x="415919" y="49733"/>
                  </a:cubicBezTo>
                  <a:cubicBezTo>
                    <a:pt x="413957" y="51042"/>
                    <a:pt x="412650" y="52351"/>
                    <a:pt x="410687" y="52351"/>
                  </a:cubicBezTo>
                  <a:cubicBezTo>
                    <a:pt x="404802" y="53660"/>
                    <a:pt x="401532" y="48425"/>
                    <a:pt x="397608" y="41881"/>
                  </a:cubicBezTo>
                  <a:cubicBezTo>
                    <a:pt x="396301" y="42535"/>
                    <a:pt x="394993" y="43844"/>
                    <a:pt x="393685" y="43844"/>
                  </a:cubicBezTo>
                  <a:cubicBezTo>
                    <a:pt x="388453" y="45153"/>
                    <a:pt x="383875" y="41881"/>
                    <a:pt x="380605" y="39918"/>
                  </a:cubicBezTo>
                  <a:cubicBezTo>
                    <a:pt x="380605" y="39918"/>
                    <a:pt x="379297" y="39263"/>
                    <a:pt x="379297" y="38609"/>
                  </a:cubicBezTo>
                  <a:cubicBezTo>
                    <a:pt x="378643" y="38609"/>
                    <a:pt x="375374" y="37300"/>
                    <a:pt x="373412" y="37300"/>
                  </a:cubicBezTo>
                  <a:cubicBezTo>
                    <a:pt x="371450" y="37300"/>
                    <a:pt x="369488" y="36646"/>
                    <a:pt x="368180" y="35991"/>
                  </a:cubicBezTo>
                  <a:cubicBezTo>
                    <a:pt x="366218" y="35991"/>
                    <a:pt x="362294" y="34028"/>
                    <a:pt x="359678" y="33374"/>
                  </a:cubicBezTo>
                  <a:cubicBezTo>
                    <a:pt x="359678" y="33374"/>
                    <a:pt x="359678" y="33374"/>
                    <a:pt x="359678" y="33374"/>
                  </a:cubicBezTo>
                  <a:cubicBezTo>
                    <a:pt x="357063" y="35337"/>
                    <a:pt x="353793" y="37955"/>
                    <a:pt x="350523" y="37955"/>
                  </a:cubicBezTo>
                  <a:cubicBezTo>
                    <a:pt x="342676" y="37955"/>
                    <a:pt x="341368" y="28793"/>
                    <a:pt x="341368" y="24867"/>
                  </a:cubicBezTo>
                  <a:cubicBezTo>
                    <a:pt x="341368" y="24212"/>
                    <a:pt x="341368" y="22904"/>
                    <a:pt x="341368" y="22249"/>
                  </a:cubicBezTo>
                  <a:cubicBezTo>
                    <a:pt x="341368" y="22249"/>
                    <a:pt x="340060" y="20941"/>
                    <a:pt x="339406" y="20286"/>
                  </a:cubicBezTo>
                  <a:cubicBezTo>
                    <a:pt x="336136" y="17014"/>
                    <a:pt x="332212" y="13742"/>
                    <a:pt x="330904" y="8507"/>
                  </a:cubicBezTo>
                  <a:cubicBezTo>
                    <a:pt x="330904" y="6544"/>
                    <a:pt x="330904" y="5235"/>
                    <a:pt x="330250" y="3926"/>
                  </a:cubicBezTo>
                  <a:cubicBezTo>
                    <a:pt x="330250" y="1963"/>
                    <a:pt x="330250" y="654"/>
                    <a:pt x="329596" y="0"/>
                  </a:cubicBezTo>
                  <a:cubicBezTo>
                    <a:pt x="329596" y="0"/>
                    <a:pt x="328288" y="0"/>
                    <a:pt x="327635" y="0"/>
                  </a:cubicBezTo>
                  <a:cubicBezTo>
                    <a:pt x="327635" y="0"/>
                    <a:pt x="327635" y="0"/>
                    <a:pt x="327635" y="0"/>
                  </a:cubicBezTo>
                  <a:cubicBezTo>
                    <a:pt x="326327" y="1309"/>
                    <a:pt x="325672" y="3272"/>
                    <a:pt x="323711" y="3926"/>
                  </a:cubicBezTo>
                  <a:cubicBezTo>
                    <a:pt x="321095" y="5235"/>
                    <a:pt x="318479" y="4581"/>
                    <a:pt x="315863" y="3926"/>
                  </a:cubicBezTo>
                  <a:cubicBezTo>
                    <a:pt x="315863" y="5890"/>
                    <a:pt x="315863" y="8507"/>
                    <a:pt x="313901" y="12434"/>
                  </a:cubicBezTo>
                  <a:cubicBezTo>
                    <a:pt x="313901" y="12434"/>
                    <a:pt x="313901" y="13742"/>
                    <a:pt x="313901" y="14397"/>
                  </a:cubicBezTo>
                  <a:cubicBezTo>
                    <a:pt x="314555" y="17669"/>
                    <a:pt x="315209" y="20286"/>
                    <a:pt x="313901" y="23558"/>
                  </a:cubicBezTo>
                  <a:cubicBezTo>
                    <a:pt x="310631" y="32065"/>
                    <a:pt x="292321" y="29448"/>
                    <a:pt x="292321" y="29448"/>
                  </a:cubicBezTo>
                  <a:cubicBezTo>
                    <a:pt x="292321" y="29448"/>
                    <a:pt x="292321" y="29448"/>
                    <a:pt x="292321" y="29448"/>
                  </a:cubicBezTo>
                  <a:cubicBezTo>
                    <a:pt x="291013" y="32065"/>
                    <a:pt x="289705" y="35337"/>
                    <a:pt x="287089" y="37300"/>
                  </a:cubicBezTo>
                  <a:cubicBezTo>
                    <a:pt x="284473" y="39263"/>
                    <a:pt x="279895" y="39918"/>
                    <a:pt x="274664" y="38609"/>
                  </a:cubicBezTo>
                  <a:cubicBezTo>
                    <a:pt x="272048" y="38609"/>
                    <a:pt x="263546" y="35991"/>
                    <a:pt x="259623" y="30102"/>
                  </a:cubicBezTo>
                  <a:cubicBezTo>
                    <a:pt x="257661" y="26830"/>
                    <a:pt x="257007" y="23558"/>
                    <a:pt x="257661" y="20941"/>
                  </a:cubicBezTo>
                  <a:cubicBezTo>
                    <a:pt x="257007" y="20941"/>
                    <a:pt x="255699" y="20941"/>
                    <a:pt x="255045" y="20286"/>
                  </a:cubicBezTo>
                  <a:cubicBezTo>
                    <a:pt x="252429" y="19632"/>
                    <a:pt x="251121" y="17669"/>
                    <a:pt x="249813" y="15051"/>
                  </a:cubicBezTo>
                  <a:cubicBezTo>
                    <a:pt x="248505" y="11125"/>
                    <a:pt x="250467" y="7198"/>
                    <a:pt x="252429" y="3926"/>
                  </a:cubicBezTo>
                  <a:cubicBezTo>
                    <a:pt x="252429" y="3926"/>
                    <a:pt x="252429" y="3926"/>
                    <a:pt x="252429" y="3926"/>
                  </a:cubicBezTo>
                  <a:cubicBezTo>
                    <a:pt x="251121" y="3272"/>
                    <a:pt x="249159" y="1963"/>
                    <a:pt x="247851" y="1309"/>
                  </a:cubicBezTo>
                  <a:cubicBezTo>
                    <a:pt x="247197" y="1309"/>
                    <a:pt x="245890" y="654"/>
                    <a:pt x="245235" y="0"/>
                  </a:cubicBezTo>
                  <a:cubicBezTo>
                    <a:pt x="243927" y="1309"/>
                    <a:pt x="241966" y="2618"/>
                    <a:pt x="240004" y="3272"/>
                  </a:cubicBezTo>
                  <a:cubicBezTo>
                    <a:pt x="234118" y="5235"/>
                    <a:pt x="230194" y="2618"/>
                    <a:pt x="227578" y="654"/>
                  </a:cubicBezTo>
                  <a:cubicBezTo>
                    <a:pt x="227578" y="654"/>
                    <a:pt x="227578" y="654"/>
                    <a:pt x="226924" y="654"/>
                  </a:cubicBezTo>
                  <a:cubicBezTo>
                    <a:pt x="226924" y="654"/>
                    <a:pt x="226924" y="654"/>
                    <a:pt x="226924" y="654"/>
                  </a:cubicBezTo>
                  <a:lnTo>
                    <a:pt x="226924" y="654"/>
                  </a:lnTo>
                  <a:cubicBezTo>
                    <a:pt x="227578" y="1963"/>
                    <a:pt x="229540" y="3272"/>
                    <a:pt x="230848" y="3926"/>
                  </a:cubicBezTo>
                  <a:cubicBezTo>
                    <a:pt x="232156" y="4581"/>
                    <a:pt x="233464" y="5235"/>
                    <a:pt x="234118" y="5890"/>
                  </a:cubicBezTo>
                  <a:cubicBezTo>
                    <a:pt x="234118" y="5890"/>
                    <a:pt x="235426" y="6544"/>
                    <a:pt x="236080" y="7198"/>
                  </a:cubicBezTo>
                  <a:cubicBezTo>
                    <a:pt x="238696" y="8507"/>
                    <a:pt x="246543" y="12434"/>
                    <a:pt x="243927" y="20286"/>
                  </a:cubicBezTo>
                  <a:cubicBezTo>
                    <a:pt x="241312" y="28139"/>
                    <a:pt x="228886" y="28793"/>
                    <a:pt x="223001" y="28793"/>
                  </a:cubicBezTo>
                  <a:cubicBezTo>
                    <a:pt x="221693" y="29448"/>
                    <a:pt x="219731" y="32065"/>
                    <a:pt x="218423" y="32719"/>
                  </a:cubicBezTo>
                  <a:cubicBezTo>
                    <a:pt x="217115" y="34028"/>
                    <a:pt x="216461" y="34683"/>
                    <a:pt x="215153" y="35337"/>
                  </a:cubicBezTo>
                  <a:cubicBezTo>
                    <a:pt x="211883" y="38609"/>
                    <a:pt x="199458" y="43844"/>
                    <a:pt x="193573" y="44498"/>
                  </a:cubicBezTo>
                  <a:cubicBezTo>
                    <a:pt x="191610" y="44498"/>
                    <a:pt x="188341" y="46461"/>
                    <a:pt x="186379" y="47770"/>
                  </a:cubicBezTo>
                  <a:cubicBezTo>
                    <a:pt x="186379" y="47770"/>
                    <a:pt x="186379" y="49079"/>
                    <a:pt x="186379" y="49733"/>
                  </a:cubicBezTo>
                  <a:cubicBezTo>
                    <a:pt x="186379" y="51042"/>
                    <a:pt x="186379" y="52351"/>
                    <a:pt x="186379" y="53660"/>
                  </a:cubicBezTo>
                  <a:cubicBezTo>
                    <a:pt x="186379" y="56277"/>
                    <a:pt x="184417" y="58241"/>
                    <a:pt x="182455" y="58895"/>
                  </a:cubicBezTo>
                  <a:cubicBezTo>
                    <a:pt x="178531" y="61513"/>
                    <a:pt x="173300" y="60858"/>
                    <a:pt x="168068" y="59549"/>
                  </a:cubicBezTo>
                  <a:cubicBezTo>
                    <a:pt x="166760" y="59549"/>
                    <a:pt x="164144" y="60858"/>
                    <a:pt x="162182" y="61513"/>
                  </a:cubicBezTo>
                  <a:cubicBezTo>
                    <a:pt x="158259" y="62821"/>
                    <a:pt x="155643" y="62167"/>
                    <a:pt x="154335" y="61513"/>
                  </a:cubicBezTo>
                  <a:cubicBezTo>
                    <a:pt x="153681" y="61513"/>
                    <a:pt x="153027" y="61513"/>
                    <a:pt x="151065" y="61513"/>
                  </a:cubicBezTo>
                  <a:cubicBezTo>
                    <a:pt x="149103" y="61513"/>
                    <a:pt x="147141" y="64130"/>
                    <a:pt x="146487" y="65439"/>
                  </a:cubicBezTo>
                  <a:cubicBezTo>
                    <a:pt x="146487" y="71329"/>
                    <a:pt x="142563" y="79836"/>
                    <a:pt x="136024" y="84416"/>
                  </a:cubicBezTo>
                  <a:cubicBezTo>
                    <a:pt x="132754" y="86379"/>
                    <a:pt x="130138" y="86379"/>
                    <a:pt x="128176" y="86379"/>
                  </a:cubicBezTo>
                  <a:cubicBezTo>
                    <a:pt x="125561" y="86379"/>
                    <a:pt x="123599" y="84416"/>
                    <a:pt x="122291" y="82453"/>
                  </a:cubicBezTo>
                  <a:cubicBezTo>
                    <a:pt x="122291" y="83762"/>
                    <a:pt x="120983" y="84416"/>
                    <a:pt x="120329" y="85725"/>
                  </a:cubicBezTo>
                  <a:cubicBezTo>
                    <a:pt x="117713" y="88997"/>
                    <a:pt x="113789" y="90306"/>
                    <a:pt x="109866" y="90306"/>
                  </a:cubicBezTo>
                  <a:cubicBezTo>
                    <a:pt x="109866" y="91615"/>
                    <a:pt x="109866" y="92269"/>
                    <a:pt x="109866" y="92923"/>
                  </a:cubicBezTo>
                  <a:cubicBezTo>
                    <a:pt x="109866" y="96195"/>
                    <a:pt x="109866" y="98158"/>
                    <a:pt x="109212" y="100776"/>
                  </a:cubicBezTo>
                  <a:cubicBezTo>
                    <a:pt x="105942" y="107320"/>
                    <a:pt x="97440" y="105357"/>
                    <a:pt x="94171" y="104048"/>
                  </a:cubicBezTo>
                  <a:lnTo>
                    <a:pt x="94171" y="104048"/>
                  </a:lnTo>
                  <a:cubicBezTo>
                    <a:pt x="93517" y="104048"/>
                    <a:pt x="91555" y="104702"/>
                    <a:pt x="90247" y="105357"/>
                  </a:cubicBezTo>
                  <a:cubicBezTo>
                    <a:pt x="90247" y="105357"/>
                    <a:pt x="90247" y="105357"/>
                    <a:pt x="90247" y="105357"/>
                  </a:cubicBezTo>
                  <a:cubicBezTo>
                    <a:pt x="90247" y="105357"/>
                    <a:pt x="90247" y="105357"/>
                    <a:pt x="90247" y="106011"/>
                  </a:cubicBezTo>
                  <a:cubicBezTo>
                    <a:pt x="90247" y="107974"/>
                    <a:pt x="90247" y="109283"/>
                    <a:pt x="90247" y="110592"/>
                  </a:cubicBezTo>
                  <a:cubicBezTo>
                    <a:pt x="88939" y="115827"/>
                    <a:pt x="85669" y="120408"/>
                    <a:pt x="81091" y="122371"/>
                  </a:cubicBezTo>
                  <a:cubicBezTo>
                    <a:pt x="75859" y="124334"/>
                    <a:pt x="70628" y="122371"/>
                    <a:pt x="62780" y="117136"/>
                  </a:cubicBezTo>
                  <a:cubicBezTo>
                    <a:pt x="62126" y="117136"/>
                    <a:pt x="61472" y="116481"/>
                    <a:pt x="60818" y="115827"/>
                  </a:cubicBezTo>
                  <a:cubicBezTo>
                    <a:pt x="59510" y="116481"/>
                    <a:pt x="57549" y="118444"/>
                    <a:pt x="54933" y="121062"/>
                  </a:cubicBezTo>
                  <a:cubicBezTo>
                    <a:pt x="54279" y="121716"/>
                    <a:pt x="53625" y="122371"/>
                    <a:pt x="52971" y="123025"/>
                  </a:cubicBezTo>
                  <a:cubicBezTo>
                    <a:pt x="48393" y="126952"/>
                    <a:pt x="43161" y="124334"/>
                    <a:pt x="40546" y="123025"/>
                  </a:cubicBezTo>
                  <a:cubicBezTo>
                    <a:pt x="40546" y="123025"/>
                    <a:pt x="40546" y="123025"/>
                    <a:pt x="39892" y="123025"/>
                  </a:cubicBezTo>
                  <a:cubicBezTo>
                    <a:pt x="38584" y="123025"/>
                    <a:pt x="35968" y="124988"/>
                    <a:pt x="34660" y="125643"/>
                  </a:cubicBezTo>
                  <a:cubicBezTo>
                    <a:pt x="33352" y="125643"/>
                    <a:pt x="32044" y="126952"/>
                    <a:pt x="31390" y="126952"/>
                  </a:cubicBezTo>
                  <a:cubicBezTo>
                    <a:pt x="30736" y="127606"/>
                    <a:pt x="29428" y="130224"/>
                    <a:pt x="28774" y="132187"/>
                  </a:cubicBezTo>
                  <a:cubicBezTo>
                    <a:pt x="27466" y="134804"/>
                    <a:pt x="24851" y="138076"/>
                    <a:pt x="16349" y="145275"/>
                  </a:cubicBezTo>
                  <a:cubicBezTo>
                    <a:pt x="16349" y="145275"/>
                    <a:pt x="15695" y="145929"/>
                    <a:pt x="15041" y="145929"/>
                  </a:cubicBezTo>
                  <a:cubicBezTo>
                    <a:pt x="15041" y="147238"/>
                    <a:pt x="14387" y="149201"/>
                    <a:pt x="13733" y="150510"/>
                  </a:cubicBezTo>
                  <a:cubicBezTo>
                    <a:pt x="12425" y="157053"/>
                    <a:pt x="11117" y="161634"/>
                    <a:pt x="9156" y="164252"/>
                  </a:cubicBezTo>
                  <a:cubicBezTo>
                    <a:pt x="7848" y="166215"/>
                    <a:pt x="5232" y="167524"/>
                    <a:pt x="2616" y="167524"/>
                  </a:cubicBezTo>
                  <a:cubicBezTo>
                    <a:pt x="1308" y="167524"/>
                    <a:pt x="654" y="167524"/>
                    <a:pt x="0" y="166869"/>
                  </a:cubicBezTo>
                  <a:cubicBezTo>
                    <a:pt x="0" y="167524"/>
                    <a:pt x="0" y="168832"/>
                    <a:pt x="0" y="169487"/>
                  </a:cubicBezTo>
                  <a:cubicBezTo>
                    <a:pt x="0" y="171450"/>
                    <a:pt x="0" y="172759"/>
                    <a:pt x="0" y="174067"/>
                  </a:cubicBezTo>
                  <a:cubicBezTo>
                    <a:pt x="0" y="175376"/>
                    <a:pt x="3924" y="177994"/>
                    <a:pt x="5232" y="179303"/>
                  </a:cubicBezTo>
                  <a:lnTo>
                    <a:pt x="7194" y="180611"/>
                  </a:lnTo>
                  <a:cubicBezTo>
                    <a:pt x="9156" y="181920"/>
                    <a:pt x="19619" y="186501"/>
                    <a:pt x="23543" y="188464"/>
                  </a:cubicBezTo>
                  <a:cubicBezTo>
                    <a:pt x="25505" y="189119"/>
                    <a:pt x="26812" y="189773"/>
                    <a:pt x="27466" y="190427"/>
                  </a:cubicBezTo>
                  <a:cubicBezTo>
                    <a:pt x="32044" y="192391"/>
                    <a:pt x="32698" y="196971"/>
                    <a:pt x="32698" y="201552"/>
                  </a:cubicBezTo>
                  <a:cubicBezTo>
                    <a:pt x="34660" y="201552"/>
                    <a:pt x="36622" y="202861"/>
                    <a:pt x="38584" y="204170"/>
                  </a:cubicBezTo>
                  <a:cubicBezTo>
                    <a:pt x="40546" y="205478"/>
                    <a:pt x="41200" y="207441"/>
                    <a:pt x="41200" y="210059"/>
                  </a:cubicBezTo>
                  <a:cubicBezTo>
                    <a:pt x="41200" y="215948"/>
                    <a:pt x="35314" y="225764"/>
                    <a:pt x="32044" y="228382"/>
                  </a:cubicBezTo>
                  <a:cubicBezTo>
                    <a:pt x="32044" y="228382"/>
                    <a:pt x="32044" y="229690"/>
                    <a:pt x="32044" y="230345"/>
                  </a:cubicBezTo>
                  <a:cubicBezTo>
                    <a:pt x="32044" y="231654"/>
                    <a:pt x="32044" y="232962"/>
                    <a:pt x="32044" y="233617"/>
                  </a:cubicBezTo>
                  <a:cubicBezTo>
                    <a:pt x="32044" y="237543"/>
                    <a:pt x="29428" y="240161"/>
                    <a:pt x="26812" y="241470"/>
                  </a:cubicBezTo>
                  <a:cubicBezTo>
                    <a:pt x="28774" y="242778"/>
                    <a:pt x="33352" y="246050"/>
                    <a:pt x="34660" y="246705"/>
                  </a:cubicBezTo>
                  <a:cubicBezTo>
                    <a:pt x="38584" y="248668"/>
                    <a:pt x="39238" y="251940"/>
                    <a:pt x="39892" y="256521"/>
                  </a:cubicBezTo>
                  <a:cubicBezTo>
                    <a:pt x="39892" y="257830"/>
                    <a:pt x="39892" y="259793"/>
                    <a:pt x="40546" y="259793"/>
                  </a:cubicBezTo>
                  <a:cubicBezTo>
                    <a:pt x="40546" y="259793"/>
                    <a:pt x="40546" y="259793"/>
                    <a:pt x="41200" y="261102"/>
                  </a:cubicBezTo>
                  <a:cubicBezTo>
                    <a:pt x="42507" y="263065"/>
                    <a:pt x="44469" y="265682"/>
                    <a:pt x="45123" y="268954"/>
                  </a:cubicBezTo>
                  <a:cubicBezTo>
                    <a:pt x="45777" y="270263"/>
                    <a:pt x="49701" y="274189"/>
                    <a:pt x="51009" y="275498"/>
                  </a:cubicBezTo>
                  <a:cubicBezTo>
                    <a:pt x="54933" y="278115"/>
                    <a:pt x="55587" y="285314"/>
                    <a:pt x="54933" y="290549"/>
                  </a:cubicBezTo>
                  <a:cubicBezTo>
                    <a:pt x="54933" y="290549"/>
                    <a:pt x="55587" y="291857"/>
                    <a:pt x="56241" y="292512"/>
                  </a:cubicBezTo>
                  <a:close/>
                </a:path>
              </a:pathLst>
            </a:custGeom>
            <a:solidFill>
              <a:srgbClr val="D5C2A5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EB8F5193-7F9B-A1A1-BDDF-3CD784917EAC}"/>
                </a:ext>
              </a:extLst>
            </p:cNvPr>
            <p:cNvSpPr/>
            <p:nvPr/>
          </p:nvSpPr>
          <p:spPr>
            <a:xfrm>
              <a:off x="950073" y="5281327"/>
              <a:ext cx="30736" cy="26829"/>
            </a:xfrm>
            <a:custGeom>
              <a:avLst/>
              <a:gdLst>
                <a:gd name="connsiteX0" fmla="*/ 1308 w 30736"/>
                <a:gd name="connsiteY0" fmla="*/ 24867 h 26829"/>
                <a:gd name="connsiteX1" fmla="*/ 1308 w 30736"/>
                <a:gd name="connsiteY1" fmla="*/ 24867 h 26829"/>
                <a:gd name="connsiteX2" fmla="*/ 3924 w 30736"/>
                <a:gd name="connsiteY2" fmla="*/ 24867 h 26829"/>
                <a:gd name="connsiteX3" fmla="*/ 9809 w 30736"/>
                <a:gd name="connsiteY3" fmla="*/ 24867 h 26829"/>
                <a:gd name="connsiteX4" fmla="*/ 17657 w 30736"/>
                <a:gd name="connsiteY4" fmla="*/ 24212 h 26829"/>
                <a:gd name="connsiteX5" fmla="*/ 28120 w 30736"/>
                <a:gd name="connsiteY5" fmla="*/ 18323 h 26829"/>
                <a:gd name="connsiteX6" fmla="*/ 28120 w 30736"/>
                <a:gd name="connsiteY6" fmla="*/ 14397 h 26829"/>
                <a:gd name="connsiteX7" fmla="*/ 30736 w 30736"/>
                <a:gd name="connsiteY7" fmla="*/ 9816 h 26829"/>
                <a:gd name="connsiteX8" fmla="*/ 30736 w 30736"/>
                <a:gd name="connsiteY8" fmla="*/ 9816 h 26829"/>
                <a:gd name="connsiteX9" fmla="*/ 29428 w 30736"/>
                <a:gd name="connsiteY9" fmla="*/ 5235 h 26829"/>
                <a:gd name="connsiteX10" fmla="*/ 29428 w 30736"/>
                <a:gd name="connsiteY10" fmla="*/ 5235 h 26829"/>
                <a:gd name="connsiteX11" fmla="*/ 25505 w 30736"/>
                <a:gd name="connsiteY11" fmla="*/ 5235 h 26829"/>
                <a:gd name="connsiteX12" fmla="*/ 18311 w 30736"/>
                <a:gd name="connsiteY12" fmla="*/ 5235 h 26829"/>
                <a:gd name="connsiteX13" fmla="*/ 8502 w 30736"/>
                <a:gd name="connsiteY13" fmla="*/ 0 h 26829"/>
                <a:gd name="connsiteX14" fmla="*/ 7194 w 30736"/>
                <a:gd name="connsiteY14" fmla="*/ 1309 h 26829"/>
                <a:gd name="connsiteX15" fmla="*/ 654 w 30736"/>
                <a:gd name="connsiteY15" fmla="*/ 5890 h 26829"/>
                <a:gd name="connsiteX16" fmla="*/ 0 w 30736"/>
                <a:gd name="connsiteY16" fmla="*/ 13742 h 26829"/>
                <a:gd name="connsiteX17" fmla="*/ 0 w 30736"/>
                <a:gd name="connsiteY17" fmla="*/ 18977 h 26829"/>
                <a:gd name="connsiteX18" fmla="*/ 654 w 30736"/>
                <a:gd name="connsiteY18" fmla="*/ 26830 h 2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36" h="26829">
                  <a:moveTo>
                    <a:pt x="1308" y="24867"/>
                  </a:moveTo>
                  <a:cubicBezTo>
                    <a:pt x="1308" y="24867"/>
                    <a:pt x="1308" y="24867"/>
                    <a:pt x="1308" y="24867"/>
                  </a:cubicBezTo>
                  <a:cubicBezTo>
                    <a:pt x="1962" y="24867"/>
                    <a:pt x="3270" y="24867"/>
                    <a:pt x="3924" y="24867"/>
                  </a:cubicBezTo>
                  <a:cubicBezTo>
                    <a:pt x="5886" y="24867"/>
                    <a:pt x="7848" y="24867"/>
                    <a:pt x="9809" y="24867"/>
                  </a:cubicBezTo>
                  <a:cubicBezTo>
                    <a:pt x="12425" y="24867"/>
                    <a:pt x="16349" y="24867"/>
                    <a:pt x="17657" y="24212"/>
                  </a:cubicBezTo>
                  <a:cubicBezTo>
                    <a:pt x="20273" y="21595"/>
                    <a:pt x="24851" y="19632"/>
                    <a:pt x="28120" y="18323"/>
                  </a:cubicBezTo>
                  <a:cubicBezTo>
                    <a:pt x="28120" y="17014"/>
                    <a:pt x="28120" y="15706"/>
                    <a:pt x="28120" y="14397"/>
                  </a:cubicBezTo>
                  <a:cubicBezTo>
                    <a:pt x="28120" y="12434"/>
                    <a:pt x="29428" y="11125"/>
                    <a:pt x="30736" y="9816"/>
                  </a:cubicBezTo>
                  <a:cubicBezTo>
                    <a:pt x="30736" y="9816"/>
                    <a:pt x="30736" y="9816"/>
                    <a:pt x="30736" y="9816"/>
                  </a:cubicBezTo>
                  <a:cubicBezTo>
                    <a:pt x="30082" y="8507"/>
                    <a:pt x="29428" y="6544"/>
                    <a:pt x="29428" y="5235"/>
                  </a:cubicBezTo>
                  <a:cubicBezTo>
                    <a:pt x="29428" y="5235"/>
                    <a:pt x="29428" y="5235"/>
                    <a:pt x="29428" y="5235"/>
                  </a:cubicBezTo>
                  <a:cubicBezTo>
                    <a:pt x="28120" y="5235"/>
                    <a:pt x="26812" y="5235"/>
                    <a:pt x="25505" y="5235"/>
                  </a:cubicBezTo>
                  <a:cubicBezTo>
                    <a:pt x="22889" y="5235"/>
                    <a:pt x="20927" y="5235"/>
                    <a:pt x="18311" y="5235"/>
                  </a:cubicBezTo>
                  <a:cubicBezTo>
                    <a:pt x="13733" y="5235"/>
                    <a:pt x="10463" y="1963"/>
                    <a:pt x="8502" y="0"/>
                  </a:cubicBezTo>
                  <a:cubicBezTo>
                    <a:pt x="8502" y="0"/>
                    <a:pt x="7848" y="654"/>
                    <a:pt x="7194" y="1309"/>
                  </a:cubicBezTo>
                  <a:cubicBezTo>
                    <a:pt x="5232" y="3272"/>
                    <a:pt x="3270" y="4581"/>
                    <a:pt x="654" y="5890"/>
                  </a:cubicBezTo>
                  <a:cubicBezTo>
                    <a:pt x="654" y="7853"/>
                    <a:pt x="0" y="10470"/>
                    <a:pt x="0" y="13742"/>
                  </a:cubicBezTo>
                  <a:cubicBezTo>
                    <a:pt x="0" y="15706"/>
                    <a:pt x="0" y="17014"/>
                    <a:pt x="0" y="18977"/>
                  </a:cubicBezTo>
                  <a:cubicBezTo>
                    <a:pt x="0" y="22249"/>
                    <a:pt x="0" y="24867"/>
                    <a:pt x="654" y="2683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B5FDDEC5-E872-9482-A76B-8A8344BD01C1}"/>
                </a:ext>
              </a:extLst>
            </p:cNvPr>
            <p:cNvSpPr/>
            <p:nvPr/>
          </p:nvSpPr>
          <p:spPr>
            <a:xfrm>
              <a:off x="1757715" y="5119693"/>
              <a:ext cx="23542" cy="23558"/>
            </a:xfrm>
            <a:custGeom>
              <a:avLst/>
              <a:gdLst>
                <a:gd name="connsiteX0" fmla="*/ 11771 w 23542"/>
                <a:gd name="connsiteY0" fmla="*/ 0 h 23558"/>
                <a:gd name="connsiteX1" fmla="*/ 0 w 23542"/>
                <a:gd name="connsiteY1" fmla="*/ 11779 h 23558"/>
                <a:gd name="connsiteX2" fmla="*/ 11771 w 23542"/>
                <a:gd name="connsiteY2" fmla="*/ 23558 h 23558"/>
                <a:gd name="connsiteX3" fmla="*/ 23543 w 23542"/>
                <a:gd name="connsiteY3" fmla="*/ 11779 h 23558"/>
                <a:gd name="connsiteX4" fmla="*/ 11771 w 23542"/>
                <a:gd name="connsiteY4" fmla="*/ 0 h 2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42" h="23558">
                  <a:moveTo>
                    <a:pt x="11771" y="0"/>
                  </a:moveTo>
                  <a:cubicBezTo>
                    <a:pt x="5232" y="0"/>
                    <a:pt x="0" y="5235"/>
                    <a:pt x="0" y="11779"/>
                  </a:cubicBezTo>
                  <a:cubicBezTo>
                    <a:pt x="0" y="18323"/>
                    <a:pt x="5232" y="23558"/>
                    <a:pt x="11771" y="23558"/>
                  </a:cubicBezTo>
                  <a:cubicBezTo>
                    <a:pt x="18311" y="23558"/>
                    <a:pt x="23543" y="18323"/>
                    <a:pt x="23543" y="11779"/>
                  </a:cubicBezTo>
                  <a:cubicBezTo>
                    <a:pt x="23543" y="5235"/>
                    <a:pt x="18311" y="0"/>
                    <a:pt x="11771" y="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0BCFA39E-2429-F064-D46E-296AB2F132C9}"/>
                </a:ext>
              </a:extLst>
            </p:cNvPr>
            <p:cNvSpPr/>
            <p:nvPr/>
          </p:nvSpPr>
          <p:spPr>
            <a:xfrm>
              <a:off x="2044150" y="4490170"/>
              <a:ext cx="23542" cy="23558"/>
            </a:xfrm>
            <a:custGeom>
              <a:avLst/>
              <a:gdLst>
                <a:gd name="connsiteX0" fmla="*/ 11771 w 23542"/>
                <a:gd name="connsiteY0" fmla="*/ 0 h 23558"/>
                <a:gd name="connsiteX1" fmla="*/ 0 w 23542"/>
                <a:gd name="connsiteY1" fmla="*/ 11779 h 23558"/>
                <a:gd name="connsiteX2" fmla="*/ 11771 w 23542"/>
                <a:gd name="connsiteY2" fmla="*/ 23558 h 23558"/>
                <a:gd name="connsiteX3" fmla="*/ 23543 w 23542"/>
                <a:gd name="connsiteY3" fmla="*/ 11779 h 23558"/>
                <a:gd name="connsiteX4" fmla="*/ 11771 w 23542"/>
                <a:gd name="connsiteY4" fmla="*/ 0 h 2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42" h="23558">
                  <a:moveTo>
                    <a:pt x="11771" y="0"/>
                  </a:moveTo>
                  <a:cubicBezTo>
                    <a:pt x="5232" y="0"/>
                    <a:pt x="0" y="5235"/>
                    <a:pt x="0" y="11779"/>
                  </a:cubicBezTo>
                  <a:cubicBezTo>
                    <a:pt x="0" y="18323"/>
                    <a:pt x="5232" y="23558"/>
                    <a:pt x="11771" y="23558"/>
                  </a:cubicBezTo>
                  <a:cubicBezTo>
                    <a:pt x="18311" y="23558"/>
                    <a:pt x="23543" y="18323"/>
                    <a:pt x="23543" y="11779"/>
                  </a:cubicBezTo>
                  <a:cubicBezTo>
                    <a:pt x="23543" y="5235"/>
                    <a:pt x="18311" y="0"/>
                    <a:pt x="11771" y="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35" name="Graphic 2">
              <a:extLst>
                <a:ext uri="{FF2B5EF4-FFF2-40B4-BE49-F238E27FC236}">
                  <a16:creationId xmlns:a16="http://schemas.microsoft.com/office/drawing/2014/main" id="{7EBD4787-D6A7-F43A-F957-A2564A29D142}"/>
                </a:ext>
              </a:extLst>
            </p:cNvPr>
            <p:cNvGrpSpPr/>
            <p:nvPr/>
          </p:nvGrpSpPr>
          <p:grpSpPr>
            <a:xfrm>
              <a:off x="891787" y="-67859"/>
              <a:ext cx="2549749" cy="2593106"/>
              <a:chOff x="891787" y="-67859"/>
              <a:chExt cx="2549749" cy="2593106"/>
            </a:xfrm>
            <a:solidFill>
              <a:srgbClr val="D5C2A5"/>
            </a:solidFill>
          </p:grpSpPr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D5CD8F9B-1496-6691-E15E-B77C3DCCA5DA}"/>
                  </a:ext>
                </a:extLst>
              </p:cNvPr>
              <p:cNvSpPr/>
              <p:nvPr/>
            </p:nvSpPr>
            <p:spPr>
              <a:xfrm>
                <a:off x="891787" y="-55972"/>
                <a:ext cx="87804" cy="53351"/>
              </a:xfrm>
              <a:custGeom>
                <a:avLst/>
                <a:gdLst>
                  <a:gd name="connsiteX0" fmla="*/ 2046 w 87804"/>
                  <a:gd name="connsiteY0" fmla="*/ 40673 h 53351"/>
                  <a:gd name="connsiteX1" fmla="*/ 25588 w 87804"/>
                  <a:gd name="connsiteY1" fmla="*/ 29549 h 53351"/>
                  <a:gd name="connsiteX2" fmla="*/ 39975 w 87804"/>
                  <a:gd name="connsiteY2" fmla="*/ 23659 h 53351"/>
                  <a:gd name="connsiteX3" fmla="*/ 49131 w 87804"/>
                  <a:gd name="connsiteY3" fmla="*/ 18424 h 53351"/>
                  <a:gd name="connsiteX4" fmla="*/ 60902 w 87804"/>
                  <a:gd name="connsiteY4" fmla="*/ 2064 h 53351"/>
                  <a:gd name="connsiteX5" fmla="*/ 72673 w 87804"/>
                  <a:gd name="connsiteY5" fmla="*/ 756 h 53351"/>
                  <a:gd name="connsiteX6" fmla="*/ 85752 w 87804"/>
                  <a:gd name="connsiteY6" fmla="*/ 756 h 53351"/>
                  <a:gd name="connsiteX7" fmla="*/ 86406 w 87804"/>
                  <a:gd name="connsiteY7" fmla="*/ 7954 h 53351"/>
                  <a:gd name="connsiteX8" fmla="*/ 79213 w 87804"/>
                  <a:gd name="connsiteY8" fmla="*/ 17115 h 53351"/>
                  <a:gd name="connsiteX9" fmla="*/ 68095 w 87804"/>
                  <a:gd name="connsiteY9" fmla="*/ 30858 h 53351"/>
                  <a:gd name="connsiteX10" fmla="*/ 53054 w 87804"/>
                  <a:gd name="connsiteY10" fmla="*/ 33475 h 53351"/>
                  <a:gd name="connsiteX11" fmla="*/ 39321 w 87804"/>
                  <a:gd name="connsiteY11" fmla="*/ 30203 h 53351"/>
                  <a:gd name="connsiteX12" fmla="*/ 19048 w 87804"/>
                  <a:gd name="connsiteY12" fmla="*/ 43291 h 53351"/>
                  <a:gd name="connsiteX13" fmla="*/ 3353 w 87804"/>
                  <a:gd name="connsiteY13" fmla="*/ 53107 h 53351"/>
                  <a:gd name="connsiteX14" fmla="*/ 1392 w 87804"/>
                  <a:gd name="connsiteY14" fmla="*/ 40673 h 53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7804" h="53351">
                    <a:moveTo>
                      <a:pt x="2046" y="40673"/>
                    </a:moveTo>
                    <a:cubicBezTo>
                      <a:pt x="6623" y="38056"/>
                      <a:pt x="20356" y="30858"/>
                      <a:pt x="25588" y="29549"/>
                    </a:cubicBezTo>
                    <a:cubicBezTo>
                      <a:pt x="30820" y="28240"/>
                      <a:pt x="36705" y="24968"/>
                      <a:pt x="39975" y="23659"/>
                    </a:cubicBezTo>
                    <a:cubicBezTo>
                      <a:pt x="43245" y="22350"/>
                      <a:pt x="47169" y="20387"/>
                      <a:pt x="49131" y="18424"/>
                    </a:cubicBezTo>
                    <a:cubicBezTo>
                      <a:pt x="51093" y="16461"/>
                      <a:pt x="58940" y="2719"/>
                      <a:pt x="60902" y="2064"/>
                    </a:cubicBezTo>
                    <a:cubicBezTo>
                      <a:pt x="62864" y="1410"/>
                      <a:pt x="69403" y="2064"/>
                      <a:pt x="72673" y="756"/>
                    </a:cubicBezTo>
                    <a:cubicBezTo>
                      <a:pt x="75289" y="101"/>
                      <a:pt x="82483" y="-553"/>
                      <a:pt x="85752" y="756"/>
                    </a:cubicBezTo>
                    <a:cubicBezTo>
                      <a:pt x="89022" y="2064"/>
                      <a:pt x="87714" y="6645"/>
                      <a:pt x="86406" y="7954"/>
                    </a:cubicBezTo>
                    <a:cubicBezTo>
                      <a:pt x="85752" y="9263"/>
                      <a:pt x="79867" y="14498"/>
                      <a:pt x="79213" y="17115"/>
                    </a:cubicBezTo>
                    <a:cubicBezTo>
                      <a:pt x="79213" y="19733"/>
                      <a:pt x="72019" y="30203"/>
                      <a:pt x="68095" y="30858"/>
                    </a:cubicBezTo>
                    <a:cubicBezTo>
                      <a:pt x="64172" y="32166"/>
                      <a:pt x="55670" y="35438"/>
                      <a:pt x="53054" y="33475"/>
                    </a:cubicBezTo>
                    <a:cubicBezTo>
                      <a:pt x="50439" y="32166"/>
                      <a:pt x="41937" y="28894"/>
                      <a:pt x="39321" y="30203"/>
                    </a:cubicBezTo>
                    <a:cubicBezTo>
                      <a:pt x="36705" y="31512"/>
                      <a:pt x="21664" y="41982"/>
                      <a:pt x="19048" y="43291"/>
                    </a:cubicBezTo>
                    <a:cubicBezTo>
                      <a:pt x="16433" y="44600"/>
                      <a:pt x="6623" y="55070"/>
                      <a:pt x="3353" y="53107"/>
                    </a:cubicBezTo>
                    <a:cubicBezTo>
                      <a:pt x="84" y="51798"/>
                      <a:pt x="-1224" y="41982"/>
                      <a:pt x="1392" y="406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95595A82-E44D-FA0B-D210-EC53437BC107}"/>
                  </a:ext>
                </a:extLst>
              </p:cNvPr>
              <p:cNvSpPr/>
              <p:nvPr/>
            </p:nvSpPr>
            <p:spPr>
              <a:xfrm>
                <a:off x="3022789" y="-36958"/>
                <a:ext cx="45671" cy="45320"/>
              </a:xfrm>
              <a:custGeom>
                <a:avLst/>
                <a:gdLst>
                  <a:gd name="connsiteX0" fmla="*/ 340 w 45671"/>
                  <a:gd name="connsiteY0" fmla="*/ 22968 h 45320"/>
                  <a:gd name="connsiteX1" fmla="*/ 7534 w 45671"/>
                  <a:gd name="connsiteY1" fmla="*/ 21659 h 45320"/>
                  <a:gd name="connsiteX2" fmla="*/ 11458 w 45671"/>
                  <a:gd name="connsiteY2" fmla="*/ 16424 h 45320"/>
                  <a:gd name="connsiteX3" fmla="*/ 22575 w 45671"/>
                  <a:gd name="connsiteY3" fmla="*/ 18387 h 45320"/>
                  <a:gd name="connsiteX4" fmla="*/ 26499 w 45671"/>
                  <a:gd name="connsiteY4" fmla="*/ 15769 h 45320"/>
                  <a:gd name="connsiteX5" fmla="*/ 12766 w 45671"/>
                  <a:gd name="connsiteY5" fmla="*/ 6608 h 45320"/>
                  <a:gd name="connsiteX6" fmla="*/ 19959 w 45671"/>
                  <a:gd name="connsiteY6" fmla="*/ 3990 h 45320"/>
                  <a:gd name="connsiteX7" fmla="*/ 27807 w 45671"/>
                  <a:gd name="connsiteY7" fmla="*/ 64 h 45320"/>
                  <a:gd name="connsiteX8" fmla="*/ 31730 w 45671"/>
                  <a:gd name="connsiteY8" fmla="*/ 9880 h 45320"/>
                  <a:gd name="connsiteX9" fmla="*/ 42848 w 45671"/>
                  <a:gd name="connsiteY9" fmla="*/ 5953 h 45320"/>
                  <a:gd name="connsiteX10" fmla="*/ 37616 w 45671"/>
                  <a:gd name="connsiteY10" fmla="*/ 18387 h 45320"/>
                  <a:gd name="connsiteX11" fmla="*/ 44156 w 45671"/>
                  <a:gd name="connsiteY11" fmla="*/ 19696 h 45320"/>
                  <a:gd name="connsiteX12" fmla="*/ 40232 w 45671"/>
                  <a:gd name="connsiteY12" fmla="*/ 26240 h 45320"/>
                  <a:gd name="connsiteX13" fmla="*/ 45464 w 45671"/>
                  <a:gd name="connsiteY13" fmla="*/ 33438 h 45320"/>
                  <a:gd name="connsiteX14" fmla="*/ 33692 w 45671"/>
                  <a:gd name="connsiteY14" fmla="*/ 36055 h 45320"/>
                  <a:gd name="connsiteX15" fmla="*/ 30423 w 45671"/>
                  <a:gd name="connsiteY15" fmla="*/ 42599 h 45320"/>
                  <a:gd name="connsiteX16" fmla="*/ 22575 w 45671"/>
                  <a:gd name="connsiteY16" fmla="*/ 45217 h 45320"/>
                  <a:gd name="connsiteX17" fmla="*/ 14074 w 45671"/>
                  <a:gd name="connsiteY17" fmla="*/ 37364 h 45320"/>
                  <a:gd name="connsiteX18" fmla="*/ 17343 w 45671"/>
                  <a:gd name="connsiteY18" fmla="*/ 28857 h 45320"/>
                  <a:gd name="connsiteX19" fmla="*/ 5572 w 45671"/>
                  <a:gd name="connsiteY19" fmla="*/ 35401 h 45320"/>
                  <a:gd name="connsiteX20" fmla="*/ 340 w 45671"/>
                  <a:gd name="connsiteY20" fmla="*/ 22968 h 4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671" h="45320">
                    <a:moveTo>
                      <a:pt x="340" y="22968"/>
                    </a:moveTo>
                    <a:cubicBezTo>
                      <a:pt x="2956" y="20350"/>
                      <a:pt x="4918" y="22313"/>
                      <a:pt x="7534" y="21659"/>
                    </a:cubicBezTo>
                    <a:cubicBezTo>
                      <a:pt x="10150" y="21659"/>
                      <a:pt x="9496" y="15769"/>
                      <a:pt x="11458" y="16424"/>
                    </a:cubicBezTo>
                    <a:cubicBezTo>
                      <a:pt x="13419" y="16424"/>
                      <a:pt x="19305" y="16424"/>
                      <a:pt x="22575" y="18387"/>
                    </a:cubicBezTo>
                    <a:cubicBezTo>
                      <a:pt x="25845" y="20350"/>
                      <a:pt x="27153" y="17078"/>
                      <a:pt x="26499" y="15769"/>
                    </a:cubicBezTo>
                    <a:cubicBezTo>
                      <a:pt x="25845" y="14461"/>
                      <a:pt x="11458" y="8571"/>
                      <a:pt x="12766" y="6608"/>
                    </a:cubicBezTo>
                    <a:cubicBezTo>
                      <a:pt x="14074" y="4645"/>
                      <a:pt x="17343" y="4645"/>
                      <a:pt x="19959" y="3990"/>
                    </a:cubicBezTo>
                    <a:cubicBezTo>
                      <a:pt x="22575" y="3990"/>
                      <a:pt x="27153" y="-590"/>
                      <a:pt x="27807" y="64"/>
                    </a:cubicBezTo>
                    <a:cubicBezTo>
                      <a:pt x="28460" y="718"/>
                      <a:pt x="29115" y="9880"/>
                      <a:pt x="31730" y="9880"/>
                    </a:cubicBezTo>
                    <a:cubicBezTo>
                      <a:pt x="33692" y="9880"/>
                      <a:pt x="42194" y="3990"/>
                      <a:pt x="42848" y="5953"/>
                    </a:cubicBezTo>
                    <a:cubicBezTo>
                      <a:pt x="43502" y="7917"/>
                      <a:pt x="36962" y="17078"/>
                      <a:pt x="37616" y="18387"/>
                    </a:cubicBezTo>
                    <a:cubicBezTo>
                      <a:pt x="37616" y="19696"/>
                      <a:pt x="44156" y="18387"/>
                      <a:pt x="44156" y="19696"/>
                    </a:cubicBezTo>
                    <a:cubicBezTo>
                      <a:pt x="44156" y="21004"/>
                      <a:pt x="39578" y="24931"/>
                      <a:pt x="40232" y="26240"/>
                    </a:cubicBezTo>
                    <a:cubicBezTo>
                      <a:pt x="41540" y="27548"/>
                      <a:pt x="46772" y="32129"/>
                      <a:pt x="45464" y="33438"/>
                    </a:cubicBezTo>
                    <a:cubicBezTo>
                      <a:pt x="44810" y="34747"/>
                      <a:pt x="33692" y="34747"/>
                      <a:pt x="33692" y="36055"/>
                    </a:cubicBezTo>
                    <a:cubicBezTo>
                      <a:pt x="33692" y="37364"/>
                      <a:pt x="31076" y="41945"/>
                      <a:pt x="30423" y="42599"/>
                    </a:cubicBezTo>
                    <a:cubicBezTo>
                      <a:pt x="30423" y="43254"/>
                      <a:pt x="23883" y="45871"/>
                      <a:pt x="22575" y="45217"/>
                    </a:cubicBezTo>
                    <a:cubicBezTo>
                      <a:pt x="21267" y="43908"/>
                      <a:pt x="12111" y="38673"/>
                      <a:pt x="14074" y="37364"/>
                    </a:cubicBezTo>
                    <a:cubicBezTo>
                      <a:pt x="16035" y="36055"/>
                      <a:pt x="19305" y="29512"/>
                      <a:pt x="17343" y="28857"/>
                    </a:cubicBezTo>
                    <a:cubicBezTo>
                      <a:pt x="14727" y="28857"/>
                      <a:pt x="9496" y="35401"/>
                      <a:pt x="5572" y="35401"/>
                    </a:cubicBezTo>
                    <a:cubicBezTo>
                      <a:pt x="1648" y="35401"/>
                      <a:pt x="-968" y="24276"/>
                      <a:pt x="340" y="2296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BC2A4CED-7BE0-94A3-60A5-03B50E2E411E}"/>
                  </a:ext>
                </a:extLst>
              </p:cNvPr>
              <p:cNvSpPr/>
              <p:nvPr/>
            </p:nvSpPr>
            <p:spPr>
              <a:xfrm>
                <a:off x="3075558" y="-22497"/>
                <a:ext cx="5891" cy="10501"/>
              </a:xfrm>
              <a:custGeom>
                <a:avLst/>
                <a:gdLst>
                  <a:gd name="connsiteX0" fmla="*/ 3158 w 5891"/>
                  <a:gd name="connsiteY0" fmla="*/ 0 h 10501"/>
                  <a:gd name="connsiteX1" fmla="*/ 4466 w 5891"/>
                  <a:gd name="connsiteY1" fmla="*/ 10470 h 10501"/>
                  <a:gd name="connsiteX2" fmla="*/ 3158 w 5891"/>
                  <a:gd name="connsiteY2" fmla="*/ 0 h 10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91" h="10501">
                    <a:moveTo>
                      <a:pt x="3158" y="0"/>
                    </a:moveTo>
                    <a:cubicBezTo>
                      <a:pt x="5774" y="0"/>
                      <a:pt x="7082" y="9161"/>
                      <a:pt x="4466" y="10470"/>
                    </a:cubicBezTo>
                    <a:cubicBezTo>
                      <a:pt x="1850" y="11125"/>
                      <a:pt x="-3382" y="1309"/>
                      <a:pt x="315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0395096F-948F-4897-765C-ABC29358B67A}"/>
                  </a:ext>
                </a:extLst>
              </p:cNvPr>
              <p:cNvSpPr/>
              <p:nvPr/>
            </p:nvSpPr>
            <p:spPr>
              <a:xfrm>
                <a:off x="3071213" y="-9367"/>
                <a:ext cx="4002" cy="3496"/>
              </a:xfrm>
              <a:custGeom>
                <a:avLst/>
                <a:gdLst>
                  <a:gd name="connsiteX0" fmla="*/ 3579 w 4002"/>
                  <a:gd name="connsiteY0" fmla="*/ 612 h 3496"/>
                  <a:gd name="connsiteX1" fmla="*/ 963 w 4002"/>
                  <a:gd name="connsiteY1" fmla="*/ 3230 h 3496"/>
                  <a:gd name="connsiteX2" fmla="*/ 3579 w 4002"/>
                  <a:gd name="connsiteY2" fmla="*/ 612 h 3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2" h="3496">
                    <a:moveTo>
                      <a:pt x="3579" y="612"/>
                    </a:moveTo>
                    <a:cubicBezTo>
                      <a:pt x="4887" y="612"/>
                      <a:pt x="2925" y="4539"/>
                      <a:pt x="963" y="3230"/>
                    </a:cubicBezTo>
                    <a:cubicBezTo>
                      <a:pt x="-345" y="1921"/>
                      <a:pt x="-998" y="-1351"/>
                      <a:pt x="3579" y="6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544CD540-AC53-99BE-0268-8718FAC6E181}"/>
                  </a:ext>
                </a:extLst>
              </p:cNvPr>
              <p:cNvSpPr/>
              <p:nvPr/>
            </p:nvSpPr>
            <p:spPr>
              <a:xfrm>
                <a:off x="3007717" y="10825"/>
                <a:ext cx="4744" cy="5940"/>
              </a:xfrm>
              <a:custGeom>
                <a:avLst/>
                <a:gdLst>
                  <a:gd name="connsiteX0" fmla="*/ 1679 w 4744"/>
                  <a:gd name="connsiteY0" fmla="*/ 51 h 5940"/>
                  <a:gd name="connsiteX1" fmla="*/ 3641 w 4744"/>
                  <a:gd name="connsiteY1" fmla="*/ 5940 h 5940"/>
                  <a:gd name="connsiteX2" fmla="*/ 1679 w 4744"/>
                  <a:gd name="connsiteY2" fmla="*/ 51 h 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44" h="5940">
                    <a:moveTo>
                      <a:pt x="1679" y="51"/>
                    </a:moveTo>
                    <a:cubicBezTo>
                      <a:pt x="4949" y="-604"/>
                      <a:pt x="5603" y="5286"/>
                      <a:pt x="3641" y="5940"/>
                    </a:cubicBezTo>
                    <a:cubicBezTo>
                      <a:pt x="1679" y="5940"/>
                      <a:pt x="-2245" y="705"/>
                      <a:pt x="1679" y="5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FD306914-1506-8463-B82E-A05DC94A7E39}"/>
                  </a:ext>
                </a:extLst>
              </p:cNvPr>
              <p:cNvSpPr/>
              <p:nvPr/>
            </p:nvSpPr>
            <p:spPr>
              <a:xfrm>
                <a:off x="2832519" y="105890"/>
                <a:ext cx="16365" cy="14332"/>
              </a:xfrm>
              <a:custGeom>
                <a:avLst/>
                <a:gdLst>
                  <a:gd name="connsiteX0" fmla="*/ 962 w 16365"/>
                  <a:gd name="connsiteY0" fmla="*/ 527 h 14332"/>
                  <a:gd name="connsiteX1" fmla="*/ 9463 w 16365"/>
                  <a:gd name="connsiteY1" fmla="*/ 2490 h 14332"/>
                  <a:gd name="connsiteX2" fmla="*/ 16003 w 16365"/>
                  <a:gd name="connsiteY2" fmla="*/ 9034 h 14332"/>
                  <a:gd name="connsiteX3" fmla="*/ 6847 w 16365"/>
                  <a:gd name="connsiteY3" fmla="*/ 14269 h 14332"/>
                  <a:gd name="connsiteX4" fmla="*/ 4231 w 16365"/>
                  <a:gd name="connsiteY4" fmla="*/ 7725 h 14332"/>
                  <a:gd name="connsiteX5" fmla="*/ 962 w 16365"/>
                  <a:gd name="connsiteY5" fmla="*/ 527 h 1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65" h="14332">
                    <a:moveTo>
                      <a:pt x="962" y="527"/>
                    </a:moveTo>
                    <a:cubicBezTo>
                      <a:pt x="2923" y="-782"/>
                      <a:pt x="7501" y="527"/>
                      <a:pt x="9463" y="2490"/>
                    </a:cubicBezTo>
                    <a:cubicBezTo>
                      <a:pt x="11425" y="4453"/>
                      <a:pt x="17965" y="7071"/>
                      <a:pt x="16003" y="9034"/>
                    </a:cubicBezTo>
                    <a:cubicBezTo>
                      <a:pt x="14041" y="10343"/>
                      <a:pt x="8155" y="14923"/>
                      <a:pt x="6847" y="14269"/>
                    </a:cubicBezTo>
                    <a:cubicBezTo>
                      <a:pt x="5539" y="13615"/>
                      <a:pt x="6847" y="8379"/>
                      <a:pt x="4231" y="7725"/>
                    </a:cubicBezTo>
                    <a:cubicBezTo>
                      <a:pt x="1616" y="7725"/>
                      <a:pt x="-1654" y="2490"/>
                      <a:pt x="962" y="52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9365028B-3808-AE77-F332-1EE054BEC771}"/>
                  </a:ext>
                </a:extLst>
              </p:cNvPr>
              <p:cNvSpPr/>
              <p:nvPr/>
            </p:nvSpPr>
            <p:spPr>
              <a:xfrm>
                <a:off x="2850484" y="53804"/>
                <a:ext cx="73674" cy="78966"/>
              </a:xfrm>
              <a:custGeom>
                <a:avLst/>
                <a:gdLst>
                  <a:gd name="connsiteX0" fmla="*/ 0 w 73674"/>
                  <a:gd name="connsiteY0" fmla="*/ 48686 h 78966"/>
                  <a:gd name="connsiteX1" fmla="*/ 9809 w 73674"/>
                  <a:gd name="connsiteY1" fmla="*/ 53267 h 78966"/>
                  <a:gd name="connsiteX2" fmla="*/ 7847 w 73674"/>
                  <a:gd name="connsiteY2" fmla="*/ 41488 h 78966"/>
                  <a:gd name="connsiteX3" fmla="*/ 15041 w 73674"/>
                  <a:gd name="connsiteY3" fmla="*/ 44760 h 78966"/>
                  <a:gd name="connsiteX4" fmla="*/ 18965 w 73674"/>
                  <a:gd name="connsiteY4" fmla="*/ 37562 h 78966"/>
                  <a:gd name="connsiteX5" fmla="*/ 22889 w 73674"/>
                  <a:gd name="connsiteY5" fmla="*/ 48686 h 78966"/>
                  <a:gd name="connsiteX6" fmla="*/ 31390 w 73674"/>
                  <a:gd name="connsiteY6" fmla="*/ 53267 h 78966"/>
                  <a:gd name="connsiteX7" fmla="*/ 35968 w 73674"/>
                  <a:gd name="connsiteY7" fmla="*/ 44106 h 78966"/>
                  <a:gd name="connsiteX8" fmla="*/ 28120 w 73674"/>
                  <a:gd name="connsiteY8" fmla="*/ 29055 h 78966"/>
                  <a:gd name="connsiteX9" fmla="*/ 39238 w 73674"/>
                  <a:gd name="connsiteY9" fmla="*/ 31672 h 78966"/>
                  <a:gd name="connsiteX10" fmla="*/ 44469 w 73674"/>
                  <a:gd name="connsiteY10" fmla="*/ 38216 h 78966"/>
                  <a:gd name="connsiteX11" fmla="*/ 47739 w 73674"/>
                  <a:gd name="connsiteY11" fmla="*/ 31018 h 78966"/>
                  <a:gd name="connsiteX12" fmla="*/ 54932 w 73674"/>
                  <a:gd name="connsiteY12" fmla="*/ 29055 h 78966"/>
                  <a:gd name="connsiteX13" fmla="*/ 56240 w 73674"/>
                  <a:gd name="connsiteY13" fmla="*/ 23165 h 78966"/>
                  <a:gd name="connsiteX14" fmla="*/ 47085 w 73674"/>
                  <a:gd name="connsiteY14" fmla="*/ 17930 h 78966"/>
                  <a:gd name="connsiteX15" fmla="*/ 53624 w 73674"/>
                  <a:gd name="connsiteY15" fmla="*/ 14004 h 78966"/>
                  <a:gd name="connsiteX16" fmla="*/ 62126 w 73674"/>
                  <a:gd name="connsiteY16" fmla="*/ 14004 h 78966"/>
                  <a:gd name="connsiteX17" fmla="*/ 61472 w 73674"/>
                  <a:gd name="connsiteY17" fmla="*/ 262 h 78966"/>
                  <a:gd name="connsiteX18" fmla="*/ 73243 w 73674"/>
                  <a:gd name="connsiteY18" fmla="*/ 4842 h 78966"/>
                  <a:gd name="connsiteX19" fmla="*/ 71281 w 73674"/>
                  <a:gd name="connsiteY19" fmla="*/ 15967 h 78966"/>
                  <a:gd name="connsiteX20" fmla="*/ 63434 w 73674"/>
                  <a:gd name="connsiteY20" fmla="*/ 22511 h 78966"/>
                  <a:gd name="connsiteX21" fmla="*/ 62780 w 73674"/>
                  <a:gd name="connsiteY21" fmla="*/ 32981 h 78966"/>
                  <a:gd name="connsiteX22" fmla="*/ 56894 w 73674"/>
                  <a:gd name="connsiteY22" fmla="*/ 36907 h 78966"/>
                  <a:gd name="connsiteX23" fmla="*/ 58202 w 73674"/>
                  <a:gd name="connsiteY23" fmla="*/ 44106 h 78966"/>
                  <a:gd name="connsiteX24" fmla="*/ 53624 w 73674"/>
                  <a:gd name="connsiteY24" fmla="*/ 48686 h 78966"/>
                  <a:gd name="connsiteX25" fmla="*/ 50355 w 73674"/>
                  <a:gd name="connsiteY25" fmla="*/ 56539 h 78966"/>
                  <a:gd name="connsiteX26" fmla="*/ 47085 w 73674"/>
                  <a:gd name="connsiteY26" fmla="*/ 59811 h 78966"/>
                  <a:gd name="connsiteX27" fmla="*/ 47085 w 73674"/>
                  <a:gd name="connsiteY27" fmla="*/ 66355 h 78966"/>
                  <a:gd name="connsiteX28" fmla="*/ 38583 w 73674"/>
                  <a:gd name="connsiteY28" fmla="*/ 68973 h 78966"/>
                  <a:gd name="connsiteX29" fmla="*/ 30082 w 73674"/>
                  <a:gd name="connsiteY29" fmla="*/ 65701 h 78966"/>
                  <a:gd name="connsiteX30" fmla="*/ 29428 w 73674"/>
                  <a:gd name="connsiteY30" fmla="*/ 74208 h 78966"/>
                  <a:gd name="connsiteX31" fmla="*/ 21581 w 73674"/>
                  <a:gd name="connsiteY31" fmla="*/ 73553 h 78966"/>
                  <a:gd name="connsiteX32" fmla="*/ 18965 w 73674"/>
                  <a:gd name="connsiteY32" fmla="*/ 78788 h 78966"/>
                  <a:gd name="connsiteX33" fmla="*/ 12425 w 73674"/>
                  <a:gd name="connsiteY33" fmla="*/ 77480 h 78966"/>
                  <a:gd name="connsiteX34" fmla="*/ 9155 w 73674"/>
                  <a:gd name="connsiteY34" fmla="*/ 71590 h 78966"/>
                  <a:gd name="connsiteX35" fmla="*/ 1962 w 73674"/>
                  <a:gd name="connsiteY35" fmla="*/ 67664 h 78966"/>
                  <a:gd name="connsiteX36" fmla="*/ 5232 w 73674"/>
                  <a:gd name="connsiteY36" fmla="*/ 61120 h 78966"/>
                  <a:gd name="connsiteX37" fmla="*/ 3924 w 73674"/>
                  <a:gd name="connsiteY37" fmla="*/ 56539 h 78966"/>
                  <a:gd name="connsiteX38" fmla="*/ 1308 w 73674"/>
                  <a:gd name="connsiteY38" fmla="*/ 48686 h 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3674" h="78966">
                    <a:moveTo>
                      <a:pt x="0" y="48686"/>
                    </a:moveTo>
                    <a:cubicBezTo>
                      <a:pt x="2616" y="49995"/>
                      <a:pt x="9809" y="56539"/>
                      <a:pt x="9809" y="53267"/>
                    </a:cubicBezTo>
                    <a:cubicBezTo>
                      <a:pt x="9809" y="49995"/>
                      <a:pt x="4577" y="41488"/>
                      <a:pt x="7847" y="41488"/>
                    </a:cubicBezTo>
                    <a:cubicBezTo>
                      <a:pt x="11117" y="41488"/>
                      <a:pt x="13733" y="46723"/>
                      <a:pt x="15041" y="44760"/>
                    </a:cubicBezTo>
                    <a:cubicBezTo>
                      <a:pt x="16349" y="42797"/>
                      <a:pt x="15041" y="35599"/>
                      <a:pt x="18965" y="37562"/>
                    </a:cubicBezTo>
                    <a:cubicBezTo>
                      <a:pt x="22889" y="39525"/>
                      <a:pt x="21581" y="47378"/>
                      <a:pt x="22889" y="48686"/>
                    </a:cubicBezTo>
                    <a:cubicBezTo>
                      <a:pt x="24196" y="49995"/>
                      <a:pt x="30082" y="54576"/>
                      <a:pt x="31390" y="53267"/>
                    </a:cubicBezTo>
                    <a:cubicBezTo>
                      <a:pt x="32044" y="51958"/>
                      <a:pt x="35968" y="44760"/>
                      <a:pt x="35968" y="44106"/>
                    </a:cubicBezTo>
                    <a:cubicBezTo>
                      <a:pt x="35968" y="43451"/>
                      <a:pt x="22234" y="30364"/>
                      <a:pt x="28120" y="29055"/>
                    </a:cubicBezTo>
                    <a:cubicBezTo>
                      <a:pt x="34660" y="27746"/>
                      <a:pt x="37930" y="29709"/>
                      <a:pt x="39238" y="31672"/>
                    </a:cubicBezTo>
                    <a:cubicBezTo>
                      <a:pt x="40545" y="33636"/>
                      <a:pt x="41853" y="36907"/>
                      <a:pt x="44469" y="38216"/>
                    </a:cubicBezTo>
                    <a:cubicBezTo>
                      <a:pt x="47085" y="39525"/>
                      <a:pt x="46431" y="32981"/>
                      <a:pt x="47739" y="31018"/>
                    </a:cubicBezTo>
                    <a:cubicBezTo>
                      <a:pt x="49047" y="29055"/>
                      <a:pt x="53624" y="31018"/>
                      <a:pt x="54932" y="29055"/>
                    </a:cubicBezTo>
                    <a:cubicBezTo>
                      <a:pt x="55587" y="27746"/>
                      <a:pt x="57548" y="24474"/>
                      <a:pt x="56240" y="23165"/>
                    </a:cubicBezTo>
                    <a:cubicBezTo>
                      <a:pt x="54932" y="21857"/>
                      <a:pt x="47739" y="21202"/>
                      <a:pt x="47085" y="17930"/>
                    </a:cubicBezTo>
                    <a:cubicBezTo>
                      <a:pt x="47085" y="14658"/>
                      <a:pt x="51663" y="14004"/>
                      <a:pt x="53624" y="14004"/>
                    </a:cubicBezTo>
                    <a:cubicBezTo>
                      <a:pt x="56240" y="14004"/>
                      <a:pt x="60818" y="14004"/>
                      <a:pt x="62126" y="14004"/>
                    </a:cubicBezTo>
                    <a:cubicBezTo>
                      <a:pt x="63434" y="13349"/>
                      <a:pt x="58202" y="1570"/>
                      <a:pt x="61472" y="262"/>
                    </a:cubicBezTo>
                    <a:cubicBezTo>
                      <a:pt x="64742" y="-1047"/>
                      <a:pt x="71936" y="2879"/>
                      <a:pt x="73243" y="4842"/>
                    </a:cubicBezTo>
                    <a:cubicBezTo>
                      <a:pt x="74551" y="7460"/>
                      <a:pt x="72589" y="15313"/>
                      <a:pt x="71281" y="15967"/>
                    </a:cubicBezTo>
                    <a:cubicBezTo>
                      <a:pt x="69973" y="16621"/>
                      <a:pt x="62780" y="21202"/>
                      <a:pt x="63434" y="22511"/>
                    </a:cubicBezTo>
                    <a:cubicBezTo>
                      <a:pt x="63434" y="23820"/>
                      <a:pt x="65396" y="31018"/>
                      <a:pt x="62780" y="32981"/>
                    </a:cubicBezTo>
                    <a:cubicBezTo>
                      <a:pt x="60164" y="34290"/>
                      <a:pt x="56240" y="33636"/>
                      <a:pt x="56894" y="36907"/>
                    </a:cubicBezTo>
                    <a:cubicBezTo>
                      <a:pt x="57548" y="40179"/>
                      <a:pt x="60164" y="42143"/>
                      <a:pt x="58202" y="44106"/>
                    </a:cubicBezTo>
                    <a:cubicBezTo>
                      <a:pt x="56894" y="45415"/>
                      <a:pt x="52971" y="45415"/>
                      <a:pt x="53624" y="48686"/>
                    </a:cubicBezTo>
                    <a:cubicBezTo>
                      <a:pt x="53624" y="51958"/>
                      <a:pt x="51663" y="55885"/>
                      <a:pt x="50355" y="56539"/>
                    </a:cubicBezTo>
                    <a:cubicBezTo>
                      <a:pt x="49047" y="57194"/>
                      <a:pt x="47085" y="57848"/>
                      <a:pt x="47085" y="59811"/>
                    </a:cubicBezTo>
                    <a:cubicBezTo>
                      <a:pt x="47085" y="61774"/>
                      <a:pt x="49701" y="64392"/>
                      <a:pt x="47085" y="66355"/>
                    </a:cubicBezTo>
                    <a:cubicBezTo>
                      <a:pt x="44469" y="68318"/>
                      <a:pt x="39891" y="69627"/>
                      <a:pt x="38583" y="68973"/>
                    </a:cubicBezTo>
                    <a:cubicBezTo>
                      <a:pt x="37275" y="67664"/>
                      <a:pt x="31390" y="64392"/>
                      <a:pt x="30082" y="65701"/>
                    </a:cubicBezTo>
                    <a:cubicBezTo>
                      <a:pt x="29428" y="67009"/>
                      <a:pt x="31390" y="72899"/>
                      <a:pt x="29428" y="74208"/>
                    </a:cubicBezTo>
                    <a:cubicBezTo>
                      <a:pt x="27466" y="75516"/>
                      <a:pt x="21581" y="73553"/>
                      <a:pt x="21581" y="73553"/>
                    </a:cubicBezTo>
                    <a:cubicBezTo>
                      <a:pt x="21581" y="73553"/>
                      <a:pt x="20273" y="78134"/>
                      <a:pt x="18965" y="78788"/>
                    </a:cubicBezTo>
                    <a:cubicBezTo>
                      <a:pt x="17657" y="79443"/>
                      <a:pt x="13733" y="78134"/>
                      <a:pt x="12425" y="77480"/>
                    </a:cubicBezTo>
                    <a:cubicBezTo>
                      <a:pt x="11117" y="77480"/>
                      <a:pt x="11117" y="72244"/>
                      <a:pt x="9155" y="71590"/>
                    </a:cubicBezTo>
                    <a:cubicBezTo>
                      <a:pt x="7847" y="71590"/>
                      <a:pt x="1308" y="68973"/>
                      <a:pt x="1962" y="67664"/>
                    </a:cubicBezTo>
                    <a:cubicBezTo>
                      <a:pt x="2616" y="66355"/>
                      <a:pt x="5232" y="63083"/>
                      <a:pt x="5232" y="61120"/>
                    </a:cubicBezTo>
                    <a:cubicBezTo>
                      <a:pt x="5232" y="59157"/>
                      <a:pt x="4577" y="57848"/>
                      <a:pt x="3924" y="56539"/>
                    </a:cubicBezTo>
                    <a:cubicBezTo>
                      <a:pt x="3270" y="55230"/>
                      <a:pt x="-1308" y="47378"/>
                      <a:pt x="1308" y="486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E9CDFE17-A379-5F8B-2587-25F7EA8B0C7E}"/>
                  </a:ext>
                </a:extLst>
              </p:cNvPr>
              <p:cNvSpPr/>
              <p:nvPr/>
            </p:nvSpPr>
            <p:spPr>
              <a:xfrm>
                <a:off x="2846521" y="129163"/>
                <a:ext cx="8837" cy="10175"/>
              </a:xfrm>
              <a:custGeom>
                <a:avLst/>
                <a:gdLst>
                  <a:gd name="connsiteX0" fmla="*/ 3963 w 8837"/>
                  <a:gd name="connsiteY0" fmla="*/ 158 h 10175"/>
                  <a:gd name="connsiteX1" fmla="*/ 8540 w 8837"/>
                  <a:gd name="connsiteY1" fmla="*/ 8665 h 10175"/>
                  <a:gd name="connsiteX2" fmla="*/ 39 w 8837"/>
                  <a:gd name="connsiteY2" fmla="*/ 8665 h 10175"/>
                  <a:gd name="connsiteX3" fmla="*/ 3963 w 8837"/>
                  <a:gd name="connsiteY3" fmla="*/ 158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37" h="10175">
                    <a:moveTo>
                      <a:pt x="3963" y="158"/>
                    </a:moveTo>
                    <a:cubicBezTo>
                      <a:pt x="6578" y="1466"/>
                      <a:pt x="9848" y="7356"/>
                      <a:pt x="8540" y="8665"/>
                    </a:cubicBezTo>
                    <a:cubicBezTo>
                      <a:pt x="7232" y="9973"/>
                      <a:pt x="-615" y="11282"/>
                      <a:pt x="39" y="8665"/>
                    </a:cubicBezTo>
                    <a:cubicBezTo>
                      <a:pt x="39" y="6047"/>
                      <a:pt x="1347" y="-1151"/>
                      <a:pt x="3963" y="15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C370EBF5-1591-D7B8-8585-C68E6FAC1C49}"/>
                  </a:ext>
                </a:extLst>
              </p:cNvPr>
              <p:cNvSpPr/>
              <p:nvPr/>
            </p:nvSpPr>
            <p:spPr>
              <a:xfrm>
                <a:off x="2867484" y="150472"/>
                <a:ext cx="44623" cy="24132"/>
              </a:xfrm>
              <a:custGeom>
                <a:avLst/>
                <a:gdLst>
                  <a:gd name="connsiteX0" fmla="*/ 1311 w 44623"/>
                  <a:gd name="connsiteY0" fmla="*/ 10259 h 24132"/>
                  <a:gd name="connsiteX1" fmla="*/ 8504 w 44623"/>
                  <a:gd name="connsiteY1" fmla="*/ 12877 h 24132"/>
                  <a:gd name="connsiteX2" fmla="*/ 12428 w 44623"/>
                  <a:gd name="connsiteY2" fmla="*/ 2406 h 24132"/>
                  <a:gd name="connsiteX3" fmla="*/ 20930 w 44623"/>
                  <a:gd name="connsiteY3" fmla="*/ 3061 h 24132"/>
                  <a:gd name="connsiteX4" fmla="*/ 26162 w 44623"/>
                  <a:gd name="connsiteY4" fmla="*/ 443 h 24132"/>
                  <a:gd name="connsiteX5" fmla="*/ 28778 w 44623"/>
                  <a:gd name="connsiteY5" fmla="*/ 6987 h 24132"/>
                  <a:gd name="connsiteX6" fmla="*/ 38587 w 44623"/>
                  <a:gd name="connsiteY6" fmla="*/ 10259 h 24132"/>
                  <a:gd name="connsiteX7" fmla="*/ 44472 w 44623"/>
                  <a:gd name="connsiteY7" fmla="*/ 17457 h 24132"/>
                  <a:gd name="connsiteX8" fmla="*/ 37279 w 44623"/>
                  <a:gd name="connsiteY8" fmla="*/ 22038 h 24132"/>
                  <a:gd name="connsiteX9" fmla="*/ 18968 w 44623"/>
                  <a:gd name="connsiteY9" fmla="*/ 24001 h 24132"/>
                  <a:gd name="connsiteX10" fmla="*/ 5889 w 44623"/>
                  <a:gd name="connsiteY10" fmla="*/ 18112 h 24132"/>
                  <a:gd name="connsiteX11" fmla="*/ 1311 w 44623"/>
                  <a:gd name="connsiteY11" fmla="*/ 10259 h 2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623" h="24132">
                    <a:moveTo>
                      <a:pt x="1311" y="10259"/>
                    </a:moveTo>
                    <a:cubicBezTo>
                      <a:pt x="2619" y="10259"/>
                      <a:pt x="5235" y="13531"/>
                      <a:pt x="8504" y="12877"/>
                    </a:cubicBezTo>
                    <a:cubicBezTo>
                      <a:pt x="11774" y="12222"/>
                      <a:pt x="8504" y="3715"/>
                      <a:pt x="12428" y="2406"/>
                    </a:cubicBezTo>
                    <a:cubicBezTo>
                      <a:pt x="16352" y="1752"/>
                      <a:pt x="18968" y="2406"/>
                      <a:pt x="20930" y="3061"/>
                    </a:cubicBezTo>
                    <a:cubicBezTo>
                      <a:pt x="22892" y="3715"/>
                      <a:pt x="24854" y="-1520"/>
                      <a:pt x="26162" y="443"/>
                    </a:cubicBezTo>
                    <a:cubicBezTo>
                      <a:pt x="27470" y="1752"/>
                      <a:pt x="26815" y="5024"/>
                      <a:pt x="28778" y="6987"/>
                    </a:cubicBezTo>
                    <a:cubicBezTo>
                      <a:pt x="30739" y="8296"/>
                      <a:pt x="36625" y="8950"/>
                      <a:pt x="38587" y="10259"/>
                    </a:cubicBezTo>
                    <a:cubicBezTo>
                      <a:pt x="40549" y="11568"/>
                      <a:pt x="43819" y="14840"/>
                      <a:pt x="44472" y="17457"/>
                    </a:cubicBezTo>
                    <a:cubicBezTo>
                      <a:pt x="45127" y="20075"/>
                      <a:pt x="43819" y="21384"/>
                      <a:pt x="37279" y="22038"/>
                    </a:cubicBezTo>
                    <a:cubicBezTo>
                      <a:pt x="30739" y="22692"/>
                      <a:pt x="24200" y="24656"/>
                      <a:pt x="18968" y="24001"/>
                    </a:cubicBezTo>
                    <a:cubicBezTo>
                      <a:pt x="13736" y="23347"/>
                      <a:pt x="8504" y="18766"/>
                      <a:pt x="5889" y="18112"/>
                    </a:cubicBezTo>
                    <a:cubicBezTo>
                      <a:pt x="3273" y="17457"/>
                      <a:pt x="-2613" y="8950"/>
                      <a:pt x="1311" y="1025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8B828101-7604-101D-7EBA-78A460233068}"/>
                  </a:ext>
                </a:extLst>
              </p:cNvPr>
              <p:cNvSpPr/>
              <p:nvPr/>
            </p:nvSpPr>
            <p:spPr>
              <a:xfrm>
                <a:off x="2900342" y="110109"/>
                <a:ext cx="46273" cy="53944"/>
              </a:xfrm>
              <a:custGeom>
                <a:avLst/>
                <a:gdLst>
                  <a:gd name="connsiteX0" fmla="*/ 1804 w 46273"/>
                  <a:gd name="connsiteY0" fmla="*/ 34262 h 53944"/>
                  <a:gd name="connsiteX1" fmla="*/ 496 w 46273"/>
                  <a:gd name="connsiteY1" fmla="*/ 25755 h 53944"/>
                  <a:gd name="connsiteX2" fmla="*/ 8998 w 46273"/>
                  <a:gd name="connsiteY2" fmla="*/ 12013 h 53944"/>
                  <a:gd name="connsiteX3" fmla="*/ 16191 w 46273"/>
                  <a:gd name="connsiteY3" fmla="*/ 13322 h 53944"/>
                  <a:gd name="connsiteX4" fmla="*/ 20769 w 46273"/>
                  <a:gd name="connsiteY4" fmla="*/ 12013 h 53944"/>
                  <a:gd name="connsiteX5" fmla="*/ 16845 w 46273"/>
                  <a:gd name="connsiteY5" fmla="*/ 4160 h 53944"/>
                  <a:gd name="connsiteX6" fmla="*/ 26655 w 46273"/>
                  <a:gd name="connsiteY6" fmla="*/ 4160 h 53944"/>
                  <a:gd name="connsiteX7" fmla="*/ 35156 w 46273"/>
                  <a:gd name="connsiteY7" fmla="*/ 234 h 53944"/>
                  <a:gd name="connsiteX8" fmla="*/ 41696 w 46273"/>
                  <a:gd name="connsiteY8" fmla="*/ 6123 h 53944"/>
                  <a:gd name="connsiteX9" fmla="*/ 46273 w 46273"/>
                  <a:gd name="connsiteY9" fmla="*/ 12667 h 53944"/>
                  <a:gd name="connsiteX10" fmla="*/ 41696 w 46273"/>
                  <a:gd name="connsiteY10" fmla="*/ 23138 h 53944"/>
                  <a:gd name="connsiteX11" fmla="*/ 34502 w 46273"/>
                  <a:gd name="connsiteY11" fmla="*/ 29681 h 53944"/>
                  <a:gd name="connsiteX12" fmla="*/ 35156 w 46273"/>
                  <a:gd name="connsiteY12" fmla="*/ 36880 h 53944"/>
                  <a:gd name="connsiteX13" fmla="*/ 28617 w 46273"/>
                  <a:gd name="connsiteY13" fmla="*/ 40806 h 53944"/>
                  <a:gd name="connsiteX14" fmla="*/ 31232 w 46273"/>
                  <a:gd name="connsiteY14" fmla="*/ 48004 h 53944"/>
                  <a:gd name="connsiteX15" fmla="*/ 22731 w 46273"/>
                  <a:gd name="connsiteY15" fmla="*/ 53894 h 53944"/>
                  <a:gd name="connsiteX16" fmla="*/ 16191 w 46273"/>
                  <a:gd name="connsiteY16" fmla="*/ 48004 h 53944"/>
                  <a:gd name="connsiteX17" fmla="*/ 16191 w 46273"/>
                  <a:gd name="connsiteY17" fmla="*/ 30990 h 53944"/>
                  <a:gd name="connsiteX18" fmla="*/ 10960 w 46273"/>
                  <a:gd name="connsiteY18" fmla="*/ 43424 h 53944"/>
                  <a:gd name="connsiteX19" fmla="*/ 4420 w 46273"/>
                  <a:gd name="connsiteY19" fmla="*/ 39497 h 53944"/>
                  <a:gd name="connsiteX20" fmla="*/ 1804 w 46273"/>
                  <a:gd name="connsiteY20" fmla="*/ 34262 h 5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273" h="53944">
                    <a:moveTo>
                      <a:pt x="1804" y="34262"/>
                    </a:moveTo>
                    <a:cubicBezTo>
                      <a:pt x="3112" y="30990"/>
                      <a:pt x="-1466" y="29027"/>
                      <a:pt x="496" y="25755"/>
                    </a:cubicBezTo>
                    <a:cubicBezTo>
                      <a:pt x="1804" y="22483"/>
                      <a:pt x="6382" y="12013"/>
                      <a:pt x="8998" y="12013"/>
                    </a:cubicBezTo>
                    <a:cubicBezTo>
                      <a:pt x="11614" y="12013"/>
                      <a:pt x="14230" y="13322"/>
                      <a:pt x="16191" y="13322"/>
                    </a:cubicBezTo>
                    <a:cubicBezTo>
                      <a:pt x="17499" y="13322"/>
                      <a:pt x="21423" y="13322"/>
                      <a:pt x="20769" y="12013"/>
                    </a:cubicBezTo>
                    <a:cubicBezTo>
                      <a:pt x="20769" y="10704"/>
                      <a:pt x="13575" y="4160"/>
                      <a:pt x="16845" y="4160"/>
                    </a:cubicBezTo>
                    <a:cubicBezTo>
                      <a:pt x="20115" y="4160"/>
                      <a:pt x="24693" y="5469"/>
                      <a:pt x="26655" y="4160"/>
                    </a:cubicBezTo>
                    <a:cubicBezTo>
                      <a:pt x="29271" y="3506"/>
                      <a:pt x="33848" y="-1075"/>
                      <a:pt x="35156" y="234"/>
                    </a:cubicBezTo>
                    <a:cubicBezTo>
                      <a:pt x="36464" y="1543"/>
                      <a:pt x="39734" y="4815"/>
                      <a:pt x="41696" y="6123"/>
                    </a:cubicBezTo>
                    <a:cubicBezTo>
                      <a:pt x="43004" y="7432"/>
                      <a:pt x="46273" y="11359"/>
                      <a:pt x="46273" y="12667"/>
                    </a:cubicBezTo>
                    <a:cubicBezTo>
                      <a:pt x="46273" y="13976"/>
                      <a:pt x="44312" y="19866"/>
                      <a:pt x="41696" y="23138"/>
                    </a:cubicBezTo>
                    <a:cubicBezTo>
                      <a:pt x="39080" y="25755"/>
                      <a:pt x="33848" y="28373"/>
                      <a:pt x="34502" y="29681"/>
                    </a:cubicBezTo>
                    <a:cubicBezTo>
                      <a:pt x="35156" y="30990"/>
                      <a:pt x="36464" y="35571"/>
                      <a:pt x="35156" y="36880"/>
                    </a:cubicBezTo>
                    <a:cubicBezTo>
                      <a:pt x="33848" y="38188"/>
                      <a:pt x="27963" y="39497"/>
                      <a:pt x="28617" y="40806"/>
                    </a:cubicBezTo>
                    <a:cubicBezTo>
                      <a:pt x="29271" y="42769"/>
                      <a:pt x="32540" y="47350"/>
                      <a:pt x="31232" y="48004"/>
                    </a:cubicBezTo>
                    <a:cubicBezTo>
                      <a:pt x="29924" y="48659"/>
                      <a:pt x="26655" y="54548"/>
                      <a:pt x="22731" y="53894"/>
                    </a:cubicBezTo>
                    <a:cubicBezTo>
                      <a:pt x="18807" y="53239"/>
                      <a:pt x="15538" y="50622"/>
                      <a:pt x="16191" y="48004"/>
                    </a:cubicBezTo>
                    <a:cubicBezTo>
                      <a:pt x="16191" y="45387"/>
                      <a:pt x="17499" y="29681"/>
                      <a:pt x="16191" y="30990"/>
                    </a:cubicBezTo>
                    <a:cubicBezTo>
                      <a:pt x="14230" y="32299"/>
                      <a:pt x="13575" y="43424"/>
                      <a:pt x="10960" y="43424"/>
                    </a:cubicBezTo>
                    <a:cubicBezTo>
                      <a:pt x="8344" y="43424"/>
                      <a:pt x="5074" y="40806"/>
                      <a:pt x="4420" y="39497"/>
                    </a:cubicBezTo>
                    <a:cubicBezTo>
                      <a:pt x="3766" y="38188"/>
                      <a:pt x="1150" y="36225"/>
                      <a:pt x="1804" y="342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82A64F4D-1C50-529C-0679-171426F5E3FD}"/>
                  </a:ext>
                </a:extLst>
              </p:cNvPr>
              <p:cNvSpPr/>
              <p:nvPr/>
            </p:nvSpPr>
            <p:spPr>
              <a:xfrm>
                <a:off x="2925035" y="94637"/>
                <a:ext cx="11934" cy="10554"/>
              </a:xfrm>
              <a:custGeom>
                <a:avLst/>
                <a:gdLst>
                  <a:gd name="connsiteX0" fmla="*/ 1308 w 11934"/>
                  <a:gd name="connsiteY0" fmla="*/ 654 h 10554"/>
                  <a:gd name="connsiteX1" fmla="*/ 11771 w 11934"/>
                  <a:gd name="connsiteY1" fmla="*/ 5235 h 10554"/>
                  <a:gd name="connsiteX2" fmla="*/ 11117 w 11934"/>
                  <a:gd name="connsiteY2" fmla="*/ 10470 h 10554"/>
                  <a:gd name="connsiteX3" fmla="*/ 1962 w 11934"/>
                  <a:gd name="connsiteY3" fmla="*/ 5235 h 10554"/>
                  <a:gd name="connsiteX4" fmla="*/ 1962 w 11934"/>
                  <a:gd name="connsiteY4" fmla="*/ 0 h 1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4" h="10554">
                    <a:moveTo>
                      <a:pt x="1308" y="654"/>
                    </a:moveTo>
                    <a:cubicBezTo>
                      <a:pt x="7194" y="654"/>
                      <a:pt x="11117" y="3272"/>
                      <a:pt x="11771" y="5235"/>
                    </a:cubicBezTo>
                    <a:cubicBezTo>
                      <a:pt x="11771" y="7853"/>
                      <a:pt x="12425" y="11125"/>
                      <a:pt x="11117" y="10470"/>
                    </a:cubicBezTo>
                    <a:cubicBezTo>
                      <a:pt x="9809" y="10470"/>
                      <a:pt x="4578" y="5890"/>
                      <a:pt x="1962" y="5235"/>
                    </a:cubicBezTo>
                    <a:cubicBezTo>
                      <a:pt x="-654" y="5235"/>
                      <a:pt x="-654" y="0"/>
                      <a:pt x="1962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7909B032-137D-80C5-ECFB-E4D4F025584B}"/>
                  </a:ext>
                </a:extLst>
              </p:cNvPr>
              <p:cNvSpPr/>
              <p:nvPr/>
            </p:nvSpPr>
            <p:spPr>
              <a:xfrm>
                <a:off x="2935717" y="67153"/>
                <a:ext cx="34744" cy="41966"/>
              </a:xfrm>
              <a:custGeom>
                <a:avLst/>
                <a:gdLst>
                  <a:gd name="connsiteX0" fmla="*/ 1743 w 34744"/>
                  <a:gd name="connsiteY0" fmla="*/ 1309 h 41966"/>
                  <a:gd name="connsiteX1" fmla="*/ 12861 w 34744"/>
                  <a:gd name="connsiteY1" fmla="*/ 6544 h 41966"/>
                  <a:gd name="connsiteX2" fmla="*/ 23978 w 34744"/>
                  <a:gd name="connsiteY2" fmla="*/ 7853 h 41966"/>
                  <a:gd name="connsiteX3" fmla="*/ 31171 w 34744"/>
                  <a:gd name="connsiteY3" fmla="*/ 17014 h 41966"/>
                  <a:gd name="connsiteX4" fmla="*/ 34441 w 34744"/>
                  <a:gd name="connsiteY4" fmla="*/ 22249 h 41966"/>
                  <a:gd name="connsiteX5" fmla="*/ 31171 w 34744"/>
                  <a:gd name="connsiteY5" fmla="*/ 30102 h 41966"/>
                  <a:gd name="connsiteX6" fmla="*/ 27247 w 34744"/>
                  <a:gd name="connsiteY6" fmla="*/ 37955 h 41966"/>
                  <a:gd name="connsiteX7" fmla="*/ 19400 w 34744"/>
                  <a:gd name="connsiteY7" fmla="*/ 41881 h 41966"/>
                  <a:gd name="connsiteX8" fmla="*/ 10245 w 34744"/>
                  <a:gd name="connsiteY8" fmla="*/ 35337 h 41966"/>
                  <a:gd name="connsiteX9" fmla="*/ 5013 w 34744"/>
                  <a:gd name="connsiteY9" fmla="*/ 24212 h 41966"/>
                  <a:gd name="connsiteX10" fmla="*/ 435 w 34744"/>
                  <a:gd name="connsiteY10" fmla="*/ 15051 h 41966"/>
                  <a:gd name="connsiteX11" fmla="*/ 1743 w 34744"/>
                  <a:gd name="connsiteY11" fmla="*/ 0 h 4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744" h="41966">
                    <a:moveTo>
                      <a:pt x="1743" y="1309"/>
                    </a:moveTo>
                    <a:cubicBezTo>
                      <a:pt x="8283" y="-1963"/>
                      <a:pt x="7629" y="5890"/>
                      <a:pt x="12861" y="6544"/>
                    </a:cubicBezTo>
                    <a:cubicBezTo>
                      <a:pt x="18092" y="7853"/>
                      <a:pt x="20054" y="5235"/>
                      <a:pt x="23978" y="7853"/>
                    </a:cubicBezTo>
                    <a:cubicBezTo>
                      <a:pt x="27902" y="10470"/>
                      <a:pt x="29210" y="15705"/>
                      <a:pt x="31171" y="17014"/>
                    </a:cubicBezTo>
                    <a:cubicBezTo>
                      <a:pt x="32479" y="18323"/>
                      <a:pt x="35749" y="20940"/>
                      <a:pt x="34441" y="22249"/>
                    </a:cubicBezTo>
                    <a:cubicBezTo>
                      <a:pt x="33787" y="24212"/>
                      <a:pt x="31825" y="27484"/>
                      <a:pt x="31171" y="30102"/>
                    </a:cubicBezTo>
                    <a:cubicBezTo>
                      <a:pt x="30517" y="32719"/>
                      <a:pt x="29210" y="36646"/>
                      <a:pt x="27247" y="37955"/>
                    </a:cubicBezTo>
                    <a:cubicBezTo>
                      <a:pt x="25286" y="39263"/>
                      <a:pt x="22670" y="42535"/>
                      <a:pt x="19400" y="41881"/>
                    </a:cubicBezTo>
                    <a:cubicBezTo>
                      <a:pt x="16130" y="41881"/>
                      <a:pt x="11553" y="39263"/>
                      <a:pt x="10245" y="35337"/>
                    </a:cubicBezTo>
                    <a:cubicBezTo>
                      <a:pt x="8283" y="31411"/>
                      <a:pt x="6321" y="24867"/>
                      <a:pt x="5013" y="24212"/>
                    </a:cubicBezTo>
                    <a:cubicBezTo>
                      <a:pt x="3705" y="23558"/>
                      <a:pt x="-1527" y="17014"/>
                      <a:pt x="435" y="15051"/>
                    </a:cubicBezTo>
                    <a:cubicBezTo>
                      <a:pt x="2397" y="13088"/>
                      <a:pt x="1743" y="0"/>
                      <a:pt x="1743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8B368942-6186-A923-E0BD-FEAAD536CC8B}"/>
                  </a:ext>
                </a:extLst>
              </p:cNvPr>
              <p:cNvSpPr/>
              <p:nvPr/>
            </p:nvSpPr>
            <p:spPr>
              <a:xfrm>
                <a:off x="2750569" y="198685"/>
                <a:ext cx="28043" cy="39030"/>
              </a:xfrm>
              <a:custGeom>
                <a:avLst/>
                <a:gdLst>
                  <a:gd name="connsiteX0" fmla="*/ 3129 w 28043"/>
                  <a:gd name="connsiteY0" fmla="*/ 11125 h 39030"/>
                  <a:gd name="connsiteX1" fmla="*/ 16862 w 28043"/>
                  <a:gd name="connsiteY1" fmla="*/ 0 h 39030"/>
                  <a:gd name="connsiteX2" fmla="*/ 23402 w 28043"/>
                  <a:gd name="connsiteY2" fmla="*/ 5235 h 39030"/>
                  <a:gd name="connsiteX3" fmla="*/ 24710 w 28043"/>
                  <a:gd name="connsiteY3" fmla="*/ 21595 h 39030"/>
                  <a:gd name="connsiteX4" fmla="*/ 27980 w 28043"/>
                  <a:gd name="connsiteY4" fmla="*/ 30756 h 39030"/>
                  <a:gd name="connsiteX5" fmla="*/ 22748 w 28043"/>
                  <a:gd name="connsiteY5" fmla="*/ 35991 h 39030"/>
                  <a:gd name="connsiteX6" fmla="*/ 18170 w 28043"/>
                  <a:gd name="connsiteY6" fmla="*/ 34683 h 39030"/>
                  <a:gd name="connsiteX7" fmla="*/ 12938 w 28043"/>
                  <a:gd name="connsiteY7" fmla="*/ 35991 h 39030"/>
                  <a:gd name="connsiteX8" fmla="*/ 4437 w 28043"/>
                  <a:gd name="connsiteY8" fmla="*/ 37955 h 39030"/>
                  <a:gd name="connsiteX9" fmla="*/ 513 w 28043"/>
                  <a:gd name="connsiteY9" fmla="*/ 24212 h 39030"/>
                  <a:gd name="connsiteX10" fmla="*/ 3129 w 28043"/>
                  <a:gd name="connsiteY10" fmla="*/ 9816 h 39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43" h="39030">
                    <a:moveTo>
                      <a:pt x="3129" y="11125"/>
                    </a:moveTo>
                    <a:cubicBezTo>
                      <a:pt x="6399" y="7853"/>
                      <a:pt x="12284" y="0"/>
                      <a:pt x="16862" y="0"/>
                    </a:cubicBezTo>
                    <a:cubicBezTo>
                      <a:pt x="21440" y="0"/>
                      <a:pt x="22094" y="2618"/>
                      <a:pt x="23402" y="5235"/>
                    </a:cubicBezTo>
                    <a:cubicBezTo>
                      <a:pt x="24056" y="7853"/>
                      <a:pt x="23402" y="18977"/>
                      <a:pt x="24710" y="21595"/>
                    </a:cubicBezTo>
                    <a:cubicBezTo>
                      <a:pt x="26017" y="24867"/>
                      <a:pt x="27325" y="28139"/>
                      <a:pt x="27980" y="30756"/>
                    </a:cubicBezTo>
                    <a:cubicBezTo>
                      <a:pt x="28633" y="34028"/>
                      <a:pt x="24056" y="35991"/>
                      <a:pt x="22748" y="35991"/>
                    </a:cubicBezTo>
                    <a:cubicBezTo>
                      <a:pt x="21440" y="35991"/>
                      <a:pt x="18170" y="34683"/>
                      <a:pt x="18170" y="34683"/>
                    </a:cubicBezTo>
                    <a:cubicBezTo>
                      <a:pt x="18170" y="34683"/>
                      <a:pt x="14246" y="35991"/>
                      <a:pt x="12938" y="35991"/>
                    </a:cubicBezTo>
                    <a:cubicBezTo>
                      <a:pt x="11631" y="35991"/>
                      <a:pt x="7053" y="41227"/>
                      <a:pt x="4437" y="37955"/>
                    </a:cubicBezTo>
                    <a:cubicBezTo>
                      <a:pt x="1821" y="34683"/>
                      <a:pt x="1821" y="26176"/>
                      <a:pt x="513" y="24212"/>
                    </a:cubicBezTo>
                    <a:cubicBezTo>
                      <a:pt x="-795" y="22904"/>
                      <a:pt x="513" y="12433"/>
                      <a:pt x="3129" y="981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C56E3D50-89EF-75B0-ECAE-1407CE366DFE}"/>
                  </a:ext>
                </a:extLst>
              </p:cNvPr>
              <p:cNvSpPr/>
              <p:nvPr/>
            </p:nvSpPr>
            <p:spPr>
              <a:xfrm>
                <a:off x="2690192" y="201303"/>
                <a:ext cx="45228" cy="40829"/>
              </a:xfrm>
              <a:custGeom>
                <a:avLst/>
                <a:gdLst>
                  <a:gd name="connsiteX0" fmla="*/ 5303 w 45228"/>
                  <a:gd name="connsiteY0" fmla="*/ 0 h 40829"/>
                  <a:gd name="connsiteX1" fmla="*/ 13805 w 45228"/>
                  <a:gd name="connsiteY1" fmla="*/ 8507 h 40829"/>
                  <a:gd name="connsiteX2" fmla="*/ 20998 w 45228"/>
                  <a:gd name="connsiteY2" fmla="*/ 19632 h 40829"/>
                  <a:gd name="connsiteX3" fmla="*/ 26230 w 45228"/>
                  <a:gd name="connsiteY3" fmla="*/ 12433 h 40829"/>
                  <a:gd name="connsiteX4" fmla="*/ 33424 w 45228"/>
                  <a:gd name="connsiteY4" fmla="*/ 24867 h 40829"/>
                  <a:gd name="connsiteX5" fmla="*/ 45195 w 45228"/>
                  <a:gd name="connsiteY5" fmla="*/ 29448 h 40829"/>
                  <a:gd name="connsiteX6" fmla="*/ 32770 w 45228"/>
                  <a:gd name="connsiteY6" fmla="*/ 39918 h 40829"/>
                  <a:gd name="connsiteX7" fmla="*/ 19691 w 45228"/>
                  <a:gd name="connsiteY7" fmla="*/ 39263 h 40829"/>
                  <a:gd name="connsiteX8" fmla="*/ 16421 w 45228"/>
                  <a:gd name="connsiteY8" fmla="*/ 28139 h 40829"/>
                  <a:gd name="connsiteX9" fmla="*/ 72 w 45228"/>
                  <a:gd name="connsiteY9" fmla="*/ 9161 h 40829"/>
                  <a:gd name="connsiteX10" fmla="*/ 5303 w 45228"/>
                  <a:gd name="connsiteY10" fmla="*/ 654 h 40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228" h="40829">
                    <a:moveTo>
                      <a:pt x="5303" y="0"/>
                    </a:moveTo>
                    <a:cubicBezTo>
                      <a:pt x="8573" y="2618"/>
                      <a:pt x="12497" y="6544"/>
                      <a:pt x="13805" y="8507"/>
                    </a:cubicBezTo>
                    <a:cubicBezTo>
                      <a:pt x="15113" y="10470"/>
                      <a:pt x="19036" y="20940"/>
                      <a:pt x="20998" y="19632"/>
                    </a:cubicBezTo>
                    <a:cubicBezTo>
                      <a:pt x="22306" y="18323"/>
                      <a:pt x="24268" y="11125"/>
                      <a:pt x="26230" y="12433"/>
                    </a:cubicBezTo>
                    <a:cubicBezTo>
                      <a:pt x="28192" y="13742"/>
                      <a:pt x="30154" y="24212"/>
                      <a:pt x="33424" y="24867"/>
                    </a:cubicBezTo>
                    <a:cubicBezTo>
                      <a:pt x="36693" y="25521"/>
                      <a:pt x="45849" y="26830"/>
                      <a:pt x="45195" y="29448"/>
                    </a:cubicBezTo>
                    <a:cubicBezTo>
                      <a:pt x="45195" y="32065"/>
                      <a:pt x="35385" y="38609"/>
                      <a:pt x="32770" y="39918"/>
                    </a:cubicBezTo>
                    <a:cubicBezTo>
                      <a:pt x="30154" y="41227"/>
                      <a:pt x="20998" y="41227"/>
                      <a:pt x="19691" y="39263"/>
                    </a:cubicBezTo>
                    <a:cubicBezTo>
                      <a:pt x="18383" y="37300"/>
                      <a:pt x="17075" y="29448"/>
                      <a:pt x="16421" y="28139"/>
                    </a:cubicBezTo>
                    <a:cubicBezTo>
                      <a:pt x="15767" y="26830"/>
                      <a:pt x="-1236" y="11779"/>
                      <a:pt x="72" y="9161"/>
                    </a:cubicBezTo>
                    <a:cubicBezTo>
                      <a:pt x="1379" y="6544"/>
                      <a:pt x="3342" y="-654"/>
                      <a:pt x="5303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08ECDDE6-D06B-D6E4-E9D3-4FB241BE1D58}"/>
                  </a:ext>
                </a:extLst>
              </p:cNvPr>
              <p:cNvSpPr/>
              <p:nvPr/>
            </p:nvSpPr>
            <p:spPr>
              <a:xfrm>
                <a:off x="2647756" y="243547"/>
                <a:ext cx="62154" cy="51031"/>
              </a:xfrm>
              <a:custGeom>
                <a:avLst/>
                <a:gdLst>
                  <a:gd name="connsiteX0" fmla="*/ 6540 w 62154"/>
                  <a:gd name="connsiteY0" fmla="*/ 14687 h 51031"/>
                  <a:gd name="connsiteX1" fmla="*/ 20273 w 62154"/>
                  <a:gd name="connsiteY1" fmla="*/ 11415 h 51031"/>
                  <a:gd name="connsiteX2" fmla="*/ 21581 w 62154"/>
                  <a:gd name="connsiteY2" fmla="*/ 291 h 51031"/>
                  <a:gd name="connsiteX3" fmla="*/ 30082 w 62154"/>
                  <a:gd name="connsiteY3" fmla="*/ 291 h 51031"/>
                  <a:gd name="connsiteX4" fmla="*/ 37275 w 62154"/>
                  <a:gd name="connsiteY4" fmla="*/ 8144 h 51031"/>
                  <a:gd name="connsiteX5" fmla="*/ 41853 w 62154"/>
                  <a:gd name="connsiteY5" fmla="*/ 14687 h 51031"/>
                  <a:gd name="connsiteX6" fmla="*/ 49701 w 62154"/>
                  <a:gd name="connsiteY6" fmla="*/ 2908 h 51031"/>
                  <a:gd name="connsiteX7" fmla="*/ 52971 w 62154"/>
                  <a:gd name="connsiteY7" fmla="*/ 13379 h 51031"/>
                  <a:gd name="connsiteX8" fmla="*/ 62126 w 62154"/>
                  <a:gd name="connsiteY8" fmla="*/ 10761 h 51031"/>
                  <a:gd name="connsiteX9" fmla="*/ 51663 w 62154"/>
                  <a:gd name="connsiteY9" fmla="*/ 23194 h 51031"/>
                  <a:gd name="connsiteX10" fmla="*/ 45777 w 62154"/>
                  <a:gd name="connsiteY10" fmla="*/ 42172 h 51031"/>
                  <a:gd name="connsiteX11" fmla="*/ 35314 w 62154"/>
                  <a:gd name="connsiteY11" fmla="*/ 50679 h 51031"/>
                  <a:gd name="connsiteX12" fmla="*/ 24196 w 62154"/>
                  <a:gd name="connsiteY12" fmla="*/ 47407 h 51031"/>
                  <a:gd name="connsiteX13" fmla="*/ 0 w 62154"/>
                  <a:gd name="connsiteY13" fmla="*/ 32356 h 51031"/>
                  <a:gd name="connsiteX14" fmla="*/ 5232 w 62154"/>
                  <a:gd name="connsiteY14" fmla="*/ 27121 h 51031"/>
                  <a:gd name="connsiteX15" fmla="*/ 11771 w 62154"/>
                  <a:gd name="connsiteY15" fmla="*/ 25158 h 51031"/>
                  <a:gd name="connsiteX16" fmla="*/ 5232 w 62154"/>
                  <a:gd name="connsiteY16" fmla="*/ 14033 h 5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2154" h="51031">
                    <a:moveTo>
                      <a:pt x="6540" y="14687"/>
                    </a:moveTo>
                    <a:cubicBezTo>
                      <a:pt x="12425" y="13379"/>
                      <a:pt x="18965" y="14033"/>
                      <a:pt x="20273" y="11415"/>
                    </a:cubicBezTo>
                    <a:cubicBezTo>
                      <a:pt x="21581" y="8798"/>
                      <a:pt x="20273" y="945"/>
                      <a:pt x="21581" y="291"/>
                    </a:cubicBezTo>
                    <a:cubicBezTo>
                      <a:pt x="23542" y="-364"/>
                      <a:pt x="27466" y="291"/>
                      <a:pt x="30082" y="291"/>
                    </a:cubicBezTo>
                    <a:cubicBezTo>
                      <a:pt x="32698" y="291"/>
                      <a:pt x="35968" y="4872"/>
                      <a:pt x="37275" y="8144"/>
                    </a:cubicBezTo>
                    <a:cubicBezTo>
                      <a:pt x="38583" y="11415"/>
                      <a:pt x="40545" y="15996"/>
                      <a:pt x="41853" y="14687"/>
                    </a:cubicBezTo>
                    <a:cubicBezTo>
                      <a:pt x="43815" y="13379"/>
                      <a:pt x="45777" y="1600"/>
                      <a:pt x="49701" y="2908"/>
                    </a:cubicBezTo>
                    <a:cubicBezTo>
                      <a:pt x="53624" y="4217"/>
                      <a:pt x="51663" y="13379"/>
                      <a:pt x="52971" y="13379"/>
                    </a:cubicBezTo>
                    <a:cubicBezTo>
                      <a:pt x="54279" y="13379"/>
                      <a:pt x="61472" y="9452"/>
                      <a:pt x="62126" y="10761"/>
                    </a:cubicBezTo>
                    <a:cubicBezTo>
                      <a:pt x="62780" y="12070"/>
                      <a:pt x="51663" y="21886"/>
                      <a:pt x="51663" y="23194"/>
                    </a:cubicBezTo>
                    <a:cubicBezTo>
                      <a:pt x="51663" y="24503"/>
                      <a:pt x="46431" y="39554"/>
                      <a:pt x="45777" y="42172"/>
                    </a:cubicBezTo>
                    <a:cubicBezTo>
                      <a:pt x="45123" y="44789"/>
                      <a:pt x="38583" y="49370"/>
                      <a:pt x="35314" y="50679"/>
                    </a:cubicBezTo>
                    <a:cubicBezTo>
                      <a:pt x="32044" y="51988"/>
                      <a:pt x="28120" y="49370"/>
                      <a:pt x="24196" y="47407"/>
                    </a:cubicBezTo>
                    <a:cubicBezTo>
                      <a:pt x="20273" y="45444"/>
                      <a:pt x="0" y="36282"/>
                      <a:pt x="0" y="32356"/>
                    </a:cubicBezTo>
                    <a:cubicBezTo>
                      <a:pt x="0" y="29084"/>
                      <a:pt x="3270" y="27121"/>
                      <a:pt x="5232" y="27121"/>
                    </a:cubicBezTo>
                    <a:cubicBezTo>
                      <a:pt x="7193" y="27121"/>
                      <a:pt x="11771" y="28430"/>
                      <a:pt x="11771" y="25158"/>
                    </a:cubicBezTo>
                    <a:cubicBezTo>
                      <a:pt x="11771" y="21886"/>
                      <a:pt x="3924" y="14033"/>
                      <a:pt x="5232" y="140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060FB450-301D-92CF-F592-1F1C274568F5}"/>
                  </a:ext>
                </a:extLst>
              </p:cNvPr>
              <p:cNvSpPr/>
              <p:nvPr/>
            </p:nvSpPr>
            <p:spPr>
              <a:xfrm>
                <a:off x="2610550" y="300664"/>
                <a:ext cx="53657" cy="57139"/>
              </a:xfrm>
              <a:custGeom>
                <a:avLst/>
                <a:gdLst>
                  <a:gd name="connsiteX0" fmla="*/ 1892 w 53657"/>
                  <a:gd name="connsiteY0" fmla="*/ 49185 h 57139"/>
                  <a:gd name="connsiteX1" fmla="*/ 10394 w 53657"/>
                  <a:gd name="connsiteY1" fmla="*/ 52457 h 57139"/>
                  <a:gd name="connsiteX2" fmla="*/ 18241 w 53657"/>
                  <a:gd name="connsiteY2" fmla="*/ 57038 h 57139"/>
                  <a:gd name="connsiteX3" fmla="*/ 30667 w 53657"/>
                  <a:gd name="connsiteY3" fmla="*/ 49840 h 57139"/>
                  <a:gd name="connsiteX4" fmla="*/ 43092 w 53657"/>
                  <a:gd name="connsiteY4" fmla="*/ 42642 h 57139"/>
                  <a:gd name="connsiteX5" fmla="*/ 53555 w 53657"/>
                  <a:gd name="connsiteY5" fmla="*/ 40024 h 57139"/>
                  <a:gd name="connsiteX6" fmla="*/ 49631 w 53657"/>
                  <a:gd name="connsiteY6" fmla="*/ 32171 h 57139"/>
                  <a:gd name="connsiteX7" fmla="*/ 42438 w 53657"/>
                  <a:gd name="connsiteY7" fmla="*/ 23010 h 57139"/>
                  <a:gd name="connsiteX8" fmla="*/ 39168 w 53657"/>
                  <a:gd name="connsiteY8" fmla="*/ 14503 h 57139"/>
                  <a:gd name="connsiteX9" fmla="*/ 35244 w 53657"/>
                  <a:gd name="connsiteY9" fmla="*/ 106 h 57139"/>
                  <a:gd name="connsiteX10" fmla="*/ 29359 w 53657"/>
                  <a:gd name="connsiteY10" fmla="*/ 11885 h 57139"/>
                  <a:gd name="connsiteX11" fmla="*/ 18895 w 53657"/>
                  <a:gd name="connsiteY11" fmla="*/ 6650 h 57139"/>
                  <a:gd name="connsiteX12" fmla="*/ 18895 w 53657"/>
                  <a:gd name="connsiteY12" fmla="*/ 15812 h 57139"/>
                  <a:gd name="connsiteX13" fmla="*/ 31320 w 53657"/>
                  <a:gd name="connsiteY13" fmla="*/ 19738 h 57139"/>
                  <a:gd name="connsiteX14" fmla="*/ 11702 w 53657"/>
                  <a:gd name="connsiteY14" fmla="*/ 21047 h 57139"/>
                  <a:gd name="connsiteX15" fmla="*/ 14971 w 53657"/>
                  <a:gd name="connsiteY15" fmla="*/ 28245 h 57139"/>
                  <a:gd name="connsiteX16" fmla="*/ 22819 w 53657"/>
                  <a:gd name="connsiteY16" fmla="*/ 34134 h 57139"/>
                  <a:gd name="connsiteX17" fmla="*/ 19549 w 53657"/>
                  <a:gd name="connsiteY17" fmla="*/ 42642 h 57139"/>
                  <a:gd name="connsiteX18" fmla="*/ 11702 w 53657"/>
                  <a:gd name="connsiteY18" fmla="*/ 36752 h 57139"/>
                  <a:gd name="connsiteX19" fmla="*/ 1238 w 53657"/>
                  <a:gd name="connsiteY19" fmla="*/ 41987 h 57139"/>
                  <a:gd name="connsiteX20" fmla="*/ 1238 w 53657"/>
                  <a:gd name="connsiteY20" fmla="*/ 48531 h 5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657" h="57139">
                    <a:moveTo>
                      <a:pt x="1892" y="49185"/>
                    </a:moveTo>
                    <a:cubicBezTo>
                      <a:pt x="4508" y="51803"/>
                      <a:pt x="9086" y="49185"/>
                      <a:pt x="10394" y="52457"/>
                    </a:cubicBezTo>
                    <a:cubicBezTo>
                      <a:pt x="11702" y="55075"/>
                      <a:pt x="15625" y="57693"/>
                      <a:pt x="18241" y="57038"/>
                    </a:cubicBezTo>
                    <a:cubicBezTo>
                      <a:pt x="20857" y="56384"/>
                      <a:pt x="24781" y="53112"/>
                      <a:pt x="30667" y="49840"/>
                    </a:cubicBezTo>
                    <a:cubicBezTo>
                      <a:pt x="36552" y="46568"/>
                      <a:pt x="40476" y="42642"/>
                      <a:pt x="43092" y="42642"/>
                    </a:cubicBezTo>
                    <a:cubicBezTo>
                      <a:pt x="45708" y="42642"/>
                      <a:pt x="52901" y="41987"/>
                      <a:pt x="53555" y="40024"/>
                    </a:cubicBezTo>
                    <a:cubicBezTo>
                      <a:pt x="54209" y="38061"/>
                      <a:pt x="51593" y="33480"/>
                      <a:pt x="49631" y="32171"/>
                    </a:cubicBezTo>
                    <a:cubicBezTo>
                      <a:pt x="47669" y="30863"/>
                      <a:pt x="44400" y="23010"/>
                      <a:pt x="42438" y="23010"/>
                    </a:cubicBezTo>
                    <a:cubicBezTo>
                      <a:pt x="39822" y="23010"/>
                      <a:pt x="39168" y="19084"/>
                      <a:pt x="39168" y="14503"/>
                    </a:cubicBezTo>
                    <a:cubicBezTo>
                      <a:pt x="39168" y="9922"/>
                      <a:pt x="37206" y="-1203"/>
                      <a:pt x="35244" y="106"/>
                    </a:cubicBezTo>
                    <a:cubicBezTo>
                      <a:pt x="33936" y="1415"/>
                      <a:pt x="31320" y="13848"/>
                      <a:pt x="29359" y="11885"/>
                    </a:cubicBezTo>
                    <a:cubicBezTo>
                      <a:pt x="27397" y="9922"/>
                      <a:pt x="19549" y="2724"/>
                      <a:pt x="18895" y="6650"/>
                    </a:cubicBezTo>
                    <a:cubicBezTo>
                      <a:pt x="18241" y="10576"/>
                      <a:pt x="16933" y="15157"/>
                      <a:pt x="18895" y="15812"/>
                    </a:cubicBezTo>
                    <a:cubicBezTo>
                      <a:pt x="20203" y="15812"/>
                      <a:pt x="33936" y="19084"/>
                      <a:pt x="31320" y="19738"/>
                    </a:cubicBezTo>
                    <a:cubicBezTo>
                      <a:pt x="28704" y="20392"/>
                      <a:pt x="12355" y="18429"/>
                      <a:pt x="11702" y="21047"/>
                    </a:cubicBezTo>
                    <a:cubicBezTo>
                      <a:pt x="11048" y="23664"/>
                      <a:pt x="14318" y="25627"/>
                      <a:pt x="14971" y="28245"/>
                    </a:cubicBezTo>
                    <a:cubicBezTo>
                      <a:pt x="16279" y="30208"/>
                      <a:pt x="22165" y="32171"/>
                      <a:pt x="22819" y="34134"/>
                    </a:cubicBezTo>
                    <a:cubicBezTo>
                      <a:pt x="23473" y="36098"/>
                      <a:pt x="22165" y="42642"/>
                      <a:pt x="19549" y="42642"/>
                    </a:cubicBezTo>
                    <a:cubicBezTo>
                      <a:pt x="16933" y="42642"/>
                      <a:pt x="14971" y="36098"/>
                      <a:pt x="11702" y="36752"/>
                    </a:cubicBezTo>
                    <a:cubicBezTo>
                      <a:pt x="8432" y="37406"/>
                      <a:pt x="2546" y="39370"/>
                      <a:pt x="1238" y="41987"/>
                    </a:cubicBezTo>
                    <a:cubicBezTo>
                      <a:pt x="-70" y="44605"/>
                      <a:pt x="-724" y="46568"/>
                      <a:pt x="1238" y="485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22427EB4-D99F-851B-629C-48DE0EE96C0A}"/>
                  </a:ext>
                </a:extLst>
              </p:cNvPr>
              <p:cNvSpPr/>
              <p:nvPr/>
            </p:nvSpPr>
            <p:spPr>
              <a:xfrm>
                <a:off x="2655767" y="292917"/>
                <a:ext cx="20053" cy="29885"/>
              </a:xfrm>
              <a:custGeom>
                <a:avLst/>
                <a:gdLst>
                  <a:gd name="connsiteX0" fmla="*/ 3106 w 20053"/>
                  <a:gd name="connsiteY0" fmla="*/ 0 h 29885"/>
                  <a:gd name="connsiteX1" fmla="*/ 15532 w 20053"/>
                  <a:gd name="connsiteY1" fmla="*/ 7853 h 29885"/>
                  <a:gd name="connsiteX2" fmla="*/ 19455 w 20053"/>
                  <a:gd name="connsiteY2" fmla="*/ 16360 h 29885"/>
                  <a:gd name="connsiteX3" fmla="*/ 8992 w 20053"/>
                  <a:gd name="connsiteY3" fmla="*/ 29448 h 29885"/>
                  <a:gd name="connsiteX4" fmla="*/ 491 w 20053"/>
                  <a:gd name="connsiteY4" fmla="*/ 25521 h 29885"/>
                  <a:gd name="connsiteX5" fmla="*/ 491 w 20053"/>
                  <a:gd name="connsiteY5" fmla="*/ 11125 h 29885"/>
                  <a:gd name="connsiteX6" fmla="*/ 3760 w 20053"/>
                  <a:gd name="connsiteY6" fmla="*/ 654 h 2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53" h="29885">
                    <a:moveTo>
                      <a:pt x="3106" y="0"/>
                    </a:moveTo>
                    <a:cubicBezTo>
                      <a:pt x="6376" y="3926"/>
                      <a:pt x="12262" y="5235"/>
                      <a:pt x="15532" y="7853"/>
                    </a:cubicBezTo>
                    <a:cubicBezTo>
                      <a:pt x="18148" y="10470"/>
                      <a:pt x="21417" y="13088"/>
                      <a:pt x="19455" y="16360"/>
                    </a:cubicBezTo>
                    <a:cubicBezTo>
                      <a:pt x="18148" y="19632"/>
                      <a:pt x="11608" y="27484"/>
                      <a:pt x="8992" y="29448"/>
                    </a:cubicBezTo>
                    <a:cubicBezTo>
                      <a:pt x="6376" y="31411"/>
                      <a:pt x="1144" y="26176"/>
                      <a:pt x="491" y="25521"/>
                    </a:cubicBezTo>
                    <a:cubicBezTo>
                      <a:pt x="-164" y="24212"/>
                      <a:pt x="-164" y="15051"/>
                      <a:pt x="491" y="11125"/>
                    </a:cubicBezTo>
                    <a:cubicBezTo>
                      <a:pt x="491" y="7198"/>
                      <a:pt x="1144" y="-1963"/>
                      <a:pt x="3760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5C700341-DE7F-7C9E-8576-D4A6EC1E86E2}"/>
                  </a:ext>
                </a:extLst>
              </p:cNvPr>
              <p:cNvSpPr/>
              <p:nvPr/>
            </p:nvSpPr>
            <p:spPr>
              <a:xfrm>
                <a:off x="2539950" y="347200"/>
                <a:ext cx="78308" cy="110661"/>
              </a:xfrm>
              <a:custGeom>
                <a:avLst/>
                <a:gdLst>
                  <a:gd name="connsiteX0" fmla="*/ 35870 w 78308"/>
                  <a:gd name="connsiteY0" fmla="*/ 45184 h 110661"/>
                  <a:gd name="connsiteX1" fmla="*/ 32600 w 78308"/>
                  <a:gd name="connsiteY1" fmla="*/ 37986 h 110661"/>
                  <a:gd name="connsiteX2" fmla="*/ 39140 w 78308"/>
                  <a:gd name="connsiteY2" fmla="*/ 34714 h 110661"/>
                  <a:gd name="connsiteX3" fmla="*/ 28022 w 78308"/>
                  <a:gd name="connsiteY3" fmla="*/ 32096 h 110661"/>
                  <a:gd name="connsiteX4" fmla="*/ 20829 w 78308"/>
                  <a:gd name="connsiteY4" fmla="*/ 23589 h 110661"/>
                  <a:gd name="connsiteX5" fmla="*/ 32600 w 78308"/>
                  <a:gd name="connsiteY5" fmla="*/ 25552 h 110661"/>
                  <a:gd name="connsiteX6" fmla="*/ 29984 w 78308"/>
                  <a:gd name="connsiteY6" fmla="*/ 15737 h 110661"/>
                  <a:gd name="connsiteX7" fmla="*/ 39140 w 78308"/>
                  <a:gd name="connsiteY7" fmla="*/ 19663 h 110661"/>
                  <a:gd name="connsiteX8" fmla="*/ 50257 w 78308"/>
                  <a:gd name="connsiteY8" fmla="*/ 24244 h 110661"/>
                  <a:gd name="connsiteX9" fmla="*/ 50257 w 78308"/>
                  <a:gd name="connsiteY9" fmla="*/ 11810 h 110661"/>
                  <a:gd name="connsiteX10" fmla="*/ 49603 w 78308"/>
                  <a:gd name="connsiteY10" fmla="*/ 31 h 110661"/>
                  <a:gd name="connsiteX11" fmla="*/ 57451 w 78308"/>
                  <a:gd name="connsiteY11" fmla="*/ 10501 h 110661"/>
                  <a:gd name="connsiteX12" fmla="*/ 64644 w 78308"/>
                  <a:gd name="connsiteY12" fmla="*/ 2649 h 110661"/>
                  <a:gd name="connsiteX13" fmla="*/ 62028 w 78308"/>
                  <a:gd name="connsiteY13" fmla="*/ 17700 h 110661"/>
                  <a:gd name="connsiteX14" fmla="*/ 62682 w 78308"/>
                  <a:gd name="connsiteY14" fmla="*/ 26861 h 110661"/>
                  <a:gd name="connsiteX15" fmla="*/ 73800 w 78308"/>
                  <a:gd name="connsiteY15" fmla="*/ 15737 h 110661"/>
                  <a:gd name="connsiteX16" fmla="*/ 69222 w 78308"/>
                  <a:gd name="connsiteY16" fmla="*/ 30788 h 110661"/>
                  <a:gd name="connsiteX17" fmla="*/ 77723 w 78308"/>
                  <a:gd name="connsiteY17" fmla="*/ 33405 h 110661"/>
                  <a:gd name="connsiteX18" fmla="*/ 76415 w 78308"/>
                  <a:gd name="connsiteY18" fmla="*/ 43875 h 110661"/>
                  <a:gd name="connsiteX19" fmla="*/ 68568 w 78308"/>
                  <a:gd name="connsiteY19" fmla="*/ 51074 h 110661"/>
                  <a:gd name="connsiteX20" fmla="*/ 71838 w 78308"/>
                  <a:gd name="connsiteY20" fmla="*/ 62853 h 110661"/>
                  <a:gd name="connsiteX21" fmla="*/ 74454 w 78308"/>
                  <a:gd name="connsiteY21" fmla="*/ 67433 h 110661"/>
                  <a:gd name="connsiteX22" fmla="*/ 71184 w 78308"/>
                  <a:gd name="connsiteY22" fmla="*/ 71360 h 110661"/>
                  <a:gd name="connsiteX23" fmla="*/ 77070 w 78308"/>
                  <a:gd name="connsiteY23" fmla="*/ 75286 h 110661"/>
                  <a:gd name="connsiteX24" fmla="*/ 61374 w 78308"/>
                  <a:gd name="connsiteY24" fmla="*/ 83139 h 110661"/>
                  <a:gd name="connsiteX25" fmla="*/ 47641 w 78308"/>
                  <a:gd name="connsiteY25" fmla="*/ 86411 h 110661"/>
                  <a:gd name="connsiteX26" fmla="*/ 45679 w 78308"/>
                  <a:gd name="connsiteY26" fmla="*/ 77904 h 110661"/>
                  <a:gd name="connsiteX27" fmla="*/ 35870 w 78308"/>
                  <a:gd name="connsiteY27" fmla="*/ 92300 h 110661"/>
                  <a:gd name="connsiteX28" fmla="*/ 28022 w 78308"/>
                  <a:gd name="connsiteY28" fmla="*/ 102770 h 110661"/>
                  <a:gd name="connsiteX29" fmla="*/ 16905 w 78308"/>
                  <a:gd name="connsiteY29" fmla="*/ 103425 h 110661"/>
                  <a:gd name="connsiteX30" fmla="*/ 7749 w 78308"/>
                  <a:gd name="connsiteY30" fmla="*/ 110623 h 110661"/>
                  <a:gd name="connsiteX31" fmla="*/ 1210 w 78308"/>
                  <a:gd name="connsiteY31" fmla="*/ 100153 h 110661"/>
                  <a:gd name="connsiteX32" fmla="*/ 11019 w 78308"/>
                  <a:gd name="connsiteY32" fmla="*/ 92955 h 110661"/>
                  <a:gd name="connsiteX33" fmla="*/ 19521 w 78308"/>
                  <a:gd name="connsiteY33" fmla="*/ 90991 h 110661"/>
                  <a:gd name="connsiteX34" fmla="*/ 26714 w 78308"/>
                  <a:gd name="connsiteY34" fmla="*/ 81830 h 110661"/>
                  <a:gd name="connsiteX35" fmla="*/ 7096 w 78308"/>
                  <a:gd name="connsiteY35" fmla="*/ 80521 h 110661"/>
                  <a:gd name="connsiteX36" fmla="*/ 22137 w 78308"/>
                  <a:gd name="connsiteY36" fmla="*/ 72668 h 110661"/>
                  <a:gd name="connsiteX37" fmla="*/ 22137 w 78308"/>
                  <a:gd name="connsiteY37" fmla="*/ 64816 h 110661"/>
                  <a:gd name="connsiteX38" fmla="*/ 18867 w 78308"/>
                  <a:gd name="connsiteY38" fmla="*/ 56309 h 110661"/>
                  <a:gd name="connsiteX39" fmla="*/ 22791 w 78308"/>
                  <a:gd name="connsiteY39" fmla="*/ 51074 h 110661"/>
                  <a:gd name="connsiteX40" fmla="*/ 17559 w 78308"/>
                  <a:gd name="connsiteY40" fmla="*/ 42567 h 110661"/>
                  <a:gd name="connsiteX41" fmla="*/ 25406 w 78308"/>
                  <a:gd name="connsiteY41" fmla="*/ 41258 h 110661"/>
                  <a:gd name="connsiteX42" fmla="*/ 36524 w 78308"/>
                  <a:gd name="connsiteY42" fmla="*/ 45838 h 11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8308" h="110661">
                    <a:moveTo>
                      <a:pt x="35870" y="45184"/>
                    </a:moveTo>
                    <a:cubicBezTo>
                      <a:pt x="34562" y="42567"/>
                      <a:pt x="29330" y="39295"/>
                      <a:pt x="32600" y="37986"/>
                    </a:cubicBezTo>
                    <a:cubicBezTo>
                      <a:pt x="35870" y="36677"/>
                      <a:pt x="39794" y="36677"/>
                      <a:pt x="39140" y="34714"/>
                    </a:cubicBezTo>
                    <a:cubicBezTo>
                      <a:pt x="37832" y="32096"/>
                      <a:pt x="30638" y="34059"/>
                      <a:pt x="28022" y="32096"/>
                    </a:cubicBezTo>
                    <a:cubicBezTo>
                      <a:pt x="25406" y="30788"/>
                      <a:pt x="18867" y="22935"/>
                      <a:pt x="20829" y="23589"/>
                    </a:cubicBezTo>
                    <a:cubicBezTo>
                      <a:pt x="23445" y="24244"/>
                      <a:pt x="31946" y="28170"/>
                      <a:pt x="32600" y="25552"/>
                    </a:cubicBezTo>
                    <a:cubicBezTo>
                      <a:pt x="32600" y="22935"/>
                      <a:pt x="26714" y="15082"/>
                      <a:pt x="29984" y="15737"/>
                    </a:cubicBezTo>
                    <a:cubicBezTo>
                      <a:pt x="33254" y="15737"/>
                      <a:pt x="37832" y="18354"/>
                      <a:pt x="39140" y="19663"/>
                    </a:cubicBezTo>
                    <a:cubicBezTo>
                      <a:pt x="40447" y="20972"/>
                      <a:pt x="48949" y="26861"/>
                      <a:pt x="50257" y="24244"/>
                    </a:cubicBezTo>
                    <a:cubicBezTo>
                      <a:pt x="51565" y="21626"/>
                      <a:pt x="51565" y="13773"/>
                      <a:pt x="50257" y="11810"/>
                    </a:cubicBezTo>
                    <a:cubicBezTo>
                      <a:pt x="49603" y="9193"/>
                      <a:pt x="46987" y="-623"/>
                      <a:pt x="49603" y="31"/>
                    </a:cubicBezTo>
                    <a:cubicBezTo>
                      <a:pt x="52219" y="1340"/>
                      <a:pt x="55489" y="12465"/>
                      <a:pt x="57451" y="10501"/>
                    </a:cubicBezTo>
                    <a:cubicBezTo>
                      <a:pt x="59412" y="8538"/>
                      <a:pt x="63990" y="686"/>
                      <a:pt x="64644" y="2649"/>
                    </a:cubicBezTo>
                    <a:cubicBezTo>
                      <a:pt x="65298" y="5266"/>
                      <a:pt x="63336" y="15082"/>
                      <a:pt x="62028" y="17700"/>
                    </a:cubicBezTo>
                    <a:cubicBezTo>
                      <a:pt x="61374" y="20317"/>
                      <a:pt x="61374" y="26861"/>
                      <a:pt x="62682" y="26861"/>
                    </a:cubicBezTo>
                    <a:cubicBezTo>
                      <a:pt x="63990" y="26861"/>
                      <a:pt x="71184" y="15082"/>
                      <a:pt x="73800" y="15737"/>
                    </a:cubicBezTo>
                    <a:cubicBezTo>
                      <a:pt x="75762" y="16391"/>
                      <a:pt x="69222" y="28170"/>
                      <a:pt x="69222" y="30788"/>
                    </a:cubicBezTo>
                    <a:cubicBezTo>
                      <a:pt x="69222" y="32751"/>
                      <a:pt x="77070" y="30788"/>
                      <a:pt x="77723" y="33405"/>
                    </a:cubicBezTo>
                    <a:cubicBezTo>
                      <a:pt x="78378" y="35368"/>
                      <a:pt x="79031" y="41912"/>
                      <a:pt x="76415" y="43875"/>
                    </a:cubicBezTo>
                    <a:cubicBezTo>
                      <a:pt x="73800" y="45838"/>
                      <a:pt x="69222" y="47147"/>
                      <a:pt x="68568" y="51074"/>
                    </a:cubicBezTo>
                    <a:cubicBezTo>
                      <a:pt x="68568" y="55000"/>
                      <a:pt x="71838" y="62853"/>
                      <a:pt x="71838" y="62853"/>
                    </a:cubicBezTo>
                    <a:cubicBezTo>
                      <a:pt x="71838" y="62853"/>
                      <a:pt x="75762" y="66125"/>
                      <a:pt x="74454" y="67433"/>
                    </a:cubicBezTo>
                    <a:cubicBezTo>
                      <a:pt x="73146" y="68742"/>
                      <a:pt x="69876" y="68088"/>
                      <a:pt x="71184" y="71360"/>
                    </a:cubicBezTo>
                    <a:cubicBezTo>
                      <a:pt x="72492" y="73977"/>
                      <a:pt x="79031" y="74632"/>
                      <a:pt x="77070" y="75286"/>
                    </a:cubicBezTo>
                    <a:cubicBezTo>
                      <a:pt x="75108" y="75940"/>
                      <a:pt x="65298" y="82484"/>
                      <a:pt x="61374" y="83139"/>
                    </a:cubicBezTo>
                    <a:cubicBezTo>
                      <a:pt x="57451" y="83793"/>
                      <a:pt x="47641" y="88374"/>
                      <a:pt x="47641" y="86411"/>
                    </a:cubicBezTo>
                    <a:cubicBezTo>
                      <a:pt x="47641" y="84447"/>
                      <a:pt x="48295" y="77249"/>
                      <a:pt x="45679" y="77904"/>
                    </a:cubicBezTo>
                    <a:cubicBezTo>
                      <a:pt x="43063" y="77904"/>
                      <a:pt x="38486" y="88374"/>
                      <a:pt x="35870" y="92300"/>
                    </a:cubicBezTo>
                    <a:cubicBezTo>
                      <a:pt x="32600" y="96226"/>
                      <a:pt x="29984" y="102770"/>
                      <a:pt x="28022" y="102770"/>
                    </a:cubicBezTo>
                    <a:cubicBezTo>
                      <a:pt x="26061" y="102770"/>
                      <a:pt x="20829" y="102116"/>
                      <a:pt x="16905" y="103425"/>
                    </a:cubicBezTo>
                    <a:cubicBezTo>
                      <a:pt x="12981" y="104734"/>
                      <a:pt x="11673" y="109969"/>
                      <a:pt x="7749" y="110623"/>
                    </a:cubicBezTo>
                    <a:cubicBezTo>
                      <a:pt x="3826" y="111277"/>
                      <a:pt x="-2714" y="103425"/>
                      <a:pt x="1210" y="100153"/>
                    </a:cubicBezTo>
                    <a:cubicBezTo>
                      <a:pt x="5134" y="96881"/>
                      <a:pt x="9057" y="92955"/>
                      <a:pt x="11019" y="92955"/>
                    </a:cubicBezTo>
                    <a:cubicBezTo>
                      <a:pt x="12981" y="92955"/>
                      <a:pt x="18867" y="92955"/>
                      <a:pt x="19521" y="90991"/>
                    </a:cubicBezTo>
                    <a:cubicBezTo>
                      <a:pt x="20175" y="89028"/>
                      <a:pt x="27368" y="83139"/>
                      <a:pt x="26714" y="81830"/>
                    </a:cubicBezTo>
                    <a:cubicBezTo>
                      <a:pt x="26061" y="80521"/>
                      <a:pt x="4480" y="84447"/>
                      <a:pt x="7096" y="80521"/>
                    </a:cubicBezTo>
                    <a:cubicBezTo>
                      <a:pt x="9712" y="76595"/>
                      <a:pt x="22791" y="74632"/>
                      <a:pt x="22137" y="72668"/>
                    </a:cubicBezTo>
                    <a:cubicBezTo>
                      <a:pt x="21483" y="70705"/>
                      <a:pt x="22137" y="68742"/>
                      <a:pt x="22137" y="64816"/>
                    </a:cubicBezTo>
                    <a:cubicBezTo>
                      <a:pt x="22137" y="60889"/>
                      <a:pt x="18867" y="57618"/>
                      <a:pt x="18867" y="56309"/>
                    </a:cubicBezTo>
                    <a:cubicBezTo>
                      <a:pt x="18867" y="55000"/>
                      <a:pt x="24753" y="52382"/>
                      <a:pt x="22791" y="51074"/>
                    </a:cubicBezTo>
                    <a:cubicBezTo>
                      <a:pt x="21483" y="49765"/>
                      <a:pt x="14289" y="45184"/>
                      <a:pt x="17559" y="42567"/>
                    </a:cubicBezTo>
                    <a:cubicBezTo>
                      <a:pt x="20829" y="39949"/>
                      <a:pt x="23445" y="39295"/>
                      <a:pt x="25406" y="41258"/>
                    </a:cubicBezTo>
                    <a:cubicBezTo>
                      <a:pt x="27368" y="43221"/>
                      <a:pt x="38486" y="50419"/>
                      <a:pt x="36524" y="4583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CA8C634A-90E0-C133-460D-730B3E93392F}"/>
                  </a:ext>
                </a:extLst>
              </p:cNvPr>
              <p:cNvSpPr/>
              <p:nvPr/>
            </p:nvSpPr>
            <p:spPr>
              <a:xfrm>
                <a:off x="2544212" y="391950"/>
                <a:ext cx="7333" cy="6757"/>
              </a:xfrm>
              <a:custGeom>
                <a:avLst/>
                <a:gdLst>
                  <a:gd name="connsiteX0" fmla="*/ 1526 w 7333"/>
                  <a:gd name="connsiteY0" fmla="*/ 1089 h 6757"/>
                  <a:gd name="connsiteX1" fmla="*/ 4796 w 7333"/>
                  <a:gd name="connsiteY1" fmla="*/ 6324 h 6757"/>
                  <a:gd name="connsiteX2" fmla="*/ 1526 w 7333"/>
                  <a:gd name="connsiteY2" fmla="*/ 1089 h 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3" h="6757">
                    <a:moveTo>
                      <a:pt x="1526" y="1089"/>
                    </a:moveTo>
                    <a:cubicBezTo>
                      <a:pt x="-2398" y="3052"/>
                      <a:pt x="2180" y="8287"/>
                      <a:pt x="4796" y="6324"/>
                    </a:cubicBezTo>
                    <a:cubicBezTo>
                      <a:pt x="7412" y="5015"/>
                      <a:pt x="10027" y="-2837"/>
                      <a:pt x="1526" y="10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74A6DEBC-5BB1-2439-A6A5-FB070F30B73B}"/>
                  </a:ext>
                </a:extLst>
              </p:cNvPr>
              <p:cNvSpPr/>
              <p:nvPr/>
            </p:nvSpPr>
            <p:spPr>
              <a:xfrm>
                <a:off x="2548868" y="405520"/>
                <a:ext cx="6419" cy="7487"/>
              </a:xfrm>
              <a:custGeom>
                <a:avLst/>
                <a:gdLst>
                  <a:gd name="connsiteX0" fmla="*/ 794 w 6419"/>
                  <a:gd name="connsiteY0" fmla="*/ 606 h 7487"/>
                  <a:gd name="connsiteX1" fmla="*/ 6025 w 6419"/>
                  <a:gd name="connsiteY1" fmla="*/ 7150 h 7487"/>
                  <a:gd name="connsiteX2" fmla="*/ 794 w 6419"/>
                  <a:gd name="connsiteY2" fmla="*/ 606 h 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19" h="7487">
                    <a:moveTo>
                      <a:pt x="794" y="606"/>
                    </a:moveTo>
                    <a:cubicBezTo>
                      <a:pt x="-2476" y="1915"/>
                      <a:pt x="5371" y="9114"/>
                      <a:pt x="6025" y="7150"/>
                    </a:cubicBezTo>
                    <a:cubicBezTo>
                      <a:pt x="6679" y="4533"/>
                      <a:pt x="7333" y="-2011"/>
                      <a:pt x="794" y="6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7A7903F8-F629-B209-30A7-67D9DF01C64E}"/>
                  </a:ext>
                </a:extLst>
              </p:cNvPr>
              <p:cNvSpPr/>
              <p:nvPr/>
            </p:nvSpPr>
            <p:spPr>
              <a:xfrm>
                <a:off x="2561529" y="454542"/>
                <a:ext cx="6721" cy="8663"/>
              </a:xfrm>
              <a:custGeom>
                <a:avLst/>
                <a:gdLst>
                  <a:gd name="connsiteX0" fmla="*/ 1212 w 6721"/>
                  <a:gd name="connsiteY0" fmla="*/ 664 h 8663"/>
                  <a:gd name="connsiteX1" fmla="*/ 3828 w 6721"/>
                  <a:gd name="connsiteY1" fmla="*/ 8517 h 8663"/>
                  <a:gd name="connsiteX2" fmla="*/ 1212 w 6721"/>
                  <a:gd name="connsiteY2" fmla="*/ 664 h 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21" h="8663">
                    <a:moveTo>
                      <a:pt x="1212" y="664"/>
                    </a:moveTo>
                    <a:cubicBezTo>
                      <a:pt x="-1404" y="1973"/>
                      <a:pt x="558" y="9825"/>
                      <a:pt x="3828" y="8517"/>
                    </a:cubicBezTo>
                    <a:cubicBezTo>
                      <a:pt x="7752" y="7208"/>
                      <a:pt x="8406" y="-2608"/>
                      <a:pt x="1212" y="66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 713">
                <a:extLst>
                  <a:ext uri="{FF2B5EF4-FFF2-40B4-BE49-F238E27FC236}">
                    <a16:creationId xmlns:a16="http://schemas.microsoft.com/office/drawing/2014/main" id="{409BD39A-D7E7-5FDC-AD74-470864EBE48C}"/>
                  </a:ext>
                </a:extLst>
              </p:cNvPr>
              <p:cNvSpPr/>
              <p:nvPr/>
            </p:nvSpPr>
            <p:spPr>
              <a:xfrm>
                <a:off x="2577782" y="349928"/>
                <a:ext cx="6698" cy="10749"/>
              </a:xfrm>
              <a:custGeom>
                <a:avLst/>
                <a:gdLst>
                  <a:gd name="connsiteX0" fmla="*/ 0 w 6698"/>
                  <a:gd name="connsiteY0" fmla="*/ 1230 h 10749"/>
                  <a:gd name="connsiteX1" fmla="*/ 6540 w 6698"/>
                  <a:gd name="connsiteY1" fmla="*/ 10392 h 10749"/>
                  <a:gd name="connsiteX2" fmla="*/ 0 w 6698"/>
                  <a:gd name="connsiteY2" fmla="*/ 1230 h 10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98" h="10749">
                    <a:moveTo>
                      <a:pt x="0" y="1230"/>
                    </a:moveTo>
                    <a:cubicBezTo>
                      <a:pt x="0" y="5811"/>
                      <a:pt x="5232" y="12355"/>
                      <a:pt x="6540" y="10392"/>
                    </a:cubicBezTo>
                    <a:cubicBezTo>
                      <a:pt x="7848" y="9083"/>
                      <a:pt x="654" y="-4005"/>
                      <a:pt x="0" y="123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239BB417-7B40-3C4F-B3DA-DE525D3CCAE5}"/>
                  </a:ext>
                </a:extLst>
              </p:cNvPr>
              <p:cNvSpPr/>
              <p:nvPr/>
            </p:nvSpPr>
            <p:spPr>
              <a:xfrm>
                <a:off x="2285274" y="704323"/>
                <a:ext cx="7021" cy="4458"/>
              </a:xfrm>
              <a:custGeom>
                <a:avLst/>
                <a:gdLst>
                  <a:gd name="connsiteX0" fmla="*/ 188 w 7021"/>
                  <a:gd name="connsiteY0" fmla="*/ 860 h 4458"/>
                  <a:gd name="connsiteX1" fmla="*/ 6727 w 7021"/>
                  <a:gd name="connsiteY1" fmla="*/ 2168 h 4458"/>
                  <a:gd name="connsiteX2" fmla="*/ 188 w 7021"/>
                  <a:gd name="connsiteY2" fmla="*/ 860 h 4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21" h="4458">
                    <a:moveTo>
                      <a:pt x="188" y="860"/>
                    </a:moveTo>
                    <a:cubicBezTo>
                      <a:pt x="188" y="-449"/>
                      <a:pt x="8689" y="-449"/>
                      <a:pt x="6727" y="2168"/>
                    </a:cubicBezTo>
                    <a:cubicBezTo>
                      <a:pt x="4766" y="4786"/>
                      <a:pt x="-1120" y="6095"/>
                      <a:pt x="188" y="8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78E1FBC9-E82A-800D-EDA6-7EB4CE02BE65}"/>
                  </a:ext>
                </a:extLst>
              </p:cNvPr>
              <p:cNvSpPr/>
              <p:nvPr/>
            </p:nvSpPr>
            <p:spPr>
              <a:xfrm>
                <a:off x="2288731" y="683331"/>
                <a:ext cx="18481" cy="16007"/>
              </a:xfrm>
              <a:custGeom>
                <a:avLst/>
                <a:gdLst>
                  <a:gd name="connsiteX0" fmla="*/ 0 w 18481"/>
                  <a:gd name="connsiteY0" fmla="*/ 8109 h 16007"/>
                  <a:gd name="connsiteX1" fmla="*/ 2616 w 18481"/>
                  <a:gd name="connsiteY1" fmla="*/ 257 h 16007"/>
                  <a:gd name="connsiteX2" fmla="*/ 9809 w 18481"/>
                  <a:gd name="connsiteY2" fmla="*/ 1565 h 16007"/>
                  <a:gd name="connsiteX3" fmla="*/ 18311 w 18481"/>
                  <a:gd name="connsiteY3" fmla="*/ 4837 h 16007"/>
                  <a:gd name="connsiteX4" fmla="*/ 11771 w 18481"/>
                  <a:gd name="connsiteY4" fmla="*/ 11381 h 16007"/>
                  <a:gd name="connsiteX5" fmla="*/ 5232 w 18481"/>
                  <a:gd name="connsiteY5" fmla="*/ 15962 h 16007"/>
                  <a:gd name="connsiteX6" fmla="*/ 0 w 18481"/>
                  <a:gd name="connsiteY6" fmla="*/ 8109 h 16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81" h="16007">
                    <a:moveTo>
                      <a:pt x="0" y="8109"/>
                    </a:moveTo>
                    <a:cubicBezTo>
                      <a:pt x="0" y="6146"/>
                      <a:pt x="654" y="911"/>
                      <a:pt x="2616" y="257"/>
                    </a:cubicBezTo>
                    <a:cubicBezTo>
                      <a:pt x="3924" y="-398"/>
                      <a:pt x="5886" y="257"/>
                      <a:pt x="9809" y="1565"/>
                    </a:cubicBezTo>
                    <a:cubicBezTo>
                      <a:pt x="13079" y="2874"/>
                      <a:pt x="19619" y="2220"/>
                      <a:pt x="18311" y="4837"/>
                    </a:cubicBezTo>
                    <a:cubicBezTo>
                      <a:pt x="17003" y="7455"/>
                      <a:pt x="13733" y="10073"/>
                      <a:pt x="11771" y="11381"/>
                    </a:cubicBezTo>
                    <a:cubicBezTo>
                      <a:pt x="9809" y="12690"/>
                      <a:pt x="7848" y="15308"/>
                      <a:pt x="5232" y="15962"/>
                    </a:cubicBezTo>
                    <a:cubicBezTo>
                      <a:pt x="2616" y="16616"/>
                      <a:pt x="0" y="10073"/>
                      <a:pt x="0" y="81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792C48D9-143E-AD38-DD80-9A142EDBEFCE}"/>
                  </a:ext>
                </a:extLst>
              </p:cNvPr>
              <p:cNvSpPr/>
              <p:nvPr/>
            </p:nvSpPr>
            <p:spPr>
              <a:xfrm>
                <a:off x="2294533" y="667530"/>
                <a:ext cx="17949" cy="13570"/>
              </a:xfrm>
              <a:custGeom>
                <a:avLst/>
                <a:gdLst>
                  <a:gd name="connsiteX0" fmla="*/ 738 w 17949"/>
                  <a:gd name="connsiteY0" fmla="*/ 3624 h 13570"/>
                  <a:gd name="connsiteX1" fmla="*/ 4662 w 17949"/>
                  <a:gd name="connsiteY1" fmla="*/ 352 h 13570"/>
                  <a:gd name="connsiteX2" fmla="*/ 12509 w 17949"/>
                  <a:gd name="connsiteY2" fmla="*/ 2970 h 13570"/>
                  <a:gd name="connsiteX3" fmla="*/ 17741 w 17949"/>
                  <a:gd name="connsiteY3" fmla="*/ 10822 h 13570"/>
                  <a:gd name="connsiteX4" fmla="*/ 8586 w 17949"/>
                  <a:gd name="connsiteY4" fmla="*/ 13440 h 13570"/>
                  <a:gd name="connsiteX5" fmla="*/ 738 w 17949"/>
                  <a:gd name="connsiteY5" fmla="*/ 4279 h 13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49" h="13570">
                    <a:moveTo>
                      <a:pt x="738" y="3624"/>
                    </a:moveTo>
                    <a:cubicBezTo>
                      <a:pt x="2046" y="1661"/>
                      <a:pt x="2046" y="-956"/>
                      <a:pt x="4662" y="352"/>
                    </a:cubicBezTo>
                    <a:cubicBezTo>
                      <a:pt x="7278" y="1661"/>
                      <a:pt x="11201" y="1661"/>
                      <a:pt x="12509" y="2970"/>
                    </a:cubicBezTo>
                    <a:cubicBezTo>
                      <a:pt x="13817" y="4279"/>
                      <a:pt x="19049" y="9514"/>
                      <a:pt x="17741" y="10822"/>
                    </a:cubicBezTo>
                    <a:cubicBezTo>
                      <a:pt x="16433" y="12131"/>
                      <a:pt x="11201" y="14094"/>
                      <a:pt x="8586" y="13440"/>
                    </a:cubicBezTo>
                    <a:cubicBezTo>
                      <a:pt x="5970" y="12786"/>
                      <a:pt x="-2532" y="8859"/>
                      <a:pt x="738" y="427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5C109120-B10B-52ED-E7FF-F07988A429FB}"/>
                  </a:ext>
                </a:extLst>
              </p:cNvPr>
              <p:cNvSpPr/>
              <p:nvPr/>
            </p:nvSpPr>
            <p:spPr>
              <a:xfrm>
                <a:off x="2300417" y="654738"/>
                <a:ext cx="8404" cy="5291"/>
              </a:xfrm>
              <a:custGeom>
                <a:avLst/>
                <a:gdLst>
                  <a:gd name="connsiteX0" fmla="*/ 2702 w 8404"/>
                  <a:gd name="connsiteY0" fmla="*/ 56 h 5291"/>
                  <a:gd name="connsiteX1" fmla="*/ 7279 w 8404"/>
                  <a:gd name="connsiteY1" fmla="*/ 5292 h 5291"/>
                  <a:gd name="connsiteX2" fmla="*/ 2702 w 8404"/>
                  <a:gd name="connsiteY2" fmla="*/ 56 h 5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04" h="5291">
                    <a:moveTo>
                      <a:pt x="2702" y="56"/>
                    </a:moveTo>
                    <a:cubicBezTo>
                      <a:pt x="5972" y="-598"/>
                      <a:pt x="10549" y="4637"/>
                      <a:pt x="7279" y="5292"/>
                    </a:cubicBezTo>
                    <a:cubicBezTo>
                      <a:pt x="4664" y="5292"/>
                      <a:pt x="-4492" y="2020"/>
                      <a:pt x="2702" y="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6407BBC8-633C-7302-64D4-B56A4B7E301E}"/>
                  </a:ext>
                </a:extLst>
              </p:cNvPr>
              <p:cNvSpPr/>
              <p:nvPr/>
            </p:nvSpPr>
            <p:spPr>
              <a:xfrm>
                <a:off x="2329319" y="649139"/>
                <a:ext cx="6103" cy="9057"/>
              </a:xfrm>
              <a:custGeom>
                <a:avLst/>
                <a:gdLst>
                  <a:gd name="connsiteX0" fmla="*/ 612 w 6103"/>
                  <a:gd name="connsiteY0" fmla="*/ 1075 h 9057"/>
                  <a:gd name="connsiteX1" fmla="*/ 5844 w 6103"/>
                  <a:gd name="connsiteY1" fmla="*/ 8273 h 9057"/>
                  <a:gd name="connsiteX2" fmla="*/ 612 w 6103"/>
                  <a:gd name="connsiteY2" fmla="*/ 1075 h 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03" h="9057">
                    <a:moveTo>
                      <a:pt x="612" y="1075"/>
                    </a:moveTo>
                    <a:cubicBezTo>
                      <a:pt x="-2004" y="3692"/>
                      <a:pt x="4536" y="11545"/>
                      <a:pt x="5844" y="8273"/>
                    </a:cubicBezTo>
                    <a:cubicBezTo>
                      <a:pt x="7151" y="5001"/>
                      <a:pt x="3228" y="-2852"/>
                      <a:pt x="612" y="10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5ADEF55B-9FA1-C079-FB72-180D819BA7C0}"/>
                  </a:ext>
                </a:extLst>
              </p:cNvPr>
              <p:cNvSpPr/>
              <p:nvPr/>
            </p:nvSpPr>
            <p:spPr>
              <a:xfrm>
                <a:off x="2329824" y="606141"/>
                <a:ext cx="44921" cy="50746"/>
              </a:xfrm>
              <a:custGeom>
                <a:avLst/>
                <a:gdLst>
                  <a:gd name="connsiteX0" fmla="*/ 761 w 44921"/>
                  <a:gd name="connsiteY0" fmla="*/ 27714 h 50746"/>
                  <a:gd name="connsiteX1" fmla="*/ 4685 w 44921"/>
                  <a:gd name="connsiteY1" fmla="*/ 32949 h 50746"/>
                  <a:gd name="connsiteX2" fmla="*/ 8608 w 44921"/>
                  <a:gd name="connsiteY2" fmla="*/ 40147 h 50746"/>
                  <a:gd name="connsiteX3" fmla="*/ 10570 w 44921"/>
                  <a:gd name="connsiteY3" fmla="*/ 46691 h 50746"/>
                  <a:gd name="connsiteX4" fmla="*/ 16456 w 44921"/>
                  <a:gd name="connsiteY4" fmla="*/ 49963 h 50746"/>
                  <a:gd name="connsiteX5" fmla="*/ 19072 w 44921"/>
                  <a:gd name="connsiteY5" fmla="*/ 42764 h 50746"/>
                  <a:gd name="connsiteX6" fmla="*/ 26919 w 44921"/>
                  <a:gd name="connsiteY6" fmla="*/ 42764 h 50746"/>
                  <a:gd name="connsiteX7" fmla="*/ 22995 w 44921"/>
                  <a:gd name="connsiteY7" fmla="*/ 32949 h 50746"/>
                  <a:gd name="connsiteX8" fmla="*/ 30843 w 44921"/>
                  <a:gd name="connsiteY8" fmla="*/ 30331 h 50746"/>
                  <a:gd name="connsiteX9" fmla="*/ 39344 w 44921"/>
                  <a:gd name="connsiteY9" fmla="*/ 27059 h 50746"/>
                  <a:gd name="connsiteX10" fmla="*/ 42614 w 44921"/>
                  <a:gd name="connsiteY10" fmla="*/ 21170 h 50746"/>
                  <a:gd name="connsiteX11" fmla="*/ 43922 w 44921"/>
                  <a:gd name="connsiteY11" fmla="*/ 12663 h 50746"/>
                  <a:gd name="connsiteX12" fmla="*/ 36729 w 44921"/>
                  <a:gd name="connsiteY12" fmla="*/ 14626 h 50746"/>
                  <a:gd name="connsiteX13" fmla="*/ 28881 w 44921"/>
                  <a:gd name="connsiteY13" fmla="*/ 13317 h 50746"/>
                  <a:gd name="connsiteX14" fmla="*/ 34113 w 44921"/>
                  <a:gd name="connsiteY14" fmla="*/ 6773 h 50746"/>
                  <a:gd name="connsiteX15" fmla="*/ 28227 w 44921"/>
                  <a:gd name="connsiteY15" fmla="*/ 229 h 50746"/>
                  <a:gd name="connsiteX16" fmla="*/ 17764 w 44921"/>
                  <a:gd name="connsiteY16" fmla="*/ 12008 h 50746"/>
                  <a:gd name="connsiteX17" fmla="*/ 9262 w 44921"/>
                  <a:gd name="connsiteY17" fmla="*/ 7427 h 50746"/>
                  <a:gd name="connsiteX18" fmla="*/ 2723 w 44921"/>
                  <a:gd name="connsiteY18" fmla="*/ 14626 h 50746"/>
                  <a:gd name="connsiteX19" fmla="*/ 11224 w 44921"/>
                  <a:gd name="connsiteY19" fmla="*/ 21170 h 50746"/>
                  <a:gd name="connsiteX20" fmla="*/ 107 w 44921"/>
                  <a:gd name="connsiteY20" fmla="*/ 27714 h 50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921" h="50746">
                    <a:moveTo>
                      <a:pt x="761" y="27714"/>
                    </a:moveTo>
                    <a:cubicBezTo>
                      <a:pt x="1415" y="30331"/>
                      <a:pt x="3377" y="31640"/>
                      <a:pt x="4685" y="32949"/>
                    </a:cubicBezTo>
                    <a:cubicBezTo>
                      <a:pt x="5993" y="34257"/>
                      <a:pt x="6646" y="38838"/>
                      <a:pt x="8608" y="40147"/>
                    </a:cubicBezTo>
                    <a:cubicBezTo>
                      <a:pt x="10570" y="41456"/>
                      <a:pt x="9916" y="43419"/>
                      <a:pt x="10570" y="46691"/>
                    </a:cubicBezTo>
                    <a:cubicBezTo>
                      <a:pt x="11224" y="49963"/>
                      <a:pt x="13840" y="51926"/>
                      <a:pt x="16456" y="49963"/>
                    </a:cubicBezTo>
                    <a:cubicBezTo>
                      <a:pt x="19072" y="47345"/>
                      <a:pt x="17110" y="42110"/>
                      <a:pt x="19072" y="42764"/>
                    </a:cubicBezTo>
                    <a:cubicBezTo>
                      <a:pt x="21034" y="43419"/>
                      <a:pt x="26265" y="45382"/>
                      <a:pt x="26919" y="42764"/>
                    </a:cubicBezTo>
                    <a:cubicBezTo>
                      <a:pt x="27573" y="40147"/>
                      <a:pt x="20380" y="34257"/>
                      <a:pt x="22995" y="32949"/>
                    </a:cubicBezTo>
                    <a:cubicBezTo>
                      <a:pt x="25611" y="31640"/>
                      <a:pt x="28227" y="30331"/>
                      <a:pt x="30843" y="30331"/>
                    </a:cubicBezTo>
                    <a:cubicBezTo>
                      <a:pt x="33459" y="30331"/>
                      <a:pt x="38037" y="29022"/>
                      <a:pt x="39344" y="27059"/>
                    </a:cubicBezTo>
                    <a:cubicBezTo>
                      <a:pt x="40652" y="25750"/>
                      <a:pt x="41960" y="22478"/>
                      <a:pt x="42614" y="21170"/>
                    </a:cubicBezTo>
                    <a:cubicBezTo>
                      <a:pt x="43268" y="19861"/>
                      <a:pt x="46538" y="13317"/>
                      <a:pt x="43922" y="12663"/>
                    </a:cubicBezTo>
                    <a:cubicBezTo>
                      <a:pt x="41960" y="12008"/>
                      <a:pt x="38691" y="13317"/>
                      <a:pt x="36729" y="14626"/>
                    </a:cubicBezTo>
                    <a:cubicBezTo>
                      <a:pt x="34767" y="15935"/>
                      <a:pt x="27573" y="14626"/>
                      <a:pt x="28881" y="13317"/>
                    </a:cubicBezTo>
                    <a:cubicBezTo>
                      <a:pt x="30189" y="12008"/>
                      <a:pt x="34113" y="10045"/>
                      <a:pt x="34113" y="6773"/>
                    </a:cubicBezTo>
                    <a:cubicBezTo>
                      <a:pt x="34113" y="3501"/>
                      <a:pt x="30843" y="-1080"/>
                      <a:pt x="28227" y="229"/>
                    </a:cubicBezTo>
                    <a:cubicBezTo>
                      <a:pt x="25611" y="1538"/>
                      <a:pt x="19726" y="12663"/>
                      <a:pt x="17764" y="12008"/>
                    </a:cubicBezTo>
                    <a:cubicBezTo>
                      <a:pt x="16456" y="11354"/>
                      <a:pt x="11224" y="6119"/>
                      <a:pt x="9262" y="7427"/>
                    </a:cubicBezTo>
                    <a:cubicBezTo>
                      <a:pt x="6646" y="8736"/>
                      <a:pt x="761" y="13971"/>
                      <a:pt x="2723" y="14626"/>
                    </a:cubicBezTo>
                    <a:cubicBezTo>
                      <a:pt x="4685" y="15280"/>
                      <a:pt x="13186" y="19861"/>
                      <a:pt x="11224" y="21170"/>
                    </a:cubicBezTo>
                    <a:cubicBezTo>
                      <a:pt x="9916" y="22478"/>
                      <a:pt x="-1201" y="23787"/>
                      <a:pt x="107" y="2771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753A9B29-DE45-07D9-710C-C4E56F4093F1}"/>
                  </a:ext>
                </a:extLst>
              </p:cNvPr>
              <p:cNvSpPr/>
              <p:nvPr/>
            </p:nvSpPr>
            <p:spPr>
              <a:xfrm>
                <a:off x="2380286" y="577493"/>
                <a:ext cx="60327" cy="59234"/>
              </a:xfrm>
              <a:custGeom>
                <a:avLst/>
                <a:gdLst>
                  <a:gd name="connsiteX0" fmla="*/ 0 w 60327"/>
                  <a:gd name="connsiteY0" fmla="*/ 51781 h 59234"/>
                  <a:gd name="connsiteX1" fmla="*/ 4578 w 60327"/>
                  <a:gd name="connsiteY1" fmla="*/ 58979 h 59234"/>
                  <a:gd name="connsiteX2" fmla="*/ 11771 w 60327"/>
                  <a:gd name="connsiteY2" fmla="*/ 52435 h 59234"/>
                  <a:gd name="connsiteX3" fmla="*/ 20927 w 60327"/>
                  <a:gd name="connsiteY3" fmla="*/ 48509 h 59234"/>
                  <a:gd name="connsiteX4" fmla="*/ 28774 w 60327"/>
                  <a:gd name="connsiteY4" fmla="*/ 42619 h 59234"/>
                  <a:gd name="connsiteX5" fmla="*/ 30736 w 60327"/>
                  <a:gd name="connsiteY5" fmla="*/ 37384 h 59234"/>
                  <a:gd name="connsiteX6" fmla="*/ 34006 w 60327"/>
                  <a:gd name="connsiteY6" fmla="*/ 24951 h 59234"/>
                  <a:gd name="connsiteX7" fmla="*/ 36622 w 60327"/>
                  <a:gd name="connsiteY7" fmla="*/ 38693 h 59234"/>
                  <a:gd name="connsiteX8" fmla="*/ 45777 w 60327"/>
                  <a:gd name="connsiteY8" fmla="*/ 30840 h 59234"/>
                  <a:gd name="connsiteX9" fmla="*/ 49701 w 60327"/>
                  <a:gd name="connsiteY9" fmla="*/ 19715 h 59234"/>
                  <a:gd name="connsiteX10" fmla="*/ 59510 w 60327"/>
                  <a:gd name="connsiteY10" fmla="*/ 6628 h 59234"/>
                  <a:gd name="connsiteX11" fmla="*/ 58202 w 60327"/>
                  <a:gd name="connsiteY11" fmla="*/ 84 h 59234"/>
                  <a:gd name="connsiteX12" fmla="*/ 49701 w 60327"/>
                  <a:gd name="connsiteY12" fmla="*/ 4010 h 59234"/>
                  <a:gd name="connsiteX13" fmla="*/ 44469 w 60327"/>
                  <a:gd name="connsiteY13" fmla="*/ 4010 h 59234"/>
                  <a:gd name="connsiteX14" fmla="*/ 41853 w 60327"/>
                  <a:gd name="connsiteY14" fmla="*/ 14480 h 59234"/>
                  <a:gd name="connsiteX15" fmla="*/ 36622 w 60327"/>
                  <a:gd name="connsiteY15" fmla="*/ 6628 h 59234"/>
                  <a:gd name="connsiteX16" fmla="*/ 31390 w 60327"/>
                  <a:gd name="connsiteY16" fmla="*/ 15789 h 59234"/>
                  <a:gd name="connsiteX17" fmla="*/ 26158 w 60327"/>
                  <a:gd name="connsiteY17" fmla="*/ 9245 h 59234"/>
                  <a:gd name="connsiteX18" fmla="*/ 22235 w 60327"/>
                  <a:gd name="connsiteY18" fmla="*/ 18407 h 59234"/>
                  <a:gd name="connsiteX19" fmla="*/ 9809 w 60327"/>
                  <a:gd name="connsiteY19" fmla="*/ 16444 h 59234"/>
                  <a:gd name="connsiteX20" fmla="*/ 18965 w 60327"/>
                  <a:gd name="connsiteY20" fmla="*/ 24951 h 59234"/>
                  <a:gd name="connsiteX21" fmla="*/ 15041 w 60327"/>
                  <a:gd name="connsiteY21" fmla="*/ 30840 h 59234"/>
                  <a:gd name="connsiteX22" fmla="*/ 5232 w 60327"/>
                  <a:gd name="connsiteY22" fmla="*/ 27568 h 59234"/>
                  <a:gd name="connsiteX23" fmla="*/ 8501 w 60327"/>
                  <a:gd name="connsiteY23" fmla="*/ 36730 h 59234"/>
                  <a:gd name="connsiteX24" fmla="*/ 7194 w 60327"/>
                  <a:gd name="connsiteY24" fmla="*/ 43274 h 59234"/>
                  <a:gd name="connsiteX25" fmla="*/ 1308 w 60327"/>
                  <a:gd name="connsiteY25" fmla="*/ 51126 h 5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327" h="59234">
                    <a:moveTo>
                      <a:pt x="0" y="51781"/>
                    </a:moveTo>
                    <a:cubicBezTo>
                      <a:pt x="0" y="56361"/>
                      <a:pt x="1962" y="60288"/>
                      <a:pt x="4578" y="58979"/>
                    </a:cubicBezTo>
                    <a:cubicBezTo>
                      <a:pt x="7194" y="57670"/>
                      <a:pt x="9155" y="53089"/>
                      <a:pt x="11771" y="52435"/>
                    </a:cubicBezTo>
                    <a:cubicBezTo>
                      <a:pt x="14387" y="52435"/>
                      <a:pt x="18311" y="50472"/>
                      <a:pt x="20927" y="48509"/>
                    </a:cubicBezTo>
                    <a:cubicBezTo>
                      <a:pt x="24197" y="46545"/>
                      <a:pt x="27466" y="45237"/>
                      <a:pt x="28774" y="42619"/>
                    </a:cubicBezTo>
                    <a:cubicBezTo>
                      <a:pt x="30082" y="40002"/>
                      <a:pt x="30082" y="38038"/>
                      <a:pt x="30736" y="37384"/>
                    </a:cubicBezTo>
                    <a:cubicBezTo>
                      <a:pt x="30736" y="36730"/>
                      <a:pt x="29428" y="22333"/>
                      <a:pt x="34006" y="24951"/>
                    </a:cubicBezTo>
                    <a:cubicBezTo>
                      <a:pt x="37930" y="27568"/>
                      <a:pt x="34006" y="39347"/>
                      <a:pt x="36622" y="38693"/>
                    </a:cubicBezTo>
                    <a:cubicBezTo>
                      <a:pt x="39238" y="38038"/>
                      <a:pt x="44469" y="33458"/>
                      <a:pt x="45777" y="30840"/>
                    </a:cubicBezTo>
                    <a:cubicBezTo>
                      <a:pt x="47085" y="28223"/>
                      <a:pt x="48393" y="20370"/>
                      <a:pt x="49701" y="19715"/>
                    </a:cubicBezTo>
                    <a:cubicBezTo>
                      <a:pt x="50355" y="19061"/>
                      <a:pt x="58856" y="10554"/>
                      <a:pt x="59510" y="6628"/>
                    </a:cubicBezTo>
                    <a:cubicBezTo>
                      <a:pt x="60164" y="2701"/>
                      <a:pt x="61472" y="-571"/>
                      <a:pt x="58202" y="84"/>
                    </a:cubicBezTo>
                    <a:cubicBezTo>
                      <a:pt x="54279" y="738"/>
                      <a:pt x="51663" y="4665"/>
                      <a:pt x="49701" y="4010"/>
                    </a:cubicBezTo>
                    <a:cubicBezTo>
                      <a:pt x="47739" y="4010"/>
                      <a:pt x="44469" y="1393"/>
                      <a:pt x="44469" y="4010"/>
                    </a:cubicBezTo>
                    <a:cubicBezTo>
                      <a:pt x="44469" y="6628"/>
                      <a:pt x="45123" y="12517"/>
                      <a:pt x="41853" y="14480"/>
                    </a:cubicBezTo>
                    <a:cubicBezTo>
                      <a:pt x="38584" y="15789"/>
                      <a:pt x="38584" y="5973"/>
                      <a:pt x="36622" y="6628"/>
                    </a:cubicBezTo>
                    <a:cubicBezTo>
                      <a:pt x="34006" y="7282"/>
                      <a:pt x="33352" y="17098"/>
                      <a:pt x="31390" y="15789"/>
                    </a:cubicBezTo>
                    <a:cubicBezTo>
                      <a:pt x="30082" y="14480"/>
                      <a:pt x="28120" y="8591"/>
                      <a:pt x="26158" y="9245"/>
                    </a:cubicBezTo>
                    <a:cubicBezTo>
                      <a:pt x="24197" y="9900"/>
                      <a:pt x="22889" y="19061"/>
                      <a:pt x="22235" y="18407"/>
                    </a:cubicBezTo>
                    <a:cubicBezTo>
                      <a:pt x="21581" y="18407"/>
                      <a:pt x="11117" y="13826"/>
                      <a:pt x="9809" y="16444"/>
                    </a:cubicBezTo>
                    <a:cubicBezTo>
                      <a:pt x="9155" y="19061"/>
                      <a:pt x="18965" y="22987"/>
                      <a:pt x="18965" y="24951"/>
                    </a:cubicBezTo>
                    <a:cubicBezTo>
                      <a:pt x="18965" y="26914"/>
                      <a:pt x="16349" y="30186"/>
                      <a:pt x="15041" y="30840"/>
                    </a:cubicBezTo>
                    <a:cubicBezTo>
                      <a:pt x="13079" y="30840"/>
                      <a:pt x="3924" y="25605"/>
                      <a:pt x="5232" y="27568"/>
                    </a:cubicBezTo>
                    <a:cubicBezTo>
                      <a:pt x="6540" y="28877"/>
                      <a:pt x="7848" y="35421"/>
                      <a:pt x="8501" y="36730"/>
                    </a:cubicBezTo>
                    <a:cubicBezTo>
                      <a:pt x="9155" y="38038"/>
                      <a:pt x="7848" y="42619"/>
                      <a:pt x="7194" y="43274"/>
                    </a:cubicBezTo>
                    <a:cubicBezTo>
                      <a:pt x="6540" y="43928"/>
                      <a:pt x="654" y="48509"/>
                      <a:pt x="1308" y="511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C2EB5CFF-92B5-286A-3E39-E1EAE4F157A7}"/>
                  </a:ext>
                </a:extLst>
              </p:cNvPr>
              <p:cNvSpPr/>
              <p:nvPr/>
            </p:nvSpPr>
            <p:spPr>
              <a:xfrm>
                <a:off x="2430993" y="478764"/>
                <a:ext cx="105653" cy="135458"/>
              </a:xfrm>
              <a:custGeom>
                <a:avLst/>
                <a:gdLst>
                  <a:gd name="connsiteX0" fmla="*/ 4226 w 105653"/>
                  <a:gd name="connsiteY0" fmla="*/ 135459 h 135458"/>
                  <a:gd name="connsiteX1" fmla="*/ 16651 w 105653"/>
                  <a:gd name="connsiteY1" fmla="*/ 124988 h 135458"/>
                  <a:gd name="connsiteX2" fmla="*/ 12727 w 105653"/>
                  <a:gd name="connsiteY2" fmla="*/ 117790 h 135458"/>
                  <a:gd name="connsiteX3" fmla="*/ 21883 w 105653"/>
                  <a:gd name="connsiteY3" fmla="*/ 114518 h 135458"/>
                  <a:gd name="connsiteX4" fmla="*/ 37578 w 105653"/>
                  <a:gd name="connsiteY4" fmla="*/ 94886 h 135458"/>
                  <a:gd name="connsiteX5" fmla="*/ 38886 w 105653"/>
                  <a:gd name="connsiteY5" fmla="*/ 87688 h 135458"/>
                  <a:gd name="connsiteX6" fmla="*/ 42809 w 105653"/>
                  <a:gd name="connsiteY6" fmla="*/ 93578 h 135458"/>
                  <a:gd name="connsiteX7" fmla="*/ 25152 w 105653"/>
                  <a:gd name="connsiteY7" fmla="*/ 121062 h 135458"/>
                  <a:gd name="connsiteX8" fmla="*/ 35616 w 105653"/>
                  <a:gd name="connsiteY8" fmla="*/ 122371 h 135458"/>
                  <a:gd name="connsiteX9" fmla="*/ 44771 w 105653"/>
                  <a:gd name="connsiteY9" fmla="*/ 127606 h 135458"/>
                  <a:gd name="connsiteX10" fmla="*/ 53273 w 105653"/>
                  <a:gd name="connsiteY10" fmla="*/ 115173 h 135458"/>
                  <a:gd name="connsiteX11" fmla="*/ 52619 w 105653"/>
                  <a:gd name="connsiteY11" fmla="*/ 103394 h 135458"/>
                  <a:gd name="connsiteX12" fmla="*/ 60466 w 105653"/>
                  <a:gd name="connsiteY12" fmla="*/ 90306 h 135458"/>
                  <a:gd name="connsiteX13" fmla="*/ 63082 w 105653"/>
                  <a:gd name="connsiteY13" fmla="*/ 112555 h 135458"/>
                  <a:gd name="connsiteX14" fmla="*/ 71584 w 105653"/>
                  <a:gd name="connsiteY14" fmla="*/ 99467 h 135458"/>
                  <a:gd name="connsiteX15" fmla="*/ 74853 w 105653"/>
                  <a:gd name="connsiteY15" fmla="*/ 87688 h 135458"/>
                  <a:gd name="connsiteX16" fmla="*/ 71584 w 105653"/>
                  <a:gd name="connsiteY16" fmla="*/ 79836 h 135458"/>
                  <a:gd name="connsiteX17" fmla="*/ 84663 w 105653"/>
                  <a:gd name="connsiteY17" fmla="*/ 76564 h 135458"/>
                  <a:gd name="connsiteX18" fmla="*/ 93818 w 105653"/>
                  <a:gd name="connsiteY18" fmla="*/ 75909 h 135458"/>
                  <a:gd name="connsiteX19" fmla="*/ 99704 w 105653"/>
                  <a:gd name="connsiteY19" fmla="*/ 66093 h 135458"/>
                  <a:gd name="connsiteX20" fmla="*/ 105590 w 105653"/>
                  <a:gd name="connsiteY20" fmla="*/ 52351 h 135458"/>
                  <a:gd name="connsiteX21" fmla="*/ 101666 w 105653"/>
                  <a:gd name="connsiteY21" fmla="*/ 44498 h 135458"/>
                  <a:gd name="connsiteX22" fmla="*/ 101666 w 105653"/>
                  <a:gd name="connsiteY22" fmla="*/ 36646 h 135458"/>
                  <a:gd name="connsiteX23" fmla="*/ 97742 w 105653"/>
                  <a:gd name="connsiteY23" fmla="*/ 26176 h 135458"/>
                  <a:gd name="connsiteX24" fmla="*/ 92511 w 105653"/>
                  <a:gd name="connsiteY24" fmla="*/ 20940 h 135458"/>
                  <a:gd name="connsiteX25" fmla="*/ 88587 w 105653"/>
                  <a:gd name="connsiteY25" fmla="*/ 18977 h 135458"/>
                  <a:gd name="connsiteX26" fmla="*/ 78123 w 105653"/>
                  <a:gd name="connsiteY26" fmla="*/ 12433 h 135458"/>
                  <a:gd name="connsiteX27" fmla="*/ 79431 w 105653"/>
                  <a:gd name="connsiteY27" fmla="*/ 19632 h 135458"/>
                  <a:gd name="connsiteX28" fmla="*/ 70276 w 105653"/>
                  <a:gd name="connsiteY28" fmla="*/ 20286 h 135458"/>
                  <a:gd name="connsiteX29" fmla="*/ 66352 w 105653"/>
                  <a:gd name="connsiteY29" fmla="*/ 27484 h 135458"/>
                  <a:gd name="connsiteX30" fmla="*/ 75507 w 105653"/>
                  <a:gd name="connsiteY30" fmla="*/ 37955 h 135458"/>
                  <a:gd name="connsiteX31" fmla="*/ 68968 w 105653"/>
                  <a:gd name="connsiteY31" fmla="*/ 41881 h 135458"/>
                  <a:gd name="connsiteX32" fmla="*/ 65698 w 105653"/>
                  <a:gd name="connsiteY32" fmla="*/ 49079 h 135458"/>
                  <a:gd name="connsiteX33" fmla="*/ 67660 w 105653"/>
                  <a:gd name="connsiteY33" fmla="*/ 60204 h 135458"/>
                  <a:gd name="connsiteX34" fmla="*/ 61120 w 105653"/>
                  <a:gd name="connsiteY34" fmla="*/ 59549 h 135458"/>
                  <a:gd name="connsiteX35" fmla="*/ 52619 w 105653"/>
                  <a:gd name="connsiteY35" fmla="*/ 66748 h 135458"/>
                  <a:gd name="connsiteX36" fmla="*/ 51311 w 105653"/>
                  <a:gd name="connsiteY36" fmla="*/ 78527 h 135458"/>
                  <a:gd name="connsiteX37" fmla="*/ 44117 w 105653"/>
                  <a:gd name="connsiteY37" fmla="*/ 83762 h 135458"/>
                  <a:gd name="connsiteX38" fmla="*/ 49349 w 105653"/>
                  <a:gd name="connsiteY38" fmla="*/ 71983 h 135458"/>
                  <a:gd name="connsiteX39" fmla="*/ 50003 w 105653"/>
                  <a:gd name="connsiteY39" fmla="*/ 62821 h 135458"/>
                  <a:gd name="connsiteX40" fmla="*/ 59158 w 105653"/>
                  <a:gd name="connsiteY40" fmla="*/ 53660 h 135458"/>
                  <a:gd name="connsiteX41" fmla="*/ 60466 w 105653"/>
                  <a:gd name="connsiteY41" fmla="*/ 39918 h 135458"/>
                  <a:gd name="connsiteX42" fmla="*/ 58504 w 105653"/>
                  <a:gd name="connsiteY42" fmla="*/ 34683 h 135458"/>
                  <a:gd name="connsiteX43" fmla="*/ 46079 w 105653"/>
                  <a:gd name="connsiteY43" fmla="*/ 43190 h 135458"/>
                  <a:gd name="connsiteX44" fmla="*/ 52619 w 105653"/>
                  <a:gd name="connsiteY44" fmla="*/ 25521 h 135458"/>
                  <a:gd name="connsiteX45" fmla="*/ 55888 w 105653"/>
                  <a:gd name="connsiteY45" fmla="*/ 15051 h 135458"/>
                  <a:gd name="connsiteX46" fmla="*/ 51311 w 105653"/>
                  <a:gd name="connsiteY46" fmla="*/ 10470 h 135458"/>
                  <a:gd name="connsiteX47" fmla="*/ 51311 w 105653"/>
                  <a:gd name="connsiteY47" fmla="*/ 0 h 135458"/>
                  <a:gd name="connsiteX48" fmla="*/ 43463 w 105653"/>
                  <a:gd name="connsiteY48" fmla="*/ 3272 h 135458"/>
                  <a:gd name="connsiteX49" fmla="*/ 36270 w 105653"/>
                  <a:gd name="connsiteY49" fmla="*/ 4581 h 135458"/>
                  <a:gd name="connsiteX50" fmla="*/ 31038 w 105653"/>
                  <a:gd name="connsiteY50" fmla="*/ 11125 h 135458"/>
                  <a:gd name="connsiteX51" fmla="*/ 29076 w 105653"/>
                  <a:gd name="connsiteY51" fmla="*/ 19632 h 135458"/>
                  <a:gd name="connsiteX52" fmla="*/ 35616 w 105653"/>
                  <a:gd name="connsiteY52" fmla="*/ 27484 h 135458"/>
                  <a:gd name="connsiteX53" fmla="*/ 24498 w 105653"/>
                  <a:gd name="connsiteY53" fmla="*/ 31411 h 135458"/>
                  <a:gd name="connsiteX54" fmla="*/ 24498 w 105653"/>
                  <a:gd name="connsiteY54" fmla="*/ 43190 h 135458"/>
                  <a:gd name="connsiteX55" fmla="*/ 34962 w 105653"/>
                  <a:gd name="connsiteY55" fmla="*/ 43190 h 135458"/>
                  <a:gd name="connsiteX56" fmla="*/ 42155 w 105653"/>
                  <a:gd name="connsiteY56" fmla="*/ 50388 h 135458"/>
                  <a:gd name="connsiteX57" fmla="*/ 31692 w 105653"/>
                  <a:gd name="connsiteY57" fmla="*/ 48425 h 135458"/>
                  <a:gd name="connsiteX58" fmla="*/ 25152 w 105653"/>
                  <a:gd name="connsiteY58" fmla="*/ 51697 h 135458"/>
                  <a:gd name="connsiteX59" fmla="*/ 29076 w 105653"/>
                  <a:gd name="connsiteY59" fmla="*/ 62167 h 135458"/>
                  <a:gd name="connsiteX60" fmla="*/ 25806 w 105653"/>
                  <a:gd name="connsiteY60" fmla="*/ 68711 h 135458"/>
                  <a:gd name="connsiteX61" fmla="*/ 19267 w 105653"/>
                  <a:gd name="connsiteY61" fmla="*/ 71983 h 135458"/>
                  <a:gd name="connsiteX62" fmla="*/ 17305 w 105653"/>
                  <a:gd name="connsiteY62" fmla="*/ 75909 h 135458"/>
                  <a:gd name="connsiteX63" fmla="*/ 9457 w 105653"/>
                  <a:gd name="connsiteY63" fmla="*/ 77872 h 135458"/>
                  <a:gd name="connsiteX64" fmla="*/ 13381 w 105653"/>
                  <a:gd name="connsiteY64" fmla="*/ 83762 h 135458"/>
                  <a:gd name="connsiteX65" fmla="*/ 19921 w 105653"/>
                  <a:gd name="connsiteY65" fmla="*/ 88997 h 135458"/>
                  <a:gd name="connsiteX66" fmla="*/ 19921 w 105653"/>
                  <a:gd name="connsiteY66" fmla="*/ 95541 h 135458"/>
                  <a:gd name="connsiteX67" fmla="*/ 13381 w 105653"/>
                  <a:gd name="connsiteY67" fmla="*/ 98813 h 135458"/>
                  <a:gd name="connsiteX68" fmla="*/ 8149 w 105653"/>
                  <a:gd name="connsiteY68" fmla="*/ 109283 h 135458"/>
                  <a:gd name="connsiteX69" fmla="*/ 1610 w 105653"/>
                  <a:gd name="connsiteY69" fmla="*/ 121716 h 135458"/>
                  <a:gd name="connsiteX70" fmla="*/ 1610 w 105653"/>
                  <a:gd name="connsiteY70" fmla="*/ 133495 h 13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05653" h="135458">
                    <a:moveTo>
                      <a:pt x="4226" y="135459"/>
                    </a:moveTo>
                    <a:cubicBezTo>
                      <a:pt x="8149" y="134150"/>
                      <a:pt x="16651" y="126297"/>
                      <a:pt x="16651" y="124988"/>
                    </a:cubicBezTo>
                    <a:cubicBezTo>
                      <a:pt x="16651" y="123680"/>
                      <a:pt x="10111" y="118444"/>
                      <a:pt x="12727" y="117790"/>
                    </a:cubicBezTo>
                    <a:cubicBezTo>
                      <a:pt x="15343" y="117136"/>
                      <a:pt x="20575" y="115827"/>
                      <a:pt x="21883" y="114518"/>
                    </a:cubicBezTo>
                    <a:cubicBezTo>
                      <a:pt x="23190" y="113209"/>
                      <a:pt x="37578" y="97504"/>
                      <a:pt x="37578" y="94886"/>
                    </a:cubicBezTo>
                    <a:cubicBezTo>
                      <a:pt x="37578" y="92269"/>
                      <a:pt x="36270" y="86379"/>
                      <a:pt x="38886" y="87688"/>
                    </a:cubicBezTo>
                    <a:cubicBezTo>
                      <a:pt x="42155" y="88997"/>
                      <a:pt x="43463" y="91615"/>
                      <a:pt x="42809" y="93578"/>
                    </a:cubicBezTo>
                    <a:cubicBezTo>
                      <a:pt x="42155" y="95541"/>
                      <a:pt x="23844" y="120408"/>
                      <a:pt x="25152" y="121062"/>
                    </a:cubicBezTo>
                    <a:cubicBezTo>
                      <a:pt x="26460" y="121716"/>
                      <a:pt x="33654" y="119753"/>
                      <a:pt x="35616" y="122371"/>
                    </a:cubicBezTo>
                    <a:cubicBezTo>
                      <a:pt x="38232" y="124988"/>
                      <a:pt x="42809" y="128915"/>
                      <a:pt x="44771" y="127606"/>
                    </a:cubicBezTo>
                    <a:cubicBezTo>
                      <a:pt x="46733" y="126297"/>
                      <a:pt x="53273" y="116481"/>
                      <a:pt x="53273" y="115173"/>
                    </a:cubicBezTo>
                    <a:cubicBezTo>
                      <a:pt x="53273" y="113209"/>
                      <a:pt x="51311" y="104702"/>
                      <a:pt x="52619" y="103394"/>
                    </a:cubicBezTo>
                    <a:cubicBezTo>
                      <a:pt x="53927" y="102085"/>
                      <a:pt x="59158" y="87688"/>
                      <a:pt x="60466" y="90306"/>
                    </a:cubicBezTo>
                    <a:cubicBezTo>
                      <a:pt x="61774" y="92923"/>
                      <a:pt x="59158" y="113864"/>
                      <a:pt x="63082" y="112555"/>
                    </a:cubicBezTo>
                    <a:cubicBezTo>
                      <a:pt x="67006" y="111246"/>
                      <a:pt x="70276" y="101430"/>
                      <a:pt x="71584" y="99467"/>
                    </a:cubicBezTo>
                    <a:cubicBezTo>
                      <a:pt x="72891" y="97504"/>
                      <a:pt x="75507" y="89651"/>
                      <a:pt x="74853" y="87688"/>
                    </a:cubicBezTo>
                    <a:cubicBezTo>
                      <a:pt x="74853" y="85725"/>
                      <a:pt x="69622" y="80490"/>
                      <a:pt x="71584" y="79836"/>
                    </a:cubicBezTo>
                    <a:cubicBezTo>
                      <a:pt x="73545" y="79181"/>
                      <a:pt x="82701" y="77218"/>
                      <a:pt x="84663" y="76564"/>
                    </a:cubicBezTo>
                    <a:cubicBezTo>
                      <a:pt x="86625" y="76564"/>
                      <a:pt x="93164" y="76564"/>
                      <a:pt x="93818" y="75909"/>
                    </a:cubicBezTo>
                    <a:cubicBezTo>
                      <a:pt x="94472" y="75909"/>
                      <a:pt x="97742" y="70020"/>
                      <a:pt x="99704" y="66093"/>
                    </a:cubicBezTo>
                    <a:cubicBezTo>
                      <a:pt x="101666" y="62167"/>
                      <a:pt x="106244" y="53006"/>
                      <a:pt x="105590" y="52351"/>
                    </a:cubicBezTo>
                    <a:cubicBezTo>
                      <a:pt x="104936" y="52351"/>
                      <a:pt x="102974" y="47116"/>
                      <a:pt x="101666" y="44498"/>
                    </a:cubicBezTo>
                    <a:cubicBezTo>
                      <a:pt x="101012" y="41881"/>
                      <a:pt x="101666" y="37955"/>
                      <a:pt x="101666" y="36646"/>
                    </a:cubicBezTo>
                    <a:cubicBezTo>
                      <a:pt x="101666" y="35337"/>
                      <a:pt x="99050" y="27484"/>
                      <a:pt x="97742" y="26176"/>
                    </a:cubicBezTo>
                    <a:cubicBezTo>
                      <a:pt x="96434" y="24867"/>
                      <a:pt x="92511" y="20940"/>
                      <a:pt x="92511" y="20940"/>
                    </a:cubicBezTo>
                    <a:cubicBezTo>
                      <a:pt x="92511" y="20940"/>
                      <a:pt x="89895" y="19632"/>
                      <a:pt x="88587" y="18977"/>
                    </a:cubicBezTo>
                    <a:cubicBezTo>
                      <a:pt x="87278" y="18323"/>
                      <a:pt x="77469" y="9816"/>
                      <a:pt x="78123" y="12433"/>
                    </a:cubicBezTo>
                    <a:cubicBezTo>
                      <a:pt x="78123" y="15705"/>
                      <a:pt x="81393" y="18977"/>
                      <a:pt x="79431" y="19632"/>
                    </a:cubicBezTo>
                    <a:cubicBezTo>
                      <a:pt x="77469" y="20286"/>
                      <a:pt x="72891" y="17014"/>
                      <a:pt x="70276" y="20286"/>
                    </a:cubicBezTo>
                    <a:cubicBezTo>
                      <a:pt x="67660" y="23558"/>
                      <a:pt x="64390" y="25521"/>
                      <a:pt x="66352" y="27484"/>
                    </a:cubicBezTo>
                    <a:cubicBezTo>
                      <a:pt x="68314" y="29448"/>
                      <a:pt x="74199" y="35337"/>
                      <a:pt x="75507" y="37955"/>
                    </a:cubicBezTo>
                    <a:cubicBezTo>
                      <a:pt x="76815" y="40572"/>
                      <a:pt x="69622" y="40572"/>
                      <a:pt x="68968" y="41881"/>
                    </a:cubicBezTo>
                    <a:cubicBezTo>
                      <a:pt x="68314" y="43190"/>
                      <a:pt x="65698" y="47116"/>
                      <a:pt x="65698" y="49079"/>
                    </a:cubicBezTo>
                    <a:cubicBezTo>
                      <a:pt x="65698" y="51042"/>
                      <a:pt x="68968" y="56932"/>
                      <a:pt x="67660" y="60204"/>
                    </a:cubicBezTo>
                    <a:cubicBezTo>
                      <a:pt x="66352" y="63476"/>
                      <a:pt x="63082" y="58241"/>
                      <a:pt x="61120" y="59549"/>
                    </a:cubicBezTo>
                    <a:cubicBezTo>
                      <a:pt x="59158" y="60858"/>
                      <a:pt x="53273" y="64130"/>
                      <a:pt x="52619" y="66748"/>
                    </a:cubicBezTo>
                    <a:cubicBezTo>
                      <a:pt x="51965" y="69365"/>
                      <a:pt x="52619" y="75909"/>
                      <a:pt x="51311" y="78527"/>
                    </a:cubicBezTo>
                    <a:cubicBezTo>
                      <a:pt x="50657" y="80490"/>
                      <a:pt x="44117" y="85725"/>
                      <a:pt x="44117" y="83762"/>
                    </a:cubicBezTo>
                    <a:cubicBezTo>
                      <a:pt x="44117" y="81799"/>
                      <a:pt x="50657" y="74600"/>
                      <a:pt x="49349" y="71983"/>
                    </a:cubicBezTo>
                    <a:cubicBezTo>
                      <a:pt x="48695" y="68711"/>
                      <a:pt x="48041" y="63476"/>
                      <a:pt x="50003" y="62821"/>
                    </a:cubicBezTo>
                    <a:cubicBezTo>
                      <a:pt x="51965" y="62167"/>
                      <a:pt x="57850" y="56277"/>
                      <a:pt x="59158" y="53660"/>
                    </a:cubicBezTo>
                    <a:cubicBezTo>
                      <a:pt x="60466" y="51042"/>
                      <a:pt x="60466" y="42535"/>
                      <a:pt x="60466" y="39918"/>
                    </a:cubicBezTo>
                    <a:cubicBezTo>
                      <a:pt x="60466" y="37300"/>
                      <a:pt x="59812" y="33374"/>
                      <a:pt x="58504" y="34683"/>
                    </a:cubicBezTo>
                    <a:cubicBezTo>
                      <a:pt x="57196" y="35991"/>
                      <a:pt x="44117" y="47116"/>
                      <a:pt x="46079" y="43190"/>
                    </a:cubicBezTo>
                    <a:cubicBezTo>
                      <a:pt x="48041" y="39263"/>
                      <a:pt x="52619" y="29448"/>
                      <a:pt x="52619" y="25521"/>
                    </a:cubicBezTo>
                    <a:cubicBezTo>
                      <a:pt x="52619" y="21595"/>
                      <a:pt x="58504" y="16360"/>
                      <a:pt x="55888" y="15051"/>
                    </a:cubicBezTo>
                    <a:cubicBezTo>
                      <a:pt x="53273" y="13742"/>
                      <a:pt x="50657" y="11779"/>
                      <a:pt x="51311" y="10470"/>
                    </a:cubicBezTo>
                    <a:cubicBezTo>
                      <a:pt x="51311" y="9816"/>
                      <a:pt x="54581" y="0"/>
                      <a:pt x="51311" y="0"/>
                    </a:cubicBezTo>
                    <a:cubicBezTo>
                      <a:pt x="48041" y="0"/>
                      <a:pt x="47387" y="3272"/>
                      <a:pt x="43463" y="3272"/>
                    </a:cubicBezTo>
                    <a:cubicBezTo>
                      <a:pt x="39539" y="3272"/>
                      <a:pt x="38886" y="3272"/>
                      <a:pt x="36270" y="4581"/>
                    </a:cubicBezTo>
                    <a:cubicBezTo>
                      <a:pt x="33654" y="6544"/>
                      <a:pt x="31692" y="7853"/>
                      <a:pt x="31038" y="11125"/>
                    </a:cubicBezTo>
                    <a:cubicBezTo>
                      <a:pt x="31038" y="14397"/>
                      <a:pt x="28422" y="17669"/>
                      <a:pt x="29076" y="19632"/>
                    </a:cubicBezTo>
                    <a:cubicBezTo>
                      <a:pt x="29076" y="22249"/>
                      <a:pt x="37578" y="25521"/>
                      <a:pt x="35616" y="27484"/>
                    </a:cubicBezTo>
                    <a:cubicBezTo>
                      <a:pt x="33654" y="29448"/>
                      <a:pt x="25152" y="28793"/>
                      <a:pt x="24498" y="31411"/>
                    </a:cubicBezTo>
                    <a:cubicBezTo>
                      <a:pt x="23844" y="34028"/>
                      <a:pt x="23190" y="41227"/>
                      <a:pt x="24498" y="43190"/>
                    </a:cubicBezTo>
                    <a:cubicBezTo>
                      <a:pt x="25806" y="44498"/>
                      <a:pt x="32346" y="41881"/>
                      <a:pt x="34962" y="43190"/>
                    </a:cubicBezTo>
                    <a:cubicBezTo>
                      <a:pt x="37578" y="43844"/>
                      <a:pt x="44771" y="49079"/>
                      <a:pt x="42155" y="50388"/>
                    </a:cubicBezTo>
                    <a:cubicBezTo>
                      <a:pt x="38886" y="51697"/>
                      <a:pt x="34308" y="47770"/>
                      <a:pt x="31692" y="48425"/>
                    </a:cubicBezTo>
                    <a:cubicBezTo>
                      <a:pt x="29076" y="49079"/>
                      <a:pt x="24498" y="49079"/>
                      <a:pt x="25152" y="51697"/>
                    </a:cubicBezTo>
                    <a:cubicBezTo>
                      <a:pt x="25152" y="54314"/>
                      <a:pt x="27768" y="60858"/>
                      <a:pt x="29076" y="62167"/>
                    </a:cubicBezTo>
                    <a:cubicBezTo>
                      <a:pt x="30384" y="63476"/>
                      <a:pt x="27768" y="67402"/>
                      <a:pt x="25806" y="68711"/>
                    </a:cubicBezTo>
                    <a:cubicBezTo>
                      <a:pt x="23844" y="69365"/>
                      <a:pt x="19267" y="70020"/>
                      <a:pt x="19267" y="71983"/>
                    </a:cubicBezTo>
                    <a:cubicBezTo>
                      <a:pt x="19267" y="73946"/>
                      <a:pt x="19921" y="75909"/>
                      <a:pt x="17305" y="75909"/>
                    </a:cubicBezTo>
                    <a:cubicBezTo>
                      <a:pt x="14689" y="75909"/>
                      <a:pt x="10111" y="74600"/>
                      <a:pt x="9457" y="77872"/>
                    </a:cubicBezTo>
                    <a:cubicBezTo>
                      <a:pt x="8803" y="81144"/>
                      <a:pt x="11419" y="81799"/>
                      <a:pt x="13381" y="83762"/>
                    </a:cubicBezTo>
                    <a:cubicBezTo>
                      <a:pt x="15997" y="86379"/>
                      <a:pt x="20575" y="86379"/>
                      <a:pt x="19921" y="88997"/>
                    </a:cubicBezTo>
                    <a:cubicBezTo>
                      <a:pt x="19267" y="91615"/>
                      <a:pt x="21883" y="94232"/>
                      <a:pt x="19921" y="95541"/>
                    </a:cubicBezTo>
                    <a:cubicBezTo>
                      <a:pt x="17959" y="96850"/>
                      <a:pt x="14035" y="96850"/>
                      <a:pt x="13381" y="98813"/>
                    </a:cubicBezTo>
                    <a:cubicBezTo>
                      <a:pt x="13381" y="100776"/>
                      <a:pt x="10111" y="105357"/>
                      <a:pt x="8149" y="109283"/>
                    </a:cubicBezTo>
                    <a:cubicBezTo>
                      <a:pt x="6188" y="113209"/>
                      <a:pt x="2264" y="118444"/>
                      <a:pt x="1610" y="121716"/>
                    </a:cubicBezTo>
                    <a:cubicBezTo>
                      <a:pt x="956" y="124988"/>
                      <a:pt x="-1660" y="135459"/>
                      <a:pt x="1610" y="13349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90115DDD-9BFC-F999-5E72-2BC26BF99B10}"/>
                  </a:ext>
                </a:extLst>
              </p:cNvPr>
              <p:cNvSpPr/>
              <p:nvPr/>
            </p:nvSpPr>
            <p:spPr>
              <a:xfrm>
                <a:off x="2385627" y="471430"/>
                <a:ext cx="67902" cy="84552"/>
              </a:xfrm>
              <a:custGeom>
                <a:avLst/>
                <a:gdLst>
                  <a:gd name="connsiteX0" fmla="*/ 67902 w 67902"/>
                  <a:gd name="connsiteY0" fmla="*/ 61649 h 84552"/>
                  <a:gd name="connsiteX1" fmla="*/ 56131 w 67902"/>
                  <a:gd name="connsiteY1" fmla="*/ 75391 h 84552"/>
                  <a:gd name="connsiteX2" fmla="*/ 43052 w 67902"/>
                  <a:gd name="connsiteY2" fmla="*/ 83898 h 84552"/>
                  <a:gd name="connsiteX3" fmla="*/ 33896 w 67902"/>
                  <a:gd name="connsiteY3" fmla="*/ 83244 h 84552"/>
                  <a:gd name="connsiteX4" fmla="*/ 29972 w 67902"/>
                  <a:gd name="connsiteY4" fmla="*/ 77354 h 84552"/>
                  <a:gd name="connsiteX5" fmla="*/ 37166 w 67902"/>
                  <a:gd name="connsiteY5" fmla="*/ 72773 h 84552"/>
                  <a:gd name="connsiteX6" fmla="*/ 44360 w 67902"/>
                  <a:gd name="connsiteY6" fmla="*/ 66884 h 84552"/>
                  <a:gd name="connsiteX7" fmla="*/ 51553 w 67902"/>
                  <a:gd name="connsiteY7" fmla="*/ 60994 h 84552"/>
                  <a:gd name="connsiteX8" fmla="*/ 50245 w 67902"/>
                  <a:gd name="connsiteY8" fmla="*/ 52487 h 84552"/>
                  <a:gd name="connsiteX9" fmla="*/ 43706 w 67902"/>
                  <a:gd name="connsiteY9" fmla="*/ 50524 h 84552"/>
                  <a:gd name="connsiteX10" fmla="*/ 43052 w 67902"/>
                  <a:gd name="connsiteY10" fmla="*/ 55105 h 84552"/>
                  <a:gd name="connsiteX11" fmla="*/ 41744 w 67902"/>
                  <a:gd name="connsiteY11" fmla="*/ 59686 h 84552"/>
                  <a:gd name="connsiteX12" fmla="*/ 37166 w 67902"/>
                  <a:gd name="connsiteY12" fmla="*/ 59686 h 84552"/>
                  <a:gd name="connsiteX13" fmla="*/ 31934 w 67902"/>
                  <a:gd name="connsiteY13" fmla="*/ 68193 h 84552"/>
                  <a:gd name="connsiteX14" fmla="*/ 27357 w 67902"/>
                  <a:gd name="connsiteY14" fmla="*/ 63612 h 84552"/>
                  <a:gd name="connsiteX15" fmla="*/ 23433 w 67902"/>
                  <a:gd name="connsiteY15" fmla="*/ 70810 h 84552"/>
                  <a:gd name="connsiteX16" fmla="*/ 20163 w 67902"/>
                  <a:gd name="connsiteY16" fmla="*/ 64921 h 84552"/>
                  <a:gd name="connsiteX17" fmla="*/ 18855 w 67902"/>
                  <a:gd name="connsiteY17" fmla="*/ 76045 h 84552"/>
                  <a:gd name="connsiteX18" fmla="*/ 9700 w 67902"/>
                  <a:gd name="connsiteY18" fmla="*/ 83244 h 84552"/>
                  <a:gd name="connsiteX19" fmla="*/ 5122 w 67902"/>
                  <a:gd name="connsiteY19" fmla="*/ 78663 h 84552"/>
                  <a:gd name="connsiteX20" fmla="*/ 544 w 67902"/>
                  <a:gd name="connsiteY20" fmla="*/ 69501 h 84552"/>
                  <a:gd name="connsiteX21" fmla="*/ 3160 w 67902"/>
                  <a:gd name="connsiteY21" fmla="*/ 63612 h 84552"/>
                  <a:gd name="connsiteX22" fmla="*/ 7738 w 67902"/>
                  <a:gd name="connsiteY22" fmla="*/ 57722 h 84552"/>
                  <a:gd name="connsiteX23" fmla="*/ 1852 w 67902"/>
                  <a:gd name="connsiteY23" fmla="*/ 51833 h 84552"/>
                  <a:gd name="connsiteX24" fmla="*/ 9046 w 67902"/>
                  <a:gd name="connsiteY24" fmla="*/ 45289 h 84552"/>
                  <a:gd name="connsiteX25" fmla="*/ 12316 w 67902"/>
                  <a:gd name="connsiteY25" fmla="*/ 50524 h 84552"/>
                  <a:gd name="connsiteX26" fmla="*/ 18201 w 67902"/>
                  <a:gd name="connsiteY26" fmla="*/ 42671 h 84552"/>
                  <a:gd name="connsiteX27" fmla="*/ 19509 w 67902"/>
                  <a:gd name="connsiteY27" fmla="*/ 52487 h 84552"/>
                  <a:gd name="connsiteX28" fmla="*/ 26703 w 67902"/>
                  <a:gd name="connsiteY28" fmla="*/ 47907 h 84552"/>
                  <a:gd name="connsiteX29" fmla="*/ 33242 w 67902"/>
                  <a:gd name="connsiteY29" fmla="*/ 52487 h 84552"/>
                  <a:gd name="connsiteX30" fmla="*/ 37166 w 67902"/>
                  <a:gd name="connsiteY30" fmla="*/ 40054 h 84552"/>
                  <a:gd name="connsiteX31" fmla="*/ 41744 w 67902"/>
                  <a:gd name="connsiteY31" fmla="*/ 40054 h 84552"/>
                  <a:gd name="connsiteX32" fmla="*/ 43706 w 67902"/>
                  <a:gd name="connsiteY32" fmla="*/ 35473 h 84552"/>
                  <a:gd name="connsiteX33" fmla="*/ 49591 w 67902"/>
                  <a:gd name="connsiteY33" fmla="*/ 36782 h 84552"/>
                  <a:gd name="connsiteX34" fmla="*/ 42398 w 67902"/>
                  <a:gd name="connsiteY34" fmla="*/ 21731 h 84552"/>
                  <a:gd name="connsiteX35" fmla="*/ 37820 w 67902"/>
                  <a:gd name="connsiteY35" fmla="*/ 9298 h 84552"/>
                  <a:gd name="connsiteX36" fmla="*/ 45014 w 67902"/>
                  <a:gd name="connsiteY36" fmla="*/ 136 h 84552"/>
                  <a:gd name="connsiteX37" fmla="*/ 47629 w 67902"/>
                  <a:gd name="connsiteY37" fmla="*/ 11261 h 84552"/>
                  <a:gd name="connsiteX38" fmla="*/ 52861 w 67902"/>
                  <a:gd name="connsiteY38" fmla="*/ 18459 h 84552"/>
                  <a:gd name="connsiteX39" fmla="*/ 56131 w 67902"/>
                  <a:gd name="connsiteY39" fmla="*/ 23694 h 84552"/>
                  <a:gd name="connsiteX40" fmla="*/ 54169 w 67902"/>
                  <a:gd name="connsiteY40" fmla="*/ 34819 h 84552"/>
                  <a:gd name="connsiteX41" fmla="*/ 65286 w 67902"/>
                  <a:gd name="connsiteY41" fmla="*/ 32856 h 84552"/>
                  <a:gd name="connsiteX42" fmla="*/ 58093 w 67902"/>
                  <a:gd name="connsiteY42" fmla="*/ 45289 h 84552"/>
                  <a:gd name="connsiteX43" fmla="*/ 62670 w 67902"/>
                  <a:gd name="connsiteY43" fmla="*/ 53142 h 84552"/>
                  <a:gd name="connsiteX44" fmla="*/ 67248 w 67902"/>
                  <a:gd name="connsiteY44" fmla="*/ 61649 h 8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7902" h="84552">
                    <a:moveTo>
                      <a:pt x="67902" y="61649"/>
                    </a:moveTo>
                    <a:cubicBezTo>
                      <a:pt x="67248" y="62958"/>
                      <a:pt x="58747" y="72773"/>
                      <a:pt x="56131" y="75391"/>
                    </a:cubicBezTo>
                    <a:cubicBezTo>
                      <a:pt x="53515" y="78009"/>
                      <a:pt x="45667" y="83244"/>
                      <a:pt x="43052" y="83898"/>
                    </a:cubicBezTo>
                    <a:cubicBezTo>
                      <a:pt x="40436" y="84552"/>
                      <a:pt x="34550" y="85207"/>
                      <a:pt x="33896" y="83244"/>
                    </a:cubicBezTo>
                    <a:cubicBezTo>
                      <a:pt x="33896" y="80626"/>
                      <a:pt x="31280" y="79972"/>
                      <a:pt x="29972" y="77354"/>
                    </a:cubicBezTo>
                    <a:cubicBezTo>
                      <a:pt x="28665" y="74737"/>
                      <a:pt x="35204" y="74082"/>
                      <a:pt x="37166" y="72773"/>
                    </a:cubicBezTo>
                    <a:cubicBezTo>
                      <a:pt x="39128" y="71465"/>
                      <a:pt x="43706" y="68847"/>
                      <a:pt x="44360" y="66884"/>
                    </a:cubicBezTo>
                    <a:cubicBezTo>
                      <a:pt x="45014" y="64921"/>
                      <a:pt x="50899" y="63612"/>
                      <a:pt x="51553" y="60994"/>
                    </a:cubicBezTo>
                    <a:cubicBezTo>
                      <a:pt x="52207" y="58377"/>
                      <a:pt x="50245" y="55759"/>
                      <a:pt x="50245" y="52487"/>
                    </a:cubicBezTo>
                    <a:cubicBezTo>
                      <a:pt x="50245" y="49215"/>
                      <a:pt x="47629" y="51179"/>
                      <a:pt x="43706" y="50524"/>
                    </a:cubicBezTo>
                    <a:cubicBezTo>
                      <a:pt x="39782" y="50524"/>
                      <a:pt x="42398" y="53796"/>
                      <a:pt x="43052" y="55105"/>
                    </a:cubicBezTo>
                    <a:cubicBezTo>
                      <a:pt x="43706" y="56414"/>
                      <a:pt x="43052" y="59031"/>
                      <a:pt x="41744" y="59686"/>
                    </a:cubicBezTo>
                    <a:cubicBezTo>
                      <a:pt x="40436" y="60340"/>
                      <a:pt x="38474" y="59031"/>
                      <a:pt x="37166" y="59686"/>
                    </a:cubicBezTo>
                    <a:cubicBezTo>
                      <a:pt x="35858" y="60994"/>
                      <a:pt x="35858" y="66884"/>
                      <a:pt x="31934" y="68193"/>
                    </a:cubicBezTo>
                    <a:cubicBezTo>
                      <a:pt x="28665" y="69501"/>
                      <a:pt x="29318" y="64921"/>
                      <a:pt x="27357" y="63612"/>
                    </a:cubicBezTo>
                    <a:cubicBezTo>
                      <a:pt x="25395" y="62303"/>
                      <a:pt x="25395" y="68193"/>
                      <a:pt x="23433" y="70810"/>
                    </a:cubicBezTo>
                    <a:cubicBezTo>
                      <a:pt x="22125" y="72773"/>
                      <a:pt x="22125" y="67538"/>
                      <a:pt x="20163" y="64921"/>
                    </a:cubicBezTo>
                    <a:cubicBezTo>
                      <a:pt x="18201" y="62303"/>
                      <a:pt x="19509" y="74737"/>
                      <a:pt x="18855" y="76045"/>
                    </a:cubicBezTo>
                    <a:cubicBezTo>
                      <a:pt x="18201" y="77354"/>
                      <a:pt x="12969" y="81935"/>
                      <a:pt x="9700" y="83244"/>
                    </a:cubicBezTo>
                    <a:cubicBezTo>
                      <a:pt x="6430" y="84552"/>
                      <a:pt x="5776" y="80626"/>
                      <a:pt x="5122" y="78663"/>
                    </a:cubicBezTo>
                    <a:cubicBezTo>
                      <a:pt x="5122" y="76700"/>
                      <a:pt x="2506" y="72119"/>
                      <a:pt x="544" y="69501"/>
                    </a:cubicBezTo>
                    <a:cubicBezTo>
                      <a:pt x="-1418" y="66884"/>
                      <a:pt x="2506" y="65575"/>
                      <a:pt x="3160" y="63612"/>
                    </a:cubicBezTo>
                    <a:cubicBezTo>
                      <a:pt x="3814" y="61649"/>
                      <a:pt x="6430" y="59686"/>
                      <a:pt x="7738" y="57722"/>
                    </a:cubicBezTo>
                    <a:cubicBezTo>
                      <a:pt x="9700" y="55759"/>
                      <a:pt x="-764" y="55105"/>
                      <a:pt x="1852" y="51833"/>
                    </a:cubicBezTo>
                    <a:cubicBezTo>
                      <a:pt x="2506" y="50524"/>
                      <a:pt x="8392" y="43326"/>
                      <a:pt x="9046" y="45289"/>
                    </a:cubicBezTo>
                    <a:cubicBezTo>
                      <a:pt x="9046" y="47252"/>
                      <a:pt x="9046" y="52487"/>
                      <a:pt x="12316" y="50524"/>
                    </a:cubicBezTo>
                    <a:cubicBezTo>
                      <a:pt x="15585" y="48561"/>
                      <a:pt x="17547" y="39400"/>
                      <a:pt x="18201" y="42671"/>
                    </a:cubicBezTo>
                    <a:cubicBezTo>
                      <a:pt x="18855" y="45943"/>
                      <a:pt x="16239" y="53142"/>
                      <a:pt x="19509" y="52487"/>
                    </a:cubicBezTo>
                    <a:cubicBezTo>
                      <a:pt x="22779" y="51833"/>
                      <a:pt x="24087" y="46598"/>
                      <a:pt x="26703" y="47907"/>
                    </a:cubicBezTo>
                    <a:cubicBezTo>
                      <a:pt x="29318" y="49215"/>
                      <a:pt x="31934" y="54451"/>
                      <a:pt x="33242" y="52487"/>
                    </a:cubicBezTo>
                    <a:cubicBezTo>
                      <a:pt x="34550" y="50524"/>
                      <a:pt x="34550" y="41363"/>
                      <a:pt x="37166" y="40054"/>
                    </a:cubicBezTo>
                    <a:cubicBezTo>
                      <a:pt x="39782" y="38745"/>
                      <a:pt x="41090" y="42017"/>
                      <a:pt x="41744" y="40054"/>
                    </a:cubicBezTo>
                    <a:cubicBezTo>
                      <a:pt x="42398" y="38091"/>
                      <a:pt x="41744" y="34819"/>
                      <a:pt x="43706" y="35473"/>
                    </a:cubicBezTo>
                    <a:cubicBezTo>
                      <a:pt x="45667" y="36128"/>
                      <a:pt x="50245" y="39400"/>
                      <a:pt x="49591" y="36782"/>
                    </a:cubicBezTo>
                    <a:cubicBezTo>
                      <a:pt x="49591" y="34819"/>
                      <a:pt x="43052" y="25003"/>
                      <a:pt x="42398" y="21731"/>
                    </a:cubicBezTo>
                    <a:cubicBezTo>
                      <a:pt x="42398" y="18459"/>
                      <a:pt x="37820" y="11261"/>
                      <a:pt x="37820" y="9298"/>
                    </a:cubicBezTo>
                    <a:cubicBezTo>
                      <a:pt x="37820" y="7334"/>
                      <a:pt x="41090" y="-1173"/>
                      <a:pt x="45014" y="136"/>
                    </a:cubicBezTo>
                    <a:cubicBezTo>
                      <a:pt x="48937" y="791"/>
                      <a:pt x="47629" y="8643"/>
                      <a:pt x="47629" y="11261"/>
                    </a:cubicBezTo>
                    <a:cubicBezTo>
                      <a:pt x="47629" y="13878"/>
                      <a:pt x="50899" y="16496"/>
                      <a:pt x="52861" y="18459"/>
                    </a:cubicBezTo>
                    <a:cubicBezTo>
                      <a:pt x="55477" y="19768"/>
                      <a:pt x="56785" y="22385"/>
                      <a:pt x="56131" y="23694"/>
                    </a:cubicBezTo>
                    <a:cubicBezTo>
                      <a:pt x="55477" y="25003"/>
                      <a:pt x="52207" y="34164"/>
                      <a:pt x="54169" y="34819"/>
                    </a:cubicBezTo>
                    <a:cubicBezTo>
                      <a:pt x="55477" y="34819"/>
                      <a:pt x="65286" y="30892"/>
                      <a:pt x="65286" y="32856"/>
                    </a:cubicBezTo>
                    <a:cubicBezTo>
                      <a:pt x="65286" y="34819"/>
                      <a:pt x="58747" y="40708"/>
                      <a:pt x="58093" y="45289"/>
                    </a:cubicBezTo>
                    <a:cubicBezTo>
                      <a:pt x="58093" y="49215"/>
                      <a:pt x="60709" y="51179"/>
                      <a:pt x="62670" y="53142"/>
                    </a:cubicBezTo>
                    <a:cubicBezTo>
                      <a:pt x="65286" y="54451"/>
                      <a:pt x="69210" y="59031"/>
                      <a:pt x="67248" y="6164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2D627EAB-899E-0C55-C738-81A828D61475}"/>
                  </a:ext>
                </a:extLst>
              </p:cNvPr>
              <p:cNvSpPr/>
              <p:nvPr/>
            </p:nvSpPr>
            <p:spPr>
              <a:xfrm>
                <a:off x="2452988" y="413218"/>
                <a:ext cx="45749" cy="85249"/>
              </a:xfrm>
              <a:custGeom>
                <a:avLst/>
                <a:gdLst>
                  <a:gd name="connsiteX0" fmla="*/ 9043 w 45749"/>
                  <a:gd name="connsiteY0" fmla="*/ 38061 h 85249"/>
                  <a:gd name="connsiteX1" fmla="*/ 20161 w 45749"/>
                  <a:gd name="connsiteY1" fmla="*/ 28900 h 85249"/>
                  <a:gd name="connsiteX2" fmla="*/ 24738 w 45749"/>
                  <a:gd name="connsiteY2" fmla="*/ 13849 h 85249"/>
                  <a:gd name="connsiteX3" fmla="*/ 30624 w 45749"/>
                  <a:gd name="connsiteY3" fmla="*/ 11231 h 85249"/>
                  <a:gd name="connsiteX4" fmla="*/ 39779 w 45749"/>
                  <a:gd name="connsiteY4" fmla="*/ 107 h 85249"/>
                  <a:gd name="connsiteX5" fmla="*/ 45665 w 45749"/>
                  <a:gd name="connsiteY5" fmla="*/ 8614 h 85249"/>
                  <a:gd name="connsiteX6" fmla="*/ 41087 w 45749"/>
                  <a:gd name="connsiteY6" fmla="*/ 16467 h 85249"/>
                  <a:gd name="connsiteX7" fmla="*/ 40433 w 45749"/>
                  <a:gd name="connsiteY7" fmla="*/ 30863 h 85249"/>
                  <a:gd name="connsiteX8" fmla="*/ 33240 w 45749"/>
                  <a:gd name="connsiteY8" fmla="*/ 41988 h 85249"/>
                  <a:gd name="connsiteX9" fmla="*/ 29316 w 45749"/>
                  <a:gd name="connsiteY9" fmla="*/ 51149 h 85249"/>
                  <a:gd name="connsiteX10" fmla="*/ 24738 w 45749"/>
                  <a:gd name="connsiteY10" fmla="*/ 58347 h 85249"/>
                  <a:gd name="connsiteX11" fmla="*/ 18853 w 45749"/>
                  <a:gd name="connsiteY11" fmla="*/ 63583 h 85249"/>
                  <a:gd name="connsiteX12" fmla="*/ 7735 w 45749"/>
                  <a:gd name="connsiteY12" fmla="*/ 60965 h 85249"/>
                  <a:gd name="connsiteX13" fmla="*/ 10351 w 45749"/>
                  <a:gd name="connsiteY13" fmla="*/ 68163 h 85249"/>
                  <a:gd name="connsiteX14" fmla="*/ 7081 w 45749"/>
                  <a:gd name="connsiteY14" fmla="*/ 78634 h 85249"/>
                  <a:gd name="connsiteX15" fmla="*/ 1850 w 45749"/>
                  <a:gd name="connsiteY15" fmla="*/ 85177 h 85249"/>
                  <a:gd name="connsiteX16" fmla="*/ 542 w 45749"/>
                  <a:gd name="connsiteY16" fmla="*/ 66200 h 85249"/>
                  <a:gd name="connsiteX17" fmla="*/ 5119 w 45749"/>
                  <a:gd name="connsiteY17" fmla="*/ 53767 h 85249"/>
                  <a:gd name="connsiteX18" fmla="*/ 9697 w 45749"/>
                  <a:gd name="connsiteY18" fmla="*/ 38061 h 8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749" h="85249">
                    <a:moveTo>
                      <a:pt x="9043" y="38061"/>
                    </a:moveTo>
                    <a:cubicBezTo>
                      <a:pt x="14275" y="36098"/>
                      <a:pt x="18853" y="32826"/>
                      <a:pt x="20161" y="28900"/>
                    </a:cubicBezTo>
                    <a:cubicBezTo>
                      <a:pt x="21468" y="24974"/>
                      <a:pt x="22122" y="14503"/>
                      <a:pt x="24738" y="13849"/>
                    </a:cubicBezTo>
                    <a:cubicBezTo>
                      <a:pt x="27354" y="13849"/>
                      <a:pt x="29970" y="12540"/>
                      <a:pt x="30624" y="11231"/>
                    </a:cubicBezTo>
                    <a:cubicBezTo>
                      <a:pt x="30624" y="9923"/>
                      <a:pt x="36510" y="-1202"/>
                      <a:pt x="39779" y="107"/>
                    </a:cubicBezTo>
                    <a:cubicBezTo>
                      <a:pt x="43049" y="1416"/>
                      <a:pt x="46319" y="6651"/>
                      <a:pt x="45665" y="8614"/>
                    </a:cubicBezTo>
                    <a:cubicBezTo>
                      <a:pt x="45665" y="9923"/>
                      <a:pt x="41087" y="13195"/>
                      <a:pt x="41087" y="16467"/>
                    </a:cubicBezTo>
                    <a:cubicBezTo>
                      <a:pt x="41087" y="19738"/>
                      <a:pt x="41087" y="28246"/>
                      <a:pt x="40433" y="30863"/>
                    </a:cubicBezTo>
                    <a:cubicBezTo>
                      <a:pt x="40433" y="32826"/>
                      <a:pt x="35202" y="39370"/>
                      <a:pt x="33240" y="41988"/>
                    </a:cubicBezTo>
                    <a:cubicBezTo>
                      <a:pt x="31278" y="44605"/>
                      <a:pt x="29970" y="49186"/>
                      <a:pt x="29316" y="51149"/>
                    </a:cubicBezTo>
                    <a:cubicBezTo>
                      <a:pt x="28662" y="53112"/>
                      <a:pt x="26046" y="57039"/>
                      <a:pt x="24738" y="58347"/>
                    </a:cubicBezTo>
                    <a:cubicBezTo>
                      <a:pt x="22776" y="59656"/>
                      <a:pt x="20814" y="63583"/>
                      <a:pt x="18853" y="63583"/>
                    </a:cubicBezTo>
                    <a:cubicBezTo>
                      <a:pt x="16891" y="63583"/>
                      <a:pt x="7735" y="58347"/>
                      <a:pt x="7735" y="60965"/>
                    </a:cubicBezTo>
                    <a:cubicBezTo>
                      <a:pt x="7735" y="64237"/>
                      <a:pt x="11005" y="66200"/>
                      <a:pt x="10351" y="68163"/>
                    </a:cubicBezTo>
                    <a:cubicBezTo>
                      <a:pt x="10351" y="69472"/>
                      <a:pt x="9043" y="75362"/>
                      <a:pt x="7081" y="78634"/>
                    </a:cubicBezTo>
                    <a:cubicBezTo>
                      <a:pt x="5119" y="81905"/>
                      <a:pt x="2504" y="85832"/>
                      <a:pt x="1850" y="85177"/>
                    </a:cubicBezTo>
                    <a:cubicBezTo>
                      <a:pt x="542" y="83869"/>
                      <a:pt x="-766" y="69472"/>
                      <a:pt x="542" y="66200"/>
                    </a:cubicBezTo>
                    <a:cubicBezTo>
                      <a:pt x="1850" y="62928"/>
                      <a:pt x="4465" y="58347"/>
                      <a:pt x="5119" y="53767"/>
                    </a:cubicBezTo>
                    <a:cubicBezTo>
                      <a:pt x="6427" y="49840"/>
                      <a:pt x="3812" y="40025"/>
                      <a:pt x="9697" y="380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9843D764-2E68-DBE7-36D6-94B286B0A1AE}"/>
                  </a:ext>
                </a:extLst>
              </p:cNvPr>
              <p:cNvSpPr/>
              <p:nvPr/>
            </p:nvSpPr>
            <p:spPr>
              <a:xfrm>
                <a:off x="2511871" y="598416"/>
                <a:ext cx="32722" cy="21696"/>
              </a:xfrm>
              <a:custGeom>
                <a:avLst/>
                <a:gdLst>
                  <a:gd name="connsiteX0" fmla="*/ 2476 w 32722"/>
                  <a:gd name="connsiteY0" fmla="*/ 101 h 21696"/>
                  <a:gd name="connsiteX1" fmla="*/ 2476 w 32722"/>
                  <a:gd name="connsiteY1" fmla="*/ 8608 h 21696"/>
                  <a:gd name="connsiteX2" fmla="*/ 13594 w 32722"/>
                  <a:gd name="connsiteY2" fmla="*/ 11226 h 21696"/>
                  <a:gd name="connsiteX3" fmla="*/ 18172 w 32722"/>
                  <a:gd name="connsiteY3" fmla="*/ 16461 h 21696"/>
                  <a:gd name="connsiteX4" fmla="*/ 24711 w 32722"/>
                  <a:gd name="connsiteY4" fmla="*/ 14498 h 21696"/>
                  <a:gd name="connsiteX5" fmla="*/ 27981 w 32722"/>
                  <a:gd name="connsiteY5" fmla="*/ 21042 h 21696"/>
                  <a:gd name="connsiteX6" fmla="*/ 32558 w 32722"/>
                  <a:gd name="connsiteY6" fmla="*/ 18424 h 21696"/>
                  <a:gd name="connsiteX7" fmla="*/ 28635 w 32722"/>
                  <a:gd name="connsiteY7" fmla="*/ 9917 h 21696"/>
                  <a:gd name="connsiteX8" fmla="*/ 16864 w 32722"/>
                  <a:gd name="connsiteY8" fmla="*/ 5336 h 21696"/>
                  <a:gd name="connsiteX9" fmla="*/ 9016 w 32722"/>
                  <a:gd name="connsiteY9" fmla="*/ 756 h 21696"/>
                  <a:gd name="connsiteX10" fmla="*/ 3130 w 32722"/>
                  <a:gd name="connsiteY10" fmla="*/ 756 h 2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22" h="21696">
                    <a:moveTo>
                      <a:pt x="2476" y="101"/>
                    </a:moveTo>
                    <a:cubicBezTo>
                      <a:pt x="-1447" y="2719"/>
                      <a:pt x="-139" y="7954"/>
                      <a:pt x="2476" y="8608"/>
                    </a:cubicBezTo>
                    <a:cubicBezTo>
                      <a:pt x="5092" y="9917"/>
                      <a:pt x="12286" y="9263"/>
                      <a:pt x="13594" y="11226"/>
                    </a:cubicBezTo>
                    <a:cubicBezTo>
                      <a:pt x="14902" y="12535"/>
                      <a:pt x="16864" y="16461"/>
                      <a:pt x="18172" y="16461"/>
                    </a:cubicBezTo>
                    <a:cubicBezTo>
                      <a:pt x="19479" y="16461"/>
                      <a:pt x="24057" y="13189"/>
                      <a:pt x="24711" y="14498"/>
                    </a:cubicBezTo>
                    <a:cubicBezTo>
                      <a:pt x="24711" y="15807"/>
                      <a:pt x="26019" y="20387"/>
                      <a:pt x="27981" y="21042"/>
                    </a:cubicBezTo>
                    <a:cubicBezTo>
                      <a:pt x="29943" y="21042"/>
                      <a:pt x="31251" y="23659"/>
                      <a:pt x="32558" y="18424"/>
                    </a:cubicBezTo>
                    <a:cubicBezTo>
                      <a:pt x="33213" y="13189"/>
                      <a:pt x="31905" y="11226"/>
                      <a:pt x="28635" y="9917"/>
                    </a:cubicBezTo>
                    <a:cubicBezTo>
                      <a:pt x="26019" y="8608"/>
                      <a:pt x="20787" y="7300"/>
                      <a:pt x="16864" y="5336"/>
                    </a:cubicBezTo>
                    <a:cubicBezTo>
                      <a:pt x="12940" y="2719"/>
                      <a:pt x="11632" y="1410"/>
                      <a:pt x="9016" y="756"/>
                    </a:cubicBezTo>
                    <a:cubicBezTo>
                      <a:pt x="6400" y="101"/>
                      <a:pt x="5092" y="-553"/>
                      <a:pt x="3130" y="7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91E5B64A-F361-0B87-0F51-9ABD844A0932}"/>
                  </a:ext>
                </a:extLst>
              </p:cNvPr>
              <p:cNvSpPr/>
              <p:nvPr/>
            </p:nvSpPr>
            <p:spPr>
              <a:xfrm>
                <a:off x="2516918" y="615368"/>
                <a:ext cx="7386" cy="4722"/>
              </a:xfrm>
              <a:custGeom>
                <a:avLst/>
                <a:gdLst>
                  <a:gd name="connsiteX0" fmla="*/ 46 w 7386"/>
                  <a:gd name="connsiteY0" fmla="*/ 2781 h 4722"/>
                  <a:gd name="connsiteX1" fmla="*/ 7239 w 7386"/>
                  <a:gd name="connsiteY1" fmla="*/ 2127 h 4722"/>
                  <a:gd name="connsiteX2" fmla="*/ 46 w 7386"/>
                  <a:gd name="connsiteY2" fmla="*/ 2781 h 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86" h="4722">
                    <a:moveTo>
                      <a:pt x="46" y="2781"/>
                    </a:moveTo>
                    <a:cubicBezTo>
                      <a:pt x="700" y="6053"/>
                      <a:pt x="8547" y="4744"/>
                      <a:pt x="7239" y="2127"/>
                    </a:cubicBezTo>
                    <a:cubicBezTo>
                      <a:pt x="5931" y="-491"/>
                      <a:pt x="-608" y="-1145"/>
                      <a:pt x="46" y="27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2796AE1C-5A66-5C70-3F42-4FB7211E4EDA}"/>
                  </a:ext>
                </a:extLst>
              </p:cNvPr>
              <p:cNvSpPr/>
              <p:nvPr/>
            </p:nvSpPr>
            <p:spPr>
              <a:xfrm>
                <a:off x="2498460" y="612086"/>
                <a:ext cx="7672" cy="5458"/>
              </a:xfrm>
              <a:custGeom>
                <a:avLst/>
                <a:gdLst>
                  <a:gd name="connsiteX0" fmla="*/ 847 w 7672"/>
                  <a:gd name="connsiteY0" fmla="*/ 173 h 5458"/>
                  <a:gd name="connsiteX1" fmla="*/ 6079 w 7672"/>
                  <a:gd name="connsiteY1" fmla="*/ 5408 h 5458"/>
                  <a:gd name="connsiteX2" fmla="*/ 847 w 7672"/>
                  <a:gd name="connsiteY2" fmla="*/ 173 h 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72" h="5458">
                    <a:moveTo>
                      <a:pt x="847" y="173"/>
                    </a:moveTo>
                    <a:cubicBezTo>
                      <a:pt x="-1769" y="173"/>
                      <a:pt x="2155" y="6063"/>
                      <a:pt x="6079" y="5408"/>
                    </a:cubicBezTo>
                    <a:cubicBezTo>
                      <a:pt x="10002" y="5408"/>
                      <a:pt x="6079" y="-1136"/>
                      <a:pt x="847" y="1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C287DD4A-0DAA-D455-C08D-9DF23B4053F9}"/>
                  </a:ext>
                </a:extLst>
              </p:cNvPr>
              <p:cNvSpPr/>
              <p:nvPr/>
            </p:nvSpPr>
            <p:spPr>
              <a:xfrm>
                <a:off x="2458505" y="639692"/>
                <a:ext cx="13989" cy="25961"/>
              </a:xfrm>
              <a:custGeom>
                <a:avLst/>
                <a:gdLst>
                  <a:gd name="connsiteX0" fmla="*/ 7450 w 13989"/>
                  <a:gd name="connsiteY0" fmla="*/ 706 h 25961"/>
                  <a:gd name="connsiteX1" fmla="*/ 2218 w 13989"/>
                  <a:gd name="connsiteY1" fmla="*/ 7250 h 25961"/>
                  <a:gd name="connsiteX2" fmla="*/ 257 w 13989"/>
                  <a:gd name="connsiteY2" fmla="*/ 12485 h 25961"/>
                  <a:gd name="connsiteX3" fmla="*/ 1565 w 13989"/>
                  <a:gd name="connsiteY3" fmla="*/ 20338 h 25961"/>
                  <a:gd name="connsiteX4" fmla="*/ 8104 w 13989"/>
                  <a:gd name="connsiteY4" fmla="*/ 24918 h 25961"/>
                  <a:gd name="connsiteX5" fmla="*/ 8104 w 13989"/>
                  <a:gd name="connsiteY5" fmla="*/ 16411 h 25961"/>
                  <a:gd name="connsiteX6" fmla="*/ 13990 w 13989"/>
                  <a:gd name="connsiteY6" fmla="*/ 10522 h 25961"/>
                  <a:gd name="connsiteX7" fmla="*/ 13336 w 13989"/>
                  <a:gd name="connsiteY7" fmla="*/ 2669 h 25961"/>
                  <a:gd name="connsiteX8" fmla="*/ 8104 w 13989"/>
                  <a:gd name="connsiteY8" fmla="*/ 706 h 25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89" h="25961">
                    <a:moveTo>
                      <a:pt x="7450" y="706"/>
                    </a:moveTo>
                    <a:cubicBezTo>
                      <a:pt x="2872" y="2015"/>
                      <a:pt x="3526" y="4632"/>
                      <a:pt x="2218" y="7250"/>
                    </a:cubicBezTo>
                    <a:cubicBezTo>
                      <a:pt x="911" y="9867"/>
                      <a:pt x="911" y="9867"/>
                      <a:pt x="257" y="12485"/>
                    </a:cubicBezTo>
                    <a:cubicBezTo>
                      <a:pt x="-397" y="15757"/>
                      <a:pt x="257" y="17066"/>
                      <a:pt x="1565" y="20338"/>
                    </a:cubicBezTo>
                    <a:cubicBezTo>
                      <a:pt x="2872" y="22955"/>
                      <a:pt x="6142" y="28190"/>
                      <a:pt x="8104" y="24918"/>
                    </a:cubicBezTo>
                    <a:cubicBezTo>
                      <a:pt x="10066" y="22301"/>
                      <a:pt x="6796" y="17720"/>
                      <a:pt x="8104" y="16411"/>
                    </a:cubicBezTo>
                    <a:cubicBezTo>
                      <a:pt x="9412" y="15102"/>
                      <a:pt x="13336" y="12485"/>
                      <a:pt x="13990" y="10522"/>
                    </a:cubicBezTo>
                    <a:cubicBezTo>
                      <a:pt x="13990" y="8559"/>
                      <a:pt x="13990" y="3978"/>
                      <a:pt x="13336" y="2669"/>
                    </a:cubicBezTo>
                    <a:cubicBezTo>
                      <a:pt x="12682" y="1360"/>
                      <a:pt x="13336" y="-1257"/>
                      <a:pt x="8104" y="7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46DF1498-F080-BAD9-C464-D908772639E8}"/>
                  </a:ext>
                </a:extLst>
              </p:cNvPr>
              <p:cNvSpPr/>
              <p:nvPr/>
            </p:nvSpPr>
            <p:spPr>
              <a:xfrm>
                <a:off x="2477026" y="627838"/>
                <a:ext cx="9592" cy="11415"/>
              </a:xfrm>
              <a:custGeom>
                <a:avLst/>
                <a:gdLst>
                  <a:gd name="connsiteX0" fmla="*/ 3316 w 9592"/>
                  <a:gd name="connsiteY0" fmla="*/ 127 h 11415"/>
                  <a:gd name="connsiteX1" fmla="*/ 9201 w 9592"/>
                  <a:gd name="connsiteY1" fmla="*/ 4053 h 11415"/>
                  <a:gd name="connsiteX2" fmla="*/ 7893 w 9592"/>
                  <a:gd name="connsiteY2" fmla="*/ 10597 h 11415"/>
                  <a:gd name="connsiteX3" fmla="*/ 46 w 9592"/>
                  <a:gd name="connsiteY3" fmla="*/ 9288 h 11415"/>
                  <a:gd name="connsiteX4" fmla="*/ 3316 w 9592"/>
                  <a:gd name="connsiteY4" fmla="*/ 127 h 1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2" h="11415">
                    <a:moveTo>
                      <a:pt x="3316" y="127"/>
                    </a:moveTo>
                    <a:cubicBezTo>
                      <a:pt x="6585" y="-528"/>
                      <a:pt x="8547" y="1436"/>
                      <a:pt x="9201" y="4053"/>
                    </a:cubicBezTo>
                    <a:cubicBezTo>
                      <a:pt x="9855" y="7325"/>
                      <a:pt x="9855" y="9943"/>
                      <a:pt x="7893" y="10597"/>
                    </a:cubicBezTo>
                    <a:cubicBezTo>
                      <a:pt x="5932" y="11251"/>
                      <a:pt x="-608" y="12560"/>
                      <a:pt x="46" y="9288"/>
                    </a:cubicBezTo>
                    <a:cubicBezTo>
                      <a:pt x="46" y="6016"/>
                      <a:pt x="1354" y="781"/>
                      <a:pt x="3316" y="12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CA6FA416-2966-0089-28CC-7D020E030A52}"/>
                  </a:ext>
                </a:extLst>
              </p:cNvPr>
              <p:cNvSpPr/>
              <p:nvPr/>
            </p:nvSpPr>
            <p:spPr>
              <a:xfrm>
                <a:off x="2474147" y="641053"/>
                <a:ext cx="4817" cy="3999"/>
              </a:xfrm>
              <a:custGeom>
                <a:avLst/>
                <a:gdLst>
                  <a:gd name="connsiteX0" fmla="*/ 3579 w 4817"/>
                  <a:gd name="connsiteY0" fmla="*/ 0 h 3999"/>
                  <a:gd name="connsiteX1" fmla="*/ 3579 w 4817"/>
                  <a:gd name="connsiteY1" fmla="*/ 3926 h 3999"/>
                  <a:gd name="connsiteX2" fmla="*/ 3579 w 4817"/>
                  <a:gd name="connsiteY2" fmla="*/ 0 h 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17" h="3999">
                    <a:moveTo>
                      <a:pt x="3579" y="0"/>
                    </a:moveTo>
                    <a:cubicBezTo>
                      <a:pt x="4887" y="0"/>
                      <a:pt x="5541" y="2618"/>
                      <a:pt x="3579" y="3926"/>
                    </a:cubicBezTo>
                    <a:cubicBezTo>
                      <a:pt x="963" y="4581"/>
                      <a:pt x="-2961" y="654"/>
                      <a:pt x="357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9365B443-7294-153E-CE05-3295F1DEAA10}"/>
                  </a:ext>
                </a:extLst>
              </p:cNvPr>
              <p:cNvSpPr/>
              <p:nvPr/>
            </p:nvSpPr>
            <p:spPr>
              <a:xfrm>
                <a:off x="2431044" y="683171"/>
                <a:ext cx="14110" cy="6885"/>
              </a:xfrm>
              <a:custGeom>
                <a:avLst/>
                <a:gdLst>
                  <a:gd name="connsiteX0" fmla="*/ 2212 w 14110"/>
                  <a:gd name="connsiteY0" fmla="*/ 3689 h 6885"/>
                  <a:gd name="connsiteX1" fmla="*/ 13984 w 14110"/>
                  <a:gd name="connsiteY1" fmla="*/ 417 h 6885"/>
                  <a:gd name="connsiteX2" fmla="*/ 10060 w 14110"/>
                  <a:gd name="connsiteY2" fmla="*/ 5652 h 6885"/>
                  <a:gd name="connsiteX3" fmla="*/ 2212 w 14110"/>
                  <a:gd name="connsiteY3" fmla="*/ 3689 h 6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10" h="6885">
                    <a:moveTo>
                      <a:pt x="2212" y="3689"/>
                    </a:moveTo>
                    <a:cubicBezTo>
                      <a:pt x="6136" y="1071"/>
                      <a:pt x="13330" y="-892"/>
                      <a:pt x="13984" y="417"/>
                    </a:cubicBezTo>
                    <a:cubicBezTo>
                      <a:pt x="14638" y="1725"/>
                      <a:pt x="12676" y="4997"/>
                      <a:pt x="10060" y="5652"/>
                    </a:cubicBezTo>
                    <a:cubicBezTo>
                      <a:pt x="7444" y="6306"/>
                      <a:pt x="-4981" y="8924"/>
                      <a:pt x="2212" y="36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CF97FB55-26EB-E313-262B-A356419058BC}"/>
                  </a:ext>
                </a:extLst>
              </p:cNvPr>
              <p:cNvSpPr/>
              <p:nvPr/>
            </p:nvSpPr>
            <p:spPr>
              <a:xfrm>
                <a:off x="2423384" y="713762"/>
                <a:ext cx="5634" cy="5293"/>
              </a:xfrm>
              <a:custGeom>
                <a:avLst/>
                <a:gdLst>
                  <a:gd name="connsiteX0" fmla="*/ 64 w 5634"/>
                  <a:gd name="connsiteY0" fmla="*/ 2545 h 5293"/>
                  <a:gd name="connsiteX1" fmla="*/ 5295 w 5634"/>
                  <a:gd name="connsiteY1" fmla="*/ 2545 h 5293"/>
                  <a:gd name="connsiteX2" fmla="*/ 64 w 5634"/>
                  <a:gd name="connsiteY2" fmla="*/ 2545 h 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4" h="5293">
                    <a:moveTo>
                      <a:pt x="64" y="2545"/>
                    </a:moveTo>
                    <a:cubicBezTo>
                      <a:pt x="64" y="-2035"/>
                      <a:pt x="7257" y="582"/>
                      <a:pt x="5295" y="2545"/>
                    </a:cubicBezTo>
                    <a:cubicBezTo>
                      <a:pt x="3987" y="5163"/>
                      <a:pt x="-590" y="7126"/>
                      <a:pt x="64" y="25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F833E4A2-0124-668E-1901-7DF02BC6377A}"/>
                  </a:ext>
                </a:extLst>
              </p:cNvPr>
              <p:cNvSpPr/>
              <p:nvPr/>
            </p:nvSpPr>
            <p:spPr>
              <a:xfrm>
                <a:off x="2421179" y="746014"/>
                <a:ext cx="25810" cy="22729"/>
              </a:xfrm>
              <a:custGeom>
                <a:avLst/>
                <a:gdLst>
                  <a:gd name="connsiteX0" fmla="*/ 1614 w 25810"/>
                  <a:gd name="connsiteY0" fmla="*/ 17409 h 22729"/>
                  <a:gd name="connsiteX1" fmla="*/ 12077 w 25810"/>
                  <a:gd name="connsiteY1" fmla="*/ 6285 h 22729"/>
                  <a:gd name="connsiteX2" fmla="*/ 23195 w 25810"/>
                  <a:gd name="connsiteY2" fmla="*/ 395 h 22729"/>
                  <a:gd name="connsiteX3" fmla="*/ 25811 w 25810"/>
                  <a:gd name="connsiteY3" fmla="*/ 5630 h 22729"/>
                  <a:gd name="connsiteX4" fmla="*/ 23195 w 25810"/>
                  <a:gd name="connsiteY4" fmla="*/ 13483 h 22729"/>
                  <a:gd name="connsiteX5" fmla="*/ 23195 w 25810"/>
                  <a:gd name="connsiteY5" fmla="*/ 18718 h 22729"/>
                  <a:gd name="connsiteX6" fmla="*/ 16001 w 25810"/>
                  <a:gd name="connsiteY6" fmla="*/ 22644 h 22729"/>
                  <a:gd name="connsiteX7" fmla="*/ 2922 w 25810"/>
                  <a:gd name="connsiteY7" fmla="*/ 21990 h 22729"/>
                  <a:gd name="connsiteX8" fmla="*/ 1614 w 25810"/>
                  <a:gd name="connsiteY8" fmla="*/ 17409 h 2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810" h="22729">
                    <a:moveTo>
                      <a:pt x="1614" y="17409"/>
                    </a:moveTo>
                    <a:cubicBezTo>
                      <a:pt x="4884" y="15446"/>
                      <a:pt x="9462" y="8248"/>
                      <a:pt x="12077" y="6285"/>
                    </a:cubicBezTo>
                    <a:cubicBezTo>
                      <a:pt x="14693" y="4321"/>
                      <a:pt x="21887" y="-1568"/>
                      <a:pt x="23195" y="395"/>
                    </a:cubicBezTo>
                    <a:cubicBezTo>
                      <a:pt x="24503" y="1704"/>
                      <a:pt x="25811" y="3667"/>
                      <a:pt x="25811" y="5630"/>
                    </a:cubicBezTo>
                    <a:cubicBezTo>
                      <a:pt x="25811" y="8248"/>
                      <a:pt x="23849" y="11520"/>
                      <a:pt x="23195" y="13483"/>
                    </a:cubicBezTo>
                    <a:cubicBezTo>
                      <a:pt x="23195" y="15446"/>
                      <a:pt x="23849" y="16755"/>
                      <a:pt x="23195" y="18718"/>
                    </a:cubicBezTo>
                    <a:cubicBezTo>
                      <a:pt x="22541" y="20027"/>
                      <a:pt x="19271" y="23299"/>
                      <a:pt x="16001" y="22644"/>
                    </a:cubicBezTo>
                    <a:cubicBezTo>
                      <a:pt x="12731" y="21990"/>
                      <a:pt x="6192" y="22644"/>
                      <a:pt x="2922" y="21990"/>
                    </a:cubicBezTo>
                    <a:cubicBezTo>
                      <a:pt x="-348" y="21336"/>
                      <a:pt x="-1002" y="19372"/>
                      <a:pt x="1614" y="174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DE75F53E-A73E-A139-4D45-D44682F5BACB}"/>
                  </a:ext>
                </a:extLst>
              </p:cNvPr>
              <p:cNvSpPr/>
              <p:nvPr/>
            </p:nvSpPr>
            <p:spPr>
              <a:xfrm>
                <a:off x="2448169" y="749668"/>
                <a:ext cx="9193" cy="10496"/>
              </a:xfrm>
              <a:custGeom>
                <a:avLst/>
                <a:gdLst>
                  <a:gd name="connsiteX0" fmla="*/ 3398 w 9193"/>
                  <a:gd name="connsiteY0" fmla="*/ 668 h 10496"/>
                  <a:gd name="connsiteX1" fmla="*/ 7976 w 9193"/>
                  <a:gd name="connsiteY1" fmla="*/ 5248 h 10496"/>
                  <a:gd name="connsiteX2" fmla="*/ 128 w 9193"/>
                  <a:gd name="connsiteY2" fmla="*/ 9829 h 10496"/>
                  <a:gd name="connsiteX3" fmla="*/ 3398 w 9193"/>
                  <a:gd name="connsiteY3" fmla="*/ 668 h 10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3" h="10496">
                    <a:moveTo>
                      <a:pt x="3398" y="668"/>
                    </a:moveTo>
                    <a:cubicBezTo>
                      <a:pt x="7322" y="-1296"/>
                      <a:pt x="11246" y="1322"/>
                      <a:pt x="7976" y="5248"/>
                    </a:cubicBezTo>
                    <a:cubicBezTo>
                      <a:pt x="4706" y="9175"/>
                      <a:pt x="782" y="11792"/>
                      <a:pt x="128" y="9829"/>
                    </a:cubicBezTo>
                    <a:cubicBezTo>
                      <a:pt x="-526" y="7866"/>
                      <a:pt x="1436" y="1322"/>
                      <a:pt x="3398" y="66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5E3471F9-E4E5-B673-B89E-AAC714E8F011}"/>
                  </a:ext>
                </a:extLst>
              </p:cNvPr>
              <p:cNvSpPr/>
              <p:nvPr/>
            </p:nvSpPr>
            <p:spPr>
              <a:xfrm>
                <a:off x="2371649" y="857303"/>
                <a:ext cx="6150" cy="4407"/>
              </a:xfrm>
              <a:custGeom>
                <a:avLst/>
                <a:gdLst>
                  <a:gd name="connsiteX0" fmla="*/ 2098 w 6150"/>
                  <a:gd name="connsiteY0" fmla="*/ 352 h 4407"/>
                  <a:gd name="connsiteX1" fmla="*/ 5367 w 6150"/>
                  <a:gd name="connsiteY1" fmla="*/ 3624 h 4407"/>
                  <a:gd name="connsiteX2" fmla="*/ 2098 w 6150"/>
                  <a:gd name="connsiteY2" fmla="*/ 352 h 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50" h="4407">
                    <a:moveTo>
                      <a:pt x="2098" y="352"/>
                    </a:moveTo>
                    <a:cubicBezTo>
                      <a:pt x="5367" y="-956"/>
                      <a:pt x="7329" y="1661"/>
                      <a:pt x="5367" y="3624"/>
                    </a:cubicBezTo>
                    <a:cubicBezTo>
                      <a:pt x="2752" y="5587"/>
                      <a:pt x="-3134" y="3624"/>
                      <a:pt x="2098" y="35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633FBA47-3DBE-9815-9F85-EF48701C57CB}"/>
                  </a:ext>
                </a:extLst>
              </p:cNvPr>
              <p:cNvSpPr/>
              <p:nvPr/>
            </p:nvSpPr>
            <p:spPr>
              <a:xfrm>
                <a:off x="2323964" y="922831"/>
                <a:ext cx="6352" cy="4590"/>
              </a:xfrm>
              <a:custGeom>
                <a:avLst/>
                <a:gdLst>
                  <a:gd name="connsiteX0" fmla="*/ 1390 w 6352"/>
                  <a:gd name="connsiteY0" fmla="*/ 263 h 4590"/>
                  <a:gd name="connsiteX1" fmla="*/ 3351 w 6352"/>
                  <a:gd name="connsiteY1" fmla="*/ 4190 h 4590"/>
                  <a:gd name="connsiteX2" fmla="*/ 1390 w 6352"/>
                  <a:gd name="connsiteY2" fmla="*/ 263 h 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52" h="4590">
                    <a:moveTo>
                      <a:pt x="1390" y="263"/>
                    </a:moveTo>
                    <a:cubicBezTo>
                      <a:pt x="-1880" y="263"/>
                      <a:pt x="1390" y="6153"/>
                      <a:pt x="3351" y="4190"/>
                    </a:cubicBezTo>
                    <a:cubicBezTo>
                      <a:pt x="5313" y="2881"/>
                      <a:pt x="9891" y="-1045"/>
                      <a:pt x="1390" y="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 736">
                <a:extLst>
                  <a:ext uri="{FF2B5EF4-FFF2-40B4-BE49-F238E27FC236}">
                    <a16:creationId xmlns:a16="http://schemas.microsoft.com/office/drawing/2014/main" id="{A0556E9E-AF2A-6425-EA74-64254305DFB2}"/>
                  </a:ext>
                </a:extLst>
              </p:cNvPr>
              <p:cNvSpPr/>
              <p:nvPr/>
            </p:nvSpPr>
            <p:spPr>
              <a:xfrm>
                <a:off x="2362281" y="1001384"/>
                <a:ext cx="7625" cy="7966"/>
              </a:xfrm>
              <a:custGeom>
                <a:avLst/>
                <a:gdLst>
                  <a:gd name="connsiteX0" fmla="*/ 2309 w 7625"/>
                  <a:gd name="connsiteY0" fmla="*/ 892 h 7966"/>
                  <a:gd name="connsiteX1" fmla="*/ 3617 w 7625"/>
                  <a:gd name="connsiteY1" fmla="*/ 7436 h 7966"/>
                  <a:gd name="connsiteX2" fmla="*/ 2309 w 7625"/>
                  <a:gd name="connsiteY2" fmla="*/ 892 h 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5" h="7966">
                    <a:moveTo>
                      <a:pt x="2309" y="892"/>
                    </a:moveTo>
                    <a:cubicBezTo>
                      <a:pt x="-960" y="2201"/>
                      <a:pt x="-960" y="10053"/>
                      <a:pt x="3617" y="7436"/>
                    </a:cubicBezTo>
                    <a:cubicBezTo>
                      <a:pt x="8195" y="4164"/>
                      <a:pt x="10157" y="-2380"/>
                      <a:pt x="2309" y="89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 737">
                <a:extLst>
                  <a:ext uri="{FF2B5EF4-FFF2-40B4-BE49-F238E27FC236}">
                    <a16:creationId xmlns:a16="http://schemas.microsoft.com/office/drawing/2014/main" id="{5E75B923-2D0F-7A94-AF76-D3888001CC99}"/>
                  </a:ext>
                </a:extLst>
              </p:cNvPr>
              <p:cNvSpPr/>
              <p:nvPr/>
            </p:nvSpPr>
            <p:spPr>
              <a:xfrm>
                <a:off x="2195514" y="1253433"/>
                <a:ext cx="16113" cy="7135"/>
              </a:xfrm>
              <a:custGeom>
                <a:avLst/>
                <a:gdLst>
                  <a:gd name="connsiteX0" fmla="*/ 1663 w 16113"/>
                  <a:gd name="connsiteY0" fmla="*/ 3400 h 7135"/>
                  <a:gd name="connsiteX1" fmla="*/ 10819 w 16113"/>
                  <a:gd name="connsiteY1" fmla="*/ 128 h 7135"/>
                  <a:gd name="connsiteX2" fmla="*/ 15396 w 16113"/>
                  <a:gd name="connsiteY2" fmla="*/ 6672 h 7135"/>
                  <a:gd name="connsiteX3" fmla="*/ 1663 w 16113"/>
                  <a:gd name="connsiteY3" fmla="*/ 3400 h 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13" h="7135">
                    <a:moveTo>
                      <a:pt x="1663" y="3400"/>
                    </a:moveTo>
                    <a:cubicBezTo>
                      <a:pt x="4933" y="1437"/>
                      <a:pt x="8857" y="-526"/>
                      <a:pt x="10819" y="128"/>
                    </a:cubicBezTo>
                    <a:cubicBezTo>
                      <a:pt x="12781" y="783"/>
                      <a:pt x="18012" y="5364"/>
                      <a:pt x="15396" y="6672"/>
                    </a:cubicBezTo>
                    <a:cubicBezTo>
                      <a:pt x="12781" y="7327"/>
                      <a:pt x="-5530" y="7981"/>
                      <a:pt x="1663" y="34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BEE5CCBC-49C3-62FC-CE4E-9783F19015F6}"/>
                  </a:ext>
                </a:extLst>
              </p:cNvPr>
              <p:cNvSpPr/>
              <p:nvPr/>
            </p:nvSpPr>
            <p:spPr>
              <a:xfrm>
                <a:off x="2191030" y="1263050"/>
                <a:ext cx="30043" cy="10797"/>
              </a:xfrm>
              <a:custGeom>
                <a:avLst/>
                <a:gdLst>
                  <a:gd name="connsiteX0" fmla="*/ 2223 w 30043"/>
                  <a:gd name="connsiteY0" fmla="*/ 4908 h 10797"/>
                  <a:gd name="connsiteX1" fmla="*/ 18572 w 30043"/>
                  <a:gd name="connsiteY1" fmla="*/ 327 h 10797"/>
                  <a:gd name="connsiteX2" fmla="*/ 29690 w 30043"/>
                  <a:gd name="connsiteY2" fmla="*/ 1636 h 10797"/>
                  <a:gd name="connsiteX3" fmla="*/ 14649 w 30043"/>
                  <a:gd name="connsiteY3" fmla="*/ 10797 h 10797"/>
                  <a:gd name="connsiteX4" fmla="*/ 2223 w 30043"/>
                  <a:gd name="connsiteY4" fmla="*/ 4908 h 1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43" h="10797">
                    <a:moveTo>
                      <a:pt x="2223" y="4908"/>
                    </a:moveTo>
                    <a:cubicBezTo>
                      <a:pt x="6147" y="4254"/>
                      <a:pt x="12033" y="327"/>
                      <a:pt x="18572" y="327"/>
                    </a:cubicBezTo>
                    <a:cubicBezTo>
                      <a:pt x="25112" y="327"/>
                      <a:pt x="31652" y="-982"/>
                      <a:pt x="29690" y="1636"/>
                    </a:cubicBezTo>
                    <a:cubicBezTo>
                      <a:pt x="27728" y="4254"/>
                      <a:pt x="19880" y="10797"/>
                      <a:pt x="14649" y="10797"/>
                    </a:cubicBezTo>
                    <a:cubicBezTo>
                      <a:pt x="9417" y="10797"/>
                      <a:pt x="-5624" y="6217"/>
                      <a:pt x="2223" y="490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A40ECBF9-CBBF-DB1E-86DB-5C8DE41DD9C4}"/>
                  </a:ext>
                </a:extLst>
              </p:cNvPr>
              <p:cNvSpPr/>
              <p:nvPr/>
            </p:nvSpPr>
            <p:spPr>
              <a:xfrm>
                <a:off x="2185656" y="1278299"/>
                <a:ext cx="17238" cy="10582"/>
              </a:xfrm>
              <a:custGeom>
                <a:avLst/>
                <a:gdLst>
                  <a:gd name="connsiteX0" fmla="*/ 403 w 17238"/>
                  <a:gd name="connsiteY0" fmla="*/ 9290 h 10582"/>
                  <a:gd name="connsiteX1" fmla="*/ 14790 w 17238"/>
                  <a:gd name="connsiteY1" fmla="*/ 128 h 10582"/>
                  <a:gd name="connsiteX2" fmla="*/ 16098 w 17238"/>
                  <a:gd name="connsiteY2" fmla="*/ 3400 h 10582"/>
                  <a:gd name="connsiteX3" fmla="*/ 403 w 17238"/>
                  <a:gd name="connsiteY3" fmla="*/ 8635 h 10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38" h="10582">
                    <a:moveTo>
                      <a:pt x="403" y="9290"/>
                    </a:moveTo>
                    <a:cubicBezTo>
                      <a:pt x="2365" y="6018"/>
                      <a:pt x="12175" y="1437"/>
                      <a:pt x="14790" y="128"/>
                    </a:cubicBezTo>
                    <a:cubicBezTo>
                      <a:pt x="17406" y="-526"/>
                      <a:pt x="18060" y="1437"/>
                      <a:pt x="16098" y="3400"/>
                    </a:cubicBezTo>
                    <a:cubicBezTo>
                      <a:pt x="14790" y="5364"/>
                      <a:pt x="-2867" y="14525"/>
                      <a:pt x="403" y="86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000BC73E-BB08-5204-ED12-D2BBAC37DF1F}"/>
                  </a:ext>
                </a:extLst>
              </p:cNvPr>
              <p:cNvSpPr/>
              <p:nvPr/>
            </p:nvSpPr>
            <p:spPr>
              <a:xfrm>
                <a:off x="2230529" y="1205914"/>
                <a:ext cx="17293" cy="21516"/>
              </a:xfrm>
              <a:custGeom>
                <a:avLst/>
                <a:gdLst>
                  <a:gd name="connsiteX0" fmla="*/ 0 w 17293"/>
                  <a:gd name="connsiteY0" fmla="*/ 20162 h 21516"/>
                  <a:gd name="connsiteX1" fmla="*/ 11117 w 17293"/>
                  <a:gd name="connsiteY1" fmla="*/ 5111 h 21516"/>
                  <a:gd name="connsiteX2" fmla="*/ 17003 w 17293"/>
                  <a:gd name="connsiteY2" fmla="*/ 531 h 21516"/>
                  <a:gd name="connsiteX3" fmla="*/ 17003 w 17293"/>
                  <a:gd name="connsiteY3" fmla="*/ 11001 h 21516"/>
                  <a:gd name="connsiteX4" fmla="*/ 12425 w 17293"/>
                  <a:gd name="connsiteY4" fmla="*/ 16236 h 21516"/>
                  <a:gd name="connsiteX5" fmla="*/ 654 w 17293"/>
                  <a:gd name="connsiteY5" fmla="*/ 20162 h 21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93" h="21516">
                    <a:moveTo>
                      <a:pt x="0" y="20162"/>
                    </a:moveTo>
                    <a:cubicBezTo>
                      <a:pt x="654" y="13618"/>
                      <a:pt x="8501" y="7729"/>
                      <a:pt x="11117" y="5111"/>
                    </a:cubicBezTo>
                    <a:cubicBezTo>
                      <a:pt x="13733" y="2494"/>
                      <a:pt x="16349" y="-1433"/>
                      <a:pt x="17003" y="531"/>
                    </a:cubicBezTo>
                    <a:cubicBezTo>
                      <a:pt x="17657" y="1839"/>
                      <a:pt x="17003" y="9038"/>
                      <a:pt x="17003" y="11001"/>
                    </a:cubicBezTo>
                    <a:cubicBezTo>
                      <a:pt x="17003" y="12964"/>
                      <a:pt x="14387" y="15582"/>
                      <a:pt x="12425" y="16236"/>
                    </a:cubicBezTo>
                    <a:cubicBezTo>
                      <a:pt x="9809" y="16236"/>
                      <a:pt x="0" y="24743"/>
                      <a:pt x="654" y="201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9C8D204A-BEE8-23DB-2CDF-84FB3465CB8D}"/>
                  </a:ext>
                </a:extLst>
              </p:cNvPr>
              <p:cNvSpPr/>
              <p:nvPr/>
            </p:nvSpPr>
            <p:spPr>
              <a:xfrm>
                <a:off x="2253084" y="1197846"/>
                <a:ext cx="16877" cy="26476"/>
              </a:xfrm>
              <a:custGeom>
                <a:avLst/>
                <a:gdLst>
                  <a:gd name="connsiteX0" fmla="*/ 3603 w 16877"/>
                  <a:gd name="connsiteY0" fmla="*/ 5982 h 26476"/>
                  <a:gd name="connsiteX1" fmla="*/ 10143 w 16877"/>
                  <a:gd name="connsiteY1" fmla="*/ 1401 h 26476"/>
                  <a:gd name="connsiteX2" fmla="*/ 14067 w 16877"/>
                  <a:gd name="connsiteY2" fmla="*/ 9908 h 26476"/>
                  <a:gd name="connsiteX3" fmla="*/ 15374 w 16877"/>
                  <a:gd name="connsiteY3" fmla="*/ 16452 h 26476"/>
                  <a:gd name="connsiteX4" fmla="*/ 16028 w 16877"/>
                  <a:gd name="connsiteY4" fmla="*/ 21033 h 26476"/>
                  <a:gd name="connsiteX5" fmla="*/ 6873 w 16877"/>
                  <a:gd name="connsiteY5" fmla="*/ 26268 h 26476"/>
                  <a:gd name="connsiteX6" fmla="*/ 333 w 16877"/>
                  <a:gd name="connsiteY6" fmla="*/ 21033 h 26476"/>
                  <a:gd name="connsiteX7" fmla="*/ 3603 w 16877"/>
                  <a:gd name="connsiteY7" fmla="*/ 16452 h 26476"/>
                  <a:gd name="connsiteX8" fmla="*/ 2295 w 16877"/>
                  <a:gd name="connsiteY8" fmla="*/ 6636 h 26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7" h="26476">
                    <a:moveTo>
                      <a:pt x="3603" y="5982"/>
                    </a:moveTo>
                    <a:cubicBezTo>
                      <a:pt x="4257" y="2710"/>
                      <a:pt x="8835" y="-2525"/>
                      <a:pt x="10143" y="1401"/>
                    </a:cubicBezTo>
                    <a:cubicBezTo>
                      <a:pt x="11451" y="5327"/>
                      <a:pt x="12759" y="7291"/>
                      <a:pt x="14067" y="9908"/>
                    </a:cubicBezTo>
                    <a:cubicBezTo>
                      <a:pt x="16028" y="12526"/>
                      <a:pt x="14720" y="14489"/>
                      <a:pt x="15374" y="16452"/>
                    </a:cubicBezTo>
                    <a:cubicBezTo>
                      <a:pt x="16028" y="17761"/>
                      <a:pt x="17990" y="19724"/>
                      <a:pt x="16028" y="21033"/>
                    </a:cubicBezTo>
                    <a:cubicBezTo>
                      <a:pt x="14067" y="22341"/>
                      <a:pt x="12105" y="27577"/>
                      <a:pt x="6873" y="26268"/>
                    </a:cubicBezTo>
                    <a:cubicBezTo>
                      <a:pt x="1641" y="25613"/>
                      <a:pt x="-975" y="21687"/>
                      <a:pt x="333" y="21033"/>
                    </a:cubicBezTo>
                    <a:cubicBezTo>
                      <a:pt x="1641" y="20378"/>
                      <a:pt x="4911" y="17761"/>
                      <a:pt x="3603" y="16452"/>
                    </a:cubicBezTo>
                    <a:cubicBezTo>
                      <a:pt x="2949" y="15143"/>
                      <a:pt x="2295" y="7945"/>
                      <a:pt x="2295" y="663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509FCF24-0F48-FADB-1D3B-AEB805AE7F09}"/>
                  </a:ext>
                </a:extLst>
              </p:cNvPr>
              <p:cNvSpPr/>
              <p:nvPr/>
            </p:nvSpPr>
            <p:spPr>
              <a:xfrm>
                <a:off x="1952242" y="1482294"/>
                <a:ext cx="11972" cy="6428"/>
              </a:xfrm>
              <a:custGeom>
                <a:avLst/>
                <a:gdLst>
                  <a:gd name="connsiteX0" fmla="*/ 1008 w 11972"/>
                  <a:gd name="connsiteY0" fmla="*/ 3575 h 6428"/>
                  <a:gd name="connsiteX1" fmla="*/ 11471 w 11972"/>
                  <a:gd name="connsiteY1" fmla="*/ 303 h 6428"/>
                  <a:gd name="connsiteX2" fmla="*/ 8201 w 11972"/>
                  <a:gd name="connsiteY2" fmla="*/ 6193 h 6428"/>
                  <a:gd name="connsiteX3" fmla="*/ 1662 w 11972"/>
                  <a:gd name="connsiteY3" fmla="*/ 35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72" h="6428">
                    <a:moveTo>
                      <a:pt x="1008" y="3575"/>
                    </a:moveTo>
                    <a:cubicBezTo>
                      <a:pt x="2970" y="2266"/>
                      <a:pt x="9509" y="-1006"/>
                      <a:pt x="11471" y="303"/>
                    </a:cubicBezTo>
                    <a:cubicBezTo>
                      <a:pt x="12779" y="1612"/>
                      <a:pt x="11471" y="5538"/>
                      <a:pt x="8201" y="6193"/>
                    </a:cubicBezTo>
                    <a:cubicBezTo>
                      <a:pt x="4931" y="6847"/>
                      <a:pt x="-3570" y="6193"/>
                      <a:pt x="1662" y="35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EC24F918-B350-D714-11E5-009947A58879}"/>
                  </a:ext>
                </a:extLst>
              </p:cNvPr>
              <p:cNvSpPr/>
              <p:nvPr/>
            </p:nvSpPr>
            <p:spPr>
              <a:xfrm>
                <a:off x="1972167" y="1471473"/>
                <a:ext cx="25107" cy="14698"/>
              </a:xfrm>
              <a:custGeom>
                <a:avLst/>
                <a:gdLst>
                  <a:gd name="connsiteX0" fmla="*/ 701 w 25107"/>
                  <a:gd name="connsiteY0" fmla="*/ 13742 h 14698"/>
                  <a:gd name="connsiteX1" fmla="*/ 9203 w 25107"/>
                  <a:gd name="connsiteY1" fmla="*/ 1309 h 14698"/>
                  <a:gd name="connsiteX2" fmla="*/ 17704 w 25107"/>
                  <a:gd name="connsiteY2" fmla="*/ 654 h 14698"/>
                  <a:gd name="connsiteX3" fmla="*/ 24898 w 25107"/>
                  <a:gd name="connsiteY3" fmla="*/ 1309 h 14698"/>
                  <a:gd name="connsiteX4" fmla="*/ 22282 w 25107"/>
                  <a:gd name="connsiteY4" fmla="*/ 10470 h 14698"/>
                  <a:gd name="connsiteX5" fmla="*/ 12472 w 25107"/>
                  <a:gd name="connsiteY5" fmla="*/ 13088 h 14698"/>
                  <a:gd name="connsiteX6" fmla="*/ 701 w 25107"/>
                  <a:gd name="connsiteY6" fmla="*/ 13088 h 14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7" h="14698">
                    <a:moveTo>
                      <a:pt x="701" y="13742"/>
                    </a:moveTo>
                    <a:cubicBezTo>
                      <a:pt x="3971" y="11125"/>
                      <a:pt x="7895" y="3272"/>
                      <a:pt x="9203" y="1309"/>
                    </a:cubicBezTo>
                    <a:cubicBezTo>
                      <a:pt x="10511" y="0"/>
                      <a:pt x="15088" y="1309"/>
                      <a:pt x="17704" y="654"/>
                    </a:cubicBezTo>
                    <a:cubicBezTo>
                      <a:pt x="20320" y="0"/>
                      <a:pt x="24244" y="-654"/>
                      <a:pt x="24898" y="1309"/>
                    </a:cubicBezTo>
                    <a:cubicBezTo>
                      <a:pt x="24898" y="3926"/>
                      <a:pt x="26206" y="9161"/>
                      <a:pt x="22282" y="10470"/>
                    </a:cubicBezTo>
                    <a:cubicBezTo>
                      <a:pt x="18358" y="12433"/>
                      <a:pt x="14434" y="12433"/>
                      <a:pt x="12472" y="13088"/>
                    </a:cubicBezTo>
                    <a:cubicBezTo>
                      <a:pt x="10511" y="13742"/>
                      <a:pt x="-3223" y="16360"/>
                      <a:pt x="701" y="130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A9D08CE9-0EEE-274C-26DD-2FA2615A311A}"/>
                  </a:ext>
                </a:extLst>
              </p:cNvPr>
              <p:cNvSpPr/>
              <p:nvPr/>
            </p:nvSpPr>
            <p:spPr>
              <a:xfrm>
                <a:off x="1987252" y="1462516"/>
                <a:ext cx="9325" cy="5030"/>
              </a:xfrm>
              <a:custGeom>
                <a:avLst/>
                <a:gdLst>
                  <a:gd name="connsiteX0" fmla="*/ 657 w 9325"/>
                  <a:gd name="connsiteY0" fmla="*/ 1104 h 5030"/>
                  <a:gd name="connsiteX1" fmla="*/ 9158 w 9325"/>
                  <a:gd name="connsiteY1" fmla="*/ 450 h 5030"/>
                  <a:gd name="connsiteX2" fmla="*/ 5889 w 9325"/>
                  <a:gd name="connsiteY2" fmla="*/ 5031 h 5030"/>
                  <a:gd name="connsiteX3" fmla="*/ 1311 w 9325"/>
                  <a:gd name="connsiteY3" fmla="*/ 1104 h 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5" h="5030">
                    <a:moveTo>
                      <a:pt x="657" y="1104"/>
                    </a:moveTo>
                    <a:cubicBezTo>
                      <a:pt x="3927" y="1104"/>
                      <a:pt x="8505" y="-859"/>
                      <a:pt x="9158" y="450"/>
                    </a:cubicBezTo>
                    <a:cubicBezTo>
                      <a:pt x="9812" y="1759"/>
                      <a:pt x="8505" y="5031"/>
                      <a:pt x="5889" y="5031"/>
                    </a:cubicBezTo>
                    <a:cubicBezTo>
                      <a:pt x="3273" y="5031"/>
                      <a:pt x="-2613" y="1759"/>
                      <a:pt x="1311" y="11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11A48331-CCF9-D1D3-4D30-57D393FD7495}"/>
                  </a:ext>
                </a:extLst>
              </p:cNvPr>
              <p:cNvSpPr/>
              <p:nvPr/>
            </p:nvSpPr>
            <p:spPr>
              <a:xfrm>
                <a:off x="1954600" y="1491503"/>
                <a:ext cx="71825" cy="42986"/>
              </a:xfrm>
              <a:custGeom>
                <a:avLst/>
                <a:gdLst>
                  <a:gd name="connsiteX0" fmla="*/ 21539 w 71825"/>
                  <a:gd name="connsiteY0" fmla="*/ 6800 h 42986"/>
                  <a:gd name="connsiteX1" fmla="*/ 32002 w 71825"/>
                  <a:gd name="connsiteY1" fmla="*/ 5491 h 42986"/>
                  <a:gd name="connsiteX2" fmla="*/ 39849 w 71825"/>
                  <a:gd name="connsiteY2" fmla="*/ 4837 h 42986"/>
                  <a:gd name="connsiteX3" fmla="*/ 46389 w 71825"/>
                  <a:gd name="connsiteY3" fmla="*/ 1565 h 42986"/>
                  <a:gd name="connsiteX4" fmla="*/ 53583 w 71825"/>
                  <a:gd name="connsiteY4" fmla="*/ 910 h 42986"/>
                  <a:gd name="connsiteX5" fmla="*/ 52275 w 71825"/>
                  <a:gd name="connsiteY5" fmla="*/ 13998 h 42986"/>
                  <a:gd name="connsiteX6" fmla="*/ 66008 w 71825"/>
                  <a:gd name="connsiteY6" fmla="*/ 11381 h 42986"/>
                  <a:gd name="connsiteX7" fmla="*/ 71239 w 71825"/>
                  <a:gd name="connsiteY7" fmla="*/ 18579 h 42986"/>
                  <a:gd name="connsiteX8" fmla="*/ 58160 w 71825"/>
                  <a:gd name="connsiteY8" fmla="*/ 25777 h 42986"/>
                  <a:gd name="connsiteX9" fmla="*/ 45081 w 71825"/>
                  <a:gd name="connsiteY9" fmla="*/ 31012 h 42986"/>
                  <a:gd name="connsiteX10" fmla="*/ 29386 w 71825"/>
                  <a:gd name="connsiteY10" fmla="*/ 32975 h 42986"/>
                  <a:gd name="connsiteX11" fmla="*/ 19577 w 71825"/>
                  <a:gd name="connsiteY11" fmla="*/ 41482 h 42986"/>
                  <a:gd name="connsiteX12" fmla="*/ 8459 w 71825"/>
                  <a:gd name="connsiteY12" fmla="*/ 42137 h 42986"/>
                  <a:gd name="connsiteX13" fmla="*/ 3228 w 71825"/>
                  <a:gd name="connsiteY13" fmla="*/ 35593 h 42986"/>
                  <a:gd name="connsiteX14" fmla="*/ 612 w 71825"/>
                  <a:gd name="connsiteY14" fmla="*/ 28395 h 42986"/>
                  <a:gd name="connsiteX15" fmla="*/ 9767 w 71825"/>
                  <a:gd name="connsiteY15" fmla="*/ 20542 h 42986"/>
                  <a:gd name="connsiteX16" fmla="*/ 22846 w 71825"/>
                  <a:gd name="connsiteY16" fmla="*/ 18579 h 42986"/>
                  <a:gd name="connsiteX17" fmla="*/ 34618 w 71825"/>
                  <a:gd name="connsiteY17" fmla="*/ 17924 h 42986"/>
                  <a:gd name="connsiteX18" fmla="*/ 22846 w 71825"/>
                  <a:gd name="connsiteY18" fmla="*/ 8763 h 4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825" h="42986">
                    <a:moveTo>
                      <a:pt x="21539" y="6800"/>
                    </a:moveTo>
                    <a:cubicBezTo>
                      <a:pt x="25462" y="6800"/>
                      <a:pt x="28732" y="4837"/>
                      <a:pt x="32002" y="5491"/>
                    </a:cubicBezTo>
                    <a:cubicBezTo>
                      <a:pt x="35272" y="5491"/>
                      <a:pt x="37888" y="5491"/>
                      <a:pt x="39849" y="4837"/>
                    </a:cubicBezTo>
                    <a:cubicBezTo>
                      <a:pt x="41811" y="4182"/>
                      <a:pt x="45081" y="256"/>
                      <a:pt x="46389" y="1565"/>
                    </a:cubicBezTo>
                    <a:cubicBezTo>
                      <a:pt x="47043" y="2219"/>
                      <a:pt x="52929" y="-1707"/>
                      <a:pt x="53583" y="910"/>
                    </a:cubicBezTo>
                    <a:cubicBezTo>
                      <a:pt x="53583" y="2874"/>
                      <a:pt x="49659" y="13998"/>
                      <a:pt x="52275" y="13998"/>
                    </a:cubicBezTo>
                    <a:cubicBezTo>
                      <a:pt x="54890" y="13998"/>
                      <a:pt x="61430" y="9417"/>
                      <a:pt x="66008" y="11381"/>
                    </a:cubicBezTo>
                    <a:cubicBezTo>
                      <a:pt x="69932" y="13344"/>
                      <a:pt x="73201" y="16616"/>
                      <a:pt x="71239" y="18579"/>
                    </a:cubicBezTo>
                    <a:cubicBezTo>
                      <a:pt x="68624" y="19888"/>
                      <a:pt x="61430" y="24468"/>
                      <a:pt x="58160" y="25777"/>
                    </a:cubicBezTo>
                    <a:cubicBezTo>
                      <a:pt x="54890" y="27086"/>
                      <a:pt x="49005" y="30358"/>
                      <a:pt x="45081" y="31012"/>
                    </a:cubicBezTo>
                    <a:cubicBezTo>
                      <a:pt x="40503" y="31012"/>
                      <a:pt x="31348" y="31667"/>
                      <a:pt x="29386" y="32975"/>
                    </a:cubicBezTo>
                    <a:cubicBezTo>
                      <a:pt x="27424" y="33630"/>
                      <a:pt x="20885" y="40174"/>
                      <a:pt x="19577" y="41482"/>
                    </a:cubicBezTo>
                    <a:cubicBezTo>
                      <a:pt x="18269" y="42137"/>
                      <a:pt x="10421" y="44100"/>
                      <a:pt x="8459" y="42137"/>
                    </a:cubicBezTo>
                    <a:cubicBezTo>
                      <a:pt x="6497" y="40174"/>
                      <a:pt x="4536" y="36902"/>
                      <a:pt x="3228" y="35593"/>
                    </a:cubicBezTo>
                    <a:cubicBezTo>
                      <a:pt x="1920" y="34284"/>
                      <a:pt x="-1350" y="30358"/>
                      <a:pt x="612" y="28395"/>
                    </a:cubicBezTo>
                    <a:cubicBezTo>
                      <a:pt x="2574" y="26431"/>
                      <a:pt x="5190" y="21196"/>
                      <a:pt x="9767" y="20542"/>
                    </a:cubicBezTo>
                    <a:cubicBezTo>
                      <a:pt x="13691" y="19888"/>
                      <a:pt x="18269" y="18579"/>
                      <a:pt x="22846" y="18579"/>
                    </a:cubicBezTo>
                    <a:cubicBezTo>
                      <a:pt x="27424" y="18579"/>
                      <a:pt x="37234" y="19888"/>
                      <a:pt x="34618" y="17924"/>
                    </a:cubicBezTo>
                    <a:cubicBezTo>
                      <a:pt x="32002" y="15307"/>
                      <a:pt x="16961" y="9417"/>
                      <a:pt x="22846" y="87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91B7029F-0678-9D7A-FC5B-AD7C14429DDC}"/>
                  </a:ext>
                </a:extLst>
              </p:cNvPr>
              <p:cNvSpPr/>
              <p:nvPr/>
            </p:nvSpPr>
            <p:spPr>
              <a:xfrm>
                <a:off x="1907780" y="1523738"/>
                <a:ext cx="36804" cy="26311"/>
              </a:xfrm>
              <a:custGeom>
                <a:avLst/>
                <a:gdLst>
                  <a:gd name="connsiteX0" fmla="*/ 1654 w 36804"/>
                  <a:gd name="connsiteY0" fmla="*/ 12519 h 26311"/>
                  <a:gd name="connsiteX1" fmla="*/ 8847 w 36804"/>
                  <a:gd name="connsiteY1" fmla="*/ 4667 h 26311"/>
                  <a:gd name="connsiteX2" fmla="*/ 18657 w 36804"/>
                  <a:gd name="connsiteY2" fmla="*/ 3358 h 26311"/>
                  <a:gd name="connsiteX3" fmla="*/ 25850 w 36804"/>
                  <a:gd name="connsiteY3" fmla="*/ 86 h 26311"/>
                  <a:gd name="connsiteX4" fmla="*/ 32390 w 36804"/>
                  <a:gd name="connsiteY4" fmla="*/ 9247 h 26311"/>
                  <a:gd name="connsiteX5" fmla="*/ 35660 w 36804"/>
                  <a:gd name="connsiteY5" fmla="*/ 17755 h 26311"/>
                  <a:gd name="connsiteX6" fmla="*/ 25850 w 36804"/>
                  <a:gd name="connsiteY6" fmla="*/ 26262 h 26311"/>
                  <a:gd name="connsiteX7" fmla="*/ 14079 w 36804"/>
                  <a:gd name="connsiteY7" fmla="*/ 21026 h 26311"/>
                  <a:gd name="connsiteX8" fmla="*/ 10155 w 36804"/>
                  <a:gd name="connsiteY8" fmla="*/ 16446 h 26311"/>
                  <a:gd name="connsiteX9" fmla="*/ 2308 w 36804"/>
                  <a:gd name="connsiteY9" fmla="*/ 19063 h 26311"/>
                  <a:gd name="connsiteX10" fmla="*/ 1000 w 36804"/>
                  <a:gd name="connsiteY10" fmla="*/ 11865 h 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804" h="26311">
                    <a:moveTo>
                      <a:pt x="1654" y="12519"/>
                    </a:moveTo>
                    <a:cubicBezTo>
                      <a:pt x="4269" y="9247"/>
                      <a:pt x="5577" y="5321"/>
                      <a:pt x="8847" y="4667"/>
                    </a:cubicBezTo>
                    <a:cubicBezTo>
                      <a:pt x="12117" y="4667"/>
                      <a:pt x="17349" y="4667"/>
                      <a:pt x="18657" y="3358"/>
                    </a:cubicBezTo>
                    <a:cubicBezTo>
                      <a:pt x="19964" y="2704"/>
                      <a:pt x="23234" y="-568"/>
                      <a:pt x="25850" y="86"/>
                    </a:cubicBezTo>
                    <a:cubicBezTo>
                      <a:pt x="28466" y="1395"/>
                      <a:pt x="30428" y="6630"/>
                      <a:pt x="32390" y="9247"/>
                    </a:cubicBezTo>
                    <a:cubicBezTo>
                      <a:pt x="34352" y="12519"/>
                      <a:pt x="38929" y="14483"/>
                      <a:pt x="35660" y="17755"/>
                    </a:cubicBezTo>
                    <a:cubicBezTo>
                      <a:pt x="32390" y="21026"/>
                      <a:pt x="29120" y="26916"/>
                      <a:pt x="25850" y="26262"/>
                    </a:cubicBezTo>
                    <a:cubicBezTo>
                      <a:pt x="21926" y="25607"/>
                      <a:pt x="16041" y="22990"/>
                      <a:pt x="14079" y="21026"/>
                    </a:cubicBezTo>
                    <a:cubicBezTo>
                      <a:pt x="12771" y="19063"/>
                      <a:pt x="11463" y="16446"/>
                      <a:pt x="10155" y="16446"/>
                    </a:cubicBezTo>
                    <a:cubicBezTo>
                      <a:pt x="8847" y="16446"/>
                      <a:pt x="2962" y="20372"/>
                      <a:pt x="2308" y="19063"/>
                    </a:cubicBezTo>
                    <a:cubicBezTo>
                      <a:pt x="1654" y="17755"/>
                      <a:pt x="-1616" y="15137"/>
                      <a:pt x="1000" y="1186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64DC5FE-3E4B-F28B-97A1-34150A06DF14}"/>
                  </a:ext>
                </a:extLst>
              </p:cNvPr>
              <p:cNvSpPr/>
              <p:nvPr/>
            </p:nvSpPr>
            <p:spPr>
              <a:xfrm>
                <a:off x="1918861" y="1567059"/>
                <a:ext cx="23271" cy="16497"/>
              </a:xfrm>
              <a:custGeom>
                <a:avLst/>
                <a:gdLst>
                  <a:gd name="connsiteX0" fmla="*/ 1691 w 23271"/>
                  <a:gd name="connsiteY0" fmla="*/ 6499 h 16497"/>
                  <a:gd name="connsiteX1" fmla="*/ 10192 w 23271"/>
                  <a:gd name="connsiteY1" fmla="*/ 6499 h 16497"/>
                  <a:gd name="connsiteX2" fmla="*/ 18040 w 23271"/>
                  <a:gd name="connsiteY2" fmla="*/ 609 h 16497"/>
                  <a:gd name="connsiteX3" fmla="*/ 23271 w 23271"/>
                  <a:gd name="connsiteY3" fmla="*/ 9771 h 16497"/>
                  <a:gd name="connsiteX4" fmla="*/ 18040 w 23271"/>
                  <a:gd name="connsiteY4" fmla="*/ 15660 h 16497"/>
                  <a:gd name="connsiteX5" fmla="*/ 5614 w 23271"/>
                  <a:gd name="connsiteY5" fmla="*/ 16315 h 16497"/>
                  <a:gd name="connsiteX6" fmla="*/ 1691 w 23271"/>
                  <a:gd name="connsiteY6" fmla="*/ 7153 h 1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71" h="16497">
                    <a:moveTo>
                      <a:pt x="1691" y="6499"/>
                    </a:moveTo>
                    <a:cubicBezTo>
                      <a:pt x="4960" y="5190"/>
                      <a:pt x="7576" y="7808"/>
                      <a:pt x="10192" y="6499"/>
                    </a:cubicBezTo>
                    <a:cubicBezTo>
                      <a:pt x="12808" y="4536"/>
                      <a:pt x="14770" y="-2008"/>
                      <a:pt x="18040" y="609"/>
                    </a:cubicBezTo>
                    <a:cubicBezTo>
                      <a:pt x="21309" y="3227"/>
                      <a:pt x="23271" y="6499"/>
                      <a:pt x="23271" y="9771"/>
                    </a:cubicBezTo>
                    <a:cubicBezTo>
                      <a:pt x="23271" y="13043"/>
                      <a:pt x="20655" y="15660"/>
                      <a:pt x="18040" y="15660"/>
                    </a:cubicBezTo>
                    <a:cubicBezTo>
                      <a:pt x="15424" y="15660"/>
                      <a:pt x="8230" y="16969"/>
                      <a:pt x="5614" y="16315"/>
                    </a:cubicBezTo>
                    <a:cubicBezTo>
                      <a:pt x="2998" y="15660"/>
                      <a:pt x="-2887" y="8462"/>
                      <a:pt x="1691" y="715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9E0EC043-D7A9-F138-635D-F04317021FCF}"/>
                  </a:ext>
                </a:extLst>
              </p:cNvPr>
              <p:cNvSpPr/>
              <p:nvPr/>
            </p:nvSpPr>
            <p:spPr>
              <a:xfrm>
                <a:off x="1948935" y="1558471"/>
                <a:ext cx="23227" cy="20194"/>
              </a:xfrm>
              <a:custGeom>
                <a:avLst/>
                <a:gdLst>
                  <a:gd name="connsiteX0" fmla="*/ 1045 w 23227"/>
                  <a:gd name="connsiteY0" fmla="*/ 5925 h 20194"/>
                  <a:gd name="connsiteX1" fmla="*/ 7585 w 23227"/>
                  <a:gd name="connsiteY1" fmla="*/ 5925 h 20194"/>
                  <a:gd name="connsiteX2" fmla="*/ 11508 w 23227"/>
                  <a:gd name="connsiteY2" fmla="*/ 11160 h 20194"/>
                  <a:gd name="connsiteX3" fmla="*/ 15432 w 23227"/>
                  <a:gd name="connsiteY3" fmla="*/ 36 h 20194"/>
                  <a:gd name="connsiteX4" fmla="*/ 19356 w 23227"/>
                  <a:gd name="connsiteY4" fmla="*/ 9852 h 20194"/>
                  <a:gd name="connsiteX5" fmla="*/ 21972 w 23227"/>
                  <a:gd name="connsiteY5" fmla="*/ 17704 h 20194"/>
                  <a:gd name="connsiteX6" fmla="*/ 12162 w 23227"/>
                  <a:gd name="connsiteY6" fmla="*/ 19667 h 20194"/>
                  <a:gd name="connsiteX7" fmla="*/ 3007 w 23227"/>
                  <a:gd name="connsiteY7" fmla="*/ 13778 h 20194"/>
                  <a:gd name="connsiteX8" fmla="*/ 1699 w 23227"/>
                  <a:gd name="connsiteY8" fmla="*/ 5271 h 20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27" h="20194">
                    <a:moveTo>
                      <a:pt x="1045" y="5925"/>
                    </a:moveTo>
                    <a:cubicBezTo>
                      <a:pt x="4315" y="3962"/>
                      <a:pt x="6277" y="3962"/>
                      <a:pt x="7585" y="5925"/>
                    </a:cubicBezTo>
                    <a:cubicBezTo>
                      <a:pt x="8893" y="7888"/>
                      <a:pt x="8239" y="14432"/>
                      <a:pt x="11508" y="11160"/>
                    </a:cubicBezTo>
                    <a:cubicBezTo>
                      <a:pt x="14778" y="7888"/>
                      <a:pt x="12816" y="-619"/>
                      <a:pt x="15432" y="36"/>
                    </a:cubicBezTo>
                    <a:cubicBezTo>
                      <a:pt x="18048" y="1345"/>
                      <a:pt x="16740" y="7888"/>
                      <a:pt x="19356" y="9852"/>
                    </a:cubicBezTo>
                    <a:cubicBezTo>
                      <a:pt x="21318" y="11815"/>
                      <a:pt x="25242" y="15087"/>
                      <a:pt x="21972" y="17704"/>
                    </a:cubicBezTo>
                    <a:cubicBezTo>
                      <a:pt x="18702" y="19667"/>
                      <a:pt x="15432" y="20976"/>
                      <a:pt x="12162" y="19667"/>
                    </a:cubicBezTo>
                    <a:cubicBezTo>
                      <a:pt x="8893" y="18359"/>
                      <a:pt x="4315" y="15741"/>
                      <a:pt x="3007" y="13778"/>
                    </a:cubicBezTo>
                    <a:cubicBezTo>
                      <a:pt x="1699" y="11815"/>
                      <a:pt x="-2225" y="7234"/>
                      <a:pt x="1699" y="52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F5418E5-42A5-BC4A-4E97-FFFA086E739F}"/>
                  </a:ext>
                </a:extLst>
              </p:cNvPr>
              <p:cNvSpPr/>
              <p:nvPr/>
            </p:nvSpPr>
            <p:spPr>
              <a:xfrm>
                <a:off x="1914241" y="1602697"/>
                <a:ext cx="8148" cy="5909"/>
              </a:xfrm>
              <a:custGeom>
                <a:avLst/>
                <a:gdLst>
                  <a:gd name="connsiteX0" fmla="*/ 1079 w 8148"/>
                  <a:gd name="connsiteY0" fmla="*/ 962 h 5909"/>
                  <a:gd name="connsiteX1" fmla="*/ 7618 w 8148"/>
                  <a:gd name="connsiteY1" fmla="*/ 4234 h 5909"/>
                  <a:gd name="connsiteX2" fmla="*/ 1079 w 8148"/>
                  <a:gd name="connsiteY2" fmla="*/ 962 h 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48" h="5909">
                    <a:moveTo>
                      <a:pt x="1079" y="962"/>
                    </a:moveTo>
                    <a:cubicBezTo>
                      <a:pt x="2387" y="-1655"/>
                      <a:pt x="10234" y="1617"/>
                      <a:pt x="7618" y="4234"/>
                    </a:cubicBezTo>
                    <a:cubicBezTo>
                      <a:pt x="5003" y="6852"/>
                      <a:pt x="-2845" y="6852"/>
                      <a:pt x="1079" y="9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E88D552B-5C44-1D5A-7500-C453F01535E9}"/>
                  </a:ext>
                </a:extLst>
              </p:cNvPr>
              <p:cNvSpPr/>
              <p:nvPr/>
            </p:nvSpPr>
            <p:spPr>
              <a:xfrm>
                <a:off x="1779296" y="1699725"/>
                <a:ext cx="28960" cy="10956"/>
              </a:xfrm>
              <a:custGeom>
                <a:avLst/>
                <a:gdLst>
                  <a:gd name="connsiteX0" fmla="*/ 0 w 28960"/>
                  <a:gd name="connsiteY0" fmla="*/ 2748 h 10956"/>
                  <a:gd name="connsiteX1" fmla="*/ 11117 w 28960"/>
                  <a:gd name="connsiteY1" fmla="*/ 130 h 10956"/>
                  <a:gd name="connsiteX2" fmla="*/ 28774 w 28960"/>
                  <a:gd name="connsiteY2" fmla="*/ 1439 h 10956"/>
                  <a:gd name="connsiteX3" fmla="*/ 20273 w 28960"/>
                  <a:gd name="connsiteY3" fmla="*/ 7983 h 10956"/>
                  <a:gd name="connsiteX4" fmla="*/ 8501 w 28960"/>
                  <a:gd name="connsiteY4" fmla="*/ 10600 h 10956"/>
                  <a:gd name="connsiteX5" fmla="*/ 1308 w 28960"/>
                  <a:gd name="connsiteY5" fmla="*/ 2748 h 1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60" h="10956">
                    <a:moveTo>
                      <a:pt x="0" y="2748"/>
                    </a:moveTo>
                    <a:cubicBezTo>
                      <a:pt x="2616" y="1439"/>
                      <a:pt x="7847" y="-524"/>
                      <a:pt x="11117" y="130"/>
                    </a:cubicBezTo>
                    <a:cubicBezTo>
                      <a:pt x="14387" y="130"/>
                      <a:pt x="26812" y="130"/>
                      <a:pt x="28774" y="1439"/>
                    </a:cubicBezTo>
                    <a:cubicBezTo>
                      <a:pt x="30082" y="2748"/>
                      <a:pt x="24196" y="6674"/>
                      <a:pt x="20273" y="7983"/>
                    </a:cubicBezTo>
                    <a:cubicBezTo>
                      <a:pt x="16349" y="9291"/>
                      <a:pt x="9155" y="11909"/>
                      <a:pt x="8501" y="10600"/>
                    </a:cubicBezTo>
                    <a:cubicBezTo>
                      <a:pt x="7194" y="9946"/>
                      <a:pt x="-654" y="3402"/>
                      <a:pt x="1308" y="274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D397F0D1-94BC-B5AF-322F-E6541A94859E}"/>
                  </a:ext>
                </a:extLst>
              </p:cNvPr>
              <p:cNvSpPr/>
              <p:nvPr/>
            </p:nvSpPr>
            <p:spPr>
              <a:xfrm>
                <a:off x="1737005" y="1707315"/>
                <a:ext cx="24022" cy="29578"/>
              </a:xfrm>
              <a:custGeom>
                <a:avLst/>
                <a:gdLst>
                  <a:gd name="connsiteX0" fmla="*/ 1092 w 24022"/>
                  <a:gd name="connsiteY0" fmla="*/ 7590 h 29578"/>
                  <a:gd name="connsiteX1" fmla="*/ 11555 w 24022"/>
                  <a:gd name="connsiteY1" fmla="*/ 392 h 29578"/>
                  <a:gd name="connsiteX2" fmla="*/ 19403 w 24022"/>
                  <a:gd name="connsiteY2" fmla="*/ 3664 h 29578"/>
                  <a:gd name="connsiteX3" fmla="*/ 16133 w 24022"/>
                  <a:gd name="connsiteY3" fmla="*/ 12171 h 29578"/>
                  <a:gd name="connsiteX4" fmla="*/ 23980 w 24022"/>
                  <a:gd name="connsiteY4" fmla="*/ 13479 h 29578"/>
                  <a:gd name="connsiteX5" fmla="*/ 14171 w 24022"/>
                  <a:gd name="connsiteY5" fmla="*/ 22641 h 29578"/>
                  <a:gd name="connsiteX6" fmla="*/ 3708 w 24022"/>
                  <a:gd name="connsiteY6" fmla="*/ 29185 h 29578"/>
                  <a:gd name="connsiteX7" fmla="*/ 4361 w 24022"/>
                  <a:gd name="connsiteY7" fmla="*/ 18060 h 29578"/>
                  <a:gd name="connsiteX8" fmla="*/ 438 w 24022"/>
                  <a:gd name="connsiteY8" fmla="*/ 6935 h 2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22" h="29578">
                    <a:moveTo>
                      <a:pt x="1092" y="7590"/>
                    </a:moveTo>
                    <a:cubicBezTo>
                      <a:pt x="4361" y="4318"/>
                      <a:pt x="6323" y="-1571"/>
                      <a:pt x="11555" y="392"/>
                    </a:cubicBezTo>
                    <a:cubicBezTo>
                      <a:pt x="16787" y="3009"/>
                      <a:pt x="19403" y="392"/>
                      <a:pt x="19403" y="3664"/>
                    </a:cubicBezTo>
                    <a:cubicBezTo>
                      <a:pt x="19403" y="7590"/>
                      <a:pt x="14825" y="11516"/>
                      <a:pt x="16133" y="12171"/>
                    </a:cubicBezTo>
                    <a:cubicBezTo>
                      <a:pt x="17441" y="12825"/>
                      <a:pt x="24634" y="12171"/>
                      <a:pt x="23980" y="13479"/>
                    </a:cubicBezTo>
                    <a:cubicBezTo>
                      <a:pt x="23326" y="14788"/>
                      <a:pt x="16787" y="20023"/>
                      <a:pt x="14171" y="22641"/>
                    </a:cubicBezTo>
                    <a:cubicBezTo>
                      <a:pt x="11555" y="25259"/>
                      <a:pt x="3708" y="31148"/>
                      <a:pt x="3708" y="29185"/>
                    </a:cubicBezTo>
                    <a:cubicBezTo>
                      <a:pt x="3708" y="27222"/>
                      <a:pt x="5015" y="19369"/>
                      <a:pt x="4361" y="18060"/>
                    </a:cubicBezTo>
                    <a:cubicBezTo>
                      <a:pt x="3708" y="16751"/>
                      <a:pt x="-1524" y="8899"/>
                      <a:pt x="438" y="69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A90FF77F-5E28-D7FD-2DAF-1201791F7882}"/>
                  </a:ext>
                </a:extLst>
              </p:cNvPr>
              <p:cNvSpPr/>
              <p:nvPr/>
            </p:nvSpPr>
            <p:spPr>
              <a:xfrm>
                <a:off x="1713246" y="1729956"/>
                <a:ext cx="24051" cy="18831"/>
              </a:xfrm>
              <a:custGeom>
                <a:avLst/>
                <a:gdLst>
                  <a:gd name="connsiteX0" fmla="*/ 0 w 24051"/>
                  <a:gd name="connsiteY0" fmla="*/ 2618 h 18831"/>
                  <a:gd name="connsiteX1" fmla="*/ 10463 w 24051"/>
                  <a:gd name="connsiteY1" fmla="*/ 0 h 18831"/>
                  <a:gd name="connsiteX2" fmla="*/ 20273 w 24051"/>
                  <a:gd name="connsiteY2" fmla="*/ 3272 h 18831"/>
                  <a:gd name="connsiteX3" fmla="*/ 22889 w 24051"/>
                  <a:gd name="connsiteY3" fmla="*/ 9162 h 18831"/>
                  <a:gd name="connsiteX4" fmla="*/ 22889 w 24051"/>
                  <a:gd name="connsiteY4" fmla="*/ 16360 h 18831"/>
                  <a:gd name="connsiteX5" fmla="*/ 11771 w 24051"/>
                  <a:gd name="connsiteY5" fmla="*/ 17669 h 18831"/>
                  <a:gd name="connsiteX6" fmla="*/ 5232 w 24051"/>
                  <a:gd name="connsiteY6" fmla="*/ 17669 h 18831"/>
                  <a:gd name="connsiteX7" fmla="*/ 1308 w 24051"/>
                  <a:gd name="connsiteY7" fmla="*/ 2618 h 1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51" h="18831">
                    <a:moveTo>
                      <a:pt x="0" y="2618"/>
                    </a:moveTo>
                    <a:cubicBezTo>
                      <a:pt x="4578" y="654"/>
                      <a:pt x="6540" y="0"/>
                      <a:pt x="10463" y="0"/>
                    </a:cubicBezTo>
                    <a:cubicBezTo>
                      <a:pt x="14387" y="0"/>
                      <a:pt x="18311" y="0"/>
                      <a:pt x="20273" y="3272"/>
                    </a:cubicBezTo>
                    <a:cubicBezTo>
                      <a:pt x="21581" y="5890"/>
                      <a:pt x="22235" y="5235"/>
                      <a:pt x="22889" y="9162"/>
                    </a:cubicBezTo>
                    <a:cubicBezTo>
                      <a:pt x="22889" y="13088"/>
                      <a:pt x="25504" y="15706"/>
                      <a:pt x="22889" y="16360"/>
                    </a:cubicBezTo>
                    <a:cubicBezTo>
                      <a:pt x="20273" y="17014"/>
                      <a:pt x="13733" y="17014"/>
                      <a:pt x="11771" y="17669"/>
                    </a:cubicBezTo>
                    <a:cubicBezTo>
                      <a:pt x="10463" y="17669"/>
                      <a:pt x="5232" y="20286"/>
                      <a:pt x="5232" y="17669"/>
                    </a:cubicBezTo>
                    <a:cubicBezTo>
                      <a:pt x="5232" y="14397"/>
                      <a:pt x="-1308" y="3926"/>
                      <a:pt x="1308" y="261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5C90D745-5316-85E4-97E9-F94903B23BD2}"/>
                  </a:ext>
                </a:extLst>
              </p:cNvPr>
              <p:cNvSpPr/>
              <p:nvPr/>
            </p:nvSpPr>
            <p:spPr>
              <a:xfrm>
                <a:off x="1672320" y="1744675"/>
                <a:ext cx="29645" cy="30561"/>
              </a:xfrm>
              <a:custGeom>
                <a:avLst/>
                <a:gdLst>
                  <a:gd name="connsiteX0" fmla="*/ 381 w 29645"/>
                  <a:gd name="connsiteY0" fmla="*/ 2950 h 30561"/>
                  <a:gd name="connsiteX1" fmla="*/ 9536 w 29645"/>
                  <a:gd name="connsiteY1" fmla="*/ 2950 h 30561"/>
                  <a:gd name="connsiteX2" fmla="*/ 13460 w 29645"/>
                  <a:gd name="connsiteY2" fmla="*/ 987 h 30561"/>
                  <a:gd name="connsiteX3" fmla="*/ 21307 w 29645"/>
                  <a:gd name="connsiteY3" fmla="*/ 9494 h 30561"/>
                  <a:gd name="connsiteX4" fmla="*/ 21307 w 29645"/>
                  <a:gd name="connsiteY4" fmla="*/ 18001 h 30561"/>
                  <a:gd name="connsiteX5" fmla="*/ 29155 w 29645"/>
                  <a:gd name="connsiteY5" fmla="*/ 26508 h 30561"/>
                  <a:gd name="connsiteX6" fmla="*/ 25231 w 29645"/>
                  <a:gd name="connsiteY6" fmla="*/ 30434 h 30561"/>
                  <a:gd name="connsiteX7" fmla="*/ 13460 w 29645"/>
                  <a:gd name="connsiteY7" fmla="*/ 19310 h 30561"/>
                  <a:gd name="connsiteX8" fmla="*/ 3650 w 29645"/>
                  <a:gd name="connsiteY8" fmla="*/ 18001 h 30561"/>
                  <a:gd name="connsiteX9" fmla="*/ 5612 w 29645"/>
                  <a:gd name="connsiteY9" fmla="*/ 10803 h 30561"/>
                  <a:gd name="connsiteX10" fmla="*/ 1035 w 29645"/>
                  <a:gd name="connsiteY10" fmla="*/ 3604 h 30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645" h="30561">
                    <a:moveTo>
                      <a:pt x="381" y="2950"/>
                    </a:moveTo>
                    <a:cubicBezTo>
                      <a:pt x="4304" y="1641"/>
                      <a:pt x="7574" y="4259"/>
                      <a:pt x="9536" y="2950"/>
                    </a:cubicBezTo>
                    <a:cubicBezTo>
                      <a:pt x="11498" y="1641"/>
                      <a:pt x="11498" y="-1631"/>
                      <a:pt x="13460" y="987"/>
                    </a:cubicBezTo>
                    <a:cubicBezTo>
                      <a:pt x="15422" y="3604"/>
                      <a:pt x="21307" y="5567"/>
                      <a:pt x="21307" y="9494"/>
                    </a:cubicBezTo>
                    <a:cubicBezTo>
                      <a:pt x="21307" y="12766"/>
                      <a:pt x="19999" y="15383"/>
                      <a:pt x="21307" y="18001"/>
                    </a:cubicBezTo>
                    <a:cubicBezTo>
                      <a:pt x="22615" y="20619"/>
                      <a:pt x="27847" y="24545"/>
                      <a:pt x="29155" y="26508"/>
                    </a:cubicBezTo>
                    <a:cubicBezTo>
                      <a:pt x="30463" y="29126"/>
                      <a:pt x="29155" y="31089"/>
                      <a:pt x="25231" y="30434"/>
                    </a:cubicBezTo>
                    <a:cubicBezTo>
                      <a:pt x="21307" y="29780"/>
                      <a:pt x="14768" y="19310"/>
                      <a:pt x="13460" y="19310"/>
                    </a:cubicBezTo>
                    <a:cubicBezTo>
                      <a:pt x="12152" y="19310"/>
                      <a:pt x="2997" y="20619"/>
                      <a:pt x="3650" y="18001"/>
                    </a:cubicBezTo>
                    <a:cubicBezTo>
                      <a:pt x="3650" y="15383"/>
                      <a:pt x="6266" y="11457"/>
                      <a:pt x="5612" y="10803"/>
                    </a:cubicBezTo>
                    <a:cubicBezTo>
                      <a:pt x="5612" y="9494"/>
                      <a:pt x="-2889" y="4259"/>
                      <a:pt x="1035" y="36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AFB0E28E-8AAE-D07F-0657-5ADDFC354354}"/>
                  </a:ext>
                </a:extLst>
              </p:cNvPr>
              <p:cNvSpPr/>
              <p:nvPr/>
            </p:nvSpPr>
            <p:spPr>
              <a:xfrm>
                <a:off x="1647411" y="1801285"/>
                <a:ext cx="29058" cy="21149"/>
              </a:xfrm>
              <a:custGeom>
                <a:avLst/>
                <a:gdLst>
                  <a:gd name="connsiteX0" fmla="*/ 438 w 29058"/>
                  <a:gd name="connsiteY0" fmla="*/ 5889 h 21149"/>
                  <a:gd name="connsiteX1" fmla="*/ 9594 w 29058"/>
                  <a:gd name="connsiteY1" fmla="*/ 0 h 21149"/>
                  <a:gd name="connsiteX2" fmla="*/ 23327 w 29058"/>
                  <a:gd name="connsiteY2" fmla="*/ 3272 h 21149"/>
                  <a:gd name="connsiteX3" fmla="*/ 27905 w 29058"/>
                  <a:gd name="connsiteY3" fmla="*/ 7853 h 21149"/>
                  <a:gd name="connsiteX4" fmla="*/ 16787 w 29058"/>
                  <a:gd name="connsiteY4" fmla="*/ 16360 h 21149"/>
                  <a:gd name="connsiteX5" fmla="*/ 6978 w 29058"/>
                  <a:gd name="connsiteY5" fmla="*/ 20286 h 21149"/>
                  <a:gd name="connsiteX6" fmla="*/ 10902 w 29058"/>
                  <a:gd name="connsiteY6" fmla="*/ 9816 h 21149"/>
                  <a:gd name="connsiteX7" fmla="*/ 438 w 29058"/>
                  <a:gd name="connsiteY7" fmla="*/ 5235 h 2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58" h="21149">
                    <a:moveTo>
                      <a:pt x="438" y="5889"/>
                    </a:moveTo>
                    <a:cubicBezTo>
                      <a:pt x="3708" y="3926"/>
                      <a:pt x="3708" y="654"/>
                      <a:pt x="9594" y="0"/>
                    </a:cubicBezTo>
                    <a:cubicBezTo>
                      <a:pt x="15479" y="0"/>
                      <a:pt x="18095" y="1309"/>
                      <a:pt x="23327" y="3272"/>
                    </a:cubicBezTo>
                    <a:cubicBezTo>
                      <a:pt x="28559" y="5235"/>
                      <a:pt x="30521" y="6544"/>
                      <a:pt x="27905" y="7853"/>
                    </a:cubicBezTo>
                    <a:cubicBezTo>
                      <a:pt x="25289" y="9161"/>
                      <a:pt x="20057" y="13742"/>
                      <a:pt x="16787" y="16360"/>
                    </a:cubicBezTo>
                    <a:cubicBezTo>
                      <a:pt x="13518" y="18977"/>
                      <a:pt x="6978" y="22904"/>
                      <a:pt x="6978" y="20286"/>
                    </a:cubicBezTo>
                    <a:cubicBezTo>
                      <a:pt x="6978" y="17668"/>
                      <a:pt x="14172" y="10470"/>
                      <a:pt x="10902" y="9816"/>
                    </a:cubicBezTo>
                    <a:cubicBezTo>
                      <a:pt x="7632" y="9816"/>
                      <a:pt x="-2177" y="6544"/>
                      <a:pt x="438" y="52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A74EE00F-B113-9CEF-9493-B33AB91DF6D9}"/>
                  </a:ext>
                </a:extLst>
              </p:cNvPr>
              <p:cNvSpPr/>
              <p:nvPr/>
            </p:nvSpPr>
            <p:spPr>
              <a:xfrm>
                <a:off x="1679403" y="1807829"/>
                <a:ext cx="4666" cy="3271"/>
              </a:xfrm>
              <a:custGeom>
                <a:avLst/>
                <a:gdLst>
                  <a:gd name="connsiteX0" fmla="*/ 2452 w 4666"/>
                  <a:gd name="connsiteY0" fmla="*/ 0 h 3271"/>
                  <a:gd name="connsiteX1" fmla="*/ 2452 w 4666"/>
                  <a:gd name="connsiteY1" fmla="*/ 3272 h 3271"/>
                  <a:gd name="connsiteX2" fmla="*/ 2452 w 4666"/>
                  <a:gd name="connsiteY2" fmla="*/ 0 h 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66" h="3271">
                    <a:moveTo>
                      <a:pt x="2452" y="0"/>
                    </a:moveTo>
                    <a:cubicBezTo>
                      <a:pt x="5722" y="0"/>
                      <a:pt x="5068" y="3272"/>
                      <a:pt x="2452" y="3272"/>
                    </a:cubicBezTo>
                    <a:cubicBezTo>
                      <a:pt x="-817" y="3272"/>
                      <a:pt x="-817" y="654"/>
                      <a:pt x="2452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78424A4-3B6A-D6B2-6ECB-4E964EFBAE8F}"/>
                  </a:ext>
                </a:extLst>
              </p:cNvPr>
              <p:cNvSpPr/>
              <p:nvPr/>
            </p:nvSpPr>
            <p:spPr>
              <a:xfrm>
                <a:off x="1658701" y="1854498"/>
                <a:ext cx="9592" cy="5027"/>
              </a:xfrm>
              <a:custGeom>
                <a:avLst/>
                <a:gdLst>
                  <a:gd name="connsiteX0" fmla="*/ 1574 w 9592"/>
                  <a:gd name="connsiteY0" fmla="*/ 1101 h 5027"/>
                  <a:gd name="connsiteX1" fmla="*/ 9421 w 9592"/>
                  <a:gd name="connsiteY1" fmla="*/ 3064 h 5027"/>
                  <a:gd name="connsiteX2" fmla="*/ 1574 w 9592"/>
                  <a:gd name="connsiteY2" fmla="*/ 1101 h 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92" h="5027">
                    <a:moveTo>
                      <a:pt x="1574" y="1101"/>
                    </a:moveTo>
                    <a:cubicBezTo>
                      <a:pt x="4189" y="-1516"/>
                      <a:pt x="10729" y="1101"/>
                      <a:pt x="9421" y="3064"/>
                    </a:cubicBezTo>
                    <a:cubicBezTo>
                      <a:pt x="8113" y="5028"/>
                      <a:pt x="-4312" y="6991"/>
                      <a:pt x="1574" y="110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84217211-4D19-3EA6-B55B-1AA20D7EA5EE}"/>
                  </a:ext>
                </a:extLst>
              </p:cNvPr>
              <p:cNvSpPr/>
              <p:nvPr/>
            </p:nvSpPr>
            <p:spPr>
              <a:xfrm>
                <a:off x="1681592" y="2138509"/>
                <a:ext cx="18211" cy="32284"/>
              </a:xfrm>
              <a:custGeom>
                <a:avLst/>
                <a:gdLst>
                  <a:gd name="connsiteX0" fmla="*/ 2226 w 18211"/>
                  <a:gd name="connsiteY0" fmla="*/ 2403 h 32284"/>
                  <a:gd name="connsiteX1" fmla="*/ 10727 w 18211"/>
                  <a:gd name="connsiteY1" fmla="*/ 1749 h 32284"/>
                  <a:gd name="connsiteX2" fmla="*/ 17921 w 18211"/>
                  <a:gd name="connsiteY2" fmla="*/ 440 h 32284"/>
                  <a:gd name="connsiteX3" fmla="*/ 17921 w 18211"/>
                  <a:gd name="connsiteY3" fmla="*/ 8947 h 32284"/>
                  <a:gd name="connsiteX4" fmla="*/ 16613 w 18211"/>
                  <a:gd name="connsiteY4" fmla="*/ 18109 h 32284"/>
                  <a:gd name="connsiteX5" fmla="*/ 12035 w 18211"/>
                  <a:gd name="connsiteY5" fmla="*/ 26616 h 32284"/>
                  <a:gd name="connsiteX6" fmla="*/ 6150 w 18211"/>
                  <a:gd name="connsiteY6" fmla="*/ 31851 h 32284"/>
                  <a:gd name="connsiteX7" fmla="*/ 2880 w 18211"/>
                  <a:gd name="connsiteY7" fmla="*/ 21381 h 32284"/>
                  <a:gd name="connsiteX8" fmla="*/ 1572 w 18211"/>
                  <a:gd name="connsiteY8" fmla="*/ 2403 h 32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11" h="32284">
                    <a:moveTo>
                      <a:pt x="2226" y="2403"/>
                    </a:moveTo>
                    <a:cubicBezTo>
                      <a:pt x="6150" y="2403"/>
                      <a:pt x="8112" y="2403"/>
                      <a:pt x="10727" y="1749"/>
                    </a:cubicBezTo>
                    <a:cubicBezTo>
                      <a:pt x="13343" y="1095"/>
                      <a:pt x="17921" y="-868"/>
                      <a:pt x="17921" y="440"/>
                    </a:cubicBezTo>
                    <a:cubicBezTo>
                      <a:pt x="17921" y="1095"/>
                      <a:pt x="18575" y="5675"/>
                      <a:pt x="17921" y="8947"/>
                    </a:cubicBezTo>
                    <a:cubicBezTo>
                      <a:pt x="17921" y="12219"/>
                      <a:pt x="17921" y="16800"/>
                      <a:pt x="16613" y="18109"/>
                    </a:cubicBezTo>
                    <a:cubicBezTo>
                      <a:pt x="15305" y="19418"/>
                      <a:pt x="13343" y="24653"/>
                      <a:pt x="12035" y="26616"/>
                    </a:cubicBezTo>
                    <a:cubicBezTo>
                      <a:pt x="10727" y="28579"/>
                      <a:pt x="6150" y="33814"/>
                      <a:pt x="6150" y="31851"/>
                    </a:cubicBezTo>
                    <a:cubicBezTo>
                      <a:pt x="6150" y="29888"/>
                      <a:pt x="3534" y="23998"/>
                      <a:pt x="2880" y="21381"/>
                    </a:cubicBezTo>
                    <a:cubicBezTo>
                      <a:pt x="2226" y="18763"/>
                      <a:pt x="-2352" y="2403"/>
                      <a:pt x="1572" y="24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0B124302-98BE-B8E4-FA56-B4FE959F5FEA}"/>
                  </a:ext>
                </a:extLst>
              </p:cNvPr>
              <p:cNvSpPr/>
              <p:nvPr/>
            </p:nvSpPr>
            <p:spPr>
              <a:xfrm>
                <a:off x="1696056" y="2165780"/>
                <a:ext cx="3987" cy="5408"/>
              </a:xfrm>
              <a:custGeom>
                <a:avLst/>
                <a:gdLst>
                  <a:gd name="connsiteX0" fmla="*/ 2803 w 3987"/>
                  <a:gd name="connsiteY0" fmla="*/ 0 h 5408"/>
                  <a:gd name="connsiteX1" fmla="*/ 2149 w 3987"/>
                  <a:gd name="connsiteY1" fmla="*/ 5235 h 5408"/>
                  <a:gd name="connsiteX2" fmla="*/ 2803 w 3987"/>
                  <a:gd name="connsiteY2" fmla="*/ 0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87" h="5408">
                    <a:moveTo>
                      <a:pt x="2803" y="0"/>
                    </a:moveTo>
                    <a:cubicBezTo>
                      <a:pt x="4765" y="0"/>
                      <a:pt x="4111" y="6544"/>
                      <a:pt x="2149" y="5235"/>
                    </a:cubicBezTo>
                    <a:cubicBezTo>
                      <a:pt x="187" y="3926"/>
                      <a:pt x="-1775" y="0"/>
                      <a:pt x="2803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C928D513-8C3C-A310-B4D4-5701546D3914}"/>
                  </a:ext>
                </a:extLst>
              </p:cNvPr>
              <p:cNvSpPr/>
              <p:nvPr/>
            </p:nvSpPr>
            <p:spPr>
              <a:xfrm>
                <a:off x="1664199" y="2157885"/>
                <a:ext cx="21639" cy="39433"/>
              </a:xfrm>
              <a:custGeom>
                <a:avLst/>
                <a:gdLst>
                  <a:gd name="connsiteX0" fmla="*/ 4578 w 21639"/>
                  <a:gd name="connsiteY0" fmla="*/ 42 h 39433"/>
                  <a:gd name="connsiteX1" fmla="*/ 13733 w 21639"/>
                  <a:gd name="connsiteY1" fmla="*/ 5277 h 39433"/>
                  <a:gd name="connsiteX2" fmla="*/ 20273 w 21639"/>
                  <a:gd name="connsiteY2" fmla="*/ 15747 h 39433"/>
                  <a:gd name="connsiteX3" fmla="*/ 20927 w 21639"/>
                  <a:gd name="connsiteY3" fmla="*/ 30798 h 39433"/>
                  <a:gd name="connsiteX4" fmla="*/ 15695 w 21639"/>
                  <a:gd name="connsiteY4" fmla="*/ 39305 h 39433"/>
                  <a:gd name="connsiteX5" fmla="*/ 8501 w 21639"/>
                  <a:gd name="connsiteY5" fmla="*/ 36033 h 39433"/>
                  <a:gd name="connsiteX6" fmla="*/ 3924 w 21639"/>
                  <a:gd name="connsiteY6" fmla="*/ 25563 h 39433"/>
                  <a:gd name="connsiteX7" fmla="*/ 0 w 21639"/>
                  <a:gd name="connsiteY7" fmla="*/ 17710 h 39433"/>
                  <a:gd name="connsiteX8" fmla="*/ 1308 w 21639"/>
                  <a:gd name="connsiteY8" fmla="*/ 7895 h 39433"/>
                  <a:gd name="connsiteX9" fmla="*/ 4578 w 21639"/>
                  <a:gd name="connsiteY9" fmla="*/ 42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39" h="39433">
                    <a:moveTo>
                      <a:pt x="4578" y="42"/>
                    </a:moveTo>
                    <a:cubicBezTo>
                      <a:pt x="7848" y="696"/>
                      <a:pt x="11117" y="2659"/>
                      <a:pt x="13733" y="5277"/>
                    </a:cubicBezTo>
                    <a:cubicBezTo>
                      <a:pt x="16349" y="8549"/>
                      <a:pt x="18965" y="11821"/>
                      <a:pt x="20273" y="15747"/>
                    </a:cubicBezTo>
                    <a:cubicBezTo>
                      <a:pt x="21581" y="19674"/>
                      <a:pt x="22235" y="28181"/>
                      <a:pt x="20927" y="30798"/>
                    </a:cubicBezTo>
                    <a:cubicBezTo>
                      <a:pt x="19619" y="33416"/>
                      <a:pt x="17003" y="37996"/>
                      <a:pt x="15695" y="39305"/>
                    </a:cubicBezTo>
                    <a:cubicBezTo>
                      <a:pt x="14387" y="39960"/>
                      <a:pt x="9809" y="37996"/>
                      <a:pt x="8501" y="36033"/>
                    </a:cubicBezTo>
                    <a:cubicBezTo>
                      <a:pt x="7848" y="34070"/>
                      <a:pt x="4578" y="28181"/>
                      <a:pt x="3924" y="25563"/>
                    </a:cubicBezTo>
                    <a:cubicBezTo>
                      <a:pt x="3270" y="23600"/>
                      <a:pt x="654" y="21637"/>
                      <a:pt x="0" y="17710"/>
                    </a:cubicBezTo>
                    <a:cubicBezTo>
                      <a:pt x="0" y="13784"/>
                      <a:pt x="0" y="9203"/>
                      <a:pt x="1308" y="7895"/>
                    </a:cubicBezTo>
                    <a:cubicBezTo>
                      <a:pt x="1962" y="6586"/>
                      <a:pt x="654" y="-612"/>
                      <a:pt x="4578" y="4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06AC60A7-3A49-877C-2C1D-D570482054AC}"/>
                  </a:ext>
                </a:extLst>
              </p:cNvPr>
              <p:cNvSpPr/>
              <p:nvPr/>
            </p:nvSpPr>
            <p:spPr>
              <a:xfrm>
                <a:off x="1650076" y="2174230"/>
                <a:ext cx="7147" cy="4039"/>
              </a:xfrm>
              <a:custGeom>
                <a:avLst/>
                <a:gdLst>
                  <a:gd name="connsiteX0" fmla="*/ 2352 w 7147"/>
                  <a:gd name="connsiteY0" fmla="*/ 57 h 4039"/>
                  <a:gd name="connsiteX1" fmla="*/ 5622 w 7147"/>
                  <a:gd name="connsiteY1" fmla="*/ 3983 h 4039"/>
                  <a:gd name="connsiteX2" fmla="*/ 2352 w 7147"/>
                  <a:gd name="connsiteY2" fmla="*/ 57 h 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7" h="4039">
                    <a:moveTo>
                      <a:pt x="2352" y="57"/>
                    </a:moveTo>
                    <a:cubicBezTo>
                      <a:pt x="4968" y="-598"/>
                      <a:pt x="9545" y="4637"/>
                      <a:pt x="5622" y="3983"/>
                    </a:cubicBezTo>
                    <a:cubicBezTo>
                      <a:pt x="1698" y="3983"/>
                      <a:pt x="-2880" y="1365"/>
                      <a:pt x="2352" y="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2557BB82-343F-BFE5-4398-542190A3DE68}"/>
                  </a:ext>
                </a:extLst>
              </p:cNvPr>
              <p:cNvSpPr/>
              <p:nvPr/>
            </p:nvSpPr>
            <p:spPr>
              <a:xfrm>
                <a:off x="1645458" y="2189479"/>
                <a:ext cx="3221" cy="7107"/>
              </a:xfrm>
              <a:custGeom>
                <a:avLst/>
                <a:gdLst>
                  <a:gd name="connsiteX0" fmla="*/ 430 w 3221"/>
                  <a:gd name="connsiteY0" fmla="*/ 3131 h 7107"/>
                  <a:gd name="connsiteX1" fmla="*/ 1083 w 3221"/>
                  <a:gd name="connsiteY1" fmla="*/ 513 h 7107"/>
                  <a:gd name="connsiteX2" fmla="*/ 2391 w 3221"/>
                  <a:gd name="connsiteY2" fmla="*/ 7057 h 7107"/>
                  <a:gd name="connsiteX3" fmla="*/ 430 w 3221"/>
                  <a:gd name="connsiteY3" fmla="*/ 3785 h 7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1" h="7107">
                    <a:moveTo>
                      <a:pt x="430" y="3131"/>
                    </a:moveTo>
                    <a:cubicBezTo>
                      <a:pt x="-224" y="513"/>
                      <a:pt x="-224" y="-795"/>
                      <a:pt x="1083" y="513"/>
                    </a:cubicBezTo>
                    <a:cubicBezTo>
                      <a:pt x="2391" y="1822"/>
                      <a:pt x="4353" y="7712"/>
                      <a:pt x="2391" y="7057"/>
                    </a:cubicBezTo>
                    <a:cubicBezTo>
                      <a:pt x="430" y="5749"/>
                      <a:pt x="1737" y="7057"/>
                      <a:pt x="430" y="378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02673D5A-CC15-12C4-0BEA-4377E57A4769}"/>
                  </a:ext>
                </a:extLst>
              </p:cNvPr>
              <p:cNvSpPr/>
              <p:nvPr/>
            </p:nvSpPr>
            <p:spPr>
              <a:xfrm>
                <a:off x="1651723" y="2183241"/>
                <a:ext cx="16500" cy="17519"/>
              </a:xfrm>
              <a:custGeom>
                <a:avLst/>
                <a:gdLst>
                  <a:gd name="connsiteX0" fmla="*/ 2012 w 16500"/>
                  <a:gd name="connsiteY0" fmla="*/ 207 h 17519"/>
                  <a:gd name="connsiteX1" fmla="*/ 11822 w 16500"/>
                  <a:gd name="connsiteY1" fmla="*/ 5442 h 17519"/>
                  <a:gd name="connsiteX2" fmla="*/ 15745 w 16500"/>
                  <a:gd name="connsiteY2" fmla="*/ 12641 h 17519"/>
                  <a:gd name="connsiteX3" fmla="*/ 15745 w 16500"/>
                  <a:gd name="connsiteY3" fmla="*/ 17222 h 17519"/>
                  <a:gd name="connsiteX4" fmla="*/ 7898 w 16500"/>
                  <a:gd name="connsiteY4" fmla="*/ 12641 h 17519"/>
                  <a:gd name="connsiteX5" fmla="*/ 50 w 16500"/>
                  <a:gd name="connsiteY5" fmla="*/ 6097 h 17519"/>
                  <a:gd name="connsiteX6" fmla="*/ 2666 w 16500"/>
                  <a:gd name="connsiteY6" fmla="*/ 207 h 17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00" h="17519">
                    <a:moveTo>
                      <a:pt x="2012" y="207"/>
                    </a:moveTo>
                    <a:cubicBezTo>
                      <a:pt x="5936" y="2171"/>
                      <a:pt x="9860" y="4134"/>
                      <a:pt x="11822" y="5442"/>
                    </a:cubicBezTo>
                    <a:cubicBezTo>
                      <a:pt x="13130" y="6097"/>
                      <a:pt x="14437" y="10023"/>
                      <a:pt x="15745" y="12641"/>
                    </a:cubicBezTo>
                    <a:cubicBezTo>
                      <a:pt x="16399" y="15258"/>
                      <a:pt x="17053" y="18530"/>
                      <a:pt x="15745" y="17222"/>
                    </a:cubicBezTo>
                    <a:cubicBezTo>
                      <a:pt x="13784" y="15913"/>
                      <a:pt x="10514" y="13950"/>
                      <a:pt x="7898" y="12641"/>
                    </a:cubicBezTo>
                    <a:cubicBezTo>
                      <a:pt x="5282" y="10678"/>
                      <a:pt x="-604" y="8060"/>
                      <a:pt x="50" y="6097"/>
                    </a:cubicBezTo>
                    <a:cubicBezTo>
                      <a:pt x="704" y="4134"/>
                      <a:pt x="50" y="-1101"/>
                      <a:pt x="2666" y="20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62480749-8CFE-70C3-DD9A-7D6A230DDE1D}"/>
                  </a:ext>
                </a:extLst>
              </p:cNvPr>
              <p:cNvSpPr/>
              <p:nvPr/>
            </p:nvSpPr>
            <p:spPr>
              <a:xfrm>
                <a:off x="1664511" y="2205697"/>
                <a:ext cx="3569" cy="5408"/>
              </a:xfrm>
              <a:custGeom>
                <a:avLst/>
                <a:gdLst>
                  <a:gd name="connsiteX0" fmla="*/ 2958 w 3569"/>
                  <a:gd name="connsiteY0" fmla="*/ 0 h 5408"/>
                  <a:gd name="connsiteX1" fmla="*/ 342 w 3569"/>
                  <a:gd name="connsiteY1" fmla="*/ 5235 h 5408"/>
                  <a:gd name="connsiteX2" fmla="*/ 2958 w 3569"/>
                  <a:gd name="connsiteY2" fmla="*/ 0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69" h="5408">
                    <a:moveTo>
                      <a:pt x="2958" y="0"/>
                    </a:moveTo>
                    <a:cubicBezTo>
                      <a:pt x="4919" y="0"/>
                      <a:pt x="1650" y="6544"/>
                      <a:pt x="342" y="5235"/>
                    </a:cubicBezTo>
                    <a:cubicBezTo>
                      <a:pt x="-312" y="4581"/>
                      <a:pt x="-312" y="0"/>
                      <a:pt x="295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D68263FD-881F-E242-F8BC-E07E99BA3140}"/>
                  </a:ext>
                </a:extLst>
              </p:cNvPr>
              <p:cNvSpPr/>
              <p:nvPr/>
            </p:nvSpPr>
            <p:spPr>
              <a:xfrm>
                <a:off x="1650862" y="2200462"/>
                <a:ext cx="6843" cy="9161"/>
              </a:xfrm>
              <a:custGeom>
                <a:avLst/>
                <a:gdLst>
                  <a:gd name="connsiteX0" fmla="*/ 2219 w 6843"/>
                  <a:gd name="connsiteY0" fmla="*/ 0 h 9161"/>
                  <a:gd name="connsiteX1" fmla="*/ 5489 w 6843"/>
                  <a:gd name="connsiteY1" fmla="*/ 9161 h 9161"/>
                  <a:gd name="connsiteX2" fmla="*/ 2219 w 6843"/>
                  <a:gd name="connsiteY2" fmla="*/ 0 h 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43" h="9161">
                    <a:moveTo>
                      <a:pt x="2219" y="0"/>
                    </a:moveTo>
                    <a:cubicBezTo>
                      <a:pt x="5489" y="0"/>
                      <a:pt x="8759" y="9161"/>
                      <a:pt x="5489" y="9161"/>
                    </a:cubicBezTo>
                    <a:cubicBezTo>
                      <a:pt x="2219" y="9161"/>
                      <a:pt x="-3012" y="1309"/>
                      <a:pt x="221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26D292F8-CE58-DE93-4E61-AFCC1C4A6B96}"/>
                  </a:ext>
                </a:extLst>
              </p:cNvPr>
              <p:cNvSpPr/>
              <p:nvPr/>
            </p:nvSpPr>
            <p:spPr>
              <a:xfrm>
                <a:off x="1648769" y="2212011"/>
                <a:ext cx="6298" cy="13185"/>
              </a:xfrm>
              <a:custGeom>
                <a:avLst/>
                <a:gdLst>
                  <a:gd name="connsiteX0" fmla="*/ 1043 w 6298"/>
                  <a:gd name="connsiteY0" fmla="*/ 231 h 13185"/>
                  <a:gd name="connsiteX1" fmla="*/ 4313 w 6298"/>
                  <a:gd name="connsiteY1" fmla="*/ 12664 h 13185"/>
                  <a:gd name="connsiteX2" fmla="*/ 1043 w 6298"/>
                  <a:gd name="connsiteY2" fmla="*/ 231 h 1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98" h="13185">
                    <a:moveTo>
                      <a:pt x="1043" y="231"/>
                    </a:moveTo>
                    <a:cubicBezTo>
                      <a:pt x="-919" y="2848"/>
                      <a:pt x="-265" y="15936"/>
                      <a:pt x="4313" y="12664"/>
                    </a:cubicBezTo>
                    <a:cubicBezTo>
                      <a:pt x="9544" y="9392"/>
                      <a:pt x="3005" y="-1733"/>
                      <a:pt x="1043" y="2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E237B6DE-304D-99CC-2B64-3CF73E377405}"/>
                  </a:ext>
                </a:extLst>
              </p:cNvPr>
              <p:cNvSpPr/>
              <p:nvPr/>
            </p:nvSpPr>
            <p:spPr>
              <a:xfrm>
                <a:off x="1673750" y="2200856"/>
                <a:ext cx="9340" cy="19147"/>
              </a:xfrm>
              <a:custGeom>
                <a:avLst/>
                <a:gdLst>
                  <a:gd name="connsiteX0" fmla="*/ 5490 w 9340"/>
                  <a:gd name="connsiteY0" fmla="*/ 2878 h 19147"/>
                  <a:gd name="connsiteX1" fmla="*/ 8760 w 9340"/>
                  <a:gd name="connsiteY1" fmla="*/ 1569 h 19147"/>
                  <a:gd name="connsiteX2" fmla="*/ 8760 w 9340"/>
                  <a:gd name="connsiteY2" fmla="*/ 11385 h 19147"/>
                  <a:gd name="connsiteX3" fmla="*/ 6144 w 9340"/>
                  <a:gd name="connsiteY3" fmla="*/ 18584 h 19147"/>
                  <a:gd name="connsiteX4" fmla="*/ 258 w 9340"/>
                  <a:gd name="connsiteY4" fmla="*/ 13348 h 19147"/>
                  <a:gd name="connsiteX5" fmla="*/ 5490 w 9340"/>
                  <a:gd name="connsiteY5" fmla="*/ 2878 h 19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40" h="19147">
                    <a:moveTo>
                      <a:pt x="5490" y="2878"/>
                    </a:moveTo>
                    <a:cubicBezTo>
                      <a:pt x="6798" y="6150"/>
                      <a:pt x="7452" y="-3666"/>
                      <a:pt x="8760" y="1569"/>
                    </a:cubicBezTo>
                    <a:cubicBezTo>
                      <a:pt x="10068" y="6804"/>
                      <a:pt x="8760" y="9422"/>
                      <a:pt x="8760" y="11385"/>
                    </a:cubicBezTo>
                    <a:cubicBezTo>
                      <a:pt x="8760" y="14003"/>
                      <a:pt x="9414" y="21201"/>
                      <a:pt x="6144" y="18584"/>
                    </a:cubicBezTo>
                    <a:cubicBezTo>
                      <a:pt x="2874" y="15966"/>
                      <a:pt x="-1050" y="15966"/>
                      <a:pt x="258" y="13348"/>
                    </a:cubicBezTo>
                    <a:cubicBezTo>
                      <a:pt x="1566" y="10076"/>
                      <a:pt x="4836" y="1569"/>
                      <a:pt x="5490" y="287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id="{BD341F0B-763B-27C3-CA77-D63596E4A2F0}"/>
                  </a:ext>
                </a:extLst>
              </p:cNvPr>
              <p:cNvSpPr/>
              <p:nvPr/>
            </p:nvSpPr>
            <p:spPr>
              <a:xfrm>
                <a:off x="1652591" y="2215573"/>
                <a:ext cx="32137" cy="68923"/>
              </a:xfrm>
              <a:custGeom>
                <a:avLst/>
                <a:gdLst>
                  <a:gd name="connsiteX0" fmla="*/ 13570 w 32137"/>
                  <a:gd name="connsiteY0" fmla="*/ 1903 h 68923"/>
                  <a:gd name="connsiteX1" fmla="*/ 20109 w 32137"/>
                  <a:gd name="connsiteY1" fmla="*/ 8447 h 68923"/>
                  <a:gd name="connsiteX2" fmla="*/ 22071 w 32137"/>
                  <a:gd name="connsiteY2" fmla="*/ 12373 h 68923"/>
                  <a:gd name="connsiteX3" fmla="*/ 26649 w 32137"/>
                  <a:gd name="connsiteY3" fmla="*/ 9756 h 68923"/>
                  <a:gd name="connsiteX4" fmla="*/ 26649 w 32137"/>
                  <a:gd name="connsiteY4" fmla="*/ 18917 h 68923"/>
                  <a:gd name="connsiteX5" fmla="*/ 14878 w 32137"/>
                  <a:gd name="connsiteY5" fmla="*/ 18917 h 68923"/>
                  <a:gd name="connsiteX6" fmla="*/ 14878 w 32137"/>
                  <a:gd name="connsiteY6" fmla="*/ 23498 h 68923"/>
                  <a:gd name="connsiteX7" fmla="*/ 21417 w 32137"/>
                  <a:gd name="connsiteY7" fmla="*/ 24152 h 68923"/>
                  <a:gd name="connsiteX8" fmla="*/ 25995 w 32137"/>
                  <a:gd name="connsiteY8" fmla="*/ 25461 h 68923"/>
                  <a:gd name="connsiteX9" fmla="*/ 25995 w 32137"/>
                  <a:gd name="connsiteY9" fmla="*/ 32005 h 68923"/>
                  <a:gd name="connsiteX10" fmla="*/ 20763 w 32137"/>
                  <a:gd name="connsiteY10" fmla="*/ 35931 h 68923"/>
                  <a:gd name="connsiteX11" fmla="*/ 28611 w 32137"/>
                  <a:gd name="connsiteY11" fmla="*/ 35931 h 68923"/>
                  <a:gd name="connsiteX12" fmla="*/ 28611 w 32137"/>
                  <a:gd name="connsiteY12" fmla="*/ 43784 h 68923"/>
                  <a:gd name="connsiteX13" fmla="*/ 30573 w 32137"/>
                  <a:gd name="connsiteY13" fmla="*/ 49019 h 68923"/>
                  <a:gd name="connsiteX14" fmla="*/ 31881 w 32137"/>
                  <a:gd name="connsiteY14" fmla="*/ 58181 h 68923"/>
                  <a:gd name="connsiteX15" fmla="*/ 24687 w 32137"/>
                  <a:gd name="connsiteY15" fmla="*/ 68651 h 68923"/>
                  <a:gd name="connsiteX16" fmla="*/ 20109 w 32137"/>
                  <a:gd name="connsiteY16" fmla="*/ 54909 h 68923"/>
                  <a:gd name="connsiteX17" fmla="*/ 21417 w 32137"/>
                  <a:gd name="connsiteY17" fmla="*/ 45747 h 68923"/>
                  <a:gd name="connsiteX18" fmla="*/ 16839 w 32137"/>
                  <a:gd name="connsiteY18" fmla="*/ 50328 h 68923"/>
                  <a:gd name="connsiteX19" fmla="*/ 12262 w 32137"/>
                  <a:gd name="connsiteY19" fmla="*/ 41166 h 68923"/>
                  <a:gd name="connsiteX20" fmla="*/ 10300 w 32137"/>
                  <a:gd name="connsiteY20" fmla="*/ 52291 h 68923"/>
                  <a:gd name="connsiteX21" fmla="*/ 490 w 32137"/>
                  <a:gd name="connsiteY21" fmla="*/ 43130 h 68923"/>
                  <a:gd name="connsiteX22" fmla="*/ 490 w 32137"/>
                  <a:gd name="connsiteY22" fmla="*/ 31351 h 68923"/>
                  <a:gd name="connsiteX23" fmla="*/ 5722 w 32137"/>
                  <a:gd name="connsiteY23" fmla="*/ 27424 h 68923"/>
                  <a:gd name="connsiteX24" fmla="*/ 3760 w 32137"/>
                  <a:gd name="connsiteY24" fmla="*/ 19572 h 68923"/>
                  <a:gd name="connsiteX25" fmla="*/ 6376 w 32137"/>
                  <a:gd name="connsiteY25" fmla="*/ 12373 h 68923"/>
                  <a:gd name="connsiteX26" fmla="*/ 12916 w 32137"/>
                  <a:gd name="connsiteY26" fmla="*/ 594 h 6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137" h="68923">
                    <a:moveTo>
                      <a:pt x="13570" y="1903"/>
                    </a:moveTo>
                    <a:cubicBezTo>
                      <a:pt x="16839" y="4521"/>
                      <a:pt x="20109" y="6484"/>
                      <a:pt x="20109" y="8447"/>
                    </a:cubicBezTo>
                    <a:cubicBezTo>
                      <a:pt x="20109" y="10410"/>
                      <a:pt x="20763" y="13028"/>
                      <a:pt x="22071" y="12373"/>
                    </a:cubicBezTo>
                    <a:cubicBezTo>
                      <a:pt x="23379" y="11719"/>
                      <a:pt x="24687" y="6484"/>
                      <a:pt x="26649" y="9756"/>
                    </a:cubicBezTo>
                    <a:cubicBezTo>
                      <a:pt x="29265" y="13682"/>
                      <a:pt x="29265" y="18263"/>
                      <a:pt x="26649" y="18917"/>
                    </a:cubicBezTo>
                    <a:cubicBezTo>
                      <a:pt x="24033" y="19572"/>
                      <a:pt x="16186" y="18263"/>
                      <a:pt x="14878" y="18917"/>
                    </a:cubicBezTo>
                    <a:cubicBezTo>
                      <a:pt x="13570" y="19572"/>
                      <a:pt x="12916" y="23498"/>
                      <a:pt x="14878" y="23498"/>
                    </a:cubicBezTo>
                    <a:cubicBezTo>
                      <a:pt x="17493" y="23498"/>
                      <a:pt x="20109" y="22189"/>
                      <a:pt x="21417" y="24152"/>
                    </a:cubicBezTo>
                    <a:cubicBezTo>
                      <a:pt x="22071" y="26770"/>
                      <a:pt x="25341" y="25461"/>
                      <a:pt x="25995" y="25461"/>
                    </a:cubicBezTo>
                    <a:cubicBezTo>
                      <a:pt x="27303" y="25461"/>
                      <a:pt x="29265" y="30696"/>
                      <a:pt x="25995" y="32005"/>
                    </a:cubicBezTo>
                    <a:cubicBezTo>
                      <a:pt x="22725" y="33314"/>
                      <a:pt x="20763" y="33314"/>
                      <a:pt x="20763" y="35931"/>
                    </a:cubicBezTo>
                    <a:cubicBezTo>
                      <a:pt x="20763" y="37894"/>
                      <a:pt x="25995" y="35277"/>
                      <a:pt x="28611" y="35931"/>
                    </a:cubicBezTo>
                    <a:cubicBezTo>
                      <a:pt x="31227" y="36586"/>
                      <a:pt x="27957" y="41821"/>
                      <a:pt x="28611" y="43784"/>
                    </a:cubicBezTo>
                    <a:cubicBezTo>
                      <a:pt x="28611" y="45747"/>
                      <a:pt x="28611" y="48365"/>
                      <a:pt x="30573" y="49019"/>
                    </a:cubicBezTo>
                    <a:cubicBezTo>
                      <a:pt x="31881" y="49674"/>
                      <a:pt x="32535" y="54909"/>
                      <a:pt x="31881" y="58181"/>
                    </a:cubicBezTo>
                    <a:cubicBezTo>
                      <a:pt x="31227" y="61452"/>
                      <a:pt x="27957" y="70614"/>
                      <a:pt x="24687" y="68651"/>
                    </a:cubicBezTo>
                    <a:cubicBezTo>
                      <a:pt x="21417" y="66688"/>
                      <a:pt x="18147" y="58181"/>
                      <a:pt x="20109" y="54909"/>
                    </a:cubicBezTo>
                    <a:cubicBezTo>
                      <a:pt x="22071" y="51637"/>
                      <a:pt x="22725" y="45747"/>
                      <a:pt x="21417" y="45747"/>
                    </a:cubicBezTo>
                    <a:cubicBezTo>
                      <a:pt x="20109" y="45747"/>
                      <a:pt x="18801" y="53600"/>
                      <a:pt x="16839" y="50328"/>
                    </a:cubicBezTo>
                    <a:cubicBezTo>
                      <a:pt x="14878" y="47056"/>
                      <a:pt x="14878" y="39858"/>
                      <a:pt x="12262" y="41166"/>
                    </a:cubicBezTo>
                    <a:cubicBezTo>
                      <a:pt x="9646" y="42475"/>
                      <a:pt x="14878" y="52291"/>
                      <a:pt x="10300" y="52291"/>
                    </a:cubicBezTo>
                    <a:cubicBezTo>
                      <a:pt x="5722" y="52291"/>
                      <a:pt x="1144" y="44438"/>
                      <a:pt x="490" y="43130"/>
                    </a:cubicBezTo>
                    <a:cubicBezTo>
                      <a:pt x="-163" y="41821"/>
                      <a:pt x="-163" y="32659"/>
                      <a:pt x="490" y="31351"/>
                    </a:cubicBezTo>
                    <a:cubicBezTo>
                      <a:pt x="1798" y="30042"/>
                      <a:pt x="5722" y="30042"/>
                      <a:pt x="5722" y="27424"/>
                    </a:cubicBezTo>
                    <a:cubicBezTo>
                      <a:pt x="5722" y="25461"/>
                      <a:pt x="3760" y="22189"/>
                      <a:pt x="3760" y="19572"/>
                    </a:cubicBezTo>
                    <a:cubicBezTo>
                      <a:pt x="3760" y="16954"/>
                      <a:pt x="5068" y="16300"/>
                      <a:pt x="6376" y="12373"/>
                    </a:cubicBezTo>
                    <a:cubicBezTo>
                      <a:pt x="7030" y="8447"/>
                      <a:pt x="8992" y="-2678"/>
                      <a:pt x="12916" y="5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7180703B-82BB-7D05-4C09-35EA4C80A595}"/>
                  </a:ext>
                </a:extLst>
              </p:cNvPr>
              <p:cNvSpPr/>
              <p:nvPr/>
            </p:nvSpPr>
            <p:spPr>
              <a:xfrm>
                <a:off x="1648207" y="2264592"/>
                <a:ext cx="12577" cy="13798"/>
              </a:xfrm>
              <a:custGeom>
                <a:avLst/>
                <a:gdLst>
                  <a:gd name="connsiteX0" fmla="*/ 2259 w 12577"/>
                  <a:gd name="connsiteY0" fmla="*/ 0 h 13798"/>
                  <a:gd name="connsiteX1" fmla="*/ 8799 w 12577"/>
                  <a:gd name="connsiteY1" fmla="*/ 5235 h 13798"/>
                  <a:gd name="connsiteX2" fmla="*/ 10761 w 12577"/>
                  <a:gd name="connsiteY2" fmla="*/ 13742 h 13798"/>
                  <a:gd name="connsiteX3" fmla="*/ 2913 w 12577"/>
                  <a:gd name="connsiteY3" fmla="*/ 654 h 1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77" h="13798">
                    <a:moveTo>
                      <a:pt x="2259" y="0"/>
                    </a:moveTo>
                    <a:cubicBezTo>
                      <a:pt x="5529" y="0"/>
                      <a:pt x="6183" y="1309"/>
                      <a:pt x="8799" y="5235"/>
                    </a:cubicBezTo>
                    <a:cubicBezTo>
                      <a:pt x="11414" y="9161"/>
                      <a:pt x="14684" y="14397"/>
                      <a:pt x="10761" y="13742"/>
                    </a:cubicBezTo>
                    <a:cubicBezTo>
                      <a:pt x="6837" y="13088"/>
                      <a:pt x="-5588" y="1963"/>
                      <a:pt x="2913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3EF80180-DDE5-EBF0-78F4-40102D1C3698}"/>
                  </a:ext>
                </a:extLst>
              </p:cNvPr>
              <p:cNvSpPr/>
              <p:nvPr/>
            </p:nvSpPr>
            <p:spPr>
              <a:xfrm>
                <a:off x="1643460" y="2278062"/>
                <a:ext cx="16592" cy="27571"/>
              </a:xfrm>
              <a:custGeom>
                <a:avLst/>
                <a:gdLst>
                  <a:gd name="connsiteX0" fmla="*/ 6352 w 16592"/>
                  <a:gd name="connsiteY0" fmla="*/ 927 h 27571"/>
                  <a:gd name="connsiteX1" fmla="*/ 16161 w 16592"/>
                  <a:gd name="connsiteY1" fmla="*/ 4853 h 27571"/>
                  <a:gd name="connsiteX2" fmla="*/ 14200 w 16592"/>
                  <a:gd name="connsiteY2" fmla="*/ 20558 h 27571"/>
                  <a:gd name="connsiteX3" fmla="*/ 7660 w 16592"/>
                  <a:gd name="connsiteY3" fmla="*/ 27102 h 27571"/>
                  <a:gd name="connsiteX4" fmla="*/ 466 w 16592"/>
                  <a:gd name="connsiteY4" fmla="*/ 19249 h 27571"/>
                  <a:gd name="connsiteX5" fmla="*/ 6352 w 16592"/>
                  <a:gd name="connsiteY5" fmla="*/ 272 h 27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92" h="27571">
                    <a:moveTo>
                      <a:pt x="6352" y="927"/>
                    </a:moveTo>
                    <a:cubicBezTo>
                      <a:pt x="9622" y="2235"/>
                      <a:pt x="14854" y="2890"/>
                      <a:pt x="16161" y="4853"/>
                    </a:cubicBezTo>
                    <a:cubicBezTo>
                      <a:pt x="17469" y="6816"/>
                      <a:pt x="15508" y="16632"/>
                      <a:pt x="14200" y="20558"/>
                    </a:cubicBezTo>
                    <a:cubicBezTo>
                      <a:pt x="12892" y="24484"/>
                      <a:pt x="12238" y="29065"/>
                      <a:pt x="7660" y="27102"/>
                    </a:cubicBezTo>
                    <a:cubicBezTo>
                      <a:pt x="3082" y="25793"/>
                      <a:pt x="-1495" y="23830"/>
                      <a:pt x="466" y="19249"/>
                    </a:cubicBezTo>
                    <a:cubicBezTo>
                      <a:pt x="2428" y="14669"/>
                      <a:pt x="466" y="-2345"/>
                      <a:pt x="6352" y="2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FD217B07-6B81-1E33-605C-A4845D454317}"/>
                  </a:ext>
                </a:extLst>
              </p:cNvPr>
              <p:cNvSpPr/>
              <p:nvPr/>
            </p:nvSpPr>
            <p:spPr>
              <a:xfrm>
                <a:off x="1690357" y="2259094"/>
                <a:ext cx="23328" cy="25784"/>
              </a:xfrm>
              <a:custGeom>
                <a:avLst/>
                <a:gdLst>
                  <a:gd name="connsiteX0" fmla="*/ 0 w 23328"/>
                  <a:gd name="connsiteY0" fmla="*/ 6153 h 25784"/>
                  <a:gd name="connsiteX1" fmla="*/ 1962 w 23328"/>
                  <a:gd name="connsiteY1" fmla="*/ 16623 h 25784"/>
                  <a:gd name="connsiteX2" fmla="*/ 1308 w 23328"/>
                  <a:gd name="connsiteY2" fmla="*/ 25785 h 25784"/>
                  <a:gd name="connsiteX3" fmla="*/ 10463 w 23328"/>
                  <a:gd name="connsiteY3" fmla="*/ 17277 h 25784"/>
                  <a:gd name="connsiteX4" fmla="*/ 22889 w 23328"/>
                  <a:gd name="connsiteY4" fmla="*/ 14005 h 25784"/>
                  <a:gd name="connsiteX5" fmla="*/ 21581 w 23328"/>
                  <a:gd name="connsiteY5" fmla="*/ 4190 h 25784"/>
                  <a:gd name="connsiteX6" fmla="*/ 16349 w 23328"/>
                  <a:gd name="connsiteY6" fmla="*/ 263 h 25784"/>
                  <a:gd name="connsiteX7" fmla="*/ 9155 w 23328"/>
                  <a:gd name="connsiteY7" fmla="*/ 3535 h 25784"/>
                  <a:gd name="connsiteX8" fmla="*/ 654 w 23328"/>
                  <a:gd name="connsiteY8" fmla="*/ 6153 h 2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8" h="25784">
                    <a:moveTo>
                      <a:pt x="0" y="6153"/>
                    </a:moveTo>
                    <a:cubicBezTo>
                      <a:pt x="1308" y="10734"/>
                      <a:pt x="1962" y="14005"/>
                      <a:pt x="1962" y="16623"/>
                    </a:cubicBezTo>
                    <a:cubicBezTo>
                      <a:pt x="1962" y="19241"/>
                      <a:pt x="-1962" y="25785"/>
                      <a:pt x="1308" y="25785"/>
                    </a:cubicBezTo>
                    <a:cubicBezTo>
                      <a:pt x="4578" y="25785"/>
                      <a:pt x="8501" y="17932"/>
                      <a:pt x="10463" y="17277"/>
                    </a:cubicBezTo>
                    <a:cubicBezTo>
                      <a:pt x="12425" y="16623"/>
                      <a:pt x="20927" y="15969"/>
                      <a:pt x="22889" y="14005"/>
                    </a:cubicBezTo>
                    <a:cubicBezTo>
                      <a:pt x="24197" y="12697"/>
                      <a:pt x="22235" y="6153"/>
                      <a:pt x="21581" y="4190"/>
                    </a:cubicBezTo>
                    <a:cubicBezTo>
                      <a:pt x="21581" y="2881"/>
                      <a:pt x="17657" y="-1045"/>
                      <a:pt x="16349" y="263"/>
                    </a:cubicBezTo>
                    <a:cubicBezTo>
                      <a:pt x="14387" y="918"/>
                      <a:pt x="12425" y="2881"/>
                      <a:pt x="9155" y="3535"/>
                    </a:cubicBezTo>
                    <a:cubicBezTo>
                      <a:pt x="5886" y="4190"/>
                      <a:pt x="0" y="3535"/>
                      <a:pt x="654" y="615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C0912A2C-AFCA-1D33-C8C4-4CEF6773D075}"/>
                  </a:ext>
                </a:extLst>
              </p:cNvPr>
              <p:cNvSpPr/>
              <p:nvPr/>
            </p:nvSpPr>
            <p:spPr>
              <a:xfrm>
                <a:off x="1716668" y="2253210"/>
                <a:ext cx="23560" cy="17812"/>
              </a:xfrm>
              <a:custGeom>
                <a:avLst/>
                <a:gdLst>
                  <a:gd name="connsiteX0" fmla="*/ 501 w 23560"/>
                  <a:gd name="connsiteY0" fmla="*/ 2875 h 17812"/>
                  <a:gd name="connsiteX1" fmla="*/ 3771 w 23560"/>
                  <a:gd name="connsiteY1" fmla="*/ 17271 h 17812"/>
                  <a:gd name="connsiteX2" fmla="*/ 8349 w 23560"/>
                  <a:gd name="connsiteY2" fmla="*/ 7456 h 17812"/>
                  <a:gd name="connsiteX3" fmla="*/ 23390 w 23560"/>
                  <a:gd name="connsiteY3" fmla="*/ 4184 h 17812"/>
                  <a:gd name="connsiteX4" fmla="*/ 15542 w 23560"/>
                  <a:gd name="connsiteY4" fmla="*/ 1566 h 17812"/>
                  <a:gd name="connsiteX5" fmla="*/ 501 w 23560"/>
                  <a:gd name="connsiteY5" fmla="*/ 2221 h 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60" h="17812">
                    <a:moveTo>
                      <a:pt x="501" y="2875"/>
                    </a:moveTo>
                    <a:cubicBezTo>
                      <a:pt x="-807" y="8110"/>
                      <a:pt x="501" y="20543"/>
                      <a:pt x="3771" y="17271"/>
                    </a:cubicBezTo>
                    <a:cubicBezTo>
                      <a:pt x="7041" y="14000"/>
                      <a:pt x="6387" y="7456"/>
                      <a:pt x="8349" y="7456"/>
                    </a:cubicBezTo>
                    <a:cubicBezTo>
                      <a:pt x="10311" y="7456"/>
                      <a:pt x="22736" y="6801"/>
                      <a:pt x="23390" y="4184"/>
                    </a:cubicBezTo>
                    <a:cubicBezTo>
                      <a:pt x="24698" y="2221"/>
                      <a:pt x="18158" y="912"/>
                      <a:pt x="15542" y="1566"/>
                    </a:cubicBezTo>
                    <a:cubicBezTo>
                      <a:pt x="12926" y="1566"/>
                      <a:pt x="1155" y="-2360"/>
                      <a:pt x="501" y="222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56C50287-3791-1000-8830-327F378F90D0}"/>
                  </a:ext>
                </a:extLst>
              </p:cNvPr>
              <p:cNvSpPr/>
              <p:nvPr/>
            </p:nvSpPr>
            <p:spPr>
              <a:xfrm>
                <a:off x="1738096" y="2283543"/>
                <a:ext cx="7193" cy="3689"/>
              </a:xfrm>
              <a:custGeom>
                <a:avLst/>
                <a:gdLst>
                  <a:gd name="connsiteX0" fmla="*/ 0 w 7193"/>
                  <a:gd name="connsiteY0" fmla="*/ 1990 h 3689"/>
                  <a:gd name="connsiteX1" fmla="*/ 7194 w 7193"/>
                  <a:gd name="connsiteY1" fmla="*/ 681 h 3689"/>
                  <a:gd name="connsiteX2" fmla="*/ 0 w 7193"/>
                  <a:gd name="connsiteY2" fmla="*/ 1990 h 3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93" h="3689">
                    <a:moveTo>
                      <a:pt x="0" y="1990"/>
                    </a:moveTo>
                    <a:cubicBezTo>
                      <a:pt x="0" y="27"/>
                      <a:pt x="7194" y="-628"/>
                      <a:pt x="7194" y="681"/>
                    </a:cubicBezTo>
                    <a:cubicBezTo>
                      <a:pt x="7194" y="1990"/>
                      <a:pt x="654" y="5916"/>
                      <a:pt x="0" y="199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7CC40451-55C2-1175-F8DA-B4DD5992E204}"/>
                  </a:ext>
                </a:extLst>
              </p:cNvPr>
              <p:cNvSpPr/>
              <p:nvPr/>
            </p:nvSpPr>
            <p:spPr>
              <a:xfrm>
                <a:off x="1680875" y="2328068"/>
                <a:ext cx="11747" cy="16408"/>
              </a:xfrm>
              <a:custGeom>
                <a:avLst/>
                <a:gdLst>
                  <a:gd name="connsiteX0" fmla="*/ 981 w 11747"/>
                  <a:gd name="connsiteY0" fmla="*/ 0 h 16408"/>
                  <a:gd name="connsiteX1" fmla="*/ 9482 w 11747"/>
                  <a:gd name="connsiteY1" fmla="*/ 7853 h 16408"/>
                  <a:gd name="connsiteX2" fmla="*/ 9482 w 11747"/>
                  <a:gd name="connsiteY2" fmla="*/ 13742 h 16408"/>
                  <a:gd name="connsiteX3" fmla="*/ 327 w 11747"/>
                  <a:gd name="connsiteY3" fmla="*/ 14396 h 16408"/>
                  <a:gd name="connsiteX4" fmla="*/ 1635 w 11747"/>
                  <a:gd name="connsiteY4" fmla="*/ 0 h 1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7" h="16408">
                    <a:moveTo>
                      <a:pt x="981" y="0"/>
                    </a:moveTo>
                    <a:cubicBezTo>
                      <a:pt x="5559" y="0"/>
                      <a:pt x="7521" y="5235"/>
                      <a:pt x="9482" y="7853"/>
                    </a:cubicBezTo>
                    <a:cubicBezTo>
                      <a:pt x="11444" y="10470"/>
                      <a:pt x="13406" y="13088"/>
                      <a:pt x="9482" y="13742"/>
                    </a:cubicBezTo>
                    <a:cubicBezTo>
                      <a:pt x="5559" y="14396"/>
                      <a:pt x="327" y="18977"/>
                      <a:pt x="327" y="14396"/>
                    </a:cubicBezTo>
                    <a:cubicBezTo>
                      <a:pt x="327" y="9816"/>
                      <a:pt x="-981" y="0"/>
                      <a:pt x="1635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39EDE42D-17D1-BCB9-22D6-845A4DAB6E81}"/>
                  </a:ext>
                </a:extLst>
              </p:cNvPr>
              <p:cNvSpPr/>
              <p:nvPr/>
            </p:nvSpPr>
            <p:spPr>
              <a:xfrm>
                <a:off x="1812993" y="2518961"/>
                <a:ext cx="5792" cy="6285"/>
              </a:xfrm>
              <a:custGeom>
                <a:avLst/>
                <a:gdLst>
                  <a:gd name="connsiteX0" fmla="*/ 3579 w 5792"/>
                  <a:gd name="connsiteY0" fmla="*/ 188 h 6285"/>
                  <a:gd name="connsiteX1" fmla="*/ 3579 w 5792"/>
                  <a:gd name="connsiteY1" fmla="*/ 6078 h 6285"/>
                  <a:gd name="connsiteX2" fmla="*/ 3579 w 5792"/>
                  <a:gd name="connsiteY2" fmla="*/ 188 h 6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92" h="6285">
                    <a:moveTo>
                      <a:pt x="3579" y="188"/>
                    </a:moveTo>
                    <a:cubicBezTo>
                      <a:pt x="6849" y="-1120"/>
                      <a:pt x="6195" y="4769"/>
                      <a:pt x="3579" y="6078"/>
                    </a:cubicBezTo>
                    <a:cubicBezTo>
                      <a:pt x="963" y="7387"/>
                      <a:pt x="-2961" y="2152"/>
                      <a:pt x="3579" y="1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87BB15CB-AA45-C764-9092-54F2A344D399}"/>
                  </a:ext>
                </a:extLst>
              </p:cNvPr>
              <p:cNvSpPr/>
              <p:nvPr/>
            </p:nvSpPr>
            <p:spPr>
              <a:xfrm>
                <a:off x="2132271" y="2300061"/>
                <a:ext cx="8010" cy="13591"/>
              </a:xfrm>
              <a:custGeom>
                <a:avLst/>
                <a:gdLst>
                  <a:gd name="connsiteX0" fmla="*/ 4087 w 8010"/>
                  <a:gd name="connsiteY0" fmla="*/ 1177 h 13591"/>
                  <a:gd name="connsiteX1" fmla="*/ 8011 w 8010"/>
                  <a:gd name="connsiteY1" fmla="*/ 10338 h 13591"/>
                  <a:gd name="connsiteX2" fmla="*/ 1471 w 8010"/>
                  <a:gd name="connsiteY2" fmla="*/ 12301 h 13591"/>
                  <a:gd name="connsiteX3" fmla="*/ 3433 w 8010"/>
                  <a:gd name="connsiteY3" fmla="*/ 522 h 13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10" h="13591">
                    <a:moveTo>
                      <a:pt x="4087" y="1177"/>
                    </a:moveTo>
                    <a:cubicBezTo>
                      <a:pt x="6703" y="3140"/>
                      <a:pt x="8011" y="6412"/>
                      <a:pt x="8011" y="10338"/>
                    </a:cubicBezTo>
                    <a:cubicBezTo>
                      <a:pt x="8011" y="14265"/>
                      <a:pt x="2779" y="14265"/>
                      <a:pt x="1471" y="12301"/>
                    </a:cubicBezTo>
                    <a:cubicBezTo>
                      <a:pt x="164" y="10338"/>
                      <a:pt x="-1798" y="-2749"/>
                      <a:pt x="3433" y="52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 776">
                <a:extLst>
                  <a:ext uri="{FF2B5EF4-FFF2-40B4-BE49-F238E27FC236}">
                    <a16:creationId xmlns:a16="http://schemas.microsoft.com/office/drawing/2014/main" id="{8CC4DA1D-3459-5168-B76A-A3EC5FDC884C}"/>
                  </a:ext>
                </a:extLst>
              </p:cNvPr>
              <p:cNvSpPr/>
              <p:nvPr/>
            </p:nvSpPr>
            <p:spPr>
              <a:xfrm>
                <a:off x="1646157" y="-67859"/>
                <a:ext cx="1795380" cy="2587749"/>
              </a:xfrm>
              <a:custGeom>
                <a:avLst/>
                <a:gdLst>
                  <a:gd name="connsiteX0" fmla="*/ 8887 w 1795380"/>
                  <a:gd name="connsiteY0" fmla="*/ 2081167 h 2587749"/>
                  <a:gd name="connsiteX1" fmla="*/ 15426 w 1795380"/>
                  <a:gd name="connsiteY1" fmla="*/ 2087711 h 2587749"/>
                  <a:gd name="connsiteX2" fmla="*/ 19350 w 1795380"/>
                  <a:gd name="connsiteY2" fmla="*/ 2094909 h 2587749"/>
                  <a:gd name="connsiteX3" fmla="*/ 20658 w 1795380"/>
                  <a:gd name="connsiteY3" fmla="*/ 2101453 h 2587749"/>
                  <a:gd name="connsiteX4" fmla="*/ 18042 w 1795380"/>
                  <a:gd name="connsiteY4" fmla="*/ 2106034 h 2587749"/>
                  <a:gd name="connsiteX5" fmla="*/ 25890 w 1795380"/>
                  <a:gd name="connsiteY5" fmla="*/ 2114541 h 2587749"/>
                  <a:gd name="connsiteX6" fmla="*/ 34391 w 1795380"/>
                  <a:gd name="connsiteY6" fmla="*/ 2107997 h 2587749"/>
                  <a:gd name="connsiteX7" fmla="*/ 47470 w 1795380"/>
                  <a:gd name="connsiteY7" fmla="*/ 2103416 h 2587749"/>
                  <a:gd name="connsiteX8" fmla="*/ 52048 w 1795380"/>
                  <a:gd name="connsiteY8" fmla="*/ 2091637 h 2587749"/>
                  <a:gd name="connsiteX9" fmla="*/ 57280 w 1795380"/>
                  <a:gd name="connsiteY9" fmla="*/ 2089674 h 2587749"/>
                  <a:gd name="connsiteX10" fmla="*/ 66435 w 1795380"/>
                  <a:gd name="connsiteY10" fmla="*/ 2079204 h 2587749"/>
                  <a:gd name="connsiteX11" fmla="*/ 61204 w 1795380"/>
                  <a:gd name="connsiteY11" fmla="*/ 2092946 h 2587749"/>
                  <a:gd name="connsiteX12" fmla="*/ 69705 w 1795380"/>
                  <a:gd name="connsiteY12" fmla="*/ 2088365 h 2587749"/>
                  <a:gd name="connsiteX13" fmla="*/ 63819 w 1795380"/>
                  <a:gd name="connsiteY13" fmla="*/ 2109306 h 2587749"/>
                  <a:gd name="connsiteX14" fmla="*/ 61204 w 1795380"/>
                  <a:gd name="connsiteY14" fmla="*/ 2132209 h 2587749"/>
                  <a:gd name="connsiteX15" fmla="*/ 54664 w 1795380"/>
                  <a:gd name="connsiteY15" fmla="*/ 2135481 h 2587749"/>
                  <a:gd name="connsiteX16" fmla="*/ 44201 w 1795380"/>
                  <a:gd name="connsiteY16" fmla="*/ 2140062 h 2587749"/>
                  <a:gd name="connsiteX17" fmla="*/ 37007 w 1795380"/>
                  <a:gd name="connsiteY17" fmla="*/ 2132864 h 2587749"/>
                  <a:gd name="connsiteX18" fmla="*/ 23274 w 1795380"/>
                  <a:gd name="connsiteY18" fmla="*/ 2122393 h 2587749"/>
                  <a:gd name="connsiteX19" fmla="*/ 22620 w 1795380"/>
                  <a:gd name="connsiteY19" fmla="*/ 2134173 h 2587749"/>
                  <a:gd name="connsiteX20" fmla="*/ 14118 w 1795380"/>
                  <a:gd name="connsiteY20" fmla="*/ 2145297 h 2587749"/>
                  <a:gd name="connsiteX21" fmla="*/ 13464 w 1795380"/>
                  <a:gd name="connsiteY21" fmla="*/ 2154458 h 2587749"/>
                  <a:gd name="connsiteX22" fmla="*/ 21966 w 1795380"/>
                  <a:gd name="connsiteY22" fmla="*/ 2157076 h 2587749"/>
                  <a:gd name="connsiteX23" fmla="*/ 14118 w 1795380"/>
                  <a:gd name="connsiteY23" fmla="*/ 2161002 h 2587749"/>
                  <a:gd name="connsiteX24" fmla="*/ 22620 w 1795380"/>
                  <a:gd name="connsiteY24" fmla="*/ 2166238 h 2587749"/>
                  <a:gd name="connsiteX25" fmla="*/ 18042 w 1795380"/>
                  <a:gd name="connsiteY25" fmla="*/ 2173436 h 2587749"/>
                  <a:gd name="connsiteX26" fmla="*/ 25890 w 1795380"/>
                  <a:gd name="connsiteY26" fmla="*/ 2174090 h 2587749"/>
                  <a:gd name="connsiteX27" fmla="*/ 23928 w 1795380"/>
                  <a:gd name="connsiteY27" fmla="*/ 2181943 h 2587749"/>
                  <a:gd name="connsiteX28" fmla="*/ 33083 w 1795380"/>
                  <a:gd name="connsiteY28" fmla="*/ 2188487 h 2587749"/>
                  <a:gd name="connsiteX29" fmla="*/ 40277 w 1795380"/>
                  <a:gd name="connsiteY29" fmla="*/ 2179325 h 2587749"/>
                  <a:gd name="connsiteX30" fmla="*/ 48124 w 1795380"/>
                  <a:gd name="connsiteY30" fmla="*/ 2159694 h 2587749"/>
                  <a:gd name="connsiteX31" fmla="*/ 55318 w 1795380"/>
                  <a:gd name="connsiteY31" fmla="*/ 2148569 h 2587749"/>
                  <a:gd name="connsiteX32" fmla="*/ 64473 w 1795380"/>
                  <a:gd name="connsiteY32" fmla="*/ 2145297 h 2587749"/>
                  <a:gd name="connsiteX33" fmla="*/ 55318 w 1795380"/>
                  <a:gd name="connsiteY33" fmla="*/ 2155767 h 2587749"/>
                  <a:gd name="connsiteX34" fmla="*/ 52048 w 1795380"/>
                  <a:gd name="connsiteY34" fmla="*/ 2167546 h 2587749"/>
                  <a:gd name="connsiteX35" fmla="*/ 56626 w 1795380"/>
                  <a:gd name="connsiteY35" fmla="*/ 2174090 h 2587749"/>
                  <a:gd name="connsiteX36" fmla="*/ 45509 w 1795380"/>
                  <a:gd name="connsiteY36" fmla="*/ 2181943 h 2587749"/>
                  <a:gd name="connsiteX37" fmla="*/ 45509 w 1795380"/>
                  <a:gd name="connsiteY37" fmla="*/ 2191104 h 2587749"/>
                  <a:gd name="connsiteX38" fmla="*/ 57934 w 1795380"/>
                  <a:gd name="connsiteY38" fmla="*/ 2182597 h 2587749"/>
                  <a:gd name="connsiteX39" fmla="*/ 66435 w 1795380"/>
                  <a:gd name="connsiteY39" fmla="*/ 2180634 h 2587749"/>
                  <a:gd name="connsiteX40" fmla="*/ 56626 w 1795380"/>
                  <a:gd name="connsiteY40" fmla="*/ 2191104 h 2587749"/>
                  <a:gd name="connsiteX41" fmla="*/ 58588 w 1795380"/>
                  <a:gd name="connsiteY41" fmla="*/ 2198957 h 2587749"/>
                  <a:gd name="connsiteX42" fmla="*/ 58588 w 1795380"/>
                  <a:gd name="connsiteY42" fmla="*/ 2206155 h 2587749"/>
                  <a:gd name="connsiteX43" fmla="*/ 57934 w 1795380"/>
                  <a:gd name="connsiteY43" fmla="*/ 2215971 h 2587749"/>
                  <a:gd name="connsiteX44" fmla="*/ 64473 w 1795380"/>
                  <a:gd name="connsiteY44" fmla="*/ 2219243 h 2587749"/>
                  <a:gd name="connsiteX45" fmla="*/ 72321 w 1795380"/>
                  <a:gd name="connsiteY45" fmla="*/ 2218589 h 2587749"/>
                  <a:gd name="connsiteX46" fmla="*/ 75591 w 1795380"/>
                  <a:gd name="connsiteY46" fmla="*/ 2202229 h 2587749"/>
                  <a:gd name="connsiteX47" fmla="*/ 74937 w 1795380"/>
                  <a:gd name="connsiteY47" fmla="*/ 2191759 h 2587749"/>
                  <a:gd name="connsiteX48" fmla="*/ 79514 w 1795380"/>
                  <a:gd name="connsiteY48" fmla="*/ 2188487 h 2587749"/>
                  <a:gd name="connsiteX49" fmla="*/ 84092 w 1795380"/>
                  <a:gd name="connsiteY49" fmla="*/ 2175399 h 2587749"/>
                  <a:gd name="connsiteX50" fmla="*/ 89978 w 1795380"/>
                  <a:gd name="connsiteY50" fmla="*/ 2171473 h 2587749"/>
                  <a:gd name="connsiteX51" fmla="*/ 98479 w 1795380"/>
                  <a:gd name="connsiteY51" fmla="*/ 2172127 h 2587749"/>
                  <a:gd name="connsiteX52" fmla="*/ 101095 w 1795380"/>
                  <a:gd name="connsiteY52" fmla="*/ 2161657 h 2587749"/>
                  <a:gd name="connsiteX53" fmla="*/ 101749 w 1795380"/>
                  <a:gd name="connsiteY53" fmla="*/ 2152495 h 2587749"/>
                  <a:gd name="connsiteX54" fmla="*/ 122022 w 1795380"/>
                  <a:gd name="connsiteY54" fmla="*/ 2145952 h 2587749"/>
                  <a:gd name="connsiteX55" fmla="*/ 138371 w 1795380"/>
                  <a:gd name="connsiteY55" fmla="*/ 2135481 h 2587749"/>
                  <a:gd name="connsiteX56" fmla="*/ 149488 w 1795380"/>
                  <a:gd name="connsiteY56" fmla="*/ 2125665 h 2587749"/>
                  <a:gd name="connsiteX57" fmla="*/ 145565 w 1795380"/>
                  <a:gd name="connsiteY57" fmla="*/ 2136790 h 2587749"/>
                  <a:gd name="connsiteX58" fmla="*/ 150796 w 1795380"/>
                  <a:gd name="connsiteY58" fmla="*/ 2138753 h 2587749"/>
                  <a:gd name="connsiteX59" fmla="*/ 167145 w 1795380"/>
                  <a:gd name="connsiteY59" fmla="*/ 2130901 h 2587749"/>
                  <a:gd name="connsiteX60" fmla="*/ 168453 w 1795380"/>
                  <a:gd name="connsiteY60" fmla="*/ 2121085 h 2587749"/>
                  <a:gd name="connsiteX61" fmla="*/ 174993 w 1795380"/>
                  <a:gd name="connsiteY61" fmla="*/ 2121085 h 2587749"/>
                  <a:gd name="connsiteX62" fmla="*/ 178263 w 1795380"/>
                  <a:gd name="connsiteY62" fmla="*/ 2117813 h 2587749"/>
                  <a:gd name="connsiteX63" fmla="*/ 173031 w 1795380"/>
                  <a:gd name="connsiteY63" fmla="*/ 2129592 h 2587749"/>
                  <a:gd name="connsiteX64" fmla="*/ 183494 w 1795380"/>
                  <a:gd name="connsiteY64" fmla="*/ 2133518 h 2587749"/>
                  <a:gd name="connsiteX65" fmla="*/ 188072 w 1795380"/>
                  <a:gd name="connsiteY65" fmla="*/ 2136136 h 2587749"/>
                  <a:gd name="connsiteX66" fmla="*/ 174339 w 1795380"/>
                  <a:gd name="connsiteY66" fmla="*/ 2136790 h 2587749"/>
                  <a:gd name="connsiteX67" fmla="*/ 160606 w 1795380"/>
                  <a:gd name="connsiteY67" fmla="*/ 2139408 h 2587749"/>
                  <a:gd name="connsiteX68" fmla="*/ 152104 w 1795380"/>
                  <a:gd name="connsiteY68" fmla="*/ 2148569 h 2587749"/>
                  <a:gd name="connsiteX69" fmla="*/ 142949 w 1795380"/>
                  <a:gd name="connsiteY69" fmla="*/ 2171473 h 2587749"/>
                  <a:gd name="connsiteX70" fmla="*/ 132485 w 1795380"/>
                  <a:gd name="connsiteY70" fmla="*/ 2210082 h 2587749"/>
                  <a:gd name="connsiteX71" fmla="*/ 136409 w 1795380"/>
                  <a:gd name="connsiteY71" fmla="*/ 2176708 h 2587749"/>
                  <a:gd name="connsiteX72" fmla="*/ 145565 w 1795380"/>
                  <a:gd name="connsiteY72" fmla="*/ 2147260 h 2587749"/>
                  <a:gd name="connsiteX73" fmla="*/ 137717 w 1795380"/>
                  <a:gd name="connsiteY73" fmla="*/ 2144643 h 2587749"/>
                  <a:gd name="connsiteX74" fmla="*/ 129216 w 1795380"/>
                  <a:gd name="connsiteY74" fmla="*/ 2152495 h 2587749"/>
                  <a:gd name="connsiteX75" fmla="*/ 120060 w 1795380"/>
                  <a:gd name="connsiteY75" fmla="*/ 2155113 h 2587749"/>
                  <a:gd name="connsiteX76" fmla="*/ 113520 w 1795380"/>
                  <a:gd name="connsiteY76" fmla="*/ 2164274 h 2587749"/>
                  <a:gd name="connsiteX77" fmla="*/ 105673 w 1795380"/>
                  <a:gd name="connsiteY77" fmla="*/ 2168855 h 2587749"/>
                  <a:gd name="connsiteX78" fmla="*/ 103057 w 1795380"/>
                  <a:gd name="connsiteY78" fmla="*/ 2176708 h 2587749"/>
                  <a:gd name="connsiteX79" fmla="*/ 91940 w 1795380"/>
                  <a:gd name="connsiteY79" fmla="*/ 2183252 h 2587749"/>
                  <a:gd name="connsiteX80" fmla="*/ 95209 w 1795380"/>
                  <a:gd name="connsiteY80" fmla="*/ 2193722 h 2587749"/>
                  <a:gd name="connsiteX81" fmla="*/ 103711 w 1795380"/>
                  <a:gd name="connsiteY81" fmla="*/ 2195031 h 2587749"/>
                  <a:gd name="connsiteX82" fmla="*/ 109597 w 1795380"/>
                  <a:gd name="connsiteY82" fmla="*/ 2191759 h 2587749"/>
                  <a:gd name="connsiteX83" fmla="*/ 109597 w 1795380"/>
                  <a:gd name="connsiteY83" fmla="*/ 2198957 h 2587749"/>
                  <a:gd name="connsiteX84" fmla="*/ 93248 w 1795380"/>
                  <a:gd name="connsiteY84" fmla="*/ 2201575 h 2587749"/>
                  <a:gd name="connsiteX85" fmla="*/ 83438 w 1795380"/>
                  <a:gd name="connsiteY85" fmla="*/ 2209427 h 2587749"/>
                  <a:gd name="connsiteX86" fmla="*/ 79514 w 1795380"/>
                  <a:gd name="connsiteY86" fmla="*/ 2215317 h 2587749"/>
                  <a:gd name="connsiteX87" fmla="*/ 78207 w 1795380"/>
                  <a:gd name="connsiteY87" fmla="*/ 2228405 h 2587749"/>
                  <a:gd name="connsiteX88" fmla="*/ 59242 w 1795380"/>
                  <a:gd name="connsiteY88" fmla="*/ 2234294 h 2587749"/>
                  <a:gd name="connsiteX89" fmla="*/ 55318 w 1795380"/>
                  <a:gd name="connsiteY89" fmla="*/ 2242801 h 2587749"/>
                  <a:gd name="connsiteX90" fmla="*/ 50086 w 1795380"/>
                  <a:gd name="connsiteY90" fmla="*/ 2248691 h 2587749"/>
                  <a:gd name="connsiteX91" fmla="*/ 59242 w 1795380"/>
                  <a:gd name="connsiteY91" fmla="*/ 2251963 h 2587749"/>
                  <a:gd name="connsiteX92" fmla="*/ 65781 w 1795380"/>
                  <a:gd name="connsiteY92" fmla="*/ 2259815 h 2587749"/>
                  <a:gd name="connsiteX93" fmla="*/ 78860 w 1795380"/>
                  <a:gd name="connsiteY93" fmla="*/ 2246073 h 2587749"/>
                  <a:gd name="connsiteX94" fmla="*/ 77553 w 1795380"/>
                  <a:gd name="connsiteY94" fmla="*/ 2263087 h 2587749"/>
                  <a:gd name="connsiteX95" fmla="*/ 101749 w 1795380"/>
                  <a:gd name="connsiteY95" fmla="*/ 2249345 h 2587749"/>
                  <a:gd name="connsiteX96" fmla="*/ 111558 w 1795380"/>
                  <a:gd name="connsiteY96" fmla="*/ 2246073 h 2587749"/>
                  <a:gd name="connsiteX97" fmla="*/ 93248 w 1795380"/>
                  <a:gd name="connsiteY97" fmla="*/ 2261124 h 2587749"/>
                  <a:gd name="connsiteX98" fmla="*/ 83438 w 1795380"/>
                  <a:gd name="connsiteY98" fmla="*/ 2267668 h 2587749"/>
                  <a:gd name="connsiteX99" fmla="*/ 67743 w 1795380"/>
                  <a:gd name="connsiteY99" fmla="*/ 2268322 h 2587749"/>
                  <a:gd name="connsiteX100" fmla="*/ 59242 w 1795380"/>
                  <a:gd name="connsiteY100" fmla="*/ 2275521 h 2587749"/>
                  <a:gd name="connsiteX101" fmla="*/ 70359 w 1795380"/>
                  <a:gd name="connsiteY101" fmla="*/ 2278138 h 2587749"/>
                  <a:gd name="connsiteX102" fmla="*/ 67743 w 1795380"/>
                  <a:gd name="connsiteY102" fmla="*/ 2284028 h 2587749"/>
                  <a:gd name="connsiteX103" fmla="*/ 62511 w 1795380"/>
                  <a:gd name="connsiteY103" fmla="*/ 2284028 h 2587749"/>
                  <a:gd name="connsiteX104" fmla="*/ 58588 w 1795380"/>
                  <a:gd name="connsiteY104" fmla="*/ 2293189 h 2587749"/>
                  <a:gd name="connsiteX105" fmla="*/ 57280 w 1795380"/>
                  <a:gd name="connsiteY105" fmla="*/ 2285336 h 2587749"/>
                  <a:gd name="connsiteX106" fmla="*/ 50086 w 1795380"/>
                  <a:gd name="connsiteY106" fmla="*/ 2280101 h 2587749"/>
                  <a:gd name="connsiteX107" fmla="*/ 42893 w 1795380"/>
                  <a:gd name="connsiteY107" fmla="*/ 2277484 h 2587749"/>
                  <a:gd name="connsiteX108" fmla="*/ 36353 w 1795380"/>
                  <a:gd name="connsiteY108" fmla="*/ 2286645 h 2587749"/>
                  <a:gd name="connsiteX109" fmla="*/ 37007 w 1795380"/>
                  <a:gd name="connsiteY109" fmla="*/ 2297115 h 2587749"/>
                  <a:gd name="connsiteX110" fmla="*/ 33737 w 1795380"/>
                  <a:gd name="connsiteY110" fmla="*/ 2303659 h 2587749"/>
                  <a:gd name="connsiteX111" fmla="*/ 37007 w 1795380"/>
                  <a:gd name="connsiteY111" fmla="*/ 2308240 h 2587749"/>
                  <a:gd name="connsiteX112" fmla="*/ 42239 w 1795380"/>
                  <a:gd name="connsiteY112" fmla="*/ 2310858 h 2587749"/>
                  <a:gd name="connsiteX113" fmla="*/ 39623 w 1795380"/>
                  <a:gd name="connsiteY113" fmla="*/ 2318710 h 2587749"/>
                  <a:gd name="connsiteX114" fmla="*/ 41585 w 1795380"/>
                  <a:gd name="connsiteY114" fmla="*/ 2326563 h 2587749"/>
                  <a:gd name="connsiteX115" fmla="*/ 48124 w 1795380"/>
                  <a:gd name="connsiteY115" fmla="*/ 2323291 h 2587749"/>
                  <a:gd name="connsiteX116" fmla="*/ 52048 w 1795380"/>
                  <a:gd name="connsiteY116" fmla="*/ 2313475 h 2587749"/>
                  <a:gd name="connsiteX117" fmla="*/ 56626 w 1795380"/>
                  <a:gd name="connsiteY117" fmla="*/ 2320019 h 2587749"/>
                  <a:gd name="connsiteX118" fmla="*/ 59896 w 1795380"/>
                  <a:gd name="connsiteY118" fmla="*/ 2309549 h 2587749"/>
                  <a:gd name="connsiteX119" fmla="*/ 62511 w 1795380"/>
                  <a:gd name="connsiteY119" fmla="*/ 2303005 h 2587749"/>
                  <a:gd name="connsiteX120" fmla="*/ 65781 w 1795380"/>
                  <a:gd name="connsiteY120" fmla="*/ 2314784 h 2587749"/>
                  <a:gd name="connsiteX121" fmla="*/ 74937 w 1795380"/>
                  <a:gd name="connsiteY121" fmla="*/ 2312166 h 2587749"/>
                  <a:gd name="connsiteX122" fmla="*/ 89978 w 1795380"/>
                  <a:gd name="connsiteY122" fmla="*/ 2315438 h 2587749"/>
                  <a:gd name="connsiteX123" fmla="*/ 101749 w 1795380"/>
                  <a:gd name="connsiteY123" fmla="*/ 2301042 h 2587749"/>
                  <a:gd name="connsiteX124" fmla="*/ 103711 w 1795380"/>
                  <a:gd name="connsiteY124" fmla="*/ 2288608 h 2587749"/>
                  <a:gd name="connsiteX125" fmla="*/ 111558 w 1795380"/>
                  <a:gd name="connsiteY125" fmla="*/ 2284682 h 2587749"/>
                  <a:gd name="connsiteX126" fmla="*/ 107635 w 1795380"/>
                  <a:gd name="connsiteY126" fmla="*/ 2295807 h 2587749"/>
                  <a:gd name="connsiteX127" fmla="*/ 103057 w 1795380"/>
                  <a:gd name="connsiteY127" fmla="*/ 2306931 h 2587749"/>
                  <a:gd name="connsiteX128" fmla="*/ 120714 w 1795380"/>
                  <a:gd name="connsiteY128" fmla="*/ 2301042 h 2587749"/>
                  <a:gd name="connsiteX129" fmla="*/ 132485 w 1795380"/>
                  <a:gd name="connsiteY129" fmla="*/ 2303005 h 2587749"/>
                  <a:gd name="connsiteX130" fmla="*/ 114174 w 1795380"/>
                  <a:gd name="connsiteY130" fmla="*/ 2306277 h 2587749"/>
                  <a:gd name="connsiteX131" fmla="*/ 99133 w 1795380"/>
                  <a:gd name="connsiteY131" fmla="*/ 2314130 h 2587749"/>
                  <a:gd name="connsiteX132" fmla="*/ 95863 w 1795380"/>
                  <a:gd name="connsiteY132" fmla="*/ 2326563 h 2587749"/>
                  <a:gd name="connsiteX133" fmla="*/ 84746 w 1795380"/>
                  <a:gd name="connsiteY133" fmla="*/ 2329181 h 2587749"/>
                  <a:gd name="connsiteX134" fmla="*/ 78207 w 1795380"/>
                  <a:gd name="connsiteY134" fmla="*/ 2333107 h 2587749"/>
                  <a:gd name="connsiteX135" fmla="*/ 82130 w 1795380"/>
                  <a:gd name="connsiteY135" fmla="*/ 2338996 h 2587749"/>
                  <a:gd name="connsiteX136" fmla="*/ 83438 w 1795380"/>
                  <a:gd name="connsiteY136" fmla="*/ 2345540 h 2587749"/>
                  <a:gd name="connsiteX137" fmla="*/ 91286 w 1795380"/>
                  <a:gd name="connsiteY137" fmla="*/ 2344231 h 2587749"/>
                  <a:gd name="connsiteX138" fmla="*/ 97171 w 1795380"/>
                  <a:gd name="connsiteY138" fmla="*/ 2336379 h 2587749"/>
                  <a:gd name="connsiteX139" fmla="*/ 97171 w 1795380"/>
                  <a:gd name="connsiteY139" fmla="*/ 2345540 h 2587749"/>
                  <a:gd name="connsiteX140" fmla="*/ 106981 w 1795380"/>
                  <a:gd name="connsiteY140" fmla="*/ 2346195 h 2587749"/>
                  <a:gd name="connsiteX141" fmla="*/ 117444 w 1795380"/>
                  <a:gd name="connsiteY141" fmla="*/ 2343577 h 2587749"/>
                  <a:gd name="connsiteX142" fmla="*/ 116136 w 1795380"/>
                  <a:gd name="connsiteY142" fmla="*/ 2348158 h 2587749"/>
                  <a:gd name="connsiteX143" fmla="*/ 101749 w 1795380"/>
                  <a:gd name="connsiteY143" fmla="*/ 2353393 h 2587749"/>
                  <a:gd name="connsiteX144" fmla="*/ 89324 w 1795380"/>
                  <a:gd name="connsiteY144" fmla="*/ 2357319 h 2587749"/>
                  <a:gd name="connsiteX145" fmla="*/ 77553 w 1795380"/>
                  <a:gd name="connsiteY145" fmla="*/ 2365172 h 2587749"/>
                  <a:gd name="connsiteX146" fmla="*/ 76245 w 1795380"/>
                  <a:gd name="connsiteY146" fmla="*/ 2372370 h 2587749"/>
                  <a:gd name="connsiteX147" fmla="*/ 85400 w 1795380"/>
                  <a:gd name="connsiteY147" fmla="*/ 2376297 h 2587749"/>
                  <a:gd name="connsiteX148" fmla="*/ 69705 w 1795380"/>
                  <a:gd name="connsiteY148" fmla="*/ 2378914 h 2587749"/>
                  <a:gd name="connsiteX149" fmla="*/ 61204 w 1795380"/>
                  <a:gd name="connsiteY149" fmla="*/ 2386767 h 2587749"/>
                  <a:gd name="connsiteX150" fmla="*/ 69051 w 1795380"/>
                  <a:gd name="connsiteY150" fmla="*/ 2397237 h 2587749"/>
                  <a:gd name="connsiteX151" fmla="*/ 75591 w 1795380"/>
                  <a:gd name="connsiteY151" fmla="*/ 2400509 h 2587749"/>
                  <a:gd name="connsiteX152" fmla="*/ 71667 w 1795380"/>
                  <a:gd name="connsiteY152" fmla="*/ 2409016 h 2587749"/>
                  <a:gd name="connsiteX153" fmla="*/ 78207 w 1795380"/>
                  <a:gd name="connsiteY153" fmla="*/ 2410979 h 2587749"/>
                  <a:gd name="connsiteX154" fmla="*/ 95209 w 1795380"/>
                  <a:gd name="connsiteY154" fmla="*/ 2400509 h 2587749"/>
                  <a:gd name="connsiteX155" fmla="*/ 133139 w 1795380"/>
                  <a:gd name="connsiteY155" fmla="*/ 2393311 h 2587749"/>
                  <a:gd name="connsiteX156" fmla="*/ 122022 w 1795380"/>
                  <a:gd name="connsiteY156" fmla="*/ 2399200 h 2587749"/>
                  <a:gd name="connsiteX157" fmla="*/ 95209 w 1795380"/>
                  <a:gd name="connsiteY157" fmla="*/ 2405744 h 2587749"/>
                  <a:gd name="connsiteX158" fmla="*/ 80168 w 1795380"/>
                  <a:gd name="connsiteY158" fmla="*/ 2416214 h 2587749"/>
                  <a:gd name="connsiteX159" fmla="*/ 84092 w 1795380"/>
                  <a:gd name="connsiteY159" fmla="*/ 2425376 h 2587749"/>
                  <a:gd name="connsiteX160" fmla="*/ 93902 w 1795380"/>
                  <a:gd name="connsiteY160" fmla="*/ 2428648 h 2587749"/>
                  <a:gd name="connsiteX161" fmla="*/ 85400 w 1795380"/>
                  <a:gd name="connsiteY161" fmla="*/ 2431920 h 2587749"/>
                  <a:gd name="connsiteX162" fmla="*/ 77553 w 1795380"/>
                  <a:gd name="connsiteY162" fmla="*/ 2428648 h 2587749"/>
                  <a:gd name="connsiteX163" fmla="*/ 68397 w 1795380"/>
                  <a:gd name="connsiteY163" fmla="*/ 2418178 h 2587749"/>
                  <a:gd name="connsiteX164" fmla="*/ 65127 w 1795380"/>
                  <a:gd name="connsiteY164" fmla="*/ 2408362 h 2587749"/>
                  <a:gd name="connsiteX165" fmla="*/ 56626 w 1795380"/>
                  <a:gd name="connsiteY165" fmla="*/ 2408362 h 2587749"/>
                  <a:gd name="connsiteX166" fmla="*/ 50086 w 1795380"/>
                  <a:gd name="connsiteY166" fmla="*/ 2414906 h 2587749"/>
                  <a:gd name="connsiteX167" fmla="*/ 48124 w 1795380"/>
                  <a:gd name="connsiteY167" fmla="*/ 2408362 h 2587749"/>
                  <a:gd name="connsiteX168" fmla="*/ 41585 w 1795380"/>
                  <a:gd name="connsiteY168" fmla="*/ 2408362 h 2587749"/>
                  <a:gd name="connsiteX169" fmla="*/ 32429 w 1795380"/>
                  <a:gd name="connsiteY169" fmla="*/ 2414251 h 2587749"/>
                  <a:gd name="connsiteX170" fmla="*/ 28506 w 1795380"/>
                  <a:gd name="connsiteY170" fmla="*/ 2422104 h 2587749"/>
                  <a:gd name="connsiteX171" fmla="*/ 27852 w 1795380"/>
                  <a:gd name="connsiteY171" fmla="*/ 2428648 h 2587749"/>
                  <a:gd name="connsiteX172" fmla="*/ 25236 w 1795380"/>
                  <a:gd name="connsiteY172" fmla="*/ 2437809 h 2587749"/>
                  <a:gd name="connsiteX173" fmla="*/ 20658 w 1795380"/>
                  <a:gd name="connsiteY173" fmla="*/ 2443699 h 2587749"/>
                  <a:gd name="connsiteX174" fmla="*/ 24582 w 1795380"/>
                  <a:gd name="connsiteY174" fmla="*/ 2452860 h 2587749"/>
                  <a:gd name="connsiteX175" fmla="*/ 29160 w 1795380"/>
                  <a:gd name="connsiteY175" fmla="*/ 2464639 h 2587749"/>
                  <a:gd name="connsiteX176" fmla="*/ 36353 w 1795380"/>
                  <a:gd name="connsiteY176" fmla="*/ 2483616 h 2587749"/>
                  <a:gd name="connsiteX177" fmla="*/ 44855 w 1795380"/>
                  <a:gd name="connsiteY177" fmla="*/ 2486888 h 2587749"/>
                  <a:gd name="connsiteX178" fmla="*/ 49432 w 1795380"/>
                  <a:gd name="connsiteY178" fmla="*/ 2496050 h 2587749"/>
                  <a:gd name="connsiteX179" fmla="*/ 65781 w 1795380"/>
                  <a:gd name="connsiteY179" fmla="*/ 2498013 h 2587749"/>
                  <a:gd name="connsiteX180" fmla="*/ 68397 w 1795380"/>
                  <a:gd name="connsiteY180" fmla="*/ 2513064 h 2587749"/>
                  <a:gd name="connsiteX181" fmla="*/ 84092 w 1795380"/>
                  <a:gd name="connsiteY181" fmla="*/ 2523534 h 2587749"/>
                  <a:gd name="connsiteX182" fmla="*/ 93902 w 1795380"/>
                  <a:gd name="connsiteY182" fmla="*/ 2526806 h 2587749"/>
                  <a:gd name="connsiteX183" fmla="*/ 103057 w 1795380"/>
                  <a:gd name="connsiteY183" fmla="*/ 2535968 h 2587749"/>
                  <a:gd name="connsiteX184" fmla="*/ 123330 w 1795380"/>
                  <a:gd name="connsiteY184" fmla="*/ 2540548 h 2587749"/>
                  <a:gd name="connsiteX185" fmla="*/ 128562 w 1795380"/>
                  <a:gd name="connsiteY185" fmla="*/ 2531387 h 2587749"/>
                  <a:gd name="connsiteX186" fmla="*/ 129216 w 1795380"/>
                  <a:gd name="connsiteY186" fmla="*/ 2539240 h 2587749"/>
                  <a:gd name="connsiteX187" fmla="*/ 150796 w 1795380"/>
                  <a:gd name="connsiteY187" fmla="*/ 2533350 h 2587749"/>
                  <a:gd name="connsiteX188" fmla="*/ 138371 w 1795380"/>
                  <a:gd name="connsiteY188" fmla="*/ 2543166 h 2587749"/>
                  <a:gd name="connsiteX189" fmla="*/ 129216 w 1795380"/>
                  <a:gd name="connsiteY189" fmla="*/ 2551018 h 2587749"/>
                  <a:gd name="connsiteX190" fmla="*/ 122676 w 1795380"/>
                  <a:gd name="connsiteY190" fmla="*/ 2553636 h 2587749"/>
                  <a:gd name="connsiteX191" fmla="*/ 117444 w 1795380"/>
                  <a:gd name="connsiteY191" fmla="*/ 2562143 h 2587749"/>
                  <a:gd name="connsiteX192" fmla="*/ 125292 w 1795380"/>
                  <a:gd name="connsiteY192" fmla="*/ 2573268 h 2587749"/>
                  <a:gd name="connsiteX193" fmla="*/ 137063 w 1795380"/>
                  <a:gd name="connsiteY193" fmla="*/ 2573268 h 2587749"/>
                  <a:gd name="connsiteX194" fmla="*/ 144911 w 1795380"/>
                  <a:gd name="connsiteY194" fmla="*/ 2568687 h 2587749"/>
                  <a:gd name="connsiteX195" fmla="*/ 150142 w 1795380"/>
                  <a:gd name="connsiteY195" fmla="*/ 2571305 h 2587749"/>
                  <a:gd name="connsiteX196" fmla="*/ 154066 w 1795380"/>
                  <a:gd name="connsiteY196" fmla="*/ 2567378 h 2587749"/>
                  <a:gd name="connsiteX197" fmla="*/ 154066 w 1795380"/>
                  <a:gd name="connsiteY197" fmla="*/ 2574577 h 2587749"/>
                  <a:gd name="connsiteX198" fmla="*/ 163875 w 1795380"/>
                  <a:gd name="connsiteY198" fmla="*/ 2565415 h 2587749"/>
                  <a:gd name="connsiteX199" fmla="*/ 159298 w 1795380"/>
                  <a:gd name="connsiteY199" fmla="*/ 2577848 h 2587749"/>
                  <a:gd name="connsiteX200" fmla="*/ 168453 w 1795380"/>
                  <a:gd name="connsiteY200" fmla="*/ 2575885 h 2587749"/>
                  <a:gd name="connsiteX201" fmla="*/ 175647 w 1795380"/>
                  <a:gd name="connsiteY201" fmla="*/ 2568687 h 2587749"/>
                  <a:gd name="connsiteX202" fmla="*/ 178917 w 1795380"/>
                  <a:gd name="connsiteY202" fmla="*/ 2562798 h 2587749"/>
                  <a:gd name="connsiteX203" fmla="*/ 177609 w 1795380"/>
                  <a:gd name="connsiteY203" fmla="*/ 2574577 h 2587749"/>
                  <a:gd name="connsiteX204" fmla="*/ 180224 w 1795380"/>
                  <a:gd name="connsiteY204" fmla="*/ 2580466 h 2587749"/>
                  <a:gd name="connsiteX205" fmla="*/ 185456 w 1795380"/>
                  <a:gd name="connsiteY205" fmla="*/ 2576540 h 2587749"/>
                  <a:gd name="connsiteX206" fmla="*/ 193958 w 1795380"/>
                  <a:gd name="connsiteY206" fmla="*/ 2581775 h 2587749"/>
                  <a:gd name="connsiteX207" fmla="*/ 204421 w 1795380"/>
                  <a:gd name="connsiteY207" fmla="*/ 2583083 h 2587749"/>
                  <a:gd name="connsiteX208" fmla="*/ 214884 w 1795380"/>
                  <a:gd name="connsiteY208" fmla="*/ 2587664 h 2587749"/>
                  <a:gd name="connsiteX209" fmla="*/ 219462 w 1795380"/>
                  <a:gd name="connsiteY209" fmla="*/ 2582429 h 2587749"/>
                  <a:gd name="connsiteX210" fmla="*/ 226002 w 1795380"/>
                  <a:gd name="connsiteY210" fmla="*/ 2582429 h 2587749"/>
                  <a:gd name="connsiteX211" fmla="*/ 226002 w 1795380"/>
                  <a:gd name="connsiteY211" fmla="*/ 2571959 h 2587749"/>
                  <a:gd name="connsiteX212" fmla="*/ 234503 w 1795380"/>
                  <a:gd name="connsiteY212" fmla="*/ 2577848 h 2587749"/>
                  <a:gd name="connsiteX213" fmla="*/ 241697 w 1795380"/>
                  <a:gd name="connsiteY213" fmla="*/ 2575231 h 2587749"/>
                  <a:gd name="connsiteX214" fmla="*/ 254122 w 1795380"/>
                  <a:gd name="connsiteY214" fmla="*/ 2571959 h 2587749"/>
                  <a:gd name="connsiteX215" fmla="*/ 256084 w 1795380"/>
                  <a:gd name="connsiteY215" fmla="*/ 2564761 h 2587749"/>
                  <a:gd name="connsiteX216" fmla="*/ 260662 w 1795380"/>
                  <a:gd name="connsiteY216" fmla="*/ 2560834 h 2587749"/>
                  <a:gd name="connsiteX217" fmla="*/ 261316 w 1795380"/>
                  <a:gd name="connsiteY217" fmla="*/ 2543166 h 2587749"/>
                  <a:gd name="connsiteX218" fmla="*/ 265893 w 1795380"/>
                  <a:gd name="connsiteY218" fmla="*/ 2553636 h 2587749"/>
                  <a:gd name="connsiteX219" fmla="*/ 265893 w 1795380"/>
                  <a:gd name="connsiteY219" fmla="*/ 2564761 h 2587749"/>
                  <a:gd name="connsiteX220" fmla="*/ 271125 w 1795380"/>
                  <a:gd name="connsiteY220" fmla="*/ 2568687 h 2587749"/>
                  <a:gd name="connsiteX221" fmla="*/ 275703 w 1795380"/>
                  <a:gd name="connsiteY221" fmla="*/ 2558871 h 2587749"/>
                  <a:gd name="connsiteX222" fmla="*/ 280281 w 1795380"/>
                  <a:gd name="connsiteY222" fmla="*/ 2564106 h 2587749"/>
                  <a:gd name="connsiteX223" fmla="*/ 284204 w 1795380"/>
                  <a:gd name="connsiteY223" fmla="*/ 2554945 h 2587749"/>
                  <a:gd name="connsiteX224" fmla="*/ 291398 w 1795380"/>
                  <a:gd name="connsiteY224" fmla="*/ 2548401 h 2587749"/>
                  <a:gd name="connsiteX225" fmla="*/ 298591 w 1795380"/>
                  <a:gd name="connsiteY225" fmla="*/ 2539240 h 2587749"/>
                  <a:gd name="connsiteX226" fmla="*/ 306439 w 1795380"/>
                  <a:gd name="connsiteY226" fmla="*/ 2539240 h 2587749"/>
                  <a:gd name="connsiteX227" fmla="*/ 314286 w 1795380"/>
                  <a:gd name="connsiteY227" fmla="*/ 2529424 h 2587749"/>
                  <a:gd name="connsiteX228" fmla="*/ 317556 w 1795380"/>
                  <a:gd name="connsiteY228" fmla="*/ 2524843 h 2587749"/>
                  <a:gd name="connsiteX229" fmla="*/ 324750 w 1795380"/>
                  <a:gd name="connsiteY229" fmla="*/ 2521571 h 2587749"/>
                  <a:gd name="connsiteX230" fmla="*/ 331943 w 1795380"/>
                  <a:gd name="connsiteY230" fmla="*/ 2508483 h 2587749"/>
                  <a:gd name="connsiteX231" fmla="*/ 341753 w 1795380"/>
                  <a:gd name="connsiteY231" fmla="*/ 2497359 h 2587749"/>
                  <a:gd name="connsiteX232" fmla="*/ 348292 w 1795380"/>
                  <a:gd name="connsiteY232" fmla="*/ 2490160 h 2587749"/>
                  <a:gd name="connsiteX233" fmla="*/ 348292 w 1795380"/>
                  <a:gd name="connsiteY233" fmla="*/ 2477727 h 2587749"/>
                  <a:gd name="connsiteX234" fmla="*/ 358756 w 1795380"/>
                  <a:gd name="connsiteY234" fmla="*/ 2479690 h 2587749"/>
                  <a:gd name="connsiteX235" fmla="*/ 374451 w 1795380"/>
                  <a:gd name="connsiteY235" fmla="*/ 2466602 h 2587749"/>
                  <a:gd name="connsiteX236" fmla="*/ 373143 w 1795380"/>
                  <a:gd name="connsiteY236" fmla="*/ 2459404 h 2587749"/>
                  <a:gd name="connsiteX237" fmla="*/ 360064 w 1795380"/>
                  <a:gd name="connsiteY237" fmla="*/ 2455478 h 2587749"/>
                  <a:gd name="connsiteX238" fmla="*/ 370527 w 1795380"/>
                  <a:gd name="connsiteY238" fmla="*/ 2452206 h 2587749"/>
                  <a:gd name="connsiteX239" fmla="*/ 393416 w 1795380"/>
                  <a:gd name="connsiteY239" fmla="*/ 2452206 h 2587749"/>
                  <a:gd name="connsiteX240" fmla="*/ 398647 w 1795380"/>
                  <a:gd name="connsiteY240" fmla="*/ 2437155 h 2587749"/>
                  <a:gd name="connsiteX241" fmla="*/ 386222 w 1795380"/>
                  <a:gd name="connsiteY241" fmla="*/ 2437155 h 2587749"/>
                  <a:gd name="connsiteX242" fmla="*/ 384914 w 1795380"/>
                  <a:gd name="connsiteY242" fmla="*/ 2429302 h 2587749"/>
                  <a:gd name="connsiteX243" fmla="*/ 394070 w 1795380"/>
                  <a:gd name="connsiteY243" fmla="*/ 2431920 h 2587749"/>
                  <a:gd name="connsiteX244" fmla="*/ 394070 w 1795380"/>
                  <a:gd name="connsiteY244" fmla="*/ 2426684 h 2587749"/>
                  <a:gd name="connsiteX245" fmla="*/ 401263 w 1795380"/>
                  <a:gd name="connsiteY245" fmla="*/ 2426684 h 2587749"/>
                  <a:gd name="connsiteX246" fmla="*/ 405187 w 1795380"/>
                  <a:gd name="connsiteY246" fmla="*/ 2420795 h 2587749"/>
                  <a:gd name="connsiteX247" fmla="*/ 416304 w 1795380"/>
                  <a:gd name="connsiteY247" fmla="*/ 2420795 h 2587749"/>
                  <a:gd name="connsiteX248" fmla="*/ 422844 w 1795380"/>
                  <a:gd name="connsiteY248" fmla="*/ 2408362 h 2587749"/>
                  <a:gd name="connsiteX249" fmla="*/ 424152 w 1795380"/>
                  <a:gd name="connsiteY249" fmla="*/ 2399854 h 2587749"/>
                  <a:gd name="connsiteX250" fmla="*/ 418266 w 1795380"/>
                  <a:gd name="connsiteY250" fmla="*/ 2394619 h 2587749"/>
                  <a:gd name="connsiteX251" fmla="*/ 406495 w 1795380"/>
                  <a:gd name="connsiteY251" fmla="*/ 2386112 h 2587749"/>
                  <a:gd name="connsiteX252" fmla="*/ 414996 w 1795380"/>
                  <a:gd name="connsiteY252" fmla="*/ 2387421 h 2587749"/>
                  <a:gd name="connsiteX253" fmla="*/ 421536 w 1795380"/>
                  <a:gd name="connsiteY253" fmla="*/ 2392002 h 2587749"/>
                  <a:gd name="connsiteX254" fmla="*/ 422844 w 1795380"/>
                  <a:gd name="connsiteY254" fmla="*/ 2392002 h 2587749"/>
                  <a:gd name="connsiteX255" fmla="*/ 430691 w 1795380"/>
                  <a:gd name="connsiteY255" fmla="*/ 2397237 h 2587749"/>
                  <a:gd name="connsiteX256" fmla="*/ 436577 w 1795380"/>
                  <a:gd name="connsiteY256" fmla="*/ 2403781 h 2587749"/>
                  <a:gd name="connsiteX257" fmla="*/ 439193 w 1795380"/>
                  <a:gd name="connsiteY257" fmla="*/ 2412942 h 2587749"/>
                  <a:gd name="connsiteX258" fmla="*/ 455542 w 1795380"/>
                  <a:gd name="connsiteY258" fmla="*/ 2411634 h 2587749"/>
                  <a:gd name="connsiteX259" fmla="*/ 452926 w 1795380"/>
                  <a:gd name="connsiteY259" fmla="*/ 2401163 h 2587749"/>
                  <a:gd name="connsiteX260" fmla="*/ 464044 w 1795380"/>
                  <a:gd name="connsiteY260" fmla="*/ 2405744 h 2587749"/>
                  <a:gd name="connsiteX261" fmla="*/ 471237 w 1795380"/>
                  <a:gd name="connsiteY261" fmla="*/ 2399200 h 2587749"/>
                  <a:gd name="connsiteX262" fmla="*/ 471237 w 1795380"/>
                  <a:gd name="connsiteY262" fmla="*/ 2386112 h 2587749"/>
                  <a:gd name="connsiteX263" fmla="*/ 478431 w 1795380"/>
                  <a:gd name="connsiteY263" fmla="*/ 2392656 h 2587749"/>
                  <a:gd name="connsiteX264" fmla="*/ 480393 w 1795380"/>
                  <a:gd name="connsiteY264" fmla="*/ 2380223 h 2587749"/>
                  <a:gd name="connsiteX265" fmla="*/ 482354 w 1795380"/>
                  <a:gd name="connsiteY265" fmla="*/ 2368444 h 2587749"/>
                  <a:gd name="connsiteX266" fmla="*/ 484970 w 1795380"/>
                  <a:gd name="connsiteY266" fmla="*/ 2356011 h 2587749"/>
                  <a:gd name="connsiteX267" fmla="*/ 499357 w 1795380"/>
                  <a:gd name="connsiteY267" fmla="*/ 2359937 h 2587749"/>
                  <a:gd name="connsiteX268" fmla="*/ 500011 w 1795380"/>
                  <a:gd name="connsiteY268" fmla="*/ 2348158 h 2587749"/>
                  <a:gd name="connsiteX269" fmla="*/ 494780 w 1795380"/>
                  <a:gd name="connsiteY269" fmla="*/ 2340305 h 2587749"/>
                  <a:gd name="connsiteX270" fmla="*/ 494780 w 1795380"/>
                  <a:gd name="connsiteY270" fmla="*/ 2329181 h 2587749"/>
                  <a:gd name="connsiteX271" fmla="*/ 484970 w 1795380"/>
                  <a:gd name="connsiteY271" fmla="*/ 2326563 h 2587749"/>
                  <a:gd name="connsiteX272" fmla="*/ 472545 w 1795380"/>
                  <a:gd name="connsiteY272" fmla="*/ 2306277 h 2587749"/>
                  <a:gd name="connsiteX273" fmla="*/ 483662 w 1795380"/>
                  <a:gd name="connsiteY273" fmla="*/ 2309549 h 2587749"/>
                  <a:gd name="connsiteX274" fmla="*/ 490202 w 1795380"/>
                  <a:gd name="connsiteY274" fmla="*/ 2294498 h 2587749"/>
                  <a:gd name="connsiteX275" fmla="*/ 496742 w 1795380"/>
                  <a:gd name="connsiteY275" fmla="*/ 2312166 h 2587749"/>
                  <a:gd name="connsiteX276" fmla="*/ 505897 w 1795380"/>
                  <a:gd name="connsiteY276" fmla="*/ 2303659 h 2587749"/>
                  <a:gd name="connsiteX277" fmla="*/ 505243 w 1795380"/>
                  <a:gd name="connsiteY277" fmla="*/ 2285991 h 2587749"/>
                  <a:gd name="connsiteX278" fmla="*/ 498049 w 1795380"/>
                  <a:gd name="connsiteY278" fmla="*/ 2278792 h 2587749"/>
                  <a:gd name="connsiteX279" fmla="*/ 496088 w 1795380"/>
                  <a:gd name="connsiteY279" fmla="*/ 2259161 h 2587749"/>
                  <a:gd name="connsiteX280" fmla="*/ 502627 w 1795380"/>
                  <a:gd name="connsiteY280" fmla="*/ 2242801 h 2587749"/>
                  <a:gd name="connsiteX281" fmla="*/ 513744 w 1795380"/>
                  <a:gd name="connsiteY281" fmla="*/ 2245419 h 2587749"/>
                  <a:gd name="connsiteX282" fmla="*/ 522246 w 1795380"/>
                  <a:gd name="connsiteY282" fmla="*/ 2244764 h 2587749"/>
                  <a:gd name="connsiteX283" fmla="*/ 520938 w 1795380"/>
                  <a:gd name="connsiteY283" fmla="*/ 2257852 h 2587749"/>
                  <a:gd name="connsiteX284" fmla="*/ 519630 w 1795380"/>
                  <a:gd name="connsiteY284" fmla="*/ 2268977 h 2587749"/>
                  <a:gd name="connsiteX285" fmla="*/ 512437 w 1795380"/>
                  <a:gd name="connsiteY285" fmla="*/ 2254580 h 2587749"/>
                  <a:gd name="connsiteX286" fmla="*/ 507205 w 1795380"/>
                  <a:gd name="connsiteY286" fmla="*/ 2262433 h 2587749"/>
                  <a:gd name="connsiteX287" fmla="*/ 508513 w 1795380"/>
                  <a:gd name="connsiteY287" fmla="*/ 2280756 h 2587749"/>
                  <a:gd name="connsiteX288" fmla="*/ 512437 w 1795380"/>
                  <a:gd name="connsiteY288" fmla="*/ 2296461 h 2587749"/>
                  <a:gd name="connsiteX289" fmla="*/ 512437 w 1795380"/>
                  <a:gd name="connsiteY289" fmla="*/ 2312821 h 2587749"/>
                  <a:gd name="connsiteX290" fmla="*/ 514398 w 1795380"/>
                  <a:gd name="connsiteY290" fmla="*/ 2314784 h 2587749"/>
                  <a:gd name="connsiteX291" fmla="*/ 510475 w 1795380"/>
                  <a:gd name="connsiteY291" fmla="*/ 2334416 h 2587749"/>
                  <a:gd name="connsiteX292" fmla="*/ 513744 w 1795380"/>
                  <a:gd name="connsiteY292" fmla="*/ 2347503 h 2587749"/>
                  <a:gd name="connsiteX293" fmla="*/ 520284 w 1795380"/>
                  <a:gd name="connsiteY293" fmla="*/ 2346195 h 2587749"/>
                  <a:gd name="connsiteX294" fmla="*/ 519630 w 1795380"/>
                  <a:gd name="connsiteY294" fmla="*/ 2356665 h 2587749"/>
                  <a:gd name="connsiteX295" fmla="*/ 522900 w 1795380"/>
                  <a:gd name="connsiteY295" fmla="*/ 2365826 h 2587749"/>
                  <a:gd name="connsiteX296" fmla="*/ 528786 w 1795380"/>
                  <a:gd name="connsiteY296" fmla="*/ 2374988 h 2587749"/>
                  <a:gd name="connsiteX297" fmla="*/ 535979 w 1795380"/>
                  <a:gd name="connsiteY297" fmla="*/ 2368444 h 2587749"/>
                  <a:gd name="connsiteX298" fmla="*/ 539249 w 1795380"/>
                  <a:gd name="connsiteY298" fmla="*/ 2377605 h 2587749"/>
                  <a:gd name="connsiteX299" fmla="*/ 544481 w 1795380"/>
                  <a:gd name="connsiteY299" fmla="*/ 2371061 h 2587749"/>
                  <a:gd name="connsiteX300" fmla="*/ 552328 w 1795380"/>
                  <a:gd name="connsiteY300" fmla="*/ 2382186 h 2587749"/>
                  <a:gd name="connsiteX301" fmla="*/ 556252 w 1795380"/>
                  <a:gd name="connsiteY301" fmla="*/ 2373025 h 2587749"/>
                  <a:gd name="connsiteX302" fmla="*/ 562791 w 1795380"/>
                  <a:gd name="connsiteY302" fmla="*/ 2373025 h 2587749"/>
                  <a:gd name="connsiteX303" fmla="*/ 564753 w 1795380"/>
                  <a:gd name="connsiteY303" fmla="*/ 2379569 h 2587749"/>
                  <a:gd name="connsiteX304" fmla="*/ 576525 w 1795380"/>
                  <a:gd name="connsiteY304" fmla="*/ 2379569 h 2587749"/>
                  <a:gd name="connsiteX305" fmla="*/ 577833 w 1795380"/>
                  <a:gd name="connsiteY305" fmla="*/ 2379569 h 2587749"/>
                  <a:gd name="connsiteX306" fmla="*/ 593528 w 1795380"/>
                  <a:gd name="connsiteY306" fmla="*/ 2401163 h 2587749"/>
                  <a:gd name="connsiteX307" fmla="*/ 595490 w 1795380"/>
                  <a:gd name="connsiteY307" fmla="*/ 2404435 h 2587749"/>
                  <a:gd name="connsiteX308" fmla="*/ 596798 w 1795380"/>
                  <a:gd name="connsiteY308" fmla="*/ 2415560 h 2587749"/>
                  <a:gd name="connsiteX309" fmla="*/ 596798 w 1795380"/>
                  <a:gd name="connsiteY309" fmla="*/ 2416869 h 2587749"/>
                  <a:gd name="connsiteX310" fmla="*/ 604645 w 1795380"/>
                  <a:gd name="connsiteY310" fmla="*/ 2412288 h 2587749"/>
                  <a:gd name="connsiteX311" fmla="*/ 604645 w 1795380"/>
                  <a:gd name="connsiteY311" fmla="*/ 2404435 h 2587749"/>
                  <a:gd name="connsiteX312" fmla="*/ 604645 w 1795380"/>
                  <a:gd name="connsiteY312" fmla="*/ 2401818 h 2587749"/>
                  <a:gd name="connsiteX313" fmla="*/ 609877 w 1795380"/>
                  <a:gd name="connsiteY313" fmla="*/ 2385458 h 2587749"/>
                  <a:gd name="connsiteX314" fmla="*/ 609877 w 1795380"/>
                  <a:gd name="connsiteY314" fmla="*/ 2375642 h 2587749"/>
                  <a:gd name="connsiteX315" fmla="*/ 609877 w 1795380"/>
                  <a:gd name="connsiteY315" fmla="*/ 2369098 h 2587749"/>
                  <a:gd name="connsiteX316" fmla="*/ 611839 w 1795380"/>
                  <a:gd name="connsiteY316" fmla="*/ 2360591 h 2587749"/>
                  <a:gd name="connsiteX317" fmla="*/ 613801 w 1795380"/>
                  <a:gd name="connsiteY317" fmla="*/ 2352084 h 2587749"/>
                  <a:gd name="connsiteX318" fmla="*/ 605953 w 1795380"/>
                  <a:gd name="connsiteY318" fmla="*/ 2324600 h 2587749"/>
                  <a:gd name="connsiteX319" fmla="*/ 598106 w 1795380"/>
                  <a:gd name="connsiteY319" fmla="*/ 2295152 h 2587749"/>
                  <a:gd name="connsiteX320" fmla="*/ 612493 w 1795380"/>
                  <a:gd name="connsiteY320" fmla="*/ 2278138 h 2587749"/>
                  <a:gd name="connsiteX321" fmla="*/ 615108 w 1795380"/>
                  <a:gd name="connsiteY321" fmla="*/ 2276829 h 2587749"/>
                  <a:gd name="connsiteX322" fmla="*/ 620340 w 1795380"/>
                  <a:gd name="connsiteY322" fmla="*/ 2267668 h 2587749"/>
                  <a:gd name="connsiteX323" fmla="*/ 615762 w 1795380"/>
                  <a:gd name="connsiteY323" fmla="*/ 2254580 h 2587749"/>
                  <a:gd name="connsiteX324" fmla="*/ 613147 w 1795380"/>
                  <a:gd name="connsiteY324" fmla="*/ 2249999 h 2587749"/>
                  <a:gd name="connsiteX325" fmla="*/ 613147 w 1795380"/>
                  <a:gd name="connsiteY325" fmla="*/ 2241492 h 2587749"/>
                  <a:gd name="connsiteX326" fmla="*/ 626880 w 1795380"/>
                  <a:gd name="connsiteY326" fmla="*/ 2232331 h 2587749"/>
                  <a:gd name="connsiteX327" fmla="*/ 630804 w 1795380"/>
                  <a:gd name="connsiteY327" fmla="*/ 2231022 h 2587749"/>
                  <a:gd name="connsiteX328" fmla="*/ 645191 w 1795380"/>
                  <a:gd name="connsiteY328" fmla="*/ 2231022 h 2587749"/>
                  <a:gd name="connsiteX329" fmla="*/ 659578 w 1795380"/>
                  <a:gd name="connsiteY329" fmla="*/ 2215317 h 2587749"/>
                  <a:gd name="connsiteX330" fmla="*/ 660232 w 1795380"/>
                  <a:gd name="connsiteY330" fmla="*/ 2215317 h 2587749"/>
                  <a:gd name="connsiteX331" fmla="*/ 673965 w 1795380"/>
                  <a:gd name="connsiteY331" fmla="*/ 2191104 h 2587749"/>
                  <a:gd name="connsiteX332" fmla="*/ 671349 w 1795380"/>
                  <a:gd name="connsiteY332" fmla="*/ 2172127 h 2587749"/>
                  <a:gd name="connsiteX333" fmla="*/ 669387 w 1795380"/>
                  <a:gd name="connsiteY333" fmla="*/ 2161002 h 2587749"/>
                  <a:gd name="connsiteX334" fmla="*/ 673965 w 1795380"/>
                  <a:gd name="connsiteY334" fmla="*/ 2148569 h 2587749"/>
                  <a:gd name="connsiteX335" fmla="*/ 679197 w 1795380"/>
                  <a:gd name="connsiteY335" fmla="*/ 2137445 h 2587749"/>
                  <a:gd name="connsiteX336" fmla="*/ 676581 w 1795380"/>
                  <a:gd name="connsiteY336" fmla="*/ 2122393 h 2587749"/>
                  <a:gd name="connsiteX337" fmla="*/ 673965 w 1795380"/>
                  <a:gd name="connsiteY337" fmla="*/ 2115850 h 2587749"/>
                  <a:gd name="connsiteX338" fmla="*/ 666771 w 1795380"/>
                  <a:gd name="connsiteY338" fmla="*/ 2101453 h 2587749"/>
                  <a:gd name="connsiteX339" fmla="*/ 657616 w 1795380"/>
                  <a:gd name="connsiteY339" fmla="*/ 2083130 h 2587749"/>
                  <a:gd name="connsiteX340" fmla="*/ 650422 w 1795380"/>
                  <a:gd name="connsiteY340" fmla="*/ 2053028 h 2587749"/>
                  <a:gd name="connsiteX341" fmla="*/ 647153 w 1795380"/>
                  <a:gd name="connsiteY341" fmla="*/ 2046484 h 2587749"/>
                  <a:gd name="connsiteX342" fmla="*/ 642575 w 1795380"/>
                  <a:gd name="connsiteY342" fmla="*/ 2035360 h 2587749"/>
                  <a:gd name="connsiteX343" fmla="*/ 657616 w 1795380"/>
                  <a:gd name="connsiteY343" fmla="*/ 2022272 h 2587749"/>
                  <a:gd name="connsiteX344" fmla="*/ 661540 w 1795380"/>
                  <a:gd name="connsiteY344" fmla="*/ 2021617 h 2587749"/>
                  <a:gd name="connsiteX345" fmla="*/ 683774 w 1795380"/>
                  <a:gd name="connsiteY345" fmla="*/ 2019000 h 2587749"/>
                  <a:gd name="connsiteX346" fmla="*/ 687044 w 1795380"/>
                  <a:gd name="connsiteY346" fmla="*/ 2002640 h 2587749"/>
                  <a:gd name="connsiteX347" fmla="*/ 690314 w 1795380"/>
                  <a:gd name="connsiteY347" fmla="*/ 1992170 h 2587749"/>
                  <a:gd name="connsiteX348" fmla="*/ 692930 w 1795380"/>
                  <a:gd name="connsiteY348" fmla="*/ 1985626 h 2587749"/>
                  <a:gd name="connsiteX349" fmla="*/ 684428 w 1795380"/>
                  <a:gd name="connsiteY349" fmla="*/ 1954215 h 2587749"/>
                  <a:gd name="connsiteX350" fmla="*/ 661540 w 1795380"/>
                  <a:gd name="connsiteY350" fmla="*/ 1936547 h 2587749"/>
                  <a:gd name="connsiteX351" fmla="*/ 656308 w 1795380"/>
                  <a:gd name="connsiteY351" fmla="*/ 1933929 h 2587749"/>
                  <a:gd name="connsiteX352" fmla="*/ 639305 w 1795380"/>
                  <a:gd name="connsiteY352" fmla="*/ 1910371 h 2587749"/>
                  <a:gd name="connsiteX353" fmla="*/ 636035 w 1795380"/>
                  <a:gd name="connsiteY353" fmla="*/ 1905136 h 2587749"/>
                  <a:gd name="connsiteX354" fmla="*/ 633419 w 1795380"/>
                  <a:gd name="connsiteY354" fmla="*/ 1895320 h 2587749"/>
                  <a:gd name="connsiteX355" fmla="*/ 633419 w 1795380"/>
                  <a:gd name="connsiteY355" fmla="*/ 1884196 h 2587749"/>
                  <a:gd name="connsiteX356" fmla="*/ 637343 w 1795380"/>
                  <a:gd name="connsiteY356" fmla="*/ 1823992 h 2587749"/>
                  <a:gd name="connsiteX357" fmla="*/ 639305 w 1795380"/>
                  <a:gd name="connsiteY357" fmla="*/ 1801743 h 2587749"/>
                  <a:gd name="connsiteX358" fmla="*/ 632765 w 1795380"/>
                  <a:gd name="connsiteY358" fmla="*/ 1784074 h 2587749"/>
                  <a:gd name="connsiteX359" fmla="*/ 619686 w 1795380"/>
                  <a:gd name="connsiteY359" fmla="*/ 1745465 h 2587749"/>
                  <a:gd name="connsiteX360" fmla="*/ 622302 w 1795380"/>
                  <a:gd name="connsiteY360" fmla="*/ 1719290 h 2587749"/>
                  <a:gd name="connsiteX361" fmla="*/ 620340 w 1795380"/>
                  <a:gd name="connsiteY361" fmla="*/ 1697040 h 2587749"/>
                  <a:gd name="connsiteX362" fmla="*/ 619032 w 1795380"/>
                  <a:gd name="connsiteY362" fmla="*/ 1685261 h 2587749"/>
                  <a:gd name="connsiteX363" fmla="*/ 621648 w 1795380"/>
                  <a:gd name="connsiteY363" fmla="*/ 1674791 h 2587749"/>
                  <a:gd name="connsiteX364" fmla="*/ 624264 w 1795380"/>
                  <a:gd name="connsiteY364" fmla="*/ 1666284 h 2587749"/>
                  <a:gd name="connsiteX365" fmla="*/ 612493 w 1795380"/>
                  <a:gd name="connsiteY365" fmla="*/ 1632910 h 2587749"/>
                  <a:gd name="connsiteX366" fmla="*/ 606607 w 1795380"/>
                  <a:gd name="connsiteY366" fmla="*/ 1616551 h 2587749"/>
                  <a:gd name="connsiteX367" fmla="*/ 616416 w 1795380"/>
                  <a:gd name="connsiteY367" fmla="*/ 1591029 h 2587749"/>
                  <a:gd name="connsiteX368" fmla="*/ 622956 w 1795380"/>
                  <a:gd name="connsiteY368" fmla="*/ 1576633 h 2587749"/>
                  <a:gd name="connsiteX369" fmla="*/ 621648 w 1795380"/>
                  <a:gd name="connsiteY369" fmla="*/ 1570743 h 2587749"/>
                  <a:gd name="connsiteX370" fmla="*/ 619032 w 1795380"/>
                  <a:gd name="connsiteY370" fmla="*/ 1556347 h 2587749"/>
                  <a:gd name="connsiteX371" fmla="*/ 651730 w 1795380"/>
                  <a:gd name="connsiteY371" fmla="*/ 1496143 h 2587749"/>
                  <a:gd name="connsiteX372" fmla="*/ 655654 w 1795380"/>
                  <a:gd name="connsiteY372" fmla="*/ 1488945 h 2587749"/>
                  <a:gd name="connsiteX373" fmla="*/ 700123 w 1795380"/>
                  <a:gd name="connsiteY373" fmla="*/ 1458188 h 2587749"/>
                  <a:gd name="connsiteX374" fmla="*/ 723666 w 1795380"/>
                  <a:gd name="connsiteY374" fmla="*/ 1460151 h 2587749"/>
                  <a:gd name="connsiteX375" fmla="*/ 763558 w 1795380"/>
                  <a:gd name="connsiteY375" fmla="*/ 1463423 h 2587749"/>
                  <a:gd name="connsiteX376" fmla="*/ 764866 w 1795380"/>
                  <a:gd name="connsiteY376" fmla="*/ 1462769 h 2587749"/>
                  <a:gd name="connsiteX377" fmla="*/ 768789 w 1795380"/>
                  <a:gd name="connsiteY377" fmla="*/ 1415653 h 2587749"/>
                  <a:gd name="connsiteX378" fmla="*/ 757018 w 1795380"/>
                  <a:gd name="connsiteY378" fmla="*/ 1392749 h 2587749"/>
                  <a:gd name="connsiteX379" fmla="*/ 740015 w 1795380"/>
                  <a:gd name="connsiteY379" fmla="*/ 1379662 h 2587749"/>
                  <a:gd name="connsiteX380" fmla="*/ 734783 w 1795380"/>
                  <a:gd name="connsiteY380" fmla="*/ 1354140 h 2587749"/>
                  <a:gd name="connsiteX381" fmla="*/ 747863 w 1795380"/>
                  <a:gd name="connsiteY381" fmla="*/ 1322730 h 2587749"/>
                  <a:gd name="connsiteX382" fmla="*/ 751786 w 1795380"/>
                  <a:gd name="connsiteY382" fmla="*/ 1314223 h 2587749"/>
                  <a:gd name="connsiteX383" fmla="*/ 768135 w 1795380"/>
                  <a:gd name="connsiteY383" fmla="*/ 1282158 h 2587749"/>
                  <a:gd name="connsiteX384" fmla="*/ 774675 w 1795380"/>
                  <a:gd name="connsiteY384" fmla="*/ 1269070 h 2587749"/>
                  <a:gd name="connsiteX385" fmla="*/ 777291 w 1795380"/>
                  <a:gd name="connsiteY385" fmla="*/ 1249438 h 2587749"/>
                  <a:gd name="connsiteX386" fmla="*/ 782522 w 1795380"/>
                  <a:gd name="connsiteY386" fmla="*/ 1235042 h 2587749"/>
                  <a:gd name="connsiteX387" fmla="*/ 786446 w 1795380"/>
                  <a:gd name="connsiteY387" fmla="*/ 1227189 h 2587749"/>
                  <a:gd name="connsiteX388" fmla="*/ 785138 w 1795380"/>
                  <a:gd name="connsiteY388" fmla="*/ 1208212 h 2587749"/>
                  <a:gd name="connsiteX389" fmla="*/ 783830 w 1795380"/>
                  <a:gd name="connsiteY389" fmla="*/ 1181382 h 2587749"/>
                  <a:gd name="connsiteX390" fmla="*/ 786446 w 1795380"/>
                  <a:gd name="connsiteY390" fmla="*/ 1158478 h 2587749"/>
                  <a:gd name="connsiteX391" fmla="*/ 789716 w 1795380"/>
                  <a:gd name="connsiteY391" fmla="*/ 1129031 h 2587749"/>
                  <a:gd name="connsiteX392" fmla="*/ 785138 w 1795380"/>
                  <a:gd name="connsiteY392" fmla="*/ 1110708 h 2587749"/>
                  <a:gd name="connsiteX393" fmla="*/ 779253 w 1795380"/>
                  <a:gd name="connsiteY393" fmla="*/ 1080606 h 2587749"/>
                  <a:gd name="connsiteX394" fmla="*/ 815220 w 1795380"/>
                  <a:gd name="connsiteY394" fmla="*/ 1062283 h 2587749"/>
                  <a:gd name="connsiteX395" fmla="*/ 821760 w 1795380"/>
                  <a:gd name="connsiteY395" fmla="*/ 1060320 h 2587749"/>
                  <a:gd name="connsiteX396" fmla="*/ 846611 w 1795380"/>
                  <a:gd name="connsiteY396" fmla="*/ 1041997 h 2587749"/>
                  <a:gd name="connsiteX397" fmla="*/ 842687 w 1795380"/>
                  <a:gd name="connsiteY397" fmla="*/ 1019093 h 2587749"/>
                  <a:gd name="connsiteX398" fmla="*/ 840071 w 1795380"/>
                  <a:gd name="connsiteY398" fmla="*/ 1007314 h 2587749"/>
                  <a:gd name="connsiteX399" fmla="*/ 847918 w 1795380"/>
                  <a:gd name="connsiteY399" fmla="*/ 992917 h 2587749"/>
                  <a:gd name="connsiteX400" fmla="*/ 851842 w 1795380"/>
                  <a:gd name="connsiteY400" fmla="*/ 988337 h 2587749"/>
                  <a:gd name="connsiteX401" fmla="*/ 856420 w 1795380"/>
                  <a:gd name="connsiteY401" fmla="*/ 979175 h 2587749"/>
                  <a:gd name="connsiteX402" fmla="*/ 860998 w 1795380"/>
                  <a:gd name="connsiteY402" fmla="*/ 969359 h 2587749"/>
                  <a:gd name="connsiteX403" fmla="*/ 872115 w 1795380"/>
                  <a:gd name="connsiteY403" fmla="*/ 941875 h 2587749"/>
                  <a:gd name="connsiteX404" fmla="*/ 878654 w 1795380"/>
                  <a:gd name="connsiteY404" fmla="*/ 925515 h 2587749"/>
                  <a:gd name="connsiteX405" fmla="*/ 891734 w 1795380"/>
                  <a:gd name="connsiteY405" fmla="*/ 907192 h 2587749"/>
                  <a:gd name="connsiteX406" fmla="*/ 900235 w 1795380"/>
                  <a:gd name="connsiteY406" fmla="*/ 895413 h 2587749"/>
                  <a:gd name="connsiteX407" fmla="*/ 900235 w 1795380"/>
                  <a:gd name="connsiteY407" fmla="*/ 873164 h 2587749"/>
                  <a:gd name="connsiteX408" fmla="*/ 889772 w 1795380"/>
                  <a:gd name="connsiteY408" fmla="*/ 852224 h 2587749"/>
                  <a:gd name="connsiteX409" fmla="*/ 879309 w 1795380"/>
                  <a:gd name="connsiteY409" fmla="*/ 831283 h 2587749"/>
                  <a:gd name="connsiteX410" fmla="*/ 879309 w 1795380"/>
                  <a:gd name="connsiteY410" fmla="*/ 829320 h 2587749"/>
                  <a:gd name="connsiteX411" fmla="*/ 878001 w 1795380"/>
                  <a:gd name="connsiteY411" fmla="*/ 812960 h 2587749"/>
                  <a:gd name="connsiteX412" fmla="*/ 895658 w 1795380"/>
                  <a:gd name="connsiteY412" fmla="*/ 800527 h 2587749"/>
                  <a:gd name="connsiteX413" fmla="*/ 895658 w 1795380"/>
                  <a:gd name="connsiteY413" fmla="*/ 800527 h 2587749"/>
                  <a:gd name="connsiteX414" fmla="*/ 900235 w 1795380"/>
                  <a:gd name="connsiteY414" fmla="*/ 790057 h 2587749"/>
                  <a:gd name="connsiteX415" fmla="*/ 904813 w 1795380"/>
                  <a:gd name="connsiteY415" fmla="*/ 778932 h 2587749"/>
                  <a:gd name="connsiteX416" fmla="*/ 910045 w 1795380"/>
                  <a:gd name="connsiteY416" fmla="*/ 752757 h 2587749"/>
                  <a:gd name="connsiteX417" fmla="*/ 912661 w 1795380"/>
                  <a:gd name="connsiteY417" fmla="*/ 737706 h 2587749"/>
                  <a:gd name="connsiteX418" fmla="*/ 925086 w 1795380"/>
                  <a:gd name="connsiteY418" fmla="*/ 716765 h 2587749"/>
                  <a:gd name="connsiteX419" fmla="*/ 940781 w 1795380"/>
                  <a:gd name="connsiteY419" fmla="*/ 701060 h 2587749"/>
                  <a:gd name="connsiteX420" fmla="*/ 942089 w 1795380"/>
                  <a:gd name="connsiteY420" fmla="*/ 697133 h 2587749"/>
                  <a:gd name="connsiteX421" fmla="*/ 945359 w 1795380"/>
                  <a:gd name="connsiteY421" fmla="*/ 689281 h 2587749"/>
                  <a:gd name="connsiteX422" fmla="*/ 978057 w 1795380"/>
                  <a:gd name="connsiteY422" fmla="*/ 696479 h 2587749"/>
                  <a:gd name="connsiteX423" fmla="*/ 991790 w 1795380"/>
                  <a:gd name="connsiteY423" fmla="*/ 702369 h 2587749"/>
                  <a:gd name="connsiteX424" fmla="*/ 999637 w 1795380"/>
                  <a:gd name="connsiteY424" fmla="*/ 665723 h 2587749"/>
                  <a:gd name="connsiteX425" fmla="*/ 995714 w 1795380"/>
                  <a:gd name="connsiteY425" fmla="*/ 629731 h 2587749"/>
                  <a:gd name="connsiteX426" fmla="*/ 993752 w 1795380"/>
                  <a:gd name="connsiteY426" fmla="*/ 603556 h 2587749"/>
                  <a:gd name="connsiteX427" fmla="*/ 1019910 w 1795380"/>
                  <a:gd name="connsiteY427" fmla="*/ 591122 h 2587749"/>
                  <a:gd name="connsiteX428" fmla="*/ 1033643 w 1795380"/>
                  <a:gd name="connsiteY428" fmla="*/ 595049 h 2587749"/>
                  <a:gd name="connsiteX429" fmla="*/ 1038221 w 1795380"/>
                  <a:gd name="connsiteY429" fmla="*/ 597012 h 2587749"/>
                  <a:gd name="connsiteX430" fmla="*/ 1055878 w 1795380"/>
                  <a:gd name="connsiteY430" fmla="*/ 597012 h 2587749"/>
                  <a:gd name="connsiteX431" fmla="*/ 1060456 w 1795380"/>
                  <a:gd name="connsiteY431" fmla="*/ 597012 h 2587749"/>
                  <a:gd name="connsiteX432" fmla="*/ 1077459 w 1795380"/>
                  <a:gd name="connsiteY432" fmla="*/ 601593 h 2587749"/>
                  <a:gd name="connsiteX433" fmla="*/ 1085306 w 1795380"/>
                  <a:gd name="connsiteY433" fmla="*/ 604210 h 2587749"/>
                  <a:gd name="connsiteX434" fmla="*/ 1125852 w 1795380"/>
                  <a:gd name="connsiteY434" fmla="*/ 613372 h 2587749"/>
                  <a:gd name="connsiteX435" fmla="*/ 1134353 w 1795380"/>
                  <a:gd name="connsiteY435" fmla="*/ 597012 h 2587749"/>
                  <a:gd name="connsiteX436" fmla="*/ 1121928 w 1795380"/>
                  <a:gd name="connsiteY436" fmla="*/ 593086 h 2587749"/>
                  <a:gd name="connsiteX437" fmla="*/ 1118658 w 1795380"/>
                  <a:gd name="connsiteY437" fmla="*/ 593086 h 2587749"/>
                  <a:gd name="connsiteX438" fmla="*/ 1116696 w 1795380"/>
                  <a:gd name="connsiteY438" fmla="*/ 589159 h 2587749"/>
                  <a:gd name="connsiteX439" fmla="*/ 1133699 w 1795380"/>
                  <a:gd name="connsiteY439" fmla="*/ 555131 h 2587749"/>
                  <a:gd name="connsiteX440" fmla="*/ 1133699 w 1795380"/>
                  <a:gd name="connsiteY440" fmla="*/ 529610 h 2587749"/>
                  <a:gd name="connsiteX441" fmla="*/ 1116696 w 1795380"/>
                  <a:gd name="connsiteY441" fmla="*/ 500162 h 2587749"/>
                  <a:gd name="connsiteX442" fmla="*/ 1114080 w 1795380"/>
                  <a:gd name="connsiteY442" fmla="*/ 497545 h 2587749"/>
                  <a:gd name="connsiteX443" fmla="*/ 1115388 w 1795380"/>
                  <a:gd name="connsiteY443" fmla="*/ 493618 h 2587749"/>
                  <a:gd name="connsiteX444" fmla="*/ 1148086 w 1795380"/>
                  <a:gd name="connsiteY444" fmla="*/ 481839 h 2587749"/>
                  <a:gd name="connsiteX445" fmla="*/ 1152010 w 1795380"/>
                  <a:gd name="connsiteY445" fmla="*/ 481185 h 2587749"/>
                  <a:gd name="connsiteX446" fmla="*/ 1153318 w 1795380"/>
                  <a:gd name="connsiteY446" fmla="*/ 477259 h 2587749"/>
                  <a:gd name="connsiteX447" fmla="*/ 1163127 w 1795380"/>
                  <a:gd name="connsiteY447" fmla="*/ 470715 h 2587749"/>
                  <a:gd name="connsiteX448" fmla="*/ 1176861 w 1795380"/>
                  <a:gd name="connsiteY448" fmla="*/ 472024 h 2587749"/>
                  <a:gd name="connsiteX449" fmla="*/ 1176207 w 1795380"/>
                  <a:gd name="connsiteY449" fmla="*/ 469406 h 2587749"/>
                  <a:gd name="connsiteX450" fmla="*/ 1174245 w 1795380"/>
                  <a:gd name="connsiteY450" fmla="*/ 461553 h 2587749"/>
                  <a:gd name="connsiteX451" fmla="*/ 1173591 w 1795380"/>
                  <a:gd name="connsiteY451" fmla="*/ 456318 h 2587749"/>
                  <a:gd name="connsiteX452" fmla="*/ 1175553 w 1795380"/>
                  <a:gd name="connsiteY452" fmla="*/ 439304 h 2587749"/>
                  <a:gd name="connsiteX453" fmla="*/ 1177515 w 1795380"/>
                  <a:gd name="connsiteY453" fmla="*/ 437341 h 2587749"/>
                  <a:gd name="connsiteX454" fmla="*/ 1195825 w 1795380"/>
                  <a:gd name="connsiteY454" fmla="*/ 426216 h 2587749"/>
                  <a:gd name="connsiteX455" fmla="*/ 1221330 w 1795380"/>
                  <a:gd name="connsiteY455" fmla="*/ 437995 h 2587749"/>
                  <a:gd name="connsiteX456" fmla="*/ 1255336 w 1795380"/>
                  <a:gd name="connsiteY456" fmla="*/ 473332 h 2587749"/>
                  <a:gd name="connsiteX457" fmla="*/ 1260568 w 1795380"/>
                  <a:gd name="connsiteY457" fmla="*/ 477913 h 2587749"/>
                  <a:gd name="connsiteX458" fmla="*/ 1268415 w 1795380"/>
                  <a:gd name="connsiteY458" fmla="*/ 485766 h 2587749"/>
                  <a:gd name="connsiteX459" fmla="*/ 1274301 w 1795380"/>
                  <a:gd name="connsiteY459" fmla="*/ 494273 h 2587749"/>
                  <a:gd name="connsiteX460" fmla="*/ 1289996 w 1795380"/>
                  <a:gd name="connsiteY460" fmla="*/ 515213 h 2587749"/>
                  <a:gd name="connsiteX461" fmla="*/ 1339697 w 1795380"/>
                  <a:gd name="connsiteY461" fmla="*/ 520448 h 2587749"/>
                  <a:gd name="connsiteX462" fmla="*/ 1368471 w 1795380"/>
                  <a:gd name="connsiteY462" fmla="*/ 503434 h 2587749"/>
                  <a:gd name="connsiteX463" fmla="*/ 1373049 w 1795380"/>
                  <a:gd name="connsiteY463" fmla="*/ 483148 h 2587749"/>
                  <a:gd name="connsiteX464" fmla="*/ 1380897 w 1795380"/>
                  <a:gd name="connsiteY464" fmla="*/ 480531 h 2587749"/>
                  <a:gd name="connsiteX465" fmla="*/ 1401169 w 1795380"/>
                  <a:gd name="connsiteY465" fmla="*/ 489692 h 2587749"/>
                  <a:gd name="connsiteX466" fmla="*/ 1410979 w 1795380"/>
                  <a:gd name="connsiteY466" fmla="*/ 494927 h 2587749"/>
                  <a:gd name="connsiteX467" fmla="*/ 1419480 w 1795380"/>
                  <a:gd name="connsiteY467" fmla="*/ 494927 h 2587749"/>
                  <a:gd name="connsiteX468" fmla="*/ 1438445 w 1795380"/>
                  <a:gd name="connsiteY468" fmla="*/ 498854 h 2587749"/>
                  <a:gd name="connsiteX469" fmla="*/ 1441715 w 1795380"/>
                  <a:gd name="connsiteY469" fmla="*/ 502125 h 2587749"/>
                  <a:gd name="connsiteX470" fmla="*/ 1453486 w 1795380"/>
                  <a:gd name="connsiteY470" fmla="*/ 511941 h 2587749"/>
                  <a:gd name="connsiteX471" fmla="*/ 1458718 w 1795380"/>
                  <a:gd name="connsiteY471" fmla="*/ 504743 h 2587749"/>
                  <a:gd name="connsiteX472" fmla="*/ 1465257 w 1795380"/>
                  <a:gd name="connsiteY472" fmla="*/ 500817 h 2587749"/>
                  <a:gd name="connsiteX473" fmla="*/ 1465257 w 1795380"/>
                  <a:gd name="connsiteY473" fmla="*/ 500817 h 2587749"/>
                  <a:gd name="connsiteX474" fmla="*/ 1464604 w 1795380"/>
                  <a:gd name="connsiteY474" fmla="*/ 462862 h 2587749"/>
                  <a:gd name="connsiteX475" fmla="*/ 1488146 w 1795380"/>
                  <a:gd name="connsiteY475" fmla="*/ 443885 h 2587749"/>
                  <a:gd name="connsiteX476" fmla="*/ 1490108 w 1795380"/>
                  <a:gd name="connsiteY476" fmla="*/ 443885 h 2587749"/>
                  <a:gd name="connsiteX477" fmla="*/ 1494032 w 1795380"/>
                  <a:gd name="connsiteY477" fmla="*/ 424253 h 2587749"/>
                  <a:gd name="connsiteX478" fmla="*/ 1494032 w 1795380"/>
                  <a:gd name="connsiteY478" fmla="*/ 424253 h 2587749"/>
                  <a:gd name="connsiteX479" fmla="*/ 1488146 w 1795380"/>
                  <a:gd name="connsiteY479" fmla="*/ 411165 h 2587749"/>
                  <a:gd name="connsiteX480" fmla="*/ 1488146 w 1795380"/>
                  <a:gd name="connsiteY480" fmla="*/ 401350 h 2587749"/>
                  <a:gd name="connsiteX481" fmla="*/ 1480953 w 1795380"/>
                  <a:gd name="connsiteY481" fmla="*/ 375828 h 2587749"/>
                  <a:gd name="connsiteX482" fmla="*/ 1480953 w 1795380"/>
                  <a:gd name="connsiteY482" fmla="*/ 373865 h 2587749"/>
                  <a:gd name="connsiteX483" fmla="*/ 1483568 w 1795380"/>
                  <a:gd name="connsiteY483" fmla="*/ 356851 h 2587749"/>
                  <a:gd name="connsiteX484" fmla="*/ 1479645 w 1795380"/>
                  <a:gd name="connsiteY484" fmla="*/ 337219 h 2587749"/>
                  <a:gd name="connsiteX485" fmla="*/ 1478337 w 1795380"/>
                  <a:gd name="connsiteY485" fmla="*/ 333293 h 2587749"/>
                  <a:gd name="connsiteX486" fmla="*/ 1480298 w 1795380"/>
                  <a:gd name="connsiteY486" fmla="*/ 319551 h 2587749"/>
                  <a:gd name="connsiteX487" fmla="*/ 1482261 w 1795380"/>
                  <a:gd name="connsiteY487" fmla="*/ 314316 h 2587749"/>
                  <a:gd name="connsiteX488" fmla="*/ 1475067 w 1795380"/>
                  <a:gd name="connsiteY488" fmla="*/ 296647 h 2587749"/>
                  <a:gd name="connsiteX489" fmla="*/ 1479645 w 1795380"/>
                  <a:gd name="connsiteY489" fmla="*/ 289449 h 2587749"/>
                  <a:gd name="connsiteX490" fmla="*/ 1479645 w 1795380"/>
                  <a:gd name="connsiteY490" fmla="*/ 289449 h 2587749"/>
                  <a:gd name="connsiteX491" fmla="*/ 1490108 w 1795380"/>
                  <a:gd name="connsiteY491" fmla="*/ 280287 h 2587749"/>
                  <a:gd name="connsiteX492" fmla="*/ 1490108 w 1795380"/>
                  <a:gd name="connsiteY492" fmla="*/ 276361 h 2587749"/>
                  <a:gd name="connsiteX493" fmla="*/ 1494032 w 1795380"/>
                  <a:gd name="connsiteY493" fmla="*/ 263273 h 2587749"/>
                  <a:gd name="connsiteX494" fmla="*/ 1497302 w 1795380"/>
                  <a:gd name="connsiteY494" fmla="*/ 258693 h 2587749"/>
                  <a:gd name="connsiteX495" fmla="*/ 1501225 w 1795380"/>
                  <a:gd name="connsiteY495" fmla="*/ 238407 h 2587749"/>
                  <a:gd name="connsiteX496" fmla="*/ 1503187 w 1795380"/>
                  <a:gd name="connsiteY496" fmla="*/ 236443 h 2587749"/>
                  <a:gd name="connsiteX497" fmla="*/ 1518882 w 1795380"/>
                  <a:gd name="connsiteY497" fmla="*/ 229899 h 2587749"/>
                  <a:gd name="connsiteX498" fmla="*/ 1520190 w 1795380"/>
                  <a:gd name="connsiteY498" fmla="*/ 229899 h 2587749"/>
                  <a:gd name="connsiteX499" fmla="*/ 1526076 w 1795380"/>
                  <a:gd name="connsiteY499" fmla="*/ 227936 h 2587749"/>
                  <a:gd name="connsiteX500" fmla="*/ 1533923 w 1795380"/>
                  <a:gd name="connsiteY500" fmla="*/ 229899 h 2587749"/>
                  <a:gd name="connsiteX501" fmla="*/ 1537193 w 1795380"/>
                  <a:gd name="connsiteY501" fmla="*/ 231208 h 2587749"/>
                  <a:gd name="connsiteX502" fmla="*/ 1540463 w 1795380"/>
                  <a:gd name="connsiteY502" fmla="*/ 231208 h 2587749"/>
                  <a:gd name="connsiteX503" fmla="*/ 1544387 w 1795380"/>
                  <a:gd name="connsiteY503" fmla="*/ 227936 h 2587749"/>
                  <a:gd name="connsiteX504" fmla="*/ 1548311 w 1795380"/>
                  <a:gd name="connsiteY504" fmla="*/ 225319 h 2587749"/>
                  <a:gd name="connsiteX505" fmla="*/ 1550927 w 1795380"/>
                  <a:gd name="connsiteY505" fmla="*/ 212885 h 2587749"/>
                  <a:gd name="connsiteX506" fmla="*/ 1554196 w 1795380"/>
                  <a:gd name="connsiteY506" fmla="*/ 209613 h 2587749"/>
                  <a:gd name="connsiteX507" fmla="*/ 1558120 w 1795380"/>
                  <a:gd name="connsiteY507" fmla="*/ 205033 h 2587749"/>
                  <a:gd name="connsiteX508" fmla="*/ 1558120 w 1795380"/>
                  <a:gd name="connsiteY508" fmla="*/ 203724 h 2587749"/>
                  <a:gd name="connsiteX509" fmla="*/ 1571853 w 1795380"/>
                  <a:gd name="connsiteY509" fmla="*/ 191945 h 2587749"/>
                  <a:gd name="connsiteX510" fmla="*/ 1573815 w 1795380"/>
                  <a:gd name="connsiteY510" fmla="*/ 191945 h 2587749"/>
                  <a:gd name="connsiteX511" fmla="*/ 1577085 w 1795380"/>
                  <a:gd name="connsiteY511" fmla="*/ 191945 h 2587749"/>
                  <a:gd name="connsiteX512" fmla="*/ 1597358 w 1795380"/>
                  <a:gd name="connsiteY512" fmla="*/ 197180 h 2587749"/>
                  <a:gd name="connsiteX513" fmla="*/ 1601281 w 1795380"/>
                  <a:gd name="connsiteY513" fmla="*/ 202415 h 2587749"/>
                  <a:gd name="connsiteX514" fmla="*/ 1611745 w 1795380"/>
                  <a:gd name="connsiteY514" fmla="*/ 212231 h 2587749"/>
                  <a:gd name="connsiteX515" fmla="*/ 1620900 w 1795380"/>
                  <a:gd name="connsiteY515" fmla="*/ 214194 h 2587749"/>
                  <a:gd name="connsiteX516" fmla="*/ 1632017 w 1795380"/>
                  <a:gd name="connsiteY516" fmla="*/ 220738 h 2587749"/>
                  <a:gd name="connsiteX517" fmla="*/ 1633325 w 1795380"/>
                  <a:gd name="connsiteY517" fmla="*/ 223356 h 2587749"/>
                  <a:gd name="connsiteX518" fmla="*/ 1641827 w 1795380"/>
                  <a:gd name="connsiteY518" fmla="*/ 230554 h 2587749"/>
                  <a:gd name="connsiteX519" fmla="*/ 1652290 w 1795380"/>
                  <a:gd name="connsiteY519" fmla="*/ 231208 h 2587749"/>
                  <a:gd name="connsiteX520" fmla="*/ 1687604 w 1795380"/>
                  <a:gd name="connsiteY520" fmla="*/ 237752 h 2587749"/>
                  <a:gd name="connsiteX521" fmla="*/ 1714417 w 1795380"/>
                  <a:gd name="connsiteY521" fmla="*/ 276361 h 2587749"/>
                  <a:gd name="connsiteX522" fmla="*/ 1706569 w 1795380"/>
                  <a:gd name="connsiteY522" fmla="*/ 307772 h 2587749"/>
                  <a:gd name="connsiteX523" fmla="*/ 1700030 w 1795380"/>
                  <a:gd name="connsiteY523" fmla="*/ 331330 h 2587749"/>
                  <a:gd name="connsiteX524" fmla="*/ 1700030 w 1795380"/>
                  <a:gd name="connsiteY524" fmla="*/ 336565 h 2587749"/>
                  <a:gd name="connsiteX525" fmla="*/ 1701991 w 1795380"/>
                  <a:gd name="connsiteY525" fmla="*/ 350962 h 2587749"/>
                  <a:gd name="connsiteX526" fmla="*/ 1703953 w 1795380"/>
                  <a:gd name="connsiteY526" fmla="*/ 354233 h 2587749"/>
                  <a:gd name="connsiteX527" fmla="*/ 1709839 w 1795380"/>
                  <a:gd name="connsiteY527" fmla="*/ 360123 h 2587749"/>
                  <a:gd name="connsiteX528" fmla="*/ 1713109 w 1795380"/>
                  <a:gd name="connsiteY528" fmla="*/ 354233 h 2587749"/>
                  <a:gd name="connsiteX529" fmla="*/ 1714417 w 1795380"/>
                  <a:gd name="connsiteY529" fmla="*/ 339837 h 2587749"/>
                  <a:gd name="connsiteX530" fmla="*/ 1715724 w 1795380"/>
                  <a:gd name="connsiteY530" fmla="*/ 326095 h 2587749"/>
                  <a:gd name="connsiteX531" fmla="*/ 1713763 w 1795380"/>
                  <a:gd name="connsiteY531" fmla="*/ 315624 h 2587749"/>
                  <a:gd name="connsiteX532" fmla="*/ 1712455 w 1795380"/>
                  <a:gd name="connsiteY532" fmla="*/ 307117 h 2587749"/>
                  <a:gd name="connsiteX533" fmla="*/ 1728804 w 1795380"/>
                  <a:gd name="connsiteY533" fmla="*/ 294684 h 2587749"/>
                  <a:gd name="connsiteX534" fmla="*/ 1731420 w 1795380"/>
                  <a:gd name="connsiteY534" fmla="*/ 293375 h 2587749"/>
                  <a:gd name="connsiteX535" fmla="*/ 1734689 w 1795380"/>
                  <a:gd name="connsiteY535" fmla="*/ 288795 h 2587749"/>
                  <a:gd name="connsiteX536" fmla="*/ 1735997 w 1795380"/>
                  <a:gd name="connsiteY536" fmla="*/ 286177 h 2587749"/>
                  <a:gd name="connsiteX537" fmla="*/ 1747769 w 1795380"/>
                  <a:gd name="connsiteY537" fmla="*/ 278979 h 2587749"/>
                  <a:gd name="connsiteX538" fmla="*/ 1747769 w 1795380"/>
                  <a:gd name="connsiteY538" fmla="*/ 278979 h 2587749"/>
                  <a:gd name="connsiteX539" fmla="*/ 1751038 w 1795380"/>
                  <a:gd name="connsiteY539" fmla="*/ 271780 h 2587749"/>
                  <a:gd name="connsiteX540" fmla="*/ 1752346 w 1795380"/>
                  <a:gd name="connsiteY540" fmla="*/ 260001 h 2587749"/>
                  <a:gd name="connsiteX541" fmla="*/ 1751038 w 1795380"/>
                  <a:gd name="connsiteY541" fmla="*/ 246914 h 2587749"/>
                  <a:gd name="connsiteX542" fmla="*/ 1751038 w 1795380"/>
                  <a:gd name="connsiteY542" fmla="*/ 241024 h 2587749"/>
                  <a:gd name="connsiteX543" fmla="*/ 1749730 w 1795380"/>
                  <a:gd name="connsiteY543" fmla="*/ 239061 h 2587749"/>
                  <a:gd name="connsiteX544" fmla="*/ 1746461 w 1795380"/>
                  <a:gd name="connsiteY544" fmla="*/ 229899 h 2587749"/>
                  <a:gd name="connsiteX545" fmla="*/ 1751038 w 1795380"/>
                  <a:gd name="connsiteY545" fmla="*/ 224010 h 2587749"/>
                  <a:gd name="connsiteX546" fmla="*/ 1773273 w 1795380"/>
                  <a:gd name="connsiteY546" fmla="*/ 231208 h 2587749"/>
                  <a:gd name="connsiteX547" fmla="*/ 1779159 w 1795380"/>
                  <a:gd name="connsiteY547" fmla="*/ 235135 h 2587749"/>
                  <a:gd name="connsiteX548" fmla="*/ 1782428 w 1795380"/>
                  <a:gd name="connsiteY548" fmla="*/ 233826 h 2587749"/>
                  <a:gd name="connsiteX549" fmla="*/ 1791584 w 1795380"/>
                  <a:gd name="connsiteY549" fmla="*/ 231863 h 2587749"/>
                  <a:gd name="connsiteX550" fmla="*/ 1794854 w 1795380"/>
                  <a:gd name="connsiteY550" fmla="*/ 231863 h 2587749"/>
                  <a:gd name="connsiteX551" fmla="*/ 1792892 w 1795380"/>
                  <a:gd name="connsiteY551" fmla="*/ 220084 h 2587749"/>
                  <a:gd name="connsiteX552" fmla="*/ 1786352 w 1795380"/>
                  <a:gd name="connsiteY552" fmla="*/ 205687 h 2587749"/>
                  <a:gd name="connsiteX553" fmla="*/ 1780467 w 1795380"/>
                  <a:gd name="connsiteY553" fmla="*/ 192599 h 2587749"/>
                  <a:gd name="connsiteX554" fmla="*/ 1773273 w 1795380"/>
                  <a:gd name="connsiteY554" fmla="*/ 188019 h 2587749"/>
                  <a:gd name="connsiteX555" fmla="*/ 1760194 w 1795380"/>
                  <a:gd name="connsiteY555" fmla="*/ 192599 h 2587749"/>
                  <a:gd name="connsiteX556" fmla="*/ 1749077 w 1795380"/>
                  <a:gd name="connsiteY556" fmla="*/ 188019 h 2587749"/>
                  <a:gd name="connsiteX557" fmla="*/ 1740575 w 1795380"/>
                  <a:gd name="connsiteY557" fmla="*/ 184747 h 2587749"/>
                  <a:gd name="connsiteX558" fmla="*/ 1740575 w 1795380"/>
                  <a:gd name="connsiteY558" fmla="*/ 195217 h 2587749"/>
                  <a:gd name="connsiteX559" fmla="*/ 1744499 w 1795380"/>
                  <a:gd name="connsiteY559" fmla="*/ 206341 h 2587749"/>
                  <a:gd name="connsiteX560" fmla="*/ 1745807 w 1795380"/>
                  <a:gd name="connsiteY560" fmla="*/ 218775 h 2587749"/>
                  <a:gd name="connsiteX561" fmla="*/ 1737959 w 1795380"/>
                  <a:gd name="connsiteY561" fmla="*/ 209613 h 2587749"/>
                  <a:gd name="connsiteX562" fmla="*/ 1728804 w 1795380"/>
                  <a:gd name="connsiteY562" fmla="*/ 217466 h 2587749"/>
                  <a:gd name="connsiteX563" fmla="*/ 1717032 w 1795380"/>
                  <a:gd name="connsiteY563" fmla="*/ 222701 h 2587749"/>
                  <a:gd name="connsiteX564" fmla="*/ 1709185 w 1795380"/>
                  <a:gd name="connsiteY564" fmla="*/ 233826 h 2587749"/>
                  <a:gd name="connsiteX565" fmla="*/ 1713763 w 1795380"/>
                  <a:gd name="connsiteY565" fmla="*/ 215503 h 2587749"/>
                  <a:gd name="connsiteX566" fmla="*/ 1717032 w 1795380"/>
                  <a:gd name="connsiteY566" fmla="*/ 201761 h 2587749"/>
                  <a:gd name="connsiteX567" fmla="*/ 1712455 w 1795380"/>
                  <a:gd name="connsiteY567" fmla="*/ 189327 h 2587749"/>
                  <a:gd name="connsiteX568" fmla="*/ 1700683 w 1795380"/>
                  <a:gd name="connsiteY568" fmla="*/ 193908 h 2587749"/>
                  <a:gd name="connsiteX569" fmla="*/ 1690874 w 1795380"/>
                  <a:gd name="connsiteY569" fmla="*/ 202415 h 2587749"/>
                  <a:gd name="connsiteX570" fmla="*/ 1703953 w 1795380"/>
                  <a:gd name="connsiteY570" fmla="*/ 180166 h 2587749"/>
                  <a:gd name="connsiteX571" fmla="*/ 1692182 w 1795380"/>
                  <a:gd name="connsiteY571" fmla="*/ 178203 h 2587749"/>
                  <a:gd name="connsiteX572" fmla="*/ 1681064 w 1795380"/>
                  <a:gd name="connsiteY572" fmla="*/ 175585 h 2587749"/>
                  <a:gd name="connsiteX573" fmla="*/ 1667331 w 1795380"/>
                  <a:gd name="connsiteY573" fmla="*/ 180820 h 2587749"/>
                  <a:gd name="connsiteX574" fmla="*/ 1662100 w 1795380"/>
                  <a:gd name="connsiteY574" fmla="*/ 173622 h 2587749"/>
                  <a:gd name="connsiteX575" fmla="*/ 1645097 w 1795380"/>
                  <a:gd name="connsiteY575" fmla="*/ 174276 h 2587749"/>
                  <a:gd name="connsiteX576" fmla="*/ 1631364 w 1795380"/>
                  <a:gd name="connsiteY576" fmla="*/ 170350 h 2587749"/>
                  <a:gd name="connsiteX577" fmla="*/ 1635287 w 1795380"/>
                  <a:gd name="connsiteY577" fmla="*/ 162497 h 2587749"/>
                  <a:gd name="connsiteX578" fmla="*/ 1630709 w 1795380"/>
                  <a:gd name="connsiteY578" fmla="*/ 157262 h 2587749"/>
                  <a:gd name="connsiteX579" fmla="*/ 1652290 w 1795380"/>
                  <a:gd name="connsiteY579" fmla="*/ 161843 h 2587749"/>
                  <a:gd name="connsiteX580" fmla="*/ 1672563 w 1795380"/>
                  <a:gd name="connsiteY580" fmla="*/ 159225 h 2587749"/>
                  <a:gd name="connsiteX581" fmla="*/ 1710493 w 1795380"/>
                  <a:gd name="connsiteY581" fmla="*/ 155953 h 2587749"/>
                  <a:gd name="connsiteX582" fmla="*/ 1729458 w 1795380"/>
                  <a:gd name="connsiteY582" fmla="*/ 150064 h 2587749"/>
                  <a:gd name="connsiteX583" fmla="*/ 1737305 w 1795380"/>
                  <a:gd name="connsiteY583" fmla="*/ 136322 h 2587749"/>
                  <a:gd name="connsiteX584" fmla="*/ 1734689 w 1795380"/>
                  <a:gd name="connsiteY584" fmla="*/ 129124 h 2587749"/>
                  <a:gd name="connsiteX585" fmla="*/ 1741229 w 1795380"/>
                  <a:gd name="connsiteY585" fmla="*/ 119962 h 2587749"/>
                  <a:gd name="connsiteX586" fmla="*/ 1747115 w 1795380"/>
                  <a:gd name="connsiteY586" fmla="*/ 112764 h 2587749"/>
                  <a:gd name="connsiteX587" fmla="*/ 1771965 w 1795380"/>
                  <a:gd name="connsiteY587" fmla="*/ 92478 h 2587749"/>
                  <a:gd name="connsiteX588" fmla="*/ 1758886 w 1795380"/>
                  <a:gd name="connsiteY588" fmla="*/ 66957 h 2587749"/>
                  <a:gd name="connsiteX589" fmla="*/ 1747115 w 1795380"/>
                  <a:gd name="connsiteY589" fmla="*/ 76118 h 2587749"/>
                  <a:gd name="connsiteX590" fmla="*/ 1742537 w 1795380"/>
                  <a:gd name="connsiteY590" fmla="*/ 66957 h 2587749"/>
                  <a:gd name="connsiteX591" fmla="*/ 1735343 w 1795380"/>
                  <a:gd name="connsiteY591" fmla="*/ 64993 h 2587749"/>
                  <a:gd name="connsiteX592" fmla="*/ 1731420 w 1795380"/>
                  <a:gd name="connsiteY592" fmla="*/ 57141 h 2587749"/>
                  <a:gd name="connsiteX593" fmla="*/ 1718994 w 1795380"/>
                  <a:gd name="connsiteY593" fmla="*/ 57795 h 2587749"/>
                  <a:gd name="connsiteX594" fmla="*/ 1697414 w 1795380"/>
                  <a:gd name="connsiteY594" fmla="*/ 71537 h 2587749"/>
                  <a:gd name="connsiteX595" fmla="*/ 1711147 w 1795380"/>
                  <a:gd name="connsiteY595" fmla="*/ 52560 h 2587749"/>
                  <a:gd name="connsiteX596" fmla="*/ 1696106 w 1795380"/>
                  <a:gd name="connsiteY596" fmla="*/ 47325 h 2587749"/>
                  <a:gd name="connsiteX597" fmla="*/ 1688912 w 1795380"/>
                  <a:gd name="connsiteY597" fmla="*/ 34891 h 2587749"/>
                  <a:gd name="connsiteX598" fmla="*/ 1681719 w 1795380"/>
                  <a:gd name="connsiteY598" fmla="*/ 42090 h 2587749"/>
                  <a:gd name="connsiteX599" fmla="*/ 1671909 w 1795380"/>
                  <a:gd name="connsiteY599" fmla="*/ 59104 h 2587749"/>
                  <a:gd name="connsiteX600" fmla="*/ 1667985 w 1795380"/>
                  <a:gd name="connsiteY600" fmla="*/ 38818 h 2587749"/>
                  <a:gd name="connsiteX601" fmla="*/ 1655560 w 1795380"/>
                  <a:gd name="connsiteY601" fmla="*/ 48634 h 2587749"/>
                  <a:gd name="connsiteX602" fmla="*/ 1643789 w 1795380"/>
                  <a:gd name="connsiteY602" fmla="*/ 61067 h 2587749"/>
                  <a:gd name="connsiteX603" fmla="*/ 1646405 w 1795380"/>
                  <a:gd name="connsiteY603" fmla="*/ 46670 h 2587749"/>
                  <a:gd name="connsiteX604" fmla="*/ 1639865 w 1795380"/>
                  <a:gd name="connsiteY604" fmla="*/ 45362 h 2587749"/>
                  <a:gd name="connsiteX605" fmla="*/ 1644443 w 1795380"/>
                  <a:gd name="connsiteY605" fmla="*/ 36855 h 2587749"/>
                  <a:gd name="connsiteX606" fmla="*/ 1636595 w 1795380"/>
                  <a:gd name="connsiteY606" fmla="*/ 34891 h 2587749"/>
                  <a:gd name="connsiteX607" fmla="*/ 1631364 w 1795380"/>
                  <a:gd name="connsiteY607" fmla="*/ 25730 h 2587749"/>
                  <a:gd name="connsiteX608" fmla="*/ 1623516 w 1795380"/>
                  <a:gd name="connsiteY608" fmla="*/ 30311 h 2587749"/>
                  <a:gd name="connsiteX609" fmla="*/ 1613053 w 1795380"/>
                  <a:gd name="connsiteY609" fmla="*/ 23767 h 2587749"/>
                  <a:gd name="connsiteX610" fmla="*/ 1604551 w 1795380"/>
                  <a:gd name="connsiteY610" fmla="*/ 34237 h 2587749"/>
                  <a:gd name="connsiteX611" fmla="*/ 1598011 w 1795380"/>
                  <a:gd name="connsiteY611" fmla="*/ 53869 h 2587749"/>
                  <a:gd name="connsiteX612" fmla="*/ 1595396 w 1795380"/>
                  <a:gd name="connsiteY612" fmla="*/ 63685 h 2587749"/>
                  <a:gd name="connsiteX613" fmla="*/ 1602589 w 1795380"/>
                  <a:gd name="connsiteY613" fmla="*/ 67611 h 2587749"/>
                  <a:gd name="connsiteX614" fmla="*/ 1595396 w 1795380"/>
                  <a:gd name="connsiteY614" fmla="*/ 75464 h 2587749"/>
                  <a:gd name="connsiteX615" fmla="*/ 1595396 w 1795380"/>
                  <a:gd name="connsiteY615" fmla="*/ 93787 h 2587749"/>
                  <a:gd name="connsiteX616" fmla="*/ 1605859 w 1795380"/>
                  <a:gd name="connsiteY616" fmla="*/ 102948 h 2587749"/>
                  <a:gd name="connsiteX617" fmla="*/ 1606513 w 1795380"/>
                  <a:gd name="connsiteY617" fmla="*/ 110146 h 2587749"/>
                  <a:gd name="connsiteX618" fmla="*/ 1598011 w 1795380"/>
                  <a:gd name="connsiteY618" fmla="*/ 108183 h 2587749"/>
                  <a:gd name="connsiteX619" fmla="*/ 1595396 w 1795380"/>
                  <a:gd name="connsiteY619" fmla="*/ 119308 h 2587749"/>
                  <a:gd name="connsiteX620" fmla="*/ 1592126 w 1795380"/>
                  <a:gd name="connsiteY620" fmla="*/ 138285 h 2587749"/>
                  <a:gd name="connsiteX621" fmla="*/ 1589510 w 1795380"/>
                  <a:gd name="connsiteY621" fmla="*/ 120616 h 2587749"/>
                  <a:gd name="connsiteX622" fmla="*/ 1591472 w 1795380"/>
                  <a:gd name="connsiteY622" fmla="*/ 102948 h 2587749"/>
                  <a:gd name="connsiteX623" fmla="*/ 1581662 w 1795380"/>
                  <a:gd name="connsiteY623" fmla="*/ 109492 h 2587749"/>
                  <a:gd name="connsiteX624" fmla="*/ 1574469 w 1795380"/>
                  <a:gd name="connsiteY624" fmla="*/ 114073 h 2587749"/>
                  <a:gd name="connsiteX625" fmla="*/ 1564006 w 1795380"/>
                  <a:gd name="connsiteY625" fmla="*/ 117345 h 2587749"/>
                  <a:gd name="connsiteX626" fmla="*/ 1574469 w 1795380"/>
                  <a:gd name="connsiteY626" fmla="*/ 99022 h 2587749"/>
                  <a:gd name="connsiteX627" fmla="*/ 1581662 w 1795380"/>
                  <a:gd name="connsiteY627" fmla="*/ 80044 h 2587749"/>
                  <a:gd name="connsiteX628" fmla="*/ 1578393 w 1795380"/>
                  <a:gd name="connsiteY628" fmla="*/ 66957 h 2587749"/>
                  <a:gd name="connsiteX629" fmla="*/ 1569891 w 1795380"/>
                  <a:gd name="connsiteY629" fmla="*/ 79390 h 2587749"/>
                  <a:gd name="connsiteX630" fmla="*/ 1547657 w 1795380"/>
                  <a:gd name="connsiteY630" fmla="*/ 94441 h 2587749"/>
                  <a:gd name="connsiteX631" fmla="*/ 1559428 w 1795380"/>
                  <a:gd name="connsiteY631" fmla="*/ 80699 h 2587749"/>
                  <a:gd name="connsiteX632" fmla="*/ 1566621 w 1795380"/>
                  <a:gd name="connsiteY632" fmla="*/ 68265 h 2587749"/>
                  <a:gd name="connsiteX633" fmla="*/ 1560082 w 1795380"/>
                  <a:gd name="connsiteY633" fmla="*/ 64993 h 2587749"/>
                  <a:gd name="connsiteX634" fmla="*/ 1548311 w 1795380"/>
                  <a:gd name="connsiteY634" fmla="*/ 68265 h 2587749"/>
                  <a:gd name="connsiteX635" fmla="*/ 1544387 w 1795380"/>
                  <a:gd name="connsiteY635" fmla="*/ 60413 h 2587749"/>
                  <a:gd name="connsiteX636" fmla="*/ 1557466 w 1795380"/>
                  <a:gd name="connsiteY636" fmla="*/ 53214 h 2587749"/>
                  <a:gd name="connsiteX637" fmla="*/ 1573161 w 1795380"/>
                  <a:gd name="connsiteY637" fmla="*/ 55178 h 2587749"/>
                  <a:gd name="connsiteX638" fmla="*/ 1570545 w 1795380"/>
                  <a:gd name="connsiteY638" fmla="*/ 46016 h 2587749"/>
                  <a:gd name="connsiteX639" fmla="*/ 1578393 w 1795380"/>
                  <a:gd name="connsiteY639" fmla="*/ 41435 h 2587749"/>
                  <a:gd name="connsiteX640" fmla="*/ 1575123 w 1795380"/>
                  <a:gd name="connsiteY640" fmla="*/ 34891 h 2587749"/>
                  <a:gd name="connsiteX641" fmla="*/ 1581662 w 1795380"/>
                  <a:gd name="connsiteY641" fmla="*/ 29656 h 2587749"/>
                  <a:gd name="connsiteX642" fmla="*/ 1577085 w 1795380"/>
                  <a:gd name="connsiteY642" fmla="*/ 13297 h 2587749"/>
                  <a:gd name="connsiteX643" fmla="*/ 1565968 w 1795380"/>
                  <a:gd name="connsiteY643" fmla="*/ 14605 h 2587749"/>
                  <a:gd name="connsiteX644" fmla="*/ 1559428 w 1795380"/>
                  <a:gd name="connsiteY644" fmla="*/ 23767 h 2587749"/>
                  <a:gd name="connsiteX645" fmla="*/ 1560082 w 1795380"/>
                  <a:gd name="connsiteY645" fmla="*/ 4790 h 2587749"/>
                  <a:gd name="connsiteX646" fmla="*/ 1554850 w 1795380"/>
                  <a:gd name="connsiteY646" fmla="*/ 863 h 2587749"/>
                  <a:gd name="connsiteX647" fmla="*/ 1549619 w 1795380"/>
                  <a:gd name="connsiteY647" fmla="*/ 9370 h 2587749"/>
                  <a:gd name="connsiteX648" fmla="*/ 1543079 w 1795380"/>
                  <a:gd name="connsiteY648" fmla="*/ 6753 h 2587749"/>
                  <a:gd name="connsiteX649" fmla="*/ 1537847 w 1795380"/>
                  <a:gd name="connsiteY649" fmla="*/ 13951 h 2587749"/>
                  <a:gd name="connsiteX650" fmla="*/ 1530000 w 1795380"/>
                  <a:gd name="connsiteY650" fmla="*/ 13951 h 2587749"/>
                  <a:gd name="connsiteX651" fmla="*/ 1526076 w 1795380"/>
                  <a:gd name="connsiteY651" fmla="*/ 5444 h 2587749"/>
                  <a:gd name="connsiteX652" fmla="*/ 1518882 w 1795380"/>
                  <a:gd name="connsiteY652" fmla="*/ 8716 h 2587749"/>
                  <a:gd name="connsiteX653" fmla="*/ 1515612 w 1795380"/>
                  <a:gd name="connsiteY653" fmla="*/ 17223 h 2587749"/>
                  <a:gd name="connsiteX654" fmla="*/ 1522152 w 1795380"/>
                  <a:gd name="connsiteY654" fmla="*/ 26384 h 2587749"/>
                  <a:gd name="connsiteX655" fmla="*/ 1522152 w 1795380"/>
                  <a:gd name="connsiteY655" fmla="*/ 34891 h 2587749"/>
                  <a:gd name="connsiteX656" fmla="*/ 1511689 w 1795380"/>
                  <a:gd name="connsiteY656" fmla="*/ 26384 h 2587749"/>
                  <a:gd name="connsiteX657" fmla="*/ 1503187 w 1795380"/>
                  <a:gd name="connsiteY657" fmla="*/ 25730 h 2587749"/>
                  <a:gd name="connsiteX658" fmla="*/ 1509073 w 1795380"/>
                  <a:gd name="connsiteY658" fmla="*/ 36200 h 2587749"/>
                  <a:gd name="connsiteX659" fmla="*/ 1500571 w 1795380"/>
                  <a:gd name="connsiteY659" fmla="*/ 40781 h 2587749"/>
                  <a:gd name="connsiteX660" fmla="*/ 1504495 w 1795380"/>
                  <a:gd name="connsiteY660" fmla="*/ 51906 h 2587749"/>
                  <a:gd name="connsiteX661" fmla="*/ 1520844 w 1795380"/>
                  <a:gd name="connsiteY661" fmla="*/ 45362 h 2587749"/>
                  <a:gd name="connsiteX662" fmla="*/ 1522152 w 1795380"/>
                  <a:gd name="connsiteY662" fmla="*/ 52560 h 2587749"/>
                  <a:gd name="connsiteX663" fmla="*/ 1527384 w 1795380"/>
                  <a:gd name="connsiteY663" fmla="*/ 57141 h 2587749"/>
                  <a:gd name="connsiteX664" fmla="*/ 1533923 w 1795380"/>
                  <a:gd name="connsiteY664" fmla="*/ 62376 h 2587749"/>
                  <a:gd name="connsiteX665" fmla="*/ 1516920 w 1795380"/>
                  <a:gd name="connsiteY665" fmla="*/ 63685 h 2587749"/>
                  <a:gd name="connsiteX666" fmla="*/ 1519536 w 1795380"/>
                  <a:gd name="connsiteY666" fmla="*/ 78081 h 2587749"/>
                  <a:gd name="connsiteX667" fmla="*/ 1509073 w 1795380"/>
                  <a:gd name="connsiteY667" fmla="*/ 83316 h 2587749"/>
                  <a:gd name="connsiteX668" fmla="*/ 1511689 w 1795380"/>
                  <a:gd name="connsiteY668" fmla="*/ 91823 h 2587749"/>
                  <a:gd name="connsiteX669" fmla="*/ 1509727 w 1795380"/>
                  <a:gd name="connsiteY669" fmla="*/ 98367 h 2587749"/>
                  <a:gd name="connsiteX670" fmla="*/ 1524768 w 1795380"/>
                  <a:gd name="connsiteY670" fmla="*/ 106874 h 2587749"/>
                  <a:gd name="connsiteX671" fmla="*/ 1509073 w 1795380"/>
                  <a:gd name="connsiteY671" fmla="*/ 108837 h 2587749"/>
                  <a:gd name="connsiteX672" fmla="*/ 1507765 w 1795380"/>
                  <a:gd name="connsiteY672" fmla="*/ 119308 h 2587749"/>
                  <a:gd name="connsiteX673" fmla="*/ 1517574 w 1795380"/>
                  <a:gd name="connsiteY673" fmla="*/ 131087 h 2587749"/>
                  <a:gd name="connsiteX674" fmla="*/ 1511035 w 1795380"/>
                  <a:gd name="connsiteY674" fmla="*/ 137631 h 2587749"/>
                  <a:gd name="connsiteX675" fmla="*/ 1499917 w 1795380"/>
                  <a:gd name="connsiteY675" fmla="*/ 133050 h 2587749"/>
                  <a:gd name="connsiteX676" fmla="*/ 1502533 w 1795380"/>
                  <a:gd name="connsiteY676" fmla="*/ 142866 h 2587749"/>
                  <a:gd name="connsiteX677" fmla="*/ 1494032 w 1795380"/>
                  <a:gd name="connsiteY677" fmla="*/ 148101 h 2587749"/>
                  <a:gd name="connsiteX678" fmla="*/ 1494032 w 1795380"/>
                  <a:gd name="connsiteY678" fmla="*/ 154645 h 2587749"/>
                  <a:gd name="connsiteX679" fmla="*/ 1487492 w 1795380"/>
                  <a:gd name="connsiteY679" fmla="*/ 161189 h 2587749"/>
                  <a:gd name="connsiteX680" fmla="*/ 1485530 w 1795380"/>
                  <a:gd name="connsiteY680" fmla="*/ 142211 h 2587749"/>
                  <a:gd name="connsiteX681" fmla="*/ 1484876 w 1795380"/>
                  <a:gd name="connsiteY681" fmla="*/ 120616 h 2587749"/>
                  <a:gd name="connsiteX682" fmla="*/ 1480953 w 1795380"/>
                  <a:gd name="connsiteY682" fmla="*/ 106220 h 2587749"/>
                  <a:gd name="connsiteX683" fmla="*/ 1461988 w 1795380"/>
                  <a:gd name="connsiteY683" fmla="*/ 110801 h 2587749"/>
                  <a:gd name="connsiteX684" fmla="*/ 1481606 w 1795380"/>
                  <a:gd name="connsiteY684" fmla="*/ 89206 h 2587749"/>
                  <a:gd name="connsiteX685" fmla="*/ 1478337 w 1795380"/>
                  <a:gd name="connsiteY685" fmla="*/ 80699 h 2587749"/>
                  <a:gd name="connsiteX686" fmla="*/ 1479645 w 1795380"/>
                  <a:gd name="connsiteY686" fmla="*/ 72192 h 2587749"/>
                  <a:gd name="connsiteX687" fmla="*/ 1475067 w 1795380"/>
                  <a:gd name="connsiteY687" fmla="*/ 69574 h 2587749"/>
                  <a:gd name="connsiteX688" fmla="*/ 1477029 w 1795380"/>
                  <a:gd name="connsiteY688" fmla="*/ 57795 h 2587749"/>
                  <a:gd name="connsiteX689" fmla="*/ 1471143 w 1795380"/>
                  <a:gd name="connsiteY689" fmla="*/ 49288 h 2587749"/>
                  <a:gd name="connsiteX690" fmla="*/ 1463949 w 1795380"/>
                  <a:gd name="connsiteY690" fmla="*/ 55832 h 2587749"/>
                  <a:gd name="connsiteX691" fmla="*/ 1456756 w 1795380"/>
                  <a:gd name="connsiteY691" fmla="*/ 68920 h 2587749"/>
                  <a:gd name="connsiteX692" fmla="*/ 1452832 w 1795380"/>
                  <a:gd name="connsiteY692" fmla="*/ 82662 h 2587749"/>
                  <a:gd name="connsiteX693" fmla="*/ 1448255 w 1795380"/>
                  <a:gd name="connsiteY693" fmla="*/ 93787 h 2587749"/>
                  <a:gd name="connsiteX694" fmla="*/ 1446947 w 1795380"/>
                  <a:gd name="connsiteY694" fmla="*/ 103602 h 2587749"/>
                  <a:gd name="connsiteX695" fmla="*/ 1441715 w 1795380"/>
                  <a:gd name="connsiteY695" fmla="*/ 108183 h 2587749"/>
                  <a:gd name="connsiteX696" fmla="*/ 1442369 w 1795380"/>
                  <a:gd name="connsiteY696" fmla="*/ 127160 h 2587749"/>
                  <a:gd name="connsiteX697" fmla="*/ 1429944 w 1795380"/>
                  <a:gd name="connsiteY697" fmla="*/ 150718 h 2587749"/>
                  <a:gd name="connsiteX698" fmla="*/ 1424712 w 1795380"/>
                  <a:gd name="connsiteY698" fmla="*/ 170350 h 2587749"/>
                  <a:gd name="connsiteX699" fmla="*/ 1421442 w 1795380"/>
                  <a:gd name="connsiteY699" fmla="*/ 184747 h 2587749"/>
                  <a:gd name="connsiteX700" fmla="*/ 1427982 w 1795380"/>
                  <a:gd name="connsiteY700" fmla="*/ 190636 h 2587749"/>
                  <a:gd name="connsiteX701" fmla="*/ 1424058 w 1795380"/>
                  <a:gd name="connsiteY701" fmla="*/ 202415 h 2587749"/>
                  <a:gd name="connsiteX702" fmla="*/ 1421442 w 1795380"/>
                  <a:gd name="connsiteY702" fmla="*/ 213540 h 2587749"/>
                  <a:gd name="connsiteX703" fmla="*/ 1420134 w 1795380"/>
                  <a:gd name="connsiteY703" fmla="*/ 229899 h 2587749"/>
                  <a:gd name="connsiteX704" fmla="*/ 1414902 w 1795380"/>
                  <a:gd name="connsiteY704" fmla="*/ 237752 h 2587749"/>
                  <a:gd name="connsiteX705" fmla="*/ 1407709 w 1795380"/>
                  <a:gd name="connsiteY705" fmla="*/ 231863 h 2587749"/>
                  <a:gd name="connsiteX706" fmla="*/ 1403131 w 1795380"/>
                  <a:gd name="connsiteY706" fmla="*/ 235789 h 2587749"/>
                  <a:gd name="connsiteX707" fmla="*/ 1397900 w 1795380"/>
                  <a:gd name="connsiteY707" fmla="*/ 222701 h 2587749"/>
                  <a:gd name="connsiteX708" fmla="*/ 1395938 w 1795380"/>
                  <a:gd name="connsiteY708" fmla="*/ 215503 h 2587749"/>
                  <a:gd name="connsiteX709" fmla="*/ 1404439 w 1795380"/>
                  <a:gd name="connsiteY709" fmla="*/ 198489 h 2587749"/>
                  <a:gd name="connsiteX710" fmla="*/ 1399208 w 1795380"/>
                  <a:gd name="connsiteY710" fmla="*/ 186055 h 2587749"/>
                  <a:gd name="connsiteX711" fmla="*/ 1406401 w 1795380"/>
                  <a:gd name="connsiteY711" fmla="*/ 178857 h 2587749"/>
                  <a:gd name="connsiteX712" fmla="*/ 1406401 w 1795380"/>
                  <a:gd name="connsiteY712" fmla="*/ 167078 h 2587749"/>
                  <a:gd name="connsiteX713" fmla="*/ 1397900 w 1795380"/>
                  <a:gd name="connsiteY713" fmla="*/ 165115 h 2587749"/>
                  <a:gd name="connsiteX714" fmla="*/ 1393976 w 1795380"/>
                  <a:gd name="connsiteY714" fmla="*/ 155953 h 2587749"/>
                  <a:gd name="connsiteX715" fmla="*/ 1408363 w 1795380"/>
                  <a:gd name="connsiteY715" fmla="*/ 132395 h 2587749"/>
                  <a:gd name="connsiteX716" fmla="*/ 1409017 w 1795380"/>
                  <a:gd name="connsiteY716" fmla="*/ 123234 h 2587749"/>
                  <a:gd name="connsiteX717" fmla="*/ 1416865 w 1795380"/>
                  <a:gd name="connsiteY717" fmla="*/ 114073 h 2587749"/>
                  <a:gd name="connsiteX718" fmla="*/ 1418172 w 1795380"/>
                  <a:gd name="connsiteY718" fmla="*/ 104911 h 2587749"/>
                  <a:gd name="connsiteX719" fmla="*/ 1424058 w 1795380"/>
                  <a:gd name="connsiteY719" fmla="*/ 96404 h 2587749"/>
                  <a:gd name="connsiteX720" fmla="*/ 1427982 w 1795380"/>
                  <a:gd name="connsiteY720" fmla="*/ 85279 h 2587749"/>
                  <a:gd name="connsiteX721" fmla="*/ 1424058 w 1795380"/>
                  <a:gd name="connsiteY721" fmla="*/ 78081 h 2587749"/>
                  <a:gd name="connsiteX722" fmla="*/ 1417518 w 1795380"/>
                  <a:gd name="connsiteY722" fmla="*/ 83316 h 2587749"/>
                  <a:gd name="connsiteX723" fmla="*/ 1411633 w 1795380"/>
                  <a:gd name="connsiteY723" fmla="*/ 78736 h 2587749"/>
                  <a:gd name="connsiteX724" fmla="*/ 1404439 w 1795380"/>
                  <a:gd name="connsiteY724" fmla="*/ 87897 h 2587749"/>
                  <a:gd name="connsiteX725" fmla="*/ 1402477 w 1795380"/>
                  <a:gd name="connsiteY725" fmla="*/ 80699 h 2587749"/>
                  <a:gd name="connsiteX726" fmla="*/ 1391360 w 1795380"/>
                  <a:gd name="connsiteY726" fmla="*/ 72192 h 2587749"/>
                  <a:gd name="connsiteX727" fmla="*/ 1396592 w 1795380"/>
                  <a:gd name="connsiteY727" fmla="*/ 86588 h 2587749"/>
                  <a:gd name="connsiteX728" fmla="*/ 1397900 w 1795380"/>
                  <a:gd name="connsiteY728" fmla="*/ 97713 h 2587749"/>
                  <a:gd name="connsiteX729" fmla="*/ 1391360 w 1795380"/>
                  <a:gd name="connsiteY729" fmla="*/ 104257 h 2587749"/>
                  <a:gd name="connsiteX730" fmla="*/ 1386782 w 1795380"/>
                  <a:gd name="connsiteY730" fmla="*/ 91169 h 2587749"/>
                  <a:gd name="connsiteX731" fmla="*/ 1378935 w 1795380"/>
                  <a:gd name="connsiteY731" fmla="*/ 82008 h 2587749"/>
                  <a:gd name="connsiteX732" fmla="*/ 1375011 w 1795380"/>
                  <a:gd name="connsiteY732" fmla="*/ 95095 h 2587749"/>
                  <a:gd name="connsiteX733" fmla="*/ 1367163 w 1795380"/>
                  <a:gd name="connsiteY733" fmla="*/ 93132 h 2587749"/>
                  <a:gd name="connsiteX734" fmla="*/ 1367163 w 1795380"/>
                  <a:gd name="connsiteY734" fmla="*/ 85279 h 2587749"/>
                  <a:gd name="connsiteX735" fmla="*/ 1357354 w 1795380"/>
                  <a:gd name="connsiteY735" fmla="*/ 86588 h 2587749"/>
                  <a:gd name="connsiteX736" fmla="*/ 1354738 w 1795380"/>
                  <a:gd name="connsiteY736" fmla="*/ 76772 h 2587749"/>
                  <a:gd name="connsiteX737" fmla="*/ 1346236 w 1795380"/>
                  <a:gd name="connsiteY737" fmla="*/ 78081 h 2587749"/>
                  <a:gd name="connsiteX738" fmla="*/ 1344929 w 1795380"/>
                  <a:gd name="connsiteY738" fmla="*/ 89206 h 2587749"/>
                  <a:gd name="connsiteX739" fmla="*/ 1352122 w 1795380"/>
                  <a:gd name="connsiteY739" fmla="*/ 96404 h 2587749"/>
                  <a:gd name="connsiteX740" fmla="*/ 1350814 w 1795380"/>
                  <a:gd name="connsiteY740" fmla="*/ 104911 h 2587749"/>
                  <a:gd name="connsiteX741" fmla="*/ 1354084 w 1795380"/>
                  <a:gd name="connsiteY741" fmla="*/ 114073 h 2587749"/>
                  <a:gd name="connsiteX742" fmla="*/ 1335119 w 1795380"/>
                  <a:gd name="connsiteY742" fmla="*/ 102948 h 2587749"/>
                  <a:gd name="connsiteX743" fmla="*/ 1330542 w 1795380"/>
                  <a:gd name="connsiteY743" fmla="*/ 112109 h 2587749"/>
                  <a:gd name="connsiteX744" fmla="*/ 1338389 w 1795380"/>
                  <a:gd name="connsiteY744" fmla="*/ 121925 h 2587749"/>
                  <a:gd name="connsiteX745" fmla="*/ 1350160 w 1795380"/>
                  <a:gd name="connsiteY745" fmla="*/ 124543 h 2587749"/>
                  <a:gd name="connsiteX746" fmla="*/ 1357354 w 1795380"/>
                  <a:gd name="connsiteY746" fmla="*/ 130432 h 2587749"/>
                  <a:gd name="connsiteX747" fmla="*/ 1365855 w 1795380"/>
                  <a:gd name="connsiteY747" fmla="*/ 142866 h 2587749"/>
                  <a:gd name="connsiteX748" fmla="*/ 1348199 w 1795380"/>
                  <a:gd name="connsiteY748" fmla="*/ 137631 h 2587749"/>
                  <a:gd name="connsiteX749" fmla="*/ 1337735 w 1795380"/>
                  <a:gd name="connsiteY749" fmla="*/ 141557 h 2587749"/>
                  <a:gd name="connsiteX750" fmla="*/ 1339043 w 1795380"/>
                  <a:gd name="connsiteY750" fmla="*/ 151373 h 2587749"/>
                  <a:gd name="connsiteX751" fmla="*/ 1335773 w 1795380"/>
                  <a:gd name="connsiteY751" fmla="*/ 159880 h 2587749"/>
                  <a:gd name="connsiteX752" fmla="*/ 1336427 w 1795380"/>
                  <a:gd name="connsiteY752" fmla="*/ 165115 h 2587749"/>
                  <a:gd name="connsiteX753" fmla="*/ 1349506 w 1795380"/>
                  <a:gd name="connsiteY753" fmla="*/ 172968 h 2587749"/>
                  <a:gd name="connsiteX754" fmla="*/ 1350814 w 1795380"/>
                  <a:gd name="connsiteY754" fmla="*/ 179512 h 2587749"/>
                  <a:gd name="connsiteX755" fmla="*/ 1337081 w 1795380"/>
                  <a:gd name="connsiteY755" fmla="*/ 174931 h 2587749"/>
                  <a:gd name="connsiteX756" fmla="*/ 1319424 w 1795380"/>
                  <a:gd name="connsiteY756" fmla="*/ 179512 h 2587749"/>
                  <a:gd name="connsiteX757" fmla="*/ 1300459 w 1795380"/>
                  <a:gd name="connsiteY757" fmla="*/ 212885 h 2587749"/>
                  <a:gd name="connsiteX758" fmla="*/ 1304383 w 1795380"/>
                  <a:gd name="connsiteY758" fmla="*/ 218775 h 2587749"/>
                  <a:gd name="connsiteX759" fmla="*/ 1307653 w 1795380"/>
                  <a:gd name="connsiteY759" fmla="*/ 222047 h 2587749"/>
                  <a:gd name="connsiteX760" fmla="*/ 1297844 w 1795380"/>
                  <a:gd name="connsiteY760" fmla="*/ 225973 h 2587749"/>
                  <a:gd name="connsiteX761" fmla="*/ 1297844 w 1795380"/>
                  <a:gd name="connsiteY761" fmla="*/ 232517 h 2587749"/>
                  <a:gd name="connsiteX762" fmla="*/ 1306345 w 1795380"/>
                  <a:gd name="connsiteY762" fmla="*/ 231208 h 2587749"/>
                  <a:gd name="connsiteX763" fmla="*/ 1289996 w 1795380"/>
                  <a:gd name="connsiteY763" fmla="*/ 241678 h 2587749"/>
                  <a:gd name="connsiteX764" fmla="*/ 1298497 w 1795380"/>
                  <a:gd name="connsiteY764" fmla="*/ 244296 h 2587749"/>
                  <a:gd name="connsiteX765" fmla="*/ 1301767 w 1795380"/>
                  <a:gd name="connsiteY765" fmla="*/ 254766 h 2587749"/>
                  <a:gd name="connsiteX766" fmla="*/ 1293266 w 1795380"/>
                  <a:gd name="connsiteY766" fmla="*/ 261965 h 2587749"/>
                  <a:gd name="connsiteX767" fmla="*/ 1299805 w 1795380"/>
                  <a:gd name="connsiteY767" fmla="*/ 272435 h 2587749"/>
                  <a:gd name="connsiteX768" fmla="*/ 1314846 w 1795380"/>
                  <a:gd name="connsiteY768" fmla="*/ 273744 h 2587749"/>
                  <a:gd name="connsiteX769" fmla="*/ 1310923 w 1795380"/>
                  <a:gd name="connsiteY769" fmla="*/ 281596 h 2587749"/>
                  <a:gd name="connsiteX770" fmla="*/ 1303729 w 1795380"/>
                  <a:gd name="connsiteY770" fmla="*/ 281596 h 2587749"/>
                  <a:gd name="connsiteX771" fmla="*/ 1299152 w 1795380"/>
                  <a:gd name="connsiteY771" fmla="*/ 289449 h 2587749"/>
                  <a:gd name="connsiteX772" fmla="*/ 1292612 w 1795380"/>
                  <a:gd name="connsiteY772" fmla="*/ 293375 h 2587749"/>
                  <a:gd name="connsiteX773" fmla="*/ 1292612 w 1795380"/>
                  <a:gd name="connsiteY773" fmla="*/ 282251 h 2587749"/>
                  <a:gd name="connsiteX774" fmla="*/ 1287380 w 1795380"/>
                  <a:gd name="connsiteY774" fmla="*/ 276361 h 2587749"/>
                  <a:gd name="connsiteX775" fmla="*/ 1281495 w 1795380"/>
                  <a:gd name="connsiteY775" fmla="*/ 276361 h 2587749"/>
                  <a:gd name="connsiteX776" fmla="*/ 1280187 w 1795380"/>
                  <a:gd name="connsiteY776" fmla="*/ 258693 h 2587749"/>
                  <a:gd name="connsiteX777" fmla="*/ 1270377 w 1795380"/>
                  <a:gd name="connsiteY777" fmla="*/ 263928 h 2587749"/>
                  <a:gd name="connsiteX778" fmla="*/ 1248797 w 1795380"/>
                  <a:gd name="connsiteY778" fmla="*/ 277016 h 2587749"/>
                  <a:gd name="connsiteX779" fmla="*/ 1238333 w 1795380"/>
                  <a:gd name="connsiteY779" fmla="*/ 283559 h 2587749"/>
                  <a:gd name="connsiteX780" fmla="*/ 1249450 w 1795380"/>
                  <a:gd name="connsiteY780" fmla="*/ 273089 h 2587749"/>
                  <a:gd name="connsiteX781" fmla="*/ 1267107 w 1795380"/>
                  <a:gd name="connsiteY781" fmla="*/ 263928 h 2587749"/>
                  <a:gd name="connsiteX782" fmla="*/ 1272339 w 1795380"/>
                  <a:gd name="connsiteY782" fmla="*/ 255421 h 2587749"/>
                  <a:gd name="connsiteX783" fmla="*/ 1274301 w 1795380"/>
                  <a:gd name="connsiteY783" fmla="*/ 244296 h 2587749"/>
                  <a:gd name="connsiteX784" fmla="*/ 1259914 w 1795380"/>
                  <a:gd name="connsiteY784" fmla="*/ 245605 h 2587749"/>
                  <a:gd name="connsiteX785" fmla="*/ 1249450 w 1795380"/>
                  <a:gd name="connsiteY785" fmla="*/ 250186 h 2587749"/>
                  <a:gd name="connsiteX786" fmla="*/ 1238333 w 1795380"/>
                  <a:gd name="connsiteY786" fmla="*/ 242987 h 2587749"/>
                  <a:gd name="connsiteX787" fmla="*/ 1233101 w 1795380"/>
                  <a:gd name="connsiteY787" fmla="*/ 249531 h 2587749"/>
                  <a:gd name="connsiteX788" fmla="*/ 1235717 w 1795380"/>
                  <a:gd name="connsiteY788" fmla="*/ 260656 h 2587749"/>
                  <a:gd name="connsiteX789" fmla="*/ 1249450 w 1795380"/>
                  <a:gd name="connsiteY789" fmla="*/ 265891 h 2587749"/>
                  <a:gd name="connsiteX790" fmla="*/ 1230486 w 1795380"/>
                  <a:gd name="connsiteY790" fmla="*/ 267200 h 2587749"/>
                  <a:gd name="connsiteX791" fmla="*/ 1228524 w 1795380"/>
                  <a:gd name="connsiteY791" fmla="*/ 255421 h 2587749"/>
                  <a:gd name="connsiteX792" fmla="*/ 1227216 w 1795380"/>
                  <a:gd name="connsiteY792" fmla="*/ 239715 h 2587749"/>
                  <a:gd name="connsiteX793" fmla="*/ 1219368 w 1795380"/>
                  <a:gd name="connsiteY793" fmla="*/ 247568 h 2587749"/>
                  <a:gd name="connsiteX794" fmla="*/ 1214791 w 1795380"/>
                  <a:gd name="connsiteY794" fmla="*/ 235135 h 2587749"/>
                  <a:gd name="connsiteX795" fmla="*/ 1202365 w 1795380"/>
                  <a:gd name="connsiteY795" fmla="*/ 239715 h 2587749"/>
                  <a:gd name="connsiteX796" fmla="*/ 1198441 w 1795380"/>
                  <a:gd name="connsiteY796" fmla="*/ 248222 h 2587749"/>
                  <a:gd name="connsiteX797" fmla="*/ 1203019 w 1795380"/>
                  <a:gd name="connsiteY797" fmla="*/ 254766 h 2587749"/>
                  <a:gd name="connsiteX798" fmla="*/ 1206289 w 1795380"/>
                  <a:gd name="connsiteY798" fmla="*/ 267854 h 2587749"/>
                  <a:gd name="connsiteX799" fmla="*/ 1191902 w 1795380"/>
                  <a:gd name="connsiteY799" fmla="*/ 252149 h 2587749"/>
                  <a:gd name="connsiteX800" fmla="*/ 1185362 w 1795380"/>
                  <a:gd name="connsiteY800" fmla="*/ 246259 h 2587749"/>
                  <a:gd name="connsiteX801" fmla="*/ 1180131 w 1795380"/>
                  <a:gd name="connsiteY801" fmla="*/ 238407 h 2587749"/>
                  <a:gd name="connsiteX802" fmla="*/ 1178823 w 1795380"/>
                  <a:gd name="connsiteY802" fmla="*/ 249531 h 2587749"/>
                  <a:gd name="connsiteX803" fmla="*/ 1178823 w 1795380"/>
                  <a:gd name="connsiteY803" fmla="*/ 258693 h 2587749"/>
                  <a:gd name="connsiteX804" fmla="*/ 1169667 w 1795380"/>
                  <a:gd name="connsiteY804" fmla="*/ 250186 h 2587749"/>
                  <a:gd name="connsiteX805" fmla="*/ 1160512 w 1795380"/>
                  <a:gd name="connsiteY805" fmla="*/ 262619 h 2587749"/>
                  <a:gd name="connsiteX806" fmla="*/ 1166397 w 1795380"/>
                  <a:gd name="connsiteY806" fmla="*/ 265891 h 2587749"/>
                  <a:gd name="connsiteX807" fmla="*/ 1170975 w 1795380"/>
                  <a:gd name="connsiteY807" fmla="*/ 271126 h 2587749"/>
                  <a:gd name="connsiteX808" fmla="*/ 1178823 w 1795380"/>
                  <a:gd name="connsiteY808" fmla="*/ 267854 h 2587749"/>
                  <a:gd name="connsiteX809" fmla="*/ 1180784 w 1795380"/>
                  <a:gd name="connsiteY809" fmla="*/ 278324 h 2587749"/>
                  <a:gd name="connsiteX810" fmla="*/ 1185362 w 1795380"/>
                  <a:gd name="connsiteY810" fmla="*/ 282251 h 2587749"/>
                  <a:gd name="connsiteX811" fmla="*/ 1189286 w 1795380"/>
                  <a:gd name="connsiteY811" fmla="*/ 278979 h 2587749"/>
                  <a:gd name="connsiteX812" fmla="*/ 1195825 w 1795380"/>
                  <a:gd name="connsiteY812" fmla="*/ 286177 h 2587749"/>
                  <a:gd name="connsiteX813" fmla="*/ 1204327 w 1795380"/>
                  <a:gd name="connsiteY813" fmla="*/ 280942 h 2587749"/>
                  <a:gd name="connsiteX814" fmla="*/ 1219368 w 1795380"/>
                  <a:gd name="connsiteY814" fmla="*/ 274398 h 2587749"/>
                  <a:gd name="connsiteX815" fmla="*/ 1213483 w 1795380"/>
                  <a:gd name="connsiteY815" fmla="*/ 282905 h 2587749"/>
                  <a:gd name="connsiteX816" fmla="*/ 1204981 w 1795380"/>
                  <a:gd name="connsiteY816" fmla="*/ 291412 h 2587749"/>
                  <a:gd name="connsiteX817" fmla="*/ 1212829 w 1795380"/>
                  <a:gd name="connsiteY817" fmla="*/ 291412 h 2587749"/>
                  <a:gd name="connsiteX818" fmla="*/ 1221984 w 1795380"/>
                  <a:gd name="connsiteY818" fmla="*/ 287486 h 2587749"/>
                  <a:gd name="connsiteX819" fmla="*/ 1223292 w 1795380"/>
                  <a:gd name="connsiteY819" fmla="*/ 295993 h 2587749"/>
                  <a:gd name="connsiteX820" fmla="*/ 1226562 w 1795380"/>
                  <a:gd name="connsiteY820" fmla="*/ 305154 h 2587749"/>
                  <a:gd name="connsiteX821" fmla="*/ 1215444 w 1795380"/>
                  <a:gd name="connsiteY821" fmla="*/ 305154 h 2587749"/>
                  <a:gd name="connsiteX822" fmla="*/ 1217407 w 1795380"/>
                  <a:gd name="connsiteY822" fmla="*/ 313661 h 2587749"/>
                  <a:gd name="connsiteX823" fmla="*/ 1225254 w 1795380"/>
                  <a:gd name="connsiteY823" fmla="*/ 318896 h 2587749"/>
                  <a:gd name="connsiteX824" fmla="*/ 1225908 w 1795380"/>
                  <a:gd name="connsiteY824" fmla="*/ 325440 h 2587749"/>
                  <a:gd name="connsiteX825" fmla="*/ 1233756 w 1795380"/>
                  <a:gd name="connsiteY825" fmla="*/ 336565 h 2587749"/>
                  <a:gd name="connsiteX826" fmla="*/ 1237025 w 1795380"/>
                  <a:gd name="connsiteY826" fmla="*/ 341146 h 2587749"/>
                  <a:gd name="connsiteX827" fmla="*/ 1227216 w 1795380"/>
                  <a:gd name="connsiteY827" fmla="*/ 344418 h 2587749"/>
                  <a:gd name="connsiteX828" fmla="*/ 1222638 w 1795380"/>
                  <a:gd name="connsiteY828" fmla="*/ 335256 h 2587749"/>
                  <a:gd name="connsiteX829" fmla="*/ 1214791 w 1795380"/>
                  <a:gd name="connsiteY829" fmla="*/ 324786 h 2587749"/>
                  <a:gd name="connsiteX830" fmla="*/ 1209559 w 1795380"/>
                  <a:gd name="connsiteY830" fmla="*/ 318896 h 2587749"/>
                  <a:gd name="connsiteX831" fmla="*/ 1197788 w 1795380"/>
                  <a:gd name="connsiteY831" fmla="*/ 313661 h 2587749"/>
                  <a:gd name="connsiteX832" fmla="*/ 1180131 w 1795380"/>
                  <a:gd name="connsiteY832" fmla="*/ 298610 h 2587749"/>
                  <a:gd name="connsiteX833" fmla="*/ 1171629 w 1795380"/>
                  <a:gd name="connsiteY833" fmla="*/ 305809 h 2587749"/>
                  <a:gd name="connsiteX834" fmla="*/ 1173591 w 1795380"/>
                  <a:gd name="connsiteY834" fmla="*/ 314970 h 2587749"/>
                  <a:gd name="connsiteX835" fmla="*/ 1178823 w 1795380"/>
                  <a:gd name="connsiteY835" fmla="*/ 318896 h 2587749"/>
                  <a:gd name="connsiteX836" fmla="*/ 1175553 w 1795380"/>
                  <a:gd name="connsiteY836" fmla="*/ 322168 h 2587749"/>
                  <a:gd name="connsiteX837" fmla="*/ 1178169 w 1795380"/>
                  <a:gd name="connsiteY837" fmla="*/ 330021 h 2587749"/>
                  <a:gd name="connsiteX838" fmla="*/ 1173591 w 1795380"/>
                  <a:gd name="connsiteY838" fmla="*/ 338528 h 2587749"/>
                  <a:gd name="connsiteX839" fmla="*/ 1168359 w 1795380"/>
                  <a:gd name="connsiteY839" fmla="*/ 326095 h 2587749"/>
                  <a:gd name="connsiteX840" fmla="*/ 1163782 w 1795380"/>
                  <a:gd name="connsiteY840" fmla="*/ 330675 h 2587749"/>
                  <a:gd name="connsiteX841" fmla="*/ 1163782 w 1795380"/>
                  <a:gd name="connsiteY841" fmla="*/ 335911 h 2587749"/>
                  <a:gd name="connsiteX842" fmla="*/ 1163782 w 1795380"/>
                  <a:gd name="connsiteY842" fmla="*/ 343109 h 2587749"/>
                  <a:gd name="connsiteX843" fmla="*/ 1153318 w 1795380"/>
                  <a:gd name="connsiteY843" fmla="*/ 337219 h 2587749"/>
                  <a:gd name="connsiteX844" fmla="*/ 1150702 w 1795380"/>
                  <a:gd name="connsiteY844" fmla="*/ 329367 h 2587749"/>
                  <a:gd name="connsiteX845" fmla="*/ 1157242 w 1795380"/>
                  <a:gd name="connsiteY845" fmla="*/ 313007 h 2587749"/>
                  <a:gd name="connsiteX846" fmla="*/ 1141547 w 1795380"/>
                  <a:gd name="connsiteY846" fmla="*/ 331330 h 2587749"/>
                  <a:gd name="connsiteX847" fmla="*/ 1146778 w 1795380"/>
                  <a:gd name="connsiteY847" fmla="*/ 344418 h 2587749"/>
                  <a:gd name="connsiteX848" fmla="*/ 1128468 w 1795380"/>
                  <a:gd name="connsiteY848" fmla="*/ 355542 h 2587749"/>
                  <a:gd name="connsiteX849" fmla="*/ 1131737 w 1795380"/>
                  <a:gd name="connsiteY849" fmla="*/ 366012 h 2587749"/>
                  <a:gd name="connsiteX850" fmla="*/ 1131737 w 1795380"/>
                  <a:gd name="connsiteY850" fmla="*/ 379755 h 2587749"/>
                  <a:gd name="connsiteX851" fmla="*/ 1136315 w 1795380"/>
                  <a:gd name="connsiteY851" fmla="*/ 384335 h 2587749"/>
                  <a:gd name="connsiteX852" fmla="*/ 1145471 w 1795380"/>
                  <a:gd name="connsiteY852" fmla="*/ 394806 h 2587749"/>
                  <a:gd name="connsiteX853" fmla="*/ 1157896 w 1795380"/>
                  <a:gd name="connsiteY853" fmla="*/ 400695 h 2587749"/>
                  <a:gd name="connsiteX854" fmla="*/ 1142201 w 1795380"/>
                  <a:gd name="connsiteY854" fmla="*/ 396769 h 2587749"/>
                  <a:gd name="connsiteX855" fmla="*/ 1130429 w 1795380"/>
                  <a:gd name="connsiteY855" fmla="*/ 388916 h 2587749"/>
                  <a:gd name="connsiteX856" fmla="*/ 1127160 w 1795380"/>
                  <a:gd name="connsiteY856" fmla="*/ 399386 h 2587749"/>
                  <a:gd name="connsiteX857" fmla="*/ 1127160 w 1795380"/>
                  <a:gd name="connsiteY857" fmla="*/ 426216 h 2587749"/>
                  <a:gd name="connsiteX858" fmla="*/ 1106233 w 1795380"/>
                  <a:gd name="connsiteY858" fmla="*/ 450429 h 2587749"/>
                  <a:gd name="connsiteX859" fmla="*/ 1116043 w 1795380"/>
                  <a:gd name="connsiteY859" fmla="*/ 425562 h 2587749"/>
                  <a:gd name="connsiteX860" fmla="*/ 1116696 w 1795380"/>
                  <a:gd name="connsiteY860" fmla="*/ 415092 h 2587749"/>
                  <a:gd name="connsiteX861" fmla="*/ 1120620 w 1795380"/>
                  <a:gd name="connsiteY861" fmla="*/ 404621 h 2587749"/>
                  <a:gd name="connsiteX862" fmla="*/ 1118004 w 1795380"/>
                  <a:gd name="connsiteY862" fmla="*/ 393497 h 2587749"/>
                  <a:gd name="connsiteX863" fmla="*/ 1125198 w 1795380"/>
                  <a:gd name="connsiteY863" fmla="*/ 382372 h 2587749"/>
                  <a:gd name="connsiteX864" fmla="*/ 1117350 w 1795380"/>
                  <a:gd name="connsiteY864" fmla="*/ 373865 h 2587749"/>
                  <a:gd name="connsiteX865" fmla="*/ 1117350 w 1795380"/>
                  <a:gd name="connsiteY865" fmla="*/ 356851 h 2587749"/>
                  <a:gd name="connsiteX866" fmla="*/ 1118658 w 1795380"/>
                  <a:gd name="connsiteY866" fmla="*/ 331330 h 2587749"/>
                  <a:gd name="connsiteX867" fmla="*/ 1110157 w 1795380"/>
                  <a:gd name="connsiteY867" fmla="*/ 316279 h 2587749"/>
                  <a:gd name="connsiteX868" fmla="*/ 1104925 w 1795380"/>
                  <a:gd name="connsiteY868" fmla="*/ 322823 h 2587749"/>
                  <a:gd name="connsiteX869" fmla="*/ 1106233 w 1795380"/>
                  <a:gd name="connsiteY869" fmla="*/ 336565 h 2587749"/>
                  <a:gd name="connsiteX870" fmla="*/ 1099039 w 1795380"/>
                  <a:gd name="connsiteY870" fmla="*/ 335256 h 2587749"/>
                  <a:gd name="connsiteX871" fmla="*/ 1096424 w 1795380"/>
                  <a:gd name="connsiteY871" fmla="*/ 351616 h 2587749"/>
                  <a:gd name="connsiteX872" fmla="*/ 1087922 w 1795380"/>
                  <a:gd name="connsiteY872" fmla="*/ 358814 h 2587749"/>
                  <a:gd name="connsiteX873" fmla="*/ 1086614 w 1795380"/>
                  <a:gd name="connsiteY873" fmla="*/ 377791 h 2587749"/>
                  <a:gd name="connsiteX874" fmla="*/ 1095116 w 1795380"/>
                  <a:gd name="connsiteY874" fmla="*/ 388262 h 2587749"/>
                  <a:gd name="connsiteX875" fmla="*/ 1108849 w 1795380"/>
                  <a:gd name="connsiteY875" fmla="*/ 391534 h 2587749"/>
                  <a:gd name="connsiteX876" fmla="*/ 1097731 w 1795380"/>
                  <a:gd name="connsiteY876" fmla="*/ 394151 h 2587749"/>
                  <a:gd name="connsiteX877" fmla="*/ 1086614 w 1795380"/>
                  <a:gd name="connsiteY877" fmla="*/ 392842 h 2587749"/>
                  <a:gd name="connsiteX878" fmla="*/ 1086614 w 1795380"/>
                  <a:gd name="connsiteY878" fmla="*/ 409202 h 2587749"/>
                  <a:gd name="connsiteX879" fmla="*/ 1078113 w 1795380"/>
                  <a:gd name="connsiteY879" fmla="*/ 430143 h 2587749"/>
                  <a:gd name="connsiteX880" fmla="*/ 1080729 w 1795380"/>
                  <a:gd name="connsiteY880" fmla="*/ 413129 h 2587749"/>
                  <a:gd name="connsiteX881" fmla="*/ 1079421 w 1795380"/>
                  <a:gd name="connsiteY881" fmla="*/ 402004 h 2587749"/>
                  <a:gd name="connsiteX882" fmla="*/ 1083998 w 1795380"/>
                  <a:gd name="connsiteY882" fmla="*/ 384335 h 2587749"/>
                  <a:gd name="connsiteX883" fmla="*/ 1077459 w 1795380"/>
                  <a:gd name="connsiteY883" fmla="*/ 376483 h 2587749"/>
                  <a:gd name="connsiteX884" fmla="*/ 1078767 w 1795380"/>
                  <a:gd name="connsiteY884" fmla="*/ 362741 h 2587749"/>
                  <a:gd name="connsiteX885" fmla="*/ 1078113 w 1795380"/>
                  <a:gd name="connsiteY885" fmla="*/ 352270 h 2587749"/>
                  <a:gd name="connsiteX886" fmla="*/ 1063726 w 1795380"/>
                  <a:gd name="connsiteY886" fmla="*/ 360123 h 2587749"/>
                  <a:gd name="connsiteX887" fmla="*/ 1047377 w 1795380"/>
                  <a:gd name="connsiteY887" fmla="*/ 366667 h 2587749"/>
                  <a:gd name="connsiteX888" fmla="*/ 1040837 w 1795380"/>
                  <a:gd name="connsiteY888" fmla="*/ 375828 h 2587749"/>
                  <a:gd name="connsiteX889" fmla="*/ 1035605 w 1795380"/>
                  <a:gd name="connsiteY889" fmla="*/ 394151 h 2587749"/>
                  <a:gd name="connsiteX890" fmla="*/ 1035605 w 1795380"/>
                  <a:gd name="connsiteY890" fmla="*/ 407239 h 2587749"/>
                  <a:gd name="connsiteX891" fmla="*/ 1050647 w 1795380"/>
                  <a:gd name="connsiteY891" fmla="*/ 402004 h 2587749"/>
                  <a:gd name="connsiteX892" fmla="*/ 1053916 w 1795380"/>
                  <a:gd name="connsiteY892" fmla="*/ 409857 h 2587749"/>
                  <a:gd name="connsiteX893" fmla="*/ 1042145 w 1795380"/>
                  <a:gd name="connsiteY893" fmla="*/ 413783 h 2587749"/>
                  <a:gd name="connsiteX894" fmla="*/ 1040837 w 1795380"/>
                  <a:gd name="connsiteY894" fmla="*/ 423599 h 2587749"/>
                  <a:gd name="connsiteX895" fmla="*/ 1047377 w 1795380"/>
                  <a:gd name="connsiteY895" fmla="*/ 429488 h 2587749"/>
                  <a:gd name="connsiteX896" fmla="*/ 1053916 w 1795380"/>
                  <a:gd name="connsiteY896" fmla="*/ 438650 h 2587749"/>
                  <a:gd name="connsiteX897" fmla="*/ 1068303 w 1795380"/>
                  <a:gd name="connsiteY897" fmla="*/ 436032 h 2587749"/>
                  <a:gd name="connsiteX898" fmla="*/ 1074843 w 1795380"/>
                  <a:gd name="connsiteY898" fmla="*/ 443885 h 2587749"/>
                  <a:gd name="connsiteX899" fmla="*/ 1076151 w 1795380"/>
                  <a:gd name="connsiteY899" fmla="*/ 453046 h 2587749"/>
                  <a:gd name="connsiteX900" fmla="*/ 1082690 w 1795380"/>
                  <a:gd name="connsiteY900" fmla="*/ 463516 h 2587749"/>
                  <a:gd name="connsiteX901" fmla="*/ 1072227 w 1795380"/>
                  <a:gd name="connsiteY901" fmla="*/ 462208 h 2587749"/>
                  <a:gd name="connsiteX902" fmla="*/ 1065033 w 1795380"/>
                  <a:gd name="connsiteY902" fmla="*/ 462208 h 2587749"/>
                  <a:gd name="connsiteX903" fmla="*/ 1067649 w 1795380"/>
                  <a:gd name="connsiteY903" fmla="*/ 446502 h 2587749"/>
                  <a:gd name="connsiteX904" fmla="*/ 1058494 w 1795380"/>
                  <a:gd name="connsiteY904" fmla="*/ 445194 h 2587749"/>
                  <a:gd name="connsiteX905" fmla="*/ 1043453 w 1795380"/>
                  <a:gd name="connsiteY905" fmla="*/ 441267 h 2587749"/>
                  <a:gd name="connsiteX906" fmla="*/ 1038221 w 1795380"/>
                  <a:gd name="connsiteY906" fmla="*/ 428179 h 2587749"/>
                  <a:gd name="connsiteX907" fmla="*/ 1029720 w 1795380"/>
                  <a:gd name="connsiteY907" fmla="*/ 418364 h 2587749"/>
                  <a:gd name="connsiteX908" fmla="*/ 1028412 w 1795380"/>
                  <a:gd name="connsiteY908" fmla="*/ 409202 h 2587749"/>
                  <a:gd name="connsiteX909" fmla="*/ 1014024 w 1795380"/>
                  <a:gd name="connsiteY909" fmla="*/ 415092 h 2587749"/>
                  <a:gd name="connsiteX910" fmla="*/ 1004215 w 1795380"/>
                  <a:gd name="connsiteY910" fmla="*/ 422944 h 2587749"/>
                  <a:gd name="connsiteX911" fmla="*/ 1010755 w 1795380"/>
                  <a:gd name="connsiteY911" fmla="*/ 434069 h 2587749"/>
                  <a:gd name="connsiteX912" fmla="*/ 1023180 w 1795380"/>
                  <a:gd name="connsiteY912" fmla="*/ 445194 h 2587749"/>
                  <a:gd name="connsiteX913" fmla="*/ 1037567 w 1795380"/>
                  <a:gd name="connsiteY913" fmla="*/ 449120 h 2587749"/>
                  <a:gd name="connsiteX914" fmla="*/ 1044107 w 1795380"/>
                  <a:gd name="connsiteY914" fmla="*/ 456973 h 2587749"/>
                  <a:gd name="connsiteX915" fmla="*/ 1028412 w 1795380"/>
                  <a:gd name="connsiteY915" fmla="*/ 454355 h 2587749"/>
                  <a:gd name="connsiteX916" fmla="*/ 1025142 w 1795380"/>
                  <a:gd name="connsiteY916" fmla="*/ 460899 h 2587749"/>
                  <a:gd name="connsiteX917" fmla="*/ 1026450 w 1795380"/>
                  <a:gd name="connsiteY917" fmla="*/ 467443 h 2587749"/>
                  <a:gd name="connsiteX918" fmla="*/ 1015986 w 1795380"/>
                  <a:gd name="connsiteY918" fmla="*/ 459590 h 2587749"/>
                  <a:gd name="connsiteX919" fmla="*/ 1013371 w 1795380"/>
                  <a:gd name="connsiteY919" fmla="*/ 471369 h 2587749"/>
                  <a:gd name="connsiteX920" fmla="*/ 1006831 w 1795380"/>
                  <a:gd name="connsiteY920" fmla="*/ 448466 h 2587749"/>
                  <a:gd name="connsiteX921" fmla="*/ 998983 w 1795380"/>
                  <a:gd name="connsiteY921" fmla="*/ 445194 h 2587749"/>
                  <a:gd name="connsiteX922" fmla="*/ 998983 w 1795380"/>
                  <a:gd name="connsiteY922" fmla="*/ 432760 h 2587749"/>
                  <a:gd name="connsiteX923" fmla="*/ 987866 w 1795380"/>
                  <a:gd name="connsiteY923" fmla="*/ 429488 h 2587749"/>
                  <a:gd name="connsiteX924" fmla="*/ 985904 w 1795380"/>
                  <a:gd name="connsiteY924" fmla="*/ 436687 h 2587749"/>
                  <a:gd name="connsiteX925" fmla="*/ 988520 w 1795380"/>
                  <a:gd name="connsiteY925" fmla="*/ 447157 h 2587749"/>
                  <a:gd name="connsiteX926" fmla="*/ 984596 w 1795380"/>
                  <a:gd name="connsiteY926" fmla="*/ 456318 h 2587749"/>
                  <a:gd name="connsiteX927" fmla="*/ 980018 w 1795380"/>
                  <a:gd name="connsiteY927" fmla="*/ 464825 h 2587749"/>
                  <a:gd name="connsiteX928" fmla="*/ 978057 w 1795380"/>
                  <a:gd name="connsiteY928" fmla="*/ 470060 h 2587749"/>
                  <a:gd name="connsiteX929" fmla="*/ 985250 w 1795380"/>
                  <a:gd name="connsiteY929" fmla="*/ 477913 h 2587749"/>
                  <a:gd name="connsiteX930" fmla="*/ 985904 w 1795380"/>
                  <a:gd name="connsiteY930" fmla="*/ 483148 h 2587749"/>
                  <a:gd name="connsiteX931" fmla="*/ 990482 w 1795380"/>
                  <a:gd name="connsiteY931" fmla="*/ 492964 h 2587749"/>
                  <a:gd name="connsiteX932" fmla="*/ 986558 w 1795380"/>
                  <a:gd name="connsiteY932" fmla="*/ 496236 h 2587749"/>
                  <a:gd name="connsiteX933" fmla="*/ 979365 w 1795380"/>
                  <a:gd name="connsiteY933" fmla="*/ 494273 h 2587749"/>
                  <a:gd name="connsiteX934" fmla="*/ 975441 w 1795380"/>
                  <a:gd name="connsiteY934" fmla="*/ 499508 h 2587749"/>
                  <a:gd name="connsiteX935" fmla="*/ 967593 w 1795380"/>
                  <a:gd name="connsiteY935" fmla="*/ 500817 h 2587749"/>
                  <a:gd name="connsiteX936" fmla="*/ 959746 w 1795380"/>
                  <a:gd name="connsiteY936" fmla="*/ 504089 h 2587749"/>
                  <a:gd name="connsiteX937" fmla="*/ 962362 w 1795380"/>
                  <a:gd name="connsiteY937" fmla="*/ 511287 h 2587749"/>
                  <a:gd name="connsiteX938" fmla="*/ 953206 w 1795380"/>
                  <a:gd name="connsiteY938" fmla="*/ 525029 h 2587749"/>
                  <a:gd name="connsiteX939" fmla="*/ 955822 w 1795380"/>
                  <a:gd name="connsiteY939" fmla="*/ 532227 h 2587749"/>
                  <a:gd name="connsiteX940" fmla="*/ 952552 w 1795380"/>
                  <a:gd name="connsiteY940" fmla="*/ 541389 h 2587749"/>
                  <a:gd name="connsiteX941" fmla="*/ 963669 w 1795380"/>
                  <a:gd name="connsiteY941" fmla="*/ 540734 h 2587749"/>
                  <a:gd name="connsiteX942" fmla="*/ 971517 w 1795380"/>
                  <a:gd name="connsiteY942" fmla="*/ 540734 h 2587749"/>
                  <a:gd name="connsiteX943" fmla="*/ 977403 w 1795380"/>
                  <a:gd name="connsiteY943" fmla="*/ 547933 h 2587749"/>
                  <a:gd name="connsiteX944" fmla="*/ 966285 w 1795380"/>
                  <a:gd name="connsiteY944" fmla="*/ 547933 h 2587749"/>
                  <a:gd name="connsiteX945" fmla="*/ 957130 w 1795380"/>
                  <a:gd name="connsiteY945" fmla="*/ 555785 h 2587749"/>
                  <a:gd name="connsiteX946" fmla="*/ 966285 w 1795380"/>
                  <a:gd name="connsiteY946" fmla="*/ 562329 h 2587749"/>
                  <a:gd name="connsiteX947" fmla="*/ 978057 w 1795380"/>
                  <a:gd name="connsiteY947" fmla="*/ 566910 h 2587749"/>
                  <a:gd name="connsiteX948" fmla="*/ 960400 w 1795380"/>
                  <a:gd name="connsiteY948" fmla="*/ 564947 h 2587749"/>
                  <a:gd name="connsiteX949" fmla="*/ 951244 w 1795380"/>
                  <a:gd name="connsiteY949" fmla="*/ 562984 h 2587749"/>
                  <a:gd name="connsiteX950" fmla="*/ 942089 w 1795380"/>
                  <a:gd name="connsiteY950" fmla="*/ 572145 h 2587749"/>
                  <a:gd name="connsiteX951" fmla="*/ 944705 w 1795380"/>
                  <a:gd name="connsiteY951" fmla="*/ 576071 h 2587749"/>
                  <a:gd name="connsiteX952" fmla="*/ 955822 w 1795380"/>
                  <a:gd name="connsiteY952" fmla="*/ 576726 h 2587749"/>
                  <a:gd name="connsiteX953" fmla="*/ 959092 w 1795380"/>
                  <a:gd name="connsiteY953" fmla="*/ 581961 h 2587749"/>
                  <a:gd name="connsiteX954" fmla="*/ 969555 w 1795380"/>
                  <a:gd name="connsiteY954" fmla="*/ 587850 h 2587749"/>
                  <a:gd name="connsiteX955" fmla="*/ 959092 w 1795380"/>
                  <a:gd name="connsiteY955" fmla="*/ 587196 h 2587749"/>
                  <a:gd name="connsiteX956" fmla="*/ 949283 w 1795380"/>
                  <a:gd name="connsiteY956" fmla="*/ 580652 h 2587749"/>
                  <a:gd name="connsiteX957" fmla="*/ 939473 w 1795380"/>
                  <a:gd name="connsiteY957" fmla="*/ 583270 h 2587749"/>
                  <a:gd name="connsiteX958" fmla="*/ 931626 w 1795380"/>
                  <a:gd name="connsiteY958" fmla="*/ 591777 h 2587749"/>
                  <a:gd name="connsiteX959" fmla="*/ 927702 w 1795380"/>
                  <a:gd name="connsiteY959" fmla="*/ 583270 h 2587749"/>
                  <a:gd name="connsiteX960" fmla="*/ 918546 w 1795380"/>
                  <a:gd name="connsiteY960" fmla="*/ 589814 h 2587749"/>
                  <a:gd name="connsiteX961" fmla="*/ 906121 w 1795380"/>
                  <a:gd name="connsiteY961" fmla="*/ 596358 h 2587749"/>
                  <a:gd name="connsiteX962" fmla="*/ 900889 w 1795380"/>
                  <a:gd name="connsiteY962" fmla="*/ 604865 h 2587749"/>
                  <a:gd name="connsiteX963" fmla="*/ 896311 w 1795380"/>
                  <a:gd name="connsiteY963" fmla="*/ 614026 h 2587749"/>
                  <a:gd name="connsiteX964" fmla="*/ 903505 w 1795380"/>
                  <a:gd name="connsiteY964" fmla="*/ 615989 h 2587749"/>
                  <a:gd name="connsiteX965" fmla="*/ 900235 w 1795380"/>
                  <a:gd name="connsiteY965" fmla="*/ 620570 h 2587749"/>
                  <a:gd name="connsiteX966" fmla="*/ 892388 w 1795380"/>
                  <a:gd name="connsiteY966" fmla="*/ 621879 h 2587749"/>
                  <a:gd name="connsiteX967" fmla="*/ 896966 w 1795380"/>
                  <a:gd name="connsiteY967" fmla="*/ 628423 h 2587749"/>
                  <a:gd name="connsiteX968" fmla="*/ 896966 w 1795380"/>
                  <a:gd name="connsiteY968" fmla="*/ 638238 h 2587749"/>
                  <a:gd name="connsiteX969" fmla="*/ 912661 w 1795380"/>
                  <a:gd name="connsiteY969" fmla="*/ 633658 h 2587749"/>
                  <a:gd name="connsiteX970" fmla="*/ 921162 w 1795380"/>
                  <a:gd name="connsiteY970" fmla="*/ 631040 h 2587749"/>
                  <a:gd name="connsiteX971" fmla="*/ 930971 w 1795380"/>
                  <a:gd name="connsiteY971" fmla="*/ 622533 h 2587749"/>
                  <a:gd name="connsiteX972" fmla="*/ 937511 w 1795380"/>
                  <a:gd name="connsiteY972" fmla="*/ 626459 h 2587749"/>
                  <a:gd name="connsiteX973" fmla="*/ 932934 w 1795380"/>
                  <a:gd name="connsiteY973" fmla="*/ 633658 h 2587749"/>
                  <a:gd name="connsiteX974" fmla="*/ 951244 w 1795380"/>
                  <a:gd name="connsiteY974" fmla="*/ 627768 h 2587749"/>
                  <a:gd name="connsiteX975" fmla="*/ 959092 w 1795380"/>
                  <a:gd name="connsiteY975" fmla="*/ 618607 h 2587749"/>
                  <a:gd name="connsiteX976" fmla="*/ 968247 w 1795380"/>
                  <a:gd name="connsiteY976" fmla="*/ 614680 h 2587749"/>
                  <a:gd name="connsiteX977" fmla="*/ 965632 w 1795380"/>
                  <a:gd name="connsiteY977" fmla="*/ 623188 h 2587749"/>
                  <a:gd name="connsiteX978" fmla="*/ 974787 w 1795380"/>
                  <a:gd name="connsiteY978" fmla="*/ 627114 h 2587749"/>
                  <a:gd name="connsiteX979" fmla="*/ 987212 w 1795380"/>
                  <a:gd name="connsiteY979" fmla="*/ 633003 h 2587749"/>
                  <a:gd name="connsiteX980" fmla="*/ 989174 w 1795380"/>
                  <a:gd name="connsiteY980" fmla="*/ 636275 h 2587749"/>
                  <a:gd name="connsiteX981" fmla="*/ 971517 w 1795380"/>
                  <a:gd name="connsiteY981" fmla="*/ 631040 h 2587749"/>
                  <a:gd name="connsiteX982" fmla="*/ 962362 w 1795380"/>
                  <a:gd name="connsiteY982" fmla="*/ 630386 h 2587749"/>
                  <a:gd name="connsiteX983" fmla="*/ 957130 w 1795380"/>
                  <a:gd name="connsiteY983" fmla="*/ 636930 h 2587749"/>
                  <a:gd name="connsiteX984" fmla="*/ 972171 w 1795380"/>
                  <a:gd name="connsiteY984" fmla="*/ 646746 h 2587749"/>
                  <a:gd name="connsiteX985" fmla="*/ 954514 w 1795380"/>
                  <a:gd name="connsiteY985" fmla="*/ 641510 h 2587749"/>
                  <a:gd name="connsiteX986" fmla="*/ 952552 w 1795380"/>
                  <a:gd name="connsiteY986" fmla="*/ 650017 h 2587749"/>
                  <a:gd name="connsiteX987" fmla="*/ 958438 w 1795380"/>
                  <a:gd name="connsiteY987" fmla="*/ 661142 h 2587749"/>
                  <a:gd name="connsiteX988" fmla="*/ 963016 w 1795380"/>
                  <a:gd name="connsiteY988" fmla="*/ 667032 h 2587749"/>
                  <a:gd name="connsiteX989" fmla="*/ 961708 w 1795380"/>
                  <a:gd name="connsiteY989" fmla="*/ 672921 h 2587749"/>
                  <a:gd name="connsiteX990" fmla="*/ 959746 w 1795380"/>
                  <a:gd name="connsiteY990" fmla="*/ 681428 h 2587749"/>
                  <a:gd name="connsiteX991" fmla="*/ 957130 w 1795380"/>
                  <a:gd name="connsiteY991" fmla="*/ 669649 h 2587749"/>
                  <a:gd name="connsiteX992" fmla="*/ 951898 w 1795380"/>
                  <a:gd name="connsiteY992" fmla="*/ 659179 h 2587749"/>
                  <a:gd name="connsiteX993" fmla="*/ 945359 w 1795380"/>
                  <a:gd name="connsiteY993" fmla="*/ 647400 h 2587749"/>
                  <a:gd name="connsiteX994" fmla="*/ 936857 w 1795380"/>
                  <a:gd name="connsiteY994" fmla="*/ 649363 h 2587749"/>
                  <a:gd name="connsiteX995" fmla="*/ 929010 w 1795380"/>
                  <a:gd name="connsiteY995" fmla="*/ 653944 h 2587749"/>
                  <a:gd name="connsiteX996" fmla="*/ 921162 w 1795380"/>
                  <a:gd name="connsiteY996" fmla="*/ 655253 h 2587749"/>
                  <a:gd name="connsiteX997" fmla="*/ 924432 w 1795380"/>
                  <a:gd name="connsiteY997" fmla="*/ 646746 h 2587749"/>
                  <a:gd name="connsiteX998" fmla="*/ 913969 w 1795380"/>
                  <a:gd name="connsiteY998" fmla="*/ 642819 h 2587749"/>
                  <a:gd name="connsiteX999" fmla="*/ 901543 w 1795380"/>
                  <a:gd name="connsiteY999" fmla="*/ 644128 h 2587749"/>
                  <a:gd name="connsiteX1000" fmla="*/ 893042 w 1795380"/>
                  <a:gd name="connsiteY1000" fmla="*/ 650017 h 2587749"/>
                  <a:gd name="connsiteX1001" fmla="*/ 884540 w 1795380"/>
                  <a:gd name="connsiteY1001" fmla="*/ 653289 h 2587749"/>
                  <a:gd name="connsiteX1002" fmla="*/ 889772 w 1795380"/>
                  <a:gd name="connsiteY1002" fmla="*/ 659833 h 2587749"/>
                  <a:gd name="connsiteX1003" fmla="*/ 904813 w 1795380"/>
                  <a:gd name="connsiteY1003" fmla="*/ 665723 h 2587749"/>
                  <a:gd name="connsiteX1004" fmla="*/ 910045 w 1795380"/>
                  <a:gd name="connsiteY1004" fmla="*/ 674230 h 2587749"/>
                  <a:gd name="connsiteX1005" fmla="*/ 916585 w 1795380"/>
                  <a:gd name="connsiteY1005" fmla="*/ 684700 h 2587749"/>
                  <a:gd name="connsiteX1006" fmla="*/ 924432 w 1795380"/>
                  <a:gd name="connsiteY1006" fmla="*/ 689935 h 2587749"/>
                  <a:gd name="connsiteX1007" fmla="*/ 911353 w 1795380"/>
                  <a:gd name="connsiteY1007" fmla="*/ 686009 h 2587749"/>
                  <a:gd name="connsiteX1008" fmla="*/ 904159 w 1795380"/>
                  <a:gd name="connsiteY1008" fmla="*/ 688626 h 2587749"/>
                  <a:gd name="connsiteX1009" fmla="*/ 896311 w 1795380"/>
                  <a:gd name="connsiteY1009" fmla="*/ 689935 h 2587749"/>
                  <a:gd name="connsiteX1010" fmla="*/ 891080 w 1795380"/>
                  <a:gd name="connsiteY1010" fmla="*/ 696479 h 2587749"/>
                  <a:gd name="connsiteX1011" fmla="*/ 889118 w 1795380"/>
                  <a:gd name="connsiteY1011" fmla="*/ 701714 h 2587749"/>
                  <a:gd name="connsiteX1012" fmla="*/ 898273 w 1795380"/>
                  <a:gd name="connsiteY1012" fmla="*/ 698442 h 2587749"/>
                  <a:gd name="connsiteX1013" fmla="*/ 902197 w 1795380"/>
                  <a:gd name="connsiteY1013" fmla="*/ 696479 h 2587749"/>
                  <a:gd name="connsiteX1014" fmla="*/ 909391 w 1795380"/>
                  <a:gd name="connsiteY1014" fmla="*/ 703677 h 2587749"/>
                  <a:gd name="connsiteX1015" fmla="*/ 919854 w 1795380"/>
                  <a:gd name="connsiteY1015" fmla="*/ 703677 h 2587749"/>
                  <a:gd name="connsiteX1016" fmla="*/ 915277 w 1795380"/>
                  <a:gd name="connsiteY1016" fmla="*/ 708258 h 2587749"/>
                  <a:gd name="connsiteX1017" fmla="*/ 902197 w 1795380"/>
                  <a:gd name="connsiteY1017" fmla="*/ 704986 h 2587749"/>
                  <a:gd name="connsiteX1018" fmla="*/ 896966 w 1795380"/>
                  <a:gd name="connsiteY1018" fmla="*/ 709567 h 2587749"/>
                  <a:gd name="connsiteX1019" fmla="*/ 903505 w 1795380"/>
                  <a:gd name="connsiteY1019" fmla="*/ 716765 h 2587749"/>
                  <a:gd name="connsiteX1020" fmla="*/ 904159 w 1795380"/>
                  <a:gd name="connsiteY1020" fmla="*/ 722000 h 2587749"/>
                  <a:gd name="connsiteX1021" fmla="*/ 908083 w 1795380"/>
                  <a:gd name="connsiteY1021" fmla="*/ 726581 h 2587749"/>
                  <a:gd name="connsiteX1022" fmla="*/ 904159 w 1795380"/>
                  <a:gd name="connsiteY1022" fmla="*/ 729853 h 2587749"/>
                  <a:gd name="connsiteX1023" fmla="*/ 904159 w 1795380"/>
                  <a:gd name="connsiteY1023" fmla="*/ 735088 h 2587749"/>
                  <a:gd name="connsiteX1024" fmla="*/ 896311 w 1795380"/>
                  <a:gd name="connsiteY1024" fmla="*/ 729199 h 2587749"/>
                  <a:gd name="connsiteX1025" fmla="*/ 889118 w 1795380"/>
                  <a:gd name="connsiteY1025" fmla="*/ 719383 h 2587749"/>
                  <a:gd name="connsiteX1026" fmla="*/ 891734 w 1795380"/>
                  <a:gd name="connsiteY1026" fmla="*/ 732471 h 2587749"/>
                  <a:gd name="connsiteX1027" fmla="*/ 893042 w 1795380"/>
                  <a:gd name="connsiteY1027" fmla="*/ 740978 h 2587749"/>
                  <a:gd name="connsiteX1028" fmla="*/ 902197 w 1795380"/>
                  <a:gd name="connsiteY1028" fmla="*/ 746867 h 2587749"/>
                  <a:gd name="connsiteX1029" fmla="*/ 907429 w 1795380"/>
                  <a:gd name="connsiteY1029" fmla="*/ 755374 h 2587749"/>
                  <a:gd name="connsiteX1030" fmla="*/ 893042 w 1795380"/>
                  <a:gd name="connsiteY1030" fmla="*/ 747521 h 2587749"/>
                  <a:gd name="connsiteX1031" fmla="*/ 887156 w 1795380"/>
                  <a:gd name="connsiteY1031" fmla="*/ 742286 h 2587749"/>
                  <a:gd name="connsiteX1032" fmla="*/ 883886 w 1795380"/>
                  <a:gd name="connsiteY1032" fmla="*/ 726581 h 2587749"/>
                  <a:gd name="connsiteX1033" fmla="*/ 877347 w 1795380"/>
                  <a:gd name="connsiteY1033" fmla="*/ 716111 h 2587749"/>
                  <a:gd name="connsiteX1034" fmla="*/ 876039 w 1795380"/>
                  <a:gd name="connsiteY1034" fmla="*/ 694516 h 2587749"/>
                  <a:gd name="connsiteX1035" fmla="*/ 871461 w 1795380"/>
                  <a:gd name="connsiteY1035" fmla="*/ 689935 h 2587749"/>
                  <a:gd name="connsiteX1036" fmla="*/ 861652 w 1795380"/>
                  <a:gd name="connsiteY1036" fmla="*/ 687318 h 2587749"/>
                  <a:gd name="connsiteX1037" fmla="*/ 859036 w 1795380"/>
                  <a:gd name="connsiteY1037" fmla="*/ 693862 h 2587749"/>
                  <a:gd name="connsiteX1038" fmla="*/ 863613 w 1795380"/>
                  <a:gd name="connsiteY1038" fmla="*/ 698442 h 2587749"/>
                  <a:gd name="connsiteX1039" fmla="*/ 859690 w 1795380"/>
                  <a:gd name="connsiteY1039" fmla="*/ 704986 h 2587749"/>
                  <a:gd name="connsiteX1040" fmla="*/ 855766 w 1795380"/>
                  <a:gd name="connsiteY1040" fmla="*/ 708258 h 2587749"/>
                  <a:gd name="connsiteX1041" fmla="*/ 849226 w 1795380"/>
                  <a:gd name="connsiteY1041" fmla="*/ 712184 h 2587749"/>
                  <a:gd name="connsiteX1042" fmla="*/ 840071 w 1795380"/>
                  <a:gd name="connsiteY1042" fmla="*/ 717420 h 2587749"/>
                  <a:gd name="connsiteX1043" fmla="*/ 853150 w 1795380"/>
                  <a:gd name="connsiteY1043" fmla="*/ 720691 h 2587749"/>
                  <a:gd name="connsiteX1044" fmla="*/ 860998 w 1795380"/>
                  <a:gd name="connsiteY1044" fmla="*/ 718728 h 2587749"/>
                  <a:gd name="connsiteX1045" fmla="*/ 870153 w 1795380"/>
                  <a:gd name="connsiteY1045" fmla="*/ 726581 h 2587749"/>
                  <a:gd name="connsiteX1046" fmla="*/ 865575 w 1795380"/>
                  <a:gd name="connsiteY1046" fmla="*/ 733125 h 2587749"/>
                  <a:gd name="connsiteX1047" fmla="*/ 863613 w 1795380"/>
                  <a:gd name="connsiteY1047" fmla="*/ 740323 h 2587749"/>
                  <a:gd name="connsiteX1048" fmla="*/ 853150 w 1795380"/>
                  <a:gd name="connsiteY1048" fmla="*/ 732471 h 2587749"/>
                  <a:gd name="connsiteX1049" fmla="*/ 843995 w 1795380"/>
                  <a:gd name="connsiteY1049" fmla="*/ 740978 h 2587749"/>
                  <a:gd name="connsiteX1050" fmla="*/ 833531 w 1795380"/>
                  <a:gd name="connsiteY1050" fmla="*/ 742941 h 2587749"/>
                  <a:gd name="connsiteX1051" fmla="*/ 825030 w 1795380"/>
                  <a:gd name="connsiteY1051" fmla="*/ 750139 h 2587749"/>
                  <a:gd name="connsiteX1052" fmla="*/ 817836 w 1795380"/>
                  <a:gd name="connsiteY1052" fmla="*/ 756029 h 2587749"/>
                  <a:gd name="connsiteX1053" fmla="*/ 815220 w 1795380"/>
                  <a:gd name="connsiteY1053" fmla="*/ 751448 h 2587749"/>
                  <a:gd name="connsiteX1054" fmla="*/ 809989 w 1795380"/>
                  <a:gd name="connsiteY1054" fmla="*/ 758646 h 2587749"/>
                  <a:gd name="connsiteX1055" fmla="*/ 801487 w 1795380"/>
                  <a:gd name="connsiteY1055" fmla="*/ 759955 h 2587749"/>
                  <a:gd name="connsiteX1056" fmla="*/ 788408 w 1795380"/>
                  <a:gd name="connsiteY1056" fmla="*/ 763881 h 2587749"/>
                  <a:gd name="connsiteX1057" fmla="*/ 792986 w 1795380"/>
                  <a:gd name="connsiteY1057" fmla="*/ 769771 h 2587749"/>
                  <a:gd name="connsiteX1058" fmla="*/ 799525 w 1795380"/>
                  <a:gd name="connsiteY1058" fmla="*/ 773697 h 2587749"/>
                  <a:gd name="connsiteX1059" fmla="*/ 806065 w 1795380"/>
                  <a:gd name="connsiteY1059" fmla="*/ 769771 h 2587749"/>
                  <a:gd name="connsiteX1060" fmla="*/ 808681 w 1795380"/>
                  <a:gd name="connsiteY1060" fmla="*/ 774351 h 2587749"/>
                  <a:gd name="connsiteX1061" fmla="*/ 813259 w 1795380"/>
                  <a:gd name="connsiteY1061" fmla="*/ 774351 h 2587749"/>
                  <a:gd name="connsiteX1062" fmla="*/ 809335 w 1795380"/>
                  <a:gd name="connsiteY1062" fmla="*/ 778278 h 2587749"/>
                  <a:gd name="connsiteX1063" fmla="*/ 802141 w 1795380"/>
                  <a:gd name="connsiteY1063" fmla="*/ 778932 h 2587749"/>
                  <a:gd name="connsiteX1064" fmla="*/ 797564 w 1795380"/>
                  <a:gd name="connsiteY1064" fmla="*/ 782204 h 2587749"/>
                  <a:gd name="connsiteX1065" fmla="*/ 796256 w 1795380"/>
                  <a:gd name="connsiteY1065" fmla="*/ 787439 h 2587749"/>
                  <a:gd name="connsiteX1066" fmla="*/ 791024 w 1795380"/>
                  <a:gd name="connsiteY1066" fmla="*/ 792020 h 2587749"/>
                  <a:gd name="connsiteX1067" fmla="*/ 801487 w 1795380"/>
                  <a:gd name="connsiteY1067" fmla="*/ 794637 h 2587749"/>
                  <a:gd name="connsiteX1068" fmla="*/ 818490 w 1795380"/>
                  <a:gd name="connsiteY1068" fmla="*/ 782204 h 2587749"/>
                  <a:gd name="connsiteX1069" fmla="*/ 823068 w 1795380"/>
                  <a:gd name="connsiteY1069" fmla="*/ 775006 h 2587749"/>
                  <a:gd name="connsiteX1070" fmla="*/ 830915 w 1795380"/>
                  <a:gd name="connsiteY1070" fmla="*/ 765844 h 2587749"/>
                  <a:gd name="connsiteX1071" fmla="*/ 832223 w 1795380"/>
                  <a:gd name="connsiteY1071" fmla="*/ 757337 h 2587749"/>
                  <a:gd name="connsiteX1072" fmla="*/ 837455 w 1795380"/>
                  <a:gd name="connsiteY1072" fmla="*/ 757337 h 2587749"/>
                  <a:gd name="connsiteX1073" fmla="*/ 838109 w 1795380"/>
                  <a:gd name="connsiteY1073" fmla="*/ 766499 h 2587749"/>
                  <a:gd name="connsiteX1074" fmla="*/ 855766 w 1795380"/>
                  <a:gd name="connsiteY1074" fmla="*/ 771079 h 2587749"/>
                  <a:gd name="connsiteX1075" fmla="*/ 864921 w 1795380"/>
                  <a:gd name="connsiteY1075" fmla="*/ 777623 h 2587749"/>
                  <a:gd name="connsiteX1076" fmla="*/ 866229 w 1795380"/>
                  <a:gd name="connsiteY1076" fmla="*/ 782858 h 2587749"/>
                  <a:gd name="connsiteX1077" fmla="*/ 857728 w 1795380"/>
                  <a:gd name="connsiteY1077" fmla="*/ 776969 h 2587749"/>
                  <a:gd name="connsiteX1078" fmla="*/ 846611 w 1795380"/>
                  <a:gd name="connsiteY1078" fmla="*/ 772388 h 2587749"/>
                  <a:gd name="connsiteX1079" fmla="*/ 836801 w 1795380"/>
                  <a:gd name="connsiteY1079" fmla="*/ 774351 h 2587749"/>
                  <a:gd name="connsiteX1080" fmla="*/ 845303 w 1795380"/>
                  <a:gd name="connsiteY1080" fmla="*/ 780241 h 2587749"/>
                  <a:gd name="connsiteX1081" fmla="*/ 853150 w 1795380"/>
                  <a:gd name="connsiteY1081" fmla="*/ 785476 h 2587749"/>
                  <a:gd name="connsiteX1082" fmla="*/ 845303 w 1795380"/>
                  <a:gd name="connsiteY1082" fmla="*/ 785476 h 2587749"/>
                  <a:gd name="connsiteX1083" fmla="*/ 836801 w 1795380"/>
                  <a:gd name="connsiteY1083" fmla="*/ 783513 h 2587749"/>
                  <a:gd name="connsiteX1084" fmla="*/ 828954 w 1795380"/>
                  <a:gd name="connsiteY1084" fmla="*/ 780241 h 2587749"/>
                  <a:gd name="connsiteX1085" fmla="*/ 830262 w 1795380"/>
                  <a:gd name="connsiteY1085" fmla="*/ 786785 h 2587749"/>
                  <a:gd name="connsiteX1086" fmla="*/ 823068 w 1795380"/>
                  <a:gd name="connsiteY1086" fmla="*/ 792020 h 2587749"/>
                  <a:gd name="connsiteX1087" fmla="*/ 827646 w 1795380"/>
                  <a:gd name="connsiteY1087" fmla="*/ 797255 h 2587749"/>
                  <a:gd name="connsiteX1088" fmla="*/ 843341 w 1795380"/>
                  <a:gd name="connsiteY1088" fmla="*/ 803799 h 2587749"/>
                  <a:gd name="connsiteX1089" fmla="*/ 834839 w 1795380"/>
                  <a:gd name="connsiteY1089" fmla="*/ 803799 h 2587749"/>
                  <a:gd name="connsiteX1090" fmla="*/ 825684 w 1795380"/>
                  <a:gd name="connsiteY1090" fmla="*/ 803799 h 2587749"/>
                  <a:gd name="connsiteX1091" fmla="*/ 828300 w 1795380"/>
                  <a:gd name="connsiteY1091" fmla="*/ 811652 h 2587749"/>
                  <a:gd name="connsiteX1092" fmla="*/ 840071 w 1795380"/>
                  <a:gd name="connsiteY1092" fmla="*/ 813615 h 2587749"/>
                  <a:gd name="connsiteX1093" fmla="*/ 847918 w 1795380"/>
                  <a:gd name="connsiteY1093" fmla="*/ 815578 h 2587749"/>
                  <a:gd name="connsiteX1094" fmla="*/ 863613 w 1795380"/>
                  <a:gd name="connsiteY1094" fmla="*/ 803799 h 2587749"/>
                  <a:gd name="connsiteX1095" fmla="*/ 873423 w 1795380"/>
                  <a:gd name="connsiteY1095" fmla="*/ 802490 h 2587749"/>
                  <a:gd name="connsiteX1096" fmla="*/ 858382 w 1795380"/>
                  <a:gd name="connsiteY1096" fmla="*/ 811652 h 2587749"/>
                  <a:gd name="connsiteX1097" fmla="*/ 851842 w 1795380"/>
                  <a:gd name="connsiteY1097" fmla="*/ 820159 h 2587749"/>
                  <a:gd name="connsiteX1098" fmla="*/ 852496 w 1795380"/>
                  <a:gd name="connsiteY1098" fmla="*/ 825394 h 2587749"/>
                  <a:gd name="connsiteX1099" fmla="*/ 851842 w 1795380"/>
                  <a:gd name="connsiteY1099" fmla="*/ 832592 h 2587749"/>
                  <a:gd name="connsiteX1100" fmla="*/ 862960 w 1795380"/>
                  <a:gd name="connsiteY1100" fmla="*/ 829975 h 2587749"/>
                  <a:gd name="connsiteX1101" fmla="*/ 862306 w 1795380"/>
                  <a:gd name="connsiteY1101" fmla="*/ 837173 h 2587749"/>
                  <a:gd name="connsiteX1102" fmla="*/ 869499 w 1795380"/>
                  <a:gd name="connsiteY1102" fmla="*/ 844371 h 2587749"/>
                  <a:gd name="connsiteX1103" fmla="*/ 860344 w 1795380"/>
                  <a:gd name="connsiteY1103" fmla="*/ 840445 h 2587749"/>
                  <a:gd name="connsiteX1104" fmla="*/ 854458 w 1795380"/>
                  <a:gd name="connsiteY1104" fmla="*/ 846334 h 2587749"/>
                  <a:gd name="connsiteX1105" fmla="*/ 847918 w 1795380"/>
                  <a:gd name="connsiteY1105" fmla="*/ 834555 h 2587749"/>
                  <a:gd name="connsiteX1106" fmla="*/ 841379 w 1795380"/>
                  <a:gd name="connsiteY1106" fmla="*/ 822122 h 2587749"/>
                  <a:gd name="connsiteX1107" fmla="*/ 832223 w 1795380"/>
                  <a:gd name="connsiteY1107" fmla="*/ 823431 h 2587749"/>
                  <a:gd name="connsiteX1108" fmla="*/ 823068 w 1795380"/>
                  <a:gd name="connsiteY1108" fmla="*/ 831938 h 2587749"/>
                  <a:gd name="connsiteX1109" fmla="*/ 813913 w 1795380"/>
                  <a:gd name="connsiteY1109" fmla="*/ 831938 h 2587749"/>
                  <a:gd name="connsiteX1110" fmla="*/ 806719 w 1795380"/>
                  <a:gd name="connsiteY1110" fmla="*/ 836518 h 2587749"/>
                  <a:gd name="connsiteX1111" fmla="*/ 803449 w 1795380"/>
                  <a:gd name="connsiteY1111" fmla="*/ 842408 h 2587749"/>
                  <a:gd name="connsiteX1112" fmla="*/ 800179 w 1795380"/>
                  <a:gd name="connsiteY1112" fmla="*/ 835210 h 2587749"/>
                  <a:gd name="connsiteX1113" fmla="*/ 792986 w 1795380"/>
                  <a:gd name="connsiteY1113" fmla="*/ 835864 h 2587749"/>
                  <a:gd name="connsiteX1114" fmla="*/ 788408 w 1795380"/>
                  <a:gd name="connsiteY1114" fmla="*/ 835864 h 2587749"/>
                  <a:gd name="connsiteX1115" fmla="*/ 787754 w 1795380"/>
                  <a:gd name="connsiteY1115" fmla="*/ 845025 h 2587749"/>
                  <a:gd name="connsiteX1116" fmla="*/ 780561 w 1795380"/>
                  <a:gd name="connsiteY1116" fmla="*/ 854187 h 2587749"/>
                  <a:gd name="connsiteX1117" fmla="*/ 771405 w 1795380"/>
                  <a:gd name="connsiteY1117" fmla="*/ 862694 h 2587749"/>
                  <a:gd name="connsiteX1118" fmla="*/ 766173 w 1795380"/>
                  <a:gd name="connsiteY1118" fmla="*/ 869238 h 2587749"/>
                  <a:gd name="connsiteX1119" fmla="*/ 779253 w 1795380"/>
                  <a:gd name="connsiteY1119" fmla="*/ 865312 h 2587749"/>
                  <a:gd name="connsiteX1120" fmla="*/ 794294 w 1795380"/>
                  <a:gd name="connsiteY1120" fmla="*/ 858113 h 2587749"/>
                  <a:gd name="connsiteX1121" fmla="*/ 796910 w 1795380"/>
                  <a:gd name="connsiteY1121" fmla="*/ 867275 h 2587749"/>
                  <a:gd name="connsiteX1122" fmla="*/ 806065 w 1795380"/>
                  <a:gd name="connsiteY1122" fmla="*/ 860076 h 2587749"/>
                  <a:gd name="connsiteX1123" fmla="*/ 814566 w 1795380"/>
                  <a:gd name="connsiteY1123" fmla="*/ 861385 h 2587749"/>
                  <a:gd name="connsiteX1124" fmla="*/ 824376 w 1795380"/>
                  <a:gd name="connsiteY1124" fmla="*/ 854187 h 2587749"/>
                  <a:gd name="connsiteX1125" fmla="*/ 828300 w 1795380"/>
                  <a:gd name="connsiteY1125" fmla="*/ 863348 h 2587749"/>
                  <a:gd name="connsiteX1126" fmla="*/ 840725 w 1795380"/>
                  <a:gd name="connsiteY1126" fmla="*/ 864657 h 2587749"/>
                  <a:gd name="connsiteX1127" fmla="*/ 868191 w 1795380"/>
                  <a:gd name="connsiteY1127" fmla="*/ 870547 h 2587749"/>
                  <a:gd name="connsiteX1128" fmla="*/ 849226 w 1795380"/>
                  <a:gd name="connsiteY1128" fmla="*/ 870547 h 2587749"/>
                  <a:gd name="connsiteX1129" fmla="*/ 853150 w 1795380"/>
                  <a:gd name="connsiteY1129" fmla="*/ 879708 h 2587749"/>
                  <a:gd name="connsiteX1130" fmla="*/ 849880 w 1795380"/>
                  <a:gd name="connsiteY1130" fmla="*/ 886906 h 2587749"/>
                  <a:gd name="connsiteX1131" fmla="*/ 850534 w 1795380"/>
                  <a:gd name="connsiteY1131" fmla="*/ 894759 h 2587749"/>
                  <a:gd name="connsiteX1132" fmla="*/ 844649 w 1795380"/>
                  <a:gd name="connsiteY1132" fmla="*/ 890178 h 2587749"/>
                  <a:gd name="connsiteX1133" fmla="*/ 846611 w 1795380"/>
                  <a:gd name="connsiteY1133" fmla="*/ 881017 h 2587749"/>
                  <a:gd name="connsiteX1134" fmla="*/ 838763 w 1795380"/>
                  <a:gd name="connsiteY1134" fmla="*/ 877745 h 2587749"/>
                  <a:gd name="connsiteX1135" fmla="*/ 826992 w 1795380"/>
                  <a:gd name="connsiteY1135" fmla="*/ 875127 h 2587749"/>
                  <a:gd name="connsiteX1136" fmla="*/ 819144 w 1795380"/>
                  <a:gd name="connsiteY1136" fmla="*/ 872510 h 2587749"/>
                  <a:gd name="connsiteX1137" fmla="*/ 814566 w 1795380"/>
                  <a:gd name="connsiteY1137" fmla="*/ 882326 h 2587749"/>
                  <a:gd name="connsiteX1138" fmla="*/ 819144 w 1795380"/>
                  <a:gd name="connsiteY1138" fmla="*/ 890178 h 2587749"/>
                  <a:gd name="connsiteX1139" fmla="*/ 811297 w 1795380"/>
                  <a:gd name="connsiteY1139" fmla="*/ 884943 h 2587749"/>
                  <a:gd name="connsiteX1140" fmla="*/ 814566 w 1795380"/>
                  <a:gd name="connsiteY1140" fmla="*/ 871855 h 2587749"/>
                  <a:gd name="connsiteX1141" fmla="*/ 805411 w 1795380"/>
                  <a:gd name="connsiteY1141" fmla="*/ 873819 h 2587749"/>
                  <a:gd name="connsiteX1142" fmla="*/ 799525 w 1795380"/>
                  <a:gd name="connsiteY1142" fmla="*/ 877745 h 2587749"/>
                  <a:gd name="connsiteX1143" fmla="*/ 791678 w 1795380"/>
                  <a:gd name="connsiteY1143" fmla="*/ 877745 h 2587749"/>
                  <a:gd name="connsiteX1144" fmla="*/ 787754 w 1795380"/>
                  <a:gd name="connsiteY1144" fmla="*/ 884289 h 2587749"/>
                  <a:gd name="connsiteX1145" fmla="*/ 776637 w 1795380"/>
                  <a:gd name="connsiteY1145" fmla="*/ 884943 h 2587749"/>
                  <a:gd name="connsiteX1146" fmla="*/ 770751 w 1795380"/>
                  <a:gd name="connsiteY1146" fmla="*/ 888215 h 2587749"/>
                  <a:gd name="connsiteX1147" fmla="*/ 771405 w 1795380"/>
                  <a:gd name="connsiteY1147" fmla="*/ 894105 h 2587749"/>
                  <a:gd name="connsiteX1148" fmla="*/ 768135 w 1795380"/>
                  <a:gd name="connsiteY1148" fmla="*/ 898685 h 2587749"/>
                  <a:gd name="connsiteX1149" fmla="*/ 779907 w 1795380"/>
                  <a:gd name="connsiteY1149" fmla="*/ 901957 h 2587749"/>
                  <a:gd name="connsiteX1150" fmla="*/ 791024 w 1795380"/>
                  <a:gd name="connsiteY1150" fmla="*/ 906538 h 2587749"/>
                  <a:gd name="connsiteX1151" fmla="*/ 789716 w 1795380"/>
                  <a:gd name="connsiteY1151" fmla="*/ 912428 h 2587749"/>
                  <a:gd name="connsiteX1152" fmla="*/ 781215 w 1795380"/>
                  <a:gd name="connsiteY1152" fmla="*/ 907192 h 2587749"/>
                  <a:gd name="connsiteX1153" fmla="*/ 769443 w 1795380"/>
                  <a:gd name="connsiteY1153" fmla="*/ 905884 h 2587749"/>
                  <a:gd name="connsiteX1154" fmla="*/ 768135 w 1795380"/>
                  <a:gd name="connsiteY1154" fmla="*/ 914391 h 2587749"/>
                  <a:gd name="connsiteX1155" fmla="*/ 766173 w 1795380"/>
                  <a:gd name="connsiteY1155" fmla="*/ 921589 h 2587749"/>
                  <a:gd name="connsiteX1156" fmla="*/ 760288 w 1795380"/>
                  <a:gd name="connsiteY1156" fmla="*/ 922898 h 2587749"/>
                  <a:gd name="connsiteX1157" fmla="*/ 757672 w 1795380"/>
                  <a:gd name="connsiteY1157" fmla="*/ 918971 h 2587749"/>
                  <a:gd name="connsiteX1158" fmla="*/ 751786 w 1795380"/>
                  <a:gd name="connsiteY1158" fmla="*/ 909810 h 2587749"/>
                  <a:gd name="connsiteX1159" fmla="*/ 755056 w 1795380"/>
                  <a:gd name="connsiteY1159" fmla="*/ 918971 h 2587749"/>
                  <a:gd name="connsiteX1160" fmla="*/ 753094 w 1795380"/>
                  <a:gd name="connsiteY1160" fmla="*/ 922898 h 2587749"/>
                  <a:gd name="connsiteX1161" fmla="*/ 745247 w 1795380"/>
                  <a:gd name="connsiteY1161" fmla="*/ 927479 h 2587749"/>
                  <a:gd name="connsiteX1162" fmla="*/ 738707 w 1795380"/>
                  <a:gd name="connsiteY1162" fmla="*/ 926170 h 2587749"/>
                  <a:gd name="connsiteX1163" fmla="*/ 731513 w 1795380"/>
                  <a:gd name="connsiteY1163" fmla="*/ 928787 h 2587749"/>
                  <a:gd name="connsiteX1164" fmla="*/ 723012 w 1795380"/>
                  <a:gd name="connsiteY1164" fmla="*/ 930096 h 2587749"/>
                  <a:gd name="connsiteX1165" fmla="*/ 712549 w 1795380"/>
                  <a:gd name="connsiteY1165" fmla="*/ 930750 h 2587749"/>
                  <a:gd name="connsiteX1166" fmla="*/ 716472 w 1795380"/>
                  <a:gd name="connsiteY1166" fmla="*/ 937294 h 2587749"/>
                  <a:gd name="connsiteX1167" fmla="*/ 723012 w 1795380"/>
                  <a:gd name="connsiteY1167" fmla="*/ 939912 h 2587749"/>
                  <a:gd name="connsiteX1168" fmla="*/ 727590 w 1795380"/>
                  <a:gd name="connsiteY1168" fmla="*/ 944493 h 2587749"/>
                  <a:gd name="connsiteX1169" fmla="*/ 732167 w 1795380"/>
                  <a:gd name="connsiteY1169" fmla="*/ 948419 h 2587749"/>
                  <a:gd name="connsiteX1170" fmla="*/ 736091 w 1795380"/>
                  <a:gd name="connsiteY1170" fmla="*/ 954963 h 2587749"/>
                  <a:gd name="connsiteX1171" fmla="*/ 747209 w 1795380"/>
                  <a:gd name="connsiteY1171" fmla="*/ 954963 h 2587749"/>
                  <a:gd name="connsiteX1172" fmla="*/ 740669 w 1795380"/>
                  <a:gd name="connsiteY1172" fmla="*/ 958889 h 2587749"/>
                  <a:gd name="connsiteX1173" fmla="*/ 729551 w 1795380"/>
                  <a:gd name="connsiteY1173" fmla="*/ 957580 h 2587749"/>
                  <a:gd name="connsiteX1174" fmla="*/ 717126 w 1795380"/>
                  <a:gd name="connsiteY1174" fmla="*/ 957580 h 2587749"/>
                  <a:gd name="connsiteX1175" fmla="*/ 714510 w 1795380"/>
                  <a:gd name="connsiteY1175" fmla="*/ 961507 h 2587749"/>
                  <a:gd name="connsiteX1176" fmla="*/ 730205 w 1795380"/>
                  <a:gd name="connsiteY1176" fmla="*/ 964124 h 2587749"/>
                  <a:gd name="connsiteX1177" fmla="*/ 721050 w 1795380"/>
                  <a:gd name="connsiteY1177" fmla="*/ 966742 h 2587749"/>
                  <a:gd name="connsiteX1178" fmla="*/ 716472 w 1795380"/>
                  <a:gd name="connsiteY1178" fmla="*/ 971977 h 2587749"/>
                  <a:gd name="connsiteX1179" fmla="*/ 730205 w 1795380"/>
                  <a:gd name="connsiteY1179" fmla="*/ 971977 h 2587749"/>
                  <a:gd name="connsiteX1180" fmla="*/ 739361 w 1795380"/>
                  <a:gd name="connsiteY1180" fmla="*/ 971977 h 2587749"/>
                  <a:gd name="connsiteX1181" fmla="*/ 727590 w 1795380"/>
                  <a:gd name="connsiteY1181" fmla="*/ 975249 h 2587749"/>
                  <a:gd name="connsiteX1182" fmla="*/ 719088 w 1795380"/>
                  <a:gd name="connsiteY1182" fmla="*/ 978521 h 2587749"/>
                  <a:gd name="connsiteX1183" fmla="*/ 702085 w 1795380"/>
                  <a:gd name="connsiteY1183" fmla="*/ 973286 h 2587749"/>
                  <a:gd name="connsiteX1184" fmla="*/ 692930 w 1795380"/>
                  <a:gd name="connsiteY1184" fmla="*/ 976558 h 2587749"/>
                  <a:gd name="connsiteX1185" fmla="*/ 707317 w 1795380"/>
                  <a:gd name="connsiteY1185" fmla="*/ 979830 h 2587749"/>
                  <a:gd name="connsiteX1186" fmla="*/ 719088 w 1795380"/>
                  <a:gd name="connsiteY1186" fmla="*/ 985065 h 2587749"/>
                  <a:gd name="connsiteX1187" fmla="*/ 709933 w 1795380"/>
                  <a:gd name="connsiteY1187" fmla="*/ 985065 h 2587749"/>
                  <a:gd name="connsiteX1188" fmla="*/ 705355 w 1795380"/>
                  <a:gd name="connsiteY1188" fmla="*/ 987682 h 2587749"/>
                  <a:gd name="connsiteX1189" fmla="*/ 697507 w 1795380"/>
                  <a:gd name="connsiteY1189" fmla="*/ 992263 h 2587749"/>
                  <a:gd name="connsiteX1190" fmla="*/ 696200 w 1795380"/>
                  <a:gd name="connsiteY1190" fmla="*/ 998153 h 2587749"/>
                  <a:gd name="connsiteX1191" fmla="*/ 694238 w 1795380"/>
                  <a:gd name="connsiteY1191" fmla="*/ 1003388 h 2587749"/>
                  <a:gd name="connsiteX1192" fmla="*/ 699469 w 1795380"/>
                  <a:gd name="connsiteY1192" fmla="*/ 1005351 h 2587749"/>
                  <a:gd name="connsiteX1193" fmla="*/ 709279 w 1795380"/>
                  <a:gd name="connsiteY1193" fmla="*/ 1002733 h 2587749"/>
                  <a:gd name="connsiteX1194" fmla="*/ 728898 w 1795380"/>
                  <a:gd name="connsiteY1194" fmla="*/ 990954 h 2587749"/>
                  <a:gd name="connsiteX1195" fmla="*/ 722358 w 1795380"/>
                  <a:gd name="connsiteY1195" fmla="*/ 996189 h 2587749"/>
                  <a:gd name="connsiteX1196" fmla="*/ 714510 w 1795380"/>
                  <a:gd name="connsiteY1196" fmla="*/ 1002733 h 2587749"/>
                  <a:gd name="connsiteX1197" fmla="*/ 726282 w 1795380"/>
                  <a:gd name="connsiteY1197" fmla="*/ 1007314 h 2587749"/>
                  <a:gd name="connsiteX1198" fmla="*/ 713856 w 1795380"/>
                  <a:gd name="connsiteY1198" fmla="*/ 1006660 h 2587749"/>
                  <a:gd name="connsiteX1199" fmla="*/ 701431 w 1795380"/>
                  <a:gd name="connsiteY1199" fmla="*/ 1009932 h 2587749"/>
                  <a:gd name="connsiteX1200" fmla="*/ 701431 w 1795380"/>
                  <a:gd name="connsiteY1200" fmla="*/ 1017784 h 2587749"/>
                  <a:gd name="connsiteX1201" fmla="*/ 709933 w 1795380"/>
                  <a:gd name="connsiteY1201" fmla="*/ 1021056 h 2587749"/>
                  <a:gd name="connsiteX1202" fmla="*/ 697507 w 1795380"/>
                  <a:gd name="connsiteY1202" fmla="*/ 1024328 h 2587749"/>
                  <a:gd name="connsiteX1203" fmla="*/ 695546 w 1795380"/>
                  <a:gd name="connsiteY1203" fmla="*/ 1015821 h 2587749"/>
                  <a:gd name="connsiteX1204" fmla="*/ 685082 w 1795380"/>
                  <a:gd name="connsiteY1204" fmla="*/ 1007968 h 2587749"/>
                  <a:gd name="connsiteX1205" fmla="*/ 675927 w 1795380"/>
                  <a:gd name="connsiteY1205" fmla="*/ 1011895 h 2587749"/>
                  <a:gd name="connsiteX1206" fmla="*/ 685082 w 1795380"/>
                  <a:gd name="connsiteY1206" fmla="*/ 1018439 h 2587749"/>
                  <a:gd name="connsiteX1207" fmla="*/ 689006 w 1795380"/>
                  <a:gd name="connsiteY1207" fmla="*/ 1025637 h 2587749"/>
                  <a:gd name="connsiteX1208" fmla="*/ 692930 w 1795380"/>
                  <a:gd name="connsiteY1208" fmla="*/ 1031526 h 2587749"/>
                  <a:gd name="connsiteX1209" fmla="*/ 681158 w 1795380"/>
                  <a:gd name="connsiteY1209" fmla="*/ 1040688 h 2587749"/>
                  <a:gd name="connsiteX1210" fmla="*/ 687698 w 1795380"/>
                  <a:gd name="connsiteY1210" fmla="*/ 1046577 h 2587749"/>
                  <a:gd name="connsiteX1211" fmla="*/ 690314 w 1795380"/>
                  <a:gd name="connsiteY1211" fmla="*/ 1053121 h 2587749"/>
                  <a:gd name="connsiteX1212" fmla="*/ 701431 w 1795380"/>
                  <a:gd name="connsiteY1212" fmla="*/ 1048541 h 2587749"/>
                  <a:gd name="connsiteX1213" fmla="*/ 713202 w 1795380"/>
                  <a:gd name="connsiteY1213" fmla="*/ 1042651 h 2587749"/>
                  <a:gd name="connsiteX1214" fmla="*/ 720396 w 1795380"/>
                  <a:gd name="connsiteY1214" fmla="*/ 1049195 h 2587749"/>
                  <a:gd name="connsiteX1215" fmla="*/ 708625 w 1795380"/>
                  <a:gd name="connsiteY1215" fmla="*/ 1052467 h 2587749"/>
                  <a:gd name="connsiteX1216" fmla="*/ 692930 w 1795380"/>
                  <a:gd name="connsiteY1216" fmla="*/ 1061628 h 2587749"/>
                  <a:gd name="connsiteX1217" fmla="*/ 683774 w 1795380"/>
                  <a:gd name="connsiteY1217" fmla="*/ 1072753 h 2587749"/>
                  <a:gd name="connsiteX1218" fmla="*/ 700123 w 1795380"/>
                  <a:gd name="connsiteY1218" fmla="*/ 1064246 h 2587749"/>
                  <a:gd name="connsiteX1219" fmla="*/ 714510 w 1795380"/>
                  <a:gd name="connsiteY1219" fmla="*/ 1061628 h 2587749"/>
                  <a:gd name="connsiteX1220" fmla="*/ 726936 w 1795380"/>
                  <a:gd name="connsiteY1220" fmla="*/ 1053776 h 2587749"/>
                  <a:gd name="connsiteX1221" fmla="*/ 731513 w 1795380"/>
                  <a:gd name="connsiteY1221" fmla="*/ 1059665 h 2587749"/>
                  <a:gd name="connsiteX1222" fmla="*/ 738707 w 1795380"/>
                  <a:gd name="connsiteY1222" fmla="*/ 1051813 h 2587749"/>
                  <a:gd name="connsiteX1223" fmla="*/ 745247 w 1795380"/>
                  <a:gd name="connsiteY1223" fmla="*/ 1055739 h 2587749"/>
                  <a:gd name="connsiteX1224" fmla="*/ 754402 w 1795380"/>
                  <a:gd name="connsiteY1224" fmla="*/ 1048541 h 2587749"/>
                  <a:gd name="connsiteX1225" fmla="*/ 767481 w 1795380"/>
                  <a:gd name="connsiteY1225" fmla="*/ 1041997 h 2587749"/>
                  <a:gd name="connsiteX1226" fmla="*/ 757018 w 1795380"/>
                  <a:gd name="connsiteY1226" fmla="*/ 1055084 h 2587749"/>
                  <a:gd name="connsiteX1227" fmla="*/ 744593 w 1795380"/>
                  <a:gd name="connsiteY1227" fmla="*/ 1065555 h 2587749"/>
                  <a:gd name="connsiteX1228" fmla="*/ 741977 w 1795380"/>
                  <a:gd name="connsiteY1228" fmla="*/ 1072753 h 2587749"/>
                  <a:gd name="connsiteX1229" fmla="*/ 743939 w 1795380"/>
                  <a:gd name="connsiteY1229" fmla="*/ 1079951 h 2587749"/>
                  <a:gd name="connsiteX1230" fmla="*/ 736091 w 1795380"/>
                  <a:gd name="connsiteY1230" fmla="*/ 1075370 h 2587749"/>
                  <a:gd name="connsiteX1231" fmla="*/ 724974 w 1795380"/>
                  <a:gd name="connsiteY1231" fmla="*/ 1085841 h 2587749"/>
                  <a:gd name="connsiteX1232" fmla="*/ 726282 w 1795380"/>
                  <a:gd name="connsiteY1232" fmla="*/ 1075370 h 2587749"/>
                  <a:gd name="connsiteX1233" fmla="*/ 722358 w 1795380"/>
                  <a:gd name="connsiteY1233" fmla="*/ 1071444 h 2587749"/>
                  <a:gd name="connsiteX1234" fmla="*/ 725628 w 1795380"/>
                  <a:gd name="connsiteY1234" fmla="*/ 1064900 h 2587749"/>
                  <a:gd name="connsiteX1235" fmla="*/ 715164 w 1795380"/>
                  <a:gd name="connsiteY1235" fmla="*/ 1066209 h 2587749"/>
                  <a:gd name="connsiteX1236" fmla="*/ 702085 w 1795380"/>
                  <a:gd name="connsiteY1236" fmla="*/ 1068827 h 2587749"/>
                  <a:gd name="connsiteX1237" fmla="*/ 696853 w 1795380"/>
                  <a:gd name="connsiteY1237" fmla="*/ 1076679 h 2587749"/>
                  <a:gd name="connsiteX1238" fmla="*/ 684428 w 1795380"/>
                  <a:gd name="connsiteY1238" fmla="*/ 1082569 h 2587749"/>
                  <a:gd name="connsiteX1239" fmla="*/ 669387 w 1795380"/>
                  <a:gd name="connsiteY1239" fmla="*/ 1087150 h 2587749"/>
                  <a:gd name="connsiteX1240" fmla="*/ 662848 w 1795380"/>
                  <a:gd name="connsiteY1240" fmla="*/ 1095002 h 2587749"/>
                  <a:gd name="connsiteX1241" fmla="*/ 656962 w 1795380"/>
                  <a:gd name="connsiteY1241" fmla="*/ 1103509 h 2587749"/>
                  <a:gd name="connsiteX1242" fmla="*/ 670695 w 1795380"/>
                  <a:gd name="connsiteY1242" fmla="*/ 1100237 h 2587749"/>
                  <a:gd name="connsiteX1243" fmla="*/ 685736 w 1795380"/>
                  <a:gd name="connsiteY1243" fmla="*/ 1095657 h 2587749"/>
                  <a:gd name="connsiteX1244" fmla="*/ 680504 w 1795380"/>
                  <a:gd name="connsiteY1244" fmla="*/ 1107436 h 2587749"/>
                  <a:gd name="connsiteX1245" fmla="*/ 678543 w 1795380"/>
                  <a:gd name="connsiteY1245" fmla="*/ 1114634 h 2587749"/>
                  <a:gd name="connsiteX1246" fmla="*/ 691622 w 1795380"/>
                  <a:gd name="connsiteY1246" fmla="*/ 1121178 h 2587749"/>
                  <a:gd name="connsiteX1247" fmla="*/ 696853 w 1795380"/>
                  <a:gd name="connsiteY1247" fmla="*/ 1127067 h 2587749"/>
                  <a:gd name="connsiteX1248" fmla="*/ 700123 w 1795380"/>
                  <a:gd name="connsiteY1248" fmla="*/ 1138846 h 2587749"/>
                  <a:gd name="connsiteX1249" fmla="*/ 691622 w 1795380"/>
                  <a:gd name="connsiteY1249" fmla="*/ 1132302 h 2587749"/>
                  <a:gd name="connsiteX1250" fmla="*/ 682466 w 1795380"/>
                  <a:gd name="connsiteY1250" fmla="*/ 1121178 h 2587749"/>
                  <a:gd name="connsiteX1251" fmla="*/ 671349 w 1795380"/>
                  <a:gd name="connsiteY1251" fmla="*/ 1119869 h 2587749"/>
                  <a:gd name="connsiteX1252" fmla="*/ 659578 w 1795380"/>
                  <a:gd name="connsiteY1252" fmla="*/ 1128376 h 2587749"/>
                  <a:gd name="connsiteX1253" fmla="*/ 656308 w 1795380"/>
                  <a:gd name="connsiteY1253" fmla="*/ 1140155 h 2587749"/>
                  <a:gd name="connsiteX1254" fmla="*/ 663502 w 1795380"/>
                  <a:gd name="connsiteY1254" fmla="*/ 1146045 h 2587749"/>
                  <a:gd name="connsiteX1255" fmla="*/ 664809 w 1795380"/>
                  <a:gd name="connsiteY1255" fmla="*/ 1152588 h 2587749"/>
                  <a:gd name="connsiteX1256" fmla="*/ 657616 w 1795380"/>
                  <a:gd name="connsiteY1256" fmla="*/ 1149971 h 2587749"/>
                  <a:gd name="connsiteX1257" fmla="*/ 655000 w 1795380"/>
                  <a:gd name="connsiteY1257" fmla="*/ 1157824 h 2587749"/>
                  <a:gd name="connsiteX1258" fmla="*/ 659578 w 1795380"/>
                  <a:gd name="connsiteY1258" fmla="*/ 1165676 h 2587749"/>
                  <a:gd name="connsiteX1259" fmla="*/ 663502 w 1795380"/>
                  <a:gd name="connsiteY1259" fmla="*/ 1170911 h 2587749"/>
                  <a:gd name="connsiteX1260" fmla="*/ 670041 w 1795380"/>
                  <a:gd name="connsiteY1260" fmla="*/ 1178110 h 2587749"/>
                  <a:gd name="connsiteX1261" fmla="*/ 660232 w 1795380"/>
                  <a:gd name="connsiteY1261" fmla="*/ 1178110 h 2587749"/>
                  <a:gd name="connsiteX1262" fmla="*/ 651076 w 1795380"/>
                  <a:gd name="connsiteY1262" fmla="*/ 1163713 h 2587749"/>
                  <a:gd name="connsiteX1263" fmla="*/ 641921 w 1795380"/>
                  <a:gd name="connsiteY1263" fmla="*/ 1170911 h 2587749"/>
                  <a:gd name="connsiteX1264" fmla="*/ 641267 w 1795380"/>
                  <a:gd name="connsiteY1264" fmla="*/ 1182036 h 2587749"/>
                  <a:gd name="connsiteX1265" fmla="*/ 643229 w 1795380"/>
                  <a:gd name="connsiteY1265" fmla="*/ 1189889 h 2587749"/>
                  <a:gd name="connsiteX1266" fmla="*/ 643229 w 1795380"/>
                  <a:gd name="connsiteY1266" fmla="*/ 1196433 h 2587749"/>
                  <a:gd name="connsiteX1267" fmla="*/ 648460 w 1795380"/>
                  <a:gd name="connsiteY1267" fmla="*/ 1197087 h 2587749"/>
                  <a:gd name="connsiteX1268" fmla="*/ 654346 w 1795380"/>
                  <a:gd name="connsiteY1268" fmla="*/ 1189234 h 2587749"/>
                  <a:gd name="connsiteX1269" fmla="*/ 654346 w 1795380"/>
                  <a:gd name="connsiteY1269" fmla="*/ 1197087 h 2587749"/>
                  <a:gd name="connsiteX1270" fmla="*/ 656308 w 1795380"/>
                  <a:gd name="connsiteY1270" fmla="*/ 1198396 h 2587749"/>
                  <a:gd name="connsiteX1271" fmla="*/ 655000 w 1795380"/>
                  <a:gd name="connsiteY1271" fmla="*/ 1204940 h 2587749"/>
                  <a:gd name="connsiteX1272" fmla="*/ 663502 w 1795380"/>
                  <a:gd name="connsiteY1272" fmla="*/ 1208866 h 2587749"/>
                  <a:gd name="connsiteX1273" fmla="*/ 668733 w 1795380"/>
                  <a:gd name="connsiteY1273" fmla="*/ 1213447 h 2587749"/>
                  <a:gd name="connsiteX1274" fmla="*/ 662848 w 1795380"/>
                  <a:gd name="connsiteY1274" fmla="*/ 1218027 h 2587749"/>
                  <a:gd name="connsiteX1275" fmla="*/ 665463 w 1795380"/>
                  <a:gd name="connsiteY1275" fmla="*/ 1224571 h 2587749"/>
                  <a:gd name="connsiteX1276" fmla="*/ 656962 w 1795380"/>
                  <a:gd name="connsiteY1276" fmla="*/ 1219336 h 2587749"/>
                  <a:gd name="connsiteX1277" fmla="*/ 649114 w 1795380"/>
                  <a:gd name="connsiteY1277" fmla="*/ 1219336 h 2587749"/>
                  <a:gd name="connsiteX1278" fmla="*/ 645845 w 1795380"/>
                  <a:gd name="connsiteY1278" fmla="*/ 1208866 h 2587749"/>
                  <a:gd name="connsiteX1279" fmla="*/ 634073 w 1795380"/>
                  <a:gd name="connsiteY1279" fmla="*/ 1191197 h 2587749"/>
                  <a:gd name="connsiteX1280" fmla="*/ 629496 w 1795380"/>
                  <a:gd name="connsiteY1280" fmla="*/ 1206248 h 2587749"/>
                  <a:gd name="connsiteX1281" fmla="*/ 637997 w 1795380"/>
                  <a:gd name="connsiteY1281" fmla="*/ 1210175 h 2587749"/>
                  <a:gd name="connsiteX1282" fmla="*/ 629496 w 1795380"/>
                  <a:gd name="connsiteY1282" fmla="*/ 1219336 h 2587749"/>
                  <a:gd name="connsiteX1283" fmla="*/ 628842 w 1795380"/>
                  <a:gd name="connsiteY1283" fmla="*/ 1223917 h 2587749"/>
                  <a:gd name="connsiteX1284" fmla="*/ 631457 w 1795380"/>
                  <a:gd name="connsiteY1284" fmla="*/ 1229806 h 2587749"/>
                  <a:gd name="connsiteX1285" fmla="*/ 624918 w 1795380"/>
                  <a:gd name="connsiteY1285" fmla="*/ 1232424 h 2587749"/>
                  <a:gd name="connsiteX1286" fmla="*/ 622956 w 1795380"/>
                  <a:gd name="connsiteY1286" fmla="*/ 1238313 h 2587749"/>
                  <a:gd name="connsiteX1287" fmla="*/ 621648 w 1795380"/>
                  <a:gd name="connsiteY1287" fmla="*/ 1246166 h 2587749"/>
                  <a:gd name="connsiteX1288" fmla="*/ 619686 w 1795380"/>
                  <a:gd name="connsiteY1288" fmla="*/ 1254673 h 2587749"/>
                  <a:gd name="connsiteX1289" fmla="*/ 630804 w 1795380"/>
                  <a:gd name="connsiteY1289" fmla="*/ 1247475 h 2587749"/>
                  <a:gd name="connsiteX1290" fmla="*/ 631457 w 1795380"/>
                  <a:gd name="connsiteY1290" fmla="*/ 1238968 h 2587749"/>
                  <a:gd name="connsiteX1291" fmla="*/ 637997 w 1795380"/>
                  <a:gd name="connsiteY1291" fmla="*/ 1236350 h 2587749"/>
                  <a:gd name="connsiteX1292" fmla="*/ 647153 w 1795380"/>
                  <a:gd name="connsiteY1292" fmla="*/ 1229152 h 2587749"/>
                  <a:gd name="connsiteX1293" fmla="*/ 647153 w 1795380"/>
                  <a:gd name="connsiteY1293" fmla="*/ 1236350 h 2587749"/>
                  <a:gd name="connsiteX1294" fmla="*/ 639959 w 1795380"/>
                  <a:gd name="connsiteY1294" fmla="*/ 1242894 h 2587749"/>
                  <a:gd name="connsiteX1295" fmla="*/ 644537 w 1795380"/>
                  <a:gd name="connsiteY1295" fmla="*/ 1247475 h 2587749"/>
                  <a:gd name="connsiteX1296" fmla="*/ 639305 w 1795380"/>
                  <a:gd name="connsiteY1296" fmla="*/ 1251401 h 2587749"/>
                  <a:gd name="connsiteX1297" fmla="*/ 647806 w 1795380"/>
                  <a:gd name="connsiteY1297" fmla="*/ 1255982 h 2587749"/>
                  <a:gd name="connsiteX1298" fmla="*/ 651076 w 1795380"/>
                  <a:gd name="connsiteY1298" fmla="*/ 1261217 h 2587749"/>
                  <a:gd name="connsiteX1299" fmla="*/ 643229 w 1795380"/>
                  <a:gd name="connsiteY1299" fmla="*/ 1265798 h 2587749"/>
                  <a:gd name="connsiteX1300" fmla="*/ 651076 w 1795380"/>
                  <a:gd name="connsiteY1300" fmla="*/ 1268415 h 2587749"/>
                  <a:gd name="connsiteX1301" fmla="*/ 672657 w 1795380"/>
                  <a:gd name="connsiteY1301" fmla="*/ 1246821 h 2587749"/>
                  <a:gd name="connsiteX1302" fmla="*/ 687698 w 1795380"/>
                  <a:gd name="connsiteY1302" fmla="*/ 1231770 h 2587749"/>
                  <a:gd name="connsiteX1303" fmla="*/ 681158 w 1795380"/>
                  <a:gd name="connsiteY1303" fmla="*/ 1242894 h 2587749"/>
                  <a:gd name="connsiteX1304" fmla="*/ 669387 w 1795380"/>
                  <a:gd name="connsiteY1304" fmla="*/ 1258600 h 2587749"/>
                  <a:gd name="connsiteX1305" fmla="*/ 658270 w 1795380"/>
                  <a:gd name="connsiteY1305" fmla="*/ 1270379 h 2587749"/>
                  <a:gd name="connsiteX1306" fmla="*/ 651730 w 1795380"/>
                  <a:gd name="connsiteY1306" fmla="*/ 1274959 h 2587749"/>
                  <a:gd name="connsiteX1307" fmla="*/ 649114 w 1795380"/>
                  <a:gd name="connsiteY1307" fmla="*/ 1279540 h 2587749"/>
                  <a:gd name="connsiteX1308" fmla="*/ 643883 w 1795380"/>
                  <a:gd name="connsiteY1308" fmla="*/ 1278231 h 2587749"/>
                  <a:gd name="connsiteX1309" fmla="*/ 636035 w 1795380"/>
                  <a:gd name="connsiteY1309" fmla="*/ 1283466 h 2587749"/>
                  <a:gd name="connsiteX1310" fmla="*/ 624918 w 1795380"/>
                  <a:gd name="connsiteY1310" fmla="*/ 1286084 h 2587749"/>
                  <a:gd name="connsiteX1311" fmla="*/ 614455 w 1795380"/>
                  <a:gd name="connsiteY1311" fmla="*/ 1282158 h 2587749"/>
                  <a:gd name="connsiteX1312" fmla="*/ 605953 w 1795380"/>
                  <a:gd name="connsiteY1312" fmla="*/ 1289356 h 2587749"/>
                  <a:gd name="connsiteX1313" fmla="*/ 594836 w 1795380"/>
                  <a:gd name="connsiteY1313" fmla="*/ 1297863 h 2587749"/>
                  <a:gd name="connsiteX1314" fmla="*/ 588296 w 1795380"/>
                  <a:gd name="connsiteY1314" fmla="*/ 1305716 h 2587749"/>
                  <a:gd name="connsiteX1315" fmla="*/ 581102 w 1795380"/>
                  <a:gd name="connsiteY1315" fmla="*/ 1308988 h 2587749"/>
                  <a:gd name="connsiteX1316" fmla="*/ 584372 w 1795380"/>
                  <a:gd name="connsiteY1316" fmla="*/ 1314223 h 2587749"/>
                  <a:gd name="connsiteX1317" fmla="*/ 589604 w 1795380"/>
                  <a:gd name="connsiteY1317" fmla="*/ 1316186 h 2587749"/>
                  <a:gd name="connsiteX1318" fmla="*/ 598106 w 1795380"/>
                  <a:gd name="connsiteY1318" fmla="*/ 1313568 h 2587749"/>
                  <a:gd name="connsiteX1319" fmla="*/ 622302 w 1795380"/>
                  <a:gd name="connsiteY1319" fmla="*/ 1299172 h 2587749"/>
                  <a:gd name="connsiteX1320" fmla="*/ 643883 w 1795380"/>
                  <a:gd name="connsiteY1320" fmla="*/ 1303752 h 2587749"/>
                  <a:gd name="connsiteX1321" fmla="*/ 650422 w 1795380"/>
                  <a:gd name="connsiteY1321" fmla="*/ 1312914 h 2587749"/>
                  <a:gd name="connsiteX1322" fmla="*/ 643229 w 1795380"/>
                  <a:gd name="connsiteY1322" fmla="*/ 1308988 h 2587749"/>
                  <a:gd name="connsiteX1323" fmla="*/ 634073 w 1795380"/>
                  <a:gd name="connsiteY1323" fmla="*/ 1307679 h 2587749"/>
                  <a:gd name="connsiteX1324" fmla="*/ 626226 w 1795380"/>
                  <a:gd name="connsiteY1324" fmla="*/ 1303752 h 2587749"/>
                  <a:gd name="connsiteX1325" fmla="*/ 614455 w 1795380"/>
                  <a:gd name="connsiteY1325" fmla="*/ 1308333 h 2587749"/>
                  <a:gd name="connsiteX1326" fmla="*/ 600067 w 1795380"/>
                  <a:gd name="connsiteY1326" fmla="*/ 1317495 h 2587749"/>
                  <a:gd name="connsiteX1327" fmla="*/ 596798 w 1795380"/>
                  <a:gd name="connsiteY1327" fmla="*/ 1324038 h 2587749"/>
                  <a:gd name="connsiteX1328" fmla="*/ 592220 w 1795380"/>
                  <a:gd name="connsiteY1328" fmla="*/ 1328619 h 2587749"/>
                  <a:gd name="connsiteX1329" fmla="*/ 600067 w 1795380"/>
                  <a:gd name="connsiteY1329" fmla="*/ 1331891 h 2587749"/>
                  <a:gd name="connsiteX1330" fmla="*/ 596144 w 1795380"/>
                  <a:gd name="connsiteY1330" fmla="*/ 1335817 h 2587749"/>
                  <a:gd name="connsiteX1331" fmla="*/ 585026 w 1795380"/>
                  <a:gd name="connsiteY1331" fmla="*/ 1338435 h 2587749"/>
                  <a:gd name="connsiteX1332" fmla="*/ 581756 w 1795380"/>
                  <a:gd name="connsiteY1332" fmla="*/ 1343670 h 2587749"/>
                  <a:gd name="connsiteX1333" fmla="*/ 569985 w 1795380"/>
                  <a:gd name="connsiteY1333" fmla="*/ 1350868 h 2587749"/>
                  <a:gd name="connsiteX1334" fmla="*/ 566715 w 1795380"/>
                  <a:gd name="connsiteY1334" fmla="*/ 1358067 h 2587749"/>
                  <a:gd name="connsiteX1335" fmla="*/ 574563 w 1795380"/>
                  <a:gd name="connsiteY1335" fmla="*/ 1373772 h 2587749"/>
                  <a:gd name="connsiteX1336" fmla="*/ 582410 w 1795380"/>
                  <a:gd name="connsiteY1336" fmla="*/ 1367228 h 2587749"/>
                  <a:gd name="connsiteX1337" fmla="*/ 587642 w 1795380"/>
                  <a:gd name="connsiteY1337" fmla="*/ 1370500 h 2587749"/>
                  <a:gd name="connsiteX1338" fmla="*/ 596144 w 1795380"/>
                  <a:gd name="connsiteY1338" fmla="*/ 1370500 h 2587749"/>
                  <a:gd name="connsiteX1339" fmla="*/ 590258 w 1795380"/>
                  <a:gd name="connsiteY1339" fmla="*/ 1374426 h 2587749"/>
                  <a:gd name="connsiteX1340" fmla="*/ 579140 w 1795380"/>
                  <a:gd name="connsiteY1340" fmla="*/ 1381625 h 2587749"/>
                  <a:gd name="connsiteX1341" fmla="*/ 572601 w 1795380"/>
                  <a:gd name="connsiteY1341" fmla="*/ 1386205 h 2587749"/>
                  <a:gd name="connsiteX1342" fmla="*/ 571947 w 1795380"/>
                  <a:gd name="connsiteY1342" fmla="*/ 1395367 h 2587749"/>
                  <a:gd name="connsiteX1343" fmla="*/ 586334 w 1795380"/>
                  <a:gd name="connsiteY1343" fmla="*/ 1393404 h 2587749"/>
                  <a:gd name="connsiteX1344" fmla="*/ 575871 w 1795380"/>
                  <a:gd name="connsiteY1344" fmla="*/ 1399948 h 2587749"/>
                  <a:gd name="connsiteX1345" fmla="*/ 566715 w 1795380"/>
                  <a:gd name="connsiteY1345" fmla="*/ 1401911 h 2587749"/>
                  <a:gd name="connsiteX1346" fmla="*/ 566715 w 1795380"/>
                  <a:gd name="connsiteY1346" fmla="*/ 1409109 h 2587749"/>
                  <a:gd name="connsiteX1347" fmla="*/ 551674 w 1795380"/>
                  <a:gd name="connsiteY1347" fmla="*/ 1421543 h 2587749"/>
                  <a:gd name="connsiteX1348" fmla="*/ 560830 w 1795380"/>
                  <a:gd name="connsiteY1348" fmla="*/ 1401256 h 2587749"/>
                  <a:gd name="connsiteX1349" fmla="*/ 550366 w 1795380"/>
                  <a:gd name="connsiteY1349" fmla="*/ 1400602 h 2587749"/>
                  <a:gd name="connsiteX1350" fmla="*/ 549058 w 1795380"/>
                  <a:gd name="connsiteY1350" fmla="*/ 1392749 h 2587749"/>
                  <a:gd name="connsiteX1351" fmla="*/ 544481 w 1795380"/>
                  <a:gd name="connsiteY1351" fmla="*/ 1386860 h 2587749"/>
                  <a:gd name="connsiteX1352" fmla="*/ 539249 w 1795380"/>
                  <a:gd name="connsiteY1352" fmla="*/ 1384242 h 2587749"/>
                  <a:gd name="connsiteX1353" fmla="*/ 538595 w 1795380"/>
                  <a:gd name="connsiteY1353" fmla="*/ 1373118 h 2587749"/>
                  <a:gd name="connsiteX1354" fmla="*/ 531401 w 1795380"/>
                  <a:gd name="connsiteY1354" fmla="*/ 1370500 h 2587749"/>
                  <a:gd name="connsiteX1355" fmla="*/ 528786 w 1795380"/>
                  <a:gd name="connsiteY1355" fmla="*/ 1377044 h 2587749"/>
                  <a:gd name="connsiteX1356" fmla="*/ 533363 w 1795380"/>
                  <a:gd name="connsiteY1356" fmla="*/ 1383588 h 2587749"/>
                  <a:gd name="connsiteX1357" fmla="*/ 534017 w 1795380"/>
                  <a:gd name="connsiteY1357" fmla="*/ 1390132 h 2587749"/>
                  <a:gd name="connsiteX1358" fmla="*/ 529440 w 1795380"/>
                  <a:gd name="connsiteY1358" fmla="*/ 1393404 h 2587749"/>
                  <a:gd name="connsiteX1359" fmla="*/ 520284 w 1795380"/>
                  <a:gd name="connsiteY1359" fmla="*/ 1388169 h 2587749"/>
                  <a:gd name="connsiteX1360" fmla="*/ 518322 w 1795380"/>
                  <a:gd name="connsiteY1360" fmla="*/ 1389477 h 2587749"/>
                  <a:gd name="connsiteX1361" fmla="*/ 515706 w 1795380"/>
                  <a:gd name="connsiteY1361" fmla="*/ 1396676 h 2587749"/>
                  <a:gd name="connsiteX1362" fmla="*/ 518976 w 1795380"/>
                  <a:gd name="connsiteY1362" fmla="*/ 1403220 h 2587749"/>
                  <a:gd name="connsiteX1363" fmla="*/ 519630 w 1795380"/>
                  <a:gd name="connsiteY1363" fmla="*/ 1407800 h 2587749"/>
                  <a:gd name="connsiteX1364" fmla="*/ 520284 w 1795380"/>
                  <a:gd name="connsiteY1364" fmla="*/ 1414344 h 2587749"/>
                  <a:gd name="connsiteX1365" fmla="*/ 515706 w 1795380"/>
                  <a:gd name="connsiteY1365" fmla="*/ 1409763 h 2587749"/>
                  <a:gd name="connsiteX1366" fmla="*/ 514398 w 1795380"/>
                  <a:gd name="connsiteY1366" fmla="*/ 1403220 h 2587749"/>
                  <a:gd name="connsiteX1367" fmla="*/ 509821 w 1795380"/>
                  <a:gd name="connsiteY1367" fmla="*/ 1405837 h 2587749"/>
                  <a:gd name="connsiteX1368" fmla="*/ 505243 w 1795380"/>
                  <a:gd name="connsiteY1368" fmla="*/ 1401911 h 2587749"/>
                  <a:gd name="connsiteX1369" fmla="*/ 502627 w 1795380"/>
                  <a:gd name="connsiteY1369" fmla="*/ 1406492 h 2587749"/>
                  <a:gd name="connsiteX1370" fmla="*/ 506551 w 1795380"/>
                  <a:gd name="connsiteY1370" fmla="*/ 1411727 h 2587749"/>
                  <a:gd name="connsiteX1371" fmla="*/ 508513 w 1795380"/>
                  <a:gd name="connsiteY1371" fmla="*/ 1415653 h 2587749"/>
                  <a:gd name="connsiteX1372" fmla="*/ 500011 w 1795380"/>
                  <a:gd name="connsiteY1372" fmla="*/ 1422197 h 2587749"/>
                  <a:gd name="connsiteX1373" fmla="*/ 496742 w 1795380"/>
                  <a:gd name="connsiteY1373" fmla="*/ 1417616 h 2587749"/>
                  <a:gd name="connsiteX1374" fmla="*/ 490202 w 1795380"/>
                  <a:gd name="connsiteY1374" fmla="*/ 1420888 h 2587749"/>
                  <a:gd name="connsiteX1375" fmla="*/ 494780 w 1795380"/>
                  <a:gd name="connsiteY1375" fmla="*/ 1426123 h 2587749"/>
                  <a:gd name="connsiteX1376" fmla="*/ 485624 w 1795380"/>
                  <a:gd name="connsiteY1376" fmla="*/ 1430704 h 2587749"/>
                  <a:gd name="connsiteX1377" fmla="*/ 479085 w 1795380"/>
                  <a:gd name="connsiteY1377" fmla="*/ 1438557 h 2587749"/>
                  <a:gd name="connsiteX1378" fmla="*/ 486278 w 1795380"/>
                  <a:gd name="connsiteY1378" fmla="*/ 1445755 h 2587749"/>
                  <a:gd name="connsiteX1379" fmla="*/ 477777 w 1795380"/>
                  <a:gd name="connsiteY1379" fmla="*/ 1447718 h 2587749"/>
                  <a:gd name="connsiteX1380" fmla="*/ 471891 w 1795380"/>
                  <a:gd name="connsiteY1380" fmla="*/ 1450336 h 2587749"/>
                  <a:gd name="connsiteX1381" fmla="*/ 473853 w 1795380"/>
                  <a:gd name="connsiteY1381" fmla="*/ 1453608 h 2587749"/>
                  <a:gd name="connsiteX1382" fmla="*/ 467967 w 1795380"/>
                  <a:gd name="connsiteY1382" fmla="*/ 1458188 h 2587749"/>
                  <a:gd name="connsiteX1383" fmla="*/ 467967 w 1795380"/>
                  <a:gd name="connsiteY1383" fmla="*/ 1463423 h 2587749"/>
                  <a:gd name="connsiteX1384" fmla="*/ 477123 w 1795380"/>
                  <a:gd name="connsiteY1384" fmla="*/ 1462115 h 2587749"/>
                  <a:gd name="connsiteX1385" fmla="*/ 467967 w 1795380"/>
                  <a:gd name="connsiteY1385" fmla="*/ 1468004 h 2587749"/>
                  <a:gd name="connsiteX1386" fmla="*/ 460120 w 1795380"/>
                  <a:gd name="connsiteY1386" fmla="*/ 1466695 h 2587749"/>
                  <a:gd name="connsiteX1387" fmla="*/ 460120 w 1795380"/>
                  <a:gd name="connsiteY1387" fmla="*/ 1469967 h 2587749"/>
                  <a:gd name="connsiteX1388" fmla="*/ 462736 w 1795380"/>
                  <a:gd name="connsiteY1388" fmla="*/ 1473894 h 2587749"/>
                  <a:gd name="connsiteX1389" fmla="*/ 451618 w 1795380"/>
                  <a:gd name="connsiteY1389" fmla="*/ 1488945 h 2587749"/>
                  <a:gd name="connsiteX1390" fmla="*/ 462736 w 1795380"/>
                  <a:gd name="connsiteY1390" fmla="*/ 1488945 h 2587749"/>
                  <a:gd name="connsiteX1391" fmla="*/ 471237 w 1795380"/>
                  <a:gd name="connsiteY1391" fmla="*/ 1490253 h 2587749"/>
                  <a:gd name="connsiteX1392" fmla="*/ 474507 w 1795380"/>
                  <a:gd name="connsiteY1392" fmla="*/ 1494180 h 2587749"/>
                  <a:gd name="connsiteX1393" fmla="*/ 474507 w 1795380"/>
                  <a:gd name="connsiteY1393" fmla="*/ 1498760 h 2587749"/>
                  <a:gd name="connsiteX1394" fmla="*/ 467313 w 1795380"/>
                  <a:gd name="connsiteY1394" fmla="*/ 1497452 h 2587749"/>
                  <a:gd name="connsiteX1395" fmla="*/ 460120 w 1795380"/>
                  <a:gd name="connsiteY1395" fmla="*/ 1500069 h 2587749"/>
                  <a:gd name="connsiteX1396" fmla="*/ 449002 w 1795380"/>
                  <a:gd name="connsiteY1396" fmla="*/ 1505304 h 2587749"/>
                  <a:gd name="connsiteX1397" fmla="*/ 441809 w 1795380"/>
                  <a:gd name="connsiteY1397" fmla="*/ 1511194 h 2587749"/>
                  <a:gd name="connsiteX1398" fmla="*/ 433961 w 1795380"/>
                  <a:gd name="connsiteY1398" fmla="*/ 1513157 h 2587749"/>
                  <a:gd name="connsiteX1399" fmla="*/ 429383 w 1795380"/>
                  <a:gd name="connsiteY1399" fmla="*/ 1517738 h 2587749"/>
                  <a:gd name="connsiteX1400" fmla="*/ 428076 w 1795380"/>
                  <a:gd name="connsiteY1400" fmla="*/ 1522318 h 2587749"/>
                  <a:gd name="connsiteX1401" fmla="*/ 422190 w 1795380"/>
                  <a:gd name="connsiteY1401" fmla="*/ 1525590 h 2587749"/>
                  <a:gd name="connsiteX1402" fmla="*/ 432653 w 1795380"/>
                  <a:gd name="connsiteY1402" fmla="*/ 1526899 h 2587749"/>
                  <a:gd name="connsiteX1403" fmla="*/ 424806 w 1795380"/>
                  <a:gd name="connsiteY1403" fmla="*/ 1534752 h 2587749"/>
                  <a:gd name="connsiteX1404" fmla="*/ 419574 w 1795380"/>
                  <a:gd name="connsiteY1404" fmla="*/ 1546531 h 2587749"/>
                  <a:gd name="connsiteX1405" fmla="*/ 432653 w 1795380"/>
                  <a:gd name="connsiteY1405" fmla="*/ 1539987 h 2587749"/>
                  <a:gd name="connsiteX1406" fmla="*/ 440501 w 1795380"/>
                  <a:gd name="connsiteY1406" fmla="*/ 1536715 h 2587749"/>
                  <a:gd name="connsiteX1407" fmla="*/ 459466 w 1795380"/>
                  <a:gd name="connsiteY1407" fmla="*/ 1525590 h 2587749"/>
                  <a:gd name="connsiteX1408" fmla="*/ 466005 w 1795380"/>
                  <a:gd name="connsiteY1408" fmla="*/ 1529517 h 2587749"/>
                  <a:gd name="connsiteX1409" fmla="*/ 459466 w 1795380"/>
                  <a:gd name="connsiteY1409" fmla="*/ 1535406 h 2587749"/>
                  <a:gd name="connsiteX1410" fmla="*/ 449656 w 1795380"/>
                  <a:gd name="connsiteY1410" fmla="*/ 1540641 h 2587749"/>
                  <a:gd name="connsiteX1411" fmla="*/ 445079 w 1795380"/>
                  <a:gd name="connsiteY1411" fmla="*/ 1548494 h 2587749"/>
                  <a:gd name="connsiteX1412" fmla="*/ 444425 w 1795380"/>
                  <a:gd name="connsiteY1412" fmla="*/ 1557656 h 2587749"/>
                  <a:gd name="connsiteX1413" fmla="*/ 451618 w 1795380"/>
                  <a:gd name="connsiteY1413" fmla="*/ 1559619 h 2587749"/>
                  <a:gd name="connsiteX1414" fmla="*/ 455542 w 1795380"/>
                  <a:gd name="connsiteY1414" fmla="*/ 1576633 h 2587749"/>
                  <a:gd name="connsiteX1415" fmla="*/ 473853 w 1795380"/>
                  <a:gd name="connsiteY1415" fmla="*/ 1569434 h 2587749"/>
                  <a:gd name="connsiteX1416" fmla="*/ 486932 w 1795380"/>
                  <a:gd name="connsiteY1416" fmla="*/ 1564199 h 2587749"/>
                  <a:gd name="connsiteX1417" fmla="*/ 500011 w 1795380"/>
                  <a:gd name="connsiteY1417" fmla="*/ 1555038 h 2587749"/>
                  <a:gd name="connsiteX1418" fmla="*/ 514398 w 1795380"/>
                  <a:gd name="connsiteY1418" fmla="*/ 1541296 h 2587749"/>
                  <a:gd name="connsiteX1419" fmla="*/ 533363 w 1795380"/>
                  <a:gd name="connsiteY1419" fmla="*/ 1530171 h 2587749"/>
                  <a:gd name="connsiteX1420" fmla="*/ 542519 w 1795380"/>
                  <a:gd name="connsiteY1420" fmla="*/ 1513157 h 2587749"/>
                  <a:gd name="connsiteX1421" fmla="*/ 539903 w 1795380"/>
                  <a:gd name="connsiteY1421" fmla="*/ 1504650 h 2587749"/>
                  <a:gd name="connsiteX1422" fmla="*/ 535979 w 1795380"/>
                  <a:gd name="connsiteY1422" fmla="*/ 1502032 h 2587749"/>
                  <a:gd name="connsiteX1423" fmla="*/ 524208 w 1795380"/>
                  <a:gd name="connsiteY1423" fmla="*/ 1511194 h 2587749"/>
                  <a:gd name="connsiteX1424" fmla="*/ 510475 w 1795380"/>
                  <a:gd name="connsiteY1424" fmla="*/ 1519046 h 2587749"/>
                  <a:gd name="connsiteX1425" fmla="*/ 507859 w 1795380"/>
                  <a:gd name="connsiteY1425" fmla="*/ 1515775 h 2587749"/>
                  <a:gd name="connsiteX1426" fmla="*/ 522246 w 1795380"/>
                  <a:gd name="connsiteY1426" fmla="*/ 1505959 h 2587749"/>
                  <a:gd name="connsiteX1427" fmla="*/ 535325 w 1795380"/>
                  <a:gd name="connsiteY1427" fmla="*/ 1496797 h 2587749"/>
                  <a:gd name="connsiteX1428" fmla="*/ 554290 w 1795380"/>
                  <a:gd name="connsiteY1428" fmla="*/ 1479129 h 2587749"/>
                  <a:gd name="connsiteX1429" fmla="*/ 556906 w 1795380"/>
                  <a:gd name="connsiteY1429" fmla="*/ 1467350 h 2587749"/>
                  <a:gd name="connsiteX1430" fmla="*/ 565407 w 1795380"/>
                  <a:gd name="connsiteY1430" fmla="*/ 1458843 h 2587749"/>
                  <a:gd name="connsiteX1431" fmla="*/ 558214 w 1795380"/>
                  <a:gd name="connsiteY1431" fmla="*/ 1472585 h 2587749"/>
                  <a:gd name="connsiteX1432" fmla="*/ 567369 w 1795380"/>
                  <a:gd name="connsiteY1432" fmla="*/ 1472585 h 2587749"/>
                  <a:gd name="connsiteX1433" fmla="*/ 577833 w 1795380"/>
                  <a:gd name="connsiteY1433" fmla="*/ 1475202 h 2587749"/>
                  <a:gd name="connsiteX1434" fmla="*/ 571293 w 1795380"/>
                  <a:gd name="connsiteY1434" fmla="*/ 1483055 h 2587749"/>
                  <a:gd name="connsiteX1435" fmla="*/ 564099 w 1795380"/>
                  <a:gd name="connsiteY1435" fmla="*/ 1483055 h 2587749"/>
                  <a:gd name="connsiteX1436" fmla="*/ 556906 w 1795380"/>
                  <a:gd name="connsiteY1436" fmla="*/ 1491562 h 2587749"/>
                  <a:gd name="connsiteX1437" fmla="*/ 546442 w 1795380"/>
                  <a:gd name="connsiteY1437" fmla="*/ 1499415 h 2587749"/>
                  <a:gd name="connsiteX1438" fmla="*/ 546442 w 1795380"/>
                  <a:gd name="connsiteY1438" fmla="*/ 1506613 h 2587749"/>
                  <a:gd name="connsiteX1439" fmla="*/ 552328 w 1795380"/>
                  <a:gd name="connsiteY1439" fmla="*/ 1506613 h 2587749"/>
                  <a:gd name="connsiteX1440" fmla="*/ 560830 w 1795380"/>
                  <a:gd name="connsiteY1440" fmla="*/ 1502687 h 2587749"/>
                  <a:gd name="connsiteX1441" fmla="*/ 564753 w 1795380"/>
                  <a:gd name="connsiteY1441" fmla="*/ 1509231 h 2587749"/>
                  <a:gd name="connsiteX1442" fmla="*/ 569985 w 1795380"/>
                  <a:gd name="connsiteY1442" fmla="*/ 1509231 h 2587749"/>
                  <a:gd name="connsiteX1443" fmla="*/ 573255 w 1795380"/>
                  <a:gd name="connsiteY1443" fmla="*/ 1516429 h 2587749"/>
                  <a:gd name="connsiteX1444" fmla="*/ 566715 w 1795380"/>
                  <a:gd name="connsiteY1444" fmla="*/ 1520355 h 2587749"/>
                  <a:gd name="connsiteX1445" fmla="*/ 557560 w 1795380"/>
                  <a:gd name="connsiteY1445" fmla="*/ 1524282 h 2587749"/>
                  <a:gd name="connsiteX1446" fmla="*/ 551674 w 1795380"/>
                  <a:gd name="connsiteY1446" fmla="*/ 1533443 h 2587749"/>
                  <a:gd name="connsiteX1447" fmla="*/ 537287 w 1795380"/>
                  <a:gd name="connsiteY1447" fmla="*/ 1534752 h 2587749"/>
                  <a:gd name="connsiteX1448" fmla="*/ 526170 w 1795380"/>
                  <a:gd name="connsiteY1448" fmla="*/ 1546531 h 2587749"/>
                  <a:gd name="connsiteX1449" fmla="*/ 515706 w 1795380"/>
                  <a:gd name="connsiteY1449" fmla="*/ 1550457 h 2587749"/>
                  <a:gd name="connsiteX1450" fmla="*/ 508513 w 1795380"/>
                  <a:gd name="connsiteY1450" fmla="*/ 1566162 h 2587749"/>
                  <a:gd name="connsiteX1451" fmla="*/ 520938 w 1795380"/>
                  <a:gd name="connsiteY1451" fmla="*/ 1558964 h 2587749"/>
                  <a:gd name="connsiteX1452" fmla="*/ 531401 w 1795380"/>
                  <a:gd name="connsiteY1452" fmla="*/ 1552420 h 2587749"/>
                  <a:gd name="connsiteX1453" fmla="*/ 528786 w 1795380"/>
                  <a:gd name="connsiteY1453" fmla="*/ 1558964 h 2587749"/>
                  <a:gd name="connsiteX1454" fmla="*/ 532055 w 1795380"/>
                  <a:gd name="connsiteY1454" fmla="*/ 1562236 h 2587749"/>
                  <a:gd name="connsiteX1455" fmla="*/ 518322 w 1795380"/>
                  <a:gd name="connsiteY1455" fmla="*/ 1570089 h 2587749"/>
                  <a:gd name="connsiteX1456" fmla="*/ 520284 w 1795380"/>
                  <a:gd name="connsiteY1456" fmla="*/ 1577287 h 2587749"/>
                  <a:gd name="connsiteX1457" fmla="*/ 528786 w 1795380"/>
                  <a:gd name="connsiteY1457" fmla="*/ 1579250 h 2587749"/>
                  <a:gd name="connsiteX1458" fmla="*/ 521592 w 1795380"/>
                  <a:gd name="connsiteY1458" fmla="*/ 1587103 h 2587749"/>
                  <a:gd name="connsiteX1459" fmla="*/ 509821 w 1795380"/>
                  <a:gd name="connsiteY1459" fmla="*/ 1585140 h 2587749"/>
                  <a:gd name="connsiteX1460" fmla="*/ 494126 w 1795380"/>
                  <a:gd name="connsiteY1460" fmla="*/ 1585140 h 2587749"/>
                  <a:gd name="connsiteX1461" fmla="*/ 477777 w 1795380"/>
                  <a:gd name="connsiteY1461" fmla="*/ 1581213 h 2587749"/>
                  <a:gd name="connsiteX1462" fmla="*/ 465351 w 1795380"/>
                  <a:gd name="connsiteY1462" fmla="*/ 1587757 h 2587749"/>
                  <a:gd name="connsiteX1463" fmla="*/ 460774 w 1795380"/>
                  <a:gd name="connsiteY1463" fmla="*/ 1594956 h 2587749"/>
                  <a:gd name="connsiteX1464" fmla="*/ 471891 w 1795380"/>
                  <a:gd name="connsiteY1464" fmla="*/ 1602154 h 2587749"/>
                  <a:gd name="connsiteX1465" fmla="*/ 471237 w 1795380"/>
                  <a:gd name="connsiteY1465" fmla="*/ 1608043 h 2587749"/>
                  <a:gd name="connsiteX1466" fmla="*/ 458812 w 1795380"/>
                  <a:gd name="connsiteY1466" fmla="*/ 1603463 h 2587749"/>
                  <a:gd name="connsiteX1467" fmla="*/ 441155 w 1795380"/>
                  <a:gd name="connsiteY1467" fmla="*/ 1608698 h 2587749"/>
                  <a:gd name="connsiteX1468" fmla="*/ 451618 w 1795380"/>
                  <a:gd name="connsiteY1468" fmla="*/ 1597573 h 2587749"/>
                  <a:gd name="connsiteX1469" fmla="*/ 450310 w 1795380"/>
                  <a:gd name="connsiteY1469" fmla="*/ 1583831 h 2587749"/>
                  <a:gd name="connsiteX1470" fmla="*/ 439847 w 1795380"/>
                  <a:gd name="connsiteY1470" fmla="*/ 1569434 h 2587749"/>
                  <a:gd name="connsiteX1471" fmla="*/ 437231 w 1795380"/>
                  <a:gd name="connsiteY1471" fmla="*/ 1559619 h 2587749"/>
                  <a:gd name="connsiteX1472" fmla="*/ 433961 w 1795380"/>
                  <a:gd name="connsiteY1472" fmla="*/ 1547840 h 2587749"/>
                  <a:gd name="connsiteX1473" fmla="*/ 421536 w 1795380"/>
                  <a:gd name="connsiteY1473" fmla="*/ 1553729 h 2587749"/>
                  <a:gd name="connsiteX1474" fmla="*/ 419574 w 1795380"/>
                  <a:gd name="connsiteY1474" fmla="*/ 1562891 h 2587749"/>
                  <a:gd name="connsiteX1475" fmla="*/ 413034 w 1795380"/>
                  <a:gd name="connsiteY1475" fmla="*/ 1565508 h 2587749"/>
                  <a:gd name="connsiteX1476" fmla="*/ 407149 w 1795380"/>
                  <a:gd name="connsiteY1476" fmla="*/ 1572706 h 2587749"/>
                  <a:gd name="connsiteX1477" fmla="*/ 405841 w 1795380"/>
                  <a:gd name="connsiteY1477" fmla="*/ 1564199 h 2587749"/>
                  <a:gd name="connsiteX1478" fmla="*/ 397339 w 1795380"/>
                  <a:gd name="connsiteY1478" fmla="*/ 1570743 h 2587749"/>
                  <a:gd name="connsiteX1479" fmla="*/ 386876 w 1795380"/>
                  <a:gd name="connsiteY1479" fmla="*/ 1577287 h 2587749"/>
                  <a:gd name="connsiteX1480" fmla="*/ 391454 w 1795380"/>
                  <a:gd name="connsiteY1480" fmla="*/ 1583831 h 2587749"/>
                  <a:gd name="connsiteX1481" fmla="*/ 398647 w 1795380"/>
                  <a:gd name="connsiteY1481" fmla="*/ 1579250 h 2587749"/>
                  <a:gd name="connsiteX1482" fmla="*/ 407803 w 1795380"/>
                  <a:gd name="connsiteY1482" fmla="*/ 1579250 h 2587749"/>
                  <a:gd name="connsiteX1483" fmla="*/ 414342 w 1795380"/>
                  <a:gd name="connsiteY1483" fmla="*/ 1578596 h 2587749"/>
                  <a:gd name="connsiteX1484" fmla="*/ 405187 w 1795380"/>
                  <a:gd name="connsiteY1484" fmla="*/ 1585140 h 2587749"/>
                  <a:gd name="connsiteX1485" fmla="*/ 390146 w 1795380"/>
                  <a:gd name="connsiteY1485" fmla="*/ 1588412 h 2587749"/>
                  <a:gd name="connsiteX1486" fmla="*/ 393416 w 1795380"/>
                  <a:gd name="connsiteY1486" fmla="*/ 1596919 h 2587749"/>
                  <a:gd name="connsiteX1487" fmla="*/ 404533 w 1795380"/>
                  <a:gd name="connsiteY1487" fmla="*/ 1596919 h 2587749"/>
                  <a:gd name="connsiteX1488" fmla="*/ 411727 w 1795380"/>
                  <a:gd name="connsiteY1488" fmla="*/ 1594301 h 2587749"/>
                  <a:gd name="connsiteX1489" fmla="*/ 407149 w 1795380"/>
                  <a:gd name="connsiteY1489" fmla="*/ 1599536 h 2587749"/>
                  <a:gd name="connsiteX1490" fmla="*/ 392762 w 1795380"/>
                  <a:gd name="connsiteY1490" fmla="*/ 1604117 h 2587749"/>
                  <a:gd name="connsiteX1491" fmla="*/ 382952 w 1795380"/>
                  <a:gd name="connsiteY1491" fmla="*/ 1610661 h 2587749"/>
                  <a:gd name="connsiteX1492" fmla="*/ 376413 w 1795380"/>
                  <a:gd name="connsiteY1492" fmla="*/ 1622440 h 2587749"/>
                  <a:gd name="connsiteX1493" fmla="*/ 376413 w 1795380"/>
                  <a:gd name="connsiteY1493" fmla="*/ 1613279 h 2587749"/>
                  <a:gd name="connsiteX1494" fmla="*/ 385568 w 1795380"/>
                  <a:gd name="connsiteY1494" fmla="*/ 1597573 h 2587749"/>
                  <a:gd name="connsiteX1495" fmla="*/ 380336 w 1795380"/>
                  <a:gd name="connsiteY1495" fmla="*/ 1585140 h 2587749"/>
                  <a:gd name="connsiteX1496" fmla="*/ 373143 w 1795380"/>
                  <a:gd name="connsiteY1496" fmla="*/ 1581868 h 2587749"/>
                  <a:gd name="connsiteX1497" fmla="*/ 371181 w 1795380"/>
                  <a:gd name="connsiteY1497" fmla="*/ 1589066 h 2587749"/>
                  <a:gd name="connsiteX1498" fmla="*/ 364641 w 1795380"/>
                  <a:gd name="connsiteY1498" fmla="*/ 1589721 h 2587749"/>
                  <a:gd name="connsiteX1499" fmla="*/ 359410 w 1795380"/>
                  <a:gd name="connsiteY1499" fmla="*/ 1591684 h 2587749"/>
                  <a:gd name="connsiteX1500" fmla="*/ 350908 w 1795380"/>
                  <a:gd name="connsiteY1500" fmla="*/ 1588412 h 2587749"/>
                  <a:gd name="connsiteX1501" fmla="*/ 344369 w 1795380"/>
                  <a:gd name="connsiteY1501" fmla="*/ 1593647 h 2587749"/>
                  <a:gd name="connsiteX1502" fmla="*/ 352216 w 1795380"/>
                  <a:gd name="connsiteY1502" fmla="*/ 1602808 h 2587749"/>
                  <a:gd name="connsiteX1503" fmla="*/ 334559 w 1795380"/>
                  <a:gd name="connsiteY1503" fmla="*/ 1608698 h 2587749"/>
                  <a:gd name="connsiteX1504" fmla="*/ 337829 w 1795380"/>
                  <a:gd name="connsiteY1504" fmla="*/ 1620477 h 2587749"/>
                  <a:gd name="connsiteX1505" fmla="*/ 343061 w 1795380"/>
                  <a:gd name="connsiteY1505" fmla="*/ 1628329 h 2587749"/>
                  <a:gd name="connsiteX1506" fmla="*/ 371181 w 1795380"/>
                  <a:gd name="connsiteY1506" fmla="*/ 1626366 h 2587749"/>
                  <a:gd name="connsiteX1507" fmla="*/ 346984 w 1795380"/>
                  <a:gd name="connsiteY1507" fmla="*/ 1630947 h 2587749"/>
                  <a:gd name="connsiteX1508" fmla="*/ 339791 w 1795380"/>
                  <a:gd name="connsiteY1508" fmla="*/ 1635528 h 2587749"/>
                  <a:gd name="connsiteX1509" fmla="*/ 342407 w 1795380"/>
                  <a:gd name="connsiteY1509" fmla="*/ 1644689 h 2587749"/>
                  <a:gd name="connsiteX1510" fmla="*/ 332597 w 1795380"/>
                  <a:gd name="connsiteY1510" fmla="*/ 1638800 h 2587749"/>
                  <a:gd name="connsiteX1511" fmla="*/ 324096 w 1795380"/>
                  <a:gd name="connsiteY1511" fmla="*/ 1638800 h 2587749"/>
                  <a:gd name="connsiteX1512" fmla="*/ 314940 w 1795380"/>
                  <a:gd name="connsiteY1512" fmla="*/ 1637491 h 2587749"/>
                  <a:gd name="connsiteX1513" fmla="*/ 318210 w 1795380"/>
                  <a:gd name="connsiteY1513" fmla="*/ 1647961 h 2587749"/>
                  <a:gd name="connsiteX1514" fmla="*/ 307093 w 1795380"/>
                  <a:gd name="connsiteY1514" fmla="*/ 1640108 h 2587749"/>
                  <a:gd name="connsiteX1515" fmla="*/ 305785 w 1795380"/>
                  <a:gd name="connsiteY1515" fmla="*/ 1647307 h 2587749"/>
                  <a:gd name="connsiteX1516" fmla="*/ 309055 w 1795380"/>
                  <a:gd name="connsiteY1516" fmla="*/ 1652542 h 2587749"/>
                  <a:gd name="connsiteX1517" fmla="*/ 312325 w 1795380"/>
                  <a:gd name="connsiteY1517" fmla="*/ 1659086 h 2587749"/>
                  <a:gd name="connsiteX1518" fmla="*/ 321480 w 1795380"/>
                  <a:gd name="connsiteY1518" fmla="*/ 1662358 h 2587749"/>
                  <a:gd name="connsiteX1519" fmla="*/ 330635 w 1795380"/>
                  <a:gd name="connsiteY1519" fmla="*/ 1665630 h 2587749"/>
                  <a:gd name="connsiteX1520" fmla="*/ 338483 w 1795380"/>
                  <a:gd name="connsiteY1520" fmla="*/ 1662358 h 2587749"/>
                  <a:gd name="connsiteX1521" fmla="*/ 344369 w 1795380"/>
                  <a:gd name="connsiteY1521" fmla="*/ 1666284 h 2587749"/>
                  <a:gd name="connsiteX1522" fmla="*/ 335213 w 1795380"/>
                  <a:gd name="connsiteY1522" fmla="*/ 1670865 h 2587749"/>
                  <a:gd name="connsiteX1523" fmla="*/ 327366 w 1795380"/>
                  <a:gd name="connsiteY1523" fmla="*/ 1674137 h 2587749"/>
                  <a:gd name="connsiteX1524" fmla="*/ 331289 w 1795380"/>
                  <a:gd name="connsiteY1524" fmla="*/ 1684607 h 2587749"/>
                  <a:gd name="connsiteX1525" fmla="*/ 339791 w 1795380"/>
                  <a:gd name="connsiteY1525" fmla="*/ 1689842 h 2587749"/>
                  <a:gd name="connsiteX1526" fmla="*/ 346331 w 1795380"/>
                  <a:gd name="connsiteY1526" fmla="*/ 1697040 h 2587749"/>
                  <a:gd name="connsiteX1527" fmla="*/ 335867 w 1795380"/>
                  <a:gd name="connsiteY1527" fmla="*/ 1692460 h 2587749"/>
                  <a:gd name="connsiteX1528" fmla="*/ 328674 w 1795380"/>
                  <a:gd name="connsiteY1528" fmla="*/ 1693768 h 2587749"/>
                  <a:gd name="connsiteX1529" fmla="*/ 322788 w 1795380"/>
                  <a:gd name="connsiteY1529" fmla="*/ 1686570 h 2587749"/>
                  <a:gd name="connsiteX1530" fmla="*/ 316248 w 1795380"/>
                  <a:gd name="connsiteY1530" fmla="*/ 1686570 h 2587749"/>
                  <a:gd name="connsiteX1531" fmla="*/ 313633 w 1795380"/>
                  <a:gd name="connsiteY1531" fmla="*/ 1678718 h 2587749"/>
                  <a:gd name="connsiteX1532" fmla="*/ 313633 w 1795380"/>
                  <a:gd name="connsiteY1532" fmla="*/ 1672174 h 2587749"/>
                  <a:gd name="connsiteX1533" fmla="*/ 307093 w 1795380"/>
                  <a:gd name="connsiteY1533" fmla="*/ 1664975 h 2587749"/>
                  <a:gd name="connsiteX1534" fmla="*/ 297284 w 1795380"/>
                  <a:gd name="connsiteY1534" fmla="*/ 1657777 h 2587749"/>
                  <a:gd name="connsiteX1535" fmla="*/ 296630 w 1795380"/>
                  <a:gd name="connsiteY1535" fmla="*/ 1644035 h 2587749"/>
                  <a:gd name="connsiteX1536" fmla="*/ 284858 w 1795380"/>
                  <a:gd name="connsiteY1536" fmla="*/ 1648616 h 2587749"/>
                  <a:gd name="connsiteX1537" fmla="*/ 288128 w 1795380"/>
                  <a:gd name="connsiteY1537" fmla="*/ 1657777 h 2587749"/>
                  <a:gd name="connsiteX1538" fmla="*/ 290744 w 1795380"/>
                  <a:gd name="connsiteY1538" fmla="*/ 1666284 h 2587749"/>
                  <a:gd name="connsiteX1539" fmla="*/ 303169 w 1795380"/>
                  <a:gd name="connsiteY1539" fmla="*/ 1679372 h 2587749"/>
                  <a:gd name="connsiteX1540" fmla="*/ 303169 w 1795380"/>
                  <a:gd name="connsiteY1540" fmla="*/ 1689188 h 2587749"/>
                  <a:gd name="connsiteX1541" fmla="*/ 318864 w 1795380"/>
                  <a:gd name="connsiteY1541" fmla="*/ 1704239 h 2587749"/>
                  <a:gd name="connsiteX1542" fmla="*/ 333251 w 1795380"/>
                  <a:gd name="connsiteY1542" fmla="*/ 1717981 h 2587749"/>
                  <a:gd name="connsiteX1543" fmla="*/ 333251 w 1795380"/>
                  <a:gd name="connsiteY1543" fmla="*/ 1723216 h 2587749"/>
                  <a:gd name="connsiteX1544" fmla="*/ 326058 w 1795380"/>
                  <a:gd name="connsiteY1544" fmla="*/ 1716672 h 2587749"/>
                  <a:gd name="connsiteX1545" fmla="*/ 314940 w 1795380"/>
                  <a:gd name="connsiteY1545" fmla="*/ 1707511 h 2587749"/>
                  <a:gd name="connsiteX1546" fmla="*/ 297284 w 1795380"/>
                  <a:gd name="connsiteY1546" fmla="*/ 1695732 h 2587749"/>
                  <a:gd name="connsiteX1547" fmla="*/ 292706 w 1795380"/>
                  <a:gd name="connsiteY1547" fmla="*/ 1676754 h 2587749"/>
                  <a:gd name="connsiteX1548" fmla="*/ 286820 w 1795380"/>
                  <a:gd name="connsiteY1548" fmla="*/ 1672174 h 2587749"/>
                  <a:gd name="connsiteX1549" fmla="*/ 271779 w 1795380"/>
                  <a:gd name="connsiteY1549" fmla="*/ 1676100 h 2587749"/>
                  <a:gd name="connsiteX1550" fmla="*/ 260008 w 1795380"/>
                  <a:gd name="connsiteY1550" fmla="*/ 1680681 h 2587749"/>
                  <a:gd name="connsiteX1551" fmla="*/ 264585 w 1795380"/>
                  <a:gd name="connsiteY1551" fmla="*/ 1671519 h 2587749"/>
                  <a:gd name="connsiteX1552" fmla="*/ 245620 w 1795380"/>
                  <a:gd name="connsiteY1552" fmla="*/ 1679372 h 2587749"/>
                  <a:gd name="connsiteX1553" fmla="*/ 239735 w 1795380"/>
                  <a:gd name="connsiteY1553" fmla="*/ 1674137 h 2587749"/>
                  <a:gd name="connsiteX1554" fmla="*/ 232541 w 1795380"/>
                  <a:gd name="connsiteY1554" fmla="*/ 1667593 h 2587749"/>
                  <a:gd name="connsiteX1555" fmla="*/ 228618 w 1795380"/>
                  <a:gd name="connsiteY1555" fmla="*/ 1660395 h 2587749"/>
                  <a:gd name="connsiteX1556" fmla="*/ 205075 w 1795380"/>
                  <a:gd name="connsiteY1556" fmla="*/ 1669556 h 2587749"/>
                  <a:gd name="connsiteX1557" fmla="*/ 195920 w 1795380"/>
                  <a:gd name="connsiteY1557" fmla="*/ 1676754 h 2587749"/>
                  <a:gd name="connsiteX1558" fmla="*/ 200497 w 1795380"/>
                  <a:gd name="connsiteY1558" fmla="*/ 1681989 h 2587749"/>
                  <a:gd name="connsiteX1559" fmla="*/ 203767 w 1795380"/>
                  <a:gd name="connsiteY1559" fmla="*/ 1689842 h 2587749"/>
                  <a:gd name="connsiteX1560" fmla="*/ 214884 w 1795380"/>
                  <a:gd name="connsiteY1560" fmla="*/ 1687879 h 2587749"/>
                  <a:gd name="connsiteX1561" fmla="*/ 222078 w 1795380"/>
                  <a:gd name="connsiteY1561" fmla="*/ 1699004 h 2587749"/>
                  <a:gd name="connsiteX1562" fmla="*/ 203113 w 1795380"/>
                  <a:gd name="connsiteY1562" fmla="*/ 1694423 h 2587749"/>
                  <a:gd name="connsiteX1563" fmla="*/ 201805 w 1795380"/>
                  <a:gd name="connsiteY1563" fmla="*/ 1713400 h 2587749"/>
                  <a:gd name="connsiteX1564" fmla="*/ 225348 w 1795380"/>
                  <a:gd name="connsiteY1564" fmla="*/ 1710128 h 2587749"/>
                  <a:gd name="connsiteX1565" fmla="*/ 253468 w 1795380"/>
                  <a:gd name="connsiteY1565" fmla="*/ 1703584 h 2587749"/>
                  <a:gd name="connsiteX1566" fmla="*/ 235811 w 1795380"/>
                  <a:gd name="connsiteY1566" fmla="*/ 1712746 h 2587749"/>
                  <a:gd name="connsiteX1567" fmla="*/ 236465 w 1795380"/>
                  <a:gd name="connsiteY1567" fmla="*/ 1719290 h 2587749"/>
                  <a:gd name="connsiteX1568" fmla="*/ 247582 w 1795380"/>
                  <a:gd name="connsiteY1568" fmla="*/ 1718635 h 2587749"/>
                  <a:gd name="connsiteX1569" fmla="*/ 273741 w 1795380"/>
                  <a:gd name="connsiteY1569" fmla="*/ 1708165 h 2587749"/>
                  <a:gd name="connsiteX1570" fmla="*/ 286820 w 1795380"/>
                  <a:gd name="connsiteY1570" fmla="*/ 1706202 h 2587749"/>
                  <a:gd name="connsiteX1571" fmla="*/ 292052 w 1795380"/>
                  <a:gd name="connsiteY1571" fmla="*/ 1712746 h 2587749"/>
                  <a:gd name="connsiteX1572" fmla="*/ 297284 w 1795380"/>
                  <a:gd name="connsiteY1572" fmla="*/ 1721253 h 2587749"/>
                  <a:gd name="connsiteX1573" fmla="*/ 281588 w 1795380"/>
                  <a:gd name="connsiteY1573" fmla="*/ 1714055 h 2587749"/>
                  <a:gd name="connsiteX1574" fmla="*/ 270471 w 1795380"/>
                  <a:gd name="connsiteY1574" fmla="*/ 1716672 h 2587749"/>
                  <a:gd name="connsiteX1575" fmla="*/ 250852 w 1795380"/>
                  <a:gd name="connsiteY1575" fmla="*/ 1723870 h 2587749"/>
                  <a:gd name="connsiteX1576" fmla="*/ 245620 w 1795380"/>
                  <a:gd name="connsiteY1576" fmla="*/ 1730414 h 2587749"/>
                  <a:gd name="connsiteX1577" fmla="*/ 247582 w 1795380"/>
                  <a:gd name="connsiteY1577" fmla="*/ 1736958 h 2587749"/>
                  <a:gd name="connsiteX1578" fmla="*/ 244313 w 1795380"/>
                  <a:gd name="connsiteY1578" fmla="*/ 1742193 h 2587749"/>
                  <a:gd name="connsiteX1579" fmla="*/ 252160 w 1795380"/>
                  <a:gd name="connsiteY1579" fmla="*/ 1742193 h 2587749"/>
                  <a:gd name="connsiteX1580" fmla="*/ 263277 w 1795380"/>
                  <a:gd name="connsiteY1580" fmla="*/ 1740230 h 2587749"/>
                  <a:gd name="connsiteX1581" fmla="*/ 266547 w 1795380"/>
                  <a:gd name="connsiteY1581" fmla="*/ 1744156 h 2587749"/>
                  <a:gd name="connsiteX1582" fmla="*/ 256084 w 1795380"/>
                  <a:gd name="connsiteY1582" fmla="*/ 1744156 h 2587749"/>
                  <a:gd name="connsiteX1583" fmla="*/ 247582 w 1795380"/>
                  <a:gd name="connsiteY1583" fmla="*/ 1748083 h 2587749"/>
                  <a:gd name="connsiteX1584" fmla="*/ 243005 w 1795380"/>
                  <a:gd name="connsiteY1584" fmla="*/ 1752663 h 2587749"/>
                  <a:gd name="connsiteX1585" fmla="*/ 240389 w 1795380"/>
                  <a:gd name="connsiteY1585" fmla="*/ 1746120 h 2587749"/>
                  <a:gd name="connsiteX1586" fmla="*/ 233849 w 1795380"/>
                  <a:gd name="connsiteY1586" fmla="*/ 1745465 h 2587749"/>
                  <a:gd name="connsiteX1587" fmla="*/ 226656 w 1795380"/>
                  <a:gd name="connsiteY1587" fmla="*/ 1734341 h 2587749"/>
                  <a:gd name="connsiteX1588" fmla="*/ 215538 w 1795380"/>
                  <a:gd name="connsiteY1588" fmla="*/ 1732377 h 2587749"/>
                  <a:gd name="connsiteX1589" fmla="*/ 210307 w 1795380"/>
                  <a:gd name="connsiteY1589" fmla="*/ 1734341 h 2587749"/>
                  <a:gd name="connsiteX1590" fmla="*/ 207691 w 1795380"/>
                  <a:gd name="connsiteY1590" fmla="*/ 1744811 h 2587749"/>
                  <a:gd name="connsiteX1591" fmla="*/ 204421 w 1795380"/>
                  <a:gd name="connsiteY1591" fmla="*/ 1728451 h 2587749"/>
                  <a:gd name="connsiteX1592" fmla="*/ 195266 w 1795380"/>
                  <a:gd name="connsiteY1592" fmla="*/ 1725179 h 2587749"/>
                  <a:gd name="connsiteX1593" fmla="*/ 190034 w 1795380"/>
                  <a:gd name="connsiteY1593" fmla="*/ 1733686 h 2587749"/>
                  <a:gd name="connsiteX1594" fmla="*/ 179571 w 1795380"/>
                  <a:gd name="connsiteY1594" fmla="*/ 1725179 h 2587749"/>
                  <a:gd name="connsiteX1595" fmla="*/ 171069 w 1795380"/>
                  <a:gd name="connsiteY1595" fmla="*/ 1729760 h 2587749"/>
                  <a:gd name="connsiteX1596" fmla="*/ 165183 w 1795380"/>
                  <a:gd name="connsiteY1596" fmla="*/ 1738267 h 2587749"/>
                  <a:gd name="connsiteX1597" fmla="*/ 158644 w 1795380"/>
                  <a:gd name="connsiteY1597" fmla="*/ 1729105 h 2587749"/>
                  <a:gd name="connsiteX1598" fmla="*/ 152758 w 1795380"/>
                  <a:gd name="connsiteY1598" fmla="*/ 1736958 h 2587749"/>
                  <a:gd name="connsiteX1599" fmla="*/ 143603 w 1795380"/>
                  <a:gd name="connsiteY1599" fmla="*/ 1731069 h 2587749"/>
                  <a:gd name="connsiteX1600" fmla="*/ 135101 w 1795380"/>
                  <a:gd name="connsiteY1600" fmla="*/ 1738921 h 2587749"/>
                  <a:gd name="connsiteX1601" fmla="*/ 141641 w 1795380"/>
                  <a:gd name="connsiteY1601" fmla="*/ 1744811 h 2587749"/>
                  <a:gd name="connsiteX1602" fmla="*/ 156028 w 1795380"/>
                  <a:gd name="connsiteY1602" fmla="*/ 1744811 h 2587749"/>
                  <a:gd name="connsiteX1603" fmla="*/ 163222 w 1795380"/>
                  <a:gd name="connsiteY1603" fmla="*/ 1750700 h 2587749"/>
                  <a:gd name="connsiteX1604" fmla="*/ 172377 w 1795380"/>
                  <a:gd name="connsiteY1604" fmla="*/ 1755935 h 2587749"/>
                  <a:gd name="connsiteX1605" fmla="*/ 184148 w 1795380"/>
                  <a:gd name="connsiteY1605" fmla="*/ 1761171 h 2587749"/>
                  <a:gd name="connsiteX1606" fmla="*/ 192650 w 1795380"/>
                  <a:gd name="connsiteY1606" fmla="*/ 1771641 h 2587749"/>
                  <a:gd name="connsiteX1607" fmla="*/ 190034 w 1795380"/>
                  <a:gd name="connsiteY1607" fmla="*/ 1779493 h 2587749"/>
                  <a:gd name="connsiteX1608" fmla="*/ 196573 w 1795380"/>
                  <a:gd name="connsiteY1608" fmla="*/ 1789309 h 2587749"/>
                  <a:gd name="connsiteX1609" fmla="*/ 203767 w 1795380"/>
                  <a:gd name="connsiteY1609" fmla="*/ 1790618 h 2587749"/>
                  <a:gd name="connsiteX1610" fmla="*/ 213576 w 1795380"/>
                  <a:gd name="connsiteY1610" fmla="*/ 1793236 h 2587749"/>
                  <a:gd name="connsiteX1611" fmla="*/ 224694 w 1795380"/>
                  <a:gd name="connsiteY1611" fmla="*/ 1793890 h 2587749"/>
                  <a:gd name="connsiteX1612" fmla="*/ 229925 w 1795380"/>
                  <a:gd name="connsiteY1612" fmla="*/ 1800434 h 2587749"/>
                  <a:gd name="connsiteX1613" fmla="*/ 226656 w 1795380"/>
                  <a:gd name="connsiteY1613" fmla="*/ 1801088 h 2587749"/>
                  <a:gd name="connsiteX1614" fmla="*/ 219462 w 1795380"/>
                  <a:gd name="connsiteY1614" fmla="*/ 1796508 h 2587749"/>
                  <a:gd name="connsiteX1615" fmla="*/ 214230 w 1795380"/>
                  <a:gd name="connsiteY1615" fmla="*/ 1800434 h 2587749"/>
                  <a:gd name="connsiteX1616" fmla="*/ 204421 w 1795380"/>
                  <a:gd name="connsiteY1616" fmla="*/ 1797162 h 2587749"/>
                  <a:gd name="connsiteX1617" fmla="*/ 198535 w 1795380"/>
                  <a:gd name="connsiteY1617" fmla="*/ 1801088 h 2587749"/>
                  <a:gd name="connsiteX1618" fmla="*/ 197881 w 1795380"/>
                  <a:gd name="connsiteY1618" fmla="*/ 1812867 h 2587749"/>
                  <a:gd name="connsiteX1619" fmla="*/ 193958 w 1795380"/>
                  <a:gd name="connsiteY1619" fmla="*/ 1820720 h 2587749"/>
                  <a:gd name="connsiteX1620" fmla="*/ 193958 w 1795380"/>
                  <a:gd name="connsiteY1620" fmla="*/ 1827264 h 2587749"/>
                  <a:gd name="connsiteX1621" fmla="*/ 203767 w 1795380"/>
                  <a:gd name="connsiteY1621" fmla="*/ 1825301 h 2587749"/>
                  <a:gd name="connsiteX1622" fmla="*/ 212269 w 1795380"/>
                  <a:gd name="connsiteY1622" fmla="*/ 1822683 h 2587749"/>
                  <a:gd name="connsiteX1623" fmla="*/ 212269 w 1795380"/>
                  <a:gd name="connsiteY1623" fmla="*/ 1828573 h 2587749"/>
                  <a:gd name="connsiteX1624" fmla="*/ 205729 w 1795380"/>
                  <a:gd name="connsiteY1624" fmla="*/ 1827264 h 2587749"/>
                  <a:gd name="connsiteX1625" fmla="*/ 197881 w 1795380"/>
                  <a:gd name="connsiteY1625" fmla="*/ 1831190 h 2587749"/>
                  <a:gd name="connsiteX1626" fmla="*/ 187418 w 1795380"/>
                  <a:gd name="connsiteY1626" fmla="*/ 1828573 h 2587749"/>
                  <a:gd name="connsiteX1627" fmla="*/ 191996 w 1795380"/>
                  <a:gd name="connsiteY1627" fmla="*/ 1816794 h 2587749"/>
                  <a:gd name="connsiteX1628" fmla="*/ 195920 w 1795380"/>
                  <a:gd name="connsiteY1628" fmla="*/ 1800434 h 2587749"/>
                  <a:gd name="connsiteX1629" fmla="*/ 193304 w 1795380"/>
                  <a:gd name="connsiteY1629" fmla="*/ 1790618 h 2587749"/>
                  <a:gd name="connsiteX1630" fmla="*/ 186110 w 1795380"/>
                  <a:gd name="connsiteY1630" fmla="*/ 1778839 h 2587749"/>
                  <a:gd name="connsiteX1631" fmla="*/ 186764 w 1795380"/>
                  <a:gd name="connsiteY1631" fmla="*/ 1769023 h 2587749"/>
                  <a:gd name="connsiteX1632" fmla="*/ 178263 w 1795380"/>
                  <a:gd name="connsiteY1632" fmla="*/ 1762479 h 2587749"/>
                  <a:gd name="connsiteX1633" fmla="*/ 169761 w 1795380"/>
                  <a:gd name="connsiteY1633" fmla="*/ 1763788 h 2587749"/>
                  <a:gd name="connsiteX1634" fmla="*/ 162568 w 1795380"/>
                  <a:gd name="connsiteY1634" fmla="*/ 1769023 h 2587749"/>
                  <a:gd name="connsiteX1635" fmla="*/ 161260 w 1795380"/>
                  <a:gd name="connsiteY1635" fmla="*/ 1779493 h 2587749"/>
                  <a:gd name="connsiteX1636" fmla="*/ 155374 w 1795380"/>
                  <a:gd name="connsiteY1636" fmla="*/ 1772295 h 2587749"/>
                  <a:gd name="connsiteX1637" fmla="*/ 149488 w 1795380"/>
                  <a:gd name="connsiteY1637" fmla="*/ 1776221 h 2587749"/>
                  <a:gd name="connsiteX1638" fmla="*/ 152758 w 1795380"/>
                  <a:gd name="connsiteY1638" fmla="*/ 1790618 h 2587749"/>
                  <a:gd name="connsiteX1639" fmla="*/ 158644 w 1795380"/>
                  <a:gd name="connsiteY1639" fmla="*/ 1804360 h 2587749"/>
                  <a:gd name="connsiteX1640" fmla="*/ 163222 w 1795380"/>
                  <a:gd name="connsiteY1640" fmla="*/ 1808287 h 2587749"/>
                  <a:gd name="connsiteX1641" fmla="*/ 159298 w 1795380"/>
                  <a:gd name="connsiteY1641" fmla="*/ 1811558 h 2587749"/>
                  <a:gd name="connsiteX1642" fmla="*/ 162568 w 1795380"/>
                  <a:gd name="connsiteY1642" fmla="*/ 1818102 h 2587749"/>
                  <a:gd name="connsiteX1643" fmla="*/ 157990 w 1795380"/>
                  <a:gd name="connsiteY1643" fmla="*/ 1822683 h 2587749"/>
                  <a:gd name="connsiteX1644" fmla="*/ 157990 w 1795380"/>
                  <a:gd name="connsiteY1644" fmla="*/ 1814830 h 2587749"/>
                  <a:gd name="connsiteX1645" fmla="*/ 152758 w 1795380"/>
                  <a:gd name="connsiteY1645" fmla="*/ 1806978 h 2587749"/>
                  <a:gd name="connsiteX1646" fmla="*/ 150796 w 1795380"/>
                  <a:gd name="connsiteY1646" fmla="*/ 1796508 h 2587749"/>
                  <a:gd name="connsiteX1647" fmla="*/ 142949 w 1795380"/>
                  <a:gd name="connsiteY1647" fmla="*/ 1782765 h 2587749"/>
                  <a:gd name="connsiteX1648" fmla="*/ 139679 w 1795380"/>
                  <a:gd name="connsiteY1648" fmla="*/ 1774258 h 2587749"/>
                  <a:gd name="connsiteX1649" fmla="*/ 126600 w 1795380"/>
                  <a:gd name="connsiteY1649" fmla="*/ 1780802 h 2587749"/>
                  <a:gd name="connsiteX1650" fmla="*/ 114174 w 1795380"/>
                  <a:gd name="connsiteY1650" fmla="*/ 1791927 h 2587749"/>
                  <a:gd name="connsiteX1651" fmla="*/ 112212 w 1795380"/>
                  <a:gd name="connsiteY1651" fmla="*/ 1798471 h 2587749"/>
                  <a:gd name="connsiteX1652" fmla="*/ 120060 w 1795380"/>
                  <a:gd name="connsiteY1652" fmla="*/ 1804360 h 2587749"/>
                  <a:gd name="connsiteX1653" fmla="*/ 111558 w 1795380"/>
                  <a:gd name="connsiteY1653" fmla="*/ 1803706 h 2587749"/>
                  <a:gd name="connsiteX1654" fmla="*/ 112212 w 1795380"/>
                  <a:gd name="connsiteY1654" fmla="*/ 1810904 h 2587749"/>
                  <a:gd name="connsiteX1655" fmla="*/ 118752 w 1795380"/>
                  <a:gd name="connsiteY1655" fmla="*/ 1821374 h 2587749"/>
                  <a:gd name="connsiteX1656" fmla="*/ 135101 w 1795380"/>
                  <a:gd name="connsiteY1656" fmla="*/ 1829881 h 2587749"/>
                  <a:gd name="connsiteX1657" fmla="*/ 120714 w 1795380"/>
                  <a:gd name="connsiteY1657" fmla="*/ 1828573 h 2587749"/>
                  <a:gd name="connsiteX1658" fmla="*/ 115482 w 1795380"/>
                  <a:gd name="connsiteY1658" fmla="*/ 1831190 h 2587749"/>
                  <a:gd name="connsiteX1659" fmla="*/ 114174 w 1795380"/>
                  <a:gd name="connsiteY1659" fmla="*/ 1822029 h 2587749"/>
                  <a:gd name="connsiteX1660" fmla="*/ 108943 w 1795380"/>
                  <a:gd name="connsiteY1660" fmla="*/ 1822029 h 2587749"/>
                  <a:gd name="connsiteX1661" fmla="*/ 98479 w 1795380"/>
                  <a:gd name="connsiteY1661" fmla="*/ 1838388 h 2587749"/>
                  <a:gd name="connsiteX1662" fmla="*/ 103057 w 1795380"/>
                  <a:gd name="connsiteY1662" fmla="*/ 1826610 h 2587749"/>
                  <a:gd name="connsiteX1663" fmla="*/ 103057 w 1795380"/>
                  <a:gd name="connsiteY1663" fmla="*/ 1811558 h 2587749"/>
                  <a:gd name="connsiteX1664" fmla="*/ 96517 w 1795380"/>
                  <a:gd name="connsiteY1664" fmla="*/ 1807632 h 2587749"/>
                  <a:gd name="connsiteX1665" fmla="*/ 84092 w 1795380"/>
                  <a:gd name="connsiteY1665" fmla="*/ 1812867 h 2587749"/>
                  <a:gd name="connsiteX1666" fmla="*/ 87362 w 1795380"/>
                  <a:gd name="connsiteY1666" fmla="*/ 1823338 h 2587749"/>
                  <a:gd name="connsiteX1667" fmla="*/ 84092 w 1795380"/>
                  <a:gd name="connsiteY1667" fmla="*/ 1825301 h 2587749"/>
                  <a:gd name="connsiteX1668" fmla="*/ 79514 w 1795380"/>
                  <a:gd name="connsiteY1668" fmla="*/ 1815485 h 2587749"/>
                  <a:gd name="connsiteX1669" fmla="*/ 72975 w 1795380"/>
                  <a:gd name="connsiteY1669" fmla="*/ 1811558 h 2587749"/>
                  <a:gd name="connsiteX1670" fmla="*/ 66435 w 1795380"/>
                  <a:gd name="connsiteY1670" fmla="*/ 1805669 h 2587749"/>
                  <a:gd name="connsiteX1671" fmla="*/ 59242 w 1795380"/>
                  <a:gd name="connsiteY1671" fmla="*/ 1815485 h 2587749"/>
                  <a:gd name="connsiteX1672" fmla="*/ 63165 w 1795380"/>
                  <a:gd name="connsiteY1672" fmla="*/ 1822029 h 2587749"/>
                  <a:gd name="connsiteX1673" fmla="*/ 71013 w 1795380"/>
                  <a:gd name="connsiteY1673" fmla="*/ 1823338 h 2587749"/>
                  <a:gd name="connsiteX1674" fmla="*/ 77553 w 1795380"/>
                  <a:gd name="connsiteY1674" fmla="*/ 1828573 h 2587749"/>
                  <a:gd name="connsiteX1675" fmla="*/ 72975 w 1795380"/>
                  <a:gd name="connsiteY1675" fmla="*/ 1831190 h 2587749"/>
                  <a:gd name="connsiteX1676" fmla="*/ 69051 w 1795380"/>
                  <a:gd name="connsiteY1676" fmla="*/ 1835117 h 2587749"/>
                  <a:gd name="connsiteX1677" fmla="*/ 63819 w 1795380"/>
                  <a:gd name="connsiteY1677" fmla="*/ 1837734 h 2587749"/>
                  <a:gd name="connsiteX1678" fmla="*/ 56626 w 1795380"/>
                  <a:gd name="connsiteY1678" fmla="*/ 1834462 h 2587749"/>
                  <a:gd name="connsiteX1679" fmla="*/ 52702 w 1795380"/>
                  <a:gd name="connsiteY1679" fmla="*/ 1837734 h 2587749"/>
                  <a:gd name="connsiteX1680" fmla="*/ 48124 w 1795380"/>
                  <a:gd name="connsiteY1680" fmla="*/ 1846241 h 2587749"/>
                  <a:gd name="connsiteX1681" fmla="*/ 35699 w 1795380"/>
                  <a:gd name="connsiteY1681" fmla="*/ 1844278 h 2587749"/>
                  <a:gd name="connsiteX1682" fmla="*/ 33737 w 1795380"/>
                  <a:gd name="connsiteY1682" fmla="*/ 1852785 h 2587749"/>
                  <a:gd name="connsiteX1683" fmla="*/ 45509 w 1795380"/>
                  <a:gd name="connsiteY1683" fmla="*/ 1856711 h 2587749"/>
                  <a:gd name="connsiteX1684" fmla="*/ 58588 w 1795380"/>
                  <a:gd name="connsiteY1684" fmla="*/ 1852785 h 2587749"/>
                  <a:gd name="connsiteX1685" fmla="*/ 84092 w 1795380"/>
                  <a:gd name="connsiteY1685" fmla="*/ 1857366 h 2587749"/>
                  <a:gd name="connsiteX1686" fmla="*/ 103057 w 1795380"/>
                  <a:gd name="connsiteY1686" fmla="*/ 1858020 h 2587749"/>
                  <a:gd name="connsiteX1687" fmla="*/ 105019 w 1795380"/>
                  <a:gd name="connsiteY1687" fmla="*/ 1865873 h 2587749"/>
                  <a:gd name="connsiteX1688" fmla="*/ 119406 w 1795380"/>
                  <a:gd name="connsiteY1688" fmla="*/ 1867836 h 2587749"/>
                  <a:gd name="connsiteX1689" fmla="*/ 131177 w 1795380"/>
                  <a:gd name="connsiteY1689" fmla="*/ 1869799 h 2587749"/>
                  <a:gd name="connsiteX1690" fmla="*/ 150142 w 1795380"/>
                  <a:gd name="connsiteY1690" fmla="*/ 1875034 h 2587749"/>
                  <a:gd name="connsiteX1691" fmla="*/ 161260 w 1795380"/>
                  <a:gd name="connsiteY1691" fmla="*/ 1865218 h 2587749"/>
                  <a:gd name="connsiteX1692" fmla="*/ 170415 w 1795380"/>
                  <a:gd name="connsiteY1692" fmla="*/ 1867182 h 2587749"/>
                  <a:gd name="connsiteX1693" fmla="*/ 177609 w 1795380"/>
                  <a:gd name="connsiteY1693" fmla="*/ 1872417 h 2587749"/>
                  <a:gd name="connsiteX1694" fmla="*/ 164529 w 1795380"/>
                  <a:gd name="connsiteY1694" fmla="*/ 1872417 h 2587749"/>
                  <a:gd name="connsiteX1695" fmla="*/ 154066 w 1795380"/>
                  <a:gd name="connsiteY1695" fmla="*/ 1880269 h 2587749"/>
                  <a:gd name="connsiteX1696" fmla="*/ 141641 w 1795380"/>
                  <a:gd name="connsiteY1696" fmla="*/ 1877652 h 2587749"/>
                  <a:gd name="connsiteX1697" fmla="*/ 127908 w 1795380"/>
                  <a:gd name="connsiteY1697" fmla="*/ 1875689 h 2587749"/>
                  <a:gd name="connsiteX1698" fmla="*/ 120714 w 1795380"/>
                  <a:gd name="connsiteY1698" fmla="*/ 1877652 h 2587749"/>
                  <a:gd name="connsiteX1699" fmla="*/ 123330 w 1795380"/>
                  <a:gd name="connsiteY1699" fmla="*/ 1884850 h 2587749"/>
                  <a:gd name="connsiteX1700" fmla="*/ 113520 w 1795380"/>
                  <a:gd name="connsiteY1700" fmla="*/ 1877652 h 2587749"/>
                  <a:gd name="connsiteX1701" fmla="*/ 108289 w 1795380"/>
                  <a:gd name="connsiteY1701" fmla="*/ 1876343 h 2587749"/>
                  <a:gd name="connsiteX1702" fmla="*/ 99787 w 1795380"/>
                  <a:gd name="connsiteY1702" fmla="*/ 1894012 h 2587749"/>
                  <a:gd name="connsiteX1703" fmla="*/ 105019 w 1795380"/>
                  <a:gd name="connsiteY1703" fmla="*/ 1873725 h 2587749"/>
                  <a:gd name="connsiteX1704" fmla="*/ 99133 w 1795380"/>
                  <a:gd name="connsiteY1704" fmla="*/ 1869799 h 2587749"/>
                  <a:gd name="connsiteX1705" fmla="*/ 88016 w 1795380"/>
                  <a:gd name="connsiteY1705" fmla="*/ 1872417 h 2587749"/>
                  <a:gd name="connsiteX1706" fmla="*/ 78860 w 1795380"/>
                  <a:gd name="connsiteY1706" fmla="*/ 1877652 h 2587749"/>
                  <a:gd name="connsiteX1707" fmla="*/ 84092 w 1795380"/>
                  <a:gd name="connsiteY1707" fmla="*/ 1867182 h 2587749"/>
                  <a:gd name="connsiteX1708" fmla="*/ 73629 w 1795380"/>
                  <a:gd name="connsiteY1708" fmla="*/ 1862601 h 2587749"/>
                  <a:gd name="connsiteX1709" fmla="*/ 57280 w 1795380"/>
                  <a:gd name="connsiteY1709" fmla="*/ 1858020 h 2587749"/>
                  <a:gd name="connsiteX1710" fmla="*/ 49432 w 1795380"/>
                  <a:gd name="connsiteY1710" fmla="*/ 1863255 h 2587749"/>
                  <a:gd name="connsiteX1711" fmla="*/ 51394 w 1795380"/>
                  <a:gd name="connsiteY1711" fmla="*/ 1869145 h 2587749"/>
                  <a:gd name="connsiteX1712" fmla="*/ 38315 w 1795380"/>
                  <a:gd name="connsiteY1712" fmla="*/ 1873071 h 2587749"/>
                  <a:gd name="connsiteX1713" fmla="*/ 35045 w 1795380"/>
                  <a:gd name="connsiteY1713" fmla="*/ 1880269 h 2587749"/>
                  <a:gd name="connsiteX1714" fmla="*/ 45509 w 1795380"/>
                  <a:gd name="connsiteY1714" fmla="*/ 1882233 h 2587749"/>
                  <a:gd name="connsiteX1715" fmla="*/ 38969 w 1795380"/>
                  <a:gd name="connsiteY1715" fmla="*/ 1884196 h 2587749"/>
                  <a:gd name="connsiteX1716" fmla="*/ 38969 w 1795380"/>
                  <a:gd name="connsiteY1716" fmla="*/ 1890740 h 2587749"/>
                  <a:gd name="connsiteX1717" fmla="*/ 33083 w 1795380"/>
                  <a:gd name="connsiteY1717" fmla="*/ 1893357 h 2587749"/>
                  <a:gd name="connsiteX1718" fmla="*/ 21312 w 1795380"/>
                  <a:gd name="connsiteY1718" fmla="*/ 1882887 h 2587749"/>
                  <a:gd name="connsiteX1719" fmla="*/ 17388 w 1795380"/>
                  <a:gd name="connsiteY1719" fmla="*/ 1895320 h 2587749"/>
                  <a:gd name="connsiteX1720" fmla="*/ 24582 w 1795380"/>
                  <a:gd name="connsiteY1720" fmla="*/ 1904482 h 2587749"/>
                  <a:gd name="connsiteX1721" fmla="*/ 50740 w 1795380"/>
                  <a:gd name="connsiteY1721" fmla="*/ 1905790 h 2587749"/>
                  <a:gd name="connsiteX1722" fmla="*/ 50086 w 1795380"/>
                  <a:gd name="connsiteY1722" fmla="*/ 1911680 h 2587749"/>
                  <a:gd name="connsiteX1723" fmla="*/ 56626 w 1795380"/>
                  <a:gd name="connsiteY1723" fmla="*/ 1916261 h 2587749"/>
                  <a:gd name="connsiteX1724" fmla="*/ 50086 w 1795380"/>
                  <a:gd name="connsiteY1724" fmla="*/ 1919533 h 2587749"/>
                  <a:gd name="connsiteX1725" fmla="*/ 41585 w 1795380"/>
                  <a:gd name="connsiteY1725" fmla="*/ 1920187 h 2587749"/>
                  <a:gd name="connsiteX1726" fmla="*/ 33083 w 1795380"/>
                  <a:gd name="connsiteY1726" fmla="*/ 1920842 h 2587749"/>
                  <a:gd name="connsiteX1727" fmla="*/ 38969 w 1795380"/>
                  <a:gd name="connsiteY1727" fmla="*/ 1928694 h 2587749"/>
                  <a:gd name="connsiteX1728" fmla="*/ 49432 w 1795380"/>
                  <a:gd name="connsiteY1728" fmla="*/ 1931966 h 2587749"/>
                  <a:gd name="connsiteX1729" fmla="*/ 57280 w 1795380"/>
                  <a:gd name="connsiteY1729" fmla="*/ 1937201 h 2587749"/>
                  <a:gd name="connsiteX1730" fmla="*/ 67743 w 1795380"/>
                  <a:gd name="connsiteY1730" fmla="*/ 1936547 h 2587749"/>
                  <a:gd name="connsiteX1731" fmla="*/ 80822 w 1795380"/>
                  <a:gd name="connsiteY1731" fmla="*/ 1931966 h 2587749"/>
                  <a:gd name="connsiteX1732" fmla="*/ 89324 w 1795380"/>
                  <a:gd name="connsiteY1732" fmla="*/ 1937201 h 2587749"/>
                  <a:gd name="connsiteX1733" fmla="*/ 82784 w 1795380"/>
                  <a:gd name="connsiteY1733" fmla="*/ 1937201 h 2587749"/>
                  <a:gd name="connsiteX1734" fmla="*/ 72321 w 1795380"/>
                  <a:gd name="connsiteY1734" fmla="*/ 1941782 h 2587749"/>
                  <a:gd name="connsiteX1735" fmla="*/ 60550 w 1795380"/>
                  <a:gd name="connsiteY1735" fmla="*/ 1944400 h 2587749"/>
                  <a:gd name="connsiteX1736" fmla="*/ 49432 w 1795380"/>
                  <a:gd name="connsiteY1736" fmla="*/ 1939164 h 2587749"/>
                  <a:gd name="connsiteX1737" fmla="*/ 38969 w 1795380"/>
                  <a:gd name="connsiteY1737" fmla="*/ 1938510 h 2587749"/>
                  <a:gd name="connsiteX1738" fmla="*/ 32429 w 1795380"/>
                  <a:gd name="connsiteY1738" fmla="*/ 1939819 h 2587749"/>
                  <a:gd name="connsiteX1739" fmla="*/ 25890 w 1795380"/>
                  <a:gd name="connsiteY1739" fmla="*/ 1942436 h 2587749"/>
                  <a:gd name="connsiteX1740" fmla="*/ 18042 w 1795380"/>
                  <a:gd name="connsiteY1740" fmla="*/ 1950289 h 2587749"/>
                  <a:gd name="connsiteX1741" fmla="*/ 21966 w 1795380"/>
                  <a:gd name="connsiteY1741" fmla="*/ 1955524 h 2587749"/>
                  <a:gd name="connsiteX1742" fmla="*/ 34391 w 1795380"/>
                  <a:gd name="connsiteY1742" fmla="*/ 1955524 h 2587749"/>
                  <a:gd name="connsiteX1743" fmla="*/ 53356 w 1795380"/>
                  <a:gd name="connsiteY1743" fmla="*/ 1951598 h 2587749"/>
                  <a:gd name="connsiteX1744" fmla="*/ 72975 w 1795380"/>
                  <a:gd name="connsiteY1744" fmla="*/ 1956179 h 2587749"/>
                  <a:gd name="connsiteX1745" fmla="*/ 57934 w 1795380"/>
                  <a:gd name="connsiteY1745" fmla="*/ 1956179 h 2587749"/>
                  <a:gd name="connsiteX1746" fmla="*/ 44855 w 1795380"/>
                  <a:gd name="connsiteY1746" fmla="*/ 1956179 h 2587749"/>
                  <a:gd name="connsiteX1747" fmla="*/ 43547 w 1795380"/>
                  <a:gd name="connsiteY1747" fmla="*/ 1962722 h 2587749"/>
                  <a:gd name="connsiteX1748" fmla="*/ 33737 w 1795380"/>
                  <a:gd name="connsiteY1748" fmla="*/ 1958796 h 2587749"/>
                  <a:gd name="connsiteX1749" fmla="*/ 30467 w 1795380"/>
                  <a:gd name="connsiteY1749" fmla="*/ 1966649 h 2587749"/>
                  <a:gd name="connsiteX1750" fmla="*/ 19350 w 1795380"/>
                  <a:gd name="connsiteY1750" fmla="*/ 1963377 h 2587749"/>
                  <a:gd name="connsiteX1751" fmla="*/ 10849 w 1795380"/>
                  <a:gd name="connsiteY1751" fmla="*/ 1969921 h 2587749"/>
                  <a:gd name="connsiteX1752" fmla="*/ 14772 w 1795380"/>
                  <a:gd name="connsiteY1752" fmla="*/ 1976465 h 2587749"/>
                  <a:gd name="connsiteX1753" fmla="*/ 19350 w 1795380"/>
                  <a:gd name="connsiteY1753" fmla="*/ 1980391 h 2587749"/>
                  <a:gd name="connsiteX1754" fmla="*/ 33737 w 1795380"/>
                  <a:gd name="connsiteY1754" fmla="*/ 1983009 h 2587749"/>
                  <a:gd name="connsiteX1755" fmla="*/ 37007 w 1795380"/>
                  <a:gd name="connsiteY1755" fmla="*/ 1990861 h 2587749"/>
                  <a:gd name="connsiteX1756" fmla="*/ 31121 w 1795380"/>
                  <a:gd name="connsiteY1756" fmla="*/ 1997405 h 2587749"/>
                  <a:gd name="connsiteX1757" fmla="*/ 40931 w 1795380"/>
                  <a:gd name="connsiteY1757" fmla="*/ 1998714 h 2587749"/>
                  <a:gd name="connsiteX1758" fmla="*/ 44855 w 1795380"/>
                  <a:gd name="connsiteY1758" fmla="*/ 2009184 h 2587749"/>
                  <a:gd name="connsiteX1759" fmla="*/ 59896 w 1795380"/>
                  <a:gd name="connsiteY1759" fmla="*/ 2001331 h 2587749"/>
                  <a:gd name="connsiteX1760" fmla="*/ 68397 w 1795380"/>
                  <a:gd name="connsiteY1760" fmla="*/ 1996751 h 2587749"/>
                  <a:gd name="connsiteX1761" fmla="*/ 78860 w 1795380"/>
                  <a:gd name="connsiteY1761" fmla="*/ 1993479 h 2587749"/>
                  <a:gd name="connsiteX1762" fmla="*/ 83438 w 1795380"/>
                  <a:gd name="connsiteY1762" fmla="*/ 1988898 h 2587749"/>
                  <a:gd name="connsiteX1763" fmla="*/ 86708 w 1795380"/>
                  <a:gd name="connsiteY1763" fmla="*/ 1994787 h 2587749"/>
                  <a:gd name="connsiteX1764" fmla="*/ 94556 w 1795380"/>
                  <a:gd name="connsiteY1764" fmla="*/ 1994787 h 2587749"/>
                  <a:gd name="connsiteX1765" fmla="*/ 105673 w 1795380"/>
                  <a:gd name="connsiteY1765" fmla="*/ 1988244 h 2587749"/>
                  <a:gd name="connsiteX1766" fmla="*/ 101749 w 1795380"/>
                  <a:gd name="connsiteY1766" fmla="*/ 1996096 h 2587749"/>
                  <a:gd name="connsiteX1767" fmla="*/ 110905 w 1795380"/>
                  <a:gd name="connsiteY1767" fmla="*/ 1996096 h 2587749"/>
                  <a:gd name="connsiteX1768" fmla="*/ 118098 w 1795380"/>
                  <a:gd name="connsiteY1768" fmla="*/ 1991516 h 2587749"/>
                  <a:gd name="connsiteX1769" fmla="*/ 125946 w 1795380"/>
                  <a:gd name="connsiteY1769" fmla="*/ 2002640 h 2587749"/>
                  <a:gd name="connsiteX1770" fmla="*/ 140333 w 1795380"/>
                  <a:gd name="connsiteY1770" fmla="*/ 2005258 h 2587749"/>
                  <a:gd name="connsiteX1771" fmla="*/ 147526 w 1795380"/>
                  <a:gd name="connsiteY1771" fmla="*/ 1996096 h 2587749"/>
                  <a:gd name="connsiteX1772" fmla="*/ 143603 w 1795380"/>
                  <a:gd name="connsiteY1772" fmla="*/ 1987589 h 2587749"/>
                  <a:gd name="connsiteX1773" fmla="*/ 146219 w 1795380"/>
                  <a:gd name="connsiteY1773" fmla="*/ 1979082 h 2587749"/>
                  <a:gd name="connsiteX1774" fmla="*/ 150142 w 1795380"/>
                  <a:gd name="connsiteY1774" fmla="*/ 1973193 h 2587749"/>
                  <a:gd name="connsiteX1775" fmla="*/ 158644 w 1795380"/>
                  <a:gd name="connsiteY1775" fmla="*/ 1972538 h 2587749"/>
                  <a:gd name="connsiteX1776" fmla="*/ 167145 w 1795380"/>
                  <a:gd name="connsiteY1776" fmla="*/ 1952907 h 2587749"/>
                  <a:gd name="connsiteX1777" fmla="*/ 166491 w 1795380"/>
                  <a:gd name="connsiteY1777" fmla="*/ 1966649 h 2587749"/>
                  <a:gd name="connsiteX1778" fmla="*/ 151450 w 1795380"/>
                  <a:gd name="connsiteY1778" fmla="*/ 1985626 h 2587749"/>
                  <a:gd name="connsiteX1779" fmla="*/ 158644 w 1795380"/>
                  <a:gd name="connsiteY1779" fmla="*/ 1991516 h 2587749"/>
                  <a:gd name="connsiteX1780" fmla="*/ 173031 w 1795380"/>
                  <a:gd name="connsiteY1780" fmla="*/ 1993479 h 2587749"/>
                  <a:gd name="connsiteX1781" fmla="*/ 180878 w 1795380"/>
                  <a:gd name="connsiteY1781" fmla="*/ 1998059 h 2587749"/>
                  <a:gd name="connsiteX1782" fmla="*/ 188072 w 1795380"/>
                  <a:gd name="connsiteY1782" fmla="*/ 1992824 h 2587749"/>
                  <a:gd name="connsiteX1783" fmla="*/ 201151 w 1795380"/>
                  <a:gd name="connsiteY1783" fmla="*/ 1978428 h 2587749"/>
                  <a:gd name="connsiteX1784" fmla="*/ 197227 w 1795380"/>
                  <a:gd name="connsiteY1784" fmla="*/ 1985626 h 2587749"/>
                  <a:gd name="connsiteX1785" fmla="*/ 199189 w 1795380"/>
                  <a:gd name="connsiteY1785" fmla="*/ 1991516 h 2587749"/>
                  <a:gd name="connsiteX1786" fmla="*/ 190034 w 1795380"/>
                  <a:gd name="connsiteY1786" fmla="*/ 1994787 h 2587749"/>
                  <a:gd name="connsiteX1787" fmla="*/ 182840 w 1795380"/>
                  <a:gd name="connsiteY1787" fmla="*/ 2003295 h 2587749"/>
                  <a:gd name="connsiteX1788" fmla="*/ 194612 w 1795380"/>
                  <a:gd name="connsiteY1788" fmla="*/ 2003295 h 2587749"/>
                  <a:gd name="connsiteX1789" fmla="*/ 206383 w 1795380"/>
                  <a:gd name="connsiteY1789" fmla="*/ 1996096 h 2587749"/>
                  <a:gd name="connsiteX1790" fmla="*/ 213576 w 1795380"/>
                  <a:gd name="connsiteY1790" fmla="*/ 1999368 h 2587749"/>
                  <a:gd name="connsiteX1791" fmla="*/ 220770 w 1795380"/>
                  <a:gd name="connsiteY1791" fmla="*/ 1994133 h 2587749"/>
                  <a:gd name="connsiteX1792" fmla="*/ 214884 w 1795380"/>
                  <a:gd name="connsiteY1792" fmla="*/ 1982354 h 2587749"/>
                  <a:gd name="connsiteX1793" fmla="*/ 210961 w 1795380"/>
                  <a:gd name="connsiteY1793" fmla="*/ 1975156 h 2587749"/>
                  <a:gd name="connsiteX1794" fmla="*/ 218154 w 1795380"/>
                  <a:gd name="connsiteY1794" fmla="*/ 1965994 h 2587749"/>
                  <a:gd name="connsiteX1795" fmla="*/ 214884 w 1795380"/>
                  <a:gd name="connsiteY1795" fmla="*/ 1958142 h 2587749"/>
                  <a:gd name="connsiteX1796" fmla="*/ 223386 w 1795380"/>
                  <a:gd name="connsiteY1796" fmla="*/ 1956833 h 2587749"/>
                  <a:gd name="connsiteX1797" fmla="*/ 233195 w 1795380"/>
                  <a:gd name="connsiteY1797" fmla="*/ 1945708 h 2587749"/>
                  <a:gd name="connsiteX1798" fmla="*/ 241043 w 1795380"/>
                  <a:gd name="connsiteY1798" fmla="*/ 1941128 h 2587749"/>
                  <a:gd name="connsiteX1799" fmla="*/ 229271 w 1795380"/>
                  <a:gd name="connsiteY1799" fmla="*/ 1957487 h 2587749"/>
                  <a:gd name="connsiteX1800" fmla="*/ 218808 w 1795380"/>
                  <a:gd name="connsiteY1800" fmla="*/ 1973847 h 2587749"/>
                  <a:gd name="connsiteX1801" fmla="*/ 220770 w 1795380"/>
                  <a:gd name="connsiteY1801" fmla="*/ 1983009 h 2587749"/>
                  <a:gd name="connsiteX1802" fmla="*/ 225348 w 1795380"/>
                  <a:gd name="connsiteY1802" fmla="*/ 1992824 h 2587749"/>
                  <a:gd name="connsiteX1803" fmla="*/ 237119 w 1795380"/>
                  <a:gd name="connsiteY1803" fmla="*/ 1989552 h 2587749"/>
                  <a:gd name="connsiteX1804" fmla="*/ 247582 w 1795380"/>
                  <a:gd name="connsiteY1804" fmla="*/ 1985626 h 2587749"/>
                  <a:gd name="connsiteX1805" fmla="*/ 246274 w 1795380"/>
                  <a:gd name="connsiteY1805" fmla="*/ 1991516 h 2587749"/>
                  <a:gd name="connsiteX1806" fmla="*/ 233195 w 1795380"/>
                  <a:gd name="connsiteY1806" fmla="*/ 1995442 h 2587749"/>
                  <a:gd name="connsiteX1807" fmla="*/ 225348 w 1795380"/>
                  <a:gd name="connsiteY1807" fmla="*/ 2000023 h 2587749"/>
                  <a:gd name="connsiteX1808" fmla="*/ 227310 w 1795380"/>
                  <a:gd name="connsiteY1808" fmla="*/ 2008530 h 2587749"/>
                  <a:gd name="connsiteX1809" fmla="*/ 220770 w 1795380"/>
                  <a:gd name="connsiteY1809" fmla="*/ 2005258 h 2587749"/>
                  <a:gd name="connsiteX1810" fmla="*/ 212922 w 1795380"/>
                  <a:gd name="connsiteY1810" fmla="*/ 2004603 h 2587749"/>
                  <a:gd name="connsiteX1811" fmla="*/ 201805 w 1795380"/>
                  <a:gd name="connsiteY1811" fmla="*/ 2009184 h 2587749"/>
                  <a:gd name="connsiteX1812" fmla="*/ 190034 w 1795380"/>
                  <a:gd name="connsiteY1812" fmla="*/ 2009839 h 2587749"/>
                  <a:gd name="connsiteX1813" fmla="*/ 190034 w 1795380"/>
                  <a:gd name="connsiteY1813" fmla="*/ 2017037 h 2587749"/>
                  <a:gd name="connsiteX1814" fmla="*/ 191342 w 1795380"/>
                  <a:gd name="connsiteY1814" fmla="*/ 2029470 h 2587749"/>
                  <a:gd name="connsiteX1815" fmla="*/ 203113 w 1795380"/>
                  <a:gd name="connsiteY1815" fmla="*/ 2037977 h 2587749"/>
                  <a:gd name="connsiteX1816" fmla="*/ 196573 w 1795380"/>
                  <a:gd name="connsiteY1816" fmla="*/ 2051719 h 2587749"/>
                  <a:gd name="connsiteX1817" fmla="*/ 198535 w 1795380"/>
                  <a:gd name="connsiteY1817" fmla="*/ 2038632 h 2587749"/>
                  <a:gd name="connsiteX1818" fmla="*/ 188726 w 1795380"/>
                  <a:gd name="connsiteY1818" fmla="*/ 2034051 h 2587749"/>
                  <a:gd name="connsiteX1819" fmla="*/ 171069 w 1795380"/>
                  <a:gd name="connsiteY1819" fmla="*/ 2047139 h 2587749"/>
                  <a:gd name="connsiteX1820" fmla="*/ 184148 w 1795380"/>
                  <a:gd name="connsiteY1820" fmla="*/ 2032088 h 2587749"/>
                  <a:gd name="connsiteX1821" fmla="*/ 183494 w 1795380"/>
                  <a:gd name="connsiteY1821" fmla="*/ 2015728 h 2587749"/>
                  <a:gd name="connsiteX1822" fmla="*/ 175647 w 1795380"/>
                  <a:gd name="connsiteY1822" fmla="*/ 2012456 h 2587749"/>
                  <a:gd name="connsiteX1823" fmla="*/ 175647 w 1795380"/>
                  <a:gd name="connsiteY1823" fmla="*/ 2002640 h 2587749"/>
                  <a:gd name="connsiteX1824" fmla="*/ 167799 w 1795380"/>
                  <a:gd name="connsiteY1824" fmla="*/ 2001331 h 2587749"/>
                  <a:gd name="connsiteX1825" fmla="*/ 155374 w 1795380"/>
                  <a:gd name="connsiteY1825" fmla="*/ 1998059 h 2587749"/>
                  <a:gd name="connsiteX1826" fmla="*/ 148180 w 1795380"/>
                  <a:gd name="connsiteY1826" fmla="*/ 2008530 h 2587749"/>
                  <a:gd name="connsiteX1827" fmla="*/ 139025 w 1795380"/>
                  <a:gd name="connsiteY1827" fmla="*/ 2012456 h 2587749"/>
                  <a:gd name="connsiteX1828" fmla="*/ 134447 w 1795380"/>
                  <a:gd name="connsiteY1828" fmla="*/ 2022926 h 2587749"/>
                  <a:gd name="connsiteX1829" fmla="*/ 133139 w 1795380"/>
                  <a:gd name="connsiteY1829" fmla="*/ 2018346 h 2587749"/>
                  <a:gd name="connsiteX1830" fmla="*/ 127908 w 1795380"/>
                  <a:gd name="connsiteY1830" fmla="*/ 2013111 h 2587749"/>
                  <a:gd name="connsiteX1831" fmla="*/ 122676 w 1795380"/>
                  <a:gd name="connsiteY1831" fmla="*/ 2017691 h 2587749"/>
                  <a:gd name="connsiteX1832" fmla="*/ 118752 w 1795380"/>
                  <a:gd name="connsiteY1832" fmla="*/ 2006567 h 2587749"/>
                  <a:gd name="connsiteX1833" fmla="*/ 98479 w 1795380"/>
                  <a:gd name="connsiteY1833" fmla="*/ 2003295 h 2587749"/>
                  <a:gd name="connsiteX1834" fmla="*/ 89324 w 1795380"/>
                  <a:gd name="connsiteY1834" fmla="*/ 2003949 h 2587749"/>
                  <a:gd name="connsiteX1835" fmla="*/ 80822 w 1795380"/>
                  <a:gd name="connsiteY1835" fmla="*/ 2013111 h 2587749"/>
                  <a:gd name="connsiteX1836" fmla="*/ 80822 w 1795380"/>
                  <a:gd name="connsiteY1836" fmla="*/ 2002640 h 2587749"/>
                  <a:gd name="connsiteX1837" fmla="*/ 69051 w 1795380"/>
                  <a:gd name="connsiteY1837" fmla="*/ 2006567 h 2587749"/>
                  <a:gd name="connsiteX1838" fmla="*/ 65781 w 1795380"/>
                  <a:gd name="connsiteY1838" fmla="*/ 2012456 h 2587749"/>
                  <a:gd name="connsiteX1839" fmla="*/ 59242 w 1795380"/>
                  <a:gd name="connsiteY1839" fmla="*/ 2012456 h 2587749"/>
                  <a:gd name="connsiteX1840" fmla="*/ 52702 w 1795380"/>
                  <a:gd name="connsiteY1840" fmla="*/ 2015074 h 2587749"/>
                  <a:gd name="connsiteX1841" fmla="*/ 50086 w 1795380"/>
                  <a:gd name="connsiteY1841" fmla="*/ 2022272 h 2587749"/>
                  <a:gd name="connsiteX1842" fmla="*/ 42893 w 1795380"/>
                  <a:gd name="connsiteY1842" fmla="*/ 2018346 h 2587749"/>
                  <a:gd name="connsiteX1843" fmla="*/ 33083 w 1795380"/>
                  <a:gd name="connsiteY1843" fmla="*/ 2009839 h 2587749"/>
                  <a:gd name="connsiteX1844" fmla="*/ 17388 w 1795380"/>
                  <a:gd name="connsiteY1844" fmla="*/ 2007875 h 2587749"/>
                  <a:gd name="connsiteX1845" fmla="*/ 10195 w 1795380"/>
                  <a:gd name="connsiteY1845" fmla="*/ 2012456 h 2587749"/>
                  <a:gd name="connsiteX1846" fmla="*/ 11503 w 1795380"/>
                  <a:gd name="connsiteY1846" fmla="*/ 2023581 h 2587749"/>
                  <a:gd name="connsiteX1847" fmla="*/ 18042 w 1795380"/>
                  <a:gd name="connsiteY1847" fmla="*/ 2025544 h 2587749"/>
                  <a:gd name="connsiteX1848" fmla="*/ 24582 w 1795380"/>
                  <a:gd name="connsiteY1848" fmla="*/ 2019000 h 2587749"/>
                  <a:gd name="connsiteX1849" fmla="*/ 23928 w 1795380"/>
                  <a:gd name="connsiteY1849" fmla="*/ 2024889 h 2587749"/>
                  <a:gd name="connsiteX1850" fmla="*/ 29813 w 1795380"/>
                  <a:gd name="connsiteY1850" fmla="*/ 2025544 h 2587749"/>
                  <a:gd name="connsiteX1851" fmla="*/ 21966 w 1795380"/>
                  <a:gd name="connsiteY1851" fmla="*/ 2028161 h 2587749"/>
                  <a:gd name="connsiteX1852" fmla="*/ 18042 w 1795380"/>
                  <a:gd name="connsiteY1852" fmla="*/ 2040595 h 2587749"/>
                  <a:gd name="connsiteX1853" fmla="*/ 16734 w 1795380"/>
                  <a:gd name="connsiteY1853" fmla="*/ 2030124 h 2587749"/>
                  <a:gd name="connsiteX1854" fmla="*/ 10195 w 1795380"/>
                  <a:gd name="connsiteY1854" fmla="*/ 2027507 h 2587749"/>
                  <a:gd name="connsiteX1855" fmla="*/ 10195 w 1795380"/>
                  <a:gd name="connsiteY1855" fmla="*/ 2039940 h 2587749"/>
                  <a:gd name="connsiteX1856" fmla="*/ 16080 w 1795380"/>
                  <a:gd name="connsiteY1856" fmla="*/ 2051065 h 2587749"/>
                  <a:gd name="connsiteX1857" fmla="*/ 23274 w 1795380"/>
                  <a:gd name="connsiteY1857" fmla="*/ 2051065 h 2587749"/>
                  <a:gd name="connsiteX1858" fmla="*/ 29160 w 1795380"/>
                  <a:gd name="connsiteY1858" fmla="*/ 2054991 h 2587749"/>
                  <a:gd name="connsiteX1859" fmla="*/ 37661 w 1795380"/>
                  <a:gd name="connsiteY1859" fmla="*/ 2045830 h 2587749"/>
                  <a:gd name="connsiteX1860" fmla="*/ 44855 w 1795380"/>
                  <a:gd name="connsiteY1860" fmla="*/ 2043867 h 2587749"/>
                  <a:gd name="connsiteX1861" fmla="*/ 52048 w 1795380"/>
                  <a:gd name="connsiteY1861" fmla="*/ 2039940 h 2587749"/>
                  <a:gd name="connsiteX1862" fmla="*/ 50740 w 1795380"/>
                  <a:gd name="connsiteY1862" fmla="*/ 2045176 h 2587749"/>
                  <a:gd name="connsiteX1863" fmla="*/ 59242 w 1795380"/>
                  <a:gd name="connsiteY1863" fmla="*/ 2046484 h 2587749"/>
                  <a:gd name="connsiteX1864" fmla="*/ 46816 w 1795380"/>
                  <a:gd name="connsiteY1864" fmla="*/ 2049102 h 2587749"/>
                  <a:gd name="connsiteX1865" fmla="*/ 38315 w 1795380"/>
                  <a:gd name="connsiteY1865" fmla="*/ 2053028 h 2587749"/>
                  <a:gd name="connsiteX1866" fmla="*/ 31775 w 1795380"/>
                  <a:gd name="connsiteY1866" fmla="*/ 2060881 h 2587749"/>
                  <a:gd name="connsiteX1867" fmla="*/ 31121 w 1795380"/>
                  <a:gd name="connsiteY1867" fmla="*/ 2064153 h 2587749"/>
                  <a:gd name="connsiteX1868" fmla="*/ 39623 w 1795380"/>
                  <a:gd name="connsiteY1868" fmla="*/ 2070042 h 2587749"/>
                  <a:gd name="connsiteX1869" fmla="*/ 43547 w 1795380"/>
                  <a:gd name="connsiteY1869" fmla="*/ 2083784 h 2587749"/>
                  <a:gd name="connsiteX1870" fmla="*/ 36353 w 1795380"/>
                  <a:gd name="connsiteY1870" fmla="*/ 2085093 h 2587749"/>
                  <a:gd name="connsiteX1871" fmla="*/ 33083 w 1795380"/>
                  <a:gd name="connsiteY1871" fmla="*/ 2072660 h 2587749"/>
                  <a:gd name="connsiteX1872" fmla="*/ 24582 w 1795380"/>
                  <a:gd name="connsiteY1872" fmla="*/ 2067425 h 2587749"/>
                  <a:gd name="connsiteX1873" fmla="*/ 16734 w 1795380"/>
                  <a:gd name="connsiteY1873" fmla="*/ 2063498 h 2587749"/>
                  <a:gd name="connsiteX1874" fmla="*/ 12157 w 1795380"/>
                  <a:gd name="connsiteY1874" fmla="*/ 2064153 h 2587749"/>
                  <a:gd name="connsiteX1875" fmla="*/ 5617 w 1795380"/>
                  <a:gd name="connsiteY1875" fmla="*/ 2053028 h 2587749"/>
                  <a:gd name="connsiteX1876" fmla="*/ 1039 w 1795380"/>
                  <a:gd name="connsiteY1876" fmla="*/ 2058263 h 2587749"/>
                  <a:gd name="connsiteX1877" fmla="*/ 12157 w 1795380"/>
                  <a:gd name="connsiteY1877" fmla="*/ 2068734 h 2587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</a:cxnLst>
                <a:rect l="l" t="t" r="r" b="b"/>
                <a:pathLst>
                  <a:path w="1795380" h="2587749">
                    <a:moveTo>
                      <a:pt x="8887" y="2081167"/>
                    </a:moveTo>
                    <a:cubicBezTo>
                      <a:pt x="12811" y="2085748"/>
                      <a:pt x="15426" y="2085748"/>
                      <a:pt x="15426" y="2087711"/>
                    </a:cubicBezTo>
                    <a:cubicBezTo>
                      <a:pt x="15426" y="2089674"/>
                      <a:pt x="17388" y="2092291"/>
                      <a:pt x="19350" y="2094909"/>
                    </a:cubicBezTo>
                    <a:cubicBezTo>
                      <a:pt x="21312" y="2097527"/>
                      <a:pt x="23274" y="2098835"/>
                      <a:pt x="20658" y="2101453"/>
                    </a:cubicBezTo>
                    <a:cubicBezTo>
                      <a:pt x="18696" y="2104071"/>
                      <a:pt x="18042" y="2106034"/>
                      <a:pt x="18042" y="2106034"/>
                    </a:cubicBezTo>
                    <a:cubicBezTo>
                      <a:pt x="18042" y="2106034"/>
                      <a:pt x="22620" y="2115195"/>
                      <a:pt x="25890" y="2114541"/>
                    </a:cubicBezTo>
                    <a:cubicBezTo>
                      <a:pt x="29813" y="2114541"/>
                      <a:pt x="31775" y="2107997"/>
                      <a:pt x="34391" y="2107997"/>
                    </a:cubicBezTo>
                    <a:cubicBezTo>
                      <a:pt x="37007" y="2107997"/>
                      <a:pt x="44201" y="2106034"/>
                      <a:pt x="47470" y="2103416"/>
                    </a:cubicBezTo>
                    <a:cubicBezTo>
                      <a:pt x="50740" y="2100144"/>
                      <a:pt x="50086" y="2092946"/>
                      <a:pt x="52048" y="2091637"/>
                    </a:cubicBezTo>
                    <a:cubicBezTo>
                      <a:pt x="54010" y="2090328"/>
                      <a:pt x="55972" y="2090983"/>
                      <a:pt x="57280" y="2089674"/>
                    </a:cubicBezTo>
                    <a:cubicBezTo>
                      <a:pt x="58588" y="2088365"/>
                      <a:pt x="67089" y="2076586"/>
                      <a:pt x="66435" y="2079204"/>
                    </a:cubicBezTo>
                    <a:cubicBezTo>
                      <a:pt x="65781" y="2081821"/>
                      <a:pt x="59242" y="2093600"/>
                      <a:pt x="61204" y="2092946"/>
                    </a:cubicBezTo>
                    <a:cubicBezTo>
                      <a:pt x="63165" y="2092946"/>
                      <a:pt x="71667" y="2083784"/>
                      <a:pt x="69705" y="2088365"/>
                    </a:cubicBezTo>
                    <a:cubicBezTo>
                      <a:pt x="67743" y="2092291"/>
                      <a:pt x="66435" y="2102107"/>
                      <a:pt x="63819" y="2109306"/>
                    </a:cubicBezTo>
                    <a:cubicBezTo>
                      <a:pt x="61204" y="2116504"/>
                      <a:pt x="64473" y="2128937"/>
                      <a:pt x="61204" y="2132209"/>
                    </a:cubicBezTo>
                    <a:cubicBezTo>
                      <a:pt x="57934" y="2136136"/>
                      <a:pt x="55972" y="2134827"/>
                      <a:pt x="54664" y="2135481"/>
                    </a:cubicBezTo>
                    <a:cubicBezTo>
                      <a:pt x="53356" y="2136136"/>
                      <a:pt x="46816" y="2140716"/>
                      <a:pt x="44201" y="2140062"/>
                    </a:cubicBezTo>
                    <a:cubicBezTo>
                      <a:pt x="41585" y="2139408"/>
                      <a:pt x="37661" y="2134827"/>
                      <a:pt x="37007" y="2132864"/>
                    </a:cubicBezTo>
                    <a:cubicBezTo>
                      <a:pt x="35699" y="2130246"/>
                      <a:pt x="27852" y="2116504"/>
                      <a:pt x="23274" y="2122393"/>
                    </a:cubicBezTo>
                    <a:cubicBezTo>
                      <a:pt x="18696" y="2128283"/>
                      <a:pt x="24582" y="2130246"/>
                      <a:pt x="22620" y="2134173"/>
                    </a:cubicBezTo>
                    <a:cubicBezTo>
                      <a:pt x="20658" y="2138753"/>
                      <a:pt x="17388" y="2141371"/>
                      <a:pt x="14118" y="2145297"/>
                    </a:cubicBezTo>
                    <a:cubicBezTo>
                      <a:pt x="10849" y="2149223"/>
                      <a:pt x="10849" y="2153150"/>
                      <a:pt x="13464" y="2154458"/>
                    </a:cubicBezTo>
                    <a:cubicBezTo>
                      <a:pt x="16080" y="2155767"/>
                      <a:pt x="23928" y="2154458"/>
                      <a:pt x="21966" y="2157076"/>
                    </a:cubicBezTo>
                    <a:cubicBezTo>
                      <a:pt x="19350" y="2159694"/>
                      <a:pt x="14118" y="2157730"/>
                      <a:pt x="14118" y="2161002"/>
                    </a:cubicBezTo>
                    <a:cubicBezTo>
                      <a:pt x="14118" y="2164274"/>
                      <a:pt x="23274" y="2164274"/>
                      <a:pt x="22620" y="2166238"/>
                    </a:cubicBezTo>
                    <a:cubicBezTo>
                      <a:pt x="21966" y="2168855"/>
                      <a:pt x="15426" y="2172782"/>
                      <a:pt x="18042" y="2173436"/>
                    </a:cubicBezTo>
                    <a:cubicBezTo>
                      <a:pt x="20658" y="2174090"/>
                      <a:pt x="23274" y="2171473"/>
                      <a:pt x="25890" y="2174090"/>
                    </a:cubicBezTo>
                    <a:cubicBezTo>
                      <a:pt x="28506" y="2176708"/>
                      <a:pt x="23274" y="2179325"/>
                      <a:pt x="23928" y="2181943"/>
                    </a:cubicBezTo>
                    <a:cubicBezTo>
                      <a:pt x="24582" y="2183906"/>
                      <a:pt x="31121" y="2190450"/>
                      <a:pt x="33083" y="2188487"/>
                    </a:cubicBezTo>
                    <a:cubicBezTo>
                      <a:pt x="35699" y="2185869"/>
                      <a:pt x="38969" y="2180634"/>
                      <a:pt x="40277" y="2179325"/>
                    </a:cubicBezTo>
                    <a:cubicBezTo>
                      <a:pt x="40931" y="2178017"/>
                      <a:pt x="46162" y="2166892"/>
                      <a:pt x="48124" y="2159694"/>
                    </a:cubicBezTo>
                    <a:cubicBezTo>
                      <a:pt x="50740" y="2153150"/>
                      <a:pt x="53356" y="2149223"/>
                      <a:pt x="55318" y="2148569"/>
                    </a:cubicBezTo>
                    <a:cubicBezTo>
                      <a:pt x="57280" y="2147915"/>
                      <a:pt x="65781" y="2142680"/>
                      <a:pt x="64473" y="2145297"/>
                    </a:cubicBezTo>
                    <a:cubicBezTo>
                      <a:pt x="63165" y="2147915"/>
                      <a:pt x="59242" y="2150532"/>
                      <a:pt x="55318" y="2155767"/>
                    </a:cubicBezTo>
                    <a:cubicBezTo>
                      <a:pt x="51394" y="2161002"/>
                      <a:pt x="50086" y="2164274"/>
                      <a:pt x="52048" y="2167546"/>
                    </a:cubicBezTo>
                    <a:cubicBezTo>
                      <a:pt x="53356" y="2170818"/>
                      <a:pt x="57934" y="2170818"/>
                      <a:pt x="56626" y="2174090"/>
                    </a:cubicBezTo>
                    <a:cubicBezTo>
                      <a:pt x="55318" y="2177362"/>
                      <a:pt x="46816" y="2179325"/>
                      <a:pt x="45509" y="2181943"/>
                    </a:cubicBezTo>
                    <a:cubicBezTo>
                      <a:pt x="44201" y="2185215"/>
                      <a:pt x="42239" y="2191104"/>
                      <a:pt x="45509" y="2191104"/>
                    </a:cubicBezTo>
                    <a:cubicBezTo>
                      <a:pt x="48778" y="2191104"/>
                      <a:pt x="55972" y="2183906"/>
                      <a:pt x="57934" y="2182597"/>
                    </a:cubicBezTo>
                    <a:cubicBezTo>
                      <a:pt x="60550" y="2181943"/>
                      <a:pt x="68397" y="2177362"/>
                      <a:pt x="66435" y="2180634"/>
                    </a:cubicBezTo>
                    <a:cubicBezTo>
                      <a:pt x="63819" y="2184560"/>
                      <a:pt x="56626" y="2188487"/>
                      <a:pt x="56626" y="2191104"/>
                    </a:cubicBezTo>
                    <a:cubicBezTo>
                      <a:pt x="56626" y="2193722"/>
                      <a:pt x="58588" y="2196340"/>
                      <a:pt x="58588" y="2198957"/>
                    </a:cubicBezTo>
                    <a:cubicBezTo>
                      <a:pt x="58588" y="2201575"/>
                      <a:pt x="61204" y="2205501"/>
                      <a:pt x="58588" y="2206155"/>
                    </a:cubicBezTo>
                    <a:cubicBezTo>
                      <a:pt x="55972" y="2207464"/>
                      <a:pt x="55972" y="2210736"/>
                      <a:pt x="57934" y="2215971"/>
                    </a:cubicBezTo>
                    <a:cubicBezTo>
                      <a:pt x="59896" y="2220552"/>
                      <a:pt x="62511" y="2219897"/>
                      <a:pt x="64473" y="2219243"/>
                    </a:cubicBezTo>
                    <a:cubicBezTo>
                      <a:pt x="66435" y="2219243"/>
                      <a:pt x="71013" y="2220552"/>
                      <a:pt x="72321" y="2218589"/>
                    </a:cubicBezTo>
                    <a:cubicBezTo>
                      <a:pt x="73629" y="2215971"/>
                      <a:pt x="76245" y="2205501"/>
                      <a:pt x="75591" y="2202229"/>
                    </a:cubicBezTo>
                    <a:cubicBezTo>
                      <a:pt x="74937" y="2198957"/>
                      <a:pt x="72975" y="2193068"/>
                      <a:pt x="74937" y="2191759"/>
                    </a:cubicBezTo>
                    <a:cubicBezTo>
                      <a:pt x="76899" y="2190450"/>
                      <a:pt x="78860" y="2189796"/>
                      <a:pt x="79514" y="2188487"/>
                    </a:cubicBezTo>
                    <a:cubicBezTo>
                      <a:pt x="79514" y="2187178"/>
                      <a:pt x="82130" y="2179325"/>
                      <a:pt x="84092" y="2175399"/>
                    </a:cubicBezTo>
                    <a:cubicBezTo>
                      <a:pt x="86054" y="2171473"/>
                      <a:pt x="88670" y="2170818"/>
                      <a:pt x="89978" y="2171473"/>
                    </a:cubicBezTo>
                    <a:cubicBezTo>
                      <a:pt x="91286" y="2172127"/>
                      <a:pt x="96517" y="2174090"/>
                      <a:pt x="98479" y="2172127"/>
                    </a:cubicBezTo>
                    <a:cubicBezTo>
                      <a:pt x="100441" y="2170164"/>
                      <a:pt x="101749" y="2162966"/>
                      <a:pt x="101095" y="2161657"/>
                    </a:cubicBezTo>
                    <a:cubicBezTo>
                      <a:pt x="100441" y="2160348"/>
                      <a:pt x="100441" y="2153150"/>
                      <a:pt x="101749" y="2152495"/>
                    </a:cubicBezTo>
                    <a:cubicBezTo>
                      <a:pt x="103057" y="2151841"/>
                      <a:pt x="115482" y="2149878"/>
                      <a:pt x="122022" y="2145952"/>
                    </a:cubicBezTo>
                    <a:cubicBezTo>
                      <a:pt x="128562" y="2142025"/>
                      <a:pt x="135755" y="2136790"/>
                      <a:pt x="138371" y="2135481"/>
                    </a:cubicBezTo>
                    <a:cubicBezTo>
                      <a:pt x="141641" y="2134173"/>
                      <a:pt x="148180" y="2124357"/>
                      <a:pt x="149488" y="2125665"/>
                    </a:cubicBezTo>
                    <a:cubicBezTo>
                      <a:pt x="150796" y="2126974"/>
                      <a:pt x="144257" y="2134173"/>
                      <a:pt x="145565" y="2136790"/>
                    </a:cubicBezTo>
                    <a:cubicBezTo>
                      <a:pt x="146219" y="2139408"/>
                      <a:pt x="149488" y="2140062"/>
                      <a:pt x="150796" y="2138753"/>
                    </a:cubicBezTo>
                    <a:cubicBezTo>
                      <a:pt x="152758" y="2137445"/>
                      <a:pt x="165183" y="2132864"/>
                      <a:pt x="167145" y="2130901"/>
                    </a:cubicBezTo>
                    <a:cubicBezTo>
                      <a:pt x="169107" y="2128937"/>
                      <a:pt x="167145" y="2121739"/>
                      <a:pt x="168453" y="2121085"/>
                    </a:cubicBezTo>
                    <a:cubicBezTo>
                      <a:pt x="169761" y="2121085"/>
                      <a:pt x="173685" y="2121739"/>
                      <a:pt x="174993" y="2121085"/>
                    </a:cubicBezTo>
                    <a:cubicBezTo>
                      <a:pt x="176301" y="2119776"/>
                      <a:pt x="177609" y="2115195"/>
                      <a:pt x="178263" y="2117813"/>
                    </a:cubicBezTo>
                    <a:cubicBezTo>
                      <a:pt x="178917" y="2120430"/>
                      <a:pt x="172377" y="2126974"/>
                      <a:pt x="173031" y="2129592"/>
                    </a:cubicBezTo>
                    <a:cubicBezTo>
                      <a:pt x="173685" y="2132209"/>
                      <a:pt x="180878" y="2132864"/>
                      <a:pt x="183494" y="2133518"/>
                    </a:cubicBezTo>
                    <a:cubicBezTo>
                      <a:pt x="186110" y="2134173"/>
                      <a:pt x="191996" y="2133518"/>
                      <a:pt x="188072" y="2136136"/>
                    </a:cubicBezTo>
                    <a:cubicBezTo>
                      <a:pt x="184148" y="2138099"/>
                      <a:pt x="176955" y="2137445"/>
                      <a:pt x="174339" y="2136790"/>
                    </a:cubicBezTo>
                    <a:cubicBezTo>
                      <a:pt x="171723" y="2136790"/>
                      <a:pt x="163222" y="2136790"/>
                      <a:pt x="160606" y="2139408"/>
                    </a:cubicBezTo>
                    <a:cubicBezTo>
                      <a:pt x="157336" y="2142025"/>
                      <a:pt x="153412" y="2146606"/>
                      <a:pt x="152104" y="2148569"/>
                    </a:cubicBezTo>
                    <a:cubicBezTo>
                      <a:pt x="150796" y="2151187"/>
                      <a:pt x="147526" y="2157730"/>
                      <a:pt x="142949" y="2171473"/>
                    </a:cubicBezTo>
                    <a:cubicBezTo>
                      <a:pt x="138371" y="2185215"/>
                      <a:pt x="132485" y="2212699"/>
                      <a:pt x="132485" y="2210082"/>
                    </a:cubicBezTo>
                    <a:cubicBezTo>
                      <a:pt x="132485" y="2207464"/>
                      <a:pt x="134447" y="2181943"/>
                      <a:pt x="136409" y="2176708"/>
                    </a:cubicBezTo>
                    <a:cubicBezTo>
                      <a:pt x="137717" y="2171473"/>
                      <a:pt x="148180" y="2149223"/>
                      <a:pt x="145565" y="2147260"/>
                    </a:cubicBezTo>
                    <a:cubicBezTo>
                      <a:pt x="142949" y="2145297"/>
                      <a:pt x="141641" y="2142025"/>
                      <a:pt x="137717" y="2144643"/>
                    </a:cubicBezTo>
                    <a:cubicBezTo>
                      <a:pt x="133793" y="2147260"/>
                      <a:pt x="133139" y="2151187"/>
                      <a:pt x="129216" y="2152495"/>
                    </a:cubicBezTo>
                    <a:cubicBezTo>
                      <a:pt x="125292" y="2153804"/>
                      <a:pt x="122022" y="2152495"/>
                      <a:pt x="120060" y="2155113"/>
                    </a:cubicBezTo>
                    <a:cubicBezTo>
                      <a:pt x="118098" y="2157730"/>
                      <a:pt x="115482" y="2162966"/>
                      <a:pt x="113520" y="2164274"/>
                    </a:cubicBezTo>
                    <a:cubicBezTo>
                      <a:pt x="111558" y="2165583"/>
                      <a:pt x="106327" y="2166892"/>
                      <a:pt x="105673" y="2168855"/>
                    </a:cubicBezTo>
                    <a:cubicBezTo>
                      <a:pt x="105019" y="2171473"/>
                      <a:pt x="105673" y="2176053"/>
                      <a:pt x="103057" y="2176708"/>
                    </a:cubicBezTo>
                    <a:cubicBezTo>
                      <a:pt x="101095" y="2178017"/>
                      <a:pt x="92594" y="2179980"/>
                      <a:pt x="91940" y="2183252"/>
                    </a:cubicBezTo>
                    <a:cubicBezTo>
                      <a:pt x="91286" y="2186524"/>
                      <a:pt x="93902" y="2192413"/>
                      <a:pt x="95209" y="2193722"/>
                    </a:cubicBezTo>
                    <a:cubicBezTo>
                      <a:pt x="96517" y="2195031"/>
                      <a:pt x="100441" y="2196994"/>
                      <a:pt x="103711" y="2195031"/>
                    </a:cubicBezTo>
                    <a:cubicBezTo>
                      <a:pt x="106981" y="2193722"/>
                      <a:pt x="106327" y="2189141"/>
                      <a:pt x="109597" y="2191759"/>
                    </a:cubicBezTo>
                    <a:cubicBezTo>
                      <a:pt x="112866" y="2194376"/>
                      <a:pt x="112866" y="2198957"/>
                      <a:pt x="109597" y="2198957"/>
                    </a:cubicBezTo>
                    <a:cubicBezTo>
                      <a:pt x="106327" y="2198957"/>
                      <a:pt x="96517" y="2200266"/>
                      <a:pt x="93248" y="2201575"/>
                    </a:cubicBezTo>
                    <a:cubicBezTo>
                      <a:pt x="89978" y="2202229"/>
                      <a:pt x="85400" y="2206810"/>
                      <a:pt x="83438" y="2209427"/>
                    </a:cubicBezTo>
                    <a:cubicBezTo>
                      <a:pt x="82130" y="2212045"/>
                      <a:pt x="80822" y="2210082"/>
                      <a:pt x="79514" y="2215317"/>
                    </a:cubicBezTo>
                    <a:cubicBezTo>
                      <a:pt x="78860" y="2220552"/>
                      <a:pt x="82784" y="2227096"/>
                      <a:pt x="78207" y="2228405"/>
                    </a:cubicBezTo>
                    <a:cubicBezTo>
                      <a:pt x="73629" y="2229713"/>
                      <a:pt x="59242" y="2231677"/>
                      <a:pt x="59242" y="2234294"/>
                    </a:cubicBezTo>
                    <a:cubicBezTo>
                      <a:pt x="59242" y="2236912"/>
                      <a:pt x="57934" y="2240838"/>
                      <a:pt x="55318" y="2242801"/>
                    </a:cubicBezTo>
                    <a:cubicBezTo>
                      <a:pt x="52048" y="2244764"/>
                      <a:pt x="48124" y="2246727"/>
                      <a:pt x="50086" y="2248691"/>
                    </a:cubicBezTo>
                    <a:cubicBezTo>
                      <a:pt x="52048" y="2250654"/>
                      <a:pt x="59242" y="2248691"/>
                      <a:pt x="59242" y="2251963"/>
                    </a:cubicBezTo>
                    <a:cubicBezTo>
                      <a:pt x="59242" y="2255235"/>
                      <a:pt x="61858" y="2261779"/>
                      <a:pt x="65781" y="2259815"/>
                    </a:cubicBezTo>
                    <a:cubicBezTo>
                      <a:pt x="69705" y="2258507"/>
                      <a:pt x="78860" y="2243455"/>
                      <a:pt x="78860" y="2246073"/>
                    </a:cubicBezTo>
                    <a:cubicBezTo>
                      <a:pt x="78860" y="2248691"/>
                      <a:pt x="71667" y="2262433"/>
                      <a:pt x="77553" y="2263087"/>
                    </a:cubicBezTo>
                    <a:cubicBezTo>
                      <a:pt x="83438" y="2263087"/>
                      <a:pt x="97825" y="2251308"/>
                      <a:pt x="101749" y="2249345"/>
                    </a:cubicBezTo>
                    <a:cubicBezTo>
                      <a:pt x="106327" y="2247382"/>
                      <a:pt x="110905" y="2242801"/>
                      <a:pt x="111558" y="2246073"/>
                    </a:cubicBezTo>
                    <a:cubicBezTo>
                      <a:pt x="112212" y="2249345"/>
                      <a:pt x="96517" y="2257198"/>
                      <a:pt x="93248" y="2261124"/>
                    </a:cubicBezTo>
                    <a:cubicBezTo>
                      <a:pt x="89978" y="2265050"/>
                      <a:pt x="88670" y="2267668"/>
                      <a:pt x="83438" y="2267668"/>
                    </a:cubicBezTo>
                    <a:cubicBezTo>
                      <a:pt x="78207" y="2267668"/>
                      <a:pt x="72321" y="2266359"/>
                      <a:pt x="67743" y="2268322"/>
                    </a:cubicBezTo>
                    <a:cubicBezTo>
                      <a:pt x="63165" y="2270940"/>
                      <a:pt x="57934" y="2273557"/>
                      <a:pt x="59242" y="2275521"/>
                    </a:cubicBezTo>
                    <a:cubicBezTo>
                      <a:pt x="60550" y="2276829"/>
                      <a:pt x="67743" y="2276829"/>
                      <a:pt x="70359" y="2278138"/>
                    </a:cubicBezTo>
                    <a:cubicBezTo>
                      <a:pt x="72321" y="2279447"/>
                      <a:pt x="71013" y="2283373"/>
                      <a:pt x="67743" y="2284028"/>
                    </a:cubicBezTo>
                    <a:cubicBezTo>
                      <a:pt x="64473" y="2284682"/>
                      <a:pt x="63819" y="2280756"/>
                      <a:pt x="62511" y="2284028"/>
                    </a:cubicBezTo>
                    <a:cubicBezTo>
                      <a:pt x="61204" y="2287300"/>
                      <a:pt x="61858" y="2293844"/>
                      <a:pt x="58588" y="2293189"/>
                    </a:cubicBezTo>
                    <a:cubicBezTo>
                      <a:pt x="55318" y="2293189"/>
                      <a:pt x="59242" y="2287954"/>
                      <a:pt x="57280" y="2285336"/>
                    </a:cubicBezTo>
                    <a:cubicBezTo>
                      <a:pt x="54664" y="2282719"/>
                      <a:pt x="53356" y="2280101"/>
                      <a:pt x="50086" y="2280101"/>
                    </a:cubicBezTo>
                    <a:cubicBezTo>
                      <a:pt x="46816" y="2280101"/>
                      <a:pt x="46162" y="2276175"/>
                      <a:pt x="42893" y="2277484"/>
                    </a:cubicBezTo>
                    <a:cubicBezTo>
                      <a:pt x="39623" y="2278792"/>
                      <a:pt x="35045" y="2282064"/>
                      <a:pt x="36353" y="2286645"/>
                    </a:cubicBezTo>
                    <a:cubicBezTo>
                      <a:pt x="37661" y="2291226"/>
                      <a:pt x="40931" y="2293844"/>
                      <a:pt x="37007" y="2297115"/>
                    </a:cubicBezTo>
                    <a:cubicBezTo>
                      <a:pt x="33083" y="2299733"/>
                      <a:pt x="33083" y="2301696"/>
                      <a:pt x="33737" y="2303659"/>
                    </a:cubicBezTo>
                    <a:cubicBezTo>
                      <a:pt x="34391" y="2304968"/>
                      <a:pt x="32429" y="2308240"/>
                      <a:pt x="37007" y="2308240"/>
                    </a:cubicBezTo>
                    <a:cubicBezTo>
                      <a:pt x="41585" y="2308240"/>
                      <a:pt x="44201" y="2306931"/>
                      <a:pt x="42239" y="2310858"/>
                    </a:cubicBezTo>
                    <a:cubicBezTo>
                      <a:pt x="40277" y="2314784"/>
                      <a:pt x="39623" y="2315438"/>
                      <a:pt x="39623" y="2318710"/>
                    </a:cubicBezTo>
                    <a:cubicBezTo>
                      <a:pt x="39623" y="2321982"/>
                      <a:pt x="39623" y="2325909"/>
                      <a:pt x="41585" y="2326563"/>
                    </a:cubicBezTo>
                    <a:cubicBezTo>
                      <a:pt x="44201" y="2326563"/>
                      <a:pt x="47470" y="2325909"/>
                      <a:pt x="48124" y="2323291"/>
                    </a:cubicBezTo>
                    <a:cubicBezTo>
                      <a:pt x="48778" y="2320674"/>
                      <a:pt x="51394" y="2311512"/>
                      <a:pt x="52048" y="2313475"/>
                    </a:cubicBezTo>
                    <a:cubicBezTo>
                      <a:pt x="52048" y="2315438"/>
                      <a:pt x="54664" y="2321328"/>
                      <a:pt x="56626" y="2320019"/>
                    </a:cubicBezTo>
                    <a:cubicBezTo>
                      <a:pt x="59242" y="2318710"/>
                      <a:pt x="61204" y="2312166"/>
                      <a:pt x="59896" y="2309549"/>
                    </a:cubicBezTo>
                    <a:cubicBezTo>
                      <a:pt x="59242" y="2306931"/>
                      <a:pt x="61204" y="2301696"/>
                      <a:pt x="62511" y="2303005"/>
                    </a:cubicBezTo>
                    <a:cubicBezTo>
                      <a:pt x="63819" y="2304314"/>
                      <a:pt x="63819" y="2314130"/>
                      <a:pt x="65781" y="2314784"/>
                    </a:cubicBezTo>
                    <a:cubicBezTo>
                      <a:pt x="67743" y="2315438"/>
                      <a:pt x="70359" y="2311512"/>
                      <a:pt x="74937" y="2312166"/>
                    </a:cubicBezTo>
                    <a:cubicBezTo>
                      <a:pt x="79514" y="2312166"/>
                      <a:pt x="84092" y="2317402"/>
                      <a:pt x="89978" y="2315438"/>
                    </a:cubicBezTo>
                    <a:cubicBezTo>
                      <a:pt x="95863" y="2312821"/>
                      <a:pt x="100441" y="2304968"/>
                      <a:pt x="101749" y="2301042"/>
                    </a:cubicBezTo>
                    <a:cubicBezTo>
                      <a:pt x="103057" y="2297115"/>
                      <a:pt x="102403" y="2289917"/>
                      <a:pt x="103711" y="2288608"/>
                    </a:cubicBezTo>
                    <a:cubicBezTo>
                      <a:pt x="105019" y="2287300"/>
                      <a:pt x="112212" y="2281410"/>
                      <a:pt x="111558" y="2284682"/>
                    </a:cubicBezTo>
                    <a:cubicBezTo>
                      <a:pt x="111558" y="2287954"/>
                      <a:pt x="110905" y="2291226"/>
                      <a:pt x="107635" y="2295807"/>
                    </a:cubicBezTo>
                    <a:cubicBezTo>
                      <a:pt x="104365" y="2300387"/>
                      <a:pt x="99787" y="2306277"/>
                      <a:pt x="103057" y="2306931"/>
                    </a:cubicBezTo>
                    <a:cubicBezTo>
                      <a:pt x="106327" y="2307586"/>
                      <a:pt x="116790" y="2301042"/>
                      <a:pt x="120714" y="2301042"/>
                    </a:cubicBezTo>
                    <a:cubicBezTo>
                      <a:pt x="124638" y="2301042"/>
                      <a:pt x="135755" y="2301042"/>
                      <a:pt x="132485" y="2303005"/>
                    </a:cubicBezTo>
                    <a:cubicBezTo>
                      <a:pt x="129216" y="2305622"/>
                      <a:pt x="119406" y="2304314"/>
                      <a:pt x="114174" y="2306277"/>
                    </a:cubicBezTo>
                    <a:cubicBezTo>
                      <a:pt x="108943" y="2308240"/>
                      <a:pt x="100441" y="2307586"/>
                      <a:pt x="99133" y="2314130"/>
                    </a:cubicBezTo>
                    <a:cubicBezTo>
                      <a:pt x="97825" y="2320674"/>
                      <a:pt x="97825" y="2325909"/>
                      <a:pt x="95863" y="2326563"/>
                    </a:cubicBezTo>
                    <a:cubicBezTo>
                      <a:pt x="93248" y="2327872"/>
                      <a:pt x="86708" y="2327872"/>
                      <a:pt x="84746" y="2329181"/>
                    </a:cubicBezTo>
                    <a:cubicBezTo>
                      <a:pt x="83438" y="2330489"/>
                      <a:pt x="78207" y="2329181"/>
                      <a:pt x="78207" y="2333107"/>
                    </a:cubicBezTo>
                    <a:cubicBezTo>
                      <a:pt x="78207" y="2337033"/>
                      <a:pt x="81476" y="2337033"/>
                      <a:pt x="82130" y="2338996"/>
                    </a:cubicBezTo>
                    <a:cubicBezTo>
                      <a:pt x="82784" y="2340959"/>
                      <a:pt x="82130" y="2344231"/>
                      <a:pt x="83438" y="2345540"/>
                    </a:cubicBezTo>
                    <a:cubicBezTo>
                      <a:pt x="84746" y="2346849"/>
                      <a:pt x="90632" y="2346195"/>
                      <a:pt x="91286" y="2344231"/>
                    </a:cubicBezTo>
                    <a:cubicBezTo>
                      <a:pt x="91940" y="2341614"/>
                      <a:pt x="97825" y="2333761"/>
                      <a:pt x="97171" y="2336379"/>
                    </a:cubicBezTo>
                    <a:cubicBezTo>
                      <a:pt x="96517" y="2338996"/>
                      <a:pt x="95209" y="2345540"/>
                      <a:pt x="97171" y="2345540"/>
                    </a:cubicBezTo>
                    <a:cubicBezTo>
                      <a:pt x="99787" y="2345540"/>
                      <a:pt x="104365" y="2346849"/>
                      <a:pt x="106981" y="2346195"/>
                    </a:cubicBezTo>
                    <a:cubicBezTo>
                      <a:pt x="109597" y="2345540"/>
                      <a:pt x="112212" y="2340959"/>
                      <a:pt x="117444" y="2343577"/>
                    </a:cubicBezTo>
                    <a:cubicBezTo>
                      <a:pt x="122676" y="2346849"/>
                      <a:pt x="120714" y="2347503"/>
                      <a:pt x="116136" y="2348158"/>
                    </a:cubicBezTo>
                    <a:cubicBezTo>
                      <a:pt x="111558" y="2348158"/>
                      <a:pt x="105673" y="2353393"/>
                      <a:pt x="101749" y="2353393"/>
                    </a:cubicBezTo>
                    <a:cubicBezTo>
                      <a:pt x="97825" y="2353393"/>
                      <a:pt x="90632" y="2355356"/>
                      <a:pt x="89324" y="2357319"/>
                    </a:cubicBezTo>
                    <a:cubicBezTo>
                      <a:pt x="87362" y="2358628"/>
                      <a:pt x="78207" y="2363209"/>
                      <a:pt x="77553" y="2365172"/>
                    </a:cubicBezTo>
                    <a:cubicBezTo>
                      <a:pt x="77553" y="2367135"/>
                      <a:pt x="74283" y="2371716"/>
                      <a:pt x="76245" y="2372370"/>
                    </a:cubicBezTo>
                    <a:cubicBezTo>
                      <a:pt x="78207" y="2373025"/>
                      <a:pt x="84746" y="2373679"/>
                      <a:pt x="85400" y="2376297"/>
                    </a:cubicBezTo>
                    <a:cubicBezTo>
                      <a:pt x="85400" y="2378914"/>
                      <a:pt x="71667" y="2378260"/>
                      <a:pt x="69705" y="2378914"/>
                    </a:cubicBezTo>
                    <a:cubicBezTo>
                      <a:pt x="68397" y="2379569"/>
                      <a:pt x="59242" y="2384149"/>
                      <a:pt x="61204" y="2386767"/>
                    </a:cubicBezTo>
                    <a:cubicBezTo>
                      <a:pt x="63165" y="2389384"/>
                      <a:pt x="65781" y="2395274"/>
                      <a:pt x="69051" y="2397237"/>
                    </a:cubicBezTo>
                    <a:cubicBezTo>
                      <a:pt x="72321" y="2399200"/>
                      <a:pt x="78207" y="2397237"/>
                      <a:pt x="75591" y="2400509"/>
                    </a:cubicBezTo>
                    <a:cubicBezTo>
                      <a:pt x="72975" y="2403781"/>
                      <a:pt x="71013" y="2405744"/>
                      <a:pt x="71667" y="2409016"/>
                    </a:cubicBezTo>
                    <a:cubicBezTo>
                      <a:pt x="72321" y="2412288"/>
                      <a:pt x="75591" y="2412288"/>
                      <a:pt x="78207" y="2410979"/>
                    </a:cubicBezTo>
                    <a:cubicBezTo>
                      <a:pt x="80822" y="2409670"/>
                      <a:pt x="92594" y="2401163"/>
                      <a:pt x="95209" y="2400509"/>
                    </a:cubicBezTo>
                    <a:cubicBezTo>
                      <a:pt x="97825" y="2399854"/>
                      <a:pt x="133139" y="2391348"/>
                      <a:pt x="133139" y="2393311"/>
                    </a:cubicBezTo>
                    <a:cubicBezTo>
                      <a:pt x="133139" y="2395274"/>
                      <a:pt x="127254" y="2398546"/>
                      <a:pt x="122022" y="2399200"/>
                    </a:cubicBezTo>
                    <a:cubicBezTo>
                      <a:pt x="117444" y="2399854"/>
                      <a:pt x="101749" y="2401818"/>
                      <a:pt x="95209" y="2405744"/>
                    </a:cubicBezTo>
                    <a:cubicBezTo>
                      <a:pt x="88670" y="2409670"/>
                      <a:pt x="80822" y="2412942"/>
                      <a:pt x="80168" y="2416214"/>
                    </a:cubicBezTo>
                    <a:cubicBezTo>
                      <a:pt x="79514" y="2419486"/>
                      <a:pt x="82130" y="2423413"/>
                      <a:pt x="84092" y="2425376"/>
                    </a:cubicBezTo>
                    <a:cubicBezTo>
                      <a:pt x="86054" y="2427339"/>
                      <a:pt x="94556" y="2426030"/>
                      <a:pt x="93902" y="2428648"/>
                    </a:cubicBezTo>
                    <a:cubicBezTo>
                      <a:pt x="93248" y="2431265"/>
                      <a:pt x="86054" y="2429956"/>
                      <a:pt x="85400" y="2431920"/>
                    </a:cubicBezTo>
                    <a:cubicBezTo>
                      <a:pt x="85400" y="2433883"/>
                      <a:pt x="80168" y="2431920"/>
                      <a:pt x="77553" y="2428648"/>
                    </a:cubicBezTo>
                    <a:cubicBezTo>
                      <a:pt x="74937" y="2426030"/>
                      <a:pt x="69705" y="2420795"/>
                      <a:pt x="68397" y="2418178"/>
                    </a:cubicBezTo>
                    <a:cubicBezTo>
                      <a:pt x="67089" y="2415560"/>
                      <a:pt x="69705" y="2409016"/>
                      <a:pt x="65127" y="2408362"/>
                    </a:cubicBezTo>
                    <a:cubicBezTo>
                      <a:pt x="60550" y="2407707"/>
                      <a:pt x="59242" y="2407053"/>
                      <a:pt x="56626" y="2408362"/>
                    </a:cubicBezTo>
                    <a:cubicBezTo>
                      <a:pt x="54010" y="2409670"/>
                      <a:pt x="52048" y="2414251"/>
                      <a:pt x="50086" y="2414906"/>
                    </a:cubicBezTo>
                    <a:cubicBezTo>
                      <a:pt x="47470" y="2415560"/>
                      <a:pt x="50740" y="2410325"/>
                      <a:pt x="48124" y="2408362"/>
                    </a:cubicBezTo>
                    <a:cubicBezTo>
                      <a:pt x="45509" y="2407053"/>
                      <a:pt x="45509" y="2405744"/>
                      <a:pt x="41585" y="2408362"/>
                    </a:cubicBezTo>
                    <a:cubicBezTo>
                      <a:pt x="37661" y="2410979"/>
                      <a:pt x="35045" y="2410979"/>
                      <a:pt x="32429" y="2414251"/>
                    </a:cubicBezTo>
                    <a:cubicBezTo>
                      <a:pt x="29813" y="2417523"/>
                      <a:pt x="29160" y="2419486"/>
                      <a:pt x="28506" y="2422104"/>
                    </a:cubicBezTo>
                    <a:cubicBezTo>
                      <a:pt x="27852" y="2424067"/>
                      <a:pt x="27852" y="2426684"/>
                      <a:pt x="27852" y="2428648"/>
                    </a:cubicBezTo>
                    <a:cubicBezTo>
                      <a:pt x="27852" y="2430611"/>
                      <a:pt x="25890" y="2436500"/>
                      <a:pt x="25236" y="2437809"/>
                    </a:cubicBezTo>
                    <a:cubicBezTo>
                      <a:pt x="24582" y="2438464"/>
                      <a:pt x="19350" y="2441736"/>
                      <a:pt x="20658" y="2443699"/>
                    </a:cubicBezTo>
                    <a:cubicBezTo>
                      <a:pt x="21966" y="2446971"/>
                      <a:pt x="24582" y="2452860"/>
                      <a:pt x="24582" y="2452860"/>
                    </a:cubicBezTo>
                    <a:cubicBezTo>
                      <a:pt x="24582" y="2452860"/>
                      <a:pt x="27198" y="2461367"/>
                      <a:pt x="29160" y="2464639"/>
                    </a:cubicBezTo>
                    <a:cubicBezTo>
                      <a:pt x="31775" y="2467911"/>
                      <a:pt x="34391" y="2480344"/>
                      <a:pt x="36353" y="2483616"/>
                    </a:cubicBezTo>
                    <a:cubicBezTo>
                      <a:pt x="38969" y="2486888"/>
                      <a:pt x="42893" y="2483616"/>
                      <a:pt x="44855" y="2486888"/>
                    </a:cubicBezTo>
                    <a:cubicBezTo>
                      <a:pt x="46816" y="2490160"/>
                      <a:pt x="44855" y="2494741"/>
                      <a:pt x="49432" y="2496050"/>
                    </a:cubicBezTo>
                    <a:cubicBezTo>
                      <a:pt x="53356" y="2496704"/>
                      <a:pt x="66435" y="2494741"/>
                      <a:pt x="65781" y="2498013"/>
                    </a:cubicBezTo>
                    <a:cubicBezTo>
                      <a:pt x="65781" y="2501285"/>
                      <a:pt x="63165" y="2509792"/>
                      <a:pt x="68397" y="2513064"/>
                    </a:cubicBezTo>
                    <a:cubicBezTo>
                      <a:pt x="73629" y="2516336"/>
                      <a:pt x="79514" y="2520917"/>
                      <a:pt x="84092" y="2523534"/>
                    </a:cubicBezTo>
                    <a:cubicBezTo>
                      <a:pt x="88670" y="2526152"/>
                      <a:pt x="91940" y="2523534"/>
                      <a:pt x="93902" y="2526806"/>
                    </a:cubicBezTo>
                    <a:cubicBezTo>
                      <a:pt x="95863" y="2530078"/>
                      <a:pt x="99133" y="2535313"/>
                      <a:pt x="103057" y="2535968"/>
                    </a:cubicBezTo>
                    <a:cubicBezTo>
                      <a:pt x="106981" y="2536622"/>
                      <a:pt x="120714" y="2542511"/>
                      <a:pt x="123330" y="2540548"/>
                    </a:cubicBezTo>
                    <a:cubicBezTo>
                      <a:pt x="126600" y="2539240"/>
                      <a:pt x="126600" y="2530078"/>
                      <a:pt x="128562" y="2531387"/>
                    </a:cubicBezTo>
                    <a:cubicBezTo>
                      <a:pt x="131177" y="2532696"/>
                      <a:pt x="125946" y="2537276"/>
                      <a:pt x="129216" y="2539240"/>
                    </a:cubicBezTo>
                    <a:cubicBezTo>
                      <a:pt x="132485" y="2541203"/>
                      <a:pt x="150796" y="2530732"/>
                      <a:pt x="150796" y="2533350"/>
                    </a:cubicBezTo>
                    <a:cubicBezTo>
                      <a:pt x="150796" y="2536622"/>
                      <a:pt x="141641" y="2540548"/>
                      <a:pt x="138371" y="2543166"/>
                    </a:cubicBezTo>
                    <a:cubicBezTo>
                      <a:pt x="135101" y="2545783"/>
                      <a:pt x="130524" y="2548401"/>
                      <a:pt x="129216" y="2551018"/>
                    </a:cubicBezTo>
                    <a:cubicBezTo>
                      <a:pt x="127908" y="2553636"/>
                      <a:pt x="122676" y="2551673"/>
                      <a:pt x="122676" y="2553636"/>
                    </a:cubicBezTo>
                    <a:cubicBezTo>
                      <a:pt x="122676" y="2555599"/>
                      <a:pt x="119406" y="2560180"/>
                      <a:pt x="117444" y="2562143"/>
                    </a:cubicBezTo>
                    <a:cubicBezTo>
                      <a:pt x="115482" y="2564106"/>
                      <a:pt x="120714" y="2572613"/>
                      <a:pt x="125292" y="2573268"/>
                    </a:cubicBezTo>
                    <a:cubicBezTo>
                      <a:pt x="129870" y="2574577"/>
                      <a:pt x="135755" y="2573922"/>
                      <a:pt x="137063" y="2573268"/>
                    </a:cubicBezTo>
                    <a:cubicBezTo>
                      <a:pt x="138371" y="2573268"/>
                      <a:pt x="144257" y="2567378"/>
                      <a:pt x="144911" y="2568687"/>
                    </a:cubicBezTo>
                    <a:cubicBezTo>
                      <a:pt x="145565" y="2569341"/>
                      <a:pt x="149488" y="2572613"/>
                      <a:pt x="150142" y="2571305"/>
                    </a:cubicBezTo>
                    <a:cubicBezTo>
                      <a:pt x="150796" y="2569996"/>
                      <a:pt x="153412" y="2566724"/>
                      <a:pt x="154066" y="2567378"/>
                    </a:cubicBezTo>
                    <a:cubicBezTo>
                      <a:pt x="154720" y="2568033"/>
                      <a:pt x="150142" y="2576540"/>
                      <a:pt x="154066" y="2574577"/>
                    </a:cubicBezTo>
                    <a:cubicBezTo>
                      <a:pt x="157336" y="2572613"/>
                      <a:pt x="165837" y="2562143"/>
                      <a:pt x="163875" y="2565415"/>
                    </a:cubicBezTo>
                    <a:cubicBezTo>
                      <a:pt x="162568" y="2568687"/>
                      <a:pt x="155374" y="2577194"/>
                      <a:pt x="159298" y="2577848"/>
                    </a:cubicBezTo>
                    <a:cubicBezTo>
                      <a:pt x="163222" y="2577848"/>
                      <a:pt x="163875" y="2576540"/>
                      <a:pt x="168453" y="2575885"/>
                    </a:cubicBezTo>
                    <a:cubicBezTo>
                      <a:pt x="172377" y="2575231"/>
                      <a:pt x="175647" y="2570650"/>
                      <a:pt x="175647" y="2568687"/>
                    </a:cubicBezTo>
                    <a:cubicBezTo>
                      <a:pt x="175647" y="2566724"/>
                      <a:pt x="176955" y="2560834"/>
                      <a:pt x="178917" y="2562798"/>
                    </a:cubicBezTo>
                    <a:cubicBezTo>
                      <a:pt x="180878" y="2564761"/>
                      <a:pt x="177609" y="2569996"/>
                      <a:pt x="177609" y="2574577"/>
                    </a:cubicBezTo>
                    <a:cubicBezTo>
                      <a:pt x="177609" y="2579157"/>
                      <a:pt x="178263" y="2581120"/>
                      <a:pt x="180224" y="2580466"/>
                    </a:cubicBezTo>
                    <a:cubicBezTo>
                      <a:pt x="182186" y="2580466"/>
                      <a:pt x="184802" y="2574577"/>
                      <a:pt x="185456" y="2576540"/>
                    </a:cubicBezTo>
                    <a:cubicBezTo>
                      <a:pt x="186110" y="2579157"/>
                      <a:pt x="188726" y="2579157"/>
                      <a:pt x="193958" y="2581775"/>
                    </a:cubicBezTo>
                    <a:cubicBezTo>
                      <a:pt x="199843" y="2585047"/>
                      <a:pt x="200497" y="2581775"/>
                      <a:pt x="204421" y="2583083"/>
                    </a:cubicBezTo>
                    <a:cubicBezTo>
                      <a:pt x="208345" y="2585047"/>
                      <a:pt x="211615" y="2588319"/>
                      <a:pt x="214884" y="2587664"/>
                    </a:cubicBezTo>
                    <a:cubicBezTo>
                      <a:pt x="218154" y="2587010"/>
                      <a:pt x="216192" y="2582429"/>
                      <a:pt x="219462" y="2582429"/>
                    </a:cubicBezTo>
                    <a:cubicBezTo>
                      <a:pt x="223386" y="2582429"/>
                      <a:pt x="224040" y="2583738"/>
                      <a:pt x="226002" y="2582429"/>
                    </a:cubicBezTo>
                    <a:cubicBezTo>
                      <a:pt x="227310" y="2581120"/>
                      <a:pt x="223386" y="2570650"/>
                      <a:pt x="226002" y="2571959"/>
                    </a:cubicBezTo>
                    <a:cubicBezTo>
                      <a:pt x="228618" y="2573268"/>
                      <a:pt x="232541" y="2578503"/>
                      <a:pt x="234503" y="2577848"/>
                    </a:cubicBezTo>
                    <a:cubicBezTo>
                      <a:pt x="236465" y="2577848"/>
                      <a:pt x="237119" y="2575231"/>
                      <a:pt x="241697" y="2575231"/>
                    </a:cubicBezTo>
                    <a:cubicBezTo>
                      <a:pt x="246274" y="2575231"/>
                      <a:pt x="252160" y="2575231"/>
                      <a:pt x="254122" y="2571959"/>
                    </a:cubicBezTo>
                    <a:cubicBezTo>
                      <a:pt x="256084" y="2569341"/>
                      <a:pt x="256084" y="2564761"/>
                      <a:pt x="256084" y="2564761"/>
                    </a:cubicBezTo>
                    <a:cubicBezTo>
                      <a:pt x="256084" y="2564761"/>
                      <a:pt x="260662" y="2564106"/>
                      <a:pt x="260662" y="2560834"/>
                    </a:cubicBezTo>
                    <a:cubicBezTo>
                      <a:pt x="260662" y="2557562"/>
                      <a:pt x="259354" y="2539894"/>
                      <a:pt x="261316" y="2543166"/>
                    </a:cubicBezTo>
                    <a:cubicBezTo>
                      <a:pt x="263277" y="2546438"/>
                      <a:pt x="265893" y="2551018"/>
                      <a:pt x="265893" y="2553636"/>
                    </a:cubicBezTo>
                    <a:cubicBezTo>
                      <a:pt x="265893" y="2556254"/>
                      <a:pt x="264585" y="2561489"/>
                      <a:pt x="265893" y="2564761"/>
                    </a:cubicBezTo>
                    <a:cubicBezTo>
                      <a:pt x="267201" y="2568033"/>
                      <a:pt x="268509" y="2571305"/>
                      <a:pt x="271125" y="2568687"/>
                    </a:cubicBezTo>
                    <a:cubicBezTo>
                      <a:pt x="273741" y="2566070"/>
                      <a:pt x="273087" y="2558217"/>
                      <a:pt x="275703" y="2558871"/>
                    </a:cubicBezTo>
                    <a:cubicBezTo>
                      <a:pt x="278319" y="2558871"/>
                      <a:pt x="277665" y="2566070"/>
                      <a:pt x="280281" y="2564106"/>
                    </a:cubicBezTo>
                    <a:cubicBezTo>
                      <a:pt x="282896" y="2562143"/>
                      <a:pt x="283550" y="2556254"/>
                      <a:pt x="284204" y="2554945"/>
                    </a:cubicBezTo>
                    <a:cubicBezTo>
                      <a:pt x="284858" y="2553636"/>
                      <a:pt x="290090" y="2549710"/>
                      <a:pt x="291398" y="2548401"/>
                    </a:cubicBezTo>
                    <a:cubicBezTo>
                      <a:pt x="292706" y="2547747"/>
                      <a:pt x="296630" y="2536622"/>
                      <a:pt x="298591" y="2539240"/>
                    </a:cubicBezTo>
                    <a:cubicBezTo>
                      <a:pt x="300553" y="2541857"/>
                      <a:pt x="304477" y="2542511"/>
                      <a:pt x="306439" y="2539240"/>
                    </a:cubicBezTo>
                    <a:cubicBezTo>
                      <a:pt x="308401" y="2535968"/>
                      <a:pt x="312979" y="2530078"/>
                      <a:pt x="314286" y="2529424"/>
                    </a:cubicBezTo>
                    <a:cubicBezTo>
                      <a:pt x="315594" y="2528769"/>
                      <a:pt x="314286" y="2524843"/>
                      <a:pt x="317556" y="2524843"/>
                    </a:cubicBezTo>
                    <a:cubicBezTo>
                      <a:pt x="320826" y="2524843"/>
                      <a:pt x="324096" y="2524188"/>
                      <a:pt x="324750" y="2521571"/>
                    </a:cubicBezTo>
                    <a:cubicBezTo>
                      <a:pt x="325404" y="2518953"/>
                      <a:pt x="329982" y="2511101"/>
                      <a:pt x="331943" y="2508483"/>
                    </a:cubicBezTo>
                    <a:cubicBezTo>
                      <a:pt x="333251" y="2505211"/>
                      <a:pt x="340445" y="2498013"/>
                      <a:pt x="341753" y="2497359"/>
                    </a:cubicBezTo>
                    <a:cubicBezTo>
                      <a:pt x="343061" y="2496050"/>
                      <a:pt x="346331" y="2491469"/>
                      <a:pt x="348292" y="2490160"/>
                    </a:cubicBezTo>
                    <a:cubicBezTo>
                      <a:pt x="350254" y="2488851"/>
                      <a:pt x="345677" y="2477073"/>
                      <a:pt x="348292" y="2477727"/>
                    </a:cubicBezTo>
                    <a:cubicBezTo>
                      <a:pt x="350254" y="2478381"/>
                      <a:pt x="356794" y="2480344"/>
                      <a:pt x="358756" y="2479690"/>
                    </a:cubicBezTo>
                    <a:cubicBezTo>
                      <a:pt x="360718" y="2479690"/>
                      <a:pt x="372489" y="2471183"/>
                      <a:pt x="374451" y="2466602"/>
                    </a:cubicBezTo>
                    <a:cubicBezTo>
                      <a:pt x="376413" y="2462021"/>
                      <a:pt x="374451" y="2458750"/>
                      <a:pt x="373143" y="2459404"/>
                    </a:cubicBezTo>
                    <a:cubicBezTo>
                      <a:pt x="371181" y="2459404"/>
                      <a:pt x="356140" y="2458095"/>
                      <a:pt x="360064" y="2455478"/>
                    </a:cubicBezTo>
                    <a:cubicBezTo>
                      <a:pt x="363333" y="2452860"/>
                      <a:pt x="364641" y="2451551"/>
                      <a:pt x="370527" y="2452206"/>
                    </a:cubicBezTo>
                    <a:cubicBezTo>
                      <a:pt x="376413" y="2452860"/>
                      <a:pt x="391454" y="2454169"/>
                      <a:pt x="393416" y="2452206"/>
                    </a:cubicBezTo>
                    <a:cubicBezTo>
                      <a:pt x="395378" y="2449588"/>
                      <a:pt x="401263" y="2437809"/>
                      <a:pt x="398647" y="2437155"/>
                    </a:cubicBezTo>
                    <a:cubicBezTo>
                      <a:pt x="396031" y="2436500"/>
                      <a:pt x="388184" y="2437155"/>
                      <a:pt x="386222" y="2437155"/>
                    </a:cubicBezTo>
                    <a:cubicBezTo>
                      <a:pt x="384260" y="2437155"/>
                      <a:pt x="383606" y="2428648"/>
                      <a:pt x="384914" y="2429302"/>
                    </a:cubicBezTo>
                    <a:cubicBezTo>
                      <a:pt x="386222" y="2429302"/>
                      <a:pt x="393416" y="2433228"/>
                      <a:pt x="394070" y="2431920"/>
                    </a:cubicBezTo>
                    <a:cubicBezTo>
                      <a:pt x="394724" y="2430611"/>
                      <a:pt x="390800" y="2426030"/>
                      <a:pt x="394070" y="2426684"/>
                    </a:cubicBezTo>
                    <a:cubicBezTo>
                      <a:pt x="397339" y="2427339"/>
                      <a:pt x="401263" y="2426684"/>
                      <a:pt x="401263" y="2426684"/>
                    </a:cubicBezTo>
                    <a:cubicBezTo>
                      <a:pt x="401263" y="2426684"/>
                      <a:pt x="401263" y="2419486"/>
                      <a:pt x="405187" y="2420795"/>
                    </a:cubicBezTo>
                    <a:cubicBezTo>
                      <a:pt x="409111" y="2422104"/>
                      <a:pt x="414342" y="2423413"/>
                      <a:pt x="416304" y="2420795"/>
                    </a:cubicBezTo>
                    <a:cubicBezTo>
                      <a:pt x="417612" y="2418832"/>
                      <a:pt x="420882" y="2412288"/>
                      <a:pt x="422844" y="2408362"/>
                    </a:cubicBezTo>
                    <a:cubicBezTo>
                      <a:pt x="424152" y="2404435"/>
                      <a:pt x="428076" y="2401163"/>
                      <a:pt x="424152" y="2399854"/>
                    </a:cubicBezTo>
                    <a:cubicBezTo>
                      <a:pt x="420228" y="2398546"/>
                      <a:pt x="419574" y="2395928"/>
                      <a:pt x="418266" y="2394619"/>
                    </a:cubicBezTo>
                    <a:cubicBezTo>
                      <a:pt x="416958" y="2393311"/>
                      <a:pt x="404533" y="2387421"/>
                      <a:pt x="406495" y="2386112"/>
                    </a:cubicBezTo>
                    <a:cubicBezTo>
                      <a:pt x="409111" y="2384804"/>
                      <a:pt x="413688" y="2385458"/>
                      <a:pt x="414996" y="2387421"/>
                    </a:cubicBezTo>
                    <a:cubicBezTo>
                      <a:pt x="416304" y="2389384"/>
                      <a:pt x="420228" y="2392656"/>
                      <a:pt x="421536" y="2392002"/>
                    </a:cubicBezTo>
                    <a:lnTo>
                      <a:pt x="422844" y="2392002"/>
                    </a:lnTo>
                    <a:cubicBezTo>
                      <a:pt x="422844" y="2391348"/>
                      <a:pt x="427422" y="2395928"/>
                      <a:pt x="430691" y="2397237"/>
                    </a:cubicBezTo>
                    <a:cubicBezTo>
                      <a:pt x="433961" y="2398546"/>
                      <a:pt x="435269" y="2400509"/>
                      <a:pt x="436577" y="2403781"/>
                    </a:cubicBezTo>
                    <a:cubicBezTo>
                      <a:pt x="437885" y="2407053"/>
                      <a:pt x="434615" y="2411634"/>
                      <a:pt x="439193" y="2412942"/>
                    </a:cubicBezTo>
                    <a:cubicBezTo>
                      <a:pt x="443771" y="2414251"/>
                      <a:pt x="455542" y="2414251"/>
                      <a:pt x="455542" y="2411634"/>
                    </a:cubicBezTo>
                    <a:cubicBezTo>
                      <a:pt x="455542" y="2409016"/>
                      <a:pt x="449656" y="2399854"/>
                      <a:pt x="452926" y="2401163"/>
                    </a:cubicBezTo>
                    <a:cubicBezTo>
                      <a:pt x="456196" y="2402472"/>
                      <a:pt x="460774" y="2405090"/>
                      <a:pt x="464044" y="2405744"/>
                    </a:cubicBezTo>
                    <a:cubicBezTo>
                      <a:pt x="467313" y="2405744"/>
                      <a:pt x="470583" y="2402472"/>
                      <a:pt x="471237" y="2399200"/>
                    </a:cubicBezTo>
                    <a:cubicBezTo>
                      <a:pt x="471891" y="2395928"/>
                      <a:pt x="470583" y="2382841"/>
                      <a:pt x="471237" y="2386112"/>
                    </a:cubicBezTo>
                    <a:cubicBezTo>
                      <a:pt x="472545" y="2389384"/>
                      <a:pt x="477777" y="2393965"/>
                      <a:pt x="478431" y="2392656"/>
                    </a:cubicBezTo>
                    <a:cubicBezTo>
                      <a:pt x="479085" y="2391348"/>
                      <a:pt x="479085" y="2381532"/>
                      <a:pt x="480393" y="2380223"/>
                    </a:cubicBezTo>
                    <a:cubicBezTo>
                      <a:pt x="481046" y="2378914"/>
                      <a:pt x="481700" y="2371716"/>
                      <a:pt x="482354" y="2368444"/>
                    </a:cubicBezTo>
                    <a:cubicBezTo>
                      <a:pt x="482354" y="2365826"/>
                      <a:pt x="482354" y="2354702"/>
                      <a:pt x="484970" y="2356011"/>
                    </a:cubicBezTo>
                    <a:cubicBezTo>
                      <a:pt x="487586" y="2357319"/>
                      <a:pt x="497395" y="2361246"/>
                      <a:pt x="499357" y="2359937"/>
                    </a:cubicBezTo>
                    <a:cubicBezTo>
                      <a:pt x="500665" y="2358628"/>
                      <a:pt x="500011" y="2349467"/>
                      <a:pt x="500011" y="2348158"/>
                    </a:cubicBezTo>
                    <a:cubicBezTo>
                      <a:pt x="500011" y="2347503"/>
                      <a:pt x="493472" y="2342268"/>
                      <a:pt x="494780" y="2340305"/>
                    </a:cubicBezTo>
                    <a:cubicBezTo>
                      <a:pt x="495434" y="2337688"/>
                      <a:pt x="496088" y="2331144"/>
                      <a:pt x="494780" y="2329181"/>
                    </a:cubicBezTo>
                    <a:cubicBezTo>
                      <a:pt x="493472" y="2327217"/>
                      <a:pt x="486278" y="2327872"/>
                      <a:pt x="484970" y="2326563"/>
                    </a:cubicBezTo>
                    <a:cubicBezTo>
                      <a:pt x="484316" y="2325909"/>
                      <a:pt x="471237" y="2308240"/>
                      <a:pt x="472545" y="2306277"/>
                    </a:cubicBezTo>
                    <a:cubicBezTo>
                      <a:pt x="473853" y="2304314"/>
                      <a:pt x="481700" y="2310858"/>
                      <a:pt x="483662" y="2309549"/>
                    </a:cubicBezTo>
                    <a:cubicBezTo>
                      <a:pt x="485624" y="2308240"/>
                      <a:pt x="488894" y="2290572"/>
                      <a:pt x="490202" y="2294498"/>
                    </a:cubicBezTo>
                    <a:cubicBezTo>
                      <a:pt x="491510" y="2299079"/>
                      <a:pt x="492164" y="2312821"/>
                      <a:pt x="496742" y="2312166"/>
                    </a:cubicBezTo>
                    <a:cubicBezTo>
                      <a:pt x="501319" y="2311512"/>
                      <a:pt x="505243" y="2306277"/>
                      <a:pt x="505897" y="2303659"/>
                    </a:cubicBezTo>
                    <a:cubicBezTo>
                      <a:pt x="505897" y="2299733"/>
                      <a:pt x="505243" y="2285991"/>
                      <a:pt x="505243" y="2285991"/>
                    </a:cubicBezTo>
                    <a:cubicBezTo>
                      <a:pt x="505243" y="2285991"/>
                      <a:pt x="500011" y="2280756"/>
                      <a:pt x="498049" y="2278792"/>
                    </a:cubicBezTo>
                    <a:cubicBezTo>
                      <a:pt x="496088" y="2276829"/>
                      <a:pt x="498049" y="2266359"/>
                      <a:pt x="496088" y="2259161"/>
                    </a:cubicBezTo>
                    <a:cubicBezTo>
                      <a:pt x="494780" y="2251963"/>
                      <a:pt x="498049" y="2244110"/>
                      <a:pt x="502627" y="2242801"/>
                    </a:cubicBezTo>
                    <a:cubicBezTo>
                      <a:pt x="507205" y="2241492"/>
                      <a:pt x="510475" y="2246073"/>
                      <a:pt x="513744" y="2245419"/>
                    </a:cubicBezTo>
                    <a:cubicBezTo>
                      <a:pt x="517014" y="2244764"/>
                      <a:pt x="520938" y="2241492"/>
                      <a:pt x="522246" y="2244764"/>
                    </a:cubicBezTo>
                    <a:cubicBezTo>
                      <a:pt x="523554" y="2248036"/>
                      <a:pt x="521592" y="2253926"/>
                      <a:pt x="520938" y="2257852"/>
                    </a:cubicBezTo>
                    <a:cubicBezTo>
                      <a:pt x="520284" y="2262433"/>
                      <a:pt x="522900" y="2266359"/>
                      <a:pt x="519630" y="2268977"/>
                    </a:cubicBezTo>
                    <a:cubicBezTo>
                      <a:pt x="516360" y="2271594"/>
                      <a:pt x="516360" y="2253271"/>
                      <a:pt x="512437" y="2254580"/>
                    </a:cubicBezTo>
                    <a:cubicBezTo>
                      <a:pt x="508513" y="2255889"/>
                      <a:pt x="507859" y="2255889"/>
                      <a:pt x="507205" y="2262433"/>
                    </a:cubicBezTo>
                    <a:cubicBezTo>
                      <a:pt x="506551" y="2268977"/>
                      <a:pt x="507205" y="2276175"/>
                      <a:pt x="508513" y="2280756"/>
                    </a:cubicBezTo>
                    <a:cubicBezTo>
                      <a:pt x="509821" y="2285336"/>
                      <a:pt x="513091" y="2289917"/>
                      <a:pt x="512437" y="2296461"/>
                    </a:cubicBezTo>
                    <a:cubicBezTo>
                      <a:pt x="512437" y="2302351"/>
                      <a:pt x="511129" y="2310858"/>
                      <a:pt x="512437" y="2312821"/>
                    </a:cubicBezTo>
                    <a:cubicBezTo>
                      <a:pt x="514398" y="2314784"/>
                      <a:pt x="513744" y="2309549"/>
                      <a:pt x="514398" y="2314784"/>
                    </a:cubicBezTo>
                    <a:cubicBezTo>
                      <a:pt x="515052" y="2320019"/>
                      <a:pt x="509167" y="2329181"/>
                      <a:pt x="510475" y="2334416"/>
                    </a:cubicBezTo>
                    <a:cubicBezTo>
                      <a:pt x="511783" y="2339651"/>
                      <a:pt x="511129" y="2346849"/>
                      <a:pt x="513744" y="2347503"/>
                    </a:cubicBezTo>
                    <a:cubicBezTo>
                      <a:pt x="516360" y="2348158"/>
                      <a:pt x="518322" y="2343577"/>
                      <a:pt x="520284" y="2346195"/>
                    </a:cubicBezTo>
                    <a:cubicBezTo>
                      <a:pt x="522900" y="2348812"/>
                      <a:pt x="518976" y="2354047"/>
                      <a:pt x="519630" y="2356665"/>
                    </a:cubicBezTo>
                    <a:cubicBezTo>
                      <a:pt x="520284" y="2359282"/>
                      <a:pt x="520938" y="2363863"/>
                      <a:pt x="522900" y="2365826"/>
                    </a:cubicBezTo>
                    <a:cubicBezTo>
                      <a:pt x="524208" y="2367789"/>
                      <a:pt x="527478" y="2374988"/>
                      <a:pt x="528786" y="2374988"/>
                    </a:cubicBezTo>
                    <a:cubicBezTo>
                      <a:pt x="530093" y="2374988"/>
                      <a:pt x="535325" y="2363863"/>
                      <a:pt x="535979" y="2368444"/>
                    </a:cubicBezTo>
                    <a:cubicBezTo>
                      <a:pt x="536633" y="2373025"/>
                      <a:pt x="539249" y="2377605"/>
                      <a:pt x="539249" y="2377605"/>
                    </a:cubicBezTo>
                    <a:cubicBezTo>
                      <a:pt x="539249" y="2377605"/>
                      <a:pt x="541865" y="2369098"/>
                      <a:pt x="544481" y="2371061"/>
                    </a:cubicBezTo>
                    <a:cubicBezTo>
                      <a:pt x="547096" y="2373679"/>
                      <a:pt x="549058" y="2385458"/>
                      <a:pt x="552328" y="2382186"/>
                    </a:cubicBezTo>
                    <a:cubicBezTo>
                      <a:pt x="555598" y="2378914"/>
                      <a:pt x="554290" y="2373025"/>
                      <a:pt x="556252" y="2373025"/>
                    </a:cubicBezTo>
                    <a:cubicBezTo>
                      <a:pt x="558214" y="2373025"/>
                      <a:pt x="561484" y="2367789"/>
                      <a:pt x="562791" y="2373025"/>
                    </a:cubicBezTo>
                    <a:cubicBezTo>
                      <a:pt x="562791" y="2375642"/>
                      <a:pt x="564099" y="2377605"/>
                      <a:pt x="564753" y="2379569"/>
                    </a:cubicBezTo>
                    <a:cubicBezTo>
                      <a:pt x="569985" y="2379569"/>
                      <a:pt x="574563" y="2379569"/>
                      <a:pt x="576525" y="2379569"/>
                    </a:cubicBezTo>
                    <a:cubicBezTo>
                      <a:pt x="576525" y="2379569"/>
                      <a:pt x="577179" y="2379569"/>
                      <a:pt x="577833" y="2379569"/>
                    </a:cubicBezTo>
                    <a:cubicBezTo>
                      <a:pt x="582410" y="2380223"/>
                      <a:pt x="585026" y="2384804"/>
                      <a:pt x="593528" y="2401163"/>
                    </a:cubicBezTo>
                    <a:cubicBezTo>
                      <a:pt x="594182" y="2402472"/>
                      <a:pt x="594836" y="2403781"/>
                      <a:pt x="595490" y="2404435"/>
                    </a:cubicBezTo>
                    <a:cubicBezTo>
                      <a:pt x="597452" y="2407707"/>
                      <a:pt x="596798" y="2410979"/>
                      <a:pt x="596798" y="2415560"/>
                    </a:cubicBezTo>
                    <a:cubicBezTo>
                      <a:pt x="596798" y="2415560"/>
                      <a:pt x="596798" y="2416869"/>
                      <a:pt x="596798" y="2416869"/>
                    </a:cubicBezTo>
                    <a:cubicBezTo>
                      <a:pt x="599413" y="2415560"/>
                      <a:pt x="603337" y="2413597"/>
                      <a:pt x="604645" y="2412288"/>
                    </a:cubicBezTo>
                    <a:cubicBezTo>
                      <a:pt x="604645" y="2410325"/>
                      <a:pt x="604645" y="2406398"/>
                      <a:pt x="604645" y="2404435"/>
                    </a:cubicBezTo>
                    <a:cubicBezTo>
                      <a:pt x="604645" y="2403126"/>
                      <a:pt x="604645" y="2402472"/>
                      <a:pt x="604645" y="2401818"/>
                    </a:cubicBezTo>
                    <a:cubicBezTo>
                      <a:pt x="604645" y="2395928"/>
                      <a:pt x="609877" y="2385458"/>
                      <a:pt x="609877" y="2385458"/>
                    </a:cubicBezTo>
                    <a:cubicBezTo>
                      <a:pt x="609877" y="2384149"/>
                      <a:pt x="609877" y="2378260"/>
                      <a:pt x="609877" y="2375642"/>
                    </a:cubicBezTo>
                    <a:cubicBezTo>
                      <a:pt x="609877" y="2373025"/>
                      <a:pt x="609877" y="2370407"/>
                      <a:pt x="609877" y="2369098"/>
                    </a:cubicBezTo>
                    <a:cubicBezTo>
                      <a:pt x="609877" y="2365826"/>
                      <a:pt x="611185" y="2363209"/>
                      <a:pt x="611839" y="2360591"/>
                    </a:cubicBezTo>
                    <a:cubicBezTo>
                      <a:pt x="613147" y="2357974"/>
                      <a:pt x="613801" y="2354702"/>
                      <a:pt x="613801" y="2352084"/>
                    </a:cubicBezTo>
                    <a:cubicBezTo>
                      <a:pt x="613801" y="2348812"/>
                      <a:pt x="609223" y="2334416"/>
                      <a:pt x="605953" y="2324600"/>
                    </a:cubicBezTo>
                    <a:cubicBezTo>
                      <a:pt x="600721" y="2306931"/>
                      <a:pt x="598106" y="2299079"/>
                      <a:pt x="598106" y="2295152"/>
                    </a:cubicBezTo>
                    <a:cubicBezTo>
                      <a:pt x="598106" y="2284682"/>
                      <a:pt x="607261" y="2280756"/>
                      <a:pt x="612493" y="2278138"/>
                    </a:cubicBezTo>
                    <a:cubicBezTo>
                      <a:pt x="613147" y="2278138"/>
                      <a:pt x="613801" y="2277484"/>
                      <a:pt x="615108" y="2276829"/>
                    </a:cubicBezTo>
                    <a:cubicBezTo>
                      <a:pt x="618378" y="2275521"/>
                      <a:pt x="619032" y="2274866"/>
                      <a:pt x="620340" y="2267668"/>
                    </a:cubicBezTo>
                    <a:cubicBezTo>
                      <a:pt x="620994" y="2263087"/>
                      <a:pt x="618378" y="2258507"/>
                      <a:pt x="615762" y="2254580"/>
                    </a:cubicBezTo>
                    <a:cubicBezTo>
                      <a:pt x="615108" y="2253271"/>
                      <a:pt x="613801" y="2251308"/>
                      <a:pt x="613147" y="2249999"/>
                    </a:cubicBezTo>
                    <a:cubicBezTo>
                      <a:pt x="611185" y="2246727"/>
                      <a:pt x="611839" y="2243455"/>
                      <a:pt x="613147" y="2241492"/>
                    </a:cubicBezTo>
                    <a:cubicBezTo>
                      <a:pt x="615108" y="2236912"/>
                      <a:pt x="620340" y="2234949"/>
                      <a:pt x="626880" y="2232331"/>
                    </a:cubicBezTo>
                    <a:cubicBezTo>
                      <a:pt x="628188" y="2232331"/>
                      <a:pt x="629496" y="2231677"/>
                      <a:pt x="630804" y="2231022"/>
                    </a:cubicBezTo>
                    <a:cubicBezTo>
                      <a:pt x="637997" y="2228405"/>
                      <a:pt x="641921" y="2228405"/>
                      <a:pt x="645191" y="2231022"/>
                    </a:cubicBezTo>
                    <a:cubicBezTo>
                      <a:pt x="648460" y="2229059"/>
                      <a:pt x="654346" y="2221861"/>
                      <a:pt x="659578" y="2215317"/>
                    </a:cubicBezTo>
                    <a:lnTo>
                      <a:pt x="660232" y="2215317"/>
                    </a:lnTo>
                    <a:cubicBezTo>
                      <a:pt x="672003" y="2200266"/>
                      <a:pt x="673965" y="2193068"/>
                      <a:pt x="673965" y="2191104"/>
                    </a:cubicBezTo>
                    <a:cubicBezTo>
                      <a:pt x="673965" y="2187832"/>
                      <a:pt x="672003" y="2178671"/>
                      <a:pt x="671349" y="2172127"/>
                    </a:cubicBezTo>
                    <a:cubicBezTo>
                      <a:pt x="670041" y="2166892"/>
                      <a:pt x="669387" y="2162966"/>
                      <a:pt x="669387" y="2161002"/>
                    </a:cubicBezTo>
                    <a:cubicBezTo>
                      <a:pt x="669387" y="2156422"/>
                      <a:pt x="671349" y="2151841"/>
                      <a:pt x="673965" y="2148569"/>
                    </a:cubicBezTo>
                    <a:cubicBezTo>
                      <a:pt x="675927" y="2145297"/>
                      <a:pt x="677889" y="2142025"/>
                      <a:pt x="679197" y="2137445"/>
                    </a:cubicBezTo>
                    <a:cubicBezTo>
                      <a:pt x="680504" y="2131555"/>
                      <a:pt x="678543" y="2126974"/>
                      <a:pt x="676581" y="2122393"/>
                    </a:cubicBezTo>
                    <a:cubicBezTo>
                      <a:pt x="675927" y="2120430"/>
                      <a:pt x="674619" y="2118467"/>
                      <a:pt x="673965" y="2115850"/>
                    </a:cubicBezTo>
                    <a:cubicBezTo>
                      <a:pt x="673311" y="2113232"/>
                      <a:pt x="670041" y="2107343"/>
                      <a:pt x="666771" y="2101453"/>
                    </a:cubicBezTo>
                    <a:cubicBezTo>
                      <a:pt x="663502" y="2094909"/>
                      <a:pt x="660232" y="2089020"/>
                      <a:pt x="657616" y="2083130"/>
                    </a:cubicBezTo>
                    <a:cubicBezTo>
                      <a:pt x="652384" y="2070697"/>
                      <a:pt x="650422" y="2058263"/>
                      <a:pt x="650422" y="2053028"/>
                    </a:cubicBezTo>
                    <a:cubicBezTo>
                      <a:pt x="650422" y="2051719"/>
                      <a:pt x="648460" y="2048447"/>
                      <a:pt x="647153" y="2046484"/>
                    </a:cubicBezTo>
                    <a:cubicBezTo>
                      <a:pt x="645191" y="2043212"/>
                      <a:pt x="643229" y="2039286"/>
                      <a:pt x="642575" y="2035360"/>
                    </a:cubicBezTo>
                    <a:cubicBezTo>
                      <a:pt x="641921" y="2025544"/>
                      <a:pt x="651730" y="2023581"/>
                      <a:pt x="657616" y="2022272"/>
                    </a:cubicBezTo>
                    <a:cubicBezTo>
                      <a:pt x="658924" y="2022272"/>
                      <a:pt x="660232" y="2022272"/>
                      <a:pt x="661540" y="2021617"/>
                    </a:cubicBezTo>
                    <a:cubicBezTo>
                      <a:pt x="666117" y="2020309"/>
                      <a:pt x="677235" y="2019000"/>
                      <a:pt x="683774" y="2019000"/>
                    </a:cubicBezTo>
                    <a:cubicBezTo>
                      <a:pt x="685082" y="2014419"/>
                      <a:pt x="687044" y="2005912"/>
                      <a:pt x="687044" y="2002640"/>
                    </a:cubicBezTo>
                    <a:cubicBezTo>
                      <a:pt x="687044" y="1998714"/>
                      <a:pt x="689006" y="1995442"/>
                      <a:pt x="690314" y="1992170"/>
                    </a:cubicBezTo>
                    <a:cubicBezTo>
                      <a:pt x="691622" y="1990207"/>
                      <a:pt x="692276" y="1987589"/>
                      <a:pt x="692930" y="1985626"/>
                    </a:cubicBezTo>
                    <a:cubicBezTo>
                      <a:pt x="693584" y="1982354"/>
                      <a:pt x="691622" y="1967957"/>
                      <a:pt x="684428" y="1954215"/>
                    </a:cubicBezTo>
                    <a:cubicBezTo>
                      <a:pt x="679851" y="1945054"/>
                      <a:pt x="668733" y="1939819"/>
                      <a:pt x="661540" y="1936547"/>
                    </a:cubicBezTo>
                    <a:cubicBezTo>
                      <a:pt x="659578" y="1935238"/>
                      <a:pt x="657616" y="1934584"/>
                      <a:pt x="656308" y="1933929"/>
                    </a:cubicBezTo>
                    <a:cubicBezTo>
                      <a:pt x="650422" y="1930657"/>
                      <a:pt x="645191" y="1921496"/>
                      <a:pt x="639305" y="1910371"/>
                    </a:cubicBezTo>
                    <a:lnTo>
                      <a:pt x="636035" y="1905136"/>
                    </a:lnTo>
                    <a:cubicBezTo>
                      <a:pt x="633419" y="1900555"/>
                      <a:pt x="633419" y="1899901"/>
                      <a:pt x="633419" y="1895320"/>
                    </a:cubicBezTo>
                    <a:cubicBezTo>
                      <a:pt x="633419" y="1893357"/>
                      <a:pt x="633419" y="1890085"/>
                      <a:pt x="633419" y="1884196"/>
                    </a:cubicBezTo>
                    <a:cubicBezTo>
                      <a:pt x="632765" y="1873071"/>
                      <a:pt x="635381" y="1845587"/>
                      <a:pt x="637343" y="1823992"/>
                    </a:cubicBezTo>
                    <a:cubicBezTo>
                      <a:pt x="637997" y="1814830"/>
                      <a:pt x="639305" y="1804360"/>
                      <a:pt x="639305" y="1801743"/>
                    </a:cubicBezTo>
                    <a:cubicBezTo>
                      <a:pt x="638651" y="1799780"/>
                      <a:pt x="635381" y="1791272"/>
                      <a:pt x="632765" y="1784074"/>
                    </a:cubicBezTo>
                    <a:cubicBezTo>
                      <a:pt x="621648" y="1756590"/>
                      <a:pt x="619032" y="1749391"/>
                      <a:pt x="619686" y="1745465"/>
                    </a:cubicBezTo>
                    <a:cubicBezTo>
                      <a:pt x="619686" y="1740885"/>
                      <a:pt x="621648" y="1722561"/>
                      <a:pt x="622302" y="1719290"/>
                    </a:cubicBezTo>
                    <a:cubicBezTo>
                      <a:pt x="622302" y="1717326"/>
                      <a:pt x="620994" y="1704239"/>
                      <a:pt x="620340" y="1697040"/>
                    </a:cubicBezTo>
                    <a:cubicBezTo>
                      <a:pt x="620340" y="1691151"/>
                      <a:pt x="619032" y="1686570"/>
                      <a:pt x="619032" y="1685261"/>
                    </a:cubicBezTo>
                    <a:cubicBezTo>
                      <a:pt x="619032" y="1681989"/>
                      <a:pt x="620340" y="1678718"/>
                      <a:pt x="621648" y="1674791"/>
                    </a:cubicBezTo>
                    <a:cubicBezTo>
                      <a:pt x="622956" y="1672174"/>
                      <a:pt x="624264" y="1668247"/>
                      <a:pt x="624264" y="1666284"/>
                    </a:cubicBezTo>
                    <a:cubicBezTo>
                      <a:pt x="624264" y="1663012"/>
                      <a:pt x="616416" y="1643380"/>
                      <a:pt x="612493" y="1632910"/>
                    </a:cubicBezTo>
                    <a:cubicBezTo>
                      <a:pt x="607915" y="1621131"/>
                      <a:pt x="606607" y="1617859"/>
                      <a:pt x="606607" y="1616551"/>
                    </a:cubicBezTo>
                    <a:cubicBezTo>
                      <a:pt x="606607" y="1613279"/>
                      <a:pt x="607261" y="1610007"/>
                      <a:pt x="616416" y="1591029"/>
                    </a:cubicBezTo>
                    <a:cubicBezTo>
                      <a:pt x="619032" y="1585794"/>
                      <a:pt x="622302" y="1578596"/>
                      <a:pt x="622956" y="1576633"/>
                    </a:cubicBezTo>
                    <a:cubicBezTo>
                      <a:pt x="622956" y="1575978"/>
                      <a:pt x="622302" y="1572706"/>
                      <a:pt x="621648" y="1570743"/>
                    </a:cubicBezTo>
                    <a:cubicBezTo>
                      <a:pt x="620340" y="1565508"/>
                      <a:pt x="619032" y="1560273"/>
                      <a:pt x="619032" y="1556347"/>
                    </a:cubicBezTo>
                    <a:cubicBezTo>
                      <a:pt x="619032" y="1551766"/>
                      <a:pt x="626880" y="1538024"/>
                      <a:pt x="651730" y="1496143"/>
                    </a:cubicBezTo>
                    <a:lnTo>
                      <a:pt x="655654" y="1488945"/>
                    </a:lnTo>
                    <a:cubicBezTo>
                      <a:pt x="667425" y="1469313"/>
                      <a:pt x="690314" y="1458843"/>
                      <a:pt x="700123" y="1458188"/>
                    </a:cubicBezTo>
                    <a:cubicBezTo>
                      <a:pt x="703393" y="1458188"/>
                      <a:pt x="710587" y="1458188"/>
                      <a:pt x="723666" y="1460151"/>
                    </a:cubicBezTo>
                    <a:cubicBezTo>
                      <a:pt x="737399" y="1462115"/>
                      <a:pt x="755056" y="1464078"/>
                      <a:pt x="763558" y="1463423"/>
                    </a:cubicBezTo>
                    <a:cubicBezTo>
                      <a:pt x="763558" y="1463423"/>
                      <a:pt x="763558" y="1463423"/>
                      <a:pt x="764866" y="1462769"/>
                    </a:cubicBezTo>
                    <a:cubicBezTo>
                      <a:pt x="770751" y="1455571"/>
                      <a:pt x="770751" y="1430704"/>
                      <a:pt x="768789" y="1415653"/>
                    </a:cubicBezTo>
                    <a:cubicBezTo>
                      <a:pt x="768135" y="1407146"/>
                      <a:pt x="760942" y="1395367"/>
                      <a:pt x="757018" y="1392749"/>
                    </a:cubicBezTo>
                    <a:cubicBezTo>
                      <a:pt x="749824" y="1388169"/>
                      <a:pt x="743939" y="1383588"/>
                      <a:pt x="740015" y="1379662"/>
                    </a:cubicBezTo>
                    <a:cubicBezTo>
                      <a:pt x="734129" y="1372463"/>
                      <a:pt x="733475" y="1361339"/>
                      <a:pt x="734783" y="1354140"/>
                    </a:cubicBezTo>
                    <a:cubicBezTo>
                      <a:pt x="736091" y="1348251"/>
                      <a:pt x="741323" y="1336472"/>
                      <a:pt x="747863" y="1322730"/>
                    </a:cubicBezTo>
                    <a:cubicBezTo>
                      <a:pt x="749170" y="1319458"/>
                      <a:pt x="750478" y="1316840"/>
                      <a:pt x="751786" y="1314223"/>
                    </a:cubicBezTo>
                    <a:cubicBezTo>
                      <a:pt x="754402" y="1308333"/>
                      <a:pt x="762250" y="1293937"/>
                      <a:pt x="768135" y="1282158"/>
                    </a:cubicBezTo>
                    <a:cubicBezTo>
                      <a:pt x="771405" y="1276268"/>
                      <a:pt x="774675" y="1270379"/>
                      <a:pt x="774675" y="1269070"/>
                    </a:cubicBezTo>
                    <a:cubicBezTo>
                      <a:pt x="774675" y="1267761"/>
                      <a:pt x="776637" y="1258600"/>
                      <a:pt x="777291" y="1249438"/>
                    </a:cubicBezTo>
                    <a:cubicBezTo>
                      <a:pt x="777291" y="1245512"/>
                      <a:pt x="779907" y="1240277"/>
                      <a:pt x="782522" y="1235042"/>
                    </a:cubicBezTo>
                    <a:cubicBezTo>
                      <a:pt x="783830" y="1231770"/>
                      <a:pt x="785792" y="1228498"/>
                      <a:pt x="786446" y="1227189"/>
                    </a:cubicBezTo>
                    <a:cubicBezTo>
                      <a:pt x="786446" y="1225226"/>
                      <a:pt x="786446" y="1215410"/>
                      <a:pt x="785138" y="1208212"/>
                    </a:cubicBezTo>
                    <a:cubicBezTo>
                      <a:pt x="783830" y="1198396"/>
                      <a:pt x="783176" y="1187926"/>
                      <a:pt x="783830" y="1181382"/>
                    </a:cubicBezTo>
                    <a:cubicBezTo>
                      <a:pt x="783830" y="1176801"/>
                      <a:pt x="785138" y="1167639"/>
                      <a:pt x="786446" y="1158478"/>
                    </a:cubicBezTo>
                    <a:cubicBezTo>
                      <a:pt x="787754" y="1146699"/>
                      <a:pt x="789716" y="1131648"/>
                      <a:pt x="789716" y="1129031"/>
                    </a:cubicBezTo>
                    <a:cubicBezTo>
                      <a:pt x="789716" y="1127067"/>
                      <a:pt x="787100" y="1117906"/>
                      <a:pt x="785138" y="1110708"/>
                    </a:cubicBezTo>
                    <a:cubicBezTo>
                      <a:pt x="779907" y="1091076"/>
                      <a:pt x="777945" y="1084532"/>
                      <a:pt x="779253" y="1080606"/>
                    </a:cubicBezTo>
                    <a:cubicBezTo>
                      <a:pt x="780561" y="1073407"/>
                      <a:pt x="789716" y="1070135"/>
                      <a:pt x="815220" y="1062283"/>
                    </a:cubicBezTo>
                    <a:cubicBezTo>
                      <a:pt x="817836" y="1061628"/>
                      <a:pt x="819798" y="1060974"/>
                      <a:pt x="821760" y="1060320"/>
                    </a:cubicBezTo>
                    <a:cubicBezTo>
                      <a:pt x="830915" y="1057702"/>
                      <a:pt x="843995" y="1045923"/>
                      <a:pt x="846611" y="1041997"/>
                    </a:cubicBezTo>
                    <a:cubicBezTo>
                      <a:pt x="846611" y="1038070"/>
                      <a:pt x="843995" y="1024983"/>
                      <a:pt x="842687" y="1019093"/>
                    </a:cubicBezTo>
                    <a:cubicBezTo>
                      <a:pt x="841379" y="1012549"/>
                      <a:pt x="840071" y="1009277"/>
                      <a:pt x="840071" y="1007314"/>
                    </a:cubicBezTo>
                    <a:cubicBezTo>
                      <a:pt x="840071" y="1001425"/>
                      <a:pt x="843995" y="996844"/>
                      <a:pt x="847918" y="992917"/>
                    </a:cubicBezTo>
                    <a:cubicBezTo>
                      <a:pt x="849226" y="991609"/>
                      <a:pt x="851188" y="989646"/>
                      <a:pt x="851842" y="988337"/>
                    </a:cubicBezTo>
                    <a:cubicBezTo>
                      <a:pt x="853804" y="985719"/>
                      <a:pt x="855112" y="982447"/>
                      <a:pt x="856420" y="979175"/>
                    </a:cubicBezTo>
                    <a:cubicBezTo>
                      <a:pt x="857728" y="976558"/>
                      <a:pt x="859036" y="973286"/>
                      <a:pt x="860998" y="969359"/>
                    </a:cubicBezTo>
                    <a:cubicBezTo>
                      <a:pt x="863613" y="965433"/>
                      <a:pt x="868191" y="951691"/>
                      <a:pt x="872115" y="941875"/>
                    </a:cubicBezTo>
                    <a:cubicBezTo>
                      <a:pt x="874731" y="934022"/>
                      <a:pt x="877347" y="928133"/>
                      <a:pt x="878654" y="925515"/>
                    </a:cubicBezTo>
                    <a:cubicBezTo>
                      <a:pt x="880617" y="921589"/>
                      <a:pt x="885194" y="915700"/>
                      <a:pt x="891734" y="907192"/>
                    </a:cubicBezTo>
                    <a:cubicBezTo>
                      <a:pt x="895003" y="902612"/>
                      <a:pt x="899581" y="897377"/>
                      <a:pt x="900235" y="895413"/>
                    </a:cubicBezTo>
                    <a:cubicBezTo>
                      <a:pt x="900889" y="892796"/>
                      <a:pt x="901543" y="877091"/>
                      <a:pt x="900235" y="873164"/>
                    </a:cubicBezTo>
                    <a:cubicBezTo>
                      <a:pt x="899581" y="870547"/>
                      <a:pt x="893696" y="860076"/>
                      <a:pt x="889772" y="852224"/>
                    </a:cubicBezTo>
                    <a:cubicBezTo>
                      <a:pt x="881924" y="837827"/>
                      <a:pt x="879962" y="833901"/>
                      <a:pt x="879309" y="831283"/>
                    </a:cubicBezTo>
                    <a:lnTo>
                      <a:pt x="879309" y="829320"/>
                    </a:lnTo>
                    <a:cubicBezTo>
                      <a:pt x="878001" y="824739"/>
                      <a:pt x="876039" y="818195"/>
                      <a:pt x="878001" y="812960"/>
                    </a:cubicBezTo>
                    <a:cubicBezTo>
                      <a:pt x="879962" y="807725"/>
                      <a:pt x="885848" y="804453"/>
                      <a:pt x="895658" y="800527"/>
                    </a:cubicBezTo>
                    <a:cubicBezTo>
                      <a:pt x="895658" y="800527"/>
                      <a:pt x="895658" y="800527"/>
                      <a:pt x="895658" y="800527"/>
                    </a:cubicBezTo>
                    <a:cubicBezTo>
                      <a:pt x="896966" y="798564"/>
                      <a:pt x="898927" y="793329"/>
                      <a:pt x="900235" y="790057"/>
                    </a:cubicBezTo>
                    <a:cubicBezTo>
                      <a:pt x="902197" y="785476"/>
                      <a:pt x="903505" y="781550"/>
                      <a:pt x="904813" y="778932"/>
                    </a:cubicBezTo>
                    <a:cubicBezTo>
                      <a:pt x="906775" y="775660"/>
                      <a:pt x="908737" y="761264"/>
                      <a:pt x="910045" y="752757"/>
                    </a:cubicBezTo>
                    <a:cubicBezTo>
                      <a:pt x="911353" y="744250"/>
                      <a:pt x="912007" y="740323"/>
                      <a:pt x="912661" y="737706"/>
                    </a:cubicBezTo>
                    <a:cubicBezTo>
                      <a:pt x="914622" y="732471"/>
                      <a:pt x="920508" y="722000"/>
                      <a:pt x="925086" y="716765"/>
                    </a:cubicBezTo>
                    <a:cubicBezTo>
                      <a:pt x="927048" y="714802"/>
                      <a:pt x="936203" y="704332"/>
                      <a:pt x="940781" y="701060"/>
                    </a:cubicBezTo>
                    <a:cubicBezTo>
                      <a:pt x="940781" y="700405"/>
                      <a:pt x="941435" y="698442"/>
                      <a:pt x="942089" y="697133"/>
                    </a:cubicBezTo>
                    <a:cubicBezTo>
                      <a:pt x="942743" y="693862"/>
                      <a:pt x="944051" y="691244"/>
                      <a:pt x="945359" y="689281"/>
                    </a:cubicBezTo>
                    <a:cubicBezTo>
                      <a:pt x="949283" y="683391"/>
                      <a:pt x="955168" y="686009"/>
                      <a:pt x="978057" y="696479"/>
                    </a:cubicBezTo>
                    <a:cubicBezTo>
                      <a:pt x="982634" y="698442"/>
                      <a:pt x="988520" y="701060"/>
                      <a:pt x="991790" y="702369"/>
                    </a:cubicBezTo>
                    <a:cubicBezTo>
                      <a:pt x="994406" y="693862"/>
                      <a:pt x="998983" y="672267"/>
                      <a:pt x="999637" y="665723"/>
                    </a:cubicBezTo>
                    <a:cubicBezTo>
                      <a:pt x="999637" y="662451"/>
                      <a:pt x="997675" y="642165"/>
                      <a:pt x="995714" y="629731"/>
                    </a:cubicBezTo>
                    <a:cubicBezTo>
                      <a:pt x="993098" y="606173"/>
                      <a:pt x="993098" y="605519"/>
                      <a:pt x="993752" y="603556"/>
                    </a:cubicBezTo>
                    <a:cubicBezTo>
                      <a:pt x="996367" y="595703"/>
                      <a:pt x="1019256" y="591122"/>
                      <a:pt x="1019910" y="591122"/>
                    </a:cubicBezTo>
                    <a:cubicBezTo>
                      <a:pt x="1025142" y="590468"/>
                      <a:pt x="1029720" y="592431"/>
                      <a:pt x="1033643" y="595049"/>
                    </a:cubicBezTo>
                    <a:cubicBezTo>
                      <a:pt x="1035605" y="595703"/>
                      <a:pt x="1036913" y="597012"/>
                      <a:pt x="1038221" y="597012"/>
                    </a:cubicBezTo>
                    <a:cubicBezTo>
                      <a:pt x="1041491" y="597666"/>
                      <a:pt x="1051300" y="597012"/>
                      <a:pt x="1055878" y="597012"/>
                    </a:cubicBezTo>
                    <a:cubicBezTo>
                      <a:pt x="1057840" y="597012"/>
                      <a:pt x="1059148" y="597012"/>
                      <a:pt x="1060456" y="597012"/>
                    </a:cubicBezTo>
                    <a:cubicBezTo>
                      <a:pt x="1063726" y="597012"/>
                      <a:pt x="1068957" y="598975"/>
                      <a:pt x="1077459" y="601593"/>
                    </a:cubicBezTo>
                    <a:cubicBezTo>
                      <a:pt x="1080075" y="602247"/>
                      <a:pt x="1082690" y="603556"/>
                      <a:pt x="1085306" y="604210"/>
                    </a:cubicBezTo>
                    <a:cubicBezTo>
                      <a:pt x="1096424" y="607482"/>
                      <a:pt x="1119312" y="612717"/>
                      <a:pt x="1125852" y="613372"/>
                    </a:cubicBezTo>
                    <a:cubicBezTo>
                      <a:pt x="1128468" y="610754"/>
                      <a:pt x="1133045" y="600938"/>
                      <a:pt x="1134353" y="597012"/>
                    </a:cubicBezTo>
                    <a:cubicBezTo>
                      <a:pt x="1131737" y="595703"/>
                      <a:pt x="1125852" y="593740"/>
                      <a:pt x="1121928" y="593086"/>
                    </a:cubicBezTo>
                    <a:lnTo>
                      <a:pt x="1118658" y="593086"/>
                    </a:lnTo>
                    <a:cubicBezTo>
                      <a:pt x="1118658" y="593086"/>
                      <a:pt x="1116696" y="589159"/>
                      <a:pt x="1116696" y="589159"/>
                    </a:cubicBezTo>
                    <a:cubicBezTo>
                      <a:pt x="1114735" y="585233"/>
                      <a:pt x="1114735" y="581961"/>
                      <a:pt x="1133699" y="555131"/>
                    </a:cubicBezTo>
                    <a:cubicBezTo>
                      <a:pt x="1134353" y="553822"/>
                      <a:pt x="1136315" y="547278"/>
                      <a:pt x="1133699" y="529610"/>
                    </a:cubicBezTo>
                    <a:cubicBezTo>
                      <a:pt x="1133045" y="523720"/>
                      <a:pt x="1119312" y="502780"/>
                      <a:pt x="1116696" y="500162"/>
                    </a:cubicBezTo>
                    <a:lnTo>
                      <a:pt x="1114080" y="497545"/>
                    </a:lnTo>
                    <a:lnTo>
                      <a:pt x="1115388" y="493618"/>
                    </a:lnTo>
                    <a:cubicBezTo>
                      <a:pt x="1117350" y="488383"/>
                      <a:pt x="1121928" y="487074"/>
                      <a:pt x="1148086" y="481839"/>
                    </a:cubicBezTo>
                    <a:cubicBezTo>
                      <a:pt x="1149394" y="481839"/>
                      <a:pt x="1150702" y="481839"/>
                      <a:pt x="1152010" y="481185"/>
                    </a:cubicBezTo>
                    <a:cubicBezTo>
                      <a:pt x="1153318" y="479876"/>
                      <a:pt x="1153318" y="478567"/>
                      <a:pt x="1153318" y="477259"/>
                    </a:cubicBezTo>
                    <a:cubicBezTo>
                      <a:pt x="1155280" y="470060"/>
                      <a:pt x="1160512" y="470060"/>
                      <a:pt x="1163127" y="470715"/>
                    </a:cubicBezTo>
                    <a:cubicBezTo>
                      <a:pt x="1169013" y="472024"/>
                      <a:pt x="1173591" y="472024"/>
                      <a:pt x="1176861" y="472024"/>
                    </a:cubicBezTo>
                    <a:cubicBezTo>
                      <a:pt x="1176861" y="471369"/>
                      <a:pt x="1176861" y="470060"/>
                      <a:pt x="1176207" y="469406"/>
                    </a:cubicBezTo>
                    <a:cubicBezTo>
                      <a:pt x="1175553" y="466788"/>
                      <a:pt x="1174245" y="464171"/>
                      <a:pt x="1174245" y="461553"/>
                    </a:cubicBezTo>
                    <a:cubicBezTo>
                      <a:pt x="1174245" y="460899"/>
                      <a:pt x="1174245" y="458281"/>
                      <a:pt x="1173591" y="456318"/>
                    </a:cubicBezTo>
                    <a:cubicBezTo>
                      <a:pt x="1172283" y="449120"/>
                      <a:pt x="1170321" y="443230"/>
                      <a:pt x="1175553" y="439304"/>
                    </a:cubicBezTo>
                    <a:cubicBezTo>
                      <a:pt x="1175553" y="439304"/>
                      <a:pt x="1176207" y="437995"/>
                      <a:pt x="1177515" y="437341"/>
                    </a:cubicBezTo>
                    <a:cubicBezTo>
                      <a:pt x="1182092" y="431451"/>
                      <a:pt x="1188632" y="423599"/>
                      <a:pt x="1195825" y="426216"/>
                    </a:cubicBezTo>
                    <a:cubicBezTo>
                      <a:pt x="1217407" y="434069"/>
                      <a:pt x="1220022" y="436687"/>
                      <a:pt x="1221330" y="437995"/>
                    </a:cubicBezTo>
                    <a:cubicBezTo>
                      <a:pt x="1222638" y="439304"/>
                      <a:pt x="1251412" y="468097"/>
                      <a:pt x="1255336" y="473332"/>
                    </a:cubicBezTo>
                    <a:cubicBezTo>
                      <a:pt x="1256644" y="474641"/>
                      <a:pt x="1258606" y="476604"/>
                      <a:pt x="1260568" y="477913"/>
                    </a:cubicBezTo>
                    <a:cubicBezTo>
                      <a:pt x="1263184" y="479876"/>
                      <a:pt x="1265799" y="482494"/>
                      <a:pt x="1268415" y="485766"/>
                    </a:cubicBezTo>
                    <a:cubicBezTo>
                      <a:pt x="1269723" y="487074"/>
                      <a:pt x="1271685" y="490346"/>
                      <a:pt x="1274301" y="494273"/>
                    </a:cubicBezTo>
                    <a:cubicBezTo>
                      <a:pt x="1278225" y="500162"/>
                      <a:pt x="1287380" y="513250"/>
                      <a:pt x="1289996" y="515213"/>
                    </a:cubicBezTo>
                    <a:cubicBezTo>
                      <a:pt x="1294574" y="517176"/>
                      <a:pt x="1333811" y="521103"/>
                      <a:pt x="1339697" y="520448"/>
                    </a:cubicBezTo>
                    <a:cubicBezTo>
                      <a:pt x="1344275" y="519794"/>
                      <a:pt x="1363240" y="508015"/>
                      <a:pt x="1368471" y="503434"/>
                    </a:cubicBezTo>
                    <a:cubicBezTo>
                      <a:pt x="1368471" y="498199"/>
                      <a:pt x="1368471" y="487729"/>
                      <a:pt x="1373049" y="483148"/>
                    </a:cubicBezTo>
                    <a:cubicBezTo>
                      <a:pt x="1375011" y="481185"/>
                      <a:pt x="1378281" y="479876"/>
                      <a:pt x="1380897" y="480531"/>
                    </a:cubicBezTo>
                    <a:cubicBezTo>
                      <a:pt x="1384820" y="481185"/>
                      <a:pt x="1391360" y="484457"/>
                      <a:pt x="1401169" y="489692"/>
                    </a:cubicBezTo>
                    <a:cubicBezTo>
                      <a:pt x="1405093" y="491655"/>
                      <a:pt x="1409671" y="494273"/>
                      <a:pt x="1410979" y="494927"/>
                    </a:cubicBezTo>
                    <a:cubicBezTo>
                      <a:pt x="1412287" y="494927"/>
                      <a:pt x="1416210" y="494927"/>
                      <a:pt x="1419480" y="494927"/>
                    </a:cubicBezTo>
                    <a:cubicBezTo>
                      <a:pt x="1426674" y="494927"/>
                      <a:pt x="1433867" y="494927"/>
                      <a:pt x="1438445" y="498854"/>
                    </a:cubicBezTo>
                    <a:cubicBezTo>
                      <a:pt x="1439099" y="499508"/>
                      <a:pt x="1440407" y="500817"/>
                      <a:pt x="1441715" y="502125"/>
                    </a:cubicBezTo>
                    <a:cubicBezTo>
                      <a:pt x="1443677" y="504089"/>
                      <a:pt x="1449563" y="508669"/>
                      <a:pt x="1453486" y="511941"/>
                    </a:cubicBezTo>
                    <a:cubicBezTo>
                      <a:pt x="1453486" y="509324"/>
                      <a:pt x="1454794" y="506706"/>
                      <a:pt x="1458718" y="504743"/>
                    </a:cubicBezTo>
                    <a:cubicBezTo>
                      <a:pt x="1462642" y="502780"/>
                      <a:pt x="1463949" y="501471"/>
                      <a:pt x="1465257" y="500817"/>
                    </a:cubicBezTo>
                    <a:lnTo>
                      <a:pt x="1465257" y="500817"/>
                    </a:lnTo>
                    <a:cubicBezTo>
                      <a:pt x="1460680" y="477913"/>
                      <a:pt x="1460026" y="468097"/>
                      <a:pt x="1464604" y="462862"/>
                    </a:cubicBezTo>
                    <a:cubicBezTo>
                      <a:pt x="1471797" y="453701"/>
                      <a:pt x="1482261" y="443230"/>
                      <a:pt x="1488146" y="443885"/>
                    </a:cubicBezTo>
                    <a:cubicBezTo>
                      <a:pt x="1488146" y="443885"/>
                      <a:pt x="1489454" y="443885"/>
                      <a:pt x="1490108" y="443885"/>
                    </a:cubicBezTo>
                    <a:cubicBezTo>
                      <a:pt x="1491416" y="438650"/>
                      <a:pt x="1493378" y="428834"/>
                      <a:pt x="1494032" y="424253"/>
                    </a:cubicBezTo>
                    <a:cubicBezTo>
                      <a:pt x="1494032" y="424253"/>
                      <a:pt x="1494032" y="424253"/>
                      <a:pt x="1494032" y="424253"/>
                    </a:cubicBezTo>
                    <a:cubicBezTo>
                      <a:pt x="1491416" y="420981"/>
                      <a:pt x="1487492" y="416400"/>
                      <a:pt x="1488146" y="411165"/>
                    </a:cubicBezTo>
                    <a:cubicBezTo>
                      <a:pt x="1488146" y="407239"/>
                      <a:pt x="1488146" y="402658"/>
                      <a:pt x="1488146" y="401350"/>
                    </a:cubicBezTo>
                    <a:cubicBezTo>
                      <a:pt x="1486184" y="397423"/>
                      <a:pt x="1479645" y="383681"/>
                      <a:pt x="1480953" y="375828"/>
                    </a:cubicBezTo>
                    <a:lnTo>
                      <a:pt x="1480953" y="373865"/>
                    </a:lnTo>
                    <a:cubicBezTo>
                      <a:pt x="1482914" y="365358"/>
                      <a:pt x="1483568" y="359469"/>
                      <a:pt x="1483568" y="356851"/>
                    </a:cubicBezTo>
                    <a:cubicBezTo>
                      <a:pt x="1480298" y="351616"/>
                      <a:pt x="1478991" y="341800"/>
                      <a:pt x="1479645" y="337219"/>
                    </a:cubicBezTo>
                    <a:cubicBezTo>
                      <a:pt x="1479645" y="336565"/>
                      <a:pt x="1478991" y="334602"/>
                      <a:pt x="1478337" y="333293"/>
                    </a:cubicBezTo>
                    <a:cubicBezTo>
                      <a:pt x="1477029" y="330675"/>
                      <a:pt x="1474413" y="323477"/>
                      <a:pt x="1480298" y="319551"/>
                    </a:cubicBezTo>
                    <a:cubicBezTo>
                      <a:pt x="1480953" y="318896"/>
                      <a:pt x="1481606" y="316279"/>
                      <a:pt x="1482261" y="314316"/>
                    </a:cubicBezTo>
                    <a:cubicBezTo>
                      <a:pt x="1478337" y="309081"/>
                      <a:pt x="1474413" y="302537"/>
                      <a:pt x="1475067" y="296647"/>
                    </a:cubicBezTo>
                    <a:cubicBezTo>
                      <a:pt x="1475067" y="294030"/>
                      <a:pt x="1477029" y="291412"/>
                      <a:pt x="1479645" y="289449"/>
                    </a:cubicBezTo>
                    <a:lnTo>
                      <a:pt x="1479645" y="289449"/>
                    </a:lnTo>
                    <a:cubicBezTo>
                      <a:pt x="1482914" y="286831"/>
                      <a:pt x="1489454" y="282251"/>
                      <a:pt x="1490108" y="280287"/>
                    </a:cubicBezTo>
                    <a:cubicBezTo>
                      <a:pt x="1490108" y="280287"/>
                      <a:pt x="1490108" y="278324"/>
                      <a:pt x="1490108" y="276361"/>
                    </a:cubicBezTo>
                    <a:cubicBezTo>
                      <a:pt x="1490108" y="271126"/>
                      <a:pt x="1490108" y="265891"/>
                      <a:pt x="1494032" y="263273"/>
                    </a:cubicBezTo>
                    <a:cubicBezTo>
                      <a:pt x="1494686" y="262619"/>
                      <a:pt x="1496647" y="260001"/>
                      <a:pt x="1497302" y="258693"/>
                    </a:cubicBezTo>
                    <a:cubicBezTo>
                      <a:pt x="1496647" y="254766"/>
                      <a:pt x="1494686" y="244296"/>
                      <a:pt x="1501225" y="238407"/>
                    </a:cubicBezTo>
                    <a:cubicBezTo>
                      <a:pt x="1501225" y="238407"/>
                      <a:pt x="1502533" y="237098"/>
                      <a:pt x="1503187" y="236443"/>
                    </a:cubicBezTo>
                    <a:cubicBezTo>
                      <a:pt x="1506457" y="233171"/>
                      <a:pt x="1512996" y="226628"/>
                      <a:pt x="1518882" y="229899"/>
                    </a:cubicBezTo>
                    <a:cubicBezTo>
                      <a:pt x="1518882" y="229899"/>
                      <a:pt x="1519536" y="229899"/>
                      <a:pt x="1520190" y="229899"/>
                    </a:cubicBezTo>
                    <a:cubicBezTo>
                      <a:pt x="1522152" y="229245"/>
                      <a:pt x="1524114" y="227936"/>
                      <a:pt x="1526076" y="227936"/>
                    </a:cubicBezTo>
                    <a:cubicBezTo>
                      <a:pt x="1528692" y="227936"/>
                      <a:pt x="1531308" y="229245"/>
                      <a:pt x="1533923" y="229899"/>
                    </a:cubicBezTo>
                    <a:cubicBezTo>
                      <a:pt x="1535231" y="229899"/>
                      <a:pt x="1535885" y="230554"/>
                      <a:pt x="1537193" y="231208"/>
                    </a:cubicBezTo>
                    <a:cubicBezTo>
                      <a:pt x="1538501" y="231208"/>
                      <a:pt x="1539809" y="231208"/>
                      <a:pt x="1540463" y="231208"/>
                    </a:cubicBezTo>
                    <a:cubicBezTo>
                      <a:pt x="1541117" y="230554"/>
                      <a:pt x="1542425" y="229245"/>
                      <a:pt x="1544387" y="227936"/>
                    </a:cubicBezTo>
                    <a:cubicBezTo>
                      <a:pt x="1545041" y="227936"/>
                      <a:pt x="1547003" y="225973"/>
                      <a:pt x="1548311" y="225319"/>
                    </a:cubicBezTo>
                    <a:cubicBezTo>
                      <a:pt x="1547657" y="221392"/>
                      <a:pt x="1548311" y="216157"/>
                      <a:pt x="1550927" y="212885"/>
                    </a:cubicBezTo>
                    <a:cubicBezTo>
                      <a:pt x="1551580" y="211577"/>
                      <a:pt x="1552888" y="210922"/>
                      <a:pt x="1554196" y="209613"/>
                    </a:cubicBezTo>
                    <a:cubicBezTo>
                      <a:pt x="1555504" y="208305"/>
                      <a:pt x="1557466" y="206341"/>
                      <a:pt x="1558120" y="205033"/>
                    </a:cubicBezTo>
                    <a:lnTo>
                      <a:pt x="1558120" y="203724"/>
                    </a:lnTo>
                    <a:cubicBezTo>
                      <a:pt x="1560082" y="199798"/>
                      <a:pt x="1562044" y="192599"/>
                      <a:pt x="1571853" y="191945"/>
                    </a:cubicBezTo>
                    <a:lnTo>
                      <a:pt x="1573815" y="191945"/>
                    </a:lnTo>
                    <a:cubicBezTo>
                      <a:pt x="1575123" y="191945"/>
                      <a:pt x="1576431" y="191945"/>
                      <a:pt x="1577085" y="191945"/>
                    </a:cubicBezTo>
                    <a:cubicBezTo>
                      <a:pt x="1581662" y="188673"/>
                      <a:pt x="1589510" y="188019"/>
                      <a:pt x="1597358" y="197180"/>
                    </a:cubicBezTo>
                    <a:cubicBezTo>
                      <a:pt x="1598666" y="199143"/>
                      <a:pt x="1599974" y="200452"/>
                      <a:pt x="1601281" y="202415"/>
                    </a:cubicBezTo>
                    <a:cubicBezTo>
                      <a:pt x="1603897" y="206341"/>
                      <a:pt x="1605859" y="209613"/>
                      <a:pt x="1611745" y="212231"/>
                    </a:cubicBezTo>
                    <a:cubicBezTo>
                      <a:pt x="1615668" y="213540"/>
                      <a:pt x="1618284" y="214194"/>
                      <a:pt x="1620900" y="214194"/>
                    </a:cubicBezTo>
                    <a:cubicBezTo>
                      <a:pt x="1624824" y="214194"/>
                      <a:pt x="1629402" y="215503"/>
                      <a:pt x="1632017" y="220738"/>
                    </a:cubicBezTo>
                    <a:cubicBezTo>
                      <a:pt x="1632017" y="221392"/>
                      <a:pt x="1632672" y="222701"/>
                      <a:pt x="1633325" y="223356"/>
                    </a:cubicBezTo>
                    <a:cubicBezTo>
                      <a:pt x="1635287" y="227282"/>
                      <a:pt x="1635941" y="229899"/>
                      <a:pt x="1641827" y="230554"/>
                    </a:cubicBezTo>
                    <a:cubicBezTo>
                      <a:pt x="1644443" y="230554"/>
                      <a:pt x="1648366" y="230554"/>
                      <a:pt x="1652290" y="231208"/>
                    </a:cubicBezTo>
                    <a:cubicBezTo>
                      <a:pt x="1669947" y="232517"/>
                      <a:pt x="1682372" y="233826"/>
                      <a:pt x="1687604" y="237752"/>
                    </a:cubicBezTo>
                    <a:cubicBezTo>
                      <a:pt x="1692836" y="242333"/>
                      <a:pt x="1713109" y="266545"/>
                      <a:pt x="1714417" y="276361"/>
                    </a:cubicBezTo>
                    <a:cubicBezTo>
                      <a:pt x="1714417" y="280942"/>
                      <a:pt x="1712455" y="288795"/>
                      <a:pt x="1706569" y="307772"/>
                    </a:cubicBezTo>
                    <a:cubicBezTo>
                      <a:pt x="1703953" y="316279"/>
                      <a:pt x="1700030" y="328712"/>
                      <a:pt x="1700030" y="331330"/>
                    </a:cubicBezTo>
                    <a:cubicBezTo>
                      <a:pt x="1700030" y="332639"/>
                      <a:pt x="1700030" y="334602"/>
                      <a:pt x="1700030" y="336565"/>
                    </a:cubicBezTo>
                    <a:cubicBezTo>
                      <a:pt x="1700030" y="340491"/>
                      <a:pt x="1700683" y="348998"/>
                      <a:pt x="1701991" y="350962"/>
                    </a:cubicBezTo>
                    <a:cubicBezTo>
                      <a:pt x="1702645" y="352270"/>
                      <a:pt x="1703299" y="352925"/>
                      <a:pt x="1703953" y="354233"/>
                    </a:cubicBezTo>
                    <a:cubicBezTo>
                      <a:pt x="1705261" y="356197"/>
                      <a:pt x="1706569" y="358160"/>
                      <a:pt x="1709839" y="360123"/>
                    </a:cubicBezTo>
                    <a:cubicBezTo>
                      <a:pt x="1711147" y="358160"/>
                      <a:pt x="1711801" y="356197"/>
                      <a:pt x="1713109" y="354233"/>
                    </a:cubicBezTo>
                    <a:cubicBezTo>
                      <a:pt x="1713109" y="352270"/>
                      <a:pt x="1713763" y="344418"/>
                      <a:pt x="1714417" y="339837"/>
                    </a:cubicBezTo>
                    <a:cubicBezTo>
                      <a:pt x="1714417" y="332639"/>
                      <a:pt x="1714417" y="328712"/>
                      <a:pt x="1715724" y="326095"/>
                    </a:cubicBezTo>
                    <a:cubicBezTo>
                      <a:pt x="1715724" y="324786"/>
                      <a:pt x="1714417" y="318242"/>
                      <a:pt x="1713763" y="315624"/>
                    </a:cubicBezTo>
                    <a:cubicBezTo>
                      <a:pt x="1712455" y="311044"/>
                      <a:pt x="1712455" y="309081"/>
                      <a:pt x="1712455" y="307117"/>
                    </a:cubicBezTo>
                    <a:cubicBezTo>
                      <a:pt x="1713109" y="301882"/>
                      <a:pt x="1718994" y="299265"/>
                      <a:pt x="1728804" y="294684"/>
                    </a:cubicBezTo>
                    <a:lnTo>
                      <a:pt x="1731420" y="293375"/>
                    </a:lnTo>
                    <a:cubicBezTo>
                      <a:pt x="1732728" y="293375"/>
                      <a:pt x="1734036" y="290758"/>
                      <a:pt x="1734689" y="288795"/>
                    </a:cubicBezTo>
                    <a:cubicBezTo>
                      <a:pt x="1734689" y="288140"/>
                      <a:pt x="1735343" y="286831"/>
                      <a:pt x="1735997" y="286177"/>
                    </a:cubicBezTo>
                    <a:cubicBezTo>
                      <a:pt x="1737959" y="282905"/>
                      <a:pt x="1742537" y="280942"/>
                      <a:pt x="1747769" y="278979"/>
                    </a:cubicBezTo>
                    <a:lnTo>
                      <a:pt x="1747769" y="278979"/>
                    </a:lnTo>
                    <a:cubicBezTo>
                      <a:pt x="1748422" y="277670"/>
                      <a:pt x="1750385" y="273744"/>
                      <a:pt x="1751038" y="271780"/>
                    </a:cubicBezTo>
                    <a:cubicBezTo>
                      <a:pt x="1753000" y="267200"/>
                      <a:pt x="1753654" y="261965"/>
                      <a:pt x="1752346" y="260001"/>
                    </a:cubicBezTo>
                    <a:cubicBezTo>
                      <a:pt x="1750385" y="256075"/>
                      <a:pt x="1751038" y="251494"/>
                      <a:pt x="1751038" y="246914"/>
                    </a:cubicBezTo>
                    <a:cubicBezTo>
                      <a:pt x="1751038" y="244950"/>
                      <a:pt x="1751038" y="242333"/>
                      <a:pt x="1751038" y="241024"/>
                    </a:cubicBezTo>
                    <a:cubicBezTo>
                      <a:pt x="1751038" y="241024"/>
                      <a:pt x="1750385" y="239715"/>
                      <a:pt x="1749730" y="239061"/>
                    </a:cubicBezTo>
                    <a:cubicBezTo>
                      <a:pt x="1748422" y="237098"/>
                      <a:pt x="1745807" y="233826"/>
                      <a:pt x="1746461" y="229899"/>
                    </a:cubicBezTo>
                    <a:cubicBezTo>
                      <a:pt x="1746461" y="227936"/>
                      <a:pt x="1747769" y="225319"/>
                      <a:pt x="1751038" y="224010"/>
                    </a:cubicBezTo>
                    <a:cubicBezTo>
                      <a:pt x="1757578" y="220738"/>
                      <a:pt x="1764771" y="225973"/>
                      <a:pt x="1773273" y="231208"/>
                    </a:cubicBezTo>
                    <a:cubicBezTo>
                      <a:pt x="1775235" y="232517"/>
                      <a:pt x="1777851" y="234480"/>
                      <a:pt x="1779159" y="235135"/>
                    </a:cubicBezTo>
                    <a:cubicBezTo>
                      <a:pt x="1779813" y="235135"/>
                      <a:pt x="1781120" y="235135"/>
                      <a:pt x="1782428" y="233826"/>
                    </a:cubicBezTo>
                    <a:cubicBezTo>
                      <a:pt x="1785698" y="231208"/>
                      <a:pt x="1788968" y="231863"/>
                      <a:pt x="1791584" y="231863"/>
                    </a:cubicBezTo>
                    <a:cubicBezTo>
                      <a:pt x="1794200" y="231863"/>
                      <a:pt x="1794200" y="231863"/>
                      <a:pt x="1794854" y="231863"/>
                    </a:cubicBezTo>
                    <a:cubicBezTo>
                      <a:pt x="1796162" y="230554"/>
                      <a:pt x="1794854" y="224664"/>
                      <a:pt x="1792892" y="220084"/>
                    </a:cubicBezTo>
                    <a:cubicBezTo>
                      <a:pt x="1791584" y="215503"/>
                      <a:pt x="1788968" y="210922"/>
                      <a:pt x="1786352" y="205687"/>
                    </a:cubicBezTo>
                    <a:cubicBezTo>
                      <a:pt x="1785044" y="203070"/>
                      <a:pt x="1782428" y="197180"/>
                      <a:pt x="1780467" y="192599"/>
                    </a:cubicBezTo>
                    <a:cubicBezTo>
                      <a:pt x="1778505" y="191291"/>
                      <a:pt x="1775235" y="188019"/>
                      <a:pt x="1773273" y="188019"/>
                    </a:cubicBezTo>
                    <a:cubicBezTo>
                      <a:pt x="1770657" y="188019"/>
                      <a:pt x="1762810" y="192599"/>
                      <a:pt x="1760194" y="192599"/>
                    </a:cubicBezTo>
                    <a:cubicBezTo>
                      <a:pt x="1757578" y="192599"/>
                      <a:pt x="1749077" y="189327"/>
                      <a:pt x="1749077" y="188019"/>
                    </a:cubicBezTo>
                    <a:cubicBezTo>
                      <a:pt x="1749077" y="186710"/>
                      <a:pt x="1743191" y="182783"/>
                      <a:pt x="1740575" y="184747"/>
                    </a:cubicBezTo>
                    <a:cubicBezTo>
                      <a:pt x="1737959" y="186710"/>
                      <a:pt x="1739267" y="191291"/>
                      <a:pt x="1740575" y="195217"/>
                    </a:cubicBezTo>
                    <a:cubicBezTo>
                      <a:pt x="1741883" y="199143"/>
                      <a:pt x="1744499" y="204378"/>
                      <a:pt x="1744499" y="206341"/>
                    </a:cubicBezTo>
                    <a:cubicBezTo>
                      <a:pt x="1744499" y="208305"/>
                      <a:pt x="1748422" y="218775"/>
                      <a:pt x="1745807" y="218775"/>
                    </a:cubicBezTo>
                    <a:cubicBezTo>
                      <a:pt x="1743191" y="218775"/>
                      <a:pt x="1742537" y="208959"/>
                      <a:pt x="1737959" y="209613"/>
                    </a:cubicBezTo>
                    <a:cubicBezTo>
                      <a:pt x="1733381" y="209613"/>
                      <a:pt x="1733381" y="214849"/>
                      <a:pt x="1728804" y="217466"/>
                    </a:cubicBezTo>
                    <a:cubicBezTo>
                      <a:pt x="1724880" y="220084"/>
                      <a:pt x="1717032" y="222047"/>
                      <a:pt x="1717032" y="222701"/>
                    </a:cubicBezTo>
                    <a:cubicBezTo>
                      <a:pt x="1717032" y="223356"/>
                      <a:pt x="1709185" y="238407"/>
                      <a:pt x="1709185" y="233826"/>
                    </a:cubicBezTo>
                    <a:cubicBezTo>
                      <a:pt x="1709185" y="229245"/>
                      <a:pt x="1711147" y="220084"/>
                      <a:pt x="1713763" y="215503"/>
                    </a:cubicBezTo>
                    <a:cubicBezTo>
                      <a:pt x="1716379" y="211577"/>
                      <a:pt x="1716379" y="208959"/>
                      <a:pt x="1717032" y="201761"/>
                    </a:cubicBezTo>
                    <a:cubicBezTo>
                      <a:pt x="1717032" y="194562"/>
                      <a:pt x="1717032" y="187364"/>
                      <a:pt x="1712455" y="189327"/>
                    </a:cubicBezTo>
                    <a:cubicBezTo>
                      <a:pt x="1707877" y="190636"/>
                      <a:pt x="1701991" y="191945"/>
                      <a:pt x="1700683" y="193908"/>
                    </a:cubicBezTo>
                    <a:cubicBezTo>
                      <a:pt x="1699375" y="195871"/>
                      <a:pt x="1690220" y="206341"/>
                      <a:pt x="1690874" y="202415"/>
                    </a:cubicBezTo>
                    <a:cubicBezTo>
                      <a:pt x="1690874" y="198489"/>
                      <a:pt x="1706569" y="182783"/>
                      <a:pt x="1703953" y="180166"/>
                    </a:cubicBezTo>
                    <a:cubicBezTo>
                      <a:pt x="1701338" y="177548"/>
                      <a:pt x="1695452" y="179512"/>
                      <a:pt x="1692182" y="178203"/>
                    </a:cubicBezTo>
                    <a:cubicBezTo>
                      <a:pt x="1688258" y="176894"/>
                      <a:pt x="1684988" y="174931"/>
                      <a:pt x="1681064" y="175585"/>
                    </a:cubicBezTo>
                    <a:cubicBezTo>
                      <a:pt x="1677795" y="175585"/>
                      <a:pt x="1667985" y="182783"/>
                      <a:pt x="1667331" y="180820"/>
                    </a:cubicBezTo>
                    <a:cubicBezTo>
                      <a:pt x="1666677" y="178857"/>
                      <a:pt x="1664715" y="172968"/>
                      <a:pt x="1662100" y="173622"/>
                    </a:cubicBezTo>
                    <a:cubicBezTo>
                      <a:pt x="1659484" y="173622"/>
                      <a:pt x="1650328" y="174931"/>
                      <a:pt x="1645097" y="174276"/>
                    </a:cubicBezTo>
                    <a:cubicBezTo>
                      <a:pt x="1639865" y="173622"/>
                      <a:pt x="1628748" y="172968"/>
                      <a:pt x="1631364" y="170350"/>
                    </a:cubicBezTo>
                    <a:cubicBezTo>
                      <a:pt x="1633979" y="167733"/>
                      <a:pt x="1636595" y="163152"/>
                      <a:pt x="1635287" y="162497"/>
                    </a:cubicBezTo>
                    <a:cubicBezTo>
                      <a:pt x="1633979" y="161843"/>
                      <a:pt x="1625478" y="159225"/>
                      <a:pt x="1630709" y="157262"/>
                    </a:cubicBezTo>
                    <a:cubicBezTo>
                      <a:pt x="1635941" y="155299"/>
                      <a:pt x="1643135" y="163152"/>
                      <a:pt x="1652290" y="161843"/>
                    </a:cubicBezTo>
                    <a:cubicBezTo>
                      <a:pt x="1661446" y="160534"/>
                      <a:pt x="1667331" y="159225"/>
                      <a:pt x="1672563" y="159225"/>
                    </a:cubicBezTo>
                    <a:cubicBezTo>
                      <a:pt x="1677795" y="159225"/>
                      <a:pt x="1701991" y="157262"/>
                      <a:pt x="1710493" y="155953"/>
                    </a:cubicBezTo>
                    <a:cubicBezTo>
                      <a:pt x="1718994" y="154645"/>
                      <a:pt x="1730112" y="153336"/>
                      <a:pt x="1729458" y="150064"/>
                    </a:cubicBezTo>
                    <a:cubicBezTo>
                      <a:pt x="1729458" y="146792"/>
                      <a:pt x="1739267" y="140248"/>
                      <a:pt x="1737305" y="136322"/>
                    </a:cubicBezTo>
                    <a:cubicBezTo>
                      <a:pt x="1735343" y="132395"/>
                      <a:pt x="1732728" y="131087"/>
                      <a:pt x="1734689" y="129124"/>
                    </a:cubicBezTo>
                    <a:cubicBezTo>
                      <a:pt x="1736651" y="127160"/>
                      <a:pt x="1739267" y="122580"/>
                      <a:pt x="1741229" y="119962"/>
                    </a:cubicBezTo>
                    <a:cubicBezTo>
                      <a:pt x="1742537" y="116690"/>
                      <a:pt x="1743845" y="114073"/>
                      <a:pt x="1747115" y="112764"/>
                    </a:cubicBezTo>
                    <a:cubicBezTo>
                      <a:pt x="1750385" y="111455"/>
                      <a:pt x="1775235" y="97058"/>
                      <a:pt x="1771965" y="92478"/>
                    </a:cubicBezTo>
                    <a:cubicBezTo>
                      <a:pt x="1768695" y="87897"/>
                      <a:pt x="1761502" y="64993"/>
                      <a:pt x="1758886" y="66957"/>
                    </a:cubicBezTo>
                    <a:cubicBezTo>
                      <a:pt x="1756270" y="68920"/>
                      <a:pt x="1749730" y="78736"/>
                      <a:pt x="1747115" y="76118"/>
                    </a:cubicBezTo>
                    <a:cubicBezTo>
                      <a:pt x="1744499" y="73500"/>
                      <a:pt x="1744499" y="68265"/>
                      <a:pt x="1742537" y="66957"/>
                    </a:cubicBezTo>
                    <a:cubicBezTo>
                      <a:pt x="1741229" y="65648"/>
                      <a:pt x="1736651" y="66957"/>
                      <a:pt x="1735343" y="64993"/>
                    </a:cubicBezTo>
                    <a:cubicBezTo>
                      <a:pt x="1734036" y="63030"/>
                      <a:pt x="1735343" y="58449"/>
                      <a:pt x="1731420" y="57141"/>
                    </a:cubicBezTo>
                    <a:cubicBezTo>
                      <a:pt x="1727496" y="55832"/>
                      <a:pt x="1720956" y="56486"/>
                      <a:pt x="1718994" y="57795"/>
                    </a:cubicBezTo>
                    <a:cubicBezTo>
                      <a:pt x="1717032" y="59104"/>
                      <a:pt x="1697414" y="76772"/>
                      <a:pt x="1697414" y="71537"/>
                    </a:cubicBezTo>
                    <a:cubicBezTo>
                      <a:pt x="1697414" y="65648"/>
                      <a:pt x="1713109" y="55832"/>
                      <a:pt x="1711147" y="52560"/>
                    </a:cubicBezTo>
                    <a:cubicBezTo>
                      <a:pt x="1709185" y="49288"/>
                      <a:pt x="1696106" y="51251"/>
                      <a:pt x="1696106" y="47325"/>
                    </a:cubicBezTo>
                    <a:cubicBezTo>
                      <a:pt x="1696106" y="43399"/>
                      <a:pt x="1692182" y="33583"/>
                      <a:pt x="1688912" y="34891"/>
                    </a:cubicBezTo>
                    <a:cubicBezTo>
                      <a:pt x="1686296" y="36200"/>
                      <a:pt x="1682372" y="39472"/>
                      <a:pt x="1681719" y="42090"/>
                    </a:cubicBezTo>
                    <a:cubicBezTo>
                      <a:pt x="1681719" y="44053"/>
                      <a:pt x="1673871" y="65648"/>
                      <a:pt x="1671909" y="59104"/>
                    </a:cubicBezTo>
                    <a:cubicBezTo>
                      <a:pt x="1669947" y="52560"/>
                      <a:pt x="1675179" y="36855"/>
                      <a:pt x="1667985" y="38818"/>
                    </a:cubicBezTo>
                    <a:cubicBezTo>
                      <a:pt x="1661446" y="41435"/>
                      <a:pt x="1658176" y="45362"/>
                      <a:pt x="1655560" y="48634"/>
                    </a:cubicBezTo>
                    <a:cubicBezTo>
                      <a:pt x="1652290" y="51906"/>
                      <a:pt x="1644443" y="63030"/>
                      <a:pt x="1643789" y="61067"/>
                    </a:cubicBezTo>
                    <a:cubicBezTo>
                      <a:pt x="1643135" y="59104"/>
                      <a:pt x="1648366" y="47325"/>
                      <a:pt x="1646405" y="46670"/>
                    </a:cubicBezTo>
                    <a:cubicBezTo>
                      <a:pt x="1644443" y="46016"/>
                      <a:pt x="1641173" y="46670"/>
                      <a:pt x="1639865" y="45362"/>
                    </a:cubicBezTo>
                    <a:cubicBezTo>
                      <a:pt x="1638557" y="44053"/>
                      <a:pt x="1646405" y="40127"/>
                      <a:pt x="1644443" y="36855"/>
                    </a:cubicBezTo>
                    <a:cubicBezTo>
                      <a:pt x="1642481" y="33583"/>
                      <a:pt x="1637903" y="35546"/>
                      <a:pt x="1636595" y="34891"/>
                    </a:cubicBezTo>
                    <a:cubicBezTo>
                      <a:pt x="1635941" y="34237"/>
                      <a:pt x="1634633" y="26384"/>
                      <a:pt x="1631364" y="25730"/>
                    </a:cubicBezTo>
                    <a:cubicBezTo>
                      <a:pt x="1628094" y="25076"/>
                      <a:pt x="1625478" y="30965"/>
                      <a:pt x="1623516" y="30311"/>
                    </a:cubicBezTo>
                    <a:cubicBezTo>
                      <a:pt x="1621554" y="29002"/>
                      <a:pt x="1617630" y="22458"/>
                      <a:pt x="1613053" y="23767"/>
                    </a:cubicBezTo>
                    <a:cubicBezTo>
                      <a:pt x="1608475" y="25730"/>
                      <a:pt x="1608475" y="25076"/>
                      <a:pt x="1604551" y="34237"/>
                    </a:cubicBezTo>
                    <a:cubicBezTo>
                      <a:pt x="1601281" y="43399"/>
                      <a:pt x="1600627" y="50597"/>
                      <a:pt x="1598011" y="53869"/>
                    </a:cubicBezTo>
                    <a:cubicBezTo>
                      <a:pt x="1595396" y="57141"/>
                      <a:pt x="1592126" y="60413"/>
                      <a:pt x="1595396" y="63685"/>
                    </a:cubicBezTo>
                    <a:cubicBezTo>
                      <a:pt x="1598666" y="66957"/>
                      <a:pt x="1604551" y="65648"/>
                      <a:pt x="1602589" y="67611"/>
                    </a:cubicBezTo>
                    <a:cubicBezTo>
                      <a:pt x="1601281" y="70228"/>
                      <a:pt x="1595396" y="68265"/>
                      <a:pt x="1595396" y="75464"/>
                    </a:cubicBezTo>
                    <a:cubicBezTo>
                      <a:pt x="1595396" y="82662"/>
                      <a:pt x="1592780" y="89860"/>
                      <a:pt x="1595396" y="93787"/>
                    </a:cubicBezTo>
                    <a:cubicBezTo>
                      <a:pt x="1598011" y="97713"/>
                      <a:pt x="1604551" y="100985"/>
                      <a:pt x="1605859" y="102948"/>
                    </a:cubicBezTo>
                    <a:cubicBezTo>
                      <a:pt x="1607167" y="104911"/>
                      <a:pt x="1609783" y="110146"/>
                      <a:pt x="1606513" y="110146"/>
                    </a:cubicBezTo>
                    <a:cubicBezTo>
                      <a:pt x="1603243" y="110146"/>
                      <a:pt x="1598011" y="106874"/>
                      <a:pt x="1598011" y="108183"/>
                    </a:cubicBezTo>
                    <a:cubicBezTo>
                      <a:pt x="1598011" y="109492"/>
                      <a:pt x="1596050" y="115381"/>
                      <a:pt x="1595396" y="119308"/>
                    </a:cubicBezTo>
                    <a:cubicBezTo>
                      <a:pt x="1594742" y="123888"/>
                      <a:pt x="1592126" y="133704"/>
                      <a:pt x="1592126" y="138285"/>
                    </a:cubicBezTo>
                    <a:cubicBezTo>
                      <a:pt x="1592126" y="142866"/>
                      <a:pt x="1590164" y="124543"/>
                      <a:pt x="1589510" y="120616"/>
                    </a:cubicBezTo>
                    <a:cubicBezTo>
                      <a:pt x="1588856" y="116690"/>
                      <a:pt x="1594742" y="103602"/>
                      <a:pt x="1591472" y="102948"/>
                    </a:cubicBezTo>
                    <a:cubicBezTo>
                      <a:pt x="1588202" y="102294"/>
                      <a:pt x="1582970" y="104257"/>
                      <a:pt x="1581662" y="109492"/>
                    </a:cubicBezTo>
                    <a:cubicBezTo>
                      <a:pt x="1580355" y="114727"/>
                      <a:pt x="1578393" y="111455"/>
                      <a:pt x="1574469" y="114073"/>
                    </a:cubicBezTo>
                    <a:cubicBezTo>
                      <a:pt x="1570545" y="116690"/>
                      <a:pt x="1564006" y="121271"/>
                      <a:pt x="1564006" y="117345"/>
                    </a:cubicBezTo>
                    <a:cubicBezTo>
                      <a:pt x="1564006" y="113418"/>
                      <a:pt x="1569891" y="106220"/>
                      <a:pt x="1574469" y="99022"/>
                    </a:cubicBezTo>
                    <a:cubicBezTo>
                      <a:pt x="1579047" y="91823"/>
                      <a:pt x="1581662" y="83971"/>
                      <a:pt x="1581662" y="80044"/>
                    </a:cubicBezTo>
                    <a:cubicBezTo>
                      <a:pt x="1581662" y="76118"/>
                      <a:pt x="1580355" y="64993"/>
                      <a:pt x="1578393" y="66957"/>
                    </a:cubicBezTo>
                    <a:cubicBezTo>
                      <a:pt x="1576431" y="68920"/>
                      <a:pt x="1572507" y="75464"/>
                      <a:pt x="1569891" y="79390"/>
                    </a:cubicBezTo>
                    <a:cubicBezTo>
                      <a:pt x="1566621" y="83316"/>
                      <a:pt x="1543733" y="99022"/>
                      <a:pt x="1547657" y="94441"/>
                    </a:cubicBezTo>
                    <a:cubicBezTo>
                      <a:pt x="1550927" y="89860"/>
                      <a:pt x="1555504" y="83316"/>
                      <a:pt x="1559428" y="80699"/>
                    </a:cubicBezTo>
                    <a:cubicBezTo>
                      <a:pt x="1563352" y="78081"/>
                      <a:pt x="1567929" y="70228"/>
                      <a:pt x="1566621" y="68265"/>
                    </a:cubicBezTo>
                    <a:cubicBezTo>
                      <a:pt x="1565313" y="66957"/>
                      <a:pt x="1563352" y="66302"/>
                      <a:pt x="1560082" y="64993"/>
                    </a:cubicBezTo>
                    <a:cubicBezTo>
                      <a:pt x="1556812" y="63685"/>
                      <a:pt x="1552888" y="68265"/>
                      <a:pt x="1548311" y="68265"/>
                    </a:cubicBezTo>
                    <a:cubicBezTo>
                      <a:pt x="1543733" y="68265"/>
                      <a:pt x="1541771" y="61067"/>
                      <a:pt x="1544387" y="60413"/>
                    </a:cubicBezTo>
                    <a:cubicBezTo>
                      <a:pt x="1547657" y="59758"/>
                      <a:pt x="1555504" y="51251"/>
                      <a:pt x="1557466" y="53214"/>
                    </a:cubicBezTo>
                    <a:cubicBezTo>
                      <a:pt x="1559428" y="55178"/>
                      <a:pt x="1569891" y="58449"/>
                      <a:pt x="1573161" y="55178"/>
                    </a:cubicBezTo>
                    <a:cubicBezTo>
                      <a:pt x="1576431" y="51906"/>
                      <a:pt x="1568583" y="47325"/>
                      <a:pt x="1570545" y="46016"/>
                    </a:cubicBezTo>
                    <a:cubicBezTo>
                      <a:pt x="1572507" y="44707"/>
                      <a:pt x="1577739" y="43399"/>
                      <a:pt x="1578393" y="41435"/>
                    </a:cubicBezTo>
                    <a:cubicBezTo>
                      <a:pt x="1578393" y="39472"/>
                      <a:pt x="1574469" y="35546"/>
                      <a:pt x="1575123" y="34891"/>
                    </a:cubicBezTo>
                    <a:cubicBezTo>
                      <a:pt x="1575777" y="34237"/>
                      <a:pt x="1580355" y="32274"/>
                      <a:pt x="1581662" y="29656"/>
                    </a:cubicBezTo>
                    <a:cubicBezTo>
                      <a:pt x="1582970" y="27039"/>
                      <a:pt x="1579701" y="14605"/>
                      <a:pt x="1577085" y="13297"/>
                    </a:cubicBezTo>
                    <a:cubicBezTo>
                      <a:pt x="1573815" y="11988"/>
                      <a:pt x="1566621" y="12642"/>
                      <a:pt x="1565968" y="14605"/>
                    </a:cubicBezTo>
                    <a:cubicBezTo>
                      <a:pt x="1565313" y="16569"/>
                      <a:pt x="1560736" y="27693"/>
                      <a:pt x="1559428" y="23767"/>
                    </a:cubicBezTo>
                    <a:cubicBezTo>
                      <a:pt x="1558120" y="19841"/>
                      <a:pt x="1560736" y="8062"/>
                      <a:pt x="1560082" y="4790"/>
                    </a:cubicBezTo>
                    <a:cubicBezTo>
                      <a:pt x="1559428" y="2172"/>
                      <a:pt x="1556158" y="-1754"/>
                      <a:pt x="1554850" y="863"/>
                    </a:cubicBezTo>
                    <a:cubicBezTo>
                      <a:pt x="1553542" y="3481"/>
                      <a:pt x="1551580" y="10025"/>
                      <a:pt x="1549619" y="9370"/>
                    </a:cubicBezTo>
                    <a:cubicBezTo>
                      <a:pt x="1548311" y="8716"/>
                      <a:pt x="1544387" y="5444"/>
                      <a:pt x="1543079" y="6753"/>
                    </a:cubicBezTo>
                    <a:cubicBezTo>
                      <a:pt x="1541771" y="8062"/>
                      <a:pt x="1539809" y="13951"/>
                      <a:pt x="1537847" y="13951"/>
                    </a:cubicBezTo>
                    <a:cubicBezTo>
                      <a:pt x="1535231" y="13951"/>
                      <a:pt x="1531961" y="13951"/>
                      <a:pt x="1530000" y="13951"/>
                    </a:cubicBezTo>
                    <a:cubicBezTo>
                      <a:pt x="1528038" y="13297"/>
                      <a:pt x="1528692" y="6753"/>
                      <a:pt x="1526076" y="5444"/>
                    </a:cubicBezTo>
                    <a:cubicBezTo>
                      <a:pt x="1523460" y="3481"/>
                      <a:pt x="1522152" y="6753"/>
                      <a:pt x="1518882" y="8716"/>
                    </a:cubicBezTo>
                    <a:cubicBezTo>
                      <a:pt x="1514959" y="10679"/>
                      <a:pt x="1513651" y="14605"/>
                      <a:pt x="1515612" y="17223"/>
                    </a:cubicBezTo>
                    <a:cubicBezTo>
                      <a:pt x="1518228" y="19841"/>
                      <a:pt x="1521498" y="23767"/>
                      <a:pt x="1522152" y="26384"/>
                    </a:cubicBezTo>
                    <a:cubicBezTo>
                      <a:pt x="1522152" y="29002"/>
                      <a:pt x="1524768" y="36200"/>
                      <a:pt x="1522152" y="34891"/>
                    </a:cubicBezTo>
                    <a:cubicBezTo>
                      <a:pt x="1518882" y="33583"/>
                      <a:pt x="1512996" y="25730"/>
                      <a:pt x="1511689" y="26384"/>
                    </a:cubicBezTo>
                    <a:cubicBezTo>
                      <a:pt x="1510381" y="26384"/>
                      <a:pt x="1504495" y="22458"/>
                      <a:pt x="1503187" y="25730"/>
                    </a:cubicBezTo>
                    <a:cubicBezTo>
                      <a:pt x="1501879" y="29002"/>
                      <a:pt x="1507111" y="32928"/>
                      <a:pt x="1509073" y="36200"/>
                    </a:cubicBezTo>
                    <a:cubicBezTo>
                      <a:pt x="1511035" y="39472"/>
                      <a:pt x="1501225" y="36200"/>
                      <a:pt x="1500571" y="40781"/>
                    </a:cubicBezTo>
                    <a:cubicBezTo>
                      <a:pt x="1499263" y="45362"/>
                      <a:pt x="1499263" y="51251"/>
                      <a:pt x="1504495" y="51906"/>
                    </a:cubicBezTo>
                    <a:cubicBezTo>
                      <a:pt x="1509727" y="52560"/>
                      <a:pt x="1520190" y="43399"/>
                      <a:pt x="1520844" y="45362"/>
                    </a:cubicBezTo>
                    <a:cubicBezTo>
                      <a:pt x="1520844" y="47325"/>
                      <a:pt x="1517574" y="51251"/>
                      <a:pt x="1522152" y="52560"/>
                    </a:cubicBezTo>
                    <a:cubicBezTo>
                      <a:pt x="1526076" y="53869"/>
                      <a:pt x="1524768" y="55832"/>
                      <a:pt x="1527384" y="57141"/>
                    </a:cubicBezTo>
                    <a:cubicBezTo>
                      <a:pt x="1530000" y="58449"/>
                      <a:pt x="1537847" y="60413"/>
                      <a:pt x="1533923" y="62376"/>
                    </a:cubicBezTo>
                    <a:cubicBezTo>
                      <a:pt x="1530000" y="63685"/>
                      <a:pt x="1518228" y="59758"/>
                      <a:pt x="1516920" y="63685"/>
                    </a:cubicBezTo>
                    <a:cubicBezTo>
                      <a:pt x="1515612" y="67611"/>
                      <a:pt x="1521498" y="74155"/>
                      <a:pt x="1519536" y="78081"/>
                    </a:cubicBezTo>
                    <a:cubicBezTo>
                      <a:pt x="1516920" y="82008"/>
                      <a:pt x="1509073" y="78736"/>
                      <a:pt x="1509073" y="83316"/>
                    </a:cubicBezTo>
                    <a:cubicBezTo>
                      <a:pt x="1509073" y="87243"/>
                      <a:pt x="1510381" y="89860"/>
                      <a:pt x="1511689" y="91823"/>
                    </a:cubicBezTo>
                    <a:cubicBezTo>
                      <a:pt x="1512996" y="93787"/>
                      <a:pt x="1509727" y="97058"/>
                      <a:pt x="1509727" y="98367"/>
                    </a:cubicBezTo>
                    <a:cubicBezTo>
                      <a:pt x="1509727" y="99676"/>
                      <a:pt x="1526076" y="103602"/>
                      <a:pt x="1524768" y="106874"/>
                    </a:cubicBezTo>
                    <a:cubicBezTo>
                      <a:pt x="1523460" y="110146"/>
                      <a:pt x="1509727" y="104911"/>
                      <a:pt x="1509073" y="108837"/>
                    </a:cubicBezTo>
                    <a:cubicBezTo>
                      <a:pt x="1508419" y="112764"/>
                      <a:pt x="1506457" y="114073"/>
                      <a:pt x="1507765" y="119308"/>
                    </a:cubicBezTo>
                    <a:cubicBezTo>
                      <a:pt x="1509073" y="124543"/>
                      <a:pt x="1518882" y="127815"/>
                      <a:pt x="1517574" y="131087"/>
                    </a:cubicBezTo>
                    <a:cubicBezTo>
                      <a:pt x="1516266" y="134359"/>
                      <a:pt x="1512996" y="138285"/>
                      <a:pt x="1511035" y="137631"/>
                    </a:cubicBezTo>
                    <a:cubicBezTo>
                      <a:pt x="1509073" y="136976"/>
                      <a:pt x="1500571" y="131087"/>
                      <a:pt x="1499917" y="133050"/>
                    </a:cubicBezTo>
                    <a:cubicBezTo>
                      <a:pt x="1499917" y="134359"/>
                      <a:pt x="1502533" y="140903"/>
                      <a:pt x="1502533" y="142866"/>
                    </a:cubicBezTo>
                    <a:cubicBezTo>
                      <a:pt x="1502533" y="145483"/>
                      <a:pt x="1494032" y="145483"/>
                      <a:pt x="1494032" y="148101"/>
                    </a:cubicBezTo>
                    <a:cubicBezTo>
                      <a:pt x="1494032" y="150718"/>
                      <a:pt x="1494032" y="153336"/>
                      <a:pt x="1494032" y="154645"/>
                    </a:cubicBezTo>
                    <a:cubicBezTo>
                      <a:pt x="1494032" y="155953"/>
                      <a:pt x="1490108" y="163152"/>
                      <a:pt x="1487492" y="161189"/>
                    </a:cubicBezTo>
                    <a:cubicBezTo>
                      <a:pt x="1484876" y="159225"/>
                      <a:pt x="1487492" y="146138"/>
                      <a:pt x="1485530" y="142211"/>
                    </a:cubicBezTo>
                    <a:cubicBezTo>
                      <a:pt x="1483568" y="138285"/>
                      <a:pt x="1485530" y="124543"/>
                      <a:pt x="1484876" y="120616"/>
                    </a:cubicBezTo>
                    <a:cubicBezTo>
                      <a:pt x="1484876" y="116690"/>
                      <a:pt x="1484222" y="106874"/>
                      <a:pt x="1480953" y="106220"/>
                    </a:cubicBezTo>
                    <a:cubicBezTo>
                      <a:pt x="1477683" y="105566"/>
                      <a:pt x="1461334" y="113418"/>
                      <a:pt x="1461988" y="110801"/>
                    </a:cubicBezTo>
                    <a:cubicBezTo>
                      <a:pt x="1462642" y="108183"/>
                      <a:pt x="1482914" y="91169"/>
                      <a:pt x="1481606" y="89206"/>
                    </a:cubicBezTo>
                    <a:cubicBezTo>
                      <a:pt x="1480298" y="87243"/>
                      <a:pt x="1477029" y="82008"/>
                      <a:pt x="1478337" y="80699"/>
                    </a:cubicBezTo>
                    <a:cubicBezTo>
                      <a:pt x="1479645" y="79390"/>
                      <a:pt x="1480953" y="72192"/>
                      <a:pt x="1479645" y="72192"/>
                    </a:cubicBezTo>
                    <a:cubicBezTo>
                      <a:pt x="1478337" y="72192"/>
                      <a:pt x="1475067" y="69574"/>
                      <a:pt x="1475067" y="69574"/>
                    </a:cubicBezTo>
                    <a:cubicBezTo>
                      <a:pt x="1475067" y="69574"/>
                      <a:pt x="1477029" y="61067"/>
                      <a:pt x="1477029" y="57795"/>
                    </a:cubicBezTo>
                    <a:cubicBezTo>
                      <a:pt x="1477029" y="53869"/>
                      <a:pt x="1477029" y="45362"/>
                      <a:pt x="1471143" y="49288"/>
                    </a:cubicBezTo>
                    <a:cubicBezTo>
                      <a:pt x="1467219" y="51251"/>
                      <a:pt x="1465912" y="52560"/>
                      <a:pt x="1463949" y="55832"/>
                    </a:cubicBezTo>
                    <a:cubicBezTo>
                      <a:pt x="1461988" y="59104"/>
                      <a:pt x="1457410" y="66302"/>
                      <a:pt x="1456756" y="68920"/>
                    </a:cubicBezTo>
                    <a:cubicBezTo>
                      <a:pt x="1456102" y="71537"/>
                      <a:pt x="1454140" y="78736"/>
                      <a:pt x="1452832" y="82662"/>
                    </a:cubicBezTo>
                    <a:cubicBezTo>
                      <a:pt x="1451524" y="86588"/>
                      <a:pt x="1448255" y="91169"/>
                      <a:pt x="1448255" y="93787"/>
                    </a:cubicBezTo>
                    <a:cubicBezTo>
                      <a:pt x="1448255" y="96404"/>
                      <a:pt x="1448908" y="102294"/>
                      <a:pt x="1446947" y="103602"/>
                    </a:cubicBezTo>
                    <a:cubicBezTo>
                      <a:pt x="1444985" y="104911"/>
                      <a:pt x="1441061" y="106220"/>
                      <a:pt x="1441715" y="108183"/>
                    </a:cubicBezTo>
                    <a:cubicBezTo>
                      <a:pt x="1442369" y="110146"/>
                      <a:pt x="1444985" y="122580"/>
                      <a:pt x="1442369" y="127160"/>
                    </a:cubicBezTo>
                    <a:cubicBezTo>
                      <a:pt x="1440407" y="131741"/>
                      <a:pt x="1431251" y="146792"/>
                      <a:pt x="1429944" y="150718"/>
                    </a:cubicBezTo>
                    <a:cubicBezTo>
                      <a:pt x="1428636" y="154645"/>
                      <a:pt x="1426020" y="167078"/>
                      <a:pt x="1424712" y="170350"/>
                    </a:cubicBezTo>
                    <a:cubicBezTo>
                      <a:pt x="1423404" y="172968"/>
                      <a:pt x="1420134" y="181475"/>
                      <a:pt x="1421442" y="184747"/>
                    </a:cubicBezTo>
                    <a:cubicBezTo>
                      <a:pt x="1422750" y="188019"/>
                      <a:pt x="1428636" y="187364"/>
                      <a:pt x="1427982" y="190636"/>
                    </a:cubicBezTo>
                    <a:cubicBezTo>
                      <a:pt x="1427982" y="193908"/>
                      <a:pt x="1423404" y="199798"/>
                      <a:pt x="1424058" y="202415"/>
                    </a:cubicBezTo>
                    <a:cubicBezTo>
                      <a:pt x="1424058" y="205033"/>
                      <a:pt x="1421442" y="209613"/>
                      <a:pt x="1421442" y="213540"/>
                    </a:cubicBezTo>
                    <a:cubicBezTo>
                      <a:pt x="1421442" y="217466"/>
                      <a:pt x="1420788" y="227282"/>
                      <a:pt x="1420134" y="229899"/>
                    </a:cubicBezTo>
                    <a:cubicBezTo>
                      <a:pt x="1420134" y="232517"/>
                      <a:pt x="1416865" y="237098"/>
                      <a:pt x="1414902" y="237752"/>
                    </a:cubicBezTo>
                    <a:cubicBezTo>
                      <a:pt x="1412941" y="237752"/>
                      <a:pt x="1410325" y="231208"/>
                      <a:pt x="1407709" y="231863"/>
                    </a:cubicBezTo>
                    <a:cubicBezTo>
                      <a:pt x="1405093" y="232517"/>
                      <a:pt x="1407709" y="236443"/>
                      <a:pt x="1403131" y="235789"/>
                    </a:cubicBezTo>
                    <a:cubicBezTo>
                      <a:pt x="1398553" y="235135"/>
                      <a:pt x="1399208" y="224010"/>
                      <a:pt x="1397900" y="222701"/>
                    </a:cubicBezTo>
                    <a:cubicBezTo>
                      <a:pt x="1396592" y="221392"/>
                      <a:pt x="1394630" y="217466"/>
                      <a:pt x="1395938" y="215503"/>
                    </a:cubicBezTo>
                    <a:cubicBezTo>
                      <a:pt x="1397246" y="212885"/>
                      <a:pt x="1404439" y="201106"/>
                      <a:pt x="1404439" y="198489"/>
                    </a:cubicBezTo>
                    <a:cubicBezTo>
                      <a:pt x="1404439" y="195871"/>
                      <a:pt x="1397900" y="188673"/>
                      <a:pt x="1399208" y="186055"/>
                    </a:cubicBezTo>
                    <a:cubicBezTo>
                      <a:pt x="1400516" y="183438"/>
                      <a:pt x="1405747" y="181475"/>
                      <a:pt x="1406401" y="178857"/>
                    </a:cubicBezTo>
                    <a:cubicBezTo>
                      <a:pt x="1407055" y="176894"/>
                      <a:pt x="1409017" y="167078"/>
                      <a:pt x="1406401" y="167078"/>
                    </a:cubicBezTo>
                    <a:cubicBezTo>
                      <a:pt x="1404439" y="167078"/>
                      <a:pt x="1399208" y="165769"/>
                      <a:pt x="1397900" y="165115"/>
                    </a:cubicBezTo>
                    <a:cubicBezTo>
                      <a:pt x="1396592" y="164461"/>
                      <a:pt x="1392014" y="160534"/>
                      <a:pt x="1393976" y="155953"/>
                    </a:cubicBezTo>
                    <a:cubicBezTo>
                      <a:pt x="1395938" y="151373"/>
                      <a:pt x="1408363" y="135667"/>
                      <a:pt x="1408363" y="132395"/>
                    </a:cubicBezTo>
                    <a:cubicBezTo>
                      <a:pt x="1408363" y="129124"/>
                      <a:pt x="1407709" y="124543"/>
                      <a:pt x="1409017" y="123234"/>
                    </a:cubicBezTo>
                    <a:cubicBezTo>
                      <a:pt x="1410979" y="121925"/>
                      <a:pt x="1416210" y="116690"/>
                      <a:pt x="1416865" y="114073"/>
                    </a:cubicBezTo>
                    <a:cubicBezTo>
                      <a:pt x="1417518" y="111455"/>
                      <a:pt x="1415557" y="108183"/>
                      <a:pt x="1418172" y="104911"/>
                    </a:cubicBezTo>
                    <a:cubicBezTo>
                      <a:pt x="1420788" y="101639"/>
                      <a:pt x="1424712" y="97713"/>
                      <a:pt x="1424058" y="96404"/>
                    </a:cubicBezTo>
                    <a:cubicBezTo>
                      <a:pt x="1424058" y="95095"/>
                      <a:pt x="1427328" y="88551"/>
                      <a:pt x="1427982" y="85279"/>
                    </a:cubicBezTo>
                    <a:cubicBezTo>
                      <a:pt x="1427982" y="82008"/>
                      <a:pt x="1426674" y="76772"/>
                      <a:pt x="1424058" y="78081"/>
                    </a:cubicBezTo>
                    <a:cubicBezTo>
                      <a:pt x="1421442" y="79390"/>
                      <a:pt x="1418826" y="83971"/>
                      <a:pt x="1417518" y="83316"/>
                    </a:cubicBezTo>
                    <a:cubicBezTo>
                      <a:pt x="1416210" y="82662"/>
                      <a:pt x="1412941" y="78081"/>
                      <a:pt x="1411633" y="78736"/>
                    </a:cubicBezTo>
                    <a:cubicBezTo>
                      <a:pt x="1410325" y="79390"/>
                      <a:pt x="1407055" y="86588"/>
                      <a:pt x="1404439" y="87897"/>
                    </a:cubicBezTo>
                    <a:cubicBezTo>
                      <a:pt x="1401823" y="89206"/>
                      <a:pt x="1404439" y="83316"/>
                      <a:pt x="1402477" y="80699"/>
                    </a:cubicBezTo>
                    <a:cubicBezTo>
                      <a:pt x="1400516" y="78081"/>
                      <a:pt x="1393322" y="68920"/>
                      <a:pt x="1391360" y="72192"/>
                    </a:cubicBezTo>
                    <a:cubicBezTo>
                      <a:pt x="1388744" y="76118"/>
                      <a:pt x="1395938" y="83316"/>
                      <a:pt x="1396592" y="86588"/>
                    </a:cubicBezTo>
                    <a:cubicBezTo>
                      <a:pt x="1396592" y="90515"/>
                      <a:pt x="1397900" y="95095"/>
                      <a:pt x="1397900" y="97713"/>
                    </a:cubicBezTo>
                    <a:cubicBezTo>
                      <a:pt x="1397900" y="100330"/>
                      <a:pt x="1393322" y="106220"/>
                      <a:pt x="1391360" y="104257"/>
                    </a:cubicBezTo>
                    <a:cubicBezTo>
                      <a:pt x="1389398" y="102294"/>
                      <a:pt x="1388744" y="92478"/>
                      <a:pt x="1386782" y="91169"/>
                    </a:cubicBezTo>
                    <a:cubicBezTo>
                      <a:pt x="1384167" y="89860"/>
                      <a:pt x="1378935" y="78736"/>
                      <a:pt x="1378935" y="82008"/>
                    </a:cubicBezTo>
                    <a:cubicBezTo>
                      <a:pt x="1378935" y="85279"/>
                      <a:pt x="1376973" y="94441"/>
                      <a:pt x="1375011" y="95095"/>
                    </a:cubicBezTo>
                    <a:cubicBezTo>
                      <a:pt x="1372395" y="95095"/>
                      <a:pt x="1366509" y="95095"/>
                      <a:pt x="1367163" y="93132"/>
                    </a:cubicBezTo>
                    <a:cubicBezTo>
                      <a:pt x="1367817" y="91169"/>
                      <a:pt x="1369779" y="85279"/>
                      <a:pt x="1367163" y="85279"/>
                    </a:cubicBezTo>
                    <a:cubicBezTo>
                      <a:pt x="1364548" y="85279"/>
                      <a:pt x="1357354" y="87897"/>
                      <a:pt x="1357354" y="86588"/>
                    </a:cubicBezTo>
                    <a:cubicBezTo>
                      <a:pt x="1357354" y="85279"/>
                      <a:pt x="1357354" y="78081"/>
                      <a:pt x="1354738" y="76772"/>
                    </a:cubicBezTo>
                    <a:cubicBezTo>
                      <a:pt x="1352122" y="75464"/>
                      <a:pt x="1348852" y="76118"/>
                      <a:pt x="1346236" y="78081"/>
                    </a:cubicBezTo>
                    <a:cubicBezTo>
                      <a:pt x="1343621" y="80699"/>
                      <a:pt x="1343621" y="86588"/>
                      <a:pt x="1344929" y="89206"/>
                    </a:cubicBezTo>
                    <a:cubicBezTo>
                      <a:pt x="1345583" y="92478"/>
                      <a:pt x="1350814" y="93787"/>
                      <a:pt x="1352122" y="96404"/>
                    </a:cubicBezTo>
                    <a:cubicBezTo>
                      <a:pt x="1353430" y="99022"/>
                      <a:pt x="1350160" y="104257"/>
                      <a:pt x="1350814" y="104911"/>
                    </a:cubicBezTo>
                    <a:cubicBezTo>
                      <a:pt x="1350814" y="106220"/>
                      <a:pt x="1356046" y="113418"/>
                      <a:pt x="1354084" y="114073"/>
                    </a:cubicBezTo>
                    <a:cubicBezTo>
                      <a:pt x="1352122" y="114727"/>
                      <a:pt x="1336427" y="101639"/>
                      <a:pt x="1335119" y="102948"/>
                    </a:cubicBezTo>
                    <a:cubicBezTo>
                      <a:pt x="1333157" y="104257"/>
                      <a:pt x="1329887" y="108183"/>
                      <a:pt x="1330542" y="112109"/>
                    </a:cubicBezTo>
                    <a:cubicBezTo>
                      <a:pt x="1331195" y="116036"/>
                      <a:pt x="1333811" y="119962"/>
                      <a:pt x="1338389" y="121925"/>
                    </a:cubicBezTo>
                    <a:cubicBezTo>
                      <a:pt x="1342967" y="123888"/>
                      <a:pt x="1346891" y="122580"/>
                      <a:pt x="1350160" y="124543"/>
                    </a:cubicBezTo>
                    <a:cubicBezTo>
                      <a:pt x="1353430" y="126506"/>
                      <a:pt x="1354084" y="128469"/>
                      <a:pt x="1357354" y="130432"/>
                    </a:cubicBezTo>
                    <a:cubicBezTo>
                      <a:pt x="1360624" y="133050"/>
                      <a:pt x="1368471" y="140248"/>
                      <a:pt x="1365855" y="142866"/>
                    </a:cubicBezTo>
                    <a:cubicBezTo>
                      <a:pt x="1363240" y="145483"/>
                      <a:pt x="1350814" y="137631"/>
                      <a:pt x="1348199" y="137631"/>
                    </a:cubicBezTo>
                    <a:cubicBezTo>
                      <a:pt x="1345583" y="137631"/>
                      <a:pt x="1337735" y="138939"/>
                      <a:pt x="1337735" y="141557"/>
                    </a:cubicBezTo>
                    <a:cubicBezTo>
                      <a:pt x="1337735" y="144174"/>
                      <a:pt x="1339697" y="148101"/>
                      <a:pt x="1339043" y="151373"/>
                    </a:cubicBezTo>
                    <a:cubicBezTo>
                      <a:pt x="1339043" y="154645"/>
                      <a:pt x="1335773" y="157917"/>
                      <a:pt x="1335773" y="159880"/>
                    </a:cubicBezTo>
                    <a:cubicBezTo>
                      <a:pt x="1335773" y="161843"/>
                      <a:pt x="1335119" y="164461"/>
                      <a:pt x="1336427" y="165115"/>
                    </a:cubicBezTo>
                    <a:cubicBezTo>
                      <a:pt x="1337735" y="165115"/>
                      <a:pt x="1346891" y="171004"/>
                      <a:pt x="1349506" y="172968"/>
                    </a:cubicBezTo>
                    <a:cubicBezTo>
                      <a:pt x="1352122" y="174931"/>
                      <a:pt x="1352776" y="178857"/>
                      <a:pt x="1350814" y="179512"/>
                    </a:cubicBezTo>
                    <a:cubicBezTo>
                      <a:pt x="1348852" y="179512"/>
                      <a:pt x="1339697" y="174931"/>
                      <a:pt x="1337081" y="174931"/>
                    </a:cubicBezTo>
                    <a:cubicBezTo>
                      <a:pt x="1334465" y="174931"/>
                      <a:pt x="1322040" y="176894"/>
                      <a:pt x="1319424" y="179512"/>
                    </a:cubicBezTo>
                    <a:cubicBezTo>
                      <a:pt x="1316808" y="182129"/>
                      <a:pt x="1297844" y="209613"/>
                      <a:pt x="1300459" y="212885"/>
                    </a:cubicBezTo>
                    <a:cubicBezTo>
                      <a:pt x="1302421" y="215503"/>
                      <a:pt x="1302421" y="218120"/>
                      <a:pt x="1304383" y="218775"/>
                    </a:cubicBezTo>
                    <a:cubicBezTo>
                      <a:pt x="1305691" y="219429"/>
                      <a:pt x="1308307" y="220738"/>
                      <a:pt x="1307653" y="222047"/>
                    </a:cubicBezTo>
                    <a:cubicBezTo>
                      <a:pt x="1306999" y="223356"/>
                      <a:pt x="1299805" y="224010"/>
                      <a:pt x="1297844" y="225973"/>
                    </a:cubicBezTo>
                    <a:cubicBezTo>
                      <a:pt x="1295882" y="227936"/>
                      <a:pt x="1294574" y="232517"/>
                      <a:pt x="1297844" y="232517"/>
                    </a:cubicBezTo>
                    <a:cubicBezTo>
                      <a:pt x="1300459" y="232517"/>
                      <a:pt x="1308307" y="229899"/>
                      <a:pt x="1306345" y="231208"/>
                    </a:cubicBezTo>
                    <a:cubicBezTo>
                      <a:pt x="1305037" y="232517"/>
                      <a:pt x="1288688" y="240370"/>
                      <a:pt x="1289996" y="241678"/>
                    </a:cubicBezTo>
                    <a:cubicBezTo>
                      <a:pt x="1291304" y="242987"/>
                      <a:pt x="1299805" y="242987"/>
                      <a:pt x="1298497" y="244296"/>
                    </a:cubicBezTo>
                    <a:cubicBezTo>
                      <a:pt x="1297189" y="245605"/>
                      <a:pt x="1303729" y="253458"/>
                      <a:pt x="1301767" y="254766"/>
                    </a:cubicBezTo>
                    <a:cubicBezTo>
                      <a:pt x="1299805" y="256075"/>
                      <a:pt x="1293920" y="257384"/>
                      <a:pt x="1293266" y="261965"/>
                    </a:cubicBezTo>
                    <a:cubicBezTo>
                      <a:pt x="1292612" y="266545"/>
                      <a:pt x="1294574" y="270472"/>
                      <a:pt x="1299805" y="272435"/>
                    </a:cubicBezTo>
                    <a:cubicBezTo>
                      <a:pt x="1305037" y="274398"/>
                      <a:pt x="1312885" y="270472"/>
                      <a:pt x="1314846" y="273744"/>
                    </a:cubicBezTo>
                    <a:cubicBezTo>
                      <a:pt x="1316808" y="277670"/>
                      <a:pt x="1313538" y="280942"/>
                      <a:pt x="1310923" y="281596"/>
                    </a:cubicBezTo>
                    <a:cubicBezTo>
                      <a:pt x="1308307" y="282251"/>
                      <a:pt x="1304383" y="278979"/>
                      <a:pt x="1303729" y="281596"/>
                    </a:cubicBezTo>
                    <a:cubicBezTo>
                      <a:pt x="1303075" y="284214"/>
                      <a:pt x="1300459" y="288140"/>
                      <a:pt x="1299152" y="289449"/>
                    </a:cubicBezTo>
                    <a:cubicBezTo>
                      <a:pt x="1298497" y="290758"/>
                      <a:pt x="1293920" y="295338"/>
                      <a:pt x="1292612" y="293375"/>
                    </a:cubicBezTo>
                    <a:cubicBezTo>
                      <a:pt x="1291958" y="291412"/>
                      <a:pt x="1293266" y="284868"/>
                      <a:pt x="1292612" y="282251"/>
                    </a:cubicBezTo>
                    <a:cubicBezTo>
                      <a:pt x="1291304" y="279633"/>
                      <a:pt x="1289996" y="276361"/>
                      <a:pt x="1287380" y="276361"/>
                    </a:cubicBezTo>
                    <a:cubicBezTo>
                      <a:pt x="1284764" y="276361"/>
                      <a:pt x="1282148" y="278979"/>
                      <a:pt x="1281495" y="276361"/>
                    </a:cubicBezTo>
                    <a:cubicBezTo>
                      <a:pt x="1281495" y="273744"/>
                      <a:pt x="1282148" y="258693"/>
                      <a:pt x="1280187" y="258693"/>
                    </a:cubicBezTo>
                    <a:cubicBezTo>
                      <a:pt x="1277571" y="258693"/>
                      <a:pt x="1274301" y="261310"/>
                      <a:pt x="1270377" y="263928"/>
                    </a:cubicBezTo>
                    <a:cubicBezTo>
                      <a:pt x="1266454" y="266545"/>
                      <a:pt x="1252066" y="275052"/>
                      <a:pt x="1248797" y="277016"/>
                    </a:cubicBezTo>
                    <a:cubicBezTo>
                      <a:pt x="1245527" y="279633"/>
                      <a:pt x="1238333" y="285523"/>
                      <a:pt x="1238333" y="283559"/>
                    </a:cubicBezTo>
                    <a:cubicBezTo>
                      <a:pt x="1238333" y="281596"/>
                      <a:pt x="1245527" y="274398"/>
                      <a:pt x="1249450" y="273089"/>
                    </a:cubicBezTo>
                    <a:cubicBezTo>
                      <a:pt x="1253374" y="271780"/>
                      <a:pt x="1263838" y="266545"/>
                      <a:pt x="1267107" y="263928"/>
                    </a:cubicBezTo>
                    <a:cubicBezTo>
                      <a:pt x="1270377" y="260656"/>
                      <a:pt x="1271031" y="258038"/>
                      <a:pt x="1272339" y="255421"/>
                    </a:cubicBezTo>
                    <a:cubicBezTo>
                      <a:pt x="1273647" y="252803"/>
                      <a:pt x="1276917" y="244950"/>
                      <a:pt x="1274301" y="244296"/>
                    </a:cubicBezTo>
                    <a:cubicBezTo>
                      <a:pt x="1271685" y="244296"/>
                      <a:pt x="1262530" y="245605"/>
                      <a:pt x="1259914" y="245605"/>
                    </a:cubicBezTo>
                    <a:cubicBezTo>
                      <a:pt x="1257298" y="245605"/>
                      <a:pt x="1250758" y="252149"/>
                      <a:pt x="1249450" y="250186"/>
                    </a:cubicBezTo>
                    <a:cubicBezTo>
                      <a:pt x="1248797" y="248877"/>
                      <a:pt x="1240949" y="242987"/>
                      <a:pt x="1238333" y="242987"/>
                    </a:cubicBezTo>
                    <a:cubicBezTo>
                      <a:pt x="1235717" y="242987"/>
                      <a:pt x="1232448" y="244950"/>
                      <a:pt x="1233101" y="249531"/>
                    </a:cubicBezTo>
                    <a:cubicBezTo>
                      <a:pt x="1233101" y="254112"/>
                      <a:pt x="1232448" y="260656"/>
                      <a:pt x="1235717" y="260656"/>
                    </a:cubicBezTo>
                    <a:cubicBezTo>
                      <a:pt x="1238987" y="260656"/>
                      <a:pt x="1251412" y="263928"/>
                      <a:pt x="1249450" y="265891"/>
                    </a:cubicBezTo>
                    <a:cubicBezTo>
                      <a:pt x="1246835" y="267200"/>
                      <a:pt x="1233756" y="269817"/>
                      <a:pt x="1230486" y="267200"/>
                    </a:cubicBezTo>
                    <a:cubicBezTo>
                      <a:pt x="1227216" y="265237"/>
                      <a:pt x="1229178" y="258038"/>
                      <a:pt x="1228524" y="255421"/>
                    </a:cubicBezTo>
                    <a:cubicBezTo>
                      <a:pt x="1227870" y="252149"/>
                      <a:pt x="1228524" y="241678"/>
                      <a:pt x="1227216" y="239715"/>
                    </a:cubicBezTo>
                    <a:cubicBezTo>
                      <a:pt x="1225254" y="237752"/>
                      <a:pt x="1220022" y="248877"/>
                      <a:pt x="1219368" y="247568"/>
                    </a:cubicBezTo>
                    <a:cubicBezTo>
                      <a:pt x="1218060" y="246259"/>
                      <a:pt x="1215444" y="235789"/>
                      <a:pt x="1214791" y="235135"/>
                    </a:cubicBezTo>
                    <a:cubicBezTo>
                      <a:pt x="1214137" y="235135"/>
                      <a:pt x="1205635" y="237752"/>
                      <a:pt x="1202365" y="239715"/>
                    </a:cubicBezTo>
                    <a:cubicBezTo>
                      <a:pt x="1199095" y="241678"/>
                      <a:pt x="1196480" y="246259"/>
                      <a:pt x="1198441" y="248222"/>
                    </a:cubicBezTo>
                    <a:cubicBezTo>
                      <a:pt x="1200403" y="250186"/>
                      <a:pt x="1203019" y="252803"/>
                      <a:pt x="1203019" y="254766"/>
                    </a:cubicBezTo>
                    <a:cubicBezTo>
                      <a:pt x="1203019" y="256729"/>
                      <a:pt x="1208251" y="267854"/>
                      <a:pt x="1206289" y="267854"/>
                    </a:cubicBezTo>
                    <a:cubicBezTo>
                      <a:pt x="1204327" y="267854"/>
                      <a:pt x="1196480" y="252803"/>
                      <a:pt x="1191902" y="252149"/>
                    </a:cubicBezTo>
                    <a:cubicBezTo>
                      <a:pt x="1187978" y="251494"/>
                      <a:pt x="1187324" y="248222"/>
                      <a:pt x="1185362" y="246259"/>
                    </a:cubicBezTo>
                    <a:cubicBezTo>
                      <a:pt x="1183400" y="244296"/>
                      <a:pt x="1180784" y="235789"/>
                      <a:pt x="1180131" y="238407"/>
                    </a:cubicBezTo>
                    <a:cubicBezTo>
                      <a:pt x="1178823" y="241024"/>
                      <a:pt x="1177515" y="246914"/>
                      <a:pt x="1178823" y="249531"/>
                    </a:cubicBezTo>
                    <a:cubicBezTo>
                      <a:pt x="1180131" y="252149"/>
                      <a:pt x="1181439" y="258693"/>
                      <a:pt x="1178823" y="258693"/>
                    </a:cubicBezTo>
                    <a:cubicBezTo>
                      <a:pt x="1176861" y="258693"/>
                      <a:pt x="1172283" y="248877"/>
                      <a:pt x="1169667" y="250186"/>
                    </a:cubicBezTo>
                    <a:cubicBezTo>
                      <a:pt x="1167051" y="251494"/>
                      <a:pt x="1157242" y="260001"/>
                      <a:pt x="1160512" y="262619"/>
                    </a:cubicBezTo>
                    <a:cubicBezTo>
                      <a:pt x="1163782" y="265891"/>
                      <a:pt x="1165743" y="264582"/>
                      <a:pt x="1166397" y="265891"/>
                    </a:cubicBezTo>
                    <a:cubicBezTo>
                      <a:pt x="1167051" y="267200"/>
                      <a:pt x="1169013" y="271780"/>
                      <a:pt x="1170975" y="271126"/>
                    </a:cubicBezTo>
                    <a:cubicBezTo>
                      <a:pt x="1172937" y="271126"/>
                      <a:pt x="1178823" y="266545"/>
                      <a:pt x="1178823" y="267854"/>
                    </a:cubicBezTo>
                    <a:cubicBezTo>
                      <a:pt x="1178823" y="269163"/>
                      <a:pt x="1180131" y="276361"/>
                      <a:pt x="1180784" y="278324"/>
                    </a:cubicBezTo>
                    <a:cubicBezTo>
                      <a:pt x="1181439" y="279633"/>
                      <a:pt x="1184054" y="282905"/>
                      <a:pt x="1185362" y="282251"/>
                    </a:cubicBezTo>
                    <a:cubicBezTo>
                      <a:pt x="1186670" y="281596"/>
                      <a:pt x="1187978" y="277670"/>
                      <a:pt x="1189286" y="278979"/>
                    </a:cubicBezTo>
                    <a:cubicBezTo>
                      <a:pt x="1190594" y="280287"/>
                      <a:pt x="1195825" y="286177"/>
                      <a:pt x="1195825" y="286177"/>
                    </a:cubicBezTo>
                    <a:cubicBezTo>
                      <a:pt x="1195825" y="286177"/>
                      <a:pt x="1202365" y="280287"/>
                      <a:pt x="1204327" y="280942"/>
                    </a:cubicBezTo>
                    <a:cubicBezTo>
                      <a:pt x="1206289" y="280942"/>
                      <a:pt x="1218060" y="273089"/>
                      <a:pt x="1219368" y="274398"/>
                    </a:cubicBezTo>
                    <a:cubicBezTo>
                      <a:pt x="1220676" y="275707"/>
                      <a:pt x="1214791" y="281596"/>
                      <a:pt x="1213483" y="282905"/>
                    </a:cubicBezTo>
                    <a:cubicBezTo>
                      <a:pt x="1212175" y="284214"/>
                      <a:pt x="1204327" y="288140"/>
                      <a:pt x="1204981" y="291412"/>
                    </a:cubicBezTo>
                    <a:cubicBezTo>
                      <a:pt x="1206289" y="294684"/>
                      <a:pt x="1210867" y="291412"/>
                      <a:pt x="1212829" y="291412"/>
                    </a:cubicBezTo>
                    <a:cubicBezTo>
                      <a:pt x="1214791" y="291412"/>
                      <a:pt x="1220676" y="286177"/>
                      <a:pt x="1221984" y="287486"/>
                    </a:cubicBezTo>
                    <a:cubicBezTo>
                      <a:pt x="1222638" y="288795"/>
                      <a:pt x="1221984" y="294030"/>
                      <a:pt x="1223292" y="295993"/>
                    </a:cubicBezTo>
                    <a:cubicBezTo>
                      <a:pt x="1224600" y="297956"/>
                      <a:pt x="1229832" y="305154"/>
                      <a:pt x="1226562" y="305154"/>
                    </a:cubicBezTo>
                    <a:cubicBezTo>
                      <a:pt x="1223292" y="305154"/>
                      <a:pt x="1215444" y="303845"/>
                      <a:pt x="1215444" y="305154"/>
                    </a:cubicBezTo>
                    <a:cubicBezTo>
                      <a:pt x="1215444" y="306463"/>
                      <a:pt x="1216099" y="313007"/>
                      <a:pt x="1217407" y="313661"/>
                    </a:cubicBezTo>
                    <a:cubicBezTo>
                      <a:pt x="1218714" y="314316"/>
                      <a:pt x="1224600" y="316933"/>
                      <a:pt x="1225254" y="318896"/>
                    </a:cubicBezTo>
                    <a:cubicBezTo>
                      <a:pt x="1225254" y="320860"/>
                      <a:pt x="1224600" y="322823"/>
                      <a:pt x="1225908" y="325440"/>
                    </a:cubicBezTo>
                    <a:cubicBezTo>
                      <a:pt x="1227870" y="328058"/>
                      <a:pt x="1232448" y="334602"/>
                      <a:pt x="1233756" y="336565"/>
                    </a:cubicBezTo>
                    <a:cubicBezTo>
                      <a:pt x="1235063" y="337874"/>
                      <a:pt x="1238987" y="339837"/>
                      <a:pt x="1237025" y="341146"/>
                    </a:cubicBezTo>
                    <a:cubicBezTo>
                      <a:pt x="1235063" y="343109"/>
                      <a:pt x="1228524" y="347035"/>
                      <a:pt x="1227216" y="344418"/>
                    </a:cubicBezTo>
                    <a:cubicBezTo>
                      <a:pt x="1225908" y="341146"/>
                      <a:pt x="1223946" y="336565"/>
                      <a:pt x="1222638" y="335256"/>
                    </a:cubicBezTo>
                    <a:cubicBezTo>
                      <a:pt x="1220676" y="333947"/>
                      <a:pt x="1216099" y="326095"/>
                      <a:pt x="1214791" y="324786"/>
                    </a:cubicBezTo>
                    <a:cubicBezTo>
                      <a:pt x="1213483" y="323477"/>
                      <a:pt x="1212175" y="318242"/>
                      <a:pt x="1209559" y="318896"/>
                    </a:cubicBezTo>
                    <a:cubicBezTo>
                      <a:pt x="1206943" y="318896"/>
                      <a:pt x="1200403" y="316933"/>
                      <a:pt x="1197788" y="313661"/>
                    </a:cubicBezTo>
                    <a:cubicBezTo>
                      <a:pt x="1195172" y="310389"/>
                      <a:pt x="1186670" y="297302"/>
                      <a:pt x="1180131" y="298610"/>
                    </a:cubicBezTo>
                    <a:cubicBezTo>
                      <a:pt x="1173591" y="299919"/>
                      <a:pt x="1171629" y="302537"/>
                      <a:pt x="1171629" y="305809"/>
                    </a:cubicBezTo>
                    <a:cubicBezTo>
                      <a:pt x="1171629" y="309081"/>
                      <a:pt x="1171629" y="313661"/>
                      <a:pt x="1173591" y="314970"/>
                    </a:cubicBezTo>
                    <a:cubicBezTo>
                      <a:pt x="1175553" y="316279"/>
                      <a:pt x="1179476" y="318242"/>
                      <a:pt x="1178823" y="318896"/>
                    </a:cubicBezTo>
                    <a:cubicBezTo>
                      <a:pt x="1178823" y="319551"/>
                      <a:pt x="1175553" y="320205"/>
                      <a:pt x="1175553" y="322168"/>
                    </a:cubicBezTo>
                    <a:cubicBezTo>
                      <a:pt x="1175553" y="324132"/>
                      <a:pt x="1178169" y="327403"/>
                      <a:pt x="1178169" y="330021"/>
                    </a:cubicBezTo>
                    <a:cubicBezTo>
                      <a:pt x="1178169" y="332639"/>
                      <a:pt x="1175553" y="339837"/>
                      <a:pt x="1173591" y="338528"/>
                    </a:cubicBezTo>
                    <a:cubicBezTo>
                      <a:pt x="1171629" y="337219"/>
                      <a:pt x="1170975" y="326749"/>
                      <a:pt x="1168359" y="326095"/>
                    </a:cubicBezTo>
                    <a:cubicBezTo>
                      <a:pt x="1165743" y="326095"/>
                      <a:pt x="1163127" y="329367"/>
                      <a:pt x="1163782" y="330675"/>
                    </a:cubicBezTo>
                    <a:cubicBezTo>
                      <a:pt x="1164435" y="331984"/>
                      <a:pt x="1164435" y="334602"/>
                      <a:pt x="1163782" y="335911"/>
                    </a:cubicBezTo>
                    <a:cubicBezTo>
                      <a:pt x="1163782" y="337219"/>
                      <a:pt x="1165743" y="340491"/>
                      <a:pt x="1163782" y="343109"/>
                    </a:cubicBezTo>
                    <a:cubicBezTo>
                      <a:pt x="1162474" y="346381"/>
                      <a:pt x="1155934" y="339183"/>
                      <a:pt x="1153318" y="337219"/>
                    </a:cubicBezTo>
                    <a:cubicBezTo>
                      <a:pt x="1150702" y="335256"/>
                      <a:pt x="1150048" y="330675"/>
                      <a:pt x="1150702" y="329367"/>
                    </a:cubicBezTo>
                    <a:cubicBezTo>
                      <a:pt x="1152010" y="328058"/>
                      <a:pt x="1161820" y="310389"/>
                      <a:pt x="1157242" y="313007"/>
                    </a:cubicBezTo>
                    <a:cubicBezTo>
                      <a:pt x="1152664" y="314970"/>
                      <a:pt x="1140239" y="328058"/>
                      <a:pt x="1141547" y="331330"/>
                    </a:cubicBezTo>
                    <a:cubicBezTo>
                      <a:pt x="1142855" y="334602"/>
                      <a:pt x="1148086" y="343763"/>
                      <a:pt x="1146778" y="344418"/>
                    </a:cubicBezTo>
                    <a:cubicBezTo>
                      <a:pt x="1145471" y="345072"/>
                      <a:pt x="1130429" y="353579"/>
                      <a:pt x="1128468" y="355542"/>
                    </a:cubicBezTo>
                    <a:cubicBezTo>
                      <a:pt x="1126506" y="356851"/>
                      <a:pt x="1131084" y="364049"/>
                      <a:pt x="1131737" y="366012"/>
                    </a:cubicBezTo>
                    <a:cubicBezTo>
                      <a:pt x="1132392" y="368630"/>
                      <a:pt x="1131084" y="377791"/>
                      <a:pt x="1131737" y="379755"/>
                    </a:cubicBezTo>
                    <a:cubicBezTo>
                      <a:pt x="1131737" y="381718"/>
                      <a:pt x="1134353" y="382372"/>
                      <a:pt x="1136315" y="384335"/>
                    </a:cubicBezTo>
                    <a:cubicBezTo>
                      <a:pt x="1138277" y="386299"/>
                      <a:pt x="1144163" y="393497"/>
                      <a:pt x="1145471" y="394806"/>
                    </a:cubicBezTo>
                    <a:cubicBezTo>
                      <a:pt x="1146778" y="396114"/>
                      <a:pt x="1157896" y="397423"/>
                      <a:pt x="1157896" y="400695"/>
                    </a:cubicBezTo>
                    <a:cubicBezTo>
                      <a:pt x="1157896" y="403967"/>
                      <a:pt x="1144817" y="398078"/>
                      <a:pt x="1142201" y="396769"/>
                    </a:cubicBezTo>
                    <a:cubicBezTo>
                      <a:pt x="1139585" y="396114"/>
                      <a:pt x="1134353" y="390225"/>
                      <a:pt x="1130429" y="388916"/>
                    </a:cubicBezTo>
                    <a:cubicBezTo>
                      <a:pt x="1127160" y="388262"/>
                      <a:pt x="1127814" y="395460"/>
                      <a:pt x="1127160" y="399386"/>
                    </a:cubicBezTo>
                    <a:cubicBezTo>
                      <a:pt x="1126506" y="403313"/>
                      <a:pt x="1127160" y="423599"/>
                      <a:pt x="1127160" y="426216"/>
                    </a:cubicBezTo>
                    <a:cubicBezTo>
                      <a:pt x="1126506" y="428834"/>
                      <a:pt x="1111465" y="448466"/>
                      <a:pt x="1106233" y="450429"/>
                    </a:cubicBezTo>
                    <a:cubicBezTo>
                      <a:pt x="1101001" y="452392"/>
                      <a:pt x="1114080" y="427525"/>
                      <a:pt x="1116043" y="425562"/>
                    </a:cubicBezTo>
                    <a:cubicBezTo>
                      <a:pt x="1117350" y="423599"/>
                      <a:pt x="1116043" y="419672"/>
                      <a:pt x="1116696" y="415092"/>
                    </a:cubicBezTo>
                    <a:cubicBezTo>
                      <a:pt x="1116696" y="410511"/>
                      <a:pt x="1120620" y="407239"/>
                      <a:pt x="1120620" y="404621"/>
                    </a:cubicBezTo>
                    <a:cubicBezTo>
                      <a:pt x="1120620" y="402004"/>
                      <a:pt x="1119312" y="397423"/>
                      <a:pt x="1118004" y="393497"/>
                    </a:cubicBezTo>
                    <a:cubicBezTo>
                      <a:pt x="1116696" y="389570"/>
                      <a:pt x="1124544" y="384990"/>
                      <a:pt x="1125198" y="382372"/>
                    </a:cubicBezTo>
                    <a:cubicBezTo>
                      <a:pt x="1125198" y="379755"/>
                      <a:pt x="1120620" y="377791"/>
                      <a:pt x="1117350" y="373865"/>
                    </a:cubicBezTo>
                    <a:cubicBezTo>
                      <a:pt x="1114080" y="369939"/>
                      <a:pt x="1116696" y="362741"/>
                      <a:pt x="1117350" y="356851"/>
                    </a:cubicBezTo>
                    <a:cubicBezTo>
                      <a:pt x="1118004" y="350962"/>
                      <a:pt x="1119966" y="336565"/>
                      <a:pt x="1118658" y="331330"/>
                    </a:cubicBezTo>
                    <a:cubicBezTo>
                      <a:pt x="1117350" y="326749"/>
                      <a:pt x="1114735" y="315624"/>
                      <a:pt x="1110157" y="316279"/>
                    </a:cubicBezTo>
                    <a:cubicBezTo>
                      <a:pt x="1106887" y="316279"/>
                      <a:pt x="1104925" y="320205"/>
                      <a:pt x="1104925" y="322823"/>
                    </a:cubicBezTo>
                    <a:cubicBezTo>
                      <a:pt x="1104925" y="325440"/>
                      <a:pt x="1108849" y="335911"/>
                      <a:pt x="1106233" y="336565"/>
                    </a:cubicBezTo>
                    <a:cubicBezTo>
                      <a:pt x="1103617" y="337219"/>
                      <a:pt x="1100347" y="332639"/>
                      <a:pt x="1099039" y="335256"/>
                    </a:cubicBezTo>
                    <a:cubicBezTo>
                      <a:pt x="1098386" y="337874"/>
                      <a:pt x="1099039" y="347690"/>
                      <a:pt x="1096424" y="351616"/>
                    </a:cubicBezTo>
                    <a:cubicBezTo>
                      <a:pt x="1093154" y="355542"/>
                      <a:pt x="1088576" y="354888"/>
                      <a:pt x="1087922" y="358814"/>
                    </a:cubicBezTo>
                    <a:cubicBezTo>
                      <a:pt x="1087268" y="362741"/>
                      <a:pt x="1084652" y="374520"/>
                      <a:pt x="1086614" y="377791"/>
                    </a:cubicBezTo>
                    <a:cubicBezTo>
                      <a:pt x="1088576" y="381063"/>
                      <a:pt x="1091192" y="386953"/>
                      <a:pt x="1095116" y="388262"/>
                    </a:cubicBezTo>
                    <a:cubicBezTo>
                      <a:pt x="1099039" y="388916"/>
                      <a:pt x="1110157" y="388262"/>
                      <a:pt x="1108849" y="391534"/>
                    </a:cubicBezTo>
                    <a:cubicBezTo>
                      <a:pt x="1107541" y="394151"/>
                      <a:pt x="1100347" y="394806"/>
                      <a:pt x="1097731" y="394151"/>
                    </a:cubicBezTo>
                    <a:cubicBezTo>
                      <a:pt x="1095116" y="393497"/>
                      <a:pt x="1085960" y="390225"/>
                      <a:pt x="1086614" y="392842"/>
                    </a:cubicBezTo>
                    <a:cubicBezTo>
                      <a:pt x="1087268" y="395460"/>
                      <a:pt x="1085960" y="403967"/>
                      <a:pt x="1086614" y="409202"/>
                    </a:cubicBezTo>
                    <a:cubicBezTo>
                      <a:pt x="1086614" y="414437"/>
                      <a:pt x="1080729" y="429488"/>
                      <a:pt x="1078113" y="430143"/>
                    </a:cubicBezTo>
                    <a:cubicBezTo>
                      <a:pt x="1075497" y="430143"/>
                      <a:pt x="1080729" y="413783"/>
                      <a:pt x="1080729" y="413129"/>
                    </a:cubicBezTo>
                    <a:cubicBezTo>
                      <a:pt x="1080729" y="412474"/>
                      <a:pt x="1077459" y="403967"/>
                      <a:pt x="1079421" y="402004"/>
                    </a:cubicBezTo>
                    <a:cubicBezTo>
                      <a:pt x="1080729" y="400041"/>
                      <a:pt x="1085960" y="386299"/>
                      <a:pt x="1083998" y="384335"/>
                    </a:cubicBezTo>
                    <a:cubicBezTo>
                      <a:pt x="1082037" y="383027"/>
                      <a:pt x="1076805" y="379755"/>
                      <a:pt x="1077459" y="376483"/>
                    </a:cubicBezTo>
                    <a:cubicBezTo>
                      <a:pt x="1078113" y="373211"/>
                      <a:pt x="1078767" y="364704"/>
                      <a:pt x="1078767" y="362741"/>
                    </a:cubicBezTo>
                    <a:cubicBezTo>
                      <a:pt x="1078767" y="360777"/>
                      <a:pt x="1082690" y="353579"/>
                      <a:pt x="1078113" y="352270"/>
                    </a:cubicBezTo>
                    <a:cubicBezTo>
                      <a:pt x="1073535" y="351616"/>
                      <a:pt x="1068303" y="358160"/>
                      <a:pt x="1063726" y="360123"/>
                    </a:cubicBezTo>
                    <a:cubicBezTo>
                      <a:pt x="1059148" y="362086"/>
                      <a:pt x="1049339" y="364704"/>
                      <a:pt x="1047377" y="366667"/>
                    </a:cubicBezTo>
                    <a:cubicBezTo>
                      <a:pt x="1045414" y="368630"/>
                      <a:pt x="1041491" y="370593"/>
                      <a:pt x="1040837" y="375828"/>
                    </a:cubicBezTo>
                    <a:cubicBezTo>
                      <a:pt x="1040183" y="381063"/>
                      <a:pt x="1036259" y="387607"/>
                      <a:pt x="1035605" y="394151"/>
                    </a:cubicBezTo>
                    <a:cubicBezTo>
                      <a:pt x="1035605" y="400041"/>
                      <a:pt x="1032335" y="404621"/>
                      <a:pt x="1035605" y="407239"/>
                    </a:cubicBezTo>
                    <a:cubicBezTo>
                      <a:pt x="1038875" y="409857"/>
                      <a:pt x="1049992" y="399386"/>
                      <a:pt x="1050647" y="402004"/>
                    </a:cubicBezTo>
                    <a:cubicBezTo>
                      <a:pt x="1051300" y="404621"/>
                      <a:pt x="1055878" y="409857"/>
                      <a:pt x="1053916" y="409857"/>
                    </a:cubicBezTo>
                    <a:cubicBezTo>
                      <a:pt x="1052608" y="409857"/>
                      <a:pt x="1042799" y="411820"/>
                      <a:pt x="1042145" y="413783"/>
                    </a:cubicBezTo>
                    <a:cubicBezTo>
                      <a:pt x="1042145" y="415746"/>
                      <a:pt x="1038221" y="421636"/>
                      <a:pt x="1040837" y="423599"/>
                    </a:cubicBezTo>
                    <a:cubicBezTo>
                      <a:pt x="1043453" y="426216"/>
                      <a:pt x="1045414" y="426216"/>
                      <a:pt x="1047377" y="429488"/>
                    </a:cubicBezTo>
                    <a:cubicBezTo>
                      <a:pt x="1049339" y="432760"/>
                      <a:pt x="1048684" y="439958"/>
                      <a:pt x="1053916" y="438650"/>
                    </a:cubicBezTo>
                    <a:cubicBezTo>
                      <a:pt x="1058494" y="437995"/>
                      <a:pt x="1065688" y="434069"/>
                      <a:pt x="1068303" y="436032"/>
                    </a:cubicBezTo>
                    <a:cubicBezTo>
                      <a:pt x="1071573" y="437995"/>
                      <a:pt x="1072881" y="440613"/>
                      <a:pt x="1074843" y="443885"/>
                    </a:cubicBezTo>
                    <a:cubicBezTo>
                      <a:pt x="1076151" y="447157"/>
                      <a:pt x="1074843" y="450429"/>
                      <a:pt x="1076151" y="453046"/>
                    </a:cubicBezTo>
                    <a:cubicBezTo>
                      <a:pt x="1077459" y="455664"/>
                      <a:pt x="1086614" y="462208"/>
                      <a:pt x="1082690" y="463516"/>
                    </a:cubicBezTo>
                    <a:cubicBezTo>
                      <a:pt x="1078767" y="464171"/>
                      <a:pt x="1073535" y="460899"/>
                      <a:pt x="1072227" y="462208"/>
                    </a:cubicBezTo>
                    <a:cubicBezTo>
                      <a:pt x="1070919" y="463516"/>
                      <a:pt x="1065688" y="466134"/>
                      <a:pt x="1065033" y="462208"/>
                    </a:cubicBezTo>
                    <a:cubicBezTo>
                      <a:pt x="1065033" y="458281"/>
                      <a:pt x="1070265" y="448466"/>
                      <a:pt x="1067649" y="446502"/>
                    </a:cubicBezTo>
                    <a:cubicBezTo>
                      <a:pt x="1065033" y="444539"/>
                      <a:pt x="1061764" y="444539"/>
                      <a:pt x="1058494" y="445194"/>
                    </a:cubicBezTo>
                    <a:cubicBezTo>
                      <a:pt x="1055224" y="445848"/>
                      <a:pt x="1046069" y="443230"/>
                      <a:pt x="1043453" y="441267"/>
                    </a:cubicBezTo>
                    <a:cubicBezTo>
                      <a:pt x="1040837" y="439304"/>
                      <a:pt x="1041491" y="430797"/>
                      <a:pt x="1038221" y="428179"/>
                    </a:cubicBezTo>
                    <a:cubicBezTo>
                      <a:pt x="1034951" y="425562"/>
                      <a:pt x="1029065" y="421636"/>
                      <a:pt x="1029720" y="418364"/>
                    </a:cubicBezTo>
                    <a:cubicBezTo>
                      <a:pt x="1029720" y="415092"/>
                      <a:pt x="1029720" y="409202"/>
                      <a:pt x="1028412" y="409202"/>
                    </a:cubicBezTo>
                    <a:cubicBezTo>
                      <a:pt x="1027104" y="409202"/>
                      <a:pt x="1021218" y="412474"/>
                      <a:pt x="1014024" y="415092"/>
                    </a:cubicBezTo>
                    <a:cubicBezTo>
                      <a:pt x="1006831" y="417709"/>
                      <a:pt x="1002907" y="417709"/>
                      <a:pt x="1004215" y="422944"/>
                    </a:cubicBezTo>
                    <a:cubicBezTo>
                      <a:pt x="1005523" y="428179"/>
                      <a:pt x="1006177" y="432106"/>
                      <a:pt x="1010755" y="434069"/>
                    </a:cubicBezTo>
                    <a:cubicBezTo>
                      <a:pt x="1015332" y="436032"/>
                      <a:pt x="1018602" y="441922"/>
                      <a:pt x="1023180" y="445194"/>
                    </a:cubicBezTo>
                    <a:cubicBezTo>
                      <a:pt x="1027758" y="447811"/>
                      <a:pt x="1032335" y="447157"/>
                      <a:pt x="1037567" y="449120"/>
                    </a:cubicBezTo>
                    <a:cubicBezTo>
                      <a:pt x="1042799" y="450429"/>
                      <a:pt x="1046722" y="455664"/>
                      <a:pt x="1044107" y="456973"/>
                    </a:cubicBezTo>
                    <a:cubicBezTo>
                      <a:pt x="1041491" y="458281"/>
                      <a:pt x="1029720" y="453701"/>
                      <a:pt x="1028412" y="454355"/>
                    </a:cubicBezTo>
                    <a:cubicBezTo>
                      <a:pt x="1027104" y="455009"/>
                      <a:pt x="1023834" y="458281"/>
                      <a:pt x="1025142" y="460899"/>
                    </a:cubicBezTo>
                    <a:cubicBezTo>
                      <a:pt x="1026450" y="462862"/>
                      <a:pt x="1028412" y="467443"/>
                      <a:pt x="1026450" y="467443"/>
                    </a:cubicBezTo>
                    <a:cubicBezTo>
                      <a:pt x="1024488" y="467443"/>
                      <a:pt x="1015986" y="457627"/>
                      <a:pt x="1015986" y="459590"/>
                    </a:cubicBezTo>
                    <a:cubicBezTo>
                      <a:pt x="1015986" y="461553"/>
                      <a:pt x="1015986" y="474641"/>
                      <a:pt x="1013371" y="471369"/>
                    </a:cubicBezTo>
                    <a:cubicBezTo>
                      <a:pt x="1010755" y="468097"/>
                      <a:pt x="1010755" y="449120"/>
                      <a:pt x="1006831" y="448466"/>
                    </a:cubicBezTo>
                    <a:cubicBezTo>
                      <a:pt x="1002907" y="447157"/>
                      <a:pt x="999637" y="447811"/>
                      <a:pt x="998983" y="445194"/>
                    </a:cubicBezTo>
                    <a:cubicBezTo>
                      <a:pt x="998330" y="442576"/>
                      <a:pt x="999637" y="433415"/>
                      <a:pt x="998983" y="432760"/>
                    </a:cubicBezTo>
                    <a:cubicBezTo>
                      <a:pt x="997675" y="432106"/>
                      <a:pt x="988520" y="428179"/>
                      <a:pt x="987866" y="429488"/>
                    </a:cubicBezTo>
                    <a:cubicBezTo>
                      <a:pt x="987866" y="430797"/>
                      <a:pt x="984596" y="434069"/>
                      <a:pt x="985904" y="436687"/>
                    </a:cubicBezTo>
                    <a:cubicBezTo>
                      <a:pt x="987212" y="439304"/>
                      <a:pt x="988520" y="445848"/>
                      <a:pt x="988520" y="447157"/>
                    </a:cubicBezTo>
                    <a:cubicBezTo>
                      <a:pt x="988520" y="448466"/>
                      <a:pt x="985904" y="453046"/>
                      <a:pt x="984596" y="456318"/>
                    </a:cubicBezTo>
                    <a:cubicBezTo>
                      <a:pt x="983288" y="459590"/>
                      <a:pt x="980673" y="463516"/>
                      <a:pt x="980018" y="464825"/>
                    </a:cubicBezTo>
                    <a:cubicBezTo>
                      <a:pt x="980018" y="466134"/>
                      <a:pt x="976749" y="467443"/>
                      <a:pt x="978057" y="470060"/>
                    </a:cubicBezTo>
                    <a:cubicBezTo>
                      <a:pt x="978711" y="472678"/>
                      <a:pt x="983942" y="475950"/>
                      <a:pt x="985250" y="477913"/>
                    </a:cubicBezTo>
                    <a:cubicBezTo>
                      <a:pt x="986558" y="479876"/>
                      <a:pt x="985904" y="480531"/>
                      <a:pt x="985904" y="483148"/>
                    </a:cubicBezTo>
                    <a:cubicBezTo>
                      <a:pt x="985904" y="485766"/>
                      <a:pt x="991136" y="491001"/>
                      <a:pt x="990482" y="492964"/>
                    </a:cubicBezTo>
                    <a:cubicBezTo>
                      <a:pt x="990482" y="494927"/>
                      <a:pt x="988520" y="495582"/>
                      <a:pt x="986558" y="496236"/>
                    </a:cubicBezTo>
                    <a:cubicBezTo>
                      <a:pt x="984596" y="496236"/>
                      <a:pt x="980018" y="492310"/>
                      <a:pt x="979365" y="494273"/>
                    </a:cubicBezTo>
                    <a:cubicBezTo>
                      <a:pt x="978711" y="496236"/>
                      <a:pt x="978711" y="498199"/>
                      <a:pt x="975441" y="499508"/>
                    </a:cubicBezTo>
                    <a:cubicBezTo>
                      <a:pt x="972171" y="500162"/>
                      <a:pt x="970209" y="500162"/>
                      <a:pt x="967593" y="500817"/>
                    </a:cubicBezTo>
                    <a:cubicBezTo>
                      <a:pt x="964977" y="501471"/>
                      <a:pt x="959092" y="501471"/>
                      <a:pt x="959746" y="504089"/>
                    </a:cubicBezTo>
                    <a:cubicBezTo>
                      <a:pt x="959746" y="506706"/>
                      <a:pt x="963669" y="507361"/>
                      <a:pt x="962362" y="511287"/>
                    </a:cubicBezTo>
                    <a:cubicBezTo>
                      <a:pt x="960400" y="515213"/>
                      <a:pt x="954514" y="519794"/>
                      <a:pt x="953206" y="525029"/>
                    </a:cubicBezTo>
                    <a:cubicBezTo>
                      <a:pt x="951898" y="530264"/>
                      <a:pt x="954514" y="529610"/>
                      <a:pt x="955822" y="532227"/>
                    </a:cubicBezTo>
                    <a:cubicBezTo>
                      <a:pt x="956476" y="534845"/>
                      <a:pt x="950590" y="537462"/>
                      <a:pt x="952552" y="541389"/>
                    </a:cubicBezTo>
                    <a:cubicBezTo>
                      <a:pt x="954514" y="545315"/>
                      <a:pt x="961054" y="542043"/>
                      <a:pt x="963669" y="540734"/>
                    </a:cubicBezTo>
                    <a:cubicBezTo>
                      <a:pt x="965632" y="539426"/>
                      <a:pt x="970863" y="539426"/>
                      <a:pt x="971517" y="540734"/>
                    </a:cubicBezTo>
                    <a:cubicBezTo>
                      <a:pt x="972171" y="541389"/>
                      <a:pt x="978711" y="545315"/>
                      <a:pt x="977403" y="547933"/>
                    </a:cubicBezTo>
                    <a:cubicBezTo>
                      <a:pt x="976095" y="549896"/>
                      <a:pt x="970863" y="545315"/>
                      <a:pt x="966285" y="547933"/>
                    </a:cubicBezTo>
                    <a:cubicBezTo>
                      <a:pt x="961708" y="550550"/>
                      <a:pt x="957130" y="555131"/>
                      <a:pt x="957130" y="555785"/>
                    </a:cubicBezTo>
                    <a:cubicBezTo>
                      <a:pt x="957130" y="557094"/>
                      <a:pt x="961708" y="561021"/>
                      <a:pt x="966285" y="562329"/>
                    </a:cubicBezTo>
                    <a:cubicBezTo>
                      <a:pt x="970209" y="563638"/>
                      <a:pt x="980673" y="564947"/>
                      <a:pt x="978057" y="566910"/>
                    </a:cubicBezTo>
                    <a:cubicBezTo>
                      <a:pt x="975441" y="568873"/>
                      <a:pt x="963669" y="565601"/>
                      <a:pt x="960400" y="564947"/>
                    </a:cubicBezTo>
                    <a:cubicBezTo>
                      <a:pt x="957130" y="564292"/>
                      <a:pt x="951898" y="561021"/>
                      <a:pt x="951244" y="562984"/>
                    </a:cubicBezTo>
                    <a:cubicBezTo>
                      <a:pt x="950590" y="564947"/>
                      <a:pt x="942089" y="572145"/>
                      <a:pt x="942089" y="572145"/>
                    </a:cubicBezTo>
                    <a:cubicBezTo>
                      <a:pt x="941435" y="573454"/>
                      <a:pt x="942089" y="576071"/>
                      <a:pt x="944705" y="576071"/>
                    </a:cubicBezTo>
                    <a:cubicBezTo>
                      <a:pt x="947320" y="576071"/>
                      <a:pt x="953860" y="576071"/>
                      <a:pt x="955822" y="576726"/>
                    </a:cubicBezTo>
                    <a:cubicBezTo>
                      <a:pt x="957784" y="577380"/>
                      <a:pt x="955822" y="580652"/>
                      <a:pt x="959092" y="581961"/>
                    </a:cubicBezTo>
                    <a:cubicBezTo>
                      <a:pt x="962362" y="583270"/>
                      <a:pt x="971517" y="585887"/>
                      <a:pt x="969555" y="587850"/>
                    </a:cubicBezTo>
                    <a:cubicBezTo>
                      <a:pt x="967593" y="589814"/>
                      <a:pt x="961054" y="587850"/>
                      <a:pt x="959092" y="587196"/>
                    </a:cubicBezTo>
                    <a:cubicBezTo>
                      <a:pt x="957784" y="586542"/>
                      <a:pt x="951898" y="580652"/>
                      <a:pt x="949283" y="580652"/>
                    </a:cubicBezTo>
                    <a:cubicBezTo>
                      <a:pt x="946667" y="580652"/>
                      <a:pt x="941435" y="581961"/>
                      <a:pt x="939473" y="583270"/>
                    </a:cubicBezTo>
                    <a:cubicBezTo>
                      <a:pt x="937511" y="584579"/>
                      <a:pt x="934241" y="592431"/>
                      <a:pt x="931626" y="591777"/>
                    </a:cubicBezTo>
                    <a:cubicBezTo>
                      <a:pt x="929010" y="591122"/>
                      <a:pt x="930318" y="583270"/>
                      <a:pt x="927702" y="583270"/>
                    </a:cubicBezTo>
                    <a:cubicBezTo>
                      <a:pt x="925086" y="583270"/>
                      <a:pt x="923124" y="587850"/>
                      <a:pt x="918546" y="589814"/>
                    </a:cubicBezTo>
                    <a:cubicBezTo>
                      <a:pt x="913969" y="592431"/>
                      <a:pt x="907429" y="594394"/>
                      <a:pt x="906121" y="596358"/>
                    </a:cubicBezTo>
                    <a:cubicBezTo>
                      <a:pt x="904813" y="598321"/>
                      <a:pt x="901543" y="602901"/>
                      <a:pt x="900889" y="604865"/>
                    </a:cubicBezTo>
                    <a:cubicBezTo>
                      <a:pt x="900235" y="606173"/>
                      <a:pt x="896311" y="612717"/>
                      <a:pt x="896311" y="614026"/>
                    </a:cubicBezTo>
                    <a:cubicBezTo>
                      <a:pt x="896311" y="615335"/>
                      <a:pt x="904159" y="614026"/>
                      <a:pt x="903505" y="615989"/>
                    </a:cubicBezTo>
                    <a:cubicBezTo>
                      <a:pt x="903505" y="617952"/>
                      <a:pt x="902197" y="621224"/>
                      <a:pt x="900235" y="620570"/>
                    </a:cubicBezTo>
                    <a:cubicBezTo>
                      <a:pt x="898273" y="620570"/>
                      <a:pt x="892388" y="619916"/>
                      <a:pt x="892388" y="621879"/>
                    </a:cubicBezTo>
                    <a:cubicBezTo>
                      <a:pt x="892388" y="623842"/>
                      <a:pt x="896311" y="625151"/>
                      <a:pt x="896966" y="628423"/>
                    </a:cubicBezTo>
                    <a:cubicBezTo>
                      <a:pt x="897619" y="631695"/>
                      <a:pt x="893696" y="637584"/>
                      <a:pt x="896966" y="638238"/>
                    </a:cubicBezTo>
                    <a:cubicBezTo>
                      <a:pt x="900235" y="638238"/>
                      <a:pt x="910045" y="634966"/>
                      <a:pt x="912661" y="633658"/>
                    </a:cubicBezTo>
                    <a:cubicBezTo>
                      <a:pt x="915930" y="633003"/>
                      <a:pt x="919854" y="632349"/>
                      <a:pt x="921162" y="631040"/>
                    </a:cubicBezTo>
                    <a:cubicBezTo>
                      <a:pt x="922470" y="629731"/>
                      <a:pt x="927702" y="621879"/>
                      <a:pt x="930971" y="622533"/>
                    </a:cubicBezTo>
                    <a:cubicBezTo>
                      <a:pt x="934241" y="623842"/>
                      <a:pt x="938819" y="625151"/>
                      <a:pt x="937511" y="626459"/>
                    </a:cubicBezTo>
                    <a:cubicBezTo>
                      <a:pt x="936203" y="627768"/>
                      <a:pt x="929010" y="633658"/>
                      <a:pt x="932934" y="633658"/>
                    </a:cubicBezTo>
                    <a:cubicBezTo>
                      <a:pt x="936857" y="633658"/>
                      <a:pt x="949283" y="630386"/>
                      <a:pt x="951244" y="627768"/>
                    </a:cubicBezTo>
                    <a:cubicBezTo>
                      <a:pt x="953206" y="625151"/>
                      <a:pt x="954514" y="619916"/>
                      <a:pt x="959092" y="618607"/>
                    </a:cubicBezTo>
                    <a:cubicBezTo>
                      <a:pt x="963016" y="617298"/>
                      <a:pt x="968247" y="612717"/>
                      <a:pt x="968247" y="614680"/>
                    </a:cubicBezTo>
                    <a:cubicBezTo>
                      <a:pt x="968247" y="615989"/>
                      <a:pt x="964977" y="621879"/>
                      <a:pt x="965632" y="623188"/>
                    </a:cubicBezTo>
                    <a:cubicBezTo>
                      <a:pt x="966285" y="624496"/>
                      <a:pt x="968901" y="625805"/>
                      <a:pt x="974787" y="627114"/>
                    </a:cubicBezTo>
                    <a:cubicBezTo>
                      <a:pt x="980673" y="628423"/>
                      <a:pt x="981981" y="633003"/>
                      <a:pt x="987212" y="633003"/>
                    </a:cubicBezTo>
                    <a:cubicBezTo>
                      <a:pt x="991790" y="633003"/>
                      <a:pt x="992444" y="636930"/>
                      <a:pt x="989174" y="636275"/>
                    </a:cubicBezTo>
                    <a:cubicBezTo>
                      <a:pt x="985904" y="636275"/>
                      <a:pt x="973479" y="631040"/>
                      <a:pt x="971517" y="631040"/>
                    </a:cubicBezTo>
                    <a:cubicBezTo>
                      <a:pt x="969555" y="631040"/>
                      <a:pt x="963669" y="629077"/>
                      <a:pt x="962362" y="630386"/>
                    </a:cubicBezTo>
                    <a:cubicBezTo>
                      <a:pt x="961054" y="631695"/>
                      <a:pt x="954514" y="635621"/>
                      <a:pt x="957130" y="636930"/>
                    </a:cubicBezTo>
                    <a:cubicBezTo>
                      <a:pt x="959746" y="638238"/>
                      <a:pt x="975441" y="646091"/>
                      <a:pt x="972171" y="646746"/>
                    </a:cubicBezTo>
                    <a:cubicBezTo>
                      <a:pt x="968901" y="646746"/>
                      <a:pt x="955168" y="638893"/>
                      <a:pt x="954514" y="641510"/>
                    </a:cubicBezTo>
                    <a:cubicBezTo>
                      <a:pt x="953860" y="643474"/>
                      <a:pt x="950590" y="646746"/>
                      <a:pt x="952552" y="650017"/>
                    </a:cubicBezTo>
                    <a:cubicBezTo>
                      <a:pt x="954514" y="653289"/>
                      <a:pt x="955822" y="659833"/>
                      <a:pt x="958438" y="661142"/>
                    </a:cubicBezTo>
                    <a:cubicBezTo>
                      <a:pt x="961054" y="662451"/>
                      <a:pt x="963669" y="666377"/>
                      <a:pt x="963016" y="667032"/>
                    </a:cubicBezTo>
                    <a:cubicBezTo>
                      <a:pt x="963016" y="667686"/>
                      <a:pt x="961054" y="669649"/>
                      <a:pt x="961708" y="672921"/>
                    </a:cubicBezTo>
                    <a:cubicBezTo>
                      <a:pt x="962362" y="676193"/>
                      <a:pt x="961708" y="680774"/>
                      <a:pt x="959746" y="681428"/>
                    </a:cubicBezTo>
                    <a:cubicBezTo>
                      <a:pt x="958438" y="681428"/>
                      <a:pt x="957130" y="670958"/>
                      <a:pt x="957130" y="669649"/>
                    </a:cubicBezTo>
                    <a:cubicBezTo>
                      <a:pt x="957130" y="668340"/>
                      <a:pt x="953206" y="661796"/>
                      <a:pt x="951898" y="659179"/>
                    </a:cubicBezTo>
                    <a:cubicBezTo>
                      <a:pt x="950590" y="656561"/>
                      <a:pt x="948628" y="648709"/>
                      <a:pt x="945359" y="647400"/>
                    </a:cubicBezTo>
                    <a:cubicBezTo>
                      <a:pt x="942089" y="646091"/>
                      <a:pt x="937511" y="648054"/>
                      <a:pt x="936857" y="649363"/>
                    </a:cubicBezTo>
                    <a:cubicBezTo>
                      <a:pt x="936203" y="650672"/>
                      <a:pt x="929664" y="653944"/>
                      <a:pt x="929010" y="653944"/>
                    </a:cubicBezTo>
                    <a:cubicBezTo>
                      <a:pt x="927702" y="653944"/>
                      <a:pt x="919854" y="657216"/>
                      <a:pt x="921162" y="655253"/>
                    </a:cubicBezTo>
                    <a:cubicBezTo>
                      <a:pt x="922470" y="653289"/>
                      <a:pt x="926394" y="648054"/>
                      <a:pt x="924432" y="646746"/>
                    </a:cubicBezTo>
                    <a:cubicBezTo>
                      <a:pt x="921816" y="645437"/>
                      <a:pt x="921162" y="642819"/>
                      <a:pt x="913969" y="642819"/>
                    </a:cubicBezTo>
                    <a:cubicBezTo>
                      <a:pt x="906775" y="642819"/>
                      <a:pt x="906775" y="642819"/>
                      <a:pt x="901543" y="644128"/>
                    </a:cubicBezTo>
                    <a:cubicBezTo>
                      <a:pt x="896311" y="645437"/>
                      <a:pt x="896311" y="649363"/>
                      <a:pt x="893042" y="650017"/>
                    </a:cubicBezTo>
                    <a:cubicBezTo>
                      <a:pt x="889772" y="650672"/>
                      <a:pt x="884540" y="651326"/>
                      <a:pt x="884540" y="653289"/>
                    </a:cubicBezTo>
                    <a:cubicBezTo>
                      <a:pt x="884540" y="655253"/>
                      <a:pt x="883886" y="657216"/>
                      <a:pt x="889772" y="659833"/>
                    </a:cubicBezTo>
                    <a:cubicBezTo>
                      <a:pt x="896311" y="662451"/>
                      <a:pt x="900235" y="661796"/>
                      <a:pt x="904813" y="665723"/>
                    </a:cubicBezTo>
                    <a:cubicBezTo>
                      <a:pt x="909391" y="669649"/>
                      <a:pt x="908737" y="670304"/>
                      <a:pt x="910045" y="674230"/>
                    </a:cubicBezTo>
                    <a:cubicBezTo>
                      <a:pt x="911353" y="678156"/>
                      <a:pt x="914622" y="682737"/>
                      <a:pt x="916585" y="684700"/>
                    </a:cubicBezTo>
                    <a:cubicBezTo>
                      <a:pt x="918546" y="686009"/>
                      <a:pt x="927048" y="688626"/>
                      <a:pt x="924432" y="689935"/>
                    </a:cubicBezTo>
                    <a:cubicBezTo>
                      <a:pt x="921816" y="691244"/>
                      <a:pt x="913315" y="686009"/>
                      <a:pt x="911353" y="686009"/>
                    </a:cubicBezTo>
                    <a:cubicBezTo>
                      <a:pt x="908737" y="686009"/>
                      <a:pt x="907429" y="688626"/>
                      <a:pt x="904159" y="688626"/>
                    </a:cubicBezTo>
                    <a:cubicBezTo>
                      <a:pt x="900889" y="688626"/>
                      <a:pt x="897619" y="688626"/>
                      <a:pt x="896311" y="689935"/>
                    </a:cubicBezTo>
                    <a:cubicBezTo>
                      <a:pt x="895003" y="691244"/>
                      <a:pt x="893042" y="693862"/>
                      <a:pt x="891080" y="696479"/>
                    </a:cubicBezTo>
                    <a:cubicBezTo>
                      <a:pt x="889118" y="699097"/>
                      <a:pt x="887156" y="700405"/>
                      <a:pt x="889118" y="701714"/>
                    </a:cubicBezTo>
                    <a:cubicBezTo>
                      <a:pt x="891080" y="703023"/>
                      <a:pt x="894350" y="700405"/>
                      <a:pt x="898273" y="698442"/>
                    </a:cubicBezTo>
                    <a:cubicBezTo>
                      <a:pt x="902197" y="696479"/>
                      <a:pt x="898927" y="693862"/>
                      <a:pt x="902197" y="696479"/>
                    </a:cubicBezTo>
                    <a:cubicBezTo>
                      <a:pt x="905467" y="699097"/>
                      <a:pt x="906121" y="703023"/>
                      <a:pt x="909391" y="703677"/>
                    </a:cubicBezTo>
                    <a:cubicBezTo>
                      <a:pt x="912661" y="703677"/>
                      <a:pt x="919854" y="701714"/>
                      <a:pt x="919854" y="703677"/>
                    </a:cubicBezTo>
                    <a:cubicBezTo>
                      <a:pt x="919854" y="705641"/>
                      <a:pt x="917238" y="708258"/>
                      <a:pt x="915277" y="708258"/>
                    </a:cubicBezTo>
                    <a:cubicBezTo>
                      <a:pt x="913315" y="708258"/>
                      <a:pt x="904159" y="704986"/>
                      <a:pt x="902197" y="704986"/>
                    </a:cubicBezTo>
                    <a:cubicBezTo>
                      <a:pt x="900235" y="704986"/>
                      <a:pt x="896966" y="704986"/>
                      <a:pt x="896966" y="709567"/>
                    </a:cubicBezTo>
                    <a:cubicBezTo>
                      <a:pt x="896966" y="714148"/>
                      <a:pt x="900889" y="714802"/>
                      <a:pt x="903505" y="716765"/>
                    </a:cubicBezTo>
                    <a:cubicBezTo>
                      <a:pt x="906121" y="718074"/>
                      <a:pt x="904813" y="720037"/>
                      <a:pt x="904159" y="722000"/>
                    </a:cubicBezTo>
                    <a:cubicBezTo>
                      <a:pt x="904159" y="723309"/>
                      <a:pt x="908083" y="725272"/>
                      <a:pt x="908083" y="726581"/>
                    </a:cubicBezTo>
                    <a:cubicBezTo>
                      <a:pt x="908083" y="727890"/>
                      <a:pt x="904813" y="727890"/>
                      <a:pt x="904159" y="729853"/>
                    </a:cubicBezTo>
                    <a:cubicBezTo>
                      <a:pt x="903505" y="732471"/>
                      <a:pt x="906121" y="734434"/>
                      <a:pt x="904159" y="735088"/>
                    </a:cubicBezTo>
                    <a:cubicBezTo>
                      <a:pt x="901543" y="735742"/>
                      <a:pt x="896966" y="730507"/>
                      <a:pt x="896311" y="729199"/>
                    </a:cubicBezTo>
                    <a:cubicBezTo>
                      <a:pt x="895658" y="728544"/>
                      <a:pt x="887810" y="714802"/>
                      <a:pt x="889118" y="719383"/>
                    </a:cubicBezTo>
                    <a:cubicBezTo>
                      <a:pt x="890426" y="723963"/>
                      <a:pt x="892388" y="729853"/>
                      <a:pt x="891734" y="732471"/>
                    </a:cubicBezTo>
                    <a:cubicBezTo>
                      <a:pt x="891734" y="735088"/>
                      <a:pt x="891734" y="738360"/>
                      <a:pt x="893042" y="740978"/>
                    </a:cubicBezTo>
                    <a:cubicBezTo>
                      <a:pt x="895003" y="743595"/>
                      <a:pt x="899581" y="744250"/>
                      <a:pt x="902197" y="746867"/>
                    </a:cubicBezTo>
                    <a:cubicBezTo>
                      <a:pt x="904813" y="749485"/>
                      <a:pt x="909391" y="754720"/>
                      <a:pt x="907429" y="755374"/>
                    </a:cubicBezTo>
                    <a:cubicBezTo>
                      <a:pt x="905467" y="755374"/>
                      <a:pt x="896311" y="748830"/>
                      <a:pt x="893042" y="747521"/>
                    </a:cubicBezTo>
                    <a:cubicBezTo>
                      <a:pt x="889772" y="746213"/>
                      <a:pt x="887810" y="743595"/>
                      <a:pt x="887156" y="742286"/>
                    </a:cubicBezTo>
                    <a:cubicBezTo>
                      <a:pt x="887156" y="740978"/>
                      <a:pt x="887156" y="728544"/>
                      <a:pt x="883886" y="726581"/>
                    </a:cubicBezTo>
                    <a:cubicBezTo>
                      <a:pt x="881270" y="725272"/>
                      <a:pt x="876693" y="718728"/>
                      <a:pt x="877347" y="716111"/>
                    </a:cubicBezTo>
                    <a:cubicBezTo>
                      <a:pt x="877347" y="713493"/>
                      <a:pt x="877347" y="697788"/>
                      <a:pt x="876039" y="694516"/>
                    </a:cubicBezTo>
                    <a:cubicBezTo>
                      <a:pt x="875385" y="691898"/>
                      <a:pt x="872769" y="689935"/>
                      <a:pt x="871461" y="689935"/>
                    </a:cubicBezTo>
                    <a:cubicBezTo>
                      <a:pt x="870153" y="689935"/>
                      <a:pt x="864921" y="685354"/>
                      <a:pt x="861652" y="687318"/>
                    </a:cubicBezTo>
                    <a:cubicBezTo>
                      <a:pt x="858382" y="689281"/>
                      <a:pt x="855112" y="691244"/>
                      <a:pt x="859036" y="693862"/>
                    </a:cubicBezTo>
                    <a:cubicBezTo>
                      <a:pt x="862960" y="696479"/>
                      <a:pt x="864267" y="696479"/>
                      <a:pt x="863613" y="698442"/>
                    </a:cubicBezTo>
                    <a:cubicBezTo>
                      <a:pt x="862960" y="700405"/>
                      <a:pt x="860998" y="703023"/>
                      <a:pt x="859690" y="704986"/>
                    </a:cubicBezTo>
                    <a:cubicBezTo>
                      <a:pt x="858382" y="706949"/>
                      <a:pt x="855766" y="708258"/>
                      <a:pt x="855766" y="708258"/>
                    </a:cubicBezTo>
                    <a:cubicBezTo>
                      <a:pt x="854458" y="708258"/>
                      <a:pt x="851188" y="710876"/>
                      <a:pt x="849226" y="712184"/>
                    </a:cubicBezTo>
                    <a:cubicBezTo>
                      <a:pt x="847264" y="712839"/>
                      <a:pt x="839417" y="716111"/>
                      <a:pt x="840071" y="717420"/>
                    </a:cubicBezTo>
                    <a:cubicBezTo>
                      <a:pt x="840725" y="718728"/>
                      <a:pt x="851188" y="720691"/>
                      <a:pt x="853150" y="720691"/>
                    </a:cubicBezTo>
                    <a:cubicBezTo>
                      <a:pt x="855112" y="720691"/>
                      <a:pt x="857074" y="716765"/>
                      <a:pt x="860998" y="718728"/>
                    </a:cubicBezTo>
                    <a:cubicBezTo>
                      <a:pt x="864267" y="721346"/>
                      <a:pt x="871461" y="724618"/>
                      <a:pt x="870153" y="726581"/>
                    </a:cubicBezTo>
                    <a:cubicBezTo>
                      <a:pt x="869499" y="729199"/>
                      <a:pt x="864921" y="730507"/>
                      <a:pt x="865575" y="733125"/>
                    </a:cubicBezTo>
                    <a:cubicBezTo>
                      <a:pt x="866229" y="735742"/>
                      <a:pt x="867537" y="741632"/>
                      <a:pt x="863613" y="740323"/>
                    </a:cubicBezTo>
                    <a:cubicBezTo>
                      <a:pt x="859690" y="739669"/>
                      <a:pt x="855766" y="731816"/>
                      <a:pt x="853150" y="732471"/>
                    </a:cubicBezTo>
                    <a:cubicBezTo>
                      <a:pt x="850534" y="733125"/>
                      <a:pt x="846611" y="739014"/>
                      <a:pt x="843995" y="740978"/>
                    </a:cubicBezTo>
                    <a:cubicBezTo>
                      <a:pt x="841379" y="742941"/>
                      <a:pt x="836147" y="740978"/>
                      <a:pt x="833531" y="742941"/>
                    </a:cubicBezTo>
                    <a:cubicBezTo>
                      <a:pt x="830915" y="744250"/>
                      <a:pt x="825684" y="748830"/>
                      <a:pt x="825030" y="750139"/>
                    </a:cubicBezTo>
                    <a:cubicBezTo>
                      <a:pt x="824376" y="751448"/>
                      <a:pt x="818490" y="756029"/>
                      <a:pt x="817836" y="756029"/>
                    </a:cubicBezTo>
                    <a:cubicBezTo>
                      <a:pt x="817182" y="756029"/>
                      <a:pt x="816528" y="752102"/>
                      <a:pt x="815220" y="751448"/>
                    </a:cubicBezTo>
                    <a:cubicBezTo>
                      <a:pt x="814566" y="751448"/>
                      <a:pt x="811297" y="758646"/>
                      <a:pt x="809989" y="758646"/>
                    </a:cubicBezTo>
                    <a:cubicBezTo>
                      <a:pt x="808681" y="758646"/>
                      <a:pt x="805411" y="758646"/>
                      <a:pt x="801487" y="759955"/>
                    </a:cubicBezTo>
                    <a:cubicBezTo>
                      <a:pt x="797564" y="761264"/>
                      <a:pt x="789062" y="760609"/>
                      <a:pt x="788408" y="763881"/>
                    </a:cubicBezTo>
                    <a:cubicBezTo>
                      <a:pt x="787754" y="767153"/>
                      <a:pt x="791678" y="768462"/>
                      <a:pt x="792986" y="769771"/>
                    </a:cubicBezTo>
                    <a:cubicBezTo>
                      <a:pt x="793640" y="771079"/>
                      <a:pt x="799525" y="773697"/>
                      <a:pt x="799525" y="773697"/>
                    </a:cubicBezTo>
                    <a:cubicBezTo>
                      <a:pt x="799525" y="773697"/>
                      <a:pt x="804103" y="769116"/>
                      <a:pt x="806065" y="769771"/>
                    </a:cubicBezTo>
                    <a:cubicBezTo>
                      <a:pt x="808027" y="769771"/>
                      <a:pt x="806065" y="773697"/>
                      <a:pt x="808681" y="774351"/>
                    </a:cubicBezTo>
                    <a:cubicBezTo>
                      <a:pt x="811297" y="775006"/>
                      <a:pt x="812605" y="773697"/>
                      <a:pt x="813259" y="774351"/>
                    </a:cubicBezTo>
                    <a:cubicBezTo>
                      <a:pt x="813913" y="775660"/>
                      <a:pt x="812605" y="777623"/>
                      <a:pt x="809335" y="778278"/>
                    </a:cubicBezTo>
                    <a:cubicBezTo>
                      <a:pt x="806065" y="778932"/>
                      <a:pt x="802795" y="778278"/>
                      <a:pt x="802141" y="778932"/>
                    </a:cubicBezTo>
                    <a:cubicBezTo>
                      <a:pt x="801487" y="780241"/>
                      <a:pt x="798871" y="780241"/>
                      <a:pt x="797564" y="782204"/>
                    </a:cubicBezTo>
                    <a:cubicBezTo>
                      <a:pt x="796256" y="784167"/>
                      <a:pt x="797564" y="786130"/>
                      <a:pt x="796256" y="787439"/>
                    </a:cubicBezTo>
                    <a:cubicBezTo>
                      <a:pt x="794948" y="788748"/>
                      <a:pt x="792332" y="787439"/>
                      <a:pt x="791024" y="792020"/>
                    </a:cubicBezTo>
                    <a:cubicBezTo>
                      <a:pt x="789716" y="796601"/>
                      <a:pt x="797564" y="797255"/>
                      <a:pt x="801487" y="794637"/>
                    </a:cubicBezTo>
                    <a:cubicBezTo>
                      <a:pt x="805411" y="792020"/>
                      <a:pt x="815874" y="784167"/>
                      <a:pt x="818490" y="782204"/>
                    </a:cubicBezTo>
                    <a:cubicBezTo>
                      <a:pt x="821106" y="780241"/>
                      <a:pt x="821106" y="776969"/>
                      <a:pt x="823068" y="775006"/>
                    </a:cubicBezTo>
                    <a:cubicBezTo>
                      <a:pt x="825030" y="773043"/>
                      <a:pt x="828300" y="767808"/>
                      <a:pt x="830915" y="765844"/>
                    </a:cubicBezTo>
                    <a:cubicBezTo>
                      <a:pt x="833531" y="763881"/>
                      <a:pt x="828954" y="759300"/>
                      <a:pt x="832223" y="757337"/>
                    </a:cubicBezTo>
                    <a:cubicBezTo>
                      <a:pt x="835493" y="754720"/>
                      <a:pt x="837455" y="754720"/>
                      <a:pt x="837455" y="757337"/>
                    </a:cubicBezTo>
                    <a:cubicBezTo>
                      <a:pt x="837455" y="759955"/>
                      <a:pt x="836147" y="765190"/>
                      <a:pt x="838109" y="766499"/>
                    </a:cubicBezTo>
                    <a:cubicBezTo>
                      <a:pt x="840071" y="767808"/>
                      <a:pt x="852496" y="769116"/>
                      <a:pt x="855766" y="771079"/>
                    </a:cubicBezTo>
                    <a:cubicBezTo>
                      <a:pt x="859036" y="773043"/>
                      <a:pt x="862960" y="775660"/>
                      <a:pt x="864921" y="777623"/>
                    </a:cubicBezTo>
                    <a:cubicBezTo>
                      <a:pt x="866883" y="779587"/>
                      <a:pt x="867537" y="782858"/>
                      <a:pt x="866229" y="782858"/>
                    </a:cubicBezTo>
                    <a:cubicBezTo>
                      <a:pt x="865575" y="782858"/>
                      <a:pt x="859036" y="776969"/>
                      <a:pt x="857728" y="776969"/>
                    </a:cubicBezTo>
                    <a:cubicBezTo>
                      <a:pt x="856420" y="776969"/>
                      <a:pt x="849880" y="771734"/>
                      <a:pt x="846611" y="772388"/>
                    </a:cubicBezTo>
                    <a:cubicBezTo>
                      <a:pt x="843341" y="773043"/>
                      <a:pt x="834839" y="772388"/>
                      <a:pt x="836801" y="774351"/>
                    </a:cubicBezTo>
                    <a:cubicBezTo>
                      <a:pt x="838109" y="776969"/>
                      <a:pt x="840071" y="778278"/>
                      <a:pt x="845303" y="780241"/>
                    </a:cubicBezTo>
                    <a:cubicBezTo>
                      <a:pt x="850534" y="782204"/>
                      <a:pt x="854458" y="784822"/>
                      <a:pt x="853150" y="785476"/>
                    </a:cubicBezTo>
                    <a:cubicBezTo>
                      <a:pt x="851842" y="786130"/>
                      <a:pt x="845957" y="785476"/>
                      <a:pt x="845303" y="785476"/>
                    </a:cubicBezTo>
                    <a:cubicBezTo>
                      <a:pt x="844649" y="786130"/>
                      <a:pt x="836801" y="783513"/>
                      <a:pt x="836801" y="783513"/>
                    </a:cubicBezTo>
                    <a:cubicBezTo>
                      <a:pt x="836801" y="783513"/>
                      <a:pt x="828954" y="777623"/>
                      <a:pt x="828954" y="780241"/>
                    </a:cubicBezTo>
                    <a:cubicBezTo>
                      <a:pt x="828954" y="782858"/>
                      <a:pt x="831569" y="786130"/>
                      <a:pt x="830262" y="786785"/>
                    </a:cubicBezTo>
                    <a:cubicBezTo>
                      <a:pt x="828954" y="787439"/>
                      <a:pt x="824376" y="789402"/>
                      <a:pt x="823068" y="792020"/>
                    </a:cubicBezTo>
                    <a:cubicBezTo>
                      <a:pt x="821760" y="795292"/>
                      <a:pt x="824376" y="797255"/>
                      <a:pt x="827646" y="797255"/>
                    </a:cubicBezTo>
                    <a:cubicBezTo>
                      <a:pt x="830915" y="797255"/>
                      <a:pt x="843995" y="800527"/>
                      <a:pt x="843341" y="803799"/>
                    </a:cubicBezTo>
                    <a:cubicBezTo>
                      <a:pt x="842033" y="807071"/>
                      <a:pt x="838109" y="803799"/>
                      <a:pt x="834839" y="803799"/>
                    </a:cubicBezTo>
                    <a:cubicBezTo>
                      <a:pt x="831569" y="803799"/>
                      <a:pt x="825030" y="802490"/>
                      <a:pt x="825684" y="803799"/>
                    </a:cubicBezTo>
                    <a:cubicBezTo>
                      <a:pt x="825684" y="805762"/>
                      <a:pt x="824376" y="810343"/>
                      <a:pt x="828300" y="811652"/>
                    </a:cubicBezTo>
                    <a:cubicBezTo>
                      <a:pt x="832877" y="812306"/>
                      <a:pt x="837455" y="812306"/>
                      <a:pt x="840071" y="813615"/>
                    </a:cubicBezTo>
                    <a:cubicBezTo>
                      <a:pt x="842687" y="814924"/>
                      <a:pt x="845303" y="817541"/>
                      <a:pt x="847918" y="815578"/>
                    </a:cubicBezTo>
                    <a:cubicBezTo>
                      <a:pt x="850534" y="813615"/>
                      <a:pt x="858382" y="805108"/>
                      <a:pt x="863613" y="803799"/>
                    </a:cubicBezTo>
                    <a:cubicBezTo>
                      <a:pt x="868845" y="802490"/>
                      <a:pt x="874731" y="799873"/>
                      <a:pt x="873423" y="802490"/>
                    </a:cubicBezTo>
                    <a:cubicBezTo>
                      <a:pt x="872115" y="805108"/>
                      <a:pt x="860998" y="809034"/>
                      <a:pt x="858382" y="811652"/>
                    </a:cubicBezTo>
                    <a:cubicBezTo>
                      <a:pt x="855766" y="814269"/>
                      <a:pt x="850534" y="817541"/>
                      <a:pt x="851842" y="820159"/>
                    </a:cubicBezTo>
                    <a:cubicBezTo>
                      <a:pt x="853150" y="822776"/>
                      <a:pt x="853804" y="823431"/>
                      <a:pt x="852496" y="825394"/>
                    </a:cubicBezTo>
                    <a:cubicBezTo>
                      <a:pt x="851842" y="826703"/>
                      <a:pt x="847918" y="831283"/>
                      <a:pt x="851842" y="832592"/>
                    </a:cubicBezTo>
                    <a:cubicBezTo>
                      <a:pt x="855766" y="833901"/>
                      <a:pt x="862306" y="828666"/>
                      <a:pt x="862960" y="829975"/>
                    </a:cubicBezTo>
                    <a:cubicBezTo>
                      <a:pt x="862960" y="831283"/>
                      <a:pt x="859036" y="835210"/>
                      <a:pt x="862306" y="837173"/>
                    </a:cubicBezTo>
                    <a:cubicBezTo>
                      <a:pt x="864921" y="839136"/>
                      <a:pt x="872769" y="843062"/>
                      <a:pt x="869499" y="844371"/>
                    </a:cubicBezTo>
                    <a:cubicBezTo>
                      <a:pt x="866229" y="845680"/>
                      <a:pt x="860998" y="839790"/>
                      <a:pt x="860344" y="840445"/>
                    </a:cubicBezTo>
                    <a:cubicBezTo>
                      <a:pt x="860344" y="841099"/>
                      <a:pt x="857728" y="848952"/>
                      <a:pt x="854458" y="846334"/>
                    </a:cubicBezTo>
                    <a:cubicBezTo>
                      <a:pt x="851188" y="843717"/>
                      <a:pt x="850534" y="835864"/>
                      <a:pt x="847918" y="834555"/>
                    </a:cubicBezTo>
                    <a:cubicBezTo>
                      <a:pt x="844649" y="833246"/>
                      <a:pt x="846611" y="822122"/>
                      <a:pt x="841379" y="822122"/>
                    </a:cubicBezTo>
                    <a:cubicBezTo>
                      <a:pt x="836801" y="822122"/>
                      <a:pt x="836147" y="820813"/>
                      <a:pt x="832223" y="823431"/>
                    </a:cubicBezTo>
                    <a:cubicBezTo>
                      <a:pt x="828300" y="826048"/>
                      <a:pt x="823722" y="833901"/>
                      <a:pt x="823068" y="831938"/>
                    </a:cubicBezTo>
                    <a:cubicBezTo>
                      <a:pt x="822414" y="830629"/>
                      <a:pt x="815220" y="829975"/>
                      <a:pt x="813913" y="831938"/>
                    </a:cubicBezTo>
                    <a:cubicBezTo>
                      <a:pt x="811951" y="833246"/>
                      <a:pt x="808681" y="836518"/>
                      <a:pt x="806719" y="836518"/>
                    </a:cubicBezTo>
                    <a:cubicBezTo>
                      <a:pt x="804103" y="836518"/>
                      <a:pt x="807373" y="842408"/>
                      <a:pt x="803449" y="842408"/>
                    </a:cubicBezTo>
                    <a:cubicBezTo>
                      <a:pt x="799525" y="842408"/>
                      <a:pt x="802795" y="835864"/>
                      <a:pt x="800179" y="835210"/>
                    </a:cubicBezTo>
                    <a:cubicBezTo>
                      <a:pt x="797564" y="835210"/>
                      <a:pt x="797564" y="835210"/>
                      <a:pt x="792986" y="835864"/>
                    </a:cubicBezTo>
                    <a:cubicBezTo>
                      <a:pt x="788408" y="836518"/>
                      <a:pt x="789062" y="831283"/>
                      <a:pt x="788408" y="835864"/>
                    </a:cubicBezTo>
                    <a:cubicBezTo>
                      <a:pt x="787754" y="841099"/>
                      <a:pt x="789716" y="842408"/>
                      <a:pt x="787754" y="845025"/>
                    </a:cubicBezTo>
                    <a:cubicBezTo>
                      <a:pt x="785792" y="848297"/>
                      <a:pt x="784484" y="850261"/>
                      <a:pt x="780561" y="854187"/>
                    </a:cubicBezTo>
                    <a:cubicBezTo>
                      <a:pt x="776637" y="858113"/>
                      <a:pt x="772713" y="862040"/>
                      <a:pt x="771405" y="862694"/>
                    </a:cubicBezTo>
                    <a:cubicBezTo>
                      <a:pt x="770097" y="864003"/>
                      <a:pt x="762250" y="869892"/>
                      <a:pt x="766173" y="869238"/>
                    </a:cubicBezTo>
                    <a:cubicBezTo>
                      <a:pt x="770097" y="868584"/>
                      <a:pt x="774675" y="865312"/>
                      <a:pt x="779253" y="865312"/>
                    </a:cubicBezTo>
                    <a:cubicBezTo>
                      <a:pt x="783830" y="865312"/>
                      <a:pt x="792332" y="860076"/>
                      <a:pt x="794294" y="858113"/>
                    </a:cubicBezTo>
                    <a:cubicBezTo>
                      <a:pt x="796910" y="856804"/>
                      <a:pt x="794948" y="867275"/>
                      <a:pt x="796910" y="867275"/>
                    </a:cubicBezTo>
                    <a:cubicBezTo>
                      <a:pt x="798217" y="867275"/>
                      <a:pt x="804103" y="859422"/>
                      <a:pt x="806065" y="860076"/>
                    </a:cubicBezTo>
                    <a:cubicBezTo>
                      <a:pt x="808681" y="860731"/>
                      <a:pt x="813259" y="862040"/>
                      <a:pt x="814566" y="861385"/>
                    </a:cubicBezTo>
                    <a:cubicBezTo>
                      <a:pt x="815874" y="860731"/>
                      <a:pt x="820452" y="850915"/>
                      <a:pt x="824376" y="854187"/>
                    </a:cubicBezTo>
                    <a:cubicBezTo>
                      <a:pt x="828300" y="856804"/>
                      <a:pt x="824376" y="862040"/>
                      <a:pt x="828300" y="863348"/>
                    </a:cubicBezTo>
                    <a:cubicBezTo>
                      <a:pt x="832223" y="864657"/>
                      <a:pt x="836801" y="863348"/>
                      <a:pt x="840725" y="864657"/>
                    </a:cubicBezTo>
                    <a:cubicBezTo>
                      <a:pt x="844649" y="865966"/>
                      <a:pt x="869499" y="866620"/>
                      <a:pt x="868191" y="870547"/>
                    </a:cubicBezTo>
                    <a:cubicBezTo>
                      <a:pt x="866883" y="874473"/>
                      <a:pt x="849226" y="867929"/>
                      <a:pt x="849226" y="870547"/>
                    </a:cubicBezTo>
                    <a:cubicBezTo>
                      <a:pt x="849226" y="872510"/>
                      <a:pt x="853804" y="876436"/>
                      <a:pt x="853150" y="879708"/>
                    </a:cubicBezTo>
                    <a:cubicBezTo>
                      <a:pt x="852496" y="882980"/>
                      <a:pt x="849226" y="885598"/>
                      <a:pt x="849880" y="886906"/>
                    </a:cubicBezTo>
                    <a:cubicBezTo>
                      <a:pt x="850534" y="888215"/>
                      <a:pt x="853804" y="894105"/>
                      <a:pt x="850534" y="894759"/>
                    </a:cubicBezTo>
                    <a:cubicBezTo>
                      <a:pt x="847264" y="894759"/>
                      <a:pt x="843995" y="892796"/>
                      <a:pt x="844649" y="890178"/>
                    </a:cubicBezTo>
                    <a:cubicBezTo>
                      <a:pt x="844649" y="887561"/>
                      <a:pt x="849880" y="882326"/>
                      <a:pt x="846611" y="881017"/>
                    </a:cubicBezTo>
                    <a:cubicBezTo>
                      <a:pt x="843341" y="879708"/>
                      <a:pt x="843995" y="877745"/>
                      <a:pt x="838763" y="877745"/>
                    </a:cubicBezTo>
                    <a:cubicBezTo>
                      <a:pt x="834185" y="877745"/>
                      <a:pt x="828954" y="876436"/>
                      <a:pt x="826992" y="875127"/>
                    </a:cubicBezTo>
                    <a:cubicBezTo>
                      <a:pt x="824376" y="873819"/>
                      <a:pt x="820452" y="869892"/>
                      <a:pt x="819144" y="872510"/>
                    </a:cubicBezTo>
                    <a:cubicBezTo>
                      <a:pt x="817836" y="875127"/>
                      <a:pt x="812605" y="879054"/>
                      <a:pt x="814566" y="882326"/>
                    </a:cubicBezTo>
                    <a:cubicBezTo>
                      <a:pt x="816528" y="885598"/>
                      <a:pt x="821760" y="889524"/>
                      <a:pt x="819144" y="890178"/>
                    </a:cubicBezTo>
                    <a:cubicBezTo>
                      <a:pt x="815874" y="890833"/>
                      <a:pt x="812605" y="888870"/>
                      <a:pt x="811297" y="884943"/>
                    </a:cubicBezTo>
                    <a:cubicBezTo>
                      <a:pt x="809989" y="881017"/>
                      <a:pt x="815220" y="873164"/>
                      <a:pt x="814566" y="871855"/>
                    </a:cubicBezTo>
                    <a:cubicBezTo>
                      <a:pt x="813259" y="870547"/>
                      <a:pt x="808027" y="873164"/>
                      <a:pt x="805411" y="873819"/>
                    </a:cubicBezTo>
                    <a:cubicBezTo>
                      <a:pt x="802141" y="874473"/>
                      <a:pt x="802141" y="875782"/>
                      <a:pt x="799525" y="877745"/>
                    </a:cubicBezTo>
                    <a:cubicBezTo>
                      <a:pt x="796910" y="879708"/>
                      <a:pt x="794948" y="875127"/>
                      <a:pt x="791678" y="877745"/>
                    </a:cubicBezTo>
                    <a:cubicBezTo>
                      <a:pt x="789062" y="880363"/>
                      <a:pt x="791678" y="882980"/>
                      <a:pt x="787754" y="884289"/>
                    </a:cubicBezTo>
                    <a:cubicBezTo>
                      <a:pt x="783830" y="885598"/>
                      <a:pt x="782522" y="883634"/>
                      <a:pt x="776637" y="884943"/>
                    </a:cubicBezTo>
                    <a:cubicBezTo>
                      <a:pt x="774021" y="885598"/>
                      <a:pt x="770097" y="885598"/>
                      <a:pt x="770751" y="888215"/>
                    </a:cubicBezTo>
                    <a:cubicBezTo>
                      <a:pt x="770751" y="890833"/>
                      <a:pt x="772059" y="892796"/>
                      <a:pt x="771405" y="894105"/>
                    </a:cubicBezTo>
                    <a:cubicBezTo>
                      <a:pt x="770751" y="895413"/>
                      <a:pt x="766827" y="897377"/>
                      <a:pt x="768135" y="898685"/>
                    </a:cubicBezTo>
                    <a:cubicBezTo>
                      <a:pt x="769443" y="899994"/>
                      <a:pt x="776637" y="901303"/>
                      <a:pt x="779907" y="901957"/>
                    </a:cubicBezTo>
                    <a:cubicBezTo>
                      <a:pt x="783176" y="903266"/>
                      <a:pt x="789716" y="904575"/>
                      <a:pt x="791024" y="906538"/>
                    </a:cubicBezTo>
                    <a:cubicBezTo>
                      <a:pt x="792332" y="908501"/>
                      <a:pt x="790370" y="911773"/>
                      <a:pt x="789716" y="912428"/>
                    </a:cubicBezTo>
                    <a:cubicBezTo>
                      <a:pt x="789062" y="913082"/>
                      <a:pt x="783176" y="907192"/>
                      <a:pt x="781215" y="907192"/>
                    </a:cubicBezTo>
                    <a:cubicBezTo>
                      <a:pt x="779253" y="907192"/>
                      <a:pt x="770751" y="903266"/>
                      <a:pt x="769443" y="905884"/>
                    </a:cubicBezTo>
                    <a:cubicBezTo>
                      <a:pt x="768135" y="908501"/>
                      <a:pt x="768135" y="911119"/>
                      <a:pt x="768135" y="914391"/>
                    </a:cubicBezTo>
                    <a:cubicBezTo>
                      <a:pt x="768135" y="917008"/>
                      <a:pt x="768135" y="920935"/>
                      <a:pt x="766173" y="921589"/>
                    </a:cubicBezTo>
                    <a:cubicBezTo>
                      <a:pt x="764866" y="921589"/>
                      <a:pt x="760288" y="922898"/>
                      <a:pt x="760288" y="922898"/>
                    </a:cubicBezTo>
                    <a:cubicBezTo>
                      <a:pt x="760288" y="922898"/>
                      <a:pt x="758326" y="920935"/>
                      <a:pt x="757672" y="918971"/>
                    </a:cubicBezTo>
                    <a:cubicBezTo>
                      <a:pt x="757018" y="917008"/>
                      <a:pt x="751132" y="904575"/>
                      <a:pt x="751786" y="909810"/>
                    </a:cubicBezTo>
                    <a:cubicBezTo>
                      <a:pt x="751786" y="915045"/>
                      <a:pt x="754402" y="917663"/>
                      <a:pt x="755056" y="918971"/>
                    </a:cubicBezTo>
                    <a:cubicBezTo>
                      <a:pt x="755710" y="920280"/>
                      <a:pt x="756364" y="922243"/>
                      <a:pt x="753094" y="922898"/>
                    </a:cubicBezTo>
                    <a:cubicBezTo>
                      <a:pt x="749824" y="923552"/>
                      <a:pt x="747863" y="926824"/>
                      <a:pt x="745247" y="927479"/>
                    </a:cubicBezTo>
                    <a:cubicBezTo>
                      <a:pt x="742631" y="928133"/>
                      <a:pt x="741323" y="926170"/>
                      <a:pt x="738707" y="926170"/>
                    </a:cubicBezTo>
                    <a:cubicBezTo>
                      <a:pt x="736091" y="926170"/>
                      <a:pt x="735437" y="927479"/>
                      <a:pt x="731513" y="928787"/>
                    </a:cubicBezTo>
                    <a:cubicBezTo>
                      <a:pt x="727590" y="930096"/>
                      <a:pt x="728898" y="930096"/>
                      <a:pt x="723012" y="930096"/>
                    </a:cubicBezTo>
                    <a:cubicBezTo>
                      <a:pt x="717126" y="930096"/>
                      <a:pt x="711895" y="926824"/>
                      <a:pt x="712549" y="930750"/>
                    </a:cubicBezTo>
                    <a:cubicBezTo>
                      <a:pt x="713856" y="934677"/>
                      <a:pt x="715818" y="934677"/>
                      <a:pt x="716472" y="937294"/>
                    </a:cubicBezTo>
                    <a:cubicBezTo>
                      <a:pt x="717126" y="939912"/>
                      <a:pt x="720396" y="938603"/>
                      <a:pt x="723012" y="939912"/>
                    </a:cubicBezTo>
                    <a:cubicBezTo>
                      <a:pt x="725628" y="941221"/>
                      <a:pt x="725628" y="942530"/>
                      <a:pt x="727590" y="944493"/>
                    </a:cubicBezTo>
                    <a:cubicBezTo>
                      <a:pt x="729551" y="946456"/>
                      <a:pt x="731513" y="945801"/>
                      <a:pt x="732167" y="948419"/>
                    </a:cubicBezTo>
                    <a:cubicBezTo>
                      <a:pt x="732167" y="951036"/>
                      <a:pt x="734783" y="953654"/>
                      <a:pt x="736091" y="954963"/>
                    </a:cubicBezTo>
                    <a:cubicBezTo>
                      <a:pt x="738053" y="955617"/>
                      <a:pt x="745247" y="953000"/>
                      <a:pt x="747209" y="954963"/>
                    </a:cubicBezTo>
                    <a:cubicBezTo>
                      <a:pt x="749170" y="957580"/>
                      <a:pt x="743939" y="958235"/>
                      <a:pt x="740669" y="958889"/>
                    </a:cubicBezTo>
                    <a:cubicBezTo>
                      <a:pt x="737399" y="958889"/>
                      <a:pt x="732821" y="958235"/>
                      <a:pt x="729551" y="957580"/>
                    </a:cubicBezTo>
                    <a:cubicBezTo>
                      <a:pt x="726282" y="957580"/>
                      <a:pt x="720396" y="955617"/>
                      <a:pt x="717126" y="957580"/>
                    </a:cubicBezTo>
                    <a:cubicBezTo>
                      <a:pt x="713856" y="958889"/>
                      <a:pt x="713202" y="960852"/>
                      <a:pt x="714510" y="961507"/>
                    </a:cubicBezTo>
                    <a:cubicBezTo>
                      <a:pt x="715818" y="962161"/>
                      <a:pt x="728898" y="961507"/>
                      <a:pt x="730205" y="964124"/>
                    </a:cubicBezTo>
                    <a:cubicBezTo>
                      <a:pt x="731513" y="966742"/>
                      <a:pt x="723666" y="965433"/>
                      <a:pt x="721050" y="966742"/>
                    </a:cubicBezTo>
                    <a:cubicBezTo>
                      <a:pt x="718434" y="968051"/>
                      <a:pt x="711895" y="969359"/>
                      <a:pt x="716472" y="971977"/>
                    </a:cubicBezTo>
                    <a:cubicBezTo>
                      <a:pt x="721050" y="974595"/>
                      <a:pt x="726936" y="971977"/>
                      <a:pt x="730205" y="971977"/>
                    </a:cubicBezTo>
                    <a:cubicBezTo>
                      <a:pt x="733475" y="971977"/>
                      <a:pt x="739361" y="971323"/>
                      <a:pt x="739361" y="971977"/>
                    </a:cubicBezTo>
                    <a:cubicBezTo>
                      <a:pt x="739361" y="972631"/>
                      <a:pt x="728244" y="973286"/>
                      <a:pt x="727590" y="975249"/>
                    </a:cubicBezTo>
                    <a:cubicBezTo>
                      <a:pt x="726936" y="977212"/>
                      <a:pt x="721704" y="979830"/>
                      <a:pt x="719088" y="978521"/>
                    </a:cubicBezTo>
                    <a:cubicBezTo>
                      <a:pt x="716472" y="977212"/>
                      <a:pt x="708625" y="971977"/>
                      <a:pt x="702085" y="973286"/>
                    </a:cubicBezTo>
                    <a:cubicBezTo>
                      <a:pt x="695546" y="973940"/>
                      <a:pt x="689660" y="975249"/>
                      <a:pt x="692930" y="976558"/>
                    </a:cubicBezTo>
                    <a:cubicBezTo>
                      <a:pt x="696200" y="977866"/>
                      <a:pt x="702085" y="979175"/>
                      <a:pt x="707317" y="979830"/>
                    </a:cubicBezTo>
                    <a:cubicBezTo>
                      <a:pt x="712549" y="981138"/>
                      <a:pt x="721704" y="983102"/>
                      <a:pt x="719088" y="985065"/>
                    </a:cubicBezTo>
                    <a:cubicBezTo>
                      <a:pt x="716472" y="987682"/>
                      <a:pt x="712549" y="985719"/>
                      <a:pt x="709933" y="985065"/>
                    </a:cubicBezTo>
                    <a:cubicBezTo>
                      <a:pt x="707317" y="984410"/>
                      <a:pt x="707317" y="986374"/>
                      <a:pt x="705355" y="987682"/>
                    </a:cubicBezTo>
                    <a:cubicBezTo>
                      <a:pt x="704047" y="988337"/>
                      <a:pt x="698161" y="990300"/>
                      <a:pt x="697507" y="992263"/>
                    </a:cubicBezTo>
                    <a:cubicBezTo>
                      <a:pt x="697507" y="993572"/>
                      <a:pt x="696853" y="995535"/>
                      <a:pt x="696200" y="998153"/>
                    </a:cubicBezTo>
                    <a:cubicBezTo>
                      <a:pt x="695546" y="1000770"/>
                      <a:pt x="693584" y="1001425"/>
                      <a:pt x="694238" y="1003388"/>
                    </a:cubicBezTo>
                    <a:cubicBezTo>
                      <a:pt x="694238" y="1004697"/>
                      <a:pt x="696200" y="1005351"/>
                      <a:pt x="699469" y="1005351"/>
                    </a:cubicBezTo>
                    <a:cubicBezTo>
                      <a:pt x="703393" y="1005351"/>
                      <a:pt x="706663" y="1004697"/>
                      <a:pt x="709279" y="1002733"/>
                    </a:cubicBezTo>
                    <a:cubicBezTo>
                      <a:pt x="711895" y="1000770"/>
                      <a:pt x="725628" y="988991"/>
                      <a:pt x="728898" y="990954"/>
                    </a:cubicBezTo>
                    <a:cubicBezTo>
                      <a:pt x="732167" y="992917"/>
                      <a:pt x="726282" y="994226"/>
                      <a:pt x="722358" y="996189"/>
                    </a:cubicBezTo>
                    <a:cubicBezTo>
                      <a:pt x="719088" y="998807"/>
                      <a:pt x="711895" y="1001425"/>
                      <a:pt x="714510" y="1002733"/>
                    </a:cubicBezTo>
                    <a:cubicBezTo>
                      <a:pt x="717126" y="1004042"/>
                      <a:pt x="726282" y="1004697"/>
                      <a:pt x="726282" y="1007314"/>
                    </a:cubicBezTo>
                    <a:cubicBezTo>
                      <a:pt x="726282" y="1009932"/>
                      <a:pt x="715818" y="1006660"/>
                      <a:pt x="713856" y="1006660"/>
                    </a:cubicBezTo>
                    <a:cubicBezTo>
                      <a:pt x="711895" y="1006660"/>
                      <a:pt x="702739" y="1008623"/>
                      <a:pt x="701431" y="1009932"/>
                    </a:cubicBezTo>
                    <a:cubicBezTo>
                      <a:pt x="700777" y="1011240"/>
                      <a:pt x="697507" y="1017130"/>
                      <a:pt x="701431" y="1017784"/>
                    </a:cubicBezTo>
                    <a:cubicBezTo>
                      <a:pt x="704701" y="1017784"/>
                      <a:pt x="711241" y="1019747"/>
                      <a:pt x="709933" y="1021056"/>
                    </a:cubicBezTo>
                    <a:cubicBezTo>
                      <a:pt x="709279" y="1022365"/>
                      <a:pt x="698815" y="1026946"/>
                      <a:pt x="697507" y="1024328"/>
                    </a:cubicBezTo>
                    <a:cubicBezTo>
                      <a:pt x="696200" y="1021711"/>
                      <a:pt x="697507" y="1017130"/>
                      <a:pt x="695546" y="1015821"/>
                    </a:cubicBezTo>
                    <a:cubicBezTo>
                      <a:pt x="693584" y="1013858"/>
                      <a:pt x="689660" y="1007968"/>
                      <a:pt x="685082" y="1007968"/>
                    </a:cubicBezTo>
                    <a:cubicBezTo>
                      <a:pt x="680504" y="1007968"/>
                      <a:pt x="672657" y="1009277"/>
                      <a:pt x="675927" y="1011895"/>
                    </a:cubicBezTo>
                    <a:cubicBezTo>
                      <a:pt x="679197" y="1015167"/>
                      <a:pt x="681812" y="1016475"/>
                      <a:pt x="685082" y="1018439"/>
                    </a:cubicBezTo>
                    <a:cubicBezTo>
                      <a:pt x="689006" y="1020402"/>
                      <a:pt x="687698" y="1023674"/>
                      <a:pt x="689006" y="1025637"/>
                    </a:cubicBezTo>
                    <a:cubicBezTo>
                      <a:pt x="690314" y="1027600"/>
                      <a:pt x="692930" y="1029563"/>
                      <a:pt x="692930" y="1031526"/>
                    </a:cubicBezTo>
                    <a:cubicBezTo>
                      <a:pt x="692930" y="1033490"/>
                      <a:pt x="682466" y="1036107"/>
                      <a:pt x="681158" y="1040688"/>
                    </a:cubicBezTo>
                    <a:cubicBezTo>
                      <a:pt x="679851" y="1045269"/>
                      <a:pt x="685736" y="1044614"/>
                      <a:pt x="687698" y="1046577"/>
                    </a:cubicBezTo>
                    <a:cubicBezTo>
                      <a:pt x="689660" y="1047886"/>
                      <a:pt x="687698" y="1053121"/>
                      <a:pt x="690314" y="1053121"/>
                    </a:cubicBezTo>
                    <a:cubicBezTo>
                      <a:pt x="692930" y="1053121"/>
                      <a:pt x="695546" y="1052467"/>
                      <a:pt x="701431" y="1048541"/>
                    </a:cubicBezTo>
                    <a:cubicBezTo>
                      <a:pt x="706663" y="1045269"/>
                      <a:pt x="711241" y="1041342"/>
                      <a:pt x="713202" y="1042651"/>
                    </a:cubicBezTo>
                    <a:cubicBezTo>
                      <a:pt x="715818" y="1043960"/>
                      <a:pt x="722358" y="1046577"/>
                      <a:pt x="720396" y="1049195"/>
                    </a:cubicBezTo>
                    <a:cubicBezTo>
                      <a:pt x="717780" y="1051813"/>
                      <a:pt x="713856" y="1050504"/>
                      <a:pt x="708625" y="1052467"/>
                    </a:cubicBezTo>
                    <a:cubicBezTo>
                      <a:pt x="703393" y="1054430"/>
                      <a:pt x="696853" y="1059011"/>
                      <a:pt x="692930" y="1061628"/>
                    </a:cubicBezTo>
                    <a:cubicBezTo>
                      <a:pt x="689660" y="1064246"/>
                      <a:pt x="681812" y="1070790"/>
                      <a:pt x="683774" y="1072753"/>
                    </a:cubicBezTo>
                    <a:cubicBezTo>
                      <a:pt x="685082" y="1074716"/>
                      <a:pt x="693584" y="1066864"/>
                      <a:pt x="700123" y="1064246"/>
                    </a:cubicBezTo>
                    <a:cubicBezTo>
                      <a:pt x="706663" y="1061628"/>
                      <a:pt x="708625" y="1064246"/>
                      <a:pt x="714510" y="1061628"/>
                    </a:cubicBezTo>
                    <a:cubicBezTo>
                      <a:pt x="719742" y="1059011"/>
                      <a:pt x="725628" y="1051813"/>
                      <a:pt x="726936" y="1053776"/>
                    </a:cubicBezTo>
                    <a:cubicBezTo>
                      <a:pt x="728244" y="1055739"/>
                      <a:pt x="727590" y="1061628"/>
                      <a:pt x="731513" y="1059665"/>
                    </a:cubicBezTo>
                    <a:cubicBezTo>
                      <a:pt x="735437" y="1057702"/>
                      <a:pt x="736091" y="1050504"/>
                      <a:pt x="738707" y="1051813"/>
                    </a:cubicBezTo>
                    <a:cubicBezTo>
                      <a:pt x="741323" y="1053121"/>
                      <a:pt x="743939" y="1056393"/>
                      <a:pt x="745247" y="1055739"/>
                    </a:cubicBezTo>
                    <a:cubicBezTo>
                      <a:pt x="746554" y="1055739"/>
                      <a:pt x="753094" y="1049195"/>
                      <a:pt x="754402" y="1048541"/>
                    </a:cubicBezTo>
                    <a:cubicBezTo>
                      <a:pt x="755710" y="1047886"/>
                      <a:pt x="767481" y="1039379"/>
                      <a:pt x="767481" y="1041997"/>
                    </a:cubicBezTo>
                    <a:cubicBezTo>
                      <a:pt x="767481" y="1044614"/>
                      <a:pt x="762250" y="1051158"/>
                      <a:pt x="757018" y="1055084"/>
                    </a:cubicBezTo>
                    <a:cubicBezTo>
                      <a:pt x="752440" y="1059011"/>
                      <a:pt x="745247" y="1064246"/>
                      <a:pt x="744593" y="1065555"/>
                    </a:cubicBezTo>
                    <a:cubicBezTo>
                      <a:pt x="743939" y="1066864"/>
                      <a:pt x="740015" y="1070135"/>
                      <a:pt x="741977" y="1072753"/>
                    </a:cubicBezTo>
                    <a:cubicBezTo>
                      <a:pt x="743939" y="1075370"/>
                      <a:pt x="745900" y="1078642"/>
                      <a:pt x="743939" y="1079951"/>
                    </a:cubicBezTo>
                    <a:cubicBezTo>
                      <a:pt x="741977" y="1081260"/>
                      <a:pt x="740015" y="1073407"/>
                      <a:pt x="736091" y="1075370"/>
                    </a:cubicBezTo>
                    <a:cubicBezTo>
                      <a:pt x="732167" y="1076679"/>
                      <a:pt x="728244" y="1086495"/>
                      <a:pt x="724974" y="1085841"/>
                    </a:cubicBezTo>
                    <a:cubicBezTo>
                      <a:pt x="721704" y="1085841"/>
                      <a:pt x="726282" y="1077988"/>
                      <a:pt x="726282" y="1075370"/>
                    </a:cubicBezTo>
                    <a:cubicBezTo>
                      <a:pt x="726282" y="1072753"/>
                      <a:pt x="721704" y="1072753"/>
                      <a:pt x="722358" y="1071444"/>
                    </a:cubicBezTo>
                    <a:cubicBezTo>
                      <a:pt x="723012" y="1070135"/>
                      <a:pt x="726936" y="1065555"/>
                      <a:pt x="725628" y="1064900"/>
                    </a:cubicBezTo>
                    <a:cubicBezTo>
                      <a:pt x="724320" y="1064900"/>
                      <a:pt x="721050" y="1064900"/>
                      <a:pt x="715164" y="1066209"/>
                    </a:cubicBezTo>
                    <a:cubicBezTo>
                      <a:pt x="709279" y="1067518"/>
                      <a:pt x="704047" y="1067518"/>
                      <a:pt x="702085" y="1068827"/>
                    </a:cubicBezTo>
                    <a:cubicBezTo>
                      <a:pt x="700777" y="1069481"/>
                      <a:pt x="702085" y="1073407"/>
                      <a:pt x="696853" y="1076679"/>
                    </a:cubicBezTo>
                    <a:cubicBezTo>
                      <a:pt x="692276" y="1079951"/>
                      <a:pt x="687698" y="1082569"/>
                      <a:pt x="684428" y="1082569"/>
                    </a:cubicBezTo>
                    <a:cubicBezTo>
                      <a:pt x="681158" y="1082569"/>
                      <a:pt x="673311" y="1085186"/>
                      <a:pt x="669387" y="1087150"/>
                    </a:cubicBezTo>
                    <a:cubicBezTo>
                      <a:pt x="664809" y="1089113"/>
                      <a:pt x="666117" y="1091730"/>
                      <a:pt x="662848" y="1095002"/>
                    </a:cubicBezTo>
                    <a:cubicBezTo>
                      <a:pt x="659578" y="1098929"/>
                      <a:pt x="653692" y="1102855"/>
                      <a:pt x="656962" y="1103509"/>
                    </a:cubicBezTo>
                    <a:cubicBezTo>
                      <a:pt x="660886" y="1103509"/>
                      <a:pt x="668079" y="1100237"/>
                      <a:pt x="670695" y="1100237"/>
                    </a:cubicBezTo>
                    <a:cubicBezTo>
                      <a:pt x="673311" y="1100237"/>
                      <a:pt x="687044" y="1092385"/>
                      <a:pt x="685736" y="1095657"/>
                    </a:cubicBezTo>
                    <a:cubicBezTo>
                      <a:pt x="684428" y="1098929"/>
                      <a:pt x="682466" y="1104818"/>
                      <a:pt x="680504" y="1107436"/>
                    </a:cubicBezTo>
                    <a:cubicBezTo>
                      <a:pt x="678543" y="1110708"/>
                      <a:pt x="676581" y="1113980"/>
                      <a:pt x="678543" y="1114634"/>
                    </a:cubicBezTo>
                    <a:cubicBezTo>
                      <a:pt x="680504" y="1115288"/>
                      <a:pt x="688352" y="1119215"/>
                      <a:pt x="691622" y="1121178"/>
                    </a:cubicBezTo>
                    <a:cubicBezTo>
                      <a:pt x="695546" y="1123141"/>
                      <a:pt x="696200" y="1125104"/>
                      <a:pt x="696853" y="1127067"/>
                    </a:cubicBezTo>
                    <a:cubicBezTo>
                      <a:pt x="697507" y="1129685"/>
                      <a:pt x="702739" y="1139501"/>
                      <a:pt x="700123" y="1138846"/>
                    </a:cubicBezTo>
                    <a:cubicBezTo>
                      <a:pt x="697507" y="1138192"/>
                      <a:pt x="693584" y="1132957"/>
                      <a:pt x="691622" y="1132302"/>
                    </a:cubicBezTo>
                    <a:cubicBezTo>
                      <a:pt x="689006" y="1131648"/>
                      <a:pt x="685082" y="1123141"/>
                      <a:pt x="682466" y="1121178"/>
                    </a:cubicBezTo>
                    <a:cubicBezTo>
                      <a:pt x="679197" y="1119869"/>
                      <a:pt x="677235" y="1117906"/>
                      <a:pt x="671349" y="1119869"/>
                    </a:cubicBezTo>
                    <a:cubicBezTo>
                      <a:pt x="665463" y="1121178"/>
                      <a:pt x="662194" y="1122487"/>
                      <a:pt x="659578" y="1128376"/>
                    </a:cubicBezTo>
                    <a:cubicBezTo>
                      <a:pt x="656308" y="1134266"/>
                      <a:pt x="653692" y="1138846"/>
                      <a:pt x="656308" y="1140155"/>
                    </a:cubicBezTo>
                    <a:cubicBezTo>
                      <a:pt x="658924" y="1140809"/>
                      <a:pt x="660886" y="1143427"/>
                      <a:pt x="663502" y="1146045"/>
                    </a:cubicBezTo>
                    <a:cubicBezTo>
                      <a:pt x="666117" y="1148662"/>
                      <a:pt x="666117" y="1152588"/>
                      <a:pt x="664809" y="1152588"/>
                    </a:cubicBezTo>
                    <a:cubicBezTo>
                      <a:pt x="663502" y="1152588"/>
                      <a:pt x="659578" y="1147353"/>
                      <a:pt x="657616" y="1149971"/>
                    </a:cubicBezTo>
                    <a:cubicBezTo>
                      <a:pt x="656308" y="1152588"/>
                      <a:pt x="655000" y="1155860"/>
                      <a:pt x="655000" y="1157824"/>
                    </a:cubicBezTo>
                    <a:cubicBezTo>
                      <a:pt x="655000" y="1159787"/>
                      <a:pt x="658270" y="1163059"/>
                      <a:pt x="659578" y="1165676"/>
                    </a:cubicBezTo>
                    <a:cubicBezTo>
                      <a:pt x="661540" y="1168294"/>
                      <a:pt x="664155" y="1169603"/>
                      <a:pt x="663502" y="1170911"/>
                    </a:cubicBezTo>
                    <a:cubicBezTo>
                      <a:pt x="662848" y="1172875"/>
                      <a:pt x="671349" y="1175492"/>
                      <a:pt x="670041" y="1178110"/>
                    </a:cubicBezTo>
                    <a:cubicBezTo>
                      <a:pt x="668733" y="1180727"/>
                      <a:pt x="660232" y="1178110"/>
                      <a:pt x="660232" y="1178110"/>
                    </a:cubicBezTo>
                    <a:cubicBezTo>
                      <a:pt x="660232" y="1178110"/>
                      <a:pt x="656308" y="1163713"/>
                      <a:pt x="651076" y="1163713"/>
                    </a:cubicBezTo>
                    <a:cubicBezTo>
                      <a:pt x="645845" y="1163713"/>
                      <a:pt x="641921" y="1167639"/>
                      <a:pt x="641921" y="1170911"/>
                    </a:cubicBezTo>
                    <a:cubicBezTo>
                      <a:pt x="641921" y="1174183"/>
                      <a:pt x="640613" y="1178110"/>
                      <a:pt x="641267" y="1182036"/>
                    </a:cubicBezTo>
                    <a:cubicBezTo>
                      <a:pt x="641267" y="1185962"/>
                      <a:pt x="644537" y="1188580"/>
                      <a:pt x="643229" y="1189889"/>
                    </a:cubicBezTo>
                    <a:cubicBezTo>
                      <a:pt x="642575" y="1191852"/>
                      <a:pt x="641921" y="1195778"/>
                      <a:pt x="643229" y="1196433"/>
                    </a:cubicBezTo>
                    <a:cubicBezTo>
                      <a:pt x="645191" y="1197087"/>
                      <a:pt x="647153" y="1199050"/>
                      <a:pt x="648460" y="1197087"/>
                    </a:cubicBezTo>
                    <a:cubicBezTo>
                      <a:pt x="649768" y="1195124"/>
                      <a:pt x="653038" y="1187926"/>
                      <a:pt x="654346" y="1189234"/>
                    </a:cubicBezTo>
                    <a:cubicBezTo>
                      <a:pt x="655654" y="1190543"/>
                      <a:pt x="652384" y="1195778"/>
                      <a:pt x="654346" y="1197087"/>
                    </a:cubicBezTo>
                    <a:cubicBezTo>
                      <a:pt x="656308" y="1198396"/>
                      <a:pt x="654346" y="1195778"/>
                      <a:pt x="656308" y="1198396"/>
                    </a:cubicBezTo>
                    <a:cubicBezTo>
                      <a:pt x="658270" y="1201013"/>
                      <a:pt x="654346" y="1202976"/>
                      <a:pt x="655000" y="1204940"/>
                    </a:cubicBezTo>
                    <a:cubicBezTo>
                      <a:pt x="655654" y="1206903"/>
                      <a:pt x="663502" y="1208212"/>
                      <a:pt x="663502" y="1208866"/>
                    </a:cubicBezTo>
                    <a:cubicBezTo>
                      <a:pt x="663502" y="1210175"/>
                      <a:pt x="668079" y="1211483"/>
                      <a:pt x="668733" y="1213447"/>
                    </a:cubicBezTo>
                    <a:cubicBezTo>
                      <a:pt x="669387" y="1214755"/>
                      <a:pt x="662194" y="1216719"/>
                      <a:pt x="662848" y="1218027"/>
                    </a:cubicBezTo>
                    <a:cubicBezTo>
                      <a:pt x="662848" y="1219336"/>
                      <a:pt x="667425" y="1223263"/>
                      <a:pt x="665463" y="1224571"/>
                    </a:cubicBezTo>
                    <a:cubicBezTo>
                      <a:pt x="663502" y="1225880"/>
                      <a:pt x="658924" y="1219336"/>
                      <a:pt x="656962" y="1219336"/>
                    </a:cubicBezTo>
                    <a:cubicBezTo>
                      <a:pt x="655000" y="1219336"/>
                      <a:pt x="649768" y="1221954"/>
                      <a:pt x="649114" y="1219336"/>
                    </a:cubicBezTo>
                    <a:cubicBezTo>
                      <a:pt x="648460" y="1217373"/>
                      <a:pt x="646499" y="1211483"/>
                      <a:pt x="645845" y="1208866"/>
                    </a:cubicBezTo>
                    <a:cubicBezTo>
                      <a:pt x="644537" y="1206903"/>
                      <a:pt x="639305" y="1189889"/>
                      <a:pt x="634073" y="1191197"/>
                    </a:cubicBezTo>
                    <a:cubicBezTo>
                      <a:pt x="628842" y="1192506"/>
                      <a:pt x="627534" y="1202976"/>
                      <a:pt x="629496" y="1206248"/>
                    </a:cubicBezTo>
                    <a:cubicBezTo>
                      <a:pt x="631457" y="1209520"/>
                      <a:pt x="639305" y="1207557"/>
                      <a:pt x="637997" y="1210175"/>
                    </a:cubicBezTo>
                    <a:cubicBezTo>
                      <a:pt x="636689" y="1212792"/>
                      <a:pt x="630804" y="1217373"/>
                      <a:pt x="629496" y="1219336"/>
                    </a:cubicBezTo>
                    <a:cubicBezTo>
                      <a:pt x="628188" y="1221299"/>
                      <a:pt x="626226" y="1223263"/>
                      <a:pt x="628842" y="1223917"/>
                    </a:cubicBezTo>
                    <a:cubicBezTo>
                      <a:pt x="631457" y="1224571"/>
                      <a:pt x="632111" y="1227843"/>
                      <a:pt x="631457" y="1229806"/>
                    </a:cubicBezTo>
                    <a:cubicBezTo>
                      <a:pt x="630804" y="1231770"/>
                      <a:pt x="626880" y="1228498"/>
                      <a:pt x="624918" y="1232424"/>
                    </a:cubicBezTo>
                    <a:cubicBezTo>
                      <a:pt x="622956" y="1236350"/>
                      <a:pt x="623610" y="1235696"/>
                      <a:pt x="622956" y="1238313"/>
                    </a:cubicBezTo>
                    <a:cubicBezTo>
                      <a:pt x="622956" y="1240931"/>
                      <a:pt x="623610" y="1243549"/>
                      <a:pt x="621648" y="1246166"/>
                    </a:cubicBezTo>
                    <a:cubicBezTo>
                      <a:pt x="619686" y="1248784"/>
                      <a:pt x="616416" y="1254673"/>
                      <a:pt x="619686" y="1254673"/>
                    </a:cubicBezTo>
                    <a:cubicBezTo>
                      <a:pt x="622956" y="1254673"/>
                      <a:pt x="629496" y="1249438"/>
                      <a:pt x="630804" y="1247475"/>
                    </a:cubicBezTo>
                    <a:cubicBezTo>
                      <a:pt x="632111" y="1244857"/>
                      <a:pt x="629496" y="1240277"/>
                      <a:pt x="631457" y="1238968"/>
                    </a:cubicBezTo>
                    <a:cubicBezTo>
                      <a:pt x="634073" y="1237659"/>
                      <a:pt x="636035" y="1237659"/>
                      <a:pt x="637997" y="1236350"/>
                    </a:cubicBezTo>
                    <a:cubicBezTo>
                      <a:pt x="639959" y="1235042"/>
                      <a:pt x="645845" y="1227843"/>
                      <a:pt x="647153" y="1229152"/>
                    </a:cubicBezTo>
                    <a:cubicBezTo>
                      <a:pt x="647806" y="1230461"/>
                      <a:pt x="649768" y="1234387"/>
                      <a:pt x="647153" y="1236350"/>
                    </a:cubicBezTo>
                    <a:cubicBezTo>
                      <a:pt x="644537" y="1238313"/>
                      <a:pt x="641267" y="1240277"/>
                      <a:pt x="639959" y="1242894"/>
                    </a:cubicBezTo>
                    <a:cubicBezTo>
                      <a:pt x="638651" y="1245512"/>
                      <a:pt x="643229" y="1246166"/>
                      <a:pt x="644537" y="1247475"/>
                    </a:cubicBezTo>
                    <a:cubicBezTo>
                      <a:pt x="645845" y="1248784"/>
                      <a:pt x="637997" y="1248784"/>
                      <a:pt x="639305" y="1251401"/>
                    </a:cubicBezTo>
                    <a:cubicBezTo>
                      <a:pt x="640613" y="1254019"/>
                      <a:pt x="645845" y="1253364"/>
                      <a:pt x="647806" y="1255982"/>
                    </a:cubicBezTo>
                    <a:cubicBezTo>
                      <a:pt x="649768" y="1258600"/>
                      <a:pt x="653692" y="1259908"/>
                      <a:pt x="651076" y="1261217"/>
                    </a:cubicBezTo>
                    <a:cubicBezTo>
                      <a:pt x="648460" y="1262526"/>
                      <a:pt x="643229" y="1262526"/>
                      <a:pt x="643229" y="1265798"/>
                    </a:cubicBezTo>
                    <a:cubicBezTo>
                      <a:pt x="643229" y="1269070"/>
                      <a:pt x="648460" y="1269724"/>
                      <a:pt x="651076" y="1268415"/>
                    </a:cubicBezTo>
                    <a:cubicBezTo>
                      <a:pt x="653692" y="1267107"/>
                      <a:pt x="668733" y="1252710"/>
                      <a:pt x="672657" y="1246821"/>
                    </a:cubicBezTo>
                    <a:cubicBezTo>
                      <a:pt x="676581" y="1240931"/>
                      <a:pt x="685736" y="1230461"/>
                      <a:pt x="687698" y="1231770"/>
                    </a:cubicBezTo>
                    <a:cubicBezTo>
                      <a:pt x="689006" y="1233078"/>
                      <a:pt x="683774" y="1238968"/>
                      <a:pt x="681158" y="1242894"/>
                    </a:cubicBezTo>
                    <a:cubicBezTo>
                      <a:pt x="678543" y="1246166"/>
                      <a:pt x="672657" y="1255328"/>
                      <a:pt x="669387" y="1258600"/>
                    </a:cubicBezTo>
                    <a:cubicBezTo>
                      <a:pt x="666117" y="1261871"/>
                      <a:pt x="660232" y="1269070"/>
                      <a:pt x="658270" y="1270379"/>
                    </a:cubicBezTo>
                    <a:cubicBezTo>
                      <a:pt x="656308" y="1272342"/>
                      <a:pt x="651730" y="1274305"/>
                      <a:pt x="651730" y="1274959"/>
                    </a:cubicBezTo>
                    <a:cubicBezTo>
                      <a:pt x="651730" y="1276268"/>
                      <a:pt x="651076" y="1279540"/>
                      <a:pt x="649114" y="1279540"/>
                    </a:cubicBezTo>
                    <a:cubicBezTo>
                      <a:pt x="647806" y="1279540"/>
                      <a:pt x="645191" y="1278231"/>
                      <a:pt x="643883" y="1278231"/>
                    </a:cubicBezTo>
                    <a:cubicBezTo>
                      <a:pt x="642575" y="1278231"/>
                      <a:pt x="638651" y="1282158"/>
                      <a:pt x="636035" y="1283466"/>
                    </a:cubicBezTo>
                    <a:cubicBezTo>
                      <a:pt x="633419" y="1284775"/>
                      <a:pt x="628188" y="1287393"/>
                      <a:pt x="624918" y="1286084"/>
                    </a:cubicBezTo>
                    <a:cubicBezTo>
                      <a:pt x="621648" y="1284775"/>
                      <a:pt x="615762" y="1281503"/>
                      <a:pt x="614455" y="1282158"/>
                    </a:cubicBezTo>
                    <a:cubicBezTo>
                      <a:pt x="613801" y="1282158"/>
                      <a:pt x="610531" y="1286084"/>
                      <a:pt x="605953" y="1289356"/>
                    </a:cubicBezTo>
                    <a:cubicBezTo>
                      <a:pt x="600721" y="1292628"/>
                      <a:pt x="598106" y="1295900"/>
                      <a:pt x="594836" y="1297863"/>
                    </a:cubicBezTo>
                    <a:cubicBezTo>
                      <a:pt x="591566" y="1300480"/>
                      <a:pt x="590258" y="1305716"/>
                      <a:pt x="588296" y="1305716"/>
                    </a:cubicBezTo>
                    <a:cubicBezTo>
                      <a:pt x="586334" y="1305716"/>
                      <a:pt x="581756" y="1306370"/>
                      <a:pt x="581102" y="1308988"/>
                    </a:cubicBezTo>
                    <a:cubicBezTo>
                      <a:pt x="580448" y="1311605"/>
                      <a:pt x="581102" y="1312914"/>
                      <a:pt x="584372" y="1314223"/>
                    </a:cubicBezTo>
                    <a:cubicBezTo>
                      <a:pt x="587642" y="1315531"/>
                      <a:pt x="588950" y="1314223"/>
                      <a:pt x="589604" y="1316186"/>
                    </a:cubicBezTo>
                    <a:cubicBezTo>
                      <a:pt x="589604" y="1318803"/>
                      <a:pt x="592874" y="1316186"/>
                      <a:pt x="598106" y="1313568"/>
                    </a:cubicBezTo>
                    <a:cubicBezTo>
                      <a:pt x="602683" y="1310951"/>
                      <a:pt x="617070" y="1299172"/>
                      <a:pt x="622302" y="1299172"/>
                    </a:cubicBezTo>
                    <a:cubicBezTo>
                      <a:pt x="627534" y="1299172"/>
                      <a:pt x="637997" y="1301135"/>
                      <a:pt x="643883" y="1303752"/>
                    </a:cubicBezTo>
                    <a:cubicBezTo>
                      <a:pt x="649114" y="1306370"/>
                      <a:pt x="653038" y="1310296"/>
                      <a:pt x="650422" y="1312914"/>
                    </a:cubicBezTo>
                    <a:cubicBezTo>
                      <a:pt x="647806" y="1315531"/>
                      <a:pt x="645191" y="1310296"/>
                      <a:pt x="643229" y="1308988"/>
                    </a:cubicBezTo>
                    <a:cubicBezTo>
                      <a:pt x="641267" y="1308333"/>
                      <a:pt x="636689" y="1308988"/>
                      <a:pt x="634073" y="1307679"/>
                    </a:cubicBezTo>
                    <a:cubicBezTo>
                      <a:pt x="631457" y="1305716"/>
                      <a:pt x="630150" y="1303752"/>
                      <a:pt x="626226" y="1303752"/>
                    </a:cubicBezTo>
                    <a:cubicBezTo>
                      <a:pt x="622302" y="1303752"/>
                      <a:pt x="619032" y="1307024"/>
                      <a:pt x="614455" y="1308333"/>
                    </a:cubicBezTo>
                    <a:cubicBezTo>
                      <a:pt x="609877" y="1309642"/>
                      <a:pt x="603991" y="1314877"/>
                      <a:pt x="600067" y="1317495"/>
                    </a:cubicBezTo>
                    <a:cubicBezTo>
                      <a:pt x="596144" y="1320112"/>
                      <a:pt x="598759" y="1320766"/>
                      <a:pt x="596798" y="1324038"/>
                    </a:cubicBezTo>
                    <a:cubicBezTo>
                      <a:pt x="595490" y="1327310"/>
                      <a:pt x="590912" y="1326656"/>
                      <a:pt x="592220" y="1328619"/>
                    </a:cubicBezTo>
                    <a:cubicBezTo>
                      <a:pt x="592874" y="1330582"/>
                      <a:pt x="598759" y="1330582"/>
                      <a:pt x="600067" y="1331891"/>
                    </a:cubicBezTo>
                    <a:cubicBezTo>
                      <a:pt x="601375" y="1333200"/>
                      <a:pt x="601375" y="1335817"/>
                      <a:pt x="596144" y="1335817"/>
                    </a:cubicBezTo>
                    <a:cubicBezTo>
                      <a:pt x="590912" y="1335817"/>
                      <a:pt x="586988" y="1335817"/>
                      <a:pt x="585026" y="1338435"/>
                    </a:cubicBezTo>
                    <a:cubicBezTo>
                      <a:pt x="583064" y="1341053"/>
                      <a:pt x="585026" y="1342361"/>
                      <a:pt x="581756" y="1343670"/>
                    </a:cubicBezTo>
                    <a:cubicBezTo>
                      <a:pt x="578487" y="1344979"/>
                      <a:pt x="571293" y="1348251"/>
                      <a:pt x="569985" y="1350868"/>
                    </a:cubicBezTo>
                    <a:cubicBezTo>
                      <a:pt x="568677" y="1353486"/>
                      <a:pt x="565407" y="1354140"/>
                      <a:pt x="566715" y="1358067"/>
                    </a:cubicBezTo>
                    <a:cubicBezTo>
                      <a:pt x="568023" y="1361339"/>
                      <a:pt x="571293" y="1372463"/>
                      <a:pt x="574563" y="1373772"/>
                    </a:cubicBezTo>
                    <a:cubicBezTo>
                      <a:pt x="577833" y="1375081"/>
                      <a:pt x="580448" y="1365919"/>
                      <a:pt x="582410" y="1367228"/>
                    </a:cubicBezTo>
                    <a:cubicBezTo>
                      <a:pt x="585026" y="1368537"/>
                      <a:pt x="585026" y="1369846"/>
                      <a:pt x="587642" y="1370500"/>
                    </a:cubicBezTo>
                    <a:cubicBezTo>
                      <a:pt x="590258" y="1371155"/>
                      <a:pt x="593528" y="1369846"/>
                      <a:pt x="596144" y="1370500"/>
                    </a:cubicBezTo>
                    <a:cubicBezTo>
                      <a:pt x="598759" y="1371155"/>
                      <a:pt x="592874" y="1373118"/>
                      <a:pt x="590258" y="1374426"/>
                    </a:cubicBezTo>
                    <a:cubicBezTo>
                      <a:pt x="587642" y="1376390"/>
                      <a:pt x="581756" y="1379662"/>
                      <a:pt x="579140" y="1381625"/>
                    </a:cubicBezTo>
                    <a:cubicBezTo>
                      <a:pt x="577179" y="1383588"/>
                      <a:pt x="574563" y="1383588"/>
                      <a:pt x="572601" y="1386205"/>
                    </a:cubicBezTo>
                    <a:cubicBezTo>
                      <a:pt x="570639" y="1388823"/>
                      <a:pt x="568677" y="1394713"/>
                      <a:pt x="571947" y="1395367"/>
                    </a:cubicBezTo>
                    <a:cubicBezTo>
                      <a:pt x="575217" y="1396021"/>
                      <a:pt x="584372" y="1392095"/>
                      <a:pt x="586334" y="1393404"/>
                    </a:cubicBezTo>
                    <a:cubicBezTo>
                      <a:pt x="587642" y="1394713"/>
                      <a:pt x="578487" y="1399293"/>
                      <a:pt x="575871" y="1399948"/>
                    </a:cubicBezTo>
                    <a:cubicBezTo>
                      <a:pt x="573255" y="1400602"/>
                      <a:pt x="566715" y="1399948"/>
                      <a:pt x="566715" y="1401911"/>
                    </a:cubicBezTo>
                    <a:cubicBezTo>
                      <a:pt x="566715" y="1403874"/>
                      <a:pt x="568023" y="1408455"/>
                      <a:pt x="566715" y="1409109"/>
                    </a:cubicBezTo>
                    <a:cubicBezTo>
                      <a:pt x="565407" y="1409763"/>
                      <a:pt x="551674" y="1424814"/>
                      <a:pt x="551674" y="1421543"/>
                    </a:cubicBezTo>
                    <a:cubicBezTo>
                      <a:pt x="551674" y="1418271"/>
                      <a:pt x="566061" y="1405183"/>
                      <a:pt x="560830" y="1401256"/>
                    </a:cubicBezTo>
                    <a:cubicBezTo>
                      <a:pt x="555598" y="1397330"/>
                      <a:pt x="551020" y="1402565"/>
                      <a:pt x="550366" y="1400602"/>
                    </a:cubicBezTo>
                    <a:cubicBezTo>
                      <a:pt x="549712" y="1398639"/>
                      <a:pt x="549712" y="1393404"/>
                      <a:pt x="549058" y="1392749"/>
                    </a:cubicBezTo>
                    <a:cubicBezTo>
                      <a:pt x="548404" y="1392095"/>
                      <a:pt x="547750" y="1387514"/>
                      <a:pt x="544481" y="1386860"/>
                    </a:cubicBezTo>
                    <a:cubicBezTo>
                      <a:pt x="541211" y="1386205"/>
                      <a:pt x="539249" y="1384242"/>
                      <a:pt x="539249" y="1384242"/>
                    </a:cubicBezTo>
                    <a:cubicBezTo>
                      <a:pt x="539249" y="1384242"/>
                      <a:pt x="541865" y="1377044"/>
                      <a:pt x="538595" y="1373118"/>
                    </a:cubicBezTo>
                    <a:cubicBezTo>
                      <a:pt x="534671" y="1369191"/>
                      <a:pt x="534017" y="1367228"/>
                      <a:pt x="531401" y="1370500"/>
                    </a:cubicBezTo>
                    <a:cubicBezTo>
                      <a:pt x="528786" y="1373772"/>
                      <a:pt x="526170" y="1373118"/>
                      <a:pt x="528786" y="1377044"/>
                    </a:cubicBezTo>
                    <a:cubicBezTo>
                      <a:pt x="532055" y="1380970"/>
                      <a:pt x="533363" y="1380970"/>
                      <a:pt x="533363" y="1383588"/>
                    </a:cubicBezTo>
                    <a:cubicBezTo>
                      <a:pt x="533363" y="1386205"/>
                      <a:pt x="534671" y="1388823"/>
                      <a:pt x="534017" y="1390132"/>
                    </a:cubicBezTo>
                    <a:cubicBezTo>
                      <a:pt x="533363" y="1391441"/>
                      <a:pt x="532709" y="1395367"/>
                      <a:pt x="529440" y="1393404"/>
                    </a:cubicBezTo>
                    <a:cubicBezTo>
                      <a:pt x="526170" y="1391441"/>
                      <a:pt x="522246" y="1386860"/>
                      <a:pt x="520284" y="1388169"/>
                    </a:cubicBezTo>
                    <a:cubicBezTo>
                      <a:pt x="518322" y="1389477"/>
                      <a:pt x="518976" y="1385551"/>
                      <a:pt x="518322" y="1389477"/>
                    </a:cubicBezTo>
                    <a:cubicBezTo>
                      <a:pt x="517668" y="1393404"/>
                      <a:pt x="515052" y="1395367"/>
                      <a:pt x="515706" y="1396676"/>
                    </a:cubicBezTo>
                    <a:cubicBezTo>
                      <a:pt x="516360" y="1397984"/>
                      <a:pt x="517668" y="1401911"/>
                      <a:pt x="518976" y="1403220"/>
                    </a:cubicBezTo>
                    <a:cubicBezTo>
                      <a:pt x="520284" y="1403874"/>
                      <a:pt x="519630" y="1406492"/>
                      <a:pt x="519630" y="1407800"/>
                    </a:cubicBezTo>
                    <a:cubicBezTo>
                      <a:pt x="519630" y="1409109"/>
                      <a:pt x="522246" y="1414344"/>
                      <a:pt x="520284" y="1414344"/>
                    </a:cubicBezTo>
                    <a:cubicBezTo>
                      <a:pt x="518322" y="1414344"/>
                      <a:pt x="515706" y="1411072"/>
                      <a:pt x="515706" y="1409763"/>
                    </a:cubicBezTo>
                    <a:cubicBezTo>
                      <a:pt x="515706" y="1408455"/>
                      <a:pt x="515706" y="1403220"/>
                      <a:pt x="514398" y="1403220"/>
                    </a:cubicBezTo>
                    <a:cubicBezTo>
                      <a:pt x="513091" y="1403220"/>
                      <a:pt x="510475" y="1407146"/>
                      <a:pt x="509821" y="1405837"/>
                    </a:cubicBezTo>
                    <a:cubicBezTo>
                      <a:pt x="508513" y="1404528"/>
                      <a:pt x="508513" y="1400602"/>
                      <a:pt x="505243" y="1401911"/>
                    </a:cubicBezTo>
                    <a:cubicBezTo>
                      <a:pt x="501973" y="1403220"/>
                      <a:pt x="501319" y="1404528"/>
                      <a:pt x="502627" y="1406492"/>
                    </a:cubicBezTo>
                    <a:cubicBezTo>
                      <a:pt x="503935" y="1408455"/>
                      <a:pt x="507205" y="1409763"/>
                      <a:pt x="506551" y="1411727"/>
                    </a:cubicBezTo>
                    <a:cubicBezTo>
                      <a:pt x="506551" y="1414344"/>
                      <a:pt x="509167" y="1414344"/>
                      <a:pt x="508513" y="1415653"/>
                    </a:cubicBezTo>
                    <a:cubicBezTo>
                      <a:pt x="508513" y="1416962"/>
                      <a:pt x="501973" y="1422851"/>
                      <a:pt x="500011" y="1422197"/>
                    </a:cubicBezTo>
                    <a:cubicBezTo>
                      <a:pt x="498049" y="1421543"/>
                      <a:pt x="500011" y="1416307"/>
                      <a:pt x="496742" y="1417616"/>
                    </a:cubicBezTo>
                    <a:cubicBezTo>
                      <a:pt x="493472" y="1418925"/>
                      <a:pt x="490202" y="1419579"/>
                      <a:pt x="490202" y="1420888"/>
                    </a:cubicBezTo>
                    <a:cubicBezTo>
                      <a:pt x="490202" y="1422197"/>
                      <a:pt x="497395" y="1424160"/>
                      <a:pt x="494780" y="1426123"/>
                    </a:cubicBezTo>
                    <a:cubicBezTo>
                      <a:pt x="492818" y="1428741"/>
                      <a:pt x="487586" y="1429395"/>
                      <a:pt x="485624" y="1430704"/>
                    </a:cubicBezTo>
                    <a:cubicBezTo>
                      <a:pt x="483008" y="1432013"/>
                      <a:pt x="477777" y="1437248"/>
                      <a:pt x="479085" y="1438557"/>
                    </a:cubicBezTo>
                    <a:cubicBezTo>
                      <a:pt x="479739" y="1439211"/>
                      <a:pt x="486278" y="1443137"/>
                      <a:pt x="486278" y="1445755"/>
                    </a:cubicBezTo>
                    <a:cubicBezTo>
                      <a:pt x="486278" y="1448372"/>
                      <a:pt x="479739" y="1447064"/>
                      <a:pt x="477777" y="1447718"/>
                    </a:cubicBezTo>
                    <a:cubicBezTo>
                      <a:pt x="475161" y="1448372"/>
                      <a:pt x="471891" y="1449027"/>
                      <a:pt x="471891" y="1450336"/>
                    </a:cubicBezTo>
                    <a:cubicBezTo>
                      <a:pt x="471891" y="1451644"/>
                      <a:pt x="475161" y="1452299"/>
                      <a:pt x="473853" y="1453608"/>
                    </a:cubicBezTo>
                    <a:cubicBezTo>
                      <a:pt x="472545" y="1454916"/>
                      <a:pt x="467967" y="1457534"/>
                      <a:pt x="467967" y="1458188"/>
                    </a:cubicBezTo>
                    <a:cubicBezTo>
                      <a:pt x="467967" y="1458843"/>
                      <a:pt x="466659" y="1463423"/>
                      <a:pt x="467967" y="1463423"/>
                    </a:cubicBezTo>
                    <a:cubicBezTo>
                      <a:pt x="469275" y="1463423"/>
                      <a:pt x="478431" y="1460151"/>
                      <a:pt x="477123" y="1462115"/>
                    </a:cubicBezTo>
                    <a:cubicBezTo>
                      <a:pt x="475815" y="1463423"/>
                      <a:pt x="469929" y="1468004"/>
                      <a:pt x="467967" y="1468004"/>
                    </a:cubicBezTo>
                    <a:cubicBezTo>
                      <a:pt x="466005" y="1468004"/>
                      <a:pt x="462082" y="1466041"/>
                      <a:pt x="460120" y="1466695"/>
                    </a:cubicBezTo>
                    <a:cubicBezTo>
                      <a:pt x="458812" y="1466695"/>
                      <a:pt x="459466" y="1468004"/>
                      <a:pt x="460120" y="1469967"/>
                    </a:cubicBezTo>
                    <a:cubicBezTo>
                      <a:pt x="460120" y="1471276"/>
                      <a:pt x="464697" y="1472585"/>
                      <a:pt x="462736" y="1473894"/>
                    </a:cubicBezTo>
                    <a:cubicBezTo>
                      <a:pt x="461428" y="1475202"/>
                      <a:pt x="448348" y="1487636"/>
                      <a:pt x="451618" y="1488945"/>
                    </a:cubicBezTo>
                    <a:cubicBezTo>
                      <a:pt x="454888" y="1489599"/>
                      <a:pt x="460120" y="1488945"/>
                      <a:pt x="462736" y="1488945"/>
                    </a:cubicBezTo>
                    <a:cubicBezTo>
                      <a:pt x="465351" y="1488945"/>
                      <a:pt x="469929" y="1488945"/>
                      <a:pt x="471237" y="1490253"/>
                    </a:cubicBezTo>
                    <a:cubicBezTo>
                      <a:pt x="471891" y="1491562"/>
                      <a:pt x="473853" y="1492217"/>
                      <a:pt x="474507" y="1494180"/>
                    </a:cubicBezTo>
                    <a:cubicBezTo>
                      <a:pt x="474507" y="1496143"/>
                      <a:pt x="477777" y="1498106"/>
                      <a:pt x="474507" y="1498760"/>
                    </a:cubicBezTo>
                    <a:cubicBezTo>
                      <a:pt x="471891" y="1498760"/>
                      <a:pt x="469929" y="1496143"/>
                      <a:pt x="467313" y="1497452"/>
                    </a:cubicBezTo>
                    <a:cubicBezTo>
                      <a:pt x="464697" y="1498106"/>
                      <a:pt x="464697" y="1497452"/>
                      <a:pt x="460120" y="1500069"/>
                    </a:cubicBezTo>
                    <a:cubicBezTo>
                      <a:pt x="455542" y="1503341"/>
                      <a:pt x="452272" y="1504650"/>
                      <a:pt x="449002" y="1505304"/>
                    </a:cubicBezTo>
                    <a:cubicBezTo>
                      <a:pt x="445733" y="1506613"/>
                      <a:pt x="443117" y="1509885"/>
                      <a:pt x="441809" y="1511194"/>
                    </a:cubicBezTo>
                    <a:cubicBezTo>
                      <a:pt x="440501" y="1512503"/>
                      <a:pt x="438539" y="1511194"/>
                      <a:pt x="433961" y="1513157"/>
                    </a:cubicBezTo>
                    <a:cubicBezTo>
                      <a:pt x="429383" y="1515120"/>
                      <a:pt x="428729" y="1516429"/>
                      <a:pt x="429383" y="1517738"/>
                    </a:cubicBezTo>
                    <a:cubicBezTo>
                      <a:pt x="429383" y="1519046"/>
                      <a:pt x="430691" y="1519701"/>
                      <a:pt x="428076" y="1522318"/>
                    </a:cubicBezTo>
                    <a:cubicBezTo>
                      <a:pt x="425460" y="1524936"/>
                      <a:pt x="421536" y="1523627"/>
                      <a:pt x="422190" y="1525590"/>
                    </a:cubicBezTo>
                    <a:cubicBezTo>
                      <a:pt x="422844" y="1527554"/>
                      <a:pt x="430037" y="1525590"/>
                      <a:pt x="432653" y="1526899"/>
                    </a:cubicBezTo>
                    <a:cubicBezTo>
                      <a:pt x="435269" y="1528862"/>
                      <a:pt x="426114" y="1532789"/>
                      <a:pt x="424806" y="1534752"/>
                    </a:cubicBezTo>
                    <a:cubicBezTo>
                      <a:pt x="423498" y="1536715"/>
                      <a:pt x="416958" y="1545222"/>
                      <a:pt x="419574" y="1546531"/>
                    </a:cubicBezTo>
                    <a:cubicBezTo>
                      <a:pt x="422190" y="1547840"/>
                      <a:pt x="430037" y="1540641"/>
                      <a:pt x="432653" y="1539987"/>
                    </a:cubicBezTo>
                    <a:cubicBezTo>
                      <a:pt x="435269" y="1539987"/>
                      <a:pt x="438539" y="1538024"/>
                      <a:pt x="440501" y="1536715"/>
                    </a:cubicBezTo>
                    <a:cubicBezTo>
                      <a:pt x="442463" y="1536061"/>
                      <a:pt x="455542" y="1526245"/>
                      <a:pt x="459466" y="1525590"/>
                    </a:cubicBezTo>
                    <a:cubicBezTo>
                      <a:pt x="463390" y="1524936"/>
                      <a:pt x="465351" y="1528208"/>
                      <a:pt x="466005" y="1529517"/>
                    </a:cubicBezTo>
                    <a:cubicBezTo>
                      <a:pt x="466005" y="1531480"/>
                      <a:pt x="460774" y="1534752"/>
                      <a:pt x="459466" y="1535406"/>
                    </a:cubicBezTo>
                    <a:cubicBezTo>
                      <a:pt x="458158" y="1536061"/>
                      <a:pt x="451618" y="1538024"/>
                      <a:pt x="449656" y="1540641"/>
                    </a:cubicBezTo>
                    <a:cubicBezTo>
                      <a:pt x="447695" y="1543259"/>
                      <a:pt x="445079" y="1545876"/>
                      <a:pt x="445079" y="1548494"/>
                    </a:cubicBezTo>
                    <a:cubicBezTo>
                      <a:pt x="445079" y="1551112"/>
                      <a:pt x="441809" y="1557656"/>
                      <a:pt x="444425" y="1557656"/>
                    </a:cubicBezTo>
                    <a:cubicBezTo>
                      <a:pt x="447041" y="1557656"/>
                      <a:pt x="452272" y="1557001"/>
                      <a:pt x="451618" y="1559619"/>
                    </a:cubicBezTo>
                    <a:cubicBezTo>
                      <a:pt x="450964" y="1562236"/>
                      <a:pt x="450310" y="1576633"/>
                      <a:pt x="455542" y="1576633"/>
                    </a:cubicBezTo>
                    <a:cubicBezTo>
                      <a:pt x="460774" y="1576633"/>
                      <a:pt x="470583" y="1571398"/>
                      <a:pt x="473853" y="1569434"/>
                    </a:cubicBezTo>
                    <a:cubicBezTo>
                      <a:pt x="477123" y="1567471"/>
                      <a:pt x="481700" y="1565508"/>
                      <a:pt x="486932" y="1564199"/>
                    </a:cubicBezTo>
                    <a:cubicBezTo>
                      <a:pt x="492164" y="1562236"/>
                      <a:pt x="497395" y="1557656"/>
                      <a:pt x="500011" y="1555038"/>
                    </a:cubicBezTo>
                    <a:cubicBezTo>
                      <a:pt x="502627" y="1552420"/>
                      <a:pt x="511129" y="1543913"/>
                      <a:pt x="514398" y="1541296"/>
                    </a:cubicBezTo>
                    <a:cubicBezTo>
                      <a:pt x="517668" y="1538678"/>
                      <a:pt x="531401" y="1532789"/>
                      <a:pt x="533363" y="1530171"/>
                    </a:cubicBezTo>
                    <a:cubicBezTo>
                      <a:pt x="535979" y="1527554"/>
                      <a:pt x="541865" y="1515120"/>
                      <a:pt x="542519" y="1513157"/>
                    </a:cubicBezTo>
                    <a:cubicBezTo>
                      <a:pt x="543173" y="1510539"/>
                      <a:pt x="540557" y="1506613"/>
                      <a:pt x="539903" y="1504650"/>
                    </a:cubicBezTo>
                    <a:cubicBezTo>
                      <a:pt x="539903" y="1503341"/>
                      <a:pt x="536633" y="1501378"/>
                      <a:pt x="535979" y="1502032"/>
                    </a:cubicBezTo>
                    <a:cubicBezTo>
                      <a:pt x="534671" y="1503341"/>
                      <a:pt x="528132" y="1509885"/>
                      <a:pt x="524208" y="1511194"/>
                    </a:cubicBezTo>
                    <a:cubicBezTo>
                      <a:pt x="519630" y="1512503"/>
                      <a:pt x="513091" y="1518392"/>
                      <a:pt x="510475" y="1519046"/>
                    </a:cubicBezTo>
                    <a:cubicBezTo>
                      <a:pt x="507859" y="1519701"/>
                      <a:pt x="505243" y="1519046"/>
                      <a:pt x="507859" y="1515775"/>
                    </a:cubicBezTo>
                    <a:cubicBezTo>
                      <a:pt x="511129" y="1512503"/>
                      <a:pt x="518322" y="1507922"/>
                      <a:pt x="522246" y="1505959"/>
                    </a:cubicBezTo>
                    <a:cubicBezTo>
                      <a:pt x="526170" y="1503995"/>
                      <a:pt x="532709" y="1499415"/>
                      <a:pt x="535325" y="1496797"/>
                    </a:cubicBezTo>
                    <a:cubicBezTo>
                      <a:pt x="537941" y="1494180"/>
                      <a:pt x="552982" y="1482401"/>
                      <a:pt x="554290" y="1479129"/>
                    </a:cubicBezTo>
                    <a:cubicBezTo>
                      <a:pt x="555598" y="1475857"/>
                      <a:pt x="554290" y="1469967"/>
                      <a:pt x="556906" y="1467350"/>
                    </a:cubicBezTo>
                    <a:cubicBezTo>
                      <a:pt x="559522" y="1464732"/>
                      <a:pt x="565407" y="1458188"/>
                      <a:pt x="565407" y="1458843"/>
                    </a:cubicBezTo>
                    <a:cubicBezTo>
                      <a:pt x="565407" y="1460151"/>
                      <a:pt x="557560" y="1471930"/>
                      <a:pt x="558214" y="1472585"/>
                    </a:cubicBezTo>
                    <a:cubicBezTo>
                      <a:pt x="558868" y="1473239"/>
                      <a:pt x="565407" y="1472585"/>
                      <a:pt x="567369" y="1472585"/>
                    </a:cubicBezTo>
                    <a:cubicBezTo>
                      <a:pt x="569331" y="1472585"/>
                      <a:pt x="577833" y="1473239"/>
                      <a:pt x="577833" y="1475202"/>
                    </a:cubicBezTo>
                    <a:cubicBezTo>
                      <a:pt x="577833" y="1477166"/>
                      <a:pt x="573909" y="1483055"/>
                      <a:pt x="571293" y="1483055"/>
                    </a:cubicBezTo>
                    <a:cubicBezTo>
                      <a:pt x="568677" y="1483055"/>
                      <a:pt x="565407" y="1481746"/>
                      <a:pt x="564099" y="1483055"/>
                    </a:cubicBezTo>
                    <a:cubicBezTo>
                      <a:pt x="562791" y="1484364"/>
                      <a:pt x="560176" y="1488945"/>
                      <a:pt x="556906" y="1491562"/>
                    </a:cubicBezTo>
                    <a:cubicBezTo>
                      <a:pt x="553636" y="1494180"/>
                      <a:pt x="548404" y="1498760"/>
                      <a:pt x="546442" y="1499415"/>
                    </a:cubicBezTo>
                    <a:cubicBezTo>
                      <a:pt x="545135" y="1500069"/>
                      <a:pt x="545789" y="1503995"/>
                      <a:pt x="546442" y="1506613"/>
                    </a:cubicBezTo>
                    <a:cubicBezTo>
                      <a:pt x="547750" y="1509231"/>
                      <a:pt x="550366" y="1507267"/>
                      <a:pt x="552328" y="1506613"/>
                    </a:cubicBezTo>
                    <a:cubicBezTo>
                      <a:pt x="553636" y="1506613"/>
                      <a:pt x="560176" y="1501378"/>
                      <a:pt x="560830" y="1502687"/>
                    </a:cubicBezTo>
                    <a:cubicBezTo>
                      <a:pt x="560830" y="1503995"/>
                      <a:pt x="561484" y="1509231"/>
                      <a:pt x="564753" y="1509231"/>
                    </a:cubicBezTo>
                    <a:cubicBezTo>
                      <a:pt x="568023" y="1509231"/>
                      <a:pt x="569331" y="1507267"/>
                      <a:pt x="569985" y="1509231"/>
                    </a:cubicBezTo>
                    <a:cubicBezTo>
                      <a:pt x="570639" y="1510539"/>
                      <a:pt x="576525" y="1513811"/>
                      <a:pt x="573255" y="1516429"/>
                    </a:cubicBezTo>
                    <a:cubicBezTo>
                      <a:pt x="569985" y="1519046"/>
                      <a:pt x="569331" y="1518392"/>
                      <a:pt x="566715" y="1520355"/>
                    </a:cubicBezTo>
                    <a:cubicBezTo>
                      <a:pt x="564753" y="1521664"/>
                      <a:pt x="558868" y="1522318"/>
                      <a:pt x="557560" y="1524282"/>
                    </a:cubicBezTo>
                    <a:cubicBezTo>
                      <a:pt x="556252" y="1525590"/>
                      <a:pt x="554290" y="1532789"/>
                      <a:pt x="551674" y="1533443"/>
                    </a:cubicBezTo>
                    <a:cubicBezTo>
                      <a:pt x="549058" y="1534097"/>
                      <a:pt x="538595" y="1533443"/>
                      <a:pt x="537287" y="1534752"/>
                    </a:cubicBezTo>
                    <a:cubicBezTo>
                      <a:pt x="535979" y="1536061"/>
                      <a:pt x="529440" y="1545222"/>
                      <a:pt x="526170" y="1546531"/>
                    </a:cubicBezTo>
                    <a:cubicBezTo>
                      <a:pt x="522900" y="1547840"/>
                      <a:pt x="516360" y="1549148"/>
                      <a:pt x="515706" y="1550457"/>
                    </a:cubicBezTo>
                    <a:cubicBezTo>
                      <a:pt x="515052" y="1551766"/>
                      <a:pt x="504589" y="1567471"/>
                      <a:pt x="508513" y="1566162"/>
                    </a:cubicBezTo>
                    <a:cubicBezTo>
                      <a:pt x="513091" y="1564854"/>
                      <a:pt x="518322" y="1560273"/>
                      <a:pt x="520938" y="1558964"/>
                    </a:cubicBezTo>
                    <a:cubicBezTo>
                      <a:pt x="523554" y="1557656"/>
                      <a:pt x="531401" y="1551112"/>
                      <a:pt x="531401" y="1552420"/>
                    </a:cubicBezTo>
                    <a:cubicBezTo>
                      <a:pt x="531401" y="1553729"/>
                      <a:pt x="528132" y="1558310"/>
                      <a:pt x="528786" y="1558964"/>
                    </a:cubicBezTo>
                    <a:cubicBezTo>
                      <a:pt x="529440" y="1559619"/>
                      <a:pt x="532709" y="1560927"/>
                      <a:pt x="532055" y="1562236"/>
                    </a:cubicBezTo>
                    <a:cubicBezTo>
                      <a:pt x="530747" y="1563545"/>
                      <a:pt x="518322" y="1566162"/>
                      <a:pt x="518322" y="1570089"/>
                    </a:cubicBezTo>
                    <a:cubicBezTo>
                      <a:pt x="518322" y="1574015"/>
                      <a:pt x="518322" y="1575978"/>
                      <a:pt x="520284" y="1577287"/>
                    </a:cubicBezTo>
                    <a:cubicBezTo>
                      <a:pt x="522246" y="1578596"/>
                      <a:pt x="529440" y="1577942"/>
                      <a:pt x="528786" y="1579250"/>
                    </a:cubicBezTo>
                    <a:cubicBezTo>
                      <a:pt x="528786" y="1580559"/>
                      <a:pt x="523554" y="1587757"/>
                      <a:pt x="521592" y="1587103"/>
                    </a:cubicBezTo>
                    <a:cubicBezTo>
                      <a:pt x="520284" y="1587103"/>
                      <a:pt x="515052" y="1585140"/>
                      <a:pt x="509821" y="1585140"/>
                    </a:cubicBezTo>
                    <a:cubicBezTo>
                      <a:pt x="504589" y="1585140"/>
                      <a:pt x="496742" y="1585794"/>
                      <a:pt x="494126" y="1585140"/>
                    </a:cubicBezTo>
                    <a:cubicBezTo>
                      <a:pt x="491510" y="1584485"/>
                      <a:pt x="483008" y="1581213"/>
                      <a:pt x="477777" y="1581213"/>
                    </a:cubicBezTo>
                    <a:cubicBezTo>
                      <a:pt x="472545" y="1581213"/>
                      <a:pt x="468621" y="1584485"/>
                      <a:pt x="465351" y="1587757"/>
                    </a:cubicBezTo>
                    <a:cubicBezTo>
                      <a:pt x="462082" y="1591029"/>
                      <a:pt x="458812" y="1593647"/>
                      <a:pt x="460774" y="1594956"/>
                    </a:cubicBezTo>
                    <a:cubicBezTo>
                      <a:pt x="462736" y="1596264"/>
                      <a:pt x="467313" y="1600845"/>
                      <a:pt x="471891" y="1602154"/>
                    </a:cubicBezTo>
                    <a:cubicBezTo>
                      <a:pt x="476469" y="1603463"/>
                      <a:pt x="472545" y="1608043"/>
                      <a:pt x="471237" y="1608043"/>
                    </a:cubicBezTo>
                    <a:cubicBezTo>
                      <a:pt x="469275" y="1608043"/>
                      <a:pt x="461428" y="1603463"/>
                      <a:pt x="458812" y="1603463"/>
                    </a:cubicBezTo>
                    <a:cubicBezTo>
                      <a:pt x="456196" y="1603463"/>
                      <a:pt x="441155" y="1612624"/>
                      <a:pt x="441155" y="1608698"/>
                    </a:cubicBezTo>
                    <a:cubicBezTo>
                      <a:pt x="441155" y="1604772"/>
                      <a:pt x="450310" y="1600191"/>
                      <a:pt x="451618" y="1597573"/>
                    </a:cubicBezTo>
                    <a:cubicBezTo>
                      <a:pt x="452926" y="1594956"/>
                      <a:pt x="454888" y="1587103"/>
                      <a:pt x="450310" y="1583831"/>
                    </a:cubicBezTo>
                    <a:cubicBezTo>
                      <a:pt x="446387" y="1580559"/>
                      <a:pt x="441809" y="1572706"/>
                      <a:pt x="439847" y="1569434"/>
                    </a:cubicBezTo>
                    <a:cubicBezTo>
                      <a:pt x="438539" y="1566162"/>
                      <a:pt x="438539" y="1561582"/>
                      <a:pt x="437231" y="1559619"/>
                    </a:cubicBezTo>
                    <a:cubicBezTo>
                      <a:pt x="435923" y="1557656"/>
                      <a:pt x="435923" y="1548494"/>
                      <a:pt x="433961" y="1547840"/>
                    </a:cubicBezTo>
                    <a:cubicBezTo>
                      <a:pt x="432653" y="1547185"/>
                      <a:pt x="424806" y="1551766"/>
                      <a:pt x="421536" y="1553729"/>
                    </a:cubicBezTo>
                    <a:cubicBezTo>
                      <a:pt x="418266" y="1555692"/>
                      <a:pt x="421536" y="1560273"/>
                      <a:pt x="419574" y="1562891"/>
                    </a:cubicBezTo>
                    <a:cubicBezTo>
                      <a:pt x="417612" y="1565508"/>
                      <a:pt x="414342" y="1562891"/>
                      <a:pt x="413034" y="1565508"/>
                    </a:cubicBezTo>
                    <a:cubicBezTo>
                      <a:pt x="412380" y="1567471"/>
                      <a:pt x="408457" y="1574015"/>
                      <a:pt x="407149" y="1572706"/>
                    </a:cubicBezTo>
                    <a:cubicBezTo>
                      <a:pt x="405841" y="1571398"/>
                      <a:pt x="407803" y="1564199"/>
                      <a:pt x="405841" y="1564199"/>
                    </a:cubicBezTo>
                    <a:cubicBezTo>
                      <a:pt x="403225" y="1564199"/>
                      <a:pt x="400609" y="1568780"/>
                      <a:pt x="397339" y="1570743"/>
                    </a:cubicBezTo>
                    <a:cubicBezTo>
                      <a:pt x="394070" y="1572052"/>
                      <a:pt x="387530" y="1573361"/>
                      <a:pt x="386876" y="1577287"/>
                    </a:cubicBezTo>
                    <a:cubicBezTo>
                      <a:pt x="386876" y="1580559"/>
                      <a:pt x="388184" y="1584485"/>
                      <a:pt x="391454" y="1583831"/>
                    </a:cubicBezTo>
                    <a:cubicBezTo>
                      <a:pt x="394724" y="1583177"/>
                      <a:pt x="396685" y="1578596"/>
                      <a:pt x="398647" y="1579250"/>
                    </a:cubicBezTo>
                    <a:cubicBezTo>
                      <a:pt x="400609" y="1579905"/>
                      <a:pt x="405841" y="1579905"/>
                      <a:pt x="407803" y="1579250"/>
                    </a:cubicBezTo>
                    <a:cubicBezTo>
                      <a:pt x="410419" y="1579250"/>
                      <a:pt x="415650" y="1574670"/>
                      <a:pt x="414342" y="1578596"/>
                    </a:cubicBezTo>
                    <a:cubicBezTo>
                      <a:pt x="413688" y="1581868"/>
                      <a:pt x="409111" y="1584485"/>
                      <a:pt x="405187" y="1585140"/>
                    </a:cubicBezTo>
                    <a:cubicBezTo>
                      <a:pt x="401917" y="1585794"/>
                      <a:pt x="390800" y="1585140"/>
                      <a:pt x="390146" y="1588412"/>
                    </a:cubicBezTo>
                    <a:cubicBezTo>
                      <a:pt x="390146" y="1591029"/>
                      <a:pt x="389492" y="1596264"/>
                      <a:pt x="393416" y="1596919"/>
                    </a:cubicBezTo>
                    <a:cubicBezTo>
                      <a:pt x="397339" y="1597573"/>
                      <a:pt x="401917" y="1598228"/>
                      <a:pt x="404533" y="1596919"/>
                    </a:cubicBezTo>
                    <a:cubicBezTo>
                      <a:pt x="407149" y="1596264"/>
                      <a:pt x="409765" y="1592338"/>
                      <a:pt x="411727" y="1594301"/>
                    </a:cubicBezTo>
                    <a:cubicBezTo>
                      <a:pt x="413034" y="1596919"/>
                      <a:pt x="410419" y="1599536"/>
                      <a:pt x="407149" y="1599536"/>
                    </a:cubicBezTo>
                    <a:cubicBezTo>
                      <a:pt x="403879" y="1599536"/>
                      <a:pt x="394070" y="1602808"/>
                      <a:pt x="392762" y="1604117"/>
                    </a:cubicBezTo>
                    <a:cubicBezTo>
                      <a:pt x="391454" y="1605426"/>
                      <a:pt x="384260" y="1609352"/>
                      <a:pt x="382952" y="1610661"/>
                    </a:cubicBezTo>
                    <a:cubicBezTo>
                      <a:pt x="382298" y="1611970"/>
                      <a:pt x="378375" y="1622440"/>
                      <a:pt x="376413" y="1622440"/>
                    </a:cubicBezTo>
                    <a:cubicBezTo>
                      <a:pt x="374451" y="1622440"/>
                      <a:pt x="373797" y="1615242"/>
                      <a:pt x="376413" y="1613279"/>
                    </a:cubicBezTo>
                    <a:cubicBezTo>
                      <a:pt x="378375" y="1611315"/>
                      <a:pt x="385568" y="1601500"/>
                      <a:pt x="385568" y="1597573"/>
                    </a:cubicBezTo>
                    <a:cubicBezTo>
                      <a:pt x="385568" y="1593647"/>
                      <a:pt x="382298" y="1585794"/>
                      <a:pt x="380336" y="1585140"/>
                    </a:cubicBezTo>
                    <a:cubicBezTo>
                      <a:pt x="378375" y="1583831"/>
                      <a:pt x="374451" y="1581213"/>
                      <a:pt x="373143" y="1581868"/>
                    </a:cubicBezTo>
                    <a:cubicBezTo>
                      <a:pt x="371835" y="1581868"/>
                      <a:pt x="373797" y="1588412"/>
                      <a:pt x="371181" y="1589066"/>
                    </a:cubicBezTo>
                    <a:cubicBezTo>
                      <a:pt x="368565" y="1589721"/>
                      <a:pt x="365949" y="1589066"/>
                      <a:pt x="364641" y="1589721"/>
                    </a:cubicBezTo>
                    <a:cubicBezTo>
                      <a:pt x="363333" y="1590375"/>
                      <a:pt x="361372" y="1592992"/>
                      <a:pt x="359410" y="1591684"/>
                    </a:cubicBezTo>
                    <a:cubicBezTo>
                      <a:pt x="357448" y="1590375"/>
                      <a:pt x="353524" y="1587757"/>
                      <a:pt x="350908" y="1588412"/>
                    </a:cubicBezTo>
                    <a:cubicBezTo>
                      <a:pt x="348292" y="1589721"/>
                      <a:pt x="342407" y="1591029"/>
                      <a:pt x="344369" y="1593647"/>
                    </a:cubicBezTo>
                    <a:cubicBezTo>
                      <a:pt x="346331" y="1596264"/>
                      <a:pt x="355486" y="1601500"/>
                      <a:pt x="352216" y="1602808"/>
                    </a:cubicBezTo>
                    <a:cubicBezTo>
                      <a:pt x="348946" y="1604117"/>
                      <a:pt x="334559" y="1603463"/>
                      <a:pt x="334559" y="1608698"/>
                    </a:cubicBezTo>
                    <a:cubicBezTo>
                      <a:pt x="334559" y="1613933"/>
                      <a:pt x="334559" y="1615896"/>
                      <a:pt x="337829" y="1620477"/>
                    </a:cubicBezTo>
                    <a:cubicBezTo>
                      <a:pt x="340445" y="1625058"/>
                      <a:pt x="340445" y="1628329"/>
                      <a:pt x="343061" y="1628329"/>
                    </a:cubicBezTo>
                    <a:cubicBezTo>
                      <a:pt x="345677" y="1628329"/>
                      <a:pt x="369219" y="1624403"/>
                      <a:pt x="371181" y="1626366"/>
                    </a:cubicBezTo>
                    <a:cubicBezTo>
                      <a:pt x="373797" y="1628329"/>
                      <a:pt x="350254" y="1629638"/>
                      <a:pt x="346984" y="1630947"/>
                    </a:cubicBezTo>
                    <a:cubicBezTo>
                      <a:pt x="343715" y="1631601"/>
                      <a:pt x="340445" y="1632910"/>
                      <a:pt x="339791" y="1635528"/>
                    </a:cubicBezTo>
                    <a:cubicBezTo>
                      <a:pt x="339791" y="1638145"/>
                      <a:pt x="343715" y="1643380"/>
                      <a:pt x="342407" y="1644689"/>
                    </a:cubicBezTo>
                    <a:cubicBezTo>
                      <a:pt x="341099" y="1646652"/>
                      <a:pt x="335867" y="1640108"/>
                      <a:pt x="332597" y="1638800"/>
                    </a:cubicBezTo>
                    <a:cubicBezTo>
                      <a:pt x="329328" y="1637491"/>
                      <a:pt x="327366" y="1638800"/>
                      <a:pt x="324096" y="1638800"/>
                    </a:cubicBezTo>
                    <a:cubicBezTo>
                      <a:pt x="320826" y="1638145"/>
                      <a:pt x="313633" y="1634219"/>
                      <a:pt x="314940" y="1637491"/>
                    </a:cubicBezTo>
                    <a:cubicBezTo>
                      <a:pt x="316248" y="1640108"/>
                      <a:pt x="321480" y="1648616"/>
                      <a:pt x="318210" y="1647961"/>
                    </a:cubicBezTo>
                    <a:cubicBezTo>
                      <a:pt x="314940" y="1647961"/>
                      <a:pt x="309055" y="1638800"/>
                      <a:pt x="307093" y="1640108"/>
                    </a:cubicBezTo>
                    <a:cubicBezTo>
                      <a:pt x="305131" y="1640763"/>
                      <a:pt x="303823" y="1645344"/>
                      <a:pt x="305785" y="1647307"/>
                    </a:cubicBezTo>
                    <a:cubicBezTo>
                      <a:pt x="307747" y="1649270"/>
                      <a:pt x="309055" y="1651888"/>
                      <a:pt x="309055" y="1652542"/>
                    </a:cubicBezTo>
                    <a:cubicBezTo>
                      <a:pt x="309055" y="1653196"/>
                      <a:pt x="309055" y="1656468"/>
                      <a:pt x="312325" y="1659086"/>
                    </a:cubicBezTo>
                    <a:cubicBezTo>
                      <a:pt x="315594" y="1661049"/>
                      <a:pt x="317556" y="1661703"/>
                      <a:pt x="321480" y="1662358"/>
                    </a:cubicBezTo>
                    <a:cubicBezTo>
                      <a:pt x="325404" y="1663012"/>
                      <a:pt x="328020" y="1665630"/>
                      <a:pt x="330635" y="1665630"/>
                    </a:cubicBezTo>
                    <a:cubicBezTo>
                      <a:pt x="333251" y="1665630"/>
                      <a:pt x="337175" y="1661703"/>
                      <a:pt x="338483" y="1662358"/>
                    </a:cubicBezTo>
                    <a:cubicBezTo>
                      <a:pt x="339791" y="1663012"/>
                      <a:pt x="343715" y="1663667"/>
                      <a:pt x="344369" y="1666284"/>
                    </a:cubicBezTo>
                    <a:cubicBezTo>
                      <a:pt x="344369" y="1668902"/>
                      <a:pt x="339791" y="1670210"/>
                      <a:pt x="335213" y="1670865"/>
                    </a:cubicBezTo>
                    <a:cubicBezTo>
                      <a:pt x="331289" y="1670865"/>
                      <a:pt x="327366" y="1670865"/>
                      <a:pt x="327366" y="1674137"/>
                    </a:cubicBezTo>
                    <a:cubicBezTo>
                      <a:pt x="327366" y="1677409"/>
                      <a:pt x="330635" y="1681989"/>
                      <a:pt x="331289" y="1684607"/>
                    </a:cubicBezTo>
                    <a:cubicBezTo>
                      <a:pt x="332597" y="1687225"/>
                      <a:pt x="337829" y="1687225"/>
                      <a:pt x="339791" y="1689842"/>
                    </a:cubicBezTo>
                    <a:cubicBezTo>
                      <a:pt x="341753" y="1693114"/>
                      <a:pt x="348292" y="1695077"/>
                      <a:pt x="346331" y="1697040"/>
                    </a:cubicBezTo>
                    <a:cubicBezTo>
                      <a:pt x="344369" y="1699004"/>
                      <a:pt x="339137" y="1692460"/>
                      <a:pt x="335867" y="1692460"/>
                    </a:cubicBezTo>
                    <a:cubicBezTo>
                      <a:pt x="332597" y="1692460"/>
                      <a:pt x="330635" y="1695077"/>
                      <a:pt x="328674" y="1693768"/>
                    </a:cubicBezTo>
                    <a:cubicBezTo>
                      <a:pt x="326712" y="1693114"/>
                      <a:pt x="326058" y="1686570"/>
                      <a:pt x="322788" y="1686570"/>
                    </a:cubicBezTo>
                    <a:cubicBezTo>
                      <a:pt x="319518" y="1686570"/>
                      <a:pt x="318210" y="1689188"/>
                      <a:pt x="316248" y="1686570"/>
                    </a:cubicBezTo>
                    <a:cubicBezTo>
                      <a:pt x="314286" y="1683953"/>
                      <a:pt x="315594" y="1679372"/>
                      <a:pt x="313633" y="1678718"/>
                    </a:cubicBezTo>
                    <a:cubicBezTo>
                      <a:pt x="312325" y="1677409"/>
                      <a:pt x="313633" y="1675446"/>
                      <a:pt x="313633" y="1672174"/>
                    </a:cubicBezTo>
                    <a:cubicBezTo>
                      <a:pt x="313633" y="1669556"/>
                      <a:pt x="312979" y="1666938"/>
                      <a:pt x="307093" y="1664975"/>
                    </a:cubicBezTo>
                    <a:cubicBezTo>
                      <a:pt x="301207" y="1663012"/>
                      <a:pt x="297937" y="1659740"/>
                      <a:pt x="297284" y="1657777"/>
                    </a:cubicBezTo>
                    <a:cubicBezTo>
                      <a:pt x="296630" y="1655814"/>
                      <a:pt x="300553" y="1645344"/>
                      <a:pt x="296630" y="1644035"/>
                    </a:cubicBezTo>
                    <a:cubicBezTo>
                      <a:pt x="292706" y="1642726"/>
                      <a:pt x="284858" y="1644035"/>
                      <a:pt x="284858" y="1648616"/>
                    </a:cubicBezTo>
                    <a:cubicBezTo>
                      <a:pt x="284858" y="1652542"/>
                      <a:pt x="288128" y="1653851"/>
                      <a:pt x="288128" y="1657777"/>
                    </a:cubicBezTo>
                    <a:cubicBezTo>
                      <a:pt x="288128" y="1661049"/>
                      <a:pt x="288782" y="1664321"/>
                      <a:pt x="290744" y="1666284"/>
                    </a:cubicBezTo>
                    <a:cubicBezTo>
                      <a:pt x="292706" y="1668247"/>
                      <a:pt x="303169" y="1676754"/>
                      <a:pt x="303169" y="1679372"/>
                    </a:cubicBezTo>
                    <a:cubicBezTo>
                      <a:pt x="303169" y="1681989"/>
                      <a:pt x="301207" y="1686570"/>
                      <a:pt x="303169" y="1689188"/>
                    </a:cubicBezTo>
                    <a:cubicBezTo>
                      <a:pt x="305131" y="1691805"/>
                      <a:pt x="314940" y="1700312"/>
                      <a:pt x="318864" y="1704239"/>
                    </a:cubicBezTo>
                    <a:cubicBezTo>
                      <a:pt x="322788" y="1707511"/>
                      <a:pt x="333905" y="1712091"/>
                      <a:pt x="333251" y="1717981"/>
                    </a:cubicBezTo>
                    <a:cubicBezTo>
                      <a:pt x="333251" y="1723216"/>
                      <a:pt x="335867" y="1725179"/>
                      <a:pt x="333251" y="1723216"/>
                    </a:cubicBezTo>
                    <a:cubicBezTo>
                      <a:pt x="329982" y="1721907"/>
                      <a:pt x="328020" y="1716672"/>
                      <a:pt x="326058" y="1716672"/>
                    </a:cubicBezTo>
                    <a:cubicBezTo>
                      <a:pt x="324096" y="1716672"/>
                      <a:pt x="318864" y="1707511"/>
                      <a:pt x="314940" y="1707511"/>
                    </a:cubicBezTo>
                    <a:cubicBezTo>
                      <a:pt x="311017" y="1707511"/>
                      <a:pt x="299899" y="1699658"/>
                      <a:pt x="297284" y="1695732"/>
                    </a:cubicBezTo>
                    <a:cubicBezTo>
                      <a:pt x="295322" y="1691805"/>
                      <a:pt x="295322" y="1678718"/>
                      <a:pt x="292706" y="1676754"/>
                    </a:cubicBezTo>
                    <a:cubicBezTo>
                      <a:pt x="290090" y="1674791"/>
                      <a:pt x="292706" y="1672174"/>
                      <a:pt x="286820" y="1672174"/>
                    </a:cubicBezTo>
                    <a:cubicBezTo>
                      <a:pt x="280935" y="1672174"/>
                      <a:pt x="276357" y="1673482"/>
                      <a:pt x="271779" y="1676100"/>
                    </a:cubicBezTo>
                    <a:cubicBezTo>
                      <a:pt x="267201" y="1678718"/>
                      <a:pt x="260008" y="1683298"/>
                      <a:pt x="260008" y="1680681"/>
                    </a:cubicBezTo>
                    <a:cubicBezTo>
                      <a:pt x="260008" y="1678063"/>
                      <a:pt x="270471" y="1673482"/>
                      <a:pt x="264585" y="1671519"/>
                    </a:cubicBezTo>
                    <a:cubicBezTo>
                      <a:pt x="258700" y="1669556"/>
                      <a:pt x="248890" y="1679372"/>
                      <a:pt x="245620" y="1679372"/>
                    </a:cubicBezTo>
                    <a:cubicBezTo>
                      <a:pt x="243005" y="1679372"/>
                      <a:pt x="243659" y="1675446"/>
                      <a:pt x="239735" y="1674137"/>
                    </a:cubicBezTo>
                    <a:cubicBezTo>
                      <a:pt x="235811" y="1672828"/>
                      <a:pt x="233195" y="1669556"/>
                      <a:pt x="232541" y="1667593"/>
                    </a:cubicBezTo>
                    <a:cubicBezTo>
                      <a:pt x="231887" y="1665630"/>
                      <a:pt x="233849" y="1661049"/>
                      <a:pt x="228618" y="1660395"/>
                    </a:cubicBezTo>
                    <a:cubicBezTo>
                      <a:pt x="223386" y="1660395"/>
                      <a:pt x="208999" y="1667593"/>
                      <a:pt x="205075" y="1669556"/>
                    </a:cubicBezTo>
                    <a:cubicBezTo>
                      <a:pt x="201151" y="1672174"/>
                      <a:pt x="194612" y="1673482"/>
                      <a:pt x="195920" y="1676754"/>
                    </a:cubicBezTo>
                    <a:cubicBezTo>
                      <a:pt x="197227" y="1680026"/>
                      <a:pt x="200497" y="1679372"/>
                      <a:pt x="200497" y="1681989"/>
                    </a:cubicBezTo>
                    <a:cubicBezTo>
                      <a:pt x="200497" y="1684607"/>
                      <a:pt x="201151" y="1689188"/>
                      <a:pt x="203767" y="1689842"/>
                    </a:cubicBezTo>
                    <a:cubicBezTo>
                      <a:pt x="206383" y="1689842"/>
                      <a:pt x="212922" y="1687225"/>
                      <a:pt x="214884" y="1687879"/>
                    </a:cubicBezTo>
                    <a:cubicBezTo>
                      <a:pt x="217500" y="1688533"/>
                      <a:pt x="225348" y="1698349"/>
                      <a:pt x="222078" y="1699004"/>
                    </a:cubicBezTo>
                    <a:cubicBezTo>
                      <a:pt x="218808" y="1699658"/>
                      <a:pt x="204421" y="1691151"/>
                      <a:pt x="203113" y="1694423"/>
                    </a:cubicBezTo>
                    <a:cubicBezTo>
                      <a:pt x="201805" y="1697695"/>
                      <a:pt x="198535" y="1711437"/>
                      <a:pt x="201805" y="1713400"/>
                    </a:cubicBezTo>
                    <a:cubicBezTo>
                      <a:pt x="205075" y="1714709"/>
                      <a:pt x="220770" y="1712091"/>
                      <a:pt x="225348" y="1710128"/>
                    </a:cubicBezTo>
                    <a:cubicBezTo>
                      <a:pt x="230579" y="1708819"/>
                      <a:pt x="244967" y="1703584"/>
                      <a:pt x="253468" y="1703584"/>
                    </a:cubicBezTo>
                    <a:cubicBezTo>
                      <a:pt x="261969" y="1703584"/>
                      <a:pt x="235811" y="1709474"/>
                      <a:pt x="235811" y="1712746"/>
                    </a:cubicBezTo>
                    <a:cubicBezTo>
                      <a:pt x="235811" y="1716018"/>
                      <a:pt x="231887" y="1717981"/>
                      <a:pt x="236465" y="1719290"/>
                    </a:cubicBezTo>
                    <a:cubicBezTo>
                      <a:pt x="241043" y="1720598"/>
                      <a:pt x="243659" y="1719290"/>
                      <a:pt x="247582" y="1718635"/>
                    </a:cubicBezTo>
                    <a:cubicBezTo>
                      <a:pt x="251506" y="1717981"/>
                      <a:pt x="271125" y="1709474"/>
                      <a:pt x="273741" y="1708165"/>
                    </a:cubicBezTo>
                    <a:cubicBezTo>
                      <a:pt x="276357" y="1707511"/>
                      <a:pt x="281588" y="1704239"/>
                      <a:pt x="286820" y="1706202"/>
                    </a:cubicBezTo>
                    <a:cubicBezTo>
                      <a:pt x="291398" y="1708165"/>
                      <a:pt x="290090" y="1710783"/>
                      <a:pt x="292052" y="1712746"/>
                    </a:cubicBezTo>
                    <a:cubicBezTo>
                      <a:pt x="294014" y="1714709"/>
                      <a:pt x="300553" y="1719944"/>
                      <a:pt x="297284" y="1721253"/>
                    </a:cubicBezTo>
                    <a:cubicBezTo>
                      <a:pt x="294014" y="1722561"/>
                      <a:pt x="284204" y="1712746"/>
                      <a:pt x="281588" y="1714055"/>
                    </a:cubicBezTo>
                    <a:cubicBezTo>
                      <a:pt x="278973" y="1715363"/>
                      <a:pt x="274395" y="1715363"/>
                      <a:pt x="270471" y="1716672"/>
                    </a:cubicBezTo>
                    <a:cubicBezTo>
                      <a:pt x="266547" y="1717326"/>
                      <a:pt x="254776" y="1721907"/>
                      <a:pt x="250852" y="1723870"/>
                    </a:cubicBezTo>
                    <a:cubicBezTo>
                      <a:pt x="247582" y="1726488"/>
                      <a:pt x="243659" y="1726488"/>
                      <a:pt x="245620" y="1730414"/>
                    </a:cubicBezTo>
                    <a:cubicBezTo>
                      <a:pt x="247582" y="1734341"/>
                      <a:pt x="248890" y="1736304"/>
                      <a:pt x="247582" y="1736958"/>
                    </a:cubicBezTo>
                    <a:cubicBezTo>
                      <a:pt x="246274" y="1736958"/>
                      <a:pt x="244313" y="1740885"/>
                      <a:pt x="244313" y="1742193"/>
                    </a:cubicBezTo>
                    <a:cubicBezTo>
                      <a:pt x="244313" y="1743502"/>
                      <a:pt x="248890" y="1743502"/>
                      <a:pt x="252160" y="1742193"/>
                    </a:cubicBezTo>
                    <a:cubicBezTo>
                      <a:pt x="255430" y="1741539"/>
                      <a:pt x="261969" y="1738921"/>
                      <a:pt x="263277" y="1740230"/>
                    </a:cubicBezTo>
                    <a:cubicBezTo>
                      <a:pt x="264585" y="1741539"/>
                      <a:pt x="268509" y="1743502"/>
                      <a:pt x="266547" y="1744156"/>
                    </a:cubicBezTo>
                    <a:cubicBezTo>
                      <a:pt x="265239" y="1744156"/>
                      <a:pt x="258046" y="1744156"/>
                      <a:pt x="256084" y="1744156"/>
                    </a:cubicBezTo>
                    <a:cubicBezTo>
                      <a:pt x="254776" y="1744811"/>
                      <a:pt x="248236" y="1746774"/>
                      <a:pt x="247582" y="1748083"/>
                    </a:cubicBezTo>
                    <a:cubicBezTo>
                      <a:pt x="246928" y="1749391"/>
                      <a:pt x="243659" y="1753318"/>
                      <a:pt x="243005" y="1752663"/>
                    </a:cubicBezTo>
                    <a:cubicBezTo>
                      <a:pt x="242351" y="1752009"/>
                      <a:pt x="243005" y="1746774"/>
                      <a:pt x="240389" y="1746120"/>
                    </a:cubicBezTo>
                    <a:cubicBezTo>
                      <a:pt x="238427" y="1746120"/>
                      <a:pt x="236465" y="1747428"/>
                      <a:pt x="233849" y="1745465"/>
                    </a:cubicBezTo>
                    <a:cubicBezTo>
                      <a:pt x="231233" y="1743502"/>
                      <a:pt x="233195" y="1736304"/>
                      <a:pt x="226656" y="1734341"/>
                    </a:cubicBezTo>
                    <a:cubicBezTo>
                      <a:pt x="220770" y="1733032"/>
                      <a:pt x="218808" y="1733032"/>
                      <a:pt x="215538" y="1732377"/>
                    </a:cubicBezTo>
                    <a:cubicBezTo>
                      <a:pt x="212269" y="1731723"/>
                      <a:pt x="210307" y="1732377"/>
                      <a:pt x="210307" y="1734341"/>
                    </a:cubicBezTo>
                    <a:cubicBezTo>
                      <a:pt x="210307" y="1735649"/>
                      <a:pt x="208345" y="1746774"/>
                      <a:pt x="207691" y="1744811"/>
                    </a:cubicBezTo>
                    <a:cubicBezTo>
                      <a:pt x="207691" y="1742848"/>
                      <a:pt x="206383" y="1731069"/>
                      <a:pt x="204421" y="1728451"/>
                    </a:cubicBezTo>
                    <a:cubicBezTo>
                      <a:pt x="203113" y="1725833"/>
                      <a:pt x="197881" y="1723870"/>
                      <a:pt x="195266" y="1725179"/>
                    </a:cubicBezTo>
                    <a:cubicBezTo>
                      <a:pt x="192650" y="1725833"/>
                      <a:pt x="191996" y="1735649"/>
                      <a:pt x="190034" y="1733686"/>
                    </a:cubicBezTo>
                    <a:cubicBezTo>
                      <a:pt x="188072" y="1731723"/>
                      <a:pt x="184148" y="1724525"/>
                      <a:pt x="179571" y="1725179"/>
                    </a:cubicBezTo>
                    <a:cubicBezTo>
                      <a:pt x="175647" y="1725833"/>
                      <a:pt x="172377" y="1727797"/>
                      <a:pt x="171069" y="1729760"/>
                    </a:cubicBezTo>
                    <a:cubicBezTo>
                      <a:pt x="169761" y="1731723"/>
                      <a:pt x="167145" y="1740230"/>
                      <a:pt x="165183" y="1738267"/>
                    </a:cubicBezTo>
                    <a:cubicBezTo>
                      <a:pt x="163222" y="1736304"/>
                      <a:pt x="160606" y="1727797"/>
                      <a:pt x="158644" y="1729105"/>
                    </a:cubicBezTo>
                    <a:cubicBezTo>
                      <a:pt x="157336" y="1730414"/>
                      <a:pt x="154066" y="1738267"/>
                      <a:pt x="152758" y="1736958"/>
                    </a:cubicBezTo>
                    <a:cubicBezTo>
                      <a:pt x="151450" y="1735649"/>
                      <a:pt x="150142" y="1729760"/>
                      <a:pt x="143603" y="1731069"/>
                    </a:cubicBezTo>
                    <a:cubicBezTo>
                      <a:pt x="137063" y="1732377"/>
                      <a:pt x="133793" y="1734341"/>
                      <a:pt x="135101" y="1738921"/>
                    </a:cubicBezTo>
                    <a:cubicBezTo>
                      <a:pt x="136409" y="1742848"/>
                      <a:pt x="136409" y="1744156"/>
                      <a:pt x="141641" y="1744811"/>
                    </a:cubicBezTo>
                    <a:cubicBezTo>
                      <a:pt x="146873" y="1744811"/>
                      <a:pt x="154066" y="1743502"/>
                      <a:pt x="156028" y="1744811"/>
                    </a:cubicBezTo>
                    <a:cubicBezTo>
                      <a:pt x="157990" y="1745465"/>
                      <a:pt x="159298" y="1748083"/>
                      <a:pt x="163222" y="1750700"/>
                    </a:cubicBezTo>
                    <a:cubicBezTo>
                      <a:pt x="167145" y="1753318"/>
                      <a:pt x="169761" y="1754627"/>
                      <a:pt x="172377" y="1755935"/>
                    </a:cubicBezTo>
                    <a:cubicBezTo>
                      <a:pt x="174993" y="1757244"/>
                      <a:pt x="180878" y="1758553"/>
                      <a:pt x="184148" y="1761171"/>
                    </a:cubicBezTo>
                    <a:cubicBezTo>
                      <a:pt x="187418" y="1763788"/>
                      <a:pt x="191996" y="1768369"/>
                      <a:pt x="192650" y="1771641"/>
                    </a:cubicBezTo>
                    <a:cubicBezTo>
                      <a:pt x="193304" y="1774913"/>
                      <a:pt x="188726" y="1777530"/>
                      <a:pt x="190034" y="1779493"/>
                    </a:cubicBezTo>
                    <a:cubicBezTo>
                      <a:pt x="191342" y="1780802"/>
                      <a:pt x="193958" y="1789309"/>
                      <a:pt x="196573" y="1789309"/>
                    </a:cubicBezTo>
                    <a:cubicBezTo>
                      <a:pt x="199189" y="1789309"/>
                      <a:pt x="201151" y="1788655"/>
                      <a:pt x="203767" y="1790618"/>
                    </a:cubicBezTo>
                    <a:cubicBezTo>
                      <a:pt x="206383" y="1792581"/>
                      <a:pt x="210307" y="1793890"/>
                      <a:pt x="213576" y="1793236"/>
                    </a:cubicBezTo>
                    <a:cubicBezTo>
                      <a:pt x="216846" y="1792581"/>
                      <a:pt x="222078" y="1793236"/>
                      <a:pt x="224694" y="1793890"/>
                    </a:cubicBezTo>
                    <a:cubicBezTo>
                      <a:pt x="227310" y="1795199"/>
                      <a:pt x="230579" y="1797816"/>
                      <a:pt x="229925" y="1800434"/>
                    </a:cubicBezTo>
                    <a:cubicBezTo>
                      <a:pt x="229271" y="1803051"/>
                      <a:pt x="227964" y="1802397"/>
                      <a:pt x="226656" y="1801088"/>
                    </a:cubicBezTo>
                    <a:cubicBezTo>
                      <a:pt x="225348" y="1799780"/>
                      <a:pt x="221424" y="1795199"/>
                      <a:pt x="219462" y="1796508"/>
                    </a:cubicBezTo>
                    <a:cubicBezTo>
                      <a:pt x="218154" y="1797816"/>
                      <a:pt x="215538" y="1800434"/>
                      <a:pt x="214230" y="1800434"/>
                    </a:cubicBezTo>
                    <a:cubicBezTo>
                      <a:pt x="212922" y="1800434"/>
                      <a:pt x="207691" y="1797162"/>
                      <a:pt x="204421" y="1797162"/>
                    </a:cubicBezTo>
                    <a:cubicBezTo>
                      <a:pt x="201151" y="1797162"/>
                      <a:pt x="198535" y="1797162"/>
                      <a:pt x="198535" y="1801088"/>
                    </a:cubicBezTo>
                    <a:cubicBezTo>
                      <a:pt x="198535" y="1805015"/>
                      <a:pt x="198535" y="1810250"/>
                      <a:pt x="197881" y="1812867"/>
                    </a:cubicBezTo>
                    <a:cubicBezTo>
                      <a:pt x="197227" y="1815485"/>
                      <a:pt x="195920" y="1818757"/>
                      <a:pt x="193958" y="1820720"/>
                    </a:cubicBezTo>
                    <a:cubicBezTo>
                      <a:pt x="191342" y="1822683"/>
                      <a:pt x="190034" y="1827264"/>
                      <a:pt x="193958" y="1827264"/>
                    </a:cubicBezTo>
                    <a:cubicBezTo>
                      <a:pt x="197881" y="1827264"/>
                      <a:pt x="201805" y="1826610"/>
                      <a:pt x="203767" y="1825301"/>
                    </a:cubicBezTo>
                    <a:cubicBezTo>
                      <a:pt x="205729" y="1824646"/>
                      <a:pt x="209653" y="1822029"/>
                      <a:pt x="212269" y="1822683"/>
                    </a:cubicBezTo>
                    <a:cubicBezTo>
                      <a:pt x="214884" y="1823992"/>
                      <a:pt x="214884" y="1827918"/>
                      <a:pt x="212269" y="1828573"/>
                    </a:cubicBezTo>
                    <a:cubicBezTo>
                      <a:pt x="209653" y="1828573"/>
                      <a:pt x="207691" y="1825955"/>
                      <a:pt x="205729" y="1827264"/>
                    </a:cubicBezTo>
                    <a:cubicBezTo>
                      <a:pt x="203767" y="1828573"/>
                      <a:pt x="201805" y="1830536"/>
                      <a:pt x="197881" y="1831190"/>
                    </a:cubicBezTo>
                    <a:cubicBezTo>
                      <a:pt x="193958" y="1831190"/>
                      <a:pt x="188726" y="1831845"/>
                      <a:pt x="187418" y="1828573"/>
                    </a:cubicBezTo>
                    <a:cubicBezTo>
                      <a:pt x="186764" y="1825301"/>
                      <a:pt x="190034" y="1820066"/>
                      <a:pt x="191996" y="1816794"/>
                    </a:cubicBezTo>
                    <a:cubicBezTo>
                      <a:pt x="193958" y="1813522"/>
                      <a:pt x="195920" y="1806323"/>
                      <a:pt x="195920" y="1800434"/>
                    </a:cubicBezTo>
                    <a:cubicBezTo>
                      <a:pt x="195920" y="1795199"/>
                      <a:pt x="195920" y="1791272"/>
                      <a:pt x="193304" y="1790618"/>
                    </a:cubicBezTo>
                    <a:cubicBezTo>
                      <a:pt x="191342" y="1789964"/>
                      <a:pt x="186110" y="1782111"/>
                      <a:pt x="186110" y="1778839"/>
                    </a:cubicBezTo>
                    <a:cubicBezTo>
                      <a:pt x="186110" y="1775567"/>
                      <a:pt x="187418" y="1770332"/>
                      <a:pt x="186764" y="1769023"/>
                    </a:cubicBezTo>
                    <a:cubicBezTo>
                      <a:pt x="186110" y="1767715"/>
                      <a:pt x="180878" y="1763788"/>
                      <a:pt x="178263" y="1762479"/>
                    </a:cubicBezTo>
                    <a:cubicBezTo>
                      <a:pt x="175647" y="1761825"/>
                      <a:pt x="174339" y="1761825"/>
                      <a:pt x="169761" y="1763788"/>
                    </a:cubicBezTo>
                    <a:cubicBezTo>
                      <a:pt x="165183" y="1765751"/>
                      <a:pt x="163222" y="1767060"/>
                      <a:pt x="162568" y="1769023"/>
                    </a:cubicBezTo>
                    <a:cubicBezTo>
                      <a:pt x="161914" y="1770986"/>
                      <a:pt x="162568" y="1781457"/>
                      <a:pt x="161260" y="1779493"/>
                    </a:cubicBezTo>
                    <a:cubicBezTo>
                      <a:pt x="159298" y="1778185"/>
                      <a:pt x="157990" y="1771641"/>
                      <a:pt x="155374" y="1772295"/>
                    </a:cubicBezTo>
                    <a:cubicBezTo>
                      <a:pt x="152758" y="1772295"/>
                      <a:pt x="148834" y="1773604"/>
                      <a:pt x="149488" y="1776221"/>
                    </a:cubicBezTo>
                    <a:cubicBezTo>
                      <a:pt x="149488" y="1778839"/>
                      <a:pt x="151450" y="1785383"/>
                      <a:pt x="152758" y="1790618"/>
                    </a:cubicBezTo>
                    <a:cubicBezTo>
                      <a:pt x="154066" y="1795853"/>
                      <a:pt x="157336" y="1801743"/>
                      <a:pt x="158644" y="1804360"/>
                    </a:cubicBezTo>
                    <a:cubicBezTo>
                      <a:pt x="159952" y="1806978"/>
                      <a:pt x="163875" y="1806978"/>
                      <a:pt x="163222" y="1808287"/>
                    </a:cubicBezTo>
                    <a:cubicBezTo>
                      <a:pt x="162568" y="1809595"/>
                      <a:pt x="158644" y="1809595"/>
                      <a:pt x="159298" y="1811558"/>
                    </a:cubicBezTo>
                    <a:cubicBezTo>
                      <a:pt x="159952" y="1812867"/>
                      <a:pt x="162568" y="1816794"/>
                      <a:pt x="162568" y="1818102"/>
                    </a:cubicBezTo>
                    <a:cubicBezTo>
                      <a:pt x="162568" y="1819411"/>
                      <a:pt x="159952" y="1823338"/>
                      <a:pt x="157990" y="1822683"/>
                    </a:cubicBezTo>
                    <a:cubicBezTo>
                      <a:pt x="155374" y="1822029"/>
                      <a:pt x="158644" y="1816139"/>
                      <a:pt x="157990" y="1814830"/>
                    </a:cubicBezTo>
                    <a:cubicBezTo>
                      <a:pt x="156682" y="1813522"/>
                      <a:pt x="153412" y="1810904"/>
                      <a:pt x="152758" y="1806978"/>
                    </a:cubicBezTo>
                    <a:cubicBezTo>
                      <a:pt x="152758" y="1803051"/>
                      <a:pt x="154066" y="1799125"/>
                      <a:pt x="150796" y="1796508"/>
                    </a:cubicBezTo>
                    <a:cubicBezTo>
                      <a:pt x="147526" y="1793890"/>
                      <a:pt x="143603" y="1787346"/>
                      <a:pt x="142949" y="1782765"/>
                    </a:cubicBezTo>
                    <a:cubicBezTo>
                      <a:pt x="142949" y="1778185"/>
                      <a:pt x="143603" y="1774258"/>
                      <a:pt x="139679" y="1774258"/>
                    </a:cubicBezTo>
                    <a:cubicBezTo>
                      <a:pt x="135755" y="1774258"/>
                      <a:pt x="131831" y="1776876"/>
                      <a:pt x="126600" y="1780802"/>
                    </a:cubicBezTo>
                    <a:cubicBezTo>
                      <a:pt x="121368" y="1784728"/>
                      <a:pt x="116136" y="1788655"/>
                      <a:pt x="114174" y="1791927"/>
                    </a:cubicBezTo>
                    <a:cubicBezTo>
                      <a:pt x="112212" y="1795199"/>
                      <a:pt x="107635" y="1796508"/>
                      <a:pt x="112212" y="1798471"/>
                    </a:cubicBezTo>
                    <a:cubicBezTo>
                      <a:pt x="116790" y="1800434"/>
                      <a:pt x="120060" y="1801743"/>
                      <a:pt x="120060" y="1804360"/>
                    </a:cubicBezTo>
                    <a:cubicBezTo>
                      <a:pt x="120060" y="1806978"/>
                      <a:pt x="113520" y="1803706"/>
                      <a:pt x="111558" y="1803706"/>
                    </a:cubicBezTo>
                    <a:cubicBezTo>
                      <a:pt x="109597" y="1803706"/>
                      <a:pt x="110905" y="1805669"/>
                      <a:pt x="112212" y="1810904"/>
                    </a:cubicBezTo>
                    <a:cubicBezTo>
                      <a:pt x="113520" y="1815485"/>
                      <a:pt x="117444" y="1818102"/>
                      <a:pt x="118752" y="1821374"/>
                    </a:cubicBezTo>
                    <a:cubicBezTo>
                      <a:pt x="120060" y="1823992"/>
                      <a:pt x="135755" y="1827918"/>
                      <a:pt x="135101" y="1829881"/>
                    </a:cubicBezTo>
                    <a:cubicBezTo>
                      <a:pt x="135101" y="1831845"/>
                      <a:pt x="122022" y="1828573"/>
                      <a:pt x="120714" y="1828573"/>
                    </a:cubicBezTo>
                    <a:cubicBezTo>
                      <a:pt x="119406" y="1828573"/>
                      <a:pt x="116790" y="1831845"/>
                      <a:pt x="115482" y="1831190"/>
                    </a:cubicBezTo>
                    <a:cubicBezTo>
                      <a:pt x="114828" y="1829881"/>
                      <a:pt x="116136" y="1823992"/>
                      <a:pt x="114174" y="1822029"/>
                    </a:cubicBezTo>
                    <a:cubicBezTo>
                      <a:pt x="111558" y="1820066"/>
                      <a:pt x="110251" y="1818102"/>
                      <a:pt x="108943" y="1822029"/>
                    </a:cubicBezTo>
                    <a:cubicBezTo>
                      <a:pt x="107635" y="1825955"/>
                      <a:pt x="101749" y="1835117"/>
                      <a:pt x="98479" y="1838388"/>
                    </a:cubicBezTo>
                    <a:cubicBezTo>
                      <a:pt x="95209" y="1841660"/>
                      <a:pt x="101749" y="1829227"/>
                      <a:pt x="103057" y="1826610"/>
                    </a:cubicBezTo>
                    <a:cubicBezTo>
                      <a:pt x="104365" y="1823992"/>
                      <a:pt x="104365" y="1814830"/>
                      <a:pt x="103057" y="1811558"/>
                    </a:cubicBezTo>
                    <a:cubicBezTo>
                      <a:pt x="102403" y="1808287"/>
                      <a:pt x="100441" y="1806978"/>
                      <a:pt x="96517" y="1807632"/>
                    </a:cubicBezTo>
                    <a:cubicBezTo>
                      <a:pt x="92594" y="1808287"/>
                      <a:pt x="82130" y="1810904"/>
                      <a:pt x="84092" y="1812867"/>
                    </a:cubicBezTo>
                    <a:cubicBezTo>
                      <a:pt x="85400" y="1814830"/>
                      <a:pt x="87362" y="1820720"/>
                      <a:pt x="87362" y="1823338"/>
                    </a:cubicBezTo>
                    <a:cubicBezTo>
                      <a:pt x="87362" y="1825955"/>
                      <a:pt x="85400" y="1827264"/>
                      <a:pt x="84092" y="1825301"/>
                    </a:cubicBezTo>
                    <a:cubicBezTo>
                      <a:pt x="82784" y="1823992"/>
                      <a:pt x="80822" y="1817448"/>
                      <a:pt x="79514" y="1815485"/>
                    </a:cubicBezTo>
                    <a:cubicBezTo>
                      <a:pt x="78207" y="1813522"/>
                      <a:pt x="72975" y="1811558"/>
                      <a:pt x="72975" y="1811558"/>
                    </a:cubicBezTo>
                    <a:cubicBezTo>
                      <a:pt x="72975" y="1811558"/>
                      <a:pt x="69705" y="1804360"/>
                      <a:pt x="66435" y="1805669"/>
                    </a:cubicBezTo>
                    <a:cubicBezTo>
                      <a:pt x="63165" y="1806978"/>
                      <a:pt x="59242" y="1812213"/>
                      <a:pt x="59242" y="1815485"/>
                    </a:cubicBezTo>
                    <a:cubicBezTo>
                      <a:pt x="59242" y="1819411"/>
                      <a:pt x="59896" y="1820720"/>
                      <a:pt x="63165" y="1822029"/>
                    </a:cubicBezTo>
                    <a:cubicBezTo>
                      <a:pt x="66435" y="1822683"/>
                      <a:pt x="69705" y="1822029"/>
                      <a:pt x="71013" y="1823338"/>
                    </a:cubicBezTo>
                    <a:cubicBezTo>
                      <a:pt x="72321" y="1824646"/>
                      <a:pt x="78207" y="1825955"/>
                      <a:pt x="77553" y="1828573"/>
                    </a:cubicBezTo>
                    <a:cubicBezTo>
                      <a:pt x="76899" y="1831845"/>
                      <a:pt x="74937" y="1830536"/>
                      <a:pt x="72975" y="1831190"/>
                    </a:cubicBezTo>
                    <a:cubicBezTo>
                      <a:pt x="71013" y="1831190"/>
                      <a:pt x="69705" y="1833808"/>
                      <a:pt x="69051" y="1835117"/>
                    </a:cubicBezTo>
                    <a:cubicBezTo>
                      <a:pt x="68397" y="1837080"/>
                      <a:pt x="65127" y="1839043"/>
                      <a:pt x="63819" y="1837734"/>
                    </a:cubicBezTo>
                    <a:cubicBezTo>
                      <a:pt x="62511" y="1836425"/>
                      <a:pt x="58588" y="1833153"/>
                      <a:pt x="56626" y="1834462"/>
                    </a:cubicBezTo>
                    <a:cubicBezTo>
                      <a:pt x="54664" y="1835117"/>
                      <a:pt x="52702" y="1834462"/>
                      <a:pt x="52702" y="1837734"/>
                    </a:cubicBezTo>
                    <a:cubicBezTo>
                      <a:pt x="52702" y="1841006"/>
                      <a:pt x="52048" y="1846895"/>
                      <a:pt x="48124" y="1846241"/>
                    </a:cubicBezTo>
                    <a:cubicBezTo>
                      <a:pt x="44201" y="1844932"/>
                      <a:pt x="37661" y="1841006"/>
                      <a:pt x="35699" y="1844278"/>
                    </a:cubicBezTo>
                    <a:cubicBezTo>
                      <a:pt x="33737" y="1847550"/>
                      <a:pt x="29160" y="1850822"/>
                      <a:pt x="33737" y="1852785"/>
                    </a:cubicBezTo>
                    <a:cubicBezTo>
                      <a:pt x="38315" y="1855403"/>
                      <a:pt x="42239" y="1856711"/>
                      <a:pt x="45509" y="1856711"/>
                    </a:cubicBezTo>
                    <a:cubicBezTo>
                      <a:pt x="48124" y="1856711"/>
                      <a:pt x="53356" y="1852785"/>
                      <a:pt x="58588" y="1852785"/>
                    </a:cubicBezTo>
                    <a:cubicBezTo>
                      <a:pt x="63819" y="1852785"/>
                      <a:pt x="77553" y="1856711"/>
                      <a:pt x="84092" y="1857366"/>
                    </a:cubicBezTo>
                    <a:cubicBezTo>
                      <a:pt x="90632" y="1858675"/>
                      <a:pt x="101095" y="1856057"/>
                      <a:pt x="103057" y="1858020"/>
                    </a:cubicBezTo>
                    <a:cubicBezTo>
                      <a:pt x="105019" y="1860638"/>
                      <a:pt x="102403" y="1864564"/>
                      <a:pt x="105019" y="1865873"/>
                    </a:cubicBezTo>
                    <a:cubicBezTo>
                      <a:pt x="107635" y="1867182"/>
                      <a:pt x="115482" y="1866527"/>
                      <a:pt x="119406" y="1867836"/>
                    </a:cubicBezTo>
                    <a:cubicBezTo>
                      <a:pt x="123330" y="1869145"/>
                      <a:pt x="127254" y="1867836"/>
                      <a:pt x="131177" y="1869799"/>
                    </a:cubicBezTo>
                    <a:cubicBezTo>
                      <a:pt x="135101" y="1871108"/>
                      <a:pt x="147526" y="1876343"/>
                      <a:pt x="150142" y="1875034"/>
                    </a:cubicBezTo>
                    <a:cubicBezTo>
                      <a:pt x="152758" y="1873725"/>
                      <a:pt x="159298" y="1865873"/>
                      <a:pt x="161260" y="1865218"/>
                    </a:cubicBezTo>
                    <a:cubicBezTo>
                      <a:pt x="163875" y="1865218"/>
                      <a:pt x="169107" y="1865218"/>
                      <a:pt x="170415" y="1867182"/>
                    </a:cubicBezTo>
                    <a:cubicBezTo>
                      <a:pt x="171723" y="1869145"/>
                      <a:pt x="181532" y="1869799"/>
                      <a:pt x="177609" y="1872417"/>
                    </a:cubicBezTo>
                    <a:cubicBezTo>
                      <a:pt x="173685" y="1875034"/>
                      <a:pt x="168453" y="1870454"/>
                      <a:pt x="164529" y="1872417"/>
                    </a:cubicBezTo>
                    <a:cubicBezTo>
                      <a:pt x="160606" y="1874380"/>
                      <a:pt x="157336" y="1878961"/>
                      <a:pt x="154066" y="1880269"/>
                    </a:cubicBezTo>
                    <a:cubicBezTo>
                      <a:pt x="150796" y="1881578"/>
                      <a:pt x="144911" y="1878306"/>
                      <a:pt x="141641" y="1877652"/>
                    </a:cubicBezTo>
                    <a:cubicBezTo>
                      <a:pt x="138371" y="1876997"/>
                      <a:pt x="132485" y="1875689"/>
                      <a:pt x="127908" y="1875689"/>
                    </a:cubicBezTo>
                    <a:cubicBezTo>
                      <a:pt x="123330" y="1875689"/>
                      <a:pt x="119406" y="1876343"/>
                      <a:pt x="120714" y="1877652"/>
                    </a:cubicBezTo>
                    <a:cubicBezTo>
                      <a:pt x="122022" y="1878961"/>
                      <a:pt x="127908" y="1884850"/>
                      <a:pt x="123330" y="1884850"/>
                    </a:cubicBezTo>
                    <a:cubicBezTo>
                      <a:pt x="118752" y="1884850"/>
                      <a:pt x="114174" y="1878306"/>
                      <a:pt x="113520" y="1877652"/>
                    </a:cubicBezTo>
                    <a:cubicBezTo>
                      <a:pt x="112866" y="1876997"/>
                      <a:pt x="108943" y="1874380"/>
                      <a:pt x="108289" y="1876343"/>
                    </a:cubicBezTo>
                    <a:cubicBezTo>
                      <a:pt x="108289" y="1878306"/>
                      <a:pt x="101749" y="1896629"/>
                      <a:pt x="99787" y="1894012"/>
                    </a:cubicBezTo>
                    <a:cubicBezTo>
                      <a:pt x="97825" y="1891394"/>
                      <a:pt x="106981" y="1877652"/>
                      <a:pt x="105019" y="1873725"/>
                    </a:cubicBezTo>
                    <a:cubicBezTo>
                      <a:pt x="103057" y="1869799"/>
                      <a:pt x="103711" y="1869799"/>
                      <a:pt x="99133" y="1869799"/>
                    </a:cubicBezTo>
                    <a:cubicBezTo>
                      <a:pt x="94556" y="1869799"/>
                      <a:pt x="91286" y="1871762"/>
                      <a:pt x="88016" y="1872417"/>
                    </a:cubicBezTo>
                    <a:cubicBezTo>
                      <a:pt x="84746" y="1873071"/>
                      <a:pt x="80822" y="1878306"/>
                      <a:pt x="78860" y="1877652"/>
                    </a:cubicBezTo>
                    <a:cubicBezTo>
                      <a:pt x="76899" y="1876997"/>
                      <a:pt x="86054" y="1869799"/>
                      <a:pt x="84092" y="1867182"/>
                    </a:cubicBezTo>
                    <a:cubicBezTo>
                      <a:pt x="82784" y="1865218"/>
                      <a:pt x="77553" y="1864564"/>
                      <a:pt x="73629" y="1862601"/>
                    </a:cubicBezTo>
                    <a:cubicBezTo>
                      <a:pt x="69705" y="1860638"/>
                      <a:pt x="63165" y="1856057"/>
                      <a:pt x="57280" y="1858020"/>
                    </a:cubicBezTo>
                    <a:cubicBezTo>
                      <a:pt x="50740" y="1860638"/>
                      <a:pt x="48778" y="1861292"/>
                      <a:pt x="49432" y="1863255"/>
                    </a:cubicBezTo>
                    <a:cubicBezTo>
                      <a:pt x="50086" y="1865218"/>
                      <a:pt x="54664" y="1866527"/>
                      <a:pt x="51394" y="1869145"/>
                    </a:cubicBezTo>
                    <a:cubicBezTo>
                      <a:pt x="48124" y="1871762"/>
                      <a:pt x="43547" y="1869145"/>
                      <a:pt x="38315" y="1873071"/>
                    </a:cubicBezTo>
                    <a:cubicBezTo>
                      <a:pt x="33083" y="1876997"/>
                      <a:pt x="31121" y="1878961"/>
                      <a:pt x="35045" y="1880269"/>
                    </a:cubicBezTo>
                    <a:cubicBezTo>
                      <a:pt x="38969" y="1881578"/>
                      <a:pt x="45509" y="1880269"/>
                      <a:pt x="45509" y="1882233"/>
                    </a:cubicBezTo>
                    <a:cubicBezTo>
                      <a:pt x="45509" y="1884196"/>
                      <a:pt x="40277" y="1882233"/>
                      <a:pt x="38969" y="1884196"/>
                    </a:cubicBezTo>
                    <a:cubicBezTo>
                      <a:pt x="38315" y="1886813"/>
                      <a:pt x="41585" y="1889431"/>
                      <a:pt x="38969" y="1890740"/>
                    </a:cubicBezTo>
                    <a:cubicBezTo>
                      <a:pt x="36353" y="1892048"/>
                      <a:pt x="35699" y="1896629"/>
                      <a:pt x="33083" y="1893357"/>
                    </a:cubicBezTo>
                    <a:cubicBezTo>
                      <a:pt x="30467" y="1890085"/>
                      <a:pt x="23928" y="1878306"/>
                      <a:pt x="21312" y="1882887"/>
                    </a:cubicBezTo>
                    <a:cubicBezTo>
                      <a:pt x="18696" y="1887468"/>
                      <a:pt x="15426" y="1890740"/>
                      <a:pt x="17388" y="1895320"/>
                    </a:cubicBezTo>
                    <a:cubicBezTo>
                      <a:pt x="19350" y="1899901"/>
                      <a:pt x="21312" y="1903827"/>
                      <a:pt x="24582" y="1904482"/>
                    </a:cubicBezTo>
                    <a:cubicBezTo>
                      <a:pt x="28506" y="1905136"/>
                      <a:pt x="50740" y="1903173"/>
                      <a:pt x="50740" y="1905790"/>
                    </a:cubicBezTo>
                    <a:cubicBezTo>
                      <a:pt x="50740" y="1909062"/>
                      <a:pt x="48124" y="1910371"/>
                      <a:pt x="50086" y="1911680"/>
                    </a:cubicBezTo>
                    <a:cubicBezTo>
                      <a:pt x="52048" y="1912989"/>
                      <a:pt x="57280" y="1914298"/>
                      <a:pt x="56626" y="1916261"/>
                    </a:cubicBezTo>
                    <a:cubicBezTo>
                      <a:pt x="56626" y="1918878"/>
                      <a:pt x="54010" y="1919533"/>
                      <a:pt x="50086" y="1919533"/>
                    </a:cubicBezTo>
                    <a:cubicBezTo>
                      <a:pt x="46162" y="1919533"/>
                      <a:pt x="44201" y="1920842"/>
                      <a:pt x="41585" y="1920187"/>
                    </a:cubicBezTo>
                    <a:cubicBezTo>
                      <a:pt x="38315" y="1920187"/>
                      <a:pt x="31775" y="1916261"/>
                      <a:pt x="33083" y="1920842"/>
                    </a:cubicBezTo>
                    <a:cubicBezTo>
                      <a:pt x="34391" y="1925422"/>
                      <a:pt x="34391" y="1927385"/>
                      <a:pt x="38969" y="1928694"/>
                    </a:cubicBezTo>
                    <a:cubicBezTo>
                      <a:pt x="42893" y="1930003"/>
                      <a:pt x="46816" y="1931312"/>
                      <a:pt x="49432" y="1931966"/>
                    </a:cubicBezTo>
                    <a:cubicBezTo>
                      <a:pt x="52048" y="1932620"/>
                      <a:pt x="55972" y="1935238"/>
                      <a:pt x="57280" y="1937201"/>
                    </a:cubicBezTo>
                    <a:cubicBezTo>
                      <a:pt x="58588" y="1939164"/>
                      <a:pt x="63819" y="1938510"/>
                      <a:pt x="67743" y="1936547"/>
                    </a:cubicBezTo>
                    <a:cubicBezTo>
                      <a:pt x="71667" y="1933929"/>
                      <a:pt x="76245" y="1930657"/>
                      <a:pt x="80822" y="1931966"/>
                    </a:cubicBezTo>
                    <a:cubicBezTo>
                      <a:pt x="85400" y="1932620"/>
                      <a:pt x="90632" y="1933929"/>
                      <a:pt x="89324" y="1937201"/>
                    </a:cubicBezTo>
                    <a:cubicBezTo>
                      <a:pt x="88016" y="1940473"/>
                      <a:pt x="86054" y="1937201"/>
                      <a:pt x="82784" y="1937201"/>
                    </a:cubicBezTo>
                    <a:cubicBezTo>
                      <a:pt x="79514" y="1937201"/>
                      <a:pt x="77553" y="1939819"/>
                      <a:pt x="72321" y="1941782"/>
                    </a:cubicBezTo>
                    <a:cubicBezTo>
                      <a:pt x="67089" y="1943745"/>
                      <a:pt x="63819" y="1945054"/>
                      <a:pt x="60550" y="1944400"/>
                    </a:cubicBezTo>
                    <a:cubicBezTo>
                      <a:pt x="57280" y="1943091"/>
                      <a:pt x="52702" y="1939819"/>
                      <a:pt x="49432" y="1939164"/>
                    </a:cubicBezTo>
                    <a:cubicBezTo>
                      <a:pt x="46816" y="1939164"/>
                      <a:pt x="42239" y="1939164"/>
                      <a:pt x="38969" y="1938510"/>
                    </a:cubicBezTo>
                    <a:cubicBezTo>
                      <a:pt x="36353" y="1937201"/>
                      <a:pt x="33083" y="1939164"/>
                      <a:pt x="32429" y="1939819"/>
                    </a:cubicBezTo>
                    <a:cubicBezTo>
                      <a:pt x="31775" y="1939819"/>
                      <a:pt x="31121" y="1939819"/>
                      <a:pt x="25890" y="1942436"/>
                    </a:cubicBezTo>
                    <a:cubicBezTo>
                      <a:pt x="21312" y="1944400"/>
                      <a:pt x="19350" y="1946363"/>
                      <a:pt x="18042" y="1950289"/>
                    </a:cubicBezTo>
                    <a:cubicBezTo>
                      <a:pt x="18042" y="1950289"/>
                      <a:pt x="20658" y="1953561"/>
                      <a:pt x="21966" y="1955524"/>
                    </a:cubicBezTo>
                    <a:cubicBezTo>
                      <a:pt x="23928" y="1957487"/>
                      <a:pt x="32429" y="1955524"/>
                      <a:pt x="34391" y="1955524"/>
                    </a:cubicBezTo>
                    <a:cubicBezTo>
                      <a:pt x="37007" y="1955524"/>
                      <a:pt x="47470" y="1950289"/>
                      <a:pt x="53356" y="1951598"/>
                    </a:cubicBezTo>
                    <a:cubicBezTo>
                      <a:pt x="58588" y="1952907"/>
                      <a:pt x="74937" y="1952907"/>
                      <a:pt x="72975" y="1956179"/>
                    </a:cubicBezTo>
                    <a:cubicBezTo>
                      <a:pt x="71013" y="1959451"/>
                      <a:pt x="61204" y="1956833"/>
                      <a:pt x="57934" y="1956179"/>
                    </a:cubicBezTo>
                    <a:cubicBezTo>
                      <a:pt x="54010" y="1955524"/>
                      <a:pt x="44855" y="1954870"/>
                      <a:pt x="44855" y="1956179"/>
                    </a:cubicBezTo>
                    <a:cubicBezTo>
                      <a:pt x="44855" y="1957487"/>
                      <a:pt x="46162" y="1962068"/>
                      <a:pt x="43547" y="1962722"/>
                    </a:cubicBezTo>
                    <a:cubicBezTo>
                      <a:pt x="40931" y="1963377"/>
                      <a:pt x="35045" y="1958142"/>
                      <a:pt x="33737" y="1958796"/>
                    </a:cubicBezTo>
                    <a:cubicBezTo>
                      <a:pt x="32429" y="1959451"/>
                      <a:pt x="32429" y="1967303"/>
                      <a:pt x="30467" y="1966649"/>
                    </a:cubicBezTo>
                    <a:cubicBezTo>
                      <a:pt x="28506" y="1965994"/>
                      <a:pt x="20658" y="1962722"/>
                      <a:pt x="19350" y="1963377"/>
                    </a:cubicBezTo>
                    <a:cubicBezTo>
                      <a:pt x="18042" y="1964031"/>
                      <a:pt x="8233" y="1967957"/>
                      <a:pt x="10849" y="1969921"/>
                    </a:cubicBezTo>
                    <a:cubicBezTo>
                      <a:pt x="12811" y="1971884"/>
                      <a:pt x="15426" y="1973847"/>
                      <a:pt x="14772" y="1976465"/>
                    </a:cubicBezTo>
                    <a:cubicBezTo>
                      <a:pt x="14772" y="1979082"/>
                      <a:pt x="17388" y="1980391"/>
                      <a:pt x="19350" y="1980391"/>
                    </a:cubicBezTo>
                    <a:cubicBezTo>
                      <a:pt x="21312" y="1980391"/>
                      <a:pt x="27852" y="1979082"/>
                      <a:pt x="33737" y="1983009"/>
                    </a:cubicBezTo>
                    <a:cubicBezTo>
                      <a:pt x="39623" y="1986935"/>
                      <a:pt x="39623" y="1987589"/>
                      <a:pt x="37007" y="1990861"/>
                    </a:cubicBezTo>
                    <a:cubicBezTo>
                      <a:pt x="34391" y="1994133"/>
                      <a:pt x="28506" y="1994133"/>
                      <a:pt x="31121" y="1997405"/>
                    </a:cubicBezTo>
                    <a:cubicBezTo>
                      <a:pt x="33737" y="2000677"/>
                      <a:pt x="40277" y="1996096"/>
                      <a:pt x="40931" y="1998714"/>
                    </a:cubicBezTo>
                    <a:cubicBezTo>
                      <a:pt x="40931" y="2001331"/>
                      <a:pt x="42239" y="2009184"/>
                      <a:pt x="44855" y="2009184"/>
                    </a:cubicBezTo>
                    <a:cubicBezTo>
                      <a:pt x="47470" y="2009184"/>
                      <a:pt x="55972" y="2003295"/>
                      <a:pt x="59896" y="2001331"/>
                    </a:cubicBezTo>
                    <a:cubicBezTo>
                      <a:pt x="63165" y="1999368"/>
                      <a:pt x="65127" y="1998059"/>
                      <a:pt x="68397" y="1996751"/>
                    </a:cubicBezTo>
                    <a:cubicBezTo>
                      <a:pt x="71667" y="1996096"/>
                      <a:pt x="77553" y="1994787"/>
                      <a:pt x="78860" y="1993479"/>
                    </a:cubicBezTo>
                    <a:cubicBezTo>
                      <a:pt x="80168" y="1992824"/>
                      <a:pt x="82784" y="1985626"/>
                      <a:pt x="83438" y="1988898"/>
                    </a:cubicBezTo>
                    <a:cubicBezTo>
                      <a:pt x="84092" y="1991516"/>
                      <a:pt x="84092" y="1994787"/>
                      <a:pt x="86708" y="1994787"/>
                    </a:cubicBezTo>
                    <a:cubicBezTo>
                      <a:pt x="89324" y="1994787"/>
                      <a:pt x="94556" y="1994787"/>
                      <a:pt x="94556" y="1994787"/>
                    </a:cubicBezTo>
                    <a:cubicBezTo>
                      <a:pt x="94556" y="1994787"/>
                      <a:pt x="105673" y="1986281"/>
                      <a:pt x="105673" y="1988244"/>
                    </a:cubicBezTo>
                    <a:cubicBezTo>
                      <a:pt x="105673" y="1990207"/>
                      <a:pt x="99787" y="1995442"/>
                      <a:pt x="101749" y="1996096"/>
                    </a:cubicBezTo>
                    <a:cubicBezTo>
                      <a:pt x="103711" y="1996751"/>
                      <a:pt x="108943" y="1997405"/>
                      <a:pt x="110905" y="1996096"/>
                    </a:cubicBezTo>
                    <a:cubicBezTo>
                      <a:pt x="112866" y="1994787"/>
                      <a:pt x="117444" y="1989552"/>
                      <a:pt x="118098" y="1991516"/>
                    </a:cubicBezTo>
                    <a:cubicBezTo>
                      <a:pt x="118098" y="1992824"/>
                      <a:pt x="121368" y="2000023"/>
                      <a:pt x="125946" y="2002640"/>
                    </a:cubicBezTo>
                    <a:cubicBezTo>
                      <a:pt x="130524" y="2005912"/>
                      <a:pt x="137063" y="2006567"/>
                      <a:pt x="140333" y="2005258"/>
                    </a:cubicBezTo>
                    <a:cubicBezTo>
                      <a:pt x="143603" y="2003949"/>
                      <a:pt x="147526" y="1998714"/>
                      <a:pt x="147526" y="1996096"/>
                    </a:cubicBezTo>
                    <a:cubicBezTo>
                      <a:pt x="147526" y="1993479"/>
                      <a:pt x="143603" y="1988898"/>
                      <a:pt x="143603" y="1987589"/>
                    </a:cubicBezTo>
                    <a:cubicBezTo>
                      <a:pt x="143603" y="1986281"/>
                      <a:pt x="146873" y="1981045"/>
                      <a:pt x="146219" y="1979082"/>
                    </a:cubicBezTo>
                    <a:cubicBezTo>
                      <a:pt x="146219" y="1977119"/>
                      <a:pt x="148834" y="1973193"/>
                      <a:pt x="150142" y="1973193"/>
                    </a:cubicBezTo>
                    <a:cubicBezTo>
                      <a:pt x="151450" y="1973193"/>
                      <a:pt x="157336" y="1973193"/>
                      <a:pt x="158644" y="1972538"/>
                    </a:cubicBezTo>
                    <a:cubicBezTo>
                      <a:pt x="159952" y="1971884"/>
                      <a:pt x="163875" y="1950944"/>
                      <a:pt x="167145" y="1952907"/>
                    </a:cubicBezTo>
                    <a:cubicBezTo>
                      <a:pt x="169761" y="1955524"/>
                      <a:pt x="169107" y="1963377"/>
                      <a:pt x="166491" y="1966649"/>
                    </a:cubicBezTo>
                    <a:cubicBezTo>
                      <a:pt x="163875" y="1970575"/>
                      <a:pt x="152104" y="1983009"/>
                      <a:pt x="151450" y="1985626"/>
                    </a:cubicBezTo>
                    <a:cubicBezTo>
                      <a:pt x="151450" y="1988244"/>
                      <a:pt x="152758" y="1990207"/>
                      <a:pt x="158644" y="1991516"/>
                    </a:cubicBezTo>
                    <a:cubicBezTo>
                      <a:pt x="164529" y="1992824"/>
                      <a:pt x="169761" y="1992170"/>
                      <a:pt x="173031" y="1993479"/>
                    </a:cubicBezTo>
                    <a:cubicBezTo>
                      <a:pt x="176301" y="1994133"/>
                      <a:pt x="178917" y="1998059"/>
                      <a:pt x="180878" y="1998059"/>
                    </a:cubicBezTo>
                    <a:cubicBezTo>
                      <a:pt x="182840" y="1998059"/>
                      <a:pt x="186764" y="1994133"/>
                      <a:pt x="188072" y="1992824"/>
                    </a:cubicBezTo>
                    <a:cubicBezTo>
                      <a:pt x="189380" y="1991516"/>
                      <a:pt x="200497" y="1976465"/>
                      <a:pt x="201151" y="1978428"/>
                    </a:cubicBezTo>
                    <a:cubicBezTo>
                      <a:pt x="201805" y="1980391"/>
                      <a:pt x="197881" y="1983663"/>
                      <a:pt x="197227" y="1985626"/>
                    </a:cubicBezTo>
                    <a:cubicBezTo>
                      <a:pt x="196573" y="1987589"/>
                      <a:pt x="201151" y="1990861"/>
                      <a:pt x="199189" y="1991516"/>
                    </a:cubicBezTo>
                    <a:cubicBezTo>
                      <a:pt x="197227" y="1992170"/>
                      <a:pt x="191996" y="1992824"/>
                      <a:pt x="190034" y="1994787"/>
                    </a:cubicBezTo>
                    <a:cubicBezTo>
                      <a:pt x="188072" y="1996751"/>
                      <a:pt x="179571" y="2001331"/>
                      <a:pt x="182840" y="2003295"/>
                    </a:cubicBezTo>
                    <a:cubicBezTo>
                      <a:pt x="186110" y="2005258"/>
                      <a:pt x="191342" y="2004603"/>
                      <a:pt x="194612" y="2003295"/>
                    </a:cubicBezTo>
                    <a:cubicBezTo>
                      <a:pt x="197881" y="2001986"/>
                      <a:pt x="205075" y="1995442"/>
                      <a:pt x="206383" y="1996096"/>
                    </a:cubicBezTo>
                    <a:cubicBezTo>
                      <a:pt x="207691" y="1996751"/>
                      <a:pt x="210307" y="2000677"/>
                      <a:pt x="213576" y="1999368"/>
                    </a:cubicBezTo>
                    <a:cubicBezTo>
                      <a:pt x="217500" y="1998059"/>
                      <a:pt x="220770" y="1996096"/>
                      <a:pt x="220770" y="1994133"/>
                    </a:cubicBezTo>
                    <a:cubicBezTo>
                      <a:pt x="220770" y="1992170"/>
                      <a:pt x="217500" y="1984317"/>
                      <a:pt x="214884" y="1982354"/>
                    </a:cubicBezTo>
                    <a:cubicBezTo>
                      <a:pt x="212269" y="1981045"/>
                      <a:pt x="208345" y="1977773"/>
                      <a:pt x="210961" y="1975156"/>
                    </a:cubicBezTo>
                    <a:cubicBezTo>
                      <a:pt x="213576" y="1972538"/>
                      <a:pt x="218808" y="1967957"/>
                      <a:pt x="218154" y="1965994"/>
                    </a:cubicBezTo>
                    <a:cubicBezTo>
                      <a:pt x="217500" y="1964031"/>
                      <a:pt x="211615" y="1959451"/>
                      <a:pt x="214884" y="1958142"/>
                    </a:cubicBezTo>
                    <a:cubicBezTo>
                      <a:pt x="218154" y="1956833"/>
                      <a:pt x="222078" y="1958142"/>
                      <a:pt x="223386" y="1956833"/>
                    </a:cubicBezTo>
                    <a:cubicBezTo>
                      <a:pt x="224694" y="1955524"/>
                      <a:pt x="229925" y="1947672"/>
                      <a:pt x="233195" y="1945708"/>
                    </a:cubicBezTo>
                    <a:cubicBezTo>
                      <a:pt x="236465" y="1943745"/>
                      <a:pt x="241697" y="1938510"/>
                      <a:pt x="241043" y="1941128"/>
                    </a:cubicBezTo>
                    <a:cubicBezTo>
                      <a:pt x="240389" y="1943745"/>
                      <a:pt x="231887" y="1954215"/>
                      <a:pt x="229271" y="1957487"/>
                    </a:cubicBezTo>
                    <a:cubicBezTo>
                      <a:pt x="226002" y="1961414"/>
                      <a:pt x="220116" y="1969921"/>
                      <a:pt x="218808" y="1973847"/>
                    </a:cubicBezTo>
                    <a:cubicBezTo>
                      <a:pt x="217500" y="1977119"/>
                      <a:pt x="220116" y="1980391"/>
                      <a:pt x="220770" y="1983009"/>
                    </a:cubicBezTo>
                    <a:cubicBezTo>
                      <a:pt x="220770" y="1985626"/>
                      <a:pt x="222732" y="1991516"/>
                      <a:pt x="225348" y="1992824"/>
                    </a:cubicBezTo>
                    <a:cubicBezTo>
                      <a:pt x="227964" y="1994133"/>
                      <a:pt x="233849" y="1989552"/>
                      <a:pt x="237119" y="1989552"/>
                    </a:cubicBezTo>
                    <a:cubicBezTo>
                      <a:pt x="240389" y="1989552"/>
                      <a:pt x="243659" y="1984317"/>
                      <a:pt x="247582" y="1985626"/>
                    </a:cubicBezTo>
                    <a:cubicBezTo>
                      <a:pt x="251506" y="1986935"/>
                      <a:pt x="248236" y="1990207"/>
                      <a:pt x="246274" y="1991516"/>
                    </a:cubicBezTo>
                    <a:cubicBezTo>
                      <a:pt x="243659" y="1992170"/>
                      <a:pt x="235811" y="1994787"/>
                      <a:pt x="233195" y="1995442"/>
                    </a:cubicBezTo>
                    <a:cubicBezTo>
                      <a:pt x="230579" y="1996096"/>
                      <a:pt x="226002" y="1996751"/>
                      <a:pt x="225348" y="2000023"/>
                    </a:cubicBezTo>
                    <a:cubicBezTo>
                      <a:pt x="224694" y="2003295"/>
                      <a:pt x="227964" y="2005258"/>
                      <a:pt x="227310" y="2008530"/>
                    </a:cubicBezTo>
                    <a:cubicBezTo>
                      <a:pt x="226656" y="2011802"/>
                      <a:pt x="224040" y="2006567"/>
                      <a:pt x="220770" y="2005258"/>
                    </a:cubicBezTo>
                    <a:cubicBezTo>
                      <a:pt x="217500" y="2003949"/>
                      <a:pt x="215538" y="2001986"/>
                      <a:pt x="212922" y="2004603"/>
                    </a:cubicBezTo>
                    <a:cubicBezTo>
                      <a:pt x="210307" y="2006567"/>
                      <a:pt x="205729" y="2009184"/>
                      <a:pt x="201805" y="2009184"/>
                    </a:cubicBezTo>
                    <a:cubicBezTo>
                      <a:pt x="197881" y="2009184"/>
                      <a:pt x="190034" y="2007221"/>
                      <a:pt x="190034" y="2009839"/>
                    </a:cubicBezTo>
                    <a:cubicBezTo>
                      <a:pt x="190034" y="2012456"/>
                      <a:pt x="190034" y="2013111"/>
                      <a:pt x="190034" y="2017037"/>
                    </a:cubicBezTo>
                    <a:cubicBezTo>
                      <a:pt x="190034" y="2020963"/>
                      <a:pt x="186764" y="2027507"/>
                      <a:pt x="191342" y="2029470"/>
                    </a:cubicBezTo>
                    <a:cubicBezTo>
                      <a:pt x="195920" y="2031433"/>
                      <a:pt x="203767" y="2034051"/>
                      <a:pt x="203113" y="2037977"/>
                    </a:cubicBezTo>
                    <a:cubicBezTo>
                      <a:pt x="203113" y="2041904"/>
                      <a:pt x="196573" y="2054991"/>
                      <a:pt x="196573" y="2051719"/>
                    </a:cubicBezTo>
                    <a:cubicBezTo>
                      <a:pt x="196573" y="2048447"/>
                      <a:pt x="200497" y="2039940"/>
                      <a:pt x="198535" y="2038632"/>
                    </a:cubicBezTo>
                    <a:cubicBezTo>
                      <a:pt x="196573" y="2037323"/>
                      <a:pt x="191996" y="2031433"/>
                      <a:pt x="188726" y="2034051"/>
                    </a:cubicBezTo>
                    <a:cubicBezTo>
                      <a:pt x="185456" y="2036668"/>
                      <a:pt x="167145" y="2053028"/>
                      <a:pt x="171069" y="2047139"/>
                    </a:cubicBezTo>
                    <a:cubicBezTo>
                      <a:pt x="174993" y="2041904"/>
                      <a:pt x="183494" y="2035360"/>
                      <a:pt x="184148" y="2032088"/>
                    </a:cubicBezTo>
                    <a:cubicBezTo>
                      <a:pt x="184802" y="2028816"/>
                      <a:pt x="186764" y="2015728"/>
                      <a:pt x="183494" y="2015728"/>
                    </a:cubicBezTo>
                    <a:cubicBezTo>
                      <a:pt x="180224" y="2015728"/>
                      <a:pt x="175647" y="2015074"/>
                      <a:pt x="175647" y="2012456"/>
                    </a:cubicBezTo>
                    <a:cubicBezTo>
                      <a:pt x="175647" y="2010493"/>
                      <a:pt x="176955" y="2003949"/>
                      <a:pt x="175647" y="2002640"/>
                    </a:cubicBezTo>
                    <a:cubicBezTo>
                      <a:pt x="174339" y="2001331"/>
                      <a:pt x="171723" y="2002640"/>
                      <a:pt x="167799" y="2001331"/>
                    </a:cubicBezTo>
                    <a:cubicBezTo>
                      <a:pt x="163875" y="1999368"/>
                      <a:pt x="158644" y="1994787"/>
                      <a:pt x="155374" y="1998059"/>
                    </a:cubicBezTo>
                    <a:cubicBezTo>
                      <a:pt x="152758" y="2001331"/>
                      <a:pt x="150796" y="2007221"/>
                      <a:pt x="148180" y="2008530"/>
                    </a:cubicBezTo>
                    <a:cubicBezTo>
                      <a:pt x="145565" y="2009839"/>
                      <a:pt x="140333" y="2009839"/>
                      <a:pt x="139025" y="2012456"/>
                    </a:cubicBezTo>
                    <a:cubicBezTo>
                      <a:pt x="137717" y="2015074"/>
                      <a:pt x="136409" y="2019654"/>
                      <a:pt x="134447" y="2022926"/>
                    </a:cubicBezTo>
                    <a:cubicBezTo>
                      <a:pt x="132485" y="2026198"/>
                      <a:pt x="134447" y="2021617"/>
                      <a:pt x="133139" y="2018346"/>
                    </a:cubicBezTo>
                    <a:cubicBezTo>
                      <a:pt x="131831" y="2015728"/>
                      <a:pt x="128562" y="2012456"/>
                      <a:pt x="127908" y="2013111"/>
                    </a:cubicBezTo>
                    <a:cubicBezTo>
                      <a:pt x="127908" y="2013765"/>
                      <a:pt x="121368" y="2020309"/>
                      <a:pt x="122676" y="2017691"/>
                    </a:cubicBezTo>
                    <a:cubicBezTo>
                      <a:pt x="123330" y="2015074"/>
                      <a:pt x="125292" y="2008530"/>
                      <a:pt x="118752" y="2006567"/>
                    </a:cubicBezTo>
                    <a:cubicBezTo>
                      <a:pt x="112212" y="2004603"/>
                      <a:pt x="101749" y="2003949"/>
                      <a:pt x="98479" y="2003295"/>
                    </a:cubicBezTo>
                    <a:cubicBezTo>
                      <a:pt x="94556" y="2002640"/>
                      <a:pt x="90632" y="2002640"/>
                      <a:pt x="89324" y="2003949"/>
                    </a:cubicBezTo>
                    <a:cubicBezTo>
                      <a:pt x="88016" y="2005912"/>
                      <a:pt x="80822" y="2016382"/>
                      <a:pt x="80822" y="2013111"/>
                    </a:cubicBezTo>
                    <a:cubicBezTo>
                      <a:pt x="80822" y="2009184"/>
                      <a:pt x="84092" y="2002640"/>
                      <a:pt x="80822" y="2002640"/>
                    </a:cubicBezTo>
                    <a:cubicBezTo>
                      <a:pt x="78207" y="2002640"/>
                      <a:pt x="71667" y="2005912"/>
                      <a:pt x="69051" y="2006567"/>
                    </a:cubicBezTo>
                    <a:cubicBezTo>
                      <a:pt x="66435" y="2007221"/>
                      <a:pt x="67743" y="2011802"/>
                      <a:pt x="65781" y="2012456"/>
                    </a:cubicBezTo>
                    <a:cubicBezTo>
                      <a:pt x="63819" y="2012456"/>
                      <a:pt x="63165" y="2010493"/>
                      <a:pt x="59242" y="2012456"/>
                    </a:cubicBezTo>
                    <a:cubicBezTo>
                      <a:pt x="55318" y="2013765"/>
                      <a:pt x="54010" y="2012456"/>
                      <a:pt x="52702" y="2015074"/>
                    </a:cubicBezTo>
                    <a:cubicBezTo>
                      <a:pt x="51394" y="2017037"/>
                      <a:pt x="52702" y="2022926"/>
                      <a:pt x="50086" y="2022272"/>
                    </a:cubicBezTo>
                    <a:cubicBezTo>
                      <a:pt x="48124" y="2021617"/>
                      <a:pt x="45509" y="2018346"/>
                      <a:pt x="42893" y="2018346"/>
                    </a:cubicBezTo>
                    <a:cubicBezTo>
                      <a:pt x="40277" y="2018346"/>
                      <a:pt x="38969" y="2011802"/>
                      <a:pt x="33083" y="2009839"/>
                    </a:cubicBezTo>
                    <a:cubicBezTo>
                      <a:pt x="27852" y="2008530"/>
                      <a:pt x="20658" y="2007221"/>
                      <a:pt x="17388" y="2007875"/>
                    </a:cubicBezTo>
                    <a:cubicBezTo>
                      <a:pt x="13464" y="2008530"/>
                      <a:pt x="10849" y="2009184"/>
                      <a:pt x="10195" y="2012456"/>
                    </a:cubicBezTo>
                    <a:cubicBezTo>
                      <a:pt x="10195" y="2015728"/>
                      <a:pt x="8887" y="2020963"/>
                      <a:pt x="11503" y="2023581"/>
                    </a:cubicBezTo>
                    <a:cubicBezTo>
                      <a:pt x="14118" y="2026198"/>
                      <a:pt x="15426" y="2027507"/>
                      <a:pt x="18042" y="2025544"/>
                    </a:cubicBezTo>
                    <a:cubicBezTo>
                      <a:pt x="20658" y="2023581"/>
                      <a:pt x="23928" y="2017037"/>
                      <a:pt x="24582" y="2019000"/>
                    </a:cubicBezTo>
                    <a:cubicBezTo>
                      <a:pt x="24582" y="2021617"/>
                      <a:pt x="20658" y="2024889"/>
                      <a:pt x="23928" y="2024889"/>
                    </a:cubicBezTo>
                    <a:cubicBezTo>
                      <a:pt x="27198" y="2024889"/>
                      <a:pt x="32429" y="2022926"/>
                      <a:pt x="29813" y="2025544"/>
                    </a:cubicBezTo>
                    <a:cubicBezTo>
                      <a:pt x="27198" y="2028161"/>
                      <a:pt x="23928" y="2025544"/>
                      <a:pt x="21966" y="2028161"/>
                    </a:cubicBezTo>
                    <a:cubicBezTo>
                      <a:pt x="19350" y="2030779"/>
                      <a:pt x="19350" y="2043212"/>
                      <a:pt x="18042" y="2040595"/>
                    </a:cubicBezTo>
                    <a:cubicBezTo>
                      <a:pt x="16734" y="2037977"/>
                      <a:pt x="18042" y="2030779"/>
                      <a:pt x="16734" y="2030124"/>
                    </a:cubicBezTo>
                    <a:cubicBezTo>
                      <a:pt x="15426" y="2029470"/>
                      <a:pt x="10849" y="2022272"/>
                      <a:pt x="10195" y="2027507"/>
                    </a:cubicBezTo>
                    <a:cubicBezTo>
                      <a:pt x="9541" y="2032742"/>
                      <a:pt x="10195" y="2036014"/>
                      <a:pt x="10195" y="2039940"/>
                    </a:cubicBezTo>
                    <a:cubicBezTo>
                      <a:pt x="10849" y="2043867"/>
                      <a:pt x="12157" y="2050411"/>
                      <a:pt x="16080" y="2051065"/>
                    </a:cubicBezTo>
                    <a:cubicBezTo>
                      <a:pt x="20004" y="2051719"/>
                      <a:pt x="20658" y="2049102"/>
                      <a:pt x="23274" y="2051065"/>
                    </a:cubicBezTo>
                    <a:cubicBezTo>
                      <a:pt x="25890" y="2052374"/>
                      <a:pt x="26544" y="2056300"/>
                      <a:pt x="29160" y="2054991"/>
                    </a:cubicBezTo>
                    <a:cubicBezTo>
                      <a:pt x="31775" y="2053683"/>
                      <a:pt x="35699" y="2047139"/>
                      <a:pt x="37661" y="2045830"/>
                    </a:cubicBezTo>
                    <a:cubicBezTo>
                      <a:pt x="39623" y="2044521"/>
                      <a:pt x="42893" y="2045176"/>
                      <a:pt x="44855" y="2043867"/>
                    </a:cubicBezTo>
                    <a:cubicBezTo>
                      <a:pt x="46816" y="2042558"/>
                      <a:pt x="51394" y="2038632"/>
                      <a:pt x="52048" y="2039940"/>
                    </a:cubicBezTo>
                    <a:cubicBezTo>
                      <a:pt x="52702" y="2041249"/>
                      <a:pt x="48124" y="2044521"/>
                      <a:pt x="50740" y="2045176"/>
                    </a:cubicBezTo>
                    <a:cubicBezTo>
                      <a:pt x="54010" y="2045830"/>
                      <a:pt x="61858" y="2042558"/>
                      <a:pt x="59242" y="2046484"/>
                    </a:cubicBezTo>
                    <a:cubicBezTo>
                      <a:pt x="55972" y="2049756"/>
                      <a:pt x="49432" y="2048447"/>
                      <a:pt x="46816" y="2049102"/>
                    </a:cubicBezTo>
                    <a:cubicBezTo>
                      <a:pt x="44201" y="2049756"/>
                      <a:pt x="39623" y="2049102"/>
                      <a:pt x="38315" y="2053028"/>
                    </a:cubicBezTo>
                    <a:cubicBezTo>
                      <a:pt x="37661" y="2056954"/>
                      <a:pt x="33083" y="2060226"/>
                      <a:pt x="31775" y="2060881"/>
                    </a:cubicBezTo>
                    <a:cubicBezTo>
                      <a:pt x="31121" y="2061535"/>
                      <a:pt x="27198" y="2062190"/>
                      <a:pt x="31121" y="2064153"/>
                    </a:cubicBezTo>
                    <a:cubicBezTo>
                      <a:pt x="34391" y="2065462"/>
                      <a:pt x="38315" y="2065462"/>
                      <a:pt x="39623" y="2070042"/>
                    </a:cubicBezTo>
                    <a:cubicBezTo>
                      <a:pt x="40931" y="2074623"/>
                      <a:pt x="46816" y="2080513"/>
                      <a:pt x="43547" y="2083784"/>
                    </a:cubicBezTo>
                    <a:cubicBezTo>
                      <a:pt x="40277" y="2086402"/>
                      <a:pt x="37007" y="2088365"/>
                      <a:pt x="36353" y="2085093"/>
                    </a:cubicBezTo>
                    <a:cubicBezTo>
                      <a:pt x="35699" y="2081821"/>
                      <a:pt x="36353" y="2074623"/>
                      <a:pt x="33083" y="2072660"/>
                    </a:cubicBezTo>
                    <a:cubicBezTo>
                      <a:pt x="29813" y="2070697"/>
                      <a:pt x="26544" y="2068734"/>
                      <a:pt x="24582" y="2067425"/>
                    </a:cubicBezTo>
                    <a:cubicBezTo>
                      <a:pt x="22620" y="2066116"/>
                      <a:pt x="16734" y="2063498"/>
                      <a:pt x="16734" y="2063498"/>
                    </a:cubicBezTo>
                    <a:cubicBezTo>
                      <a:pt x="16734" y="2063498"/>
                      <a:pt x="12157" y="2065462"/>
                      <a:pt x="12157" y="2064153"/>
                    </a:cubicBezTo>
                    <a:cubicBezTo>
                      <a:pt x="12157" y="2062844"/>
                      <a:pt x="9541" y="2053028"/>
                      <a:pt x="5617" y="2053028"/>
                    </a:cubicBezTo>
                    <a:cubicBezTo>
                      <a:pt x="1039" y="2053028"/>
                      <a:pt x="-1577" y="2056954"/>
                      <a:pt x="1039" y="2058263"/>
                    </a:cubicBezTo>
                    <a:cubicBezTo>
                      <a:pt x="3655" y="2059572"/>
                      <a:pt x="8233" y="2064153"/>
                      <a:pt x="12157" y="206873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08A62E64-7A76-9EEC-31C3-215FE8C7BF83}"/>
                </a:ext>
              </a:extLst>
            </p:cNvPr>
            <p:cNvSpPr/>
            <p:nvPr/>
          </p:nvSpPr>
          <p:spPr>
            <a:xfrm>
              <a:off x="3550222" y="2613382"/>
              <a:ext cx="969169" cy="903057"/>
            </a:xfrm>
            <a:custGeom>
              <a:avLst/>
              <a:gdLst>
                <a:gd name="connsiteX0" fmla="*/ 498972 w 969169"/>
                <a:gd name="connsiteY0" fmla="*/ 11779 h 903057"/>
                <a:gd name="connsiteX1" fmla="*/ 500280 w 969169"/>
                <a:gd name="connsiteY1" fmla="*/ 6544 h 903057"/>
                <a:gd name="connsiteX2" fmla="*/ 487201 w 969169"/>
                <a:gd name="connsiteY2" fmla="*/ 6544 h 903057"/>
                <a:gd name="connsiteX3" fmla="*/ 485239 w 969169"/>
                <a:gd name="connsiteY3" fmla="*/ 6544 h 903057"/>
                <a:gd name="connsiteX4" fmla="*/ 474122 w 969169"/>
                <a:gd name="connsiteY4" fmla="*/ 4581 h 903057"/>
                <a:gd name="connsiteX5" fmla="*/ 466928 w 969169"/>
                <a:gd name="connsiteY5" fmla="*/ 2618 h 903057"/>
                <a:gd name="connsiteX6" fmla="*/ 453195 w 969169"/>
                <a:gd name="connsiteY6" fmla="*/ 18977 h 903057"/>
                <a:gd name="connsiteX7" fmla="*/ 450579 w 969169"/>
                <a:gd name="connsiteY7" fmla="*/ 22249 h 903057"/>
                <a:gd name="connsiteX8" fmla="*/ 434230 w 969169"/>
                <a:gd name="connsiteY8" fmla="*/ 24867 h 903057"/>
                <a:gd name="connsiteX9" fmla="*/ 427036 w 969169"/>
                <a:gd name="connsiteY9" fmla="*/ 16360 h 903057"/>
                <a:gd name="connsiteX10" fmla="*/ 425075 w 969169"/>
                <a:gd name="connsiteY10" fmla="*/ 13088 h 903057"/>
                <a:gd name="connsiteX11" fmla="*/ 413303 w 969169"/>
                <a:gd name="connsiteY11" fmla="*/ 3272 h 903057"/>
                <a:gd name="connsiteX12" fmla="*/ 400224 w 969169"/>
                <a:gd name="connsiteY12" fmla="*/ 9816 h 903057"/>
                <a:gd name="connsiteX13" fmla="*/ 400224 w 969169"/>
                <a:gd name="connsiteY13" fmla="*/ 9816 h 903057"/>
                <a:gd name="connsiteX14" fmla="*/ 394338 w 969169"/>
                <a:gd name="connsiteY14" fmla="*/ 20286 h 903057"/>
                <a:gd name="connsiteX15" fmla="*/ 369488 w 969169"/>
                <a:gd name="connsiteY15" fmla="*/ 5235 h 903057"/>
                <a:gd name="connsiteX16" fmla="*/ 367526 w 969169"/>
                <a:gd name="connsiteY16" fmla="*/ 5235 h 903057"/>
                <a:gd name="connsiteX17" fmla="*/ 367526 w 969169"/>
                <a:gd name="connsiteY17" fmla="*/ 5235 h 903057"/>
                <a:gd name="connsiteX18" fmla="*/ 365564 w 969169"/>
                <a:gd name="connsiteY18" fmla="*/ 8507 h 903057"/>
                <a:gd name="connsiteX19" fmla="*/ 355754 w 969169"/>
                <a:gd name="connsiteY19" fmla="*/ 17014 h 903057"/>
                <a:gd name="connsiteX20" fmla="*/ 355754 w 969169"/>
                <a:gd name="connsiteY20" fmla="*/ 18977 h 903057"/>
                <a:gd name="connsiteX21" fmla="*/ 348561 w 969169"/>
                <a:gd name="connsiteY21" fmla="*/ 33374 h 903057"/>
                <a:gd name="connsiteX22" fmla="*/ 348561 w 969169"/>
                <a:gd name="connsiteY22" fmla="*/ 34683 h 903057"/>
                <a:gd name="connsiteX23" fmla="*/ 348561 w 969169"/>
                <a:gd name="connsiteY23" fmla="*/ 34683 h 903057"/>
                <a:gd name="connsiteX24" fmla="*/ 338752 w 969169"/>
                <a:gd name="connsiteY24" fmla="*/ 53006 h 903057"/>
                <a:gd name="connsiteX25" fmla="*/ 336790 w 969169"/>
                <a:gd name="connsiteY25" fmla="*/ 54969 h 903057"/>
                <a:gd name="connsiteX26" fmla="*/ 336790 w 969169"/>
                <a:gd name="connsiteY26" fmla="*/ 58241 h 903057"/>
                <a:gd name="connsiteX27" fmla="*/ 335482 w 969169"/>
                <a:gd name="connsiteY27" fmla="*/ 80490 h 903057"/>
                <a:gd name="connsiteX28" fmla="*/ 306707 w 969169"/>
                <a:gd name="connsiteY28" fmla="*/ 85071 h 903057"/>
                <a:gd name="connsiteX29" fmla="*/ 306707 w 969169"/>
                <a:gd name="connsiteY29" fmla="*/ 85725 h 903057"/>
                <a:gd name="connsiteX30" fmla="*/ 302784 w 969169"/>
                <a:gd name="connsiteY30" fmla="*/ 91615 h 903057"/>
                <a:gd name="connsiteX31" fmla="*/ 285781 w 969169"/>
                <a:gd name="connsiteY31" fmla="*/ 85725 h 903057"/>
                <a:gd name="connsiteX32" fmla="*/ 285127 w 969169"/>
                <a:gd name="connsiteY32" fmla="*/ 85071 h 903057"/>
                <a:gd name="connsiteX33" fmla="*/ 281203 w 969169"/>
                <a:gd name="connsiteY33" fmla="*/ 87688 h 903057"/>
                <a:gd name="connsiteX34" fmla="*/ 273356 w 969169"/>
                <a:gd name="connsiteY34" fmla="*/ 92269 h 903057"/>
                <a:gd name="connsiteX35" fmla="*/ 272701 w 969169"/>
                <a:gd name="connsiteY35" fmla="*/ 94232 h 903057"/>
                <a:gd name="connsiteX36" fmla="*/ 270086 w 969169"/>
                <a:gd name="connsiteY36" fmla="*/ 98813 h 903057"/>
                <a:gd name="connsiteX37" fmla="*/ 270086 w 969169"/>
                <a:gd name="connsiteY37" fmla="*/ 100122 h 903057"/>
                <a:gd name="connsiteX38" fmla="*/ 267470 w 969169"/>
                <a:gd name="connsiteY38" fmla="*/ 112555 h 903057"/>
                <a:gd name="connsiteX39" fmla="*/ 245889 w 969169"/>
                <a:gd name="connsiteY39" fmla="*/ 123680 h 903057"/>
                <a:gd name="connsiteX40" fmla="*/ 245889 w 969169"/>
                <a:gd name="connsiteY40" fmla="*/ 123680 h 903057"/>
                <a:gd name="connsiteX41" fmla="*/ 250467 w 969169"/>
                <a:gd name="connsiteY41" fmla="*/ 137422 h 903057"/>
                <a:gd name="connsiteX42" fmla="*/ 245235 w 969169"/>
                <a:gd name="connsiteY42" fmla="*/ 153781 h 903057"/>
                <a:gd name="connsiteX43" fmla="*/ 249159 w 969169"/>
                <a:gd name="connsiteY43" fmla="*/ 157053 h 903057"/>
                <a:gd name="connsiteX44" fmla="*/ 247197 w 969169"/>
                <a:gd name="connsiteY44" fmla="*/ 170796 h 903057"/>
                <a:gd name="connsiteX45" fmla="*/ 245235 w 969169"/>
                <a:gd name="connsiteY45" fmla="*/ 173413 h 903057"/>
                <a:gd name="connsiteX46" fmla="*/ 245235 w 969169"/>
                <a:gd name="connsiteY46" fmla="*/ 179303 h 903057"/>
                <a:gd name="connsiteX47" fmla="*/ 245235 w 969169"/>
                <a:gd name="connsiteY47" fmla="*/ 182575 h 903057"/>
                <a:gd name="connsiteX48" fmla="*/ 249159 w 969169"/>
                <a:gd name="connsiteY48" fmla="*/ 182575 h 903057"/>
                <a:gd name="connsiteX49" fmla="*/ 251121 w 969169"/>
                <a:gd name="connsiteY49" fmla="*/ 180611 h 903057"/>
                <a:gd name="connsiteX50" fmla="*/ 253737 w 969169"/>
                <a:gd name="connsiteY50" fmla="*/ 177994 h 903057"/>
                <a:gd name="connsiteX51" fmla="*/ 264200 w 969169"/>
                <a:gd name="connsiteY51" fmla="*/ 177994 h 903057"/>
                <a:gd name="connsiteX52" fmla="*/ 266816 w 969169"/>
                <a:gd name="connsiteY52" fmla="*/ 178648 h 903057"/>
                <a:gd name="connsiteX53" fmla="*/ 268778 w 969169"/>
                <a:gd name="connsiteY53" fmla="*/ 178648 h 903057"/>
                <a:gd name="connsiteX54" fmla="*/ 280549 w 969169"/>
                <a:gd name="connsiteY54" fmla="*/ 180611 h 903057"/>
                <a:gd name="connsiteX55" fmla="*/ 283165 w 969169"/>
                <a:gd name="connsiteY55" fmla="*/ 187155 h 903057"/>
                <a:gd name="connsiteX56" fmla="*/ 268778 w 969169"/>
                <a:gd name="connsiteY56" fmla="*/ 207441 h 903057"/>
                <a:gd name="connsiteX57" fmla="*/ 269432 w 969169"/>
                <a:gd name="connsiteY57" fmla="*/ 213985 h 903057"/>
                <a:gd name="connsiteX58" fmla="*/ 269432 w 969169"/>
                <a:gd name="connsiteY58" fmla="*/ 222492 h 903057"/>
                <a:gd name="connsiteX59" fmla="*/ 265508 w 969169"/>
                <a:gd name="connsiteY59" fmla="*/ 226419 h 903057"/>
                <a:gd name="connsiteX60" fmla="*/ 250467 w 969169"/>
                <a:gd name="connsiteY60" fmla="*/ 224456 h 903057"/>
                <a:gd name="connsiteX61" fmla="*/ 249159 w 969169"/>
                <a:gd name="connsiteY61" fmla="*/ 226419 h 903057"/>
                <a:gd name="connsiteX62" fmla="*/ 233464 w 969169"/>
                <a:gd name="connsiteY62" fmla="*/ 229036 h 903057"/>
                <a:gd name="connsiteX63" fmla="*/ 232156 w 969169"/>
                <a:gd name="connsiteY63" fmla="*/ 229036 h 903057"/>
                <a:gd name="connsiteX64" fmla="*/ 231502 w 969169"/>
                <a:gd name="connsiteY64" fmla="*/ 231654 h 903057"/>
                <a:gd name="connsiteX65" fmla="*/ 231502 w 969169"/>
                <a:gd name="connsiteY65" fmla="*/ 238852 h 903057"/>
                <a:gd name="connsiteX66" fmla="*/ 231502 w 969169"/>
                <a:gd name="connsiteY66" fmla="*/ 253903 h 903057"/>
                <a:gd name="connsiteX67" fmla="*/ 200766 w 969169"/>
                <a:gd name="connsiteY67" fmla="*/ 274189 h 903057"/>
                <a:gd name="connsiteX68" fmla="*/ 200766 w 969169"/>
                <a:gd name="connsiteY68" fmla="*/ 274189 h 903057"/>
                <a:gd name="connsiteX69" fmla="*/ 200766 w 969169"/>
                <a:gd name="connsiteY69" fmla="*/ 276152 h 903057"/>
                <a:gd name="connsiteX70" fmla="*/ 195534 w 969169"/>
                <a:gd name="connsiteY70" fmla="*/ 285314 h 903057"/>
                <a:gd name="connsiteX71" fmla="*/ 195534 w 969169"/>
                <a:gd name="connsiteY71" fmla="*/ 285314 h 903057"/>
                <a:gd name="connsiteX72" fmla="*/ 196842 w 969169"/>
                <a:gd name="connsiteY72" fmla="*/ 287277 h 903057"/>
                <a:gd name="connsiteX73" fmla="*/ 198150 w 969169"/>
                <a:gd name="connsiteY73" fmla="*/ 294475 h 903057"/>
                <a:gd name="connsiteX74" fmla="*/ 192918 w 969169"/>
                <a:gd name="connsiteY74" fmla="*/ 302328 h 903057"/>
                <a:gd name="connsiteX75" fmla="*/ 194226 w 969169"/>
                <a:gd name="connsiteY75" fmla="*/ 304945 h 903057"/>
                <a:gd name="connsiteX76" fmla="*/ 198150 w 969169"/>
                <a:gd name="connsiteY76" fmla="*/ 318033 h 903057"/>
                <a:gd name="connsiteX77" fmla="*/ 198150 w 969169"/>
                <a:gd name="connsiteY77" fmla="*/ 323923 h 903057"/>
                <a:gd name="connsiteX78" fmla="*/ 200112 w 969169"/>
                <a:gd name="connsiteY78" fmla="*/ 326540 h 903057"/>
                <a:gd name="connsiteX79" fmla="*/ 204035 w 969169"/>
                <a:gd name="connsiteY79" fmla="*/ 335047 h 903057"/>
                <a:gd name="connsiteX80" fmla="*/ 195534 w 969169"/>
                <a:gd name="connsiteY80" fmla="*/ 353370 h 903057"/>
                <a:gd name="connsiteX81" fmla="*/ 197496 w 969169"/>
                <a:gd name="connsiteY81" fmla="*/ 363841 h 903057"/>
                <a:gd name="connsiteX82" fmla="*/ 194226 w 969169"/>
                <a:gd name="connsiteY82" fmla="*/ 380855 h 903057"/>
                <a:gd name="connsiteX83" fmla="*/ 192918 w 969169"/>
                <a:gd name="connsiteY83" fmla="*/ 383472 h 903057"/>
                <a:gd name="connsiteX84" fmla="*/ 192918 w 969169"/>
                <a:gd name="connsiteY84" fmla="*/ 383472 h 903057"/>
                <a:gd name="connsiteX85" fmla="*/ 194226 w 969169"/>
                <a:gd name="connsiteY85" fmla="*/ 382164 h 903057"/>
                <a:gd name="connsiteX86" fmla="*/ 202074 w 969169"/>
                <a:gd name="connsiteY86" fmla="*/ 377583 h 903057"/>
                <a:gd name="connsiteX87" fmla="*/ 208613 w 969169"/>
                <a:gd name="connsiteY87" fmla="*/ 378892 h 903057"/>
                <a:gd name="connsiteX88" fmla="*/ 212537 w 969169"/>
                <a:gd name="connsiteY88" fmla="*/ 385435 h 903057"/>
                <a:gd name="connsiteX89" fmla="*/ 213191 w 969169"/>
                <a:gd name="connsiteY89" fmla="*/ 385435 h 903057"/>
                <a:gd name="connsiteX90" fmla="*/ 218423 w 969169"/>
                <a:gd name="connsiteY90" fmla="*/ 387399 h 903057"/>
                <a:gd name="connsiteX91" fmla="*/ 223000 w 969169"/>
                <a:gd name="connsiteY91" fmla="*/ 393942 h 903057"/>
                <a:gd name="connsiteX92" fmla="*/ 222347 w 969169"/>
                <a:gd name="connsiteY92" fmla="*/ 403104 h 903057"/>
                <a:gd name="connsiteX93" fmla="*/ 223654 w 969169"/>
                <a:gd name="connsiteY93" fmla="*/ 405067 h 903057"/>
                <a:gd name="connsiteX94" fmla="*/ 226270 w 969169"/>
                <a:gd name="connsiteY94" fmla="*/ 410957 h 903057"/>
                <a:gd name="connsiteX95" fmla="*/ 224308 w 969169"/>
                <a:gd name="connsiteY95" fmla="*/ 416846 h 903057"/>
                <a:gd name="connsiteX96" fmla="*/ 214499 w 969169"/>
                <a:gd name="connsiteY96" fmla="*/ 420118 h 903057"/>
                <a:gd name="connsiteX97" fmla="*/ 211883 w 969169"/>
                <a:gd name="connsiteY97" fmla="*/ 424044 h 903057"/>
                <a:gd name="connsiteX98" fmla="*/ 190956 w 969169"/>
                <a:gd name="connsiteY98" fmla="*/ 426662 h 903057"/>
                <a:gd name="connsiteX99" fmla="*/ 183763 w 969169"/>
                <a:gd name="connsiteY99" fmla="*/ 409648 h 903057"/>
                <a:gd name="connsiteX100" fmla="*/ 185071 w 969169"/>
                <a:gd name="connsiteY100" fmla="*/ 404413 h 903057"/>
                <a:gd name="connsiteX101" fmla="*/ 181801 w 969169"/>
                <a:gd name="connsiteY101" fmla="*/ 401795 h 903057"/>
                <a:gd name="connsiteX102" fmla="*/ 179185 w 969169"/>
                <a:gd name="connsiteY102" fmla="*/ 405721 h 903057"/>
                <a:gd name="connsiteX103" fmla="*/ 175261 w 969169"/>
                <a:gd name="connsiteY103" fmla="*/ 411611 h 903057"/>
                <a:gd name="connsiteX104" fmla="*/ 162836 w 969169"/>
                <a:gd name="connsiteY104" fmla="*/ 414229 h 903057"/>
                <a:gd name="connsiteX105" fmla="*/ 162836 w 969169"/>
                <a:gd name="connsiteY105" fmla="*/ 416192 h 903057"/>
                <a:gd name="connsiteX106" fmla="*/ 162836 w 969169"/>
                <a:gd name="connsiteY106" fmla="*/ 419464 h 903057"/>
                <a:gd name="connsiteX107" fmla="*/ 147795 w 969169"/>
                <a:gd name="connsiteY107" fmla="*/ 441713 h 903057"/>
                <a:gd name="connsiteX108" fmla="*/ 132754 w 969169"/>
                <a:gd name="connsiteY108" fmla="*/ 437787 h 903057"/>
                <a:gd name="connsiteX109" fmla="*/ 129484 w 969169"/>
                <a:gd name="connsiteY109" fmla="*/ 439750 h 903057"/>
                <a:gd name="connsiteX110" fmla="*/ 126214 w 969169"/>
                <a:gd name="connsiteY110" fmla="*/ 441713 h 903057"/>
                <a:gd name="connsiteX111" fmla="*/ 126214 w 969169"/>
                <a:gd name="connsiteY111" fmla="*/ 441713 h 903057"/>
                <a:gd name="connsiteX112" fmla="*/ 124906 w 969169"/>
                <a:gd name="connsiteY112" fmla="*/ 445639 h 903057"/>
                <a:gd name="connsiteX113" fmla="*/ 131446 w 969169"/>
                <a:gd name="connsiteY113" fmla="*/ 452183 h 903057"/>
                <a:gd name="connsiteX114" fmla="*/ 132754 w 969169"/>
                <a:gd name="connsiteY114" fmla="*/ 453492 h 903057"/>
                <a:gd name="connsiteX115" fmla="*/ 135370 w 969169"/>
                <a:gd name="connsiteY115" fmla="*/ 460690 h 903057"/>
                <a:gd name="connsiteX116" fmla="*/ 126214 w 969169"/>
                <a:gd name="connsiteY116" fmla="*/ 473778 h 903057"/>
                <a:gd name="connsiteX117" fmla="*/ 109865 w 969169"/>
                <a:gd name="connsiteY117" fmla="*/ 471815 h 903057"/>
                <a:gd name="connsiteX118" fmla="*/ 108557 w 969169"/>
                <a:gd name="connsiteY118" fmla="*/ 472469 h 903057"/>
                <a:gd name="connsiteX119" fmla="*/ 105288 w 969169"/>
                <a:gd name="connsiteY119" fmla="*/ 474432 h 903057"/>
                <a:gd name="connsiteX120" fmla="*/ 96786 w 969169"/>
                <a:gd name="connsiteY120" fmla="*/ 486211 h 903057"/>
                <a:gd name="connsiteX121" fmla="*/ 88939 w 969169"/>
                <a:gd name="connsiteY121" fmla="*/ 496682 h 903057"/>
                <a:gd name="connsiteX122" fmla="*/ 81745 w 969169"/>
                <a:gd name="connsiteY122" fmla="*/ 498645 h 903057"/>
                <a:gd name="connsiteX123" fmla="*/ 76513 w 969169"/>
                <a:gd name="connsiteY123" fmla="*/ 496682 h 903057"/>
                <a:gd name="connsiteX124" fmla="*/ 73243 w 969169"/>
                <a:gd name="connsiteY124" fmla="*/ 498645 h 903057"/>
                <a:gd name="connsiteX125" fmla="*/ 63434 w 969169"/>
                <a:gd name="connsiteY125" fmla="*/ 492755 h 903057"/>
                <a:gd name="connsiteX126" fmla="*/ 60164 w 969169"/>
                <a:gd name="connsiteY126" fmla="*/ 488174 h 903057"/>
                <a:gd name="connsiteX127" fmla="*/ 59510 w 969169"/>
                <a:gd name="connsiteY127" fmla="*/ 488829 h 903057"/>
                <a:gd name="connsiteX128" fmla="*/ 52317 w 969169"/>
                <a:gd name="connsiteY128" fmla="*/ 494718 h 903057"/>
                <a:gd name="connsiteX129" fmla="*/ 34660 w 969169"/>
                <a:gd name="connsiteY129" fmla="*/ 496027 h 903057"/>
                <a:gd name="connsiteX130" fmla="*/ 30082 w 969169"/>
                <a:gd name="connsiteY130" fmla="*/ 499299 h 903057"/>
                <a:gd name="connsiteX131" fmla="*/ 24850 w 969169"/>
                <a:gd name="connsiteY131" fmla="*/ 503226 h 903057"/>
                <a:gd name="connsiteX132" fmla="*/ 15041 w 969169"/>
                <a:gd name="connsiteY132" fmla="*/ 505189 h 903057"/>
                <a:gd name="connsiteX133" fmla="*/ 13733 w 969169"/>
                <a:gd name="connsiteY133" fmla="*/ 506498 h 903057"/>
                <a:gd name="connsiteX134" fmla="*/ 8501 w 969169"/>
                <a:gd name="connsiteY134" fmla="*/ 511078 h 903057"/>
                <a:gd name="connsiteX135" fmla="*/ 4577 w 969169"/>
                <a:gd name="connsiteY135" fmla="*/ 511733 h 903057"/>
                <a:gd name="connsiteX136" fmla="*/ 0 w 969169"/>
                <a:gd name="connsiteY136" fmla="*/ 510424 h 903057"/>
                <a:gd name="connsiteX137" fmla="*/ 2616 w 969169"/>
                <a:gd name="connsiteY137" fmla="*/ 518931 h 903057"/>
                <a:gd name="connsiteX138" fmla="*/ 3924 w 969169"/>
                <a:gd name="connsiteY138" fmla="*/ 524166 h 903057"/>
                <a:gd name="connsiteX139" fmla="*/ 5885 w 969169"/>
                <a:gd name="connsiteY139" fmla="*/ 526783 h 903057"/>
                <a:gd name="connsiteX140" fmla="*/ 9155 w 969169"/>
                <a:gd name="connsiteY140" fmla="*/ 532019 h 903057"/>
                <a:gd name="connsiteX141" fmla="*/ 28774 w 969169"/>
                <a:gd name="connsiteY141" fmla="*/ 575208 h 903057"/>
                <a:gd name="connsiteX142" fmla="*/ 34006 w 969169"/>
                <a:gd name="connsiteY142" fmla="*/ 582407 h 903057"/>
                <a:gd name="connsiteX143" fmla="*/ 39238 w 969169"/>
                <a:gd name="connsiteY143" fmla="*/ 588950 h 903057"/>
                <a:gd name="connsiteX144" fmla="*/ 41853 w 969169"/>
                <a:gd name="connsiteY144" fmla="*/ 593531 h 903057"/>
                <a:gd name="connsiteX145" fmla="*/ 48393 w 969169"/>
                <a:gd name="connsiteY145" fmla="*/ 604656 h 903057"/>
                <a:gd name="connsiteX146" fmla="*/ 49701 w 969169"/>
                <a:gd name="connsiteY146" fmla="*/ 609237 h 903057"/>
                <a:gd name="connsiteX147" fmla="*/ 51009 w 969169"/>
                <a:gd name="connsiteY147" fmla="*/ 612508 h 903057"/>
                <a:gd name="connsiteX148" fmla="*/ 54279 w 969169"/>
                <a:gd name="connsiteY148" fmla="*/ 617089 h 903057"/>
                <a:gd name="connsiteX149" fmla="*/ 57548 w 969169"/>
                <a:gd name="connsiteY149" fmla="*/ 621670 h 903057"/>
                <a:gd name="connsiteX150" fmla="*/ 58856 w 969169"/>
                <a:gd name="connsiteY150" fmla="*/ 621670 h 903057"/>
                <a:gd name="connsiteX151" fmla="*/ 66704 w 969169"/>
                <a:gd name="connsiteY151" fmla="*/ 630177 h 903057"/>
                <a:gd name="connsiteX152" fmla="*/ 64742 w 969169"/>
                <a:gd name="connsiteY152" fmla="*/ 639338 h 903057"/>
                <a:gd name="connsiteX153" fmla="*/ 63434 w 969169"/>
                <a:gd name="connsiteY153" fmla="*/ 642610 h 903057"/>
                <a:gd name="connsiteX154" fmla="*/ 66050 w 969169"/>
                <a:gd name="connsiteY154" fmla="*/ 644574 h 903057"/>
                <a:gd name="connsiteX155" fmla="*/ 73897 w 969169"/>
                <a:gd name="connsiteY155" fmla="*/ 655698 h 903057"/>
                <a:gd name="connsiteX156" fmla="*/ 73897 w 969169"/>
                <a:gd name="connsiteY156" fmla="*/ 662242 h 903057"/>
                <a:gd name="connsiteX157" fmla="*/ 74551 w 969169"/>
                <a:gd name="connsiteY157" fmla="*/ 670095 h 903057"/>
                <a:gd name="connsiteX158" fmla="*/ 85669 w 969169"/>
                <a:gd name="connsiteY158" fmla="*/ 711321 h 903057"/>
                <a:gd name="connsiteX159" fmla="*/ 76513 w 969169"/>
                <a:gd name="connsiteY159" fmla="*/ 725718 h 903057"/>
                <a:gd name="connsiteX160" fmla="*/ 75205 w 969169"/>
                <a:gd name="connsiteY160" fmla="*/ 727027 h 903057"/>
                <a:gd name="connsiteX161" fmla="*/ 62780 w 969169"/>
                <a:gd name="connsiteY161" fmla="*/ 738151 h 903057"/>
                <a:gd name="connsiteX162" fmla="*/ 61472 w 969169"/>
                <a:gd name="connsiteY162" fmla="*/ 738151 h 903057"/>
                <a:gd name="connsiteX163" fmla="*/ 56240 w 969169"/>
                <a:gd name="connsiteY163" fmla="*/ 740115 h 903057"/>
                <a:gd name="connsiteX164" fmla="*/ 35968 w 969169"/>
                <a:gd name="connsiteY164" fmla="*/ 757783 h 903057"/>
                <a:gd name="connsiteX165" fmla="*/ 24196 w 969169"/>
                <a:gd name="connsiteY165" fmla="*/ 781341 h 903057"/>
                <a:gd name="connsiteX166" fmla="*/ 19619 w 969169"/>
                <a:gd name="connsiteY166" fmla="*/ 793774 h 903057"/>
                <a:gd name="connsiteX167" fmla="*/ 17003 w 969169"/>
                <a:gd name="connsiteY167" fmla="*/ 800318 h 903057"/>
                <a:gd name="connsiteX168" fmla="*/ 19619 w 969169"/>
                <a:gd name="connsiteY168" fmla="*/ 804245 h 903057"/>
                <a:gd name="connsiteX169" fmla="*/ 19619 w 969169"/>
                <a:gd name="connsiteY169" fmla="*/ 806208 h 903057"/>
                <a:gd name="connsiteX170" fmla="*/ 28774 w 969169"/>
                <a:gd name="connsiteY170" fmla="*/ 806208 h 903057"/>
                <a:gd name="connsiteX171" fmla="*/ 30736 w 969169"/>
                <a:gd name="connsiteY171" fmla="*/ 806208 h 903057"/>
                <a:gd name="connsiteX172" fmla="*/ 39891 w 969169"/>
                <a:gd name="connsiteY172" fmla="*/ 810134 h 903057"/>
                <a:gd name="connsiteX173" fmla="*/ 40545 w 969169"/>
                <a:gd name="connsiteY173" fmla="*/ 810789 h 903057"/>
                <a:gd name="connsiteX174" fmla="*/ 52971 w 969169"/>
                <a:gd name="connsiteY174" fmla="*/ 812752 h 903057"/>
                <a:gd name="connsiteX175" fmla="*/ 56894 w 969169"/>
                <a:gd name="connsiteY175" fmla="*/ 818641 h 903057"/>
                <a:gd name="connsiteX176" fmla="*/ 69320 w 969169"/>
                <a:gd name="connsiteY176" fmla="*/ 820604 h 903057"/>
                <a:gd name="connsiteX177" fmla="*/ 75205 w 969169"/>
                <a:gd name="connsiteY177" fmla="*/ 830420 h 903057"/>
                <a:gd name="connsiteX178" fmla="*/ 77167 w 969169"/>
                <a:gd name="connsiteY178" fmla="*/ 834346 h 903057"/>
                <a:gd name="connsiteX179" fmla="*/ 78475 w 969169"/>
                <a:gd name="connsiteY179" fmla="*/ 835001 h 903057"/>
                <a:gd name="connsiteX180" fmla="*/ 83053 w 969169"/>
                <a:gd name="connsiteY180" fmla="*/ 846125 h 903057"/>
                <a:gd name="connsiteX181" fmla="*/ 81091 w 969169"/>
                <a:gd name="connsiteY181" fmla="*/ 850052 h 903057"/>
                <a:gd name="connsiteX182" fmla="*/ 79129 w 969169"/>
                <a:gd name="connsiteY182" fmla="*/ 853978 h 903057"/>
                <a:gd name="connsiteX183" fmla="*/ 79783 w 969169"/>
                <a:gd name="connsiteY183" fmla="*/ 857250 h 903057"/>
                <a:gd name="connsiteX184" fmla="*/ 80437 w 969169"/>
                <a:gd name="connsiteY184" fmla="*/ 865103 h 903057"/>
                <a:gd name="connsiteX185" fmla="*/ 79129 w 969169"/>
                <a:gd name="connsiteY185" fmla="*/ 868375 h 903057"/>
                <a:gd name="connsiteX186" fmla="*/ 79129 w 969169"/>
                <a:gd name="connsiteY186" fmla="*/ 869029 h 903057"/>
                <a:gd name="connsiteX187" fmla="*/ 80437 w 969169"/>
                <a:gd name="connsiteY187" fmla="*/ 869684 h 903057"/>
                <a:gd name="connsiteX188" fmla="*/ 84361 w 969169"/>
                <a:gd name="connsiteY188" fmla="*/ 881463 h 903057"/>
                <a:gd name="connsiteX189" fmla="*/ 79129 w 969169"/>
                <a:gd name="connsiteY189" fmla="*/ 887352 h 903057"/>
                <a:gd name="connsiteX190" fmla="*/ 78475 w 969169"/>
                <a:gd name="connsiteY190" fmla="*/ 888006 h 903057"/>
                <a:gd name="connsiteX191" fmla="*/ 78475 w 969169"/>
                <a:gd name="connsiteY191" fmla="*/ 888661 h 903057"/>
                <a:gd name="connsiteX192" fmla="*/ 81091 w 969169"/>
                <a:gd name="connsiteY192" fmla="*/ 899785 h 903057"/>
                <a:gd name="connsiteX193" fmla="*/ 81091 w 969169"/>
                <a:gd name="connsiteY193" fmla="*/ 903057 h 903057"/>
                <a:gd name="connsiteX194" fmla="*/ 95478 w 969169"/>
                <a:gd name="connsiteY194" fmla="*/ 897168 h 903057"/>
                <a:gd name="connsiteX195" fmla="*/ 100710 w 969169"/>
                <a:gd name="connsiteY195" fmla="*/ 897168 h 903057"/>
                <a:gd name="connsiteX196" fmla="*/ 105288 w 969169"/>
                <a:gd name="connsiteY196" fmla="*/ 897168 h 903057"/>
                <a:gd name="connsiteX197" fmla="*/ 113135 w 969169"/>
                <a:gd name="connsiteY197" fmla="*/ 894550 h 903057"/>
                <a:gd name="connsiteX198" fmla="*/ 117713 w 969169"/>
                <a:gd name="connsiteY198" fmla="*/ 893241 h 903057"/>
                <a:gd name="connsiteX199" fmla="*/ 120329 w 969169"/>
                <a:gd name="connsiteY199" fmla="*/ 897822 h 903057"/>
                <a:gd name="connsiteX200" fmla="*/ 122290 w 969169"/>
                <a:gd name="connsiteY200" fmla="*/ 901094 h 903057"/>
                <a:gd name="connsiteX201" fmla="*/ 128830 w 969169"/>
                <a:gd name="connsiteY201" fmla="*/ 891933 h 903057"/>
                <a:gd name="connsiteX202" fmla="*/ 136678 w 969169"/>
                <a:gd name="connsiteY202" fmla="*/ 882771 h 903057"/>
                <a:gd name="connsiteX203" fmla="*/ 147141 w 969169"/>
                <a:gd name="connsiteY203" fmla="*/ 872301 h 903057"/>
                <a:gd name="connsiteX204" fmla="*/ 146487 w 969169"/>
                <a:gd name="connsiteY204" fmla="*/ 867066 h 903057"/>
                <a:gd name="connsiteX205" fmla="*/ 146487 w 969169"/>
                <a:gd name="connsiteY205" fmla="*/ 853978 h 903057"/>
                <a:gd name="connsiteX206" fmla="*/ 147141 w 969169"/>
                <a:gd name="connsiteY206" fmla="*/ 852015 h 903057"/>
                <a:gd name="connsiteX207" fmla="*/ 159566 w 969169"/>
                <a:gd name="connsiteY207" fmla="*/ 838927 h 903057"/>
                <a:gd name="connsiteX208" fmla="*/ 171337 w 969169"/>
                <a:gd name="connsiteY208" fmla="*/ 835655 h 903057"/>
                <a:gd name="connsiteX209" fmla="*/ 173953 w 969169"/>
                <a:gd name="connsiteY209" fmla="*/ 835655 h 903057"/>
                <a:gd name="connsiteX210" fmla="*/ 177877 w 969169"/>
                <a:gd name="connsiteY210" fmla="*/ 833038 h 903057"/>
                <a:gd name="connsiteX211" fmla="*/ 188994 w 969169"/>
                <a:gd name="connsiteY211" fmla="*/ 830420 h 903057"/>
                <a:gd name="connsiteX212" fmla="*/ 193572 w 969169"/>
                <a:gd name="connsiteY212" fmla="*/ 830420 h 903057"/>
                <a:gd name="connsiteX213" fmla="*/ 202728 w 969169"/>
                <a:gd name="connsiteY213" fmla="*/ 825839 h 903057"/>
                <a:gd name="connsiteX214" fmla="*/ 211883 w 969169"/>
                <a:gd name="connsiteY214" fmla="*/ 824531 h 903057"/>
                <a:gd name="connsiteX215" fmla="*/ 222347 w 969169"/>
                <a:gd name="connsiteY215" fmla="*/ 817332 h 903057"/>
                <a:gd name="connsiteX216" fmla="*/ 245889 w 969169"/>
                <a:gd name="connsiteY216" fmla="*/ 804245 h 903057"/>
                <a:gd name="connsiteX217" fmla="*/ 257007 w 969169"/>
                <a:gd name="connsiteY217" fmla="*/ 806208 h 903057"/>
                <a:gd name="connsiteX218" fmla="*/ 265508 w 969169"/>
                <a:gd name="connsiteY218" fmla="*/ 808171 h 903057"/>
                <a:gd name="connsiteX219" fmla="*/ 274664 w 969169"/>
                <a:gd name="connsiteY219" fmla="*/ 805554 h 903057"/>
                <a:gd name="connsiteX220" fmla="*/ 288397 w 969169"/>
                <a:gd name="connsiteY220" fmla="*/ 802282 h 903057"/>
                <a:gd name="connsiteX221" fmla="*/ 300168 w 969169"/>
                <a:gd name="connsiteY221" fmla="*/ 799664 h 903057"/>
                <a:gd name="connsiteX222" fmla="*/ 302784 w 969169"/>
                <a:gd name="connsiteY222" fmla="*/ 797701 h 903057"/>
                <a:gd name="connsiteX223" fmla="*/ 311285 w 969169"/>
                <a:gd name="connsiteY223" fmla="*/ 793774 h 903057"/>
                <a:gd name="connsiteX224" fmla="*/ 330250 w 969169"/>
                <a:gd name="connsiteY224" fmla="*/ 794429 h 903057"/>
                <a:gd name="connsiteX225" fmla="*/ 334174 w 969169"/>
                <a:gd name="connsiteY225" fmla="*/ 792466 h 903057"/>
                <a:gd name="connsiteX226" fmla="*/ 347907 w 969169"/>
                <a:gd name="connsiteY226" fmla="*/ 791157 h 903057"/>
                <a:gd name="connsiteX227" fmla="*/ 351177 w 969169"/>
                <a:gd name="connsiteY227" fmla="*/ 793774 h 903057"/>
                <a:gd name="connsiteX228" fmla="*/ 357062 w 969169"/>
                <a:gd name="connsiteY228" fmla="*/ 798355 h 903057"/>
                <a:gd name="connsiteX229" fmla="*/ 363602 w 969169"/>
                <a:gd name="connsiteY229" fmla="*/ 795738 h 903057"/>
                <a:gd name="connsiteX230" fmla="*/ 387144 w 969169"/>
                <a:gd name="connsiteY230" fmla="*/ 792466 h 903057"/>
                <a:gd name="connsiteX231" fmla="*/ 391068 w 969169"/>
                <a:gd name="connsiteY231" fmla="*/ 798355 h 903057"/>
                <a:gd name="connsiteX232" fmla="*/ 393030 w 969169"/>
                <a:gd name="connsiteY232" fmla="*/ 797701 h 903057"/>
                <a:gd name="connsiteX233" fmla="*/ 411341 w 969169"/>
                <a:gd name="connsiteY233" fmla="*/ 793120 h 903057"/>
                <a:gd name="connsiteX234" fmla="*/ 440116 w 969169"/>
                <a:gd name="connsiteY234" fmla="*/ 798355 h 903057"/>
                <a:gd name="connsiteX235" fmla="*/ 443385 w 969169"/>
                <a:gd name="connsiteY235" fmla="*/ 795738 h 903057"/>
                <a:gd name="connsiteX236" fmla="*/ 453849 w 969169"/>
                <a:gd name="connsiteY236" fmla="*/ 789848 h 903057"/>
                <a:gd name="connsiteX237" fmla="*/ 457773 w 969169"/>
                <a:gd name="connsiteY237" fmla="*/ 789194 h 903057"/>
                <a:gd name="connsiteX238" fmla="*/ 476083 w 969169"/>
                <a:gd name="connsiteY238" fmla="*/ 789848 h 903057"/>
                <a:gd name="connsiteX239" fmla="*/ 479353 w 969169"/>
                <a:gd name="connsiteY239" fmla="*/ 800973 h 903057"/>
                <a:gd name="connsiteX240" fmla="*/ 479353 w 969169"/>
                <a:gd name="connsiteY240" fmla="*/ 802282 h 903057"/>
                <a:gd name="connsiteX241" fmla="*/ 490471 w 969169"/>
                <a:gd name="connsiteY241" fmla="*/ 804245 h 903057"/>
                <a:gd name="connsiteX242" fmla="*/ 493086 w 969169"/>
                <a:gd name="connsiteY242" fmla="*/ 813406 h 903057"/>
                <a:gd name="connsiteX243" fmla="*/ 501588 w 969169"/>
                <a:gd name="connsiteY243" fmla="*/ 810134 h 903057"/>
                <a:gd name="connsiteX244" fmla="*/ 511397 w 969169"/>
                <a:gd name="connsiteY244" fmla="*/ 802282 h 903057"/>
                <a:gd name="connsiteX245" fmla="*/ 516629 w 969169"/>
                <a:gd name="connsiteY245" fmla="*/ 802282 h 903057"/>
                <a:gd name="connsiteX246" fmla="*/ 539518 w 969169"/>
                <a:gd name="connsiteY246" fmla="*/ 804245 h 903057"/>
                <a:gd name="connsiteX247" fmla="*/ 539518 w 969169"/>
                <a:gd name="connsiteY247" fmla="*/ 802936 h 903057"/>
                <a:gd name="connsiteX248" fmla="*/ 539518 w 969169"/>
                <a:gd name="connsiteY248" fmla="*/ 801627 h 903057"/>
                <a:gd name="connsiteX249" fmla="*/ 544095 w 969169"/>
                <a:gd name="connsiteY249" fmla="*/ 793120 h 903057"/>
                <a:gd name="connsiteX250" fmla="*/ 551943 w 969169"/>
                <a:gd name="connsiteY250" fmla="*/ 793120 h 903057"/>
                <a:gd name="connsiteX251" fmla="*/ 557174 w 969169"/>
                <a:gd name="connsiteY251" fmla="*/ 795738 h 903057"/>
                <a:gd name="connsiteX252" fmla="*/ 565676 w 969169"/>
                <a:gd name="connsiteY252" fmla="*/ 799664 h 903057"/>
                <a:gd name="connsiteX253" fmla="*/ 575486 w 969169"/>
                <a:gd name="connsiteY253" fmla="*/ 795738 h 903057"/>
                <a:gd name="connsiteX254" fmla="*/ 575486 w 969169"/>
                <a:gd name="connsiteY254" fmla="*/ 793774 h 903057"/>
                <a:gd name="connsiteX255" fmla="*/ 585949 w 969169"/>
                <a:gd name="connsiteY255" fmla="*/ 773488 h 903057"/>
                <a:gd name="connsiteX256" fmla="*/ 593796 w 969169"/>
                <a:gd name="connsiteY256" fmla="*/ 774797 h 903057"/>
                <a:gd name="connsiteX257" fmla="*/ 598374 w 969169"/>
                <a:gd name="connsiteY257" fmla="*/ 781995 h 903057"/>
                <a:gd name="connsiteX258" fmla="*/ 608184 w 969169"/>
                <a:gd name="connsiteY258" fmla="*/ 789194 h 903057"/>
                <a:gd name="connsiteX259" fmla="*/ 608184 w 969169"/>
                <a:gd name="connsiteY259" fmla="*/ 789194 h 903057"/>
                <a:gd name="connsiteX260" fmla="*/ 608184 w 969169"/>
                <a:gd name="connsiteY260" fmla="*/ 789194 h 903057"/>
                <a:gd name="connsiteX261" fmla="*/ 617339 w 969169"/>
                <a:gd name="connsiteY261" fmla="*/ 780686 h 903057"/>
                <a:gd name="connsiteX262" fmla="*/ 636958 w 969169"/>
                <a:gd name="connsiteY262" fmla="*/ 780686 h 903057"/>
                <a:gd name="connsiteX263" fmla="*/ 648729 w 969169"/>
                <a:gd name="connsiteY263" fmla="*/ 797701 h 903057"/>
                <a:gd name="connsiteX264" fmla="*/ 650037 w 969169"/>
                <a:gd name="connsiteY264" fmla="*/ 797701 h 903057"/>
                <a:gd name="connsiteX265" fmla="*/ 650037 w 969169"/>
                <a:gd name="connsiteY265" fmla="*/ 787230 h 903057"/>
                <a:gd name="connsiteX266" fmla="*/ 657884 w 969169"/>
                <a:gd name="connsiteY266" fmla="*/ 776106 h 903057"/>
                <a:gd name="connsiteX267" fmla="*/ 660500 w 969169"/>
                <a:gd name="connsiteY267" fmla="*/ 773488 h 903057"/>
                <a:gd name="connsiteX268" fmla="*/ 671617 w 969169"/>
                <a:gd name="connsiteY268" fmla="*/ 767599 h 903057"/>
                <a:gd name="connsiteX269" fmla="*/ 671617 w 969169"/>
                <a:gd name="connsiteY269" fmla="*/ 763018 h 903057"/>
                <a:gd name="connsiteX270" fmla="*/ 671617 w 969169"/>
                <a:gd name="connsiteY270" fmla="*/ 759746 h 903057"/>
                <a:gd name="connsiteX271" fmla="*/ 689274 w 969169"/>
                <a:gd name="connsiteY271" fmla="*/ 751894 h 903057"/>
                <a:gd name="connsiteX272" fmla="*/ 691236 w 969169"/>
                <a:gd name="connsiteY272" fmla="*/ 751894 h 903057"/>
                <a:gd name="connsiteX273" fmla="*/ 710855 w 969169"/>
                <a:gd name="connsiteY273" fmla="*/ 771525 h 903057"/>
                <a:gd name="connsiteX274" fmla="*/ 714125 w 969169"/>
                <a:gd name="connsiteY274" fmla="*/ 781341 h 903057"/>
                <a:gd name="connsiteX275" fmla="*/ 714125 w 969169"/>
                <a:gd name="connsiteY275" fmla="*/ 781341 h 903057"/>
                <a:gd name="connsiteX276" fmla="*/ 720011 w 969169"/>
                <a:gd name="connsiteY276" fmla="*/ 785922 h 903057"/>
                <a:gd name="connsiteX277" fmla="*/ 721973 w 969169"/>
                <a:gd name="connsiteY277" fmla="*/ 788539 h 903057"/>
                <a:gd name="connsiteX278" fmla="*/ 725242 w 969169"/>
                <a:gd name="connsiteY278" fmla="*/ 784613 h 903057"/>
                <a:gd name="connsiteX279" fmla="*/ 733090 w 969169"/>
                <a:gd name="connsiteY279" fmla="*/ 782650 h 903057"/>
                <a:gd name="connsiteX280" fmla="*/ 733090 w 969169"/>
                <a:gd name="connsiteY280" fmla="*/ 778069 h 903057"/>
                <a:gd name="connsiteX281" fmla="*/ 735706 w 969169"/>
                <a:gd name="connsiteY281" fmla="*/ 771525 h 903057"/>
                <a:gd name="connsiteX282" fmla="*/ 741591 w 969169"/>
                <a:gd name="connsiteY282" fmla="*/ 769562 h 903057"/>
                <a:gd name="connsiteX283" fmla="*/ 741591 w 969169"/>
                <a:gd name="connsiteY283" fmla="*/ 769562 h 903057"/>
                <a:gd name="connsiteX284" fmla="*/ 752055 w 969169"/>
                <a:gd name="connsiteY284" fmla="*/ 758437 h 903057"/>
                <a:gd name="connsiteX285" fmla="*/ 752709 w 969169"/>
                <a:gd name="connsiteY285" fmla="*/ 758437 h 903057"/>
                <a:gd name="connsiteX286" fmla="*/ 770366 w 969169"/>
                <a:gd name="connsiteY286" fmla="*/ 764981 h 903057"/>
                <a:gd name="connsiteX287" fmla="*/ 771674 w 969169"/>
                <a:gd name="connsiteY287" fmla="*/ 764981 h 903057"/>
                <a:gd name="connsiteX288" fmla="*/ 772981 w 969169"/>
                <a:gd name="connsiteY288" fmla="*/ 764981 h 903057"/>
                <a:gd name="connsiteX289" fmla="*/ 775597 w 969169"/>
                <a:gd name="connsiteY289" fmla="*/ 759746 h 903057"/>
                <a:gd name="connsiteX290" fmla="*/ 786715 w 969169"/>
                <a:gd name="connsiteY290" fmla="*/ 751239 h 903057"/>
                <a:gd name="connsiteX291" fmla="*/ 810911 w 969169"/>
                <a:gd name="connsiteY291" fmla="*/ 742732 h 903057"/>
                <a:gd name="connsiteX292" fmla="*/ 825952 w 969169"/>
                <a:gd name="connsiteY292" fmla="*/ 751239 h 903057"/>
                <a:gd name="connsiteX293" fmla="*/ 831184 w 969169"/>
                <a:gd name="connsiteY293" fmla="*/ 752548 h 903057"/>
                <a:gd name="connsiteX294" fmla="*/ 833146 w 969169"/>
                <a:gd name="connsiteY294" fmla="*/ 752548 h 903057"/>
                <a:gd name="connsiteX295" fmla="*/ 837724 w 969169"/>
                <a:gd name="connsiteY295" fmla="*/ 755820 h 903057"/>
                <a:gd name="connsiteX296" fmla="*/ 840340 w 969169"/>
                <a:gd name="connsiteY296" fmla="*/ 767599 h 903057"/>
                <a:gd name="connsiteX297" fmla="*/ 840340 w 969169"/>
                <a:gd name="connsiteY297" fmla="*/ 767599 h 903057"/>
                <a:gd name="connsiteX298" fmla="*/ 846225 w 969169"/>
                <a:gd name="connsiteY298" fmla="*/ 767599 h 903057"/>
                <a:gd name="connsiteX299" fmla="*/ 856689 w 969169"/>
                <a:gd name="connsiteY299" fmla="*/ 771525 h 903057"/>
                <a:gd name="connsiteX300" fmla="*/ 857342 w 969169"/>
                <a:gd name="connsiteY300" fmla="*/ 771525 h 903057"/>
                <a:gd name="connsiteX301" fmla="*/ 857342 w 969169"/>
                <a:gd name="connsiteY301" fmla="*/ 766290 h 903057"/>
                <a:gd name="connsiteX302" fmla="*/ 857342 w 969169"/>
                <a:gd name="connsiteY302" fmla="*/ 764981 h 903057"/>
                <a:gd name="connsiteX303" fmla="*/ 859304 w 969169"/>
                <a:gd name="connsiteY303" fmla="*/ 758437 h 903057"/>
                <a:gd name="connsiteX304" fmla="*/ 859958 w 969169"/>
                <a:gd name="connsiteY304" fmla="*/ 756474 h 903057"/>
                <a:gd name="connsiteX305" fmla="*/ 857342 w 969169"/>
                <a:gd name="connsiteY305" fmla="*/ 753857 h 903057"/>
                <a:gd name="connsiteX306" fmla="*/ 853419 w 969169"/>
                <a:gd name="connsiteY306" fmla="*/ 750585 h 903057"/>
                <a:gd name="connsiteX307" fmla="*/ 849495 w 969169"/>
                <a:gd name="connsiteY307" fmla="*/ 744041 h 903057"/>
                <a:gd name="connsiteX308" fmla="*/ 848187 w 969169"/>
                <a:gd name="connsiteY308" fmla="*/ 741423 h 903057"/>
                <a:gd name="connsiteX309" fmla="*/ 842301 w 969169"/>
                <a:gd name="connsiteY309" fmla="*/ 732916 h 903057"/>
                <a:gd name="connsiteX310" fmla="*/ 839032 w 969169"/>
                <a:gd name="connsiteY310" fmla="*/ 729644 h 903057"/>
                <a:gd name="connsiteX311" fmla="*/ 834454 w 969169"/>
                <a:gd name="connsiteY311" fmla="*/ 724409 h 903057"/>
                <a:gd name="connsiteX312" fmla="*/ 834454 w 969169"/>
                <a:gd name="connsiteY312" fmla="*/ 710012 h 903057"/>
                <a:gd name="connsiteX313" fmla="*/ 834454 w 969169"/>
                <a:gd name="connsiteY313" fmla="*/ 708704 h 903057"/>
                <a:gd name="connsiteX314" fmla="*/ 834454 w 969169"/>
                <a:gd name="connsiteY314" fmla="*/ 702160 h 903057"/>
                <a:gd name="connsiteX315" fmla="*/ 834454 w 969169"/>
                <a:gd name="connsiteY315" fmla="*/ 700851 h 903057"/>
                <a:gd name="connsiteX316" fmla="*/ 837070 w 969169"/>
                <a:gd name="connsiteY316" fmla="*/ 692998 h 903057"/>
                <a:gd name="connsiteX317" fmla="*/ 838377 w 969169"/>
                <a:gd name="connsiteY317" fmla="*/ 691035 h 903057"/>
                <a:gd name="connsiteX318" fmla="*/ 838377 w 969169"/>
                <a:gd name="connsiteY318" fmla="*/ 681220 h 903057"/>
                <a:gd name="connsiteX319" fmla="*/ 839685 w 969169"/>
                <a:gd name="connsiteY319" fmla="*/ 667477 h 903057"/>
                <a:gd name="connsiteX320" fmla="*/ 839685 w 969169"/>
                <a:gd name="connsiteY320" fmla="*/ 666168 h 903057"/>
                <a:gd name="connsiteX321" fmla="*/ 841647 w 969169"/>
                <a:gd name="connsiteY321" fmla="*/ 660933 h 903057"/>
                <a:gd name="connsiteX322" fmla="*/ 845571 w 969169"/>
                <a:gd name="connsiteY322" fmla="*/ 653081 h 903057"/>
                <a:gd name="connsiteX323" fmla="*/ 847533 w 969169"/>
                <a:gd name="connsiteY323" fmla="*/ 650463 h 903057"/>
                <a:gd name="connsiteX324" fmla="*/ 852765 w 969169"/>
                <a:gd name="connsiteY324" fmla="*/ 641302 h 903057"/>
                <a:gd name="connsiteX325" fmla="*/ 852765 w 969169"/>
                <a:gd name="connsiteY325" fmla="*/ 638684 h 903057"/>
                <a:gd name="connsiteX326" fmla="*/ 855381 w 969169"/>
                <a:gd name="connsiteY326" fmla="*/ 632140 h 903057"/>
                <a:gd name="connsiteX327" fmla="*/ 855381 w 969169"/>
                <a:gd name="connsiteY327" fmla="*/ 632140 h 903057"/>
                <a:gd name="connsiteX328" fmla="*/ 855381 w 969169"/>
                <a:gd name="connsiteY328" fmla="*/ 617744 h 903057"/>
                <a:gd name="connsiteX329" fmla="*/ 855381 w 969169"/>
                <a:gd name="connsiteY329" fmla="*/ 617744 h 903057"/>
                <a:gd name="connsiteX330" fmla="*/ 882193 w 969169"/>
                <a:gd name="connsiteY330" fmla="*/ 606619 h 903057"/>
                <a:gd name="connsiteX331" fmla="*/ 890694 w 969169"/>
                <a:gd name="connsiteY331" fmla="*/ 608582 h 903057"/>
                <a:gd name="connsiteX332" fmla="*/ 892657 w 969169"/>
                <a:gd name="connsiteY332" fmla="*/ 600075 h 903057"/>
                <a:gd name="connsiteX333" fmla="*/ 914891 w 969169"/>
                <a:gd name="connsiteY333" fmla="*/ 589605 h 903057"/>
                <a:gd name="connsiteX334" fmla="*/ 916853 w 969169"/>
                <a:gd name="connsiteY334" fmla="*/ 589605 h 903057"/>
                <a:gd name="connsiteX335" fmla="*/ 925355 w 969169"/>
                <a:gd name="connsiteY335" fmla="*/ 587642 h 903057"/>
                <a:gd name="connsiteX336" fmla="*/ 939088 w 969169"/>
                <a:gd name="connsiteY336" fmla="*/ 585024 h 903057"/>
                <a:gd name="connsiteX337" fmla="*/ 939088 w 969169"/>
                <a:gd name="connsiteY337" fmla="*/ 583715 h 903057"/>
                <a:gd name="connsiteX338" fmla="*/ 938434 w 969169"/>
                <a:gd name="connsiteY338" fmla="*/ 583715 h 903057"/>
                <a:gd name="connsiteX339" fmla="*/ 929932 w 969169"/>
                <a:gd name="connsiteY339" fmla="*/ 581098 h 903057"/>
                <a:gd name="connsiteX340" fmla="*/ 924700 w 969169"/>
                <a:gd name="connsiteY340" fmla="*/ 569973 h 903057"/>
                <a:gd name="connsiteX341" fmla="*/ 922739 w 969169"/>
                <a:gd name="connsiteY341" fmla="*/ 569973 h 903057"/>
                <a:gd name="connsiteX342" fmla="*/ 911621 w 969169"/>
                <a:gd name="connsiteY342" fmla="*/ 566047 h 903057"/>
                <a:gd name="connsiteX343" fmla="*/ 909659 w 969169"/>
                <a:gd name="connsiteY343" fmla="*/ 550341 h 903057"/>
                <a:gd name="connsiteX344" fmla="*/ 906390 w 969169"/>
                <a:gd name="connsiteY344" fmla="*/ 547070 h 903057"/>
                <a:gd name="connsiteX345" fmla="*/ 903774 w 969169"/>
                <a:gd name="connsiteY345" fmla="*/ 536599 h 903057"/>
                <a:gd name="connsiteX346" fmla="*/ 903774 w 969169"/>
                <a:gd name="connsiteY346" fmla="*/ 534636 h 903057"/>
                <a:gd name="connsiteX347" fmla="*/ 902466 w 969169"/>
                <a:gd name="connsiteY347" fmla="*/ 533982 h 903057"/>
                <a:gd name="connsiteX348" fmla="*/ 898542 w 969169"/>
                <a:gd name="connsiteY348" fmla="*/ 531364 h 903057"/>
                <a:gd name="connsiteX349" fmla="*/ 895272 w 969169"/>
                <a:gd name="connsiteY349" fmla="*/ 525475 h 903057"/>
                <a:gd name="connsiteX350" fmla="*/ 898542 w 969169"/>
                <a:gd name="connsiteY350" fmla="*/ 517622 h 903057"/>
                <a:gd name="connsiteX351" fmla="*/ 892002 w 969169"/>
                <a:gd name="connsiteY351" fmla="*/ 514350 h 903057"/>
                <a:gd name="connsiteX352" fmla="*/ 880231 w 969169"/>
                <a:gd name="connsiteY352" fmla="*/ 502571 h 903057"/>
                <a:gd name="connsiteX353" fmla="*/ 883501 w 969169"/>
                <a:gd name="connsiteY353" fmla="*/ 487520 h 903057"/>
                <a:gd name="connsiteX354" fmla="*/ 884809 w 969169"/>
                <a:gd name="connsiteY354" fmla="*/ 485557 h 903057"/>
                <a:gd name="connsiteX355" fmla="*/ 880231 w 969169"/>
                <a:gd name="connsiteY355" fmla="*/ 482285 h 903057"/>
                <a:gd name="connsiteX356" fmla="*/ 874345 w 969169"/>
                <a:gd name="connsiteY356" fmla="*/ 475741 h 903057"/>
                <a:gd name="connsiteX357" fmla="*/ 873038 w 969169"/>
                <a:gd name="connsiteY357" fmla="*/ 475741 h 903057"/>
                <a:gd name="connsiteX358" fmla="*/ 859304 w 969169"/>
                <a:gd name="connsiteY358" fmla="*/ 471160 h 903057"/>
                <a:gd name="connsiteX359" fmla="*/ 848841 w 969169"/>
                <a:gd name="connsiteY359" fmla="*/ 458073 h 903057"/>
                <a:gd name="connsiteX360" fmla="*/ 847533 w 969169"/>
                <a:gd name="connsiteY360" fmla="*/ 458073 h 903057"/>
                <a:gd name="connsiteX361" fmla="*/ 839032 w 969169"/>
                <a:gd name="connsiteY361" fmla="*/ 454801 h 903057"/>
                <a:gd name="connsiteX362" fmla="*/ 839032 w 969169"/>
                <a:gd name="connsiteY362" fmla="*/ 443022 h 903057"/>
                <a:gd name="connsiteX363" fmla="*/ 839032 w 969169"/>
                <a:gd name="connsiteY363" fmla="*/ 438441 h 903057"/>
                <a:gd name="connsiteX364" fmla="*/ 844263 w 969169"/>
                <a:gd name="connsiteY364" fmla="*/ 430588 h 903057"/>
                <a:gd name="connsiteX365" fmla="*/ 841647 w 969169"/>
                <a:gd name="connsiteY365" fmla="*/ 426662 h 903057"/>
                <a:gd name="connsiteX366" fmla="*/ 841647 w 969169"/>
                <a:gd name="connsiteY366" fmla="*/ 410302 h 903057"/>
                <a:gd name="connsiteX367" fmla="*/ 861920 w 969169"/>
                <a:gd name="connsiteY367" fmla="*/ 402449 h 903057"/>
                <a:gd name="connsiteX368" fmla="*/ 864536 w 969169"/>
                <a:gd name="connsiteY368" fmla="*/ 399177 h 903057"/>
                <a:gd name="connsiteX369" fmla="*/ 882847 w 969169"/>
                <a:gd name="connsiteY369" fmla="*/ 396560 h 903057"/>
                <a:gd name="connsiteX370" fmla="*/ 884809 w 969169"/>
                <a:gd name="connsiteY370" fmla="*/ 396560 h 903057"/>
                <a:gd name="connsiteX371" fmla="*/ 896580 w 969169"/>
                <a:gd name="connsiteY371" fmla="*/ 406376 h 903057"/>
                <a:gd name="connsiteX372" fmla="*/ 896580 w 969169"/>
                <a:gd name="connsiteY372" fmla="*/ 407030 h 903057"/>
                <a:gd name="connsiteX373" fmla="*/ 896580 w 969169"/>
                <a:gd name="connsiteY373" fmla="*/ 407030 h 903057"/>
                <a:gd name="connsiteX374" fmla="*/ 906390 w 969169"/>
                <a:gd name="connsiteY374" fmla="*/ 408339 h 903057"/>
                <a:gd name="connsiteX375" fmla="*/ 907698 w 969169"/>
                <a:gd name="connsiteY375" fmla="*/ 407030 h 903057"/>
                <a:gd name="connsiteX376" fmla="*/ 909006 w 969169"/>
                <a:gd name="connsiteY376" fmla="*/ 407030 h 903057"/>
                <a:gd name="connsiteX377" fmla="*/ 922739 w 969169"/>
                <a:gd name="connsiteY377" fmla="*/ 403758 h 903057"/>
                <a:gd name="connsiteX378" fmla="*/ 926662 w 969169"/>
                <a:gd name="connsiteY378" fmla="*/ 401795 h 903057"/>
                <a:gd name="connsiteX379" fmla="*/ 929932 w 969169"/>
                <a:gd name="connsiteY379" fmla="*/ 395906 h 903057"/>
                <a:gd name="connsiteX380" fmla="*/ 939741 w 969169"/>
                <a:gd name="connsiteY380" fmla="*/ 389362 h 903057"/>
                <a:gd name="connsiteX381" fmla="*/ 939741 w 969169"/>
                <a:gd name="connsiteY381" fmla="*/ 388053 h 903057"/>
                <a:gd name="connsiteX382" fmla="*/ 939741 w 969169"/>
                <a:gd name="connsiteY382" fmla="*/ 386090 h 903057"/>
                <a:gd name="connsiteX383" fmla="*/ 946935 w 969169"/>
                <a:gd name="connsiteY383" fmla="*/ 375620 h 903057"/>
                <a:gd name="connsiteX384" fmla="*/ 948243 w 969169"/>
                <a:gd name="connsiteY384" fmla="*/ 375620 h 903057"/>
                <a:gd name="connsiteX385" fmla="*/ 950205 w 969169"/>
                <a:gd name="connsiteY385" fmla="*/ 370384 h 903057"/>
                <a:gd name="connsiteX386" fmla="*/ 948897 w 969169"/>
                <a:gd name="connsiteY386" fmla="*/ 364495 h 903057"/>
                <a:gd name="connsiteX387" fmla="*/ 948243 w 969169"/>
                <a:gd name="connsiteY387" fmla="*/ 361877 h 903057"/>
                <a:gd name="connsiteX388" fmla="*/ 948897 w 969169"/>
                <a:gd name="connsiteY388" fmla="*/ 355334 h 903057"/>
                <a:gd name="connsiteX389" fmla="*/ 958706 w 969169"/>
                <a:gd name="connsiteY389" fmla="*/ 350753 h 903057"/>
                <a:gd name="connsiteX390" fmla="*/ 958706 w 969169"/>
                <a:gd name="connsiteY390" fmla="*/ 350753 h 903057"/>
                <a:gd name="connsiteX391" fmla="*/ 960014 w 969169"/>
                <a:gd name="connsiteY391" fmla="*/ 347481 h 903057"/>
                <a:gd name="connsiteX392" fmla="*/ 969170 w 969169"/>
                <a:gd name="connsiteY392" fmla="*/ 341591 h 903057"/>
                <a:gd name="connsiteX393" fmla="*/ 969170 w 969169"/>
                <a:gd name="connsiteY393" fmla="*/ 341591 h 903057"/>
                <a:gd name="connsiteX394" fmla="*/ 965246 w 969169"/>
                <a:gd name="connsiteY394" fmla="*/ 331775 h 903057"/>
                <a:gd name="connsiteX395" fmla="*/ 959360 w 969169"/>
                <a:gd name="connsiteY395" fmla="*/ 333739 h 903057"/>
                <a:gd name="connsiteX396" fmla="*/ 956745 w 969169"/>
                <a:gd name="connsiteY396" fmla="*/ 329812 h 903057"/>
                <a:gd name="connsiteX397" fmla="*/ 956745 w 969169"/>
                <a:gd name="connsiteY397" fmla="*/ 329812 h 903057"/>
                <a:gd name="connsiteX398" fmla="*/ 945627 w 969169"/>
                <a:gd name="connsiteY398" fmla="*/ 327195 h 903057"/>
                <a:gd name="connsiteX399" fmla="*/ 943011 w 969169"/>
                <a:gd name="connsiteY399" fmla="*/ 325232 h 903057"/>
                <a:gd name="connsiteX400" fmla="*/ 923392 w 969169"/>
                <a:gd name="connsiteY400" fmla="*/ 312144 h 903057"/>
                <a:gd name="connsiteX401" fmla="*/ 925355 w 969169"/>
                <a:gd name="connsiteY401" fmla="*/ 297093 h 903057"/>
                <a:gd name="connsiteX402" fmla="*/ 925355 w 969169"/>
                <a:gd name="connsiteY402" fmla="*/ 296438 h 903057"/>
                <a:gd name="connsiteX403" fmla="*/ 924047 w 969169"/>
                <a:gd name="connsiteY403" fmla="*/ 296438 h 903057"/>
                <a:gd name="connsiteX404" fmla="*/ 920123 w 969169"/>
                <a:gd name="connsiteY404" fmla="*/ 297747 h 903057"/>
                <a:gd name="connsiteX405" fmla="*/ 908351 w 969169"/>
                <a:gd name="connsiteY405" fmla="*/ 293821 h 903057"/>
                <a:gd name="connsiteX406" fmla="*/ 905736 w 969169"/>
                <a:gd name="connsiteY406" fmla="*/ 291858 h 903057"/>
                <a:gd name="connsiteX407" fmla="*/ 904428 w 969169"/>
                <a:gd name="connsiteY407" fmla="*/ 291858 h 903057"/>
                <a:gd name="connsiteX408" fmla="*/ 899196 w 969169"/>
                <a:gd name="connsiteY408" fmla="*/ 292512 h 903057"/>
                <a:gd name="connsiteX409" fmla="*/ 890041 w 969169"/>
                <a:gd name="connsiteY409" fmla="*/ 290549 h 903057"/>
                <a:gd name="connsiteX410" fmla="*/ 886117 w 969169"/>
                <a:gd name="connsiteY410" fmla="*/ 289240 h 903057"/>
                <a:gd name="connsiteX411" fmla="*/ 874345 w 969169"/>
                <a:gd name="connsiteY411" fmla="*/ 299056 h 903057"/>
                <a:gd name="connsiteX412" fmla="*/ 870422 w 969169"/>
                <a:gd name="connsiteY412" fmla="*/ 302328 h 903057"/>
                <a:gd name="connsiteX413" fmla="*/ 859304 w 969169"/>
                <a:gd name="connsiteY413" fmla="*/ 302328 h 903057"/>
                <a:gd name="connsiteX414" fmla="*/ 857996 w 969169"/>
                <a:gd name="connsiteY414" fmla="*/ 302328 h 903057"/>
                <a:gd name="connsiteX415" fmla="*/ 856034 w 969169"/>
                <a:gd name="connsiteY415" fmla="*/ 302328 h 903057"/>
                <a:gd name="connsiteX416" fmla="*/ 849495 w 969169"/>
                <a:gd name="connsiteY416" fmla="*/ 302328 h 903057"/>
                <a:gd name="connsiteX417" fmla="*/ 844263 w 969169"/>
                <a:gd name="connsiteY417" fmla="*/ 297747 h 903057"/>
                <a:gd name="connsiteX418" fmla="*/ 844917 w 969169"/>
                <a:gd name="connsiteY418" fmla="*/ 287277 h 903057"/>
                <a:gd name="connsiteX419" fmla="*/ 844917 w 969169"/>
                <a:gd name="connsiteY419" fmla="*/ 285968 h 903057"/>
                <a:gd name="connsiteX420" fmla="*/ 844917 w 969169"/>
                <a:gd name="connsiteY420" fmla="*/ 270917 h 903057"/>
                <a:gd name="connsiteX421" fmla="*/ 842301 w 969169"/>
                <a:gd name="connsiteY421" fmla="*/ 259138 h 903057"/>
                <a:gd name="connsiteX422" fmla="*/ 840993 w 969169"/>
                <a:gd name="connsiteY422" fmla="*/ 259138 h 903057"/>
                <a:gd name="connsiteX423" fmla="*/ 830530 w 969169"/>
                <a:gd name="connsiteY423" fmla="*/ 253249 h 903057"/>
                <a:gd name="connsiteX424" fmla="*/ 828568 w 969169"/>
                <a:gd name="connsiteY424" fmla="*/ 253903 h 903057"/>
                <a:gd name="connsiteX425" fmla="*/ 815489 w 969169"/>
                <a:gd name="connsiteY425" fmla="*/ 252594 h 903057"/>
                <a:gd name="connsiteX426" fmla="*/ 814835 w 969169"/>
                <a:gd name="connsiteY426" fmla="*/ 252594 h 903057"/>
                <a:gd name="connsiteX427" fmla="*/ 814835 w 969169"/>
                <a:gd name="connsiteY427" fmla="*/ 252594 h 903057"/>
                <a:gd name="connsiteX428" fmla="*/ 808295 w 969169"/>
                <a:gd name="connsiteY428" fmla="*/ 252594 h 903057"/>
                <a:gd name="connsiteX429" fmla="*/ 794562 w 969169"/>
                <a:gd name="connsiteY429" fmla="*/ 247359 h 903057"/>
                <a:gd name="connsiteX430" fmla="*/ 792600 w 969169"/>
                <a:gd name="connsiteY430" fmla="*/ 246050 h 903057"/>
                <a:gd name="connsiteX431" fmla="*/ 786715 w 969169"/>
                <a:gd name="connsiteY431" fmla="*/ 244087 h 903057"/>
                <a:gd name="connsiteX432" fmla="*/ 776905 w 969169"/>
                <a:gd name="connsiteY432" fmla="*/ 240161 h 903057"/>
                <a:gd name="connsiteX433" fmla="*/ 769712 w 969169"/>
                <a:gd name="connsiteY433" fmla="*/ 227728 h 903057"/>
                <a:gd name="connsiteX434" fmla="*/ 768404 w 969169"/>
                <a:gd name="connsiteY434" fmla="*/ 223801 h 903057"/>
                <a:gd name="connsiteX435" fmla="*/ 765788 w 969169"/>
                <a:gd name="connsiteY435" fmla="*/ 221184 h 903057"/>
                <a:gd name="connsiteX436" fmla="*/ 763172 w 969169"/>
                <a:gd name="connsiteY436" fmla="*/ 218566 h 903057"/>
                <a:gd name="connsiteX437" fmla="*/ 754017 w 969169"/>
                <a:gd name="connsiteY437" fmla="*/ 208096 h 903057"/>
                <a:gd name="connsiteX438" fmla="*/ 754017 w 969169"/>
                <a:gd name="connsiteY438" fmla="*/ 207441 h 903057"/>
                <a:gd name="connsiteX439" fmla="*/ 754017 w 969169"/>
                <a:gd name="connsiteY439" fmla="*/ 207441 h 903057"/>
                <a:gd name="connsiteX440" fmla="*/ 745515 w 969169"/>
                <a:gd name="connsiteY440" fmla="*/ 208750 h 903057"/>
                <a:gd name="connsiteX441" fmla="*/ 739630 w 969169"/>
                <a:gd name="connsiteY441" fmla="*/ 205478 h 903057"/>
                <a:gd name="connsiteX442" fmla="*/ 737668 w 969169"/>
                <a:gd name="connsiteY442" fmla="*/ 185847 h 903057"/>
                <a:gd name="connsiteX443" fmla="*/ 737668 w 969169"/>
                <a:gd name="connsiteY443" fmla="*/ 183883 h 903057"/>
                <a:gd name="connsiteX444" fmla="*/ 738976 w 969169"/>
                <a:gd name="connsiteY444" fmla="*/ 178648 h 903057"/>
                <a:gd name="connsiteX445" fmla="*/ 735706 w 969169"/>
                <a:gd name="connsiteY445" fmla="*/ 179957 h 903057"/>
                <a:gd name="connsiteX446" fmla="*/ 728512 w 969169"/>
                <a:gd name="connsiteY446" fmla="*/ 181920 h 903057"/>
                <a:gd name="connsiteX447" fmla="*/ 719357 w 969169"/>
                <a:gd name="connsiteY447" fmla="*/ 170141 h 903057"/>
                <a:gd name="connsiteX448" fmla="*/ 719357 w 969169"/>
                <a:gd name="connsiteY448" fmla="*/ 169487 h 903057"/>
                <a:gd name="connsiteX449" fmla="*/ 717395 w 969169"/>
                <a:gd name="connsiteY449" fmla="*/ 169487 h 903057"/>
                <a:gd name="connsiteX450" fmla="*/ 707585 w 969169"/>
                <a:gd name="connsiteY450" fmla="*/ 166215 h 903057"/>
                <a:gd name="connsiteX451" fmla="*/ 703662 w 969169"/>
                <a:gd name="connsiteY451" fmla="*/ 166215 h 903057"/>
                <a:gd name="connsiteX452" fmla="*/ 694506 w 969169"/>
                <a:gd name="connsiteY452" fmla="*/ 164906 h 903057"/>
                <a:gd name="connsiteX453" fmla="*/ 687966 w 969169"/>
                <a:gd name="connsiteY453" fmla="*/ 149855 h 903057"/>
                <a:gd name="connsiteX454" fmla="*/ 691890 w 969169"/>
                <a:gd name="connsiteY454" fmla="*/ 139385 h 903057"/>
                <a:gd name="connsiteX455" fmla="*/ 688621 w 969169"/>
                <a:gd name="connsiteY455" fmla="*/ 134804 h 903057"/>
                <a:gd name="connsiteX456" fmla="*/ 687313 w 969169"/>
                <a:gd name="connsiteY456" fmla="*/ 128260 h 903057"/>
                <a:gd name="connsiteX457" fmla="*/ 695160 w 969169"/>
                <a:gd name="connsiteY457" fmla="*/ 120408 h 903057"/>
                <a:gd name="connsiteX458" fmla="*/ 692544 w 969169"/>
                <a:gd name="connsiteY458" fmla="*/ 117136 h 903057"/>
                <a:gd name="connsiteX459" fmla="*/ 691236 w 969169"/>
                <a:gd name="connsiteY459" fmla="*/ 109938 h 903057"/>
                <a:gd name="connsiteX460" fmla="*/ 697776 w 969169"/>
                <a:gd name="connsiteY460" fmla="*/ 104702 h 903057"/>
                <a:gd name="connsiteX461" fmla="*/ 695160 w 969169"/>
                <a:gd name="connsiteY461" fmla="*/ 101430 h 903057"/>
                <a:gd name="connsiteX462" fmla="*/ 693198 w 969169"/>
                <a:gd name="connsiteY462" fmla="*/ 93578 h 903057"/>
                <a:gd name="connsiteX463" fmla="*/ 693198 w 969169"/>
                <a:gd name="connsiteY463" fmla="*/ 93578 h 903057"/>
                <a:gd name="connsiteX464" fmla="*/ 687966 w 969169"/>
                <a:gd name="connsiteY464" fmla="*/ 91615 h 903057"/>
                <a:gd name="connsiteX465" fmla="*/ 685351 w 969169"/>
                <a:gd name="connsiteY465" fmla="*/ 90306 h 903057"/>
                <a:gd name="connsiteX466" fmla="*/ 678811 w 969169"/>
                <a:gd name="connsiteY466" fmla="*/ 83108 h 903057"/>
                <a:gd name="connsiteX467" fmla="*/ 676195 w 969169"/>
                <a:gd name="connsiteY467" fmla="*/ 79836 h 903057"/>
                <a:gd name="connsiteX468" fmla="*/ 675541 w 969169"/>
                <a:gd name="connsiteY468" fmla="*/ 79836 h 903057"/>
                <a:gd name="connsiteX469" fmla="*/ 666386 w 969169"/>
                <a:gd name="connsiteY469" fmla="*/ 72637 h 903057"/>
                <a:gd name="connsiteX470" fmla="*/ 672272 w 969169"/>
                <a:gd name="connsiteY470" fmla="*/ 50388 h 903057"/>
                <a:gd name="connsiteX471" fmla="*/ 672925 w 969169"/>
                <a:gd name="connsiteY471" fmla="*/ 49079 h 903057"/>
                <a:gd name="connsiteX472" fmla="*/ 672925 w 969169"/>
                <a:gd name="connsiteY472" fmla="*/ 49079 h 903057"/>
                <a:gd name="connsiteX473" fmla="*/ 669002 w 969169"/>
                <a:gd name="connsiteY473" fmla="*/ 43190 h 903057"/>
                <a:gd name="connsiteX474" fmla="*/ 669002 w 969169"/>
                <a:gd name="connsiteY474" fmla="*/ 32719 h 903057"/>
                <a:gd name="connsiteX475" fmla="*/ 667040 w 969169"/>
                <a:gd name="connsiteY475" fmla="*/ 27484 h 903057"/>
                <a:gd name="connsiteX476" fmla="*/ 663116 w 969169"/>
                <a:gd name="connsiteY476" fmla="*/ 20941 h 903057"/>
                <a:gd name="connsiteX477" fmla="*/ 661808 w 969169"/>
                <a:gd name="connsiteY477" fmla="*/ 22249 h 903057"/>
                <a:gd name="connsiteX478" fmla="*/ 653307 w 969169"/>
                <a:gd name="connsiteY478" fmla="*/ 27484 h 903057"/>
                <a:gd name="connsiteX479" fmla="*/ 642189 w 969169"/>
                <a:gd name="connsiteY479" fmla="*/ 19632 h 903057"/>
                <a:gd name="connsiteX480" fmla="*/ 642189 w 969169"/>
                <a:gd name="connsiteY480" fmla="*/ 18977 h 903057"/>
                <a:gd name="connsiteX481" fmla="*/ 641535 w 969169"/>
                <a:gd name="connsiteY481" fmla="*/ 18977 h 903057"/>
                <a:gd name="connsiteX482" fmla="*/ 633688 w 969169"/>
                <a:gd name="connsiteY482" fmla="*/ 20286 h 903057"/>
                <a:gd name="connsiteX483" fmla="*/ 626494 w 969169"/>
                <a:gd name="connsiteY483" fmla="*/ 9162 h 903057"/>
                <a:gd name="connsiteX484" fmla="*/ 621917 w 969169"/>
                <a:gd name="connsiteY484" fmla="*/ 8507 h 903057"/>
                <a:gd name="connsiteX485" fmla="*/ 616685 w 969169"/>
                <a:gd name="connsiteY485" fmla="*/ 7853 h 903057"/>
                <a:gd name="connsiteX486" fmla="*/ 610799 w 969169"/>
                <a:gd name="connsiteY486" fmla="*/ 654 h 903057"/>
                <a:gd name="connsiteX487" fmla="*/ 610799 w 969169"/>
                <a:gd name="connsiteY487" fmla="*/ 654 h 903057"/>
                <a:gd name="connsiteX488" fmla="*/ 610145 w 969169"/>
                <a:gd name="connsiteY488" fmla="*/ 654 h 903057"/>
                <a:gd name="connsiteX489" fmla="*/ 602952 w 969169"/>
                <a:gd name="connsiteY489" fmla="*/ 1963 h 903057"/>
                <a:gd name="connsiteX490" fmla="*/ 589872 w 969169"/>
                <a:gd name="connsiteY490" fmla="*/ 0 h 903057"/>
                <a:gd name="connsiteX491" fmla="*/ 589872 w 969169"/>
                <a:gd name="connsiteY491" fmla="*/ 0 h 903057"/>
                <a:gd name="connsiteX492" fmla="*/ 585949 w 969169"/>
                <a:gd name="connsiteY492" fmla="*/ 5890 h 903057"/>
                <a:gd name="connsiteX493" fmla="*/ 569600 w 969169"/>
                <a:gd name="connsiteY493" fmla="*/ 7198 h 903057"/>
                <a:gd name="connsiteX494" fmla="*/ 565676 w 969169"/>
                <a:gd name="connsiteY494" fmla="*/ 7198 h 903057"/>
                <a:gd name="connsiteX495" fmla="*/ 563714 w 969169"/>
                <a:gd name="connsiteY495" fmla="*/ 8507 h 903057"/>
                <a:gd name="connsiteX496" fmla="*/ 561752 w 969169"/>
                <a:gd name="connsiteY496" fmla="*/ 10470 h 903057"/>
                <a:gd name="connsiteX497" fmla="*/ 559790 w 969169"/>
                <a:gd name="connsiteY497" fmla="*/ 17669 h 903057"/>
                <a:gd name="connsiteX498" fmla="*/ 559790 w 969169"/>
                <a:gd name="connsiteY498" fmla="*/ 20286 h 903057"/>
                <a:gd name="connsiteX499" fmla="*/ 546057 w 969169"/>
                <a:gd name="connsiteY499" fmla="*/ 26830 h 903057"/>
                <a:gd name="connsiteX500" fmla="*/ 544749 w 969169"/>
                <a:gd name="connsiteY500" fmla="*/ 26830 h 903057"/>
                <a:gd name="connsiteX501" fmla="*/ 537555 w 969169"/>
                <a:gd name="connsiteY501" fmla="*/ 35991 h 903057"/>
                <a:gd name="connsiteX502" fmla="*/ 536902 w 969169"/>
                <a:gd name="connsiteY502" fmla="*/ 37300 h 903057"/>
                <a:gd name="connsiteX503" fmla="*/ 536902 w 969169"/>
                <a:gd name="connsiteY503" fmla="*/ 38609 h 903057"/>
                <a:gd name="connsiteX504" fmla="*/ 529054 w 969169"/>
                <a:gd name="connsiteY504" fmla="*/ 49079 h 903057"/>
                <a:gd name="connsiteX505" fmla="*/ 515321 w 969169"/>
                <a:gd name="connsiteY505" fmla="*/ 44499 h 903057"/>
                <a:gd name="connsiteX506" fmla="*/ 513359 w 969169"/>
                <a:gd name="connsiteY506" fmla="*/ 42535 h 903057"/>
                <a:gd name="connsiteX507" fmla="*/ 510089 w 969169"/>
                <a:gd name="connsiteY507" fmla="*/ 39918 h 903057"/>
                <a:gd name="connsiteX508" fmla="*/ 502242 w 969169"/>
                <a:gd name="connsiteY508" fmla="*/ 32719 h 903057"/>
                <a:gd name="connsiteX509" fmla="*/ 500934 w 969169"/>
                <a:gd name="connsiteY509" fmla="*/ 13742 h 903057"/>
                <a:gd name="connsiteX510" fmla="*/ 500934 w 969169"/>
                <a:gd name="connsiteY510" fmla="*/ 9816 h 90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</a:cxnLst>
              <a:rect l="l" t="t" r="r" b="b"/>
              <a:pathLst>
                <a:path w="969169" h="903057">
                  <a:moveTo>
                    <a:pt x="498972" y="11779"/>
                  </a:moveTo>
                  <a:cubicBezTo>
                    <a:pt x="498972" y="9816"/>
                    <a:pt x="498972" y="7853"/>
                    <a:pt x="500280" y="6544"/>
                  </a:cubicBezTo>
                  <a:cubicBezTo>
                    <a:pt x="497664" y="6544"/>
                    <a:pt x="493740" y="6544"/>
                    <a:pt x="487201" y="6544"/>
                  </a:cubicBezTo>
                  <a:lnTo>
                    <a:pt x="485239" y="6544"/>
                  </a:lnTo>
                  <a:cubicBezTo>
                    <a:pt x="481969" y="6544"/>
                    <a:pt x="478045" y="5890"/>
                    <a:pt x="474122" y="4581"/>
                  </a:cubicBezTo>
                  <a:cubicBezTo>
                    <a:pt x="472159" y="4581"/>
                    <a:pt x="468890" y="3272"/>
                    <a:pt x="466928" y="2618"/>
                  </a:cubicBezTo>
                  <a:cubicBezTo>
                    <a:pt x="464966" y="3926"/>
                    <a:pt x="461696" y="7853"/>
                    <a:pt x="453195" y="18977"/>
                  </a:cubicBezTo>
                  <a:cubicBezTo>
                    <a:pt x="451887" y="20286"/>
                    <a:pt x="451233" y="21595"/>
                    <a:pt x="450579" y="22249"/>
                  </a:cubicBezTo>
                  <a:cubicBezTo>
                    <a:pt x="447309" y="26176"/>
                    <a:pt x="440769" y="27484"/>
                    <a:pt x="434230" y="24867"/>
                  </a:cubicBezTo>
                  <a:cubicBezTo>
                    <a:pt x="429652" y="22904"/>
                    <a:pt x="428344" y="18977"/>
                    <a:pt x="427036" y="16360"/>
                  </a:cubicBezTo>
                  <a:cubicBezTo>
                    <a:pt x="427036" y="15051"/>
                    <a:pt x="425728" y="13742"/>
                    <a:pt x="425075" y="13088"/>
                  </a:cubicBezTo>
                  <a:cubicBezTo>
                    <a:pt x="421805" y="9816"/>
                    <a:pt x="417227" y="5235"/>
                    <a:pt x="413303" y="3272"/>
                  </a:cubicBezTo>
                  <a:cubicBezTo>
                    <a:pt x="411995" y="3272"/>
                    <a:pt x="408071" y="4581"/>
                    <a:pt x="400224" y="9816"/>
                  </a:cubicBezTo>
                  <a:cubicBezTo>
                    <a:pt x="400224" y="9816"/>
                    <a:pt x="400224" y="9816"/>
                    <a:pt x="400224" y="9816"/>
                  </a:cubicBezTo>
                  <a:cubicBezTo>
                    <a:pt x="400224" y="13088"/>
                    <a:pt x="399570" y="18323"/>
                    <a:pt x="394338" y="20286"/>
                  </a:cubicBezTo>
                  <a:cubicBezTo>
                    <a:pt x="391068" y="21595"/>
                    <a:pt x="387799" y="22904"/>
                    <a:pt x="369488" y="5235"/>
                  </a:cubicBezTo>
                  <a:cubicBezTo>
                    <a:pt x="369488" y="5235"/>
                    <a:pt x="368180" y="5235"/>
                    <a:pt x="367526" y="5235"/>
                  </a:cubicBezTo>
                  <a:lnTo>
                    <a:pt x="367526" y="5235"/>
                  </a:lnTo>
                  <a:cubicBezTo>
                    <a:pt x="367526" y="6544"/>
                    <a:pt x="366218" y="7198"/>
                    <a:pt x="365564" y="8507"/>
                  </a:cubicBezTo>
                  <a:cubicBezTo>
                    <a:pt x="362948" y="12434"/>
                    <a:pt x="359678" y="15706"/>
                    <a:pt x="355754" y="17014"/>
                  </a:cubicBezTo>
                  <a:cubicBezTo>
                    <a:pt x="355754" y="17669"/>
                    <a:pt x="355754" y="18323"/>
                    <a:pt x="355754" y="18977"/>
                  </a:cubicBezTo>
                  <a:cubicBezTo>
                    <a:pt x="355754" y="24212"/>
                    <a:pt x="351831" y="30102"/>
                    <a:pt x="348561" y="33374"/>
                  </a:cubicBezTo>
                  <a:cubicBezTo>
                    <a:pt x="348561" y="33374"/>
                    <a:pt x="348561" y="34028"/>
                    <a:pt x="348561" y="34683"/>
                  </a:cubicBezTo>
                  <a:lnTo>
                    <a:pt x="348561" y="34683"/>
                  </a:lnTo>
                  <a:cubicBezTo>
                    <a:pt x="350523" y="40572"/>
                    <a:pt x="345945" y="45807"/>
                    <a:pt x="338752" y="53006"/>
                  </a:cubicBezTo>
                  <a:cubicBezTo>
                    <a:pt x="338752" y="53006"/>
                    <a:pt x="337444" y="54314"/>
                    <a:pt x="336790" y="54969"/>
                  </a:cubicBezTo>
                  <a:cubicBezTo>
                    <a:pt x="336790" y="56278"/>
                    <a:pt x="336790" y="57586"/>
                    <a:pt x="336790" y="58241"/>
                  </a:cubicBezTo>
                  <a:cubicBezTo>
                    <a:pt x="338097" y="64785"/>
                    <a:pt x="339405" y="73946"/>
                    <a:pt x="335482" y="80490"/>
                  </a:cubicBezTo>
                  <a:cubicBezTo>
                    <a:pt x="329596" y="88997"/>
                    <a:pt x="314555" y="87034"/>
                    <a:pt x="306707" y="85071"/>
                  </a:cubicBezTo>
                  <a:cubicBezTo>
                    <a:pt x="306707" y="85071"/>
                    <a:pt x="306707" y="85071"/>
                    <a:pt x="306707" y="85725"/>
                  </a:cubicBezTo>
                  <a:cubicBezTo>
                    <a:pt x="305399" y="88343"/>
                    <a:pt x="304092" y="90306"/>
                    <a:pt x="302784" y="91615"/>
                  </a:cubicBezTo>
                  <a:cubicBezTo>
                    <a:pt x="296898" y="96195"/>
                    <a:pt x="290358" y="90306"/>
                    <a:pt x="285781" y="85725"/>
                  </a:cubicBezTo>
                  <a:cubicBezTo>
                    <a:pt x="285781" y="85725"/>
                    <a:pt x="285781" y="85725"/>
                    <a:pt x="285127" y="85071"/>
                  </a:cubicBezTo>
                  <a:cubicBezTo>
                    <a:pt x="283819" y="85725"/>
                    <a:pt x="282511" y="87034"/>
                    <a:pt x="281203" y="87688"/>
                  </a:cubicBezTo>
                  <a:cubicBezTo>
                    <a:pt x="278587" y="89651"/>
                    <a:pt x="275971" y="91615"/>
                    <a:pt x="273356" y="92269"/>
                  </a:cubicBezTo>
                  <a:cubicBezTo>
                    <a:pt x="273356" y="92269"/>
                    <a:pt x="273356" y="93578"/>
                    <a:pt x="272701" y="94232"/>
                  </a:cubicBezTo>
                  <a:cubicBezTo>
                    <a:pt x="272048" y="95541"/>
                    <a:pt x="271394" y="96850"/>
                    <a:pt x="270086" y="98813"/>
                  </a:cubicBezTo>
                  <a:cubicBezTo>
                    <a:pt x="270086" y="98813"/>
                    <a:pt x="270086" y="99467"/>
                    <a:pt x="270086" y="100122"/>
                  </a:cubicBezTo>
                  <a:cubicBezTo>
                    <a:pt x="270086" y="102739"/>
                    <a:pt x="270086" y="107320"/>
                    <a:pt x="267470" y="112555"/>
                  </a:cubicBezTo>
                  <a:cubicBezTo>
                    <a:pt x="262892" y="120408"/>
                    <a:pt x="253083" y="123025"/>
                    <a:pt x="245889" y="123680"/>
                  </a:cubicBezTo>
                  <a:cubicBezTo>
                    <a:pt x="245889" y="123680"/>
                    <a:pt x="245889" y="123680"/>
                    <a:pt x="245889" y="123680"/>
                  </a:cubicBezTo>
                  <a:cubicBezTo>
                    <a:pt x="249159" y="130224"/>
                    <a:pt x="250467" y="136113"/>
                    <a:pt x="250467" y="137422"/>
                  </a:cubicBezTo>
                  <a:cubicBezTo>
                    <a:pt x="250467" y="140039"/>
                    <a:pt x="250467" y="143311"/>
                    <a:pt x="245235" y="153781"/>
                  </a:cubicBezTo>
                  <a:cubicBezTo>
                    <a:pt x="246543" y="154436"/>
                    <a:pt x="247851" y="155745"/>
                    <a:pt x="249159" y="157053"/>
                  </a:cubicBezTo>
                  <a:cubicBezTo>
                    <a:pt x="253083" y="162289"/>
                    <a:pt x="249159" y="168178"/>
                    <a:pt x="247197" y="170796"/>
                  </a:cubicBezTo>
                  <a:cubicBezTo>
                    <a:pt x="247197" y="171450"/>
                    <a:pt x="245889" y="172759"/>
                    <a:pt x="245235" y="173413"/>
                  </a:cubicBezTo>
                  <a:cubicBezTo>
                    <a:pt x="245235" y="174722"/>
                    <a:pt x="245235" y="177340"/>
                    <a:pt x="245235" y="179303"/>
                  </a:cubicBezTo>
                  <a:cubicBezTo>
                    <a:pt x="245235" y="180611"/>
                    <a:pt x="245235" y="181266"/>
                    <a:pt x="245235" y="182575"/>
                  </a:cubicBezTo>
                  <a:cubicBezTo>
                    <a:pt x="246543" y="182575"/>
                    <a:pt x="247851" y="182575"/>
                    <a:pt x="249159" y="182575"/>
                  </a:cubicBezTo>
                  <a:cubicBezTo>
                    <a:pt x="249159" y="182575"/>
                    <a:pt x="250467" y="181266"/>
                    <a:pt x="251121" y="180611"/>
                  </a:cubicBezTo>
                  <a:cubicBezTo>
                    <a:pt x="251775" y="179957"/>
                    <a:pt x="252429" y="178648"/>
                    <a:pt x="253737" y="177994"/>
                  </a:cubicBezTo>
                  <a:cubicBezTo>
                    <a:pt x="257660" y="174722"/>
                    <a:pt x="262238" y="176685"/>
                    <a:pt x="264200" y="177994"/>
                  </a:cubicBezTo>
                  <a:cubicBezTo>
                    <a:pt x="264854" y="177994"/>
                    <a:pt x="266162" y="178648"/>
                    <a:pt x="266816" y="178648"/>
                  </a:cubicBezTo>
                  <a:cubicBezTo>
                    <a:pt x="266816" y="178648"/>
                    <a:pt x="268124" y="178648"/>
                    <a:pt x="268778" y="178648"/>
                  </a:cubicBezTo>
                  <a:cubicBezTo>
                    <a:pt x="272048" y="178648"/>
                    <a:pt x="276625" y="177340"/>
                    <a:pt x="280549" y="180611"/>
                  </a:cubicBezTo>
                  <a:cubicBezTo>
                    <a:pt x="282511" y="181920"/>
                    <a:pt x="283819" y="184538"/>
                    <a:pt x="283165" y="187155"/>
                  </a:cubicBezTo>
                  <a:cubicBezTo>
                    <a:pt x="283165" y="193699"/>
                    <a:pt x="272701" y="204170"/>
                    <a:pt x="268778" y="207441"/>
                  </a:cubicBezTo>
                  <a:cubicBezTo>
                    <a:pt x="268778" y="209405"/>
                    <a:pt x="268778" y="212677"/>
                    <a:pt x="269432" y="213985"/>
                  </a:cubicBezTo>
                  <a:cubicBezTo>
                    <a:pt x="270086" y="217912"/>
                    <a:pt x="270740" y="219875"/>
                    <a:pt x="269432" y="222492"/>
                  </a:cubicBezTo>
                  <a:cubicBezTo>
                    <a:pt x="268778" y="224456"/>
                    <a:pt x="267470" y="225764"/>
                    <a:pt x="265508" y="226419"/>
                  </a:cubicBezTo>
                  <a:cubicBezTo>
                    <a:pt x="261584" y="227728"/>
                    <a:pt x="255045" y="226419"/>
                    <a:pt x="250467" y="224456"/>
                  </a:cubicBezTo>
                  <a:cubicBezTo>
                    <a:pt x="250467" y="225110"/>
                    <a:pt x="249813" y="225764"/>
                    <a:pt x="249159" y="226419"/>
                  </a:cubicBezTo>
                  <a:cubicBezTo>
                    <a:pt x="245889" y="232308"/>
                    <a:pt x="238696" y="230345"/>
                    <a:pt x="233464" y="229036"/>
                  </a:cubicBezTo>
                  <a:cubicBezTo>
                    <a:pt x="233464" y="229036"/>
                    <a:pt x="232810" y="229036"/>
                    <a:pt x="232156" y="229036"/>
                  </a:cubicBezTo>
                  <a:cubicBezTo>
                    <a:pt x="232156" y="229036"/>
                    <a:pt x="232156" y="230345"/>
                    <a:pt x="231502" y="231654"/>
                  </a:cubicBezTo>
                  <a:cubicBezTo>
                    <a:pt x="231502" y="232963"/>
                    <a:pt x="231502" y="236235"/>
                    <a:pt x="231502" y="238852"/>
                  </a:cubicBezTo>
                  <a:cubicBezTo>
                    <a:pt x="231502" y="243433"/>
                    <a:pt x="231502" y="249322"/>
                    <a:pt x="231502" y="253903"/>
                  </a:cubicBezTo>
                  <a:cubicBezTo>
                    <a:pt x="230194" y="265028"/>
                    <a:pt x="209267" y="271572"/>
                    <a:pt x="200766" y="274189"/>
                  </a:cubicBezTo>
                  <a:lnTo>
                    <a:pt x="200766" y="274189"/>
                  </a:lnTo>
                  <a:cubicBezTo>
                    <a:pt x="200766" y="274189"/>
                    <a:pt x="200766" y="275498"/>
                    <a:pt x="200766" y="276152"/>
                  </a:cubicBezTo>
                  <a:cubicBezTo>
                    <a:pt x="200766" y="280733"/>
                    <a:pt x="197496" y="283351"/>
                    <a:pt x="195534" y="285314"/>
                  </a:cubicBezTo>
                  <a:cubicBezTo>
                    <a:pt x="195534" y="285314"/>
                    <a:pt x="195534" y="285314"/>
                    <a:pt x="195534" y="285314"/>
                  </a:cubicBezTo>
                  <a:cubicBezTo>
                    <a:pt x="195534" y="285314"/>
                    <a:pt x="196188" y="286623"/>
                    <a:pt x="196842" y="287277"/>
                  </a:cubicBezTo>
                  <a:cubicBezTo>
                    <a:pt x="198150" y="289240"/>
                    <a:pt x="198804" y="291858"/>
                    <a:pt x="198150" y="294475"/>
                  </a:cubicBezTo>
                  <a:cubicBezTo>
                    <a:pt x="197496" y="297093"/>
                    <a:pt x="195534" y="300365"/>
                    <a:pt x="192918" y="302328"/>
                  </a:cubicBezTo>
                  <a:cubicBezTo>
                    <a:pt x="192918" y="302982"/>
                    <a:pt x="193572" y="304291"/>
                    <a:pt x="194226" y="304945"/>
                  </a:cubicBezTo>
                  <a:cubicBezTo>
                    <a:pt x="198150" y="306909"/>
                    <a:pt x="198150" y="312798"/>
                    <a:pt x="198150" y="318033"/>
                  </a:cubicBezTo>
                  <a:cubicBezTo>
                    <a:pt x="198150" y="319997"/>
                    <a:pt x="198150" y="323268"/>
                    <a:pt x="198150" y="323923"/>
                  </a:cubicBezTo>
                  <a:cubicBezTo>
                    <a:pt x="198150" y="323923"/>
                    <a:pt x="198804" y="325232"/>
                    <a:pt x="200112" y="326540"/>
                  </a:cubicBezTo>
                  <a:cubicBezTo>
                    <a:pt x="201420" y="328504"/>
                    <a:pt x="204035" y="331121"/>
                    <a:pt x="204035" y="335047"/>
                  </a:cubicBezTo>
                  <a:cubicBezTo>
                    <a:pt x="204035" y="340282"/>
                    <a:pt x="199458" y="349444"/>
                    <a:pt x="195534" y="353370"/>
                  </a:cubicBezTo>
                  <a:cubicBezTo>
                    <a:pt x="195534" y="355988"/>
                    <a:pt x="196842" y="362532"/>
                    <a:pt x="197496" y="363841"/>
                  </a:cubicBezTo>
                  <a:cubicBezTo>
                    <a:pt x="200112" y="368421"/>
                    <a:pt x="197496" y="374311"/>
                    <a:pt x="194226" y="380855"/>
                  </a:cubicBezTo>
                  <a:cubicBezTo>
                    <a:pt x="194226" y="381509"/>
                    <a:pt x="193572" y="382818"/>
                    <a:pt x="192918" y="383472"/>
                  </a:cubicBezTo>
                  <a:cubicBezTo>
                    <a:pt x="192918" y="383472"/>
                    <a:pt x="192918" y="383472"/>
                    <a:pt x="192918" y="383472"/>
                  </a:cubicBezTo>
                  <a:cubicBezTo>
                    <a:pt x="192918" y="383472"/>
                    <a:pt x="193572" y="382818"/>
                    <a:pt x="194226" y="382164"/>
                  </a:cubicBezTo>
                  <a:cubicBezTo>
                    <a:pt x="196842" y="380200"/>
                    <a:pt x="199458" y="378237"/>
                    <a:pt x="202074" y="377583"/>
                  </a:cubicBezTo>
                  <a:cubicBezTo>
                    <a:pt x="204035" y="377583"/>
                    <a:pt x="206651" y="377583"/>
                    <a:pt x="208613" y="378892"/>
                  </a:cubicBezTo>
                  <a:cubicBezTo>
                    <a:pt x="211229" y="380855"/>
                    <a:pt x="211883" y="383472"/>
                    <a:pt x="212537" y="385435"/>
                  </a:cubicBezTo>
                  <a:cubicBezTo>
                    <a:pt x="212537" y="385435"/>
                    <a:pt x="212537" y="385435"/>
                    <a:pt x="213191" y="385435"/>
                  </a:cubicBezTo>
                  <a:cubicBezTo>
                    <a:pt x="215153" y="386090"/>
                    <a:pt x="217115" y="386744"/>
                    <a:pt x="218423" y="387399"/>
                  </a:cubicBezTo>
                  <a:cubicBezTo>
                    <a:pt x="219731" y="388053"/>
                    <a:pt x="221692" y="390016"/>
                    <a:pt x="223000" y="393942"/>
                  </a:cubicBezTo>
                  <a:cubicBezTo>
                    <a:pt x="223000" y="396560"/>
                    <a:pt x="223000" y="399832"/>
                    <a:pt x="222347" y="403104"/>
                  </a:cubicBezTo>
                  <a:cubicBezTo>
                    <a:pt x="222347" y="403758"/>
                    <a:pt x="223000" y="404413"/>
                    <a:pt x="223654" y="405067"/>
                  </a:cubicBezTo>
                  <a:cubicBezTo>
                    <a:pt x="224962" y="407030"/>
                    <a:pt x="225616" y="408993"/>
                    <a:pt x="226270" y="410957"/>
                  </a:cubicBezTo>
                  <a:cubicBezTo>
                    <a:pt x="226270" y="412920"/>
                    <a:pt x="226270" y="415537"/>
                    <a:pt x="224308" y="416846"/>
                  </a:cubicBezTo>
                  <a:cubicBezTo>
                    <a:pt x="221692" y="419464"/>
                    <a:pt x="217769" y="420118"/>
                    <a:pt x="214499" y="420118"/>
                  </a:cubicBezTo>
                  <a:cubicBezTo>
                    <a:pt x="213845" y="421427"/>
                    <a:pt x="213191" y="422736"/>
                    <a:pt x="211883" y="424044"/>
                  </a:cubicBezTo>
                  <a:cubicBezTo>
                    <a:pt x="208613" y="426662"/>
                    <a:pt x="198150" y="430588"/>
                    <a:pt x="190956" y="426662"/>
                  </a:cubicBezTo>
                  <a:cubicBezTo>
                    <a:pt x="184417" y="422736"/>
                    <a:pt x="183763" y="413574"/>
                    <a:pt x="183763" y="409648"/>
                  </a:cubicBezTo>
                  <a:cubicBezTo>
                    <a:pt x="183763" y="405721"/>
                    <a:pt x="183763" y="405721"/>
                    <a:pt x="185071" y="404413"/>
                  </a:cubicBezTo>
                  <a:cubicBezTo>
                    <a:pt x="183763" y="403758"/>
                    <a:pt x="183109" y="402449"/>
                    <a:pt x="181801" y="401795"/>
                  </a:cubicBezTo>
                  <a:cubicBezTo>
                    <a:pt x="181147" y="403104"/>
                    <a:pt x="179839" y="404413"/>
                    <a:pt x="179185" y="405721"/>
                  </a:cubicBezTo>
                  <a:cubicBezTo>
                    <a:pt x="177223" y="408339"/>
                    <a:pt x="176569" y="410302"/>
                    <a:pt x="175261" y="411611"/>
                  </a:cubicBezTo>
                  <a:cubicBezTo>
                    <a:pt x="171992" y="414883"/>
                    <a:pt x="166760" y="414883"/>
                    <a:pt x="162836" y="414229"/>
                  </a:cubicBezTo>
                  <a:cubicBezTo>
                    <a:pt x="162836" y="414883"/>
                    <a:pt x="162836" y="415537"/>
                    <a:pt x="162836" y="416192"/>
                  </a:cubicBezTo>
                  <a:cubicBezTo>
                    <a:pt x="162836" y="417501"/>
                    <a:pt x="162836" y="418809"/>
                    <a:pt x="162836" y="419464"/>
                  </a:cubicBezTo>
                  <a:cubicBezTo>
                    <a:pt x="164144" y="427971"/>
                    <a:pt x="151719" y="439095"/>
                    <a:pt x="147795" y="441713"/>
                  </a:cubicBezTo>
                  <a:cubicBezTo>
                    <a:pt x="141255" y="444985"/>
                    <a:pt x="135370" y="440404"/>
                    <a:pt x="132754" y="437787"/>
                  </a:cubicBezTo>
                  <a:cubicBezTo>
                    <a:pt x="131446" y="437787"/>
                    <a:pt x="130138" y="439095"/>
                    <a:pt x="129484" y="439750"/>
                  </a:cubicBezTo>
                  <a:cubicBezTo>
                    <a:pt x="128176" y="440404"/>
                    <a:pt x="127522" y="441059"/>
                    <a:pt x="126214" y="441713"/>
                  </a:cubicBezTo>
                  <a:cubicBezTo>
                    <a:pt x="126214" y="441713"/>
                    <a:pt x="126214" y="441713"/>
                    <a:pt x="126214" y="441713"/>
                  </a:cubicBezTo>
                  <a:cubicBezTo>
                    <a:pt x="126214" y="443022"/>
                    <a:pt x="126214" y="444331"/>
                    <a:pt x="124906" y="445639"/>
                  </a:cubicBezTo>
                  <a:cubicBezTo>
                    <a:pt x="126214" y="446948"/>
                    <a:pt x="128176" y="449566"/>
                    <a:pt x="131446" y="452183"/>
                  </a:cubicBezTo>
                  <a:cubicBezTo>
                    <a:pt x="132100" y="452183"/>
                    <a:pt x="132754" y="453492"/>
                    <a:pt x="132754" y="453492"/>
                  </a:cubicBezTo>
                  <a:cubicBezTo>
                    <a:pt x="134716" y="455455"/>
                    <a:pt x="135370" y="458073"/>
                    <a:pt x="135370" y="460690"/>
                  </a:cubicBezTo>
                  <a:cubicBezTo>
                    <a:pt x="135370" y="465925"/>
                    <a:pt x="130138" y="471815"/>
                    <a:pt x="126214" y="473778"/>
                  </a:cubicBezTo>
                  <a:cubicBezTo>
                    <a:pt x="120983" y="477050"/>
                    <a:pt x="113135" y="473778"/>
                    <a:pt x="109865" y="471815"/>
                  </a:cubicBezTo>
                  <a:cubicBezTo>
                    <a:pt x="109865" y="471815"/>
                    <a:pt x="108557" y="471815"/>
                    <a:pt x="108557" y="472469"/>
                  </a:cubicBezTo>
                  <a:cubicBezTo>
                    <a:pt x="107249" y="473124"/>
                    <a:pt x="106596" y="473778"/>
                    <a:pt x="105288" y="474432"/>
                  </a:cubicBezTo>
                  <a:cubicBezTo>
                    <a:pt x="103326" y="476396"/>
                    <a:pt x="99402" y="482285"/>
                    <a:pt x="96786" y="486211"/>
                  </a:cubicBezTo>
                  <a:cubicBezTo>
                    <a:pt x="92208" y="492755"/>
                    <a:pt x="90247" y="495373"/>
                    <a:pt x="88939" y="496682"/>
                  </a:cubicBezTo>
                  <a:cubicBezTo>
                    <a:pt x="86977" y="498645"/>
                    <a:pt x="84361" y="499299"/>
                    <a:pt x="81745" y="498645"/>
                  </a:cubicBezTo>
                  <a:cubicBezTo>
                    <a:pt x="79783" y="498645"/>
                    <a:pt x="78475" y="497336"/>
                    <a:pt x="76513" y="496682"/>
                  </a:cubicBezTo>
                  <a:cubicBezTo>
                    <a:pt x="75205" y="497336"/>
                    <a:pt x="74551" y="497990"/>
                    <a:pt x="73243" y="498645"/>
                  </a:cubicBezTo>
                  <a:cubicBezTo>
                    <a:pt x="68012" y="499954"/>
                    <a:pt x="66050" y="496027"/>
                    <a:pt x="63434" y="492755"/>
                  </a:cubicBezTo>
                  <a:cubicBezTo>
                    <a:pt x="62780" y="491446"/>
                    <a:pt x="61472" y="489483"/>
                    <a:pt x="60164" y="488174"/>
                  </a:cubicBezTo>
                  <a:cubicBezTo>
                    <a:pt x="60164" y="488174"/>
                    <a:pt x="60164" y="488174"/>
                    <a:pt x="59510" y="488829"/>
                  </a:cubicBezTo>
                  <a:cubicBezTo>
                    <a:pt x="57548" y="490792"/>
                    <a:pt x="55587" y="492755"/>
                    <a:pt x="52317" y="494718"/>
                  </a:cubicBezTo>
                  <a:cubicBezTo>
                    <a:pt x="47085" y="497336"/>
                    <a:pt x="41199" y="497990"/>
                    <a:pt x="34660" y="496027"/>
                  </a:cubicBezTo>
                  <a:cubicBezTo>
                    <a:pt x="33352" y="496682"/>
                    <a:pt x="31390" y="498645"/>
                    <a:pt x="30082" y="499299"/>
                  </a:cubicBezTo>
                  <a:cubicBezTo>
                    <a:pt x="27466" y="501262"/>
                    <a:pt x="26158" y="502571"/>
                    <a:pt x="24850" y="503226"/>
                  </a:cubicBezTo>
                  <a:cubicBezTo>
                    <a:pt x="22234" y="504534"/>
                    <a:pt x="18965" y="505189"/>
                    <a:pt x="15041" y="505189"/>
                  </a:cubicBezTo>
                  <a:cubicBezTo>
                    <a:pt x="15041" y="505189"/>
                    <a:pt x="14387" y="505843"/>
                    <a:pt x="13733" y="506498"/>
                  </a:cubicBezTo>
                  <a:cubicBezTo>
                    <a:pt x="12425" y="507806"/>
                    <a:pt x="11117" y="509769"/>
                    <a:pt x="8501" y="511078"/>
                  </a:cubicBezTo>
                  <a:cubicBezTo>
                    <a:pt x="7193" y="511078"/>
                    <a:pt x="5885" y="511733"/>
                    <a:pt x="4577" y="511733"/>
                  </a:cubicBezTo>
                  <a:cubicBezTo>
                    <a:pt x="3270" y="511733"/>
                    <a:pt x="1308" y="511733"/>
                    <a:pt x="0" y="510424"/>
                  </a:cubicBezTo>
                  <a:cubicBezTo>
                    <a:pt x="1308" y="512387"/>
                    <a:pt x="2616" y="515004"/>
                    <a:pt x="2616" y="518931"/>
                  </a:cubicBezTo>
                  <a:cubicBezTo>
                    <a:pt x="2616" y="522857"/>
                    <a:pt x="2616" y="523511"/>
                    <a:pt x="3924" y="524166"/>
                  </a:cubicBezTo>
                  <a:cubicBezTo>
                    <a:pt x="3924" y="524820"/>
                    <a:pt x="5232" y="526129"/>
                    <a:pt x="5885" y="526783"/>
                  </a:cubicBezTo>
                  <a:cubicBezTo>
                    <a:pt x="7847" y="529401"/>
                    <a:pt x="8501" y="530710"/>
                    <a:pt x="9155" y="532019"/>
                  </a:cubicBezTo>
                  <a:cubicBezTo>
                    <a:pt x="15041" y="544452"/>
                    <a:pt x="26812" y="571282"/>
                    <a:pt x="28774" y="575208"/>
                  </a:cubicBezTo>
                  <a:cubicBezTo>
                    <a:pt x="29428" y="577171"/>
                    <a:pt x="32044" y="579789"/>
                    <a:pt x="34006" y="582407"/>
                  </a:cubicBezTo>
                  <a:cubicBezTo>
                    <a:pt x="35968" y="585024"/>
                    <a:pt x="37930" y="586987"/>
                    <a:pt x="39238" y="588950"/>
                  </a:cubicBezTo>
                  <a:cubicBezTo>
                    <a:pt x="39238" y="590259"/>
                    <a:pt x="41199" y="591568"/>
                    <a:pt x="41853" y="593531"/>
                  </a:cubicBezTo>
                  <a:cubicBezTo>
                    <a:pt x="45123" y="598112"/>
                    <a:pt x="47739" y="602038"/>
                    <a:pt x="48393" y="604656"/>
                  </a:cubicBezTo>
                  <a:cubicBezTo>
                    <a:pt x="49047" y="606619"/>
                    <a:pt x="49701" y="607928"/>
                    <a:pt x="49701" y="609237"/>
                  </a:cubicBezTo>
                  <a:cubicBezTo>
                    <a:pt x="49701" y="610545"/>
                    <a:pt x="49701" y="611854"/>
                    <a:pt x="51009" y="612508"/>
                  </a:cubicBezTo>
                  <a:cubicBezTo>
                    <a:pt x="52317" y="613817"/>
                    <a:pt x="52971" y="615126"/>
                    <a:pt x="54279" y="617089"/>
                  </a:cubicBezTo>
                  <a:cubicBezTo>
                    <a:pt x="55587" y="618398"/>
                    <a:pt x="56894" y="621016"/>
                    <a:pt x="57548" y="621670"/>
                  </a:cubicBezTo>
                  <a:cubicBezTo>
                    <a:pt x="57548" y="621670"/>
                    <a:pt x="57548" y="621670"/>
                    <a:pt x="58856" y="621670"/>
                  </a:cubicBezTo>
                  <a:cubicBezTo>
                    <a:pt x="60818" y="622324"/>
                    <a:pt x="66050" y="624288"/>
                    <a:pt x="66704" y="630177"/>
                  </a:cubicBezTo>
                  <a:cubicBezTo>
                    <a:pt x="67358" y="633449"/>
                    <a:pt x="66704" y="636721"/>
                    <a:pt x="64742" y="639338"/>
                  </a:cubicBezTo>
                  <a:cubicBezTo>
                    <a:pt x="64742" y="640647"/>
                    <a:pt x="63434" y="641956"/>
                    <a:pt x="63434" y="642610"/>
                  </a:cubicBezTo>
                  <a:cubicBezTo>
                    <a:pt x="63434" y="642610"/>
                    <a:pt x="64742" y="643919"/>
                    <a:pt x="66050" y="644574"/>
                  </a:cubicBezTo>
                  <a:cubicBezTo>
                    <a:pt x="68666" y="646537"/>
                    <a:pt x="73243" y="649154"/>
                    <a:pt x="73897" y="655698"/>
                  </a:cubicBezTo>
                  <a:cubicBezTo>
                    <a:pt x="73897" y="657661"/>
                    <a:pt x="73897" y="660279"/>
                    <a:pt x="73897" y="662242"/>
                  </a:cubicBezTo>
                  <a:cubicBezTo>
                    <a:pt x="73897" y="664860"/>
                    <a:pt x="73897" y="668786"/>
                    <a:pt x="74551" y="670095"/>
                  </a:cubicBezTo>
                  <a:cubicBezTo>
                    <a:pt x="74551" y="670095"/>
                    <a:pt x="87631" y="703469"/>
                    <a:pt x="85669" y="711321"/>
                  </a:cubicBezTo>
                  <a:cubicBezTo>
                    <a:pt x="84361" y="716556"/>
                    <a:pt x="79783" y="721791"/>
                    <a:pt x="76513" y="725718"/>
                  </a:cubicBezTo>
                  <a:lnTo>
                    <a:pt x="75205" y="727027"/>
                  </a:lnTo>
                  <a:cubicBezTo>
                    <a:pt x="68012" y="734879"/>
                    <a:pt x="66050" y="737497"/>
                    <a:pt x="62780" y="738151"/>
                  </a:cubicBezTo>
                  <a:lnTo>
                    <a:pt x="61472" y="738151"/>
                  </a:lnTo>
                  <a:cubicBezTo>
                    <a:pt x="60164" y="738806"/>
                    <a:pt x="56894" y="739460"/>
                    <a:pt x="56240" y="740115"/>
                  </a:cubicBezTo>
                  <a:cubicBezTo>
                    <a:pt x="52971" y="741423"/>
                    <a:pt x="39891" y="752548"/>
                    <a:pt x="35968" y="757783"/>
                  </a:cubicBezTo>
                  <a:cubicBezTo>
                    <a:pt x="32044" y="763018"/>
                    <a:pt x="24850" y="778069"/>
                    <a:pt x="24196" y="781341"/>
                  </a:cubicBezTo>
                  <a:cubicBezTo>
                    <a:pt x="24196" y="783958"/>
                    <a:pt x="22234" y="787885"/>
                    <a:pt x="19619" y="793774"/>
                  </a:cubicBezTo>
                  <a:cubicBezTo>
                    <a:pt x="18965" y="795738"/>
                    <a:pt x="17657" y="798355"/>
                    <a:pt x="17003" y="800318"/>
                  </a:cubicBezTo>
                  <a:cubicBezTo>
                    <a:pt x="17657" y="800973"/>
                    <a:pt x="18965" y="802282"/>
                    <a:pt x="19619" y="804245"/>
                  </a:cubicBezTo>
                  <a:cubicBezTo>
                    <a:pt x="19619" y="804245"/>
                    <a:pt x="19619" y="805554"/>
                    <a:pt x="19619" y="806208"/>
                  </a:cubicBezTo>
                  <a:cubicBezTo>
                    <a:pt x="23542" y="803590"/>
                    <a:pt x="26812" y="804899"/>
                    <a:pt x="28774" y="806208"/>
                  </a:cubicBezTo>
                  <a:cubicBezTo>
                    <a:pt x="28774" y="806208"/>
                    <a:pt x="30082" y="806208"/>
                    <a:pt x="30736" y="806208"/>
                  </a:cubicBezTo>
                  <a:cubicBezTo>
                    <a:pt x="33352" y="806208"/>
                    <a:pt x="37275" y="806862"/>
                    <a:pt x="39891" y="810134"/>
                  </a:cubicBezTo>
                  <a:cubicBezTo>
                    <a:pt x="39891" y="810134"/>
                    <a:pt x="39891" y="810134"/>
                    <a:pt x="40545" y="810789"/>
                  </a:cubicBezTo>
                  <a:cubicBezTo>
                    <a:pt x="46431" y="806862"/>
                    <a:pt x="51663" y="810789"/>
                    <a:pt x="52971" y="812752"/>
                  </a:cubicBezTo>
                  <a:cubicBezTo>
                    <a:pt x="54932" y="814715"/>
                    <a:pt x="55587" y="817332"/>
                    <a:pt x="56894" y="818641"/>
                  </a:cubicBezTo>
                  <a:cubicBezTo>
                    <a:pt x="59510" y="817987"/>
                    <a:pt x="64742" y="816678"/>
                    <a:pt x="69320" y="820604"/>
                  </a:cubicBezTo>
                  <a:cubicBezTo>
                    <a:pt x="71936" y="823222"/>
                    <a:pt x="73243" y="827148"/>
                    <a:pt x="75205" y="830420"/>
                  </a:cubicBezTo>
                  <a:cubicBezTo>
                    <a:pt x="75205" y="831729"/>
                    <a:pt x="76513" y="833692"/>
                    <a:pt x="77167" y="834346"/>
                  </a:cubicBezTo>
                  <a:cubicBezTo>
                    <a:pt x="77167" y="834346"/>
                    <a:pt x="77821" y="834346"/>
                    <a:pt x="78475" y="835001"/>
                  </a:cubicBezTo>
                  <a:cubicBezTo>
                    <a:pt x="79783" y="836309"/>
                    <a:pt x="85015" y="839581"/>
                    <a:pt x="83053" y="846125"/>
                  </a:cubicBezTo>
                  <a:cubicBezTo>
                    <a:pt x="83053" y="847434"/>
                    <a:pt x="81745" y="848743"/>
                    <a:pt x="81091" y="850052"/>
                  </a:cubicBezTo>
                  <a:cubicBezTo>
                    <a:pt x="81091" y="851361"/>
                    <a:pt x="79129" y="853324"/>
                    <a:pt x="79129" y="853978"/>
                  </a:cubicBezTo>
                  <a:cubicBezTo>
                    <a:pt x="79129" y="855287"/>
                    <a:pt x="79129" y="855941"/>
                    <a:pt x="79783" y="857250"/>
                  </a:cubicBezTo>
                  <a:cubicBezTo>
                    <a:pt x="80437" y="859213"/>
                    <a:pt x="81091" y="862485"/>
                    <a:pt x="80437" y="865103"/>
                  </a:cubicBezTo>
                  <a:cubicBezTo>
                    <a:pt x="80437" y="866412"/>
                    <a:pt x="80437" y="867066"/>
                    <a:pt x="79129" y="868375"/>
                  </a:cubicBezTo>
                  <a:cubicBezTo>
                    <a:pt x="79129" y="868375"/>
                    <a:pt x="79129" y="868375"/>
                    <a:pt x="79129" y="869029"/>
                  </a:cubicBezTo>
                  <a:cubicBezTo>
                    <a:pt x="79129" y="869029"/>
                    <a:pt x="79783" y="869029"/>
                    <a:pt x="80437" y="869684"/>
                  </a:cubicBezTo>
                  <a:cubicBezTo>
                    <a:pt x="85015" y="872956"/>
                    <a:pt x="86323" y="876882"/>
                    <a:pt x="84361" y="881463"/>
                  </a:cubicBezTo>
                  <a:cubicBezTo>
                    <a:pt x="83053" y="884080"/>
                    <a:pt x="81091" y="886043"/>
                    <a:pt x="79129" y="887352"/>
                  </a:cubicBezTo>
                  <a:cubicBezTo>
                    <a:pt x="79129" y="887352"/>
                    <a:pt x="79129" y="887352"/>
                    <a:pt x="78475" y="888006"/>
                  </a:cubicBezTo>
                  <a:cubicBezTo>
                    <a:pt x="78475" y="888006"/>
                    <a:pt x="78475" y="888006"/>
                    <a:pt x="78475" y="888661"/>
                  </a:cubicBezTo>
                  <a:cubicBezTo>
                    <a:pt x="79783" y="891278"/>
                    <a:pt x="81745" y="895205"/>
                    <a:pt x="81091" y="899785"/>
                  </a:cubicBezTo>
                  <a:cubicBezTo>
                    <a:pt x="81091" y="901094"/>
                    <a:pt x="81091" y="901748"/>
                    <a:pt x="81091" y="903057"/>
                  </a:cubicBezTo>
                  <a:cubicBezTo>
                    <a:pt x="84361" y="901094"/>
                    <a:pt x="90247" y="897822"/>
                    <a:pt x="95478" y="897168"/>
                  </a:cubicBezTo>
                  <a:cubicBezTo>
                    <a:pt x="97440" y="897168"/>
                    <a:pt x="99402" y="897168"/>
                    <a:pt x="100710" y="897168"/>
                  </a:cubicBezTo>
                  <a:cubicBezTo>
                    <a:pt x="102018" y="897168"/>
                    <a:pt x="103980" y="897168"/>
                    <a:pt x="105288" y="897168"/>
                  </a:cubicBezTo>
                  <a:cubicBezTo>
                    <a:pt x="108557" y="895859"/>
                    <a:pt x="113135" y="895205"/>
                    <a:pt x="113135" y="894550"/>
                  </a:cubicBezTo>
                  <a:lnTo>
                    <a:pt x="117713" y="893241"/>
                  </a:lnTo>
                  <a:lnTo>
                    <a:pt x="120329" y="897822"/>
                  </a:lnTo>
                  <a:cubicBezTo>
                    <a:pt x="120329" y="899131"/>
                    <a:pt x="121637" y="899785"/>
                    <a:pt x="122290" y="901094"/>
                  </a:cubicBezTo>
                  <a:cubicBezTo>
                    <a:pt x="124253" y="898476"/>
                    <a:pt x="127522" y="894550"/>
                    <a:pt x="128830" y="891933"/>
                  </a:cubicBezTo>
                  <a:cubicBezTo>
                    <a:pt x="132100" y="887352"/>
                    <a:pt x="134716" y="884080"/>
                    <a:pt x="136678" y="882771"/>
                  </a:cubicBezTo>
                  <a:cubicBezTo>
                    <a:pt x="141255" y="878845"/>
                    <a:pt x="145833" y="874264"/>
                    <a:pt x="147141" y="872301"/>
                  </a:cubicBezTo>
                  <a:cubicBezTo>
                    <a:pt x="147141" y="871647"/>
                    <a:pt x="147141" y="869029"/>
                    <a:pt x="146487" y="867066"/>
                  </a:cubicBezTo>
                  <a:cubicBezTo>
                    <a:pt x="145833" y="859868"/>
                    <a:pt x="145179" y="856596"/>
                    <a:pt x="146487" y="853978"/>
                  </a:cubicBezTo>
                  <a:cubicBezTo>
                    <a:pt x="146487" y="853978"/>
                    <a:pt x="146487" y="852669"/>
                    <a:pt x="147141" y="852015"/>
                  </a:cubicBezTo>
                  <a:cubicBezTo>
                    <a:pt x="150411" y="845471"/>
                    <a:pt x="153681" y="838927"/>
                    <a:pt x="159566" y="838927"/>
                  </a:cubicBezTo>
                  <a:cubicBezTo>
                    <a:pt x="160874" y="838927"/>
                    <a:pt x="168068" y="836964"/>
                    <a:pt x="171337" y="835655"/>
                  </a:cubicBezTo>
                  <a:lnTo>
                    <a:pt x="173953" y="835655"/>
                  </a:lnTo>
                  <a:cubicBezTo>
                    <a:pt x="175261" y="834346"/>
                    <a:pt x="176569" y="833692"/>
                    <a:pt x="177877" y="833038"/>
                  </a:cubicBezTo>
                  <a:cubicBezTo>
                    <a:pt x="181147" y="831729"/>
                    <a:pt x="185071" y="829766"/>
                    <a:pt x="188994" y="830420"/>
                  </a:cubicBezTo>
                  <a:cubicBezTo>
                    <a:pt x="189649" y="830420"/>
                    <a:pt x="191610" y="830420"/>
                    <a:pt x="193572" y="830420"/>
                  </a:cubicBezTo>
                  <a:cubicBezTo>
                    <a:pt x="196842" y="827148"/>
                    <a:pt x="199458" y="825839"/>
                    <a:pt x="202728" y="825839"/>
                  </a:cubicBezTo>
                  <a:cubicBezTo>
                    <a:pt x="205998" y="825839"/>
                    <a:pt x="209921" y="825839"/>
                    <a:pt x="211883" y="824531"/>
                  </a:cubicBezTo>
                  <a:cubicBezTo>
                    <a:pt x="213191" y="824531"/>
                    <a:pt x="218423" y="819950"/>
                    <a:pt x="222347" y="817332"/>
                  </a:cubicBezTo>
                  <a:cubicBezTo>
                    <a:pt x="237388" y="807517"/>
                    <a:pt x="241966" y="804245"/>
                    <a:pt x="245889" y="804245"/>
                  </a:cubicBezTo>
                  <a:cubicBezTo>
                    <a:pt x="249159" y="804245"/>
                    <a:pt x="252429" y="804899"/>
                    <a:pt x="257007" y="806208"/>
                  </a:cubicBezTo>
                  <a:cubicBezTo>
                    <a:pt x="259622" y="806862"/>
                    <a:pt x="264200" y="808171"/>
                    <a:pt x="265508" y="808171"/>
                  </a:cubicBezTo>
                  <a:cubicBezTo>
                    <a:pt x="267470" y="808171"/>
                    <a:pt x="270740" y="806862"/>
                    <a:pt x="274664" y="805554"/>
                  </a:cubicBezTo>
                  <a:cubicBezTo>
                    <a:pt x="281857" y="803590"/>
                    <a:pt x="285781" y="802936"/>
                    <a:pt x="288397" y="802282"/>
                  </a:cubicBezTo>
                  <a:cubicBezTo>
                    <a:pt x="292974" y="802282"/>
                    <a:pt x="298206" y="800318"/>
                    <a:pt x="300168" y="799664"/>
                  </a:cubicBezTo>
                  <a:cubicBezTo>
                    <a:pt x="301476" y="799664"/>
                    <a:pt x="302130" y="798355"/>
                    <a:pt x="302784" y="797701"/>
                  </a:cubicBezTo>
                  <a:cubicBezTo>
                    <a:pt x="304746" y="795738"/>
                    <a:pt x="307362" y="793774"/>
                    <a:pt x="311285" y="793774"/>
                  </a:cubicBezTo>
                  <a:cubicBezTo>
                    <a:pt x="317171" y="793774"/>
                    <a:pt x="328288" y="794429"/>
                    <a:pt x="330250" y="794429"/>
                  </a:cubicBezTo>
                  <a:cubicBezTo>
                    <a:pt x="331558" y="794429"/>
                    <a:pt x="332866" y="793120"/>
                    <a:pt x="334174" y="792466"/>
                  </a:cubicBezTo>
                  <a:cubicBezTo>
                    <a:pt x="337444" y="790502"/>
                    <a:pt x="342675" y="787230"/>
                    <a:pt x="347907" y="791157"/>
                  </a:cubicBezTo>
                  <a:cubicBezTo>
                    <a:pt x="348561" y="791157"/>
                    <a:pt x="349869" y="793120"/>
                    <a:pt x="351177" y="793774"/>
                  </a:cubicBezTo>
                  <a:cubicBezTo>
                    <a:pt x="352485" y="795083"/>
                    <a:pt x="355754" y="797701"/>
                    <a:pt x="357062" y="798355"/>
                  </a:cubicBezTo>
                  <a:cubicBezTo>
                    <a:pt x="358370" y="798355"/>
                    <a:pt x="360986" y="797046"/>
                    <a:pt x="363602" y="795738"/>
                  </a:cubicBezTo>
                  <a:cubicBezTo>
                    <a:pt x="376027" y="790502"/>
                    <a:pt x="382567" y="787885"/>
                    <a:pt x="387144" y="792466"/>
                  </a:cubicBezTo>
                  <a:cubicBezTo>
                    <a:pt x="389107" y="794429"/>
                    <a:pt x="390414" y="796392"/>
                    <a:pt x="391068" y="798355"/>
                  </a:cubicBezTo>
                  <a:cubicBezTo>
                    <a:pt x="391068" y="798355"/>
                    <a:pt x="392376" y="797701"/>
                    <a:pt x="393030" y="797701"/>
                  </a:cubicBezTo>
                  <a:cubicBezTo>
                    <a:pt x="399570" y="794429"/>
                    <a:pt x="406110" y="791157"/>
                    <a:pt x="411341" y="793120"/>
                  </a:cubicBezTo>
                  <a:cubicBezTo>
                    <a:pt x="415919" y="795083"/>
                    <a:pt x="435538" y="799010"/>
                    <a:pt x="440116" y="798355"/>
                  </a:cubicBezTo>
                  <a:cubicBezTo>
                    <a:pt x="440769" y="798355"/>
                    <a:pt x="442077" y="796392"/>
                    <a:pt x="443385" y="795738"/>
                  </a:cubicBezTo>
                  <a:cubicBezTo>
                    <a:pt x="446001" y="793120"/>
                    <a:pt x="449271" y="789848"/>
                    <a:pt x="453849" y="789848"/>
                  </a:cubicBezTo>
                  <a:cubicBezTo>
                    <a:pt x="454503" y="789848"/>
                    <a:pt x="456465" y="789848"/>
                    <a:pt x="457773" y="789194"/>
                  </a:cubicBezTo>
                  <a:cubicBezTo>
                    <a:pt x="465620" y="787230"/>
                    <a:pt x="472159" y="785922"/>
                    <a:pt x="476083" y="789848"/>
                  </a:cubicBezTo>
                  <a:cubicBezTo>
                    <a:pt x="478699" y="792466"/>
                    <a:pt x="478699" y="796392"/>
                    <a:pt x="479353" y="800973"/>
                  </a:cubicBezTo>
                  <a:cubicBezTo>
                    <a:pt x="479353" y="800973"/>
                    <a:pt x="479353" y="801627"/>
                    <a:pt x="479353" y="802282"/>
                  </a:cubicBezTo>
                  <a:cubicBezTo>
                    <a:pt x="481969" y="800973"/>
                    <a:pt x="486547" y="799664"/>
                    <a:pt x="490471" y="804245"/>
                  </a:cubicBezTo>
                  <a:cubicBezTo>
                    <a:pt x="492432" y="806862"/>
                    <a:pt x="493086" y="810134"/>
                    <a:pt x="493086" y="813406"/>
                  </a:cubicBezTo>
                  <a:cubicBezTo>
                    <a:pt x="496356" y="812752"/>
                    <a:pt x="500280" y="811443"/>
                    <a:pt x="501588" y="810134"/>
                  </a:cubicBezTo>
                  <a:cubicBezTo>
                    <a:pt x="502896" y="802282"/>
                    <a:pt x="509435" y="801627"/>
                    <a:pt x="511397" y="802282"/>
                  </a:cubicBezTo>
                  <a:cubicBezTo>
                    <a:pt x="512705" y="802282"/>
                    <a:pt x="514667" y="802282"/>
                    <a:pt x="516629" y="802282"/>
                  </a:cubicBezTo>
                  <a:cubicBezTo>
                    <a:pt x="526438" y="802282"/>
                    <a:pt x="534940" y="800973"/>
                    <a:pt x="539518" y="804245"/>
                  </a:cubicBezTo>
                  <a:cubicBezTo>
                    <a:pt x="539518" y="804245"/>
                    <a:pt x="539518" y="803590"/>
                    <a:pt x="539518" y="802936"/>
                  </a:cubicBezTo>
                  <a:cubicBezTo>
                    <a:pt x="539518" y="802936"/>
                    <a:pt x="539518" y="802282"/>
                    <a:pt x="539518" y="801627"/>
                  </a:cubicBezTo>
                  <a:cubicBezTo>
                    <a:pt x="539518" y="799010"/>
                    <a:pt x="540825" y="795738"/>
                    <a:pt x="544095" y="793120"/>
                  </a:cubicBezTo>
                  <a:cubicBezTo>
                    <a:pt x="546057" y="792466"/>
                    <a:pt x="548673" y="791811"/>
                    <a:pt x="551943" y="793120"/>
                  </a:cubicBezTo>
                  <a:cubicBezTo>
                    <a:pt x="553251" y="793774"/>
                    <a:pt x="555213" y="795083"/>
                    <a:pt x="557174" y="795738"/>
                  </a:cubicBezTo>
                  <a:cubicBezTo>
                    <a:pt x="559137" y="797046"/>
                    <a:pt x="564368" y="800318"/>
                    <a:pt x="565676" y="799664"/>
                  </a:cubicBezTo>
                  <a:cubicBezTo>
                    <a:pt x="567638" y="799664"/>
                    <a:pt x="574178" y="797701"/>
                    <a:pt x="575486" y="795738"/>
                  </a:cubicBezTo>
                  <a:lnTo>
                    <a:pt x="575486" y="793774"/>
                  </a:lnTo>
                  <a:cubicBezTo>
                    <a:pt x="578101" y="782650"/>
                    <a:pt x="580063" y="775451"/>
                    <a:pt x="585949" y="773488"/>
                  </a:cubicBezTo>
                  <a:cubicBezTo>
                    <a:pt x="588565" y="772834"/>
                    <a:pt x="591835" y="773488"/>
                    <a:pt x="593796" y="774797"/>
                  </a:cubicBezTo>
                  <a:cubicBezTo>
                    <a:pt x="596412" y="777414"/>
                    <a:pt x="597720" y="780032"/>
                    <a:pt x="598374" y="781995"/>
                  </a:cubicBezTo>
                  <a:cubicBezTo>
                    <a:pt x="601644" y="781995"/>
                    <a:pt x="606221" y="783304"/>
                    <a:pt x="608184" y="789194"/>
                  </a:cubicBezTo>
                  <a:cubicBezTo>
                    <a:pt x="608184" y="789194"/>
                    <a:pt x="608184" y="789194"/>
                    <a:pt x="608184" y="789194"/>
                  </a:cubicBezTo>
                  <a:cubicBezTo>
                    <a:pt x="608184" y="789194"/>
                    <a:pt x="608184" y="789194"/>
                    <a:pt x="608184" y="789194"/>
                  </a:cubicBezTo>
                  <a:cubicBezTo>
                    <a:pt x="612107" y="784613"/>
                    <a:pt x="614069" y="781995"/>
                    <a:pt x="617339" y="780686"/>
                  </a:cubicBezTo>
                  <a:cubicBezTo>
                    <a:pt x="621917" y="779378"/>
                    <a:pt x="636958" y="780686"/>
                    <a:pt x="636958" y="780686"/>
                  </a:cubicBezTo>
                  <a:cubicBezTo>
                    <a:pt x="642843" y="780686"/>
                    <a:pt x="645459" y="787230"/>
                    <a:pt x="648729" y="797701"/>
                  </a:cubicBezTo>
                  <a:cubicBezTo>
                    <a:pt x="648729" y="797701"/>
                    <a:pt x="649383" y="797701"/>
                    <a:pt x="650037" y="797701"/>
                  </a:cubicBezTo>
                  <a:cubicBezTo>
                    <a:pt x="649383" y="794429"/>
                    <a:pt x="649383" y="791157"/>
                    <a:pt x="650037" y="787230"/>
                  </a:cubicBezTo>
                  <a:cubicBezTo>
                    <a:pt x="650037" y="781995"/>
                    <a:pt x="654615" y="778723"/>
                    <a:pt x="657884" y="776106"/>
                  </a:cubicBezTo>
                  <a:cubicBezTo>
                    <a:pt x="658538" y="775451"/>
                    <a:pt x="660500" y="774143"/>
                    <a:pt x="660500" y="773488"/>
                  </a:cubicBezTo>
                  <a:cubicBezTo>
                    <a:pt x="663116" y="768907"/>
                    <a:pt x="668348" y="767599"/>
                    <a:pt x="671617" y="767599"/>
                  </a:cubicBezTo>
                  <a:cubicBezTo>
                    <a:pt x="671617" y="766290"/>
                    <a:pt x="671617" y="764327"/>
                    <a:pt x="671617" y="763018"/>
                  </a:cubicBezTo>
                  <a:cubicBezTo>
                    <a:pt x="671617" y="761709"/>
                    <a:pt x="671617" y="760400"/>
                    <a:pt x="671617" y="759746"/>
                  </a:cubicBezTo>
                  <a:cubicBezTo>
                    <a:pt x="672272" y="751239"/>
                    <a:pt x="682735" y="751239"/>
                    <a:pt x="689274" y="751894"/>
                  </a:cubicBezTo>
                  <a:lnTo>
                    <a:pt x="691236" y="751894"/>
                  </a:lnTo>
                  <a:cubicBezTo>
                    <a:pt x="700392" y="751894"/>
                    <a:pt x="710855" y="771525"/>
                    <a:pt x="710855" y="771525"/>
                  </a:cubicBezTo>
                  <a:cubicBezTo>
                    <a:pt x="711509" y="772834"/>
                    <a:pt x="713471" y="777414"/>
                    <a:pt x="714125" y="781341"/>
                  </a:cubicBezTo>
                  <a:cubicBezTo>
                    <a:pt x="714125" y="781341"/>
                    <a:pt x="714125" y="781341"/>
                    <a:pt x="714125" y="781341"/>
                  </a:cubicBezTo>
                  <a:cubicBezTo>
                    <a:pt x="716087" y="781995"/>
                    <a:pt x="718703" y="783304"/>
                    <a:pt x="720011" y="785922"/>
                  </a:cubicBezTo>
                  <a:cubicBezTo>
                    <a:pt x="720011" y="786576"/>
                    <a:pt x="721319" y="787230"/>
                    <a:pt x="721973" y="788539"/>
                  </a:cubicBezTo>
                  <a:cubicBezTo>
                    <a:pt x="723281" y="787230"/>
                    <a:pt x="723934" y="785922"/>
                    <a:pt x="725242" y="784613"/>
                  </a:cubicBezTo>
                  <a:cubicBezTo>
                    <a:pt x="727204" y="782650"/>
                    <a:pt x="729820" y="782650"/>
                    <a:pt x="733090" y="782650"/>
                  </a:cubicBezTo>
                  <a:cubicBezTo>
                    <a:pt x="733090" y="781341"/>
                    <a:pt x="733090" y="780032"/>
                    <a:pt x="733090" y="778069"/>
                  </a:cubicBezTo>
                  <a:cubicBezTo>
                    <a:pt x="733090" y="775451"/>
                    <a:pt x="733090" y="772834"/>
                    <a:pt x="735706" y="771525"/>
                  </a:cubicBezTo>
                  <a:cubicBezTo>
                    <a:pt x="737668" y="770216"/>
                    <a:pt x="739630" y="769562"/>
                    <a:pt x="741591" y="769562"/>
                  </a:cubicBezTo>
                  <a:lnTo>
                    <a:pt x="741591" y="769562"/>
                  </a:lnTo>
                  <a:cubicBezTo>
                    <a:pt x="741591" y="764327"/>
                    <a:pt x="746823" y="761709"/>
                    <a:pt x="752055" y="758437"/>
                  </a:cubicBezTo>
                  <a:lnTo>
                    <a:pt x="752709" y="758437"/>
                  </a:lnTo>
                  <a:cubicBezTo>
                    <a:pt x="760556" y="753857"/>
                    <a:pt x="767096" y="761055"/>
                    <a:pt x="770366" y="764981"/>
                  </a:cubicBezTo>
                  <a:cubicBezTo>
                    <a:pt x="770366" y="764981"/>
                    <a:pt x="771020" y="764981"/>
                    <a:pt x="771674" y="764981"/>
                  </a:cubicBezTo>
                  <a:cubicBezTo>
                    <a:pt x="771674" y="764981"/>
                    <a:pt x="772328" y="764981"/>
                    <a:pt x="772981" y="764981"/>
                  </a:cubicBezTo>
                  <a:cubicBezTo>
                    <a:pt x="772981" y="763672"/>
                    <a:pt x="774289" y="761709"/>
                    <a:pt x="775597" y="759746"/>
                  </a:cubicBezTo>
                  <a:cubicBezTo>
                    <a:pt x="778867" y="755820"/>
                    <a:pt x="781483" y="753857"/>
                    <a:pt x="786715" y="751239"/>
                  </a:cubicBezTo>
                  <a:cubicBezTo>
                    <a:pt x="789985" y="749276"/>
                    <a:pt x="806334" y="742732"/>
                    <a:pt x="810911" y="742732"/>
                  </a:cubicBezTo>
                  <a:cubicBezTo>
                    <a:pt x="816143" y="742732"/>
                    <a:pt x="823336" y="749276"/>
                    <a:pt x="825952" y="751239"/>
                  </a:cubicBezTo>
                  <a:cubicBezTo>
                    <a:pt x="827260" y="751239"/>
                    <a:pt x="830530" y="751894"/>
                    <a:pt x="831184" y="752548"/>
                  </a:cubicBezTo>
                  <a:cubicBezTo>
                    <a:pt x="831838" y="752548"/>
                    <a:pt x="832492" y="752548"/>
                    <a:pt x="833146" y="752548"/>
                  </a:cubicBezTo>
                  <a:cubicBezTo>
                    <a:pt x="835108" y="752548"/>
                    <a:pt x="836416" y="753857"/>
                    <a:pt x="837724" y="755820"/>
                  </a:cubicBezTo>
                  <a:cubicBezTo>
                    <a:pt x="839685" y="758437"/>
                    <a:pt x="840340" y="764327"/>
                    <a:pt x="840340" y="767599"/>
                  </a:cubicBezTo>
                  <a:cubicBezTo>
                    <a:pt x="840340" y="767599"/>
                    <a:pt x="840340" y="767599"/>
                    <a:pt x="840340" y="767599"/>
                  </a:cubicBezTo>
                  <a:cubicBezTo>
                    <a:pt x="841647" y="767599"/>
                    <a:pt x="844917" y="767599"/>
                    <a:pt x="846225" y="767599"/>
                  </a:cubicBezTo>
                  <a:cubicBezTo>
                    <a:pt x="850803" y="766290"/>
                    <a:pt x="854726" y="769562"/>
                    <a:pt x="856689" y="771525"/>
                  </a:cubicBezTo>
                  <a:cubicBezTo>
                    <a:pt x="856689" y="771525"/>
                    <a:pt x="856689" y="771525"/>
                    <a:pt x="857342" y="771525"/>
                  </a:cubicBezTo>
                  <a:cubicBezTo>
                    <a:pt x="857342" y="769562"/>
                    <a:pt x="857342" y="767599"/>
                    <a:pt x="857342" y="766290"/>
                  </a:cubicBezTo>
                  <a:lnTo>
                    <a:pt x="857342" y="764981"/>
                  </a:lnTo>
                  <a:cubicBezTo>
                    <a:pt x="857342" y="763018"/>
                    <a:pt x="857996" y="760400"/>
                    <a:pt x="859304" y="758437"/>
                  </a:cubicBezTo>
                  <a:cubicBezTo>
                    <a:pt x="859304" y="758437"/>
                    <a:pt x="859304" y="757129"/>
                    <a:pt x="859958" y="756474"/>
                  </a:cubicBezTo>
                  <a:cubicBezTo>
                    <a:pt x="859304" y="755820"/>
                    <a:pt x="857996" y="754511"/>
                    <a:pt x="857342" y="753857"/>
                  </a:cubicBezTo>
                  <a:cubicBezTo>
                    <a:pt x="856034" y="752548"/>
                    <a:pt x="854073" y="751239"/>
                    <a:pt x="853419" y="750585"/>
                  </a:cubicBezTo>
                  <a:cubicBezTo>
                    <a:pt x="850803" y="747967"/>
                    <a:pt x="850149" y="746004"/>
                    <a:pt x="849495" y="744041"/>
                  </a:cubicBezTo>
                  <a:cubicBezTo>
                    <a:pt x="849495" y="743387"/>
                    <a:pt x="849495" y="742732"/>
                    <a:pt x="848187" y="741423"/>
                  </a:cubicBezTo>
                  <a:cubicBezTo>
                    <a:pt x="846879" y="737497"/>
                    <a:pt x="846225" y="736843"/>
                    <a:pt x="842301" y="732916"/>
                  </a:cubicBezTo>
                  <a:cubicBezTo>
                    <a:pt x="840993" y="731607"/>
                    <a:pt x="839685" y="730299"/>
                    <a:pt x="839032" y="729644"/>
                  </a:cubicBezTo>
                  <a:cubicBezTo>
                    <a:pt x="837070" y="727681"/>
                    <a:pt x="836416" y="727027"/>
                    <a:pt x="834454" y="724409"/>
                  </a:cubicBezTo>
                  <a:cubicBezTo>
                    <a:pt x="830530" y="719174"/>
                    <a:pt x="833146" y="713284"/>
                    <a:pt x="834454" y="710012"/>
                  </a:cubicBezTo>
                  <a:cubicBezTo>
                    <a:pt x="834454" y="710012"/>
                    <a:pt x="834454" y="708704"/>
                    <a:pt x="834454" y="708704"/>
                  </a:cubicBezTo>
                  <a:cubicBezTo>
                    <a:pt x="834454" y="707395"/>
                    <a:pt x="834454" y="704123"/>
                    <a:pt x="834454" y="702160"/>
                  </a:cubicBezTo>
                  <a:lnTo>
                    <a:pt x="834454" y="700851"/>
                  </a:lnTo>
                  <a:cubicBezTo>
                    <a:pt x="834454" y="698234"/>
                    <a:pt x="835762" y="695616"/>
                    <a:pt x="837070" y="692998"/>
                  </a:cubicBezTo>
                  <a:cubicBezTo>
                    <a:pt x="837070" y="692344"/>
                    <a:pt x="837724" y="691690"/>
                    <a:pt x="838377" y="691035"/>
                  </a:cubicBezTo>
                  <a:cubicBezTo>
                    <a:pt x="838377" y="689727"/>
                    <a:pt x="838377" y="683837"/>
                    <a:pt x="838377" y="681220"/>
                  </a:cubicBezTo>
                  <a:cubicBezTo>
                    <a:pt x="837070" y="675984"/>
                    <a:pt x="838377" y="670095"/>
                    <a:pt x="839685" y="667477"/>
                  </a:cubicBezTo>
                  <a:lnTo>
                    <a:pt x="839685" y="666168"/>
                  </a:lnTo>
                  <a:cubicBezTo>
                    <a:pt x="840993" y="664860"/>
                    <a:pt x="841647" y="661588"/>
                    <a:pt x="841647" y="660933"/>
                  </a:cubicBezTo>
                  <a:cubicBezTo>
                    <a:pt x="841647" y="657661"/>
                    <a:pt x="843609" y="655698"/>
                    <a:pt x="845571" y="653081"/>
                  </a:cubicBezTo>
                  <a:cubicBezTo>
                    <a:pt x="846225" y="652426"/>
                    <a:pt x="847533" y="650463"/>
                    <a:pt x="847533" y="650463"/>
                  </a:cubicBezTo>
                  <a:cubicBezTo>
                    <a:pt x="848187" y="647191"/>
                    <a:pt x="850803" y="643919"/>
                    <a:pt x="852765" y="641302"/>
                  </a:cubicBezTo>
                  <a:cubicBezTo>
                    <a:pt x="852765" y="640647"/>
                    <a:pt x="852765" y="639993"/>
                    <a:pt x="852765" y="638684"/>
                  </a:cubicBezTo>
                  <a:cubicBezTo>
                    <a:pt x="852765" y="636721"/>
                    <a:pt x="852765" y="634103"/>
                    <a:pt x="855381" y="632140"/>
                  </a:cubicBezTo>
                  <a:cubicBezTo>
                    <a:pt x="855381" y="632140"/>
                    <a:pt x="855381" y="632140"/>
                    <a:pt x="855381" y="632140"/>
                  </a:cubicBezTo>
                  <a:cubicBezTo>
                    <a:pt x="849495" y="625596"/>
                    <a:pt x="853419" y="619707"/>
                    <a:pt x="855381" y="617744"/>
                  </a:cubicBezTo>
                  <a:lnTo>
                    <a:pt x="855381" y="617744"/>
                  </a:lnTo>
                  <a:cubicBezTo>
                    <a:pt x="859304" y="610545"/>
                    <a:pt x="882193" y="606619"/>
                    <a:pt x="882193" y="606619"/>
                  </a:cubicBezTo>
                  <a:cubicBezTo>
                    <a:pt x="885463" y="606619"/>
                    <a:pt x="888079" y="606619"/>
                    <a:pt x="890694" y="608582"/>
                  </a:cubicBezTo>
                  <a:cubicBezTo>
                    <a:pt x="890694" y="605310"/>
                    <a:pt x="891349" y="602693"/>
                    <a:pt x="892657" y="600075"/>
                  </a:cubicBezTo>
                  <a:cubicBezTo>
                    <a:pt x="895272" y="594186"/>
                    <a:pt x="903774" y="591568"/>
                    <a:pt x="914891" y="589605"/>
                  </a:cubicBezTo>
                  <a:lnTo>
                    <a:pt x="916853" y="589605"/>
                  </a:lnTo>
                  <a:cubicBezTo>
                    <a:pt x="918815" y="588950"/>
                    <a:pt x="922085" y="588296"/>
                    <a:pt x="925355" y="587642"/>
                  </a:cubicBezTo>
                  <a:cubicBezTo>
                    <a:pt x="929278" y="586987"/>
                    <a:pt x="935164" y="585678"/>
                    <a:pt x="939088" y="585024"/>
                  </a:cubicBezTo>
                  <a:cubicBezTo>
                    <a:pt x="939088" y="585024"/>
                    <a:pt x="939088" y="583715"/>
                    <a:pt x="939088" y="583715"/>
                  </a:cubicBezTo>
                  <a:cubicBezTo>
                    <a:pt x="939088" y="583715"/>
                    <a:pt x="939088" y="583715"/>
                    <a:pt x="938434" y="583715"/>
                  </a:cubicBezTo>
                  <a:cubicBezTo>
                    <a:pt x="935818" y="583715"/>
                    <a:pt x="932548" y="583715"/>
                    <a:pt x="929932" y="581098"/>
                  </a:cubicBezTo>
                  <a:cubicBezTo>
                    <a:pt x="926008" y="578480"/>
                    <a:pt x="925355" y="573900"/>
                    <a:pt x="924700" y="569973"/>
                  </a:cubicBezTo>
                  <a:cubicBezTo>
                    <a:pt x="924047" y="569973"/>
                    <a:pt x="923392" y="569973"/>
                    <a:pt x="922739" y="569973"/>
                  </a:cubicBezTo>
                  <a:cubicBezTo>
                    <a:pt x="918161" y="569973"/>
                    <a:pt x="914237" y="568665"/>
                    <a:pt x="911621" y="566047"/>
                  </a:cubicBezTo>
                  <a:cubicBezTo>
                    <a:pt x="907043" y="561466"/>
                    <a:pt x="909006" y="554922"/>
                    <a:pt x="909659" y="550341"/>
                  </a:cubicBezTo>
                  <a:cubicBezTo>
                    <a:pt x="908351" y="549687"/>
                    <a:pt x="907043" y="548378"/>
                    <a:pt x="906390" y="547070"/>
                  </a:cubicBezTo>
                  <a:cubicBezTo>
                    <a:pt x="903120" y="543143"/>
                    <a:pt x="903774" y="539217"/>
                    <a:pt x="903774" y="536599"/>
                  </a:cubicBezTo>
                  <a:cubicBezTo>
                    <a:pt x="903774" y="536599"/>
                    <a:pt x="903774" y="534636"/>
                    <a:pt x="903774" y="534636"/>
                  </a:cubicBezTo>
                  <a:cubicBezTo>
                    <a:pt x="903774" y="534636"/>
                    <a:pt x="903120" y="534636"/>
                    <a:pt x="902466" y="533982"/>
                  </a:cubicBezTo>
                  <a:cubicBezTo>
                    <a:pt x="901158" y="533982"/>
                    <a:pt x="899850" y="532673"/>
                    <a:pt x="898542" y="531364"/>
                  </a:cubicBezTo>
                  <a:cubicBezTo>
                    <a:pt x="896580" y="530055"/>
                    <a:pt x="895926" y="528092"/>
                    <a:pt x="895272" y="525475"/>
                  </a:cubicBezTo>
                  <a:cubicBezTo>
                    <a:pt x="895272" y="522203"/>
                    <a:pt x="896580" y="519585"/>
                    <a:pt x="898542" y="517622"/>
                  </a:cubicBezTo>
                  <a:cubicBezTo>
                    <a:pt x="896580" y="516968"/>
                    <a:pt x="893964" y="515659"/>
                    <a:pt x="892002" y="514350"/>
                  </a:cubicBezTo>
                  <a:cubicBezTo>
                    <a:pt x="886117" y="509769"/>
                    <a:pt x="882193" y="505843"/>
                    <a:pt x="880231" y="502571"/>
                  </a:cubicBezTo>
                  <a:cubicBezTo>
                    <a:pt x="876308" y="497336"/>
                    <a:pt x="880231" y="491446"/>
                    <a:pt x="883501" y="487520"/>
                  </a:cubicBezTo>
                  <a:cubicBezTo>
                    <a:pt x="883501" y="487520"/>
                    <a:pt x="884155" y="486211"/>
                    <a:pt x="884809" y="485557"/>
                  </a:cubicBezTo>
                  <a:cubicBezTo>
                    <a:pt x="884155" y="484903"/>
                    <a:pt x="882193" y="483594"/>
                    <a:pt x="880231" y="482285"/>
                  </a:cubicBezTo>
                  <a:cubicBezTo>
                    <a:pt x="876308" y="480322"/>
                    <a:pt x="875000" y="477704"/>
                    <a:pt x="874345" y="475741"/>
                  </a:cubicBezTo>
                  <a:cubicBezTo>
                    <a:pt x="874345" y="475741"/>
                    <a:pt x="873692" y="475741"/>
                    <a:pt x="873038" y="475741"/>
                  </a:cubicBezTo>
                  <a:cubicBezTo>
                    <a:pt x="869768" y="475741"/>
                    <a:pt x="863882" y="475741"/>
                    <a:pt x="859304" y="471160"/>
                  </a:cubicBezTo>
                  <a:cubicBezTo>
                    <a:pt x="856034" y="467234"/>
                    <a:pt x="850803" y="461344"/>
                    <a:pt x="848841" y="458073"/>
                  </a:cubicBezTo>
                  <a:cubicBezTo>
                    <a:pt x="848841" y="458073"/>
                    <a:pt x="847533" y="458073"/>
                    <a:pt x="847533" y="458073"/>
                  </a:cubicBezTo>
                  <a:cubicBezTo>
                    <a:pt x="844263" y="458073"/>
                    <a:pt x="841647" y="456764"/>
                    <a:pt x="839032" y="454801"/>
                  </a:cubicBezTo>
                  <a:cubicBezTo>
                    <a:pt x="837070" y="452838"/>
                    <a:pt x="835108" y="448911"/>
                    <a:pt x="839032" y="443022"/>
                  </a:cubicBezTo>
                  <a:cubicBezTo>
                    <a:pt x="839032" y="441713"/>
                    <a:pt x="839032" y="439095"/>
                    <a:pt x="839032" y="438441"/>
                  </a:cubicBezTo>
                  <a:cubicBezTo>
                    <a:pt x="839032" y="434515"/>
                    <a:pt x="841647" y="431897"/>
                    <a:pt x="844263" y="430588"/>
                  </a:cubicBezTo>
                  <a:cubicBezTo>
                    <a:pt x="843609" y="429279"/>
                    <a:pt x="842301" y="428625"/>
                    <a:pt x="841647" y="426662"/>
                  </a:cubicBezTo>
                  <a:cubicBezTo>
                    <a:pt x="839032" y="420772"/>
                    <a:pt x="840993" y="414229"/>
                    <a:pt x="841647" y="410302"/>
                  </a:cubicBezTo>
                  <a:cubicBezTo>
                    <a:pt x="843609" y="402449"/>
                    <a:pt x="854073" y="402449"/>
                    <a:pt x="861920" y="402449"/>
                  </a:cubicBezTo>
                  <a:cubicBezTo>
                    <a:pt x="862574" y="401795"/>
                    <a:pt x="863882" y="399832"/>
                    <a:pt x="864536" y="399177"/>
                  </a:cubicBezTo>
                  <a:cubicBezTo>
                    <a:pt x="867806" y="394597"/>
                    <a:pt x="874345" y="395251"/>
                    <a:pt x="882847" y="396560"/>
                  </a:cubicBezTo>
                  <a:lnTo>
                    <a:pt x="884809" y="396560"/>
                  </a:lnTo>
                  <a:cubicBezTo>
                    <a:pt x="889387" y="397214"/>
                    <a:pt x="893310" y="401795"/>
                    <a:pt x="896580" y="406376"/>
                  </a:cubicBezTo>
                  <a:cubicBezTo>
                    <a:pt x="896580" y="406376"/>
                    <a:pt x="896580" y="406376"/>
                    <a:pt x="896580" y="407030"/>
                  </a:cubicBezTo>
                  <a:cubicBezTo>
                    <a:pt x="896580" y="407030"/>
                    <a:pt x="896580" y="407030"/>
                    <a:pt x="896580" y="407030"/>
                  </a:cubicBezTo>
                  <a:cubicBezTo>
                    <a:pt x="901158" y="405067"/>
                    <a:pt x="904428" y="407030"/>
                    <a:pt x="906390" y="408339"/>
                  </a:cubicBezTo>
                  <a:cubicBezTo>
                    <a:pt x="906390" y="408339"/>
                    <a:pt x="907698" y="407685"/>
                    <a:pt x="907698" y="407030"/>
                  </a:cubicBezTo>
                  <a:lnTo>
                    <a:pt x="909006" y="407030"/>
                  </a:lnTo>
                  <a:cubicBezTo>
                    <a:pt x="912929" y="403104"/>
                    <a:pt x="918815" y="402449"/>
                    <a:pt x="922739" y="403758"/>
                  </a:cubicBezTo>
                  <a:cubicBezTo>
                    <a:pt x="922739" y="403758"/>
                    <a:pt x="924700" y="403758"/>
                    <a:pt x="926662" y="401795"/>
                  </a:cubicBezTo>
                  <a:cubicBezTo>
                    <a:pt x="927316" y="401141"/>
                    <a:pt x="929278" y="397869"/>
                    <a:pt x="929932" y="395906"/>
                  </a:cubicBezTo>
                  <a:cubicBezTo>
                    <a:pt x="930586" y="392634"/>
                    <a:pt x="933202" y="389362"/>
                    <a:pt x="939741" y="389362"/>
                  </a:cubicBezTo>
                  <a:cubicBezTo>
                    <a:pt x="939741" y="389362"/>
                    <a:pt x="939741" y="388053"/>
                    <a:pt x="939741" y="388053"/>
                  </a:cubicBezTo>
                  <a:cubicBezTo>
                    <a:pt x="939741" y="387399"/>
                    <a:pt x="939741" y="386744"/>
                    <a:pt x="939741" y="386090"/>
                  </a:cubicBezTo>
                  <a:cubicBezTo>
                    <a:pt x="939088" y="381509"/>
                    <a:pt x="941704" y="378237"/>
                    <a:pt x="946935" y="375620"/>
                  </a:cubicBezTo>
                  <a:cubicBezTo>
                    <a:pt x="946935" y="375620"/>
                    <a:pt x="948243" y="375620"/>
                    <a:pt x="948243" y="375620"/>
                  </a:cubicBezTo>
                  <a:cubicBezTo>
                    <a:pt x="948897" y="375620"/>
                    <a:pt x="949551" y="374311"/>
                    <a:pt x="950205" y="370384"/>
                  </a:cubicBezTo>
                  <a:cubicBezTo>
                    <a:pt x="950205" y="369076"/>
                    <a:pt x="949551" y="365804"/>
                    <a:pt x="948897" y="364495"/>
                  </a:cubicBezTo>
                  <a:cubicBezTo>
                    <a:pt x="948897" y="363841"/>
                    <a:pt x="948243" y="362532"/>
                    <a:pt x="948243" y="361877"/>
                  </a:cubicBezTo>
                  <a:cubicBezTo>
                    <a:pt x="947589" y="359260"/>
                    <a:pt x="948243" y="357297"/>
                    <a:pt x="948897" y="355334"/>
                  </a:cubicBezTo>
                  <a:cubicBezTo>
                    <a:pt x="951513" y="351407"/>
                    <a:pt x="955437" y="350753"/>
                    <a:pt x="958706" y="350753"/>
                  </a:cubicBezTo>
                  <a:cubicBezTo>
                    <a:pt x="958706" y="350753"/>
                    <a:pt x="958706" y="350753"/>
                    <a:pt x="958706" y="350753"/>
                  </a:cubicBezTo>
                  <a:cubicBezTo>
                    <a:pt x="958706" y="350098"/>
                    <a:pt x="959360" y="348790"/>
                    <a:pt x="960014" y="347481"/>
                  </a:cubicBezTo>
                  <a:cubicBezTo>
                    <a:pt x="961322" y="342900"/>
                    <a:pt x="965900" y="342246"/>
                    <a:pt x="969170" y="341591"/>
                  </a:cubicBezTo>
                  <a:cubicBezTo>
                    <a:pt x="969170" y="341591"/>
                    <a:pt x="969170" y="341591"/>
                    <a:pt x="969170" y="341591"/>
                  </a:cubicBezTo>
                  <a:cubicBezTo>
                    <a:pt x="968516" y="338974"/>
                    <a:pt x="966554" y="335702"/>
                    <a:pt x="965246" y="331775"/>
                  </a:cubicBezTo>
                  <a:lnTo>
                    <a:pt x="959360" y="333739"/>
                  </a:lnTo>
                  <a:lnTo>
                    <a:pt x="956745" y="329812"/>
                  </a:lnTo>
                  <a:cubicBezTo>
                    <a:pt x="956745" y="329812"/>
                    <a:pt x="956745" y="329812"/>
                    <a:pt x="956745" y="329812"/>
                  </a:cubicBezTo>
                  <a:cubicBezTo>
                    <a:pt x="952167" y="331775"/>
                    <a:pt x="948243" y="329812"/>
                    <a:pt x="945627" y="327195"/>
                  </a:cubicBezTo>
                  <a:cubicBezTo>
                    <a:pt x="944973" y="327195"/>
                    <a:pt x="943665" y="325886"/>
                    <a:pt x="943011" y="325232"/>
                  </a:cubicBezTo>
                  <a:cubicBezTo>
                    <a:pt x="943011" y="325232"/>
                    <a:pt x="927316" y="320651"/>
                    <a:pt x="923392" y="312144"/>
                  </a:cubicBezTo>
                  <a:cubicBezTo>
                    <a:pt x="920123" y="305600"/>
                    <a:pt x="923392" y="299710"/>
                    <a:pt x="925355" y="297093"/>
                  </a:cubicBezTo>
                  <a:cubicBezTo>
                    <a:pt x="925355" y="297093"/>
                    <a:pt x="925355" y="297093"/>
                    <a:pt x="925355" y="296438"/>
                  </a:cubicBezTo>
                  <a:cubicBezTo>
                    <a:pt x="925355" y="296438"/>
                    <a:pt x="924700" y="296438"/>
                    <a:pt x="924047" y="296438"/>
                  </a:cubicBezTo>
                  <a:cubicBezTo>
                    <a:pt x="922739" y="296438"/>
                    <a:pt x="921431" y="297747"/>
                    <a:pt x="920123" y="297747"/>
                  </a:cubicBezTo>
                  <a:cubicBezTo>
                    <a:pt x="914891" y="299056"/>
                    <a:pt x="911621" y="295784"/>
                    <a:pt x="908351" y="293821"/>
                  </a:cubicBezTo>
                  <a:cubicBezTo>
                    <a:pt x="907698" y="293821"/>
                    <a:pt x="907043" y="292512"/>
                    <a:pt x="905736" y="291858"/>
                  </a:cubicBezTo>
                  <a:cubicBezTo>
                    <a:pt x="905736" y="291858"/>
                    <a:pt x="905082" y="291858"/>
                    <a:pt x="904428" y="291858"/>
                  </a:cubicBezTo>
                  <a:cubicBezTo>
                    <a:pt x="903120" y="291858"/>
                    <a:pt x="901158" y="292512"/>
                    <a:pt x="899196" y="292512"/>
                  </a:cubicBezTo>
                  <a:cubicBezTo>
                    <a:pt x="895926" y="292512"/>
                    <a:pt x="892657" y="291858"/>
                    <a:pt x="890041" y="290549"/>
                  </a:cubicBezTo>
                  <a:cubicBezTo>
                    <a:pt x="888733" y="290549"/>
                    <a:pt x="886771" y="289240"/>
                    <a:pt x="886117" y="289240"/>
                  </a:cubicBezTo>
                  <a:cubicBezTo>
                    <a:pt x="884155" y="289895"/>
                    <a:pt x="880231" y="293167"/>
                    <a:pt x="874345" y="299056"/>
                  </a:cubicBezTo>
                  <a:cubicBezTo>
                    <a:pt x="872384" y="301019"/>
                    <a:pt x="871730" y="301674"/>
                    <a:pt x="870422" y="302328"/>
                  </a:cubicBezTo>
                  <a:cubicBezTo>
                    <a:pt x="866498" y="304291"/>
                    <a:pt x="862574" y="302982"/>
                    <a:pt x="859304" y="302328"/>
                  </a:cubicBezTo>
                  <a:lnTo>
                    <a:pt x="857996" y="302328"/>
                  </a:lnTo>
                  <a:cubicBezTo>
                    <a:pt x="857996" y="302328"/>
                    <a:pt x="856689" y="302328"/>
                    <a:pt x="856034" y="302328"/>
                  </a:cubicBezTo>
                  <a:cubicBezTo>
                    <a:pt x="854073" y="302328"/>
                    <a:pt x="852111" y="302328"/>
                    <a:pt x="849495" y="302328"/>
                  </a:cubicBezTo>
                  <a:cubicBezTo>
                    <a:pt x="846879" y="302328"/>
                    <a:pt x="844917" y="300365"/>
                    <a:pt x="844263" y="297747"/>
                  </a:cubicBezTo>
                  <a:cubicBezTo>
                    <a:pt x="842301" y="293821"/>
                    <a:pt x="844263" y="289895"/>
                    <a:pt x="844917" y="287277"/>
                  </a:cubicBezTo>
                  <a:cubicBezTo>
                    <a:pt x="844917" y="287277"/>
                    <a:pt x="844917" y="285968"/>
                    <a:pt x="844917" y="285968"/>
                  </a:cubicBezTo>
                  <a:cubicBezTo>
                    <a:pt x="844917" y="284005"/>
                    <a:pt x="845571" y="276152"/>
                    <a:pt x="844917" y="270917"/>
                  </a:cubicBezTo>
                  <a:cubicBezTo>
                    <a:pt x="844917" y="267645"/>
                    <a:pt x="842955" y="262410"/>
                    <a:pt x="842301" y="259138"/>
                  </a:cubicBezTo>
                  <a:cubicBezTo>
                    <a:pt x="842301" y="259138"/>
                    <a:pt x="841647" y="259138"/>
                    <a:pt x="840993" y="259138"/>
                  </a:cubicBezTo>
                  <a:cubicBezTo>
                    <a:pt x="835762" y="259793"/>
                    <a:pt x="832492" y="255866"/>
                    <a:pt x="830530" y="253249"/>
                  </a:cubicBezTo>
                  <a:cubicBezTo>
                    <a:pt x="830530" y="253249"/>
                    <a:pt x="829222" y="253249"/>
                    <a:pt x="828568" y="253903"/>
                  </a:cubicBezTo>
                  <a:cubicBezTo>
                    <a:pt x="823336" y="255866"/>
                    <a:pt x="818759" y="253903"/>
                    <a:pt x="815489" y="252594"/>
                  </a:cubicBezTo>
                  <a:lnTo>
                    <a:pt x="814835" y="252594"/>
                  </a:lnTo>
                  <a:cubicBezTo>
                    <a:pt x="814835" y="252594"/>
                    <a:pt x="814835" y="252594"/>
                    <a:pt x="814835" y="252594"/>
                  </a:cubicBezTo>
                  <a:cubicBezTo>
                    <a:pt x="813527" y="252594"/>
                    <a:pt x="811565" y="252594"/>
                    <a:pt x="808295" y="252594"/>
                  </a:cubicBezTo>
                  <a:cubicBezTo>
                    <a:pt x="802410" y="252594"/>
                    <a:pt x="797832" y="249322"/>
                    <a:pt x="794562" y="247359"/>
                  </a:cubicBezTo>
                  <a:lnTo>
                    <a:pt x="792600" y="246050"/>
                  </a:lnTo>
                  <a:cubicBezTo>
                    <a:pt x="791293" y="245396"/>
                    <a:pt x="788677" y="244742"/>
                    <a:pt x="786715" y="244087"/>
                  </a:cubicBezTo>
                  <a:cubicBezTo>
                    <a:pt x="782791" y="242778"/>
                    <a:pt x="779521" y="242124"/>
                    <a:pt x="776905" y="240161"/>
                  </a:cubicBezTo>
                  <a:cubicBezTo>
                    <a:pt x="772981" y="237543"/>
                    <a:pt x="771674" y="232308"/>
                    <a:pt x="769712" y="227728"/>
                  </a:cubicBezTo>
                  <a:cubicBezTo>
                    <a:pt x="769712" y="226419"/>
                    <a:pt x="768404" y="224456"/>
                    <a:pt x="768404" y="223801"/>
                  </a:cubicBezTo>
                  <a:cubicBezTo>
                    <a:pt x="767750" y="223147"/>
                    <a:pt x="767096" y="222492"/>
                    <a:pt x="765788" y="221184"/>
                  </a:cubicBezTo>
                  <a:cubicBezTo>
                    <a:pt x="765134" y="221184"/>
                    <a:pt x="763826" y="219875"/>
                    <a:pt x="763172" y="218566"/>
                  </a:cubicBezTo>
                  <a:cubicBezTo>
                    <a:pt x="759902" y="215948"/>
                    <a:pt x="756632" y="211368"/>
                    <a:pt x="754017" y="208096"/>
                  </a:cubicBezTo>
                  <a:cubicBezTo>
                    <a:pt x="754017" y="208096"/>
                    <a:pt x="754017" y="208096"/>
                    <a:pt x="754017" y="207441"/>
                  </a:cubicBezTo>
                  <a:cubicBezTo>
                    <a:pt x="754017" y="207441"/>
                    <a:pt x="754017" y="207441"/>
                    <a:pt x="754017" y="207441"/>
                  </a:cubicBezTo>
                  <a:cubicBezTo>
                    <a:pt x="752055" y="208096"/>
                    <a:pt x="748785" y="208750"/>
                    <a:pt x="745515" y="208750"/>
                  </a:cubicBezTo>
                  <a:cubicBezTo>
                    <a:pt x="743553" y="208750"/>
                    <a:pt x="740938" y="207441"/>
                    <a:pt x="739630" y="205478"/>
                  </a:cubicBezTo>
                  <a:cubicBezTo>
                    <a:pt x="736360" y="201552"/>
                    <a:pt x="737014" y="194354"/>
                    <a:pt x="737668" y="185847"/>
                  </a:cubicBezTo>
                  <a:cubicBezTo>
                    <a:pt x="737668" y="185192"/>
                    <a:pt x="737668" y="183883"/>
                    <a:pt x="737668" y="183883"/>
                  </a:cubicBezTo>
                  <a:cubicBezTo>
                    <a:pt x="737668" y="181920"/>
                    <a:pt x="738322" y="180611"/>
                    <a:pt x="738976" y="178648"/>
                  </a:cubicBezTo>
                  <a:cubicBezTo>
                    <a:pt x="737668" y="178648"/>
                    <a:pt x="736360" y="179303"/>
                    <a:pt x="735706" y="179957"/>
                  </a:cubicBezTo>
                  <a:cubicBezTo>
                    <a:pt x="733090" y="181266"/>
                    <a:pt x="730474" y="181920"/>
                    <a:pt x="728512" y="181920"/>
                  </a:cubicBezTo>
                  <a:cubicBezTo>
                    <a:pt x="721973" y="181920"/>
                    <a:pt x="720011" y="174722"/>
                    <a:pt x="719357" y="170141"/>
                  </a:cubicBezTo>
                  <a:cubicBezTo>
                    <a:pt x="719357" y="170141"/>
                    <a:pt x="719357" y="170141"/>
                    <a:pt x="719357" y="169487"/>
                  </a:cubicBezTo>
                  <a:cubicBezTo>
                    <a:pt x="719357" y="169487"/>
                    <a:pt x="718049" y="169487"/>
                    <a:pt x="717395" y="169487"/>
                  </a:cubicBezTo>
                  <a:cubicBezTo>
                    <a:pt x="714779" y="169487"/>
                    <a:pt x="710855" y="168178"/>
                    <a:pt x="707585" y="166215"/>
                  </a:cubicBezTo>
                  <a:cubicBezTo>
                    <a:pt x="707585" y="166215"/>
                    <a:pt x="705624" y="166215"/>
                    <a:pt x="703662" y="166215"/>
                  </a:cubicBezTo>
                  <a:cubicBezTo>
                    <a:pt x="701046" y="166215"/>
                    <a:pt x="697776" y="166869"/>
                    <a:pt x="694506" y="164906"/>
                  </a:cubicBezTo>
                  <a:cubicBezTo>
                    <a:pt x="689929" y="161634"/>
                    <a:pt x="688621" y="155745"/>
                    <a:pt x="687966" y="149855"/>
                  </a:cubicBezTo>
                  <a:cubicBezTo>
                    <a:pt x="687966" y="145929"/>
                    <a:pt x="689929" y="142003"/>
                    <a:pt x="691890" y="139385"/>
                  </a:cubicBezTo>
                  <a:cubicBezTo>
                    <a:pt x="691890" y="138731"/>
                    <a:pt x="690582" y="136768"/>
                    <a:pt x="688621" y="134804"/>
                  </a:cubicBezTo>
                  <a:cubicBezTo>
                    <a:pt x="687313" y="132841"/>
                    <a:pt x="686659" y="130878"/>
                    <a:pt x="687313" y="128260"/>
                  </a:cubicBezTo>
                  <a:cubicBezTo>
                    <a:pt x="687966" y="124334"/>
                    <a:pt x="691890" y="122371"/>
                    <a:pt x="695160" y="120408"/>
                  </a:cubicBezTo>
                  <a:cubicBezTo>
                    <a:pt x="694506" y="119099"/>
                    <a:pt x="693198" y="117790"/>
                    <a:pt x="692544" y="117136"/>
                  </a:cubicBezTo>
                  <a:cubicBezTo>
                    <a:pt x="690582" y="115173"/>
                    <a:pt x="689929" y="112555"/>
                    <a:pt x="691236" y="109938"/>
                  </a:cubicBezTo>
                  <a:cubicBezTo>
                    <a:pt x="692544" y="106666"/>
                    <a:pt x="695160" y="105357"/>
                    <a:pt x="697776" y="104702"/>
                  </a:cubicBezTo>
                  <a:cubicBezTo>
                    <a:pt x="696468" y="103394"/>
                    <a:pt x="695814" y="102739"/>
                    <a:pt x="695160" y="101430"/>
                  </a:cubicBezTo>
                  <a:cubicBezTo>
                    <a:pt x="693198" y="98813"/>
                    <a:pt x="693198" y="95541"/>
                    <a:pt x="693198" y="93578"/>
                  </a:cubicBezTo>
                  <a:cubicBezTo>
                    <a:pt x="693198" y="93578"/>
                    <a:pt x="693198" y="93578"/>
                    <a:pt x="693198" y="93578"/>
                  </a:cubicBezTo>
                  <a:cubicBezTo>
                    <a:pt x="691890" y="92923"/>
                    <a:pt x="688621" y="91615"/>
                    <a:pt x="687966" y="91615"/>
                  </a:cubicBezTo>
                  <a:cubicBezTo>
                    <a:pt x="686659" y="91615"/>
                    <a:pt x="685351" y="90960"/>
                    <a:pt x="685351" y="90306"/>
                  </a:cubicBezTo>
                  <a:cubicBezTo>
                    <a:pt x="682081" y="88997"/>
                    <a:pt x="680773" y="85725"/>
                    <a:pt x="678811" y="83108"/>
                  </a:cubicBezTo>
                  <a:cubicBezTo>
                    <a:pt x="678157" y="81799"/>
                    <a:pt x="677503" y="80490"/>
                    <a:pt x="676195" y="79836"/>
                  </a:cubicBezTo>
                  <a:cubicBezTo>
                    <a:pt x="676195" y="79836"/>
                    <a:pt x="676195" y="79836"/>
                    <a:pt x="675541" y="79836"/>
                  </a:cubicBezTo>
                  <a:cubicBezTo>
                    <a:pt x="672925" y="79181"/>
                    <a:pt x="669002" y="77872"/>
                    <a:pt x="666386" y="72637"/>
                  </a:cubicBezTo>
                  <a:cubicBezTo>
                    <a:pt x="662462" y="65439"/>
                    <a:pt x="667694" y="56932"/>
                    <a:pt x="672272" y="50388"/>
                  </a:cubicBezTo>
                  <a:cubicBezTo>
                    <a:pt x="672272" y="50388"/>
                    <a:pt x="672272" y="49734"/>
                    <a:pt x="672925" y="49079"/>
                  </a:cubicBezTo>
                  <a:cubicBezTo>
                    <a:pt x="672925" y="49079"/>
                    <a:pt x="672925" y="49079"/>
                    <a:pt x="672925" y="49079"/>
                  </a:cubicBezTo>
                  <a:cubicBezTo>
                    <a:pt x="671617" y="47771"/>
                    <a:pt x="670310" y="45807"/>
                    <a:pt x="669002" y="43190"/>
                  </a:cubicBezTo>
                  <a:cubicBezTo>
                    <a:pt x="667040" y="39263"/>
                    <a:pt x="667040" y="35337"/>
                    <a:pt x="669002" y="32719"/>
                  </a:cubicBezTo>
                  <a:cubicBezTo>
                    <a:pt x="668348" y="31411"/>
                    <a:pt x="667040" y="29448"/>
                    <a:pt x="667040" y="27484"/>
                  </a:cubicBezTo>
                  <a:cubicBezTo>
                    <a:pt x="667040" y="26176"/>
                    <a:pt x="664424" y="22904"/>
                    <a:pt x="663116" y="20941"/>
                  </a:cubicBezTo>
                  <a:cubicBezTo>
                    <a:pt x="663116" y="20941"/>
                    <a:pt x="661808" y="21595"/>
                    <a:pt x="661808" y="22249"/>
                  </a:cubicBezTo>
                  <a:cubicBezTo>
                    <a:pt x="658538" y="24867"/>
                    <a:pt x="655923" y="26830"/>
                    <a:pt x="653307" y="27484"/>
                  </a:cubicBezTo>
                  <a:cubicBezTo>
                    <a:pt x="646767" y="28793"/>
                    <a:pt x="643497" y="22249"/>
                    <a:pt x="642189" y="19632"/>
                  </a:cubicBezTo>
                  <a:cubicBezTo>
                    <a:pt x="642189" y="19632"/>
                    <a:pt x="642189" y="19632"/>
                    <a:pt x="642189" y="18977"/>
                  </a:cubicBezTo>
                  <a:cubicBezTo>
                    <a:pt x="642189" y="18977"/>
                    <a:pt x="642189" y="18977"/>
                    <a:pt x="641535" y="18977"/>
                  </a:cubicBezTo>
                  <a:cubicBezTo>
                    <a:pt x="638919" y="19632"/>
                    <a:pt x="636304" y="20286"/>
                    <a:pt x="633688" y="20286"/>
                  </a:cubicBezTo>
                  <a:cubicBezTo>
                    <a:pt x="629764" y="20286"/>
                    <a:pt x="625840" y="17014"/>
                    <a:pt x="626494" y="9162"/>
                  </a:cubicBezTo>
                  <a:cubicBezTo>
                    <a:pt x="624533" y="9162"/>
                    <a:pt x="623225" y="9162"/>
                    <a:pt x="621917" y="8507"/>
                  </a:cubicBezTo>
                  <a:cubicBezTo>
                    <a:pt x="619955" y="8507"/>
                    <a:pt x="617993" y="8507"/>
                    <a:pt x="616685" y="7853"/>
                  </a:cubicBezTo>
                  <a:cubicBezTo>
                    <a:pt x="612107" y="6544"/>
                    <a:pt x="610799" y="1963"/>
                    <a:pt x="610799" y="654"/>
                  </a:cubicBezTo>
                  <a:cubicBezTo>
                    <a:pt x="610799" y="654"/>
                    <a:pt x="610799" y="654"/>
                    <a:pt x="610799" y="654"/>
                  </a:cubicBezTo>
                  <a:cubicBezTo>
                    <a:pt x="610799" y="654"/>
                    <a:pt x="610799" y="654"/>
                    <a:pt x="610145" y="654"/>
                  </a:cubicBezTo>
                  <a:cubicBezTo>
                    <a:pt x="608184" y="654"/>
                    <a:pt x="605568" y="1963"/>
                    <a:pt x="602952" y="1963"/>
                  </a:cubicBezTo>
                  <a:cubicBezTo>
                    <a:pt x="599028" y="1963"/>
                    <a:pt x="593796" y="654"/>
                    <a:pt x="589872" y="0"/>
                  </a:cubicBezTo>
                  <a:cubicBezTo>
                    <a:pt x="589872" y="0"/>
                    <a:pt x="589872" y="0"/>
                    <a:pt x="589872" y="0"/>
                  </a:cubicBezTo>
                  <a:cubicBezTo>
                    <a:pt x="589219" y="1963"/>
                    <a:pt x="587911" y="4581"/>
                    <a:pt x="585949" y="5890"/>
                  </a:cubicBezTo>
                  <a:cubicBezTo>
                    <a:pt x="582679" y="8507"/>
                    <a:pt x="577447" y="7853"/>
                    <a:pt x="569600" y="7198"/>
                  </a:cubicBezTo>
                  <a:cubicBezTo>
                    <a:pt x="568292" y="7198"/>
                    <a:pt x="566984" y="7198"/>
                    <a:pt x="565676" y="7198"/>
                  </a:cubicBezTo>
                  <a:cubicBezTo>
                    <a:pt x="564368" y="7198"/>
                    <a:pt x="564368" y="7198"/>
                    <a:pt x="563714" y="8507"/>
                  </a:cubicBezTo>
                  <a:cubicBezTo>
                    <a:pt x="563714" y="9162"/>
                    <a:pt x="562406" y="9816"/>
                    <a:pt x="561752" y="10470"/>
                  </a:cubicBezTo>
                  <a:cubicBezTo>
                    <a:pt x="561098" y="11779"/>
                    <a:pt x="560444" y="16360"/>
                    <a:pt x="559790" y="17669"/>
                  </a:cubicBezTo>
                  <a:cubicBezTo>
                    <a:pt x="559790" y="18977"/>
                    <a:pt x="559790" y="19632"/>
                    <a:pt x="559790" y="20286"/>
                  </a:cubicBezTo>
                  <a:cubicBezTo>
                    <a:pt x="557829" y="26830"/>
                    <a:pt x="551289" y="26830"/>
                    <a:pt x="546057" y="26830"/>
                  </a:cubicBezTo>
                  <a:lnTo>
                    <a:pt x="544749" y="26830"/>
                  </a:lnTo>
                  <a:cubicBezTo>
                    <a:pt x="544095" y="27484"/>
                    <a:pt x="541479" y="29448"/>
                    <a:pt x="537555" y="35991"/>
                  </a:cubicBezTo>
                  <a:cubicBezTo>
                    <a:pt x="537555" y="35991"/>
                    <a:pt x="537555" y="36646"/>
                    <a:pt x="536902" y="37300"/>
                  </a:cubicBezTo>
                  <a:cubicBezTo>
                    <a:pt x="536902" y="37300"/>
                    <a:pt x="536902" y="37955"/>
                    <a:pt x="536902" y="38609"/>
                  </a:cubicBezTo>
                  <a:cubicBezTo>
                    <a:pt x="536248" y="41881"/>
                    <a:pt x="534286" y="47116"/>
                    <a:pt x="529054" y="49079"/>
                  </a:cubicBezTo>
                  <a:cubicBezTo>
                    <a:pt x="522514" y="51697"/>
                    <a:pt x="517937" y="47116"/>
                    <a:pt x="515321" y="44499"/>
                  </a:cubicBezTo>
                  <a:cubicBezTo>
                    <a:pt x="515321" y="44499"/>
                    <a:pt x="514013" y="43190"/>
                    <a:pt x="513359" y="42535"/>
                  </a:cubicBezTo>
                  <a:cubicBezTo>
                    <a:pt x="512051" y="41881"/>
                    <a:pt x="510743" y="40572"/>
                    <a:pt x="510089" y="39918"/>
                  </a:cubicBezTo>
                  <a:cubicBezTo>
                    <a:pt x="506820" y="37955"/>
                    <a:pt x="504204" y="35991"/>
                    <a:pt x="502242" y="32719"/>
                  </a:cubicBezTo>
                  <a:cubicBezTo>
                    <a:pt x="500934" y="29448"/>
                    <a:pt x="500280" y="24867"/>
                    <a:pt x="500934" y="13742"/>
                  </a:cubicBezTo>
                  <a:cubicBezTo>
                    <a:pt x="500934" y="11779"/>
                    <a:pt x="500934" y="10470"/>
                    <a:pt x="500934" y="9816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37" name="Graphic 2">
              <a:extLst>
                <a:ext uri="{FF2B5EF4-FFF2-40B4-BE49-F238E27FC236}">
                  <a16:creationId xmlns:a16="http://schemas.microsoft.com/office/drawing/2014/main" id="{C40B6F2B-2224-B12A-A68D-9018080C7F7E}"/>
                </a:ext>
              </a:extLst>
            </p:cNvPr>
            <p:cNvGrpSpPr/>
            <p:nvPr/>
          </p:nvGrpSpPr>
          <p:grpSpPr>
            <a:xfrm>
              <a:off x="3583574" y="3095012"/>
              <a:ext cx="2088096" cy="1419370"/>
              <a:chOff x="3583574" y="3095012"/>
              <a:chExt cx="2088096" cy="1419370"/>
            </a:xfrm>
            <a:solidFill>
              <a:srgbClr val="EDEDEE"/>
            </a:solidFill>
          </p:grpSpPr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D19E75A5-2C73-B218-D91F-D70C57961062}"/>
                  </a:ext>
                </a:extLst>
              </p:cNvPr>
              <p:cNvSpPr/>
              <p:nvPr/>
            </p:nvSpPr>
            <p:spPr>
              <a:xfrm>
                <a:off x="4449418" y="4268987"/>
                <a:ext cx="240713" cy="245395"/>
              </a:xfrm>
              <a:custGeom>
                <a:avLst/>
                <a:gdLst>
                  <a:gd name="connsiteX0" fmla="*/ 162182 w 240713"/>
                  <a:gd name="connsiteY0" fmla="*/ 6544 h 245395"/>
                  <a:gd name="connsiteX1" fmla="*/ 161528 w 240713"/>
                  <a:gd name="connsiteY1" fmla="*/ 8507 h 245395"/>
                  <a:gd name="connsiteX2" fmla="*/ 153681 w 240713"/>
                  <a:gd name="connsiteY2" fmla="*/ 18977 h 245395"/>
                  <a:gd name="connsiteX3" fmla="*/ 147141 w 240713"/>
                  <a:gd name="connsiteY3" fmla="*/ 18977 h 245395"/>
                  <a:gd name="connsiteX4" fmla="*/ 139294 w 240713"/>
                  <a:gd name="connsiteY4" fmla="*/ 11125 h 245395"/>
                  <a:gd name="connsiteX5" fmla="*/ 136024 w 240713"/>
                  <a:gd name="connsiteY5" fmla="*/ 7199 h 245395"/>
                  <a:gd name="connsiteX6" fmla="*/ 134062 w 240713"/>
                  <a:gd name="connsiteY6" fmla="*/ 5235 h 245395"/>
                  <a:gd name="connsiteX7" fmla="*/ 128830 w 240713"/>
                  <a:gd name="connsiteY7" fmla="*/ 9816 h 245395"/>
                  <a:gd name="connsiteX8" fmla="*/ 125560 w 240713"/>
                  <a:gd name="connsiteY8" fmla="*/ 20941 h 245395"/>
                  <a:gd name="connsiteX9" fmla="*/ 117059 w 240713"/>
                  <a:gd name="connsiteY9" fmla="*/ 23558 h 245395"/>
                  <a:gd name="connsiteX10" fmla="*/ 108557 w 240713"/>
                  <a:gd name="connsiteY10" fmla="*/ 16360 h 245395"/>
                  <a:gd name="connsiteX11" fmla="*/ 96786 w 240713"/>
                  <a:gd name="connsiteY11" fmla="*/ 15051 h 245395"/>
                  <a:gd name="connsiteX12" fmla="*/ 94170 w 240713"/>
                  <a:gd name="connsiteY12" fmla="*/ 20286 h 245395"/>
                  <a:gd name="connsiteX13" fmla="*/ 86323 w 240713"/>
                  <a:gd name="connsiteY13" fmla="*/ 22249 h 245395"/>
                  <a:gd name="connsiteX14" fmla="*/ 84361 w 240713"/>
                  <a:gd name="connsiteY14" fmla="*/ 21595 h 245395"/>
                  <a:gd name="connsiteX15" fmla="*/ 82399 w 240713"/>
                  <a:gd name="connsiteY15" fmla="*/ 27484 h 245395"/>
                  <a:gd name="connsiteX16" fmla="*/ 66704 w 240713"/>
                  <a:gd name="connsiteY16" fmla="*/ 37300 h 245395"/>
                  <a:gd name="connsiteX17" fmla="*/ 61472 w 240713"/>
                  <a:gd name="connsiteY17" fmla="*/ 31411 h 245395"/>
                  <a:gd name="connsiteX18" fmla="*/ 55587 w 240713"/>
                  <a:gd name="connsiteY18" fmla="*/ 8507 h 245395"/>
                  <a:gd name="connsiteX19" fmla="*/ 37275 w 240713"/>
                  <a:gd name="connsiteY19" fmla="*/ 28139 h 245395"/>
                  <a:gd name="connsiteX20" fmla="*/ 41199 w 240713"/>
                  <a:gd name="connsiteY20" fmla="*/ 34028 h 245395"/>
                  <a:gd name="connsiteX21" fmla="*/ 47085 w 240713"/>
                  <a:gd name="connsiteY21" fmla="*/ 43844 h 245395"/>
                  <a:gd name="connsiteX22" fmla="*/ 47085 w 240713"/>
                  <a:gd name="connsiteY22" fmla="*/ 51042 h 245395"/>
                  <a:gd name="connsiteX23" fmla="*/ 47085 w 240713"/>
                  <a:gd name="connsiteY23" fmla="*/ 53006 h 245395"/>
                  <a:gd name="connsiteX24" fmla="*/ 52971 w 240713"/>
                  <a:gd name="connsiteY24" fmla="*/ 56932 h 245395"/>
                  <a:gd name="connsiteX25" fmla="*/ 63434 w 240713"/>
                  <a:gd name="connsiteY25" fmla="*/ 68057 h 245395"/>
                  <a:gd name="connsiteX26" fmla="*/ 59510 w 240713"/>
                  <a:gd name="connsiteY26" fmla="*/ 78527 h 245395"/>
                  <a:gd name="connsiteX27" fmla="*/ 56894 w 240713"/>
                  <a:gd name="connsiteY27" fmla="*/ 83762 h 245395"/>
                  <a:gd name="connsiteX28" fmla="*/ 59510 w 240713"/>
                  <a:gd name="connsiteY28" fmla="*/ 88343 h 245395"/>
                  <a:gd name="connsiteX29" fmla="*/ 64088 w 240713"/>
                  <a:gd name="connsiteY29" fmla="*/ 105357 h 245395"/>
                  <a:gd name="connsiteX30" fmla="*/ 49047 w 240713"/>
                  <a:gd name="connsiteY30" fmla="*/ 116481 h 245395"/>
                  <a:gd name="connsiteX31" fmla="*/ 39891 w 240713"/>
                  <a:gd name="connsiteY31" fmla="*/ 122371 h 245395"/>
                  <a:gd name="connsiteX32" fmla="*/ 46431 w 240713"/>
                  <a:gd name="connsiteY32" fmla="*/ 142003 h 245395"/>
                  <a:gd name="connsiteX33" fmla="*/ 40545 w 240713"/>
                  <a:gd name="connsiteY33" fmla="*/ 147238 h 245395"/>
                  <a:gd name="connsiteX34" fmla="*/ 39891 w 240713"/>
                  <a:gd name="connsiteY34" fmla="*/ 147238 h 245395"/>
                  <a:gd name="connsiteX35" fmla="*/ 35968 w 240713"/>
                  <a:gd name="connsiteY35" fmla="*/ 160980 h 245395"/>
                  <a:gd name="connsiteX36" fmla="*/ 30082 w 240713"/>
                  <a:gd name="connsiteY36" fmla="*/ 162943 h 245395"/>
                  <a:gd name="connsiteX37" fmla="*/ 26158 w 240713"/>
                  <a:gd name="connsiteY37" fmla="*/ 173413 h 245395"/>
                  <a:gd name="connsiteX38" fmla="*/ 24850 w 240713"/>
                  <a:gd name="connsiteY38" fmla="*/ 173413 h 245395"/>
                  <a:gd name="connsiteX39" fmla="*/ 22889 w 240713"/>
                  <a:gd name="connsiteY39" fmla="*/ 175376 h 245395"/>
                  <a:gd name="connsiteX40" fmla="*/ 25504 w 240713"/>
                  <a:gd name="connsiteY40" fmla="*/ 177994 h 245395"/>
                  <a:gd name="connsiteX41" fmla="*/ 33352 w 240713"/>
                  <a:gd name="connsiteY41" fmla="*/ 193699 h 245395"/>
                  <a:gd name="connsiteX42" fmla="*/ 30736 w 240713"/>
                  <a:gd name="connsiteY42" fmla="*/ 196971 h 245395"/>
                  <a:gd name="connsiteX43" fmla="*/ 34006 w 240713"/>
                  <a:gd name="connsiteY43" fmla="*/ 210059 h 245395"/>
                  <a:gd name="connsiteX44" fmla="*/ 28120 w 240713"/>
                  <a:gd name="connsiteY44" fmla="*/ 214640 h 245395"/>
                  <a:gd name="connsiteX45" fmla="*/ 15695 w 240713"/>
                  <a:gd name="connsiteY45" fmla="*/ 214640 h 245395"/>
                  <a:gd name="connsiteX46" fmla="*/ 3924 w 240713"/>
                  <a:gd name="connsiteY46" fmla="*/ 214640 h 245395"/>
                  <a:gd name="connsiteX47" fmla="*/ 0 w 240713"/>
                  <a:gd name="connsiteY47" fmla="*/ 217257 h 245395"/>
                  <a:gd name="connsiteX48" fmla="*/ 0 w 240713"/>
                  <a:gd name="connsiteY48" fmla="*/ 221184 h 245395"/>
                  <a:gd name="connsiteX49" fmla="*/ 6540 w 240713"/>
                  <a:gd name="connsiteY49" fmla="*/ 225764 h 245395"/>
                  <a:gd name="connsiteX50" fmla="*/ 6540 w 240713"/>
                  <a:gd name="connsiteY50" fmla="*/ 227073 h 245395"/>
                  <a:gd name="connsiteX51" fmla="*/ 11771 w 240713"/>
                  <a:gd name="connsiteY51" fmla="*/ 234926 h 245395"/>
                  <a:gd name="connsiteX52" fmla="*/ 19619 w 240713"/>
                  <a:gd name="connsiteY52" fmla="*/ 240815 h 245395"/>
                  <a:gd name="connsiteX53" fmla="*/ 24850 w 240713"/>
                  <a:gd name="connsiteY53" fmla="*/ 240815 h 245395"/>
                  <a:gd name="connsiteX54" fmla="*/ 35968 w 240713"/>
                  <a:gd name="connsiteY54" fmla="*/ 241470 h 245395"/>
                  <a:gd name="connsiteX55" fmla="*/ 45777 w 240713"/>
                  <a:gd name="connsiteY55" fmla="*/ 245396 h 245395"/>
                  <a:gd name="connsiteX56" fmla="*/ 45777 w 240713"/>
                  <a:gd name="connsiteY56" fmla="*/ 245396 h 245395"/>
                  <a:gd name="connsiteX57" fmla="*/ 58202 w 240713"/>
                  <a:gd name="connsiteY57" fmla="*/ 244087 h 245395"/>
                  <a:gd name="connsiteX58" fmla="*/ 61472 w 240713"/>
                  <a:gd name="connsiteY58" fmla="*/ 244742 h 245395"/>
                  <a:gd name="connsiteX59" fmla="*/ 66704 w 240713"/>
                  <a:gd name="connsiteY59" fmla="*/ 241470 h 245395"/>
                  <a:gd name="connsiteX60" fmla="*/ 64088 w 240713"/>
                  <a:gd name="connsiteY60" fmla="*/ 227727 h 245395"/>
                  <a:gd name="connsiteX61" fmla="*/ 70628 w 240713"/>
                  <a:gd name="connsiteY61" fmla="*/ 221184 h 245395"/>
                  <a:gd name="connsiteX62" fmla="*/ 81091 w 240713"/>
                  <a:gd name="connsiteY62" fmla="*/ 223801 h 245395"/>
                  <a:gd name="connsiteX63" fmla="*/ 86977 w 240713"/>
                  <a:gd name="connsiteY63" fmla="*/ 225764 h 245395"/>
                  <a:gd name="connsiteX64" fmla="*/ 88939 w 240713"/>
                  <a:gd name="connsiteY64" fmla="*/ 222492 h 245395"/>
                  <a:gd name="connsiteX65" fmla="*/ 96132 w 240713"/>
                  <a:gd name="connsiteY65" fmla="*/ 211368 h 245395"/>
                  <a:gd name="connsiteX66" fmla="*/ 109865 w 240713"/>
                  <a:gd name="connsiteY66" fmla="*/ 197626 h 245395"/>
                  <a:gd name="connsiteX67" fmla="*/ 120329 w 240713"/>
                  <a:gd name="connsiteY67" fmla="*/ 189773 h 245395"/>
                  <a:gd name="connsiteX68" fmla="*/ 124253 w 240713"/>
                  <a:gd name="connsiteY68" fmla="*/ 187156 h 245395"/>
                  <a:gd name="connsiteX69" fmla="*/ 146487 w 240713"/>
                  <a:gd name="connsiteY69" fmla="*/ 179957 h 245395"/>
                  <a:gd name="connsiteX70" fmla="*/ 150411 w 240713"/>
                  <a:gd name="connsiteY70" fmla="*/ 179957 h 245395"/>
                  <a:gd name="connsiteX71" fmla="*/ 170030 w 240713"/>
                  <a:gd name="connsiteY71" fmla="*/ 183229 h 245395"/>
                  <a:gd name="connsiteX72" fmla="*/ 171992 w 240713"/>
                  <a:gd name="connsiteY72" fmla="*/ 184538 h 245395"/>
                  <a:gd name="connsiteX73" fmla="*/ 187686 w 240713"/>
                  <a:gd name="connsiteY73" fmla="*/ 198935 h 245395"/>
                  <a:gd name="connsiteX74" fmla="*/ 191610 w 240713"/>
                  <a:gd name="connsiteY74" fmla="*/ 204170 h 245395"/>
                  <a:gd name="connsiteX75" fmla="*/ 189649 w 240713"/>
                  <a:gd name="connsiteY75" fmla="*/ 191736 h 245395"/>
                  <a:gd name="connsiteX76" fmla="*/ 181801 w 240713"/>
                  <a:gd name="connsiteY76" fmla="*/ 171450 h 245395"/>
                  <a:gd name="connsiteX77" fmla="*/ 168722 w 240713"/>
                  <a:gd name="connsiteY77" fmla="*/ 176685 h 245395"/>
                  <a:gd name="connsiteX78" fmla="*/ 163490 w 240713"/>
                  <a:gd name="connsiteY78" fmla="*/ 170796 h 245395"/>
                  <a:gd name="connsiteX79" fmla="*/ 169376 w 240713"/>
                  <a:gd name="connsiteY79" fmla="*/ 153127 h 245395"/>
                  <a:gd name="connsiteX80" fmla="*/ 160220 w 240713"/>
                  <a:gd name="connsiteY80" fmla="*/ 159671 h 245395"/>
                  <a:gd name="connsiteX81" fmla="*/ 153027 w 240713"/>
                  <a:gd name="connsiteY81" fmla="*/ 143311 h 245395"/>
                  <a:gd name="connsiteX82" fmla="*/ 154335 w 240713"/>
                  <a:gd name="connsiteY82" fmla="*/ 130878 h 245395"/>
                  <a:gd name="connsiteX83" fmla="*/ 149757 w 240713"/>
                  <a:gd name="connsiteY83" fmla="*/ 123025 h 245395"/>
                  <a:gd name="connsiteX84" fmla="*/ 149757 w 240713"/>
                  <a:gd name="connsiteY84" fmla="*/ 109937 h 245395"/>
                  <a:gd name="connsiteX85" fmla="*/ 160220 w 240713"/>
                  <a:gd name="connsiteY85" fmla="*/ 128915 h 245395"/>
                  <a:gd name="connsiteX86" fmla="*/ 175915 w 240713"/>
                  <a:gd name="connsiteY86" fmla="*/ 141348 h 245395"/>
                  <a:gd name="connsiteX87" fmla="*/ 196842 w 240713"/>
                  <a:gd name="connsiteY87" fmla="*/ 115173 h 245395"/>
                  <a:gd name="connsiteX88" fmla="*/ 205998 w 240713"/>
                  <a:gd name="connsiteY88" fmla="*/ 97504 h 245395"/>
                  <a:gd name="connsiteX89" fmla="*/ 207305 w 240713"/>
                  <a:gd name="connsiteY89" fmla="*/ 83108 h 245395"/>
                  <a:gd name="connsiteX90" fmla="*/ 213845 w 240713"/>
                  <a:gd name="connsiteY90" fmla="*/ 89651 h 245395"/>
                  <a:gd name="connsiteX91" fmla="*/ 224308 w 240713"/>
                  <a:gd name="connsiteY91" fmla="*/ 76564 h 245395"/>
                  <a:gd name="connsiteX92" fmla="*/ 228232 w 240713"/>
                  <a:gd name="connsiteY92" fmla="*/ 60858 h 245395"/>
                  <a:gd name="connsiteX93" fmla="*/ 234118 w 240713"/>
                  <a:gd name="connsiteY93" fmla="*/ 46462 h 245395"/>
                  <a:gd name="connsiteX94" fmla="*/ 240658 w 240713"/>
                  <a:gd name="connsiteY94" fmla="*/ 30756 h 245395"/>
                  <a:gd name="connsiteX95" fmla="*/ 228886 w 240713"/>
                  <a:gd name="connsiteY95" fmla="*/ 30756 h 245395"/>
                  <a:gd name="connsiteX96" fmla="*/ 225616 w 240713"/>
                  <a:gd name="connsiteY96" fmla="*/ 26830 h 245395"/>
                  <a:gd name="connsiteX97" fmla="*/ 213845 w 240713"/>
                  <a:gd name="connsiteY97" fmla="*/ 16360 h 245395"/>
                  <a:gd name="connsiteX98" fmla="*/ 194226 w 240713"/>
                  <a:gd name="connsiteY98" fmla="*/ 14397 h 245395"/>
                  <a:gd name="connsiteX99" fmla="*/ 182455 w 240713"/>
                  <a:gd name="connsiteY99" fmla="*/ 0 h 245395"/>
                  <a:gd name="connsiteX100" fmla="*/ 168722 w 240713"/>
                  <a:gd name="connsiteY100" fmla="*/ 3927 h 245395"/>
                  <a:gd name="connsiteX101" fmla="*/ 164144 w 240713"/>
                  <a:gd name="connsiteY101" fmla="*/ 4581 h 24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40713" h="245395">
                    <a:moveTo>
                      <a:pt x="162182" y="6544"/>
                    </a:moveTo>
                    <a:cubicBezTo>
                      <a:pt x="162182" y="6544"/>
                      <a:pt x="162182" y="7853"/>
                      <a:pt x="161528" y="8507"/>
                    </a:cubicBezTo>
                    <a:cubicBezTo>
                      <a:pt x="160220" y="12434"/>
                      <a:pt x="158258" y="17014"/>
                      <a:pt x="153681" y="18977"/>
                    </a:cubicBezTo>
                    <a:cubicBezTo>
                      <a:pt x="151719" y="19632"/>
                      <a:pt x="149103" y="19632"/>
                      <a:pt x="147141" y="18977"/>
                    </a:cubicBezTo>
                    <a:cubicBezTo>
                      <a:pt x="143871" y="17014"/>
                      <a:pt x="141255" y="13742"/>
                      <a:pt x="139294" y="11125"/>
                    </a:cubicBezTo>
                    <a:cubicBezTo>
                      <a:pt x="137986" y="9816"/>
                      <a:pt x="137332" y="7853"/>
                      <a:pt x="136024" y="7199"/>
                    </a:cubicBezTo>
                    <a:lnTo>
                      <a:pt x="134062" y="5235"/>
                    </a:lnTo>
                    <a:cubicBezTo>
                      <a:pt x="132754" y="7853"/>
                      <a:pt x="131446" y="9162"/>
                      <a:pt x="128830" y="9816"/>
                    </a:cubicBezTo>
                    <a:cubicBezTo>
                      <a:pt x="128830" y="13742"/>
                      <a:pt x="128830" y="18323"/>
                      <a:pt x="125560" y="20941"/>
                    </a:cubicBezTo>
                    <a:cubicBezTo>
                      <a:pt x="123598" y="23558"/>
                      <a:pt x="120329" y="24212"/>
                      <a:pt x="117059" y="23558"/>
                    </a:cubicBezTo>
                    <a:cubicBezTo>
                      <a:pt x="112481" y="22249"/>
                      <a:pt x="109865" y="18977"/>
                      <a:pt x="108557" y="16360"/>
                    </a:cubicBezTo>
                    <a:cubicBezTo>
                      <a:pt x="104634" y="16360"/>
                      <a:pt x="100056" y="17014"/>
                      <a:pt x="96786" y="15051"/>
                    </a:cubicBezTo>
                    <a:cubicBezTo>
                      <a:pt x="96786" y="17014"/>
                      <a:pt x="96132" y="18977"/>
                      <a:pt x="94170" y="20286"/>
                    </a:cubicBezTo>
                    <a:cubicBezTo>
                      <a:pt x="92208" y="22249"/>
                      <a:pt x="89592" y="22904"/>
                      <a:pt x="86323" y="22249"/>
                    </a:cubicBezTo>
                    <a:cubicBezTo>
                      <a:pt x="85669" y="22249"/>
                      <a:pt x="85015" y="22249"/>
                      <a:pt x="84361" y="21595"/>
                    </a:cubicBezTo>
                    <a:cubicBezTo>
                      <a:pt x="84361" y="24212"/>
                      <a:pt x="84361" y="26176"/>
                      <a:pt x="82399" y="27484"/>
                    </a:cubicBezTo>
                    <a:cubicBezTo>
                      <a:pt x="76513" y="34028"/>
                      <a:pt x="72589" y="38609"/>
                      <a:pt x="66704" y="37300"/>
                    </a:cubicBezTo>
                    <a:cubicBezTo>
                      <a:pt x="64088" y="36646"/>
                      <a:pt x="62126" y="34028"/>
                      <a:pt x="61472" y="31411"/>
                    </a:cubicBezTo>
                    <a:cubicBezTo>
                      <a:pt x="60818" y="27484"/>
                      <a:pt x="58202" y="15706"/>
                      <a:pt x="55587" y="8507"/>
                    </a:cubicBezTo>
                    <a:cubicBezTo>
                      <a:pt x="49047" y="13742"/>
                      <a:pt x="39238" y="23558"/>
                      <a:pt x="37275" y="28139"/>
                    </a:cubicBezTo>
                    <a:cubicBezTo>
                      <a:pt x="37930" y="30102"/>
                      <a:pt x="39891" y="32065"/>
                      <a:pt x="41199" y="34028"/>
                    </a:cubicBezTo>
                    <a:cubicBezTo>
                      <a:pt x="43815" y="36646"/>
                      <a:pt x="46431" y="39918"/>
                      <a:pt x="47085" y="43844"/>
                    </a:cubicBezTo>
                    <a:cubicBezTo>
                      <a:pt x="47085" y="46462"/>
                      <a:pt x="47085" y="49079"/>
                      <a:pt x="47085" y="51042"/>
                    </a:cubicBezTo>
                    <a:cubicBezTo>
                      <a:pt x="47085" y="51697"/>
                      <a:pt x="47085" y="53006"/>
                      <a:pt x="47085" y="53006"/>
                    </a:cubicBezTo>
                    <a:cubicBezTo>
                      <a:pt x="47739" y="54314"/>
                      <a:pt x="51009" y="55623"/>
                      <a:pt x="52971" y="56932"/>
                    </a:cubicBezTo>
                    <a:cubicBezTo>
                      <a:pt x="58202" y="59550"/>
                      <a:pt x="63434" y="62822"/>
                      <a:pt x="63434" y="68057"/>
                    </a:cubicBezTo>
                    <a:cubicBezTo>
                      <a:pt x="63434" y="71983"/>
                      <a:pt x="62126" y="75255"/>
                      <a:pt x="59510" y="78527"/>
                    </a:cubicBezTo>
                    <a:cubicBezTo>
                      <a:pt x="58856" y="79836"/>
                      <a:pt x="56894" y="82453"/>
                      <a:pt x="56894" y="83762"/>
                    </a:cubicBezTo>
                    <a:cubicBezTo>
                      <a:pt x="56894" y="85071"/>
                      <a:pt x="58856" y="87034"/>
                      <a:pt x="59510" y="88343"/>
                    </a:cubicBezTo>
                    <a:cubicBezTo>
                      <a:pt x="63434" y="94232"/>
                      <a:pt x="66704" y="99467"/>
                      <a:pt x="64088" y="105357"/>
                    </a:cubicBezTo>
                    <a:cubicBezTo>
                      <a:pt x="62780" y="107974"/>
                      <a:pt x="59510" y="109937"/>
                      <a:pt x="49047" y="116481"/>
                    </a:cubicBezTo>
                    <a:cubicBezTo>
                      <a:pt x="46431" y="117790"/>
                      <a:pt x="42507" y="120408"/>
                      <a:pt x="39891" y="122371"/>
                    </a:cubicBezTo>
                    <a:cubicBezTo>
                      <a:pt x="45777" y="131532"/>
                      <a:pt x="49047" y="137422"/>
                      <a:pt x="46431" y="142003"/>
                    </a:cubicBezTo>
                    <a:cubicBezTo>
                      <a:pt x="45123" y="144620"/>
                      <a:pt x="42507" y="145929"/>
                      <a:pt x="40545" y="147238"/>
                    </a:cubicBezTo>
                    <a:cubicBezTo>
                      <a:pt x="40545" y="147238"/>
                      <a:pt x="40545" y="147238"/>
                      <a:pt x="39891" y="147238"/>
                    </a:cubicBezTo>
                    <a:cubicBezTo>
                      <a:pt x="40545" y="150510"/>
                      <a:pt x="42507" y="157053"/>
                      <a:pt x="35968" y="160980"/>
                    </a:cubicBezTo>
                    <a:cubicBezTo>
                      <a:pt x="34006" y="162288"/>
                      <a:pt x="32044" y="162288"/>
                      <a:pt x="30082" y="162943"/>
                    </a:cubicBezTo>
                    <a:cubicBezTo>
                      <a:pt x="30082" y="166215"/>
                      <a:pt x="30082" y="170796"/>
                      <a:pt x="26158" y="173413"/>
                    </a:cubicBezTo>
                    <a:lnTo>
                      <a:pt x="24850" y="173413"/>
                    </a:lnTo>
                    <a:cubicBezTo>
                      <a:pt x="24850" y="174722"/>
                      <a:pt x="23542" y="174722"/>
                      <a:pt x="22889" y="175376"/>
                    </a:cubicBezTo>
                    <a:cubicBezTo>
                      <a:pt x="23542" y="176031"/>
                      <a:pt x="24850" y="177340"/>
                      <a:pt x="25504" y="177994"/>
                    </a:cubicBezTo>
                    <a:cubicBezTo>
                      <a:pt x="31390" y="183884"/>
                      <a:pt x="35968" y="188464"/>
                      <a:pt x="33352" y="193699"/>
                    </a:cubicBezTo>
                    <a:cubicBezTo>
                      <a:pt x="32698" y="195008"/>
                      <a:pt x="32044" y="196317"/>
                      <a:pt x="30736" y="196971"/>
                    </a:cubicBezTo>
                    <a:cubicBezTo>
                      <a:pt x="33352" y="200898"/>
                      <a:pt x="35968" y="205478"/>
                      <a:pt x="34006" y="210059"/>
                    </a:cubicBezTo>
                    <a:cubicBezTo>
                      <a:pt x="32698" y="212677"/>
                      <a:pt x="30736" y="213985"/>
                      <a:pt x="28120" y="214640"/>
                    </a:cubicBezTo>
                    <a:cubicBezTo>
                      <a:pt x="26158" y="214640"/>
                      <a:pt x="22234" y="214640"/>
                      <a:pt x="15695" y="214640"/>
                    </a:cubicBezTo>
                    <a:cubicBezTo>
                      <a:pt x="11771" y="214640"/>
                      <a:pt x="5885" y="214640"/>
                      <a:pt x="3924" y="214640"/>
                    </a:cubicBezTo>
                    <a:cubicBezTo>
                      <a:pt x="1962" y="215948"/>
                      <a:pt x="654" y="216603"/>
                      <a:pt x="0" y="217257"/>
                    </a:cubicBezTo>
                    <a:cubicBezTo>
                      <a:pt x="0" y="217912"/>
                      <a:pt x="0" y="219220"/>
                      <a:pt x="0" y="221184"/>
                    </a:cubicBezTo>
                    <a:cubicBezTo>
                      <a:pt x="2616" y="221838"/>
                      <a:pt x="5232" y="223147"/>
                      <a:pt x="6540" y="225764"/>
                    </a:cubicBezTo>
                    <a:lnTo>
                      <a:pt x="6540" y="227073"/>
                    </a:lnTo>
                    <a:cubicBezTo>
                      <a:pt x="7847" y="229036"/>
                      <a:pt x="11117" y="233617"/>
                      <a:pt x="11771" y="234926"/>
                    </a:cubicBezTo>
                    <a:cubicBezTo>
                      <a:pt x="13079" y="236889"/>
                      <a:pt x="17657" y="240815"/>
                      <a:pt x="19619" y="240815"/>
                    </a:cubicBezTo>
                    <a:cubicBezTo>
                      <a:pt x="20926" y="240815"/>
                      <a:pt x="22889" y="240815"/>
                      <a:pt x="24850" y="240815"/>
                    </a:cubicBezTo>
                    <a:cubicBezTo>
                      <a:pt x="29428" y="240815"/>
                      <a:pt x="32698" y="240815"/>
                      <a:pt x="35968" y="241470"/>
                    </a:cubicBezTo>
                    <a:cubicBezTo>
                      <a:pt x="37930" y="242779"/>
                      <a:pt x="43161" y="244742"/>
                      <a:pt x="45777" y="245396"/>
                    </a:cubicBezTo>
                    <a:cubicBezTo>
                      <a:pt x="45777" y="245396"/>
                      <a:pt x="45777" y="245396"/>
                      <a:pt x="45777" y="245396"/>
                    </a:cubicBezTo>
                    <a:cubicBezTo>
                      <a:pt x="49047" y="243433"/>
                      <a:pt x="54279" y="240815"/>
                      <a:pt x="58202" y="244087"/>
                    </a:cubicBezTo>
                    <a:cubicBezTo>
                      <a:pt x="58202" y="244087"/>
                      <a:pt x="60164" y="244087"/>
                      <a:pt x="61472" y="244742"/>
                    </a:cubicBezTo>
                    <a:cubicBezTo>
                      <a:pt x="62780" y="243433"/>
                      <a:pt x="64742" y="242124"/>
                      <a:pt x="66704" y="241470"/>
                    </a:cubicBezTo>
                    <a:cubicBezTo>
                      <a:pt x="64742" y="236889"/>
                      <a:pt x="63434" y="230999"/>
                      <a:pt x="64088" y="227727"/>
                    </a:cubicBezTo>
                    <a:cubicBezTo>
                      <a:pt x="64742" y="224455"/>
                      <a:pt x="67358" y="221838"/>
                      <a:pt x="70628" y="221184"/>
                    </a:cubicBezTo>
                    <a:cubicBezTo>
                      <a:pt x="73243" y="221184"/>
                      <a:pt x="75859" y="221184"/>
                      <a:pt x="81091" y="223801"/>
                    </a:cubicBezTo>
                    <a:cubicBezTo>
                      <a:pt x="82399" y="223801"/>
                      <a:pt x="85015" y="225110"/>
                      <a:pt x="86977" y="225764"/>
                    </a:cubicBezTo>
                    <a:cubicBezTo>
                      <a:pt x="86977" y="224455"/>
                      <a:pt x="88285" y="223801"/>
                      <a:pt x="88939" y="222492"/>
                    </a:cubicBezTo>
                    <a:cubicBezTo>
                      <a:pt x="92862" y="215948"/>
                      <a:pt x="94824" y="213331"/>
                      <a:pt x="96132" y="211368"/>
                    </a:cubicBezTo>
                    <a:cubicBezTo>
                      <a:pt x="100056" y="208096"/>
                      <a:pt x="108557" y="199589"/>
                      <a:pt x="109865" y="197626"/>
                    </a:cubicBezTo>
                    <a:cubicBezTo>
                      <a:pt x="111827" y="195008"/>
                      <a:pt x="115097" y="192391"/>
                      <a:pt x="120329" y="189773"/>
                    </a:cubicBezTo>
                    <a:cubicBezTo>
                      <a:pt x="121637" y="189119"/>
                      <a:pt x="123598" y="187810"/>
                      <a:pt x="124253" y="187156"/>
                    </a:cubicBezTo>
                    <a:cubicBezTo>
                      <a:pt x="128176" y="183884"/>
                      <a:pt x="139947" y="179957"/>
                      <a:pt x="146487" y="179957"/>
                    </a:cubicBezTo>
                    <a:cubicBezTo>
                      <a:pt x="147795" y="179957"/>
                      <a:pt x="149103" y="179957"/>
                      <a:pt x="150411" y="179957"/>
                    </a:cubicBezTo>
                    <a:cubicBezTo>
                      <a:pt x="156951" y="179957"/>
                      <a:pt x="164144" y="179957"/>
                      <a:pt x="170030" y="183229"/>
                    </a:cubicBezTo>
                    <a:lnTo>
                      <a:pt x="171992" y="184538"/>
                    </a:lnTo>
                    <a:cubicBezTo>
                      <a:pt x="181801" y="191736"/>
                      <a:pt x="186379" y="195008"/>
                      <a:pt x="187686" y="198935"/>
                    </a:cubicBezTo>
                    <a:cubicBezTo>
                      <a:pt x="187686" y="200243"/>
                      <a:pt x="190302" y="202206"/>
                      <a:pt x="191610" y="204170"/>
                    </a:cubicBezTo>
                    <a:cubicBezTo>
                      <a:pt x="191610" y="200243"/>
                      <a:pt x="190302" y="195663"/>
                      <a:pt x="189649" y="191736"/>
                    </a:cubicBezTo>
                    <a:cubicBezTo>
                      <a:pt x="188341" y="185192"/>
                      <a:pt x="183763" y="173413"/>
                      <a:pt x="181801" y="171450"/>
                    </a:cubicBezTo>
                    <a:cubicBezTo>
                      <a:pt x="179839" y="169487"/>
                      <a:pt x="171337" y="175376"/>
                      <a:pt x="168722" y="176685"/>
                    </a:cubicBezTo>
                    <a:cubicBezTo>
                      <a:pt x="166106" y="177994"/>
                      <a:pt x="164144" y="174068"/>
                      <a:pt x="163490" y="170796"/>
                    </a:cubicBezTo>
                    <a:cubicBezTo>
                      <a:pt x="162836" y="167524"/>
                      <a:pt x="170030" y="155745"/>
                      <a:pt x="169376" y="153127"/>
                    </a:cubicBezTo>
                    <a:cubicBezTo>
                      <a:pt x="169376" y="150510"/>
                      <a:pt x="161528" y="160980"/>
                      <a:pt x="160220" y="159671"/>
                    </a:cubicBezTo>
                    <a:cubicBezTo>
                      <a:pt x="158912" y="159017"/>
                      <a:pt x="153681" y="145275"/>
                      <a:pt x="153027" y="143311"/>
                    </a:cubicBezTo>
                    <a:cubicBezTo>
                      <a:pt x="151719" y="140694"/>
                      <a:pt x="153027" y="132187"/>
                      <a:pt x="154335" y="130878"/>
                    </a:cubicBezTo>
                    <a:cubicBezTo>
                      <a:pt x="154335" y="129569"/>
                      <a:pt x="150411" y="124334"/>
                      <a:pt x="149757" y="123025"/>
                    </a:cubicBezTo>
                    <a:cubicBezTo>
                      <a:pt x="149103" y="121717"/>
                      <a:pt x="148449" y="112555"/>
                      <a:pt x="149757" y="109937"/>
                    </a:cubicBezTo>
                    <a:cubicBezTo>
                      <a:pt x="151065" y="107320"/>
                      <a:pt x="160874" y="126297"/>
                      <a:pt x="160220" y="128915"/>
                    </a:cubicBezTo>
                    <a:cubicBezTo>
                      <a:pt x="160220" y="131532"/>
                      <a:pt x="174607" y="140694"/>
                      <a:pt x="175915" y="141348"/>
                    </a:cubicBezTo>
                    <a:cubicBezTo>
                      <a:pt x="177223" y="142657"/>
                      <a:pt x="193572" y="119753"/>
                      <a:pt x="196842" y="115173"/>
                    </a:cubicBezTo>
                    <a:cubicBezTo>
                      <a:pt x="200112" y="110592"/>
                      <a:pt x="204690" y="100121"/>
                      <a:pt x="205998" y="97504"/>
                    </a:cubicBezTo>
                    <a:cubicBezTo>
                      <a:pt x="206651" y="94886"/>
                      <a:pt x="207305" y="85725"/>
                      <a:pt x="207305" y="83108"/>
                    </a:cubicBezTo>
                    <a:cubicBezTo>
                      <a:pt x="207305" y="80490"/>
                      <a:pt x="211883" y="89651"/>
                      <a:pt x="213845" y="89651"/>
                    </a:cubicBezTo>
                    <a:cubicBezTo>
                      <a:pt x="215807" y="89651"/>
                      <a:pt x="222347" y="79836"/>
                      <a:pt x="224308" y="76564"/>
                    </a:cubicBezTo>
                    <a:cubicBezTo>
                      <a:pt x="226270" y="73292"/>
                      <a:pt x="225616" y="67402"/>
                      <a:pt x="228232" y="60858"/>
                    </a:cubicBezTo>
                    <a:cubicBezTo>
                      <a:pt x="230848" y="54314"/>
                      <a:pt x="232810" y="49079"/>
                      <a:pt x="234118" y="46462"/>
                    </a:cubicBezTo>
                    <a:cubicBezTo>
                      <a:pt x="236080" y="42535"/>
                      <a:pt x="241311" y="33374"/>
                      <a:pt x="240658" y="30756"/>
                    </a:cubicBezTo>
                    <a:cubicBezTo>
                      <a:pt x="239350" y="28139"/>
                      <a:pt x="232156" y="32719"/>
                      <a:pt x="228886" y="30756"/>
                    </a:cubicBezTo>
                    <a:cubicBezTo>
                      <a:pt x="225616" y="28139"/>
                      <a:pt x="228886" y="30756"/>
                      <a:pt x="225616" y="26830"/>
                    </a:cubicBezTo>
                    <a:cubicBezTo>
                      <a:pt x="222347" y="22904"/>
                      <a:pt x="215807" y="17669"/>
                      <a:pt x="213845" y="16360"/>
                    </a:cubicBezTo>
                    <a:cubicBezTo>
                      <a:pt x="211883" y="15051"/>
                      <a:pt x="198150" y="16360"/>
                      <a:pt x="194226" y="14397"/>
                    </a:cubicBezTo>
                    <a:cubicBezTo>
                      <a:pt x="190302" y="11779"/>
                      <a:pt x="183109" y="5235"/>
                      <a:pt x="182455" y="0"/>
                    </a:cubicBezTo>
                    <a:cubicBezTo>
                      <a:pt x="179839" y="1963"/>
                      <a:pt x="175261" y="2618"/>
                      <a:pt x="168722" y="3927"/>
                    </a:cubicBezTo>
                    <a:cubicBezTo>
                      <a:pt x="167414" y="3927"/>
                      <a:pt x="165452" y="3927"/>
                      <a:pt x="164144" y="45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42B5C26D-5054-C7E7-4A11-4323B92A0228}"/>
                  </a:ext>
                </a:extLst>
              </p:cNvPr>
              <p:cNvSpPr/>
              <p:nvPr/>
            </p:nvSpPr>
            <p:spPr>
              <a:xfrm>
                <a:off x="3583574" y="3095012"/>
                <a:ext cx="2088096" cy="1390066"/>
              </a:xfrm>
              <a:custGeom>
                <a:avLst/>
                <a:gdLst>
                  <a:gd name="connsiteX0" fmla="*/ 1869674 w 2088096"/>
                  <a:gd name="connsiteY0" fmla="*/ 1111153 h 1390066"/>
                  <a:gd name="connsiteX1" fmla="*/ 1875560 w 2088096"/>
                  <a:gd name="connsiteY1" fmla="*/ 1090213 h 1390066"/>
                  <a:gd name="connsiteX2" fmla="*/ 1846131 w 2088096"/>
                  <a:gd name="connsiteY2" fmla="*/ 1086287 h 1390066"/>
                  <a:gd name="connsiteX3" fmla="*/ 1815395 w 2088096"/>
                  <a:gd name="connsiteY3" fmla="*/ 1110499 h 1390066"/>
                  <a:gd name="connsiteX4" fmla="*/ 1793814 w 2088096"/>
                  <a:gd name="connsiteY4" fmla="*/ 1119006 h 1390066"/>
                  <a:gd name="connsiteX5" fmla="*/ 1776812 w 2088096"/>
                  <a:gd name="connsiteY5" fmla="*/ 1128167 h 1390066"/>
                  <a:gd name="connsiteX6" fmla="*/ 1759155 w 2088096"/>
                  <a:gd name="connsiteY6" fmla="*/ 1149762 h 1390066"/>
                  <a:gd name="connsiteX7" fmla="*/ 1742152 w 2088096"/>
                  <a:gd name="connsiteY7" fmla="*/ 1162196 h 1390066"/>
                  <a:gd name="connsiteX8" fmla="*/ 1708800 w 2088096"/>
                  <a:gd name="connsiteY8" fmla="*/ 1159578 h 1390066"/>
                  <a:gd name="connsiteX9" fmla="*/ 1690489 w 2088096"/>
                  <a:gd name="connsiteY9" fmla="*/ 1149108 h 1390066"/>
                  <a:gd name="connsiteX10" fmla="*/ 1696375 w 2088096"/>
                  <a:gd name="connsiteY10" fmla="*/ 1116388 h 1390066"/>
                  <a:gd name="connsiteX11" fmla="*/ 1664984 w 2088096"/>
                  <a:gd name="connsiteY11" fmla="*/ 1116388 h 1390066"/>
                  <a:gd name="connsiteX12" fmla="*/ 1626401 w 2088096"/>
                  <a:gd name="connsiteY12" fmla="*/ 1112462 h 1390066"/>
                  <a:gd name="connsiteX13" fmla="*/ 1611360 w 2088096"/>
                  <a:gd name="connsiteY13" fmla="*/ 1076471 h 1390066"/>
                  <a:gd name="connsiteX14" fmla="*/ 1628362 w 2088096"/>
                  <a:gd name="connsiteY14" fmla="*/ 1037862 h 1390066"/>
                  <a:gd name="connsiteX15" fmla="*/ 1646019 w 2088096"/>
                  <a:gd name="connsiteY15" fmla="*/ 1030663 h 1390066"/>
                  <a:gd name="connsiteX16" fmla="*/ 1644058 w 2088096"/>
                  <a:gd name="connsiteY16" fmla="*/ 999252 h 1390066"/>
                  <a:gd name="connsiteX17" fmla="*/ 1668254 w 2088096"/>
                  <a:gd name="connsiteY17" fmla="*/ 968496 h 1390066"/>
                  <a:gd name="connsiteX18" fmla="*/ 1710108 w 2088096"/>
                  <a:gd name="connsiteY18" fmla="*/ 918108 h 1390066"/>
                  <a:gd name="connsiteX19" fmla="*/ 1748691 w 2088096"/>
                  <a:gd name="connsiteY19" fmla="*/ 889315 h 1390066"/>
                  <a:gd name="connsiteX20" fmla="*/ 1765040 w 2088096"/>
                  <a:gd name="connsiteY20" fmla="*/ 908947 h 1390066"/>
                  <a:gd name="connsiteX21" fmla="*/ 1793814 w 2088096"/>
                  <a:gd name="connsiteY21" fmla="*/ 848089 h 1390066"/>
                  <a:gd name="connsiteX22" fmla="*/ 1826513 w 2088096"/>
                  <a:gd name="connsiteY22" fmla="*/ 855287 h 1390066"/>
                  <a:gd name="connsiteX23" fmla="*/ 1840900 w 2088096"/>
                  <a:gd name="connsiteY23" fmla="*/ 802936 h 1390066"/>
                  <a:gd name="connsiteX24" fmla="*/ 1876868 w 2088096"/>
                  <a:gd name="connsiteY24" fmla="*/ 782650 h 1390066"/>
                  <a:gd name="connsiteX25" fmla="*/ 1906950 w 2088096"/>
                  <a:gd name="connsiteY25" fmla="*/ 748621 h 1390066"/>
                  <a:gd name="connsiteX26" fmla="*/ 1954689 w 2088096"/>
                  <a:gd name="connsiteY26" fmla="*/ 728335 h 1390066"/>
                  <a:gd name="connsiteX27" fmla="*/ 1948803 w 2088096"/>
                  <a:gd name="connsiteY27" fmla="*/ 704123 h 1390066"/>
                  <a:gd name="connsiteX28" fmla="*/ 1947495 w 2088096"/>
                  <a:gd name="connsiteY28" fmla="*/ 694307 h 1390066"/>
                  <a:gd name="connsiteX29" fmla="*/ 1941610 w 2088096"/>
                  <a:gd name="connsiteY29" fmla="*/ 668132 h 1390066"/>
                  <a:gd name="connsiteX30" fmla="*/ 1941610 w 2088096"/>
                  <a:gd name="connsiteY30" fmla="*/ 665514 h 1390066"/>
                  <a:gd name="connsiteX31" fmla="*/ 1940302 w 2088096"/>
                  <a:gd name="connsiteY31" fmla="*/ 657661 h 1390066"/>
                  <a:gd name="connsiteX32" fmla="*/ 1938994 w 2088096"/>
                  <a:gd name="connsiteY32" fmla="*/ 636721 h 1390066"/>
                  <a:gd name="connsiteX33" fmla="*/ 1948803 w 2088096"/>
                  <a:gd name="connsiteY33" fmla="*/ 619052 h 1390066"/>
                  <a:gd name="connsiteX34" fmla="*/ 1952073 w 2088096"/>
                  <a:gd name="connsiteY34" fmla="*/ 615780 h 1390066"/>
                  <a:gd name="connsiteX35" fmla="*/ 1971692 w 2088096"/>
                  <a:gd name="connsiteY35" fmla="*/ 600075 h 1390066"/>
                  <a:gd name="connsiteX36" fmla="*/ 1974308 w 2088096"/>
                  <a:gd name="connsiteY36" fmla="*/ 598112 h 1390066"/>
                  <a:gd name="connsiteX37" fmla="*/ 1976270 w 2088096"/>
                  <a:gd name="connsiteY37" fmla="*/ 596803 h 1390066"/>
                  <a:gd name="connsiteX38" fmla="*/ 1974962 w 2088096"/>
                  <a:gd name="connsiteY38" fmla="*/ 593531 h 1390066"/>
                  <a:gd name="connsiteX39" fmla="*/ 1973000 w 2088096"/>
                  <a:gd name="connsiteY39" fmla="*/ 584370 h 1390066"/>
                  <a:gd name="connsiteX40" fmla="*/ 1973000 w 2088096"/>
                  <a:gd name="connsiteY40" fmla="*/ 584370 h 1390066"/>
                  <a:gd name="connsiteX41" fmla="*/ 1988041 w 2088096"/>
                  <a:gd name="connsiteY41" fmla="*/ 557540 h 1390066"/>
                  <a:gd name="connsiteX42" fmla="*/ 1993927 w 2088096"/>
                  <a:gd name="connsiteY42" fmla="*/ 555577 h 1390066"/>
                  <a:gd name="connsiteX43" fmla="*/ 2018777 w 2088096"/>
                  <a:gd name="connsiteY43" fmla="*/ 546415 h 1390066"/>
                  <a:gd name="connsiteX44" fmla="*/ 2056707 w 2088096"/>
                  <a:gd name="connsiteY44" fmla="*/ 535945 h 1390066"/>
                  <a:gd name="connsiteX45" fmla="*/ 2088097 w 2088096"/>
                  <a:gd name="connsiteY45" fmla="*/ 530056 h 1390066"/>
                  <a:gd name="connsiteX46" fmla="*/ 2084827 w 2088096"/>
                  <a:gd name="connsiteY46" fmla="*/ 513041 h 1390066"/>
                  <a:gd name="connsiteX47" fmla="*/ 2084827 w 2088096"/>
                  <a:gd name="connsiteY47" fmla="*/ 511078 h 1390066"/>
                  <a:gd name="connsiteX48" fmla="*/ 2080249 w 2088096"/>
                  <a:gd name="connsiteY48" fmla="*/ 508460 h 1390066"/>
                  <a:gd name="connsiteX49" fmla="*/ 2070440 w 2088096"/>
                  <a:gd name="connsiteY49" fmla="*/ 501916 h 1390066"/>
                  <a:gd name="connsiteX50" fmla="*/ 2064554 w 2088096"/>
                  <a:gd name="connsiteY50" fmla="*/ 490792 h 1390066"/>
                  <a:gd name="connsiteX51" fmla="*/ 2078942 w 2088096"/>
                  <a:gd name="connsiteY51" fmla="*/ 482285 h 1390066"/>
                  <a:gd name="connsiteX52" fmla="*/ 2078942 w 2088096"/>
                  <a:gd name="connsiteY52" fmla="*/ 482285 h 1390066"/>
                  <a:gd name="connsiteX53" fmla="*/ 2071094 w 2088096"/>
                  <a:gd name="connsiteY53" fmla="*/ 465271 h 1390066"/>
                  <a:gd name="connsiteX54" fmla="*/ 2068478 w 2088096"/>
                  <a:gd name="connsiteY54" fmla="*/ 454146 h 1390066"/>
                  <a:gd name="connsiteX55" fmla="*/ 2082865 w 2088096"/>
                  <a:gd name="connsiteY55" fmla="*/ 444330 h 1390066"/>
                  <a:gd name="connsiteX56" fmla="*/ 2078942 w 2088096"/>
                  <a:gd name="connsiteY56" fmla="*/ 440404 h 1390066"/>
                  <a:gd name="connsiteX57" fmla="*/ 2054745 w 2088096"/>
                  <a:gd name="connsiteY57" fmla="*/ 418155 h 1390066"/>
                  <a:gd name="connsiteX58" fmla="*/ 2032510 w 2088096"/>
                  <a:gd name="connsiteY58" fmla="*/ 409648 h 1390066"/>
                  <a:gd name="connsiteX59" fmla="*/ 2025317 w 2088096"/>
                  <a:gd name="connsiteY59" fmla="*/ 407685 h 1390066"/>
                  <a:gd name="connsiteX60" fmla="*/ 2014199 w 2088096"/>
                  <a:gd name="connsiteY60" fmla="*/ 366458 h 1390066"/>
                  <a:gd name="connsiteX61" fmla="*/ 2032510 w 2088096"/>
                  <a:gd name="connsiteY61" fmla="*/ 351407 h 1390066"/>
                  <a:gd name="connsiteX62" fmla="*/ 2035126 w 2088096"/>
                  <a:gd name="connsiteY62" fmla="*/ 351407 h 1390066"/>
                  <a:gd name="connsiteX63" fmla="*/ 2039050 w 2088096"/>
                  <a:gd name="connsiteY63" fmla="*/ 348790 h 1390066"/>
                  <a:gd name="connsiteX64" fmla="*/ 2017469 w 2088096"/>
                  <a:gd name="connsiteY64" fmla="*/ 350098 h 1390066"/>
                  <a:gd name="connsiteX65" fmla="*/ 1991965 w 2088096"/>
                  <a:gd name="connsiteY65" fmla="*/ 339628 h 1390066"/>
                  <a:gd name="connsiteX66" fmla="*/ 1990003 w 2088096"/>
                  <a:gd name="connsiteY66" fmla="*/ 331121 h 1390066"/>
                  <a:gd name="connsiteX67" fmla="*/ 2003736 w 2088096"/>
                  <a:gd name="connsiteY67" fmla="*/ 319342 h 1390066"/>
                  <a:gd name="connsiteX68" fmla="*/ 2009622 w 2088096"/>
                  <a:gd name="connsiteY68" fmla="*/ 316070 h 1390066"/>
                  <a:gd name="connsiteX69" fmla="*/ 2018123 w 2088096"/>
                  <a:gd name="connsiteY69" fmla="*/ 305600 h 1390066"/>
                  <a:gd name="connsiteX70" fmla="*/ 2024009 w 2088096"/>
                  <a:gd name="connsiteY70" fmla="*/ 281388 h 1390066"/>
                  <a:gd name="connsiteX71" fmla="*/ 2026625 w 2088096"/>
                  <a:gd name="connsiteY71" fmla="*/ 276807 h 1390066"/>
                  <a:gd name="connsiteX72" fmla="*/ 2027932 w 2088096"/>
                  <a:gd name="connsiteY72" fmla="*/ 272226 h 1390066"/>
                  <a:gd name="connsiteX73" fmla="*/ 2030548 w 2088096"/>
                  <a:gd name="connsiteY73" fmla="*/ 262410 h 1390066"/>
                  <a:gd name="connsiteX74" fmla="*/ 2018777 w 2088096"/>
                  <a:gd name="connsiteY74" fmla="*/ 259138 h 1390066"/>
                  <a:gd name="connsiteX75" fmla="*/ 2002428 w 2088096"/>
                  <a:gd name="connsiteY75" fmla="*/ 253903 h 1390066"/>
                  <a:gd name="connsiteX76" fmla="*/ 1999158 w 2088096"/>
                  <a:gd name="connsiteY76" fmla="*/ 229036 h 1390066"/>
                  <a:gd name="connsiteX77" fmla="*/ 1995889 w 2088096"/>
                  <a:gd name="connsiteY77" fmla="*/ 226419 h 1390066"/>
                  <a:gd name="connsiteX78" fmla="*/ 1984771 w 2088096"/>
                  <a:gd name="connsiteY78" fmla="*/ 233617 h 1390066"/>
                  <a:gd name="connsiteX79" fmla="*/ 1965806 w 2088096"/>
                  <a:gd name="connsiteY79" fmla="*/ 244087 h 1390066"/>
                  <a:gd name="connsiteX80" fmla="*/ 1939648 w 2088096"/>
                  <a:gd name="connsiteY80" fmla="*/ 236889 h 1390066"/>
                  <a:gd name="connsiteX81" fmla="*/ 1937032 w 2088096"/>
                  <a:gd name="connsiteY81" fmla="*/ 232308 h 1390066"/>
                  <a:gd name="connsiteX82" fmla="*/ 1929838 w 2088096"/>
                  <a:gd name="connsiteY82" fmla="*/ 223147 h 1390066"/>
                  <a:gd name="connsiteX83" fmla="*/ 1922645 w 2088096"/>
                  <a:gd name="connsiteY83" fmla="*/ 226419 h 1390066"/>
                  <a:gd name="connsiteX84" fmla="*/ 1904988 w 2088096"/>
                  <a:gd name="connsiteY84" fmla="*/ 234272 h 1390066"/>
                  <a:gd name="connsiteX85" fmla="*/ 1882753 w 2088096"/>
                  <a:gd name="connsiteY85" fmla="*/ 225765 h 1390066"/>
                  <a:gd name="connsiteX86" fmla="*/ 1876868 w 2088096"/>
                  <a:gd name="connsiteY86" fmla="*/ 221838 h 1390066"/>
                  <a:gd name="connsiteX87" fmla="*/ 1872290 w 2088096"/>
                  <a:gd name="connsiteY87" fmla="*/ 228382 h 1390066"/>
                  <a:gd name="connsiteX88" fmla="*/ 1859211 w 2088096"/>
                  <a:gd name="connsiteY88" fmla="*/ 241470 h 1390066"/>
                  <a:gd name="connsiteX89" fmla="*/ 1837630 w 2088096"/>
                  <a:gd name="connsiteY89" fmla="*/ 233617 h 1390066"/>
                  <a:gd name="connsiteX90" fmla="*/ 1835668 w 2088096"/>
                  <a:gd name="connsiteY90" fmla="*/ 231654 h 1390066"/>
                  <a:gd name="connsiteX91" fmla="*/ 1828474 w 2088096"/>
                  <a:gd name="connsiteY91" fmla="*/ 226419 h 1390066"/>
                  <a:gd name="connsiteX92" fmla="*/ 1820627 w 2088096"/>
                  <a:gd name="connsiteY92" fmla="*/ 219875 h 1390066"/>
                  <a:gd name="connsiteX93" fmla="*/ 1815395 w 2088096"/>
                  <a:gd name="connsiteY93" fmla="*/ 225765 h 1390066"/>
                  <a:gd name="connsiteX94" fmla="*/ 1800354 w 2088096"/>
                  <a:gd name="connsiteY94" fmla="*/ 236889 h 1390066"/>
                  <a:gd name="connsiteX95" fmla="*/ 1780735 w 2088096"/>
                  <a:gd name="connsiteY95" fmla="*/ 227728 h 1390066"/>
                  <a:gd name="connsiteX96" fmla="*/ 1779427 w 2088096"/>
                  <a:gd name="connsiteY96" fmla="*/ 226419 h 1390066"/>
                  <a:gd name="connsiteX97" fmla="*/ 1772888 w 2088096"/>
                  <a:gd name="connsiteY97" fmla="*/ 227073 h 1390066"/>
                  <a:gd name="connsiteX98" fmla="*/ 1770926 w 2088096"/>
                  <a:gd name="connsiteY98" fmla="*/ 233617 h 1390066"/>
                  <a:gd name="connsiteX99" fmla="*/ 1756539 w 2088096"/>
                  <a:gd name="connsiteY99" fmla="*/ 256520 h 1390066"/>
                  <a:gd name="connsiteX100" fmla="*/ 1727765 w 2088096"/>
                  <a:gd name="connsiteY100" fmla="*/ 244742 h 1390066"/>
                  <a:gd name="connsiteX101" fmla="*/ 1717301 w 2088096"/>
                  <a:gd name="connsiteY101" fmla="*/ 242778 h 1390066"/>
                  <a:gd name="connsiteX102" fmla="*/ 1708146 w 2088096"/>
                  <a:gd name="connsiteY102" fmla="*/ 240815 h 1390066"/>
                  <a:gd name="connsiteX103" fmla="*/ 1682641 w 2088096"/>
                  <a:gd name="connsiteY103" fmla="*/ 223147 h 1390066"/>
                  <a:gd name="connsiteX104" fmla="*/ 1672832 w 2088096"/>
                  <a:gd name="connsiteY104" fmla="*/ 215294 h 1390066"/>
                  <a:gd name="connsiteX105" fmla="*/ 1668908 w 2088096"/>
                  <a:gd name="connsiteY105" fmla="*/ 213331 h 1390066"/>
                  <a:gd name="connsiteX106" fmla="*/ 1659753 w 2088096"/>
                  <a:gd name="connsiteY106" fmla="*/ 198934 h 1390066"/>
                  <a:gd name="connsiteX107" fmla="*/ 1655829 w 2088096"/>
                  <a:gd name="connsiteY107" fmla="*/ 190427 h 1390066"/>
                  <a:gd name="connsiteX108" fmla="*/ 1643403 w 2088096"/>
                  <a:gd name="connsiteY108" fmla="*/ 203515 h 1390066"/>
                  <a:gd name="connsiteX109" fmla="*/ 1638172 w 2088096"/>
                  <a:gd name="connsiteY109" fmla="*/ 210713 h 1390066"/>
                  <a:gd name="connsiteX110" fmla="*/ 1629016 w 2088096"/>
                  <a:gd name="connsiteY110" fmla="*/ 223147 h 1390066"/>
                  <a:gd name="connsiteX111" fmla="*/ 1608744 w 2088096"/>
                  <a:gd name="connsiteY111" fmla="*/ 240161 h 1390066"/>
                  <a:gd name="connsiteX112" fmla="*/ 1602858 w 2088096"/>
                  <a:gd name="connsiteY112" fmla="*/ 244087 h 1390066"/>
                  <a:gd name="connsiteX113" fmla="*/ 1598934 w 2088096"/>
                  <a:gd name="connsiteY113" fmla="*/ 248668 h 1390066"/>
                  <a:gd name="connsiteX114" fmla="*/ 1583893 w 2088096"/>
                  <a:gd name="connsiteY114" fmla="*/ 262410 h 1390066"/>
                  <a:gd name="connsiteX115" fmla="*/ 1565582 w 2088096"/>
                  <a:gd name="connsiteY115" fmla="*/ 260447 h 1390066"/>
                  <a:gd name="connsiteX116" fmla="*/ 1559043 w 2088096"/>
                  <a:gd name="connsiteY116" fmla="*/ 258484 h 1390066"/>
                  <a:gd name="connsiteX117" fmla="*/ 1556427 w 2088096"/>
                  <a:gd name="connsiteY117" fmla="*/ 261101 h 1390066"/>
                  <a:gd name="connsiteX118" fmla="*/ 1549233 w 2088096"/>
                  <a:gd name="connsiteY118" fmla="*/ 268954 h 1390066"/>
                  <a:gd name="connsiteX119" fmla="*/ 1521767 w 2088096"/>
                  <a:gd name="connsiteY119" fmla="*/ 255212 h 1390066"/>
                  <a:gd name="connsiteX120" fmla="*/ 1521767 w 2088096"/>
                  <a:gd name="connsiteY120" fmla="*/ 253903 h 1390066"/>
                  <a:gd name="connsiteX121" fmla="*/ 1509342 w 2088096"/>
                  <a:gd name="connsiteY121" fmla="*/ 245396 h 1390066"/>
                  <a:gd name="connsiteX122" fmla="*/ 1490377 w 2088096"/>
                  <a:gd name="connsiteY122" fmla="*/ 256520 h 1390066"/>
                  <a:gd name="connsiteX123" fmla="*/ 1485145 w 2088096"/>
                  <a:gd name="connsiteY123" fmla="*/ 259792 h 1390066"/>
                  <a:gd name="connsiteX124" fmla="*/ 1481221 w 2088096"/>
                  <a:gd name="connsiteY124" fmla="*/ 267645 h 1390066"/>
                  <a:gd name="connsiteX125" fmla="*/ 1472720 w 2088096"/>
                  <a:gd name="connsiteY125" fmla="*/ 281388 h 1390066"/>
                  <a:gd name="connsiteX126" fmla="*/ 1464872 w 2088096"/>
                  <a:gd name="connsiteY126" fmla="*/ 282696 h 1390066"/>
                  <a:gd name="connsiteX127" fmla="*/ 1425635 w 2088096"/>
                  <a:gd name="connsiteY127" fmla="*/ 257175 h 1390066"/>
                  <a:gd name="connsiteX128" fmla="*/ 1419095 w 2088096"/>
                  <a:gd name="connsiteY128" fmla="*/ 230345 h 1390066"/>
                  <a:gd name="connsiteX129" fmla="*/ 1411247 w 2088096"/>
                  <a:gd name="connsiteY129" fmla="*/ 217257 h 1390066"/>
                  <a:gd name="connsiteX130" fmla="*/ 1406670 w 2088096"/>
                  <a:gd name="connsiteY130" fmla="*/ 210713 h 1390066"/>
                  <a:gd name="connsiteX131" fmla="*/ 1398168 w 2088096"/>
                  <a:gd name="connsiteY131" fmla="*/ 194354 h 1390066"/>
                  <a:gd name="connsiteX132" fmla="*/ 1387051 w 2088096"/>
                  <a:gd name="connsiteY132" fmla="*/ 173413 h 1390066"/>
                  <a:gd name="connsiteX133" fmla="*/ 1345851 w 2088096"/>
                  <a:gd name="connsiteY133" fmla="*/ 168178 h 1390066"/>
                  <a:gd name="connsiteX134" fmla="*/ 1345851 w 2088096"/>
                  <a:gd name="connsiteY134" fmla="*/ 168178 h 1390066"/>
                  <a:gd name="connsiteX135" fmla="*/ 1331464 w 2088096"/>
                  <a:gd name="connsiteY135" fmla="*/ 157708 h 1390066"/>
                  <a:gd name="connsiteX136" fmla="*/ 1330157 w 2088096"/>
                  <a:gd name="connsiteY136" fmla="*/ 155745 h 1390066"/>
                  <a:gd name="connsiteX137" fmla="*/ 1325579 w 2088096"/>
                  <a:gd name="connsiteY137" fmla="*/ 147892 h 1390066"/>
                  <a:gd name="connsiteX138" fmla="*/ 1325579 w 2088096"/>
                  <a:gd name="connsiteY138" fmla="*/ 146583 h 1390066"/>
                  <a:gd name="connsiteX139" fmla="*/ 1324271 w 2088096"/>
                  <a:gd name="connsiteY139" fmla="*/ 146583 h 1390066"/>
                  <a:gd name="connsiteX140" fmla="*/ 1315769 w 2088096"/>
                  <a:gd name="connsiteY140" fmla="*/ 148546 h 1390066"/>
                  <a:gd name="connsiteX141" fmla="*/ 1315769 w 2088096"/>
                  <a:gd name="connsiteY141" fmla="*/ 148546 h 1390066"/>
                  <a:gd name="connsiteX142" fmla="*/ 1310538 w 2088096"/>
                  <a:gd name="connsiteY142" fmla="*/ 155090 h 1390066"/>
                  <a:gd name="connsiteX143" fmla="*/ 1288957 w 2088096"/>
                  <a:gd name="connsiteY143" fmla="*/ 168178 h 1390066"/>
                  <a:gd name="connsiteX144" fmla="*/ 1275224 w 2088096"/>
                  <a:gd name="connsiteY144" fmla="*/ 160325 h 1390066"/>
                  <a:gd name="connsiteX145" fmla="*/ 1275224 w 2088096"/>
                  <a:gd name="connsiteY145" fmla="*/ 160325 h 1390066"/>
                  <a:gd name="connsiteX146" fmla="*/ 1273262 w 2088096"/>
                  <a:gd name="connsiteY146" fmla="*/ 161634 h 1390066"/>
                  <a:gd name="connsiteX147" fmla="*/ 1254951 w 2088096"/>
                  <a:gd name="connsiteY147" fmla="*/ 164252 h 1390066"/>
                  <a:gd name="connsiteX148" fmla="*/ 1251027 w 2088096"/>
                  <a:gd name="connsiteY148" fmla="*/ 164252 h 1390066"/>
                  <a:gd name="connsiteX149" fmla="*/ 1249719 w 2088096"/>
                  <a:gd name="connsiteY149" fmla="*/ 166869 h 1390066"/>
                  <a:gd name="connsiteX150" fmla="*/ 1246449 w 2088096"/>
                  <a:gd name="connsiteY150" fmla="*/ 172105 h 1390066"/>
                  <a:gd name="connsiteX151" fmla="*/ 1226177 w 2088096"/>
                  <a:gd name="connsiteY151" fmla="*/ 172105 h 1390066"/>
                  <a:gd name="connsiteX152" fmla="*/ 1226830 w 2088096"/>
                  <a:gd name="connsiteY152" fmla="*/ 157053 h 1390066"/>
                  <a:gd name="connsiteX153" fmla="*/ 1228138 w 2088096"/>
                  <a:gd name="connsiteY153" fmla="*/ 155745 h 1390066"/>
                  <a:gd name="connsiteX154" fmla="*/ 1228138 w 2088096"/>
                  <a:gd name="connsiteY154" fmla="*/ 150510 h 1390066"/>
                  <a:gd name="connsiteX155" fmla="*/ 1215713 w 2088096"/>
                  <a:gd name="connsiteY155" fmla="*/ 146583 h 1390066"/>
                  <a:gd name="connsiteX156" fmla="*/ 1214405 w 2088096"/>
                  <a:gd name="connsiteY156" fmla="*/ 133495 h 1390066"/>
                  <a:gd name="connsiteX157" fmla="*/ 1209174 w 2088096"/>
                  <a:gd name="connsiteY157" fmla="*/ 121062 h 1390066"/>
                  <a:gd name="connsiteX158" fmla="*/ 1207866 w 2088096"/>
                  <a:gd name="connsiteY158" fmla="*/ 121062 h 1390066"/>
                  <a:gd name="connsiteX159" fmla="*/ 1203288 w 2088096"/>
                  <a:gd name="connsiteY159" fmla="*/ 119099 h 1390066"/>
                  <a:gd name="connsiteX160" fmla="*/ 1197402 w 2088096"/>
                  <a:gd name="connsiteY160" fmla="*/ 111901 h 1390066"/>
                  <a:gd name="connsiteX161" fmla="*/ 1197402 w 2088096"/>
                  <a:gd name="connsiteY161" fmla="*/ 111901 h 1390066"/>
                  <a:gd name="connsiteX162" fmla="*/ 1187593 w 2088096"/>
                  <a:gd name="connsiteY162" fmla="*/ 106666 h 1390066"/>
                  <a:gd name="connsiteX163" fmla="*/ 1200672 w 2088096"/>
                  <a:gd name="connsiteY163" fmla="*/ 85725 h 1390066"/>
                  <a:gd name="connsiteX164" fmla="*/ 1204596 w 2088096"/>
                  <a:gd name="connsiteY164" fmla="*/ 83108 h 1390066"/>
                  <a:gd name="connsiteX165" fmla="*/ 1211136 w 2088096"/>
                  <a:gd name="connsiteY165" fmla="*/ 78527 h 1390066"/>
                  <a:gd name="connsiteX166" fmla="*/ 1217675 w 2088096"/>
                  <a:gd name="connsiteY166" fmla="*/ 73946 h 1390066"/>
                  <a:gd name="connsiteX167" fmla="*/ 1204596 w 2088096"/>
                  <a:gd name="connsiteY167" fmla="*/ 64785 h 1390066"/>
                  <a:gd name="connsiteX168" fmla="*/ 1199364 w 2088096"/>
                  <a:gd name="connsiteY168" fmla="*/ 64785 h 1390066"/>
                  <a:gd name="connsiteX169" fmla="*/ 1197402 w 2088096"/>
                  <a:gd name="connsiteY169" fmla="*/ 64785 h 1390066"/>
                  <a:gd name="connsiteX170" fmla="*/ 1184323 w 2088096"/>
                  <a:gd name="connsiteY170" fmla="*/ 57586 h 1390066"/>
                  <a:gd name="connsiteX171" fmla="*/ 1183015 w 2088096"/>
                  <a:gd name="connsiteY171" fmla="*/ 56278 h 1390066"/>
                  <a:gd name="connsiteX172" fmla="*/ 1177783 w 2088096"/>
                  <a:gd name="connsiteY172" fmla="*/ 58241 h 1390066"/>
                  <a:gd name="connsiteX173" fmla="*/ 1171244 w 2088096"/>
                  <a:gd name="connsiteY173" fmla="*/ 56278 h 1390066"/>
                  <a:gd name="connsiteX174" fmla="*/ 1169282 w 2088096"/>
                  <a:gd name="connsiteY174" fmla="*/ 47116 h 1390066"/>
                  <a:gd name="connsiteX175" fmla="*/ 1165358 w 2088096"/>
                  <a:gd name="connsiteY175" fmla="*/ 45807 h 1390066"/>
                  <a:gd name="connsiteX176" fmla="*/ 1159472 w 2088096"/>
                  <a:gd name="connsiteY176" fmla="*/ 36646 h 1390066"/>
                  <a:gd name="connsiteX177" fmla="*/ 1158819 w 2088096"/>
                  <a:gd name="connsiteY177" fmla="*/ 33374 h 1390066"/>
                  <a:gd name="connsiteX178" fmla="*/ 1156203 w 2088096"/>
                  <a:gd name="connsiteY178" fmla="*/ 24867 h 1390066"/>
                  <a:gd name="connsiteX179" fmla="*/ 1154895 w 2088096"/>
                  <a:gd name="connsiteY179" fmla="*/ 19632 h 1390066"/>
                  <a:gd name="connsiteX180" fmla="*/ 1145085 w 2088096"/>
                  <a:gd name="connsiteY180" fmla="*/ 17014 h 1390066"/>
                  <a:gd name="connsiteX181" fmla="*/ 1143778 w 2088096"/>
                  <a:gd name="connsiteY181" fmla="*/ 17014 h 1390066"/>
                  <a:gd name="connsiteX182" fmla="*/ 1133314 w 2088096"/>
                  <a:gd name="connsiteY182" fmla="*/ 8507 h 1390066"/>
                  <a:gd name="connsiteX183" fmla="*/ 1132660 w 2088096"/>
                  <a:gd name="connsiteY183" fmla="*/ 7198 h 1390066"/>
                  <a:gd name="connsiteX184" fmla="*/ 1132660 w 2088096"/>
                  <a:gd name="connsiteY184" fmla="*/ 7198 h 1390066"/>
                  <a:gd name="connsiteX185" fmla="*/ 1126121 w 2088096"/>
                  <a:gd name="connsiteY185" fmla="*/ 7198 h 1390066"/>
                  <a:gd name="connsiteX186" fmla="*/ 1118927 w 2088096"/>
                  <a:gd name="connsiteY186" fmla="*/ 1309 h 1390066"/>
                  <a:gd name="connsiteX187" fmla="*/ 1118273 w 2088096"/>
                  <a:gd name="connsiteY187" fmla="*/ 0 h 1390066"/>
                  <a:gd name="connsiteX188" fmla="*/ 1114349 w 2088096"/>
                  <a:gd name="connsiteY188" fmla="*/ 2618 h 1390066"/>
                  <a:gd name="connsiteX189" fmla="*/ 1111733 w 2088096"/>
                  <a:gd name="connsiteY189" fmla="*/ 4581 h 1390066"/>
                  <a:gd name="connsiteX190" fmla="*/ 1105848 w 2088096"/>
                  <a:gd name="connsiteY190" fmla="*/ 13742 h 1390066"/>
                  <a:gd name="connsiteX191" fmla="*/ 1099962 w 2088096"/>
                  <a:gd name="connsiteY191" fmla="*/ 22249 h 1390066"/>
                  <a:gd name="connsiteX192" fmla="*/ 1093423 w 2088096"/>
                  <a:gd name="connsiteY192" fmla="*/ 23558 h 1390066"/>
                  <a:gd name="connsiteX193" fmla="*/ 1087537 w 2088096"/>
                  <a:gd name="connsiteY193" fmla="*/ 16360 h 1390066"/>
                  <a:gd name="connsiteX194" fmla="*/ 1077727 w 2088096"/>
                  <a:gd name="connsiteY194" fmla="*/ 16360 h 1390066"/>
                  <a:gd name="connsiteX195" fmla="*/ 1075766 w 2088096"/>
                  <a:gd name="connsiteY195" fmla="*/ 18977 h 1390066"/>
                  <a:gd name="connsiteX196" fmla="*/ 1060070 w 2088096"/>
                  <a:gd name="connsiteY196" fmla="*/ 20286 h 1390066"/>
                  <a:gd name="connsiteX197" fmla="*/ 1058763 w 2088096"/>
                  <a:gd name="connsiteY197" fmla="*/ 23558 h 1390066"/>
                  <a:gd name="connsiteX198" fmla="*/ 1053531 w 2088096"/>
                  <a:gd name="connsiteY198" fmla="*/ 32065 h 1390066"/>
                  <a:gd name="connsiteX199" fmla="*/ 1048953 w 2088096"/>
                  <a:gd name="connsiteY199" fmla="*/ 39263 h 1390066"/>
                  <a:gd name="connsiteX200" fmla="*/ 1039798 w 2088096"/>
                  <a:gd name="connsiteY200" fmla="*/ 52351 h 1390066"/>
                  <a:gd name="connsiteX201" fmla="*/ 1028026 w 2088096"/>
                  <a:gd name="connsiteY201" fmla="*/ 53006 h 1390066"/>
                  <a:gd name="connsiteX202" fmla="*/ 1028026 w 2088096"/>
                  <a:gd name="connsiteY202" fmla="*/ 53006 h 1390066"/>
                  <a:gd name="connsiteX203" fmla="*/ 1021487 w 2088096"/>
                  <a:gd name="connsiteY203" fmla="*/ 57586 h 1390066"/>
                  <a:gd name="connsiteX204" fmla="*/ 992059 w 2088096"/>
                  <a:gd name="connsiteY204" fmla="*/ 54969 h 1390066"/>
                  <a:gd name="connsiteX205" fmla="*/ 988789 w 2088096"/>
                  <a:gd name="connsiteY205" fmla="*/ 57586 h 1390066"/>
                  <a:gd name="connsiteX206" fmla="*/ 982249 w 2088096"/>
                  <a:gd name="connsiteY206" fmla="*/ 58895 h 1390066"/>
                  <a:gd name="connsiteX207" fmla="*/ 984211 w 2088096"/>
                  <a:gd name="connsiteY207" fmla="*/ 60858 h 1390066"/>
                  <a:gd name="connsiteX208" fmla="*/ 985519 w 2088096"/>
                  <a:gd name="connsiteY208" fmla="*/ 62167 h 1390066"/>
                  <a:gd name="connsiteX209" fmla="*/ 983557 w 2088096"/>
                  <a:gd name="connsiteY209" fmla="*/ 74600 h 1390066"/>
                  <a:gd name="connsiteX210" fmla="*/ 983557 w 2088096"/>
                  <a:gd name="connsiteY210" fmla="*/ 74600 h 1390066"/>
                  <a:gd name="connsiteX211" fmla="*/ 984865 w 2088096"/>
                  <a:gd name="connsiteY211" fmla="*/ 76564 h 1390066"/>
                  <a:gd name="connsiteX212" fmla="*/ 986173 w 2088096"/>
                  <a:gd name="connsiteY212" fmla="*/ 94886 h 1390066"/>
                  <a:gd name="connsiteX213" fmla="*/ 967208 w 2088096"/>
                  <a:gd name="connsiteY213" fmla="*/ 115827 h 1390066"/>
                  <a:gd name="connsiteX214" fmla="*/ 953475 w 2088096"/>
                  <a:gd name="connsiteY214" fmla="*/ 117790 h 1390066"/>
                  <a:gd name="connsiteX215" fmla="*/ 952167 w 2088096"/>
                  <a:gd name="connsiteY215" fmla="*/ 119099 h 1390066"/>
                  <a:gd name="connsiteX216" fmla="*/ 944973 w 2088096"/>
                  <a:gd name="connsiteY216" fmla="*/ 124334 h 1390066"/>
                  <a:gd name="connsiteX217" fmla="*/ 931894 w 2088096"/>
                  <a:gd name="connsiteY217" fmla="*/ 115173 h 1390066"/>
                  <a:gd name="connsiteX218" fmla="*/ 931894 w 2088096"/>
                  <a:gd name="connsiteY218" fmla="*/ 113864 h 1390066"/>
                  <a:gd name="connsiteX219" fmla="*/ 929278 w 2088096"/>
                  <a:gd name="connsiteY219" fmla="*/ 114518 h 1390066"/>
                  <a:gd name="connsiteX220" fmla="*/ 927971 w 2088096"/>
                  <a:gd name="connsiteY220" fmla="*/ 114518 h 1390066"/>
                  <a:gd name="connsiteX221" fmla="*/ 926008 w 2088096"/>
                  <a:gd name="connsiteY221" fmla="*/ 116481 h 1390066"/>
                  <a:gd name="connsiteX222" fmla="*/ 905082 w 2088096"/>
                  <a:gd name="connsiteY222" fmla="*/ 121716 h 1390066"/>
                  <a:gd name="connsiteX223" fmla="*/ 896580 w 2088096"/>
                  <a:gd name="connsiteY223" fmla="*/ 123680 h 1390066"/>
                  <a:gd name="connsiteX224" fmla="*/ 894618 w 2088096"/>
                  <a:gd name="connsiteY224" fmla="*/ 123680 h 1390066"/>
                  <a:gd name="connsiteX225" fmla="*/ 881539 w 2088096"/>
                  <a:gd name="connsiteY225" fmla="*/ 128260 h 1390066"/>
                  <a:gd name="connsiteX226" fmla="*/ 880885 w 2088096"/>
                  <a:gd name="connsiteY226" fmla="*/ 133495 h 1390066"/>
                  <a:gd name="connsiteX227" fmla="*/ 872384 w 2088096"/>
                  <a:gd name="connsiteY227" fmla="*/ 147238 h 1390066"/>
                  <a:gd name="connsiteX228" fmla="*/ 863882 w 2088096"/>
                  <a:gd name="connsiteY228" fmla="*/ 143311 h 1390066"/>
                  <a:gd name="connsiteX229" fmla="*/ 861920 w 2088096"/>
                  <a:gd name="connsiteY229" fmla="*/ 141348 h 1390066"/>
                  <a:gd name="connsiteX230" fmla="*/ 844263 w 2088096"/>
                  <a:gd name="connsiteY230" fmla="*/ 146583 h 1390066"/>
                  <a:gd name="connsiteX231" fmla="*/ 844917 w 2088096"/>
                  <a:gd name="connsiteY231" fmla="*/ 146583 h 1390066"/>
                  <a:gd name="connsiteX232" fmla="*/ 849495 w 2088096"/>
                  <a:gd name="connsiteY232" fmla="*/ 158362 h 1390066"/>
                  <a:gd name="connsiteX233" fmla="*/ 844263 w 2088096"/>
                  <a:gd name="connsiteY233" fmla="*/ 162943 h 1390066"/>
                  <a:gd name="connsiteX234" fmla="*/ 841648 w 2088096"/>
                  <a:gd name="connsiteY234" fmla="*/ 170796 h 1390066"/>
                  <a:gd name="connsiteX235" fmla="*/ 837724 w 2088096"/>
                  <a:gd name="connsiteY235" fmla="*/ 176031 h 1390066"/>
                  <a:gd name="connsiteX236" fmla="*/ 833800 w 2088096"/>
                  <a:gd name="connsiteY236" fmla="*/ 183229 h 1390066"/>
                  <a:gd name="connsiteX237" fmla="*/ 832492 w 2088096"/>
                  <a:gd name="connsiteY237" fmla="*/ 185192 h 1390066"/>
                  <a:gd name="connsiteX238" fmla="*/ 829876 w 2088096"/>
                  <a:gd name="connsiteY238" fmla="*/ 193045 h 1390066"/>
                  <a:gd name="connsiteX239" fmla="*/ 829876 w 2088096"/>
                  <a:gd name="connsiteY239" fmla="*/ 194354 h 1390066"/>
                  <a:gd name="connsiteX240" fmla="*/ 828568 w 2088096"/>
                  <a:gd name="connsiteY240" fmla="*/ 200897 h 1390066"/>
                  <a:gd name="connsiteX241" fmla="*/ 828568 w 2088096"/>
                  <a:gd name="connsiteY241" fmla="*/ 216603 h 1390066"/>
                  <a:gd name="connsiteX242" fmla="*/ 825952 w 2088096"/>
                  <a:gd name="connsiteY242" fmla="*/ 222493 h 1390066"/>
                  <a:gd name="connsiteX243" fmla="*/ 824644 w 2088096"/>
                  <a:gd name="connsiteY243" fmla="*/ 224456 h 1390066"/>
                  <a:gd name="connsiteX244" fmla="*/ 824644 w 2088096"/>
                  <a:gd name="connsiteY244" fmla="*/ 224456 h 1390066"/>
                  <a:gd name="connsiteX245" fmla="*/ 824644 w 2088096"/>
                  <a:gd name="connsiteY245" fmla="*/ 234272 h 1390066"/>
                  <a:gd name="connsiteX246" fmla="*/ 823337 w 2088096"/>
                  <a:gd name="connsiteY246" fmla="*/ 238198 h 1390066"/>
                  <a:gd name="connsiteX247" fmla="*/ 822683 w 2088096"/>
                  <a:gd name="connsiteY247" fmla="*/ 240815 h 1390066"/>
                  <a:gd name="connsiteX248" fmla="*/ 825299 w 2088096"/>
                  <a:gd name="connsiteY248" fmla="*/ 243433 h 1390066"/>
                  <a:gd name="connsiteX249" fmla="*/ 829222 w 2088096"/>
                  <a:gd name="connsiteY249" fmla="*/ 247359 h 1390066"/>
                  <a:gd name="connsiteX250" fmla="*/ 837724 w 2088096"/>
                  <a:gd name="connsiteY250" fmla="*/ 259792 h 1390066"/>
                  <a:gd name="connsiteX251" fmla="*/ 839032 w 2088096"/>
                  <a:gd name="connsiteY251" fmla="*/ 263719 h 1390066"/>
                  <a:gd name="connsiteX252" fmla="*/ 839032 w 2088096"/>
                  <a:gd name="connsiteY252" fmla="*/ 265028 h 1390066"/>
                  <a:gd name="connsiteX253" fmla="*/ 839032 w 2088096"/>
                  <a:gd name="connsiteY253" fmla="*/ 265028 h 1390066"/>
                  <a:gd name="connsiteX254" fmla="*/ 841648 w 2088096"/>
                  <a:gd name="connsiteY254" fmla="*/ 267645 h 1390066"/>
                  <a:gd name="connsiteX255" fmla="*/ 849495 w 2088096"/>
                  <a:gd name="connsiteY255" fmla="*/ 278116 h 1390066"/>
                  <a:gd name="connsiteX256" fmla="*/ 848187 w 2088096"/>
                  <a:gd name="connsiteY256" fmla="*/ 286623 h 1390066"/>
                  <a:gd name="connsiteX257" fmla="*/ 846879 w 2088096"/>
                  <a:gd name="connsiteY257" fmla="*/ 289895 h 1390066"/>
                  <a:gd name="connsiteX258" fmla="*/ 846879 w 2088096"/>
                  <a:gd name="connsiteY258" fmla="*/ 291203 h 1390066"/>
                  <a:gd name="connsiteX259" fmla="*/ 842956 w 2088096"/>
                  <a:gd name="connsiteY259" fmla="*/ 306254 h 1390066"/>
                  <a:gd name="connsiteX260" fmla="*/ 825952 w 2088096"/>
                  <a:gd name="connsiteY260" fmla="*/ 308217 h 1390066"/>
                  <a:gd name="connsiteX261" fmla="*/ 823337 w 2088096"/>
                  <a:gd name="connsiteY261" fmla="*/ 305600 h 1390066"/>
                  <a:gd name="connsiteX262" fmla="*/ 823337 w 2088096"/>
                  <a:gd name="connsiteY262" fmla="*/ 305600 h 1390066"/>
                  <a:gd name="connsiteX263" fmla="*/ 813527 w 2088096"/>
                  <a:gd name="connsiteY263" fmla="*/ 305600 h 1390066"/>
                  <a:gd name="connsiteX264" fmla="*/ 803718 w 2088096"/>
                  <a:gd name="connsiteY264" fmla="*/ 293167 h 1390066"/>
                  <a:gd name="connsiteX265" fmla="*/ 803718 w 2088096"/>
                  <a:gd name="connsiteY265" fmla="*/ 289895 h 1390066"/>
                  <a:gd name="connsiteX266" fmla="*/ 793254 w 2088096"/>
                  <a:gd name="connsiteY266" fmla="*/ 285968 h 1390066"/>
                  <a:gd name="connsiteX267" fmla="*/ 786061 w 2088096"/>
                  <a:gd name="connsiteY267" fmla="*/ 280733 h 1390066"/>
                  <a:gd name="connsiteX268" fmla="*/ 769058 w 2088096"/>
                  <a:gd name="connsiteY268" fmla="*/ 287277 h 1390066"/>
                  <a:gd name="connsiteX269" fmla="*/ 761864 w 2088096"/>
                  <a:gd name="connsiteY269" fmla="*/ 292512 h 1390066"/>
                  <a:gd name="connsiteX270" fmla="*/ 760556 w 2088096"/>
                  <a:gd name="connsiteY270" fmla="*/ 295130 h 1390066"/>
                  <a:gd name="connsiteX271" fmla="*/ 753363 w 2088096"/>
                  <a:gd name="connsiteY271" fmla="*/ 301674 h 1390066"/>
                  <a:gd name="connsiteX272" fmla="*/ 752709 w 2088096"/>
                  <a:gd name="connsiteY272" fmla="*/ 301674 h 1390066"/>
                  <a:gd name="connsiteX273" fmla="*/ 737668 w 2088096"/>
                  <a:gd name="connsiteY273" fmla="*/ 299710 h 1390066"/>
                  <a:gd name="connsiteX274" fmla="*/ 737668 w 2088096"/>
                  <a:gd name="connsiteY274" fmla="*/ 298402 h 1390066"/>
                  <a:gd name="connsiteX275" fmla="*/ 733744 w 2088096"/>
                  <a:gd name="connsiteY275" fmla="*/ 294475 h 1390066"/>
                  <a:gd name="connsiteX276" fmla="*/ 731128 w 2088096"/>
                  <a:gd name="connsiteY276" fmla="*/ 295784 h 1390066"/>
                  <a:gd name="connsiteX277" fmla="*/ 728513 w 2088096"/>
                  <a:gd name="connsiteY277" fmla="*/ 305600 h 1390066"/>
                  <a:gd name="connsiteX278" fmla="*/ 726550 w 2088096"/>
                  <a:gd name="connsiteY278" fmla="*/ 307563 h 1390066"/>
                  <a:gd name="connsiteX279" fmla="*/ 723281 w 2088096"/>
                  <a:gd name="connsiteY279" fmla="*/ 307563 h 1390066"/>
                  <a:gd name="connsiteX280" fmla="*/ 721319 w 2088096"/>
                  <a:gd name="connsiteY280" fmla="*/ 317379 h 1390066"/>
                  <a:gd name="connsiteX281" fmla="*/ 719357 w 2088096"/>
                  <a:gd name="connsiteY281" fmla="*/ 319342 h 1390066"/>
                  <a:gd name="connsiteX282" fmla="*/ 716087 w 2088096"/>
                  <a:gd name="connsiteY282" fmla="*/ 319342 h 1390066"/>
                  <a:gd name="connsiteX283" fmla="*/ 712817 w 2088096"/>
                  <a:gd name="connsiteY283" fmla="*/ 319342 h 1390066"/>
                  <a:gd name="connsiteX284" fmla="*/ 710201 w 2088096"/>
                  <a:gd name="connsiteY284" fmla="*/ 319342 h 1390066"/>
                  <a:gd name="connsiteX285" fmla="*/ 710201 w 2088096"/>
                  <a:gd name="connsiteY285" fmla="*/ 319342 h 1390066"/>
                  <a:gd name="connsiteX286" fmla="*/ 698430 w 2088096"/>
                  <a:gd name="connsiteY286" fmla="*/ 327195 h 1390066"/>
                  <a:gd name="connsiteX287" fmla="*/ 687967 w 2088096"/>
                  <a:gd name="connsiteY287" fmla="*/ 317379 h 1390066"/>
                  <a:gd name="connsiteX288" fmla="*/ 686659 w 2088096"/>
                  <a:gd name="connsiteY288" fmla="*/ 317379 h 1390066"/>
                  <a:gd name="connsiteX289" fmla="*/ 678811 w 2088096"/>
                  <a:gd name="connsiteY289" fmla="*/ 307563 h 1390066"/>
                  <a:gd name="connsiteX290" fmla="*/ 676849 w 2088096"/>
                  <a:gd name="connsiteY290" fmla="*/ 301674 h 1390066"/>
                  <a:gd name="connsiteX291" fmla="*/ 667040 w 2088096"/>
                  <a:gd name="connsiteY291" fmla="*/ 289240 h 1390066"/>
                  <a:gd name="connsiteX292" fmla="*/ 666386 w 2088096"/>
                  <a:gd name="connsiteY292" fmla="*/ 289240 h 1390066"/>
                  <a:gd name="connsiteX293" fmla="*/ 662462 w 2088096"/>
                  <a:gd name="connsiteY293" fmla="*/ 289240 h 1390066"/>
                  <a:gd name="connsiteX294" fmla="*/ 656577 w 2088096"/>
                  <a:gd name="connsiteY294" fmla="*/ 303637 h 1390066"/>
                  <a:gd name="connsiteX295" fmla="*/ 651999 w 2088096"/>
                  <a:gd name="connsiteY295" fmla="*/ 304945 h 1390066"/>
                  <a:gd name="connsiteX296" fmla="*/ 648729 w 2088096"/>
                  <a:gd name="connsiteY296" fmla="*/ 305600 h 1390066"/>
                  <a:gd name="connsiteX297" fmla="*/ 643498 w 2088096"/>
                  <a:gd name="connsiteY297" fmla="*/ 310835 h 1390066"/>
                  <a:gd name="connsiteX298" fmla="*/ 640228 w 2088096"/>
                  <a:gd name="connsiteY298" fmla="*/ 314107 h 1390066"/>
                  <a:gd name="connsiteX299" fmla="*/ 640228 w 2088096"/>
                  <a:gd name="connsiteY299" fmla="*/ 321305 h 1390066"/>
                  <a:gd name="connsiteX300" fmla="*/ 640882 w 2088096"/>
                  <a:gd name="connsiteY300" fmla="*/ 323923 h 1390066"/>
                  <a:gd name="connsiteX301" fmla="*/ 642190 w 2088096"/>
                  <a:gd name="connsiteY301" fmla="*/ 335047 h 1390066"/>
                  <a:gd name="connsiteX302" fmla="*/ 637612 w 2088096"/>
                  <a:gd name="connsiteY302" fmla="*/ 339628 h 1390066"/>
                  <a:gd name="connsiteX303" fmla="*/ 627149 w 2088096"/>
                  <a:gd name="connsiteY303" fmla="*/ 337011 h 1390066"/>
                  <a:gd name="connsiteX304" fmla="*/ 616031 w 2088096"/>
                  <a:gd name="connsiteY304" fmla="*/ 334393 h 1390066"/>
                  <a:gd name="connsiteX305" fmla="*/ 613415 w 2088096"/>
                  <a:gd name="connsiteY305" fmla="*/ 328503 h 1390066"/>
                  <a:gd name="connsiteX306" fmla="*/ 610145 w 2088096"/>
                  <a:gd name="connsiteY306" fmla="*/ 319996 h 1390066"/>
                  <a:gd name="connsiteX307" fmla="*/ 599028 w 2088096"/>
                  <a:gd name="connsiteY307" fmla="*/ 319996 h 1390066"/>
                  <a:gd name="connsiteX308" fmla="*/ 595758 w 2088096"/>
                  <a:gd name="connsiteY308" fmla="*/ 323923 h 1390066"/>
                  <a:gd name="connsiteX309" fmla="*/ 587257 w 2088096"/>
                  <a:gd name="connsiteY309" fmla="*/ 331775 h 1390066"/>
                  <a:gd name="connsiteX310" fmla="*/ 580063 w 2088096"/>
                  <a:gd name="connsiteY310" fmla="*/ 331775 h 1390066"/>
                  <a:gd name="connsiteX311" fmla="*/ 572870 w 2088096"/>
                  <a:gd name="connsiteY311" fmla="*/ 321305 h 1390066"/>
                  <a:gd name="connsiteX312" fmla="*/ 568292 w 2088096"/>
                  <a:gd name="connsiteY312" fmla="*/ 321305 h 1390066"/>
                  <a:gd name="connsiteX313" fmla="*/ 565676 w 2088096"/>
                  <a:gd name="connsiteY313" fmla="*/ 319996 h 1390066"/>
                  <a:gd name="connsiteX314" fmla="*/ 565676 w 2088096"/>
                  <a:gd name="connsiteY314" fmla="*/ 322614 h 1390066"/>
                  <a:gd name="connsiteX315" fmla="*/ 565676 w 2088096"/>
                  <a:gd name="connsiteY315" fmla="*/ 325231 h 1390066"/>
                  <a:gd name="connsiteX316" fmla="*/ 545404 w 2088096"/>
                  <a:gd name="connsiteY316" fmla="*/ 338319 h 1390066"/>
                  <a:gd name="connsiteX317" fmla="*/ 529054 w 2088096"/>
                  <a:gd name="connsiteY317" fmla="*/ 333739 h 1390066"/>
                  <a:gd name="connsiteX318" fmla="*/ 529054 w 2088096"/>
                  <a:gd name="connsiteY318" fmla="*/ 333739 h 1390066"/>
                  <a:gd name="connsiteX319" fmla="*/ 531670 w 2088096"/>
                  <a:gd name="connsiteY319" fmla="*/ 340937 h 1390066"/>
                  <a:gd name="connsiteX320" fmla="*/ 525130 w 2088096"/>
                  <a:gd name="connsiteY320" fmla="*/ 359260 h 1390066"/>
                  <a:gd name="connsiteX321" fmla="*/ 517283 w 2088096"/>
                  <a:gd name="connsiteY321" fmla="*/ 363186 h 1390066"/>
                  <a:gd name="connsiteX322" fmla="*/ 507473 w 2088096"/>
                  <a:gd name="connsiteY322" fmla="*/ 356642 h 1390066"/>
                  <a:gd name="connsiteX323" fmla="*/ 505512 w 2088096"/>
                  <a:gd name="connsiteY323" fmla="*/ 341591 h 1390066"/>
                  <a:gd name="connsiteX324" fmla="*/ 505512 w 2088096"/>
                  <a:gd name="connsiteY324" fmla="*/ 340283 h 1390066"/>
                  <a:gd name="connsiteX325" fmla="*/ 493087 w 2088096"/>
                  <a:gd name="connsiteY325" fmla="*/ 340283 h 1390066"/>
                  <a:gd name="connsiteX326" fmla="*/ 489817 w 2088096"/>
                  <a:gd name="connsiteY326" fmla="*/ 340283 h 1390066"/>
                  <a:gd name="connsiteX327" fmla="*/ 487201 w 2088096"/>
                  <a:gd name="connsiteY327" fmla="*/ 344209 h 1390066"/>
                  <a:gd name="connsiteX328" fmla="*/ 464966 w 2088096"/>
                  <a:gd name="connsiteY328" fmla="*/ 352716 h 1390066"/>
                  <a:gd name="connsiteX329" fmla="*/ 459081 w 2088096"/>
                  <a:gd name="connsiteY329" fmla="*/ 350753 h 1390066"/>
                  <a:gd name="connsiteX330" fmla="*/ 455811 w 2088096"/>
                  <a:gd name="connsiteY330" fmla="*/ 341591 h 1390066"/>
                  <a:gd name="connsiteX331" fmla="*/ 450579 w 2088096"/>
                  <a:gd name="connsiteY331" fmla="*/ 341591 h 1390066"/>
                  <a:gd name="connsiteX332" fmla="*/ 442077 w 2088096"/>
                  <a:gd name="connsiteY332" fmla="*/ 326540 h 1390066"/>
                  <a:gd name="connsiteX333" fmla="*/ 442077 w 2088096"/>
                  <a:gd name="connsiteY333" fmla="*/ 325886 h 1390066"/>
                  <a:gd name="connsiteX334" fmla="*/ 436846 w 2088096"/>
                  <a:gd name="connsiteY334" fmla="*/ 327195 h 1390066"/>
                  <a:gd name="connsiteX335" fmla="*/ 430960 w 2088096"/>
                  <a:gd name="connsiteY335" fmla="*/ 328503 h 1390066"/>
                  <a:gd name="connsiteX336" fmla="*/ 428344 w 2088096"/>
                  <a:gd name="connsiteY336" fmla="*/ 330467 h 1390066"/>
                  <a:gd name="connsiteX337" fmla="*/ 421805 w 2088096"/>
                  <a:gd name="connsiteY337" fmla="*/ 335702 h 1390066"/>
                  <a:gd name="connsiteX338" fmla="*/ 383221 w 2088096"/>
                  <a:gd name="connsiteY338" fmla="*/ 330467 h 1390066"/>
                  <a:gd name="connsiteX339" fmla="*/ 374719 w 2088096"/>
                  <a:gd name="connsiteY339" fmla="*/ 334393 h 1390066"/>
                  <a:gd name="connsiteX340" fmla="*/ 365564 w 2088096"/>
                  <a:gd name="connsiteY340" fmla="*/ 338319 h 1390066"/>
                  <a:gd name="connsiteX341" fmla="*/ 355101 w 2088096"/>
                  <a:gd name="connsiteY341" fmla="*/ 329812 h 1390066"/>
                  <a:gd name="connsiteX342" fmla="*/ 355101 w 2088096"/>
                  <a:gd name="connsiteY342" fmla="*/ 329812 h 1390066"/>
                  <a:gd name="connsiteX343" fmla="*/ 343983 w 2088096"/>
                  <a:gd name="connsiteY343" fmla="*/ 333739 h 1390066"/>
                  <a:gd name="connsiteX344" fmla="*/ 334174 w 2088096"/>
                  <a:gd name="connsiteY344" fmla="*/ 337011 h 1390066"/>
                  <a:gd name="connsiteX345" fmla="*/ 317825 w 2088096"/>
                  <a:gd name="connsiteY345" fmla="*/ 329158 h 1390066"/>
                  <a:gd name="connsiteX346" fmla="*/ 317171 w 2088096"/>
                  <a:gd name="connsiteY346" fmla="*/ 329158 h 1390066"/>
                  <a:gd name="connsiteX347" fmla="*/ 315863 w 2088096"/>
                  <a:gd name="connsiteY347" fmla="*/ 329812 h 1390066"/>
                  <a:gd name="connsiteX348" fmla="*/ 307362 w 2088096"/>
                  <a:gd name="connsiteY348" fmla="*/ 333739 h 1390066"/>
                  <a:gd name="connsiteX349" fmla="*/ 285781 w 2088096"/>
                  <a:gd name="connsiteY349" fmla="*/ 333739 h 1390066"/>
                  <a:gd name="connsiteX350" fmla="*/ 285127 w 2088096"/>
                  <a:gd name="connsiteY350" fmla="*/ 334393 h 1390066"/>
                  <a:gd name="connsiteX351" fmla="*/ 280549 w 2088096"/>
                  <a:gd name="connsiteY351" fmla="*/ 337665 h 1390066"/>
                  <a:gd name="connsiteX352" fmla="*/ 264200 w 2088096"/>
                  <a:gd name="connsiteY352" fmla="*/ 342246 h 1390066"/>
                  <a:gd name="connsiteX353" fmla="*/ 252429 w 2088096"/>
                  <a:gd name="connsiteY353" fmla="*/ 344863 h 1390066"/>
                  <a:gd name="connsiteX354" fmla="*/ 241966 w 2088096"/>
                  <a:gd name="connsiteY354" fmla="*/ 347481 h 1390066"/>
                  <a:gd name="connsiteX355" fmla="*/ 227578 w 2088096"/>
                  <a:gd name="connsiteY355" fmla="*/ 345518 h 1390066"/>
                  <a:gd name="connsiteX356" fmla="*/ 221693 w 2088096"/>
                  <a:gd name="connsiteY356" fmla="*/ 344209 h 1390066"/>
                  <a:gd name="connsiteX357" fmla="*/ 204690 w 2088096"/>
                  <a:gd name="connsiteY357" fmla="*/ 355334 h 1390066"/>
                  <a:gd name="connsiteX358" fmla="*/ 191610 w 2088096"/>
                  <a:gd name="connsiteY358" fmla="*/ 363841 h 1390066"/>
                  <a:gd name="connsiteX359" fmla="*/ 178531 w 2088096"/>
                  <a:gd name="connsiteY359" fmla="*/ 366458 h 1390066"/>
                  <a:gd name="connsiteX360" fmla="*/ 175916 w 2088096"/>
                  <a:gd name="connsiteY360" fmla="*/ 369076 h 1390066"/>
                  <a:gd name="connsiteX361" fmla="*/ 173953 w 2088096"/>
                  <a:gd name="connsiteY361" fmla="*/ 371693 h 1390066"/>
                  <a:gd name="connsiteX362" fmla="*/ 170684 w 2088096"/>
                  <a:gd name="connsiteY362" fmla="*/ 371693 h 1390066"/>
                  <a:gd name="connsiteX363" fmla="*/ 160874 w 2088096"/>
                  <a:gd name="connsiteY363" fmla="*/ 371039 h 1390066"/>
                  <a:gd name="connsiteX364" fmla="*/ 158259 w 2088096"/>
                  <a:gd name="connsiteY364" fmla="*/ 372347 h 1390066"/>
                  <a:gd name="connsiteX365" fmla="*/ 152373 w 2088096"/>
                  <a:gd name="connsiteY365" fmla="*/ 374965 h 1390066"/>
                  <a:gd name="connsiteX366" fmla="*/ 149757 w 2088096"/>
                  <a:gd name="connsiteY366" fmla="*/ 374965 h 1390066"/>
                  <a:gd name="connsiteX367" fmla="*/ 136678 w 2088096"/>
                  <a:gd name="connsiteY367" fmla="*/ 379546 h 1390066"/>
                  <a:gd name="connsiteX368" fmla="*/ 133408 w 2088096"/>
                  <a:gd name="connsiteY368" fmla="*/ 386090 h 1390066"/>
                  <a:gd name="connsiteX369" fmla="*/ 132754 w 2088096"/>
                  <a:gd name="connsiteY369" fmla="*/ 387398 h 1390066"/>
                  <a:gd name="connsiteX370" fmla="*/ 133408 w 2088096"/>
                  <a:gd name="connsiteY370" fmla="*/ 393288 h 1390066"/>
                  <a:gd name="connsiteX371" fmla="*/ 133408 w 2088096"/>
                  <a:gd name="connsiteY371" fmla="*/ 403758 h 1390066"/>
                  <a:gd name="connsiteX372" fmla="*/ 119021 w 2088096"/>
                  <a:gd name="connsiteY372" fmla="*/ 420772 h 1390066"/>
                  <a:gd name="connsiteX373" fmla="*/ 113135 w 2088096"/>
                  <a:gd name="connsiteY373" fmla="*/ 427971 h 1390066"/>
                  <a:gd name="connsiteX374" fmla="*/ 100056 w 2088096"/>
                  <a:gd name="connsiteY374" fmla="*/ 442367 h 1390066"/>
                  <a:gd name="connsiteX375" fmla="*/ 85015 w 2088096"/>
                  <a:gd name="connsiteY375" fmla="*/ 436478 h 1390066"/>
                  <a:gd name="connsiteX376" fmla="*/ 83707 w 2088096"/>
                  <a:gd name="connsiteY376" fmla="*/ 436478 h 1390066"/>
                  <a:gd name="connsiteX377" fmla="*/ 73897 w 2088096"/>
                  <a:gd name="connsiteY377" fmla="*/ 437786 h 1390066"/>
                  <a:gd name="connsiteX378" fmla="*/ 69974 w 2088096"/>
                  <a:gd name="connsiteY378" fmla="*/ 437786 h 1390066"/>
                  <a:gd name="connsiteX379" fmla="*/ 64088 w 2088096"/>
                  <a:gd name="connsiteY379" fmla="*/ 440404 h 1390066"/>
                  <a:gd name="connsiteX380" fmla="*/ 65396 w 2088096"/>
                  <a:gd name="connsiteY380" fmla="*/ 442367 h 1390066"/>
                  <a:gd name="connsiteX381" fmla="*/ 68012 w 2088096"/>
                  <a:gd name="connsiteY381" fmla="*/ 453492 h 1390066"/>
                  <a:gd name="connsiteX382" fmla="*/ 72589 w 2088096"/>
                  <a:gd name="connsiteY382" fmla="*/ 461345 h 1390066"/>
                  <a:gd name="connsiteX383" fmla="*/ 72589 w 2088096"/>
                  <a:gd name="connsiteY383" fmla="*/ 465271 h 1390066"/>
                  <a:gd name="connsiteX384" fmla="*/ 73897 w 2088096"/>
                  <a:gd name="connsiteY384" fmla="*/ 465925 h 1390066"/>
                  <a:gd name="connsiteX385" fmla="*/ 80437 w 2088096"/>
                  <a:gd name="connsiteY385" fmla="*/ 473124 h 1390066"/>
                  <a:gd name="connsiteX386" fmla="*/ 78475 w 2088096"/>
                  <a:gd name="connsiteY386" fmla="*/ 484903 h 1390066"/>
                  <a:gd name="connsiteX387" fmla="*/ 77167 w 2088096"/>
                  <a:gd name="connsiteY387" fmla="*/ 489483 h 1390066"/>
                  <a:gd name="connsiteX388" fmla="*/ 86977 w 2088096"/>
                  <a:gd name="connsiteY388" fmla="*/ 494718 h 1390066"/>
                  <a:gd name="connsiteX389" fmla="*/ 86977 w 2088096"/>
                  <a:gd name="connsiteY389" fmla="*/ 496027 h 1390066"/>
                  <a:gd name="connsiteX390" fmla="*/ 91555 w 2088096"/>
                  <a:gd name="connsiteY390" fmla="*/ 503225 h 1390066"/>
                  <a:gd name="connsiteX391" fmla="*/ 97440 w 2088096"/>
                  <a:gd name="connsiteY391" fmla="*/ 505188 h 1390066"/>
                  <a:gd name="connsiteX392" fmla="*/ 108557 w 2088096"/>
                  <a:gd name="connsiteY392" fmla="*/ 514350 h 1390066"/>
                  <a:gd name="connsiteX393" fmla="*/ 108557 w 2088096"/>
                  <a:gd name="connsiteY393" fmla="*/ 518276 h 1390066"/>
                  <a:gd name="connsiteX394" fmla="*/ 108557 w 2088096"/>
                  <a:gd name="connsiteY394" fmla="*/ 522203 h 1390066"/>
                  <a:gd name="connsiteX395" fmla="*/ 109212 w 2088096"/>
                  <a:gd name="connsiteY395" fmla="*/ 522203 h 1390066"/>
                  <a:gd name="connsiteX396" fmla="*/ 117059 w 2088096"/>
                  <a:gd name="connsiteY396" fmla="*/ 530056 h 1390066"/>
                  <a:gd name="connsiteX397" fmla="*/ 117059 w 2088096"/>
                  <a:gd name="connsiteY397" fmla="*/ 533982 h 1390066"/>
                  <a:gd name="connsiteX398" fmla="*/ 117059 w 2088096"/>
                  <a:gd name="connsiteY398" fmla="*/ 535945 h 1390066"/>
                  <a:gd name="connsiteX399" fmla="*/ 121637 w 2088096"/>
                  <a:gd name="connsiteY399" fmla="*/ 539871 h 1390066"/>
                  <a:gd name="connsiteX400" fmla="*/ 127522 w 2088096"/>
                  <a:gd name="connsiteY400" fmla="*/ 545761 h 1390066"/>
                  <a:gd name="connsiteX401" fmla="*/ 135370 w 2088096"/>
                  <a:gd name="connsiteY401" fmla="*/ 551650 h 1390066"/>
                  <a:gd name="connsiteX402" fmla="*/ 137986 w 2088096"/>
                  <a:gd name="connsiteY402" fmla="*/ 551650 h 1390066"/>
                  <a:gd name="connsiteX403" fmla="*/ 149757 w 2088096"/>
                  <a:gd name="connsiteY403" fmla="*/ 556231 h 1390066"/>
                  <a:gd name="connsiteX404" fmla="*/ 151065 w 2088096"/>
                  <a:gd name="connsiteY404" fmla="*/ 563429 h 1390066"/>
                  <a:gd name="connsiteX405" fmla="*/ 137332 w 2088096"/>
                  <a:gd name="connsiteY405" fmla="*/ 573245 h 1390066"/>
                  <a:gd name="connsiteX406" fmla="*/ 134062 w 2088096"/>
                  <a:gd name="connsiteY406" fmla="*/ 574554 h 1390066"/>
                  <a:gd name="connsiteX407" fmla="*/ 135370 w 2088096"/>
                  <a:gd name="connsiteY407" fmla="*/ 574554 h 1390066"/>
                  <a:gd name="connsiteX408" fmla="*/ 139948 w 2088096"/>
                  <a:gd name="connsiteY408" fmla="*/ 579789 h 1390066"/>
                  <a:gd name="connsiteX409" fmla="*/ 141255 w 2088096"/>
                  <a:gd name="connsiteY409" fmla="*/ 584370 h 1390066"/>
                  <a:gd name="connsiteX410" fmla="*/ 141255 w 2088096"/>
                  <a:gd name="connsiteY410" fmla="*/ 584370 h 1390066"/>
                  <a:gd name="connsiteX411" fmla="*/ 141255 w 2088096"/>
                  <a:gd name="connsiteY411" fmla="*/ 584370 h 1390066"/>
                  <a:gd name="connsiteX412" fmla="*/ 149103 w 2088096"/>
                  <a:gd name="connsiteY412" fmla="*/ 588951 h 1390066"/>
                  <a:gd name="connsiteX413" fmla="*/ 150411 w 2088096"/>
                  <a:gd name="connsiteY413" fmla="*/ 593531 h 1390066"/>
                  <a:gd name="connsiteX414" fmla="*/ 151065 w 2088096"/>
                  <a:gd name="connsiteY414" fmla="*/ 596149 h 1390066"/>
                  <a:gd name="connsiteX415" fmla="*/ 154335 w 2088096"/>
                  <a:gd name="connsiteY415" fmla="*/ 605965 h 1390066"/>
                  <a:gd name="connsiteX416" fmla="*/ 154335 w 2088096"/>
                  <a:gd name="connsiteY416" fmla="*/ 607928 h 1390066"/>
                  <a:gd name="connsiteX417" fmla="*/ 154989 w 2088096"/>
                  <a:gd name="connsiteY417" fmla="*/ 607928 h 1390066"/>
                  <a:gd name="connsiteX418" fmla="*/ 160874 w 2088096"/>
                  <a:gd name="connsiteY418" fmla="*/ 619707 h 1390066"/>
                  <a:gd name="connsiteX419" fmla="*/ 154335 w 2088096"/>
                  <a:gd name="connsiteY419" fmla="*/ 628214 h 1390066"/>
                  <a:gd name="connsiteX420" fmla="*/ 151719 w 2088096"/>
                  <a:gd name="connsiteY420" fmla="*/ 630831 h 1390066"/>
                  <a:gd name="connsiteX421" fmla="*/ 147141 w 2088096"/>
                  <a:gd name="connsiteY421" fmla="*/ 651772 h 1390066"/>
                  <a:gd name="connsiteX422" fmla="*/ 134062 w 2088096"/>
                  <a:gd name="connsiteY422" fmla="*/ 655698 h 1390066"/>
                  <a:gd name="connsiteX423" fmla="*/ 126214 w 2088096"/>
                  <a:gd name="connsiteY423" fmla="*/ 657661 h 1390066"/>
                  <a:gd name="connsiteX424" fmla="*/ 119021 w 2088096"/>
                  <a:gd name="connsiteY424" fmla="*/ 660933 h 1390066"/>
                  <a:gd name="connsiteX425" fmla="*/ 119021 w 2088096"/>
                  <a:gd name="connsiteY425" fmla="*/ 662242 h 1390066"/>
                  <a:gd name="connsiteX426" fmla="*/ 115097 w 2088096"/>
                  <a:gd name="connsiteY426" fmla="*/ 674675 h 1390066"/>
                  <a:gd name="connsiteX427" fmla="*/ 112481 w 2088096"/>
                  <a:gd name="connsiteY427" fmla="*/ 679256 h 1390066"/>
                  <a:gd name="connsiteX428" fmla="*/ 107250 w 2088096"/>
                  <a:gd name="connsiteY428" fmla="*/ 688417 h 1390066"/>
                  <a:gd name="connsiteX429" fmla="*/ 68666 w 2088096"/>
                  <a:gd name="connsiteY429" fmla="*/ 746658 h 1390066"/>
                  <a:gd name="connsiteX430" fmla="*/ 64742 w 2088096"/>
                  <a:gd name="connsiteY430" fmla="*/ 753202 h 1390066"/>
                  <a:gd name="connsiteX431" fmla="*/ 52971 w 2088096"/>
                  <a:gd name="connsiteY431" fmla="*/ 774797 h 1390066"/>
                  <a:gd name="connsiteX432" fmla="*/ 52971 w 2088096"/>
                  <a:gd name="connsiteY432" fmla="*/ 776106 h 1390066"/>
                  <a:gd name="connsiteX433" fmla="*/ 49701 w 2088096"/>
                  <a:gd name="connsiteY433" fmla="*/ 786576 h 1390066"/>
                  <a:gd name="connsiteX434" fmla="*/ 47085 w 2088096"/>
                  <a:gd name="connsiteY434" fmla="*/ 788539 h 1390066"/>
                  <a:gd name="connsiteX435" fmla="*/ 43815 w 2088096"/>
                  <a:gd name="connsiteY435" fmla="*/ 799664 h 1390066"/>
                  <a:gd name="connsiteX436" fmla="*/ 38584 w 2088096"/>
                  <a:gd name="connsiteY436" fmla="*/ 804899 h 1390066"/>
                  <a:gd name="connsiteX437" fmla="*/ 37276 w 2088096"/>
                  <a:gd name="connsiteY437" fmla="*/ 806208 h 1390066"/>
                  <a:gd name="connsiteX438" fmla="*/ 30736 w 2088096"/>
                  <a:gd name="connsiteY438" fmla="*/ 823222 h 1390066"/>
                  <a:gd name="connsiteX439" fmla="*/ 26812 w 2088096"/>
                  <a:gd name="connsiteY439" fmla="*/ 831729 h 1390066"/>
                  <a:gd name="connsiteX440" fmla="*/ 27466 w 2088096"/>
                  <a:gd name="connsiteY440" fmla="*/ 832383 h 1390066"/>
                  <a:gd name="connsiteX441" fmla="*/ 32044 w 2088096"/>
                  <a:gd name="connsiteY441" fmla="*/ 841545 h 1390066"/>
                  <a:gd name="connsiteX442" fmla="*/ 32044 w 2088096"/>
                  <a:gd name="connsiteY442" fmla="*/ 845471 h 1390066"/>
                  <a:gd name="connsiteX443" fmla="*/ 32044 w 2088096"/>
                  <a:gd name="connsiteY443" fmla="*/ 847434 h 1390066"/>
                  <a:gd name="connsiteX444" fmla="*/ 32044 w 2088096"/>
                  <a:gd name="connsiteY444" fmla="*/ 847434 h 1390066"/>
                  <a:gd name="connsiteX445" fmla="*/ 41199 w 2088096"/>
                  <a:gd name="connsiteY445" fmla="*/ 855287 h 1390066"/>
                  <a:gd name="connsiteX446" fmla="*/ 41199 w 2088096"/>
                  <a:gd name="connsiteY446" fmla="*/ 861831 h 1390066"/>
                  <a:gd name="connsiteX447" fmla="*/ 41199 w 2088096"/>
                  <a:gd name="connsiteY447" fmla="*/ 863794 h 1390066"/>
                  <a:gd name="connsiteX448" fmla="*/ 41854 w 2088096"/>
                  <a:gd name="connsiteY448" fmla="*/ 864448 h 1390066"/>
                  <a:gd name="connsiteX449" fmla="*/ 45777 w 2088096"/>
                  <a:gd name="connsiteY449" fmla="*/ 875573 h 1390066"/>
                  <a:gd name="connsiteX450" fmla="*/ 45123 w 2088096"/>
                  <a:gd name="connsiteY450" fmla="*/ 880808 h 1390066"/>
                  <a:gd name="connsiteX451" fmla="*/ 43815 w 2088096"/>
                  <a:gd name="connsiteY451" fmla="*/ 892587 h 1390066"/>
                  <a:gd name="connsiteX452" fmla="*/ 45123 w 2088096"/>
                  <a:gd name="connsiteY452" fmla="*/ 892587 h 1390066"/>
                  <a:gd name="connsiteX453" fmla="*/ 53625 w 2088096"/>
                  <a:gd name="connsiteY453" fmla="*/ 896514 h 1390066"/>
                  <a:gd name="connsiteX454" fmla="*/ 56895 w 2088096"/>
                  <a:gd name="connsiteY454" fmla="*/ 897822 h 1390066"/>
                  <a:gd name="connsiteX455" fmla="*/ 67358 w 2088096"/>
                  <a:gd name="connsiteY455" fmla="*/ 908947 h 1390066"/>
                  <a:gd name="connsiteX456" fmla="*/ 69320 w 2088096"/>
                  <a:gd name="connsiteY456" fmla="*/ 913528 h 1390066"/>
                  <a:gd name="connsiteX457" fmla="*/ 72589 w 2088096"/>
                  <a:gd name="connsiteY457" fmla="*/ 925306 h 1390066"/>
                  <a:gd name="connsiteX458" fmla="*/ 68666 w 2088096"/>
                  <a:gd name="connsiteY458" fmla="*/ 929887 h 1390066"/>
                  <a:gd name="connsiteX459" fmla="*/ 54279 w 2088096"/>
                  <a:gd name="connsiteY459" fmla="*/ 926615 h 1390066"/>
                  <a:gd name="connsiteX460" fmla="*/ 51009 w 2088096"/>
                  <a:gd name="connsiteY460" fmla="*/ 924652 h 1390066"/>
                  <a:gd name="connsiteX461" fmla="*/ 48393 w 2088096"/>
                  <a:gd name="connsiteY461" fmla="*/ 925961 h 1390066"/>
                  <a:gd name="connsiteX462" fmla="*/ 37930 w 2088096"/>
                  <a:gd name="connsiteY462" fmla="*/ 928578 h 1390066"/>
                  <a:gd name="connsiteX463" fmla="*/ 30736 w 2088096"/>
                  <a:gd name="connsiteY463" fmla="*/ 923998 h 1390066"/>
                  <a:gd name="connsiteX464" fmla="*/ 30736 w 2088096"/>
                  <a:gd name="connsiteY464" fmla="*/ 925961 h 1390066"/>
                  <a:gd name="connsiteX465" fmla="*/ 26812 w 2088096"/>
                  <a:gd name="connsiteY465" fmla="*/ 939049 h 1390066"/>
                  <a:gd name="connsiteX466" fmla="*/ 22235 w 2088096"/>
                  <a:gd name="connsiteY466" fmla="*/ 940357 h 1390066"/>
                  <a:gd name="connsiteX467" fmla="*/ 22235 w 2088096"/>
                  <a:gd name="connsiteY467" fmla="*/ 942321 h 1390066"/>
                  <a:gd name="connsiteX468" fmla="*/ 21581 w 2088096"/>
                  <a:gd name="connsiteY468" fmla="*/ 945593 h 1390066"/>
                  <a:gd name="connsiteX469" fmla="*/ 21581 w 2088096"/>
                  <a:gd name="connsiteY469" fmla="*/ 945593 h 1390066"/>
                  <a:gd name="connsiteX470" fmla="*/ 20273 w 2088096"/>
                  <a:gd name="connsiteY470" fmla="*/ 959335 h 1390066"/>
                  <a:gd name="connsiteX471" fmla="*/ 17003 w 2088096"/>
                  <a:gd name="connsiteY471" fmla="*/ 962607 h 1390066"/>
                  <a:gd name="connsiteX472" fmla="*/ 18311 w 2088096"/>
                  <a:gd name="connsiteY472" fmla="*/ 974386 h 1390066"/>
                  <a:gd name="connsiteX473" fmla="*/ 17003 w 2088096"/>
                  <a:gd name="connsiteY473" fmla="*/ 976349 h 1390066"/>
                  <a:gd name="connsiteX474" fmla="*/ 15041 w 2088096"/>
                  <a:gd name="connsiteY474" fmla="*/ 979621 h 1390066"/>
                  <a:gd name="connsiteX475" fmla="*/ 15041 w 2088096"/>
                  <a:gd name="connsiteY475" fmla="*/ 982238 h 1390066"/>
                  <a:gd name="connsiteX476" fmla="*/ 13733 w 2088096"/>
                  <a:gd name="connsiteY476" fmla="*/ 997289 h 1390066"/>
                  <a:gd name="connsiteX477" fmla="*/ 10463 w 2088096"/>
                  <a:gd name="connsiteY477" fmla="*/ 999907 h 1390066"/>
                  <a:gd name="connsiteX478" fmla="*/ 7193 w 2088096"/>
                  <a:gd name="connsiteY478" fmla="*/ 1002524 h 1390066"/>
                  <a:gd name="connsiteX479" fmla="*/ 1962 w 2088096"/>
                  <a:gd name="connsiteY479" fmla="*/ 1011686 h 1390066"/>
                  <a:gd name="connsiteX480" fmla="*/ 0 w 2088096"/>
                  <a:gd name="connsiteY480" fmla="*/ 1014304 h 1390066"/>
                  <a:gd name="connsiteX481" fmla="*/ 1308 w 2088096"/>
                  <a:gd name="connsiteY481" fmla="*/ 1016921 h 1390066"/>
                  <a:gd name="connsiteX482" fmla="*/ 3270 w 2088096"/>
                  <a:gd name="connsiteY482" fmla="*/ 1027391 h 1390066"/>
                  <a:gd name="connsiteX483" fmla="*/ 2616 w 2088096"/>
                  <a:gd name="connsiteY483" fmla="*/ 1036553 h 1390066"/>
                  <a:gd name="connsiteX484" fmla="*/ 13733 w 2088096"/>
                  <a:gd name="connsiteY484" fmla="*/ 1037862 h 1390066"/>
                  <a:gd name="connsiteX485" fmla="*/ 17003 w 2088096"/>
                  <a:gd name="connsiteY485" fmla="*/ 1043751 h 1390066"/>
                  <a:gd name="connsiteX486" fmla="*/ 22235 w 2088096"/>
                  <a:gd name="connsiteY486" fmla="*/ 1044405 h 1390066"/>
                  <a:gd name="connsiteX487" fmla="*/ 26158 w 2088096"/>
                  <a:gd name="connsiteY487" fmla="*/ 1049640 h 1390066"/>
                  <a:gd name="connsiteX488" fmla="*/ 32698 w 2088096"/>
                  <a:gd name="connsiteY488" fmla="*/ 1064037 h 1390066"/>
                  <a:gd name="connsiteX489" fmla="*/ 35968 w 2088096"/>
                  <a:gd name="connsiteY489" fmla="*/ 1062728 h 1390066"/>
                  <a:gd name="connsiteX490" fmla="*/ 49701 w 2088096"/>
                  <a:gd name="connsiteY490" fmla="*/ 1062728 h 1390066"/>
                  <a:gd name="connsiteX491" fmla="*/ 51663 w 2088096"/>
                  <a:gd name="connsiteY491" fmla="*/ 1064691 h 1390066"/>
                  <a:gd name="connsiteX492" fmla="*/ 66050 w 2088096"/>
                  <a:gd name="connsiteY492" fmla="*/ 1081051 h 1390066"/>
                  <a:gd name="connsiteX493" fmla="*/ 68012 w 2088096"/>
                  <a:gd name="connsiteY493" fmla="*/ 1084978 h 1390066"/>
                  <a:gd name="connsiteX494" fmla="*/ 71282 w 2088096"/>
                  <a:gd name="connsiteY494" fmla="*/ 1083015 h 1390066"/>
                  <a:gd name="connsiteX495" fmla="*/ 86323 w 2088096"/>
                  <a:gd name="connsiteY495" fmla="*/ 1078434 h 1390066"/>
                  <a:gd name="connsiteX496" fmla="*/ 101364 w 2088096"/>
                  <a:gd name="connsiteY496" fmla="*/ 1089558 h 1390066"/>
                  <a:gd name="connsiteX497" fmla="*/ 102018 w 2088096"/>
                  <a:gd name="connsiteY497" fmla="*/ 1095448 h 1390066"/>
                  <a:gd name="connsiteX498" fmla="*/ 103326 w 2088096"/>
                  <a:gd name="connsiteY498" fmla="*/ 1094139 h 1390066"/>
                  <a:gd name="connsiteX499" fmla="*/ 109865 w 2088096"/>
                  <a:gd name="connsiteY499" fmla="*/ 1092830 h 1390066"/>
                  <a:gd name="connsiteX500" fmla="*/ 117059 w 2088096"/>
                  <a:gd name="connsiteY500" fmla="*/ 1093485 h 1390066"/>
                  <a:gd name="connsiteX501" fmla="*/ 117713 w 2088096"/>
                  <a:gd name="connsiteY501" fmla="*/ 1087595 h 1390066"/>
                  <a:gd name="connsiteX502" fmla="*/ 122291 w 2088096"/>
                  <a:gd name="connsiteY502" fmla="*/ 1073853 h 1390066"/>
                  <a:gd name="connsiteX503" fmla="*/ 133408 w 2088096"/>
                  <a:gd name="connsiteY503" fmla="*/ 1071890 h 1390066"/>
                  <a:gd name="connsiteX504" fmla="*/ 134716 w 2088096"/>
                  <a:gd name="connsiteY504" fmla="*/ 1071890 h 1390066"/>
                  <a:gd name="connsiteX505" fmla="*/ 136024 w 2088096"/>
                  <a:gd name="connsiteY505" fmla="*/ 1071890 h 1390066"/>
                  <a:gd name="connsiteX506" fmla="*/ 149103 w 2088096"/>
                  <a:gd name="connsiteY506" fmla="*/ 1074507 h 1390066"/>
                  <a:gd name="connsiteX507" fmla="*/ 151065 w 2088096"/>
                  <a:gd name="connsiteY507" fmla="*/ 1077779 h 1390066"/>
                  <a:gd name="connsiteX508" fmla="*/ 153681 w 2088096"/>
                  <a:gd name="connsiteY508" fmla="*/ 1080397 h 1390066"/>
                  <a:gd name="connsiteX509" fmla="*/ 158259 w 2088096"/>
                  <a:gd name="connsiteY509" fmla="*/ 1083015 h 1390066"/>
                  <a:gd name="connsiteX510" fmla="*/ 160220 w 2088096"/>
                  <a:gd name="connsiteY510" fmla="*/ 1084323 h 1390066"/>
                  <a:gd name="connsiteX511" fmla="*/ 166106 w 2088096"/>
                  <a:gd name="connsiteY511" fmla="*/ 1085632 h 1390066"/>
                  <a:gd name="connsiteX512" fmla="*/ 169376 w 2088096"/>
                  <a:gd name="connsiteY512" fmla="*/ 1086287 h 1390066"/>
                  <a:gd name="connsiteX513" fmla="*/ 169376 w 2088096"/>
                  <a:gd name="connsiteY513" fmla="*/ 1086287 h 1390066"/>
                  <a:gd name="connsiteX514" fmla="*/ 179185 w 2088096"/>
                  <a:gd name="connsiteY514" fmla="*/ 1079088 h 1390066"/>
                  <a:gd name="connsiteX515" fmla="*/ 182455 w 2088096"/>
                  <a:gd name="connsiteY515" fmla="*/ 1079088 h 1390066"/>
                  <a:gd name="connsiteX516" fmla="*/ 193572 w 2088096"/>
                  <a:gd name="connsiteY516" fmla="*/ 1079743 h 1390066"/>
                  <a:gd name="connsiteX517" fmla="*/ 200766 w 2088096"/>
                  <a:gd name="connsiteY517" fmla="*/ 1078434 h 1390066"/>
                  <a:gd name="connsiteX518" fmla="*/ 215153 w 2088096"/>
                  <a:gd name="connsiteY518" fmla="*/ 1079743 h 1390066"/>
                  <a:gd name="connsiteX519" fmla="*/ 219077 w 2088096"/>
                  <a:gd name="connsiteY519" fmla="*/ 1084323 h 1390066"/>
                  <a:gd name="connsiteX520" fmla="*/ 219077 w 2088096"/>
                  <a:gd name="connsiteY520" fmla="*/ 1084323 h 1390066"/>
                  <a:gd name="connsiteX521" fmla="*/ 234772 w 2088096"/>
                  <a:gd name="connsiteY521" fmla="*/ 1075816 h 1390066"/>
                  <a:gd name="connsiteX522" fmla="*/ 246543 w 2088096"/>
                  <a:gd name="connsiteY522" fmla="*/ 1080397 h 1390066"/>
                  <a:gd name="connsiteX523" fmla="*/ 248505 w 2088096"/>
                  <a:gd name="connsiteY523" fmla="*/ 1081706 h 1390066"/>
                  <a:gd name="connsiteX524" fmla="*/ 258968 w 2088096"/>
                  <a:gd name="connsiteY524" fmla="*/ 1078434 h 1390066"/>
                  <a:gd name="connsiteX525" fmla="*/ 262892 w 2088096"/>
                  <a:gd name="connsiteY525" fmla="*/ 1080397 h 1390066"/>
                  <a:gd name="connsiteX526" fmla="*/ 262892 w 2088096"/>
                  <a:gd name="connsiteY526" fmla="*/ 1080397 h 1390066"/>
                  <a:gd name="connsiteX527" fmla="*/ 272048 w 2088096"/>
                  <a:gd name="connsiteY527" fmla="*/ 1074507 h 1390066"/>
                  <a:gd name="connsiteX528" fmla="*/ 273356 w 2088096"/>
                  <a:gd name="connsiteY528" fmla="*/ 1074507 h 1390066"/>
                  <a:gd name="connsiteX529" fmla="*/ 275317 w 2088096"/>
                  <a:gd name="connsiteY529" fmla="*/ 1074507 h 1390066"/>
                  <a:gd name="connsiteX530" fmla="*/ 291666 w 2088096"/>
                  <a:gd name="connsiteY530" fmla="*/ 1065346 h 1390066"/>
                  <a:gd name="connsiteX531" fmla="*/ 295590 w 2088096"/>
                  <a:gd name="connsiteY531" fmla="*/ 1065346 h 1390066"/>
                  <a:gd name="connsiteX532" fmla="*/ 309978 w 2088096"/>
                  <a:gd name="connsiteY532" fmla="*/ 1066000 h 1390066"/>
                  <a:gd name="connsiteX533" fmla="*/ 312593 w 2088096"/>
                  <a:gd name="connsiteY533" fmla="*/ 1067309 h 1390066"/>
                  <a:gd name="connsiteX534" fmla="*/ 323711 w 2088096"/>
                  <a:gd name="connsiteY534" fmla="*/ 1074507 h 1390066"/>
                  <a:gd name="connsiteX535" fmla="*/ 326327 w 2088096"/>
                  <a:gd name="connsiteY535" fmla="*/ 1079743 h 1390066"/>
                  <a:gd name="connsiteX536" fmla="*/ 326980 w 2088096"/>
                  <a:gd name="connsiteY536" fmla="*/ 1081706 h 1390066"/>
                  <a:gd name="connsiteX537" fmla="*/ 330250 w 2088096"/>
                  <a:gd name="connsiteY537" fmla="*/ 1081706 h 1390066"/>
                  <a:gd name="connsiteX538" fmla="*/ 344637 w 2088096"/>
                  <a:gd name="connsiteY538" fmla="*/ 1086287 h 1390066"/>
                  <a:gd name="connsiteX539" fmla="*/ 345945 w 2088096"/>
                  <a:gd name="connsiteY539" fmla="*/ 1088904 h 1390066"/>
                  <a:gd name="connsiteX540" fmla="*/ 353139 w 2088096"/>
                  <a:gd name="connsiteY540" fmla="*/ 1098720 h 1390066"/>
                  <a:gd name="connsiteX541" fmla="*/ 372104 w 2088096"/>
                  <a:gd name="connsiteY541" fmla="*/ 1086941 h 1390066"/>
                  <a:gd name="connsiteX542" fmla="*/ 373411 w 2088096"/>
                  <a:gd name="connsiteY542" fmla="*/ 1081051 h 1390066"/>
                  <a:gd name="connsiteX543" fmla="*/ 376027 w 2088096"/>
                  <a:gd name="connsiteY543" fmla="*/ 1071890 h 1390066"/>
                  <a:gd name="connsiteX544" fmla="*/ 378643 w 2088096"/>
                  <a:gd name="connsiteY544" fmla="*/ 1067309 h 1390066"/>
                  <a:gd name="connsiteX545" fmla="*/ 385837 w 2088096"/>
                  <a:gd name="connsiteY545" fmla="*/ 1055530 h 1390066"/>
                  <a:gd name="connsiteX546" fmla="*/ 397608 w 2088096"/>
                  <a:gd name="connsiteY546" fmla="*/ 1050295 h 1390066"/>
                  <a:gd name="connsiteX547" fmla="*/ 401532 w 2088096"/>
                  <a:gd name="connsiteY547" fmla="*/ 1048986 h 1390066"/>
                  <a:gd name="connsiteX548" fmla="*/ 406110 w 2088096"/>
                  <a:gd name="connsiteY548" fmla="*/ 1047023 h 1390066"/>
                  <a:gd name="connsiteX549" fmla="*/ 419189 w 2088096"/>
                  <a:gd name="connsiteY549" fmla="*/ 1041133 h 1390066"/>
                  <a:gd name="connsiteX550" fmla="*/ 423767 w 2088096"/>
                  <a:gd name="connsiteY550" fmla="*/ 1040479 h 1390066"/>
                  <a:gd name="connsiteX551" fmla="*/ 445347 w 2088096"/>
                  <a:gd name="connsiteY551" fmla="*/ 1035244 h 1390066"/>
                  <a:gd name="connsiteX552" fmla="*/ 449271 w 2088096"/>
                  <a:gd name="connsiteY552" fmla="*/ 1032626 h 1390066"/>
                  <a:gd name="connsiteX553" fmla="*/ 454503 w 2088096"/>
                  <a:gd name="connsiteY553" fmla="*/ 1028700 h 1390066"/>
                  <a:gd name="connsiteX554" fmla="*/ 455157 w 2088096"/>
                  <a:gd name="connsiteY554" fmla="*/ 1028700 h 1390066"/>
                  <a:gd name="connsiteX555" fmla="*/ 467582 w 2088096"/>
                  <a:gd name="connsiteY555" fmla="*/ 1022156 h 1390066"/>
                  <a:gd name="connsiteX556" fmla="*/ 474775 w 2088096"/>
                  <a:gd name="connsiteY556" fmla="*/ 1020193 h 1390066"/>
                  <a:gd name="connsiteX557" fmla="*/ 487855 w 2088096"/>
                  <a:gd name="connsiteY557" fmla="*/ 1016267 h 1390066"/>
                  <a:gd name="connsiteX558" fmla="*/ 489163 w 2088096"/>
                  <a:gd name="connsiteY558" fmla="*/ 1012340 h 1390066"/>
                  <a:gd name="connsiteX559" fmla="*/ 491779 w 2088096"/>
                  <a:gd name="connsiteY559" fmla="*/ 1004488 h 1390066"/>
                  <a:gd name="connsiteX560" fmla="*/ 495702 w 2088096"/>
                  <a:gd name="connsiteY560" fmla="*/ 994672 h 1390066"/>
                  <a:gd name="connsiteX561" fmla="*/ 499626 w 2088096"/>
                  <a:gd name="connsiteY561" fmla="*/ 975695 h 1390066"/>
                  <a:gd name="connsiteX562" fmla="*/ 504204 w 2088096"/>
                  <a:gd name="connsiteY562" fmla="*/ 973731 h 1390066"/>
                  <a:gd name="connsiteX563" fmla="*/ 506166 w 2088096"/>
                  <a:gd name="connsiteY563" fmla="*/ 973077 h 1390066"/>
                  <a:gd name="connsiteX564" fmla="*/ 506166 w 2088096"/>
                  <a:gd name="connsiteY564" fmla="*/ 973077 h 1390066"/>
                  <a:gd name="connsiteX565" fmla="*/ 517283 w 2088096"/>
                  <a:gd name="connsiteY565" fmla="*/ 964570 h 1390066"/>
                  <a:gd name="connsiteX566" fmla="*/ 521207 w 2088096"/>
                  <a:gd name="connsiteY566" fmla="*/ 964570 h 1390066"/>
                  <a:gd name="connsiteX567" fmla="*/ 523169 w 2088096"/>
                  <a:gd name="connsiteY567" fmla="*/ 964570 h 1390066"/>
                  <a:gd name="connsiteX568" fmla="*/ 523822 w 2088096"/>
                  <a:gd name="connsiteY568" fmla="*/ 963916 h 1390066"/>
                  <a:gd name="connsiteX569" fmla="*/ 528400 w 2088096"/>
                  <a:gd name="connsiteY569" fmla="*/ 958681 h 1390066"/>
                  <a:gd name="connsiteX570" fmla="*/ 529708 w 2088096"/>
                  <a:gd name="connsiteY570" fmla="*/ 952791 h 1390066"/>
                  <a:gd name="connsiteX571" fmla="*/ 531016 w 2088096"/>
                  <a:gd name="connsiteY571" fmla="*/ 946901 h 1390066"/>
                  <a:gd name="connsiteX572" fmla="*/ 531016 w 2088096"/>
                  <a:gd name="connsiteY572" fmla="*/ 945593 h 1390066"/>
                  <a:gd name="connsiteX573" fmla="*/ 536902 w 2088096"/>
                  <a:gd name="connsiteY573" fmla="*/ 937085 h 1390066"/>
                  <a:gd name="connsiteX574" fmla="*/ 544096 w 2088096"/>
                  <a:gd name="connsiteY574" fmla="*/ 937740 h 1390066"/>
                  <a:gd name="connsiteX575" fmla="*/ 544096 w 2088096"/>
                  <a:gd name="connsiteY575" fmla="*/ 937740 h 1390066"/>
                  <a:gd name="connsiteX576" fmla="*/ 544749 w 2088096"/>
                  <a:gd name="connsiteY576" fmla="*/ 928578 h 1390066"/>
                  <a:gd name="connsiteX577" fmla="*/ 544749 w 2088096"/>
                  <a:gd name="connsiteY577" fmla="*/ 928578 h 1390066"/>
                  <a:gd name="connsiteX578" fmla="*/ 557829 w 2088096"/>
                  <a:gd name="connsiteY578" fmla="*/ 921380 h 1390066"/>
                  <a:gd name="connsiteX579" fmla="*/ 559790 w 2088096"/>
                  <a:gd name="connsiteY579" fmla="*/ 922035 h 1390066"/>
                  <a:gd name="connsiteX580" fmla="*/ 567638 w 2088096"/>
                  <a:gd name="connsiteY580" fmla="*/ 924652 h 1390066"/>
                  <a:gd name="connsiteX581" fmla="*/ 573524 w 2088096"/>
                  <a:gd name="connsiteY581" fmla="*/ 914182 h 1390066"/>
                  <a:gd name="connsiteX582" fmla="*/ 580717 w 2088096"/>
                  <a:gd name="connsiteY582" fmla="*/ 914182 h 1390066"/>
                  <a:gd name="connsiteX583" fmla="*/ 597066 w 2088096"/>
                  <a:gd name="connsiteY583" fmla="*/ 918108 h 1390066"/>
                  <a:gd name="connsiteX584" fmla="*/ 599028 w 2088096"/>
                  <a:gd name="connsiteY584" fmla="*/ 912873 h 1390066"/>
                  <a:gd name="connsiteX585" fmla="*/ 612107 w 2088096"/>
                  <a:gd name="connsiteY585" fmla="*/ 899786 h 1390066"/>
                  <a:gd name="connsiteX586" fmla="*/ 616685 w 2088096"/>
                  <a:gd name="connsiteY586" fmla="*/ 901094 h 1390066"/>
                  <a:gd name="connsiteX587" fmla="*/ 617339 w 2088096"/>
                  <a:gd name="connsiteY587" fmla="*/ 900440 h 1390066"/>
                  <a:gd name="connsiteX588" fmla="*/ 638920 w 2088096"/>
                  <a:gd name="connsiteY588" fmla="*/ 883426 h 1390066"/>
                  <a:gd name="connsiteX589" fmla="*/ 642190 w 2088096"/>
                  <a:gd name="connsiteY589" fmla="*/ 883426 h 1390066"/>
                  <a:gd name="connsiteX590" fmla="*/ 644151 w 2088096"/>
                  <a:gd name="connsiteY590" fmla="*/ 886698 h 1390066"/>
                  <a:gd name="connsiteX591" fmla="*/ 645459 w 2088096"/>
                  <a:gd name="connsiteY591" fmla="*/ 888661 h 1390066"/>
                  <a:gd name="connsiteX592" fmla="*/ 645459 w 2088096"/>
                  <a:gd name="connsiteY592" fmla="*/ 889315 h 1390066"/>
                  <a:gd name="connsiteX593" fmla="*/ 645459 w 2088096"/>
                  <a:gd name="connsiteY593" fmla="*/ 889315 h 1390066"/>
                  <a:gd name="connsiteX594" fmla="*/ 661808 w 2088096"/>
                  <a:gd name="connsiteY594" fmla="*/ 886043 h 1390066"/>
                  <a:gd name="connsiteX595" fmla="*/ 664424 w 2088096"/>
                  <a:gd name="connsiteY595" fmla="*/ 889315 h 1390066"/>
                  <a:gd name="connsiteX596" fmla="*/ 665732 w 2088096"/>
                  <a:gd name="connsiteY596" fmla="*/ 890624 h 1390066"/>
                  <a:gd name="connsiteX597" fmla="*/ 665732 w 2088096"/>
                  <a:gd name="connsiteY597" fmla="*/ 890624 h 1390066"/>
                  <a:gd name="connsiteX598" fmla="*/ 677503 w 2088096"/>
                  <a:gd name="connsiteY598" fmla="*/ 893896 h 1390066"/>
                  <a:gd name="connsiteX599" fmla="*/ 677503 w 2088096"/>
                  <a:gd name="connsiteY599" fmla="*/ 893896 h 1390066"/>
                  <a:gd name="connsiteX600" fmla="*/ 683389 w 2088096"/>
                  <a:gd name="connsiteY600" fmla="*/ 900440 h 1390066"/>
                  <a:gd name="connsiteX601" fmla="*/ 689275 w 2088096"/>
                  <a:gd name="connsiteY601" fmla="*/ 900440 h 1390066"/>
                  <a:gd name="connsiteX602" fmla="*/ 706932 w 2088096"/>
                  <a:gd name="connsiteY602" fmla="*/ 903712 h 1390066"/>
                  <a:gd name="connsiteX603" fmla="*/ 709548 w 2088096"/>
                  <a:gd name="connsiteY603" fmla="*/ 908947 h 1390066"/>
                  <a:gd name="connsiteX604" fmla="*/ 717395 w 2088096"/>
                  <a:gd name="connsiteY604" fmla="*/ 908947 h 1390066"/>
                  <a:gd name="connsiteX605" fmla="*/ 721319 w 2088096"/>
                  <a:gd name="connsiteY605" fmla="*/ 912873 h 1390066"/>
                  <a:gd name="connsiteX606" fmla="*/ 723281 w 2088096"/>
                  <a:gd name="connsiteY606" fmla="*/ 910910 h 1390066"/>
                  <a:gd name="connsiteX607" fmla="*/ 742246 w 2088096"/>
                  <a:gd name="connsiteY607" fmla="*/ 905675 h 1390066"/>
                  <a:gd name="connsiteX608" fmla="*/ 745515 w 2088096"/>
                  <a:gd name="connsiteY608" fmla="*/ 915491 h 1390066"/>
                  <a:gd name="connsiteX609" fmla="*/ 754017 w 2088096"/>
                  <a:gd name="connsiteY609" fmla="*/ 916799 h 1390066"/>
                  <a:gd name="connsiteX610" fmla="*/ 756633 w 2088096"/>
                  <a:gd name="connsiteY610" fmla="*/ 920071 h 1390066"/>
                  <a:gd name="connsiteX611" fmla="*/ 766442 w 2088096"/>
                  <a:gd name="connsiteY611" fmla="*/ 910256 h 1390066"/>
                  <a:gd name="connsiteX612" fmla="*/ 800448 w 2088096"/>
                  <a:gd name="connsiteY612" fmla="*/ 910910 h 1390066"/>
                  <a:gd name="connsiteX613" fmla="*/ 807642 w 2088096"/>
                  <a:gd name="connsiteY613" fmla="*/ 921380 h 1390066"/>
                  <a:gd name="connsiteX614" fmla="*/ 812873 w 2088096"/>
                  <a:gd name="connsiteY614" fmla="*/ 930542 h 1390066"/>
                  <a:gd name="connsiteX615" fmla="*/ 826607 w 2088096"/>
                  <a:gd name="connsiteY615" fmla="*/ 937740 h 1390066"/>
                  <a:gd name="connsiteX616" fmla="*/ 827914 w 2088096"/>
                  <a:gd name="connsiteY616" fmla="*/ 934468 h 1390066"/>
                  <a:gd name="connsiteX617" fmla="*/ 840993 w 2088096"/>
                  <a:gd name="connsiteY617" fmla="*/ 923998 h 1390066"/>
                  <a:gd name="connsiteX618" fmla="*/ 856035 w 2088096"/>
                  <a:gd name="connsiteY618" fmla="*/ 936431 h 1390066"/>
                  <a:gd name="connsiteX619" fmla="*/ 856035 w 2088096"/>
                  <a:gd name="connsiteY619" fmla="*/ 937085 h 1390066"/>
                  <a:gd name="connsiteX620" fmla="*/ 856035 w 2088096"/>
                  <a:gd name="connsiteY620" fmla="*/ 937085 h 1390066"/>
                  <a:gd name="connsiteX621" fmla="*/ 865190 w 2088096"/>
                  <a:gd name="connsiteY621" fmla="*/ 939049 h 1390066"/>
                  <a:gd name="connsiteX622" fmla="*/ 867152 w 2088096"/>
                  <a:gd name="connsiteY622" fmla="*/ 946247 h 1390066"/>
                  <a:gd name="connsiteX623" fmla="*/ 864536 w 2088096"/>
                  <a:gd name="connsiteY623" fmla="*/ 953445 h 1390066"/>
                  <a:gd name="connsiteX624" fmla="*/ 864536 w 2088096"/>
                  <a:gd name="connsiteY624" fmla="*/ 954100 h 1390066"/>
                  <a:gd name="connsiteX625" fmla="*/ 870422 w 2088096"/>
                  <a:gd name="connsiteY625" fmla="*/ 956063 h 1390066"/>
                  <a:gd name="connsiteX626" fmla="*/ 873038 w 2088096"/>
                  <a:gd name="connsiteY626" fmla="*/ 963261 h 1390066"/>
                  <a:gd name="connsiteX627" fmla="*/ 870422 w 2088096"/>
                  <a:gd name="connsiteY627" fmla="*/ 970460 h 1390066"/>
                  <a:gd name="connsiteX628" fmla="*/ 869114 w 2088096"/>
                  <a:gd name="connsiteY628" fmla="*/ 973077 h 1390066"/>
                  <a:gd name="connsiteX629" fmla="*/ 871076 w 2088096"/>
                  <a:gd name="connsiteY629" fmla="*/ 975695 h 1390066"/>
                  <a:gd name="connsiteX630" fmla="*/ 875654 w 2088096"/>
                  <a:gd name="connsiteY630" fmla="*/ 992708 h 1390066"/>
                  <a:gd name="connsiteX631" fmla="*/ 871730 w 2088096"/>
                  <a:gd name="connsiteY631" fmla="*/ 999252 h 1390066"/>
                  <a:gd name="connsiteX632" fmla="*/ 869114 w 2088096"/>
                  <a:gd name="connsiteY632" fmla="*/ 1003833 h 1390066"/>
                  <a:gd name="connsiteX633" fmla="*/ 877616 w 2088096"/>
                  <a:gd name="connsiteY633" fmla="*/ 1018230 h 1390066"/>
                  <a:gd name="connsiteX634" fmla="*/ 878924 w 2088096"/>
                  <a:gd name="connsiteY634" fmla="*/ 1016921 h 1390066"/>
                  <a:gd name="connsiteX635" fmla="*/ 882193 w 2088096"/>
                  <a:gd name="connsiteY635" fmla="*/ 1012995 h 1390066"/>
                  <a:gd name="connsiteX636" fmla="*/ 886771 w 2088096"/>
                  <a:gd name="connsiteY636" fmla="*/ 1014958 h 1390066"/>
                  <a:gd name="connsiteX637" fmla="*/ 905082 w 2088096"/>
                  <a:gd name="connsiteY637" fmla="*/ 1027391 h 1390066"/>
                  <a:gd name="connsiteX638" fmla="*/ 907698 w 2088096"/>
                  <a:gd name="connsiteY638" fmla="*/ 1033281 h 1390066"/>
                  <a:gd name="connsiteX639" fmla="*/ 907698 w 2088096"/>
                  <a:gd name="connsiteY639" fmla="*/ 1034590 h 1390066"/>
                  <a:gd name="connsiteX640" fmla="*/ 907698 w 2088096"/>
                  <a:gd name="connsiteY640" fmla="*/ 1033935 h 1390066"/>
                  <a:gd name="connsiteX641" fmla="*/ 920123 w 2088096"/>
                  <a:gd name="connsiteY641" fmla="*/ 1022811 h 1390066"/>
                  <a:gd name="connsiteX642" fmla="*/ 933202 w 2088096"/>
                  <a:gd name="connsiteY642" fmla="*/ 1041788 h 1390066"/>
                  <a:gd name="connsiteX643" fmla="*/ 934510 w 2088096"/>
                  <a:gd name="connsiteY643" fmla="*/ 1045714 h 1390066"/>
                  <a:gd name="connsiteX644" fmla="*/ 935818 w 2088096"/>
                  <a:gd name="connsiteY644" fmla="*/ 1047677 h 1390066"/>
                  <a:gd name="connsiteX645" fmla="*/ 939742 w 2088096"/>
                  <a:gd name="connsiteY645" fmla="*/ 1065346 h 1390066"/>
                  <a:gd name="connsiteX646" fmla="*/ 939742 w 2088096"/>
                  <a:gd name="connsiteY646" fmla="*/ 1065346 h 1390066"/>
                  <a:gd name="connsiteX647" fmla="*/ 949551 w 2088096"/>
                  <a:gd name="connsiteY647" fmla="*/ 1067963 h 1390066"/>
                  <a:gd name="connsiteX648" fmla="*/ 950859 w 2088096"/>
                  <a:gd name="connsiteY648" fmla="*/ 1084978 h 1390066"/>
                  <a:gd name="connsiteX649" fmla="*/ 950859 w 2088096"/>
                  <a:gd name="connsiteY649" fmla="*/ 1090213 h 1390066"/>
                  <a:gd name="connsiteX650" fmla="*/ 956745 w 2088096"/>
                  <a:gd name="connsiteY650" fmla="*/ 1092176 h 1390066"/>
                  <a:gd name="connsiteX651" fmla="*/ 960014 w 2088096"/>
                  <a:gd name="connsiteY651" fmla="*/ 1092176 h 1390066"/>
                  <a:gd name="connsiteX652" fmla="*/ 967862 w 2088096"/>
                  <a:gd name="connsiteY652" fmla="*/ 1092830 h 1390066"/>
                  <a:gd name="connsiteX653" fmla="*/ 973748 w 2088096"/>
                  <a:gd name="connsiteY653" fmla="*/ 1098065 h 1390066"/>
                  <a:gd name="connsiteX654" fmla="*/ 973748 w 2088096"/>
                  <a:gd name="connsiteY654" fmla="*/ 1098065 h 1390066"/>
                  <a:gd name="connsiteX655" fmla="*/ 974402 w 2088096"/>
                  <a:gd name="connsiteY655" fmla="*/ 1098065 h 1390066"/>
                  <a:gd name="connsiteX656" fmla="*/ 987481 w 2088096"/>
                  <a:gd name="connsiteY656" fmla="*/ 1096102 h 1390066"/>
                  <a:gd name="connsiteX657" fmla="*/ 992712 w 2088096"/>
                  <a:gd name="connsiteY657" fmla="*/ 1101337 h 1390066"/>
                  <a:gd name="connsiteX658" fmla="*/ 992712 w 2088096"/>
                  <a:gd name="connsiteY658" fmla="*/ 1101337 h 1390066"/>
                  <a:gd name="connsiteX659" fmla="*/ 992712 w 2088096"/>
                  <a:gd name="connsiteY659" fmla="*/ 1101337 h 1390066"/>
                  <a:gd name="connsiteX660" fmla="*/ 1002522 w 2088096"/>
                  <a:gd name="connsiteY660" fmla="*/ 1102646 h 1390066"/>
                  <a:gd name="connsiteX661" fmla="*/ 1013639 w 2088096"/>
                  <a:gd name="connsiteY661" fmla="*/ 1125550 h 1390066"/>
                  <a:gd name="connsiteX662" fmla="*/ 1013639 w 2088096"/>
                  <a:gd name="connsiteY662" fmla="*/ 1132748 h 1390066"/>
                  <a:gd name="connsiteX663" fmla="*/ 1013639 w 2088096"/>
                  <a:gd name="connsiteY663" fmla="*/ 1136020 h 1390066"/>
                  <a:gd name="connsiteX664" fmla="*/ 1014293 w 2088096"/>
                  <a:gd name="connsiteY664" fmla="*/ 1136674 h 1390066"/>
                  <a:gd name="connsiteX665" fmla="*/ 1018217 w 2088096"/>
                  <a:gd name="connsiteY665" fmla="*/ 1151071 h 1390066"/>
                  <a:gd name="connsiteX666" fmla="*/ 1012331 w 2088096"/>
                  <a:gd name="connsiteY666" fmla="*/ 1155652 h 1390066"/>
                  <a:gd name="connsiteX667" fmla="*/ 1012331 w 2088096"/>
                  <a:gd name="connsiteY667" fmla="*/ 1156960 h 1390066"/>
                  <a:gd name="connsiteX668" fmla="*/ 1012985 w 2088096"/>
                  <a:gd name="connsiteY668" fmla="*/ 1156306 h 1390066"/>
                  <a:gd name="connsiteX669" fmla="*/ 1024102 w 2088096"/>
                  <a:gd name="connsiteY669" fmla="*/ 1156306 h 1390066"/>
                  <a:gd name="connsiteX670" fmla="*/ 1028026 w 2088096"/>
                  <a:gd name="connsiteY670" fmla="*/ 1162196 h 1390066"/>
                  <a:gd name="connsiteX671" fmla="*/ 1028680 w 2088096"/>
                  <a:gd name="connsiteY671" fmla="*/ 1162196 h 1390066"/>
                  <a:gd name="connsiteX672" fmla="*/ 1041760 w 2088096"/>
                  <a:gd name="connsiteY672" fmla="*/ 1164159 h 1390066"/>
                  <a:gd name="connsiteX673" fmla="*/ 1046991 w 2088096"/>
                  <a:gd name="connsiteY673" fmla="*/ 1173320 h 1390066"/>
                  <a:gd name="connsiteX674" fmla="*/ 1046991 w 2088096"/>
                  <a:gd name="connsiteY674" fmla="*/ 1173974 h 1390066"/>
                  <a:gd name="connsiteX675" fmla="*/ 1052223 w 2088096"/>
                  <a:gd name="connsiteY675" fmla="*/ 1170703 h 1390066"/>
                  <a:gd name="connsiteX676" fmla="*/ 1062686 w 2088096"/>
                  <a:gd name="connsiteY676" fmla="*/ 1184445 h 1390066"/>
                  <a:gd name="connsiteX677" fmla="*/ 1065302 w 2088096"/>
                  <a:gd name="connsiteY677" fmla="*/ 1172011 h 1390066"/>
                  <a:gd name="connsiteX678" fmla="*/ 1071842 w 2088096"/>
                  <a:gd name="connsiteY678" fmla="*/ 1183790 h 1390066"/>
                  <a:gd name="connsiteX679" fmla="*/ 1080997 w 2088096"/>
                  <a:gd name="connsiteY679" fmla="*/ 1186408 h 1390066"/>
                  <a:gd name="connsiteX680" fmla="*/ 1085575 w 2088096"/>
                  <a:gd name="connsiteY680" fmla="*/ 1197533 h 1390066"/>
                  <a:gd name="connsiteX681" fmla="*/ 1099962 w 2088096"/>
                  <a:gd name="connsiteY681" fmla="*/ 1204077 h 1390066"/>
                  <a:gd name="connsiteX682" fmla="*/ 1104540 w 2088096"/>
                  <a:gd name="connsiteY682" fmla="*/ 1208003 h 1390066"/>
                  <a:gd name="connsiteX683" fmla="*/ 1113695 w 2088096"/>
                  <a:gd name="connsiteY683" fmla="*/ 1174629 h 1390066"/>
                  <a:gd name="connsiteX684" fmla="*/ 1109772 w 2088096"/>
                  <a:gd name="connsiteY684" fmla="*/ 1164159 h 1390066"/>
                  <a:gd name="connsiteX685" fmla="*/ 1114349 w 2088096"/>
                  <a:gd name="connsiteY685" fmla="*/ 1161541 h 1390066"/>
                  <a:gd name="connsiteX686" fmla="*/ 1120889 w 2088096"/>
                  <a:gd name="connsiteY686" fmla="*/ 1150417 h 1390066"/>
                  <a:gd name="connsiteX687" fmla="*/ 1113041 w 2088096"/>
                  <a:gd name="connsiteY687" fmla="*/ 1132094 h 1390066"/>
                  <a:gd name="connsiteX688" fmla="*/ 1115657 w 2088096"/>
                  <a:gd name="connsiteY688" fmla="*/ 1121623 h 1390066"/>
                  <a:gd name="connsiteX689" fmla="*/ 1125466 w 2088096"/>
                  <a:gd name="connsiteY689" fmla="*/ 1117042 h 1390066"/>
                  <a:gd name="connsiteX690" fmla="*/ 1145085 w 2088096"/>
                  <a:gd name="connsiteY690" fmla="*/ 1100683 h 1390066"/>
                  <a:gd name="connsiteX691" fmla="*/ 1164050 w 2088096"/>
                  <a:gd name="connsiteY691" fmla="*/ 1093485 h 1390066"/>
                  <a:gd name="connsiteX692" fmla="*/ 1177130 w 2088096"/>
                  <a:gd name="connsiteY692" fmla="*/ 1091522 h 1390066"/>
                  <a:gd name="connsiteX693" fmla="*/ 1186939 w 2088096"/>
                  <a:gd name="connsiteY693" fmla="*/ 1075162 h 1390066"/>
                  <a:gd name="connsiteX694" fmla="*/ 1185631 w 2088096"/>
                  <a:gd name="connsiteY694" fmla="*/ 1062728 h 1390066"/>
                  <a:gd name="connsiteX695" fmla="*/ 1180399 w 2088096"/>
                  <a:gd name="connsiteY695" fmla="*/ 1054221 h 1390066"/>
                  <a:gd name="connsiteX696" fmla="*/ 1190209 w 2088096"/>
                  <a:gd name="connsiteY696" fmla="*/ 1058147 h 1390066"/>
                  <a:gd name="connsiteX697" fmla="*/ 1196095 w 2088096"/>
                  <a:gd name="connsiteY697" fmla="*/ 1044405 h 1390066"/>
                  <a:gd name="connsiteX698" fmla="*/ 1196095 w 2088096"/>
                  <a:gd name="connsiteY698" fmla="*/ 1053567 h 1390066"/>
                  <a:gd name="connsiteX699" fmla="*/ 1196095 w 2088096"/>
                  <a:gd name="connsiteY699" fmla="*/ 1063383 h 1390066"/>
                  <a:gd name="connsiteX700" fmla="*/ 1193479 w 2088096"/>
                  <a:gd name="connsiteY700" fmla="*/ 1079088 h 1390066"/>
                  <a:gd name="connsiteX701" fmla="*/ 1203942 w 2088096"/>
                  <a:gd name="connsiteY701" fmla="*/ 1080397 h 1390066"/>
                  <a:gd name="connsiteX702" fmla="*/ 1208520 w 2088096"/>
                  <a:gd name="connsiteY702" fmla="*/ 1071890 h 1390066"/>
                  <a:gd name="connsiteX703" fmla="*/ 1230754 w 2088096"/>
                  <a:gd name="connsiteY703" fmla="*/ 1070581 h 1390066"/>
                  <a:gd name="connsiteX704" fmla="*/ 1240564 w 2088096"/>
                  <a:gd name="connsiteY704" fmla="*/ 1062074 h 1390066"/>
                  <a:gd name="connsiteX705" fmla="*/ 1237948 w 2088096"/>
                  <a:gd name="connsiteY705" fmla="*/ 1055530 h 1390066"/>
                  <a:gd name="connsiteX706" fmla="*/ 1235332 w 2088096"/>
                  <a:gd name="connsiteY706" fmla="*/ 1044405 h 1390066"/>
                  <a:gd name="connsiteX707" fmla="*/ 1226830 w 2088096"/>
                  <a:gd name="connsiteY707" fmla="*/ 1031318 h 1390066"/>
                  <a:gd name="connsiteX708" fmla="*/ 1232062 w 2088096"/>
                  <a:gd name="connsiteY708" fmla="*/ 1016267 h 1390066"/>
                  <a:gd name="connsiteX709" fmla="*/ 1225523 w 2088096"/>
                  <a:gd name="connsiteY709" fmla="*/ 1014958 h 1390066"/>
                  <a:gd name="connsiteX710" fmla="*/ 1221599 w 2088096"/>
                  <a:gd name="connsiteY710" fmla="*/ 1005142 h 1390066"/>
                  <a:gd name="connsiteX711" fmla="*/ 1213751 w 2088096"/>
                  <a:gd name="connsiteY711" fmla="*/ 1004488 h 1390066"/>
                  <a:gd name="connsiteX712" fmla="*/ 1211789 w 2088096"/>
                  <a:gd name="connsiteY712" fmla="*/ 986819 h 1390066"/>
                  <a:gd name="connsiteX713" fmla="*/ 1202634 w 2088096"/>
                  <a:gd name="connsiteY713" fmla="*/ 980275 h 1390066"/>
                  <a:gd name="connsiteX714" fmla="*/ 1193479 w 2088096"/>
                  <a:gd name="connsiteY714" fmla="*/ 971114 h 1390066"/>
                  <a:gd name="connsiteX715" fmla="*/ 1188901 w 2088096"/>
                  <a:gd name="connsiteY715" fmla="*/ 964570 h 1390066"/>
                  <a:gd name="connsiteX716" fmla="*/ 1200672 w 2088096"/>
                  <a:gd name="connsiteY716" fmla="*/ 969151 h 1390066"/>
                  <a:gd name="connsiteX717" fmla="*/ 1205904 w 2088096"/>
                  <a:gd name="connsiteY717" fmla="*/ 980930 h 1390066"/>
                  <a:gd name="connsiteX718" fmla="*/ 1214405 w 2088096"/>
                  <a:gd name="connsiteY718" fmla="*/ 983547 h 1390066"/>
                  <a:gd name="connsiteX719" fmla="*/ 1216367 w 2088096"/>
                  <a:gd name="connsiteY719" fmla="*/ 1001870 h 1390066"/>
                  <a:gd name="connsiteX720" fmla="*/ 1226830 w 2088096"/>
                  <a:gd name="connsiteY720" fmla="*/ 995326 h 1390066"/>
                  <a:gd name="connsiteX721" fmla="*/ 1234678 w 2088096"/>
                  <a:gd name="connsiteY721" fmla="*/ 998598 h 1390066"/>
                  <a:gd name="connsiteX722" fmla="*/ 1240564 w 2088096"/>
                  <a:gd name="connsiteY722" fmla="*/ 1017576 h 1390066"/>
                  <a:gd name="connsiteX723" fmla="*/ 1237294 w 2088096"/>
                  <a:gd name="connsiteY723" fmla="*/ 1035898 h 1390066"/>
                  <a:gd name="connsiteX724" fmla="*/ 1258875 w 2088096"/>
                  <a:gd name="connsiteY724" fmla="*/ 1061419 h 1390066"/>
                  <a:gd name="connsiteX725" fmla="*/ 1266722 w 2088096"/>
                  <a:gd name="connsiteY725" fmla="*/ 1059456 h 1390066"/>
                  <a:gd name="connsiteX726" fmla="*/ 1274570 w 2088096"/>
                  <a:gd name="connsiteY726" fmla="*/ 1066655 h 1390066"/>
                  <a:gd name="connsiteX727" fmla="*/ 1285033 w 2088096"/>
                  <a:gd name="connsiteY727" fmla="*/ 1055530 h 1390066"/>
                  <a:gd name="connsiteX728" fmla="*/ 1300728 w 2088096"/>
                  <a:gd name="connsiteY728" fmla="*/ 1058802 h 1390066"/>
                  <a:gd name="connsiteX729" fmla="*/ 1328848 w 2088096"/>
                  <a:gd name="connsiteY729" fmla="*/ 1033935 h 1390066"/>
                  <a:gd name="connsiteX730" fmla="*/ 1309230 w 2088096"/>
                  <a:gd name="connsiteY730" fmla="*/ 1060111 h 1390066"/>
                  <a:gd name="connsiteX731" fmla="*/ 1311191 w 2088096"/>
                  <a:gd name="connsiteY731" fmla="*/ 1071235 h 1390066"/>
                  <a:gd name="connsiteX732" fmla="*/ 1302690 w 2088096"/>
                  <a:gd name="connsiteY732" fmla="*/ 1078434 h 1390066"/>
                  <a:gd name="connsiteX733" fmla="*/ 1288957 w 2088096"/>
                  <a:gd name="connsiteY733" fmla="*/ 1076471 h 1390066"/>
                  <a:gd name="connsiteX734" fmla="*/ 1284379 w 2088096"/>
                  <a:gd name="connsiteY734" fmla="*/ 1079088 h 1390066"/>
                  <a:gd name="connsiteX735" fmla="*/ 1275877 w 2088096"/>
                  <a:gd name="connsiteY735" fmla="*/ 1077779 h 1390066"/>
                  <a:gd name="connsiteX736" fmla="*/ 1268030 w 2088096"/>
                  <a:gd name="connsiteY736" fmla="*/ 1081706 h 1390066"/>
                  <a:gd name="connsiteX737" fmla="*/ 1258875 w 2088096"/>
                  <a:gd name="connsiteY737" fmla="*/ 1083015 h 1390066"/>
                  <a:gd name="connsiteX738" fmla="*/ 1246449 w 2088096"/>
                  <a:gd name="connsiteY738" fmla="*/ 1086941 h 1390066"/>
                  <a:gd name="connsiteX739" fmla="*/ 1230754 w 2088096"/>
                  <a:gd name="connsiteY739" fmla="*/ 1085632 h 1390066"/>
                  <a:gd name="connsiteX740" fmla="*/ 1217021 w 2088096"/>
                  <a:gd name="connsiteY740" fmla="*/ 1091522 h 1390066"/>
                  <a:gd name="connsiteX741" fmla="*/ 1201326 w 2088096"/>
                  <a:gd name="connsiteY741" fmla="*/ 1091522 h 1390066"/>
                  <a:gd name="connsiteX742" fmla="*/ 1227485 w 2088096"/>
                  <a:gd name="connsiteY742" fmla="*/ 1107227 h 1390066"/>
                  <a:gd name="connsiteX743" fmla="*/ 1229446 w 2088096"/>
                  <a:gd name="connsiteY743" fmla="*/ 1096757 h 1390066"/>
                  <a:gd name="connsiteX744" fmla="*/ 1238602 w 2088096"/>
                  <a:gd name="connsiteY744" fmla="*/ 1094139 h 1390066"/>
                  <a:gd name="connsiteX745" fmla="*/ 1256259 w 2088096"/>
                  <a:gd name="connsiteY745" fmla="*/ 1096757 h 1390066"/>
                  <a:gd name="connsiteX746" fmla="*/ 1266722 w 2088096"/>
                  <a:gd name="connsiteY746" fmla="*/ 1092830 h 1390066"/>
                  <a:gd name="connsiteX747" fmla="*/ 1275877 w 2088096"/>
                  <a:gd name="connsiteY747" fmla="*/ 1101992 h 1390066"/>
                  <a:gd name="connsiteX748" fmla="*/ 1271300 w 2088096"/>
                  <a:gd name="connsiteY748" fmla="*/ 1107881 h 1390066"/>
                  <a:gd name="connsiteX749" fmla="*/ 1263452 w 2088096"/>
                  <a:gd name="connsiteY749" fmla="*/ 1115734 h 1390066"/>
                  <a:gd name="connsiteX750" fmla="*/ 1262144 w 2088096"/>
                  <a:gd name="connsiteY750" fmla="*/ 1121623 h 1390066"/>
                  <a:gd name="connsiteX751" fmla="*/ 1266068 w 2088096"/>
                  <a:gd name="connsiteY751" fmla="*/ 1122278 h 1390066"/>
                  <a:gd name="connsiteX752" fmla="*/ 1275224 w 2088096"/>
                  <a:gd name="connsiteY752" fmla="*/ 1126204 h 1390066"/>
                  <a:gd name="connsiteX753" fmla="*/ 1285687 w 2088096"/>
                  <a:gd name="connsiteY753" fmla="*/ 1125550 h 1390066"/>
                  <a:gd name="connsiteX754" fmla="*/ 1297458 w 2088096"/>
                  <a:gd name="connsiteY754" fmla="*/ 1131439 h 1390066"/>
                  <a:gd name="connsiteX755" fmla="*/ 1309883 w 2088096"/>
                  <a:gd name="connsiteY755" fmla="*/ 1128167 h 1390066"/>
                  <a:gd name="connsiteX756" fmla="*/ 1316423 w 2088096"/>
                  <a:gd name="connsiteY756" fmla="*/ 1139946 h 1390066"/>
                  <a:gd name="connsiteX757" fmla="*/ 1343890 w 2088096"/>
                  <a:gd name="connsiteY757" fmla="*/ 1139946 h 1390066"/>
                  <a:gd name="connsiteX758" fmla="*/ 1380511 w 2088096"/>
                  <a:gd name="connsiteY758" fmla="*/ 1129476 h 1390066"/>
                  <a:gd name="connsiteX759" fmla="*/ 1408632 w 2088096"/>
                  <a:gd name="connsiteY759" fmla="*/ 1114425 h 1390066"/>
                  <a:gd name="connsiteX760" fmla="*/ 1420403 w 2088096"/>
                  <a:gd name="connsiteY760" fmla="*/ 1097411 h 1390066"/>
                  <a:gd name="connsiteX761" fmla="*/ 1441984 w 2088096"/>
                  <a:gd name="connsiteY761" fmla="*/ 1118351 h 1390066"/>
                  <a:gd name="connsiteX762" fmla="*/ 1458333 w 2088096"/>
                  <a:gd name="connsiteY762" fmla="*/ 1114425 h 1390066"/>
                  <a:gd name="connsiteX763" fmla="*/ 1466834 w 2088096"/>
                  <a:gd name="connsiteY763" fmla="*/ 1088250 h 1390066"/>
                  <a:gd name="connsiteX764" fmla="*/ 1479259 w 2088096"/>
                  <a:gd name="connsiteY764" fmla="*/ 1117697 h 1390066"/>
                  <a:gd name="connsiteX765" fmla="*/ 1504764 w 2088096"/>
                  <a:gd name="connsiteY765" fmla="*/ 1128167 h 1390066"/>
                  <a:gd name="connsiteX766" fmla="*/ 1462256 w 2088096"/>
                  <a:gd name="connsiteY766" fmla="*/ 1155652 h 1390066"/>
                  <a:gd name="connsiteX767" fmla="*/ 1421711 w 2088096"/>
                  <a:gd name="connsiteY767" fmla="*/ 1206694 h 1390066"/>
                  <a:gd name="connsiteX768" fmla="*/ 1386397 w 2088096"/>
                  <a:gd name="connsiteY768" fmla="*/ 1247920 h 1390066"/>
                  <a:gd name="connsiteX769" fmla="*/ 1396206 w 2088096"/>
                  <a:gd name="connsiteY769" fmla="*/ 1278023 h 1390066"/>
                  <a:gd name="connsiteX770" fmla="*/ 1424327 w 2088096"/>
                  <a:gd name="connsiteY770" fmla="*/ 1255119 h 1390066"/>
                  <a:gd name="connsiteX771" fmla="*/ 1449177 w 2088096"/>
                  <a:gd name="connsiteY771" fmla="*/ 1235487 h 1390066"/>
                  <a:gd name="connsiteX772" fmla="*/ 1466180 w 2088096"/>
                  <a:gd name="connsiteY772" fmla="*/ 1226980 h 1390066"/>
                  <a:gd name="connsiteX773" fmla="*/ 1449177 w 2088096"/>
                  <a:gd name="connsiteY773" fmla="*/ 1264280 h 1390066"/>
                  <a:gd name="connsiteX774" fmla="*/ 1484491 w 2088096"/>
                  <a:gd name="connsiteY774" fmla="*/ 1278023 h 1390066"/>
                  <a:gd name="connsiteX775" fmla="*/ 1504764 w 2088096"/>
                  <a:gd name="connsiteY775" fmla="*/ 1262972 h 1390066"/>
                  <a:gd name="connsiteX776" fmla="*/ 1537462 w 2088096"/>
                  <a:gd name="connsiteY776" fmla="*/ 1287838 h 1390066"/>
                  <a:gd name="connsiteX777" fmla="*/ 1542694 w 2088096"/>
                  <a:gd name="connsiteY777" fmla="*/ 1327102 h 1390066"/>
                  <a:gd name="connsiteX778" fmla="*/ 1548579 w 2088096"/>
                  <a:gd name="connsiteY778" fmla="*/ 1355240 h 1390066"/>
                  <a:gd name="connsiteX779" fmla="*/ 1539424 w 2088096"/>
                  <a:gd name="connsiteY779" fmla="*/ 1373563 h 1390066"/>
                  <a:gd name="connsiteX780" fmla="*/ 1561658 w 2088096"/>
                  <a:gd name="connsiteY780" fmla="*/ 1373563 h 1390066"/>
                  <a:gd name="connsiteX781" fmla="*/ 1592395 w 2088096"/>
                  <a:gd name="connsiteY781" fmla="*/ 1389923 h 1390066"/>
                  <a:gd name="connsiteX782" fmla="*/ 1630978 w 2088096"/>
                  <a:gd name="connsiteY782" fmla="*/ 1374218 h 1390066"/>
                  <a:gd name="connsiteX783" fmla="*/ 1664330 w 2088096"/>
                  <a:gd name="connsiteY783" fmla="*/ 1305507 h 1390066"/>
                  <a:gd name="connsiteX784" fmla="*/ 1689835 w 2088096"/>
                  <a:gd name="connsiteY784" fmla="*/ 1276714 h 1390066"/>
                  <a:gd name="connsiteX785" fmla="*/ 1730380 w 2088096"/>
                  <a:gd name="connsiteY785" fmla="*/ 1259700 h 1390066"/>
                  <a:gd name="connsiteX786" fmla="*/ 1751961 w 2088096"/>
                  <a:gd name="connsiteY786" fmla="*/ 1219127 h 1390066"/>
                  <a:gd name="connsiteX787" fmla="*/ 1778120 w 2088096"/>
                  <a:gd name="connsiteY787" fmla="*/ 1183136 h 1390066"/>
                  <a:gd name="connsiteX788" fmla="*/ 1814087 w 2088096"/>
                  <a:gd name="connsiteY788" fmla="*/ 1194261 h 1390066"/>
                  <a:gd name="connsiteX789" fmla="*/ 1838938 w 2088096"/>
                  <a:gd name="connsiteY789" fmla="*/ 1179864 h 1390066"/>
                  <a:gd name="connsiteX790" fmla="*/ 1865096 w 2088096"/>
                  <a:gd name="connsiteY790" fmla="*/ 1170048 h 1390066"/>
                  <a:gd name="connsiteX791" fmla="*/ 1879484 w 2088096"/>
                  <a:gd name="connsiteY791" fmla="*/ 1148454 h 1390066"/>
                  <a:gd name="connsiteX792" fmla="*/ 1869020 w 2088096"/>
                  <a:gd name="connsiteY792" fmla="*/ 1119660 h 139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2088096" h="1390066">
                    <a:moveTo>
                      <a:pt x="1869674" y="1111153"/>
                    </a:moveTo>
                    <a:cubicBezTo>
                      <a:pt x="1871636" y="1103955"/>
                      <a:pt x="1876214" y="1099374"/>
                      <a:pt x="1875560" y="1090213"/>
                    </a:cubicBezTo>
                    <a:cubicBezTo>
                      <a:pt x="1874252" y="1081051"/>
                      <a:pt x="1852671" y="1085632"/>
                      <a:pt x="1846131" y="1086287"/>
                    </a:cubicBezTo>
                    <a:cubicBezTo>
                      <a:pt x="1839592" y="1086287"/>
                      <a:pt x="1819973" y="1106572"/>
                      <a:pt x="1815395" y="1110499"/>
                    </a:cubicBezTo>
                    <a:cubicBezTo>
                      <a:pt x="1810818" y="1114425"/>
                      <a:pt x="1797738" y="1119006"/>
                      <a:pt x="1793814" y="1119006"/>
                    </a:cubicBezTo>
                    <a:cubicBezTo>
                      <a:pt x="1789891" y="1119006"/>
                      <a:pt x="1778773" y="1123586"/>
                      <a:pt x="1776812" y="1128167"/>
                    </a:cubicBezTo>
                    <a:cubicBezTo>
                      <a:pt x="1774196" y="1133402"/>
                      <a:pt x="1762424" y="1145182"/>
                      <a:pt x="1759155" y="1149762"/>
                    </a:cubicBezTo>
                    <a:cubicBezTo>
                      <a:pt x="1755231" y="1154343"/>
                      <a:pt x="1746729" y="1164813"/>
                      <a:pt x="1742152" y="1162196"/>
                    </a:cubicBezTo>
                    <a:cubicBezTo>
                      <a:pt x="1737574" y="1159578"/>
                      <a:pt x="1717955" y="1159578"/>
                      <a:pt x="1708800" y="1159578"/>
                    </a:cubicBezTo>
                    <a:cubicBezTo>
                      <a:pt x="1699644" y="1159578"/>
                      <a:pt x="1687219" y="1157615"/>
                      <a:pt x="1690489" y="1149108"/>
                    </a:cubicBezTo>
                    <a:cubicBezTo>
                      <a:pt x="1693759" y="1140601"/>
                      <a:pt x="1704222" y="1120969"/>
                      <a:pt x="1696375" y="1116388"/>
                    </a:cubicBezTo>
                    <a:cubicBezTo>
                      <a:pt x="1689181" y="1111153"/>
                      <a:pt x="1675448" y="1116388"/>
                      <a:pt x="1664984" y="1116388"/>
                    </a:cubicBezTo>
                    <a:cubicBezTo>
                      <a:pt x="1654521" y="1116388"/>
                      <a:pt x="1627709" y="1117697"/>
                      <a:pt x="1626401" y="1112462"/>
                    </a:cubicBezTo>
                    <a:cubicBezTo>
                      <a:pt x="1625093" y="1107227"/>
                      <a:pt x="1600896" y="1085632"/>
                      <a:pt x="1611360" y="1076471"/>
                    </a:cubicBezTo>
                    <a:cubicBezTo>
                      <a:pt x="1621823" y="1067309"/>
                      <a:pt x="1623131" y="1044405"/>
                      <a:pt x="1628362" y="1037862"/>
                    </a:cubicBezTo>
                    <a:cubicBezTo>
                      <a:pt x="1633594" y="1031318"/>
                      <a:pt x="1640788" y="1035244"/>
                      <a:pt x="1646019" y="1030663"/>
                    </a:cubicBezTo>
                    <a:cubicBezTo>
                      <a:pt x="1651251" y="1026083"/>
                      <a:pt x="1636210" y="1007105"/>
                      <a:pt x="1644058" y="999252"/>
                    </a:cubicBezTo>
                    <a:cubicBezTo>
                      <a:pt x="1651905" y="991400"/>
                      <a:pt x="1664330" y="971114"/>
                      <a:pt x="1668254" y="968496"/>
                    </a:cubicBezTo>
                    <a:cubicBezTo>
                      <a:pt x="1672178" y="965224"/>
                      <a:pt x="1700298" y="927270"/>
                      <a:pt x="1710108" y="918108"/>
                    </a:cubicBezTo>
                    <a:cubicBezTo>
                      <a:pt x="1719917" y="909601"/>
                      <a:pt x="1740844" y="889970"/>
                      <a:pt x="1748691" y="889315"/>
                    </a:cubicBezTo>
                    <a:cubicBezTo>
                      <a:pt x="1755885" y="889315"/>
                      <a:pt x="1760463" y="915491"/>
                      <a:pt x="1765040" y="908947"/>
                    </a:cubicBezTo>
                    <a:cubicBezTo>
                      <a:pt x="1769618" y="903057"/>
                      <a:pt x="1783351" y="851361"/>
                      <a:pt x="1793814" y="848089"/>
                    </a:cubicBezTo>
                    <a:cubicBezTo>
                      <a:pt x="1804278" y="844817"/>
                      <a:pt x="1825205" y="860522"/>
                      <a:pt x="1826513" y="855287"/>
                    </a:cubicBezTo>
                    <a:cubicBezTo>
                      <a:pt x="1827821" y="850052"/>
                      <a:pt x="1833052" y="807516"/>
                      <a:pt x="1840900" y="802936"/>
                    </a:cubicBezTo>
                    <a:cubicBezTo>
                      <a:pt x="1848093" y="797701"/>
                      <a:pt x="1872944" y="793120"/>
                      <a:pt x="1876868" y="782650"/>
                    </a:cubicBezTo>
                    <a:cubicBezTo>
                      <a:pt x="1880791" y="772180"/>
                      <a:pt x="1898448" y="751893"/>
                      <a:pt x="1906950" y="748621"/>
                    </a:cubicBezTo>
                    <a:cubicBezTo>
                      <a:pt x="1914797" y="746004"/>
                      <a:pt x="1940302" y="736842"/>
                      <a:pt x="1954689" y="728335"/>
                    </a:cubicBezTo>
                    <a:cubicBezTo>
                      <a:pt x="1951419" y="721137"/>
                      <a:pt x="1949457" y="711321"/>
                      <a:pt x="1948803" y="704123"/>
                    </a:cubicBezTo>
                    <a:cubicBezTo>
                      <a:pt x="1948803" y="700197"/>
                      <a:pt x="1948149" y="695616"/>
                      <a:pt x="1947495" y="694307"/>
                    </a:cubicBezTo>
                    <a:cubicBezTo>
                      <a:pt x="1944225" y="689072"/>
                      <a:pt x="1942917" y="679910"/>
                      <a:pt x="1941610" y="668132"/>
                    </a:cubicBezTo>
                    <a:lnTo>
                      <a:pt x="1941610" y="665514"/>
                    </a:lnTo>
                    <a:cubicBezTo>
                      <a:pt x="1941610" y="662897"/>
                      <a:pt x="1940956" y="660279"/>
                      <a:pt x="1940302" y="657661"/>
                    </a:cubicBezTo>
                    <a:cubicBezTo>
                      <a:pt x="1938994" y="651118"/>
                      <a:pt x="1937686" y="644574"/>
                      <a:pt x="1938994" y="636721"/>
                    </a:cubicBezTo>
                    <a:cubicBezTo>
                      <a:pt x="1940302" y="627559"/>
                      <a:pt x="1944880" y="622979"/>
                      <a:pt x="1948803" y="619052"/>
                    </a:cubicBezTo>
                    <a:cubicBezTo>
                      <a:pt x="1950111" y="617744"/>
                      <a:pt x="1950765" y="617089"/>
                      <a:pt x="1952073" y="615780"/>
                    </a:cubicBezTo>
                    <a:cubicBezTo>
                      <a:pt x="1957305" y="609891"/>
                      <a:pt x="1963190" y="605965"/>
                      <a:pt x="1971692" y="600075"/>
                    </a:cubicBezTo>
                    <a:lnTo>
                      <a:pt x="1974308" y="598112"/>
                    </a:lnTo>
                    <a:cubicBezTo>
                      <a:pt x="1975615" y="597458"/>
                      <a:pt x="1976270" y="596803"/>
                      <a:pt x="1976270" y="596803"/>
                    </a:cubicBezTo>
                    <a:cubicBezTo>
                      <a:pt x="1976270" y="596803"/>
                      <a:pt x="1975615" y="594840"/>
                      <a:pt x="1974962" y="593531"/>
                    </a:cubicBezTo>
                    <a:cubicBezTo>
                      <a:pt x="1973654" y="590914"/>
                      <a:pt x="1972346" y="587642"/>
                      <a:pt x="1973000" y="584370"/>
                    </a:cubicBezTo>
                    <a:lnTo>
                      <a:pt x="1973000" y="584370"/>
                    </a:lnTo>
                    <a:cubicBezTo>
                      <a:pt x="1974308" y="576517"/>
                      <a:pt x="1976270" y="560812"/>
                      <a:pt x="1988041" y="557540"/>
                    </a:cubicBezTo>
                    <a:cubicBezTo>
                      <a:pt x="1990003" y="557540"/>
                      <a:pt x="1991965" y="556231"/>
                      <a:pt x="1993927" y="555577"/>
                    </a:cubicBezTo>
                    <a:cubicBezTo>
                      <a:pt x="2001774" y="553613"/>
                      <a:pt x="2012238" y="550341"/>
                      <a:pt x="2018777" y="546415"/>
                    </a:cubicBezTo>
                    <a:cubicBezTo>
                      <a:pt x="2029895" y="539871"/>
                      <a:pt x="2050821" y="535945"/>
                      <a:pt x="2056707" y="535945"/>
                    </a:cubicBezTo>
                    <a:cubicBezTo>
                      <a:pt x="2062593" y="535945"/>
                      <a:pt x="2079595" y="532673"/>
                      <a:pt x="2088097" y="530056"/>
                    </a:cubicBezTo>
                    <a:cubicBezTo>
                      <a:pt x="2088097" y="528747"/>
                      <a:pt x="2088097" y="524166"/>
                      <a:pt x="2084827" y="513041"/>
                    </a:cubicBezTo>
                    <a:lnTo>
                      <a:pt x="2084827" y="511078"/>
                    </a:lnTo>
                    <a:cubicBezTo>
                      <a:pt x="2083519" y="510424"/>
                      <a:pt x="2081557" y="509115"/>
                      <a:pt x="2080249" y="508460"/>
                    </a:cubicBezTo>
                    <a:cubicBezTo>
                      <a:pt x="2077634" y="507152"/>
                      <a:pt x="2074364" y="505188"/>
                      <a:pt x="2070440" y="501916"/>
                    </a:cubicBezTo>
                    <a:cubicBezTo>
                      <a:pt x="2065862" y="498645"/>
                      <a:pt x="2063900" y="494718"/>
                      <a:pt x="2064554" y="490792"/>
                    </a:cubicBezTo>
                    <a:cubicBezTo>
                      <a:pt x="2065862" y="484248"/>
                      <a:pt x="2073056" y="482939"/>
                      <a:pt x="2078942" y="482285"/>
                    </a:cubicBezTo>
                    <a:cubicBezTo>
                      <a:pt x="2078942" y="482285"/>
                      <a:pt x="2078942" y="482285"/>
                      <a:pt x="2078942" y="482285"/>
                    </a:cubicBezTo>
                    <a:cubicBezTo>
                      <a:pt x="2077634" y="477050"/>
                      <a:pt x="2074364" y="467889"/>
                      <a:pt x="2071094" y="465271"/>
                    </a:cubicBezTo>
                    <a:cubicBezTo>
                      <a:pt x="2067824" y="461999"/>
                      <a:pt x="2067170" y="458073"/>
                      <a:pt x="2068478" y="454146"/>
                    </a:cubicBezTo>
                    <a:cubicBezTo>
                      <a:pt x="2070440" y="448257"/>
                      <a:pt x="2077634" y="445639"/>
                      <a:pt x="2082865" y="444330"/>
                    </a:cubicBezTo>
                    <a:cubicBezTo>
                      <a:pt x="2082865" y="443021"/>
                      <a:pt x="2080903" y="441058"/>
                      <a:pt x="2078942" y="440404"/>
                    </a:cubicBezTo>
                    <a:cubicBezTo>
                      <a:pt x="2068478" y="436478"/>
                      <a:pt x="2058015" y="424699"/>
                      <a:pt x="2054745" y="418155"/>
                    </a:cubicBezTo>
                    <a:cubicBezTo>
                      <a:pt x="2052783" y="415537"/>
                      <a:pt x="2039050" y="411611"/>
                      <a:pt x="2032510" y="409648"/>
                    </a:cubicBezTo>
                    <a:cubicBezTo>
                      <a:pt x="2029895" y="408994"/>
                      <a:pt x="2027279" y="408339"/>
                      <a:pt x="2025317" y="407685"/>
                    </a:cubicBezTo>
                    <a:cubicBezTo>
                      <a:pt x="2008968" y="402450"/>
                      <a:pt x="2013546" y="372347"/>
                      <a:pt x="2014199" y="366458"/>
                    </a:cubicBezTo>
                    <a:cubicBezTo>
                      <a:pt x="2016161" y="354679"/>
                      <a:pt x="2025971" y="352716"/>
                      <a:pt x="2032510" y="351407"/>
                    </a:cubicBezTo>
                    <a:cubicBezTo>
                      <a:pt x="2033164" y="351407"/>
                      <a:pt x="2034472" y="351407"/>
                      <a:pt x="2035126" y="351407"/>
                    </a:cubicBezTo>
                    <a:cubicBezTo>
                      <a:pt x="2036434" y="351407"/>
                      <a:pt x="2037742" y="350098"/>
                      <a:pt x="2039050" y="348790"/>
                    </a:cubicBezTo>
                    <a:cubicBezTo>
                      <a:pt x="2033164" y="348790"/>
                      <a:pt x="2025317" y="348790"/>
                      <a:pt x="2017469" y="350098"/>
                    </a:cubicBezTo>
                    <a:cubicBezTo>
                      <a:pt x="2004390" y="351407"/>
                      <a:pt x="1997850" y="346827"/>
                      <a:pt x="1991965" y="339628"/>
                    </a:cubicBezTo>
                    <a:cubicBezTo>
                      <a:pt x="1990003" y="337011"/>
                      <a:pt x="1989349" y="334393"/>
                      <a:pt x="1990003" y="331121"/>
                    </a:cubicBezTo>
                    <a:cubicBezTo>
                      <a:pt x="1991311" y="325231"/>
                      <a:pt x="1997197" y="321959"/>
                      <a:pt x="2003736" y="319342"/>
                    </a:cubicBezTo>
                    <a:cubicBezTo>
                      <a:pt x="2005698" y="318033"/>
                      <a:pt x="2008314" y="317379"/>
                      <a:pt x="2009622" y="316070"/>
                    </a:cubicBezTo>
                    <a:cubicBezTo>
                      <a:pt x="2014199" y="312144"/>
                      <a:pt x="2017469" y="307563"/>
                      <a:pt x="2018123" y="305600"/>
                    </a:cubicBezTo>
                    <a:cubicBezTo>
                      <a:pt x="2014853" y="299056"/>
                      <a:pt x="2019431" y="289895"/>
                      <a:pt x="2024009" y="281388"/>
                    </a:cubicBezTo>
                    <a:cubicBezTo>
                      <a:pt x="2024663" y="279424"/>
                      <a:pt x="2025971" y="277461"/>
                      <a:pt x="2026625" y="276807"/>
                    </a:cubicBezTo>
                    <a:cubicBezTo>
                      <a:pt x="2026625" y="276152"/>
                      <a:pt x="2027279" y="274189"/>
                      <a:pt x="2027932" y="272226"/>
                    </a:cubicBezTo>
                    <a:cubicBezTo>
                      <a:pt x="2028587" y="270263"/>
                      <a:pt x="2030548" y="265028"/>
                      <a:pt x="2030548" y="262410"/>
                    </a:cubicBezTo>
                    <a:cubicBezTo>
                      <a:pt x="2027932" y="261101"/>
                      <a:pt x="2022701" y="259792"/>
                      <a:pt x="2018777" y="259138"/>
                    </a:cubicBezTo>
                    <a:cubicBezTo>
                      <a:pt x="2012238" y="257829"/>
                      <a:pt x="2006352" y="256520"/>
                      <a:pt x="2002428" y="253903"/>
                    </a:cubicBezTo>
                    <a:cubicBezTo>
                      <a:pt x="1993273" y="248014"/>
                      <a:pt x="1995234" y="236235"/>
                      <a:pt x="1999158" y="229036"/>
                    </a:cubicBezTo>
                    <a:cubicBezTo>
                      <a:pt x="1998504" y="227728"/>
                      <a:pt x="1996542" y="227073"/>
                      <a:pt x="1995889" y="226419"/>
                    </a:cubicBezTo>
                    <a:cubicBezTo>
                      <a:pt x="1994581" y="226419"/>
                      <a:pt x="1988695" y="231000"/>
                      <a:pt x="1984771" y="233617"/>
                    </a:cubicBezTo>
                    <a:cubicBezTo>
                      <a:pt x="1975615" y="239507"/>
                      <a:pt x="1969730" y="243433"/>
                      <a:pt x="1965806" y="244087"/>
                    </a:cubicBezTo>
                    <a:cubicBezTo>
                      <a:pt x="1959266" y="244742"/>
                      <a:pt x="1944225" y="242778"/>
                      <a:pt x="1939648" y="236889"/>
                    </a:cubicBezTo>
                    <a:cubicBezTo>
                      <a:pt x="1938994" y="235580"/>
                      <a:pt x="1937686" y="234272"/>
                      <a:pt x="1937032" y="232308"/>
                    </a:cubicBezTo>
                    <a:cubicBezTo>
                      <a:pt x="1935070" y="229036"/>
                      <a:pt x="1933108" y="223801"/>
                      <a:pt x="1929838" y="223147"/>
                    </a:cubicBezTo>
                    <a:cubicBezTo>
                      <a:pt x="1928531" y="223147"/>
                      <a:pt x="1925261" y="225110"/>
                      <a:pt x="1922645" y="226419"/>
                    </a:cubicBezTo>
                    <a:cubicBezTo>
                      <a:pt x="1918067" y="229691"/>
                      <a:pt x="1912835" y="232963"/>
                      <a:pt x="1904988" y="234272"/>
                    </a:cubicBezTo>
                    <a:cubicBezTo>
                      <a:pt x="1895833" y="235580"/>
                      <a:pt x="1887985" y="229691"/>
                      <a:pt x="1882753" y="225765"/>
                    </a:cubicBezTo>
                    <a:cubicBezTo>
                      <a:pt x="1880791" y="224456"/>
                      <a:pt x="1877521" y="221838"/>
                      <a:pt x="1876868" y="221838"/>
                    </a:cubicBezTo>
                    <a:cubicBezTo>
                      <a:pt x="1876214" y="221838"/>
                      <a:pt x="1873598" y="226419"/>
                      <a:pt x="1872290" y="228382"/>
                    </a:cubicBezTo>
                    <a:cubicBezTo>
                      <a:pt x="1869020" y="233617"/>
                      <a:pt x="1865096" y="238852"/>
                      <a:pt x="1859211" y="241470"/>
                    </a:cubicBezTo>
                    <a:cubicBezTo>
                      <a:pt x="1849401" y="245396"/>
                      <a:pt x="1842208" y="237543"/>
                      <a:pt x="1837630" y="233617"/>
                    </a:cubicBezTo>
                    <a:cubicBezTo>
                      <a:pt x="1836976" y="232963"/>
                      <a:pt x="1836322" y="232308"/>
                      <a:pt x="1835668" y="231654"/>
                    </a:cubicBezTo>
                    <a:cubicBezTo>
                      <a:pt x="1833052" y="231000"/>
                      <a:pt x="1831090" y="228382"/>
                      <a:pt x="1828474" y="226419"/>
                    </a:cubicBezTo>
                    <a:cubicBezTo>
                      <a:pt x="1825859" y="223801"/>
                      <a:pt x="1823243" y="221184"/>
                      <a:pt x="1820627" y="219875"/>
                    </a:cubicBezTo>
                    <a:cubicBezTo>
                      <a:pt x="1819319" y="220529"/>
                      <a:pt x="1816703" y="223801"/>
                      <a:pt x="1815395" y="225765"/>
                    </a:cubicBezTo>
                    <a:cubicBezTo>
                      <a:pt x="1811471" y="231000"/>
                      <a:pt x="1806894" y="236889"/>
                      <a:pt x="1800354" y="236889"/>
                    </a:cubicBezTo>
                    <a:cubicBezTo>
                      <a:pt x="1793814" y="236889"/>
                      <a:pt x="1785313" y="231654"/>
                      <a:pt x="1780735" y="227728"/>
                    </a:cubicBezTo>
                    <a:lnTo>
                      <a:pt x="1779427" y="226419"/>
                    </a:lnTo>
                    <a:cubicBezTo>
                      <a:pt x="1778120" y="225765"/>
                      <a:pt x="1774850" y="226419"/>
                      <a:pt x="1772888" y="227073"/>
                    </a:cubicBezTo>
                    <a:cubicBezTo>
                      <a:pt x="1772888" y="228382"/>
                      <a:pt x="1771580" y="231000"/>
                      <a:pt x="1770926" y="233617"/>
                    </a:cubicBezTo>
                    <a:cubicBezTo>
                      <a:pt x="1766348" y="247359"/>
                      <a:pt x="1763732" y="255212"/>
                      <a:pt x="1756539" y="256520"/>
                    </a:cubicBezTo>
                    <a:cubicBezTo>
                      <a:pt x="1749999" y="257175"/>
                      <a:pt x="1732996" y="251285"/>
                      <a:pt x="1727765" y="244742"/>
                    </a:cubicBezTo>
                    <a:cubicBezTo>
                      <a:pt x="1725803" y="244087"/>
                      <a:pt x="1719917" y="243433"/>
                      <a:pt x="1717301" y="242778"/>
                    </a:cubicBezTo>
                    <a:cubicBezTo>
                      <a:pt x="1713377" y="242778"/>
                      <a:pt x="1710108" y="241470"/>
                      <a:pt x="1708146" y="240815"/>
                    </a:cubicBezTo>
                    <a:cubicBezTo>
                      <a:pt x="1694412" y="236889"/>
                      <a:pt x="1685911" y="231000"/>
                      <a:pt x="1682641" y="223147"/>
                    </a:cubicBezTo>
                    <a:cubicBezTo>
                      <a:pt x="1681333" y="219221"/>
                      <a:pt x="1676756" y="217257"/>
                      <a:pt x="1672832" y="215294"/>
                    </a:cubicBezTo>
                    <a:cubicBezTo>
                      <a:pt x="1671524" y="214640"/>
                      <a:pt x="1670216" y="213985"/>
                      <a:pt x="1668908" y="213331"/>
                    </a:cubicBezTo>
                    <a:cubicBezTo>
                      <a:pt x="1664984" y="211368"/>
                      <a:pt x="1663022" y="206787"/>
                      <a:pt x="1659753" y="198934"/>
                    </a:cubicBezTo>
                    <a:cubicBezTo>
                      <a:pt x="1658445" y="196317"/>
                      <a:pt x="1657137" y="193045"/>
                      <a:pt x="1655829" y="190427"/>
                    </a:cubicBezTo>
                    <a:cubicBezTo>
                      <a:pt x="1651905" y="193045"/>
                      <a:pt x="1646019" y="200243"/>
                      <a:pt x="1643403" y="203515"/>
                    </a:cubicBezTo>
                    <a:cubicBezTo>
                      <a:pt x="1642750" y="204824"/>
                      <a:pt x="1640788" y="207441"/>
                      <a:pt x="1638172" y="210713"/>
                    </a:cubicBezTo>
                    <a:cubicBezTo>
                      <a:pt x="1634902" y="215294"/>
                      <a:pt x="1630978" y="220529"/>
                      <a:pt x="1629016" y="223147"/>
                    </a:cubicBezTo>
                    <a:cubicBezTo>
                      <a:pt x="1626401" y="227073"/>
                      <a:pt x="1618553" y="232963"/>
                      <a:pt x="1608744" y="240161"/>
                    </a:cubicBezTo>
                    <a:cubicBezTo>
                      <a:pt x="1606128" y="242124"/>
                      <a:pt x="1604166" y="243433"/>
                      <a:pt x="1602858" y="244087"/>
                    </a:cubicBezTo>
                    <a:cubicBezTo>
                      <a:pt x="1602204" y="244742"/>
                      <a:pt x="1600242" y="246705"/>
                      <a:pt x="1598934" y="248668"/>
                    </a:cubicBezTo>
                    <a:cubicBezTo>
                      <a:pt x="1595011" y="253903"/>
                      <a:pt x="1589779" y="259792"/>
                      <a:pt x="1583893" y="262410"/>
                    </a:cubicBezTo>
                    <a:cubicBezTo>
                      <a:pt x="1577354" y="265028"/>
                      <a:pt x="1570814" y="262410"/>
                      <a:pt x="1565582" y="260447"/>
                    </a:cubicBezTo>
                    <a:cubicBezTo>
                      <a:pt x="1563620" y="259792"/>
                      <a:pt x="1560350" y="258484"/>
                      <a:pt x="1559043" y="258484"/>
                    </a:cubicBezTo>
                    <a:cubicBezTo>
                      <a:pt x="1558389" y="258484"/>
                      <a:pt x="1557735" y="258484"/>
                      <a:pt x="1556427" y="261101"/>
                    </a:cubicBezTo>
                    <a:cubicBezTo>
                      <a:pt x="1555119" y="263064"/>
                      <a:pt x="1553157" y="266336"/>
                      <a:pt x="1549233" y="268954"/>
                    </a:cubicBezTo>
                    <a:cubicBezTo>
                      <a:pt x="1538116" y="276152"/>
                      <a:pt x="1526999" y="261756"/>
                      <a:pt x="1521767" y="255212"/>
                    </a:cubicBezTo>
                    <a:lnTo>
                      <a:pt x="1521767" y="253903"/>
                    </a:lnTo>
                    <a:cubicBezTo>
                      <a:pt x="1518497" y="251285"/>
                      <a:pt x="1512611" y="246705"/>
                      <a:pt x="1509342" y="245396"/>
                    </a:cubicBezTo>
                    <a:cubicBezTo>
                      <a:pt x="1505418" y="246705"/>
                      <a:pt x="1494301" y="253903"/>
                      <a:pt x="1490377" y="256520"/>
                    </a:cubicBezTo>
                    <a:cubicBezTo>
                      <a:pt x="1488415" y="257829"/>
                      <a:pt x="1486453" y="259138"/>
                      <a:pt x="1485145" y="259792"/>
                    </a:cubicBezTo>
                    <a:cubicBezTo>
                      <a:pt x="1484491" y="261101"/>
                      <a:pt x="1482529" y="265028"/>
                      <a:pt x="1481221" y="267645"/>
                    </a:cubicBezTo>
                    <a:cubicBezTo>
                      <a:pt x="1477951" y="274844"/>
                      <a:pt x="1475335" y="278770"/>
                      <a:pt x="1472720" y="281388"/>
                    </a:cubicBezTo>
                    <a:cubicBezTo>
                      <a:pt x="1470758" y="283351"/>
                      <a:pt x="1468142" y="283351"/>
                      <a:pt x="1464872" y="282696"/>
                    </a:cubicBezTo>
                    <a:cubicBezTo>
                      <a:pt x="1455063" y="280733"/>
                      <a:pt x="1430212" y="264373"/>
                      <a:pt x="1425635" y="257175"/>
                    </a:cubicBezTo>
                    <a:cubicBezTo>
                      <a:pt x="1421711" y="250631"/>
                      <a:pt x="1419095" y="238198"/>
                      <a:pt x="1419095" y="230345"/>
                    </a:cubicBezTo>
                    <a:cubicBezTo>
                      <a:pt x="1419095" y="227728"/>
                      <a:pt x="1413863" y="220529"/>
                      <a:pt x="1411247" y="217257"/>
                    </a:cubicBezTo>
                    <a:cubicBezTo>
                      <a:pt x="1409286" y="214640"/>
                      <a:pt x="1407978" y="212677"/>
                      <a:pt x="1406670" y="210713"/>
                    </a:cubicBezTo>
                    <a:cubicBezTo>
                      <a:pt x="1404708" y="207441"/>
                      <a:pt x="1402092" y="201552"/>
                      <a:pt x="1398168" y="194354"/>
                    </a:cubicBezTo>
                    <a:cubicBezTo>
                      <a:pt x="1394898" y="187155"/>
                      <a:pt x="1389667" y="176031"/>
                      <a:pt x="1387051" y="173413"/>
                    </a:cubicBezTo>
                    <a:cubicBezTo>
                      <a:pt x="1382473" y="171450"/>
                      <a:pt x="1362855" y="169487"/>
                      <a:pt x="1345851" y="168178"/>
                    </a:cubicBezTo>
                    <a:lnTo>
                      <a:pt x="1345851" y="168178"/>
                    </a:lnTo>
                    <a:cubicBezTo>
                      <a:pt x="1337350" y="168178"/>
                      <a:pt x="1333426" y="160980"/>
                      <a:pt x="1331464" y="157708"/>
                    </a:cubicBezTo>
                    <a:cubicBezTo>
                      <a:pt x="1331464" y="157053"/>
                      <a:pt x="1330157" y="155745"/>
                      <a:pt x="1330157" y="155745"/>
                    </a:cubicBezTo>
                    <a:cubicBezTo>
                      <a:pt x="1327540" y="153127"/>
                      <a:pt x="1326887" y="149855"/>
                      <a:pt x="1325579" y="147892"/>
                    </a:cubicBezTo>
                    <a:cubicBezTo>
                      <a:pt x="1325579" y="147892"/>
                      <a:pt x="1325579" y="147238"/>
                      <a:pt x="1325579" y="146583"/>
                    </a:cubicBezTo>
                    <a:cubicBezTo>
                      <a:pt x="1325579" y="146583"/>
                      <a:pt x="1324924" y="146583"/>
                      <a:pt x="1324271" y="146583"/>
                    </a:cubicBezTo>
                    <a:cubicBezTo>
                      <a:pt x="1321001" y="147892"/>
                      <a:pt x="1318385" y="148546"/>
                      <a:pt x="1315769" y="148546"/>
                    </a:cubicBezTo>
                    <a:cubicBezTo>
                      <a:pt x="1315769" y="148546"/>
                      <a:pt x="1315769" y="148546"/>
                      <a:pt x="1315769" y="148546"/>
                    </a:cubicBezTo>
                    <a:cubicBezTo>
                      <a:pt x="1314461" y="150510"/>
                      <a:pt x="1313153" y="152473"/>
                      <a:pt x="1310538" y="155090"/>
                    </a:cubicBezTo>
                    <a:cubicBezTo>
                      <a:pt x="1302036" y="162943"/>
                      <a:pt x="1294842" y="167524"/>
                      <a:pt x="1288957" y="168178"/>
                    </a:cubicBezTo>
                    <a:cubicBezTo>
                      <a:pt x="1282417" y="168178"/>
                      <a:pt x="1277840" y="164252"/>
                      <a:pt x="1275224" y="160325"/>
                    </a:cubicBezTo>
                    <a:cubicBezTo>
                      <a:pt x="1275224" y="160325"/>
                      <a:pt x="1275224" y="160325"/>
                      <a:pt x="1275224" y="160325"/>
                    </a:cubicBezTo>
                    <a:cubicBezTo>
                      <a:pt x="1275224" y="160325"/>
                      <a:pt x="1273916" y="161634"/>
                      <a:pt x="1273262" y="161634"/>
                    </a:cubicBezTo>
                    <a:cubicBezTo>
                      <a:pt x="1270646" y="164252"/>
                      <a:pt x="1266068" y="164252"/>
                      <a:pt x="1254951" y="164252"/>
                    </a:cubicBezTo>
                    <a:cubicBezTo>
                      <a:pt x="1253643" y="164252"/>
                      <a:pt x="1252335" y="164252"/>
                      <a:pt x="1251027" y="164252"/>
                    </a:cubicBezTo>
                    <a:cubicBezTo>
                      <a:pt x="1251027" y="164906"/>
                      <a:pt x="1250373" y="166215"/>
                      <a:pt x="1249719" y="166869"/>
                    </a:cubicBezTo>
                    <a:cubicBezTo>
                      <a:pt x="1248411" y="168833"/>
                      <a:pt x="1247757" y="170796"/>
                      <a:pt x="1246449" y="172105"/>
                    </a:cubicBezTo>
                    <a:cubicBezTo>
                      <a:pt x="1242526" y="176031"/>
                      <a:pt x="1231408" y="176685"/>
                      <a:pt x="1226177" y="172105"/>
                    </a:cubicBezTo>
                    <a:cubicBezTo>
                      <a:pt x="1222907" y="169487"/>
                      <a:pt x="1220945" y="164906"/>
                      <a:pt x="1226830" y="157053"/>
                    </a:cubicBezTo>
                    <a:cubicBezTo>
                      <a:pt x="1226830" y="157053"/>
                      <a:pt x="1227485" y="155745"/>
                      <a:pt x="1228138" y="155745"/>
                    </a:cubicBezTo>
                    <a:cubicBezTo>
                      <a:pt x="1228138" y="155745"/>
                      <a:pt x="1228138" y="153127"/>
                      <a:pt x="1228138" y="150510"/>
                    </a:cubicBezTo>
                    <a:cubicBezTo>
                      <a:pt x="1224215" y="150510"/>
                      <a:pt x="1218983" y="150510"/>
                      <a:pt x="1215713" y="146583"/>
                    </a:cubicBezTo>
                    <a:cubicBezTo>
                      <a:pt x="1211789" y="142657"/>
                      <a:pt x="1211789" y="138076"/>
                      <a:pt x="1214405" y="133495"/>
                    </a:cubicBezTo>
                    <a:cubicBezTo>
                      <a:pt x="1213751" y="130878"/>
                      <a:pt x="1211136" y="124988"/>
                      <a:pt x="1209174" y="121062"/>
                    </a:cubicBezTo>
                    <a:cubicBezTo>
                      <a:pt x="1209174" y="121062"/>
                      <a:pt x="1207866" y="121062"/>
                      <a:pt x="1207866" y="121062"/>
                    </a:cubicBezTo>
                    <a:cubicBezTo>
                      <a:pt x="1206558" y="121062"/>
                      <a:pt x="1204596" y="120408"/>
                      <a:pt x="1203288" y="119099"/>
                    </a:cubicBezTo>
                    <a:cubicBezTo>
                      <a:pt x="1200018" y="117136"/>
                      <a:pt x="1198710" y="113864"/>
                      <a:pt x="1197402" y="111901"/>
                    </a:cubicBezTo>
                    <a:cubicBezTo>
                      <a:pt x="1197402" y="111901"/>
                      <a:pt x="1197402" y="111901"/>
                      <a:pt x="1197402" y="111901"/>
                    </a:cubicBezTo>
                    <a:cubicBezTo>
                      <a:pt x="1194787" y="111901"/>
                      <a:pt x="1190209" y="111901"/>
                      <a:pt x="1187593" y="106666"/>
                    </a:cubicBezTo>
                    <a:cubicBezTo>
                      <a:pt x="1183015" y="98813"/>
                      <a:pt x="1192171" y="92269"/>
                      <a:pt x="1200672" y="85725"/>
                    </a:cubicBezTo>
                    <a:cubicBezTo>
                      <a:pt x="1201980" y="84416"/>
                      <a:pt x="1203288" y="83762"/>
                      <a:pt x="1204596" y="83108"/>
                    </a:cubicBezTo>
                    <a:cubicBezTo>
                      <a:pt x="1205904" y="81799"/>
                      <a:pt x="1208520" y="80490"/>
                      <a:pt x="1211136" y="78527"/>
                    </a:cubicBezTo>
                    <a:cubicBezTo>
                      <a:pt x="1213097" y="77218"/>
                      <a:pt x="1216367" y="75255"/>
                      <a:pt x="1217675" y="73946"/>
                    </a:cubicBezTo>
                    <a:cubicBezTo>
                      <a:pt x="1215059" y="71328"/>
                      <a:pt x="1207212" y="66093"/>
                      <a:pt x="1204596" y="64785"/>
                    </a:cubicBezTo>
                    <a:cubicBezTo>
                      <a:pt x="1203288" y="64785"/>
                      <a:pt x="1201980" y="64785"/>
                      <a:pt x="1199364" y="64785"/>
                    </a:cubicBezTo>
                    <a:lnTo>
                      <a:pt x="1197402" y="64785"/>
                    </a:lnTo>
                    <a:cubicBezTo>
                      <a:pt x="1193479" y="64785"/>
                      <a:pt x="1189555" y="62167"/>
                      <a:pt x="1184323" y="57586"/>
                    </a:cubicBezTo>
                    <a:cubicBezTo>
                      <a:pt x="1184323" y="57586"/>
                      <a:pt x="1183669" y="56932"/>
                      <a:pt x="1183015" y="56278"/>
                    </a:cubicBezTo>
                    <a:cubicBezTo>
                      <a:pt x="1181707" y="56932"/>
                      <a:pt x="1179746" y="58241"/>
                      <a:pt x="1177783" y="58241"/>
                    </a:cubicBezTo>
                    <a:cubicBezTo>
                      <a:pt x="1175168" y="58241"/>
                      <a:pt x="1172552" y="58241"/>
                      <a:pt x="1171244" y="56278"/>
                    </a:cubicBezTo>
                    <a:cubicBezTo>
                      <a:pt x="1168628" y="53660"/>
                      <a:pt x="1168628" y="49734"/>
                      <a:pt x="1169282" y="47116"/>
                    </a:cubicBezTo>
                    <a:cubicBezTo>
                      <a:pt x="1167974" y="47116"/>
                      <a:pt x="1166666" y="46462"/>
                      <a:pt x="1165358" y="45807"/>
                    </a:cubicBezTo>
                    <a:cubicBezTo>
                      <a:pt x="1160127" y="43190"/>
                      <a:pt x="1160127" y="38609"/>
                      <a:pt x="1159472" y="36646"/>
                    </a:cubicBezTo>
                    <a:cubicBezTo>
                      <a:pt x="1159472" y="35337"/>
                      <a:pt x="1159472" y="34683"/>
                      <a:pt x="1158819" y="33374"/>
                    </a:cubicBezTo>
                    <a:cubicBezTo>
                      <a:pt x="1157511" y="30102"/>
                      <a:pt x="1156857" y="27484"/>
                      <a:pt x="1156203" y="24867"/>
                    </a:cubicBezTo>
                    <a:cubicBezTo>
                      <a:pt x="1156203" y="22904"/>
                      <a:pt x="1155549" y="20941"/>
                      <a:pt x="1154895" y="19632"/>
                    </a:cubicBezTo>
                    <a:cubicBezTo>
                      <a:pt x="1153587" y="18977"/>
                      <a:pt x="1147701" y="17669"/>
                      <a:pt x="1145085" y="17014"/>
                    </a:cubicBezTo>
                    <a:lnTo>
                      <a:pt x="1143778" y="17014"/>
                    </a:lnTo>
                    <a:cubicBezTo>
                      <a:pt x="1137238" y="15705"/>
                      <a:pt x="1134622" y="11125"/>
                      <a:pt x="1133314" y="8507"/>
                    </a:cubicBezTo>
                    <a:cubicBezTo>
                      <a:pt x="1133314" y="8507"/>
                      <a:pt x="1133314" y="7853"/>
                      <a:pt x="1132660" y="7198"/>
                    </a:cubicBezTo>
                    <a:cubicBezTo>
                      <a:pt x="1132660" y="7198"/>
                      <a:pt x="1132660" y="7198"/>
                      <a:pt x="1132660" y="7198"/>
                    </a:cubicBezTo>
                    <a:cubicBezTo>
                      <a:pt x="1131352" y="7198"/>
                      <a:pt x="1128736" y="7198"/>
                      <a:pt x="1126121" y="7198"/>
                    </a:cubicBezTo>
                    <a:cubicBezTo>
                      <a:pt x="1122197" y="5889"/>
                      <a:pt x="1120235" y="3272"/>
                      <a:pt x="1118927" y="1309"/>
                    </a:cubicBezTo>
                    <a:cubicBezTo>
                      <a:pt x="1118927" y="1309"/>
                      <a:pt x="1118927" y="654"/>
                      <a:pt x="1118273" y="0"/>
                    </a:cubicBezTo>
                    <a:cubicBezTo>
                      <a:pt x="1116965" y="0"/>
                      <a:pt x="1115003" y="1963"/>
                      <a:pt x="1114349" y="2618"/>
                    </a:cubicBezTo>
                    <a:cubicBezTo>
                      <a:pt x="1113695" y="3272"/>
                      <a:pt x="1112387" y="3926"/>
                      <a:pt x="1111733" y="4581"/>
                    </a:cubicBezTo>
                    <a:cubicBezTo>
                      <a:pt x="1110425" y="5889"/>
                      <a:pt x="1107156" y="11125"/>
                      <a:pt x="1105848" y="13742"/>
                    </a:cubicBezTo>
                    <a:cubicBezTo>
                      <a:pt x="1103232" y="18323"/>
                      <a:pt x="1101924" y="20941"/>
                      <a:pt x="1099962" y="22249"/>
                    </a:cubicBezTo>
                    <a:cubicBezTo>
                      <a:pt x="1098000" y="23558"/>
                      <a:pt x="1095384" y="24212"/>
                      <a:pt x="1093423" y="23558"/>
                    </a:cubicBezTo>
                    <a:cubicBezTo>
                      <a:pt x="1090153" y="22249"/>
                      <a:pt x="1088191" y="19632"/>
                      <a:pt x="1087537" y="16360"/>
                    </a:cubicBezTo>
                    <a:cubicBezTo>
                      <a:pt x="1084267" y="18323"/>
                      <a:pt x="1080343" y="17669"/>
                      <a:pt x="1077727" y="16360"/>
                    </a:cubicBezTo>
                    <a:cubicBezTo>
                      <a:pt x="1077727" y="17014"/>
                      <a:pt x="1076419" y="17669"/>
                      <a:pt x="1075766" y="18977"/>
                    </a:cubicBezTo>
                    <a:cubicBezTo>
                      <a:pt x="1073150" y="20941"/>
                      <a:pt x="1069226" y="22249"/>
                      <a:pt x="1060070" y="20286"/>
                    </a:cubicBezTo>
                    <a:cubicBezTo>
                      <a:pt x="1060070" y="21595"/>
                      <a:pt x="1058763" y="22249"/>
                      <a:pt x="1058763" y="23558"/>
                    </a:cubicBezTo>
                    <a:cubicBezTo>
                      <a:pt x="1056801" y="27484"/>
                      <a:pt x="1055493" y="30102"/>
                      <a:pt x="1053531" y="32065"/>
                    </a:cubicBezTo>
                    <a:cubicBezTo>
                      <a:pt x="1052877" y="32719"/>
                      <a:pt x="1050261" y="36646"/>
                      <a:pt x="1048953" y="39263"/>
                    </a:cubicBezTo>
                    <a:cubicBezTo>
                      <a:pt x="1044376" y="47116"/>
                      <a:pt x="1041760" y="50388"/>
                      <a:pt x="1039798" y="52351"/>
                    </a:cubicBezTo>
                    <a:cubicBezTo>
                      <a:pt x="1035220" y="55623"/>
                      <a:pt x="1029988" y="54314"/>
                      <a:pt x="1028026" y="53006"/>
                    </a:cubicBezTo>
                    <a:cubicBezTo>
                      <a:pt x="1028026" y="53006"/>
                      <a:pt x="1028026" y="53006"/>
                      <a:pt x="1028026" y="53006"/>
                    </a:cubicBezTo>
                    <a:cubicBezTo>
                      <a:pt x="1026718" y="54314"/>
                      <a:pt x="1024757" y="56278"/>
                      <a:pt x="1021487" y="57586"/>
                    </a:cubicBezTo>
                    <a:cubicBezTo>
                      <a:pt x="1014947" y="59549"/>
                      <a:pt x="996636" y="56278"/>
                      <a:pt x="992059" y="54969"/>
                    </a:cubicBezTo>
                    <a:cubicBezTo>
                      <a:pt x="991404" y="55623"/>
                      <a:pt x="990097" y="56932"/>
                      <a:pt x="988789" y="57586"/>
                    </a:cubicBezTo>
                    <a:cubicBezTo>
                      <a:pt x="986827" y="58895"/>
                      <a:pt x="984211" y="58895"/>
                      <a:pt x="982249" y="58895"/>
                    </a:cubicBezTo>
                    <a:cubicBezTo>
                      <a:pt x="982249" y="58895"/>
                      <a:pt x="983557" y="60204"/>
                      <a:pt x="984211" y="60858"/>
                    </a:cubicBezTo>
                    <a:cubicBezTo>
                      <a:pt x="984211" y="60858"/>
                      <a:pt x="984865" y="62167"/>
                      <a:pt x="985519" y="62167"/>
                    </a:cubicBezTo>
                    <a:cubicBezTo>
                      <a:pt x="988789" y="66093"/>
                      <a:pt x="986173" y="71328"/>
                      <a:pt x="983557" y="74600"/>
                    </a:cubicBezTo>
                    <a:cubicBezTo>
                      <a:pt x="983557" y="74600"/>
                      <a:pt x="983557" y="74600"/>
                      <a:pt x="983557" y="74600"/>
                    </a:cubicBezTo>
                    <a:cubicBezTo>
                      <a:pt x="983557" y="75255"/>
                      <a:pt x="984211" y="75909"/>
                      <a:pt x="984865" y="76564"/>
                    </a:cubicBezTo>
                    <a:cubicBezTo>
                      <a:pt x="986827" y="81144"/>
                      <a:pt x="986827" y="92269"/>
                      <a:pt x="986173" y="94886"/>
                    </a:cubicBezTo>
                    <a:cubicBezTo>
                      <a:pt x="984865" y="100776"/>
                      <a:pt x="969170" y="114518"/>
                      <a:pt x="967208" y="115827"/>
                    </a:cubicBezTo>
                    <a:cubicBezTo>
                      <a:pt x="963938" y="117790"/>
                      <a:pt x="957399" y="118445"/>
                      <a:pt x="953475" y="117790"/>
                    </a:cubicBezTo>
                    <a:cubicBezTo>
                      <a:pt x="953475" y="117790"/>
                      <a:pt x="952821" y="118445"/>
                      <a:pt x="952167" y="119099"/>
                    </a:cubicBezTo>
                    <a:cubicBezTo>
                      <a:pt x="950205" y="121062"/>
                      <a:pt x="948243" y="123680"/>
                      <a:pt x="944973" y="124334"/>
                    </a:cubicBezTo>
                    <a:cubicBezTo>
                      <a:pt x="938434" y="126297"/>
                      <a:pt x="934510" y="119753"/>
                      <a:pt x="931894" y="115173"/>
                    </a:cubicBezTo>
                    <a:cubicBezTo>
                      <a:pt x="931894" y="115173"/>
                      <a:pt x="931894" y="114518"/>
                      <a:pt x="931894" y="113864"/>
                    </a:cubicBezTo>
                    <a:cubicBezTo>
                      <a:pt x="931240" y="113864"/>
                      <a:pt x="929932" y="114518"/>
                      <a:pt x="929278" y="114518"/>
                    </a:cubicBezTo>
                    <a:cubicBezTo>
                      <a:pt x="929278" y="114518"/>
                      <a:pt x="928624" y="114518"/>
                      <a:pt x="927971" y="114518"/>
                    </a:cubicBezTo>
                    <a:cubicBezTo>
                      <a:pt x="927971" y="114518"/>
                      <a:pt x="926663" y="115827"/>
                      <a:pt x="926008" y="116481"/>
                    </a:cubicBezTo>
                    <a:cubicBezTo>
                      <a:pt x="923393" y="117790"/>
                      <a:pt x="918815" y="119099"/>
                      <a:pt x="905082" y="121716"/>
                    </a:cubicBezTo>
                    <a:cubicBezTo>
                      <a:pt x="901812" y="121716"/>
                      <a:pt x="898542" y="123025"/>
                      <a:pt x="896580" y="123680"/>
                    </a:cubicBezTo>
                    <a:lnTo>
                      <a:pt x="894618" y="123680"/>
                    </a:lnTo>
                    <a:cubicBezTo>
                      <a:pt x="891349" y="124988"/>
                      <a:pt x="883501" y="126297"/>
                      <a:pt x="881539" y="128260"/>
                    </a:cubicBezTo>
                    <a:cubicBezTo>
                      <a:pt x="881539" y="129569"/>
                      <a:pt x="881539" y="131532"/>
                      <a:pt x="880885" y="133495"/>
                    </a:cubicBezTo>
                    <a:cubicBezTo>
                      <a:pt x="880231" y="139385"/>
                      <a:pt x="878924" y="147238"/>
                      <a:pt x="872384" y="147238"/>
                    </a:cubicBezTo>
                    <a:cubicBezTo>
                      <a:pt x="868460" y="147238"/>
                      <a:pt x="865844" y="145275"/>
                      <a:pt x="863882" y="143311"/>
                    </a:cubicBezTo>
                    <a:cubicBezTo>
                      <a:pt x="863882" y="143311"/>
                      <a:pt x="862574" y="142003"/>
                      <a:pt x="861920" y="141348"/>
                    </a:cubicBezTo>
                    <a:cubicBezTo>
                      <a:pt x="857342" y="142003"/>
                      <a:pt x="848187" y="144620"/>
                      <a:pt x="844263" y="146583"/>
                    </a:cubicBezTo>
                    <a:cubicBezTo>
                      <a:pt x="844263" y="146583"/>
                      <a:pt x="844263" y="146583"/>
                      <a:pt x="844917" y="146583"/>
                    </a:cubicBezTo>
                    <a:cubicBezTo>
                      <a:pt x="852111" y="150510"/>
                      <a:pt x="850803" y="155745"/>
                      <a:pt x="849495" y="158362"/>
                    </a:cubicBezTo>
                    <a:cubicBezTo>
                      <a:pt x="848187" y="160980"/>
                      <a:pt x="846225" y="162289"/>
                      <a:pt x="844263" y="162943"/>
                    </a:cubicBezTo>
                    <a:cubicBezTo>
                      <a:pt x="844263" y="164906"/>
                      <a:pt x="844263" y="167524"/>
                      <a:pt x="841648" y="170796"/>
                    </a:cubicBezTo>
                    <a:cubicBezTo>
                      <a:pt x="838378" y="174068"/>
                      <a:pt x="838378" y="175376"/>
                      <a:pt x="837724" y="176031"/>
                    </a:cubicBezTo>
                    <a:cubicBezTo>
                      <a:pt x="837070" y="178648"/>
                      <a:pt x="835108" y="180611"/>
                      <a:pt x="833800" y="183229"/>
                    </a:cubicBezTo>
                    <a:cubicBezTo>
                      <a:pt x="833800" y="183883"/>
                      <a:pt x="832492" y="184538"/>
                      <a:pt x="832492" y="185192"/>
                    </a:cubicBezTo>
                    <a:cubicBezTo>
                      <a:pt x="832492" y="187810"/>
                      <a:pt x="831184" y="190427"/>
                      <a:pt x="829876" y="193045"/>
                    </a:cubicBezTo>
                    <a:lnTo>
                      <a:pt x="829876" y="194354"/>
                    </a:lnTo>
                    <a:cubicBezTo>
                      <a:pt x="828568" y="196971"/>
                      <a:pt x="827914" y="199589"/>
                      <a:pt x="828568" y="200897"/>
                    </a:cubicBezTo>
                    <a:cubicBezTo>
                      <a:pt x="829222" y="204824"/>
                      <a:pt x="829876" y="212677"/>
                      <a:pt x="828568" y="216603"/>
                    </a:cubicBezTo>
                    <a:cubicBezTo>
                      <a:pt x="828568" y="218566"/>
                      <a:pt x="827260" y="220529"/>
                      <a:pt x="825952" y="222493"/>
                    </a:cubicBezTo>
                    <a:cubicBezTo>
                      <a:pt x="825952" y="222493"/>
                      <a:pt x="825299" y="223801"/>
                      <a:pt x="824644" y="224456"/>
                    </a:cubicBezTo>
                    <a:lnTo>
                      <a:pt x="824644" y="224456"/>
                    </a:lnTo>
                    <a:cubicBezTo>
                      <a:pt x="824644" y="227073"/>
                      <a:pt x="824644" y="231000"/>
                      <a:pt x="824644" y="234272"/>
                    </a:cubicBezTo>
                    <a:cubicBezTo>
                      <a:pt x="824644" y="235580"/>
                      <a:pt x="823991" y="236889"/>
                      <a:pt x="823337" y="238198"/>
                    </a:cubicBezTo>
                    <a:cubicBezTo>
                      <a:pt x="823337" y="238198"/>
                      <a:pt x="822683" y="239507"/>
                      <a:pt x="822683" y="240815"/>
                    </a:cubicBezTo>
                    <a:cubicBezTo>
                      <a:pt x="823337" y="241470"/>
                      <a:pt x="823991" y="242124"/>
                      <a:pt x="825299" y="243433"/>
                    </a:cubicBezTo>
                    <a:cubicBezTo>
                      <a:pt x="825952" y="244087"/>
                      <a:pt x="827260" y="245396"/>
                      <a:pt x="829222" y="247359"/>
                    </a:cubicBezTo>
                    <a:cubicBezTo>
                      <a:pt x="834454" y="252594"/>
                      <a:pt x="835762" y="255212"/>
                      <a:pt x="837724" y="259792"/>
                    </a:cubicBezTo>
                    <a:cubicBezTo>
                      <a:pt x="838378" y="261756"/>
                      <a:pt x="839032" y="263064"/>
                      <a:pt x="839032" y="263719"/>
                    </a:cubicBezTo>
                    <a:cubicBezTo>
                      <a:pt x="839032" y="263719"/>
                      <a:pt x="839032" y="264373"/>
                      <a:pt x="839032" y="265028"/>
                    </a:cubicBezTo>
                    <a:cubicBezTo>
                      <a:pt x="839032" y="265028"/>
                      <a:pt x="839032" y="265028"/>
                      <a:pt x="839032" y="265028"/>
                    </a:cubicBezTo>
                    <a:cubicBezTo>
                      <a:pt x="839032" y="265682"/>
                      <a:pt x="840993" y="266336"/>
                      <a:pt x="841648" y="267645"/>
                    </a:cubicBezTo>
                    <a:cubicBezTo>
                      <a:pt x="845571" y="270917"/>
                      <a:pt x="848841" y="273535"/>
                      <a:pt x="849495" y="278116"/>
                    </a:cubicBezTo>
                    <a:cubicBezTo>
                      <a:pt x="849495" y="280733"/>
                      <a:pt x="849495" y="284005"/>
                      <a:pt x="848187" y="286623"/>
                    </a:cubicBezTo>
                    <a:cubicBezTo>
                      <a:pt x="848187" y="287932"/>
                      <a:pt x="847533" y="289240"/>
                      <a:pt x="846879" y="289895"/>
                    </a:cubicBezTo>
                    <a:lnTo>
                      <a:pt x="846879" y="291203"/>
                    </a:lnTo>
                    <a:cubicBezTo>
                      <a:pt x="846879" y="299056"/>
                      <a:pt x="846225" y="303637"/>
                      <a:pt x="842956" y="306254"/>
                    </a:cubicBezTo>
                    <a:cubicBezTo>
                      <a:pt x="839686" y="309526"/>
                      <a:pt x="829222" y="310181"/>
                      <a:pt x="825952" y="308217"/>
                    </a:cubicBezTo>
                    <a:cubicBezTo>
                      <a:pt x="824644" y="307563"/>
                      <a:pt x="823991" y="306909"/>
                      <a:pt x="823337" y="305600"/>
                    </a:cubicBezTo>
                    <a:cubicBezTo>
                      <a:pt x="823337" y="305600"/>
                      <a:pt x="823337" y="305600"/>
                      <a:pt x="823337" y="305600"/>
                    </a:cubicBezTo>
                    <a:cubicBezTo>
                      <a:pt x="820721" y="305600"/>
                      <a:pt x="816797" y="305600"/>
                      <a:pt x="813527" y="305600"/>
                    </a:cubicBezTo>
                    <a:cubicBezTo>
                      <a:pt x="808295" y="304291"/>
                      <a:pt x="803064" y="298402"/>
                      <a:pt x="803718" y="293167"/>
                    </a:cubicBezTo>
                    <a:cubicBezTo>
                      <a:pt x="803718" y="292512"/>
                      <a:pt x="803718" y="291203"/>
                      <a:pt x="803718" y="289895"/>
                    </a:cubicBezTo>
                    <a:cubicBezTo>
                      <a:pt x="799140" y="289240"/>
                      <a:pt x="795870" y="287932"/>
                      <a:pt x="793254" y="285968"/>
                    </a:cubicBezTo>
                    <a:cubicBezTo>
                      <a:pt x="791946" y="284660"/>
                      <a:pt x="788023" y="282042"/>
                      <a:pt x="786061" y="280733"/>
                    </a:cubicBezTo>
                    <a:cubicBezTo>
                      <a:pt x="783445" y="280733"/>
                      <a:pt x="772982" y="285314"/>
                      <a:pt x="769058" y="287277"/>
                    </a:cubicBezTo>
                    <a:cubicBezTo>
                      <a:pt x="764480" y="289895"/>
                      <a:pt x="763826" y="290549"/>
                      <a:pt x="761864" y="292512"/>
                    </a:cubicBezTo>
                    <a:cubicBezTo>
                      <a:pt x="761864" y="292512"/>
                      <a:pt x="761211" y="293821"/>
                      <a:pt x="760556" y="295130"/>
                    </a:cubicBezTo>
                    <a:cubicBezTo>
                      <a:pt x="760556" y="297093"/>
                      <a:pt x="757941" y="301674"/>
                      <a:pt x="753363" y="301674"/>
                    </a:cubicBezTo>
                    <a:cubicBezTo>
                      <a:pt x="753363" y="301674"/>
                      <a:pt x="753363" y="301674"/>
                      <a:pt x="752709" y="301674"/>
                    </a:cubicBezTo>
                    <a:cubicBezTo>
                      <a:pt x="750093" y="302982"/>
                      <a:pt x="742899" y="305600"/>
                      <a:pt x="737668" y="299710"/>
                    </a:cubicBezTo>
                    <a:lnTo>
                      <a:pt x="737668" y="298402"/>
                    </a:lnTo>
                    <a:cubicBezTo>
                      <a:pt x="736360" y="297747"/>
                      <a:pt x="734398" y="295784"/>
                      <a:pt x="733744" y="294475"/>
                    </a:cubicBezTo>
                    <a:cubicBezTo>
                      <a:pt x="733090" y="294475"/>
                      <a:pt x="731782" y="295130"/>
                      <a:pt x="731128" y="295784"/>
                    </a:cubicBezTo>
                    <a:cubicBezTo>
                      <a:pt x="731128" y="300365"/>
                      <a:pt x="731128" y="303637"/>
                      <a:pt x="728513" y="305600"/>
                    </a:cubicBezTo>
                    <a:lnTo>
                      <a:pt x="726550" y="307563"/>
                    </a:lnTo>
                    <a:lnTo>
                      <a:pt x="723281" y="307563"/>
                    </a:lnTo>
                    <a:cubicBezTo>
                      <a:pt x="723281" y="312798"/>
                      <a:pt x="723281" y="315416"/>
                      <a:pt x="721319" y="317379"/>
                    </a:cubicBezTo>
                    <a:lnTo>
                      <a:pt x="719357" y="319342"/>
                    </a:lnTo>
                    <a:lnTo>
                      <a:pt x="716087" y="319342"/>
                    </a:lnTo>
                    <a:cubicBezTo>
                      <a:pt x="716087" y="319342"/>
                      <a:pt x="714125" y="319342"/>
                      <a:pt x="712817" y="319342"/>
                    </a:cubicBezTo>
                    <a:cubicBezTo>
                      <a:pt x="712817" y="319342"/>
                      <a:pt x="710856" y="319342"/>
                      <a:pt x="710201" y="319342"/>
                    </a:cubicBezTo>
                    <a:cubicBezTo>
                      <a:pt x="710201" y="319342"/>
                      <a:pt x="710201" y="319342"/>
                      <a:pt x="710201" y="319342"/>
                    </a:cubicBezTo>
                    <a:cubicBezTo>
                      <a:pt x="707586" y="323268"/>
                      <a:pt x="704316" y="328503"/>
                      <a:pt x="698430" y="327195"/>
                    </a:cubicBezTo>
                    <a:cubicBezTo>
                      <a:pt x="693852" y="325886"/>
                      <a:pt x="689275" y="319996"/>
                      <a:pt x="687967" y="317379"/>
                    </a:cubicBezTo>
                    <a:cubicBezTo>
                      <a:pt x="687967" y="317379"/>
                      <a:pt x="687313" y="317379"/>
                      <a:pt x="686659" y="317379"/>
                    </a:cubicBezTo>
                    <a:cubicBezTo>
                      <a:pt x="684043" y="316070"/>
                      <a:pt x="678157" y="313452"/>
                      <a:pt x="678811" y="307563"/>
                    </a:cubicBezTo>
                    <a:cubicBezTo>
                      <a:pt x="678811" y="306254"/>
                      <a:pt x="677503" y="302982"/>
                      <a:pt x="676849" y="301674"/>
                    </a:cubicBezTo>
                    <a:cubicBezTo>
                      <a:pt x="675541" y="299056"/>
                      <a:pt x="669656" y="291203"/>
                      <a:pt x="667040" y="289240"/>
                    </a:cubicBezTo>
                    <a:cubicBezTo>
                      <a:pt x="667040" y="289240"/>
                      <a:pt x="667040" y="289240"/>
                      <a:pt x="666386" y="289240"/>
                    </a:cubicBezTo>
                    <a:cubicBezTo>
                      <a:pt x="665732" y="289240"/>
                      <a:pt x="663770" y="289240"/>
                      <a:pt x="662462" y="289240"/>
                    </a:cubicBezTo>
                    <a:cubicBezTo>
                      <a:pt x="662462" y="295130"/>
                      <a:pt x="662462" y="301019"/>
                      <a:pt x="656577" y="303637"/>
                    </a:cubicBezTo>
                    <a:cubicBezTo>
                      <a:pt x="655269" y="304291"/>
                      <a:pt x="653307" y="304291"/>
                      <a:pt x="651999" y="304945"/>
                    </a:cubicBezTo>
                    <a:cubicBezTo>
                      <a:pt x="651345" y="304945"/>
                      <a:pt x="649383" y="304945"/>
                      <a:pt x="648729" y="305600"/>
                    </a:cubicBezTo>
                    <a:cubicBezTo>
                      <a:pt x="647421" y="307563"/>
                      <a:pt x="645459" y="308872"/>
                      <a:pt x="643498" y="310835"/>
                    </a:cubicBezTo>
                    <a:cubicBezTo>
                      <a:pt x="642190" y="311489"/>
                      <a:pt x="640882" y="312798"/>
                      <a:pt x="640228" y="314107"/>
                    </a:cubicBezTo>
                    <a:cubicBezTo>
                      <a:pt x="640228" y="317379"/>
                      <a:pt x="640228" y="319342"/>
                      <a:pt x="640228" y="321305"/>
                    </a:cubicBezTo>
                    <a:cubicBezTo>
                      <a:pt x="640228" y="321959"/>
                      <a:pt x="640228" y="322614"/>
                      <a:pt x="640882" y="323923"/>
                    </a:cubicBezTo>
                    <a:cubicBezTo>
                      <a:pt x="642190" y="327195"/>
                      <a:pt x="644151" y="331121"/>
                      <a:pt x="642190" y="335047"/>
                    </a:cubicBezTo>
                    <a:cubicBezTo>
                      <a:pt x="641535" y="337011"/>
                      <a:pt x="639574" y="338974"/>
                      <a:pt x="637612" y="339628"/>
                    </a:cubicBezTo>
                    <a:cubicBezTo>
                      <a:pt x="633034" y="340937"/>
                      <a:pt x="629764" y="338974"/>
                      <a:pt x="627149" y="337011"/>
                    </a:cubicBezTo>
                    <a:cubicBezTo>
                      <a:pt x="623879" y="337665"/>
                      <a:pt x="618647" y="338319"/>
                      <a:pt x="616031" y="334393"/>
                    </a:cubicBezTo>
                    <a:cubicBezTo>
                      <a:pt x="615377" y="333084"/>
                      <a:pt x="614723" y="331775"/>
                      <a:pt x="613415" y="328503"/>
                    </a:cubicBezTo>
                    <a:cubicBezTo>
                      <a:pt x="612761" y="326540"/>
                      <a:pt x="610800" y="321959"/>
                      <a:pt x="610145" y="319996"/>
                    </a:cubicBezTo>
                    <a:cubicBezTo>
                      <a:pt x="606222" y="319996"/>
                      <a:pt x="600990" y="319996"/>
                      <a:pt x="599028" y="319996"/>
                    </a:cubicBezTo>
                    <a:cubicBezTo>
                      <a:pt x="598374" y="320651"/>
                      <a:pt x="596412" y="322614"/>
                      <a:pt x="595758" y="323923"/>
                    </a:cubicBezTo>
                    <a:cubicBezTo>
                      <a:pt x="592488" y="327849"/>
                      <a:pt x="590527" y="330467"/>
                      <a:pt x="587257" y="331775"/>
                    </a:cubicBezTo>
                    <a:cubicBezTo>
                      <a:pt x="585295" y="333084"/>
                      <a:pt x="582679" y="333084"/>
                      <a:pt x="580063" y="331775"/>
                    </a:cubicBezTo>
                    <a:cubicBezTo>
                      <a:pt x="576139" y="329812"/>
                      <a:pt x="574178" y="325886"/>
                      <a:pt x="572870" y="321305"/>
                    </a:cubicBezTo>
                    <a:cubicBezTo>
                      <a:pt x="571562" y="321305"/>
                      <a:pt x="570254" y="321305"/>
                      <a:pt x="568292" y="321305"/>
                    </a:cubicBezTo>
                    <a:cubicBezTo>
                      <a:pt x="567638" y="321305"/>
                      <a:pt x="566330" y="320651"/>
                      <a:pt x="565676" y="319996"/>
                    </a:cubicBezTo>
                    <a:cubicBezTo>
                      <a:pt x="565676" y="321305"/>
                      <a:pt x="565676" y="321959"/>
                      <a:pt x="565676" y="322614"/>
                    </a:cubicBezTo>
                    <a:lnTo>
                      <a:pt x="565676" y="325231"/>
                    </a:lnTo>
                    <a:cubicBezTo>
                      <a:pt x="563060" y="333739"/>
                      <a:pt x="552597" y="336356"/>
                      <a:pt x="545404" y="338319"/>
                    </a:cubicBezTo>
                    <a:cubicBezTo>
                      <a:pt x="539518" y="339628"/>
                      <a:pt x="533632" y="337011"/>
                      <a:pt x="529054" y="333739"/>
                    </a:cubicBezTo>
                    <a:cubicBezTo>
                      <a:pt x="529054" y="333739"/>
                      <a:pt x="529054" y="333739"/>
                      <a:pt x="529054" y="333739"/>
                    </a:cubicBezTo>
                    <a:cubicBezTo>
                      <a:pt x="530362" y="335702"/>
                      <a:pt x="531670" y="338319"/>
                      <a:pt x="531670" y="340937"/>
                    </a:cubicBezTo>
                    <a:cubicBezTo>
                      <a:pt x="532324" y="346827"/>
                      <a:pt x="529054" y="355334"/>
                      <a:pt x="525130" y="359260"/>
                    </a:cubicBezTo>
                    <a:cubicBezTo>
                      <a:pt x="522515" y="362532"/>
                      <a:pt x="519245" y="363186"/>
                      <a:pt x="517283" y="363186"/>
                    </a:cubicBezTo>
                    <a:cubicBezTo>
                      <a:pt x="512051" y="363186"/>
                      <a:pt x="508781" y="358605"/>
                      <a:pt x="507473" y="356642"/>
                    </a:cubicBezTo>
                    <a:cubicBezTo>
                      <a:pt x="504204" y="352716"/>
                      <a:pt x="504858" y="346827"/>
                      <a:pt x="505512" y="341591"/>
                    </a:cubicBezTo>
                    <a:cubicBezTo>
                      <a:pt x="505512" y="341591"/>
                      <a:pt x="505512" y="340283"/>
                      <a:pt x="505512" y="340283"/>
                    </a:cubicBezTo>
                    <a:cubicBezTo>
                      <a:pt x="501588" y="340283"/>
                      <a:pt x="495702" y="340283"/>
                      <a:pt x="493087" y="340283"/>
                    </a:cubicBezTo>
                    <a:cubicBezTo>
                      <a:pt x="491779" y="340283"/>
                      <a:pt x="490471" y="340283"/>
                      <a:pt x="489817" y="340283"/>
                    </a:cubicBezTo>
                    <a:cubicBezTo>
                      <a:pt x="489817" y="341591"/>
                      <a:pt x="488509" y="342900"/>
                      <a:pt x="487201" y="344209"/>
                    </a:cubicBezTo>
                    <a:cubicBezTo>
                      <a:pt x="482623" y="348790"/>
                      <a:pt x="467582" y="352716"/>
                      <a:pt x="464966" y="352716"/>
                    </a:cubicBezTo>
                    <a:cubicBezTo>
                      <a:pt x="463004" y="352716"/>
                      <a:pt x="461042" y="352716"/>
                      <a:pt x="459081" y="350753"/>
                    </a:cubicBezTo>
                    <a:cubicBezTo>
                      <a:pt x="456465" y="348135"/>
                      <a:pt x="455811" y="344863"/>
                      <a:pt x="455811" y="341591"/>
                    </a:cubicBezTo>
                    <a:cubicBezTo>
                      <a:pt x="454503" y="341591"/>
                      <a:pt x="452541" y="342246"/>
                      <a:pt x="450579" y="341591"/>
                    </a:cubicBezTo>
                    <a:cubicBezTo>
                      <a:pt x="442732" y="340283"/>
                      <a:pt x="442732" y="331775"/>
                      <a:pt x="442077" y="326540"/>
                    </a:cubicBezTo>
                    <a:cubicBezTo>
                      <a:pt x="442077" y="326540"/>
                      <a:pt x="442077" y="326540"/>
                      <a:pt x="442077" y="325886"/>
                    </a:cubicBezTo>
                    <a:cubicBezTo>
                      <a:pt x="440116" y="325886"/>
                      <a:pt x="438154" y="326540"/>
                      <a:pt x="436846" y="327195"/>
                    </a:cubicBezTo>
                    <a:cubicBezTo>
                      <a:pt x="434230" y="327195"/>
                      <a:pt x="432268" y="328503"/>
                      <a:pt x="430960" y="328503"/>
                    </a:cubicBezTo>
                    <a:cubicBezTo>
                      <a:pt x="430306" y="328503"/>
                      <a:pt x="428998" y="329812"/>
                      <a:pt x="428344" y="330467"/>
                    </a:cubicBezTo>
                    <a:cubicBezTo>
                      <a:pt x="426383" y="332430"/>
                      <a:pt x="424421" y="334393"/>
                      <a:pt x="421805" y="335702"/>
                    </a:cubicBezTo>
                    <a:cubicBezTo>
                      <a:pt x="414611" y="339628"/>
                      <a:pt x="387799" y="331775"/>
                      <a:pt x="383221" y="330467"/>
                    </a:cubicBezTo>
                    <a:cubicBezTo>
                      <a:pt x="381259" y="330467"/>
                      <a:pt x="377335" y="333084"/>
                      <a:pt x="374719" y="334393"/>
                    </a:cubicBezTo>
                    <a:cubicBezTo>
                      <a:pt x="370796" y="336356"/>
                      <a:pt x="368180" y="337665"/>
                      <a:pt x="365564" y="338319"/>
                    </a:cubicBezTo>
                    <a:cubicBezTo>
                      <a:pt x="358370" y="338319"/>
                      <a:pt x="355755" y="332430"/>
                      <a:pt x="355101" y="329812"/>
                    </a:cubicBezTo>
                    <a:cubicBezTo>
                      <a:pt x="355101" y="329812"/>
                      <a:pt x="355101" y="329812"/>
                      <a:pt x="355101" y="329812"/>
                    </a:cubicBezTo>
                    <a:cubicBezTo>
                      <a:pt x="351831" y="330467"/>
                      <a:pt x="347253" y="333084"/>
                      <a:pt x="343983" y="333739"/>
                    </a:cubicBezTo>
                    <a:cubicBezTo>
                      <a:pt x="338752" y="335702"/>
                      <a:pt x="336136" y="337011"/>
                      <a:pt x="334174" y="337011"/>
                    </a:cubicBezTo>
                    <a:cubicBezTo>
                      <a:pt x="328288" y="337665"/>
                      <a:pt x="322403" y="333084"/>
                      <a:pt x="317825" y="329158"/>
                    </a:cubicBezTo>
                    <a:cubicBezTo>
                      <a:pt x="317825" y="329158"/>
                      <a:pt x="317825" y="329158"/>
                      <a:pt x="317171" y="329158"/>
                    </a:cubicBezTo>
                    <a:cubicBezTo>
                      <a:pt x="317171" y="329158"/>
                      <a:pt x="316517" y="329158"/>
                      <a:pt x="315863" y="329812"/>
                    </a:cubicBezTo>
                    <a:cubicBezTo>
                      <a:pt x="313247" y="331121"/>
                      <a:pt x="310631" y="333084"/>
                      <a:pt x="307362" y="333739"/>
                    </a:cubicBezTo>
                    <a:cubicBezTo>
                      <a:pt x="303438" y="334393"/>
                      <a:pt x="290359" y="333739"/>
                      <a:pt x="285781" y="333739"/>
                    </a:cubicBezTo>
                    <a:cubicBezTo>
                      <a:pt x="285781" y="333739"/>
                      <a:pt x="285781" y="333739"/>
                      <a:pt x="285127" y="334393"/>
                    </a:cubicBezTo>
                    <a:cubicBezTo>
                      <a:pt x="283819" y="335047"/>
                      <a:pt x="282511" y="336356"/>
                      <a:pt x="280549" y="337665"/>
                    </a:cubicBezTo>
                    <a:cubicBezTo>
                      <a:pt x="275972" y="340283"/>
                      <a:pt x="267470" y="341591"/>
                      <a:pt x="264200" y="342246"/>
                    </a:cubicBezTo>
                    <a:cubicBezTo>
                      <a:pt x="262892" y="342246"/>
                      <a:pt x="257007" y="344209"/>
                      <a:pt x="252429" y="344863"/>
                    </a:cubicBezTo>
                    <a:cubicBezTo>
                      <a:pt x="248505" y="346172"/>
                      <a:pt x="243927" y="346827"/>
                      <a:pt x="241966" y="347481"/>
                    </a:cubicBezTo>
                    <a:cubicBezTo>
                      <a:pt x="238042" y="348135"/>
                      <a:pt x="232810" y="347481"/>
                      <a:pt x="227578" y="345518"/>
                    </a:cubicBezTo>
                    <a:cubicBezTo>
                      <a:pt x="225616" y="345518"/>
                      <a:pt x="223000" y="344209"/>
                      <a:pt x="221693" y="344209"/>
                    </a:cubicBezTo>
                    <a:cubicBezTo>
                      <a:pt x="218423" y="345518"/>
                      <a:pt x="209267" y="352062"/>
                      <a:pt x="204690" y="355334"/>
                    </a:cubicBezTo>
                    <a:cubicBezTo>
                      <a:pt x="197496" y="359914"/>
                      <a:pt x="193572" y="362532"/>
                      <a:pt x="191610" y="363841"/>
                    </a:cubicBezTo>
                    <a:cubicBezTo>
                      <a:pt x="187033" y="365804"/>
                      <a:pt x="182455" y="365804"/>
                      <a:pt x="178531" y="366458"/>
                    </a:cubicBezTo>
                    <a:cubicBezTo>
                      <a:pt x="177877" y="366458"/>
                      <a:pt x="176569" y="367767"/>
                      <a:pt x="175916" y="369076"/>
                    </a:cubicBezTo>
                    <a:lnTo>
                      <a:pt x="173953" y="371693"/>
                    </a:lnTo>
                    <a:lnTo>
                      <a:pt x="170684" y="371693"/>
                    </a:lnTo>
                    <a:cubicBezTo>
                      <a:pt x="169376" y="371693"/>
                      <a:pt x="164798" y="371693"/>
                      <a:pt x="160874" y="371039"/>
                    </a:cubicBezTo>
                    <a:cubicBezTo>
                      <a:pt x="160220" y="371039"/>
                      <a:pt x="158912" y="371693"/>
                      <a:pt x="158259" y="372347"/>
                    </a:cubicBezTo>
                    <a:cubicBezTo>
                      <a:pt x="156297" y="373002"/>
                      <a:pt x="154335" y="374311"/>
                      <a:pt x="152373" y="374965"/>
                    </a:cubicBezTo>
                    <a:lnTo>
                      <a:pt x="149757" y="374965"/>
                    </a:lnTo>
                    <a:cubicBezTo>
                      <a:pt x="143871" y="377583"/>
                      <a:pt x="139294" y="378891"/>
                      <a:pt x="136678" y="379546"/>
                    </a:cubicBezTo>
                    <a:cubicBezTo>
                      <a:pt x="135370" y="381509"/>
                      <a:pt x="134062" y="384781"/>
                      <a:pt x="133408" y="386090"/>
                    </a:cubicBezTo>
                    <a:cubicBezTo>
                      <a:pt x="133408" y="386090"/>
                      <a:pt x="133408" y="387398"/>
                      <a:pt x="132754" y="387398"/>
                    </a:cubicBezTo>
                    <a:cubicBezTo>
                      <a:pt x="132754" y="388707"/>
                      <a:pt x="132754" y="391325"/>
                      <a:pt x="133408" y="393288"/>
                    </a:cubicBezTo>
                    <a:cubicBezTo>
                      <a:pt x="134062" y="398523"/>
                      <a:pt x="134716" y="401795"/>
                      <a:pt x="133408" y="403758"/>
                    </a:cubicBezTo>
                    <a:cubicBezTo>
                      <a:pt x="132100" y="408339"/>
                      <a:pt x="123599" y="416192"/>
                      <a:pt x="119021" y="420772"/>
                    </a:cubicBezTo>
                    <a:cubicBezTo>
                      <a:pt x="118367" y="421427"/>
                      <a:pt x="115097" y="425353"/>
                      <a:pt x="113135" y="427971"/>
                    </a:cubicBezTo>
                    <a:cubicBezTo>
                      <a:pt x="106596" y="436478"/>
                      <a:pt x="103326" y="441058"/>
                      <a:pt x="100056" y="442367"/>
                    </a:cubicBezTo>
                    <a:cubicBezTo>
                      <a:pt x="94824" y="444985"/>
                      <a:pt x="89593" y="442367"/>
                      <a:pt x="85015" y="436478"/>
                    </a:cubicBezTo>
                    <a:cubicBezTo>
                      <a:pt x="85015" y="436478"/>
                      <a:pt x="83707" y="436478"/>
                      <a:pt x="83707" y="436478"/>
                    </a:cubicBezTo>
                    <a:cubicBezTo>
                      <a:pt x="80437" y="437786"/>
                      <a:pt x="77167" y="437786"/>
                      <a:pt x="73897" y="437786"/>
                    </a:cubicBezTo>
                    <a:cubicBezTo>
                      <a:pt x="72589" y="437786"/>
                      <a:pt x="71282" y="437786"/>
                      <a:pt x="69974" y="437786"/>
                    </a:cubicBezTo>
                    <a:cubicBezTo>
                      <a:pt x="68666" y="437786"/>
                      <a:pt x="66704" y="439095"/>
                      <a:pt x="64088" y="440404"/>
                    </a:cubicBezTo>
                    <a:cubicBezTo>
                      <a:pt x="64088" y="441058"/>
                      <a:pt x="64742" y="441713"/>
                      <a:pt x="65396" y="442367"/>
                    </a:cubicBezTo>
                    <a:cubicBezTo>
                      <a:pt x="66704" y="444330"/>
                      <a:pt x="68666" y="448911"/>
                      <a:pt x="68012" y="453492"/>
                    </a:cubicBezTo>
                    <a:cubicBezTo>
                      <a:pt x="69974" y="454801"/>
                      <a:pt x="72589" y="456764"/>
                      <a:pt x="72589" y="461345"/>
                    </a:cubicBezTo>
                    <a:cubicBezTo>
                      <a:pt x="72589" y="465925"/>
                      <a:pt x="72589" y="463962"/>
                      <a:pt x="72589" y="465271"/>
                    </a:cubicBezTo>
                    <a:cubicBezTo>
                      <a:pt x="72589" y="465271"/>
                      <a:pt x="73244" y="465271"/>
                      <a:pt x="73897" y="465925"/>
                    </a:cubicBezTo>
                    <a:cubicBezTo>
                      <a:pt x="75859" y="467234"/>
                      <a:pt x="79129" y="469197"/>
                      <a:pt x="80437" y="473124"/>
                    </a:cubicBezTo>
                    <a:cubicBezTo>
                      <a:pt x="81091" y="476396"/>
                      <a:pt x="80437" y="479668"/>
                      <a:pt x="78475" y="484903"/>
                    </a:cubicBezTo>
                    <a:cubicBezTo>
                      <a:pt x="78475" y="486211"/>
                      <a:pt x="77167" y="488174"/>
                      <a:pt x="77167" y="489483"/>
                    </a:cubicBezTo>
                    <a:cubicBezTo>
                      <a:pt x="79783" y="489483"/>
                      <a:pt x="85015" y="489483"/>
                      <a:pt x="86977" y="494718"/>
                    </a:cubicBezTo>
                    <a:cubicBezTo>
                      <a:pt x="86977" y="494718"/>
                      <a:pt x="86977" y="495373"/>
                      <a:pt x="86977" y="496027"/>
                    </a:cubicBezTo>
                    <a:cubicBezTo>
                      <a:pt x="87631" y="497990"/>
                      <a:pt x="88939" y="501262"/>
                      <a:pt x="91555" y="503225"/>
                    </a:cubicBezTo>
                    <a:cubicBezTo>
                      <a:pt x="92863" y="503880"/>
                      <a:pt x="95478" y="504534"/>
                      <a:pt x="97440" y="505188"/>
                    </a:cubicBezTo>
                    <a:cubicBezTo>
                      <a:pt x="102018" y="506497"/>
                      <a:pt x="107904" y="507806"/>
                      <a:pt x="108557" y="514350"/>
                    </a:cubicBezTo>
                    <a:cubicBezTo>
                      <a:pt x="108557" y="515659"/>
                      <a:pt x="108557" y="516968"/>
                      <a:pt x="108557" y="518276"/>
                    </a:cubicBezTo>
                    <a:cubicBezTo>
                      <a:pt x="108557" y="520240"/>
                      <a:pt x="108557" y="521548"/>
                      <a:pt x="108557" y="522203"/>
                    </a:cubicBezTo>
                    <a:cubicBezTo>
                      <a:pt x="108557" y="522203"/>
                      <a:pt x="108557" y="522203"/>
                      <a:pt x="109212" y="522203"/>
                    </a:cubicBezTo>
                    <a:cubicBezTo>
                      <a:pt x="115097" y="523512"/>
                      <a:pt x="116405" y="527438"/>
                      <a:pt x="117059" y="530056"/>
                    </a:cubicBezTo>
                    <a:cubicBezTo>
                      <a:pt x="117059" y="531364"/>
                      <a:pt x="117059" y="532673"/>
                      <a:pt x="117059" y="533982"/>
                    </a:cubicBezTo>
                    <a:cubicBezTo>
                      <a:pt x="117059" y="533982"/>
                      <a:pt x="117059" y="535291"/>
                      <a:pt x="117059" y="535945"/>
                    </a:cubicBezTo>
                    <a:cubicBezTo>
                      <a:pt x="119021" y="537908"/>
                      <a:pt x="120329" y="539217"/>
                      <a:pt x="121637" y="539871"/>
                    </a:cubicBezTo>
                    <a:cubicBezTo>
                      <a:pt x="123599" y="541835"/>
                      <a:pt x="125561" y="543143"/>
                      <a:pt x="127522" y="545761"/>
                    </a:cubicBezTo>
                    <a:cubicBezTo>
                      <a:pt x="127522" y="545761"/>
                      <a:pt x="128830" y="547724"/>
                      <a:pt x="135370" y="551650"/>
                    </a:cubicBezTo>
                    <a:cubicBezTo>
                      <a:pt x="135370" y="551650"/>
                      <a:pt x="136678" y="551650"/>
                      <a:pt x="137986" y="551650"/>
                    </a:cubicBezTo>
                    <a:cubicBezTo>
                      <a:pt x="141910" y="551650"/>
                      <a:pt x="146487" y="552305"/>
                      <a:pt x="149757" y="556231"/>
                    </a:cubicBezTo>
                    <a:cubicBezTo>
                      <a:pt x="151065" y="558194"/>
                      <a:pt x="151719" y="560812"/>
                      <a:pt x="151065" y="563429"/>
                    </a:cubicBezTo>
                    <a:cubicBezTo>
                      <a:pt x="149757" y="569319"/>
                      <a:pt x="143218" y="571282"/>
                      <a:pt x="137332" y="573245"/>
                    </a:cubicBezTo>
                    <a:cubicBezTo>
                      <a:pt x="136678" y="573245"/>
                      <a:pt x="135370" y="573899"/>
                      <a:pt x="134062" y="574554"/>
                    </a:cubicBezTo>
                    <a:cubicBezTo>
                      <a:pt x="134062" y="574554"/>
                      <a:pt x="135370" y="574554"/>
                      <a:pt x="135370" y="574554"/>
                    </a:cubicBezTo>
                    <a:cubicBezTo>
                      <a:pt x="136678" y="574554"/>
                      <a:pt x="138640" y="576517"/>
                      <a:pt x="139948" y="579789"/>
                    </a:cubicBezTo>
                    <a:cubicBezTo>
                      <a:pt x="139948" y="581098"/>
                      <a:pt x="140602" y="583061"/>
                      <a:pt x="141255" y="584370"/>
                    </a:cubicBezTo>
                    <a:cubicBezTo>
                      <a:pt x="141255" y="584370"/>
                      <a:pt x="141255" y="584370"/>
                      <a:pt x="141255" y="584370"/>
                    </a:cubicBezTo>
                    <a:lnTo>
                      <a:pt x="141255" y="584370"/>
                    </a:lnTo>
                    <a:cubicBezTo>
                      <a:pt x="145833" y="584370"/>
                      <a:pt x="148449" y="586987"/>
                      <a:pt x="149103" y="588951"/>
                    </a:cubicBezTo>
                    <a:cubicBezTo>
                      <a:pt x="149757" y="590914"/>
                      <a:pt x="150411" y="592223"/>
                      <a:pt x="150411" y="593531"/>
                    </a:cubicBezTo>
                    <a:cubicBezTo>
                      <a:pt x="150411" y="594840"/>
                      <a:pt x="150411" y="595495"/>
                      <a:pt x="151065" y="596149"/>
                    </a:cubicBezTo>
                    <a:cubicBezTo>
                      <a:pt x="153681" y="599421"/>
                      <a:pt x="153681" y="602693"/>
                      <a:pt x="154335" y="605965"/>
                    </a:cubicBezTo>
                    <a:cubicBezTo>
                      <a:pt x="154335" y="605965"/>
                      <a:pt x="154335" y="607273"/>
                      <a:pt x="154335" y="607928"/>
                    </a:cubicBezTo>
                    <a:cubicBezTo>
                      <a:pt x="154335" y="607928"/>
                      <a:pt x="154989" y="607928"/>
                      <a:pt x="154989" y="607928"/>
                    </a:cubicBezTo>
                    <a:cubicBezTo>
                      <a:pt x="161528" y="611200"/>
                      <a:pt x="161528" y="615780"/>
                      <a:pt x="160874" y="619707"/>
                    </a:cubicBezTo>
                    <a:cubicBezTo>
                      <a:pt x="160220" y="622979"/>
                      <a:pt x="156951" y="625596"/>
                      <a:pt x="154335" y="628214"/>
                    </a:cubicBezTo>
                    <a:cubicBezTo>
                      <a:pt x="153681" y="628214"/>
                      <a:pt x="152373" y="629522"/>
                      <a:pt x="151719" y="630831"/>
                    </a:cubicBezTo>
                    <a:cubicBezTo>
                      <a:pt x="153027" y="636066"/>
                      <a:pt x="154989" y="647191"/>
                      <a:pt x="147141" y="651772"/>
                    </a:cubicBezTo>
                    <a:cubicBezTo>
                      <a:pt x="143871" y="653735"/>
                      <a:pt x="139294" y="654390"/>
                      <a:pt x="134062" y="655698"/>
                    </a:cubicBezTo>
                    <a:cubicBezTo>
                      <a:pt x="131446" y="655698"/>
                      <a:pt x="128176" y="657007"/>
                      <a:pt x="126214" y="657661"/>
                    </a:cubicBezTo>
                    <a:cubicBezTo>
                      <a:pt x="123599" y="658316"/>
                      <a:pt x="120329" y="659625"/>
                      <a:pt x="119021" y="660933"/>
                    </a:cubicBezTo>
                    <a:cubicBezTo>
                      <a:pt x="119021" y="660933"/>
                      <a:pt x="119021" y="662242"/>
                      <a:pt x="119021" y="662242"/>
                    </a:cubicBezTo>
                    <a:cubicBezTo>
                      <a:pt x="119021" y="665514"/>
                      <a:pt x="119675" y="670749"/>
                      <a:pt x="115097" y="674675"/>
                    </a:cubicBezTo>
                    <a:cubicBezTo>
                      <a:pt x="115097" y="674675"/>
                      <a:pt x="113135" y="677947"/>
                      <a:pt x="112481" y="679256"/>
                    </a:cubicBezTo>
                    <a:cubicBezTo>
                      <a:pt x="111173" y="682528"/>
                      <a:pt x="109865" y="685800"/>
                      <a:pt x="107250" y="688417"/>
                    </a:cubicBezTo>
                    <a:cubicBezTo>
                      <a:pt x="104634" y="691689"/>
                      <a:pt x="74552" y="736188"/>
                      <a:pt x="68666" y="746658"/>
                    </a:cubicBezTo>
                    <a:lnTo>
                      <a:pt x="64742" y="753202"/>
                    </a:lnTo>
                    <a:cubicBezTo>
                      <a:pt x="60818" y="760400"/>
                      <a:pt x="53625" y="772180"/>
                      <a:pt x="52971" y="774797"/>
                    </a:cubicBezTo>
                    <a:lnTo>
                      <a:pt x="52971" y="776106"/>
                    </a:lnTo>
                    <a:cubicBezTo>
                      <a:pt x="52971" y="779378"/>
                      <a:pt x="52317" y="783304"/>
                      <a:pt x="49701" y="786576"/>
                    </a:cubicBezTo>
                    <a:cubicBezTo>
                      <a:pt x="49047" y="787885"/>
                      <a:pt x="47739" y="788539"/>
                      <a:pt x="47085" y="788539"/>
                    </a:cubicBezTo>
                    <a:cubicBezTo>
                      <a:pt x="47085" y="792466"/>
                      <a:pt x="45777" y="796392"/>
                      <a:pt x="43815" y="799664"/>
                    </a:cubicBezTo>
                    <a:cubicBezTo>
                      <a:pt x="42507" y="802281"/>
                      <a:pt x="40546" y="803590"/>
                      <a:pt x="38584" y="804899"/>
                    </a:cubicBezTo>
                    <a:cubicBezTo>
                      <a:pt x="38584" y="804899"/>
                      <a:pt x="37930" y="805553"/>
                      <a:pt x="37276" y="806208"/>
                    </a:cubicBezTo>
                    <a:cubicBezTo>
                      <a:pt x="37276" y="811443"/>
                      <a:pt x="33352" y="819950"/>
                      <a:pt x="30736" y="823222"/>
                    </a:cubicBezTo>
                    <a:cubicBezTo>
                      <a:pt x="29428" y="825185"/>
                      <a:pt x="27466" y="829766"/>
                      <a:pt x="26812" y="831729"/>
                    </a:cubicBezTo>
                    <a:cubicBezTo>
                      <a:pt x="26812" y="831729"/>
                      <a:pt x="26812" y="831729"/>
                      <a:pt x="27466" y="832383"/>
                    </a:cubicBezTo>
                    <a:cubicBezTo>
                      <a:pt x="29428" y="834347"/>
                      <a:pt x="32044" y="836964"/>
                      <a:pt x="32044" y="841545"/>
                    </a:cubicBezTo>
                    <a:cubicBezTo>
                      <a:pt x="32044" y="842854"/>
                      <a:pt x="32044" y="844162"/>
                      <a:pt x="32044" y="845471"/>
                    </a:cubicBezTo>
                    <a:cubicBezTo>
                      <a:pt x="32044" y="845471"/>
                      <a:pt x="32044" y="846780"/>
                      <a:pt x="32044" y="847434"/>
                    </a:cubicBezTo>
                    <a:cubicBezTo>
                      <a:pt x="32044" y="847434"/>
                      <a:pt x="32044" y="847434"/>
                      <a:pt x="32044" y="847434"/>
                    </a:cubicBezTo>
                    <a:cubicBezTo>
                      <a:pt x="38584" y="848089"/>
                      <a:pt x="40546" y="852015"/>
                      <a:pt x="41199" y="855287"/>
                    </a:cubicBezTo>
                    <a:cubicBezTo>
                      <a:pt x="41199" y="857904"/>
                      <a:pt x="41199" y="859868"/>
                      <a:pt x="41199" y="861831"/>
                    </a:cubicBezTo>
                    <a:cubicBezTo>
                      <a:pt x="41199" y="861831"/>
                      <a:pt x="41199" y="863139"/>
                      <a:pt x="41199" y="863794"/>
                    </a:cubicBezTo>
                    <a:cubicBezTo>
                      <a:pt x="41199" y="863794"/>
                      <a:pt x="41199" y="863794"/>
                      <a:pt x="41854" y="864448"/>
                    </a:cubicBezTo>
                    <a:cubicBezTo>
                      <a:pt x="43815" y="866411"/>
                      <a:pt x="46431" y="869683"/>
                      <a:pt x="45777" y="875573"/>
                    </a:cubicBezTo>
                    <a:cubicBezTo>
                      <a:pt x="45777" y="876882"/>
                      <a:pt x="45777" y="878845"/>
                      <a:pt x="45123" y="880808"/>
                    </a:cubicBezTo>
                    <a:cubicBezTo>
                      <a:pt x="45123" y="883426"/>
                      <a:pt x="43815" y="889315"/>
                      <a:pt x="43815" y="892587"/>
                    </a:cubicBezTo>
                    <a:cubicBezTo>
                      <a:pt x="43815" y="892587"/>
                      <a:pt x="44469" y="892587"/>
                      <a:pt x="45123" y="892587"/>
                    </a:cubicBezTo>
                    <a:cubicBezTo>
                      <a:pt x="47739" y="893242"/>
                      <a:pt x="51009" y="894550"/>
                      <a:pt x="53625" y="896514"/>
                    </a:cubicBezTo>
                    <a:cubicBezTo>
                      <a:pt x="53625" y="896514"/>
                      <a:pt x="56240" y="897822"/>
                      <a:pt x="56895" y="897822"/>
                    </a:cubicBezTo>
                    <a:cubicBezTo>
                      <a:pt x="60164" y="899131"/>
                      <a:pt x="67358" y="901094"/>
                      <a:pt x="67358" y="908947"/>
                    </a:cubicBezTo>
                    <a:cubicBezTo>
                      <a:pt x="67358" y="909601"/>
                      <a:pt x="68666" y="912219"/>
                      <a:pt x="69320" y="913528"/>
                    </a:cubicBezTo>
                    <a:cubicBezTo>
                      <a:pt x="71282" y="917454"/>
                      <a:pt x="73897" y="921380"/>
                      <a:pt x="72589" y="925306"/>
                    </a:cubicBezTo>
                    <a:cubicBezTo>
                      <a:pt x="71936" y="927270"/>
                      <a:pt x="70628" y="929233"/>
                      <a:pt x="68666" y="929887"/>
                    </a:cubicBezTo>
                    <a:cubicBezTo>
                      <a:pt x="64088" y="931850"/>
                      <a:pt x="58856" y="929233"/>
                      <a:pt x="54279" y="926615"/>
                    </a:cubicBezTo>
                    <a:cubicBezTo>
                      <a:pt x="53625" y="926615"/>
                      <a:pt x="52317" y="925306"/>
                      <a:pt x="51009" y="924652"/>
                    </a:cubicBezTo>
                    <a:cubicBezTo>
                      <a:pt x="50355" y="924652"/>
                      <a:pt x="49047" y="925306"/>
                      <a:pt x="48393" y="925961"/>
                    </a:cubicBezTo>
                    <a:cubicBezTo>
                      <a:pt x="44469" y="927924"/>
                      <a:pt x="41199" y="929233"/>
                      <a:pt x="37930" y="928578"/>
                    </a:cubicBezTo>
                    <a:cubicBezTo>
                      <a:pt x="35314" y="928578"/>
                      <a:pt x="33352" y="926615"/>
                      <a:pt x="30736" y="923998"/>
                    </a:cubicBezTo>
                    <a:cubicBezTo>
                      <a:pt x="30736" y="924652"/>
                      <a:pt x="30736" y="925306"/>
                      <a:pt x="30736" y="925961"/>
                    </a:cubicBezTo>
                    <a:cubicBezTo>
                      <a:pt x="30736" y="929887"/>
                      <a:pt x="32044" y="935777"/>
                      <a:pt x="26812" y="939049"/>
                    </a:cubicBezTo>
                    <a:cubicBezTo>
                      <a:pt x="25505" y="939703"/>
                      <a:pt x="23542" y="940357"/>
                      <a:pt x="22235" y="940357"/>
                    </a:cubicBezTo>
                    <a:cubicBezTo>
                      <a:pt x="22235" y="940357"/>
                      <a:pt x="22235" y="941666"/>
                      <a:pt x="22235" y="942321"/>
                    </a:cubicBezTo>
                    <a:cubicBezTo>
                      <a:pt x="22235" y="943629"/>
                      <a:pt x="21581" y="944938"/>
                      <a:pt x="21581" y="945593"/>
                    </a:cubicBezTo>
                    <a:lnTo>
                      <a:pt x="21581" y="945593"/>
                    </a:lnTo>
                    <a:cubicBezTo>
                      <a:pt x="22235" y="949519"/>
                      <a:pt x="23542" y="954754"/>
                      <a:pt x="20273" y="959335"/>
                    </a:cubicBezTo>
                    <a:cubicBezTo>
                      <a:pt x="19619" y="960644"/>
                      <a:pt x="18311" y="961953"/>
                      <a:pt x="17003" y="962607"/>
                    </a:cubicBezTo>
                    <a:cubicBezTo>
                      <a:pt x="18965" y="965879"/>
                      <a:pt x="20927" y="970460"/>
                      <a:pt x="18311" y="974386"/>
                    </a:cubicBezTo>
                    <a:cubicBezTo>
                      <a:pt x="18311" y="974386"/>
                      <a:pt x="17657" y="975695"/>
                      <a:pt x="17003" y="976349"/>
                    </a:cubicBezTo>
                    <a:cubicBezTo>
                      <a:pt x="17003" y="977003"/>
                      <a:pt x="15695" y="978966"/>
                      <a:pt x="15041" y="979621"/>
                    </a:cubicBezTo>
                    <a:cubicBezTo>
                      <a:pt x="15041" y="979621"/>
                      <a:pt x="15041" y="980930"/>
                      <a:pt x="15041" y="982238"/>
                    </a:cubicBezTo>
                    <a:cubicBezTo>
                      <a:pt x="16349" y="988128"/>
                      <a:pt x="17003" y="993363"/>
                      <a:pt x="13733" y="997289"/>
                    </a:cubicBezTo>
                    <a:cubicBezTo>
                      <a:pt x="13079" y="998598"/>
                      <a:pt x="11771" y="999252"/>
                      <a:pt x="10463" y="999907"/>
                    </a:cubicBezTo>
                    <a:cubicBezTo>
                      <a:pt x="9809" y="999907"/>
                      <a:pt x="7848" y="1001870"/>
                      <a:pt x="7193" y="1002524"/>
                    </a:cubicBezTo>
                    <a:cubicBezTo>
                      <a:pt x="6540" y="1005796"/>
                      <a:pt x="3924" y="1009068"/>
                      <a:pt x="1962" y="1011686"/>
                    </a:cubicBezTo>
                    <a:cubicBezTo>
                      <a:pt x="1308" y="1012340"/>
                      <a:pt x="0" y="1013649"/>
                      <a:pt x="0" y="1014304"/>
                    </a:cubicBezTo>
                    <a:cubicBezTo>
                      <a:pt x="0" y="1014304"/>
                      <a:pt x="654" y="1016267"/>
                      <a:pt x="1308" y="1016921"/>
                    </a:cubicBezTo>
                    <a:cubicBezTo>
                      <a:pt x="2616" y="1020193"/>
                      <a:pt x="4578" y="1023465"/>
                      <a:pt x="3270" y="1027391"/>
                    </a:cubicBezTo>
                    <a:cubicBezTo>
                      <a:pt x="3270" y="1028700"/>
                      <a:pt x="2616" y="1033281"/>
                      <a:pt x="2616" y="1036553"/>
                    </a:cubicBezTo>
                    <a:cubicBezTo>
                      <a:pt x="5886" y="1035244"/>
                      <a:pt x="9809" y="1034590"/>
                      <a:pt x="13733" y="1037862"/>
                    </a:cubicBezTo>
                    <a:cubicBezTo>
                      <a:pt x="15695" y="1039825"/>
                      <a:pt x="16349" y="1041788"/>
                      <a:pt x="17003" y="1043751"/>
                    </a:cubicBezTo>
                    <a:cubicBezTo>
                      <a:pt x="18311" y="1043751"/>
                      <a:pt x="20273" y="1043751"/>
                      <a:pt x="22235" y="1044405"/>
                    </a:cubicBezTo>
                    <a:cubicBezTo>
                      <a:pt x="24197" y="1045714"/>
                      <a:pt x="25505" y="1047023"/>
                      <a:pt x="26158" y="1049640"/>
                    </a:cubicBezTo>
                    <a:cubicBezTo>
                      <a:pt x="26812" y="1052912"/>
                      <a:pt x="30736" y="1060765"/>
                      <a:pt x="32698" y="1064037"/>
                    </a:cubicBezTo>
                    <a:cubicBezTo>
                      <a:pt x="33352" y="1064037"/>
                      <a:pt x="34660" y="1063383"/>
                      <a:pt x="35968" y="1062728"/>
                    </a:cubicBezTo>
                    <a:cubicBezTo>
                      <a:pt x="39891" y="1061419"/>
                      <a:pt x="45123" y="1059456"/>
                      <a:pt x="49701" y="1062728"/>
                    </a:cubicBezTo>
                    <a:cubicBezTo>
                      <a:pt x="49701" y="1062728"/>
                      <a:pt x="51009" y="1064037"/>
                      <a:pt x="51663" y="1064691"/>
                    </a:cubicBezTo>
                    <a:cubicBezTo>
                      <a:pt x="60818" y="1071890"/>
                      <a:pt x="65396" y="1075816"/>
                      <a:pt x="66050" y="1081051"/>
                    </a:cubicBezTo>
                    <a:cubicBezTo>
                      <a:pt x="66050" y="1082360"/>
                      <a:pt x="67358" y="1084323"/>
                      <a:pt x="68012" y="1084978"/>
                    </a:cubicBezTo>
                    <a:cubicBezTo>
                      <a:pt x="68666" y="1084978"/>
                      <a:pt x="70628" y="1083669"/>
                      <a:pt x="71282" y="1083015"/>
                    </a:cubicBezTo>
                    <a:cubicBezTo>
                      <a:pt x="75859" y="1079743"/>
                      <a:pt x="81091" y="1075816"/>
                      <a:pt x="86323" y="1078434"/>
                    </a:cubicBezTo>
                    <a:cubicBezTo>
                      <a:pt x="95478" y="1083015"/>
                      <a:pt x="100056" y="1085632"/>
                      <a:pt x="101364" y="1089558"/>
                    </a:cubicBezTo>
                    <a:cubicBezTo>
                      <a:pt x="102018" y="1091522"/>
                      <a:pt x="102018" y="1092830"/>
                      <a:pt x="102018" y="1095448"/>
                    </a:cubicBezTo>
                    <a:cubicBezTo>
                      <a:pt x="102018" y="1095448"/>
                      <a:pt x="102672" y="1094794"/>
                      <a:pt x="103326" y="1094139"/>
                    </a:cubicBezTo>
                    <a:cubicBezTo>
                      <a:pt x="105288" y="1092830"/>
                      <a:pt x="107250" y="1092176"/>
                      <a:pt x="109865" y="1092830"/>
                    </a:cubicBezTo>
                    <a:cubicBezTo>
                      <a:pt x="111827" y="1092830"/>
                      <a:pt x="115097" y="1094139"/>
                      <a:pt x="117059" y="1093485"/>
                    </a:cubicBezTo>
                    <a:cubicBezTo>
                      <a:pt x="117059" y="1092176"/>
                      <a:pt x="117059" y="1089558"/>
                      <a:pt x="117713" y="1087595"/>
                    </a:cubicBezTo>
                    <a:cubicBezTo>
                      <a:pt x="118367" y="1080397"/>
                      <a:pt x="119675" y="1076471"/>
                      <a:pt x="122291" y="1073853"/>
                    </a:cubicBezTo>
                    <a:cubicBezTo>
                      <a:pt x="126214" y="1069927"/>
                      <a:pt x="131446" y="1071235"/>
                      <a:pt x="133408" y="1071890"/>
                    </a:cubicBezTo>
                    <a:cubicBezTo>
                      <a:pt x="133408" y="1071890"/>
                      <a:pt x="134062" y="1071890"/>
                      <a:pt x="134716" y="1071890"/>
                    </a:cubicBezTo>
                    <a:cubicBezTo>
                      <a:pt x="134716" y="1071890"/>
                      <a:pt x="135370" y="1071890"/>
                      <a:pt x="136024" y="1071890"/>
                    </a:cubicBezTo>
                    <a:cubicBezTo>
                      <a:pt x="141910" y="1069272"/>
                      <a:pt x="146487" y="1069927"/>
                      <a:pt x="149103" y="1074507"/>
                    </a:cubicBezTo>
                    <a:cubicBezTo>
                      <a:pt x="149757" y="1075816"/>
                      <a:pt x="150411" y="1077125"/>
                      <a:pt x="151065" y="1077779"/>
                    </a:cubicBezTo>
                    <a:cubicBezTo>
                      <a:pt x="152373" y="1079743"/>
                      <a:pt x="152373" y="1080397"/>
                      <a:pt x="153681" y="1080397"/>
                    </a:cubicBezTo>
                    <a:cubicBezTo>
                      <a:pt x="155643" y="1081051"/>
                      <a:pt x="156951" y="1082360"/>
                      <a:pt x="158259" y="1083015"/>
                    </a:cubicBezTo>
                    <a:cubicBezTo>
                      <a:pt x="158912" y="1083015"/>
                      <a:pt x="160220" y="1084323"/>
                      <a:pt x="160220" y="1084323"/>
                    </a:cubicBezTo>
                    <a:cubicBezTo>
                      <a:pt x="161528" y="1084323"/>
                      <a:pt x="163490" y="1084323"/>
                      <a:pt x="166106" y="1085632"/>
                    </a:cubicBezTo>
                    <a:cubicBezTo>
                      <a:pt x="166760" y="1085632"/>
                      <a:pt x="168722" y="1085632"/>
                      <a:pt x="169376" y="1086287"/>
                    </a:cubicBezTo>
                    <a:cubicBezTo>
                      <a:pt x="169376" y="1086287"/>
                      <a:pt x="169376" y="1086287"/>
                      <a:pt x="169376" y="1086287"/>
                    </a:cubicBezTo>
                    <a:cubicBezTo>
                      <a:pt x="170684" y="1083669"/>
                      <a:pt x="173300" y="1078434"/>
                      <a:pt x="179185" y="1079088"/>
                    </a:cubicBezTo>
                    <a:cubicBezTo>
                      <a:pt x="179839" y="1079088"/>
                      <a:pt x="181147" y="1079088"/>
                      <a:pt x="182455" y="1079088"/>
                    </a:cubicBezTo>
                    <a:cubicBezTo>
                      <a:pt x="185071" y="1079088"/>
                      <a:pt x="188341" y="1079743"/>
                      <a:pt x="193572" y="1079743"/>
                    </a:cubicBezTo>
                    <a:cubicBezTo>
                      <a:pt x="198804" y="1079743"/>
                      <a:pt x="198150" y="1079743"/>
                      <a:pt x="200766" y="1078434"/>
                    </a:cubicBezTo>
                    <a:cubicBezTo>
                      <a:pt x="205344" y="1077125"/>
                      <a:pt x="210575" y="1075816"/>
                      <a:pt x="215153" y="1079743"/>
                    </a:cubicBezTo>
                    <a:cubicBezTo>
                      <a:pt x="217115" y="1081051"/>
                      <a:pt x="218423" y="1083015"/>
                      <a:pt x="219077" y="1084323"/>
                    </a:cubicBezTo>
                    <a:cubicBezTo>
                      <a:pt x="219077" y="1084323"/>
                      <a:pt x="219077" y="1084323"/>
                      <a:pt x="219077" y="1084323"/>
                    </a:cubicBezTo>
                    <a:cubicBezTo>
                      <a:pt x="223000" y="1080397"/>
                      <a:pt x="228232" y="1075162"/>
                      <a:pt x="234772" y="1075816"/>
                    </a:cubicBezTo>
                    <a:cubicBezTo>
                      <a:pt x="238696" y="1075816"/>
                      <a:pt x="242619" y="1078434"/>
                      <a:pt x="246543" y="1080397"/>
                    </a:cubicBezTo>
                    <a:cubicBezTo>
                      <a:pt x="246543" y="1080397"/>
                      <a:pt x="247851" y="1081051"/>
                      <a:pt x="248505" y="1081706"/>
                    </a:cubicBezTo>
                    <a:cubicBezTo>
                      <a:pt x="250467" y="1079743"/>
                      <a:pt x="253737" y="1077125"/>
                      <a:pt x="258968" y="1078434"/>
                    </a:cubicBezTo>
                    <a:cubicBezTo>
                      <a:pt x="260276" y="1078434"/>
                      <a:pt x="261584" y="1079743"/>
                      <a:pt x="262892" y="1080397"/>
                    </a:cubicBezTo>
                    <a:cubicBezTo>
                      <a:pt x="262892" y="1080397"/>
                      <a:pt x="262892" y="1080397"/>
                      <a:pt x="262892" y="1080397"/>
                    </a:cubicBezTo>
                    <a:cubicBezTo>
                      <a:pt x="264854" y="1077779"/>
                      <a:pt x="268124" y="1074507"/>
                      <a:pt x="272048" y="1074507"/>
                    </a:cubicBezTo>
                    <a:lnTo>
                      <a:pt x="273356" y="1074507"/>
                    </a:lnTo>
                    <a:cubicBezTo>
                      <a:pt x="273356" y="1074507"/>
                      <a:pt x="274664" y="1074507"/>
                      <a:pt x="275317" y="1074507"/>
                    </a:cubicBezTo>
                    <a:cubicBezTo>
                      <a:pt x="277933" y="1071890"/>
                      <a:pt x="283165" y="1066655"/>
                      <a:pt x="291666" y="1065346"/>
                    </a:cubicBezTo>
                    <a:cubicBezTo>
                      <a:pt x="292974" y="1065346"/>
                      <a:pt x="294282" y="1065346"/>
                      <a:pt x="295590" y="1065346"/>
                    </a:cubicBezTo>
                    <a:cubicBezTo>
                      <a:pt x="300168" y="1064691"/>
                      <a:pt x="305400" y="1064037"/>
                      <a:pt x="309978" y="1066000"/>
                    </a:cubicBezTo>
                    <a:cubicBezTo>
                      <a:pt x="310631" y="1066000"/>
                      <a:pt x="311939" y="1066655"/>
                      <a:pt x="312593" y="1067309"/>
                    </a:cubicBezTo>
                    <a:cubicBezTo>
                      <a:pt x="316517" y="1068618"/>
                      <a:pt x="321095" y="1070581"/>
                      <a:pt x="323711" y="1074507"/>
                    </a:cubicBezTo>
                    <a:cubicBezTo>
                      <a:pt x="325019" y="1076471"/>
                      <a:pt x="325672" y="1078434"/>
                      <a:pt x="326327" y="1079743"/>
                    </a:cubicBezTo>
                    <a:cubicBezTo>
                      <a:pt x="326327" y="1080397"/>
                      <a:pt x="326327" y="1081706"/>
                      <a:pt x="326980" y="1081706"/>
                    </a:cubicBezTo>
                    <a:cubicBezTo>
                      <a:pt x="326980" y="1081706"/>
                      <a:pt x="329596" y="1081706"/>
                      <a:pt x="330250" y="1081706"/>
                    </a:cubicBezTo>
                    <a:cubicBezTo>
                      <a:pt x="334174" y="1081706"/>
                      <a:pt x="341368" y="1080397"/>
                      <a:pt x="344637" y="1086287"/>
                    </a:cubicBezTo>
                    <a:cubicBezTo>
                      <a:pt x="344637" y="1086941"/>
                      <a:pt x="345945" y="1087595"/>
                      <a:pt x="345945" y="1088904"/>
                    </a:cubicBezTo>
                    <a:cubicBezTo>
                      <a:pt x="347253" y="1090867"/>
                      <a:pt x="351177" y="1097411"/>
                      <a:pt x="353139" y="1098720"/>
                    </a:cubicBezTo>
                    <a:cubicBezTo>
                      <a:pt x="357062" y="1098065"/>
                      <a:pt x="369488" y="1090213"/>
                      <a:pt x="372104" y="1086941"/>
                    </a:cubicBezTo>
                    <a:cubicBezTo>
                      <a:pt x="372104" y="1086287"/>
                      <a:pt x="372758" y="1083669"/>
                      <a:pt x="373411" y="1081051"/>
                    </a:cubicBezTo>
                    <a:cubicBezTo>
                      <a:pt x="374066" y="1077779"/>
                      <a:pt x="374719" y="1074507"/>
                      <a:pt x="376027" y="1071890"/>
                    </a:cubicBezTo>
                    <a:cubicBezTo>
                      <a:pt x="376027" y="1071235"/>
                      <a:pt x="377335" y="1069272"/>
                      <a:pt x="378643" y="1067309"/>
                    </a:cubicBezTo>
                    <a:cubicBezTo>
                      <a:pt x="381259" y="1062074"/>
                      <a:pt x="383221" y="1058147"/>
                      <a:pt x="385837" y="1055530"/>
                    </a:cubicBezTo>
                    <a:cubicBezTo>
                      <a:pt x="388453" y="1052912"/>
                      <a:pt x="393030" y="1051604"/>
                      <a:pt x="397608" y="1050295"/>
                    </a:cubicBezTo>
                    <a:cubicBezTo>
                      <a:pt x="398916" y="1050295"/>
                      <a:pt x="400224" y="1049640"/>
                      <a:pt x="401532" y="1048986"/>
                    </a:cubicBezTo>
                    <a:cubicBezTo>
                      <a:pt x="402840" y="1048986"/>
                      <a:pt x="404148" y="1047677"/>
                      <a:pt x="406110" y="1047023"/>
                    </a:cubicBezTo>
                    <a:cubicBezTo>
                      <a:pt x="410034" y="1045060"/>
                      <a:pt x="415265" y="1042442"/>
                      <a:pt x="419189" y="1041133"/>
                    </a:cubicBezTo>
                    <a:cubicBezTo>
                      <a:pt x="420497" y="1041133"/>
                      <a:pt x="421805" y="1041133"/>
                      <a:pt x="423767" y="1040479"/>
                    </a:cubicBezTo>
                    <a:cubicBezTo>
                      <a:pt x="428998" y="1039170"/>
                      <a:pt x="442732" y="1036553"/>
                      <a:pt x="445347" y="1035244"/>
                    </a:cubicBezTo>
                    <a:cubicBezTo>
                      <a:pt x="447309" y="1033935"/>
                      <a:pt x="447963" y="1033281"/>
                      <a:pt x="449271" y="1032626"/>
                    </a:cubicBezTo>
                    <a:cubicBezTo>
                      <a:pt x="450579" y="1031318"/>
                      <a:pt x="451887" y="1030009"/>
                      <a:pt x="454503" y="1028700"/>
                    </a:cubicBezTo>
                    <a:lnTo>
                      <a:pt x="455157" y="1028700"/>
                    </a:lnTo>
                    <a:cubicBezTo>
                      <a:pt x="458426" y="1026083"/>
                      <a:pt x="463004" y="1024120"/>
                      <a:pt x="467582" y="1022156"/>
                    </a:cubicBezTo>
                    <a:cubicBezTo>
                      <a:pt x="469544" y="1021502"/>
                      <a:pt x="472160" y="1020848"/>
                      <a:pt x="474775" y="1020193"/>
                    </a:cubicBezTo>
                    <a:cubicBezTo>
                      <a:pt x="479353" y="1019539"/>
                      <a:pt x="485893" y="1018230"/>
                      <a:pt x="487855" y="1016267"/>
                    </a:cubicBezTo>
                    <a:cubicBezTo>
                      <a:pt x="488509" y="1015612"/>
                      <a:pt x="489163" y="1014958"/>
                      <a:pt x="489163" y="1012340"/>
                    </a:cubicBezTo>
                    <a:cubicBezTo>
                      <a:pt x="489163" y="1009723"/>
                      <a:pt x="489163" y="1007105"/>
                      <a:pt x="491779" y="1004488"/>
                    </a:cubicBezTo>
                    <a:cubicBezTo>
                      <a:pt x="493740" y="1001870"/>
                      <a:pt x="495702" y="995980"/>
                      <a:pt x="495702" y="994672"/>
                    </a:cubicBezTo>
                    <a:cubicBezTo>
                      <a:pt x="495702" y="984856"/>
                      <a:pt x="496356" y="978312"/>
                      <a:pt x="499626" y="975695"/>
                    </a:cubicBezTo>
                    <a:cubicBezTo>
                      <a:pt x="500934" y="974386"/>
                      <a:pt x="502896" y="973731"/>
                      <a:pt x="504204" y="973731"/>
                    </a:cubicBezTo>
                    <a:cubicBezTo>
                      <a:pt x="504204" y="973731"/>
                      <a:pt x="505512" y="973731"/>
                      <a:pt x="506166" y="973077"/>
                    </a:cubicBezTo>
                    <a:lnTo>
                      <a:pt x="506166" y="973077"/>
                    </a:lnTo>
                    <a:cubicBezTo>
                      <a:pt x="507473" y="969805"/>
                      <a:pt x="510743" y="964570"/>
                      <a:pt x="517283" y="964570"/>
                    </a:cubicBezTo>
                    <a:cubicBezTo>
                      <a:pt x="523822" y="964570"/>
                      <a:pt x="519899" y="964570"/>
                      <a:pt x="521207" y="964570"/>
                    </a:cubicBezTo>
                    <a:cubicBezTo>
                      <a:pt x="521207" y="964570"/>
                      <a:pt x="522515" y="964570"/>
                      <a:pt x="523169" y="964570"/>
                    </a:cubicBezTo>
                    <a:cubicBezTo>
                      <a:pt x="523169" y="964570"/>
                      <a:pt x="523169" y="964570"/>
                      <a:pt x="523822" y="963916"/>
                    </a:cubicBezTo>
                    <a:cubicBezTo>
                      <a:pt x="525130" y="962607"/>
                      <a:pt x="527746" y="959989"/>
                      <a:pt x="528400" y="958681"/>
                    </a:cubicBezTo>
                    <a:cubicBezTo>
                      <a:pt x="528400" y="957372"/>
                      <a:pt x="529054" y="954754"/>
                      <a:pt x="529708" y="952791"/>
                    </a:cubicBezTo>
                    <a:cubicBezTo>
                      <a:pt x="529708" y="950173"/>
                      <a:pt x="529708" y="948210"/>
                      <a:pt x="531016" y="946901"/>
                    </a:cubicBezTo>
                    <a:cubicBezTo>
                      <a:pt x="531016" y="946901"/>
                      <a:pt x="531016" y="946247"/>
                      <a:pt x="531016" y="945593"/>
                    </a:cubicBezTo>
                    <a:cubicBezTo>
                      <a:pt x="531670" y="942975"/>
                      <a:pt x="532978" y="938394"/>
                      <a:pt x="536902" y="937085"/>
                    </a:cubicBezTo>
                    <a:cubicBezTo>
                      <a:pt x="539518" y="936431"/>
                      <a:pt x="542134" y="937085"/>
                      <a:pt x="544096" y="937740"/>
                    </a:cubicBezTo>
                    <a:cubicBezTo>
                      <a:pt x="544096" y="937740"/>
                      <a:pt x="544096" y="937740"/>
                      <a:pt x="544096" y="937740"/>
                    </a:cubicBezTo>
                    <a:cubicBezTo>
                      <a:pt x="542787" y="934468"/>
                      <a:pt x="542787" y="931196"/>
                      <a:pt x="544749" y="928578"/>
                    </a:cubicBezTo>
                    <a:lnTo>
                      <a:pt x="544749" y="928578"/>
                    </a:lnTo>
                    <a:cubicBezTo>
                      <a:pt x="546711" y="924652"/>
                      <a:pt x="551289" y="918763"/>
                      <a:pt x="557829" y="921380"/>
                    </a:cubicBezTo>
                    <a:cubicBezTo>
                      <a:pt x="557829" y="921380"/>
                      <a:pt x="559137" y="921380"/>
                      <a:pt x="559790" y="922035"/>
                    </a:cubicBezTo>
                    <a:cubicBezTo>
                      <a:pt x="563714" y="923343"/>
                      <a:pt x="565676" y="924652"/>
                      <a:pt x="567638" y="924652"/>
                    </a:cubicBezTo>
                    <a:cubicBezTo>
                      <a:pt x="568292" y="920726"/>
                      <a:pt x="569600" y="916145"/>
                      <a:pt x="573524" y="914182"/>
                    </a:cubicBezTo>
                    <a:cubicBezTo>
                      <a:pt x="575486" y="912873"/>
                      <a:pt x="578102" y="912873"/>
                      <a:pt x="580717" y="914182"/>
                    </a:cubicBezTo>
                    <a:cubicBezTo>
                      <a:pt x="591181" y="918108"/>
                      <a:pt x="595758" y="918108"/>
                      <a:pt x="597066" y="918108"/>
                    </a:cubicBezTo>
                    <a:cubicBezTo>
                      <a:pt x="597720" y="916799"/>
                      <a:pt x="598374" y="914182"/>
                      <a:pt x="599028" y="912873"/>
                    </a:cubicBezTo>
                    <a:cubicBezTo>
                      <a:pt x="600990" y="906984"/>
                      <a:pt x="604260" y="898477"/>
                      <a:pt x="612107" y="899786"/>
                    </a:cubicBezTo>
                    <a:cubicBezTo>
                      <a:pt x="614069" y="899786"/>
                      <a:pt x="615377" y="900440"/>
                      <a:pt x="616685" y="901094"/>
                    </a:cubicBezTo>
                    <a:cubicBezTo>
                      <a:pt x="616685" y="901094"/>
                      <a:pt x="616685" y="901094"/>
                      <a:pt x="617339" y="900440"/>
                    </a:cubicBezTo>
                    <a:cubicBezTo>
                      <a:pt x="630418" y="885389"/>
                      <a:pt x="634342" y="882771"/>
                      <a:pt x="638920" y="883426"/>
                    </a:cubicBezTo>
                    <a:lnTo>
                      <a:pt x="642190" y="883426"/>
                    </a:lnTo>
                    <a:cubicBezTo>
                      <a:pt x="642190" y="883426"/>
                      <a:pt x="644151" y="886698"/>
                      <a:pt x="644151" y="886698"/>
                    </a:cubicBezTo>
                    <a:cubicBezTo>
                      <a:pt x="644151" y="886698"/>
                      <a:pt x="644805" y="888006"/>
                      <a:pt x="645459" y="888661"/>
                    </a:cubicBezTo>
                    <a:cubicBezTo>
                      <a:pt x="645459" y="888661"/>
                      <a:pt x="645459" y="888661"/>
                      <a:pt x="645459" y="889315"/>
                    </a:cubicBezTo>
                    <a:cubicBezTo>
                      <a:pt x="645459" y="889315"/>
                      <a:pt x="645459" y="889315"/>
                      <a:pt x="645459" y="889315"/>
                    </a:cubicBezTo>
                    <a:cubicBezTo>
                      <a:pt x="650037" y="886043"/>
                      <a:pt x="656577" y="881462"/>
                      <a:pt x="661808" y="886043"/>
                    </a:cubicBezTo>
                    <a:cubicBezTo>
                      <a:pt x="662462" y="886698"/>
                      <a:pt x="663770" y="888006"/>
                      <a:pt x="664424" y="889315"/>
                    </a:cubicBezTo>
                    <a:cubicBezTo>
                      <a:pt x="664424" y="889315"/>
                      <a:pt x="665078" y="889970"/>
                      <a:pt x="665732" y="890624"/>
                    </a:cubicBezTo>
                    <a:cubicBezTo>
                      <a:pt x="665732" y="890624"/>
                      <a:pt x="665732" y="890624"/>
                      <a:pt x="665732" y="890624"/>
                    </a:cubicBezTo>
                    <a:cubicBezTo>
                      <a:pt x="667694" y="890624"/>
                      <a:pt x="673580" y="888661"/>
                      <a:pt x="677503" y="893896"/>
                    </a:cubicBezTo>
                    <a:lnTo>
                      <a:pt x="677503" y="893896"/>
                    </a:lnTo>
                    <a:cubicBezTo>
                      <a:pt x="680773" y="899131"/>
                      <a:pt x="682735" y="900440"/>
                      <a:pt x="683389" y="900440"/>
                    </a:cubicBezTo>
                    <a:cubicBezTo>
                      <a:pt x="684697" y="900440"/>
                      <a:pt x="686659" y="900440"/>
                      <a:pt x="689275" y="900440"/>
                    </a:cubicBezTo>
                    <a:cubicBezTo>
                      <a:pt x="696468" y="900440"/>
                      <a:pt x="703008" y="899786"/>
                      <a:pt x="706932" y="903712"/>
                    </a:cubicBezTo>
                    <a:cubicBezTo>
                      <a:pt x="708240" y="905021"/>
                      <a:pt x="708894" y="906984"/>
                      <a:pt x="709548" y="908947"/>
                    </a:cubicBezTo>
                    <a:cubicBezTo>
                      <a:pt x="712164" y="907638"/>
                      <a:pt x="714779" y="907638"/>
                      <a:pt x="717395" y="908947"/>
                    </a:cubicBezTo>
                    <a:cubicBezTo>
                      <a:pt x="719357" y="910256"/>
                      <a:pt x="720665" y="911564"/>
                      <a:pt x="721319" y="912873"/>
                    </a:cubicBezTo>
                    <a:cubicBezTo>
                      <a:pt x="721973" y="912219"/>
                      <a:pt x="722627" y="911564"/>
                      <a:pt x="723281" y="910910"/>
                    </a:cubicBezTo>
                    <a:cubicBezTo>
                      <a:pt x="727858" y="906329"/>
                      <a:pt x="735052" y="899131"/>
                      <a:pt x="742246" y="905675"/>
                    </a:cubicBezTo>
                    <a:cubicBezTo>
                      <a:pt x="744862" y="908293"/>
                      <a:pt x="745515" y="911564"/>
                      <a:pt x="745515" y="915491"/>
                    </a:cubicBezTo>
                    <a:cubicBezTo>
                      <a:pt x="748131" y="914182"/>
                      <a:pt x="750747" y="914182"/>
                      <a:pt x="754017" y="916799"/>
                    </a:cubicBezTo>
                    <a:cubicBezTo>
                      <a:pt x="755325" y="917454"/>
                      <a:pt x="755979" y="918763"/>
                      <a:pt x="756633" y="920071"/>
                    </a:cubicBezTo>
                    <a:cubicBezTo>
                      <a:pt x="758595" y="914836"/>
                      <a:pt x="761864" y="910256"/>
                      <a:pt x="766442" y="910256"/>
                    </a:cubicBezTo>
                    <a:cubicBezTo>
                      <a:pt x="767750" y="910256"/>
                      <a:pt x="794562" y="907638"/>
                      <a:pt x="800448" y="910910"/>
                    </a:cubicBezTo>
                    <a:cubicBezTo>
                      <a:pt x="803718" y="912873"/>
                      <a:pt x="805680" y="916799"/>
                      <a:pt x="807642" y="921380"/>
                    </a:cubicBezTo>
                    <a:cubicBezTo>
                      <a:pt x="808950" y="924652"/>
                      <a:pt x="810911" y="928578"/>
                      <a:pt x="812873" y="930542"/>
                    </a:cubicBezTo>
                    <a:cubicBezTo>
                      <a:pt x="816143" y="933813"/>
                      <a:pt x="823337" y="937085"/>
                      <a:pt x="826607" y="937740"/>
                    </a:cubicBezTo>
                    <a:cubicBezTo>
                      <a:pt x="826607" y="937085"/>
                      <a:pt x="827914" y="935777"/>
                      <a:pt x="827914" y="934468"/>
                    </a:cubicBezTo>
                    <a:cubicBezTo>
                      <a:pt x="829876" y="930542"/>
                      <a:pt x="832492" y="923343"/>
                      <a:pt x="840993" y="923998"/>
                    </a:cubicBezTo>
                    <a:cubicBezTo>
                      <a:pt x="848187" y="924652"/>
                      <a:pt x="852765" y="931850"/>
                      <a:pt x="856035" y="936431"/>
                    </a:cubicBezTo>
                    <a:cubicBezTo>
                      <a:pt x="856035" y="936431"/>
                      <a:pt x="856035" y="936431"/>
                      <a:pt x="856035" y="937085"/>
                    </a:cubicBezTo>
                    <a:cubicBezTo>
                      <a:pt x="856035" y="937085"/>
                      <a:pt x="856035" y="937085"/>
                      <a:pt x="856035" y="937085"/>
                    </a:cubicBezTo>
                    <a:cubicBezTo>
                      <a:pt x="857997" y="937085"/>
                      <a:pt x="861920" y="935777"/>
                      <a:pt x="865190" y="939049"/>
                    </a:cubicBezTo>
                    <a:cubicBezTo>
                      <a:pt x="866498" y="940357"/>
                      <a:pt x="867806" y="942321"/>
                      <a:pt x="867152" y="946247"/>
                    </a:cubicBezTo>
                    <a:cubicBezTo>
                      <a:pt x="867152" y="948210"/>
                      <a:pt x="865844" y="950828"/>
                      <a:pt x="864536" y="953445"/>
                    </a:cubicBezTo>
                    <a:cubicBezTo>
                      <a:pt x="864536" y="953445"/>
                      <a:pt x="864536" y="953445"/>
                      <a:pt x="864536" y="954100"/>
                    </a:cubicBezTo>
                    <a:cubicBezTo>
                      <a:pt x="866498" y="954100"/>
                      <a:pt x="868460" y="954100"/>
                      <a:pt x="870422" y="956063"/>
                    </a:cubicBezTo>
                    <a:cubicBezTo>
                      <a:pt x="871730" y="957372"/>
                      <a:pt x="873038" y="959335"/>
                      <a:pt x="873038" y="963261"/>
                    </a:cubicBezTo>
                    <a:cubicBezTo>
                      <a:pt x="873038" y="966533"/>
                      <a:pt x="871730" y="968496"/>
                      <a:pt x="870422" y="970460"/>
                    </a:cubicBezTo>
                    <a:cubicBezTo>
                      <a:pt x="870422" y="971114"/>
                      <a:pt x="869114" y="972423"/>
                      <a:pt x="869114" y="973077"/>
                    </a:cubicBezTo>
                    <a:cubicBezTo>
                      <a:pt x="869114" y="973077"/>
                      <a:pt x="870422" y="975040"/>
                      <a:pt x="871076" y="975695"/>
                    </a:cubicBezTo>
                    <a:cubicBezTo>
                      <a:pt x="873692" y="980930"/>
                      <a:pt x="877616" y="986819"/>
                      <a:pt x="875654" y="992708"/>
                    </a:cubicBezTo>
                    <a:cubicBezTo>
                      <a:pt x="875000" y="995326"/>
                      <a:pt x="873038" y="997289"/>
                      <a:pt x="871730" y="999252"/>
                    </a:cubicBezTo>
                    <a:cubicBezTo>
                      <a:pt x="871076" y="1000561"/>
                      <a:pt x="869114" y="1002524"/>
                      <a:pt x="869114" y="1003833"/>
                    </a:cubicBezTo>
                    <a:cubicBezTo>
                      <a:pt x="873692" y="1012995"/>
                      <a:pt x="876308" y="1016267"/>
                      <a:pt x="877616" y="1018230"/>
                    </a:cubicBezTo>
                    <a:cubicBezTo>
                      <a:pt x="877616" y="1018230"/>
                      <a:pt x="878269" y="1017576"/>
                      <a:pt x="878924" y="1016921"/>
                    </a:cubicBezTo>
                    <a:lnTo>
                      <a:pt x="882193" y="1012995"/>
                    </a:lnTo>
                    <a:lnTo>
                      <a:pt x="886771" y="1014958"/>
                    </a:lnTo>
                    <a:cubicBezTo>
                      <a:pt x="892657" y="1017576"/>
                      <a:pt x="902466" y="1022156"/>
                      <a:pt x="905082" y="1027391"/>
                    </a:cubicBezTo>
                    <a:cubicBezTo>
                      <a:pt x="906390" y="1029355"/>
                      <a:pt x="907044" y="1030663"/>
                      <a:pt x="907698" y="1033281"/>
                    </a:cubicBezTo>
                    <a:cubicBezTo>
                      <a:pt x="907698" y="1033281"/>
                      <a:pt x="907698" y="1034590"/>
                      <a:pt x="907698" y="1034590"/>
                    </a:cubicBezTo>
                    <a:cubicBezTo>
                      <a:pt x="907698" y="1034590"/>
                      <a:pt x="907698" y="1034590"/>
                      <a:pt x="907698" y="1033935"/>
                    </a:cubicBezTo>
                    <a:cubicBezTo>
                      <a:pt x="909006" y="1030009"/>
                      <a:pt x="911622" y="1021502"/>
                      <a:pt x="920123" y="1022811"/>
                    </a:cubicBezTo>
                    <a:cubicBezTo>
                      <a:pt x="927971" y="1024120"/>
                      <a:pt x="931240" y="1034590"/>
                      <a:pt x="933202" y="1041788"/>
                    </a:cubicBezTo>
                    <a:cubicBezTo>
                      <a:pt x="933202" y="1043097"/>
                      <a:pt x="933856" y="1044405"/>
                      <a:pt x="934510" y="1045714"/>
                    </a:cubicBezTo>
                    <a:cubicBezTo>
                      <a:pt x="934510" y="1045714"/>
                      <a:pt x="934510" y="1047023"/>
                      <a:pt x="935818" y="1047677"/>
                    </a:cubicBezTo>
                    <a:cubicBezTo>
                      <a:pt x="939088" y="1052912"/>
                      <a:pt x="943012" y="1059456"/>
                      <a:pt x="939742" y="1065346"/>
                    </a:cubicBezTo>
                    <a:cubicBezTo>
                      <a:pt x="939742" y="1065346"/>
                      <a:pt x="939742" y="1065346"/>
                      <a:pt x="939742" y="1065346"/>
                    </a:cubicBezTo>
                    <a:cubicBezTo>
                      <a:pt x="943665" y="1064037"/>
                      <a:pt x="946935" y="1065346"/>
                      <a:pt x="949551" y="1067963"/>
                    </a:cubicBezTo>
                    <a:cubicBezTo>
                      <a:pt x="952821" y="1071890"/>
                      <a:pt x="952167" y="1077779"/>
                      <a:pt x="950859" y="1084978"/>
                    </a:cubicBezTo>
                    <a:cubicBezTo>
                      <a:pt x="950859" y="1086287"/>
                      <a:pt x="950859" y="1088250"/>
                      <a:pt x="950859" y="1090213"/>
                    </a:cubicBezTo>
                    <a:cubicBezTo>
                      <a:pt x="952167" y="1090213"/>
                      <a:pt x="954783" y="1090213"/>
                      <a:pt x="956745" y="1092176"/>
                    </a:cubicBezTo>
                    <a:cubicBezTo>
                      <a:pt x="956745" y="1092176"/>
                      <a:pt x="958706" y="1092176"/>
                      <a:pt x="960014" y="1092176"/>
                    </a:cubicBezTo>
                    <a:cubicBezTo>
                      <a:pt x="961976" y="1092176"/>
                      <a:pt x="965246" y="1092176"/>
                      <a:pt x="967862" y="1092830"/>
                    </a:cubicBezTo>
                    <a:cubicBezTo>
                      <a:pt x="970478" y="1094139"/>
                      <a:pt x="972440" y="1096102"/>
                      <a:pt x="973748" y="1098065"/>
                    </a:cubicBezTo>
                    <a:cubicBezTo>
                      <a:pt x="973748" y="1098065"/>
                      <a:pt x="973748" y="1098065"/>
                      <a:pt x="973748" y="1098065"/>
                    </a:cubicBezTo>
                    <a:cubicBezTo>
                      <a:pt x="973748" y="1098065"/>
                      <a:pt x="973748" y="1098065"/>
                      <a:pt x="974402" y="1098065"/>
                    </a:cubicBezTo>
                    <a:cubicBezTo>
                      <a:pt x="977018" y="1096102"/>
                      <a:pt x="982249" y="1093485"/>
                      <a:pt x="987481" y="1096102"/>
                    </a:cubicBezTo>
                    <a:cubicBezTo>
                      <a:pt x="990097" y="1097411"/>
                      <a:pt x="991404" y="1099374"/>
                      <a:pt x="992712" y="1101337"/>
                    </a:cubicBezTo>
                    <a:cubicBezTo>
                      <a:pt x="992712" y="1101337"/>
                      <a:pt x="992712" y="1101337"/>
                      <a:pt x="992712" y="1101337"/>
                    </a:cubicBezTo>
                    <a:cubicBezTo>
                      <a:pt x="992712" y="1101337"/>
                      <a:pt x="992712" y="1101337"/>
                      <a:pt x="992712" y="1101337"/>
                    </a:cubicBezTo>
                    <a:cubicBezTo>
                      <a:pt x="994674" y="1101337"/>
                      <a:pt x="997944" y="1099374"/>
                      <a:pt x="1002522" y="1102646"/>
                    </a:cubicBezTo>
                    <a:cubicBezTo>
                      <a:pt x="1007753" y="1106572"/>
                      <a:pt x="1012985" y="1122278"/>
                      <a:pt x="1013639" y="1125550"/>
                    </a:cubicBezTo>
                    <a:cubicBezTo>
                      <a:pt x="1013639" y="1128167"/>
                      <a:pt x="1013639" y="1130130"/>
                      <a:pt x="1013639" y="1132748"/>
                    </a:cubicBezTo>
                    <a:cubicBezTo>
                      <a:pt x="1013639" y="1134057"/>
                      <a:pt x="1013639" y="1135366"/>
                      <a:pt x="1013639" y="1136020"/>
                    </a:cubicBezTo>
                    <a:cubicBezTo>
                      <a:pt x="1013639" y="1136020"/>
                      <a:pt x="1013639" y="1136020"/>
                      <a:pt x="1014293" y="1136674"/>
                    </a:cubicBezTo>
                    <a:cubicBezTo>
                      <a:pt x="1016909" y="1139292"/>
                      <a:pt x="1022795" y="1145182"/>
                      <a:pt x="1018217" y="1151071"/>
                    </a:cubicBezTo>
                    <a:cubicBezTo>
                      <a:pt x="1016909" y="1153689"/>
                      <a:pt x="1014293" y="1154343"/>
                      <a:pt x="1012331" y="1155652"/>
                    </a:cubicBezTo>
                    <a:cubicBezTo>
                      <a:pt x="1012331" y="1156306"/>
                      <a:pt x="1012331" y="1156960"/>
                      <a:pt x="1012331" y="1156960"/>
                    </a:cubicBezTo>
                    <a:cubicBezTo>
                      <a:pt x="1012331" y="1156960"/>
                      <a:pt x="1012331" y="1156960"/>
                      <a:pt x="1012985" y="1156306"/>
                    </a:cubicBezTo>
                    <a:cubicBezTo>
                      <a:pt x="1014293" y="1155652"/>
                      <a:pt x="1019525" y="1153034"/>
                      <a:pt x="1024102" y="1156306"/>
                    </a:cubicBezTo>
                    <a:cubicBezTo>
                      <a:pt x="1026718" y="1158269"/>
                      <a:pt x="1027372" y="1160232"/>
                      <a:pt x="1028026" y="1162196"/>
                    </a:cubicBezTo>
                    <a:cubicBezTo>
                      <a:pt x="1028026" y="1162196"/>
                      <a:pt x="1028026" y="1162196"/>
                      <a:pt x="1028680" y="1162196"/>
                    </a:cubicBezTo>
                    <a:cubicBezTo>
                      <a:pt x="1032604" y="1162196"/>
                      <a:pt x="1037836" y="1161541"/>
                      <a:pt x="1041760" y="1164159"/>
                    </a:cubicBezTo>
                    <a:cubicBezTo>
                      <a:pt x="1045029" y="1166122"/>
                      <a:pt x="1046991" y="1169394"/>
                      <a:pt x="1046991" y="1173320"/>
                    </a:cubicBezTo>
                    <a:cubicBezTo>
                      <a:pt x="1046991" y="1173320"/>
                      <a:pt x="1046991" y="1173320"/>
                      <a:pt x="1046991" y="1173974"/>
                    </a:cubicBezTo>
                    <a:cubicBezTo>
                      <a:pt x="1048953" y="1172666"/>
                      <a:pt x="1050915" y="1171357"/>
                      <a:pt x="1052223" y="1170703"/>
                    </a:cubicBezTo>
                    <a:cubicBezTo>
                      <a:pt x="1054839" y="1170048"/>
                      <a:pt x="1060070" y="1183136"/>
                      <a:pt x="1062686" y="1184445"/>
                    </a:cubicBezTo>
                    <a:cubicBezTo>
                      <a:pt x="1064648" y="1185753"/>
                      <a:pt x="1063994" y="1176592"/>
                      <a:pt x="1065302" y="1172011"/>
                    </a:cubicBezTo>
                    <a:cubicBezTo>
                      <a:pt x="1065956" y="1168085"/>
                      <a:pt x="1071842" y="1181827"/>
                      <a:pt x="1071842" y="1183790"/>
                    </a:cubicBezTo>
                    <a:cubicBezTo>
                      <a:pt x="1071842" y="1185753"/>
                      <a:pt x="1079035" y="1185099"/>
                      <a:pt x="1080997" y="1186408"/>
                    </a:cubicBezTo>
                    <a:cubicBezTo>
                      <a:pt x="1082959" y="1187717"/>
                      <a:pt x="1086229" y="1194915"/>
                      <a:pt x="1085575" y="1197533"/>
                    </a:cubicBezTo>
                    <a:cubicBezTo>
                      <a:pt x="1084921" y="1200150"/>
                      <a:pt x="1097346" y="1203422"/>
                      <a:pt x="1099962" y="1204077"/>
                    </a:cubicBezTo>
                    <a:cubicBezTo>
                      <a:pt x="1102578" y="1204731"/>
                      <a:pt x="1103232" y="1208657"/>
                      <a:pt x="1104540" y="1208003"/>
                    </a:cubicBezTo>
                    <a:cubicBezTo>
                      <a:pt x="1105848" y="1207349"/>
                      <a:pt x="1111733" y="1178555"/>
                      <a:pt x="1113695" y="1174629"/>
                    </a:cubicBezTo>
                    <a:cubicBezTo>
                      <a:pt x="1115657" y="1170703"/>
                      <a:pt x="1111733" y="1166776"/>
                      <a:pt x="1109772" y="1164159"/>
                    </a:cubicBezTo>
                    <a:cubicBezTo>
                      <a:pt x="1108464" y="1161541"/>
                      <a:pt x="1112387" y="1162850"/>
                      <a:pt x="1114349" y="1161541"/>
                    </a:cubicBezTo>
                    <a:cubicBezTo>
                      <a:pt x="1115657" y="1160232"/>
                      <a:pt x="1119581" y="1151725"/>
                      <a:pt x="1120889" y="1150417"/>
                    </a:cubicBezTo>
                    <a:cubicBezTo>
                      <a:pt x="1122197" y="1149108"/>
                      <a:pt x="1113695" y="1134711"/>
                      <a:pt x="1113041" y="1132094"/>
                    </a:cubicBezTo>
                    <a:cubicBezTo>
                      <a:pt x="1112387" y="1129476"/>
                      <a:pt x="1113041" y="1123586"/>
                      <a:pt x="1115657" y="1121623"/>
                    </a:cubicBezTo>
                    <a:cubicBezTo>
                      <a:pt x="1118273" y="1119660"/>
                      <a:pt x="1122197" y="1119006"/>
                      <a:pt x="1125466" y="1117042"/>
                    </a:cubicBezTo>
                    <a:cubicBezTo>
                      <a:pt x="1128736" y="1114425"/>
                      <a:pt x="1143123" y="1102646"/>
                      <a:pt x="1145085" y="1100683"/>
                    </a:cubicBezTo>
                    <a:cubicBezTo>
                      <a:pt x="1147047" y="1098720"/>
                      <a:pt x="1161434" y="1094139"/>
                      <a:pt x="1164050" y="1093485"/>
                    </a:cubicBezTo>
                    <a:cubicBezTo>
                      <a:pt x="1166666" y="1093485"/>
                      <a:pt x="1173206" y="1093485"/>
                      <a:pt x="1177130" y="1091522"/>
                    </a:cubicBezTo>
                    <a:cubicBezTo>
                      <a:pt x="1180399" y="1089558"/>
                      <a:pt x="1186285" y="1078434"/>
                      <a:pt x="1186939" y="1075162"/>
                    </a:cubicBezTo>
                    <a:cubicBezTo>
                      <a:pt x="1187593" y="1072544"/>
                      <a:pt x="1187593" y="1064691"/>
                      <a:pt x="1185631" y="1062728"/>
                    </a:cubicBezTo>
                    <a:cubicBezTo>
                      <a:pt x="1183669" y="1060765"/>
                      <a:pt x="1178438" y="1054221"/>
                      <a:pt x="1180399" y="1054221"/>
                    </a:cubicBezTo>
                    <a:cubicBezTo>
                      <a:pt x="1181707" y="1054221"/>
                      <a:pt x="1188901" y="1059456"/>
                      <a:pt x="1190209" y="1058147"/>
                    </a:cubicBezTo>
                    <a:cubicBezTo>
                      <a:pt x="1191517" y="1056839"/>
                      <a:pt x="1194132" y="1044405"/>
                      <a:pt x="1196095" y="1044405"/>
                    </a:cubicBezTo>
                    <a:cubicBezTo>
                      <a:pt x="1198056" y="1044405"/>
                      <a:pt x="1198056" y="1051604"/>
                      <a:pt x="1196095" y="1053567"/>
                    </a:cubicBezTo>
                    <a:cubicBezTo>
                      <a:pt x="1194132" y="1055530"/>
                      <a:pt x="1196095" y="1060765"/>
                      <a:pt x="1196095" y="1063383"/>
                    </a:cubicBezTo>
                    <a:cubicBezTo>
                      <a:pt x="1196095" y="1066000"/>
                      <a:pt x="1193479" y="1075816"/>
                      <a:pt x="1193479" y="1079088"/>
                    </a:cubicBezTo>
                    <a:cubicBezTo>
                      <a:pt x="1193479" y="1082360"/>
                      <a:pt x="1202634" y="1080397"/>
                      <a:pt x="1203942" y="1080397"/>
                    </a:cubicBezTo>
                    <a:cubicBezTo>
                      <a:pt x="1205250" y="1080397"/>
                      <a:pt x="1206558" y="1073853"/>
                      <a:pt x="1208520" y="1071890"/>
                    </a:cubicBezTo>
                    <a:cubicBezTo>
                      <a:pt x="1210481" y="1069927"/>
                      <a:pt x="1224869" y="1070581"/>
                      <a:pt x="1230754" y="1070581"/>
                    </a:cubicBezTo>
                    <a:cubicBezTo>
                      <a:pt x="1236640" y="1070581"/>
                      <a:pt x="1239256" y="1064037"/>
                      <a:pt x="1240564" y="1062074"/>
                    </a:cubicBezTo>
                    <a:cubicBezTo>
                      <a:pt x="1241872" y="1060111"/>
                      <a:pt x="1240564" y="1057493"/>
                      <a:pt x="1237948" y="1055530"/>
                    </a:cubicBezTo>
                    <a:cubicBezTo>
                      <a:pt x="1235986" y="1053567"/>
                      <a:pt x="1236640" y="1047677"/>
                      <a:pt x="1235332" y="1044405"/>
                    </a:cubicBezTo>
                    <a:cubicBezTo>
                      <a:pt x="1234024" y="1041133"/>
                      <a:pt x="1226830" y="1035244"/>
                      <a:pt x="1226830" y="1031318"/>
                    </a:cubicBezTo>
                    <a:cubicBezTo>
                      <a:pt x="1226830" y="1027391"/>
                      <a:pt x="1232062" y="1018884"/>
                      <a:pt x="1232062" y="1016267"/>
                    </a:cubicBezTo>
                    <a:cubicBezTo>
                      <a:pt x="1232062" y="1013649"/>
                      <a:pt x="1227485" y="1015612"/>
                      <a:pt x="1225523" y="1014958"/>
                    </a:cubicBezTo>
                    <a:cubicBezTo>
                      <a:pt x="1223561" y="1014958"/>
                      <a:pt x="1222253" y="1007105"/>
                      <a:pt x="1221599" y="1005142"/>
                    </a:cubicBezTo>
                    <a:cubicBezTo>
                      <a:pt x="1220291" y="1003179"/>
                      <a:pt x="1216367" y="1005142"/>
                      <a:pt x="1213751" y="1004488"/>
                    </a:cubicBezTo>
                    <a:cubicBezTo>
                      <a:pt x="1211136" y="1003179"/>
                      <a:pt x="1211789" y="988128"/>
                      <a:pt x="1211789" y="986819"/>
                    </a:cubicBezTo>
                    <a:cubicBezTo>
                      <a:pt x="1211789" y="985510"/>
                      <a:pt x="1203288" y="982893"/>
                      <a:pt x="1202634" y="980275"/>
                    </a:cubicBezTo>
                    <a:cubicBezTo>
                      <a:pt x="1201980" y="977658"/>
                      <a:pt x="1195440" y="972423"/>
                      <a:pt x="1193479" y="971114"/>
                    </a:cubicBezTo>
                    <a:cubicBezTo>
                      <a:pt x="1190863" y="969805"/>
                      <a:pt x="1188901" y="963916"/>
                      <a:pt x="1188901" y="964570"/>
                    </a:cubicBezTo>
                    <a:cubicBezTo>
                      <a:pt x="1188901" y="965224"/>
                      <a:pt x="1200018" y="968496"/>
                      <a:pt x="1200672" y="969151"/>
                    </a:cubicBezTo>
                    <a:cubicBezTo>
                      <a:pt x="1201980" y="969805"/>
                      <a:pt x="1205904" y="978966"/>
                      <a:pt x="1205904" y="980930"/>
                    </a:cubicBezTo>
                    <a:cubicBezTo>
                      <a:pt x="1205904" y="982893"/>
                      <a:pt x="1213097" y="982893"/>
                      <a:pt x="1214405" y="983547"/>
                    </a:cubicBezTo>
                    <a:cubicBezTo>
                      <a:pt x="1215713" y="983547"/>
                      <a:pt x="1215713" y="999907"/>
                      <a:pt x="1216367" y="1001870"/>
                    </a:cubicBezTo>
                    <a:cubicBezTo>
                      <a:pt x="1216367" y="1003833"/>
                      <a:pt x="1224215" y="996635"/>
                      <a:pt x="1226830" y="995326"/>
                    </a:cubicBezTo>
                    <a:cubicBezTo>
                      <a:pt x="1229446" y="994017"/>
                      <a:pt x="1234024" y="995326"/>
                      <a:pt x="1234678" y="998598"/>
                    </a:cubicBezTo>
                    <a:cubicBezTo>
                      <a:pt x="1235332" y="1001216"/>
                      <a:pt x="1241218" y="1012995"/>
                      <a:pt x="1240564" y="1017576"/>
                    </a:cubicBezTo>
                    <a:cubicBezTo>
                      <a:pt x="1239910" y="1021502"/>
                      <a:pt x="1238602" y="1033935"/>
                      <a:pt x="1237294" y="1035898"/>
                    </a:cubicBezTo>
                    <a:cubicBezTo>
                      <a:pt x="1236640" y="1037862"/>
                      <a:pt x="1256913" y="1060111"/>
                      <a:pt x="1258875" y="1061419"/>
                    </a:cubicBezTo>
                    <a:cubicBezTo>
                      <a:pt x="1261491" y="1062728"/>
                      <a:pt x="1264106" y="1059456"/>
                      <a:pt x="1266722" y="1059456"/>
                    </a:cubicBezTo>
                    <a:cubicBezTo>
                      <a:pt x="1269338" y="1059456"/>
                      <a:pt x="1272608" y="1065346"/>
                      <a:pt x="1274570" y="1066655"/>
                    </a:cubicBezTo>
                    <a:cubicBezTo>
                      <a:pt x="1276532" y="1067963"/>
                      <a:pt x="1283725" y="1056184"/>
                      <a:pt x="1285033" y="1055530"/>
                    </a:cubicBezTo>
                    <a:cubicBezTo>
                      <a:pt x="1286341" y="1055530"/>
                      <a:pt x="1297458" y="1058802"/>
                      <a:pt x="1300728" y="1058802"/>
                    </a:cubicBezTo>
                    <a:cubicBezTo>
                      <a:pt x="1303998" y="1058802"/>
                      <a:pt x="1324271" y="1035244"/>
                      <a:pt x="1328848" y="1033935"/>
                    </a:cubicBezTo>
                    <a:cubicBezTo>
                      <a:pt x="1332772" y="1032626"/>
                      <a:pt x="1310538" y="1058802"/>
                      <a:pt x="1309230" y="1060111"/>
                    </a:cubicBezTo>
                    <a:cubicBezTo>
                      <a:pt x="1307922" y="1061419"/>
                      <a:pt x="1310538" y="1068618"/>
                      <a:pt x="1311191" y="1071235"/>
                    </a:cubicBezTo>
                    <a:cubicBezTo>
                      <a:pt x="1311191" y="1073853"/>
                      <a:pt x="1305960" y="1077779"/>
                      <a:pt x="1302690" y="1078434"/>
                    </a:cubicBezTo>
                    <a:cubicBezTo>
                      <a:pt x="1299420" y="1079743"/>
                      <a:pt x="1290919" y="1076471"/>
                      <a:pt x="1288957" y="1076471"/>
                    </a:cubicBezTo>
                    <a:cubicBezTo>
                      <a:pt x="1286995" y="1076471"/>
                      <a:pt x="1285687" y="1078434"/>
                      <a:pt x="1284379" y="1079088"/>
                    </a:cubicBezTo>
                    <a:cubicBezTo>
                      <a:pt x="1283071" y="1079743"/>
                      <a:pt x="1278493" y="1077779"/>
                      <a:pt x="1275877" y="1077779"/>
                    </a:cubicBezTo>
                    <a:cubicBezTo>
                      <a:pt x="1273262" y="1077779"/>
                      <a:pt x="1270646" y="1079743"/>
                      <a:pt x="1268030" y="1081706"/>
                    </a:cubicBezTo>
                    <a:cubicBezTo>
                      <a:pt x="1264760" y="1083015"/>
                      <a:pt x="1261491" y="1083015"/>
                      <a:pt x="1258875" y="1083015"/>
                    </a:cubicBezTo>
                    <a:cubicBezTo>
                      <a:pt x="1256259" y="1083015"/>
                      <a:pt x="1249065" y="1086287"/>
                      <a:pt x="1246449" y="1086941"/>
                    </a:cubicBezTo>
                    <a:cubicBezTo>
                      <a:pt x="1242526" y="1088250"/>
                      <a:pt x="1232716" y="1086287"/>
                      <a:pt x="1230754" y="1085632"/>
                    </a:cubicBezTo>
                    <a:cubicBezTo>
                      <a:pt x="1228138" y="1084978"/>
                      <a:pt x="1219637" y="1090867"/>
                      <a:pt x="1217021" y="1091522"/>
                    </a:cubicBezTo>
                    <a:cubicBezTo>
                      <a:pt x="1214405" y="1092176"/>
                      <a:pt x="1205250" y="1091522"/>
                      <a:pt x="1201326" y="1091522"/>
                    </a:cubicBezTo>
                    <a:cubicBezTo>
                      <a:pt x="1197402" y="1091522"/>
                      <a:pt x="1224869" y="1105918"/>
                      <a:pt x="1227485" y="1107227"/>
                    </a:cubicBezTo>
                    <a:cubicBezTo>
                      <a:pt x="1230100" y="1108536"/>
                      <a:pt x="1227485" y="1098720"/>
                      <a:pt x="1229446" y="1096757"/>
                    </a:cubicBezTo>
                    <a:cubicBezTo>
                      <a:pt x="1230754" y="1095448"/>
                      <a:pt x="1235986" y="1093485"/>
                      <a:pt x="1238602" y="1094139"/>
                    </a:cubicBezTo>
                    <a:cubicBezTo>
                      <a:pt x="1241218" y="1094139"/>
                      <a:pt x="1254297" y="1096102"/>
                      <a:pt x="1256259" y="1096757"/>
                    </a:cubicBezTo>
                    <a:cubicBezTo>
                      <a:pt x="1258221" y="1097411"/>
                      <a:pt x="1264106" y="1091522"/>
                      <a:pt x="1266722" y="1092830"/>
                    </a:cubicBezTo>
                    <a:cubicBezTo>
                      <a:pt x="1269992" y="1093485"/>
                      <a:pt x="1275877" y="1100029"/>
                      <a:pt x="1275877" y="1101992"/>
                    </a:cubicBezTo>
                    <a:cubicBezTo>
                      <a:pt x="1275877" y="1103955"/>
                      <a:pt x="1271954" y="1105918"/>
                      <a:pt x="1271300" y="1107881"/>
                    </a:cubicBezTo>
                    <a:cubicBezTo>
                      <a:pt x="1269992" y="1109844"/>
                      <a:pt x="1266722" y="1114425"/>
                      <a:pt x="1263452" y="1115734"/>
                    </a:cubicBezTo>
                    <a:cubicBezTo>
                      <a:pt x="1260183" y="1117042"/>
                      <a:pt x="1262144" y="1120969"/>
                      <a:pt x="1262144" y="1121623"/>
                    </a:cubicBezTo>
                    <a:cubicBezTo>
                      <a:pt x="1262144" y="1122932"/>
                      <a:pt x="1263452" y="1121623"/>
                      <a:pt x="1266068" y="1122278"/>
                    </a:cubicBezTo>
                    <a:cubicBezTo>
                      <a:pt x="1268684" y="1122278"/>
                      <a:pt x="1273262" y="1125550"/>
                      <a:pt x="1275224" y="1126204"/>
                    </a:cubicBezTo>
                    <a:cubicBezTo>
                      <a:pt x="1277185" y="1126858"/>
                      <a:pt x="1283071" y="1126204"/>
                      <a:pt x="1285687" y="1125550"/>
                    </a:cubicBezTo>
                    <a:cubicBezTo>
                      <a:pt x="1288303" y="1125550"/>
                      <a:pt x="1293534" y="1130130"/>
                      <a:pt x="1297458" y="1131439"/>
                    </a:cubicBezTo>
                    <a:cubicBezTo>
                      <a:pt x="1300728" y="1132094"/>
                      <a:pt x="1308575" y="1128167"/>
                      <a:pt x="1309883" y="1128167"/>
                    </a:cubicBezTo>
                    <a:cubicBezTo>
                      <a:pt x="1311191" y="1128167"/>
                      <a:pt x="1315115" y="1138638"/>
                      <a:pt x="1316423" y="1139946"/>
                    </a:cubicBezTo>
                    <a:cubicBezTo>
                      <a:pt x="1317731" y="1141255"/>
                      <a:pt x="1343890" y="1139946"/>
                      <a:pt x="1343890" y="1139946"/>
                    </a:cubicBezTo>
                    <a:cubicBezTo>
                      <a:pt x="1356315" y="1137983"/>
                      <a:pt x="1372010" y="1131439"/>
                      <a:pt x="1380511" y="1129476"/>
                    </a:cubicBezTo>
                    <a:cubicBezTo>
                      <a:pt x="1389013" y="1127513"/>
                      <a:pt x="1406016" y="1119006"/>
                      <a:pt x="1408632" y="1114425"/>
                    </a:cubicBezTo>
                    <a:cubicBezTo>
                      <a:pt x="1411902" y="1109844"/>
                      <a:pt x="1413209" y="1093485"/>
                      <a:pt x="1420403" y="1097411"/>
                    </a:cubicBezTo>
                    <a:cubicBezTo>
                      <a:pt x="1424327" y="1099374"/>
                      <a:pt x="1434136" y="1117697"/>
                      <a:pt x="1441984" y="1118351"/>
                    </a:cubicBezTo>
                    <a:cubicBezTo>
                      <a:pt x="1449831" y="1118351"/>
                      <a:pt x="1456371" y="1120969"/>
                      <a:pt x="1458333" y="1114425"/>
                    </a:cubicBezTo>
                    <a:cubicBezTo>
                      <a:pt x="1460294" y="1108536"/>
                      <a:pt x="1458333" y="1086287"/>
                      <a:pt x="1466834" y="1088250"/>
                    </a:cubicBezTo>
                    <a:cubicBezTo>
                      <a:pt x="1475335" y="1090867"/>
                      <a:pt x="1474028" y="1114425"/>
                      <a:pt x="1479259" y="1117697"/>
                    </a:cubicBezTo>
                    <a:cubicBezTo>
                      <a:pt x="1484491" y="1120969"/>
                      <a:pt x="1507380" y="1122932"/>
                      <a:pt x="1504764" y="1128167"/>
                    </a:cubicBezTo>
                    <a:cubicBezTo>
                      <a:pt x="1502148" y="1133402"/>
                      <a:pt x="1466180" y="1149762"/>
                      <a:pt x="1462256" y="1155652"/>
                    </a:cubicBezTo>
                    <a:cubicBezTo>
                      <a:pt x="1457679" y="1161541"/>
                      <a:pt x="1429558" y="1199496"/>
                      <a:pt x="1421711" y="1206694"/>
                    </a:cubicBezTo>
                    <a:cubicBezTo>
                      <a:pt x="1413863" y="1213892"/>
                      <a:pt x="1391629" y="1240722"/>
                      <a:pt x="1386397" y="1247920"/>
                    </a:cubicBezTo>
                    <a:cubicBezTo>
                      <a:pt x="1381165" y="1255119"/>
                      <a:pt x="1382473" y="1280640"/>
                      <a:pt x="1396206" y="1278023"/>
                    </a:cubicBezTo>
                    <a:cubicBezTo>
                      <a:pt x="1409939" y="1275405"/>
                      <a:pt x="1414517" y="1257082"/>
                      <a:pt x="1424327" y="1255119"/>
                    </a:cubicBezTo>
                    <a:cubicBezTo>
                      <a:pt x="1434136" y="1253156"/>
                      <a:pt x="1443945" y="1241376"/>
                      <a:pt x="1449177" y="1235487"/>
                    </a:cubicBezTo>
                    <a:cubicBezTo>
                      <a:pt x="1454409" y="1229598"/>
                      <a:pt x="1463564" y="1219127"/>
                      <a:pt x="1466180" y="1226980"/>
                    </a:cubicBezTo>
                    <a:cubicBezTo>
                      <a:pt x="1469450" y="1234178"/>
                      <a:pt x="1443945" y="1256428"/>
                      <a:pt x="1449177" y="1264280"/>
                    </a:cubicBezTo>
                    <a:cubicBezTo>
                      <a:pt x="1454409" y="1271479"/>
                      <a:pt x="1475335" y="1281294"/>
                      <a:pt x="1484491" y="1278023"/>
                    </a:cubicBezTo>
                    <a:cubicBezTo>
                      <a:pt x="1493647" y="1274096"/>
                      <a:pt x="1491031" y="1262317"/>
                      <a:pt x="1504764" y="1262972"/>
                    </a:cubicBezTo>
                    <a:cubicBezTo>
                      <a:pt x="1518497" y="1262972"/>
                      <a:pt x="1532230" y="1273442"/>
                      <a:pt x="1537462" y="1287838"/>
                    </a:cubicBezTo>
                    <a:cubicBezTo>
                      <a:pt x="1543348" y="1302235"/>
                      <a:pt x="1542040" y="1318595"/>
                      <a:pt x="1542694" y="1327102"/>
                    </a:cubicBezTo>
                    <a:cubicBezTo>
                      <a:pt x="1542694" y="1335609"/>
                      <a:pt x="1548579" y="1351968"/>
                      <a:pt x="1548579" y="1355240"/>
                    </a:cubicBezTo>
                    <a:cubicBezTo>
                      <a:pt x="1548579" y="1358512"/>
                      <a:pt x="1531576" y="1371600"/>
                      <a:pt x="1539424" y="1373563"/>
                    </a:cubicBezTo>
                    <a:cubicBezTo>
                      <a:pt x="1547271" y="1376181"/>
                      <a:pt x="1556427" y="1367674"/>
                      <a:pt x="1561658" y="1373563"/>
                    </a:cubicBezTo>
                    <a:cubicBezTo>
                      <a:pt x="1566890" y="1378798"/>
                      <a:pt x="1577354" y="1388614"/>
                      <a:pt x="1592395" y="1389923"/>
                    </a:cubicBezTo>
                    <a:cubicBezTo>
                      <a:pt x="1608090" y="1391232"/>
                      <a:pt x="1629670" y="1383379"/>
                      <a:pt x="1630978" y="1374218"/>
                    </a:cubicBezTo>
                    <a:cubicBezTo>
                      <a:pt x="1632286" y="1365710"/>
                      <a:pt x="1660407" y="1314014"/>
                      <a:pt x="1664330" y="1305507"/>
                    </a:cubicBezTo>
                    <a:cubicBezTo>
                      <a:pt x="1668254" y="1297000"/>
                      <a:pt x="1679371" y="1280640"/>
                      <a:pt x="1689835" y="1276714"/>
                    </a:cubicBezTo>
                    <a:cubicBezTo>
                      <a:pt x="1700298" y="1272133"/>
                      <a:pt x="1727765" y="1263626"/>
                      <a:pt x="1730380" y="1259700"/>
                    </a:cubicBezTo>
                    <a:cubicBezTo>
                      <a:pt x="1733650" y="1255119"/>
                      <a:pt x="1745422" y="1228289"/>
                      <a:pt x="1751961" y="1219127"/>
                    </a:cubicBezTo>
                    <a:cubicBezTo>
                      <a:pt x="1758501" y="1209966"/>
                      <a:pt x="1765694" y="1183136"/>
                      <a:pt x="1778120" y="1183136"/>
                    </a:cubicBezTo>
                    <a:cubicBezTo>
                      <a:pt x="1790545" y="1183136"/>
                      <a:pt x="1802970" y="1196878"/>
                      <a:pt x="1814087" y="1194261"/>
                    </a:cubicBezTo>
                    <a:cubicBezTo>
                      <a:pt x="1825205" y="1191643"/>
                      <a:pt x="1831090" y="1181173"/>
                      <a:pt x="1838938" y="1179864"/>
                    </a:cubicBezTo>
                    <a:cubicBezTo>
                      <a:pt x="1846786" y="1178555"/>
                      <a:pt x="1855941" y="1177901"/>
                      <a:pt x="1865096" y="1170048"/>
                    </a:cubicBezTo>
                    <a:cubicBezTo>
                      <a:pt x="1873598" y="1162196"/>
                      <a:pt x="1884715" y="1153034"/>
                      <a:pt x="1879484" y="1148454"/>
                    </a:cubicBezTo>
                    <a:cubicBezTo>
                      <a:pt x="1874252" y="1143873"/>
                      <a:pt x="1867058" y="1126858"/>
                      <a:pt x="1869020" y="11196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E633896A-D5EE-4442-C087-33C7744880F1}"/>
                  </a:ext>
                </a:extLst>
              </p:cNvPr>
              <p:cNvSpPr/>
              <p:nvPr/>
            </p:nvSpPr>
            <p:spPr>
              <a:xfrm>
                <a:off x="4796671" y="4212055"/>
                <a:ext cx="95478" cy="20940"/>
              </a:xfrm>
              <a:custGeom>
                <a:avLst/>
                <a:gdLst>
                  <a:gd name="connsiteX0" fmla="*/ 27466 w 95478"/>
                  <a:gd name="connsiteY0" fmla="*/ 20941 h 20940"/>
                  <a:gd name="connsiteX1" fmla="*/ 15695 w 95478"/>
                  <a:gd name="connsiteY1" fmla="*/ 19632 h 20940"/>
                  <a:gd name="connsiteX2" fmla="*/ 0 w 95478"/>
                  <a:gd name="connsiteY2" fmla="*/ 1963 h 20940"/>
                  <a:gd name="connsiteX3" fmla="*/ 0 w 95478"/>
                  <a:gd name="connsiteY3" fmla="*/ 0 h 20940"/>
                  <a:gd name="connsiteX4" fmla="*/ 1962 w 95478"/>
                  <a:gd name="connsiteY4" fmla="*/ 0 h 20940"/>
                  <a:gd name="connsiteX5" fmla="*/ 15695 w 95478"/>
                  <a:gd name="connsiteY5" fmla="*/ 15706 h 20940"/>
                  <a:gd name="connsiteX6" fmla="*/ 40546 w 95478"/>
                  <a:gd name="connsiteY6" fmla="*/ 15706 h 20940"/>
                  <a:gd name="connsiteX7" fmla="*/ 45777 w 95478"/>
                  <a:gd name="connsiteY7" fmla="*/ 14397 h 20940"/>
                  <a:gd name="connsiteX8" fmla="*/ 66704 w 95478"/>
                  <a:gd name="connsiteY8" fmla="*/ 11779 h 20940"/>
                  <a:gd name="connsiteX9" fmla="*/ 79783 w 95478"/>
                  <a:gd name="connsiteY9" fmla="*/ 11779 h 20940"/>
                  <a:gd name="connsiteX10" fmla="*/ 94171 w 95478"/>
                  <a:gd name="connsiteY10" fmla="*/ 11779 h 20940"/>
                  <a:gd name="connsiteX11" fmla="*/ 95478 w 95478"/>
                  <a:gd name="connsiteY11" fmla="*/ 13742 h 20940"/>
                  <a:gd name="connsiteX12" fmla="*/ 93516 w 95478"/>
                  <a:gd name="connsiteY12" fmla="*/ 15051 h 20940"/>
                  <a:gd name="connsiteX13" fmla="*/ 80437 w 95478"/>
                  <a:gd name="connsiteY13" fmla="*/ 15051 h 20940"/>
                  <a:gd name="connsiteX14" fmla="*/ 66704 w 95478"/>
                  <a:gd name="connsiteY14" fmla="*/ 15051 h 20940"/>
                  <a:gd name="connsiteX15" fmla="*/ 46431 w 95478"/>
                  <a:gd name="connsiteY15" fmla="*/ 17669 h 20940"/>
                  <a:gd name="connsiteX16" fmla="*/ 41199 w 95478"/>
                  <a:gd name="connsiteY16" fmla="*/ 18977 h 20940"/>
                  <a:gd name="connsiteX17" fmla="*/ 26812 w 95478"/>
                  <a:gd name="connsiteY17" fmla="*/ 19632 h 2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5478" h="20940">
                    <a:moveTo>
                      <a:pt x="27466" y="20941"/>
                    </a:moveTo>
                    <a:cubicBezTo>
                      <a:pt x="22889" y="20941"/>
                      <a:pt x="17657" y="20941"/>
                      <a:pt x="15695" y="19632"/>
                    </a:cubicBezTo>
                    <a:cubicBezTo>
                      <a:pt x="10463" y="18323"/>
                      <a:pt x="2616" y="7199"/>
                      <a:pt x="0" y="1963"/>
                    </a:cubicBezTo>
                    <a:cubicBezTo>
                      <a:pt x="0" y="1309"/>
                      <a:pt x="0" y="0"/>
                      <a:pt x="0" y="0"/>
                    </a:cubicBezTo>
                    <a:cubicBezTo>
                      <a:pt x="654" y="0"/>
                      <a:pt x="1962" y="0"/>
                      <a:pt x="1962" y="0"/>
                    </a:cubicBezTo>
                    <a:cubicBezTo>
                      <a:pt x="5232" y="5890"/>
                      <a:pt x="12425" y="15051"/>
                      <a:pt x="15695" y="15706"/>
                    </a:cubicBezTo>
                    <a:cubicBezTo>
                      <a:pt x="19619" y="17014"/>
                      <a:pt x="33352" y="17014"/>
                      <a:pt x="40546" y="15706"/>
                    </a:cubicBezTo>
                    <a:cubicBezTo>
                      <a:pt x="41854" y="15706"/>
                      <a:pt x="43815" y="15706"/>
                      <a:pt x="45777" y="14397"/>
                    </a:cubicBezTo>
                    <a:cubicBezTo>
                      <a:pt x="52971" y="13088"/>
                      <a:pt x="62780" y="11125"/>
                      <a:pt x="66704" y="11779"/>
                    </a:cubicBezTo>
                    <a:cubicBezTo>
                      <a:pt x="68666" y="11779"/>
                      <a:pt x="74552" y="11779"/>
                      <a:pt x="79783" y="11779"/>
                    </a:cubicBezTo>
                    <a:cubicBezTo>
                      <a:pt x="87631" y="11779"/>
                      <a:pt x="92208" y="11779"/>
                      <a:pt x="94171" y="11779"/>
                    </a:cubicBezTo>
                    <a:cubicBezTo>
                      <a:pt x="94824" y="11779"/>
                      <a:pt x="95478" y="13088"/>
                      <a:pt x="95478" y="13742"/>
                    </a:cubicBezTo>
                    <a:cubicBezTo>
                      <a:pt x="95478" y="14397"/>
                      <a:pt x="94171" y="15051"/>
                      <a:pt x="93516" y="15051"/>
                    </a:cubicBezTo>
                    <a:cubicBezTo>
                      <a:pt x="92208" y="15051"/>
                      <a:pt x="85669" y="15051"/>
                      <a:pt x="80437" y="15051"/>
                    </a:cubicBezTo>
                    <a:cubicBezTo>
                      <a:pt x="74552" y="15051"/>
                      <a:pt x="69320" y="15051"/>
                      <a:pt x="66704" y="15051"/>
                    </a:cubicBezTo>
                    <a:cubicBezTo>
                      <a:pt x="62780" y="15051"/>
                      <a:pt x="53625" y="16360"/>
                      <a:pt x="46431" y="17669"/>
                    </a:cubicBezTo>
                    <a:cubicBezTo>
                      <a:pt x="44469" y="17669"/>
                      <a:pt x="42507" y="18323"/>
                      <a:pt x="41199" y="18977"/>
                    </a:cubicBezTo>
                    <a:cubicBezTo>
                      <a:pt x="37930" y="18977"/>
                      <a:pt x="32044" y="19632"/>
                      <a:pt x="26812" y="1963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393C17D7-27E1-B333-CB2C-2D250FF04E4B}"/>
                  </a:ext>
                </a:extLst>
              </p:cNvPr>
              <p:cNvSpPr/>
              <p:nvPr/>
            </p:nvSpPr>
            <p:spPr>
              <a:xfrm>
                <a:off x="4834901" y="4211283"/>
                <a:ext cx="9037" cy="5025"/>
              </a:xfrm>
              <a:custGeom>
                <a:avLst/>
                <a:gdLst>
                  <a:gd name="connsiteX0" fmla="*/ 1662 w 9037"/>
                  <a:gd name="connsiteY0" fmla="*/ 1427 h 5025"/>
                  <a:gd name="connsiteX1" fmla="*/ 8201 w 9037"/>
                  <a:gd name="connsiteY1" fmla="*/ 2736 h 5025"/>
                  <a:gd name="connsiteX2" fmla="*/ 1662 w 9037"/>
                  <a:gd name="connsiteY2" fmla="*/ 1427 h 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37" h="5025">
                    <a:moveTo>
                      <a:pt x="1662" y="1427"/>
                    </a:moveTo>
                    <a:cubicBezTo>
                      <a:pt x="4278" y="-1191"/>
                      <a:pt x="11471" y="118"/>
                      <a:pt x="8201" y="2736"/>
                    </a:cubicBezTo>
                    <a:cubicBezTo>
                      <a:pt x="4931" y="5353"/>
                      <a:pt x="-3570" y="6662"/>
                      <a:pt x="1662" y="142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FA5729C0-C669-8F10-02BE-FD9204B17825}"/>
                </a:ext>
              </a:extLst>
            </p:cNvPr>
            <p:cNvSpPr/>
            <p:nvPr/>
          </p:nvSpPr>
          <p:spPr>
            <a:xfrm>
              <a:off x="4142710" y="3986945"/>
              <a:ext cx="472813" cy="494718"/>
            </a:xfrm>
            <a:custGeom>
              <a:avLst/>
              <a:gdLst>
                <a:gd name="connsiteX0" fmla="*/ 166760 w 472813"/>
                <a:gd name="connsiteY0" fmla="*/ 28793 h 494718"/>
                <a:gd name="connsiteX1" fmla="*/ 159567 w 472813"/>
                <a:gd name="connsiteY1" fmla="*/ 28793 h 494718"/>
                <a:gd name="connsiteX2" fmla="*/ 156951 w 472813"/>
                <a:gd name="connsiteY2" fmla="*/ 26176 h 494718"/>
                <a:gd name="connsiteX3" fmla="*/ 152373 w 472813"/>
                <a:gd name="connsiteY3" fmla="*/ 28793 h 494718"/>
                <a:gd name="connsiteX4" fmla="*/ 146487 w 472813"/>
                <a:gd name="connsiteY4" fmla="*/ 27484 h 494718"/>
                <a:gd name="connsiteX5" fmla="*/ 142563 w 472813"/>
                <a:gd name="connsiteY5" fmla="*/ 17669 h 494718"/>
                <a:gd name="connsiteX6" fmla="*/ 142563 w 472813"/>
                <a:gd name="connsiteY6" fmla="*/ 15051 h 494718"/>
                <a:gd name="connsiteX7" fmla="*/ 135370 w 472813"/>
                <a:gd name="connsiteY7" fmla="*/ 15051 h 494718"/>
                <a:gd name="connsiteX8" fmla="*/ 127522 w 472813"/>
                <a:gd name="connsiteY8" fmla="*/ 15051 h 494718"/>
                <a:gd name="connsiteX9" fmla="*/ 113789 w 472813"/>
                <a:gd name="connsiteY9" fmla="*/ 5235 h 494718"/>
                <a:gd name="connsiteX10" fmla="*/ 109212 w 472813"/>
                <a:gd name="connsiteY10" fmla="*/ 5235 h 494718"/>
                <a:gd name="connsiteX11" fmla="*/ 100056 w 472813"/>
                <a:gd name="connsiteY11" fmla="*/ 0 h 494718"/>
                <a:gd name="connsiteX12" fmla="*/ 98094 w 472813"/>
                <a:gd name="connsiteY12" fmla="*/ 1309 h 494718"/>
                <a:gd name="connsiteX13" fmla="*/ 93516 w 472813"/>
                <a:gd name="connsiteY13" fmla="*/ 4581 h 494718"/>
                <a:gd name="connsiteX14" fmla="*/ 81091 w 472813"/>
                <a:gd name="connsiteY14" fmla="*/ 654 h 494718"/>
                <a:gd name="connsiteX15" fmla="*/ 71936 w 472813"/>
                <a:gd name="connsiteY15" fmla="*/ 10470 h 494718"/>
                <a:gd name="connsiteX16" fmla="*/ 66704 w 472813"/>
                <a:gd name="connsiteY16" fmla="*/ 15705 h 494718"/>
                <a:gd name="connsiteX17" fmla="*/ 56895 w 472813"/>
                <a:gd name="connsiteY17" fmla="*/ 15705 h 494718"/>
                <a:gd name="connsiteX18" fmla="*/ 55587 w 472813"/>
                <a:gd name="connsiteY18" fmla="*/ 18977 h 494718"/>
                <a:gd name="connsiteX19" fmla="*/ 47085 w 472813"/>
                <a:gd name="connsiteY19" fmla="*/ 31411 h 494718"/>
                <a:gd name="connsiteX20" fmla="*/ 24197 w 472813"/>
                <a:gd name="connsiteY20" fmla="*/ 29448 h 494718"/>
                <a:gd name="connsiteX21" fmla="*/ 24197 w 472813"/>
                <a:gd name="connsiteY21" fmla="*/ 30102 h 494718"/>
                <a:gd name="connsiteX22" fmla="*/ 22235 w 472813"/>
                <a:gd name="connsiteY22" fmla="*/ 35991 h 494718"/>
                <a:gd name="connsiteX23" fmla="*/ 0 w 472813"/>
                <a:gd name="connsiteY23" fmla="*/ 35991 h 494718"/>
                <a:gd name="connsiteX24" fmla="*/ 0 w 472813"/>
                <a:gd name="connsiteY24" fmla="*/ 35991 h 494718"/>
                <a:gd name="connsiteX25" fmla="*/ 654 w 472813"/>
                <a:gd name="connsiteY25" fmla="*/ 37955 h 494718"/>
                <a:gd name="connsiteX26" fmla="*/ 3270 w 472813"/>
                <a:gd name="connsiteY26" fmla="*/ 48425 h 494718"/>
                <a:gd name="connsiteX27" fmla="*/ 3270 w 472813"/>
                <a:gd name="connsiteY27" fmla="*/ 51697 h 494718"/>
                <a:gd name="connsiteX28" fmla="*/ 5886 w 472813"/>
                <a:gd name="connsiteY28" fmla="*/ 52351 h 494718"/>
                <a:gd name="connsiteX29" fmla="*/ 11771 w 472813"/>
                <a:gd name="connsiteY29" fmla="*/ 56932 h 494718"/>
                <a:gd name="connsiteX30" fmla="*/ 14387 w 472813"/>
                <a:gd name="connsiteY30" fmla="*/ 59549 h 494718"/>
                <a:gd name="connsiteX31" fmla="*/ 14387 w 472813"/>
                <a:gd name="connsiteY31" fmla="*/ 59549 h 494718"/>
                <a:gd name="connsiteX32" fmla="*/ 24850 w 472813"/>
                <a:gd name="connsiteY32" fmla="*/ 60204 h 494718"/>
                <a:gd name="connsiteX33" fmla="*/ 27466 w 472813"/>
                <a:gd name="connsiteY33" fmla="*/ 61512 h 494718"/>
                <a:gd name="connsiteX34" fmla="*/ 38584 w 472813"/>
                <a:gd name="connsiteY34" fmla="*/ 70674 h 494718"/>
                <a:gd name="connsiteX35" fmla="*/ 39891 w 472813"/>
                <a:gd name="connsiteY35" fmla="*/ 75909 h 494718"/>
                <a:gd name="connsiteX36" fmla="*/ 41854 w 472813"/>
                <a:gd name="connsiteY36" fmla="*/ 79836 h 494718"/>
                <a:gd name="connsiteX37" fmla="*/ 49047 w 472813"/>
                <a:gd name="connsiteY37" fmla="*/ 83762 h 494718"/>
                <a:gd name="connsiteX38" fmla="*/ 60164 w 472813"/>
                <a:gd name="connsiteY38" fmla="*/ 92269 h 494718"/>
                <a:gd name="connsiteX39" fmla="*/ 62126 w 472813"/>
                <a:gd name="connsiteY39" fmla="*/ 98813 h 494718"/>
                <a:gd name="connsiteX40" fmla="*/ 62126 w 472813"/>
                <a:gd name="connsiteY40" fmla="*/ 100121 h 494718"/>
                <a:gd name="connsiteX41" fmla="*/ 71282 w 472813"/>
                <a:gd name="connsiteY41" fmla="*/ 106665 h 494718"/>
                <a:gd name="connsiteX42" fmla="*/ 73244 w 472813"/>
                <a:gd name="connsiteY42" fmla="*/ 112555 h 494718"/>
                <a:gd name="connsiteX43" fmla="*/ 75205 w 472813"/>
                <a:gd name="connsiteY43" fmla="*/ 118444 h 494718"/>
                <a:gd name="connsiteX44" fmla="*/ 79783 w 472813"/>
                <a:gd name="connsiteY44" fmla="*/ 121716 h 494718"/>
                <a:gd name="connsiteX45" fmla="*/ 88939 w 472813"/>
                <a:gd name="connsiteY45" fmla="*/ 134150 h 494718"/>
                <a:gd name="connsiteX46" fmla="*/ 86977 w 472813"/>
                <a:gd name="connsiteY46" fmla="*/ 138731 h 494718"/>
                <a:gd name="connsiteX47" fmla="*/ 101364 w 472813"/>
                <a:gd name="connsiteY47" fmla="*/ 147892 h 494718"/>
                <a:gd name="connsiteX48" fmla="*/ 109212 w 472813"/>
                <a:gd name="connsiteY48" fmla="*/ 153127 h 494718"/>
                <a:gd name="connsiteX49" fmla="*/ 115097 w 472813"/>
                <a:gd name="connsiteY49" fmla="*/ 160325 h 494718"/>
                <a:gd name="connsiteX50" fmla="*/ 119021 w 472813"/>
                <a:gd name="connsiteY50" fmla="*/ 166215 h 494718"/>
                <a:gd name="connsiteX51" fmla="*/ 120983 w 472813"/>
                <a:gd name="connsiteY51" fmla="*/ 166215 h 494718"/>
                <a:gd name="connsiteX52" fmla="*/ 134716 w 472813"/>
                <a:gd name="connsiteY52" fmla="*/ 170795 h 494718"/>
                <a:gd name="connsiteX53" fmla="*/ 136678 w 472813"/>
                <a:gd name="connsiteY53" fmla="*/ 178648 h 494718"/>
                <a:gd name="connsiteX54" fmla="*/ 141255 w 472813"/>
                <a:gd name="connsiteY54" fmla="*/ 190427 h 494718"/>
                <a:gd name="connsiteX55" fmla="*/ 149103 w 472813"/>
                <a:gd name="connsiteY55" fmla="*/ 193045 h 494718"/>
                <a:gd name="connsiteX56" fmla="*/ 160220 w 472813"/>
                <a:gd name="connsiteY56" fmla="*/ 196971 h 494718"/>
                <a:gd name="connsiteX57" fmla="*/ 168068 w 472813"/>
                <a:gd name="connsiteY57" fmla="*/ 206787 h 494718"/>
                <a:gd name="connsiteX58" fmla="*/ 176569 w 472813"/>
                <a:gd name="connsiteY58" fmla="*/ 217257 h 494718"/>
                <a:gd name="connsiteX59" fmla="*/ 179839 w 472813"/>
                <a:gd name="connsiteY59" fmla="*/ 219220 h 494718"/>
                <a:gd name="connsiteX60" fmla="*/ 195534 w 472813"/>
                <a:gd name="connsiteY60" fmla="*/ 229690 h 494718"/>
                <a:gd name="connsiteX61" fmla="*/ 197496 w 472813"/>
                <a:gd name="connsiteY61" fmla="*/ 229690 h 494718"/>
                <a:gd name="connsiteX62" fmla="*/ 213845 w 472813"/>
                <a:gd name="connsiteY62" fmla="*/ 234926 h 494718"/>
                <a:gd name="connsiteX63" fmla="*/ 223655 w 472813"/>
                <a:gd name="connsiteY63" fmla="*/ 252594 h 494718"/>
                <a:gd name="connsiteX64" fmla="*/ 232810 w 472813"/>
                <a:gd name="connsiteY64" fmla="*/ 268954 h 494718"/>
                <a:gd name="connsiteX65" fmla="*/ 237388 w 472813"/>
                <a:gd name="connsiteY65" fmla="*/ 274189 h 494718"/>
                <a:gd name="connsiteX66" fmla="*/ 254391 w 472813"/>
                <a:gd name="connsiteY66" fmla="*/ 295129 h 494718"/>
                <a:gd name="connsiteX67" fmla="*/ 257661 w 472813"/>
                <a:gd name="connsiteY67" fmla="*/ 317379 h 494718"/>
                <a:gd name="connsiteX68" fmla="*/ 258968 w 472813"/>
                <a:gd name="connsiteY68" fmla="*/ 330467 h 494718"/>
                <a:gd name="connsiteX69" fmla="*/ 266162 w 472813"/>
                <a:gd name="connsiteY69" fmla="*/ 358605 h 494718"/>
                <a:gd name="connsiteX70" fmla="*/ 260931 w 472813"/>
                <a:gd name="connsiteY70" fmla="*/ 367767 h 494718"/>
                <a:gd name="connsiteX71" fmla="*/ 257661 w 472813"/>
                <a:gd name="connsiteY71" fmla="*/ 371693 h 494718"/>
                <a:gd name="connsiteX72" fmla="*/ 258968 w 472813"/>
                <a:gd name="connsiteY72" fmla="*/ 373002 h 494718"/>
                <a:gd name="connsiteX73" fmla="*/ 265508 w 472813"/>
                <a:gd name="connsiteY73" fmla="*/ 381509 h 494718"/>
                <a:gd name="connsiteX74" fmla="*/ 265508 w 472813"/>
                <a:gd name="connsiteY74" fmla="*/ 393288 h 494718"/>
                <a:gd name="connsiteX75" fmla="*/ 265508 w 472813"/>
                <a:gd name="connsiteY75" fmla="*/ 410302 h 494718"/>
                <a:gd name="connsiteX76" fmla="*/ 270740 w 472813"/>
                <a:gd name="connsiteY76" fmla="*/ 418809 h 494718"/>
                <a:gd name="connsiteX77" fmla="*/ 277280 w 472813"/>
                <a:gd name="connsiteY77" fmla="*/ 431242 h 494718"/>
                <a:gd name="connsiteX78" fmla="*/ 277280 w 472813"/>
                <a:gd name="connsiteY78" fmla="*/ 439095 h 494718"/>
                <a:gd name="connsiteX79" fmla="*/ 277280 w 472813"/>
                <a:gd name="connsiteY79" fmla="*/ 440404 h 494718"/>
                <a:gd name="connsiteX80" fmla="*/ 277280 w 472813"/>
                <a:gd name="connsiteY80" fmla="*/ 441058 h 494718"/>
                <a:gd name="connsiteX81" fmla="*/ 281857 w 472813"/>
                <a:gd name="connsiteY81" fmla="*/ 447602 h 494718"/>
                <a:gd name="connsiteX82" fmla="*/ 291013 w 472813"/>
                <a:gd name="connsiteY82" fmla="*/ 461344 h 494718"/>
                <a:gd name="connsiteX83" fmla="*/ 291013 w 472813"/>
                <a:gd name="connsiteY83" fmla="*/ 482939 h 494718"/>
                <a:gd name="connsiteX84" fmla="*/ 288397 w 472813"/>
                <a:gd name="connsiteY84" fmla="*/ 484902 h 494718"/>
                <a:gd name="connsiteX85" fmla="*/ 294282 w 472813"/>
                <a:gd name="connsiteY85" fmla="*/ 489483 h 494718"/>
                <a:gd name="connsiteX86" fmla="*/ 295590 w 472813"/>
                <a:gd name="connsiteY86" fmla="*/ 491446 h 494718"/>
                <a:gd name="connsiteX87" fmla="*/ 297552 w 472813"/>
                <a:gd name="connsiteY87" fmla="*/ 494718 h 494718"/>
                <a:gd name="connsiteX88" fmla="*/ 308670 w 472813"/>
                <a:gd name="connsiteY88" fmla="*/ 484248 h 494718"/>
                <a:gd name="connsiteX89" fmla="*/ 326327 w 472813"/>
                <a:gd name="connsiteY89" fmla="*/ 482939 h 494718"/>
                <a:gd name="connsiteX90" fmla="*/ 329596 w 472813"/>
                <a:gd name="connsiteY90" fmla="*/ 482939 h 494718"/>
                <a:gd name="connsiteX91" fmla="*/ 328288 w 472813"/>
                <a:gd name="connsiteY91" fmla="*/ 480322 h 494718"/>
                <a:gd name="connsiteX92" fmla="*/ 330250 w 472813"/>
                <a:gd name="connsiteY92" fmla="*/ 471160 h 494718"/>
                <a:gd name="connsiteX93" fmla="*/ 327634 w 472813"/>
                <a:gd name="connsiteY93" fmla="*/ 468543 h 494718"/>
                <a:gd name="connsiteX94" fmla="*/ 321095 w 472813"/>
                <a:gd name="connsiteY94" fmla="*/ 460690 h 494718"/>
                <a:gd name="connsiteX95" fmla="*/ 328942 w 472813"/>
                <a:gd name="connsiteY95" fmla="*/ 444985 h 494718"/>
                <a:gd name="connsiteX96" fmla="*/ 328942 w 472813"/>
                <a:gd name="connsiteY96" fmla="*/ 443676 h 494718"/>
                <a:gd name="connsiteX97" fmla="*/ 328942 w 472813"/>
                <a:gd name="connsiteY97" fmla="*/ 441713 h 494718"/>
                <a:gd name="connsiteX98" fmla="*/ 339406 w 472813"/>
                <a:gd name="connsiteY98" fmla="*/ 431897 h 494718"/>
                <a:gd name="connsiteX99" fmla="*/ 339406 w 472813"/>
                <a:gd name="connsiteY99" fmla="*/ 431897 h 494718"/>
                <a:gd name="connsiteX100" fmla="*/ 338752 w 472813"/>
                <a:gd name="connsiteY100" fmla="*/ 428625 h 494718"/>
                <a:gd name="connsiteX101" fmla="*/ 345945 w 472813"/>
                <a:gd name="connsiteY101" fmla="*/ 417500 h 494718"/>
                <a:gd name="connsiteX102" fmla="*/ 341368 w 472813"/>
                <a:gd name="connsiteY102" fmla="*/ 409648 h 494718"/>
                <a:gd name="connsiteX103" fmla="*/ 338752 w 472813"/>
                <a:gd name="connsiteY103" fmla="*/ 405721 h 494718"/>
                <a:gd name="connsiteX104" fmla="*/ 355755 w 472813"/>
                <a:gd name="connsiteY104" fmla="*/ 386744 h 494718"/>
                <a:gd name="connsiteX105" fmla="*/ 364910 w 472813"/>
                <a:gd name="connsiteY105" fmla="*/ 381509 h 494718"/>
                <a:gd name="connsiteX106" fmla="*/ 362294 w 472813"/>
                <a:gd name="connsiteY106" fmla="*/ 376928 h 494718"/>
                <a:gd name="connsiteX107" fmla="*/ 358370 w 472813"/>
                <a:gd name="connsiteY107" fmla="*/ 370384 h 494718"/>
                <a:gd name="connsiteX108" fmla="*/ 362294 w 472813"/>
                <a:gd name="connsiteY108" fmla="*/ 353370 h 494718"/>
                <a:gd name="connsiteX109" fmla="*/ 362948 w 472813"/>
                <a:gd name="connsiteY109" fmla="*/ 352061 h 494718"/>
                <a:gd name="connsiteX110" fmla="*/ 359678 w 472813"/>
                <a:gd name="connsiteY110" fmla="*/ 350098 h 494718"/>
                <a:gd name="connsiteX111" fmla="*/ 350523 w 472813"/>
                <a:gd name="connsiteY111" fmla="*/ 343554 h 494718"/>
                <a:gd name="connsiteX112" fmla="*/ 347907 w 472813"/>
                <a:gd name="connsiteY112" fmla="*/ 330467 h 494718"/>
                <a:gd name="connsiteX113" fmla="*/ 347907 w 472813"/>
                <a:gd name="connsiteY113" fmla="*/ 327849 h 494718"/>
                <a:gd name="connsiteX114" fmla="*/ 345291 w 472813"/>
                <a:gd name="connsiteY114" fmla="*/ 324577 h 494718"/>
                <a:gd name="connsiteX115" fmla="*/ 338098 w 472813"/>
                <a:gd name="connsiteY115" fmla="*/ 312798 h 494718"/>
                <a:gd name="connsiteX116" fmla="*/ 368180 w 472813"/>
                <a:gd name="connsiteY116" fmla="*/ 275498 h 494718"/>
                <a:gd name="connsiteX117" fmla="*/ 370796 w 472813"/>
                <a:gd name="connsiteY117" fmla="*/ 274189 h 494718"/>
                <a:gd name="connsiteX118" fmla="*/ 374066 w 472813"/>
                <a:gd name="connsiteY118" fmla="*/ 275498 h 494718"/>
                <a:gd name="connsiteX119" fmla="*/ 383875 w 472813"/>
                <a:gd name="connsiteY119" fmla="*/ 294475 h 494718"/>
                <a:gd name="connsiteX120" fmla="*/ 384529 w 472813"/>
                <a:gd name="connsiteY120" fmla="*/ 285968 h 494718"/>
                <a:gd name="connsiteX121" fmla="*/ 390415 w 472813"/>
                <a:gd name="connsiteY121" fmla="*/ 281387 h 494718"/>
                <a:gd name="connsiteX122" fmla="*/ 396954 w 472813"/>
                <a:gd name="connsiteY122" fmla="*/ 284005 h 494718"/>
                <a:gd name="connsiteX123" fmla="*/ 409379 w 472813"/>
                <a:gd name="connsiteY123" fmla="*/ 274844 h 494718"/>
                <a:gd name="connsiteX124" fmla="*/ 418535 w 472813"/>
                <a:gd name="connsiteY124" fmla="*/ 285314 h 494718"/>
                <a:gd name="connsiteX125" fmla="*/ 421805 w 472813"/>
                <a:gd name="connsiteY125" fmla="*/ 285314 h 494718"/>
                <a:gd name="connsiteX126" fmla="*/ 423113 w 472813"/>
                <a:gd name="connsiteY126" fmla="*/ 285314 h 494718"/>
                <a:gd name="connsiteX127" fmla="*/ 427036 w 472813"/>
                <a:gd name="connsiteY127" fmla="*/ 285314 h 494718"/>
                <a:gd name="connsiteX128" fmla="*/ 428344 w 472813"/>
                <a:gd name="connsiteY128" fmla="*/ 281387 h 494718"/>
                <a:gd name="connsiteX129" fmla="*/ 433576 w 472813"/>
                <a:gd name="connsiteY129" fmla="*/ 278770 h 494718"/>
                <a:gd name="connsiteX130" fmla="*/ 433576 w 472813"/>
                <a:gd name="connsiteY130" fmla="*/ 276807 h 494718"/>
                <a:gd name="connsiteX131" fmla="*/ 433576 w 472813"/>
                <a:gd name="connsiteY131" fmla="*/ 272226 h 494718"/>
                <a:gd name="connsiteX132" fmla="*/ 436846 w 472813"/>
                <a:gd name="connsiteY132" fmla="*/ 269608 h 494718"/>
                <a:gd name="connsiteX133" fmla="*/ 454503 w 472813"/>
                <a:gd name="connsiteY133" fmla="*/ 276807 h 494718"/>
                <a:gd name="connsiteX134" fmla="*/ 456465 w 472813"/>
                <a:gd name="connsiteY134" fmla="*/ 278115 h 494718"/>
                <a:gd name="connsiteX135" fmla="*/ 461696 w 472813"/>
                <a:gd name="connsiteY135" fmla="*/ 284005 h 494718"/>
                <a:gd name="connsiteX136" fmla="*/ 466928 w 472813"/>
                <a:gd name="connsiteY136" fmla="*/ 276807 h 494718"/>
                <a:gd name="connsiteX137" fmla="*/ 472814 w 472813"/>
                <a:gd name="connsiteY137" fmla="*/ 274844 h 494718"/>
                <a:gd name="connsiteX138" fmla="*/ 468236 w 472813"/>
                <a:gd name="connsiteY138" fmla="*/ 269608 h 494718"/>
                <a:gd name="connsiteX139" fmla="*/ 462350 w 472813"/>
                <a:gd name="connsiteY139" fmla="*/ 270263 h 494718"/>
                <a:gd name="connsiteX140" fmla="*/ 449925 w 472813"/>
                <a:gd name="connsiteY140" fmla="*/ 255866 h 494718"/>
                <a:gd name="connsiteX141" fmla="*/ 455157 w 472813"/>
                <a:gd name="connsiteY141" fmla="*/ 245396 h 494718"/>
                <a:gd name="connsiteX142" fmla="*/ 453195 w 472813"/>
                <a:gd name="connsiteY142" fmla="*/ 243433 h 494718"/>
                <a:gd name="connsiteX143" fmla="*/ 450579 w 472813"/>
                <a:gd name="connsiteY143" fmla="*/ 231654 h 494718"/>
                <a:gd name="connsiteX144" fmla="*/ 450579 w 472813"/>
                <a:gd name="connsiteY144" fmla="*/ 227073 h 494718"/>
                <a:gd name="connsiteX145" fmla="*/ 445347 w 472813"/>
                <a:gd name="connsiteY145" fmla="*/ 213985 h 494718"/>
                <a:gd name="connsiteX146" fmla="*/ 442077 w 472813"/>
                <a:gd name="connsiteY146" fmla="*/ 213985 h 494718"/>
                <a:gd name="connsiteX147" fmla="*/ 431614 w 472813"/>
                <a:gd name="connsiteY147" fmla="*/ 207441 h 494718"/>
                <a:gd name="connsiteX148" fmla="*/ 431614 w 472813"/>
                <a:gd name="connsiteY148" fmla="*/ 207441 h 494718"/>
                <a:gd name="connsiteX149" fmla="*/ 425075 w 472813"/>
                <a:gd name="connsiteY149" fmla="*/ 210713 h 494718"/>
                <a:gd name="connsiteX150" fmla="*/ 413303 w 472813"/>
                <a:gd name="connsiteY150" fmla="*/ 204824 h 494718"/>
                <a:gd name="connsiteX151" fmla="*/ 412649 w 472813"/>
                <a:gd name="connsiteY151" fmla="*/ 203515 h 494718"/>
                <a:gd name="connsiteX152" fmla="*/ 411342 w 472813"/>
                <a:gd name="connsiteY152" fmla="*/ 203515 h 494718"/>
                <a:gd name="connsiteX153" fmla="*/ 400878 w 472813"/>
                <a:gd name="connsiteY153" fmla="*/ 202206 h 494718"/>
                <a:gd name="connsiteX154" fmla="*/ 398916 w 472813"/>
                <a:gd name="connsiteY154" fmla="*/ 202206 h 494718"/>
                <a:gd name="connsiteX155" fmla="*/ 389107 w 472813"/>
                <a:gd name="connsiteY155" fmla="*/ 196971 h 494718"/>
                <a:gd name="connsiteX156" fmla="*/ 388453 w 472813"/>
                <a:gd name="connsiteY156" fmla="*/ 182574 h 494718"/>
                <a:gd name="connsiteX157" fmla="*/ 388453 w 472813"/>
                <a:gd name="connsiteY157" fmla="*/ 179302 h 494718"/>
                <a:gd name="connsiteX158" fmla="*/ 381259 w 472813"/>
                <a:gd name="connsiteY158" fmla="*/ 179302 h 494718"/>
                <a:gd name="connsiteX159" fmla="*/ 374719 w 472813"/>
                <a:gd name="connsiteY159" fmla="*/ 174067 h 494718"/>
                <a:gd name="connsiteX160" fmla="*/ 377335 w 472813"/>
                <a:gd name="connsiteY160" fmla="*/ 158362 h 494718"/>
                <a:gd name="connsiteX161" fmla="*/ 374066 w 472813"/>
                <a:gd name="connsiteY161" fmla="*/ 151818 h 494718"/>
                <a:gd name="connsiteX162" fmla="*/ 372758 w 472813"/>
                <a:gd name="connsiteY162" fmla="*/ 149201 h 494718"/>
                <a:gd name="connsiteX163" fmla="*/ 370796 w 472813"/>
                <a:gd name="connsiteY163" fmla="*/ 143311 h 494718"/>
                <a:gd name="connsiteX164" fmla="*/ 369488 w 472813"/>
                <a:gd name="connsiteY164" fmla="*/ 138731 h 494718"/>
                <a:gd name="connsiteX165" fmla="*/ 360332 w 472813"/>
                <a:gd name="connsiteY165" fmla="*/ 148546 h 494718"/>
                <a:gd name="connsiteX166" fmla="*/ 344637 w 472813"/>
                <a:gd name="connsiteY166" fmla="*/ 136113 h 494718"/>
                <a:gd name="connsiteX167" fmla="*/ 343329 w 472813"/>
                <a:gd name="connsiteY167" fmla="*/ 132841 h 494718"/>
                <a:gd name="connsiteX168" fmla="*/ 334174 w 472813"/>
                <a:gd name="connsiteY168" fmla="*/ 126951 h 494718"/>
                <a:gd name="connsiteX169" fmla="*/ 325019 w 472813"/>
                <a:gd name="connsiteY169" fmla="*/ 129569 h 494718"/>
                <a:gd name="connsiteX170" fmla="*/ 306708 w 472813"/>
                <a:gd name="connsiteY170" fmla="*/ 107320 h 494718"/>
                <a:gd name="connsiteX171" fmla="*/ 309978 w 472813"/>
                <a:gd name="connsiteY171" fmla="*/ 90306 h 494718"/>
                <a:gd name="connsiteX172" fmla="*/ 311939 w 472813"/>
                <a:gd name="connsiteY172" fmla="*/ 87034 h 494718"/>
                <a:gd name="connsiteX173" fmla="*/ 308670 w 472813"/>
                <a:gd name="connsiteY173" fmla="*/ 80490 h 494718"/>
                <a:gd name="connsiteX174" fmla="*/ 306054 w 472813"/>
                <a:gd name="connsiteY174" fmla="*/ 74600 h 494718"/>
                <a:gd name="connsiteX175" fmla="*/ 306054 w 472813"/>
                <a:gd name="connsiteY175" fmla="*/ 66093 h 494718"/>
                <a:gd name="connsiteX176" fmla="*/ 300822 w 472813"/>
                <a:gd name="connsiteY176" fmla="*/ 64130 h 494718"/>
                <a:gd name="connsiteX177" fmla="*/ 300822 w 472813"/>
                <a:gd name="connsiteY177" fmla="*/ 47770 h 494718"/>
                <a:gd name="connsiteX178" fmla="*/ 296244 w 472813"/>
                <a:gd name="connsiteY178" fmla="*/ 44498 h 494718"/>
                <a:gd name="connsiteX179" fmla="*/ 293629 w 472813"/>
                <a:gd name="connsiteY179" fmla="*/ 41226 h 494718"/>
                <a:gd name="connsiteX180" fmla="*/ 289705 w 472813"/>
                <a:gd name="connsiteY180" fmla="*/ 35337 h 494718"/>
                <a:gd name="connsiteX181" fmla="*/ 289705 w 472813"/>
                <a:gd name="connsiteY181" fmla="*/ 36646 h 494718"/>
                <a:gd name="connsiteX182" fmla="*/ 285127 w 472813"/>
                <a:gd name="connsiteY182" fmla="*/ 44498 h 494718"/>
                <a:gd name="connsiteX183" fmla="*/ 276625 w 472813"/>
                <a:gd name="connsiteY183" fmla="*/ 47770 h 494718"/>
                <a:gd name="connsiteX184" fmla="*/ 276625 w 472813"/>
                <a:gd name="connsiteY184" fmla="*/ 47770 h 494718"/>
                <a:gd name="connsiteX185" fmla="*/ 253083 w 472813"/>
                <a:gd name="connsiteY185" fmla="*/ 36646 h 494718"/>
                <a:gd name="connsiteX186" fmla="*/ 245889 w 472813"/>
                <a:gd name="connsiteY186" fmla="*/ 24212 h 494718"/>
                <a:gd name="connsiteX187" fmla="*/ 243274 w 472813"/>
                <a:gd name="connsiteY187" fmla="*/ 19632 h 494718"/>
                <a:gd name="connsiteX188" fmla="*/ 219077 w 472813"/>
                <a:gd name="connsiteY188" fmla="*/ 20286 h 494718"/>
                <a:gd name="connsiteX189" fmla="*/ 215153 w 472813"/>
                <a:gd name="connsiteY189" fmla="*/ 30756 h 494718"/>
                <a:gd name="connsiteX190" fmla="*/ 213845 w 472813"/>
                <a:gd name="connsiteY190" fmla="*/ 35991 h 494718"/>
                <a:gd name="connsiteX191" fmla="*/ 206651 w 472813"/>
                <a:gd name="connsiteY191" fmla="*/ 41226 h 494718"/>
                <a:gd name="connsiteX192" fmla="*/ 206651 w 472813"/>
                <a:gd name="connsiteY192" fmla="*/ 41226 h 494718"/>
                <a:gd name="connsiteX193" fmla="*/ 196842 w 472813"/>
                <a:gd name="connsiteY193" fmla="*/ 30102 h 494718"/>
                <a:gd name="connsiteX194" fmla="*/ 196842 w 472813"/>
                <a:gd name="connsiteY194" fmla="*/ 29448 h 494718"/>
                <a:gd name="connsiteX195" fmla="*/ 189649 w 472813"/>
                <a:gd name="connsiteY195" fmla="*/ 34683 h 494718"/>
                <a:gd name="connsiteX196" fmla="*/ 181801 w 472813"/>
                <a:gd name="connsiteY196" fmla="*/ 33374 h 494718"/>
                <a:gd name="connsiteX197" fmla="*/ 180493 w 472813"/>
                <a:gd name="connsiteY197" fmla="*/ 19632 h 494718"/>
                <a:gd name="connsiteX198" fmla="*/ 172646 w 472813"/>
                <a:gd name="connsiteY198" fmla="*/ 25521 h 4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472813" h="494718">
                  <a:moveTo>
                    <a:pt x="166760" y="28793"/>
                  </a:moveTo>
                  <a:cubicBezTo>
                    <a:pt x="163490" y="30102"/>
                    <a:pt x="160874" y="28793"/>
                    <a:pt x="159567" y="28793"/>
                  </a:cubicBezTo>
                  <a:cubicBezTo>
                    <a:pt x="158259" y="28793"/>
                    <a:pt x="157604" y="27484"/>
                    <a:pt x="156951" y="26176"/>
                  </a:cubicBezTo>
                  <a:cubicBezTo>
                    <a:pt x="155643" y="27484"/>
                    <a:pt x="154335" y="28793"/>
                    <a:pt x="152373" y="28793"/>
                  </a:cubicBezTo>
                  <a:cubicBezTo>
                    <a:pt x="150411" y="28793"/>
                    <a:pt x="147795" y="28793"/>
                    <a:pt x="146487" y="27484"/>
                  </a:cubicBezTo>
                  <a:cubicBezTo>
                    <a:pt x="143218" y="24867"/>
                    <a:pt x="142563" y="21595"/>
                    <a:pt x="142563" y="17669"/>
                  </a:cubicBezTo>
                  <a:cubicBezTo>
                    <a:pt x="142563" y="17014"/>
                    <a:pt x="142563" y="15705"/>
                    <a:pt x="142563" y="15051"/>
                  </a:cubicBezTo>
                  <a:cubicBezTo>
                    <a:pt x="140602" y="15051"/>
                    <a:pt x="137332" y="15051"/>
                    <a:pt x="135370" y="15051"/>
                  </a:cubicBezTo>
                  <a:cubicBezTo>
                    <a:pt x="132100" y="15051"/>
                    <a:pt x="129484" y="15051"/>
                    <a:pt x="127522" y="15051"/>
                  </a:cubicBezTo>
                  <a:cubicBezTo>
                    <a:pt x="120983" y="14397"/>
                    <a:pt x="116405" y="9161"/>
                    <a:pt x="113789" y="5235"/>
                  </a:cubicBezTo>
                  <a:cubicBezTo>
                    <a:pt x="112481" y="5235"/>
                    <a:pt x="111173" y="5235"/>
                    <a:pt x="109212" y="5235"/>
                  </a:cubicBezTo>
                  <a:cubicBezTo>
                    <a:pt x="104634" y="5235"/>
                    <a:pt x="102018" y="1963"/>
                    <a:pt x="100056" y="0"/>
                  </a:cubicBezTo>
                  <a:cubicBezTo>
                    <a:pt x="99402" y="0"/>
                    <a:pt x="98748" y="1309"/>
                    <a:pt x="98094" y="1309"/>
                  </a:cubicBezTo>
                  <a:cubicBezTo>
                    <a:pt x="96132" y="2617"/>
                    <a:pt x="94824" y="3926"/>
                    <a:pt x="93516" y="4581"/>
                  </a:cubicBezTo>
                  <a:cubicBezTo>
                    <a:pt x="87631" y="7198"/>
                    <a:pt x="83707" y="4581"/>
                    <a:pt x="81091" y="654"/>
                  </a:cubicBezTo>
                  <a:cubicBezTo>
                    <a:pt x="77821" y="3926"/>
                    <a:pt x="73897" y="8507"/>
                    <a:pt x="71936" y="10470"/>
                  </a:cubicBezTo>
                  <a:cubicBezTo>
                    <a:pt x="68666" y="13742"/>
                    <a:pt x="68012" y="15051"/>
                    <a:pt x="66704" y="15705"/>
                  </a:cubicBezTo>
                  <a:cubicBezTo>
                    <a:pt x="65396" y="17014"/>
                    <a:pt x="61472" y="19632"/>
                    <a:pt x="56895" y="15705"/>
                  </a:cubicBezTo>
                  <a:cubicBezTo>
                    <a:pt x="56895" y="17014"/>
                    <a:pt x="56240" y="17669"/>
                    <a:pt x="55587" y="18977"/>
                  </a:cubicBezTo>
                  <a:cubicBezTo>
                    <a:pt x="53625" y="24212"/>
                    <a:pt x="51663" y="29448"/>
                    <a:pt x="47085" y="31411"/>
                  </a:cubicBezTo>
                  <a:cubicBezTo>
                    <a:pt x="42507" y="33374"/>
                    <a:pt x="35968" y="32719"/>
                    <a:pt x="24197" y="29448"/>
                  </a:cubicBezTo>
                  <a:cubicBezTo>
                    <a:pt x="24197" y="29448"/>
                    <a:pt x="24197" y="29448"/>
                    <a:pt x="24197" y="30102"/>
                  </a:cubicBezTo>
                  <a:cubicBezTo>
                    <a:pt x="24197" y="32065"/>
                    <a:pt x="22889" y="34683"/>
                    <a:pt x="22235" y="35991"/>
                  </a:cubicBezTo>
                  <a:cubicBezTo>
                    <a:pt x="18311" y="43190"/>
                    <a:pt x="7848" y="39263"/>
                    <a:pt x="0" y="35991"/>
                  </a:cubicBezTo>
                  <a:cubicBezTo>
                    <a:pt x="0" y="35991"/>
                    <a:pt x="0" y="35991"/>
                    <a:pt x="0" y="35991"/>
                  </a:cubicBezTo>
                  <a:cubicBezTo>
                    <a:pt x="0" y="35991"/>
                    <a:pt x="0" y="37300"/>
                    <a:pt x="654" y="37955"/>
                  </a:cubicBezTo>
                  <a:cubicBezTo>
                    <a:pt x="1962" y="41226"/>
                    <a:pt x="3270" y="44498"/>
                    <a:pt x="3270" y="48425"/>
                  </a:cubicBezTo>
                  <a:cubicBezTo>
                    <a:pt x="3270" y="49733"/>
                    <a:pt x="3270" y="51042"/>
                    <a:pt x="3270" y="51697"/>
                  </a:cubicBezTo>
                  <a:cubicBezTo>
                    <a:pt x="3924" y="51697"/>
                    <a:pt x="5232" y="51697"/>
                    <a:pt x="5886" y="52351"/>
                  </a:cubicBezTo>
                  <a:cubicBezTo>
                    <a:pt x="7848" y="53660"/>
                    <a:pt x="9809" y="54968"/>
                    <a:pt x="11771" y="56932"/>
                  </a:cubicBezTo>
                  <a:cubicBezTo>
                    <a:pt x="12425" y="57586"/>
                    <a:pt x="13733" y="58895"/>
                    <a:pt x="14387" y="59549"/>
                  </a:cubicBezTo>
                  <a:cubicBezTo>
                    <a:pt x="14387" y="59549"/>
                    <a:pt x="14387" y="59549"/>
                    <a:pt x="14387" y="59549"/>
                  </a:cubicBezTo>
                  <a:cubicBezTo>
                    <a:pt x="16349" y="58895"/>
                    <a:pt x="20273" y="57586"/>
                    <a:pt x="24850" y="60204"/>
                  </a:cubicBezTo>
                  <a:cubicBezTo>
                    <a:pt x="24850" y="60204"/>
                    <a:pt x="26158" y="60858"/>
                    <a:pt x="27466" y="61512"/>
                  </a:cubicBezTo>
                  <a:cubicBezTo>
                    <a:pt x="31390" y="63476"/>
                    <a:pt x="35968" y="66093"/>
                    <a:pt x="38584" y="70674"/>
                  </a:cubicBezTo>
                  <a:cubicBezTo>
                    <a:pt x="39238" y="72637"/>
                    <a:pt x="39891" y="74600"/>
                    <a:pt x="39891" y="75909"/>
                  </a:cubicBezTo>
                  <a:cubicBezTo>
                    <a:pt x="39891" y="77872"/>
                    <a:pt x="39891" y="79181"/>
                    <a:pt x="41854" y="79836"/>
                  </a:cubicBezTo>
                  <a:cubicBezTo>
                    <a:pt x="43161" y="81144"/>
                    <a:pt x="46431" y="82453"/>
                    <a:pt x="49047" y="83762"/>
                  </a:cubicBezTo>
                  <a:cubicBezTo>
                    <a:pt x="54279" y="86379"/>
                    <a:pt x="58203" y="88343"/>
                    <a:pt x="60164" y="92269"/>
                  </a:cubicBezTo>
                  <a:cubicBezTo>
                    <a:pt x="61472" y="94886"/>
                    <a:pt x="61472" y="96850"/>
                    <a:pt x="62126" y="98813"/>
                  </a:cubicBezTo>
                  <a:cubicBezTo>
                    <a:pt x="62126" y="98813"/>
                    <a:pt x="62126" y="99467"/>
                    <a:pt x="62126" y="100121"/>
                  </a:cubicBezTo>
                  <a:cubicBezTo>
                    <a:pt x="64088" y="100121"/>
                    <a:pt x="68666" y="101430"/>
                    <a:pt x="71282" y="106665"/>
                  </a:cubicBezTo>
                  <a:cubicBezTo>
                    <a:pt x="71936" y="108628"/>
                    <a:pt x="72589" y="110592"/>
                    <a:pt x="73244" y="112555"/>
                  </a:cubicBezTo>
                  <a:cubicBezTo>
                    <a:pt x="73244" y="114518"/>
                    <a:pt x="74552" y="117790"/>
                    <a:pt x="75205" y="118444"/>
                  </a:cubicBezTo>
                  <a:cubicBezTo>
                    <a:pt x="76513" y="119753"/>
                    <a:pt x="77821" y="120407"/>
                    <a:pt x="79783" y="121716"/>
                  </a:cubicBezTo>
                  <a:cubicBezTo>
                    <a:pt x="85015" y="124988"/>
                    <a:pt x="89593" y="128915"/>
                    <a:pt x="88939" y="134150"/>
                  </a:cubicBezTo>
                  <a:cubicBezTo>
                    <a:pt x="88939" y="136113"/>
                    <a:pt x="87631" y="137422"/>
                    <a:pt x="86977" y="138731"/>
                  </a:cubicBezTo>
                  <a:cubicBezTo>
                    <a:pt x="90247" y="141348"/>
                    <a:pt x="97440" y="145929"/>
                    <a:pt x="101364" y="147892"/>
                  </a:cubicBezTo>
                  <a:cubicBezTo>
                    <a:pt x="105942" y="150510"/>
                    <a:pt x="107904" y="151818"/>
                    <a:pt x="109212" y="153127"/>
                  </a:cubicBezTo>
                  <a:cubicBezTo>
                    <a:pt x="111173" y="155090"/>
                    <a:pt x="113135" y="157708"/>
                    <a:pt x="115097" y="160325"/>
                  </a:cubicBezTo>
                  <a:cubicBezTo>
                    <a:pt x="116405" y="162288"/>
                    <a:pt x="118367" y="164906"/>
                    <a:pt x="119021" y="166215"/>
                  </a:cubicBezTo>
                  <a:cubicBezTo>
                    <a:pt x="119021" y="166215"/>
                    <a:pt x="120329" y="166215"/>
                    <a:pt x="120983" y="166215"/>
                  </a:cubicBezTo>
                  <a:cubicBezTo>
                    <a:pt x="123599" y="165560"/>
                    <a:pt x="130792" y="163597"/>
                    <a:pt x="134716" y="170795"/>
                  </a:cubicBezTo>
                  <a:cubicBezTo>
                    <a:pt x="136024" y="172759"/>
                    <a:pt x="136024" y="175376"/>
                    <a:pt x="136678" y="178648"/>
                  </a:cubicBezTo>
                  <a:cubicBezTo>
                    <a:pt x="137332" y="182574"/>
                    <a:pt x="137986" y="187810"/>
                    <a:pt x="141255" y="190427"/>
                  </a:cubicBezTo>
                  <a:cubicBezTo>
                    <a:pt x="143218" y="192390"/>
                    <a:pt x="145179" y="192390"/>
                    <a:pt x="149103" y="193045"/>
                  </a:cubicBezTo>
                  <a:cubicBezTo>
                    <a:pt x="152373" y="193045"/>
                    <a:pt x="156297" y="193699"/>
                    <a:pt x="160220" y="196971"/>
                  </a:cubicBezTo>
                  <a:cubicBezTo>
                    <a:pt x="162836" y="198934"/>
                    <a:pt x="165452" y="202861"/>
                    <a:pt x="168068" y="206787"/>
                  </a:cubicBezTo>
                  <a:cubicBezTo>
                    <a:pt x="170684" y="210713"/>
                    <a:pt x="174608" y="215948"/>
                    <a:pt x="176569" y="217257"/>
                  </a:cubicBezTo>
                  <a:lnTo>
                    <a:pt x="179839" y="219220"/>
                  </a:lnTo>
                  <a:cubicBezTo>
                    <a:pt x="183763" y="221838"/>
                    <a:pt x="192918" y="228382"/>
                    <a:pt x="195534" y="229690"/>
                  </a:cubicBezTo>
                  <a:cubicBezTo>
                    <a:pt x="195534" y="229690"/>
                    <a:pt x="196842" y="229690"/>
                    <a:pt x="197496" y="229690"/>
                  </a:cubicBezTo>
                  <a:cubicBezTo>
                    <a:pt x="200766" y="229690"/>
                    <a:pt x="207959" y="228382"/>
                    <a:pt x="213845" y="234926"/>
                  </a:cubicBezTo>
                  <a:cubicBezTo>
                    <a:pt x="217115" y="238197"/>
                    <a:pt x="220385" y="245396"/>
                    <a:pt x="223655" y="252594"/>
                  </a:cubicBezTo>
                  <a:cubicBezTo>
                    <a:pt x="226270" y="258484"/>
                    <a:pt x="230194" y="266337"/>
                    <a:pt x="232810" y="268954"/>
                  </a:cubicBezTo>
                  <a:cubicBezTo>
                    <a:pt x="234118" y="270263"/>
                    <a:pt x="236080" y="272226"/>
                    <a:pt x="237388" y="274189"/>
                  </a:cubicBezTo>
                  <a:cubicBezTo>
                    <a:pt x="243927" y="280733"/>
                    <a:pt x="251775" y="288586"/>
                    <a:pt x="254391" y="295129"/>
                  </a:cubicBezTo>
                  <a:cubicBezTo>
                    <a:pt x="257007" y="300364"/>
                    <a:pt x="257007" y="308872"/>
                    <a:pt x="257661" y="317379"/>
                  </a:cubicBezTo>
                  <a:cubicBezTo>
                    <a:pt x="257661" y="321960"/>
                    <a:pt x="257661" y="329158"/>
                    <a:pt x="258968" y="330467"/>
                  </a:cubicBezTo>
                  <a:cubicBezTo>
                    <a:pt x="258968" y="330467"/>
                    <a:pt x="268124" y="349444"/>
                    <a:pt x="266162" y="358605"/>
                  </a:cubicBezTo>
                  <a:cubicBezTo>
                    <a:pt x="265508" y="361877"/>
                    <a:pt x="262892" y="364495"/>
                    <a:pt x="260931" y="367767"/>
                  </a:cubicBezTo>
                  <a:cubicBezTo>
                    <a:pt x="260276" y="369075"/>
                    <a:pt x="258315" y="370384"/>
                    <a:pt x="257661" y="371693"/>
                  </a:cubicBezTo>
                  <a:cubicBezTo>
                    <a:pt x="257661" y="371693"/>
                    <a:pt x="258315" y="372347"/>
                    <a:pt x="258968" y="373002"/>
                  </a:cubicBezTo>
                  <a:cubicBezTo>
                    <a:pt x="260931" y="374311"/>
                    <a:pt x="264200" y="376928"/>
                    <a:pt x="265508" y="381509"/>
                  </a:cubicBezTo>
                  <a:cubicBezTo>
                    <a:pt x="265508" y="384127"/>
                    <a:pt x="265508" y="387399"/>
                    <a:pt x="265508" y="393288"/>
                  </a:cubicBezTo>
                  <a:cubicBezTo>
                    <a:pt x="265508" y="398523"/>
                    <a:pt x="265508" y="407684"/>
                    <a:pt x="265508" y="410302"/>
                  </a:cubicBezTo>
                  <a:cubicBezTo>
                    <a:pt x="266816" y="412920"/>
                    <a:pt x="268778" y="416191"/>
                    <a:pt x="270740" y="418809"/>
                  </a:cubicBezTo>
                  <a:cubicBezTo>
                    <a:pt x="273356" y="423390"/>
                    <a:pt x="275972" y="427316"/>
                    <a:pt x="277280" y="431242"/>
                  </a:cubicBezTo>
                  <a:cubicBezTo>
                    <a:pt x="277933" y="434514"/>
                    <a:pt x="277280" y="437786"/>
                    <a:pt x="277280" y="439095"/>
                  </a:cubicBezTo>
                  <a:cubicBezTo>
                    <a:pt x="277280" y="439095"/>
                    <a:pt x="277280" y="440404"/>
                    <a:pt x="277280" y="440404"/>
                  </a:cubicBezTo>
                  <a:cubicBezTo>
                    <a:pt x="277280" y="440404"/>
                    <a:pt x="277280" y="440404"/>
                    <a:pt x="277280" y="441058"/>
                  </a:cubicBezTo>
                  <a:cubicBezTo>
                    <a:pt x="278587" y="443022"/>
                    <a:pt x="280549" y="444985"/>
                    <a:pt x="281857" y="447602"/>
                  </a:cubicBezTo>
                  <a:cubicBezTo>
                    <a:pt x="285127" y="452183"/>
                    <a:pt x="289051" y="456764"/>
                    <a:pt x="291013" y="461344"/>
                  </a:cubicBezTo>
                  <a:cubicBezTo>
                    <a:pt x="294282" y="469197"/>
                    <a:pt x="296898" y="478358"/>
                    <a:pt x="291013" y="482939"/>
                  </a:cubicBezTo>
                  <a:cubicBezTo>
                    <a:pt x="291013" y="482939"/>
                    <a:pt x="289705" y="484248"/>
                    <a:pt x="288397" y="484902"/>
                  </a:cubicBezTo>
                  <a:cubicBezTo>
                    <a:pt x="291013" y="485557"/>
                    <a:pt x="292974" y="486865"/>
                    <a:pt x="294282" y="489483"/>
                  </a:cubicBezTo>
                  <a:cubicBezTo>
                    <a:pt x="294282" y="489483"/>
                    <a:pt x="294936" y="490792"/>
                    <a:pt x="295590" y="491446"/>
                  </a:cubicBezTo>
                  <a:cubicBezTo>
                    <a:pt x="295590" y="492101"/>
                    <a:pt x="296898" y="493409"/>
                    <a:pt x="297552" y="494718"/>
                  </a:cubicBezTo>
                  <a:cubicBezTo>
                    <a:pt x="297552" y="492755"/>
                    <a:pt x="300168" y="488829"/>
                    <a:pt x="308670" y="484248"/>
                  </a:cubicBezTo>
                  <a:cubicBezTo>
                    <a:pt x="311285" y="482939"/>
                    <a:pt x="314555" y="482939"/>
                    <a:pt x="326327" y="482939"/>
                  </a:cubicBezTo>
                  <a:cubicBezTo>
                    <a:pt x="326980" y="482939"/>
                    <a:pt x="328288" y="482939"/>
                    <a:pt x="329596" y="482939"/>
                  </a:cubicBezTo>
                  <a:cubicBezTo>
                    <a:pt x="328942" y="481630"/>
                    <a:pt x="328288" y="480976"/>
                    <a:pt x="328288" y="480322"/>
                  </a:cubicBezTo>
                  <a:cubicBezTo>
                    <a:pt x="326980" y="476395"/>
                    <a:pt x="328288" y="473123"/>
                    <a:pt x="330250" y="471160"/>
                  </a:cubicBezTo>
                  <a:cubicBezTo>
                    <a:pt x="329596" y="469851"/>
                    <a:pt x="328288" y="469197"/>
                    <a:pt x="327634" y="468543"/>
                  </a:cubicBezTo>
                  <a:cubicBezTo>
                    <a:pt x="324364" y="465271"/>
                    <a:pt x="321749" y="462653"/>
                    <a:pt x="321095" y="460690"/>
                  </a:cubicBezTo>
                  <a:cubicBezTo>
                    <a:pt x="317171" y="453492"/>
                    <a:pt x="325019" y="447602"/>
                    <a:pt x="328942" y="444985"/>
                  </a:cubicBezTo>
                  <a:cubicBezTo>
                    <a:pt x="328942" y="444985"/>
                    <a:pt x="328942" y="443676"/>
                    <a:pt x="328942" y="443676"/>
                  </a:cubicBezTo>
                  <a:cubicBezTo>
                    <a:pt x="328942" y="443022"/>
                    <a:pt x="328942" y="442367"/>
                    <a:pt x="328942" y="441713"/>
                  </a:cubicBezTo>
                  <a:cubicBezTo>
                    <a:pt x="328942" y="438441"/>
                    <a:pt x="329596" y="432551"/>
                    <a:pt x="339406" y="431897"/>
                  </a:cubicBezTo>
                  <a:cubicBezTo>
                    <a:pt x="339406" y="431897"/>
                    <a:pt x="339406" y="431897"/>
                    <a:pt x="339406" y="431897"/>
                  </a:cubicBezTo>
                  <a:cubicBezTo>
                    <a:pt x="339406" y="430588"/>
                    <a:pt x="339406" y="429934"/>
                    <a:pt x="338752" y="428625"/>
                  </a:cubicBezTo>
                  <a:cubicBezTo>
                    <a:pt x="338098" y="422735"/>
                    <a:pt x="342676" y="419463"/>
                    <a:pt x="345945" y="417500"/>
                  </a:cubicBezTo>
                  <a:cubicBezTo>
                    <a:pt x="344637" y="414883"/>
                    <a:pt x="342021" y="411611"/>
                    <a:pt x="341368" y="409648"/>
                  </a:cubicBezTo>
                  <a:cubicBezTo>
                    <a:pt x="340060" y="407684"/>
                    <a:pt x="339406" y="406376"/>
                    <a:pt x="338752" y="405721"/>
                  </a:cubicBezTo>
                  <a:cubicBezTo>
                    <a:pt x="335482" y="398523"/>
                    <a:pt x="341368" y="395251"/>
                    <a:pt x="355755" y="386744"/>
                  </a:cubicBezTo>
                  <a:cubicBezTo>
                    <a:pt x="358370" y="385435"/>
                    <a:pt x="362294" y="382818"/>
                    <a:pt x="364910" y="381509"/>
                  </a:cubicBezTo>
                  <a:cubicBezTo>
                    <a:pt x="364256" y="380200"/>
                    <a:pt x="362948" y="378237"/>
                    <a:pt x="362294" y="376928"/>
                  </a:cubicBezTo>
                  <a:cubicBezTo>
                    <a:pt x="360986" y="374965"/>
                    <a:pt x="359678" y="372347"/>
                    <a:pt x="358370" y="370384"/>
                  </a:cubicBezTo>
                  <a:cubicBezTo>
                    <a:pt x="355755" y="364495"/>
                    <a:pt x="359678" y="357951"/>
                    <a:pt x="362294" y="353370"/>
                  </a:cubicBezTo>
                  <a:cubicBezTo>
                    <a:pt x="362294" y="353370"/>
                    <a:pt x="362294" y="352716"/>
                    <a:pt x="362948" y="352061"/>
                  </a:cubicBezTo>
                  <a:cubicBezTo>
                    <a:pt x="361640" y="352061"/>
                    <a:pt x="360986" y="350753"/>
                    <a:pt x="359678" y="350098"/>
                  </a:cubicBezTo>
                  <a:cubicBezTo>
                    <a:pt x="356409" y="348135"/>
                    <a:pt x="352485" y="346172"/>
                    <a:pt x="350523" y="343554"/>
                  </a:cubicBezTo>
                  <a:cubicBezTo>
                    <a:pt x="345945" y="338319"/>
                    <a:pt x="347253" y="333739"/>
                    <a:pt x="347907" y="330467"/>
                  </a:cubicBezTo>
                  <a:cubicBezTo>
                    <a:pt x="347907" y="329812"/>
                    <a:pt x="347907" y="328504"/>
                    <a:pt x="347907" y="327849"/>
                  </a:cubicBezTo>
                  <a:cubicBezTo>
                    <a:pt x="347907" y="327849"/>
                    <a:pt x="345945" y="325886"/>
                    <a:pt x="345291" y="324577"/>
                  </a:cubicBezTo>
                  <a:cubicBezTo>
                    <a:pt x="342676" y="321305"/>
                    <a:pt x="339406" y="317379"/>
                    <a:pt x="338098" y="312798"/>
                  </a:cubicBezTo>
                  <a:cubicBezTo>
                    <a:pt x="334828" y="300364"/>
                    <a:pt x="366872" y="276807"/>
                    <a:pt x="368180" y="275498"/>
                  </a:cubicBezTo>
                  <a:lnTo>
                    <a:pt x="370796" y="274189"/>
                  </a:lnTo>
                  <a:lnTo>
                    <a:pt x="374066" y="275498"/>
                  </a:lnTo>
                  <a:cubicBezTo>
                    <a:pt x="377989" y="277461"/>
                    <a:pt x="381259" y="285968"/>
                    <a:pt x="383875" y="294475"/>
                  </a:cubicBezTo>
                  <a:cubicBezTo>
                    <a:pt x="383875" y="291203"/>
                    <a:pt x="383875" y="288586"/>
                    <a:pt x="384529" y="285968"/>
                  </a:cubicBezTo>
                  <a:cubicBezTo>
                    <a:pt x="385837" y="283351"/>
                    <a:pt x="387799" y="281387"/>
                    <a:pt x="390415" y="281387"/>
                  </a:cubicBezTo>
                  <a:cubicBezTo>
                    <a:pt x="393030" y="281387"/>
                    <a:pt x="394993" y="282042"/>
                    <a:pt x="396954" y="284005"/>
                  </a:cubicBezTo>
                  <a:cubicBezTo>
                    <a:pt x="399570" y="279424"/>
                    <a:pt x="404148" y="274844"/>
                    <a:pt x="409379" y="274844"/>
                  </a:cubicBezTo>
                  <a:cubicBezTo>
                    <a:pt x="415919" y="274844"/>
                    <a:pt x="417881" y="280733"/>
                    <a:pt x="418535" y="285314"/>
                  </a:cubicBezTo>
                  <a:cubicBezTo>
                    <a:pt x="419189" y="285314"/>
                    <a:pt x="420497" y="285314"/>
                    <a:pt x="421805" y="285314"/>
                  </a:cubicBezTo>
                  <a:lnTo>
                    <a:pt x="423113" y="285314"/>
                  </a:lnTo>
                  <a:cubicBezTo>
                    <a:pt x="424421" y="285314"/>
                    <a:pt x="425728" y="285314"/>
                    <a:pt x="427036" y="285314"/>
                  </a:cubicBezTo>
                  <a:cubicBezTo>
                    <a:pt x="427036" y="283351"/>
                    <a:pt x="428344" y="282042"/>
                    <a:pt x="428344" y="281387"/>
                  </a:cubicBezTo>
                  <a:cubicBezTo>
                    <a:pt x="429652" y="279424"/>
                    <a:pt x="432268" y="278770"/>
                    <a:pt x="433576" y="278770"/>
                  </a:cubicBezTo>
                  <a:cubicBezTo>
                    <a:pt x="433576" y="278770"/>
                    <a:pt x="433576" y="277461"/>
                    <a:pt x="433576" y="276807"/>
                  </a:cubicBezTo>
                  <a:lnTo>
                    <a:pt x="433576" y="272226"/>
                  </a:lnTo>
                  <a:cubicBezTo>
                    <a:pt x="432922" y="272226"/>
                    <a:pt x="436846" y="269608"/>
                    <a:pt x="436846" y="269608"/>
                  </a:cubicBezTo>
                  <a:cubicBezTo>
                    <a:pt x="442077" y="266991"/>
                    <a:pt x="446001" y="270263"/>
                    <a:pt x="454503" y="276807"/>
                  </a:cubicBezTo>
                  <a:lnTo>
                    <a:pt x="456465" y="278115"/>
                  </a:lnTo>
                  <a:cubicBezTo>
                    <a:pt x="458426" y="280079"/>
                    <a:pt x="460389" y="282042"/>
                    <a:pt x="461696" y="284005"/>
                  </a:cubicBezTo>
                  <a:cubicBezTo>
                    <a:pt x="463004" y="280733"/>
                    <a:pt x="464312" y="278115"/>
                    <a:pt x="466928" y="276807"/>
                  </a:cubicBezTo>
                  <a:cubicBezTo>
                    <a:pt x="468236" y="276152"/>
                    <a:pt x="470198" y="275498"/>
                    <a:pt x="472814" y="274844"/>
                  </a:cubicBezTo>
                  <a:cubicBezTo>
                    <a:pt x="470198" y="273535"/>
                    <a:pt x="469544" y="270917"/>
                    <a:pt x="468236" y="269608"/>
                  </a:cubicBezTo>
                  <a:cubicBezTo>
                    <a:pt x="466928" y="269608"/>
                    <a:pt x="464312" y="270917"/>
                    <a:pt x="462350" y="270263"/>
                  </a:cubicBezTo>
                  <a:cubicBezTo>
                    <a:pt x="457773" y="270263"/>
                    <a:pt x="451887" y="266991"/>
                    <a:pt x="449925" y="255866"/>
                  </a:cubicBezTo>
                  <a:cubicBezTo>
                    <a:pt x="448617" y="250631"/>
                    <a:pt x="452541" y="247359"/>
                    <a:pt x="455157" y="245396"/>
                  </a:cubicBezTo>
                  <a:cubicBezTo>
                    <a:pt x="454503" y="244741"/>
                    <a:pt x="453849" y="244087"/>
                    <a:pt x="453195" y="243433"/>
                  </a:cubicBezTo>
                  <a:cubicBezTo>
                    <a:pt x="450579" y="240161"/>
                    <a:pt x="450579" y="235580"/>
                    <a:pt x="450579" y="231654"/>
                  </a:cubicBezTo>
                  <a:cubicBezTo>
                    <a:pt x="450579" y="230345"/>
                    <a:pt x="450579" y="228382"/>
                    <a:pt x="450579" y="227073"/>
                  </a:cubicBezTo>
                  <a:cubicBezTo>
                    <a:pt x="450579" y="224455"/>
                    <a:pt x="447309" y="217257"/>
                    <a:pt x="445347" y="213985"/>
                  </a:cubicBezTo>
                  <a:cubicBezTo>
                    <a:pt x="444693" y="213985"/>
                    <a:pt x="443385" y="213985"/>
                    <a:pt x="442077" y="213985"/>
                  </a:cubicBezTo>
                  <a:cubicBezTo>
                    <a:pt x="436192" y="213985"/>
                    <a:pt x="432922" y="210059"/>
                    <a:pt x="431614" y="207441"/>
                  </a:cubicBezTo>
                  <a:cubicBezTo>
                    <a:pt x="431614" y="207441"/>
                    <a:pt x="431614" y="207441"/>
                    <a:pt x="431614" y="207441"/>
                  </a:cubicBezTo>
                  <a:cubicBezTo>
                    <a:pt x="429652" y="208750"/>
                    <a:pt x="427691" y="210059"/>
                    <a:pt x="425075" y="210713"/>
                  </a:cubicBezTo>
                  <a:cubicBezTo>
                    <a:pt x="418535" y="212022"/>
                    <a:pt x="414611" y="206787"/>
                    <a:pt x="413303" y="204824"/>
                  </a:cubicBezTo>
                  <a:cubicBezTo>
                    <a:pt x="413303" y="204824"/>
                    <a:pt x="413303" y="204170"/>
                    <a:pt x="412649" y="203515"/>
                  </a:cubicBezTo>
                  <a:cubicBezTo>
                    <a:pt x="412649" y="203515"/>
                    <a:pt x="411995" y="203515"/>
                    <a:pt x="411342" y="203515"/>
                  </a:cubicBezTo>
                  <a:cubicBezTo>
                    <a:pt x="408726" y="203515"/>
                    <a:pt x="404802" y="203515"/>
                    <a:pt x="400878" y="202206"/>
                  </a:cubicBezTo>
                  <a:cubicBezTo>
                    <a:pt x="400878" y="202206"/>
                    <a:pt x="399570" y="202206"/>
                    <a:pt x="398916" y="202206"/>
                  </a:cubicBezTo>
                  <a:cubicBezTo>
                    <a:pt x="396300" y="202206"/>
                    <a:pt x="392376" y="202206"/>
                    <a:pt x="389107" y="196971"/>
                  </a:cubicBezTo>
                  <a:cubicBezTo>
                    <a:pt x="386491" y="193699"/>
                    <a:pt x="387145" y="188464"/>
                    <a:pt x="388453" y="182574"/>
                  </a:cubicBezTo>
                  <a:cubicBezTo>
                    <a:pt x="388453" y="181920"/>
                    <a:pt x="388453" y="180611"/>
                    <a:pt x="388453" y="179302"/>
                  </a:cubicBezTo>
                  <a:cubicBezTo>
                    <a:pt x="386491" y="179957"/>
                    <a:pt x="383875" y="180611"/>
                    <a:pt x="381259" y="179302"/>
                  </a:cubicBezTo>
                  <a:cubicBezTo>
                    <a:pt x="378643" y="178648"/>
                    <a:pt x="376027" y="176685"/>
                    <a:pt x="374719" y="174067"/>
                  </a:cubicBezTo>
                  <a:cubicBezTo>
                    <a:pt x="372104" y="169487"/>
                    <a:pt x="374719" y="163597"/>
                    <a:pt x="377335" y="158362"/>
                  </a:cubicBezTo>
                  <a:cubicBezTo>
                    <a:pt x="377335" y="157053"/>
                    <a:pt x="374719" y="153781"/>
                    <a:pt x="374066" y="151818"/>
                  </a:cubicBezTo>
                  <a:cubicBezTo>
                    <a:pt x="374066" y="151164"/>
                    <a:pt x="372758" y="149855"/>
                    <a:pt x="372758" y="149201"/>
                  </a:cubicBezTo>
                  <a:cubicBezTo>
                    <a:pt x="372104" y="147892"/>
                    <a:pt x="371450" y="145929"/>
                    <a:pt x="370796" y="143311"/>
                  </a:cubicBezTo>
                  <a:cubicBezTo>
                    <a:pt x="370796" y="142003"/>
                    <a:pt x="370142" y="140694"/>
                    <a:pt x="369488" y="138731"/>
                  </a:cubicBezTo>
                  <a:cubicBezTo>
                    <a:pt x="368180" y="142657"/>
                    <a:pt x="365564" y="147238"/>
                    <a:pt x="360332" y="148546"/>
                  </a:cubicBezTo>
                  <a:cubicBezTo>
                    <a:pt x="350523" y="150510"/>
                    <a:pt x="346599" y="140694"/>
                    <a:pt x="344637" y="136113"/>
                  </a:cubicBezTo>
                  <a:cubicBezTo>
                    <a:pt x="344637" y="134804"/>
                    <a:pt x="343329" y="133495"/>
                    <a:pt x="343329" y="132841"/>
                  </a:cubicBezTo>
                  <a:cubicBezTo>
                    <a:pt x="342676" y="131532"/>
                    <a:pt x="338752" y="129569"/>
                    <a:pt x="334174" y="126951"/>
                  </a:cubicBezTo>
                  <a:cubicBezTo>
                    <a:pt x="332212" y="128260"/>
                    <a:pt x="328942" y="130223"/>
                    <a:pt x="325019" y="129569"/>
                  </a:cubicBezTo>
                  <a:cubicBezTo>
                    <a:pt x="318479" y="129569"/>
                    <a:pt x="313247" y="121716"/>
                    <a:pt x="306708" y="107320"/>
                  </a:cubicBezTo>
                  <a:cubicBezTo>
                    <a:pt x="303438" y="100121"/>
                    <a:pt x="307362" y="94232"/>
                    <a:pt x="309978" y="90306"/>
                  </a:cubicBezTo>
                  <a:cubicBezTo>
                    <a:pt x="310631" y="88997"/>
                    <a:pt x="311939" y="87688"/>
                    <a:pt x="311939" y="87034"/>
                  </a:cubicBezTo>
                  <a:cubicBezTo>
                    <a:pt x="311939" y="85725"/>
                    <a:pt x="309978" y="82453"/>
                    <a:pt x="308670" y="80490"/>
                  </a:cubicBezTo>
                  <a:cubicBezTo>
                    <a:pt x="307362" y="78527"/>
                    <a:pt x="306054" y="76564"/>
                    <a:pt x="306054" y="74600"/>
                  </a:cubicBezTo>
                  <a:cubicBezTo>
                    <a:pt x="304746" y="71328"/>
                    <a:pt x="306054" y="68711"/>
                    <a:pt x="306054" y="66093"/>
                  </a:cubicBezTo>
                  <a:cubicBezTo>
                    <a:pt x="304092" y="66093"/>
                    <a:pt x="302130" y="65439"/>
                    <a:pt x="300822" y="64130"/>
                  </a:cubicBezTo>
                  <a:cubicBezTo>
                    <a:pt x="296244" y="60204"/>
                    <a:pt x="298206" y="54314"/>
                    <a:pt x="300822" y="47770"/>
                  </a:cubicBezTo>
                  <a:cubicBezTo>
                    <a:pt x="299514" y="47770"/>
                    <a:pt x="297552" y="46461"/>
                    <a:pt x="296244" y="44498"/>
                  </a:cubicBezTo>
                  <a:cubicBezTo>
                    <a:pt x="295590" y="43844"/>
                    <a:pt x="294936" y="42535"/>
                    <a:pt x="293629" y="41226"/>
                  </a:cubicBezTo>
                  <a:cubicBezTo>
                    <a:pt x="292974" y="39918"/>
                    <a:pt x="291013" y="37300"/>
                    <a:pt x="289705" y="35337"/>
                  </a:cubicBezTo>
                  <a:cubicBezTo>
                    <a:pt x="289705" y="35337"/>
                    <a:pt x="289705" y="35991"/>
                    <a:pt x="289705" y="36646"/>
                  </a:cubicBezTo>
                  <a:cubicBezTo>
                    <a:pt x="288397" y="39263"/>
                    <a:pt x="287743" y="41881"/>
                    <a:pt x="285127" y="44498"/>
                  </a:cubicBezTo>
                  <a:cubicBezTo>
                    <a:pt x="283819" y="45807"/>
                    <a:pt x="281203" y="47770"/>
                    <a:pt x="276625" y="47770"/>
                  </a:cubicBezTo>
                  <a:lnTo>
                    <a:pt x="276625" y="47770"/>
                  </a:lnTo>
                  <a:cubicBezTo>
                    <a:pt x="268778" y="47770"/>
                    <a:pt x="257661" y="41226"/>
                    <a:pt x="253083" y="36646"/>
                  </a:cubicBezTo>
                  <a:cubicBezTo>
                    <a:pt x="249813" y="33374"/>
                    <a:pt x="247851" y="28793"/>
                    <a:pt x="245889" y="24212"/>
                  </a:cubicBezTo>
                  <a:cubicBezTo>
                    <a:pt x="245235" y="22904"/>
                    <a:pt x="243927" y="20286"/>
                    <a:pt x="243274" y="19632"/>
                  </a:cubicBezTo>
                  <a:cubicBezTo>
                    <a:pt x="238696" y="19632"/>
                    <a:pt x="225616" y="19632"/>
                    <a:pt x="219077" y="20286"/>
                  </a:cubicBezTo>
                  <a:cubicBezTo>
                    <a:pt x="217769" y="22904"/>
                    <a:pt x="216461" y="28139"/>
                    <a:pt x="215153" y="30756"/>
                  </a:cubicBezTo>
                  <a:cubicBezTo>
                    <a:pt x="215153" y="32719"/>
                    <a:pt x="213845" y="34683"/>
                    <a:pt x="213845" y="35991"/>
                  </a:cubicBezTo>
                  <a:cubicBezTo>
                    <a:pt x="211883" y="40572"/>
                    <a:pt x="207959" y="41226"/>
                    <a:pt x="206651" y="41226"/>
                  </a:cubicBezTo>
                  <a:lnTo>
                    <a:pt x="206651" y="41226"/>
                  </a:lnTo>
                  <a:cubicBezTo>
                    <a:pt x="201420" y="41226"/>
                    <a:pt x="199458" y="35991"/>
                    <a:pt x="196842" y="30102"/>
                  </a:cubicBezTo>
                  <a:cubicBezTo>
                    <a:pt x="196842" y="30102"/>
                    <a:pt x="196842" y="30102"/>
                    <a:pt x="196842" y="29448"/>
                  </a:cubicBezTo>
                  <a:cubicBezTo>
                    <a:pt x="194880" y="31411"/>
                    <a:pt x="192918" y="33374"/>
                    <a:pt x="189649" y="34683"/>
                  </a:cubicBezTo>
                  <a:cubicBezTo>
                    <a:pt x="187033" y="35991"/>
                    <a:pt x="183763" y="35337"/>
                    <a:pt x="181801" y="33374"/>
                  </a:cubicBezTo>
                  <a:cubicBezTo>
                    <a:pt x="177877" y="30102"/>
                    <a:pt x="179185" y="25521"/>
                    <a:pt x="180493" y="19632"/>
                  </a:cubicBezTo>
                  <a:cubicBezTo>
                    <a:pt x="177877" y="22249"/>
                    <a:pt x="175261" y="24212"/>
                    <a:pt x="172646" y="2552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E429616C-0BE9-E5AC-5FC3-09C9E3EFC6F9}"/>
                </a:ext>
              </a:extLst>
            </p:cNvPr>
            <p:cNvSpPr/>
            <p:nvPr/>
          </p:nvSpPr>
          <p:spPr>
            <a:xfrm>
              <a:off x="2874026" y="4815402"/>
              <a:ext cx="507473" cy="454146"/>
            </a:xfrm>
            <a:custGeom>
              <a:avLst/>
              <a:gdLst>
                <a:gd name="connsiteX0" fmla="*/ 444693 w 507473"/>
                <a:gd name="connsiteY0" fmla="*/ 260447 h 454146"/>
                <a:gd name="connsiteX1" fmla="*/ 459081 w 507473"/>
                <a:gd name="connsiteY1" fmla="*/ 265028 h 454146"/>
                <a:gd name="connsiteX2" fmla="*/ 459081 w 507473"/>
                <a:gd name="connsiteY2" fmla="*/ 265028 h 454146"/>
                <a:gd name="connsiteX3" fmla="*/ 462350 w 507473"/>
                <a:gd name="connsiteY3" fmla="*/ 260447 h 454146"/>
                <a:gd name="connsiteX4" fmla="*/ 475430 w 507473"/>
                <a:gd name="connsiteY4" fmla="*/ 258484 h 454146"/>
                <a:gd name="connsiteX5" fmla="*/ 475430 w 507473"/>
                <a:gd name="connsiteY5" fmla="*/ 258484 h 454146"/>
                <a:gd name="connsiteX6" fmla="*/ 475430 w 507473"/>
                <a:gd name="connsiteY6" fmla="*/ 257830 h 454146"/>
                <a:gd name="connsiteX7" fmla="*/ 477391 w 507473"/>
                <a:gd name="connsiteY7" fmla="*/ 250631 h 454146"/>
                <a:gd name="connsiteX8" fmla="*/ 488509 w 507473"/>
                <a:gd name="connsiteY8" fmla="*/ 244087 h 454146"/>
                <a:gd name="connsiteX9" fmla="*/ 491124 w 507473"/>
                <a:gd name="connsiteY9" fmla="*/ 243433 h 454146"/>
                <a:gd name="connsiteX10" fmla="*/ 503550 w 507473"/>
                <a:gd name="connsiteY10" fmla="*/ 248014 h 454146"/>
                <a:gd name="connsiteX11" fmla="*/ 505512 w 507473"/>
                <a:gd name="connsiteY11" fmla="*/ 246705 h 454146"/>
                <a:gd name="connsiteX12" fmla="*/ 504858 w 507473"/>
                <a:gd name="connsiteY12" fmla="*/ 244742 h 454146"/>
                <a:gd name="connsiteX13" fmla="*/ 507473 w 507473"/>
                <a:gd name="connsiteY13" fmla="*/ 235580 h 454146"/>
                <a:gd name="connsiteX14" fmla="*/ 507473 w 507473"/>
                <a:gd name="connsiteY14" fmla="*/ 234926 h 454146"/>
                <a:gd name="connsiteX15" fmla="*/ 506820 w 507473"/>
                <a:gd name="connsiteY15" fmla="*/ 234271 h 454146"/>
                <a:gd name="connsiteX16" fmla="*/ 504204 w 507473"/>
                <a:gd name="connsiteY16" fmla="*/ 230345 h 454146"/>
                <a:gd name="connsiteX17" fmla="*/ 497664 w 507473"/>
                <a:gd name="connsiteY17" fmla="*/ 223147 h 454146"/>
                <a:gd name="connsiteX18" fmla="*/ 475430 w 507473"/>
                <a:gd name="connsiteY18" fmla="*/ 200243 h 454146"/>
                <a:gd name="connsiteX19" fmla="*/ 470852 w 507473"/>
                <a:gd name="connsiteY19" fmla="*/ 195663 h 454146"/>
                <a:gd name="connsiteX20" fmla="*/ 461042 w 507473"/>
                <a:gd name="connsiteY20" fmla="*/ 183884 h 454146"/>
                <a:gd name="connsiteX21" fmla="*/ 463004 w 507473"/>
                <a:gd name="connsiteY21" fmla="*/ 176031 h 454146"/>
                <a:gd name="connsiteX22" fmla="*/ 475430 w 507473"/>
                <a:gd name="connsiteY22" fmla="*/ 176031 h 454146"/>
                <a:gd name="connsiteX23" fmla="*/ 478045 w 507473"/>
                <a:gd name="connsiteY23" fmla="*/ 176685 h 454146"/>
                <a:gd name="connsiteX24" fmla="*/ 487855 w 507473"/>
                <a:gd name="connsiteY24" fmla="*/ 179303 h 454146"/>
                <a:gd name="connsiteX25" fmla="*/ 492432 w 507473"/>
                <a:gd name="connsiteY25" fmla="*/ 179303 h 454146"/>
                <a:gd name="connsiteX26" fmla="*/ 504204 w 507473"/>
                <a:gd name="connsiteY26" fmla="*/ 177994 h 454146"/>
                <a:gd name="connsiteX27" fmla="*/ 504858 w 507473"/>
                <a:gd name="connsiteY27" fmla="*/ 176031 h 454146"/>
                <a:gd name="connsiteX28" fmla="*/ 506166 w 507473"/>
                <a:gd name="connsiteY28" fmla="*/ 173413 h 454146"/>
                <a:gd name="connsiteX29" fmla="*/ 506166 w 507473"/>
                <a:gd name="connsiteY29" fmla="*/ 172759 h 454146"/>
                <a:gd name="connsiteX30" fmla="*/ 500934 w 507473"/>
                <a:gd name="connsiteY30" fmla="*/ 170141 h 454146"/>
                <a:gd name="connsiteX31" fmla="*/ 497010 w 507473"/>
                <a:gd name="connsiteY31" fmla="*/ 168178 h 454146"/>
                <a:gd name="connsiteX32" fmla="*/ 491124 w 507473"/>
                <a:gd name="connsiteY32" fmla="*/ 160325 h 454146"/>
                <a:gd name="connsiteX33" fmla="*/ 489163 w 507473"/>
                <a:gd name="connsiteY33" fmla="*/ 160325 h 454146"/>
                <a:gd name="connsiteX34" fmla="*/ 474775 w 507473"/>
                <a:gd name="connsiteY34" fmla="*/ 150510 h 454146"/>
                <a:gd name="connsiteX35" fmla="*/ 467582 w 507473"/>
                <a:gd name="connsiteY35" fmla="*/ 138731 h 454146"/>
                <a:gd name="connsiteX36" fmla="*/ 464312 w 507473"/>
                <a:gd name="connsiteY36" fmla="*/ 140694 h 454146"/>
                <a:gd name="connsiteX37" fmla="*/ 452541 w 507473"/>
                <a:gd name="connsiteY37" fmla="*/ 137422 h 454146"/>
                <a:gd name="connsiteX38" fmla="*/ 446655 w 507473"/>
                <a:gd name="connsiteY38" fmla="*/ 137422 h 454146"/>
                <a:gd name="connsiteX39" fmla="*/ 432268 w 507473"/>
                <a:gd name="connsiteY39" fmla="*/ 114518 h 454146"/>
                <a:gd name="connsiteX40" fmla="*/ 436846 w 507473"/>
                <a:gd name="connsiteY40" fmla="*/ 105357 h 454146"/>
                <a:gd name="connsiteX41" fmla="*/ 437500 w 507473"/>
                <a:gd name="connsiteY41" fmla="*/ 104702 h 454146"/>
                <a:gd name="connsiteX42" fmla="*/ 434230 w 507473"/>
                <a:gd name="connsiteY42" fmla="*/ 97504 h 454146"/>
                <a:gd name="connsiteX43" fmla="*/ 431614 w 507473"/>
                <a:gd name="connsiteY43" fmla="*/ 91615 h 454146"/>
                <a:gd name="connsiteX44" fmla="*/ 432922 w 507473"/>
                <a:gd name="connsiteY44" fmla="*/ 85725 h 454146"/>
                <a:gd name="connsiteX45" fmla="*/ 439462 w 507473"/>
                <a:gd name="connsiteY45" fmla="*/ 82453 h 454146"/>
                <a:gd name="connsiteX46" fmla="*/ 439462 w 507473"/>
                <a:gd name="connsiteY46" fmla="*/ 81144 h 454146"/>
                <a:gd name="connsiteX47" fmla="*/ 439462 w 507473"/>
                <a:gd name="connsiteY47" fmla="*/ 78527 h 454146"/>
                <a:gd name="connsiteX48" fmla="*/ 444693 w 507473"/>
                <a:gd name="connsiteY48" fmla="*/ 69366 h 454146"/>
                <a:gd name="connsiteX49" fmla="*/ 445347 w 507473"/>
                <a:gd name="connsiteY49" fmla="*/ 69366 h 454146"/>
                <a:gd name="connsiteX50" fmla="*/ 446001 w 507473"/>
                <a:gd name="connsiteY50" fmla="*/ 60204 h 454146"/>
                <a:gd name="connsiteX51" fmla="*/ 451887 w 507473"/>
                <a:gd name="connsiteY51" fmla="*/ 49734 h 454146"/>
                <a:gd name="connsiteX52" fmla="*/ 453195 w 507473"/>
                <a:gd name="connsiteY52" fmla="*/ 48425 h 454146"/>
                <a:gd name="connsiteX53" fmla="*/ 455157 w 507473"/>
                <a:gd name="connsiteY53" fmla="*/ 33374 h 454146"/>
                <a:gd name="connsiteX54" fmla="*/ 455811 w 507473"/>
                <a:gd name="connsiteY54" fmla="*/ 24867 h 454146"/>
                <a:gd name="connsiteX55" fmla="*/ 453195 w 507473"/>
                <a:gd name="connsiteY55" fmla="*/ 23558 h 454146"/>
                <a:gd name="connsiteX56" fmla="*/ 447963 w 507473"/>
                <a:gd name="connsiteY56" fmla="*/ 24212 h 454146"/>
                <a:gd name="connsiteX57" fmla="*/ 437500 w 507473"/>
                <a:gd name="connsiteY57" fmla="*/ 24212 h 454146"/>
                <a:gd name="connsiteX58" fmla="*/ 435538 w 507473"/>
                <a:gd name="connsiteY58" fmla="*/ 26176 h 454146"/>
                <a:gd name="connsiteX59" fmla="*/ 430306 w 507473"/>
                <a:gd name="connsiteY59" fmla="*/ 30756 h 454146"/>
                <a:gd name="connsiteX60" fmla="*/ 418535 w 507473"/>
                <a:gd name="connsiteY60" fmla="*/ 35991 h 454146"/>
                <a:gd name="connsiteX61" fmla="*/ 396954 w 507473"/>
                <a:gd name="connsiteY61" fmla="*/ 40572 h 454146"/>
                <a:gd name="connsiteX62" fmla="*/ 394993 w 507473"/>
                <a:gd name="connsiteY62" fmla="*/ 40572 h 454146"/>
                <a:gd name="connsiteX63" fmla="*/ 375374 w 507473"/>
                <a:gd name="connsiteY63" fmla="*/ 27484 h 454146"/>
                <a:gd name="connsiteX64" fmla="*/ 375374 w 507473"/>
                <a:gd name="connsiteY64" fmla="*/ 19632 h 454146"/>
                <a:gd name="connsiteX65" fmla="*/ 375374 w 507473"/>
                <a:gd name="connsiteY65" fmla="*/ 18323 h 454146"/>
                <a:gd name="connsiteX66" fmla="*/ 376681 w 507473"/>
                <a:gd name="connsiteY66" fmla="*/ 18323 h 454146"/>
                <a:gd name="connsiteX67" fmla="*/ 370142 w 507473"/>
                <a:gd name="connsiteY67" fmla="*/ 13742 h 454146"/>
                <a:gd name="connsiteX68" fmla="*/ 366872 w 507473"/>
                <a:gd name="connsiteY68" fmla="*/ 10470 h 454146"/>
                <a:gd name="connsiteX69" fmla="*/ 362948 w 507473"/>
                <a:gd name="connsiteY69" fmla="*/ 5890 h 454146"/>
                <a:gd name="connsiteX70" fmla="*/ 362948 w 507473"/>
                <a:gd name="connsiteY70" fmla="*/ 5235 h 454146"/>
                <a:gd name="connsiteX71" fmla="*/ 357717 w 507473"/>
                <a:gd name="connsiteY71" fmla="*/ 5235 h 454146"/>
                <a:gd name="connsiteX72" fmla="*/ 356409 w 507473"/>
                <a:gd name="connsiteY72" fmla="*/ 5235 h 454146"/>
                <a:gd name="connsiteX73" fmla="*/ 355101 w 507473"/>
                <a:gd name="connsiteY73" fmla="*/ 4581 h 454146"/>
                <a:gd name="connsiteX74" fmla="*/ 347907 w 507473"/>
                <a:gd name="connsiteY74" fmla="*/ 11125 h 454146"/>
                <a:gd name="connsiteX75" fmla="*/ 338098 w 507473"/>
                <a:gd name="connsiteY75" fmla="*/ 6544 h 454146"/>
                <a:gd name="connsiteX76" fmla="*/ 332866 w 507473"/>
                <a:gd name="connsiteY76" fmla="*/ 3272 h 454146"/>
                <a:gd name="connsiteX77" fmla="*/ 327634 w 507473"/>
                <a:gd name="connsiteY77" fmla="*/ 3272 h 454146"/>
                <a:gd name="connsiteX78" fmla="*/ 315863 w 507473"/>
                <a:gd name="connsiteY78" fmla="*/ 3272 h 454146"/>
                <a:gd name="connsiteX79" fmla="*/ 312593 w 507473"/>
                <a:gd name="connsiteY79" fmla="*/ 1309 h 454146"/>
                <a:gd name="connsiteX80" fmla="*/ 309978 w 507473"/>
                <a:gd name="connsiteY80" fmla="*/ 8507 h 454146"/>
                <a:gd name="connsiteX81" fmla="*/ 289051 w 507473"/>
                <a:gd name="connsiteY81" fmla="*/ 11779 h 454146"/>
                <a:gd name="connsiteX82" fmla="*/ 281203 w 507473"/>
                <a:gd name="connsiteY82" fmla="*/ 3272 h 454146"/>
                <a:gd name="connsiteX83" fmla="*/ 281203 w 507473"/>
                <a:gd name="connsiteY83" fmla="*/ 3272 h 454146"/>
                <a:gd name="connsiteX84" fmla="*/ 279241 w 507473"/>
                <a:gd name="connsiteY84" fmla="*/ 3927 h 454146"/>
                <a:gd name="connsiteX85" fmla="*/ 275972 w 507473"/>
                <a:gd name="connsiteY85" fmla="*/ 7853 h 454146"/>
                <a:gd name="connsiteX86" fmla="*/ 264200 w 507473"/>
                <a:gd name="connsiteY86" fmla="*/ 22249 h 454146"/>
                <a:gd name="connsiteX87" fmla="*/ 233464 w 507473"/>
                <a:gd name="connsiteY87" fmla="*/ 9816 h 454146"/>
                <a:gd name="connsiteX88" fmla="*/ 230848 w 507473"/>
                <a:gd name="connsiteY88" fmla="*/ 11779 h 454146"/>
                <a:gd name="connsiteX89" fmla="*/ 226270 w 507473"/>
                <a:gd name="connsiteY89" fmla="*/ 15051 h 454146"/>
                <a:gd name="connsiteX90" fmla="*/ 217769 w 507473"/>
                <a:gd name="connsiteY90" fmla="*/ 16360 h 454146"/>
                <a:gd name="connsiteX91" fmla="*/ 214499 w 507473"/>
                <a:gd name="connsiteY91" fmla="*/ 16360 h 454146"/>
                <a:gd name="connsiteX92" fmla="*/ 203382 w 507473"/>
                <a:gd name="connsiteY92" fmla="*/ 10470 h 454146"/>
                <a:gd name="connsiteX93" fmla="*/ 198804 w 507473"/>
                <a:gd name="connsiteY93" fmla="*/ 13742 h 454146"/>
                <a:gd name="connsiteX94" fmla="*/ 184417 w 507473"/>
                <a:gd name="connsiteY94" fmla="*/ 9162 h 454146"/>
                <a:gd name="connsiteX95" fmla="*/ 184417 w 507473"/>
                <a:gd name="connsiteY95" fmla="*/ 9162 h 454146"/>
                <a:gd name="connsiteX96" fmla="*/ 184417 w 507473"/>
                <a:gd name="connsiteY96" fmla="*/ 9162 h 454146"/>
                <a:gd name="connsiteX97" fmla="*/ 182455 w 507473"/>
                <a:gd name="connsiteY97" fmla="*/ 12434 h 454146"/>
                <a:gd name="connsiteX98" fmla="*/ 160220 w 507473"/>
                <a:gd name="connsiteY98" fmla="*/ 11779 h 454146"/>
                <a:gd name="connsiteX99" fmla="*/ 145179 w 507473"/>
                <a:gd name="connsiteY99" fmla="*/ 1309 h 454146"/>
                <a:gd name="connsiteX100" fmla="*/ 144525 w 507473"/>
                <a:gd name="connsiteY100" fmla="*/ 1309 h 454146"/>
                <a:gd name="connsiteX101" fmla="*/ 140602 w 507473"/>
                <a:gd name="connsiteY101" fmla="*/ 1963 h 454146"/>
                <a:gd name="connsiteX102" fmla="*/ 134716 w 507473"/>
                <a:gd name="connsiteY102" fmla="*/ 0 h 454146"/>
                <a:gd name="connsiteX103" fmla="*/ 133408 w 507473"/>
                <a:gd name="connsiteY103" fmla="*/ 2618 h 454146"/>
                <a:gd name="connsiteX104" fmla="*/ 133408 w 507473"/>
                <a:gd name="connsiteY104" fmla="*/ 3927 h 454146"/>
                <a:gd name="connsiteX105" fmla="*/ 127522 w 507473"/>
                <a:gd name="connsiteY105" fmla="*/ 11779 h 454146"/>
                <a:gd name="connsiteX106" fmla="*/ 111827 w 507473"/>
                <a:gd name="connsiteY106" fmla="*/ 10470 h 454146"/>
                <a:gd name="connsiteX107" fmla="*/ 107904 w 507473"/>
                <a:gd name="connsiteY107" fmla="*/ 12434 h 454146"/>
                <a:gd name="connsiteX108" fmla="*/ 97440 w 507473"/>
                <a:gd name="connsiteY108" fmla="*/ 9162 h 454146"/>
                <a:gd name="connsiteX109" fmla="*/ 96132 w 507473"/>
                <a:gd name="connsiteY109" fmla="*/ 7853 h 454146"/>
                <a:gd name="connsiteX110" fmla="*/ 92863 w 507473"/>
                <a:gd name="connsiteY110" fmla="*/ 8507 h 454146"/>
                <a:gd name="connsiteX111" fmla="*/ 90901 w 507473"/>
                <a:gd name="connsiteY111" fmla="*/ 9162 h 454146"/>
                <a:gd name="connsiteX112" fmla="*/ 87631 w 507473"/>
                <a:gd name="connsiteY112" fmla="*/ 17669 h 454146"/>
                <a:gd name="connsiteX113" fmla="*/ 78475 w 507473"/>
                <a:gd name="connsiteY113" fmla="*/ 28793 h 454146"/>
                <a:gd name="connsiteX114" fmla="*/ 78475 w 507473"/>
                <a:gd name="connsiteY114" fmla="*/ 32719 h 454146"/>
                <a:gd name="connsiteX115" fmla="*/ 77167 w 507473"/>
                <a:gd name="connsiteY115" fmla="*/ 39263 h 454146"/>
                <a:gd name="connsiteX116" fmla="*/ 77167 w 507473"/>
                <a:gd name="connsiteY116" fmla="*/ 41226 h 454146"/>
                <a:gd name="connsiteX117" fmla="*/ 72589 w 507473"/>
                <a:gd name="connsiteY117" fmla="*/ 51697 h 454146"/>
                <a:gd name="connsiteX118" fmla="*/ 50355 w 507473"/>
                <a:gd name="connsiteY118" fmla="*/ 47116 h 454146"/>
                <a:gd name="connsiteX119" fmla="*/ 47085 w 507473"/>
                <a:gd name="connsiteY119" fmla="*/ 45153 h 454146"/>
                <a:gd name="connsiteX120" fmla="*/ 35314 w 507473"/>
                <a:gd name="connsiteY120" fmla="*/ 34683 h 454146"/>
                <a:gd name="connsiteX121" fmla="*/ 26158 w 507473"/>
                <a:gd name="connsiteY121" fmla="*/ 20286 h 454146"/>
                <a:gd name="connsiteX122" fmla="*/ 26158 w 507473"/>
                <a:gd name="connsiteY122" fmla="*/ 20286 h 454146"/>
                <a:gd name="connsiteX123" fmla="*/ 22889 w 507473"/>
                <a:gd name="connsiteY123" fmla="*/ 16360 h 454146"/>
                <a:gd name="connsiteX124" fmla="*/ 22235 w 507473"/>
                <a:gd name="connsiteY124" fmla="*/ 17014 h 454146"/>
                <a:gd name="connsiteX125" fmla="*/ 12425 w 507473"/>
                <a:gd name="connsiteY125" fmla="*/ 17669 h 454146"/>
                <a:gd name="connsiteX126" fmla="*/ 11117 w 507473"/>
                <a:gd name="connsiteY126" fmla="*/ 17669 h 454146"/>
                <a:gd name="connsiteX127" fmla="*/ 7193 w 507473"/>
                <a:gd name="connsiteY127" fmla="*/ 17669 h 454146"/>
                <a:gd name="connsiteX128" fmla="*/ 3270 w 507473"/>
                <a:gd name="connsiteY128" fmla="*/ 17669 h 454146"/>
                <a:gd name="connsiteX129" fmla="*/ 1962 w 507473"/>
                <a:gd name="connsiteY129" fmla="*/ 19632 h 454146"/>
                <a:gd name="connsiteX130" fmla="*/ 2616 w 507473"/>
                <a:gd name="connsiteY130" fmla="*/ 22904 h 454146"/>
                <a:gd name="connsiteX131" fmla="*/ 2616 w 507473"/>
                <a:gd name="connsiteY131" fmla="*/ 39918 h 454146"/>
                <a:gd name="connsiteX132" fmla="*/ 654 w 507473"/>
                <a:gd name="connsiteY132" fmla="*/ 42535 h 454146"/>
                <a:gd name="connsiteX133" fmla="*/ 654 w 507473"/>
                <a:gd name="connsiteY133" fmla="*/ 42535 h 454146"/>
                <a:gd name="connsiteX134" fmla="*/ 1962 w 507473"/>
                <a:gd name="connsiteY134" fmla="*/ 44498 h 454146"/>
                <a:gd name="connsiteX135" fmla="*/ 3924 w 507473"/>
                <a:gd name="connsiteY135" fmla="*/ 56932 h 454146"/>
                <a:gd name="connsiteX136" fmla="*/ 2616 w 507473"/>
                <a:gd name="connsiteY136" fmla="*/ 58895 h 454146"/>
                <a:gd name="connsiteX137" fmla="*/ 0 w 507473"/>
                <a:gd name="connsiteY137" fmla="*/ 64130 h 454146"/>
                <a:gd name="connsiteX138" fmla="*/ 2616 w 507473"/>
                <a:gd name="connsiteY138" fmla="*/ 68057 h 454146"/>
                <a:gd name="connsiteX139" fmla="*/ 5886 w 507473"/>
                <a:gd name="connsiteY139" fmla="*/ 84416 h 454146"/>
                <a:gd name="connsiteX140" fmla="*/ 2616 w 507473"/>
                <a:gd name="connsiteY140" fmla="*/ 88343 h 454146"/>
                <a:gd name="connsiteX141" fmla="*/ 1308 w 507473"/>
                <a:gd name="connsiteY141" fmla="*/ 89651 h 454146"/>
                <a:gd name="connsiteX142" fmla="*/ 9156 w 507473"/>
                <a:gd name="connsiteY142" fmla="*/ 98158 h 454146"/>
                <a:gd name="connsiteX143" fmla="*/ 17003 w 507473"/>
                <a:gd name="connsiteY143" fmla="*/ 93578 h 454146"/>
                <a:gd name="connsiteX144" fmla="*/ 22889 w 507473"/>
                <a:gd name="connsiteY144" fmla="*/ 97504 h 454146"/>
                <a:gd name="connsiteX145" fmla="*/ 22889 w 507473"/>
                <a:gd name="connsiteY145" fmla="*/ 97504 h 454146"/>
                <a:gd name="connsiteX146" fmla="*/ 26812 w 507473"/>
                <a:gd name="connsiteY146" fmla="*/ 97504 h 454146"/>
                <a:gd name="connsiteX147" fmla="*/ 31390 w 507473"/>
                <a:gd name="connsiteY147" fmla="*/ 103393 h 454146"/>
                <a:gd name="connsiteX148" fmla="*/ 31390 w 507473"/>
                <a:gd name="connsiteY148" fmla="*/ 107320 h 454146"/>
                <a:gd name="connsiteX149" fmla="*/ 31390 w 507473"/>
                <a:gd name="connsiteY149" fmla="*/ 108629 h 454146"/>
                <a:gd name="connsiteX150" fmla="*/ 32698 w 507473"/>
                <a:gd name="connsiteY150" fmla="*/ 108629 h 454146"/>
                <a:gd name="connsiteX151" fmla="*/ 45777 w 507473"/>
                <a:gd name="connsiteY151" fmla="*/ 116481 h 454146"/>
                <a:gd name="connsiteX152" fmla="*/ 44469 w 507473"/>
                <a:gd name="connsiteY152" fmla="*/ 125643 h 454146"/>
                <a:gd name="connsiteX153" fmla="*/ 54279 w 507473"/>
                <a:gd name="connsiteY153" fmla="*/ 128261 h 454146"/>
                <a:gd name="connsiteX154" fmla="*/ 63434 w 507473"/>
                <a:gd name="connsiteY154" fmla="*/ 150510 h 454146"/>
                <a:gd name="connsiteX155" fmla="*/ 62126 w 507473"/>
                <a:gd name="connsiteY155" fmla="*/ 155745 h 454146"/>
                <a:gd name="connsiteX156" fmla="*/ 71936 w 507473"/>
                <a:gd name="connsiteY156" fmla="*/ 164906 h 454146"/>
                <a:gd name="connsiteX157" fmla="*/ 71936 w 507473"/>
                <a:gd name="connsiteY157" fmla="*/ 171450 h 454146"/>
                <a:gd name="connsiteX158" fmla="*/ 71936 w 507473"/>
                <a:gd name="connsiteY158" fmla="*/ 177994 h 454146"/>
                <a:gd name="connsiteX159" fmla="*/ 72589 w 507473"/>
                <a:gd name="connsiteY159" fmla="*/ 181266 h 454146"/>
                <a:gd name="connsiteX160" fmla="*/ 75205 w 507473"/>
                <a:gd name="connsiteY160" fmla="*/ 189773 h 454146"/>
                <a:gd name="connsiteX161" fmla="*/ 77167 w 507473"/>
                <a:gd name="connsiteY161" fmla="*/ 190428 h 454146"/>
                <a:gd name="connsiteX162" fmla="*/ 85669 w 507473"/>
                <a:gd name="connsiteY162" fmla="*/ 197626 h 454146"/>
                <a:gd name="connsiteX163" fmla="*/ 92863 w 507473"/>
                <a:gd name="connsiteY163" fmla="*/ 209405 h 454146"/>
                <a:gd name="connsiteX164" fmla="*/ 92863 w 507473"/>
                <a:gd name="connsiteY164" fmla="*/ 209405 h 454146"/>
                <a:gd name="connsiteX165" fmla="*/ 103980 w 507473"/>
                <a:gd name="connsiteY165" fmla="*/ 214640 h 454146"/>
                <a:gd name="connsiteX166" fmla="*/ 103980 w 507473"/>
                <a:gd name="connsiteY166" fmla="*/ 215948 h 454146"/>
                <a:gd name="connsiteX167" fmla="*/ 103980 w 507473"/>
                <a:gd name="connsiteY167" fmla="*/ 217257 h 454146"/>
                <a:gd name="connsiteX168" fmla="*/ 105288 w 507473"/>
                <a:gd name="connsiteY168" fmla="*/ 217257 h 454146"/>
                <a:gd name="connsiteX169" fmla="*/ 117713 w 507473"/>
                <a:gd name="connsiteY169" fmla="*/ 225764 h 454146"/>
                <a:gd name="connsiteX170" fmla="*/ 130138 w 507473"/>
                <a:gd name="connsiteY170" fmla="*/ 238198 h 454146"/>
                <a:gd name="connsiteX171" fmla="*/ 138640 w 507473"/>
                <a:gd name="connsiteY171" fmla="*/ 246705 h 454146"/>
                <a:gd name="connsiteX172" fmla="*/ 160874 w 507473"/>
                <a:gd name="connsiteY172" fmla="*/ 267645 h 454146"/>
                <a:gd name="connsiteX173" fmla="*/ 169376 w 507473"/>
                <a:gd name="connsiteY173" fmla="*/ 275498 h 454146"/>
                <a:gd name="connsiteX174" fmla="*/ 197496 w 507473"/>
                <a:gd name="connsiteY174" fmla="*/ 297747 h 454146"/>
                <a:gd name="connsiteX175" fmla="*/ 199458 w 507473"/>
                <a:gd name="connsiteY175" fmla="*/ 299056 h 454146"/>
                <a:gd name="connsiteX176" fmla="*/ 209267 w 507473"/>
                <a:gd name="connsiteY176" fmla="*/ 304946 h 454146"/>
                <a:gd name="connsiteX177" fmla="*/ 211883 w 507473"/>
                <a:gd name="connsiteY177" fmla="*/ 304946 h 454146"/>
                <a:gd name="connsiteX178" fmla="*/ 230848 w 507473"/>
                <a:gd name="connsiteY178" fmla="*/ 313453 h 454146"/>
                <a:gd name="connsiteX179" fmla="*/ 229540 w 507473"/>
                <a:gd name="connsiteY179" fmla="*/ 321960 h 454146"/>
                <a:gd name="connsiteX180" fmla="*/ 228886 w 507473"/>
                <a:gd name="connsiteY180" fmla="*/ 327849 h 454146"/>
                <a:gd name="connsiteX181" fmla="*/ 231502 w 507473"/>
                <a:gd name="connsiteY181" fmla="*/ 333084 h 454146"/>
                <a:gd name="connsiteX182" fmla="*/ 237388 w 507473"/>
                <a:gd name="connsiteY182" fmla="*/ 344209 h 454146"/>
                <a:gd name="connsiteX183" fmla="*/ 241312 w 507473"/>
                <a:gd name="connsiteY183" fmla="*/ 345517 h 454146"/>
                <a:gd name="connsiteX184" fmla="*/ 252429 w 507473"/>
                <a:gd name="connsiteY184" fmla="*/ 354025 h 454146"/>
                <a:gd name="connsiteX185" fmla="*/ 252429 w 507473"/>
                <a:gd name="connsiteY185" fmla="*/ 356642 h 454146"/>
                <a:gd name="connsiteX186" fmla="*/ 255045 w 507473"/>
                <a:gd name="connsiteY186" fmla="*/ 363186 h 454146"/>
                <a:gd name="connsiteX187" fmla="*/ 262892 w 507473"/>
                <a:gd name="connsiteY187" fmla="*/ 366458 h 454146"/>
                <a:gd name="connsiteX188" fmla="*/ 281203 w 507473"/>
                <a:gd name="connsiteY188" fmla="*/ 376274 h 454146"/>
                <a:gd name="connsiteX189" fmla="*/ 291013 w 507473"/>
                <a:gd name="connsiteY189" fmla="*/ 397869 h 454146"/>
                <a:gd name="connsiteX190" fmla="*/ 291013 w 507473"/>
                <a:gd name="connsiteY190" fmla="*/ 399177 h 454146"/>
                <a:gd name="connsiteX191" fmla="*/ 294282 w 507473"/>
                <a:gd name="connsiteY191" fmla="*/ 399832 h 454146"/>
                <a:gd name="connsiteX192" fmla="*/ 297552 w 507473"/>
                <a:gd name="connsiteY192" fmla="*/ 402449 h 454146"/>
                <a:gd name="connsiteX193" fmla="*/ 298860 w 507473"/>
                <a:gd name="connsiteY193" fmla="*/ 402449 h 454146"/>
                <a:gd name="connsiteX194" fmla="*/ 311939 w 507473"/>
                <a:gd name="connsiteY194" fmla="*/ 402449 h 454146"/>
                <a:gd name="connsiteX195" fmla="*/ 315209 w 507473"/>
                <a:gd name="connsiteY195" fmla="*/ 413574 h 454146"/>
                <a:gd name="connsiteX196" fmla="*/ 315209 w 507473"/>
                <a:gd name="connsiteY196" fmla="*/ 414883 h 454146"/>
                <a:gd name="connsiteX197" fmla="*/ 319133 w 507473"/>
                <a:gd name="connsiteY197" fmla="*/ 416192 h 454146"/>
                <a:gd name="connsiteX198" fmla="*/ 327634 w 507473"/>
                <a:gd name="connsiteY198" fmla="*/ 419464 h 454146"/>
                <a:gd name="connsiteX199" fmla="*/ 348561 w 507473"/>
                <a:gd name="connsiteY199" fmla="*/ 433206 h 454146"/>
                <a:gd name="connsiteX200" fmla="*/ 356409 w 507473"/>
                <a:gd name="connsiteY200" fmla="*/ 437787 h 454146"/>
                <a:gd name="connsiteX201" fmla="*/ 362294 w 507473"/>
                <a:gd name="connsiteY201" fmla="*/ 441059 h 454146"/>
                <a:gd name="connsiteX202" fmla="*/ 366872 w 507473"/>
                <a:gd name="connsiteY202" fmla="*/ 443676 h 454146"/>
                <a:gd name="connsiteX203" fmla="*/ 370796 w 507473"/>
                <a:gd name="connsiteY203" fmla="*/ 446294 h 454146"/>
                <a:gd name="connsiteX204" fmla="*/ 374719 w 507473"/>
                <a:gd name="connsiteY204" fmla="*/ 450220 h 454146"/>
                <a:gd name="connsiteX205" fmla="*/ 374719 w 507473"/>
                <a:gd name="connsiteY205" fmla="*/ 450220 h 454146"/>
                <a:gd name="connsiteX206" fmla="*/ 376027 w 507473"/>
                <a:gd name="connsiteY206" fmla="*/ 449566 h 454146"/>
                <a:gd name="connsiteX207" fmla="*/ 389760 w 507473"/>
                <a:gd name="connsiteY207" fmla="*/ 450874 h 454146"/>
                <a:gd name="connsiteX208" fmla="*/ 389760 w 507473"/>
                <a:gd name="connsiteY208" fmla="*/ 450874 h 454146"/>
                <a:gd name="connsiteX209" fmla="*/ 392376 w 507473"/>
                <a:gd name="connsiteY209" fmla="*/ 454146 h 454146"/>
                <a:gd name="connsiteX210" fmla="*/ 392376 w 507473"/>
                <a:gd name="connsiteY210" fmla="*/ 454146 h 454146"/>
                <a:gd name="connsiteX211" fmla="*/ 393685 w 507473"/>
                <a:gd name="connsiteY211" fmla="*/ 454146 h 454146"/>
                <a:gd name="connsiteX212" fmla="*/ 396954 w 507473"/>
                <a:gd name="connsiteY212" fmla="*/ 454146 h 454146"/>
                <a:gd name="connsiteX213" fmla="*/ 406110 w 507473"/>
                <a:gd name="connsiteY213" fmla="*/ 443676 h 454146"/>
                <a:gd name="connsiteX214" fmla="*/ 406110 w 507473"/>
                <a:gd name="connsiteY214" fmla="*/ 443676 h 454146"/>
                <a:gd name="connsiteX215" fmla="*/ 406110 w 507473"/>
                <a:gd name="connsiteY215" fmla="*/ 442367 h 454146"/>
                <a:gd name="connsiteX216" fmla="*/ 404148 w 507473"/>
                <a:gd name="connsiteY216" fmla="*/ 438441 h 454146"/>
                <a:gd name="connsiteX217" fmla="*/ 398262 w 507473"/>
                <a:gd name="connsiteY217" fmla="*/ 435824 h 454146"/>
                <a:gd name="connsiteX218" fmla="*/ 387145 w 507473"/>
                <a:gd name="connsiteY218" fmla="*/ 416846 h 454146"/>
                <a:gd name="connsiteX219" fmla="*/ 385837 w 507473"/>
                <a:gd name="connsiteY219" fmla="*/ 414883 h 454146"/>
                <a:gd name="connsiteX220" fmla="*/ 385837 w 507473"/>
                <a:gd name="connsiteY220" fmla="*/ 412265 h 454146"/>
                <a:gd name="connsiteX221" fmla="*/ 389760 w 507473"/>
                <a:gd name="connsiteY221" fmla="*/ 403104 h 454146"/>
                <a:gd name="connsiteX222" fmla="*/ 387799 w 507473"/>
                <a:gd name="connsiteY222" fmla="*/ 400486 h 454146"/>
                <a:gd name="connsiteX223" fmla="*/ 383875 w 507473"/>
                <a:gd name="connsiteY223" fmla="*/ 395251 h 454146"/>
                <a:gd name="connsiteX224" fmla="*/ 388453 w 507473"/>
                <a:gd name="connsiteY224" fmla="*/ 374311 h 454146"/>
                <a:gd name="connsiteX225" fmla="*/ 406110 w 507473"/>
                <a:gd name="connsiteY225" fmla="*/ 367767 h 454146"/>
                <a:gd name="connsiteX226" fmla="*/ 404148 w 507473"/>
                <a:gd name="connsiteY226" fmla="*/ 342900 h 454146"/>
                <a:gd name="connsiteX227" fmla="*/ 406764 w 507473"/>
                <a:gd name="connsiteY227" fmla="*/ 336356 h 454146"/>
                <a:gd name="connsiteX228" fmla="*/ 408072 w 507473"/>
                <a:gd name="connsiteY228" fmla="*/ 333084 h 454146"/>
                <a:gd name="connsiteX229" fmla="*/ 421151 w 507473"/>
                <a:gd name="connsiteY229" fmla="*/ 315416 h 454146"/>
                <a:gd name="connsiteX230" fmla="*/ 423767 w 507473"/>
                <a:gd name="connsiteY230" fmla="*/ 312798 h 454146"/>
                <a:gd name="connsiteX231" fmla="*/ 435538 w 507473"/>
                <a:gd name="connsiteY231" fmla="*/ 303637 h 454146"/>
                <a:gd name="connsiteX232" fmla="*/ 452541 w 507473"/>
                <a:gd name="connsiteY232" fmla="*/ 310181 h 454146"/>
                <a:gd name="connsiteX233" fmla="*/ 454503 w 507473"/>
                <a:gd name="connsiteY233" fmla="*/ 312798 h 454146"/>
                <a:gd name="connsiteX234" fmla="*/ 455811 w 507473"/>
                <a:gd name="connsiteY234" fmla="*/ 311490 h 454146"/>
                <a:gd name="connsiteX235" fmla="*/ 453849 w 507473"/>
                <a:gd name="connsiteY235" fmla="*/ 309526 h 454146"/>
                <a:gd name="connsiteX236" fmla="*/ 450579 w 507473"/>
                <a:gd name="connsiteY236" fmla="*/ 299056 h 454146"/>
                <a:gd name="connsiteX237" fmla="*/ 450579 w 507473"/>
                <a:gd name="connsiteY237" fmla="*/ 298402 h 454146"/>
                <a:gd name="connsiteX238" fmla="*/ 445347 w 507473"/>
                <a:gd name="connsiteY238" fmla="*/ 296438 h 454146"/>
                <a:gd name="connsiteX239" fmla="*/ 436192 w 507473"/>
                <a:gd name="connsiteY239" fmla="*/ 284005 h 454146"/>
                <a:gd name="connsiteX240" fmla="*/ 436192 w 507473"/>
                <a:gd name="connsiteY240" fmla="*/ 284005 h 454146"/>
                <a:gd name="connsiteX241" fmla="*/ 446655 w 507473"/>
                <a:gd name="connsiteY241" fmla="*/ 265682 h 45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507473" h="454146">
                  <a:moveTo>
                    <a:pt x="444693" y="260447"/>
                  </a:moveTo>
                  <a:cubicBezTo>
                    <a:pt x="451233" y="257175"/>
                    <a:pt x="455811" y="261756"/>
                    <a:pt x="459081" y="265028"/>
                  </a:cubicBezTo>
                  <a:cubicBezTo>
                    <a:pt x="459081" y="265028"/>
                    <a:pt x="459081" y="265028"/>
                    <a:pt x="459081" y="265028"/>
                  </a:cubicBezTo>
                  <a:cubicBezTo>
                    <a:pt x="460389" y="263065"/>
                    <a:pt x="461042" y="261756"/>
                    <a:pt x="462350" y="260447"/>
                  </a:cubicBezTo>
                  <a:cubicBezTo>
                    <a:pt x="465620" y="257175"/>
                    <a:pt x="470852" y="257830"/>
                    <a:pt x="475430" y="258484"/>
                  </a:cubicBezTo>
                  <a:lnTo>
                    <a:pt x="475430" y="258484"/>
                  </a:lnTo>
                  <a:cubicBezTo>
                    <a:pt x="475430" y="258484"/>
                    <a:pt x="475430" y="257830"/>
                    <a:pt x="475430" y="257830"/>
                  </a:cubicBezTo>
                  <a:cubicBezTo>
                    <a:pt x="475430" y="255212"/>
                    <a:pt x="476083" y="252595"/>
                    <a:pt x="477391" y="250631"/>
                  </a:cubicBezTo>
                  <a:cubicBezTo>
                    <a:pt x="480007" y="246051"/>
                    <a:pt x="484585" y="244742"/>
                    <a:pt x="488509" y="244087"/>
                  </a:cubicBezTo>
                  <a:cubicBezTo>
                    <a:pt x="489163" y="244087"/>
                    <a:pt x="490471" y="244087"/>
                    <a:pt x="491124" y="243433"/>
                  </a:cubicBezTo>
                  <a:cubicBezTo>
                    <a:pt x="496356" y="241470"/>
                    <a:pt x="500280" y="244742"/>
                    <a:pt x="503550" y="248014"/>
                  </a:cubicBezTo>
                  <a:cubicBezTo>
                    <a:pt x="503550" y="248014"/>
                    <a:pt x="504858" y="246705"/>
                    <a:pt x="505512" y="246705"/>
                  </a:cubicBezTo>
                  <a:cubicBezTo>
                    <a:pt x="505512" y="246051"/>
                    <a:pt x="505512" y="245396"/>
                    <a:pt x="504858" y="244742"/>
                  </a:cubicBezTo>
                  <a:cubicBezTo>
                    <a:pt x="503550" y="240815"/>
                    <a:pt x="505512" y="237543"/>
                    <a:pt x="507473" y="235580"/>
                  </a:cubicBezTo>
                  <a:cubicBezTo>
                    <a:pt x="507473" y="235580"/>
                    <a:pt x="507473" y="235580"/>
                    <a:pt x="507473" y="234926"/>
                  </a:cubicBezTo>
                  <a:cubicBezTo>
                    <a:pt x="507473" y="234926"/>
                    <a:pt x="507473" y="234926"/>
                    <a:pt x="506820" y="234271"/>
                  </a:cubicBezTo>
                  <a:cubicBezTo>
                    <a:pt x="506166" y="233617"/>
                    <a:pt x="504858" y="232308"/>
                    <a:pt x="504204" y="230345"/>
                  </a:cubicBezTo>
                  <a:cubicBezTo>
                    <a:pt x="503550" y="228382"/>
                    <a:pt x="499626" y="224455"/>
                    <a:pt x="497664" y="223147"/>
                  </a:cubicBezTo>
                  <a:cubicBezTo>
                    <a:pt x="492432" y="220529"/>
                    <a:pt x="476738" y="201552"/>
                    <a:pt x="475430" y="200243"/>
                  </a:cubicBezTo>
                  <a:cubicBezTo>
                    <a:pt x="474122" y="198935"/>
                    <a:pt x="472814" y="196971"/>
                    <a:pt x="470852" y="195663"/>
                  </a:cubicBezTo>
                  <a:cubicBezTo>
                    <a:pt x="465620" y="190428"/>
                    <a:pt x="462350" y="187156"/>
                    <a:pt x="461042" y="183884"/>
                  </a:cubicBezTo>
                  <a:cubicBezTo>
                    <a:pt x="460389" y="181266"/>
                    <a:pt x="461042" y="177994"/>
                    <a:pt x="463004" y="176031"/>
                  </a:cubicBezTo>
                  <a:cubicBezTo>
                    <a:pt x="466928" y="172759"/>
                    <a:pt x="471506" y="174068"/>
                    <a:pt x="475430" y="176031"/>
                  </a:cubicBezTo>
                  <a:cubicBezTo>
                    <a:pt x="476083" y="176031"/>
                    <a:pt x="477391" y="176031"/>
                    <a:pt x="478045" y="176685"/>
                  </a:cubicBezTo>
                  <a:cubicBezTo>
                    <a:pt x="481969" y="176685"/>
                    <a:pt x="487201" y="179303"/>
                    <a:pt x="487855" y="179303"/>
                  </a:cubicBezTo>
                  <a:cubicBezTo>
                    <a:pt x="489163" y="179303"/>
                    <a:pt x="489817" y="179303"/>
                    <a:pt x="492432" y="179303"/>
                  </a:cubicBezTo>
                  <a:cubicBezTo>
                    <a:pt x="495048" y="179303"/>
                    <a:pt x="500934" y="178648"/>
                    <a:pt x="504204" y="177994"/>
                  </a:cubicBezTo>
                  <a:cubicBezTo>
                    <a:pt x="504204" y="177340"/>
                    <a:pt x="504858" y="176031"/>
                    <a:pt x="504858" y="176031"/>
                  </a:cubicBezTo>
                  <a:cubicBezTo>
                    <a:pt x="504858" y="174722"/>
                    <a:pt x="505512" y="174068"/>
                    <a:pt x="506166" y="173413"/>
                  </a:cubicBezTo>
                  <a:cubicBezTo>
                    <a:pt x="506166" y="173413"/>
                    <a:pt x="506166" y="173413"/>
                    <a:pt x="506166" y="172759"/>
                  </a:cubicBezTo>
                  <a:cubicBezTo>
                    <a:pt x="504204" y="172759"/>
                    <a:pt x="502896" y="170796"/>
                    <a:pt x="500934" y="170141"/>
                  </a:cubicBezTo>
                  <a:cubicBezTo>
                    <a:pt x="499626" y="169487"/>
                    <a:pt x="498318" y="168832"/>
                    <a:pt x="497010" y="168178"/>
                  </a:cubicBezTo>
                  <a:cubicBezTo>
                    <a:pt x="493740" y="166215"/>
                    <a:pt x="491779" y="163597"/>
                    <a:pt x="491124" y="160325"/>
                  </a:cubicBezTo>
                  <a:cubicBezTo>
                    <a:pt x="491124" y="160325"/>
                    <a:pt x="489817" y="160325"/>
                    <a:pt x="489163" y="160325"/>
                  </a:cubicBezTo>
                  <a:cubicBezTo>
                    <a:pt x="482623" y="160325"/>
                    <a:pt x="478045" y="154436"/>
                    <a:pt x="474775" y="150510"/>
                  </a:cubicBezTo>
                  <a:cubicBezTo>
                    <a:pt x="472160" y="147238"/>
                    <a:pt x="469544" y="142657"/>
                    <a:pt x="467582" y="138731"/>
                  </a:cubicBezTo>
                  <a:cubicBezTo>
                    <a:pt x="466274" y="139385"/>
                    <a:pt x="465620" y="140694"/>
                    <a:pt x="464312" y="140694"/>
                  </a:cubicBezTo>
                  <a:cubicBezTo>
                    <a:pt x="459081" y="143311"/>
                    <a:pt x="455157" y="140694"/>
                    <a:pt x="452541" y="137422"/>
                  </a:cubicBezTo>
                  <a:cubicBezTo>
                    <a:pt x="451233" y="137422"/>
                    <a:pt x="449271" y="138076"/>
                    <a:pt x="446655" y="137422"/>
                  </a:cubicBezTo>
                  <a:cubicBezTo>
                    <a:pt x="438808" y="134804"/>
                    <a:pt x="432268" y="117790"/>
                    <a:pt x="432268" y="114518"/>
                  </a:cubicBezTo>
                  <a:cubicBezTo>
                    <a:pt x="432268" y="109937"/>
                    <a:pt x="434884" y="107320"/>
                    <a:pt x="436846" y="105357"/>
                  </a:cubicBezTo>
                  <a:cubicBezTo>
                    <a:pt x="436846" y="105357"/>
                    <a:pt x="436846" y="104702"/>
                    <a:pt x="437500" y="104702"/>
                  </a:cubicBezTo>
                  <a:cubicBezTo>
                    <a:pt x="436846" y="102739"/>
                    <a:pt x="434884" y="98813"/>
                    <a:pt x="434230" y="97504"/>
                  </a:cubicBezTo>
                  <a:cubicBezTo>
                    <a:pt x="432922" y="94886"/>
                    <a:pt x="432268" y="92923"/>
                    <a:pt x="431614" y="91615"/>
                  </a:cubicBezTo>
                  <a:cubicBezTo>
                    <a:pt x="431614" y="89651"/>
                    <a:pt x="431614" y="87034"/>
                    <a:pt x="432922" y="85725"/>
                  </a:cubicBezTo>
                  <a:cubicBezTo>
                    <a:pt x="434884" y="83108"/>
                    <a:pt x="437500" y="82453"/>
                    <a:pt x="439462" y="82453"/>
                  </a:cubicBezTo>
                  <a:cubicBezTo>
                    <a:pt x="439462" y="82453"/>
                    <a:pt x="439462" y="81144"/>
                    <a:pt x="439462" y="81144"/>
                  </a:cubicBezTo>
                  <a:cubicBezTo>
                    <a:pt x="439462" y="79836"/>
                    <a:pt x="439462" y="79181"/>
                    <a:pt x="439462" y="78527"/>
                  </a:cubicBezTo>
                  <a:cubicBezTo>
                    <a:pt x="439462" y="73292"/>
                    <a:pt x="442732" y="71329"/>
                    <a:pt x="444693" y="69366"/>
                  </a:cubicBezTo>
                  <a:lnTo>
                    <a:pt x="445347" y="69366"/>
                  </a:lnTo>
                  <a:cubicBezTo>
                    <a:pt x="445347" y="67402"/>
                    <a:pt x="446655" y="63476"/>
                    <a:pt x="446001" y="60204"/>
                  </a:cubicBezTo>
                  <a:cubicBezTo>
                    <a:pt x="446001" y="55623"/>
                    <a:pt x="449271" y="52351"/>
                    <a:pt x="451887" y="49734"/>
                  </a:cubicBezTo>
                  <a:cubicBezTo>
                    <a:pt x="451887" y="49734"/>
                    <a:pt x="453195" y="48425"/>
                    <a:pt x="453195" y="48425"/>
                  </a:cubicBezTo>
                  <a:cubicBezTo>
                    <a:pt x="453195" y="45807"/>
                    <a:pt x="454503" y="37955"/>
                    <a:pt x="455157" y="33374"/>
                  </a:cubicBezTo>
                  <a:cubicBezTo>
                    <a:pt x="455157" y="29448"/>
                    <a:pt x="455157" y="26830"/>
                    <a:pt x="455811" y="24867"/>
                  </a:cubicBezTo>
                  <a:cubicBezTo>
                    <a:pt x="455157" y="24867"/>
                    <a:pt x="453849" y="24212"/>
                    <a:pt x="453195" y="23558"/>
                  </a:cubicBezTo>
                  <a:cubicBezTo>
                    <a:pt x="453195" y="23558"/>
                    <a:pt x="449925" y="23558"/>
                    <a:pt x="447963" y="24212"/>
                  </a:cubicBezTo>
                  <a:cubicBezTo>
                    <a:pt x="444040" y="24212"/>
                    <a:pt x="440770" y="25521"/>
                    <a:pt x="437500" y="24212"/>
                  </a:cubicBezTo>
                  <a:cubicBezTo>
                    <a:pt x="437500" y="24212"/>
                    <a:pt x="436192" y="25521"/>
                    <a:pt x="435538" y="26176"/>
                  </a:cubicBezTo>
                  <a:cubicBezTo>
                    <a:pt x="434230" y="27484"/>
                    <a:pt x="432268" y="29448"/>
                    <a:pt x="430306" y="30756"/>
                  </a:cubicBezTo>
                  <a:cubicBezTo>
                    <a:pt x="426383" y="33374"/>
                    <a:pt x="424421" y="34028"/>
                    <a:pt x="418535" y="35991"/>
                  </a:cubicBezTo>
                  <a:cubicBezTo>
                    <a:pt x="413957" y="37955"/>
                    <a:pt x="403494" y="40572"/>
                    <a:pt x="396954" y="40572"/>
                  </a:cubicBezTo>
                  <a:cubicBezTo>
                    <a:pt x="390415" y="40572"/>
                    <a:pt x="395646" y="40572"/>
                    <a:pt x="394993" y="40572"/>
                  </a:cubicBezTo>
                  <a:cubicBezTo>
                    <a:pt x="389107" y="39918"/>
                    <a:pt x="377989" y="33374"/>
                    <a:pt x="375374" y="27484"/>
                  </a:cubicBezTo>
                  <a:cubicBezTo>
                    <a:pt x="374066" y="24867"/>
                    <a:pt x="374066" y="22249"/>
                    <a:pt x="375374" y="19632"/>
                  </a:cubicBezTo>
                  <a:lnTo>
                    <a:pt x="375374" y="18323"/>
                  </a:lnTo>
                  <a:cubicBezTo>
                    <a:pt x="376027" y="18323"/>
                    <a:pt x="376681" y="18323"/>
                    <a:pt x="376681" y="18323"/>
                  </a:cubicBezTo>
                  <a:cubicBezTo>
                    <a:pt x="374719" y="18323"/>
                    <a:pt x="372104" y="17014"/>
                    <a:pt x="370142" y="13742"/>
                  </a:cubicBezTo>
                  <a:cubicBezTo>
                    <a:pt x="370142" y="13742"/>
                    <a:pt x="368180" y="11125"/>
                    <a:pt x="366872" y="10470"/>
                  </a:cubicBezTo>
                  <a:cubicBezTo>
                    <a:pt x="365564" y="9162"/>
                    <a:pt x="364256" y="7853"/>
                    <a:pt x="362948" y="5890"/>
                  </a:cubicBezTo>
                  <a:cubicBezTo>
                    <a:pt x="362948" y="5890"/>
                    <a:pt x="362948" y="5890"/>
                    <a:pt x="362948" y="5235"/>
                  </a:cubicBezTo>
                  <a:cubicBezTo>
                    <a:pt x="361640" y="5235"/>
                    <a:pt x="359678" y="5890"/>
                    <a:pt x="357717" y="5235"/>
                  </a:cubicBezTo>
                  <a:lnTo>
                    <a:pt x="356409" y="5235"/>
                  </a:lnTo>
                  <a:cubicBezTo>
                    <a:pt x="356409" y="5235"/>
                    <a:pt x="356409" y="4581"/>
                    <a:pt x="355101" y="4581"/>
                  </a:cubicBezTo>
                  <a:cubicBezTo>
                    <a:pt x="353793" y="10470"/>
                    <a:pt x="349869" y="11125"/>
                    <a:pt x="347907" y="11125"/>
                  </a:cubicBezTo>
                  <a:cubicBezTo>
                    <a:pt x="343983" y="11125"/>
                    <a:pt x="341368" y="9162"/>
                    <a:pt x="338098" y="6544"/>
                  </a:cubicBezTo>
                  <a:cubicBezTo>
                    <a:pt x="336790" y="5235"/>
                    <a:pt x="334174" y="3272"/>
                    <a:pt x="332866" y="3272"/>
                  </a:cubicBezTo>
                  <a:cubicBezTo>
                    <a:pt x="331558" y="3272"/>
                    <a:pt x="329596" y="3272"/>
                    <a:pt x="327634" y="3272"/>
                  </a:cubicBezTo>
                  <a:cubicBezTo>
                    <a:pt x="323711" y="3272"/>
                    <a:pt x="319133" y="4581"/>
                    <a:pt x="315863" y="3272"/>
                  </a:cubicBezTo>
                  <a:cubicBezTo>
                    <a:pt x="314555" y="3272"/>
                    <a:pt x="313901" y="1963"/>
                    <a:pt x="312593" y="1309"/>
                  </a:cubicBezTo>
                  <a:cubicBezTo>
                    <a:pt x="311939" y="4581"/>
                    <a:pt x="311285" y="6544"/>
                    <a:pt x="309978" y="8507"/>
                  </a:cubicBezTo>
                  <a:cubicBezTo>
                    <a:pt x="305400" y="17014"/>
                    <a:pt x="291666" y="13088"/>
                    <a:pt x="289051" y="11779"/>
                  </a:cubicBezTo>
                  <a:cubicBezTo>
                    <a:pt x="283819" y="9816"/>
                    <a:pt x="281857" y="5235"/>
                    <a:pt x="281203" y="3272"/>
                  </a:cubicBezTo>
                  <a:cubicBezTo>
                    <a:pt x="281203" y="3272"/>
                    <a:pt x="281203" y="3272"/>
                    <a:pt x="281203" y="3272"/>
                  </a:cubicBezTo>
                  <a:cubicBezTo>
                    <a:pt x="281203" y="3272"/>
                    <a:pt x="279895" y="3272"/>
                    <a:pt x="279241" y="3927"/>
                  </a:cubicBezTo>
                  <a:cubicBezTo>
                    <a:pt x="277933" y="4581"/>
                    <a:pt x="276625" y="7199"/>
                    <a:pt x="275972" y="7853"/>
                  </a:cubicBezTo>
                  <a:cubicBezTo>
                    <a:pt x="275972" y="11779"/>
                    <a:pt x="271394" y="18977"/>
                    <a:pt x="264200" y="22249"/>
                  </a:cubicBezTo>
                  <a:cubicBezTo>
                    <a:pt x="258315" y="24867"/>
                    <a:pt x="250467" y="22249"/>
                    <a:pt x="233464" y="9816"/>
                  </a:cubicBezTo>
                  <a:cubicBezTo>
                    <a:pt x="232810" y="9816"/>
                    <a:pt x="231502" y="11125"/>
                    <a:pt x="230848" y="11779"/>
                  </a:cubicBezTo>
                  <a:cubicBezTo>
                    <a:pt x="228886" y="13088"/>
                    <a:pt x="227578" y="14397"/>
                    <a:pt x="226270" y="15051"/>
                  </a:cubicBezTo>
                  <a:cubicBezTo>
                    <a:pt x="223000" y="16360"/>
                    <a:pt x="220385" y="16360"/>
                    <a:pt x="217769" y="16360"/>
                  </a:cubicBezTo>
                  <a:cubicBezTo>
                    <a:pt x="216461" y="16360"/>
                    <a:pt x="215807" y="16360"/>
                    <a:pt x="214499" y="16360"/>
                  </a:cubicBezTo>
                  <a:cubicBezTo>
                    <a:pt x="208614" y="17669"/>
                    <a:pt x="205344" y="13088"/>
                    <a:pt x="203382" y="10470"/>
                  </a:cubicBezTo>
                  <a:cubicBezTo>
                    <a:pt x="202074" y="11779"/>
                    <a:pt x="200766" y="12434"/>
                    <a:pt x="198804" y="13742"/>
                  </a:cubicBezTo>
                  <a:cubicBezTo>
                    <a:pt x="192918" y="16360"/>
                    <a:pt x="187687" y="11779"/>
                    <a:pt x="184417" y="9162"/>
                  </a:cubicBezTo>
                  <a:cubicBezTo>
                    <a:pt x="184417" y="9162"/>
                    <a:pt x="184417" y="9162"/>
                    <a:pt x="184417" y="9162"/>
                  </a:cubicBezTo>
                  <a:cubicBezTo>
                    <a:pt x="184417" y="9162"/>
                    <a:pt x="184417" y="9162"/>
                    <a:pt x="184417" y="9162"/>
                  </a:cubicBezTo>
                  <a:cubicBezTo>
                    <a:pt x="183763" y="10470"/>
                    <a:pt x="183109" y="11125"/>
                    <a:pt x="182455" y="12434"/>
                  </a:cubicBezTo>
                  <a:cubicBezTo>
                    <a:pt x="179185" y="17014"/>
                    <a:pt x="172646" y="16360"/>
                    <a:pt x="160220" y="11779"/>
                  </a:cubicBezTo>
                  <a:cubicBezTo>
                    <a:pt x="155643" y="9816"/>
                    <a:pt x="149103" y="5235"/>
                    <a:pt x="145179" y="1309"/>
                  </a:cubicBezTo>
                  <a:cubicBezTo>
                    <a:pt x="145179" y="1309"/>
                    <a:pt x="145179" y="1309"/>
                    <a:pt x="144525" y="1309"/>
                  </a:cubicBezTo>
                  <a:cubicBezTo>
                    <a:pt x="143218" y="1309"/>
                    <a:pt x="141910" y="1963"/>
                    <a:pt x="140602" y="1963"/>
                  </a:cubicBezTo>
                  <a:cubicBezTo>
                    <a:pt x="137986" y="1963"/>
                    <a:pt x="136024" y="1309"/>
                    <a:pt x="134716" y="0"/>
                  </a:cubicBezTo>
                  <a:cubicBezTo>
                    <a:pt x="134716" y="1309"/>
                    <a:pt x="133408" y="1963"/>
                    <a:pt x="133408" y="2618"/>
                  </a:cubicBezTo>
                  <a:cubicBezTo>
                    <a:pt x="133408" y="2618"/>
                    <a:pt x="133408" y="3272"/>
                    <a:pt x="133408" y="3927"/>
                  </a:cubicBezTo>
                  <a:cubicBezTo>
                    <a:pt x="132100" y="5890"/>
                    <a:pt x="130792" y="9162"/>
                    <a:pt x="127522" y="11779"/>
                  </a:cubicBezTo>
                  <a:cubicBezTo>
                    <a:pt x="122291" y="15051"/>
                    <a:pt x="115751" y="12434"/>
                    <a:pt x="111827" y="10470"/>
                  </a:cubicBezTo>
                  <a:cubicBezTo>
                    <a:pt x="110520" y="11125"/>
                    <a:pt x="109865" y="11779"/>
                    <a:pt x="107904" y="12434"/>
                  </a:cubicBezTo>
                  <a:cubicBezTo>
                    <a:pt x="103326" y="13088"/>
                    <a:pt x="100056" y="11125"/>
                    <a:pt x="97440" y="9162"/>
                  </a:cubicBezTo>
                  <a:cubicBezTo>
                    <a:pt x="97440" y="9162"/>
                    <a:pt x="96132" y="8507"/>
                    <a:pt x="96132" y="7853"/>
                  </a:cubicBezTo>
                  <a:cubicBezTo>
                    <a:pt x="95478" y="7853"/>
                    <a:pt x="93516" y="7853"/>
                    <a:pt x="92863" y="8507"/>
                  </a:cubicBezTo>
                  <a:cubicBezTo>
                    <a:pt x="92208" y="8507"/>
                    <a:pt x="91555" y="8507"/>
                    <a:pt x="90901" y="9162"/>
                  </a:cubicBezTo>
                  <a:cubicBezTo>
                    <a:pt x="89593" y="11125"/>
                    <a:pt x="88285" y="15051"/>
                    <a:pt x="87631" y="17669"/>
                  </a:cubicBezTo>
                  <a:cubicBezTo>
                    <a:pt x="86977" y="22249"/>
                    <a:pt x="82399" y="26176"/>
                    <a:pt x="78475" y="28793"/>
                  </a:cubicBezTo>
                  <a:cubicBezTo>
                    <a:pt x="78475" y="30102"/>
                    <a:pt x="78475" y="31411"/>
                    <a:pt x="78475" y="32719"/>
                  </a:cubicBezTo>
                  <a:cubicBezTo>
                    <a:pt x="78475" y="35991"/>
                    <a:pt x="78475" y="37955"/>
                    <a:pt x="77167" y="39263"/>
                  </a:cubicBezTo>
                  <a:cubicBezTo>
                    <a:pt x="77167" y="39263"/>
                    <a:pt x="77167" y="40572"/>
                    <a:pt x="77167" y="41226"/>
                  </a:cubicBezTo>
                  <a:cubicBezTo>
                    <a:pt x="76513" y="45153"/>
                    <a:pt x="75205" y="49079"/>
                    <a:pt x="72589" y="51697"/>
                  </a:cubicBezTo>
                  <a:cubicBezTo>
                    <a:pt x="65396" y="56932"/>
                    <a:pt x="50355" y="47116"/>
                    <a:pt x="50355" y="47116"/>
                  </a:cubicBezTo>
                  <a:cubicBezTo>
                    <a:pt x="49701" y="46462"/>
                    <a:pt x="48393" y="45807"/>
                    <a:pt x="47085" y="45153"/>
                  </a:cubicBezTo>
                  <a:cubicBezTo>
                    <a:pt x="43161" y="42535"/>
                    <a:pt x="37930" y="39263"/>
                    <a:pt x="35314" y="34683"/>
                  </a:cubicBezTo>
                  <a:cubicBezTo>
                    <a:pt x="32044" y="30102"/>
                    <a:pt x="28120" y="23558"/>
                    <a:pt x="26158" y="20286"/>
                  </a:cubicBezTo>
                  <a:lnTo>
                    <a:pt x="26158" y="20286"/>
                  </a:lnTo>
                  <a:cubicBezTo>
                    <a:pt x="26158" y="18977"/>
                    <a:pt x="24197" y="17669"/>
                    <a:pt x="22889" y="16360"/>
                  </a:cubicBezTo>
                  <a:cubicBezTo>
                    <a:pt x="22889" y="16360"/>
                    <a:pt x="22889" y="16360"/>
                    <a:pt x="22235" y="17014"/>
                  </a:cubicBezTo>
                  <a:cubicBezTo>
                    <a:pt x="18311" y="19632"/>
                    <a:pt x="14387" y="18323"/>
                    <a:pt x="12425" y="17669"/>
                  </a:cubicBezTo>
                  <a:cubicBezTo>
                    <a:pt x="12425" y="17669"/>
                    <a:pt x="11117" y="17669"/>
                    <a:pt x="11117" y="17669"/>
                  </a:cubicBezTo>
                  <a:cubicBezTo>
                    <a:pt x="9809" y="17669"/>
                    <a:pt x="8501" y="17669"/>
                    <a:pt x="7193" y="17669"/>
                  </a:cubicBezTo>
                  <a:cubicBezTo>
                    <a:pt x="5232" y="17669"/>
                    <a:pt x="3924" y="17669"/>
                    <a:pt x="3270" y="17669"/>
                  </a:cubicBezTo>
                  <a:cubicBezTo>
                    <a:pt x="3270" y="17669"/>
                    <a:pt x="1962" y="19632"/>
                    <a:pt x="1962" y="19632"/>
                  </a:cubicBezTo>
                  <a:cubicBezTo>
                    <a:pt x="1962" y="19632"/>
                    <a:pt x="1962" y="21595"/>
                    <a:pt x="2616" y="22904"/>
                  </a:cubicBezTo>
                  <a:cubicBezTo>
                    <a:pt x="4578" y="31411"/>
                    <a:pt x="5232" y="35991"/>
                    <a:pt x="2616" y="39918"/>
                  </a:cubicBezTo>
                  <a:cubicBezTo>
                    <a:pt x="2616" y="40572"/>
                    <a:pt x="1308" y="41881"/>
                    <a:pt x="654" y="42535"/>
                  </a:cubicBezTo>
                  <a:cubicBezTo>
                    <a:pt x="654" y="42535"/>
                    <a:pt x="654" y="42535"/>
                    <a:pt x="654" y="42535"/>
                  </a:cubicBezTo>
                  <a:cubicBezTo>
                    <a:pt x="654" y="42535"/>
                    <a:pt x="1308" y="43844"/>
                    <a:pt x="1962" y="44498"/>
                  </a:cubicBezTo>
                  <a:cubicBezTo>
                    <a:pt x="3924" y="47770"/>
                    <a:pt x="6540" y="52351"/>
                    <a:pt x="3924" y="56932"/>
                  </a:cubicBezTo>
                  <a:cubicBezTo>
                    <a:pt x="3924" y="56932"/>
                    <a:pt x="3270" y="58241"/>
                    <a:pt x="2616" y="58895"/>
                  </a:cubicBezTo>
                  <a:cubicBezTo>
                    <a:pt x="1962" y="60204"/>
                    <a:pt x="0" y="63476"/>
                    <a:pt x="0" y="64130"/>
                  </a:cubicBezTo>
                  <a:cubicBezTo>
                    <a:pt x="0" y="64130"/>
                    <a:pt x="1308" y="66748"/>
                    <a:pt x="2616" y="68057"/>
                  </a:cubicBezTo>
                  <a:cubicBezTo>
                    <a:pt x="5886" y="73292"/>
                    <a:pt x="9156" y="79181"/>
                    <a:pt x="5886" y="84416"/>
                  </a:cubicBezTo>
                  <a:cubicBezTo>
                    <a:pt x="4578" y="85725"/>
                    <a:pt x="3270" y="87034"/>
                    <a:pt x="2616" y="88343"/>
                  </a:cubicBezTo>
                  <a:cubicBezTo>
                    <a:pt x="2616" y="88343"/>
                    <a:pt x="1308" y="88997"/>
                    <a:pt x="1308" y="89651"/>
                  </a:cubicBezTo>
                  <a:cubicBezTo>
                    <a:pt x="2616" y="91615"/>
                    <a:pt x="6540" y="96195"/>
                    <a:pt x="9156" y="98158"/>
                  </a:cubicBezTo>
                  <a:cubicBezTo>
                    <a:pt x="11117" y="96195"/>
                    <a:pt x="13733" y="93578"/>
                    <a:pt x="17003" y="93578"/>
                  </a:cubicBezTo>
                  <a:cubicBezTo>
                    <a:pt x="19619" y="93578"/>
                    <a:pt x="21581" y="95541"/>
                    <a:pt x="22889" y="97504"/>
                  </a:cubicBezTo>
                  <a:cubicBezTo>
                    <a:pt x="22889" y="97504"/>
                    <a:pt x="22889" y="97504"/>
                    <a:pt x="22889" y="97504"/>
                  </a:cubicBezTo>
                  <a:cubicBezTo>
                    <a:pt x="24197" y="97504"/>
                    <a:pt x="25505" y="97504"/>
                    <a:pt x="26812" y="97504"/>
                  </a:cubicBezTo>
                  <a:cubicBezTo>
                    <a:pt x="28120" y="97504"/>
                    <a:pt x="30736" y="99467"/>
                    <a:pt x="31390" y="103393"/>
                  </a:cubicBezTo>
                  <a:cubicBezTo>
                    <a:pt x="31390" y="104702"/>
                    <a:pt x="31390" y="106011"/>
                    <a:pt x="31390" y="107320"/>
                  </a:cubicBezTo>
                  <a:cubicBezTo>
                    <a:pt x="31390" y="107320"/>
                    <a:pt x="31390" y="108629"/>
                    <a:pt x="31390" y="108629"/>
                  </a:cubicBezTo>
                  <a:cubicBezTo>
                    <a:pt x="31390" y="108629"/>
                    <a:pt x="32698" y="108629"/>
                    <a:pt x="32698" y="108629"/>
                  </a:cubicBezTo>
                  <a:cubicBezTo>
                    <a:pt x="35314" y="108629"/>
                    <a:pt x="43815" y="107974"/>
                    <a:pt x="45777" y="116481"/>
                  </a:cubicBezTo>
                  <a:cubicBezTo>
                    <a:pt x="46431" y="119753"/>
                    <a:pt x="45777" y="123025"/>
                    <a:pt x="44469" y="125643"/>
                  </a:cubicBezTo>
                  <a:cubicBezTo>
                    <a:pt x="47739" y="124989"/>
                    <a:pt x="51009" y="124989"/>
                    <a:pt x="54279" y="128261"/>
                  </a:cubicBezTo>
                  <a:cubicBezTo>
                    <a:pt x="58856" y="132841"/>
                    <a:pt x="63434" y="145929"/>
                    <a:pt x="63434" y="150510"/>
                  </a:cubicBezTo>
                  <a:cubicBezTo>
                    <a:pt x="63434" y="152473"/>
                    <a:pt x="63434" y="154436"/>
                    <a:pt x="62126" y="155745"/>
                  </a:cubicBezTo>
                  <a:cubicBezTo>
                    <a:pt x="66050" y="156399"/>
                    <a:pt x="71282" y="158362"/>
                    <a:pt x="71936" y="164906"/>
                  </a:cubicBezTo>
                  <a:cubicBezTo>
                    <a:pt x="71936" y="166869"/>
                    <a:pt x="71936" y="168832"/>
                    <a:pt x="71936" y="171450"/>
                  </a:cubicBezTo>
                  <a:cubicBezTo>
                    <a:pt x="71936" y="173413"/>
                    <a:pt x="71282" y="176685"/>
                    <a:pt x="71936" y="177994"/>
                  </a:cubicBezTo>
                  <a:cubicBezTo>
                    <a:pt x="71936" y="178648"/>
                    <a:pt x="71936" y="179957"/>
                    <a:pt x="72589" y="181266"/>
                  </a:cubicBezTo>
                  <a:cubicBezTo>
                    <a:pt x="72589" y="183229"/>
                    <a:pt x="73897" y="188464"/>
                    <a:pt x="75205" y="189773"/>
                  </a:cubicBezTo>
                  <a:cubicBezTo>
                    <a:pt x="75205" y="189773"/>
                    <a:pt x="76513" y="189773"/>
                    <a:pt x="77167" y="190428"/>
                  </a:cubicBezTo>
                  <a:cubicBezTo>
                    <a:pt x="79783" y="191736"/>
                    <a:pt x="84361" y="193045"/>
                    <a:pt x="85669" y="197626"/>
                  </a:cubicBezTo>
                  <a:cubicBezTo>
                    <a:pt x="86977" y="200243"/>
                    <a:pt x="90901" y="206787"/>
                    <a:pt x="92863" y="209405"/>
                  </a:cubicBezTo>
                  <a:cubicBezTo>
                    <a:pt x="92863" y="209405"/>
                    <a:pt x="92863" y="209405"/>
                    <a:pt x="92863" y="209405"/>
                  </a:cubicBezTo>
                  <a:cubicBezTo>
                    <a:pt x="101364" y="207441"/>
                    <a:pt x="103326" y="213331"/>
                    <a:pt x="103980" y="214640"/>
                  </a:cubicBezTo>
                  <a:cubicBezTo>
                    <a:pt x="103980" y="214640"/>
                    <a:pt x="103980" y="215948"/>
                    <a:pt x="103980" y="215948"/>
                  </a:cubicBezTo>
                  <a:cubicBezTo>
                    <a:pt x="103980" y="215948"/>
                    <a:pt x="103980" y="216603"/>
                    <a:pt x="103980" y="217257"/>
                  </a:cubicBezTo>
                  <a:lnTo>
                    <a:pt x="105288" y="217257"/>
                  </a:lnTo>
                  <a:cubicBezTo>
                    <a:pt x="109865" y="219220"/>
                    <a:pt x="115751" y="221184"/>
                    <a:pt x="117713" y="225764"/>
                  </a:cubicBezTo>
                  <a:cubicBezTo>
                    <a:pt x="118367" y="227073"/>
                    <a:pt x="126214" y="234271"/>
                    <a:pt x="130138" y="238198"/>
                  </a:cubicBezTo>
                  <a:cubicBezTo>
                    <a:pt x="133408" y="241470"/>
                    <a:pt x="136678" y="244742"/>
                    <a:pt x="138640" y="246705"/>
                  </a:cubicBezTo>
                  <a:cubicBezTo>
                    <a:pt x="142563" y="250631"/>
                    <a:pt x="153027" y="260447"/>
                    <a:pt x="160874" y="267645"/>
                  </a:cubicBezTo>
                  <a:cubicBezTo>
                    <a:pt x="164798" y="270917"/>
                    <a:pt x="168068" y="274189"/>
                    <a:pt x="169376" y="275498"/>
                  </a:cubicBezTo>
                  <a:cubicBezTo>
                    <a:pt x="174608" y="280079"/>
                    <a:pt x="190957" y="293166"/>
                    <a:pt x="197496" y="297747"/>
                  </a:cubicBezTo>
                  <a:lnTo>
                    <a:pt x="199458" y="299056"/>
                  </a:lnTo>
                  <a:cubicBezTo>
                    <a:pt x="202728" y="301019"/>
                    <a:pt x="207306" y="304946"/>
                    <a:pt x="209267" y="304946"/>
                  </a:cubicBezTo>
                  <a:cubicBezTo>
                    <a:pt x="211229" y="304946"/>
                    <a:pt x="211229" y="304946"/>
                    <a:pt x="211883" y="304946"/>
                  </a:cubicBezTo>
                  <a:cubicBezTo>
                    <a:pt x="218423" y="304946"/>
                    <a:pt x="229540" y="303637"/>
                    <a:pt x="230848" y="313453"/>
                  </a:cubicBezTo>
                  <a:cubicBezTo>
                    <a:pt x="230848" y="316070"/>
                    <a:pt x="230848" y="319342"/>
                    <a:pt x="229540" y="321960"/>
                  </a:cubicBezTo>
                  <a:cubicBezTo>
                    <a:pt x="229540" y="323923"/>
                    <a:pt x="228232" y="326540"/>
                    <a:pt x="228886" y="327849"/>
                  </a:cubicBezTo>
                  <a:cubicBezTo>
                    <a:pt x="228886" y="329158"/>
                    <a:pt x="230194" y="330467"/>
                    <a:pt x="231502" y="333084"/>
                  </a:cubicBezTo>
                  <a:cubicBezTo>
                    <a:pt x="232810" y="336356"/>
                    <a:pt x="236080" y="342900"/>
                    <a:pt x="237388" y="344209"/>
                  </a:cubicBezTo>
                  <a:cubicBezTo>
                    <a:pt x="237388" y="344209"/>
                    <a:pt x="240004" y="345517"/>
                    <a:pt x="241312" y="345517"/>
                  </a:cubicBezTo>
                  <a:cubicBezTo>
                    <a:pt x="245235" y="346826"/>
                    <a:pt x="250467" y="348135"/>
                    <a:pt x="252429" y="354025"/>
                  </a:cubicBezTo>
                  <a:cubicBezTo>
                    <a:pt x="252429" y="354679"/>
                    <a:pt x="252429" y="355333"/>
                    <a:pt x="252429" y="356642"/>
                  </a:cubicBezTo>
                  <a:cubicBezTo>
                    <a:pt x="252429" y="358605"/>
                    <a:pt x="253737" y="361877"/>
                    <a:pt x="255045" y="363186"/>
                  </a:cubicBezTo>
                  <a:cubicBezTo>
                    <a:pt x="256353" y="363841"/>
                    <a:pt x="260276" y="365149"/>
                    <a:pt x="262892" y="366458"/>
                  </a:cubicBezTo>
                  <a:cubicBezTo>
                    <a:pt x="272048" y="369730"/>
                    <a:pt x="278587" y="372348"/>
                    <a:pt x="281203" y="376274"/>
                  </a:cubicBezTo>
                  <a:cubicBezTo>
                    <a:pt x="292321" y="390671"/>
                    <a:pt x="291666" y="395906"/>
                    <a:pt x="291013" y="397869"/>
                  </a:cubicBezTo>
                  <a:cubicBezTo>
                    <a:pt x="291013" y="397869"/>
                    <a:pt x="291013" y="398523"/>
                    <a:pt x="291013" y="399177"/>
                  </a:cubicBezTo>
                  <a:cubicBezTo>
                    <a:pt x="292321" y="399177"/>
                    <a:pt x="292974" y="399177"/>
                    <a:pt x="294282" y="399832"/>
                  </a:cubicBezTo>
                  <a:cubicBezTo>
                    <a:pt x="295590" y="400486"/>
                    <a:pt x="296898" y="401795"/>
                    <a:pt x="297552" y="402449"/>
                  </a:cubicBezTo>
                  <a:cubicBezTo>
                    <a:pt x="297552" y="402449"/>
                    <a:pt x="298206" y="402449"/>
                    <a:pt x="298860" y="402449"/>
                  </a:cubicBezTo>
                  <a:cubicBezTo>
                    <a:pt x="300822" y="401141"/>
                    <a:pt x="306708" y="397869"/>
                    <a:pt x="311939" y="402449"/>
                  </a:cubicBezTo>
                  <a:cubicBezTo>
                    <a:pt x="315209" y="405721"/>
                    <a:pt x="315209" y="410302"/>
                    <a:pt x="315209" y="413574"/>
                  </a:cubicBezTo>
                  <a:cubicBezTo>
                    <a:pt x="315209" y="413574"/>
                    <a:pt x="315209" y="414228"/>
                    <a:pt x="315209" y="414883"/>
                  </a:cubicBezTo>
                  <a:cubicBezTo>
                    <a:pt x="316517" y="414883"/>
                    <a:pt x="317825" y="416192"/>
                    <a:pt x="319133" y="416192"/>
                  </a:cubicBezTo>
                  <a:cubicBezTo>
                    <a:pt x="321749" y="416846"/>
                    <a:pt x="325019" y="418155"/>
                    <a:pt x="327634" y="419464"/>
                  </a:cubicBezTo>
                  <a:cubicBezTo>
                    <a:pt x="332212" y="422081"/>
                    <a:pt x="342021" y="427971"/>
                    <a:pt x="348561" y="433206"/>
                  </a:cubicBezTo>
                  <a:cubicBezTo>
                    <a:pt x="351831" y="435824"/>
                    <a:pt x="353793" y="436478"/>
                    <a:pt x="356409" y="437787"/>
                  </a:cubicBezTo>
                  <a:cubicBezTo>
                    <a:pt x="358370" y="438441"/>
                    <a:pt x="360332" y="439750"/>
                    <a:pt x="362294" y="441059"/>
                  </a:cubicBezTo>
                  <a:cubicBezTo>
                    <a:pt x="364256" y="442367"/>
                    <a:pt x="365564" y="443022"/>
                    <a:pt x="366872" y="443676"/>
                  </a:cubicBezTo>
                  <a:cubicBezTo>
                    <a:pt x="368180" y="444331"/>
                    <a:pt x="369488" y="444985"/>
                    <a:pt x="370796" y="446294"/>
                  </a:cubicBezTo>
                  <a:cubicBezTo>
                    <a:pt x="372104" y="447602"/>
                    <a:pt x="373411" y="448911"/>
                    <a:pt x="374719" y="450220"/>
                  </a:cubicBezTo>
                  <a:cubicBezTo>
                    <a:pt x="374719" y="450220"/>
                    <a:pt x="374719" y="450220"/>
                    <a:pt x="374719" y="450220"/>
                  </a:cubicBezTo>
                  <a:cubicBezTo>
                    <a:pt x="374719" y="450220"/>
                    <a:pt x="376027" y="450220"/>
                    <a:pt x="376027" y="449566"/>
                  </a:cubicBezTo>
                  <a:cubicBezTo>
                    <a:pt x="379297" y="448257"/>
                    <a:pt x="385837" y="444985"/>
                    <a:pt x="389760" y="450874"/>
                  </a:cubicBezTo>
                  <a:lnTo>
                    <a:pt x="389760" y="450874"/>
                  </a:lnTo>
                  <a:cubicBezTo>
                    <a:pt x="391068" y="453492"/>
                    <a:pt x="391068" y="453492"/>
                    <a:pt x="392376" y="454146"/>
                  </a:cubicBezTo>
                  <a:lnTo>
                    <a:pt x="392376" y="454146"/>
                  </a:lnTo>
                  <a:cubicBezTo>
                    <a:pt x="392376" y="454146"/>
                    <a:pt x="393030" y="454146"/>
                    <a:pt x="393685" y="454146"/>
                  </a:cubicBezTo>
                  <a:cubicBezTo>
                    <a:pt x="394993" y="454146"/>
                    <a:pt x="395646" y="454146"/>
                    <a:pt x="396954" y="454146"/>
                  </a:cubicBezTo>
                  <a:cubicBezTo>
                    <a:pt x="400224" y="450874"/>
                    <a:pt x="404148" y="446294"/>
                    <a:pt x="406110" y="443676"/>
                  </a:cubicBezTo>
                  <a:lnTo>
                    <a:pt x="406110" y="443676"/>
                  </a:lnTo>
                  <a:cubicBezTo>
                    <a:pt x="406110" y="443676"/>
                    <a:pt x="406110" y="443022"/>
                    <a:pt x="406110" y="442367"/>
                  </a:cubicBezTo>
                  <a:cubicBezTo>
                    <a:pt x="405456" y="441059"/>
                    <a:pt x="404802" y="439750"/>
                    <a:pt x="404148" y="438441"/>
                  </a:cubicBezTo>
                  <a:cubicBezTo>
                    <a:pt x="402186" y="438441"/>
                    <a:pt x="400224" y="437787"/>
                    <a:pt x="398262" y="435824"/>
                  </a:cubicBezTo>
                  <a:cubicBezTo>
                    <a:pt x="397608" y="435169"/>
                    <a:pt x="395646" y="433206"/>
                    <a:pt x="387145" y="416846"/>
                  </a:cubicBezTo>
                  <a:lnTo>
                    <a:pt x="385837" y="414883"/>
                  </a:lnTo>
                  <a:lnTo>
                    <a:pt x="385837" y="412265"/>
                  </a:lnTo>
                  <a:cubicBezTo>
                    <a:pt x="386491" y="412265"/>
                    <a:pt x="387799" y="407030"/>
                    <a:pt x="389760" y="403104"/>
                  </a:cubicBezTo>
                  <a:cubicBezTo>
                    <a:pt x="389760" y="402449"/>
                    <a:pt x="388453" y="401141"/>
                    <a:pt x="387799" y="400486"/>
                  </a:cubicBezTo>
                  <a:cubicBezTo>
                    <a:pt x="386491" y="398523"/>
                    <a:pt x="384529" y="397214"/>
                    <a:pt x="383875" y="395251"/>
                  </a:cubicBezTo>
                  <a:cubicBezTo>
                    <a:pt x="379951" y="388707"/>
                    <a:pt x="384529" y="380200"/>
                    <a:pt x="388453" y="374311"/>
                  </a:cubicBezTo>
                  <a:cubicBezTo>
                    <a:pt x="391068" y="370385"/>
                    <a:pt x="396954" y="368421"/>
                    <a:pt x="406110" y="367767"/>
                  </a:cubicBezTo>
                  <a:cubicBezTo>
                    <a:pt x="402186" y="360569"/>
                    <a:pt x="403494" y="347481"/>
                    <a:pt x="404148" y="342900"/>
                  </a:cubicBezTo>
                  <a:cubicBezTo>
                    <a:pt x="404148" y="340282"/>
                    <a:pt x="405456" y="338319"/>
                    <a:pt x="406764" y="336356"/>
                  </a:cubicBezTo>
                  <a:cubicBezTo>
                    <a:pt x="406764" y="335047"/>
                    <a:pt x="408072" y="333739"/>
                    <a:pt x="408072" y="333084"/>
                  </a:cubicBezTo>
                  <a:cubicBezTo>
                    <a:pt x="406764" y="325886"/>
                    <a:pt x="416573" y="318688"/>
                    <a:pt x="421151" y="315416"/>
                  </a:cubicBezTo>
                  <a:cubicBezTo>
                    <a:pt x="421151" y="315416"/>
                    <a:pt x="423113" y="313453"/>
                    <a:pt x="423767" y="312798"/>
                  </a:cubicBezTo>
                  <a:cubicBezTo>
                    <a:pt x="426383" y="309526"/>
                    <a:pt x="430306" y="304946"/>
                    <a:pt x="435538" y="303637"/>
                  </a:cubicBezTo>
                  <a:cubicBezTo>
                    <a:pt x="444693" y="300365"/>
                    <a:pt x="450579" y="307563"/>
                    <a:pt x="452541" y="310181"/>
                  </a:cubicBezTo>
                  <a:cubicBezTo>
                    <a:pt x="453195" y="310835"/>
                    <a:pt x="453849" y="312144"/>
                    <a:pt x="454503" y="312798"/>
                  </a:cubicBezTo>
                  <a:cubicBezTo>
                    <a:pt x="454503" y="312798"/>
                    <a:pt x="455157" y="312144"/>
                    <a:pt x="455811" y="311490"/>
                  </a:cubicBezTo>
                  <a:cubicBezTo>
                    <a:pt x="455157" y="310835"/>
                    <a:pt x="454503" y="310181"/>
                    <a:pt x="453849" y="309526"/>
                  </a:cubicBezTo>
                  <a:cubicBezTo>
                    <a:pt x="450579" y="306254"/>
                    <a:pt x="450579" y="301674"/>
                    <a:pt x="450579" y="299056"/>
                  </a:cubicBezTo>
                  <a:cubicBezTo>
                    <a:pt x="450579" y="299056"/>
                    <a:pt x="450579" y="299056"/>
                    <a:pt x="450579" y="298402"/>
                  </a:cubicBezTo>
                  <a:cubicBezTo>
                    <a:pt x="449271" y="297747"/>
                    <a:pt x="447309" y="297093"/>
                    <a:pt x="445347" y="296438"/>
                  </a:cubicBezTo>
                  <a:cubicBezTo>
                    <a:pt x="438154" y="293821"/>
                    <a:pt x="436846" y="287277"/>
                    <a:pt x="436192" y="284005"/>
                  </a:cubicBezTo>
                  <a:lnTo>
                    <a:pt x="436192" y="284005"/>
                  </a:lnTo>
                  <a:cubicBezTo>
                    <a:pt x="434884" y="276152"/>
                    <a:pt x="442732" y="268300"/>
                    <a:pt x="446655" y="26568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40" name="Graphic 2">
              <a:extLst>
                <a:ext uri="{FF2B5EF4-FFF2-40B4-BE49-F238E27FC236}">
                  <a16:creationId xmlns:a16="http://schemas.microsoft.com/office/drawing/2014/main" id="{48C0CC39-ABE2-DF4C-379E-F82E0811BC58}"/>
                </a:ext>
              </a:extLst>
            </p:cNvPr>
            <p:cNvGrpSpPr/>
            <p:nvPr/>
          </p:nvGrpSpPr>
          <p:grpSpPr>
            <a:xfrm>
              <a:off x="3253324" y="4592909"/>
              <a:ext cx="602297" cy="662242"/>
              <a:chOff x="3253324" y="4592909"/>
              <a:chExt cx="602297" cy="662242"/>
            </a:xfrm>
            <a:solidFill>
              <a:srgbClr val="D5C2A5"/>
            </a:solidFill>
          </p:grpSpPr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B2141F43-0F01-4DC2-A88B-C179E20C4CF0}"/>
                  </a:ext>
                </a:extLst>
              </p:cNvPr>
              <p:cNvSpPr/>
              <p:nvPr/>
            </p:nvSpPr>
            <p:spPr>
              <a:xfrm>
                <a:off x="3253324" y="4592909"/>
                <a:ext cx="602297" cy="662242"/>
              </a:xfrm>
              <a:custGeom>
                <a:avLst/>
                <a:gdLst>
                  <a:gd name="connsiteX0" fmla="*/ 102672 w 602297"/>
                  <a:gd name="connsiteY0" fmla="*/ 499954 h 662242"/>
                  <a:gd name="connsiteX1" fmla="*/ 103980 w 602297"/>
                  <a:gd name="connsiteY1" fmla="*/ 499954 h 662242"/>
                  <a:gd name="connsiteX2" fmla="*/ 105288 w 602297"/>
                  <a:gd name="connsiteY2" fmla="*/ 499954 h 662242"/>
                  <a:gd name="connsiteX3" fmla="*/ 114443 w 602297"/>
                  <a:gd name="connsiteY3" fmla="*/ 503226 h 662242"/>
                  <a:gd name="connsiteX4" fmla="*/ 117059 w 602297"/>
                  <a:gd name="connsiteY4" fmla="*/ 505843 h 662242"/>
                  <a:gd name="connsiteX5" fmla="*/ 128176 w 602297"/>
                  <a:gd name="connsiteY5" fmla="*/ 505843 h 662242"/>
                  <a:gd name="connsiteX6" fmla="*/ 132100 w 602297"/>
                  <a:gd name="connsiteY6" fmla="*/ 513696 h 662242"/>
                  <a:gd name="connsiteX7" fmla="*/ 132100 w 602297"/>
                  <a:gd name="connsiteY7" fmla="*/ 515004 h 662242"/>
                  <a:gd name="connsiteX8" fmla="*/ 137332 w 602297"/>
                  <a:gd name="connsiteY8" fmla="*/ 516968 h 662242"/>
                  <a:gd name="connsiteX9" fmla="*/ 147141 w 602297"/>
                  <a:gd name="connsiteY9" fmla="*/ 524166 h 662242"/>
                  <a:gd name="connsiteX10" fmla="*/ 147795 w 602297"/>
                  <a:gd name="connsiteY10" fmla="*/ 529401 h 662242"/>
                  <a:gd name="connsiteX11" fmla="*/ 147795 w 602297"/>
                  <a:gd name="connsiteY11" fmla="*/ 530710 h 662242"/>
                  <a:gd name="connsiteX12" fmla="*/ 149103 w 602297"/>
                  <a:gd name="connsiteY12" fmla="*/ 530710 h 662242"/>
                  <a:gd name="connsiteX13" fmla="*/ 156951 w 602297"/>
                  <a:gd name="connsiteY13" fmla="*/ 534636 h 662242"/>
                  <a:gd name="connsiteX14" fmla="*/ 158259 w 602297"/>
                  <a:gd name="connsiteY14" fmla="*/ 537254 h 662242"/>
                  <a:gd name="connsiteX15" fmla="*/ 160220 w 602297"/>
                  <a:gd name="connsiteY15" fmla="*/ 540526 h 662242"/>
                  <a:gd name="connsiteX16" fmla="*/ 162182 w 602297"/>
                  <a:gd name="connsiteY16" fmla="*/ 540526 h 662242"/>
                  <a:gd name="connsiteX17" fmla="*/ 164144 w 602297"/>
                  <a:gd name="connsiteY17" fmla="*/ 541834 h 662242"/>
                  <a:gd name="connsiteX18" fmla="*/ 164144 w 602297"/>
                  <a:gd name="connsiteY18" fmla="*/ 541180 h 662242"/>
                  <a:gd name="connsiteX19" fmla="*/ 172646 w 602297"/>
                  <a:gd name="connsiteY19" fmla="*/ 536599 h 662242"/>
                  <a:gd name="connsiteX20" fmla="*/ 178531 w 602297"/>
                  <a:gd name="connsiteY20" fmla="*/ 539217 h 662242"/>
                  <a:gd name="connsiteX21" fmla="*/ 181147 w 602297"/>
                  <a:gd name="connsiteY21" fmla="*/ 543798 h 662242"/>
                  <a:gd name="connsiteX22" fmla="*/ 184417 w 602297"/>
                  <a:gd name="connsiteY22" fmla="*/ 548378 h 662242"/>
                  <a:gd name="connsiteX23" fmla="*/ 186379 w 602297"/>
                  <a:gd name="connsiteY23" fmla="*/ 550996 h 662242"/>
                  <a:gd name="connsiteX24" fmla="*/ 194226 w 602297"/>
                  <a:gd name="connsiteY24" fmla="*/ 549687 h 662242"/>
                  <a:gd name="connsiteX25" fmla="*/ 200766 w 602297"/>
                  <a:gd name="connsiteY25" fmla="*/ 542489 h 662242"/>
                  <a:gd name="connsiteX26" fmla="*/ 208614 w 602297"/>
                  <a:gd name="connsiteY26" fmla="*/ 543798 h 662242"/>
                  <a:gd name="connsiteX27" fmla="*/ 213191 w 602297"/>
                  <a:gd name="connsiteY27" fmla="*/ 550996 h 662242"/>
                  <a:gd name="connsiteX28" fmla="*/ 213191 w 602297"/>
                  <a:gd name="connsiteY28" fmla="*/ 552305 h 662242"/>
                  <a:gd name="connsiteX29" fmla="*/ 215807 w 602297"/>
                  <a:gd name="connsiteY29" fmla="*/ 552305 h 662242"/>
                  <a:gd name="connsiteX30" fmla="*/ 224308 w 602297"/>
                  <a:gd name="connsiteY30" fmla="*/ 555577 h 662242"/>
                  <a:gd name="connsiteX31" fmla="*/ 229540 w 602297"/>
                  <a:gd name="connsiteY31" fmla="*/ 560812 h 662242"/>
                  <a:gd name="connsiteX32" fmla="*/ 236080 w 602297"/>
                  <a:gd name="connsiteY32" fmla="*/ 566701 h 662242"/>
                  <a:gd name="connsiteX33" fmla="*/ 247197 w 602297"/>
                  <a:gd name="connsiteY33" fmla="*/ 564738 h 662242"/>
                  <a:gd name="connsiteX34" fmla="*/ 251775 w 602297"/>
                  <a:gd name="connsiteY34" fmla="*/ 566047 h 662242"/>
                  <a:gd name="connsiteX35" fmla="*/ 257661 w 602297"/>
                  <a:gd name="connsiteY35" fmla="*/ 568010 h 662242"/>
                  <a:gd name="connsiteX36" fmla="*/ 260931 w 602297"/>
                  <a:gd name="connsiteY36" fmla="*/ 569973 h 662242"/>
                  <a:gd name="connsiteX37" fmla="*/ 262892 w 602297"/>
                  <a:gd name="connsiteY37" fmla="*/ 570628 h 662242"/>
                  <a:gd name="connsiteX38" fmla="*/ 264854 w 602297"/>
                  <a:gd name="connsiteY38" fmla="*/ 570628 h 662242"/>
                  <a:gd name="connsiteX39" fmla="*/ 272048 w 602297"/>
                  <a:gd name="connsiteY39" fmla="*/ 572591 h 662242"/>
                  <a:gd name="connsiteX40" fmla="*/ 272702 w 602297"/>
                  <a:gd name="connsiteY40" fmla="*/ 566047 h 662242"/>
                  <a:gd name="connsiteX41" fmla="*/ 272702 w 602297"/>
                  <a:gd name="connsiteY41" fmla="*/ 564738 h 662242"/>
                  <a:gd name="connsiteX42" fmla="*/ 282511 w 602297"/>
                  <a:gd name="connsiteY42" fmla="*/ 556231 h 662242"/>
                  <a:gd name="connsiteX43" fmla="*/ 282511 w 602297"/>
                  <a:gd name="connsiteY43" fmla="*/ 556231 h 662242"/>
                  <a:gd name="connsiteX44" fmla="*/ 284473 w 602297"/>
                  <a:gd name="connsiteY44" fmla="*/ 551650 h 662242"/>
                  <a:gd name="connsiteX45" fmla="*/ 291013 w 602297"/>
                  <a:gd name="connsiteY45" fmla="*/ 549033 h 662242"/>
                  <a:gd name="connsiteX46" fmla="*/ 294282 w 602297"/>
                  <a:gd name="connsiteY46" fmla="*/ 549033 h 662242"/>
                  <a:gd name="connsiteX47" fmla="*/ 296244 w 602297"/>
                  <a:gd name="connsiteY47" fmla="*/ 539871 h 662242"/>
                  <a:gd name="connsiteX48" fmla="*/ 296244 w 602297"/>
                  <a:gd name="connsiteY48" fmla="*/ 539217 h 662242"/>
                  <a:gd name="connsiteX49" fmla="*/ 290359 w 602297"/>
                  <a:gd name="connsiteY49" fmla="*/ 534636 h 662242"/>
                  <a:gd name="connsiteX50" fmla="*/ 283819 w 602297"/>
                  <a:gd name="connsiteY50" fmla="*/ 518931 h 662242"/>
                  <a:gd name="connsiteX51" fmla="*/ 289051 w 602297"/>
                  <a:gd name="connsiteY51" fmla="*/ 513696 h 662242"/>
                  <a:gd name="connsiteX52" fmla="*/ 291666 w 602297"/>
                  <a:gd name="connsiteY52" fmla="*/ 513696 h 662242"/>
                  <a:gd name="connsiteX53" fmla="*/ 296898 w 602297"/>
                  <a:gd name="connsiteY53" fmla="*/ 511078 h 662242"/>
                  <a:gd name="connsiteX54" fmla="*/ 296898 w 602297"/>
                  <a:gd name="connsiteY54" fmla="*/ 510424 h 662242"/>
                  <a:gd name="connsiteX55" fmla="*/ 315863 w 602297"/>
                  <a:gd name="connsiteY55" fmla="*/ 497336 h 662242"/>
                  <a:gd name="connsiteX56" fmla="*/ 330904 w 602297"/>
                  <a:gd name="connsiteY56" fmla="*/ 504534 h 662242"/>
                  <a:gd name="connsiteX57" fmla="*/ 332212 w 602297"/>
                  <a:gd name="connsiteY57" fmla="*/ 511078 h 662242"/>
                  <a:gd name="connsiteX58" fmla="*/ 330250 w 602297"/>
                  <a:gd name="connsiteY58" fmla="*/ 515004 h 662242"/>
                  <a:gd name="connsiteX59" fmla="*/ 330250 w 602297"/>
                  <a:gd name="connsiteY59" fmla="*/ 515004 h 662242"/>
                  <a:gd name="connsiteX60" fmla="*/ 330250 w 602297"/>
                  <a:gd name="connsiteY60" fmla="*/ 515004 h 662242"/>
                  <a:gd name="connsiteX61" fmla="*/ 335482 w 602297"/>
                  <a:gd name="connsiteY61" fmla="*/ 516968 h 662242"/>
                  <a:gd name="connsiteX62" fmla="*/ 340060 w 602297"/>
                  <a:gd name="connsiteY62" fmla="*/ 518931 h 662242"/>
                  <a:gd name="connsiteX63" fmla="*/ 343983 w 602297"/>
                  <a:gd name="connsiteY63" fmla="*/ 520240 h 662242"/>
                  <a:gd name="connsiteX64" fmla="*/ 348561 w 602297"/>
                  <a:gd name="connsiteY64" fmla="*/ 522857 h 662242"/>
                  <a:gd name="connsiteX65" fmla="*/ 350523 w 602297"/>
                  <a:gd name="connsiteY65" fmla="*/ 524166 h 662242"/>
                  <a:gd name="connsiteX66" fmla="*/ 351831 w 602297"/>
                  <a:gd name="connsiteY66" fmla="*/ 523511 h 662242"/>
                  <a:gd name="connsiteX67" fmla="*/ 365564 w 602297"/>
                  <a:gd name="connsiteY67" fmla="*/ 521548 h 662242"/>
                  <a:gd name="connsiteX68" fmla="*/ 373411 w 602297"/>
                  <a:gd name="connsiteY68" fmla="*/ 532673 h 662242"/>
                  <a:gd name="connsiteX69" fmla="*/ 374719 w 602297"/>
                  <a:gd name="connsiteY69" fmla="*/ 535290 h 662242"/>
                  <a:gd name="connsiteX70" fmla="*/ 383221 w 602297"/>
                  <a:gd name="connsiteY70" fmla="*/ 537908 h 662242"/>
                  <a:gd name="connsiteX71" fmla="*/ 389107 w 602297"/>
                  <a:gd name="connsiteY71" fmla="*/ 549687 h 662242"/>
                  <a:gd name="connsiteX72" fmla="*/ 391068 w 602297"/>
                  <a:gd name="connsiteY72" fmla="*/ 554922 h 662242"/>
                  <a:gd name="connsiteX73" fmla="*/ 392376 w 602297"/>
                  <a:gd name="connsiteY73" fmla="*/ 554922 h 662242"/>
                  <a:gd name="connsiteX74" fmla="*/ 400224 w 602297"/>
                  <a:gd name="connsiteY74" fmla="*/ 557540 h 662242"/>
                  <a:gd name="connsiteX75" fmla="*/ 404148 w 602297"/>
                  <a:gd name="connsiteY75" fmla="*/ 557540 h 662242"/>
                  <a:gd name="connsiteX76" fmla="*/ 416573 w 602297"/>
                  <a:gd name="connsiteY76" fmla="*/ 562121 h 662242"/>
                  <a:gd name="connsiteX77" fmla="*/ 416573 w 602297"/>
                  <a:gd name="connsiteY77" fmla="*/ 575208 h 662242"/>
                  <a:gd name="connsiteX78" fmla="*/ 416573 w 602297"/>
                  <a:gd name="connsiteY78" fmla="*/ 577171 h 662242"/>
                  <a:gd name="connsiteX79" fmla="*/ 426383 w 602297"/>
                  <a:gd name="connsiteY79" fmla="*/ 578480 h 662242"/>
                  <a:gd name="connsiteX80" fmla="*/ 428344 w 602297"/>
                  <a:gd name="connsiteY80" fmla="*/ 578480 h 662242"/>
                  <a:gd name="connsiteX81" fmla="*/ 437500 w 602297"/>
                  <a:gd name="connsiteY81" fmla="*/ 579135 h 662242"/>
                  <a:gd name="connsiteX82" fmla="*/ 438808 w 602297"/>
                  <a:gd name="connsiteY82" fmla="*/ 579789 h 662242"/>
                  <a:gd name="connsiteX83" fmla="*/ 445347 w 602297"/>
                  <a:gd name="connsiteY83" fmla="*/ 584370 h 662242"/>
                  <a:gd name="connsiteX84" fmla="*/ 445347 w 602297"/>
                  <a:gd name="connsiteY84" fmla="*/ 584370 h 662242"/>
                  <a:gd name="connsiteX85" fmla="*/ 456465 w 602297"/>
                  <a:gd name="connsiteY85" fmla="*/ 579789 h 662242"/>
                  <a:gd name="connsiteX86" fmla="*/ 471506 w 602297"/>
                  <a:gd name="connsiteY86" fmla="*/ 591568 h 662242"/>
                  <a:gd name="connsiteX87" fmla="*/ 468236 w 602297"/>
                  <a:gd name="connsiteY87" fmla="*/ 598766 h 662242"/>
                  <a:gd name="connsiteX88" fmla="*/ 466928 w 602297"/>
                  <a:gd name="connsiteY88" fmla="*/ 603347 h 662242"/>
                  <a:gd name="connsiteX89" fmla="*/ 468236 w 602297"/>
                  <a:gd name="connsiteY89" fmla="*/ 614472 h 662242"/>
                  <a:gd name="connsiteX90" fmla="*/ 464312 w 602297"/>
                  <a:gd name="connsiteY90" fmla="*/ 619053 h 662242"/>
                  <a:gd name="connsiteX91" fmla="*/ 460389 w 602297"/>
                  <a:gd name="connsiteY91" fmla="*/ 630177 h 662242"/>
                  <a:gd name="connsiteX92" fmla="*/ 458426 w 602297"/>
                  <a:gd name="connsiteY92" fmla="*/ 631486 h 662242"/>
                  <a:gd name="connsiteX93" fmla="*/ 457119 w 602297"/>
                  <a:gd name="connsiteY93" fmla="*/ 632140 h 662242"/>
                  <a:gd name="connsiteX94" fmla="*/ 457119 w 602297"/>
                  <a:gd name="connsiteY94" fmla="*/ 633449 h 662242"/>
                  <a:gd name="connsiteX95" fmla="*/ 456465 w 602297"/>
                  <a:gd name="connsiteY95" fmla="*/ 648500 h 662242"/>
                  <a:gd name="connsiteX96" fmla="*/ 448617 w 602297"/>
                  <a:gd name="connsiteY96" fmla="*/ 653080 h 662242"/>
                  <a:gd name="connsiteX97" fmla="*/ 446655 w 602297"/>
                  <a:gd name="connsiteY97" fmla="*/ 653735 h 662242"/>
                  <a:gd name="connsiteX98" fmla="*/ 446001 w 602297"/>
                  <a:gd name="connsiteY98" fmla="*/ 653735 h 662242"/>
                  <a:gd name="connsiteX99" fmla="*/ 451887 w 602297"/>
                  <a:gd name="connsiteY99" fmla="*/ 660933 h 662242"/>
                  <a:gd name="connsiteX100" fmla="*/ 451887 w 602297"/>
                  <a:gd name="connsiteY100" fmla="*/ 662242 h 662242"/>
                  <a:gd name="connsiteX101" fmla="*/ 461042 w 602297"/>
                  <a:gd name="connsiteY101" fmla="*/ 662242 h 662242"/>
                  <a:gd name="connsiteX102" fmla="*/ 466274 w 602297"/>
                  <a:gd name="connsiteY102" fmla="*/ 657007 h 662242"/>
                  <a:gd name="connsiteX103" fmla="*/ 485239 w 602297"/>
                  <a:gd name="connsiteY103" fmla="*/ 643919 h 662242"/>
                  <a:gd name="connsiteX104" fmla="*/ 489817 w 602297"/>
                  <a:gd name="connsiteY104" fmla="*/ 637375 h 662242"/>
                  <a:gd name="connsiteX105" fmla="*/ 496356 w 602297"/>
                  <a:gd name="connsiteY105" fmla="*/ 637375 h 662242"/>
                  <a:gd name="connsiteX106" fmla="*/ 498318 w 602297"/>
                  <a:gd name="connsiteY106" fmla="*/ 638030 h 662242"/>
                  <a:gd name="connsiteX107" fmla="*/ 510743 w 602297"/>
                  <a:gd name="connsiteY107" fmla="*/ 641956 h 662242"/>
                  <a:gd name="connsiteX108" fmla="*/ 521207 w 602297"/>
                  <a:gd name="connsiteY108" fmla="*/ 636721 h 662242"/>
                  <a:gd name="connsiteX109" fmla="*/ 527746 w 602297"/>
                  <a:gd name="connsiteY109" fmla="*/ 632795 h 662242"/>
                  <a:gd name="connsiteX110" fmla="*/ 529708 w 602297"/>
                  <a:gd name="connsiteY110" fmla="*/ 630177 h 662242"/>
                  <a:gd name="connsiteX111" fmla="*/ 540171 w 602297"/>
                  <a:gd name="connsiteY111" fmla="*/ 622325 h 662242"/>
                  <a:gd name="connsiteX112" fmla="*/ 546057 w 602297"/>
                  <a:gd name="connsiteY112" fmla="*/ 626905 h 662242"/>
                  <a:gd name="connsiteX113" fmla="*/ 546057 w 602297"/>
                  <a:gd name="connsiteY113" fmla="*/ 626905 h 662242"/>
                  <a:gd name="connsiteX114" fmla="*/ 548019 w 602297"/>
                  <a:gd name="connsiteY114" fmla="*/ 632140 h 662242"/>
                  <a:gd name="connsiteX115" fmla="*/ 556521 w 602297"/>
                  <a:gd name="connsiteY115" fmla="*/ 628868 h 662242"/>
                  <a:gd name="connsiteX116" fmla="*/ 561753 w 602297"/>
                  <a:gd name="connsiteY116" fmla="*/ 615781 h 662242"/>
                  <a:gd name="connsiteX117" fmla="*/ 565022 w 602297"/>
                  <a:gd name="connsiteY117" fmla="*/ 611854 h 662242"/>
                  <a:gd name="connsiteX118" fmla="*/ 565676 w 602297"/>
                  <a:gd name="connsiteY118" fmla="*/ 604001 h 662242"/>
                  <a:gd name="connsiteX119" fmla="*/ 563060 w 602297"/>
                  <a:gd name="connsiteY119" fmla="*/ 602693 h 662242"/>
                  <a:gd name="connsiteX120" fmla="*/ 548019 w 602297"/>
                  <a:gd name="connsiteY120" fmla="*/ 588950 h 662242"/>
                  <a:gd name="connsiteX121" fmla="*/ 548019 w 602297"/>
                  <a:gd name="connsiteY121" fmla="*/ 560812 h 662242"/>
                  <a:gd name="connsiteX122" fmla="*/ 548673 w 602297"/>
                  <a:gd name="connsiteY122" fmla="*/ 559503 h 662242"/>
                  <a:gd name="connsiteX123" fmla="*/ 548019 w 602297"/>
                  <a:gd name="connsiteY123" fmla="*/ 558849 h 662242"/>
                  <a:gd name="connsiteX124" fmla="*/ 541479 w 602297"/>
                  <a:gd name="connsiteY124" fmla="*/ 539217 h 662242"/>
                  <a:gd name="connsiteX125" fmla="*/ 545404 w 602297"/>
                  <a:gd name="connsiteY125" fmla="*/ 536599 h 662242"/>
                  <a:gd name="connsiteX126" fmla="*/ 546057 w 602297"/>
                  <a:gd name="connsiteY126" fmla="*/ 530055 h 662242"/>
                  <a:gd name="connsiteX127" fmla="*/ 553251 w 602297"/>
                  <a:gd name="connsiteY127" fmla="*/ 526783 h 662242"/>
                  <a:gd name="connsiteX128" fmla="*/ 555213 w 602297"/>
                  <a:gd name="connsiteY128" fmla="*/ 526783 h 662242"/>
                  <a:gd name="connsiteX129" fmla="*/ 566984 w 602297"/>
                  <a:gd name="connsiteY129" fmla="*/ 521548 h 662242"/>
                  <a:gd name="connsiteX130" fmla="*/ 574832 w 602297"/>
                  <a:gd name="connsiteY130" fmla="*/ 522857 h 662242"/>
                  <a:gd name="connsiteX131" fmla="*/ 580717 w 602297"/>
                  <a:gd name="connsiteY131" fmla="*/ 518931 h 662242"/>
                  <a:gd name="connsiteX132" fmla="*/ 580717 w 602297"/>
                  <a:gd name="connsiteY132" fmla="*/ 515659 h 662242"/>
                  <a:gd name="connsiteX133" fmla="*/ 583987 w 602297"/>
                  <a:gd name="connsiteY133" fmla="*/ 501262 h 662242"/>
                  <a:gd name="connsiteX134" fmla="*/ 587257 w 602297"/>
                  <a:gd name="connsiteY134" fmla="*/ 498645 h 662242"/>
                  <a:gd name="connsiteX135" fmla="*/ 591181 w 602297"/>
                  <a:gd name="connsiteY135" fmla="*/ 494719 h 662242"/>
                  <a:gd name="connsiteX136" fmla="*/ 592488 w 602297"/>
                  <a:gd name="connsiteY136" fmla="*/ 490792 h 662242"/>
                  <a:gd name="connsiteX137" fmla="*/ 599682 w 602297"/>
                  <a:gd name="connsiteY137" fmla="*/ 479013 h 662242"/>
                  <a:gd name="connsiteX138" fmla="*/ 602298 w 602297"/>
                  <a:gd name="connsiteY138" fmla="*/ 473778 h 662242"/>
                  <a:gd name="connsiteX139" fmla="*/ 602298 w 602297"/>
                  <a:gd name="connsiteY139" fmla="*/ 472469 h 662242"/>
                  <a:gd name="connsiteX140" fmla="*/ 602298 w 602297"/>
                  <a:gd name="connsiteY140" fmla="*/ 467234 h 662242"/>
                  <a:gd name="connsiteX141" fmla="*/ 592488 w 602297"/>
                  <a:gd name="connsiteY141" fmla="*/ 465271 h 662242"/>
                  <a:gd name="connsiteX142" fmla="*/ 581371 w 602297"/>
                  <a:gd name="connsiteY142" fmla="*/ 453492 h 662242"/>
                  <a:gd name="connsiteX143" fmla="*/ 574832 w 602297"/>
                  <a:gd name="connsiteY143" fmla="*/ 446294 h 662242"/>
                  <a:gd name="connsiteX144" fmla="*/ 570254 w 602297"/>
                  <a:gd name="connsiteY144" fmla="*/ 442367 h 662242"/>
                  <a:gd name="connsiteX145" fmla="*/ 565676 w 602297"/>
                  <a:gd name="connsiteY145" fmla="*/ 438441 h 662242"/>
                  <a:gd name="connsiteX146" fmla="*/ 565022 w 602297"/>
                  <a:gd name="connsiteY146" fmla="*/ 438441 h 662242"/>
                  <a:gd name="connsiteX147" fmla="*/ 553905 w 602297"/>
                  <a:gd name="connsiteY147" fmla="*/ 437132 h 662242"/>
                  <a:gd name="connsiteX148" fmla="*/ 550635 w 602297"/>
                  <a:gd name="connsiteY148" fmla="*/ 434515 h 662242"/>
                  <a:gd name="connsiteX149" fmla="*/ 542787 w 602297"/>
                  <a:gd name="connsiteY149" fmla="*/ 433860 h 662242"/>
                  <a:gd name="connsiteX150" fmla="*/ 540826 w 602297"/>
                  <a:gd name="connsiteY150" fmla="*/ 433206 h 662242"/>
                  <a:gd name="connsiteX151" fmla="*/ 531670 w 602297"/>
                  <a:gd name="connsiteY151" fmla="*/ 426662 h 662242"/>
                  <a:gd name="connsiteX152" fmla="*/ 524477 w 602297"/>
                  <a:gd name="connsiteY152" fmla="*/ 411611 h 662242"/>
                  <a:gd name="connsiteX153" fmla="*/ 521861 w 602297"/>
                  <a:gd name="connsiteY153" fmla="*/ 405067 h 662242"/>
                  <a:gd name="connsiteX154" fmla="*/ 519899 w 602297"/>
                  <a:gd name="connsiteY154" fmla="*/ 398523 h 662242"/>
                  <a:gd name="connsiteX155" fmla="*/ 519899 w 602297"/>
                  <a:gd name="connsiteY155" fmla="*/ 397869 h 662242"/>
                  <a:gd name="connsiteX156" fmla="*/ 504204 w 602297"/>
                  <a:gd name="connsiteY156" fmla="*/ 382818 h 662242"/>
                  <a:gd name="connsiteX157" fmla="*/ 500934 w 602297"/>
                  <a:gd name="connsiteY157" fmla="*/ 376274 h 662242"/>
                  <a:gd name="connsiteX158" fmla="*/ 495702 w 602297"/>
                  <a:gd name="connsiteY158" fmla="*/ 363841 h 662242"/>
                  <a:gd name="connsiteX159" fmla="*/ 498318 w 602297"/>
                  <a:gd name="connsiteY159" fmla="*/ 324577 h 662242"/>
                  <a:gd name="connsiteX160" fmla="*/ 507473 w 602297"/>
                  <a:gd name="connsiteY160" fmla="*/ 319997 h 662242"/>
                  <a:gd name="connsiteX161" fmla="*/ 510743 w 602297"/>
                  <a:gd name="connsiteY161" fmla="*/ 319342 h 662242"/>
                  <a:gd name="connsiteX162" fmla="*/ 516629 w 602297"/>
                  <a:gd name="connsiteY162" fmla="*/ 310181 h 662242"/>
                  <a:gd name="connsiteX163" fmla="*/ 519245 w 602297"/>
                  <a:gd name="connsiteY163" fmla="*/ 309526 h 662242"/>
                  <a:gd name="connsiteX164" fmla="*/ 517283 w 602297"/>
                  <a:gd name="connsiteY164" fmla="*/ 300365 h 662242"/>
                  <a:gd name="connsiteX165" fmla="*/ 518591 w 602297"/>
                  <a:gd name="connsiteY165" fmla="*/ 289240 h 662242"/>
                  <a:gd name="connsiteX166" fmla="*/ 523169 w 602297"/>
                  <a:gd name="connsiteY166" fmla="*/ 280733 h 662242"/>
                  <a:gd name="connsiteX167" fmla="*/ 523169 w 602297"/>
                  <a:gd name="connsiteY167" fmla="*/ 279424 h 662242"/>
                  <a:gd name="connsiteX168" fmla="*/ 523169 w 602297"/>
                  <a:gd name="connsiteY168" fmla="*/ 277461 h 662242"/>
                  <a:gd name="connsiteX169" fmla="*/ 514013 w 602297"/>
                  <a:gd name="connsiteY169" fmla="*/ 277461 h 662242"/>
                  <a:gd name="connsiteX170" fmla="*/ 502896 w 602297"/>
                  <a:gd name="connsiteY170" fmla="*/ 269608 h 662242"/>
                  <a:gd name="connsiteX171" fmla="*/ 502896 w 602297"/>
                  <a:gd name="connsiteY171" fmla="*/ 269608 h 662242"/>
                  <a:gd name="connsiteX172" fmla="*/ 494394 w 602297"/>
                  <a:gd name="connsiteY172" fmla="*/ 253903 h 662242"/>
                  <a:gd name="connsiteX173" fmla="*/ 492432 w 602297"/>
                  <a:gd name="connsiteY173" fmla="*/ 251286 h 662242"/>
                  <a:gd name="connsiteX174" fmla="*/ 487201 w 602297"/>
                  <a:gd name="connsiteY174" fmla="*/ 242124 h 662242"/>
                  <a:gd name="connsiteX175" fmla="*/ 487201 w 602297"/>
                  <a:gd name="connsiteY175" fmla="*/ 239507 h 662242"/>
                  <a:gd name="connsiteX176" fmla="*/ 489163 w 602297"/>
                  <a:gd name="connsiteY176" fmla="*/ 236889 h 662242"/>
                  <a:gd name="connsiteX177" fmla="*/ 501588 w 602297"/>
                  <a:gd name="connsiteY177" fmla="*/ 234271 h 662242"/>
                  <a:gd name="connsiteX178" fmla="*/ 501588 w 602297"/>
                  <a:gd name="connsiteY178" fmla="*/ 231654 h 662242"/>
                  <a:gd name="connsiteX179" fmla="*/ 506166 w 602297"/>
                  <a:gd name="connsiteY179" fmla="*/ 221184 h 662242"/>
                  <a:gd name="connsiteX180" fmla="*/ 508128 w 602297"/>
                  <a:gd name="connsiteY180" fmla="*/ 219875 h 662242"/>
                  <a:gd name="connsiteX181" fmla="*/ 506166 w 602297"/>
                  <a:gd name="connsiteY181" fmla="*/ 219875 h 662242"/>
                  <a:gd name="connsiteX182" fmla="*/ 496356 w 602297"/>
                  <a:gd name="connsiteY182" fmla="*/ 217257 h 662242"/>
                  <a:gd name="connsiteX183" fmla="*/ 485893 w 602297"/>
                  <a:gd name="connsiteY183" fmla="*/ 209405 h 662242"/>
                  <a:gd name="connsiteX184" fmla="*/ 485893 w 602297"/>
                  <a:gd name="connsiteY184" fmla="*/ 210059 h 662242"/>
                  <a:gd name="connsiteX185" fmla="*/ 484585 w 602297"/>
                  <a:gd name="connsiteY185" fmla="*/ 212677 h 662242"/>
                  <a:gd name="connsiteX186" fmla="*/ 473468 w 602297"/>
                  <a:gd name="connsiteY186" fmla="*/ 218566 h 662242"/>
                  <a:gd name="connsiteX187" fmla="*/ 473468 w 602297"/>
                  <a:gd name="connsiteY187" fmla="*/ 218566 h 662242"/>
                  <a:gd name="connsiteX188" fmla="*/ 471506 w 602297"/>
                  <a:gd name="connsiteY188" fmla="*/ 223801 h 662242"/>
                  <a:gd name="connsiteX189" fmla="*/ 471506 w 602297"/>
                  <a:gd name="connsiteY189" fmla="*/ 223801 h 662242"/>
                  <a:gd name="connsiteX190" fmla="*/ 468890 w 602297"/>
                  <a:gd name="connsiteY190" fmla="*/ 234271 h 662242"/>
                  <a:gd name="connsiteX191" fmla="*/ 465620 w 602297"/>
                  <a:gd name="connsiteY191" fmla="*/ 248014 h 662242"/>
                  <a:gd name="connsiteX192" fmla="*/ 451233 w 602297"/>
                  <a:gd name="connsiteY192" fmla="*/ 258484 h 662242"/>
                  <a:gd name="connsiteX193" fmla="*/ 436192 w 602297"/>
                  <a:gd name="connsiteY193" fmla="*/ 246705 h 662242"/>
                  <a:gd name="connsiteX194" fmla="*/ 436192 w 602297"/>
                  <a:gd name="connsiteY194" fmla="*/ 245396 h 662242"/>
                  <a:gd name="connsiteX195" fmla="*/ 425075 w 602297"/>
                  <a:gd name="connsiteY195" fmla="*/ 232308 h 662242"/>
                  <a:gd name="connsiteX196" fmla="*/ 411342 w 602297"/>
                  <a:gd name="connsiteY196" fmla="*/ 233617 h 662242"/>
                  <a:gd name="connsiteX197" fmla="*/ 408072 w 602297"/>
                  <a:gd name="connsiteY197" fmla="*/ 233617 h 662242"/>
                  <a:gd name="connsiteX198" fmla="*/ 395646 w 602297"/>
                  <a:gd name="connsiteY198" fmla="*/ 236235 h 662242"/>
                  <a:gd name="connsiteX199" fmla="*/ 381259 w 602297"/>
                  <a:gd name="connsiteY199" fmla="*/ 238198 h 662242"/>
                  <a:gd name="connsiteX200" fmla="*/ 370142 w 602297"/>
                  <a:gd name="connsiteY200" fmla="*/ 224455 h 662242"/>
                  <a:gd name="connsiteX201" fmla="*/ 366218 w 602297"/>
                  <a:gd name="connsiteY201" fmla="*/ 217257 h 662242"/>
                  <a:gd name="connsiteX202" fmla="*/ 353793 w 602297"/>
                  <a:gd name="connsiteY202" fmla="*/ 219220 h 662242"/>
                  <a:gd name="connsiteX203" fmla="*/ 349215 w 602297"/>
                  <a:gd name="connsiteY203" fmla="*/ 220529 h 662242"/>
                  <a:gd name="connsiteX204" fmla="*/ 338752 w 602297"/>
                  <a:gd name="connsiteY204" fmla="*/ 212677 h 662242"/>
                  <a:gd name="connsiteX205" fmla="*/ 334828 w 602297"/>
                  <a:gd name="connsiteY205" fmla="*/ 199589 h 662242"/>
                  <a:gd name="connsiteX206" fmla="*/ 334828 w 602297"/>
                  <a:gd name="connsiteY206" fmla="*/ 198280 h 662242"/>
                  <a:gd name="connsiteX207" fmla="*/ 351177 w 602297"/>
                  <a:gd name="connsiteY207" fmla="*/ 189773 h 662242"/>
                  <a:gd name="connsiteX208" fmla="*/ 354447 w 602297"/>
                  <a:gd name="connsiteY208" fmla="*/ 189773 h 662242"/>
                  <a:gd name="connsiteX209" fmla="*/ 356409 w 602297"/>
                  <a:gd name="connsiteY209" fmla="*/ 189773 h 662242"/>
                  <a:gd name="connsiteX210" fmla="*/ 348561 w 602297"/>
                  <a:gd name="connsiteY210" fmla="*/ 188464 h 662242"/>
                  <a:gd name="connsiteX211" fmla="*/ 343329 w 602297"/>
                  <a:gd name="connsiteY211" fmla="*/ 187156 h 662242"/>
                  <a:gd name="connsiteX212" fmla="*/ 330250 w 602297"/>
                  <a:gd name="connsiteY212" fmla="*/ 177340 h 662242"/>
                  <a:gd name="connsiteX213" fmla="*/ 338098 w 602297"/>
                  <a:gd name="connsiteY213" fmla="*/ 163597 h 662242"/>
                  <a:gd name="connsiteX214" fmla="*/ 338098 w 602297"/>
                  <a:gd name="connsiteY214" fmla="*/ 159671 h 662242"/>
                  <a:gd name="connsiteX215" fmla="*/ 338098 w 602297"/>
                  <a:gd name="connsiteY215" fmla="*/ 155745 h 662242"/>
                  <a:gd name="connsiteX216" fmla="*/ 342021 w 602297"/>
                  <a:gd name="connsiteY216" fmla="*/ 148546 h 662242"/>
                  <a:gd name="connsiteX217" fmla="*/ 334174 w 602297"/>
                  <a:gd name="connsiteY217" fmla="*/ 142657 h 662242"/>
                  <a:gd name="connsiteX218" fmla="*/ 323711 w 602297"/>
                  <a:gd name="connsiteY218" fmla="*/ 142657 h 662242"/>
                  <a:gd name="connsiteX219" fmla="*/ 311939 w 602297"/>
                  <a:gd name="connsiteY219" fmla="*/ 142657 h 662242"/>
                  <a:gd name="connsiteX220" fmla="*/ 297552 w 602297"/>
                  <a:gd name="connsiteY220" fmla="*/ 132841 h 662242"/>
                  <a:gd name="connsiteX221" fmla="*/ 294936 w 602297"/>
                  <a:gd name="connsiteY221" fmla="*/ 134804 h 662242"/>
                  <a:gd name="connsiteX222" fmla="*/ 275317 w 602297"/>
                  <a:gd name="connsiteY222" fmla="*/ 128915 h 662242"/>
                  <a:gd name="connsiteX223" fmla="*/ 255045 w 602297"/>
                  <a:gd name="connsiteY223" fmla="*/ 113864 h 662242"/>
                  <a:gd name="connsiteX224" fmla="*/ 247851 w 602297"/>
                  <a:gd name="connsiteY224" fmla="*/ 108629 h 662242"/>
                  <a:gd name="connsiteX225" fmla="*/ 240658 w 602297"/>
                  <a:gd name="connsiteY225" fmla="*/ 103393 h 662242"/>
                  <a:gd name="connsiteX226" fmla="*/ 241312 w 602297"/>
                  <a:gd name="connsiteY226" fmla="*/ 89651 h 662242"/>
                  <a:gd name="connsiteX227" fmla="*/ 238696 w 602297"/>
                  <a:gd name="connsiteY227" fmla="*/ 87688 h 662242"/>
                  <a:gd name="connsiteX228" fmla="*/ 233464 w 602297"/>
                  <a:gd name="connsiteY228" fmla="*/ 82453 h 662242"/>
                  <a:gd name="connsiteX229" fmla="*/ 235426 w 602297"/>
                  <a:gd name="connsiteY229" fmla="*/ 68711 h 662242"/>
                  <a:gd name="connsiteX230" fmla="*/ 234118 w 602297"/>
                  <a:gd name="connsiteY230" fmla="*/ 66094 h 662242"/>
                  <a:gd name="connsiteX231" fmla="*/ 232156 w 602297"/>
                  <a:gd name="connsiteY231" fmla="*/ 60858 h 662242"/>
                  <a:gd name="connsiteX232" fmla="*/ 229540 w 602297"/>
                  <a:gd name="connsiteY232" fmla="*/ 62167 h 662242"/>
                  <a:gd name="connsiteX233" fmla="*/ 205344 w 602297"/>
                  <a:gd name="connsiteY233" fmla="*/ 38609 h 662242"/>
                  <a:gd name="connsiteX234" fmla="*/ 202074 w 602297"/>
                  <a:gd name="connsiteY234" fmla="*/ 33374 h 662242"/>
                  <a:gd name="connsiteX235" fmla="*/ 198150 w 602297"/>
                  <a:gd name="connsiteY235" fmla="*/ 32719 h 662242"/>
                  <a:gd name="connsiteX236" fmla="*/ 187033 w 602297"/>
                  <a:gd name="connsiteY236" fmla="*/ 28793 h 662242"/>
                  <a:gd name="connsiteX237" fmla="*/ 184417 w 602297"/>
                  <a:gd name="connsiteY237" fmla="*/ 28793 h 662242"/>
                  <a:gd name="connsiteX238" fmla="*/ 175261 w 602297"/>
                  <a:gd name="connsiteY238" fmla="*/ 26176 h 662242"/>
                  <a:gd name="connsiteX239" fmla="*/ 169376 w 602297"/>
                  <a:gd name="connsiteY239" fmla="*/ 16360 h 662242"/>
                  <a:gd name="connsiteX240" fmla="*/ 168722 w 602297"/>
                  <a:gd name="connsiteY240" fmla="*/ 13742 h 662242"/>
                  <a:gd name="connsiteX241" fmla="*/ 156951 w 602297"/>
                  <a:gd name="connsiteY241" fmla="*/ 1963 h 662242"/>
                  <a:gd name="connsiteX242" fmla="*/ 152373 w 602297"/>
                  <a:gd name="connsiteY242" fmla="*/ 0 h 662242"/>
                  <a:gd name="connsiteX243" fmla="*/ 147795 w 602297"/>
                  <a:gd name="connsiteY243" fmla="*/ 2618 h 662242"/>
                  <a:gd name="connsiteX244" fmla="*/ 140602 w 602297"/>
                  <a:gd name="connsiteY244" fmla="*/ 655 h 662242"/>
                  <a:gd name="connsiteX245" fmla="*/ 140602 w 602297"/>
                  <a:gd name="connsiteY245" fmla="*/ 655 h 662242"/>
                  <a:gd name="connsiteX246" fmla="*/ 124906 w 602297"/>
                  <a:gd name="connsiteY246" fmla="*/ 655 h 662242"/>
                  <a:gd name="connsiteX247" fmla="*/ 122291 w 602297"/>
                  <a:gd name="connsiteY247" fmla="*/ 0 h 662242"/>
                  <a:gd name="connsiteX248" fmla="*/ 113789 w 602297"/>
                  <a:gd name="connsiteY248" fmla="*/ 5235 h 662242"/>
                  <a:gd name="connsiteX249" fmla="*/ 105288 w 602297"/>
                  <a:gd name="connsiteY249" fmla="*/ 10470 h 662242"/>
                  <a:gd name="connsiteX250" fmla="*/ 92863 w 602297"/>
                  <a:gd name="connsiteY250" fmla="*/ 6544 h 662242"/>
                  <a:gd name="connsiteX251" fmla="*/ 90247 w 602297"/>
                  <a:gd name="connsiteY251" fmla="*/ 4581 h 662242"/>
                  <a:gd name="connsiteX252" fmla="*/ 77167 w 602297"/>
                  <a:gd name="connsiteY252" fmla="*/ 5890 h 662242"/>
                  <a:gd name="connsiteX253" fmla="*/ 71282 w 602297"/>
                  <a:gd name="connsiteY253" fmla="*/ 15051 h 662242"/>
                  <a:gd name="connsiteX254" fmla="*/ 60818 w 602297"/>
                  <a:gd name="connsiteY254" fmla="*/ 31411 h 662242"/>
                  <a:gd name="connsiteX255" fmla="*/ 48393 w 602297"/>
                  <a:gd name="connsiteY255" fmla="*/ 36646 h 662242"/>
                  <a:gd name="connsiteX256" fmla="*/ 48393 w 602297"/>
                  <a:gd name="connsiteY256" fmla="*/ 37955 h 662242"/>
                  <a:gd name="connsiteX257" fmla="*/ 45123 w 602297"/>
                  <a:gd name="connsiteY257" fmla="*/ 43844 h 662242"/>
                  <a:gd name="connsiteX258" fmla="*/ 27466 w 602297"/>
                  <a:gd name="connsiteY258" fmla="*/ 49079 h 662242"/>
                  <a:gd name="connsiteX259" fmla="*/ 22235 w 602297"/>
                  <a:gd name="connsiteY259" fmla="*/ 47116 h 662242"/>
                  <a:gd name="connsiteX260" fmla="*/ 14387 w 602297"/>
                  <a:gd name="connsiteY260" fmla="*/ 54314 h 662242"/>
                  <a:gd name="connsiteX261" fmla="*/ 12425 w 602297"/>
                  <a:gd name="connsiteY261" fmla="*/ 58895 h 662242"/>
                  <a:gd name="connsiteX262" fmla="*/ 0 w 602297"/>
                  <a:gd name="connsiteY262" fmla="*/ 62167 h 662242"/>
                  <a:gd name="connsiteX263" fmla="*/ 1308 w 602297"/>
                  <a:gd name="connsiteY263" fmla="*/ 67402 h 662242"/>
                  <a:gd name="connsiteX264" fmla="*/ 1308 w 602297"/>
                  <a:gd name="connsiteY264" fmla="*/ 71329 h 662242"/>
                  <a:gd name="connsiteX265" fmla="*/ 3270 w 602297"/>
                  <a:gd name="connsiteY265" fmla="*/ 73292 h 662242"/>
                  <a:gd name="connsiteX266" fmla="*/ 11771 w 602297"/>
                  <a:gd name="connsiteY266" fmla="*/ 85071 h 662242"/>
                  <a:gd name="connsiteX267" fmla="*/ 11117 w 602297"/>
                  <a:gd name="connsiteY267" fmla="*/ 90306 h 662242"/>
                  <a:gd name="connsiteX268" fmla="*/ 11117 w 602297"/>
                  <a:gd name="connsiteY268" fmla="*/ 92923 h 662242"/>
                  <a:gd name="connsiteX269" fmla="*/ 11771 w 602297"/>
                  <a:gd name="connsiteY269" fmla="*/ 92923 h 662242"/>
                  <a:gd name="connsiteX270" fmla="*/ 17003 w 602297"/>
                  <a:gd name="connsiteY270" fmla="*/ 104048 h 662242"/>
                  <a:gd name="connsiteX271" fmla="*/ 13733 w 602297"/>
                  <a:gd name="connsiteY271" fmla="*/ 110592 h 662242"/>
                  <a:gd name="connsiteX272" fmla="*/ 10463 w 602297"/>
                  <a:gd name="connsiteY272" fmla="*/ 117136 h 662242"/>
                  <a:gd name="connsiteX273" fmla="*/ 10463 w 602297"/>
                  <a:gd name="connsiteY273" fmla="*/ 117790 h 662242"/>
                  <a:gd name="connsiteX274" fmla="*/ 17657 w 602297"/>
                  <a:gd name="connsiteY274" fmla="*/ 115173 h 662242"/>
                  <a:gd name="connsiteX275" fmla="*/ 37930 w 602297"/>
                  <a:gd name="connsiteY275" fmla="*/ 126952 h 662242"/>
                  <a:gd name="connsiteX276" fmla="*/ 39238 w 602297"/>
                  <a:gd name="connsiteY276" fmla="*/ 130224 h 662242"/>
                  <a:gd name="connsiteX277" fmla="*/ 37276 w 602297"/>
                  <a:gd name="connsiteY277" fmla="*/ 133496 h 662242"/>
                  <a:gd name="connsiteX278" fmla="*/ 27466 w 602297"/>
                  <a:gd name="connsiteY278" fmla="*/ 137422 h 662242"/>
                  <a:gd name="connsiteX279" fmla="*/ 25505 w 602297"/>
                  <a:gd name="connsiteY279" fmla="*/ 137422 h 662242"/>
                  <a:gd name="connsiteX280" fmla="*/ 25505 w 602297"/>
                  <a:gd name="connsiteY280" fmla="*/ 138731 h 662242"/>
                  <a:gd name="connsiteX281" fmla="*/ 26158 w 602297"/>
                  <a:gd name="connsiteY281" fmla="*/ 139385 h 662242"/>
                  <a:gd name="connsiteX282" fmla="*/ 29428 w 602297"/>
                  <a:gd name="connsiteY282" fmla="*/ 149201 h 662242"/>
                  <a:gd name="connsiteX283" fmla="*/ 29428 w 602297"/>
                  <a:gd name="connsiteY283" fmla="*/ 150510 h 662242"/>
                  <a:gd name="connsiteX284" fmla="*/ 36622 w 602297"/>
                  <a:gd name="connsiteY284" fmla="*/ 153781 h 662242"/>
                  <a:gd name="connsiteX285" fmla="*/ 38584 w 602297"/>
                  <a:gd name="connsiteY285" fmla="*/ 155745 h 662242"/>
                  <a:gd name="connsiteX286" fmla="*/ 43161 w 602297"/>
                  <a:gd name="connsiteY286" fmla="*/ 160325 h 662242"/>
                  <a:gd name="connsiteX287" fmla="*/ 49047 w 602297"/>
                  <a:gd name="connsiteY287" fmla="*/ 160325 h 662242"/>
                  <a:gd name="connsiteX288" fmla="*/ 62780 w 602297"/>
                  <a:gd name="connsiteY288" fmla="*/ 162943 h 662242"/>
                  <a:gd name="connsiteX289" fmla="*/ 65396 w 602297"/>
                  <a:gd name="connsiteY289" fmla="*/ 166215 h 662242"/>
                  <a:gd name="connsiteX290" fmla="*/ 66704 w 602297"/>
                  <a:gd name="connsiteY290" fmla="*/ 168178 h 662242"/>
                  <a:gd name="connsiteX291" fmla="*/ 70628 w 602297"/>
                  <a:gd name="connsiteY291" fmla="*/ 168178 h 662242"/>
                  <a:gd name="connsiteX292" fmla="*/ 86323 w 602297"/>
                  <a:gd name="connsiteY292" fmla="*/ 172104 h 662242"/>
                  <a:gd name="connsiteX293" fmla="*/ 84361 w 602297"/>
                  <a:gd name="connsiteY293" fmla="*/ 189119 h 662242"/>
                  <a:gd name="connsiteX294" fmla="*/ 73897 w 602297"/>
                  <a:gd name="connsiteY294" fmla="*/ 192391 h 662242"/>
                  <a:gd name="connsiteX295" fmla="*/ 68012 w 602297"/>
                  <a:gd name="connsiteY295" fmla="*/ 190428 h 662242"/>
                  <a:gd name="connsiteX296" fmla="*/ 56895 w 602297"/>
                  <a:gd name="connsiteY296" fmla="*/ 194354 h 662242"/>
                  <a:gd name="connsiteX297" fmla="*/ 52971 w 602297"/>
                  <a:gd name="connsiteY297" fmla="*/ 193045 h 662242"/>
                  <a:gd name="connsiteX298" fmla="*/ 47739 w 602297"/>
                  <a:gd name="connsiteY298" fmla="*/ 199589 h 662242"/>
                  <a:gd name="connsiteX299" fmla="*/ 47739 w 602297"/>
                  <a:gd name="connsiteY299" fmla="*/ 199589 h 662242"/>
                  <a:gd name="connsiteX300" fmla="*/ 49047 w 602297"/>
                  <a:gd name="connsiteY300" fmla="*/ 202206 h 662242"/>
                  <a:gd name="connsiteX301" fmla="*/ 51009 w 602297"/>
                  <a:gd name="connsiteY301" fmla="*/ 215948 h 662242"/>
                  <a:gd name="connsiteX302" fmla="*/ 51663 w 602297"/>
                  <a:gd name="connsiteY302" fmla="*/ 219875 h 662242"/>
                  <a:gd name="connsiteX303" fmla="*/ 51663 w 602297"/>
                  <a:gd name="connsiteY303" fmla="*/ 219875 h 662242"/>
                  <a:gd name="connsiteX304" fmla="*/ 55587 w 602297"/>
                  <a:gd name="connsiteY304" fmla="*/ 229036 h 662242"/>
                  <a:gd name="connsiteX305" fmla="*/ 60818 w 602297"/>
                  <a:gd name="connsiteY305" fmla="*/ 229691 h 662242"/>
                  <a:gd name="connsiteX306" fmla="*/ 66050 w 602297"/>
                  <a:gd name="connsiteY306" fmla="*/ 229036 h 662242"/>
                  <a:gd name="connsiteX307" fmla="*/ 79783 w 602297"/>
                  <a:gd name="connsiteY307" fmla="*/ 229036 h 662242"/>
                  <a:gd name="connsiteX308" fmla="*/ 81745 w 602297"/>
                  <a:gd name="connsiteY308" fmla="*/ 230345 h 662242"/>
                  <a:gd name="connsiteX309" fmla="*/ 89593 w 602297"/>
                  <a:gd name="connsiteY309" fmla="*/ 242779 h 662242"/>
                  <a:gd name="connsiteX310" fmla="*/ 88939 w 602297"/>
                  <a:gd name="connsiteY310" fmla="*/ 251940 h 662242"/>
                  <a:gd name="connsiteX311" fmla="*/ 85015 w 602297"/>
                  <a:gd name="connsiteY311" fmla="*/ 272880 h 662242"/>
                  <a:gd name="connsiteX312" fmla="*/ 81091 w 602297"/>
                  <a:gd name="connsiteY312" fmla="*/ 276807 h 662242"/>
                  <a:gd name="connsiteX313" fmla="*/ 79129 w 602297"/>
                  <a:gd name="connsiteY313" fmla="*/ 278115 h 662242"/>
                  <a:gd name="connsiteX314" fmla="*/ 73897 w 602297"/>
                  <a:gd name="connsiteY314" fmla="*/ 295130 h 662242"/>
                  <a:gd name="connsiteX315" fmla="*/ 71936 w 602297"/>
                  <a:gd name="connsiteY315" fmla="*/ 296438 h 662242"/>
                  <a:gd name="connsiteX316" fmla="*/ 71936 w 602297"/>
                  <a:gd name="connsiteY316" fmla="*/ 296438 h 662242"/>
                  <a:gd name="connsiteX317" fmla="*/ 71936 w 602297"/>
                  <a:gd name="connsiteY317" fmla="*/ 296438 h 662242"/>
                  <a:gd name="connsiteX318" fmla="*/ 66704 w 602297"/>
                  <a:gd name="connsiteY318" fmla="*/ 311490 h 662242"/>
                  <a:gd name="connsiteX319" fmla="*/ 69320 w 602297"/>
                  <a:gd name="connsiteY319" fmla="*/ 327195 h 662242"/>
                  <a:gd name="connsiteX320" fmla="*/ 65396 w 602297"/>
                  <a:gd name="connsiteY320" fmla="*/ 331775 h 662242"/>
                  <a:gd name="connsiteX321" fmla="*/ 64742 w 602297"/>
                  <a:gd name="connsiteY321" fmla="*/ 332430 h 662242"/>
                  <a:gd name="connsiteX322" fmla="*/ 69320 w 602297"/>
                  <a:gd name="connsiteY322" fmla="*/ 341591 h 662242"/>
                  <a:gd name="connsiteX323" fmla="*/ 73897 w 602297"/>
                  <a:gd name="connsiteY323" fmla="*/ 340282 h 662242"/>
                  <a:gd name="connsiteX324" fmla="*/ 79783 w 602297"/>
                  <a:gd name="connsiteY324" fmla="*/ 343554 h 662242"/>
                  <a:gd name="connsiteX325" fmla="*/ 80437 w 602297"/>
                  <a:gd name="connsiteY325" fmla="*/ 344863 h 662242"/>
                  <a:gd name="connsiteX326" fmla="*/ 90901 w 602297"/>
                  <a:gd name="connsiteY326" fmla="*/ 341591 h 662242"/>
                  <a:gd name="connsiteX327" fmla="*/ 96786 w 602297"/>
                  <a:gd name="connsiteY327" fmla="*/ 346172 h 662242"/>
                  <a:gd name="connsiteX328" fmla="*/ 105288 w 602297"/>
                  <a:gd name="connsiteY328" fmla="*/ 359914 h 662242"/>
                  <a:gd name="connsiteX329" fmla="*/ 108557 w 602297"/>
                  <a:gd name="connsiteY329" fmla="*/ 363841 h 662242"/>
                  <a:gd name="connsiteX330" fmla="*/ 115097 w 602297"/>
                  <a:gd name="connsiteY330" fmla="*/ 360569 h 662242"/>
                  <a:gd name="connsiteX331" fmla="*/ 121637 w 602297"/>
                  <a:gd name="connsiteY331" fmla="*/ 364495 h 662242"/>
                  <a:gd name="connsiteX332" fmla="*/ 123599 w 602297"/>
                  <a:gd name="connsiteY332" fmla="*/ 371039 h 662242"/>
                  <a:gd name="connsiteX333" fmla="*/ 123599 w 602297"/>
                  <a:gd name="connsiteY333" fmla="*/ 373657 h 662242"/>
                  <a:gd name="connsiteX334" fmla="*/ 128176 w 602297"/>
                  <a:gd name="connsiteY334" fmla="*/ 376274 h 662242"/>
                  <a:gd name="connsiteX335" fmla="*/ 128830 w 602297"/>
                  <a:gd name="connsiteY335" fmla="*/ 376274 h 662242"/>
                  <a:gd name="connsiteX336" fmla="*/ 141910 w 602297"/>
                  <a:gd name="connsiteY336" fmla="*/ 379546 h 662242"/>
                  <a:gd name="connsiteX337" fmla="*/ 137986 w 602297"/>
                  <a:gd name="connsiteY337" fmla="*/ 393942 h 662242"/>
                  <a:gd name="connsiteX338" fmla="*/ 136678 w 602297"/>
                  <a:gd name="connsiteY338" fmla="*/ 395906 h 662242"/>
                  <a:gd name="connsiteX339" fmla="*/ 136678 w 602297"/>
                  <a:gd name="connsiteY339" fmla="*/ 397214 h 662242"/>
                  <a:gd name="connsiteX340" fmla="*/ 126869 w 602297"/>
                  <a:gd name="connsiteY340" fmla="*/ 407684 h 662242"/>
                  <a:gd name="connsiteX341" fmla="*/ 112481 w 602297"/>
                  <a:gd name="connsiteY341" fmla="*/ 408993 h 662242"/>
                  <a:gd name="connsiteX342" fmla="*/ 103980 w 602297"/>
                  <a:gd name="connsiteY342" fmla="*/ 408339 h 662242"/>
                  <a:gd name="connsiteX343" fmla="*/ 104634 w 602297"/>
                  <a:gd name="connsiteY343" fmla="*/ 408993 h 662242"/>
                  <a:gd name="connsiteX344" fmla="*/ 122945 w 602297"/>
                  <a:gd name="connsiteY344" fmla="*/ 428625 h 662242"/>
                  <a:gd name="connsiteX345" fmla="*/ 135370 w 602297"/>
                  <a:gd name="connsiteY345" fmla="*/ 441059 h 662242"/>
                  <a:gd name="connsiteX346" fmla="*/ 136678 w 602297"/>
                  <a:gd name="connsiteY346" fmla="*/ 443022 h 662242"/>
                  <a:gd name="connsiteX347" fmla="*/ 139948 w 602297"/>
                  <a:gd name="connsiteY347" fmla="*/ 449566 h 662242"/>
                  <a:gd name="connsiteX348" fmla="*/ 137332 w 602297"/>
                  <a:gd name="connsiteY348" fmla="*/ 460036 h 662242"/>
                  <a:gd name="connsiteX349" fmla="*/ 137332 w 602297"/>
                  <a:gd name="connsiteY349" fmla="*/ 460036 h 662242"/>
                  <a:gd name="connsiteX350" fmla="*/ 140602 w 602297"/>
                  <a:gd name="connsiteY350" fmla="*/ 471815 h 662242"/>
                  <a:gd name="connsiteX351" fmla="*/ 136678 w 602297"/>
                  <a:gd name="connsiteY351" fmla="*/ 476395 h 662242"/>
                  <a:gd name="connsiteX352" fmla="*/ 132754 w 602297"/>
                  <a:gd name="connsiteY352" fmla="*/ 477050 h 662242"/>
                  <a:gd name="connsiteX353" fmla="*/ 128830 w 602297"/>
                  <a:gd name="connsiteY353" fmla="*/ 481631 h 662242"/>
                  <a:gd name="connsiteX354" fmla="*/ 120983 w 602297"/>
                  <a:gd name="connsiteY354" fmla="*/ 481631 h 662242"/>
                  <a:gd name="connsiteX355" fmla="*/ 115751 w 602297"/>
                  <a:gd name="connsiteY355" fmla="*/ 477050 h 662242"/>
                  <a:gd name="connsiteX356" fmla="*/ 112481 w 602297"/>
                  <a:gd name="connsiteY356" fmla="*/ 474432 h 662242"/>
                  <a:gd name="connsiteX357" fmla="*/ 111173 w 602297"/>
                  <a:gd name="connsiteY357" fmla="*/ 474432 h 662242"/>
                  <a:gd name="connsiteX358" fmla="*/ 107904 w 602297"/>
                  <a:gd name="connsiteY358" fmla="*/ 475741 h 662242"/>
                  <a:gd name="connsiteX359" fmla="*/ 107904 w 602297"/>
                  <a:gd name="connsiteY359" fmla="*/ 478359 h 662242"/>
                  <a:gd name="connsiteX360" fmla="*/ 99402 w 602297"/>
                  <a:gd name="connsiteY360" fmla="*/ 490138 h 662242"/>
                  <a:gd name="connsiteX361" fmla="*/ 99402 w 602297"/>
                  <a:gd name="connsiteY361" fmla="*/ 492755 h 662242"/>
                  <a:gd name="connsiteX362" fmla="*/ 100710 w 602297"/>
                  <a:gd name="connsiteY362" fmla="*/ 495373 h 66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</a:cxnLst>
                <a:rect l="l" t="t" r="r" b="b"/>
                <a:pathLst>
                  <a:path w="602297" h="662242">
                    <a:moveTo>
                      <a:pt x="102672" y="499954"/>
                    </a:moveTo>
                    <a:cubicBezTo>
                      <a:pt x="102672" y="499954"/>
                      <a:pt x="102672" y="499954"/>
                      <a:pt x="103980" y="499954"/>
                    </a:cubicBezTo>
                    <a:cubicBezTo>
                      <a:pt x="103980" y="499954"/>
                      <a:pt x="103980" y="499954"/>
                      <a:pt x="105288" y="499954"/>
                    </a:cubicBezTo>
                    <a:cubicBezTo>
                      <a:pt x="107904" y="499954"/>
                      <a:pt x="111173" y="499954"/>
                      <a:pt x="114443" y="503226"/>
                    </a:cubicBezTo>
                    <a:cubicBezTo>
                      <a:pt x="115751" y="504534"/>
                      <a:pt x="116405" y="505189"/>
                      <a:pt x="117059" y="505843"/>
                    </a:cubicBezTo>
                    <a:cubicBezTo>
                      <a:pt x="122291" y="502571"/>
                      <a:pt x="126214" y="504534"/>
                      <a:pt x="128176" y="505843"/>
                    </a:cubicBezTo>
                    <a:cubicBezTo>
                      <a:pt x="131446" y="508461"/>
                      <a:pt x="131446" y="511733"/>
                      <a:pt x="132100" y="513696"/>
                    </a:cubicBezTo>
                    <a:cubicBezTo>
                      <a:pt x="132100" y="513696"/>
                      <a:pt x="132100" y="514350"/>
                      <a:pt x="132100" y="515004"/>
                    </a:cubicBezTo>
                    <a:cubicBezTo>
                      <a:pt x="134062" y="515659"/>
                      <a:pt x="136024" y="516313"/>
                      <a:pt x="137332" y="516968"/>
                    </a:cubicBezTo>
                    <a:cubicBezTo>
                      <a:pt x="141255" y="518276"/>
                      <a:pt x="145179" y="519585"/>
                      <a:pt x="147141" y="524166"/>
                    </a:cubicBezTo>
                    <a:cubicBezTo>
                      <a:pt x="147795" y="526129"/>
                      <a:pt x="147795" y="528092"/>
                      <a:pt x="147795" y="529401"/>
                    </a:cubicBezTo>
                    <a:cubicBezTo>
                      <a:pt x="147795" y="529401"/>
                      <a:pt x="147795" y="530710"/>
                      <a:pt x="147795" y="530710"/>
                    </a:cubicBezTo>
                    <a:cubicBezTo>
                      <a:pt x="147795" y="530710"/>
                      <a:pt x="148233" y="530710"/>
                      <a:pt x="149103" y="530710"/>
                    </a:cubicBezTo>
                    <a:cubicBezTo>
                      <a:pt x="150411" y="530710"/>
                      <a:pt x="154335" y="530710"/>
                      <a:pt x="156951" y="534636"/>
                    </a:cubicBezTo>
                    <a:cubicBezTo>
                      <a:pt x="156951" y="535290"/>
                      <a:pt x="158259" y="536599"/>
                      <a:pt x="158259" y="537254"/>
                    </a:cubicBezTo>
                    <a:cubicBezTo>
                      <a:pt x="158259" y="538562"/>
                      <a:pt x="159567" y="540526"/>
                      <a:pt x="160220" y="540526"/>
                    </a:cubicBezTo>
                    <a:lnTo>
                      <a:pt x="162182" y="540526"/>
                    </a:lnTo>
                    <a:cubicBezTo>
                      <a:pt x="162182" y="541180"/>
                      <a:pt x="163490" y="541834"/>
                      <a:pt x="164144" y="541834"/>
                    </a:cubicBezTo>
                    <a:cubicBezTo>
                      <a:pt x="164144" y="541834"/>
                      <a:pt x="164144" y="541834"/>
                      <a:pt x="164144" y="541180"/>
                    </a:cubicBezTo>
                    <a:cubicBezTo>
                      <a:pt x="166106" y="539217"/>
                      <a:pt x="168722" y="536599"/>
                      <a:pt x="172646" y="536599"/>
                    </a:cubicBezTo>
                    <a:cubicBezTo>
                      <a:pt x="174608" y="536599"/>
                      <a:pt x="177223" y="537908"/>
                      <a:pt x="178531" y="539217"/>
                    </a:cubicBezTo>
                    <a:cubicBezTo>
                      <a:pt x="179185" y="540526"/>
                      <a:pt x="180493" y="541834"/>
                      <a:pt x="181147" y="543798"/>
                    </a:cubicBezTo>
                    <a:cubicBezTo>
                      <a:pt x="181801" y="545761"/>
                      <a:pt x="183109" y="547724"/>
                      <a:pt x="184417" y="548378"/>
                    </a:cubicBezTo>
                    <a:cubicBezTo>
                      <a:pt x="185071" y="549033"/>
                      <a:pt x="185725" y="549687"/>
                      <a:pt x="186379" y="550996"/>
                    </a:cubicBezTo>
                    <a:cubicBezTo>
                      <a:pt x="189649" y="549033"/>
                      <a:pt x="192265" y="549033"/>
                      <a:pt x="194226" y="549687"/>
                    </a:cubicBezTo>
                    <a:cubicBezTo>
                      <a:pt x="194880" y="547070"/>
                      <a:pt x="196842" y="543798"/>
                      <a:pt x="200766" y="542489"/>
                    </a:cubicBezTo>
                    <a:cubicBezTo>
                      <a:pt x="203382" y="541834"/>
                      <a:pt x="205998" y="542489"/>
                      <a:pt x="208614" y="543798"/>
                    </a:cubicBezTo>
                    <a:cubicBezTo>
                      <a:pt x="211883" y="546415"/>
                      <a:pt x="212537" y="549033"/>
                      <a:pt x="213191" y="550996"/>
                    </a:cubicBezTo>
                    <a:cubicBezTo>
                      <a:pt x="213191" y="550996"/>
                      <a:pt x="213191" y="551650"/>
                      <a:pt x="213191" y="552305"/>
                    </a:cubicBezTo>
                    <a:cubicBezTo>
                      <a:pt x="213191" y="552305"/>
                      <a:pt x="214499" y="552305"/>
                      <a:pt x="215807" y="552305"/>
                    </a:cubicBezTo>
                    <a:cubicBezTo>
                      <a:pt x="217769" y="552305"/>
                      <a:pt x="221039" y="552959"/>
                      <a:pt x="224308" y="555577"/>
                    </a:cubicBezTo>
                    <a:cubicBezTo>
                      <a:pt x="225616" y="556886"/>
                      <a:pt x="227578" y="558849"/>
                      <a:pt x="229540" y="560812"/>
                    </a:cubicBezTo>
                    <a:cubicBezTo>
                      <a:pt x="230848" y="562121"/>
                      <a:pt x="234118" y="565393"/>
                      <a:pt x="236080" y="566701"/>
                    </a:cubicBezTo>
                    <a:cubicBezTo>
                      <a:pt x="238042" y="565393"/>
                      <a:pt x="241966" y="562121"/>
                      <a:pt x="247197" y="564738"/>
                    </a:cubicBezTo>
                    <a:cubicBezTo>
                      <a:pt x="247851" y="564738"/>
                      <a:pt x="249813" y="566047"/>
                      <a:pt x="251775" y="566047"/>
                    </a:cubicBezTo>
                    <a:cubicBezTo>
                      <a:pt x="253737" y="566047"/>
                      <a:pt x="255699" y="567356"/>
                      <a:pt x="257661" y="568010"/>
                    </a:cubicBezTo>
                    <a:cubicBezTo>
                      <a:pt x="258968" y="568010"/>
                      <a:pt x="260276" y="569319"/>
                      <a:pt x="260931" y="569973"/>
                    </a:cubicBezTo>
                    <a:cubicBezTo>
                      <a:pt x="262238" y="570628"/>
                      <a:pt x="262238" y="570628"/>
                      <a:pt x="262892" y="570628"/>
                    </a:cubicBezTo>
                    <a:cubicBezTo>
                      <a:pt x="263546" y="570628"/>
                      <a:pt x="264200" y="570628"/>
                      <a:pt x="264854" y="570628"/>
                    </a:cubicBezTo>
                    <a:cubicBezTo>
                      <a:pt x="266162" y="570628"/>
                      <a:pt x="269432" y="570628"/>
                      <a:pt x="272048" y="572591"/>
                    </a:cubicBezTo>
                    <a:cubicBezTo>
                      <a:pt x="271394" y="570628"/>
                      <a:pt x="271394" y="568010"/>
                      <a:pt x="272702" y="566047"/>
                    </a:cubicBezTo>
                    <a:cubicBezTo>
                      <a:pt x="272702" y="566047"/>
                      <a:pt x="272702" y="565393"/>
                      <a:pt x="272702" y="564738"/>
                    </a:cubicBezTo>
                    <a:cubicBezTo>
                      <a:pt x="274010" y="562121"/>
                      <a:pt x="276625" y="556886"/>
                      <a:pt x="282511" y="556231"/>
                    </a:cubicBezTo>
                    <a:cubicBezTo>
                      <a:pt x="282511" y="556231"/>
                      <a:pt x="282511" y="556231"/>
                      <a:pt x="282511" y="556231"/>
                    </a:cubicBezTo>
                    <a:cubicBezTo>
                      <a:pt x="282511" y="554922"/>
                      <a:pt x="283165" y="552959"/>
                      <a:pt x="284473" y="551650"/>
                    </a:cubicBezTo>
                    <a:cubicBezTo>
                      <a:pt x="285781" y="550342"/>
                      <a:pt x="287743" y="549033"/>
                      <a:pt x="291013" y="549033"/>
                    </a:cubicBezTo>
                    <a:cubicBezTo>
                      <a:pt x="292321" y="549033"/>
                      <a:pt x="293629" y="549033"/>
                      <a:pt x="294282" y="549033"/>
                    </a:cubicBezTo>
                    <a:cubicBezTo>
                      <a:pt x="294282" y="546415"/>
                      <a:pt x="294282" y="542489"/>
                      <a:pt x="296244" y="539871"/>
                    </a:cubicBezTo>
                    <a:cubicBezTo>
                      <a:pt x="296244" y="539871"/>
                      <a:pt x="296244" y="539871"/>
                      <a:pt x="296244" y="539217"/>
                    </a:cubicBezTo>
                    <a:cubicBezTo>
                      <a:pt x="294282" y="537908"/>
                      <a:pt x="292321" y="536599"/>
                      <a:pt x="290359" y="534636"/>
                    </a:cubicBezTo>
                    <a:cubicBezTo>
                      <a:pt x="289705" y="533982"/>
                      <a:pt x="281857" y="525475"/>
                      <a:pt x="283819" y="518931"/>
                    </a:cubicBezTo>
                    <a:cubicBezTo>
                      <a:pt x="284473" y="516313"/>
                      <a:pt x="286435" y="514350"/>
                      <a:pt x="289051" y="513696"/>
                    </a:cubicBezTo>
                    <a:lnTo>
                      <a:pt x="291666" y="513696"/>
                    </a:lnTo>
                    <a:cubicBezTo>
                      <a:pt x="292974" y="512387"/>
                      <a:pt x="295590" y="511733"/>
                      <a:pt x="296898" y="511078"/>
                    </a:cubicBezTo>
                    <a:cubicBezTo>
                      <a:pt x="296898" y="511078"/>
                      <a:pt x="296898" y="511078"/>
                      <a:pt x="296898" y="510424"/>
                    </a:cubicBezTo>
                    <a:cubicBezTo>
                      <a:pt x="300168" y="505189"/>
                      <a:pt x="306708" y="496027"/>
                      <a:pt x="315863" y="497336"/>
                    </a:cubicBezTo>
                    <a:cubicBezTo>
                      <a:pt x="319133" y="497336"/>
                      <a:pt x="327634" y="499954"/>
                      <a:pt x="330904" y="504534"/>
                    </a:cubicBezTo>
                    <a:cubicBezTo>
                      <a:pt x="332212" y="506498"/>
                      <a:pt x="332866" y="509115"/>
                      <a:pt x="332212" y="511078"/>
                    </a:cubicBezTo>
                    <a:cubicBezTo>
                      <a:pt x="332212" y="512387"/>
                      <a:pt x="330904" y="513696"/>
                      <a:pt x="330250" y="515004"/>
                    </a:cubicBezTo>
                    <a:cubicBezTo>
                      <a:pt x="330250" y="515004"/>
                      <a:pt x="330250" y="515004"/>
                      <a:pt x="330250" y="515004"/>
                    </a:cubicBezTo>
                    <a:lnTo>
                      <a:pt x="330250" y="515004"/>
                    </a:lnTo>
                    <a:cubicBezTo>
                      <a:pt x="331558" y="515004"/>
                      <a:pt x="333520" y="515659"/>
                      <a:pt x="335482" y="516968"/>
                    </a:cubicBezTo>
                    <a:cubicBezTo>
                      <a:pt x="336790" y="517622"/>
                      <a:pt x="338098" y="518276"/>
                      <a:pt x="340060" y="518931"/>
                    </a:cubicBezTo>
                    <a:cubicBezTo>
                      <a:pt x="341368" y="518931"/>
                      <a:pt x="342676" y="519585"/>
                      <a:pt x="343983" y="520240"/>
                    </a:cubicBezTo>
                    <a:cubicBezTo>
                      <a:pt x="345945" y="520894"/>
                      <a:pt x="347253" y="522203"/>
                      <a:pt x="348561" y="522857"/>
                    </a:cubicBezTo>
                    <a:cubicBezTo>
                      <a:pt x="348561" y="522857"/>
                      <a:pt x="349869" y="524166"/>
                      <a:pt x="350523" y="524166"/>
                    </a:cubicBezTo>
                    <a:cubicBezTo>
                      <a:pt x="350523" y="524166"/>
                      <a:pt x="351177" y="523511"/>
                      <a:pt x="351831" y="523511"/>
                    </a:cubicBezTo>
                    <a:cubicBezTo>
                      <a:pt x="353793" y="521548"/>
                      <a:pt x="359678" y="516968"/>
                      <a:pt x="365564" y="521548"/>
                    </a:cubicBezTo>
                    <a:cubicBezTo>
                      <a:pt x="368180" y="523511"/>
                      <a:pt x="370142" y="527438"/>
                      <a:pt x="373411" y="532673"/>
                    </a:cubicBezTo>
                    <a:cubicBezTo>
                      <a:pt x="373411" y="533327"/>
                      <a:pt x="374719" y="534636"/>
                      <a:pt x="374719" y="535290"/>
                    </a:cubicBezTo>
                    <a:cubicBezTo>
                      <a:pt x="376681" y="535290"/>
                      <a:pt x="379951" y="535290"/>
                      <a:pt x="383221" y="537908"/>
                    </a:cubicBezTo>
                    <a:cubicBezTo>
                      <a:pt x="386491" y="540526"/>
                      <a:pt x="387799" y="545106"/>
                      <a:pt x="389107" y="549687"/>
                    </a:cubicBezTo>
                    <a:cubicBezTo>
                      <a:pt x="389107" y="551650"/>
                      <a:pt x="390415" y="554268"/>
                      <a:pt x="391068" y="554922"/>
                    </a:cubicBezTo>
                    <a:cubicBezTo>
                      <a:pt x="391068" y="554922"/>
                      <a:pt x="391723" y="554922"/>
                      <a:pt x="392376" y="554922"/>
                    </a:cubicBezTo>
                    <a:cubicBezTo>
                      <a:pt x="394338" y="554922"/>
                      <a:pt x="396954" y="554922"/>
                      <a:pt x="400224" y="557540"/>
                    </a:cubicBezTo>
                    <a:cubicBezTo>
                      <a:pt x="400224" y="557540"/>
                      <a:pt x="402840" y="557540"/>
                      <a:pt x="404148" y="557540"/>
                    </a:cubicBezTo>
                    <a:cubicBezTo>
                      <a:pt x="408072" y="557540"/>
                      <a:pt x="413957" y="557540"/>
                      <a:pt x="416573" y="562121"/>
                    </a:cubicBezTo>
                    <a:cubicBezTo>
                      <a:pt x="418535" y="565393"/>
                      <a:pt x="417881" y="569973"/>
                      <a:pt x="416573" y="575208"/>
                    </a:cubicBezTo>
                    <a:cubicBezTo>
                      <a:pt x="416573" y="575208"/>
                      <a:pt x="416573" y="576517"/>
                      <a:pt x="416573" y="577171"/>
                    </a:cubicBezTo>
                    <a:cubicBezTo>
                      <a:pt x="419189" y="577171"/>
                      <a:pt x="423113" y="575863"/>
                      <a:pt x="426383" y="578480"/>
                    </a:cubicBezTo>
                    <a:cubicBezTo>
                      <a:pt x="426383" y="578480"/>
                      <a:pt x="427691" y="578480"/>
                      <a:pt x="428344" y="578480"/>
                    </a:cubicBezTo>
                    <a:cubicBezTo>
                      <a:pt x="430960" y="578480"/>
                      <a:pt x="434230" y="577171"/>
                      <a:pt x="437500" y="579135"/>
                    </a:cubicBezTo>
                    <a:cubicBezTo>
                      <a:pt x="437500" y="579135"/>
                      <a:pt x="438808" y="579135"/>
                      <a:pt x="438808" y="579789"/>
                    </a:cubicBezTo>
                    <a:cubicBezTo>
                      <a:pt x="440770" y="581098"/>
                      <a:pt x="443385" y="582407"/>
                      <a:pt x="445347" y="584370"/>
                    </a:cubicBezTo>
                    <a:cubicBezTo>
                      <a:pt x="445347" y="584370"/>
                      <a:pt x="445347" y="584370"/>
                      <a:pt x="445347" y="584370"/>
                    </a:cubicBezTo>
                    <a:cubicBezTo>
                      <a:pt x="449271" y="580443"/>
                      <a:pt x="453195" y="579135"/>
                      <a:pt x="456465" y="579789"/>
                    </a:cubicBezTo>
                    <a:cubicBezTo>
                      <a:pt x="459081" y="579789"/>
                      <a:pt x="471506" y="583061"/>
                      <a:pt x="471506" y="591568"/>
                    </a:cubicBezTo>
                    <a:cubicBezTo>
                      <a:pt x="471506" y="600075"/>
                      <a:pt x="469544" y="597457"/>
                      <a:pt x="468236" y="598766"/>
                    </a:cubicBezTo>
                    <a:cubicBezTo>
                      <a:pt x="468236" y="600729"/>
                      <a:pt x="468236" y="602038"/>
                      <a:pt x="466928" y="603347"/>
                    </a:cubicBezTo>
                    <a:cubicBezTo>
                      <a:pt x="468890" y="606619"/>
                      <a:pt x="470852" y="610545"/>
                      <a:pt x="468236" y="614472"/>
                    </a:cubicBezTo>
                    <a:cubicBezTo>
                      <a:pt x="467582" y="615781"/>
                      <a:pt x="465620" y="617744"/>
                      <a:pt x="464312" y="619053"/>
                    </a:cubicBezTo>
                    <a:cubicBezTo>
                      <a:pt x="464312" y="626905"/>
                      <a:pt x="462350" y="628868"/>
                      <a:pt x="460389" y="630177"/>
                    </a:cubicBezTo>
                    <a:cubicBezTo>
                      <a:pt x="460389" y="630177"/>
                      <a:pt x="459081" y="630831"/>
                      <a:pt x="458426" y="631486"/>
                    </a:cubicBezTo>
                    <a:cubicBezTo>
                      <a:pt x="458426" y="631486"/>
                      <a:pt x="457773" y="631486"/>
                      <a:pt x="457119" y="632140"/>
                    </a:cubicBezTo>
                    <a:cubicBezTo>
                      <a:pt x="457119" y="632140"/>
                      <a:pt x="457119" y="633449"/>
                      <a:pt x="457119" y="633449"/>
                    </a:cubicBezTo>
                    <a:cubicBezTo>
                      <a:pt x="458426" y="637375"/>
                      <a:pt x="461042" y="643919"/>
                      <a:pt x="456465" y="648500"/>
                    </a:cubicBezTo>
                    <a:cubicBezTo>
                      <a:pt x="453849" y="651117"/>
                      <a:pt x="450579" y="652426"/>
                      <a:pt x="448617" y="653080"/>
                    </a:cubicBezTo>
                    <a:cubicBezTo>
                      <a:pt x="447963" y="653080"/>
                      <a:pt x="447309" y="653080"/>
                      <a:pt x="446655" y="653735"/>
                    </a:cubicBezTo>
                    <a:cubicBezTo>
                      <a:pt x="446655" y="653735"/>
                      <a:pt x="446655" y="653735"/>
                      <a:pt x="446001" y="653735"/>
                    </a:cubicBezTo>
                    <a:cubicBezTo>
                      <a:pt x="447963" y="655044"/>
                      <a:pt x="450579" y="657007"/>
                      <a:pt x="451887" y="660933"/>
                    </a:cubicBezTo>
                    <a:cubicBezTo>
                      <a:pt x="451887" y="661588"/>
                      <a:pt x="451887" y="662242"/>
                      <a:pt x="451887" y="662242"/>
                    </a:cubicBezTo>
                    <a:cubicBezTo>
                      <a:pt x="456465" y="662242"/>
                      <a:pt x="459734" y="662242"/>
                      <a:pt x="461042" y="662242"/>
                    </a:cubicBezTo>
                    <a:cubicBezTo>
                      <a:pt x="462350" y="661588"/>
                      <a:pt x="464312" y="658970"/>
                      <a:pt x="466274" y="657007"/>
                    </a:cubicBezTo>
                    <a:cubicBezTo>
                      <a:pt x="476083" y="646537"/>
                      <a:pt x="480007" y="642610"/>
                      <a:pt x="485239" y="643919"/>
                    </a:cubicBezTo>
                    <a:cubicBezTo>
                      <a:pt x="485239" y="641302"/>
                      <a:pt x="486547" y="638684"/>
                      <a:pt x="489817" y="637375"/>
                    </a:cubicBezTo>
                    <a:cubicBezTo>
                      <a:pt x="491779" y="636067"/>
                      <a:pt x="494394" y="636067"/>
                      <a:pt x="496356" y="637375"/>
                    </a:cubicBezTo>
                    <a:cubicBezTo>
                      <a:pt x="496356" y="637375"/>
                      <a:pt x="497664" y="637375"/>
                      <a:pt x="498318" y="638030"/>
                    </a:cubicBezTo>
                    <a:cubicBezTo>
                      <a:pt x="506820" y="641956"/>
                      <a:pt x="510089" y="641956"/>
                      <a:pt x="510743" y="641956"/>
                    </a:cubicBezTo>
                    <a:cubicBezTo>
                      <a:pt x="516629" y="639993"/>
                      <a:pt x="518591" y="638684"/>
                      <a:pt x="521207" y="636721"/>
                    </a:cubicBezTo>
                    <a:cubicBezTo>
                      <a:pt x="523822" y="634103"/>
                      <a:pt x="525785" y="633449"/>
                      <a:pt x="527746" y="632795"/>
                    </a:cubicBezTo>
                    <a:cubicBezTo>
                      <a:pt x="527746" y="632795"/>
                      <a:pt x="529054" y="631486"/>
                      <a:pt x="529708" y="630177"/>
                    </a:cubicBezTo>
                    <a:cubicBezTo>
                      <a:pt x="532324" y="626251"/>
                      <a:pt x="534940" y="622325"/>
                      <a:pt x="540171" y="622325"/>
                    </a:cubicBezTo>
                    <a:cubicBezTo>
                      <a:pt x="542787" y="622325"/>
                      <a:pt x="544749" y="624288"/>
                      <a:pt x="546057" y="626905"/>
                    </a:cubicBezTo>
                    <a:lnTo>
                      <a:pt x="546057" y="626905"/>
                    </a:lnTo>
                    <a:cubicBezTo>
                      <a:pt x="546711" y="629523"/>
                      <a:pt x="547365" y="631486"/>
                      <a:pt x="548019" y="632140"/>
                    </a:cubicBezTo>
                    <a:cubicBezTo>
                      <a:pt x="550635" y="632140"/>
                      <a:pt x="554559" y="630177"/>
                      <a:pt x="556521" y="628868"/>
                    </a:cubicBezTo>
                    <a:cubicBezTo>
                      <a:pt x="556521" y="624942"/>
                      <a:pt x="557829" y="619053"/>
                      <a:pt x="561753" y="615781"/>
                    </a:cubicBezTo>
                    <a:cubicBezTo>
                      <a:pt x="563714" y="613817"/>
                      <a:pt x="565022" y="613163"/>
                      <a:pt x="565022" y="611854"/>
                    </a:cubicBezTo>
                    <a:cubicBezTo>
                      <a:pt x="565022" y="609237"/>
                      <a:pt x="565676" y="605965"/>
                      <a:pt x="565676" y="604001"/>
                    </a:cubicBezTo>
                    <a:cubicBezTo>
                      <a:pt x="565022" y="604001"/>
                      <a:pt x="563714" y="603347"/>
                      <a:pt x="563060" y="602693"/>
                    </a:cubicBezTo>
                    <a:cubicBezTo>
                      <a:pt x="553905" y="597457"/>
                      <a:pt x="548673" y="594185"/>
                      <a:pt x="548019" y="588950"/>
                    </a:cubicBezTo>
                    <a:cubicBezTo>
                      <a:pt x="546057" y="565393"/>
                      <a:pt x="548019" y="562121"/>
                      <a:pt x="548019" y="560812"/>
                    </a:cubicBezTo>
                    <a:cubicBezTo>
                      <a:pt x="548019" y="560158"/>
                      <a:pt x="548019" y="559503"/>
                      <a:pt x="548673" y="559503"/>
                    </a:cubicBezTo>
                    <a:cubicBezTo>
                      <a:pt x="548673" y="559503"/>
                      <a:pt x="548673" y="559503"/>
                      <a:pt x="548019" y="558849"/>
                    </a:cubicBezTo>
                    <a:cubicBezTo>
                      <a:pt x="542787" y="552959"/>
                      <a:pt x="535594" y="545106"/>
                      <a:pt x="541479" y="539217"/>
                    </a:cubicBezTo>
                    <a:cubicBezTo>
                      <a:pt x="542787" y="537908"/>
                      <a:pt x="544096" y="537254"/>
                      <a:pt x="545404" y="536599"/>
                    </a:cubicBezTo>
                    <a:cubicBezTo>
                      <a:pt x="545404" y="534636"/>
                      <a:pt x="544749" y="532673"/>
                      <a:pt x="546057" y="530055"/>
                    </a:cubicBezTo>
                    <a:cubicBezTo>
                      <a:pt x="546711" y="528747"/>
                      <a:pt x="548673" y="526783"/>
                      <a:pt x="553251" y="526783"/>
                    </a:cubicBezTo>
                    <a:cubicBezTo>
                      <a:pt x="553905" y="526783"/>
                      <a:pt x="554559" y="526783"/>
                      <a:pt x="555213" y="526783"/>
                    </a:cubicBezTo>
                    <a:cubicBezTo>
                      <a:pt x="559137" y="520240"/>
                      <a:pt x="563714" y="520240"/>
                      <a:pt x="566984" y="521548"/>
                    </a:cubicBezTo>
                    <a:cubicBezTo>
                      <a:pt x="569600" y="522857"/>
                      <a:pt x="573524" y="522857"/>
                      <a:pt x="574832" y="522857"/>
                    </a:cubicBezTo>
                    <a:cubicBezTo>
                      <a:pt x="578755" y="520894"/>
                      <a:pt x="580063" y="519585"/>
                      <a:pt x="580717" y="518931"/>
                    </a:cubicBezTo>
                    <a:cubicBezTo>
                      <a:pt x="580717" y="518276"/>
                      <a:pt x="580717" y="516968"/>
                      <a:pt x="580717" y="515659"/>
                    </a:cubicBezTo>
                    <a:cubicBezTo>
                      <a:pt x="580717" y="509769"/>
                      <a:pt x="580717" y="504534"/>
                      <a:pt x="583987" y="501262"/>
                    </a:cubicBezTo>
                    <a:cubicBezTo>
                      <a:pt x="584641" y="500608"/>
                      <a:pt x="585949" y="499954"/>
                      <a:pt x="587257" y="498645"/>
                    </a:cubicBezTo>
                    <a:cubicBezTo>
                      <a:pt x="588565" y="497336"/>
                      <a:pt x="590527" y="496027"/>
                      <a:pt x="591181" y="494719"/>
                    </a:cubicBezTo>
                    <a:cubicBezTo>
                      <a:pt x="591181" y="493410"/>
                      <a:pt x="591835" y="492101"/>
                      <a:pt x="592488" y="490792"/>
                    </a:cubicBezTo>
                    <a:cubicBezTo>
                      <a:pt x="594451" y="485557"/>
                      <a:pt x="595758" y="481631"/>
                      <a:pt x="599682" y="479013"/>
                    </a:cubicBezTo>
                    <a:cubicBezTo>
                      <a:pt x="599682" y="479013"/>
                      <a:pt x="602298" y="475087"/>
                      <a:pt x="602298" y="473778"/>
                    </a:cubicBezTo>
                    <a:lnTo>
                      <a:pt x="602298" y="472469"/>
                    </a:lnTo>
                    <a:cubicBezTo>
                      <a:pt x="602298" y="470506"/>
                      <a:pt x="602298" y="468543"/>
                      <a:pt x="602298" y="467234"/>
                    </a:cubicBezTo>
                    <a:cubicBezTo>
                      <a:pt x="599028" y="467234"/>
                      <a:pt x="595104" y="467234"/>
                      <a:pt x="592488" y="465271"/>
                    </a:cubicBezTo>
                    <a:cubicBezTo>
                      <a:pt x="590527" y="463962"/>
                      <a:pt x="587911" y="460690"/>
                      <a:pt x="581371" y="453492"/>
                    </a:cubicBezTo>
                    <a:cubicBezTo>
                      <a:pt x="578755" y="450874"/>
                      <a:pt x="576139" y="446948"/>
                      <a:pt x="574832" y="446294"/>
                    </a:cubicBezTo>
                    <a:cubicBezTo>
                      <a:pt x="573524" y="445639"/>
                      <a:pt x="572216" y="444331"/>
                      <a:pt x="570254" y="442367"/>
                    </a:cubicBezTo>
                    <a:cubicBezTo>
                      <a:pt x="568946" y="441059"/>
                      <a:pt x="566984" y="439095"/>
                      <a:pt x="565676" y="438441"/>
                    </a:cubicBezTo>
                    <a:cubicBezTo>
                      <a:pt x="565676" y="438441"/>
                      <a:pt x="565676" y="438441"/>
                      <a:pt x="565022" y="438441"/>
                    </a:cubicBezTo>
                    <a:cubicBezTo>
                      <a:pt x="561753" y="438441"/>
                      <a:pt x="557829" y="439095"/>
                      <a:pt x="553905" y="437132"/>
                    </a:cubicBezTo>
                    <a:cubicBezTo>
                      <a:pt x="552597" y="436478"/>
                      <a:pt x="551943" y="435169"/>
                      <a:pt x="550635" y="434515"/>
                    </a:cubicBezTo>
                    <a:cubicBezTo>
                      <a:pt x="548673" y="434515"/>
                      <a:pt x="546057" y="435169"/>
                      <a:pt x="542787" y="433860"/>
                    </a:cubicBezTo>
                    <a:cubicBezTo>
                      <a:pt x="542787" y="433860"/>
                      <a:pt x="541479" y="433860"/>
                      <a:pt x="540826" y="433206"/>
                    </a:cubicBezTo>
                    <a:cubicBezTo>
                      <a:pt x="538210" y="432552"/>
                      <a:pt x="534286" y="430588"/>
                      <a:pt x="531670" y="426662"/>
                    </a:cubicBezTo>
                    <a:cubicBezTo>
                      <a:pt x="529708" y="424044"/>
                      <a:pt x="527746" y="419464"/>
                      <a:pt x="524477" y="411611"/>
                    </a:cubicBezTo>
                    <a:cubicBezTo>
                      <a:pt x="523169" y="408993"/>
                      <a:pt x="522515" y="406376"/>
                      <a:pt x="521861" y="405067"/>
                    </a:cubicBezTo>
                    <a:cubicBezTo>
                      <a:pt x="520553" y="403104"/>
                      <a:pt x="520553" y="400486"/>
                      <a:pt x="519899" y="398523"/>
                    </a:cubicBezTo>
                    <a:cubicBezTo>
                      <a:pt x="519899" y="398523"/>
                      <a:pt x="519899" y="398523"/>
                      <a:pt x="519899" y="397869"/>
                    </a:cubicBezTo>
                    <a:cubicBezTo>
                      <a:pt x="514013" y="395906"/>
                      <a:pt x="506166" y="389362"/>
                      <a:pt x="504204" y="382818"/>
                    </a:cubicBezTo>
                    <a:cubicBezTo>
                      <a:pt x="504204" y="381509"/>
                      <a:pt x="502242" y="378892"/>
                      <a:pt x="500934" y="376274"/>
                    </a:cubicBezTo>
                    <a:cubicBezTo>
                      <a:pt x="498318" y="371693"/>
                      <a:pt x="495702" y="367767"/>
                      <a:pt x="495702" y="363841"/>
                    </a:cubicBezTo>
                    <a:cubicBezTo>
                      <a:pt x="495702" y="359914"/>
                      <a:pt x="495702" y="329158"/>
                      <a:pt x="498318" y="324577"/>
                    </a:cubicBezTo>
                    <a:cubicBezTo>
                      <a:pt x="500280" y="321305"/>
                      <a:pt x="502896" y="320651"/>
                      <a:pt x="507473" y="319997"/>
                    </a:cubicBezTo>
                    <a:cubicBezTo>
                      <a:pt x="508128" y="319997"/>
                      <a:pt x="509436" y="319997"/>
                      <a:pt x="510743" y="319342"/>
                    </a:cubicBezTo>
                    <a:cubicBezTo>
                      <a:pt x="510743" y="316725"/>
                      <a:pt x="512051" y="312144"/>
                      <a:pt x="516629" y="310181"/>
                    </a:cubicBezTo>
                    <a:cubicBezTo>
                      <a:pt x="517283" y="310181"/>
                      <a:pt x="517937" y="310181"/>
                      <a:pt x="519245" y="309526"/>
                    </a:cubicBezTo>
                    <a:cubicBezTo>
                      <a:pt x="517937" y="306254"/>
                      <a:pt x="517283" y="302982"/>
                      <a:pt x="517283" y="300365"/>
                    </a:cubicBezTo>
                    <a:cubicBezTo>
                      <a:pt x="517283" y="295784"/>
                      <a:pt x="517283" y="292512"/>
                      <a:pt x="518591" y="289240"/>
                    </a:cubicBezTo>
                    <a:cubicBezTo>
                      <a:pt x="518591" y="289240"/>
                      <a:pt x="520553" y="284659"/>
                      <a:pt x="523169" y="280733"/>
                    </a:cubicBezTo>
                    <a:cubicBezTo>
                      <a:pt x="523169" y="280733"/>
                      <a:pt x="523169" y="280079"/>
                      <a:pt x="523169" y="279424"/>
                    </a:cubicBezTo>
                    <a:cubicBezTo>
                      <a:pt x="523169" y="279424"/>
                      <a:pt x="523169" y="278115"/>
                      <a:pt x="523169" y="277461"/>
                    </a:cubicBezTo>
                    <a:cubicBezTo>
                      <a:pt x="519899" y="277461"/>
                      <a:pt x="516629" y="277461"/>
                      <a:pt x="514013" y="277461"/>
                    </a:cubicBezTo>
                    <a:cubicBezTo>
                      <a:pt x="508128" y="276152"/>
                      <a:pt x="505512" y="272880"/>
                      <a:pt x="502896" y="269608"/>
                    </a:cubicBezTo>
                    <a:lnTo>
                      <a:pt x="502896" y="269608"/>
                    </a:lnTo>
                    <a:cubicBezTo>
                      <a:pt x="499626" y="265028"/>
                      <a:pt x="495048" y="255866"/>
                      <a:pt x="494394" y="253903"/>
                    </a:cubicBezTo>
                    <a:cubicBezTo>
                      <a:pt x="494394" y="253903"/>
                      <a:pt x="493087" y="252595"/>
                      <a:pt x="492432" y="251286"/>
                    </a:cubicBezTo>
                    <a:cubicBezTo>
                      <a:pt x="489817" y="248014"/>
                      <a:pt x="487201" y="245396"/>
                      <a:pt x="487201" y="242124"/>
                    </a:cubicBezTo>
                    <a:lnTo>
                      <a:pt x="487201" y="239507"/>
                    </a:lnTo>
                    <a:cubicBezTo>
                      <a:pt x="487201" y="239507"/>
                      <a:pt x="489163" y="236889"/>
                      <a:pt x="489163" y="236889"/>
                    </a:cubicBezTo>
                    <a:cubicBezTo>
                      <a:pt x="491779" y="234271"/>
                      <a:pt x="495702" y="234271"/>
                      <a:pt x="501588" y="234271"/>
                    </a:cubicBezTo>
                    <a:cubicBezTo>
                      <a:pt x="501588" y="233617"/>
                      <a:pt x="501588" y="232308"/>
                      <a:pt x="501588" y="231654"/>
                    </a:cubicBezTo>
                    <a:cubicBezTo>
                      <a:pt x="502896" y="226419"/>
                      <a:pt x="503550" y="223147"/>
                      <a:pt x="506166" y="221184"/>
                    </a:cubicBezTo>
                    <a:cubicBezTo>
                      <a:pt x="506166" y="221184"/>
                      <a:pt x="507473" y="220529"/>
                      <a:pt x="508128" y="219875"/>
                    </a:cubicBezTo>
                    <a:cubicBezTo>
                      <a:pt x="507473" y="219875"/>
                      <a:pt x="506166" y="219875"/>
                      <a:pt x="506166" y="219875"/>
                    </a:cubicBezTo>
                    <a:cubicBezTo>
                      <a:pt x="502242" y="219220"/>
                      <a:pt x="497010" y="217912"/>
                      <a:pt x="496356" y="217257"/>
                    </a:cubicBezTo>
                    <a:cubicBezTo>
                      <a:pt x="494394" y="216603"/>
                      <a:pt x="491779" y="214640"/>
                      <a:pt x="485893" y="209405"/>
                    </a:cubicBezTo>
                    <a:cubicBezTo>
                      <a:pt x="485893" y="209405"/>
                      <a:pt x="485893" y="209405"/>
                      <a:pt x="485893" y="210059"/>
                    </a:cubicBezTo>
                    <a:cubicBezTo>
                      <a:pt x="485893" y="211368"/>
                      <a:pt x="484585" y="212677"/>
                      <a:pt x="484585" y="212677"/>
                    </a:cubicBezTo>
                    <a:cubicBezTo>
                      <a:pt x="482623" y="215948"/>
                      <a:pt x="477391" y="217257"/>
                      <a:pt x="473468" y="218566"/>
                    </a:cubicBezTo>
                    <a:cubicBezTo>
                      <a:pt x="473468" y="218566"/>
                      <a:pt x="473468" y="218566"/>
                      <a:pt x="473468" y="218566"/>
                    </a:cubicBezTo>
                    <a:cubicBezTo>
                      <a:pt x="472814" y="219875"/>
                      <a:pt x="471506" y="222492"/>
                      <a:pt x="471506" y="223801"/>
                    </a:cubicBezTo>
                    <a:lnTo>
                      <a:pt x="471506" y="223801"/>
                    </a:lnTo>
                    <a:cubicBezTo>
                      <a:pt x="471506" y="225764"/>
                      <a:pt x="470198" y="230999"/>
                      <a:pt x="468890" y="234271"/>
                    </a:cubicBezTo>
                    <a:cubicBezTo>
                      <a:pt x="467582" y="240815"/>
                      <a:pt x="466274" y="246051"/>
                      <a:pt x="465620" y="248014"/>
                    </a:cubicBezTo>
                    <a:cubicBezTo>
                      <a:pt x="463004" y="254558"/>
                      <a:pt x="458426" y="258484"/>
                      <a:pt x="451233" y="258484"/>
                    </a:cubicBezTo>
                    <a:cubicBezTo>
                      <a:pt x="444040" y="258484"/>
                      <a:pt x="438808" y="251286"/>
                      <a:pt x="436192" y="246705"/>
                    </a:cubicBezTo>
                    <a:lnTo>
                      <a:pt x="436192" y="245396"/>
                    </a:lnTo>
                    <a:cubicBezTo>
                      <a:pt x="433576" y="242779"/>
                      <a:pt x="427691" y="234926"/>
                      <a:pt x="425075" y="232308"/>
                    </a:cubicBezTo>
                    <a:cubicBezTo>
                      <a:pt x="422459" y="232308"/>
                      <a:pt x="415265" y="232963"/>
                      <a:pt x="411342" y="233617"/>
                    </a:cubicBezTo>
                    <a:lnTo>
                      <a:pt x="408072" y="233617"/>
                    </a:lnTo>
                    <a:cubicBezTo>
                      <a:pt x="404802" y="234271"/>
                      <a:pt x="400224" y="235580"/>
                      <a:pt x="395646" y="236235"/>
                    </a:cubicBezTo>
                    <a:cubicBezTo>
                      <a:pt x="387145" y="238198"/>
                      <a:pt x="383875" y="238852"/>
                      <a:pt x="381259" y="238198"/>
                    </a:cubicBezTo>
                    <a:cubicBezTo>
                      <a:pt x="376027" y="237543"/>
                      <a:pt x="374066" y="232308"/>
                      <a:pt x="370142" y="224455"/>
                    </a:cubicBezTo>
                    <a:cubicBezTo>
                      <a:pt x="368834" y="222492"/>
                      <a:pt x="367526" y="218566"/>
                      <a:pt x="366218" y="217257"/>
                    </a:cubicBezTo>
                    <a:cubicBezTo>
                      <a:pt x="362948" y="217257"/>
                      <a:pt x="356409" y="218566"/>
                      <a:pt x="353793" y="219220"/>
                    </a:cubicBezTo>
                    <a:cubicBezTo>
                      <a:pt x="351831" y="219220"/>
                      <a:pt x="349869" y="219875"/>
                      <a:pt x="349215" y="220529"/>
                    </a:cubicBezTo>
                    <a:cubicBezTo>
                      <a:pt x="346599" y="220529"/>
                      <a:pt x="341368" y="220529"/>
                      <a:pt x="338752" y="212677"/>
                    </a:cubicBezTo>
                    <a:cubicBezTo>
                      <a:pt x="332212" y="210059"/>
                      <a:pt x="334174" y="202206"/>
                      <a:pt x="334828" y="199589"/>
                    </a:cubicBezTo>
                    <a:cubicBezTo>
                      <a:pt x="334828" y="199589"/>
                      <a:pt x="334828" y="198280"/>
                      <a:pt x="334828" y="198280"/>
                    </a:cubicBezTo>
                    <a:cubicBezTo>
                      <a:pt x="335482" y="191082"/>
                      <a:pt x="343329" y="190428"/>
                      <a:pt x="351177" y="189773"/>
                    </a:cubicBezTo>
                    <a:cubicBezTo>
                      <a:pt x="352485" y="189773"/>
                      <a:pt x="353139" y="189773"/>
                      <a:pt x="354447" y="189773"/>
                    </a:cubicBezTo>
                    <a:cubicBezTo>
                      <a:pt x="354447" y="189773"/>
                      <a:pt x="355755" y="189773"/>
                      <a:pt x="356409" y="189773"/>
                    </a:cubicBezTo>
                    <a:cubicBezTo>
                      <a:pt x="353793" y="189119"/>
                      <a:pt x="350523" y="188464"/>
                      <a:pt x="348561" y="188464"/>
                    </a:cubicBezTo>
                    <a:cubicBezTo>
                      <a:pt x="346599" y="188464"/>
                      <a:pt x="344637" y="187810"/>
                      <a:pt x="343329" y="187156"/>
                    </a:cubicBezTo>
                    <a:cubicBezTo>
                      <a:pt x="338098" y="185847"/>
                      <a:pt x="332212" y="182575"/>
                      <a:pt x="330250" y="177340"/>
                    </a:cubicBezTo>
                    <a:cubicBezTo>
                      <a:pt x="328288" y="170796"/>
                      <a:pt x="334174" y="166215"/>
                      <a:pt x="338098" y="163597"/>
                    </a:cubicBezTo>
                    <a:cubicBezTo>
                      <a:pt x="338098" y="162288"/>
                      <a:pt x="338098" y="160980"/>
                      <a:pt x="338098" y="159671"/>
                    </a:cubicBezTo>
                    <a:cubicBezTo>
                      <a:pt x="338098" y="158362"/>
                      <a:pt x="338098" y="157053"/>
                      <a:pt x="338098" y="155745"/>
                    </a:cubicBezTo>
                    <a:cubicBezTo>
                      <a:pt x="338098" y="152473"/>
                      <a:pt x="340713" y="149855"/>
                      <a:pt x="342021" y="148546"/>
                    </a:cubicBezTo>
                    <a:cubicBezTo>
                      <a:pt x="340060" y="146583"/>
                      <a:pt x="336790" y="144620"/>
                      <a:pt x="334174" y="142657"/>
                    </a:cubicBezTo>
                    <a:cubicBezTo>
                      <a:pt x="332866" y="142003"/>
                      <a:pt x="326980" y="142657"/>
                      <a:pt x="323711" y="142657"/>
                    </a:cubicBezTo>
                    <a:cubicBezTo>
                      <a:pt x="319787" y="142657"/>
                      <a:pt x="315209" y="143311"/>
                      <a:pt x="311939" y="142657"/>
                    </a:cubicBezTo>
                    <a:cubicBezTo>
                      <a:pt x="306708" y="142003"/>
                      <a:pt x="301476" y="137422"/>
                      <a:pt x="297552" y="132841"/>
                    </a:cubicBezTo>
                    <a:cubicBezTo>
                      <a:pt x="296898" y="133496"/>
                      <a:pt x="295590" y="134150"/>
                      <a:pt x="294936" y="134804"/>
                    </a:cubicBezTo>
                    <a:cubicBezTo>
                      <a:pt x="292974" y="135459"/>
                      <a:pt x="289051" y="137422"/>
                      <a:pt x="275317" y="128915"/>
                    </a:cubicBezTo>
                    <a:cubicBezTo>
                      <a:pt x="270740" y="126297"/>
                      <a:pt x="258968" y="117136"/>
                      <a:pt x="255045" y="113864"/>
                    </a:cubicBezTo>
                    <a:cubicBezTo>
                      <a:pt x="253737" y="112555"/>
                      <a:pt x="250467" y="110592"/>
                      <a:pt x="247851" y="108629"/>
                    </a:cubicBezTo>
                    <a:cubicBezTo>
                      <a:pt x="244582" y="106665"/>
                      <a:pt x="241966" y="104702"/>
                      <a:pt x="240658" y="103393"/>
                    </a:cubicBezTo>
                    <a:cubicBezTo>
                      <a:pt x="236080" y="98813"/>
                      <a:pt x="239350" y="92923"/>
                      <a:pt x="241312" y="89651"/>
                    </a:cubicBezTo>
                    <a:cubicBezTo>
                      <a:pt x="240658" y="88997"/>
                      <a:pt x="239350" y="87688"/>
                      <a:pt x="238696" y="87688"/>
                    </a:cubicBezTo>
                    <a:cubicBezTo>
                      <a:pt x="236734" y="85725"/>
                      <a:pt x="234772" y="83762"/>
                      <a:pt x="233464" y="82453"/>
                    </a:cubicBezTo>
                    <a:cubicBezTo>
                      <a:pt x="231502" y="79181"/>
                      <a:pt x="230194" y="74601"/>
                      <a:pt x="235426" y="68711"/>
                    </a:cubicBezTo>
                    <a:cubicBezTo>
                      <a:pt x="235426" y="68057"/>
                      <a:pt x="234772" y="66748"/>
                      <a:pt x="234118" y="66094"/>
                    </a:cubicBezTo>
                    <a:cubicBezTo>
                      <a:pt x="233464" y="64785"/>
                      <a:pt x="232810" y="62822"/>
                      <a:pt x="232156" y="60858"/>
                    </a:cubicBezTo>
                    <a:cubicBezTo>
                      <a:pt x="231502" y="60858"/>
                      <a:pt x="230848" y="61513"/>
                      <a:pt x="229540" y="62167"/>
                    </a:cubicBezTo>
                    <a:cubicBezTo>
                      <a:pt x="223655" y="64130"/>
                      <a:pt x="220385" y="59550"/>
                      <a:pt x="205344" y="38609"/>
                    </a:cubicBezTo>
                    <a:cubicBezTo>
                      <a:pt x="204036" y="36646"/>
                      <a:pt x="202728" y="34683"/>
                      <a:pt x="202074" y="33374"/>
                    </a:cubicBezTo>
                    <a:cubicBezTo>
                      <a:pt x="201420" y="33374"/>
                      <a:pt x="199458" y="32719"/>
                      <a:pt x="198150" y="32719"/>
                    </a:cubicBezTo>
                    <a:cubicBezTo>
                      <a:pt x="194226" y="32065"/>
                      <a:pt x="189649" y="31411"/>
                      <a:pt x="187033" y="28793"/>
                    </a:cubicBezTo>
                    <a:cubicBezTo>
                      <a:pt x="187033" y="28793"/>
                      <a:pt x="185071" y="28793"/>
                      <a:pt x="184417" y="28793"/>
                    </a:cubicBezTo>
                    <a:cubicBezTo>
                      <a:pt x="181801" y="28793"/>
                      <a:pt x="177877" y="28139"/>
                      <a:pt x="175261" y="26176"/>
                    </a:cubicBezTo>
                    <a:cubicBezTo>
                      <a:pt x="171338" y="23558"/>
                      <a:pt x="170030" y="18977"/>
                      <a:pt x="169376" y="16360"/>
                    </a:cubicBezTo>
                    <a:cubicBezTo>
                      <a:pt x="169376" y="15051"/>
                      <a:pt x="169376" y="14397"/>
                      <a:pt x="168722" y="13742"/>
                    </a:cubicBezTo>
                    <a:cubicBezTo>
                      <a:pt x="167414" y="11779"/>
                      <a:pt x="161528" y="5890"/>
                      <a:pt x="156951" y="1963"/>
                    </a:cubicBezTo>
                    <a:cubicBezTo>
                      <a:pt x="154989" y="1963"/>
                      <a:pt x="153681" y="655"/>
                      <a:pt x="152373" y="0"/>
                    </a:cubicBezTo>
                    <a:cubicBezTo>
                      <a:pt x="151065" y="1309"/>
                      <a:pt x="149757" y="1963"/>
                      <a:pt x="147795" y="2618"/>
                    </a:cubicBezTo>
                    <a:cubicBezTo>
                      <a:pt x="144525" y="3272"/>
                      <a:pt x="141910" y="2618"/>
                      <a:pt x="140602" y="655"/>
                    </a:cubicBezTo>
                    <a:cubicBezTo>
                      <a:pt x="140602" y="655"/>
                      <a:pt x="140602" y="655"/>
                      <a:pt x="140602" y="655"/>
                    </a:cubicBezTo>
                    <a:cubicBezTo>
                      <a:pt x="136024" y="4581"/>
                      <a:pt x="130138" y="2618"/>
                      <a:pt x="124906" y="655"/>
                    </a:cubicBezTo>
                    <a:cubicBezTo>
                      <a:pt x="124253" y="655"/>
                      <a:pt x="122945" y="0"/>
                      <a:pt x="122291" y="0"/>
                    </a:cubicBezTo>
                    <a:cubicBezTo>
                      <a:pt x="120329" y="655"/>
                      <a:pt x="116405" y="3272"/>
                      <a:pt x="113789" y="5235"/>
                    </a:cubicBezTo>
                    <a:cubicBezTo>
                      <a:pt x="109865" y="7853"/>
                      <a:pt x="107250" y="9162"/>
                      <a:pt x="105288" y="10470"/>
                    </a:cubicBezTo>
                    <a:cubicBezTo>
                      <a:pt x="99402" y="12434"/>
                      <a:pt x="94824" y="8507"/>
                      <a:pt x="92863" y="6544"/>
                    </a:cubicBezTo>
                    <a:cubicBezTo>
                      <a:pt x="92208" y="5890"/>
                      <a:pt x="90901" y="5235"/>
                      <a:pt x="90247" y="4581"/>
                    </a:cubicBezTo>
                    <a:cubicBezTo>
                      <a:pt x="87631" y="3272"/>
                      <a:pt x="81091" y="4581"/>
                      <a:pt x="77167" y="5890"/>
                    </a:cubicBezTo>
                    <a:cubicBezTo>
                      <a:pt x="73897" y="6544"/>
                      <a:pt x="71936" y="13088"/>
                      <a:pt x="71282" y="15051"/>
                    </a:cubicBezTo>
                    <a:cubicBezTo>
                      <a:pt x="69974" y="19632"/>
                      <a:pt x="64742" y="27484"/>
                      <a:pt x="60818" y="31411"/>
                    </a:cubicBezTo>
                    <a:cubicBezTo>
                      <a:pt x="57548" y="34028"/>
                      <a:pt x="52971" y="35991"/>
                      <a:pt x="48393" y="36646"/>
                    </a:cubicBezTo>
                    <a:cubicBezTo>
                      <a:pt x="48393" y="36646"/>
                      <a:pt x="48393" y="37955"/>
                      <a:pt x="48393" y="37955"/>
                    </a:cubicBezTo>
                    <a:cubicBezTo>
                      <a:pt x="47739" y="39918"/>
                      <a:pt x="47085" y="41881"/>
                      <a:pt x="45123" y="43844"/>
                    </a:cubicBezTo>
                    <a:cubicBezTo>
                      <a:pt x="41854" y="47116"/>
                      <a:pt x="30736" y="49079"/>
                      <a:pt x="27466" y="49079"/>
                    </a:cubicBezTo>
                    <a:cubicBezTo>
                      <a:pt x="24197" y="49079"/>
                      <a:pt x="23542" y="48425"/>
                      <a:pt x="22235" y="47116"/>
                    </a:cubicBezTo>
                    <a:cubicBezTo>
                      <a:pt x="22235" y="50388"/>
                      <a:pt x="19619" y="53006"/>
                      <a:pt x="14387" y="54314"/>
                    </a:cubicBezTo>
                    <a:cubicBezTo>
                      <a:pt x="14387" y="55623"/>
                      <a:pt x="13733" y="57586"/>
                      <a:pt x="12425" y="58895"/>
                    </a:cubicBezTo>
                    <a:cubicBezTo>
                      <a:pt x="9809" y="62167"/>
                      <a:pt x="5232" y="62822"/>
                      <a:pt x="0" y="62167"/>
                    </a:cubicBezTo>
                    <a:cubicBezTo>
                      <a:pt x="654" y="64130"/>
                      <a:pt x="1308" y="65439"/>
                      <a:pt x="1308" y="67402"/>
                    </a:cubicBezTo>
                    <a:cubicBezTo>
                      <a:pt x="1308" y="68711"/>
                      <a:pt x="1308" y="70020"/>
                      <a:pt x="1308" y="71329"/>
                    </a:cubicBezTo>
                    <a:cubicBezTo>
                      <a:pt x="1962" y="71983"/>
                      <a:pt x="2616" y="72637"/>
                      <a:pt x="3270" y="73292"/>
                    </a:cubicBezTo>
                    <a:cubicBezTo>
                      <a:pt x="7193" y="76564"/>
                      <a:pt x="11117" y="80490"/>
                      <a:pt x="11771" y="85071"/>
                    </a:cubicBezTo>
                    <a:cubicBezTo>
                      <a:pt x="11771" y="87034"/>
                      <a:pt x="11771" y="88997"/>
                      <a:pt x="11117" y="90306"/>
                    </a:cubicBezTo>
                    <a:cubicBezTo>
                      <a:pt x="11117" y="90960"/>
                      <a:pt x="11117" y="92269"/>
                      <a:pt x="11117" y="92923"/>
                    </a:cubicBezTo>
                    <a:cubicBezTo>
                      <a:pt x="11117" y="92923"/>
                      <a:pt x="11117" y="92923"/>
                      <a:pt x="11771" y="92923"/>
                    </a:cubicBezTo>
                    <a:cubicBezTo>
                      <a:pt x="13733" y="94886"/>
                      <a:pt x="18311" y="98158"/>
                      <a:pt x="17003" y="104048"/>
                    </a:cubicBezTo>
                    <a:cubicBezTo>
                      <a:pt x="17003" y="105357"/>
                      <a:pt x="15695" y="107320"/>
                      <a:pt x="13733" y="110592"/>
                    </a:cubicBezTo>
                    <a:cubicBezTo>
                      <a:pt x="13079" y="112555"/>
                      <a:pt x="11117" y="115827"/>
                      <a:pt x="10463" y="117136"/>
                    </a:cubicBezTo>
                    <a:cubicBezTo>
                      <a:pt x="10463" y="117136"/>
                      <a:pt x="10463" y="117136"/>
                      <a:pt x="10463" y="117790"/>
                    </a:cubicBezTo>
                    <a:cubicBezTo>
                      <a:pt x="11771" y="115827"/>
                      <a:pt x="14387" y="114518"/>
                      <a:pt x="17657" y="115173"/>
                    </a:cubicBezTo>
                    <a:cubicBezTo>
                      <a:pt x="17657" y="115173"/>
                      <a:pt x="35314" y="120408"/>
                      <a:pt x="37930" y="126952"/>
                    </a:cubicBezTo>
                    <a:lnTo>
                      <a:pt x="39238" y="130224"/>
                    </a:lnTo>
                    <a:lnTo>
                      <a:pt x="37276" y="133496"/>
                    </a:lnTo>
                    <a:cubicBezTo>
                      <a:pt x="35314" y="136113"/>
                      <a:pt x="32044" y="136768"/>
                      <a:pt x="27466" y="137422"/>
                    </a:cubicBezTo>
                    <a:cubicBezTo>
                      <a:pt x="27466" y="137422"/>
                      <a:pt x="26158" y="137422"/>
                      <a:pt x="25505" y="137422"/>
                    </a:cubicBezTo>
                    <a:cubicBezTo>
                      <a:pt x="25505" y="137422"/>
                      <a:pt x="25505" y="138731"/>
                      <a:pt x="25505" y="138731"/>
                    </a:cubicBezTo>
                    <a:cubicBezTo>
                      <a:pt x="25505" y="138731"/>
                      <a:pt x="25505" y="138731"/>
                      <a:pt x="26158" y="139385"/>
                    </a:cubicBezTo>
                    <a:cubicBezTo>
                      <a:pt x="28120" y="142003"/>
                      <a:pt x="30736" y="145275"/>
                      <a:pt x="29428" y="149201"/>
                    </a:cubicBezTo>
                    <a:cubicBezTo>
                      <a:pt x="29428" y="149201"/>
                      <a:pt x="29428" y="150510"/>
                      <a:pt x="29428" y="150510"/>
                    </a:cubicBezTo>
                    <a:cubicBezTo>
                      <a:pt x="32698" y="151164"/>
                      <a:pt x="34660" y="151818"/>
                      <a:pt x="36622" y="153781"/>
                    </a:cubicBezTo>
                    <a:cubicBezTo>
                      <a:pt x="36622" y="153781"/>
                      <a:pt x="37930" y="155090"/>
                      <a:pt x="38584" y="155745"/>
                    </a:cubicBezTo>
                    <a:cubicBezTo>
                      <a:pt x="39238" y="157053"/>
                      <a:pt x="41854" y="159671"/>
                      <a:pt x="43161" y="160325"/>
                    </a:cubicBezTo>
                    <a:cubicBezTo>
                      <a:pt x="43161" y="160325"/>
                      <a:pt x="47085" y="160325"/>
                      <a:pt x="49047" y="160325"/>
                    </a:cubicBezTo>
                    <a:cubicBezTo>
                      <a:pt x="56240" y="160325"/>
                      <a:pt x="60164" y="160325"/>
                      <a:pt x="62780" y="162943"/>
                    </a:cubicBezTo>
                    <a:cubicBezTo>
                      <a:pt x="64088" y="164252"/>
                      <a:pt x="64742" y="164906"/>
                      <a:pt x="65396" y="166215"/>
                    </a:cubicBezTo>
                    <a:cubicBezTo>
                      <a:pt x="65396" y="166215"/>
                      <a:pt x="66050" y="167524"/>
                      <a:pt x="66704" y="168178"/>
                    </a:cubicBezTo>
                    <a:cubicBezTo>
                      <a:pt x="67358" y="168178"/>
                      <a:pt x="69320" y="168178"/>
                      <a:pt x="70628" y="168178"/>
                    </a:cubicBezTo>
                    <a:cubicBezTo>
                      <a:pt x="77167" y="168178"/>
                      <a:pt x="83053" y="168178"/>
                      <a:pt x="86323" y="172104"/>
                    </a:cubicBezTo>
                    <a:cubicBezTo>
                      <a:pt x="89593" y="177340"/>
                      <a:pt x="89593" y="185192"/>
                      <a:pt x="84361" y="189119"/>
                    </a:cubicBezTo>
                    <a:cubicBezTo>
                      <a:pt x="80437" y="191736"/>
                      <a:pt x="77167" y="192391"/>
                      <a:pt x="73897" y="192391"/>
                    </a:cubicBezTo>
                    <a:cubicBezTo>
                      <a:pt x="71936" y="192391"/>
                      <a:pt x="69974" y="191082"/>
                      <a:pt x="68012" y="190428"/>
                    </a:cubicBezTo>
                    <a:cubicBezTo>
                      <a:pt x="66050" y="192391"/>
                      <a:pt x="62780" y="195663"/>
                      <a:pt x="56895" y="194354"/>
                    </a:cubicBezTo>
                    <a:cubicBezTo>
                      <a:pt x="55587" y="194354"/>
                      <a:pt x="54279" y="194354"/>
                      <a:pt x="52971" y="193045"/>
                    </a:cubicBezTo>
                    <a:cubicBezTo>
                      <a:pt x="52971" y="195663"/>
                      <a:pt x="51009" y="198280"/>
                      <a:pt x="47739" y="199589"/>
                    </a:cubicBezTo>
                    <a:cubicBezTo>
                      <a:pt x="47739" y="199589"/>
                      <a:pt x="47739" y="199589"/>
                      <a:pt x="47739" y="199589"/>
                    </a:cubicBezTo>
                    <a:cubicBezTo>
                      <a:pt x="47739" y="200243"/>
                      <a:pt x="48393" y="200898"/>
                      <a:pt x="49047" y="202206"/>
                    </a:cubicBezTo>
                    <a:cubicBezTo>
                      <a:pt x="49701" y="204824"/>
                      <a:pt x="51663" y="211368"/>
                      <a:pt x="51009" y="215948"/>
                    </a:cubicBezTo>
                    <a:cubicBezTo>
                      <a:pt x="51009" y="217257"/>
                      <a:pt x="51009" y="219220"/>
                      <a:pt x="51663" y="219875"/>
                    </a:cubicBezTo>
                    <a:cubicBezTo>
                      <a:pt x="51663" y="219875"/>
                      <a:pt x="51663" y="219875"/>
                      <a:pt x="51663" y="219875"/>
                    </a:cubicBezTo>
                    <a:cubicBezTo>
                      <a:pt x="54933" y="222492"/>
                      <a:pt x="56240" y="225110"/>
                      <a:pt x="55587" y="229036"/>
                    </a:cubicBezTo>
                    <a:cubicBezTo>
                      <a:pt x="57548" y="229036"/>
                      <a:pt x="58856" y="229036"/>
                      <a:pt x="60818" y="229691"/>
                    </a:cubicBezTo>
                    <a:cubicBezTo>
                      <a:pt x="60818" y="229691"/>
                      <a:pt x="64088" y="229691"/>
                      <a:pt x="66050" y="229036"/>
                    </a:cubicBezTo>
                    <a:cubicBezTo>
                      <a:pt x="70628" y="228382"/>
                      <a:pt x="75859" y="227727"/>
                      <a:pt x="79783" y="229036"/>
                    </a:cubicBezTo>
                    <a:cubicBezTo>
                      <a:pt x="80437" y="229036"/>
                      <a:pt x="81091" y="229691"/>
                      <a:pt x="81745" y="230345"/>
                    </a:cubicBezTo>
                    <a:cubicBezTo>
                      <a:pt x="84361" y="231654"/>
                      <a:pt x="91555" y="234271"/>
                      <a:pt x="89593" y="242779"/>
                    </a:cubicBezTo>
                    <a:cubicBezTo>
                      <a:pt x="89593" y="244087"/>
                      <a:pt x="88939" y="248668"/>
                      <a:pt x="88939" y="251940"/>
                    </a:cubicBezTo>
                    <a:cubicBezTo>
                      <a:pt x="87631" y="265682"/>
                      <a:pt x="86977" y="270263"/>
                      <a:pt x="85015" y="272880"/>
                    </a:cubicBezTo>
                    <a:cubicBezTo>
                      <a:pt x="83707" y="274189"/>
                      <a:pt x="82399" y="275498"/>
                      <a:pt x="81091" y="276807"/>
                    </a:cubicBezTo>
                    <a:cubicBezTo>
                      <a:pt x="81091" y="276807"/>
                      <a:pt x="79783" y="278115"/>
                      <a:pt x="79129" y="278115"/>
                    </a:cubicBezTo>
                    <a:cubicBezTo>
                      <a:pt x="79129" y="282696"/>
                      <a:pt x="79129" y="291203"/>
                      <a:pt x="73897" y="295130"/>
                    </a:cubicBezTo>
                    <a:cubicBezTo>
                      <a:pt x="73897" y="295130"/>
                      <a:pt x="72589" y="295784"/>
                      <a:pt x="71936" y="296438"/>
                    </a:cubicBezTo>
                    <a:cubicBezTo>
                      <a:pt x="71936" y="296438"/>
                      <a:pt x="71936" y="296438"/>
                      <a:pt x="71936" y="296438"/>
                    </a:cubicBezTo>
                    <a:lnTo>
                      <a:pt x="71936" y="296438"/>
                    </a:lnTo>
                    <a:cubicBezTo>
                      <a:pt x="71936" y="301019"/>
                      <a:pt x="73244" y="308872"/>
                      <a:pt x="66704" y="311490"/>
                    </a:cubicBezTo>
                    <a:cubicBezTo>
                      <a:pt x="69974" y="318033"/>
                      <a:pt x="71282" y="323268"/>
                      <a:pt x="69320" y="327195"/>
                    </a:cubicBezTo>
                    <a:cubicBezTo>
                      <a:pt x="68012" y="329158"/>
                      <a:pt x="66704" y="330467"/>
                      <a:pt x="65396" y="331775"/>
                    </a:cubicBezTo>
                    <a:cubicBezTo>
                      <a:pt x="65396" y="331775"/>
                      <a:pt x="65396" y="331775"/>
                      <a:pt x="64742" y="332430"/>
                    </a:cubicBezTo>
                    <a:cubicBezTo>
                      <a:pt x="65396" y="334393"/>
                      <a:pt x="67358" y="338974"/>
                      <a:pt x="69320" y="341591"/>
                    </a:cubicBezTo>
                    <a:cubicBezTo>
                      <a:pt x="70628" y="340937"/>
                      <a:pt x="71936" y="340282"/>
                      <a:pt x="73897" y="340282"/>
                    </a:cubicBezTo>
                    <a:cubicBezTo>
                      <a:pt x="75205" y="340282"/>
                      <a:pt x="77821" y="340937"/>
                      <a:pt x="79783" y="343554"/>
                    </a:cubicBezTo>
                    <a:cubicBezTo>
                      <a:pt x="79783" y="343554"/>
                      <a:pt x="79783" y="344209"/>
                      <a:pt x="80437" y="344863"/>
                    </a:cubicBezTo>
                    <a:cubicBezTo>
                      <a:pt x="83053" y="342900"/>
                      <a:pt x="86977" y="340282"/>
                      <a:pt x="90901" y="341591"/>
                    </a:cubicBezTo>
                    <a:cubicBezTo>
                      <a:pt x="93516" y="341591"/>
                      <a:pt x="95478" y="344209"/>
                      <a:pt x="96786" y="346172"/>
                    </a:cubicBezTo>
                    <a:cubicBezTo>
                      <a:pt x="98094" y="349444"/>
                      <a:pt x="102018" y="355988"/>
                      <a:pt x="105288" y="359914"/>
                    </a:cubicBezTo>
                    <a:cubicBezTo>
                      <a:pt x="106596" y="361223"/>
                      <a:pt x="107250" y="362532"/>
                      <a:pt x="108557" y="363841"/>
                    </a:cubicBezTo>
                    <a:cubicBezTo>
                      <a:pt x="109865" y="362532"/>
                      <a:pt x="111827" y="360569"/>
                      <a:pt x="115097" y="360569"/>
                    </a:cubicBezTo>
                    <a:cubicBezTo>
                      <a:pt x="116405" y="360569"/>
                      <a:pt x="119675" y="361223"/>
                      <a:pt x="121637" y="364495"/>
                    </a:cubicBezTo>
                    <a:cubicBezTo>
                      <a:pt x="122945" y="366458"/>
                      <a:pt x="122945" y="369076"/>
                      <a:pt x="123599" y="371039"/>
                    </a:cubicBezTo>
                    <a:cubicBezTo>
                      <a:pt x="123599" y="371693"/>
                      <a:pt x="123599" y="373002"/>
                      <a:pt x="123599" y="373657"/>
                    </a:cubicBezTo>
                    <a:cubicBezTo>
                      <a:pt x="125561" y="374311"/>
                      <a:pt x="126869" y="375620"/>
                      <a:pt x="128176" y="376274"/>
                    </a:cubicBezTo>
                    <a:cubicBezTo>
                      <a:pt x="128176" y="376274"/>
                      <a:pt x="128176" y="376274"/>
                      <a:pt x="128830" y="376274"/>
                    </a:cubicBezTo>
                    <a:cubicBezTo>
                      <a:pt x="132100" y="375620"/>
                      <a:pt x="138640" y="373657"/>
                      <a:pt x="141910" y="379546"/>
                    </a:cubicBezTo>
                    <a:cubicBezTo>
                      <a:pt x="145179" y="385435"/>
                      <a:pt x="140602" y="390671"/>
                      <a:pt x="137986" y="393942"/>
                    </a:cubicBezTo>
                    <a:cubicBezTo>
                      <a:pt x="137986" y="394597"/>
                      <a:pt x="136678" y="395251"/>
                      <a:pt x="136678" y="395906"/>
                    </a:cubicBezTo>
                    <a:cubicBezTo>
                      <a:pt x="136678" y="395906"/>
                      <a:pt x="136678" y="396560"/>
                      <a:pt x="136678" y="397214"/>
                    </a:cubicBezTo>
                    <a:cubicBezTo>
                      <a:pt x="135370" y="400486"/>
                      <a:pt x="133408" y="406376"/>
                      <a:pt x="126869" y="407684"/>
                    </a:cubicBezTo>
                    <a:cubicBezTo>
                      <a:pt x="123599" y="407684"/>
                      <a:pt x="115751" y="408993"/>
                      <a:pt x="112481" y="408993"/>
                    </a:cubicBezTo>
                    <a:cubicBezTo>
                      <a:pt x="109212" y="408993"/>
                      <a:pt x="106596" y="408993"/>
                      <a:pt x="103980" y="408339"/>
                    </a:cubicBezTo>
                    <a:cubicBezTo>
                      <a:pt x="103980" y="408339"/>
                      <a:pt x="103980" y="408339"/>
                      <a:pt x="104634" y="408993"/>
                    </a:cubicBezTo>
                    <a:cubicBezTo>
                      <a:pt x="107904" y="412920"/>
                      <a:pt x="120329" y="426662"/>
                      <a:pt x="122945" y="428625"/>
                    </a:cubicBezTo>
                    <a:cubicBezTo>
                      <a:pt x="127522" y="431243"/>
                      <a:pt x="133408" y="437132"/>
                      <a:pt x="135370" y="441059"/>
                    </a:cubicBezTo>
                    <a:cubicBezTo>
                      <a:pt x="135370" y="441059"/>
                      <a:pt x="135370" y="442367"/>
                      <a:pt x="136678" y="443022"/>
                    </a:cubicBezTo>
                    <a:cubicBezTo>
                      <a:pt x="137986" y="444331"/>
                      <a:pt x="139294" y="446294"/>
                      <a:pt x="139948" y="449566"/>
                    </a:cubicBezTo>
                    <a:cubicBezTo>
                      <a:pt x="141255" y="454146"/>
                      <a:pt x="138640" y="458073"/>
                      <a:pt x="137332" y="460036"/>
                    </a:cubicBezTo>
                    <a:cubicBezTo>
                      <a:pt x="137332" y="460036"/>
                      <a:pt x="137332" y="460036"/>
                      <a:pt x="137332" y="460036"/>
                    </a:cubicBezTo>
                    <a:cubicBezTo>
                      <a:pt x="139948" y="463962"/>
                      <a:pt x="141910" y="467888"/>
                      <a:pt x="140602" y="471815"/>
                    </a:cubicBezTo>
                    <a:cubicBezTo>
                      <a:pt x="139948" y="473778"/>
                      <a:pt x="138640" y="475741"/>
                      <a:pt x="136678" y="476395"/>
                    </a:cubicBezTo>
                    <a:cubicBezTo>
                      <a:pt x="135370" y="476395"/>
                      <a:pt x="134062" y="477050"/>
                      <a:pt x="132754" y="477050"/>
                    </a:cubicBezTo>
                    <a:cubicBezTo>
                      <a:pt x="132754" y="479013"/>
                      <a:pt x="130792" y="480322"/>
                      <a:pt x="128830" y="481631"/>
                    </a:cubicBezTo>
                    <a:cubicBezTo>
                      <a:pt x="127522" y="482285"/>
                      <a:pt x="124906" y="482939"/>
                      <a:pt x="120983" y="481631"/>
                    </a:cubicBezTo>
                    <a:cubicBezTo>
                      <a:pt x="119021" y="480322"/>
                      <a:pt x="117713" y="479013"/>
                      <a:pt x="115751" y="477050"/>
                    </a:cubicBezTo>
                    <a:cubicBezTo>
                      <a:pt x="115097" y="476395"/>
                      <a:pt x="113789" y="475087"/>
                      <a:pt x="112481" y="474432"/>
                    </a:cubicBezTo>
                    <a:cubicBezTo>
                      <a:pt x="112481" y="474432"/>
                      <a:pt x="111173" y="474432"/>
                      <a:pt x="111173" y="474432"/>
                    </a:cubicBezTo>
                    <a:cubicBezTo>
                      <a:pt x="110520" y="474432"/>
                      <a:pt x="108557" y="474432"/>
                      <a:pt x="107904" y="475741"/>
                    </a:cubicBezTo>
                    <a:cubicBezTo>
                      <a:pt x="107904" y="475741"/>
                      <a:pt x="107904" y="477050"/>
                      <a:pt x="107904" y="478359"/>
                    </a:cubicBezTo>
                    <a:cubicBezTo>
                      <a:pt x="107250" y="482285"/>
                      <a:pt x="105942" y="488829"/>
                      <a:pt x="99402" y="490138"/>
                    </a:cubicBezTo>
                    <a:cubicBezTo>
                      <a:pt x="99402" y="491447"/>
                      <a:pt x="99402" y="492101"/>
                      <a:pt x="99402" y="492755"/>
                    </a:cubicBezTo>
                    <a:cubicBezTo>
                      <a:pt x="99402" y="493410"/>
                      <a:pt x="100710" y="494719"/>
                      <a:pt x="100710" y="4953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40C788A4-1D4B-F8BC-89E9-041BE9EF9D86}"/>
                  </a:ext>
                </a:extLst>
              </p:cNvPr>
              <p:cNvSpPr/>
              <p:nvPr/>
            </p:nvSpPr>
            <p:spPr>
              <a:xfrm>
                <a:off x="3529295" y="5171390"/>
                <a:ext cx="5231" cy="7198"/>
              </a:xfrm>
              <a:custGeom>
                <a:avLst/>
                <a:gdLst>
                  <a:gd name="connsiteX0" fmla="*/ 654 w 5231"/>
                  <a:gd name="connsiteY0" fmla="*/ 7198 h 7198"/>
                  <a:gd name="connsiteX1" fmla="*/ 5232 w 5231"/>
                  <a:gd name="connsiteY1" fmla="*/ 4581 h 7198"/>
                  <a:gd name="connsiteX2" fmla="*/ 0 w 5231"/>
                  <a:gd name="connsiteY2" fmla="*/ 0 h 7198"/>
                  <a:gd name="connsiteX3" fmla="*/ 654 w 5231"/>
                  <a:gd name="connsiteY3" fmla="*/ 7198 h 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1" h="7198">
                    <a:moveTo>
                      <a:pt x="654" y="7198"/>
                    </a:moveTo>
                    <a:cubicBezTo>
                      <a:pt x="1962" y="6544"/>
                      <a:pt x="3924" y="5235"/>
                      <a:pt x="5232" y="4581"/>
                    </a:cubicBezTo>
                    <a:cubicBezTo>
                      <a:pt x="3270" y="3272"/>
                      <a:pt x="1308" y="1963"/>
                      <a:pt x="0" y="0"/>
                    </a:cubicBezTo>
                    <a:cubicBezTo>
                      <a:pt x="654" y="1963"/>
                      <a:pt x="654" y="4581"/>
                      <a:pt x="654" y="719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</p:grp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EF3F4146-0C4E-0466-5207-E9150537E717}"/>
                </a:ext>
              </a:extLst>
            </p:cNvPr>
            <p:cNvSpPr/>
            <p:nvPr/>
          </p:nvSpPr>
          <p:spPr>
            <a:xfrm>
              <a:off x="3488749" y="5107260"/>
              <a:ext cx="224308" cy="244741"/>
            </a:xfrm>
            <a:custGeom>
              <a:avLst/>
              <a:gdLst>
                <a:gd name="connsiteX0" fmla="*/ 11117 w 224308"/>
                <a:gd name="connsiteY0" fmla="*/ 126951 h 244741"/>
                <a:gd name="connsiteX1" fmla="*/ 11117 w 224308"/>
                <a:gd name="connsiteY1" fmla="*/ 128914 h 244741"/>
                <a:gd name="connsiteX2" fmla="*/ 11771 w 224308"/>
                <a:gd name="connsiteY2" fmla="*/ 133495 h 244741"/>
                <a:gd name="connsiteX3" fmla="*/ 13733 w 224308"/>
                <a:gd name="connsiteY3" fmla="*/ 134804 h 244741"/>
                <a:gd name="connsiteX4" fmla="*/ 18311 w 224308"/>
                <a:gd name="connsiteY4" fmla="*/ 138076 h 244741"/>
                <a:gd name="connsiteX5" fmla="*/ 32044 w 224308"/>
                <a:gd name="connsiteY5" fmla="*/ 155745 h 244741"/>
                <a:gd name="connsiteX6" fmla="*/ 33352 w 224308"/>
                <a:gd name="connsiteY6" fmla="*/ 159017 h 244741"/>
                <a:gd name="connsiteX7" fmla="*/ 36622 w 224308"/>
                <a:gd name="connsiteY7" fmla="*/ 168178 h 244741"/>
                <a:gd name="connsiteX8" fmla="*/ 37930 w 224308"/>
                <a:gd name="connsiteY8" fmla="*/ 168178 h 244741"/>
                <a:gd name="connsiteX9" fmla="*/ 49701 w 224308"/>
                <a:gd name="connsiteY9" fmla="*/ 168832 h 244741"/>
                <a:gd name="connsiteX10" fmla="*/ 52971 w 224308"/>
                <a:gd name="connsiteY10" fmla="*/ 170141 h 244741"/>
                <a:gd name="connsiteX11" fmla="*/ 69320 w 224308"/>
                <a:gd name="connsiteY11" fmla="*/ 177339 h 244741"/>
                <a:gd name="connsiteX12" fmla="*/ 80437 w 224308"/>
                <a:gd name="connsiteY12" fmla="*/ 189773 h 244741"/>
                <a:gd name="connsiteX13" fmla="*/ 83707 w 224308"/>
                <a:gd name="connsiteY13" fmla="*/ 194353 h 244741"/>
                <a:gd name="connsiteX14" fmla="*/ 90247 w 224308"/>
                <a:gd name="connsiteY14" fmla="*/ 207441 h 244741"/>
                <a:gd name="connsiteX15" fmla="*/ 92208 w 224308"/>
                <a:gd name="connsiteY15" fmla="*/ 214640 h 244741"/>
                <a:gd name="connsiteX16" fmla="*/ 94171 w 224308"/>
                <a:gd name="connsiteY16" fmla="*/ 217912 h 244741"/>
                <a:gd name="connsiteX17" fmla="*/ 101364 w 224308"/>
                <a:gd name="connsiteY17" fmla="*/ 232308 h 244741"/>
                <a:gd name="connsiteX18" fmla="*/ 98748 w 224308"/>
                <a:gd name="connsiteY18" fmla="*/ 241469 h 244741"/>
                <a:gd name="connsiteX19" fmla="*/ 98094 w 224308"/>
                <a:gd name="connsiteY19" fmla="*/ 242778 h 244741"/>
                <a:gd name="connsiteX20" fmla="*/ 98094 w 224308"/>
                <a:gd name="connsiteY20" fmla="*/ 242778 h 244741"/>
                <a:gd name="connsiteX21" fmla="*/ 100710 w 224308"/>
                <a:gd name="connsiteY21" fmla="*/ 241469 h 244741"/>
                <a:gd name="connsiteX22" fmla="*/ 107904 w 224308"/>
                <a:gd name="connsiteY22" fmla="*/ 243433 h 244741"/>
                <a:gd name="connsiteX23" fmla="*/ 109865 w 224308"/>
                <a:gd name="connsiteY23" fmla="*/ 244741 h 244741"/>
                <a:gd name="connsiteX24" fmla="*/ 112481 w 224308"/>
                <a:gd name="connsiteY24" fmla="*/ 238852 h 244741"/>
                <a:gd name="connsiteX25" fmla="*/ 108557 w 224308"/>
                <a:gd name="connsiteY25" fmla="*/ 229036 h 244741"/>
                <a:gd name="connsiteX26" fmla="*/ 108557 w 224308"/>
                <a:gd name="connsiteY26" fmla="*/ 229036 h 244741"/>
                <a:gd name="connsiteX27" fmla="*/ 111173 w 224308"/>
                <a:gd name="connsiteY27" fmla="*/ 204824 h 244741"/>
                <a:gd name="connsiteX28" fmla="*/ 125561 w 224308"/>
                <a:gd name="connsiteY28" fmla="*/ 196317 h 244741"/>
                <a:gd name="connsiteX29" fmla="*/ 139294 w 224308"/>
                <a:gd name="connsiteY29" fmla="*/ 188464 h 244741"/>
                <a:gd name="connsiteX30" fmla="*/ 141910 w 224308"/>
                <a:gd name="connsiteY30" fmla="*/ 185192 h 244741"/>
                <a:gd name="connsiteX31" fmla="*/ 158912 w 224308"/>
                <a:gd name="connsiteY31" fmla="*/ 172759 h 244741"/>
                <a:gd name="connsiteX32" fmla="*/ 167414 w 224308"/>
                <a:gd name="connsiteY32" fmla="*/ 177339 h 244741"/>
                <a:gd name="connsiteX33" fmla="*/ 170684 w 224308"/>
                <a:gd name="connsiteY33" fmla="*/ 179302 h 244741"/>
                <a:gd name="connsiteX34" fmla="*/ 176569 w 224308"/>
                <a:gd name="connsiteY34" fmla="*/ 185846 h 244741"/>
                <a:gd name="connsiteX35" fmla="*/ 177223 w 224308"/>
                <a:gd name="connsiteY35" fmla="*/ 187155 h 244741"/>
                <a:gd name="connsiteX36" fmla="*/ 177223 w 224308"/>
                <a:gd name="connsiteY36" fmla="*/ 181920 h 244741"/>
                <a:gd name="connsiteX37" fmla="*/ 178531 w 224308"/>
                <a:gd name="connsiteY37" fmla="*/ 179302 h 244741"/>
                <a:gd name="connsiteX38" fmla="*/ 186379 w 224308"/>
                <a:gd name="connsiteY38" fmla="*/ 164252 h 244741"/>
                <a:gd name="connsiteX39" fmla="*/ 186379 w 224308"/>
                <a:gd name="connsiteY39" fmla="*/ 162943 h 244741"/>
                <a:gd name="connsiteX40" fmla="*/ 198150 w 224308"/>
                <a:gd name="connsiteY40" fmla="*/ 155745 h 244741"/>
                <a:gd name="connsiteX41" fmla="*/ 201420 w 224308"/>
                <a:gd name="connsiteY41" fmla="*/ 155745 h 244741"/>
                <a:gd name="connsiteX42" fmla="*/ 201420 w 224308"/>
                <a:gd name="connsiteY42" fmla="*/ 156399 h 244741"/>
                <a:gd name="connsiteX43" fmla="*/ 204036 w 224308"/>
                <a:gd name="connsiteY43" fmla="*/ 155090 h 244741"/>
                <a:gd name="connsiteX44" fmla="*/ 206651 w 224308"/>
                <a:gd name="connsiteY44" fmla="*/ 153781 h 244741"/>
                <a:gd name="connsiteX45" fmla="*/ 206651 w 224308"/>
                <a:gd name="connsiteY45" fmla="*/ 153781 h 244741"/>
                <a:gd name="connsiteX46" fmla="*/ 201420 w 224308"/>
                <a:gd name="connsiteY46" fmla="*/ 149201 h 244741"/>
                <a:gd name="connsiteX47" fmla="*/ 199458 w 224308"/>
                <a:gd name="connsiteY47" fmla="*/ 142002 h 244741"/>
                <a:gd name="connsiteX48" fmla="*/ 205998 w 224308"/>
                <a:gd name="connsiteY48" fmla="*/ 132841 h 244741"/>
                <a:gd name="connsiteX49" fmla="*/ 207306 w 224308"/>
                <a:gd name="connsiteY49" fmla="*/ 132841 h 244741"/>
                <a:gd name="connsiteX50" fmla="*/ 213191 w 224308"/>
                <a:gd name="connsiteY50" fmla="*/ 128914 h 244741"/>
                <a:gd name="connsiteX51" fmla="*/ 214499 w 224308"/>
                <a:gd name="connsiteY51" fmla="*/ 128914 h 244741"/>
                <a:gd name="connsiteX52" fmla="*/ 213845 w 224308"/>
                <a:gd name="connsiteY52" fmla="*/ 126951 h 244741"/>
                <a:gd name="connsiteX53" fmla="*/ 211883 w 224308"/>
                <a:gd name="connsiteY53" fmla="*/ 121062 h 244741"/>
                <a:gd name="connsiteX54" fmla="*/ 219077 w 224308"/>
                <a:gd name="connsiteY54" fmla="*/ 109283 h 244741"/>
                <a:gd name="connsiteX55" fmla="*/ 219077 w 224308"/>
                <a:gd name="connsiteY55" fmla="*/ 104702 h 244741"/>
                <a:gd name="connsiteX56" fmla="*/ 219077 w 224308"/>
                <a:gd name="connsiteY56" fmla="*/ 101430 h 244741"/>
                <a:gd name="connsiteX57" fmla="*/ 221039 w 224308"/>
                <a:gd name="connsiteY57" fmla="*/ 99467 h 244741"/>
                <a:gd name="connsiteX58" fmla="*/ 223000 w 224308"/>
                <a:gd name="connsiteY58" fmla="*/ 97504 h 244741"/>
                <a:gd name="connsiteX59" fmla="*/ 223000 w 224308"/>
                <a:gd name="connsiteY59" fmla="*/ 97504 h 244741"/>
                <a:gd name="connsiteX60" fmla="*/ 223000 w 224308"/>
                <a:gd name="connsiteY60" fmla="*/ 87034 h 244741"/>
                <a:gd name="connsiteX61" fmla="*/ 223000 w 224308"/>
                <a:gd name="connsiteY61" fmla="*/ 87034 h 244741"/>
                <a:gd name="connsiteX62" fmla="*/ 224308 w 224308"/>
                <a:gd name="connsiteY62" fmla="*/ 81799 h 244741"/>
                <a:gd name="connsiteX63" fmla="*/ 223000 w 224308"/>
                <a:gd name="connsiteY63" fmla="*/ 81799 h 244741"/>
                <a:gd name="connsiteX64" fmla="*/ 219077 w 224308"/>
                <a:gd name="connsiteY64" fmla="*/ 85725 h 244741"/>
                <a:gd name="connsiteX65" fmla="*/ 215807 w 224308"/>
                <a:gd name="connsiteY65" fmla="*/ 89651 h 244741"/>
                <a:gd name="connsiteX66" fmla="*/ 211229 w 224308"/>
                <a:gd name="connsiteY66" fmla="*/ 87034 h 244741"/>
                <a:gd name="connsiteX67" fmla="*/ 202728 w 224308"/>
                <a:gd name="connsiteY67" fmla="*/ 81144 h 244741"/>
                <a:gd name="connsiteX68" fmla="*/ 199458 w 224308"/>
                <a:gd name="connsiteY68" fmla="*/ 79181 h 244741"/>
                <a:gd name="connsiteX69" fmla="*/ 198804 w 224308"/>
                <a:gd name="connsiteY69" fmla="*/ 79181 h 244741"/>
                <a:gd name="connsiteX70" fmla="*/ 198150 w 224308"/>
                <a:gd name="connsiteY70" fmla="*/ 79181 h 244741"/>
                <a:gd name="connsiteX71" fmla="*/ 187033 w 224308"/>
                <a:gd name="connsiteY71" fmla="*/ 78527 h 244741"/>
                <a:gd name="connsiteX72" fmla="*/ 185071 w 224308"/>
                <a:gd name="connsiteY72" fmla="*/ 78527 h 244741"/>
                <a:gd name="connsiteX73" fmla="*/ 174608 w 224308"/>
                <a:gd name="connsiteY73" fmla="*/ 78527 h 244741"/>
                <a:gd name="connsiteX74" fmla="*/ 171338 w 224308"/>
                <a:gd name="connsiteY74" fmla="*/ 61512 h 244741"/>
                <a:gd name="connsiteX75" fmla="*/ 171338 w 224308"/>
                <a:gd name="connsiteY75" fmla="*/ 58895 h 244741"/>
                <a:gd name="connsiteX76" fmla="*/ 171338 w 224308"/>
                <a:gd name="connsiteY76" fmla="*/ 58895 h 244741"/>
                <a:gd name="connsiteX77" fmla="*/ 160220 w 224308"/>
                <a:gd name="connsiteY77" fmla="*/ 56932 h 244741"/>
                <a:gd name="connsiteX78" fmla="*/ 157604 w 224308"/>
                <a:gd name="connsiteY78" fmla="*/ 56932 h 244741"/>
                <a:gd name="connsiteX79" fmla="*/ 147795 w 224308"/>
                <a:gd name="connsiteY79" fmla="*/ 52351 h 244741"/>
                <a:gd name="connsiteX80" fmla="*/ 143218 w 224308"/>
                <a:gd name="connsiteY80" fmla="*/ 41881 h 244741"/>
                <a:gd name="connsiteX81" fmla="*/ 141910 w 224308"/>
                <a:gd name="connsiteY81" fmla="*/ 37300 h 244741"/>
                <a:gd name="connsiteX82" fmla="*/ 140602 w 224308"/>
                <a:gd name="connsiteY82" fmla="*/ 37300 h 244741"/>
                <a:gd name="connsiteX83" fmla="*/ 131446 w 224308"/>
                <a:gd name="connsiteY83" fmla="*/ 32719 h 244741"/>
                <a:gd name="connsiteX84" fmla="*/ 128830 w 224308"/>
                <a:gd name="connsiteY84" fmla="*/ 28139 h 244741"/>
                <a:gd name="connsiteX85" fmla="*/ 126214 w 224308"/>
                <a:gd name="connsiteY85" fmla="*/ 23558 h 244741"/>
                <a:gd name="connsiteX86" fmla="*/ 120329 w 224308"/>
                <a:gd name="connsiteY86" fmla="*/ 26830 h 244741"/>
                <a:gd name="connsiteX87" fmla="*/ 109212 w 224308"/>
                <a:gd name="connsiteY87" fmla="*/ 23558 h 244741"/>
                <a:gd name="connsiteX88" fmla="*/ 106596 w 224308"/>
                <a:gd name="connsiteY88" fmla="*/ 22249 h 244741"/>
                <a:gd name="connsiteX89" fmla="*/ 103980 w 224308"/>
                <a:gd name="connsiteY89" fmla="*/ 21595 h 244741"/>
                <a:gd name="connsiteX90" fmla="*/ 96132 w 224308"/>
                <a:gd name="connsiteY90" fmla="*/ 18323 h 244741"/>
                <a:gd name="connsiteX91" fmla="*/ 94171 w 224308"/>
                <a:gd name="connsiteY91" fmla="*/ 18323 h 244741"/>
                <a:gd name="connsiteX92" fmla="*/ 85015 w 224308"/>
                <a:gd name="connsiteY92" fmla="*/ 12433 h 244741"/>
                <a:gd name="connsiteX93" fmla="*/ 85015 w 224308"/>
                <a:gd name="connsiteY93" fmla="*/ 654 h 244741"/>
                <a:gd name="connsiteX94" fmla="*/ 81745 w 224308"/>
                <a:gd name="connsiteY94" fmla="*/ 0 h 244741"/>
                <a:gd name="connsiteX95" fmla="*/ 75205 w 224308"/>
                <a:gd name="connsiteY95" fmla="*/ 7198 h 244741"/>
                <a:gd name="connsiteX96" fmla="*/ 73244 w 224308"/>
                <a:gd name="connsiteY96" fmla="*/ 9816 h 244741"/>
                <a:gd name="connsiteX97" fmla="*/ 66050 w 224308"/>
                <a:gd name="connsiteY97" fmla="*/ 13742 h 244741"/>
                <a:gd name="connsiteX98" fmla="*/ 67358 w 224308"/>
                <a:gd name="connsiteY98" fmla="*/ 15705 h 244741"/>
                <a:gd name="connsiteX99" fmla="*/ 71936 w 224308"/>
                <a:gd name="connsiteY99" fmla="*/ 18977 h 244741"/>
                <a:gd name="connsiteX100" fmla="*/ 73244 w 224308"/>
                <a:gd name="connsiteY100" fmla="*/ 18977 h 244741"/>
                <a:gd name="connsiteX101" fmla="*/ 76513 w 224308"/>
                <a:gd name="connsiteY101" fmla="*/ 24867 h 244741"/>
                <a:gd name="connsiteX102" fmla="*/ 73897 w 224308"/>
                <a:gd name="connsiteY102" fmla="*/ 36646 h 244741"/>
                <a:gd name="connsiteX103" fmla="*/ 73897 w 224308"/>
                <a:gd name="connsiteY103" fmla="*/ 39263 h 244741"/>
                <a:gd name="connsiteX104" fmla="*/ 72589 w 224308"/>
                <a:gd name="connsiteY104" fmla="*/ 46461 h 244741"/>
                <a:gd name="connsiteX105" fmla="*/ 62126 w 224308"/>
                <a:gd name="connsiteY105" fmla="*/ 52351 h 244741"/>
                <a:gd name="connsiteX106" fmla="*/ 61472 w 224308"/>
                <a:gd name="connsiteY106" fmla="*/ 55623 h 244741"/>
                <a:gd name="connsiteX107" fmla="*/ 52971 w 224308"/>
                <a:gd name="connsiteY107" fmla="*/ 60203 h 244741"/>
                <a:gd name="connsiteX108" fmla="*/ 54279 w 224308"/>
                <a:gd name="connsiteY108" fmla="*/ 61512 h 244741"/>
                <a:gd name="connsiteX109" fmla="*/ 61472 w 224308"/>
                <a:gd name="connsiteY109" fmla="*/ 68056 h 244741"/>
                <a:gd name="connsiteX110" fmla="*/ 61472 w 224308"/>
                <a:gd name="connsiteY110" fmla="*/ 75255 h 244741"/>
                <a:gd name="connsiteX111" fmla="*/ 37930 w 224308"/>
                <a:gd name="connsiteY111" fmla="*/ 89651 h 244741"/>
                <a:gd name="connsiteX112" fmla="*/ 34660 w 224308"/>
                <a:gd name="connsiteY112" fmla="*/ 89651 h 244741"/>
                <a:gd name="connsiteX113" fmla="*/ 33352 w 224308"/>
                <a:gd name="connsiteY113" fmla="*/ 89651 h 244741"/>
                <a:gd name="connsiteX114" fmla="*/ 24850 w 224308"/>
                <a:gd name="connsiteY114" fmla="*/ 92923 h 244741"/>
                <a:gd name="connsiteX115" fmla="*/ 18311 w 224308"/>
                <a:gd name="connsiteY115" fmla="*/ 107320 h 244741"/>
                <a:gd name="connsiteX116" fmla="*/ 6540 w 224308"/>
                <a:gd name="connsiteY116" fmla="*/ 105357 h 244741"/>
                <a:gd name="connsiteX117" fmla="*/ 2616 w 224308"/>
                <a:gd name="connsiteY117" fmla="*/ 104048 h 244741"/>
                <a:gd name="connsiteX118" fmla="*/ 0 w 224308"/>
                <a:gd name="connsiteY118" fmla="*/ 106011 h 244741"/>
                <a:gd name="connsiteX119" fmla="*/ 1962 w 224308"/>
                <a:gd name="connsiteY119" fmla="*/ 107320 h 244741"/>
                <a:gd name="connsiteX120" fmla="*/ 13733 w 224308"/>
                <a:gd name="connsiteY120" fmla="*/ 119753 h 244741"/>
                <a:gd name="connsiteX121" fmla="*/ 11771 w 224308"/>
                <a:gd name="connsiteY121" fmla="*/ 126297 h 244741"/>
                <a:gd name="connsiteX122" fmla="*/ 11117 w 224308"/>
                <a:gd name="connsiteY122" fmla="*/ 128914 h 24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224308" h="244741">
                  <a:moveTo>
                    <a:pt x="11117" y="126951"/>
                  </a:moveTo>
                  <a:cubicBezTo>
                    <a:pt x="11117" y="126951"/>
                    <a:pt x="11117" y="128260"/>
                    <a:pt x="11117" y="128914"/>
                  </a:cubicBezTo>
                  <a:cubicBezTo>
                    <a:pt x="11117" y="130223"/>
                    <a:pt x="11117" y="131532"/>
                    <a:pt x="11771" y="133495"/>
                  </a:cubicBezTo>
                  <a:cubicBezTo>
                    <a:pt x="11771" y="133495"/>
                    <a:pt x="13079" y="134150"/>
                    <a:pt x="13733" y="134804"/>
                  </a:cubicBezTo>
                  <a:cubicBezTo>
                    <a:pt x="15041" y="135458"/>
                    <a:pt x="16349" y="136767"/>
                    <a:pt x="18311" y="138076"/>
                  </a:cubicBezTo>
                  <a:cubicBezTo>
                    <a:pt x="22235" y="141348"/>
                    <a:pt x="30082" y="149201"/>
                    <a:pt x="32044" y="155745"/>
                  </a:cubicBezTo>
                  <a:cubicBezTo>
                    <a:pt x="32044" y="156399"/>
                    <a:pt x="32044" y="157708"/>
                    <a:pt x="33352" y="159017"/>
                  </a:cubicBezTo>
                  <a:cubicBezTo>
                    <a:pt x="33352" y="160980"/>
                    <a:pt x="35314" y="165560"/>
                    <a:pt x="36622" y="168178"/>
                  </a:cubicBezTo>
                  <a:cubicBezTo>
                    <a:pt x="36622" y="168178"/>
                    <a:pt x="37276" y="168178"/>
                    <a:pt x="37930" y="168178"/>
                  </a:cubicBezTo>
                  <a:cubicBezTo>
                    <a:pt x="41854" y="168178"/>
                    <a:pt x="45777" y="168178"/>
                    <a:pt x="49701" y="168832"/>
                  </a:cubicBezTo>
                  <a:cubicBezTo>
                    <a:pt x="50355" y="168832"/>
                    <a:pt x="51663" y="168832"/>
                    <a:pt x="52971" y="170141"/>
                  </a:cubicBezTo>
                  <a:cubicBezTo>
                    <a:pt x="59510" y="172104"/>
                    <a:pt x="65396" y="174722"/>
                    <a:pt x="69320" y="177339"/>
                  </a:cubicBezTo>
                  <a:cubicBezTo>
                    <a:pt x="72589" y="179957"/>
                    <a:pt x="76513" y="185192"/>
                    <a:pt x="80437" y="189773"/>
                  </a:cubicBezTo>
                  <a:cubicBezTo>
                    <a:pt x="81745" y="191736"/>
                    <a:pt x="83053" y="193045"/>
                    <a:pt x="83707" y="194353"/>
                  </a:cubicBezTo>
                  <a:cubicBezTo>
                    <a:pt x="86977" y="198934"/>
                    <a:pt x="89593" y="202206"/>
                    <a:pt x="90247" y="207441"/>
                  </a:cubicBezTo>
                  <a:cubicBezTo>
                    <a:pt x="90247" y="210713"/>
                    <a:pt x="90901" y="212677"/>
                    <a:pt x="92208" y="214640"/>
                  </a:cubicBezTo>
                  <a:cubicBezTo>
                    <a:pt x="92208" y="215294"/>
                    <a:pt x="93516" y="216603"/>
                    <a:pt x="94171" y="217912"/>
                  </a:cubicBezTo>
                  <a:cubicBezTo>
                    <a:pt x="98094" y="223801"/>
                    <a:pt x="101364" y="227727"/>
                    <a:pt x="101364" y="232308"/>
                  </a:cubicBezTo>
                  <a:cubicBezTo>
                    <a:pt x="101364" y="236234"/>
                    <a:pt x="100056" y="238852"/>
                    <a:pt x="98748" y="241469"/>
                  </a:cubicBezTo>
                  <a:cubicBezTo>
                    <a:pt x="98748" y="241469"/>
                    <a:pt x="98748" y="242778"/>
                    <a:pt x="98094" y="242778"/>
                  </a:cubicBezTo>
                  <a:cubicBezTo>
                    <a:pt x="98094" y="242778"/>
                    <a:pt x="98094" y="242778"/>
                    <a:pt x="98094" y="242778"/>
                  </a:cubicBezTo>
                  <a:cubicBezTo>
                    <a:pt x="98748" y="242778"/>
                    <a:pt x="99402" y="242124"/>
                    <a:pt x="100710" y="241469"/>
                  </a:cubicBezTo>
                  <a:cubicBezTo>
                    <a:pt x="103326" y="241469"/>
                    <a:pt x="105942" y="241469"/>
                    <a:pt x="107904" y="243433"/>
                  </a:cubicBezTo>
                  <a:cubicBezTo>
                    <a:pt x="107904" y="243433"/>
                    <a:pt x="109212" y="244087"/>
                    <a:pt x="109865" y="244741"/>
                  </a:cubicBezTo>
                  <a:cubicBezTo>
                    <a:pt x="111173" y="242778"/>
                    <a:pt x="112481" y="240815"/>
                    <a:pt x="112481" y="238852"/>
                  </a:cubicBezTo>
                  <a:cubicBezTo>
                    <a:pt x="110520" y="236234"/>
                    <a:pt x="109865" y="232308"/>
                    <a:pt x="108557" y="229036"/>
                  </a:cubicBezTo>
                  <a:lnTo>
                    <a:pt x="108557" y="229036"/>
                  </a:lnTo>
                  <a:cubicBezTo>
                    <a:pt x="108557" y="228382"/>
                    <a:pt x="103980" y="211368"/>
                    <a:pt x="111173" y="204824"/>
                  </a:cubicBezTo>
                  <a:cubicBezTo>
                    <a:pt x="113135" y="202861"/>
                    <a:pt x="117059" y="200897"/>
                    <a:pt x="125561" y="196317"/>
                  </a:cubicBezTo>
                  <a:cubicBezTo>
                    <a:pt x="130792" y="193699"/>
                    <a:pt x="137986" y="189773"/>
                    <a:pt x="139294" y="188464"/>
                  </a:cubicBezTo>
                  <a:cubicBezTo>
                    <a:pt x="139294" y="188464"/>
                    <a:pt x="140602" y="186501"/>
                    <a:pt x="141910" y="185192"/>
                  </a:cubicBezTo>
                  <a:cubicBezTo>
                    <a:pt x="147795" y="177339"/>
                    <a:pt x="152373" y="170141"/>
                    <a:pt x="158912" y="172759"/>
                  </a:cubicBezTo>
                  <a:cubicBezTo>
                    <a:pt x="161528" y="173413"/>
                    <a:pt x="164144" y="175376"/>
                    <a:pt x="167414" y="177339"/>
                  </a:cubicBezTo>
                  <a:cubicBezTo>
                    <a:pt x="168722" y="177994"/>
                    <a:pt x="170030" y="178648"/>
                    <a:pt x="170684" y="179302"/>
                  </a:cubicBezTo>
                  <a:cubicBezTo>
                    <a:pt x="173300" y="180611"/>
                    <a:pt x="175261" y="183229"/>
                    <a:pt x="176569" y="185846"/>
                  </a:cubicBezTo>
                  <a:cubicBezTo>
                    <a:pt x="176569" y="185846"/>
                    <a:pt x="176569" y="186501"/>
                    <a:pt x="177223" y="187155"/>
                  </a:cubicBezTo>
                  <a:cubicBezTo>
                    <a:pt x="177223" y="185192"/>
                    <a:pt x="177223" y="183229"/>
                    <a:pt x="177223" y="181920"/>
                  </a:cubicBezTo>
                  <a:cubicBezTo>
                    <a:pt x="177223" y="181920"/>
                    <a:pt x="177223" y="180611"/>
                    <a:pt x="178531" y="179302"/>
                  </a:cubicBezTo>
                  <a:cubicBezTo>
                    <a:pt x="183109" y="169487"/>
                    <a:pt x="184417" y="165560"/>
                    <a:pt x="186379" y="164252"/>
                  </a:cubicBezTo>
                  <a:lnTo>
                    <a:pt x="186379" y="162943"/>
                  </a:lnTo>
                  <a:cubicBezTo>
                    <a:pt x="190302" y="159017"/>
                    <a:pt x="192918" y="155745"/>
                    <a:pt x="198150" y="155745"/>
                  </a:cubicBezTo>
                  <a:lnTo>
                    <a:pt x="201420" y="155745"/>
                  </a:lnTo>
                  <a:cubicBezTo>
                    <a:pt x="201420" y="155745"/>
                    <a:pt x="201420" y="156399"/>
                    <a:pt x="201420" y="156399"/>
                  </a:cubicBezTo>
                  <a:cubicBezTo>
                    <a:pt x="202074" y="156399"/>
                    <a:pt x="202728" y="155745"/>
                    <a:pt x="204036" y="155090"/>
                  </a:cubicBezTo>
                  <a:cubicBezTo>
                    <a:pt x="204690" y="155090"/>
                    <a:pt x="205998" y="154436"/>
                    <a:pt x="206651" y="153781"/>
                  </a:cubicBezTo>
                  <a:cubicBezTo>
                    <a:pt x="206651" y="153781"/>
                    <a:pt x="206651" y="153781"/>
                    <a:pt x="206651" y="153781"/>
                  </a:cubicBezTo>
                  <a:cubicBezTo>
                    <a:pt x="205344" y="153127"/>
                    <a:pt x="202728" y="151818"/>
                    <a:pt x="201420" y="149201"/>
                  </a:cubicBezTo>
                  <a:cubicBezTo>
                    <a:pt x="199458" y="146583"/>
                    <a:pt x="198804" y="143966"/>
                    <a:pt x="199458" y="142002"/>
                  </a:cubicBezTo>
                  <a:cubicBezTo>
                    <a:pt x="199458" y="137422"/>
                    <a:pt x="204036" y="134804"/>
                    <a:pt x="205998" y="132841"/>
                  </a:cubicBezTo>
                  <a:lnTo>
                    <a:pt x="207306" y="132841"/>
                  </a:lnTo>
                  <a:cubicBezTo>
                    <a:pt x="209267" y="130223"/>
                    <a:pt x="211229" y="129569"/>
                    <a:pt x="213191" y="128914"/>
                  </a:cubicBezTo>
                  <a:cubicBezTo>
                    <a:pt x="213191" y="128914"/>
                    <a:pt x="213845" y="128914"/>
                    <a:pt x="214499" y="128914"/>
                  </a:cubicBezTo>
                  <a:cubicBezTo>
                    <a:pt x="214499" y="128260"/>
                    <a:pt x="214499" y="127606"/>
                    <a:pt x="213845" y="126951"/>
                  </a:cubicBezTo>
                  <a:cubicBezTo>
                    <a:pt x="213191" y="124988"/>
                    <a:pt x="212537" y="123025"/>
                    <a:pt x="211883" y="121062"/>
                  </a:cubicBezTo>
                  <a:cubicBezTo>
                    <a:pt x="211229" y="114518"/>
                    <a:pt x="216461" y="111246"/>
                    <a:pt x="219077" y="109283"/>
                  </a:cubicBezTo>
                  <a:cubicBezTo>
                    <a:pt x="219077" y="107974"/>
                    <a:pt x="219077" y="106011"/>
                    <a:pt x="219077" y="104702"/>
                  </a:cubicBezTo>
                  <a:lnTo>
                    <a:pt x="219077" y="101430"/>
                  </a:lnTo>
                  <a:lnTo>
                    <a:pt x="221039" y="99467"/>
                  </a:lnTo>
                  <a:cubicBezTo>
                    <a:pt x="221693" y="99467"/>
                    <a:pt x="222347" y="98158"/>
                    <a:pt x="223000" y="97504"/>
                  </a:cubicBezTo>
                  <a:cubicBezTo>
                    <a:pt x="223000" y="97504"/>
                    <a:pt x="223000" y="97504"/>
                    <a:pt x="223000" y="97504"/>
                  </a:cubicBezTo>
                  <a:cubicBezTo>
                    <a:pt x="219731" y="92923"/>
                    <a:pt x="221693" y="88343"/>
                    <a:pt x="223000" y="87034"/>
                  </a:cubicBezTo>
                  <a:cubicBezTo>
                    <a:pt x="223000" y="87034"/>
                    <a:pt x="223000" y="87034"/>
                    <a:pt x="223000" y="87034"/>
                  </a:cubicBezTo>
                  <a:cubicBezTo>
                    <a:pt x="223000" y="85071"/>
                    <a:pt x="223000" y="83107"/>
                    <a:pt x="224308" y="81799"/>
                  </a:cubicBezTo>
                  <a:cubicBezTo>
                    <a:pt x="224308" y="81799"/>
                    <a:pt x="223655" y="81799"/>
                    <a:pt x="223000" y="81799"/>
                  </a:cubicBezTo>
                  <a:cubicBezTo>
                    <a:pt x="221693" y="82453"/>
                    <a:pt x="220385" y="84416"/>
                    <a:pt x="219077" y="85725"/>
                  </a:cubicBezTo>
                  <a:lnTo>
                    <a:pt x="215807" y="89651"/>
                  </a:lnTo>
                  <a:lnTo>
                    <a:pt x="211229" y="87034"/>
                  </a:lnTo>
                  <a:cubicBezTo>
                    <a:pt x="210575" y="87034"/>
                    <a:pt x="205344" y="84416"/>
                    <a:pt x="202728" y="81144"/>
                  </a:cubicBezTo>
                  <a:cubicBezTo>
                    <a:pt x="202074" y="80490"/>
                    <a:pt x="200766" y="79835"/>
                    <a:pt x="199458" y="79181"/>
                  </a:cubicBezTo>
                  <a:cubicBezTo>
                    <a:pt x="199458" y="79181"/>
                    <a:pt x="199458" y="79181"/>
                    <a:pt x="198804" y="79181"/>
                  </a:cubicBezTo>
                  <a:cubicBezTo>
                    <a:pt x="198804" y="79181"/>
                    <a:pt x="198804" y="79181"/>
                    <a:pt x="198150" y="79181"/>
                  </a:cubicBezTo>
                  <a:cubicBezTo>
                    <a:pt x="195534" y="79181"/>
                    <a:pt x="191610" y="80490"/>
                    <a:pt x="187033" y="78527"/>
                  </a:cubicBezTo>
                  <a:cubicBezTo>
                    <a:pt x="187033" y="78527"/>
                    <a:pt x="185725" y="78527"/>
                    <a:pt x="185071" y="78527"/>
                  </a:cubicBezTo>
                  <a:cubicBezTo>
                    <a:pt x="182455" y="79181"/>
                    <a:pt x="178531" y="80490"/>
                    <a:pt x="174608" y="78527"/>
                  </a:cubicBezTo>
                  <a:cubicBezTo>
                    <a:pt x="168722" y="75255"/>
                    <a:pt x="170030" y="68711"/>
                    <a:pt x="171338" y="61512"/>
                  </a:cubicBezTo>
                  <a:cubicBezTo>
                    <a:pt x="171338" y="60858"/>
                    <a:pt x="171338" y="59549"/>
                    <a:pt x="171338" y="58895"/>
                  </a:cubicBezTo>
                  <a:cubicBezTo>
                    <a:pt x="171338" y="58895"/>
                    <a:pt x="171338" y="58895"/>
                    <a:pt x="171338" y="58895"/>
                  </a:cubicBezTo>
                  <a:cubicBezTo>
                    <a:pt x="168068" y="58895"/>
                    <a:pt x="163490" y="58895"/>
                    <a:pt x="160220" y="56932"/>
                  </a:cubicBezTo>
                  <a:cubicBezTo>
                    <a:pt x="160220" y="56932"/>
                    <a:pt x="158912" y="56932"/>
                    <a:pt x="157604" y="56932"/>
                  </a:cubicBezTo>
                  <a:cubicBezTo>
                    <a:pt x="154989" y="56932"/>
                    <a:pt x="151065" y="56277"/>
                    <a:pt x="147795" y="52351"/>
                  </a:cubicBezTo>
                  <a:cubicBezTo>
                    <a:pt x="145179" y="49733"/>
                    <a:pt x="144525" y="45807"/>
                    <a:pt x="143218" y="41881"/>
                  </a:cubicBezTo>
                  <a:cubicBezTo>
                    <a:pt x="143218" y="40572"/>
                    <a:pt x="142563" y="38609"/>
                    <a:pt x="141910" y="37300"/>
                  </a:cubicBezTo>
                  <a:cubicBezTo>
                    <a:pt x="141910" y="37300"/>
                    <a:pt x="141255" y="37300"/>
                    <a:pt x="140602" y="37300"/>
                  </a:cubicBezTo>
                  <a:cubicBezTo>
                    <a:pt x="137986" y="37300"/>
                    <a:pt x="134062" y="37300"/>
                    <a:pt x="131446" y="32719"/>
                  </a:cubicBezTo>
                  <a:cubicBezTo>
                    <a:pt x="130792" y="31411"/>
                    <a:pt x="129484" y="30102"/>
                    <a:pt x="128830" y="28139"/>
                  </a:cubicBezTo>
                  <a:cubicBezTo>
                    <a:pt x="128830" y="26830"/>
                    <a:pt x="127522" y="24867"/>
                    <a:pt x="126214" y="23558"/>
                  </a:cubicBezTo>
                  <a:cubicBezTo>
                    <a:pt x="124253" y="24867"/>
                    <a:pt x="122291" y="26176"/>
                    <a:pt x="120329" y="26830"/>
                  </a:cubicBezTo>
                  <a:cubicBezTo>
                    <a:pt x="115751" y="27484"/>
                    <a:pt x="111827" y="24867"/>
                    <a:pt x="109212" y="23558"/>
                  </a:cubicBezTo>
                  <a:cubicBezTo>
                    <a:pt x="108557" y="23558"/>
                    <a:pt x="107250" y="22249"/>
                    <a:pt x="106596" y="22249"/>
                  </a:cubicBezTo>
                  <a:cubicBezTo>
                    <a:pt x="105942" y="22249"/>
                    <a:pt x="104634" y="22249"/>
                    <a:pt x="103980" y="21595"/>
                  </a:cubicBezTo>
                  <a:cubicBezTo>
                    <a:pt x="102018" y="21595"/>
                    <a:pt x="99402" y="20286"/>
                    <a:pt x="96132" y="18323"/>
                  </a:cubicBezTo>
                  <a:cubicBezTo>
                    <a:pt x="96132" y="18323"/>
                    <a:pt x="94824" y="18323"/>
                    <a:pt x="94171" y="18323"/>
                  </a:cubicBezTo>
                  <a:cubicBezTo>
                    <a:pt x="91555" y="18323"/>
                    <a:pt x="87631" y="16360"/>
                    <a:pt x="85015" y="12433"/>
                  </a:cubicBezTo>
                  <a:cubicBezTo>
                    <a:pt x="82399" y="7852"/>
                    <a:pt x="83707" y="3926"/>
                    <a:pt x="85015" y="654"/>
                  </a:cubicBezTo>
                  <a:cubicBezTo>
                    <a:pt x="84361" y="654"/>
                    <a:pt x="83053" y="654"/>
                    <a:pt x="81745" y="0"/>
                  </a:cubicBezTo>
                  <a:cubicBezTo>
                    <a:pt x="81091" y="0"/>
                    <a:pt x="79129" y="1963"/>
                    <a:pt x="75205" y="7198"/>
                  </a:cubicBezTo>
                  <a:cubicBezTo>
                    <a:pt x="74552" y="8507"/>
                    <a:pt x="73897" y="9161"/>
                    <a:pt x="73244" y="9816"/>
                  </a:cubicBezTo>
                  <a:cubicBezTo>
                    <a:pt x="71282" y="11779"/>
                    <a:pt x="69320" y="13088"/>
                    <a:pt x="66050" y="13742"/>
                  </a:cubicBezTo>
                  <a:cubicBezTo>
                    <a:pt x="66050" y="14396"/>
                    <a:pt x="67358" y="15051"/>
                    <a:pt x="67358" y="15705"/>
                  </a:cubicBezTo>
                  <a:cubicBezTo>
                    <a:pt x="68012" y="17014"/>
                    <a:pt x="70628" y="18323"/>
                    <a:pt x="71936" y="18977"/>
                  </a:cubicBezTo>
                  <a:lnTo>
                    <a:pt x="73244" y="18977"/>
                  </a:lnTo>
                  <a:cubicBezTo>
                    <a:pt x="75205" y="20940"/>
                    <a:pt x="76513" y="22904"/>
                    <a:pt x="76513" y="24867"/>
                  </a:cubicBezTo>
                  <a:cubicBezTo>
                    <a:pt x="77167" y="28793"/>
                    <a:pt x="75859" y="34028"/>
                    <a:pt x="73897" y="36646"/>
                  </a:cubicBezTo>
                  <a:cubicBezTo>
                    <a:pt x="73897" y="36646"/>
                    <a:pt x="73897" y="38609"/>
                    <a:pt x="73897" y="39263"/>
                  </a:cubicBezTo>
                  <a:cubicBezTo>
                    <a:pt x="73897" y="41881"/>
                    <a:pt x="73897" y="43844"/>
                    <a:pt x="72589" y="46461"/>
                  </a:cubicBezTo>
                  <a:cubicBezTo>
                    <a:pt x="70628" y="49733"/>
                    <a:pt x="67358" y="51697"/>
                    <a:pt x="62126" y="52351"/>
                  </a:cubicBezTo>
                  <a:cubicBezTo>
                    <a:pt x="62126" y="53660"/>
                    <a:pt x="62126" y="54314"/>
                    <a:pt x="61472" y="55623"/>
                  </a:cubicBezTo>
                  <a:cubicBezTo>
                    <a:pt x="60164" y="58240"/>
                    <a:pt x="57548" y="60858"/>
                    <a:pt x="52971" y="60203"/>
                  </a:cubicBezTo>
                  <a:cubicBezTo>
                    <a:pt x="52971" y="60203"/>
                    <a:pt x="53625" y="60858"/>
                    <a:pt x="54279" y="61512"/>
                  </a:cubicBezTo>
                  <a:cubicBezTo>
                    <a:pt x="58203" y="64130"/>
                    <a:pt x="60164" y="66093"/>
                    <a:pt x="61472" y="68056"/>
                  </a:cubicBezTo>
                  <a:cubicBezTo>
                    <a:pt x="62780" y="70019"/>
                    <a:pt x="62780" y="72637"/>
                    <a:pt x="61472" y="75255"/>
                  </a:cubicBezTo>
                  <a:cubicBezTo>
                    <a:pt x="58203" y="81144"/>
                    <a:pt x="42507" y="88997"/>
                    <a:pt x="37930" y="89651"/>
                  </a:cubicBezTo>
                  <a:cubicBezTo>
                    <a:pt x="36622" y="89651"/>
                    <a:pt x="35968" y="89651"/>
                    <a:pt x="34660" y="89651"/>
                  </a:cubicBezTo>
                  <a:cubicBezTo>
                    <a:pt x="34660" y="89651"/>
                    <a:pt x="34006" y="89651"/>
                    <a:pt x="33352" y="89651"/>
                  </a:cubicBezTo>
                  <a:cubicBezTo>
                    <a:pt x="31390" y="90306"/>
                    <a:pt x="26812" y="92269"/>
                    <a:pt x="24850" y="92923"/>
                  </a:cubicBezTo>
                  <a:cubicBezTo>
                    <a:pt x="24850" y="96195"/>
                    <a:pt x="26812" y="105357"/>
                    <a:pt x="18311" y="107320"/>
                  </a:cubicBezTo>
                  <a:cubicBezTo>
                    <a:pt x="15041" y="107974"/>
                    <a:pt x="11117" y="107320"/>
                    <a:pt x="6540" y="105357"/>
                  </a:cubicBezTo>
                  <a:cubicBezTo>
                    <a:pt x="5232" y="105357"/>
                    <a:pt x="3924" y="104702"/>
                    <a:pt x="2616" y="104048"/>
                  </a:cubicBezTo>
                  <a:cubicBezTo>
                    <a:pt x="2616" y="104048"/>
                    <a:pt x="654" y="105357"/>
                    <a:pt x="0" y="106011"/>
                  </a:cubicBezTo>
                  <a:cubicBezTo>
                    <a:pt x="0" y="106011"/>
                    <a:pt x="1308" y="106665"/>
                    <a:pt x="1962" y="107320"/>
                  </a:cubicBezTo>
                  <a:cubicBezTo>
                    <a:pt x="8501" y="111246"/>
                    <a:pt x="13733" y="114518"/>
                    <a:pt x="13733" y="119753"/>
                  </a:cubicBezTo>
                  <a:cubicBezTo>
                    <a:pt x="13733" y="122370"/>
                    <a:pt x="13079" y="124334"/>
                    <a:pt x="11771" y="126297"/>
                  </a:cubicBezTo>
                  <a:cubicBezTo>
                    <a:pt x="11771" y="126951"/>
                    <a:pt x="11117" y="128260"/>
                    <a:pt x="11117" y="12891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42" name="Graphic 2">
              <a:extLst>
                <a:ext uri="{FF2B5EF4-FFF2-40B4-BE49-F238E27FC236}">
                  <a16:creationId xmlns:a16="http://schemas.microsoft.com/office/drawing/2014/main" id="{C5081E9F-E22A-714B-DB9A-EECF2A44B08E}"/>
                </a:ext>
              </a:extLst>
            </p:cNvPr>
            <p:cNvGrpSpPr/>
            <p:nvPr/>
          </p:nvGrpSpPr>
          <p:grpSpPr>
            <a:xfrm>
              <a:off x="3269019" y="5092208"/>
              <a:ext cx="248505" cy="295129"/>
              <a:chOff x="3269019" y="5092208"/>
              <a:chExt cx="248505" cy="295129"/>
            </a:xfrm>
            <a:solidFill>
              <a:srgbClr val="EDEDEE"/>
            </a:solidFill>
          </p:grpSpPr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8F159E3E-522F-1084-10F1-3EFAF4C905C0}"/>
                  </a:ext>
                </a:extLst>
              </p:cNvPr>
              <p:cNvSpPr/>
              <p:nvPr/>
            </p:nvSpPr>
            <p:spPr>
              <a:xfrm>
                <a:off x="3269019" y="5092208"/>
                <a:ext cx="248505" cy="295129"/>
              </a:xfrm>
              <a:custGeom>
                <a:avLst/>
                <a:gdLst>
                  <a:gd name="connsiteX0" fmla="*/ 135370 w 248505"/>
                  <a:gd name="connsiteY0" fmla="*/ 285314 h 295129"/>
                  <a:gd name="connsiteX1" fmla="*/ 134062 w 248505"/>
                  <a:gd name="connsiteY1" fmla="*/ 278770 h 295129"/>
                  <a:gd name="connsiteX2" fmla="*/ 135370 w 248505"/>
                  <a:gd name="connsiteY2" fmla="*/ 270917 h 295129"/>
                  <a:gd name="connsiteX3" fmla="*/ 136024 w 248505"/>
                  <a:gd name="connsiteY3" fmla="*/ 268300 h 295129"/>
                  <a:gd name="connsiteX4" fmla="*/ 133408 w 248505"/>
                  <a:gd name="connsiteY4" fmla="*/ 258484 h 295129"/>
                  <a:gd name="connsiteX5" fmla="*/ 135370 w 248505"/>
                  <a:gd name="connsiteY5" fmla="*/ 250631 h 295129"/>
                  <a:gd name="connsiteX6" fmla="*/ 129484 w 248505"/>
                  <a:gd name="connsiteY6" fmla="*/ 246705 h 295129"/>
                  <a:gd name="connsiteX7" fmla="*/ 119675 w 248505"/>
                  <a:gd name="connsiteY7" fmla="*/ 238852 h 295129"/>
                  <a:gd name="connsiteX8" fmla="*/ 124906 w 248505"/>
                  <a:gd name="connsiteY8" fmla="*/ 222492 h 295129"/>
                  <a:gd name="connsiteX9" fmla="*/ 130138 w 248505"/>
                  <a:gd name="connsiteY9" fmla="*/ 212677 h 295129"/>
                  <a:gd name="connsiteX10" fmla="*/ 133408 w 248505"/>
                  <a:gd name="connsiteY10" fmla="*/ 206787 h 295129"/>
                  <a:gd name="connsiteX11" fmla="*/ 133408 w 248505"/>
                  <a:gd name="connsiteY11" fmla="*/ 202206 h 295129"/>
                  <a:gd name="connsiteX12" fmla="*/ 134716 w 248505"/>
                  <a:gd name="connsiteY12" fmla="*/ 195008 h 295129"/>
                  <a:gd name="connsiteX13" fmla="*/ 139294 w 248505"/>
                  <a:gd name="connsiteY13" fmla="*/ 187810 h 295129"/>
                  <a:gd name="connsiteX14" fmla="*/ 143217 w 248505"/>
                  <a:gd name="connsiteY14" fmla="*/ 182575 h 295129"/>
                  <a:gd name="connsiteX15" fmla="*/ 145179 w 248505"/>
                  <a:gd name="connsiteY15" fmla="*/ 178649 h 295129"/>
                  <a:gd name="connsiteX16" fmla="*/ 147795 w 248505"/>
                  <a:gd name="connsiteY16" fmla="*/ 172759 h 295129"/>
                  <a:gd name="connsiteX17" fmla="*/ 153027 w 248505"/>
                  <a:gd name="connsiteY17" fmla="*/ 163597 h 295129"/>
                  <a:gd name="connsiteX18" fmla="*/ 153027 w 248505"/>
                  <a:gd name="connsiteY18" fmla="*/ 162289 h 295129"/>
                  <a:gd name="connsiteX19" fmla="*/ 154988 w 248505"/>
                  <a:gd name="connsiteY19" fmla="*/ 149201 h 295129"/>
                  <a:gd name="connsiteX20" fmla="*/ 168068 w 248505"/>
                  <a:gd name="connsiteY20" fmla="*/ 136768 h 295129"/>
                  <a:gd name="connsiteX21" fmla="*/ 175261 w 248505"/>
                  <a:gd name="connsiteY21" fmla="*/ 136768 h 295129"/>
                  <a:gd name="connsiteX22" fmla="*/ 186379 w 248505"/>
                  <a:gd name="connsiteY22" fmla="*/ 153127 h 295129"/>
                  <a:gd name="connsiteX23" fmla="*/ 186379 w 248505"/>
                  <a:gd name="connsiteY23" fmla="*/ 158362 h 295129"/>
                  <a:gd name="connsiteX24" fmla="*/ 186379 w 248505"/>
                  <a:gd name="connsiteY24" fmla="*/ 162289 h 295129"/>
                  <a:gd name="connsiteX25" fmla="*/ 190302 w 248505"/>
                  <a:gd name="connsiteY25" fmla="*/ 167524 h 295129"/>
                  <a:gd name="connsiteX26" fmla="*/ 191610 w 248505"/>
                  <a:gd name="connsiteY26" fmla="*/ 167524 h 295129"/>
                  <a:gd name="connsiteX27" fmla="*/ 198150 w 248505"/>
                  <a:gd name="connsiteY27" fmla="*/ 159671 h 295129"/>
                  <a:gd name="connsiteX28" fmla="*/ 200112 w 248505"/>
                  <a:gd name="connsiteY28" fmla="*/ 157053 h 295129"/>
                  <a:gd name="connsiteX29" fmla="*/ 203382 w 248505"/>
                  <a:gd name="connsiteY29" fmla="*/ 157053 h 295129"/>
                  <a:gd name="connsiteX30" fmla="*/ 209267 w 248505"/>
                  <a:gd name="connsiteY30" fmla="*/ 157053 h 295129"/>
                  <a:gd name="connsiteX31" fmla="*/ 211883 w 248505"/>
                  <a:gd name="connsiteY31" fmla="*/ 153127 h 295129"/>
                  <a:gd name="connsiteX32" fmla="*/ 218423 w 248505"/>
                  <a:gd name="connsiteY32" fmla="*/ 147238 h 295129"/>
                  <a:gd name="connsiteX33" fmla="*/ 218423 w 248505"/>
                  <a:gd name="connsiteY33" fmla="*/ 143311 h 295129"/>
                  <a:gd name="connsiteX34" fmla="*/ 220384 w 248505"/>
                  <a:gd name="connsiteY34" fmla="*/ 136113 h 295129"/>
                  <a:gd name="connsiteX35" fmla="*/ 220384 w 248505"/>
                  <a:gd name="connsiteY35" fmla="*/ 136113 h 295129"/>
                  <a:gd name="connsiteX36" fmla="*/ 215807 w 248505"/>
                  <a:gd name="connsiteY36" fmla="*/ 133496 h 295129"/>
                  <a:gd name="connsiteX37" fmla="*/ 205998 w 248505"/>
                  <a:gd name="connsiteY37" fmla="*/ 126297 h 295129"/>
                  <a:gd name="connsiteX38" fmla="*/ 215807 w 248505"/>
                  <a:gd name="connsiteY38" fmla="*/ 108629 h 295129"/>
                  <a:gd name="connsiteX39" fmla="*/ 217115 w 248505"/>
                  <a:gd name="connsiteY39" fmla="*/ 108629 h 295129"/>
                  <a:gd name="connsiteX40" fmla="*/ 231502 w 248505"/>
                  <a:gd name="connsiteY40" fmla="*/ 108629 h 295129"/>
                  <a:gd name="connsiteX41" fmla="*/ 231502 w 248505"/>
                  <a:gd name="connsiteY41" fmla="*/ 108629 h 295129"/>
                  <a:gd name="connsiteX42" fmla="*/ 231502 w 248505"/>
                  <a:gd name="connsiteY42" fmla="*/ 104702 h 295129"/>
                  <a:gd name="connsiteX43" fmla="*/ 248505 w 248505"/>
                  <a:gd name="connsiteY43" fmla="*/ 92269 h 295129"/>
                  <a:gd name="connsiteX44" fmla="*/ 248505 w 248505"/>
                  <a:gd name="connsiteY44" fmla="*/ 88997 h 295129"/>
                  <a:gd name="connsiteX45" fmla="*/ 248505 w 248505"/>
                  <a:gd name="connsiteY45" fmla="*/ 88997 h 295129"/>
                  <a:gd name="connsiteX46" fmla="*/ 247197 w 248505"/>
                  <a:gd name="connsiteY46" fmla="*/ 88997 h 295129"/>
                  <a:gd name="connsiteX47" fmla="*/ 239350 w 248505"/>
                  <a:gd name="connsiteY47" fmla="*/ 85725 h 295129"/>
                  <a:gd name="connsiteX48" fmla="*/ 238042 w 248505"/>
                  <a:gd name="connsiteY48" fmla="*/ 85071 h 295129"/>
                  <a:gd name="connsiteX49" fmla="*/ 234118 w 248505"/>
                  <a:gd name="connsiteY49" fmla="*/ 83762 h 295129"/>
                  <a:gd name="connsiteX50" fmla="*/ 229540 w 248505"/>
                  <a:gd name="connsiteY50" fmla="*/ 82453 h 295129"/>
                  <a:gd name="connsiteX51" fmla="*/ 224308 w 248505"/>
                  <a:gd name="connsiteY51" fmla="*/ 85725 h 295129"/>
                  <a:gd name="connsiteX52" fmla="*/ 206651 w 248505"/>
                  <a:gd name="connsiteY52" fmla="*/ 74601 h 295129"/>
                  <a:gd name="connsiteX53" fmla="*/ 202728 w 248505"/>
                  <a:gd name="connsiteY53" fmla="*/ 70674 h 295129"/>
                  <a:gd name="connsiteX54" fmla="*/ 200112 w 248505"/>
                  <a:gd name="connsiteY54" fmla="*/ 70020 h 295129"/>
                  <a:gd name="connsiteX55" fmla="*/ 192918 w 248505"/>
                  <a:gd name="connsiteY55" fmla="*/ 68057 h 295129"/>
                  <a:gd name="connsiteX56" fmla="*/ 188994 w 248505"/>
                  <a:gd name="connsiteY56" fmla="*/ 65439 h 295129"/>
                  <a:gd name="connsiteX57" fmla="*/ 178531 w 248505"/>
                  <a:gd name="connsiteY57" fmla="*/ 68057 h 295129"/>
                  <a:gd name="connsiteX58" fmla="*/ 175261 w 248505"/>
                  <a:gd name="connsiteY58" fmla="*/ 70674 h 295129"/>
                  <a:gd name="connsiteX59" fmla="*/ 162182 w 248505"/>
                  <a:gd name="connsiteY59" fmla="*/ 64130 h 295129"/>
                  <a:gd name="connsiteX60" fmla="*/ 160874 w 248505"/>
                  <a:gd name="connsiteY60" fmla="*/ 61513 h 295129"/>
                  <a:gd name="connsiteX61" fmla="*/ 157604 w 248505"/>
                  <a:gd name="connsiteY61" fmla="*/ 56932 h 295129"/>
                  <a:gd name="connsiteX62" fmla="*/ 154988 w 248505"/>
                  <a:gd name="connsiteY62" fmla="*/ 58241 h 295129"/>
                  <a:gd name="connsiteX63" fmla="*/ 143871 w 248505"/>
                  <a:gd name="connsiteY63" fmla="*/ 57587 h 295129"/>
                  <a:gd name="connsiteX64" fmla="*/ 141909 w 248505"/>
                  <a:gd name="connsiteY64" fmla="*/ 57587 h 295129"/>
                  <a:gd name="connsiteX65" fmla="*/ 132754 w 248505"/>
                  <a:gd name="connsiteY65" fmla="*/ 47116 h 295129"/>
                  <a:gd name="connsiteX66" fmla="*/ 125560 w 248505"/>
                  <a:gd name="connsiteY66" fmla="*/ 43844 h 295129"/>
                  <a:gd name="connsiteX67" fmla="*/ 120983 w 248505"/>
                  <a:gd name="connsiteY67" fmla="*/ 33374 h 295129"/>
                  <a:gd name="connsiteX68" fmla="*/ 119021 w 248505"/>
                  <a:gd name="connsiteY68" fmla="*/ 33374 h 295129"/>
                  <a:gd name="connsiteX69" fmla="*/ 111827 w 248505"/>
                  <a:gd name="connsiteY69" fmla="*/ 30102 h 295129"/>
                  <a:gd name="connsiteX70" fmla="*/ 105288 w 248505"/>
                  <a:gd name="connsiteY70" fmla="*/ 22249 h 295129"/>
                  <a:gd name="connsiteX71" fmla="*/ 103326 w 248505"/>
                  <a:gd name="connsiteY71" fmla="*/ 22249 h 295129"/>
                  <a:gd name="connsiteX72" fmla="*/ 90900 w 248505"/>
                  <a:gd name="connsiteY72" fmla="*/ 16360 h 295129"/>
                  <a:gd name="connsiteX73" fmla="*/ 86323 w 248505"/>
                  <a:gd name="connsiteY73" fmla="*/ 16360 h 295129"/>
                  <a:gd name="connsiteX74" fmla="*/ 75205 w 248505"/>
                  <a:gd name="connsiteY74" fmla="*/ 7199 h 295129"/>
                  <a:gd name="connsiteX75" fmla="*/ 73243 w 248505"/>
                  <a:gd name="connsiteY75" fmla="*/ 2618 h 295129"/>
                  <a:gd name="connsiteX76" fmla="*/ 66704 w 248505"/>
                  <a:gd name="connsiteY76" fmla="*/ 7199 h 295129"/>
                  <a:gd name="connsiteX77" fmla="*/ 60164 w 248505"/>
                  <a:gd name="connsiteY77" fmla="*/ 5235 h 295129"/>
                  <a:gd name="connsiteX78" fmla="*/ 56240 w 248505"/>
                  <a:gd name="connsiteY78" fmla="*/ 1309 h 295129"/>
                  <a:gd name="connsiteX79" fmla="*/ 54932 w 248505"/>
                  <a:gd name="connsiteY79" fmla="*/ 0 h 295129"/>
                  <a:gd name="connsiteX80" fmla="*/ 52971 w 248505"/>
                  <a:gd name="connsiteY80" fmla="*/ 2618 h 295129"/>
                  <a:gd name="connsiteX81" fmla="*/ 53624 w 248505"/>
                  <a:gd name="connsiteY81" fmla="*/ 5235 h 295129"/>
                  <a:gd name="connsiteX82" fmla="*/ 66704 w 248505"/>
                  <a:gd name="connsiteY82" fmla="*/ 15706 h 295129"/>
                  <a:gd name="connsiteX83" fmla="*/ 66704 w 248505"/>
                  <a:gd name="connsiteY83" fmla="*/ 20286 h 295129"/>
                  <a:gd name="connsiteX84" fmla="*/ 66704 w 248505"/>
                  <a:gd name="connsiteY84" fmla="*/ 22904 h 295129"/>
                  <a:gd name="connsiteX85" fmla="*/ 68666 w 248505"/>
                  <a:gd name="connsiteY85" fmla="*/ 24212 h 295129"/>
                  <a:gd name="connsiteX86" fmla="*/ 76513 w 248505"/>
                  <a:gd name="connsiteY86" fmla="*/ 34683 h 295129"/>
                  <a:gd name="connsiteX87" fmla="*/ 73897 w 248505"/>
                  <a:gd name="connsiteY87" fmla="*/ 40572 h 295129"/>
                  <a:gd name="connsiteX88" fmla="*/ 69320 w 248505"/>
                  <a:gd name="connsiteY88" fmla="*/ 43190 h 295129"/>
                  <a:gd name="connsiteX89" fmla="*/ 64742 w 248505"/>
                  <a:gd name="connsiteY89" fmla="*/ 52351 h 295129"/>
                  <a:gd name="connsiteX90" fmla="*/ 56894 w 248505"/>
                  <a:gd name="connsiteY90" fmla="*/ 52351 h 295129"/>
                  <a:gd name="connsiteX91" fmla="*/ 47739 w 248505"/>
                  <a:gd name="connsiteY91" fmla="*/ 42535 h 295129"/>
                  <a:gd name="connsiteX92" fmla="*/ 46431 w 248505"/>
                  <a:gd name="connsiteY92" fmla="*/ 40572 h 295129"/>
                  <a:gd name="connsiteX93" fmla="*/ 46431 w 248505"/>
                  <a:gd name="connsiteY93" fmla="*/ 40572 h 295129"/>
                  <a:gd name="connsiteX94" fmla="*/ 44469 w 248505"/>
                  <a:gd name="connsiteY94" fmla="*/ 37955 h 295129"/>
                  <a:gd name="connsiteX95" fmla="*/ 37930 w 248505"/>
                  <a:gd name="connsiteY95" fmla="*/ 43844 h 295129"/>
                  <a:gd name="connsiteX96" fmla="*/ 32044 w 248505"/>
                  <a:gd name="connsiteY96" fmla="*/ 49079 h 295129"/>
                  <a:gd name="connsiteX97" fmla="*/ 25504 w 248505"/>
                  <a:gd name="connsiteY97" fmla="*/ 54969 h 295129"/>
                  <a:gd name="connsiteX98" fmla="*/ 22889 w 248505"/>
                  <a:gd name="connsiteY98" fmla="*/ 64130 h 295129"/>
                  <a:gd name="connsiteX99" fmla="*/ 21581 w 248505"/>
                  <a:gd name="connsiteY99" fmla="*/ 68711 h 295129"/>
                  <a:gd name="connsiteX100" fmla="*/ 21581 w 248505"/>
                  <a:gd name="connsiteY100" fmla="*/ 83762 h 295129"/>
                  <a:gd name="connsiteX101" fmla="*/ 26158 w 248505"/>
                  <a:gd name="connsiteY101" fmla="*/ 95541 h 295129"/>
                  <a:gd name="connsiteX102" fmla="*/ 27466 w 248505"/>
                  <a:gd name="connsiteY102" fmla="*/ 103394 h 295129"/>
                  <a:gd name="connsiteX103" fmla="*/ 19619 w 248505"/>
                  <a:gd name="connsiteY103" fmla="*/ 103394 h 295129"/>
                  <a:gd name="connsiteX104" fmla="*/ 3270 w 248505"/>
                  <a:gd name="connsiteY104" fmla="*/ 104702 h 295129"/>
                  <a:gd name="connsiteX105" fmla="*/ 0 w 248505"/>
                  <a:gd name="connsiteY105" fmla="*/ 111901 h 295129"/>
                  <a:gd name="connsiteX106" fmla="*/ 1962 w 248505"/>
                  <a:gd name="connsiteY106" fmla="*/ 113864 h 295129"/>
                  <a:gd name="connsiteX107" fmla="*/ 7193 w 248505"/>
                  <a:gd name="connsiteY107" fmla="*/ 128915 h 295129"/>
                  <a:gd name="connsiteX108" fmla="*/ 4577 w 248505"/>
                  <a:gd name="connsiteY108" fmla="*/ 135459 h 295129"/>
                  <a:gd name="connsiteX109" fmla="*/ 11117 w 248505"/>
                  <a:gd name="connsiteY109" fmla="*/ 147238 h 295129"/>
                  <a:gd name="connsiteX110" fmla="*/ 11771 w 248505"/>
                  <a:gd name="connsiteY110" fmla="*/ 147238 h 295129"/>
                  <a:gd name="connsiteX111" fmla="*/ 19619 w 248505"/>
                  <a:gd name="connsiteY111" fmla="*/ 151164 h 295129"/>
                  <a:gd name="connsiteX112" fmla="*/ 20926 w 248505"/>
                  <a:gd name="connsiteY112" fmla="*/ 155745 h 295129"/>
                  <a:gd name="connsiteX113" fmla="*/ 22234 w 248505"/>
                  <a:gd name="connsiteY113" fmla="*/ 157708 h 295129"/>
                  <a:gd name="connsiteX114" fmla="*/ 22889 w 248505"/>
                  <a:gd name="connsiteY114" fmla="*/ 170796 h 295129"/>
                  <a:gd name="connsiteX115" fmla="*/ 20926 w 248505"/>
                  <a:gd name="connsiteY115" fmla="*/ 173413 h 295129"/>
                  <a:gd name="connsiteX116" fmla="*/ 10463 w 248505"/>
                  <a:gd name="connsiteY116" fmla="*/ 185847 h 295129"/>
                  <a:gd name="connsiteX117" fmla="*/ 10463 w 248505"/>
                  <a:gd name="connsiteY117" fmla="*/ 187156 h 295129"/>
                  <a:gd name="connsiteX118" fmla="*/ 11771 w 248505"/>
                  <a:gd name="connsiteY118" fmla="*/ 193045 h 295129"/>
                  <a:gd name="connsiteX119" fmla="*/ 16349 w 248505"/>
                  <a:gd name="connsiteY119" fmla="*/ 197626 h 295129"/>
                  <a:gd name="connsiteX120" fmla="*/ 21581 w 248505"/>
                  <a:gd name="connsiteY120" fmla="*/ 206787 h 295129"/>
                  <a:gd name="connsiteX121" fmla="*/ 24196 w 248505"/>
                  <a:gd name="connsiteY121" fmla="*/ 202861 h 295129"/>
                  <a:gd name="connsiteX122" fmla="*/ 28120 w 248505"/>
                  <a:gd name="connsiteY122" fmla="*/ 206787 h 295129"/>
                  <a:gd name="connsiteX123" fmla="*/ 33352 w 248505"/>
                  <a:gd name="connsiteY123" fmla="*/ 200243 h 295129"/>
                  <a:gd name="connsiteX124" fmla="*/ 33352 w 248505"/>
                  <a:gd name="connsiteY124" fmla="*/ 191736 h 295129"/>
                  <a:gd name="connsiteX125" fmla="*/ 37275 w 248505"/>
                  <a:gd name="connsiteY125" fmla="*/ 187156 h 295129"/>
                  <a:gd name="connsiteX126" fmla="*/ 40545 w 248505"/>
                  <a:gd name="connsiteY126" fmla="*/ 193699 h 295129"/>
                  <a:gd name="connsiteX127" fmla="*/ 47085 w 248505"/>
                  <a:gd name="connsiteY127" fmla="*/ 192391 h 295129"/>
                  <a:gd name="connsiteX128" fmla="*/ 49047 w 248505"/>
                  <a:gd name="connsiteY128" fmla="*/ 201552 h 295129"/>
                  <a:gd name="connsiteX129" fmla="*/ 43815 w 248505"/>
                  <a:gd name="connsiteY129" fmla="*/ 199589 h 295129"/>
                  <a:gd name="connsiteX130" fmla="*/ 38583 w 248505"/>
                  <a:gd name="connsiteY130" fmla="*/ 202206 h 295129"/>
                  <a:gd name="connsiteX131" fmla="*/ 41199 w 248505"/>
                  <a:gd name="connsiteY131" fmla="*/ 208750 h 295129"/>
                  <a:gd name="connsiteX132" fmla="*/ 34660 w 248505"/>
                  <a:gd name="connsiteY132" fmla="*/ 210713 h 295129"/>
                  <a:gd name="connsiteX133" fmla="*/ 43161 w 248505"/>
                  <a:gd name="connsiteY133" fmla="*/ 223147 h 295129"/>
                  <a:gd name="connsiteX134" fmla="*/ 53624 w 248505"/>
                  <a:gd name="connsiteY134" fmla="*/ 231654 h 295129"/>
                  <a:gd name="connsiteX135" fmla="*/ 63434 w 248505"/>
                  <a:gd name="connsiteY135" fmla="*/ 229036 h 295129"/>
                  <a:gd name="connsiteX136" fmla="*/ 75205 w 248505"/>
                  <a:gd name="connsiteY136" fmla="*/ 241470 h 295129"/>
                  <a:gd name="connsiteX137" fmla="*/ 86977 w 248505"/>
                  <a:gd name="connsiteY137" fmla="*/ 251940 h 295129"/>
                  <a:gd name="connsiteX138" fmla="*/ 98094 w 248505"/>
                  <a:gd name="connsiteY138" fmla="*/ 259793 h 295129"/>
                  <a:gd name="connsiteX139" fmla="*/ 105288 w 248505"/>
                  <a:gd name="connsiteY139" fmla="*/ 265682 h 295129"/>
                  <a:gd name="connsiteX140" fmla="*/ 109865 w 248505"/>
                  <a:gd name="connsiteY140" fmla="*/ 272226 h 295129"/>
                  <a:gd name="connsiteX141" fmla="*/ 112481 w 248505"/>
                  <a:gd name="connsiteY141" fmla="*/ 282696 h 295129"/>
                  <a:gd name="connsiteX142" fmla="*/ 124906 w 248505"/>
                  <a:gd name="connsiteY142" fmla="*/ 289895 h 295129"/>
                  <a:gd name="connsiteX143" fmla="*/ 134716 w 248505"/>
                  <a:gd name="connsiteY143" fmla="*/ 293167 h 295129"/>
                  <a:gd name="connsiteX144" fmla="*/ 136678 w 248505"/>
                  <a:gd name="connsiteY144" fmla="*/ 295130 h 295129"/>
                  <a:gd name="connsiteX145" fmla="*/ 135370 w 248505"/>
                  <a:gd name="connsiteY145" fmla="*/ 288586 h 29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248505" h="295129">
                    <a:moveTo>
                      <a:pt x="135370" y="285314"/>
                    </a:moveTo>
                    <a:cubicBezTo>
                      <a:pt x="134716" y="282696"/>
                      <a:pt x="134062" y="280079"/>
                      <a:pt x="134062" y="278770"/>
                    </a:cubicBezTo>
                    <a:cubicBezTo>
                      <a:pt x="134062" y="275498"/>
                      <a:pt x="134062" y="272880"/>
                      <a:pt x="135370" y="270917"/>
                    </a:cubicBezTo>
                    <a:cubicBezTo>
                      <a:pt x="135370" y="270263"/>
                      <a:pt x="136024" y="268954"/>
                      <a:pt x="136024" y="268300"/>
                    </a:cubicBezTo>
                    <a:cubicBezTo>
                      <a:pt x="134716" y="265028"/>
                      <a:pt x="133408" y="262410"/>
                      <a:pt x="133408" y="258484"/>
                    </a:cubicBezTo>
                    <a:cubicBezTo>
                      <a:pt x="133408" y="255212"/>
                      <a:pt x="134062" y="252595"/>
                      <a:pt x="135370" y="250631"/>
                    </a:cubicBezTo>
                    <a:cubicBezTo>
                      <a:pt x="133408" y="249323"/>
                      <a:pt x="130792" y="248014"/>
                      <a:pt x="129484" y="246705"/>
                    </a:cubicBezTo>
                    <a:cubicBezTo>
                      <a:pt x="122945" y="242779"/>
                      <a:pt x="120983" y="241470"/>
                      <a:pt x="119675" y="238852"/>
                    </a:cubicBezTo>
                    <a:cubicBezTo>
                      <a:pt x="117059" y="232963"/>
                      <a:pt x="121637" y="227073"/>
                      <a:pt x="124906" y="222492"/>
                    </a:cubicBezTo>
                    <a:cubicBezTo>
                      <a:pt x="126214" y="221184"/>
                      <a:pt x="128830" y="215294"/>
                      <a:pt x="130138" y="212677"/>
                    </a:cubicBezTo>
                    <a:cubicBezTo>
                      <a:pt x="131446" y="210059"/>
                      <a:pt x="132754" y="208096"/>
                      <a:pt x="133408" y="206787"/>
                    </a:cubicBezTo>
                    <a:cubicBezTo>
                      <a:pt x="133408" y="206787"/>
                      <a:pt x="133408" y="203515"/>
                      <a:pt x="133408" y="202206"/>
                    </a:cubicBezTo>
                    <a:cubicBezTo>
                      <a:pt x="133408" y="199589"/>
                      <a:pt x="133408" y="196971"/>
                      <a:pt x="134716" y="195008"/>
                    </a:cubicBezTo>
                    <a:cubicBezTo>
                      <a:pt x="135370" y="192391"/>
                      <a:pt x="137332" y="190428"/>
                      <a:pt x="139294" y="187810"/>
                    </a:cubicBezTo>
                    <a:cubicBezTo>
                      <a:pt x="140602" y="186501"/>
                      <a:pt x="142563" y="183884"/>
                      <a:pt x="143217" y="182575"/>
                    </a:cubicBezTo>
                    <a:cubicBezTo>
                      <a:pt x="143217" y="181266"/>
                      <a:pt x="144525" y="179957"/>
                      <a:pt x="145179" y="178649"/>
                    </a:cubicBezTo>
                    <a:cubicBezTo>
                      <a:pt x="145833" y="176685"/>
                      <a:pt x="147795" y="173413"/>
                      <a:pt x="147795" y="172759"/>
                    </a:cubicBezTo>
                    <a:cubicBezTo>
                      <a:pt x="147795" y="166869"/>
                      <a:pt x="151719" y="164252"/>
                      <a:pt x="153027" y="163597"/>
                    </a:cubicBezTo>
                    <a:cubicBezTo>
                      <a:pt x="153027" y="163597"/>
                      <a:pt x="153027" y="163597"/>
                      <a:pt x="153027" y="162289"/>
                    </a:cubicBezTo>
                    <a:cubicBezTo>
                      <a:pt x="151719" y="157053"/>
                      <a:pt x="153027" y="152473"/>
                      <a:pt x="154988" y="149201"/>
                    </a:cubicBezTo>
                    <a:cubicBezTo>
                      <a:pt x="157604" y="143311"/>
                      <a:pt x="168068" y="136768"/>
                      <a:pt x="168068" y="136768"/>
                    </a:cubicBezTo>
                    <a:cubicBezTo>
                      <a:pt x="170030" y="135459"/>
                      <a:pt x="172645" y="135459"/>
                      <a:pt x="175261" y="136768"/>
                    </a:cubicBezTo>
                    <a:cubicBezTo>
                      <a:pt x="179839" y="138731"/>
                      <a:pt x="186379" y="148546"/>
                      <a:pt x="186379" y="153127"/>
                    </a:cubicBezTo>
                    <a:cubicBezTo>
                      <a:pt x="186379" y="155090"/>
                      <a:pt x="186379" y="157053"/>
                      <a:pt x="186379" y="158362"/>
                    </a:cubicBezTo>
                    <a:cubicBezTo>
                      <a:pt x="186379" y="159671"/>
                      <a:pt x="186379" y="160980"/>
                      <a:pt x="186379" y="162289"/>
                    </a:cubicBezTo>
                    <a:cubicBezTo>
                      <a:pt x="186379" y="164252"/>
                      <a:pt x="188341" y="166869"/>
                      <a:pt x="190302" y="167524"/>
                    </a:cubicBezTo>
                    <a:cubicBezTo>
                      <a:pt x="191610" y="167524"/>
                      <a:pt x="191610" y="167524"/>
                      <a:pt x="191610" y="167524"/>
                    </a:cubicBezTo>
                    <a:cubicBezTo>
                      <a:pt x="192264" y="166869"/>
                      <a:pt x="195534" y="162943"/>
                      <a:pt x="198150" y="159671"/>
                    </a:cubicBezTo>
                    <a:lnTo>
                      <a:pt x="200112" y="157053"/>
                    </a:lnTo>
                    <a:lnTo>
                      <a:pt x="203382" y="157053"/>
                    </a:lnTo>
                    <a:cubicBezTo>
                      <a:pt x="203382" y="157053"/>
                      <a:pt x="205998" y="157053"/>
                      <a:pt x="209267" y="157053"/>
                    </a:cubicBezTo>
                    <a:cubicBezTo>
                      <a:pt x="209921" y="156399"/>
                      <a:pt x="211229" y="153781"/>
                      <a:pt x="211883" y="153127"/>
                    </a:cubicBezTo>
                    <a:cubicBezTo>
                      <a:pt x="213845" y="149855"/>
                      <a:pt x="216461" y="148546"/>
                      <a:pt x="218423" y="147238"/>
                    </a:cubicBezTo>
                    <a:cubicBezTo>
                      <a:pt x="218423" y="145929"/>
                      <a:pt x="218423" y="144620"/>
                      <a:pt x="218423" y="143311"/>
                    </a:cubicBezTo>
                    <a:cubicBezTo>
                      <a:pt x="218423" y="140694"/>
                      <a:pt x="219077" y="138076"/>
                      <a:pt x="220384" y="136113"/>
                    </a:cubicBezTo>
                    <a:cubicBezTo>
                      <a:pt x="220384" y="136113"/>
                      <a:pt x="220384" y="136113"/>
                      <a:pt x="220384" y="136113"/>
                    </a:cubicBezTo>
                    <a:cubicBezTo>
                      <a:pt x="219077" y="135459"/>
                      <a:pt x="217115" y="134150"/>
                      <a:pt x="215807" y="133496"/>
                    </a:cubicBezTo>
                    <a:cubicBezTo>
                      <a:pt x="210575" y="130224"/>
                      <a:pt x="207959" y="128915"/>
                      <a:pt x="205998" y="126297"/>
                    </a:cubicBezTo>
                    <a:cubicBezTo>
                      <a:pt x="201420" y="118445"/>
                      <a:pt x="210575" y="111901"/>
                      <a:pt x="215807" y="108629"/>
                    </a:cubicBezTo>
                    <a:lnTo>
                      <a:pt x="217115" y="108629"/>
                    </a:lnTo>
                    <a:cubicBezTo>
                      <a:pt x="221039" y="104702"/>
                      <a:pt x="226270" y="106666"/>
                      <a:pt x="231502" y="108629"/>
                    </a:cubicBezTo>
                    <a:cubicBezTo>
                      <a:pt x="231502" y="108629"/>
                      <a:pt x="231502" y="108629"/>
                      <a:pt x="231502" y="108629"/>
                    </a:cubicBezTo>
                    <a:cubicBezTo>
                      <a:pt x="231502" y="107320"/>
                      <a:pt x="231502" y="106011"/>
                      <a:pt x="231502" y="104702"/>
                    </a:cubicBezTo>
                    <a:cubicBezTo>
                      <a:pt x="231502" y="98813"/>
                      <a:pt x="238042" y="96195"/>
                      <a:pt x="248505" y="92269"/>
                    </a:cubicBezTo>
                    <a:cubicBezTo>
                      <a:pt x="248505" y="90960"/>
                      <a:pt x="248505" y="90306"/>
                      <a:pt x="248505" y="88997"/>
                    </a:cubicBezTo>
                    <a:cubicBezTo>
                      <a:pt x="248505" y="88997"/>
                      <a:pt x="248505" y="88997"/>
                      <a:pt x="248505" y="88997"/>
                    </a:cubicBezTo>
                    <a:cubicBezTo>
                      <a:pt x="248505" y="88997"/>
                      <a:pt x="247851" y="88997"/>
                      <a:pt x="247197" y="88997"/>
                    </a:cubicBezTo>
                    <a:cubicBezTo>
                      <a:pt x="243273" y="88997"/>
                      <a:pt x="240658" y="87034"/>
                      <a:pt x="239350" y="85725"/>
                    </a:cubicBezTo>
                    <a:cubicBezTo>
                      <a:pt x="239350" y="85725"/>
                      <a:pt x="238696" y="85071"/>
                      <a:pt x="238042" y="85071"/>
                    </a:cubicBezTo>
                    <a:cubicBezTo>
                      <a:pt x="236734" y="85071"/>
                      <a:pt x="235426" y="84416"/>
                      <a:pt x="234118" y="83762"/>
                    </a:cubicBezTo>
                    <a:cubicBezTo>
                      <a:pt x="232810" y="83762"/>
                      <a:pt x="230848" y="83108"/>
                      <a:pt x="229540" y="82453"/>
                    </a:cubicBezTo>
                    <a:cubicBezTo>
                      <a:pt x="228232" y="83762"/>
                      <a:pt x="226270" y="85071"/>
                      <a:pt x="224308" y="85725"/>
                    </a:cubicBezTo>
                    <a:cubicBezTo>
                      <a:pt x="218423" y="87688"/>
                      <a:pt x="213191" y="81799"/>
                      <a:pt x="206651" y="74601"/>
                    </a:cubicBezTo>
                    <a:cubicBezTo>
                      <a:pt x="205343" y="73292"/>
                      <a:pt x="203382" y="71329"/>
                      <a:pt x="202728" y="70674"/>
                    </a:cubicBezTo>
                    <a:cubicBezTo>
                      <a:pt x="202728" y="70674"/>
                      <a:pt x="202074" y="70674"/>
                      <a:pt x="200112" y="70020"/>
                    </a:cubicBezTo>
                    <a:cubicBezTo>
                      <a:pt x="198150" y="70020"/>
                      <a:pt x="196188" y="69366"/>
                      <a:pt x="192918" y="68057"/>
                    </a:cubicBezTo>
                    <a:cubicBezTo>
                      <a:pt x="191610" y="67402"/>
                      <a:pt x="190302" y="66094"/>
                      <a:pt x="188994" y="65439"/>
                    </a:cubicBezTo>
                    <a:cubicBezTo>
                      <a:pt x="186379" y="67402"/>
                      <a:pt x="182455" y="68057"/>
                      <a:pt x="178531" y="68057"/>
                    </a:cubicBezTo>
                    <a:cubicBezTo>
                      <a:pt x="177877" y="68711"/>
                      <a:pt x="176569" y="70020"/>
                      <a:pt x="175261" y="70674"/>
                    </a:cubicBezTo>
                    <a:cubicBezTo>
                      <a:pt x="168068" y="74601"/>
                      <a:pt x="163490" y="66748"/>
                      <a:pt x="162182" y="64130"/>
                    </a:cubicBezTo>
                    <a:cubicBezTo>
                      <a:pt x="162182" y="63476"/>
                      <a:pt x="161528" y="62167"/>
                      <a:pt x="160874" y="61513"/>
                    </a:cubicBezTo>
                    <a:cubicBezTo>
                      <a:pt x="159566" y="60204"/>
                      <a:pt x="158912" y="58895"/>
                      <a:pt x="157604" y="56932"/>
                    </a:cubicBezTo>
                    <a:cubicBezTo>
                      <a:pt x="156951" y="56932"/>
                      <a:pt x="155643" y="58241"/>
                      <a:pt x="154988" y="58241"/>
                    </a:cubicBezTo>
                    <a:cubicBezTo>
                      <a:pt x="151065" y="59550"/>
                      <a:pt x="147141" y="58241"/>
                      <a:pt x="143871" y="57587"/>
                    </a:cubicBezTo>
                    <a:lnTo>
                      <a:pt x="141909" y="57587"/>
                    </a:lnTo>
                    <a:cubicBezTo>
                      <a:pt x="136678" y="54969"/>
                      <a:pt x="134062" y="50388"/>
                      <a:pt x="132754" y="47116"/>
                    </a:cubicBezTo>
                    <a:cubicBezTo>
                      <a:pt x="130792" y="47116"/>
                      <a:pt x="128176" y="45807"/>
                      <a:pt x="125560" y="43844"/>
                    </a:cubicBezTo>
                    <a:cubicBezTo>
                      <a:pt x="120983" y="39918"/>
                      <a:pt x="120983" y="35991"/>
                      <a:pt x="120983" y="33374"/>
                    </a:cubicBezTo>
                    <a:cubicBezTo>
                      <a:pt x="120983" y="33374"/>
                      <a:pt x="119675" y="33374"/>
                      <a:pt x="119021" y="33374"/>
                    </a:cubicBezTo>
                    <a:cubicBezTo>
                      <a:pt x="117059" y="32719"/>
                      <a:pt x="114443" y="32065"/>
                      <a:pt x="111827" y="30102"/>
                    </a:cubicBezTo>
                    <a:cubicBezTo>
                      <a:pt x="107904" y="28139"/>
                      <a:pt x="105941" y="24867"/>
                      <a:pt x="105288" y="22249"/>
                    </a:cubicBezTo>
                    <a:cubicBezTo>
                      <a:pt x="105288" y="22249"/>
                      <a:pt x="103980" y="22249"/>
                      <a:pt x="103326" y="22249"/>
                    </a:cubicBezTo>
                    <a:cubicBezTo>
                      <a:pt x="99402" y="22249"/>
                      <a:pt x="94824" y="20286"/>
                      <a:pt x="90900" y="16360"/>
                    </a:cubicBezTo>
                    <a:cubicBezTo>
                      <a:pt x="89592" y="16360"/>
                      <a:pt x="88285" y="16360"/>
                      <a:pt x="86323" y="16360"/>
                    </a:cubicBezTo>
                    <a:cubicBezTo>
                      <a:pt x="79783" y="15051"/>
                      <a:pt x="77821" y="12434"/>
                      <a:pt x="75205" y="7199"/>
                    </a:cubicBezTo>
                    <a:cubicBezTo>
                      <a:pt x="74551" y="5235"/>
                      <a:pt x="73897" y="3927"/>
                      <a:pt x="73243" y="2618"/>
                    </a:cubicBezTo>
                    <a:cubicBezTo>
                      <a:pt x="71936" y="4581"/>
                      <a:pt x="69320" y="6544"/>
                      <a:pt x="66704" y="7199"/>
                    </a:cubicBezTo>
                    <a:cubicBezTo>
                      <a:pt x="64088" y="7199"/>
                      <a:pt x="62126" y="7199"/>
                      <a:pt x="60164" y="5235"/>
                    </a:cubicBezTo>
                    <a:cubicBezTo>
                      <a:pt x="58856" y="3927"/>
                      <a:pt x="57548" y="2618"/>
                      <a:pt x="56240" y="1309"/>
                    </a:cubicBezTo>
                    <a:cubicBezTo>
                      <a:pt x="56240" y="1309"/>
                      <a:pt x="55587" y="655"/>
                      <a:pt x="54932" y="0"/>
                    </a:cubicBezTo>
                    <a:cubicBezTo>
                      <a:pt x="54279" y="655"/>
                      <a:pt x="53624" y="1963"/>
                      <a:pt x="52971" y="2618"/>
                    </a:cubicBezTo>
                    <a:cubicBezTo>
                      <a:pt x="52971" y="3272"/>
                      <a:pt x="52971" y="5235"/>
                      <a:pt x="53624" y="5235"/>
                    </a:cubicBezTo>
                    <a:cubicBezTo>
                      <a:pt x="58856" y="7199"/>
                      <a:pt x="65396" y="9162"/>
                      <a:pt x="66704" y="15706"/>
                    </a:cubicBezTo>
                    <a:cubicBezTo>
                      <a:pt x="66704" y="17014"/>
                      <a:pt x="66704" y="18323"/>
                      <a:pt x="66704" y="20286"/>
                    </a:cubicBezTo>
                    <a:cubicBezTo>
                      <a:pt x="66704" y="20941"/>
                      <a:pt x="66704" y="22904"/>
                      <a:pt x="66704" y="22904"/>
                    </a:cubicBezTo>
                    <a:cubicBezTo>
                      <a:pt x="66704" y="22904"/>
                      <a:pt x="68012" y="22904"/>
                      <a:pt x="68666" y="24212"/>
                    </a:cubicBezTo>
                    <a:cubicBezTo>
                      <a:pt x="72589" y="26830"/>
                      <a:pt x="76513" y="30102"/>
                      <a:pt x="76513" y="34683"/>
                    </a:cubicBezTo>
                    <a:cubicBezTo>
                      <a:pt x="76513" y="37300"/>
                      <a:pt x="75859" y="39263"/>
                      <a:pt x="73897" y="40572"/>
                    </a:cubicBezTo>
                    <a:cubicBezTo>
                      <a:pt x="72589" y="41881"/>
                      <a:pt x="70628" y="42535"/>
                      <a:pt x="69320" y="43190"/>
                    </a:cubicBezTo>
                    <a:cubicBezTo>
                      <a:pt x="69320" y="46462"/>
                      <a:pt x="68012" y="50388"/>
                      <a:pt x="64742" y="52351"/>
                    </a:cubicBezTo>
                    <a:cubicBezTo>
                      <a:pt x="62126" y="53660"/>
                      <a:pt x="59510" y="53660"/>
                      <a:pt x="56894" y="52351"/>
                    </a:cubicBezTo>
                    <a:cubicBezTo>
                      <a:pt x="52971" y="50388"/>
                      <a:pt x="50355" y="47116"/>
                      <a:pt x="47739" y="42535"/>
                    </a:cubicBezTo>
                    <a:cubicBezTo>
                      <a:pt x="47739" y="41881"/>
                      <a:pt x="47085" y="41227"/>
                      <a:pt x="46431" y="40572"/>
                    </a:cubicBezTo>
                    <a:lnTo>
                      <a:pt x="46431" y="40572"/>
                    </a:lnTo>
                    <a:cubicBezTo>
                      <a:pt x="46431" y="39263"/>
                      <a:pt x="45123" y="37955"/>
                      <a:pt x="44469" y="37955"/>
                    </a:cubicBezTo>
                    <a:cubicBezTo>
                      <a:pt x="42507" y="38609"/>
                      <a:pt x="39891" y="41227"/>
                      <a:pt x="37930" y="43844"/>
                    </a:cubicBezTo>
                    <a:cubicBezTo>
                      <a:pt x="35968" y="45807"/>
                      <a:pt x="34660" y="47771"/>
                      <a:pt x="32044" y="49079"/>
                    </a:cubicBezTo>
                    <a:cubicBezTo>
                      <a:pt x="29428" y="51043"/>
                      <a:pt x="26158" y="53660"/>
                      <a:pt x="25504" y="54969"/>
                    </a:cubicBezTo>
                    <a:cubicBezTo>
                      <a:pt x="25504" y="58241"/>
                      <a:pt x="24196" y="61513"/>
                      <a:pt x="22889" y="64130"/>
                    </a:cubicBezTo>
                    <a:cubicBezTo>
                      <a:pt x="22234" y="65439"/>
                      <a:pt x="21581" y="66748"/>
                      <a:pt x="21581" y="68711"/>
                    </a:cubicBezTo>
                    <a:cubicBezTo>
                      <a:pt x="20273" y="73292"/>
                      <a:pt x="20926" y="81799"/>
                      <a:pt x="21581" y="83762"/>
                    </a:cubicBezTo>
                    <a:cubicBezTo>
                      <a:pt x="25504" y="88997"/>
                      <a:pt x="26158" y="94886"/>
                      <a:pt x="26158" y="95541"/>
                    </a:cubicBezTo>
                    <a:lnTo>
                      <a:pt x="27466" y="103394"/>
                    </a:lnTo>
                    <a:lnTo>
                      <a:pt x="19619" y="103394"/>
                    </a:lnTo>
                    <a:cubicBezTo>
                      <a:pt x="13079" y="103394"/>
                      <a:pt x="5232" y="103394"/>
                      <a:pt x="3270" y="104702"/>
                    </a:cubicBezTo>
                    <a:cubicBezTo>
                      <a:pt x="654" y="109283"/>
                      <a:pt x="0" y="111246"/>
                      <a:pt x="0" y="111901"/>
                    </a:cubicBezTo>
                    <a:cubicBezTo>
                      <a:pt x="0" y="111901"/>
                      <a:pt x="1308" y="113210"/>
                      <a:pt x="1962" y="113864"/>
                    </a:cubicBezTo>
                    <a:cubicBezTo>
                      <a:pt x="5232" y="117136"/>
                      <a:pt x="9809" y="122371"/>
                      <a:pt x="7193" y="128915"/>
                    </a:cubicBezTo>
                    <a:cubicBezTo>
                      <a:pt x="6540" y="130878"/>
                      <a:pt x="5232" y="133496"/>
                      <a:pt x="4577" y="135459"/>
                    </a:cubicBezTo>
                    <a:cubicBezTo>
                      <a:pt x="7193" y="140039"/>
                      <a:pt x="9809" y="145275"/>
                      <a:pt x="11117" y="147238"/>
                    </a:cubicBezTo>
                    <a:cubicBezTo>
                      <a:pt x="11117" y="147238"/>
                      <a:pt x="11117" y="147238"/>
                      <a:pt x="11771" y="147238"/>
                    </a:cubicBezTo>
                    <a:cubicBezTo>
                      <a:pt x="14387" y="147238"/>
                      <a:pt x="17657" y="147892"/>
                      <a:pt x="19619" y="151164"/>
                    </a:cubicBezTo>
                    <a:cubicBezTo>
                      <a:pt x="20273" y="152473"/>
                      <a:pt x="20926" y="154436"/>
                      <a:pt x="20926" y="155745"/>
                    </a:cubicBezTo>
                    <a:cubicBezTo>
                      <a:pt x="20926" y="155745"/>
                      <a:pt x="21581" y="157053"/>
                      <a:pt x="22234" y="157708"/>
                    </a:cubicBezTo>
                    <a:cubicBezTo>
                      <a:pt x="24196" y="160980"/>
                      <a:pt x="26812" y="166215"/>
                      <a:pt x="22889" y="170796"/>
                    </a:cubicBezTo>
                    <a:lnTo>
                      <a:pt x="20926" y="173413"/>
                    </a:lnTo>
                    <a:cubicBezTo>
                      <a:pt x="17003" y="177994"/>
                      <a:pt x="13079" y="182575"/>
                      <a:pt x="10463" y="185847"/>
                    </a:cubicBezTo>
                    <a:cubicBezTo>
                      <a:pt x="10463" y="185847"/>
                      <a:pt x="10463" y="186501"/>
                      <a:pt x="10463" y="187156"/>
                    </a:cubicBezTo>
                    <a:cubicBezTo>
                      <a:pt x="10463" y="189119"/>
                      <a:pt x="10463" y="191736"/>
                      <a:pt x="11771" y="193045"/>
                    </a:cubicBezTo>
                    <a:cubicBezTo>
                      <a:pt x="12425" y="194354"/>
                      <a:pt x="14387" y="196317"/>
                      <a:pt x="16349" y="197626"/>
                    </a:cubicBezTo>
                    <a:cubicBezTo>
                      <a:pt x="17657" y="198280"/>
                      <a:pt x="20273" y="203515"/>
                      <a:pt x="21581" y="206787"/>
                    </a:cubicBezTo>
                    <a:cubicBezTo>
                      <a:pt x="22234" y="204824"/>
                      <a:pt x="22889" y="202206"/>
                      <a:pt x="24196" y="202861"/>
                    </a:cubicBezTo>
                    <a:cubicBezTo>
                      <a:pt x="26158" y="203515"/>
                      <a:pt x="25504" y="210059"/>
                      <a:pt x="28120" y="206787"/>
                    </a:cubicBezTo>
                    <a:cubicBezTo>
                      <a:pt x="30736" y="203515"/>
                      <a:pt x="33352" y="200243"/>
                      <a:pt x="33352" y="200243"/>
                    </a:cubicBezTo>
                    <a:cubicBezTo>
                      <a:pt x="33352" y="200243"/>
                      <a:pt x="31390" y="194354"/>
                      <a:pt x="33352" y="191736"/>
                    </a:cubicBezTo>
                    <a:cubicBezTo>
                      <a:pt x="35314" y="189119"/>
                      <a:pt x="35968" y="184538"/>
                      <a:pt x="37275" y="187156"/>
                    </a:cubicBezTo>
                    <a:cubicBezTo>
                      <a:pt x="38583" y="189773"/>
                      <a:pt x="37275" y="193699"/>
                      <a:pt x="40545" y="193699"/>
                    </a:cubicBezTo>
                    <a:cubicBezTo>
                      <a:pt x="43161" y="193699"/>
                      <a:pt x="45777" y="189119"/>
                      <a:pt x="47085" y="192391"/>
                    </a:cubicBezTo>
                    <a:cubicBezTo>
                      <a:pt x="48393" y="195663"/>
                      <a:pt x="51009" y="198280"/>
                      <a:pt x="49047" y="201552"/>
                    </a:cubicBezTo>
                    <a:cubicBezTo>
                      <a:pt x="47085" y="204824"/>
                      <a:pt x="46431" y="199589"/>
                      <a:pt x="43815" y="199589"/>
                    </a:cubicBezTo>
                    <a:cubicBezTo>
                      <a:pt x="41199" y="199589"/>
                      <a:pt x="37275" y="199589"/>
                      <a:pt x="38583" y="202206"/>
                    </a:cubicBezTo>
                    <a:cubicBezTo>
                      <a:pt x="39891" y="204824"/>
                      <a:pt x="42507" y="206133"/>
                      <a:pt x="41199" y="208750"/>
                    </a:cubicBezTo>
                    <a:cubicBezTo>
                      <a:pt x="39891" y="211368"/>
                      <a:pt x="34006" y="208750"/>
                      <a:pt x="34660" y="210713"/>
                    </a:cubicBezTo>
                    <a:cubicBezTo>
                      <a:pt x="35314" y="212677"/>
                      <a:pt x="39238" y="218566"/>
                      <a:pt x="43161" y="223147"/>
                    </a:cubicBezTo>
                    <a:cubicBezTo>
                      <a:pt x="46431" y="228382"/>
                      <a:pt x="49701" y="231654"/>
                      <a:pt x="53624" y="231654"/>
                    </a:cubicBezTo>
                    <a:cubicBezTo>
                      <a:pt x="56894" y="231654"/>
                      <a:pt x="59510" y="227073"/>
                      <a:pt x="63434" y="229036"/>
                    </a:cubicBezTo>
                    <a:cubicBezTo>
                      <a:pt x="67358" y="231000"/>
                      <a:pt x="69320" y="236889"/>
                      <a:pt x="75205" y="241470"/>
                    </a:cubicBezTo>
                    <a:cubicBezTo>
                      <a:pt x="81091" y="246051"/>
                      <a:pt x="81091" y="248668"/>
                      <a:pt x="86977" y="251940"/>
                    </a:cubicBezTo>
                    <a:cubicBezTo>
                      <a:pt x="92862" y="255212"/>
                      <a:pt x="94170" y="257175"/>
                      <a:pt x="98094" y="259793"/>
                    </a:cubicBezTo>
                    <a:cubicBezTo>
                      <a:pt x="100710" y="261756"/>
                      <a:pt x="105288" y="265682"/>
                      <a:pt x="105288" y="265682"/>
                    </a:cubicBezTo>
                    <a:cubicBezTo>
                      <a:pt x="108557" y="268954"/>
                      <a:pt x="109865" y="266991"/>
                      <a:pt x="109865" y="272226"/>
                    </a:cubicBezTo>
                    <a:cubicBezTo>
                      <a:pt x="109865" y="277461"/>
                      <a:pt x="107904" y="278115"/>
                      <a:pt x="112481" y="282696"/>
                    </a:cubicBezTo>
                    <a:cubicBezTo>
                      <a:pt x="117059" y="287277"/>
                      <a:pt x="120329" y="288586"/>
                      <a:pt x="124906" y="289895"/>
                    </a:cubicBezTo>
                    <a:cubicBezTo>
                      <a:pt x="129484" y="291203"/>
                      <a:pt x="131446" y="290549"/>
                      <a:pt x="134716" y="293167"/>
                    </a:cubicBezTo>
                    <a:cubicBezTo>
                      <a:pt x="135370" y="293167"/>
                      <a:pt x="136024" y="294475"/>
                      <a:pt x="136678" y="295130"/>
                    </a:cubicBezTo>
                    <a:cubicBezTo>
                      <a:pt x="136678" y="293167"/>
                      <a:pt x="135370" y="290549"/>
                      <a:pt x="135370" y="2885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9E5703EC-D702-4266-5C38-756142595A0B}"/>
                  </a:ext>
                </a:extLst>
              </p:cNvPr>
              <p:cNvSpPr/>
              <p:nvPr/>
            </p:nvSpPr>
            <p:spPr>
              <a:xfrm>
                <a:off x="3293667" y="5301180"/>
                <a:ext cx="8049" cy="7334"/>
              </a:xfrm>
              <a:custGeom>
                <a:avLst/>
                <a:gdLst>
                  <a:gd name="connsiteX0" fmla="*/ 856 w 8049"/>
                  <a:gd name="connsiteY0" fmla="*/ 5014 h 7334"/>
                  <a:gd name="connsiteX1" fmla="*/ 8050 w 8049"/>
                  <a:gd name="connsiteY1" fmla="*/ 5668 h 7334"/>
                  <a:gd name="connsiteX2" fmla="*/ 1510 w 8049"/>
                  <a:gd name="connsiteY2" fmla="*/ 433 h 7334"/>
                  <a:gd name="connsiteX3" fmla="*/ 1510 w 8049"/>
                  <a:gd name="connsiteY3" fmla="*/ 5014 h 7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49" h="7334">
                    <a:moveTo>
                      <a:pt x="856" y="5014"/>
                    </a:moveTo>
                    <a:cubicBezTo>
                      <a:pt x="3472" y="7632"/>
                      <a:pt x="8050" y="8286"/>
                      <a:pt x="8050" y="5668"/>
                    </a:cubicBezTo>
                    <a:cubicBezTo>
                      <a:pt x="8050" y="3705"/>
                      <a:pt x="2818" y="-1530"/>
                      <a:pt x="1510" y="433"/>
                    </a:cubicBezTo>
                    <a:cubicBezTo>
                      <a:pt x="202" y="2397"/>
                      <a:pt x="-1106" y="3051"/>
                      <a:pt x="1510" y="501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7806903C-CBA1-0B9D-E546-AB3487541DCB}"/>
                </a:ext>
              </a:extLst>
            </p:cNvPr>
            <p:cNvSpPr/>
            <p:nvPr/>
          </p:nvSpPr>
          <p:spPr>
            <a:xfrm>
              <a:off x="3580958" y="5237483"/>
              <a:ext cx="336136" cy="290549"/>
            </a:xfrm>
            <a:custGeom>
              <a:avLst/>
              <a:gdLst>
                <a:gd name="connsiteX0" fmla="*/ 318479 w 336136"/>
                <a:gd name="connsiteY0" fmla="*/ 158362 h 290549"/>
                <a:gd name="connsiteX1" fmla="*/ 336136 w 336136"/>
                <a:gd name="connsiteY1" fmla="*/ 154436 h 290549"/>
                <a:gd name="connsiteX2" fmla="*/ 336136 w 336136"/>
                <a:gd name="connsiteY2" fmla="*/ 153127 h 290549"/>
                <a:gd name="connsiteX3" fmla="*/ 336136 w 336136"/>
                <a:gd name="connsiteY3" fmla="*/ 150510 h 290549"/>
                <a:gd name="connsiteX4" fmla="*/ 335482 w 336136"/>
                <a:gd name="connsiteY4" fmla="*/ 142657 h 290549"/>
                <a:gd name="connsiteX5" fmla="*/ 335482 w 336136"/>
                <a:gd name="connsiteY5" fmla="*/ 141348 h 290549"/>
                <a:gd name="connsiteX6" fmla="*/ 334174 w 336136"/>
                <a:gd name="connsiteY6" fmla="*/ 138731 h 290549"/>
                <a:gd name="connsiteX7" fmla="*/ 332866 w 336136"/>
                <a:gd name="connsiteY7" fmla="*/ 131532 h 290549"/>
                <a:gd name="connsiteX8" fmla="*/ 332866 w 336136"/>
                <a:gd name="connsiteY8" fmla="*/ 126952 h 290549"/>
                <a:gd name="connsiteX9" fmla="*/ 327635 w 336136"/>
                <a:gd name="connsiteY9" fmla="*/ 109283 h 290549"/>
                <a:gd name="connsiteX10" fmla="*/ 334828 w 336136"/>
                <a:gd name="connsiteY10" fmla="*/ 92269 h 290549"/>
                <a:gd name="connsiteX11" fmla="*/ 332212 w 336136"/>
                <a:gd name="connsiteY11" fmla="*/ 87034 h 290549"/>
                <a:gd name="connsiteX12" fmla="*/ 330250 w 336136"/>
                <a:gd name="connsiteY12" fmla="*/ 85071 h 290549"/>
                <a:gd name="connsiteX13" fmla="*/ 321095 w 336136"/>
                <a:gd name="connsiteY13" fmla="*/ 75255 h 290549"/>
                <a:gd name="connsiteX14" fmla="*/ 314555 w 336136"/>
                <a:gd name="connsiteY14" fmla="*/ 65439 h 290549"/>
                <a:gd name="connsiteX15" fmla="*/ 310631 w 336136"/>
                <a:gd name="connsiteY15" fmla="*/ 60858 h 290549"/>
                <a:gd name="connsiteX16" fmla="*/ 305400 w 336136"/>
                <a:gd name="connsiteY16" fmla="*/ 49734 h 290549"/>
                <a:gd name="connsiteX17" fmla="*/ 302784 w 336136"/>
                <a:gd name="connsiteY17" fmla="*/ 43190 h 290549"/>
                <a:gd name="connsiteX18" fmla="*/ 299514 w 336136"/>
                <a:gd name="connsiteY18" fmla="*/ 43190 h 290549"/>
                <a:gd name="connsiteX19" fmla="*/ 294282 w 336136"/>
                <a:gd name="connsiteY19" fmla="*/ 44498 h 290549"/>
                <a:gd name="connsiteX20" fmla="*/ 285127 w 336136"/>
                <a:gd name="connsiteY20" fmla="*/ 41881 h 290549"/>
                <a:gd name="connsiteX21" fmla="*/ 285127 w 336136"/>
                <a:gd name="connsiteY21" fmla="*/ 41881 h 290549"/>
                <a:gd name="connsiteX22" fmla="*/ 251775 w 336136"/>
                <a:gd name="connsiteY22" fmla="*/ 30102 h 290549"/>
                <a:gd name="connsiteX23" fmla="*/ 245890 w 336136"/>
                <a:gd name="connsiteY23" fmla="*/ 19632 h 290549"/>
                <a:gd name="connsiteX24" fmla="*/ 245890 w 336136"/>
                <a:gd name="connsiteY24" fmla="*/ 18977 h 290549"/>
                <a:gd name="connsiteX25" fmla="*/ 236734 w 336136"/>
                <a:gd name="connsiteY25" fmla="*/ 10470 h 290549"/>
                <a:gd name="connsiteX26" fmla="*/ 230194 w 336136"/>
                <a:gd name="connsiteY26" fmla="*/ 4581 h 290549"/>
                <a:gd name="connsiteX27" fmla="*/ 225616 w 336136"/>
                <a:gd name="connsiteY27" fmla="*/ 5235 h 290549"/>
                <a:gd name="connsiteX28" fmla="*/ 215153 w 336136"/>
                <a:gd name="connsiteY28" fmla="*/ 0 h 290549"/>
                <a:gd name="connsiteX29" fmla="*/ 213845 w 336136"/>
                <a:gd name="connsiteY29" fmla="*/ 1963 h 290549"/>
                <a:gd name="connsiteX30" fmla="*/ 209267 w 336136"/>
                <a:gd name="connsiteY30" fmla="*/ 4581 h 290549"/>
                <a:gd name="connsiteX31" fmla="*/ 207960 w 336136"/>
                <a:gd name="connsiteY31" fmla="*/ 5235 h 290549"/>
                <a:gd name="connsiteX32" fmla="*/ 193573 w 336136"/>
                <a:gd name="connsiteY32" fmla="*/ 13742 h 290549"/>
                <a:gd name="connsiteX33" fmla="*/ 175262 w 336136"/>
                <a:gd name="connsiteY33" fmla="*/ 11779 h 290549"/>
                <a:gd name="connsiteX34" fmla="*/ 173300 w 336136"/>
                <a:gd name="connsiteY34" fmla="*/ 15051 h 290549"/>
                <a:gd name="connsiteX35" fmla="*/ 162183 w 336136"/>
                <a:gd name="connsiteY35" fmla="*/ 17669 h 290549"/>
                <a:gd name="connsiteX36" fmla="*/ 153681 w 336136"/>
                <a:gd name="connsiteY36" fmla="*/ 26176 h 290549"/>
                <a:gd name="connsiteX37" fmla="*/ 145834 w 336136"/>
                <a:gd name="connsiteY37" fmla="*/ 33374 h 290549"/>
                <a:gd name="connsiteX38" fmla="*/ 132754 w 336136"/>
                <a:gd name="connsiteY38" fmla="*/ 35991 h 290549"/>
                <a:gd name="connsiteX39" fmla="*/ 127522 w 336136"/>
                <a:gd name="connsiteY39" fmla="*/ 35991 h 290549"/>
                <a:gd name="connsiteX40" fmla="*/ 124907 w 336136"/>
                <a:gd name="connsiteY40" fmla="*/ 35337 h 290549"/>
                <a:gd name="connsiteX41" fmla="*/ 123599 w 336136"/>
                <a:gd name="connsiteY41" fmla="*/ 35337 h 290549"/>
                <a:gd name="connsiteX42" fmla="*/ 117713 w 336136"/>
                <a:gd name="connsiteY42" fmla="*/ 37300 h 290549"/>
                <a:gd name="connsiteX43" fmla="*/ 116405 w 336136"/>
                <a:gd name="connsiteY43" fmla="*/ 37955 h 290549"/>
                <a:gd name="connsiteX44" fmla="*/ 111173 w 336136"/>
                <a:gd name="connsiteY44" fmla="*/ 41226 h 290549"/>
                <a:gd name="connsiteX45" fmla="*/ 104634 w 336136"/>
                <a:gd name="connsiteY45" fmla="*/ 41226 h 290549"/>
                <a:gd name="connsiteX46" fmla="*/ 104634 w 336136"/>
                <a:gd name="connsiteY46" fmla="*/ 41226 h 290549"/>
                <a:gd name="connsiteX47" fmla="*/ 99402 w 336136"/>
                <a:gd name="connsiteY47" fmla="*/ 53006 h 290549"/>
                <a:gd name="connsiteX48" fmla="*/ 99402 w 336136"/>
                <a:gd name="connsiteY48" fmla="*/ 53660 h 290549"/>
                <a:gd name="connsiteX49" fmla="*/ 100710 w 336136"/>
                <a:gd name="connsiteY49" fmla="*/ 55623 h 290549"/>
                <a:gd name="connsiteX50" fmla="*/ 102672 w 336136"/>
                <a:gd name="connsiteY50" fmla="*/ 59550 h 290549"/>
                <a:gd name="connsiteX51" fmla="*/ 101364 w 336136"/>
                <a:gd name="connsiteY51" fmla="*/ 67402 h 290549"/>
                <a:gd name="connsiteX52" fmla="*/ 83707 w 336136"/>
                <a:gd name="connsiteY52" fmla="*/ 70020 h 290549"/>
                <a:gd name="connsiteX53" fmla="*/ 74552 w 336136"/>
                <a:gd name="connsiteY53" fmla="*/ 61513 h 290549"/>
                <a:gd name="connsiteX54" fmla="*/ 72590 w 336136"/>
                <a:gd name="connsiteY54" fmla="*/ 58895 h 290549"/>
                <a:gd name="connsiteX55" fmla="*/ 68666 w 336136"/>
                <a:gd name="connsiteY55" fmla="*/ 56278 h 290549"/>
                <a:gd name="connsiteX56" fmla="*/ 65396 w 336136"/>
                <a:gd name="connsiteY56" fmla="*/ 54314 h 290549"/>
                <a:gd name="connsiteX57" fmla="*/ 60819 w 336136"/>
                <a:gd name="connsiteY57" fmla="*/ 60858 h 290549"/>
                <a:gd name="connsiteX58" fmla="*/ 56895 w 336136"/>
                <a:gd name="connsiteY58" fmla="*/ 66094 h 290549"/>
                <a:gd name="connsiteX59" fmla="*/ 39892 w 336136"/>
                <a:gd name="connsiteY59" fmla="*/ 76564 h 290549"/>
                <a:gd name="connsiteX60" fmla="*/ 28121 w 336136"/>
                <a:gd name="connsiteY60" fmla="*/ 83108 h 290549"/>
                <a:gd name="connsiteX61" fmla="*/ 28121 w 336136"/>
                <a:gd name="connsiteY61" fmla="*/ 93578 h 290549"/>
                <a:gd name="connsiteX62" fmla="*/ 28121 w 336136"/>
                <a:gd name="connsiteY62" fmla="*/ 93578 h 290549"/>
                <a:gd name="connsiteX63" fmla="*/ 30736 w 336136"/>
                <a:gd name="connsiteY63" fmla="*/ 100776 h 290549"/>
                <a:gd name="connsiteX64" fmla="*/ 33352 w 336136"/>
                <a:gd name="connsiteY64" fmla="*/ 107320 h 290549"/>
                <a:gd name="connsiteX65" fmla="*/ 24197 w 336136"/>
                <a:gd name="connsiteY65" fmla="*/ 125643 h 290549"/>
                <a:gd name="connsiteX66" fmla="*/ 12425 w 336136"/>
                <a:gd name="connsiteY66" fmla="*/ 126297 h 290549"/>
                <a:gd name="connsiteX67" fmla="*/ 11117 w 336136"/>
                <a:gd name="connsiteY67" fmla="*/ 127606 h 290549"/>
                <a:gd name="connsiteX68" fmla="*/ 7848 w 336136"/>
                <a:gd name="connsiteY68" fmla="*/ 129569 h 290549"/>
                <a:gd name="connsiteX69" fmla="*/ 7194 w 336136"/>
                <a:gd name="connsiteY69" fmla="*/ 138731 h 290549"/>
                <a:gd name="connsiteX70" fmla="*/ 3924 w 336136"/>
                <a:gd name="connsiteY70" fmla="*/ 142657 h 290549"/>
                <a:gd name="connsiteX71" fmla="*/ 1308 w 336136"/>
                <a:gd name="connsiteY71" fmla="*/ 145275 h 290549"/>
                <a:gd name="connsiteX72" fmla="*/ 1308 w 336136"/>
                <a:gd name="connsiteY72" fmla="*/ 145275 h 290549"/>
                <a:gd name="connsiteX73" fmla="*/ 4578 w 336136"/>
                <a:gd name="connsiteY73" fmla="*/ 152473 h 290549"/>
                <a:gd name="connsiteX74" fmla="*/ 4578 w 336136"/>
                <a:gd name="connsiteY74" fmla="*/ 157053 h 290549"/>
                <a:gd name="connsiteX75" fmla="*/ 4578 w 336136"/>
                <a:gd name="connsiteY75" fmla="*/ 159017 h 290549"/>
                <a:gd name="connsiteX76" fmla="*/ 5232 w 336136"/>
                <a:gd name="connsiteY76" fmla="*/ 159671 h 290549"/>
                <a:gd name="connsiteX77" fmla="*/ 10464 w 336136"/>
                <a:gd name="connsiteY77" fmla="*/ 176685 h 290549"/>
                <a:gd name="connsiteX78" fmla="*/ 1962 w 336136"/>
                <a:gd name="connsiteY78" fmla="*/ 182575 h 290549"/>
                <a:gd name="connsiteX79" fmla="*/ 0 w 336136"/>
                <a:gd name="connsiteY79" fmla="*/ 183229 h 290549"/>
                <a:gd name="connsiteX80" fmla="*/ 1962 w 336136"/>
                <a:gd name="connsiteY80" fmla="*/ 185192 h 290549"/>
                <a:gd name="connsiteX81" fmla="*/ 7194 w 336136"/>
                <a:gd name="connsiteY81" fmla="*/ 191736 h 290549"/>
                <a:gd name="connsiteX82" fmla="*/ 11117 w 336136"/>
                <a:gd name="connsiteY82" fmla="*/ 195008 h 290549"/>
                <a:gd name="connsiteX83" fmla="*/ 18965 w 336136"/>
                <a:gd name="connsiteY83" fmla="*/ 206133 h 290549"/>
                <a:gd name="connsiteX84" fmla="*/ 12425 w 336136"/>
                <a:gd name="connsiteY84" fmla="*/ 217257 h 290549"/>
                <a:gd name="connsiteX85" fmla="*/ 9809 w 336136"/>
                <a:gd name="connsiteY85" fmla="*/ 219875 h 290549"/>
                <a:gd name="connsiteX86" fmla="*/ 9809 w 336136"/>
                <a:gd name="connsiteY86" fmla="*/ 219875 h 290549"/>
                <a:gd name="connsiteX87" fmla="*/ 17003 w 336136"/>
                <a:gd name="connsiteY87" fmla="*/ 236235 h 290549"/>
                <a:gd name="connsiteX88" fmla="*/ 20273 w 336136"/>
                <a:gd name="connsiteY88" fmla="*/ 238852 h 290549"/>
                <a:gd name="connsiteX89" fmla="*/ 30082 w 336136"/>
                <a:gd name="connsiteY89" fmla="*/ 251940 h 290549"/>
                <a:gd name="connsiteX90" fmla="*/ 30082 w 336136"/>
                <a:gd name="connsiteY90" fmla="*/ 254558 h 290549"/>
                <a:gd name="connsiteX91" fmla="*/ 42507 w 336136"/>
                <a:gd name="connsiteY91" fmla="*/ 257830 h 290549"/>
                <a:gd name="connsiteX92" fmla="*/ 47085 w 336136"/>
                <a:gd name="connsiteY92" fmla="*/ 268954 h 290549"/>
                <a:gd name="connsiteX93" fmla="*/ 54279 w 336136"/>
                <a:gd name="connsiteY93" fmla="*/ 286622 h 290549"/>
                <a:gd name="connsiteX94" fmla="*/ 56895 w 336136"/>
                <a:gd name="connsiteY94" fmla="*/ 284005 h 290549"/>
                <a:gd name="connsiteX95" fmla="*/ 68012 w 336136"/>
                <a:gd name="connsiteY95" fmla="*/ 279424 h 290549"/>
                <a:gd name="connsiteX96" fmla="*/ 70628 w 336136"/>
                <a:gd name="connsiteY96" fmla="*/ 280733 h 290549"/>
                <a:gd name="connsiteX97" fmla="*/ 72590 w 336136"/>
                <a:gd name="connsiteY97" fmla="*/ 280733 h 290549"/>
                <a:gd name="connsiteX98" fmla="*/ 81091 w 336136"/>
                <a:gd name="connsiteY98" fmla="*/ 280079 h 290549"/>
                <a:gd name="connsiteX99" fmla="*/ 85669 w 336136"/>
                <a:gd name="connsiteY99" fmla="*/ 280079 h 290549"/>
                <a:gd name="connsiteX100" fmla="*/ 86977 w 336136"/>
                <a:gd name="connsiteY100" fmla="*/ 284659 h 290549"/>
                <a:gd name="connsiteX101" fmla="*/ 90247 w 336136"/>
                <a:gd name="connsiteY101" fmla="*/ 290549 h 290549"/>
                <a:gd name="connsiteX102" fmla="*/ 104634 w 336136"/>
                <a:gd name="connsiteY102" fmla="*/ 287277 h 290549"/>
                <a:gd name="connsiteX103" fmla="*/ 107250 w 336136"/>
                <a:gd name="connsiteY103" fmla="*/ 285314 h 290549"/>
                <a:gd name="connsiteX104" fmla="*/ 120983 w 336136"/>
                <a:gd name="connsiteY104" fmla="*/ 280079 h 290549"/>
                <a:gd name="connsiteX105" fmla="*/ 122945 w 336136"/>
                <a:gd name="connsiteY105" fmla="*/ 280079 h 290549"/>
                <a:gd name="connsiteX106" fmla="*/ 129485 w 336136"/>
                <a:gd name="connsiteY106" fmla="*/ 282042 h 290549"/>
                <a:gd name="connsiteX107" fmla="*/ 133408 w 336136"/>
                <a:gd name="connsiteY107" fmla="*/ 277461 h 290549"/>
                <a:gd name="connsiteX108" fmla="*/ 143218 w 336136"/>
                <a:gd name="connsiteY108" fmla="*/ 269608 h 290549"/>
                <a:gd name="connsiteX109" fmla="*/ 144526 w 336136"/>
                <a:gd name="connsiteY109" fmla="*/ 269608 h 290549"/>
                <a:gd name="connsiteX110" fmla="*/ 164144 w 336136"/>
                <a:gd name="connsiteY110" fmla="*/ 269608 h 290549"/>
                <a:gd name="connsiteX111" fmla="*/ 168722 w 336136"/>
                <a:gd name="connsiteY111" fmla="*/ 272880 h 290549"/>
                <a:gd name="connsiteX112" fmla="*/ 170684 w 336136"/>
                <a:gd name="connsiteY112" fmla="*/ 274189 h 290549"/>
                <a:gd name="connsiteX113" fmla="*/ 174608 w 336136"/>
                <a:gd name="connsiteY113" fmla="*/ 270263 h 290549"/>
                <a:gd name="connsiteX114" fmla="*/ 174608 w 336136"/>
                <a:gd name="connsiteY114" fmla="*/ 270263 h 290549"/>
                <a:gd name="connsiteX115" fmla="*/ 175916 w 336136"/>
                <a:gd name="connsiteY115" fmla="*/ 261102 h 290549"/>
                <a:gd name="connsiteX116" fmla="*/ 184417 w 336136"/>
                <a:gd name="connsiteY116" fmla="*/ 258484 h 290549"/>
                <a:gd name="connsiteX117" fmla="*/ 187033 w 336136"/>
                <a:gd name="connsiteY117" fmla="*/ 258484 h 290549"/>
                <a:gd name="connsiteX118" fmla="*/ 190957 w 336136"/>
                <a:gd name="connsiteY118" fmla="*/ 259138 h 290549"/>
                <a:gd name="connsiteX119" fmla="*/ 194226 w 336136"/>
                <a:gd name="connsiteY119" fmla="*/ 247359 h 290549"/>
                <a:gd name="connsiteX120" fmla="*/ 195534 w 336136"/>
                <a:gd name="connsiteY120" fmla="*/ 246051 h 290549"/>
                <a:gd name="connsiteX121" fmla="*/ 201420 w 336136"/>
                <a:gd name="connsiteY121" fmla="*/ 239507 h 290549"/>
                <a:gd name="connsiteX122" fmla="*/ 205998 w 336136"/>
                <a:gd name="connsiteY122" fmla="*/ 222492 h 290549"/>
                <a:gd name="connsiteX123" fmla="*/ 214499 w 336136"/>
                <a:gd name="connsiteY123" fmla="*/ 217912 h 290549"/>
                <a:gd name="connsiteX124" fmla="*/ 215807 w 336136"/>
                <a:gd name="connsiteY124" fmla="*/ 217257 h 290549"/>
                <a:gd name="connsiteX125" fmla="*/ 215807 w 336136"/>
                <a:gd name="connsiteY125" fmla="*/ 217257 h 290549"/>
                <a:gd name="connsiteX126" fmla="*/ 223001 w 336136"/>
                <a:gd name="connsiteY126" fmla="*/ 210059 h 290549"/>
                <a:gd name="connsiteX127" fmla="*/ 229540 w 336136"/>
                <a:gd name="connsiteY127" fmla="*/ 211368 h 290549"/>
                <a:gd name="connsiteX128" fmla="*/ 233464 w 336136"/>
                <a:gd name="connsiteY128" fmla="*/ 213985 h 290549"/>
                <a:gd name="connsiteX129" fmla="*/ 234772 w 336136"/>
                <a:gd name="connsiteY129" fmla="*/ 212677 h 290549"/>
                <a:gd name="connsiteX130" fmla="*/ 249813 w 336136"/>
                <a:gd name="connsiteY130" fmla="*/ 204170 h 290549"/>
                <a:gd name="connsiteX131" fmla="*/ 261584 w 336136"/>
                <a:gd name="connsiteY131" fmla="*/ 207441 h 290549"/>
                <a:gd name="connsiteX132" fmla="*/ 264854 w 336136"/>
                <a:gd name="connsiteY132" fmla="*/ 208750 h 290549"/>
                <a:gd name="connsiteX133" fmla="*/ 266162 w 336136"/>
                <a:gd name="connsiteY133" fmla="*/ 208750 h 290549"/>
                <a:gd name="connsiteX134" fmla="*/ 278588 w 336136"/>
                <a:gd name="connsiteY134" fmla="*/ 208096 h 290549"/>
                <a:gd name="connsiteX135" fmla="*/ 283165 w 336136"/>
                <a:gd name="connsiteY135" fmla="*/ 206787 h 290549"/>
                <a:gd name="connsiteX136" fmla="*/ 290359 w 336136"/>
                <a:gd name="connsiteY136" fmla="*/ 204824 h 290549"/>
                <a:gd name="connsiteX137" fmla="*/ 296898 w 336136"/>
                <a:gd name="connsiteY137" fmla="*/ 204824 h 290549"/>
                <a:gd name="connsiteX138" fmla="*/ 296898 w 336136"/>
                <a:gd name="connsiteY138" fmla="*/ 203515 h 290549"/>
                <a:gd name="connsiteX139" fmla="*/ 304092 w 336136"/>
                <a:gd name="connsiteY139" fmla="*/ 189119 h 290549"/>
                <a:gd name="connsiteX140" fmla="*/ 310631 w 336136"/>
                <a:gd name="connsiteY140" fmla="*/ 189119 h 290549"/>
                <a:gd name="connsiteX141" fmla="*/ 313247 w 336136"/>
                <a:gd name="connsiteY141" fmla="*/ 191082 h 290549"/>
                <a:gd name="connsiteX142" fmla="*/ 313247 w 336136"/>
                <a:gd name="connsiteY142" fmla="*/ 180612 h 290549"/>
                <a:gd name="connsiteX143" fmla="*/ 313247 w 336136"/>
                <a:gd name="connsiteY143" fmla="*/ 163597 h 290549"/>
                <a:gd name="connsiteX144" fmla="*/ 319133 w 336136"/>
                <a:gd name="connsiteY144" fmla="*/ 157708 h 29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336136" h="290549">
                  <a:moveTo>
                    <a:pt x="318479" y="158362"/>
                  </a:moveTo>
                  <a:cubicBezTo>
                    <a:pt x="321095" y="157708"/>
                    <a:pt x="329596" y="155090"/>
                    <a:pt x="336136" y="154436"/>
                  </a:cubicBezTo>
                  <a:cubicBezTo>
                    <a:pt x="336136" y="154436"/>
                    <a:pt x="336136" y="153781"/>
                    <a:pt x="336136" y="153127"/>
                  </a:cubicBezTo>
                  <a:cubicBezTo>
                    <a:pt x="336136" y="152473"/>
                    <a:pt x="336136" y="151164"/>
                    <a:pt x="336136" y="150510"/>
                  </a:cubicBezTo>
                  <a:cubicBezTo>
                    <a:pt x="336136" y="147892"/>
                    <a:pt x="334828" y="145275"/>
                    <a:pt x="335482" y="142657"/>
                  </a:cubicBezTo>
                  <a:cubicBezTo>
                    <a:pt x="335482" y="142657"/>
                    <a:pt x="335482" y="142003"/>
                    <a:pt x="335482" y="141348"/>
                  </a:cubicBezTo>
                  <a:cubicBezTo>
                    <a:pt x="335482" y="140694"/>
                    <a:pt x="334828" y="139385"/>
                    <a:pt x="334174" y="138731"/>
                  </a:cubicBezTo>
                  <a:cubicBezTo>
                    <a:pt x="332866" y="136113"/>
                    <a:pt x="332866" y="133496"/>
                    <a:pt x="332866" y="131532"/>
                  </a:cubicBezTo>
                  <a:cubicBezTo>
                    <a:pt x="332866" y="129569"/>
                    <a:pt x="332866" y="128915"/>
                    <a:pt x="332866" y="126952"/>
                  </a:cubicBezTo>
                  <a:cubicBezTo>
                    <a:pt x="330250" y="119753"/>
                    <a:pt x="327635" y="113864"/>
                    <a:pt x="327635" y="109283"/>
                  </a:cubicBezTo>
                  <a:cubicBezTo>
                    <a:pt x="327635" y="104048"/>
                    <a:pt x="332212" y="96195"/>
                    <a:pt x="334828" y="92269"/>
                  </a:cubicBezTo>
                  <a:cubicBezTo>
                    <a:pt x="334828" y="90960"/>
                    <a:pt x="332866" y="87688"/>
                    <a:pt x="332212" y="87034"/>
                  </a:cubicBezTo>
                  <a:cubicBezTo>
                    <a:pt x="332212" y="87034"/>
                    <a:pt x="330904" y="85725"/>
                    <a:pt x="330250" y="85071"/>
                  </a:cubicBezTo>
                  <a:cubicBezTo>
                    <a:pt x="327635" y="83108"/>
                    <a:pt x="323711" y="79836"/>
                    <a:pt x="321095" y="75255"/>
                  </a:cubicBezTo>
                  <a:cubicBezTo>
                    <a:pt x="319787" y="72637"/>
                    <a:pt x="317171" y="68711"/>
                    <a:pt x="314555" y="65439"/>
                  </a:cubicBezTo>
                  <a:cubicBezTo>
                    <a:pt x="313247" y="63476"/>
                    <a:pt x="311939" y="62167"/>
                    <a:pt x="310631" y="60858"/>
                  </a:cubicBezTo>
                  <a:cubicBezTo>
                    <a:pt x="308670" y="57586"/>
                    <a:pt x="306708" y="53660"/>
                    <a:pt x="305400" y="49734"/>
                  </a:cubicBezTo>
                  <a:cubicBezTo>
                    <a:pt x="304746" y="47116"/>
                    <a:pt x="303438" y="44498"/>
                    <a:pt x="302784" y="43190"/>
                  </a:cubicBezTo>
                  <a:cubicBezTo>
                    <a:pt x="302784" y="43190"/>
                    <a:pt x="300822" y="43190"/>
                    <a:pt x="299514" y="43190"/>
                  </a:cubicBezTo>
                  <a:cubicBezTo>
                    <a:pt x="298206" y="43190"/>
                    <a:pt x="296245" y="43844"/>
                    <a:pt x="294282" y="44498"/>
                  </a:cubicBezTo>
                  <a:cubicBezTo>
                    <a:pt x="291013" y="44498"/>
                    <a:pt x="288397" y="43844"/>
                    <a:pt x="285127" y="41881"/>
                  </a:cubicBezTo>
                  <a:cubicBezTo>
                    <a:pt x="285127" y="41881"/>
                    <a:pt x="285127" y="41881"/>
                    <a:pt x="285127" y="41881"/>
                  </a:cubicBezTo>
                  <a:cubicBezTo>
                    <a:pt x="277933" y="46462"/>
                    <a:pt x="252429" y="30102"/>
                    <a:pt x="251775" y="30102"/>
                  </a:cubicBezTo>
                  <a:cubicBezTo>
                    <a:pt x="247851" y="26830"/>
                    <a:pt x="246543" y="22249"/>
                    <a:pt x="245890" y="19632"/>
                  </a:cubicBezTo>
                  <a:cubicBezTo>
                    <a:pt x="245890" y="19632"/>
                    <a:pt x="245890" y="19632"/>
                    <a:pt x="245890" y="18977"/>
                  </a:cubicBezTo>
                  <a:cubicBezTo>
                    <a:pt x="244582" y="17014"/>
                    <a:pt x="240004" y="13088"/>
                    <a:pt x="236734" y="10470"/>
                  </a:cubicBezTo>
                  <a:cubicBezTo>
                    <a:pt x="234118" y="7853"/>
                    <a:pt x="231502" y="5890"/>
                    <a:pt x="230194" y="4581"/>
                  </a:cubicBezTo>
                  <a:cubicBezTo>
                    <a:pt x="228232" y="4581"/>
                    <a:pt x="226271" y="5235"/>
                    <a:pt x="225616" y="5235"/>
                  </a:cubicBezTo>
                  <a:cubicBezTo>
                    <a:pt x="221039" y="5235"/>
                    <a:pt x="217115" y="3272"/>
                    <a:pt x="215153" y="0"/>
                  </a:cubicBezTo>
                  <a:cubicBezTo>
                    <a:pt x="215153" y="655"/>
                    <a:pt x="213845" y="1309"/>
                    <a:pt x="213845" y="1963"/>
                  </a:cubicBezTo>
                  <a:cubicBezTo>
                    <a:pt x="211883" y="3927"/>
                    <a:pt x="209922" y="3927"/>
                    <a:pt x="209267" y="4581"/>
                  </a:cubicBezTo>
                  <a:cubicBezTo>
                    <a:pt x="209267" y="4581"/>
                    <a:pt x="208614" y="4581"/>
                    <a:pt x="207960" y="5235"/>
                  </a:cubicBezTo>
                  <a:cubicBezTo>
                    <a:pt x="204036" y="9162"/>
                    <a:pt x="200112" y="11125"/>
                    <a:pt x="193573" y="13742"/>
                  </a:cubicBezTo>
                  <a:cubicBezTo>
                    <a:pt x="187687" y="15706"/>
                    <a:pt x="180493" y="13742"/>
                    <a:pt x="175262" y="11779"/>
                  </a:cubicBezTo>
                  <a:cubicBezTo>
                    <a:pt x="175262" y="13088"/>
                    <a:pt x="174608" y="14397"/>
                    <a:pt x="173300" y="15051"/>
                  </a:cubicBezTo>
                  <a:cubicBezTo>
                    <a:pt x="170030" y="18323"/>
                    <a:pt x="165452" y="18323"/>
                    <a:pt x="162183" y="17669"/>
                  </a:cubicBezTo>
                  <a:cubicBezTo>
                    <a:pt x="160220" y="19632"/>
                    <a:pt x="156297" y="23558"/>
                    <a:pt x="153681" y="26176"/>
                  </a:cubicBezTo>
                  <a:cubicBezTo>
                    <a:pt x="149103" y="30756"/>
                    <a:pt x="147795" y="32719"/>
                    <a:pt x="145834" y="33374"/>
                  </a:cubicBezTo>
                  <a:cubicBezTo>
                    <a:pt x="144526" y="34028"/>
                    <a:pt x="141910" y="35991"/>
                    <a:pt x="132754" y="35991"/>
                  </a:cubicBezTo>
                  <a:cubicBezTo>
                    <a:pt x="123599" y="35991"/>
                    <a:pt x="129485" y="35991"/>
                    <a:pt x="127522" y="35991"/>
                  </a:cubicBezTo>
                  <a:cubicBezTo>
                    <a:pt x="126869" y="35991"/>
                    <a:pt x="125561" y="35991"/>
                    <a:pt x="124907" y="35337"/>
                  </a:cubicBezTo>
                  <a:cubicBezTo>
                    <a:pt x="124907" y="35337"/>
                    <a:pt x="123599" y="35337"/>
                    <a:pt x="123599" y="35337"/>
                  </a:cubicBezTo>
                  <a:cubicBezTo>
                    <a:pt x="121637" y="35337"/>
                    <a:pt x="119675" y="36646"/>
                    <a:pt x="117713" y="37300"/>
                  </a:cubicBezTo>
                  <a:cubicBezTo>
                    <a:pt x="117713" y="37300"/>
                    <a:pt x="117059" y="37300"/>
                    <a:pt x="116405" y="37955"/>
                  </a:cubicBezTo>
                  <a:cubicBezTo>
                    <a:pt x="115751" y="38609"/>
                    <a:pt x="113789" y="40572"/>
                    <a:pt x="111173" y="41226"/>
                  </a:cubicBezTo>
                  <a:cubicBezTo>
                    <a:pt x="108558" y="42535"/>
                    <a:pt x="106596" y="42535"/>
                    <a:pt x="104634" y="41226"/>
                  </a:cubicBezTo>
                  <a:cubicBezTo>
                    <a:pt x="104634" y="41226"/>
                    <a:pt x="104634" y="41226"/>
                    <a:pt x="104634" y="41226"/>
                  </a:cubicBezTo>
                  <a:cubicBezTo>
                    <a:pt x="103980" y="42535"/>
                    <a:pt x="100056" y="50388"/>
                    <a:pt x="99402" y="53006"/>
                  </a:cubicBezTo>
                  <a:cubicBezTo>
                    <a:pt x="99402" y="53006"/>
                    <a:pt x="99402" y="53006"/>
                    <a:pt x="99402" y="53660"/>
                  </a:cubicBezTo>
                  <a:cubicBezTo>
                    <a:pt x="99402" y="54314"/>
                    <a:pt x="100056" y="54969"/>
                    <a:pt x="100710" y="55623"/>
                  </a:cubicBezTo>
                  <a:cubicBezTo>
                    <a:pt x="101364" y="56932"/>
                    <a:pt x="102672" y="58895"/>
                    <a:pt x="102672" y="59550"/>
                  </a:cubicBezTo>
                  <a:cubicBezTo>
                    <a:pt x="103980" y="62167"/>
                    <a:pt x="102672" y="65439"/>
                    <a:pt x="101364" y="67402"/>
                  </a:cubicBezTo>
                  <a:cubicBezTo>
                    <a:pt x="96132" y="73292"/>
                    <a:pt x="83707" y="70020"/>
                    <a:pt x="83707" y="70020"/>
                  </a:cubicBezTo>
                  <a:cubicBezTo>
                    <a:pt x="79783" y="68711"/>
                    <a:pt x="76513" y="64785"/>
                    <a:pt x="74552" y="61513"/>
                  </a:cubicBezTo>
                  <a:cubicBezTo>
                    <a:pt x="74552" y="60858"/>
                    <a:pt x="73244" y="59550"/>
                    <a:pt x="72590" y="58895"/>
                  </a:cubicBezTo>
                  <a:cubicBezTo>
                    <a:pt x="71282" y="58895"/>
                    <a:pt x="69974" y="57586"/>
                    <a:pt x="68666" y="56278"/>
                  </a:cubicBezTo>
                  <a:cubicBezTo>
                    <a:pt x="68012" y="56278"/>
                    <a:pt x="66704" y="54969"/>
                    <a:pt x="65396" y="54314"/>
                  </a:cubicBezTo>
                  <a:cubicBezTo>
                    <a:pt x="64088" y="56278"/>
                    <a:pt x="62126" y="58895"/>
                    <a:pt x="60819" y="60858"/>
                  </a:cubicBezTo>
                  <a:cubicBezTo>
                    <a:pt x="59511" y="62822"/>
                    <a:pt x="58203" y="64785"/>
                    <a:pt x="56895" y="66094"/>
                  </a:cubicBezTo>
                  <a:cubicBezTo>
                    <a:pt x="54933" y="68057"/>
                    <a:pt x="50355" y="70674"/>
                    <a:pt x="39892" y="76564"/>
                  </a:cubicBezTo>
                  <a:cubicBezTo>
                    <a:pt x="35968" y="78527"/>
                    <a:pt x="30082" y="81799"/>
                    <a:pt x="28121" y="83108"/>
                  </a:cubicBezTo>
                  <a:cubicBezTo>
                    <a:pt x="28121" y="85071"/>
                    <a:pt x="28121" y="90960"/>
                    <a:pt x="28121" y="93578"/>
                  </a:cubicBezTo>
                  <a:lnTo>
                    <a:pt x="28121" y="93578"/>
                  </a:lnTo>
                  <a:cubicBezTo>
                    <a:pt x="28121" y="95541"/>
                    <a:pt x="29428" y="99467"/>
                    <a:pt x="30736" y="100776"/>
                  </a:cubicBezTo>
                  <a:cubicBezTo>
                    <a:pt x="32044" y="102085"/>
                    <a:pt x="33352" y="104048"/>
                    <a:pt x="33352" y="107320"/>
                  </a:cubicBezTo>
                  <a:cubicBezTo>
                    <a:pt x="33352" y="113209"/>
                    <a:pt x="27466" y="122371"/>
                    <a:pt x="24197" y="125643"/>
                  </a:cubicBezTo>
                  <a:cubicBezTo>
                    <a:pt x="20273" y="128915"/>
                    <a:pt x="15695" y="128261"/>
                    <a:pt x="12425" y="126297"/>
                  </a:cubicBezTo>
                  <a:cubicBezTo>
                    <a:pt x="12425" y="126297"/>
                    <a:pt x="11772" y="126952"/>
                    <a:pt x="11117" y="127606"/>
                  </a:cubicBezTo>
                  <a:cubicBezTo>
                    <a:pt x="9809" y="128261"/>
                    <a:pt x="9156" y="128915"/>
                    <a:pt x="7848" y="129569"/>
                  </a:cubicBezTo>
                  <a:cubicBezTo>
                    <a:pt x="9156" y="132841"/>
                    <a:pt x="9156" y="135459"/>
                    <a:pt x="7194" y="138731"/>
                  </a:cubicBezTo>
                  <a:cubicBezTo>
                    <a:pt x="6540" y="140039"/>
                    <a:pt x="5232" y="141348"/>
                    <a:pt x="3924" y="142657"/>
                  </a:cubicBezTo>
                  <a:cubicBezTo>
                    <a:pt x="3270" y="143311"/>
                    <a:pt x="1962" y="144620"/>
                    <a:pt x="1308" y="145275"/>
                  </a:cubicBezTo>
                  <a:cubicBezTo>
                    <a:pt x="1308" y="145275"/>
                    <a:pt x="1308" y="145275"/>
                    <a:pt x="1308" y="145275"/>
                  </a:cubicBezTo>
                  <a:cubicBezTo>
                    <a:pt x="2616" y="146583"/>
                    <a:pt x="3924" y="149201"/>
                    <a:pt x="4578" y="152473"/>
                  </a:cubicBezTo>
                  <a:cubicBezTo>
                    <a:pt x="4578" y="153781"/>
                    <a:pt x="4578" y="155090"/>
                    <a:pt x="4578" y="157053"/>
                  </a:cubicBezTo>
                  <a:cubicBezTo>
                    <a:pt x="4578" y="157708"/>
                    <a:pt x="4578" y="158362"/>
                    <a:pt x="4578" y="159017"/>
                  </a:cubicBezTo>
                  <a:cubicBezTo>
                    <a:pt x="4578" y="159017"/>
                    <a:pt x="4578" y="159017"/>
                    <a:pt x="5232" y="159671"/>
                  </a:cubicBezTo>
                  <a:cubicBezTo>
                    <a:pt x="8502" y="162943"/>
                    <a:pt x="15041" y="169487"/>
                    <a:pt x="10464" y="176685"/>
                  </a:cubicBezTo>
                  <a:cubicBezTo>
                    <a:pt x="8502" y="179303"/>
                    <a:pt x="5232" y="181266"/>
                    <a:pt x="1962" y="182575"/>
                  </a:cubicBezTo>
                  <a:cubicBezTo>
                    <a:pt x="1962" y="182575"/>
                    <a:pt x="654" y="182575"/>
                    <a:pt x="0" y="183229"/>
                  </a:cubicBezTo>
                  <a:cubicBezTo>
                    <a:pt x="0" y="183884"/>
                    <a:pt x="1308" y="184538"/>
                    <a:pt x="1962" y="185192"/>
                  </a:cubicBezTo>
                  <a:cubicBezTo>
                    <a:pt x="3924" y="187156"/>
                    <a:pt x="5886" y="189119"/>
                    <a:pt x="7194" y="191736"/>
                  </a:cubicBezTo>
                  <a:cubicBezTo>
                    <a:pt x="7194" y="192391"/>
                    <a:pt x="9809" y="194354"/>
                    <a:pt x="11117" y="195008"/>
                  </a:cubicBezTo>
                  <a:cubicBezTo>
                    <a:pt x="15041" y="198280"/>
                    <a:pt x="18311" y="201552"/>
                    <a:pt x="18965" y="206133"/>
                  </a:cubicBezTo>
                  <a:cubicBezTo>
                    <a:pt x="18965" y="210713"/>
                    <a:pt x="15695" y="213985"/>
                    <a:pt x="12425" y="217257"/>
                  </a:cubicBezTo>
                  <a:cubicBezTo>
                    <a:pt x="11772" y="217912"/>
                    <a:pt x="10464" y="219220"/>
                    <a:pt x="9809" y="219875"/>
                  </a:cubicBezTo>
                  <a:lnTo>
                    <a:pt x="9809" y="219875"/>
                  </a:lnTo>
                  <a:cubicBezTo>
                    <a:pt x="14387" y="231654"/>
                    <a:pt x="16349" y="235580"/>
                    <a:pt x="17003" y="236235"/>
                  </a:cubicBezTo>
                  <a:cubicBezTo>
                    <a:pt x="17003" y="236889"/>
                    <a:pt x="18965" y="238198"/>
                    <a:pt x="20273" y="238852"/>
                  </a:cubicBezTo>
                  <a:cubicBezTo>
                    <a:pt x="24851" y="242124"/>
                    <a:pt x="29428" y="246051"/>
                    <a:pt x="30082" y="251940"/>
                  </a:cubicBezTo>
                  <a:cubicBezTo>
                    <a:pt x="30082" y="252595"/>
                    <a:pt x="30082" y="253249"/>
                    <a:pt x="30082" y="254558"/>
                  </a:cubicBezTo>
                  <a:cubicBezTo>
                    <a:pt x="33352" y="253903"/>
                    <a:pt x="38584" y="253249"/>
                    <a:pt x="42507" y="257830"/>
                  </a:cubicBezTo>
                  <a:cubicBezTo>
                    <a:pt x="43815" y="259793"/>
                    <a:pt x="45123" y="262410"/>
                    <a:pt x="47085" y="268954"/>
                  </a:cubicBezTo>
                  <a:cubicBezTo>
                    <a:pt x="48393" y="273535"/>
                    <a:pt x="51663" y="282696"/>
                    <a:pt x="54279" y="286622"/>
                  </a:cubicBezTo>
                  <a:cubicBezTo>
                    <a:pt x="54933" y="286622"/>
                    <a:pt x="56241" y="284659"/>
                    <a:pt x="56895" y="284005"/>
                  </a:cubicBezTo>
                  <a:cubicBezTo>
                    <a:pt x="59511" y="281387"/>
                    <a:pt x="63434" y="278115"/>
                    <a:pt x="68012" y="279424"/>
                  </a:cubicBezTo>
                  <a:cubicBezTo>
                    <a:pt x="69320" y="279424"/>
                    <a:pt x="69974" y="280079"/>
                    <a:pt x="70628" y="280733"/>
                  </a:cubicBezTo>
                  <a:cubicBezTo>
                    <a:pt x="71936" y="280733"/>
                    <a:pt x="71936" y="280733"/>
                    <a:pt x="72590" y="280733"/>
                  </a:cubicBezTo>
                  <a:cubicBezTo>
                    <a:pt x="76513" y="280079"/>
                    <a:pt x="81091" y="280079"/>
                    <a:pt x="81091" y="280079"/>
                  </a:cubicBezTo>
                  <a:lnTo>
                    <a:pt x="85669" y="280079"/>
                  </a:lnTo>
                  <a:cubicBezTo>
                    <a:pt x="85669" y="280079"/>
                    <a:pt x="86977" y="284659"/>
                    <a:pt x="86977" y="284659"/>
                  </a:cubicBezTo>
                  <a:cubicBezTo>
                    <a:pt x="87631" y="286622"/>
                    <a:pt x="88939" y="289240"/>
                    <a:pt x="90247" y="290549"/>
                  </a:cubicBezTo>
                  <a:cubicBezTo>
                    <a:pt x="94171" y="290549"/>
                    <a:pt x="102018" y="288586"/>
                    <a:pt x="104634" y="287277"/>
                  </a:cubicBezTo>
                  <a:cubicBezTo>
                    <a:pt x="104634" y="287277"/>
                    <a:pt x="106596" y="285968"/>
                    <a:pt x="107250" y="285314"/>
                  </a:cubicBezTo>
                  <a:cubicBezTo>
                    <a:pt x="110520" y="282696"/>
                    <a:pt x="115097" y="278770"/>
                    <a:pt x="120983" y="280079"/>
                  </a:cubicBezTo>
                  <a:lnTo>
                    <a:pt x="122945" y="280079"/>
                  </a:lnTo>
                  <a:cubicBezTo>
                    <a:pt x="124253" y="280733"/>
                    <a:pt x="127522" y="282042"/>
                    <a:pt x="129485" y="282042"/>
                  </a:cubicBezTo>
                  <a:cubicBezTo>
                    <a:pt x="130792" y="281387"/>
                    <a:pt x="132754" y="278770"/>
                    <a:pt x="133408" y="277461"/>
                  </a:cubicBezTo>
                  <a:cubicBezTo>
                    <a:pt x="137986" y="272880"/>
                    <a:pt x="139948" y="270263"/>
                    <a:pt x="143218" y="269608"/>
                  </a:cubicBezTo>
                  <a:cubicBezTo>
                    <a:pt x="143218" y="269608"/>
                    <a:pt x="143871" y="269608"/>
                    <a:pt x="144526" y="269608"/>
                  </a:cubicBezTo>
                  <a:cubicBezTo>
                    <a:pt x="153681" y="267645"/>
                    <a:pt x="160220" y="266991"/>
                    <a:pt x="164144" y="269608"/>
                  </a:cubicBezTo>
                  <a:cubicBezTo>
                    <a:pt x="166106" y="270917"/>
                    <a:pt x="167414" y="272226"/>
                    <a:pt x="168722" y="272880"/>
                  </a:cubicBezTo>
                  <a:cubicBezTo>
                    <a:pt x="168722" y="272880"/>
                    <a:pt x="170030" y="273535"/>
                    <a:pt x="170684" y="274189"/>
                  </a:cubicBezTo>
                  <a:cubicBezTo>
                    <a:pt x="171992" y="273535"/>
                    <a:pt x="173954" y="271572"/>
                    <a:pt x="174608" y="270263"/>
                  </a:cubicBezTo>
                  <a:lnTo>
                    <a:pt x="174608" y="270263"/>
                  </a:lnTo>
                  <a:cubicBezTo>
                    <a:pt x="174608" y="268300"/>
                    <a:pt x="173300" y="264373"/>
                    <a:pt x="175916" y="261102"/>
                  </a:cubicBezTo>
                  <a:cubicBezTo>
                    <a:pt x="177877" y="259138"/>
                    <a:pt x="180493" y="257830"/>
                    <a:pt x="184417" y="258484"/>
                  </a:cubicBezTo>
                  <a:lnTo>
                    <a:pt x="187033" y="258484"/>
                  </a:lnTo>
                  <a:cubicBezTo>
                    <a:pt x="188341" y="258484"/>
                    <a:pt x="189649" y="259138"/>
                    <a:pt x="190957" y="259138"/>
                  </a:cubicBezTo>
                  <a:cubicBezTo>
                    <a:pt x="190957" y="255212"/>
                    <a:pt x="190957" y="250631"/>
                    <a:pt x="194226" y="247359"/>
                  </a:cubicBezTo>
                  <a:lnTo>
                    <a:pt x="195534" y="246051"/>
                  </a:lnTo>
                  <a:cubicBezTo>
                    <a:pt x="198804" y="242779"/>
                    <a:pt x="200766" y="240815"/>
                    <a:pt x="201420" y="239507"/>
                  </a:cubicBezTo>
                  <a:cubicBezTo>
                    <a:pt x="200112" y="234271"/>
                    <a:pt x="201420" y="226419"/>
                    <a:pt x="205998" y="222492"/>
                  </a:cubicBezTo>
                  <a:cubicBezTo>
                    <a:pt x="208614" y="220529"/>
                    <a:pt x="211883" y="218566"/>
                    <a:pt x="214499" y="217912"/>
                  </a:cubicBezTo>
                  <a:cubicBezTo>
                    <a:pt x="214499" y="217912"/>
                    <a:pt x="215807" y="217912"/>
                    <a:pt x="215807" y="217257"/>
                  </a:cubicBezTo>
                  <a:cubicBezTo>
                    <a:pt x="215807" y="217257"/>
                    <a:pt x="215807" y="217257"/>
                    <a:pt x="215807" y="217257"/>
                  </a:cubicBezTo>
                  <a:cubicBezTo>
                    <a:pt x="217115" y="214640"/>
                    <a:pt x="219077" y="211368"/>
                    <a:pt x="223001" y="210059"/>
                  </a:cubicBezTo>
                  <a:cubicBezTo>
                    <a:pt x="224963" y="210059"/>
                    <a:pt x="227579" y="210059"/>
                    <a:pt x="229540" y="211368"/>
                  </a:cubicBezTo>
                  <a:cubicBezTo>
                    <a:pt x="230848" y="212022"/>
                    <a:pt x="232810" y="213331"/>
                    <a:pt x="233464" y="213985"/>
                  </a:cubicBezTo>
                  <a:cubicBezTo>
                    <a:pt x="233464" y="213985"/>
                    <a:pt x="234118" y="213331"/>
                    <a:pt x="234772" y="212677"/>
                  </a:cubicBezTo>
                  <a:cubicBezTo>
                    <a:pt x="238696" y="208750"/>
                    <a:pt x="243928" y="204170"/>
                    <a:pt x="249813" y="204170"/>
                  </a:cubicBezTo>
                  <a:cubicBezTo>
                    <a:pt x="253737" y="204170"/>
                    <a:pt x="257661" y="206133"/>
                    <a:pt x="261584" y="207441"/>
                  </a:cubicBezTo>
                  <a:cubicBezTo>
                    <a:pt x="262892" y="207441"/>
                    <a:pt x="264200" y="208750"/>
                    <a:pt x="264854" y="208750"/>
                  </a:cubicBezTo>
                  <a:cubicBezTo>
                    <a:pt x="264854" y="208750"/>
                    <a:pt x="264854" y="208750"/>
                    <a:pt x="266162" y="208750"/>
                  </a:cubicBezTo>
                  <a:cubicBezTo>
                    <a:pt x="269432" y="208750"/>
                    <a:pt x="274010" y="207441"/>
                    <a:pt x="278588" y="208096"/>
                  </a:cubicBezTo>
                  <a:cubicBezTo>
                    <a:pt x="279241" y="208096"/>
                    <a:pt x="281857" y="208096"/>
                    <a:pt x="283165" y="206787"/>
                  </a:cubicBezTo>
                  <a:cubicBezTo>
                    <a:pt x="285127" y="206133"/>
                    <a:pt x="287743" y="204824"/>
                    <a:pt x="290359" y="204824"/>
                  </a:cubicBezTo>
                  <a:cubicBezTo>
                    <a:pt x="292975" y="204824"/>
                    <a:pt x="294937" y="204824"/>
                    <a:pt x="296898" y="204824"/>
                  </a:cubicBezTo>
                  <a:cubicBezTo>
                    <a:pt x="296898" y="204824"/>
                    <a:pt x="296898" y="204170"/>
                    <a:pt x="296898" y="203515"/>
                  </a:cubicBezTo>
                  <a:cubicBezTo>
                    <a:pt x="298860" y="196317"/>
                    <a:pt x="300168" y="191082"/>
                    <a:pt x="304092" y="189119"/>
                  </a:cubicBezTo>
                  <a:cubicBezTo>
                    <a:pt x="306054" y="188464"/>
                    <a:pt x="308670" y="188464"/>
                    <a:pt x="310631" y="189119"/>
                  </a:cubicBezTo>
                  <a:cubicBezTo>
                    <a:pt x="311286" y="189119"/>
                    <a:pt x="312594" y="190428"/>
                    <a:pt x="313247" y="191082"/>
                  </a:cubicBezTo>
                  <a:cubicBezTo>
                    <a:pt x="313247" y="186501"/>
                    <a:pt x="313247" y="182575"/>
                    <a:pt x="313247" y="180612"/>
                  </a:cubicBezTo>
                  <a:cubicBezTo>
                    <a:pt x="311286" y="176031"/>
                    <a:pt x="310631" y="168832"/>
                    <a:pt x="313247" y="163597"/>
                  </a:cubicBezTo>
                  <a:cubicBezTo>
                    <a:pt x="314555" y="159671"/>
                    <a:pt x="317171" y="158362"/>
                    <a:pt x="319133" y="15770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44" name="Graphic 2">
              <a:extLst>
                <a:ext uri="{FF2B5EF4-FFF2-40B4-BE49-F238E27FC236}">
                  <a16:creationId xmlns:a16="http://schemas.microsoft.com/office/drawing/2014/main" id="{1000A4CB-C428-398A-07F3-5D40E0B73275}"/>
                </a:ext>
              </a:extLst>
            </p:cNvPr>
            <p:cNvGrpSpPr/>
            <p:nvPr/>
          </p:nvGrpSpPr>
          <p:grpSpPr>
            <a:xfrm>
              <a:off x="3401773" y="5244027"/>
              <a:ext cx="273355" cy="527438"/>
              <a:chOff x="3401773" y="5244027"/>
              <a:chExt cx="273355" cy="527438"/>
            </a:xfrm>
            <a:solidFill>
              <a:srgbClr val="EDEDEE"/>
            </a:solidFill>
          </p:grpSpPr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C7FB3C5C-EEFB-02CE-00CE-1F797DC7E13B}"/>
                  </a:ext>
                </a:extLst>
              </p:cNvPr>
              <p:cNvSpPr/>
              <p:nvPr/>
            </p:nvSpPr>
            <p:spPr>
              <a:xfrm>
                <a:off x="3401773" y="5244027"/>
                <a:ext cx="273355" cy="527438"/>
              </a:xfrm>
              <a:custGeom>
                <a:avLst/>
                <a:gdLst>
                  <a:gd name="connsiteX0" fmla="*/ 156296 w 273355"/>
                  <a:gd name="connsiteY0" fmla="*/ 520240 h 527438"/>
                  <a:gd name="connsiteX1" fmla="*/ 177223 w 273355"/>
                  <a:gd name="connsiteY1" fmla="*/ 524820 h 527438"/>
                  <a:gd name="connsiteX2" fmla="*/ 185725 w 273355"/>
                  <a:gd name="connsiteY2" fmla="*/ 527438 h 527438"/>
                  <a:gd name="connsiteX3" fmla="*/ 191610 w 273355"/>
                  <a:gd name="connsiteY3" fmla="*/ 522203 h 527438"/>
                  <a:gd name="connsiteX4" fmla="*/ 193572 w 273355"/>
                  <a:gd name="connsiteY4" fmla="*/ 520894 h 527438"/>
                  <a:gd name="connsiteX5" fmla="*/ 193572 w 273355"/>
                  <a:gd name="connsiteY5" fmla="*/ 520894 h 527438"/>
                  <a:gd name="connsiteX6" fmla="*/ 196842 w 273355"/>
                  <a:gd name="connsiteY6" fmla="*/ 515659 h 527438"/>
                  <a:gd name="connsiteX7" fmla="*/ 194880 w 273355"/>
                  <a:gd name="connsiteY7" fmla="*/ 512387 h 527438"/>
                  <a:gd name="connsiteX8" fmla="*/ 190957 w 273355"/>
                  <a:gd name="connsiteY8" fmla="*/ 502571 h 527438"/>
                  <a:gd name="connsiteX9" fmla="*/ 190957 w 273355"/>
                  <a:gd name="connsiteY9" fmla="*/ 499299 h 527438"/>
                  <a:gd name="connsiteX10" fmla="*/ 193572 w 273355"/>
                  <a:gd name="connsiteY10" fmla="*/ 497336 h 527438"/>
                  <a:gd name="connsiteX11" fmla="*/ 207306 w 273355"/>
                  <a:gd name="connsiteY11" fmla="*/ 497336 h 527438"/>
                  <a:gd name="connsiteX12" fmla="*/ 207306 w 273355"/>
                  <a:gd name="connsiteY12" fmla="*/ 497336 h 527438"/>
                  <a:gd name="connsiteX13" fmla="*/ 207306 w 273355"/>
                  <a:gd name="connsiteY13" fmla="*/ 497336 h 527438"/>
                  <a:gd name="connsiteX14" fmla="*/ 202728 w 273355"/>
                  <a:gd name="connsiteY14" fmla="*/ 492101 h 527438"/>
                  <a:gd name="connsiteX15" fmla="*/ 198150 w 273355"/>
                  <a:gd name="connsiteY15" fmla="*/ 487520 h 527438"/>
                  <a:gd name="connsiteX16" fmla="*/ 190302 w 273355"/>
                  <a:gd name="connsiteY16" fmla="*/ 473123 h 527438"/>
                  <a:gd name="connsiteX17" fmla="*/ 197496 w 273355"/>
                  <a:gd name="connsiteY17" fmla="*/ 461999 h 527438"/>
                  <a:gd name="connsiteX18" fmla="*/ 202728 w 273355"/>
                  <a:gd name="connsiteY18" fmla="*/ 459381 h 527438"/>
                  <a:gd name="connsiteX19" fmla="*/ 202728 w 273355"/>
                  <a:gd name="connsiteY19" fmla="*/ 456109 h 527438"/>
                  <a:gd name="connsiteX20" fmla="*/ 204036 w 273355"/>
                  <a:gd name="connsiteY20" fmla="*/ 449566 h 527438"/>
                  <a:gd name="connsiteX21" fmla="*/ 215153 w 273355"/>
                  <a:gd name="connsiteY21" fmla="*/ 446294 h 527438"/>
                  <a:gd name="connsiteX22" fmla="*/ 215153 w 273355"/>
                  <a:gd name="connsiteY22" fmla="*/ 444331 h 527438"/>
                  <a:gd name="connsiteX23" fmla="*/ 219077 w 273355"/>
                  <a:gd name="connsiteY23" fmla="*/ 442367 h 527438"/>
                  <a:gd name="connsiteX24" fmla="*/ 228886 w 273355"/>
                  <a:gd name="connsiteY24" fmla="*/ 443676 h 527438"/>
                  <a:gd name="connsiteX25" fmla="*/ 230194 w 273355"/>
                  <a:gd name="connsiteY25" fmla="*/ 443676 h 527438"/>
                  <a:gd name="connsiteX26" fmla="*/ 237388 w 273355"/>
                  <a:gd name="connsiteY26" fmla="*/ 437787 h 527438"/>
                  <a:gd name="connsiteX27" fmla="*/ 236734 w 273355"/>
                  <a:gd name="connsiteY27" fmla="*/ 431897 h 527438"/>
                  <a:gd name="connsiteX28" fmla="*/ 236734 w 273355"/>
                  <a:gd name="connsiteY28" fmla="*/ 426662 h 527438"/>
                  <a:gd name="connsiteX29" fmla="*/ 240658 w 273355"/>
                  <a:gd name="connsiteY29" fmla="*/ 416846 h 527438"/>
                  <a:gd name="connsiteX30" fmla="*/ 236734 w 273355"/>
                  <a:gd name="connsiteY30" fmla="*/ 410302 h 527438"/>
                  <a:gd name="connsiteX31" fmla="*/ 243274 w 273355"/>
                  <a:gd name="connsiteY31" fmla="*/ 398523 h 527438"/>
                  <a:gd name="connsiteX32" fmla="*/ 243274 w 273355"/>
                  <a:gd name="connsiteY32" fmla="*/ 395906 h 527438"/>
                  <a:gd name="connsiteX33" fmla="*/ 246543 w 273355"/>
                  <a:gd name="connsiteY33" fmla="*/ 388053 h 527438"/>
                  <a:gd name="connsiteX34" fmla="*/ 246543 w 273355"/>
                  <a:gd name="connsiteY34" fmla="*/ 387399 h 527438"/>
                  <a:gd name="connsiteX35" fmla="*/ 245235 w 273355"/>
                  <a:gd name="connsiteY35" fmla="*/ 384781 h 527438"/>
                  <a:gd name="connsiteX36" fmla="*/ 243927 w 273355"/>
                  <a:gd name="connsiteY36" fmla="*/ 381509 h 527438"/>
                  <a:gd name="connsiteX37" fmla="*/ 249813 w 273355"/>
                  <a:gd name="connsiteY37" fmla="*/ 371039 h 527438"/>
                  <a:gd name="connsiteX38" fmla="*/ 249813 w 273355"/>
                  <a:gd name="connsiteY38" fmla="*/ 371039 h 527438"/>
                  <a:gd name="connsiteX39" fmla="*/ 249813 w 273355"/>
                  <a:gd name="connsiteY39" fmla="*/ 369076 h 527438"/>
                  <a:gd name="connsiteX40" fmla="*/ 251121 w 273355"/>
                  <a:gd name="connsiteY40" fmla="*/ 365149 h 527438"/>
                  <a:gd name="connsiteX41" fmla="*/ 266162 w 273355"/>
                  <a:gd name="connsiteY41" fmla="*/ 361223 h 527438"/>
                  <a:gd name="connsiteX42" fmla="*/ 266162 w 273355"/>
                  <a:gd name="connsiteY42" fmla="*/ 359914 h 527438"/>
                  <a:gd name="connsiteX43" fmla="*/ 270740 w 273355"/>
                  <a:gd name="connsiteY43" fmla="*/ 350098 h 527438"/>
                  <a:gd name="connsiteX44" fmla="*/ 273356 w 273355"/>
                  <a:gd name="connsiteY44" fmla="*/ 345517 h 527438"/>
                  <a:gd name="connsiteX45" fmla="*/ 272702 w 273355"/>
                  <a:gd name="connsiteY45" fmla="*/ 329812 h 527438"/>
                  <a:gd name="connsiteX46" fmla="*/ 265508 w 273355"/>
                  <a:gd name="connsiteY46" fmla="*/ 323923 h 527438"/>
                  <a:gd name="connsiteX47" fmla="*/ 258315 w 273355"/>
                  <a:gd name="connsiteY47" fmla="*/ 317379 h 527438"/>
                  <a:gd name="connsiteX48" fmla="*/ 257007 w 273355"/>
                  <a:gd name="connsiteY48" fmla="*/ 299056 h 527438"/>
                  <a:gd name="connsiteX49" fmla="*/ 253083 w 273355"/>
                  <a:gd name="connsiteY49" fmla="*/ 293166 h 527438"/>
                  <a:gd name="connsiteX50" fmla="*/ 251775 w 273355"/>
                  <a:gd name="connsiteY50" fmla="*/ 293166 h 527438"/>
                  <a:gd name="connsiteX51" fmla="*/ 242619 w 273355"/>
                  <a:gd name="connsiteY51" fmla="*/ 291858 h 527438"/>
                  <a:gd name="connsiteX52" fmla="*/ 242619 w 273355"/>
                  <a:gd name="connsiteY52" fmla="*/ 291858 h 527438"/>
                  <a:gd name="connsiteX53" fmla="*/ 228232 w 273355"/>
                  <a:gd name="connsiteY53" fmla="*/ 297747 h 527438"/>
                  <a:gd name="connsiteX54" fmla="*/ 211229 w 273355"/>
                  <a:gd name="connsiteY54" fmla="*/ 271572 h 527438"/>
                  <a:gd name="connsiteX55" fmla="*/ 209267 w 273355"/>
                  <a:gd name="connsiteY55" fmla="*/ 265682 h 527438"/>
                  <a:gd name="connsiteX56" fmla="*/ 209267 w 273355"/>
                  <a:gd name="connsiteY56" fmla="*/ 265682 h 527438"/>
                  <a:gd name="connsiteX57" fmla="*/ 200766 w 273355"/>
                  <a:gd name="connsiteY57" fmla="*/ 266337 h 527438"/>
                  <a:gd name="connsiteX58" fmla="*/ 194880 w 273355"/>
                  <a:gd name="connsiteY58" fmla="*/ 262410 h 527438"/>
                  <a:gd name="connsiteX59" fmla="*/ 194226 w 273355"/>
                  <a:gd name="connsiteY59" fmla="*/ 253249 h 527438"/>
                  <a:gd name="connsiteX60" fmla="*/ 194226 w 273355"/>
                  <a:gd name="connsiteY60" fmla="*/ 251286 h 527438"/>
                  <a:gd name="connsiteX61" fmla="*/ 189649 w 273355"/>
                  <a:gd name="connsiteY61" fmla="*/ 247359 h 527438"/>
                  <a:gd name="connsiteX62" fmla="*/ 184417 w 273355"/>
                  <a:gd name="connsiteY62" fmla="*/ 242779 h 527438"/>
                  <a:gd name="connsiteX63" fmla="*/ 174608 w 273355"/>
                  <a:gd name="connsiteY63" fmla="*/ 222492 h 527438"/>
                  <a:gd name="connsiteX64" fmla="*/ 174608 w 273355"/>
                  <a:gd name="connsiteY64" fmla="*/ 220529 h 527438"/>
                  <a:gd name="connsiteX65" fmla="*/ 179839 w 273355"/>
                  <a:gd name="connsiteY65" fmla="*/ 206133 h 527438"/>
                  <a:gd name="connsiteX66" fmla="*/ 181801 w 273355"/>
                  <a:gd name="connsiteY66" fmla="*/ 204170 h 527438"/>
                  <a:gd name="connsiteX67" fmla="*/ 179839 w 273355"/>
                  <a:gd name="connsiteY67" fmla="*/ 202206 h 527438"/>
                  <a:gd name="connsiteX68" fmla="*/ 173300 w 273355"/>
                  <a:gd name="connsiteY68" fmla="*/ 195008 h 527438"/>
                  <a:gd name="connsiteX69" fmla="*/ 170684 w 273355"/>
                  <a:gd name="connsiteY69" fmla="*/ 191736 h 527438"/>
                  <a:gd name="connsiteX70" fmla="*/ 164144 w 273355"/>
                  <a:gd name="connsiteY70" fmla="*/ 179303 h 527438"/>
                  <a:gd name="connsiteX71" fmla="*/ 175261 w 273355"/>
                  <a:gd name="connsiteY71" fmla="*/ 167524 h 527438"/>
                  <a:gd name="connsiteX72" fmla="*/ 175915 w 273355"/>
                  <a:gd name="connsiteY72" fmla="*/ 167524 h 527438"/>
                  <a:gd name="connsiteX73" fmla="*/ 174608 w 273355"/>
                  <a:gd name="connsiteY73" fmla="*/ 166215 h 527438"/>
                  <a:gd name="connsiteX74" fmla="*/ 172645 w 273355"/>
                  <a:gd name="connsiteY74" fmla="*/ 164252 h 527438"/>
                  <a:gd name="connsiteX75" fmla="*/ 170030 w 273355"/>
                  <a:gd name="connsiteY75" fmla="*/ 153781 h 527438"/>
                  <a:gd name="connsiteX76" fmla="*/ 170030 w 273355"/>
                  <a:gd name="connsiteY76" fmla="*/ 151164 h 527438"/>
                  <a:gd name="connsiteX77" fmla="*/ 169376 w 273355"/>
                  <a:gd name="connsiteY77" fmla="*/ 149855 h 527438"/>
                  <a:gd name="connsiteX78" fmla="*/ 166106 w 273355"/>
                  <a:gd name="connsiteY78" fmla="*/ 143311 h 527438"/>
                  <a:gd name="connsiteX79" fmla="*/ 171992 w 273355"/>
                  <a:gd name="connsiteY79" fmla="*/ 130224 h 527438"/>
                  <a:gd name="connsiteX80" fmla="*/ 172645 w 273355"/>
                  <a:gd name="connsiteY80" fmla="*/ 129569 h 527438"/>
                  <a:gd name="connsiteX81" fmla="*/ 170030 w 273355"/>
                  <a:gd name="connsiteY81" fmla="*/ 124989 h 527438"/>
                  <a:gd name="connsiteX82" fmla="*/ 171992 w 273355"/>
                  <a:gd name="connsiteY82" fmla="*/ 115173 h 527438"/>
                  <a:gd name="connsiteX83" fmla="*/ 171338 w 273355"/>
                  <a:gd name="connsiteY83" fmla="*/ 110592 h 527438"/>
                  <a:gd name="connsiteX84" fmla="*/ 171338 w 273355"/>
                  <a:gd name="connsiteY84" fmla="*/ 109283 h 527438"/>
                  <a:gd name="connsiteX85" fmla="*/ 173300 w 273355"/>
                  <a:gd name="connsiteY85" fmla="*/ 100776 h 527438"/>
                  <a:gd name="connsiteX86" fmla="*/ 174608 w 273355"/>
                  <a:gd name="connsiteY86" fmla="*/ 97504 h 527438"/>
                  <a:gd name="connsiteX87" fmla="*/ 170030 w 273355"/>
                  <a:gd name="connsiteY87" fmla="*/ 90306 h 527438"/>
                  <a:gd name="connsiteX88" fmla="*/ 166760 w 273355"/>
                  <a:gd name="connsiteY88" fmla="*/ 85725 h 527438"/>
                  <a:gd name="connsiteX89" fmla="*/ 163490 w 273355"/>
                  <a:gd name="connsiteY89" fmla="*/ 73946 h 527438"/>
                  <a:gd name="connsiteX90" fmla="*/ 160220 w 273355"/>
                  <a:gd name="connsiteY90" fmla="*/ 68057 h 527438"/>
                  <a:gd name="connsiteX91" fmla="*/ 156296 w 273355"/>
                  <a:gd name="connsiteY91" fmla="*/ 62822 h 527438"/>
                  <a:gd name="connsiteX92" fmla="*/ 147795 w 273355"/>
                  <a:gd name="connsiteY92" fmla="*/ 52351 h 527438"/>
                  <a:gd name="connsiteX93" fmla="*/ 135370 w 273355"/>
                  <a:gd name="connsiteY93" fmla="*/ 47116 h 527438"/>
                  <a:gd name="connsiteX94" fmla="*/ 132100 w 273355"/>
                  <a:gd name="connsiteY94" fmla="*/ 45807 h 527438"/>
                  <a:gd name="connsiteX95" fmla="*/ 125561 w 273355"/>
                  <a:gd name="connsiteY95" fmla="*/ 45807 h 527438"/>
                  <a:gd name="connsiteX96" fmla="*/ 118367 w 273355"/>
                  <a:gd name="connsiteY96" fmla="*/ 45807 h 527438"/>
                  <a:gd name="connsiteX97" fmla="*/ 108557 w 273355"/>
                  <a:gd name="connsiteY97" fmla="*/ 28139 h 527438"/>
                  <a:gd name="connsiteX98" fmla="*/ 107904 w 273355"/>
                  <a:gd name="connsiteY98" fmla="*/ 24867 h 527438"/>
                  <a:gd name="connsiteX99" fmla="*/ 98094 w 273355"/>
                  <a:gd name="connsiteY99" fmla="*/ 13742 h 527438"/>
                  <a:gd name="connsiteX100" fmla="*/ 94170 w 273355"/>
                  <a:gd name="connsiteY100" fmla="*/ 11125 h 527438"/>
                  <a:gd name="connsiteX101" fmla="*/ 90900 w 273355"/>
                  <a:gd name="connsiteY101" fmla="*/ 8507 h 527438"/>
                  <a:gd name="connsiteX102" fmla="*/ 90900 w 273355"/>
                  <a:gd name="connsiteY102" fmla="*/ 8507 h 527438"/>
                  <a:gd name="connsiteX103" fmla="*/ 79129 w 273355"/>
                  <a:gd name="connsiteY103" fmla="*/ 18977 h 527438"/>
                  <a:gd name="connsiteX104" fmla="*/ 74551 w 273355"/>
                  <a:gd name="connsiteY104" fmla="*/ 18977 h 527438"/>
                  <a:gd name="connsiteX105" fmla="*/ 68012 w 273355"/>
                  <a:gd name="connsiteY105" fmla="*/ 26176 h 527438"/>
                  <a:gd name="connsiteX106" fmla="*/ 54279 w 273355"/>
                  <a:gd name="connsiteY106" fmla="*/ 28139 h 527438"/>
                  <a:gd name="connsiteX107" fmla="*/ 41853 w 273355"/>
                  <a:gd name="connsiteY107" fmla="*/ 13742 h 527438"/>
                  <a:gd name="connsiteX108" fmla="*/ 41853 w 273355"/>
                  <a:gd name="connsiteY108" fmla="*/ 4581 h 527438"/>
                  <a:gd name="connsiteX109" fmla="*/ 41853 w 273355"/>
                  <a:gd name="connsiteY109" fmla="*/ 3272 h 527438"/>
                  <a:gd name="connsiteX110" fmla="*/ 39891 w 273355"/>
                  <a:gd name="connsiteY110" fmla="*/ 0 h 527438"/>
                  <a:gd name="connsiteX111" fmla="*/ 35314 w 273355"/>
                  <a:gd name="connsiteY111" fmla="*/ 4581 h 527438"/>
                  <a:gd name="connsiteX112" fmla="*/ 34006 w 273355"/>
                  <a:gd name="connsiteY112" fmla="*/ 9816 h 527438"/>
                  <a:gd name="connsiteX113" fmla="*/ 31390 w 273355"/>
                  <a:gd name="connsiteY113" fmla="*/ 21595 h 527438"/>
                  <a:gd name="connsiteX114" fmla="*/ 28120 w 273355"/>
                  <a:gd name="connsiteY114" fmla="*/ 24212 h 527438"/>
                  <a:gd name="connsiteX115" fmla="*/ 24197 w 273355"/>
                  <a:gd name="connsiteY115" fmla="*/ 34683 h 527438"/>
                  <a:gd name="connsiteX116" fmla="*/ 22234 w 273355"/>
                  <a:gd name="connsiteY116" fmla="*/ 37955 h 527438"/>
                  <a:gd name="connsiteX117" fmla="*/ 16349 w 273355"/>
                  <a:gd name="connsiteY117" fmla="*/ 45807 h 527438"/>
                  <a:gd name="connsiteX118" fmla="*/ 13733 w 273355"/>
                  <a:gd name="connsiteY118" fmla="*/ 49079 h 527438"/>
                  <a:gd name="connsiteX119" fmla="*/ 13733 w 273355"/>
                  <a:gd name="connsiteY119" fmla="*/ 53006 h 527438"/>
                  <a:gd name="connsiteX120" fmla="*/ 11771 w 273355"/>
                  <a:gd name="connsiteY120" fmla="*/ 63476 h 527438"/>
                  <a:gd name="connsiteX121" fmla="*/ 9155 w 273355"/>
                  <a:gd name="connsiteY121" fmla="*/ 68711 h 527438"/>
                  <a:gd name="connsiteX122" fmla="*/ 2616 w 273355"/>
                  <a:gd name="connsiteY122" fmla="*/ 80490 h 527438"/>
                  <a:gd name="connsiteX123" fmla="*/ 0 w 273355"/>
                  <a:gd name="connsiteY123" fmla="*/ 83762 h 527438"/>
                  <a:gd name="connsiteX124" fmla="*/ 2616 w 273355"/>
                  <a:gd name="connsiteY124" fmla="*/ 85725 h 527438"/>
                  <a:gd name="connsiteX125" fmla="*/ 16349 w 273355"/>
                  <a:gd name="connsiteY125" fmla="*/ 99467 h 527438"/>
                  <a:gd name="connsiteX126" fmla="*/ 14387 w 273355"/>
                  <a:gd name="connsiteY126" fmla="*/ 106011 h 527438"/>
                  <a:gd name="connsiteX127" fmla="*/ 13733 w 273355"/>
                  <a:gd name="connsiteY127" fmla="*/ 107974 h 527438"/>
                  <a:gd name="connsiteX128" fmla="*/ 15695 w 273355"/>
                  <a:gd name="connsiteY128" fmla="*/ 113864 h 527438"/>
                  <a:gd name="connsiteX129" fmla="*/ 15041 w 273355"/>
                  <a:gd name="connsiteY129" fmla="*/ 125643 h 527438"/>
                  <a:gd name="connsiteX130" fmla="*/ 14387 w 273355"/>
                  <a:gd name="connsiteY130" fmla="*/ 127606 h 527438"/>
                  <a:gd name="connsiteX131" fmla="*/ 15695 w 273355"/>
                  <a:gd name="connsiteY131" fmla="*/ 132841 h 527438"/>
                  <a:gd name="connsiteX132" fmla="*/ 18311 w 273355"/>
                  <a:gd name="connsiteY132" fmla="*/ 145275 h 527438"/>
                  <a:gd name="connsiteX133" fmla="*/ 24197 w 273355"/>
                  <a:gd name="connsiteY133" fmla="*/ 143966 h 527438"/>
                  <a:gd name="connsiteX134" fmla="*/ 44469 w 273355"/>
                  <a:gd name="connsiteY134" fmla="*/ 149201 h 527438"/>
                  <a:gd name="connsiteX135" fmla="*/ 42507 w 273355"/>
                  <a:gd name="connsiteY135" fmla="*/ 159017 h 527438"/>
                  <a:gd name="connsiteX136" fmla="*/ 46431 w 273355"/>
                  <a:gd name="connsiteY136" fmla="*/ 167524 h 527438"/>
                  <a:gd name="connsiteX137" fmla="*/ 44469 w 273355"/>
                  <a:gd name="connsiteY137" fmla="*/ 176685 h 527438"/>
                  <a:gd name="connsiteX138" fmla="*/ 51663 w 273355"/>
                  <a:gd name="connsiteY138" fmla="*/ 184538 h 527438"/>
                  <a:gd name="connsiteX139" fmla="*/ 45123 w 273355"/>
                  <a:gd name="connsiteY139" fmla="*/ 189773 h 527438"/>
                  <a:gd name="connsiteX140" fmla="*/ 37276 w 273355"/>
                  <a:gd name="connsiteY140" fmla="*/ 194354 h 527438"/>
                  <a:gd name="connsiteX141" fmla="*/ 41853 w 273355"/>
                  <a:gd name="connsiteY141" fmla="*/ 206787 h 527438"/>
                  <a:gd name="connsiteX142" fmla="*/ 38583 w 273355"/>
                  <a:gd name="connsiteY142" fmla="*/ 219220 h 527438"/>
                  <a:gd name="connsiteX143" fmla="*/ 33352 w 273355"/>
                  <a:gd name="connsiteY143" fmla="*/ 221838 h 527438"/>
                  <a:gd name="connsiteX144" fmla="*/ 34660 w 273355"/>
                  <a:gd name="connsiteY144" fmla="*/ 227727 h 527438"/>
                  <a:gd name="connsiteX145" fmla="*/ 28774 w 273355"/>
                  <a:gd name="connsiteY145" fmla="*/ 227727 h 527438"/>
                  <a:gd name="connsiteX146" fmla="*/ 32698 w 273355"/>
                  <a:gd name="connsiteY146" fmla="*/ 237543 h 527438"/>
                  <a:gd name="connsiteX147" fmla="*/ 35968 w 273355"/>
                  <a:gd name="connsiteY147" fmla="*/ 244742 h 527438"/>
                  <a:gd name="connsiteX148" fmla="*/ 45777 w 273355"/>
                  <a:gd name="connsiteY148" fmla="*/ 244742 h 527438"/>
                  <a:gd name="connsiteX149" fmla="*/ 44469 w 273355"/>
                  <a:gd name="connsiteY149" fmla="*/ 265682 h 527438"/>
                  <a:gd name="connsiteX150" fmla="*/ 44469 w 273355"/>
                  <a:gd name="connsiteY150" fmla="*/ 280733 h 527438"/>
                  <a:gd name="connsiteX151" fmla="*/ 44469 w 273355"/>
                  <a:gd name="connsiteY151" fmla="*/ 297747 h 527438"/>
                  <a:gd name="connsiteX152" fmla="*/ 51663 w 273355"/>
                  <a:gd name="connsiteY152" fmla="*/ 302328 h 527438"/>
                  <a:gd name="connsiteX153" fmla="*/ 58202 w 273355"/>
                  <a:gd name="connsiteY153" fmla="*/ 312144 h 527438"/>
                  <a:gd name="connsiteX154" fmla="*/ 51009 w 273355"/>
                  <a:gd name="connsiteY154" fmla="*/ 322614 h 527438"/>
                  <a:gd name="connsiteX155" fmla="*/ 44469 w 273355"/>
                  <a:gd name="connsiteY155" fmla="*/ 325886 h 527438"/>
                  <a:gd name="connsiteX156" fmla="*/ 44469 w 273355"/>
                  <a:gd name="connsiteY156" fmla="*/ 337011 h 527438"/>
                  <a:gd name="connsiteX157" fmla="*/ 39891 w 273355"/>
                  <a:gd name="connsiteY157" fmla="*/ 342246 h 527438"/>
                  <a:gd name="connsiteX158" fmla="*/ 41853 w 273355"/>
                  <a:gd name="connsiteY158" fmla="*/ 355988 h 527438"/>
                  <a:gd name="connsiteX159" fmla="*/ 35968 w 273355"/>
                  <a:gd name="connsiteY159" fmla="*/ 367767 h 527438"/>
                  <a:gd name="connsiteX160" fmla="*/ 41199 w 273355"/>
                  <a:gd name="connsiteY160" fmla="*/ 374965 h 527438"/>
                  <a:gd name="connsiteX161" fmla="*/ 45777 w 273355"/>
                  <a:gd name="connsiteY161" fmla="*/ 381509 h 527438"/>
                  <a:gd name="connsiteX162" fmla="*/ 49701 w 273355"/>
                  <a:gd name="connsiteY162" fmla="*/ 386090 h 527438"/>
                  <a:gd name="connsiteX163" fmla="*/ 56895 w 273355"/>
                  <a:gd name="connsiteY163" fmla="*/ 380200 h 527438"/>
                  <a:gd name="connsiteX164" fmla="*/ 60818 w 273355"/>
                  <a:gd name="connsiteY164" fmla="*/ 388053 h 527438"/>
                  <a:gd name="connsiteX165" fmla="*/ 52971 w 273355"/>
                  <a:gd name="connsiteY165" fmla="*/ 390671 h 527438"/>
                  <a:gd name="connsiteX166" fmla="*/ 56240 w 273355"/>
                  <a:gd name="connsiteY166" fmla="*/ 395906 h 527438"/>
                  <a:gd name="connsiteX167" fmla="*/ 62780 w 273355"/>
                  <a:gd name="connsiteY167" fmla="*/ 401795 h 527438"/>
                  <a:gd name="connsiteX168" fmla="*/ 66704 w 273355"/>
                  <a:gd name="connsiteY168" fmla="*/ 406376 h 527438"/>
                  <a:gd name="connsiteX169" fmla="*/ 66704 w 273355"/>
                  <a:gd name="connsiteY169" fmla="*/ 413574 h 527438"/>
                  <a:gd name="connsiteX170" fmla="*/ 67358 w 273355"/>
                  <a:gd name="connsiteY170" fmla="*/ 423390 h 527438"/>
                  <a:gd name="connsiteX171" fmla="*/ 61472 w 273355"/>
                  <a:gd name="connsiteY171" fmla="*/ 425353 h 527438"/>
                  <a:gd name="connsiteX172" fmla="*/ 54279 w 273355"/>
                  <a:gd name="connsiteY172" fmla="*/ 412265 h 527438"/>
                  <a:gd name="connsiteX173" fmla="*/ 41199 w 273355"/>
                  <a:gd name="connsiteY173" fmla="*/ 408339 h 527438"/>
                  <a:gd name="connsiteX174" fmla="*/ 44469 w 273355"/>
                  <a:gd name="connsiteY174" fmla="*/ 416846 h 527438"/>
                  <a:gd name="connsiteX175" fmla="*/ 52317 w 273355"/>
                  <a:gd name="connsiteY175" fmla="*/ 425353 h 527438"/>
                  <a:gd name="connsiteX176" fmla="*/ 58202 w 273355"/>
                  <a:gd name="connsiteY176" fmla="*/ 434515 h 527438"/>
                  <a:gd name="connsiteX177" fmla="*/ 88939 w 273355"/>
                  <a:gd name="connsiteY177" fmla="*/ 455455 h 527438"/>
                  <a:gd name="connsiteX178" fmla="*/ 110519 w 273355"/>
                  <a:gd name="connsiteY178" fmla="*/ 460690 h 527438"/>
                  <a:gd name="connsiteX179" fmla="*/ 120329 w 273355"/>
                  <a:gd name="connsiteY179" fmla="*/ 469851 h 527438"/>
                  <a:gd name="connsiteX180" fmla="*/ 130792 w 273355"/>
                  <a:gd name="connsiteY180" fmla="*/ 469197 h 527438"/>
                  <a:gd name="connsiteX181" fmla="*/ 140602 w 273355"/>
                  <a:gd name="connsiteY181" fmla="*/ 483594 h 527438"/>
                  <a:gd name="connsiteX182" fmla="*/ 141910 w 273355"/>
                  <a:gd name="connsiteY182" fmla="*/ 496027 h 527438"/>
                  <a:gd name="connsiteX183" fmla="*/ 156296 w 273355"/>
                  <a:gd name="connsiteY183" fmla="*/ 500608 h 527438"/>
                  <a:gd name="connsiteX184" fmla="*/ 158912 w 273355"/>
                  <a:gd name="connsiteY184" fmla="*/ 515004 h 527438"/>
                  <a:gd name="connsiteX185" fmla="*/ 158912 w 273355"/>
                  <a:gd name="connsiteY185" fmla="*/ 522203 h 52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273355" h="527438">
                    <a:moveTo>
                      <a:pt x="156296" y="520240"/>
                    </a:moveTo>
                    <a:cubicBezTo>
                      <a:pt x="161528" y="520240"/>
                      <a:pt x="168068" y="521548"/>
                      <a:pt x="177223" y="524820"/>
                    </a:cubicBezTo>
                    <a:cubicBezTo>
                      <a:pt x="179839" y="525475"/>
                      <a:pt x="183763" y="526783"/>
                      <a:pt x="185725" y="527438"/>
                    </a:cubicBezTo>
                    <a:cubicBezTo>
                      <a:pt x="187033" y="524166"/>
                      <a:pt x="189649" y="522857"/>
                      <a:pt x="191610" y="522203"/>
                    </a:cubicBezTo>
                    <a:cubicBezTo>
                      <a:pt x="191610" y="522203"/>
                      <a:pt x="192918" y="522203"/>
                      <a:pt x="193572" y="520894"/>
                    </a:cubicBezTo>
                    <a:cubicBezTo>
                      <a:pt x="193572" y="520894"/>
                      <a:pt x="193572" y="520894"/>
                      <a:pt x="193572" y="520894"/>
                    </a:cubicBezTo>
                    <a:cubicBezTo>
                      <a:pt x="193572" y="519585"/>
                      <a:pt x="194880" y="517622"/>
                      <a:pt x="196842" y="515659"/>
                    </a:cubicBezTo>
                    <a:cubicBezTo>
                      <a:pt x="196842" y="514350"/>
                      <a:pt x="195534" y="513041"/>
                      <a:pt x="194880" y="512387"/>
                    </a:cubicBezTo>
                    <a:cubicBezTo>
                      <a:pt x="192918" y="509115"/>
                      <a:pt x="190957" y="505843"/>
                      <a:pt x="190957" y="502571"/>
                    </a:cubicBezTo>
                    <a:lnTo>
                      <a:pt x="190957" y="499299"/>
                    </a:lnTo>
                    <a:cubicBezTo>
                      <a:pt x="190957" y="499299"/>
                      <a:pt x="193572" y="497336"/>
                      <a:pt x="193572" y="497336"/>
                    </a:cubicBezTo>
                    <a:cubicBezTo>
                      <a:pt x="196842" y="494719"/>
                      <a:pt x="200766" y="496027"/>
                      <a:pt x="207306" y="497336"/>
                    </a:cubicBezTo>
                    <a:cubicBezTo>
                      <a:pt x="207306" y="497336"/>
                      <a:pt x="207306" y="497336"/>
                      <a:pt x="207306" y="497336"/>
                    </a:cubicBezTo>
                    <a:lnTo>
                      <a:pt x="207306" y="497336"/>
                    </a:lnTo>
                    <a:cubicBezTo>
                      <a:pt x="207306" y="496027"/>
                      <a:pt x="204036" y="493410"/>
                      <a:pt x="202728" y="492101"/>
                    </a:cubicBezTo>
                    <a:cubicBezTo>
                      <a:pt x="200766" y="490138"/>
                      <a:pt x="199458" y="488829"/>
                      <a:pt x="198150" y="487520"/>
                    </a:cubicBezTo>
                    <a:cubicBezTo>
                      <a:pt x="194226" y="482939"/>
                      <a:pt x="190302" y="475087"/>
                      <a:pt x="190302" y="473123"/>
                    </a:cubicBezTo>
                    <a:cubicBezTo>
                      <a:pt x="187687" y="466580"/>
                      <a:pt x="194226" y="463308"/>
                      <a:pt x="197496" y="461999"/>
                    </a:cubicBezTo>
                    <a:cubicBezTo>
                      <a:pt x="198804" y="461344"/>
                      <a:pt x="202074" y="460036"/>
                      <a:pt x="202728" y="459381"/>
                    </a:cubicBezTo>
                    <a:cubicBezTo>
                      <a:pt x="202728" y="459381"/>
                      <a:pt x="202728" y="456764"/>
                      <a:pt x="202728" y="456109"/>
                    </a:cubicBezTo>
                    <a:cubicBezTo>
                      <a:pt x="202728" y="454146"/>
                      <a:pt x="202728" y="451529"/>
                      <a:pt x="204036" y="449566"/>
                    </a:cubicBezTo>
                    <a:cubicBezTo>
                      <a:pt x="206651" y="444985"/>
                      <a:pt x="211229" y="444985"/>
                      <a:pt x="215153" y="446294"/>
                    </a:cubicBezTo>
                    <a:lnTo>
                      <a:pt x="215153" y="444331"/>
                    </a:lnTo>
                    <a:cubicBezTo>
                      <a:pt x="215153" y="444331"/>
                      <a:pt x="219077" y="442367"/>
                      <a:pt x="219077" y="442367"/>
                    </a:cubicBezTo>
                    <a:cubicBezTo>
                      <a:pt x="222347" y="440404"/>
                      <a:pt x="226270" y="442367"/>
                      <a:pt x="228886" y="443676"/>
                    </a:cubicBezTo>
                    <a:cubicBezTo>
                      <a:pt x="228886" y="443676"/>
                      <a:pt x="229540" y="443676"/>
                      <a:pt x="230194" y="443676"/>
                    </a:cubicBezTo>
                    <a:cubicBezTo>
                      <a:pt x="232156" y="442367"/>
                      <a:pt x="236080" y="439095"/>
                      <a:pt x="237388" y="437787"/>
                    </a:cubicBezTo>
                    <a:cubicBezTo>
                      <a:pt x="237388" y="436478"/>
                      <a:pt x="237388" y="433206"/>
                      <a:pt x="236734" y="431897"/>
                    </a:cubicBezTo>
                    <a:cubicBezTo>
                      <a:pt x="236734" y="429934"/>
                      <a:pt x="236080" y="427971"/>
                      <a:pt x="236734" y="426662"/>
                    </a:cubicBezTo>
                    <a:cubicBezTo>
                      <a:pt x="236734" y="422736"/>
                      <a:pt x="238696" y="419464"/>
                      <a:pt x="240658" y="416846"/>
                    </a:cubicBezTo>
                    <a:cubicBezTo>
                      <a:pt x="239350" y="415537"/>
                      <a:pt x="237388" y="412920"/>
                      <a:pt x="236734" y="410302"/>
                    </a:cubicBezTo>
                    <a:cubicBezTo>
                      <a:pt x="235426" y="405721"/>
                      <a:pt x="237388" y="401795"/>
                      <a:pt x="243274" y="398523"/>
                    </a:cubicBezTo>
                    <a:cubicBezTo>
                      <a:pt x="243274" y="397869"/>
                      <a:pt x="243274" y="397214"/>
                      <a:pt x="243274" y="395906"/>
                    </a:cubicBezTo>
                    <a:cubicBezTo>
                      <a:pt x="243274" y="392634"/>
                      <a:pt x="245235" y="390016"/>
                      <a:pt x="246543" y="388053"/>
                    </a:cubicBezTo>
                    <a:cubicBezTo>
                      <a:pt x="246543" y="388053"/>
                      <a:pt x="246543" y="388053"/>
                      <a:pt x="246543" y="387399"/>
                    </a:cubicBezTo>
                    <a:cubicBezTo>
                      <a:pt x="246543" y="386744"/>
                      <a:pt x="245889" y="385435"/>
                      <a:pt x="245235" y="384781"/>
                    </a:cubicBezTo>
                    <a:cubicBezTo>
                      <a:pt x="245235" y="383472"/>
                      <a:pt x="243927" y="382164"/>
                      <a:pt x="243927" y="381509"/>
                    </a:cubicBezTo>
                    <a:cubicBezTo>
                      <a:pt x="242619" y="377583"/>
                      <a:pt x="244581" y="373657"/>
                      <a:pt x="249813" y="371039"/>
                    </a:cubicBezTo>
                    <a:cubicBezTo>
                      <a:pt x="249813" y="371039"/>
                      <a:pt x="249813" y="371039"/>
                      <a:pt x="249813" y="371039"/>
                    </a:cubicBezTo>
                    <a:cubicBezTo>
                      <a:pt x="249813" y="371039"/>
                      <a:pt x="249813" y="369730"/>
                      <a:pt x="249813" y="369076"/>
                    </a:cubicBezTo>
                    <a:cubicBezTo>
                      <a:pt x="249813" y="367767"/>
                      <a:pt x="250467" y="365804"/>
                      <a:pt x="251121" y="365149"/>
                    </a:cubicBezTo>
                    <a:cubicBezTo>
                      <a:pt x="253737" y="359914"/>
                      <a:pt x="260276" y="360569"/>
                      <a:pt x="266162" y="361223"/>
                    </a:cubicBezTo>
                    <a:cubicBezTo>
                      <a:pt x="266162" y="361223"/>
                      <a:pt x="266162" y="359914"/>
                      <a:pt x="266162" y="359914"/>
                    </a:cubicBezTo>
                    <a:cubicBezTo>
                      <a:pt x="266162" y="356642"/>
                      <a:pt x="268124" y="354025"/>
                      <a:pt x="270740" y="350098"/>
                    </a:cubicBezTo>
                    <a:cubicBezTo>
                      <a:pt x="271394" y="348789"/>
                      <a:pt x="273356" y="346172"/>
                      <a:pt x="273356" y="345517"/>
                    </a:cubicBezTo>
                    <a:cubicBezTo>
                      <a:pt x="273356" y="342900"/>
                      <a:pt x="273356" y="331775"/>
                      <a:pt x="272702" y="329812"/>
                    </a:cubicBezTo>
                    <a:cubicBezTo>
                      <a:pt x="272702" y="329158"/>
                      <a:pt x="268124" y="325886"/>
                      <a:pt x="265508" y="323923"/>
                    </a:cubicBezTo>
                    <a:cubicBezTo>
                      <a:pt x="262238" y="321305"/>
                      <a:pt x="260276" y="319342"/>
                      <a:pt x="258315" y="317379"/>
                    </a:cubicBezTo>
                    <a:cubicBezTo>
                      <a:pt x="254391" y="312798"/>
                      <a:pt x="255045" y="305600"/>
                      <a:pt x="257007" y="299056"/>
                    </a:cubicBezTo>
                    <a:cubicBezTo>
                      <a:pt x="255699" y="297093"/>
                      <a:pt x="254391" y="295130"/>
                      <a:pt x="253083" y="293166"/>
                    </a:cubicBezTo>
                    <a:cubicBezTo>
                      <a:pt x="253083" y="293166"/>
                      <a:pt x="251775" y="293166"/>
                      <a:pt x="251775" y="293166"/>
                    </a:cubicBezTo>
                    <a:cubicBezTo>
                      <a:pt x="247851" y="293821"/>
                      <a:pt x="244581" y="293166"/>
                      <a:pt x="242619" y="291858"/>
                    </a:cubicBezTo>
                    <a:cubicBezTo>
                      <a:pt x="242619" y="291858"/>
                      <a:pt x="242619" y="291858"/>
                      <a:pt x="242619" y="291858"/>
                    </a:cubicBezTo>
                    <a:cubicBezTo>
                      <a:pt x="240004" y="294475"/>
                      <a:pt x="234772" y="299056"/>
                      <a:pt x="228232" y="297747"/>
                    </a:cubicBezTo>
                    <a:cubicBezTo>
                      <a:pt x="221039" y="296438"/>
                      <a:pt x="217115" y="287277"/>
                      <a:pt x="211229" y="271572"/>
                    </a:cubicBezTo>
                    <a:cubicBezTo>
                      <a:pt x="210575" y="269608"/>
                      <a:pt x="209921" y="266991"/>
                      <a:pt x="209267" y="265682"/>
                    </a:cubicBezTo>
                    <a:cubicBezTo>
                      <a:pt x="209267" y="265682"/>
                      <a:pt x="209267" y="265682"/>
                      <a:pt x="209267" y="265682"/>
                    </a:cubicBezTo>
                    <a:cubicBezTo>
                      <a:pt x="207306" y="265682"/>
                      <a:pt x="204036" y="266991"/>
                      <a:pt x="200766" y="266337"/>
                    </a:cubicBezTo>
                    <a:cubicBezTo>
                      <a:pt x="197496" y="266337"/>
                      <a:pt x="195534" y="263719"/>
                      <a:pt x="194880" y="262410"/>
                    </a:cubicBezTo>
                    <a:cubicBezTo>
                      <a:pt x="192918" y="259138"/>
                      <a:pt x="193572" y="255212"/>
                      <a:pt x="194226" y="253249"/>
                    </a:cubicBezTo>
                    <a:cubicBezTo>
                      <a:pt x="194226" y="253249"/>
                      <a:pt x="194226" y="251940"/>
                      <a:pt x="194226" y="251286"/>
                    </a:cubicBezTo>
                    <a:cubicBezTo>
                      <a:pt x="193572" y="249977"/>
                      <a:pt x="190957" y="248668"/>
                      <a:pt x="189649" y="247359"/>
                    </a:cubicBezTo>
                    <a:cubicBezTo>
                      <a:pt x="187687" y="246051"/>
                      <a:pt x="185725" y="244087"/>
                      <a:pt x="184417" y="242779"/>
                    </a:cubicBezTo>
                    <a:cubicBezTo>
                      <a:pt x="181801" y="239507"/>
                      <a:pt x="178531" y="232308"/>
                      <a:pt x="174608" y="222492"/>
                    </a:cubicBezTo>
                    <a:lnTo>
                      <a:pt x="174608" y="220529"/>
                    </a:lnTo>
                    <a:cubicBezTo>
                      <a:pt x="171992" y="215294"/>
                      <a:pt x="175915" y="210713"/>
                      <a:pt x="179839" y="206133"/>
                    </a:cubicBezTo>
                    <a:cubicBezTo>
                      <a:pt x="179839" y="206133"/>
                      <a:pt x="181147" y="204824"/>
                      <a:pt x="181801" y="204170"/>
                    </a:cubicBezTo>
                    <a:cubicBezTo>
                      <a:pt x="181147" y="204170"/>
                      <a:pt x="180493" y="202861"/>
                      <a:pt x="179839" y="202206"/>
                    </a:cubicBezTo>
                    <a:cubicBezTo>
                      <a:pt x="177223" y="200243"/>
                      <a:pt x="174608" y="197626"/>
                      <a:pt x="173300" y="195008"/>
                    </a:cubicBezTo>
                    <a:cubicBezTo>
                      <a:pt x="173300" y="194354"/>
                      <a:pt x="171338" y="193045"/>
                      <a:pt x="170684" y="191736"/>
                    </a:cubicBezTo>
                    <a:cubicBezTo>
                      <a:pt x="167414" y="188464"/>
                      <a:pt x="164144" y="184538"/>
                      <a:pt x="164144" y="179303"/>
                    </a:cubicBezTo>
                    <a:cubicBezTo>
                      <a:pt x="164144" y="174068"/>
                      <a:pt x="170684" y="169487"/>
                      <a:pt x="175261" y="167524"/>
                    </a:cubicBezTo>
                    <a:cubicBezTo>
                      <a:pt x="175261" y="167524"/>
                      <a:pt x="175261" y="167524"/>
                      <a:pt x="175915" y="167524"/>
                    </a:cubicBezTo>
                    <a:cubicBezTo>
                      <a:pt x="175915" y="167524"/>
                      <a:pt x="174608" y="166215"/>
                      <a:pt x="174608" y="166215"/>
                    </a:cubicBezTo>
                    <a:cubicBezTo>
                      <a:pt x="173953" y="165560"/>
                      <a:pt x="173300" y="164906"/>
                      <a:pt x="172645" y="164252"/>
                    </a:cubicBezTo>
                    <a:cubicBezTo>
                      <a:pt x="170030" y="160980"/>
                      <a:pt x="170030" y="157053"/>
                      <a:pt x="170030" y="153781"/>
                    </a:cubicBezTo>
                    <a:cubicBezTo>
                      <a:pt x="170030" y="153127"/>
                      <a:pt x="170030" y="151818"/>
                      <a:pt x="170030" y="151164"/>
                    </a:cubicBezTo>
                    <a:cubicBezTo>
                      <a:pt x="170030" y="151164"/>
                      <a:pt x="170030" y="150510"/>
                      <a:pt x="169376" y="149855"/>
                    </a:cubicBezTo>
                    <a:cubicBezTo>
                      <a:pt x="168068" y="148546"/>
                      <a:pt x="166760" y="146583"/>
                      <a:pt x="166106" y="143311"/>
                    </a:cubicBezTo>
                    <a:cubicBezTo>
                      <a:pt x="165452" y="138076"/>
                      <a:pt x="168722" y="134150"/>
                      <a:pt x="171992" y="130224"/>
                    </a:cubicBezTo>
                    <a:cubicBezTo>
                      <a:pt x="171992" y="130224"/>
                      <a:pt x="171992" y="130224"/>
                      <a:pt x="172645" y="129569"/>
                    </a:cubicBezTo>
                    <a:cubicBezTo>
                      <a:pt x="171338" y="128261"/>
                      <a:pt x="170684" y="126952"/>
                      <a:pt x="170030" y="124989"/>
                    </a:cubicBezTo>
                    <a:cubicBezTo>
                      <a:pt x="168068" y="119753"/>
                      <a:pt x="170030" y="116481"/>
                      <a:pt x="171992" y="115173"/>
                    </a:cubicBezTo>
                    <a:cubicBezTo>
                      <a:pt x="171992" y="113864"/>
                      <a:pt x="171992" y="111901"/>
                      <a:pt x="171338" y="110592"/>
                    </a:cubicBezTo>
                    <a:cubicBezTo>
                      <a:pt x="171338" y="110592"/>
                      <a:pt x="171338" y="109283"/>
                      <a:pt x="171338" y="109283"/>
                    </a:cubicBezTo>
                    <a:cubicBezTo>
                      <a:pt x="171338" y="106011"/>
                      <a:pt x="171992" y="103393"/>
                      <a:pt x="173300" y="100776"/>
                    </a:cubicBezTo>
                    <a:cubicBezTo>
                      <a:pt x="173300" y="99467"/>
                      <a:pt x="174608" y="98158"/>
                      <a:pt x="174608" y="97504"/>
                    </a:cubicBezTo>
                    <a:cubicBezTo>
                      <a:pt x="174608" y="96195"/>
                      <a:pt x="171338" y="92269"/>
                      <a:pt x="170030" y="90306"/>
                    </a:cubicBezTo>
                    <a:cubicBezTo>
                      <a:pt x="168722" y="88343"/>
                      <a:pt x="167414" y="87034"/>
                      <a:pt x="166760" y="85725"/>
                    </a:cubicBezTo>
                    <a:cubicBezTo>
                      <a:pt x="164798" y="81799"/>
                      <a:pt x="164144" y="77218"/>
                      <a:pt x="163490" y="73946"/>
                    </a:cubicBezTo>
                    <a:cubicBezTo>
                      <a:pt x="163490" y="72637"/>
                      <a:pt x="163490" y="71329"/>
                      <a:pt x="160220" y="68057"/>
                    </a:cubicBezTo>
                    <a:cubicBezTo>
                      <a:pt x="158912" y="66748"/>
                      <a:pt x="157604" y="64785"/>
                      <a:pt x="156296" y="62822"/>
                    </a:cubicBezTo>
                    <a:cubicBezTo>
                      <a:pt x="153681" y="59550"/>
                      <a:pt x="149757" y="54314"/>
                      <a:pt x="147795" y="52351"/>
                    </a:cubicBezTo>
                    <a:cubicBezTo>
                      <a:pt x="145833" y="50388"/>
                      <a:pt x="138640" y="48425"/>
                      <a:pt x="135370" y="47116"/>
                    </a:cubicBezTo>
                    <a:cubicBezTo>
                      <a:pt x="134062" y="47116"/>
                      <a:pt x="132754" y="46462"/>
                      <a:pt x="132100" y="45807"/>
                    </a:cubicBezTo>
                    <a:cubicBezTo>
                      <a:pt x="130792" y="45807"/>
                      <a:pt x="127522" y="45807"/>
                      <a:pt x="125561" y="45807"/>
                    </a:cubicBezTo>
                    <a:cubicBezTo>
                      <a:pt x="122291" y="45807"/>
                      <a:pt x="120329" y="45807"/>
                      <a:pt x="118367" y="45807"/>
                    </a:cubicBezTo>
                    <a:cubicBezTo>
                      <a:pt x="113789" y="44498"/>
                      <a:pt x="111827" y="39263"/>
                      <a:pt x="108557" y="28139"/>
                    </a:cubicBezTo>
                    <a:cubicBezTo>
                      <a:pt x="108557" y="26830"/>
                      <a:pt x="107904" y="26176"/>
                      <a:pt x="107904" y="24867"/>
                    </a:cubicBezTo>
                    <a:cubicBezTo>
                      <a:pt x="107249" y="22904"/>
                      <a:pt x="102018" y="16360"/>
                      <a:pt x="98094" y="13742"/>
                    </a:cubicBezTo>
                    <a:cubicBezTo>
                      <a:pt x="96786" y="12434"/>
                      <a:pt x="95478" y="11779"/>
                      <a:pt x="94170" y="11125"/>
                    </a:cubicBezTo>
                    <a:cubicBezTo>
                      <a:pt x="92863" y="10470"/>
                      <a:pt x="92208" y="9816"/>
                      <a:pt x="90900" y="8507"/>
                    </a:cubicBezTo>
                    <a:cubicBezTo>
                      <a:pt x="90900" y="8507"/>
                      <a:pt x="90900" y="8507"/>
                      <a:pt x="90900" y="8507"/>
                    </a:cubicBezTo>
                    <a:cubicBezTo>
                      <a:pt x="88285" y="12434"/>
                      <a:pt x="85015" y="18323"/>
                      <a:pt x="79129" y="18977"/>
                    </a:cubicBezTo>
                    <a:cubicBezTo>
                      <a:pt x="77821" y="18977"/>
                      <a:pt x="75859" y="18977"/>
                      <a:pt x="74551" y="18977"/>
                    </a:cubicBezTo>
                    <a:cubicBezTo>
                      <a:pt x="69320" y="24867"/>
                      <a:pt x="68012" y="26176"/>
                      <a:pt x="68012" y="26176"/>
                    </a:cubicBezTo>
                    <a:cubicBezTo>
                      <a:pt x="66050" y="27484"/>
                      <a:pt x="62126" y="30756"/>
                      <a:pt x="54279" y="28139"/>
                    </a:cubicBezTo>
                    <a:cubicBezTo>
                      <a:pt x="47085" y="25521"/>
                      <a:pt x="43161" y="18977"/>
                      <a:pt x="41853" y="13742"/>
                    </a:cubicBezTo>
                    <a:cubicBezTo>
                      <a:pt x="41199" y="9816"/>
                      <a:pt x="41853" y="6544"/>
                      <a:pt x="41853" y="4581"/>
                    </a:cubicBezTo>
                    <a:cubicBezTo>
                      <a:pt x="41853" y="4581"/>
                      <a:pt x="41853" y="3927"/>
                      <a:pt x="41853" y="3272"/>
                    </a:cubicBezTo>
                    <a:cubicBezTo>
                      <a:pt x="41853" y="2618"/>
                      <a:pt x="40546" y="1309"/>
                      <a:pt x="39891" y="0"/>
                    </a:cubicBezTo>
                    <a:cubicBezTo>
                      <a:pt x="37930" y="1963"/>
                      <a:pt x="35968" y="3272"/>
                      <a:pt x="35314" y="4581"/>
                    </a:cubicBezTo>
                    <a:cubicBezTo>
                      <a:pt x="34006" y="7199"/>
                      <a:pt x="34006" y="8507"/>
                      <a:pt x="34006" y="9816"/>
                    </a:cubicBezTo>
                    <a:cubicBezTo>
                      <a:pt x="34660" y="14397"/>
                      <a:pt x="34006" y="18323"/>
                      <a:pt x="31390" y="21595"/>
                    </a:cubicBezTo>
                    <a:cubicBezTo>
                      <a:pt x="30736" y="22904"/>
                      <a:pt x="29428" y="23558"/>
                      <a:pt x="28120" y="24212"/>
                    </a:cubicBezTo>
                    <a:cubicBezTo>
                      <a:pt x="28120" y="27484"/>
                      <a:pt x="26158" y="30756"/>
                      <a:pt x="24197" y="34683"/>
                    </a:cubicBezTo>
                    <a:cubicBezTo>
                      <a:pt x="24197" y="35991"/>
                      <a:pt x="22889" y="37300"/>
                      <a:pt x="22234" y="37955"/>
                    </a:cubicBezTo>
                    <a:cubicBezTo>
                      <a:pt x="20927" y="41226"/>
                      <a:pt x="18311" y="43844"/>
                      <a:pt x="16349" y="45807"/>
                    </a:cubicBezTo>
                    <a:cubicBezTo>
                      <a:pt x="15695" y="46462"/>
                      <a:pt x="14387" y="48425"/>
                      <a:pt x="13733" y="49079"/>
                    </a:cubicBezTo>
                    <a:cubicBezTo>
                      <a:pt x="13733" y="49079"/>
                      <a:pt x="13733" y="51697"/>
                      <a:pt x="13733" y="53006"/>
                    </a:cubicBezTo>
                    <a:cubicBezTo>
                      <a:pt x="13733" y="56932"/>
                      <a:pt x="13733" y="60858"/>
                      <a:pt x="11771" y="63476"/>
                    </a:cubicBezTo>
                    <a:cubicBezTo>
                      <a:pt x="11771" y="64130"/>
                      <a:pt x="10463" y="66094"/>
                      <a:pt x="9155" y="68711"/>
                    </a:cubicBezTo>
                    <a:cubicBezTo>
                      <a:pt x="5885" y="74601"/>
                      <a:pt x="3924" y="78527"/>
                      <a:pt x="2616" y="80490"/>
                    </a:cubicBezTo>
                    <a:cubicBezTo>
                      <a:pt x="1308" y="81799"/>
                      <a:pt x="654" y="83108"/>
                      <a:pt x="0" y="83762"/>
                    </a:cubicBezTo>
                    <a:cubicBezTo>
                      <a:pt x="654" y="83762"/>
                      <a:pt x="1962" y="85071"/>
                      <a:pt x="2616" y="85725"/>
                    </a:cubicBezTo>
                    <a:cubicBezTo>
                      <a:pt x="11117" y="90960"/>
                      <a:pt x="16349" y="93578"/>
                      <a:pt x="16349" y="99467"/>
                    </a:cubicBezTo>
                    <a:cubicBezTo>
                      <a:pt x="16349" y="102085"/>
                      <a:pt x="15041" y="104048"/>
                      <a:pt x="14387" y="106011"/>
                    </a:cubicBezTo>
                    <a:cubicBezTo>
                      <a:pt x="14387" y="106665"/>
                      <a:pt x="13733" y="107974"/>
                      <a:pt x="13733" y="107974"/>
                    </a:cubicBezTo>
                    <a:cubicBezTo>
                      <a:pt x="13733" y="110592"/>
                      <a:pt x="13733" y="111246"/>
                      <a:pt x="15695" y="113864"/>
                    </a:cubicBezTo>
                    <a:cubicBezTo>
                      <a:pt x="17657" y="118445"/>
                      <a:pt x="15695" y="122371"/>
                      <a:pt x="15041" y="125643"/>
                    </a:cubicBezTo>
                    <a:cubicBezTo>
                      <a:pt x="15041" y="126297"/>
                      <a:pt x="15041" y="127606"/>
                      <a:pt x="14387" y="127606"/>
                    </a:cubicBezTo>
                    <a:cubicBezTo>
                      <a:pt x="14387" y="128915"/>
                      <a:pt x="14387" y="130224"/>
                      <a:pt x="15695" y="132841"/>
                    </a:cubicBezTo>
                    <a:cubicBezTo>
                      <a:pt x="17003" y="138731"/>
                      <a:pt x="17657" y="142657"/>
                      <a:pt x="18311" y="145275"/>
                    </a:cubicBezTo>
                    <a:cubicBezTo>
                      <a:pt x="20273" y="144620"/>
                      <a:pt x="22234" y="143311"/>
                      <a:pt x="24197" y="143966"/>
                    </a:cubicBezTo>
                    <a:cubicBezTo>
                      <a:pt x="27466" y="144620"/>
                      <a:pt x="43815" y="145929"/>
                      <a:pt x="44469" y="149201"/>
                    </a:cubicBezTo>
                    <a:cubicBezTo>
                      <a:pt x="44469" y="152473"/>
                      <a:pt x="40546" y="155745"/>
                      <a:pt x="42507" y="159017"/>
                    </a:cubicBezTo>
                    <a:cubicBezTo>
                      <a:pt x="44469" y="162288"/>
                      <a:pt x="46431" y="167524"/>
                      <a:pt x="46431" y="167524"/>
                    </a:cubicBezTo>
                    <a:cubicBezTo>
                      <a:pt x="46431" y="167524"/>
                      <a:pt x="42507" y="173413"/>
                      <a:pt x="44469" y="176685"/>
                    </a:cubicBezTo>
                    <a:cubicBezTo>
                      <a:pt x="46431" y="179957"/>
                      <a:pt x="51663" y="182575"/>
                      <a:pt x="51663" y="184538"/>
                    </a:cubicBezTo>
                    <a:cubicBezTo>
                      <a:pt x="51663" y="186501"/>
                      <a:pt x="47085" y="187810"/>
                      <a:pt x="45123" y="189773"/>
                    </a:cubicBezTo>
                    <a:cubicBezTo>
                      <a:pt x="43815" y="191736"/>
                      <a:pt x="37276" y="191736"/>
                      <a:pt x="37276" y="194354"/>
                    </a:cubicBezTo>
                    <a:cubicBezTo>
                      <a:pt x="37276" y="196971"/>
                      <a:pt x="43161" y="202206"/>
                      <a:pt x="41853" y="206787"/>
                    </a:cubicBezTo>
                    <a:cubicBezTo>
                      <a:pt x="40546" y="211368"/>
                      <a:pt x="40546" y="217912"/>
                      <a:pt x="38583" y="219220"/>
                    </a:cubicBezTo>
                    <a:cubicBezTo>
                      <a:pt x="36622" y="220529"/>
                      <a:pt x="32044" y="220529"/>
                      <a:pt x="33352" y="221838"/>
                    </a:cubicBezTo>
                    <a:cubicBezTo>
                      <a:pt x="34660" y="223801"/>
                      <a:pt x="35314" y="226419"/>
                      <a:pt x="34660" y="227727"/>
                    </a:cubicBezTo>
                    <a:cubicBezTo>
                      <a:pt x="33352" y="229036"/>
                      <a:pt x="26812" y="224455"/>
                      <a:pt x="28774" y="227727"/>
                    </a:cubicBezTo>
                    <a:cubicBezTo>
                      <a:pt x="30082" y="230999"/>
                      <a:pt x="31390" y="234926"/>
                      <a:pt x="32698" y="237543"/>
                    </a:cubicBezTo>
                    <a:cubicBezTo>
                      <a:pt x="34006" y="240161"/>
                      <a:pt x="32698" y="244742"/>
                      <a:pt x="35968" y="244742"/>
                    </a:cubicBezTo>
                    <a:cubicBezTo>
                      <a:pt x="39238" y="244742"/>
                      <a:pt x="43161" y="240815"/>
                      <a:pt x="45777" y="244742"/>
                    </a:cubicBezTo>
                    <a:cubicBezTo>
                      <a:pt x="48393" y="249323"/>
                      <a:pt x="45777" y="259793"/>
                      <a:pt x="44469" y="265682"/>
                    </a:cubicBezTo>
                    <a:cubicBezTo>
                      <a:pt x="43161" y="271572"/>
                      <a:pt x="44469" y="274844"/>
                      <a:pt x="44469" y="280733"/>
                    </a:cubicBezTo>
                    <a:cubicBezTo>
                      <a:pt x="44469" y="286622"/>
                      <a:pt x="41199" y="295130"/>
                      <a:pt x="44469" y="297747"/>
                    </a:cubicBezTo>
                    <a:cubicBezTo>
                      <a:pt x="47739" y="300365"/>
                      <a:pt x="50355" y="299710"/>
                      <a:pt x="51663" y="302328"/>
                    </a:cubicBezTo>
                    <a:cubicBezTo>
                      <a:pt x="52971" y="304946"/>
                      <a:pt x="59510" y="304291"/>
                      <a:pt x="58202" y="312144"/>
                    </a:cubicBezTo>
                    <a:cubicBezTo>
                      <a:pt x="56895" y="319342"/>
                      <a:pt x="54279" y="321305"/>
                      <a:pt x="51009" y="322614"/>
                    </a:cubicBezTo>
                    <a:cubicBezTo>
                      <a:pt x="47739" y="323923"/>
                      <a:pt x="44469" y="321960"/>
                      <a:pt x="44469" y="325886"/>
                    </a:cubicBezTo>
                    <a:cubicBezTo>
                      <a:pt x="44469" y="329812"/>
                      <a:pt x="46431" y="335047"/>
                      <a:pt x="44469" y="337011"/>
                    </a:cubicBezTo>
                    <a:cubicBezTo>
                      <a:pt x="43161" y="338974"/>
                      <a:pt x="38583" y="338319"/>
                      <a:pt x="39891" y="342246"/>
                    </a:cubicBezTo>
                    <a:cubicBezTo>
                      <a:pt x="41199" y="346172"/>
                      <a:pt x="42507" y="352716"/>
                      <a:pt x="41853" y="355988"/>
                    </a:cubicBezTo>
                    <a:cubicBezTo>
                      <a:pt x="41853" y="359260"/>
                      <a:pt x="35314" y="364495"/>
                      <a:pt x="35968" y="367767"/>
                    </a:cubicBezTo>
                    <a:cubicBezTo>
                      <a:pt x="35968" y="369730"/>
                      <a:pt x="41199" y="374965"/>
                      <a:pt x="41199" y="374965"/>
                    </a:cubicBezTo>
                    <a:lnTo>
                      <a:pt x="45777" y="381509"/>
                    </a:lnTo>
                    <a:cubicBezTo>
                      <a:pt x="45777" y="382164"/>
                      <a:pt x="47739" y="388053"/>
                      <a:pt x="49701" y="386090"/>
                    </a:cubicBezTo>
                    <a:cubicBezTo>
                      <a:pt x="51663" y="384127"/>
                      <a:pt x="51009" y="378237"/>
                      <a:pt x="56895" y="380200"/>
                    </a:cubicBezTo>
                    <a:cubicBezTo>
                      <a:pt x="60164" y="381509"/>
                      <a:pt x="61472" y="385435"/>
                      <a:pt x="60818" y="388053"/>
                    </a:cubicBezTo>
                    <a:cubicBezTo>
                      <a:pt x="59510" y="390016"/>
                      <a:pt x="53625" y="388053"/>
                      <a:pt x="52971" y="390671"/>
                    </a:cubicBezTo>
                    <a:cubicBezTo>
                      <a:pt x="52971" y="393288"/>
                      <a:pt x="52971" y="393942"/>
                      <a:pt x="56240" y="395906"/>
                    </a:cubicBezTo>
                    <a:cubicBezTo>
                      <a:pt x="58856" y="397214"/>
                      <a:pt x="60818" y="399832"/>
                      <a:pt x="62780" y="401795"/>
                    </a:cubicBezTo>
                    <a:cubicBezTo>
                      <a:pt x="64742" y="403758"/>
                      <a:pt x="66704" y="406376"/>
                      <a:pt x="66704" y="406376"/>
                    </a:cubicBezTo>
                    <a:cubicBezTo>
                      <a:pt x="66704" y="406376"/>
                      <a:pt x="65396" y="410956"/>
                      <a:pt x="66704" y="413574"/>
                    </a:cubicBezTo>
                    <a:cubicBezTo>
                      <a:pt x="68012" y="416192"/>
                      <a:pt x="69320" y="421427"/>
                      <a:pt x="67358" y="423390"/>
                    </a:cubicBezTo>
                    <a:cubicBezTo>
                      <a:pt x="65396" y="425353"/>
                      <a:pt x="62126" y="426662"/>
                      <a:pt x="61472" y="425353"/>
                    </a:cubicBezTo>
                    <a:cubicBezTo>
                      <a:pt x="60164" y="424044"/>
                      <a:pt x="55587" y="412920"/>
                      <a:pt x="54279" y="412265"/>
                    </a:cubicBezTo>
                    <a:cubicBezTo>
                      <a:pt x="52971" y="410956"/>
                      <a:pt x="43161" y="405067"/>
                      <a:pt x="41199" y="408339"/>
                    </a:cubicBezTo>
                    <a:cubicBezTo>
                      <a:pt x="39238" y="411611"/>
                      <a:pt x="41199" y="413574"/>
                      <a:pt x="44469" y="416846"/>
                    </a:cubicBezTo>
                    <a:cubicBezTo>
                      <a:pt x="47739" y="420118"/>
                      <a:pt x="50355" y="421427"/>
                      <a:pt x="52317" y="425353"/>
                    </a:cubicBezTo>
                    <a:cubicBezTo>
                      <a:pt x="53625" y="429280"/>
                      <a:pt x="54279" y="431243"/>
                      <a:pt x="58202" y="434515"/>
                    </a:cubicBezTo>
                    <a:cubicBezTo>
                      <a:pt x="62126" y="437787"/>
                      <a:pt x="81745" y="450874"/>
                      <a:pt x="88939" y="455455"/>
                    </a:cubicBezTo>
                    <a:cubicBezTo>
                      <a:pt x="96132" y="460036"/>
                      <a:pt x="107904" y="457418"/>
                      <a:pt x="110519" y="460690"/>
                    </a:cubicBezTo>
                    <a:cubicBezTo>
                      <a:pt x="113135" y="463308"/>
                      <a:pt x="114443" y="468543"/>
                      <a:pt x="120329" y="469851"/>
                    </a:cubicBezTo>
                    <a:cubicBezTo>
                      <a:pt x="126214" y="471160"/>
                      <a:pt x="128176" y="466580"/>
                      <a:pt x="130792" y="469197"/>
                    </a:cubicBezTo>
                    <a:cubicBezTo>
                      <a:pt x="133408" y="471815"/>
                      <a:pt x="137332" y="480976"/>
                      <a:pt x="140602" y="483594"/>
                    </a:cubicBezTo>
                    <a:cubicBezTo>
                      <a:pt x="143871" y="486211"/>
                      <a:pt x="139294" y="494064"/>
                      <a:pt x="141910" y="496027"/>
                    </a:cubicBezTo>
                    <a:cubicBezTo>
                      <a:pt x="144525" y="497991"/>
                      <a:pt x="154989" y="496027"/>
                      <a:pt x="156296" y="500608"/>
                    </a:cubicBezTo>
                    <a:cubicBezTo>
                      <a:pt x="157604" y="504534"/>
                      <a:pt x="158912" y="511733"/>
                      <a:pt x="158912" y="515004"/>
                    </a:cubicBezTo>
                    <a:cubicBezTo>
                      <a:pt x="158912" y="516313"/>
                      <a:pt x="158912" y="518931"/>
                      <a:pt x="158912" y="5222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47557341-C128-67B1-5778-41DADAD164A9}"/>
                  </a:ext>
                </a:extLst>
              </p:cNvPr>
              <p:cNvSpPr/>
              <p:nvPr/>
            </p:nvSpPr>
            <p:spPr>
              <a:xfrm>
                <a:off x="3439813" y="5551928"/>
                <a:ext cx="12830" cy="11482"/>
              </a:xfrm>
              <a:custGeom>
                <a:avLst/>
                <a:gdLst>
                  <a:gd name="connsiteX0" fmla="*/ 9045 w 12830"/>
                  <a:gd name="connsiteY0" fmla="*/ 970 h 11482"/>
                  <a:gd name="connsiteX1" fmla="*/ 1197 w 12830"/>
                  <a:gd name="connsiteY1" fmla="*/ 11441 h 11482"/>
                  <a:gd name="connsiteX2" fmla="*/ 11660 w 12830"/>
                  <a:gd name="connsiteY2" fmla="*/ 5551 h 11482"/>
                  <a:gd name="connsiteX3" fmla="*/ 9045 w 12830"/>
                  <a:gd name="connsiteY3" fmla="*/ 970 h 1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0" h="11482">
                    <a:moveTo>
                      <a:pt x="9045" y="970"/>
                    </a:moveTo>
                    <a:cubicBezTo>
                      <a:pt x="3813" y="4897"/>
                      <a:pt x="-2727" y="12095"/>
                      <a:pt x="1197" y="11441"/>
                    </a:cubicBezTo>
                    <a:cubicBezTo>
                      <a:pt x="5121" y="11441"/>
                      <a:pt x="10352" y="7514"/>
                      <a:pt x="11660" y="5551"/>
                    </a:cubicBezTo>
                    <a:cubicBezTo>
                      <a:pt x="12968" y="3588"/>
                      <a:pt x="14276" y="-2301"/>
                      <a:pt x="9045" y="9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5" name="Graphic 2">
              <a:extLst>
                <a:ext uri="{FF2B5EF4-FFF2-40B4-BE49-F238E27FC236}">
                  <a16:creationId xmlns:a16="http://schemas.microsoft.com/office/drawing/2014/main" id="{B291E40B-65CC-D95D-8780-CD3322D36DF6}"/>
                </a:ext>
              </a:extLst>
            </p:cNvPr>
            <p:cNvGrpSpPr/>
            <p:nvPr/>
          </p:nvGrpSpPr>
          <p:grpSpPr>
            <a:xfrm>
              <a:off x="4347727" y="4829508"/>
              <a:ext cx="1476316" cy="1281584"/>
              <a:chOff x="4347727" y="4829508"/>
              <a:chExt cx="1476316" cy="1281584"/>
            </a:xfrm>
            <a:solidFill>
              <a:srgbClr val="EDEDEE"/>
            </a:solidFill>
          </p:grpSpPr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39D9E9A1-F4C1-2B8F-AF40-077188588814}"/>
                  </a:ext>
                </a:extLst>
              </p:cNvPr>
              <p:cNvSpPr/>
              <p:nvPr/>
            </p:nvSpPr>
            <p:spPr>
              <a:xfrm>
                <a:off x="4376174" y="5125583"/>
                <a:ext cx="388452" cy="407163"/>
              </a:xfrm>
              <a:custGeom>
                <a:avLst/>
                <a:gdLst>
                  <a:gd name="connsiteX0" fmla="*/ 388452 w 388452"/>
                  <a:gd name="connsiteY0" fmla="*/ 88343 h 407163"/>
                  <a:gd name="connsiteX1" fmla="*/ 376681 w 388452"/>
                  <a:gd name="connsiteY1" fmla="*/ 91615 h 407163"/>
                  <a:gd name="connsiteX2" fmla="*/ 361640 w 388452"/>
                  <a:gd name="connsiteY2" fmla="*/ 92923 h 407163"/>
                  <a:gd name="connsiteX3" fmla="*/ 335482 w 388452"/>
                  <a:gd name="connsiteY3" fmla="*/ 88343 h 407163"/>
                  <a:gd name="connsiteX4" fmla="*/ 296898 w 388452"/>
                  <a:gd name="connsiteY4" fmla="*/ 81799 h 407163"/>
                  <a:gd name="connsiteX5" fmla="*/ 257660 w 388452"/>
                  <a:gd name="connsiteY5" fmla="*/ 71328 h 407163"/>
                  <a:gd name="connsiteX6" fmla="*/ 236734 w 388452"/>
                  <a:gd name="connsiteY6" fmla="*/ 56932 h 407163"/>
                  <a:gd name="connsiteX7" fmla="*/ 231502 w 388452"/>
                  <a:gd name="connsiteY7" fmla="*/ 48425 h 407163"/>
                  <a:gd name="connsiteX8" fmla="*/ 207959 w 388452"/>
                  <a:gd name="connsiteY8" fmla="*/ 17669 h 407163"/>
                  <a:gd name="connsiteX9" fmla="*/ 215807 w 388452"/>
                  <a:gd name="connsiteY9" fmla="*/ 12433 h 407163"/>
                  <a:gd name="connsiteX10" fmla="*/ 211883 w 388452"/>
                  <a:gd name="connsiteY10" fmla="*/ 0 h 407163"/>
                  <a:gd name="connsiteX11" fmla="*/ 201420 w 388452"/>
                  <a:gd name="connsiteY11" fmla="*/ 6544 h 407163"/>
                  <a:gd name="connsiteX12" fmla="*/ 200112 w 388452"/>
                  <a:gd name="connsiteY12" fmla="*/ 6544 h 407163"/>
                  <a:gd name="connsiteX13" fmla="*/ 191610 w 388452"/>
                  <a:gd name="connsiteY13" fmla="*/ 6544 h 407163"/>
                  <a:gd name="connsiteX14" fmla="*/ 191610 w 388452"/>
                  <a:gd name="connsiteY14" fmla="*/ 6544 h 407163"/>
                  <a:gd name="connsiteX15" fmla="*/ 192918 w 388452"/>
                  <a:gd name="connsiteY15" fmla="*/ 11779 h 407163"/>
                  <a:gd name="connsiteX16" fmla="*/ 189649 w 388452"/>
                  <a:gd name="connsiteY16" fmla="*/ 15051 h 407163"/>
                  <a:gd name="connsiteX17" fmla="*/ 168068 w 388452"/>
                  <a:gd name="connsiteY17" fmla="*/ 15051 h 407163"/>
                  <a:gd name="connsiteX18" fmla="*/ 164798 w 388452"/>
                  <a:gd name="connsiteY18" fmla="*/ 17669 h 407163"/>
                  <a:gd name="connsiteX19" fmla="*/ 162836 w 388452"/>
                  <a:gd name="connsiteY19" fmla="*/ 19632 h 407163"/>
                  <a:gd name="connsiteX20" fmla="*/ 159566 w 388452"/>
                  <a:gd name="connsiteY20" fmla="*/ 24212 h 407163"/>
                  <a:gd name="connsiteX21" fmla="*/ 151719 w 388452"/>
                  <a:gd name="connsiteY21" fmla="*/ 32719 h 407163"/>
                  <a:gd name="connsiteX22" fmla="*/ 137332 w 388452"/>
                  <a:gd name="connsiteY22" fmla="*/ 26176 h 407163"/>
                  <a:gd name="connsiteX23" fmla="*/ 133408 w 388452"/>
                  <a:gd name="connsiteY23" fmla="*/ 25521 h 407163"/>
                  <a:gd name="connsiteX24" fmla="*/ 124906 w 388452"/>
                  <a:gd name="connsiteY24" fmla="*/ 22904 h 407163"/>
                  <a:gd name="connsiteX25" fmla="*/ 113135 w 388452"/>
                  <a:gd name="connsiteY25" fmla="*/ 11779 h 407163"/>
                  <a:gd name="connsiteX26" fmla="*/ 111827 w 388452"/>
                  <a:gd name="connsiteY26" fmla="*/ 10470 h 407163"/>
                  <a:gd name="connsiteX27" fmla="*/ 107249 w 388452"/>
                  <a:gd name="connsiteY27" fmla="*/ 9161 h 407163"/>
                  <a:gd name="connsiteX28" fmla="*/ 103326 w 388452"/>
                  <a:gd name="connsiteY28" fmla="*/ 8507 h 407163"/>
                  <a:gd name="connsiteX29" fmla="*/ 103326 w 388452"/>
                  <a:gd name="connsiteY29" fmla="*/ 9816 h 407163"/>
                  <a:gd name="connsiteX30" fmla="*/ 98748 w 388452"/>
                  <a:gd name="connsiteY30" fmla="*/ 17669 h 407163"/>
                  <a:gd name="connsiteX31" fmla="*/ 77167 w 388452"/>
                  <a:gd name="connsiteY31" fmla="*/ 20286 h 407163"/>
                  <a:gd name="connsiteX32" fmla="*/ 75205 w 388452"/>
                  <a:gd name="connsiteY32" fmla="*/ 26176 h 407163"/>
                  <a:gd name="connsiteX33" fmla="*/ 73897 w 388452"/>
                  <a:gd name="connsiteY33" fmla="*/ 30756 h 407163"/>
                  <a:gd name="connsiteX34" fmla="*/ 65396 w 388452"/>
                  <a:gd name="connsiteY34" fmla="*/ 39918 h 407163"/>
                  <a:gd name="connsiteX35" fmla="*/ 63434 w 388452"/>
                  <a:gd name="connsiteY35" fmla="*/ 41226 h 407163"/>
                  <a:gd name="connsiteX36" fmla="*/ 60164 w 388452"/>
                  <a:gd name="connsiteY36" fmla="*/ 43190 h 407163"/>
                  <a:gd name="connsiteX37" fmla="*/ 56895 w 388452"/>
                  <a:gd name="connsiteY37" fmla="*/ 45807 h 407163"/>
                  <a:gd name="connsiteX38" fmla="*/ 46431 w 388452"/>
                  <a:gd name="connsiteY38" fmla="*/ 47116 h 407163"/>
                  <a:gd name="connsiteX39" fmla="*/ 44469 w 388452"/>
                  <a:gd name="connsiteY39" fmla="*/ 49733 h 407163"/>
                  <a:gd name="connsiteX40" fmla="*/ 30736 w 388452"/>
                  <a:gd name="connsiteY40" fmla="*/ 54968 h 407163"/>
                  <a:gd name="connsiteX41" fmla="*/ 26158 w 388452"/>
                  <a:gd name="connsiteY41" fmla="*/ 54968 h 407163"/>
                  <a:gd name="connsiteX42" fmla="*/ 26158 w 388452"/>
                  <a:gd name="connsiteY42" fmla="*/ 57586 h 407163"/>
                  <a:gd name="connsiteX43" fmla="*/ 24850 w 388452"/>
                  <a:gd name="connsiteY43" fmla="*/ 77218 h 407163"/>
                  <a:gd name="connsiteX44" fmla="*/ 3924 w 388452"/>
                  <a:gd name="connsiteY44" fmla="*/ 87688 h 407163"/>
                  <a:gd name="connsiteX45" fmla="*/ 654 w 388452"/>
                  <a:gd name="connsiteY45" fmla="*/ 88343 h 407163"/>
                  <a:gd name="connsiteX46" fmla="*/ 654 w 388452"/>
                  <a:gd name="connsiteY46" fmla="*/ 95541 h 407163"/>
                  <a:gd name="connsiteX47" fmla="*/ 654 w 388452"/>
                  <a:gd name="connsiteY47" fmla="*/ 98813 h 407163"/>
                  <a:gd name="connsiteX48" fmla="*/ 1308 w 388452"/>
                  <a:gd name="connsiteY48" fmla="*/ 98813 h 407163"/>
                  <a:gd name="connsiteX49" fmla="*/ 7848 w 388452"/>
                  <a:gd name="connsiteY49" fmla="*/ 98813 h 407163"/>
                  <a:gd name="connsiteX50" fmla="*/ 25504 w 388452"/>
                  <a:gd name="connsiteY50" fmla="*/ 106011 h 407163"/>
                  <a:gd name="connsiteX51" fmla="*/ 28774 w 388452"/>
                  <a:gd name="connsiteY51" fmla="*/ 106011 h 407163"/>
                  <a:gd name="connsiteX52" fmla="*/ 41199 w 388452"/>
                  <a:gd name="connsiteY52" fmla="*/ 113864 h 407163"/>
                  <a:gd name="connsiteX53" fmla="*/ 42507 w 388452"/>
                  <a:gd name="connsiteY53" fmla="*/ 118444 h 407163"/>
                  <a:gd name="connsiteX54" fmla="*/ 49701 w 388452"/>
                  <a:gd name="connsiteY54" fmla="*/ 140694 h 407163"/>
                  <a:gd name="connsiteX55" fmla="*/ 56895 w 388452"/>
                  <a:gd name="connsiteY55" fmla="*/ 161634 h 407163"/>
                  <a:gd name="connsiteX56" fmla="*/ 51009 w 388452"/>
                  <a:gd name="connsiteY56" fmla="*/ 168832 h 407163"/>
                  <a:gd name="connsiteX57" fmla="*/ 41199 w 388452"/>
                  <a:gd name="connsiteY57" fmla="*/ 168832 h 407163"/>
                  <a:gd name="connsiteX58" fmla="*/ 39891 w 388452"/>
                  <a:gd name="connsiteY58" fmla="*/ 171450 h 407163"/>
                  <a:gd name="connsiteX59" fmla="*/ 24850 w 388452"/>
                  <a:gd name="connsiteY59" fmla="*/ 189773 h 407163"/>
                  <a:gd name="connsiteX60" fmla="*/ 22234 w 388452"/>
                  <a:gd name="connsiteY60" fmla="*/ 189773 h 407163"/>
                  <a:gd name="connsiteX61" fmla="*/ 22234 w 388452"/>
                  <a:gd name="connsiteY61" fmla="*/ 192390 h 407163"/>
                  <a:gd name="connsiteX62" fmla="*/ 22889 w 388452"/>
                  <a:gd name="connsiteY62" fmla="*/ 197626 h 407163"/>
                  <a:gd name="connsiteX63" fmla="*/ 24197 w 388452"/>
                  <a:gd name="connsiteY63" fmla="*/ 202206 h 407163"/>
                  <a:gd name="connsiteX64" fmla="*/ 24850 w 388452"/>
                  <a:gd name="connsiteY64" fmla="*/ 206133 h 407163"/>
                  <a:gd name="connsiteX65" fmla="*/ 26158 w 388452"/>
                  <a:gd name="connsiteY65" fmla="*/ 213331 h 407163"/>
                  <a:gd name="connsiteX66" fmla="*/ 28120 w 388452"/>
                  <a:gd name="connsiteY66" fmla="*/ 218566 h 407163"/>
                  <a:gd name="connsiteX67" fmla="*/ 28120 w 388452"/>
                  <a:gd name="connsiteY67" fmla="*/ 218566 h 407163"/>
                  <a:gd name="connsiteX68" fmla="*/ 30082 w 388452"/>
                  <a:gd name="connsiteY68" fmla="*/ 218566 h 407163"/>
                  <a:gd name="connsiteX69" fmla="*/ 37276 w 388452"/>
                  <a:gd name="connsiteY69" fmla="*/ 223801 h 407163"/>
                  <a:gd name="connsiteX70" fmla="*/ 37276 w 388452"/>
                  <a:gd name="connsiteY70" fmla="*/ 229690 h 407163"/>
                  <a:gd name="connsiteX71" fmla="*/ 34660 w 388452"/>
                  <a:gd name="connsiteY71" fmla="*/ 232962 h 407163"/>
                  <a:gd name="connsiteX72" fmla="*/ 34660 w 388452"/>
                  <a:gd name="connsiteY72" fmla="*/ 243433 h 407163"/>
                  <a:gd name="connsiteX73" fmla="*/ 30082 w 388452"/>
                  <a:gd name="connsiteY73" fmla="*/ 246705 h 407163"/>
                  <a:gd name="connsiteX74" fmla="*/ 24850 w 388452"/>
                  <a:gd name="connsiteY74" fmla="*/ 255866 h 407163"/>
                  <a:gd name="connsiteX75" fmla="*/ 22889 w 388452"/>
                  <a:gd name="connsiteY75" fmla="*/ 255866 h 407163"/>
                  <a:gd name="connsiteX76" fmla="*/ 20927 w 388452"/>
                  <a:gd name="connsiteY76" fmla="*/ 257175 h 407163"/>
                  <a:gd name="connsiteX77" fmla="*/ 20927 w 388452"/>
                  <a:gd name="connsiteY77" fmla="*/ 257175 h 407163"/>
                  <a:gd name="connsiteX78" fmla="*/ 19619 w 388452"/>
                  <a:gd name="connsiteY78" fmla="*/ 267645 h 407163"/>
                  <a:gd name="connsiteX79" fmla="*/ 15695 w 388452"/>
                  <a:gd name="connsiteY79" fmla="*/ 271572 h 407163"/>
                  <a:gd name="connsiteX80" fmla="*/ 15695 w 388452"/>
                  <a:gd name="connsiteY80" fmla="*/ 271572 h 407163"/>
                  <a:gd name="connsiteX81" fmla="*/ 15695 w 388452"/>
                  <a:gd name="connsiteY81" fmla="*/ 274844 h 407163"/>
                  <a:gd name="connsiteX82" fmla="*/ 14387 w 388452"/>
                  <a:gd name="connsiteY82" fmla="*/ 281387 h 407163"/>
                  <a:gd name="connsiteX83" fmla="*/ 0 w 388452"/>
                  <a:gd name="connsiteY83" fmla="*/ 293166 h 407163"/>
                  <a:gd name="connsiteX84" fmla="*/ 9155 w 388452"/>
                  <a:gd name="connsiteY84" fmla="*/ 309526 h 407163"/>
                  <a:gd name="connsiteX85" fmla="*/ 58202 w 388452"/>
                  <a:gd name="connsiteY85" fmla="*/ 294475 h 407163"/>
                  <a:gd name="connsiteX86" fmla="*/ 66050 w 388452"/>
                  <a:gd name="connsiteY86" fmla="*/ 295784 h 407163"/>
                  <a:gd name="connsiteX87" fmla="*/ 75205 w 388452"/>
                  <a:gd name="connsiteY87" fmla="*/ 286622 h 407163"/>
                  <a:gd name="connsiteX88" fmla="*/ 87631 w 388452"/>
                  <a:gd name="connsiteY88" fmla="*/ 282696 h 407163"/>
                  <a:gd name="connsiteX89" fmla="*/ 100710 w 388452"/>
                  <a:gd name="connsiteY89" fmla="*/ 274844 h 407163"/>
                  <a:gd name="connsiteX90" fmla="*/ 109865 w 388452"/>
                  <a:gd name="connsiteY90" fmla="*/ 287277 h 407163"/>
                  <a:gd name="connsiteX91" fmla="*/ 98094 w 388452"/>
                  <a:gd name="connsiteY91" fmla="*/ 296438 h 407163"/>
                  <a:gd name="connsiteX92" fmla="*/ 94170 w 388452"/>
                  <a:gd name="connsiteY92" fmla="*/ 305600 h 407163"/>
                  <a:gd name="connsiteX93" fmla="*/ 83053 w 388452"/>
                  <a:gd name="connsiteY93" fmla="*/ 307563 h 407163"/>
                  <a:gd name="connsiteX94" fmla="*/ 39238 w 388452"/>
                  <a:gd name="connsiteY94" fmla="*/ 354024 h 407163"/>
                  <a:gd name="connsiteX95" fmla="*/ 47739 w 388452"/>
                  <a:gd name="connsiteY95" fmla="*/ 366458 h 407163"/>
                  <a:gd name="connsiteX96" fmla="*/ 48393 w 388452"/>
                  <a:gd name="connsiteY96" fmla="*/ 379546 h 407163"/>
                  <a:gd name="connsiteX97" fmla="*/ 41853 w 388452"/>
                  <a:gd name="connsiteY97" fmla="*/ 406376 h 407163"/>
                  <a:gd name="connsiteX98" fmla="*/ 53625 w 388452"/>
                  <a:gd name="connsiteY98" fmla="*/ 399832 h 407163"/>
                  <a:gd name="connsiteX99" fmla="*/ 65396 w 388452"/>
                  <a:gd name="connsiteY99" fmla="*/ 381509 h 407163"/>
                  <a:gd name="connsiteX100" fmla="*/ 61472 w 388452"/>
                  <a:gd name="connsiteY100" fmla="*/ 373002 h 407163"/>
                  <a:gd name="connsiteX101" fmla="*/ 72589 w 388452"/>
                  <a:gd name="connsiteY101" fmla="*/ 361877 h 407163"/>
                  <a:gd name="connsiteX102" fmla="*/ 75859 w 388452"/>
                  <a:gd name="connsiteY102" fmla="*/ 355988 h 407163"/>
                  <a:gd name="connsiteX103" fmla="*/ 85015 w 388452"/>
                  <a:gd name="connsiteY103" fmla="*/ 346826 h 407163"/>
                  <a:gd name="connsiteX104" fmla="*/ 90247 w 388452"/>
                  <a:gd name="connsiteY104" fmla="*/ 333739 h 407163"/>
                  <a:gd name="connsiteX105" fmla="*/ 94170 w 388452"/>
                  <a:gd name="connsiteY105" fmla="*/ 325232 h 407163"/>
                  <a:gd name="connsiteX106" fmla="*/ 96132 w 388452"/>
                  <a:gd name="connsiteY106" fmla="*/ 316070 h 407163"/>
                  <a:gd name="connsiteX107" fmla="*/ 107249 w 388452"/>
                  <a:gd name="connsiteY107" fmla="*/ 304291 h 407163"/>
                  <a:gd name="connsiteX108" fmla="*/ 130792 w 388452"/>
                  <a:gd name="connsiteY108" fmla="*/ 287931 h 407163"/>
                  <a:gd name="connsiteX109" fmla="*/ 137986 w 388452"/>
                  <a:gd name="connsiteY109" fmla="*/ 276807 h 407163"/>
                  <a:gd name="connsiteX110" fmla="*/ 155643 w 388452"/>
                  <a:gd name="connsiteY110" fmla="*/ 265682 h 407163"/>
                  <a:gd name="connsiteX111" fmla="*/ 168722 w 388452"/>
                  <a:gd name="connsiteY111" fmla="*/ 248013 h 407163"/>
                  <a:gd name="connsiteX112" fmla="*/ 171338 w 388452"/>
                  <a:gd name="connsiteY112" fmla="*/ 233617 h 407163"/>
                  <a:gd name="connsiteX113" fmla="*/ 183109 w 388452"/>
                  <a:gd name="connsiteY113" fmla="*/ 215294 h 407163"/>
                  <a:gd name="connsiteX114" fmla="*/ 184417 w 388452"/>
                  <a:gd name="connsiteY114" fmla="*/ 191736 h 407163"/>
                  <a:gd name="connsiteX115" fmla="*/ 215807 w 388452"/>
                  <a:gd name="connsiteY115" fmla="*/ 177994 h 407163"/>
                  <a:gd name="connsiteX116" fmla="*/ 231502 w 388452"/>
                  <a:gd name="connsiteY116" fmla="*/ 177994 h 407163"/>
                  <a:gd name="connsiteX117" fmla="*/ 244581 w 388452"/>
                  <a:gd name="connsiteY117" fmla="*/ 177994 h 407163"/>
                  <a:gd name="connsiteX118" fmla="*/ 255699 w 388452"/>
                  <a:gd name="connsiteY118" fmla="*/ 159017 h 407163"/>
                  <a:gd name="connsiteX119" fmla="*/ 277933 w 388452"/>
                  <a:gd name="connsiteY119" fmla="*/ 147238 h 407163"/>
                  <a:gd name="connsiteX120" fmla="*/ 315863 w 388452"/>
                  <a:gd name="connsiteY120" fmla="*/ 149201 h 407163"/>
                  <a:gd name="connsiteX121" fmla="*/ 326326 w 388452"/>
                  <a:gd name="connsiteY121" fmla="*/ 147892 h 407163"/>
                  <a:gd name="connsiteX122" fmla="*/ 326326 w 388452"/>
                  <a:gd name="connsiteY122" fmla="*/ 138076 h 407163"/>
                  <a:gd name="connsiteX123" fmla="*/ 341368 w 388452"/>
                  <a:gd name="connsiteY123" fmla="*/ 153127 h 407163"/>
                  <a:gd name="connsiteX124" fmla="*/ 355101 w 388452"/>
                  <a:gd name="connsiteY124" fmla="*/ 145275 h 407163"/>
                  <a:gd name="connsiteX125" fmla="*/ 364910 w 388452"/>
                  <a:gd name="connsiteY125" fmla="*/ 147238 h 407163"/>
                  <a:gd name="connsiteX126" fmla="*/ 373411 w 388452"/>
                  <a:gd name="connsiteY126" fmla="*/ 142003 h 407163"/>
                  <a:gd name="connsiteX127" fmla="*/ 387799 w 388452"/>
                  <a:gd name="connsiteY127" fmla="*/ 113864 h 407163"/>
                  <a:gd name="connsiteX128" fmla="*/ 383875 w 388452"/>
                  <a:gd name="connsiteY128" fmla="*/ 100776 h 407163"/>
                  <a:gd name="connsiteX129" fmla="*/ 385837 w 388452"/>
                  <a:gd name="connsiteY129" fmla="*/ 84416 h 40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88452" h="407163">
                    <a:moveTo>
                      <a:pt x="388452" y="88343"/>
                    </a:moveTo>
                    <a:cubicBezTo>
                      <a:pt x="387145" y="87034"/>
                      <a:pt x="379297" y="91615"/>
                      <a:pt x="376681" y="91615"/>
                    </a:cubicBezTo>
                    <a:cubicBezTo>
                      <a:pt x="374719" y="91615"/>
                      <a:pt x="365564" y="92923"/>
                      <a:pt x="361640" y="92923"/>
                    </a:cubicBezTo>
                    <a:cubicBezTo>
                      <a:pt x="357717" y="92923"/>
                      <a:pt x="341368" y="88997"/>
                      <a:pt x="335482" y="88343"/>
                    </a:cubicBezTo>
                    <a:cubicBezTo>
                      <a:pt x="329596" y="87688"/>
                      <a:pt x="304092" y="83108"/>
                      <a:pt x="296898" y="81799"/>
                    </a:cubicBezTo>
                    <a:cubicBezTo>
                      <a:pt x="289705" y="79836"/>
                      <a:pt x="264200" y="73946"/>
                      <a:pt x="257660" y="71328"/>
                    </a:cubicBezTo>
                    <a:cubicBezTo>
                      <a:pt x="251121" y="68711"/>
                      <a:pt x="239350" y="59549"/>
                      <a:pt x="236734" y="56932"/>
                    </a:cubicBezTo>
                    <a:cubicBezTo>
                      <a:pt x="234118" y="53660"/>
                      <a:pt x="232810" y="51697"/>
                      <a:pt x="231502" y="48425"/>
                    </a:cubicBezTo>
                    <a:cubicBezTo>
                      <a:pt x="230194" y="45153"/>
                      <a:pt x="207959" y="19632"/>
                      <a:pt x="207959" y="17669"/>
                    </a:cubicBezTo>
                    <a:cubicBezTo>
                      <a:pt x="207959" y="15705"/>
                      <a:pt x="215153" y="14397"/>
                      <a:pt x="215807" y="12433"/>
                    </a:cubicBezTo>
                    <a:cubicBezTo>
                      <a:pt x="215807" y="11779"/>
                      <a:pt x="214499" y="5889"/>
                      <a:pt x="211883" y="0"/>
                    </a:cubicBezTo>
                    <a:cubicBezTo>
                      <a:pt x="207959" y="2617"/>
                      <a:pt x="203382" y="5235"/>
                      <a:pt x="201420" y="6544"/>
                    </a:cubicBezTo>
                    <a:lnTo>
                      <a:pt x="200112" y="6544"/>
                    </a:lnTo>
                    <a:cubicBezTo>
                      <a:pt x="196842" y="8507"/>
                      <a:pt x="193572" y="7853"/>
                      <a:pt x="191610" y="6544"/>
                    </a:cubicBezTo>
                    <a:cubicBezTo>
                      <a:pt x="191610" y="6544"/>
                      <a:pt x="191610" y="6544"/>
                      <a:pt x="191610" y="6544"/>
                    </a:cubicBezTo>
                    <a:lnTo>
                      <a:pt x="192918" y="11779"/>
                    </a:lnTo>
                    <a:lnTo>
                      <a:pt x="189649" y="15051"/>
                    </a:lnTo>
                    <a:cubicBezTo>
                      <a:pt x="185071" y="18977"/>
                      <a:pt x="173300" y="16360"/>
                      <a:pt x="168068" y="15051"/>
                    </a:cubicBezTo>
                    <a:cubicBezTo>
                      <a:pt x="167414" y="15051"/>
                      <a:pt x="165452" y="17014"/>
                      <a:pt x="164798" y="17669"/>
                    </a:cubicBezTo>
                    <a:cubicBezTo>
                      <a:pt x="164144" y="18323"/>
                      <a:pt x="163490" y="18977"/>
                      <a:pt x="162836" y="19632"/>
                    </a:cubicBezTo>
                    <a:cubicBezTo>
                      <a:pt x="162836" y="19632"/>
                      <a:pt x="160874" y="22904"/>
                      <a:pt x="159566" y="24212"/>
                    </a:cubicBezTo>
                    <a:cubicBezTo>
                      <a:pt x="156296" y="28793"/>
                      <a:pt x="154989" y="31411"/>
                      <a:pt x="151719" y="32719"/>
                    </a:cubicBezTo>
                    <a:cubicBezTo>
                      <a:pt x="146487" y="34683"/>
                      <a:pt x="141255" y="32719"/>
                      <a:pt x="137332" y="26176"/>
                    </a:cubicBezTo>
                    <a:cubicBezTo>
                      <a:pt x="136678" y="26176"/>
                      <a:pt x="134716" y="26176"/>
                      <a:pt x="133408" y="25521"/>
                    </a:cubicBezTo>
                    <a:cubicBezTo>
                      <a:pt x="130792" y="25521"/>
                      <a:pt x="127522" y="24212"/>
                      <a:pt x="124906" y="22904"/>
                    </a:cubicBezTo>
                    <a:cubicBezTo>
                      <a:pt x="119021" y="20286"/>
                      <a:pt x="115751" y="15705"/>
                      <a:pt x="113135" y="11779"/>
                    </a:cubicBezTo>
                    <a:lnTo>
                      <a:pt x="111827" y="10470"/>
                    </a:lnTo>
                    <a:cubicBezTo>
                      <a:pt x="111827" y="10470"/>
                      <a:pt x="109212" y="9161"/>
                      <a:pt x="107249" y="9161"/>
                    </a:cubicBezTo>
                    <a:cubicBezTo>
                      <a:pt x="105942" y="9161"/>
                      <a:pt x="104634" y="9161"/>
                      <a:pt x="103326" y="8507"/>
                    </a:cubicBezTo>
                    <a:cubicBezTo>
                      <a:pt x="103326" y="8507"/>
                      <a:pt x="103326" y="9161"/>
                      <a:pt x="103326" y="9816"/>
                    </a:cubicBezTo>
                    <a:cubicBezTo>
                      <a:pt x="102672" y="12433"/>
                      <a:pt x="101364" y="15705"/>
                      <a:pt x="98748" y="17669"/>
                    </a:cubicBezTo>
                    <a:cubicBezTo>
                      <a:pt x="95478" y="20286"/>
                      <a:pt x="90247" y="20941"/>
                      <a:pt x="77167" y="20286"/>
                    </a:cubicBezTo>
                    <a:cubicBezTo>
                      <a:pt x="77167" y="22249"/>
                      <a:pt x="76513" y="24212"/>
                      <a:pt x="75205" y="26176"/>
                    </a:cubicBezTo>
                    <a:cubicBezTo>
                      <a:pt x="75205" y="26830"/>
                      <a:pt x="73897" y="29448"/>
                      <a:pt x="73897" y="30756"/>
                    </a:cubicBezTo>
                    <a:cubicBezTo>
                      <a:pt x="73897" y="35991"/>
                      <a:pt x="68666" y="38609"/>
                      <a:pt x="65396" y="39918"/>
                    </a:cubicBezTo>
                    <a:cubicBezTo>
                      <a:pt x="64742" y="39918"/>
                      <a:pt x="63434" y="40572"/>
                      <a:pt x="63434" y="41226"/>
                    </a:cubicBezTo>
                    <a:cubicBezTo>
                      <a:pt x="62126" y="41881"/>
                      <a:pt x="61472" y="42535"/>
                      <a:pt x="60164" y="43190"/>
                    </a:cubicBezTo>
                    <a:cubicBezTo>
                      <a:pt x="58856" y="43190"/>
                      <a:pt x="58202" y="44498"/>
                      <a:pt x="56895" y="45807"/>
                    </a:cubicBezTo>
                    <a:cubicBezTo>
                      <a:pt x="52971" y="49079"/>
                      <a:pt x="49047" y="48425"/>
                      <a:pt x="46431" y="47116"/>
                    </a:cubicBezTo>
                    <a:cubicBezTo>
                      <a:pt x="46431" y="47770"/>
                      <a:pt x="45777" y="49079"/>
                      <a:pt x="44469" y="49733"/>
                    </a:cubicBezTo>
                    <a:cubicBezTo>
                      <a:pt x="41199" y="53660"/>
                      <a:pt x="35968" y="54314"/>
                      <a:pt x="30736" y="54968"/>
                    </a:cubicBezTo>
                    <a:cubicBezTo>
                      <a:pt x="28774" y="54968"/>
                      <a:pt x="27466" y="54968"/>
                      <a:pt x="26158" y="54968"/>
                    </a:cubicBezTo>
                    <a:cubicBezTo>
                      <a:pt x="26158" y="55623"/>
                      <a:pt x="26158" y="56932"/>
                      <a:pt x="26158" y="57586"/>
                    </a:cubicBezTo>
                    <a:cubicBezTo>
                      <a:pt x="30736" y="62821"/>
                      <a:pt x="27466" y="71328"/>
                      <a:pt x="24850" y="77218"/>
                    </a:cubicBezTo>
                    <a:cubicBezTo>
                      <a:pt x="22889" y="82453"/>
                      <a:pt x="17003" y="84416"/>
                      <a:pt x="3924" y="87688"/>
                    </a:cubicBezTo>
                    <a:cubicBezTo>
                      <a:pt x="2616" y="87688"/>
                      <a:pt x="1308" y="87688"/>
                      <a:pt x="654" y="88343"/>
                    </a:cubicBezTo>
                    <a:cubicBezTo>
                      <a:pt x="654" y="90306"/>
                      <a:pt x="654" y="93578"/>
                      <a:pt x="654" y="95541"/>
                    </a:cubicBezTo>
                    <a:cubicBezTo>
                      <a:pt x="654" y="96850"/>
                      <a:pt x="654" y="97504"/>
                      <a:pt x="654" y="98813"/>
                    </a:cubicBezTo>
                    <a:cubicBezTo>
                      <a:pt x="654" y="98813"/>
                      <a:pt x="654" y="98813"/>
                      <a:pt x="1308" y="98813"/>
                    </a:cubicBezTo>
                    <a:cubicBezTo>
                      <a:pt x="2616" y="98813"/>
                      <a:pt x="4578" y="98813"/>
                      <a:pt x="7848" y="98813"/>
                    </a:cubicBezTo>
                    <a:cubicBezTo>
                      <a:pt x="17003" y="100121"/>
                      <a:pt x="20927" y="101430"/>
                      <a:pt x="25504" y="106011"/>
                    </a:cubicBezTo>
                    <a:cubicBezTo>
                      <a:pt x="25504" y="106011"/>
                      <a:pt x="27466" y="106011"/>
                      <a:pt x="28774" y="106011"/>
                    </a:cubicBezTo>
                    <a:cubicBezTo>
                      <a:pt x="32698" y="106665"/>
                      <a:pt x="39238" y="107974"/>
                      <a:pt x="41199" y="113864"/>
                    </a:cubicBezTo>
                    <a:cubicBezTo>
                      <a:pt x="41199" y="115172"/>
                      <a:pt x="41853" y="116481"/>
                      <a:pt x="42507" y="118444"/>
                    </a:cubicBezTo>
                    <a:cubicBezTo>
                      <a:pt x="45777" y="131532"/>
                      <a:pt x="48393" y="138731"/>
                      <a:pt x="49701" y="140694"/>
                    </a:cubicBezTo>
                    <a:cubicBezTo>
                      <a:pt x="54279" y="145275"/>
                      <a:pt x="58202" y="155090"/>
                      <a:pt x="56895" y="161634"/>
                    </a:cubicBezTo>
                    <a:cubicBezTo>
                      <a:pt x="56240" y="164906"/>
                      <a:pt x="54279" y="167524"/>
                      <a:pt x="51009" y="168832"/>
                    </a:cubicBezTo>
                    <a:cubicBezTo>
                      <a:pt x="47085" y="170141"/>
                      <a:pt x="43161" y="168832"/>
                      <a:pt x="41199" y="168832"/>
                    </a:cubicBezTo>
                    <a:cubicBezTo>
                      <a:pt x="41199" y="169487"/>
                      <a:pt x="40546" y="170795"/>
                      <a:pt x="39891" y="171450"/>
                    </a:cubicBezTo>
                    <a:cubicBezTo>
                      <a:pt x="34006" y="183229"/>
                      <a:pt x="30082" y="188464"/>
                      <a:pt x="24850" y="189773"/>
                    </a:cubicBezTo>
                    <a:cubicBezTo>
                      <a:pt x="24197" y="189773"/>
                      <a:pt x="22889" y="189773"/>
                      <a:pt x="22234" y="189773"/>
                    </a:cubicBezTo>
                    <a:cubicBezTo>
                      <a:pt x="22234" y="190427"/>
                      <a:pt x="22234" y="191736"/>
                      <a:pt x="22234" y="192390"/>
                    </a:cubicBezTo>
                    <a:cubicBezTo>
                      <a:pt x="22234" y="193699"/>
                      <a:pt x="22234" y="195662"/>
                      <a:pt x="22889" y="197626"/>
                    </a:cubicBezTo>
                    <a:cubicBezTo>
                      <a:pt x="22889" y="199589"/>
                      <a:pt x="23542" y="200898"/>
                      <a:pt x="24197" y="202206"/>
                    </a:cubicBezTo>
                    <a:cubicBezTo>
                      <a:pt x="24197" y="203515"/>
                      <a:pt x="24197" y="204824"/>
                      <a:pt x="24850" y="206133"/>
                    </a:cubicBezTo>
                    <a:cubicBezTo>
                      <a:pt x="24850" y="208750"/>
                      <a:pt x="26158" y="210713"/>
                      <a:pt x="26158" y="213331"/>
                    </a:cubicBezTo>
                    <a:cubicBezTo>
                      <a:pt x="26158" y="214640"/>
                      <a:pt x="27466" y="217912"/>
                      <a:pt x="28120" y="218566"/>
                    </a:cubicBezTo>
                    <a:lnTo>
                      <a:pt x="28120" y="218566"/>
                    </a:lnTo>
                    <a:cubicBezTo>
                      <a:pt x="28120" y="218566"/>
                      <a:pt x="29428" y="218566"/>
                      <a:pt x="30082" y="218566"/>
                    </a:cubicBezTo>
                    <a:cubicBezTo>
                      <a:pt x="32698" y="219220"/>
                      <a:pt x="35968" y="220529"/>
                      <a:pt x="37276" y="223801"/>
                    </a:cubicBezTo>
                    <a:cubicBezTo>
                      <a:pt x="37930" y="225764"/>
                      <a:pt x="37930" y="227727"/>
                      <a:pt x="37276" y="229690"/>
                    </a:cubicBezTo>
                    <a:cubicBezTo>
                      <a:pt x="37276" y="230999"/>
                      <a:pt x="35968" y="232308"/>
                      <a:pt x="34660" y="232962"/>
                    </a:cubicBezTo>
                    <a:cubicBezTo>
                      <a:pt x="38583" y="238197"/>
                      <a:pt x="36622" y="242124"/>
                      <a:pt x="34660" y="243433"/>
                    </a:cubicBezTo>
                    <a:cubicBezTo>
                      <a:pt x="33352" y="244741"/>
                      <a:pt x="31390" y="246050"/>
                      <a:pt x="30082" y="246705"/>
                    </a:cubicBezTo>
                    <a:cubicBezTo>
                      <a:pt x="30736" y="252594"/>
                      <a:pt x="26812" y="255212"/>
                      <a:pt x="24850" y="255866"/>
                    </a:cubicBezTo>
                    <a:lnTo>
                      <a:pt x="22889" y="255866"/>
                    </a:lnTo>
                    <a:cubicBezTo>
                      <a:pt x="22889" y="256521"/>
                      <a:pt x="21581" y="257175"/>
                      <a:pt x="20927" y="257175"/>
                    </a:cubicBezTo>
                    <a:cubicBezTo>
                      <a:pt x="20927" y="257175"/>
                      <a:pt x="20927" y="257175"/>
                      <a:pt x="20927" y="257175"/>
                    </a:cubicBezTo>
                    <a:cubicBezTo>
                      <a:pt x="20927" y="259793"/>
                      <a:pt x="22234" y="263719"/>
                      <a:pt x="19619" y="267645"/>
                    </a:cubicBezTo>
                    <a:cubicBezTo>
                      <a:pt x="18311" y="269608"/>
                      <a:pt x="17003" y="270917"/>
                      <a:pt x="15695" y="271572"/>
                    </a:cubicBezTo>
                    <a:cubicBezTo>
                      <a:pt x="15695" y="271572"/>
                      <a:pt x="15695" y="271572"/>
                      <a:pt x="15695" y="271572"/>
                    </a:cubicBezTo>
                    <a:cubicBezTo>
                      <a:pt x="15695" y="272226"/>
                      <a:pt x="15695" y="273535"/>
                      <a:pt x="15695" y="274844"/>
                    </a:cubicBezTo>
                    <a:cubicBezTo>
                      <a:pt x="15695" y="278115"/>
                      <a:pt x="15041" y="280079"/>
                      <a:pt x="14387" y="281387"/>
                    </a:cubicBezTo>
                    <a:cubicBezTo>
                      <a:pt x="13079" y="284659"/>
                      <a:pt x="8501" y="290549"/>
                      <a:pt x="0" y="293166"/>
                    </a:cubicBezTo>
                    <a:cubicBezTo>
                      <a:pt x="2616" y="298401"/>
                      <a:pt x="5885" y="305600"/>
                      <a:pt x="9155" y="309526"/>
                    </a:cubicBezTo>
                    <a:cubicBezTo>
                      <a:pt x="14387" y="315416"/>
                      <a:pt x="56240" y="295129"/>
                      <a:pt x="58202" y="294475"/>
                    </a:cubicBezTo>
                    <a:cubicBezTo>
                      <a:pt x="60818" y="294475"/>
                      <a:pt x="64742" y="295129"/>
                      <a:pt x="66050" y="295784"/>
                    </a:cubicBezTo>
                    <a:cubicBezTo>
                      <a:pt x="68012" y="296438"/>
                      <a:pt x="73897" y="287931"/>
                      <a:pt x="75205" y="286622"/>
                    </a:cubicBezTo>
                    <a:cubicBezTo>
                      <a:pt x="76513" y="285314"/>
                      <a:pt x="84361" y="283351"/>
                      <a:pt x="87631" y="282696"/>
                    </a:cubicBezTo>
                    <a:cubicBezTo>
                      <a:pt x="90900" y="282042"/>
                      <a:pt x="98748" y="274844"/>
                      <a:pt x="100710" y="274844"/>
                    </a:cubicBezTo>
                    <a:cubicBezTo>
                      <a:pt x="102672" y="274844"/>
                      <a:pt x="111173" y="284005"/>
                      <a:pt x="109865" y="287277"/>
                    </a:cubicBezTo>
                    <a:cubicBezTo>
                      <a:pt x="109212" y="289894"/>
                      <a:pt x="101364" y="295129"/>
                      <a:pt x="98094" y="296438"/>
                    </a:cubicBezTo>
                    <a:cubicBezTo>
                      <a:pt x="94824" y="297747"/>
                      <a:pt x="95478" y="303636"/>
                      <a:pt x="94170" y="305600"/>
                    </a:cubicBezTo>
                    <a:cubicBezTo>
                      <a:pt x="92863" y="308217"/>
                      <a:pt x="87631" y="306908"/>
                      <a:pt x="83053" y="307563"/>
                    </a:cubicBezTo>
                    <a:cubicBezTo>
                      <a:pt x="78475" y="308217"/>
                      <a:pt x="43815" y="349444"/>
                      <a:pt x="39238" y="354024"/>
                    </a:cubicBezTo>
                    <a:cubicBezTo>
                      <a:pt x="34660" y="358605"/>
                      <a:pt x="46431" y="365149"/>
                      <a:pt x="47739" y="366458"/>
                    </a:cubicBezTo>
                    <a:cubicBezTo>
                      <a:pt x="49047" y="367767"/>
                      <a:pt x="49047" y="374965"/>
                      <a:pt x="48393" y="379546"/>
                    </a:cubicBezTo>
                    <a:cubicBezTo>
                      <a:pt x="47739" y="383472"/>
                      <a:pt x="41853" y="403104"/>
                      <a:pt x="41853" y="406376"/>
                    </a:cubicBezTo>
                    <a:cubicBezTo>
                      <a:pt x="41853" y="409648"/>
                      <a:pt x="51663" y="401795"/>
                      <a:pt x="53625" y="399832"/>
                    </a:cubicBezTo>
                    <a:cubicBezTo>
                      <a:pt x="55587" y="398523"/>
                      <a:pt x="64742" y="383472"/>
                      <a:pt x="65396" y="381509"/>
                    </a:cubicBezTo>
                    <a:cubicBezTo>
                      <a:pt x="65396" y="379546"/>
                      <a:pt x="60818" y="375619"/>
                      <a:pt x="61472" y="373002"/>
                    </a:cubicBezTo>
                    <a:cubicBezTo>
                      <a:pt x="61472" y="369730"/>
                      <a:pt x="69974" y="365149"/>
                      <a:pt x="72589" y="361877"/>
                    </a:cubicBezTo>
                    <a:cubicBezTo>
                      <a:pt x="75205" y="358605"/>
                      <a:pt x="73897" y="359260"/>
                      <a:pt x="75859" y="355988"/>
                    </a:cubicBezTo>
                    <a:cubicBezTo>
                      <a:pt x="77167" y="352716"/>
                      <a:pt x="82399" y="349444"/>
                      <a:pt x="85015" y="346826"/>
                    </a:cubicBezTo>
                    <a:cubicBezTo>
                      <a:pt x="87631" y="344209"/>
                      <a:pt x="90247" y="337665"/>
                      <a:pt x="90247" y="333739"/>
                    </a:cubicBezTo>
                    <a:cubicBezTo>
                      <a:pt x="90247" y="329812"/>
                      <a:pt x="92863" y="326540"/>
                      <a:pt x="94170" y="325232"/>
                    </a:cubicBezTo>
                    <a:cubicBezTo>
                      <a:pt x="95478" y="323923"/>
                      <a:pt x="96132" y="318688"/>
                      <a:pt x="96132" y="316070"/>
                    </a:cubicBezTo>
                    <a:cubicBezTo>
                      <a:pt x="96132" y="313452"/>
                      <a:pt x="102018" y="308217"/>
                      <a:pt x="107249" y="304291"/>
                    </a:cubicBezTo>
                    <a:cubicBezTo>
                      <a:pt x="112481" y="300364"/>
                      <a:pt x="127522" y="289894"/>
                      <a:pt x="130792" y="287931"/>
                    </a:cubicBezTo>
                    <a:cubicBezTo>
                      <a:pt x="134062" y="285968"/>
                      <a:pt x="136678" y="279424"/>
                      <a:pt x="137986" y="276807"/>
                    </a:cubicBezTo>
                    <a:cubicBezTo>
                      <a:pt x="139947" y="274189"/>
                      <a:pt x="149103" y="270263"/>
                      <a:pt x="155643" y="265682"/>
                    </a:cubicBezTo>
                    <a:cubicBezTo>
                      <a:pt x="162182" y="261101"/>
                      <a:pt x="167414" y="251285"/>
                      <a:pt x="168722" y="248013"/>
                    </a:cubicBezTo>
                    <a:cubicBezTo>
                      <a:pt x="170030" y="245396"/>
                      <a:pt x="170684" y="236889"/>
                      <a:pt x="171338" y="233617"/>
                    </a:cubicBezTo>
                    <a:cubicBezTo>
                      <a:pt x="171338" y="230345"/>
                      <a:pt x="180493" y="219875"/>
                      <a:pt x="183109" y="215294"/>
                    </a:cubicBezTo>
                    <a:cubicBezTo>
                      <a:pt x="185725" y="210713"/>
                      <a:pt x="182455" y="195662"/>
                      <a:pt x="184417" y="191736"/>
                    </a:cubicBezTo>
                    <a:cubicBezTo>
                      <a:pt x="186379" y="187810"/>
                      <a:pt x="213191" y="178648"/>
                      <a:pt x="215807" y="177994"/>
                    </a:cubicBezTo>
                    <a:cubicBezTo>
                      <a:pt x="222347" y="176685"/>
                      <a:pt x="227578" y="176030"/>
                      <a:pt x="231502" y="177994"/>
                    </a:cubicBezTo>
                    <a:cubicBezTo>
                      <a:pt x="235426" y="179957"/>
                      <a:pt x="239350" y="179302"/>
                      <a:pt x="244581" y="177994"/>
                    </a:cubicBezTo>
                    <a:cubicBezTo>
                      <a:pt x="249813" y="176685"/>
                      <a:pt x="252429" y="163597"/>
                      <a:pt x="255699" y="159017"/>
                    </a:cubicBezTo>
                    <a:cubicBezTo>
                      <a:pt x="258315" y="154436"/>
                      <a:pt x="274009" y="148546"/>
                      <a:pt x="277933" y="147238"/>
                    </a:cubicBezTo>
                    <a:cubicBezTo>
                      <a:pt x="281857" y="146583"/>
                      <a:pt x="315209" y="148546"/>
                      <a:pt x="315863" y="149201"/>
                    </a:cubicBezTo>
                    <a:cubicBezTo>
                      <a:pt x="316517" y="149855"/>
                      <a:pt x="325672" y="153127"/>
                      <a:pt x="326326" y="147892"/>
                    </a:cubicBezTo>
                    <a:cubicBezTo>
                      <a:pt x="326326" y="142003"/>
                      <a:pt x="319787" y="135459"/>
                      <a:pt x="326326" y="138076"/>
                    </a:cubicBezTo>
                    <a:cubicBezTo>
                      <a:pt x="332866" y="140694"/>
                      <a:pt x="337444" y="152473"/>
                      <a:pt x="341368" y="153127"/>
                    </a:cubicBezTo>
                    <a:cubicBezTo>
                      <a:pt x="345291" y="153127"/>
                      <a:pt x="354447" y="145929"/>
                      <a:pt x="355101" y="145275"/>
                    </a:cubicBezTo>
                    <a:cubicBezTo>
                      <a:pt x="355754" y="144620"/>
                      <a:pt x="362294" y="147238"/>
                      <a:pt x="364910" y="147238"/>
                    </a:cubicBezTo>
                    <a:cubicBezTo>
                      <a:pt x="367526" y="147238"/>
                      <a:pt x="371450" y="143966"/>
                      <a:pt x="373411" y="142003"/>
                    </a:cubicBezTo>
                    <a:cubicBezTo>
                      <a:pt x="375373" y="140039"/>
                      <a:pt x="387145" y="118444"/>
                      <a:pt x="387799" y="113864"/>
                    </a:cubicBezTo>
                    <a:cubicBezTo>
                      <a:pt x="387799" y="109937"/>
                      <a:pt x="385183" y="104048"/>
                      <a:pt x="383875" y="100776"/>
                    </a:cubicBezTo>
                    <a:cubicBezTo>
                      <a:pt x="382567" y="97504"/>
                      <a:pt x="387799" y="85725"/>
                      <a:pt x="385837" y="8441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DB3C5D3A-C440-F8B5-6BD8-FE4925A9FA69}"/>
                  </a:ext>
                </a:extLst>
              </p:cNvPr>
              <p:cNvSpPr/>
              <p:nvPr/>
            </p:nvSpPr>
            <p:spPr>
              <a:xfrm>
                <a:off x="4425221" y="4829508"/>
                <a:ext cx="1398821" cy="1269569"/>
              </a:xfrm>
              <a:custGeom>
                <a:avLst/>
                <a:gdLst>
                  <a:gd name="connsiteX0" fmla="*/ 505512 w 1398821"/>
                  <a:gd name="connsiteY0" fmla="*/ 1218109 h 1269569"/>
                  <a:gd name="connsiteX1" fmla="*/ 493086 w 1398821"/>
                  <a:gd name="connsiteY1" fmla="*/ 1205676 h 1269569"/>
                  <a:gd name="connsiteX2" fmla="*/ 484585 w 1398821"/>
                  <a:gd name="connsiteY2" fmla="*/ 1214183 h 1269569"/>
                  <a:gd name="connsiteX3" fmla="*/ 476083 w 1398821"/>
                  <a:gd name="connsiteY3" fmla="*/ 1206330 h 1269569"/>
                  <a:gd name="connsiteX4" fmla="*/ 472160 w 1398821"/>
                  <a:gd name="connsiteY4" fmla="*/ 1202404 h 1269569"/>
                  <a:gd name="connsiteX5" fmla="*/ 463004 w 1398821"/>
                  <a:gd name="connsiteY5" fmla="*/ 1208948 h 1269569"/>
                  <a:gd name="connsiteX6" fmla="*/ 470852 w 1398821"/>
                  <a:gd name="connsiteY6" fmla="*/ 1217455 h 1269569"/>
                  <a:gd name="connsiteX7" fmla="*/ 463658 w 1398821"/>
                  <a:gd name="connsiteY7" fmla="*/ 1220727 h 1269569"/>
                  <a:gd name="connsiteX8" fmla="*/ 453195 w 1398821"/>
                  <a:gd name="connsiteY8" fmla="*/ 1216801 h 1269569"/>
                  <a:gd name="connsiteX9" fmla="*/ 447309 w 1398821"/>
                  <a:gd name="connsiteY9" fmla="*/ 1211565 h 1269569"/>
                  <a:gd name="connsiteX10" fmla="*/ 444039 w 1398821"/>
                  <a:gd name="connsiteY10" fmla="*/ 1224653 h 1269569"/>
                  <a:gd name="connsiteX11" fmla="*/ 455157 w 1398821"/>
                  <a:gd name="connsiteY11" fmla="*/ 1233160 h 1269569"/>
                  <a:gd name="connsiteX12" fmla="*/ 452541 w 1398821"/>
                  <a:gd name="connsiteY12" fmla="*/ 1238395 h 1269569"/>
                  <a:gd name="connsiteX13" fmla="*/ 442732 w 1398821"/>
                  <a:gd name="connsiteY13" fmla="*/ 1247557 h 1269569"/>
                  <a:gd name="connsiteX14" fmla="*/ 434884 w 1398821"/>
                  <a:gd name="connsiteY14" fmla="*/ 1267843 h 1269569"/>
                  <a:gd name="connsiteX15" fmla="*/ 427036 w 1398821"/>
                  <a:gd name="connsiteY15" fmla="*/ 1267843 h 1269569"/>
                  <a:gd name="connsiteX16" fmla="*/ 428998 w 1398821"/>
                  <a:gd name="connsiteY16" fmla="*/ 1259990 h 1269569"/>
                  <a:gd name="connsiteX17" fmla="*/ 421805 w 1398821"/>
                  <a:gd name="connsiteY17" fmla="*/ 1253446 h 1269569"/>
                  <a:gd name="connsiteX18" fmla="*/ 416573 w 1398821"/>
                  <a:gd name="connsiteY18" fmla="*/ 1250174 h 1269569"/>
                  <a:gd name="connsiteX19" fmla="*/ 427690 w 1398821"/>
                  <a:gd name="connsiteY19" fmla="*/ 1245594 h 1269569"/>
                  <a:gd name="connsiteX20" fmla="*/ 431614 w 1398821"/>
                  <a:gd name="connsiteY20" fmla="*/ 1239050 h 1269569"/>
                  <a:gd name="connsiteX21" fmla="*/ 429652 w 1398821"/>
                  <a:gd name="connsiteY21" fmla="*/ 1229889 h 1269569"/>
                  <a:gd name="connsiteX22" fmla="*/ 424420 w 1398821"/>
                  <a:gd name="connsiteY22" fmla="*/ 1229889 h 1269569"/>
                  <a:gd name="connsiteX23" fmla="*/ 417881 w 1398821"/>
                  <a:gd name="connsiteY23" fmla="*/ 1229234 h 1269569"/>
                  <a:gd name="connsiteX24" fmla="*/ 410034 w 1398821"/>
                  <a:gd name="connsiteY24" fmla="*/ 1223999 h 1269569"/>
                  <a:gd name="connsiteX25" fmla="*/ 413303 w 1398821"/>
                  <a:gd name="connsiteY25" fmla="*/ 1219418 h 1269569"/>
                  <a:gd name="connsiteX26" fmla="*/ 411341 w 1398821"/>
                  <a:gd name="connsiteY26" fmla="*/ 1209602 h 1269569"/>
                  <a:gd name="connsiteX27" fmla="*/ 418535 w 1398821"/>
                  <a:gd name="connsiteY27" fmla="*/ 1206985 h 1269569"/>
                  <a:gd name="connsiteX28" fmla="*/ 429652 w 1398821"/>
                  <a:gd name="connsiteY28" fmla="*/ 1206985 h 1269569"/>
                  <a:gd name="connsiteX29" fmla="*/ 432268 w 1398821"/>
                  <a:gd name="connsiteY29" fmla="*/ 1200441 h 1269569"/>
                  <a:gd name="connsiteX30" fmla="*/ 432268 w 1398821"/>
                  <a:gd name="connsiteY30" fmla="*/ 1193242 h 1269569"/>
                  <a:gd name="connsiteX31" fmla="*/ 439462 w 1398821"/>
                  <a:gd name="connsiteY31" fmla="*/ 1188007 h 1269569"/>
                  <a:gd name="connsiteX32" fmla="*/ 446001 w 1398821"/>
                  <a:gd name="connsiteY32" fmla="*/ 1178846 h 1269569"/>
                  <a:gd name="connsiteX33" fmla="*/ 435538 w 1398821"/>
                  <a:gd name="connsiteY33" fmla="*/ 1180809 h 1269569"/>
                  <a:gd name="connsiteX34" fmla="*/ 416573 w 1398821"/>
                  <a:gd name="connsiteY34" fmla="*/ 1189316 h 1269569"/>
                  <a:gd name="connsiteX35" fmla="*/ 400224 w 1398821"/>
                  <a:gd name="connsiteY35" fmla="*/ 1193897 h 1269569"/>
                  <a:gd name="connsiteX36" fmla="*/ 386491 w 1398821"/>
                  <a:gd name="connsiteY36" fmla="*/ 1196514 h 1269569"/>
                  <a:gd name="connsiteX37" fmla="*/ 371450 w 1398821"/>
                  <a:gd name="connsiteY37" fmla="*/ 1206330 h 1269569"/>
                  <a:gd name="connsiteX38" fmla="*/ 354447 w 1398821"/>
                  <a:gd name="connsiteY38" fmla="*/ 1210911 h 1269569"/>
                  <a:gd name="connsiteX39" fmla="*/ 347907 w 1398821"/>
                  <a:gd name="connsiteY39" fmla="*/ 1216146 h 1269569"/>
                  <a:gd name="connsiteX40" fmla="*/ 341368 w 1398821"/>
                  <a:gd name="connsiteY40" fmla="*/ 1216146 h 1269569"/>
                  <a:gd name="connsiteX41" fmla="*/ 336790 w 1398821"/>
                  <a:gd name="connsiteY41" fmla="*/ 1220073 h 1269569"/>
                  <a:gd name="connsiteX42" fmla="*/ 331558 w 1398821"/>
                  <a:gd name="connsiteY42" fmla="*/ 1218764 h 1269569"/>
                  <a:gd name="connsiteX43" fmla="*/ 323056 w 1398821"/>
                  <a:gd name="connsiteY43" fmla="*/ 1222690 h 1269569"/>
                  <a:gd name="connsiteX44" fmla="*/ 314555 w 1398821"/>
                  <a:gd name="connsiteY44" fmla="*/ 1217455 h 1269569"/>
                  <a:gd name="connsiteX45" fmla="*/ 309323 w 1398821"/>
                  <a:gd name="connsiteY45" fmla="*/ 1224653 h 1269569"/>
                  <a:gd name="connsiteX46" fmla="*/ 302784 w 1398821"/>
                  <a:gd name="connsiteY46" fmla="*/ 1222036 h 1269569"/>
                  <a:gd name="connsiteX47" fmla="*/ 297552 w 1398821"/>
                  <a:gd name="connsiteY47" fmla="*/ 1235778 h 1269569"/>
                  <a:gd name="connsiteX48" fmla="*/ 284473 w 1398821"/>
                  <a:gd name="connsiteY48" fmla="*/ 1222690 h 1269569"/>
                  <a:gd name="connsiteX49" fmla="*/ 285781 w 1398821"/>
                  <a:gd name="connsiteY49" fmla="*/ 1212220 h 1269569"/>
                  <a:gd name="connsiteX50" fmla="*/ 285781 w 1398821"/>
                  <a:gd name="connsiteY50" fmla="*/ 1205676 h 1269569"/>
                  <a:gd name="connsiteX51" fmla="*/ 294282 w 1398821"/>
                  <a:gd name="connsiteY51" fmla="*/ 1203058 h 1269569"/>
                  <a:gd name="connsiteX52" fmla="*/ 304746 w 1398821"/>
                  <a:gd name="connsiteY52" fmla="*/ 1199132 h 1269569"/>
                  <a:gd name="connsiteX53" fmla="*/ 317171 w 1398821"/>
                  <a:gd name="connsiteY53" fmla="*/ 1204367 h 1269569"/>
                  <a:gd name="connsiteX54" fmla="*/ 330904 w 1398821"/>
                  <a:gd name="connsiteY54" fmla="*/ 1192588 h 1269569"/>
                  <a:gd name="connsiteX55" fmla="*/ 325019 w 1398821"/>
                  <a:gd name="connsiteY55" fmla="*/ 1182772 h 1269569"/>
                  <a:gd name="connsiteX56" fmla="*/ 332866 w 1398821"/>
                  <a:gd name="connsiteY56" fmla="*/ 1179500 h 1269569"/>
                  <a:gd name="connsiteX57" fmla="*/ 330250 w 1398821"/>
                  <a:gd name="connsiteY57" fmla="*/ 1172302 h 1269569"/>
                  <a:gd name="connsiteX58" fmla="*/ 328942 w 1398821"/>
                  <a:gd name="connsiteY58" fmla="*/ 1162486 h 1269569"/>
                  <a:gd name="connsiteX59" fmla="*/ 318479 w 1398821"/>
                  <a:gd name="connsiteY59" fmla="*/ 1172302 h 1269569"/>
                  <a:gd name="connsiteX60" fmla="*/ 315863 w 1398821"/>
                  <a:gd name="connsiteY60" fmla="*/ 1168376 h 1269569"/>
                  <a:gd name="connsiteX61" fmla="*/ 309977 w 1398821"/>
                  <a:gd name="connsiteY61" fmla="*/ 1170339 h 1269569"/>
                  <a:gd name="connsiteX62" fmla="*/ 308670 w 1398821"/>
                  <a:gd name="connsiteY62" fmla="*/ 1158560 h 1269569"/>
                  <a:gd name="connsiteX63" fmla="*/ 299514 w 1398821"/>
                  <a:gd name="connsiteY63" fmla="*/ 1165104 h 1269569"/>
                  <a:gd name="connsiteX64" fmla="*/ 294282 w 1398821"/>
                  <a:gd name="connsiteY64" fmla="*/ 1158560 h 1269569"/>
                  <a:gd name="connsiteX65" fmla="*/ 295590 w 1398821"/>
                  <a:gd name="connsiteY65" fmla="*/ 1147435 h 1269569"/>
                  <a:gd name="connsiteX66" fmla="*/ 287089 w 1398821"/>
                  <a:gd name="connsiteY66" fmla="*/ 1156597 h 1269569"/>
                  <a:gd name="connsiteX67" fmla="*/ 278587 w 1398821"/>
                  <a:gd name="connsiteY67" fmla="*/ 1163141 h 1269569"/>
                  <a:gd name="connsiteX68" fmla="*/ 266162 w 1398821"/>
                  <a:gd name="connsiteY68" fmla="*/ 1165104 h 1269569"/>
                  <a:gd name="connsiteX69" fmla="*/ 264200 w 1398821"/>
                  <a:gd name="connsiteY69" fmla="*/ 1143509 h 1269569"/>
                  <a:gd name="connsiteX70" fmla="*/ 257660 w 1398821"/>
                  <a:gd name="connsiteY70" fmla="*/ 1143509 h 1269569"/>
                  <a:gd name="connsiteX71" fmla="*/ 255045 w 1398821"/>
                  <a:gd name="connsiteY71" fmla="*/ 1131730 h 1269569"/>
                  <a:gd name="connsiteX72" fmla="*/ 257660 w 1398821"/>
                  <a:gd name="connsiteY72" fmla="*/ 1123877 h 1269569"/>
                  <a:gd name="connsiteX73" fmla="*/ 240658 w 1398821"/>
                  <a:gd name="connsiteY73" fmla="*/ 1116025 h 1269569"/>
                  <a:gd name="connsiteX74" fmla="*/ 224308 w 1398821"/>
                  <a:gd name="connsiteY74" fmla="*/ 1114062 h 1269569"/>
                  <a:gd name="connsiteX75" fmla="*/ 235426 w 1398821"/>
                  <a:gd name="connsiteY75" fmla="*/ 1107518 h 1269569"/>
                  <a:gd name="connsiteX76" fmla="*/ 251121 w 1398821"/>
                  <a:gd name="connsiteY76" fmla="*/ 1098356 h 1269569"/>
                  <a:gd name="connsiteX77" fmla="*/ 255045 w 1398821"/>
                  <a:gd name="connsiteY77" fmla="*/ 1085923 h 1269569"/>
                  <a:gd name="connsiteX78" fmla="*/ 248505 w 1398821"/>
                  <a:gd name="connsiteY78" fmla="*/ 1074798 h 1269569"/>
                  <a:gd name="connsiteX79" fmla="*/ 250467 w 1398821"/>
                  <a:gd name="connsiteY79" fmla="*/ 1060402 h 1269569"/>
                  <a:gd name="connsiteX80" fmla="*/ 241966 w 1398821"/>
                  <a:gd name="connsiteY80" fmla="*/ 1049277 h 1269569"/>
                  <a:gd name="connsiteX81" fmla="*/ 226270 w 1398821"/>
                  <a:gd name="connsiteY81" fmla="*/ 1052549 h 1269569"/>
                  <a:gd name="connsiteX82" fmla="*/ 202074 w 1398821"/>
                  <a:gd name="connsiteY82" fmla="*/ 1043388 h 1269569"/>
                  <a:gd name="connsiteX83" fmla="*/ 186379 w 1398821"/>
                  <a:gd name="connsiteY83" fmla="*/ 1052549 h 1269569"/>
                  <a:gd name="connsiteX84" fmla="*/ 179839 w 1398821"/>
                  <a:gd name="connsiteY84" fmla="*/ 1041424 h 1269569"/>
                  <a:gd name="connsiteX85" fmla="*/ 174608 w 1398821"/>
                  <a:gd name="connsiteY85" fmla="*/ 1032917 h 1269569"/>
                  <a:gd name="connsiteX86" fmla="*/ 166760 w 1398821"/>
                  <a:gd name="connsiteY86" fmla="*/ 1032263 h 1269569"/>
                  <a:gd name="connsiteX87" fmla="*/ 162182 w 1398821"/>
                  <a:gd name="connsiteY87" fmla="*/ 1024410 h 1269569"/>
                  <a:gd name="connsiteX88" fmla="*/ 145833 w 1398821"/>
                  <a:gd name="connsiteY88" fmla="*/ 1032917 h 1269569"/>
                  <a:gd name="connsiteX89" fmla="*/ 145833 w 1398821"/>
                  <a:gd name="connsiteY89" fmla="*/ 1048623 h 1269569"/>
                  <a:gd name="connsiteX90" fmla="*/ 140602 w 1398821"/>
                  <a:gd name="connsiteY90" fmla="*/ 1046005 h 1269569"/>
                  <a:gd name="connsiteX91" fmla="*/ 136678 w 1398821"/>
                  <a:gd name="connsiteY91" fmla="*/ 1049931 h 1269569"/>
                  <a:gd name="connsiteX92" fmla="*/ 129484 w 1398821"/>
                  <a:gd name="connsiteY92" fmla="*/ 1042733 h 1269569"/>
                  <a:gd name="connsiteX93" fmla="*/ 119021 w 1398821"/>
                  <a:gd name="connsiteY93" fmla="*/ 1038152 h 1269569"/>
                  <a:gd name="connsiteX94" fmla="*/ 109865 w 1398821"/>
                  <a:gd name="connsiteY94" fmla="*/ 1030300 h 1269569"/>
                  <a:gd name="connsiteX95" fmla="*/ 103980 w 1398821"/>
                  <a:gd name="connsiteY95" fmla="*/ 1036844 h 1269569"/>
                  <a:gd name="connsiteX96" fmla="*/ 96132 w 1398821"/>
                  <a:gd name="connsiteY96" fmla="*/ 1034880 h 1269569"/>
                  <a:gd name="connsiteX97" fmla="*/ 85015 w 1398821"/>
                  <a:gd name="connsiteY97" fmla="*/ 1030954 h 1269569"/>
                  <a:gd name="connsiteX98" fmla="*/ 90247 w 1398821"/>
                  <a:gd name="connsiteY98" fmla="*/ 1022447 h 1269569"/>
                  <a:gd name="connsiteX99" fmla="*/ 90247 w 1398821"/>
                  <a:gd name="connsiteY99" fmla="*/ 1012631 h 1269569"/>
                  <a:gd name="connsiteX100" fmla="*/ 99402 w 1398821"/>
                  <a:gd name="connsiteY100" fmla="*/ 1019829 h 1269569"/>
                  <a:gd name="connsiteX101" fmla="*/ 107249 w 1398821"/>
                  <a:gd name="connsiteY101" fmla="*/ 1018520 h 1269569"/>
                  <a:gd name="connsiteX102" fmla="*/ 115097 w 1398821"/>
                  <a:gd name="connsiteY102" fmla="*/ 1008050 h 1269569"/>
                  <a:gd name="connsiteX103" fmla="*/ 112481 w 1398821"/>
                  <a:gd name="connsiteY103" fmla="*/ 1001506 h 1269569"/>
                  <a:gd name="connsiteX104" fmla="*/ 117713 w 1398821"/>
                  <a:gd name="connsiteY104" fmla="*/ 996926 h 1269569"/>
                  <a:gd name="connsiteX105" fmla="*/ 112481 w 1398821"/>
                  <a:gd name="connsiteY105" fmla="*/ 992345 h 1269569"/>
                  <a:gd name="connsiteX106" fmla="*/ 100056 w 1398821"/>
                  <a:gd name="connsiteY106" fmla="*/ 994963 h 1269569"/>
                  <a:gd name="connsiteX107" fmla="*/ 97440 w 1398821"/>
                  <a:gd name="connsiteY107" fmla="*/ 986456 h 1269569"/>
                  <a:gd name="connsiteX108" fmla="*/ 85015 w 1398821"/>
                  <a:gd name="connsiteY108" fmla="*/ 963552 h 1269569"/>
                  <a:gd name="connsiteX109" fmla="*/ 95478 w 1398821"/>
                  <a:gd name="connsiteY109" fmla="*/ 953736 h 1269569"/>
                  <a:gd name="connsiteX110" fmla="*/ 117713 w 1398821"/>
                  <a:gd name="connsiteY110" fmla="*/ 964206 h 1269569"/>
                  <a:gd name="connsiteX111" fmla="*/ 132754 w 1398821"/>
                  <a:gd name="connsiteY111" fmla="*/ 981221 h 1269569"/>
                  <a:gd name="connsiteX112" fmla="*/ 128176 w 1398821"/>
                  <a:gd name="connsiteY112" fmla="*/ 993654 h 1269569"/>
                  <a:gd name="connsiteX113" fmla="*/ 147141 w 1398821"/>
                  <a:gd name="connsiteY113" fmla="*/ 1010668 h 1269569"/>
                  <a:gd name="connsiteX114" fmla="*/ 142563 w 1398821"/>
                  <a:gd name="connsiteY114" fmla="*/ 992345 h 1269569"/>
                  <a:gd name="connsiteX115" fmla="*/ 146487 w 1398821"/>
                  <a:gd name="connsiteY115" fmla="*/ 987110 h 1269569"/>
                  <a:gd name="connsiteX116" fmla="*/ 162182 w 1398821"/>
                  <a:gd name="connsiteY116" fmla="*/ 997580 h 1269569"/>
                  <a:gd name="connsiteX117" fmla="*/ 175261 w 1398821"/>
                  <a:gd name="connsiteY117" fmla="*/ 991036 h 1269569"/>
                  <a:gd name="connsiteX118" fmla="*/ 192918 w 1398821"/>
                  <a:gd name="connsiteY118" fmla="*/ 980566 h 1269569"/>
                  <a:gd name="connsiteX119" fmla="*/ 207959 w 1398821"/>
                  <a:gd name="connsiteY119" fmla="*/ 972713 h 1269569"/>
                  <a:gd name="connsiteX120" fmla="*/ 193572 w 1398821"/>
                  <a:gd name="connsiteY120" fmla="*/ 968133 h 1269569"/>
                  <a:gd name="connsiteX121" fmla="*/ 176569 w 1398821"/>
                  <a:gd name="connsiteY121" fmla="*/ 977294 h 1269569"/>
                  <a:gd name="connsiteX122" fmla="*/ 166106 w 1398821"/>
                  <a:gd name="connsiteY122" fmla="*/ 966824 h 1269569"/>
                  <a:gd name="connsiteX123" fmla="*/ 158259 w 1398821"/>
                  <a:gd name="connsiteY123" fmla="*/ 963552 h 1269569"/>
                  <a:gd name="connsiteX124" fmla="*/ 156296 w 1398821"/>
                  <a:gd name="connsiteY124" fmla="*/ 951773 h 1269569"/>
                  <a:gd name="connsiteX125" fmla="*/ 146487 w 1398821"/>
                  <a:gd name="connsiteY125" fmla="*/ 951773 h 1269569"/>
                  <a:gd name="connsiteX126" fmla="*/ 138640 w 1398821"/>
                  <a:gd name="connsiteY126" fmla="*/ 943266 h 1269569"/>
                  <a:gd name="connsiteX127" fmla="*/ 136024 w 1398821"/>
                  <a:gd name="connsiteY127" fmla="*/ 931487 h 1269569"/>
                  <a:gd name="connsiteX128" fmla="*/ 152373 w 1398821"/>
                  <a:gd name="connsiteY128" fmla="*/ 926252 h 1269569"/>
                  <a:gd name="connsiteX129" fmla="*/ 159566 w 1398821"/>
                  <a:gd name="connsiteY129" fmla="*/ 919708 h 1269569"/>
                  <a:gd name="connsiteX130" fmla="*/ 156951 w 1398821"/>
                  <a:gd name="connsiteY130" fmla="*/ 910546 h 1269569"/>
                  <a:gd name="connsiteX131" fmla="*/ 162182 w 1398821"/>
                  <a:gd name="connsiteY131" fmla="*/ 906620 h 1269569"/>
                  <a:gd name="connsiteX132" fmla="*/ 166760 w 1398821"/>
                  <a:gd name="connsiteY132" fmla="*/ 898767 h 1269569"/>
                  <a:gd name="connsiteX133" fmla="*/ 174608 w 1398821"/>
                  <a:gd name="connsiteY133" fmla="*/ 893532 h 1269569"/>
                  <a:gd name="connsiteX134" fmla="*/ 170684 w 1398821"/>
                  <a:gd name="connsiteY134" fmla="*/ 883716 h 1269569"/>
                  <a:gd name="connsiteX135" fmla="*/ 162182 w 1398821"/>
                  <a:gd name="connsiteY135" fmla="*/ 888951 h 1269569"/>
                  <a:gd name="connsiteX136" fmla="*/ 158259 w 1398821"/>
                  <a:gd name="connsiteY136" fmla="*/ 885679 h 1269569"/>
                  <a:gd name="connsiteX137" fmla="*/ 144525 w 1398821"/>
                  <a:gd name="connsiteY137" fmla="*/ 892878 h 1269569"/>
                  <a:gd name="connsiteX138" fmla="*/ 131446 w 1398821"/>
                  <a:gd name="connsiteY138" fmla="*/ 880444 h 1269569"/>
                  <a:gd name="connsiteX139" fmla="*/ 137986 w 1398821"/>
                  <a:gd name="connsiteY139" fmla="*/ 865394 h 1269569"/>
                  <a:gd name="connsiteX140" fmla="*/ 132754 w 1398821"/>
                  <a:gd name="connsiteY140" fmla="*/ 856232 h 1269569"/>
                  <a:gd name="connsiteX141" fmla="*/ 117713 w 1398821"/>
                  <a:gd name="connsiteY141" fmla="*/ 849688 h 1269569"/>
                  <a:gd name="connsiteX142" fmla="*/ 106596 w 1398821"/>
                  <a:gd name="connsiteY142" fmla="*/ 836600 h 1269569"/>
                  <a:gd name="connsiteX143" fmla="*/ 94824 w 1398821"/>
                  <a:gd name="connsiteY143" fmla="*/ 830056 h 1269569"/>
                  <a:gd name="connsiteX144" fmla="*/ 108557 w 1398821"/>
                  <a:gd name="connsiteY144" fmla="*/ 813697 h 1269569"/>
                  <a:gd name="connsiteX145" fmla="*/ 113135 w 1398821"/>
                  <a:gd name="connsiteY145" fmla="*/ 803881 h 1269569"/>
                  <a:gd name="connsiteX146" fmla="*/ 117713 w 1398821"/>
                  <a:gd name="connsiteY146" fmla="*/ 800609 h 1269569"/>
                  <a:gd name="connsiteX147" fmla="*/ 119021 w 1398821"/>
                  <a:gd name="connsiteY147" fmla="*/ 792102 h 1269569"/>
                  <a:gd name="connsiteX148" fmla="*/ 128176 w 1398821"/>
                  <a:gd name="connsiteY148" fmla="*/ 780977 h 1269569"/>
                  <a:gd name="connsiteX149" fmla="*/ 119675 w 1398821"/>
                  <a:gd name="connsiteY149" fmla="*/ 771161 h 1269569"/>
                  <a:gd name="connsiteX150" fmla="*/ 90900 w 1398821"/>
                  <a:gd name="connsiteY150" fmla="*/ 782286 h 1269569"/>
                  <a:gd name="connsiteX151" fmla="*/ 59510 w 1398821"/>
                  <a:gd name="connsiteY151" fmla="*/ 797992 h 1269569"/>
                  <a:gd name="connsiteX152" fmla="*/ 41199 w 1398821"/>
                  <a:gd name="connsiteY152" fmla="*/ 807153 h 1269569"/>
                  <a:gd name="connsiteX153" fmla="*/ 30736 w 1398821"/>
                  <a:gd name="connsiteY153" fmla="*/ 813042 h 1269569"/>
                  <a:gd name="connsiteX154" fmla="*/ 7848 w 1398821"/>
                  <a:gd name="connsiteY154" fmla="*/ 818277 h 1269569"/>
                  <a:gd name="connsiteX155" fmla="*/ 7193 w 1398821"/>
                  <a:gd name="connsiteY155" fmla="*/ 802572 h 1269569"/>
                  <a:gd name="connsiteX156" fmla="*/ 10463 w 1398821"/>
                  <a:gd name="connsiteY156" fmla="*/ 790793 h 1269569"/>
                  <a:gd name="connsiteX157" fmla="*/ 10463 w 1398821"/>
                  <a:gd name="connsiteY157" fmla="*/ 775088 h 1269569"/>
                  <a:gd name="connsiteX158" fmla="*/ 4578 w 1398821"/>
                  <a:gd name="connsiteY158" fmla="*/ 763309 h 1269569"/>
                  <a:gd name="connsiteX159" fmla="*/ 4578 w 1398821"/>
                  <a:gd name="connsiteY159" fmla="*/ 750221 h 1269569"/>
                  <a:gd name="connsiteX160" fmla="*/ 0 w 1398821"/>
                  <a:gd name="connsiteY160" fmla="*/ 737788 h 1269569"/>
                  <a:gd name="connsiteX161" fmla="*/ 2616 w 1398821"/>
                  <a:gd name="connsiteY161" fmla="*/ 716847 h 1269569"/>
                  <a:gd name="connsiteX162" fmla="*/ 18311 w 1398821"/>
                  <a:gd name="connsiteY162" fmla="*/ 710303 h 1269569"/>
                  <a:gd name="connsiteX163" fmla="*/ 22234 w 1398821"/>
                  <a:gd name="connsiteY163" fmla="*/ 697215 h 1269569"/>
                  <a:gd name="connsiteX164" fmla="*/ 25504 w 1398821"/>
                  <a:gd name="connsiteY164" fmla="*/ 691980 h 1269569"/>
                  <a:gd name="connsiteX165" fmla="*/ 25504 w 1398821"/>
                  <a:gd name="connsiteY165" fmla="*/ 686091 h 1269569"/>
                  <a:gd name="connsiteX166" fmla="*/ 24197 w 1398821"/>
                  <a:gd name="connsiteY166" fmla="*/ 675621 h 1269569"/>
                  <a:gd name="connsiteX167" fmla="*/ 34660 w 1398821"/>
                  <a:gd name="connsiteY167" fmla="*/ 669077 h 1269569"/>
                  <a:gd name="connsiteX168" fmla="*/ 41853 w 1398821"/>
                  <a:gd name="connsiteY168" fmla="*/ 657298 h 1269569"/>
                  <a:gd name="connsiteX169" fmla="*/ 49701 w 1398821"/>
                  <a:gd name="connsiteY169" fmla="*/ 647482 h 1269569"/>
                  <a:gd name="connsiteX170" fmla="*/ 62126 w 1398821"/>
                  <a:gd name="connsiteY170" fmla="*/ 625233 h 1269569"/>
                  <a:gd name="connsiteX171" fmla="*/ 71936 w 1398821"/>
                  <a:gd name="connsiteY171" fmla="*/ 623924 h 1269569"/>
                  <a:gd name="connsiteX172" fmla="*/ 82399 w 1398821"/>
                  <a:gd name="connsiteY172" fmla="*/ 619343 h 1269569"/>
                  <a:gd name="connsiteX173" fmla="*/ 95478 w 1398821"/>
                  <a:gd name="connsiteY173" fmla="*/ 620652 h 1269569"/>
                  <a:gd name="connsiteX174" fmla="*/ 108557 w 1398821"/>
                  <a:gd name="connsiteY174" fmla="*/ 602329 h 1269569"/>
                  <a:gd name="connsiteX175" fmla="*/ 122291 w 1398821"/>
                  <a:gd name="connsiteY175" fmla="*/ 604292 h 1269569"/>
                  <a:gd name="connsiteX176" fmla="*/ 135370 w 1398821"/>
                  <a:gd name="connsiteY176" fmla="*/ 595131 h 1269569"/>
                  <a:gd name="connsiteX177" fmla="*/ 136678 w 1398821"/>
                  <a:gd name="connsiteY177" fmla="*/ 607564 h 1269569"/>
                  <a:gd name="connsiteX178" fmla="*/ 166760 w 1398821"/>
                  <a:gd name="connsiteY178" fmla="*/ 616071 h 1269569"/>
                  <a:gd name="connsiteX179" fmla="*/ 179185 w 1398821"/>
                  <a:gd name="connsiteY179" fmla="*/ 612145 h 1269569"/>
                  <a:gd name="connsiteX180" fmla="*/ 187033 w 1398821"/>
                  <a:gd name="connsiteY180" fmla="*/ 607564 h 1269569"/>
                  <a:gd name="connsiteX181" fmla="*/ 206651 w 1398821"/>
                  <a:gd name="connsiteY181" fmla="*/ 604947 h 1269569"/>
                  <a:gd name="connsiteX182" fmla="*/ 219077 w 1398821"/>
                  <a:gd name="connsiteY182" fmla="*/ 589241 h 1269569"/>
                  <a:gd name="connsiteX183" fmla="*/ 230848 w 1398821"/>
                  <a:gd name="connsiteY183" fmla="*/ 589241 h 1269569"/>
                  <a:gd name="connsiteX184" fmla="*/ 241311 w 1398821"/>
                  <a:gd name="connsiteY184" fmla="*/ 584660 h 1269569"/>
                  <a:gd name="connsiteX185" fmla="*/ 257007 w 1398821"/>
                  <a:gd name="connsiteY185" fmla="*/ 576153 h 1269569"/>
                  <a:gd name="connsiteX186" fmla="*/ 276625 w 1398821"/>
                  <a:gd name="connsiteY186" fmla="*/ 568301 h 1269569"/>
                  <a:gd name="connsiteX187" fmla="*/ 300822 w 1398821"/>
                  <a:gd name="connsiteY187" fmla="*/ 563720 h 1269569"/>
                  <a:gd name="connsiteX188" fmla="*/ 326980 w 1398821"/>
                  <a:gd name="connsiteY188" fmla="*/ 562411 h 1269569"/>
                  <a:gd name="connsiteX189" fmla="*/ 345291 w 1398821"/>
                  <a:gd name="connsiteY189" fmla="*/ 551287 h 1269569"/>
                  <a:gd name="connsiteX190" fmla="*/ 362948 w 1398821"/>
                  <a:gd name="connsiteY190" fmla="*/ 551287 h 1269569"/>
                  <a:gd name="connsiteX191" fmla="*/ 383221 w 1398821"/>
                  <a:gd name="connsiteY191" fmla="*/ 546052 h 1269569"/>
                  <a:gd name="connsiteX192" fmla="*/ 383221 w 1398821"/>
                  <a:gd name="connsiteY192" fmla="*/ 536890 h 1269569"/>
                  <a:gd name="connsiteX193" fmla="*/ 389760 w 1398821"/>
                  <a:gd name="connsiteY193" fmla="*/ 529037 h 1269569"/>
                  <a:gd name="connsiteX194" fmla="*/ 377989 w 1398821"/>
                  <a:gd name="connsiteY194" fmla="*/ 525111 h 1269569"/>
                  <a:gd name="connsiteX195" fmla="*/ 363602 w 1398821"/>
                  <a:gd name="connsiteY195" fmla="*/ 532964 h 1269569"/>
                  <a:gd name="connsiteX196" fmla="*/ 347907 w 1398821"/>
                  <a:gd name="connsiteY196" fmla="*/ 528383 h 1269569"/>
                  <a:gd name="connsiteX197" fmla="*/ 335482 w 1398821"/>
                  <a:gd name="connsiteY197" fmla="*/ 526420 h 1269569"/>
                  <a:gd name="connsiteX198" fmla="*/ 351177 w 1398821"/>
                  <a:gd name="connsiteY198" fmla="*/ 510060 h 1269569"/>
                  <a:gd name="connsiteX199" fmla="*/ 360332 w 1398821"/>
                  <a:gd name="connsiteY199" fmla="*/ 498281 h 1269569"/>
                  <a:gd name="connsiteX200" fmla="*/ 374066 w 1398821"/>
                  <a:gd name="connsiteY200" fmla="*/ 494355 h 1269569"/>
                  <a:gd name="connsiteX201" fmla="*/ 385183 w 1398821"/>
                  <a:gd name="connsiteY201" fmla="*/ 489774 h 1269569"/>
                  <a:gd name="connsiteX202" fmla="*/ 394338 w 1398821"/>
                  <a:gd name="connsiteY202" fmla="*/ 485848 h 1269569"/>
                  <a:gd name="connsiteX203" fmla="*/ 409379 w 1398821"/>
                  <a:gd name="connsiteY203" fmla="*/ 473414 h 1269569"/>
                  <a:gd name="connsiteX204" fmla="*/ 417881 w 1398821"/>
                  <a:gd name="connsiteY204" fmla="*/ 474723 h 1269569"/>
                  <a:gd name="connsiteX205" fmla="*/ 426383 w 1398821"/>
                  <a:gd name="connsiteY205" fmla="*/ 463598 h 1269569"/>
                  <a:gd name="connsiteX206" fmla="*/ 434884 w 1398821"/>
                  <a:gd name="connsiteY206" fmla="*/ 468833 h 1269569"/>
                  <a:gd name="connsiteX207" fmla="*/ 468236 w 1398821"/>
                  <a:gd name="connsiteY207" fmla="*/ 451165 h 1269569"/>
                  <a:gd name="connsiteX208" fmla="*/ 483277 w 1398821"/>
                  <a:gd name="connsiteY208" fmla="*/ 449202 h 1269569"/>
                  <a:gd name="connsiteX209" fmla="*/ 483277 w 1398821"/>
                  <a:gd name="connsiteY209" fmla="*/ 441349 h 1269569"/>
                  <a:gd name="connsiteX210" fmla="*/ 461696 w 1398821"/>
                  <a:gd name="connsiteY210" fmla="*/ 449856 h 1269569"/>
                  <a:gd name="connsiteX211" fmla="*/ 449271 w 1398821"/>
                  <a:gd name="connsiteY211" fmla="*/ 448547 h 1269569"/>
                  <a:gd name="connsiteX212" fmla="*/ 434884 w 1398821"/>
                  <a:gd name="connsiteY212" fmla="*/ 451819 h 1269569"/>
                  <a:gd name="connsiteX213" fmla="*/ 421805 w 1398821"/>
                  <a:gd name="connsiteY213" fmla="*/ 457054 h 1269569"/>
                  <a:gd name="connsiteX214" fmla="*/ 404148 w 1398821"/>
                  <a:gd name="connsiteY214" fmla="*/ 462944 h 1269569"/>
                  <a:gd name="connsiteX215" fmla="*/ 398262 w 1398821"/>
                  <a:gd name="connsiteY215" fmla="*/ 457709 h 1269569"/>
                  <a:gd name="connsiteX216" fmla="*/ 390415 w 1398821"/>
                  <a:gd name="connsiteY216" fmla="*/ 457054 h 1269569"/>
                  <a:gd name="connsiteX217" fmla="*/ 385183 w 1398821"/>
                  <a:gd name="connsiteY217" fmla="*/ 449202 h 1269569"/>
                  <a:gd name="connsiteX218" fmla="*/ 366872 w 1398821"/>
                  <a:gd name="connsiteY218" fmla="*/ 447239 h 1269569"/>
                  <a:gd name="connsiteX219" fmla="*/ 354447 w 1398821"/>
                  <a:gd name="connsiteY219" fmla="*/ 440040 h 1269569"/>
                  <a:gd name="connsiteX220" fmla="*/ 345945 w 1398821"/>
                  <a:gd name="connsiteY220" fmla="*/ 436114 h 1269569"/>
                  <a:gd name="connsiteX221" fmla="*/ 347253 w 1398821"/>
                  <a:gd name="connsiteY221" fmla="*/ 421718 h 1269569"/>
                  <a:gd name="connsiteX222" fmla="*/ 350523 w 1398821"/>
                  <a:gd name="connsiteY222" fmla="*/ 410593 h 1269569"/>
                  <a:gd name="connsiteX223" fmla="*/ 347907 w 1398821"/>
                  <a:gd name="connsiteY223" fmla="*/ 399468 h 1269569"/>
                  <a:gd name="connsiteX224" fmla="*/ 353793 w 1398821"/>
                  <a:gd name="connsiteY224" fmla="*/ 390307 h 1269569"/>
                  <a:gd name="connsiteX225" fmla="*/ 366872 w 1398821"/>
                  <a:gd name="connsiteY225" fmla="*/ 383763 h 1269569"/>
                  <a:gd name="connsiteX226" fmla="*/ 405456 w 1398821"/>
                  <a:gd name="connsiteY226" fmla="*/ 382454 h 1269569"/>
                  <a:gd name="connsiteX227" fmla="*/ 433576 w 1398821"/>
                  <a:gd name="connsiteY227" fmla="*/ 378528 h 1269569"/>
                  <a:gd name="connsiteX228" fmla="*/ 472814 w 1398821"/>
                  <a:gd name="connsiteY228" fmla="*/ 369367 h 1269569"/>
                  <a:gd name="connsiteX229" fmla="*/ 497010 w 1398821"/>
                  <a:gd name="connsiteY229" fmla="*/ 358896 h 1269569"/>
                  <a:gd name="connsiteX230" fmla="*/ 507473 w 1398821"/>
                  <a:gd name="connsiteY230" fmla="*/ 347771 h 1269569"/>
                  <a:gd name="connsiteX231" fmla="*/ 570254 w 1398821"/>
                  <a:gd name="connsiteY231" fmla="*/ 347771 h 1269569"/>
                  <a:gd name="connsiteX232" fmla="*/ 599028 w 1398821"/>
                  <a:gd name="connsiteY232" fmla="*/ 326177 h 1269569"/>
                  <a:gd name="connsiteX233" fmla="*/ 623225 w 1398821"/>
                  <a:gd name="connsiteY233" fmla="*/ 293457 h 1269569"/>
                  <a:gd name="connsiteX234" fmla="*/ 654615 w 1398821"/>
                  <a:gd name="connsiteY234" fmla="*/ 245687 h 1269569"/>
                  <a:gd name="connsiteX235" fmla="*/ 719357 w 1398821"/>
                  <a:gd name="connsiteY235" fmla="*/ 182866 h 1269569"/>
                  <a:gd name="connsiteX236" fmla="*/ 762518 w 1398821"/>
                  <a:gd name="connsiteY236" fmla="*/ 128551 h 1269569"/>
                  <a:gd name="connsiteX237" fmla="*/ 801756 w 1398821"/>
                  <a:gd name="connsiteY237" fmla="*/ 105647 h 1269569"/>
                  <a:gd name="connsiteX238" fmla="*/ 833800 w 1398821"/>
                  <a:gd name="connsiteY238" fmla="*/ 77509 h 1269569"/>
                  <a:gd name="connsiteX239" fmla="*/ 913583 w 1398821"/>
                  <a:gd name="connsiteY239" fmla="*/ 66384 h 1269569"/>
                  <a:gd name="connsiteX240" fmla="*/ 952167 w 1398821"/>
                  <a:gd name="connsiteY240" fmla="*/ 51988 h 1269569"/>
                  <a:gd name="connsiteX241" fmla="*/ 999252 w 1398821"/>
                  <a:gd name="connsiteY241" fmla="*/ 38900 h 1269569"/>
                  <a:gd name="connsiteX242" fmla="*/ 1025410 w 1398821"/>
                  <a:gd name="connsiteY242" fmla="*/ 26466 h 1269569"/>
                  <a:gd name="connsiteX243" fmla="*/ 1039798 w 1398821"/>
                  <a:gd name="connsiteY243" fmla="*/ 291 h 1269569"/>
                  <a:gd name="connsiteX244" fmla="*/ 1062032 w 1398821"/>
                  <a:gd name="connsiteY244" fmla="*/ 291 h 1269569"/>
                  <a:gd name="connsiteX245" fmla="*/ 1066610 w 1398821"/>
                  <a:gd name="connsiteY245" fmla="*/ 27121 h 1269569"/>
                  <a:gd name="connsiteX246" fmla="*/ 1112387 w 1398821"/>
                  <a:gd name="connsiteY246" fmla="*/ 51988 h 1269569"/>
                  <a:gd name="connsiteX247" fmla="*/ 1149009 w 1398821"/>
                  <a:gd name="connsiteY247" fmla="*/ 48716 h 1269569"/>
                  <a:gd name="connsiteX248" fmla="*/ 1191517 w 1398821"/>
                  <a:gd name="connsiteY248" fmla="*/ 13379 h 1269569"/>
                  <a:gd name="connsiteX249" fmla="*/ 1220945 w 1398821"/>
                  <a:gd name="connsiteY249" fmla="*/ 36282 h 1269569"/>
                  <a:gd name="connsiteX250" fmla="*/ 1253643 w 1398821"/>
                  <a:gd name="connsiteY250" fmla="*/ 71619 h 1269569"/>
                  <a:gd name="connsiteX251" fmla="*/ 1280455 w 1398821"/>
                  <a:gd name="connsiteY251" fmla="*/ 72274 h 1269569"/>
                  <a:gd name="connsiteX252" fmla="*/ 1308575 w 1398821"/>
                  <a:gd name="connsiteY252" fmla="*/ 44135 h 1269569"/>
                  <a:gd name="connsiteX253" fmla="*/ 1339966 w 1398821"/>
                  <a:gd name="connsiteY253" fmla="*/ 40863 h 1269569"/>
                  <a:gd name="connsiteX254" fmla="*/ 1366778 w 1398821"/>
                  <a:gd name="connsiteY254" fmla="*/ 62458 h 1269569"/>
                  <a:gd name="connsiteX255" fmla="*/ 1398822 w 1398821"/>
                  <a:gd name="connsiteY255" fmla="*/ 61149 h 1269569"/>
                  <a:gd name="connsiteX256" fmla="*/ 1398822 w 1398821"/>
                  <a:gd name="connsiteY256" fmla="*/ 943920 h 1269569"/>
                  <a:gd name="connsiteX257" fmla="*/ 1324271 w 1398821"/>
                  <a:gd name="connsiteY257" fmla="*/ 925597 h 1269569"/>
                  <a:gd name="connsiteX258" fmla="*/ 1298766 w 1398821"/>
                  <a:gd name="connsiteY258" fmla="*/ 951773 h 1269569"/>
                  <a:gd name="connsiteX259" fmla="*/ 1266068 w 1398821"/>
                  <a:gd name="connsiteY259" fmla="*/ 1003470 h 1269569"/>
                  <a:gd name="connsiteX260" fmla="*/ 1234678 w 1398821"/>
                  <a:gd name="connsiteY260" fmla="*/ 1056475 h 1269569"/>
                  <a:gd name="connsiteX261" fmla="*/ 1193479 w 1398821"/>
                  <a:gd name="connsiteY261" fmla="*/ 1098356 h 1269569"/>
                  <a:gd name="connsiteX262" fmla="*/ 1143777 w 1398821"/>
                  <a:gd name="connsiteY262" fmla="*/ 1124532 h 1269569"/>
                  <a:gd name="connsiteX263" fmla="*/ 1092115 w 1398821"/>
                  <a:gd name="connsiteY263" fmla="*/ 1144818 h 1269569"/>
                  <a:gd name="connsiteX264" fmla="*/ 1063994 w 1398821"/>
                  <a:gd name="connsiteY264" fmla="*/ 1157251 h 1269569"/>
                  <a:gd name="connsiteX265" fmla="*/ 1027372 w 1398821"/>
                  <a:gd name="connsiteY265" fmla="*/ 1155288 h 1269569"/>
                  <a:gd name="connsiteX266" fmla="*/ 948897 w 1398821"/>
                  <a:gd name="connsiteY266" fmla="*/ 1097702 h 1269569"/>
                  <a:gd name="connsiteX267" fmla="*/ 904428 w 1398821"/>
                  <a:gd name="connsiteY267" fmla="*/ 1099665 h 1269569"/>
                  <a:gd name="connsiteX268" fmla="*/ 859958 w 1398821"/>
                  <a:gd name="connsiteY268" fmla="*/ 1085923 h 1269569"/>
                  <a:gd name="connsiteX269" fmla="*/ 788023 w 1398821"/>
                  <a:gd name="connsiteY269" fmla="*/ 1084614 h 1269569"/>
                  <a:gd name="connsiteX270" fmla="*/ 730474 w 1398821"/>
                  <a:gd name="connsiteY270" fmla="*/ 1104246 h 1269569"/>
                  <a:gd name="connsiteX271" fmla="*/ 731782 w 1398821"/>
                  <a:gd name="connsiteY271" fmla="*/ 1161832 h 1269569"/>
                  <a:gd name="connsiteX272" fmla="*/ 729820 w 1398821"/>
                  <a:gd name="connsiteY272" fmla="*/ 1218109 h 1269569"/>
                  <a:gd name="connsiteX273" fmla="*/ 690582 w 1398821"/>
                  <a:gd name="connsiteY273" fmla="*/ 1218109 h 1269569"/>
                  <a:gd name="connsiteX274" fmla="*/ 663770 w 1398821"/>
                  <a:gd name="connsiteY274" fmla="*/ 1247557 h 1269569"/>
                  <a:gd name="connsiteX275" fmla="*/ 627148 w 1398821"/>
                  <a:gd name="connsiteY275" fmla="*/ 1261953 h 1269569"/>
                  <a:gd name="connsiteX276" fmla="*/ 568946 w 1398821"/>
                  <a:gd name="connsiteY276" fmla="*/ 1260644 h 1269569"/>
                  <a:gd name="connsiteX277" fmla="*/ 537556 w 1398821"/>
                  <a:gd name="connsiteY277" fmla="*/ 1241013 h 1269569"/>
                  <a:gd name="connsiteX278" fmla="*/ 506820 w 1398821"/>
                  <a:gd name="connsiteY278" fmla="*/ 1221381 h 126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1398821" h="1269569">
                    <a:moveTo>
                      <a:pt x="505512" y="1218109"/>
                    </a:moveTo>
                    <a:cubicBezTo>
                      <a:pt x="505512" y="1218109"/>
                      <a:pt x="495702" y="1206330"/>
                      <a:pt x="493086" y="1205676"/>
                    </a:cubicBezTo>
                    <a:cubicBezTo>
                      <a:pt x="490471" y="1205676"/>
                      <a:pt x="487855" y="1211565"/>
                      <a:pt x="484585" y="1214183"/>
                    </a:cubicBezTo>
                    <a:cubicBezTo>
                      <a:pt x="481315" y="1216801"/>
                      <a:pt x="476083" y="1208948"/>
                      <a:pt x="476083" y="1206330"/>
                    </a:cubicBezTo>
                    <a:cubicBezTo>
                      <a:pt x="476083" y="1203713"/>
                      <a:pt x="473467" y="1200441"/>
                      <a:pt x="472160" y="1202404"/>
                    </a:cubicBezTo>
                    <a:cubicBezTo>
                      <a:pt x="470852" y="1204367"/>
                      <a:pt x="463658" y="1207639"/>
                      <a:pt x="463004" y="1208948"/>
                    </a:cubicBezTo>
                    <a:cubicBezTo>
                      <a:pt x="461696" y="1210257"/>
                      <a:pt x="471506" y="1216146"/>
                      <a:pt x="470852" y="1217455"/>
                    </a:cubicBezTo>
                    <a:cubicBezTo>
                      <a:pt x="470852" y="1218764"/>
                      <a:pt x="467582" y="1222036"/>
                      <a:pt x="463658" y="1220727"/>
                    </a:cubicBezTo>
                    <a:cubicBezTo>
                      <a:pt x="459734" y="1219418"/>
                      <a:pt x="454503" y="1219418"/>
                      <a:pt x="453195" y="1216801"/>
                    </a:cubicBezTo>
                    <a:cubicBezTo>
                      <a:pt x="451887" y="1214183"/>
                      <a:pt x="451233" y="1212220"/>
                      <a:pt x="447309" y="1211565"/>
                    </a:cubicBezTo>
                    <a:cubicBezTo>
                      <a:pt x="443385" y="1210257"/>
                      <a:pt x="444039" y="1220727"/>
                      <a:pt x="444039" y="1224653"/>
                    </a:cubicBezTo>
                    <a:cubicBezTo>
                      <a:pt x="444039" y="1228580"/>
                      <a:pt x="454503" y="1232506"/>
                      <a:pt x="455157" y="1233160"/>
                    </a:cubicBezTo>
                    <a:cubicBezTo>
                      <a:pt x="456465" y="1233160"/>
                      <a:pt x="453849" y="1237087"/>
                      <a:pt x="452541" y="1238395"/>
                    </a:cubicBezTo>
                    <a:cubicBezTo>
                      <a:pt x="451233" y="1239704"/>
                      <a:pt x="446001" y="1246248"/>
                      <a:pt x="442732" y="1247557"/>
                    </a:cubicBezTo>
                    <a:cubicBezTo>
                      <a:pt x="439462" y="1248866"/>
                      <a:pt x="437500" y="1265225"/>
                      <a:pt x="434884" y="1267843"/>
                    </a:cubicBezTo>
                    <a:cubicBezTo>
                      <a:pt x="432922" y="1270460"/>
                      <a:pt x="430306" y="1269806"/>
                      <a:pt x="427036" y="1267843"/>
                    </a:cubicBezTo>
                    <a:cubicBezTo>
                      <a:pt x="423767" y="1265880"/>
                      <a:pt x="428998" y="1262608"/>
                      <a:pt x="428998" y="1259990"/>
                    </a:cubicBezTo>
                    <a:cubicBezTo>
                      <a:pt x="428998" y="1257373"/>
                      <a:pt x="425075" y="1255409"/>
                      <a:pt x="421805" y="1253446"/>
                    </a:cubicBezTo>
                    <a:cubicBezTo>
                      <a:pt x="418535" y="1251483"/>
                      <a:pt x="415919" y="1252792"/>
                      <a:pt x="416573" y="1250174"/>
                    </a:cubicBezTo>
                    <a:cubicBezTo>
                      <a:pt x="416573" y="1247557"/>
                      <a:pt x="425728" y="1246248"/>
                      <a:pt x="427690" y="1245594"/>
                    </a:cubicBezTo>
                    <a:cubicBezTo>
                      <a:pt x="429652" y="1244939"/>
                      <a:pt x="430306" y="1241667"/>
                      <a:pt x="431614" y="1239050"/>
                    </a:cubicBezTo>
                    <a:cubicBezTo>
                      <a:pt x="432922" y="1236432"/>
                      <a:pt x="430960" y="1233160"/>
                      <a:pt x="429652" y="1229889"/>
                    </a:cubicBezTo>
                    <a:cubicBezTo>
                      <a:pt x="428344" y="1226617"/>
                      <a:pt x="426383" y="1228580"/>
                      <a:pt x="424420" y="1229889"/>
                    </a:cubicBezTo>
                    <a:cubicBezTo>
                      <a:pt x="421805" y="1231197"/>
                      <a:pt x="417881" y="1232506"/>
                      <a:pt x="417881" y="1229234"/>
                    </a:cubicBezTo>
                    <a:cubicBezTo>
                      <a:pt x="417881" y="1225962"/>
                      <a:pt x="411341" y="1225962"/>
                      <a:pt x="410034" y="1223999"/>
                    </a:cubicBezTo>
                    <a:cubicBezTo>
                      <a:pt x="408726" y="1222036"/>
                      <a:pt x="411995" y="1220727"/>
                      <a:pt x="413303" y="1219418"/>
                    </a:cubicBezTo>
                    <a:cubicBezTo>
                      <a:pt x="414611" y="1218109"/>
                      <a:pt x="410034" y="1212874"/>
                      <a:pt x="411341" y="1209602"/>
                    </a:cubicBezTo>
                    <a:cubicBezTo>
                      <a:pt x="411995" y="1205676"/>
                      <a:pt x="415919" y="1206985"/>
                      <a:pt x="418535" y="1206985"/>
                    </a:cubicBezTo>
                    <a:cubicBezTo>
                      <a:pt x="421151" y="1206985"/>
                      <a:pt x="427690" y="1206985"/>
                      <a:pt x="429652" y="1206985"/>
                    </a:cubicBezTo>
                    <a:cubicBezTo>
                      <a:pt x="431614" y="1206985"/>
                      <a:pt x="431614" y="1201095"/>
                      <a:pt x="432268" y="1200441"/>
                    </a:cubicBezTo>
                    <a:cubicBezTo>
                      <a:pt x="432922" y="1199132"/>
                      <a:pt x="432268" y="1195860"/>
                      <a:pt x="432268" y="1193242"/>
                    </a:cubicBezTo>
                    <a:cubicBezTo>
                      <a:pt x="432268" y="1190625"/>
                      <a:pt x="438154" y="1191934"/>
                      <a:pt x="439462" y="1188007"/>
                    </a:cubicBezTo>
                    <a:cubicBezTo>
                      <a:pt x="440116" y="1184081"/>
                      <a:pt x="446001" y="1181464"/>
                      <a:pt x="446001" y="1178846"/>
                    </a:cubicBezTo>
                    <a:cubicBezTo>
                      <a:pt x="446001" y="1176229"/>
                      <a:pt x="440116" y="1179500"/>
                      <a:pt x="435538" y="1180809"/>
                    </a:cubicBezTo>
                    <a:cubicBezTo>
                      <a:pt x="430960" y="1182118"/>
                      <a:pt x="422459" y="1186699"/>
                      <a:pt x="416573" y="1189316"/>
                    </a:cubicBezTo>
                    <a:cubicBezTo>
                      <a:pt x="410687" y="1191934"/>
                      <a:pt x="402840" y="1193242"/>
                      <a:pt x="400224" y="1193897"/>
                    </a:cubicBezTo>
                    <a:cubicBezTo>
                      <a:pt x="397608" y="1193897"/>
                      <a:pt x="389760" y="1195860"/>
                      <a:pt x="386491" y="1196514"/>
                    </a:cubicBezTo>
                    <a:cubicBezTo>
                      <a:pt x="383221" y="1196514"/>
                      <a:pt x="374066" y="1204367"/>
                      <a:pt x="371450" y="1206330"/>
                    </a:cubicBezTo>
                    <a:cubicBezTo>
                      <a:pt x="368834" y="1208293"/>
                      <a:pt x="358370" y="1210257"/>
                      <a:pt x="354447" y="1210911"/>
                    </a:cubicBezTo>
                    <a:cubicBezTo>
                      <a:pt x="350523" y="1210911"/>
                      <a:pt x="350523" y="1213529"/>
                      <a:pt x="347907" y="1216146"/>
                    </a:cubicBezTo>
                    <a:cubicBezTo>
                      <a:pt x="345291" y="1218764"/>
                      <a:pt x="342675" y="1216146"/>
                      <a:pt x="341368" y="1216146"/>
                    </a:cubicBezTo>
                    <a:cubicBezTo>
                      <a:pt x="340060" y="1216146"/>
                      <a:pt x="339405" y="1217455"/>
                      <a:pt x="336790" y="1220073"/>
                    </a:cubicBezTo>
                    <a:cubicBezTo>
                      <a:pt x="334174" y="1222690"/>
                      <a:pt x="334174" y="1219418"/>
                      <a:pt x="331558" y="1218764"/>
                    </a:cubicBezTo>
                    <a:cubicBezTo>
                      <a:pt x="328942" y="1218109"/>
                      <a:pt x="325672" y="1222690"/>
                      <a:pt x="323056" y="1222690"/>
                    </a:cubicBezTo>
                    <a:cubicBezTo>
                      <a:pt x="320441" y="1222690"/>
                      <a:pt x="317825" y="1217455"/>
                      <a:pt x="314555" y="1217455"/>
                    </a:cubicBezTo>
                    <a:cubicBezTo>
                      <a:pt x="311285" y="1217455"/>
                      <a:pt x="311939" y="1222690"/>
                      <a:pt x="309323" y="1224653"/>
                    </a:cubicBezTo>
                    <a:cubicBezTo>
                      <a:pt x="307362" y="1226617"/>
                      <a:pt x="306707" y="1220727"/>
                      <a:pt x="302784" y="1222036"/>
                    </a:cubicBezTo>
                    <a:cubicBezTo>
                      <a:pt x="299514" y="1223345"/>
                      <a:pt x="300168" y="1233160"/>
                      <a:pt x="297552" y="1235778"/>
                    </a:cubicBezTo>
                    <a:cubicBezTo>
                      <a:pt x="294936" y="1238395"/>
                      <a:pt x="285127" y="1225962"/>
                      <a:pt x="284473" y="1222690"/>
                    </a:cubicBezTo>
                    <a:cubicBezTo>
                      <a:pt x="283819" y="1219418"/>
                      <a:pt x="284473" y="1214837"/>
                      <a:pt x="285781" y="1212220"/>
                    </a:cubicBezTo>
                    <a:cubicBezTo>
                      <a:pt x="285781" y="1209602"/>
                      <a:pt x="285781" y="1208293"/>
                      <a:pt x="285781" y="1205676"/>
                    </a:cubicBezTo>
                    <a:cubicBezTo>
                      <a:pt x="285781" y="1203058"/>
                      <a:pt x="289705" y="1205676"/>
                      <a:pt x="294282" y="1203058"/>
                    </a:cubicBezTo>
                    <a:cubicBezTo>
                      <a:pt x="298206" y="1200441"/>
                      <a:pt x="301476" y="1198478"/>
                      <a:pt x="304746" y="1199132"/>
                    </a:cubicBezTo>
                    <a:cubicBezTo>
                      <a:pt x="308015" y="1199786"/>
                      <a:pt x="315209" y="1204367"/>
                      <a:pt x="317171" y="1204367"/>
                    </a:cubicBezTo>
                    <a:cubicBezTo>
                      <a:pt x="319133" y="1204367"/>
                      <a:pt x="328288" y="1193897"/>
                      <a:pt x="330904" y="1192588"/>
                    </a:cubicBezTo>
                    <a:cubicBezTo>
                      <a:pt x="333520" y="1191279"/>
                      <a:pt x="325672" y="1188007"/>
                      <a:pt x="325019" y="1182772"/>
                    </a:cubicBezTo>
                    <a:cubicBezTo>
                      <a:pt x="325019" y="1177537"/>
                      <a:pt x="331558" y="1181464"/>
                      <a:pt x="332866" y="1179500"/>
                    </a:cubicBezTo>
                    <a:cubicBezTo>
                      <a:pt x="334174" y="1176883"/>
                      <a:pt x="330250" y="1175574"/>
                      <a:pt x="330250" y="1172302"/>
                    </a:cubicBezTo>
                    <a:cubicBezTo>
                      <a:pt x="330250" y="1169030"/>
                      <a:pt x="332866" y="1164450"/>
                      <a:pt x="328942" y="1162486"/>
                    </a:cubicBezTo>
                    <a:cubicBezTo>
                      <a:pt x="325672" y="1160523"/>
                      <a:pt x="321095" y="1170993"/>
                      <a:pt x="318479" y="1172302"/>
                    </a:cubicBezTo>
                    <a:cubicBezTo>
                      <a:pt x="315863" y="1173611"/>
                      <a:pt x="317171" y="1168376"/>
                      <a:pt x="315863" y="1168376"/>
                    </a:cubicBezTo>
                    <a:cubicBezTo>
                      <a:pt x="314555" y="1168376"/>
                      <a:pt x="312593" y="1170993"/>
                      <a:pt x="309977" y="1170339"/>
                    </a:cubicBezTo>
                    <a:cubicBezTo>
                      <a:pt x="307362" y="1170339"/>
                      <a:pt x="311285" y="1159869"/>
                      <a:pt x="308670" y="1158560"/>
                    </a:cubicBezTo>
                    <a:cubicBezTo>
                      <a:pt x="306054" y="1157251"/>
                      <a:pt x="302784" y="1163795"/>
                      <a:pt x="299514" y="1165104"/>
                    </a:cubicBezTo>
                    <a:cubicBezTo>
                      <a:pt x="296244" y="1165758"/>
                      <a:pt x="294936" y="1161832"/>
                      <a:pt x="294282" y="1158560"/>
                    </a:cubicBezTo>
                    <a:cubicBezTo>
                      <a:pt x="293628" y="1155288"/>
                      <a:pt x="300168" y="1148744"/>
                      <a:pt x="295590" y="1147435"/>
                    </a:cubicBezTo>
                    <a:cubicBezTo>
                      <a:pt x="291013" y="1146126"/>
                      <a:pt x="288397" y="1154634"/>
                      <a:pt x="287089" y="1156597"/>
                    </a:cubicBezTo>
                    <a:cubicBezTo>
                      <a:pt x="286435" y="1158560"/>
                      <a:pt x="282511" y="1162486"/>
                      <a:pt x="278587" y="1163141"/>
                    </a:cubicBezTo>
                    <a:cubicBezTo>
                      <a:pt x="274664" y="1163795"/>
                      <a:pt x="268778" y="1166413"/>
                      <a:pt x="266162" y="1165104"/>
                    </a:cubicBezTo>
                    <a:cubicBezTo>
                      <a:pt x="263546" y="1163795"/>
                      <a:pt x="266162" y="1144163"/>
                      <a:pt x="264200" y="1143509"/>
                    </a:cubicBezTo>
                    <a:cubicBezTo>
                      <a:pt x="262892" y="1142200"/>
                      <a:pt x="260276" y="1144163"/>
                      <a:pt x="257660" y="1143509"/>
                    </a:cubicBezTo>
                    <a:cubicBezTo>
                      <a:pt x="255045" y="1142854"/>
                      <a:pt x="256353" y="1133693"/>
                      <a:pt x="255045" y="1131730"/>
                    </a:cubicBezTo>
                    <a:cubicBezTo>
                      <a:pt x="253737" y="1129767"/>
                      <a:pt x="258315" y="1127804"/>
                      <a:pt x="257660" y="1123877"/>
                    </a:cubicBezTo>
                    <a:cubicBezTo>
                      <a:pt x="257660" y="1120605"/>
                      <a:pt x="246543" y="1117333"/>
                      <a:pt x="240658" y="1116025"/>
                    </a:cubicBezTo>
                    <a:cubicBezTo>
                      <a:pt x="234772" y="1114716"/>
                      <a:pt x="224962" y="1117333"/>
                      <a:pt x="224308" y="1114062"/>
                    </a:cubicBezTo>
                    <a:cubicBezTo>
                      <a:pt x="223655" y="1110790"/>
                      <a:pt x="230848" y="1109481"/>
                      <a:pt x="235426" y="1107518"/>
                    </a:cubicBezTo>
                    <a:cubicBezTo>
                      <a:pt x="240004" y="1105555"/>
                      <a:pt x="247851" y="1100319"/>
                      <a:pt x="251121" y="1098356"/>
                    </a:cubicBezTo>
                    <a:cubicBezTo>
                      <a:pt x="254391" y="1096393"/>
                      <a:pt x="255699" y="1089195"/>
                      <a:pt x="255045" y="1085923"/>
                    </a:cubicBezTo>
                    <a:cubicBezTo>
                      <a:pt x="254391" y="1082651"/>
                      <a:pt x="250467" y="1076761"/>
                      <a:pt x="248505" y="1074798"/>
                    </a:cubicBezTo>
                    <a:cubicBezTo>
                      <a:pt x="247197" y="1072835"/>
                      <a:pt x="251121" y="1063673"/>
                      <a:pt x="250467" y="1060402"/>
                    </a:cubicBezTo>
                    <a:cubicBezTo>
                      <a:pt x="250467" y="1057130"/>
                      <a:pt x="247851" y="1052549"/>
                      <a:pt x="241966" y="1049277"/>
                    </a:cubicBezTo>
                    <a:cubicBezTo>
                      <a:pt x="236080" y="1046005"/>
                      <a:pt x="230194" y="1051895"/>
                      <a:pt x="226270" y="1052549"/>
                    </a:cubicBezTo>
                    <a:cubicBezTo>
                      <a:pt x="222347" y="1053203"/>
                      <a:pt x="205343" y="1044042"/>
                      <a:pt x="202074" y="1043388"/>
                    </a:cubicBezTo>
                    <a:cubicBezTo>
                      <a:pt x="198150" y="1043388"/>
                      <a:pt x="190302" y="1050586"/>
                      <a:pt x="186379" y="1052549"/>
                    </a:cubicBezTo>
                    <a:cubicBezTo>
                      <a:pt x="183109" y="1054512"/>
                      <a:pt x="181147" y="1044696"/>
                      <a:pt x="179839" y="1041424"/>
                    </a:cubicBezTo>
                    <a:cubicBezTo>
                      <a:pt x="178531" y="1038152"/>
                      <a:pt x="175915" y="1033572"/>
                      <a:pt x="174608" y="1032917"/>
                    </a:cubicBezTo>
                    <a:cubicBezTo>
                      <a:pt x="173300" y="1031608"/>
                      <a:pt x="168068" y="1032917"/>
                      <a:pt x="166760" y="1032263"/>
                    </a:cubicBezTo>
                    <a:cubicBezTo>
                      <a:pt x="165452" y="1030954"/>
                      <a:pt x="165452" y="1024410"/>
                      <a:pt x="162182" y="1024410"/>
                    </a:cubicBezTo>
                    <a:cubicBezTo>
                      <a:pt x="158912" y="1024410"/>
                      <a:pt x="148449" y="1030300"/>
                      <a:pt x="145833" y="1032917"/>
                    </a:cubicBezTo>
                    <a:cubicBezTo>
                      <a:pt x="143217" y="1035535"/>
                      <a:pt x="147141" y="1046005"/>
                      <a:pt x="145833" y="1048623"/>
                    </a:cubicBezTo>
                    <a:cubicBezTo>
                      <a:pt x="143871" y="1051240"/>
                      <a:pt x="141910" y="1046659"/>
                      <a:pt x="140602" y="1046005"/>
                    </a:cubicBezTo>
                    <a:cubicBezTo>
                      <a:pt x="139294" y="1045351"/>
                      <a:pt x="137986" y="1049277"/>
                      <a:pt x="136678" y="1049931"/>
                    </a:cubicBezTo>
                    <a:cubicBezTo>
                      <a:pt x="135370" y="1049931"/>
                      <a:pt x="132100" y="1045351"/>
                      <a:pt x="129484" y="1042733"/>
                    </a:cubicBezTo>
                    <a:cubicBezTo>
                      <a:pt x="126868" y="1040770"/>
                      <a:pt x="123598" y="1040116"/>
                      <a:pt x="119021" y="1038152"/>
                    </a:cubicBezTo>
                    <a:cubicBezTo>
                      <a:pt x="114443" y="1036189"/>
                      <a:pt x="112481" y="1032917"/>
                      <a:pt x="109865" y="1030300"/>
                    </a:cubicBezTo>
                    <a:cubicBezTo>
                      <a:pt x="107249" y="1027682"/>
                      <a:pt x="106596" y="1035535"/>
                      <a:pt x="103980" y="1036844"/>
                    </a:cubicBezTo>
                    <a:cubicBezTo>
                      <a:pt x="101364" y="1038152"/>
                      <a:pt x="98094" y="1036189"/>
                      <a:pt x="96132" y="1034880"/>
                    </a:cubicBezTo>
                    <a:cubicBezTo>
                      <a:pt x="94170" y="1033572"/>
                      <a:pt x="88285" y="1032917"/>
                      <a:pt x="85015" y="1030954"/>
                    </a:cubicBezTo>
                    <a:cubicBezTo>
                      <a:pt x="81745" y="1028991"/>
                      <a:pt x="89593" y="1026373"/>
                      <a:pt x="90247" y="1022447"/>
                    </a:cubicBezTo>
                    <a:cubicBezTo>
                      <a:pt x="90900" y="1018520"/>
                      <a:pt x="90247" y="1015248"/>
                      <a:pt x="90247" y="1012631"/>
                    </a:cubicBezTo>
                    <a:cubicBezTo>
                      <a:pt x="90247" y="1009359"/>
                      <a:pt x="98748" y="1018520"/>
                      <a:pt x="99402" y="1019829"/>
                    </a:cubicBezTo>
                    <a:cubicBezTo>
                      <a:pt x="100710" y="1021138"/>
                      <a:pt x="104634" y="1019829"/>
                      <a:pt x="107249" y="1018520"/>
                    </a:cubicBezTo>
                    <a:cubicBezTo>
                      <a:pt x="109865" y="1017212"/>
                      <a:pt x="115097" y="1009359"/>
                      <a:pt x="115097" y="1008050"/>
                    </a:cubicBezTo>
                    <a:cubicBezTo>
                      <a:pt x="115097" y="1006741"/>
                      <a:pt x="113135" y="1003470"/>
                      <a:pt x="112481" y="1001506"/>
                    </a:cubicBezTo>
                    <a:cubicBezTo>
                      <a:pt x="111173" y="999543"/>
                      <a:pt x="117059" y="998889"/>
                      <a:pt x="117713" y="996926"/>
                    </a:cubicBezTo>
                    <a:cubicBezTo>
                      <a:pt x="118367" y="994308"/>
                      <a:pt x="115097" y="992999"/>
                      <a:pt x="112481" y="992345"/>
                    </a:cubicBezTo>
                    <a:cubicBezTo>
                      <a:pt x="109865" y="991036"/>
                      <a:pt x="102672" y="994308"/>
                      <a:pt x="100056" y="994963"/>
                    </a:cubicBezTo>
                    <a:cubicBezTo>
                      <a:pt x="97440" y="994963"/>
                      <a:pt x="98748" y="989073"/>
                      <a:pt x="97440" y="986456"/>
                    </a:cubicBezTo>
                    <a:cubicBezTo>
                      <a:pt x="96132" y="983838"/>
                      <a:pt x="85669" y="967478"/>
                      <a:pt x="85015" y="963552"/>
                    </a:cubicBezTo>
                    <a:cubicBezTo>
                      <a:pt x="84361" y="960280"/>
                      <a:pt x="90247" y="954390"/>
                      <a:pt x="95478" y="953736"/>
                    </a:cubicBezTo>
                    <a:cubicBezTo>
                      <a:pt x="101364" y="952427"/>
                      <a:pt x="108557" y="957008"/>
                      <a:pt x="117713" y="964206"/>
                    </a:cubicBezTo>
                    <a:cubicBezTo>
                      <a:pt x="126868" y="971405"/>
                      <a:pt x="132754" y="978603"/>
                      <a:pt x="132754" y="981221"/>
                    </a:cubicBezTo>
                    <a:cubicBezTo>
                      <a:pt x="132754" y="983838"/>
                      <a:pt x="129484" y="991036"/>
                      <a:pt x="128176" y="993654"/>
                    </a:cubicBezTo>
                    <a:cubicBezTo>
                      <a:pt x="126868" y="996271"/>
                      <a:pt x="144525" y="1010668"/>
                      <a:pt x="147141" y="1010668"/>
                    </a:cubicBezTo>
                    <a:cubicBezTo>
                      <a:pt x="149757" y="1010668"/>
                      <a:pt x="143871" y="995617"/>
                      <a:pt x="142563" y="992345"/>
                    </a:cubicBezTo>
                    <a:cubicBezTo>
                      <a:pt x="141255" y="989073"/>
                      <a:pt x="145179" y="987764"/>
                      <a:pt x="146487" y="987110"/>
                    </a:cubicBezTo>
                    <a:cubicBezTo>
                      <a:pt x="147795" y="986456"/>
                      <a:pt x="160220" y="996271"/>
                      <a:pt x="162182" y="997580"/>
                    </a:cubicBezTo>
                    <a:cubicBezTo>
                      <a:pt x="164144" y="998889"/>
                      <a:pt x="173300" y="992345"/>
                      <a:pt x="175261" y="991036"/>
                    </a:cubicBezTo>
                    <a:cubicBezTo>
                      <a:pt x="177877" y="989728"/>
                      <a:pt x="188341" y="982529"/>
                      <a:pt x="192918" y="980566"/>
                    </a:cubicBezTo>
                    <a:cubicBezTo>
                      <a:pt x="197496" y="979257"/>
                      <a:pt x="209267" y="975331"/>
                      <a:pt x="207959" y="972713"/>
                    </a:cubicBezTo>
                    <a:cubicBezTo>
                      <a:pt x="206651" y="970750"/>
                      <a:pt x="200112" y="968133"/>
                      <a:pt x="193572" y="968133"/>
                    </a:cubicBezTo>
                    <a:cubicBezTo>
                      <a:pt x="187033" y="968133"/>
                      <a:pt x="179185" y="977294"/>
                      <a:pt x="176569" y="977294"/>
                    </a:cubicBezTo>
                    <a:cubicBezTo>
                      <a:pt x="173953" y="977294"/>
                      <a:pt x="168068" y="968787"/>
                      <a:pt x="166106" y="966824"/>
                    </a:cubicBezTo>
                    <a:cubicBezTo>
                      <a:pt x="164798" y="964861"/>
                      <a:pt x="160874" y="964206"/>
                      <a:pt x="158259" y="963552"/>
                    </a:cubicBezTo>
                    <a:cubicBezTo>
                      <a:pt x="155643" y="962897"/>
                      <a:pt x="157604" y="952427"/>
                      <a:pt x="156296" y="951773"/>
                    </a:cubicBezTo>
                    <a:cubicBezTo>
                      <a:pt x="154989" y="950464"/>
                      <a:pt x="149103" y="951773"/>
                      <a:pt x="146487" y="951773"/>
                    </a:cubicBezTo>
                    <a:cubicBezTo>
                      <a:pt x="143871" y="951773"/>
                      <a:pt x="139294" y="945883"/>
                      <a:pt x="138640" y="943266"/>
                    </a:cubicBezTo>
                    <a:cubicBezTo>
                      <a:pt x="137986" y="940648"/>
                      <a:pt x="132100" y="935413"/>
                      <a:pt x="136024" y="931487"/>
                    </a:cubicBezTo>
                    <a:cubicBezTo>
                      <a:pt x="139947" y="928215"/>
                      <a:pt x="149103" y="926252"/>
                      <a:pt x="152373" y="926252"/>
                    </a:cubicBezTo>
                    <a:cubicBezTo>
                      <a:pt x="155643" y="926252"/>
                      <a:pt x="158912" y="921017"/>
                      <a:pt x="159566" y="919708"/>
                    </a:cubicBezTo>
                    <a:cubicBezTo>
                      <a:pt x="160220" y="917745"/>
                      <a:pt x="157604" y="914473"/>
                      <a:pt x="156951" y="910546"/>
                    </a:cubicBezTo>
                    <a:cubicBezTo>
                      <a:pt x="156951" y="907274"/>
                      <a:pt x="160874" y="909892"/>
                      <a:pt x="162182" y="906620"/>
                    </a:cubicBezTo>
                    <a:cubicBezTo>
                      <a:pt x="163490" y="903348"/>
                      <a:pt x="164798" y="901385"/>
                      <a:pt x="166760" y="898767"/>
                    </a:cubicBezTo>
                    <a:cubicBezTo>
                      <a:pt x="168722" y="896150"/>
                      <a:pt x="173953" y="896150"/>
                      <a:pt x="174608" y="893532"/>
                    </a:cubicBezTo>
                    <a:cubicBezTo>
                      <a:pt x="175261" y="890914"/>
                      <a:pt x="174608" y="886334"/>
                      <a:pt x="170684" y="883716"/>
                    </a:cubicBezTo>
                    <a:cubicBezTo>
                      <a:pt x="167414" y="881099"/>
                      <a:pt x="164144" y="888297"/>
                      <a:pt x="162182" y="888951"/>
                    </a:cubicBezTo>
                    <a:cubicBezTo>
                      <a:pt x="160220" y="889606"/>
                      <a:pt x="159566" y="886988"/>
                      <a:pt x="158259" y="885679"/>
                    </a:cubicBezTo>
                    <a:cubicBezTo>
                      <a:pt x="156951" y="884371"/>
                      <a:pt x="147795" y="892878"/>
                      <a:pt x="144525" y="892878"/>
                    </a:cubicBezTo>
                    <a:cubicBezTo>
                      <a:pt x="141255" y="892878"/>
                      <a:pt x="131446" y="885679"/>
                      <a:pt x="131446" y="880444"/>
                    </a:cubicBezTo>
                    <a:cubicBezTo>
                      <a:pt x="131446" y="875209"/>
                      <a:pt x="136678" y="868665"/>
                      <a:pt x="137986" y="865394"/>
                    </a:cubicBezTo>
                    <a:cubicBezTo>
                      <a:pt x="139294" y="862122"/>
                      <a:pt x="134062" y="858195"/>
                      <a:pt x="132754" y="856232"/>
                    </a:cubicBezTo>
                    <a:cubicBezTo>
                      <a:pt x="131446" y="853615"/>
                      <a:pt x="122291" y="850997"/>
                      <a:pt x="117713" y="849688"/>
                    </a:cubicBezTo>
                    <a:cubicBezTo>
                      <a:pt x="113135" y="849034"/>
                      <a:pt x="109212" y="839218"/>
                      <a:pt x="106596" y="836600"/>
                    </a:cubicBezTo>
                    <a:cubicBezTo>
                      <a:pt x="103980" y="834637"/>
                      <a:pt x="94824" y="833328"/>
                      <a:pt x="94824" y="830056"/>
                    </a:cubicBezTo>
                    <a:cubicBezTo>
                      <a:pt x="94824" y="826784"/>
                      <a:pt x="106596" y="816314"/>
                      <a:pt x="108557" y="813697"/>
                    </a:cubicBezTo>
                    <a:cubicBezTo>
                      <a:pt x="110519" y="811079"/>
                      <a:pt x="113135" y="806499"/>
                      <a:pt x="113135" y="803881"/>
                    </a:cubicBezTo>
                    <a:cubicBezTo>
                      <a:pt x="113135" y="801263"/>
                      <a:pt x="115751" y="801263"/>
                      <a:pt x="117713" y="800609"/>
                    </a:cubicBezTo>
                    <a:cubicBezTo>
                      <a:pt x="119675" y="799955"/>
                      <a:pt x="119021" y="796028"/>
                      <a:pt x="119021" y="792102"/>
                    </a:cubicBezTo>
                    <a:cubicBezTo>
                      <a:pt x="119021" y="788176"/>
                      <a:pt x="127522" y="789484"/>
                      <a:pt x="128176" y="780977"/>
                    </a:cubicBezTo>
                    <a:cubicBezTo>
                      <a:pt x="128830" y="772470"/>
                      <a:pt x="125561" y="772470"/>
                      <a:pt x="119675" y="771161"/>
                    </a:cubicBezTo>
                    <a:cubicBezTo>
                      <a:pt x="113789" y="769852"/>
                      <a:pt x="98094" y="780323"/>
                      <a:pt x="90900" y="782286"/>
                    </a:cubicBezTo>
                    <a:cubicBezTo>
                      <a:pt x="83707" y="784249"/>
                      <a:pt x="64742" y="794720"/>
                      <a:pt x="59510" y="797992"/>
                    </a:cubicBezTo>
                    <a:cubicBezTo>
                      <a:pt x="54279" y="801263"/>
                      <a:pt x="43161" y="807153"/>
                      <a:pt x="41199" y="807153"/>
                    </a:cubicBezTo>
                    <a:cubicBezTo>
                      <a:pt x="39238" y="807153"/>
                      <a:pt x="34660" y="811079"/>
                      <a:pt x="30736" y="813042"/>
                    </a:cubicBezTo>
                    <a:cubicBezTo>
                      <a:pt x="26158" y="815005"/>
                      <a:pt x="11771" y="819586"/>
                      <a:pt x="7848" y="818277"/>
                    </a:cubicBezTo>
                    <a:cubicBezTo>
                      <a:pt x="3924" y="816969"/>
                      <a:pt x="7193" y="806499"/>
                      <a:pt x="7193" y="802572"/>
                    </a:cubicBezTo>
                    <a:cubicBezTo>
                      <a:pt x="7193" y="798646"/>
                      <a:pt x="9155" y="794065"/>
                      <a:pt x="10463" y="790793"/>
                    </a:cubicBezTo>
                    <a:cubicBezTo>
                      <a:pt x="11771" y="787521"/>
                      <a:pt x="12425" y="780323"/>
                      <a:pt x="10463" y="775088"/>
                    </a:cubicBezTo>
                    <a:cubicBezTo>
                      <a:pt x="8501" y="769852"/>
                      <a:pt x="5885" y="765926"/>
                      <a:pt x="4578" y="763309"/>
                    </a:cubicBezTo>
                    <a:cubicBezTo>
                      <a:pt x="3270" y="761345"/>
                      <a:pt x="4578" y="754147"/>
                      <a:pt x="4578" y="750221"/>
                    </a:cubicBezTo>
                    <a:cubicBezTo>
                      <a:pt x="4578" y="746295"/>
                      <a:pt x="654" y="741060"/>
                      <a:pt x="0" y="737788"/>
                    </a:cubicBezTo>
                    <a:cubicBezTo>
                      <a:pt x="0" y="733861"/>
                      <a:pt x="0" y="721428"/>
                      <a:pt x="2616" y="716847"/>
                    </a:cubicBezTo>
                    <a:cubicBezTo>
                      <a:pt x="4578" y="712266"/>
                      <a:pt x="14387" y="712266"/>
                      <a:pt x="18311" y="710303"/>
                    </a:cubicBezTo>
                    <a:cubicBezTo>
                      <a:pt x="22234" y="708340"/>
                      <a:pt x="21581" y="701142"/>
                      <a:pt x="22234" y="697215"/>
                    </a:cubicBezTo>
                    <a:cubicBezTo>
                      <a:pt x="22234" y="693289"/>
                      <a:pt x="24197" y="693289"/>
                      <a:pt x="25504" y="691980"/>
                    </a:cubicBezTo>
                    <a:cubicBezTo>
                      <a:pt x="26812" y="690672"/>
                      <a:pt x="26812" y="688708"/>
                      <a:pt x="25504" y="686091"/>
                    </a:cubicBezTo>
                    <a:cubicBezTo>
                      <a:pt x="24197" y="683473"/>
                      <a:pt x="24850" y="676930"/>
                      <a:pt x="24197" y="675621"/>
                    </a:cubicBezTo>
                    <a:cubicBezTo>
                      <a:pt x="23542" y="674312"/>
                      <a:pt x="30736" y="672349"/>
                      <a:pt x="34660" y="669077"/>
                    </a:cubicBezTo>
                    <a:cubicBezTo>
                      <a:pt x="38583" y="665805"/>
                      <a:pt x="41199" y="659915"/>
                      <a:pt x="41853" y="657298"/>
                    </a:cubicBezTo>
                    <a:cubicBezTo>
                      <a:pt x="42507" y="654680"/>
                      <a:pt x="46431" y="652062"/>
                      <a:pt x="49701" y="647482"/>
                    </a:cubicBezTo>
                    <a:cubicBezTo>
                      <a:pt x="52971" y="642901"/>
                      <a:pt x="60818" y="626541"/>
                      <a:pt x="62126" y="625233"/>
                    </a:cubicBezTo>
                    <a:cubicBezTo>
                      <a:pt x="63434" y="623924"/>
                      <a:pt x="69320" y="623924"/>
                      <a:pt x="71936" y="623924"/>
                    </a:cubicBezTo>
                    <a:cubicBezTo>
                      <a:pt x="74551" y="623924"/>
                      <a:pt x="79129" y="620652"/>
                      <a:pt x="82399" y="619343"/>
                    </a:cubicBezTo>
                    <a:cubicBezTo>
                      <a:pt x="85669" y="618034"/>
                      <a:pt x="88939" y="621306"/>
                      <a:pt x="95478" y="620652"/>
                    </a:cubicBezTo>
                    <a:cubicBezTo>
                      <a:pt x="102018" y="619998"/>
                      <a:pt x="106596" y="604292"/>
                      <a:pt x="108557" y="602329"/>
                    </a:cubicBezTo>
                    <a:cubicBezTo>
                      <a:pt x="110519" y="600366"/>
                      <a:pt x="120329" y="603638"/>
                      <a:pt x="122291" y="604292"/>
                    </a:cubicBezTo>
                    <a:cubicBezTo>
                      <a:pt x="124253" y="604947"/>
                      <a:pt x="132754" y="593822"/>
                      <a:pt x="135370" y="595131"/>
                    </a:cubicBezTo>
                    <a:cubicBezTo>
                      <a:pt x="137986" y="596439"/>
                      <a:pt x="139294" y="604947"/>
                      <a:pt x="136678" y="607564"/>
                    </a:cubicBezTo>
                    <a:cubicBezTo>
                      <a:pt x="134062" y="610182"/>
                      <a:pt x="157604" y="614763"/>
                      <a:pt x="166760" y="616071"/>
                    </a:cubicBezTo>
                    <a:cubicBezTo>
                      <a:pt x="175915" y="617380"/>
                      <a:pt x="177223" y="613454"/>
                      <a:pt x="179185" y="612145"/>
                    </a:cubicBezTo>
                    <a:cubicBezTo>
                      <a:pt x="181147" y="610836"/>
                      <a:pt x="185725" y="607564"/>
                      <a:pt x="187033" y="607564"/>
                    </a:cubicBezTo>
                    <a:cubicBezTo>
                      <a:pt x="190302" y="607564"/>
                      <a:pt x="204036" y="606255"/>
                      <a:pt x="206651" y="604947"/>
                    </a:cubicBezTo>
                    <a:cubicBezTo>
                      <a:pt x="209267" y="603638"/>
                      <a:pt x="217115" y="590550"/>
                      <a:pt x="219077" y="589241"/>
                    </a:cubicBezTo>
                    <a:cubicBezTo>
                      <a:pt x="220385" y="587932"/>
                      <a:pt x="226924" y="589241"/>
                      <a:pt x="230848" y="589241"/>
                    </a:cubicBezTo>
                    <a:cubicBezTo>
                      <a:pt x="234772" y="589895"/>
                      <a:pt x="237388" y="585969"/>
                      <a:pt x="241311" y="584660"/>
                    </a:cubicBezTo>
                    <a:cubicBezTo>
                      <a:pt x="244581" y="583352"/>
                      <a:pt x="251121" y="577462"/>
                      <a:pt x="257007" y="576153"/>
                    </a:cubicBezTo>
                    <a:cubicBezTo>
                      <a:pt x="262238" y="574845"/>
                      <a:pt x="272048" y="569610"/>
                      <a:pt x="276625" y="568301"/>
                    </a:cubicBezTo>
                    <a:cubicBezTo>
                      <a:pt x="281203" y="566992"/>
                      <a:pt x="298206" y="565029"/>
                      <a:pt x="300822" y="563720"/>
                    </a:cubicBezTo>
                    <a:cubicBezTo>
                      <a:pt x="304092" y="563066"/>
                      <a:pt x="323711" y="562411"/>
                      <a:pt x="326980" y="562411"/>
                    </a:cubicBezTo>
                    <a:cubicBezTo>
                      <a:pt x="330250" y="562411"/>
                      <a:pt x="342021" y="552596"/>
                      <a:pt x="345291" y="551287"/>
                    </a:cubicBezTo>
                    <a:cubicBezTo>
                      <a:pt x="348561" y="549978"/>
                      <a:pt x="359024" y="549978"/>
                      <a:pt x="362948" y="551287"/>
                    </a:cubicBezTo>
                    <a:cubicBezTo>
                      <a:pt x="366872" y="552596"/>
                      <a:pt x="381259" y="547360"/>
                      <a:pt x="383221" y="546052"/>
                    </a:cubicBezTo>
                    <a:cubicBezTo>
                      <a:pt x="385183" y="544743"/>
                      <a:pt x="384529" y="538853"/>
                      <a:pt x="383221" y="536890"/>
                    </a:cubicBezTo>
                    <a:cubicBezTo>
                      <a:pt x="383221" y="534927"/>
                      <a:pt x="389107" y="531000"/>
                      <a:pt x="389760" y="529037"/>
                    </a:cubicBezTo>
                    <a:cubicBezTo>
                      <a:pt x="390415" y="527074"/>
                      <a:pt x="381913" y="525765"/>
                      <a:pt x="377989" y="525111"/>
                    </a:cubicBezTo>
                    <a:cubicBezTo>
                      <a:pt x="374066" y="524456"/>
                      <a:pt x="367526" y="532309"/>
                      <a:pt x="363602" y="532964"/>
                    </a:cubicBezTo>
                    <a:cubicBezTo>
                      <a:pt x="360332" y="533618"/>
                      <a:pt x="349869" y="529692"/>
                      <a:pt x="347907" y="528383"/>
                    </a:cubicBezTo>
                    <a:cubicBezTo>
                      <a:pt x="346599" y="527074"/>
                      <a:pt x="337444" y="528383"/>
                      <a:pt x="335482" y="526420"/>
                    </a:cubicBezTo>
                    <a:cubicBezTo>
                      <a:pt x="333520" y="524456"/>
                      <a:pt x="346599" y="513332"/>
                      <a:pt x="351177" y="510060"/>
                    </a:cubicBezTo>
                    <a:cubicBezTo>
                      <a:pt x="355101" y="506134"/>
                      <a:pt x="359024" y="499590"/>
                      <a:pt x="360332" y="498281"/>
                    </a:cubicBezTo>
                    <a:cubicBezTo>
                      <a:pt x="361640" y="496972"/>
                      <a:pt x="370796" y="495009"/>
                      <a:pt x="374066" y="494355"/>
                    </a:cubicBezTo>
                    <a:cubicBezTo>
                      <a:pt x="377989" y="493700"/>
                      <a:pt x="383221" y="489774"/>
                      <a:pt x="385183" y="489774"/>
                    </a:cubicBezTo>
                    <a:cubicBezTo>
                      <a:pt x="387145" y="489774"/>
                      <a:pt x="393030" y="486502"/>
                      <a:pt x="394338" y="485848"/>
                    </a:cubicBezTo>
                    <a:cubicBezTo>
                      <a:pt x="395646" y="485848"/>
                      <a:pt x="408071" y="474069"/>
                      <a:pt x="409379" y="473414"/>
                    </a:cubicBezTo>
                    <a:cubicBezTo>
                      <a:pt x="410687" y="472760"/>
                      <a:pt x="415919" y="474723"/>
                      <a:pt x="417881" y="474723"/>
                    </a:cubicBezTo>
                    <a:cubicBezTo>
                      <a:pt x="419843" y="474723"/>
                      <a:pt x="425075" y="464907"/>
                      <a:pt x="426383" y="463598"/>
                    </a:cubicBezTo>
                    <a:cubicBezTo>
                      <a:pt x="427690" y="462289"/>
                      <a:pt x="433576" y="468179"/>
                      <a:pt x="434884" y="468833"/>
                    </a:cubicBezTo>
                    <a:cubicBezTo>
                      <a:pt x="436192" y="469488"/>
                      <a:pt x="466928" y="451819"/>
                      <a:pt x="468236" y="451165"/>
                    </a:cubicBezTo>
                    <a:cubicBezTo>
                      <a:pt x="469544" y="449856"/>
                      <a:pt x="480661" y="451165"/>
                      <a:pt x="483277" y="449202"/>
                    </a:cubicBezTo>
                    <a:cubicBezTo>
                      <a:pt x="485239" y="447893"/>
                      <a:pt x="487201" y="445276"/>
                      <a:pt x="483277" y="441349"/>
                    </a:cubicBezTo>
                    <a:cubicBezTo>
                      <a:pt x="478699" y="437423"/>
                      <a:pt x="464312" y="449202"/>
                      <a:pt x="461696" y="449856"/>
                    </a:cubicBezTo>
                    <a:cubicBezTo>
                      <a:pt x="459081" y="450511"/>
                      <a:pt x="451233" y="449202"/>
                      <a:pt x="449271" y="448547"/>
                    </a:cubicBezTo>
                    <a:cubicBezTo>
                      <a:pt x="447309" y="447893"/>
                      <a:pt x="436846" y="451165"/>
                      <a:pt x="434884" y="451819"/>
                    </a:cubicBezTo>
                    <a:cubicBezTo>
                      <a:pt x="432922" y="453128"/>
                      <a:pt x="425075" y="457054"/>
                      <a:pt x="421805" y="457054"/>
                    </a:cubicBezTo>
                    <a:cubicBezTo>
                      <a:pt x="418535" y="457054"/>
                      <a:pt x="406764" y="462289"/>
                      <a:pt x="404148" y="462944"/>
                    </a:cubicBezTo>
                    <a:cubicBezTo>
                      <a:pt x="401532" y="462944"/>
                      <a:pt x="398916" y="458363"/>
                      <a:pt x="398262" y="457709"/>
                    </a:cubicBezTo>
                    <a:cubicBezTo>
                      <a:pt x="397608" y="456400"/>
                      <a:pt x="393030" y="457709"/>
                      <a:pt x="390415" y="457054"/>
                    </a:cubicBezTo>
                    <a:cubicBezTo>
                      <a:pt x="387799" y="457054"/>
                      <a:pt x="386491" y="450511"/>
                      <a:pt x="385183" y="449202"/>
                    </a:cubicBezTo>
                    <a:cubicBezTo>
                      <a:pt x="383875" y="447893"/>
                      <a:pt x="372103" y="447239"/>
                      <a:pt x="366872" y="447239"/>
                    </a:cubicBezTo>
                    <a:cubicBezTo>
                      <a:pt x="361640" y="447239"/>
                      <a:pt x="359024" y="441349"/>
                      <a:pt x="354447" y="440040"/>
                    </a:cubicBezTo>
                    <a:cubicBezTo>
                      <a:pt x="349869" y="438732"/>
                      <a:pt x="346599" y="438732"/>
                      <a:pt x="345945" y="436114"/>
                    </a:cubicBezTo>
                    <a:cubicBezTo>
                      <a:pt x="345291" y="433497"/>
                      <a:pt x="347253" y="423681"/>
                      <a:pt x="347253" y="421718"/>
                    </a:cubicBezTo>
                    <a:cubicBezTo>
                      <a:pt x="347253" y="419754"/>
                      <a:pt x="349869" y="413865"/>
                      <a:pt x="350523" y="410593"/>
                    </a:cubicBezTo>
                    <a:cubicBezTo>
                      <a:pt x="350523" y="407975"/>
                      <a:pt x="347907" y="403394"/>
                      <a:pt x="347907" y="399468"/>
                    </a:cubicBezTo>
                    <a:cubicBezTo>
                      <a:pt x="347907" y="395542"/>
                      <a:pt x="351177" y="393579"/>
                      <a:pt x="353793" y="390307"/>
                    </a:cubicBezTo>
                    <a:cubicBezTo>
                      <a:pt x="356409" y="387035"/>
                      <a:pt x="364256" y="384417"/>
                      <a:pt x="366872" y="383763"/>
                    </a:cubicBezTo>
                    <a:cubicBezTo>
                      <a:pt x="369488" y="383109"/>
                      <a:pt x="400224" y="382454"/>
                      <a:pt x="405456" y="382454"/>
                    </a:cubicBezTo>
                    <a:cubicBezTo>
                      <a:pt x="410687" y="382454"/>
                      <a:pt x="427690" y="379182"/>
                      <a:pt x="433576" y="378528"/>
                    </a:cubicBezTo>
                    <a:cubicBezTo>
                      <a:pt x="439462" y="378528"/>
                      <a:pt x="468236" y="370675"/>
                      <a:pt x="472814" y="369367"/>
                    </a:cubicBezTo>
                    <a:cubicBezTo>
                      <a:pt x="477391" y="368058"/>
                      <a:pt x="493740" y="362168"/>
                      <a:pt x="497010" y="358896"/>
                    </a:cubicBezTo>
                    <a:cubicBezTo>
                      <a:pt x="500280" y="355624"/>
                      <a:pt x="507473" y="348426"/>
                      <a:pt x="507473" y="347771"/>
                    </a:cubicBezTo>
                    <a:cubicBezTo>
                      <a:pt x="507473" y="347771"/>
                      <a:pt x="560445" y="351043"/>
                      <a:pt x="570254" y="347771"/>
                    </a:cubicBezTo>
                    <a:cubicBezTo>
                      <a:pt x="580063" y="344499"/>
                      <a:pt x="589873" y="334684"/>
                      <a:pt x="599028" y="326177"/>
                    </a:cubicBezTo>
                    <a:cubicBezTo>
                      <a:pt x="608184" y="317670"/>
                      <a:pt x="621917" y="302619"/>
                      <a:pt x="623225" y="293457"/>
                    </a:cubicBezTo>
                    <a:cubicBezTo>
                      <a:pt x="624533" y="284296"/>
                      <a:pt x="644805" y="255503"/>
                      <a:pt x="654615" y="245687"/>
                    </a:cubicBezTo>
                    <a:cubicBezTo>
                      <a:pt x="664424" y="235871"/>
                      <a:pt x="710856" y="193336"/>
                      <a:pt x="719357" y="182866"/>
                    </a:cubicBezTo>
                    <a:cubicBezTo>
                      <a:pt x="727858" y="172395"/>
                      <a:pt x="752709" y="131169"/>
                      <a:pt x="762518" y="128551"/>
                    </a:cubicBezTo>
                    <a:cubicBezTo>
                      <a:pt x="772328" y="125934"/>
                      <a:pt x="793908" y="118081"/>
                      <a:pt x="801756" y="105647"/>
                    </a:cubicBezTo>
                    <a:cubicBezTo>
                      <a:pt x="809603" y="93214"/>
                      <a:pt x="833800" y="77509"/>
                      <a:pt x="833800" y="77509"/>
                    </a:cubicBezTo>
                    <a:cubicBezTo>
                      <a:pt x="833800" y="77509"/>
                      <a:pt x="901812" y="70311"/>
                      <a:pt x="913583" y="66384"/>
                    </a:cubicBezTo>
                    <a:cubicBezTo>
                      <a:pt x="925355" y="62458"/>
                      <a:pt x="939742" y="53951"/>
                      <a:pt x="952167" y="51988"/>
                    </a:cubicBezTo>
                    <a:cubicBezTo>
                      <a:pt x="963938" y="50024"/>
                      <a:pt x="988135" y="41517"/>
                      <a:pt x="999252" y="38900"/>
                    </a:cubicBezTo>
                    <a:cubicBezTo>
                      <a:pt x="1010369" y="36282"/>
                      <a:pt x="1024102" y="31701"/>
                      <a:pt x="1025410" y="26466"/>
                    </a:cubicBezTo>
                    <a:cubicBezTo>
                      <a:pt x="1026718" y="21231"/>
                      <a:pt x="1032604" y="945"/>
                      <a:pt x="1039798" y="291"/>
                    </a:cubicBezTo>
                    <a:cubicBezTo>
                      <a:pt x="1047645" y="-363"/>
                      <a:pt x="1062032" y="291"/>
                      <a:pt x="1062032" y="291"/>
                    </a:cubicBezTo>
                    <a:lnTo>
                      <a:pt x="1066610" y="27121"/>
                    </a:lnTo>
                    <a:cubicBezTo>
                      <a:pt x="1066610" y="27121"/>
                      <a:pt x="1105194" y="50024"/>
                      <a:pt x="1112387" y="51988"/>
                    </a:cubicBezTo>
                    <a:cubicBezTo>
                      <a:pt x="1120235" y="53951"/>
                      <a:pt x="1143123" y="53296"/>
                      <a:pt x="1149009" y="48716"/>
                    </a:cubicBezTo>
                    <a:cubicBezTo>
                      <a:pt x="1154895" y="44135"/>
                      <a:pt x="1184977" y="10107"/>
                      <a:pt x="1191517" y="13379"/>
                    </a:cubicBezTo>
                    <a:cubicBezTo>
                      <a:pt x="1198056" y="16651"/>
                      <a:pt x="1219637" y="22540"/>
                      <a:pt x="1220945" y="36282"/>
                    </a:cubicBezTo>
                    <a:cubicBezTo>
                      <a:pt x="1222253" y="50024"/>
                      <a:pt x="1247103" y="70965"/>
                      <a:pt x="1253643" y="71619"/>
                    </a:cubicBezTo>
                    <a:cubicBezTo>
                      <a:pt x="1260183" y="72274"/>
                      <a:pt x="1272608" y="79472"/>
                      <a:pt x="1280455" y="72274"/>
                    </a:cubicBezTo>
                    <a:cubicBezTo>
                      <a:pt x="1288957" y="65075"/>
                      <a:pt x="1293534" y="50024"/>
                      <a:pt x="1308575" y="44135"/>
                    </a:cubicBezTo>
                    <a:cubicBezTo>
                      <a:pt x="1322963" y="38245"/>
                      <a:pt x="1330810" y="35628"/>
                      <a:pt x="1339966" y="40863"/>
                    </a:cubicBezTo>
                    <a:cubicBezTo>
                      <a:pt x="1349121" y="45444"/>
                      <a:pt x="1359584" y="61149"/>
                      <a:pt x="1366778" y="62458"/>
                    </a:cubicBezTo>
                    <a:cubicBezTo>
                      <a:pt x="1374626" y="63767"/>
                      <a:pt x="1398822" y="61149"/>
                      <a:pt x="1398822" y="61149"/>
                    </a:cubicBezTo>
                    <a:lnTo>
                      <a:pt x="1398822" y="943920"/>
                    </a:lnTo>
                    <a:cubicBezTo>
                      <a:pt x="1398822" y="943920"/>
                      <a:pt x="1334080" y="924943"/>
                      <a:pt x="1324271" y="925597"/>
                    </a:cubicBezTo>
                    <a:cubicBezTo>
                      <a:pt x="1314461" y="926252"/>
                      <a:pt x="1307267" y="942611"/>
                      <a:pt x="1298766" y="951773"/>
                    </a:cubicBezTo>
                    <a:cubicBezTo>
                      <a:pt x="1289611" y="961589"/>
                      <a:pt x="1273916" y="992999"/>
                      <a:pt x="1266068" y="1003470"/>
                    </a:cubicBezTo>
                    <a:cubicBezTo>
                      <a:pt x="1258220" y="1013940"/>
                      <a:pt x="1242526" y="1050586"/>
                      <a:pt x="1234678" y="1056475"/>
                    </a:cubicBezTo>
                    <a:cubicBezTo>
                      <a:pt x="1226830" y="1062365"/>
                      <a:pt x="1203942" y="1091812"/>
                      <a:pt x="1193479" y="1098356"/>
                    </a:cubicBezTo>
                    <a:cubicBezTo>
                      <a:pt x="1183015" y="1104900"/>
                      <a:pt x="1152279" y="1121914"/>
                      <a:pt x="1143777" y="1124532"/>
                    </a:cubicBezTo>
                    <a:cubicBezTo>
                      <a:pt x="1135276" y="1127149"/>
                      <a:pt x="1099308" y="1138928"/>
                      <a:pt x="1092115" y="1144818"/>
                    </a:cubicBezTo>
                    <a:cubicBezTo>
                      <a:pt x="1084921" y="1150707"/>
                      <a:pt x="1071842" y="1156597"/>
                      <a:pt x="1063994" y="1157251"/>
                    </a:cubicBezTo>
                    <a:cubicBezTo>
                      <a:pt x="1056147" y="1157906"/>
                      <a:pt x="1033258" y="1159869"/>
                      <a:pt x="1027372" y="1155288"/>
                    </a:cubicBezTo>
                    <a:cubicBezTo>
                      <a:pt x="1020833" y="1150707"/>
                      <a:pt x="958053" y="1102283"/>
                      <a:pt x="948897" y="1097702"/>
                    </a:cubicBezTo>
                    <a:cubicBezTo>
                      <a:pt x="939742" y="1093121"/>
                      <a:pt x="914237" y="1103591"/>
                      <a:pt x="904428" y="1099665"/>
                    </a:cubicBezTo>
                    <a:cubicBezTo>
                      <a:pt x="894618" y="1096393"/>
                      <a:pt x="868460" y="1089195"/>
                      <a:pt x="859958" y="1085923"/>
                    </a:cubicBezTo>
                    <a:cubicBezTo>
                      <a:pt x="851457" y="1082651"/>
                      <a:pt x="799794" y="1081342"/>
                      <a:pt x="788023" y="1084614"/>
                    </a:cubicBezTo>
                    <a:cubicBezTo>
                      <a:pt x="776252" y="1087886"/>
                      <a:pt x="734398" y="1093775"/>
                      <a:pt x="730474" y="1104246"/>
                    </a:cubicBezTo>
                    <a:cubicBezTo>
                      <a:pt x="726550" y="1114716"/>
                      <a:pt x="729820" y="1152016"/>
                      <a:pt x="731782" y="1161832"/>
                    </a:cubicBezTo>
                    <a:cubicBezTo>
                      <a:pt x="733744" y="1171648"/>
                      <a:pt x="732436" y="1212874"/>
                      <a:pt x="729820" y="1218109"/>
                    </a:cubicBezTo>
                    <a:cubicBezTo>
                      <a:pt x="727205" y="1223999"/>
                      <a:pt x="701700" y="1211565"/>
                      <a:pt x="690582" y="1218109"/>
                    </a:cubicBezTo>
                    <a:cubicBezTo>
                      <a:pt x="679465" y="1224653"/>
                      <a:pt x="672925" y="1244939"/>
                      <a:pt x="663770" y="1247557"/>
                    </a:cubicBezTo>
                    <a:cubicBezTo>
                      <a:pt x="653961" y="1250174"/>
                      <a:pt x="640227" y="1258027"/>
                      <a:pt x="627148" y="1261953"/>
                    </a:cubicBezTo>
                    <a:cubicBezTo>
                      <a:pt x="614069" y="1265880"/>
                      <a:pt x="574831" y="1267188"/>
                      <a:pt x="568946" y="1260644"/>
                    </a:cubicBezTo>
                    <a:cubicBezTo>
                      <a:pt x="563060" y="1254101"/>
                      <a:pt x="540826" y="1246902"/>
                      <a:pt x="537556" y="1241013"/>
                    </a:cubicBezTo>
                    <a:cubicBezTo>
                      <a:pt x="534286" y="1235778"/>
                      <a:pt x="506820" y="1221381"/>
                      <a:pt x="506820" y="12213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299DF772-3B5D-DCC9-841F-969495397969}"/>
                  </a:ext>
                </a:extLst>
              </p:cNvPr>
              <p:cNvSpPr/>
              <p:nvPr/>
            </p:nvSpPr>
            <p:spPr>
              <a:xfrm>
                <a:off x="4612253" y="5391855"/>
                <a:ext cx="46007" cy="23068"/>
              </a:xfrm>
              <a:custGeom>
                <a:avLst/>
                <a:gdLst>
                  <a:gd name="connsiteX0" fmla="*/ 4579 w 46007"/>
                  <a:gd name="connsiteY0" fmla="*/ 5299 h 23068"/>
                  <a:gd name="connsiteX1" fmla="*/ 24198 w 46007"/>
                  <a:gd name="connsiteY1" fmla="*/ 64 h 23068"/>
                  <a:gd name="connsiteX2" fmla="*/ 45778 w 46007"/>
                  <a:gd name="connsiteY2" fmla="*/ 1372 h 23068"/>
                  <a:gd name="connsiteX3" fmla="*/ 39239 w 46007"/>
                  <a:gd name="connsiteY3" fmla="*/ 11188 h 23068"/>
                  <a:gd name="connsiteX4" fmla="*/ 28121 w 46007"/>
                  <a:gd name="connsiteY4" fmla="*/ 20350 h 23068"/>
                  <a:gd name="connsiteX5" fmla="*/ 11772 w 46007"/>
                  <a:gd name="connsiteY5" fmla="*/ 21658 h 23068"/>
                  <a:gd name="connsiteX6" fmla="*/ 4579 w 46007"/>
                  <a:gd name="connsiteY6" fmla="*/ 5299 h 2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007" h="23068">
                    <a:moveTo>
                      <a:pt x="4579" y="5299"/>
                    </a:moveTo>
                    <a:cubicBezTo>
                      <a:pt x="9810" y="3990"/>
                      <a:pt x="17658" y="-591"/>
                      <a:pt x="24198" y="64"/>
                    </a:cubicBezTo>
                    <a:cubicBezTo>
                      <a:pt x="30737" y="64"/>
                      <a:pt x="44470" y="64"/>
                      <a:pt x="45778" y="1372"/>
                    </a:cubicBezTo>
                    <a:cubicBezTo>
                      <a:pt x="47086" y="2681"/>
                      <a:pt x="42508" y="7916"/>
                      <a:pt x="39239" y="11188"/>
                    </a:cubicBezTo>
                    <a:cubicBezTo>
                      <a:pt x="35969" y="14460"/>
                      <a:pt x="33353" y="19695"/>
                      <a:pt x="28121" y="20350"/>
                    </a:cubicBezTo>
                    <a:cubicBezTo>
                      <a:pt x="22890" y="21658"/>
                      <a:pt x="13080" y="24930"/>
                      <a:pt x="11772" y="21658"/>
                    </a:cubicBezTo>
                    <a:cubicBezTo>
                      <a:pt x="10465" y="18386"/>
                      <a:pt x="-8500" y="7262"/>
                      <a:pt x="4579" y="529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C000151D-0C3D-EF90-9591-8BB8164DC57F}"/>
                  </a:ext>
                </a:extLst>
              </p:cNvPr>
              <p:cNvSpPr/>
              <p:nvPr/>
            </p:nvSpPr>
            <p:spPr>
              <a:xfrm>
                <a:off x="4744088" y="6074447"/>
                <a:ext cx="52944" cy="36645"/>
              </a:xfrm>
              <a:custGeom>
                <a:avLst/>
                <a:gdLst>
                  <a:gd name="connsiteX0" fmla="*/ 1574 w 52944"/>
                  <a:gd name="connsiteY0" fmla="*/ 30102 h 36645"/>
                  <a:gd name="connsiteX1" fmla="*/ 10076 w 52944"/>
                  <a:gd name="connsiteY1" fmla="*/ 27484 h 36645"/>
                  <a:gd name="connsiteX2" fmla="*/ 12692 w 52944"/>
                  <a:gd name="connsiteY2" fmla="*/ 18977 h 36645"/>
                  <a:gd name="connsiteX3" fmla="*/ 22501 w 52944"/>
                  <a:gd name="connsiteY3" fmla="*/ 16360 h 36645"/>
                  <a:gd name="connsiteX4" fmla="*/ 31003 w 52944"/>
                  <a:gd name="connsiteY4" fmla="*/ 11779 h 36645"/>
                  <a:gd name="connsiteX5" fmla="*/ 36234 w 52944"/>
                  <a:gd name="connsiteY5" fmla="*/ 9161 h 36645"/>
                  <a:gd name="connsiteX6" fmla="*/ 39504 w 52944"/>
                  <a:gd name="connsiteY6" fmla="*/ 0 h 36645"/>
                  <a:gd name="connsiteX7" fmla="*/ 46044 w 52944"/>
                  <a:gd name="connsiteY7" fmla="*/ 3272 h 36645"/>
                  <a:gd name="connsiteX8" fmla="*/ 52583 w 52944"/>
                  <a:gd name="connsiteY8" fmla="*/ 4581 h 36645"/>
                  <a:gd name="connsiteX9" fmla="*/ 50621 w 52944"/>
                  <a:gd name="connsiteY9" fmla="*/ 12433 h 36645"/>
                  <a:gd name="connsiteX10" fmla="*/ 49313 w 52944"/>
                  <a:gd name="connsiteY10" fmla="*/ 27484 h 36645"/>
                  <a:gd name="connsiteX11" fmla="*/ 37542 w 52944"/>
                  <a:gd name="connsiteY11" fmla="*/ 27484 h 36645"/>
                  <a:gd name="connsiteX12" fmla="*/ 27079 w 52944"/>
                  <a:gd name="connsiteY12" fmla="*/ 30102 h 36645"/>
                  <a:gd name="connsiteX13" fmla="*/ 18577 w 52944"/>
                  <a:gd name="connsiteY13" fmla="*/ 36646 h 36645"/>
                  <a:gd name="connsiteX14" fmla="*/ 9422 w 52944"/>
                  <a:gd name="connsiteY14" fmla="*/ 35337 h 36645"/>
                  <a:gd name="connsiteX15" fmla="*/ 1574 w 52944"/>
                  <a:gd name="connsiteY15" fmla="*/ 30756 h 3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44" h="36645">
                    <a:moveTo>
                      <a:pt x="1574" y="30102"/>
                    </a:moveTo>
                    <a:cubicBezTo>
                      <a:pt x="6152" y="28139"/>
                      <a:pt x="10076" y="30102"/>
                      <a:pt x="10076" y="27484"/>
                    </a:cubicBezTo>
                    <a:cubicBezTo>
                      <a:pt x="10076" y="24867"/>
                      <a:pt x="10076" y="20286"/>
                      <a:pt x="12692" y="18977"/>
                    </a:cubicBezTo>
                    <a:cubicBezTo>
                      <a:pt x="15307" y="17669"/>
                      <a:pt x="21193" y="17669"/>
                      <a:pt x="22501" y="16360"/>
                    </a:cubicBezTo>
                    <a:cubicBezTo>
                      <a:pt x="23809" y="15051"/>
                      <a:pt x="29695" y="11779"/>
                      <a:pt x="31003" y="11779"/>
                    </a:cubicBezTo>
                    <a:cubicBezTo>
                      <a:pt x="32311" y="11779"/>
                      <a:pt x="36234" y="9161"/>
                      <a:pt x="36234" y="9161"/>
                    </a:cubicBezTo>
                    <a:lnTo>
                      <a:pt x="39504" y="0"/>
                    </a:lnTo>
                    <a:cubicBezTo>
                      <a:pt x="39504" y="0"/>
                      <a:pt x="43428" y="1963"/>
                      <a:pt x="46044" y="3272"/>
                    </a:cubicBezTo>
                    <a:cubicBezTo>
                      <a:pt x="48660" y="4581"/>
                      <a:pt x="51275" y="3272"/>
                      <a:pt x="52583" y="4581"/>
                    </a:cubicBezTo>
                    <a:cubicBezTo>
                      <a:pt x="53891" y="6544"/>
                      <a:pt x="51275" y="9161"/>
                      <a:pt x="50621" y="12433"/>
                    </a:cubicBezTo>
                    <a:cubicBezTo>
                      <a:pt x="49967" y="15705"/>
                      <a:pt x="51929" y="27484"/>
                      <a:pt x="49313" y="27484"/>
                    </a:cubicBezTo>
                    <a:cubicBezTo>
                      <a:pt x="46697" y="27484"/>
                      <a:pt x="41466" y="26176"/>
                      <a:pt x="37542" y="27484"/>
                    </a:cubicBezTo>
                    <a:cubicBezTo>
                      <a:pt x="33618" y="27484"/>
                      <a:pt x="29695" y="28793"/>
                      <a:pt x="27079" y="30102"/>
                    </a:cubicBezTo>
                    <a:cubicBezTo>
                      <a:pt x="24463" y="31411"/>
                      <a:pt x="21193" y="36646"/>
                      <a:pt x="18577" y="36646"/>
                    </a:cubicBezTo>
                    <a:cubicBezTo>
                      <a:pt x="15962" y="36646"/>
                      <a:pt x="13346" y="35337"/>
                      <a:pt x="9422" y="35337"/>
                    </a:cubicBezTo>
                    <a:cubicBezTo>
                      <a:pt x="5498" y="35337"/>
                      <a:pt x="-3657" y="32065"/>
                      <a:pt x="1574" y="307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6F558F2F-DF84-0BD6-2292-2BB75B2A55B9}"/>
                  </a:ext>
                </a:extLst>
              </p:cNvPr>
              <p:cNvSpPr/>
              <p:nvPr/>
            </p:nvSpPr>
            <p:spPr>
              <a:xfrm>
                <a:off x="4800595" y="6063322"/>
                <a:ext cx="43421" cy="16464"/>
              </a:xfrm>
              <a:custGeom>
                <a:avLst/>
                <a:gdLst>
                  <a:gd name="connsiteX0" fmla="*/ 0 w 43421"/>
                  <a:gd name="connsiteY0" fmla="*/ 12434 h 16464"/>
                  <a:gd name="connsiteX1" fmla="*/ 7848 w 43421"/>
                  <a:gd name="connsiteY1" fmla="*/ 4581 h 16464"/>
                  <a:gd name="connsiteX2" fmla="*/ 20273 w 43421"/>
                  <a:gd name="connsiteY2" fmla="*/ 654 h 16464"/>
                  <a:gd name="connsiteX3" fmla="*/ 26158 w 43421"/>
                  <a:gd name="connsiteY3" fmla="*/ 2618 h 16464"/>
                  <a:gd name="connsiteX4" fmla="*/ 35314 w 43421"/>
                  <a:gd name="connsiteY4" fmla="*/ 0 h 16464"/>
                  <a:gd name="connsiteX5" fmla="*/ 43162 w 43421"/>
                  <a:gd name="connsiteY5" fmla="*/ 3272 h 16464"/>
                  <a:gd name="connsiteX6" fmla="*/ 34006 w 43421"/>
                  <a:gd name="connsiteY6" fmla="*/ 8507 h 16464"/>
                  <a:gd name="connsiteX7" fmla="*/ 20273 w 43421"/>
                  <a:gd name="connsiteY7" fmla="*/ 14397 h 16464"/>
                  <a:gd name="connsiteX8" fmla="*/ 5232 w 43421"/>
                  <a:gd name="connsiteY8" fmla="*/ 16360 h 16464"/>
                  <a:gd name="connsiteX9" fmla="*/ 1308 w 43421"/>
                  <a:gd name="connsiteY9" fmla="*/ 12434 h 1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421" h="16464">
                    <a:moveTo>
                      <a:pt x="0" y="12434"/>
                    </a:moveTo>
                    <a:cubicBezTo>
                      <a:pt x="3270" y="10470"/>
                      <a:pt x="2616" y="5235"/>
                      <a:pt x="7848" y="4581"/>
                    </a:cubicBezTo>
                    <a:cubicBezTo>
                      <a:pt x="13733" y="3926"/>
                      <a:pt x="20273" y="654"/>
                      <a:pt x="20273" y="654"/>
                    </a:cubicBezTo>
                    <a:lnTo>
                      <a:pt x="26158" y="2618"/>
                    </a:lnTo>
                    <a:lnTo>
                      <a:pt x="35314" y="0"/>
                    </a:lnTo>
                    <a:cubicBezTo>
                      <a:pt x="35314" y="0"/>
                      <a:pt x="45123" y="2618"/>
                      <a:pt x="43162" y="3272"/>
                    </a:cubicBezTo>
                    <a:cubicBezTo>
                      <a:pt x="41854" y="4581"/>
                      <a:pt x="37276" y="6544"/>
                      <a:pt x="34006" y="8507"/>
                    </a:cubicBezTo>
                    <a:cubicBezTo>
                      <a:pt x="30736" y="10470"/>
                      <a:pt x="20273" y="14397"/>
                      <a:pt x="20273" y="14397"/>
                    </a:cubicBezTo>
                    <a:cubicBezTo>
                      <a:pt x="20273" y="14397"/>
                      <a:pt x="7194" y="17014"/>
                      <a:pt x="5232" y="16360"/>
                    </a:cubicBezTo>
                    <a:cubicBezTo>
                      <a:pt x="2616" y="16360"/>
                      <a:pt x="-1962" y="14397"/>
                      <a:pt x="1308" y="1243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F2B00A34-0576-4A9B-7715-D45309D5027F}"/>
                  </a:ext>
                </a:extLst>
              </p:cNvPr>
              <p:cNvSpPr/>
              <p:nvPr/>
            </p:nvSpPr>
            <p:spPr>
              <a:xfrm>
                <a:off x="4838839" y="6099968"/>
                <a:ext cx="13575" cy="7198"/>
              </a:xfrm>
              <a:custGeom>
                <a:avLst/>
                <a:gdLst>
                  <a:gd name="connsiteX0" fmla="*/ 3609 w 13575"/>
                  <a:gd name="connsiteY0" fmla="*/ 0 h 7198"/>
                  <a:gd name="connsiteX1" fmla="*/ 13419 w 13575"/>
                  <a:gd name="connsiteY1" fmla="*/ 1963 h 7198"/>
                  <a:gd name="connsiteX2" fmla="*/ 5571 w 13575"/>
                  <a:gd name="connsiteY2" fmla="*/ 7199 h 7198"/>
                  <a:gd name="connsiteX3" fmla="*/ 2956 w 13575"/>
                  <a:gd name="connsiteY3" fmla="*/ 0 h 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5" h="7198">
                    <a:moveTo>
                      <a:pt x="3609" y="0"/>
                    </a:moveTo>
                    <a:cubicBezTo>
                      <a:pt x="7533" y="0"/>
                      <a:pt x="14727" y="0"/>
                      <a:pt x="13419" y="1963"/>
                    </a:cubicBezTo>
                    <a:cubicBezTo>
                      <a:pt x="12765" y="3927"/>
                      <a:pt x="8841" y="7199"/>
                      <a:pt x="5571" y="7199"/>
                    </a:cubicBezTo>
                    <a:cubicBezTo>
                      <a:pt x="2301" y="7199"/>
                      <a:pt x="-3584" y="655"/>
                      <a:pt x="2956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424DB331-6C87-461C-F566-338B5E828C3B}"/>
                  </a:ext>
                </a:extLst>
              </p:cNvPr>
              <p:cNvSpPr/>
              <p:nvPr/>
            </p:nvSpPr>
            <p:spPr>
              <a:xfrm>
                <a:off x="4835132" y="6083505"/>
                <a:ext cx="7957" cy="3542"/>
              </a:xfrm>
              <a:custGeom>
                <a:avLst/>
                <a:gdLst>
                  <a:gd name="connsiteX0" fmla="*/ 3393 w 7957"/>
                  <a:gd name="connsiteY0" fmla="*/ 103 h 3542"/>
                  <a:gd name="connsiteX1" fmla="*/ 6009 w 7957"/>
                  <a:gd name="connsiteY1" fmla="*/ 3375 h 3542"/>
                  <a:gd name="connsiteX2" fmla="*/ 3393 w 7957"/>
                  <a:gd name="connsiteY2" fmla="*/ 103 h 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57" h="3542">
                    <a:moveTo>
                      <a:pt x="3393" y="103"/>
                    </a:moveTo>
                    <a:cubicBezTo>
                      <a:pt x="6009" y="-551"/>
                      <a:pt x="10586" y="2067"/>
                      <a:pt x="6009" y="3375"/>
                    </a:cubicBezTo>
                    <a:cubicBezTo>
                      <a:pt x="2085" y="4030"/>
                      <a:pt x="-3801" y="2721"/>
                      <a:pt x="3393" y="1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79A4AA5D-09FC-A013-FB3F-C098EB45A80E}"/>
                  </a:ext>
                </a:extLst>
              </p:cNvPr>
              <p:cNvSpPr/>
              <p:nvPr/>
            </p:nvSpPr>
            <p:spPr>
              <a:xfrm>
                <a:off x="4347727" y="5508065"/>
                <a:ext cx="47450" cy="33140"/>
              </a:xfrm>
              <a:custGeom>
                <a:avLst/>
                <a:gdLst>
                  <a:gd name="connsiteX0" fmla="*/ 1635 w 47450"/>
                  <a:gd name="connsiteY0" fmla="*/ 22584 h 33140"/>
                  <a:gd name="connsiteX1" fmla="*/ 11444 w 47450"/>
                  <a:gd name="connsiteY1" fmla="*/ 10805 h 33140"/>
                  <a:gd name="connsiteX2" fmla="*/ 21908 w 47450"/>
                  <a:gd name="connsiteY2" fmla="*/ 8188 h 33140"/>
                  <a:gd name="connsiteX3" fmla="*/ 33679 w 47450"/>
                  <a:gd name="connsiteY3" fmla="*/ 335 h 33140"/>
                  <a:gd name="connsiteX4" fmla="*/ 38257 w 47450"/>
                  <a:gd name="connsiteY4" fmla="*/ 6224 h 33140"/>
                  <a:gd name="connsiteX5" fmla="*/ 40219 w 47450"/>
                  <a:gd name="connsiteY5" fmla="*/ 14731 h 33140"/>
                  <a:gd name="connsiteX6" fmla="*/ 47412 w 47450"/>
                  <a:gd name="connsiteY6" fmla="*/ 14731 h 33140"/>
                  <a:gd name="connsiteX7" fmla="*/ 36949 w 47450"/>
                  <a:gd name="connsiteY7" fmla="*/ 21275 h 33140"/>
                  <a:gd name="connsiteX8" fmla="*/ 22561 w 47450"/>
                  <a:gd name="connsiteY8" fmla="*/ 29782 h 33140"/>
                  <a:gd name="connsiteX9" fmla="*/ 10790 w 47450"/>
                  <a:gd name="connsiteY9" fmla="*/ 33054 h 33140"/>
                  <a:gd name="connsiteX10" fmla="*/ 327 w 47450"/>
                  <a:gd name="connsiteY10" fmla="*/ 29128 h 33140"/>
                  <a:gd name="connsiteX11" fmla="*/ 1635 w 47450"/>
                  <a:gd name="connsiteY11" fmla="*/ 21275 h 3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50" h="33140">
                    <a:moveTo>
                      <a:pt x="1635" y="22584"/>
                    </a:moveTo>
                    <a:cubicBezTo>
                      <a:pt x="8174" y="18658"/>
                      <a:pt x="6212" y="10805"/>
                      <a:pt x="11444" y="10805"/>
                    </a:cubicBezTo>
                    <a:cubicBezTo>
                      <a:pt x="16676" y="10805"/>
                      <a:pt x="18638" y="10805"/>
                      <a:pt x="21908" y="8188"/>
                    </a:cubicBezTo>
                    <a:cubicBezTo>
                      <a:pt x="25177" y="5570"/>
                      <a:pt x="31717" y="-1628"/>
                      <a:pt x="33679" y="335"/>
                    </a:cubicBezTo>
                    <a:cubicBezTo>
                      <a:pt x="35641" y="2298"/>
                      <a:pt x="38257" y="1644"/>
                      <a:pt x="38257" y="6224"/>
                    </a:cubicBezTo>
                    <a:cubicBezTo>
                      <a:pt x="38257" y="10805"/>
                      <a:pt x="40219" y="14731"/>
                      <a:pt x="40219" y="14731"/>
                    </a:cubicBezTo>
                    <a:cubicBezTo>
                      <a:pt x="40219" y="14731"/>
                      <a:pt x="48066" y="11460"/>
                      <a:pt x="47412" y="14731"/>
                    </a:cubicBezTo>
                    <a:cubicBezTo>
                      <a:pt x="46758" y="18003"/>
                      <a:pt x="42180" y="19312"/>
                      <a:pt x="36949" y="21275"/>
                    </a:cubicBezTo>
                    <a:cubicBezTo>
                      <a:pt x="31717" y="23238"/>
                      <a:pt x="26485" y="29128"/>
                      <a:pt x="22561" y="29782"/>
                    </a:cubicBezTo>
                    <a:cubicBezTo>
                      <a:pt x="17984" y="30437"/>
                      <a:pt x="14714" y="33709"/>
                      <a:pt x="10790" y="33054"/>
                    </a:cubicBezTo>
                    <a:cubicBezTo>
                      <a:pt x="6867" y="33054"/>
                      <a:pt x="981" y="31745"/>
                      <a:pt x="327" y="29128"/>
                    </a:cubicBezTo>
                    <a:cubicBezTo>
                      <a:pt x="327" y="27165"/>
                      <a:pt x="-981" y="23238"/>
                      <a:pt x="1635" y="212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6" name="Graphic 2">
              <a:extLst>
                <a:ext uri="{FF2B5EF4-FFF2-40B4-BE49-F238E27FC236}">
                  <a16:creationId xmlns:a16="http://schemas.microsoft.com/office/drawing/2014/main" id="{3D44F72B-E2B6-4EF5-6CB7-56BFCFD2E3C1}"/>
                </a:ext>
              </a:extLst>
            </p:cNvPr>
            <p:cNvGrpSpPr/>
            <p:nvPr/>
          </p:nvGrpSpPr>
          <p:grpSpPr>
            <a:xfrm>
              <a:off x="1605996" y="4395284"/>
              <a:ext cx="563714" cy="332430"/>
              <a:chOff x="1605996" y="4395284"/>
              <a:chExt cx="563714" cy="332430"/>
            </a:xfrm>
            <a:solidFill>
              <a:srgbClr val="EDEDEE"/>
            </a:solidFill>
          </p:grpSpPr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18407BF9-1639-90AD-FA64-D1F1C0DA8F17}"/>
                  </a:ext>
                </a:extLst>
              </p:cNvPr>
              <p:cNvSpPr/>
              <p:nvPr/>
            </p:nvSpPr>
            <p:spPr>
              <a:xfrm>
                <a:off x="1624016" y="4395284"/>
                <a:ext cx="545693" cy="332430"/>
              </a:xfrm>
              <a:custGeom>
                <a:avLst/>
                <a:gdLst>
                  <a:gd name="connsiteX0" fmla="*/ 530653 w 545693"/>
                  <a:gd name="connsiteY0" fmla="*/ 200898 h 332430"/>
                  <a:gd name="connsiteX1" fmla="*/ 530653 w 545693"/>
                  <a:gd name="connsiteY1" fmla="*/ 192391 h 332430"/>
                  <a:gd name="connsiteX2" fmla="*/ 531961 w 545693"/>
                  <a:gd name="connsiteY2" fmla="*/ 189773 h 332430"/>
                  <a:gd name="connsiteX3" fmla="*/ 536539 w 545693"/>
                  <a:gd name="connsiteY3" fmla="*/ 181921 h 332430"/>
                  <a:gd name="connsiteX4" fmla="*/ 536539 w 545693"/>
                  <a:gd name="connsiteY4" fmla="*/ 181921 h 332430"/>
                  <a:gd name="connsiteX5" fmla="*/ 536539 w 545693"/>
                  <a:gd name="connsiteY5" fmla="*/ 171450 h 332430"/>
                  <a:gd name="connsiteX6" fmla="*/ 537193 w 545693"/>
                  <a:gd name="connsiteY6" fmla="*/ 169487 h 332430"/>
                  <a:gd name="connsiteX7" fmla="*/ 539808 w 545693"/>
                  <a:gd name="connsiteY7" fmla="*/ 164252 h 332430"/>
                  <a:gd name="connsiteX8" fmla="*/ 539808 w 545693"/>
                  <a:gd name="connsiteY8" fmla="*/ 160980 h 332430"/>
                  <a:gd name="connsiteX9" fmla="*/ 539808 w 545693"/>
                  <a:gd name="connsiteY9" fmla="*/ 155090 h 332430"/>
                  <a:gd name="connsiteX10" fmla="*/ 539808 w 545693"/>
                  <a:gd name="connsiteY10" fmla="*/ 151818 h 332430"/>
                  <a:gd name="connsiteX11" fmla="*/ 539154 w 545693"/>
                  <a:gd name="connsiteY11" fmla="*/ 150510 h 332430"/>
                  <a:gd name="connsiteX12" fmla="*/ 535231 w 545693"/>
                  <a:gd name="connsiteY12" fmla="*/ 145929 h 332430"/>
                  <a:gd name="connsiteX13" fmla="*/ 531961 w 545693"/>
                  <a:gd name="connsiteY13" fmla="*/ 151818 h 332430"/>
                  <a:gd name="connsiteX14" fmla="*/ 529345 w 545693"/>
                  <a:gd name="connsiteY14" fmla="*/ 156399 h 332430"/>
                  <a:gd name="connsiteX15" fmla="*/ 522152 w 545693"/>
                  <a:gd name="connsiteY15" fmla="*/ 160325 h 332430"/>
                  <a:gd name="connsiteX16" fmla="*/ 522152 w 545693"/>
                  <a:gd name="connsiteY16" fmla="*/ 161634 h 332430"/>
                  <a:gd name="connsiteX17" fmla="*/ 505803 w 545693"/>
                  <a:gd name="connsiteY17" fmla="*/ 172759 h 332430"/>
                  <a:gd name="connsiteX18" fmla="*/ 504495 w 545693"/>
                  <a:gd name="connsiteY18" fmla="*/ 172759 h 332430"/>
                  <a:gd name="connsiteX19" fmla="*/ 484876 w 545693"/>
                  <a:gd name="connsiteY19" fmla="*/ 162289 h 332430"/>
                  <a:gd name="connsiteX20" fmla="*/ 482914 w 545693"/>
                  <a:gd name="connsiteY20" fmla="*/ 160325 h 332430"/>
                  <a:gd name="connsiteX21" fmla="*/ 482914 w 545693"/>
                  <a:gd name="connsiteY21" fmla="*/ 160325 h 332430"/>
                  <a:gd name="connsiteX22" fmla="*/ 478336 w 545693"/>
                  <a:gd name="connsiteY22" fmla="*/ 159671 h 332430"/>
                  <a:gd name="connsiteX23" fmla="*/ 476374 w 545693"/>
                  <a:gd name="connsiteY23" fmla="*/ 159671 h 332430"/>
                  <a:gd name="connsiteX24" fmla="*/ 465911 w 545693"/>
                  <a:gd name="connsiteY24" fmla="*/ 153781 h 332430"/>
                  <a:gd name="connsiteX25" fmla="*/ 465257 w 545693"/>
                  <a:gd name="connsiteY25" fmla="*/ 141348 h 332430"/>
                  <a:gd name="connsiteX26" fmla="*/ 463949 w 545693"/>
                  <a:gd name="connsiteY26" fmla="*/ 141348 h 332430"/>
                  <a:gd name="connsiteX27" fmla="*/ 456755 w 545693"/>
                  <a:gd name="connsiteY27" fmla="*/ 138731 h 332430"/>
                  <a:gd name="connsiteX28" fmla="*/ 448254 w 545693"/>
                  <a:gd name="connsiteY28" fmla="*/ 135459 h 332430"/>
                  <a:gd name="connsiteX29" fmla="*/ 444330 w 545693"/>
                  <a:gd name="connsiteY29" fmla="*/ 134150 h 332430"/>
                  <a:gd name="connsiteX30" fmla="*/ 444330 w 545693"/>
                  <a:gd name="connsiteY30" fmla="*/ 134150 h 332430"/>
                  <a:gd name="connsiteX31" fmla="*/ 431905 w 545693"/>
                  <a:gd name="connsiteY31" fmla="*/ 134150 h 332430"/>
                  <a:gd name="connsiteX32" fmla="*/ 430597 w 545693"/>
                  <a:gd name="connsiteY32" fmla="*/ 132187 h 332430"/>
                  <a:gd name="connsiteX33" fmla="*/ 408362 w 545693"/>
                  <a:gd name="connsiteY33" fmla="*/ 107320 h 332430"/>
                  <a:gd name="connsiteX34" fmla="*/ 426019 w 545693"/>
                  <a:gd name="connsiteY34" fmla="*/ 83762 h 332430"/>
                  <a:gd name="connsiteX35" fmla="*/ 427981 w 545693"/>
                  <a:gd name="connsiteY35" fmla="*/ 81144 h 332430"/>
                  <a:gd name="connsiteX36" fmla="*/ 433213 w 545693"/>
                  <a:gd name="connsiteY36" fmla="*/ 73946 h 332430"/>
                  <a:gd name="connsiteX37" fmla="*/ 434521 w 545693"/>
                  <a:gd name="connsiteY37" fmla="*/ 70674 h 332430"/>
                  <a:gd name="connsiteX38" fmla="*/ 437790 w 545693"/>
                  <a:gd name="connsiteY38" fmla="*/ 64130 h 332430"/>
                  <a:gd name="connsiteX39" fmla="*/ 435829 w 545693"/>
                  <a:gd name="connsiteY39" fmla="*/ 62167 h 332430"/>
                  <a:gd name="connsiteX40" fmla="*/ 431251 w 545693"/>
                  <a:gd name="connsiteY40" fmla="*/ 56278 h 332430"/>
                  <a:gd name="connsiteX41" fmla="*/ 430597 w 545693"/>
                  <a:gd name="connsiteY41" fmla="*/ 45153 h 332430"/>
                  <a:gd name="connsiteX42" fmla="*/ 430597 w 545693"/>
                  <a:gd name="connsiteY42" fmla="*/ 45153 h 332430"/>
                  <a:gd name="connsiteX43" fmla="*/ 430597 w 545693"/>
                  <a:gd name="connsiteY43" fmla="*/ 45153 h 332430"/>
                  <a:gd name="connsiteX44" fmla="*/ 405746 w 545693"/>
                  <a:gd name="connsiteY44" fmla="*/ 30756 h 332430"/>
                  <a:gd name="connsiteX45" fmla="*/ 384820 w 545693"/>
                  <a:gd name="connsiteY45" fmla="*/ 26176 h 332430"/>
                  <a:gd name="connsiteX46" fmla="*/ 369125 w 545693"/>
                  <a:gd name="connsiteY46" fmla="*/ 21595 h 332430"/>
                  <a:gd name="connsiteX47" fmla="*/ 367817 w 545693"/>
                  <a:gd name="connsiteY47" fmla="*/ 21595 h 332430"/>
                  <a:gd name="connsiteX48" fmla="*/ 363239 w 545693"/>
                  <a:gd name="connsiteY48" fmla="*/ 23558 h 332430"/>
                  <a:gd name="connsiteX49" fmla="*/ 345582 w 545693"/>
                  <a:gd name="connsiteY49" fmla="*/ 27484 h 332430"/>
                  <a:gd name="connsiteX50" fmla="*/ 337734 w 545693"/>
                  <a:gd name="connsiteY50" fmla="*/ 16360 h 332430"/>
                  <a:gd name="connsiteX51" fmla="*/ 337734 w 545693"/>
                  <a:gd name="connsiteY51" fmla="*/ 16360 h 332430"/>
                  <a:gd name="connsiteX52" fmla="*/ 331849 w 545693"/>
                  <a:gd name="connsiteY52" fmla="*/ 19632 h 332430"/>
                  <a:gd name="connsiteX53" fmla="*/ 322039 w 545693"/>
                  <a:gd name="connsiteY53" fmla="*/ 17014 h 332430"/>
                  <a:gd name="connsiteX54" fmla="*/ 318116 w 545693"/>
                  <a:gd name="connsiteY54" fmla="*/ 7853 h 332430"/>
                  <a:gd name="connsiteX55" fmla="*/ 318770 w 545693"/>
                  <a:gd name="connsiteY55" fmla="*/ 4581 h 332430"/>
                  <a:gd name="connsiteX56" fmla="*/ 316808 w 545693"/>
                  <a:gd name="connsiteY56" fmla="*/ 4581 h 332430"/>
                  <a:gd name="connsiteX57" fmla="*/ 309614 w 545693"/>
                  <a:gd name="connsiteY57" fmla="*/ 0 h 332430"/>
                  <a:gd name="connsiteX58" fmla="*/ 306998 w 545693"/>
                  <a:gd name="connsiteY58" fmla="*/ 1963 h 332430"/>
                  <a:gd name="connsiteX59" fmla="*/ 303075 w 545693"/>
                  <a:gd name="connsiteY59" fmla="*/ 4581 h 332430"/>
                  <a:gd name="connsiteX60" fmla="*/ 296535 w 545693"/>
                  <a:gd name="connsiteY60" fmla="*/ 13742 h 332430"/>
                  <a:gd name="connsiteX61" fmla="*/ 299805 w 545693"/>
                  <a:gd name="connsiteY61" fmla="*/ 16360 h 332430"/>
                  <a:gd name="connsiteX62" fmla="*/ 305690 w 545693"/>
                  <a:gd name="connsiteY62" fmla="*/ 25521 h 332430"/>
                  <a:gd name="connsiteX63" fmla="*/ 289341 w 545693"/>
                  <a:gd name="connsiteY63" fmla="*/ 39918 h 332430"/>
                  <a:gd name="connsiteX64" fmla="*/ 275608 w 545693"/>
                  <a:gd name="connsiteY64" fmla="*/ 39918 h 332430"/>
                  <a:gd name="connsiteX65" fmla="*/ 265145 w 545693"/>
                  <a:gd name="connsiteY65" fmla="*/ 34683 h 332430"/>
                  <a:gd name="connsiteX66" fmla="*/ 262529 w 545693"/>
                  <a:gd name="connsiteY66" fmla="*/ 33374 h 332430"/>
                  <a:gd name="connsiteX67" fmla="*/ 257297 w 545693"/>
                  <a:gd name="connsiteY67" fmla="*/ 37300 h 332430"/>
                  <a:gd name="connsiteX68" fmla="*/ 250758 w 545693"/>
                  <a:gd name="connsiteY68" fmla="*/ 41881 h 332430"/>
                  <a:gd name="connsiteX69" fmla="*/ 228523 w 545693"/>
                  <a:gd name="connsiteY69" fmla="*/ 43190 h 332430"/>
                  <a:gd name="connsiteX70" fmla="*/ 218060 w 545693"/>
                  <a:gd name="connsiteY70" fmla="*/ 37955 h 332430"/>
                  <a:gd name="connsiteX71" fmla="*/ 218060 w 545693"/>
                  <a:gd name="connsiteY71" fmla="*/ 37955 h 332430"/>
                  <a:gd name="connsiteX72" fmla="*/ 212174 w 545693"/>
                  <a:gd name="connsiteY72" fmla="*/ 43190 h 332430"/>
                  <a:gd name="connsiteX73" fmla="*/ 185362 w 545693"/>
                  <a:gd name="connsiteY73" fmla="*/ 38609 h 332430"/>
                  <a:gd name="connsiteX74" fmla="*/ 185362 w 545693"/>
                  <a:gd name="connsiteY74" fmla="*/ 38609 h 332430"/>
                  <a:gd name="connsiteX75" fmla="*/ 184708 w 545693"/>
                  <a:gd name="connsiteY75" fmla="*/ 41881 h 332430"/>
                  <a:gd name="connsiteX76" fmla="*/ 178168 w 545693"/>
                  <a:gd name="connsiteY76" fmla="*/ 53006 h 332430"/>
                  <a:gd name="connsiteX77" fmla="*/ 175552 w 545693"/>
                  <a:gd name="connsiteY77" fmla="*/ 53660 h 332430"/>
                  <a:gd name="connsiteX78" fmla="*/ 169013 w 545693"/>
                  <a:gd name="connsiteY78" fmla="*/ 59550 h 332430"/>
                  <a:gd name="connsiteX79" fmla="*/ 155279 w 545693"/>
                  <a:gd name="connsiteY79" fmla="*/ 62822 h 332430"/>
                  <a:gd name="connsiteX80" fmla="*/ 147432 w 545693"/>
                  <a:gd name="connsiteY80" fmla="*/ 64130 h 332430"/>
                  <a:gd name="connsiteX81" fmla="*/ 145470 w 545693"/>
                  <a:gd name="connsiteY81" fmla="*/ 64130 h 332430"/>
                  <a:gd name="connsiteX82" fmla="*/ 143508 w 545693"/>
                  <a:gd name="connsiteY82" fmla="*/ 64130 h 332430"/>
                  <a:gd name="connsiteX83" fmla="*/ 133699 w 545693"/>
                  <a:gd name="connsiteY83" fmla="*/ 54315 h 332430"/>
                  <a:gd name="connsiteX84" fmla="*/ 133699 w 545693"/>
                  <a:gd name="connsiteY84" fmla="*/ 53006 h 332430"/>
                  <a:gd name="connsiteX85" fmla="*/ 133699 w 545693"/>
                  <a:gd name="connsiteY85" fmla="*/ 48425 h 332430"/>
                  <a:gd name="connsiteX86" fmla="*/ 123889 w 545693"/>
                  <a:gd name="connsiteY86" fmla="*/ 49734 h 332430"/>
                  <a:gd name="connsiteX87" fmla="*/ 117350 w 545693"/>
                  <a:gd name="connsiteY87" fmla="*/ 60204 h 332430"/>
                  <a:gd name="connsiteX88" fmla="*/ 123889 w 545693"/>
                  <a:gd name="connsiteY88" fmla="*/ 62167 h 332430"/>
                  <a:gd name="connsiteX89" fmla="*/ 118658 w 545693"/>
                  <a:gd name="connsiteY89" fmla="*/ 83762 h 332430"/>
                  <a:gd name="connsiteX90" fmla="*/ 118658 w 545693"/>
                  <a:gd name="connsiteY90" fmla="*/ 83762 h 332430"/>
                  <a:gd name="connsiteX91" fmla="*/ 116042 w 545693"/>
                  <a:gd name="connsiteY91" fmla="*/ 89651 h 332430"/>
                  <a:gd name="connsiteX92" fmla="*/ 106232 w 545693"/>
                  <a:gd name="connsiteY92" fmla="*/ 104702 h 332430"/>
                  <a:gd name="connsiteX93" fmla="*/ 97077 w 545693"/>
                  <a:gd name="connsiteY93" fmla="*/ 111246 h 332430"/>
                  <a:gd name="connsiteX94" fmla="*/ 85306 w 545693"/>
                  <a:gd name="connsiteY94" fmla="*/ 119754 h 332430"/>
                  <a:gd name="connsiteX95" fmla="*/ 85306 w 545693"/>
                  <a:gd name="connsiteY95" fmla="*/ 121062 h 332430"/>
                  <a:gd name="connsiteX96" fmla="*/ 81382 w 545693"/>
                  <a:gd name="connsiteY96" fmla="*/ 132187 h 332430"/>
                  <a:gd name="connsiteX97" fmla="*/ 64379 w 545693"/>
                  <a:gd name="connsiteY97" fmla="*/ 141348 h 332430"/>
                  <a:gd name="connsiteX98" fmla="*/ 58493 w 545693"/>
                  <a:gd name="connsiteY98" fmla="*/ 142657 h 332430"/>
                  <a:gd name="connsiteX99" fmla="*/ 55223 w 545693"/>
                  <a:gd name="connsiteY99" fmla="*/ 142657 h 332430"/>
                  <a:gd name="connsiteX100" fmla="*/ 52608 w 545693"/>
                  <a:gd name="connsiteY100" fmla="*/ 143966 h 332430"/>
                  <a:gd name="connsiteX101" fmla="*/ 50646 w 545693"/>
                  <a:gd name="connsiteY101" fmla="*/ 145275 h 332430"/>
                  <a:gd name="connsiteX102" fmla="*/ 50646 w 545693"/>
                  <a:gd name="connsiteY102" fmla="*/ 146583 h 332430"/>
                  <a:gd name="connsiteX103" fmla="*/ 51300 w 545693"/>
                  <a:gd name="connsiteY103" fmla="*/ 158362 h 332430"/>
                  <a:gd name="connsiteX104" fmla="*/ 49338 w 545693"/>
                  <a:gd name="connsiteY104" fmla="*/ 161634 h 332430"/>
                  <a:gd name="connsiteX105" fmla="*/ 47376 w 545693"/>
                  <a:gd name="connsiteY105" fmla="*/ 164252 h 332430"/>
                  <a:gd name="connsiteX106" fmla="*/ 47376 w 545693"/>
                  <a:gd name="connsiteY106" fmla="*/ 177994 h 332430"/>
                  <a:gd name="connsiteX107" fmla="*/ 34951 w 545693"/>
                  <a:gd name="connsiteY107" fmla="*/ 186501 h 332430"/>
                  <a:gd name="connsiteX108" fmla="*/ 25795 w 545693"/>
                  <a:gd name="connsiteY108" fmla="*/ 192391 h 332430"/>
                  <a:gd name="connsiteX109" fmla="*/ 23833 w 545693"/>
                  <a:gd name="connsiteY109" fmla="*/ 193699 h 332430"/>
                  <a:gd name="connsiteX110" fmla="*/ 10100 w 545693"/>
                  <a:gd name="connsiteY110" fmla="*/ 204824 h 332430"/>
                  <a:gd name="connsiteX111" fmla="*/ 12062 w 545693"/>
                  <a:gd name="connsiteY111" fmla="*/ 209405 h 332430"/>
                  <a:gd name="connsiteX112" fmla="*/ 10100 w 545693"/>
                  <a:gd name="connsiteY112" fmla="*/ 215294 h 332430"/>
                  <a:gd name="connsiteX113" fmla="*/ 7484 w 545693"/>
                  <a:gd name="connsiteY113" fmla="*/ 217257 h 332430"/>
                  <a:gd name="connsiteX114" fmla="*/ 291 w 545693"/>
                  <a:gd name="connsiteY114" fmla="*/ 225764 h 332430"/>
                  <a:gd name="connsiteX115" fmla="*/ 291 w 545693"/>
                  <a:gd name="connsiteY115" fmla="*/ 231000 h 332430"/>
                  <a:gd name="connsiteX116" fmla="*/ 2906 w 545693"/>
                  <a:gd name="connsiteY116" fmla="*/ 232963 h 332430"/>
                  <a:gd name="connsiteX117" fmla="*/ 10100 w 545693"/>
                  <a:gd name="connsiteY117" fmla="*/ 242779 h 332430"/>
                  <a:gd name="connsiteX118" fmla="*/ 26449 w 545693"/>
                  <a:gd name="connsiteY118" fmla="*/ 232308 h 332430"/>
                  <a:gd name="connsiteX119" fmla="*/ 36259 w 545693"/>
                  <a:gd name="connsiteY119" fmla="*/ 230345 h 332430"/>
                  <a:gd name="connsiteX120" fmla="*/ 54570 w 545693"/>
                  <a:gd name="connsiteY120" fmla="*/ 223801 h 332430"/>
                  <a:gd name="connsiteX121" fmla="*/ 56531 w 545693"/>
                  <a:gd name="connsiteY121" fmla="*/ 223801 h 332430"/>
                  <a:gd name="connsiteX122" fmla="*/ 78112 w 545693"/>
                  <a:gd name="connsiteY122" fmla="*/ 231654 h 332430"/>
                  <a:gd name="connsiteX123" fmla="*/ 82690 w 545693"/>
                  <a:gd name="connsiteY123" fmla="*/ 240816 h 332430"/>
                  <a:gd name="connsiteX124" fmla="*/ 85960 w 545693"/>
                  <a:gd name="connsiteY124" fmla="*/ 247359 h 332430"/>
                  <a:gd name="connsiteX125" fmla="*/ 85960 w 545693"/>
                  <a:gd name="connsiteY125" fmla="*/ 247359 h 332430"/>
                  <a:gd name="connsiteX126" fmla="*/ 93807 w 545693"/>
                  <a:gd name="connsiteY126" fmla="*/ 268954 h 332430"/>
                  <a:gd name="connsiteX127" fmla="*/ 90537 w 545693"/>
                  <a:gd name="connsiteY127" fmla="*/ 274844 h 332430"/>
                  <a:gd name="connsiteX128" fmla="*/ 89883 w 545693"/>
                  <a:gd name="connsiteY128" fmla="*/ 276152 h 332430"/>
                  <a:gd name="connsiteX129" fmla="*/ 87921 w 545693"/>
                  <a:gd name="connsiteY129" fmla="*/ 283351 h 332430"/>
                  <a:gd name="connsiteX130" fmla="*/ 87921 w 545693"/>
                  <a:gd name="connsiteY130" fmla="*/ 283351 h 332430"/>
                  <a:gd name="connsiteX131" fmla="*/ 89229 w 545693"/>
                  <a:gd name="connsiteY131" fmla="*/ 283351 h 332430"/>
                  <a:gd name="connsiteX132" fmla="*/ 97731 w 545693"/>
                  <a:gd name="connsiteY132" fmla="*/ 288586 h 332430"/>
                  <a:gd name="connsiteX133" fmla="*/ 98385 w 545693"/>
                  <a:gd name="connsiteY133" fmla="*/ 299711 h 332430"/>
                  <a:gd name="connsiteX134" fmla="*/ 98385 w 545693"/>
                  <a:gd name="connsiteY134" fmla="*/ 299711 h 332430"/>
                  <a:gd name="connsiteX135" fmla="*/ 107540 w 545693"/>
                  <a:gd name="connsiteY135" fmla="*/ 304946 h 332430"/>
                  <a:gd name="connsiteX136" fmla="*/ 109502 w 545693"/>
                  <a:gd name="connsiteY136" fmla="*/ 307563 h 332430"/>
                  <a:gd name="connsiteX137" fmla="*/ 116696 w 545693"/>
                  <a:gd name="connsiteY137" fmla="*/ 319342 h 332430"/>
                  <a:gd name="connsiteX138" fmla="*/ 118004 w 545693"/>
                  <a:gd name="connsiteY138" fmla="*/ 327195 h 332430"/>
                  <a:gd name="connsiteX139" fmla="*/ 118658 w 545693"/>
                  <a:gd name="connsiteY139" fmla="*/ 327849 h 332430"/>
                  <a:gd name="connsiteX140" fmla="*/ 123889 w 545693"/>
                  <a:gd name="connsiteY140" fmla="*/ 332430 h 332430"/>
                  <a:gd name="connsiteX141" fmla="*/ 133045 w 545693"/>
                  <a:gd name="connsiteY141" fmla="*/ 332430 h 332430"/>
                  <a:gd name="connsiteX142" fmla="*/ 141546 w 545693"/>
                  <a:gd name="connsiteY142" fmla="*/ 329158 h 332430"/>
                  <a:gd name="connsiteX143" fmla="*/ 142854 w 545693"/>
                  <a:gd name="connsiteY143" fmla="*/ 329158 h 332430"/>
                  <a:gd name="connsiteX144" fmla="*/ 144162 w 545693"/>
                  <a:gd name="connsiteY144" fmla="*/ 329158 h 332430"/>
                  <a:gd name="connsiteX145" fmla="*/ 157241 w 545693"/>
                  <a:gd name="connsiteY145" fmla="*/ 329158 h 332430"/>
                  <a:gd name="connsiteX146" fmla="*/ 160511 w 545693"/>
                  <a:gd name="connsiteY146" fmla="*/ 325886 h 332430"/>
                  <a:gd name="connsiteX147" fmla="*/ 169013 w 545693"/>
                  <a:gd name="connsiteY147" fmla="*/ 319997 h 332430"/>
                  <a:gd name="connsiteX148" fmla="*/ 169666 w 545693"/>
                  <a:gd name="connsiteY148" fmla="*/ 319342 h 332430"/>
                  <a:gd name="connsiteX149" fmla="*/ 178822 w 545693"/>
                  <a:gd name="connsiteY149" fmla="*/ 315416 h 332430"/>
                  <a:gd name="connsiteX150" fmla="*/ 184708 w 545693"/>
                  <a:gd name="connsiteY150" fmla="*/ 316725 h 332430"/>
                  <a:gd name="connsiteX151" fmla="*/ 186670 w 545693"/>
                  <a:gd name="connsiteY151" fmla="*/ 316725 h 332430"/>
                  <a:gd name="connsiteX152" fmla="*/ 188632 w 545693"/>
                  <a:gd name="connsiteY152" fmla="*/ 316725 h 332430"/>
                  <a:gd name="connsiteX153" fmla="*/ 199749 w 545693"/>
                  <a:gd name="connsiteY153" fmla="*/ 319997 h 332430"/>
                  <a:gd name="connsiteX154" fmla="*/ 203019 w 545693"/>
                  <a:gd name="connsiteY154" fmla="*/ 324577 h 332430"/>
                  <a:gd name="connsiteX155" fmla="*/ 203019 w 545693"/>
                  <a:gd name="connsiteY155" fmla="*/ 324577 h 332430"/>
                  <a:gd name="connsiteX156" fmla="*/ 204981 w 545693"/>
                  <a:gd name="connsiteY156" fmla="*/ 324577 h 332430"/>
                  <a:gd name="connsiteX157" fmla="*/ 208904 w 545693"/>
                  <a:gd name="connsiteY157" fmla="*/ 324577 h 332430"/>
                  <a:gd name="connsiteX158" fmla="*/ 211520 w 545693"/>
                  <a:gd name="connsiteY158" fmla="*/ 327195 h 332430"/>
                  <a:gd name="connsiteX159" fmla="*/ 211520 w 545693"/>
                  <a:gd name="connsiteY159" fmla="*/ 327195 h 332430"/>
                  <a:gd name="connsiteX160" fmla="*/ 211520 w 545693"/>
                  <a:gd name="connsiteY160" fmla="*/ 327195 h 332430"/>
                  <a:gd name="connsiteX161" fmla="*/ 216752 w 545693"/>
                  <a:gd name="connsiteY161" fmla="*/ 319342 h 332430"/>
                  <a:gd name="connsiteX162" fmla="*/ 227869 w 545693"/>
                  <a:gd name="connsiteY162" fmla="*/ 315416 h 332430"/>
                  <a:gd name="connsiteX163" fmla="*/ 231793 w 545693"/>
                  <a:gd name="connsiteY163" fmla="*/ 314762 h 332430"/>
                  <a:gd name="connsiteX164" fmla="*/ 233755 w 545693"/>
                  <a:gd name="connsiteY164" fmla="*/ 310835 h 332430"/>
                  <a:gd name="connsiteX165" fmla="*/ 233755 w 545693"/>
                  <a:gd name="connsiteY165" fmla="*/ 310835 h 332430"/>
                  <a:gd name="connsiteX166" fmla="*/ 238986 w 545693"/>
                  <a:gd name="connsiteY166" fmla="*/ 297093 h 332430"/>
                  <a:gd name="connsiteX167" fmla="*/ 250104 w 545693"/>
                  <a:gd name="connsiteY167" fmla="*/ 289240 h 332430"/>
                  <a:gd name="connsiteX168" fmla="*/ 249450 w 545693"/>
                  <a:gd name="connsiteY168" fmla="*/ 283351 h 332430"/>
                  <a:gd name="connsiteX169" fmla="*/ 242910 w 545693"/>
                  <a:gd name="connsiteY169" fmla="*/ 273535 h 332430"/>
                  <a:gd name="connsiteX170" fmla="*/ 244872 w 545693"/>
                  <a:gd name="connsiteY170" fmla="*/ 266991 h 332430"/>
                  <a:gd name="connsiteX171" fmla="*/ 245526 w 545693"/>
                  <a:gd name="connsiteY171" fmla="*/ 265682 h 332430"/>
                  <a:gd name="connsiteX172" fmla="*/ 255335 w 545693"/>
                  <a:gd name="connsiteY172" fmla="*/ 259138 h 332430"/>
                  <a:gd name="connsiteX173" fmla="*/ 261875 w 545693"/>
                  <a:gd name="connsiteY173" fmla="*/ 255866 h 332430"/>
                  <a:gd name="connsiteX174" fmla="*/ 265799 w 545693"/>
                  <a:gd name="connsiteY174" fmla="*/ 251940 h 332430"/>
                  <a:gd name="connsiteX175" fmla="*/ 269069 w 545693"/>
                  <a:gd name="connsiteY175" fmla="*/ 249323 h 332430"/>
                  <a:gd name="connsiteX176" fmla="*/ 272338 w 545693"/>
                  <a:gd name="connsiteY176" fmla="*/ 238852 h 332430"/>
                  <a:gd name="connsiteX177" fmla="*/ 272992 w 545693"/>
                  <a:gd name="connsiteY177" fmla="*/ 238852 h 332430"/>
                  <a:gd name="connsiteX178" fmla="*/ 293919 w 545693"/>
                  <a:gd name="connsiteY178" fmla="*/ 230345 h 332430"/>
                  <a:gd name="connsiteX179" fmla="*/ 303075 w 545693"/>
                  <a:gd name="connsiteY179" fmla="*/ 250631 h 332430"/>
                  <a:gd name="connsiteX180" fmla="*/ 303075 w 545693"/>
                  <a:gd name="connsiteY180" fmla="*/ 252595 h 332430"/>
                  <a:gd name="connsiteX181" fmla="*/ 299805 w 545693"/>
                  <a:gd name="connsiteY181" fmla="*/ 262410 h 332430"/>
                  <a:gd name="connsiteX182" fmla="*/ 297843 w 545693"/>
                  <a:gd name="connsiteY182" fmla="*/ 266337 h 332430"/>
                  <a:gd name="connsiteX183" fmla="*/ 298497 w 545693"/>
                  <a:gd name="connsiteY183" fmla="*/ 270263 h 332430"/>
                  <a:gd name="connsiteX184" fmla="*/ 298497 w 545693"/>
                  <a:gd name="connsiteY184" fmla="*/ 272880 h 332430"/>
                  <a:gd name="connsiteX185" fmla="*/ 301767 w 545693"/>
                  <a:gd name="connsiteY185" fmla="*/ 275498 h 332430"/>
                  <a:gd name="connsiteX186" fmla="*/ 308960 w 545693"/>
                  <a:gd name="connsiteY186" fmla="*/ 280733 h 332430"/>
                  <a:gd name="connsiteX187" fmla="*/ 314846 w 545693"/>
                  <a:gd name="connsiteY187" fmla="*/ 289240 h 332430"/>
                  <a:gd name="connsiteX188" fmla="*/ 318116 w 545693"/>
                  <a:gd name="connsiteY188" fmla="*/ 293821 h 332430"/>
                  <a:gd name="connsiteX189" fmla="*/ 323347 w 545693"/>
                  <a:gd name="connsiteY189" fmla="*/ 296439 h 332430"/>
                  <a:gd name="connsiteX190" fmla="*/ 323347 w 545693"/>
                  <a:gd name="connsiteY190" fmla="*/ 296439 h 332430"/>
                  <a:gd name="connsiteX191" fmla="*/ 335773 w 545693"/>
                  <a:gd name="connsiteY191" fmla="*/ 296439 h 332430"/>
                  <a:gd name="connsiteX192" fmla="*/ 338388 w 545693"/>
                  <a:gd name="connsiteY192" fmla="*/ 297093 h 332430"/>
                  <a:gd name="connsiteX193" fmla="*/ 349506 w 545693"/>
                  <a:gd name="connsiteY193" fmla="*/ 304291 h 332430"/>
                  <a:gd name="connsiteX194" fmla="*/ 346236 w 545693"/>
                  <a:gd name="connsiteY194" fmla="*/ 318688 h 332430"/>
                  <a:gd name="connsiteX195" fmla="*/ 344928 w 545693"/>
                  <a:gd name="connsiteY195" fmla="*/ 319997 h 332430"/>
                  <a:gd name="connsiteX196" fmla="*/ 348198 w 545693"/>
                  <a:gd name="connsiteY196" fmla="*/ 321960 h 332430"/>
                  <a:gd name="connsiteX197" fmla="*/ 356045 w 545693"/>
                  <a:gd name="connsiteY197" fmla="*/ 329158 h 332430"/>
                  <a:gd name="connsiteX198" fmla="*/ 359315 w 545693"/>
                  <a:gd name="connsiteY198" fmla="*/ 321960 h 332430"/>
                  <a:gd name="connsiteX199" fmla="*/ 359315 w 545693"/>
                  <a:gd name="connsiteY199" fmla="*/ 321960 h 332430"/>
                  <a:gd name="connsiteX200" fmla="*/ 356699 w 545693"/>
                  <a:gd name="connsiteY200" fmla="*/ 314107 h 332430"/>
                  <a:gd name="connsiteX201" fmla="*/ 361931 w 545693"/>
                  <a:gd name="connsiteY201" fmla="*/ 307563 h 332430"/>
                  <a:gd name="connsiteX202" fmla="*/ 367163 w 545693"/>
                  <a:gd name="connsiteY202" fmla="*/ 305600 h 332430"/>
                  <a:gd name="connsiteX203" fmla="*/ 367163 w 545693"/>
                  <a:gd name="connsiteY203" fmla="*/ 305600 h 332430"/>
                  <a:gd name="connsiteX204" fmla="*/ 369779 w 545693"/>
                  <a:gd name="connsiteY204" fmla="*/ 293821 h 332430"/>
                  <a:gd name="connsiteX205" fmla="*/ 385474 w 545693"/>
                  <a:gd name="connsiteY205" fmla="*/ 278770 h 332430"/>
                  <a:gd name="connsiteX206" fmla="*/ 393975 w 545693"/>
                  <a:gd name="connsiteY206" fmla="*/ 264373 h 332430"/>
                  <a:gd name="connsiteX207" fmla="*/ 393321 w 545693"/>
                  <a:gd name="connsiteY207" fmla="*/ 255212 h 332430"/>
                  <a:gd name="connsiteX208" fmla="*/ 393321 w 545693"/>
                  <a:gd name="connsiteY208" fmla="*/ 250631 h 332430"/>
                  <a:gd name="connsiteX209" fmla="*/ 391359 w 545693"/>
                  <a:gd name="connsiteY209" fmla="*/ 246705 h 332430"/>
                  <a:gd name="connsiteX210" fmla="*/ 390051 w 545693"/>
                  <a:gd name="connsiteY210" fmla="*/ 235580 h 332430"/>
                  <a:gd name="connsiteX211" fmla="*/ 390051 w 545693"/>
                  <a:gd name="connsiteY211" fmla="*/ 235580 h 332430"/>
                  <a:gd name="connsiteX212" fmla="*/ 401169 w 545693"/>
                  <a:gd name="connsiteY212" fmla="*/ 223801 h 332430"/>
                  <a:gd name="connsiteX213" fmla="*/ 401169 w 545693"/>
                  <a:gd name="connsiteY213" fmla="*/ 223801 h 332430"/>
                  <a:gd name="connsiteX214" fmla="*/ 413594 w 545693"/>
                  <a:gd name="connsiteY214" fmla="*/ 224456 h 332430"/>
                  <a:gd name="connsiteX215" fmla="*/ 414902 w 545693"/>
                  <a:gd name="connsiteY215" fmla="*/ 225764 h 332430"/>
                  <a:gd name="connsiteX216" fmla="*/ 424711 w 545693"/>
                  <a:gd name="connsiteY216" fmla="*/ 222492 h 332430"/>
                  <a:gd name="connsiteX217" fmla="*/ 429289 w 545693"/>
                  <a:gd name="connsiteY217" fmla="*/ 228382 h 332430"/>
                  <a:gd name="connsiteX218" fmla="*/ 429289 w 545693"/>
                  <a:gd name="connsiteY218" fmla="*/ 236235 h 332430"/>
                  <a:gd name="connsiteX219" fmla="*/ 429289 w 545693"/>
                  <a:gd name="connsiteY219" fmla="*/ 245396 h 332430"/>
                  <a:gd name="connsiteX220" fmla="*/ 431251 w 545693"/>
                  <a:gd name="connsiteY220" fmla="*/ 248668 h 332430"/>
                  <a:gd name="connsiteX221" fmla="*/ 435829 w 545693"/>
                  <a:gd name="connsiteY221" fmla="*/ 256521 h 332430"/>
                  <a:gd name="connsiteX222" fmla="*/ 443676 w 545693"/>
                  <a:gd name="connsiteY222" fmla="*/ 263065 h 332430"/>
                  <a:gd name="connsiteX223" fmla="*/ 449562 w 545693"/>
                  <a:gd name="connsiteY223" fmla="*/ 263065 h 332430"/>
                  <a:gd name="connsiteX224" fmla="*/ 452832 w 545693"/>
                  <a:gd name="connsiteY224" fmla="*/ 253903 h 332430"/>
                  <a:gd name="connsiteX225" fmla="*/ 460679 w 545693"/>
                  <a:gd name="connsiteY225" fmla="*/ 252595 h 332430"/>
                  <a:gd name="connsiteX226" fmla="*/ 461333 w 545693"/>
                  <a:gd name="connsiteY226" fmla="*/ 252595 h 332430"/>
                  <a:gd name="connsiteX227" fmla="*/ 461333 w 545693"/>
                  <a:gd name="connsiteY227" fmla="*/ 252595 h 332430"/>
                  <a:gd name="connsiteX228" fmla="*/ 465257 w 545693"/>
                  <a:gd name="connsiteY228" fmla="*/ 250631 h 332430"/>
                  <a:gd name="connsiteX229" fmla="*/ 468527 w 545693"/>
                  <a:gd name="connsiteY229" fmla="*/ 249323 h 332430"/>
                  <a:gd name="connsiteX230" fmla="*/ 487491 w 545693"/>
                  <a:gd name="connsiteY230" fmla="*/ 247359 h 332430"/>
                  <a:gd name="connsiteX231" fmla="*/ 496647 w 545693"/>
                  <a:gd name="connsiteY231" fmla="*/ 262410 h 332430"/>
                  <a:gd name="connsiteX232" fmla="*/ 496647 w 545693"/>
                  <a:gd name="connsiteY232" fmla="*/ 262410 h 332430"/>
                  <a:gd name="connsiteX233" fmla="*/ 496647 w 545693"/>
                  <a:gd name="connsiteY233" fmla="*/ 262410 h 332430"/>
                  <a:gd name="connsiteX234" fmla="*/ 499263 w 545693"/>
                  <a:gd name="connsiteY234" fmla="*/ 255866 h 332430"/>
                  <a:gd name="connsiteX235" fmla="*/ 502533 w 545693"/>
                  <a:gd name="connsiteY235" fmla="*/ 251286 h 332430"/>
                  <a:gd name="connsiteX236" fmla="*/ 490761 w 545693"/>
                  <a:gd name="connsiteY236" fmla="*/ 243433 h 332430"/>
                  <a:gd name="connsiteX237" fmla="*/ 494031 w 545693"/>
                  <a:gd name="connsiteY237" fmla="*/ 218566 h 332430"/>
                  <a:gd name="connsiteX238" fmla="*/ 494031 w 545693"/>
                  <a:gd name="connsiteY238" fmla="*/ 217257 h 332430"/>
                  <a:gd name="connsiteX239" fmla="*/ 507764 w 545693"/>
                  <a:gd name="connsiteY239" fmla="*/ 202206 h 332430"/>
                  <a:gd name="connsiteX240" fmla="*/ 512342 w 545693"/>
                  <a:gd name="connsiteY240" fmla="*/ 200898 h 332430"/>
                  <a:gd name="connsiteX241" fmla="*/ 528037 w 545693"/>
                  <a:gd name="connsiteY241" fmla="*/ 203515 h 332430"/>
                  <a:gd name="connsiteX242" fmla="*/ 529345 w 545693"/>
                  <a:gd name="connsiteY242" fmla="*/ 207441 h 332430"/>
                  <a:gd name="connsiteX243" fmla="*/ 533269 w 545693"/>
                  <a:gd name="connsiteY243" fmla="*/ 215294 h 332430"/>
                  <a:gd name="connsiteX244" fmla="*/ 545694 w 545693"/>
                  <a:gd name="connsiteY244" fmla="*/ 217257 h 332430"/>
                  <a:gd name="connsiteX245" fmla="*/ 545694 w 545693"/>
                  <a:gd name="connsiteY245" fmla="*/ 210713 h 332430"/>
                  <a:gd name="connsiteX246" fmla="*/ 533923 w 545693"/>
                  <a:gd name="connsiteY246" fmla="*/ 201552 h 33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</a:cxnLst>
                <a:rect l="l" t="t" r="r" b="b"/>
                <a:pathLst>
                  <a:path w="545693" h="332430">
                    <a:moveTo>
                      <a:pt x="530653" y="200898"/>
                    </a:moveTo>
                    <a:cubicBezTo>
                      <a:pt x="528691" y="196971"/>
                      <a:pt x="529345" y="193699"/>
                      <a:pt x="530653" y="192391"/>
                    </a:cubicBezTo>
                    <a:cubicBezTo>
                      <a:pt x="530653" y="191082"/>
                      <a:pt x="531307" y="190428"/>
                      <a:pt x="531961" y="189773"/>
                    </a:cubicBezTo>
                    <a:cubicBezTo>
                      <a:pt x="532615" y="187156"/>
                      <a:pt x="533269" y="184538"/>
                      <a:pt x="536539" y="181921"/>
                    </a:cubicBezTo>
                    <a:cubicBezTo>
                      <a:pt x="536539" y="181921"/>
                      <a:pt x="536539" y="181921"/>
                      <a:pt x="536539" y="181921"/>
                    </a:cubicBezTo>
                    <a:cubicBezTo>
                      <a:pt x="535231" y="179303"/>
                      <a:pt x="534577" y="175377"/>
                      <a:pt x="536539" y="171450"/>
                    </a:cubicBezTo>
                    <a:cubicBezTo>
                      <a:pt x="536539" y="171450"/>
                      <a:pt x="536539" y="170141"/>
                      <a:pt x="537193" y="169487"/>
                    </a:cubicBezTo>
                    <a:cubicBezTo>
                      <a:pt x="537847" y="168178"/>
                      <a:pt x="538501" y="166215"/>
                      <a:pt x="539808" y="164252"/>
                    </a:cubicBezTo>
                    <a:cubicBezTo>
                      <a:pt x="539808" y="162943"/>
                      <a:pt x="539808" y="162289"/>
                      <a:pt x="539808" y="160980"/>
                    </a:cubicBezTo>
                    <a:cubicBezTo>
                      <a:pt x="539808" y="159017"/>
                      <a:pt x="539808" y="157053"/>
                      <a:pt x="539808" y="155090"/>
                    </a:cubicBezTo>
                    <a:cubicBezTo>
                      <a:pt x="539808" y="154436"/>
                      <a:pt x="539808" y="152473"/>
                      <a:pt x="539808" y="151818"/>
                    </a:cubicBezTo>
                    <a:cubicBezTo>
                      <a:pt x="539808" y="151818"/>
                      <a:pt x="539808" y="151164"/>
                      <a:pt x="539154" y="150510"/>
                    </a:cubicBezTo>
                    <a:cubicBezTo>
                      <a:pt x="537847" y="149201"/>
                      <a:pt x="536539" y="147238"/>
                      <a:pt x="535231" y="145929"/>
                    </a:cubicBezTo>
                    <a:cubicBezTo>
                      <a:pt x="533923" y="147892"/>
                      <a:pt x="532615" y="150510"/>
                      <a:pt x="531961" y="151818"/>
                    </a:cubicBezTo>
                    <a:cubicBezTo>
                      <a:pt x="531307" y="153781"/>
                      <a:pt x="529999" y="155090"/>
                      <a:pt x="529345" y="156399"/>
                    </a:cubicBezTo>
                    <a:cubicBezTo>
                      <a:pt x="528691" y="157708"/>
                      <a:pt x="526075" y="160325"/>
                      <a:pt x="522152" y="160325"/>
                    </a:cubicBezTo>
                    <a:cubicBezTo>
                      <a:pt x="522152" y="160325"/>
                      <a:pt x="522152" y="161634"/>
                      <a:pt x="522152" y="161634"/>
                    </a:cubicBezTo>
                    <a:cubicBezTo>
                      <a:pt x="522152" y="168833"/>
                      <a:pt x="513650" y="170796"/>
                      <a:pt x="505803" y="172759"/>
                    </a:cubicBezTo>
                    <a:lnTo>
                      <a:pt x="504495" y="172759"/>
                    </a:lnTo>
                    <a:cubicBezTo>
                      <a:pt x="497955" y="174722"/>
                      <a:pt x="491415" y="169487"/>
                      <a:pt x="484876" y="162289"/>
                    </a:cubicBezTo>
                    <a:cubicBezTo>
                      <a:pt x="484222" y="161634"/>
                      <a:pt x="483568" y="160980"/>
                      <a:pt x="482914" y="160325"/>
                    </a:cubicBezTo>
                    <a:cubicBezTo>
                      <a:pt x="482914" y="160325"/>
                      <a:pt x="482914" y="160325"/>
                      <a:pt x="482914" y="160325"/>
                    </a:cubicBezTo>
                    <a:cubicBezTo>
                      <a:pt x="481606" y="160325"/>
                      <a:pt x="480298" y="160325"/>
                      <a:pt x="478336" y="159671"/>
                    </a:cubicBezTo>
                    <a:cubicBezTo>
                      <a:pt x="478336" y="159671"/>
                      <a:pt x="477028" y="159671"/>
                      <a:pt x="476374" y="159671"/>
                    </a:cubicBezTo>
                    <a:cubicBezTo>
                      <a:pt x="473104" y="158362"/>
                      <a:pt x="468527" y="157053"/>
                      <a:pt x="465911" y="153781"/>
                    </a:cubicBezTo>
                    <a:cubicBezTo>
                      <a:pt x="463295" y="149855"/>
                      <a:pt x="463949" y="145275"/>
                      <a:pt x="465257" y="141348"/>
                    </a:cubicBezTo>
                    <a:cubicBezTo>
                      <a:pt x="465257" y="141348"/>
                      <a:pt x="464603" y="141348"/>
                      <a:pt x="463949" y="141348"/>
                    </a:cubicBezTo>
                    <a:cubicBezTo>
                      <a:pt x="461333" y="141348"/>
                      <a:pt x="458717" y="140039"/>
                      <a:pt x="456755" y="138731"/>
                    </a:cubicBezTo>
                    <a:cubicBezTo>
                      <a:pt x="454793" y="137422"/>
                      <a:pt x="450870" y="136768"/>
                      <a:pt x="448254" y="135459"/>
                    </a:cubicBezTo>
                    <a:cubicBezTo>
                      <a:pt x="446946" y="135459"/>
                      <a:pt x="445638" y="134804"/>
                      <a:pt x="444330" y="134150"/>
                    </a:cubicBezTo>
                    <a:cubicBezTo>
                      <a:pt x="444330" y="134150"/>
                      <a:pt x="444330" y="134150"/>
                      <a:pt x="444330" y="134150"/>
                    </a:cubicBezTo>
                    <a:cubicBezTo>
                      <a:pt x="442368" y="135459"/>
                      <a:pt x="436483" y="138731"/>
                      <a:pt x="431905" y="134150"/>
                    </a:cubicBezTo>
                    <a:cubicBezTo>
                      <a:pt x="431905" y="134150"/>
                      <a:pt x="430597" y="132841"/>
                      <a:pt x="430597" y="132187"/>
                    </a:cubicBezTo>
                    <a:cubicBezTo>
                      <a:pt x="418172" y="130878"/>
                      <a:pt x="408362" y="120408"/>
                      <a:pt x="408362" y="107320"/>
                    </a:cubicBezTo>
                    <a:cubicBezTo>
                      <a:pt x="408362" y="94232"/>
                      <a:pt x="415556" y="86379"/>
                      <a:pt x="426019" y="83762"/>
                    </a:cubicBezTo>
                    <a:cubicBezTo>
                      <a:pt x="426019" y="83108"/>
                      <a:pt x="427327" y="81799"/>
                      <a:pt x="427981" y="81144"/>
                    </a:cubicBezTo>
                    <a:cubicBezTo>
                      <a:pt x="429943" y="78527"/>
                      <a:pt x="431905" y="75255"/>
                      <a:pt x="433213" y="73946"/>
                    </a:cubicBezTo>
                    <a:cubicBezTo>
                      <a:pt x="433213" y="73292"/>
                      <a:pt x="433867" y="71983"/>
                      <a:pt x="434521" y="70674"/>
                    </a:cubicBezTo>
                    <a:cubicBezTo>
                      <a:pt x="435175" y="68711"/>
                      <a:pt x="437137" y="65439"/>
                      <a:pt x="437790" y="64130"/>
                    </a:cubicBezTo>
                    <a:cubicBezTo>
                      <a:pt x="437790" y="64130"/>
                      <a:pt x="436483" y="62822"/>
                      <a:pt x="435829" y="62167"/>
                    </a:cubicBezTo>
                    <a:cubicBezTo>
                      <a:pt x="434521" y="60859"/>
                      <a:pt x="432559" y="58895"/>
                      <a:pt x="431251" y="56278"/>
                    </a:cubicBezTo>
                    <a:cubicBezTo>
                      <a:pt x="428635" y="51697"/>
                      <a:pt x="429289" y="48425"/>
                      <a:pt x="430597" y="45153"/>
                    </a:cubicBezTo>
                    <a:lnTo>
                      <a:pt x="430597" y="45153"/>
                    </a:lnTo>
                    <a:cubicBezTo>
                      <a:pt x="430597" y="45153"/>
                      <a:pt x="430597" y="45153"/>
                      <a:pt x="430597" y="45153"/>
                    </a:cubicBezTo>
                    <a:cubicBezTo>
                      <a:pt x="427327" y="43190"/>
                      <a:pt x="410978" y="33374"/>
                      <a:pt x="405746" y="30756"/>
                    </a:cubicBezTo>
                    <a:cubicBezTo>
                      <a:pt x="400515" y="28793"/>
                      <a:pt x="389397" y="26176"/>
                      <a:pt x="384820" y="26176"/>
                    </a:cubicBezTo>
                    <a:cubicBezTo>
                      <a:pt x="380242" y="26176"/>
                      <a:pt x="374356" y="24212"/>
                      <a:pt x="369125" y="21595"/>
                    </a:cubicBezTo>
                    <a:cubicBezTo>
                      <a:pt x="369125" y="21595"/>
                      <a:pt x="367817" y="21595"/>
                      <a:pt x="367817" y="21595"/>
                    </a:cubicBezTo>
                    <a:cubicBezTo>
                      <a:pt x="367163" y="21595"/>
                      <a:pt x="365201" y="22249"/>
                      <a:pt x="363239" y="23558"/>
                    </a:cubicBezTo>
                    <a:cubicBezTo>
                      <a:pt x="359315" y="25521"/>
                      <a:pt x="350160" y="28139"/>
                      <a:pt x="345582" y="27484"/>
                    </a:cubicBezTo>
                    <a:cubicBezTo>
                      <a:pt x="341004" y="26830"/>
                      <a:pt x="339042" y="22249"/>
                      <a:pt x="337734" y="16360"/>
                    </a:cubicBezTo>
                    <a:cubicBezTo>
                      <a:pt x="337734" y="16360"/>
                      <a:pt x="337734" y="16360"/>
                      <a:pt x="337734" y="16360"/>
                    </a:cubicBezTo>
                    <a:cubicBezTo>
                      <a:pt x="335773" y="17669"/>
                      <a:pt x="334465" y="18977"/>
                      <a:pt x="331849" y="19632"/>
                    </a:cubicBezTo>
                    <a:cubicBezTo>
                      <a:pt x="328579" y="20286"/>
                      <a:pt x="324655" y="19632"/>
                      <a:pt x="322039" y="17014"/>
                    </a:cubicBezTo>
                    <a:cubicBezTo>
                      <a:pt x="319424" y="14397"/>
                      <a:pt x="318116" y="11125"/>
                      <a:pt x="318116" y="7853"/>
                    </a:cubicBezTo>
                    <a:cubicBezTo>
                      <a:pt x="318116" y="6544"/>
                      <a:pt x="318116" y="5890"/>
                      <a:pt x="318770" y="4581"/>
                    </a:cubicBezTo>
                    <a:cubicBezTo>
                      <a:pt x="318770" y="4581"/>
                      <a:pt x="317462" y="4581"/>
                      <a:pt x="316808" y="4581"/>
                    </a:cubicBezTo>
                    <a:cubicBezTo>
                      <a:pt x="312884" y="4581"/>
                      <a:pt x="310922" y="1963"/>
                      <a:pt x="309614" y="0"/>
                    </a:cubicBezTo>
                    <a:cubicBezTo>
                      <a:pt x="308960" y="0"/>
                      <a:pt x="307652" y="1309"/>
                      <a:pt x="306998" y="1963"/>
                    </a:cubicBezTo>
                    <a:cubicBezTo>
                      <a:pt x="305690" y="3272"/>
                      <a:pt x="303728" y="3927"/>
                      <a:pt x="303075" y="4581"/>
                    </a:cubicBezTo>
                    <a:cubicBezTo>
                      <a:pt x="301767" y="5235"/>
                      <a:pt x="297843" y="11125"/>
                      <a:pt x="296535" y="13742"/>
                    </a:cubicBezTo>
                    <a:cubicBezTo>
                      <a:pt x="297189" y="14397"/>
                      <a:pt x="298497" y="15706"/>
                      <a:pt x="299805" y="16360"/>
                    </a:cubicBezTo>
                    <a:cubicBezTo>
                      <a:pt x="303075" y="18977"/>
                      <a:pt x="305690" y="21595"/>
                      <a:pt x="305690" y="25521"/>
                    </a:cubicBezTo>
                    <a:cubicBezTo>
                      <a:pt x="305690" y="32719"/>
                      <a:pt x="293919" y="39918"/>
                      <a:pt x="289341" y="39918"/>
                    </a:cubicBezTo>
                    <a:cubicBezTo>
                      <a:pt x="285418" y="39918"/>
                      <a:pt x="280186" y="40572"/>
                      <a:pt x="275608" y="39918"/>
                    </a:cubicBezTo>
                    <a:cubicBezTo>
                      <a:pt x="272992" y="39263"/>
                      <a:pt x="269723" y="37300"/>
                      <a:pt x="265145" y="34683"/>
                    </a:cubicBezTo>
                    <a:cubicBezTo>
                      <a:pt x="264491" y="34683"/>
                      <a:pt x="263183" y="33374"/>
                      <a:pt x="262529" y="33374"/>
                    </a:cubicBezTo>
                    <a:cubicBezTo>
                      <a:pt x="260567" y="34683"/>
                      <a:pt x="258605" y="36646"/>
                      <a:pt x="257297" y="37300"/>
                    </a:cubicBezTo>
                    <a:cubicBezTo>
                      <a:pt x="254028" y="39918"/>
                      <a:pt x="252066" y="41227"/>
                      <a:pt x="250758" y="41881"/>
                    </a:cubicBezTo>
                    <a:cubicBezTo>
                      <a:pt x="244872" y="45153"/>
                      <a:pt x="229177" y="43190"/>
                      <a:pt x="228523" y="43190"/>
                    </a:cubicBezTo>
                    <a:cubicBezTo>
                      <a:pt x="225253" y="43190"/>
                      <a:pt x="221330" y="40572"/>
                      <a:pt x="218060" y="37955"/>
                    </a:cubicBezTo>
                    <a:cubicBezTo>
                      <a:pt x="218060" y="37955"/>
                      <a:pt x="218060" y="37955"/>
                      <a:pt x="218060" y="37955"/>
                    </a:cubicBezTo>
                    <a:cubicBezTo>
                      <a:pt x="216098" y="39918"/>
                      <a:pt x="214136" y="41881"/>
                      <a:pt x="212174" y="43190"/>
                    </a:cubicBezTo>
                    <a:cubicBezTo>
                      <a:pt x="205634" y="47116"/>
                      <a:pt x="189285" y="43190"/>
                      <a:pt x="185362" y="38609"/>
                    </a:cubicBezTo>
                    <a:cubicBezTo>
                      <a:pt x="185362" y="38609"/>
                      <a:pt x="185362" y="38609"/>
                      <a:pt x="185362" y="38609"/>
                    </a:cubicBezTo>
                    <a:cubicBezTo>
                      <a:pt x="185362" y="39918"/>
                      <a:pt x="185362" y="41227"/>
                      <a:pt x="184708" y="41881"/>
                    </a:cubicBezTo>
                    <a:cubicBezTo>
                      <a:pt x="184054" y="45807"/>
                      <a:pt x="182746" y="51043"/>
                      <a:pt x="178168" y="53006"/>
                    </a:cubicBezTo>
                    <a:cubicBezTo>
                      <a:pt x="176860" y="53006"/>
                      <a:pt x="176206" y="53006"/>
                      <a:pt x="175552" y="53660"/>
                    </a:cubicBezTo>
                    <a:cubicBezTo>
                      <a:pt x="174244" y="55623"/>
                      <a:pt x="172282" y="58241"/>
                      <a:pt x="169013" y="59550"/>
                    </a:cubicBezTo>
                    <a:cubicBezTo>
                      <a:pt x="163781" y="61513"/>
                      <a:pt x="157895" y="62822"/>
                      <a:pt x="155279" y="62822"/>
                    </a:cubicBezTo>
                    <a:cubicBezTo>
                      <a:pt x="154625" y="62822"/>
                      <a:pt x="150702" y="63476"/>
                      <a:pt x="147432" y="64130"/>
                    </a:cubicBezTo>
                    <a:lnTo>
                      <a:pt x="145470" y="64130"/>
                    </a:lnTo>
                    <a:cubicBezTo>
                      <a:pt x="145470" y="64130"/>
                      <a:pt x="143508" y="64130"/>
                      <a:pt x="143508" y="64130"/>
                    </a:cubicBezTo>
                    <a:cubicBezTo>
                      <a:pt x="134353" y="60204"/>
                      <a:pt x="133699" y="55623"/>
                      <a:pt x="133699" y="54315"/>
                    </a:cubicBezTo>
                    <a:cubicBezTo>
                      <a:pt x="133699" y="54315"/>
                      <a:pt x="133699" y="53660"/>
                      <a:pt x="133699" y="53006"/>
                    </a:cubicBezTo>
                    <a:cubicBezTo>
                      <a:pt x="133699" y="51043"/>
                      <a:pt x="133699" y="49734"/>
                      <a:pt x="133699" y="48425"/>
                    </a:cubicBezTo>
                    <a:cubicBezTo>
                      <a:pt x="131083" y="48425"/>
                      <a:pt x="126505" y="48425"/>
                      <a:pt x="123889" y="49734"/>
                    </a:cubicBezTo>
                    <a:cubicBezTo>
                      <a:pt x="123235" y="53006"/>
                      <a:pt x="121273" y="57587"/>
                      <a:pt x="117350" y="60204"/>
                    </a:cubicBezTo>
                    <a:cubicBezTo>
                      <a:pt x="119966" y="60204"/>
                      <a:pt x="121927" y="60204"/>
                      <a:pt x="123889" y="62167"/>
                    </a:cubicBezTo>
                    <a:cubicBezTo>
                      <a:pt x="130429" y="67402"/>
                      <a:pt x="123889" y="76564"/>
                      <a:pt x="118658" y="83762"/>
                    </a:cubicBezTo>
                    <a:lnTo>
                      <a:pt x="118658" y="83762"/>
                    </a:lnTo>
                    <a:cubicBezTo>
                      <a:pt x="118658" y="85725"/>
                      <a:pt x="117350" y="87034"/>
                      <a:pt x="116042" y="89651"/>
                    </a:cubicBezTo>
                    <a:cubicBezTo>
                      <a:pt x="112118" y="96850"/>
                      <a:pt x="108848" y="102739"/>
                      <a:pt x="106232" y="104702"/>
                    </a:cubicBezTo>
                    <a:cubicBezTo>
                      <a:pt x="104924" y="106011"/>
                      <a:pt x="102309" y="107974"/>
                      <a:pt x="97077" y="111246"/>
                    </a:cubicBezTo>
                    <a:cubicBezTo>
                      <a:pt x="93807" y="113864"/>
                      <a:pt x="87921" y="117790"/>
                      <a:pt x="85306" y="119754"/>
                    </a:cubicBezTo>
                    <a:cubicBezTo>
                      <a:pt x="85306" y="119754"/>
                      <a:pt x="85306" y="120408"/>
                      <a:pt x="85306" y="121062"/>
                    </a:cubicBezTo>
                    <a:cubicBezTo>
                      <a:pt x="85306" y="124989"/>
                      <a:pt x="84652" y="128915"/>
                      <a:pt x="81382" y="132187"/>
                    </a:cubicBezTo>
                    <a:cubicBezTo>
                      <a:pt x="78766" y="134804"/>
                      <a:pt x="68957" y="140039"/>
                      <a:pt x="64379" y="141348"/>
                    </a:cubicBezTo>
                    <a:cubicBezTo>
                      <a:pt x="62417" y="141348"/>
                      <a:pt x="60455" y="142003"/>
                      <a:pt x="58493" y="142657"/>
                    </a:cubicBezTo>
                    <a:cubicBezTo>
                      <a:pt x="57185" y="142657"/>
                      <a:pt x="55877" y="142657"/>
                      <a:pt x="55223" y="142657"/>
                    </a:cubicBezTo>
                    <a:cubicBezTo>
                      <a:pt x="55223" y="142657"/>
                      <a:pt x="53916" y="143311"/>
                      <a:pt x="52608" y="143966"/>
                    </a:cubicBezTo>
                    <a:cubicBezTo>
                      <a:pt x="52608" y="143966"/>
                      <a:pt x="51300" y="143966"/>
                      <a:pt x="50646" y="145275"/>
                    </a:cubicBezTo>
                    <a:cubicBezTo>
                      <a:pt x="50646" y="145275"/>
                      <a:pt x="50646" y="145929"/>
                      <a:pt x="50646" y="146583"/>
                    </a:cubicBezTo>
                    <a:cubicBezTo>
                      <a:pt x="51954" y="149855"/>
                      <a:pt x="53916" y="154436"/>
                      <a:pt x="51300" y="158362"/>
                    </a:cubicBezTo>
                    <a:cubicBezTo>
                      <a:pt x="51300" y="159017"/>
                      <a:pt x="49992" y="160325"/>
                      <a:pt x="49338" y="161634"/>
                    </a:cubicBezTo>
                    <a:cubicBezTo>
                      <a:pt x="49338" y="161634"/>
                      <a:pt x="48030" y="162943"/>
                      <a:pt x="47376" y="164252"/>
                    </a:cubicBezTo>
                    <a:cubicBezTo>
                      <a:pt x="51954" y="171450"/>
                      <a:pt x="49338" y="176031"/>
                      <a:pt x="47376" y="177994"/>
                    </a:cubicBezTo>
                    <a:cubicBezTo>
                      <a:pt x="46068" y="179303"/>
                      <a:pt x="41490" y="181921"/>
                      <a:pt x="34951" y="186501"/>
                    </a:cubicBezTo>
                    <a:cubicBezTo>
                      <a:pt x="31027" y="189119"/>
                      <a:pt x="27103" y="191736"/>
                      <a:pt x="25795" y="192391"/>
                    </a:cubicBezTo>
                    <a:lnTo>
                      <a:pt x="23833" y="193699"/>
                    </a:lnTo>
                    <a:cubicBezTo>
                      <a:pt x="15986" y="199589"/>
                      <a:pt x="12062" y="202861"/>
                      <a:pt x="10100" y="204824"/>
                    </a:cubicBezTo>
                    <a:cubicBezTo>
                      <a:pt x="10754" y="206133"/>
                      <a:pt x="12062" y="207441"/>
                      <a:pt x="12062" y="209405"/>
                    </a:cubicBezTo>
                    <a:cubicBezTo>
                      <a:pt x="12062" y="211368"/>
                      <a:pt x="12062" y="213331"/>
                      <a:pt x="10100" y="215294"/>
                    </a:cubicBezTo>
                    <a:cubicBezTo>
                      <a:pt x="10100" y="215294"/>
                      <a:pt x="8792" y="216603"/>
                      <a:pt x="7484" y="217257"/>
                    </a:cubicBezTo>
                    <a:cubicBezTo>
                      <a:pt x="5522" y="218566"/>
                      <a:pt x="945" y="223801"/>
                      <a:pt x="291" y="225764"/>
                    </a:cubicBezTo>
                    <a:cubicBezTo>
                      <a:pt x="291" y="227728"/>
                      <a:pt x="-363" y="230345"/>
                      <a:pt x="291" y="231000"/>
                    </a:cubicBezTo>
                    <a:cubicBezTo>
                      <a:pt x="291" y="231000"/>
                      <a:pt x="1599" y="232308"/>
                      <a:pt x="2906" y="232963"/>
                    </a:cubicBezTo>
                    <a:cubicBezTo>
                      <a:pt x="5522" y="234926"/>
                      <a:pt x="10100" y="238852"/>
                      <a:pt x="10100" y="242779"/>
                    </a:cubicBezTo>
                    <a:cubicBezTo>
                      <a:pt x="13370" y="238852"/>
                      <a:pt x="20563" y="232308"/>
                      <a:pt x="26449" y="232308"/>
                    </a:cubicBezTo>
                    <a:cubicBezTo>
                      <a:pt x="29719" y="232308"/>
                      <a:pt x="34951" y="232308"/>
                      <a:pt x="36259" y="230345"/>
                    </a:cubicBezTo>
                    <a:cubicBezTo>
                      <a:pt x="38874" y="228382"/>
                      <a:pt x="46722" y="223147"/>
                      <a:pt x="54570" y="223801"/>
                    </a:cubicBezTo>
                    <a:lnTo>
                      <a:pt x="56531" y="223801"/>
                    </a:lnTo>
                    <a:cubicBezTo>
                      <a:pt x="62417" y="223801"/>
                      <a:pt x="72880" y="223801"/>
                      <a:pt x="78112" y="231654"/>
                    </a:cubicBezTo>
                    <a:cubicBezTo>
                      <a:pt x="80074" y="234926"/>
                      <a:pt x="81382" y="238198"/>
                      <a:pt x="82690" y="240816"/>
                    </a:cubicBezTo>
                    <a:cubicBezTo>
                      <a:pt x="83344" y="243433"/>
                      <a:pt x="84652" y="246051"/>
                      <a:pt x="85960" y="247359"/>
                    </a:cubicBezTo>
                    <a:lnTo>
                      <a:pt x="85960" y="247359"/>
                    </a:lnTo>
                    <a:cubicBezTo>
                      <a:pt x="90537" y="254558"/>
                      <a:pt x="96423" y="261756"/>
                      <a:pt x="93807" y="268954"/>
                    </a:cubicBezTo>
                    <a:cubicBezTo>
                      <a:pt x="93153" y="271572"/>
                      <a:pt x="91845" y="273535"/>
                      <a:pt x="90537" y="274844"/>
                    </a:cubicBezTo>
                    <a:cubicBezTo>
                      <a:pt x="90537" y="274844"/>
                      <a:pt x="89883" y="276152"/>
                      <a:pt x="89883" y="276152"/>
                    </a:cubicBezTo>
                    <a:cubicBezTo>
                      <a:pt x="89883" y="278115"/>
                      <a:pt x="88575" y="280733"/>
                      <a:pt x="87921" y="283351"/>
                    </a:cubicBezTo>
                    <a:cubicBezTo>
                      <a:pt x="87921" y="283351"/>
                      <a:pt x="87921" y="283351"/>
                      <a:pt x="87921" y="283351"/>
                    </a:cubicBezTo>
                    <a:cubicBezTo>
                      <a:pt x="87921" y="283351"/>
                      <a:pt x="88575" y="283351"/>
                      <a:pt x="89229" y="283351"/>
                    </a:cubicBezTo>
                    <a:cubicBezTo>
                      <a:pt x="92499" y="284659"/>
                      <a:pt x="95769" y="285314"/>
                      <a:pt x="97731" y="288586"/>
                    </a:cubicBezTo>
                    <a:cubicBezTo>
                      <a:pt x="99693" y="291858"/>
                      <a:pt x="99039" y="295130"/>
                      <a:pt x="98385" y="299711"/>
                    </a:cubicBezTo>
                    <a:cubicBezTo>
                      <a:pt x="98385" y="299711"/>
                      <a:pt x="98385" y="299711"/>
                      <a:pt x="98385" y="299711"/>
                    </a:cubicBezTo>
                    <a:cubicBezTo>
                      <a:pt x="101655" y="299711"/>
                      <a:pt x="104924" y="301019"/>
                      <a:pt x="107540" y="304946"/>
                    </a:cubicBezTo>
                    <a:cubicBezTo>
                      <a:pt x="107540" y="305600"/>
                      <a:pt x="108848" y="306909"/>
                      <a:pt x="109502" y="307563"/>
                    </a:cubicBezTo>
                    <a:cubicBezTo>
                      <a:pt x="112118" y="310835"/>
                      <a:pt x="115388" y="314762"/>
                      <a:pt x="116696" y="319342"/>
                    </a:cubicBezTo>
                    <a:cubicBezTo>
                      <a:pt x="116696" y="321305"/>
                      <a:pt x="118004" y="323923"/>
                      <a:pt x="118004" y="327195"/>
                    </a:cubicBezTo>
                    <a:cubicBezTo>
                      <a:pt x="118004" y="327195"/>
                      <a:pt x="118004" y="327195"/>
                      <a:pt x="118658" y="327849"/>
                    </a:cubicBezTo>
                    <a:cubicBezTo>
                      <a:pt x="119966" y="329158"/>
                      <a:pt x="122581" y="331775"/>
                      <a:pt x="123889" y="332430"/>
                    </a:cubicBezTo>
                    <a:cubicBezTo>
                      <a:pt x="125851" y="332430"/>
                      <a:pt x="131083" y="332430"/>
                      <a:pt x="133045" y="332430"/>
                    </a:cubicBezTo>
                    <a:cubicBezTo>
                      <a:pt x="136315" y="331121"/>
                      <a:pt x="141546" y="329158"/>
                      <a:pt x="141546" y="329158"/>
                    </a:cubicBezTo>
                    <a:lnTo>
                      <a:pt x="142854" y="329158"/>
                    </a:lnTo>
                    <a:cubicBezTo>
                      <a:pt x="142854" y="329158"/>
                      <a:pt x="144162" y="329158"/>
                      <a:pt x="144162" y="329158"/>
                    </a:cubicBezTo>
                    <a:cubicBezTo>
                      <a:pt x="149394" y="329158"/>
                      <a:pt x="155279" y="329158"/>
                      <a:pt x="157241" y="329158"/>
                    </a:cubicBezTo>
                    <a:cubicBezTo>
                      <a:pt x="157241" y="329158"/>
                      <a:pt x="159857" y="327195"/>
                      <a:pt x="160511" y="325886"/>
                    </a:cubicBezTo>
                    <a:cubicBezTo>
                      <a:pt x="163127" y="323268"/>
                      <a:pt x="165743" y="320651"/>
                      <a:pt x="169013" y="319997"/>
                    </a:cubicBezTo>
                    <a:cubicBezTo>
                      <a:pt x="169013" y="319997"/>
                      <a:pt x="169013" y="319997"/>
                      <a:pt x="169666" y="319342"/>
                    </a:cubicBezTo>
                    <a:cubicBezTo>
                      <a:pt x="171628" y="318033"/>
                      <a:pt x="174244" y="315416"/>
                      <a:pt x="178822" y="315416"/>
                    </a:cubicBezTo>
                    <a:cubicBezTo>
                      <a:pt x="181438" y="315416"/>
                      <a:pt x="183400" y="316725"/>
                      <a:pt x="184708" y="316725"/>
                    </a:cubicBezTo>
                    <a:cubicBezTo>
                      <a:pt x="185362" y="316725"/>
                      <a:pt x="186016" y="316725"/>
                      <a:pt x="186670" y="316725"/>
                    </a:cubicBezTo>
                    <a:cubicBezTo>
                      <a:pt x="186670" y="316725"/>
                      <a:pt x="187978" y="316725"/>
                      <a:pt x="188632" y="316725"/>
                    </a:cubicBezTo>
                    <a:cubicBezTo>
                      <a:pt x="191901" y="316725"/>
                      <a:pt x="196479" y="316725"/>
                      <a:pt x="199749" y="319997"/>
                    </a:cubicBezTo>
                    <a:cubicBezTo>
                      <a:pt x="201057" y="321305"/>
                      <a:pt x="202365" y="322614"/>
                      <a:pt x="203019" y="324577"/>
                    </a:cubicBezTo>
                    <a:cubicBezTo>
                      <a:pt x="203019" y="324577"/>
                      <a:pt x="203019" y="324577"/>
                      <a:pt x="203019" y="324577"/>
                    </a:cubicBezTo>
                    <a:cubicBezTo>
                      <a:pt x="203673" y="324577"/>
                      <a:pt x="204327" y="324577"/>
                      <a:pt x="204981" y="324577"/>
                    </a:cubicBezTo>
                    <a:lnTo>
                      <a:pt x="208904" y="324577"/>
                    </a:lnTo>
                    <a:cubicBezTo>
                      <a:pt x="208904" y="323923"/>
                      <a:pt x="211520" y="327195"/>
                      <a:pt x="211520" y="327195"/>
                    </a:cubicBezTo>
                    <a:cubicBezTo>
                      <a:pt x="211520" y="327195"/>
                      <a:pt x="211520" y="327195"/>
                      <a:pt x="211520" y="327195"/>
                    </a:cubicBezTo>
                    <a:cubicBezTo>
                      <a:pt x="211520" y="327195"/>
                      <a:pt x="211520" y="327195"/>
                      <a:pt x="211520" y="327195"/>
                    </a:cubicBezTo>
                    <a:cubicBezTo>
                      <a:pt x="212828" y="324577"/>
                      <a:pt x="214136" y="321305"/>
                      <a:pt x="216752" y="319342"/>
                    </a:cubicBezTo>
                    <a:cubicBezTo>
                      <a:pt x="219368" y="317379"/>
                      <a:pt x="223945" y="316725"/>
                      <a:pt x="227869" y="315416"/>
                    </a:cubicBezTo>
                    <a:cubicBezTo>
                      <a:pt x="229177" y="315416"/>
                      <a:pt x="230485" y="315416"/>
                      <a:pt x="231793" y="314762"/>
                    </a:cubicBezTo>
                    <a:cubicBezTo>
                      <a:pt x="231793" y="314107"/>
                      <a:pt x="233101" y="312144"/>
                      <a:pt x="233755" y="310835"/>
                    </a:cubicBezTo>
                    <a:lnTo>
                      <a:pt x="233755" y="310835"/>
                    </a:lnTo>
                    <a:cubicBezTo>
                      <a:pt x="233755" y="308218"/>
                      <a:pt x="232447" y="301019"/>
                      <a:pt x="238986" y="297093"/>
                    </a:cubicBezTo>
                    <a:cubicBezTo>
                      <a:pt x="243564" y="294475"/>
                      <a:pt x="248796" y="290549"/>
                      <a:pt x="250104" y="289240"/>
                    </a:cubicBezTo>
                    <a:cubicBezTo>
                      <a:pt x="250104" y="287931"/>
                      <a:pt x="250104" y="284659"/>
                      <a:pt x="249450" y="283351"/>
                    </a:cubicBezTo>
                    <a:cubicBezTo>
                      <a:pt x="246834" y="281387"/>
                      <a:pt x="243564" y="278115"/>
                      <a:pt x="242910" y="273535"/>
                    </a:cubicBezTo>
                    <a:cubicBezTo>
                      <a:pt x="242910" y="270917"/>
                      <a:pt x="242910" y="268954"/>
                      <a:pt x="244872" y="266991"/>
                    </a:cubicBezTo>
                    <a:cubicBezTo>
                      <a:pt x="244872" y="266991"/>
                      <a:pt x="245526" y="265682"/>
                      <a:pt x="245526" y="265682"/>
                    </a:cubicBezTo>
                    <a:cubicBezTo>
                      <a:pt x="246834" y="263719"/>
                      <a:pt x="249450" y="258484"/>
                      <a:pt x="255335" y="259138"/>
                    </a:cubicBezTo>
                    <a:cubicBezTo>
                      <a:pt x="256643" y="259138"/>
                      <a:pt x="260567" y="257830"/>
                      <a:pt x="261875" y="255866"/>
                    </a:cubicBezTo>
                    <a:cubicBezTo>
                      <a:pt x="263183" y="254558"/>
                      <a:pt x="264491" y="253249"/>
                      <a:pt x="265799" y="251940"/>
                    </a:cubicBezTo>
                    <a:cubicBezTo>
                      <a:pt x="266453" y="251286"/>
                      <a:pt x="267761" y="249977"/>
                      <a:pt x="269069" y="249323"/>
                    </a:cubicBezTo>
                    <a:cubicBezTo>
                      <a:pt x="267107" y="244088"/>
                      <a:pt x="270377" y="240161"/>
                      <a:pt x="272338" y="238852"/>
                    </a:cubicBezTo>
                    <a:lnTo>
                      <a:pt x="272992" y="238852"/>
                    </a:lnTo>
                    <a:cubicBezTo>
                      <a:pt x="277570" y="234926"/>
                      <a:pt x="285418" y="228382"/>
                      <a:pt x="293919" y="230345"/>
                    </a:cubicBezTo>
                    <a:cubicBezTo>
                      <a:pt x="303728" y="232963"/>
                      <a:pt x="303075" y="244742"/>
                      <a:pt x="303075" y="250631"/>
                    </a:cubicBezTo>
                    <a:cubicBezTo>
                      <a:pt x="303075" y="251286"/>
                      <a:pt x="303075" y="251940"/>
                      <a:pt x="303075" y="252595"/>
                    </a:cubicBezTo>
                    <a:cubicBezTo>
                      <a:pt x="303075" y="255866"/>
                      <a:pt x="301767" y="259138"/>
                      <a:pt x="299805" y="262410"/>
                    </a:cubicBezTo>
                    <a:cubicBezTo>
                      <a:pt x="299805" y="263719"/>
                      <a:pt x="298497" y="265028"/>
                      <a:pt x="297843" y="266337"/>
                    </a:cubicBezTo>
                    <a:cubicBezTo>
                      <a:pt x="297843" y="267645"/>
                      <a:pt x="297843" y="268954"/>
                      <a:pt x="298497" y="270263"/>
                    </a:cubicBezTo>
                    <a:cubicBezTo>
                      <a:pt x="298497" y="270917"/>
                      <a:pt x="298497" y="272226"/>
                      <a:pt x="298497" y="272880"/>
                    </a:cubicBezTo>
                    <a:cubicBezTo>
                      <a:pt x="299151" y="272880"/>
                      <a:pt x="301113" y="274844"/>
                      <a:pt x="301767" y="275498"/>
                    </a:cubicBezTo>
                    <a:cubicBezTo>
                      <a:pt x="304382" y="277461"/>
                      <a:pt x="306998" y="278770"/>
                      <a:pt x="308960" y="280733"/>
                    </a:cubicBezTo>
                    <a:cubicBezTo>
                      <a:pt x="310922" y="282696"/>
                      <a:pt x="312230" y="285314"/>
                      <a:pt x="314846" y="289240"/>
                    </a:cubicBezTo>
                    <a:cubicBezTo>
                      <a:pt x="316154" y="291203"/>
                      <a:pt x="317462" y="293167"/>
                      <a:pt x="318116" y="293821"/>
                    </a:cubicBezTo>
                    <a:cubicBezTo>
                      <a:pt x="318770" y="293821"/>
                      <a:pt x="321385" y="295784"/>
                      <a:pt x="323347" y="296439"/>
                    </a:cubicBezTo>
                    <a:cubicBezTo>
                      <a:pt x="323347" y="296439"/>
                      <a:pt x="323347" y="296439"/>
                      <a:pt x="323347" y="296439"/>
                    </a:cubicBezTo>
                    <a:cubicBezTo>
                      <a:pt x="325309" y="295130"/>
                      <a:pt x="330541" y="291858"/>
                      <a:pt x="335773" y="296439"/>
                    </a:cubicBezTo>
                    <a:cubicBezTo>
                      <a:pt x="336426" y="296439"/>
                      <a:pt x="337734" y="296439"/>
                      <a:pt x="338388" y="297093"/>
                    </a:cubicBezTo>
                    <a:cubicBezTo>
                      <a:pt x="342312" y="298402"/>
                      <a:pt x="347544" y="299711"/>
                      <a:pt x="349506" y="304291"/>
                    </a:cubicBezTo>
                    <a:cubicBezTo>
                      <a:pt x="350814" y="307563"/>
                      <a:pt x="351468" y="313453"/>
                      <a:pt x="346236" y="318688"/>
                    </a:cubicBezTo>
                    <a:cubicBezTo>
                      <a:pt x="346236" y="318688"/>
                      <a:pt x="345582" y="319342"/>
                      <a:pt x="344928" y="319997"/>
                    </a:cubicBezTo>
                    <a:cubicBezTo>
                      <a:pt x="346236" y="320651"/>
                      <a:pt x="346890" y="321305"/>
                      <a:pt x="348198" y="321960"/>
                    </a:cubicBezTo>
                    <a:cubicBezTo>
                      <a:pt x="351468" y="323923"/>
                      <a:pt x="354738" y="326540"/>
                      <a:pt x="356045" y="329158"/>
                    </a:cubicBezTo>
                    <a:cubicBezTo>
                      <a:pt x="356045" y="325886"/>
                      <a:pt x="357353" y="323268"/>
                      <a:pt x="359315" y="321960"/>
                    </a:cubicBezTo>
                    <a:lnTo>
                      <a:pt x="359315" y="321960"/>
                    </a:lnTo>
                    <a:cubicBezTo>
                      <a:pt x="358007" y="319997"/>
                      <a:pt x="356045" y="317379"/>
                      <a:pt x="356699" y="314107"/>
                    </a:cubicBezTo>
                    <a:cubicBezTo>
                      <a:pt x="356699" y="312798"/>
                      <a:pt x="358007" y="309526"/>
                      <a:pt x="361931" y="307563"/>
                    </a:cubicBezTo>
                    <a:cubicBezTo>
                      <a:pt x="363239" y="306909"/>
                      <a:pt x="365201" y="306255"/>
                      <a:pt x="367163" y="305600"/>
                    </a:cubicBezTo>
                    <a:cubicBezTo>
                      <a:pt x="367163" y="305600"/>
                      <a:pt x="367163" y="305600"/>
                      <a:pt x="367163" y="305600"/>
                    </a:cubicBezTo>
                    <a:cubicBezTo>
                      <a:pt x="365855" y="302328"/>
                      <a:pt x="365201" y="297093"/>
                      <a:pt x="369779" y="293821"/>
                    </a:cubicBezTo>
                    <a:cubicBezTo>
                      <a:pt x="371741" y="292512"/>
                      <a:pt x="380242" y="284005"/>
                      <a:pt x="385474" y="278770"/>
                    </a:cubicBezTo>
                    <a:cubicBezTo>
                      <a:pt x="390051" y="274189"/>
                      <a:pt x="393975" y="266991"/>
                      <a:pt x="393975" y="264373"/>
                    </a:cubicBezTo>
                    <a:cubicBezTo>
                      <a:pt x="393975" y="261756"/>
                      <a:pt x="393975" y="258484"/>
                      <a:pt x="393321" y="255212"/>
                    </a:cubicBezTo>
                    <a:cubicBezTo>
                      <a:pt x="393321" y="253249"/>
                      <a:pt x="393321" y="251940"/>
                      <a:pt x="393321" y="250631"/>
                    </a:cubicBezTo>
                    <a:cubicBezTo>
                      <a:pt x="393321" y="250631"/>
                      <a:pt x="392013" y="248014"/>
                      <a:pt x="391359" y="246705"/>
                    </a:cubicBezTo>
                    <a:cubicBezTo>
                      <a:pt x="389397" y="243433"/>
                      <a:pt x="387436" y="239507"/>
                      <a:pt x="390051" y="235580"/>
                    </a:cubicBezTo>
                    <a:lnTo>
                      <a:pt x="390051" y="235580"/>
                    </a:lnTo>
                    <a:cubicBezTo>
                      <a:pt x="391359" y="231000"/>
                      <a:pt x="394629" y="224456"/>
                      <a:pt x="401169" y="223801"/>
                    </a:cubicBezTo>
                    <a:cubicBezTo>
                      <a:pt x="401169" y="223801"/>
                      <a:pt x="401169" y="223801"/>
                      <a:pt x="401169" y="223801"/>
                    </a:cubicBezTo>
                    <a:cubicBezTo>
                      <a:pt x="407054" y="219875"/>
                      <a:pt x="410978" y="222492"/>
                      <a:pt x="413594" y="224456"/>
                    </a:cubicBezTo>
                    <a:cubicBezTo>
                      <a:pt x="413594" y="224456"/>
                      <a:pt x="414248" y="225110"/>
                      <a:pt x="414902" y="225764"/>
                    </a:cubicBezTo>
                    <a:cubicBezTo>
                      <a:pt x="417518" y="223801"/>
                      <a:pt x="420134" y="221184"/>
                      <a:pt x="424711" y="222492"/>
                    </a:cubicBezTo>
                    <a:cubicBezTo>
                      <a:pt x="427327" y="223147"/>
                      <a:pt x="429289" y="225110"/>
                      <a:pt x="429289" y="228382"/>
                    </a:cubicBezTo>
                    <a:cubicBezTo>
                      <a:pt x="429289" y="231000"/>
                      <a:pt x="429289" y="233617"/>
                      <a:pt x="429289" y="236235"/>
                    </a:cubicBezTo>
                    <a:cubicBezTo>
                      <a:pt x="429289" y="239507"/>
                      <a:pt x="428635" y="242779"/>
                      <a:pt x="429289" y="245396"/>
                    </a:cubicBezTo>
                    <a:cubicBezTo>
                      <a:pt x="429289" y="247359"/>
                      <a:pt x="429943" y="247359"/>
                      <a:pt x="431251" y="248668"/>
                    </a:cubicBezTo>
                    <a:cubicBezTo>
                      <a:pt x="432559" y="250631"/>
                      <a:pt x="434521" y="252595"/>
                      <a:pt x="435829" y="256521"/>
                    </a:cubicBezTo>
                    <a:cubicBezTo>
                      <a:pt x="437790" y="261102"/>
                      <a:pt x="439098" y="262410"/>
                      <a:pt x="443676" y="263065"/>
                    </a:cubicBezTo>
                    <a:cubicBezTo>
                      <a:pt x="445638" y="263065"/>
                      <a:pt x="448254" y="263065"/>
                      <a:pt x="449562" y="263065"/>
                    </a:cubicBezTo>
                    <a:cubicBezTo>
                      <a:pt x="449562" y="260447"/>
                      <a:pt x="449562" y="256521"/>
                      <a:pt x="452832" y="253903"/>
                    </a:cubicBezTo>
                    <a:cubicBezTo>
                      <a:pt x="454139" y="253249"/>
                      <a:pt x="456755" y="251286"/>
                      <a:pt x="460679" y="252595"/>
                    </a:cubicBezTo>
                    <a:cubicBezTo>
                      <a:pt x="460679" y="252595"/>
                      <a:pt x="460679" y="252595"/>
                      <a:pt x="461333" y="252595"/>
                    </a:cubicBezTo>
                    <a:cubicBezTo>
                      <a:pt x="461333" y="252595"/>
                      <a:pt x="461333" y="252595"/>
                      <a:pt x="461333" y="252595"/>
                    </a:cubicBezTo>
                    <a:cubicBezTo>
                      <a:pt x="461987" y="252595"/>
                      <a:pt x="463295" y="251286"/>
                      <a:pt x="465257" y="250631"/>
                    </a:cubicBezTo>
                    <a:cubicBezTo>
                      <a:pt x="466565" y="250631"/>
                      <a:pt x="467219" y="249977"/>
                      <a:pt x="468527" y="249323"/>
                    </a:cubicBezTo>
                    <a:cubicBezTo>
                      <a:pt x="473758" y="246705"/>
                      <a:pt x="480298" y="244088"/>
                      <a:pt x="487491" y="247359"/>
                    </a:cubicBezTo>
                    <a:cubicBezTo>
                      <a:pt x="495339" y="251286"/>
                      <a:pt x="496647" y="258484"/>
                      <a:pt x="496647" y="262410"/>
                    </a:cubicBezTo>
                    <a:cubicBezTo>
                      <a:pt x="496647" y="262410"/>
                      <a:pt x="496647" y="262410"/>
                      <a:pt x="496647" y="262410"/>
                    </a:cubicBezTo>
                    <a:cubicBezTo>
                      <a:pt x="496647" y="262410"/>
                      <a:pt x="496647" y="262410"/>
                      <a:pt x="496647" y="262410"/>
                    </a:cubicBezTo>
                    <a:cubicBezTo>
                      <a:pt x="496647" y="259793"/>
                      <a:pt x="497301" y="257175"/>
                      <a:pt x="499263" y="255866"/>
                    </a:cubicBezTo>
                    <a:cubicBezTo>
                      <a:pt x="499917" y="255212"/>
                      <a:pt x="501225" y="253249"/>
                      <a:pt x="502533" y="251286"/>
                    </a:cubicBezTo>
                    <a:cubicBezTo>
                      <a:pt x="497301" y="251286"/>
                      <a:pt x="491415" y="249323"/>
                      <a:pt x="490761" y="243433"/>
                    </a:cubicBezTo>
                    <a:cubicBezTo>
                      <a:pt x="489453" y="237544"/>
                      <a:pt x="492723" y="223147"/>
                      <a:pt x="494031" y="218566"/>
                    </a:cubicBezTo>
                    <a:lnTo>
                      <a:pt x="494031" y="217257"/>
                    </a:lnTo>
                    <a:cubicBezTo>
                      <a:pt x="496647" y="212022"/>
                      <a:pt x="499263" y="204170"/>
                      <a:pt x="507764" y="202206"/>
                    </a:cubicBezTo>
                    <a:cubicBezTo>
                      <a:pt x="509072" y="202206"/>
                      <a:pt x="510380" y="201552"/>
                      <a:pt x="512342" y="200898"/>
                    </a:cubicBezTo>
                    <a:cubicBezTo>
                      <a:pt x="516266" y="199589"/>
                      <a:pt x="524113" y="196317"/>
                      <a:pt x="528037" y="203515"/>
                    </a:cubicBezTo>
                    <a:cubicBezTo>
                      <a:pt x="528037" y="204170"/>
                      <a:pt x="528691" y="205478"/>
                      <a:pt x="529345" y="207441"/>
                    </a:cubicBezTo>
                    <a:cubicBezTo>
                      <a:pt x="529345" y="209405"/>
                      <a:pt x="531961" y="214640"/>
                      <a:pt x="533269" y="215294"/>
                    </a:cubicBezTo>
                    <a:cubicBezTo>
                      <a:pt x="537193" y="216603"/>
                      <a:pt x="543078" y="217257"/>
                      <a:pt x="545694" y="217257"/>
                    </a:cubicBezTo>
                    <a:cubicBezTo>
                      <a:pt x="545694" y="215948"/>
                      <a:pt x="545694" y="212677"/>
                      <a:pt x="545694" y="210713"/>
                    </a:cubicBezTo>
                    <a:cubicBezTo>
                      <a:pt x="541116" y="208750"/>
                      <a:pt x="536539" y="205478"/>
                      <a:pt x="533923" y="20155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2C7C2F31-A113-16C2-C759-13F62346B51F}"/>
                  </a:ext>
                </a:extLst>
              </p:cNvPr>
              <p:cNvSpPr/>
              <p:nvPr/>
            </p:nvSpPr>
            <p:spPr>
              <a:xfrm>
                <a:off x="1605996" y="4644606"/>
                <a:ext cx="25504" cy="28138"/>
              </a:xfrm>
              <a:custGeom>
                <a:avLst/>
                <a:gdLst>
                  <a:gd name="connsiteX0" fmla="*/ 18965 w 25504"/>
                  <a:gd name="connsiteY0" fmla="*/ 5235 h 28138"/>
                  <a:gd name="connsiteX1" fmla="*/ 17657 w 25504"/>
                  <a:gd name="connsiteY1" fmla="*/ 7853 h 28138"/>
                  <a:gd name="connsiteX2" fmla="*/ 17657 w 25504"/>
                  <a:gd name="connsiteY2" fmla="*/ 9816 h 28138"/>
                  <a:gd name="connsiteX3" fmla="*/ 10463 w 25504"/>
                  <a:gd name="connsiteY3" fmla="*/ 22249 h 28138"/>
                  <a:gd name="connsiteX4" fmla="*/ 7194 w 25504"/>
                  <a:gd name="connsiteY4" fmla="*/ 22249 h 28138"/>
                  <a:gd name="connsiteX5" fmla="*/ 0 w 25504"/>
                  <a:gd name="connsiteY5" fmla="*/ 23558 h 28138"/>
                  <a:gd name="connsiteX6" fmla="*/ 654 w 25504"/>
                  <a:gd name="connsiteY6" fmla="*/ 28139 h 28138"/>
                  <a:gd name="connsiteX7" fmla="*/ 9809 w 25504"/>
                  <a:gd name="connsiteY7" fmla="*/ 25521 h 28138"/>
                  <a:gd name="connsiteX8" fmla="*/ 11117 w 25504"/>
                  <a:gd name="connsiteY8" fmla="*/ 25521 h 28138"/>
                  <a:gd name="connsiteX9" fmla="*/ 25504 w 25504"/>
                  <a:gd name="connsiteY9" fmla="*/ 15705 h 28138"/>
                  <a:gd name="connsiteX10" fmla="*/ 25504 w 25504"/>
                  <a:gd name="connsiteY10" fmla="*/ 14397 h 28138"/>
                  <a:gd name="connsiteX11" fmla="*/ 20927 w 25504"/>
                  <a:gd name="connsiteY11" fmla="*/ 0 h 28138"/>
                  <a:gd name="connsiteX12" fmla="*/ 18965 w 25504"/>
                  <a:gd name="connsiteY12" fmla="*/ 3926 h 2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04" h="28138">
                    <a:moveTo>
                      <a:pt x="18965" y="5235"/>
                    </a:moveTo>
                    <a:lnTo>
                      <a:pt x="17657" y="7853"/>
                    </a:lnTo>
                    <a:cubicBezTo>
                      <a:pt x="17657" y="7853"/>
                      <a:pt x="17657" y="9161"/>
                      <a:pt x="17657" y="9816"/>
                    </a:cubicBezTo>
                    <a:cubicBezTo>
                      <a:pt x="17657" y="13742"/>
                      <a:pt x="17003" y="20941"/>
                      <a:pt x="10463" y="22249"/>
                    </a:cubicBezTo>
                    <a:cubicBezTo>
                      <a:pt x="10463" y="22249"/>
                      <a:pt x="8501" y="22249"/>
                      <a:pt x="7194" y="22249"/>
                    </a:cubicBezTo>
                    <a:cubicBezTo>
                      <a:pt x="5886" y="22249"/>
                      <a:pt x="2616" y="22904"/>
                      <a:pt x="0" y="23558"/>
                    </a:cubicBezTo>
                    <a:cubicBezTo>
                      <a:pt x="0" y="24867"/>
                      <a:pt x="654" y="26176"/>
                      <a:pt x="654" y="28139"/>
                    </a:cubicBezTo>
                    <a:cubicBezTo>
                      <a:pt x="4578" y="27484"/>
                      <a:pt x="8501" y="26176"/>
                      <a:pt x="9809" y="25521"/>
                    </a:cubicBezTo>
                    <a:lnTo>
                      <a:pt x="11117" y="25521"/>
                    </a:lnTo>
                    <a:cubicBezTo>
                      <a:pt x="18965" y="20286"/>
                      <a:pt x="22889" y="17669"/>
                      <a:pt x="25504" y="15705"/>
                    </a:cubicBezTo>
                    <a:cubicBezTo>
                      <a:pt x="25504" y="15705"/>
                      <a:pt x="25504" y="15051"/>
                      <a:pt x="25504" y="14397"/>
                    </a:cubicBezTo>
                    <a:cubicBezTo>
                      <a:pt x="22889" y="8507"/>
                      <a:pt x="20927" y="3926"/>
                      <a:pt x="20927" y="0"/>
                    </a:cubicBezTo>
                    <a:cubicBezTo>
                      <a:pt x="20927" y="1309"/>
                      <a:pt x="19619" y="2617"/>
                      <a:pt x="18965" y="39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7" name="Graphic 2">
              <a:extLst>
                <a:ext uri="{FF2B5EF4-FFF2-40B4-BE49-F238E27FC236}">
                  <a16:creationId xmlns:a16="http://schemas.microsoft.com/office/drawing/2014/main" id="{222588B6-7747-AFA4-AC3C-78AF3A7F26E1}"/>
                </a:ext>
              </a:extLst>
            </p:cNvPr>
            <p:cNvGrpSpPr/>
            <p:nvPr/>
          </p:nvGrpSpPr>
          <p:grpSpPr>
            <a:xfrm>
              <a:off x="3122531" y="-68305"/>
              <a:ext cx="2706089" cy="4343181"/>
              <a:chOff x="3122531" y="-68305"/>
              <a:chExt cx="2706089" cy="4343181"/>
            </a:xfrm>
            <a:solidFill>
              <a:srgbClr val="EDEDEE"/>
            </a:solidFill>
          </p:grpSpPr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67B9225B-BA93-F4AC-87BE-8AC800075F7E}"/>
                  </a:ext>
                </a:extLst>
              </p:cNvPr>
              <p:cNvSpPr/>
              <p:nvPr/>
            </p:nvSpPr>
            <p:spPr>
              <a:xfrm>
                <a:off x="3122531" y="2927489"/>
                <a:ext cx="315209" cy="164578"/>
              </a:xfrm>
              <a:custGeom>
                <a:avLst/>
                <a:gdLst>
                  <a:gd name="connsiteX0" fmla="*/ 3924 w 315209"/>
                  <a:gd name="connsiteY0" fmla="*/ 161634 h 164578"/>
                  <a:gd name="connsiteX1" fmla="*/ 7193 w 315209"/>
                  <a:gd name="connsiteY1" fmla="*/ 155745 h 164578"/>
                  <a:gd name="connsiteX2" fmla="*/ 11771 w 315209"/>
                  <a:gd name="connsiteY2" fmla="*/ 147238 h 164578"/>
                  <a:gd name="connsiteX3" fmla="*/ 18311 w 315209"/>
                  <a:gd name="connsiteY3" fmla="*/ 134150 h 164578"/>
                  <a:gd name="connsiteX4" fmla="*/ 18965 w 315209"/>
                  <a:gd name="connsiteY4" fmla="*/ 129569 h 164578"/>
                  <a:gd name="connsiteX5" fmla="*/ 22235 w 315209"/>
                  <a:gd name="connsiteY5" fmla="*/ 106011 h 164578"/>
                  <a:gd name="connsiteX6" fmla="*/ 30082 w 315209"/>
                  <a:gd name="connsiteY6" fmla="*/ 116481 h 164578"/>
                  <a:gd name="connsiteX7" fmla="*/ 34660 w 315209"/>
                  <a:gd name="connsiteY7" fmla="*/ 123680 h 164578"/>
                  <a:gd name="connsiteX8" fmla="*/ 47739 w 315209"/>
                  <a:gd name="connsiteY8" fmla="*/ 117136 h 164578"/>
                  <a:gd name="connsiteX9" fmla="*/ 68012 w 315209"/>
                  <a:gd name="connsiteY9" fmla="*/ 117790 h 164578"/>
                  <a:gd name="connsiteX10" fmla="*/ 56240 w 315209"/>
                  <a:gd name="connsiteY10" fmla="*/ 124988 h 164578"/>
                  <a:gd name="connsiteX11" fmla="*/ 49047 w 315209"/>
                  <a:gd name="connsiteY11" fmla="*/ 133496 h 164578"/>
                  <a:gd name="connsiteX12" fmla="*/ 42507 w 315209"/>
                  <a:gd name="connsiteY12" fmla="*/ 136113 h 164578"/>
                  <a:gd name="connsiteX13" fmla="*/ 34006 w 315209"/>
                  <a:gd name="connsiteY13" fmla="*/ 144620 h 164578"/>
                  <a:gd name="connsiteX14" fmla="*/ 28774 w 315209"/>
                  <a:gd name="connsiteY14" fmla="*/ 141348 h 164578"/>
                  <a:gd name="connsiteX15" fmla="*/ 22889 w 315209"/>
                  <a:gd name="connsiteY15" fmla="*/ 157708 h 164578"/>
                  <a:gd name="connsiteX16" fmla="*/ 13079 w 315209"/>
                  <a:gd name="connsiteY16" fmla="*/ 162289 h 164578"/>
                  <a:gd name="connsiteX17" fmla="*/ 13079 w 315209"/>
                  <a:gd name="connsiteY17" fmla="*/ 163597 h 164578"/>
                  <a:gd name="connsiteX18" fmla="*/ 89593 w 315209"/>
                  <a:gd name="connsiteY18" fmla="*/ 163597 h 164578"/>
                  <a:gd name="connsiteX19" fmla="*/ 114443 w 315209"/>
                  <a:gd name="connsiteY19" fmla="*/ 161634 h 164578"/>
                  <a:gd name="connsiteX20" fmla="*/ 185071 w 315209"/>
                  <a:gd name="connsiteY20" fmla="*/ 155745 h 164578"/>
                  <a:gd name="connsiteX21" fmla="*/ 272702 w 315209"/>
                  <a:gd name="connsiteY21" fmla="*/ 139385 h 164578"/>
                  <a:gd name="connsiteX22" fmla="*/ 315209 w 315209"/>
                  <a:gd name="connsiteY22" fmla="*/ 126297 h 164578"/>
                  <a:gd name="connsiteX23" fmla="*/ 307362 w 315209"/>
                  <a:gd name="connsiteY23" fmla="*/ 114518 h 164578"/>
                  <a:gd name="connsiteX24" fmla="*/ 305400 w 315209"/>
                  <a:gd name="connsiteY24" fmla="*/ 95541 h 164578"/>
                  <a:gd name="connsiteX25" fmla="*/ 305400 w 315209"/>
                  <a:gd name="connsiteY25" fmla="*/ 83762 h 164578"/>
                  <a:gd name="connsiteX26" fmla="*/ 305400 w 315209"/>
                  <a:gd name="connsiteY26" fmla="*/ 79181 h 164578"/>
                  <a:gd name="connsiteX27" fmla="*/ 304746 w 315209"/>
                  <a:gd name="connsiteY27" fmla="*/ 70674 h 164578"/>
                  <a:gd name="connsiteX28" fmla="*/ 306054 w 315209"/>
                  <a:gd name="connsiteY28" fmla="*/ 61513 h 164578"/>
                  <a:gd name="connsiteX29" fmla="*/ 306054 w 315209"/>
                  <a:gd name="connsiteY29" fmla="*/ 60204 h 164578"/>
                  <a:gd name="connsiteX30" fmla="*/ 311285 w 315209"/>
                  <a:gd name="connsiteY30" fmla="*/ 51697 h 164578"/>
                  <a:gd name="connsiteX31" fmla="*/ 313901 w 315209"/>
                  <a:gd name="connsiteY31" fmla="*/ 48425 h 164578"/>
                  <a:gd name="connsiteX32" fmla="*/ 310631 w 315209"/>
                  <a:gd name="connsiteY32" fmla="*/ 38609 h 164578"/>
                  <a:gd name="connsiteX33" fmla="*/ 307362 w 315209"/>
                  <a:gd name="connsiteY33" fmla="*/ 37300 h 164578"/>
                  <a:gd name="connsiteX34" fmla="*/ 305400 w 315209"/>
                  <a:gd name="connsiteY34" fmla="*/ 37300 h 164578"/>
                  <a:gd name="connsiteX35" fmla="*/ 297552 w 315209"/>
                  <a:gd name="connsiteY35" fmla="*/ 30756 h 164578"/>
                  <a:gd name="connsiteX36" fmla="*/ 292974 w 315209"/>
                  <a:gd name="connsiteY36" fmla="*/ 32065 h 164578"/>
                  <a:gd name="connsiteX37" fmla="*/ 279895 w 315209"/>
                  <a:gd name="connsiteY37" fmla="*/ 13742 h 164578"/>
                  <a:gd name="connsiteX38" fmla="*/ 279895 w 315209"/>
                  <a:gd name="connsiteY38" fmla="*/ 13742 h 164578"/>
                  <a:gd name="connsiteX39" fmla="*/ 278587 w 315209"/>
                  <a:gd name="connsiteY39" fmla="*/ 15051 h 164578"/>
                  <a:gd name="connsiteX40" fmla="*/ 272702 w 315209"/>
                  <a:gd name="connsiteY40" fmla="*/ 18977 h 164578"/>
                  <a:gd name="connsiteX41" fmla="*/ 249813 w 315209"/>
                  <a:gd name="connsiteY41" fmla="*/ 20286 h 164578"/>
                  <a:gd name="connsiteX42" fmla="*/ 246543 w 315209"/>
                  <a:gd name="connsiteY42" fmla="*/ 20286 h 164578"/>
                  <a:gd name="connsiteX43" fmla="*/ 246543 w 315209"/>
                  <a:gd name="connsiteY43" fmla="*/ 20286 h 164578"/>
                  <a:gd name="connsiteX44" fmla="*/ 238696 w 315209"/>
                  <a:gd name="connsiteY44" fmla="*/ 26830 h 164578"/>
                  <a:gd name="connsiteX45" fmla="*/ 230194 w 315209"/>
                  <a:gd name="connsiteY45" fmla="*/ 33374 h 164578"/>
                  <a:gd name="connsiteX46" fmla="*/ 217769 w 315209"/>
                  <a:gd name="connsiteY46" fmla="*/ 24212 h 164578"/>
                  <a:gd name="connsiteX47" fmla="*/ 214499 w 315209"/>
                  <a:gd name="connsiteY47" fmla="*/ 26176 h 164578"/>
                  <a:gd name="connsiteX48" fmla="*/ 202074 w 315209"/>
                  <a:gd name="connsiteY48" fmla="*/ 23558 h 164578"/>
                  <a:gd name="connsiteX49" fmla="*/ 197496 w 315209"/>
                  <a:gd name="connsiteY49" fmla="*/ 21595 h 164578"/>
                  <a:gd name="connsiteX50" fmla="*/ 175261 w 315209"/>
                  <a:gd name="connsiteY50" fmla="*/ 9162 h 164578"/>
                  <a:gd name="connsiteX51" fmla="*/ 171992 w 315209"/>
                  <a:gd name="connsiteY51" fmla="*/ 9162 h 164578"/>
                  <a:gd name="connsiteX52" fmla="*/ 162182 w 315209"/>
                  <a:gd name="connsiteY52" fmla="*/ 9816 h 164578"/>
                  <a:gd name="connsiteX53" fmla="*/ 151065 w 315209"/>
                  <a:gd name="connsiteY53" fmla="*/ 0 h 164578"/>
                  <a:gd name="connsiteX54" fmla="*/ 141255 w 315209"/>
                  <a:gd name="connsiteY54" fmla="*/ 6544 h 164578"/>
                  <a:gd name="connsiteX55" fmla="*/ 139948 w 315209"/>
                  <a:gd name="connsiteY55" fmla="*/ 6544 h 164578"/>
                  <a:gd name="connsiteX56" fmla="*/ 139294 w 315209"/>
                  <a:gd name="connsiteY56" fmla="*/ 7853 h 164578"/>
                  <a:gd name="connsiteX57" fmla="*/ 134716 w 315209"/>
                  <a:gd name="connsiteY57" fmla="*/ 9816 h 164578"/>
                  <a:gd name="connsiteX58" fmla="*/ 145833 w 315209"/>
                  <a:gd name="connsiteY58" fmla="*/ 47771 h 164578"/>
                  <a:gd name="connsiteX59" fmla="*/ 148449 w 315209"/>
                  <a:gd name="connsiteY59" fmla="*/ 54969 h 164578"/>
                  <a:gd name="connsiteX60" fmla="*/ 131446 w 315209"/>
                  <a:gd name="connsiteY60" fmla="*/ 65439 h 164578"/>
                  <a:gd name="connsiteX61" fmla="*/ 115097 w 315209"/>
                  <a:gd name="connsiteY61" fmla="*/ 68711 h 164578"/>
                  <a:gd name="connsiteX62" fmla="*/ 104634 w 315209"/>
                  <a:gd name="connsiteY62" fmla="*/ 64130 h 164578"/>
                  <a:gd name="connsiteX63" fmla="*/ 91555 w 315209"/>
                  <a:gd name="connsiteY63" fmla="*/ 64130 h 164578"/>
                  <a:gd name="connsiteX64" fmla="*/ 76513 w 315209"/>
                  <a:gd name="connsiteY64" fmla="*/ 68057 h 164578"/>
                  <a:gd name="connsiteX65" fmla="*/ 73897 w 315209"/>
                  <a:gd name="connsiteY65" fmla="*/ 68057 h 164578"/>
                  <a:gd name="connsiteX66" fmla="*/ 103326 w 315209"/>
                  <a:gd name="connsiteY66" fmla="*/ 20941 h 164578"/>
                  <a:gd name="connsiteX67" fmla="*/ 107904 w 315209"/>
                  <a:gd name="connsiteY67" fmla="*/ 13088 h 164578"/>
                  <a:gd name="connsiteX68" fmla="*/ 111173 w 315209"/>
                  <a:gd name="connsiteY68" fmla="*/ 5235 h 164578"/>
                  <a:gd name="connsiteX69" fmla="*/ 105288 w 315209"/>
                  <a:gd name="connsiteY69" fmla="*/ 4581 h 164578"/>
                  <a:gd name="connsiteX70" fmla="*/ 104634 w 315209"/>
                  <a:gd name="connsiteY70" fmla="*/ 4581 h 164578"/>
                  <a:gd name="connsiteX71" fmla="*/ 102018 w 315209"/>
                  <a:gd name="connsiteY71" fmla="*/ 9816 h 164578"/>
                  <a:gd name="connsiteX72" fmla="*/ 97440 w 315209"/>
                  <a:gd name="connsiteY72" fmla="*/ 17669 h 164578"/>
                  <a:gd name="connsiteX73" fmla="*/ 65396 w 315209"/>
                  <a:gd name="connsiteY73" fmla="*/ 68057 h 164578"/>
                  <a:gd name="connsiteX74" fmla="*/ 54933 w 315209"/>
                  <a:gd name="connsiteY74" fmla="*/ 71329 h 164578"/>
                  <a:gd name="connsiteX75" fmla="*/ 26812 w 315209"/>
                  <a:gd name="connsiteY75" fmla="*/ 74601 h 164578"/>
                  <a:gd name="connsiteX76" fmla="*/ 12425 w 315209"/>
                  <a:gd name="connsiteY76" fmla="*/ 78527 h 164578"/>
                  <a:gd name="connsiteX77" fmla="*/ 13079 w 315209"/>
                  <a:gd name="connsiteY77" fmla="*/ 92269 h 164578"/>
                  <a:gd name="connsiteX78" fmla="*/ 18965 w 315209"/>
                  <a:gd name="connsiteY78" fmla="*/ 103394 h 164578"/>
                  <a:gd name="connsiteX79" fmla="*/ 15695 w 315209"/>
                  <a:gd name="connsiteY79" fmla="*/ 130224 h 164578"/>
                  <a:gd name="connsiteX80" fmla="*/ 15041 w 315209"/>
                  <a:gd name="connsiteY80" fmla="*/ 135459 h 164578"/>
                  <a:gd name="connsiteX81" fmla="*/ 9156 w 315209"/>
                  <a:gd name="connsiteY81" fmla="*/ 147238 h 164578"/>
                  <a:gd name="connsiteX82" fmla="*/ 3924 w 315209"/>
                  <a:gd name="connsiteY82" fmla="*/ 156399 h 164578"/>
                  <a:gd name="connsiteX83" fmla="*/ 0 w 315209"/>
                  <a:gd name="connsiteY83" fmla="*/ 162943 h 164578"/>
                  <a:gd name="connsiteX84" fmla="*/ 3270 w 315209"/>
                  <a:gd name="connsiteY84" fmla="*/ 162943 h 16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315209" h="164578">
                    <a:moveTo>
                      <a:pt x="3924" y="161634"/>
                    </a:moveTo>
                    <a:cubicBezTo>
                      <a:pt x="5232" y="159671"/>
                      <a:pt x="6540" y="157708"/>
                      <a:pt x="7193" y="155745"/>
                    </a:cubicBezTo>
                    <a:cubicBezTo>
                      <a:pt x="8501" y="153781"/>
                      <a:pt x="9809" y="150510"/>
                      <a:pt x="11771" y="147238"/>
                    </a:cubicBezTo>
                    <a:cubicBezTo>
                      <a:pt x="15041" y="142003"/>
                      <a:pt x="17657" y="137422"/>
                      <a:pt x="18311" y="134150"/>
                    </a:cubicBezTo>
                    <a:cubicBezTo>
                      <a:pt x="18311" y="132841"/>
                      <a:pt x="18311" y="131532"/>
                      <a:pt x="18965" y="129569"/>
                    </a:cubicBezTo>
                    <a:cubicBezTo>
                      <a:pt x="20273" y="123025"/>
                      <a:pt x="22235" y="113209"/>
                      <a:pt x="22235" y="106011"/>
                    </a:cubicBezTo>
                    <a:cubicBezTo>
                      <a:pt x="25505" y="109283"/>
                      <a:pt x="28774" y="113209"/>
                      <a:pt x="30082" y="116481"/>
                    </a:cubicBezTo>
                    <a:cubicBezTo>
                      <a:pt x="31390" y="120408"/>
                      <a:pt x="30082" y="124334"/>
                      <a:pt x="34660" y="123680"/>
                    </a:cubicBezTo>
                    <a:cubicBezTo>
                      <a:pt x="38584" y="123025"/>
                      <a:pt x="45123" y="116481"/>
                      <a:pt x="47739" y="117136"/>
                    </a:cubicBezTo>
                    <a:cubicBezTo>
                      <a:pt x="50355" y="117790"/>
                      <a:pt x="69974" y="115827"/>
                      <a:pt x="68012" y="117790"/>
                    </a:cubicBezTo>
                    <a:cubicBezTo>
                      <a:pt x="66050" y="119753"/>
                      <a:pt x="60818" y="121062"/>
                      <a:pt x="56240" y="124988"/>
                    </a:cubicBezTo>
                    <a:cubicBezTo>
                      <a:pt x="51663" y="128915"/>
                      <a:pt x="51009" y="132841"/>
                      <a:pt x="49047" y="133496"/>
                    </a:cubicBezTo>
                    <a:cubicBezTo>
                      <a:pt x="47085" y="134150"/>
                      <a:pt x="42507" y="136113"/>
                      <a:pt x="42507" y="136113"/>
                    </a:cubicBezTo>
                    <a:cubicBezTo>
                      <a:pt x="42507" y="136113"/>
                      <a:pt x="35314" y="145275"/>
                      <a:pt x="34006" y="144620"/>
                    </a:cubicBezTo>
                    <a:cubicBezTo>
                      <a:pt x="32698" y="144620"/>
                      <a:pt x="31390" y="138731"/>
                      <a:pt x="28774" y="141348"/>
                    </a:cubicBezTo>
                    <a:cubicBezTo>
                      <a:pt x="26158" y="144620"/>
                      <a:pt x="28120" y="155745"/>
                      <a:pt x="22889" y="157708"/>
                    </a:cubicBezTo>
                    <a:cubicBezTo>
                      <a:pt x="18311" y="159671"/>
                      <a:pt x="13079" y="162289"/>
                      <a:pt x="13079" y="162289"/>
                    </a:cubicBezTo>
                    <a:cubicBezTo>
                      <a:pt x="13079" y="162289"/>
                      <a:pt x="13079" y="162289"/>
                      <a:pt x="13079" y="163597"/>
                    </a:cubicBezTo>
                    <a:cubicBezTo>
                      <a:pt x="26158" y="164906"/>
                      <a:pt x="73244" y="164906"/>
                      <a:pt x="89593" y="163597"/>
                    </a:cubicBezTo>
                    <a:cubicBezTo>
                      <a:pt x="94824" y="163597"/>
                      <a:pt x="103980" y="162289"/>
                      <a:pt x="114443" y="161634"/>
                    </a:cubicBezTo>
                    <a:cubicBezTo>
                      <a:pt x="137332" y="160325"/>
                      <a:pt x="169376" y="157708"/>
                      <a:pt x="185071" y="155745"/>
                    </a:cubicBezTo>
                    <a:cubicBezTo>
                      <a:pt x="207959" y="152473"/>
                      <a:pt x="258315" y="142657"/>
                      <a:pt x="272702" y="139385"/>
                    </a:cubicBezTo>
                    <a:cubicBezTo>
                      <a:pt x="283819" y="136768"/>
                      <a:pt x="303438" y="130224"/>
                      <a:pt x="315209" y="126297"/>
                    </a:cubicBezTo>
                    <a:cubicBezTo>
                      <a:pt x="311285" y="121716"/>
                      <a:pt x="308015" y="116481"/>
                      <a:pt x="307362" y="114518"/>
                    </a:cubicBezTo>
                    <a:cubicBezTo>
                      <a:pt x="306054" y="109938"/>
                      <a:pt x="305400" y="98813"/>
                      <a:pt x="305400" y="95541"/>
                    </a:cubicBezTo>
                    <a:cubicBezTo>
                      <a:pt x="305400" y="92923"/>
                      <a:pt x="305400" y="86379"/>
                      <a:pt x="305400" y="83762"/>
                    </a:cubicBezTo>
                    <a:cubicBezTo>
                      <a:pt x="305400" y="82453"/>
                      <a:pt x="305400" y="81144"/>
                      <a:pt x="305400" y="79181"/>
                    </a:cubicBezTo>
                    <a:cubicBezTo>
                      <a:pt x="305400" y="76564"/>
                      <a:pt x="305400" y="72637"/>
                      <a:pt x="304746" y="70674"/>
                    </a:cubicBezTo>
                    <a:cubicBezTo>
                      <a:pt x="304092" y="66748"/>
                      <a:pt x="304746" y="63476"/>
                      <a:pt x="306054" y="61513"/>
                    </a:cubicBezTo>
                    <a:cubicBezTo>
                      <a:pt x="306054" y="61513"/>
                      <a:pt x="306054" y="60858"/>
                      <a:pt x="306054" y="60204"/>
                    </a:cubicBezTo>
                    <a:cubicBezTo>
                      <a:pt x="306708" y="57586"/>
                      <a:pt x="308670" y="55623"/>
                      <a:pt x="311285" y="51697"/>
                    </a:cubicBezTo>
                    <a:cubicBezTo>
                      <a:pt x="311939" y="50388"/>
                      <a:pt x="313247" y="49079"/>
                      <a:pt x="313901" y="48425"/>
                    </a:cubicBezTo>
                    <a:cubicBezTo>
                      <a:pt x="313901" y="46462"/>
                      <a:pt x="311939" y="41881"/>
                      <a:pt x="310631" y="38609"/>
                    </a:cubicBezTo>
                    <a:cubicBezTo>
                      <a:pt x="310631" y="38609"/>
                      <a:pt x="310631" y="38609"/>
                      <a:pt x="307362" y="37300"/>
                    </a:cubicBezTo>
                    <a:lnTo>
                      <a:pt x="305400" y="37300"/>
                    </a:lnTo>
                    <a:cubicBezTo>
                      <a:pt x="301476" y="35991"/>
                      <a:pt x="298860" y="33374"/>
                      <a:pt x="297552" y="30756"/>
                    </a:cubicBezTo>
                    <a:cubicBezTo>
                      <a:pt x="296244" y="30756"/>
                      <a:pt x="294936" y="32065"/>
                      <a:pt x="292974" y="32065"/>
                    </a:cubicBezTo>
                    <a:cubicBezTo>
                      <a:pt x="284473" y="33374"/>
                      <a:pt x="281857" y="22904"/>
                      <a:pt x="279895" y="13742"/>
                    </a:cubicBezTo>
                    <a:cubicBezTo>
                      <a:pt x="279895" y="13742"/>
                      <a:pt x="279895" y="13742"/>
                      <a:pt x="279895" y="13742"/>
                    </a:cubicBezTo>
                    <a:cubicBezTo>
                      <a:pt x="279895" y="13742"/>
                      <a:pt x="279241" y="14397"/>
                      <a:pt x="278587" y="15051"/>
                    </a:cubicBezTo>
                    <a:cubicBezTo>
                      <a:pt x="275972" y="17014"/>
                      <a:pt x="274010" y="18323"/>
                      <a:pt x="272702" y="18977"/>
                    </a:cubicBezTo>
                    <a:cubicBezTo>
                      <a:pt x="269432" y="20286"/>
                      <a:pt x="262892" y="20286"/>
                      <a:pt x="249813" y="20286"/>
                    </a:cubicBezTo>
                    <a:lnTo>
                      <a:pt x="246543" y="20286"/>
                    </a:lnTo>
                    <a:cubicBezTo>
                      <a:pt x="246543" y="20286"/>
                      <a:pt x="246543" y="20286"/>
                      <a:pt x="246543" y="20286"/>
                    </a:cubicBezTo>
                    <a:cubicBezTo>
                      <a:pt x="244582" y="20286"/>
                      <a:pt x="240658" y="24867"/>
                      <a:pt x="238696" y="26830"/>
                    </a:cubicBezTo>
                    <a:cubicBezTo>
                      <a:pt x="235426" y="30102"/>
                      <a:pt x="233464" y="32065"/>
                      <a:pt x="230194" y="33374"/>
                    </a:cubicBezTo>
                    <a:cubicBezTo>
                      <a:pt x="223000" y="35337"/>
                      <a:pt x="219731" y="28793"/>
                      <a:pt x="217769" y="24212"/>
                    </a:cubicBezTo>
                    <a:cubicBezTo>
                      <a:pt x="216461" y="24867"/>
                      <a:pt x="215807" y="25521"/>
                      <a:pt x="214499" y="26176"/>
                    </a:cubicBezTo>
                    <a:cubicBezTo>
                      <a:pt x="209921" y="27484"/>
                      <a:pt x="205998" y="26176"/>
                      <a:pt x="202074" y="23558"/>
                    </a:cubicBezTo>
                    <a:cubicBezTo>
                      <a:pt x="200766" y="23558"/>
                      <a:pt x="199458" y="22249"/>
                      <a:pt x="197496" y="21595"/>
                    </a:cubicBezTo>
                    <a:cubicBezTo>
                      <a:pt x="190302" y="18977"/>
                      <a:pt x="181147" y="13088"/>
                      <a:pt x="175261" y="9162"/>
                    </a:cubicBezTo>
                    <a:cubicBezTo>
                      <a:pt x="175261" y="9162"/>
                      <a:pt x="173953" y="9162"/>
                      <a:pt x="171992" y="9162"/>
                    </a:cubicBezTo>
                    <a:cubicBezTo>
                      <a:pt x="169376" y="9162"/>
                      <a:pt x="166106" y="10470"/>
                      <a:pt x="162182" y="9816"/>
                    </a:cubicBezTo>
                    <a:cubicBezTo>
                      <a:pt x="156297" y="8507"/>
                      <a:pt x="153027" y="3926"/>
                      <a:pt x="151065" y="0"/>
                    </a:cubicBezTo>
                    <a:cubicBezTo>
                      <a:pt x="149103" y="2618"/>
                      <a:pt x="145833" y="5235"/>
                      <a:pt x="141255" y="6544"/>
                    </a:cubicBezTo>
                    <a:cubicBezTo>
                      <a:pt x="141255" y="6544"/>
                      <a:pt x="140602" y="6544"/>
                      <a:pt x="139948" y="6544"/>
                    </a:cubicBezTo>
                    <a:cubicBezTo>
                      <a:pt x="139948" y="6544"/>
                      <a:pt x="139948" y="7853"/>
                      <a:pt x="139294" y="7853"/>
                    </a:cubicBezTo>
                    <a:cubicBezTo>
                      <a:pt x="137332" y="9162"/>
                      <a:pt x="134716" y="6544"/>
                      <a:pt x="134716" y="9816"/>
                    </a:cubicBezTo>
                    <a:cubicBezTo>
                      <a:pt x="134716" y="13088"/>
                      <a:pt x="143218" y="43190"/>
                      <a:pt x="145833" y="47771"/>
                    </a:cubicBezTo>
                    <a:cubicBezTo>
                      <a:pt x="148449" y="52351"/>
                      <a:pt x="148449" y="54969"/>
                      <a:pt x="148449" y="54969"/>
                    </a:cubicBezTo>
                    <a:cubicBezTo>
                      <a:pt x="148449" y="54969"/>
                      <a:pt x="137332" y="64130"/>
                      <a:pt x="131446" y="65439"/>
                    </a:cubicBezTo>
                    <a:cubicBezTo>
                      <a:pt x="125561" y="66748"/>
                      <a:pt x="120329" y="69365"/>
                      <a:pt x="115097" y="68711"/>
                    </a:cubicBezTo>
                    <a:cubicBezTo>
                      <a:pt x="109865" y="68711"/>
                      <a:pt x="111173" y="64785"/>
                      <a:pt x="104634" y="64130"/>
                    </a:cubicBezTo>
                    <a:cubicBezTo>
                      <a:pt x="98748" y="64130"/>
                      <a:pt x="94171" y="64130"/>
                      <a:pt x="91555" y="64130"/>
                    </a:cubicBezTo>
                    <a:cubicBezTo>
                      <a:pt x="88939" y="64130"/>
                      <a:pt x="81745" y="68711"/>
                      <a:pt x="76513" y="68057"/>
                    </a:cubicBezTo>
                    <a:cubicBezTo>
                      <a:pt x="75205" y="68057"/>
                      <a:pt x="74552" y="68057"/>
                      <a:pt x="73897" y="68057"/>
                    </a:cubicBezTo>
                    <a:cubicBezTo>
                      <a:pt x="85015" y="54314"/>
                      <a:pt x="96132" y="33374"/>
                      <a:pt x="103326" y="20941"/>
                    </a:cubicBezTo>
                    <a:cubicBezTo>
                      <a:pt x="105288" y="17669"/>
                      <a:pt x="106596" y="15051"/>
                      <a:pt x="107904" y="13088"/>
                    </a:cubicBezTo>
                    <a:cubicBezTo>
                      <a:pt x="109212" y="11125"/>
                      <a:pt x="110520" y="8507"/>
                      <a:pt x="111173" y="5235"/>
                    </a:cubicBezTo>
                    <a:cubicBezTo>
                      <a:pt x="109212" y="5235"/>
                      <a:pt x="107250" y="5235"/>
                      <a:pt x="105288" y="4581"/>
                    </a:cubicBezTo>
                    <a:lnTo>
                      <a:pt x="104634" y="4581"/>
                    </a:lnTo>
                    <a:cubicBezTo>
                      <a:pt x="103980" y="6544"/>
                      <a:pt x="102672" y="8507"/>
                      <a:pt x="102018" y="9816"/>
                    </a:cubicBezTo>
                    <a:cubicBezTo>
                      <a:pt x="100710" y="11779"/>
                      <a:pt x="99402" y="14397"/>
                      <a:pt x="97440" y="17669"/>
                    </a:cubicBezTo>
                    <a:cubicBezTo>
                      <a:pt x="90247" y="31411"/>
                      <a:pt x="77167" y="54969"/>
                      <a:pt x="65396" y="68057"/>
                    </a:cubicBezTo>
                    <a:cubicBezTo>
                      <a:pt x="62126" y="69365"/>
                      <a:pt x="58203" y="71329"/>
                      <a:pt x="54933" y="71329"/>
                    </a:cubicBezTo>
                    <a:cubicBezTo>
                      <a:pt x="49701" y="71329"/>
                      <a:pt x="34006" y="72637"/>
                      <a:pt x="26812" y="74601"/>
                    </a:cubicBezTo>
                    <a:cubicBezTo>
                      <a:pt x="19619" y="76564"/>
                      <a:pt x="14387" y="75255"/>
                      <a:pt x="12425" y="78527"/>
                    </a:cubicBezTo>
                    <a:cubicBezTo>
                      <a:pt x="11117" y="81799"/>
                      <a:pt x="9809" y="87688"/>
                      <a:pt x="13079" y="92269"/>
                    </a:cubicBezTo>
                    <a:cubicBezTo>
                      <a:pt x="15695" y="96195"/>
                      <a:pt x="17003" y="100122"/>
                      <a:pt x="18965" y="103394"/>
                    </a:cubicBezTo>
                    <a:cubicBezTo>
                      <a:pt x="18965" y="109938"/>
                      <a:pt x="17003" y="123025"/>
                      <a:pt x="15695" y="130224"/>
                    </a:cubicBezTo>
                    <a:cubicBezTo>
                      <a:pt x="15695" y="132187"/>
                      <a:pt x="15041" y="134150"/>
                      <a:pt x="15041" y="135459"/>
                    </a:cubicBezTo>
                    <a:cubicBezTo>
                      <a:pt x="15041" y="138076"/>
                      <a:pt x="11771" y="142657"/>
                      <a:pt x="9156" y="147238"/>
                    </a:cubicBezTo>
                    <a:cubicBezTo>
                      <a:pt x="7193" y="150510"/>
                      <a:pt x="5232" y="153781"/>
                      <a:pt x="3924" y="156399"/>
                    </a:cubicBezTo>
                    <a:cubicBezTo>
                      <a:pt x="3270" y="158362"/>
                      <a:pt x="1962" y="160325"/>
                      <a:pt x="0" y="162943"/>
                    </a:cubicBezTo>
                    <a:lnTo>
                      <a:pt x="3270" y="162943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56DA469D-3995-558D-7CF2-C01027ECC92B}"/>
                  </a:ext>
                </a:extLst>
              </p:cNvPr>
              <p:cNvSpPr/>
              <p:nvPr/>
            </p:nvSpPr>
            <p:spPr>
              <a:xfrm>
                <a:off x="3777840" y="645633"/>
                <a:ext cx="17008" cy="8673"/>
              </a:xfrm>
              <a:custGeom>
                <a:avLst/>
                <a:gdLst>
                  <a:gd name="connsiteX0" fmla="*/ 7807 w 17008"/>
                  <a:gd name="connsiteY0" fmla="*/ 0 h 8673"/>
                  <a:gd name="connsiteX1" fmla="*/ 16963 w 17008"/>
                  <a:gd name="connsiteY1" fmla="*/ 5235 h 8673"/>
                  <a:gd name="connsiteX2" fmla="*/ 6499 w 17008"/>
                  <a:gd name="connsiteY2" fmla="*/ 8507 h 8673"/>
                  <a:gd name="connsiteX3" fmla="*/ 7807 w 17008"/>
                  <a:gd name="connsiteY3" fmla="*/ 0 h 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08" h="8673">
                    <a:moveTo>
                      <a:pt x="7807" y="0"/>
                    </a:moveTo>
                    <a:cubicBezTo>
                      <a:pt x="11077" y="0"/>
                      <a:pt x="17617" y="2618"/>
                      <a:pt x="16963" y="5235"/>
                    </a:cubicBezTo>
                    <a:cubicBezTo>
                      <a:pt x="16309" y="7853"/>
                      <a:pt x="10423" y="9161"/>
                      <a:pt x="6499" y="8507"/>
                    </a:cubicBezTo>
                    <a:cubicBezTo>
                      <a:pt x="2575" y="7853"/>
                      <a:pt x="-6580" y="1963"/>
                      <a:pt x="7807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5115C531-16C5-5786-6851-ED3800FDD504}"/>
                  </a:ext>
                </a:extLst>
              </p:cNvPr>
              <p:cNvSpPr/>
              <p:nvPr/>
            </p:nvSpPr>
            <p:spPr>
              <a:xfrm>
                <a:off x="3739871" y="1813023"/>
                <a:ext cx="5231" cy="10836"/>
              </a:xfrm>
              <a:custGeom>
                <a:avLst/>
                <a:gdLst>
                  <a:gd name="connsiteX0" fmla="*/ 0 w 5231"/>
                  <a:gd name="connsiteY0" fmla="*/ 5276 h 10836"/>
                  <a:gd name="connsiteX1" fmla="*/ 5232 w 5231"/>
                  <a:gd name="connsiteY1" fmla="*/ 6585 h 10836"/>
                  <a:gd name="connsiteX2" fmla="*/ 0 w 5231"/>
                  <a:gd name="connsiteY2" fmla="*/ 5276 h 1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31" h="10836">
                    <a:moveTo>
                      <a:pt x="0" y="5276"/>
                    </a:moveTo>
                    <a:cubicBezTo>
                      <a:pt x="0" y="9857"/>
                      <a:pt x="5232" y="14437"/>
                      <a:pt x="5232" y="6585"/>
                    </a:cubicBezTo>
                    <a:cubicBezTo>
                      <a:pt x="5232" y="-1268"/>
                      <a:pt x="654" y="-2577"/>
                      <a:pt x="0" y="527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 671">
                <a:extLst>
                  <a:ext uri="{FF2B5EF4-FFF2-40B4-BE49-F238E27FC236}">
                    <a16:creationId xmlns:a16="http://schemas.microsoft.com/office/drawing/2014/main" id="{2B878FFB-8329-54CD-ADBE-926F6E0D3AC6}"/>
                  </a:ext>
                </a:extLst>
              </p:cNvPr>
              <p:cNvSpPr/>
              <p:nvPr/>
            </p:nvSpPr>
            <p:spPr>
              <a:xfrm>
                <a:off x="3339646" y="-68305"/>
                <a:ext cx="2488974" cy="4343181"/>
              </a:xfrm>
              <a:custGeom>
                <a:avLst/>
                <a:gdLst>
                  <a:gd name="connsiteX0" fmla="*/ 1368740 w 2488974"/>
                  <a:gd name="connsiteY0" fmla="*/ 0 h 4343181"/>
                  <a:gd name="connsiteX1" fmla="*/ 1366778 w 2488974"/>
                  <a:gd name="connsiteY1" fmla="*/ 2618 h 4343181"/>
                  <a:gd name="connsiteX2" fmla="*/ 1355007 w 2488974"/>
                  <a:gd name="connsiteY2" fmla="*/ 12433 h 4343181"/>
                  <a:gd name="connsiteX3" fmla="*/ 1330810 w 2488974"/>
                  <a:gd name="connsiteY3" fmla="*/ 13088 h 4343181"/>
                  <a:gd name="connsiteX4" fmla="*/ 1351083 w 2488974"/>
                  <a:gd name="connsiteY4" fmla="*/ 20286 h 4343181"/>
                  <a:gd name="connsiteX5" fmla="*/ 1358931 w 2488974"/>
                  <a:gd name="connsiteY5" fmla="*/ 35991 h 4343181"/>
                  <a:gd name="connsiteX6" fmla="*/ 1367432 w 2488974"/>
                  <a:gd name="connsiteY6" fmla="*/ 34683 h 4343181"/>
                  <a:gd name="connsiteX7" fmla="*/ 1387051 w 2488974"/>
                  <a:gd name="connsiteY7" fmla="*/ 41227 h 4343181"/>
                  <a:gd name="connsiteX8" fmla="*/ 1370048 w 2488974"/>
                  <a:gd name="connsiteY8" fmla="*/ 39918 h 4343181"/>
                  <a:gd name="connsiteX9" fmla="*/ 1360892 w 2488974"/>
                  <a:gd name="connsiteY9" fmla="*/ 45807 h 4343181"/>
                  <a:gd name="connsiteX10" fmla="*/ 1353699 w 2488974"/>
                  <a:gd name="connsiteY10" fmla="*/ 45807 h 4343181"/>
                  <a:gd name="connsiteX11" fmla="*/ 1350429 w 2488974"/>
                  <a:gd name="connsiteY11" fmla="*/ 60204 h 4343181"/>
                  <a:gd name="connsiteX12" fmla="*/ 1339312 w 2488974"/>
                  <a:gd name="connsiteY12" fmla="*/ 58895 h 4343181"/>
                  <a:gd name="connsiteX13" fmla="*/ 1333426 w 2488974"/>
                  <a:gd name="connsiteY13" fmla="*/ 68056 h 4343181"/>
                  <a:gd name="connsiteX14" fmla="*/ 1333426 w 2488974"/>
                  <a:gd name="connsiteY14" fmla="*/ 81799 h 4343181"/>
                  <a:gd name="connsiteX15" fmla="*/ 1324271 w 2488974"/>
                  <a:gd name="connsiteY15" fmla="*/ 77872 h 4343181"/>
                  <a:gd name="connsiteX16" fmla="*/ 1316423 w 2488974"/>
                  <a:gd name="connsiteY16" fmla="*/ 95541 h 4343181"/>
                  <a:gd name="connsiteX17" fmla="*/ 1339312 w 2488974"/>
                  <a:gd name="connsiteY17" fmla="*/ 113864 h 4343181"/>
                  <a:gd name="connsiteX18" fmla="*/ 1338658 w 2488974"/>
                  <a:gd name="connsiteY18" fmla="*/ 136767 h 4343181"/>
                  <a:gd name="connsiteX19" fmla="*/ 1348467 w 2488974"/>
                  <a:gd name="connsiteY19" fmla="*/ 150510 h 4343181"/>
                  <a:gd name="connsiteX20" fmla="*/ 1347813 w 2488974"/>
                  <a:gd name="connsiteY20" fmla="*/ 165560 h 4343181"/>
                  <a:gd name="connsiteX21" fmla="*/ 1363508 w 2488974"/>
                  <a:gd name="connsiteY21" fmla="*/ 181920 h 4343181"/>
                  <a:gd name="connsiteX22" fmla="*/ 1368086 w 2488974"/>
                  <a:gd name="connsiteY22" fmla="*/ 198280 h 4343181"/>
                  <a:gd name="connsiteX23" fmla="*/ 1373318 w 2488974"/>
                  <a:gd name="connsiteY23" fmla="*/ 218566 h 4343181"/>
                  <a:gd name="connsiteX24" fmla="*/ 1360239 w 2488974"/>
                  <a:gd name="connsiteY24" fmla="*/ 215294 h 4343181"/>
                  <a:gd name="connsiteX25" fmla="*/ 1345851 w 2488974"/>
                  <a:gd name="connsiteY25" fmla="*/ 232963 h 4343181"/>
                  <a:gd name="connsiteX26" fmla="*/ 1333426 w 2488974"/>
                  <a:gd name="connsiteY26" fmla="*/ 248668 h 4343181"/>
                  <a:gd name="connsiteX27" fmla="*/ 1321001 w 2488974"/>
                  <a:gd name="connsiteY27" fmla="*/ 259793 h 4343181"/>
                  <a:gd name="connsiteX28" fmla="*/ 1315769 w 2488974"/>
                  <a:gd name="connsiteY28" fmla="*/ 264373 h 4343181"/>
                  <a:gd name="connsiteX29" fmla="*/ 1308575 w 2488974"/>
                  <a:gd name="connsiteY29" fmla="*/ 282042 h 4343181"/>
                  <a:gd name="connsiteX30" fmla="*/ 1308575 w 2488974"/>
                  <a:gd name="connsiteY30" fmla="*/ 257175 h 4343181"/>
                  <a:gd name="connsiteX31" fmla="*/ 1294188 w 2488974"/>
                  <a:gd name="connsiteY31" fmla="*/ 270917 h 4343181"/>
                  <a:gd name="connsiteX32" fmla="*/ 1276532 w 2488974"/>
                  <a:gd name="connsiteY32" fmla="*/ 284005 h 4343181"/>
                  <a:gd name="connsiteX33" fmla="*/ 1267376 w 2488974"/>
                  <a:gd name="connsiteY33" fmla="*/ 281387 h 4343181"/>
                  <a:gd name="connsiteX34" fmla="*/ 1258220 w 2488974"/>
                  <a:gd name="connsiteY34" fmla="*/ 280079 h 4343181"/>
                  <a:gd name="connsiteX35" fmla="*/ 1241871 w 2488974"/>
                  <a:gd name="connsiteY35" fmla="*/ 266336 h 4343181"/>
                  <a:gd name="connsiteX36" fmla="*/ 1229446 w 2488974"/>
                  <a:gd name="connsiteY36" fmla="*/ 256521 h 4343181"/>
                  <a:gd name="connsiteX37" fmla="*/ 1217021 w 2488974"/>
                  <a:gd name="connsiteY37" fmla="*/ 243433 h 4343181"/>
                  <a:gd name="connsiteX38" fmla="*/ 1159472 w 2488974"/>
                  <a:gd name="connsiteY38" fmla="*/ 238852 h 4343181"/>
                  <a:gd name="connsiteX39" fmla="*/ 1149009 w 2488974"/>
                  <a:gd name="connsiteY39" fmla="*/ 215948 h 4343181"/>
                  <a:gd name="connsiteX40" fmla="*/ 1156203 w 2488974"/>
                  <a:gd name="connsiteY40" fmla="*/ 191736 h 4343181"/>
                  <a:gd name="connsiteX41" fmla="*/ 1163396 w 2488974"/>
                  <a:gd name="connsiteY41" fmla="*/ 182575 h 4343181"/>
                  <a:gd name="connsiteX42" fmla="*/ 1157511 w 2488974"/>
                  <a:gd name="connsiteY42" fmla="*/ 171450 h 4343181"/>
                  <a:gd name="connsiteX43" fmla="*/ 1152279 w 2488974"/>
                  <a:gd name="connsiteY43" fmla="*/ 166869 h 4343181"/>
                  <a:gd name="connsiteX44" fmla="*/ 1167974 w 2488974"/>
                  <a:gd name="connsiteY44" fmla="*/ 145274 h 4343181"/>
                  <a:gd name="connsiteX45" fmla="*/ 1181053 w 2488974"/>
                  <a:gd name="connsiteY45" fmla="*/ 135459 h 4343181"/>
                  <a:gd name="connsiteX46" fmla="*/ 1196748 w 2488974"/>
                  <a:gd name="connsiteY46" fmla="*/ 121716 h 4343181"/>
                  <a:gd name="connsiteX47" fmla="*/ 1205250 w 2488974"/>
                  <a:gd name="connsiteY47" fmla="*/ 110592 h 4343181"/>
                  <a:gd name="connsiteX48" fmla="*/ 1227485 w 2488974"/>
                  <a:gd name="connsiteY48" fmla="*/ 101430 h 4343181"/>
                  <a:gd name="connsiteX49" fmla="*/ 1217021 w 2488974"/>
                  <a:gd name="connsiteY49" fmla="*/ 82453 h 4343181"/>
                  <a:gd name="connsiteX50" fmla="*/ 1200672 w 2488974"/>
                  <a:gd name="connsiteY50" fmla="*/ 74600 h 4343181"/>
                  <a:gd name="connsiteX51" fmla="*/ 1192824 w 2488974"/>
                  <a:gd name="connsiteY51" fmla="*/ 61513 h 4343181"/>
                  <a:gd name="connsiteX52" fmla="*/ 1187593 w 2488974"/>
                  <a:gd name="connsiteY52" fmla="*/ 59549 h 4343181"/>
                  <a:gd name="connsiteX53" fmla="*/ 1186285 w 2488974"/>
                  <a:gd name="connsiteY53" fmla="*/ 51697 h 4343181"/>
                  <a:gd name="connsiteX54" fmla="*/ 1171244 w 2488974"/>
                  <a:gd name="connsiteY54" fmla="*/ 47116 h 4343181"/>
                  <a:gd name="connsiteX55" fmla="*/ 1164050 w 2488974"/>
                  <a:gd name="connsiteY55" fmla="*/ 52351 h 4343181"/>
                  <a:gd name="connsiteX56" fmla="*/ 1143123 w 2488974"/>
                  <a:gd name="connsiteY56" fmla="*/ 39263 h 4343181"/>
                  <a:gd name="connsiteX57" fmla="*/ 1133314 w 2488974"/>
                  <a:gd name="connsiteY57" fmla="*/ 35337 h 4343181"/>
                  <a:gd name="connsiteX58" fmla="*/ 1124813 w 2488974"/>
                  <a:gd name="connsiteY58" fmla="*/ 27484 h 4343181"/>
                  <a:gd name="connsiteX59" fmla="*/ 1124813 w 2488974"/>
                  <a:gd name="connsiteY59" fmla="*/ 18323 h 4343181"/>
                  <a:gd name="connsiteX60" fmla="*/ 1109117 w 2488974"/>
                  <a:gd name="connsiteY60" fmla="*/ 22904 h 4343181"/>
                  <a:gd name="connsiteX61" fmla="*/ 1073150 w 2488974"/>
                  <a:gd name="connsiteY61" fmla="*/ 26830 h 4343181"/>
                  <a:gd name="connsiteX62" fmla="*/ 1036528 w 2488974"/>
                  <a:gd name="connsiteY62" fmla="*/ 48425 h 4343181"/>
                  <a:gd name="connsiteX63" fmla="*/ 1003176 w 2488974"/>
                  <a:gd name="connsiteY63" fmla="*/ 70674 h 4343181"/>
                  <a:gd name="connsiteX64" fmla="*/ 982249 w 2488974"/>
                  <a:gd name="connsiteY64" fmla="*/ 70020 h 4343181"/>
                  <a:gd name="connsiteX65" fmla="*/ 962630 w 2488974"/>
                  <a:gd name="connsiteY65" fmla="*/ 68711 h 4343181"/>
                  <a:gd name="connsiteX66" fmla="*/ 945627 w 2488974"/>
                  <a:gd name="connsiteY66" fmla="*/ 70020 h 4343181"/>
                  <a:gd name="connsiteX67" fmla="*/ 944319 w 2488974"/>
                  <a:gd name="connsiteY67" fmla="*/ 80490 h 4343181"/>
                  <a:gd name="connsiteX68" fmla="*/ 980287 w 2488974"/>
                  <a:gd name="connsiteY68" fmla="*/ 95541 h 4343181"/>
                  <a:gd name="connsiteX69" fmla="*/ 1019525 w 2488974"/>
                  <a:gd name="connsiteY69" fmla="*/ 103394 h 4343181"/>
                  <a:gd name="connsiteX70" fmla="*/ 1037836 w 2488974"/>
                  <a:gd name="connsiteY70" fmla="*/ 115827 h 4343181"/>
                  <a:gd name="connsiteX71" fmla="*/ 1051569 w 2488974"/>
                  <a:gd name="connsiteY71" fmla="*/ 150510 h 4343181"/>
                  <a:gd name="connsiteX72" fmla="*/ 1063340 w 2488974"/>
                  <a:gd name="connsiteY72" fmla="*/ 140694 h 4343181"/>
                  <a:gd name="connsiteX73" fmla="*/ 1054839 w 2488974"/>
                  <a:gd name="connsiteY73" fmla="*/ 158362 h 4343181"/>
                  <a:gd name="connsiteX74" fmla="*/ 1058762 w 2488974"/>
                  <a:gd name="connsiteY74" fmla="*/ 170796 h 4343181"/>
                  <a:gd name="connsiteX75" fmla="*/ 1066610 w 2488974"/>
                  <a:gd name="connsiteY75" fmla="*/ 168178 h 4343181"/>
                  <a:gd name="connsiteX76" fmla="*/ 1066610 w 2488974"/>
                  <a:gd name="connsiteY76" fmla="*/ 176031 h 4343181"/>
                  <a:gd name="connsiteX77" fmla="*/ 1060725 w 2488974"/>
                  <a:gd name="connsiteY77" fmla="*/ 183229 h 4343181"/>
                  <a:gd name="connsiteX78" fmla="*/ 1072496 w 2488974"/>
                  <a:gd name="connsiteY78" fmla="*/ 196971 h 4343181"/>
                  <a:gd name="connsiteX79" fmla="*/ 1075111 w 2488974"/>
                  <a:gd name="connsiteY79" fmla="*/ 210713 h 4343181"/>
                  <a:gd name="connsiteX80" fmla="*/ 1082305 w 2488974"/>
                  <a:gd name="connsiteY80" fmla="*/ 215294 h 4343181"/>
                  <a:gd name="connsiteX81" fmla="*/ 1075766 w 2488974"/>
                  <a:gd name="connsiteY81" fmla="*/ 221838 h 4343181"/>
                  <a:gd name="connsiteX82" fmla="*/ 1080343 w 2488974"/>
                  <a:gd name="connsiteY82" fmla="*/ 244742 h 4343181"/>
                  <a:gd name="connsiteX83" fmla="*/ 1093423 w 2488974"/>
                  <a:gd name="connsiteY83" fmla="*/ 295784 h 4343181"/>
                  <a:gd name="connsiteX84" fmla="*/ 1112387 w 2488974"/>
                  <a:gd name="connsiteY84" fmla="*/ 308872 h 4343181"/>
                  <a:gd name="connsiteX85" fmla="*/ 1123505 w 2488974"/>
                  <a:gd name="connsiteY85" fmla="*/ 299056 h 4343181"/>
                  <a:gd name="connsiteX86" fmla="*/ 1139200 w 2488974"/>
                  <a:gd name="connsiteY86" fmla="*/ 306254 h 4343181"/>
                  <a:gd name="connsiteX87" fmla="*/ 1147047 w 2488974"/>
                  <a:gd name="connsiteY87" fmla="*/ 299710 h 4343181"/>
                  <a:gd name="connsiteX88" fmla="*/ 1148355 w 2488974"/>
                  <a:gd name="connsiteY88" fmla="*/ 312144 h 4343181"/>
                  <a:gd name="connsiteX89" fmla="*/ 1162088 w 2488974"/>
                  <a:gd name="connsiteY89" fmla="*/ 318033 h 4343181"/>
                  <a:gd name="connsiteX90" fmla="*/ 1171898 w 2488974"/>
                  <a:gd name="connsiteY90" fmla="*/ 324577 h 4343181"/>
                  <a:gd name="connsiteX91" fmla="*/ 1180399 w 2488974"/>
                  <a:gd name="connsiteY91" fmla="*/ 340937 h 4343181"/>
                  <a:gd name="connsiteX92" fmla="*/ 1175168 w 2488974"/>
                  <a:gd name="connsiteY92" fmla="*/ 352061 h 4343181"/>
                  <a:gd name="connsiteX93" fmla="*/ 1190863 w 2488974"/>
                  <a:gd name="connsiteY93" fmla="*/ 365149 h 4343181"/>
                  <a:gd name="connsiteX94" fmla="*/ 1198056 w 2488974"/>
                  <a:gd name="connsiteY94" fmla="*/ 365149 h 4343181"/>
                  <a:gd name="connsiteX95" fmla="*/ 1190863 w 2488974"/>
                  <a:gd name="connsiteY95" fmla="*/ 376274 h 4343181"/>
                  <a:gd name="connsiteX96" fmla="*/ 1200018 w 2488974"/>
                  <a:gd name="connsiteY96" fmla="*/ 395906 h 4343181"/>
                  <a:gd name="connsiteX97" fmla="*/ 1197402 w 2488974"/>
                  <a:gd name="connsiteY97" fmla="*/ 408993 h 4343181"/>
                  <a:gd name="connsiteX98" fmla="*/ 1200018 w 2488974"/>
                  <a:gd name="connsiteY98" fmla="*/ 433860 h 4343181"/>
                  <a:gd name="connsiteX99" fmla="*/ 1211136 w 2488974"/>
                  <a:gd name="connsiteY99" fmla="*/ 461999 h 4343181"/>
                  <a:gd name="connsiteX100" fmla="*/ 1225522 w 2488974"/>
                  <a:gd name="connsiteY100" fmla="*/ 473778 h 4343181"/>
                  <a:gd name="connsiteX101" fmla="*/ 1230754 w 2488974"/>
                  <a:gd name="connsiteY101" fmla="*/ 489483 h 4343181"/>
                  <a:gd name="connsiteX102" fmla="*/ 1244487 w 2488974"/>
                  <a:gd name="connsiteY102" fmla="*/ 508460 h 4343181"/>
                  <a:gd name="connsiteX103" fmla="*/ 1220945 w 2488974"/>
                  <a:gd name="connsiteY103" fmla="*/ 490792 h 4343181"/>
                  <a:gd name="connsiteX104" fmla="*/ 1218329 w 2488974"/>
                  <a:gd name="connsiteY104" fmla="*/ 480322 h 4343181"/>
                  <a:gd name="connsiteX105" fmla="*/ 1196094 w 2488974"/>
                  <a:gd name="connsiteY105" fmla="*/ 469197 h 4343181"/>
                  <a:gd name="connsiteX106" fmla="*/ 1186939 w 2488974"/>
                  <a:gd name="connsiteY106" fmla="*/ 474432 h 4343181"/>
                  <a:gd name="connsiteX107" fmla="*/ 1183015 w 2488974"/>
                  <a:gd name="connsiteY107" fmla="*/ 482285 h 4343181"/>
                  <a:gd name="connsiteX108" fmla="*/ 1177130 w 2488974"/>
                  <a:gd name="connsiteY108" fmla="*/ 488174 h 4343181"/>
                  <a:gd name="connsiteX109" fmla="*/ 1175168 w 2488974"/>
                  <a:gd name="connsiteY109" fmla="*/ 498645 h 4343181"/>
                  <a:gd name="connsiteX110" fmla="*/ 1184323 w 2488974"/>
                  <a:gd name="connsiteY110" fmla="*/ 502571 h 4343181"/>
                  <a:gd name="connsiteX111" fmla="*/ 1189555 w 2488974"/>
                  <a:gd name="connsiteY111" fmla="*/ 513041 h 4343181"/>
                  <a:gd name="connsiteX112" fmla="*/ 1179091 w 2488974"/>
                  <a:gd name="connsiteY112" fmla="*/ 505843 h 4343181"/>
                  <a:gd name="connsiteX113" fmla="*/ 1171244 w 2488974"/>
                  <a:gd name="connsiteY113" fmla="*/ 506497 h 4343181"/>
                  <a:gd name="connsiteX114" fmla="*/ 1166012 w 2488974"/>
                  <a:gd name="connsiteY114" fmla="*/ 495373 h 4343181"/>
                  <a:gd name="connsiteX115" fmla="*/ 1171244 w 2488974"/>
                  <a:gd name="connsiteY115" fmla="*/ 480976 h 4343181"/>
                  <a:gd name="connsiteX116" fmla="*/ 1179091 w 2488974"/>
                  <a:gd name="connsiteY116" fmla="*/ 463962 h 4343181"/>
                  <a:gd name="connsiteX117" fmla="*/ 1160780 w 2488974"/>
                  <a:gd name="connsiteY117" fmla="*/ 453492 h 4343181"/>
                  <a:gd name="connsiteX118" fmla="*/ 1150317 w 2488974"/>
                  <a:gd name="connsiteY118" fmla="*/ 457418 h 4343181"/>
                  <a:gd name="connsiteX119" fmla="*/ 1133314 w 2488974"/>
                  <a:gd name="connsiteY119" fmla="*/ 446948 h 4343181"/>
                  <a:gd name="connsiteX120" fmla="*/ 1109772 w 2488974"/>
                  <a:gd name="connsiteY120" fmla="*/ 462653 h 4343181"/>
                  <a:gd name="connsiteX121" fmla="*/ 1091460 w 2488974"/>
                  <a:gd name="connsiteY121" fmla="*/ 474432 h 4343181"/>
                  <a:gd name="connsiteX122" fmla="*/ 1090807 w 2488974"/>
                  <a:gd name="connsiteY122" fmla="*/ 465925 h 4343181"/>
                  <a:gd name="connsiteX123" fmla="*/ 1054839 w 2488974"/>
                  <a:gd name="connsiteY123" fmla="*/ 465925 h 4343181"/>
                  <a:gd name="connsiteX124" fmla="*/ 1050261 w 2488974"/>
                  <a:gd name="connsiteY124" fmla="*/ 491446 h 4343181"/>
                  <a:gd name="connsiteX125" fmla="*/ 1047645 w 2488974"/>
                  <a:gd name="connsiteY125" fmla="*/ 529401 h 4343181"/>
                  <a:gd name="connsiteX126" fmla="*/ 1044376 w 2488974"/>
                  <a:gd name="connsiteY126" fmla="*/ 543798 h 4343181"/>
                  <a:gd name="connsiteX127" fmla="*/ 1041106 w 2488974"/>
                  <a:gd name="connsiteY127" fmla="*/ 554268 h 4343181"/>
                  <a:gd name="connsiteX128" fmla="*/ 1035874 w 2488974"/>
                  <a:gd name="connsiteY128" fmla="*/ 569973 h 4343181"/>
                  <a:gd name="connsiteX129" fmla="*/ 1020179 w 2488974"/>
                  <a:gd name="connsiteY129" fmla="*/ 591568 h 4343181"/>
                  <a:gd name="connsiteX130" fmla="*/ 997290 w 2488974"/>
                  <a:gd name="connsiteY130" fmla="*/ 611854 h 4343181"/>
                  <a:gd name="connsiteX131" fmla="*/ 995982 w 2488974"/>
                  <a:gd name="connsiteY131" fmla="*/ 643265 h 4343181"/>
                  <a:gd name="connsiteX132" fmla="*/ 979633 w 2488974"/>
                  <a:gd name="connsiteY132" fmla="*/ 679256 h 4343181"/>
                  <a:gd name="connsiteX133" fmla="*/ 967208 w 2488974"/>
                  <a:gd name="connsiteY133" fmla="*/ 695616 h 4343181"/>
                  <a:gd name="connsiteX134" fmla="*/ 966554 w 2488974"/>
                  <a:gd name="connsiteY134" fmla="*/ 723100 h 4343181"/>
                  <a:gd name="connsiteX135" fmla="*/ 992712 w 2488974"/>
                  <a:gd name="connsiteY135" fmla="*/ 753856 h 4343181"/>
                  <a:gd name="connsiteX136" fmla="*/ 1016255 w 2488974"/>
                  <a:gd name="connsiteY136" fmla="*/ 770871 h 4343181"/>
                  <a:gd name="connsiteX137" fmla="*/ 1032604 w 2488974"/>
                  <a:gd name="connsiteY137" fmla="*/ 783958 h 4343181"/>
                  <a:gd name="connsiteX138" fmla="*/ 1042413 w 2488974"/>
                  <a:gd name="connsiteY138" fmla="*/ 785922 h 4343181"/>
                  <a:gd name="connsiteX139" fmla="*/ 1065302 w 2488974"/>
                  <a:gd name="connsiteY139" fmla="*/ 805553 h 4343181"/>
                  <a:gd name="connsiteX140" fmla="*/ 1073150 w 2488974"/>
                  <a:gd name="connsiteY140" fmla="*/ 816023 h 4343181"/>
                  <a:gd name="connsiteX141" fmla="*/ 1080343 w 2488974"/>
                  <a:gd name="connsiteY141" fmla="*/ 820604 h 4343181"/>
                  <a:gd name="connsiteX142" fmla="*/ 1077074 w 2488974"/>
                  <a:gd name="connsiteY142" fmla="*/ 829766 h 4343181"/>
                  <a:gd name="connsiteX143" fmla="*/ 1092115 w 2488974"/>
                  <a:gd name="connsiteY143" fmla="*/ 846125 h 4343181"/>
                  <a:gd name="connsiteX144" fmla="*/ 1086229 w 2488974"/>
                  <a:gd name="connsiteY144" fmla="*/ 860522 h 4343181"/>
                  <a:gd name="connsiteX145" fmla="*/ 1073150 w 2488974"/>
                  <a:gd name="connsiteY145" fmla="*/ 865103 h 4343181"/>
                  <a:gd name="connsiteX146" fmla="*/ 1039144 w 2488974"/>
                  <a:gd name="connsiteY146" fmla="*/ 857904 h 4343181"/>
                  <a:gd name="connsiteX147" fmla="*/ 1039798 w 2488974"/>
                  <a:gd name="connsiteY147" fmla="*/ 867720 h 4343181"/>
                  <a:gd name="connsiteX148" fmla="*/ 1049607 w 2488974"/>
                  <a:gd name="connsiteY148" fmla="*/ 865757 h 4343181"/>
                  <a:gd name="connsiteX149" fmla="*/ 1041760 w 2488974"/>
                  <a:gd name="connsiteY149" fmla="*/ 874919 h 4343181"/>
                  <a:gd name="connsiteX150" fmla="*/ 1038490 w 2488974"/>
                  <a:gd name="connsiteY150" fmla="*/ 881462 h 4343181"/>
                  <a:gd name="connsiteX151" fmla="*/ 1011677 w 2488974"/>
                  <a:gd name="connsiteY151" fmla="*/ 884080 h 4343181"/>
                  <a:gd name="connsiteX152" fmla="*/ 987481 w 2488974"/>
                  <a:gd name="connsiteY152" fmla="*/ 879499 h 4343181"/>
                  <a:gd name="connsiteX153" fmla="*/ 971132 w 2488974"/>
                  <a:gd name="connsiteY153" fmla="*/ 874919 h 4343181"/>
                  <a:gd name="connsiteX154" fmla="*/ 952167 w 2488974"/>
                  <a:gd name="connsiteY154" fmla="*/ 877536 h 4343181"/>
                  <a:gd name="connsiteX155" fmla="*/ 930586 w 2488974"/>
                  <a:gd name="connsiteY155" fmla="*/ 877536 h 4343181"/>
                  <a:gd name="connsiteX156" fmla="*/ 932548 w 2488974"/>
                  <a:gd name="connsiteY156" fmla="*/ 884734 h 4343181"/>
                  <a:gd name="connsiteX157" fmla="*/ 936472 w 2488974"/>
                  <a:gd name="connsiteY157" fmla="*/ 890624 h 4343181"/>
                  <a:gd name="connsiteX158" fmla="*/ 927970 w 2488974"/>
                  <a:gd name="connsiteY158" fmla="*/ 893896 h 4343181"/>
                  <a:gd name="connsiteX159" fmla="*/ 918815 w 2488974"/>
                  <a:gd name="connsiteY159" fmla="*/ 900440 h 4343181"/>
                  <a:gd name="connsiteX160" fmla="*/ 918161 w 2488974"/>
                  <a:gd name="connsiteY160" fmla="*/ 911564 h 4343181"/>
                  <a:gd name="connsiteX161" fmla="*/ 912929 w 2488974"/>
                  <a:gd name="connsiteY161" fmla="*/ 918763 h 4343181"/>
                  <a:gd name="connsiteX162" fmla="*/ 910967 w 2488974"/>
                  <a:gd name="connsiteY162" fmla="*/ 907638 h 4343181"/>
                  <a:gd name="connsiteX163" fmla="*/ 904428 w 2488974"/>
                  <a:gd name="connsiteY163" fmla="*/ 898477 h 4343181"/>
                  <a:gd name="connsiteX164" fmla="*/ 914237 w 2488974"/>
                  <a:gd name="connsiteY164" fmla="*/ 891278 h 4343181"/>
                  <a:gd name="connsiteX165" fmla="*/ 920777 w 2488974"/>
                  <a:gd name="connsiteY165" fmla="*/ 886043 h 4343181"/>
                  <a:gd name="connsiteX166" fmla="*/ 922085 w 2488974"/>
                  <a:gd name="connsiteY166" fmla="*/ 873610 h 4343181"/>
                  <a:gd name="connsiteX167" fmla="*/ 907044 w 2488974"/>
                  <a:gd name="connsiteY167" fmla="*/ 882117 h 4343181"/>
                  <a:gd name="connsiteX168" fmla="*/ 880231 w 2488974"/>
                  <a:gd name="connsiteY168" fmla="*/ 880808 h 4343181"/>
                  <a:gd name="connsiteX169" fmla="*/ 865190 w 2488974"/>
                  <a:gd name="connsiteY169" fmla="*/ 873610 h 4343181"/>
                  <a:gd name="connsiteX170" fmla="*/ 859304 w 2488974"/>
                  <a:gd name="connsiteY170" fmla="*/ 862485 h 4343181"/>
                  <a:gd name="connsiteX171" fmla="*/ 844917 w 2488974"/>
                  <a:gd name="connsiteY171" fmla="*/ 859213 h 4343181"/>
                  <a:gd name="connsiteX172" fmla="*/ 830530 w 2488974"/>
                  <a:gd name="connsiteY172" fmla="*/ 853978 h 4343181"/>
                  <a:gd name="connsiteX173" fmla="*/ 820721 w 2488974"/>
                  <a:gd name="connsiteY173" fmla="*/ 856596 h 4343181"/>
                  <a:gd name="connsiteX174" fmla="*/ 797832 w 2488974"/>
                  <a:gd name="connsiteY174" fmla="*/ 854633 h 4343181"/>
                  <a:gd name="connsiteX175" fmla="*/ 792601 w 2488974"/>
                  <a:gd name="connsiteY175" fmla="*/ 859868 h 4343181"/>
                  <a:gd name="connsiteX176" fmla="*/ 785407 w 2488974"/>
                  <a:gd name="connsiteY176" fmla="*/ 867720 h 4343181"/>
                  <a:gd name="connsiteX177" fmla="*/ 793254 w 2488974"/>
                  <a:gd name="connsiteY177" fmla="*/ 880154 h 4343181"/>
                  <a:gd name="connsiteX178" fmla="*/ 793254 w 2488974"/>
                  <a:gd name="connsiteY178" fmla="*/ 892587 h 4343181"/>
                  <a:gd name="connsiteX179" fmla="*/ 796524 w 2488974"/>
                  <a:gd name="connsiteY179" fmla="*/ 899785 h 4343181"/>
                  <a:gd name="connsiteX180" fmla="*/ 788023 w 2488974"/>
                  <a:gd name="connsiteY180" fmla="*/ 916145 h 4343181"/>
                  <a:gd name="connsiteX181" fmla="*/ 773636 w 2488974"/>
                  <a:gd name="connsiteY181" fmla="*/ 915491 h 4343181"/>
                  <a:gd name="connsiteX182" fmla="*/ 777559 w 2488974"/>
                  <a:gd name="connsiteY182" fmla="*/ 925961 h 4343181"/>
                  <a:gd name="connsiteX183" fmla="*/ 788023 w 2488974"/>
                  <a:gd name="connsiteY183" fmla="*/ 931850 h 4343181"/>
                  <a:gd name="connsiteX184" fmla="*/ 788677 w 2488974"/>
                  <a:gd name="connsiteY184" fmla="*/ 941012 h 4343181"/>
                  <a:gd name="connsiteX185" fmla="*/ 795870 w 2488974"/>
                  <a:gd name="connsiteY185" fmla="*/ 948865 h 4343181"/>
                  <a:gd name="connsiteX186" fmla="*/ 805680 w 2488974"/>
                  <a:gd name="connsiteY186" fmla="*/ 948210 h 4343181"/>
                  <a:gd name="connsiteX187" fmla="*/ 863882 w 2488974"/>
                  <a:gd name="connsiteY187" fmla="*/ 990091 h 4343181"/>
                  <a:gd name="connsiteX188" fmla="*/ 880231 w 2488974"/>
                  <a:gd name="connsiteY188" fmla="*/ 992709 h 4343181"/>
                  <a:gd name="connsiteX189" fmla="*/ 890695 w 2488974"/>
                  <a:gd name="connsiteY189" fmla="*/ 980275 h 4343181"/>
                  <a:gd name="connsiteX190" fmla="*/ 899850 w 2488974"/>
                  <a:gd name="connsiteY190" fmla="*/ 978966 h 4343181"/>
                  <a:gd name="connsiteX191" fmla="*/ 905736 w 2488974"/>
                  <a:gd name="connsiteY191" fmla="*/ 962607 h 4343181"/>
                  <a:gd name="connsiteX192" fmla="*/ 913583 w 2488974"/>
                  <a:gd name="connsiteY192" fmla="*/ 972423 h 4343181"/>
                  <a:gd name="connsiteX193" fmla="*/ 923393 w 2488974"/>
                  <a:gd name="connsiteY193" fmla="*/ 972423 h 4343181"/>
                  <a:gd name="connsiteX194" fmla="*/ 927316 w 2488974"/>
                  <a:gd name="connsiteY194" fmla="*/ 977658 h 4343181"/>
                  <a:gd name="connsiteX195" fmla="*/ 933856 w 2488974"/>
                  <a:gd name="connsiteY195" fmla="*/ 978312 h 4343181"/>
                  <a:gd name="connsiteX196" fmla="*/ 930586 w 2488974"/>
                  <a:gd name="connsiteY196" fmla="*/ 996635 h 4343181"/>
                  <a:gd name="connsiteX197" fmla="*/ 949551 w 2488974"/>
                  <a:gd name="connsiteY197" fmla="*/ 1007760 h 4343181"/>
                  <a:gd name="connsiteX198" fmla="*/ 960014 w 2488974"/>
                  <a:gd name="connsiteY198" fmla="*/ 1023465 h 4343181"/>
                  <a:gd name="connsiteX199" fmla="*/ 958706 w 2488974"/>
                  <a:gd name="connsiteY199" fmla="*/ 1041788 h 4343181"/>
                  <a:gd name="connsiteX200" fmla="*/ 948243 w 2488974"/>
                  <a:gd name="connsiteY200" fmla="*/ 1052258 h 4343181"/>
                  <a:gd name="connsiteX201" fmla="*/ 933202 w 2488974"/>
                  <a:gd name="connsiteY201" fmla="*/ 1058148 h 4343181"/>
                  <a:gd name="connsiteX202" fmla="*/ 935164 w 2488974"/>
                  <a:gd name="connsiteY202" fmla="*/ 1071235 h 4343181"/>
                  <a:gd name="connsiteX203" fmla="*/ 918815 w 2488974"/>
                  <a:gd name="connsiteY203" fmla="*/ 1086286 h 4343181"/>
                  <a:gd name="connsiteX204" fmla="*/ 903120 w 2488974"/>
                  <a:gd name="connsiteY204" fmla="*/ 1075162 h 4343181"/>
                  <a:gd name="connsiteX205" fmla="*/ 889387 w 2488974"/>
                  <a:gd name="connsiteY205" fmla="*/ 1080397 h 4343181"/>
                  <a:gd name="connsiteX206" fmla="*/ 882193 w 2488974"/>
                  <a:gd name="connsiteY206" fmla="*/ 1076470 h 4343181"/>
                  <a:gd name="connsiteX207" fmla="*/ 874346 w 2488974"/>
                  <a:gd name="connsiteY207" fmla="*/ 1083669 h 4343181"/>
                  <a:gd name="connsiteX208" fmla="*/ 867152 w 2488974"/>
                  <a:gd name="connsiteY208" fmla="*/ 1079088 h 4343181"/>
                  <a:gd name="connsiteX209" fmla="*/ 862574 w 2488974"/>
                  <a:gd name="connsiteY209" fmla="*/ 1085632 h 4343181"/>
                  <a:gd name="connsiteX210" fmla="*/ 853419 w 2488974"/>
                  <a:gd name="connsiteY210" fmla="*/ 1080397 h 4343181"/>
                  <a:gd name="connsiteX211" fmla="*/ 844917 w 2488974"/>
                  <a:gd name="connsiteY211" fmla="*/ 1083669 h 4343181"/>
                  <a:gd name="connsiteX212" fmla="*/ 837724 w 2488974"/>
                  <a:gd name="connsiteY212" fmla="*/ 1080397 h 4343181"/>
                  <a:gd name="connsiteX213" fmla="*/ 825952 w 2488974"/>
                  <a:gd name="connsiteY213" fmla="*/ 1082360 h 4343181"/>
                  <a:gd name="connsiteX214" fmla="*/ 823336 w 2488974"/>
                  <a:gd name="connsiteY214" fmla="*/ 1072544 h 4343181"/>
                  <a:gd name="connsiteX215" fmla="*/ 817451 w 2488974"/>
                  <a:gd name="connsiteY215" fmla="*/ 1068618 h 4343181"/>
                  <a:gd name="connsiteX216" fmla="*/ 818105 w 2488974"/>
                  <a:gd name="connsiteY216" fmla="*/ 1058802 h 4343181"/>
                  <a:gd name="connsiteX217" fmla="*/ 806334 w 2488974"/>
                  <a:gd name="connsiteY217" fmla="*/ 1052912 h 4343181"/>
                  <a:gd name="connsiteX218" fmla="*/ 794562 w 2488974"/>
                  <a:gd name="connsiteY218" fmla="*/ 1046369 h 4343181"/>
                  <a:gd name="connsiteX219" fmla="*/ 791946 w 2488974"/>
                  <a:gd name="connsiteY219" fmla="*/ 1058148 h 4343181"/>
                  <a:gd name="connsiteX220" fmla="*/ 780175 w 2488974"/>
                  <a:gd name="connsiteY220" fmla="*/ 1052912 h 4343181"/>
                  <a:gd name="connsiteX221" fmla="*/ 771020 w 2488974"/>
                  <a:gd name="connsiteY221" fmla="*/ 1040479 h 4343181"/>
                  <a:gd name="connsiteX222" fmla="*/ 757940 w 2488974"/>
                  <a:gd name="connsiteY222" fmla="*/ 1037207 h 4343181"/>
                  <a:gd name="connsiteX223" fmla="*/ 747477 w 2488974"/>
                  <a:gd name="connsiteY223" fmla="*/ 1035244 h 4343181"/>
                  <a:gd name="connsiteX224" fmla="*/ 751401 w 2488974"/>
                  <a:gd name="connsiteY224" fmla="*/ 1045060 h 4343181"/>
                  <a:gd name="connsiteX225" fmla="*/ 742899 w 2488974"/>
                  <a:gd name="connsiteY225" fmla="*/ 1047677 h 4343181"/>
                  <a:gd name="connsiteX226" fmla="*/ 735052 w 2488974"/>
                  <a:gd name="connsiteY226" fmla="*/ 1056184 h 4343181"/>
                  <a:gd name="connsiteX227" fmla="*/ 728512 w 2488974"/>
                  <a:gd name="connsiteY227" fmla="*/ 1049640 h 4343181"/>
                  <a:gd name="connsiteX228" fmla="*/ 717395 w 2488974"/>
                  <a:gd name="connsiteY228" fmla="*/ 1052258 h 4343181"/>
                  <a:gd name="connsiteX229" fmla="*/ 708240 w 2488974"/>
                  <a:gd name="connsiteY229" fmla="*/ 1045060 h 4343181"/>
                  <a:gd name="connsiteX230" fmla="*/ 699084 w 2488974"/>
                  <a:gd name="connsiteY230" fmla="*/ 1045714 h 4343181"/>
                  <a:gd name="connsiteX231" fmla="*/ 691890 w 2488974"/>
                  <a:gd name="connsiteY231" fmla="*/ 1034590 h 4343181"/>
                  <a:gd name="connsiteX232" fmla="*/ 680119 w 2488974"/>
                  <a:gd name="connsiteY232" fmla="*/ 1030009 h 4343181"/>
                  <a:gd name="connsiteX233" fmla="*/ 685351 w 2488974"/>
                  <a:gd name="connsiteY233" fmla="*/ 1011686 h 4343181"/>
                  <a:gd name="connsiteX234" fmla="*/ 671618 w 2488974"/>
                  <a:gd name="connsiteY234" fmla="*/ 1005142 h 4343181"/>
                  <a:gd name="connsiteX235" fmla="*/ 680773 w 2488974"/>
                  <a:gd name="connsiteY235" fmla="*/ 986819 h 4343181"/>
                  <a:gd name="connsiteX236" fmla="*/ 670310 w 2488974"/>
                  <a:gd name="connsiteY236" fmla="*/ 988782 h 4343181"/>
                  <a:gd name="connsiteX237" fmla="*/ 659846 w 2488974"/>
                  <a:gd name="connsiteY237" fmla="*/ 995326 h 4343181"/>
                  <a:gd name="connsiteX238" fmla="*/ 669002 w 2488974"/>
                  <a:gd name="connsiteY238" fmla="*/ 976349 h 4343181"/>
                  <a:gd name="connsiteX239" fmla="*/ 652653 w 2488974"/>
                  <a:gd name="connsiteY239" fmla="*/ 960644 h 4343181"/>
                  <a:gd name="connsiteX240" fmla="*/ 643497 w 2488974"/>
                  <a:gd name="connsiteY240" fmla="*/ 959335 h 4343181"/>
                  <a:gd name="connsiteX241" fmla="*/ 649383 w 2488974"/>
                  <a:gd name="connsiteY241" fmla="*/ 948210 h 4343181"/>
                  <a:gd name="connsiteX242" fmla="*/ 641535 w 2488974"/>
                  <a:gd name="connsiteY242" fmla="*/ 946901 h 4343181"/>
                  <a:gd name="connsiteX243" fmla="*/ 640227 w 2488974"/>
                  <a:gd name="connsiteY243" fmla="*/ 935777 h 4343181"/>
                  <a:gd name="connsiteX244" fmla="*/ 633034 w 2488974"/>
                  <a:gd name="connsiteY244" fmla="*/ 938394 h 4343181"/>
                  <a:gd name="connsiteX245" fmla="*/ 628456 w 2488974"/>
                  <a:gd name="connsiteY245" fmla="*/ 929233 h 4343181"/>
                  <a:gd name="connsiteX246" fmla="*/ 627148 w 2488974"/>
                  <a:gd name="connsiteY246" fmla="*/ 922689 h 4343181"/>
                  <a:gd name="connsiteX247" fmla="*/ 619301 w 2488974"/>
                  <a:gd name="connsiteY247" fmla="*/ 916145 h 4343181"/>
                  <a:gd name="connsiteX248" fmla="*/ 610799 w 2488974"/>
                  <a:gd name="connsiteY248" fmla="*/ 916145 h 4343181"/>
                  <a:gd name="connsiteX249" fmla="*/ 606222 w 2488974"/>
                  <a:gd name="connsiteY249" fmla="*/ 908947 h 4343181"/>
                  <a:gd name="connsiteX250" fmla="*/ 600990 w 2488974"/>
                  <a:gd name="connsiteY250" fmla="*/ 901749 h 4343181"/>
                  <a:gd name="connsiteX251" fmla="*/ 588565 w 2488974"/>
                  <a:gd name="connsiteY251" fmla="*/ 899785 h 4343181"/>
                  <a:gd name="connsiteX252" fmla="*/ 599028 w 2488974"/>
                  <a:gd name="connsiteY252" fmla="*/ 892587 h 4343181"/>
                  <a:gd name="connsiteX253" fmla="*/ 599028 w 2488974"/>
                  <a:gd name="connsiteY253" fmla="*/ 884080 h 4343181"/>
                  <a:gd name="connsiteX254" fmla="*/ 610799 w 2488974"/>
                  <a:gd name="connsiteY254" fmla="*/ 880154 h 4343181"/>
                  <a:gd name="connsiteX255" fmla="*/ 608184 w 2488974"/>
                  <a:gd name="connsiteY255" fmla="*/ 872955 h 4343181"/>
                  <a:gd name="connsiteX256" fmla="*/ 609492 w 2488974"/>
                  <a:gd name="connsiteY256" fmla="*/ 862485 h 4343181"/>
                  <a:gd name="connsiteX257" fmla="*/ 608184 w 2488974"/>
                  <a:gd name="connsiteY257" fmla="*/ 852015 h 4343181"/>
                  <a:gd name="connsiteX258" fmla="*/ 601644 w 2488974"/>
                  <a:gd name="connsiteY258" fmla="*/ 841545 h 4343181"/>
                  <a:gd name="connsiteX259" fmla="*/ 599028 w 2488974"/>
                  <a:gd name="connsiteY259" fmla="*/ 833038 h 4343181"/>
                  <a:gd name="connsiteX260" fmla="*/ 591180 w 2488974"/>
                  <a:gd name="connsiteY260" fmla="*/ 828457 h 4343181"/>
                  <a:gd name="connsiteX261" fmla="*/ 589219 w 2488974"/>
                  <a:gd name="connsiteY261" fmla="*/ 817987 h 4343181"/>
                  <a:gd name="connsiteX262" fmla="*/ 600336 w 2488974"/>
                  <a:gd name="connsiteY262" fmla="*/ 821913 h 4343181"/>
                  <a:gd name="connsiteX263" fmla="*/ 612761 w 2488974"/>
                  <a:gd name="connsiteY263" fmla="*/ 829111 h 4343181"/>
                  <a:gd name="connsiteX264" fmla="*/ 608184 w 2488974"/>
                  <a:gd name="connsiteY264" fmla="*/ 820604 h 4343181"/>
                  <a:gd name="connsiteX265" fmla="*/ 604260 w 2488974"/>
                  <a:gd name="connsiteY265" fmla="*/ 810134 h 4343181"/>
                  <a:gd name="connsiteX266" fmla="*/ 597066 w 2488974"/>
                  <a:gd name="connsiteY266" fmla="*/ 807516 h 4343181"/>
                  <a:gd name="connsiteX267" fmla="*/ 595758 w 2488974"/>
                  <a:gd name="connsiteY267" fmla="*/ 796392 h 4343181"/>
                  <a:gd name="connsiteX268" fmla="*/ 583333 w 2488974"/>
                  <a:gd name="connsiteY268" fmla="*/ 799664 h 4343181"/>
                  <a:gd name="connsiteX269" fmla="*/ 578101 w 2488974"/>
                  <a:gd name="connsiteY269" fmla="*/ 791157 h 4343181"/>
                  <a:gd name="connsiteX270" fmla="*/ 578101 w 2488974"/>
                  <a:gd name="connsiteY270" fmla="*/ 782650 h 4343181"/>
                  <a:gd name="connsiteX271" fmla="*/ 544096 w 2488974"/>
                  <a:gd name="connsiteY271" fmla="*/ 766290 h 4343181"/>
                  <a:gd name="connsiteX272" fmla="*/ 526438 w 2488974"/>
                  <a:gd name="connsiteY272" fmla="*/ 764981 h 4343181"/>
                  <a:gd name="connsiteX273" fmla="*/ 517937 w 2488974"/>
                  <a:gd name="connsiteY273" fmla="*/ 755820 h 4343181"/>
                  <a:gd name="connsiteX274" fmla="*/ 506820 w 2488974"/>
                  <a:gd name="connsiteY274" fmla="*/ 764327 h 4343181"/>
                  <a:gd name="connsiteX275" fmla="*/ 498318 w 2488974"/>
                  <a:gd name="connsiteY275" fmla="*/ 759746 h 4343181"/>
                  <a:gd name="connsiteX276" fmla="*/ 487855 w 2488974"/>
                  <a:gd name="connsiteY276" fmla="*/ 759092 h 4343181"/>
                  <a:gd name="connsiteX277" fmla="*/ 478699 w 2488974"/>
                  <a:gd name="connsiteY277" fmla="*/ 756474 h 4343181"/>
                  <a:gd name="connsiteX278" fmla="*/ 459734 w 2488974"/>
                  <a:gd name="connsiteY278" fmla="*/ 763018 h 4343181"/>
                  <a:gd name="connsiteX279" fmla="*/ 477391 w 2488974"/>
                  <a:gd name="connsiteY279" fmla="*/ 749276 h 4343181"/>
                  <a:gd name="connsiteX280" fmla="*/ 468890 w 2488974"/>
                  <a:gd name="connsiteY280" fmla="*/ 742078 h 4343181"/>
                  <a:gd name="connsiteX281" fmla="*/ 480661 w 2488974"/>
                  <a:gd name="connsiteY281" fmla="*/ 734879 h 4343181"/>
                  <a:gd name="connsiteX282" fmla="*/ 471506 w 2488974"/>
                  <a:gd name="connsiteY282" fmla="*/ 733570 h 4343181"/>
                  <a:gd name="connsiteX283" fmla="*/ 468236 w 2488974"/>
                  <a:gd name="connsiteY283" fmla="*/ 727681 h 4343181"/>
                  <a:gd name="connsiteX284" fmla="*/ 461696 w 2488974"/>
                  <a:gd name="connsiteY284" fmla="*/ 735534 h 4343181"/>
                  <a:gd name="connsiteX285" fmla="*/ 451233 w 2488974"/>
                  <a:gd name="connsiteY285" fmla="*/ 734879 h 4343181"/>
                  <a:gd name="connsiteX286" fmla="*/ 440116 w 2488974"/>
                  <a:gd name="connsiteY286" fmla="*/ 728990 h 4343181"/>
                  <a:gd name="connsiteX287" fmla="*/ 430960 w 2488974"/>
                  <a:gd name="connsiteY287" fmla="*/ 737497 h 4343181"/>
                  <a:gd name="connsiteX288" fmla="*/ 419843 w 2488974"/>
                  <a:gd name="connsiteY288" fmla="*/ 734225 h 4343181"/>
                  <a:gd name="connsiteX289" fmla="*/ 428344 w 2488974"/>
                  <a:gd name="connsiteY289" fmla="*/ 726372 h 4343181"/>
                  <a:gd name="connsiteX290" fmla="*/ 413303 w 2488974"/>
                  <a:gd name="connsiteY290" fmla="*/ 724409 h 4343181"/>
                  <a:gd name="connsiteX291" fmla="*/ 423767 w 2488974"/>
                  <a:gd name="connsiteY291" fmla="*/ 719174 h 4343181"/>
                  <a:gd name="connsiteX292" fmla="*/ 425075 w 2488974"/>
                  <a:gd name="connsiteY292" fmla="*/ 711321 h 4343181"/>
                  <a:gd name="connsiteX293" fmla="*/ 438154 w 2488974"/>
                  <a:gd name="connsiteY293" fmla="*/ 708704 h 4343181"/>
                  <a:gd name="connsiteX294" fmla="*/ 428344 w 2488974"/>
                  <a:gd name="connsiteY294" fmla="*/ 702160 h 4343181"/>
                  <a:gd name="connsiteX295" fmla="*/ 408071 w 2488974"/>
                  <a:gd name="connsiteY295" fmla="*/ 707395 h 4343181"/>
                  <a:gd name="connsiteX296" fmla="*/ 398262 w 2488974"/>
                  <a:gd name="connsiteY296" fmla="*/ 703469 h 4343181"/>
                  <a:gd name="connsiteX297" fmla="*/ 403494 w 2488974"/>
                  <a:gd name="connsiteY297" fmla="*/ 696270 h 4343181"/>
                  <a:gd name="connsiteX298" fmla="*/ 390415 w 2488974"/>
                  <a:gd name="connsiteY298" fmla="*/ 695616 h 4343181"/>
                  <a:gd name="connsiteX299" fmla="*/ 375373 w 2488974"/>
                  <a:gd name="connsiteY299" fmla="*/ 687109 h 4343181"/>
                  <a:gd name="connsiteX300" fmla="*/ 361640 w 2488974"/>
                  <a:gd name="connsiteY300" fmla="*/ 685800 h 4343181"/>
                  <a:gd name="connsiteX301" fmla="*/ 362294 w 2488974"/>
                  <a:gd name="connsiteY301" fmla="*/ 675984 h 4343181"/>
                  <a:gd name="connsiteX302" fmla="*/ 361640 w 2488974"/>
                  <a:gd name="connsiteY302" fmla="*/ 672058 h 4343181"/>
                  <a:gd name="connsiteX303" fmla="*/ 362948 w 2488974"/>
                  <a:gd name="connsiteY303" fmla="*/ 659624 h 4343181"/>
                  <a:gd name="connsiteX304" fmla="*/ 353793 w 2488974"/>
                  <a:gd name="connsiteY304" fmla="*/ 656353 h 4343181"/>
                  <a:gd name="connsiteX305" fmla="*/ 344637 w 2488974"/>
                  <a:gd name="connsiteY305" fmla="*/ 657661 h 4343181"/>
                  <a:gd name="connsiteX306" fmla="*/ 342021 w 2488974"/>
                  <a:gd name="connsiteY306" fmla="*/ 650463 h 4343181"/>
                  <a:gd name="connsiteX307" fmla="*/ 334174 w 2488974"/>
                  <a:gd name="connsiteY307" fmla="*/ 647845 h 4343181"/>
                  <a:gd name="connsiteX308" fmla="*/ 311285 w 2488974"/>
                  <a:gd name="connsiteY308" fmla="*/ 651772 h 4343181"/>
                  <a:gd name="connsiteX309" fmla="*/ 326980 w 2488974"/>
                  <a:gd name="connsiteY309" fmla="*/ 645228 h 4343181"/>
                  <a:gd name="connsiteX310" fmla="*/ 337444 w 2488974"/>
                  <a:gd name="connsiteY310" fmla="*/ 641302 h 4343181"/>
                  <a:gd name="connsiteX311" fmla="*/ 343983 w 2488974"/>
                  <a:gd name="connsiteY311" fmla="*/ 639993 h 4343181"/>
                  <a:gd name="connsiteX312" fmla="*/ 351831 w 2488974"/>
                  <a:gd name="connsiteY312" fmla="*/ 642610 h 4343181"/>
                  <a:gd name="connsiteX313" fmla="*/ 359678 w 2488974"/>
                  <a:gd name="connsiteY313" fmla="*/ 638030 h 4343181"/>
                  <a:gd name="connsiteX314" fmla="*/ 370796 w 2488974"/>
                  <a:gd name="connsiteY314" fmla="*/ 641302 h 4343181"/>
                  <a:gd name="connsiteX315" fmla="*/ 384529 w 2488974"/>
                  <a:gd name="connsiteY315" fmla="*/ 637375 h 4343181"/>
                  <a:gd name="connsiteX316" fmla="*/ 377989 w 2488974"/>
                  <a:gd name="connsiteY316" fmla="*/ 653081 h 4343181"/>
                  <a:gd name="connsiteX317" fmla="*/ 411341 w 2488974"/>
                  <a:gd name="connsiteY317" fmla="*/ 676639 h 4343181"/>
                  <a:gd name="connsiteX318" fmla="*/ 444039 w 2488974"/>
                  <a:gd name="connsiteY318" fmla="*/ 687109 h 4343181"/>
                  <a:gd name="connsiteX319" fmla="*/ 447963 w 2488974"/>
                  <a:gd name="connsiteY319" fmla="*/ 679911 h 4343181"/>
                  <a:gd name="connsiteX320" fmla="*/ 447309 w 2488974"/>
                  <a:gd name="connsiteY320" fmla="*/ 670749 h 4343181"/>
                  <a:gd name="connsiteX321" fmla="*/ 463004 w 2488974"/>
                  <a:gd name="connsiteY321" fmla="*/ 675330 h 4343181"/>
                  <a:gd name="connsiteX322" fmla="*/ 474775 w 2488974"/>
                  <a:gd name="connsiteY322" fmla="*/ 683837 h 4343181"/>
                  <a:gd name="connsiteX323" fmla="*/ 485239 w 2488974"/>
                  <a:gd name="connsiteY323" fmla="*/ 680565 h 4343181"/>
                  <a:gd name="connsiteX324" fmla="*/ 489816 w 2488974"/>
                  <a:gd name="connsiteY324" fmla="*/ 665514 h 4343181"/>
                  <a:gd name="connsiteX325" fmla="*/ 493086 w 2488974"/>
                  <a:gd name="connsiteY325" fmla="*/ 681874 h 4343181"/>
                  <a:gd name="connsiteX326" fmla="*/ 505512 w 2488974"/>
                  <a:gd name="connsiteY326" fmla="*/ 678602 h 4343181"/>
                  <a:gd name="connsiteX327" fmla="*/ 519245 w 2488974"/>
                  <a:gd name="connsiteY327" fmla="*/ 676639 h 4343181"/>
                  <a:gd name="connsiteX328" fmla="*/ 521861 w 2488974"/>
                  <a:gd name="connsiteY328" fmla="*/ 680565 h 4343181"/>
                  <a:gd name="connsiteX329" fmla="*/ 514667 w 2488974"/>
                  <a:gd name="connsiteY329" fmla="*/ 685146 h 4343181"/>
                  <a:gd name="connsiteX330" fmla="*/ 527092 w 2488974"/>
                  <a:gd name="connsiteY330" fmla="*/ 697579 h 4343181"/>
                  <a:gd name="connsiteX331" fmla="*/ 540826 w 2488974"/>
                  <a:gd name="connsiteY331" fmla="*/ 680565 h 4343181"/>
                  <a:gd name="connsiteX332" fmla="*/ 548673 w 2488974"/>
                  <a:gd name="connsiteY332" fmla="*/ 674021 h 4343181"/>
                  <a:gd name="connsiteX333" fmla="*/ 579409 w 2488974"/>
                  <a:gd name="connsiteY333" fmla="*/ 688418 h 4343181"/>
                  <a:gd name="connsiteX334" fmla="*/ 589873 w 2488974"/>
                  <a:gd name="connsiteY334" fmla="*/ 687763 h 4343181"/>
                  <a:gd name="connsiteX335" fmla="*/ 600990 w 2488974"/>
                  <a:gd name="connsiteY335" fmla="*/ 694961 h 4343181"/>
                  <a:gd name="connsiteX336" fmla="*/ 671618 w 2488974"/>
                  <a:gd name="connsiteY336" fmla="*/ 686454 h 4343181"/>
                  <a:gd name="connsiteX337" fmla="*/ 723935 w 2488974"/>
                  <a:gd name="connsiteY337" fmla="*/ 672712 h 4343181"/>
                  <a:gd name="connsiteX338" fmla="*/ 754017 w 2488974"/>
                  <a:gd name="connsiteY338" fmla="*/ 674675 h 4343181"/>
                  <a:gd name="connsiteX339" fmla="*/ 769058 w 2488974"/>
                  <a:gd name="connsiteY339" fmla="*/ 679256 h 4343181"/>
                  <a:gd name="connsiteX340" fmla="*/ 827914 w 2488974"/>
                  <a:gd name="connsiteY340" fmla="*/ 669440 h 4343181"/>
                  <a:gd name="connsiteX341" fmla="*/ 857342 w 2488974"/>
                  <a:gd name="connsiteY341" fmla="*/ 654389 h 4343181"/>
                  <a:gd name="connsiteX342" fmla="*/ 871076 w 2488974"/>
                  <a:gd name="connsiteY342" fmla="*/ 641302 h 4343181"/>
                  <a:gd name="connsiteX343" fmla="*/ 890695 w 2488974"/>
                  <a:gd name="connsiteY343" fmla="*/ 627559 h 4343181"/>
                  <a:gd name="connsiteX344" fmla="*/ 899196 w 2488974"/>
                  <a:gd name="connsiteY344" fmla="*/ 609891 h 4343181"/>
                  <a:gd name="connsiteX345" fmla="*/ 916199 w 2488974"/>
                  <a:gd name="connsiteY345" fmla="*/ 598112 h 4343181"/>
                  <a:gd name="connsiteX346" fmla="*/ 926008 w 2488974"/>
                  <a:gd name="connsiteY346" fmla="*/ 583715 h 4343181"/>
                  <a:gd name="connsiteX347" fmla="*/ 932548 w 2488974"/>
                  <a:gd name="connsiteY347" fmla="*/ 574554 h 4343181"/>
                  <a:gd name="connsiteX348" fmla="*/ 936472 w 2488974"/>
                  <a:gd name="connsiteY348" fmla="*/ 558194 h 4343181"/>
                  <a:gd name="connsiteX349" fmla="*/ 950859 w 2488974"/>
                  <a:gd name="connsiteY349" fmla="*/ 537908 h 4343181"/>
                  <a:gd name="connsiteX350" fmla="*/ 949551 w 2488974"/>
                  <a:gd name="connsiteY350" fmla="*/ 522857 h 4343181"/>
                  <a:gd name="connsiteX351" fmla="*/ 954783 w 2488974"/>
                  <a:gd name="connsiteY351" fmla="*/ 511732 h 4343181"/>
                  <a:gd name="connsiteX352" fmla="*/ 953475 w 2488974"/>
                  <a:gd name="connsiteY352" fmla="*/ 502571 h 4343181"/>
                  <a:gd name="connsiteX353" fmla="*/ 963284 w 2488974"/>
                  <a:gd name="connsiteY353" fmla="*/ 452837 h 4343181"/>
                  <a:gd name="connsiteX354" fmla="*/ 960014 w 2488974"/>
                  <a:gd name="connsiteY354" fmla="*/ 430588 h 4343181"/>
                  <a:gd name="connsiteX355" fmla="*/ 955437 w 2488974"/>
                  <a:gd name="connsiteY355" fmla="*/ 419464 h 4343181"/>
                  <a:gd name="connsiteX356" fmla="*/ 958053 w 2488974"/>
                  <a:gd name="connsiteY356" fmla="*/ 412920 h 4343181"/>
                  <a:gd name="connsiteX357" fmla="*/ 953475 w 2488974"/>
                  <a:gd name="connsiteY357" fmla="*/ 403104 h 4343181"/>
                  <a:gd name="connsiteX358" fmla="*/ 951513 w 2488974"/>
                  <a:gd name="connsiteY358" fmla="*/ 393288 h 4343181"/>
                  <a:gd name="connsiteX359" fmla="*/ 945627 w 2488974"/>
                  <a:gd name="connsiteY359" fmla="*/ 386744 h 4343181"/>
                  <a:gd name="connsiteX360" fmla="*/ 938434 w 2488974"/>
                  <a:gd name="connsiteY360" fmla="*/ 376274 h 4343181"/>
                  <a:gd name="connsiteX361" fmla="*/ 930586 w 2488974"/>
                  <a:gd name="connsiteY361" fmla="*/ 382818 h 4343181"/>
                  <a:gd name="connsiteX362" fmla="*/ 921431 w 2488974"/>
                  <a:gd name="connsiteY362" fmla="*/ 379546 h 4343181"/>
                  <a:gd name="connsiteX363" fmla="*/ 909006 w 2488974"/>
                  <a:gd name="connsiteY363" fmla="*/ 348135 h 4343181"/>
                  <a:gd name="connsiteX364" fmla="*/ 897888 w 2488974"/>
                  <a:gd name="connsiteY364" fmla="*/ 346826 h 4343181"/>
                  <a:gd name="connsiteX365" fmla="*/ 893310 w 2488974"/>
                  <a:gd name="connsiteY365" fmla="*/ 336356 h 4343181"/>
                  <a:gd name="connsiteX366" fmla="*/ 889387 w 2488974"/>
                  <a:gd name="connsiteY366" fmla="*/ 329812 h 4343181"/>
                  <a:gd name="connsiteX367" fmla="*/ 885463 w 2488974"/>
                  <a:gd name="connsiteY367" fmla="*/ 312144 h 4343181"/>
                  <a:gd name="connsiteX368" fmla="*/ 873692 w 2488974"/>
                  <a:gd name="connsiteY368" fmla="*/ 302982 h 4343181"/>
                  <a:gd name="connsiteX369" fmla="*/ 863228 w 2488974"/>
                  <a:gd name="connsiteY369" fmla="*/ 307563 h 4343181"/>
                  <a:gd name="connsiteX370" fmla="*/ 852111 w 2488974"/>
                  <a:gd name="connsiteY370" fmla="*/ 302982 h 4343181"/>
                  <a:gd name="connsiteX371" fmla="*/ 845571 w 2488974"/>
                  <a:gd name="connsiteY371" fmla="*/ 299710 h 4343181"/>
                  <a:gd name="connsiteX372" fmla="*/ 846879 w 2488974"/>
                  <a:gd name="connsiteY372" fmla="*/ 308217 h 4343181"/>
                  <a:gd name="connsiteX373" fmla="*/ 837724 w 2488974"/>
                  <a:gd name="connsiteY373" fmla="*/ 313453 h 4343181"/>
                  <a:gd name="connsiteX374" fmla="*/ 824644 w 2488974"/>
                  <a:gd name="connsiteY374" fmla="*/ 304945 h 4343181"/>
                  <a:gd name="connsiteX375" fmla="*/ 824644 w 2488974"/>
                  <a:gd name="connsiteY375" fmla="*/ 295784 h 4343181"/>
                  <a:gd name="connsiteX376" fmla="*/ 808950 w 2488974"/>
                  <a:gd name="connsiteY376" fmla="*/ 291858 h 4343181"/>
                  <a:gd name="connsiteX377" fmla="*/ 796524 w 2488974"/>
                  <a:gd name="connsiteY377" fmla="*/ 285314 h 4343181"/>
                  <a:gd name="connsiteX378" fmla="*/ 783445 w 2488974"/>
                  <a:gd name="connsiteY378" fmla="*/ 281387 h 4343181"/>
                  <a:gd name="connsiteX379" fmla="*/ 772328 w 2488974"/>
                  <a:gd name="connsiteY379" fmla="*/ 269608 h 4343181"/>
                  <a:gd name="connsiteX380" fmla="*/ 758595 w 2488974"/>
                  <a:gd name="connsiteY380" fmla="*/ 265682 h 4343181"/>
                  <a:gd name="connsiteX381" fmla="*/ 775597 w 2488974"/>
                  <a:gd name="connsiteY381" fmla="*/ 281387 h 4343181"/>
                  <a:gd name="connsiteX382" fmla="*/ 772328 w 2488974"/>
                  <a:gd name="connsiteY382" fmla="*/ 286623 h 4343181"/>
                  <a:gd name="connsiteX383" fmla="*/ 755325 w 2488974"/>
                  <a:gd name="connsiteY383" fmla="*/ 289240 h 4343181"/>
                  <a:gd name="connsiteX384" fmla="*/ 718049 w 2488974"/>
                  <a:gd name="connsiteY384" fmla="*/ 276807 h 4343181"/>
                  <a:gd name="connsiteX385" fmla="*/ 703662 w 2488974"/>
                  <a:gd name="connsiteY385" fmla="*/ 272880 h 4343181"/>
                  <a:gd name="connsiteX386" fmla="*/ 696468 w 2488974"/>
                  <a:gd name="connsiteY386" fmla="*/ 265682 h 4343181"/>
                  <a:gd name="connsiteX387" fmla="*/ 687313 w 2488974"/>
                  <a:gd name="connsiteY387" fmla="*/ 266991 h 4343181"/>
                  <a:gd name="connsiteX388" fmla="*/ 673580 w 2488974"/>
                  <a:gd name="connsiteY388" fmla="*/ 261756 h 4343181"/>
                  <a:gd name="connsiteX389" fmla="*/ 670310 w 2488974"/>
                  <a:gd name="connsiteY389" fmla="*/ 268954 h 4343181"/>
                  <a:gd name="connsiteX390" fmla="*/ 684697 w 2488974"/>
                  <a:gd name="connsiteY390" fmla="*/ 274189 h 4343181"/>
                  <a:gd name="connsiteX391" fmla="*/ 662462 w 2488974"/>
                  <a:gd name="connsiteY391" fmla="*/ 275498 h 4343181"/>
                  <a:gd name="connsiteX392" fmla="*/ 650691 w 2488974"/>
                  <a:gd name="connsiteY392" fmla="*/ 262410 h 4343181"/>
                  <a:gd name="connsiteX393" fmla="*/ 639574 w 2488974"/>
                  <a:gd name="connsiteY393" fmla="*/ 259793 h 4343181"/>
                  <a:gd name="connsiteX394" fmla="*/ 635650 w 2488974"/>
                  <a:gd name="connsiteY394" fmla="*/ 254557 h 4343181"/>
                  <a:gd name="connsiteX395" fmla="*/ 628456 w 2488974"/>
                  <a:gd name="connsiteY395" fmla="*/ 257175 h 4343181"/>
                  <a:gd name="connsiteX396" fmla="*/ 598374 w 2488974"/>
                  <a:gd name="connsiteY396" fmla="*/ 233617 h 4343181"/>
                  <a:gd name="connsiteX397" fmla="*/ 568292 w 2488974"/>
                  <a:gd name="connsiteY397" fmla="*/ 231654 h 4343181"/>
                  <a:gd name="connsiteX398" fmla="*/ 546057 w 2488974"/>
                  <a:gd name="connsiteY398" fmla="*/ 221184 h 4343181"/>
                  <a:gd name="connsiteX399" fmla="*/ 512705 w 2488974"/>
                  <a:gd name="connsiteY399" fmla="*/ 210059 h 4343181"/>
                  <a:gd name="connsiteX400" fmla="*/ 491779 w 2488974"/>
                  <a:gd name="connsiteY400" fmla="*/ 206133 h 4343181"/>
                  <a:gd name="connsiteX401" fmla="*/ 479353 w 2488974"/>
                  <a:gd name="connsiteY401" fmla="*/ 207441 h 4343181"/>
                  <a:gd name="connsiteX402" fmla="*/ 466274 w 2488974"/>
                  <a:gd name="connsiteY402" fmla="*/ 198280 h 4343181"/>
                  <a:gd name="connsiteX403" fmla="*/ 457773 w 2488974"/>
                  <a:gd name="connsiteY403" fmla="*/ 201552 h 4343181"/>
                  <a:gd name="connsiteX404" fmla="*/ 435538 w 2488974"/>
                  <a:gd name="connsiteY404" fmla="*/ 194354 h 4343181"/>
                  <a:gd name="connsiteX405" fmla="*/ 393030 w 2488974"/>
                  <a:gd name="connsiteY405" fmla="*/ 195662 h 4343181"/>
                  <a:gd name="connsiteX406" fmla="*/ 400878 w 2488974"/>
                  <a:gd name="connsiteY406" fmla="*/ 203515 h 4343181"/>
                  <a:gd name="connsiteX407" fmla="*/ 398262 w 2488974"/>
                  <a:gd name="connsiteY407" fmla="*/ 213985 h 4343181"/>
                  <a:gd name="connsiteX408" fmla="*/ 390415 w 2488974"/>
                  <a:gd name="connsiteY408" fmla="*/ 208750 h 4343181"/>
                  <a:gd name="connsiteX409" fmla="*/ 385837 w 2488974"/>
                  <a:gd name="connsiteY409" fmla="*/ 217912 h 4343181"/>
                  <a:gd name="connsiteX410" fmla="*/ 376027 w 2488974"/>
                  <a:gd name="connsiteY410" fmla="*/ 212677 h 4343181"/>
                  <a:gd name="connsiteX411" fmla="*/ 359024 w 2488974"/>
                  <a:gd name="connsiteY411" fmla="*/ 212677 h 4343181"/>
                  <a:gd name="connsiteX412" fmla="*/ 346599 w 2488974"/>
                  <a:gd name="connsiteY412" fmla="*/ 213985 h 4343181"/>
                  <a:gd name="connsiteX413" fmla="*/ 338752 w 2488974"/>
                  <a:gd name="connsiteY413" fmla="*/ 208750 h 4343181"/>
                  <a:gd name="connsiteX414" fmla="*/ 325672 w 2488974"/>
                  <a:gd name="connsiteY414" fmla="*/ 213985 h 4343181"/>
                  <a:gd name="connsiteX415" fmla="*/ 309977 w 2488974"/>
                  <a:gd name="connsiteY415" fmla="*/ 214640 h 4343181"/>
                  <a:gd name="connsiteX416" fmla="*/ 306707 w 2488974"/>
                  <a:gd name="connsiteY416" fmla="*/ 221184 h 4343181"/>
                  <a:gd name="connsiteX417" fmla="*/ 300822 w 2488974"/>
                  <a:gd name="connsiteY417" fmla="*/ 224456 h 4343181"/>
                  <a:gd name="connsiteX418" fmla="*/ 294936 w 2488974"/>
                  <a:gd name="connsiteY418" fmla="*/ 221838 h 4343181"/>
                  <a:gd name="connsiteX419" fmla="*/ 290358 w 2488974"/>
                  <a:gd name="connsiteY419" fmla="*/ 229036 h 4343181"/>
                  <a:gd name="connsiteX420" fmla="*/ 296244 w 2488974"/>
                  <a:gd name="connsiteY420" fmla="*/ 247359 h 4343181"/>
                  <a:gd name="connsiteX421" fmla="*/ 292974 w 2488974"/>
                  <a:gd name="connsiteY421" fmla="*/ 259793 h 4343181"/>
                  <a:gd name="connsiteX422" fmla="*/ 293628 w 2488974"/>
                  <a:gd name="connsiteY422" fmla="*/ 268300 h 4343181"/>
                  <a:gd name="connsiteX423" fmla="*/ 279241 w 2488974"/>
                  <a:gd name="connsiteY423" fmla="*/ 276807 h 4343181"/>
                  <a:gd name="connsiteX424" fmla="*/ 272048 w 2488974"/>
                  <a:gd name="connsiteY424" fmla="*/ 286623 h 4343181"/>
                  <a:gd name="connsiteX425" fmla="*/ 268778 w 2488974"/>
                  <a:gd name="connsiteY425" fmla="*/ 286623 h 4343181"/>
                  <a:gd name="connsiteX426" fmla="*/ 277279 w 2488974"/>
                  <a:gd name="connsiteY426" fmla="*/ 270917 h 4343181"/>
                  <a:gd name="connsiteX427" fmla="*/ 285781 w 2488974"/>
                  <a:gd name="connsiteY427" fmla="*/ 262410 h 4343181"/>
                  <a:gd name="connsiteX428" fmla="*/ 291013 w 2488974"/>
                  <a:gd name="connsiteY428" fmla="*/ 246050 h 4343181"/>
                  <a:gd name="connsiteX429" fmla="*/ 287743 w 2488974"/>
                  <a:gd name="connsiteY429" fmla="*/ 246050 h 4343181"/>
                  <a:gd name="connsiteX430" fmla="*/ 279241 w 2488974"/>
                  <a:gd name="connsiteY430" fmla="*/ 246050 h 4343181"/>
                  <a:gd name="connsiteX431" fmla="*/ 282511 w 2488974"/>
                  <a:gd name="connsiteY431" fmla="*/ 237543 h 4343181"/>
                  <a:gd name="connsiteX432" fmla="*/ 271394 w 2488974"/>
                  <a:gd name="connsiteY432" fmla="*/ 242124 h 4343181"/>
                  <a:gd name="connsiteX433" fmla="*/ 278587 w 2488974"/>
                  <a:gd name="connsiteY433" fmla="*/ 225110 h 4343181"/>
                  <a:gd name="connsiteX434" fmla="*/ 275317 w 2488974"/>
                  <a:gd name="connsiteY434" fmla="*/ 217257 h 4343181"/>
                  <a:gd name="connsiteX435" fmla="*/ 276625 w 2488974"/>
                  <a:gd name="connsiteY435" fmla="*/ 208096 h 4343181"/>
                  <a:gd name="connsiteX436" fmla="*/ 267470 w 2488974"/>
                  <a:gd name="connsiteY436" fmla="*/ 208750 h 4343181"/>
                  <a:gd name="connsiteX437" fmla="*/ 255699 w 2488974"/>
                  <a:gd name="connsiteY437" fmla="*/ 217257 h 4343181"/>
                  <a:gd name="connsiteX438" fmla="*/ 247851 w 2488974"/>
                  <a:gd name="connsiteY438" fmla="*/ 228382 h 4343181"/>
                  <a:gd name="connsiteX439" fmla="*/ 244581 w 2488974"/>
                  <a:gd name="connsiteY439" fmla="*/ 242124 h 4343181"/>
                  <a:gd name="connsiteX440" fmla="*/ 241311 w 2488974"/>
                  <a:gd name="connsiteY440" fmla="*/ 229036 h 4343181"/>
                  <a:gd name="connsiteX441" fmla="*/ 248505 w 2488974"/>
                  <a:gd name="connsiteY441" fmla="*/ 210713 h 4343181"/>
                  <a:gd name="connsiteX442" fmla="*/ 239350 w 2488974"/>
                  <a:gd name="connsiteY442" fmla="*/ 214640 h 4343181"/>
                  <a:gd name="connsiteX443" fmla="*/ 232156 w 2488974"/>
                  <a:gd name="connsiteY443" fmla="*/ 225110 h 4343181"/>
                  <a:gd name="connsiteX444" fmla="*/ 232156 w 2488974"/>
                  <a:gd name="connsiteY444" fmla="*/ 210713 h 4343181"/>
                  <a:gd name="connsiteX445" fmla="*/ 220385 w 2488974"/>
                  <a:gd name="connsiteY445" fmla="*/ 213985 h 4343181"/>
                  <a:gd name="connsiteX446" fmla="*/ 211883 w 2488974"/>
                  <a:gd name="connsiteY446" fmla="*/ 217912 h 4343181"/>
                  <a:gd name="connsiteX447" fmla="*/ 197496 w 2488974"/>
                  <a:gd name="connsiteY447" fmla="*/ 233617 h 4343181"/>
                  <a:gd name="connsiteX448" fmla="*/ 205998 w 2488974"/>
                  <a:gd name="connsiteY448" fmla="*/ 211368 h 4343181"/>
                  <a:gd name="connsiteX449" fmla="*/ 194880 w 2488974"/>
                  <a:gd name="connsiteY449" fmla="*/ 206133 h 4343181"/>
                  <a:gd name="connsiteX450" fmla="*/ 183109 w 2488974"/>
                  <a:gd name="connsiteY450" fmla="*/ 206133 h 4343181"/>
                  <a:gd name="connsiteX451" fmla="*/ 175915 w 2488974"/>
                  <a:gd name="connsiteY451" fmla="*/ 213985 h 4343181"/>
                  <a:gd name="connsiteX452" fmla="*/ 175915 w 2488974"/>
                  <a:gd name="connsiteY452" fmla="*/ 202206 h 4343181"/>
                  <a:gd name="connsiteX453" fmla="*/ 167414 w 2488974"/>
                  <a:gd name="connsiteY453" fmla="*/ 200898 h 4343181"/>
                  <a:gd name="connsiteX454" fmla="*/ 174608 w 2488974"/>
                  <a:gd name="connsiteY454" fmla="*/ 195662 h 4343181"/>
                  <a:gd name="connsiteX455" fmla="*/ 173300 w 2488974"/>
                  <a:gd name="connsiteY455" fmla="*/ 179303 h 4343181"/>
                  <a:gd name="connsiteX456" fmla="*/ 182455 w 2488974"/>
                  <a:gd name="connsiteY456" fmla="*/ 193699 h 4343181"/>
                  <a:gd name="connsiteX457" fmla="*/ 204690 w 2488974"/>
                  <a:gd name="connsiteY457" fmla="*/ 191082 h 4343181"/>
                  <a:gd name="connsiteX458" fmla="*/ 230194 w 2488974"/>
                  <a:gd name="connsiteY458" fmla="*/ 191082 h 4343181"/>
                  <a:gd name="connsiteX459" fmla="*/ 240004 w 2488974"/>
                  <a:gd name="connsiteY459" fmla="*/ 174722 h 4343181"/>
                  <a:gd name="connsiteX460" fmla="*/ 233464 w 2488974"/>
                  <a:gd name="connsiteY460" fmla="*/ 160325 h 4343181"/>
                  <a:gd name="connsiteX461" fmla="*/ 211883 w 2488974"/>
                  <a:gd name="connsiteY461" fmla="*/ 157708 h 4343181"/>
                  <a:gd name="connsiteX462" fmla="*/ 199458 w 2488974"/>
                  <a:gd name="connsiteY462" fmla="*/ 164906 h 4343181"/>
                  <a:gd name="connsiteX463" fmla="*/ 190957 w 2488974"/>
                  <a:gd name="connsiteY463" fmla="*/ 157053 h 4343181"/>
                  <a:gd name="connsiteX464" fmla="*/ 177877 w 2488974"/>
                  <a:gd name="connsiteY464" fmla="*/ 150510 h 4343181"/>
                  <a:gd name="connsiteX465" fmla="*/ 171338 w 2488974"/>
                  <a:gd name="connsiteY465" fmla="*/ 154436 h 4343181"/>
                  <a:gd name="connsiteX466" fmla="*/ 147141 w 2488974"/>
                  <a:gd name="connsiteY466" fmla="*/ 142657 h 4343181"/>
                  <a:gd name="connsiteX467" fmla="*/ 152373 w 2488974"/>
                  <a:gd name="connsiteY467" fmla="*/ 157053 h 4343181"/>
                  <a:gd name="connsiteX468" fmla="*/ 166760 w 2488974"/>
                  <a:gd name="connsiteY468" fmla="*/ 174722 h 4343181"/>
                  <a:gd name="connsiteX469" fmla="*/ 143217 w 2488974"/>
                  <a:gd name="connsiteY469" fmla="*/ 169487 h 4343181"/>
                  <a:gd name="connsiteX470" fmla="*/ 143217 w 2488974"/>
                  <a:gd name="connsiteY470" fmla="*/ 181266 h 4343181"/>
                  <a:gd name="connsiteX471" fmla="*/ 147141 w 2488974"/>
                  <a:gd name="connsiteY471" fmla="*/ 191736 h 4343181"/>
                  <a:gd name="connsiteX472" fmla="*/ 154335 w 2488974"/>
                  <a:gd name="connsiteY472" fmla="*/ 196971 h 4343181"/>
                  <a:gd name="connsiteX473" fmla="*/ 147141 w 2488974"/>
                  <a:gd name="connsiteY473" fmla="*/ 199589 h 4343181"/>
                  <a:gd name="connsiteX474" fmla="*/ 137332 w 2488974"/>
                  <a:gd name="connsiteY474" fmla="*/ 200898 h 4343181"/>
                  <a:gd name="connsiteX475" fmla="*/ 130792 w 2488974"/>
                  <a:gd name="connsiteY475" fmla="*/ 213985 h 4343181"/>
                  <a:gd name="connsiteX476" fmla="*/ 122945 w 2488974"/>
                  <a:gd name="connsiteY476" fmla="*/ 197626 h 4343181"/>
                  <a:gd name="connsiteX477" fmla="*/ 103980 w 2488974"/>
                  <a:gd name="connsiteY477" fmla="*/ 196317 h 4343181"/>
                  <a:gd name="connsiteX478" fmla="*/ 98094 w 2488974"/>
                  <a:gd name="connsiteY478" fmla="*/ 196971 h 4343181"/>
                  <a:gd name="connsiteX479" fmla="*/ 102672 w 2488974"/>
                  <a:gd name="connsiteY479" fmla="*/ 206787 h 4343181"/>
                  <a:gd name="connsiteX480" fmla="*/ 110519 w 2488974"/>
                  <a:gd name="connsiteY480" fmla="*/ 222492 h 4343181"/>
                  <a:gd name="connsiteX481" fmla="*/ 108557 w 2488974"/>
                  <a:gd name="connsiteY481" fmla="*/ 248668 h 4343181"/>
                  <a:gd name="connsiteX482" fmla="*/ 95478 w 2488974"/>
                  <a:gd name="connsiteY482" fmla="*/ 251940 h 4343181"/>
                  <a:gd name="connsiteX483" fmla="*/ 95478 w 2488974"/>
                  <a:gd name="connsiteY483" fmla="*/ 251940 h 4343181"/>
                  <a:gd name="connsiteX484" fmla="*/ 81745 w 2488974"/>
                  <a:gd name="connsiteY484" fmla="*/ 254557 h 4343181"/>
                  <a:gd name="connsiteX485" fmla="*/ 71936 w 2488974"/>
                  <a:gd name="connsiteY485" fmla="*/ 249322 h 4343181"/>
                  <a:gd name="connsiteX486" fmla="*/ 69974 w 2488974"/>
                  <a:gd name="connsiteY486" fmla="*/ 248014 h 4343181"/>
                  <a:gd name="connsiteX487" fmla="*/ 69974 w 2488974"/>
                  <a:gd name="connsiteY487" fmla="*/ 254557 h 4343181"/>
                  <a:gd name="connsiteX488" fmla="*/ 69974 w 2488974"/>
                  <a:gd name="connsiteY488" fmla="*/ 261756 h 4343181"/>
                  <a:gd name="connsiteX489" fmla="*/ 68666 w 2488974"/>
                  <a:gd name="connsiteY489" fmla="*/ 283351 h 4343181"/>
                  <a:gd name="connsiteX490" fmla="*/ 58856 w 2488974"/>
                  <a:gd name="connsiteY490" fmla="*/ 297747 h 4343181"/>
                  <a:gd name="connsiteX491" fmla="*/ 57548 w 2488974"/>
                  <a:gd name="connsiteY491" fmla="*/ 297747 h 4343181"/>
                  <a:gd name="connsiteX492" fmla="*/ 51663 w 2488974"/>
                  <a:gd name="connsiteY492" fmla="*/ 301019 h 4343181"/>
                  <a:gd name="connsiteX493" fmla="*/ 51663 w 2488974"/>
                  <a:gd name="connsiteY493" fmla="*/ 301673 h 4343181"/>
                  <a:gd name="connsiteX494" fmla="*/ 42507 w 2488974"/>
                  <a:gd name="connsiteY494" fmla="*/ 312144 h 4343181"/>
                  <a:gd name="connsiteX495" fmla="*/ 39891 w 2488974"/>
                  <a:gd name="connsiteY495" fmla="*/ 313453 h 4343181"/>
                  <a:gd name="connsiteX496" fmla="*/ 32044 w 2488974"/>
                  <a:gd name="connsiteY496" fmla="*/ 317379 h 4343181"/>
                  <a:gd name="connsiteX497" fmla="*/ 32044 w 2488974"/>
                  <a:gd name="connsiteY497" fmla="*/ 319996 h 4343181"/>
                  <a:gd name="connsiteX498" fmla="*/ 33352 w 2488974"/>
                  <a:gd name="connsiteY498" fmla="*/ 337011 h 4343181"/>
                  <a:gd name="connsiteX499" fmla="*/ 32698 w 2488974"/>
                  <a:gd name="connsiteY499" fmla="*/ 347481 h 4343181"/>
                  <a:gd name="connsiteX500" fmla="*/ 30736 w 2488974"/>
                  <a:gd name="connsiteY500" fmla="*/ 366458 h 4343181"/>
                  <a:gd name="connsiteX501" fmla="*/ 18965 w 2488974"/>
                  <a:gd name="connsiteY501" fmla="*/ 382818 h 4343181"/>
                  <a:gd name="connsiteX502" fmla="*/ 0 w 2488974"/>
                  <a:gd name="connsiteY502" fmla="*/ 400486 h 4343181"/>
                  <a:gd name="connsiteX503" fmla="*/ 16349 w 2488974"/>
                  <a:gd name="connsiteY503" fmla="*/ 405721 h 4343181"/>
                  <a:gd name="connsiteX504" fmla="*/ 15695 w 2488974"/>
                  <a:gd name="connsiteY504" fmla="*/ 447602 h 4343181"/>
                  <a:gd name="connsiteX505" fmla="*/ 12425 w 2488974"/>
                  <a:gd name="connsiteY505" fmla="*/ 460690 h 4343181"/>
                  <a:gd name="connsiteX506" fmla="*/ 10463 w 2488974"/>
                  <a:gd name="connsiteY506" fmla="*/ 471160 h 4343181"/>
                  <a:gd name="connsiteX507" fmla="*/ 39238 w 2488974"/>
                  <a:gd name="connsiteY507" fmla="*/ 527438 h 4343181"/>
                  <a:gd name="connsiteX508" fmla="*/ 54279 w 2488974"/>
                  <a:gd name="connsiteY508" fmla="*/ 528747 h 4343181"/>
                  <a:gd name="connsiteX509" fmla="*/ 92208 w 2488974"/>
                  <a:gd name="connsiteY509" fmla="*/ 535945 h 4343181"/>
                  <a:gd name="connsiteX510" fmla="*/ 107249 w 2488974"/>
                  <a:gd name="connsiteY510" fmla="*/ 552305 h 4343181"/>
                  <a:gd name="connsiteX511" fmla="*/ 130138 w 2488974"/>
                  <a:gd name="connsiteY511" fmla="*/ 576517 h 4343181"/>
                  <a:gd name="connsiteX512" fmla="*/ 134716 w 2488974"/>
                  <a:gd name="connsiteY512" fmla="*/ 578480 h 4343181"/>
                  <a:gd name="connsiteX513" fmla="*/ 157604 w 2488974"/>
                  <a:gd name="connsiteY513" fmla="*/ 594186 h 4343181"/>
                  <a:gd name="connsiteX514" fmla="*/ 163490 w 2488974"/>
                  <a:gd name="connsiteY514" fmla="*/ 628868 h 4343181"/>
                  <a:gd name="connsiteX515" fmla="*/ 155643 w 2488974"/>
                  <a:gd name="connsiteY515" fmla="*/ 655044 h 4343181"/>
                  <a:gd name="connsiteX516" fmla="*/ 145833 w 2488974"/>
                  <a:gd name="connsiteY516" fmla="*/ 687109 h 4343181"/>
                  <a:gd name="connsiteX517" fmla="*/ 142563 w 2488974"/>
                  <a:gd name="connsiteY517" fmla="*/ 702814 h 4343181"/>
                  <a:gd name="connsiteX518" fmla="*/ 135370 w 2488974"/>
                  <a:gd name="connsiteY518" fmla="*/ 746004 h 4343181"/>
                  <a:gd name="connsiteX519" fmla="*/ 147141 w 2488974"/>
                  <a:gd name="connsiteY519" fmla="*/ 772179 h 4343181"/>
                  <a:gd name="connsiteX520" fmla="*/ 168722 w 2488974"/>
                  <a:gd name="connsiteY520" fmla="*/ 793120 h 4343181"/>
                  <a:gd name="connsiteX521" fmla="*/ 173953 w 2488974"/>
                  <a:gd name="connsiteY521" fmla="*/ 799664 h 4343181"/>
                  <a:gd name="connsiteX522" fmla="*/ 183109 w 2488974"/>
                  <a:gd name="connsiteY522" fmla="*/ 808825 h 4343181"/>
                  <a:gd name="connsiteX523" fmla="*/ 192918 w 2488974"/>
                  <a:gd name="connsiteY523" fmla="*/ 820604 h 4343181"/>
                  <a:gd name="connsiteX524" fmla="*/ 194880 w 2488974"/>
                  <a:gd name="connsiteY524" fmla="*/ 827803 h 4343181"/>
                  <a:gd name="connsiteX525" fmla="*/ 206651 w 2488974"/>
                  <a:gd name="connsiteY525" fmla="*/ 849397 h 4343181"/>
                  <a:gd name="connsiteX526" fmla="*/ 223655 w 2488974"/>
                  <a:gd name="connsiteY526" fmla="*/ 865103 h 4343181"/>
                  <a:gd name="connsiteX527" fmla="*/ 235426 w 2488974"/>
                  <a:gd name="connsiteY527" fmla="*/ 877536 h 4343181"/>
                  <a:gd name="connsiteX528" fmla="*/ 238042 w 2488974"/>
                  <a:gd name="connsiteY528" fmla="*/ 882117 h 4343181"/>
                  <a:gd name="connsiteX529" fmla="*/ 253737 w 2488974"/>
                  <a:gd name="connsiteY529" fmla="*/ 908947 h 4343181"/>
                  <a:gd name="connsiteX530" fmla="*/ 277933 w 2488974"/>
                  <a:gd name="connsiteY530" fmla="*/ 957372 h 4343181"/>
                  <a:gd name="connsiteX531" fmla="*/ 274664 w 2488974"/>
                  <a:gd name="connsiteY531" fmla="*/ 962607 h 4343181"/>
                  <a:gd name="connsiteX532" fmla="*/ 262892 w 2488974"/>
                  <a:gd name="connsiteY532" fmla="*/ 961952 h 4343181"/>
                  <a:gd name="connsiteX533" fmla="*/ 259623 w 2488974"/>
                  <a:gd name="connsiteY533" fmla="*/ 963916 h 4343181"/>
                  <a:gd name="connsiteX534" fmla="*/ 253083 w 2488974"/>
                  <a:gd name="connsiteY534" fmla="*/ 967842 h 4343181"/>
                  <a:gd name="connsiteX535" fmla="*/ 262238 w 2488974"/>
                  <a:gd name="connsiteY535" fmla="*/ 974386 h 4343181"/>
                  <a:gd name="connsiteX536" fmla="*/ 262238 w 2488974"/>
                  <a:gd name="connsiteY536" fmla="*/ 981584 h 4343181"/>
                  <a:gd name="connsiteX537" fmla="*/ 260930 w 2488974"/>
                  <a:gd name="connsiteY537" fmla="*/ 984856 h 4343181"/>
                  <a:gd name="connsiteX538" fmla="*/ 257660 w 2488974"/>
                  <a:gd name="connsiteY538" fmla="*/ 994017 h 4343181"/>
                  <a:gd name="connsiteX539" fmla="*/ 260276 w 2488974"/>
                  <a:gd name="connsiteY539" fmla="*/ 1001216 h 4343181"/>
                  <a:gd name="connsiteX540" fmla="*/ 266162 w 2488974"/>
                  <a:gd name="connsiteY540" fmla="*/ 1020847 h 4343181"/>
                  <a:gd name="connsiteX541" fmla="*/ 261584 w 2488974"/>
                  <a:gd name="connsiteY541" fmla="*/ 1033935 h 4343181"/>
                  <a:gd name="connsiteX542" fmla="*/ 260276 w 2488974"/>
                  <a:gd name="connsiteY542" fmla="*/ 1036553 h 4343181"/>
                  <a:gd name="connsiteX543" fmla="*/ 260930 w 2488974"/>
                  <a:gd name="connsiteY543" fmla="*/ 1036553 h 4343181"/>
                  <a:gd name="connsiteX544" fmla="*/ 276625 w 2488974"/>
                  <a:gd name="connsiteY544" fmla="*/ 1035898 h 4343181"/>
                  <a:gd name="connsiteX545" fmla="*/ 280549 w 2488974"/>
                  <a:gd name="connsiteY545" fmla="*/ 1047677 h 4343181"/>
                  <a:gd name="connsiteX546" fmla="*/ 280549 w 2488974"/>
                  <a:gd name="connsiteY546" fmla="*/ 1048986 h 4343181"/>
                  <a:gd name="connsiteX547" fmla="*/ 282511 w 2488974"/>
                  <a:gd name="connsiteY547" fmla="*/ 1050295 h 4343181"/>
                  <a:gd name="connsiteX548" fmla="*/ 286435 w 2488974"/>
                  <a:gd name="connsiteY548" fmla="*/ 1061420 h 4343181"/>
                  <a:gd name="connsiteX549" fmla="*/ 279241 w 2488974"/>
                  <a:gd name="connsiteY549" fmla="*/ 1067963 h 4343181"/>
                  <a:gd name="connsiteX550" fmla="*/ 272702 w 2488974"/>
                  <a:gd name="connsiteY550" fmla="*/ 1075162 h 4343181"/>
                  <a:gd name="connsiteX551" fmla="*/ 293628 w 2488974"/>
                  <a:gd name="connsiteY551" fmla="*/ 1111153 h 4343181"/>
                  <a:gd name="connsiteX552" fmla="*/ 306707 w 2488974"/>
                  <a:gd name="connsiteY552" fmla="*/ 1106572 h 4343181"/>
                  <a:gd name="connsiteX553" fmla="*/ 325019 w 2488974"/>
                  <a:gd name="connsiteY553" fmla="*/ 1106572 h 4343181"/>
                  <a:gd name="connsiteX554" fmla="*/ 326980 w 2488974"/>
                  <a:gd name="connsiteY554" fmla="*/ 1117043 h 4343181"/>
                  <a:gd name="connsiteX555" fmla="*/ 326980 w 2488974"/>
                  <a:gd name="connsiteY555" fmla="*/ 1119660 h 4343181"/>
                  <a:gd name="connsiteX556" fmla="*/ 330250 w 2488974"/>
                  <a:gd name="connsiteY556" fmla="*/ 1122278 h 4343181"/>
                  <a:gd name="connsiteX557" fmla="*/ 337444 w 2488974"/>
                  <a:gd name="connsiteY557" fmla="*/ 1137329 h 4343181"/>
                  <a:gd name="connsiteX558" fmla="*/ 330250 w 2488974"/>
                  <a:gd name="connsiteY558" fmla="*/ 1146490 h 4343181"/>
                  <a:gd name="connsiteX559" fmla="*/ 323711 w 2488974"/>
                  <a:gd name="connsiteY559" fmla="*/ 1153688 h 4343181"/>
                  <a:gd name="connsiteX560" fmla="*/ 329596 w 2488974"/>
                  <a:gd name="connsiteY560" fmla="*/ 1158269 h 4343181"/>
                  <a:gd name="connsiteX561" fmla="*/ 338752 w 2488974"/>
                  <a:gd name="connsiteY561" fmla="*/ 1171357 h 4343181"/>
                  <a:gd name="connsiteX562" fmla="*/ 340060 w 2488974"/>
                  <a:gd name="connsiteY562" fmla="*/ 1181173 h 4343181"/>
                  <a:gd name="connsiteX563" fmla="*/ 349215 w 2488974"/>
                  <a:gd name="connsiteY563" fmla="*/ 1181173 h 4343181"/>
                  <a:gd name="connsiteX564" fmla="*/ 369488 w 2488974"/>
                  <a:gd name="connsiteY564" fmla="*/ 1189025 h 4343181"/>
                  <a:gd name="connsiteX565" fmla="*/ 372103 w 2488974"/>
                  <a:gd name="connsiteY565" fmla="*/ 1192297 h 4343181"/>
                  <a:gd name="connsiteX566" fmla="*/ 376027 w 2488974"/>
                  <a:gd name="connsiteY566" fmla="*/ 1191643 h 4343181"/>
                  <a:gd name="connsiteX567" fmla="*/ 387799 w 2488974"/>
                  <a:gd name="connsiteY567" fmla="*/ 1192297 h 4343181"/>
                  <a:gd name="connsiteX568" fmla="*/ 391068 w 2488974"/>
                  <a:gd name="connsiteY568" fmla="*/ 1198841 h 4343181"/>
                  <a:gd name="connsiteX569" fmla="*/ 391068 w 2488974"/>
                  <a:gd name="connsiteY569" fmla="*/ 1204076 h 4343181"/>
                  <a:gd name="connsiteX570" fmla="*/ 391068 w 2488974"/>
                  <a:gd name="connsiteY570" fmla="*/ 1209312 h 4343181"/>
                  <a:gd name="connsiteX571" fmla="*/ 394338 w 2488974"/>
                  <a:gd name="connsiteY571" fmla="*/ 1214547 h 4343181"/>
                  <a:gd name="connsiteX572" fmla="*/ 398916 w 2488974"/>
                  <a:gd name="connsiteY572" fmla="*/ 1225671 h 4343181"/>
                  <a:gd name="connsiteX573" fmla="*/ 393685 w 2488974"/>
                  <a:gd name="connsiteY573" fmla="*/ 1250538 h 4343181"/>
                  <a:gd name="connsiteX574" fmla="*/ 390415 w 2488974"/>
                  <a:gd name="connsiteY574" fmla="*/ 1257082 h 4343181"/>
                  <a:gd name="connsiteX575" fmla="*/ 387799 w 2488974"/>
                  <a:gd name="connsiteY575" fmla="*/ 1263626 h 4343181"/>
                  <a:gd name="connsiteX576" fmla="*/ 387799 w 2488974"/>
                  <a:gd name="connsiteY576" fmla="*/ 1266898 h 4343181"/>
                  <a:gd name="connsiteX577" fmla="*/ 383875 w 2488974"/>
                  <a:gd name="connsiteY577" fmla="*/ 1286529 h 4343181"/>
                  <a:gd name="connsiteX578" fmla="*/ 378643 w 2488974"/>
                  <a:gd name="connsiteY578" fmla="*/ 1291110 h 4343181"/>
                  <a:gd name="connsiteX579" fmla="*/ 370796 w 2488974"/>
                  <a:gd name="connsiteY579" fmla="*/ 1298963 h 4343181"/>
                  <a:gd name="connsiteX580" fmla="*/ 396300 w 2488974"/>
                  <a:gd name="connsiteY580" fmla="*/ 1316631 h 4343181"/>
                  <a:gd name="connsiteX581" fmla="*/ 412649 w 2488974"/>
                  <a:gd name="connsiteY581" fmla="*/ 1323830 h 4343181"/>
                  <a:gd name="connsiteX582" fmla="*/ 425728 w 2488974"/>
                  <a:gd name="connsiteY582" fmla="*/ 1331028 h 4343181"/>
                  <a:gd name="connsiteX583" fmla="*/ 429652 w 2488974"/>
                  <a:gd name="connsiteY583" fmla="*/ 1331682 h 4343181"/>
                  <a:gd name="connsiteX584" fmla="*/ 456465 w 2488974"/>
                  <a:gd name="connsiteY584" fmla="*/ 1340189 h 4343181"/>
                  <a:gd name="connsiteX585" fmla="*/ 464312 w 2488974"/>
                  <a:gd name="connsiteY585" fmla="*/ 1345425 h 4343181"/>
                  <a:gd name="connsiteX586" fmla="*/ 473467 w 2488974"/>
                  <a:gd name="connsiteY586" fmla="*/ 1350005 h 4343181"/>
                  <a:gd name="connsiteX587" fmla="*/ 481315 w 2488974"/>
                  <a:gd name="connsiteY587" fmla="*/ 1352623 h 4343181"/>
                  <a:gd name="connsiteX588" fmla="*/ 497010 w 2488974"/>
                  <a:gd name="connsiteY588" fmla="*/ 1364402 h 4343181"/>
                  <a:gd name="connsiteX589" fmla="*/ 498318 w 2488974"/>
                  <a:gd name="connsiteY589" fmla="*/ 1367019 h 4343181"/>
                  <a:gd name="connsiteX590" fmla="*/ 503550 w 2488974"/>
                  <a:gd name="connsiteY590" fmla="*/ 1375526 h 4343181"/>
                  <a:gd name="connsiteX591" fmla="*/ 526438 w 2488974"/>
                  <a:gd name="connsiteY591" fmla="*/ 1389269 h 4343181"/>
                  <a:gd name="connsiteX592" fmla="*/ 531670 w 2488974"/>
                  <a:gd name="connsiteY592" fmla="*/ 1393849 h 4343181"/>
                  <a:gd name="connsiteX593" fmla="*/ 540171 w 2488974"/>
                  <a:gd name="connsiteY593" fmla="*/ 1407592 h 4343181"/>
                  <a:gd name="connsiteX594" fmla="*/ 538863 w 2488974"/>
                  <a:gd name="connsiteY594" fmla="*/ 1419370 h 4343181"/>
                  <a:gd name="connsiteX595" fmla="*/ 536902 w 2488974"/>
                  <a:gd name="connsiteY595" fmla="*/ 1435730 h 4343181"/>
                  <a:gd name="connsiteX596" fmla="*/ 539518 w 2488974"/>
                  <a:gd name="connsiteY596" fmla="*/ 1446855 h 4343181"/>
                  <a:gd name="connsiteX597" fmla="*/ 540171 w 2488974"/>
                  <a:gd name="connsiteY597" fmla="*/ 1462560 h 4343181"/>
                  <a:gd name="connsiteX598" fmla="*/ 537556 w 2488974"/>
                  <a:gd name="connsiteY598" fmla="*/ 1466487 h 4343181"/>
                  <a:gd name="connsiteX599" fmla="*/ 535594 w 2488974"/>
                  <a:gd name="connsiteY599" fmla="*/ 1469758 h 4343181"/>
                  <a:gd name="connsiteX600" fmla="*/ 535594 w 2488974"/>
                  <a:gd name="connsiteY600" fmla="*/ 1469758 h 4343181"/>
                  <a:gd name="connsiteX601" fmla="*/ 535594 w 2488974"/>
                  <a:gd name="connsiteY601" fmla="*/ 1492008 h 4343181"/>
                  <a:gd name="connsiteX602" fmla="*/ 534286 w 2488974"/>
                  <a:gd name="connsiteY602" fmla="*/ 1493971 h 4343181"/>
                  <a:gd name="connsiteX603" fmla="*/ 531670 w 2488974"/>
                  <a:gd name="connsiteY603" fmla="*/ 1499860 h 4343181"/>
                  <a:gd name="connsiteX604" fmla="*/ 527092 w 2488974"/>
                  <a:gd name="connsiteY604" fmla="*/ 1512294 h 4343181"/>
                  <a:gd name="connsiteX605" fmla="*/ 523169 w 2488974"/>
                  <a:gd name="connsiteY605" fmla="*/ 1521455 h 4343181"/>
                  <a:gd name="connsiteX606" fmla="*/ 523169 w 2488974"/>
                  <a:gd name="connsiteY606" fmla="*/ 1526036 h 4343181"/>
                  <a:gd name="connsiteX607" fmla="*/ 519245 w 2488974"/>
                  <a:gd name="connsiteY607" fmla="*/ 1538469 h 4343181"/>
                  <a:gd name="connsiteX608" fmla="*/ 516629 w 2488974"/>
                  <a:gd name="connsiteY608" fmla="*/ 1541741 h 4343181"/>
                  <a:gd name="connsiteX609" fmla="*/ 506820 w 2488974"/>
                  <a:gd name="connsiteY609" fmla="*/ 1556138 h 4343181"/>
                  <a:gd name="connsiteX610" fmla="*/ 497664 w 2488974"/>
                  <a:gd name="connsiteY610" fmla="*/ 1584277 h 4343181"/>
                  <a:gd name="connsiteX611" fmla="*/ 493740 w 2488974"/>
                  <a:gd name="connsiteY611" fmla="*/ 1594747 h 4343181"/>
                  <a:gd name="connsiteX612" fmla="*/ 485893 w 2488974"/>
                  <a:gd name="connsiteY612" fmla="*/ 1620922 h 4343181"/>
                  <a:gd name="connsiteX613" fmla="*/ 483931 w 2488974"/>
                  <a:gd name="connsiteY613" fmla="*/ 1627466 h 4343181"/>
                  <a:gd name="connsiteX614" fmla="*/ 482623 w 2488974"/>
                  <a:gd name="connsiteY614" fmla="*/ 1635973 h 4343181"/>
                  <a:gd name="connsiteX615" fmla="*/ 477391 w 2488974"/>
                  <a:gd name="connsiteY615" fmla="*/ 1656914 h 4343181"/>
                  <a:gd name="connsiteX616" fmla="*/ 472814 w 2488974"/>
                  <a:gd name="connsiteY616" fmla="*/ 1664112 h 4343181"/>
                  <a:gd name="connsiteX617" fmla="*/ 468236 w 2488974"/>
                  <a:gd name="connsiteY617" fmla="*/ 1671965 h 4343181"/>
                  <a:gd name="connsiteX618" fmla="*/ 468236 w 2488974"/>
                  <a:gd name="connsiteY618" fmla="*/ 1675237 h 4343181"/>
                  <a:gd name="connsiteX619" fmla="*/ 465620 w 2488974"/>
                  <a:gd name="connsiteY619" fmla="*/ 1691596 h 4343181"/>
                  <a:gd name="connsiteX620" fmla="*/ 462350 w 2488974"/>
                  <a:gd name="connsiteY620" fmla="*/ 1698140 h 4343181"/>
                  <a:gd name="connsiteX621" fmla="*/ 453849 w 2488974"/>
                  <a:gd name="connsiteY621" fmla="*/ 1711883 h 4343181"/>
                  <a:gd name="connsiteX622" fmla="*/ 451887 w 2488974"/>
                  <a:gd name="connsiteY622" fmla="*/ 1713191 h 4343181"/>
                  <a:gd name="connsiteX623" fmla="*/ 449925 w 2488974"/>
                  <a:gd name="connsiteY623" fmla="*/ 1715154 h 4343181"/>
                  <a:gd name="connsiteX624" fmla="*/ 447963 w 2488974"/>
                  <a:gd name="connsiteY624" fmla="*/ 1730860 h 4343181"/>
                  <a:gd name="connsiteX625" fmla="*/ 442732 w 2488974"/>
                  <a:gd name="connsiteY625" fmla="*/ 1743948 h 4343181"/>
                  <a:gd name="connsiteX626" fmla="*/ 440116 w 2488974"/>
                  <a:gd name="connsiteY626" fmla="*/ 1752455 h 4343181"/>
                  <a:gd name="connsiteX627" fmla="*/ 422459 w 2488974"/>
                  <a:gd name="connsiteY627" fmla="*/ 1781248 h 4343181"/>
                  <a:gd name="connsiteX628" fmla="*/ 405456 w 2488974"/>
                  <a:gd name="connsiteY628" fmla="*/ 1804806 h 4343181"/>
                  <a:gd name="connsiteX629" fmla="*/ 404148 w 2488974"/>
                  <a:gd name="connsiteY629" fmla="*/ 1815930 h 4343181"/>
                  <a:gd name="connsiteX630" fmla="*/ 401532 w 2488974"/>
                  <a:gd name="connsiteY630" fmla="*/ 1828364 h 4343181"/>
                  <a:gd name="connsiteX631" fmla="*/ 393685 w 2488974"/>
                  <a:gd name="connsiteY631" fmla="*/ 1832945 h 4343181"/>
                  <a:gd name="connsiteX632" fmla="*/ 390415 w 2488974"/>
                  <a:gd name="connsiteY632" fmla="*/ 1834253 h 4343181"/>
                  <a:gd name="connsiteX633" fmla="*/ 389107 w 2488974"/>
                  <a:gd name="connsiteY633" fmla="*/ 1836871 h 4343181"/>
                  <a:gd name="connsiteX634" fmla="*/ 379951 w 2488974"/>
                  <a:gd name="connsiteY634" fmla="*/ 1855848 h 4343181"/>
                  <a:gd name="connsiteX635" fmla="*/ 374719 w 2488974"/>
                  <a:gd name="connsiteY635" fmla="*/ 1866318 h 4343181"/>
                  <a:gd name="connsiteX636" fmla="*/ 371450 w 2488974"/>
                  <a:gd name="connsiteY636" fmla="*/ 1872862 h 4343181"/>
                  <a:gd name="connsiteX637" fmla="*/ 363602 w 2488974"/>
                  <a:gd name="connsiteY637" fmla="*/ 1895112 h 4343181"/>
                  <a:gd name="connsiteX638" fmla="*/ 359024 w 2488974"/>
                  <a:gd name="connsiteY638" fmla="*/ 1902310 h 4343181"/>
                  <a:gd name="connsiteX639" fmla="*/ 355754 w 2488974"/>
                  <a:gd name="connsiteY639" fmla="*/ 1908854 h 4343181"/>
                  <a:gd name="connsiteX640" fmla="*/ 355101 w 2488974"/>
                  <a:gd name="connsiteY640" fmla="*/ 1918670 h 4343181"/>
                  <a:gd name="connsiteX641" fmla="*/ 368834 w 2488974"/>
                  <a:gd name="connsiteY641" fmla="*/ 1914743 h 4343181"/>
                  <a:gd name="connsiteX642" fmla="*/ 379297 w 2488974"/>
                  <a:gd name="connsiteY642" fmla="*/ 1906890 h 4343181"/>
                  <a:gd name="connsiteX643" fmla="*/ 386491 w 2488974"/>
                  <a:gd name="connsiteY643" fmla="*/ 1893803 h 4343181"/>
                  <a:gd name="connsiteX644" fmla="*/ 391722 w 2488974"/>
                  <a:gd name="connsiteY644" fmla="*/ 1883332 h 4343181"/>
                  <a:gd name="connsiteX645" fmla="*/ 401532 w 2488974"/>
                  <a:gd name="connsiteY645" fmla="*/ 1878752 h 4343181"/>
                  <a:gd name="connsiteX646" fmla="*/ 411995 w 2488974"/>
                  <a:gd name="connsiteY646" fmla="*/ 1865010 h 4343181"/>
                  <a:gd name="connsiteX647" fmla="*/ 419843 w 2488974"/>
                  <a:gd name="connsiteY647" fmla="*/ 1872862 h 4343181"/>
                  <a:gd name="connsiteX648" fmla="*/ 412649 w 2488974"/>
                  <a:gd name="connsiteY648" fmla="*/ 1877443 h 4343181"/>
                  <a:gd name="connsiteX649" fmla="*/ 417227 w 2488974"/>
                  <a:gd name="connsiteY649" fmla="*/ 1883987 h 4343181"/>
                  <a:gd name="connsiteX650" fmla="*/ 417227 w 2488974"/>
                  <a:gd name="connsiteY650" fmla="*/ 1892494 h 4343181"/>
                  <a:gd name="connsiteX651" fmla="*/ 420497 w 2488974"/>
                  <a:gd name="connsiteY651" fmla="*/ 1901001 h 4343181"/>
                  <a:gd name="connsiteX652" fmla="*/ 426383 w 2488974"/>
                  <a:gd name="connsiteY652" fmla="*/ 1912780 h 4343181"/>
                  <a:gd name="connsiteX653" fmla="*/ 415919 w 2488974"/>
                  <a:gd name="connsiteY653" fmla="*/ 1909508 h 4343181"/>
                  <a:gd name="connsiteX654" fmla="*/ 402186 w 2488974"/>
                  <a:gd name="connsiteY654" fmla="*/ 1901655 h 4343181"/>
                  <a:gd name="connsiteX655" fmla="*/ 411341 w 2488974"/>
                  <a:gd name="connsiteY655" fmla="*/ 1914743 h 4343181"/>
                  <a:gd name="connsiteX656" fmla="*/ 422459 w 2488974"/>
                  <a:gd name="connsiteY656" fmla="*/ 1929140 h 4343181"/>
                  <a:gd name="connsiteX657" fmla="*/ 436192 w 2488974"/>
                  <a:gd name="connsiteY657" fmla="*/ 1933066 h 4343181"/>
                  <a:gd name="connsiteX658" fmla="*/ 443385 w 2488974"/>
                  <a:gd name="connsiteY658" fmla="*/ 1928485 h 4343181"/>
                  <a:gd name="connsiteX659" fmla="*/ 447963 w 2488974"/>
                  <a:gd name="connsiteY659" fmla="*/ 1938301 h 4343181"/>
                  <a:gd name="connsiteX660" fmla="*/ 457118 w 2488974"/>
                  <a:gd name="connsiteY660" fmla="*/ 1942227 h 4343181"/>
                  <a:gd name="connsiteX661" fmla="*/ 469544 w 2488974"/>
                  <a:gd name="connsiteY661" fmla="*/ 1954007 h 4343181"/>
                  <a:gd name="connsiteX662" fmla="*/ 504858 w 2488974"/>
                  <a:gd name="connsiteY662" fmla="*/ 1947463 h 4343181"/>
                  <a:gd name="connsiteX663" fmla="*/ 524477 w 2488974"/>
                  <a:gd name="connsiteY663" fmla="*/ 1936992 h 4343181"/>
                  <a:gd name="connsiteX664" fmla="*/ 544749 w 2488974"/>
                  <a:gd name="connsiteY664" fmla="*/ 1939610 h 4343181"/>
                  <a:gd name="connsiteX665" fmla="*/ 549981 w 2488974"/>
                  <a:gd name="connsiteY665" fmla="*/ 1950080 h 4343181"/>
                  <a:gd name="connsiteX666" fmla="*/ 558482 w 2488974"/>
                  <a:gd name="connsiteY666" fmla="*/ 1957279 h 4343181"/>
                  <a:gd name="connsiteX667" fmla="*/ 572870 w 2488974"/>
                  <a:gd name="connsiteY667" fmla="*/ 1959242 h 4343181"/>
                  <a:gd name="connsiteX668" fmla="*/ 587911 w 2488974"/>
                  <a:gd name="connsiteY668" fmla="*/ 1959242 h 4343181"/>
                  <a:gd name="connsiteX669" fmla="*/ 591180 w 2488974"/>
                  <a:gd name="connsiteY669" fmla="*/ 1961859 h 4343181"/>
                  <a:gd name="connsiteX670" fmla="*/ 590527 w 2488974"/>
                  <a:gd name="connsiteY670" fmla="*/ 1980837 h 4343181"/>
                  <a:gd name="connsiteX671" fmla="*/ 581371 w 2488974"/>
                  <a:gd name="connsiteY671" fmla="*/ 1984109 h 4343181"/>
                  <a:gd name="connsiteX672" fmla="*/ 554559 w 2488974"/>
                  <a:gd name="connsiteY672" fmla="*/ 1979528 h 4343181"/>
                  <a:gd name="connsiteX673" fmla="*/ 512705 w 2488974"/>
                  <a:gd name="connsiteY673" fmla="*/ 1980182 h 4343181"/>
                  <a:gd name="connsiteX674" fmla="*/ 491779 w 2488974"/>
                  <a:gd name="connsiteY674" fmla="*/ 1982800 h 4343181"/>
                  <a:gd name="connsiteX675" fmla="*/ 483931 w 2488974"/>
                  <a:gd name="connsiteY675" fmla="*/ 1995233 h 4343181"/>
                  <a:gd name="connsiteX676" fmla="*/ 478699 w 2488974"/>
                  <a:gd name="connsiteY676" fmla="*/ 2001777 h 4343181"/>
                  <a:gd name="connsiteX677" fmla="*/ 485893 w 2488974"/>
                  <a:gd name="connsiteY677" fmla="*/ 2008975 h 4343181"/>
                  <a:gd name="connsiteX678" fmla="*/ 472814 w 2488974"/>
                  <a:gd name="connsiteY678" fmla="*/ 2029916 h 4343181"/>
                  <a:gd name="connsiteX679" fmla="*/ 462350 w 2488974"/>
                  <a:gd name="connsiteY679" fmla="*/ 2031879 h 4343181"/>
                  <a:gd name="connsiteX680" fmla="*/ 453849 w 2488974"/>
                  <a:gd name="connsiteY680" fmla="*/ 2027953 h 4343181"/>
                  <a:gd name="connsiteX681" fmla="*/ 446655 w 2488974"/>
                  <a:gd name="connsiteY681" fmla="*/ 2029261 h 4343181"/>
                  <a:gd name="connsiteX682" fmla="*/ 440116 w 2488974"/>
                  <a:gd name="connsiteY682" fmla="*/ 2023372 h 4343181"/>
                  <a:gd name="connsiteX683" fmla="*/ 435538 w 2488974"/>
                  <a:gd name="connsiteY683" fmla="*/ 2035151 h 4343181"/>
                  <a:gd name="connsiteX684" fmla="*/ 440116 w 2488974"/>
                  <a:gd name="connsiteY684" fmla="*/ 2055437 h 4343181"/>
                  <a:gd name="connsiteX685" fmla="*/ 432922 w 2488974"/>
                  <a:gd name="connsiteY685" fmla="*/ 2063289 h 4343181"/>
                  <a:gd name="connsiteX686" fmla="*/ 421151 w 2488974"/>
                  <a:gd name="connsiteY686" fmla="*/ 2060672 h 4343181"/>
                  <a:gd name="connsiteX687" fmla="*/ 404148 w 2488974"/>
                  <a:gd name="connsiteY687" fmla="*/ 2044967 h 4343181"/>
                  <a:gd name="connsiteX688" fmla="*/ 403494 w 2488974"/>
                  <a:gd name="connsiteY688" fmla="*/ 2064598 h 4343181"/>
                  <a:gd name="connsiteX689" fmla="*/ 415919 w 2488974"/>
                  <a:gd name="connsiteY689" fmla="*/ 2085539 h 4343181"/>
                  <a:gd name="connsiteX690" fmla="*/ 415919 w 2488974"/>
                  <a:gd name="connsiteY690" fmla="*/ 2099935 h 4343181"/>
                  <a:gd name="connsiteX691" fmla="*/ 424420 w 2488974"/>
                  <a:gd name="connsiteY691" fmla="*/ 2103862 h 4343181"/>
                  <a:gd name="connsiteX692" fmla="*/ 442077 w 2488974"/>
                  <a:gd name="connsiteY692" fmla="*/ 2117604 h 4343181"/>
                  <a:gd name="connsiteX693" fmla="*/ 440769 w 2488974"/>
                  <a:gd name="connsiteY693" fmla="*/ 2123493 h 4343181"/>
                  <a:gd name="connsiteX694" fmla="*/ 435538 w 2488974"/>
                  <a:gd name="connsiteY694" fmla="*/ 2127420 h 4343181"/>
                  <a:gd name="connsiteX695" fmla="*/ 436192 w 2488974"/>
                  <a:gd name="connsiteY695" fmla="*/ 2128728 h 4343181"/>
                  <a:gd name="connsiteX696" fmla="*/ 434884 w 2488974"/>
                  <a:gd name="connsiteY696" fmla="*/ 2136581 h 4343181"/>
                  <a:gd name="connsiteX697" fmla="*/ 425075 w 2488974"/>
                  <a:gd name="connsiteY697" fmla="*/ 2142471 h 4343181"/>
                  <a:gd name="connsiteX698" fmla="*/ 421151 w 2488974"/>
                  <a:gd name="connsiteY698" fmla="*/ 2144434 h 4343181"/>
                  <a:gd name="connsiteX699" fmla="*/ 421151 w 2488974"/>
                  <a:gd name="connsiteY699" fmla="*/ 2161448 h 4343181"/>
                  <a:gd name="connsiteX700" fmla="*/ 417227 w 2488974"/>
                  <a:gd name="connsiteY700" fmla="*/ 2202675 h 4343181"/>
                  <a:gd name="connsiteX701" fmla="*/ 417227 w 2488974"/>
                  <a:gd name="connsiteY701" fmla="*/ 2203983 h 4343181"/>
                  <a:gd name="connsiteX702" fmla="*/ 398916 w 2488974"/>
                  <a:gd name="connsiteY702" fmla="*/ 2232777 h 4343181"/>
                  <a:gd name="connsiteX703" fmla="*/ 414611 w 2488974"/>
                  <a:gd name="connsiteY703" fmla="*/ 2268114 h 4343181"/>
                  <a:gd name="connsiteX704" fmla="*/ 430960 w 2488974"/>
                  <a:gd name="connsiteY704" fmla="*/ 2306722 h 4343181"/>
                  <a:gd name="connsiteX705" fmla="*/ 428344 w 2488974"/>
                  <a:gd name="connsiteY705" fmla="*/ 2316538 h 4343181"/>
                  <a:gd name="connsiteX706" fmla="*/ 426383 w 2488974"/>
                  <a:gd name="connsiteY706" fmla="*/ 2323737 h 4343181"/>
                  <a:gd name="connsiteX707" fmla="*/ 430960 w 2488974"/>
                  <a:gd name="connsiteY707" fmla="*/ 2339442 h 4343181"/>
                  <a:gd name="connsiteX708" fmla="*/ 440116 w 2488974"/>
                  <a:gd name="connsiteY708" fmla="*/ 2347295 h 4343181"/>
                  <a:gd name="connsiteX709" fmla="*/ 444039 w 2488974"/>
                  <a:gd name="connsiteY709" fmla="*/ 2348603 h 4343181"/>
                  <a:gd name="connsiteX710" fmla="*/ 454503 w 2488974"/>
                  <a:gd name="connsiteY710" fmla="*/ 2358419 h 4343181"/>
                  <a:gd name="connsiteX711" fmla="*/ 454503 w 2488974"/>
                  <a:gd name="connsiteY711" fmla="*/ 2363000 h 4343181"/>
                  <a:gd name="connsiteX712" fmla="*/ 461696 w 2488974"/>
                  <a:gd name="connsiteY712" fmla="*/ 2370198 h 4343181"/>
                  <a:gd name="connsiteX713" fmla="*/ 461696 w 2488974"/>
                  <a:gd name="connsiteY713" fmla="*/ 2374779 h 4343181"/>
                  <a:gd name="connsiteX714" fmla="*/ 462350 w 2488974"/>
                  <a:gd name="connsiteY714" fmla="*/ 2380668 h 4343181"/>
                  <a:gd name="connsiteX715" fmla="*/ 464312 w 2488974"/>
                  <a:gd name="connsiteY715" fmla="*/ 2380668 h 4343181"/>
                  <a:gd name="connsiteX716" fmla="*/ 478699 w 2488974"/>
                  <a:gd name="connsiteY716" fmla="*/ 2386558 h 4343181"/>
                  <a:gd name="connsiteX717" fmla="*/ 478699 w 2488974"/>
                  <a:gd name="connsiteY717" fmla="*/ 2395065 h 4343181"/>
                  <a:gd name="connsiteX718" fmla="*/ 466274 w 2488974"/>
                  <a:gd name="connsiteY718" fmla="*/ 2405535 h 4343181"/>
                  <a:gd name="connsiteX719" fmla="*/ 463004 w 2488974"/>
                  <a:gd name="connsiteY719" fmla="*/ 2406844 h 4343181"/>
                  <a:gd name="connsiteX720" fmla="*/ 456465 w 2488974"/>
                  <a:gd name="connsiteY720" fmla="*/ 2408807 h 4343181"/>
                  <a:gd name="connsiteX721" fmla="*/ 455157 w 2488974"/>
                  <a:gd name="connsiteY721" fmla="*/ 2414697 h 4343181"/>
                  <a:gd name="connsiteX722" fmla="*/ 455157 w 2488974"/>
                  <a:gd name="connsiteY722" fmla="*/ 2417314 h 4343181"/>
                  <a:gd name="connsiteX723" fmla="*/ 457773 w 2488974"/>
                  <a:gd name="connsiteY723" fmla="*/ 2425167 h 4343181"/>
                  <a:gd name="connsiteX724" fmla="*/ 459081 w 2488974"/>
                  <a:gd name="connsiteY724" fmla="*/ 2430402 h 4343181"/>
                  <a:gd name="connsiteX725" fmla="*/ 453849 w 2488974"/>
                  <a:gd name="connsiteY725" fmla="*/ 2432365 h 4343181"/>
                  <a:gd name="connsiteX726" fmla="*/ 447963 w 2488974"/>
                  <a:gd name="connsiteY726" fmla="*/ 2435637 h 4343181"/>
                  <a:gd name="connsiteX727" fmla="*/ 448617 w 2488974"/>
                  <a:gd name="connsiteY727" fmla="*/ 2436946 h 4343181"/>
                  <a:gd name="connsiteX728" fmla="*/ 451887 w 2488974"/>
                  <a:gd name="connsiteY728" fmla="*/ 2448725 h 4343181"/>
                  <a:gd name="connsiteX729" fmla="*/ 449925 w 2488974"/>
                  <a:gd name="connsiteY729" fmla="*/ 2451997 h 4343181"/>
                  <a:gd name="connsiteX730" fmla="*/ 464312 w 2488974"/>
                  <a:gd name="connsiteY730" fmla="*/ 2450688 h 4343181"/>
                  <a:gd name="connsiteX731" fmla="*/ 470852 w 2488974"/>
                  <a:gd name="connsiteY731" fmla="*/ 2463776 h 4343181"/>
                  <a:gd name="connsiteX732" fmla="*/ 470852 w 2488974"/>
                  <a:gd name="connsiteY732" fmla="*/ 2465085 h 4343181"/>
                  <a:gd name="connsiteX733" fmla="*/ 470852 w 2488974"/>
                  <a:gd name="connsiteY733" fmla="*/ 2467702 h 4343181"/>
                  <a:gd name="connsiteX734" fmla="*/ 470852 w 2488974"/>
                  <a:gd name="connsiteY734" fmla="*/ 2469011 h 4343181"/>
                  <a:gd name="connsiteX735" fmla="*/ 470852 w 2488974"/>
                  <a:gd name="connsiteY735" fmla="*/ 2469011 h 4343181"/>
                  <a:gd name="connsiteX736" fmla="*/ 483931 w 2488974"/>
                  <a:gd name="connsiteY736" fmla="*/ 2473592 h 4343181"/>
                  <a:gd name="connsiteX737" fmla="*/ 489163 w 2488974"/>
                  <a:gd name="connsiteY737" fmla="*/ 2476864 h 4343181"/>
                  <a:gd name="connsiteX738" fmla="*/ 493740 w 2488974"/>
                  <a:gd name="connsiteY738" fmla="*/ 2479481 h 4343181"/>
                  <a:gd name="connsiteX739" fmla="*/ 497010 w 2488974"/>
                  <a:gd name="connsiteY739" fmla="*/ 2479481 h 4343181"/>
                  <a:gd name="connsiteX740" fmla="*/ 508128 w 2488974"/>
                  <a:gd name="connsiteY740" fmla="*/ 2485371 h 4343181"/>
                  <a:gd name="connsiteX741" fmla="*/ 513359 w 2488974"/>
                  <a:gd name="connsiteY741" fmla="*/ 2515473 h 4343181"/>
                  <a:gd name="connsiteX742" fmla="*/ 507473 w 2488974"/>
                  <a:gd name="connsiteY742" fmla="*/ 2522016 h 4343181"/>
                  <a:gd name="connsiteX743" fmla="*/ 504858 w 2488974"/>
                  <a:gd name="connsiteY743" fmla="*/ 2523980 h 4343181"/>
                  <a:gd name="connsiteX744" fmla="*/ 504858 w 2488974"/>
                  <a:gd name="connsiteY744" fmla="*/ 2523980 h 4343181"/>
                  <a:gd name="connsiteX745" fmla="*/ 512705 w 2488974"/>
                  <a:gd name="connsiteY745" fmla="*/ 2533796 h 4343181"/>
                  <a:gd name="connsiteX746" fmla="*/ 512705 w 2488974"/>
                  <a:gd name="connsiteY746" fmla="*/ 2537722 h 4343181"/>
                  <a:gd name="connsiteX747" fmla="*/ 512705 w 2488974"/>
                  <a:gd name="connsiteY747" fmla="*/ 2552118 h 4343181"/>
                  <a:gd name="connsiteX748" fmla="*/ 509435 w 2488974"/>
                  <a:gd name="connsiteY748" fmla="*/ 2562589 h 4343181"/>
                  <a:gd name="connsiteX749" fmla="*/ 525130 w 2488974"/>
                  <a:gd name="connsiteY749" fmla="*/ 2558008 h 4343181"/>
                  <a:gd name="connsiteX750" fmla="*/ 527092 w 2488974"/>
                  <a:gd name="connsiteY750" fmla="*/ 2559317 h 4343181"/>
                  <a:gd name="connsiteX751" fmla="*/ 537556 w 2488974"/>
                  <a:gd name="connsiteY751" fmla="*/ 2571750 h 4343181"/>
                  <a:gd name="connsiteX752" fmla="*/ 536248 w 2488974"/>
                  <a:gd name="connsiteY752" fmla="*/ 2576331 h 4343181"/>
                  <a:gd name="connsiteX753" fmla="*/ 534940 w 2488974"/>
                  <a:gd name="connsiteY753" fmla="*/ 2580912 h 4343181"/>
                  <a:gd name="connsiteX754" fmla="*/ 538210 w 2488974"/>
                  <a:gd name="connsiteY754" fmla="*/ 2580912 h 4343181"/>
                  <a:gd name="connsiteX755" fmla="*/ 549981 w 2488974"/>
                  <a:gd name="connsiteY755" fmla="*/ 2588110 h 4343181"/>
                  <a:gd name="connsiteX756" fmla="*/ 550635 w 2488974"/>
                  <a:gd name="connsiteY756" fmla="*/ 2593345 h 4343181"/>
                  <a:gd name="connsiteX757" fmla="*/ 553251 w 2488974"/>
                  <a:gd name="connsiteY757" fmla="*/ 2602507 h 4343181"/>
                  <a:gd name="connsiteX758" fmla="*/ 559137 w 2488974"/>
                  <a:gd name="connsiteY758" fmla="*/ 2602507 h 4343181"/>
                  <a:gd name="connsiteX759" fmla="*/ 568946 w 2488974"/>
                  <a:gd name="connsiteY759" fmla="*/ 2604470 h 4343181"/>
                  <a:gd name="connsiteX760" fmla="*/ 571562 w 2488974"/>
                  <a:gd name="connsiteY760" fmla="*/ 2611013 h 4343181"/>
                  <a:gd name="connsiteX761" fmla="*/ 570908 w 2488974"/>
                  <a:gd name="connsiteY761" fmla="*/ 2616249 h 4343181"/>
                  <a:gd name="connsiteX762" fmla="*/ 570908 w 2488974"/>
                  <a:gd name="connsiteY762" fmla="*/ 2619520 h 4343181"/>
                  <a:gd name="connsiteX763" fmla="*/ 573524 w 2488974"/>
                  <a:gd name="connsiteY763" fmla="*/ 2621484 h 4343181"/>
                  <a:gd name="connsiteX764" fmla="*/ 580717 w 2488974"/>
                  <a:gd name="connsiteY764" fmla="*/ 2629991 h 4343181"/>
                  <a:gd name="connsiteX765" fmla="*/ 580717 w 2488974"/>
                  <a:gd name="connsiteY765" fmla="*/ 2631954 h 4343181"/>
                  <a:gd name="connsiteX766" fmla="*/ 582679 w 2488974"/>
                  <a:gd name="connsiteY766" fmla="*/ 2639152 h 4343181"/>
                  <a:gd name="connsiteX767" fmla="*/ 585295 w 2488974"/>
                  <a:gd name="connsiteY767" fmla="*/ 2642424 h 4343181"/>
                  <a:gd name="connsiteX768" fmla="*/ 593143 w 2488974"/>
                  <a:gd name="connsiteY768" fmla="*/ 2656821 h 4343181"/>
                  <a:gd name="connsiteX769" fmla="*/ 593143 w 2488974"/>
                  <a:gd name="connsiteY769" fmla="*/ 2662710 h 4343181"/>
                  <a:gd name="connsiteX770" fmla="*/ 592488 w 2488974"/>
                  <a:gd name="connsiteY770" fmla="*/ 2677107 h 4343181"/>
                  <a:gd name="connsiteX771" fmla="*/ 602298 w 2488974"/>
                  <a:gd name="connsiteY771" fmla="*/ 2686268 h 4343181"/>
                  <a:gd name="connsiteX772" fmla="*/ 606876 w 2488974"/>
                  <a:gd name="connsiteY772" fmla="*/ 2681033 h 4343181"/>
                  <a:gd name="connsiteX773" fmla="*/ 608184 w 2488974"/>
                  <a:gd name="connsiteY773" fmla="*/ 2680379 h 4343181"/>
                  <a:gd name="connsiteX774" fmla="*/ 633034 w 2488974"/>
                  <a:gd name="connsiteY774" fmla="*/ 2673180 h 4343181"/>
                  <a:gd name="connsiteX775" fmla="*/ 649383 w 2488974"/>
                  <a:gd name="connsiteY775" fmla="*/ 2686268 h 4343181"/>
                  <a:gd name="connsiteX776" fmla="*/ 653307 w 2488974"/>
                  <a:gd name="connsiteY776" fmla="*/ 2693467 h 4343181"/>
                  <a:gd name="connsiteX777" fmla="*/ 653961 w 2488974"/>
                  <a:gd name="connsiteY777" fmla="*/ 2695430 h 4343181"/>
                  <a:gd name="connsiteX778" fmla="*/ 655269 w 2488974"/>
                  <a:gd name="connsiteY778" fmla="*/ 2695430 h 4343181"/>
                  <a:gd name="connsiteX779" fmla="*/ 656576 w 2488974"/>
                  <a:gd name="connsiteY779" fmla="*/ 2693467 h 4343181"/>
                  <a:gd name="connsiteX780" fmla="*/ 678811 w 2488974"/>
                  <a:gd name="connsiteY780" fmla="*/ 2671872 h 4343181"/>
                  <a:gd name="connsiteX781" fmla="*/ 691237 w 2488974"/>
                  <a:gd name="connsiteY781" fmla="*/ 2673835 h 4343181"/>
                  <a:gd name="connsiteX782" fmla="*/ 697776 w 2488974"/>
                  <a:gd name="connsiteY782" fmla="*/ 2675144 h 4343181"/>
                  <a:gd name="connsiteX783" fmla="*/ 699084 w 2488974"/>
                  <a:gd name="connsiteY783" fmla="*/ 2675144 h 4343181"/>
                  <a:gd name="connsiteX784" fmla="*/ 725897 w 2488974"/>
                  <a:gd name="connsiteY784" fmla="*/ 2679070 h 4343181"/>
                  <a:gd name="connsiteX785" fmla="*/ 725242 w 2488974"/>
                  <a:gd name="connsiteY785" fmla="*/ 2694121 h 4343181"/>
                  <a:gd name="connsiteX786" fmla="*/ 725242 w 2488974"/>
                  <a:gd name="connsiteY786" fmla="*/ 2696739 h 4343181"/>
                  <a:gd name="connsiteX787" fmla="*/ 725242 w 2488974"/>
                  <a:gd name="connsiteY787" fmla="*/ 2709172 h 4343181"/>
                  <a:gd name="connsiteX788" fmla="*/ 728512 w 2488974"/>
                  <a:gd name="connsiteY788" fmla="*/ 2711135 h 4343181"/>
                  <a:gd name="connsiteX789" fmla="*/ 733090 w 2488974"/>
                  <a:gd name="connsiteY789" fmla="*/ 2714407 h 4343181"/>
                  <a:gd name="connsiteX790" fmla="*/ 735706 w 2488974"/>
                  <a:gd name="connsiteY790" fmla="*/ 2716370 h 4343181"/>
                  <a:gd name="connsiteX791" fmla="*/ 735706 w 2488974"/>
                  <a:gd name="connsiteY791" fmla="*/ 2716370 h 4343181"/>
                  <a:gd name="connsiteX792" fmla="*/ 737668 w 2488974"/>
                  <a:gd name="connsiteY792" fmla="*/ 2711789 h 4343181"/>
                  <a:gd name="connsiteX793" fmla="*/ 737668 w 2488974"/>
                  <a:gd name="connsiteY793" fmla="*/ 2710481 h 4343181"/>
                  <a:gd name="connsiteX794" fmla="*/ 754671 w 2488974"/>
                  <a:gd name="connsiteY794" fmla="*/ 2695430 h 4343181"/>
                  <a:gd name="connsiteX795" fmla="*/ 756633 w 2488974"/>
                  <a:gd name="connsiteY795" fmla="*/ 2695430 h 4343181"/>
                  <a:gd name="connsiteX796" fmla="*/ 758595 w 2488974"/>
                  <a:gd name="connsiteY796" fmla="*/ 2695430 h 4343181"/>
                  <a:gd name="connsiteX797" fmla="*/ 765134 w 2488974"/>
                  <a:gd name="connsiteY797" fmla="*/ 2681687 h 4343181"/>
                  <a:gd name="connsiteX798" fmla="*/ 765788 w 2488974"/>
                  <a:gd name="connsiteY798" fmla="*/ 2681033 h 4343181"/>
                  <a:gd name="connsiteX799" fmla="*/ 778867 w 2488974"/>
                  <a:gd name="connsiteY799" fmla="*/ 2675144 h 4343181"/>
                  <a:gd name="connsiteX800" fmla="*/ 783445 w 2488974"/>
                  <a:gd name="connsiteY800" fmla="*/ 2675144 h 4343181"/>
                  <a:gd name="connsiteX801" fmla="*/ 790638 w 2488974"/>
                  <a:gd name="connsiteY801" fmla="*/ 2675144 h 4343181"/>
                  <a:gd name="connsiteX802" fmla="*/ 790638 w 2488974"/>
                  <a:gd name="connsiteY802" fmla="*/ 2675144 h 4343181"/>
                  <a:gd name="connsiteX803" fmla="*/ 801102 w 2488974"/>
                  <a:gd name="connsiteY803" fmla="*/ 2667291 h 4343181"/>
                  <a:gd name="connsiteX804" fmla="*/ 805026 w 2488974"/>
                  <a:gd name="connsiteY804" fmla="*/ 2667291 h 4343181"/>
                  <a:gd name="connsiteX805" fmla="*/ 816143 w 2488974"/>
                  <a:gd name="connsiteY805" fmla="*/ 2668600 h 4343181"/>
                  <a:gd name="connsiteX806" fmla="*/ 819413 w 2488974"/>
                  <a:gd name="connsiteY806" fmla="*/ 2668600 h 4343181"/>
                  <a:gd name="connsiteX807" fmla="*/ 832492 w 2488974"/>
                  <a:gd name="connsiteY807" fmla="*/ 2671217 h 4343181"/>
                  <a:gd name="connsiteX808" fmla="*/ 835762 w 2488974"/>
                  <a:gd name="connsiteY808" fmla="*/ 2676452 h 4343181"/>
                  <a:gd name="connsiteX809" fmla="*/ 836416 w 2488974"/>
                  <a:gd name="connsiteY809" fmla="*/ 2676452 h 4343181"/>
                  <a:gd name="connsiteX810" fmla="*/ 852765 w 2488974"/>
                  <a:gd name="connsiteY810" fmla="*/ 2684305 h 4343181"/>
                  <a:gd name="connsiteX811" fmla="*/ 852765 w 2488974"/>
                  <a:gd name="connsiteY811" fmla="*/ 2686923 h 4343181"/>
                  <a:gd name="connsiteX812" fmla="*/ 863228 w 2488974"/>
                  <a:gd name="connsiteY812" fmla="*/ 2688231 h 4343181"/>
                  <a:gd name="connsiteX813" fmla="*/ 867152 w 2488974"/>
                  <a:gd name="connsiteY813" fmla="*/ 2693467 h 4343181"/>
                  <a:gd name="connsiteX814" fmla="*/ 867152 w 2488974"/>
                  <a:gd name="connsiteY814" fmla="*/ 2693467 h 4343181"/>
                  <a:gd name="connsiteX815" fmla="*/ 881539 w 2488974"/>
                  <a:gd name="connsiteY815" fmla="*/ 2688886 h 4343181"/>
                  <a:gd name="connsiteX816" fmla="*/ 893310 w 2488974"/>
                  <a:gd name="connsiteY816" fmla="*/ 2705900 h 4343181"/>
                  <a:gd name="connsiteX817" fmla="*/ 894618 w 2488974"/>
                  <a:gd name="connsiteY817" fmla="*/ 2708517 h 4343181"/>
                  <a:gd name="connsiteX818" fmla="*/ 895926 w 2488974"/>
                  <a:gd name="connsiteY818" fmla="*/ 2719642 h 4343181"/>
                  <a:gd name="connsiteX819" fmla="*/ 895926 w 2488974"/>
                  <a:gd name="connsiteY819" fmla="*/ 2720951 h 4343181"/>
                  <a:gd name="connsiteX820" fmla="*/ 897234 w 2488974"/>
                  <a:gd name="connsiteY820" fmla="*/ 2722914 h 4343181"/>
                  <a:gd name="connsiteX821" fmla="*/ 900504 w 2488974"/>
                  <a:gd name="connsiteY821" fmla="*/ 2734693 h 4343181"/>
                  <a:gd name="connsiteX822" fmla="*/ 897888 w 2488974"/>
                  <a:gd name="connsiteY822" fmla="*/ 2739928 h 4343181"/>
                  <a:gd name="connsiteX823" fmla="*/ 892657 w 2488974"/>
                  <a:gd name="connsiteY823" fmla="*/ 2749090 h 4343181"/>
                  <a:gd name="connsiteX824" fmla="*/ 893965 w 2488974"/>
                  <a:gd name="connsiteY824" fmla="*/ 2749090 h 4343181"/>
                  <a:gd name="connsiteX825" fmla="*/ 901158 w 2488974"/>
                  <a:gd name="connsiteY825" fmla="*/ 2753016 h 4343181"/>
                  <a:gd name="connsiteX826" fmla="*/ 905082 w 2488974"/>
                  <a:gd name="connsiteY826" fmla="*/ 2758251 h 4343181"/>
                  <a:gd name="connsiteX827" fmla="*/ 906390 w 2488974"/>
                  <a:gd name="connsiteY827" fmla="*/ 2760869 h 4343181"/>
                  <a:gd name="connsiteX828" fmla="*/ 907698 w 2488974"/>
                  <a:gd name="connsiteY828" fmla="*/ 2760869 h 4343181"/>
                  <a:gd name="connsiteX829" fmla="*/ 920777 w 2488974"/>
                  <a:gd name="connsiteY829" fmla="*/ 2770030 h 4343181"/>
                  <a:gd name="connsiteX830" fmla="*/ 921431 w 2488974"/>
                  <a:gd name="connsiteY830" fmla="*/ 2775265 h 4343181"/>
                  <a:gd name="connsiteX831" fmla="*/ 921431 w 2488974"/>
                  <a:gd name="connsiteY831" fmla="*/ 2776574 h 4343181"/>
                  <a:gd name="connsiteX832" fmla="*/ 923393 w 2488974"/>
                  <a:gd name="connsiteY832" fmla="*/ 2778537 h 4343181"/>
                  <a:gd name="connsiteX833" fmla="*/ 930586 w 2488974"/>
                  <a:gd name="connsiteY833" fmla="*/ 2790971 h 4343181"/>
                  <a:gd name="connsiteX834" fmla="*/ 930586 w 2488974"/>
                  <a:gd name="connsiteY834" fmla="*/ 2793588 h 4343181"/>
                  <a:gd name="connsiteX835" fmla="*/ 927970 w 2488974"/>
                  <a:gd name="connsiteY835" fmla="*/ 2796206 h 4343181"/>
                  <a:gd name="connsiteX836" fmla="*/ 922739 w 2488974"/>
                  <a:gd name="connsiteY836" fmla="*/ 2798823 h 4343181"/>
                  <a:gd name="connsiteX837" fmla="*/ 922739 w 2488974"/>
                  <a:gd name="connsiteY837" fmla="*/ 2810602 h 4343181"/>
                  <a:gd name="connsiteX838" fmla="*/ 917507 w 2488974"/>
                  <a:gd name="connsiteY838" fmla="*/ 2813874 h 4343181"/>
                  <a:gd name="connsiteX839" fmla="*/ 917507 w 2488974"/>
                  <a:gd name="connsiteY839" fmla="*/ 2813874 h 4343181"/>
                  <a:gd name="connsiteX840" fmla="*/ 919469 w 2488974"/>
                  <a:gd name="connsiteY840" fmla="*/ 2825653 h 4343181"/>
                  <a:gd name="connsiteX841" fmla="*/ 917507 w 2488974"/>
                  <a:gd name="connsiteY841" fmla="*/ 2828925 h 4343181"/>
                  <a:gd name="connsiteX842" fmla="*/ 916199 w 2488974"/>
                  <a:gd name="connsiteY842" fmla="*/ 2831543 h 4343181"/>
                  <a:gd name="connsiteX843" fmla="*/ 916853 w 2488974"/>
                  <a:gd name="connsiteY843" fmla="*/ 2835469 h 4343181"/>
                  <a:gd name="connsiteX844" fmla="*/ 916853 w 2488974"/>
                  <a:gd name="connsiteY844" fmla="*/ 2835469 h 4343181"/>
                  <a:gd name="connsiteX845" fmla="*/ 929932 w 2488974"/>
                  <a:gd name="connsiteY845" fmla="*/ 2837432 h 4343181"/>
                  <a:gd name="connsiteX846" fmla="*/ 935164 w 2488974"/>
                  <a:gd name="connsiteY846" fmla="*/ 2839395 h 4343181"/>
                  <a:gd name="connsiteX847" fmla="*/ 945627 w 2488974"/>
                  <a:gd name="connsiteY847" fmla="*/ 2845939 h 4343181"/>
                  <a:gd name="connsiteX848" fmla="*/ 946935 w 2488974"/>
                  <a:gd name="connsiteY848" fmla="*/ 2850520 h 4343181"/>
                  <a:gd name="connsiteX849" fmla="*/ 946935 w 2488974"/>
                  <a:gd name="connsiteY849" fmla="*/ 2850520 h 4343181"/>
                  <a:gd name="connsiteX850" fmla="*/ 964592 w 2488974"/>
                  <a:gd name="connsiteY850" fmla="*/ 2849866 h 4343181"/>
                  <a:gd name="connsiteX851" fmla="*/ 966554 w 2488974"/>
                  <a:gd name="connsiteY851" fmla="*/ 2866225 h 4343181"/>
                  <a:gd name="connsiteX852" fmla="*/ 965900 w 2488974"/>
                  <a:gd name="connsiteY852" fmla="*/ 2868188 h 4343181"/>
                  <a:gd name="connsiteX853" fmla="*/ 965900 w 2488974"/>
                  <a:gd name="connsiteY853" fmla="*/ 2870806 h 4343181"/>
                  <a:gd name="connsiteX854" fmla="*/ 965900 w 2488974"/>
                  <a:gd name="connsiteY854" fmla="*/ 2878004 h 4343181"/>
                  <a:gd name="connsiteX855" fmla="*/ 978979 w 2488974"/>
                  <a:gd name="connsiteY855" fmla="*/ 2880622 h 4343181"/>
                  <a:gd name="connsiteX856" fmla="*/ 980941 w 2488974"/>
                  <a:gd name="connsiteY856" fmla="*/ 2883894 h 4343181"/>
                  <a:gd name="connsiteX857" fmla="*/ 988135 w 2488974"/>
                  <a:gd name="connsiteY857" fmla="*/ 2892401 h 4343181"/>
                  <a:gd name="connsiteX858" fmla="*/ 990751 w 2488974"/>
                  <a:gd name="connsiteY858" fmla="*/ 2894364 h 4343181"/>
                  <a:gd name="connsiteX859" fmla="*/ 995982 w 2488974"/>
                  <a:gd name="connsiteY859" fmla="*/ 2899599 h 4343181"/>
                  <a:gd name="connsiteX860" fmla="*/ 999252 w 2488974"/>
                  <a:gd name="connsiteY860" fmla="*/ 2906798 h 4343181"/>
                  <a:gd name="connsiteX861" fmla="*/ 1001868 w 2488974"/>
                  <a:gd name="connsiteY861" fmla="*/ 2913341 h 4343181"/>
                  <a:gd name="connsiteX862" fmla="*/ 1007100 w 2488974"/>
                  <a:gd name="connsiteY862" fmla="*/ 2915305 h 4343181"/>
                  <a:gd name="connsiteX863" fmla="*/ 1016255 w 2488974"/>
                  <a:gd name="connsiteY863" fmla="*/ 2919231 h 4343181"/>
                  <a:gd name="connsiteX864" fmla="*/ 1018217 w 2488974"/>
                  <a:gd name="connsiteY864" fmla="*/ 2920540 h 4343181"/>
                  <a:gd name="connsiteX865" fmla="*/ 1025410 w 2488974"/>
                  <a:gd name="connsiteY865" fmla="*/ 2923811 h 4343181"/>
                  <a:gd name="connsiteX866" fmla="*/ 1029334 w 2488974"/>
                  <a:gd name="connsiteY866" fmla="*/ 2923811 h 4343181"/>
                  <a:gd name="connsiteX867" fmla="*/ 1037182 w 2488974"/>
                  <a:gd name="connsiteY867" fmla="*/ 2924466 h 4343181"/>
                  <a:gd name="connsiteX868" fmla="*/ 1038490 w 2488974"/>
                  <a:gd name="connsiteY868" fmla="*/ 2924466 h 4343181"/>
                  <a:gd name="connsiteX869" fmla="*/ 1041106 w 2488974"/>
                  <a:gd name="connsiteY869" fmla="*/ 2925775 h 4343181"/>
                  <a:gd name="connsiteX870" fmla="*/ 1041106 w 2488974"/>
                  <a:gd name="connsiteY870" fmla="*/ 2925775 h 4343181"/>
                  <a:gd name="connsiteX871" fmla="*/ 1053531 w 2488974"/>
                  <a:gd name="connsiteY871" fmla="*/ 2925120 h 4343181"/>
                  <a:gd name="connsiteX872" fmla="*/ 1058109 w 2488974"/>
                  <a:gd name="connsiteY872" fmla="*/ 2929701 h 4343181"/>
                  <a:gd name="connsiteX873" fmla="*/ 1068572 w 2488974"/>
                  <a:gd name="connsiteY873" fmla="*/ 2932973 h 4343181"/>
                  <a:gd name="connsiteX874" fmla="*/ 1075111 w 2488974"/>
                  <a:gd name="connsiteY874" fmla="*/ 2953913 h 4343181"/>
                  <a:gd name="connsiteX875" fmla="*/ 1075111 w 2488974"/>
                  <a:gd name="connsiteY875" fmla="*/ 2971582 h 4343181"/>
                  <a:gd name="connsiteX876" fmla="*/ 1075111 w 2488974"/>
                  <a:gd name="connsiteY876" fmla="*/ 2973545 h 4343181"/>
                  <a:gd name="connsiteX877" fmla="*/ 1079035 w 2488974"/>
                  <a:gd name="connsiteY877" fmla="*/ 2973545 h 4343181"/>
                  <a:gd name="connsiteX878" fmla="*/ 1080997 w 2488974"/>
                  <a:gd name="connsiteY878" fmla="*/ 2973545 h 4343181"/>
                  <a:gd name="connsiteX879" fmla="*/ 1082305 w 2488974"/>
                  <a:gd name="connsiteY879" fmla="*/ 2974200 h 4343181"/>
                  <a:gd name="connsiteX880" fmla="*/ 1082959 w 2488974"/>
                  <a:gd name="connsiteY880" fmla="*/ 2973545 h 4343181"/>
                  <a:gd name="connsiteX881" fmla="*/ 1103886 w 2488974"/>
                  <a:gd name="connsiteY881" fmla="*/ 2960457 h 4343181"/>
                  <a:gd name="connsiteX882" fmla="*/ 1111733 w 2488974"/>
                  <a:gd name="connsiteY882" fmla="*/ 2962421 h 4343181"/>
                  <a:gd name="connsiteX883" fmla="*/ 1115657 w 2488974"/>
                  <a:gd name="connsiteY883" fmla="*/ 2963729 h 4343181"/>
                  <a:gd name="connsiteX884" fmla="*/ 1118273 w 2488974"/>
                  <a:gd name="connsiteY884" fmla="*/ 2963729 h 4343181"/>
                  <a:gd name="connsiteX885" fmla="*/ 1130698 w 2488974"/>
                  <a:gd name="connsiteY885" fmla="*/ 2965038 h 4343181"/>
                  <a:gd name="connsiteX886" fmla="*/ 1133968 w 2488974"/>
                  <a:gd name="connsiteY886" fmla="*/ 2967001 h 4343181"/>
                  <a:gd name="connsiteX887" fmla="*/ 1135930 w 2488974"/>
                  <a:gd name="connsiteY887" fmla="*/ 2968310 h 4343181"/>
                  <a:gd name="connsiteX888" fmla="*/ 1136584 w 2488974"/>
                  <a:gd name="connsiteY888" fmla="*/ 2968310 h 4343181"/>
                  <a:gd name="connsiteX889" fmla="*/ 1150317 w 2488974"/>
                  <a:gd name="connsiteY889" fmla="*/ 2968310 h 4343181"/>
                  <a:gd name="connsiteX890" fmla="*/ 1154895 w 2488974"/>
                  <a:gd name="connsiteY890" fmla="*/ 2984670 h 4343181"/>
                  <a:gd name="connsiteX891" fmla="*/ 1153587 w 2488974"/>
                  <a:gd name="connsiteY891" fmla="*/ 2987287 h 4343181"/>
                  <a:gd name="connsiteX892" fmla="*/ 1152279 w 2488974"/>
                  <a:gd name="connsiteY892" fmla="*/ 2990559 h 4343181"/>
                  <a:gd name="connsiteX893" fmla="*/ 1163396 w 2488974"/>
                  <a:gd name="connsiteY893" fmla="*/ 2996449 h 4343181"/>
                  <a:gd name="connsiteX894" fmla="*/ 1169282 w 2488974"/>
                  <a:gd name="connsiteY894" fmla="*/ 2999721 h 4343181"/>
                  <a:gd name="connsiteX895" fmla="*/ 1175168 w 2488974"/>
                  <a:gd name="connsiteY895" fmla="*/ 2997103 h 4343181"/>
                  <a:gd name="connsiteX896" fmla="*/ 1181053 w 2488974"/>
                  <a:gd name="connsiteY896" fmla="*/ 3000375 h 4343181"/>
                  <a:gd name="connsiteX897" fmla="*/ 1182361 w 2488974"/>
                  <a:gd name="connsiteY897" fmla="*/ 3001684 h 4343181"/>
                  <a:gd name="connsiteX898" fmla="*/ 1189555 w 2488974"/>
                  <a:gd name="connsiteY898" fmla="*/ 2999721 h 4343181"/>
                  <a:gd name="connsiteX899" fmla="*/ 1192171 w 2488974"/>
                  <a:gd name="connsiteY899" fmla="*/ 3004956 h 4343181"/>
                  <a:gd name="connsiteX900" fmla="*/ 1200018 w 2488974"/>
                  <a:gd name="connsiteY900" fmla="*/ 3030477 h 4343181"/>
                  <a:gd name="connsiteX901" fmla="*/ 1188901 w 2488974"/>
                  <a:gd name="connsiteY901" fmla="*/ 3038330 h 4343181"/>
                  <a:gd name="connsiteX902" fmla="*/ 1188901 w 2488974"/>
                  <a:gd name="connsiteY902" fmla="*/ 3038330 h 4343181"/>
                  <a:gd name="connsiteX903" fmla="*/ 1183015 w 2488974"/>
                  <a:gd name="connsiteY903" fmla="*/ 3046182 h 4343181"/>
                  <a:gd name="connsiteX904" fmla="*/ 1179745 w 2488974"/>
                  <a:gd name="connsiteY904" fmla="*/ 3047491 h 4343181"/>
                  <a:gd name="connsiteX905" fmla="*/ 1180399 w 2488974"/>
                  <a:gd name="connsiteY905" fmla="*/ 3057961 h 4343181"/>
                  <a:gd name="connsiteX906" fmla="*/ 1174514 w 2488974"/>
                  <a:gd name="connsiteY906" fmla="*/ 3069740 h 4343181"/>
                  <a:gd name="connsiteX907" fmla="*/ 1171244 w 2488974"/>
                  <a:gd name="connsiteY907" fmla="*/ 3071704 h 4343181"/>
                  <a:gd name="connsiteX908" fmla="*/ 1166666 w 2488974"/>
                  <a:gd name="connsiteY908" fmla="*/ 3085446 h 4343181"/>
                  <a:gd name="connsiteX909" fmla="*/ 1160126 w 2488974"/>
                  <a:gd name="connsiteY909" fmla="*/ 3087409 h 4343181"/>
                  <a:gd name="connsiteX910" fmla="*/ 1152933 w 2488974"/>
                  <a:gd name="connsiteY910" fmla="*/ 3097879 h 4343181"/>
                  <a:gd name="connsiteX911" fmla="*/ 1137892 w 2488974"/>
                  <a:gd name="connsiteY911" fmla="*/ 3101805 h 4343181"/>
                  <a:gd name="connsiteX912" fmla="*/ 1135276 w 2488974"/>
                  <a:gd name="connsiteY912" fmla="*/ 3101805 h 4343181"/>
                  <a:gd name="connsiteX913" fmla="*/ 1135276 w 2488974"/>
                  <a:gd name="connsiteY913" fmla="*/ 3101805 h 4343181"/>
                  <a:gd name="connsiteX914" fmla="*/ 1122197 w 2488974"/>
                  <a:gd name="connsiteY914" fmla="*/ 3106386 h 4343181"/>
                  <a:gd name="connsiteX915" fmla="*/ 1119581 w 2488974"/>
                  <a:gd name="connsiteY915" fmla="*/ 3105077 h 4343181"/>
                  <a:gd name="connsiteX916" fmla="*/ 1109117 w 2488974"/>
                  <a:gd name="connsiteY916" fmla="*/ 3104423 h 4343181"/>
                  <a:gd name="connsiteX917" fmla="*/ 1105194 w 2488974"/>
                  <a:gd name="connsiteY917" fmla="*/ 3099842 h 4343181"/>
                  <a:gd name="connsiteX918" fmla="*/ 1101270 w 2488974"/>
                  <a:gd name="connsiteY918" fmla="*/ 3095262 h 4343181"/>
                  <a:gd name="connsiteX919" fmla="*/ 1099962 w 2488974"/>
                  <a:gd name="connsiteY919" fmla="*/ 3095262 h 4343181"/>
                  <a:gd name="connsiteX920" fmla="*/ 1092768 w 2488974"/>
                  <a:gd name="connsiteY920" fmla="*/ 3095262 h 4343181"/>
                  <a:gd name="connsiteX921" fmla="*/ 1082959 w 2488974"/>
                  <a:gd name="connsiteY921" fmla="*/ 3101805 h 4343181"/>
                  <a:gd name="connsiteX922" fmla="*/ 1080997 w 2488974"/>
                  <a:gd name="connsiteY922" fmla="*/ 3101805 h 4343181"/>
                  <a:gd name="connsiteX923" fmla="*/ 1072496 w 2488974"/>
                  <a:gd name="connsiteY923" fmla="*/ 3101805 h 4343181"/>
                  <a:gd name="connsiteX924" fmla="*/ 1072496 w 2488974"/>
                  <a:gd name="connsiteY924" fmla="*/ 3106386 h 4343181"/>
                  <a:gd name="connsiteX925" fmla="*/ 1074458 w 2488974"/>
                  <a:gd name="connsiteY925" fmla="*/ 3109004 h 4343181"/>
                  <a:gd name="connsiteX926" fmla="*/ 1077727 w 2488974"/>
                  <a:gd name="connsiteY926" fmla="*/ 3119474 h 4343181"/>
                  <a:gd name="connsiteX927" fmla="*/ 1071188 w 2488974"/>
                  <a:gd name="connsiteY927" fmla="*/ 3126018 h 4343181"/>
                  <a:gd name="connsiteX928" fmla="*/ 1071188 w 2488974"/>
                  <a:gd name="connsiteY928" fmla="*/ 3130599 h 4343181"/>
                  <a:gd name="connsiteX929" fmla="*/ 1078381 w 2488974"/>
                  <a:gd name="connsiteY929" fmla="*/ 3134525 h 4343181"/>
                  <a:gd name="connsiteX930" fmla="*/ 1088845 w 2488974"/>
                  <a:gd name="connsiteY930" fmla="*/ 3147613 h 4343181"/>
                  <a:gd name="connsiteX931" fmla="*/ 1092768 w 2488974"/>
                  <a:gd name="connsiteY931" fmla="*/ 3147613 h 4343181"/>
                  <a:gd name="connsiteX932" fmla="*/ 1101270 w 2488974"/>
                  <a:gd name="connsiteY932" fmla="*/ 3149576 h 4343181"/>
                  <a:gd name="connsiteX933" fmla="*/ 1105848 w 2488974"/>
                  <a:gd name="connsiteY933" fmla="*/ 3156120 h 4343181"/>
                  <a:gd name="connsiteX934" fmla="*/ 1105848 w 2488974"/>
                  <a:gd name="connsiteY934" fmla="*/ 3156120 h 4343181"/>
                  <a:gd name="connsiteX935" fmla="*/ 1117619 w 2488974"/>
                  <a:gd name="connsiteY935" fmla="*/ 3168553 h 4343181"/>
                  <a:gd name="connsiteX936" fmla="*/ 1113041 w 2488974"/>
                  <a:gd name="connsiteY936" fmla="*/ 3180332 h 4343181"/>
                  <a:gd name="connsiteX937" fmla="*/ 1111733 w 2488974"/>
                  <a:gd name="connsiteY937" fmla="*/ 3182295 h 4343181"/>
                  <a:gd name="connsiteX938" fmla="*/ 1118927 w 2488974"/>
                  <a:gd name="connsiteY938" fmla="*/ 3188839 h 4343181"/>
                  <a:gd name="connsiteX939" fmla="*/ 1125466 w 2488974"/>
                  <a:gd name="connsiteY939" fmla="*/ 3192111 h 4343181"/>
                  <a:gd name="connsiteX940" fmla="*/ 1133968 w 2488974"/>
                  <a:gd name="connsiteY940" fmla="*/ 3198655 h 4343181"/>
                  <a:gd name="connsiteX941" fmla="*/ 1133968 w 2488974"/>
                  <a:gd name="connsiteY941" fmla="*/ 3204545 h 4343181"/>
                  <a:gd name="connsiteX942" fmla="*/ 1130044 w 2488974"/>
                  <a:gd name="connsiteY942" fmla="*/ 3209125 h 4343181"/>
                  <a:gd name="connsiteX943" fmla="*/ 1135930 w 2488974"/>
                  <a:gd name="connsiteY943" fmla="*/ 3216324 h 4343181"/>
                  <a:gd name="connsiteX944" fmla="*/ 1135930 w 2488974"/>
                  <a:gd name="connsiteY944" fmla="*/ 3224176 h 4343181"/>
                  <a:gd name="connsiteX945" fmla="*/ 1135930 w 2488974"/>
                  <a:gd name="connsiteY945" fmla="*/ 3224831 h 4343181"/>
                  <a:gd name="connsiteX946" fmla="*/ 1137238 w 2488974"/>
                  <a:gd name="connsiteY946" fmla="*/ 3226139 h 4343181"/>
                  <a:gd name="connsiteX947" fmla="*/ 1142470 w 2488974"/>
                  <a:gd name="connsiteY947" fmla="*/ 3236610 h 4343181"/>
                  <a:gd name="connsiteX948" fmla="*/ 1142470 w 2488974"/>
                  <a:gd name="connsiteY948" fmla="*/ 3239227 h 4343181"/>
                  <a:gd name="connsiteX949" fmla="*/ 1141815 w 2488974"/>
                  <a:gd name="connsiteY949" fmla="*/ 3243154 h 4343181"/>
                  <a:gd name="connsiteX950" fmla="*/ 1144431 w 2488974"/>
                  <a:gd name="connsiteY950" fmla="*/ 3243154 h 4343181"/>
                  <a:gd name="connsiteX951" fmla="*/ 1156856 w 2488974"/>
                  <a:gd name="connsiteY951" fmla="*/ 3249697 h 4343181"/>
                  <a:gd name="connsiteX952" fmla="*/ 1157511 w 2488974"/>
                  <a:gd name="connsiteY952" fmla="*/ 3253624 h 4343181"/>
                  <a:gd name="connsiteX953" fmla="*/ 1158164 w 2488974"/>
                  <a:gd name="connsiteY953" fmla="*/ 3256896 h 4343181"/>
                  <a:gd name="connsiteX954" fmla="*/ 1159472 w 2488974"/>
                  <a:gd name="connsiteY954" fmla="*/ 3256896 h 4343181"/>
                  <a:gd name="connsiteX955" fmla="*/ 1170590 w 2488974"/>
                  <a:gd name="connsiteY955" fmla="*/ 3262785 h 4343181"/>
                  <a:gd name="connsiteX956" fmla="*/ 1170590 w 2488974"/>
                  <a:gd name="connsiteY956" fmla="*/ 3262785 h 4343181"/>
                  <a:gd name="connsiteX957" fmla="*/ 1171898 w 2488974"/>
                  <a:gd name="connsiteY957" fmla="*/ 3266057 h 4343181"/>
                  <a:gd name="connsiteX958" fmla="*/ 1184323 w 2488974"/>
                  <a:gd name="connsiteY958" fmla="*/ 3268020 h 4343181"/>
                  <a:gd name="connsiteX959" fmla="*/ 1187593 w 2488974"/>
                  <a:gd name="connsiteY959" fmla="*/ 3272601 h 4343181"/>
                  <a:gd name="connsiteX960" fmla="*/ 1187593 w 2488974"/>
                  <a:gd name="connsiteY960" fmla="*/ 3272601 h 4343181"/>
                  <a:gd name="connsiteX961" fmla="*/ 1198056 w 2488974"/>
                  <a:gd name="connsiteY961" fmla="*/ 3268020 h 4343181"/>
                  <a:gd name="connsiteX962" fmla="*/ 1204596 w 2488974"/>
                  <a:gd name="connsiteY962" fmla="*/ 3268020 h 4343181"/>
                  <a:gd name="connsiteX963" fmla="*/ 1217021 w 2488974"/>
                  <a:gd name="connsiteY963" fmla="*/ 3254933 h 4343181"/>
                  <a:gd name="connsiteX964" fmla="*/ 1217021 w 2488974"/>
                  <a:gd name="connsiteY964" fmla="*/ 3245117 h 4343181"/>
                  <a:gd name="connsiteX965" fmla="*/ 1216367 w 2488974"/>
                  <a:gd name="connsiteY965" fmla="*/ 3243154 h 4343181"/>
                  <a:gd name="connsiteX966" fmla="*/ 1216367 w 2488974"/>
                  <a:gd name="connsiteY966" fmla="*/ 3230720 h 4343181"/>
                  <a:gd name="connsiteX967" fmla="*/ 1217675 w 2488974"/>
                  <a:gd name="connsiteY967" fmla="*/ 3229411 h 4343181"/>
                  <a:gd name="connsiteX968" fmla="*/ 1211789 w 2488974"/>
                  <a:gd name="connsiteY968" fmla="*/ 3215669 h 4343181"/>
                  <a:gd name="connsiteX969" fmla="*/ 1215059 w 2488974"/>
                  <a:gd name="connsiteY969" fmla="*/ 3210434 h 4343181"/>
                  <a:gd name="connsiteX970" fmla="*/ 1226177 w 2488974"/>
                  <a:gd name="connsiteY970" fmla="*/ 3207817 h 4343181"/>
                  <a:gd name="connsiteX971" fmla="*/ 1227485 w 2488974"/>
                  <a:gd name="connsiteY971" fmla="*/ 3207817 h 4343181"/>
                  <a:gd name="connsiteX972" fmla="*/ 1228792 w 2488974"/>
                  <a:gd name="connsiteY972" fmla="*/ 3207817 h 4343181"/>
                  <a:gd name="connsiteX973" fmla="*/ 1240564 w 2488974"/>
                  <a:gd name="connsiteY973" fmla="*/ 3204545 h 4343181"/>
                  <a:gd name="connsiteX974" fmla="*/ 1264106 w 2488974"/>
                  <a:gd name="connsiteY974" fmla="*/ 3207162 h 4343181"/>
                  <a:gd name="connsiteX975" fmla="*/ 1265414 w 2488974"/>
                  <a:gd name="connsiteY975" fmla="*/ 3205853 h 4343181"/>
                  <a:gd name="connsiteX976" fmla="*/ 1275224 w 2488974"/>
                  <a:gd name="connsiteY976" fmla="*/ 3201273 h 4343181"/>
                  <a:gd name="connsiteX977" fmla="*/ 1279801 w 2488974"/>
                  <a:gd name="connsiteY977" fmla="*/ 3202581 h 4343181"/>
                  <a:gd name="connsiteX978" fmla="*/ 1279801 w 2488974"/>
                  <a:gd name="connsiteY978" fmla="*/ 3202581 h 4343181"/>
                  <a:gd name="connsiteX979" fmla="*/ 1285033 w 2488974"/>
                  <a:gd name="connsiteY979" fmla="*/ 3194074 h 4343181"/>
                  <a:gd name="connsiteX980" fmla="*/ 1291573 w 2488974"/>
                  <a:gd name="connsiteY980" fmla="*/ 3184913 h 4343181"/>
                  <a:gd name="connsiteX981" fmla="*/ 1294842 w 2488974"/>
                  <a:gd name="connsiteY981" fmla="*/ 3179678 h 4343181"/>
                  <a:gd name="connsiteX982" fmla="*/ 1307267 w 2488974"/>
                  <a:gd name="connsiteY982" fmla="*/ 3168553 h 4343181"/>
                  <a:gd name="connsiteX983" fmla="*/ 1316423 w 2488974"/>
                  <a:gd name="connsiteY983" fmla="*/ 3169862 h 4343181"/>
                  <a:gd name="connsiteX984" fmla="*/ 1316423 w 2488974"/>
                  <a:gd name="connsiteY984" fmla="*/ 3169862 h 4343181"/>
                  <a:gd name="connsiteX985" fmla="*/ 1328194 w 2488974"/>
                  <a:gd name="connsiteY985" fmla="*/ 3164627 h 4343181"/>
                  <a:gd name="connsiteX986" fmla="*/ 1329502 w 2488974"/>
                  <a:gd name="connsiteY986" fmla="*/ 3165281 h 4343181"/>
                  <a:gd name="connsiteX987" fmla="*/ 1334734 w 2488974"/>
                  <a:gd name="connsiteY987" fmla="*/ 3160701 h 4343181"/>
                  <a:gd name="connsiteX988" fmla="*/ 1341274 w 2488974"/>
                  <a:gd name="connsiteY988" fmla="*/ 3162009 h 4343181"/>
                  <a:gd name="connsiteX989" fmla="*/ 1344543 w 2488974"/>
                  <a:gd name="connsiteY989" fmla="*/ 3165936 h 4343181"/>
                  <a:gd name="connsiteX990" fmla="*/ 1352391 w 2488974"/>
                  <a:gd name="connsiteY990" fmla="*/ 3155465 h 4343181"/>
                  <a:gd name="connsiteX991" fmla="*/ 1355007 w 2488974"/>
                  <a:gd name="connsiteY991" fmla="*/ 3153502 h 4343181"/>
                  <a:gd name="connsiteX992" fmla="*/ 1372010 w 2488974"/>
                  <a:gd name="connsiteY992" fmla="*/ 3148922 h 4343181"/>
                  <a:gd name="connsiteX993" fmla="*/ 1377896 w 2488974"/>
                  <a:gd name="connsiteY993" fmla="*/ 3154811 h 4343181"/>
                  <a:gd name="connsiteX994" fmla="*/ 1378549 w 2488974"/>
                  <a:gd name="connsiteY994" fmla="*/ 3155465 h 4343181"/>
                  <a:gd name="connsiteX995" fmla="*/ 1378549 w 2488974"/>
                  <a:gd name="connsiteY995" fmla="*/ 3155465 h 4343181"/>
                  <a:gd name="connsiteX996" fmla="*/ 1389013 w 2488974"/>
                  <a:gd name="connsiteY996" fmla="*/ 3158083 h 4343181"/>
                  <a:gd name="connsiteX997" fmla="*/ 1392937 w 2488974"/>
                  <a:gd name="connsiteY997" fmla="*/ 3163318 h 4343181"/>
                  <a:gd name="connsiteX998" fmla="*/ 1394245 w 2488974"/>
                  <a:gd name="connsiteY998" fmla="*/ 3165281 h 4343181"/>
                  <a:gd name="connsiteX999" fmla="*/ 1395552 w 2488974"/>
                  <a:gd name="connsiteY999" fmla="*/ 3165281 h 4343181"/>
                  <a:gd name="connsiteX1000" fmla="*/ 1414517 w 2488974"/>
                  <a:gd name="connsiteY1000" fmla="*/ 3173134 h 4343181"/>
                  <a:gd name="connsiteX1001" fmla="*/ 1417787 w 2488974"/>
                  <a:gd name="connsiteY1001" fmla="*/ 3182950 h 4343181"/>
                  <a:gd name="connsiteX1002" fmla="*/ 1419749 w 2488974"/>
                  <a:gd name="connsiteY1002" fmla="*/ 3188839 h 4343181"/>
                  <a:gd name="connsiteX1003" fmla="*/ 1421711 w 2488974"/>
                  <a:gd name="connsiteY1003" fmla="*/ 3195383 h 4343181"/>
                  <a:gd name="connsiteX1004" fmla="*/ 1421711 w 2488974"/>
                  <a:gd name="connsiteY1004" fmla="*/ 3195383 h 4343181"/>
                  <a:gd name="connsiteX1005" fmla="*/ 1423673 w 2488974"/>
                  <a:gd name="connsiteY1005" fmla="*/ 3195383 h 4343181"/>
                  <a:gd name="connsiteX1006" fmla="*/ 1431520 w 2488974"/>
                  <a:gd name="connsiteY1006" fmla="*/ 3203236 h 4343181"/>
                  <a:gd name="connsiteX1007" fmla="*/ 1436752 w 2488974"/>
                  <a:gd name="connsiteY1007" fmla="*/ 3204545 h 4343181"/>
                  <a:gd name="connsiteX1008" fmla="*/ 1441329 w 2488974"/>
                  <a:gd name="connsiteY1008" fmla="*/ 3207817 h 4343181"/>
                  <a:gd name="connsiteX1009" fmla="*/ 1447215 w 2488974"/>
                  <a:gd name="connsiteY1009" fmla="*/ 3211743 h 4343181"/>
                  <a:gd name="connsiteX1010" fmla="*/ 1448523 w 2488974"/>
                  <a:gd name="connsiteY1010" fmla="*/ 3211743 h 4343181"/>
                  <a:gd name="connsiteX1011" fmla="*/ 1458986 w 2488974"/>
                  <a:gd name="connsiteY1011" fmla="*/ 3213052 h 4343181"/>
                  <a:gd name="connsiteX1012" fmla="*/ 1481221 w 2488974"/>
                  <a:gd name="connsiteY1012" fmla="*/ 3234646 h 4343181"/>
                  <a:gd name="connsiteX1013" fmla="*/ 1467488 w 2488974"/>
                  <a:gd name="connsiteY1013" fmla="*/ 3249697 h 4343181"/>
                  <a:gd name="connsiteX1014" fmla="*/ 1463564 w 2488974"/>
                  <a:gd name="connsiteY1014" fmla="*/ 3252315 h 4343181"/>
                  <a:gd name="connsiteX1015" fmla="*/ 1458986 w 2488974"/>
                  <a:gd name="connsiteY1015" fmla="*/ 3256241 h 4343181"/>
                  <a:gd name="connsiteX1016" fmla="*/ 1454409 w 2488974"/>
                  <a:gd name="connsiteY1016" fmla="*/ 3259513 h 4343181"/>
                  <a:gd name="connsiteX1017" fmla="*/ 1458333 w 2488974"/>
                  <a:gd name="connsiteY1017" fmla="*/ 3263440 h 4343181"/>
                  <a:gd name="connsiteX1018" fmla="*/ 1459641 w 2488974"/>
                  <a:gd name="connsiteY1018" fmla="*/ 3266712 h 4343181"/>
                  <a:gd name="connsiteX1019" fmla="*/ 1460294 w 2488974"/>
                  <a:gd name="connsiteY1019" fmla="*/ 3268675 h 4343181"/>
                  <a:gd name="connsiteX1020" fmla="*/ 1461602 w 2488974"/>
                  <a:gd name="connsiteY1020" fmla="*/ 3268675 h 4343181"/>
                  <a:gd name="connsiteX1021" fmla="*/ 1470758 w 2488974"/>
                  <a:gd name="connsiteY1021" fmla="*/ 3275219 h 4343181"/>
                  <a:gd name="connsiteX1022" fmla="*/ 1477951 w 2488974"/>
                  <a:gd name="connsiteY1022" fmla="*/ 3296813 h 4343181"/>
                  <a:gd name="connsiteX1023" fmla="*/ 1477951 w 2488974"/>
                  <a:gd name="connsiteY1023" fmla="*/ 3298122 h 4343181"/>
                  <a:gd name="connsiteX1024" fmla="*/ 1479913 w 2488974"/>
                  <a:gd name="connsiteY1024" fmla="*/ 3298122 h 4343181"/>
                  <a:gd name="connsiteX1025" fmla="*/ 1491685 w 2488974"/>
                  <a:gd name="connsiteY1025" fmla="*/ 3305321 h 4343181"/>
                  <a:gd name="connsiteX1026" fmla="*/ 1491685 w 2488974"/>
                  <a:gd name="connsiteY1026" fmla="*/ 3316445 h 4343181"/>
                  <a:gd name="connsiteX1027" fmla="*/ 1498224 w 2488974"/>
                  <a:gd name="connsiteY1027" fmla="*/ 3311864 h 4343181"/>
                  <a:gd name="connsiteX1028" fmla="*/ 1505418 w 2488974"/>
                  <a:gd name="connsiteY1028" fmla="*/ 3311864 h 4343181"/>
                  <a:gd name="connsiteX1029" fmla="*/ 1515881 w 2488974"/>
                  <a:gd name="connsiteY1029" fmla="*/ 3311864 h 4343181"/>
                  <a:gd name="connsiteX1030" fmla="*/ 1515881 w 2488974"/>
                  <a:gd name="connsiteY1030" fmla="*/ 3311864 h 4343181"/>
                  <a:gd name="connsiteX1031" fmla="*/ 1530922 w 2488974"/>
                  <a:gd name="connsiteY1031" fmla="*/ 3308593 h 4343181"/>
                  <a:gd name="connsiteX1032" fmla="*/ 1533538 w 2488974"/>
                  <a:gd name="connsiteY1032" fmla="*/ 3311864 h 4343181"/>
                  <a:gd name="connsiteX1033" fmla="*/ 1537462 w 2488974"/>
                  <a:gd name="connsiteY1033" fmla="*/ 3316445 h 4343181"/>
                  <a:gd name="connsiteX1034" fmla="*/ 1551195 w 2488974"/>
                  <a:gd name="connsiteY1034" fmla="*/ 3307284 h 4343181"/>
                  <a:gd name="connsiteX1035" fmla="*/ 1554465 w 2488974"/>
                  <a:gd name="connsiteY1035" fmla="*/ 3303357 h 4343181"/>
                  <a:gd name="connsiteX1036" fmla="*/ 1564274 w 2488974"/>
                  <a:gd name="connsiteY1036" fmla="*/ 3296813 h 4343181"/>
                  <a:gd name="connsiteX1037" fmla="*/ 1568852 w 2488974"/>
                  <a:gd name="connsiteY1037" fmla="*/ 3295505 h 4343181"/>
                  <a:gd name="connsiteX1038" fmla="*/ 1570160 w 2488974"/>
                  <a:gd name="connsiteY1038" fmla="*/ 3294850 h 4343181"/>
                  <a:gd name="connsiteX1039" fmla="*/ 1578661 w 2488974"/>
                  <a:gd name="connsiteY1039" fmla="*/ 3292233 h 4343181"/>
                  <a:gd name="connsiteX1040" fmla="*/ 1585201 w 2488974"/>
                  <a:gd name="connsiteY1040" fmla="*/ 3297468 h 4343181"/>
                  <a:gd name="connsiteX1041" fmla="*/ 1587817 w 2488974"/>
                  <a:gd name="connsiteY1041" fmla="*/ 3303357 h 4343181"/>
                  <a:gd name="connsiteX1042" fmla="*/ 1590433 w 2488974"/>
                  <a:gd name="connsiteY1042" fmla="*/ 3307938 h 4343181"/>
                  <a:gd name="connsiteX1043" fmla="*/ 1593703 w 2488974"/>
                  <a:gd name="connsiteY1043" fmla="*/ 3312519 h 4343181"/>
                  <a:gd name="connsiteX1044" fmla="*/ 1596972 w 2488974"/>
                  <a:gd name="connsiteY1044" fmla="*/ 3316445 h 4343181"/>
                  <a:gd name="connsiteX1045" fmla="*/ 1646673 w 2488974"/>
                  <a:gd name="connsiteY1045" fmla="*/ 3325607 h 4343181"/>
                  <a:gd name="connsiteX1046" fmla="*/ 1659753 w 2488974"/>
                  <a:gd name="connsiteY1046" fmla="*/ 3350473 h 4343181"/>
                  <a:gd name="connsiteX1047" fmla="*/ 1667600 w 2488974"/>
                  <a:gd name="connsiteY1047" fmla="*/ 3365524 h 4343181"/>
                  <a:gd name="connsiteX1048" fmla="*/ 1671524 w 2488974"/>
                  <a:gd name="connsiteY1048" fmla="*/ 3371414 h 4343181"/>
                  <a:gd name="connsiteX1049" fmla="*/ 1681987 w 2488974"/>
                  <a:gd name="connsiteY1049" fmla="*/ 3392354 h 4343181"/>
                  <a:gd name="connsiteX1050" fmla="*/ 1686565 w 2488974"/>
                  <a:gd name="connsiteY1050" fmla="*/ 3412640 h 4343181"/>
                  <a:gd name="connsiteX1051" fmla="*/ 1714685 w 2488974"/>
                  <a:gd name="connsiteY1051" fmla="*/ 3430963 h 4343181"/>
                  <a:gd name="connsiteX1052" fmla="*/ 1718609 w 2488974"/>
                  <a:gd name="connsiteY1052" fmla="*/ 3423110 h 4343181"/>
                  <a:gd name="connsiteX1053" fmla="*/ 1727765 w 2488974"/>
                  <a:gd name="connsiteY1053" fmla="*/ 3410023 h 4343181"/>
                  <a:gd name="connsiteX1054" fmla="*/ 1732342 w 2488974"/>
                  <a:gd name="connsiteY1054" fmla="*/ 3407405 h 4343181"/>
                  <a:gd name="connsiteX1055" fmla="*/ 1762424 w 2488974"/>
                  <a:gd name="connsiteY1055" fmla="*/ 3394972 h 4343181"/>
                  <a:gd name="connsiteX1056" fmla="*/ 1780735 w 2488974"/>
                  <a:gd name="connsiteY1056" fmla="*/ 3408060 h 4343181"/>
                  <a:gd name="connsiteX1057" fmla="*/ 1782043 w 2488974"/>
                  <a:gd name="connsiteY1057" fmla="*/ 3409368 h 4343181"/>
                  <a:gd name="connsiteX1058" fmla="*/ 1791853 w 2488974"/>
                  <a:gd name="connsiteY1058" fmla="*/ 3419839 h 4343181"/>
                  <a:gd name="connsiteX1059" fmla="*/ 1795122 w 2488974"/>
                  <a:gd name="connsiteY1059" fmla="*/ 3415912 h 4343181"/>
                  <a:gd name="connsiteX1060" fmla="*/ 1805586 w 2488974"/>
                  <a:gd name="connsiteY1060" fmla="*/ 3407405 h 4343181"/>
                  <a:gd name="connsiteX1061" fmla="*/ 1819973 w 2488974"/>
                  <a:gd name="connsiteY1061" fmla="*/ 3410023 h 4343181"/>
                  <a:gd name="connsiteX1062" fmla="*/ 1827821 w 2488974"/>
                  <a:gd name="connsiteY1062" fmla="*/ 3411986 h 4343181"/>
                  <a:gd name="connsiteX1063" fmla="*/ 1837630 w 2488974"/>
                  <a:gd name="connsiteY1063" fmla="*/ 3402170 h 4343181"/>
                  <a:gd name="connsiteX1064" fmla="*/ 1843515 w 2488974"/>
                  <a:gd name="connsiteY1064" fmla="*/ 3395626 h 4343181"/>
                  <a:gd name="connsiteX1065" fmla="*/ 1850055 w 2488974"/>
                  <a:gd name="connsiteY1065" fmla="*/ 3391046 h 4343181"/>
                  <a:gd name="connsiteX1066" fmla="*/ 1867058 w 2488974"/>
                  <a:gd name="connsiteY1066" fmla="*/ 3377958 h 4343181"/>
                  <a:gd name="connsiteX1067" fmla="*/ 1876868 w 2488974"/>
                  <a:gd name="connsiteY1067" fmla="*/ 3364870 h 4343181"/>
                  <a:gd name="connsiteX1068" fmla="*/ 1881445 w 2488974"/>
                  <a:gd name="connsiteY1068" fmla="*/ 3358326 h 4343181"/>
                  <a:gd name="connsiteX1069" fmla="*/ 1904988 w 2488974"/>
                  <a:gd name="connsiteY1069" fmla="*/ 3338694 h 4343181"/>
                  <a:gd name="connsiteX1070" fmla="*/ 1912835 w 2488974"/>
                  <a:gd name="connsiteY1070" fmla="*/ 3341312 h 4343181"/>
                  <a:gd name="connsiteX1071" fmla="*/ 1920683 w 2488974"/>
                  <a:gd name="connsiteY1071" fmla="*/ 3355708 h 4343181"/>
                  <a:gd name="connsiteX1072" fmla="*/ 1924607 w 2488974"/>
                  <a:gd name="connsiteY1072" fmla="*/ 3364215 h 4343181"/>
                  <a:gd name="connsiteX1073" fmla="*/ 1926568 w 2488974"/>
                  <a:gd name="connsiteY1073" fmla="*/ 3364870 h 4343181"/>
                  <a:gd name="connsiteX1074" fmla="*/ 1942917 w 2488974"/>
                  <a:gd name="connsiteY1074" fmla="*/ 3379921 h 4343181"/>
                  <a:gd name="connsiteX1075" fmla="*/ 1959921 w 2488974"/>
                  <a:gd name="connsiteY1075" fmla="*/ 3389737 h 4343181"/>
                  <a:gd name="connsiteX1076" fmla="*/ 1967768 w 2488974"/>
                  <a:gd name="connsiteY1076" fmla="*/ 3391046 h 4343181"/>
                  <a:gd name="connsiteX1077" fmla="*/ 1987387 w 2488974"/>
                  <a:gd name="connsiteY1077" fmla="*/ 3398898 h 4343181"/>
                  <a:gd name="connsiteX1078" fmla="*/ 2001774 w 2488974"/>
                  <a:gd name="connsiteY1078" fmla="*/ 3404788 h 4343181"/>
                  <a:gd name="connsiteX1079" fmla="*/ 2007006 w 2488974"/>
                  <a:gd name="connsiteY1079" fmla="*/ 3391046 h 4343181"/>
                  <a:gd name="connsiteX1080" fmla="*/ 2013545 w 2488974"/>
                  <a:gd name="connsiteY1080" fmla="*/ 3378612 h 4343181"/>
                  <a:gd name="connsiteX1081" fmla="*/ 2036434 w 2488974"/>
                  <a:gd name="connsiteY1081" fmla="*/ 3378612 h 4343181"/>
                  <a:gd name="connsiteX1082" fmla="*/ 2037742 w 2488974"/>
                  <a:gd name="connsiteY1082" fmla="*/ 3379921 h 4343181"/>
                  <a:gd name="connsiteX1083" fmla="*/ 2048205 w 2488974"/>
                  <a:gd name="connsiteY1083" fmla="*/ 3385811 h 4343181"/>
                  <a:gd name="connsiteX1084" fmla="*/ 2053437 w 2488974"/>
                  <a:gd name="connsiteY1084" fmla="*/ 3379921 h 4343181"/>
                  <a:gd name="connsiteX1085" fmla="*/ 2072402 w 2488974"/>
                  <a:gd name="connsiteY1085" fmla="*/ 3368796 h 4343181"/>
                  <a:gd name="connsiteX1086" fmla="*/ 2086789 w 2488974"/>
                  <a:gd name="connsiteY1086" fmla="*/ 3378612 h 4343181"/>
                  <a:gd name="connsiteX1087" fmla="*/ 2089405 w 2488974"/>
                  <a:gd name="connsiteY1087" fmla="*/ 3380575 h 4343181"/>
                  <a:gd name="connsiteX1088" fmla="*/ 2095944 w 2488974"/>
                  <a:gd name="connsiteY1088" fmla="*/ 3385156 h 4343181"/>
                  <a:gd name="connsiteX1089" fmla="*/ 2103138 w 2488974"/>
                  <a:gd name="connsiteY1089" fmla="*/ 3390391 h 4343181"/>
                  <a:gd name="connsiteX1090" fmla="*/ 2109678 w 2488974"/>
                  <a:gd name="connsiteY1090" fmla="*/ 3382539 h 4343181"/>
                  <a:gd name="connsiteX1091" fmla="*/ 2124065 w 2488974"/>
                  <a:gd name="connsiteY1091" fmla="*/ 3370105 h 4343181"/>
                  <a:gd name="connsiteX1092" fmla="*/ 2139106 w 2488974"/>
                  <a:gd name="connsiteY1092" fmla="*/ 3376649 h 4343181"/>
                  <a:gd name="connsiteX1093" fmla="*/ 2152185 w 2488974"/>
                  <a:gd name="connsiteY1093" fmla="*/ 3382539 h 4343181"/>
                  <a:gd name="connsiteX1094" fmla="*/ 2163956 w 2488974"/>
                  <a:gd name="connsiteY1094" fmla="*/ 3376649 h 4343181"/>
                  <a:gd name="connsiteX1095" fmla="*/ 2180959 w 2488974"/>
                  <a:gd name="connsiteY1095" fmla="*/ 3370759 h 4343181"/>
                  <a:gd name="connsiteX1096" fmla="*/ 2197308 w 2488974"/>
                  <a:gd name="connsiteY1096" fmla="*/ 3386465 h 4343181"/>
                  <a:gd name="connsiteX1097" fmla="*/ 2198616 w 2488974"/>
                  <a:gd name="connsiteY1097" fmla="*/ 3389083 h 4343181"/>
                  <a:gd name="connsiteX1098" fmla="*/ 2212349 w 2488974"/>
                  <a:gd name="connsiteY1098" fmla="*/ 3391046 h 4343181"/>
                  <a:gd name="connsiteX1099" fmla="*/ 2226082 w 2488974"/>
                  <a:gd name="connsiteY1099" fmla="*/ 3382539 h 4343181"/>
                  <a:gd name="connsiteX1100" fmla="*/ 2241778 w 2488974"/>
                  <a:gd name="connsiteY1100" fmla="*/ 3373377 h 4343181"/>
                  <a:gd name="connsiteX1101" fmla="*/ 2258781 w 2488974"/>
                  <a:gd name="connsiteY1101" fmla="*/ 3380575 h 4343181"/>
                  <a:gd name="connsiteX1102" fmla="*/ 2260743 w 2488974"/>
                  <a:gd name="connsiteY1102" fmla="*/ 3393663 h 4343181"/>
                  <a:gd name="connsiteX1103" fmla="*/ 2259435 w 2488974"/>
                  <a:gd name="connsiteY1103" fmla="*/ 3402825 h 4343181"/>
                  <a:gd name="connsiteX1104" fmla="*/ 2271206 w 2488974"/>
                  <a:gd name="connsiteY1104" fmla="*/ 3406096 h 4343181"/>
                  <a:gd name="connsiteX1105" fmla="*/ 2291479 w 2488974"/>
                  <a:gd name="connsiteY1105" fmla="*/ 3415912 h 4343181"/>
                  <a:gd name="connsiteX1106" fmla="*/ 2288863 w 2488974"/>
                  <a:gd name="connsiteY1106" fmla="*/ 3436853 h 4343181"/>
                  <a:gd name="connsiteX1107" fmla="*/ 2287555 w 2488974"/>
                  <a:gd name="connsiteY1107" fmla="*/ 3440125 h 4343181"/>
                  <a:gd name="connsiteX1108" fmla="*/ 2283631 w 2488974"/>
                  <a:gd name="connsiteY1108" fmla="*/ 3447978 h 4343181"/>
                  <a:gd name="connsiteX1109" fmla="*/ 2277746 w 2488974"/>
                  <a:gd name="connsiteY1109" fmla="*/ 3460411 h 4343181"/>
                  <a:gd name="connsiteX1110" fmla="*/ 2265320 w 2488974"/>
                  <a:gd name="connsiteY1110" fmla="*/ 3486586 h 4343181"/>
                  <a:gd name="connsiteX1111" fmla="*/ 2256819 w 2488974"/>
                  <a:gd name="connsiteY1111" fmla="*/ 3491167 h 4343181"/>
                  <a:gd name="connsiteX1112" fmla="*/ 2252241 w 2488974"/>
                  <a:gd name="connsiteY1112" fmla="*/ 3493130 h 4343181"/>
                  <a:gd name="connsiteX1113" fmla="*/ 2264666 w 2488974"/>
                  <a:gd name="connsiteY1113" fmla="*/ 3496402 h 4343181"/>
                  <a:gd name="connsiteX1114" fmla="*/ 2303904 w 2488974"/>
                  <a:gd name="connsiteY1114" fmla="*/ 3499020 h 4343181"/>
                  <a:gd name="connsiteX1115" fmla="*/ 2305866 w 2488974"/>
                  <a:gd name="connsiteY1115" fmla="*/ 3501637 h 4343181"/>
                  <a:gd name="connsiteX1116" fmla="*/ 2304558 w 2488974"/>
                  <a:gd name="connsiteY1116" fmla="*/ 3505564 h 4343181"/>
                  <a:gd name="connsiteX1117" fmla="*/ 2285593 w 2488974"/>
                  <a:gd name="connsiteY1117" fmla="*/ 3523887 h 4343181"/>
                  <a:gd name="connsiteX1118" fmla="*/ 2282323 w 2488974"/>
                  <a:gd name="connsiteY1118" fmla="*/ 3523887 h 4343181"/>
                  <a:gd name="connsiteX1119" fmla="*/ 2274476 w 2488974"/>
                  <a:gd name="connsiteY1119" fmla="*/ 3528467 h 4343181"/>
                  <a:gd name="connsiteX1120" fmla="*/ 2276438 w 2488974"/>
                  <a:gd name="connsiteY1120" fmla="*/ 3555297 h 4343181"/>
                  <a:gd name="connsiteX1121" fmla="*/ 2283631 w 2488974"/>
                  <a:gd name="connsiteY1121" fmla="*/ 3557260 h 4343181"/>
                  <a:gd name="connsiteX1122" fmla="*/ 2313060 w 2488974"/>
                  <a:gd name="connsiteY1122" fmla="*/ 3571657 h 4343181"/>
                  <a:gd name="connsiteX1123" fmla="*/ 2330716 w 2488974"/>
                  <a:gd name="connsiteY1123" fmla="*/ 3588017 h 4343181"/>
                  <a:gd name="connsiteX1124" fmla="*/ 2343142 w 2488974"/>
                  <a:gd name="connsiteY1124" fmla="*/ 3607648 h 4343181"/>
                  <a:gd name="connsiteX1125" fmla="*/ 2334640 w 2488974"/>
                  <a:gd name="connsiteY1125" fmla="*/ 3616155 h 4343181"/>
                  <a:gd name="connsiteX1126" fmla="*/ 2329409 w 2488974"/>
                  <a:gd name="connsiteY1126" fmla="*/ 3617464 h 4343181"/>
                  <a:gd name="connsiteX1127" fmla="*/ 2337910 w 2488974"/>
                  <a:gd name="connsiteY1127" fmla="*/ 3650184 h 4343181"/>
                  <a:gd name="connsiteX1128" fmla="*/ 2329409 w 2488974"/>
                  <a:gd name="connsiteY1128" fmla="*/ 3654110 h 4343181"/>
                  <a:gd name="connsiteX1129" fmla="*/ 2333332 w 2488974"/>
                  <a:gd name="connsiteY1129" fmla="*/ 3656728 h 4343181"/>
                  <a:gd name="connsiteX1130" fmla="*/ 2343142 w 2488974"/>
                  <a:gd name="connsiteY1130" fmla="*/ 3667198 h 4343181"/>
                  <a:gd name="connsiteX1131" fmla="*/ 2343142 w 2488974"/>
                  <a:gd name="connsiteY1131" fmla="*/ 3669161 h 4343181"/>
                  <a:gd name="connsiteX1132" fmla="*/ 2345758 w 2488974"/>
                  <a:gd name="connsiteY1132" fmla="*/ 3696646 h 4343181"/>
                  <a:gd name="connsiteX1133" fmla="*/ 2338564 w 2488974"/>
                  <a:gd name="connsiteY1133" fmla="*/ 3702535 h 4343181"/>
                  <a:gd name="connsiteX1134" fmla="*/ 2302596 w 2488974"/>
                  <a:gd name="connsiteY1134" fmla="*/ 3709079 h 4343181"/>
                  <a:gd name="connsiteX1135" fmla="*/ 2271206 w 2488974"/>
                  <a:gd name="connsiteY1135" fmla="*/ 3717586 h 4343181"/>
                  <a:gd name="connsiteX1136" fmla="*/ 2243086 w 2488974"/>
                  <a:gd name="connsiteY1136" fmla="*/ 3728056 h 4343181"/>
                  <a:gd name="connsiteX1137" fmla="*/ 2237854 w 2488974"/>
                  <a:gd name="connsiteY1137" fmla="*/ 3729365 h 4343181"/>
                  <a:gd name="connsiteX1138" fmla="*/ 2231968 w 2488974"/>
                  <a:gd name="connsiteY1138" fmla="*/ 3745070 h 4343181"/>
                  <a:gd name="connsiteX1139" fmla="*/ 2231968 w 2488974"/>
                  <a:gd name="connsiteY1139" fmla="*/ 3745070 h 4343181"/>
                  <a:gd name="connsiteX1140" fmla="*/ 2232622 w 2488974"/>
                  <a:gd name="connsiteY1140" fmla="*/ 3748342 h 4343181"/>
                  <a:gd name="connsiteX1141" fmla="*/ 2227390 w 2488974"/>
                  <a:gd name="connsiteY1141" fmla="*/ 3768628 h 4343181"/>
                  <a:gd name="connsiteX1142" fmla="*/ 2224775 w 2488974"/>
                  <a:gd name="connsiteY1142" fmla="*/ 3770591 h 4343181"/>
                  <a:gd name="connsiteX1143" fmla="*/ 2207772 w 2488974"/>
                  <a:gd name="connsiteY1143" fmla="*/ 3783679 h 4343181"/>
                  <a:gd name="connsiteX1144" fmla="*/ 2203848 w 2488974"/>
                  <a:gd name="connsiteY1144" fmla="*/ 3787605 h 4343181"/>
                  <a:gd name="connsiteX1145" fmla="*/ 2197962 w 2488974"/>
                  <a:gd name="connsiteY1145" fmla="*/ 3798076 h 4343181"/>
                  <a:gd name="connsiteX1146" fmla="*/ 2199270 w 2488974"/>
                  <a:gd name="connsiteY1146" fmla="*/ 3814436 h 4343181"/>
                  <a:gd name="connsiteX1147" fmla="*/ 2200578 w 2488974"/>
                  <a:gd name="connsiteY1147" fmla="*/ 3823597 h 4343181"/>
                  <a:gd name="connsiteX1148" fmla="*/ 2200578 w 2488974"/>
                  <a:gd name="connsiteY1148" fmla="*/ 3826215 h 4343181"/>
                  <a:gd name="connsiteX1149" fmla="*/ 2204502 w 2488974"/>
                  <a:gd name="connsiteY1149" fmla="*/ 3846500 h 4343181"/>
                  <a:gd name="connsiteX1150" fmla="*/ 2208426 w 2488974"/>
                  <a:gd name="connsiteY1150" fmla="*/ 3862206 h 4343181"/>
                  <a:gd name="connsiteX1151" fmla="*/ 2212349 w 2488974"/>
                  <a:gd name="connsiteY1151" fmla="*/ 3880529 h 4343181"/>
                  <a:gd name="connsiteX1152" fmla="*/ 2246355 w 2488974"/>
                  <a:gd name="connsiteY1152" fmla="*/ 3862860 h 4343181"/>
                  <a:gd name="connsiteX1153" fmla="*/ 2305212 w 2488974"/>
                  <a:gd name="connsiteY1153" fmla="*/ 3817708 h 4343181"/>
                  <a:gd name="connsiteX1154" fmla="*/ 2326793 w 2488974"/>
                  <a:gd name="connsiteY1154" fmla="*/ 3833413 h 4343181"/>
                  <a:gd name="connsiteX1155" fmla="*/ 2338564 w 2488974"/>
                  <a:gd name="connsiteY1155" fmla="*/ 3847155 h 4343181"/>
                  <a:gd name="connsiteX1156" fmla="*/ 2307174 w 2488974"/>
                  <a:gd name="connsiteY1156" fmla="*/ 3868095 h 4343181"/>
                  <a:gd name="connsiteX1157" fmla="*/ 2271206 w 2488974"/>
                  <a:gd name="connsiteY1157" fmla="*/ 3907359 h 4343181"/>
                  <a:gd name="connsiteX1158" fmla="*/ 2250279 w 2488974"/>
                  <a:gd name="connsiteY1158" fmla="*/ 3925027 h 4343181"/>
                  <a:gd name="connsiteX1159" fmla="*/ 2274476 w 2488974"/>
                  <a:gd name="connsiteY1159" fmla="*/ 3937461 h 4343181"/>
                  <a:gd name="connsiteX1160" fmla="*/ 2235892 w 2488974"/>
                  <a:gd name="connsiteY1160" fmla="*/ 3953820 h 4343181"/>
                  <a:gd name="connsiteX1161" fmla="*/ 2204502 w 2488974"/>
                  <a:gd name="connsiteY1161" fmla="*/ 3970180 h 4343181"/>
                  <a:gd name="connsiteX1162" fmla="*/ 2180959 w 2488974"/>
                  <a:gd name="connsiteY1162" fmla="*/ 3974106 h 4343181"/>
                  <a:gd name="connsiteX1163" fmla="*/ 2214311 w 2488974"/>
                  <a:gd name="connsiteY1163" fmla="*/ 4010752 h 4343181"/>
                  <a:gd name="connsiteX1164" fmla="*/ 2258781 w 2488974"/>
                  <a:gd name="connsiteY1164" fmla="*/ 4016642 h 4343181"/>
                  <a:gd name="connsiteX1165" fmla="*/ 2299980 w 2488974"/>
                  <a:gd name="connsiteY1165" fmla="*/ 4033656 h 4343181"/>
                  <a:gd name="connsiteX1166" fmla="*/ 2321561 w 2488974"/>
                  <a:gd name="connsiteY1166" fmla="*/ 4043472 h 4343181"/>
                  <a:gd name="connsiteX1167" fmla="*/ 2283631 w 2488974"/>
                  <a:gd name="connsiteY1167" fmla="*/ 4042163 h 4343181"/>
                  <a:gd name="connsiteX1168" fmla="*/ 2269244 w 2488974"/>
                  <a:gd name="connsiteY1168" fmla="*/ 4057868 h 4343181"/>
                  <a:gd name="connsiteX1169" fmla="*/ 2269244 w 2488974"/>
                  <a:gd name="connsiteY1169" fmla="*/ 4076846 h 4343181"/>
                  <a:gd name="connsiteX1170" fmla="*/ 2250933 w 2488974"/>
                  <a:gd name="connsiteY1170" fmla="*/ 4081426 h 4343181"/>
                  <a:gd name="connsiteX1171" fmla="*/ 2250933 w 2488974"/>
                  <a:gd name="connsiteY1171" fmla="*/ 4129197 h 4343181"/>
                  <a:gd name="connsiteX1172" fmla="*/ 2237200 w 2488974"/>
                  <a:gd name="connsiteY1172" fmla="*/ 4150137 h 4343181"/>
                  <a:gd name="connsiteX1173" fmla="*/ 2239162 w 2488974"/>
                  <a:gd name="connsiteY1173" fmla="*/ 4176967 h 4343181"/>
                  <a:gd name="connsiteX1174" fmla="*/ 2239162 w 2488974"/>
                  <a:gd name="connsiteY1174" fmla="*/ 4210341 h 4343181"/>
                  <a:gd name="connsiteX1175" fmla="*/ 2217581 w 2488974"/>
                  <a:gd name="connsiteY1175" fmla="*/ 4231281 h 4343181"/>
                  <a:gd name="connsiteX1176" fmla="*/ 2197308 w 2488974"/>
                  <a:gd name="connsiteY1176" fmla="*/ 4246987 h 4343181"/>
                  <a:gd name="connsiteX1177" fmla="*/ 2167880 w 2488974"/>
                  <a:gd name="connsiteY1177" fmla="*/ 4248296 h 4343181"/>
                  <a:gd name="connsiteX1178" fmla="*/ 2149569 w 2488974"/>
                  <a:gd name="connsiteY1178" fmla="*/ 4235862 h 4343181"/>
                  <a:gd name="connsiteX1179" fmla="*/ 2137798 w 2488974"/>
                  <a:gd name="connsiteY1179" fmla="*/ 4257457 h 4343181"/>
                  <a:gd name="connsiteX1180" fmla="*/ 2150877 w 2488974"/>
                  <a:gd name="connsiteY1180" fmla="*/ 4282978 h 4343181"/>
                  <a:gd name="connsiteX1181" fmla="*/ 2205156 w 2488974"/>
                  <a:gd name="connsiteY1181" fmla="*/ 4280361 h 4343181"/>
                  <a:gd name="connsiteX1182" fmla="*/ 2251587 w 2488974"/>
                  <a:gd name="connsiteY1182" fmla="*/ 4301301 h 4343181"/>
                  <a:gd name="connsiteX1183" fmla="*/ 2295403 w 2488974"/>
                  <a:gd name="connsiteY1183" fmla="*/ 4335329 h 4343181"/>
                  <a:gd name="connsiteX1184" fmla="*/ 2322215 w 2488974"/>
                  <a:gd name="connsiteY1184" fmla="*/ 4307845 h 4343181"/>
                  <a:gd name="connsiteX1185" fmla="*/ 2383687 w 2488974"/>
                  <a:gd name="connsiteY1185" fmla="*/ 4338601 h 4343181"/>
                  <a:gd name="connsiteX1186" fmla="*/ 2441890 w 2488974"/>
                  <a:gd name="connsiteY1186" fmla="*/ 4335329 h 4343181"/>
                  <a:gd name="connsiteX1187" fmla="*/ 2473280 w 2488974"/>
                  <a:gd name="connsiteY1187" fmla="*/ 4339910 h 4343181"/>
                  <a:gd name="connsiteX1188" fmla="*/ 2488975 w 2488974"/>
                  <a:gd name="connsiteY1188" fmla="*/ 4343182 h 4343181"/>
                  <a:gd name="connsiteX1189" fmla="*/ 2488975 w 2488974"/>
                  <a:gd name="connsiteY1189" fmla="*/ 0 h 4343181"/>
                  <a:gd name="connsiteX1190" fmla="*/ 1374626 w 2488974"/>
                  <a:gd name="connsiteY1190" fmla="*/ 0 h 434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</a:cxnLst>
                <a:rect l="l" t="t" r="r" b="b"/>
                <a:pathLst>
                  <a:path w="2488974" h="4343181">
                    <a:moveTo>
                      <a:pt x="1368740" y="0"/>
                    </a:moveTo>
                    <a:cubicBezTo>
                      <a:pt x="1368086" y="1309"/>
                      <a:pt x="1367432" y="1963"/>
                      <a:pt x="1366778" y="2618"/>
                    </a:cubicBezTo>
                    <a:cubicBezTo>
                      <a:pt x="1362200" y="7198"/>
                      <a:pt x="1362200" y="11779"/>
                      <a:pt x="1355007" y="12433"/>
                    </a:cubicBezTo>
                    <a:cubicBezTo>
                      <a:pt x="1347813" y="13088"/>
                      <a:pt x="1326232" y="9816"/>
                      <a:pt x="1330810" y="13088"/>
                    </a:cubicBezTo>
                    <a:cubicBezTo>
                      <a:pt x="1335388" y="16360"/>
                      <a:pt x="1347813" y="15051"/>
                      <a:pt x="1351083" y="20286"/>
                    </a:cubicBezTo>
                    <a:cubicBezTo>
                      <a:pt x="1354353" y="25521"/>
                      <a:pt x="1356315" y="37300"/>
                      <a:pt x="1358931" y="35991"/>
                    </a:cubicBezTo>
                    <a:cubicBezTo>
                      <a:pt x="1361547" y="35337"/>
                      <a:pt x="1363508" y="34028"/>
                      <a:pt x="1367432" y="34683"/>
                    </a:cubicBezTo>
                    <a:cubicBezTo>
                      <a:pt x="1371356" y="34683"/>
                      <a:pt x="1390975" y="38609"/>
                      <a:pt x="1387051" y="41227"/>
                    </a:cubicBezTo>
                    <a:cubicBezTo>
                      <a:pt x="1383127" y="43844"/>
                      <a:pt x="1372010" y="38609"/>
                      <a:pt x="1370048" y="39918"/>
                    </a:cubicBezTo>
                    <a:cubicBezTo>
                      <a:pt x="1368086" y="41227"/>
                      <a:pt x="1361547" y="45807"/>
                      <a:pt x="1360892" y="45807"/>
                    </a:cubicBezTo>
                    <a:cubicBezTo>
                      <a:pt x="1360239" y="45807"/>
                      <a:pt x="1354353" y="42535"/>
                      <a:pt x="1353699" y="45807"/>
                    </a:cubicBezTo>
                    <a:cubicBezTo>
                      <a:pt x="1353045" y="48425"/>
                      <a:pt x="1353045" y="60204"/>
                      <a:pt x="1350429" y="60204"/>
                    </a:cubicBezTo>
                    <a:cubicBezTo>
                      <a:pt x="1347813" y="60204"/>
                      <a:pt x="1341928" y="56932"/>
                      <a:pt x="1339312" y="58895"/>
                    </a:cubicBezTo>
                    <a:cubicBezTo>
                      <a:pt x="1336696" y="60858"/>
                      <a:pt x="1333426" y="65439"/>
                      <a:pt x="1333426" y="68056"/>
                    </a:cubicBezTo>
                    <a:cubicBezTo>
                      <a:pt x="1333426" y="70674"/>
                      <a:pt x="1335388" y="81799"/>
                      <a:pt x="1333426" y="81799"/>
                    </a:cubicBezTo>
                    <a:cubicBezTo>
                      <a:pt x="1330810" y="81799"/>
                      <a:pt x="1326232" y="76564"/>
                      <a:pt x="1324271" y="77872"/>
                    </a:cubicBezTo>
                    <a:cubicBezTo>
                      <a:pt x="1322309" y="79181"/>
                      <a:pt x="1315769" y="88997"/>
                      <a:pt x="1316423" y="95541"/>
                    </a:cubicBezTo>
                    <a:cubicBezTo>
                      <a:pt x="1317077" y="102085"/>
                      <a:pt x="1337350" y="109937"/>
                      <a:pt x="1339312" y="113864"/>
                    </a:cubicBezTo>
                    <a:cubicBezTo>
                      <a:pt x="1340620" y="117790"/>
                      <a:pt x="1336042" y="132841"/>
                      <a:pt x="1338658" y="136767"/>
                    </a:cubicBezTo>
                    <a:cubicBezTo>
                      <a:pt x="1341274" y="140039"/>
                      <a:pt x="1348467" y="146583"/>
                      <a:pt x="1348467" y="150510"/>
                    </a:cubicBezTo>
                    <a:cubicBezTo>
                      <a:pt x="1348467" y="154436"/>
                      <a:pt x="1345198" y="162943"/>
                      <a:pt x="1347813" y="165560"/>
                    </a:cubicBezTo>
                    <a:cubicBezTo>
                      <a:pt x="1350429" y="168178"/>
                      <a:pt x="1360239" y="176031"/>
                      <a:pt x="1363508" y="181920"/>
                    </a:cubicBezTo>
                    <a:cubicBezTo>
                      <a:pt x="1366778" y="187810"/>
                      <a:pt x="1368740" y="195662"/>
                      <a:pt x="1368086" y="198280"/>
                    </a:cubicBezTo>
                    <a:cubicBezTo>
                      <a:pt x="1367432" y="201552"/>
                      <a:pt x="1375933" y="219220"/>
                      <a:pt x="1373318" y="218566"/>
                    </a:cubicBezTo>
                    <a:cubicBezTo>
                      <a:pt x="1370702" y="218566"/>
                      <a:pt x="1364816" y="212677"/>
                      <a:pt x="1360239" y="215294"/>
                    </a:cubicBezTo>
                    <a:cubicBezTo>
                      <a:pt x="1355661" y="217912"/>
                      <a:pt x="1349775" y="227727"/>
                      <a:pt x="1345851" y="232963"/>
                    </a:cubicBezTo>
                    <a:cubicBezTo>
                      <a:pt x="1342582" y="238198"/>
                      <a:pt x="1337350" y="246050"/>
                      <a:pt x="1333426" y="248668"/>
                    </a:cubicBezTo>
                    <a:cubicBezTo>
                      <a:pt x="1329502" y="251286"/>
                      <a:pt x="1322963" y="257175"/>
                      <a:pt x="1321001" y="259793"/>
                    </a:cubicBezTo>
                    <a:cubicBezTo>
                      <a:pt x="1319693" y="261756"/>
                      <a:pt x="1315769" y="262410"/>
                      <a:pt x="1315769" y="264373"/>
                    </a:cubicBezTo>
                    <a:cubicBezTo>
                      <a:pt x="1315769" y="266991"/>
                      <a:pt x="1309230" y="285968"/>
                      <a:pt x="1308575" y="282042"/>
                    </a:cubicBezTo>
                    <a:cubicBezTo>
                      <a:pt x="1307922" y="278770"/>
                      <a:pt x="1311845" y="257175"/>
                      <a:pt x="1308575" y="257175"/>
                    </a:cubicBezTo>
                    <a:cubicBezTo>
                      <a:pt x="1305306" y="257175"/>
                      <a:pt x="1298112" y="267645"/>
                      <a:pt x="1294188" y="270917"/>
                    </a:cubicBezTo>
                    <a:cubicBezTo>
                      <a:pt x="1290265" y="274189"/>
                      <a:pt x="1279147" y="284659"/>
                      <a:pt x="1276532" y="284005"/>
                    </a:cubicBezTo>
                    <a:cubicBezTo>
                      <a:pt x="1273916" y="283351"/>
                      <a:pt x="1269992" y="281387"/>
                      <a:pt x="1267376" y="281387"/>
                    </a:cubicBezTo>
                    <a:cubicBezTo>
                      <a:pt x="1264760" y="281387"/>
                      <a:pt x="1260183" y="281387"/>
                      <a:pt x="1258220" y="280079"/>
                    </a:cubicBezTo>
                    <a:cubicBezTo>
                      <a:pt x="1256913" y="278770"/>
                      <a:pt x="1244487" y="268300"/>
                      <a:pt x="1241871" y="266336"/>
                    </a:cubicBezTo>
                    <a:cubicBezTo>
                      <a:pt x="1239256" y="264373"/>
                      <a:pt x="1232716" y="259793"/>
                      <a:pt x="1229446" y="256521"/>
                    </a:cubicBezTo>
                    <a:cubicBezTo>
                      <a:pt x="1226177" y="253249"/>
                      <a:pt x="1222253" y="242124"/>
                      <a:pt x="1217021" y="243433"/>
                    </a:cubicBezTo>
                    <a:cubicBezTo>
                      <a:pt x="1211789" y="244087"/>
                      <a:pt x="1166012" y="245396"/>
                      <a:pt x="1159472" y="238852"/>
                    </a:cubicBezTo>
                    <a:cubicBezTo>
                      <a:pt x="1153587" y="232308"/>
                      <a:pt x="1147701" y="222492"/>
                      <a:pt x="1149009" y="215948"/>
                    </a:cubicBezTo>
                    <a:cubicBezTo>
                      <a:pt x="1150317" y="209405"/>
                      <a:pt x="1152933" y="193699"/>
                      <a:pt x="1156203" y="191736"/>
                    </a:cubicBezTo>
                    <a:cubicBezTo>
                      <a:pt x="1159472" y="189119"/>
                      <a:pt x="1164050" y="184538"/>
                      <a:pt x="1163396" y="182575"/>
                    </a:cubicBezTo>
                    <a:cubicBezTo>
                      <a:pt x="1163396" y="179957"/>
                      <a:pt x="1160126" y="172759"/>
                      <a:pt x="1157511" y="171450"/>
                    </a:cubicBezTo>
                    <a:cubicBezTo>
                      <a:pt x="1154895" y="170141"/>
                      <a:pt x="1149663" y="170141"/>
                      <a:pt x="1152279" y="166869"/>
                    </a:cubicBezTo>
                    <a:cubicBezTo>
                      <a:pt x="1154241" y="163597"/>
                      <a:pt x="1164704" y="146583"/>
                      <a:pt x="1167974" y="145274"/>
                    </a:cubicBezTo>
                    <a:cubicBezTo>
                      <a:pt x="1171244" y="143966"/>
                      <a:pt x="1177783" y="138076"/>
                      <a:pt x="1181053" y="135459"/>
                    </a:cubicBezTo>
                    <a:cubicBezTo>
                      <a:pt x="1184323" y="132841"/>
                      <a:pt x="1194132" y="124988"/>
                      <a:pt x="1196748" y="121716"/>
                    </a:cubicBezTo>
                    <a:cubicBezTo>
                      <a:pt x="1199364" y="118444"/>
                      <a:pt x="1201326" y="112555"/>
                      <a:pt x="1205250" y="110592"/>
                    </a:cubicBezTo>
                    <a:cubicBezTo>
                      <a:pt x="1209173" y="108629"/>
                      <a:pt x="1226177" y="107320"/>
                      <a:pt x="1227485" y="101430"/>
                    </a:cubicBezTo>
                    <a:cubicBezTo>
                      <a:pt x="1228792" y="95541"/>
                      <a:pt x="1220291" y="83762"/>
                      <a:pt x="1217021" y="82453"/>
                    </a:cubicBezTo>
                    <a:cubicBezTo>
                      <a:pt x="1214405" y="81144"/>
                      <a:pt x="1203288" y="78527"/>
                      <a:pt x="1200672" y="74600"/>
                    </a:cubicBezTo>
                    <a:cubicBezTo>
                      <a:pt x="1198056" y="70020"/>
                      <a:pt x="1195440" y="61513"/>
                      <a:pt x="1192824" y="61513"/>
                    </a:cubicBezTo>
                    <a:cubicBezTo>
                      <a:pt x="1190209" y="61513"/>
                      <a:pt x="1186285" y="61513"/>
                      <a:pt x="1187593" y="59549"/>
                    </a:cubicBezTo>
                    <a:cubicBezTo>
                      <a:pt x="1188247" y="57586"/>
                      <a:pt x="1187593" y="53006"/>
                      <a:pt x="1186285" y="51697"/>
                    </a:cubicBezTo>
                    <a:cubicBezTo>
                      <a:pt x="1184977" y="50388"/>
                      <a:pt x="1174514" y="45153"/>
                      <a:pt x="1171244" y="47116"/>
                    </a:cubicBezTo>
                    <a:cubicBezTo>
                      <a:pt x="1167974" y="48425"/>
                      <a:pt x="1167320" y="53006"/>
                      <a:pt x="1164050" y="52351"/>
                    </a:cubicBezTo>
                    <a:cubicBezTo>
                      <a:pt x="1160780" y="51697"/>
                      <a:pt x="1145085" y="39918"/>
                      <a:pt x="1143123" y="39263"/>
                    </a:cubicBezTo>
                    <a:cubicBezTo>
                      <a:pt x="1141162" y="37955"/>
                      <a:pt x="1135276" y="39263"/>
                      <a:pt x="1133314" y="35337"/>
                    </a:cubicBezTo>
                    <a:cubicBezTo>
                      <a:pt x="1131352" y="31411"/>
                      <a:pt x="1124813" y="29448"/>
                      <a:pt x="1124813" y="27484"/>
                    </a:cubicBezTo>
                    <a:cubicBezTo>
                      <a:pt x="1124813" y="25521"/>
                      <a:pt x="1126121" y="18977"/>
                      <a:pt x="1124813" y="18323"/>
                    </a:cubicBezTo>
                    <a:cubicBezTo>
                      <a:pt x="1122851" y="17669"/>
                      <a:pt x="1118927" y="22904"/>
                      <a:pt x="1109117" y="22904"/>
                    </a:cubicBezTo>
                    <a:cubicBezTo>
                      <a:pt x="1099308" y="22904"/>
                      <a:pt x="1081651" y="23558"/>
                      <a:pt x="1073150" y="26830"/>
                    </a:cubicBezTo>
                    <a:cubicBezTo>
                      <a:pt x="1064648" y="30102"/>
                      <a:pt x="1047645" y="41227"/>
                      <a:pt x="1036528" y="48425"/>
                    </a:cubicBezTo>
                    <a:cubicBezTo>
                      <a:pt x="1025410" y="56277"/>
                      <a:pt x="1007753" y="70020"/>
                      <a:pt x="1003176" y="70674"/>
                    </a:cubicBezTo>
                    <a:cubicBezTo>
                      <a:pt x="998598" y="71328"/>
                      <a:pt x="987481" y="70674"/>
                      <a:pt x="982249" y="70020"/>
                    </a:cubicBezTo>
                    <a:cubicBezTo>
                      <a:pt x="977017" y="68711"/>
                      <a:pt x="967862" y="68711"/>
                      <a:pt x="962630" y="68711"/>
                    </a:cubicBezTo>
                    <a:cubicBezTo>
                      <a:pt x="958053" y="68711"/>
                      <a:pt x="949551" y="66093"/>
                      <a:pt x="945627" y="70020"/>
                    </a:cubicBezTo>
                    <a:cubicBezTo>
                      <a:pt x="941704" y="73946"/>
                      <a:pt x="936472" y="74600"/>
                      <a:pt x="944319" y="80490"/>
                    </a:cubicBezTo>
                    <a:cubicBezTo>
                      <a:pt x="952167" y="85725"/>
                      <a:pt x="970478" y="92269"/>
                      <a:pt x="980287" y="95541"/>
                    </a:cubicBezTo>
                    <a:cubicBezTo>
                      <a:pt x="990096" y="98813"/>
                      <a:pt x="1012985" y="98813"/>
                      <a:pt x="1019525" y="103394"/>
                    </a:cubicBezTo>
                    <a:cubicBezTo>
                      <a:pt x="1026064" y="107974"/>
                      <a:pt x="1033258" y="108629"/>
                      <a:pt x="1037836" y="115827"/>
                    </a:cubicBezTo>
                    <a:cubicBezTo>
                      <a:pt x="1042413" y="123025"/>
                      <a:pt x="1048953" y="151818"/>
                      <a:pt x="1051569" y="150510"/>
                    </a:cubicBezTo>
                    <a:cubicBezTo>
                      <a:pt x="1054185" y="149201"/>
                      <a:pt x="1062686" y="138731"/>
                      <a:pt x="1063340" y="140694"/>
                    </a:cubicBezTo>
                    <a:cubicBezTo>
                      <a:pt x="1063340" y="143311"/>
                      <a:pt x="1055493" y="153127"/>
                      <a:pt x="1054839" y="158362"/>
                    </a:cubicBezTo>
                    <a:cubicBezTo>
                      <a:pt x="1054839" y="163597"/>
                      <a:pt x="1056147" y="170796"/>
                      <a:pt x="1058762" y="170796"/>
                    </a:cubicBezTo>
                    <a:cubicBezTo>
                      <a:pt x="1062032" y="170796"/>
                      <a:pt x="1063340" y="165560"/>
                      <a:pt x="1066610" y="168178"/>
                    </a:cubicBezTo>
                    <a:cubicBezTo>
                      <a:pt x="1069880" y="171450"/>
                      <a:pt x="1068572" y="173413"/>
                      <a:pt x="1066610" y="176031"/>
                    </a:cubicBezTo>
                    <a:cubicBezTo>
                      <a:pt x="1063994" y="177994"/>
                      <a:pt x="1058762" y="179957"/>
                      <a:pt x="1060725" y="183229"/>
                    </a:cubicBezTo>
                    <a:cubicBezTo>
                      <a:pt x="1062686" y="186501"/>
                      <a:pt x="1072496" y="193045"/>
                      <a:pt x="1072496" y="196971"/>
                    </a:cubicBezTo>
                    <a:cubicBezTo>
                      <a:pt x="1072496" y="200898"/>
                      <a:pt x="1072496" y="210059"/>
                      <a:pt x="1075111" y="210713"/>
                    </a:cubicBezTo>
                    <a:cubicBezTo>
                      <a:pt x="1077074" y="210713"/>
                      <a:pt x="1083613" y="211368"/>
                      <a:pt x="1082305" y="215294"/>
                    </a:cubicBezTo>
                    <a:cubicBezTo>
                      <a:pt x="1080997" y="218566"/>
                      <a:pt x="1073804" y="217257"/>
                      <a:pt x="1075766" y="221838"/>
                    </a:cubicBezTo>
                    <a:cubicBezTo>
                      <a:pt x="1077727" y="226419"/>
                      <a:pt x="1078381" y="236235"/>
                      <a:pt x="1080343" y="244742"/>
                    </a:cubicBezTo>
                    <a:cubicBezTo>
                      <a:pt x="1082305" y="253903"/>
                      <a:pt x="1088191" y="285968"/>
                      <a:pt x="1093423" y="295784"/>
                    </a:cubicBezTo>
                    <a:cubicBezTo>
                      <a:pt x="1099308" y="306254"/>
                      <a:pt x="1109117" y="310835"/>
                      <a:pt x="1112387" y="308872"/>
                    </a:cubicBezTo>
                    <a:cubicBezTo>
                      <a:pt x="1115657" y="306254"/>
                      <a:pt x="1118927" y="297093"/>
                      <a:pt x="1123505" y="299056"/>
                    </a:cubicBezTo>
                    <a:cubicBezTo>
                      <a:pt x="1128082" y="301019"/>
                      <a:pt x="1137238" y="306909"/>
                      <a:pt x="1139200" y="306254"/>
                    </a:cubicBezTo>
                    <a:cubicBezTo>
                      <a:pt x="1141162" y="305600"/>
                      <a:pt x="1146393" y="296438"/>
                      <a:pt x="1147047" y="299710"/>
                    </a:cubicBezTo>
                    <a:cubicBezTo>
                      <a:pt x="1147701" y="302982"/>
                      <a:pt x="1145085" y="310835"/>
                      <a:pt x="1148355" y="312144"/>
                    </a:cubicBezTo>
                    <a:cubicBezTo>
                      <a:pt x="1151625" y="313453"/>
                      <a:pt x="1157511" y="313453"/>
                      <a:pt x="1162088" y="318033"/>
                    </a:cubicBezTo>
                    <a:cubicBezTo>
                      <a:pt x="1166666" y="322614"/>
                      <a:pt x="1170590" y="319996"/>
                      <a:pt x="1171898" y="324577"/>
                    </a:cubicBezTo>
                    <a:cubicBezTo>
                      <a:pt x="1173206" y="329158"/>
                      <a:pt x="1182361" y="338319"/>
                      <a:pt x="1180399" y="340937"/>
                    </a:cubicBezTo>
                    <a:cubicBezTo>
                      <a:pt x="1178438" y="343554"/>
                      <a:pt x="1171244" y="348135"/>
                      <a:pt x="1175168" y="352061"/>
                    </a:cubicBezTo>
                    <a:cubicBezTo>
                      <a:pt x="1178438" y="355988"/>
                      <a:pt x="1189555" y="365804"/>
                      <a:pt x="1190863" y="365149"/>
                    </a:cubicBezTo>
                    <a:cubicBezTo>
                      <a:pt x="1192171" y="364495"/>
                      <a:pt x="1198056" y="362532"/>
                      <a:pt x="1198056" y="365149"/>
                    </a:cubicBezTo>
                    <a:cubicBezTo>
                      <a:pt x="1198056" y="367767"/>
                      <a:pt x="1189555" y="373002"/>
                      <a:pt x="1190863" y="376274"/>
                    </a:cubicBezTo>
                    <a:cubicBezTo>
                      <a:pt x="1192171" y="380200"/>
                      <a:pt x="1201326" y="391979"/>
                      <a:pt x="1200018" y="395906"/>
                    </a:cubicBezTo>
                    <a:cubicBezTo>
                      <a:pt x="1199364" y="399832"/>
                      <a:pt x="1196094" y="404413"/>
                      <a:pt x="1197402" y="408993"/>
                    </a:cubicBezTo>
                    <a:cubicBezTo>
                      <a:pt x="1198710" y="413574"/>
                      <a:pt x="1198710" y="427316"/>
                      <a:pt x="1200018" y="433860"/>
                    </a:cubicBezTo>
                    <a:cubicBezTo>
                      <a:pt x="1201326" y="440404"/>
                      <a:pt x="1207212" y="458073"/>
                      <a:pt x="1211136" y="461999"/>
                    </a:cubicBezTo>
                    <a:cubicBezTo>
                      <a:pt x="1215059" y="466580"/>
                      <a:pt x="1223561" y="469197"/>
                      <a:pt x="1225522" y="473778"/>
                    </a:cubicBezTo>
                    <a:cubicBezTo>
                      <a:pt x="1226830" y="478359"/>
                      <a:pt x="1228138" y="486211"/>
                      <a:pt x="1230754" y="489483"/>
                    </a:cubicBezTo>
                    <a:cubicBezTo>
                      <a:pt x="1233370" y="492755"/>
                      <a:pt x="1247757" y="509769"/>
                      <a:pt x="1244487" y="508460"/>
                    </a:cubicBezTo>
                    <a:cubicBezTo>
                      <a:pt x="1241218" y="507152"/>
                      <a:pt x="1220945" y="493410"/>
                      <a:pt x="1220945" y="490792"/>
                    </a:cubicBezTo>
                    <a:cubicBezTo>
                      <a:pt x="1220945" y="488174"/>
                      <a:pt x="1220945" y="481631"/>
                      <a:pt x="1218329" y="480322"/>
                    </a:cubicBezTo>
                    <a:cubicBezTo>
                      <a:pt x="1215713" y="479667"/>
                      <a:pt x="1198710" y="469197"/>
                      <a:pt x="1196094" y="469197"/>
                    </a:cubicBezTo>
                    <a:cubicBezTo>
                      <a:pt x="1193479" y="469197"/>
                      <a:pt x="1188901" y="470506"/>
                      <a:pt x="1186939" y="474432"/>
                    </a:cubicBezTo>
                    <a:cubicBezTo>
                      <a:pt x="1185631" y="478359"/>
                      <a:pt x="1185631" y="479667"/>
                      <a:pt x="1183015" y="482285"/>
                    </a:cubicBezTo>
                    <a:cubicBezTo>
                      <a:pt x="1180399" y="484902"/>
                      <a:pt x="1177783" y="485557"/>
                      <a:pt x="1177130" y="488174"/>
                    </a:cubicBezTo>
                    <a:cubicBezTo>
                      <a:pt x="1176475" y="490792"/>
                      <a:pt x="1175168" y="496682"/>
                      <a:pt x="1175168" y="498645"/>
                    </a:cubicBezTo>
                    <a:cubicBezTo>
                      <a:pt x="1175168" y="501262"/>
                      <a:pt x="1181707" y="499299"/>
                      <a:pt x="1184323" y="502571"/>
                    </a:cubicBezTo>
                    <a:cubicBezTo>
                      <a:pt x="1186939" y="505843"/>
                      <a:pt x="1191517" y="513696"/>
                      <a:pt x="1189555" y="513041"/>
                    </a:cubicBezTo>
                    <a:cubicBezTo>
                      <a:pt x="1188247" y="512387"/>
                      <a:pt x="1180399" y="504534"/>
                      <a:pt x="1179091" y="505843"/>
                    </a:cubicBezTo>
                    <a:cubicBezTo>
                      <a:pt x="1177783" y="507152"/>
                      <a:pt x="1173860" y="508460"/>
                      <a:pt x="1171244" y="506497"/>
                    </a:cubicBezTo>
                    <a:cubicBezTo>
                      <a:pt x="1168628" y="504534"/>
                      <a:pt x="1164050" y="499953"/>
                      <a:pt x="1166012" y="495373"/>
                    </a:cubicBezTo>
                    <a:cubicBezTo>
                      <a:pt x="1167974" y="490792"/>
                      <a:pt x="1169936" y="483594"/>
                      <a:pt x="1171244" y="480976"/>
                    </a:cubicBezTo>
                    <a:cubicBezTo>
                      <a:pt x="1172552" y="479013"/>
                      <a:pt x="1182361" y="467888"/>
                      <a:pt x="1179091" y="463962"/>
                    </a:cubicBezTo>
                    <a:cubicBezTo>
                      <a:pt x="1175822" y="460036"/>
                      <a:pt x="1164704" y="452183"/>
                      <a:pt x="1160780" y="453492"/>
                    </a:cubicBezTo>
                    <a:cubicBezTo>
                      <a:pt x="1157511" y="454801"/>
                      <a:pt x="1153587" y="460690"/>
                      <a:pt x="1150317" y="457418"/>
                    </a:cubicBezTo>
                    <a:cubicBezTo>
                      <a:pt x="1147047" y="454146"/>
                      <a:pt x="1136584" y="445639"/>
                      <a:pt x="1133314" y="446948"/>
                    </a:cubicBezTo>
                    <a:cubicBezTo>
                      <a:pt x="1130044" y="448257"/>
                      <a:pt x="1115003" y="458073"/>
                      <a:pt x="1109772" y="462653"/>
                    </a:cubicBezTo>
                    <a:cubicBezTo>
                      <a:pt x="1104540" y="467234"/>
                      <a:pt x="1090807" y="478359"/>
                      <a:pt x="1091460" y="474432"/>
                    </a:cubicBezTo>
                    <a:cubicBezTo>
                      <a:pt x="1092115" y="471160"/>
                      <a:pt x="1095384" y="466580"/>
                      <a:pt x="1090807" y="465925"/>
                    </a:cubicBezTo>
                    <a:cubicBezTo>
                      <a:pt x="1086229" y="464616"/>
                      <a:pt x="1059417" y="461344"/>
                      <a:pt x="1054839" y="465925"/>
                    </a:cubicBezTo>
                    <a:cubicBezTo>
                      <a:pt x="1050261" y="469852"/>
                      <a:pt x="1050261" y="480322"/>
                      <a:pt x="1050261" y="491446"/>
                    </a:cubicBezTo>
                    <a:cubicBezTo>
                      <a:pt x="1050261" y="502571"/>
                      <a:pt x="1049607" y="522203"/>
                      <a:pt x="1047645" y="529401"/>
                    </a:cubicBezTo>
                    <a:cubicBezTo>
                      <a:pt x="1045683" y="536599"/>
                      <a:pt x="1044376" y="540526"/>
                      <a:pt x="1044376" y="543798"/>
                    </a:cubicBezTo>
                    <a:cubicBezTo>
                      <a:pt x="1044376" y="547069"/>
                      <a:pt x="1043068" y="550341"/>
                      <a:pt x="1041106" y="554268"/>
                    </a:cubicBezTo>
                    <a:cubicBezTo>
                      <a:pt x="1039798" y="558194"/>
                      <a:pt x="1037836" y="566047"/>
                      <a:pt x="1035874" y="569973"/>
                    </a:cubicBezTo>
                    <a:cubicBezTo>
                      <a:pt x="1033258" y="573899"/>
                      <a:pt x="1028026" y="586333"/>
                      <a:pt x="1020179" y="591568"/>
                    </a:cubicBezTo>
                    <a:cubicBezTo>
                      <a:pt x="1012331" y="596803"/>
                      <a:pt x="997944" y="605965"/>
                      <a:pt x="997290" y="611854"/>
                    </a:cubicBezTo>
                    <a:cubicBezTo>
                      <a:pt x="996636" y="617744"/>
                      <a:pt x="997290" y="636066"/>
                      <a:pt x="995982" y="643265"/>
                    </a:cubicBezTo>
                    <a:cubicBezTo>
                      <a:pt x="994674" y="649809"/>
                      <a:pt x="986173" y="671403"/>
                      <a:pt x="979633" y="679256"/>
                    </a:cubicBezTo>
                    <a:cubicBezTo>
                      <a:pt x="973094" y="687109"/>
                      <a:pt x="968516" y="689072"/>
                      <a:pt x="967208" y="695616"/>
                    </a:cubicBezTo>
                    <a:cubicBezTo>
                      <a:pt x="965900" y="702160"/>
                      <a:pt x="962630" y="715902"/>
                      <a:pt x="966554" y="723100"/>
                    </a:cubicBezTo>
                    <a:cubicBezTo>
                      <a:pt x="970478" y="730298"/>
                      <a:pt x="982903" y="747967"/>
                      <a:pt x="992712" y="753856"/>
                    </a:cubicBezTo>
                    <a:cubicBezTo>
                      <a:pt x="1001868" y="759746"/>
                      <a:pt x="1008408" y="764981"/>
                      <a:pt x="1016255" y="770871"/>
                    </a:cubicBezTo>
                    <a:cubicBezTo>
                      <a:pt x="1024102" y="776760"/>
                      <a:pt x="1028680" y="783958"/>
                      <a:pt x="1032604" y="783958"/>
                    </a:cubicBezTo>
                    <a:cubicBezTo>
                      <a:pt x="1036528" y="783958"/>
                      <a:pt x="1039798" y="783958"/>
                      <a:pt x="1042413" y="785922"/>
                    </a:cubicBezTo>
                    <a:cubicBezTo>
                      <a:pt x="1045029" y="787230"/>
                      <a:pt x="1059417" y="799664"/>
                      <a:pt x="1065302" y="805553"/>
                    </a:cubicBezTo>
                    <a:cubicBezTo>
                      <a:pt x="1071188" y="811443"/>
                      <a:pt x="1070534" y="814715"/>
                      <a:pt x="1073150" y="816023"/>
                    </a:cubicBezTo>
                    <a:cubicBezTo>
                      <a:pt x="1075766" y="817332"/>
                      <a:pt x="1080343" y="816678"/>
                      <a:pt x="1080343" y="820604"/>
                    </a:cubicBezTo>
                    <a:cubicBezTo>
                      <a:pt x="1080343" y="824531"/>
                      <a:pt x="1075111" y="827148"/>
                      <a:pt x="1077074" y="829766"/>
                    </a:cubicBezTo>
                    <a:cubicBezTo>
                      <a:pt x="1079035" y="832383"/>
                      <a:pt x="1090807" y="842853"/>
                      <a:pt x="1092115" y="846125"/>
                    </a:cubicBezTo>
                    <a:cubicBezTo>
                      <a:pt x="1093423" y="849397"/>
                      <a:pt x="1090153" y="859213"/>
                      <a:pt x="1086229" y="860522"/>
                    </a:cubicBezTo>
                    <a:cubicBezTo>
                      <a:pt x="1082305" y="861831"/>
                      <a:pt x="1075766" y="865757"/>
                      <a:pt x="1073150" y="865103"/>
                    </a:cubicBezTo>
                    <a:cubicBezTo>
                      <a:pt x="1069880" y="864448"/>
                      <a:pt x="1039144" y="853978"/>
                      <a:pt x="1039144" y="857904"/>
                    </a:cubicBezTo>
                    <a:cubicBezTo>
                      <a:pt x="1039144" y="861831"/>
                      <a:pt x="1038490" y="868375"/>
                      <a:pt x="1039798" y="867720"/>
                    </a:cubicBezTo>
                    <a:cubicBezTo>
                      <a:pt x="1041106" y="867720"/>
                      <a:pt x="1050261" y="863794"/>
                      <a:pt x="1049607" y="865757"/>
                    </a:cubicBezTo>
                    <a:cubicBezTo>
                      <a:pt x="1048953" y="868375"/>
                      <a:pt x="1041760" y="872301"/>
                      <a:pt x="1041760" y="874919"/>
                    </a:cubicBezTo>
                    <a:cubicBezTo>
                      <a:pt x="1041760" y="877536"/>
                      <a:pt x="1045029" y="878845"/>
                      <a:pt x="1038490" y="881462"/>
                    </a:cubicBezTo>
                    <a:cubicBezTo>
                      <a:pt x="1031950" y="883426"/>
                      <a:pt x="1018217" y="886043"/>
                      <a:pt x="1011677" y="884080"/>
                    </a:cubicBezTo>
                    <a:cubicBezTo>
                      <a:pt x="1005138" y="882117"/>
                      <a:pt x="992712" y="880154"/>
                      <a:pt x="987481" y="879499"/>
                    </a:cubicBezTo>
                    <a:cubicBezTo>
                      <a:pt x="982249" y="878845"/>
                      <a:pt x="977671" y="874264"/>
                      <a:pt x="971132" y="874919"/>
                    </a:cubicBezTo>
                    <a:cubicBezTo>
                      <a:pt x="964592" y="874919"/>
                      <a:pt x="956091" y="877536"/>
                      <a:pt x="952167" y="877536"/>
                    </a:cubicBezTo>
                    <a:cubicBezTo>
                      <a:pt x="948243" y="877536"/>
                      <a:pt x="929932" y="874919"/>
                      <a:pt x="930586" y="877536"/>
                    </a:cubicBezTo>
                    <a:cubicBezTo>
                      <a:pt x="931894" y="880154"/>
                      <a:pt x="929278" y="881462"/>
                      <a:pt x="932548" y="884734"/>
                    </a:cubicBezTo>
                    <a:cubicBezTo>
                      <a:pt x="935818" y="888006"/>
                      <a:pt x="937780" y="888661"/>
                      <a:pt x="936472" y="890624"/>
                    </a:cubicBezTo>
                    <a:cubicBezTo>
                      <a:pt x="935164" y="892587"/>
                      <a:pt x="929278" y="891933"/>
                      <a:pt x="927970" y="893896"/>
                    </a:cubicBezTo>
                    <a:cubicBezTo>
                      <a:pt x="926663" y="895205"/>
                      <a:pt x="918815" y="898477"/>
                      <a:pt x="918815" y="900440"/>
                    </a:cubicBezTo>
                    <a:cubicBezTo>
                      <a:pt x="918815" y="902403"/>
                      <a:pt x="918815" y="908292"/>
                      <a:pt x="918161" y="911564"/>
                    </a:cubicBezTo>
                    <a:cubicBezTo>
                      <a:pt x="917507" y="914836"/>
                      <a:pt x="915545" y="920726"/>
                      <a:pt x="912929" y="918763"/>
                    </a:cubicBezTo>
                    <a:cubicBezTo>
                      <a:pt x="910314" y="916799"/>
                      <a:pt x="916199" y="910910"/>
                      <a:pt x="910967" y="907638"/>
                    </a:cubicBezTo>
                    <a:cubicBezTo>
                      <a:pt x="905736" y="905020"/>
                      <a:pt x="899850" y="903057"/>
                      <a:pt x="904428" y="898477"/>
                    </a:cubicBezTo>
                    <a:cubicBezTo>
                      <a:pt x="908351" y="893896"/>
                      <a:pt x="911621" y="894550"/>
                      <a:pt x="914237" y="891278"/>
                    </a:cubicBezTo>
                    <a:cubicBezTo>
                      <a:pt x="916853" y="888006"/>
                      <a:pt x="917507" y="889315"/>
                      <a:pt x="920777" y="886043"/>
                    </a:cubicBezTo>
                    <a:cubicBezTo>
                      <a:pt x="924047" y="882771"/>
                      <a:pt x="925355" y="874264"/>
                      <a:pt x="922085" y="873610"/>
                    </a:cubicBezTo>
                    <a:cubicBezTo>
                      <a:pt x="918815" y="872301"/>
                      <a:pt x="910314" y="880808"/>
                      <a:pt x="907044" y="882117"/>
                    </a:cubicBezTo>
                    <a:cubicBezTo>
                      <a:pt x="903774" y="883426"/>
                      <a:pt x="886771" y="882117"/>
                      <a:pt x="880231" y="880808"/>
                    </a:cubicBezTo>
                    <a:cubicBezTo>
                      <a:pt x="873692" y="879499"/>
                      <a:pt x="867152" y="876227"/>
                      <a:pt x="865190" y="873610"/>
                    </a:cubicBezTo>
                    <a:cubicBezTo>
                      <a:pt x="863882" y="870338"/>
                      <a:pt x="865844" y="864448"/>
                      <a:pt x="859304" y="862485"/>
                    </a:cubicBezTo>
                    <a:cubicBezTo>
                      <a:pt x="852765" y="861176"/>
                      <a:pt x="850803" y="862485"/>
                      <a:pt x="844917" y="859213"/>
                    </a:cubicBezTo>
                    <a:cubicBezTo>
                      <a:pt x="838378" y="856596"/>
                      <a:pt x="833146" y="852669"/>
                      <a:pt x="830530" y="853978"/>
                    </a:cubicBezTo>
                    <a:cubicBezTo>
                      <a:pt x="827914" y="855287"/>
                      <a:pt x="824644" y="857250"/>
                      <a:pt x="820721" y="856596"/>
                    </a:cubicBezTo>
                    <a:cubicBezTo>
                      <a:pt x="816797" y="856596"/>
                      <a:pt x="799794" y="852015"/>
                      <a:pt x="797832" y="854633"/>
                    </a:cubicBezTo>
                    <a:cubicBezTo>
                      <a:pt x="795870" y="857250"/>
                      <a:pt x="795216" y="857250"/>
                      <a:pt x="792601" y="859868"/>
                    </a:cubicBezTo>
                    <a:cubicBezTo>
                      <a:pt x="789331" y="862485"/>
                      <a:pt x="784099" y="864448"/>
                      <a:pt x="785407" y="867720"/>
                    </a:cubicBezTo>
                    <a:cubicBezTo>
                      <a:pt x="786715" y="870992"/>
                      <a:pt x="792601" y="874264"/>
                      <a:pt x="793254" y="880154"/>
                    </a:cubicBezTo>
                    <a:cubicBezTo>
                      <a:pt x="793908" y="886043"/>
                      <a:pt x="791946" y="888661"/>
                      <a:pt x="793254" y="892587"/>
                    </a:cubicBezTo>
                    <a:cubicBezTo>
                      <a:pt x="794562" y="896513"/>
                      <a:pt x="797178" y="897822"/>
                      <a:pt x="796524" y="899785"/>
                    </a:cubicBezTo>
                    <a:cubicBezTo>
                      <a:pt x="795870" y="901749"/>
                      <a:pt x="791293" y="914836"/>
                      <a:pt x="788023" y="916145"/>
                    </a:cubicBezTo>
                    <a:cubicBezTo>
                      <a:pt x="784753" y="916799"/>
                      <a:pt x="772982" y="908947"/>
                      <a:pt x="773636" y="915491"/>
                    </a:cubicBezTo>
                    <a:cubicBezTo>
                      <a:pt x="773636" y="922035"/>
                      <a:pt x="773636" y="923343"/>
                      <a:pt x="777559" y="925961"/>
                    </a:cubicBezTo>
                    <a:cubicBezTo>
                      <a:pt x="780829" y="928578"/>
                      <a:pt x="788023" y="929887"/>
                      <a:pt x="788023" y="931850"/>
                    </a:cubicBezTo>
                    <a:cubicBezTo>
                      <a:pt x="788023" y="933814"/>
                      <a:pt x="787369" y="939049"/>
                      <a:pt x="788677" y="941012"/>
                    </a:cubicBezTo>
                    <a:cubicBezTo>
                      <a:pt x="790638" y="942975"/>
                      <a:pt x="793254" y="948865"/>
                      <a:pt x="795870" y="948865"/>
                    </a:cubicBezTo>
                    <a:cubicBezTo>
                      <a:pt x="798486" y="948865"/>
                      <a:pt x="801102" y="944938"/>
                      <a:pt x="805680" y="948210"/>
                    </a:cubicBezTo>
                    <a:cubicBezTo>
                      <a:pt x="810257" y="951482"/>
                      <a:pt x="859958" y="989437"/>
                      <a:pt x="863882" y="990091"/>
                    </a:cubicBezTo>
                    <a:cubicBezTo>
                      <a:pt x="867806" y="990745"/>
                      <a:pt x="877616" y="994672"/>
                      <a:pt x="880231" y="992709"/>
                    </a:cubicBezTo>
                    <a:cubicBezTo>
                      <a:pt x="882847" y="990745"/>
                      <a:pt x="888079" y="980275"/>
                      <a:pt x="890695" y="980275"/>
                    </a:cubicBezTo>
                    <a:cubicBezTo>
                      <a:pt x="893310" y="980275"/>
                      <a:pt x="899196" y="980275"/>
                      <a:pt x="899850" y="978966"/>
                    </a:cubicBezTo>
                    <a:cubicBezTo>
                      <a:pt x="900504" y="977658"/>
                      <a:pt x="903120" y="961952"/>
                      <a:pt x="905736" y="962607"/>
                    </a:cubicBezTo>
                    <a:cubicBezTo>
                      <a:pt x="908351" y="962607"/>
                      <a:pt x="911621" y="972423"/>
                      <a:pt x="913583" y="972423"/>
                    </a:cubicBezTo>
                    <a:cubicBezTo>
                      <a:pt x="915545" y="972423"/>
                      <a:pt x="922739" y="970459"/>
                      <a:pt x="923393" y="972423"/>
                    </a:cubicBezTo>
                    <a:cubicBezTo>
                      <a:pt x="924047" y="974386"/>
                      <a:pt x="927316" y="977658"/>
                      <a:pt x="927316" y="977658"/>
                    </a:cubicBezTo>
                    <a:cubicBezTo>
                      <a:pt x="927316" y="977658"/>
                      <a:pt x="932548" y="976349"/>
                      <a:pt x="933856" y="978312"/>
                    </a:cubicBezTo>
                    <a:cubicBezTo>
                      <a:pt x="934510" y="980930"/>
                      <a:pt x="927970" y="994672"/>
                      <a:pt x="930586" y="996635"/>
                    </a:cubicBezTo>
                    <a:cubicBezTo>
                      <a:pt x="933202" y="999252"/>
                      <a:pt x="944319" y="1001870"/>
                      <a:pt x="949551" y="1007760"/>
                    </a:cubicBezTo>
                    <a:cubicBezTo>
                      <a:pt x="954783" y="1013649"/>
                      <a:pt x="960014" y="1020193"/>
                      <a:pt x="960014" y="1023465"/>
                    </a:cubicBezTo>
                    <a:cubicBezTo>
                      <a:pt x="960014" y="1026737"/>
                      <a:pt x="960014" y="1039170"/>
                      <a:pt x="958706" y="1041788"/>
                    </a:cubicBezTo>
                    <a:cubicBezTo>
                      <a:pt x="957398" y="1044405"/>
                      <a:pt x="951513" y="1051604"/>
                      <a:pt x="948243" y="1052258"/>
                    </a:cubicBezTo>
                    <a:cubicBezTo>
                      <a:pt x="944973" y="1052912"/>
                      <a:pt x="933856" y="1053567"/>
                      <a:pt x="933202" y="1058148"/>
                    </a:cubicBezTo>
                    <a:cubicBezTo>
                      <a:pt x="932548" y="1062728"/>
                      <a:pt x="935818" y="1067963"/>
                      <a:pt x="935164" y="1071235"/>
                    </a:cubicBezTo>
                    <a:cubicBezTo>
                      <a:pt x="934510" y="1074507"/>
                      <a:pt x="923393" y="1088250"/>
                      <a:pt x="918815" y="1086286"/>
                    </a:cubicBezTo>
                    <a:cubicBezTo>
                      <a:pt x="914237" y="1084323"/>
                      <a:pt x="905736" y="1074507"/>
                      <a:pt x="903120" y="1075162"/>
                    </a:cubicBezTo>
                    <a:cubicBezTo>
                      <a:pt x="900504" y="1075816"/>
                      <a:pt x="892657" y="1081706"/>
                      <a:pt x="889387" y="1080397"/>
                    </a:cubicBezTo>
                    <a:cubicBezTo>
                      <a:pt x="886117" y="1079742"/>
                      <a:pt x="884155" y="1076470"/>
                      <a:pt x="882193" y="1076470"/>
                    </a:cubicBezTo>
                    <a:cubicBezTo>
                      <a:pt x="880231" y="1076470"/>
                      <a:pt x="876961" y="1084323"/>
                      <a:pt x="874346" y="1083669"/>
                    </a:cubicBezTo>
                    <a:cubicBezTo>
                      <a:pt x="871730" y="1083014"/>
                      <a:pt x="867152" y="1079088"/>
                      <a:pt x="867152" y="1079088"/>
                    </a:cubicBezTo>
                    <a:cubicBezTo>
                      <a:pt x="867152" y="1079088"/>
                      <a:pt x="865844" y="1086286"/>
                      <a:pt x="862574" y="1085632"/>
                    </a:cubicBezTo>
                    <a:cubicBezTo>
                      <a:pt x="859304" y="1085632"/>
                      <a:pt x="856034" y="1079742"/>
                      <a:pt x="853419" y="1080397"/>
                    </a:cubicBezTo>
                    <a:cubicBezTo>
                      <a:pt x="850149" y="1080397"/>
                      <a:pt x="848187" y="1084978"/>
                      <a:pt x="844917" y="1083669"/>
                    </a:cubicBezTo>
                    <a:cubicBezTo>
                      <a:pt x="841648" y="1082360"/>
                      <a:pt x="839032" y="1079742"/>
                      <a:pt x="837724" y="1080397"/>
                    </a:cubicBezTo>
                    <a:cubicBezTo>
                      <a:pt x="836416" y="1081051"/>
                      <a:pt x="827914" y="1084978"/>
                      <a:pt x="825952" y="1082360"/>
                    </a:cubicBezTo>
                    <a:cubicBezTo>
                      <a:pt x="823991" y="1079088"/>
                      <a:pt x="825952" y="1073853"/>
                      <a:pt x="823336" y="1072544"/>
                    </a:cubicBezTo>
                    <a:cubicBezTo>
                      <a:pt x="820721" y="1071235"/>
                      <a:pt x="817451" y="1071235"/>
                      <a:pt x="817451" y="1068618"/>
                    </a:cubicBezTo>
                    <a:cubicBezTo>
                      <a:pt x="817451" y="1066000"/>
                      <a:pt x="819413" y="1060111"/>
                      <a:pt x="818105" y="1058802"/>
                    </a:cubicBezTo>
                    <a:cubicBezTo>
                      <a:pt x="816797" y="1058148"/>
                      <a:pt x="810257" y="1054876"/>
                      <a:pt x="806334" y="1052912"/>
                    </a:cubicBezTo>
                    <a:cubicBezTo>
                      <a:pt x="803064" y="1050949"/>
                      <a:pt x="795870" y="1043751"/>
                      <a:pt x="794562" y="1046369"/>
                    </a:cubicBezTo>
                    <a:cubicBezTo>
                      <a:pt x="793254" y="1048986"/>
                      <a:pt x="794562" y="1058148"/>
                      <a:pt x="791946" y="1058148"/>
                    </a:cubicBezTo>
                    <a:cubicBezTo>
                      <a:pt x="789985" y="1058148"/>
                      <a:pt x="782137" y="1055530"/>
                      <a:pt x="780175" y="1052912"/>
                    </a:cubicBezTo>
                    <a:cubicBezTo>
                      <a:pt x="778867" y="1050295"/>
                      <a:pt x="774944" y="1041788"/>
                      <a:pt x="771020" y="1040479"/>
                    </a:cubicBezTo>
                    <a:cubicBezTo>
                      <a:pt x="767096" y="1039170"/>
                      <a:pt x="759903" y="1038516"/>
                      <a:pt x="757940" y="1037207"/>
                    </a:cubicBezTo>
                    <a:cubicBezTo>
                      <a:pt x="755979" y="1035898"/>
                      <a:pt x="746169" y="1031972"/>
                      <a:pt x="747477" y="1035244"/>
                    </a:cubicBezTo>
                    <a:cubicBezTo>
                      <a:pt x="748785" y="1038516"/>
                      <a:pt x="752055" y="1044405"/>
                      <a:pt x="751401" y="1045060"/>
                    </a:cubicBezTo>
                    <a:cubicBezTo>
                      <a:pt x="750747" y="1045714"/>
                      <a:pt x="743554" y="1045714"/>
                      <a:pt x="742899" y="1047677"/>
                    </a:cubicBezTo>
                    <a:cubicBezTo>
                      <a:pt x="742246" y="1048986"/>
                      <a:pt x="738976" y="1057493"/>
                      <a:pt x="735052" y="1056184"/>
                    </a:cubicBezTo>
                    <a:cubicBezTo>
                      <a:pt x="731128" y="1054876"/>
                      <a:pt x="731782" y="1048332"/>
                      <a:pt x="728512" y="1049640"/>
                    </a:cubicBezTo>
                    <a:cubicBezTo>
                      <a:pt x="725242" y="1050949"/>
                      <a:pt x="720011" y="1053567"/>
                      <a:pt x="717395" y="1052258"/>
                    </a:cubicBezTo>
                    <a:cubicBezTo>
                      <a:pt x="714779" y="1050949"/>
                      <a:pt x="709548" y="1045060"/>
                      <a:pt x="708240" y="1045060"/>
                    </a:cubicBezTo>
                    <a:cubicBezTo>
                      <a:pt x="706932" y="1045060"/>
                      <a:pt x="700392" y="1047677"/>
                      <a:pt x="699084" y="1045714"/>
                    </a:cubicBezTo>
                    <a:cubicBezTo>
                      <a:pt x="697776" y="1043751"/>
                      <a:pt x="696468" y="1034590"/>
                      <a:pt x="691890" y="1034590"/>
                    </a:cubicBezTo>
                    <a:cubicBezTo>
                      <a:pt x="687313" y="1034590"/>
                      <a:pt x="679465" y="1033281"/>
                      <a:pt x="680119" y="1030009"/>
                    </a:cubicBezTo>
                    <a:cubicBezTo>
                      <a:pt x="680773" y="1026737"/>
                      <a:pt x="689274" y="1013649"/>
                      <a:pt x="685351" y="1011686"/>
                    </a:cubicBezTo>
                    <a:cubicBezTo>
                      <a:pt x="681427" y="1010377"/>
                      <a:pt x="669002" y="1007760"/>
                      <a:pt x="671618" y="1005142"/>
                    </a:cubicBezTo>
                    <a:cubicBezTo>
                      <a:pt x="674233" y="1002524"/>
                      <a:pt x="684697" y="987473"/>
                      <a:pt x="680773" y="986819"/>
                    </a:cubicBezTo>
                    <a:cubicBezTo>
                      <a:pt x="676849" y="986165"/>
                      <a:pt x="670310" y="986819"/>
                      <a:pt x="670310" y="988782"/>
                    </a:cubicBezTo>
                    <a:cubicBezTo>
                      <a:pt x="670310" y="990745"/>
                      <a:pt x="659192" y="999252"/>
                      <a:pt x="659846" y="995326"/>
                    </a:cubicBezTo>
                    <a:cubicBezTo>
                      <a:pt x="661154" y="992054"/>
                      <a:pt x="671618" y="978966"/>
                      <a:pt x="669002" y="976349"/>
                    </a:cubicBezTo>
                    <a:cubicBezTo>
                      <a:pt x="666386" y="973731"/>
                      <a:pt x="653961" y="960644"/>
                      <a:pt x="652653" y="960644"/>
                    </a:cubicBezTo>
                    <a:cubicBezTo>
                      <a:pt x="651345" y="960644"/>
                      <a:pt x="641535" y="961298"/>
                      <a:pt x="643497" y="959335"/>
                    </a:cubicBezTo>
                    <a:cubicBezTo>
                      <a:pt x="645459" y="957372"/>
                      <a:pt x="652653" y="948865"/>
                      <a:pt x="649383" y="948210"/>
                    </a:cubicBezTo>
                    <a:cubicBezTo>
                      <a:pt x="646113" y="947556"/>
                      <a:pt x="640227" y="948865"/>
                      <a:pt x="641535" y="946901"/>
                    </a:cubicBezTo>
                    <a:cubicBezTo>
                      <a:pt x="642190" y="944284"/>
                      <a:pt x="640882" y="935777"/>
                      <a:pt x="640227" y="935777"/>
                    </a:cubicBezTo>
                    <a:cubicBezTo>
                      <a:pt x="639574" y="935777"/>
                      <a:pt x="633034" y="940357"/>
                      <a:pt x="633034" y="938394"/>
                    </a:cubicBezTo>
                    <a:cubicBezTo>
                      <a:pt x="633034" y="935777"/>
                      <a:pt x="627802" y="930542"/>
                      <a:pt x="628456" y="929233"/>
                    </a:cubicBezTo>
                    <a:cubicBezTo>
                      <a:pt x="629110" y="927924"/>
                      <a:pt x="628456" y="923998"/>
                      <a:pt x="627148" y="922689"/>
                    </a:cubicBezTo>
                    <a:cubicBezTo>
                      <a:pt x="626494" y="921380"/>
                      <a:pt x="621917" y="915491"/>
                      <a:pt x="619301" y="916145"/>
                    </a:cubicBezTo>
                    <a:cubicBezTo>
                      <a:pt x="616685" y="916799"/>
                      <a:pt x="612107" y="916799"/>
                      <a:pt x="610799" y="916145"/>
                    </a:cubicBezTo>
                    <a:cubicBezTo>
                      <a:pt x="609492" y="914836"/>
                      <a:pt x="606876" y="911564"/>
                      <a:pt x="606222" y="908947"/>
                    </a:cubicBezTo>
                    <a:cubicBezTo>
                      <a:pt x="605568" y="906329"/>
                      <a:pt x="602298" y="901749"/>
                      <a:pt x="600990" y="901749"/>
                    </a:cubicBezTo>
                    <a:cubicBezTo>
                      <a:pt x="599682" y="901749"/>
                      <a:pt x="587257" y="903057"/>
                      <a:pt x="588565" y="899785"/>
                    </a:cubicBezTo>
                    <a:cubicBezTo>
                      <a:pt x="589873" y="896513"/>
                      <a:pt x="597720" y="895859"/>
                      <a:pt x="599028" y="892587"/>
                    </a:cubicBezTo>
                    <a:cubicBezTo>
                      <a:pt x="599682" y="889315"/>
                      <a:pt x="595104" y="884080"/>
                      <a:pt x="599028" y="884080"/>
                    </a:cubicBezTo>
                    <a:cubicBezTo>
                      <a:pt x="602952" y="884080"/>
                      <a:pt x="610145" y="882117"/>
                      <a:pt x="610799" y="880154"/>
                    </a:cubicBezTo>
                    <a:cubicBezTo>
                      <a:pt x="611453" y="878190"/>
                      <a:pt x="608184" y="872955"/>
                      <a:pt x="608184" y="872955"/>
                    </a:cubicBezTo>
                    <a:cubicBezTo>
                      <a:pt x="608184" y="872955"/>
                      <a:pt x="610799" y="865103"/>
                      <a:pt x="609492" y="862485"/>
                    </a:cubicBezTo>
                    <a:cubicBezTo>
                      <a:pt x="608837" y="859868"/>
                      <a:pt x="606876" y="854633"/>
                      <a:pt x="608184" y="852015"/>
                    </a:cubicBezTo>
                    <a:cubicBezTo>
                      <a:pt x="609492" y="849397"/>
                      <a:pt x="603606" y="844162"/>
                      <a:pt x="601644" y="841545"/>
                    </a:cubicBezTo>
                    <a:cubicBezTo>
                      <a:pt x="599682" y="838927"/>
                      <a:pt x="601644" y="833692"/>
                      <a:pt x="599028" y="833038"/>
                    </a:cubicBezTo>
                    <a:cubicBezTo>
                      <a:pt x="596412" y="832383"/>
                      <a:pt x="591180" y="832383"/>
                      <a:pt x="591180" y="828457"/>
                    </a:cubicBezTo>
                    <a:cubicBezTo>
                      <a:pt x="591180" y="824531"/>
                      <a:pt x="584641" y="817332"/>
                      <a:pt x="589219" y="817987"/>
                    </a:cubicBezTo>
                    <a:cubicBezTo>
                      <a:pt x="593143" y="818641"/>
                      <a:pt x="597720" y="816678"/>
                      <a:pt x="600336" y="821913"/>
                    </a:cubicBezTo>
                    <a:cubicBezTo>
                      <a:pt x="602952" y="827148"/>
                      <a:pt x="609492" y="833692"/>
                      <a:pt x="612761" y="829111"/>
                    </a:cubicBezTo>
                    <a:cubicBezTo>
                      <a:pt x="616031" y="824531"/>
                      <a:pt x="610145" y="821913"/>
                      <a:pt x="608184" y="820604"/>
                    </a:cubicBezTo>
                    <a:cubicBezTo>
                      <a:pt x="605568" y="819295"/>
                      <a:pt x="606876" y="812097"/>
                      <a:pt x="604260" y="810134"/>
                    </a:cubicBezTo>
                    <a:cubicBezTo>
                      <a:pt x="601644" y="808825"/>
                      <a:pt x="597720" y="810134"/>
                      <a:pt x="597066" y="807516"/>
                    </a:cubicBezTo>
                    <a:cubicBezTo>
                      <a:pt x="596412" y="804899"/>
                      <a:pt x="597066" y="796392"/>
                      <a:pt x="595758" y="796392"/>
                    </a:cubicBezTo>
                    <a:cubicBezTo>
                      <a:pt x="594450" y="796392"/>
                      <a:pt x="584641" y="800318"/>
                      <a:pt x="583333" y="799664"/>
                    </a:cubicBezTo>
                    <a:cubicBezTo>
                      <a:pt x="582025" y="799009"/>
                      <a:pt x="576794" y="792465"/>
                      <a:pt x="578101" y="791157"/>
                    </a:cubicBezTo>
                    <a:cubicBezTo>
                      <a:pt x="579409" y="789848"/>
                      <a:pt x="583987" y="785267"/>
                      <a:pt x="578101" y="782650"/>
                    </a:cubicBezTo>
                    <a:cubicBezTo>
                      <a:pt x="572216" y="780032"/>
                      <a:pt x="549327" y="767599"/>
                      <a:pt x="544096" y="766290"/>
                    </a:cubicBezTo>
                    <a:cubicBezTo>
                      <a:pt x="538863" y="764981"/>
                      <a:pt x="527092" y="766290"/>
                      <a:pt x="526438" y="764981"/>
                    </a:cubicBezTo>
                    <a:cubicBezTo>
                      <a:pt x="525784" y="763018"/>
                      <a:pt x="519899" y="755820"/>
                      <a:pt x="517937" y="755820"/>
                    </a:cubicBezTo>
                    <a:cubicBezTo>
                      <a:pt x="515975" y="755820"/>
                      <a:pt x="508128" y="764327"/>
                      <a:pt x="506820" y="764327"/>
                    </a:cubicBezTo>
                    <a:cubicBezTo>
                      <a:pt x="505512" y="764327"/>
                      <a:pt x="501588" y="760400"/>
                      <a:pt x="498318" y="759746"/>
                    </a:cubicBezTo>
                    <a:cubicBezTo>
                      <a:pt x="495048" y="759092"/>
                      <a:pt x="490471" y="758437"/>
                      <a:pt x="487855" y="759092"/>
                    </a:cubicBezTo>
                    <a:cubicBezTo>
                      <a:pt x="485893" y="759092"/>
                      <a:pt x="480661" y="755820"/>
                      <a:pt x="478699" y="756474"/>
                    </a:cubicBezTo>
                    <a:cubicBezTo>
                      <a:pt x="476737" y="757128"/>
                      <a:pt x="455811" y="768253"/>
                      <a:pt x="459734" y="763018"/>
                    </a:cubicBezTo>
                    <a:cubicBezTo>
                      <a:pt x="463658" y="757783"/>
                      <a:pt x="479353" y="750585"/>
                      <a:pt x="477391" y="749276"/>
                    </a:cubicBezTo>
                    <a:cubicBezTo>
                      <a:pt x="475430" y="747967"/>
                      <a:pt x="465620" y="743386"/>
                      <a:pt x="468890" y="742078"/>
                    </a:cubicBezTo>
                    <a:cubicBezTo>
                      <a:pt x="471506" y="741423"/>
                      <a:pt x="483277" y="736188"/>
                      <a:pt x="480661" y="734879"/>
                    </a:cubicBezTo>
                    <a:cubicBezTo>
                      <a:pt x="478045" y="733570"/>
                      <a:pt x="472814" y="734225"/>
                      <a:pt x="471506" y="733570"/>
                    </a:cubicBezTo>
                    <a:cubicBezTo>
                      <a:pt x="470198" y="732916"/>
                      <a:pt x="470852" y="727027"/>
                      <a:pt x="468236" y="727681"/>
                    </a:cubicBezTo>
                    <a:cubicBezTo>
                      <a:pt x="465620" y="728335"/>
                      <a:pt x="463658" y="734879"/>
                      <a:pt x="461696" y="735534"/>
                    </a:cubicBezTo>
                    <a:cubicBezTo>
                      <a:pt x="459734" y="735534"/>
                      <a:pt x="455157" y="734879"/>
                      <a:pt x="451233" y="734879"/>
                    </a:cubicBezTo>
                    <a:cubicBezTo>
                      <a:pt x="447309" y="734879"/>
                      <a:pt x="442732" y="726372"/>
                      <a:pt x="440116" y="728990"/>
                    </a:cubicBezTo>
                    <a:cubicBezTo>
                      <a:pt x="437500" y="731607"/>
                      <a:pt x="430960" y="737497"/>
                      <a:pt x="430960" y="737497"/>
                    </a:cubicBezTo>
                    <a:cubicBezTo>
                      <a:pt x="430960" y="737497"/>
                      <a:pt x="418535" y="736842"/>
                      <a:pt x="419843" y="734225"/>
                    </a:cubicBezTo>
                    <a:cubicBezTo>
                      <a:pt x="421151" y="731607"/>
                      <a:pt x="431614" y="727027"/>
                      <a:pt x="428344" y="726372"/>
                    </a:cubicBezTo>
                    <a:cubicBezTo>
                      <a:pt x="425075" y="725718"/>
                      <a:pt x="411995" y="726372"/>
                      <a:pt x="413303" y="724409"/>
                    </a:cubicBezTo>
                    <a:cubicBezTo>
                      <a:pt x="414611" y="723100"/>
                      <a:pt x="423767" y="720483"/>
                      <a:pt x="423767" y="719174"/>
                    </a:cubicBezTo>
                    <a:cubicBezTo>
                      <a:pt x="423767" y="717211"/>
                      <a:pt x="421805" y="710667"/>
                      <a:pt x="425075" y="711321"/>
                    </a:cubicBezTo>
                    <a:cubicBezTo>
                      <a:pt x="428344" y="711321"/>
                      <a:pt x="437500" y="710667"/>
                      <a:pt x="438154" y="708704"/>
                    </a:cubicBezTo>
                    <a:cubicBezTo>
                      <a:pt x="438154" y="707395"/>
                      <a:pt x="431614" y="703469"/>
                      <a:pt x="428344" y="702160"/>
                    </a:cubicBezTo>
                    <a:cubicBezTo>
                      <a:pt x="425075" y="700851"/>
                      <a:pt x="410034" y="708049"/>
                      <a:pt x="408071" y="707395"/>
                    </a:cubicBezTo>
                    <a:cubicBezTo>
                      <a:pt x="406110" y="706740"/>
                      <a:pt x="394338" y="706086"/>
                      <a:pt x="398262" y="703469"/>
                    </a:cubicBezTo>
                    <a:cubicBezTo>
                      <a:pt x="402186" y="700851"/>
                      <a:pt x="406764" y="698888"/>
                      <a:pt x="403494" y="696270"/>
                    </a:cubicBezTo>
                    <a:cubicBezTo>
                      <a:pt x="400224" y="692998"/>
                      <a:pt x="393030" y="696270"/>
                      <a:pt x="390415" y="695616"/>
                    </a:cubicBezTo>
                    <a:cubicBezTo>
                      <a:pt x="387799" y="694961"/>
                      <a:pt x="377989" y="687763"/>
                      <a:pt x="375373" y="687109"/>
                    </a:cubicBezTo>
                    <a:cubicBezTo>
                      <a:pt x="372758" y="686454"/>
                      <a:pt x="360332" y="687109"/>
                      <a:pt x="361640" y="685800"/>
                    </a:cubicBezTo>
                    <a:cubicBezTo>
                      <a:pt x="362948" y="684491"/>
                      <a:pt x="364910" y="677293"/>
                      <a:pt x="362294" y="675984"/>
                    </a:cubicBezTo>
                    <a:cubicBezTo>
                      <a:pt x="359678" y="675330"/>
                      <a:pt x="359678" y="673367"/>
                      <a:pt x="361640" y="672058"/>
                    </a:cubicBezTo>
                    <a:cubicBezTo>
                      <a:pt x="363602" y="670749"/>
                      <a:pt x="366872" y="658970"/>
                      <a:pt x="362948" y="659624"/>
                    </a:cubicBezTo>
                    <a:cubicBezTo>
                      <a:pt x="359678" y="659624"/>
                      <a:pt x="356409" y="655698"/>
                      <a:pt x="353793" y="656353"/>
                    </a:cubicBezTo>
                    <a:cubicBezTo>
                      <a:pt x="351177" y="657007"/>
                      <a:pt x="347253" y="660279"/>
                      <a:pt x="344637" y="657661"/>
                    </a:cubicBezTo>
                    <a:cubicBezTo>
                      <a:pt x="342021" y="655044"/>
                      <a:pt x="345291" y="651772"/>
                      <a:pt x="342021" y="650463"/>
                    </a:cubicBezTo>
                    <a:cubicBezTo>
                      <a:pt x="338098" y="649154"/>
                      <a:pt x="336136" y="647191"/>
                      <a:pt x="334174" y="647845"/>
                    </a:cubicBezTo>
                    <a:cubicBezTo>
                      <a:pt x="332212" y="649154"/>
                      <a:pt x="312593" y="655044"/>
                      <a:pt x="311285" y="651772"/>
                    </a:cubicBezTo>
                    <a:cubicBezTo>
                      <a:pt x="309977" y="648500"/>
                      <a:pt x="322403" y="646537"/>
                      <a:pt x="326980" y="645228"/>
                    </a:cubicBezTo>
                    <a:cubicBezTo>
                      <a:pt x="330904" y="643919"/>
                      <a:pt x="335482" y="642610"/>
                      <a:pt x="337444" y="641302"/>
                    </a:cubicBezTo>
                    <a:cubicBezTo>
                      <a:pt x="338752" y="639993"/>
                      <a:pt x="340713" y="638030"/>
                      <a:pt x="343983" y="639993"/>
                    </a:cubicBezTo>
                    <a:cubicBezTo>
                      <a:pt x="347253" y="641956"/>
                      <a:pt x="350523" y="643265"/>
                      <a:pt x="351831" y="642610"/>
                    </a:cubicBezTo>
                    <a:cubicBezTo>
                      <a:pt x="353139" y="641956"/>
                      <a:pt x="356409" y="636721"/>
                      <a:pt x="359678" y="638030"/>
                    </a:cubicBezTo>
                    <a:cubicBezTo>
                      <a:pt x="362948" y="639338"/>
                      <a:pt x="369488" y="641956"/>
                      <a:pt x="370796" y="641302"/>
                    </a:cubicBezTo>
                    <a:cubicBezTo>
                      <a:pt x="372103" y="641302"/>
                      <a:pt x="384529" y="634103"/>
                      <a:pt x="384529" y="637375"/>
                    </a:cubicBezTo>
                    <a:cubicBezTo>
                      <a:pt x="384529" y="640647"/>
                      <a:pt x="372758" y="647845"/>
                      <a:pt x="377989" y="653081"/>
                    </a:cubicBezTo>
                    <a:cubicBezTo>
                      <a:pt x="383221" y="658316"/>
                      <a:pt x="400224" y="672058"/>
                      <a:pt x="411341" y="676639"/>
                    </a:cubicBezTo>
                    <a:cubicBezTo>
                      <a:pt x="421805" y="681874"/>
                      <a:pt x="440116" y="689726"/>
                      <a:pt x="444039" y="687109"/>
                    </a:cubicBezTo>
                    <a:cubicBezTo>
                      <a:pt x="447963" y="684491"/>
                      <a:pt x="448617" y="681219"/>
                      <a:pt x="447963" y="679911"/>
                    </a:cubicBezTo>
                    <a:cubicBezTo>
                      <a:pt x="447309" y="678602"/>
                      <a:pt x="442077" y="671403"/>
                      <a:pt x="447309" y="670749"/>
                    </a:cubicBezTo>
                    <a:cubicBezTo>
                      <a:pt x="452541" y="670749"/>
                      <a:pt x="461042" y="671403"/>
                      <a:pt x="463004" y="675330"/>
                    </a:cubicBezTo>
                    <a:cubicBezTo>
                      <a:pt x="464966" y="679256"/>
                      <a:pt x="468236" y="683182"/>
                      <a:pt x="474775" y="683837"/>
                    </a:cubicBezTo>
                    <a:cubicBezTo>
                      <a:pt x="481315" y="683837"/>
                      <a:pt x="484585" y="682528"/>
                      <a:pt x="485239" y="680565"/>
                    </a:cubicBezTo>
                    <a:cubicBezTo>
                      <a:pt x="485893" y="678602"/>
                      <a:pt x="486547" y="660933"/>
                      <a:pt x="489816" y="665514"/>
                    </a:cubicBezTo>
                    <a:cubicBezTo>
                      <a:pt x="493086" y="670095"/>
                      <a:pt x="490471" y="681874"/>
                      <a:pt x="493086" y="681874"/>
                    </a:cubicBezTo>
                    <a:cubicBezTo>
                      <a:pt x="495702" y="681874"/>
                      <a:pt x="500934" y="678602"/>
                      <a:pt x="505512" y="678602"/>
                    </a:cubicBezTo>
                    <a:cubicBezTo>
                      <a:pt x="510089" y="678602"/>
                      <a:pt x="514013" y="675984"/>
                      <a:pt x="519245" y="676639"/>
                    </a:cubicBezTo>
                    <a:cubicBezTo>
                      <a:pt x="524477" y="677293"/>
                      <a:pt x="523169" y="679911"/>
                      <a:pt x="521861" y="680565"/>
                    </a:cubicBezTo>
                    <a:cubicBezTo>
                      <a:pt x="520553" y="681219"/>
                      <a:pt x="514013" y="680565"/>
                      <a:pt x="514667" y="685146"/>
                    </a:cubicBezTo>
                    <a:cubicBezTo>
                      <a:pt x="515321" y="689726"/>
                      <a:pt x="523169" y="698888"/>
                      <a:pt x="527092" y="697579"/>
                    </a:cubicBezTo>
                    <a:cubicBezTo>
                      <a:pt x="531016" y="696270"/>
                      <a:pt x="539518" y="684491"/>
                      <a:pt x="540826" y="680565"/>
                    </a:cubicBezTo>
                    <a:cubicBezTo>
                      <a:pt x="542133" y="677293"/>
                      <a:pt x="545403" y="673367"/>
                      <a:pt x="548673" y="674021"/>
                    </a:cubicBezTo>
                    <a:cubicBezTo>
                      <a:pt x="551943" y="674021"/>
                      <a:pt x="576139" y="688418"/>
                      <a:pt x="579409" y="688418"/>
                    </a:cubicBezTo>
                    <a:cubicBezTo>
                      <a:pt x="583333" y="688418"/>
                      <a:pt x="588565" y="685800"/>
                      <a:pt x="589873" y="687763"/>
                    </a:cubicBezTo>
                    <a:cubicBezTo>
                      <a:pt x="591180" y="689072"/>
                      <a:pt x="600990" y="694961"/>
                      <a:pt x="600990" y="694961"/>
                    </a:cubicBezTo>
                    <a:cubicBezTo>
                      <a:pt x="600990" y="694961"/>
                      <a:pt x="659192" y="688418"/>
                      <a:pt x="671618" y="686454"/>
                    </a:cubicBezTo>
                    <a:cubicBezTo>
                      <a:pt x="684043" y="684491"/>
                      <a:pt x="712163" y="672058"/>
                      <a:pt x="723935" y="672712"/>
                    </a:cubicBezTo>
                    <a:cubicBezTo>
                      <a:pt x="735706" y="674021"/>
                      <a:pt x="748785" y="672712"/>
                      <a:pt x="754017" y="674675"/>
                    </a:cubicBezTo>
                    <a:cubicBezTo>
                      <a:pt x="759248" y="677293"/>
                      <a:pt x="765134" y="679256"/>
                      <a:pt x="769058" y="679256"/>
                    </a:cubicBezTo>
                    <a:cubicBezTo>
                      <a:pt x="772982" y="679256"/>
                      <a:pt x="817451" y="674675"/>
                      <a:pt x="827914" y="669440"/>
                    </a:cubicBezTo>
                    <a:cubicBezTo>
                      <a:pt x="838378" y="664860"/>
                      <a:pt x="853419" y="658316"/>
                      <a:pt x="857342" y="654389"/>
                    </a:cubicBezTo>
                    <a:cubicBezTo>
                      <a:pt x="861266" y="650463"/>
                      <a:pt x="867806" y="642610"/>
                      <a:pt x="871076" y="641302"/>
                    </a:cubicBezTo>
                    <a:cubicBezTo>
                      <a:pt x="874346" y="639993"/>
                      <a:pt x="886117" y="633449"/>
                      <a:pt x="890695" y="627559"/>
                    </a:cubicBezTo>
                    <a:cubicBezTo>
                      <a:pt x="895272" y="621670"/>
                      <a:pt x="896580" y="611200"/>
                      <a:pt x="899196" y="609891"/>
                    </a:cubicBezTo>
                    <a:cubicBezTo>
                      <a:pt x="901812" y="608582"/>
                      <a:pt x="914891" y="601384"/>
                      <a:pt x="916199" y="598112"/>
                    </a:cubicBezTo>
                    <a:cubicBezTo>
                      <a:pt x="917507" y="594840"/>
                      <a:pt x="923393" y="585678"/>
                      <a:pt x="926008" y="583715"/>
                    </a:cubicBezTo>
                    <a:cubicBezTo>
                      <a:pt x="928624" y="582407"/>
                      <a:pt x="931240" y="576517"/>
                      <a:pt x="932548" y="574554"/>
                    </a:cubicBezTo>
                    <a:cubicBezTo>
                      <a:pt x="933202" y="572591"/>
                      <a:pt x="932548" y="562120"/>
                      <a:pt x="936472" y="558194"/>
                    </a:cubicBezTo>
                    <a:cubicBezTo>
                      <a:pt x="940396" y="554268"/>
                      <a:pt x="950859" y="541834"/>
                      <a:pt x="950859" y="537908"/>
                    </a:cubicBezTo>
                    <a:cubicBezTo>
                      <a:pt x="950859" y="533982"/>
                      <a:pt x="948243" y="524820"/>
                      <a:pt x="949551" y="522857"/>
                    </a:cubicBezTo>
                    <a:cubicBezTo>
                      <a:pt x="950859" y="520894"/>
                      <a:pt x="955437" y="512387"/>
                      <a:pt x="954783" y="511732"/>
                    </a:cubicBezTo>
                    <a:cubicBezTo>
                      <a:pt x="954783" y="510424"/>
                      <a:pt x="952167" y="507152"/>
                      <a:pt x="953475" y="502571"/>
                    </a:cubicBezTo>
                    <a:cubicBezTo>
                      <a:pt x="954783" y="497990"/>
                      <a:pt x="961976" y="468543"/>
                      <a:pt x="963284" y="452837"/>
                    </a:cubicBezTo>
                    <a:cubicBezTo>
                      <a:pt x="963938" y="437132"/>
                      <a:pt x="961322" y="434515"/>
                      <a:pt x="960014" y="430588"/>
                    </a:cubicBezTo>
                    <a:cubicBezTo>
                      <a:pt x="958706" y="426662"/>
                      <a:pt x="954129" y="422081"/>
                      <a:pt x="955437" y="419464"/>
                    </a:cubicBezTo>
                    <a:cubicBezTo>
                      <a:pt x="956745" y="416846"/>
                      <a:pt x="959361" y="414228"/>
                      <a:pt x="958053" y="412920"/>
                    </a:cubicBezTo>
                    <a:cubicBezTo>
                      <a:pt x="956745" y="411611"/>
                      <a:pt x="953475" y="406376"/>
                      <a:pt x="953475" y="403104"/>
                    </a:cubicBezTo>
                    <a:cubicBezTo>
                      <a:pt x="953475" y="399832"/>
                      <a:pt x="952821" y="393942"/>
                      <a:pt x="951513" y="393288"/>
                    </a:cubicBezTo>
                    <a:cubicBezTo>
                      <a:pt x="950205" y="392634"/>
                      <a:pt x="945627" y="390670"/>
                      <a:pt x="945627" y="386744"/>
                    </a:cubicBezTo>
                    <a:cubicBezTo>
                      <a:pt x="945627" y="382818"/>
                      <a:pt x="940396" y="374965"/>
                      <a:pt x="938434" y="376274"/>
                    </a:cubicBezTo>
                    <a:cubicBezTo>
                      <a:pt x="937126" y="377583"/>
                      <a:pt x="934510" y="382818"/>
                      <a:pt x="930586" y="382818"/>
                    </a:cubicBezTo>
                    <a:cubicBezTo>
                      <a:pt x="926663" y="382818"/>
                      <a:pt x="921431" y="380200"/>
                      <a:pt x="921431" y="379546"/>
                    </a:cubicBezTo>
                    <a:cubicBezTo>
                      <a:pt x="921431" y="378891"/>
                      <a:pt x="914237" y="350098"/>
                      <a:pt x="909006" y="348135"/>
                    </a:cubicBezTo>
                    <a:cubicBezTo>
                      <a:pt x="903774" y="346172"/>
                      <a:pt x="899850" y="348135"/>
                      <a:pt x="897888" y="346826"/>
                    </a:cubicBezTo>
                    <a:cubicBezTo>
                      <a:pt x="895926" y="345518"/>
                      <a:pt x="893965" y="338319"/>
                      <a:pt x="893310" y="336356"/>
                    </a:cubicBezTo>
                    <a:cubicBezTo>
                      <a:pt x="892002" y="335047"/>
                      <a:pt x="888733" y="331775"/>
                      <a:pt x="889387" y="329812"/>
                    </a:cubicBezTo>
                    <a:cubicBezTo>
                      <a:pt x="889387" y="328503"/>
                      <a:pt x="890041" y="317379"/>
                      <a:pt x="885463" y="312144"/>
                    </a:cubicBezTo>
                    <a:cubicBezTo>
                      <a:pt x="880885" y="306909"/>
                      <a:pt x="876961" y="302328"/>
                      <a:pt x="873692" y="302982"/>
                    </a:cubicBezTo>
                    <a:cubicBezTo>
                      <a:pt x="870422" y="303637"/>
                      <a:pt x="866498" y="308217"/>
                      <a:pt x="863228" y="307563"/>
                    </a:cubicBezTo>
                    <a:cubicBezTo>
                      <a:pt x="859958" y="306909"/>
                      <a:pt x="853419" y="304291"/>
                      <a:pt x="852111" y="302982"/>
                    </a:cubicBezTo>
                    <a:cubicBezTo>
                      <a:pt x="850803" y="301673"/>
                      <a:pt x="848187" y="297747"/>
                      <a:pt x="845571" y="299710"/>
                    </a:cubicBezTo>
                    <a:cubicBezTo>
                      <a:pt x="842955" y="302328"/>
                      <a:pt x="846225" y="304291"/>
                      <a:pt x="846879" y="308217"/>
                    </a:cubicBezTo>
                    <a:cubicBezTo>
                      <a:pt x="846879" y="312144"/>
                      <a:pt x="841648" y="315416"/>
                      <a:pt x="837724" y="313453"/>
                    </a:cubicBezTo>
                    <a:cubicBezTo>
                      <a:pt x="833800" y="311489"/>
                      <a:pt x="822683" y="306254"/>
                      <a:pt x="824644" y="304945"/>
                    </a:cubicBezTo>
                    <a:cubicBezTo>
                      <a:pt x="826606" y="303637"/>
                      <a:pt x="825299" y="297093"/>
                      <a:pt x="824644" y="295784"/>
                    </a:cubicBezTo>
                    <a:cubicBezTo>
                      <a:pt x="823991" y="294475"/>
                      <a:pt x="815489" y="294475"/>
                      <a:pt x="808950" y="291858"/>
                    </a:cubicBezTo>
                    <a:cubicBezTo>
                      <a:pt x="802410" y="289894"/>
                      <a:pt x="800448" y="285968"/>
                      <a:pt x="796524" y="285314"/>
                    </a:cubicBezTo>
                    <a:cubicBezTo>
                      <a:pt x="792601" y="284659"/>
                      <a:pt x="786715" y="282696"/>
                      <a:pt x="783445" y="281387"/>
                    </a:cubicBezTo>
                    <a:cubicBezTo>
                      <a:pt x="780175" y="280079"/>
                      <a:pt x="776905" y="271572"/>
                      <a:pt x="772328" y="269608"/>
                    </a:cubicBezTo>
                    <a:cubicBezTo>
                      <a:pt x="767750" y="267645"/>
                      <a:pt x="753363" y="261101"/>
                      <a:pt x="758595" y="265682"/>
                    </a:cubicBezTo>
                    <a:cubicBezTo>
                      <a:pt x="763826" y="270263"/>
                      <a:pt x="771674" y="276807"/>
                      <a:pt x="775597" y="281387"/>
                    </a:cubicBezTo>
                    <a:cubicBezTo>
                      <a:pt x="779521" y="285968"/>
                      <a:pt x="776905" y="285314"/>
                      <a:pt x="772328" y="286623"/>
                    </a:cubicBezTo>
                    <a:cubicBezTo>
                      <a:pt x="767750" y="287931"/>
                      <a:pt x="759903" y="290549"/>
                      <a:pt x="755325" y="289240"/>
                    </a:cubicBezTo>
                    <a:cubicBezTo>
                      <a:pt x="750747" y="287931"/>
                      <a:pt x="723281" y="277461"/>
                      <a:pt x="718049" y="276807"/>
                    </a:cubicBezTo>
                    <a:cubicBezTo>
                      <a:pt x="712817" y="275498"/>
                      <a:pt x="703662" y="272880"/>
                      <a:pt x="703662" y="272880"/>
                    </a:cubicBezTo>
                    <a:cubicBezTo>
                      <a:pt x="703662" y="272880"/>
                      <a:pt x="699084" y="265682"/>
                      <a:pt x="696468" y="265682"/>
                    </a:cubicBezTo>
                    <a:cubicBezTo>
                      <a:pt x="693852" y="265682"/>
                      <a:pt x="691237" y="267645"/>
                      <a:pt x="687313" y="266991"/>
                    </a:cubicBezTo>
                    <a:cubicBezTo>
                      <a:pt x="683389" y="266336"/>
                      <a:pt x="676195" y="259793"/>
                      <a:pt x="673580" y="261756"/>
                    </a:cubicBezTo>
                    <a:cubicBezTo>
                      <a:pt x="670964" y="264373"/>
                      <a:pt x="669002" y="268300"/>
                      <a:pt x="670310" y="268954"/>
                    </a:cubicBezTo>
                    <a:cubicBezTo>
                      <a:pt x="671618" y="269608"/>
                      <a:pt x="689274" y="272880"/>
                      <a:pt x="684697" y="274189"/>
                    </a:cubicBezTo>
                    <a:cubicBezTo>
                      <a:pt x="679465" y="275498"/>
                      <a:pt x="665732" y="278115"/>
                      <a:pt x="662462" y="275498"/>
                    </a:cubicBezTo>
                    <a:cubicBezTo>
                      <a:pt x="659192" y="272880"/>
                      <a:pt x="654615" y="265682"/>
                      <a:pt x="650691" y="262410"/>
                    </a:cubicBezTo>
                    <a:cubicBezTo>
                      <a:pt x="646767" y="259138"/>
                      <a:pt x="640227" y="261101"/>
                      <a:pt x="639574" y="259793"/>
                    </a:cubicBezTo>
                    <a:cubicBezTo>
                      <a:pt x="638266" y="259138"/>
                      <a:pt x="636958" y="254557"/>
                      <a:pt x="635650" y="254557"/>
                    </a:cubicBezTo>
                    <a:cubicBezTo>
                      <a:pt x="634342" y="254557"/>
                      <a:pt x="630418" y="259793"/>
                      <a:pt x="628456" y="257175"/>
                    </a:cubicBezTo>
                    <a:cubicBezTo>
                      <a:pt x="626494" y="253903"/>
                      <a:pt x="604914" y="235580"/>
                      <a:pt x="598374" y="233617"/>
                    </a:cubicBezTo>
                    <a:cubicBezTo>
                      <a:pt x="591835" y="230999"/>
                      <a:pt x="572870" y="232308"/>
                      <a:pt x="568292" y="231654"/>
                    </a:cubicBezTo>
                    <a:cubicBezTo>
                      <a:pt x="563060" y="230999"/>
                      <a:pt x="551289" y="223147"/>
                      <a:pt x="546057" y="221184"/>
                    </a:cubicBezTo>
                    <a:cubicBezTo>
                      <a:pt x="540826" y="219220"/>
                      <a:pt x="516629" y="211368"/>
                      <a:pt x="512705" y="210059"/>
                    </a:cubicBezTo>
                    <a:cubicBezTo>
                      <a:pt x="508781" y="208750"/>
                      <a:pt x="495048" y="205478"/>
                      <a:pt x="491779" y="206133"/>
                    </a:cubicBezTo>
                    <a:cubicBezTo>
                      <a:pt x="488509" y="206133"/>
                      <a:pt x="480661" y="208096"/>
                      <a:pt x="479353" y="207441"/>
                    </a:cubicBezTo>
                    <a:cubicBezTo>
                      <a:pt x="478699" y="206787"/>
                      <a:pt x="466274" y="198280"/>
                      <a:pt x="466274" y="198280"/>
                    </a:cubicBezTo>
                    <a:cubicBezTo>
                      <a:pt x="466274" y="198280"/>
                      <a:pt x="458426" y="202206"/>
                      <a:pt x="457773" y="201552"/>
                    </a:cubicBezTo>
                    <a:cubicBezTo>
                      <a:pt x="457118" y="200898"/>
                      <a:pt x="444039" y="195008"/>
                      <a:pt x="435538" y="194354"/>
                    </a:cubicBezTo>
                    <a:cubicBezTo>
                      <a:pt x="427036" y="194354"/>
                      <a:pt x="392376" y="193699"/>
                      <a:pt x="393030" y="195662"/>
                    </a:cubicBezTo>
                    <a:cubicBezTo>
                      <a:pt x="394338" y="198280"/>
                      <a:pt x="400878" y="201552"/>
                      <a:pt x="400878" y="203515"/>
                    </a:cubicBezTo>
                    <a:cubicBezTo>
                      <a:pt x="400878" y="205478"/>
                      <a:pt x="400224" y="214640"/>
                      <a:pt x="398262" y="213985"/>
                    </a:cubicBezTo>
                    <a:cubicBezTo>
                      <a:pt x="396300" y="213331"/>
                      <a:pt x="391068" y="208096"/>
                      <a:pt x="390415" y="208750"/>
                    </a:cubicBezTo>
                    <a:cubicBezTo>
                      <a:pt x="389760" y="208750"/>
                      <a:pt x="387145" y="218566"/>
                      <a:pt x="385837" y="217912"/>
                    </a:cubicBezTo>
                    <a:cubicBezTo>
                      <a:pt x="384529" y="217257"/>
                      <a:pt x="378643" y="212677"/>
                      <a:pt x="376027" y="212677"/>
                    </a:cubicBezTo>
                    <a:cubicBezTo>
                      <a:pt x="373411" y="212677"/>
                      <a:pt x="364256" y="213331"/>
                      <a:pt x="359024" y="212677"/>
                    </a:cubicBezTo>
                    <a:cubicBezTo>
                      <a:pt x="354447" y="212677"/>
                      <a:pt x="348561" y="215948"/>
                      <a:pt x="346599" y="213985"/>
                    </a:cubicBezTo>
                    <a:cubicBezTo>
                      <a:pt x="343983" y="212677"/>
                      <a:pt x="342675" y="208750"/>
                      <a:pt x="338752" y="208750"/>
                    </a:cubicBezTo>
                    <a:cubicBezTo>
                      <a:pt x="334828" y="208750"/>
                      <a:pt x="331558" y="213331"/>
                      <a:pt x="325672" y="213985"/>
                    </a:cubicBezTo>
                    <a:cubicBezTo>
                      <a:pt x="319787" y="214640"/>
                      <a:pt x="313247" y="212677"/>
                      <a:pt x="309977" y="214640"/>
                    </a:cubicBezTo>
                    <a:cubicBezTo>
                      <a:pt x="306707" y="216603"/>
                      <a:pt x="309323" y="219875"/>
                      <a:pt x="306707" y="221184"/>
                    </a:cubicBezTo>
                    <a:cubicBezTo>
                      <a:pt x="304092" y="222492"/>
                      <a:pt x="302130" y="223801"/>
                      <a:pt x="300822" y="224456"/>
                    </a:cubicBezTo>
                    <a:cubicBezTo>
                      <a:pt x="299514" y="224456"/>
                      <a:pt x="298206" y="219875"/>
                      <a:pt x="294936" y="221838"/>
                    </a:cubicBezTo>
                    <a:cubicBezTo>
                      <a:pt x="291666" y="223801"/>
                      <a:pt x="287743" y="224456"/>
                      <a:pt x="290358" y="229036"/>
                    </a:cubicBezTo>
                    <a:cubicBezTo>
                      <a:pt x="292974" y="233617"/>
                      <a:pt x="294936" y="244087"/>
                      <a:pt x="296244" y="247359"/>
                    </a:cubicBezTo>
                    <a:cubicBezTo>
                      <a:pt x="296898" y="250631"/>
                      <a:pt x="292321" y="256521"/>
                      <a:pt x="292974" y="259793"/>
                    </a:cubicBezTo>
                    <a:cubicBezTo>
                      <a:pt x="294282" y="263065"/>
                      <a:pt x="295590" y="266991"/>
                      <a:pt x="293628" y="268300"/>
                    </a:cubicBezTo>
                    <a:cubicBezTo>
                      <a:pt x="292321" y="269608"/>
                      <a:pt x="281857" y="274844"/>
                      <a:pt x="279241" y="276807"/>
                    </a:cubicBezTo>
                    <a:cubicBezTo>
                      <a:pt x="276625" y="279424"/>
                      <a:pt x="272048" y="283351"/>
                      <a:pt x="272048" y="286623"/>
                    </a:cubicBezTo>
                    <a:cubicBezTo>
                      <a:pt x="272048" y="289894"/>
                      <a:pt x="268778" y="293166"/>
                      <a:pt x="268778" y="286623"/>
                    </a:cubicBezTo>
                    <a:cubicBezTo>
                      <a:pt x="268778" y="280079"/>
                      <a:pt x="274009" y="273535"/>
                      <a:pt x="277279" y="270917"/>
                    </a:cubicBezTo>
                    <a:cubicBezTo>
                      <a:pt x="280549" y="268300"/>
                      <a:pt x="285127" y="266991"/>
                      <a:pt x="285781" y="262410"/>
                    </a:cubicBezTo>
                    <a:cubicBezTo>
                      <a:pt x="286435" y="258484"/>
                      <a:pt x="294282" y="246050"/>
                      <a:pt x="291013" y="246050"/>
                    </a:cubicBezTo>
                    <a:cubicBezTo>
                      <a:pt x="287743" y="246050"/>
                      <a:pt x="292321" y="244742"/>
                      <a:pt x="287743" y="246050"/>
                    </a:cubicBezTo>
                    <a:cubicBezTo>
                      <a:pt x="282511" y="247359"/>
                      <a:pt x="279241" y="247359"/>
                      <a:pt x="279241" y="246050"/>
                    </a:cubicBezTo>
                    <a:cubicBezTo>
                      <a:pt x="279241" y="244742"/>
                      <a:pt x="287089" y="238198"/>
                      <a:pt x="282511" y="237543"/>
                    </a:cubicBezTo>
                    <a:cubicBezTo>
                      <a:pt x="277933" y="237543"/>
                      <a:pt x="270740" y="244742"/>
                      <a:pt x="271394" y="242124"/>
                    </a:cubicBezTo>
                    <a:cubicBezTo>
                      <a:pt x="271394" y="239506"/>
                      <a:pt x="280549" y="228382"/>
                      <a:pt x="278587" y="225110"/>
                    </a:cubicBezTo>
                    <a:cubicBezTo>
                      <a:pt x="276625" y="221838"/>
                      <a:pt x="274664" y="219220"/>
                      <a:pt x="275317" y="217257"/>
                    </a:cubicBezTo>
                    <a:cubicBezTo>
                      <a:pt x="275972" y="215294"/>
                      <a:pt x="280549" y="213331"/>
                      <a:pt x="276625" y="208096"/>
                    </a:cubicBezTo>
                    <a:cubicBezTo>
                      <a:pt x="272702" y="202861"/>
                      <a:pt x="272048" y="208096"/>
                      <a:pt x="267470" y="208750"/>
                    </a:cubicBezTo>
                    <a:cubicBezTo>
                      <a:pt x="262892" y="208750"/>
                      <a:pt x="258315" y="213985"/>
                      <a:pt x="255699" y="217257"/>
                    </a:cubicBezTo>
                    <a:cubicBezTo>
                      <a:pt x="253083" y="220529"/>
                      <a:pt x="247851" y="225110"/>
                      <a:pt x="247851" y="228382"/>
                    </a:cubicBezTo>
                    <a:cubicBezTo>
                      <a:pt x="247851" y="230999"/>
                      <a:pt x="248505" y="240161"/>
                      <a:pt x="244581" y="242124"/>
                    </a:cubicBezTo>
                    <a:cubicBezTo>
                      <a:pt x="240658" y="244087"/>
                      <a:pt x="240004" y="233617"/>
                      <a:pt x="241311" y="229036"/>
                    </a:cubicBezTo>
                    <a:cubicBezTo>
                      <a:pt x="242619" y="224456"/>
                      <a:pt x="251121" y="212677"/>
                      <a:pt x="248505" y="210713"/>
                    </a:cubicBezTo>
                    <a:cubicBezTo>
                      <a:pt x="245889" y="208750"/>
                      <a:pt x="241966" y="210713"/>
                      <a:pt x="239350" y="214640"/>
                    </a:cubicBezTo>
                    <a:cubicBezTo>
                      <a:pt x="236080" y="219220"/>
                      <a:pt x="234772" y="228382"/>
                      <a:pt x="232156" y="225110"/>
                    </a:cubicBezTo>
                    <a:cubicBezTo>
                      <a:pt x="229540" y="221838"/>
                      <a:pt x="238042" y="212022"/>
                      <a:pt x="232156" y="210713"/>
                    </a:cubicBezTo>
                    <a:cubicBezTo>
                      <a:pt x="226270" y="210059"/>
                      <a:pt x="224308" y="210713"/>
                      <a:pt x="220385" y="213985"/>
                    </a:cubicBezTo>
                    <a:cubicBezTo>
                      <a:pt x="216461" y="217912"/>
                      <a:pt x="212537" y="215294"/>
                      <a:pt x="211883" y="217912"/>
                    </a:cubicBezTo>
                    <a:cubicBezTo>
                      <a:pt x="210575" y="220529"/>
                      <a:pt x="195534" y="237543"/>
                      <a:pt x="197496" y="233617"/>
                    </a:cubicBezTo>
                    <a:cubicBezTo>
                      <a:pt x="199458" y="229691"/>
                      <a:pt x="209921" y="213331"/>
                      <a:pt x="205998" y="211368"/>
                    </a:cubicBezTo>
                    <a:cubicBezTo>
                      <a:pt x="202074" y="210059"/>
                      <a:pt x="198804" y="205478"/>
                      <a:pt x="194880" y="206133"/>
                    </a:cubicBezTo>
                    <a:cubicBezTo>
                      <a:pt x="191610" y="206133"/>
                      <a:pt x="184417" y="204824"/>
                      <a:pt x="183109" y="206133"/>
                    </a:cubicBezTo>
                    <a:cubicBezTo>
                      <a:pt x="181801" y="206787"/>
                      <a:pt x="176569" y="218566"/>
                      <a:pt x="175915" y="213985"/>
                    </a:cubicBezTo>
                    <a:cubicBezTo>
                      <a:pt x="175915" y="209405"/>
                      <a:pt x="179185" y="202206"/>
                      <a:pt x="175915" y="202206"/>
                    </a:cubicBezTo>
                    <a:cubicBezTo>
                      <a:pt x="172645" y="202206"/>
                      <a:pt x="164798" y="203515"/>
                      <a:pt x="167414" y="200898"/>
                    </a:cubicBezTo>
                    <a:cubicBezTo>
                      <a:pt x="170030" y="198280"/>
                      <a:pt x="175915" y="198280"/>
                      <a:pt x="174608" y="195662"/>
                    </a:cubicBezTo>
                    <a:cubicBezTo>
                      <a:pt x="173300" y="192390"/>
                      <a:pt x="169376" y="178648"/>
                      <a:pt x="173300" y="179303"/>
                    </a:cubicBezTo>
                    <a:cubicBezTo>
                      <a:pt x="177223" y="179957"/>
                      <a:pt x="178531" y="193045"/>
                      <a:pt x="182455" y="193699"/>
                    </a:cubicBezTo>
                    <a:cubicBezTo>
                      <a:pt x="186379" y="194354"/>
                      <a:pt x="199458" y="189773"/>
                      <a:pt x="204690" y="191082"/>
                    </a:cubicBezTo>
                    <a:cubicBezTo>
                      <a:pt x="209921" y="192390"/>
                      <a:pt x="226924" y="193699"/>
                      <a:pt x="230194" y="191082"/>
                    </a:cubicBezTo>
                    <a:cubicBezTo>
                      <a:pt x="233464" y="188464"/>
                      <a:pt x="241311" y="179957"/>
                      <a:pt x="240004" y="174722"/>
                    </a:cubicBezTo>
                    <a:cubicBezTo>
                      <a:pt x="238696" y="169487"/>
                      <a:pt x="236080" y="162289"/>
                      <a:pt x="233464" y="160325"/>
                    </a:cubicBezTo>
                    <a:cubicBezTo>
                      <a:pt x="230848" y="159017"/>
                      <a:pt x="217769" y="156399"/>
                      <a:pt x="211883" y="157708"/>
                    </a:cubicBezTo>
                    <a:cubicBezTo>
                      <a:pt x="205998" y="158362"/>
                      <a:pt x="202728" y="165560"/>
                      <a:pt x="199458" y="164906"/>
                    </a:cubicBezTo>
                    <a:cubicBezTo>
                      <a:pt x="196188" y="164252"/>
                      <a:pt x="192918" y="161634"/>
                      <a:pt x="190957" y="157053"/>
                    </a:cubicBezTo>
                    <a:cubicBezTo>
                      <a:pt x="188994" y="152473"/>
                      <a:pt x="179839" y="150510"/>
                      <a:pt x="177877" y="150510"/>
                    </a:cubicBezTo>
                    <a:cubicBezTo>
                      <a:pt x="175915" y="150510"/>
                      <a:pt x="171992" y="155745"/>
                      <a:pt x="171338" y="154436"/>
                    </a:cubicBezTo>
                    <a:cubicBezTo>
                      <a:pt x="170684" y="153127"/>
                      <a:pt x="149103" y="136767"/>
                      <a:pt x="147141" y="142657"/>
                    </a:cubicBezTo>
                    <a:cubicBezTo>
                      <a:pt x="145833" y="147892"/>
                      <a:pt x="148449" y="154436"/>
                      <a:pt x="152373" y="157053"/>
                    </a:cubicBezTo>
                    <a:cubicBezTo>
                      <a:pt x="156296" y="159671"/>
                      <a:pt x="168068" y="172104"/>
                      <a:pt x="166760" y="174722"/>
                    </a:cubicBezTo>
                    <a:cubicBezTo>
                      <a:pt x="165452" y="177994"/>
                      <a:pt x="144525" y="166869"/>
                      <a:pt x="143217" y="169487"/>
                    </a:cubicBezTo>
                    <a:cubicBezTo>
                      <a:pt x="141255" y="172104"/>
                      <a:pt x="140602" y="176685"/>
                      <a:pt x="143217" y="181266"/>
                    </a:cubicBezTo>
                    <a:cubicBezTo>
                      <a:pt x="145833" y="185847"/>
                      <a:pt x="145179" y="191082"/>
                      <a:pt x="147141" y="191736"/>
                    </a:cubicBezTo>
                    <a:cubicBezTo>
                      <a:pt x="149103" y="192390"/>
                      <a:pt x="154335" y="194354"/>
                      <a:pt x="154335" y="196971"/>
                    </a:cubicBezTo>
                    <a:cubicBezTo>
                      <a:pt x="154335" y="199589"/>
                      <a:pt x="151065" y="199589"/>
                      <a:pt x="147141" y="199589"/>
                    </a:cubicBezTo>
                    <a:cubicBezTo>
                      <a:pt x="143217" y="199589"/>
                      <a:pt x="137332" y="199589"/>
                      <a:pt x="137332" y="200898"/>
                    </a:cubicBezTo>
                    <a:cubicBezTo>
                      <a:pt x="137332" y="202206"/>
                      <a:pt x="132754" y="218566"/>
                      <a:pt x="130792" y="213985"/>
                    </a:cubicBezTo>
                    <a:cubicBezTo>
                      <a:pt x="128830" y="209405"/>
                      <a:pt x="128176" y="199589"/>
                      <a:pt x="122945" y="197626"/>
                    </a:cubicBezTo>
                    <a:cubicBezTo>
                      <a:pt x="117713" y="195662"/>
                      <a:pt x="110519" y="196971"/>
                      <a:pt x="103980" y="196317"/>
                    </a:cubicBezTo>
                    <a:cubicBezTo>
                      <a:pt x="102018" y="196317"/>
                      <a:pt x="100056" y="196317"/>
                      <a:pt x="98094" y="196971"/>
                    </a:cubicBezTo>
                    <a:cubicBezTo>
                      <a:pt x="99402" y="200243"/>
                      <a:pt x="101364" y="204169"/>
                      <a:pt x="102672" y="206787"/>
                    </a:cubicBezTo>
                    <a:cubicBezTo>
                      <a:pt x="105288" y="212022"/>
                      <a:pt x="108557" y="217257"/>
                      <a:pt x="110519" y="222492"/>
                    </a:cubicBezTo>
                    <a:cubicBezTo>
                      <a:pt x="113135" y="229691"/>
                      <a:pt x="117059" y="241470"/>
                      <a:pt x="108557" y="248668"/>
                    </a:cubicBezTo>
                    <a:cubicBezTo>
                      <a:pt x="103980" y="252594"/>
                      <a:pt x="98094" y="252594"/>
                      <a:pt x="95478" y="251940"/>
                    </a:cubicBezTo>
                    <a:cubicBezTo>
                      <a:pt x="95478" y="251940"/>
                      <a:pt x="95478" y="251940"/>
                      <a:pt x="95478" y="251940"/>
                    </a:cubicBezTo>
                    <a:cubicBezTo>
                      <a:pt x="90247" y="255866"/>
                      <a:pt x="85015" y="255212"/>
                      <a:pt x="81745" y="254557"/>
                    </a:cubicBezTo>
                    <a:cubicBezTo>
                      <a:pt x="79129" y="254557"/>
                      <a:pt x="76513" y="251940"/>
                      <a:pt x="71936" y="249322"/>
                    </a:cubicBezTo>
                    <a:cubicBezTo>
                      <a:pt x="71936" y="249322"/>
                      <a:pt x="70628" y="248668"/>
                      <a:pt x="69974" y="248014"/>
                    </a:cubicBezTo>
                    <a:cubicBezTo>
                      <a:pt x="69974" y="249977"/>
                      <a:pt x="69974" y="252594"/>
                      <a:pt x="69974" y="254557"/>
                    </a:cubicBezTo>
                    <a:cubicBezTo>
                      <a:pt x="69974" y="256521"/>
                      <a:pt x="69974" y="260447"/>
                      <a:pt x="69974" y="261756"/>
                    </a:cubicBezTo>
                    <a:cubicBezTo>
                      <a:pt x="73244" y="269608"/>
                      <a:pt x="69974" y="280079"/>
                      <a:pt x="68666" y="283351"/>
                    </a:cubicBezTo>
                    <a:cubicBezTo>
                      <a:pt x="66050" y="289894"/>
                      <a:pt x="64088" y="295784"/>
                      <a:pt x="58856" y="297747"/>
                    </a:cubicBezTo>
                    <a:lnTo>
                      <a:pt x="57548" y="297747"/>
                    </a:lnTo>
                    <a:cubicBezTo>
                      <a:pt x="56240" y="299056"/>
                      <a:pt x="52971" y="300365"/>
                      <a:pt x="51663" y="301019"/>
                    </a:cubicBezTo>
                    <a:cubicBezTo>
                      <a:pt x="51663" y="301019"/>
                      <a:pt x="51663" y="301019"/>
                      <a:pt x="51663" y="301673"/>
                    </a:cubicBezTo>
                    <a:cubicBezTo>
                      <a:pt x="50355" y="304291"/>
                      <a:pt x="47739" y="309526"/>
                      <a:pt x="42507" y="312144"/>
                    </a:cubicBezTo>
                    <a:lnTo>
                      <a:pt x="39891" y="313453"/>
                    </a:lnTo>
                    <a:cubicBezTo>
                      <a:pt x="37930" y="314107"/>
                      <a:pt x="34006" y="316070"/>
                      <a:pt x="32044" y="317379"/>
                    </a:cubicBezTo>
                    <a:cubicBezTo>
                      <a:pt x="32044" y="318033"/>
                      <a:pt x="32044" y="318688"/>
                      <a:pt x="32044" y="319996"/>
                    </a:cubicBezTo>
                    <a:cubicBezTo>
                      <a:pt x="34006" y="327195"/>
                      <a:pt x="34660" y="333084"/>
                      <a:pt x="33352" y="337011"/>
                    </a:cubicBezTo>
                    <a:cubicBezTo>
                      <a:pt x="33352" y="338319"/>
                      <a:pt x="33352" y="344209"/>
                      <a:pt x="32698" y="347481"/>
                    </a:cubicBezTo>
                    <a:cubicBezTo>
                      <a:pt x="32698" y="356642"/>
                      <a:pt x="32044" y="362532"/>
                      <a:pt x="30736" y="366458"/>
                    </a:cubicBezTo>
                    <a:cubicBezTo>
                      <a:pt x="28120" y="373002"/>
                      <a:pt x="24197" y="378237"/>
                      <a:pt x="18965" y="382818"/>
                    </a:cubicBezTo>
                    <a:cubicBezTo>
                      <a:pt x="15041" y="386090"/>
                      <a:pt x="6540" y="393942"/>
                      <a:pt x="0" y="400486"/>
                    </a:cubicBezTo>
                    <a:cubicBezTo>
                      <a:pt x="7193" y="399177"/>
                      <a:pt x="13733" y="399177"/>
                      <a:pt x="16349" y="405721"/>
                    </a:cubicBezTo>
                    <a:cubicBezTo>
                      <a:pt x="18965" y="412920"/>
                      <a:pt x="16349" y="441713"/>
                      <a:pt x="15695" y="447602"/>
                    </a:cubicBezTo>
                    <a:cubicBezTo>
                      <a:pt x="15695" y="452837"/>
                      <a:pt x="13733" y="456764"/>
                      <a:pt x="12425" y="460690"/>
                    </a:cubicBezTo>
                    <a:cubicBezTo>
                      <a:pt x="10463" y="465271"/>
                      <a:pt x="9809" y="467888"/>
                      <a:pt x="10463" y="471160"/>
                    </a:cubicBezTo>
                    <a:cubicBezTo>
                      <a:pt x="13079" y="479667"/>
                      <a:pt x="33352" y="520894"/>
                      <a:pt x="39238" y="527438"/>
                    </a:cubicBezTo>
                    <a:cubicBezTo>
                      <a:pt x="41853" y="527438"/>
                      <a:pt x="48393" y="528747"/>
                      <a:pt x="54279" y="528747"/>
                    </a:cubicBezTo>
                    <a:cubicBezTo>
                      <a:pt x="77167" y="530710"/>
                      <a:pt x="87631" y="532019"/>
                      <a:pt x="92208" y="535945"/>
                    </a:cubicBezTo>
                    <a:cubicBezTo>
                      <a:pt x="94824" y="537908"/>
                      <a:pt x="99402" y="543798"/>
                      <a:pt x="107249" y="552305"/>
                    </a:cubicBezTo>
                    <a:cubicBezTo>
                      <a:pt x="114443" y="560812"/>
                      <a:pt x="127522" y="575208"/>
                      <a:pt x="130138" y="576517"/>
                    </a:cubicBezTo>
                    <a:cubicBezTo>
                      <a:pt x="130792" y="576517"/>
                      <a:pt x="132754" y="577826"/>
                      <a:pt x="134716" y="578480"/>
                    </a:cubicBezTo>
                    <a:cubicBezTo>
                      <a:pt x="145833" y="583061"/>
                      <a:pt x="154989" y="586987"/>
                      <a:pt x="157604" y="594186"/>
                    </a:cubicBezTo>
                    <a:cubicBezTo>
                      <a:pt x="160220" y="600075"/>
                      <a:pt x="164798" y="619707"/>
                      <a:pt x="163490" y="628868"/>
                    </a:cubicBezTo>
                    <a:cubicBezTo>
                      <a:pt x="163490" y="632794"/>
                      <a:pt x="160220" y="641302"/>
                      <a:pt x="155643" y="655044"/>
                    </a:cubicBezTo>
                    <a:cubicBezTo>
                      <a:pt x="151719" y="667477"/>
                      <a:pt x="146487" y="681219"/>
                      <a:pt x="145833" y="687109"/>
                    </a:cubicBezTo>
                    <a:cubicBezTo>
                      <a:pt x="145833" y="690381"/>
                      <a:pt x="143871" y="696270"/>
                      <a:pt x="142563" y="702814"/>
                    </a:cubicBezTo>
                    <a:cubicBezTo>
                      <a:pt x="139294" y="717211"/>
                      <a:pt x="135370" y="736842"/>
                      <a:pt x="135370" y="746004"/>
                    </a:cubicBezTo>
                    <a:cubicBezTo>
                      <a:pt x="135370" y="759746"/>
                      <a:pt x="138640" y="766944"/>
                      <a:pt x="147141" y="772179"/>
                    </a:cubicBezTo>
                    <a:cubicBezTo>
                      <a:pt x="157604" y="778069"/>
                      <a:pt x="162836" y="785267"/>
                      <a:pt x="168722" y="793120"/>
                    </a:cubicBezTo>
                    <a:cubicBezTo>
                      <a:pt x="170030" y="795083"/>
                      <a:pt x="171992" y="797701"/>
                      <a:pt x="173953" y="799664"/>
                    </a:cubicBezTo>
                    <a:cubicBezTo>
                      <a:pt x="177223" y="803590"/>
                      <a:pt x="180493" y="806208"/>
                      <a:pt x="183109" y="808825"/>
                    </a:cubicBezTo>
                    <a:cubicBezTo>
                      <a:pt x="187033" y="812097"/>
                      <a:pt x="190957" y="815369"/>
                      <a:pt x="192918" y="820604"/>
                    </a:cubicBezTo>
                    <a:cubicBezTo>
                      <a:pt x="194226" y="823222"/>
                      <a:pt x="194226" y="825185"/>
                      <a:pt x="194880" y="827803"/>
                    </a:cubicBezTo>
                    <a:cubicBezTo>
                      <a:pt x="196188" y="833038"/>
                      <a:pt x="197496" y="838927"/>
                      <a:pt x="206651" y="849397"/>
                    </a:cubicBezTo>
                    <a:cubicBezTo>
                      <a:pt x="213191" y="857250"/>
                      <a:pt x="219077" y="861176"/>
                      <a:pt x="223655" y="865103"/>
                    </a:cubicBezTo>
                    <a:cubicBezTo>
                      <a:pt x="228886" y="869029"/>
                      <a:pt x="232810" y="872301"/>
                      <a:pt x="235426" y="877536"/>
                    </a:cubicBezTo>
                    <a:lnTo>
                      <a:pt x="238042" y="882117"/>
                    </a:lnTo>
                    <a:cubicBezTo>
                      <a:pt x="242619" y="890624"/>
                      <a:pt x="249159" y="903057"/>
                      <a:pt x="253737" y="908947"/>
                    </a:cubicBezTo>
                    <a:cubicBezTo>
                      <a:pt x="253737" y="908947"/>
                      <a:pt x="279895" y="946901"/>
                      <a:pt x="277933" y="957372"/>
                    </a:cubicBezTo>
                    <a:cubicBezTo>
                      <a:pt x="277933" y="959335"/>
                      <a:pt x="276625" y="961298"/>
                      <a:pt x="274664" y="962607"/>
                    </a:cubicBezTo>
                    <a:cubicBezTo>
                      <a:pt x="269432" y="965879"/>
                      <a:pt x="264854" y="963261"/>
                      <a:pt x="262892" y="961952"/>
                    </a:cubicBezTo>
                    <a:cubicBezTo>
                      <a:pt x="262238" y="961952"/>
                      <a:pt x="260930" y="963261"/>
                      <a:pt x="259623" y="963916"/>
                    </a:cubicBezTo>
                    <a:cubicBezTo>
                      <a:pt x="258315" y="964570"/>
                      <a:pt x="255699" y="966533"/>
                      <a:pt x="253083" y="967842"/>
                    </a:cubicBezTo>
                    <a:cubicBezTo>
                      <a:pt x="257007" y="969151"/>
                      <a:pt x="260276" y="971114"/>
                      <a:pt x="262238" y="974386"/>
                    </a:cubicBezTo>
                    <a:cubicBezTo>
                      <a:pt x="263546" y="976349"/>
                      <a:pt x="263546" y="978966"/>
                      <a:pt x="262238" y="981584"/>
                    </a:cubicBezTo>
                    <a:cubicBezTo>
                      <a:pt x="262238" y="982238"/>
                      <a:pt x="261584" y="983547"/>
                      <a:pt x="260930" y="984856"/>
                    </a:cubicBezTo>
                    <a:cubicBezTo>
                      <a:pt x="259623" y="987473"/>
                      <a:pt x="257660" y="992709"/>
                      <a:pt x="257660" y="994017"/>
                    </a:cubicBezTo>
                    <a:cubicBezTo>
                      <a:pt x="257660" y="995326"/>
                      <a:pt x="259623" y="998598"/>
                      <a:pt x="260276" y="1001216"/>
                    </a:cubicBezTo>
                    <a:cubicBezTo>
                      <a:pt x="264200" y="1009723"/>
                      <a:pt x="266162" y="1016267"/>
                      <a:pt x="266162" y="1020847"/>
                    </a:cubicBezTo>
                    <a:cubicBezTo>
                      <a:pt x="266162" y="1025428"/>
                      <a:pt x="264200" y="1029354"/>
                      <a:pt x="261584" y="1033935"/>
                    </a:cubicBezTo>
                    <a:cubicBezTo>
                      <a:pt x="261584" y="1034590"/>
                      <a:pt x="260930" y="1035898"/>
                      <a:pt x="260276" y="1036553"/>
                    </a:cubicBezTo>
                    <a:cubicBezTo>
                      <a:pt x="260276" y="1036553"/>
                      <a:pt x="260276" y="1036553"/>
                      <a:pt x="260930" y="1036553"/>
                    </a:cubicBezTo>
                    <a:cubicBezTo>
                      <a:pt x="264854" y="1034590"/>
                      <a:pt x="271394" y="1031318"/>
                      <a:pt x="276625" y="1035898"/>
                    </a:cubicBezTo>
                    <a:cubicBezTo>
                      <a:pt x="281857" y="1039825"/>
                      <a:pt x="280549" y="1045060"/>
                      <a:pt x="280549" y="1047677"/>
                    </a:cubicBezTo>
                    <a:cubicBezTo>
                      <a:pt x="280549" y="1047677"/>
                      <a:pt x="280549" y="1048986"/>
                      <a:pt x="280549" y="1048986"/>
                    </a:cubicBezTo>
                    <a:cubicBezTo>
                      <a:pt x="280549" y="1048986"/>
                      <a:pt x="281857" y="1049640"/>
                      <a:pt x="282511" y="1050295"/>
                    </a:cubicBezTo>
                    <a:cubicBezTo>
                      <a:pt x="287089" y="1052912"/>
                      <a:pt x="288397" y="1056839"/>
                      <a:pt x="286435" y="1061420"/>
                    </a:cubicBezTo>
                    <a:cubicBezTo>
                      <a:pt x="285127" y="1064691"/>
                      <a:pt x="281857" y="1066655"/>
                      <a:pt x="279241" y="1067963"/>
                    </a:cubicBezTo>
                    <a:cubicBezTo>
                      <a:pt x="274664" y="1070581"/>
                      <a:pt x="272702" y="1071890"/>
                      <a:pt x="272702" y="1075162"/>
                    </a:cubicBezTo>
                    <a:cubicBezTo>
                      <a:pt x="272702" y="1085632"/>
                      <a:pt x="287743" y="1110499"/>
                      <a:pt x="293628" y="1111153"/>
                    </a:cubicBezTo>
                    <a:cubicBezTo>
                      <a:pt x="297552" y="1111153"/>
                      <a:pt x="302784" y="1108536"/>
                      <a:pt x="306707" y="1106572"/>
                    </a:cubicBezTo>
                    <a:cubicBezTo>
                      <a:pt x="311939" y="1103955"/>
                      <a:pt x="320441" y="1099374"/>
                      <a:pt x="325019" y="1106572"/>
                    </a:cubicBezTo>
                    <a:cubicBezTo>
                      <a:pt x="326980" y="1110499"/>
                      <a:pt x="326980" y="1114425"/>
                      <a:pt x="326980" y="1117043"/>
                    </a:cubicBezTo>
                    <a:cubicBezTo>
                      <a:pt x="326980" y="1117697"/>
                      <a:pt x="326980" y="1119006"/>
                      <a:pt x="326980" y="1119660"/>
                    </a:cubicBezTo>
                    <a:cubicBezTo>
                      <a:pt x="327634" y="1120315"/>
                      <a:pt x="328942" y="1120969"/>
                      <a:pt x="330250" y="1122278"/>
                    </a:cubicBezTo>
                    <a:cubicBezTo>
                      <a:pt x="333520" y="1124241"/>
                      <a:pt x="340713" y="1129476"/>
                      <a:pt x="337444" y="1137329"/>
                    </a:cubicBezTo>
                    <a:cubicBezTo>
                      <a:pt x="336136" y="1140601"/>
                      <a:pt x="333520" y="1143218"/>
                      <a:pt x="330250" y="1146490"/>
                    </a:cubicBezTo>
                    <a:cubicBezTo>
                      <a:pt x="328288" y="1148453"/>
                      <a:pt x="324364" y="1152380"/>
                      <a:pt x="323711" y="1153688"/>
                    </a:cubicBezTo>
                    <a:cubicBezTo>
                      <a:pt x="323711" y="1154997"/>
                      <a:pt x="327634" y="1156960"/>
                      <a:pt x="329596" y="1158269"/>
                    </a:cubicBezTo>
                    <a:cubicBezTo>
                      <a:pt x="334174" y="1160887"/>
                      <a:pt x="340060" y="1164813"/>
                      <a:pt x="338752" y="1171357"/>
                    </a:cubicBezTo>
                    <a:cubicBezTo>
                      <a:pt x="338752" y="1175938"/>
                      <a:pt x="338752" y="1180518"/>
                      <a:pt x="340060" y="1181173"/>
                    </a:cubicBezTo>
                    <a:cubicBezTo>
                      <a:pt x="340713" y="1181173"/>
                      <a:pt x="345945" y="1181173"/>
                      <a:pt x="349215" y="1181173"/>
                    </a:cubicBezTo>
                    <a:cubicBezTo>
                      <a:pt x="358370" y="1181173"/>
                      <a:pt x="367526" y="1181827"/>
                      <a:pt x="369488" y="1189025"/>
                    </a:cubicBezTo>
                    <a:cubicBezTo>
                      <a:pt x="370796" y="1192297"/>
                      <a:pt x="370796" y="1192297"/>
                      <a:pt x="372103" y="1192297"/>
                    </a:cubicBezTo>
                    <a:cubicBezTo>
                      <a:pt x="372758" y="1192297"/>
                      <a:pt x="374719" y="1192297"/>
                      <a:pt x="376027" y="1191643"/>
                    </a:cubicBezTo>
                    <a:cubicBezTo>
                      <a:pt x="379951" y="1190989"/>
                      <a:pt x="383875" y="1189680"/>
                      <a:pt x="387799" y="1192297"/>
                    </a:cubicBezTo>
                    <a:cubicBezTo>
                      <a:pt x="389760" y="1193606"/>
                      <a:pt x="391068" y="1196224"/>
                      <a:pt x="391068" y="1198841"/>
                    </a:cubicBezTo>
                    <a:cubicBezTo>
                      <a:pt x="391068" y="1201459"/>
                      <a:pt x="391068" y="1202768"/>
                      <a:pt x="391068" y="1204076"/>
                    </a:cubicBezTo>
                    <a:cubicBezTo>
                      <a:pt x="391068" y="1206040"/>
                      <a:pt x="391068" y="1206694"/>
                      <a:pt x="391068" y="1209312"/>
                    </a:cubicBezTo>
                    <a:cubicBezTo>
                      <a:pt x="391068" y="1211275"/>
                      <a:pt x="393030" y="1213238"/>
                      <a:pt x="394338" y="1214547"/>
                    </a:cubicBezTo>
                    <a:cubicBezTo>
                      <a:pt x="396300" y="1217164"/>
                      <a:pt x="398916" y="1221091"/>
                      <a:pt x="398916" y="1225671"/>
                    </a:cubicBezTo>
                    <a:cubicBezTo>
                      <a:pt x="398916" y="1230252"/>
                      <a:pt x="396954" y="1242685"/>
                      <a:pt x="393685" y="1250538"/>
                    </a:cubicBezTo>
                    <a:cubicBezTo>
                      <a:pt x="392376" y="1253156"/>
                      <a:pt x="391722" y="1255119"/>
                      <a:pt x="390415" y="1257082"/>
                    </a:cubicBezTo>
                    <a:cubicBezTo>
                      <a:pt x="389107" y="1259699"/>
                      <a:pt x="387799" y="1262317"/>
                      <a:pt x="387799" y="1263626"/>
                    </a:cubicBezTo>
                    <a:cubicBezTo>
                      <a:pt x="387799" y="1264935"/>
                      <a:pt x="387799" y="1265589"/>
                      <a:pt x="387799" y="1266898"/>
                    </a:cubicBezTo>
                    <a:cubicBezTo>
                      <a:pt x="387799" y="1273442"/>
                      <a:pt x="388452" y="1281294"/>
                      <a:pt x="383875" y="1286529"/>
                    </a:cubicBezTo>
                    <a:cubicBezTo>
                      <a:pt x="382567" y="1287838"/>
                      <a:pt x="381259" y="1289147"/>
                      <a:pt x="378643" y="1291110"/>
                    </a:cubicBezTo>
                    <a:cubicBezTo>
                      <a:pt x="376681" y="1293073"/>
                      <a:pt x="372103" y="1296345"/>
                      <a:pt x="370796" y="1298963"/>
                    </a:cubicBezTo>
                    <a:cubicBezTo>
                      <a:pt x="376027" y="1304198"/>
                      <a:pt x="392376" y="1315977"/>
                      <a:pt x="396300" y="1316631"/>
                    </a:cubicBezTo>
                    <a:cubicBezTo>
                      <a:pt x="403494" y="1318595"/>
                      <a:pt x="408726" y="1321212"/>
                      <a:pt x="412649" y="1323830"/>
                    </a:cubicBezTo>
                    <a:cubicBezTo>
                      <a:pt x="417881" y="1327756"/>
                      <a:pt x="422459" y="1329719"/>
                      <a:pt x="425728" y="1331028"/>
                    </a:cubicBezTo>
                    <a:cubicBezTo>
                      <a:pt x="427036" y="1331028"/>
                      <a:pt x="428344" y="1331028"/>
                      <a:pt x="429652" y="1331682"/>
                    </a:cubicBezTo>
                    <a:cubicBezTo>
                      <a:pt x="436846" y="1332991"/>
                      <a:pt x="447963" y="1334954"/>
                      <a:pt x="456465" y="1340189"/>
                    </a:cubicBezTo>
                    <a:cubicBezTo>
                      <a:pt x="460388" y="1342807"/>
                      <a:pt x="462350" y="1344116"/>
                      <a:pt x="464312" y="1345425"/>
                    </a:cubicBezTo>
                    <a:cubicBezTo>
                      <a:pt x="466274" y="1346733"/>
                      <a:pt x="467582" y="1348042"/>
                      <a:pt x="473467" y="1350005"/>
                    </a:cubicBezTo>
                    <a:cubicBezTo>
                      <a:pt x="476083" y="1351314"/>
                      <a:pt x="478699" y="1351968"/>
                      <a:pt x="481315" y="1352623"/>
                    </a:cubicBezTo>
                    <a:cubicBezTo>
                      <a:pt x="487201" y="1354586"/>
                      <a:pt x="493740" y="1355895"/>
                      <a:pt x="497010" y="1364402"/>
                    </a:cubicBezTo>
                    <a:lnTo>
                      <a:pt x="498318" y="1367019"/>
                    </a:lnTo>
                    <a:cubicBezTo>
                      <a:pt x="500934" y="1372909"/>
                      <a:pt x="501588" y="1374218"/>
                      <a:pt x="503550" y="1375526"/>
                    </a:cubicBezTo>
                    <a:cubicBezTo>
                      <a:pt x="508128" y="1376835"/>
                      <a:pt x="517937" y="1381416"/>
                      <a:pt x="526438" y="1389269"/>
                    </a:cubicBezTo>
                    <a:cubicBezTo>
                      <a:pt x="528400" y="1391232"/>
                      <a:pt x="529708" y="1392541"/>
                      <a:pt x="531670" y="1393849"/>
                    </a:cubicBezTo>
                    <a:cubicBezTo>
                      <a:pt x="535594" y="1397121"/>
                      <a:pt x="540171" y="1400393"/>
                      <a:pt x="540171" y="1407592"/>
                    </a:cubicBezTo>
                    <a:cubicBezTo>
                      <a:pt x="540171" y="1414790"/>
                      <a:pt x="540171" y="1414790"/>
                      <a:pt x="538863" y="1419370"/>
                    </a:cubicBezTo>
                    <a:cubicBezTo>
                      <a:pt x="538210" y="1424606"/>
                      <a:pt x="536902" y="1430495"/>
                      <a:pt x="536902" y="1435730"/>
                    </a:cubicBezTo>
                    <a:cubicBezTo>
                      <a:pt x="536902" y="1440965"/>
                      <a:pt x="538210" y="1443583"/>
                      <a:pt x="539518" y="1446855"/>
                    </a:cubicBezTo>
                    <a:cubicBezTo>
                      <a:pt x="541479" y="1452744"/>
                      <a:pt x="543441" y="1457979"/>
                      <a:pt x="540171" y="1462560"/>
                    </a:cubicBezTo>
                    <a:cubicBezTo>
                      <a:pt x="539518" y="1463869"/>
                      <a:pt x="538210" y="1465178"/>
                      <a:pt x="537556" y="1466487"/>
                    </a:cubicBezTo>
                    <a:cubicBezTo>
                      <a:pt x="536902" y="1467141"/>
                      <a:pt x="535594" y="1469104"/>
                      <a:pt x="535594" y="1469758"/>
                    </a:cubicBezTo>
                    <a:lnTo>
                      <a:pt x="535594" y="1469758"/>
                    </a:lnTo>
                    <a:cubicBezTo>
                      <a:pt x="535594" y="1469758"/>
                      <a:pt x="540826" y="1484809"/>
                      <a:pt x="535594" y="1492008"/>
                    </a:cubicBezTo>
                    <a:cubicBezTo>
                      <a:pt x="535594" y="1492662"/>
                      <a:pt x="534940" y="1493316"/>
                      <a:pt x="534286" y="1493971"/>
                    </a:cubicBezTo>
                    <a:cubicBezTo>
                      <a:pt x="532324" y="1496588"/>
                      <a:pt x="531670" y="1497897"/>
                      <a:pt x="531670" y="1499860"/>
                    </a:cubicBezTo>
                    <a:cubicBezTo>
                      <a:pt x="531670" y="1503787"/>
                      <a:pt x="529708" y="1507713"/>
                      <a:pt x="527092" y="1512294"/>
                    </a:cubicBezTo>
                    <a:cubicBezTo>
                      <a:pt x="525130" y="1515566"/>
                      <a:pt x="523169" y="1518838"/>
                      <a:pt x="523169" y="1521455"/>
                    </a:cubicBezTo>
                    <a:cubicBezTo>
                      <a:pt x="523169" y="1523418"/>
                      <a:pt x="523169" y="1524727"/>
                      <a:pt x="523169" y="1526036"/>
                    </a:cubicBezTo>
                    <a:cubicBezTo>
                      <a:pt x="523169" y="1529962"/>
                      <a:pt x="522514" y="1533889"/>
                      <a:pt x="519245" y="1538469"/>
                    </a:cubicBezTo>
                    <a:cubicBezTo>
                      <a:pt x="519245" y="1539124"/>
                      <a:pt x="517937" y="1540432"/>
                      <a:pt x="516629" y="1541741"/>
                    </a:cubicBezTo>
                    <a:cubicBezTo>
                      <a:pt x="514013" y="1544359"/>
                      <a:pt x="506820" y="1553520"/>
                      <a:pt x="506820" y="1556138"/>
                    </a:cubicBezTo>
                    <a:cubicBezTo>
                      <a:pt x="506820" y="1561373"/>
                      <a:pt x="502896" y="1570534"/>
                      <a:pt x="497664" y="1584277"/>
                    </a:cubicBezTo>
                    <a:cubicBezTo>
                      <a:pt x="495702" y="1588203"/>
                      <a:pt x="494394" y="1592129"/>
                      <a:pt x="493740" y="1594747"/>
                    </a:cubicBezTo>
                    <a:cubicBezTo>
                      <a:pt x="491779" y="1600636"/>
                      <a:pt x="488509" y="1613070"/>
                      <a:pt x="485893" y="1620922"/>
                    </a:cubicBezTo>
                    <a:lnTo>
                      <a:pt x="483931" y="1627466"/>
                    </a:lnTo>
                    <a:cubicBezTo>
                      <a:pt x="483931" y="1629429"/>
                      <a:pt x="482623" y="1632701"/>
                      <a:pt x="482623" y="1635973"/>
                    </a:cubicBezTo>
                    <a:cubicBezTo>
                      <a:pt x="481969" y="1643172"/>
                      <a:pt x="480661" y="1651024"/>
                      <a:pt x="477391" y="1656914"/>
                    </a:cubicBezTo>
                    <a:cubicBezTo>
                      <a:pt x="476083" y="1659531"/>
                      <a:pt x="474122" y="1661494"/>
                      <a:pt x="472814" y="1664112"/>
                    </a:cubicBezTo>
                    <a:cubicBezTo>
                      <a:pt x="470198" y="1667384"/>
                      <a:pt x="468236" y="1670002"/>
                      <a:pt x="468236" y="1671965"/>
                    </a:cubicBezTo>
                    <a:cubicBezTo>
                      <a:pt x="468236" y="1673274"/>
                      <a:pt x="468236" y="1674582"/>
                      <a:pt x="468236" y="1675237"/>
                    </a:cubicBezTo>
                    <a:cubicBezTo>
                      <a:pt x="468236" y="1679818"/>
                      <a:pt x="468890" y="1685053"/>
                      <a:pt x="465620" y="1691596"/>
                    </a:cubicBezTo>
                    <a:cubicBezTo>
                      <a:pt x="464312" y="1693560"/>
                      <a:pt x="463658" y="1695523"/>
                      <a:pt x="462350" y="1698140"/>
                    </a:cubicBezTo>
                    <a:cubicBezTo>
                      <a:pt x="457773" y="1706647"/>
                      <a:pt x="455811" y="1709919"/>
                      <a:pt x="453849" y="1711883"/>
                    </a:cubicBezTo>
                    <a:cubicBezTo>
                      <a:pt x="453849" y="1711883"/>
                      <a:pt x="452541" y="1712537"/>
                      <a:pt x="451887" y="1713191"/>
                    </a:cubicBezTo>
                    <a:cubicBezTo>
                      <a:pt x="450579" y="1713846"/>
                      <a:pt x="449925" y="1714500"/>
                      <a:pt x="449925" y="1715154"/>
                    </a:cubicBezTo>
                    <a:cubicBezTo>
                      <a:pt x="451887" y="1719735"/>
                      <a:pt x="451887" y="1723661"/>
                      <a:pt x="447963" y="1730860"/>
                    </a:cubicBezTo>
                    <a:cubicBezTo>
                      <a:pt x="445347" y="1736095"/>
                      <a:pt x="444039" y="1740021"/>
                      <a:pt x="442732" y="1743948"/>
                    </a:cubicBezTo>
                    <a:cubicBezTo>
                      <a:pt x="442077" y="1746565"/>
                      <a:pt x="441424" y="1749183"/>
                      <a:pt x="440116" y="1752455"/>
                    </a:cubicBezTo>
                    <a:cubicBezTo>
                      <a:pt x="436846" y="1759653"/>
                      <a:pt x="429652" y="1772086"/>
                      <a:pt x="422459" y="1781248"/>
                    </a:cubicBezTo>
                    <a:cubicBezTo>
                      <a:pt x="415919" y="1788446"/>
                      <a:pt x="408071" y="1798262"/>
                      <a:pt x="405456" y="1804806"/>
                    </a:cubicBezTo>
                    <a:cubicBezTo>
                      <a:pt x="404148" y="1808078"/>
                      <a:pt x="404148" y="1812004"/>
                      <a:pt x="404148" y="1815930"/>
                    </a:cubicBezTo>
                    <a:cubicBezTo>
                      <a:pt x="404148" y="1821165"/>
                      <a:pt x="404148" y="1825092"/>
                      <a:pt x="401532" y="1828364"/>
                    </a:cubicBezTo>
                    <a:cubicBezTo>
                      <a:pt x="399570" y="1830981"/>
                      <a:pt x="396300" y="1832290"/>
                      <a:pt x="393685" y="1832945"/>
                    </a:cubicBezTo>
                    <a:cubicBezTo>
                      <a:pt x="392376" y="1832945"/>
                      <a:pt x="391068" y="1833599"/>
                      <a:pt x="390415" y="1834253"/>
                    </a:cubicBezTo>
                    <a:lnTo>
                      <a:pt x="389107" y="1836871"/>
                    </a:lnTo>
                    <a:cubicBezTo>
                      <a:pt x="386491" y="1841452"/>
                      <a:pt x="381259" y="1850613"/>
                      <a:pt x="379951" y="1855848"/>
                    </a:cubicBezTo>
                    <a:cubicBezTo>
                      <a:pt x="378643" y="1860429"/>
                      <a:pt x="376681" y="1863701"/>
                      <a:pt x="374719" y="1866318"/>
                    </a:cubicBezTo>
                    <a:cubicBezTo>
                      <a:pt x="373411" y="1868936"/>
                      <a:pt x="371450" y="1870899"/>
                      <a:pt x="371450" y="1872862"/>
                    </a:cubicBezTo>
                    <a:cubicBezTo>
                      <a:pt x="370142" y="1879406"/>
                      <a:pt x="367526" y="1886604"/>
                      <a:pt x="363602" y="1895112"/>
                    </a:cubicBezTo>
                    <a:cubicBezTo>
                      <a:pt x="362294" y="1898383"/>
                      <a:pt x="360332" y="1900347"/>
                      <a:pt x="359024" y="1902310"/>
                    </a:cubicBezTo>
                    <a:cubicBezTo>
                      <a:pt x="357062" y="1904927"/>
                      <a:pt x="356409" y="1906236"/>
                      <a:pt x="355754" y="1908854"/>
                    </a:cubicBezTo>
                    <a:cubicBezTo>
                      <a:pt x="355754" y="1912780"/>
                      <a:pt x="355101" y="1916706"/>
                      <a:pt x="355101" y="1918670"/>
                    </a:cubicBezTo>
                    <a:cubicBezTo>
                      <a:pt x="360332" y="1918015"/>
                      <a:pt x="364256" y="1916706"/>
                      <a:pt x="368834" y="1914743"/>
                    </a:cubicBezTo>
                    <a:cubicBezTo>
                      <a:pt x="374066" y="1912126"/>
                      <a:pt x="377989" y="1910162"/>
                      <a:pt x="379297" y="1906890"/>
                    </a:cubicBezTo>
                    <a:cubicBezTo>
                      <a:pt x="380605" y="1903619"/>
                      <a:pt x="384529" y="1895766"/>
                      <a:pt x="386491" y="1893803"/>
                    </a:cubicBezTo>
                    <a:cubicBezTo>
                      <a:pt x="388452" y="1891840"/>
                      <a:pt x="389107" y="1884641"/>
                      <a:pt x="391722" y="1883332"/>
                    </a:cubicBezTo>
                    <a:cubicBezTo>
                      <a:pt x="394338" y="1882678"/>
                      <a:pt x="399570" y="1880715"/>
                      <a:pt x="401532" y="1878752"/>
                    </a:cubicBezTo>
                    <a:cubicBezTo>
                      <a:pt x="403494" y="1876789"/>
                      <a:pt x="408726" y="1864355"/>
                      <a:pt x="411995" y="1865010"/>
                    </a:cubicBezTo>
                    <a:cubicBezTo>
                      <a:pt x="415265" y="1865010"/>
                      <a:pt x="421151" y="1868936"/>
                      <a:pt x="419843" y="1872862"/>
                    </a:cubicBezTo>
                    <a:cubicBezTo>
                      <a:pt x="418535" y="1876789"/>
                      <a:pt x="411995" y="1876134"/>
                      <a:pt x="412649" y="1877443"/>
                    </a:cubicBezTo>
                    <a:cubicBezTo>
                      <a:pt x="413303" y="1879406"/>
                      <a:pt x="416573" y="1881369"/>
                      <a:pt x="417227" y="1883987"/>
                    </a:cubicBezTo>
                    <a:cubicBezTo>
                      <a:pt x="417881" y="1886604"/>
                      <a:pt x="414611" y="1889876"/>
                      <a:pt x="417227" y="1892494"/>
                    </a:cubicBezTo>
                    <a:cubicBezTo>
                      <a:pt x="419189" y="1895766"/>
                      <a:pt x="419843" y="1899038"/>
                      <a:pt x="420497" y="1901001"/>
                    </a:cubicBezTo>
                    <a:cubicBezTo>
                      <a:pt x="421805" y="1902964"/>
                      <a:pt x="428998" y="1912126"/>
                      <a:pt x="426383" y="1912780"/>
                    </a:cubicBezTo>
                    <a:cubicBezTo>
                      <a:pt x="423767" y="1913434"/>
                      <a:pt x="418535" y="1910162"/>
                      <a:pt x="415919" y="1909508"/>
                    </a:cubicBezTo>
                    <a:cubicBezTo>
                      <a:pt x="412649" y="1908854"/>
                      <a:pt x="402186" y="1898383"/>
                      <a:pt x="402186" y="1901655"/>
                    </a:cubicBezTo>
                    <a:cubicBezTo>
                      <a:pt x="402186" y="1904273"/>
                      <a:pt x="406764" y="1910162"/>
                      <a:pt x="411341" y="1914743"/>
                    </a:cubicBezTo>
                    <a:cubicBezTo>
                      <a:pt x="415919" y="1919324"/>
                      <a:pt x="419189" y="1925214"/>
                      <a:pt x="422459" y="1929140"/>
                    </a:cubicBezTo>
                    <a:cubicBezTo>
                      <a:pt x="426383" y="1933066"/>
                      <a:pt x="433576" y="1933720"/>
                      <a:pt x="436192" y="1933066"/>
                    </a:cubicBezTo>
                    <a:cubicBezTo>
                      <a:pt x="438808" y="1932412"/>
                      <a:pt x="440769" y="1925868"/>
                      <a:pt x="443385" y="1928485"/>
                    </a:cubicBezTo>
                    <a:cubicBezTo>
                      <a:pt x="446001" y="1931103"/>
                      <a:pt x="443385" y="1935684"/>
                      <a:pt x="447963" y="1938301"/>
                    </a:cubicBezTo>
                    <a:cubicBezTo>
                      <a:pt x="452541" y="1940919"/>
                      <a:pt x="454503" y="1939610"/>
                      <a:pt x="457118" y="1942227"/>
                    </a:cubicBezTo>
                    <a:cubicBezTo>
                      <a:pt x="459734" y="1944845"/>
                      <a:pt x="463658" y="1952698"/>
                      <a:pt x="469544" y="1954007"/>
                    </a:cubicBezTo>
                    <a:cubicBezTo>
                      <a:pt x="476083" y="1955315"/>
                      <a:pt x="500280" y="1952043"/>
                      <a:pt x="504858" y="1947463"/>
                    </a:cubicBezTo>
                    <a:cubicBezTo>
                      <a:pt x="509435" y="1942882"/>
                      <a:pt x="518591" y="1936992"/>
                      <a:pt x="524477" y="1936992"/>
                    </a:cubicBezTo>
                    <a:cubicBezTo>
                      <a:pt x="531016" y="1936992"/>
                      <a:pt x="542133" y="1936338"/>
                      <a:pt x="544749" y="1939610"/>
                    </a:cubicBezTo>
                    <a:cubicBezTo>
                      <a:pt x="548019" y="1942882"/>
                      <a:pt x="547365" y="1947463"/>
                      <a:pt x="549981" y="1950080"/>
                    </a:cubicBezTo>
                    <a:cubicBezTo>
                      <a:pt x="552597" y="1952698"/>
                      <a:pt x="552597" y="1955315"/>
                      <a:pt x="558482" y="1957279"/>
                    </a:cubicBezTo>
                    <a:cubicBezTo>
                      <a:pt x="564368" y="1958587"/>
                      <a:pt x="569600" y="1959242"/>
                      <a:pt x="572870" y="1959242"/>
                    </a:cubicBezTo>
                    <a:cubicBezTo>
                      <a:pt x="576139" y="1959242"/>
                      <a:pt x="585949" y="1957279"/>
                      <a:pt x="587911" y="1959242"/>
                    </a:cubicBezTo>
                    <a:lnTo>
                      <a:pt x="591180" y="1961859"/>
                    </a:lnTo>
                    <a:cubicBezTo>
                      <a:pt x="592488" y="1964477"/>
                      <a:pt x="592488" y="1978219"/>
                      <a:pt x="590527" y="1980837"/>
                    </a:cubicBezTo>
                    <a:cubicBezTo>
                      <a:pt x="587911" y="1983454"/>
                      <a:pt x="587257" y="1986072"/>
                      <a:pt x="581371" y="1984109"/>
                    </a:cubicBezTo>
                    <a:cubicBezTo>
                      <a:pt x="575486" y="1982145"/>
                      <a:pt x="562406" y="1980182"/>
                      <a:pt x="554559" y="1979528"/>
                    </a:cubicBezTo>
                    <a:cubicBezTo>
                      <a:pt x="546711" y="1979528"/>
                      <a:pt x="519899" y="1980182"/>
                      <a:pt x="512705" y="1980182"/>
                    </a:cubicBezTo>
                    <a:cubicBezTo>
                      <a:pt x="505512" y="1980182"/>
                      <a:pt x="494394" y="1980182"/>
                      <a:pt x="491779" y="1982800"/>
                    </a:cubicBezTo>
                    <a:cubicBezTo>
                      <a:pt x="489163" y="1985417"/>
                      <a:pt x="485893" y="1993270"/>
                      <a:pt x="483931" y="1995233"/>
                    </a:cubicBezTo>
                    <a:cubicBezTo>
                      <a:pt x="482623" y="1997196"/>
                      <a:pt x="478699" y="2001777"/>
                      <a:pt x="478699" y="2001777"/>
                    </a:cubicBezTo>
                    <a:cubicBezTo>
                      <a:pt x="478699" y="2001777"/>
                      <a:pt x="485893" y="2003086"/>
                      <a:pt x="485893" y="2008975"/>
                    </a:cubicBezTo>
                    <a:cubicBezTo>
                      <a:pt x="485893" y="2014210"/>
                      <a:pt x="477391" y="2029261"/>
                      <a:pt x="472814" y="2029916"/>
                    </a:cubicBezTo>
                    <a:cubicBezTo>
                      <a:pt x="468236" y="2029916"/>
                      <a:pt x="463658" y="2033188"/>
                      <a:pt x="462350" y="2031879"/>
                    </a:cubicBezTo>
                    <a:cubicBezTo>
                      <a:pt x="461042" y="2030570"/>
                      <a:pt x="457118" y="2027953"/>
                      <a:pt x="453849" y="2027953"/>
                    </a:cubicBezTo>
                    <a:cubicBezTo>
                      <a:pt x="450579" y="2027953"/>
                      <a:pt x="446655" y="2029261"/>
                      <a:pt x="446655" y="2029261"/>
                    </a:cubicBezTo>
                    <a:cubicBezTo>
                      <a:pt x="446655" y="2029261"/>
                      <a:pt x="442732" y="2020754"/>
                      <a:pt x="440116" y="2023372"/>
                    </a:cubicBezTo>
                    <a:cubicBezTo>
                      <a:pt x="436846" y="2025989"/>
                      <a:pt x="433576" y="2029261"/>
                      <a:pt x="435538" y="2035151"/>
                    </a:cubicBezTo>
                    <a:cubicBezTo>
                      <a:pt x="436846" y="2041040"/>
                      <a:pt x="440769" y="2051511"/>
                      <a:pt x="440116" y="2055437"/>
                    </a:cubicBezTo>
                    <a:cubicBezTo>
                      <a:pt x="439462" y="2060018"/>
                      <a:pt x="440116" y="2063289"/>
                      <a:pt x="432922" y="2063289"/>
                    </a:cubicBezTo>
                    <a:cubicBezTo>
                      <a:pt x="425728" y="2063289"/>
                      <a:pt x="423113" y="2063944"/>
                      <a:pt x="421151" y="2060672"/>
                    </a:cubicBezTo>
                    <a:cubicBezTo>
                      <a:pt x="419189" y="2057400"/>
                      <a:pt x="408071" y="2041695"/>
                      <a:pt x="404148" y="2044967"/>
                    </a:cubicBezTo>
                    <a:cubicBezTo>
                      <a:pt x="400878" y="2048239"/>
                      <a:pt x="401532" y="2058054"/>
                      <a:pt x="403494" y="2064598"/>
                    </a:cubicBezTo>
                    <a:cubicBezTo>
                      <a:pt x="404802" y="2071142"/>
                      <a:pt x="415265" y="2078995"/>
                      <a:pt x="415919" y="2085539"/>
                    </a:cubicBezTo>
                    <a:cubicBezTo>
                      <a:pt x="415919" y="2088811"/>
                      <a:pt x="416573" y="2094046"/>
                      <a:pt x="415919" y="2099935"/>
                    </a:cubicBezTo>
                    <a:cubicBezTo>
                      <a:pt x="419843" y="2101899"/>
                      <a:pt x="423767" y="2103862"/>
                      <a:pt x="424420" y="2103862"/>
                    </a:cubicBezTo>
                    <a:cubicBezTo>
                      <a:pt x="435538" y="2109751"/>
                      <a:pt x="440769" y="2113023"/>
                      <a:pt x="442077" y="2117604"/>
                    </a:cubicBezTo>
                    <a:cubicBezTo>
                      <a:pt x="442077" y="2119567"/>
                      <a:pt x="442077" y="2122185"/>
                      <a:pt x="440769" y="2123493"/>
                    </a:cubicBezTo>
                    <a:cubicBezTo>
                      <a:pt x="439462" y="2124802"/>
                      <a:pt x="438154" y="2126111"/>
                      <a:pt x="435538" y="2127420"/>
                    </a:cubicBezTo>
                    <a:cubicBezTo>
                      <a:pt x="435538" y="2127420"/>
                      <a:pt x="435538" y="2128074"/>
                      <a:pt x="436192" y="2128728"/>
                    </a:cubicBezTo>
                    <a:cubicBezTo>
                      <a:pt x="436192" y="2130037"/>
                      <a:pt x="437500" y="2133309"/>
                      <a:pt x="434884" y="2136581"/>
                    </a:cubicBezTo>
                    <a:cubicBezTo>
                      <a:pt x="432268" y="2139853"/>
                      <a:pt x="428998" y="2141162"/>
                      <a:pt x="425075" y="2142471"/>
                    </a:cubicBezTo>
                    <a:cubicBezTo>
                      <a:pt x="423767" y="2142471"/>
                      <a:pt x="421805" y="2143780"/>
                      <a:pt x="421151" y="2144434"/>
                    </a:cubicBezTo>
                    <a:cubicBezTo>
                      <a:pt x="421151" y="2147052"/>
                      <a:pt x="421151" y="2154904"/>
                      <a:pt x="421151" y="2161448"/>
                    </a:cubicBezTo>
                    <a:cubicBezTo>
                      <a:pt x="421151" y="2192204"/>
                      <a:pt x="419843" y="2198748"/>
                      <a:pt x="417227" y="2202675"/>
                    </a:cubicBezTo>
                    <a:lnTo>
                      <a:pt x="417227" y="2203983"/>
                    </a:lnTo>
                    <a:cubicBezTo>
                      <a:pt x="399570" y="2226233"/>
                      <a:pt x="398916" y="2232122"/>
                      <a:pt x="398916" y="2232777"/>
                    </a:cubicBezTo>
                    <a:cubicBezTo>
                      <a:pt x="399570" y="2236048"/>
                      <a:pt x="408071" y="2255026"/>
                      <a:pt x="414611" y="2268114"/>
                    </a:cubicBezTo>
                    <a:cubicBezTo>
                      <a:pt x="428344" y="2297561"/>
                      <a:pt x="430960" y="2303451"/>
                      <a:pt x="430960" y="2306722"/>
                    </a:cubicBezTo>
                    <a:cubicBezTo>
                      <a:pt x="430960" y="2309994"/>
                      <a:pt x="429652" y="2313266"/>
                      <a:pt x="428344" y="2316538"/>
                    </a:cubicBezTo>
                    <a:cubicBezTo>
                      <a:pt x="427036" y="2319156"/>
                      <a:pt x="426383" y="2321773"/>
                      <a:pt x="426383" y="2323737"/>
                    </a:cubicBezTo>
                    <a:cubicBezTo>
                      <a:pt x="426383" y="2330935"/>
                      <a:pt x="428344" y="2336824"/>
                      <a:pt x="430960" y="2339442"/>
                    </a:cubicBezTo>
                    <a:cubicBezTo>
                      <a:pt x="434884" y="2344023"/>
                      <a:pt x="435538" y="2344677"/>
                      <a:pt x="440116" y="2347295"/>
                    </a:cubicBezTo>
                    <a:cubicBezTo>
                      <a:pt x="441424" y="2347949"/>
                      <a:pt x="442732" y="2348603"/>
                      <a:pt x="444039" y="2348603"/>
                    </a:cubicBezTo>
                    <a:cubicBezTo>
                      <a:pt x="447309" y="2349258"/>
                      <a:pt x="453849" y="2351221"/>
                      <a:pt x="454503" y="2358419"/>
                    </a:cubicBezTo>
                    <a:cubicBezTo>
                      <a:pt x="454503" y="2360382"/>
                      <a:pt x="454503" y="2361691"/>
                      <a:pt x="454503" y="2363000"/>
                    </a:cubicBezTo>
                    <a:cubicBezTo>
                      <a:pt x="459734" y="2363654"/>
                      <a:pt x="461042" y="2366926"/>
                      <a:pt x="461696" y="2370198"/>
                    </a:cubicBezTo>
                    <a:cubicBezTo>
                      <a:pt x="461696" y="2371507"/>
                      <a:pt x="461696" y="2372816"/>
                      <a:pt x="461696" y="2374779"/>
                    </a:cubicBezTo>
                    <a:cubicBezTo>
                      <a:pt x="461696" y="2376088"/>
                      <a:pt x="461696" y="2379360"/>
                      <a:pt x="462350" y="2380668"/>
                    </a:cubicBezTo>
                    <a:cubicBezTo>
                      <a:pt x="462350" y="2380668"/>
                      <a:pt x="463658" y="2380668"/>
                      <a:pt x="464312" y="2380668"/>
                    </a:cubicBezTo>
                    <a:cubicBezTo>
                      <a:pt x="469544" y="2380668"/>
                      <a:pt x="476083" y="2381323"/>
                      <a:pt x="478699" y="2386558"/>
                    </a:cubicBezTo>
                    <a:cubicBezTo>
                      <a:pt x="479353" y="2387867"/>
                      <a:pt x="480661" y="2391139"/>
                      <a:pt x="478699" y="2395065"/>
                    </a:cubicBezTo>
                    <a:cubicBezTo>
                      <a:pt x="475430" y="2401609"/>
                      <a:pt x="470198" y="2403572"/>
                      <a:pt x="466274" y="2405535"/>
                    </a:cubicBezTo>
                    <a:cubicBezTo>
                      <a:pt x="464966" y="2405535"/>
                      <a:pt x="464312" y="2406190"/>
                      <a:pt x="463004" y="2406844"/>
                    </a:cubicBezTo>
                    <a:cubicBezTo>
                      <a:pt x="460388" y="2408153"/>
                      <a:pt x="458426" y="2408807"/>
                      <a:pt x="456465" y="2408807"/>
                    </a:cubicBezTo>
                    <a:cubicBezTo>
                      <a:pt x="456465" y="2410770"/>
                      <a:pt x="455811" y="2413388"/>
                      <a:pt x="455157" y="2414697"/>
                    </a:cubicBezTo>
                    <a:cubicBezTo>
                      <a:pt x="455157" y="2415351"/>
                      <a:pt x="455157" y="2416660"/>
                      <a:pt x="455157" y="2417314"/>
                    </a:cubicBezTo>
                    <a:cubicBezTo>
                      <a:pt x="456465" y="2419932"/>
                      <a:pt x="457118" y="2423858"/>
                      <a:pt x="457773" y="2425167"/>
                    </a:cubicBezTo>
                    <a:lnTo>
                      <a:pt x="459081" y="2430402"/>
                    </a:lnTo>
                    <a:lnTo>
                      <a:pt x="453849" y="2432365"/>
                    </a:lnTo>
                    <a:cubicBezTo>
                      <a:pt x="451887" y="2433020"/>
                      <a:pt x="449271" y="2434328"/>
                      <a:pt x="447963" y="2435637"/>
                    </a:cubicBezTo>
                    <a:cubicBezTo>
                      <a:pt x="447963" y="2435637"/>
                      <a:pt x="447963" y="2436946"/>
                      <a:pt x="448617" y="2436946"/>
                    </a:cubicBezTo>
                    <a:cubicBezTo>
                      <a:pt x="451233" y="2440872"/>
                      <a:pt x="453195" y="2444799"/>
                      <a:pt x="451887" y="2448725"/>
                    </a:cubicBezTo>
                    <a:cubicBezTo>
                      <a:pt x="451887" y="2450034"/>
                      <a:pt x="450579" y="2450688"/>
                      <a:pt x="449925" y="2451997"/>
                    </a:cubicBezTo>
                    <a:cubicBezTo>
                      <a:pt x="454503" y="2449379"/>
                      <a:pt x="459734" y="2448071"/>
                      <a:pt x="464312" y="2450688"/>
                    </a:cubicBezTo>
                    <a:cubicBezTo>
                      <a:pt x="470852" y="2454614"/>
                      <a:pt x="470852" y="2460504"/>
                      <a:pt x="470852" y="2463776"/>
                    </a:cubicBezTo>
                    <a:cubicBezTo>
                      <a:pt x="470852" y="2463776"/>
                      <a:pt x="470852" y="2465085"/>
                      <a:pt x="470852" y="2465085"/>
                    </a:cubicBezTo>
                    <a:cubicBezTo>
                      <a:pt x="470852" y="2465739"/>
                      <a:pt x="470852" y="2467048"/>
                      <a:pt x="470852" y="2467702"/>
                    </a:cubicBezTo>
                    <a:cubicBezTo>
                      <a:pt x="470852" y="2467702"/>
                      <a:pt x="470852" y="2468357"/>
                      <a:pt x="470852" y="2469011"/>
                    </a:cubicBezTo>
                    <a:cubicBezTo>
                      <a:pt x="470852" y="2469011"/>
                      <a:pt x="470852" y="2469011"/>
                      <a:pt x="470852" y="2469011"/>
                    </a:cubicBezTo>
                    <a:cubicBezTo>
                      <a:pt x="473467" y="2469011"/>
                      <a:pt x="478045" y="2469665"/>
                      <a:pt x="483931" y="2473592"/>
                    </a:cubicBezTo>
                    <a:cubicBezTo>
                      <a:pt x="486547" y="2475555"/>
                      <a:pt x="487855" y="2476209"/>
                      <a:pt x="489163" y="2476864"/>
                    </a:cubicBezTo>
                    <a:cubicBezTo>
                      <a:pt x="491124" y="2478173"/>
                      <a:pt x="491124" y="2478173"/>
                      <a:pt x="493740" y="2479481"/>
                    </a:cubicBezTo>
                    <a:cubicBezTo>
                      <a:pt x="494394" y="2479481"/>
                      <a:pt x="495702" y="2479481"/>
                      <a:pt x="497010" y="2479481"/>
                    </a:cubicBezTo>
                    <a:cubicBezTo>
                      <a:pt x="499626" y="2479481"/>
                      <a:pt x="504858" y="2479481"/>
                      <a:pt x="508128" y="2485371"/>
                    </a:cubicBezTo>
                    <a:cubicBezTo>
                      <a:pt x="510743" y="2489951"/>
                      <a:pt x="515975" y="2508929"/>
                      <a:pt x="513359" y="2515473"/>
                    </a:cubicBezTo>
                    <a:cubicBezTo>
                      <a:pt x="512051" y="2518090"/>
                      <a:pt x="510089" y="2520053"/>
                      <a:pt x="507473" y="2522016"/>
                    </a:cubicBezTo>
                    <a:cubicBezTo>
                      <a:pt x="507473" y="2522016"/>
                      <a:pt x="506165" y="2523325"/>
                      <a:pt x="504858" y="2523980"/>
                    </a:cubicBezTo>
                    <a:cubicBezTo>
                      <a:pt x="504858" y="2523980"/>
                      <a:pt x="504858" y="2523980"/>
                      <a:pt x="504858" y="2523980"/>
                    </a:cubicBezTo>
                    <a:cubicBezTo>
                      <a:pt x="508128" y="2525943"/>
                      <a:pt x="512051" y="2528560"/>
                      <a:pt x="512705" y="2533796"/>
                    </a:cubicBezTo>
                    <a:cubicBezTo>
                      <a:pt x="512705" y="2535104"/>
                      <a:pt x="512705" y="2536413"/>
                      <a:pt x="512705" y="2537722"/>
                    </a:cubicBezTo>
                    <a:cubicBezTo>
                      <a:pt x="512705" y="2541648"/>
                      <a:pt x="514013" y="2546883"/>
                      <a:pt x="512705" y="2552118"/>
                    </a:cubicBezTo>
                    <a:cubicBezTo>
                      <a:pt x="512705" y="2554736"/>
                      <a:pt x="510743" y="2558662"/>
                      <a:pt x="509435" y="2562589"/>
                    </a:cubicBezTo>
                    <a:cubicBezTo>
                      <a:pt x="515975" y="2558008"/>
                      <a:pt x="520553" y="2554736"/>
                      <a:pt x="525130" y="2558008"/>
                    </a:cubicBezTo>
                    <a:cubicBezTo>
                      <a:pt x="525130" y="2558008"/>
                      <a:pt x="526438" y="2558662"/>
                      <a:pt x="527092" y="2559317"/>
                    </a:cubicBezTo>
                    <a:cubicBezTo>
                      <a:pt x="532324" y="2561934"/>
                      <a:pt x="538210" y="2565206"/>
                      <a:pt x="537556" y="2571750"/>
                    </a:cubicBezTo>
                    <a:cubicBezTo>
                      <a:pt x="537556" y="2573059"/>
                      <a:pt x="537556" y="2574368"/>
                      <a:pt x="536248" y="2576331"/>
                    </a:cubicBezTo>
                    <a:cubicBezTo>
                      <a:pt x="536248" y="2577640"/>
                      <a:pt x="534940" y="2579603"/>
                      <a:pt x="534940" y="2580912"/>
                    </a:cubicBezTo>
                    <a:cubicBezTo>
                      <a:pt x="535594" y="2580912"/>
                      <a:pt x="536902" y="2580912"/>
                      <a:pt x="538210" y="2580912"/>
                    </a:cubicBezTo>
                    <a:cubicBezTo>
                      <a:pt x="542133" y="2581566"/>
                      <a:pt x="548019" y="2582875"/>
                      <a:pt x="549981" y="2588110"/>
                    </a:cubicBezTo>
                    <a:cubicBezTo>
                      <a:pt x="549981" y="2589419"/>
                      <a:pt x="550635" y="2591382"/>
                      <a:pt x="550635" y="2593345"/>
                    </a:cubicBezTo>
                    <a:cubicBezTo>
                      <a:pt x="550635" y="2595308"/>
                      <a:pt x="551943" y="2601852"/>
                      <a:pt x="553251" y="2602507"/>
                    </a:cubicBezTo>
                    <a:cubicBezTo>
                      <a:pt x="554559" y="2602507"/>
                      <a:pt x="557175" y="2602507"/>
                      <a:pt x="559137" y="2602507"/>
                    </a:cubicBezTo>
                    <a:cubicBezTo>
                      <a:pt x="562406" y="2602507"/>
                      <a:pt x="566330" y="2601852"/>
                      <a:pt x="568946" y="2604470"/>
                    </a:cubicBezTo>
                    <a:cubicBezTo>
                      <a:pt x="570908" y="2605778"/>
                      <a:pt x="571562" y="2608396"/>
                      <a:pt x="571562" y="2611013"/>
                    </a:cubicBezTo>
                    <a:cubicBezTo>
                      <a:pt x="571562" y="2612977"/>
                      <a:pt x="571562" y="2614285"/>
                      <a:pt x="570908" y="2616249"/>
                    </a:cubicBezTo>
                    <a:cubicBezTo>
                      <a:pt x="570908" y="2618212"/>
                      <a:pt x="570254" y="2619520"/>
                      <a:pt x="570908" y="2619520"/>
                    </a:cubicBezTo>
                    <a:cubicBezTo>
                      <a:pt x="570908" y="2619520"/>
                      <a:pt x="572870" y="2620829"/>
                      <a:pt x="573524" y="2621484"/>
                    </a:cubicBezTo>
                    <a:cubicBezTo>
                      <a:pt x="576139" y="2623447"/>
                      <a:pt x="580063" y="2625410"/>
                      <a:pt x="580717" y="2629991"/>
                    </a:cubicBezTo>
                    <a:lnTo>
                      <a:pt x="580717" y="2631954"/>
                    </a:lnTo>
                    <a:cubicBezTo>
                      <a:pt x="581371" y="2634572"/>
                      <a:pt x="582025" y="2637189"/>
                      <a:pt x="582679" y="2639152"/>
                    </a:cubicBezTo>
                    <a:cubicBezTo>
                      <a:pt x="582679" y="2639152"/>
                      <a:pt x="584641" y="2641115"/>
                      <a:pt x="585295" y="2642424"/>
                    </a:cubicBezTo>
                    <a:cubicBezTo>
                      <a:pt x="588565" y="2645696"/>
                      <a:pt x="593143" y="2650277"/>
                      <a:pt x="593143" y="2656821"/>
                    </a:cubicBezTo>
                    <a:cubicBezTo>
                      <a:pt x="593143" y="2658130"/>
                      <a:pt x="593143" y="2660093"/>
                      <a:pt x="593143" y="2662710"/>
                    </a:cubicBezTo>
                    <a:cubicBezTo>
                      <a:pt x="593143" y="2669909"/>
                      <a:pt x="593143" y="2674489"/>
                      <a:pt x="592488" y="2677107"/>
                    </a:cubicBezTo>
                    <a:cubicBezTo>
                      <a:pt x="596412" y="2681033"/>
                      <a:pt x="599682" y="2683651"/>
                      <a:pt x="602298" y="2686268"/>
                    </a:cubicBezTo>
                    <a:cubicBezTo>
                      <a:pt x="602298" y="2684305"/>
                      <a:pt x="604260" y="2682342"/>
                      <a:pt x="606876" y="2681033"/>
                    </a:cubicBezTo>
                    <a:cubicBezTo>
                      <a:pt x="606876" y="2681033"/>
                      <a:pt x="607529" y="2681033"/>
                      <a:pt x="608184" y="2680379"/>
                    </a:cubicBezTo>
                    <a:cubicBezTo>
                      <a:pt x="617339" y="2675144"/>
                      <a:pt x="626494" y="2669909"/>
                      <a:pt x="633034" y="2673180"/>
                    </a:cubicBezTo>
                    <a:cubicBezTo>
                      <a:pt x="640227" y="2676452"/>
                      <a:pt x="647421" y="2684305"/>
                      <a:pt x="649383" y="2686268"/>
                    </a:cubicBezTo>
                    <a:cubicBezTo>
                      <a:pt x="651345" y="2688886"/>
                      <a:pt x="652653" y="2691503"/>
                      <a:pt x="653307" y="2693467"/>
                    </a:cubicBezTo>
                    <a:cubicBezTo>
                      <a:pt x="653307" y="2693467"/>
                      <a:pt x="653307" y="2694775"/>
                      <a:pt x="653961" y="2695430"/>
                    </a:cubicBezTo>
                    <a:cubicBezTo>
                      <a:pt x="654615" y="2695430"/>
                      <a:pt x="655269" y="2695430"/>
                      <a:pt x="655269" y="2695430"/>
                    </a:cubicBezTo>
                    <a:cubicBezTo>
                      <a:pt x="655269" y="2695430"/>
                      <a:pt x="655923" y="2694121"/>
                      <a:pt x="656576" y="2693467"/>
                    </a:cubicBezTo>
                    <a:cubicBezTo>
                      <a:pt x="668348" y="2677761"/>
                      <a:pt x="673580" y="2672526"/>
                      <a:pt x="678811" y="2671872"/>
                    </a:cubicBezTo>
                    <a:cubicBezTo>
                      <a:pt x="682735" y="2671872"/>
                      <a:pt x="686659" y="2672526"/>
                      <a:pt x="691237" y="2673835"/>
                    </a:cubicBezTo>
                    <a:cubicBezTo>
                      <a:pt x="693198" y="2673835"/>
                      <a:pt x="697122" y="2675144"/>
                      <a:pt x="697776" y="2675144"/>
                    </a:cubicBezTo>
                    <a:lnTo>
                      <a:pt x="699084" y="2675144"/>
                    </a:lnTo>
                    <a:cubicBezTo>
                      <a:pt x="712163" y="2673835"/>
                      <a:pt x="721319" y="2674489"/>
                      <a:pt x="725897" y="2679070"/>
                    </a:cubicBezTo>
                    <a:cubicBezTo>
                      <a:pt x="727858" y="2681033"/>
                      <a:pt x="732436" y="2686923"/>
                      <a:pt x="725242" y="2694121"/>
                    </a:cubicBezTo>
                    <a:cubicBezTo>
                      <a:pt x="725242" y="2694775"/>
                      <a:pt x="725242" y="2696084"/>
                      <a:pt x="725242" y="2696739"/>
                    </a:cubicBezTo>
                    <a:cubicBezTo>
                      <a:pt x="725242" y="2699356"/>
                      <a:pt x="725242" y="2706554"/>
                      <a:pt x="725242" y="2709172"/>
                    </a:cubicBezTo>
                    <a:cubicBezTo>
                      <a:pt x="725242" y="2709172"/>
                      <a:pt x="727205" y="2710481"/>
                      <a:pt x="728512" y="2711135"/>
                    </a:cubicBezTo>
                    <a:cubicBezTo>
                      <a:pt x="729820" y="2712444"/>
                      <a:pt x="731782" y="2713098"/>
                      <a:pt x="733090" y="2714407"/>
                    </a:cubicBezTo>
                    <a:cubicBezTo>
                      <a:pt x="733744" y="2715061"/>
                      <a:pt x="735052" y="2715716"/>
                      <a:pt x="735706" y="2716370"/>
                    </a:cubicBezTo>
                    <a:cubicBezTo>
                      <a:pt x="735706" y="2716370"/>
                      <a:pt x="735706" y="2716370"/>
                      <a:pt x="735706" y="2716370"/>
                    </a:cubicBezTo>
                    <a:cubicBezTo>
                      <a:pt x="735706" y="2714407"/>
                      <a:pt x="736360" y="2713098"/>
                      <a:pt x="737668" y="2711789"/>
                    </a:cubicBezTo>
                    <a:lnTo>
                      <a:pt x="737668" y="2710481"/>
                    </a:lnTo>
                    <a:cubicBezTo>
                      <a:pt x="744207" y="2701319"/>
                      <a:pt x="748785" y="2695430"/>
                      <a:pt x="754671" y="2695430"/>
                    </a:cubicBezTo>
                    <a:lnTo>
                      <a:pt x="756633" y="2695430"/>
                    </a:lnTo>
                    <a:cubicBezTo>
                      <a:pt x="756633" y="2695430"/>
                      <a:pt x="757940" y="2695430"/>
                      <a:pt x="758595" y="2695430"/>
                    </a:cubicBezTo>
                    <a:cubicBezTo>
                      <a:pt x="759903" y="2688886"/>
                      <a:pt x="761210" y="2684305"/>
                      <a:pt x="765134" y="2681687"/>
                    </a:cubicBezTo>
                    <a:cubicBezTo>
                      <a:pt x="765134" y="2681687"/>
                      <a:pt x="765134" y="2681687"/>
                      <a:pt x="765788" y="2681033"/>
                    </a:cubicBezTo>
                    <a:cubicBezTo>
                      <a:pt x="767750" y="2679070"/>
                      <a:pt x="771020" y="2674489"/>
                      <a:pt x="778867" y="2675144"/>
                    </a:cubicBezTo>
                    <a:cubicBezTo>
                      <a:pt x="780175" y="2675144"/>
                      <a:pt x="781483" y="2675144"/>
                      <a:pt x="783445" y="2675144"/>
                    </a:cubicBezTo>
                    <a:cubicBezTo>
                      <a:pt x="785407" y="2675144"/>
                      <a:pt x="788677" y="2675798"/>
                      <a:pt x="790638" y="2675144"/>
                    </a:cubicBezTo>
                    <a:cubicBezTo>
                      <a:pt x="790638" y="2675144"/>
                      <a:pt x="790638" y="2675144"/>
                      <a:pt x="790638" y="2675144"/>
                    </a:cubicBezTo>
                    <a:cubicBezTo>
                      <a:pt x="791946" y="2672526"/>
                      <a:pt x="794562" y="2665982"/>
                      <a:pt x="801102" y="2667291"/>
                    </a:cubicBezTo>
                    <a:cubicBezTo>
                      <a:pt x="801756" y="2667291"/>
                      <a:pt x="803064" y="2667291"/>
                      <a:pt x="805026" y="2667291"/>
                    </a:cubicBezTo>
                    <a:cubicBezTo>
                      <a:pt x="808295" y="2667291"/>
                      <a:pt x="813527" y="2668600"/>
                      <a:pt x="816143" y="2668600"/>
                    </a:cubicBezTo>
                    <a:cubicBezTo>
                      <a:pt x="817451" y="2668600"/>
                      <a:pt x="818105" y="2668600"/>
                      <a:pt x="819413" y="2668600"/>
                    </a:cubicBezTo>
                    <a:cubicBezTo>
                      <a:pt x="822683" y="2667945"/>
                      <a:pt x="828568" y="2666637"/>
                      <a:pt x="832492" y="2671217"/>
                    </a:cubicBezTo>
                    <a:cubicBezTo>
                      <a:pt x="834454" y="2673180"/>
                      <a:pt x="835108" y="2675144"/>
                      <a:pt x="835762" y="2676452"/>
                    </a:cubicBezTo>
                    <a:cubicBezTo>
                      <a:pt x="835762" y="2676452"/>
                      <a:pt x="835762" y="2676452"/>
                      <a:pt x="836416" y="2676452"/>
                    </a:cubicBezTo>
                    <a:cubicBezTo>
                      <a:pt x="844263" y="2677761"/>
                      <a:pt x="850803" y="2678416"/>
                      <a:pt x="852765" y="2684305"/>
                    </a:cubicBezTo>
                    <a:cubicBezTo>
                      <a:pt x="852765" y="2684959"/>
                      <a:pt x="852765" y="2686268"/>
                      <a:pt x="852765" y="2686923"/>
                    </a:cubicBezTo>
                    <a:cubicBezTo>
                      <a:pt x="856034" y="2686268"/>
                      <a:pt x="859958" y="2685614"/>
                      <a:pt x="863228" y="2688231"/>
                    </a:cubicBezTo>
                    <a:cubicBezTo>
                      <a:pt x="865190" y="2689540"/>
                      <a:pt x="865844" y="2691503"/>
                      <a:pt x="867152" y="2693467"/>
                    </a:cubicBezTo>
                    <a:cubicBezTo>
                      <a:pt x="867152" y="2693467"/>
                      <a:pt x="867152" y="2693467"/>
                      <a:pt x="867152" y="2693467"/>
                    </a:cubicBezTo>
                    <a:cubicBezTo>
                      <a:pt x="871730" y="2690195"/>
                      <a:pt x="876308" y="2685614"/>
                      <a:pt x="881539" y="2688886"/>
                    </a:cubicBezTo>
                    <a:cubicBezTo>
                      <a:pt x="886117" y="2691503"/>
                      <a:pt x="892002" y="2701319"/>
                      <a:pt x="893310" y="2705900"/>
                    </a:cubicBezTo>
                    <a:cubicBezTo>
                      <a:pt x="893310" y="2706554"/>
                      <a:pt x="893965" y="2707863"/>
                      <a:pt x="894618" y="2708517"/>
                    </a:cubicBezTo>
                    <a:cubicBezTo>
                      <a:pt x="895926" y="2711135"/>
                      <a:pt x="898542" y="2715061"/>
                      <a:pt x="895926" y="2719642"/>
                    </a:cubicBezTo>
                    <a:cubicBezTo>
                      <a:pt x="895926" y="2719642"/>
                      <a:pt x="895926" y="2720297"/>
                      <a:pt x="895926" y="2720951"/>
                    </a:cubicBezTo>
                    <a:cubicBezTo>
                      <a:pt x="895926" y="2721605"/>
                      <a:pt x="897234" y="2722260"/>
                      <a:pt x="897234" y="2722914"/>
                    </a:cubicBezTo>
                    <a:cubicBezTo>
                      <a:pt x="899196" y="2725532"/>
                      <a:pt x="902466" y="2729458"/>
                      <a:pt x="900504" y="2734693"/>
                    </a:cubicBezTo>
                    <a:cubicBezTo>
                      <a:pt x="900504" y="2736002"/>
                      <a:pt x="899196" y="2737311"/>
                      <a:pt x="897888" y="2739928"/>
                    </a:cubicBezTo>
                    <a:cubicBezTo>
                      <a:pt x="896580" y="2741891"/>
                      <a:pt x="893310" y="2747126"/>
                      <a:pt x="892657" y="2749090"/>
                    </a:cubicBezTo>
                    <a:cubicBezTo>
                      <a:pt x="892657" y="2749090"/>
                      <a:pt x="892657" y="2749090"/>
                      <a:pt x="893965" y="2749090"/>
                    </a:cubicBezTo>
                    <a:cubicBezTo>
                      <a:pt x="895926" y="2749090"/>
                      <a:pt x="898542" y="2750398"/>
                      <a:pt x="901158" y="2753016"/>
                    </a:cubicBezTo>
                    <a:cubicBezTo>
                      <a:pt x="902466" y="2754979"/>
                      <a:pt x="903774" y="2756942"/>
                      <a:pt x="905082" y="2758251"/>
                    </a:cubicBezTo>
                    <a:cubicBezTo>
                      <a:pt x="905082" y="2758906"/>
                      <a:pt x="906390" y="2760214"/>
                      <a:pt x="906390" y="2760869"/>
                    </a:cubicBezTo>
                    <a:cubicBezTo>
                      <a:pt x="906390" y="2760869"/>
                      <a:pt x="907044" y="2760869"/>
                      <a:pt x="907698" y="2760869"/>
                    </a:cubicBezTo>
                    <a:cubicBezTo>
                      <a:pt x="914891" y="2763486"/>
                      <a:pt x="919469" y="2765449"/>
                      <a:pt x="920777" y="2770030"/>
                    </a:cubicBezTo>
                    <a:cubicBezTo>
                      <a:pt x="920777" y="2771993"/>
                      <a:pt x="920777" y="2773302"/>
                      <a:pt x="921431" y="2775265"/>
                    </a:cubicBezTo>
                    <a:cubicBezTo>
                      <a:pt x="921431" y="2775265"/>
                      <a:pt x="921431" y="2776574"/>
                      <a:pt x="921431" y="2776574"/>
                    </a:cubicBezTo>
                    <a:cubicBezTo>
                      <a:pt x="921431" y="2776574"/>
                      <a:pt x="922739" y="2777883"/>
                      <a:pt x="923393" y="2778537"/>
                    </a:cubicBezTo>
                    <a:cubicBezTo>
                      <a:pt x="927970" y="2783772"/>
                      <a:pt x="931240" y="2787044"/>
                      <a:pt x="930586" y="2790971"/>
                    </a:cubicBezTo>
                    <a:lnTo>
                      <a:pt x="930586" y="2793588"/>
                    </a:lnTo>
                    <a:cubicBezTo>
                      <a:pt x="930586" y="2793588"/>
                      <a:pt x="927970" y="2796206"/>
                      <a:pt x="927970" y="2796206"/>
                    </a:cubicBezTo>
                    <a:cubicBezTo>
                      <a:pt x="926663" y="2797514"/>
                      <a:pt x="924700" y="2798169"/>
                      <a:pt x="922739" y="2798823"/>
                    </a:cubicBezTo>
                    <a:cubicBezTo>
                      <a:pt x="925355" y="2802749"/>
                      <a:pt x="926008" y="2807330"/>
                      <a:pt x="922739" y="2810602"/>
                    </a:cubicBezTo>
                    <a:cubicBezTo>
                      <a:pt x="921431" y="2811911"/>
                      <a:pt x="919469" y="2813220"/>
                      <a:pt x="917507" y="2813874"/>
                    </a:cubicBezTo>
                    <a:cubicBezTo>
                      <a:pt x="917507" y="2813874"/>
                      <a:pt x="917507" y="2813874"/>
                      <a:pt x="917507" y="2813874"/>
                    </a:cubicBezTo>
                    <a:cubicBezTo>
                      <a:pt x="920123" y="2818455"/>
                      <a:pt x="921431" y="2822381"/>
                      <a:pt x="919469" y="2825653"/>
                    </a:cubicBezTo>
                    <a:cubicBezTo>
                      <a:pt x="919469" y="2826308"/>
                      <a:pt x="918161" y="2827616"/>
                      <a:pt x="917507" y="2828925"/>
                    </a:cubicBezTo>
                    <a:cubicBezTo>
                      <a:pt x="917507" y="2828925"/>
                      <a:pt x="916199" y="2830888"/>
                      <a:pt x="916199" y="2831543"/>
                    </a:cubicBezTo>
                    <a:cubicBezTo>
                      <a:pt x="916199" y="2833506"/>
                      <a:pt x="916199" y="2834815"/>
                      <a:pt x="916853" y="2835469"/>
                    </a:cubicBezTo>
                    <a:cubicBezTo>
                      <a:pt x="916853" y="2835469"/>
                      <a:pt x="916853" y="2835469"/>
                      <a:pt x="916853" y="2835469"/>
                    </a:cubicBezTo>
                    <a:cubicBezTo>
                      <a:pt x="920123" y="2835469"/>
                      <a:pt x="924700" y="2834160"/>
                      <a:pt x="929932" y="2837432"/>
                    </a:cubicBezTo>
                    <a:cubicBezTo>
                      <a:pt x="931240" y="2838087"/>
                      <a:pt x="933202" y="2838741"/>
                      <a:pt x="935164" y="2839395"/>
                    </a:cubicBezTo>
                    <a:cubicBezTo>
                      <a:pt x="939088" y="2840050"/>
                      <a:pt x="943665" y="2841359"/>
                      <a:pt x="945627" y="2845939"/>
                    </a:cubicBezTo>
                    <a:cubicBezTo>
                      <a:pt x="945627" y="2847248"/>
                      <a:pt x="946281" y="2848557"/>
                      <a:pt x="946935" y="2850520"/>
                    </a:cubicBezTo>
                    <a:cubicBezTo>
                      <a:pt x="946935" y="2850520"/>
                      <a:pt x="946935" y="2850520"/>
                      <a:pt x="946935" y="2850520"/>
                    </a:cubicBezTo>
                    <a:cubicBezTo>
                      <a:pt x="952167" y="2848557"/>
                      <a:pt x="959361" y="2845939"/>
                      <a:pt x="964592" y="2849866"/>
                    </a:cubicBezTo>
                    <a:cubicBezTo>
                      <a:pt x="971786" y="2855101"/>
                      <a:pt x="967862" y="2862953"/>
                      <a:pt x="966554" y="2866225"/>
                    </a:cubicBezTo>
                    <a:cubicBezTo>
                      <a:pt x="966554" y="2866880"/>
                      <a:pt x="965900" y="2868188"/>
                      <a:pt x="965900" y="2868188"/>
                    </a:cubicBezTo>
                    <a:cubicBezTo>
                      <a:pt x="965900" y="2868188"/>
                      <a:pt x="965900" y="2869497"/>
                      <a:pt x="965900" y="2870806"/>
                    </a:cubicBezTo>
                    <a:cubicBezTo>
                      <a:pt x="965900" y="2872115"/>
                      <a:pt x="965900" y="2875387"/>
                      <a:pt x="965900" y="2878004"/>
                    </a:cubicBezTo>
                    <a:cubicBezTo>
                      <a:pt x="969170" y="2877350"/>
                      <a:pt x="975055" y="2875387"/>
                      <a:pt x="978979" y="2880622"/>
                    </a:cubicBezTo>
                    <a:cubicBezTo>
                      <a:pt x="978979" y="2881276"/>
                      <a:pt x="980287" y="2882585"/>
                      <a:pt x="980941" y="2883894"/>
                    </a:cubicBezTo>
                    <a:cubicBezTo>
                      <a:pt x="982903" y="2886511"/>
                      <a:pt x="986173" y="2890438"/>
                      <a:pt x="988135" y="2892401"/>
                    </a:cubicBezTo>
                    <a:cubicBezTo>
                      <a:pt x="988789" y="2893055"/>
                      <a:pt x="990096" y="2893710"/>
                      <a:pt x="990751" y="2894364"/>
                    </a:cubicBezTo>
                    <a:cubicBezTo>
                      <a:pt x="992712" y="2895673"/>
                      <a:pt x="994020" y="2896982"/>
                      <a:pt x="995982" y="2899599"/>
                    </a:cubicBezTo>
                    <a:cubicBezTo>
                      <a:pt x="997290" y="2901562"/>
                      <a:pt x="997944" y="2903526"/>
                      <a:pt x="999252" y="2906798"/>
                    </a:cubicBezTo>
                    <a:cubicBezTo>
                      <a:pt x="999906" y="2908761"/>
                      <a:pt x="1001214" y="2912687"/>
                      <a:pt x="1001868" y="2913341"/>
                    </a:cubicBezTo>
                    <a:cubicBezTo>
                      <a:pt x="1001868" y="2913341"/>
                      <a:pt x="1005792" y="2914650"/>
                      <a:pt x="1007100" y="2915305"/>
                    </a:cubicBezTo>
                    <a:cubicBezTo>
                      <a:pt x="1010369" y="2916613"/>
                      <a:pt x="1013639" y="2917268"/>
                      <a:pt x="1016255" y="2919231"/>
                    </a:cubicBezTo>
                    <a:cubicBezTo>
                      <a:pt x="1016909" y="2919231"/>
                      <a:pt x="1017563" y="2919885"/>
                      <a:pt x="1018217" y="2920540"/>
                    </a:cubicBezTo>
                    <a:cubicBezTo>
                      <a:pt x="1021487" y="2922503"/>
                      <a:pt x="1023449" y="2923811"/>
                      <a:pt x="1025410" y="2923811"/>
                    </a:cubicBezTo>
                    <a:cubicBezTo>
                      <a:pt x="1027372" y="2923811"/>
                      <a:pt x="1028026" y="2923811"/>
                      <a:pt x="1029334" y="2923811"/>
                    </a:cubicBezTo>
                    <a:cubicBezTo>
                      <a:pt x="1031296" y="2923811"/>
                      <a:pt x="1033912" y="2923811"/>
                      <a:pt x="1037182" y="2924466"/>
                    </a:cubicBezTo>
                    <a:lnTo>
                      <a:pt x="1038490" y="2924466"/>
                    </a:lnTo>
                    <a:cubicBezTo>
                      <a:pt x="1039144" y="2925120"/>
                      <a:pt x="1040452" y="2925775"/>
                      <a:pt x="1041106" y="2925775"/>
                    </a:cubicBezTo>
                    <a:cubicBezTo>
                      <a:pt x="1041106" y="2925775"/>
                      <a:pt x="1041106" y="2925775"/>
                      <a:pt x="1041106" y="2925775"/>
                    </a:cubicBezTo>
                    <a:cubicBezTo>
                      <a:pt x="1043068" y="2924466"/>
                      <a:pt x="1047645" y="2921194"/>
                      <a:pt x="1053531" y="2925120"/>
                    </a:cubicBezTo>
                    <a:cubicBezTo>
                      <a:pt x="1055493" y="2926429"/>
                      <a:pt x="1056801" y="2928392"/>
                      <a:pt x="1058109" y="2929701"/>
                    </a:cubicBezTo>
                    <a:cubicBezTo>
                      <a:pt x="1061378" y="2929701"/>
                      <a:pt x="1065956" y="2929047"/>
                      <a:pt x="1068572" y="2932973"/>
                    </a:cubicBezTo>
                    <a:cubicBezTo>
                      <a:pt x="1070534" y="2936245"/>
                      <a:pt x="1074458" y="2947370"/>
                      <a:pt x="1075111" y="2953913"/>
                    </a:cubicBezTo>
                    <a:cubicBezTo>
                      <a:pt x="1075111" y="2960457"/>
                      <a:pt x="1075111" y="2969619"/>
                      <a:pt x="1075111" y="2971582"/>
                    </a:cubicBezTo>
                    <a:cubicBezTo>
                      <a:pt x="1075111" y="2971582"/>
                      <a:pt x="1075111" y="2972891"/>
                      <a:pt x="1075111" y="2973545"/>
                    </a:cubicBezTo>
                    <a:cubicBezTo>
                      <a:pt x="1076419" y="2973545"/>
                      <a:pt x="1077727" y="2973545"/>
                      <a:pt x="1079035" y="2973545"/>
                    </a:cubicBezTo>
                    <a:lnTo>
                      <a:pt x="1080997" y="2973545"/>
                    </a:lnTo>
                    <a:cubicBezTo>
                      <a:pt x="1080997" y="2973545"/>
                      <a:pt x="1081651" y="2974200"/>
                      <a:pt x="1082305" y="2974200"/>
                    </a:cubicBezTo>
                    <a:cubicBezTo>
                      <a:pt x="1082305" y="2974200"/>
                      <a:pt x="1082305" y="2974200"/>
                      <a:pt x="1082959" y="2973545"/>
                    </a:cubicBezTo>
                    <a:cubicBezTo>
                      <a:pt x="1092768" y="2964384"/>
                      <a:pt x="1098654" y="2959803"/>
                      <a:pt x="1103886" y="2960457"/>
                    </a:cubicBezTo>
                    <a:cubicBezTo>
                      <a:pt x="1107156" y="2960457"/>
                      <a:pt x="1109772" y="2961766"/>
                      <a:pt x="1111733" y="2962421"/>
                    </a:cubicBezTo>
                    <a:cubicBezTo>
                      <a:pt x="1113041" y="2962421"/>
                      <a:pt x="1115003" y="2963729"/>
                      <a:pt x="1115657" y="2963729"/>
                    </a:cubicBezTo>
                    <a:cubicBezTo>
                      <a:pt x="1115657" y="2963729"/>
                      <a:pt x="1116965" y="2963729"/>
                      <a:pt x="1118273" y="2963729"/>
                    </a:cubicBezTo>
                    <a:cubicBezTo>
                      <a:pt x="1120889" y="2963075"/>
                      <a:pt x="1125466" y="2961766"/>
                      <a:pt x="1130698" y="2965038"/>
                    </a:cubicBezTo>
                    <a:cubicBezTo>
                      <a:pt x="1132006" y="2965693"/>
                      <a:pt x="1132660" y="2966347"/>
                      <a:pt x="1133968" y="2967001"/>
                    </a:cubicBezTo>
                    <a:cubicBezTo>
                      <a:pt x="1133968" y="2967001"/>
                      <a:pt x="1135276" y="2968310"/>
                      <a:pt x="1135930" y="2968310"/>
                    </a:cubicBezTo>
                    <a:cubicBezTo>
                      <a:pt x="1135930" y="2968310"/>
                      <a:pt x="1135930" y="2968310"/>
                      <a:pt x="1136584" y="2968310"/>
                    </a:cubicBezTo>
                    <a:cubicBezTo>
                      <a:pt x="1139200" y="2967001"/>
                      <a:pt x="1145085" y="2965038"/>
                      <a:pt x="1150317" y="2968310"/>
                    </a:cubicBezTo>
                    <a:cubicBezTo>
                      <a:pt x="1155549" y="2971582"/>
                      <a:pt x="1157511" y="2978126"/>
                      <a:pt x="1154895" y="2984670"/>
                    </a:cubicBezTo>
                    <a:cubicBezTo>
                      <a:pt x="1154895" y="2985324"/>
                      <a:pt x="1154241" y="2985978"/>
                      <a:pt x="1153587" y="2987287"/>
                    </a:cubicBezTo>
                    <a:cubicBezTo>
                      <a:pt x="1153587" y="2987942"/>
                      <a:pt x="1152279" y="2989905"/>
                      <a:pt x="1152279" y="2990559"/>
                    </a:cubicBezTo>
                    <a:cubicBezTo>
                      <a:pt x="1153587" y="2991868"/>
                      <a:pt x="1160126" y="2995140"/>
                      <a:pt x="1163396" y="2996449"/>
                    </a:cubicBezTo>
                    <a:cubicBezTo>
                      <a:pt x="1165358" y="2996449"/>
                      <a:pt x="1167974" y="2998412"/>
                      <a:pt x="1169282" y="2999721"/>
                    </a:cubicBezTo>
                    <a:cubicBezTo>
                      <a:pt x="1170590" y="2998412"/>
                      <a:pt x="1172552" y="2997103"/>
                      <a:pt x="1175168" y="2997103"/>
                    </a:cubicBezTo>
                    <a:cubicBezTo>
                      <a:pt x="1177783" y="2997103"/>
                      <a:pt x="1179745" y="2998412"/>
                      <a:pt x="1181053" y="3000375"/>
                    </a:cubicBezTo>
                    <a:cubicBezTo>
                      <a:pt x="1181053" y="3000375"/>
                      <a:pt x="1181707" y="3001684"/>
                      <a:pt x="1182361" y="3001684"/>
                    </a:cubicBezTo>
                    <a:lnTo>
                      <a:pt x="1189555" y="2999721"/>
                    </a:lnTo>
                    <a:lnTo>
                      <a:pt x="1192171" y="3004956"/>
                    </a:lnTo>
                    <a:cubicBezTo>
                      <a:pt x="1201326" y="3024588"/>
                      <a:pt x="1200672" y="3028514"/>
                      <a:pt x="1200018" y="3030477"/>
                    </a:cubicBezTo>
                    <a:cubicBezTo>
                      <a:pt x="1198710" y="3036367"/>
                      <a:pt x="1192824" y="3037675"/>
                      <a:pt x="1188901" y="3038330"/>
                    </a:cubicBezTo>
                    <a:cubicBezTo>
                      <a:pt x="1188901" y="3038330"/>
                      <a:pt x="1188901" y="3038330"/>
                      <a:pt x="1188901" y="3038330"/>
                    </a:cubicBezTo>
                    <a:cubicBezTo>
                      <a:pt x="1186939" y="3043565"/>
                      <a:pt x="1184323" y="3045528"/>
                      <a:pt x="1183015" y="3046182"/>
                    </a:cubicBezTo>
                    <a:cubicBezTo>
                      <a:pt x="1181707" y="3046182"/>
                      <a:pt x="1181053" y="3046837"/>
                      <a:pt x="1179745" y="3047491"/>
                    </a:cubicBezTo>
                    <a:cubicBezTo>
                      <a:pt x="1181053" y="3050763"/>
                      <a:pt x="1181707" y="3054689"/>
                      <a:pt x="1180399" y="3057961"/>
                    </a:cubicBezTo>
                    <a:cubicBezTo>
                      <a:pt x="1179091" y="3062542"/>
                      <a:pt x="1178438" y="3066468"/>
                      <a:pt x="1174514" y="3069740"/>
                    </a:cubicBezTo>
                    <a:cubicBezTo>
                      <a:pt x="1173206" y="3070395"/>
                      <a:pt x="1172552" y="3071049"/>
                      <a:pt x="1171244" y="3071704"/>
                    </a:cubicBezTo>
                    <a:cubicBezTo>
                      <a:pt x="1171244" y="3075630"/>
                      <a:pt x="1171898" y="3082174"/>
                      <a:pt x="1166666" y="3085446"/>
                    </a:cubicBezTo>
                    <a:cubicBezTo>
                      <a:pt x="1164704" y="3086755"/>
                      <a:pt x="1162088" y="3087409"/>
                      <a:pt x="1160126" y="3087409"/>
                    </a:cubicBezTo>
                    <a:cubicBezTo>
                      <a:pt x="1158819" y="3090681"/>
                      <a:pt x="1156856" y="3095262"/>
                      <a:pt x="1152933" y="3097879"/>
                    </a:cubicBezTo>
                    <a:cubicBezTo>
                      <a:pt x="1150971" y="3099188"/>
                      <a:pt x="1144431" y="3103769"/>
                      <a:pt x="1137892" y="3101805"/>
                    </a:cubicBezTo>
                    <a:cubicBezTo>
                      <a:pt x="1137238" y="3101805"/>
                      <a:pt x="1135930" y="3101805"/>
                      <a:pt x="1135276" y="3101805"/>
                    </a:cubicBezTo>
                    <a:lnTo>
                      <a:pt x="1135276" y="3101805"/>
                    </a:lnTo>
                    <a:cubicBezTo>
                      <a:pt x="1132660" y="3104423"/>
                      <a:pt x="1128082" y="3108349"/>
                      <a:pt x="1122197" y="3106386"/>
                    </a:cubicBezTo>
                    <a:cubicBezTo>
                      <a:pt x="1120889" y="3106386"/>
                      <a:pt x="1120235" y="3105732"/>
                      <a:pt x="1119581" y="3105077"/>
                    </a:cubicBezTo>
                    <a:cubicBezTo>
                      <a:pt x="1117619" y="3106386"/>
                      <a:pt x="1113695" y="3107695"/>
                      <a:pt x="1109117" y="3104423"/>
                    </a:cubicBezTo>
                    <a:cubicBezTo>
                      <a:pt x="1107809" y="3103114"/>
                      <a:pt x="1106502" y="3101805"/>
                      <a:pt x="1105194" y="3099842"/>
                    </a:cubicBezTo>
                    <a:cubicBezTo>
                      <a:pt x="1103886" y="3098534"/>
                      <a:pt x="1102578" y="3095916"/>
                      <a:pt x="1101270" y="3095262"/>
                    </a:cubicBezTo>
                    <a:cubicBezTo>
                      <a:pt x="1101270" y="3095262"/>
                      <a:pt x="1100616" y="3095262"/>
                      <a:pt x="1099962" y="3095262"/>
                    </a:cubicBezTo>
                    <a:cubicBezTo>
                      <a:pt x="1098654" y="3095262"/>
                      <a:pt x="1094730" y="3094607"/>
                      <a:pt x="1092768" y="3095262"/>
                    </a:cubicBezTo>
                    <a:cubicBezTo>
                      <a:pt x="1089499" y="3099188"/>
                      <a:pt x="1086883" y="3101805"/>
                      <a:pt x="1082959" y="3101805"/>
                    </a:cubicBezTo>
                    <a:cubicBezTo>
                      <a:pt x="1082959" y="3101805"/>
                      <a:pt x="1081651" y="3101805"/>
                      <a:pt x="1080997" y="3101805"/>
                    </a:cubicBezTo>
                    <a:cubicBezTo>
                      <a:pt x="1076419" y="3101805"/>
                      <a:pt x="1073804" y="3101805"/>
                      <a:pt x="1072496" y="3101805"/>
                    </a:cubicBezTo>
                    <a:cubicBezTo>
                      <a:pt x="1072496" y="3103769"/>
                      <a:pt x="1071842" y="3105732"/>
                      <a:pt x="1072496" y="3106386"/>
                    </a:cubicBezTo>
                    <a:cubicBezTo>
                      <a:pt x="1072496" y="3107041"/>
                      <a:pt x="1073804" y="3108349"/>
                      <a:pt x="1074458" y="3109004"/>
                    </a:cubicBezTo>
                    <a:cubicBezTo>
                      <a:pt x="1076419" y="3110967"/>
                      <a:pt x="1079689" y="3114893"/>
                      <a:pt x="1077727" y="3119474"/>
                    </a:cubicBezTo>
                    <a:cubicBezTo>
                      <a:pt x="1076419" y="3122746"/>
                      <a:pt x="1073804" y="3124055"/>
                      <a:pt x="1071188" y="3126018"/>
                    </a:cubicBezTo>
                    <a:cubicBezTo>
                      <a:pt x="1071188" y="3127327"/>
                      <a:pt x="1071188" y="3129290"/>
                      <a:pt x="1071188" y="3130599"/>
                    </a:cubicBezTo>
                    <a:cubicBezTo>
                      <a:pt x="1073804" y="3130599"/>
                      <a:pt x="1076419" y="3131907"/>
                      <a:pt x="1078381" y="3134525"/>
                    </a:cubicBezTo>
                    <a:cubicBezTo>
                      <a:pt x="1081651" y="3139106"/>
                      <a:pt x="1086229" y="3144995"/>
                      <a:pt x="1088845" y="3147613"/>
                    </a:cubicBezTo>
                    <a:cubicBezTo>
                      <a:pt x="1088845" y="3147613"/>
                      <a:pt x="1091460" y="3147613"/>
                      <a:pt x="1092768" y="3147613"/>
                    </a:cubicBezTo>
                    <a:cubicBezTo>
                      <a:pt x="1095384" y="3147613"/>
                      <a:pt x="1098654" y="3147613"/>
                      <a:pt x="1101270" y="3149576"/>
                    </a:cubicBezTo>
                    <a:cubicBezTo>
                      <a:pt x="1104540" y="3151539"/>
                      <a:pt x="1105848" y="3154811"/>
                      <a:pt x="1105848" y="3156120"/>
                    </a:cubicBezTo>
                    <a:cubicBezTo>
                      <a:pt x="1105848" y="3156120"/>
                      <a:pt x="1105848" y="3156120"/>
                      <a:pt x="1105848" y="3156120"/>
                    </a:cubicBezTo>
                    <a:cubicBezTo>
                      <a:pt x="1109772" y="3158083"/>
                      <a:pt x="1115657" y="3162664"/>
                      <a:pt x="1117619" y="3168553"/>
                    </a:cubicBezTo>
                    <a:cubicBezTo>
                      <a:pt x="1118927" y="3173134"/>
                      <a:pt x="1116311" y="3177060"/>
                      <a:pt x="1113041" y="3180332"/>
                    </a:cubicBezTo>
                    <a:cubicBezTo>
                      <a:pt x="1113041" y="3180332"/>
                      <a:pt x="1111733" y="3181641"/>
                      <a:pt x="1111733" y="3182295"/>
                    </a:cubicBezTo>
                    <a:cubicBezTo>
                      <a:pt x="1113695" y="3184259"/>
                      <a:pt x="1115657" y="3186876"/>
                      <a:pt x="1118927" y="3188839"/>
                    </a:cubicBezTo>
                    <a:cubicBezTo>
                      <a:pt x="1120889" y="3190148"/>
                      <a:pt x="1122851" y="3190802"/>
                      <a:pt x="1125466" y="3192111"/>
                    </a:cubicBezTo>
                    <a:cubicBezTo>
                      <a:pt x="1129390" y="3193420"/>
                      <a:pt x="1132660" y="3195383"/>
                      <a:pt x="1133968" y="3198655"/>
                    </a:cubicBezTo>
                    <a:cubicBezTo>
                      <a:pt x="1134622" y="3200618"/>
                      <a:pt x="1134622" y="3202581"/>
                      <a:pt x="1133968" y="3204545"/>
                    </a:cubicBezTo>
                    <a:cubicBezTo>
                      <a:pt x="1133314" y="3206508"/>
                      <a:pt x="1132006" y="3207817"/>
                      <a:pt x="1130044" y="3209125"/>
                    </a:cubicBezTo>
                    <a:cubicBezTo>
                      <a:pt x="1132006" y="3210434"/>
                      <a:pt x="1134622" y="3212397"/>
                      <a:pt x="1135930" y="3216324"/>
                    </a:cubicBezTo>
                    <a:cubicBezTo>
                      <a:pt x="1137238" y="3219596"/>
                      <a:pt x="1136584" y="3222213"/>
                      <a:pt x="1135930" y="3224176"/>
                    </a:cubicBezTo>
                    <a:cubicBezTo>
                      <a:pt x="1135930" y="3224176"/>
                      <a:pt x="1135930" y="3224176"/>
                      <a:pt x="1135930" y="3224831"/>
                    </a:cubicBezTo>
                    <a:cubicBezTo>
                      <a:pt x="1135930" y="3224831"/>
                      <a:pt x="1136584" y="3225485"/>
                      <a:pt x="1137238" y="3226139"/>
                    </a:cubicBezTo>
                    <a:cubicBezTo>
                      <a:pt x="1139200" y="3227448"/>
                      <a:pt x="1143123" y="3230720"/>
                      <a:pt x="1142470" y="3236610"/>
                    </a:cubicBezTo>
                    <a:cubicBezTo>
                      <a:pt x="1142470" y="3236610"/>
                      <a:pt x="1142470" y="3237918"/>
                      <a:pt x="1142470" y="3239227"/>
                    </a:cubicBezTo>
                    <a:cubicBezTo>
                      <a:pt x="1142470" y="3239882"/>
                      <a:pt x="1142470" y="3241845"/>
                      <a:pt x="1141815" y="3243154"/>
                    </a:cubicBezTo>
                    <a:cubicBezTo>
                      <a:pt x="1142470" y="3243154"/>
                      <a:pt x="1143777" y="3243154"/>
                      <a:pt x="1144431" y="3243154"/>
                    </a:cubicBezTo>
                    <a:cubicBezTo>
                      <a:pt x="1149009" y="3243154"/>
                      <a:pt x="1154895" y="3244462"/>
                      <a:pt x="1156856" y="3249697"/>
                    </a:cubicBezTo>
                    <a:cubicBezTo>
                      <a:pt x="1156856" y="3250352"/>
                      <a:pt x="1156856" y="3251661"/>
                      <a:pt x="1157511" y="3253624"/>
                    </a:cubicBezTo>
                    <a:cubicBezTo>
                      <a:pt x="1157511" y="3254278"/>
                      <a:pt x="1157511" y="3256241"/>
                      <a:pt x="1158164" y="3256896"/>
                    </a:cubicBezTo>
                    <a:cubicBezTo>
                      <a:pt x="1158164" y="3256896"/>
                      <a:pt x="1158819" y="3256896"/>
                      <a:pt x="1159472" y="3256896"/>
                    </a:cubicBezTo>
                    <a:cubicBezTo>
                      <a:pt x="1162088" y="3256896"/>
                      <a:pt x="1167974" y="3256896"/>
                      <a:pt x="1170590" y="3262785"/>
                    </a:cubicBezTo>
                    <a:lnTo>
                      <a:pt x="1170590" y="3262785"/>
                    </a:lnTo>
                    <a:cubicBezTo>
                      <a:pt x="1170590" y="3264094"/>
                      <a:pt x="1171244" y="3265403"/>
                      <a:pt x="1171898" y="3266057"/>
                    </a:cubicBezTo>
                    <a:cubicBezTo>
                      <a:pt x="1175822" y="3264748"/>
                      <a:pt x="1180399" y="3264094"/>
                      <a:pt x="1184323" y="3268020"/>
                    </a:cubicBezTo>
                    <a:cubicBezTo>
                      <a:pt x="1185631" y="3269329"/>
                      <a:pt x="1186285" y="3270638"/>
                      <a:pt x="1187593" y="3272601"/>
                    </a:cubicBezTo>
                    <a:cubicBezTo>
                      <a:pt x="1187593" y="3272601"/>
                      <a:pt x="1187593" y="3272601"/>
                      <a:pt x="1187593" y="3272601"/>
                    </a:cubicBezTo>
                    <a:cubicBezTo>
                      <a:pt x="1190209" y="3269984"/>
                      <a:pt x="1193479" y="3267366"/>
                      <a:pt x="1198056" y="3268020"/>
                    </a:cubicBezTo>
                    <a:cubicBezTo>
                      <a:pt x="1200018" y="3268020"/>
                      <a:pt x="1203288" y="3268020"/>
                      <a:pt x="1204596" y="3268020"/>
                    </a:cubicBezTo>
                    <a:cubicBezTo>
                      <a:pt x="1205904" y="3266712"/>
                      <a:pt x="1215059" y="3258204"/>
                      <a:pt x="1217021" y="3254933"/>
                    </a:cubicBezTo>
                    <a:cubicBezTo>
                      <a:pt x="1217021" y="3252315"/>
                      <a:pt x="1217021" y="3247080"/>
                      <a:pt x="1217021" y="3245117"/>
                    </a:cubicBezTo>
                    <a:cubicBezTo>
                      <a:pt x="1217021" y="3245117"/>
                      <a:pt x="1217021" y="3243808"/>
                      <a:pt x="1216367" y="3243154"/>
                    </a:cubicBezTo>
                    <a:cubicBezTo>
                      <a:pt x="1215059" y="3240536"/>
                      <a:pt x="1211789" y="3235301"/>
                      <a:pt x="1216367" y="3230720"/>
                    </a:cubicBezTo>
                    <a:cubicBezTo>
                      <a:pt x="1216367" y="3230720"/>
                      <a:pt x="1217021" y="3230066"/>
                      <a:pt x="1217675" y="3229411"/>
                    </a:cubicBezTo>
                    <a:cubicBezTo>
                      <a:pt x="1213097" y="3224176"/>
                      <a:pt x="1211136" y="3219596"/>
                      <a:pt x="1211789" y="3215669"/>
                    </a:cubicBezTo>
                    <a:cubicBezTo>
                      <a:pt x="1211789" y="3213706"/>
                      <a:pt x="1213097" y="3211743"/>
                      <a:pt x="1215059" y="3210434"/>
                    </a:cubicBezTo>
                    <a:cubicBezTo>
                      <a:pt x="1218329" y="3207817"/>
                      <a:pt x="1222907" y="3207817"/>
                      <a:pt x="1226177" y="3207817"/>
                    </a:cubicBezTo>
                    <a:cubicBezTo>
                      <a:pt x="1226177" y="3207817"/>
                      <a:pt x="1226830" y="3207817"/>
                      <a:pt x="1227485" y="3207817"/>
                    </a:cubicBezTo>
                    <a:cubicBezTo>
                      <a:pt x="1228138" y="3207817"/>
                      <a:pt x="1228138" y="3207817"/>
                      <a:pt x="1228792" y="3207817"/>
                    </a:cubicBezTo>
                    <a:cubicBezTo>
                      <a:pt x="1230754" y="3205853"/>
                      <a:pt x="1234024" y="3202581"/>
                      <a:pt x="1240564" y="3204545"/>
                    </a:cubicBezTo>
                    <a:cubicBezTo>
                      <a:pt x="1245141" y="3205853"/>
                      <a:pt x="1260836" y="3207817"/>
                      <a:pt x="1264106" y="3207162"/>
                    </a:cubicBezTo>
                    <a:cubicBezTo>
                      <a:pt x="1264106" y="3207162"/>
                      <a:pt x="1264106" y="3207162"/>
                      <a:pt x="1265414" y="3205853"/>
                    </a:cubicBezTo>
                    <a:cubicBezTo>
                      <a:pt x="1266722" y="3204545"/>
                      <a:pt x="1269992" y="3200618"/>
                      <a:pt x="1275224" y="3201273"/>
                    </a:cubicBezTo>
                    <a:cubicBezTo>
                      <a:pt x="1277185" y="3201273"/>
                      <a:pt x="1278493" y="3201927"/>
                      <a:pt x="1279801" y="3202581"/>
                    </a:cubicBezTo>
                    <a:lnTo>
                      <a:pt x="1279801" y="3202581"/>
                    </a:lnTo>
                    <a:cubicBezTo>
                      <a:pt x="1281109" y="3200618"/>
                      <a:pt x="1283725" y="3196692"/>
                      <a:pt x="1285033" y="3194074"/>
                    </a:cubicBezTo>
                    <a:cubicBezTo>
                      <a:pt x="1288303" y="3189494"/>
                      <a:pt x="1289611" y="3186222"/>
                      <a:pt x="1291573" y="3184913"/>
                    </a:cubicBezTo>
                    <a:cubicBezTo>
                      <a:pt x="1291573" y="3184259"/>
                      <a:pt x="1293534" y="3180987"/>
                      <a:pt x="1294842" y="3179678"/>
                    </a:cubicBezTo>
                    <a:cubicBezTo>
                      <a:pt x="1298112" y="3173134"/>
                      <a:pt x="1300728" y="3167244"/>
                      <a:pt x="1307267" y="3168553"/>
                    </a:cubicBezTo>
                    <a:cubicBezTo>
                      <a:pt x="1311845" y="3169862"/>
                      <a:pt x="1315115" y="3169862"/>
                      <a:pt x="1316423" y="3169862"/>
                    </a:cubicBezTo>
                    <a:cubicBezTo>
                      <a:pt x="1316423" y="3169862"/>
                      <a:pt x="1316423" y="3169862"/>
                      <a:pt x="1316423" y="3169862"/>
                    </a:cubicBezTo>
                    <a:cubicBezTo>
                      <a:pt x="1319693" y="3164627"/>
                      <a:pt x="1323616" y="3162664"/>
                      <a:pt x="1328194" y="3164627"/>
                    </a:cubicBezTo>
                    <a:cubicBezTo>
                      <a:pt x="1328194" y="3164627"/>
                      <a:pt x="1329502" y="3164627"/>
                      <a:pt x="1329502" y="3165281"/>
                    </a:cubicBezTo>
                    <a:cubicBezTo>
                      <a:pt x="1330810" y="3163318"/>
                      <a:pt x="1332118" y="3161355"/>
                      <a:pt x="1334734" y="3160701"/>
                    </a:cubicBezTo>
                    <a:cubicBezTo>
                      <a:pt x="1337350" y="3160046"/>
                      <a:pt x="1339312" y="3160701"/>
                      <a:pt x="1341274" y="3162009"/>
                    </a:cubicBezTo>
                    <a:cubicBezTo>
                      <a:pt x="1342582" y="3163318"/>
                      <a:pt x="1343890" y="3164627"/>
                      <a:pt x="1344543" y="3165936"/>
                    </a:cubicBezTo>
                    <a:cubicBezTo>
                      <a:pt x="1347159" y="3161355"/>
                      <a:pt x="1349775" y="3157429"/>
                      <a:pt x="1352391" y="3155465"/>
                    </a:cubicBezTo>
                    <a:cubicBezTo>
                      <a:pt x="1353045" y="3155465"/>
                      <a:pt x="1353699" y="3154157"/>
                      <a:pt x="1355007" y="3153502"/>
                    </a:cubicBezTo>
                    <a:cubicBezTo>
                      <a:pt x="1359584" y="3150230"/>
                      <a:pt x="1366124" y="3145650"/>
                      <a:pt x="1372010" y="3148922"/>
                    </a:cubicBezTo>
                    <a:cubicBezTo>
                      <a:pt x="1375280" y="3150230"/>
                      <a:pt x="1376588" y="3152848"/>
                      <a:pt x="1377896" y="3154811"/>
                    </a:cubicBezTo>
                    <a:cubicBezTo>
                      <a:pt x="1377896" y="3154811"/>
                      <a:pt x="1377896" y="3155465"/>
                      <a:pt x="1378549" y="3155465"/>
                    </a:cubicBezTo>
                    <a:cubicBezTo>
                      <a:pt x="1378549" y="3155465"/>
                      <a:pt x="1378549" y="3155465"/>
                      <a:pt x="1378549" y="3155465"/>
                    </a:cubicBezTo>
                    <a:cubicBezTo>
                      <a:pt x="1380511" y="3155465"/>
                      <a:pt x="1384435" y="3154811"/>
                      <a:pt x="1389013" y="3158083"/>
                    </a:cubicBezTo>
                    <a:cubicBezTo>
                      <a:pt x="1390975" y="3160046"/>
                      <a:pt x="1392282" y="3161355"/>
                      <a:pt x="1392937" y="3163318"/>
                    </a:cubicBezTo>
                    <a:cubicBezTo>
                      <a:pt x="1392937" y="3163318"/>
                      <a:pt x="1393590" y="3164627"/>
                      <a:pt x="1394245" y="3165281"/>
                    </a:cubicBezTo>
                    <a:lnTo>
                      <a:pt x="1395552" y="3165281"/>
                    </a:lnTo>
                    <a:cubicBezTo>
                      <a:pt x="1402092" y="3166590"/>
                      <a:pt x="1410594" y="3167899"/>
                      <a:pt x="1414517" y="3173134"/>
                    </a:cubicBezTo>
                    <a:cubicBezTo>
                      <a:pt x="1416479" y="3176406"/>
                      <a:pt x="1417133" y="3179678"/>
                      <a:pt x="1417787" y="3182950"/>
                    </a:cubicBezTo>
                    <a:cubicBezTo>
                      <a:pt x="1417787" y="3184913"/>
                      <a:pt x="1418441" y="3187531"/>
                      <a:pt x="1419749" y="3188839"/>
                    </a:cubicBezTo>
                    <a:cubicBezTo>
                      <a:pt x="1421057" y="3191457"/>
                      <a:pt x="1421057" y="3194074"/>
                      <a:pt x="1421711" y="3195383"/>
                    </a:cubicBezTo>
                    <a:cubicBezTo>
                      <a:pt x="1421711" y="3195383"/>
                      <a:pt x="1421711" y="3195383"/>
                      <a:pt x="1421711" y="3195383"/>
                    </a:cubicBezTo>
                    <a:cubicBezTo>
                      <a:pt x="1421711" y="3195383"/>
                      <a:pt x="1423019" y="3195383"/>
                      <a:pt x="1423673" y="3195383"/>
                    </a:cubicBezTo>
                    <a:cubicBezTo>
                      <a:pt x="1428904" y="3196692"/>
                      <a:pt x="1431520" y="3199309"/>
                      <a:pt x="1431520" y="3203236"/>
                    </a:cubicBezTo>
                    <a:cubicBezTo>
                      <a:pt x="1432828" y="3203236"/>
                      <a:pt x="1434790" y="3203236"/>
                      <a:pt x="1436752" y="3204545"/>
                    </a:cubicBezTo>
                    <a:cubicBezTo>
                      <a:pt x="1438060" y="3205199"/>
                      <a:pt x="1439368" y="3206508"/>
                      <a:pt x="1441329" y="3207817"/>
                    </a:cubicBezTo>
                    <a:cubicBezTo>
                      <a:pt x="1442637" y="3209125"/>
                      <a:pt x="1445907" y="3211089"/>
                      <a:pt x="1447215" y="3211743"/>
                    </a:cubicBezTo>
                    <a:lnTo>
                      <a:pt x="1448523" y="3211743"/>
                    </a:lnTo>
                    <a:cubicBezTo>
                      <a:pt x="1451139" y="3211743"/>
                      <a:pt x="1455063" y="3211743"/>
                      <a:pt x="1458986" y="3213052"/>
                    </a:cubicBezTo>
                    <a:cubicBezTo>
                      <a:pt x="1458986" y="3213052"/>
                      <a:pt x="1481875" y="3222867"/>
                      <a:pt x="1481221" y="3234646"/>
                    </a:cubicBezTo>
                    <a:cubicBezTo>
                      <a:pt x="1481221" y="3241845"/>
                      <a:pt x="1473374" y="3246426"/>
                      <a:pt x="1467488" y="3249697"/>
                    </a:cubicBezTo>
                    <a:cubicBezTo>
                      <a:pt x="1466180" y="3250352"/>
                      <a:pt x="1464218" y="3251661"/>
                      <a:pt x="1463564" y="3252315"/>
                    </a:cubicBezTo>
                    <a:cubicBezTo>
                      <a:pt x="1462256" y="3252969"/>
                      <a:pt x="1460948" y="3254278"/>
                      <a:pt x="1458986" y="3256241"/>
                    </a:cubicBezTo>
                    <a:cubicBezTo>
                      <a:pt x="1457678" y="3256896"/>
                      <a:pt x="1456371" y="3258204"/>
                      <a:pt x="1454409" y="3259513"/>
                    </a:cubicBezTo>
                    <a:cubicBezTo>
                      <a:pt x="1455717" y="3260168"/>
                      <a:pt x="1457678" y="3261476"/>
                      <a:pt x="1458333" y="3263440"/>
                    </a:cubicBezTo>
                    <a:cubicBezTo>
                      <a:pt x="1458333" y="3264748"/>
                      <a:pt x="1459641" y="3265403"/>
                      <a:pt x="1459641" y="3266712"/>
                    </a:cubicBezTo>
                    <a:cubicBezTo>
                      <a:pt x="1459641" y="3267366"/>
                      <a:pt x="1460294" y="3268675"/>
                      <a:pt x="1460294" y="3268675"/>
                    </a:cubicBezTo>
                    <a:cubicBezTo>
                      <a:pt x="1460294" y="3268675"/>
                      <a:pt x="1460948" y="3268675"/>
                      <a:pt x="1461602" y="3268675"/>
                    </a:cubicBezTo>
                    <a:cubicBezTo>
                      <a:pt x="1463564" y="3268675"/>
                      <a:pt x="1468142" y="3270638"/>
                      <a:pt x="1470758" y="3275219"/>
                    </a:cubicBezTo>
                    <a:cubicBezTo>
                      <a:pt x="1472066" y="3277836"/>
                      <a:pt x="1479259" y="3290270"/>
                      <a:pt x="1477951" y="3296813"/>
                    </a:cubicBezTo>
                    <a:cubicBezTo>
                      <a:pt x="1477951" y="3296813"/>
                      <a:pt x="1477951" y="3298122"/>
                      <a:pt x="1477951" y="3298122"/>
                    </a:cubicBezTo>
                    <a:cubicBezTo>
                      <a:pt x="1477951" y="3298122"/>
                      <a:pt x="1479259" y="3298122"/>
                      <a:pt x="1479913" y="3298122"/>
                    </a:cubicBezTo>
                    <a:cubicBezTo>
                      <a:pt x="1483183" y="3298122"/>
                      <a:pt x="1491031" y="3298122"/>
                      <a:pt x="1491685" y="3305321"/>
                    </a:cubicBezTo>
                    <a:cubicBezTo>
                      <a:pt x="1491685" y="3305321"/>
                      <a:pt x="1492339" y="3311210"/>
                      <a:pt x="1491685" y="3316445"/>
                    </a:cubicBezTo>
                    <a:cubicBezTo>
                      <a:pt x="1492993" y="3314482"/>
                      <a:pt x="1495609" y="3312519"/>
                      <a:pt x="1498224" y="3311864"/>
                    </a:cubicBezTo>
                    <a:cubicBezTo>
                      <a:pt x="1499532" y="3311864"/>
                      <a:pt x="1501494" y="3311864"/>
                      <a:pt x="1505418" y="3311864"/>
                    </a:cubicBezTo>
                    <a:cubicBezTo>
                      <a:pt x="1508034" y="3311864"/>
                      <a:pt x="1513919" y="3311864"/>
                      <a:pt x="1515881" y="3311864"/>
                    </a:cubicBezTo>
                    <a:cubicBezTo>
                      <a:pt x="1515881" y="3311864"/>
                      <a:pt x="1515881" y="3311864"/>
                      <a:pt x="1515881" y="3311864"/>
                    </a:cubicBezTo>
                    <a:cubicBezTo>
                      <a:pt x="1519151" y="3309247"/>
                      <a:pt x="1525691" y="3303357"/>
                      <a:pt x="1530922" y="3308593"/>
                    </a:cubicBezTo>
                    <a:cubicBezTo>
                      <a:pt x="1531576" y="3309247"/>
                      <a:pt x="1532230" y="3310556"/>
                      <a:pt x="1533538" y="3311864"/>
                    </a:cubicBezTo>
                    <a:cubicBezTo>
                      <a:pt x="1534192" y="3313173"/>
                      <a:pt x="1536154" y="3315791"/>
                      <a:pt x="1537462" y="3316445"/>
                    </a:cubicBezTo>
                    <a:cubicBezTo>
                      <a:pt x="1539424" y="3316445"/>
                      <a:pt x="1544001" y="3313828"/>
                      <a:pt x="1551195" y="3307284"/>
                    </a:cubicBezTo>
                    <a:cubicBezTo>
                      <a:pt x="1552503" y="3305975"/>
                      <a:pt x="1553157" y="3304666"/>
                      <a:pt x="1554465" y="3303357"/>
                    </a:cubicBezTo>
                    <a:cubicBezTo>
                      <a:pt x="1556427" y="3300740"/>
                      <a:pt x="1559042" y="3296159"/>
                      <a:pt x="1564274" y="3296813"/>
                    </a:cubicBezTo>
                    <a:cubicBezTo>
                      <a:pt x="1564274" y="3296813"/>
                      <a:pt x="1566236" y="3296813"/>
                      <a:pt x="1568852" y="3295505"/>
                    </a:cubicBezTo>
                    <a:cubicBezTo>
                      <a:pt x="1568852" y="3295505"/>
                      <a:pt x="1569506" y="3295505"/>
                      <a:pt x="1570160" y="3294850"/>
                    </a:cubicBezTo>
                    <a:cubicBezTo>
                      <a:pt x="1572122" y="3293541"/>
                      <a:pt x="1574738" y="3291578"/>
                      <a:pt x="1578661" y="3292233"/>
                    </a:cubicBezTo>
                    <a:cubicBezTo>
                      <a:pt x="1581277" y="3292233"/>
                      <a:pt x="1583239" y="3294850"/>
                      <a:pt x="1585201" y="3297468"/>
                    </a:cubicBezTo>
                    <a:cubicBezTo>
                      <a:pt x="1586509" y="3299431"/>
                      <a:pt x="1587163" y="3301394"/>
                      <a:pt x="1587817" y="3303357"/>
                    </a:cubicBezTo>
                    <a:cubicBezTo>
                      <a:pt x="1588471" y="3305321"/>
                      <a:pt x="1589125" y="3306629"/>
                      <a:pt x="1590433" y="3307938"/>
                    </a:cubicBezTo>
                    <a:cubicBezTo>
                      <a:pt x="1591740" y="3309247"/>
                      <a:pt x="1592395" y="3311210"/>
                      <a:pt x="1593703" y="3312519"/>
                    </a:cubicBezTo>
                    <a:cubicBezTo>
                      <a:pt x="1595664" y="3316445"/>
                      <a:pt x="1596318" y="3316445"/>
                      <a:pt x="1596972" y="3316445"/>
                    </a:cubicBezTo>
                    <a:cubicBezTo>
                      <a:pt x="1640787" y="3319063"/>
                      <a:pt x="1645365" y="3323643"/>
                      <a:pt x="1646673" y="3325607"/>
                    </a:cubicBezTo>
                    <a:cubicBezTo>
                      <a:pt x="1649289" y="3328879"/>
                      <a:pt x="1653867" y="3336731"/>
                      <a:pt x="1659753" y="3350473"/>
                    </a:cubicBezTo>
                    <a:cubicBezTo>
                      <a:pt x="1663022" y="3357017"/>
                      <a:pt x="1665638" y="3363561"/>
                      <a:pt x="1667600" y="3365524"/>
                    </a:cubicBezTo>
                    <a:cubicBezTo>
                      <a:pt x="1668908" y="3367487"/>
                      <a:pt x="1670216" y="3369451"/>
                      <a:pt x="1671524" y="3371414"/>
                    </a:cubicBezTo>
                    <a:cubicBezTo>
                      <a:pt x="1676755" y="3378612"/>
                      <a:pt x="1681987" y="3385811"/>
                      <a:pt x="1681987" y="3392354"/>
                    </a:cubicBezTo>
                    <a:cubicBezTo>
                      <a:pt x="1681987" y="3398898"/>
                      <a:pt x="1683949" y="3408060"/>
                      <a:pt x="1686565" y="3412640"/>
                    </a:cubicBezTo>
                    <a:cubicBezTo>
                      <a:pt x="1689181" y="3416567"/>
                      <a:pt x="1707492" y="3428346"/>
                      <a:pt x="1714685" y="3430963"/>
                    </a:cubicBezTo>
                    <a:cubicBezTo>
                      <a:pt x="1715993" y="3429000"/>
                      <a:pt x="1717301" y="3425728"/>
                      <a:pt x="1718609" y="3423110"/>
                    </a:cubicBezTo>
                    <a:cubicBezTo>
                      <a:pt x="1722533" y="3415258"/>
                      <a:pt x="1724495" y="3411332"/>
                      <a:pt x="1727765" y="3410023"/>
                    </a:cubicBezTo>
                    <a:cubicBezTo>
                      <a:pt x="1728418" y="3410023"/>
                      <a:pt x="1730380" y="3408714"/>
                      <a:pt x="1732342" y="3407405"/>
                    </a:cubicBezTo>
                    <a:cubicBezTo>
                      <a:pt x="1751307" y="3394972"/>
                      <a:pt x="1757193" y="3393009"/>
                      <a:pt x="1762424" y="3394972"/>
                    </a:cubicBezTo>
                    <a:cubicBezTo>
                      <a:pt x="1767656" y="3396935"/>
                      <a:pt x="1776157" y="3403479"/>
                      <a:pt x="1780735" y="3408060"/>
                    </a:cubicBezTo>
                    <a:lnTo>
                      <a:pt x="1782043" y="3409368"/>
                    </a:lnTo>
                    <a:cubicBezTo>
                      <a:pt x="1787929" y="3417221"/>
                      <a:pt x="1790545" y="3419184"/>
                      <a:pt x="1791853" y="3419839"/>
                    </a:cubicBezTo>
                    <a:cubicBezTo>
                      <a:pt x="1793161" y="3418530"/>
                      <a:pt x="1793814" y="3417221"/>
                      <a:pt x="1795122" y="3415912"/>
                    </a:cubicBezTo>
                    <a:cubicBezTo>
                      <a:pt x="1797084" y="3413295"/>
                      <a:pt x="1799700" y="3409368"/>
                      <a:pt x="1805586" y="3407405"/>
                    </a:cubicBezTo>
                    <a:cubicBezTo>
                      <a:pt x="1810817" y="3406096"/>
                      <a:pt x="1815395" y="3408060"/>
                      <a:pt x="1819973" y="3410023"/>
                    </a:cubicBezTo>
                    <a:cubicBezTo>
                      <a:pt x="1822589" y="3411332"/>
                      <a:pt x="1826513" y="3412640"/>
                      <a:pt x="1827821" y="3411986"/>
                    </a:cubicBezTo>
                    <a:cubicBezTo>
                      <a:pt x="1831090" y="3410677"/>
                      <a:pt x="1835014" y="3405442"/>
                      <a:pt x="1837630" y="3402170"/>
                    </a:cubicBezTo>
                    <a:cubicBezTo>
                      <a:pt x="1839592" y="3399553"/>
                      <a:pt x="1841554" y="3396935"/>
                      <a:pt x="1843515" y="3395626"/>
                    </a:cubicBezTo>
                    <a:cubicBezTo>
                      <a:pt x="1844823" y="3394318"/>
                      <a:pt x="1847439" y="3393009"/>
                      <a:pt x="1850055" y="3391046"/>
                    </a:cubicBezTo>
                    <a:cubicBezTo>
                      <a:pt x="1854633" y="3387774"/>
                      <a:pt x="1865750" y="3380575"/>
                      <a:pt x="1867058" y="3377958"/>
                    </a:cubicBezTo>
                    <a:cubicBezTo>
                      <a:pt x="1869020" y="3374686"/>
                      <a:pt x="1872944" y="3369451"/>
                      <a:pt x="1876868" y="3364870"/>
                    </a:cubicBezTo>
                    <a:cubicBezTo>
                      <a:pt x="1878829" y="3361598"/>
                      <a:pt x="1880791" y="3359635"/>
                      <a:pt x="1881445" y="3358326"/>
                    </a:cubicBezTo>
                    <a:cubicBezTo>
                      <a:pt x="1881445" y="3358326"/>
                      <a:pt x="1894525" y="3339349"/>
                      <a:pt x="1904988" y="3338694"/>
                    </a:cubicBezTo>
                    <a:cubicBezTo>
                      <a:pt x="1907604" y="3338694"/>
                      <a:pt x="1910874" y="3339349"/>
                      <a:pt x="1912835" y="3341312"/>
                    </a:cubicBezTo>
                    <a:cubicBezTo>
                      <a:pt x="1916105" y="3344584"/>
                      <a:pt x="1918721" y="3349819"/>
                      <a:pt x="1920683" y="3355708"/>
                    </a:cubicBezTo>
                    <a:cubicBezTo>
                      <a:pt x="1921991" y="3358980"/>
                      <a:pt x="1923953" y="3362907"/>
                      <a:pt x="1924607" y="3364215"/>
                    </a:cubicBezTo>
                    <a:cubicBezTo>
                      <a:pt x="1924607" y="3364215"/>
                      <a:pt x="1925915" y="3364215"/>
                      <a:pt x="1926568" y="3364870"/>
                    </a:cubicBezTo>
                    <a:cubicBezTo>
                      <a:pt x="1931146" y="3366833"/>
                      <a:pt x="1938994" y="3370759"/>
                      <a:pt x="1942917" y="3379921"/>
                    </a:cubicBezTo>
                    <a:cubicBezTo>
                      <a:pt x="1943572" y="3381884"/>
                      <a:pt x="1946841" y="3385811"/>
                      <a:pt x="1959921" y="3389737"/>
                    </a:cubicBezTo>
                    <a:cubicBezTo>
                      <a:pt x="1961228" y="3389737"/>
                      <a:pt x="1964498" y="3390391"/>
                      <a:pt x="1967768" y="3391046"/>
                    </a:cubicBezTo>
                    <a:cubicBezTo>
                      <a:pt x="1977577" y="3392354"/>
                      <a:pt x="1985425" y="3393663"/>
                      <a:pt x="1987387" y="3398898"/>
                    </a:cubicBezTo>
                    <a:cubicBezTo>
                      <a:pt x="1990003" y="3400861"/>
                      <a:pt x="1997850" y="3404133"/>
                      <a:pt x="2001774" y="3404788"/>
                    </a:cubicBezTo>
                    <a:cubicBezTo>
                      <a:pt x="2003736" y="3402170"/>
                      <a:pt x="2005698" y="3394972"/>
                      <a:pt x="2007006" y="3391046"/>
                    </a:cubicBezTo>
                    <a:cubicBezTo>
                      <a:pt x="2009622" y="3383193"/>
                      <a:pt x="2010275" y="3380575"/>
                      <a:pt x="2013545" y="3378612"/>
                    </a:cubicBezTo>
                    <a:cubicBezTo>
                      <a:pt x="2016815" y="3376649"/>
                      <a:pt x="2028587" y="3371414"/>
                      <a:pt x="2036434" y="3378612"/>
                    </a:cubicBezTo>
                    <a:lnTo>
                      <a:pt x="2037742" y="3379921"/>
                    </a:lnTo>
                    <a:cubicBezTo>
                      <a:pt x="2041666" y="3383193"/>
                      <a:pt x="2044281" y="3385811"/>
                      <a:pt x="2048205" y="3385811"/>
                    </a:cubicBezTo>
                    <a:cubicBezTo>
                      <a:pt x="2049513" y="3385156"/>
                      <a:pt x="2052129" y="3381884"/>
                      <a:pt x="2053437" y="3379921"/>
                    </a:cubicBezTo>
                    <a:cubicBezTo>
                      <a:pt x="2058015" y="3374031"/>
                      <a:pt x="2063900" y="3366179"/>
                      <a:pt x="2072402" y="3368796"/>
                    </a:cubicBezTo>
                    <a:cubicBezTo>
                      <a:pt x="2078941" y="3370759"/>
                      <a:pt x="2083519" y="3375340"/>
                      <a:pt x="2086789" y="3378612"/>
                    </a:cubicBezTo>
                    <a:cubicBezTo>
                      <a:pt x="2087443" y="3379267"/>
                      <a:pt x="2088751" y="3380575"/>
                      <a:pt x="2089405" y="3380575"/>
                    </a:cubicBezTo>
                    <a:cubicBezTo>
                      <a:pt x="2092020" y="3381230"/>
                      <a:pt x="2093328" y="3383193"/>
                      <a:pt x="2095944" y="3385156"/>
                    </a:cubicBezTo>
                    <a:cubicBezTo>
                      <a:pt x="2097906" y="3387119"/>
                      <a:pt x="2101830" y="3391046"/>
                      <a:pt x="2103138" y="3390391"/>
                    </a:cubicBezTo>
                    <a:cubicBezTo>
                      <a:pt x="2105100" y="3389737"/>
                      <a:pt x="2107716" y="3385156"/>
                      <a:pt x="2109678" y="3382539"/>
                    </a:cubicBezTo>
                    <a:cubicBezTo>
                      <a:pt x="2112947" y="3377303"/>
                      <a:pt x="2117525" y="3370759"/>
                      <a:pt x="2124065" y="3370105"/>
                    </a:cubicBezTo>
                    <a:cubicBezTo>
                      <a:pt x="2129951" y="3370105"/>
                      <a:pt x="2134528" y="3372723"/>
                      <a:pt x="2139106" y="3376649"/>
                    </a:cubicBezTo>
                    <a:cubicBezTo>
                      <a:pt x="2143684" y="3379921"/>
                      <a:pt x="2147607" y="3383193"/>
                      <a:pt x="2152185" y="3382539"/>
                    </a:cubicBezTo>
                    <a:cubicBezTo>
                      <a:pt x="2156763" y="3382539"/>
                      <a:pt x="2160033" y="3379267"/>
                      <a:pt x="2163956" y="3376649"/>
                    </a:cubicBezTo>
                    <a:cubicBezTo>
                      <a:pt x="2168534" y="3373377"/>
                      <a:pt x="2174420" y="3369451"/>
                      <a:pt x="2180959" y="3370759"/>
                    </a:cubicBezTo>
                    <a:cubicBezTo>
                      <a:pt x="2190115" y="3372723"/>
                      <a:pt x="2194692" y="3381230"/>
                      <a:pt x="2197308" y="3386465"/>
                    </a:cubicBezTo>
                    <a:cubicBezTo>
                      <a:pt x="2197308" y="3387774"/>
                      <a:pt x="2198616" y="3388428"/>
                      <a:pt x="2198616" y="3389083"/>
                    </a:cubicBezTo>
                    <a:cubicBezTo>
                      <a:pt x="2199924" y="3390391"/>
                      <a:pt x="2208426" y="3391700"/>
                      <a:pt x="2212349" y="3391046"/>
                    </a:cubicBezTo>
                    <a:cubicBezTo>
                      <a:pt x="2214311" y="3391046"/>
                      <a:pt x="2221505" y="3385811"/>
                      <a:pt x="2226082" y="3382539"/>
                    </a:cubicBezTo>
                    <a:cubicBezTo>
                      <a:pt x="2233276" y="3377303"/>
                      <a:pt x="2237854" y="3374686"/>
                      <a:pt x="2241778" y="3373377"/>
                    </a:cubicBezTo>
                    <a:cubicBezTo>
                      <a:pt x="2248317" y="3371414"/>
                      <a:pt x="2255511" y="3375340"/>
                      <a:pt x="2258781" y="3380575"/>
                    </a:cubicBezTo>
                    <a:cubicBezTo>
                      <a:pt x="2262050" y="3385156"/>
                      <a:pt x="2262705" y="3389737"/>
                      <a:pt x="2260743" y="3393663"/>
                    </a:cubicBezTo>
                    <a:cubicBezTo>
                      <a:pt x="2258781" y="3396935"/>
                      <a:pt x="2258127" y="3401516"/>
                      <a:pt x="2259435" y="3402825"/>
                    </a:cubicBezTo>
                    <a:cubicBezTo>
                      <a:pt x="2261397" y="3404133"/>
                      <a:pt x="2267282" y="3405442"/>
                      <a:pt x="2271206" y="3406096"/>
                    </a:cubicBezTo>
                    <a:cubicBezTo>
                      <a:pt x="2281015" y="3408060"/>
                      <a:pt x="2288863" y="3410023"/>
                      <a:pt x="2291479" y="3415912"/>
                    </a:cubicBezTo>
                    <a:cubicBezTo>
                      <a:pt x="2294748" y="3421802"/>
                      <a:pt x="2291479" y="3430309"/>
                      <a:pt x="2288863" y="3436853"/>
                    </a:cubicBezTo>
                    <a:cubicBezTo>
                      <a:pt x="2288863" y="3438162"/>
                      <a:pt x="2287555" y="3439470"/>
                      <a:pt x="2287555" y="3440125"/>
                    </a:cubicBezTo>
                    <a:cubicBezTo>
                      <a:pt x="2287555" y="3442088"/>
                      <a:pt x="2286247" y="3444051"/>
                      <a:pt x="2283631" y="3447978"/>
                    </a:cubicBezTo>
                    <a:cubicBezTo>
                      <a:pt x="2282323" y="3451250"/>
                      <a:pt x="2278399" y="3457793"/>
                      <a:pt x="2277746" y="3460411"/>
                    </a:cubicBezTo>
                    <a:cubicBezTo>
                      <a:pt x="2283631" y="3470881"/>
                      <a:pt x="2268590" y="3483969"/>
                      <a:pt x="2265320" y="3486586"/>
                    </a:cubicBezTo>
                    <a:cubicBezTo>
                      <a:pt x="2263358" y="3488549"/>
                      <a:pt x="2260089" y="3489858"/>
                      <a:pt x="2256819" y="3491167"/>
                    </a:cubicBezTo>
                    <a:cubicBezTo>
                      <a:pt x="2255511" y="3491167"/>
                      <a:pt x="2253549" y="3492476"/>
                      <a:pt x="2252241" y="3493130"/>
                    </a:cubicBezTo>
                    <a:cubicBezTo>
                      <a:pt x="2254857" y="3495748"/>
                      <a:pt x="2258127" y="3497057"/>
                      <a:pt x="2264666" y="3496402"/>
                    </a:cubicBezTo>
                    <a:cubicBezTo>
                      <a:pt x="2299980" y="3493785"/>
                      <a:pt x="2301942" y="3496402"/>
                      <a:pt x="2303904" y="3499020"/>
                    </a:cubicBezTo>
                    <a:lnTo>
                      <a:pt x="2305866" y="3501637"/>
                    </a:lnTo>
                    <a:lnTo>
                      <a:pt x="2304558" y="3505564"/>
                    </a:lnTo>
                    <a:cubicBezTo>
                      <a:pt x="2303250" y="3508836"/>
                      <a:pt x="2295403" y="3521923"/>
                      <a:pt x="2285593" y="3523887"/>
                    </a:cubicBezTo>
                    <a:cubicBezTo>
                      <a:pt x="2284285" y="3523887"/>
                      <a:pt x="2283631" y="3523887"/>
                      <a:pt x="2282323" y="3523887"/>
                    </a:cubicBezTo>
                    <a:cubicBezTo>
                      <a:pt x="2275784" y="3525195"/>
                      <a:pt x="2275130" y="3525850"/>
                      <a:pt x="2274476" y="3528467"/>
                    </a:cubicBezTo>
                    <a:cubicBezTo>
                      <a:pt x="2271860" y="3542209"/>
                      <a:pt x="2274476" y="3553988"/>
                      <a:pt x="2276438" y="3555297"/>
                    </a:cubicBezTo>
                    <a:cubicBezTo>
                      <a:pt x="2278399" y="3555952"/>
                      <a:pt x="2281015" y="3556606"/>
                      <a:pt x="2283631" y="3557260"/>
                    </a:cubicBezTo>
                    <a:cubicBezTo>
                      <a:pt x="2299326" y="3561841"/>
                      <a:pt x="2309790" y="3565768"/>
                      <a:pt x="2313060" y="3571657"/>
                    </a:cubicBezTo>
                    <a:cubicBezTo>
                      <a:pt x="2316329" y="3576892"/>
                      <a:pt x="2324177" y="3586054"/>
                      <a:pt x="2330716" y="3588017"/>
                    </a:cubicBezTo>
                    <a:cubicBezTo>
                      <a:pt x="2339872" y="3591289"/>
                      <a:pt x="2344450" y="3600450"/>
                      <a:pt x="2343142" y="3607648"/>
                    </a:cubicBezTo>
                    <a:cubicBezTo>
                      <a:pt x="2342488" y="3612883"/>
                      <a:pt x="2339218" y="3616155"/>
                      <a:pt x="2334640" y="3616155"/>
                    </a:cubicBezTo>
                    <a:cubicBezTo>
                      <a:pt x="2333332" y="3616155"/>
                      <a:pt x="2330716" y="3616810"/>
                      <a:pt x="2329409" y="3617464"/>
                    </a:cubicBezTo>
                    <a:cubicBezTo>
                      <a:pt x="2335294" y="3625317"/>
                      <a:pt x="2341834" y="3643640"/>
                      <a:pt x="2337910" y="3650184"/>
                    </a:cubicBezTo>
                    <a:cubicBezTo>
                      <a:pt x="2335948" y="3652801"/>
                      <a:pt x="2333332" y="3653456"/>
                      <a:pt x="2329409" y="3654110"/>
                    </a:cubicBezTo>
                    <a:cubicBezTo>
                      <a:pt x="2330716" y="3654764"/>
                      <a:pt x="2332024" y="3656073"/>
                      <a:pt x="2333332" y="3656728"/>
                    </a:cubicBezTo>
                    <a:cubicBezTo>
                      <a:pt x="2337910" y="3659345"/>
                      <a:pt x="2341834" y="3661963"/>
                      <a:pt x="2343142" y="3667198"/>
                    </a:cubicBezTo>
                    <a:lnTo>
                      <a:pt x="2343142" y="3669161"/>
                    </a:lnTo>
                    <a:cubicBezTo>
                      <a:pt x="2346411" y="3678977"/>
                      <a:pt x="2349681" y="3689447"/>
                      <a:pt x="2345758" y="3696646"/>
                    </a:cubicBezTo>
                    <a:cubicBezTo>
                      <a:pt x="2344450" y="3699263"/>
                      <a:pt x="2341834" y="3701226"/>
                      <a:pt x="2338564" y="3702535"/>
                    </a:cubicBezTo>
                    <a:cubicBezTo>
                      <a:pt x="2330716" y="3705152"/>
                      <a:pt x="2308482" y="3709079"/>
                      <a:pt x="2302596" y="3709079"/>
                    </a:cubicBezTo>
                    <a:cubicBezTo>
                      <a:pt x="2296711" y="3709079"/>
                      <a:pt x="2279707" y="3713005"/>
                      <a:pt x="2271206" y="3717586"/>
                    </a:cubicBezTo>
                    <a:cubicBezTo>
                      <a:pt x="2262705" y="3722821"/>
                      <a:pt x="2251587" y="3725438"/>
                      <a:pt x="2243086" y="3728056"/>
                    </a:cubicBezTo>
                    <a:cubicBezTo>
                      <a:pt x="2241124" y="3728056"/>
                      <a:pt x="2239162" y="3729365"/>
                      <a:pt x="2237854" y="3729365"/>
                    </a:cubicBezTo>
                    <a:cubicBezTo>
                      <a:pt x="2235892" y="3729365"/>
                      <a:pt x="2233930" y="3733291"/>
                      <a:pt x="2231968" y="3745070"/>
                    </a:cubicBezTo>
                    <a:lnTo>
                      <a:pt x="2231968" y="3745070"/>
                    </a:lnTo>
                    <a:cubicBezTo>
                      <a:pt x="2231968" y="3746379"/>
                      <a:pt x="2231968" y="3747688"/>
                      <a:pt x="2232622" y="3748342"/>
                    </a:cubicBezTo>
                    <a:cubicBezTo>
                      <a:pt x="2234584" y="3752269"/>
                      <a:pt x="2237854" y="3761430"/>
                      <a:pt x="2227390" y="3768628"/>
                    </a:cubicBezTo>
                    <a:lnTo>
                      <a:pt x="2224775" y="3770591"/>
                    </a:lnTo>
                    <a:cubicBezTo>
                      <a:pt x="2216927" y="3775826"/>
                      <a:pt x="2211696" y="3779098"/>
                      <a:pt x="2207772" y="3783679"/>
                    </a:cubicBezTo>
                    <a:cubicBezTo>
                      <a:pt x="2206464" y="3784988"/>
                      <a:pt x="2205156" y="3786297"/>
                      <a:pt x="2203848" y="3787605"/>
                    </a:cubicBezTo>
                    <a:cubicBezTo>
                      <a:pt x="2200578" y="3790877"/>
                      <a:pt x="2198616" y="3792840"/>
                      <a:pt x="2197962" y="3798076"/>
                    </a:cubicBezTo>
                    <a:cubicBezTo>
                      <a:pt x="2197308" y="3803311"/>
                      <a:pt x="2197962" y="3808546"/>
                      <a:pt x="2199270" y="3814436"/>
                    </a:cubicBezTo>
                    <a:cubicBezTo>
                      <a:pt x="2199270" y="3817708"/>
                      <a:pt x="2200578" y="3820325"/>
                      <a:pt x="2200578" y="3823597"/>
                    </a:cubicBezTo>
                    <a:lnTo>
                      <a:pt x="2200578" y="3826215"/>
                    </a:lnTo>
                    <a:cubicBezTo>
                      <a:pt x="2201232" y="3832758"/>
                      <a:pt x="2202540" y="3843883"/>
                      <a:pt x="2204502" y="3846500"/>
                    </a:cubicBezTo>
                    <a:cubicBezTo>
                      <a:pt x="2207118" y="3849772"/>
                      <a:pt x="2207118" y="3855007"/>
                      <a:pt x="2208426" y="3862206"/>
                    </a:cubicBezTo>
                    <a:cubicBezTo>
                      <a:pt x="2208426" y="3867441"/>
                      <a:pt x="2210388" y="3875294"/>
                      <a:pt x="2212349" y="3880529"/>
                    </a:cubicBezTo>
                    <a:cubicBezTo>
                      <a:pt x="2224121" y="3873331"/>
                      <a:pt x="2238508" y="3866132"/>
                      <a:pt x="2246355" y="3862860"/>
                    </a:cubicBezTo>
                    <a:cubicBezTo>
                      <a:pt x="2255511" y="3858279"/>
                      <a:pt x="2292787" y="3820979"/>
                      <a:pt x="2305212" y="3817708"/>
                    </a:cubicBezTo>
                    <a:cubicBezTo>
                      <a:pt x="2317637" y="3814436"/>
                      <a:pt x="2318945" y="3827523"/>
                      <a:pt x="2326793" y="3833413"/>
                    </a:cubicBezTo>
                    <a:cubicBezTo>
                      <a:pt x="2334640" y="3838648"/>
                      <a:pt x="2346411" y="3841920"/>
                      <a:pt x="2338564" y="3847155"/>
                    </a:cubicBezTo>
                    <a:cubicBezTo>
                      <a:pt x="2330716" y="3852390"/>
                      <a:pt x="2319599" y="3854353"/>
                      <a:pt x="2307174" y="3868095"/>
                    </a:cubicBezTo>
                    <a:cubicBezTo>
                      <a:pt x="2294748" y="3881838"/>
                      <a:pt x="2278399" y="3902124"/>
                      <a:pt x="2271206" y="3907359"/>
                    </a:cubicBezTo>
                    <a:cubicBezTo>
                      <a:pt x="2264666" y="3912594"/>
                      <a:pt x="2248971" y="3921755"/>
                      <a:pt x="2250279" y="3925027"/>
                    </a:cubicBezTo>
                    <a:cubicBezTo>
                      <a:pt x="2251587" y="3928954"/>
                      <a:pt x="2278399" y="3934189"/>
                      <a:pt x="2274476" y="3937461"/>
                    </a:cubicBezTo>
                    <a:cubicBezTo>
                      <a:pt x="2270552" y="3940733"/>
                      <a:pt x="2245047" y="3947931"/>
                      <a:pt x="2235892" y="3953820"/>
                    </a:cubicBezTo>
                    <a:cubicBezTo>
                      <a:pt x="2227390" y="3959710"/>
                      <a:pt x="2209733" y="3970180"/>
                      <a:pt x="2204502" y="3970180"/>
                    </a:cubicBezTo>
                    <a:cubicBezTo>
                      <a:pt x="2199270" y="3970180"/>
                      <a:pt x="2178998" y="3964291"/>
                      <a:pt x="2180959" y="3974106"/>
                    </a:cubicBezTo>
                    <a:cubicBezTo>
                      <a:pt x="2182921" y="3983922"/>
                      <a:pt x="2199924" y="4006826"/>
                      <a:pt x="2214311" y="4010752"/>
                    </a:cubicBezTo>
                    <a:cubicBezTo>
                      <a:pt x="2228698" y="4014679"/>
                      <a:pt x="2243086" y="4013370"/>
                      <a:pt x="2258781" y="4016642"/>
                    </a:cubicBezTo>
                    <a:cubicBezTo>
                      <a:pt x="2274476" y="4020568"/>
                      <a:pt x="2290171" y="4032347"/>
                      <a:pt x="2299980" y="4033656"/>
                    </a:cubicBezTo>
                    <a:cubicBezTo>
                      <a:pt x="2309790" y="4035619"/>
                      <a:pt x="2322215" y="4038891"/>
                      <a:pt x="2321561" y="4043472"/>
                    </a:cubicBezTo>
                    <a:cubicBezTo>
                      <a:pt x="2321561" y="4048707"/>
                      <a:pt x="2294095" y="4043472"/>
                      <a:pt x="2283631" y="4042163"/>
                    </a:cubicBezTo>
                    <a:cubicBezTo>
                      <a:pt x="2273168" y="4040200"/>
                      <a:pt x="2266628" y="4050016"/>
                      <a:pt x="2269244" y="4057868"/>
                    </a:cubicBezTo>
                    <a:cubicBezTo>
                      <a:pt x="2271860" y="4065067"/>
                      <a:pt x="2279054" y="4075537"/>
                      <a:pt x="2269244" y="4076846"/>
                    </a:cubicBezTo>
                    <a:cubicBezTo>
                      <a:pt x="2260089" y="4078154"/>
                      <a:pt x="2252895" y="4069647"/>
                      <a:pt x="2250933" y="4081426"/>
                    </a:cubicBezTo>
                    <a:cubicBezTo>
                      <a:pt x="2248317" y="4093205"/>
                      <a:pt x="2253549" y="4122653"/>
                      <a:pt x="2250933" y="4129197"/>
                    </a:cubicBezTo>
                    <a:cubicBezTo>
                      <a:pt x="2247663" y="4135086"/>
                      <a:pt x="2237854" y="4144248"/>
                      <a:pt x="2237200" y="4150137"/>
                    </a:cubicBezTo>
                    <a:cubicBezTo>
                      <a:pt x="2237200" y="4156026"/>
                      <a:pt x="2237200" y="4169114"/>
                      <a:pt x="2239162" y="4176967"/>
                    </a:cubicBezTo>
                    <a:cubicBezTo>
                      <a:pt x="2241778" y="4184166"/>
                      <a:pt x="2245047" y="4203143"/>
                      <a:pt x="2239162" y="4210341"/>
                    </a:cubicBezTo>
                    <a:cubicBezTo>
                      <a:pt x="2233276" y="4217539"/>
                      <a:pt x="2221505" y="4227355"/>
                      <a:pt x="2217581" y="4231281"/>
                    </a:cubicBezTo>
                    <a:cubicBezTo>
                      <a:pt x="2213657" y="4235208"/>
                      <a:pt x="2209080" y="4246987"/>
                      <a:pt x="2197308" y="4246987"/>
                    </a:cubicBezTo>
                    <a:cubicBezTo>
                      <a:pt x="2185537" y="4246987"/>
                      <a:pt x="2170496" y="4252877"/>
                      <a:pt x="2167880" y="4248296"/>
                    </a:cubicBezTo>
                    <a:cubicBezTo>
                      <a:pt x="2164610" y="4243715"/>
                      <a:pt x="2153493" y="4231936"/>
                      <a:pt x="2149569" y="4235862"/>
                    </a:cubicBezTo>
                    <a:cubicBezTo>
                      <a:pt x="2144992" y="4239789"/>
                      <a:pt x="2135182" y="4250259"/>
                      <a:pt x="2137798" y="4257457"/>
                    </a:cubicBezTo>
                    <a:cubicBezTo>
                      <a:pt x="2140414" y="4264655"/>
                      <a:pt x="2144992" y="4279052"/>
                      <a:pt x="2150877" y="4282978"/>
                    </a:cubicBezTo>
                    <a:cubicBezTo>
                      <a:pt x="2156763" y="4286904"/>
                      <a:pt x="2194039" y="4279052"/>
                      <a:pt x="2205156" y="4280361"/>
                    </a:cubicBezTo>
                    <a:cubicBezTo>
                      <a:pt x="2216273" y="4281669"/>
                      <a:pt x="2247663" y="4295412"/>
                      <a:pt x="2251587" y="4301301"/>
                    </a:cubicBezTo>
                    <a:cubicBezTo>
                      <a:pt x="2255511" y="4307191"/>
                      <a:pt x="2285593" y="4337293"/>
                      <a:pt x="2295403" y="4335329"/>
                    </a:cubicBezTo>
                    <a:cubicBezTo>
                      <a:pt x="2305212" y="4333366"/>
                      <a:pt x="2309790" y="4307191"/>
                      <a:pt x="2322215" y="4307845"/>
                    </a:cubicBezTo>
                    <a:cubicBezTo>
                      <a:pt x="2334640" y="4307845"/>
                      <a:pt x="2371916" y="4334675"/>
                      <a:pt x="2383687" y="4338601"/>
                    </a:cubicBezTo>
                    <a:cubicBezTo>
                      <a:pt x="2395458" y="4343182"/>
                      <a:pt x="2432080" y="4336638"/>
                      <a:pt x="2441890" y="4335329"/>
                    </a:cubicBezTo>
                    <a:cubicBezTo>
                      <a:pt x="2451699" y="4334021"/>
                      <a:pt x="2466740" y="4338601"/>
                      <a:pt x="2473280" y="4339910"/>
                    </a:cubicBezTo>
                    <a:cubicBezTo>
                      <a:pt x="2479820" y="4341219"/>
                      <a:pt x="2488975" y="4343182"/>
                      <a:pt x="2488975" y="4343182"/>
                    </a:cubicBezTo>
                    <a:lnTo>
                      <a:pt x="2488975" y="0"/>
                    </a:lnTo>
                    <a:lnTo>
                      <a:pt x="1374626" y="0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B565A742-F6FC-0793-176C-ED4560F390A3}"/>
                </a:ext>
              </a:extLst>
            </p:cNvPr>
            <p:cNvSpPr/>
            <p:nvPr/>
          </p:nvSpPr>
          <p:spPr>
            <a:xfrm>
              <a:off x="608187" y="1595617"/>
              <a:ext cx="27985" cy="22439"/>
            </a:xfrm>
            <a:custGeom>
              <a:avLst/>
              <a:gdLst>
                <a:gd name="connsiteX0" fmla="*/ 1173 w 27985"/>
                <a:gd name="connsiteY0" fmla="*/ 3462 h 22439"/>
                <a:gd name="connsiteX1" fmla="*/ 5750 w 27985"/>
                <a:gd name="connsiteY1" fmla="*/ 4770 h 22439"/>
                <a:gd name="connsiteX2" fmla="*/ 12944 w 27985"/>
                <a:gd name="connsiteY2" fmla="*/ 190 h 22439"/>
                <a:gd name="connsiteX3" fmla="*/ 20792 w 27985"/>
                <a:gd name="connsiteY3" fmla="*/ 3462 h 22439"/>
                <a:gd name="connsiteX4" fmla="*/ 20792 w 27985"/>
                <a:gd name="connsiteY4" fmla="*/ 9351 h 22439"/>
                <a:gd name="connsiteX5" fmla="*/ 27985 w 27985"/>
                <a:gd name="connsiteY5" fmla="*/ 15241 h 22439"/>
                <a:gd name="connsiteX6" fmla="*/ 24715 w 27985"/>
                <a:gd name="connsiteY6" fmla="*/ 22439 h 22439"/>
                <a:gd name="connsiteX7" fmla="*/ 16868 w 27985"/>
                <a:gd name="connsiteY7" fmla="*/ 21130 h 22439"/>
                <a:gd name="connsiteX8" fmla="*/ 7712 w 27985"/>
                <a:gd name="connsiteY8" fmla="*/ 19167 h 22439"/>
                <a:gd name="connsiteX9" fmla="*/ 4443 w 27985"/>
                <a:gd name="connsiteY9" fmla="*/ 14586 h 22439"/>
                <a:gd name="connsiteX10" fmla="*/ 1827 w 27985"/>
                <a:gd name="connsiteY10" fmla="*/ 2807 h 2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85" h="22439">
                  <a:moveTo>
                    <a:pt x="1173" y="3462"/>
                  </a:moveTo>
                  <a:cubicBezTo>
                    <a:pt x="5097" y="5425"/>
                    <a:pt x="5750" y="4770"/>
                    <a:pt x="5750" y="4770"/>
                  </a:cubicBezTo>
                  <a:cubicBezTo>
                    <a:pt x="5750" y="4770"/>
                    <a:pt x="9674" y="-1119"/>
                    <a:pt x="12944" y="190"/>
                  </a:cubicBezTo>
                  <a:cubicBezTo>
                    <a:pt x="15560" y="1499"/>
                    <a:pt x="19484" y="1499"/>
                    <a:pt x="20792" y="3462"/>
                  </a:cubicBezTo>
                  <a:cubicBezTo>
                    <a:pt x="22753" y="5425"/>
                    <a:pt x="18830" y="7388"/>
                    <a:pt x="20792" y="9351"/>
                  </a:cubicBezTo>
                  <a:cubicBezTo>
                    <a:pt x="22753" y="11314"/>
                    <a:pt x="27331" y="11969"/>
                    <a:pt x="27985" y="15241"/>
                  </a:cubicBezTo>
                  <a:cubicBezTo>
                    <a:pt x="27985" y="18513"/>
                    <a:pt x="27985" y="22439"/>
                    <a:pt x="24715" y="22439"/>
                  </a:cubicBezTo>
                  <a:cubicBezTo>
                    <a:pt x="21446" y="22439"/>
                    <a:pt x="20138" y="19821"/>
                    <a:pt x="16868" y="21130"/>
                  </a:cubicBezTo>
                  <a:cubicBezTo>
                    <a:pt x="14252" y="22439"/>
                    <a:pt x="8366" y="21130"/>
                    <a:pt x="7712" y="19167"/>
                  </a:cubicBezTo>
                  <a:cubicBezTo>
                    <a:pt x="7058" y="17858"/>
                    <a:pt x="6404" y="15895"/>
                    <a:pt x="4443" y="14586"/>
                  </a:cubicBezTo>
                  <a:cubicBezTo>
                    <a:pt x="2481" y="13277"/>
                    <a:pt x="-2751" y="190"/>
                    <a:pt x="1827" y="2807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994BF25F-FCBB-7C3C-2CE3-11C8B7DC9882}"/>
                </a:ext>
              </a:extLst>
            </p:cNvPr>
            <p:cNvSpPr/>
            <p:nvPr/>
          </p:nvSpPr>
          <p:spPr>
            <a:xfrm>
              <a:off x="618882" y="1571385"/>
              <a:ext cx="46719" cy="76065"/>
            </a:xfrm>
            <a:custGeom>
              <a:avLst/>
              <a:gdLst>
                <a:gd name="connsiteX0" fmla="*/ 4212 w 46719"/>
                <a:gd name="connsiteY0" fmla="*/ 13297 h 76065"/>
                <a:gd name="connsiteX1" fmla="*/ 10751 w 46719"/>
                <a:gd name="connsiteY1" fmla="*/ 9371 h 76065"/>
                <a:gd name="connsiteX2" fmla="*/ 14675 w 46719"/>
                <a:gd name="connsiteY2" fmla="*/ 209 h 76065"/>
                <a:gd name="connsiteX3" fmla="*/ 21215 w 46719"/>
                <a:gd name="connsiteY3" fmla="*/ 2827 h 76065"/>
                <a:gd name="connsiteX4" fmla="*/ 23830 w 46719"/>
                <a:gd name="connsiteY4" fmla="*/ 13952 h 76065"/>
                <a:gd name="connsiteX5" fmla="*/ 25792 w 46719"/>
                <a:gd name="connsiteY5" fmla="*/ 23113 h 76065"/>
                <a:gd name="connsiteX6" fmla="*/ 29716 w 46719"/>
                <a:gd name="connsiteY6" fmla="*/ 31620 h 76065"/>
                <a:gd name="connsiteX7" fmla="*/ 34294 w 46719"/>
                <a:gd name="connsiteY7" fmla="*/ 35546 h 76065"/>
                <a:gd name="connsiteX8" fmla="*/ 30370 w 46719"/>
                <a:gd name="connsiteY8" fmla="*/ 41436 h 76065"/>
                <a:gd name="connsiteX9" fmla="*/ 36910 w 46719"/>
                <a:gd name="connsiteY9" fmla="*/ 43399 h 76065"/>
                <a:gd name="connsiteX10" fmla="*/ 41487 w 46719"/>
                <a:gd name="connsiteY10" fmla="*/ 52561 h 76065"/>
                <a:gd name="connsiteX11" fmla="*/ 46719 w 46719"/>
                <a:gd name="connsiteY11" fmla="*/ 58450 h 76065"/>
                <a:gd name="connsiteX12" fmla="*/ 44103 w 46719"/>
                <a:gd name="connsiteY12" fmla="*/ 67611 h 76065"/>
                <a:gd name="connsiteX13" fmla="*/ 39526 w 46719"/>
                <a:gd name="connsiteY13" fmla="*/ 75464 h 76065"/>
                <a:gd name="connsiteX14" fmla="*/ 31024 w 46719"/>
                <a:gd name="connsiteY14" fmla="*/ 63031 h 76065"/>
                <a:gd name="connsiteX15" fmla="*/ 25138 w 46719"/>
                <a:gd name="connsiteY15" fmla="*/ 53215 h 76065"/>
                <a:gd name="connsiteX16" fmla="*/ 22523 w 46719"/>
                <a:gd name="connsiteY16" fmla="*/ 44053 h 76065"/>
                <a:gd name="connsiteX17" fmla="*/ 20561 w 46719"/>
                <a:gd name="connsiteY17" fmla="*/ 36201 h 76065"/>
                <a:gd name="connsiteX18" fmla="*/ 14021 w 46719"/>
                <a:gd name="connsiteY18" fmla="*/ 29657 h 76065"/>
                <a:gd name="connsiteX19" fmla="*/ 12713 w 46719"/>
                <a:gd name="connsiteY19" fmla="*/ 23767 h 76065"/>
                <a:gd name="connsiteX20" fmla="*/ 3558 w 46719"/>
                <a:gd name="connsiteY20" fmla="*/ 12643 h 7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719" h="76065">
                  <a:moveTo>
                    <a:pt x="4212" y="13297"/>
                  </a:moveTo>
                  <a:cubicBezTo>
                    <a:pt x="7481" y="13297"/>
                    <a:pt x="10097" y="12643"/>
                    <a:pt x="10751" y="9371"/>
                  </a:cubicBezTo>
                  <a:cubicBezTo>
                    <a:pt x="10751" y="6753"/>
                    <a:pt x="10751" y="209"/>
                    <a:pt x="14675" y="209"/>
                  </a:cubicBezTo>
                  <a:cubicBezTo>
                    <a:pt x="18599" y="209"/>
                    <a:pt x="19253" y="-1099"/>
                    <a:pt x="21215" y="2827"/>
                  </a:cubicBezTo>
                  <a:cubicBezTo>
                    <a:pt x="23176" y="6099"/>
                    <a:pt x="23830" y="10025"/>
                    <a:pt x="23830" y="13952"/>
                  </a:cubicBezTo>
                  <a:cubicBezTo>
                    <a:pt x="23830" y="17223"/>
                    <a:pt x="24484" y="19841"/>
                    <a:pt x="25792" y="23113"/>
                  </a:cubicBezTo>
                  <a:cubicBezTo>
                    <a:pt x="27100" y="26385"/>
                    <a:pt x="28408" y="29657"/>
                    <a:pt x="29716" y="31620"/>
                  </a:cubicBezTo>
                  <a:cubicBezTo>
                    <a:pt x="31024" y="33583"/>
                    <a:pt x="34948" y="33583"/>
                    <a:pt x="34294" y="35546"/>
                  </a:cubicBezTo>
                  <a:cubicBezTo>
                    <a:pt x="33640" y="37510"/>
                    <a:pt x="29062" y="39473"/>
                    <a:pt x="30370" y="41436"/>
                  </a:cubicBezTo>
                  <a:cubicBezTo>
                    <a:pt x="31678" y="43399"/>
                    <a:pt x="34948" y="41436"/>
                    <a:pt x="36910" y="43399"/>
                  </a:cubicBezTo>
                  <a:cubicBezTo>
                    <a:pt x="38218" y="44708"/>
                    <a:pt x="38872" y="49943"/>
                    <a:pt x="41487" y="52561"/>
                  </a:cubicBezTo>
                  <a:cubicBezTo>
                    <a:pt x="44103" y="55178"/>
                    <a:pt x="46719" y="55833"/>
                    <a:pt x="46719" y="58450"/>
                  </a:cubicBezTo>
                  <a:cubicBezTo>
                    <a:pt x="46719" y="61068"/>
                    <a:pt x="44757" y="63685"/>
                    <a:pt x="44103" y="67611"/>
                  </a:cubicBezTo>
                  <a:cubicBezTo>
                    <a:pt x="43449" y="71538"/>
                    <a:pt x="44103" y="78082"/>
                    <a:pt x="39526" y="75464"/>
                  </a:cubicBezTo>
                  <a:cubicBezTo>
                    <a:pt x="34948" y="72847"/>
                    <a:pt x="33640" y="66303"/>
                    <a:pt x="31024" y="63031"/>
                  </a:cubicBezTo>
                  <a:cubicBezTo>
                    <a:pt x="28408" y="60413"/>
                    <a:pt x="27100" y="56487"/>
                    <a:pt x="25138" y="53215"/>
                  </a:cubicBezTo>
                  <a:cubicBezTo>
                    <a:pt x="23176" y="49943"/>
                    <a:pt x="23176" y="47980"/>
                    <a:pt x="22523" y="44053"/>
                  </a:cubicBezTo>
                  <a:cubicBezTo>
                    <a:pt x="22523" y="40781"/>
                    <a:pt x="22523" y="37510"/>
                    <a:pt x="20561" y="36201"/>
                  </a:cubicBezTo>
                  <a:cubicBezTo>
                    <a:pt x="19253" y="34892"/>
                    <a:pt x="13367" y="31620"/>
                    <a:pt x="14021" y="29657"/>
                  </a:cubicBezTo>
                  <a:cubicBezTo>
                    <a:pt x="14021" y="27694"/>
                    <a:pt x="14675" y="24422"/>
                    <a:pt x="12713" y="23767"/>
                  </a:cubicBezTo>
                  <a:cubicBezTo>
                    <a:pt x="10751" y="23113"/>
                    <a:pt x="-7560" y="12643"/>
                    <a:pt x="3558" y="1264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CCC407D7-D759-60A2-174D-BCFF2F3D93F8}"/>
                </a:ext>
              </a:extLst>
            </p:cNvPr>
            <p:cNvSpPr/>
            <p:nvPr/>
          </p:nvSpPr>
          <p:spPr>
            <a:xfrm>
              <a:off x="646379" y="1569350"/>
              <a:ext cx="29059" cy="45497"/>
            </a:xfrm>
            <a:custGeom>
              <a:avLst/>
              <a:gdLst>
                <a:gd name="connsiteX0" fmla="*/ 1565 w 29059"/>
                <a:gd name="connsiteY0" fmla="*/ 2245 h 45497"/>
                <a:gd name="connsiteX1" fmla="*/ 10721 w 29059"/>
                <a:gd name="connsiteY1" fmla="*/ 1590 h 45497"/>
                <a:gd name="connsiteX2" fmla="*/ 8759 w 29059"/>
                <a:gd name="connsiteY2" fmla="*/ 10097 h 45497"/>
                <a:gd name="connsiteX3" fmla="*/ 8759 w 29059"/>
                <a:gd name="connsiteY3" fmla="*/ 17295 h 45497"/>
                <a:gd name="connsiteX4" fmla="*/ 17260 w 29059"/>
                <a:gd name="connsiteY4" fmla="*/ 11406 h 45497"/>
                <a:gd name="connsiteX5" fmla="*/ 21184 w 29059"/>
                <a:gd name="connsiteY5" fmla="*/ 17295 h 45497"/>
                <a:gd name="connsiteX6" fmla="*/ 18568 w 29059"/>
                <a:gd name="connsiteY6" fmla="*/ 23839 h 45497"/>
                <a:gd name="connsiteX7" fmla="*/ 29032 w 29059"/>
                <a:gd name="connsiteY7" fmla="*/ 32346 h 45497"/>
                <a:gd name="connsiteX8" fmla="*/ 18568 w 29059"/>
                <a:gd name="connsiteY8" fmla="*/ 33655 h 45497"/>
                <a:gd name="connsiteX9" fmla="*/ 18568 w 29059"/>
                <a:gd name="connsiteY9" fmla="*/ 39545 h 45497"/>
                <a:gd name="connsiteX10" fmla="*/ 18568 w 29059"/>
                <a:gd name="connsiteY10" fmla="*/ 45434 h 45497"/>
                <a:gd name="connsiteX11" fmla="*/ 12683 w 29059"/>
                <a:gd name="connsiteY11" fmla="*/ 34964 h 45497"/>
                <a:gd name="connsiteX12" fmla="*/ 6797 w 29059"/>
                <a:gd name="connsiteY12" fmla="*/ 28420 h 45497"/>
                <a:gd name="connsiteX13" fmla="*/ 1565 w 29059"/>
                <a:gd name="connsiteY13" fmla="*/ 14678 h 45497"/>
                <a:gd name="connsiteX14" fmla="*/ 2219 w 29059"/>
                <a:gd name="connsiteY14" fmla="*/ 2899 h 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59" h="45497">
                  <a:moveTo>
                    <a:pt x="1565" y="2245"/>
                  </a:moveTo>
                  <a:cubicBezTo>
                    <a:pt x="5489" y="2245"/>
                    <a:pt x="8759" y="-2336"/>
                    <a:pt x="10721" y="1590"/>
                  </a:cubicBezTo>
                  <a:cubicBezTo>
                    <a:pt x="12029" y="5517"/>
                    <a:pt x="9413" y="6825"/>
                    <a:pt x="8759" y="10097"/>
                  </a:cubicBezTo>
                  <a:cubicBezTo>
                    <a:pt x="7451" y="13369"/>
                    <a:pt x="6143" y="17950"/>
                    <a:pt x="8759" y="17295"/>
                  </a:cubicBezTo>
                  <a:cubicBezTo>
                    <a:pt x="10721" y="17295"/>
                    <a:pt x="15298" y="10097"/>
                    <a:pt x="17260" y="11406"/>
                  </a:cubicBezTo>
                  <a:cubicBezTo>
                    <a:pt x="19222" y="12715"/>
                    <a:pt x="22492" y="14024"/>
                    <a:pt x="21184" y="17295"/>
                  </a:cubicBezTo>
                  <a:cubicBezTo>
                    <a:pt x="20530" y="19913"/>
                    <a:pt x="18568" y="23839"/>
                    <a:pt x="18568" y="23839"/>
                  </a:cubicBezTo>
                  <a:cubicBezTo>
                    <a:pt x="18568" y="23839"/>
                    <a:pt x="29685" y="29075"/>
                    <a:pt x="29032" y="32346"/>
                  </a:cubicBezTo>
                  <a:cubicBezTo>
                    <a:pt x="28378" y="34964"/>
                    <a:pt x="21184" y="34310"/>
                    <a:pt x="18568" y="33655"/>
                  </a:cubicBezTo>
                  <a:cubicBezTo>
                    <a:pt x="15952" y="33001"/>
                    <a:pt x="16606" y="37582"/>
                    <a:pt x="18568" y="39545"/>
                  </a:cubicBezTo>
                  <a:cubicBezTo>
                    <a:pt x="20530" y="41508"/>
                    <a:pt x="20530" y="46089"/>
                    <a:pt x="18568" y="45434"/>
                  </a:cubicBezTo>
                  <a:cubicBezTo>
                    <a:pt x="16606" y="45434"/>
                    <a:pt x="12683" y="37582"/>
                    <a:pt x="12683" y="34964"/>
                  </a:cubicBezTo>
                  <a:cubicBezTo>
                    <a:pt x="12683" y="32346"/>
                    <a:pt x="8759" y="30383"/>
                    <a:pt x="6797" y="28420"/>
                  </a:cubicBezTo>
                  <a:cubicBezTo>
                    <a:pt x="4835" y="26457"/>
                    <a:pt x="2219" y="19259"/>
                    <a:pt x="1565" y="14678"/>
                  </a:cubicBezTo>
                  <a:cubicBezTo>
                    <a:pt x="1565" y="10097"/>
                    <a:pt x="-2359" y="2899"/>
                    <a:pt x="2219" y="2899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86EB975C-2733-44AA-5A40-EA789CC577DC}"/>
                </a:ext>
              </a:extLst>
            </p:cNvPr>
            <p:cNvSpPr/>
            <p:nvPr/>
          </p:nvSpPr>
          <p:spPr>
            <a:xfrm>
              <a:off x="682574" y="1570107"/>
              <a:ext cx="14996" cy="27390"/>
            </a:xfrm>
            <a:custGeom>
              <a:avLst/>
              <a:gdLst>
                <a:gd name="connsiteX0" fmla="*/ 4608 w 14996"/>
                <a:gd name="connsiteY0" fmla="*/ 1487 h 27390"/>
                <a:gd name="connsiteX1" fmla="*/ 7223 w 14996"/>
                <a:gd name="connsiteY1" fmla="*/ 10649 h 27390"/>
                <a:gd name="connsiteX2" fmla="*/ 13763 w 14996"/>
                <a:gd name="connsiteY2" fmla="*/ 21119 h 27390"/>
                <a:gd name="connsiteX3" fmla="*/ 11801 w 14996"/>
                <a:gd name="connsiteY3" fmla="*/ 26354 h 27390"/>
                <a:gd name="connsiteX4" fmla="*/ 1992 w 14996"/>
                <a:gd name="connsiteY4" fmla="*/ 26354 h 27390"/>
                <a:gd name="connsiteX5" fmla="*/ 1992 w 14996"/>
                <a:gd name="connsiteY5" fmla="*/ 19810 h 27390"/>
                <a:gd name="connsiteX6" fmla="*/ 1992 w 14996"/>
                <a:gd name="connsiteY6" fmla="*/ 9994 h 27390"/>
                <a:gd name="connsiteX7" fmla="*/ 4608 w 14996"/>
                <a:gd name="connsiteY7" fmla="*/ 833 h 2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96" h="27390">
                  <a:moveTo>
                    <a:pt x="4608" y="1487"/>
                  </a:moveTo>
                  <a:cubicBezTo>
                    <a:pt x="5915" y="4105"/>
                    <a:pt x="4608" y="6068"/>
                    <a:pt x="7223" y="10649"/>
                  </a:cubicBezTo>
                  <a:cubicBezTo>
                    <a:pt x="9839" y="15229"/>
                    <a:pt x="12455" y="17193"/>
                    <a:pt x="13763" y="21119"/>
                  </a:cubicBezTo>
                  <a:cubicBezTo>
                    <a:pt x="15071" y="25045"/>
                    <a:pt x="16379" y="25700"/>
                    <a:pt x="11801" y="26354"/>
                  </a:cubicBezTo>
                  <a:cubicBezTo>
                    <a:pt x="7223" y="27008"/>
                    <a:pt x="5261" y="28317"/>
                    <a:pt x="1992" y="26354"/>
                  </a:cubicBezTo>
                  <a:cubicBezTo>
                    <a:pt x="-1278" y="24391"/>
                    <a:pt x="30" y="23082"/>
                    <a:pt x="1992" y="19810"/>
                  </a:cubicBezTo>
                  <a:cubicBezTo>
                    <a:pt x="3954" y="16538"/>
                    <a:pt x="1992" y="11957"/>
                    <a:pt x="1992" y="9994"/>
                  </a:cubicBezTo>
                  <a:cubicBezTo>
                    <a:pt x="1992" y="8031"/>
                    <a:pt x="1992" y="-3094"/>
                    <a:pt x="4608" y="83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33B1137E-4B88-1A18-A306-0D8B77B400F1}"/>
                </a:ext>
              </a:extLst>
            </p:cNvPr>
            <p:cNvSpPr/>
            <p:nvPr/>
          </p:nvSpPr>
          <p:spPr>
            <a:xfrm>
              <a:off x="681640" y="1600067"/>
              <a:ext cx="13650" cy="7518"/>
            </a:xfrm>
            <a:custGeom>
              <a:avLst/>
              <a:gdLst>
                <a:gd name="connsiteX0" fmla="*/ 12081 w 13650"/>
                <a:gd name="connsiteY0" fmla="*/ 974 h 7518"/>
                <a:gd name="connsiteX1" fmla="*/ 10119 w 13650"/>
                <a:gd name="connsiteY1" fmla="*/ 7518 h 7518"/>
                <a:gd name="connsiteX2" fmla="*/ 310 w 13650"/>
                <a:gd name="connsiteY2" fmla="*/ 3592 h 7518"/>
                <a:gd name="connsiteX3" fmla="*/ 11427 w 13650"/>
                <a:gd name="connsiteY3" fmla="*/ 974 h 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0" h="7518">
                  <a:moveTo>
                    <a:pt x="12081" y="974"/>
                  </a:moveTo>
                  <a:cubicBezTo>
                    <a:pt x="14697" y="2937"/>
                    <a:pt x="14043" y="7518"/>
                    <a:pt x="10119" y="7518"/>
                  </a:cubicBezTo>
                  <a:cubicBezTo>
                    <a:pt x="6195" y="7518"/>
                    <a:pt x="-1652" y="5555"/>
                    <a:pt x="310" y="3592"/>
                  </a:cubicBezTo>
                  <a:cubicBezTo>
                    <a:pt x="2926" y="1629"/>
                    <a:pt x="8811" y="-1643"/>
                    <a:pt x="11427" y="97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BFC69E9D-1C0E-51B4-F497-8FB581708299}"/>
                </a:ext>
              </a:extLst>
            </p:cNvPr>
            <p:cNvSpPr/>
            <p:nvPr/>
          </p:nvSpPr>
          <p:spPr>
            <a:xfrm>
              <a:off x="667004" y="1610549"/>
              <a:ext cx="8405" cy="9732"/>
            </a:xfrm>
            <a:custGeom>
              <a:avLst/>
              <a:gdLst>
                <a:gd name="connsiteX0" fmla="*/ 7752 w 8405"/>
                <a:gd name="connsiteY0" fmla="*/ 1617 h 9732"/>
                <a:gd name="connsiteX1" fmla="*/ 3828 w 8405"/>
                <a:gd name="connsiteY1" fmla="*/ 9469 h 9732"/>
                <a:gd name="connsiteX2" fmla="*/ 1212 w 8405"/>
                <a:gd name="connsiteY2" fmla="*/ 5543 h 9732"/>
                <a:gd name="connsiteX3" fmla="*/ 8406 w 8405"/>
                <a:gd name="connsiteY3" fmla="*/ 2271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5" h="9732">
                  <a:moveTo>
                    <a:pt x="7752" y="1617"/>
                  </a:moveTo>
                  <a:cubicBezTo>
                    <a:pt x="9060" y="4889"/>
                    <a:pt x="6444" y="8161"/>
                    <a:pt x="3828" y="9469"/>
                  </a:cubicBezTo>
                  <a:cubicBezTo>
                    <a:pt x="558" y="10778"/>
                    <a:pt x="-1404" y="6852"/>
                    <a:pt x="1212" y="5543"/>
                  </a:cubicBezTo>
                  <a:cubicBezTo>
                    <a:pt x="3174" y="3580"/>
                    <a:pt x="5790" y="-3618"/>
                    <a:pt x="8406" y="227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7CD42956-6C0C-BB88-B330-2C8C9FC02545}"/>
                </a:ext>
              </a:extLst>
            </p:cNvPr>
            <p:cNvSpPr/>
            <p:nvPr/>
          </p:nvSpPr>
          <p:spPr>
            <a:xfrm>
              <a:off x="638461" y="1648138"/>
              <a:ext cx="22434" cy="33956"/>
            </a:xfrm>
            <a:custGeom>
              <a:avLst/>
              <a:gdLst>
                <a:gd name="connsiteX0" fmla="*/ 3597 w 22434"/>
                <a:gd name="connsiteY0" fmla="*/ 20 h 33956"/>
                <a:gd name="connsiteX1" fmla="*/ 12098 w 22434"/>
                <a:gd name="connsiteY1" fmla="*/ 5909 h 33956"/>
                <a:gd name="connsiteX2" fmla="*/ 14714 w 22434"/>
                <a:gd name="connsiteY2" fmla="*/ 8527 h 33956"/>
                <a:gd name="connsiteX3" fmla="*/ 21908 w 22434"/>
                <a:gd name="connsiteY3" fmla="*/ 17034 h 33956"/>
                <a:gd name="connsiteX4" fmla="*/ 19946 w 22434"/>
                <a:gd name="connsiteY4" fmla="*/ 26850 h 33956"/>
                <a:gd name="connsiteX5" fmla="*/ 15368 w 22434"/>
                <a:gd name="connsiteY5" fmla="*/ 32739 h 33956"/>
                <a:gd name="connsiteX6" fmla="*/ 9482 w 22434"/>
                <a:gd name="connsiteY6" fmla="*/ 18997 h 33956"/>
                <a:gd name="connsiteX7" fmla="*/ 981 w 22434"/>
                <a:gd name="connsiteY7" fmla="*/ 13762 h 33956"/>
                <a:gd name="connsiteX8" fmla="*/ 2943 w 22434"/>
                <a:gd name="connsiteY8" fmla="*/ 674 h 3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4" h="33956">
                  <a:moveTo>
                    <a:pt x="3597" y="20"/>
                  </a:moveTo>
                  <a:cubicBezTo>
                    <a:pt x="7521" y="3292"/>
                    <a:pt x="9482" y="2637"/>
                    <a:pt x="12098" y="5909"/>
                  </a:cubicBezTo>
                  <a:cubicBezTo>
                    <a:pt x="14714" y="9181"/>
                    <a:pt x="10136" y="5909"/>
                    <a:pt x="14714" y="8527"/>
                  </a:cubicBezTo>
                  <a:cubicBezTo>
                    <a:pt x="19292" y="11144"/>
                    <a:pt x="21254" y="13762"/>
                    <a:pt x="21908" y="17034"/>
                  </a:cubicBezTo>
                  <a:cubicBezTo>
                    <a:pt x="23216" y="19651"/>
                    <a:pt x="21908" y="23578"/>
                    <a:pt x="19946" y="26850"/>
                  </a:cubicBezTo>
                  <a:cubicBezTo>
                    <a:pt x="17984" y="30122"/>
                    <a:pt x="17984" y="36665"/>
                    <a:pt x="15368" y="32739"/>
                  </a:cubicBezTo>
                  <a:cubicBezTo>
                    <a:pt x="12752" y="28813"/>
                    <a:pt x="12752" y="21615"/>
                    <a:pt x="9482" y="18997"/>
                  </a:cubicBezTo>
                  <a:cubicBezTo>
                    <a:pt x="6213" y="16379"/>
                    <a:pt x="2289" y="16379"/>
                    <a:pt x="981" y="13762"/>
                  </a:cubicBezTo>
                  <a:cubicBezTo>
                    <a:pt x="327" y="11144"/>
                    <a:pt x="-1635" y="-3252"/>
                    <a:pt x="2943" y="67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9E1F5495-9609-E85D-A7F7-05E5364D6D88}"/>
                </a:ext>
              </a:extLst>
            </p:cNvPr>
            <p:cNvSpPr/>
            <p:nvPr/>
          </p:nvSpPr>
          <p:spPr>
            <a:xfrm>
              <a:off x="621058" y="1695795"/>
              <a:ext cx="21209" cy="34643"/>
            </a:xfrm>
            <a:custGeom>
              <a:avLst/>
              <a:gdLst>
                <a:gd name="connsiteX0" fmla="*/ 5959 w 21209"/>
                <a:gd name="connsiteY0" fmla="*/ 133 h 34643"/>
                <a:gd name="connsiteX1" fmla="*/ 8575 w 21209"/>
                <a:gd name="connsiteY1" fmla="*/ 7332 h 34643"/>
                <a:gd name="connsiteX2" fmla="*/ 17076 w 21209"/>
                <a:gd name="connsiteY2" fmla="*/ 12567 h 34643"/>
                <a:gd name="connsiteX3" fmla="*/ 16422 w 21209"/>
                <a:gd name="connsiteY3" fmla="*/ 19111 h 34643"/>
                <a:gd name="connsiteX4" fmla="*/ 21000 w 21209"/>
                <a:gd name="connsiteY4" fmla="*/ 26963 h 34643"/>
                <a:gd name="connsiteX5" fmla="*/ 18384 w 21209"/>
                <a:gd name="connsiteY5" fmla="*/ 32853 h 34643"/>
                <a:gd name="connsiteX6" fmla="*/ 6613 w 21209"/>
                <a:gd name="connsiteY6" fmla="*/ 32853 h 34643"/>
                <a:gd name="connsiteX7" fmla="*/ 3997 w 21209"/>
                <a:gd name="connsiteY7" fmla="*/ 21728 h 34643"/>
                <a:gd name="connsiteX8" fmla="*/ 73 w 21209"/>
                <a:gd name="connsiteY8" fmla="*/ 7332 h 34643"/>
                <a:gd name="connsiteX9" fmla="*/ 5305 w 21209"/>
                <a:gd name="connsiteY9" fmla="*/ 788 h 3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9" h="34643">
                  <a:moveTo>
                    <a:pt x="5959" y="133"/>
                  </a:moveTo>
                  <a:cubicBezTo>
                    <a:pt x="7267" y="2751"/>
                    <a:pt x="5959" y="5368"/>
                    <a:pt x="8575" y="7332"/>
                  </a:cubicBezTo>
                  <a:cubicBezTo>
                    <a:pt x="11191" y="9295"/>
                    <a:pt x="18384" y="9949"/>
                    <a:pt x="17076" y="12567"/>
                  </a:cubicBezTo>
                  <a:cubicBezTo>
                    <a:pt x="15768" y="15184"/>
                    <a:pt x="13152" y="17148"/>
                    <a:pt x="16422" y="19111"/>
                  </a:cubicBezTo>
                  <a:cubicBezTo>
                    <a:pt x="19038" y="21728"/>
                    <a:pt x="21000" y="23691"/>
                    <a:pt x="21000" y="26963"/>
                  </a:cubicBezTo>
                  <a:cubicBezTo>
                    <a:pt x="21000" y="30235"/>
                    <a:pt x="22308" y="31544"/>
                    <a:pt x="18384" y="32853"/>
                  </a:cubicBezTo>
                  <a:cubicBezTo>
                    <a:pt x="14460" y="34162"/>
                    <a:pt x="10537" y="36125"/>
                    <a:pt x="6613" y="32853"/>
                  </a:cubicBezTo>
                  <a:cubicBezTo>
                    <a:pt x="3343" y="29581"/>
                    <a:pt x="4651" y="25655"/>
                    <a:pt x="3997" y="21728"/>
                  </a:cubicBezTo>
                  <a:cubicBezTo>
                    <a:pt x="3343" y="17802"/>
                    <a:pt x="-581" y="9295"/>
                    <a:pt x="73" y="7332"/>
                  </a:cubicBezTo>
                  <a:cubicBezTo>
                    <a:pt x="727" y="5368"/>
                    <a:pt x="3343" y="-2484"/>
                    <a:pt x="5305" y="78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01879626-CA42-1A9A-A8C1-F0F31367929B}"/>
                </a:ext>
              </a:extLst>
            </p:cNvPr>
            <p:cNvSpPr/>
            <p:nvPr/>
          </p:nvSpPr>
          <p:spPr>
            <a:xfrm>
              <a:off x="632493" y="1732364"/>
              <a:ext cx="10944" cy="13343"/>
            </a:xfrm>
            <a:custGeom>
              <a:avLst/>
              <a:gdLst>
                <a:gd name="connsiteX0" fmla="*/ 4333 w 10944"/>
                <a:gd name="connsiteY0" fmla="*/ 209 h 13343"/>
                <a:gd name="connsiteX1" fmla="*/ 10873 w 10944"/>
                <a:gd name="connsiteY1" fmla="*/ 5445 h 13343"/>
                <a:gd name="connsiteX2" fmla="*/ 4333 w 10944"/>
                <a:gd name="connsiteY2" fmla="*/ 12643 h 13343"/>
                <a:gd name="connsiteX3" fmla="*/ 4333 w 10944"/>
                <a:gd name="connsiteY3" fmla="*/ 209 h 1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4" h="13343">
                  <a:moveTo>
                    <a:pt x="4333" y="209"/>
                  </a:moveTo>
                  <a:cubicBezTo>
                    <a:pt x="7603" y="864"/>
                    <a:pt x="11527" y="209"/>
                    <a:pt x="10873" y="5445"/>
                  </a:cubicBezTo>
                  <a:cubicBezTo>
                    <a:pt x="10219" y="10025"/>
                    <a:pt x="7603" y="15260"/>
                    <a:pt x="4333" y="12643"/>
                  </a:cubicBezTo>
                  <a:cubicBezTo>
                    <a:pt x="1063" y="10680"/>
                    <a:pt x="-3514" y="-1754"/>
                    <a:pt x="4333" y="209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1F7E577B-3AC9-77DE-A72B-7C23D648E977}"/>
                </a:ext>
              </a:extLst>
            </p:cNvPr>
            <p:cNvSpPr/>
            <p:nvPr/>
          </p:nvSpPr>
          <p:spPr>
            <a:xfrm>
              <a:off x="1112980" y="1941664"/>
              <a:ext cx="21222" cy="26998"/>
            </a:xfrm>
            <a:custGeom>
              <a:avLst/>
              <a:gdLst>
                <a:gd name="connsiteX0" fmla="*/ 7778 w 21222"/>
                <a:gd name="connsiteY0" fmla="*/ 6858 h 26998"/>
                <a:gd name="connsiteX1" fmla="*/ 20857 w 21222"/>
                <a:gd name="connsiteY1" fmla="*/ 314 h 26998"/>
                <a:gd name="connsiteX2" fmla="*/ 15625 w 21222"/>
                <a:gd name="connsiteY2" fmla="*/ 9476 h 26998"/>
                <a:gd name="connsiteX3" fmla="*/ 13663 w 21222"/>
                <a:gd name="connsiteY3" fmla="*/ 17328 h 26998"/>
                <a:gd name="connsiteX4" fmla="*/ 9740 w 21222"/>
                <a:gd name="connsiteY4" fmla="*/ 25835 h 26998"/>
                <a:gd name="connsiteX5" fmla="*/ 1238 w 21222"/>
                <a:gd name="connsiteY5" fmla="*/ 25835 h 26998"/>
                <a:gd name="connsiteX6" fmla="*/ 1238 w 21222"/>
                <a:gd name="connsiteY6" fmla="*/ 17983 h 26998"/>
                <a:gd name="connsiteX7" fmla="*/ 7778 w 21222"/>
                <a:gd name="connsiteY7" fmla="*/ 6858 h 2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2" h="26998">
                  <a:moveTo>
                    <a:pt x="7778" y="6858"/>
                  </a:moveTo>
                  <a:cubicBezTo>
                    <a:pt x="13010" y="6204"/>
                    <a:pt x="18895" y="-1649"/>
                    <a:pt x="20857" y="314"/>
                  </a:cubicBezTo>
                  <a:cubicBezTo>
                    <a:pt x="22819" y="2277"/>
                    <a:pt x="16279" y="6858"/>
                    <a:pt x="15625" y="9476"/>
                  </a:cubicBezTo>
                  <a:cubicBezTo>
                    <a:pt x="14971" y="12093"/>
                    <a:pt x="15625" y="15365"/>
                    <a:pt x="13663" y="17328"/>
                  </a:cubicBezTo>
                  <a:cubicBezTo>
                    <a:pt x="12356" y="19291"/>
                    <a:pt x="13010" y="25835"/>
                    <a:pt x="9740" y="25835"/>
                  </a:cubicBezTo>
                  <a:cubicBezTo>
                    <a:pt x="7124" y="25835"/>
                    <a:pt x="2546" y="28453"/>
                    <a:pt x="1238" y="25835"/>
                  </a:cubicBezTo>
                  <a:cubicBezTo>
                    <a:pt x="-70" y="22563"/>
                    <a:pt x="-724" y="21255"/>
                    <a:pt x="1238" y="17983"/>
                  </a:cubicBezTo>
                  <a:cubicBezTo>
                    <a:pt x="2546" y="14711"/>
                    <a:pt x="5816" y="6858"/>
                    <a:pt x="7778" y="685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73AA0249-42AA-8CC7-4121-3EC52062F980}"/>
                </a:ext>
              </a:extLst>
            </p:cNvPr>
            <p:cNvSpPr/>
            <p:nvPr/>
          </p:nvSpPr>
          <p:spPr>
            <a:xfrm>
              <a:off x="1094996" y="1957322"/>
              <a:ext cx="14873" cy="21302"/>
            </a:xfrm>
            <a:custGeom>
              <a:avLst/>
              <a:gdLst>
                <a:gd name="connsiteX0" fmla="*/ 8758 w 14873"/>
                <a:gd name="connsiteY0" fmla="*/ 362 h 21302"/>
                <a:gd name="connsiteX1" fmla="*/ 14644 w 14873"/>
                <a:gd name="connsiteY1" fmla="*/ 8869 h 21302"/>
                <a:gd name="connsiteX2" fmla="*/ 13336 w 14873"/>
                <a:gd name="connsiteY2" fmla="*/ 12795 h 21302"/>
                <a:gd name="connsiteX3" fmla="*/ 6796 w 14873"/>
                <a:gd name="connsiteY3" fmla="*/ 21302 h 21302"/>
                <a:gd name="connsiteX4" fmla="*/ 257 w 14873"/>
                <a:gd name="connsiteY4" fmla="*/ 15413 h 21302"/>
                <a:gd name="connsiteX5" fmla="*/ 2872 w 14873"/>
                <a:gd name="connsiteY5" fmla="*/ 7560 h 21302"/>
                <a:gd name="connsiteX6" fmla="*/ 8104 w 14873"/>
                <a:gd name="connsiteY6" fmla="*/ 362 h 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73" h="21302">
                  <a:moveTo>
                    <a:pt x="8758" y="362"/>
                  </a:moveTo>
                  <a:cubicBezTo>
                    <a:pt x="11374" y="1671"/>
                    <a:pt x="15952" y="4942"/>
                    <a:pt x="14644" y="8869"/>
                  </a:cubicBezTo>
                  <a:cubicBezTo>
                    <a:pt x="13336" y="12795"/>
                    <a:pt x="15952" y="7560"/>
                    <a:pt x="13336" y="12795"/>
                  </a:cubicBezTo>
                  <a:cubicBezTo>
                    <a:pt x="10720" y="18030"/>
                    <a:pt x="11374" y="21302"/>
                    <a:pt x="6796" y="21302"/>
                  </a:cubicBezTo>
                  <a:cubicBezTo>
                    <a:pt x="2872" y="21302"/>
                    <a:pt x="-1051" y="18030"/>
                    <a:pt x="257" y="15413"/>
                  </a:cubicBezTo>
                  <a:cubicBezTo>
                    <a:pt x="1565" y="12795"/>
                    <a:pt x="2872" y="10178"/>
                    <a:pt x="2872" y="7560"/>
                  </a:cubicBezTo>
                  <a:cubicBezTo>
                    <a:pt x="2872" y="4942"/>
                    <a:pt x="4180" y="-1601"/>
                    <a:pt x="8104" y="36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33E9488E-BCEA-1824-7B65-337A3DE4681B}"/>
                </a:ext>
              </a:extLst>
            </p:cNvPr>
            <p:cNvSpPr/>
            <p:nvPr/>
          </p:nvSpPr>
          <p:spPr>
            <a:xfrm>
              <a:off x="1088495" y="1977152"/>
              <a:ext cx="15913" cy="21834"/>
            </a:xfrm>
            <a:custGeom>
              <a:avLst/>
              <a:gdLst>
                <a:gd name="connsiteX0" fmla="*/ 15913 w 15913"/>
                <a:gd name="connsiteY0" fmla="*/ 6053 h 21834"/>
                <a:gd name="connsiteX1" fmla="*/ 13951 w 15913"/>
                <a:gd name="connsiteY1" fmla="*/ 13251 h 21834"/>
                <a:gd name="connsiteX2" fmla="*/ 13951 w 15913"/>
                <a:gd name="connsiteY2" fmla="*/ 21104 h 21834"/>
                <a:gd name="connsiteX3" fmla="*/ 6758 w 15913"/>
                <a:gd name="connsiteY3" fmla="*/ 20450 h 21834"/>
                <a:gd name="connsiteX4" fmla="*/ 872 w 15913"/>
                <a:gd name="connsiteY4" fmla="*/ 17178 h 21834"/>
                <a:gd name="connsiteX5" fmla="*/ 872 w 15913"/>
                <a:gd name="connsiteY5" fmla="*/ 1472 h 21834"/>
                <a:gd name="connsiteX6" fmla="*/ 6104 w 15913"/>
                <a:gd name="connsiteY6" fmla="*/ 1472 h 21834"/>
                <a:gd name="connsiteX7" fmla="*/ 8719 w 15913"/>
                <a:gd name="connsiteY7" fmla="*/ 3436 h 21834"/>
                <a:gd name="connsiteX8" fmla="*/ 15913 w 15913"/>
                <a:gd name="connsiteY8" fmla="*/ 6053 h 2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3" h="21834">
                  <a:moveTo>
                    <a:pt x="15913" y="6053"/>
                  </a:moveTo>
                  <a:cubicBezTo>
                    <a:pt x="15913" y="8016"/>
                    <a:pt x="13951" y="10634"/>
                    <a:pt x="13951" y="13251"/>
                  </a:cubicBezTo>
                  <a:cubicBezTo>
                    <a:pt x="13951" y="15215"/>
                    <a:pt x="15259" y="19795"/>
                    <a:pt x="13951" y="21104"/>
                  </a:cubicBezTo>
                  <a:cubicBezTo>
                    <a:pt x="13297" y="23067"/>
                    <a:pt x="8719" y="20450"/>
                    <a:pt x="6758" y="20450"/>
                  </a:cubicBezTo>
                  <a:cubicBezTo>
                    <a:pt x="4796" y="20450"/>
                    <a:pt x="1526" y="21104"/>
                    <a:pt x="872" y="17178"/>
                  </a:cubicBezTo>
                  <a:cubicBezTo>
                    <a:pt x="872" y="13251"/>
                    <a:pt x="-1090" y="2781"/>
                    <a:pt x="872" y="1472"/>
                  </a:cubicBezTo>
                  <a:cubicBezTo>
                    <a:pt x="2180" y="-491"/>
                    <a:pt x="3488" y="-491"/>
                    <a:pt x="6104" y="1472"/>
                  </a:cubicBezTo>
                  <a:cubicBezTo>
                    <a:pt x="8719" y="3436"/>
                    <a:pt x="4142" y="1472"/>
                    <a:pt x="8719" y="3436"/>
                  </a:cubicBezTo>
                  <a:cubicBezTo>
                    <a:pt x="13297" y="6053"/>
                    <a:pt x="15259" y="3436"/>
                    <a:pt x="15913" y="605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FD41DE15-6015-D5C9-ADA4-11FE83D6F9BD}"/>
                </a:ext>
              </a:extLst>
            </p:cNvPr>
            <p:cNvSpPr/>
            <p:nvPr/>
          </p:nvSpPr>
          <p:spPr>
            <a:xfrm>
              <a:off x="1061564" y="1972710"/>
              <a:ext cx="18647" cy="35656"/>
            </a:xfrm>
            <a:custGeom>
              <a:avLst/>
              <a:gdLst>
                <a:gd name="connsiteX0" fmla="*/ 9492 w 18647"/>
                <a:gd name="connsiteY0" fmla="*/ 2642 h 35656"/>
                <a:gd name="connsiteX1" fmla="*/ 18648 w 18647"/>
                <a:gd name="connsiteY1" fmla="*/ 679 h 35656"/>
                <a:gd name="connsiteX2" fmla="*/ 16686 w 18647"/>
                <a:gd name="connsiteY2" fmla="*/ 9186 h 35656"/>
                <a:gd name="connsiteX3" fmla="*/ 12762 w 18647"/>
                <a:gd name="connsiteY3" fmla="*/ 15730 h 35656"/>
                <a:gd name="connsiteX4" fmla="*/ 12762 w 18647"/>
                <a:gd name="connsiteY4" fmla="*/ 22273 h 35656"/>
                <a:gd name="connsiteX5" fmla="*/ 12108 w 18647"/>
                <a:gd name="connsiteY5" fmla="*/ 28817 h 35656"/>
                <a:gd name="connsiteX6" fmla="*/ 6222 w 18647"/>
                <a:gd name="connsiteY6" fmla="*/ 35361 h 35656"/>
                <a:gd name="connsiteX7" fmla="*/ 337 w 18647"/>
                <a:gd name="connsiteY7" fmla="*/ 30126 h 35656"/>
                <a:gd name="connsiteX8" fmla="*/ 5568 w 18647"/>
                <a:gd name="connsiteY8" fmla="*/ 20965 h 35656"/>
                <a:gd name="connsiteX9" fmla="*/ 991 w 18647"/>
                <a:gd name="connsiteY9" fmla="*/ 11803 h 35656"/>
                <a:gd name="connsiteX10" fmla="*/ 7530 w 18647"/>
                <a:gd name="connsiteY10" fmla="*/ 8531 h 35656"/>
                <a:gd name="connsiteX11" fmla="*/ 10146 w 18647"/>
                <a:gd name="connsiteY11" fmla="*/ 1988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47" h="35656">
                  <a:moveTo>
                    <a:pt x="9492" y="2642"/>
                  </a:moveTo>
                  <a:cubicBezTo>
                    <a:pt x="12762" y="3951"/>
                    <a:pt x="18648" y="-1939"/>
                    <a:pt x="18648" y="679"/>
                  </a:cubicBezTo>
                  <a:cubicBezTo>
                    <a:pt x="18648" y="3296"/>
                    <a:pt x="18648" y="5260"/>
                    <a:pt x="16686" y="9186"/>
                  </a:cubicBezTo>
                  <a:cubicBezTo>
                    <a:pt x="15378" y="13112"/>
                    <a:pt x="12762" y="13112"/>
                    <a:pt x="12762" y="15730"/>
                  </a:cubicBezTo>
                  <a:cubicBezTo>
                    <a:pt x="12762" y="19002"/>
                    <a:pt x="12762" y="19002"/>
                    <a:pt x="12762" y="22273"/>
                  </a:cubicBezTo>
                  <a:cubicBezTo>
                    <a:pt x="12762" y="25545"/>
                    <a:pt x="12762" y="27509"/>
                    <a:pt x="12108" y="28817"/>
                  </a:cubicBezTo>
                  <a:cubicBezTo>
                    <a:pt x="12108" y="30781"/>
                    <a:pt x="10800" y="34053"/>
                    <a:pt x="6222" y="35361"/>
                  </a:cubicBezTo>
                  <a:cubicBezTo>
                    <a:pt x="1645" y="36670"/>
                    <a:pt x="-971" y="33398"/>
                    <a:pt x="337" y="30126"/>
                  </a:cubicBezTo>
                  <a:cubicBezTo>
                    <a:pt x="2299" y="26854"/>
                    <a:pt x="4914" y="23582"/>
                    <a:pt x="5568" y="20965"/>
                  </a:cubicBezTo>
                  <a:cubicBezTo>
                    <a:pt x="5568" y="17693"/>
                    <a:pt x="-971" y="13112"/>
                    <a:pt x="991" y="11803"/>
                  </a:cubicBezTo>
                  <a:cubicBezTo>
                    <a:pt x="2299" y="9840"/>
                    <a:pt x="6222" y="9840"/>
                    <a:pt x="7530" y="8531"/>
                  </a:cubicBezTo>
                  <a:cubicBezTo>
                    <a:pt x="8184" y="6568"/>
                    <a:pt x="7530" y="1333"/>
                    <a:pt x="10146" y="198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7E07EF45-B65B-31F2-4BCC-332D25FDB24C}"/>
                </a:ext>
              </a:extLst>
            </p:cNvPr>
            <p:cNvSpPr/>
            <p:nvPr/>
          </p:nvSpPr>
          <p:spPr>
            <a:xfrm>
              <a:off x="1049143" y="1985617"/>
              <a:ext cx="13584" cy="13293"/>
            </a:xfrm>
            <a:custGeom>
              <a:avLst/>
              <a:gdLst>
                <a:gd name="connsiteX0" fmla="*/ 333 w 13584"/>
                <a:gd name="connsiteY0" fmla="*/ 7404 h 13293"/>
                <a:gd name="connsiteX1" fmla="*/ 8180 w 13584"/>
                <a:gd name="connsiteY1" fmla="*/ 206 h 13293"/>
                <a:gd name="connsiteX2" fmla="*/ 13412 w 13584"/>
                <a:gd name="connsiteY2" fmla="*/ 8059 h 13293"/>
                <a:gd name="connsiteX3" fmla="*/ 9488 w 13584"/>
                <a:gd name="connsiteY3" fmla="*/ 13294 h 13293"/>
                <a:gd name="connsiteX4" fmla="*/ 333 w 13584"/>
                <a:gd name="connsiteY4" fmla="*/ 7404 h 1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4" h="13293">
                  <a:moveTo>
                    <a:pt x="333" y="7404"/>
                  </a:moveTo>
                  <a:cubicBezTo>
                    <a:pt x="1641" y="4132"/>
                    <a:pt x="7526" y="-1103"/>
                    <a:pt x="8180" y="206"/>
                  </a:cubicBezTo>
                  <a:cubicBezTo>
                    <a:pt x="8180" y="2169"/>
                    <a:pt x="14720" y="5441"/>
                    <a:pt x="13412" y="8059"/>
                  </a:cubicBezTo>
                  <a:cubicBezTo>
                    <a:pt x="12104" y="10676"/>
                    <a:pt x="13412" y="13294"/>
                    <a:pt x="9488" y="13294"/>
                  </a:cubicBezTo>
                  <a:cubicBezTo>
                    <a:pt x="5564" y="13294"/>
                    <a:pt x="-1629" y="11985"/>
                    <a:pt x="333" y="740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BCB61BDB-D79D-18FD-0F58-C3B228730FAB}"/>
                </a:ext>
              </a:extLst>
            </p:cNvPr>
            <p:cNvSpPr/>
            <p:nvPr/>
          </p:nvSpPr>
          <p:spPr>
            <a:xfrm>
              <a:off x="1033882" y="1999251"/>
              <a:ext cx="63378" cy="53246"/>
            </a:xfrm>
            <a:custGeom>
              <a:avLst/>
              <a:gdLst>
                <a:gd name="connsiteX0" fmla="*/ 43060 w 63378"/>
                <a:gd name="connsiteY0" fmla="*/ 7512 h 53246"/>
                <a:gd name="connsiteX1" fmla="*/ 50907 w 63378"/>
                <a:gd name="connsiteY1" fmla="*/ 313 h 53246"/>
                <a:gd name="connsiteX2" fmla="*/ 52869 w 63378"/>
                <a:gd name="connsiteY2" fmla="*/ 12092 h 53246"/>
                <a:gd name="connsiteX3" fmla="*/ 46984 w 63378"/>
                <a:gd name="connsiteY3" fmla="*/ 15364 h 53246"/>
                <a:gd name="connsiteX4" fmla="*/ 54177 w 63378"/>
                <a:gd name="connsiteY4" fmla="*/ 17327 h 53246"/>
                <a:gd name="connsiteX5" fmla="*/ 63333 w 63378"/>
                <a:gd name="connsiteY5" fmla="*/ 10129 h 53246"/>
                <a:gd name="connsiteX6" fmla="*/ 59409 w 63378"/>
                <a:gd name="connsiteY6" fmla="*/ 18636 h 53246"/>
                <a:gd name="connsiteX7" fmla="*/ 57447 w 63378"/>
                <a:gd name="connsiteY7" fmla="*/ 25834 h 53246"/>
                <a:gd name="connsiteX8" fmla="*/ 51561 w 63378"/>
                <a:gd name="connsiteY8" fmla="*/ 29106 h 53246"/>
                <a:gd name="connsiteX9" fmla="*/ 57447 w 63378"/>
                <a:gd name="connsiteY9" fmla="*/ 33033 h 53246"/>
                <a:gd name="connsiteX10" fmla="*/ 53523 w 63378"/>
                <a:gd name="connsiteY10" fmla="*/ 37614 h 53246"/>
                <a:gd name="connsiteX11" fmla="*/ 53523 w 63378"/>
                <a:gd name="connsiteY11" fmla="*/ 42194 h 53246"/>
                <a:gd name="connsiteX12" fmla="*/ 46984 w 63378"/>
                <a:gd name="connsiteY12" fmla="*/ 42194 h 53246"/>
                <a:gd name="connsiteX13" fmla="*/ 41098 w 63378"/>
                <a:gd name="connsiteY13" fmla="*/ 45466 h 53246"/>
                <a:gd name="connsiteX14" fmla="*/ 31289 w 63378"/>
                <a:gd name="connsiteY14" fmla="*/ 43503 h 53246"/>
                <a:gd name="connsiteX15" fmla="*/ 24749 w 63378"/>
                <a:gd name="connsiteY15" fmla="*/ 39577 h 53246"/>
                <a:gd name="connsiteX16" fmla="*/ 24749 w 63378"/>
                <a:gd name="connsiteY16" fmla="*/ 50047 h 53246"/>
                <a:gd name="connsiteX17" fmla="*/ 14939 w 63378"/>
                <a:gd name="connsiteY17" fmla="*/ 52010 h 53246"/>
                <a:gd name="connsiteX18" fmla="*/ 18209 w 63378"/>
                <a:gd name="connsiteY18" fmla="*/ 40886 h 53246"/>
                <a:gd name="connsiteX19" fmla="*/ 6438 w 63378"/>
                <a:gd name="connsiteY19" fmla="*/ 42194 h 53246"/>
                <a:gd name="connsiteX20" fmla="*/ 1860 w 63378"/>
                <a:gd name="connsiteY20" fmla="*/ 27143 h 53246"/>
                <a:gd name="connsiteX21" fmla="*/ 12978 w 63378"/>
                <a:gd name="connsiteY21" fmla="*/ 28452 h 53246"/>
                <a:gd name="connsiteX22" fmla="*/ 21479 w 63378"/>
                <a:gd name="connsiteY22" fmla="*/ 26489 h 53246"/>
                <a:gd name="connsiteX23" fmla="*/ 24095 w 63378"/>
                <a:gd name="connsiteY23" fmla="*/ 32378 h 53246"/>
                <a:gd name="connsiteX24" fmla="*/ 31943 w 63378"/>
                <a:gd name="connsiteY24" fmla="*/ 27143 h 53246"/>
                <a:gd name="connsiteX25" fmla="*/ 33251 w 63378"/>
                <a:gd name="connsiteY25" fmla="*/ 29761 h 53246"/>
                <a:gd name="connsiteX26" fmla="*/ 41098 w 63378"/>
                <a:gd name="connsiteY26" fmla="*/ 23871 h 53246"/>
                <a:gd name="connsiteX27" fmla="*/ 39790 w 63378"/>
                <a:gd name="connsiteY27" fmla="*/ 17327 h 53246"/>
                <a:gd name="connsiteX28" fmla="*/ 41098 w 63378"/>
                <a:gd name="connsiteY28" fmla="*/ 11438 h 53246"/>
                <a:gd name="connsiteX29" fmla="*/ 44368 w 63378"/>
                <a:gd name="connsiteY29" fmla="*/ 6857 h 5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378" h="53246">
                  <a:moveTo>
                    <a:pt x="43060" y="7512"/>
                  </a:moveTo>
                  <a:cubicBezTo>
                    <a:pt x="46984" y="6203"/>
                    <a:pt x="49600" y="-1650"/>
                    <a:pt x="50907" y="313"/>
                  </a:cubicBezTo>
                  <a:cubicBezTo>
                    <a:pt x="52215" y="2276"/>
                    <a:pt x="54831" y="10784"/>
                    <a:pt x="52869" y="12092"/>
                  </a:cubicBezTo>
                  <a:cubicBezTo>
                    <a:pt x="50907" y="13401"/>
                    <a:pt x="45022" y="14056"/>
                    <a:pt x="46984" y="15364"/>
                  </a:cubicBezTo>
                  <a:cubicBezTo>
                    <a:pt x="48946" y="16673"/>
                    <a:pt x="50907" y="18636"/>
                    <a:pt x="54177" y="17327"/>
                  </a:cubicBezTo>
                  <a:cubicBezTo>
                    <a:pt x="57447" y="15364"/>
                    <a:pt x="63987" y="6857"/>
                    <a:pt x="63333" y="10129"/>
                  </a:cubicBezTo>
                  <a:cubicBezTo>
                    <a:pt x="62679" y="13401"/>
                    <a:pt x="58101" y="16673"/>
                    <a:pt x="59409" y="18636"/>
                  </a:cubicBezTo>
                  <a:cubicBezTo>
                    <a:pt x="60717" y="21254"/>
                    <a:pt x="59409" y="25180"/>
                    <a:pt x="57447" y="25834"/>
                  </a:cubicBezTo>
                  <a:cubicBezTo>
                    <a:pt x="55485" y="26489"/>
                    <a:pt x="49600" y="27798"/>
                    <a:pt x="51561" y="29106"/>
                  </a:cubicBezTo>
                  <a:cubicBezTo>
                    <a:pt x="53523" y="30415"/>
                    <a:pt x="58101" y="31070"/>
                    <a:pt x="57447" y="33033"/>
                  </a:cubicBezTo>
                  <a:cubicBezTo>
                    <a:pt x="57447" y="34996"/>
                    <a:pt x="54177" y="36305"/>
                    <a:pt x="53523" y="37614"/>
                  </a:cubicBezTo>
                  <a:cubicBezTo>
                    <a:pt x="52869" y="38922"/>
                    <a:pt x="55485" y="40886"/>
                    <a:pt x="53523" y="42194"/>
                  </a:cubicBezTo>
                  <a:cubicBezTo>
                    <a:pt x="51561" y="43503"/>
                    <a:pt x="46984" y="40886"/>
                    <a:pt x="46984" y="42194"/>
                  </a:cubicBezTo>
                  <a:cubicBezTo>
                    <a:pt x="46984" y="44157"/>
                    <a:pt x="45022" y="46775"/>
                    <a:pt x="41098" y="45466"/>
                  </a:cubicBezTo>
                  <a:cubicBezTo>
                    <a:pt x="37174" y="44157"/>
                    <a:pt x="33251" y="45466"/>
                    <a:pt x="31289" y="43503"/>
                  </a:cubicBezTo>
                  <a:cubicBezTo>
                    <a:pt x="29327" y="41540"/>
                    <a:pt x="25403" y="36959"/>
                    <a:pt x="24749" y="39577"/>
                  </a:cubicBezTo>
                  <a:cubicBezTo>
                    <a:pt x="24749" y="42849"/>
                    <a:pt x="28673" y="46775"/>
                    <a:pt x="24749" y="50047"/>
                  </a:cubicBezTo>
                  <a:cubicBezTo>
                    <a:pt x="21479" y="52664"/>
                    <a:pt x="14285" y="54628"/>
                    <a:pt x="14939" y="52010"/>
                  </a:cubicBezTo>
                  <a:cubicBezTo>
                    <a:pt x="15593" y="49392"/>
                    <a:pt x="20825" y="41540"/>
                    <a:pt x="18209" y="40886"/>
                  </a:cubicBezTo>
                  <a:cubicBezTo>
                    <a:pt x="15593" y="39577"/>
                    <a:pt x="9054" y="43503"/>
                    <a:pt x="6438" y="42194"/>
                  </a:cubicBezTo>
                  <a:cubicBezTo>
                    <a:pt x="3822" y="40886"/>
                    <a:pt x="-3371" y="27798"/>
                    <a:pt x="1860" y="27143"/>
                  </a:cubicBezTo>
                  <a:cubicBezTo>
                    <a:pt x="7092" y="27143"/>
                    <a:pt x="7746" y="27143"/>
                    <a:pt x="12978" y="28452"/>
                  </a:cubicBezTo>
                  <a:cubicBezTo>
                    <a:pt x="18209" y="29761"/>
                    <a:pt x="20171" y="24526"/>
                    <a:pt x="21479" y="26489"/>
                  </a:cubicBezTo>
                  <a:cubicBezTo>
                    <a:pt x="22133" y="28452"/>
                    <a:pt x="21479" y="33033"/>
                    <a:pt x="24095" y="32378"/>
                  </a:cubicBezTo>
                  <a:cubicBezTo>
                    <a:pt x="26711" y="32378"/>
                    <a:pt x="30635" y="24526"/>
                    <a:pt x="31943" y="27143"/>
                  </a:cubicBezTo>
                  <a:cubicBezTo>
                    <a:pt x="33251" y="29761"/>
                    <a:pt x="29327" y="29761"/>
                    <a:pt x="33251" y="29761"/>
                  </a:cubicBezTo>
                  <a:cubicBezTo>
                    <a:pt x="37828" y="29761"/>
                    <a:pt x="37828" y="23871"/>
                    <a:pt x="41098" y="23871"/>
                  </a:cubicBezTo>
                  <a:cubicBezTo>
                    <a:pt x="43714" y="23871"/>
                    <a:pt x="42406" y="19291"/>
                    <a:pt x="39790" y="17327"/>
                  </a:cubicBezTo>
                  <a:cubicBezTo>
                    <a:pt x="37174" y="15364"/>
                    <a:pt x="39790" y="12747"/>
                    <a:pt x="41098" y="11438"/>
                  </a:cubicBezTo>
                  <a:cubicBezTo>
                    <a:pt x="42406" y="10129"/>
                    <a:pt x="43060" y="7512"/>
                    <a:pt x="44368" y="6857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9340AD51-06A6-594A-2503-1F53D0174241}"/>
                </a:ext>
              </a:extLst>
            </p:cNvPr>
            <p:cNvSpPr/>
            <p:nvPr/>
          </p:nvSpPr>
          <p:spPr>
            <a:xfrm>
              <a:off x="1065652" y="2048644"/>
              <a:ext cx="16698" cy="20414"/>
            </a:xfrm>
            <a:custGeom>
              <a:avLst/>
              <a:gdLst>
                <a:gd name="connsiteX0" fmla="*/ 173 w 16698"/>
                <a:gd name="connsiteY0" fmla="*/ 3926 h 20414"/>
                <a:gd name="connsiteX1" fmla="*/ 5405 w 16698"/>
                <a:gd name="connsiteY1" fmla="*/ 19632 h 20414"/>
                <a:gd name="connsiteX2" fmla="*/ 15868 w 16698"/>
                <a:gd name="connsiteY2" fmla="*/ 16360 h 20414"/>
                <a:gd name="connsiteX3" fmla="*/ 14560 w 16698"/>
                <a:gd name="connsiteY3" fmla="*/ 5889 h 20414"/>
                <a:gd name="connsiteX4" fmla="*/ 8674 w 16698"/>
                <a:gd name="connsiteY4" fmla="*/ 0 h 20414"/>
                <a:gd name="connsiteX5" fmla="*/ 173 w 16698"/>
                <a:gd name="connsiteY5" fmla="*/ 3272 h 2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8" h="20414">
                  <a:moveTo>
                    <a:pt x="173" y="3926"/>
                  </a:moveTo>
                  <a:cubicBezTo>
                    <a:pt x="-1135" y="9161"/>
                    <a:pt x="5405" y="17669"/>
                    <a:pt x="5405" y="19632"/>
                  </a:cubicBezTo>
                  <a:cubicBezTo>
                    <a:pt x="5405" y="21595"/>
                    <a:pt x="13906" y="19632"/>
                    <a:pt x="15868" y="16360"/>
                  </a:cubicBezTo>
                  <a:cubicBezTo>
                    <a:pt x="17830" y="13742"/>
                    <a:pt x="15868" y="9161"/>
                    <a:pt x="14560" y="5889"/>
                  </a:cubicBezTo>
                  <a:cubicBezTo>
                    <a:pt x="13906" y="2618"/>
                    <a:pt x="12598" y="654"/>
                    <a:pt x="8674" y="0"/>
                  </a:cubicBezTo>
                  <a:cubicBezTo>
                    <a:pt x="4751" y="0"/>
                    <a:pt x="827" y="0"/>
                    <a:pt x="173" y="327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A1A1083F-D70F-9678-9E64-079B6CF0EEDF}"/>
                </a:ext>
              </a:extLst>
            </p:cNvPr>
            <p:cNvSpPr/>
            <p:nvPr/>
          </p:nvSpPr>
          <p:spPr>
            <a:xfrm>
              <a:off x="1060819" y="2072202"/>
              <a:ext cx="11733" cy="15050"/>
            </a:xfrm>
            <a:custGeom>
              <a:avLst/>
              <a:gdLst>
                <a:gd name="connsiteX0" fmla="*/ 11546 w 11733"/>
                <a:gd name="connsiteY0" fmla="*/ 3926 h 15050"/>
                <a:gd name="connsiteX1" fmla="*/ 6968 w 11733"/>
                <a:gd name="connsiteY1" fmla="*/ 15051 h 15050"/>
                <a:gd name="connsiteX2" fmla="*/ 428 w 11733"/>
                <a:gd name="connsiteY2" fmla="*/ 11124 h 15050"/>
                <a:gd name="connsiteX3" fmla="*/ 5660 w 11733"/>
                <a:gd name="connsiteY3" fmla="*/ 0 h 15050"/>
                <a:gd name="connsiteX4" fmla="*/ 11546 w 11733"/>
                <a:gd name="connsiteY4" fmla="*/ 3926 h 1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3" h="15050">
                  <a:moveTo>
                    <a:pt x="11546" y="3926"/>
                  </a:moveTo>
                  <a:cubicBezTo>
                    <a:pt x="8930" y="9816"/>
                    <a:pt x="10238" y="15051"/>
                    <a:pt x="6968" y="15051"/>
                  </a:cubicBezTo>
                  <a:cubicBezTo>
                    <a:pt x="3698" y="15051"/>
                    <a:pt x="-1534" y="13742"/>
                    <a:pt x="428" y="11124"/>
                  </a:cubicBezTo>
                  <a:cubicBezTo>
                    <a:pt x="2390" y="8507"/>
                    <a:pt x="4352" y="0"/>
                    <a:pt x="5660" y="0"/>
                  </a:cubicBezTo>
                  <a:cubicBezTo>
                    <a:pt x="6968" y="0"/>
                    <a:pt x="12854" y="1963"/>
                    <a:pt x="11546" y="3926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B99A2D17-FE48-A04C-D388-B6BDE0E1D008}"/>
                </a:ext>
              </a:extLst>
            </p:cNvPr>
            <p:cNvSpPr/>
            <p:nvPr/>
          </p:nvSpPr>
          <p:spPr>
            <a:xfrm>
              <a:off x="1054707" y="2091543"/>
              <a:ext cx="11771" cy="15996"/>
            </a:xfrm>
            <a:custGeom>
              <a:avLst/>
              <a:gdLst>
                <a:gd name="connsiteX0" fmla="*/ 11771 w 11771"/>
                <a:gd name="connsiteY0" fmla="*/ 2908 h 15996"/>
                <a:gd name="connsiteX1" fmla="*/ 7194 w 11771"/>
                <a:gd name="connsiteY1" fmla="*/ 15996 h 15996"/>
                <a:gd name="connsiteX2" fmla="*/ 0 w 11771"/>
                <a:gd name="connsiteY2" fmla="*/ 11415 h 15996"/>
                <a:gd name="connsiteX3" fmla="*/ 3924 w 11771"/>
                <a:gd name="connsiteY3" fmla="*/ 945 h 15996"/>
                <a:gd name="connsiteX4" fmla="*/ 11771 w 11771"/>
                <a:gd name="connsiteY4" fmla="*/ 2908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1" h="15996">
                  <a:moveTo>
                    <a:pt x="11771" y="2908"/>
                  </a:moveTo>
                  <a:cubicBezTo>
                    <a:pt x="11771" y="7489"/>
                    <a:pt x="11771" y="15996"/>
                    <a:pt x="7194" y="15996"/>
                  </a:cubicBezTo>
                  <a:cubicBezTo>
                    <a:pt x="3270" y="15996"/>
                    <a:pt x="0" y="15342"/>
                    <a:pt x="0" y="11415"/>
                  </a:cubicBezTo>
                  <a:cubicBezTo>
                    <a:pt x="0" y="7489"/>
                    <a:pt x="1962" y="3563"/>
                    <a:pt x="3924" y="945"/>
                  </a:cubicBezTo>
                  <a:cubicBezTo>
                    <a:pt x="5886" y="-1018"/>
                    <a:pt x="11771" y="291"/>
                    <a:pt x="11771" y="290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C79756C4-E939-90B3-D482-ED93ADD0A5E9}"/>
                </a:ext>
              </a:extLst>
            </p:cNvPr>
            <p:cNvSpPr/>
            <p:nvPr/>
          </p:nvSpPr>
          <p:spPr>
            <a:xfrm>
              <a:off x="528915" y="3036626"/>
              <a:ext cx="58864" cy="56775"/>
            </a:xfrm>
            <a:custGeom>
              <a:avLst/>
              <a:gdLst>
                <a:gd name="connsiteX0" fmla="*/ 1316 w 58864"/>
                <a:gd name="connsiteY0" fmla="*/ 51842 h 56775"/>
                <a:gd name="connsiteX1" fmla="*/ 10471 w 58864"/>
                <a:gd name="connsiteY1" fmla="*/ 38100 h 56775"/>
                <a:gd name="connsiteX2" fmla="*/ 14395 w 58864"/>
                <a:gd name="connsiteY2" fmla="*/ 28938 h 56775"/>
                <a:gd name="connsiteX3" fmla="*/ 26820 w 58864"/>
                <a:gd name="connsiteY3" fmla="*/ 21086 h 56775"/>
                <a:gd name="connsiteX4" fmla="*/ 41207 w 58864"/>
                <a:gd name="connsiteY4" fmla="*/ 2763 h 56775"/>
                <a:gd name="connsiteX5" fmla="*/ 53633 w 58864"/>
                <a:gd name="connsiteY5" fmla="*/ 1454 h 56775"/>
                <a:gd name="connsiteX6" fmla="*/ 56902 w 58864"/>
                <a:gd name="connsiteY6" fmla="*/ 1454 h 56775"/>
                <a:gd name="connsiteX7" fmla="*/ 53633 w 58864"/>
                <a:gd name="connsiteY7" fmla="*/ 11924 h 56775"/>
                <a:gd name="connsiteX8" fmla="*/ 58864 w 58864"/>
                <a:gd name="connsiteY8" fmla="*/ 23049 h 56775"/>
                <a:gd name="connsiteX9" fmla="*/ 52325 w 58864"/>
                <a:gd name="connsiteY9" fmla="*/ 30247 h 56775"/>
                <a:gd name="connsiteX10" fmla="*/ 45785 w 58864"/>
                <a:gd name="connsiteY10" fmla="*/ 36791 h 56775"/>
                <a:gd name="connsiteX11" fmla="*/ 42515 w 58864"/>
                <a:gd name="connsiteY11" fmla="*/ 42026 h 56775"/>
                <a:gd name="connsiteX12" fmla="*/ 36630 w 58864"/>
                <a:gd name="connsiteY12" fmla="*/ 46607 h 56775"/>
                <a:gd name="connsiteX13" fmla="*/ 22896 w 58864"/>
                <a:gd name="connsiteY13" fmla="*/ 53151 h 56775"/>
                <a:gd name="connsiteX14" fmla="*/ 13741 w 58864"/>
                <a:gd name="connsiteY14" fmla="*/ 56423 h 56775"/>
                <a:gd name="connsiteX15" fmla="*/ 9163 w 58864"/>
                <a:gd name="connsiteY15" fmla="*/ 51842 h 56775"/>
                <a:gd name="connsiteX16" fmla="*/ 662 w 58864"/>
                <a:gd name="connsiteY16" fmla="*/ 51842 h 5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864" h="56775">
                  <a:moveTo>
                    <a:pt x="1316" y="51842"/>
                  </a:moveTo>
                  <a:cubicBezTo>
                    <a:pt x="5239" y="47261"/>
                    <a:pt x="9817" y="41372"/>
                    <a:pt x="10471" y="38100"/>
                  </a:cubicBezTo>
                  <a:cubicBezTo>
                    <a:pt x="10471" y="34828"/>
                    <a:pt x="11779" y="29593"/>
                    <a:pt x="14395" y="28938"/>
                  </a:cubicBezTo>
                  <a:cubicBezTo>
                    <a:pt x="17011" y="28284"/>
                    <a:pt x="22896" y="24358"/>
                    <a:pt x="26820" y="21086"/>
                  </a:cubicBezTo>
                  <a:cubicBezTo>
                    <a:pt x="30744" y="17814"/>
                    <a:pt x="37937" y="4072"/>
                    <a:pt x="41207" y="2763"/>
                  </a:cubicBezTo>
                  <a:cubicBezTo>
                    <a:pt x="44477" y="1454"/>
                    <a:pt x="50363" y="1454"/>
                    <a:pt x="53633" y="1454"/>
                  </a:cubicBezTo>
                  <a:cubicBezTo>
                    <a:pt x="56902" y="1454"/>
                    <a:pt x="56248" y="-1818"/>
                    <a:pt x="56902" y="1454"/>
                  </a:cubicBezTo>
                  <a:cubicBezTo>
                    <a:pt x="56902" y="4726"/>
                    <a:pt x="51671" y="6689"/>
                    <a:pt x="53633" y="11924"/>
                  </a:cubicBezTo>
                  <a:cubicBezTo>
                    <a:pt x="55594" y="17160"/>
                    <a:pt x="58864" y="23049"/>
                    <a:pt x="58864" y="23049"/>
                  </a:cubicBezTo>
                  <a:cubicBezTo>
                    <a:pt x="58864" y="23049"/>
                    <a:pt x="54940" y="28284"/>
                    <a:pt x="52325" y="30247"/>
                  </a:cubicBezTo>
                  <a:cubicBezTo>
                    <a:pt x="49709" y="32210"/>
                    <a:pt x="44477" y="34174"/>
                    <a:pt x="45785" y="36791"/>
                  </a:cubicBezTo>
                  <a:cubicBezTo>
                    <a:pt x="46439" y="39409"/>
                    <a:pt x="44477" y="42026"/>
                    <a:pt x="42515" y="42026"/>
                  </a:cubicBezTo>
                  <a:cubicBezTo>
                    <a:pt x="40553" y="42026"/>
                    <a:pt x="39899" y="44644"/>
                    <a:pt x="36630" y="46607"/>
                  </a:cubicBezTo>
                  <a:cubicBezTo>
                    <a:pt x="34014" y="48570"/>
                    <a:pt x="26820" y="51842"/>
                    <a:pt x="22896" y="53151"/>
                  </a:cubicBezTo>
                  <a:cubicBezTo>
                    <a:pt x="18973" y="55114"/>
                    <a:pt x="14395" y="57732"/>
                    <a:pt x="13741" y="56423"/>
                  </a:cubicBezTo>
                  <a:cubicBezTo>
                    <a:pt x="13087" y="55114"/>
                    <a:pt x="11779" y="51842"/>
                    <a:pt x="9163" y="51842"/>
                  </a:cubicBezTo>
                  <a:cubicBezTo>
                    <a:pt x="7201" y="51842"/>
                    <a:pt x="-2608" y="55768"/>
                    <a:pt x="662" y="5184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DA5C6679-0D46-DC85-7911-CC25A843381B}"/>
                </a:ext>
              </a:extLst>
            </p:cNvPr>
            <p:cNvSpPr/>
            <p:nvPr/>
          </p:nvSpPr>
          <p:spPr>
            <a:xfrm>
              <a:off x="607394" y="3952054"/>
              <a:ext cx="19204" cy="16077"/>
            </a:xfrm>
            <a:custGeom>
              <a:avLst/>
              <a:gdLst>
                <a:gd name="connsiteX0" fmla="*/ 4 w 19204"/>
                <a:gd name="connsiteY0" fmla="*/ 10024 h 16077"/>
                <a:gd name="connsiteX1" fmla="*/ 7198 w 19204"/>
                <a:gd name="connsiteY1" fmla="*/ 5443 h 16077"/>
                <a:gd name="connsiteX2" fmla="*/ 18315 w 19204"/>
                <a:gd name="connsiteY2" fmla="*/ 208 h 16077"/>
                <a:gd name="connsiteX3" fmla="*/ 16353 w 19204"/>
                <a:gd name="connsiteY3" fmla="*/ 6098 h 16077"/>
                <a:gd name="connsiteX4" fmla="*/ 16353 w 19204"/>
                <a:gd name="connsiteY4" fmla="*/ 11987 h 16077"/>
                <a:gd name="connsiteX5" fmla="*/ 10468 w 19204"/>
                <a:gd name="connsiteY5" fmla="*/ 15913 h 16077"/>
                <a:gd name="connsiteX6" fmla="*/ 658 w 19204"/>
                <a:gd name="connsiteY6" fmla="*/ 10024 h 1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04" h="16077">
                  <a:moveTo>
                    <a:pt x="4" y="10024"/>
                  </a:moveTo>
                  <a:cubicBezTo>
                    <a:pt x="2620" y="8715"/>
                    <a:pt x="3928" y="6752"/>
                    <a:pt x="7198" y="5443"/>
                  </a:cubicBezTo>
                  <a:cubicBezTo>
                    <a:pt x="10468" y="4134"/>
                    <a:pt x="15699" y="-1101"/>
                    <a:pt x="18315" y="208"/>
                  </a:cubicBezTo>
                  <a:cubicBezTo>
                    <a:pt x="20931" y="1517"/>
                    <a:pt x="17007" y="4134"/>
                    <a:pt x="16353" y="6098"/>
                  </a:cubicBezTo>
                  <a:cubicBezTo>
                    <a:pt x="16353" y="8715"/>
                    <a:pt x="17007" y="8715"/>
                    <a:pt x="16353" y="11987"/>
                  </a:cubicBezTo>
                  <a:cubicBezTo>
                    <a:pt x="15045" y="15259"/>
                    <a:pt x="13737" y="16568"/>
                    <a:pt x="10468" y="15913"/>
                  </a:cubicBezTo>
                  <a:cubicBezTo>
                    <a:pt x="7198" y="15259"/>
                    <a:pt x="-2612" y="11333"/>
                    <a:pt x="658" y="1002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70D2A349-1840-3DE9-B4C0-278A2F69EBFC}"/>
                </a:ext>
              </a:extLst>
            </p:cNvPr>
            <p:cNvSpPr/>
            <p:nvPr/>
          </p:nvSpPr>
          <p:spPr>
            <a:xfrm>
              <a:off x="649054" y="4004614"/>
              <a:ext cx="27009" cy="19990"/>
            </a:xfrm>
            <a:custGeom>
              <a:avLst/>
              <a:gdLst>
                <a:gd name="connsiteX0" fmla="*/ 2813 w 27009"/>
                <a:gd name="connsiteY0" fmla="*/ 654 h 19990"/>
                <a:gd name="connsiteX1" fmla="*/ 13276 w 27009"/>
                <a:gd name="connsiteY1" fmla="*/ 654 h 19990"/>
                <a:gd name="connsiteX2" fmla="*/ 23740 w 27009"/>
                <a:gd name="connsiteY2" fmla="*/ 5889 h 19990"/>
                <a:gd name="connsiteX3" fmla="*/ 27009 w 27009"/>
                <a:gd name="connsiteY3" fmla="*/ 11124 h 19990"/>
                <a:gd name="connsiteX4" fmla="*/ 23740 w 27009"/>
                <a:gd name="connsiteY4" fmla="*/ 19632 h 19990"/>
                <a:gd name="connsiteX5" fmla="*/ 15238 w 27009"/>
                <a:gd name="connsiteY5" fmla="*/ 11124 h 19990"/>
                <a:gd name="connsiteX6" fmla="*/ 9353 w 27009"/>
                <a:gd name="connsiteY6" fmla="*/ 14396 h 19990"/>
                <a:gd name="connsiteX7" fmla="*/ 2813 w 27009"/>
                <a:gd name="connsiteY7" fmla="*/ 11779 h 19990"/>
                <a:gd name="connsiteX8" fmla="*/ 2813 w 27009"/>
                <a:gd name="connsiteY8" fmla="*/ 6544 h 19990"/>
                <a:gd name="connsiteX9" fmla="*/ 2159 w 27009"/>
                <a:gd name="connsiteY9" fmla="*/ 0 h 1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09" h="19990">
                  <a:moveTo>
                    <a:pt x="2813" y="654"/>
                  </a:moveTo>
                  <a:cubicBezTo>
                    <a:pt x="6737" y="654"/>
                    <a:pt x="9353" y="654"/>
                    <a:pt x="13276" y="654"/>
                  </a:cubicBezTo>
                  <a:cubicBezTo>
                    <a:pt x="17200" y="654"/>
                    <a:pt x="21124" y="3926"/>
                    <a:pt x="23740" y="5889"/>
                  </a:cubicBezTo>
                  <a:cubicBezTo>
                    <a:pt x="26356" y="7852"/>
                    <a:pt x="27009" y="7198"/>
                    <a:pt x="27009" y="11124"/>
                  </a:cubicBezTo>
                  <a:cubicBezTo>
                    <a:pt x="27009" y="15051"/>
                    <a:pt x="27009" y="21595"/>
                    <a:pt x="23740" y="19632"/>
                  </a:cubicBezTo>
                  <a:cubicBezTo>
                    <a:pt x="21124" y="17668"/>
                    <a:pt x="17200" y="11779"/>
                    <a:pt x="15238" y="11124"/>
                  </a:cubicBezTo>
                  <a:cubicBezTo>
                    <a:pt x="13276" y="11124"/>
                    <a:pt x="13276" y="13742"/>
                    <a:pt x="9353" y="14396"/>
                  </a:cubicBezTo>
                  <a:cubicBezTo>
                    <a:pt x="5429" y="14396"/>
                    <a:pt x="2813" y="13088"/>
                    <a:pt x="2813" y="11779"/>
                  </a:cubicBezTo>
                  <a:cubicBezTo>
                    <a:pt x="2813" y="10470"/>
                    <a:pt x="4775" y="7198"/>
                    <a:pt x="2813" y="6544"/>
                  </a:cubicBezTo>
                  <a:cubicBezTo>
                    <a:pt x="1505" y="5235"/>
                    <a:pt x="-2419" y="654"/>
                    <a:pt x="2159" y="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06" name="TextBox 1005">
            <a:extLst>
              <a:ext uri="{FF2B5EF4-FFF2-40B4-BE49-F238E27FC236}">
                <a16:creationId xmlns:a16="http://schemas.microsoft.com/office/drawing/2014/main" id="{168FD848-AC3C-1975-E720-1B7C1752F0FC}"/>
              </a:ext>
            </a:extLst>
          </p:cNvPr>
          <p:cNvSpPr txBox="1"/>
          <p:nvPr/>
        </p:nvSpPr>
        <p:spPr>
          <a:xfrm>
            <a:off x="6385181" y="3087741"/>
            <a:ext cx="647889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KCC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71F72097-0C1D-E5E2-433E-4199597B791A}"/>
              </a:ext>
            </a:extLst>
          </p:cNvPr>
          <p:cNvSpPr txBox="1"/>
          <p:nvPr/>
        </p:nvSpPr>
        <p:spPr>
          <a:xfrm>
            <a:off x="6448567" y="2397836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MMS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1008" name="Group 1007">
            <a:extLst>
              <a:ext uri="{FF2B5EF4-FFF2-40B4-BE49-F238E27FC236}">
                <a16:creationId xmlns:a16="http://schemas.microsoft.com/office/drawing/2014/main" id="{B9157499-104E-1A02-CC04-583F543AE263}"/>
              </a:ext>
            </a:extLst>
          </p:cNvPr>
          <p:cNvGrpSpPr/>
          <p:nvPr/>
        </p:nvGrpSpPr>
        <p:grpSpPr>
          <a:xfrm>
            <a:off x="7139544" y="2574896"/>
            <a:ext cx="721268" cy="708740"/>
            <a:chOff x="6909889" y="2256715"/>
            <a:chExt cx="705459" cy="693206"/>
          </a:xfrm>
        </p:grpSpPr>
        <p:cxnSp>
          <p:nvCxnSpPr>
            <p:cNvPr id="1009" name="Straight Connector 1008">
              <a:extLst>
                <a:ext uri="{FF2B5EF4-FFF2-40B4-BE49-F238E27FC236}">
                  <a16:creationId xmlns:a16="http://schemas.microsoft.com/office/drawing/2014/main" id="{81C13DD1-2192-B498-3B40-E78BCAF63A8F}"/>
                </a:ext>
              </a:extLst>
            </p:cNvPr>
            <p:cNvCxnSpPr>
              <a:cxnSpLocks/>
            </p:cNvCxnSpPr>
            <p:nvPr/>
          </p:nvCxnSpPr>
          <p:spPr>
            <a:xfrm>
              <a:off x="6945854" y="2294965"/>
              <a:ext cx="623998" cy="606991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10" name="Oval 1009">
              <a:extLst>
                <a:ext uri="{FF2B5EF4-FFF2-40B4-BE49-F238E27FC236}">
                  <a16:creationId xmlns:a16="http://schemas.microsoft.com/office/drawing/2014/main" id="{C38BD352-2429-F811-63DD-894D5C824001}"/>
                </a:ext>
              </a:extLst>
            </p:cNvPr>
            <p:cNvSpPr/>
            <p:nvPr/>
          </p:nvSpPr>
          <p:spPr>
            <a:xfrm>
              <a:off x="7544890" y="287946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A31CA754-EB0C-9964-12D5-6BF318107766}"/>
                </a:ext>
              </a:extLst>
            </p:cNvPr>
            <p:cNvSpPr/>
            <p:nvPr/>
          </p:nvSpPr>
          <p:spPr>
            <a:xfrm>
              <a:off x="6909889" y="2256715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2" name="Group 1011">
            <a:extLst>
              <a:ext uri="{FF2B5EF4-FFF2-40B4-BE49-F238E27FC236}">
                <a16:creationId xmlns:a16="http://schemas.microsoft.com/office/drawing/2014/main" id="{7941266A-3A21-F595-2FF4-C6772A91E5B7}"/>
              </a:ext>
            </a:extLst>
          </p:cNvPr>
          <p:cNvGrpSpPr/>
          <p:nvPr/>
        </p:nvGrpSpPr>
        <p:grpSpPr>
          <a:xfrm>
            <a:off x="6987395" y="3217405"/>
            <a:ext cx="1023428" cy="216853"/>
            <a:chOff x="6755995" y="2829261"/>
            <a:chExt cx="1000996" cy="212100"/>
          </a:xfrm>
        </p:grpSpPr>
        <p:cxnSp>
          <p:nvCxnSpPr>
            <p:cNvPr id="1013" name="Straight Connector 1012">
              <a:extLst>
                <a:ext uri="{FF2B5EF4-FFF2-40B4-BE49-F238E27FC236}">
                  <a16:creationId xmlns:a16="http://schemas.microsoft.com/office/drawing/2014/main" id="{75045574-428C-8407-39A0-A8CD1016E23D}"/>
                </a:ext>
              </a:extLst>
            </p:cNvPr>
            <p:cNvCxnSpPr>
              <a:cxnSpLocks/>
            </p:cNvCxnSpPr>
            <p:nvPr/>
          </p:nvCxnSpPr>
          <p:spPr>
            <a:xfrm>
              <a:off x="6802419" y="2865120"/>
              <a:ext cx="919833" cy="138436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14" name="Oval 1013">
              <a:extLst>
                <a:ext uri="{FF2B5EF4-FFF2-40B4-BE49-F238E27FC236}">
                  <a16:creationId xmlns:a16="http://schemas.microsoft.com/office/drawing/2014/main" id="{EF16BAEC-7496-CB2D-572D-04B2CA1076C4}"/>
                </a:ext>
              </a:extLst>
            </p:cNvPr>
            <p:cNvSpPr/>
            <p:nvPr/>
          </p:nvSpPr>
          <p:spPr>
            <a:xfrm>
              <a:off x="7686533" y="297090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Oval 1014">
              <a:extLst>
                <a:ext uri="{FF2B5EF4-FFF2-40B4-BE49-F238E27FC236}">
                  <a16:creationId xmlns:a16="http://schemas.microsoft.com/office/drawing/2014/main" id="{F995BEE4-4788-F455-8D32-5D6D471AF7B0}"/>
                </a:ext>
              </a:extLst>
            </p:cNvPr>
            <p:cNvSpPr/>
            <p:nvPr/>
          </p:nvSpPr>
          <p:spPr>
            <a:xfrm>
              <a:off x="6755995" y="2829261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16" name="TextBox 1015">
            <a:extLst>
              <a:ext uri="{FF2B5EF4-FFF2-40B4-BE49-F238E27FC236}">
                <a16:creationId xmlns:a16="http://schemas.microsoft.com/office/drawing/2014/main" id="{C358A008-99EA-8622-F5D3-0C3DEAB0A221}"/>
              </a:ext>
            </a:extLst>
          </p:cNvPr>
          <p:cNvSpPr txBox="1"/>
          <p:nvPr/>
        </p:nvSpPr>
        <p:spPr>
          <a:xfrm>
            <a:off x="6096000" y="5468686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FLC</a:t>
            </a:r>
          </a:p>
        </p:txBody>
      </p:sp>
      <p:sp>
        <p:nvSpPr>
          <p:cNvPr id="1017" name="TextBox 1016">
            <a:extLst>
              <a:ext uri="{FF2B5EF4-FFF2-40B4-BE49-F238E27FC236}">
                <a16:creationId xmlns:a16="http://schemas.microsoft.com/office/drawing/2014/main" id="{2B1A2784-9344-4B2F-22A4-F1D7DE15C138}"/>
              </a:ext>
            </a:extLst>
          </p:cNvPr>
          <p:cNvSpPr txBox="1"/>
          <p:nvPr/>
        </p:nvSpPr>
        <p:spPr>
          <a:xfrm>
            <a:off x="7076446" y="3777086"/>
            <a:ext cx="932475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REHVA</a:t>
            </a:r>
          </a:p>
        </p:txBody>
      </p:sp>
      <p:grpSp>
        <p:nvGrpSpPr>
          <p:cNvPr id="1018" name="Group 1017">
            <a:extLst>
              <a:ext uri="{FF2B5EF4-FFF2-40B4-BE49-F238E27FC236}">
                <a16:creationId xmlns:a16="http://schemas.microsoft.com/office/drawing/2014/main" id="{88A45D34-F04C-6A21-2BE5-C6A5B4977554}"/>
              </a:ext>
            </a:extLst>
          </p:cNvPr>
          <p:cNvGrpSpPr/>
          <p:nvPr/>
        </p:nvGrpSpPr>
        <p:grpSpPr>
          <a:xfrm>
            <a:off x="7958157" y="3922050"/>
            <a:ext cx="1253133" cy="135177"/>
            <a:chOff x="7598124" y="3762587"/>
            <a:chExt cx="1225667" cy="132214"/>
          </a:xfrm>
        </p:grpSpPr>
        <p:cxnSp>
          <p:nvCxnSpPr>
            <p:cNvPr id="1019" name="Straight Connector 1018">
              <a:extLst>
                <a:ext uri="{FF2B5EF4-FFF2-40B4-BE49-F238E27FC236}">
                  <a16:creationId xmlns:a16="http://schemas.microsoft.com/office/drawing/2014/main" id="{4209EBF5-B72C-CBE1-45EB-FF045E4FF65B}"/>
                </a:ext>
              </a:extLst>
            </p:cNvPr>
            <p:cNvCxnSpPr>
              <a:cxnSpLocks/>
            </p:cNvCxnSpPr>
            <p:nvPr/>
          </p:nvCxnSpPr>
          <p:spPr>
            <a:xfrm>
              <a:off x="7633010" y="3796990"/>
              <a:ext cx="1156042" cy="60006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20" name="Oval 1019">
              <a:extLst>
                <a:ext uri="{FF2B5EF4-FFF2-40B4-BE49-F238E27FC236}">
                  <a16:creationId xmlns:a16="http://schemas.microsoft.com/office/drawing/2014/main" id="{400F13CD-A29D-A675-07A9-4D5DAF60E0E3}"/>
                </a:ext>
              </a:extLst>
            </p:cNvPr>
            <p:cNvSpPr/>
            <p:nvPr/>
          </p:nvSpPr>
          <p:spPr>
            <a:xfrm>
              <a:off x="8753333" y="382434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Oval 1020">
              <a:extLst>
                <a:ext uri="{FF2B5EF4-FFF2-40B4-BE49-F238E27FC236}">
                  <a16:creationId xmlns:a16="http://schemas.microsoft.com/office/drawing/2014/main" id="{0DADD9A8-B808-344C-0A92-7B92C138DC8D}"/>
                </a:ext>
              </a:extLst>
            </p:cNvPr>
            <p:cNvSpPr/>
            <p:nvPr/>
          </p:nvSpPr>
          <p:spPr>
            <a:xfrm>
              <a:off x="7598124" y="3762587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2" name="TextBox 1021">
            <a:extLst>
              <a:ext uri="{FF2B5EF4-FFF2-40B4-BE49-F238E27FC236}">
                <a16:creationId xmlns:a16="http://schemas.microsoft.com/office/drawing/2014/main" id="{F97012D3-A29F-CD98-04CE-2882D7181EB1}"/>
              </a:ext>
            </a:extLst>
          </p:cNvPr>
          <p:cNvSpPr txBox="1"/>
          <p:nvPr/>
        </p:nvSpPr>
        <p:spPr>
          <a:xfrm>
            <a:off x="8376661" y="3004647"/>
            <a:ext cx="9632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SIT</a:t>
            </a:r>
          </a:p>
        </p:txBody>
      </p:sp>
      <p:grpSp>
        <p:nvGrpSpPr>
          <p:cNvPr id="1023" name="Group 1022">
            <a:extLst>
              <a:ext uri="{FF2B5EF4-FFF2-40B4-BE49-F238E27FC236}">
                <a16:creationId xmlns:a16="http://schemas.microsoft.com/office/drawing/2014/main" id="{DEA83001-E713-9AD2-439A-EF6ED4172D1B}"/>
              </a:ext>
            </a:extLst>
          </p:cNvPr>
          <p:cNvGrpSpPr/>
          <p:nvPr/>
        </p:nvGrpSpPr>
        <p:grpSpPr>
          <a:xfrm>
            <a:off x="9268818" y="3156878"/>
            <a:ext cx="957634" cy="742396"/>
            <a:chOff x="9112076" y="3101071"/>
            <a:chExt cx="936644" cy="726124"/>
          </a:xfrm>
        </p:grpSpPr>
        <p:cxnSp>
          <p:nvCxnSpPr>
            <p:cNvPr id="1024" name="Straight Connector 1023">
              <a:extLst>
                <a:ext uri="{FF2B5EF4-FFF2-40B4-BE49-F238E27FC236}">
                  <a16:creationId xmlns:a16="http://schemas.microsoft.com/office/drawing/2014/main" id="{327B7984-CE54-7F6B-0DD7-A7257BA33444}"/>
                </a:ext>
              </a:extLst>
            </p:cNvPr>
            <p:cNvCxnSpPr>
              <a:cxnSpLocks/>
            </p:cNvCxnSpPr>
            <p:nvPr/>
          </p:nvCxnSpPr>
          <p:spPr>
            <a:xfrm>
              <a:off x="9138920" y="3130006"/>
              <a:ext cx="869981" cy="654304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B2034F21-E21D-280D-11AA-222B19B400F6}"/>
                </a:ext>
              </a:extLst>
            </p:cNvPr>
            <p:cNvSpPr/>
            <p:nvPr/>
          </p:nvSpPr>
          <p:spPr>
            <a:xfrm>
              <a:off x="9978262" y="3756737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Oval 1025">
              <a:extLst>
                <a:ext uri="{FF2B5EF4-FFF2-40B4-BE49-F238E27FC236}">
                  <a16:creationId xmlns:a16="http://schemas.microsoft.com/office/drawing/2014/main" id="{5A13E881-6715-1532-4F7B-1EA04A4A60F2}"/>
                </a:ext>
              </a:extLst>
            </p:cNvPr>
            <p:cNvSpPr/>
            <p:nvPr/>
          </p:nvSpPr>
          <p:spPr>
            <a:xfrm>
              <a:off x="9112076" y="3101071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13BE5F54-5D71-61D0-FFB8-B345BF0DBD3F}"/>
              </a:ext>
            </a:extLst>
          </p:cNvPr>
          <p:cNvGrpSpPr/>
          <p:nvPr/>
        </p:nvGrpSpPr>
        <p:grpSpPr>
          <a:xfrm rot="18650760">
            <a:off x="9183167" y="4047950"/>
            <a:ext cx="2190116" cy="1494671"/>
            <a:chOff x="7984615" y="3387771"/>
            <a:chExt cx="2142112" cy="1461911"/>
          </a:xfrm>
        </p:grpSpPr>
        <p:cxnSp>
          <p:nvCxnSpPr>
            <p:cNvPr id="1028" name="Straight Connector 1027">
              <a:extLst>
                <a:ext uri="{FF2B5EF4-FFF2-40B4-BE49-F238E27FC236}">
                  <a16:creationId xmlns:a16="http://schemas.microsoft.com/office/drawing/2014/main" id="{1259D786-EDD9-C81A-19F6-81B57EC5EDCA}"/>
                </a:ext>
              </a:extLst>
            </p:cNvPr>
            <p:cNvCxnSpPr>
              <a:cxnSpLocks/>
            </p:cNvCxnSpPr>
            <p:nvPr/>
          </p:nvCxnSpPr>
          <p:spPr>
            <a:xfrm rot="2949240" flipV="1">
              <a:off x="8319573" y="3373959"/>
              <a:ext cx="1461911" cy="1489535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29" name="Oval 1028">
              <a:extLst>
                <a:ext uri="{FF2B5EF4-FFF2-40B4-BE49-F238E27FC236}">
                  <a16:creationId xmlns:a16="http://schemas.microsoft.com/office/drawing/2014/main" id="{A6AB7AEB-60CC-2808-47CA-0C93717ED40F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Oval 1029">
              <a:extLst>
                <a:ext uri="{FF2B5EF4-FFF2-40B4-BE49-F238E27FC236}">
                  <a16:creationId xmlns:a16="http://schemas.microsoft.com/office/drawing/2014/main" id="{E3181198-7059-8544-E922-436283B3D107}"/>
                </a:ext>
              </a:extLst>
            </p:cNvPr>
            <p:cNvSpPr/>
            <p:nvPr/>
          </p:nvSpPr>
          <p:spPr>
            <a:xfrm>
              <a:off x="7984615" y="4023313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1" name="TextBox 1030">
            <a:extLst>
              <a:ext uri="{FF2B5EF4-FFF2-40B4-BE49-F238E27FC236}">
                <a16:creationId xmlns:a16="http://schemas.microsoft.com/office/drawing/2014/main" id="{03C69B70-2D60-E2B4-0BED-F84E97632C8B}"/>
              </a:ext>
            </a:extLst>
          </p:cNvPr>
          <p:cNvSpPr txBox="1"/>
          <p:nvPr/>
        </p:nvSpPr>
        <p:spPr>
          <a:xfrm>
            <a:off x="8541348" y="5360555"/>
            <a:ext cx="1012371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PNEC</a:t>
            </a:r>
          </a:p>
        </p:txBody>
      </p:sp>
      <p:sp>
        <p:nvSpPr>
          <p:cNvPr id="1032" name="TextBox 1031">
            <a:extLst>
              <a:ext uri="{FF2B5EF4-FFF2-40B4-BE49-F238E27FC236}">
                <a16:creationId xmlns:a16="http://schemas.microsoft.com/office/drawing/2014/main" id="{4378D3AF-75E2-6172-F6E1-97A0D5A77D85}"/>
              </a:ext>
            </a:extLst>
          </p:cNvPr>
          <p:cNvSpPr txBox="1"/>
          <p:nvPr/>
        </p:nvSpPr>
        <p:spPr>
          <a:xfrm>
            <a:off x="8253978" y="3322462"/>
            <a:ext cx="9632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JWV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9B39BDC0-EC4B-BBA0-E865-7D02C842E5B7}"/>
              </a:ext>
            </a:extLst>
          </p:cNvPr>
          <p:cNvGrpSpPr/>
          <p:nvPr/>
        </p:nvGrpSpPr>
        <p:grpSpPr>
          <a:xfrm rot="1717803">
            <a:off x="9031676" y="2235096"/>
            <a:ext cx="552279" cy="171553"/>
            <a:chOff x="9586553" y="4129020"/>
            <a:chExt cx="540174" cy="167793"/>
          </a:xfrm>
        </p:grpSpPr>
        <p:cxnSp>
          <p:nvCxnSpPr>
            <p:cNvPr id="1034" name="Straight Connector 1033">
              <a:extLst>
                <a:ext uri="{FF2B5EF4-FFF2-40B4-BE49-F238E27FC236}">
                  <a16:creationId xmlns:a16="http://schemas.microsoft.com/office/drawing/2014/main" id="{D8C14263-1A61-E5D9-E4C2-DF04017F9433}"/>
                </a:ext>
              </a:extLst>
            </p:cNvPr>
            <p:cNvCxnSpPr>
              <a:cxnSpLocks/>
            </p:cNvCxnSpPr>
            <p:nvPr/>
          </p:nvCxnSpPr>
          <p:spPr>
            <a:xfrm rot="19882197">
              <a:off x="9652137" y="4129020"/>
              <a:ext cx="425674" cy="167793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35" name="Oval 1034">
              <a:extLst>
                <a:ext uri="{FF2B5EF4-FFF2-40B4-BE49-F238E27FC236}">
                  <a16:creationId xmlns:a16="http://schemas.microsoft.com/office/drawing/2014/main" id="{6CAFA3DC-46A7-C345-E6F9-AB1FCC14A971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Oval 1035">
              <a:extLst>
                <a:ext uri="{FF2B5EF4-FFF2-40B4-BE49-F238E27FC236}">
                  <a16:creationId xmlns:a16="http://schemas.microsoft.com/office/drawing/2014/main" id="{2F299F14-3E52-03B6-4FE0-331E8EBD287E}"/>
                </a:ext>
              </a:extLst>
            </p:cNvPr>
            <p:cNvSpPr/>
            <p:nvPr/>
          </p:nvSpPr>
          <p:spPr>
            <a:xfrm>
              <a:off x="9586553" y="4211888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7" name="TextBox 1036">
            <a:extLst>
              <a:ext uri="{FF2B5EF4-FFF2-40B4-BE49-F238E27FC236}">
                <a16:creationId xmlns:a16="http://schemas.microsoft.com/office/drawing/2014/main" id="{552B5635-F9F0-1B84-7FCE-889F85A95E5C}"/>
              </a:ext>
            </a:extLst>
          </p:cNvPr>
          <p:cNvSpPr txBox="1"/>
          <p:nvPr/>
        </p:nvSpPr>
        <p:spPr>
          <a:xfrm>
            <a:off x="8376661" y="2048797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FR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1038" name="Group 1037">
            <a:extLst>
              <a:ext uri="{FF2B5EF4-FFF2-40B4-BE49-F238E27FC236}">
                <a16:creationId xmlns:a16="http://schemas.microsoft.com/office/drawing/2014/main" id="{6AE3458A-8378-A457-36B1-583137A67511}"/>
              </a:ext>
            </a:extLst>
          </p:cNvPr>
          <p:cNvGrpSpPr/>
          <p:nvPr/>
        </p:nvGrpSpPr>
        <p:grpSpPr>
          <a:xfrm rot="19608776">
            <a:off x="9820264" y="4995317"/>
            <a:ext cx="1568741" cy="1055805"/>
            <a:chOff x="8592370" y="3798866"/>
            <a:chExt cx="1534357" cy="1032664"/>
          </a:xfrm>
        </p:grpSpPr>
        <p:cxnSp>
          <p:nvCxnSpPr>
            <p:cNvPr id="1039" name="Straight Connector 1038">
              <a:extLst>
                <a:ext uri="{FF2B5EF4-FFF2-40B4-BE49-F238E27FC236}">
                  <a16:creationId xmlns:a16="http://schemas.microsoft.com/office/drawing/2014/main" id="{85272459-9710-93EE-0F31-13A4BAAB82A2}"/>
                </a:ext>
              </a:extLst>
            </p:cNvPr>
            <p:cNvCxnSpPr>
              <a:cxnSpLocks/>
            </p:cNvCxnSpPr>
            <p:nvPr/>
          </p:nvCxnSpPr>
          <p:spPr>
            <a:xfrm rot="1991224" flipV="1">
              <a:off x="8797619" y="3798866"/>
              <a:ext cx="1101583" cy="1032664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40" name="Oval 1039">
              <a:extLst>
                <a:ext uri="{FF2B5EF4-FFF2-40B4-BE49-F238E27FC236}">
                  <a16:creationId xmlns:a16="http://schemas.microsoft.com/office/drawing/2014/main" id="{466292AB-7121-06EA-AECA-7AA01CD2B2AE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Oval 1040">
              <a:extLst>
                <a:ext uri="{FF2B5EF4-FFF2-40B4-BE49-F238E27FC236}">
                  <a16:creationId xmlns:a16="http://schemas.microsoft.com/office/drawing/2014/main" id="{15C0660D-493B-E588-2BAC-A62AF735A4AB}"/>
                </a:ext>
              </a:extLst>
            </p:cNvPr>
            <p:cNvSpPr/>
            <p:nvPr/>
          </p:nvSpPr>
          <p:spPr>
            <a:xfrm>
              <a:off x="8592370" y="4405433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2" name="TextBox 1041">
            <a:extLst>
              <a:ext uri="{FF2B5EF4-FFF2-40B4-BE49-F238E27FC236}">
                <a16:creationId xmlns:a16="http://schemas.microsoft.com/office/drawing/2014/main" id="{6A5EAB68-1737-FCAF-FDF4-7F5311D0B116}"/>
              </a:ext>
            </a:extLst>
          </p:cNvPr>
          <p:cNvSpPr txBox="1"/>
          <p:nvPr/>
        </p:nvSpPr>
        <p:spPr>
          <a:xfrm>
            <a:off x="9453412" y="5841679"/>
            <a:ext cx="588555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 err="1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UoB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2A5B02A1-64B9-4A04-5E06-7A39CEBAF4DC}"/>
              </a:ext>
            </a:extLst>
          </p:cNvPr>
          <p:cNvSpPr txBox="1"/>
          <p:nvPr/>
        </p:nvSpPr>
        <p:spPr>
          <a:xfrm>
            <a:off x="10041967" y="2477750"/>
            <a:ext cx="74472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RTU</a:t>
            </a:r>
          </a:p>
        </p:txBody>
      </p:sp>
      <p:grpSp>
        <p:nvGrpSpPr>
          <p:cNvPr id="1044" name="Group 1043">
            <a:extLst>
              <a:ext uri="{FF2B5EF4-FFF2-40B4-BE49-F238E27FC236}">
                <a16:creationId xmlns:a16="http://schemas.microsoft.com/office/drawing/2014/main" id="{B3120DAD-D151-9155-2419-EC1442797022}"/>
              </a:ext>
            </a:extLst>
          </p:cNvPr>
          <p:cNvGrpSpPr/>
          <p:nvPr/>
        </p:nvGrpSpPr>
        <p:grpSpPr>
          <a:xfrm>
            <a:off x="10743197" y="2619528"/>
            <a:ext cx="577934" cy="171534"/>
            <a:chOff x="10801092" y="2712483"/>
            <a:chExt cx="565267" cy="167774"/>
          </a:xfrm>
        </p:grpSpPr>
        <p:cxnSp>
          <p:nvCxnSpPr>
            <p:cNvPr id="1045" name="Straight Connector 1044">
              <a:extLst>
                <a:ext uri="{FF2B5EF4-FFF2-40B4-BE49-F238E27FC236}">
                  <a16:creationId xmlns:a16="http://schemas.microsoft.com/office/drawing/2014/main" id="{CCB1E44E-2279-264D-682F-4DAC75D76184}"/>
                </a:ext>
              </a:extLst>
            </p:cNvPr>
            <p:cNvCxnSpPr>
              <a:cxnSpLocks/>
            </p:cNvCxnSpPr>
            <p:nvPr/>
          </p:nvCxnSpPr>
          <p:spPr>
            <a:xfrm>
              <a:off x="10850880" y="2753360"/>
              <a:ext cx="480740" cy="89092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46" name="Oval 1045">
              <a:extLst>
                <a:ext uri="{FF2B5EF4-FFF2-40B4-BE49-F238E27FC236}">
                  <a16:creationId xmlns:a16="http://schemas.microsoft.com/office/drawing/2014/main" id="{E5801C00-6026-8B7A-1B9C-26A9C72EAA4F}"/>
                </a:ext>
              </a:extLst>
            </p:cNvPr>
            <p:cNvSpPr/>
            <p:nvPr/>
          </p:nvSpPr>
          <p:spPr>
            <a:xfrm>
              <a:off x="11295901" y="2809799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5972B220-6CF9-0CEE-10FC-E10DA4EE0DEE}"/>
                </a:ext>
              </a:extLst>
            </p:cNvPr>
            <p:cNvSpPr/>
            <p:nvPr/>
          </p:nvSpPr>
          <p:spPr>
            <a:xfrm>
              <a:off x="10801092" y="2712483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8" name="Group 1047">
            <a:extLst>
              <a:ext uri="{FF2B5EF4-FFF2-40B4-BE49-F238E27FC236}">
                <a16:creationId xmlns:a16="http://schemas.microsoft.com/office/drawing/2014/main" id="{CA5C9AEB-D43B-3EED-C9D7-144A36FA829A}"/>
              </a:ext>
            </a:extLst>
          </p:cNvPr>
          <p:cNvGrpSpPr/>
          <p:nvPr/>
        </p:nvGrpSpPr>
        <p:grpSpPr>
          <a:xfrm rot="2569072">
            <a:off x="9265783" y="2799471"/>
            <a:ext cx="552279" cy="171553"/>
            <a:chOff x="9586553" y="4129020"/>
            <a:chExt cx="540174" cy="167793"/>
          </a:xfrm>
        </p:grpSpPr>
        <p:cxnSp>
          <p:nvCxnSpPr>
            <p:cNvPr id="1049" name="Straight Connector 1048">
              <a:extLst>
                <a:ext uri="{FF2B5EF4-FFF2-40B4-BE49-F238E27FC236}">
                  <a16:creationId xmlns:a16="http://schemas.microsoft.com/office/drawing/2014/main" id="{A73FCE14-FCA9-31C5-DB07-F3C89B489544}"/>
                </a:ext>
              </a:extLst>
            </p:cNvPr>
            <p:cNvCxnSpPr>
              <a:cxnSpLocks/>
            </p:cNvCxnSpPr>
            <p:nvPr/>
          </p:nvCxnSpPr>
          <p:spPr>
            <a:xfrm rot="19882197">
              <a:off x="9652137" y="4129020"/>
              <a:ext cx="425674" cy="167793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50" name="Oval 1049">
              <a:extLst>
                <a:ext uri="{FF2B5EF4-FFF2-40B4-BE49-F238E27FC236}">
                  <a16:creationId xmlns:a16="http://schemas.microsoft.com/office/drawing/2014/main" id="{EFEB2D8C-8A43-64D5-7A0C-FDCC8B3583E8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Oval 1050">
              <a:extLst>
                <a:ext uri="{FF2B5EF4-FFF2-40B4-BE49-F238E27FC236}">
                  <a16:creationId xmlns:a16="http://schemas.microsoft.com/office/drawing/2014/main" id="{A3A7FD17-451E-F10C-36BB-DAFBCAEB17D7}"/>
                </a:ext>
              </a:extLst>
            </p:cNvPr>
            <p:cNvSpPr/>
            <p:nvPr/>
          </p:nvSpPr>
          <p:spPr>
            <a:xfrm>
              <a:off x="9586553" y="4211888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52" name="TextBox 1051">
            <a:extLst>
              <a:ext uri="{FF2B5EF4-FFF2-40B4-BE49-F238E27FC236}">
                <a16:creationId xmlns:a16="http://schemas.microsoft.com/office/drawing/2014/main" id="{95C05FB2-FC68-B3BC-3527-2EC652D3696B}"/>
              </a:ext>
            </a:extLst>
          </p:cNvPr>
          <p:cNvSpPr txBox="1"/>
          <p:nvPr/>
        </p:nvSpPr>
        <p:spPr>
          <a:xfrm>
            <a:off x="8641404" y="2536254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EUEI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sp>
        <p:nvSpPr>
          <p:cNvPr id="1053" name="TextBox 1052">
            <a:extLst>
              <a:ext uri="{FF2B5EF4-FFF2-40B4-BE49-F238E27FC236}">
                <a16:creationId xmlns:a16="http://schemas.microsoft.com/office/drawing/2014/main" id="{96DFE9EC-8C9C-DF4E-89F9-07434397F6B7}"/>
              </a:ext>
            </a:extLst>
          </p:cNvPr>
          <p:cNvSpPr txBox="1"/>
          <p:nvPr/>
        </p:nvSpPr>
        <p:spPr>
          <a:xfrm>
            <a:off x="6612724" y="4314136"/>
            <a:ext cx="123049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 err="1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CVUTvP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  <a:p>
            <a:pPr algn="r"/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1054" name="Group 1053">
            <a:extLst>
              <a:ext uri="{FF2B5EF4-FFF2-40B4-BE49-F238E27FC236}">
                <a16:creationId xmlns:a16="http://schemas.microsoft.com/office/drawing/2014/main" id="{B7263A27-7F59-BB61-8B1F-6584FE4DA786}"/>
              </a:ext>
            </a:extLst>
          </p:cNvPr>
          <p:cNvGrpSpPr/>
          <p:nvPr/>
        </p:nvGrpSpPr>
        <p:grpSpPr>
          <a:xfrm rot="21210262">
            <a:off x="7782169" y="4308037"/>
            <a:ext cx="2624651" cy="72037"/>
            <a:chOff x="7559604" y="4149345"/>
            <a:chExt cx="2567123" cy="70458"/>
          </a:xfrm>
        </p:grpSpPr>
        <p:cxnSp>
          <p:nvCxnSpPr>
            <p:cNvPr id="1055" name="Straight Connector 1054">
              <a:extLst>
                <a:ext uri="{FF2B5EF4-FFF2-40B4-BE49-F238E27FC236}">
                  <a16:creationId xmlns:a16="http://schemas.microsoft.com/office/drawing/2014/main" id="{5C1D75C1-F1DB-04DF-07EC-509756AD1BF3}"/>
                </a:ext>
              </a:extLst>
            </p:cNvPr>
            <p:cNvCxnSpPr>
              <a:cxnSpLocks/>
            </p:cNvCxnSpPr>
            <p:nvPr/>
          </p:nvCxnSpPr>
          <p:spPr>
            <a:xfrm>
              <a:off x="7611626" y="4184574"/>
              <a:ext cx="2480362" cy="0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56" name="Oval 1055">
              <a:extLst>
                <a:ext uri="{FF2B5EF4-FFF2-40B4-BE49-F238E27FC236}">
                  <a16:creationId xmlns:a16="http://schemas.microsoft.com/office/drawing/2014/main" id="{A0E47A8A-2E4C-5F48-CB4D-92B5BB3E1187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Oval 1056">
              <a:extLst>
                <a:ext uri="{FF2B5EF4-FFF2-40B4-BE49-F238E27FC236}">
                  <a16:creationId xmlns:a16="http://schemas.microsoft.com/office/drawing/2014/main" id="{C1A5A96A-F426-1794-C206-38DA6E955C1D}"/>
                </a:ext>
              </a:extLst>
            </p:cNvPr>
            <p:cNvSpPr/>
            <p:nvPr/>
          </p:nvSpPr>
          <p:spPr>
            <a:xfrm>
              <a:off x="7559604" y="4149345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8" name="Group 1057">
            <a:extLst>
              <a:ext uri="{FF2B5EF4-FFF2-40B4-BE49-F238E27FC236}">
                <a16:creationId xmlns:a16="http://schemas.microsoft.com/office/drawing/2014/main" id="{69B09D5D-8ED6-15A6-118B-54922CC6A7A4}"/>
              </a:ext>
            </a:extLst>
          </p:cNvPr>
          <p:cNvGrpSpPr/>
          <p:nvPr/>
        </p:nvGrpSpPr>
        <p:grpSpPr>
          <a:xfrm rot="2569072">
            <a:off x="9161602" y="3589113"/>
            <a:ext cx="552279" cy="171553"/>
            <a:chOff x="9586553" y="4129020"/>
            <a:chExt cx="540174" cy="167793"/>
          </a:xfrm>
        </p:grpSpPr>
        <p:cxnSp>
          <p:nvCxnSpPr>
            <p:cNvPr id="1059" name="Straight Connector 1058">
              <a:extLst>
                <a:ext uri="{FF2B5EF4-FFF2-40B4-BE49-F238E27FC236}">
                  <a16:creationId xmlns:a16="http://schemas.microsoft.com/office/drawing/2014/main" id="{3C55A296-C23F-44E9-ADA3-FD8A12F742D0}"/>
                </a:ext>
              </a:extLst>
            </p:cNvPr>
            <p:cNvCxnSpPr>
              <a:cxnSpLocks/>
            </p:cNvCxnSpPr>
            <p:nvPr/>
          </p:nvCxnSpPr>
          <p:spPr>
            <a:xfrm rot="19882197">
              <a:off x="9652137" y="4129020"/>
              <a:ext cx="425674" cy="167793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60" name="Oval 1059">
              <a:extLst>
                <a:ext uri="{FF2B5EF4-FFF2-40B4-BE49-F238E27FC236}">
                  <a16:creationId xmlns:a16="http://schemas.microsoft.com/office/drawing/2014/main" id="{C452FBBC-AAB8-B5AC-3680-1BB381907D06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Oval 1060">
              <a:extLst>
                <a:ext uri="{FF2B5EF4-FFF2-40B4-BE49-F238E27FC236}">
                  <a16:creationId xmlns:a16="http://schemas.microsoft.com/office/drawing/2014/main" id="{E6E2F56E-9216-C338-91C3-91AA3ED36B9A}"/>
                </a:ext>
              </a:extLst>
            </p:cNvPr>
            <p:cNvSpPr/>
            <p:nvPr/>
          </p:nvSpPr>
          <p:spPr>
            <a:xfrm>
              <a:off x="9586553" y="4211888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67335C3B-5449-6EB3-3B53-F42890ECD952}"/>
              </a:ext>
            </a:extLst>
          </p:cNvPr>
          <p:cNvGrpSpPr/>
          <p:nvPr/>
        </p:nvGrpSpPr>
        <p:grpSpPr>
          <a:xfrm>
            <a:off x="6763533" y="5609209"/>
            <a:ext cx="1253133" cy="135177"/>
            <a:chOff x="7598124" y="3762587"/>
            <a:chExt cx="1225667" cy="132214"/>
          </a:xfrm>
        </p:grpSpPr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80766122-5768-B16C-6A9C-E21373BC9638}"/>
                </a:ext>
              </a:extLst>
            </p:cNvPr>
            <p:cNvCxnSpPr>
              <a:cxnSpLocks/>
            </p:cNvCxnSpPr>
            <p:nvPr/>
          </p:nvCxnSpPr>
          <p:spPr>
            <a:xfrm>
              <a:off x="7633010" y="3796990"/>
              <a:ext cx="1156042" cy="60006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64" name="Oval 1063">
              <a:extLst>
                <a:ext uri="{FF2B5EF4-FFF2-40B4-BE49-F238E27FC236}">
                  <a16:creationId xmlns:a16="http://schemas.microsoft.com/office/drawing/2014/main" id="{FBA3662E-E17A-5966-71FD-085EB179E793}"/>
                </a:ext>
              </a:extLst>
            </p:cNvPr>
            <p:cNvSpPr/>
            <p:nvPr/>
          </p:nvSpPr>
          <p:spPr>
            <a:xfrm>
              <a:off x="8753333" y="382434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Oval 1064">
              <a:extLst>
                <a:ext uri="{FF2B5EF4-FFF2-40B4-BE49-F238E27FC236}">
                  <a16:creationId xmlns:a16="http://schemas.microsoft.com/office/drawing/2014/main" id="{BCFC024D-20D8-F19E-E97C-0883937D5646}"/>
                </a:ext>
              </a:extLst>
            </p:cNvPr>
            <p:cNvSpPr/>
            <p:nvPr/>
          </p:nvSpPr>
          <p:spPr>
            <a:xfrm>
              <a:off x="7598124" y="3762587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330594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0F7DB7-5AA5-B7A7-1AD8-A20E695C42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5">
            <a:extLst>
              <a:ext uri="{FF2B5EF4-FFF2-40B4-BE49-F238E27FC236}">
                <a16:creationId xmlns:a16="http://schemas.microsoft.com/office/drawing/2014/main" id="{A807C811-4F82-F9A4-6FA9-006B6AE07BB6}"/>
              </a:ext>
            </a:extLst>
          </p:cNvPr>
          <p:cNvSpPr/>
          <p:nvPr/>
        </p:nvSpPr>
        <p:spPr bwMode="auto">
          <a:xfrm>
            <a:off x="0" y="224852"/>
            <a:ext cx="9553719" cy="1154243"/>
          </a:xfrm>
          <a:custGeom>
            <a:avLst/>
            <a:gdLst>
              <a:gd name="connsiteX0" fmla="*/ 0 w 10372477"/>
              <a:gd name="connsiteY0" fmla="*/ 0 h 4977432"/>
              <a:gd name="connsiteX1" fmla="*/ 10372477 w 10372477"/>
              <a:gd name="connsiteY1" fmla="*/ 0 h 4977432"/>
              <a:gd name="connsiteX2" fmla="*/ 10372477 w 10372477"/>
              <a:gd name="connsiteY2" fmla="*/ 4977432 h 4977432"/>
              <a:gd name="connsiteX3" fmla="*/ 0 w 10372477"/>
              <a:gd name="connsiteY3" fmla="*/ 4977432 h 4977432"/>
              <a:gd name="connsiteX4" fmla="*/ 0 w 10372477"/>
              <a:gd name="connsiteY4" fmla="*/ 0 h 4977432"/>
              <a:gd name="connsiteX0" fmla="*/ 0 w 10372477"/>
              <a:gd name="connsiteY0" fmla="*/ 0 h 4977432"/>
              <a:gd name="connsiteX1" fmla="*/ 10372477 w 10372477"/>
              <a:gd name="connsiteY1" fmla="*/ 0 h 4977432"/>
              <a:gd name="connsiteX2" fmla="*/ 10372477 w 10372477"/>
              <a:gd name="connsiteY2" fmla="*/ 4977432 h 4977432"/>
              <a:gd name="connsiteX3" fmla="*/ 0 w 10372477"/>
              <a:gd name="connsiteY3" fmla="*/ 4977432 h 4977432"/>
              <a:gd name="connsiteX4" fmla="*/ 0 w 10372477"/>
              <a:gd name="connsiteY4" fmla="*/ 0 h 497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72477" h="4977432">
                <a:moveTo>
                  <a:pt x="0" y="0"/>
                </a:moveTo>
                <a:lnTo>
                  <a:pt x="10372477" y="0"/>
                </a:lnTo>
                <a:lnTo>
                  <a:pt x="10372477" y="4977432"/>
                </a:lnTo>
                <a:lnTo>
                  <a:pt x="0" y="4977432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40000">
                <a:srgbClr val="2D62AE"/>
              </a:gs>
              <a:gs pos="85000">
                <a:srgbClr val="33A5CC"/>
              </a:gs>
              <a:gs pos="100000">
                <a:srgbClr val="77CBC4"/>
              </a:gs>
            </a:gsLst>
            <a:lin ang="0" scaled="0"/>
          </a:gra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234555" tIns="117276" rIns="234555" bIns="117276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fr-CA" sz="6926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FCDDC71-4DDC-F45A-1733-DE4FF850B614}"/>
              </a:ext>
            </a:extLst>
          </p:cNvPr>
          <p:cNvPicPr>
            <a:picLocks noChangeAspect="1"/>
          </p:cNvPicPr>
          <p:nvPr/>
        </p:nvPicPr>
        <p:blipFill>
          <a:blip r:embed="rId2">
            <a:biLevel thresh="2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contrast="24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9887" y="329270"/>
            <a:ext cx="2661263" cy="9232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8811315-6F0F-EB1E-C16F-2D2E9FE844F9}"/>
              </a:ext>
            </a:extLst>
          </p:cNvPr>
          <p:cNvSpPr txBox="1"/>
          <p:nvPr/>
        </p:nvSpPr>
        <p:spPr>
          <a:xfrm>
            <a:off x="718317" y="2233534"/>
            <a:ext cx="5136291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Kildare County Council (KCC)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FUNDACIÓN LABORAL DE LA CONSTRUCCIÓN (FLC) 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RIGAS TEHNISKA UNIVERSITATE (RTU)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CESKE VYSOKE UCENI TECHNICKE V PRAZE (</a:t>
            </a:r>
            <a:r>
              <a:rPr lang="en-IE" sz="1600" b="0" i="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CVUTvP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European E-learning Institute (EUEI)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Steinbeis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School of Sustainable Innovation and Transformation (SIT)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MOMENTUM MARKETING </a:t>
            </a:r>
            <a:r>
              <a:rPr lang="en-IE" sz="1600" b="0" i="0" dirty="0">
                <a:solidFill>
                  <a:srgbClr val="595959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SERVICES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Ltd. (MMS)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pl-PL" sz="1600" b="0" i="0" dirty="0">
                <a:solidFill>
                  <a:srgbClr val="595959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Stowarzyszenie Gmin Polska Sieć „Energie Cités” </a:t>
            </a:r>
            <a:r>
              <a:rPr lang="en-IE" sz="1600" b="0" i="0" dirty="0">
                <a:solidFill>
                  <a:srgbClr val="595959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pl-PL" sz="1600" b="0" i="0" dirty="0">
                <a:solidFill>
                  <a:srgbClr val="595959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PNEC</a:t>
            </a:r>
            <a:r>
              <a:rPr lang="en-IE" sz="1600" b="0" i="0" dirty="0">
                <a:solidFill>
                  <a:srgbClr val="595959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IE" sz="1600" dirty="0">
              <a:solidFill>
                <a:srgbClr val="59595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Jaske &amp; Wolf </a:t>
            </a:r>
            <a:r>
              <a:rPr lang="en-IE" sz="1600" b="0" i="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Verfahrenstechnik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(JWV)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GB" sz="160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Fagskolen</a:t>
            </a: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Rogaland (FR)</a:t>
            </a: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University of Belgrade (</a:t>
            </a:r>
            <a:r>
              <a:rPr lang="en-IE" sz="1600" b="0" i="0" dirty="0" err="1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UoB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IE" sz="1600" dirty="0">
              <a:solidFill>
                <a:schemeClr val="tx1">
                  <a:lumMod val="65000"/>
                  <a:lumOff val="3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22250" indent="-222250" fontAlgn="base">
              <a:buClr>
                <a:srgbClr val="EE4323"/>
              </a:buClr>
              <a:buFont typeface="Arial" panose="020B0604020202020204" pitchFamily="34" charset="0"/>
              <a:buChar char="•"/>
            </a:pP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REHVA – Federation of European Heating, Ventilation &amp; Air Conditioning</a:t>
            </a:r>
            <a:r>
              <a:rPr lang="en-IE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E" sz="16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Associations (REHVA)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79FBE78-C6D3-1CD4-99C1-52574AD5E86D}"/>
              </a:ext>
            </a:extLst>
          </p:cNvPr>
          <p:cNvSpPr txBox="1"/>
          <p:nvPr/>
        </p:nvSpPr>
        <p:spPr>
          <a:xfrm rot="16200000">
            <a:off x="-1796249" y="3836703"/>
            <a:ext cx="4300384" cy="707886"/>
          </a:xfrm>
          <a:prstGeom prst="rect">
            <a:avLst/>
          </a:prstGeom>
          <a:gradFill>
            <a:gsLst>
              <a:gs pos="3000">
                <a:srgbClr val="EE2D24"/>
              </a:gs>
              <a:gs pos="68000">
                <a:srgbClr val="F37321"/>
              </a:gs>
              <a:gs pos="100000">
                <a:srgbClr val="FFCD05"/>
              </a:gs>
            </a:gsLst>
            <a:lin ang="2700000" scaled="0"/>
          </a:gradFill>
        </p:spPr>
        <p:txBody>
          <a:bodyPr wrap="square" anchor="b">
            <a:spAutoFit/>
          </a:bodyPr>
          <a:lstStyle/>
          <a:p>
            <a:pPr algn="ctr"/>
            <a:endParaRPr lang="en-IE" sz="2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en-IE" sz="2000" b="1" i="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OUR PARTNERSHIP</a:t>
            </a:r>
            <a:endParaRPr lang="en-US" sz="20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2FFE180-F656-D2C0-8080-D22CD31493A6}"/>
              </a:ext>
            </a:extLst>
          </p:cNvPr>
          <p:cNvSpPr txBox="1"/>
          <p:nvPr/>
        </p:nvSpPr>
        <p:spPr>
          <a:xfrm>
            <a:off x="3178899" y="434715"/>
            <a:ext cx="6774570" cy="7705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2580"/>
              </a:lnSpc>
            </a:pPr>
            <a:r>
              <a:rPr lang="en-IE" sz="2500" b="0" i="1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Accelerating the introduction of </a:t>
            </a:r>
            <a:r>
              <a:rPr lang="en-IE" sz="2500" b="1" i="1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decarbonised heating </a:t>
            </a:r>
            <a:r>
              <a:rPr lang="en-IE" sz="2500" b="0" i="1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and </a:t>
            </a:r>
            <a:r>
              <a:rPr lang="en-IE" sz="2500" b="1" i="1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cooling solutions</a:t>
            </a:r>
            <a:endParaRPr lang="en-US" sz="2500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1F7854A1-DBEC-AEA5-8034-0FBAC04DC41F}"/>
              </a:ext>
            </a:extLst>
          </p:cNvPr>
          <p:cNvGrpSpPr/>
          <p:nvPr/>
        </p:nvGrpSpPr>
        <p:grpSpPr>
          <a:xfrm>
            <a:off x="6990348" y="105169"/>
            <a:ext cx="6554647" cy="6663623"/>
            <a:chOff x="-726027" y="-68305"/>
            <a:chExt cx="6554647" cy="6663623"/>
          </a:xfrm>
        </p:grpSpPr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EAF75CA1-3684-DEAE-C66C-B815009A9D65}"/>
                </a:ext>
              </a:extLst>
            </p:cNvPr>
            <p:cNvSpPr/>
            <p:nvPr/>
          </p:nvSpPr>
          <p:spPr>
            <a:xfrm>
              <a:off x="3767337" y="4774175"/>
              <a:ext cx="817883" cy="621669"/>
            </a:xfrm>
            <a:custGeom>
              <a:avLst/>
              <a:gdLst>
                <a:gd name="connsiteX0" fmla="*/ 795217 w 817883"/>
                <a:gd name="connsiteY0" fmla="*/ 343554 h 621669"/>
                <a:gd name="connsiteX1" fmla="*/ 803064 w 817883"/>
                <a:gd name="connsiteY1" fmla="*/ 345517 h 621669"/>
                <a:gd name="connsiteX2" fmla="*/ 804372 w 817883"/>
                <a:gd name="connsiteY2" fmla="*/ 345517 h 621669"/>
                <a:gd name="connsiteX3" fmla="*/ 804372 w 817883"/>
                <a:gd name="connsiteY3" fmla="*/ 345517 h 621669"/>
                <a:gd name="connsiteX4" fmla="*/ 814835 w 817883"/>
                <a:gd name="connsiteY4" fmla="*/ 339628 h 621669"/>
                <a:gd name="connsiteX5" fmla="*/ 791293 w 817883"/>
                <a:gd name="connsiteY5" fmla="*/ 323923 h 621669"/>
                <a:gd name="connsiteX6" fmla="*/ 769058 w 817883"/>
                <a:gd name="connsiteY6" fmla="*/ 308872 h 621669"/>
                <a:gd name="connsiteX7" fmla="*/ 769058 w 817883"/>
                <a:gd name="connsiteY7" fmla="*/ 294475 h 621669"/>
                <a:gd name="connsiteX8" fmla="*/ 761864 w 817883"/>
                <a:gd name="connsiteY8" fmla="*/ 295784 h 621669"/>
                <a:gd name="connsiteX9" fmla="*/ 755325 w 817883"/>
                <a:gd name="connsiteY9" fmla="*/ 282696 h 621669"/>
                <a:gd name="connsiteX10" fmla="*/ 748785 w 817883"/>
                <a:gd name="connsiteY10" fmla="*/ 284005 h 621669"/>
                <a:gd name="connsiteX11" fmla="*/ 742900 w 817883"/>
                <a:gd name="connsiteY11" fmla="*/ 278770 h 621669"/>
                <a:gd name="connsiteX12" fmla="*/ 723281 w 817883"/>
                <a:gd name="connsiteY12" fmla="*/ 288586 h 621669"/>
                <a:gd name="connsiteX13" fmla="*/ 720665 w 817883"/>
                <a:gd name="connsiteY13" fmla="*/ 274844 h 621669"/>
                <a:gd name="connsiteX14" fmla="*/ 720665 w 817883"/>
                <a:gd name="connsiteY14" fmla="*/ 263719 h 621669"/>
                <a:gd name="connsiteX15" fmla="*/ 738322 w 817883"/>
                <a:gd name="connsiteY15" fmla="*/ 259138 h 621669"/>
                <a:gd name="connsiteX16" fmla="*/ 733090 w 817883"/>
                <a:gd name="connsiteY16" fmla="*/ 246050 h 621669"/>
                <a:gd name="connsiteX17" fmla="*/ 743554 w 817883"/>
                <a:gd name="connsiteY17" fmla="*/ 238198 h 621669"/>
                <a:gd name="connsiteX18" fmla="*/ 742246 w 817883"/>
                <a:gd name="connsiteY18" fmla="*/ 228382 h 621669"/>
                <a:gd name="connsiteX19" fmla="*/ 764480 w 817883"/>
                <a:gd name="connsiteY19" fmla="*/ 224455 h 621669"/>
                <a:gd name="connsiteX20" fmla="*/ 759903 w 817883"/>
                <a:gd name="connsiteY20" fmla="*/ 204170 h 621669"/>
                <a:gd name="connsiteX21" fmla="*/ 758595 w 817883"/>
                <a:gd name="connsiteY21" fmla="*/ 192391 h 621669"/>
                <a:gd name="connsiteX22" fmla="*/ 751401 w 817883"/>
                <a:gd name="connsiteY22" fmla="*/ 173413 h 621669"/>
                <a:gd name="connsiteX23" fmla="*/ 749439 w 817883"/>
                <a:gd name="connsiteY23" fmla="*/ 149855 h 621669"/>
                <a:gd name="connsiteX24" fmla="*/ 755979 w 817883"/>
                <a:gd name="connsiteY24" fmla="*/ 126952 h 621669"/>
                <a:gd name="connsiteX25" fmla="*/ 759249 w 817883"/>
                <a:gd name="connsiteY25" fmla="*/ 102085 h 621669"/>
                <a:gd name="connsiteX26" fmla="*/ 766442 w 817883"/>
                <a:gd name="connsiteY26" fmla="*/ 89651 h 621669"/>
                <a:gd name="connsiteX27" fmla="*/ 776906 w 817883"/>
                <a:gd name="connsiteY27" fmla="*/ 85725 h 621669"/>
                <a:gd name="connsiteX28" fmla="*/ 789985 w 817883"/>
                <a:gd name="connsiteY28" fmla="*/ 79181 h 621669"/>
                <a:gd name="connsiteX29" fmla="*/ 807642 w 817883"/>
                <a:gd name="connsiteY29" fmla="*/ 82453 h 621669"/>
                <a:gd name="connsiteX30" fmla="*/ 812219 w 817883"/>
                <a:gd name="connsiteY30" fmla="*/ 70674 h 621669"/>
                <a:gd name="connsiteX31" fmla="*/ 817451 w 817883"/>
                <a:gd name="connsiteY31" fmla="*/ 49733 h 621669"/>
                <a:gd name="connsiteX32" fmla="*/ 803718 w 817883"/>
                <a:gd name="connsiteY32" fmla="*/ 20941 h 621669"/>
                <a:gd name="connsiteX33" fmla="*/ 784753 w 817883"/>
                <a:gd name="connsiteY33" fmla="*/ 25521 h 621669"/>
                <a:gd name="connsiteX34" fmla="*/ 758595 w 817883"/>
                <a:gd name="connsiteY34" fmla="*/ 29448 h 621669"/>
                <a:gd name="connsiteX35" fmla="*/ 720665 w 817883"/>
                <a:gd name="connsiteY35" fmla="*/ 22249 h 621669"/>
                <a:gd name="connsiteX36" fmla="*/ 708240 w 817883"/>
                <a:gd name="connsiteY36" fmla="*/ 5235 h 621669"/>
                <a:gd name="connsiteX37" fmla="*/ 704970 w 817883"/>
                <a:gd name="connsiteY37" fmla="*/ 0 h 621669"/>
                <a:gd name="connsiteX38" fmla="*/ 699084 w 817883"/>
                <a:gd name="connsiteY38" fmla="*/ 5235 h 621669"/>
                <a:gd name="connsiteX39" fmla="*/ 687967 w 817883"/>
                <a:gd name="connsiteY39" fmla="*/ 13088 h 621669"/>
                <a:gd name="connsiteX40" fmla="*/ 668348 w 817883"/>
                <a:gd name="connsiteY40" fmla="*/ 1963 h 621669"/>
                <a:gd name="connsiteX41" fmla="*/ 667694 w 817883"/>
                <a:gd name="connsiteY41" fmla="*/ 2618 h 621669"/>
                <a:gd name="connsiteX42" fmla="*/ 661155 w 817883"/>
                <a:gd name="connsiteY42" fmla="*/ 7198 h 621669"/>
                <a:gd name="connsiteX43" fmla="*/ 638920 w 817883"/>
                <a:gd name="connsiteY43" fmla="*/ 13088 h 621669"/>
                <a:gd name="connsiteX44" fmla="*/ 627149 w 817883"/>
                <a:gd name="connsiteY44" fmla="*/ 7198 h 621669"/>
                <a:gd name="connsiteX45" fmla="*/ 627149 w 817883"/>
                <a:gd name="connsiteY45" fmla="*/ 7198 h 621669"/>
                <a:gd name="connsiteX46" fmla="*/ 624533 w 817883"/>
                <a:gd name="connsiteY46" fmla="*/ 7198 h 621669"/>
                <a:gd name="connsiteX47" fmla="*/ 617339 w 817883"/>
                <a:gd name="connsiteY47" fmla="*/ 5890 h 621669"/>
                <a:gd name="connsiteX48" fmla="*/ 612761 w 817883"/>
                <a:gd name="connsiteY48" fmla="*/ 654 h 621669"/>
                <a:gd name="connsiteX49" fmla="*/ 599028 w 817883"/>
                <a:gd name="connsiteY49" fmla="*/ 3926 h 621669"/>
                <a:gd name="connsiteX50" fmla="*/ 585295 w 817883"/>
                <a:gd name="connsiteY50" fmla="*/ 3926 h 621669"/>
                <a:gd name="connsiteX51" fmla="*/ 582679 w 817883"/>
                <a:gd name="connsiteY51" fmla="*/ 3926 h 621669"/>
                <a:gd name="connsiteX52" fmla="*/ 569600 w 817883"/>
                <a:gd name="connsiteY52" fmla="*/ 10470 h 621669"/>
                <a:gd name="connsiteX53" fmla="*/ 566984 w 817883"/>
                <a:gd name="connsiteY53" fmla="*/ 11779 h 621669"/>
                <a:gd name="connsiteX54" fmla="*/ 557829 w 817883"/>
                <a:gd name="connsiteY54" fmla="*/ 17669 h 621669"/>
                <a:gd name="connsiteX55" fmla="*/ 538864 w 817883"/>
                <a:gd name="connsiteY55" fmla="*/ 29448 h 621669"/>
                <a:gd name="connsiteX56" fmla="*/ 500934 w 817883"/>
                <a:gd name="connsiteY56" fmla="*/ 45807 h 621669"/>
                <a:gd name="connsiteX57" fmla="*/ 493740 w 817883"/>
                <a:gd name="connsiteY57" fmla="*/ 51697 h 621669"/>
                <a:gd name="connsiteX58" fmla="*/ 485239 w 817883"/>
                <a:gd name="connsiteY58" fmla="*/ 58241 h 621669"/>
                <a:gd name="connsiteX59" fmla="*/ 480661 w 817883"/>
                <a:gd name="connsiteY59" fmla="*/ 60858 h 621669"/>
                <a:gd name="connsiteX60" fmla="*/ 476084 w 817883"/>
                <a:gd name="connsiteY60" fmla="*/ 63476 h 621669"/>
                <a:gd name="connsiteX61" fmla="*/ 474776 w 817883"/>
                <a:gd name="connsiteY61" fmla="*/ 68057 h 621669"/>
                <a:gd name="connsiteX62" fmla="*/ 473468 w 817883"/>
                <a:gd name="connsiteY62" fmla="*/ 71983 h 621669"/>
                <a:gd name="connsiteX63" fmla="*/ 466274 w 817883"/>
                <a:gd name="connsiteY63" fmla="*/ 81144 h 621669"/>
                <a:gd name="connsiteX64" fmla="*/ 464966 w 817883"/>
                <a:gd name="connsiteY64" fmla="*/ 82453 h 621669"/>
                <a:gd name="connsiteX65" fmla="*/ 457773 w 817883"/>
                <a:gd name="connsiteY65" fmla="*/ 97504 h 621669"/>
                <a:gd name="connsiteX66" fmla="*/ 449271 w 817883"/>
                <a:gd name="connsiteY66" fmla="*/ 110592 h 621669"/>
                <a:gd name="connsiteX67" fmla="*/ 447963 w 817883"/>
                <a:gd name="connsiteY67" fmla="*/ 113209 h 621669"/>
                <a:gd name="connsiteX68" fmla="*/ 444693 w 817883"/>
                <a:gd name="connsiteY68" fmla="*/ 121062 h 621669"/>
                <a:gd name="connsiteX69" fmla="*/ 431614 w 817883"/>
                <a:gd name="connsiteY69" fmla="*/ 128260 h 621669"/>
                <a:gd name="connsiteX70" fmla="*/ 427691 w 817883"/>
                <a:gd name="connsiteY70" fmla="*/ 130224 h 621669"/>
                <a:gd name="connsiteX71" fmla="*/ 423767 w 817883"/>
                <a:gd name="connsiteY71" fmla="*/ 134150 h 621669"/>
                <a:gd name="connsiteX72" fmla="*/ 419189 w 817883"/>
                <a:gd name="connsiteY72" fmla="*/ 138731 h 621669"/>
                <a:gd name="connsiteX73" fmla="*/ 410034 w 817883"/>
                <a:gd name="connsiteY73" fmla="*/ 142003 h 621669"/>
                <a:gd name="connsiteX74" fmla="*/ 407418 w 817883"/>
                <a:gd name="connsiteY74" fmla="*/ 142003 h 621669"/>
                <a:gd name="connsiteX75" fmla="*/ 401532 w 817883"/>
                <a:gd name="connsiteY75" fmla="*/ 145929 h 621669"/>
                <a:gd name="connsiteX76" fmla="*/ 396301 w 817883"/>
                <a:gd name="connsiteY76" fmla="*/ 149201 h 621669"/>
                <a:gd name="connsiteX77" fmla="*/ 372104 w 817883"/>
                <a:gd name="connsiteY77" fmla="*/ 144620 h 621669"/>
                <a:gd name="connsiteX78" fmla="*/ 366872 w 817883"/>
                <a:gd name="connsiteY78" fmla="*/ 143311 h 621669"/>
                <a:gd name="connsiteX79" fmla="*/ 362294 w 817883"/>
                <a:gd name="connsiteY79" fmla="*/ 144620 h 621669"/>
                <a:gd name="connsiteX80" fmla="*/ 352485 w 817883"/>
                <a:gd name="connsiteY80" fmla="*/ 147238 h 621669"/>
                <a:gd name="connsiteX81" fmla="*/ 334828 w 817883"/>
                <a:gd name="connsiteY81" fmla="*/ 142657 h 621669"/>
                <a:gd name="connsiteX82" fmla="*/ 328943 w 817883"/>
                <a:gd name="connsiteY82" fmla="*/ 145929 h 621669"/>
                <a:gd name="connsiteX83" fmla="*/ 325019 w 817883"/>
                <a:gd name="connsiteY83" fmla="*/ 147892 h 621669"/>
                <a:gd name="connsiteX84" fmla="*/ 302130 w 817883"/>
                <a:gd name="connsiteY84" fmla="*/ 153127 h 621669"/>
                <a:gd name="connsiteX85" fmla="*/ 281203 w 817883"/>
                <a:gd name="connsiteY85" fmla="*/ 149855 h 621669"/>
                <a:gd name="connsiteX86" fmla="*/ 280549 w 817883"/>
                <a:gd name="connsiteY86" fmla="*/ 149855 h 621669"/>
                <a:gd name="connsiteX87" fmla="*/ 274010 w 817883"/>
                <a:gd name="connsiteY87" fmla="*/ 151164 h 621669"/>
                <a:gd name="connsiteX88" fmla="*/ 265508 w 817883"/>
                <a:gd name="connsiteY88" fmla="*/ 159671 h 621669"/>
                <a:gd name="connsiteX89" fmla="*/ 260277 w 817883"/>
                <a:gd name="connsiteY89" fmla="*/ 164906 h 621669"/>
                <a:gd name="connsiteX90" fmla="*/ 237388 w 817883"/>
                <a:gd name="connsiteY90" fmla="*/ 174067 h 621669"/>
                <a:gd name="connsiteX91" fmla="*/ 217769 w 817883"/>
                <a:gd name="connsiteY91" fmla="*/ 171450 h 621669"/>
                <a:gd name="connsiteX92" fmla="*/ 198804 w 817883"/>
                <a:gd name="connsiteY92" fmla="*/ 168178 h 621669"/>
                <a:gd name="connsiteX93" fmla="*/ 187687 w 817883"/>
                <a:gd name="connsiteY93" fmla="*/ 166869 h 621669"/>
                <a:gd name="connsiteX94" fmla="*/ 166760 w 817883"/>
                <a:gd name="connsiteY94" fmla="*/ 164252 h 621669"/>
                <a:gd name="connsiteX95" fmla="*/ 161528 w 817883"/>
                <a:gd name="connsiteY95" fmla="*/ 166869 h 621669"/>
                <a:gd name="connsiteX96" fmla="*/ 153681 w 817883"/>
                <a:gd name="connsiteY96" fmla="*/ 170795 h 621669"/>
                <a:gd name="connsiteX97" fmla="*/ 131446 w 817883"/>
                <a:gd name="connsiteY97" fmla="*/ 162943 h 621669"/>
                <a:gd name="connsiteX98" fmla="*/ 131446 w 817883"/>
                <a:gd name="connsiteY98" fmla="*/ 162943 h 621669"/>
                <a:gd name="connsiteX99" fmla="*/ 115097 w 817883"/>
                <a:gd name="connsiteY99" fmla="*/ 166869 h 621669"/>
                <a:gd name="connsiteX100" fmla="*/ 110520 w 817883"/>
                <a:gd name="connsiteY100" fmla="*/ 168178 h 621669"/>
                <a:gd name="connsiteX101" fmla="*/ 98094 w 817883"/>
                <a:gd name="connsiteY101" fmla="*/ 177339 h 621669"/>
                <a:gd name="connsiteX102" fmla="*/ 94824 w 817883"/>
                <a:gd name="connsiteY102" fmla="*/ 179957 h 621669"/>
                <a:gd name="connsiteX103" fmla="*/ 76513 w 817883"/>
                <a:gd name="connsiteY103" fmla="*/ 184538 h 621669"/>
                <a:gd name="connsiteX104" fmla="*/ 70628 w 817883"/>
                <a:gd name="connsiteY104" fmla="*/ 184538 h 621669"/>
                <a:gd name="connsiteX105" fmla="*/ 45777 w 817883"/>
                <a:gd name="connsiteY105" fmla="*/ 168178 h 621669"/>
                <a:gd name="connsiteX106" fmla="*/ 51009 w 817883"/>
                <a:gd name="connsiteY106" fmla="*/ 142003 h 621669"/>
                <a:gd name="connsiteX107" fmla="*/ 64742 w 817883"/>
                <a:gd name="connsiteY107" fmla="*/ 134804 h 621669"/>
                <a:gd name="connsiteX108" fmla="*/ 64742 w 817883"/>
                <a:gd name="connsiteY108" fmla="*/ 130224 h 621669"/>
                <a:gd name="connsiteX109" fmla="*/ 59511 w 817883"/>
                <a:gd name="connsiteY109" fmla="*/ 130224 h 621669"/>
                <a:gd name="connsiteX110" fmla="*/ 51009 w 817883"/>
                <a:gd name="connsiteY110" fmla="*/ 130224 h 621669"/>
                <a:gd name="connsiteX111" fmla="*/ 34660 w 817883"/>
                <a:gd name="connsiteY111" fmla="*/ 122371 h 621669"/>
                <a:gd name="connsiteX112" fmla="*/ 29428 w 817883"/>
                <a:gd name="connsiteY112" fmla="*/ 119753 h 621669"/>
                <a:gd name="connsiteX113" fmla="*/ 25505 w 817883"/>
                <a:gd name="connsiteY113" fmla="*/ 119099 h 621669"/>
                <a:gd name="connsiteX114" fmla="*/ 20927 w 817883"/>
                <a:gd name="connsiteY114" fmla="*/ 118444 h 621669"/>
                <a:gd name="connsiteX115" fmla="*/ 20273 w 817883"/>
                <a:gd name="connsiteY115" fmla="*/ 120408 h 621669"/>
                <a:gd name="connsiteX116" fmla="*/ 20273 w 817883"/>
                <a:gd name="connsiteY116" fmla="*/ 125643 h 621669"/>
                <a:gd name="connsiteX117" fmla="*/ 23543 w 817883"/>
                <a:gd name="connsiteY117" fmla="*/ 137422 h 621669"/>
                <a:gd name="connsiteX118" fmla="*/ 23543 w 817883"/>
                <a:gd name="connsiteY118" fmla="*/ 143966 h 621669"/>
                <a:gd name="connsiteX119" fmla="*/ 14387 w 817883"/>
                <a:gd name="connsiteY119" fmla="*/ 149201 h 621669"/>
                <a:gd name="connsiteX120" fmla="*/ 14387 w 817883"/>
                <a:gd name="connsiteY120" fmla="*/ 151164 h 621669"/>
                <a:gd name="connsiteX121" fmla="*/ 1308 w 817883"/>
                <a:gd name="connsiteY121" fmla="*/ 160325 h 621669"/>
                <a:gd name="connsiteX122" fmla="*/ 1308 w 817883"/>
                <a:gd name="connsiteY122" fmla="*/ 160325 h 621669"/>
                <a:gd name="connsiteX123" fmla="*/ 0 w 817883"/>
                <a:gd name="connsiteY123" fmla="*/ 191082 h 621669"/>
                <a:gd name="connsiteX124" fmla="*/ 3270 w 817883"/>
                <a:gd name="connsiteY124" fmla="*/ 196317 h 621669"/>
                <a:gd name="connsiteX125" fmla="*/ 7848 w 817883"/>
                <a:gd name="connsiteY125" fmla="*/ 206133 h 621669"/>
                <a:gd name="connsiteX126" fmla="*/ 15041 w 817883"/>
                <a:gd name="connsiteY126" fmla="*/ 212677 h 621669"/>
                <a:gd name="connsiteX127" fmla="*/ 23543 w 817883"/>
                <a:gd name="connsiteY127" fmla="*/ 223147 h 621669"/>
                <a:gd name="connsiteX128" fmla="*/ 24851 w 817883"/>
                <a:gd name="connsiteY128" fmla="*/ 227073 h 621669"/>
                <a:gd name="connsiteX129" fmla="*/ 28121 w 817883"/>
                <a:gd name="connsiteY129" fmla="*/ 234271 h 621669"/>
                <a:gd name="connsiteX130" fmla="*/ 34006 w 817883"/>
                <a:gd name="connsiteY130" fmla="*/ 246705 h 621669"/>
                <a:gd name="connsiteX131" fmla="*/ 36622 w 817883"/>
                <a:gd name="connsiteY131" fmla="*/ 248014 h 621669"/>
                <a:gd name="connsiteX132" fmla="*/ 38584 w 817883"/>
                <a:gd name="connsiteY132" fmla="*/ 248668 h 621669"/>
                <a:gd name="connsiteX133" fmla="*/ 41200 w 817883"/>
                <a:gd name="connsiteY133" fmla="*/ 248014 h 621669"/>
                <a:gd name="connsiteX134" fmla="*/ 51009 w 817883"/>
                <a:gd name="connsiteY134" fmla="*/ 252594 h 621669"/>
                <a:gd name="connsiteX135" fmla="*/ 51009 w 817883"/>
                <a:gd name="connsiteY135" fmla="*/ 252594 h 621669"/>
                <a:gd name="connsiteX136" fmla="*/ 52971 w 817883"/>
                <a:gd name="connsiteY136" fmla="*/ 252594 h 621669"/>
                <a:gd name="connsiteX137" fmla="*/ 56895 w 817883"/>
                <a:gd name="connsiteY137" fmla="*/ 252594 h 621669"/>
                <a:gd name="connsiteX138" fmla="*/ 69320 w 817883"/>
                <a:gd name="connsiteY138" fmla="*/ 260447 h 621669"/>
                <a:gd name="connsiteX139" fmla="*/ 71936 w 817883"/>
                <a:gd name="connsiteY139" fmla="*/ 263065 h 621669"/>
                <a:gd name="connsiteX140" fmla="*/ 81091 w 817883"/>
                <a:gd name="connsiteY140" fmla="*/ 272880 h 621669"/>
                <a:gd name="connsiteX141" fmla="*/ 88939 w 817883"/>
                <a:gd name="connsiteY141" fmla="*/ 282042 h 621669"/>
                <a:gd name="connsiteX142" fmla="*/ 94824 w 817883"/>
                <a:gd name="connsiteY142" fmla="*/ 282042 h 621669"/>
                <a:gd name="connsiteX143" fmla="*/ 99402 w 817883"/>
                <a:gd name="connsiteY143" fmla="*/ 282042 h 621669"/>
                <a:gd name="connsiteX144" fmla="*/ 102018 w 817883"/>
                <a:gd name="connsiteY144" fmla="*/ 283351 h 621669"/>
                <a:gd name="connsiteX145" fmla="*/ 105288 w 817883"/>
                <a:gd name="connsiteY145" fmla="*/ 301019 h 621669"/>
                <a:gd name="connsiteX146" fmla="*/ 105288 w 817883"/>
                <a:gd name="connsiteY146" fmla="*/ 302982 h 621669"/>
                <a:gd name="connsiteX147" fmla="*/ 96787 w 817883"/>
                <a:gd name="connsiteY147" fmla="*/ 318688 h 621669"/>
                <a:gd name="connsiteX148" fmla="*/ 94824 w 817883"/>
                <a:gd name="connsiteY148" fmla="*/ 323923 h 621669"/>
                <a:gd name="connsiteX149" fmla="*/ 92863 w 817883"/>
                <a:gd name="connsiteY149" fmla="*/ 328504 h 621669"/>
                <a:gd name="connsiteX150" fmla="*/ 85015 w 817883"/>
                <a:gd name="connsiteY150" fmla="*/ 337665 h 621669"/>
                <a:gd name="connsiteX151" fmla="*/ 84361 w 817883"/>
                <a:gd name="connsiteY151" fmla="*/ 337665 h 621669"/>
                <a:gd name="connsiteX152" fmla="*/ 84361 w 817883"/>
                <a:gd name="connsiteY152" fmla="*/ 342900 h 621669"/>
                <a:gd name="connsiteX153" fmla="*/ 84361 w 817883"/>
                <a:gd name="connsiteY153" fmla="*/ 348789 h 621669"/>
                <a:gd name="connsiteX154" fmla="*/ 71282 w 817883"/>
                <a:gd name="connsiteY154" fmla="*/ 361877 h 621669"/>
                <a:gd name="connsiteX155" fmla="*/ 56895 w 817883"/>
                <a:gd name="connsiteY155" fmla="*/ 361877 h 621669"/>
                <a:gd name="connsiteX156" fmla="*/ 56241 w 817883"/>
                <a:gd name="connsiteY156" fmla="*/ 363840 h 621669"/>
                <a:gd name="connsiteX157" fmla="*/ 51009 w 817883"/>
                <a:gd name="connsiteY157" fmla="*/ 367767 h 621669"/>
                <a:gd name="connsiteX158" fmla="*/ 46431 w 817883"/>
                <a:gd name="connsiteY158" fmla="*/ 373656 h 621669"/>
                <a:gd name="connsiteX159" fmla="*/ 49701 w 817883"/>
                <a:gd name="connsiteY159" fmla="*/ 377583 h 621669"/>
                <a:gd name="connsiteX160" fmla="*/ 52317 w 817883"/>
                <a:gd name="connsiteY160" fmla="*/ 380855 h 621669"/>
                <a:gd name="connsiteX161" fmla="*/ 52317 w 817883"/>
                <a:gd name="connsiteY161" fmla="*/ 394597 h 621669"/>
                <a:gd name="connsiteX162" fmla="*/ 52317 w 817883"/>
                <a:gd name="connsiteY162" fmla="*/ 414228 h 621669"/>
                <a:gd name="connsiteX163" fmla="*/ 60819 w 817883"/>
                <a:gd name="connsiteY163" fmla="*/ 419463 h 621669"/>
                <a:gd name="connsiteX164" fmla="*/ 68012 w 817883"/>
                <a:gd name="connsiteY164" fmla="*/ 424044 h 621669"/>
                <a:gd name="connsiteX165" fmla="*/ 69320 w 817883"/>
                <a:gd name="connsiteY165" fmla="*/ 442367 h 621669"/>
                <a:gd name="connsiteX166" fmla="*/ 62126 w 817883"/>
                <a:gd name="connsiteY166" fmla="*/ 453492 h 621669"/>
                <a:gd name="connsiteX167" fmla="*/ 60819 w 817883"/>
                <a:gd name="connsiteY167" fmla="*/ 458727 h 621669"/>
                <a:gd name="connsiteX168" fmla="*/ 60819 w 817883"/>
                <a:gd name="connsiteY168" fmla="*/ 460036 h 621669"/>
                <a:gd name="connsiteX169" fmla="*/ 56895 w 817883"/>
                <a:gd name="connsiteY169" fmla="*/ 465925 h 621669"/>
                <a:gd name="connsiteX170" fmla="*/ 59511 w 817883"/>
                <a:gd name="connsiteY170" fmla="*/ 468543 h 621669"/>
                <a:gd name="connsiteX171" fmla="*/ 71936 w 817883"/>
                <a:gd name="connsiteY171" fmla="*/ 481630 h 621669"/>
                <a:gd name="connsiteX172" fmla="*/ 72590 w 817883"/>
                <a:gd name="connsiteY172" fmla="*/ 484902 h 621669"/>
                <a:gd name="connsiteX173" fmla="*/ 73898 w 817883"/>
                <a:gd name="connsiteY173" fmla="*/ 487520 h 621669"/>
                <a:gd name="connsiteX174" fmla="*/ 92863 w 817883"/>
                <a:gd name="connsiteY174" fmla="*/ 496682 h 621669"/>
                <a:gd name="connsiteX175" fmla="*/ 97440 w 817883"/>
                <a:gd name="connsiteY175" fmla="*/ 494064 h 621669"/>
                <a:gd name="connsiteX176" fmla="*/ 103980 w 817883"/>
                <a:gd name="connsiteY176" fmla="*/ 496027 h 621669"/>
                <a:gd name="connsiteX177" fmla="*/ 107250 w 817883"/>
                <a:gd name="connsiteY177" fmla="*/ 498645 h 621669"/>
                <a:gd name="connsiteX178" fmla="*/ 110520 w 817883"/>
                <a:gd name="connsiteY178" fmla="*/ 497990 h 621669"/>
                <a:gd name="connsiteX179" fmla="*/ 111828 w 817883"/>
                <a:gd name="connsiteY179" fmla="*/ 497990 h 621669"/>
                <a:gd name="connsiteX180" fmla="*/ 127522 w 817883"/>
                <a:gd name="connsiteY180" fmla="*/ 504534 h 621669"/>
                <a:gd name="connsiteX181" fmla="*/ 131446 w 817883"/>
                <a:gd name="connsiteY181" fmla="*/ 513696 h 621669"/>
                <a:gd name="connsiteX182" fmla="*/ 135370 w 817883"/>
                <a:gd name="connsiteY182" fmla="*/ 522203 h 621669"/>
                <a:gd name="connsiteX183" fmla="*/ 138640 w 817883"/>
                <a:gd name="connsiteY183" fmla="*/ 526783 h 621669"/>
                <a:gd name="connsiteX184" fmla="*/ 146487 w 817883"/>
                <a:gd name="connsiteY184" fmla="*/ 537908 h 621669"/>
                <a:gd name="connsiteX185" fmla="*/ 151719 w 817883"/>
                <a:gd name="connsiteY185" fmla="*/ 543143 h 621669"/>
                <a:gd name="connsiteX186" fmla="*/ 154989 w 817883"/>
                <a:gd name="connsiteY186" fmla="*/ 545761 h 621669"/>
                <a:gd name="connsiteX187" fmla="*/ 159567 w 817883"/>
                <a:gd name="connsiteY187" fmla="*/ 567356 h 621669"/>
                <a:gd name="connsiteX188" fmla="*/ 154989 w 817883"/>
                <a:gd name="connsiteY188" fmla="*/ 576517 h 621669"/>
                <a:gd name="connsiteX189" fmla="*/ 159567 w 817883"/>
                <a:gd name="connsiteY189" fmla="*/ 589605 h 621669"/>
                <a:gd name="connsiteX190" fmla="*/ 160875 w 817883"/>
                <a:gd name="connsiteY190" fmla="*/ 599420 h 621669"/>
                <a:gd name="connsiteX191" fmla="*/ 160875 w 817883"/>
                <a:gd name="connsiteY191" fmla="*/ 600729 h 621669"/>
                <a:gd name="connsiteX192" fmla="*/ 161528 w 817883"/>
                <a:gd name="connsiteY192" fmla="*/ 602038 h 621669"/>
                <a:gd name="connsiteX193" fmla="*/ 163490 w 817883"/>
                <a:gd name="connsiteY193" fmla="*/ 611200 h 621669"/>
                <a:gd name="connsiteX194" fmla="*/ 163490 w 817883"/>
                <a:gd name="connsiteY194" fmla="*/ 613817 h 621669"/>
                <a:gd name="connsiteX195" fmla="*/ 164144 w 817883"/>
                <a:gd name="connsiteY195" fmla="*/ 617744 h 621669"/>
                <a:gd name="connsiteX196" fmla="*/ 164144 w 817883"/>
                <a:gd name="connsiteY196" fmla="*/ 621670 h 621669"/>
                <a:gd name="connsiteX197" fmla="*/ 184417 w 817883"/>
                <a:gd name="connsiteY197" fmla="*/ 620361 h 621669"/>
                <a:gd name="connsiteX198" fmla="*/ 187687 w 817883"/>
                <a:gd name="connsiteY198" fmla="*/ 619052 h 621669"/>
                <a:gd name="connsiteX199" fmla="*/ 190957 w 817883"/>
                <a:gd name="connsiteY199" fmla="*/ 606619 h 621669"/>
                <a:gd name="connsiteX200" fmla="*/ 192265 w 817883"/>
                <a:gd name="connsiteY200" fmla="*/ 605310 h 621669"/>
                <a:gd name="connsiteX201" fmla="*/ 207306 w 817883"/>
                <a:gd name="connsiteY201" fmla="*/ 600729 h 621669"/>
                <a:gd name="connsiteX202" fmla="*/ 210575 w 817883"/>
                <a:gd name="connsiteY202" fmla="*/ 604001 h 621669"/>
                <a:gd name="connsiteX203" fmla="*/ 210575 w 817883"/>
                <a:gd name="connsiteY203" fmla="*/ 604001 h 621669"/>
                <a:gd name="connsiteX204" fmla="*/ 211883 w 817883"/>
                <a:gd name="connsiteY204" fmla="*/ 602692 h 621669"/>
                <a:gd name="connsiteX205" fmla="*/ 221693 w 817883"/>
                <a:gd name="connsiteY205" fmla="*/ 595494 h 621669"/>
                <a:gd name="connsiteX206" fmla="*/ 238042 w 817883"/>
                <a:gd name="connsiteY206" fmla="*/ 595494 h 621669"/>
                <a:gd name="connsiteX207" fmla="*/ 241312 w 817883"/>
                <a:gd name="connsiteY207" fmla="*/ 596149 h 621669"/>
                <a:gd name="connsiteX208" fmla="*/ 245235 w 817883"/>
                <a:gd name="connsiteY208" fmla="*/ 596803 h 621669"/>
                <a:gd name="connsiteX209" fmla="*/ 245890 w 817883"/>
                <a:gd name="connsiteY209" fmla="*/ 595494 h 621669"/>
                <a:gd name="connsiteX210" fmla="*/ 256353 w 817883"/>
                <a:gd name="connsiteY210" fmla="*/ 588950 h 621669"/>
                <a:gd name="connsiteX211" fmla="*/ 260277 w 817883"/>
                <a:gd name="connsiteY211" fmla="*/ 588950 h 621669"/>
                <a:gd name="connsiteX212" fmla="*/ 262239 w 817883"/>
                <a:gd name="connsiteY212" fmla="*/ 588950 h 621669"/>
                <a:gd name="connsiteX213" fmla="*/ 268778 w 817883"/>
                <a:gd name="connsiteY213" fmla="*/ 580443 h 621669"/>
                <a:gd name="connsiteX214" fmla="*/ 271394 w 817883"/>
                <a:gd name="connsiteY214" fmla="*/ 579135 h 621669"/>
                <a:gd name="connsiteX215" fmla="*/ 276626 w 817883"/>
                <a:gd name="connsiteY215" fmla="*/ 576517 h 621669"/>
                <a:gd name="connsiteX216" fmla="*/ 282511 w 817883"/>
                <a:gd name="connsiteY216" fmla="*/ 568010 h 621669"/>
                <a:gd name="connsiteX217" fmla="*/ 290359 w 817883"/>
                <a:gd name="connsiteY217" fmla="*/ 570628 h 621669"/>
                <a:gd name="connsiteX218" fmla="*/ 291667 w 817883"/>
                <a:gd name="connsiteY218" fmla="*/ 571936 h 621669"/>
                <a:gd name="connsiteX219" fmla="*/ 292321 w 817883"/>
                <a:gd name="connsiteY219" fmla="*/ 572591 h 621669"/>
                <a:gd name="connsiteX220" fmla="*/ 298860 w 817883"/>
                <a:gd name="connsiteY220" fmla="*/ 568665 h 621669"/>
                <a:gd name="connsiteX221" fmla="*/ 298860 w 817883"/>
                <a:gd name="connsiteY221" fmla="*/ 556885 h 621669"/>
                <a:gd name="connsiteX222" fmla="*/ 310631 w 817883"/>
                <a:gd name="connsiteY222" fmla="*/ 550341 h 621669"/>
                <a:gd name="connsiteX223" fmla="*/ 315863 w 817883"/>
                <a:gd name="connsiteY223" fmla="*/ 552305 h 621669"/>
                <a:gd name="connsiteX224" fmla="*/ 316517 w 817883"/>
                <a:gd name="connsiteY224" fmla="*/ 552305 h 621669"/>
                <a:gd name="connsiteX225" fmla="*/ 326327 w 817883"/>
                <a:gd name="connsiteY225" fmla="*/ 541180 h 621669"/>
                <a:gd name="connsiteX226" fmla="*/ 332212 w 817883"/>
                <a:gd name="connsiteY226" fmla="*/ 541834 h 621669"/>
                <a:gd name="connsiteX227" fmla="*/ 337444 w 817883"/>
                <a:gd name="connsiteY227" fmla="*/ 546415 h 621669"/>
                <a:gd name="connsiteX228" fmla="*/ 338752 w 817883"/>
                <a:gd name="connsiteY228" fmla="*/ 547724 h 621669"/>
                <a:gd name="connsiteX229" fmla="*/ 345945 w 817883"/>
                <a:gd name="connsiteY229" fmla="*/ 543797 h 621669"/>
                <a:gd name="connsiteX230" fmla="*/ 350523 w 817883"/>
                <a:gd name="connsiteY230" fmla="*/ 543797 h 621669"/>
                <a:gd name="connsiteX231" fmla="*/ 366872 w 817883"/>
                <a:gd name="connsiteY231" fmla="*/ 534636 h 621669"/>
                <a:gd name="connsiteX232" fmla="*/ 376027 w 817883"/>
                <a:gd name="connsiteY232" fmla="*/ 544452 h 621669"/>
                <a:gd name="connsiteX233" fmla="*/ 377990 w 817883"/>
                <a:gd name="connsiteY233" fmla="*/ 547069 h 621669"/>
                <a:gd name="connsiteX234" fmla="*/ 382567 w 817883"/>
                <a:gd name="connsiteY234" fmla="*/ 550996 h 621669"/>
                <a:gd name="connsiteX235" fmla="*/ 386491 w 817883"/>
                <a:gd name="connsiteY235" fmla="*/ 553613 h 621669"/>
                <a:gd name="connsiteX236" fmla="*/ 386491 w 817883"/>
                <a:gd name="connsiteY236" fmla="*/ 556231 h 621669"/>
                <a:gd name="connsiteX237" fmla="*/ 402840 w 817883"/>
                <a:gd name="connsiteY237" fmla="*/ 557540 h 621669"/>
                <a:gd name="connsiteX238" fmla="*/ 405456 w 817883"/>
                <a:gd name="connsiteY238" fmla="*/ 560157 h 621669"/>
                <a:gd name="connsiteX239" fmla="*/ 409380 w 817883"/>
                <a:gd name="connsiteY239" fmla="*/ 556231 h 621669"/>
                <a:gd name="connsiteX240" fmla="*/ 422459 w 817883"/>
                <a:gd name="connsiteY240" fmla="*/ 551650 h 621669"/>
                <a:gd name="connsiteX241" fmla="*/ 442078 w 817883"/>
                <a:gd name="connsiteY241" fmla="*/ 555577 h 621669"/>
                <a:gd name="connsiteX242" fmla="*/ 449925 w 817883"/>
                <a:gd name="connsiteY242" fmla="*/ 557540 h 621669"/>
                <a:gd name="connsiteX243" fmla="*/ 459081 w 817883"/>
                <a:gd name="connsiteY243" fmla="*/ 560157 h 621669"/>
                <a:gd name="connsiteX244" fmla="*/ 464966 w 817883"/>
                <a:gd name="connsiteY244" fmla="*/ 561466 h 621669"/>
                <a:gd name="connsiteX245" fmla="*/ 476084 w 817883"/>
                <a:gd name="connsiteY245" fmla="*/ 566047 h 621669"/>
                <a:gd name="connsiteX246" fmla="*/ 478699 w 817883"/>
                <a:gd name="connsiteY246" fmla="*/ 570628 h 621669"/>
                <a:gd name="connsiteX247" fmla="*/ 490471 w 817883"/>
                <a:gd name="connsiteY247" fmla="*/ 563429 h 621669"/>
                <a:gd name="connsiteX248" fmla="*/ 502242 w 817883"/>
                <a:gd name="connsiteY248" fmla="*/ 556885 h 621669"/>
                <a:gd name="connsiteX249" fmla="*/ 506166 w 817883"/>
                <a:gd name="connsiteY249" fmla="*/ 556885 h 621669"/>
                <a:gd name="connsiteX250" fmla="*/ 514667 w 817883"/>
                <a:gd name="connsiteY250" fmla="*/ 549033 h 621669"/>
                <a:gd name="connsiteX251" fmla="*/ 519245 w 817883"/>
                <a:gd name="connsiteY251" fmla="*/ 548378 h 621669"/>
                <a:gd name="connsiteX252" fmla="*/ 531016 w 817883"/>
                <a:gd name="connsiteY252" fmla="*/ 547069 h 621669"/>
                <a:gd name="connsiteX253" fmla="*/ 533632 w 817883"/>
                <a:gd name="connsiteY253" fmla="*/ 547724 h 621669"/>
                <a:gd name="connsiteX254" fmla="*/ 551289 w 817883"/>
                <a:gd name="connsiteY254" fmla="*/ 536599 h 621669"/>
                <a:gd name="connsiteX255" fmla="*/ 553251 w 817883"/>
                <a:gd name="connsiteY255" fmla="*/ 536599 h 621669"/>
                <a:gd name="connsiteX256" fmla="*/ 561099 w 817883"/>
                <a:gd name="connsiteY256" fmla="*/ 539217 h 621669"/>
                <a:gd name="connsiteX257" fmla="*/ 561099 w 817883"/>
                <a:gd name="connsiteY257" fmla="*/ 539217 h 621669"/>
                <a:gd name="connsiteX258" fmla="*/ 566330 w 817883"/>
                <a:gd name="connsiteY258" fmla="*/ 537253 h 621669"/>
                <a:gd name="connsiteX259" fmla="*/ 570254 w 817883"/>
                <a:gd name="connsiteY259" fmla="*/ 537253 h 621669"/>
                <a:gd name="connsiteX260" fmla="*/ 570254 w 817883"/>
                <a:gd name="connsiteY260" fmla="*/ 537253 h 621669"/>
                <a:gd name="connsiteX261" fmla="*/ 574178 w 817883"/>
                <a:gd name="connsiteY261" fmla="*/ 531364 h 621669"/>
                <a:gd name="connsiteX262" fmla="*/ 575486 w 817883"/>
                <a:gd name="connsiteY262" fmla="*/ 529401 h 621669"/>
                <a:gd name="connsiteX263" fmla="*/ 577448 w 817883"/>
                <a:gd name="connsiteY263" fmla="*/ 529401 h 621669"/>
                <a:gd name="connsiteX264" fmla="*/ 587257 w 817883"/>
                <a:gd name="connsiteY264" fmla="*/ 526129 h 621669"/>
                <a:gd name="connsiteX265" fmla="*/ 589873 w 817883"/>
                <a:gd name="connsiteY265" fmla="*/ 518276 h 621669"/>
                <a:gd name="connsiteX266" fmla="*/ 584641 w 817883"/>
                <a:gd name="connsiteY266" fmla="*/ 508461 h 621669"/>
                <a:gd name="connsiteX267" fmla="*/ 584641 w 817883"/>
                <a:gd name="connsiteY267" fmla="*/ 505189 h 621669"/>
                <a:gd name="connsiteX268" fmla="*/ 584641 w 817883"/>
                <a:gd name="connsiteY268" fmla="*/ 501917 h 621669"/>
                <a:gd name="connsiteX269" fmla="*/ 580718 w 817883"/>
                <a:gd name="connsiteY269" fmla="*/ 499954 h 621669"/>
                <a:gd name="connsiteX270" fmla="*/ 578102 w 817883"/>
                <a:gd name="connsiteY270" fmla="*/ 497990 h 621669"/>
                <a:gd name="connsiteX271" fmla="*/ 578102 w 817883"/>
                <a:gd name="connsiteY271" fmla="*/ 494718 h 621669"/>
                <a:gd name="connsiteX272" fmla="*/ 576140 w 817883"/>
                <a:gd name="connsiteY272" fmla="*/ 488174 h 621669"/>
                <a:gd name="connsiteX273" fmla="*/ 560445 w 817883"/>
                <a:gd name="connsiteY273" fmla="*/ 476395 h 621669"/>
                <a:gd name="connsiteX274" fmla="*/ 558483 w 817883"/>
                <a:gd name="connsiteY274" fmla="*/ 468543 h 621669"/>
                <a:gd name="connsiteX275" fmla="*/ 579410 w 817883"/>
                <a:gd name="connsiteY275" fmla="*/ 450874 h 621669"/>
                <a:gd name="connsiteX276" fmla="*/ 581371 w 817883"/>
                <a:gd name="connsiteY276" fmla="*/ 450874 h 621669"/>
                <a:gd name="connsiteX277" fmla="*/ 594451 w 817883"/>
                <a:gd name="connsiteY277" fmla="*/ 455455 h 621669"/>
                <a:gd name="connsiteX278" fmla="*/ 594451 w 817883"/>
                <a:gd name="connsiteY278" fmla="*/ 455455 h 621669"/>
                <a:gd name="connsiteX279" fmla="*/ 594451 w 817883"/>
                <a:gd name="connsiteY279" fmla="*/ 455455 h 621669"/>
                <a:gd name="connsiteX280" fmla="*/ 594451 w 817883"/>
                <a:gd name="connsiteY280" fmla="*/ 451529 h 621669"/>
                <a:gd name="connsiteX281" fmla="*/ 600336 w 817883"/>
                <a:gd name="connsiteY281" fmla="*/ 431897 h 621669"/>
                <a:gd name="connsiteX282" fmla="*/ 606876 w 817883"/>
                <a:gd name="connsiteY282" fmla="*/ 429934 h 621669"/>
                <a:gd name="connsiteX283" fmla="*/ 619301 w 817883"/>
                <a:gd name="connsiteY283" fmla="*/ 426007 h 621669"/>
                <a:gd name="connsiteX284" fmla="*/ 621263 w 817883"/>
                <a:gd name="connsiteY284" fmla="*/ 419463 h 621669"/>
                <a:gd name="connsiteX285" fmla="*/ 619955 w 817883"/>
                <a:gd name="connsiteY285" fmla="*/ 407030 h 621669"/>
                <a:gd name="connsiteX286" fmla="*/ 628457 w 817883"/>
                <a:gd name="connsiteY286" fmla="*/ 396560 h 621669"/>
                <a:gd name="connsiteX287" fmla="*/ 636304 w 817883"/>
                <a:gd name="connsiteY287" fmla="*/ 395251 h 621669"/>
                <a:gd name="connsiteX288" fmla="*/ 641536 w 817883"/>
                <a:gd name="connsiteY288" fmla="*/ 395251 h 621669"/>
                <a:gd name="connsiteX289" fmla="*/ 641536 w 817883"/>
                <a:gd name="connsiteY289" fmla="*/ 394597 h 621669"/>
                <a:gd name="connsiteX290" fmla="*/ 653307 w 817883"/>
                <a:gd name="connsiteY290" fmla="*/ 387399 h 621669"/>
                <a:gd name="connsiteX291" fmla="*/ 656577 w 817883"/>
                <a:gd name="connsiteY291" fmla="*/ 388707 h 621669"/>
                <a:gd name="connsiteX292" fmla="*/ 659847 w 817883"/>
                <a:gd name="connsiteY292" fmla="*/ 386744 h 621669"/>
                <a:gd name="connsiteX293" fmla="*/ 661808 w 817883"/>
                <a:gd name="connsiteY293" fmla="*/ 385435 h 621669"/>
                <a:gd name="connsiteX294" fmla="*/ 667040 w 817883"/>
                <a:gd name="connsiteY294" fmla="*/ 382818 h 621669"/>
                <a:gd name="connsiteX295" fmla="*/ 667694 w 817883"/>
                <a:gd name="connsiteY295" fmla="*/ 382818 h 621669"/>
                <a:gd name="connsiteX296" fmla="*/ 670964 w 817883"/>
                <a:gd name="connsiteY296" fmla="*/ 374311 h 621669"/>
                <a:gd name="connsiteX297" fmla="*/ 670964 w 817883"/>
                <a:gd name="connsiteY297" fmla="*/ 373002 h 621669"/>
                <a:gd name="connsiteX298" fmla="*/ 681427 w 817883"/>
                <a:gd name="connsiteY298" fmla="*/ 362532 h 621669"/>
                <a:gd name="connsiteX299" fmla="*/ 682081 w 817883"/>
                <a:gd name="connsiteY299" fmla="*/ 362532 h 621669"/>
                <a:gd name="connsiteX300" fmla="*/ 697122 w 817883"/>
                <a:gd name="connsiteY300" fmla="*/ 362532 h 621669"/>
                <a:gd name="connsiteX301" fmla="*/ 697122 w 817883"/>
                <a:gd name="connsiteY301" fmla="*/ 361223 h 621669"/>
                <a:gd name="connsiteX302" fmla="*/ 711510 w 817883"/>
                <a:gd name="connsiteY302" fmla="*/ 351407 h 621669"/>
                <a:gd name="connsiteX303" fmla="*/ 716087 w 817883"/>
                <a:gd name="connsiteY303" fmla="*/ 352716 h 621669"/>
                <a:gd name="connsiteX304" fmla="*/ 729166 w 817883"/>
                <a:gd name="connsiteY304" fmla="*/ 359260 h 621669"/>
                <a:gd name="connsiteX305" fmla="*/ 730474 w 817883"/>
                <a:gd name="connsiteY305" fmla="*/ 361223 h 621669"/>
                <a:gd name="connsiteX306" fmla="*/ 737014 w 817883"/>
                <a:gd name="connsiteY306" fmla="*/ 367767 h 621669"/>
                <a:gd name="connsiteX307" fmla="*/ 742900 w 817883"/>
                <a:gd name="connsiteY307" fmla="*/ 369076 h 621669"/>
                <a:gd name="connsiteX308" fmla="*/ 754671 w 817883"/>
                <a:gd name="connsiteY308" fmla="*/ 374965 h 621669"/>
                <a:gd name="connsiteX309" fmla="*/ 755325 w 817883"/>
                <a:gd name="connsiteY309" fmla="*/ 373656 h 621669"/>
                <a:gd name="connsiteX310" fmla="*/ 761211 w 817883"/>
                <a:gd name="connsiteY310" fmla="*/ 365804 h 621669"/>
                <a:gd name="connsiteX311" fmla="*/ 762519 w 817883"/>
                <a:gd name="connsiteY311" fmla="*/ 364495 h 621669"/>
                <a:gd name="connsiteX312" fmla="*/ 777560 w 817883"/>
                <a:gd name="connsiteY312" fmla="*/ 359260 h 621669"/>
                <a:gd name="connsiteX313" fmla="*/ 782791 w 817883"/>
                <a:gd name="connsiteY313" fmla="*/ 360568 h 621669"/>
                <a:gd name="connsiteX314" fmla="*/ 784753 w 817883"/>
                <a:gd name="connsiteY314" fmla="*/ 352716 h 621669"/>
                <a:gd name="connsiteX315" fmla="*/ 792601 w 817883"/>
                <a:gd name="connsiteY315" fmla="*/ 349444 h 62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817883" h="621669">
                  <a:moveTo>
                    <a:pt x="795217" y="343554"/>
                  </a:moveTo>
                  <a:cubicBezTo>
                    <a:pt x="798486" y="343554"/>
                    <a:pt x="801102" y="344863"/>
                    <a:pt x="803064" y="345517"/>
                  </a:cubicBezTo>
                  <a:cubicBezTo>
                    <a:pt x="803064" y="345517"/>
                    <a:pt x="803718" y="345517"/>
                    <a:pt x="804372" y="345517"/>
                  </a:cubicBezTo>
                  <a:lnTo>
                    <a:pt x="804372" y="345517"/>
                  </a:lnTo>
                  <a:cubicBezTo>
                    <a:pt x="805680" y="344863"/>
                    <a:pt x="810258" y="342246"/>
                    <a:pt x="814835" y="339628"/>
                  </a:cubicBezTo>
                  <a:cubicBezTo>
                    <a:pt x="810258" y="333084"/>
                    <a:pt x="795217" y="327849"/>
                    <a:pt x="791293" y="323923"/>
                  </a:cubicBezTo>
                  <a:cubicBezTo>
                    <a:pt x="787369" y="319342"/>
                    <a:pt x="772328" y="312798"/>
                    <a:pt x="769058" y="308872"/>
                  </a:cubicBezTo>
                  <a:cubicBezTo>
                    <a:pt x="765788" y="304945"/>
                    <a:pt x="771020" y="295784"/>
                    <a:pt x="769058" y="294475"/>
                  </a:cubicBezTo>
                  <a:cubicBezTo>
                    <a:pt x="767750" y="293166"/>
                    <a:pt x="764480" y="295129"/>
                    <a:pt x="761864" y="295784"/>
                  </a:cubicBezTo>
                  <a:cubicBezTo>
                    <a:pt x="759249" y="296438"/>
                    <a:pt x="756633" y="283351"/>
                    <a:pt x="755325" y="282696"/>
                  </a:cubicBezTo>
                  <a:cubicBezTo>
                    <a:pt x="753363" y="282042"/>
                    <a:pt x="751401" y="284005"/>
                    <a:pt x="748785" y="284005"/>
                  </a:cubicBezTo>
                  <a:cubicBezTo>
                    <a:pt x="746170" y="284005"/>
                    <a:pt x="746823" y="279424"/>
                    <a:pt x="742900" y="278770"/>
                  </a:cubicBezTo>
                  <a:cubicBezTo>
                    <a:pt x="738976" y="278770"/>
                    <a:pt x="728513" y="287277"/>
                    <a:pt x="723281" y="288586"/>
                  </a:cubicBezTo>
                  <a:cubicBezTo>
                    <a:pt x="718703" y="289894"/>
                    <a:pt x="720011" y="278115"/>
                    <a:pt x="720665" y="274844"/>
                  </a:cubicBezTo>
                  <a:cubicBezTo>
                    <a:pt x="720665" y="271572"/>
                    <a:pt x="720665" y="267645"/>
                    <a:pt x="720665" y="263719"/>
                  </a:cubicBezTo>
                  <a:cubicBezTo>
                    <a:pt x="721319" y="259793"/>
                    <a:pt x="737014" y="259793"/>
                    <a:pt x="738322" y="259138"/>
                  </a:cubicBezTo>
                  <a:cubicBezTo>
                    <a:pt x="739630" y="259138"/>
                    <a:pt x="733744" y="249322"/>
                    <a:pt x="733090" y="246050"/>
                  </a:cubicBezTo>
                  <a:cubicBezTo>
                    <a:pt x="732436" y="242778"/>
                    <a:pt x="742246" y="239506"/>
                    <a:pt x="743554" y="238198"/>
                  </a:cubicBezTo>
                  <a:cubicBezTo>
                    <a:pt x="744862" y="236889"/>
                    <a:pt x="742246" y="230345"/>
                    <a:pt x="742246" y="228382"/>
                  </a:cubicBezTo>
                  <a:cubicBezTo>
                    <a:pt x="742246" y="225764"/>
                    <a:pt x="762519" y="225110"/>
                    <a:pt x="764480" y="224455"/>
                  </a:cubicBezTo>
                  <a:cubicBezTo>
                    <a:pt x="765788" y="223801"/>
                    <a:pt x="761211" y="207441"/>
                    <a:pt x="759903" y="204170"/>
                  </a:cubicBezTo>
                  <a:cubicBezTo>
                    <a:pt x="758595" y="200898"/>
                    <a:pt x="759249" y="196317"/>
                    <a:pt x="758595" y="192391"/>
                  </a:cubicBezTo>
                  <a:cubicBezTo>
                    <a:pt x="758595" y="188464"/>
                    <a:pt x="754671" y="180611"/>
                    <a:pt x="751401" y="173413"/>
                  </a:cubicBezTo>
                  <a:cubicBezTo>
                    <a:pt x="748131" y="166869"/>
                    <a:pt x="750093" y="153781"/>
                    <a:pt x="749439" y="149855"/>
                  </a:cubicBezTo>
                  <a:cubicBezTo>
                    <a:pt x="749439" y="145929"/>
                    <a:pt x="754671" y="130878"/>
                    <a:pt x="755979" y="126952"/>
                  </a:cubicBezTo>
                  <a:cubicBezTo>
                    <a:pt x="756633" y="123025"/>
                    <a:pt x="759903" y="107320"/>
                    <a:pt x="759249" y="102085"/>
                  </a:cubicBezTo>
                  <a:cubicBezTo>
                    <a:pt x="759249" y="96195"/>
                    <a:pt x="763172" y="92923"/>
                    <a:pt x="766442" y="89651"/>
                  </a:cubicBezTo>
                  <a:cubicBezTo>
                    <a:pt x="769712" y="86379"/>
                    <a:pt x="771674" y="87034"/>
                    <a:pt x="776906" y="85725"/>
                  </a:cubicBezTo>
                  <a:cubicBezTo>
                    <a:pt x="782137" y="84416"/>
                    <a:pt x="786061" y="79836"/>
                    <a:pt x="789985" y="79181"/>
                  </a:cubicBezTo>
                  <a:cubicBezTo>
                    <a:pt x="793909" y="78527"/>
                    <a:pt x="806334" y="82453"/>
                    <a:pt x="807642" y="82453"/>
                  </a:cubicBezTo>
                  <a:cubicBezTo>
                    <a:pt x="808950" y="82453"/>
                    <a:pt x="810258" y="75909"/>
                    <a:pt x="812219" y="70674"/>
                  </a:cubicBezTo>
                  <a:cubicBezTo>
                    <a:pt x="814181" y="65439"/>
                    <a:pt x="819413" y="53660"/>
                    <a:pt x="817451" y="49733"/>
                  </a:cubicBezTo>
                  <a:cubicBezTo>
                    <a:pt x="816143" y="46461"/>
                    <a:pt x="806334" y="29448"/>
                    <a:pt x="803718" y="20941"/>
                  </a:cubicBezTo>
                  <a:cubicBezTo>
                    <a:pt x="797178" y="22249"/>
                    <a:pt x="788023" y="24212"/>
                    <a:pt x="784753" y="25521"/>
                  </a:cubicBezTo>
                  <a:cubicBezTo>
                    <a:pt x="779521" y="26830"/>
                    <a:pt x="765134" y="29448"/>
                    <a:pt x="758595" y="29448"/>
                  </a:cubicBezTo>
                  <a:cubicBezTo>
                    <a:pt x="752055" y="29448"/>
                    <a:pt x="725897" y="24867"/>
                    <a:pt x="720665" y="22249"/>
                  </a:cubicBezTo>
                  <a:cubicBezTo>
                    <a:pt x="717395" y="20286"/>
                    <a:pt x="714780" y="16360"/>
                    <a:pt x="708240" y="5235"/>
                  </a:cubicBezTo>
                  <a:cubicBezTo>
                    <a:pt x="707586" y="3926"/>
                    <a:pt x="706278" y="1963"/>
                    <a:pt x="704970" y="0"/>
                  </a:cubicBezTo>
                  <a:cubicBezTo>
                    <a:pt x="703008" y="1309"/>
                    <a:pt x="700392" y="3272"/>
                    <a:pt x="699084" y="5235"/>
                  </a:cubicBezTo>
                  <a:cubicBezTo>
                    <a:pt x="693853" y="9162"/>
                    <a:pt x="691237" y="11779"/>
                    <a:pt x="687967" y="13088"/>
                  </a:cubicBezTo>
                  <a:cubicBezTo>
                    <a:pt x="681427" y="15706"/>
                    <a:pt x="674234" y="9162"/>
                    <a:pt x="668348" y="1963"/>
                  </a:cubicBezTo>
                  <a:cubicBezTo>
                    <a:pt x="668348" y="1963"/>
                    <a:pt x="668348" y="1963"/>
                    <a:pt x="667694" y="2618"/>
                  </a:cubicBezTo>
                  <a:cubicBezTo>
                    <a:pt x="665732" y="4581"/>
                    <a:pt x="663770" y="6544"/>
                    <a:pt x="661155" y="7198"/>
                  </a:cubicBezTo>
                  <a:cubicBezTo>
                    <a:pt x="656577" y="9162"/>
                    <a:pt x="644151" y="12434"/>
                    <a:pt x="638920" y="13088"/>
                  </a:cubicBezTo>
                  <a:cubicBezTo>
                    <a:pt x="632380" y="13088"/>
                    <a:pt x="629110" y="9162"/>
                    <a:pt x="627149" y="7198"/>
                  </a:cubicBezTo>
                  <a:cubicBezTo>
                    <a:pt x="627149" y="7198"/>
                    <a:pt x="627149" y="7198"/>
                    <a:pt x="627149" y="7198"/>
                  </a:cubicBezTo>
                  <a:cubicBezTo>
                    <a:pt x="626495" y="7198"/>
                    <a:pt x="625187" y="7198"/>
                    <a:pt x="624533" y="7198"/>
                  </a:cubicBezTo>
                  <a:cubicBezTo>
                    <a:pt x="621917" y="7198"/>
                    <a:pt x="619301" y="7198"/>
                    <a:pt x="617339" y="5890"/>
                  </a:cubicBezTo>
                  <a:cubicBezTo>
                    <a:pt x="614723" y="4581"/>
                    <a:pt x="613416" y="2618"/>
                    <a:pt x="612761" y="654"/>
                  </a:cubicBezTo>
                  <a:cubicBezTo>
                    <a:pt x="609492" y="1963"/>
                    <a:pt x="604914" y="2618"/>
                    <a:pt x="599028" y="3926"/>
                  </a:cubicBezTo>
                  <a:cubicBezTo>
                    <a:pt x="595104" y="3926"/>
                    <a:pt x="589219" y="3926"/>
                    <a:pt x="585295" y="3926"/>
                  </a:cubicBezTo>
                  <a:cubicBezTo>
                    <a:pt x="583987" y="3926"/>
                    <a:pt x="583333" y="3926"/>
                    <a:pt x="582679" y="3926"/>
                  </a:cubicBezTo>
                  <a:cubicBezTo>
                    <a:pt x="580063" y="4581"/>
                    <a:pt x="572870" y="9162"/>
                    <a:pt x="569600" y="10470"/>
                  </a:cubicBezTo>
                  <a:lnTo>
                    <a:pt x="566984" y="11779"/>
                  </a:lnTo>
                  <a:cubicBezTo>
                    <a:pt x="565022" y="13088"/>
                    <a:pt x="561753" y="15051"/>
                    <a:pt x="557829" y="17669"/>
                  </a:cubicBezTo>
                  <a:cubicBezTo>
                    <a:pt x="551289" y="22249"/>
                    <a:pt x="544096" y="26830"/>
                    <a:pt x="538864" y="29448"/>
                  </a:cubicBezTo>
                  <a:cubicBezTo>
                    <a:pt x="531016" y="33374"/>
                    <a:pt x="503550" y="45153"/>
                    <a:pt x="500934" y="45807"/>
                  </a:cubicBezTo>
                  <a:cubicBezTo>
                    <a:pt x="500280" y="45807"/>
                    <a:pt x="496356" y="49733"/>
                    <a:pt x="493740" y="51697"/>
                  </a:cubicBezTo>
                  <a:cubicBezTo>
                    <a:pt x="489817" y="54969"/>
                    <a:pt x="487201" y="56932"/>
                    <a:pt x="485239" y="58241"/>
                  </a:cubicBezTo>
                  <a:cubicBezTo>
                    <a:pt x="483931" y="58895"/>
                    <a:pt x="482623" y="60204"/>
                    <a:pt x="480661" y="60858"/>
                  </a:cubicBezTo>
                  <a:cubicBezTo>
                    <a:pt x="479354" y="61513"/>
                    <a:pt x="476738" y="62821"/>
                    <a:pt x="476084" y="63476"/>
                  </a:cubicBezTo>
                  <a:cubicBezTo>
                    <a:pt x="476084" y="64785"/>
                    <a:pt x="474776" y="66748"/>
                    <a:pt x="474776" y="68057"/>
                  </a:cubicBezTo>
                  <a:cubicBezTo>
                    <a:pt x="474776" y="69365"/>
                    <a:pt x="474122" y="71329"/>
                    <a:pt x="473468" y="71983"/>
                  </a:cubicBezTo>
                  <a:cubicBezTo>
                    <a:pt x="472160" y="74601"/>
                    <a:pt x="470198" y="77218"/>
                    <a:pt x="466274" y="81144"/>
                  </a:cubicBezTo>
                  <a:cubicBezTo>
                    <a:pt x="466274" y="81144"/>
                    <a:pt x="464966" y="82453"/>
                    <a:pt x="464966" y="82453"/>
                  </a:cubicBezTo>
                  <a:cubicBezTo>
                    <a:pt x="463658" y="84416"/>
                    <a:pt x="458427" y="94886"/>
                    <a:pt x="457773" y="97504"/>
                  </a:cubicBezTo>
                  <a:cubicBezTo>
                    <a:pt x="457119" y="101430"/>
                    <a:pt x="451233" y="108628"/>
                    <a:pt x="449271" y="110592"/>
                  </a:cubicBezTo>
                  <a:cubicBezTo>
                    <a:pt x="449271" y="111246"/>
                    <a:pt x="448617" y="112555"/>
                    <a:pt x="447963" y="113209"/>
                  </a:cubicBezTo>
                  <a:cubicBezTo>
                    <a:pt x="446656" y="115827"/>
                    <a:pt x="446001" y="119099"/>
                    <a:pt x="444693" y="121062"/>
                  </a:cubicBezTo>
                  <a:cubicBezTo>
                    <a:pt x="442732" y="123680"/>
                    <a:pt x="438808" y="124988"/>
                    <a:pt x="431614" y="128260"/>
                  </a:cubicBezTo>
                  <a:cubicBezTo>
                    <a:pt x="429652" y="128915"/>
                    <a:pt x="428344" y="129569"/>
                    <a:pt x="427691" y="130224"/>
                  </a:cubicBezTo>
                  <a:cubicBezTo>
                    <a:pt x="427691" y="130224"/>
                    <a:pt x="425075" y="132841"/>
                    <a:pt x="423767" y="134150"/>
                  </a:cubicBezTo>
                  <a:cubicBezTo>
                    <a:pt x="421805" y="136113"/>
                    <a:pt x="420497" y="138076"/>
                    <a:pt x="419189" y="138731"/>
                  </a:cubicBezTo>
                  <a:cubicBezTo>
                    <a:pt x="416573" y="140694"/>
                    <a:pt x="413303" y="141348"/>
                    <a:pt x="410034" y="142003"/>
                  </a:cubicBezTo>
                  <a:cubicBezTo>
                    <a:pt x="409380" y="142003"/>
                    <a:pt x="408072" y="142003"/>
                    <a:pt x="407418" y="142003"/>
                  </a:cubicBezTo>
                  <a:cubicBezTo>
                    <a:pt x="406110" y="142003"/>
                    <a:pt x="403494" y="144620"/>
                    <a:pt x="401532" y="145929"/>
                  </a:cubicBezTo>
                  <a:cubicBezTo>
                    <a:pt x="398916" y="147892"/>
                    <a:pt x="397609" y="148546"/>
                    <a:pt x="396301" y="149201"/>
                  </a:cubicBezTo>
                  <a:cubicBezTo>
                    <a:pt x="393031" y="150510"/>
                    <a:pt x="389107" y="149855"/>
                    <a:pt x="372104" y="144620"/>
                  </a:cubicBezTo>
                  <a:cubicBezTo>
                    <a:pt x="370142" y="143966"/>
                    <a:pt x="368180" y="143311"/>
                    <a:pt x="366872" y="143311"/>
                  </a:cubicBezTo>
                  <a:cubicBezTo>
                    <a:pt x="365564" y="143311"/>
                    <a:pt x="363602" y="143966"/>
                    <a:pt x="362294" y="144620"/>
                  </a:cubicBezTo>
                  <a:cubicBezTo>
                    <a:pt x="358371" y="145929"/>
                    <a:pt x="355101" y="147238"/>
                    <a:pt x="352485" y="147238"/>
                  </a:cubicBezTo>
                  <a:cubicBezTo>
                    <a:pt x="347253" y="147238"/>
                    <a:pt x="338752" y="144620"/>
                    <a:pt x="334828" y="142657"/>
                  </a:cubicBezTo>
                  <a:cubicBezTo>
                    <a:pt x="332866" y="143311"/>
                    <a:pt x="330250" y="144620"/>
                    <a:pt x="328943" y="145929"/>
                  </a:cubicBezTo>
                  <a:cubicBezTo>
                    <a:pt x="327635" y="146583"/>
                    <a:pt x="326327" y="147238"/>
                    <a:pt x="325019" y="147892"/>
                  </a:cubicBezTo>
                  <a:cubicBezTo>
                    <a:pt x="320441" y="150510"/>
                    <a:pt x="309978" y="152473"/>
                    <a:pt x="302130" y="153127"/>
                  </a:cubicBezTo>
                  <a:cubicBezTo>
                    <a:pt x="295590" y="153127"/>
                    <a:pt x="287089" y="151164"/>
                    <a:pt x="281203" y="149855"/>
                  </a:cubicBezTo>
                  <a:lnTo>
                    <a:pt x="280549" y="149855"/>
                  </a:lnTo>
                  <a:cubicBezTo>
                    <a:pt x="279896" y="149855"/>
                    <a:pt x="275318" y="150510"/>
                    <a:pt x="274010" y="151164"/>
                  </a:cubicBezTo>
                  <a:cubicBezTo>
                    <a:pt x="272048" y="152473"/>
                    <a:pt x="267470" y="157053"/>
                    <a:pt x="265508" y="159671"/>
                  </a:cubicBezTo>
                  <a:cubicBezTo>
                    <a:pt x="263547" y="161634"/>
                    <a:pt x="261584" y="163597"/>
                    <a:pt x="260277" y="164906"/>
                  </a:cubicBezTo>
                  <a:cubicBezTo>
                    <a:pt x="256353" y="168178"/>
                    <a:pt x="242620" y="173413"/>
                    <a:pt x="237388" y="174067"/>
                  </a:cubicBezTo>
                  <a:cubicBezTo>
                    <a:pt x="230194" y="175376"/>
                    <a:pt x="223001" y="174067"/>
                    <a:pt x="217769" y="171450"/>
                  </a:cubicBezTo>
                  <a:cubicBezTo>
                    <a:pt x="214499" y="170141"/>
                    <a:pt x="205998" y="168832"/>
                    <a:pt x="198804" y="168178"/>
                  </a:cubicBezTo>
                  <a:cubicBezTo>
                    <a:pt x="196188" y="168178"/>
                    <a:pt x="191611" y="167524"/>
                    <a:pt x="187687" y="166869"/>
                  </a:cubicBezTo>
                  <a:cubicBezTo>
                    <a:pt x="175262" y="165560"/>
                    <a:pt x="169376" y="164906"/>
                    <a:pt x="166760" y="164252"/>
                  </a:cubicBezTo>
                  <a:cubicBezTo>
                    <a:pt x="165452" y="164252"/>
                    <a:pt x="162836" y="166215"/>
                    <a:pt x="161528" y="166869"/>
                  </a:cubicBezTo>
                  <a:cubicBezTo>
                    <a:pt x="158259" y="168832"/>
                    <a:pt x="155643" y="170141"/>
                    <a:pt x="153681" y="170795"/>
                  </a:cubicBezTo>
                  <a:cubicBezTo>
                    <a:pt x="150411" y="170795"/>
                    <a:pt x="146487" y="170795"/>
                    <a:pt x="131446" y="162943"/>
                  </a:cubicBezTo>
                  <a:lnTo>
                    <a:pt x="131446" y="162943"/>
                  </a:lnTo>
                  <a:cubicBezTo>
                    <a:pt x="128177" y="162943"/>
                    <a:pt x="119021" y="166215"/>
                    <a:pt x="115097" y="166869"/>
                  </a:cubicBezTo>
                  <a:cubicBezTo>
                    <a:pt x="113136" y="166869"/>
                    <a:pt x="111173" y="168178"/>
                    <a:pt x="110520" y="168178"/>
                  </a:cubicBezTo>
                  <a:cubicBezTo>
                    <a:pt x="107904" y="168832"/>
                    <a:pt x="100710" y="174722"/>
                    <a:pt x="98094" y="177339"/>
                  </a:cubicBezTo>
                  <a:cubicBezTo>
                    <a:pt x="96787" y="177994"/>
                    <a:pt x="96132" y="179303"/>
                    <a:pt x="94824" y="179957"/>
                  </a:cubicBezTo>
                  <a:cubicBezTo>
                    <a:pt x="90247" y="183229"/>
                    <a:pt x="83053" y="184538"/>
                    <a:pt x="76513" y="184538"/>
                  </a:cubicBezTo>
                  <a:cubicBezTo>
                    <a:pt x="69974" y="184538"/>
                    <a:pt x="71936" y="184538"/>
                    <a:pt x="70628" y="184538"/>
                  </a:cubicBezTo>
                  <a:cubicBezTo>
                    <a:pt x="61472" y="183883"/>
                    <a:pt x="47739" y="175376"/>
                    <a:pt x="45777" y="168178"/>
                  </a:cubicBezTo>
                  <a:cubicBezTo>
                    <a:pt x="44470" y="162943"/>
                    <a:pt x="48393" y="145929"/>
                    <a:pt x="51009" y="142003"/>
                  </a:cubicBezTo>
                  <a:cubicBezTo>
                    <a:pt x="53625" y="138731"/>
                    <a:pt x="58203" y="136768"/>
                    <a:pt x="64742" y="134804"/>
                  </a:cubicBezTo>
                  <a:cubicBezTo>
                    <a:pt x="64742" y="133496"/>
                    <a:pt x="64742" y="131532"/>
                    <a:pt x="64742" y="130224"/>
                  </a:cubicBezTo>
                  <a:cubicBezTo>
                    <a:pt x="63434" y="130224"/>
                    <a:pt x="60819" y="130224"/>
                    <a:pt x="59511" y="130224"/>
                  </a:cubicBezTo>
                  <a:cubicBezTo>
                    <a:pt x="56241" y="130224"/>
                    <a:pt x="53625" y="130878"/>
                    <a:pt x="51009" y="130224"/>
                  </a:cubicBezTo>
                  <a:cubicBezTo>
                    <a:pt x="47739" y="129569"/>
                    <a:pt x="41854" y="126297"/>
                    <a:pt x="34660" y="122371"/>
                  </a:cubicBezTo>
                  <a:cubicBezTo>
                    <a:pt x="32698" y="121062"/>
                    <a:pt x="30736" y="119753"/>
                    <a:pt x="29428" y="119753"/>
                  </a:cubicBezTo>
                  <a:cubicBezTo>
                    <a:pt x="28774" y="119753"/>
                    <a:pt x="26813" y="119099"/>
                    <a:pt x="25505" y="119099"/>
                  </a:cubicBezTo>
                  <a:cubicBezTo>
                    <a:pt x="24197" y="119099"/>
                    <a:pt x="22235" y="119099"/>
                    <a:pt x="20927" y="118444"/>
                  </a:cubicBezTo>
                  <a:cubicBezTo>
                    <a:pt x="20927" y="118444"/>
                    <a:pt x="20927" y="119753"/>
                    <a:pt x="20273" y="120408"/>
                  </a:cubicBezTo>
                  <a:cubicBezTo>
                    <a:pt x="20273" y="121716"/>
                    <a:pt x="19619" y="122371"/>
                    <a:pt x="20273" y="125643"/>
                  </a:cubicBezTo>
                  <a:cubicBezTo>
                    <a:pt x="20273" y="127606"/>
                    <a:pt x="21581" y="132187"/>
                    <a:pt x="23543" y="137422"/>
                  </a:cubicBezTo>
                  <a:cubicBezTo>
                    <a:pt x="24197" y="139385"/>
                    <a:pt x="23543" y="142003"/>
                    <a:pt x="23543" y="143966"/>
                  </a:cubicBezTo>
                  <a:cubicBezTo>
                    <a:pt x="21581" y="147238"/>
                    <a:pt x="17657" y="148546"/>
                    <a:pt x="14387" y="149201"/>
                  </a:cubicBezTo>
                  <a:cubicBezTo>
                    <a:pt x="14387" y="149201"/>
                    <a:pt x="14387" y="150510"/>
                    <a:pt x="14387" y="151164"/>
                  </a:cubicBezTo>
                  <a:cubicBezTo>
                    <a:pt x="13733" y="157053"/>
                    <a:pt x="7194" y="159017"/>
                    <a:pt x="1308" y="160325"/>
                  </a:cubicBezTo>
                  <a:cubicBezTo>
                    <a:pt x="1308" y="160325"/>
                    <a:pt x="1308" y="160325"/>
                    <a:pt x="1308" y="160325"/>
                  </a:cubicBezTo>
                  <a:cubicBezTo>
                    <a:pt x="1308" y="168178"/>
                    <a:pt x="0" y="187155"/>
                    <a:pt x="0" y="191082"/>
                  </a:cubicBezTo>
                  <a:cubicBezTo>
                    <a:pt x="0" y="191082"/>
                    <a:pt x="1962" y="194354"/>
                    <a:pt x="3270" y="196317"/>
                  </a:cubicBezTo>
                  <a:cubicBezTo>
                    <a:pt x="5232" y="199589"/>
                    <a:pt x="7194" y="202861"/>
                    <a:pt x="7848" y="206133"/>
                  </a:cubicBezTo>
                  <a:cubicBezTo>
                    <a:pt x="7848" y="208096"/>
                    <a:pt x="13079" y="212022"/>
                    <a:pt x="15041" y="212677"/>
                  </a:cubicBezTo>
                  <a:cubicBezTo>
                    <a:pt x="21581" y="212677"/>
                    <a:pt x="22889" y="219875"/>
                    <a:pt x="23543" y="223147"/>
                  </a:cubicBezTo>
                  <a:cubicBezTo>
                    <a:pt x="23543" y="224455"/>
                    <a:pt x="23543" y="225764"/>
                    <a:pt x="24851" y="227073"/>
                  </a:cubicBezTo>
                  <a:cubicBezTo>
                    <a:pt x="25505" y="228382"/>
                    <a:pt x="26813" y="231654"/>
                    <a:pt x="28121" y="234271"/>
                  </a:cubicBezTo>
                  <a:cubicBezTo>
                    <a:pt x="30082" y="238198"/>
                    <a:pt x="32698" y="245396"/>
                    <a:pt x="34006" y="246705"/>
                  </a:cubicBezTo>
                  <a:cubicBezTo>
                    <a:pt x="34006" y="246705"/>
                    <a:pt x="34660" y="247359"/>
                    <a:pt x="36622" y="248014"/>
                  </a:cubicBezTo>
                  <a:cubicBezTo>
                    <a:pt x="37276" y="248014"/>
                    <a:pt x="37930" y="248014"/>
                    <a:pt x="38584" y="248668"/>
                  </a:cubicBezTo>
                  <a:cubicBezTo>
                    <a:pt x="39892" y="248668"/>
                    <a:pt x="40546" y="248668"/>
                    <a:pt x="41200" y="248014"/>
                  </a:cubicBezTo>
                  <a:cubicBezTo>
                    <a:pt x="46431" y="246705"/>
                    <a:pt x="49701" y="250631"/>
                    <a:pt x="51009" y="252594"/>
                  </a:cubicBezTo>
                  <a:cubicBezTo>
                    <a:pt x="51009" y="252594"/>
                    <a:pt x="51009" y="252594"/>
                    <a:pt x="51009" y="252594"/>
                  </a:cubicBezTo>
                  <a:cubicBezTo>
                    <a:pt x="51663" y="252594"/>
                    <a:pt x="52317" y="252594"/>
                    <a:pt x="52971" y="252594"/>
                  </a:cubicBezTo>
                  <a:cubicBezTo>
                    <a:pt x="54279" y="252594"/>
                    <a:pt x="55587" y="252594"/>
                    <a:pt x="56895" y="252594"/>
                  </a:cubicBezTo>
                  <a:cubicBezTo>
                    <a:pt x="60819" y="252594"/>
                    <a:pt x="64088" y="255212"/>
                    <a:pt x="69320" y="260447"/>
                  </a:cubicBezTo>
                  <a:cubicBezTo>
                    <a:pt x="70628" y="261756"/>
                    <a:pt x="71282" y="262410"/>
                    <a:pt x="71936" y="263065"/>
                  </a:cubicBezTo>
                  <a:cubicBezTo>
                    <a:pt x="73244" y="263719"/>
                    <a:pt x="75205" y="265682"/>
                    <a:pt x="81091" y="272880"/>
                  </a:cubicBezTo>
                  <a:cubicBezTo>
                    <a:pt x="83707" y="275498"/>
                    <a:pt x="87631" y="280079"/>
                    <a:pt x="88939" y="282042"/>
                  </a:cubicBezTo>
                  <a:cubicBezTo>
                    <a:pt x="90247" y="282042"/>
                    <a:pt x="93517" y="282042"/>
                    <a:pt x="94824" y="282042"/>
                  </a:cubicBezTo>
                  <a:lnTo>
                    <a:pt x="99402" y="282042"/>
                  </a:lnTo>
                  <a:cubicBezTo>
                    <a:pt x="99402" y="282042"/>
                    <a:pt x="102018" y="283351"/>
                    <a:pt x="102018" y="283351"/>
                  </a:cubicBezTo>
                  <a:cubicBezTo>
                    <a:pt x="105288" y="285968"/>
                    <a:pt x="105288" y="290549"/>
                    <a:pt x="105288" y="301019"/>
                  </a:cubicBezTo>
                  <a:lnTo>
                    <a:pt x="105288" y="302982"/>
                  </a:lnTo>
                  <a:cubicBezTo>
                    <a:pt x="105288" y="307563"/>
                    <a:pt x="100710" y="315416"/>
                    <a:pt x="96787" y="318688"/>
                  </a:cubicBezTo>
                  <a:cubicBezTo>
                    <a:pt x="96787" y="319997"/>
                    <a:pt x="95479" y="322614"/>
                    <a:pt x="94824" y="323923"/>
                  </a:cubicBezTo>
                  <a:cubicBezTo>
                    <a:pt x="94824" y="325232"/>
                    <a:pt x="93517" y="327195"/>
                    <a:pt x="92863" y="328504"/>
                  </a:cubicBezTo>
                  <a:cubicBezTo>
                    <a:pt x="90901" y="333084"/>
                    <a:pt x="87631" y="335702"/>
                    <a:pt x="85015" y="337665"/>
                  </a:cubicBezTo>
                  <a:cubicBezTo>
                    <a:pt x="85015" y="337665"/>
                    <a:pt x="85015" y="337665"/>
                    <a:pt x="84361" y="337665"/>
                  </a:cubicBezTo>
                  <a:cubicBezTo>
                    <a:pt x="84361" y="338974"/>
                    <a:pt x="84361" y="341591"/>
                    <a:pt x="84361" y="342900"/>
                  </a:cubicBezTo>
                  <a:cubicBezTo>
                    <a:pt x="84361" y="344863"/>
                    <a:pt x="84361" y="347481"/>
                    <a:pt x="84361" y="348789"/>
                  </a:cubicBezTo>
                  <a:cubicBezTo>
                    <a:pt x="83707" y="355988"/>
                    <a:pt x="75205" y="359914"/>
                    <a:pt x="71282" y="361877"/>
                  </a:cubicBezTo>
                  <a:cubicBezTo>
                    <a:pt x="66704" y="363840"/>
                    <a:pt x="60819" y="363186"/>
                    <a:pt x="56895" y="361877"/>
                  </a:cubicBezTo>
                  <a:cubicBezTo>
                    <a:pt x="56895" y="361877"/>
                    <a:pt x="56895" y="363186"/>
                    <a:pt x="56241" y="363840"/>
                  </a:cubicBezTo>
                  <a:cubicBezTo>
                    <a:pt x="54933" y="365804"/>
                    <a:pt x="52971" y="367112"/>
                    <a:pt x="51009" y="367767"/>
                  </a:cubicBezTo>
                  <a:cubicBezTo>
                    <a:pt x="50355" y="370384"/>
                    <a:pt x="47739" y="372348"/>
                    <a:pt x="46431" y="373656"/>
                  </a:cubicBezTo>
                  <a:cubicBezTo>
                    <a:pt x="47739" y="374965"/>
                    <a:pt x="49047" y="376928"/>
                    <a:pt x="49701" y="377583"/>
                  </a:cubicBezTo>
                  <a:cubicBezTo>
                    <a:pt x="51009" y="378892"/>
                    <a:pt x="51663" y="380200"/>
                    <a:pt x="52317" y="380855"/>
                  </a:cubicBezTo>
                  <a:cubicBezTo>
                    <a:pt x="56241" y="386090"/>
                    <a:pt x="53625" y="391325"/>
                    <a:pt x="52317" y="394597"/>
                  </a:cubicBezTo>
                  <a:cubicBezTo>
                    <a:pt x="52317" y="396560"/>
                    <a:pt x="52317" y="403104"/>
                    <a:pt x="52317" y="414228"/>
                  </a:cubicBezTo>
                  <a:cubicBezTo>
                    <a:pt x="54279" y="415537"/>
                    <a:pt x="58856" y="418155"/>
                    <a:pt x="60819" y="419463"/>
                  </a:cubicBezTo>
                  <a:cubicBezTo>
                    <a:pt x="65396" y="422081"/>
                    <a:pt x="66704" y="422735"/>
                    <a:pt x="68012" y="424044"/>
                  </a:cubicBezTo>
                  <a:cubicBezTo>
                    <a:pt x="70628" y="427316"/>
                    <a:pt x="70628" y="433206"/>
                    <a:pt x="69320" y="442367"/>
                  </a:cubicBezTo>
                  <a:cubicBezTo>
                    <a:pt x="68666" y="448257"/>
                    <a:pt x="64742" y="451529"/>
                    <a:pt x="62126" y="453492"/>
                  </a:cubicBezTo>
                  <a:cubicBezTo>
                    <a:pt x="62126" y="454801"/>
                    <a:pt x="61472" y="457418"/>
                    <a:pt x="60819" y="458727"/>
                  </a:cubicBezTo>
                  <a:lnTo>
                    <a:pt x="60819" y="460036"/>
                  </a:lnTo>
                  <a:cubicBezTo>
                    <a:pt x="60819" y="461999"/>
                    <a:pt x="58856" y="463962"/>
                    <a:pt x="56895" y="465925"/>
                  </a:cubicBezTo>
                  <a:cubicBezTo>
                    <a:pt x="57549" y="466580"/>
                    <a:pt x="58856" y="467888"/>
                    <a:pt x="59511" y="468543"/>
                  </a:cubicBezTo>
                  <a:cubicBezTo>
                    <a:pt x="68666" y="476395"/>
                    <a:pt x="70628" y="479013"/>
                    <a:pt x="71936" y="481630"/>
                  </a:cubicBezTo>
                  <a:cubicBezTo>
                    <a:pt x="71936" y="482939"/>
                    <a:pt x="72590" y="483594"/>
                    <a:pt x="72590" y="484902"/>
                  </a:cubicBezTo>
                  <a:cubicBezTo>
                    <a:pt x="72590" y="486866"/>
                    <a:pt x="72590" y="487520"/>
                    <a:pt x="73898" y="487520"/>
                  </a:cubicBezTo>
                  <a:cubicBezTo>
                    <a:pt x="75860" y="489483"/>
                    <a:pt x="86977" y="494718"/>
                    <a:pt x="92863" y="496682"/>
                  </a:cubicBezTo>
                  <a:cubicBezTo>
                    <a:pt x="94171" y="495373"/>
                    <a:pt x="95479" y="494718"/>
                    <a:pt x="97440" y="494064"/>
                  </a:cubicBezTo>
                  <a:cubicBezTo>
                    <a:pt x="99402" y="494064"/>
                    <a:pt x="102018" y="494064"/>
                    <a:pt x="103980" y="496027"/>
                  </a:cubicBezTo>
                  <a:cubicBezTo>
                    <a:pt x="105288" y="497336"/>
                    <a:pt x="106596" y="497990"/>
                    <a:pt x="107250" y="498645"/>
                  </a:cubicBezTo>
                  <a:cubicBezTo>
                    <a:pt x="108558" y="498645"/>
                    <a:pt x="110520" y="497990"/>
                    <a:pt x="110520" y="497990"/>
                  </a:cubicBezTo>
                  <a:lnTo>
                    <a:pt x="111828" y="497990"/>
                  </a:lnTo>
                  <a:cubicBezTo>
                    <a:pt x="113789" y="497990"/>
                    <a:pt x="123599" y="497990"/>
                    <a:pt x="127522" y="504534"/>
                  </a:cubicBezTo>
                  <a:cubicBezTo>
                    <a:pt x="128830" y="507152"/>
                    <a:pt x="130138" y="510424"/>
                    <a:pt x="131446" y="513696"/>
                  </a:cubicBezTo>
                  <a:cubicBezTo>
                    <a:pt x="132754" y="516968"/>
                    <a:pt x="134062" y="520240"/>
                    <a:pt x="135370" y="522203"/>
                  </a:cubicBezTo>
                  <a:cubicBezTo>
                    <a:pt x="136024" y="523511"/>
                    <a:pt x="137332" y="524820"/>
                    <a:pt x="138640" y="526783"/>
                  </a:cubicBezTo>
                  <a:cubicBezTo>
                    <a:pt x="141256" y="530710"/>
                    <a:pt x="144526" y="534636"/>
                    <a:pt x="146487" y="537908"/>
                  </a:cubicBezTo>
                  <a:cubicBezTo>
                    <a:pt x="147795" y="539871"/>
                    <a:pt x="149757" y="541834"/>
                    <a:pt x="151719" y="543143"/>
                  </a:cubicBezTo>
                  <a:cubicBezTo>
                    <a:pt x="153027" y="543797"/>
                    <a:pt x="154335" y="545106"/>
                    <a:pt x="154989" y="545761"/>
                  </a:cubicBezTo>
                  <a:cubicBezTo>
                    <a:pt x="158259" y="549033"/>
                    <a:pt x="165452" y="560812"/>
                    <a:pt x="159567" y="567356"/>
                  </a:cubicBezTo>
                  <a:cubicBezTo>
                    <a:pt x="158259" y="569319"/>
                    <a:pt x="154989" y="574554"/>
                    <a:pt x="154989" y="576517"/>
                  </a:cubicBezTo>
                  <a:cubicBezTo>
                    <a:pt x="154989" y="579135"/>
                    <a:pt x="158259" y="586333"/>
                    <a:pt x="159567" y="589605"/>
                  </a:cubicBezTo>
                  <a:cubicBezTo>
                    <a:pt x="161528" y="594185"/>
                    <a:pt x="160875" y="597457"/>
                    <a:pt x="160875" y="599420"/>
                  </a:cubicBezTo>
                  <a:cubicBezTo>
                    <a:pt x="160875" y="599420"/>
                    <a:pt x="160875" y="600729"/>
                    <a:pt x="160875" y="600729"/>
                  </a:cubicBezTo>
                  <a:cubicBezTo>
                    <a:pt x="160875" y="600729"/>
                    <a:pt x="160875" y="601384"/>
                    <a:pt x="161528" y="602038"/>
                  </a:cubicBezTo>
                  <a:cubicBezTo>
                    <a:pt x="162836" y="604001"/>
                    <a:pt x="164144" y="607273"/>
                    <a:pt x="163490" y="611200"/>
                  </a:cubicBezTo>
                  <a:cubicBezTo>
                    <a:pt x="163490" y="611200"/>
                    <a:pt x="163490" y="613163"/>
                    <a:pt x="163490" y="613817"/>
                  </a:cubicBezTo>
                  <a:cubicBezTo>
                    <a:pt x="163490" y="615126"/>
                    <a:pt x="164144" y="616435"/>
                    <a:pt x="164144" y="617744"/>
                  </a:cubicBezTo>
                  <a:cubicBezTo>
                    <a:pt x="164144" y="619052"/>
                    <a:pt x="164144" y="620361"/>
                    <a:pt x="164144" y="621670"/>
                  </a:cubicBezTo>
                  <a:cubicBezTo>
                    <a:pt x="170684" y="621670"/>
                    <a:pt x="181801" y="621670"/>
                    <a:pt x="184417" y="620361"/>
                  </a:cubicBezTo>
                  <a:cubicBezTo>
                    <a:pt x="185725" y="620361"/>
                    <a:pt x="187033" y="619052"/>
                    <a:pt x="187687" y="619052"/>
                  </a:cubicBezTo>
                  <a:cubicBezTo>
                    <a:pt x="187687" y="615780"/>
                    <a:pt x="187033" y="610545"/>
                    <a:pt x="190957" y="606619"/>
                  </a:cubicBezTo>
                  <a:cubicBezTo>
                    <a:pt x="190957" y="606619"/>
                    <a:pt x="191611" y="605964"/>
                    <a:pt x="192265" y="605310"/>
                  </a:cubicBezTo>
                  <a:cubicBezTo>
                    <a:pt x="194226" y="602692"/>
                    <a:pt x="200766" y="595494"/>
                    <a:pt x="207306" y="600729"/>
                  </a:cubicBezTo>
                  <a:cubicBezTo>
                    <a:pt x="208614" y="601384"/>
                    <a:pt x="209267" y="602692"/>
                    <a:pt x="210575" y="604001"/>
                  </a:cubicBezTo>
                  <a:cubicBezTo>
                    <a:pt x="210575" y="604001"/>
                    <a:pt x="210575" y="604001"/>
                    <a:pt x="210575" y="604001"/>
                  </a:cubicBezTo>
                  <a:cubicBezTo>
                    <a:pt x="210575" y="604001"/>
                    <a:pt x="211230" y="603347"/>
                    <a:pt x="211883" y="602692"/>
                  </a:cubicBezTo>
                  <a:cubicBezTo>
                    <a:pt x="214499" y="600075"/>
                    <a:pt x="217769" y="596803"/>
                    <a:pt x="221693" y="595494"/>
                  </a:cubicBezTo>
                  <a:cubicBezTo>
                    <a:pt x="226924" y="594185"/>
                    <a:pt x="233464" y="594185"/>
                    <a:pt x="238042" y="595494"/>
                  </a:cubicBezTo>
                  <a:cubicBezTo>
                    <a:pt x="239350" y="595494"/>
                    <a:pt x="240004" y="595494"/>
                    <a:pt x="241312" y="596149"/>
                  </a:cubicBezTo>
                  <a:cubicBezTo>
                    <a:pt x="242620" y="596149"/>
                    <a:pt x="243928" y="596803"/>
                    <a:pt x="245235" y="596803"/>
                  </a:cubicBezTo>
                  <a:cubicBezTo>
                    <a:pt x="245235" y="596803"/>
                    <a:pt x="245235" y="596149"/>
                    <a:pt x="245890" y="595494"/>
                  </a:cubicBezTo>
                  <a:cubicBezTo>
                    <a:pt x="247851" y="592877"/>
                    <a:pt x="251121" y="588950"/>
                    <a:pt x="256353" y="588950"/>
                  </a:cubicBezTo>
                  <a:cubicBezTo>
                    <a:pt x="261584" y="588950"/>
                    <a:pt x="258969" y="588950"/>
                    <a:pt x="260277" y="588950"/>
                  </a:cubicBezTo>
                  <a:cubicBezTo>
                    <a:pt x="260277" y="588950"/>
                    <a:pt x="261584" y="588950"/>
                    <a:pt x="262239" y="588950"/>
                  </a:cubicBezTo>
                  <a:cubicBezTo>
                    <a:pt x="263547" y="586333"/>
                    <a:pt x="264854" y="582407"/>
                    <a:pt x="268778" y="580443"/>
                  </a:cubicBezTo>
                  <a:cubicBezTo>
                    <a:pt x="269432" y="580443"/>
                    <a:pt x="270740" y="579789"/>
                    <a:pt x="271394" y="579135"/>
                  </a:cubicBezTo>
                  <a:cubicBezTo>
                    <a:pt x="272702" y="579135"/>
                    <a:pt x="274664" y="577826"/>
                    <a:pt x="276626" y="576517"/>
                  </a:cubicBezTo>
                  <a:cubicBezTo>
                    <a:pt x="276626" y="573900"/>
                    <a:pt x="278588" y="569319"/>
                    <a:pt x="282511" y="568010"/>
                  </a:cubicBezTo>
                  <a:cubicBezTo>
                    <a:pt x="285127" y="567356"/>
                    <a:pt x="288397" y="568010"/>
                    <a:pt x="290359" y="570628"/>
                  </a:cubicBezTo>
                  <a:lnTo>
                    <a:pt x="291667" y="571936"/>
                  </a:lnTo>
                  <a:cubicBezTo>
                    <a:pt x="291667" y="571936"/>
                    <a:pt x="291667" y="571936"/>
                    <a:pt x="292321" y="572591"/>
                  </a:cubicBezTo>
                  <a:cubicBezTo>
                    <a:pt x="293629" y="570628"/>
                    <a:pt x="295590" y="568665"/>
                    <a:pt x="298860" y="568665"/>
                  </a:cubicBezTo>
                  <a:cubicBezTo>
                    <a:pt x="297552" y="563429"/>
                    <a:pt x="297552" y="560157"/>
                    <a:pt x="298860" y="556885"/>
                  </a:cubicBezTo>
                  <a:cubicBezTo>
                    <a:pt x="303438" y="550341"/>
                    <a:pt x="308016" y="550341"/>
                    <a:pt x="310631" y="550341"/>
                  </a:cubicBezTo>
                  <a:cubicBezTo>
                    <a:pt x="311939" y="550341"/>
                    <a:pt x="313901" y="550996"/>
                    <a:pt x="315863" y="552305"/>
                  </a:cubicBezTo>
                  <a:cubicBezTo>
                    <a:pt x="315863" y="552305"/>
                    <a:pt x="315863" y="552305"/>
                    <a:pt x="316517" y="552305"/>
                  </a:cubicBezTo>
                  <a:cubicBezTo>
                    <a:pt x="321095" y="544452"/>
                    <a:pt x="323711" y="541834"/>
                    <a:pt x="326327" y="541180"/>
                  </a:cubicBezTo>
                  <a:cubicBezTo>
                    <a:pt x="328288" y="541180"/>
                    <a:pt x="330904" y="541180"/>
                    <a:pt x="332212" y="541834"/>
                  </a:cubicBezTo>
                  <a:cubicBezTo>
                    <a:pt x="333520" y="543143"/>
                    <a:pt x="335482" y="544452"/>
                    <a:pt x="337444" y="546415"/>
                  </a:cubicBezTo>
                  <a:cubicBezTo>
                    <a:pt x="337444" y="546415"/>
                    <a:pt x="338098" y="547069"/>
                    <a:pt x="338752" y="547724"/>
                  </a:cubicBezTo>
                  <a:cubicBezTo>
                    <a:pt x="340714" y="545761"/>
                    <a:pt x="343329" y="544452"/>
                    <a:pt x="345945" y="543797"/>
                  </a:cubicBezTo>
                  <a:cubicBezTo>
                    <a:pt x="347253" y="543797"/>
                    <a:pt x="349215" y="543797"/>
                    <a:pt x="350523" y="543797"/>
                  </a:cubicBezTo>
                  <a:cubicBezTo>
                    <a:pt x="353139" y="539217"/>
                    <a:pt x="358371" y="530710"/>
                    <a:pt x="366872" y="534636"/>
                  </a:cubicBezTo>
                  <a:cubicBezTo>
                    <a:pt x="371450" y="536599"/>
                    <a:pt x="374066" y="541180"/>
                    <a:pt x="376027" y="544452"/>
                  </a:cubicBezTo>
                  <a:cubicBezTo>
                    <a:pt x="376027" y="545106"/>
                    <a:pt x="377335" y="546415"/>
                    <a:pt x="377990" y="547069"/>
                  </a:cubicBezTo>
                  <a:cubicBezTo>
                    <a:pt x="379297" y="549033"/>
                    <a:pt x="381913" y="550996"/>
                    <a:pt x="382567" y="550996"/>
                  </a:cubicBezTo>
                  <a:lnTo>
                    <a:pt x="386491" y="553613"/>
                  </a:lnTo>
                  <a:lnTo>
                    <a:pt x="386491" y="556231"/>
                  </a:lnTo>
                  <a:cubicBezTo>
                    <a:pt x="392376" y="554922"/>
                    <a:pt x="398916" y="553613"/>
                    <a:pt x="402840" y="557540"/>
                  </a:cubicBezTo>
                  <a:cubicBezTo>
                    <a:pt x="402840" y="557540"/>
                    <a:pt x="404148" y="558849"/>
                    <a:pt x="405456" y="560157"/>
                  </a:cubicBezTo>
                  <a:cubicBezTo>
                    <a:pt x="405456" y="558849"/>
                    <a:pt x="407418" y="556885"/>
                    <a:pt x="409380" y="556231"/>
                  </a:cubicBezTo>
                  <a:cubicBezTo>
                    <a:pt x="410034" y="556231"/>
                    <a:pt x="419189" y="551650"/>
                    <a:pt x="422459" y="551650"/>
                  </a:cubicBezTo>
                  <a:cubicBezTo>
                    <a:pt x="425729" y="551650"/>
                    <a:pt x="435538" y="553613"/>
                    <a:pt x="442078" y="555577"/>
                  </a:cubicBezTo>
                  <a:cubicBezTo>
                    <a:pt x="444693" y="556231"/>
                    <a:pt x="447309" y="556885"/>
                    <a:pt x="449925" y="557540"/>
                  </a:cubicBezTo>
                  <a:cubicBezTo>
                    <a:pt x="453195" y="557540"/>
                    <a:pt x="455811" y="558849"/>
                    <a:pt x="459081" y="560157"/>
                  </a:cubicBezTo>
                  <a:cubicBezTo>
                    <a:pt x="461042" y="560157"/>
                    <a:pt x="463005" y="560812"/>
                    <a:pt x="464966" y="561466"/>
                  </a:cubicBezTo>
                  <a:cubicBezTo>
                    <a:pt x="468890" y="562121"/>
                    <a:pt x="473468" y="562775"/>
                    <a:pt x="476084" y="566047"/>
                  </a:cubicBezTo>
                  <a:cubicBezTo>
                    <a:pt x="477391" y="567356"/>
                    <a:pt x="478046" y="569319"/>
                    <a:pt x="478699" y="570628"/>
                  </a:cubicBezTo>
                  <a:cubicBezTo>
                    <a:pt x="481969" y="569319"/>
                    <a:pt x="487201" y="565393"/>
                    <a:pt x="490471" y="563429"/>
                  </a:cubicBezTo>
                  <a:cubicBezTo>
                    <a:pt x="497010" y="558849"/>
                    <a:pt x="499626" y="557540"/>
                    <a:pt x="502242" y="556885"/>
                  </a:cubicBezTo>
                  <a:cubicBezTo>
                    <a:pt x="503550" y="556885"/>
                    <a:pt x="504858" y="556885"/>
                    <a:pt x="506166" y="556885"/>
                  </a:cubicBezTo>
                  <a:cubicBezTo>
                    <a:pt x="507474" y="550996"/>
                    <a:pt x="511397" y="549033"/>
                    <a:pt x="514667" y="549033"/>
                  </a:cubicBezTo>
                  <a:cubicBezTo>
                    <a:pt x="515975" y="549033"/>
                    <a:pt x="517283" y="549033"/>
                    <a:pt x="519245" y="548378"/>
                  </a:cubicBezTo>
                  <a:cubicBezTo>
                    <a:pt x="524477" y="547069"/>
                    <a:pt x="527746" y="546415"/>
                    <a:pt x="531016" y="547069"/>
                  </a:cubicBezTo>
                  <a:cubicBezTo>
                    <a:pt x="531670" y="547069"/>
                    <a:pt x="532324" y="547069"/>
                    <a:pt x="533632" y="547724"/>
                  </a:cubicBezTo>
                  <a:cubicBezTo>
                    <a:pt x="537556" y="543143"/>
                    <a:pt x="544750" y="535945"/>
                    <a:pt x="551289" y="536599"/>
                  </a:cubicBezTo>
                  <a:cubicBezTo>
                    <a:pt x="551943" y="536599"/>
                    <a:pt x="552597" y="536599"/>
                    <a:pt x="553251" y="536599"/>
                  </a:cubicBezTo>
                  <a:cubicBezTo>
                    <a:pt x="555867" y="536599"/>
                    <a:pt x="558483" y="536599"/>
                    <a:pt x="561099" y="539217"/>
                  </a:cubicBezTo>
                  <a:cubicBezTo>
                    <a:pt x="561099" y="539217"/>
                    <a:pt x="561099" y="539217"/>
                    <a:pt x="561099" y="539217"/>
                  </a:cubicBezTo>
                  <a:cubicBezTo>
                    <a:pt x="562406" y="538562"/>
                    <a:pt x="564369" y="537253"/>
                    <a:pt x="566330" y="537253"/>
                  </a:cubicBezTo>
                  <a:cubicBezTo>
                    <a:pt x="567638" y="537253"/>
                    <a:pt x="568946" y="537253"/>
                    <a:pt x="570254" y="537253"/>
                  </a:cubicBezTo>
                  <a:cubicBezTo>
                    <a:pt x="570254" y="537253"/>
                    <a:pt x="570254" y="537253"/>
                    <a:pt x="570254" y="537253"/>
                  </a:cubicBezTo>
                  <a:cubicBezTo>
                    <a:pt x="571562" y="534636"/>
                    <a:pt x="573524" y="532018"/>
                    <a:pt x="574178" y="531364"/>
                  </a:cubicBezTo>
                  <a:lnTo>
                    <a:pt x="575486" y="529401"/>
                  </a:lnTo>
                  <a:lnTo>
                    <a:pt x="577448" y="529401"/>
                  </a:lnTo>
                  <a:cubicBezTo>
                    <a:pt x="577448" y="529401"/>
                    <a:pt x="585295" y="526783"/>
                    <a:pt x="587257" y="526129"/>
                  </a:cubicBezTo>
                  <a:cubicBezTo>
                    <a:pt x="587257" y="523511"/>
                    <a:pt x="588565" y="520894"/>
                    <a:pt x="589873" y="518276"/>
                  </a:cubicBezTo>
                  <a:cubicBezTo>
                    <a:pt x="584641" y="515659"/>
                    <a:pt x="583987" y="511733"/>
                    <a:pt x="584641" y="508461"/>
                  </a:cubicBezTo>
                  <a:cubicBezTo>
                    <a:pt x="584641" y="507152"/>
                    <a:pt x="584641" y="506498"/>
                    <a:pt x="584641" y="505189"/>
                  </a:cubicBezTo>
                  <a:cubicBezTo>
                    <a:pt x="584641" y="504534"/>
                    <a:pt x="584641" y="503226"/>
                    <a:pt x="584641" y="501917"/>
                  </a:cubicBezTo>
                  <a:cubicBezTo>
                    <a:pt x="582679" y="501262"/>
                    <a:pt x="581371" y="499954"/>
                    <a:pt x="580718" y="499954"/>
                  </a:cubicBezTo>
                  <a:lnTo>
                    <a:pt x="578102" y="497990"/>
                  </a:lnTo>
                  <a:lnTo>
                    <a:pt x="578102" y="494718"/>
                  </a:lnTo>
                  <a:cubicBezTo>
                    <a:pt x="578102" y="492101"/>
                    <a:pt x="576794" y="489483"/>
                    <a:pt x="576140" y="488174"/>
                  </a:cubicBezTo>
                  <a:cubicBezTo>
                    <a:pt x="570254" y="486211"/>
                    <a:pt x="563061" y="480322"/>
                    <a:pt x="560445" y="476395"/>
                  </a:cubicBezTo>
                  <a:cubicBezTo>
                    <a:pt x="557829" y="473123"/>
                    <a:pt x="558483" y="470506"/>
                    <a:pt x="558483" y="468543"/>
                  </a:cubicBezTo>
                  <a:cubicBezTo>
                    <a:pt x="559791" y="463308"/>
                    <a:pt x="572216" y="451529"/>
                    <a:pt x="579410" y="450874"/>
                  </a:cubicBezTo>
                  <a:lnTo>
                    <a:pt x="581371" y="450874"/>
                  </a:lnTo>
                  <a:cubicBezTo>
                    <a:pt x="584641" y="450874"/>
                    <a:pt x="589873" y="450220"/>
                    <a:pt x="594451" y="455455"/>
                  </a:cubicBezTo>
                  <a:cubicBezTo>
                    <a:pt x="594451" y="455455"/>
                    <a:pt x="594451" y="455455"/>
                    <a:pt x="594451" y="455455"/>
                  </a:cubicBezTo>
                  <a:cubicBezTo>
                    <a:pt x="594451" y="455455"/>
                    <a:pt x="594451" y="455455"/>
                    <a:pt x="594451" y="455455"/>
                  </a:cubicBezTo>
                  <a:cubicBezTo>
                    <a:pt x="594451" y="454801"/>
                    <a:pt x="594451" y="453492"/>
                    <a:pt x="594451" y="451529"/>
                  </a:cubicBezTo>
                  <a:cubicBezTo>
                    <a:pt x="594451" y="443676"/>
                    <a:pt x="593143" y="434515"/>
                    <a:pt x="600336" y="431897"/>
                  </a:cubicBezTo>
                  <a:cubicBezTo>
                    <a:pt x="601644" y="431897"/>
                    <a:pt x="604260" y="430588"/>
                    <a:pt x="606876" y="429934"/>
                  </a:cubicBezTo>
                  <a:cubicBezTo>
                    <a:pt x="610146" y="429279"/>
                    <a:pt x="616685" y="427316"/>
                    <a:pt x="619301" y="426007"/>
                  </a:cubicBezTo>
                  <a:cubicBezTo>
                    <a:pt x="620609" y="422735"/>
                    <a:pt x="621263" y="420772"/>
                    <a:pt x="621263" y="419463"/>
                  </a:cubicBezTo>
                  <a:cubicBezTo>
                    <a:pt x="618647" y="416191"/>
                    <a:pt x="618647" y="410956"/>
                    <a:pt x="619955" y="407030"/>
                  </a:cubicBezTo>
                  <a:cubicBezTo>
                    <a:pt x="621263" y="401795"/>
                    <a:pt x="624533" y="397869"/>
                    <a:pt x="628457" y="396560"/>
                  </a:cubicBezTo>
                  <a:cubicBezTo>
                    <a:pt x="631072" y="396560"/>
                    <a:pt x="633688" y="395906"/>
                    <a:pt x="636304" y="395251"/>
                  </a:cubicBezTo>
                  <a:cubicBezTo>
                    <a:pt x="637612" y="395251"/>
                    <a:pt x="640228" y="395251"/>
                    <a:pt x="641536" y="395251"/>
                  </a:cubicBezTo>
                  <a:cubicBezTo>
                    <a:pt x="641536" y="395251"/>
                    <a:pt x="641536" y="395251"/>
                    <a:pt x="641536" y="394597"/>
                  </a:cubicBezTo>
                  <a:cubicBezTo>
                    <a:pt x="644806" y="386744"/>
                    <a:pt x="650037" y="386090"/>
                    <a:pt x="653307" y="387399"/>
                  </a:cubicBezTo>
                  <a:cubicBezTo>
                    <a:pt x="654615" y="387399"/>
                    <a:pt x="655269" y="388053"/>
                    <a:pt x="656577" y="388707"/>
                  </a:cubicBezTo>
                  <a:cubicBezTo>
                    <a:pt x="657885" y="388053"/>
                    <a:pt x="658539" y="387399"/>
                    <a:pt x="659847" y="386744"/>
                  </a:cubicBezTo>
                  <a:cubicBezTo>
                    <a:pt x="660500" y="386744"/>
                    <a:pt x="661155" y="386090"/>
                    <a:pt x="661808" y="385435"/>
                  </a:cubicBezTo>
                  <a:cubicBezTo>
                    <a:pt x="663116" y="384127"/>
                    <a:pt x="665078" y="383472"/>
                    <a:pt x="667040" y="382818"/>
                  </a:cubicBezTo>
                  <a:cubicBezTo>
                    <a:pt x="667040" y="382818"/>
                    <a:pt x="667040" y="382818"/>
                    <a:pt x="667694" y="382818"/>
                  </a:cubicBezTo>
                  <a:cubicBezTo>
                    <a:pt x="667694" y="380200"/>
                    <a:pt x="669002" y="376928"/>
                    <a:pt x="670964" y="374311"/>
                  </a:cubicBezTo>
                  <a:cubicBezTo>
                    <a:pt x="670964" y="374311"/>
                    <a:pt x="670964" y="373656"/>
                    <a:pt x="670964" y="373002"/>
                  </a:cubicBezTo>
                  <a:cubicBezTo>
                    <a:pt x="672272" y="365804"/>
                    <a:pt x="676196" y="362532"/>
                    <a:pt x="681427" y="362532"/>
                  </a:cubicBezTo>
                  <a:lnTo>
                    <a:pt x="682081" y="362532"/>
                  </a:lnTo>
                  <a:cubicBezTo>
                    <a:pt x="691237" y="362532"/>
                    <a:pt x="695161" y="362532"/>
                    <a:pt x="697122" y="362532"/>
                  </a:cubicBezTo>
                  <a:cubicBezTo>
                    <a:pt x="697122" y="362532"/>
                    <a:pt x="697122" y="361877"/>
                    <a:pt x="697122" y="361223"/>
                  </a:cubicBezTo>
                  <a:cubicBezTo>
                    <a:pt x="700392" y="352716"/>
                    <a:pt x="704970" y="348789"/>
                    <a:pt x="711510" y="351407"/>
                  </a:cubicBezTo>
                  <a:cubicBezTo>
                    <a:pt x="712817" y="351407"/>
                    <a:pt x="714125" y="352061"/>
                    <a:pt x="716087" y="352716"/>
                  </a:cubicBezTo>
                  <a:cubicBezTo>
                    <a:pt x="720011" y="353370"/>
                    <a:pt x="725897" y="354024"/>
                    <a:pt x="729166" y="359260"/>
                  </a:cubicBezTo>
                  <a:lnTo>
                    <a:pt x="730474" y="361223"/>
                  </a:lnTo>
                  <a:cubicBezTo>
                    <a:pt x="733090" y="364495"/>
                    <a:pt x="734398" y="366458"/>
                    <a:pt x="737014" y="367767"/>
                  </a:cubicBezTo>
                  <a:cubicBezTo>
                    <a:pt x="738322" y="367767"/>
                    <a:pt x="740938" y="369076"/>
                    <a:pt x="742900" y="369076"/>
                  </a:cubicBezTo>
                  <a:cubicBezTo>
                    <a:pt x="747478" y="369730"/>
                    <a:pt x="752055" y="371039"/>
                    <a:pt x="754671" y="374965"/>
                  </a:cubicBezTo>
                  <a:cubicBezTo>
                    <a:pt x="754671" y="374965"/>
                    <a:pt x="754671" y="374311"/>
                    <a:pt x="755325" y="373656"/>
                  </a:cubicBezTo>
                  <a:cubicBezTo>
                    <a:pt x="757941" y="369730"/>
                    <a:pt x="759249" y="367767"/>
                    <a:pt x="761211" y="365804"/>
                  </a:cubicBezTo>
                  <a:cubicBezTo>
                    <a:pt x="761211" y="365804"/>
                    <a:pt x="762519" y="365149"/>
                    <a:pt x="762519" y="364495"/>
                  </a:cubicBezTo>
                  <a:cubicBezTo>
                    <a:pt x="766442" y="361223"/>
                    <a:pt x="771674" y="356642"/>
                    <a:pt x="777560" y="359260"/>
                  </a:cubicBezTo>
                  <a:cubicBezTo>
                    <a:pt x="778213" y="359260"/>
                    <a:pt x="780829" y="359914"/>
                    <a:pt x="782791" y="360568"/>
                  </a:cubicBezTo>
                  <a:cubicBezTo>
                    <a:pt x="782791" y="357951"/>
                    <a:pt x="782791" y="354679"/>
                    <a:pt x="784753" y="352716"/>
                  </a:cubicBezTo>
                  <a:cubicBezTo>
                    <a:pt x="786715" y="350098"/>
                    <a:pt x="789331" y="349444"/>
                    <a:pt x="792601" y="34944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639E1ED6-CFC1-AA3B-4FF4-D68DCDF477A3}"/>
                </a:ext>
              </a:extLst>
            </p:cNvPr>
            <p:cNvSpPr/>
            <p:nvPr/>
          </p:nvSpPr>
          <p:spPr>
            <a:xfrm>
              <a:off x="1256127" y="3700977"/>
              <a:ext cx="417880" cy="348789"/>
            </a:xfrm>
            <a:custGeom>
              <a:avLst/>
              <a:gdLst>
                <a:gd name="connsiteX0" fmla="*/ 2616 w 417880"/>
                <a:gd name="connsiteY0" fmla="*/ 48425 h 348789"/>
                <a:gd name="connsiteX1" fmla="*/ 3270 w 417880"/>
                <a:gd name="connsiteY1" fmla="*/ 57586 h 348789"/>
                <a:gd name="connsiteX2" fmla="*/ 5232 w 417880"/>
                <a:gd name="connsiteY2" fmla="*/ 61513 h 348789"/>
                <a:gd name="connsiteX3" fmla="*/ 7847 w 417880"/>
                <a:gd name="connsiteY3" fmla="*/ 74601 h 348789"/>
                <a:gd name="connsiteX4" fmla="*/ 4578 w 417880"/>
                <a:gd name="connsiteY4" fmla="*/ 84416 h 348789"/>
                <a:gd name="connsiteX5" fmla="*/ 6540 w 417880"/>
                <a:gd name="connsiteY5" fmla="*/ 89651 h 348789"/>
                <a:gd name="connsiteX6" fmla="*/ 7194 w 417880"/>
                <a:gd name="connsiteY6" fmla="*/ 89651 h 348789"/>
                <a:gd name="connsiteX7" fmla="*/ 16349 w 417880"/>
                <a:gd name="connsiteY7" fmla="*/ 96195 h 348789"/>
                <a:gd name="connsiteX8" fmla="*/ 20927 w 417880"/>
                <a:gd name="connsiteY8" fmla="*/ 105357 h 348789"/>
                <a:gd name="connsiteX9" fmla="*/ 26158 w 417880"/>
                <a:gd name="connsiteY9" fmla="*/ 109937 h 348789"/>
                <a:gd name="connsiteX10" fmla="*/ 27466 w 417880"/>
                <a:gd name="connsiteY10" fmla="*/ 111246 h 348789"/>
                <a:gd name="connsiteX11" fmla="*/ 35314 w 417880"/>
                <a:gd name="connsiteY11" fmla="*/ 104048 h 348789"/>
                <a:gd name="connsiteX12" fmla="*/ 47085 w 417880"/>
                <a:gd name="connsiteY12" fmla="*/ 102085 h 348789"/>
                <a:gd name="connsiteX13" fmla="*/ 49047 w 417880"/>
                <a:gd name="connsiteY13" fmla="*/ 102085 h 348789"/>
                <a:gd name="connsiteX14" fmla="*/ 62126 w 417880"/>
                <a:gd name="connsiteY14" fmla="*/ 103393 h 348789"/>
                <a:gd name="connsiteX15" fmla="*/ 67358 w 417880"/>
                <a:gd name="connsiteY15" fmla="*/ 111900 h 348789"/>
                <a:gd name="connsiteX16" fmla="*/ 68666 w 417880"/>
                <a:gd name="connsiteY16" fmla="*/ 115172 h 348789"/>
                <a:gd name="connsiteX17" fmla="*/ 68666 w 417880"/>
                <a:gd name="connsiteY17" fmla="*/ 115172 h 348789"/>
                <a:gd name="connsiteX18" fmla="*/ 75205 w 417880"/>
                <a:gd name="connsiteY18" fmla="*/ 125643 h 348789"/>
                <a:gd name="connsiteX19" fmla="*/ 73897 w 417880"/>
                <a:gd name="connsiteY19" fmla="*/ 134150 h 348789"/>
                <a:gd name="connsiteX20" fmla="*/ 74551 w 417880"/>
                <a:gd name="connsiteY20" fmla="*/ 136768 h 348789"/>
                <a:gd name="connsiteX21" fmla="*/ 76513 w 417880"/>
                <a:gd name="connsiteY21" fmla="*/ 145929 h 348789"/>
                <a:gd name="connsiteX22" fmla="*/ 77821 w 417880"/>
                <a:gd name="connsiteY22" fmla="*/ 154436 h 348789"/>
                <a:gd name="connsiteX23" fmla="*/ 81091 w 417880"/>
                <a:gd name="connsiteY23" fmla="*/ 155745 h 348789"/>
                <a:gd name="connsiteX24" fmla="*/ 83053 w 417880"/>
                <a:gd name="connsiteY24" fmla="*/ 154436 h 348789"/>
                <a:gd name="connsiteX25" fmla="*/ 95478 w 417880"/>
                <a:gd name="connsiteY25" fmla="*/ 152473 h 348789"/>
                <a:gd name="connsiteX26" fmla="*/ 99402 w 417880"/>
                <a:gd name="connsiteY26" fmla="*/ 157053 h 348789"/>
                <a:gd name="connsiteX27" fmla="*/ 99402 w 417880"/>
                <a:gd name="connsiteY27" fmla="*/ 157053 h 348789"/>
                <a:gd name="connsiteX28" fmla="*/ 102018 w 417880"/>
                <a:gd name="connsiteY28" fmla="*/ 157053 h 348789"/>
                <a:gd name="connsiteX29" fmla="*/ 115097 w 417880"/>
                <a:gd name="connsiteY29" fmla="*/ 163597 h 348789"/>
                <a:gd name="connsiteX30" fmla="*/ 119021 w 417880"/>
                <a:gd name="connsiteY30" fmla="*/ 180611 h 348789"/>
                <a:gd name="connsiteX31" fmla="*/ 119021 w 417880"/>
                <a:gd name="connsiteY31" fmla="*/ 186501 h 348789"/>
                <a:gd name="connsiteX32" fmla="*/ 124907 w 417880"/>
                <a:gd name="connsiteY32" fmla="*/ 184538 h 348789"/>
                <a:gd name="connsiteX33" fmla="*/ 126868 w 417880"/>
                <a:gd name="connsiteY33" fmla="*/ 184538 h 348789"/>
                <a:gd name="connsiteX34" fmla="*/ 138640 w 417880"/>
                <a:gd name="connsiteY34" fmla="*/ 187155 h 348789"/>
                <a:gd name="connsiteX35" fmla="*/ 141256 w 417880"/>
                <a:gd name="connsiteY35" fmla="*/ 190427 h 348789"/>
                <a:gd name="connsiteX36" fmla="*/ 143217 w 417880"/>
                <a:gd name="connsiteY36" fmla="*/ 189773 h 348789"/>
                <a:gd name="connsiteX37" fmla="*/ 158258 w 417880"/>
                <a:gd name="connsiteY37" fmla="*/ 189773 h 348789"/>
                <a:gd name="connsiteX38" fmla="*/ 162182 w 417880"/>
                <a:gd name="connsiteY38" fmla="*/ 193699 h 348789"/>
                <a:gd name="connsiteX39" fmla="*/ 170030 w 417880"/>
                <a:gd name="connsiteY39" fmla="*/ 201552 h 348789"/>
                <a:gd name="connsiteX40" fmla="*/ 171338 w 417880"/>
                <a:gd name="connsiteY40" fmla="*/ 204170 h 348789"/>
                <a:gd name="connsiteX41" fmla="*/ 181801 w 417880"/>
                <a:gd name="connsiteY41" fmla="*/ 208750 h 348789"/>
                <a:gd name="connsiteX42" fmla="*/ 181801 w 417880"/>
                <a:gd name="connsiteY42" fmla="*/ 216603 h 348789"/>
                <a:gd name="connsiteX43" fmla="*/ 177223 w 417880"/>
                <a:gd name="connsiteY43" fmla="*/ 222492 h 348789"/>
                <a:gd name="connsiteX44" fmla="*/ 173300 w 417880"/>
                <a:gd name="connsiteY44" fmla="*/ 227073 h 348789"/>
                <a:gd name="connsiteX45" fmla="*/ 173300 w 417880"/>
                <a:gd name="connsiteY45" fmla="*/ 228382 h 348789"/>
                <a:gd name="connsiteX46" fmla="*/ 172646 w 417880"/>
                <a:gd name="connsiteY46" fmla="*/ 228382 h 348789"/>
                <a:gd name="connsiteX47" fmla="*/ 179185 w 417880"/>
                <a:gd name="connsiteY47" fmla="*/ 235580 h 348789"/>
                <a:gd name="connsiteX48" fmla="*/ 179185 w 417880"/>
                <a:gd name="connsiteY48" fmla="*/ 237543 h 348789"/>
                <a:gd name="connsiteX49" fmla="*/ 177223 w 417880"/>
                <a:gd name="connsiteY49" fmla="*/ 252594 h 348789"/>
                <a:gd name="connsiteX50" fmla="*/ 173300 w 417880"/>
                <a:gd name="connsiteY50" fmla="*/ 254558 h 348789"/>
                <a:gd name="connsiteX51" fmla="*/ 170030 w 417880"/>
                <a:gd name="connsiteY51" fmla="*/ 255866 h 348789"/>
                <a:gd name="connsiteX52" fmla="*/ 170030 w 417880"/>
                <a:gd name="connsiteY52" fmla="*/ 259138 h 348789"/>
                <a:gd name="connsiteX53" fmla="*/ 175915 w 417880"/>
                <a:gd name="connsiteY53" fmla="*/ 259138 h 348789"/>
                <a:gd name="connsiteX54" fmla="*/ 186379 w 417880"/>
                <a:gd name="connsiteY54" fmla="*/ 260447 h 348789"/>
                <a:gd name="connsiteX55" fmla="*/ 198804 w 417880"/>
                <a:gd name="connsiteY55" fmla="*/ 266991 h 348789"/>
                <a:gd name="connsiteX56" fmla="*/ 219077 w 417880"/>
                <a:gd name="connsiteY56" fmla="*/ 259138 h 348789"/>
                <a:gd name="connsiteX57" fmla="*/ 221039 w 417880"/>
                <a:gd name="connsiteY57" fmla="*/ 250631 h 348789"/>
                <a:gd name="connsiteX58" fmla="*/ 229540 w 417880"/>
                <a:gd name="connsiteY58" fmla="*/ 238198 h 348789"/>
                <a:gd name="connsiteX59" fmla="*/ 231502 w 417880"/>
                <a:gd name="connsiteY59" fmla="*/ 236889 h 348789"/>
                <a:gd name="connsiteX60" fmla="*/ 232810 w 417880"/>
                <a:gd name="connsiteY60" fmla="*/ 234926 h 348789"/>
                <a:gd name="connsiteX61" fmla="*/ 249159 w 417880"/>
                <a:gd name="connsiteY61" fmla="*/ 227727 h 348789"/>
                <a:gd name="connsiteX62" fmla="*/ 250467 w 417880"/>
                <a:gd name="connsiteY62" fmla="*/ 229036 h 348789"/>
                <a:gd name="connsiteX63" fmla="*/ 258969 w 417880"/>
                <a:gd name="connsiteY63" fmla="*/ 242778 h 348789"/>
                <a:gd name="connsiteX64" fmla="*/ 253737 w 417880"/>
                <a:gd name="connsiteY64" fmla="*/ 253249 h 348789"/>
                <a:gd name="connsiteX65" fmla="*/ 249159 w 417880"/>
                <a:gd name="connsiteY65" fmla="*/ 263065 h 348789"/>
                <a:gd name="connsiteX66" fmla="*/ 247197 w 417880"/>
                <a:gd name="connsiteY66" fmla="*/ 266991 h 348789"/>
                <a:gd name="connsiteX67" fmla="*/ 246543 w 417880"/>
                <a:gd name="connsiteY67" fmla="*/ 268300 h 348789"/>
                <a:gd name="connsiteX68" fmla="*/ 249159 w 417880"/>
                <a:gd name="connsiteY68" fmla="*/ 270917 h 348789"/>
                <a:gd name="connsiteX69" fmla="*/ 254391 w 417880"/>
                <a:gd name="connsiteY69" fmla="*/ 284005 h 348789"/>
                <a:gd name="connsiteX70" fmla="*/ 253083 w 417880"/>
                <a:gd name="connsiteY70" fmla="*/ 285968 h 348789"/>
                <a:gd name="connsiteX71" fmla="*/ 251121 w 417880"/>
                <a:gd name="connsiteY71" fmla="*/ 291203 h 348789"/>
                <a:gd name="connsiteX72" fmla="*/ 251121 w 417880"/>
                <a:gd name="connsiteY72" fmla="*/ 292512 h 348789"/>
                <a:gd name="connsiteX73" fmla="*/ 251121 w 417880"/>
                <a:gd name="connsiteY73" fmla="*/ 296438 h 348789"/>
                <a:gd name="connsiteX74" fmla="*/ 258969 w 417880"/>
                <a:gd name="connsiteY74" fmla="*/ 295129 h 348789"/>
                <a:gd name="connsiteX75" fmla="*/ 267470 w 417880"/>
                <a:gd name="connsiteY75" fmla="*/ 300365 h 348789"/>
                <a:gd name="connsiteX76" fmla="*/ 268778 w 417880"/>
                <a:gd name="connsiteY76" fmla="*/ 301673 h 348789"/>
                <a:gd name="connsiteX77" fmla="*/ 269432 w 417880"/>
                <a:gd name="connsiteY77" fmla="*/ 301673 h 348789"/>
                <a:gd name="connsiteX78" fmla="*/ 280549 w 417880"/>
                <a:gd name="connsiteY78" fmla="*/ 308217 h 348789"/>
                <a:gd name="connsiteX79" fmla="*/ 283165 w 417880"/>
                <a:gd name="connsiteY79" fmla="*/ 316070 h 348789"/>
                <a:gd name="connsiteX80" fmla="*/ 287089 w 417880"/>
                <a:gd name="connsiteY80" fmla="*/ 316070 h 348789"/>
                <a:gd name="connsiteX81" fmla="*/ 298860 w 417880"/>
                <a:gd name="connsiteY81" fmla="*/ 319997 h 348789"/>
                <a:gd name="connsiteX82" fmla="*/ 298860 w 417880"/>
                <a:gd name="connsiteY82" fmla="*/ 319997 h 348789"/>
                <a:gd name="connsiteX83" fmla="*/ 303438 w 417880"/>
                <a:gd name="connsiteY83" fmla="*/ 329158 h 348789"/>
                <a:gd name="connsiteX84" fmla="*/ 303438 w 417880"/>
                <a:gd name="connsiteY84" fmla="*/ 329158 h 348789"/>
                <a:gd name="connsiteX85" fmla="*/ 311285 w 417880"/>
                <a:gd name="connsiteY85" fmla="*/ 333739 h 348789"/>
                <a:gd name="connsiteX86" fmla="*/ 313247 w 417880"/>
                <a:gd name="connsiteY86" fmla="*/ 336356 h 348789"/>
                <a:gd name="connsiteX87" fmla="*/ 319133 w 417880"/>
                <a:gd name="connsiteY87" fmla="*/ 347481 h 348789"/>
                <a:gd name="connsiteX88" fmla="*/ 319133 w 417880"/>
                <a:gd name="connsiteY88" fmla="*/ 348789 h 348789"/>
                <a:gd name="connsiteX89" fmla="*/ 327634 w 417880"/>
                <a:gd name="connsiteY89" fmla="*/ 348789 h 348789"/>
                <a:gd name="connsiteX90" fmla="*/ 332866 w 417880"/>
                <a:gd name="connsiteY90" fmla="*/ 344863 h 348789"/>
                <a:gd name="connsiteX91" fmla="*/ 339406 w 417880"/>
                <a:gd name="connsiteY91" fmla="*/ 345517 h 348789"/>
                <a:gd name="connsiteX92" fmla="*/ 341367 w 417880"/>
                <a:gd name="connsiteY92" fmla="*/ 346826 h 348789"/>
                <a:gd name="connsiteX93" fmla="*/ 351177 w 417880"/>
                <a:gd name="connsiteY93" fmla="*/ 344863 h 348789"/>
                <a:gd name="connsiteX94" fmla="*/ 355101 w 417880"/>
                <a:gd name="connsiteY94" fmla="*/ 338319 h 348789"/>
                <a:gd name="connsiteX95" fmla="*/ 356409 w 417880"/>
                <a:gd name="connsiteY95" fmla="*/ 336356 h 348789"/>
                <a:gd name="connsiteX96" fmla="*/ 354447 w 417880"/>
                <a:gd name="connsiteY96" fmla="*/ 327849 h 348789"/>
                <a:gd name="connsiteX97" fmla="*/ 355101 w 417880"/>
                <a:gd name="connsiteY97" fmla="*/ 325232 h 348789"/>
                <a:gd name="connsiteX98" fmla="*/ 350523 w 417880"/>
                <a:gd name="connsiteY98" fmla="*/ 318688 h 348789"/>
                <a:gd name="connsiteX99" fmla="*/ 350523 w 417880"/>
                <a:gd name="connsiteY99" fmla="*/ 318033 h 348789"/>
                <a:gd name="connsiteX100" fmla="*/ 349215 w 417880"/>
                <a:gd name="connsiteY100" fmla="*/ 317379 h 348789"/>
                <a:gd name="connsiteX101" fmla="*/ 340714 w 417880"/>
                <a:gd name="connsiteY101" fmla="*/ 305600 h 348789"/>
                <a:gd name="connsiteX102" fmla="*/ 340714 w 417880"/>
                <a:gd name="connsiteY102" fmla="*/ 304291 h 348789"/>
                <a:gd name="connsiteX103" fmla="*/ 343329 w 417880"/>
                <a:gd name="connsiteY103" fmla="*/ 295129 h 348789"/>
                <a:gd name="connsiteX104" fmla="*/ 343983 w 417880"/>
                <a:gd name="connsiteY104" fmla="*/ 295129 h 348789"/>
                <a:gd name="connsiteX105" fmla="*/ 343983 w 417880"/>
                <a:gd name="connsiteY105" fmla="*/ 294475 h 348789"/>
                <a:gd name="connsiteX106" fmla="*/ 342675 w 417880"/>
                <a:gd name="connsiteY106" fmla="*/ 283351 h 348789"/>
                <a:gd name="connsiteX107" fmla="*/ 349215 w 417880"/>
                <a:gd name="connsiteY107" fmla="*/ 274844 h 348789"/>
                <a:gd name="connsiteX108" fmla="*/ 350523 w 417880"/>
                <a:gd name="connsiteY108" fmla="*/ 274844 h 348789"/>
                <a:gd name="connsiteX109" fmla="*/ 351831 w 417880"/>
                <a:gd name="connsiteY109" fmla="*/ 273535 h 348789"/>
                <a:gd name="connsiteX110" fmla="*/ 355755 w 417880"/>
                <a:gd name="connsiteY110" fmla="*/ 262410 h 348789"/>
                <a:gd name="connsiteX111" fmla="*/ 357063 w 417880"/>
                <a:gd name="connsiteY111" fmla="*/ 262410 h 348789"/>
                <a:gd name="connsiteX112" fmla="*/ 366218 w 417880"/>
                <a:gd name="connsiteY112" fmla="*/ 246705 h 348789"/>
                <a:gd name="connsiteX113" fmla="*/ 369488 w 417880"/>
                <a:gd name="connsiteY113" fmla="*/ 244742 h 348789"/>
                <a:gd name="connsiteX114" fmla="*/ 370142 w 417880"/>
                <a:gd name="connsiteY114" fmla="*/ 244742 h 348789"/>
                <a:gd name="connsiteX115" fmla="*/ 377989 w 417880"/>
                <a:gd name="connsiteY115" fmla="*/ 233617 h 348789"/>
                <a:gd name="connsiteX116" fmla="*/ 386491 w 417880"/>
                <a:gd name="connsiteY116" fmla="*/ 233617 h 348789"/>
                <a:gd name="connsiteX117" fmla="*/ 390414 w 417880"/>
                <a:gd name="connsiteY117" fmla="*/ 238198 h 348789"/>
                <a:gd name="connsiteX118" fmla="*/ 391722 w 417880"/>
                <a:gd name="connsiteY118" fmla="*/ 238198 h 348789"/>
                <a:gd name="connsiteX119" fmla="*/ 393684 w 417880"/>
                <a:gd name="connsiteY119" fmla="*/ 238198 h 348789"/>
                <a:gd name="connsiteX120" fmla="*/ 396300 w 417880"/>
                <a:gd name="connsiteY120" fmla="*/ 235580 h 348789"/>
                <a:gd name="connsiteX121" fmla="*/ 396300 w 417880"/>
                <a:gd name="connsiteY121" fmla="*/ 235580 h 348789"/>
                <a:gd name="connsiteX122" fmla="*/ 395646 w 417880"/>
                <a:gd name="connsiteY122" fmla="*/ 233617 h 348789"/>
                <a:gd name="connsiteX123" fmla="*/ 410033 w 417880"/>
                <a:gd name="connsiteY123" fmla="*/ 219875 h 348789"/>
                <a:gd name="connsiteX124" fmla="*/ 410033 w 417880"/>
                <a:gd name="connsiteY124" fmla="*/ 219875 h 348789"/>
                <a:gd name="connsiteX125" fmla="*/ 410687 w 417880"/>
                <a:gd name="connsiteY125" fmla="*/ 215948 h 348789"/>
                <a:gd name="connsiteX126" fmla="*/ 410687 w 417880"/>
                <a:gd name="connsiteY126" fmla="*/ 214640 h 348789"/>
                <a:gd name="connsiteX127" fmla="*/ 413957 w 417880"/>
                <a:gd name="connsiteY127" fmla="*/ 209405 h 348789"/>
                <a:gd name="connsiteX128" fmla="*/ 417881 w 417880"/>
                <a:gd name="connsiteY128" fmla="*/ 208096 h 348789"/>
                <a:gd name="connsiteX129" fmla="*/ 417881 w 417880"/>
                <a:gd name="connsiteY129" fmla="*/ 208096 h 348789"/>
                <a:gd name="connsiteX130" fmla="*/ 417881 w 417880"/>
                <a:gd name="connsiteY130" fmla="*/ 195663 h 348789"/>
                <a:gd name="connsiteX131" fmla="*/ 417881 w 417880"/>
                <a:gd name="connsiteY131" fmla="*/ 195008 h 348789"/>
                <a:gd name="connsiteX132" fmla="*/ 416573 w 417880"/>
                <a:gd name="connsiteY132" fmla="*/ 190427 h 348789"/>
                <a:gd name="connsiteX133" fmla="*/ 408072 w 417880"/>
                <a:gd name="connsiteY133" fmla="*/ 189773 h 348789"/>
                <a:gd name="connsiteX134" fmla="*/ 398262 w 417880"/>
                <a:gd name="connsiteY134" fmla="*/ 173413 h 348789"/>
                <a:gd name="connsiteX135" fmla="*/ 402840 w 417880"/>
                <a:gd name="connsiteY135" fmla="*/ 163597 h 348789"/>
                <a:gd name="connsiteX136" fmla="*/ 400878 w 417880"/>
                <a:gd name="connsiteY136" fmla="*/ 161634 h 348789"/>
                <a:gd name="connsiteX137" fmla="*/ 393030 w 417880"/>
                <a:gd name="connsiteY137" fmla="*/ 147238 h 348789"/>
                <a:gd name="connsiteX138" fmla="*/ 393030 w 417880"/>
                <a:gd name="connsiteY138" fmla="*/ 147238 h 348789"/>
                <a:gd name="connsiteX139" fmla="*/ 384529 w 417880"/>
                <a:gd name="connsiteY139" fmla="*/ 144620 h 348789"/>
                <a:gd name="connsiteX140" fmla="*/ 381913 w 417880"/>
                <a:gd name="connsiteY140" fmla="*/ 140039 h 348789"/>
                <a:gd name="connsiteX141" fmla="*/ 379297 w 417880"/>
                <a:gd name="connsiteY141" fmla="*/ 140039 h 348789"/>
                <a:gd name="connsiteX142" fmla="*/ 377335 w 417880"/>
                <a:gd name="connsiteY142" fmla="*/ 140039 h 348789"/>
                <a:gd name="connsiteX143" fmla="*/ 362948 w 417880"/>
                <a:gd name="connsiteY143" fmla="*/ 140039 h 348789"/>
                <a:gd name="connsiteX144" fmla="*/ 360986 w 417880"/>
                <a:gd name="connsiteY144" fmla="*/ 138076 h 348789"/>
                <a:gd name="connsiteX145" fmla="*/ 358370 w 417880"/>
                <a:gd name="connsiteY145" fmla="*/ 135459 h 348789"/>
                <a:gd name="connsiteX146" fmla="*/ 349869 w 417880"/>
                <a:gd name="connsiteY146" fmla="*/ 138076 h 348789"/>
                <a:gd name="connsiteX147" fmla="*/ 343329 w 417880"/>
                <a:gd name="connsiteY147" fmla="*/ 134804 h 348789"/>
                <a:gd name="connsiteX148" fmla="*/ 343329 w 417880"/>
                <a:gd name="connsiteY148" fmla="*/ 123025 h 348789"/>
                <a:gd name="connsiteX149" fmla="*/ 343329 w 417880"/>
                <a:gd name="connsiteY149" fmla="*/ 123025 h 348789"/>
                <a:gd name="connsiteX150" fmla="*/ 342675 w 417880"/>
                <a:gd name="connsiteY150" fmla="*/ 122371 h 348789"/>
                <a:gd name="connsiteX151" fmla="*/ 338098 w 417880"/>
                <a:gd name="connsiteY151" fmla="*/ 109283 h 348789"/>
                <a:gd name="connsiteX152" fmla="*/ 348561 w 417880"/>
                <a:gd name="connsiteY152" fmla="*/ 98813 h 348789"/>
                <a:gd name="connsiteX153" fmla="*/ 351177 w 417880"/>
                <a:gd name="connsiteY153" fmla="*/ 96850 h 348789"/>
                <a:gd name="connsiteX154" fmla="*/ 346599 w 417880"/>
                <a:gd name="connsiteY154" fmla="*/ 92923 h 348789"/>
                <a:gd name="connsiteX155" fmla="*/ 351177 w 417880"/>
                <a:gd name="connsiteY155" fmla="*/ 88343 h 348789"/>
                <a:gd name="connsiteX156" fmla="*/ 355101 w 417880"/>
                <a:gd name="connsiteY156" fmla="*/ 84416 h 348789"/>
                <a:gd name="connsiteX157" fmla="*/ 355101 w 417880"/>
                <a:gd name="connsiteY157" fmla="*/ 83108 h 348789"/>
                <a:gd name="connsiteX158" fmla="*/ 355101 w 417880"/>
                <a:gd name="connsiteY158" fmla="*/ 81799 h 348789"/>
                <a:gd name="connsiteX159" fmla="*/ 360986 w 417880"/>
                <a:gd name="connsiteY159" fmla="*/ 69365 h 348789"/>
                <a:gd name="connsiteX160" fmla="*/ 362948 w 417880"/>
                <a:gd name="connsiteY160" fmla="*/ 67402 h 348789"/>
                <a:gd name="connsiteX161" fmla="*/ 363602 w 417880"/>
                <a:gd name="connsiteY161" fmla="*/ 66093 h 348789"/>
                <a:gd name="connsiteX162" fmla="*/ 356409 w 417880"/>
                <a:gd name="connsiteY162" fmla="*/ 60858 h 348789"/>
                <a:gd name="connsiteX163" fmla="*/ 349869 w 417880"/>
                <a:gd name="connsiteY163" fmla="*/ 60858 h 348789"/>
                <a:gd name="connsiteX164" fmla="*/ 336136 w 417880"/>
                <a:gd name="connsiteY164" fmla="*/ 52351 h 348789"/>
                <a:gd name="connsiteX165" fmla="*/ 334828 w 417880"/>
                <a:gd name="connsiteY165" fmla="*/ 52351 h 348789"/>
                <a:gd name="connsiteX166" fmla="*/ 329596 w 417880"/>
                <a:gd name="connsiteY166" fmla="*/ 39918 h 348789"/>
                <a:gd name="connsiteX167" fmla="*/ 329596 w 417880"/>
                <a:gd name="connsiteY167" fmla="*/ 39918 h 348789"/>
                <a:gd name="connsiteX168" fmla="*/ 320441 w 417880"/>
                <a:gd name="connsiteY168" fmla="*/ 43190 h 348789"/>
                <a:gd name="connsiteX169" fmla="*/ 317171 w 417880"/>
                <a:gd name="connsiteY169" fmla="*/ 43190 h 348789"/>
                <a:gd name="connsiteX170" fmla="*/ 300168 w 417880"/>
                <a:gd name="connsiteY170" fmla="*/ 41881 h 348789"/>
                <a:gd name="connsiteX171" fmla="*/ 294936 w 417880"/>
                <a:gd name="connsiteY171" fmla="*/ 33374 h 348789"/>
                <a:gd name="connsiteX172" fmla="*/ 292320 w 417880"/>
                <a:gd name="connsiteY172" fmla="*/ 33374 h 348789"/>
                <a:gd name="connsiteX173" fmla="*/ 285127 w 417880"/>
                <a:gd name="connsiteY173" fmla="*/ 21595 h 348789"/>
                <a:gd name="connsiteX174" fmla="*/ 285127 w 417880"/>
                <a:gd name="connsiteY174" fmla="*/ 20286 h 348789"/>
                <a:gd name="connsiteX175" fmla="*/ 285127 w 417880"/>
                <a:gd name="connsiteY175" fmla="*/ 20286 h 348789"/>
                <a:gd name="connsiteX176" fmla="*/ 281203 w 417880"/>
                <a:gd name="connsiteY176" fmla="*/ 14397 h 348789"/>
                <a:gd name="connsiteX177" fmla="*/ 281203 w 417880"/>
                <a:gd name="connsiteY177" fmla="*/ 11779 h 348789"/>
                <a:gd name="connsiteX178" fmla="*/ 273356 w 417880"/>
                <a:gd name="connsiteY178" fmla="*/ 17014 h 348789"/>
                <a:gd name="connsiteX179" fmla="*/ 265508 w 417880"/>
                <a:gd name="connsiteY179" fmla="*/ 17014 h 348789"/>
                <a:gd name="connsiteX180" fmla="*/ 260930 w 417880"/>
                <a:gd name="connsiteY180" fmla="*/ 12434 h 348789"/>
                <a:gd name="connsiteX181" fmla="*/ 249159 w 417880"/>
                <a:gd name="connsiteY181" fmla="*/ 10470 h 348789"/>
                <a:gd name="connsiteX182" fmla="*/ 247197 w 417880"/>
                <a:gd name="connsiteY182" fmla="*/ 5235 h 348789"/>
                <a:gd name="connsiteX183" fmla="*/ 242620 w 417880"/>
                <a:gd name="connsiteY183" fmla="*/ 9162 h 348789"/>
                <a:gd name="connsiteX184" fmla="*/ 226270 w 417880"/>
                <a:gd name="connsiteY184" fmla="*/ 9162 h 348789"/>
                <a:gd name="connsiteX185" fmla="*/ 219731 w 417880"/>
                <a:gd name="connsiteY185" fmla="*/ 0 h 348789"/>
                <a:gd name="connsiteX186" fmla="*/ 217115 w 417880"/>
                <a:gd name="connsiteY186" fmla="*/ 2618 h 348789"/>
                <a:gd name="connsiteX187" fmla="*/ 217115 w 417880"/>
                <a:gd name="connsiteY187" fmla="*/ 3926 h 348789"/>
                <a:gd name="connsiteX188" fmla="*/ 219731 w 417880"/>
                <a:gd name="connsiteY188" fmla="*/ 15051 h 348789"/>
                <a:gd name="connsiteX189" fmla="*/ 213845 w 417880"/>
                <a:gd name="connsiteY189" fmla="*/ 20941 h 348789"/>
                <a:gd name="connsiteX190" fmla="*/ 197496 w 417880"/>
                <a:gd name="connsiteY190" fmla="*/ 18323 h 348789"/>
                <a:gd name="connsiteX191" fmla="*/ 194880 w 417880"/>
                <a:gd name="connsiteY191" fmla="*/ 17669 h 348789"/>
                <a:gd name="connsiteX192" fmla="*/ 194880 w 417880"/>
                <a:gd name="connsiteY192" fmla="*/ 17669 h 348789"/>
                <a:gd name="connsiteX193" fmla="*/ 195534 w 417880"/>
                <a:gd name="connsiteY193" fmla="*/ 20286 h 348789"/>
                <a:gd name="connsiteX194" fmla="*/ 196842 w 417880"/>
                <a:gd name="connsiteY194" fmla="*/ 28139 h 348789"/>
                <a:gd name="connsiteX195" fmla="*/ 191610 w 417880"/>
                <a:gd name="connsiteY195" fmla="*/ 20941 h 348789"/>
                <a:gd name="connsiteX196" fmla="*/ 181147 w 417880"/>
                <a:gd name="connsiteY196" fmla="*/ 31411 h 348789"/>
                <a:gd name="connsiteX197" fmla="*/ 164798 w 417880"/>
                <a:gd name="connsiteY197" fmla="*/ 38609 h 348789"/>
                <a:gd name="connsiteX198" fmla="*/ 162182 w 417880"/>
                <a:gd name="connsiteY198" fmla="*/ 39918 h 348789"/>
                <a:gd name="connsiteX199" fmla="*/ 153027 w 417880"/>
                <a:gd name="connsiteY199" fmla="*/ 43844 h 348789"/>
                <a:gd name="connsiteX200" fmla="*/ 135370 w 417880"/>
                <a:gd name="connsiteY200" fmla="*/ 40572 h 348789"/>
                <a:gd name="connsiteX201" fmla="*/ 130792 w 417880"/>
                <a:gd name="connsiteY201" fmla="*/ 30102 h 348789"/>
                <a:gd name="connsiteX202" fmla="*/ 130138 w 417880"/>
                <a:gd name="connsiteY202" fmla="*/ 30102 h 348789"/>
                <a:gd name="connsiteX203" fmla="*/ 126214 w 417880"/>
                <a:gd name="connsiteY203" fmla="*/ 30102 h 348789"/>
                <a:gd name="connsiteX204" fmla="*/ 115097 w 417880"/>
                <a:gd name="connsiteY204" fmla="*/ 24212 h 348789"/>
                <a:gd name="connsiteX205" fmla="*/ 113789 w 417880"/>
                <a:gd name="connsiteY205" fmla="*/ 24212 h 348789"/>
                <a:gd name="connsiteX206" fmla="*/ 112481 w 417880"/>
                <a:gd name="connsiteY206" fmla="*/ 24212 h 348789"/>
                <a:gd name="connsiteX207" fmla="*/ 103980 w 417880"/>
                <a:gd name="connsiteY207" fmla="*/ 32719 h 348789"/>
                <a:gd name="connsiteX208" fmla="*/ 93516 w 417880"/>
                <a:gd name="connsiteY208" fmla="*/ 30102 h 348789"/>
                <a:gd name="connsiteX209" fmla="*/ 84361 w 417880"/>
                <a:gd name="connsiteY209" fmla="*/ 16360 h 348789"/>
                <a:gd name="connsiteX210" fmla="*/ 84361 w 417880"/>
                <a:gd name="connsiteY210" fmla="*/ 2618 h 348789"/>
                <a:gd name="connsiteX211" fmla="*/ 73897 w 417880"/>
                <a:gd name="connsiteY211" fmla="*/ 5890 h 348789"/>
                <a:gd name="connsiteX212" fmla="*/ 44469 w 417880"/>
                <a:gd name="connsiteY212" fmla="*/ 17014 h 348789"/>
                <a:gd name="connsiteX213" fmla="*/ 16349 w 417880"/>
                <a:gd name="connsiteY213" fmla="*/ 31411 h 348789"/>
                <a:gd name="connsiteX214" fmla="*/ 0 w 417880"/>
                <a:gd name="connsiteY214" fmla="*/ 39918 h 348789"/>
                <a:gd name="connsiteX215" fmla="*/ 0 w 417880"/>
                <a:gd name="connsiteY215" fmla="*/ 45807 h 3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417880" h="348789">
                  <a:moveTo>
                    <a:pt x="2616" y="48425"/>
                  </a:moveTo>
                  <a:cubicBezTo>
                    <a:pt x="2616" y="51042"/>
                    <a:pt x="2616" y="54969"/>
                    <a:pt x="3270" y="57586"/>
                  </a:cubicBezTo>
                  <a:cubicBezTo>
                    <a:pt x="3270" y="58895"/>
                    <a:pt x="4578" y="60204"/>
                    <a:pt x="5232" y="61513"/>
                  </a:cubicBezTo>
                  <a:cubicBezTo>
                    <a:pt x="7847" y="66093"/>
                    <a:pt x="9809" y="70020"/>
                    <a:pt x="7847" y="74601"/>
                  </a:cubicBezTo>
                  <a:cubicBezTo>
                    <a:pt x="6540" y="77218"/>
                    <a:pt x="4578" y="83108"/>
                    <a:pt x="4578" y="84416"/>
                  </a:cubicBezTo>
                  <a:cubicBezTo>
                    <a:pt x="4578" y="85725"/>
                    <a:pt x="5886" y="88343"/>
                    <a:pt x="6540" y="89651"/>
                  </a:cubicBezTo>
                  <a:cubicBezTo>
                    <a:pt x="6540" y="89651"/>
                    <a:pt x="6540" y="89651"/>
                    <a:pt x="7194" y="89651"/>
                  </a:cubicBezTo>
                  <a:cubicBezTo>
                    <a:pt x="9155" y="89651"/>
                    <a:pt x="15041" y="90306"/>
                    <a:pt x="16349" y="96195"/>
                  </a:cubicBezTo>
                  <a:cubicBezTo>
                    <a:pt x="16349" y="97504"/>
                    <a:pt x="19619" y="103393"/>
                    <a:pt x="20927" y="105357"/>
                  </a:cubicBezTo>
                  <a:cubicBezTo>
                    <a:pt x="22889" y="107974"/>
                    <a:pt x="23543" y="107974"/>
                    <a:pt x="26158" y="109937"/>
                  </a:cubicBezTo>
                  <a:cubicBezTo>
                    <a:pt x="26158" y="109937"/>
                    <a:pt x="26812" y="110592"/>
                    <a:pt x="27466" y="111246"/>
                  </a:cubicBezTo>
                  <a:cubicBezTo>
                    <a:pt x="28774" y="107974"/>
                    <a:pt x="30736" y="104048"/>
                    <a:pt x="35314" y="104048"/>
                  </a:cubicBezTo>
                  <a:cubicBezTo>
                    <a:pt x="36622" y="104048"/>
                    <a:pt x="41199" y="103393"/>
                    <a:pt x="47085" y="102085"/>
                  </a:cubicBezTo>
                  <a:cubicBezTo>
                    <a:pt x="47085" y="102085"/>
                    <a:pt x="48393" y="102085"/>
                    <a:pt x="49047" y="102085"/>
                  </a:cubicBezTo>
                  <a:cubicBezTo>
                    <a:pt x="51663" y="100776"/>
                    <a:pt x="56894" y="98813"/>
                    <a:pt x="62126" y="103393"/>
                  </a:cubicBezTo>
                  <a:cubicBezTo>
                    <a:pt x="64742" y="106011"/>
                    <a:pt x="66050" y="109283"/>
                    <a:pt x="67358" y="111900"/>
                  </a:cubicBezTo>
                  <a:cubicBezTo>
                    <a:pt x="67358" y="113209"/>
                    <a:pt x="68666" y="114518"/>
                    <a:pt x="68666" y="115172"/>
                  </a:cubicBezTo>
                  <a:cubicBezTo>
                    <a:pt x="68666" y="115172"/>
                    <a:pt x="68666" y="115172"/>
                    <a:pt x="68666" y="115172"/>
                  </a:cubicBezTo>
                  <a:cubicBezTo>
                    <a:pt x="76513" y="117790"/>
                    <a:pt x="75205" y="124334"/>
                    <a:pt x="75205" y="125643"/>
                  </a:cubicBezTo>
                  <a:cubicBezTo>
                    <a:pt x="75205" y="127606"/>
                    <a:pt x="73243" y="132841"/>
                    <a:pt x="73897" y="134150"/>
                  </a:cubicBezTo>
                  <a:cubicBezTo>
                    <a:pt x="73897" y="134804"/>
                    <a:pt x="73897" y="136113"/>
                    <a:pt x="74551" y="136768"/>
                  </a:cubicBezTo>
                  <a:cubicBezTo>
                    <a:pt x="75205" y="139385"/>
                    <a:pt x="76513" y="142657"/>
                    <a:pt x="76513" y="145929"/>
                  </a:cubicBezTo>
                  <a:cubicBezTo>
                    <a:pt x="76513" y="149201"/>
                    <a:pt x="77167" y="153127"/>
                    <a:pt x="77821" y="154436"/>
                  </a:cubicBezTo>
                  <a:cubicBezTo>
                    <a:pt x="77821" y="154436"/>
                    <a:pt x="79783" y="155745"/>
                    <a:pt x="81091" y="155745"/>
                  </a:cubicBezTo>
                  <a:cubicBezTo>
                    <a:pt x="81091" y="155745"/>
                    <a:pt x="82399" y="155090"/>
                    <a:pt x="83053" y="154436"/>
                  </a:cubicBezTo>
                  <a:cubicBezTo>
                    <a:pt x="85669" y="152473"/>
                    <a:pt x="90901" y="149201"/>
                    <a:pt x="95478" y="152473"/>
                  </a:cubicBezTo>
                  <a:cubicBezTo>
                    <a:pt x="98094" y="153781"/>
                    <a:pt x="98748" y="156399"/>
                    <a:pt x="99402" y="157053"/>
                  </a:cubicBezTo>
                  <a:cubicBezTo>
                    <a:pt x="99402" y="157053"/>
                    <a:pt x="99402" y="157053"/>
                    <a:pt x="99402" y="157053"/>
                  </a:cubicBezTo>
                  <a:cubicBezTo>
                    <a:pt x="99402" y="157053"/>
                    <a:pt x="100710" y="157053"/>
                    <a:pt x="102018" y="157053"/>
                  </a:cubicBezTo>
                  <a:cubicBezTo>
                    <a:pt x="106596" y="157708"/>
                    <a:pt x="112481" y="159017"/>
                    <a:pt x="115097" y="163597"/>
                  </a:cubicBezTo>
                  <a:cubicBezTo>
                    <a:pt x="117713" y="168178"/>
                    <a:pt x="119021" y="176685"/>
                    <a:pt x="119021" y="180611"/>
                  </a:cubicBezTo>
                  <a:cubicBezTo>
                    <a:pt x="119021" y="182575"/>
                    <a:pt x="119021" y="184538"/>
                    <a:pt x="119021" y="186501"/>
                  </a:cubicBezTo>
                  <a:cubicBezTo>
                    <a:pt x="120329" y="185192"/>
                    <a:pt x="122291" y="185192"/>
                    <a:pt x="124907" y="184538"/>
                  </a:cubicBezTo>
                  <a:cubicBezTo>
                    <a:pt x="125560" y="184538"/>
                    <a:pt x="126214" y="184538"/>
                    <a:pt x="126868" y="184538"/>
                  </a:cubicBezTo>
                  <a:cubicBezTo>
                    <a:pt x="129484" y="184538"/>
                    <a:pt x="134062" y="183229"/>
                    <a:pt x="138640" y="187155"/>
                  </a:cubicBezTo>
                  <a:cubicBezTo>
                    <a:pt x="139948" y="188464"/>
                    <a:pt x="140602" y="189773"/>
                    <a:pt x="141256" y="190427"/>
                  </a:cubicBezTo>
                  <a:cubicBezTo>
                    <a:pt x="141256" y="190427"/>
                    <a:pt x="142563" y="189773"/>
                    <a:pt x="143217" y="189773"/>
                  </a:cubicBezTo>
                  <a:cubicBezTo>
                    <a:pt x="147141" y="187810"/>
                    <a:pt x="153681" y="184538"/>
                    <a:pt x="158258" y="189773"/>
                  </a:cubicBezTo>
                  <a:cubicBezTo>
                    <a:pt x="158912" y="190427"/>
                    <a:pt x="160220" y="192391"/>
                    <a:pt x="162182" y="193699"/>
                  </a:cubicBezTo>
                  <a:cubicBezTo>
                    <a:pt x="166106" y="197626"/>
                    <a:pt x="168722" y="200243"/>
                    <a:pt x="170030" y="201552"/>
                  </a:cubicBezTo>
                  <a:cubicBezTo>
                    <a:pt x="170030" y="202206"/>
                    <a:pt x="171338" y="203515"/>
                    <a:pt x="171338" y="204170"/>
                  </a:cubicBezTo>
                  <a:cubicBezTo>
                    <a:pt x="175261" y="204170"/>
                    <a:pt x="179185" y="204170"/>
                    <a:pt x="181801" y="208750"/>
                  </a:cubicBezTo>
                  <a:cubicBezTo>
                    <a:pt x="183109" y="211368"/>
                    <a:pt x="183109" y="213985"/>
                    <a:pt x="181801" y="216603"/>
                  </a:cubicBezTo>
                  <a:cubicBezTo>
                    <a:pt x="180493" y="218566"/>
                    <a:pt x="179185" y="220529"/>
                    <a:pt x="177223" y="222492"/>
                  </a:cubicBezTo>
                  <a:cubicBezTo>
                    <a:pt x="175915" y="223801"/>
                    <a:pt x="173954" y="226419"/>
                    <a:pt x="173300" y="227073"/>
                  </a:cubicBezTo>
                  <a:lnTo>
                    <a:pt x="173300" y="228382"/>
                  </a:lnTo>
                  <a:cubicBezTo>
                    <a:pt x="172646" y="228382"/>
                    <a:pt x="172646" y="228382"/>
                    <a:pt x="172646" y="228382"/>
                  </a:cubicBezTo>
                  <a:cubicBezTo>
                    <a:pt x="177877" y="229690"/>
                    <a:pt x="179185" y="233617"/>
                    <a:pt x="179185" y="235580"/>
                  </a:cubicBezTo>
                  <a:cubicBezTo>
                    <a:pt x="179185" y="235580"/>
                    <a:pt x="179185" y="236889"/>
                    <a:pt x="179185" y="237543"/>
                  </a:cubicBezTo>
                  <a:cubicBezTo>
                    <a:pt x="180493" y="242124"/>
                    <a:pt x="182455" y="249322"/>
                    <a:pt x="177223" y="252594"/>
                  </a:cubicBezTo>
                  <a:cubicBezTo>
                    <a:pt x="175915" y="253249"/>
                    <a:pt x="174607" y="253903"/>
                    <a:pt x="173300" y="254558"/>
                  </a:cubicBezTo>
                  <a:cubicBezTo>
                    <a:pt x="172646" y="254558"/>
                    <a:pt x="171338" y="255212"/>
                    <a:pt x="170030" y="255866"/>
                  </a:cubicBezTo>
                  <a:cubicBezTo>
                    <a:pt x="170030" y="257175"/>
                    <a:pt x="170030" y="258484"/>
                    <a:pt x="170030" y="259138"/>
                  </a:cubicBezTo>
                  <a:cubicBezTo>
                    <a:pt x="171338" y="259138"/>
                    <a:pt x="173954" y="259138"/>
                    <a:pt x="175915" y="259138"/>
                  </a:cubicBezTo>
                  <a:cubicBezTo>
                    <a:pt x="180493" y="259138"/>
                    <a:pt x="183763" y="259138"/>
                    <a:pt x="186379" y="260447"/>
                  </a:cubicBezTo>
                  <a:cubicBezTo>
                    <a:pt x="195534" y="266991"/>
                    <a:pt x="198804" y="266991"/>
                    <a:pt x="198804" y="266991"/>
                  </a:cubicBezTo>
                  <a:cubicBezTo>
                    <a:pt x="204036" y="265682"/>
                    <a:pt x="216461" y="261102"/>
                    <a:pt x="219077" y="259138"/>
                  </a:cubicBezTo>
                  <a:cubicBezTo>
                    <a:pt x="219731" y="257175"/>
                    <a:pt x="221039" y="252594"/>
                    <a:pt x="221039" y="250631"/>
                  </a:cubicBezTo>
                  <a:cubicBezTo>
                    <a:pt x="221039" y="244742"/>
                    <a:pt x="225616" y="240815"/>
                    <a:pt x="229540" y="238198"/>
                  </a:cubicBezTo>
                  <a:cubicBezTo>
                    <a:pt x="230194" y="238198"/>
                    <a:pt x="230848" y="237543"/>
                    <a:pt x="231502" y="236889"/>
                  </a:cubicBezTo>
                  <a:cubicBezTo>
                    <a:pt x="231502" y="236889"/>
                    <a:pt x="232156" y="235580"/>
                    <a:pt x="232810" y="234926"/>
                  </a:cubicBezTo>
                  <a:cubicBezTo>
                    <a:pt x="236080" y="230999"/>
                    <a:pt x="241966" y="223147"/>
                    <a:pt x="249159" y="227727"/>
                  </a:cubicBezTo>
                  <a:cubicBezTo>
                    <a:pt x="249159" y="227727"/>
                    <a:pt x="249813" y="227727"/>
                    <a:pt x="250467" y="229036"/>
                  </a:cubicBezTo>
                  <a:cubicBezTo>
                    <a:pt x="254391" y="231654"/>
                    <a:pt x="260930" y="236234"/>
                    <a:pt x="258969" y="242778"/>
                  </a:cubicBezTo>
                  <a:cubicBezTo>
                    <a:pt x="258969" y="244087"/>
                    <a:pt x="257007" y="247359"/>
                    <a:pt x="253737" y="253249"/>
                  </a:cubicBezTo>
                  <a:cubicBezTo>
                    <a:pt x="251775" y="256521"/>
                    <a:pt x="249813" y="261756"/>
                    <a:pt x="249159" y="263065"/>
                  </a:cubicBezTo>
                  <a:cubicBezTo>
                    <a:pt x="249159" y="264373"/>
                    <a:pt x="247851" y="265682"/>
                    <a:pt x="247197" y="266991"/>
                  </a:cubicBezTo>
                  <a:cubicBezTo>
                    <a:pt x="247197" y="266991"/>
                    <a:pt x="247197" y="268300"/>
                    <a:pt x="246543" y="268300"/>
                  </a:cubicBezTo>
                  <a:cubicBezTo>
                    <a:pt x="246543" y="268954"/>
                    <a:pt x="248505" y="270263"/>
                    <a:pt x="249159" y="270917"/>
                  </a:cubicBezTo>
                  <a:cubicBezTo>
                    <a:pt x="252429" y="273535"/>
                    <a:pt x="257661" y="278115"/>
                    <a:pt x="254391" y="284005"/>
                  </a:cubicBezTo>
                  <a:cubicBezTo>
                    <a:pt x="254391" y="284005"/>
                    <a:pt x="253737" y="285314"/>
                    <a:pt x="253083" y="285968"/>
                  </a:cubicBezTo>
                  <a:cubicBezTo>
                    <a:pt x="252429" y="287931"/>
                    <a:pt x="251121" y="289240"/>
                    <a:pt x="251121" y="291203"/>
                  </a:cubicBezTo>
                  <a:lnTo>
                    <a:pt x="251121" y="292512"/>
                  </a:lnTo>
                  <a:cubicBezTo>
                    <a:pt x="251121" y="293166"/>
                    <a:pt x="251121" y="295129"/>
                    <a:pt x="251121" y="296438"/>
                  </a:cubicBezTo>
                  <a:cubicBezTo>
                    <a:pt x="253083" y="295784"/>
                    <a:pt x="256353" y="294475"/>
                    <a:pt x="258969" y="295129"/>
                  </a:cubicBezTo>
                  <a:cubicBezTo>
                    <a:pt x="262238" y="295784"/>
                    <a:pt x="264854" y="298401"/>
                    <a:pt x="267470" y="300365"/>
                  </a:cubicBezTo>
                  <a:cubicBezTo>
                    <a:pt x="267470" y="300365"/>
                    <a:pt x="268778" y="301673"/>
                    <a:pt x="268778" y="301673"/>
                  </a:cubicBezTo>
                  <a:cubicBezTo>
                    <a:pt x="268778" y="301673"/>
                    <a:pt x="268778" y="301673"/>
                    <a:pt x="269432" y="301673"/>
                  </a:cubicBezTo>
                  <a:cubicBezTo>
                    <a:pt x="272048" y="301673"/>
                    <a:pt x="279241" y="301673"/>
                    <a:pt x="280549" y="308217"/>
                  </a:cubicBezTo>
                  <a:cubicBezTo>
                    <a:pt x="281857" y="312798"/>
                    <a:pt x="282511" y="315416"/>
                    <a:pt x="283165" y="316070"/>
                  </a:cubicBezTo>
                  <a:cubicBezTo>
                    <a:pt x="283819" y="316070"/>
                    <a:pt x="285781" y="316070"/>
                    <a:pt x="287089" y="316070"/>
                  </a:cubicBezTo>
                  <a:cubicBezTo>
                    <a:pt x="290359" y="316070"/>
                    <a:pt x="296244" y="314761"/>
                    <a:pt x="298860" y="319997"/>
                  </a:cubicBezTo>
                  <a:cubicBezTo>
                    <a:pt x="298860" y="319997"/>
                    <a:pt x="298860" y="319997"/>
                    <a:pt x="298860" y="319997"/>
                  </a:cubicBezTo>
                  <a:cubicBezTo>
                    <a:pt x="300822" y="321305"/>
                    <a:pt x="304092" y="324577"/>
                    <a:pt x="303438" y="329158"/>
                  </a:cubicBezTo>
                  <a:cubicBezTo>
                    <a:pt x="303438" y="329158"/>
                    <a:pt x="303438" y="329158"/>
                    <a:pt x="303438" y="329158"/>
                  </a:cubicBezTo>
                  <a:cubicBezTo>
                    <a:pt x="306054" y="329158"/>
                    <a:pt x="309323" y="330467"/>
                    <a:pt x="311285" y="333739"/>
                  </a:cubicBezTo>
                  <a:cubicBezTo>
                    <a:pt x="311285" y="334393"/>
                    <a:pt x="312593" y="335047"/>
                    <a:pt x="313247" y="336356"/>
                  </a:cubicBezTo>
                  <a:cubicBezTo>
                    <a:pt x="315863" y="339628"/>
                    <a:pt x="319133" y="342900"/>
                    <a:pt x="319133" y="347481"/>
                  </a:cubicBezTo>
                  <a:cubicBezTo>
                    <a:pt x="319133" y="347481"/>
                    <a:pt x="319133" y="348135"/>
                    <a:pt x="319133" y="348789"/>
                  </a:cubicBezTo>
                  <a:cubicBezTo>
                    <a:pt x="321749" y="347481"/>
                    <a:pt x="325018" y="346826"/>
                    <a:pt x="327634" y="348789"/>
                  </a:cubicBezTo>
                  <a:cubicBezTo>
                    <a:pt x="328942" y="346826"/>
                    <a:pt x="330250" y="345517"/>
                    <a:pt x="332866" y="344863"/>
                  </a:cubicBezTo>
                  <a:cubicBezTo>
                    <a:pt x="334828" y="344863"/>
                    <a:pt x="337444" y="344863"/>
                    <a:pt x="339406" y="345517"/>
                  </a:cubicBezTo>
                  <a:cubicBezTo>
                    <a:pt x="340060" y="345517"/>
                    <a:pt x="340714" y="346172"/>
                    <a:pt x="341367" y="346826"/>
                  </a:cubicBezTo>
                  <a:cubicBezTo>
                    <a:pt x="343983" y="345517"/>
                    <a:pt x="347253" y="343554"/>
                    <a:pt x="351177" y="344863"/>
                  </a:cubicBezTo>
                  <a:cubicBezTo>
                    <a:pt x="352485" y="342900"/>
                    <a:pt x="353139" y="340282"/>
                    <a:pt x="355101" y="338319"/>
                  </a:cubicBezTo>
                  <a:cubicBezTo>
                    <a:pt x="355101" y="338319"/>
                    <a:pt x="356409" y="337011"/>
                    <a:pt x="356409" y="336356"/>
                  </a:cubicBezTo>
                  <a:cubicBezTo>
                    <a:pt x="355101" y="334393"/>
                    <a:pt x="353139" y="331775"/>
                    <a:pt x="354447" y="327849"/>
                  </a:cubicBezTo>
                  <a:cubicBezTo>
                    <a:pt x="354447" y="327195"/>
                    <a:pt x="354447" y="326540"/>
                    <a:pt x="355101" y="325232"/>
                  </a:cubicBezTo>
                  <a:cubicBezTo>
                    <a:pt x="353139" y="323268"/>
                    <a:pt x="351831" y="321305"/>
                    <a:pt x="350523" y="318688"/>
                  </a:cubicBezTo>
                  <a:cubicBezTo>
                    <a:pt x="350523" y="318688"/>
                    <a:pt x="350523" y="318688"/>
                    <a:pt x="350523" y="318033"/>
                  </a:cubicBezTo>
                  <a:cubicBezTo>
                    <a:pt x="350523" y="318033"/>
                    <a:pt x="349869" y="318033"/>
                    <a:pt x="349215" y="317379"/>
                  </a:cubicBezTo>
                  <a:cubicBezTo>
                    <a:pt x="345945" y="315416"/>
                    <a:pt x="340714" y="312144"/>
                    <a:pt x="340714" y="305600"/>
                  </a:cubicBezTo>
                  <a:cubicBezTo>
                    <a:pt x="340714" y="305600"/>
                    <a:pt x="340714" y="304291"/>
                    <a:pt x="340714" y="304291"/>
                  </a:cubicBezTo>
                  <a:cubicBezTo>
                    <a:pt x="340714" y="302328"/>
                    <a:pt x="340060" y="298401"/>
                    <a:pt x="343329" y="295129"/>
                  </a:cubicBezTo>
                  <a:lnTo>
                    <a:pt x="343983" y="295129"/>
                  </a:lnTo>
                  <a:cubicBezTo>
                    <a:pt x="343983" y="294475"/>
                    <a:pt x="343983" y="294475"/>
                    <a:pt x="343983" y="294475"/>
                  </a:cubicBezTo>
                  <a:cubicBezTo>
                    <a:pt x="342021" y="291203"/>
                    <a:pt x="342021" y="286622"/>
                    <a:pt x="342675" y="283351"/>
                  </a:cubicBezTo>
                  <a:cubicBezTo>
                    <a:pt x="343329" y="279424"/>
                    <a:pt x="345945" y="276152"/>
                    <a:pt x="349215" y="274844"/>
                  </a:cubicBezTo>
                  <a:lnTo>
                    <a:pt x="350523" y="274844"/>
                  </a:lnTo>
                  <a:cubicBezTo>
                    <a:pt x="350523" y="274189"/>
                    <a:pt x="351177" y="274189"/>
                    <a:pt x="351831" y="273535"/>
                  </a:cubicBezTo>
                  <a:cubicBezTo>
                    <a:pt x="350523" y="268300"/>
                    <a:pt x="351831" y="264373"/>
                    <a:pt x="355755" y="262410"/>
                  </a:cubicBezTo>
                  <a:cubicBezTo>
                    <a:pt x="355755" y="262410"/>
                    <a:pt x="356409" y="262410"/>
                    <a:pt x="357063" y="262410"/>
                  </a:cubicBezTo>
                  <a:cubicBezTo>
                    <a:pt x="357063" y="255866"/>
                    <a:pt x="364256" y="248668"/>
                    <a:pt x="366218" y="246705"/>
                  </a:cubicBezTo>
                  <a:cubicBezTo>
                    <a:pt x="366872" y="246705"/>
                    <a:pt x="368180" y="245396"/>
                    <a:pt x="369488" y="244742"/>
                  </a:cubicBezTo>
                  <a:cubicBezTo>
                    <a:pt x="369488" y="244742"/>
                    <a:pt x="369488" y="244742"/>
                    <a:pt x="370142" y="244742"/>
                  </a:cubicBezTo>
                  <a:cubicBezTo>
                    <a:pt x="370796" y="240815"/>
                    <a:pt x="374065" y="235580"/>
                    <a:pt x="377989" y="233617"/>
                  </a:cubicBezTo>
                  <a:cubicBezTo>
                    <a:pt x="380605" y="232308"/>
                    <a:pt x="383875" y="232308"/>
                    <a:pt x="386491" y="233617"/>
                  </a:cubicBezTo>
                  <a:cubicBezTo>
                    <a:pt x="388453" y="234926"/>
                    <a:pt x="389761" y="236889"/>
                    <a:pt x="390414" y="238198"/>
                  </a:cubicBezTo>
                  <a:cubicBezTo>
                    <a:pt x="390414" y="238198"/>
                    <a:pt x="391722" y="238198"/>
                    <a:pt x="391722" y="238198"/>
                  </a:cubicBezTo>
                  <a:cubicBezTo>
                    <a:pt x="391722" y="238198"/>
                    <a:pt x="393030" y="238198"/>
                    <a:pt x="393684" y="238198"/>
                  </a:cubicBezTo>
                  <a:cubicBezTo>
                    <a:pt x="394338" y="237543"/>
                    <a:pt x="395646" y="236234"/>
                    <a:pt x="396300" y="235580"/>
                  </a:cubicBezTo>
                  <a:cubicBezTo>
                    <a:pt x="396300" y="235580"/>
                    <a:pt x="396300" y="235580"/>
                    <a:pt x="396300" y="235580"/>
                  </a:cubicBezTo>
                  <a:cubicBezTo>
                    <a:pt x="396300" y="234926"/>
                    <a:pt x="396300" y="234271"/>
                    <a:pt x="395646" y="233617"/>
                  </a:cubicBezTo>
                  <a:cubicBezTo>
                    <a:pt x="393030" y="224455"/>
                    <a:pt x="404148" y="221838"/>
                    <a:pt x="410033" y="219875"/>
                  </a:cubicBezTo>
                  <a:lnTo>
                    <a:pt x="410033" y="219875"/>
                  </a:lnTo>
                  <a:cubicBezTo>
                    <a:pt x="410033" y="218566"/>
                    <a:pt x="410687" y="216603"/>
                    <a:pt x="410687" y="215948"/>
                  </a:cubicBezTo>
                  <a:lnTo>
                    <a:pt x="410687" y="214640"/>
                  </a:lnTo>
                  <a:cubicBezTo>
                    <a:pt x="410687" y="212677"/>
                    <a:pt x="412649" y="210713"/>
                    <a:pt x="413957" y="209405"/>
                  </a:cubicBezTo>
                  <a:cubicBezTo>
                    <a:pt x="415265" y="208750"/>
                    <a:pt x="416573" y="208096"/>
                    <a:pt x="417881" y="208096"/>
                  </a:cubicBezTo>
                  <a:cubicBezTo>
                    <a:pt x="417881" y="208096"/>
                    <a:pt x="417881" y="208096"/>
                    <a:pt x="417881" y="208096"/>
                  </a:cubicBezTo>
                  <a:cubicBezTo>
                    <a:pt x="414611" y="203515"/>
                    <a:pt x="416573" y="198935"/>
                    <a:pt x="417881" y="195663"/>
                  </a:cubicBezTo>
                  <a:cubicBezTo>
                    <a:pt x="417881" y="195663"/>
                    <a:pt x="417881" y="195663"/>
                    <a:pt x="417881" y="195008"/>
                  </a:cubicBezTo>
                  <a:cubicBezTo>
                    <a:pt x="417881" y="193699"/>
                    <a:pt x="417227" y="191736"/>
                    <a:pt x="416573" y="190427"/>
                  </a:cubicBezTo>
                  <a:cubicBezTo>
                    <a:pt x="413957" y="190427"/>
                    <a:pt x="410687" y="191082"/>
                    <a:pt x="408072" y="189773"/>
                  </a:cubicBezTo>
                  <a:cubicBezTo>
                    <a:pt x="402186" y="187155"/>
                    <a:pt x="398916" y="179303"/>
                    <a:pt x="398262" y="173413"/>
                  </a:cubicBezTo>
                  <a:cubicBezTo>
                    <a:pt x="398262" y="169487"/>
                    <a:pt x="400224" y="166215"/>
                    <a:pt x="402840" y="163597"/>
                  </a:cubicBezTo>
                  <a:cubicBezTo>
                    <a:pt x="402186" y="163597"/>
                    <a:pt x="401532" y="162288"/>
                    <a:pt x="400878" y="161634"/>
                  </a:cubicBezTo>
                  <a:cubicBezTo>
                    <a:pt x="397608" y="158362"/>
                    <a:pt x="394992" y="151164"/>
                    <a:pt x="393030" y="147238"/>
                  </a:cubicBezTo>
                  <a:cubicBezTo>
                    <a:pt x="393030" y="147238"/>
                    <a:pt x="393030" y="147238"/>
                    <a:pt x="393030" y="147238"/>
                  </a:cubicBezTo>
                  <a:cubicBezTo>
                    <a:pt x="390414" y="147238"/>
                    <a:pt x="387145" y="147238"/>
                    <a:pt x="384529" y="144620"/>
                  </a:cubicBezTo>
                  <a:cubicBezTo>
                    <a:pt x="384529" y="144620"/>
                    <a:pt x="383221" y="143311"/>
                    <a:pt x="381913" y="140039"/>
                  </a:cubicBezTo>
                  <a:cubicBezTo>
                    <a:pt x="381259" y="140039"/>
                    <a:pt x="379951" y="140039"/>
                    <a:pt x="379297" y="140039"/>
                  </a:cubicBezTo>
                  <a:cubicBezTo>
                    <a:pt x="378643" y="140039"/>
                    <a:pt x="377989" y="140039"/>
                    <a:pt x="377335" y="140039"/>
                  </a:cubicBezTo>
                  <a:lnTo>
                    <a:pt x="362948" y="140039"/>
                  </a:lnTo>
                  <a:cubicBezTo>
                    <a:pt x="362948" y="140039"/>
                    <a:pt x="360986" y="138076"/>
                    <a:pt x="360986" y="138076"/>
                  </a:cubicBezTo>
                  <a:cubicBezTo>
                    <a:pt x="360986" y="138076"/>
                    <a:pt x="359678" y="136768"/>
                    <a:pt x="358370" y="135459"/>
                  </a:cubicBezTo>
                  <a:cubicBezTo>
                    <a:pt x="356409" y="136768"/>
                    <a:pt x="353139" y="138076"/>
                    <a:pt x="349869" y="138076"/>
                  </a:cubicBezTo>
                  <a:cubicBezTo>
                    <a:pt x="347253" y="138076"/>
                    <a:pt x="344637" y="136768"/>
                    <a:pt x="343329" y="134804"/>
                  </a:cubicBezTo>
                  <a:cubicBezTo>
                    <a:pt x="340714" y="130878"/>
                    <a:pt x="342675" y="126297"/>
                    <a:pt x="343329" y="123025"/>
                  </a:cubicBezTo>
                  <a:cubicBezTo>
                    <a:pt x="343329" y="123025"/>
                    <a:pt x="343329" y="123025"/>
                    <a:pt x="343329" y="123025"/>
                  </a:cubicBezTo>
                  <a:cubicBezTo>
                    <a:pt x="343329" y="123025"/>
                    <a:pt x="343329" y="123025"/>
                    <a:pt x="342675" y="122371"/>
                  </a:cubicBezTo>
                  <a:cubicBezTo>
                    <a:pt x="340060" y="119099"/>
                    <a:pt x="336136" y="114518"/>
                    <a:pt x="338098" y="109283"/>
                  </a:cubicBezTo>
                  <a:cubicBezTo>
                    <a:pt x="339406" y="105357"/>
                    <a:pt x="342675" y="102739"/>
                    <a:pt x="348561" y="98813"/>
                  </a:cubicBezTo>
                  <a:cubicBezTo>
                    <a:pt x="349215" y="98813"/>
                    <a:pt x="349869" y="97504"/>
                    <a:pt x="351177" y="96850"/>
                  </a:cubicBezTo>
                  <a:lnTo>
                    <a:pt x="346599" y="92923"/>
                  </a:lnTo>
                  <a:lnTo>
                    <a:pt x="351177" y="88343"/>
                  </a:lnTo>
                  <a:cubicBezTo>
                    <a:pt x="351177" y="88343"/>
                    <a:pt x="353139" y="86379"/>
                    <a:pt x="355101" y="84416"/>
                  </a:cubicBezTo>
                  <a:cubicBezTo>
                    <a:pt x="355101" y="84416"/>
                    <a:pt x="355101" y="83108"/>
                    <a:pt x="355101" y="83108"/>
                  </a:cubicBezTo>
                  <a:lnTo>
                    <a:pt x="355101" y="81799"/>
                  </a:lnTo>
                  <a:cubicBezTo>
                    <a:pt x="352485" y="75255"/>
                    <a:pt x="358370" y="71329"/>
                    <a:pt x="360986" y="69365"/>
                  </a:cubicBezTo>
                  <a:cubicBezTo>
                    <a:pt x="361640" y="69365"/>
                    <a:pt x="362948" y="68057"/>
                    <a:pt x="362948" y="67402"/>
                  </a:cubicBezTo>
                  <a:cubicBezTo>
                    <a:pt x="362948" y="67402"/>
                    <a:pt x="362948" y="66748"/>
                    <a:pt x="363602" y="66093"/>
                  </a:cubicBezTo>
                  <a:cubicBezTo>
                    <a:pt x="359678" y="65439"/>
                    <a:pt x="357716" y="62821"/>
                    <a:pt x="356409" y="60858"/>
                  </a:cubicBezTo>
                  <a:cubicBezTo>
                    <a:pt x="354447" y="60858"/>
                    <a:pt x="352485" y="61513"/>
                    <a:pt x="349869" y="60858"/>
                  </a:cubicBezTo>
                  <a:cubicBezTo>
                    <a:pt x="345291" y="60204"/>
                    <a:pt x="340714" y="56277"/>
                    <a:pt x="336136" y="52351"/>
                  </a:cubicBezTo>
                  <a:lnTo>
                    <a:pt x="334828" y="52351"/>
                  </a:lnTo>
                  <a:cubicBezTo>
                    <a:pt x="331558" y="49079"/>
                    <a:pt x="330904" y="44498"/>
                    <a:pt x="329596" y="39918"/>
                  </a:cubicBezTo>
                  <a:cubicBezTo>
                    <a:pt x="329596" y="39918"/>
                    <a:pt x="329596" y="39918"/>
                    <a:pt x="329596" y="39918"/>
                  </a:cubicBezTo>
                  <a:cubicBezTo>
                    <a:pt x="326326" y="41226"/>
                    <a:pt x="323057" y="43190"/>
                    <a:pt x="320441" y="43190"/>
                  </a:cubicBezTo>
                  <a:cubicBezTo>
                    <a:pt x="319787" y="43190"/>
                    <a:pt x="318479" y="43190"/>
                    <a:pt x="317171" y="43190"/>
                  </a:cubicBezTo>
                  <a:cubicBezTo>
                    <a:pt x="309977" y="43844"/>
                    <a:pt x="304746" y="44498"/>
                    <a:pt x="300168" y="41881"/>
                  </a:cubicBezTo>
                  <a:cubicBezTo>
                    <a:pt x="296244" y="39918"/>
                    <a:pt x="294936" y="35991"/>
                    <a:pt x="294936" y="33374"/>
                  </a:cubicBezTo>
                  <a:cubicBezTo>
                    <a:pt x="294282" y="33374"/>
                    <a:pt x="292974" y="33374"/>
                    <a:pt x="292320" y="33374"/>
                  </a:cubicBezTo>
                  <a:cubicBezTo>
                    <a:pt x="288397" y="32719"/>
                    <a:pt x="284473" y="30102"/>
                    <a:pt x="285127" y="21595"/>
                  </a:cubicBezTo>
                  <a:cubicBezTo>
                    <a:pt x="285127" y="21595"/>
                    <a:pt x="285127" y="20941"/>
                    <a:pt x="285127" y="20286"/>
                  </a:cubicBezTo>
                  <a:cubicBezTo>
                    <a:pt x="285127" y="20286"/>
                    <a:pt x="285127" y="20286"/>
                    <a:pt x="285127" y="20286"/>
                  </a:cubicBezTo>
                  <a:cubicBezTo>
                    <a:pt x="283819" y="18977"/>
                    <a:pt x="281857" y="17669"/>
                    <a:pt x="281203" y="14397"/>
                  </a:cubicBezTo>
                  <a:cubicBezTo>
                    <a:pt x="281203" y="13742"/>
                    <a:pt x="281203" y="13088"/>
                    <a:pt x="281203" y="11779"/>
                  </a:cubicBezTo>
                  <a:cubicBezTo>
                    <a:pt x="278587" y="14397"/>
                    <a:pt x="275318" y="16360"/>
                    <a:pt x="273356" y="17014"/>
                  </a:cubicBezTo>
                  <a:cubicBezTo>
                    <a:pt x="270740" y="18323"/>
                    <a:pt x="268124" y="18323"/>
                    <a:pt x="265508" y="17014"/>
                  </a:cubicBezTo>
                  <a:cubicBezTo>
                    <a:pt x="263546" y="15706"/>
                    <a:pt x="262238" y="14397"/>
                    <a:pt x="260930" y="12434"/>
                  </a:cubicBezTo>
                  <a:cubicBezTo>
                    <a:pt x="257007" y="12434"/>
                    <a:pt x="252429" y="13742"/>
                    <a:pt x="249159" y="10470"/>
                  </a:cubicBezTo>
                  <a:cubicBezTo>
                    <a:pt x="247197" y="8507"/>
                    <a:pt x="247197" y="6544"/>
                    <a:pt x="247197" y="5235"/>
                  </a:cubicBezTo>
                  <a:cubicBezTo>
                    <a:pt x="245235" y="7198"/>
                    <a:pt x="244581" y="8507"/>
                    <a:pt x="242620" y="9162"/>
                  </a:cubicBezTo>
                  <a:cubicBezTo>
                    <a:pt x="238042" y="11125"/>
                    <a:pt x="227578" y="9162"/>
                    <a:pt x="226270" y="9162"/>
                  </a:cubicBezTo>
                  <a:cubicBezTo>
                    <a:pt x="221693" y="7853"/>
                    <a:pt x="220385" y="3272"/>
                    <a:pt x="219731" y="0"/>
                  </a:cubicBezTo>
                  <a:cubicBezTo>
                    <a:pt x="219077" y="654"/>
                    <a:pt x="217769" y="1309"/>
                    <a:pt x="217115" y="2618"/>
                  </a:cubicBezTo>
                  <a:cubicBezTo>
                    <a:pt x="217115" y="2618"/>
                    <a:pt x="217115" y="3272"/>
                    <a:pt x="217115" y="3926"/>
                  </a:cubicBezTo>
                  <a:cubicBezTo>
                    <a:pt x="219077" y="7853"/>
                    <a:pt x="221039" y="11125"/>
                    <a:pt x="219731" y="15051"/>
                  </a:cubicBezTo>
                  <a:cubicBezTo>
                    <a:pt x="219077" y="17669"/>
                    <a:pt x="217115" y="19632"/>
                    <a:pt x="213845" y="20941"/>
                  </a:cubicBezTo>
                  <a:cubicBezTo>
                    <a:pt x="208613" y="22904"/>
                    <a:pt x="201420" y="20941"/>
                    <a:pt x="197496" y="18323"/>
                  </a:cubicBezTo>
                  <a:cubicBezTo>
                    <a:pt x="197496" y="18323"/>
                    <a:pt x="196188" y="18323"/>
                    <a:pt x="194880" y="17669"/>
                  </a:cubicBezTo>
                  <a:lnTo>
                    <a:pt x="194880" y="17669"/>
                  </a:lnTo>
                  <a:cubicBezTo>
                    <a:pt x="194880" y="18977"/>
                    <a:pt x="195534" y="19632"/>
                    <a:pt x="195534" y="20286"/>
                  </a:cubicBezTo>
                  <a:cubicBezTo>
                    <a:pt x="196842" y="24212"/>
                    <a:pt x="198150" y="28793"/>
                    <a:pt x="196842" y="28139"/>
                  </a:cubicBezTo>
                  <a:cubicBezTo>
                    <a:pt x="196188" y="28139"/>
                    <a:pt x="193572" y="24867"/>
                    <a:pt x="191610" y="20941"/>
                  </a:cubicBezTo>
                  <a:cubicBezTo>
                    <a:pt x="188995" y="23558"/>
                    <a:pt x="183763" y="29448"/>
                    <a:pt x="181147" y="31411"/>
                  </a:cubicBezTo>
                  <a:cubicBezTo>
                    <a:pt x="177877" y="33374"/>
                    <a:pt x="169376" y="37955"/>
                    <a:pt x="164798" y="38609"/>
                  </a:cubicBezTo>
                  <a:cubicBezTo>
                    <a:pt x="164798" y="38609"/>
                    <a:pt x="163490" y="39263"/>
                    <a:pt x="162182" y="39918"/>
                  </a:cubicBezTo>
                  <a:cubicBezTo>
                    <a:pt x="159566" y="41226"/>
                    <a:pt x="156297" y="43190"/>
                    <a:pt x="153027" y="43844"/>
                  </a:cubicBezTo>
                  <a:cubicBezTo>
                    <a:pt x="145833" y="45153"/>
                    <a:pt x="139948" y="43844"/>
                    <a:pt x="135370" y="40572"/>
                  </a:cubicBezTo>
                  <a:cubicBezTo>
                    <a:pt x="131446" y="37955"/>
                    <a:pt x="130792" y="33374"/>
                    <a:pt x="130792" y="30102"/>
                  </a:cubicBezTo>
                  <a:cubicBezTo>
                    <a:pt x="130792" y="30102"/>
                    <a:pt x="130792" y="30102"/>
                    <a:pt x="130138" y="30102"/>
                  </a:cubicBezTo>
                  <a:cubicBezTo>
                    <a:pt x="128176" y="30102"/>
                    <a:pt x="126868" y="30102"/>
                    <a:pt x="126214" y="30102"/>
                  </a:cubicBezTo>
                  <a:cubicBezTo>
                    <a:pt x="123599" y="30102"/>
                    <a:pt x="119675" y="28139"/>
                    <a:pt x="115097" y="24212"/>
                  </a:cubicBezTo>
                  <a:cubicBezTo>
                    <a:pt x="115097" y="24212"/>
                    <a:pt x="114443" y="24212"/>
                    <a:pt x="113789" y="24212"/>
                  </a:cubicBezTo>
                  <a:cubicBezTo>
                    <a:pt x="113789" y="24212"/>
                    <a:pt x="113135" y="24212"/>
                    <a:pt x="112481" y="24212"/>
                  </a:cubicBezTo>
                  <a:cubicBezTo>
                    <a:pt x="112481" y="26830"/>
                    <a:pt x="109865" y="31411"/>
                    <a:pt x="103980" y="32719"/>
                  </a:cubicBezTo>
                  <a:cubicBezTo>
                    <a:pt x="100710" y="33374"/>
                    <a:pt x="96786" y="32719"/>
                    <a:pt x="93516" y="30102"/>
                  </a:cubicBezTo>
                  <a:cubicBezTo>
                    <a:pt x="88939" y="26830"/>
                    <a:pt x="85015" y="21595"/>
                    <a:pt x="84361" y="16360"/>
                  </a:cubicBezTo>
                  <a:cubicBezTo>
                    <a:pt x="83707" y="11125"/>
                    <a:pt x="83707" y="6544"/>
                    <a:pt x="84361" y="2618"/>
                  </a:cubicBezTo>
                  <a:cubicBezTo>
                    <a:pt x="80437" y="3926"/>
                    <a:pt x="76513" y="4581"/>
                    <a:pt x="73897" y="5890"/>
                  </a:cubicBezTo>
                  <a:cubicBezTo>
                    <a:pt x="62780" y="9816"/>
                    <a:pt x="54279" y="12434"/>
                    <a:pt x="44469" y="17014"/>
                  </a:cubicBezTo>
                  <a:cubicBezTo>
                    <a:pt x="41199" y="18977"/>
                    <a:pt x="22235" y="28139"/>
                    <a:pt x="16349" y="31411"/>
                  </a:cubicBezTo>
                  <a:cubicBezTo>
                    <a:pt x="13079" y="33374"/>
                    <a:pt x="6540" y="36646"/>
                    <a:pt x="0" y="39918"/>
                  </a:cubicBezTo>
                  <a:cubicBezTo>
                    <a:pt x="0" y="42535"/>
                    <a:pt x="0" y="45153"/>
                    <a:pt x="0" y="45807"/>
                  </a:cubicBezTo>
                  <a:close/>
                </a:path>
              </a:pathLst>
            </a:custGeom>
            <a:solidFill>
              <a:srgbClr val="D5C2A5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377033B1-3811-BDEF-0DE0-7F9DF5229F5E}"/>
                </a:ext>
              </a:extLst>
            </p:cNvPr>
            <p:cNvSpPr/>
            <p:nvPr/>
          </p:nvSpPr>
          <p:spPr>
            <a:xfrm>
              <a:off x="2067693" y="4146616"/>
              <a:ext cx="912275" cy="466579"/>
            </a:xfrm>
            <a:custGeom>
              <a:avLst/>
              <a:gdLst>
                <a:gd name="connsiteX0" fmla="*/ 908351 w 912275"/>
                <a:gd name="connsiteY0" fmla="*/ 143966 h 466579"/>
                <a:gd name="connsiteX1" fmla="*/ 898542 w 912275"/>
                <a:gd name="connsiteY1" fmla="*/ 134150 h 466579"/>
                <a:gd name="connsiteX2" fmla="*/ 895272 w 912275"/>
                <a:gd name="connsiteY2" fmla="*/ 130878 h 466579"/>
                <a:gd name="connsiteX3" fmla="*/ 884155 w 912275"/>
                <a:gd name="connsiteY3" fmla="*/ 119754 h 466579"/>
                <a:gd name="connsiteX4" fmla="*/ 884155 w 912275"/>
                <a:gd name="connsiteY4" fmla="*/ 117136 h 466579"/>
                <a:gd name="connsiteX5" fmla="*/ 884155 w 912275"/>
                <a:gd name="connsiteY5" fmla="*/ 111246 h 466579"/>
                <a:gd name="connsiteX6" fmla="*/ 884155 w 912275"/>
                <a:gd name="connsiteY6" fmla="*/ 111246 h 466579"/>
                <a:gd name="connsiteX7" fmla="*/ 876308 w 912275"/>
                <a:gd name="connsiteY7" fmla="*/ 100776 h 466579"/>
                <a:gd name="connsiteX8" fmla="*/ 876308 w 912275"/>
                <a:gd name="connsiteY8" fmla="*/ 100776 h 466579"/>
                <a:gd name="connsiteX9" fmla="*/ 873038 w 912275"/>
                <a:gd name="connsiteY9" fmla="*/ 97504 h 466579"/>
                <a:gd name="connsiteX10" fmla="*/ 867152 w 912275"/>
                <a:gd name="connsiteY10" fmla="*/ 72637 h 466579"/>
                <a:gd name="connsiteX11" fmla="*/ 873038 w 912275"/>
                <a:gd name="connsiteY11" fmla="*/ 62167 h 466579"/>
                <a:gd name="connsiteX12" fmla="*/ 876961 w 912275"/>
                <a:gd name="connsiteY12" fmla="*/ 56932 h 466579"/>
                <a:gd name="connsiteX13" fmla="*/ 876308 w 912275"/>
                <a:gd name="connsiteY13" fmla="*/ 54315 h 466579"/>
                <a:gd name="connsiteX14" fmla="*/ 874346 w 912275"/>
                <a:gd name="connsiteY14" fmla="*/ 47771 h 466579"/>
                <a:gd name="connsiteX15" fmla="*/ 869768 w 912275"/>
                <a:gd name="connsiteY15" fmla="*/ 36646 h 466579"/>
                <a:gd name="connsiteX16" fmla="*/ 869114 w 912275"/>
                <a:gd name="connsiteY16" fmla="*/ 34028 h 466579"/>
                <a:gd name="connsiteX17" fmla="*/ 865190 w 912275"/>
                <a:gd name="connsiteY17" fmla="*/ 35991 h 466579"/>
                <a:gd name="connsiteX18" fmla="*/ 854073 w 912275"/>
                <a:gd name="connsiteY18" fmla="*/ 31411 h 466579"/>
                <a:gd name="connsiteX19" fmla="*/ 848187 w 912275"/>
                <a:gd name="connsiteY19" fmla="*/ 32719 h 466579"/>
                <a:gd name="connsiteX20" fmla="*/ 840340 w 912275"/>
                <a:gd name="connsiteY20" fmla="*/ 23558 h 466579"/>
                <a:gd name="connsiteX21" fmla="*/ 839685 w 912275"/>
                <a:gd name="connsiteY21" fmla="*/ 23558 h 466579"/>
                <a:gd name="connsiteX22" fmla="*/ 832492 w 912275"/>
                <a:gd name="connsiteY22" fmla="*/ 23558 h 466579"/>
                <a:gd name="connsiteX23" fmla="*/ 827914 w 912275"/>
                <a:gd name="connsiteY23" fmla="*/ 22249 h 466579"/>
                <a:gd name="connsiteX24" fmla="*/ 824644 w 912275"/>
                <a:gd name="connsiteY24" fmla="*/ 20941 h 466579"/>
                <a:gd name="connsiteX25" fmla="*/ 823336 w 912275"/>
                <a:gd name="connsiteY25" fmla="*/ 24212 h 466579"/>
                <a:gd name="connsiteX26" fmla="*/ 820067 w 912275"/>
                <a:gd name="connsiteY26" fmla="*/ 31411 h 466579"/>
                <a:gd name="connsiteX27" fmla="*/ 774944 w 912275"/>
                <a:gd name="connsiteY27" fmla="*/ 36646 h 466579"/>
                <a:gd name="connsiteX28" fmla="*/ 750747 w 912275"/>
                <a:gd name="connsiteY28" fmla="*/ 21595 h 466579"/>
                <a:gd name="connsiteX29" fmla="*/ 743554 w 912275"/>
                <a:gd name="connsiteY29" fmla="*/ 16360 h 466579"/>
                <a:gd name="connsiteX30" fmla="*/ 742246 w 912275"/>
                <a:gd name="connsiteY30" fmla="*/ 17014 h 466579"/>
                <a:gd name="connsiteX31" fmla="*/ 736360 w 912275"/>
                <a:gd name="connsiteY31" fmla="*/ 20941 h 466579"/>
                <a:gd name="connsiteX32" fmla="*/ 716087 w 912275"/>
                <a:gd name="connsiteY32" fmla="*/ 15051 h 466579"/>
                <a:gd name="connsiteX33" fmla="*/ 716087 w 912275"/>
                <a:gd name="connsiteY33" fmla="*/ 15051 h 466579"/>
                <a:gd name="connsiteX34" fmla="*/ 709548 w 912275"/>
                <a:gd name="connsiteY34" fmla="*/ 15051 h 466579"/>
                <a:gd name="connsiteX35" fmla="*/ 699084 w 912275"/>
                <a:gd name="connsiteY35" fmla="*/ 9816 h 466579"/>
                <a:gd name="connsiteX36" fmla="*/ 695160 w 912275"/>
                <a:gd name="connsiteY36" fmla="*/ 7199 h 466579"/>
                <a:gd name="connsiteX37" fmla="*/ 682735 w 912275"/>
                <a:gd name="connsiteY37" fmla="*/ 3927 h 466579"/>
                <a:gd name="connsiteX38" fmla="*/ 679465 w 912275"/>
                <a:gd name="connsiteY38" fmla="*/ 3272 h 466579"/>
                <a:gd name="connsiteX39" fmla="*/ 678811 w 912275"/>
                <a:gd name="connsiteY39" fmla="*/ 5235 h 466579"/>
                <a:gd name="connsiteX40" fmla="*/ 665078 w 912275"/>
                <a:gd name="connsiteY40" fmla="*/ 12434 h 466579"/>
                <a:gd name="connsiteX41" fmla="*/ 664424 w 912275"/>
                <a:gd name="connsiteY41" fmla="*/ 12434 h 466579"/>
                <a:gd name="connsiteX42" fmla="*/ 657231 w 912275"/>
                <a:gd name="connsiteY42" fmla="*/ 10470 h 466579"/>
                <a:gd name="connsiteX43" fmla="*/ 654615 w 912275"/>
                <a:gd name="connsiteY43" fmla="*/ 655 h 466579"/>
                <a:gd name="connsiteX44" fmla="*/ 653307 w 912275"/>
                <a:gd name="connsiteY44" fmla="*/ 655 h 466579"/>
                <a:gd name="connsiteX45" fmla="*/ 646767 w 912275"/>
                <a:gd name="connsiteY45" fmla="*/ 0 h 466579"/>
                <a:gd name="connsiteX46" fmla="*/ 648075 w 912275"/>
                <a:gd name="connsiteY46" fmla="*/ 6544 h 466579"/>
                <a:gd name="connsiteX47" fmla="*/ 648729 w 912275"/>
                <a:gd name="connsiteY47" fmla="*/ 20286 h 466579"/>
                <a:gd name="connsiteX48" fmla="*/ 648729 w 912275"/>
                <a:gd name="connsiteY48" fmla="*/ 22904 h 466579"/>
                <a:gd name="connsiteX49" fmla="*/ 648729 w 912275"/>
                <a:gd name="connsiteY49" fmla="*/ 25521 h 466579"/>
                <a:gd name="connsiteX50" fmla="*/ 647421 w 912275"/>
                <a:gd name="connsiteY50" fmla="*/ 32065 h 466579"/>
                <a:gd name="connsiteX51" fmla="*/ 648729 w 912275"/>
                <a:gd name="connsiteY51" fmla="*/ 40572 h 466579"/>
                <a:gd name="connsiteX52" fmla="*/ 645459 w 912275"/>
                <a:gd name="connsiteY52" fmla="*/ 45153 h 466579"/>
                <a:gd name="connsiteX53" fmla="*/ 630418 w 912275"/>
                <a:gd name="connsiteY53" fmla="*/ 44499 h 466579"/>
                <a:gd name="connsiteX54" fmla="*/ 629110 w 912275"/>
                <a:gd name="connsiteY54" fmla="*/ 44499 h 466579"/>
                <a:gd name="connsiteX55" fmla="*/ 629110 w 912275"/>
                <a:gd name="connsiteY55" fmla="*/ 44499 h 466579"/>
                <a:gd name="connsiteX56" fmla="*/ 629110 w 912275"/>
                <a:gd name="connsiteY56" fmla="*/ 48425 h 466579"/>
                <a:gd name="connsiteX57" fmla="*/ 621263 w 912275"/>
                <a:gd name="connsiteY57" fmla="*/ 58241 h 466579"/>
                <a:gd name="connsiteX58" fmla="*/ 621263 w 912275"/>
                <a:gd name="connsiteY58" fmla="*/ 63476 h 466579"/>
                <a:gd name="connsiteX59" fmla="*/ 619955 w 912275"/>
                <a:gd name="connsiteY59" fmla="*/ 79181 h 466579"/>
                <a:gd name="connsiteX60" fmla="*/ 613415 w 912275"/>
                <a:gd name="connsiteY60" fmla="*/ 83108 h 466579"/>
                <a:gd name="connsiteX61" fmla="*/ 601644 w 912275"/>
                <a:gd name="connsiteY61" fmla="*/ 75909 h 466579"/>
                <a:gd name="connsiteX62" fmla="*/ 596412 w 912275"/>
                <a:gd name="connsiteY62" fmla="*/ 78527 h 466579"/>
                <a:gd name="connsiteX63" fmla="*/ 585949 w 912275"/>
                <a:gd name="connsiteY63" fmla="*/ 75909 h 466579"/>
                <a:gd name="connsiteX64" fmla="*/ 582679 w 912275"/>
                <a:gd name="connsiteY64" fmla="*/ 81144 h 466579"/>
                <a:gd name="connsiteX65" fmla="*/ 581371 w 912275"/>
                <a:gd name="connsiteY65" fmla="*/ 82453 h 466579"/>
                <a:gd name="connsiteX66" fmla="*/ 570908 w 912275"/>
                <a:gd name="connsiteY66" fmla="*/ 89651 h 466579"/>
                <a:gd name="connsiteX67" fmla="*/ 567638 w 912275"/>
                <a:gd name="connsiteY67" fmla="*/ 89651 h 466579"/>
                <a:gd name="connsiteX68" fmla="*/ 555213 w 912275"/>
                <a:gd name="connsiteY68" fmla="*/ 84416 h 466579"/>
                <a:gd name="connsiteX69" fmla="*/ 553251 w 912275"/>
                <a:gd name="connsiteY69" fmla="*/ 83108 h 466579"/>
                <a:gd name="connsiteX70" fmla="*/ 549327 w 912275"/>
                <a:gd name="connsiteY70" fmla="*/ 83108 h 466579"/>
                <a:gd name="connsiteX71" fmla="*/ 532324 w 912275"/>
                <a:gd name="connsiteY71" fmla="*/ 80490 h 466579"/>
                <a:gd name="connsiteX72" fmla="*/ 526438 w 912275"/>
                <a:gd name="connsiteY72" fmla="*/ 64130 h 466579"/>
                <a:gd name="connsiteX73" fmla="*/ 523822 w 912275"/>
                <a:gd name="connsiteY73" fmla="*/ 62822 h 466579"/>
                <a:gd name="connsiteX74" fmla="*/ 515321 w 912275"/>
                <a:gd name="connsiteY74" fmla="*/ 57587 h 466579"/>
                <a:gd name="connsiteX75" fmla="*/ 513359 w 912275"/>
                <a:gd name="connsiteY75" fmla="*/ 56278 h 466579"/>
                <a:gd name="connsiteX76" fmla="*/ 513359 w 912275"/>
                <a:gd name="connsiteY76" fmla="*/ 56278 h 466579"/>
                <a:gd name="connsiteX77" fmla="*/ 513359 w 912275"/>
                <a:gd name="connsiteY77" fmla="*/ 64785 h 466579"/>
                <a:gd name="connsiteX78" fmla="*/ 513359 w 912275"/>
                <a:gd name="connsiteY78" fmla="*/ 66748 h 466579"/>
                <a:gd name="connsiteX79" fmla="*/ 513359 w 912275"/>
                <a:gd name="connsiteY79" fmla="*/ 70020 h 466579"/>
                <a:gd name="connsiteX80" fmla="*/ 513359 w 912275"/>
                <a:gd name="connsiteY80" fmla="*/ 80490 h 466579"/>
                <a:gd name="connsiteX81" fmla="*/ 496356 w 912275"/>
                <a:gd name="connsiteY81" fmla="*/ 99467 h 466579"/>
                <a:gd name="connsiteX82" fmla="*/ 481315 w 912275"/>
                <a:gd name="connsiteY82" fmla="*/ 94886 h 466579"/>
                <a:gd name="connsiteX83" fmla="*/ 480007 w 912275"/>
                <a:gd name="connsiteY83" fmla="*/ 93578 h 466579"/>
                <a:gd name="connsiteX84" fmla="*/ 472814 w 912275"/>
                <a:gd name="connsiteY84" fmla="*/ 89651 h 466579"/>
                <a:gd name="connsiteX85" fmla="*/ 468890 w 912275"/>
                <a:gd name="connsiteY85" fmla="*/ 89651 h 466579"/>
                <a:gd name="connsiteX86" fmla="*/ 469544 w 912275"/>
                <a:gd name="connsiteY86" fmla="*/ 97504 h 466579"/>
                <a:gd name="connsiteX87" fmla="*/ 467582 w 912275"/>
                <a:gd name="connsiteY87" fmla="*/ 120408 h 466579"/>
                <a:gd name="connsiteX88" fmla="*/ 450579 w 912275"/>
                <a:gd name="connsiteY88" fmla="*/ 140039 h 466579"/>
                <a:gd name="connsiteX89" fmla="*/ 436192 w 912275"/>
                <a:gd name="connsiteY89" fmla="*/ 142657 h 466579"/>
                <a:gd name="connsiteX90" fmla="*/ 434230 w 912275"/>
                <a:gd name="connsiteY90" fmla="*/ 142657 h 466579"/>
                <a:gd name="connsiteX91" fmla="*/ 421151 w 912275"/>
                <a:gd name="connsiteY91" fmla="*/ 148546 h 466579"/>
                <a:gd name="connsiteX92" fmla="*/ 416573 w 912275"/>
                <a:gd name="connsiteY92" fmla="*/ 153127 h 466579"/>
                <a:gd name="connsiteX93" fmla="*/ 400878 w 912275"/>
                <a:gd name="connsiteY93" fmla="*/ 161634 h 466579"/>
                <a:gd name="connsiteX94" fmla="*/ 400878 w 912275"/>
                <a:gd name="connsiteY94" fmla="*/ 162289 h 466579"/>
                <a:gd name="connsiteX95" fmla="*/ 399570 w 912275"/>
                <a:gd name="connsiteY95" fmla="*/ 164906 h 466579"/>
                <a:gd name="connsiteX96" fmla="*/ 394992 w 912275"/>
                <a:gd name="connsiteY96" fmla="*/ 170141 h 466579"/>
                <a:gd name="connsiteX97" fmla="*/ 390414 w 912275"/>
                <a:gd name="connsiteY97" fmla="*/ 175377 h 466579"/>
                <a:gd name="connsiteX98" fmla="*/ 395646 w 912275"/>
                <a:gd name="connsiteY98" fmla="*/ 179957 h 466579"/>
                <a:gd name="connsiteX99" fmla="*/ 404148 w 912275"/>
                <a:gd name="connsiteY99" fmla="*/ 193699 h 466579"/>
                <a:gd name="connsiteX100" fmla="*/ 404802 w 912275"/>
                <a:gd name="connsiteY100" fmla="*/ 193699 h 466579"/>
                <a:gd name="connsiteX101" fmla="*/ 408072 w 912275"/>
                <a:gd name="connsiteY101" fmla="*/ 195008 h 466579"/>
                <a:gd name="connsiteX102" fmla="*/ 419189 w 912275"/>
                <a:gd name="connsiteY102" fmla="*/ 211368 h 466579"/>
                <a:gd name="connsiteX103" fmla="*/ 421805 w 912275"/>
                <a:gd name="connsiteY103" fmla="*/ 215948 h 466579"/>
                <a:gd name="connsiteX104" fmla="*/ 417227 w 912275"/>
                <a:gd name="connsiteY104" fmla="*/ 231654 h 466579"/>
                <a:gd name="connsiteX105" fmla="*/ 415265 w 912275"/>
                <a:gd name="connsiteY105" fmla="*/ 234272 h 466579"/>
                <a:gd name="connsiteX106" fmla="*/ 413303 w 912275"/>
                <a:gd name="connsiteY106" fmla="*/ 238198 h 466579"/>
                <a:gd name="connsiteX107" fmla="*/ 415919 w 912275"/>
                <a:gd name="connsiteY107" fmla="*/ 238198 h 466579"/>
                <a:gd name="connsiteX108" fmla="*/ 419189 w 912275"/>
                <a:gd name="connsiteY108" fmla="*/ 238198 h 466579"/>
                <a:gd name="connsiteX109" fmla="*/ 434230 w 912275"/>
                <a:gd name="connsiteY109" fmla="*/ 254558 h 466579"/>
                <a:gd name="connsiteX110" fmla="*/ 430960 w 912275"/>
                <a:gd name="connsiteY110" fmla="*/ 268954 h 466579"/>
                <a:gd name="connsiteX111" fmla="*/ 430960 w 912275"/>
                <a:gd name="connsiteY111" fmla="*/ 269608 h 466579"/>
                <a:gd name="connsiteX112" fmla="*/ 429652 w 912275"/>
                <a:gd name="connsiteY112" fmla="*/ 280079 h 466579"/>
                <a:gd name="connsiteX113" fmla="*/ 430960 w 912275"/>
                <a:gd name="connsiteY113" fmla="*/ 282042 h 466579"/>
                <a:gd name="connsiteX114" fmla="*/ 429652 w 912275"/>
                <a:gd name="connsiteY114" fmla="*/ 291203 h 466579"/>
                <a:gd name="connsiteX115" fmla="*/ 412649 w 912275"/>
                <a:gd name="connsiteY115" fmla="*/ 297093 h 466579"/>
                <a:gd name="connsiteX116" fmla="*/ 395646 w 912275"/>
                <a:gd name="connsiteY116" fmla="*/ 284005 h 466579"/>
                <a:gd name="connsiteX117" fmla="*/ 393684 w 912275"/>
                <a:gd name="connsiteY117" fmla="*/ 282042 h 466579"/>
                <a:gd name="connsiteX118" fmla="*/ 393684 w 912275"/>
                <a:gd name="connsiteY118" fmla="*/ 282042 h 466579"/>
                <a:gd name="connsiteX119" fmla="*/ 385183 w 912275"/>
                <a:gd name="connsiteY119" fmla="*/ 272880 h 466579"/>
                <a:gd name="connsiteX120" fmla="*/ 387145 w 912275"/>
                <a:gd name="connsiteY120" fmla="*/ 263065 h 466579"/>
                <a:gd name="connsiteX121" fmla="*/ 381913 w 912275"/>
                <a:gd name="connsiteY121" fmla="*/ 259793 h 466579"/>
                <a:gd name="connsiteX122" fmla="*/ 376027 w 912275"/>
                <a:gd name="connsiteY122" fmla="*/ 259793 h 466579"/>
                <a:gd name="connsiteX123" fmla="*/ 373411 w 912275"/>
                <a:gd name="connsiteY123" fmla="*/ 259793 h 466579"/>
                <a:gd name="connsiteX124" fmla="*/ 368180 w 912275"/>
                <a:gd name="connsiteY124" fmla="*/ 263719 h 466579"/>
                <a:gd name="connsiteX125" fmla="*/ 360986 w 912275"/>
                <a:gd name="connsiteY125" fmla="*/ 268954 h 466579"/>
                <a:gd name="connsiteX126" fmla="*/ 343329 w 912275"/>
                <a:gd name="connsiteY126" fmla="*/ 260447 h 466579"/>
                <a:gd name="connsiteX127" fmla="*/ 342675 w 912275"/>
                <a:gd name="connsiteY127" fmla="*/ 259138 h 466579"/>
                <a:gd name="connsiteX128" fmla="*/ 333520 w 912275"/>
                <a:gd name="connsiteY128" fmla="*/ 259793 h 466579"/>
                <a:gd name="connsiteX129" fmla="*/ 324364 w 912275"/>
                <a:gd name="connsiteY129" fmla="*/ 259793 h 466579"/>
                <a:gd name="connsiteX130" fmla="*/ 323057 w 912275"/>
                <a:gd name="connsiteY130" fmla="*/ 259793 h 466579"/>
                <a:gd name="connsiteX131" fmla="*/ 324364 w 912275"/>
                <a:gd name="connsiteY131" fmla="*/ 267645 h 466579"/>
                <a:gd name="connsiteX132" fmla="*/ 321749 w 912275"/>
                <a:gd name="connsiteY132" fmla="*/ 272880 h 466579"/>
                <a:gd name="connsiteX133" fmla="*/ 291666 w 912275"/>
                <a:gd name="connsiteY133" fmla="*/ 274844 h 466579"/>
                <a:gd name="connsiteX134" fmla="*/ 288397 w 912275"/>
                <a:gd name="connsiteY134" fmla="*/ 274844 h 466579"/>
                <a:gd name="connsiteX135" fmla="*/ 281857 w 912275"/>
                <a:gd name="connsiteY135" fmla="*/ 278115 h 466579"/>
                <a:gd name="connsiteX136" fmla="*/ 274664 w 912275"/>
                <a:gd name="connsiteY136" fmla="*/ 281387 h 466579"/>
                <a:gd name="connsiteX137" fmla="*/ 257661 w 912275"/>
                <a:gd name="connsiteY137" fmla="*/ 281387 h 466579"/>
                <a:gd name="connsiteX138" fmla="*/ 249813 w 912275"/>
                <a:gd name="connsiteY138" fmla="*/ 281387 h 466579"/>
                <a:gd name="connsiteX139" fmla="*/ 247197 w 912275"/>
                <a:gd name="connsiteY139" fmla="*/ 286623 h 466579"/>
                <a:gd name="connsiteX140" fmla="*/ 244581 w 912275"/>
                <a:gd name="connsiteY140" fmla="*/ 291858 h 466579"/>
                <a:gd name="connsiteX141" fmla="*/ 223654 w 912275"/>
                <a:gd name="connsiteY141" fmla="*/ 296439 h 466579"/>
                <a:gd name="connsiteX142" fmla="*/ 222347 w 912275"/>
                <a:gd name="connsiteY142" fmla="*/ 299056 h 466579"/>
                <a:gd name="connsiteX143" fmla="*/ 215153 w 912275"/>
                <a:gd name="connsiteY143" fmla="*/ 307563 h 466579"/>
                <a:gd name="connsiteX144" fmla="*/ 213191 w 912275"/>
                <a:gd name="connsiteY144" fmla="*/ 310181 h 466579"/>
                <a:gd name="connsiteX145" fmla="*/ 205998 w 912275"/>
                <a:gd name="connsiteY145" fmla="*/ 317379 h 466579"/>
                <a:gd name="connsiteX146" fmla="*/ 198804 w 912275"/>
                <a:gd name="connsiteY146" fmla="*/ 318033 h 466579"/>
                <a:gd name="connsiteX147" fmla="*/ 192918 w 912275"/>
                <a:gd name="connsiteY147" fmla="*/ 312798 h 466579"/>
                <a:gd name="connsiteX148" fmla="*/ 191610 w 912275"/>
                <a:gd name="connsiteY148" fmla="*/ 313453 h 466579"/>
                <a:gd name="connsiteX149" fmla="*/ 183109 w 912275"/>
                <a:gd name="connsiteY149" fmla="*/ 318033 h 466579"/>
                <a:gd name="connsiteX150" fmla="*/ 166760 w 912275"/>
                <a:gd name="connsiteY150" fmla="*/ 318688 h 466579"/>
                <a:gd name="connsiteX151" fmla="*/ 160220 w 912275"/>
                <a:gd name="connsiteY151" fmla="*/ 306909 h 466579"/>
                <a:gd name="connsiteX152" fmla="*/ 160220 w 912275"/>
                <a:gd name="connsiteY152" fmla="*/ 305600 h 466579"/>
                <a:gd name="connsiteX153" fmla="*/ 160220 w 912275"/>
                <a:gd name="connsiteY153" fmla="*/ 305600 h 466579"/>
                <a:gd name="connsiteX154" fmla="*/ 153027 w 912275"/>
                <a:gd name="connsiteY154" fmla="*/ 301019 h 466579"/>
                <a:gd name="connsiteX155" fmla="*/ 149103 w 912275"/>
                <a:gd name="connsiteY155" fmla="*/ 295130 h 466579"/>
                <a:gd name="connsiteX156" fmla="*/ 145179 w 912275"/>
                <a:gd name="connsiteY156" fmla="*/ 297093 h 466579"/>
                <a:gd name="connsiteX157" fmla="*/ 134062 w 912275"/>
                <a:gd name="connsiteY157" fmla="*/ 293821 h 466579"/>
                <a:gd name="connsiteX158" fmla="*/ 131446 w 912275"/>
                <a:gd name="connsiteY158" fmla="*/ 291858 h 466579"/>
                <a:gd name="connsiteX159" fmla="*/ 126214 w 912275"/>
                <a:gd name="connsiteY159" fmla="*/ 289895 h 466579"/>
                <a:gd name="connsiteX160" fmla="*/ 120983 w 912275"/>
                <a:gd name="connsiteY160" fmla="*/ 288586 h 466579"/>
                <a:gd name="connsiteX161" fmla="*/ 119675 w 912275"/>
                <a:gd name="connsiteY161" fmla="*/ 290549 h 466579"/>
                <a:gd name="connsiteX162" fmla="*/ 108557 w 912275"/>
                <a:gd name="connsiteY162" fmla="*/ 294475 h 466579"/>
                <a:gd name="connsiteX163" fmla="*/ 107250 w 912275"/>
                <a:gd name="connsiteY163" fmla="*/ 294475 h 466579"/>
                <a:gd name="connsiteX164" fmla="*/ 107250 w 912275"/>
                <a:gd name="connsiteY164" fmla="*/ 294475 h 466579"/>
                <a:gd name="connsiteX165" fmla="*/ 111173 w 912275"/>
                <a:gd name="connsiteY165" fmla="*/ 304291 h 466579"/>
                <a:gd name="connsiteX166" fmla="*/ 92208 w 912275"/>
                <a:gd name="connsiteY166" fmla="*/ 332430 h 466579"/>
                <a:gd name="connsiteX167" fmla="*/ 69320 w 912275"/>
                <a:gd name="connsiteY167" fmla="*/ 341591 h 466579"/>
                <a:gd name="connsiteX168" fmla="*/ 62126 w 912275"/>
                <a:gd name="connsiteY168" fmla="*/ 337665 h 466579"/>
                <a:gd name="connsiteX169" fmla="*/ 65396 w 912275"/>
                <a:gd name="connsiteY169" fmla="*/ 326540 h 466579"/>
                <a:gd name="connsiteX170" fmla="*/ 66050 w 912275"/>
                <a:gd name="connsiteY170" fmla="*/ 325886 h 466579"/>
                <a:gd name="connsiteX171" fmla="*/ 66050 w 912275"/>
                <a:gd name="connsiteY171" fmla="*/ 321960 h 466579"/>
                <a:gd name="connsiteX172" fmla="*/ 54933 w 912275"/>
                <a:gd name="connsiteY172" fmla="*/ 323923 h 466579"/>
                <a:gd name="connsiteX173" fmla="*/ 48393 w 912275"/>
                <a:gd name="connsiteY173" fmla="*/ 319342 h 466579"/>
                <a:gd name="connsiteX174" fmla="*/ 50355 w 912275"/>
                <a:gd name="connsiteY174" fmla="*/ 307563 h 466579"/>
                <a:gd name="connsiteX175" fmla="*/ 50355 w 912275"/>
                <a:gd name="connsiteY175" fmla="*/ 307563 h 466579"/>
                <a:gd name="connsiteX176" fmla="*/ 47739 w 912275"/>
                <a:gd name="connsiteY176" fmla="*/ 304946 h 466579"/>
                <a:gd name="connsiteX177" fmla="*/ 47739 w 912275"/>
                <a:gd name="connsiteY177" fmla="*/ 304946 h 466579"/>
                <a:gd name="connsiteX178" fmla="*/ 41199 w 912275"/>
                <a:gd name="connsiteY178" fmla="*/ 302983 h 466579"/>
                <a:gd name="connsiteX179" fmla="*/ 35314 w 912275"/>
                <a:gd name="connsiteY179" fmla="*/ 295130 h 466579"/>
                <a:gd name="connsiteX180" fmla="*/ 32044 w 912275"/>
                <a:gd name="connsiteY180" fmla="*/ 295130 h 466579"/>
                <a:gd name="connsiteX181" fmla="*/ 25504 w 912275"/>
                <a:gd name="connsiteY181" fmla="*/ 295130 h 466579"/>
                <a:gd name="connsiteX182" fmla="*/ 19619 w 912275"/>
                <a:gd name="connsiteY182" fmla="*/ 292512 h 466579"/>
                <a:gd name="connsiteX183" fmla="*/ 11117 w 912275"/>
                <a:gd name="connsiteY183" fmla="*/ 299711 h 466579"/>
                <a:gd name="connsiteX184" fmla="*/ 9155 w 912275"/>
                <a:gd name="connsiteY184" fmla="*/ 299711 h 466579"/>
                <a:gd name="connsiteX185" fmla="*/ 4578 w 912275"/>
                <a:gd name="connsiteY185" fmla="*/ 301674 h 466579"/>
                <a:gd name="connsiteX186" fmla="*/ 8501 w 912275"/>
                <a:gd name="connsiteY186" fmla="*/ 309526 h 466579"/>
                <a:gd name="connsiteX187" fmla="*/ 3924 w 912275"/>
                <a:gd name="connsiteY187" fmla="*/ 324577 h 466579"/>
                <a:gd name="connsiteX188" fmla="*/ 2616 w 912275"/>
                <a:gd name="connsiteY188" fmla="*/ 327195 h 466579"/>
                <a:gd name="connsiteX189" fmla="*/ 0 w 912275"/>
                <a:gd name="connsiteY189" fmla="*/ 331775 h 466579"/>
                <a:gd name="connsiteX190" fmla="*/ 17003 w 912275"/>
                <a:gd name="connsiteY190" fmla="*/ 355334 h 466579"/>
                <a:gd name="connsiteX191" fmla="*/ 11117 w 912275"/>
                <a:gd name="connsiteY191" fmla="*/ 371039 h 466579"/>
                <a:gd name="connsiteX192" fmla="*/ 21581 w 912275"/>
                <a:gd name="connsiteY192" fmla="*/ 374965 h 466579"/>
                <a:gd name="connsiteX193" fmla="*/ 26158 w 912275"/>
                <a:gd name="connsiteY193" fmla="*/ 376274 h 466579"/>
                <a:gd name="connsiteX194" fmla="*/ 37276 w 912275"/>
                <a:gd name="connsiteY194" fmla="*/ 386744 h 466579"/>
                <a:gd name="connsiteX195" fmla="*/ 35968 w 912275"/>
                <a:gd name="connsiteY195" fmla="*/ 392634 h 466579"/>
                <a:gd name="connsiteX196" fmla="*/ 35968 w 912275"/>
                <a:gd name="connsiteY196" fmla="*/ 394597 h 466579"/>
                <a:gd name="connsiteX197" fmla="*/ 38584 w 912275"/>
                <a:gd name="connsiteY197" fmla="*/ 395251 h 466579"/>
                <a:gd name="connsiteX198" fmla="*/ 41199 w 912275"/>
                <a:gd name="connsiteY198" fmla="*/ 395906 h 466579"/>
                <a:gd name="connsiteX199" fmla="*/ 42507 w 912275"/>
                <a:gd name="connsiteY199" fmla="*/ 395906 h 466579"/>
                <a:gd name="connsiteX200" fmla="*/ 49701 w 912275"/>
                <a:gd name="connsiteY200" fmla="*/ 398523 h 466579"/>
                <a:gd name="connsiteX201" fmla="*/ 52971 w 912275"/>
                <a:gd name="connsiteY201" fmla="*/ 401795 h 466579"/>
                <a:gd name="connsiteX202" fmla="*/ 60818 w 912275"/>
                <a:gd name="connsiteY202" fmla="*/ 408993 h 466579"/>
                <a:gd name="connsiteX203" fmla="*/ 60818 w 912275"/>
                <a:gd name="connsiteY203" fmla="*/ 408993 h 466579"/>
                <a:gd name="connsiteX204" fmla="*/ 67358 w 912275"/>
                <a:gd name="connsiteY204" fmla="*/ 407030 h 466579"/>
                <a:gd name="connsiteX205" fmla="*/ 69974 w 912275"/>
                <a:gd name="connsiteY205" fmla="*/ 395906 h 466579"/>
                <a:gd name="connsiteX206" fmla="*/ 76513 w 912275"/>
                <a:gd name="connsiteY206" fmla="*/ 393288 h 466579"/>
                <a:gd name="connsiteX207" fmla="*/ 79783 w 912275"/>
                <a:gd name="connsiteY207" fmla="*/ 393288 h 466579"/>
                <a:gd name="connsiteX208" fmla="*/ 96786 w 912275"/>
                <a:gd name="connsiteY208" fmla="*/ 380200 h 466579"/>
                <a:gd name="connsiteX209" fmla="*/ 109211 w 912275"/>
                <a:gd name="connsiteY209" fmla="*/ 390671 h 466579"/>
                <a:gd name="connsiteX210" fmla="*/ 110519 w 912275"/>
                <a:gd name="connsiteY210" fmla="*/ 391979 h 466579"/>
                <a:gd name="connsiteX211" fmla="*/ 112481 w 912275"/>
                <a:gd name="connsiteY211" fmla="*/ 404413 h 466579"/>
                <a:gd name="connsiteX212" fmla="*/ 112481 w 912275"/>
                <a:gd name="connsiteY212" fmla="*/ 407685 h 466579"/>
                <a:gd name="connsiteX213" fmla="*/ 119675 w 912275"/>
                <a:gd name="connsiteY213" fmla="*/ 406376 h 466579"/>
                <a:gd name="connsiteX214" fmla="*/ 123599 w 912275"/>
                <a:gd name="connsiteY214" fmla="*/ 405067 h 466579"/>
                <a:gd name="connsiteX215" fmla="*/ 137986 w 912275"/>
                <a:gd name="connsiteY215" fmla="*/ 404413 h 466579"/>
                <a:gd name="connsiteX216" fmla="*/ 140602 w 912275"/>
                <a:gd name="connsiteY216" fmla="*/ 408339 h 466579"/>
                <a:gd name="connsiteX217" fmla="*/ 148449 w 912275"/>
                <a:gd name="connsiteY217" fmla="*/ 414883 h 466579"/>
                <a:gd name="connsiteX218" fmla="*/ 148449 w 912275"/>
                <a:gd name="connsiteY218" fmla="*/ 418155 h 466579"/>
                <a:gd name="connsiteX219" fmla="*/ 153681 w 912275"/>
                <a:gd name="connsiteY219" fmla="*/ 419464 h 466579"/>
                <a:gd name="connsiteX220" fmla="*/ 161528 w 912275"/>
                <a:gd name="connsiteY220" fmla="*/ 419464 h 466579"/>
                <a:gd name="connsiteX221" fmla="*/ 168068 w 912275"/>
                <a:gd name="connsiteY221" fmla="*/ 419464 h 466579"/>
                <a:gd name="connsiteX222" fmla="*/ 170030 w 912275"/>
                <a:gd name="connsiteY222" fmla="*/ 419464 h 466579"/>
                <a:gd name="connsiteX223" fmla="*/ 170030 w 912275"/>
                <a:gd name="connsiteY223" fmla="*/ 419464 h 466579"/>
                <a:gd name="connsiteX224" fmla="*/ 173953 w 912275"/>
                <a:gd name="connsiteY224" fmla="*/ 412920 h 466579"/>
                <a:gd name="connsiteX225" fmla="*/ 176569 w 912275"/>
                <a:gd name="connsiteY225" fmla="*/ 407685 h 466579"/>
                <a:gd name="connsiteX226" fmla="*/ 176569 w 912275"/>
                <a:gd name="connsiteY226" fmla="*/ 407030 h 466579"/>
                <a:gd name="connsiteX227" fmla="*/ 178531 w 912275"/>
                <a:gd name="connsiteY227" fmla="*/ 395906 h 466579"/>
                <a:gd name="connsiteX228" fmla="*/ 190956 w 912275"/>
                <a:gd name="connsiteY228" fmla="*/ 385435 h 466579"/>
                <a:gd name="connsiteX229" fmla="*/ 217769 w 912275"/>
                <a:gd name="connsiteY229" fmla="*/ 379546 h 466579"/>
                <a:gd name="connsiteX230" fmla="*/ 221693 w 912275"/>
                <a:gd name="connsiteY230" fmla="*/ 381509 h 466579"/>
                <a:gd name="connsiteX231" fmla="*/ 234772 w 912275"/>
                <a:gd name="connsiteY231" fmla="*/ 374311 h 466579"/>
                <a:gd name="connsiteX232" fmla="*/ 239350 w 912275"/>
                <a:gd name="connsiteY232" fmla="*/ 376928 h 466579"/>
                <a:gd name="connsiteX233" fmla="*/ 251775 w 912275"/>
                <a:gd name="connsiteY233" fmla="*/ 374965 h 466579"/>
                <a:gd name="connsiteX234" fmla="*/ 253737 w 912275"/>
                <a:gd name="connsiteY234" fmla="*/ 374965 h 466579"/>
                <a:gd name="connsiteX235" fmla="*/ 262892 w 912275"/>
                <a:gd name="connsiteY235" fmla="*/ 377583 h 466579"/>
                <a:gd name="connsiteX236" fmla="*/ 265508 w 912275"/>
                <a:gd name="connsiteY236" fmla="*/ 379546 h 466579"/>
                <a:gd name="connsiteX237" fmla="*/ 265508 w 912275"/>
                <a:gd name="connsiteY237" fmla="*/ 379546 h 466579"/>
                <a:gd name="connsiteX238" fmla="*/ 274010 w 912275"/>
                <a:gd name="connsiteY238" fmla="*/ 376274 h 466579"/>
                <a:gd name="connsiteX239" fmla="*/ 281857 w 912275"/>
                <a:gd name="connsiteY239" fmla="*/ 372348 h 466579"/>
                <a:gd name="connsiteX240" fmla="*/ 293628 w 912275"/>
                <a:gd name="connsiteY240" fmla="*/ 367113 h 466579"/>
                <a:gd name="connsiteX241" fmla="*/ 301476 w 912275"/>
                <a:gd name="connsiteY241" fmla="*/ 362532 h 466579"/>
                <a:gd name="connsiteX242" fmla="*/ 315209 w 912275"/>
                <a:gd name="connsiteY242" fmla="*/ 356642 h 466579"/>
                <a:gd name="connsiteX243" fmla="*/ 316517 w 912275"/>
                <a:gd name="connsiteY243" fmla="*/ 356642 h 466579"/>
                <a:gd name="connsiteX244" fmla="*/ 328942 w 912275"/>
                <a:gd name="connsiteY244" fmla="*/ 359914 h 466579"/>
                <a:gd name="connsiteX245" fmla="*/ 330904 w 912275"/>
                <a:gd name="connsiteY245" fmla="*/ 367113 h 466579"/>
                <a:gd name="connsiteX246" fmla="*/ 322403 w 912275"/>
                <a:gd name="connsiteY246" fmla="*/ 379546 h 466579"/>
                <a:gd name="connsiteX247" fmla="*/ 319133 w 912275"/>
                <a:gd name="connsiteY247" fmla="*/ 380855 h 466579"/>
                <a:gd name="connsiteX248" fmla="*/ 321095 w 912275"/>
                <a:gd name="connsiteY248" fmla="*/ 388053 h 466579"/>
                <a:gd name="connsiteX249" fmla="*/ 323057 w 912275"/>
                <a:gd name="connsiteY249" fmla="*/ 391979 h 466579"/>
                <a:gd name="connsiteX250" fmla="*/ 324364 w 912275"/>
                <a:gd name="connsiteY250" fmla="*/ 394597 h 466579"/>
                <a:gd name="connsiteX251" fmla="*/ 325672 w 912275"/>
                <a:gd name="connsiteY251" fmla="*/ 394597 h 466579"/>
                <a:gd name="connsiteX252" fmla="*/ 335482 w 912275"/>
                <a:gd name="connsiteY252" fmla="*/ 398523 h 466579"/>
                <a:gd name="connsiteX253" fmla="*/ 338752 w 912275"/>
                <a:gd name="connsiteY253" fmla="*/ 412920 h 466579"/>
                <a:gd name="connsiteX254" fmla="*/ 338752 w 912275"/>
                <a:gd name="connsiteY254" fmla="*/ 412920 h 466579"/>
                <a:gd name="connsiteX255" fmla="*/ 345945 w 912275"/>
                <a:gd name="connsiteY255" fmla="*/ 418155 h 466579"/>
                <a:gd name="connsiteX256" fmla="*/ 347253 w 912275"/>
                <a:gd name="connsiteY256" fmla="*/ 420773 h 466579"/>
                <a:gd name="connsiteX257" fmla="*/ 352485 w 912275"/>
                <a:gd name="connsiteY257" fmla="*/ 428625 h 466579"/>
                <a:gd name="connsiteX258" fmla="*/ 374065 w 912275"/>
                <a:gd name="connsiteY258" fmla="*/ 433860 h 466579"/>
                <a:gd name="connsiteX259" fmla="*/ 382567 w 912275"/>
                <a:gd name="connsiteY259" fmla="*/ 435169 h 466579"/>
                <a:gd name="connsiteX260" fmla="*/ 387145 w 912275"/>
                <a:gd name="connsiteY260" fmla="*/ 435169 h 466579"/>
                <a:gd name="connsiteX261" fmla="*/ 396954 w 912275"/>
                <a:gd name="connsiteY261" fmla="*/ 433860 h 466579"/>
                <a:gd name="connsiteX262" fmla="*/ 400224 w 912275"/>
                <a:gd name="connsiteY262" fmla="*/ 433860 h 466579"/>
                <a:gd name="connsiteX263" fmla="*/ 402186 w 912275"/>
                <a:gd name="connsiteY263" fmla="*/ 436478 h 466579"/>
                <a:gd name="connsiteX264" fmla="*/ 406764 w 912275"/>
                <a:gd name="connsiteY264" fmla="*/ 441059 h 466579"/>
                <a:gd name="connsiteX265" fmla="*/ 413957 w 912275"/>
                <a:gd name="connsiteY265" fmla="*/ 441059 h 466579"/>
                <a:gd name="connsiteX266" fmla="*/ 428344 w 912275"/>
                <a:gd name="connsiteY266" fmla="*/ 441059 h 466579"/>
                <a:gd name="connsiteX267" fmla="*/ 434230 w 912275"/>
                <a:gd name="connsiteY267" fmla="*/ 441059 h 466579"/>
                <a:gd name="connsiteX268" fmla="*/ 446001 w 912275"/>
                <a:gd name="connsiteY268" fmla="*/ 443022 h 466579"/>
                <a:gd name="connsiteX269" fmla="*/ 456465 w 912275"/>
                <a:gd name="connsiteY269" fmla="*/ 447602 h 466579"/>
                <a:gd name="connsiteX270" fmla="*/ 461042 w 912275"/>
                <a:gd name="connsiteY270" fmla="*/ 446294 h 466579"/>
                <a:gd name="connsiteX271" fmla="*/ 471506 w 912275"/>
                <a:gd name="connsiteY271" fmla="*/ 444331 h 466579"/>
                <a:gd name="connsiteX272" fmla="*/ 475430 w 912275"/>
                <a:gd name="connsiteY272" fmla="*/ 445639 h 466579"/>
                <a:gd name="connsiteX273" fmla="*/ 477391 w 912275"/>
                <a:gd name="connsiteY273" fmla="*/ 445639 h 466579"/>
                <a:gd name="connsiteX274" fmla="*/ 488509 w 912275"/>
                <a:gd name="connsiteY274" fmla="*/ 443022 h 466579"/>
                <a:gd name="connsiteX275" fmla="*/ 497664 w 912275"/>
                <a:gd name="connsiteY275" fmla="*/ 446294 h 466579"/>
                <a:gd name="connsiteX276" fmla="*/ 504204 w 912275"/>
                <a:gd name="connsiteY276" fmla="*/ 448257 h 466579"/>
                <a:gd name="connsiteX277" fmla="*/ 519245 w 912275"/>
                <a:gd name="connsiteY277" fmla="*/ 451529 h 466579"/>
                <a:gd name="connsiteX278" fmla="*/ 527092 w 912275"/>
                <a:gd name="connsiteY278" fmla="*/ 449566 h 466579"/>
                <a:gd name="connsiteX279" fmla="*/ 540826 w 912275"/>
                <a:gd name="connsiteY279" fmla="*/ 449566 h 466579"/>
                <a:gd name="connsiteX280" fmla="*/ 551289 w 912275"/>
                <a:gd name="connsiteY280" fmla="*/ 454801 h 466579"/>
                <a:gd name="connsiteX281" fmla="*/ 553251 w 912275"/>
                <a:gd name="connsiteY281" fmla="*/ 454801 h 466579"/>
                <a:gd name="connsiteX282" fmla="*/ 567638 w 912275"/>
                <a:gd name="connsiteY282" fmla="*/ 456764 h 466579"/>
                <a:gd name="connsiteX283" fmla="*/ 568946 w 912275"/>
                <a:gd name="connsiteY283" fmla="*/ 458073 h 466579"/>
                <a:gd name="connsiteX284" fmla="*/ 576139 w 912275"/>
                <a:gd name="connsiteY284" fmla="*/ 462653 h 466579"/>
                <a:gd name="connsiteX285" fmla="*/ 590527 w 912275"/>
                <a:gd name="connsiteY285" fmla="*/ 461999 h 466579"/>
                <a:gd name="connsiteX286" fmla="*/ 595104 w 912275"/>
                <a:gd name="connsiteY286" fmla="*/ 460690 h 466579"/>
                <a:gd name="connsiteX287" fmla="*/ 608837 w 912275"/>
                <a:gd name="connsiteY287" fmla="*/ 460690 h 466579"/>
                <a:gd name="connsiteX288" fmla="*/ 611453 w 912275"/>
                <a:gd name="connsiteY288" fmla="*/ 463962 h 466579"/>
                <a:gd name="connsiteX289" fmla="*/ 617993 w 912275"/>
                <a:gd name="connsiteY289" fmla="*/ 466580 h 466579"/>
                <a:gd name="connsiteX290" fmla="*/ 623225 w 912275"/>
                <a:gd name="connsiteY290" fmla="*/ 460036 h 466579"/>
                <a:gd name="connsiteX291" fmla="*/ 626494 w 912275"/>
                <a:gd name="connsiteY291" fmla="*/ 458727 h 466579"/>
                <a:gd name="connsiteX292" fmla="*/ 632380 w 912275"/>
                <a:gd name="connsiteY292" fmla="*/ 456109 h 466579"/>
                <a:gd name="connsiteX293" fmla="*/ 632380 w 912275"/>
                <a:gd name="connsiteY293" fmla="*/ 454801 h 466579"/>
                <a:gd name="connsiteX294" fmla="*/ 642190 w 912275"/>
                <a:gd name="connsiteY294" fmla="*/ 445639 h 466579"/>
                <a:gd name="connsiteX295" fmla="*/ 646767 w 912275"/>
                <a:gd name="connsiteY295" fmla="*/ 444985 h 466579"/>
                <a:gd name="connsiteX296" fmla="*/ 657231 w 912275"/>
                <a:gd name="connsiteY296" fmla="*/ 423390 h 466579"/>
                <a:gd name="connsiteX297" fmla="*/ 661154 w 912275"/>
                <a:gd name="connsiteY297" fmla="*/ 423390 h 466579"/>
                <a:gd name="connsiteX298" fmla="*/ 665078 w 912275"/>
                <a:gd name="connsiteY298" fmla="*/ 420118 h 466579"/>
                <a:gd name="connsiteX299" fmla="*/ 671618 w 912275"/>
                <a:gd name="connsiteY299" fmla="*/ 421427 h 466579"/>
                <a:gd name="connsiteX300" fmla="*/ 682081 w 912275"/>
                <a:gd name="connsiteY300" fmla="*/ 415537 h 466579"/>
                <a:gd name="connsiteX301" fmla="*/ 684043 w 912275"/>
                <a:gd name="connsiteY301" fmla="*/ 415537 h 466579"/>
                <a:gd name="connsiteX302" fmla="*/ 702354 w 912275"/>
                <a:gd name="connsiteY302" fmla="*/ 415537 h 466579"/>
                <a:gd name="connsiteX303" fmla="*/ 709548 w 912275"/>
                <a:gd name="connsiteY303" fmla="*/ 413574 h 466579"/>
                <a:gd name="connsiteX304" fmla="*/ 722627 w 912275"/>
                <a:gd name="connsiteY304" fmla="*/ 411611 h 466579"/>
                <a:gd name="connsiteX305" fmla="*/ 730474 w 912275"/>
                <a:gd name="connsiteY305" fmla="*/ 415537 h 466579"/>
                <a:gd name="connsiteX306" fmla="*/ 735052 w 912275"/>
                <a:gd name="connsiteY306" fmla="*/ 418155 h 466579"/>
                <a:gd name="connsiteX307" fmla="*/ 735052 w 912275"/>
                <a:gd name="connsiteY307" fmla="*/ 418155 h 466579"/>
                <a:gd name="connsiteX308" fmla="*/ 741591 w 912275"/>
                <a:gd name="connsiteY308" fmla="*/ 407030 h 466579"/>
                <a:gd name="connsiteX309" fmla="*/ 748785 w 912275"/>
                <a:gd name="connsiteY309" fmla="*/ 406376 h 466579"/>
                <a:gd name="connsiteX310" fmla="*/ 760556 w 912275"/>
                <a:gd name="connsiteY310" fmla="*/ 401141 h 466579"/>
                <a:gd name="connsiteX311" fmla="*/ 767096 w 912275"/>
                <a:gd name="connsiteY311" fmla="*/ 401141 h 466579"/>
                <a:gd name="connsiteX312" fmla="*/ 767750 w 912275"/>
                <a:gd name="connsiteY312" fmla="*/ 400486 h 466579"/>
                <a:gd name="connsiteX313" fmla="*/ 782137 w 912275"/>
                <a:gd name="connsiteY313" fmla="*/ 395251 h 466579"/>
                <a:gd name="connsiteX314" fmla="*/ 791946 w 912275"/>
                <a:gd name="connsiteY314" fmla="*/ 398523 h 466579"/>
                <a:gd name="connsiteX315" fmla="*/ 794562 w 912275"/>
                <a:gd name="connsiteY315" fmla="*/ 374965 h 466579"/>
                <a:gd name="connsiteX316" fmla="*/ 797178 w 912275"/>
                <a:gd name="connsiteY316" fmla="*/ 373002 h 466579"/>
                <a:gd name="connsiteX317" fmla="*/ 805026 w 912275"/>
                <a:gd name="connsiteY317" fmla="*/ 367113 h 466579"/>
                <a:gd name="connsiteX318" fmla="*/ 808295 w 912275"/>
                <a:gd name="connsiteY318" fmla="*/ 363841 h 466579"/>
                <a:gd name="connsiteX319" fmla="*/ 815489 w 912275"/>
                <a:gd name="connsiteY319" fmla="*/ 355334 h 466579"/>
                <a:gd name="connsiteX320" fmla="*/ 817451 w 912275"/>
                <a:gd name="connsiteY320" fmla="*/ 352062 h 466579"/>
                <a:gd name="connsiteX321" fmla="*/ 833800 w 912275"/>
                <a:gd name="connsiteY321" fmla="*/ 337665 h 466579"/>
                <a:gd name="connsiteX322" fmla="*/ 839032 w 912275"/>
                <a:gd name="connsiteY322" fmla="*/ 337665 h 466579"/>
                <a:gd name="connsiteX323" fmla="*/ 841648 w 912275"/>
                <a:gd name="connsiteY323" fmla="*/ 337665 h 466579"/>
                <a:gd name="connsiteX324" fmla="*/ 845571 w 912275"/>
                <a:gd name="connsiteY324" fmla="*/ 332430 h 466579"/>
                <a:gd name="connsiteX325" fmla="*/ 845571 w 912275"/>
                <a:gd name="connsiteY325" fmla="*/ 332430 h 466579"/>
                <a:gd name="connsiteX326" fmla="*/ 844917 w 912275"/>
                <a:gd name="connsiteY326" fmla="*/ 330467 h 466579"/>
                <a:gd name="connsiteX327" fmla="*/ 845571 w 912275"/>
                <a:gd name="connsiteY327" fmla="*/ 323923 h 466579"/>
                <a:gd name="connsiteX328" fmla="*/ 846879 w 912275"/>
                <a:gd name="connsiteY328" fmla="*/ 322614 h 466579"/>
                <a:gd name="connsiteX329" fmla="*/ 842955 w 912275"/>
                <a:gd name="connsiteY329" fmla="*/ 318688 h 466579"/>
                <a:gd name="connsiteX330" fmla="*/ 841648 w 912275"/>
                <a:gd name="connsiteY330" fmla="*/ 317379 h 466579"/>
                <a:gd name="connsiteX331" fmla="*/ 837724 w 912275"/>
                <a:gd name="connsiteY331" fmla="*/ 300365 h 466579"/>
                <a:gd name="connsiteX332" fmla="*/ 842955 w 912275"/>
                <a:gd name="connsiteY332" fmla="*/ 293167 h 466579"/>
                <a:gd name="connsiteX333" fmla="*/ 841648 w 912275"/>
                <a:gd name="connsiteY333" fmla="*/ 291858 h 466579"/>
                <a:gd name="connsiteX334" fmla="*/ 835762 w 912275"/>
                <a:gd name="connsiteY334" fmla="*/ 278770 h 466579"/>
                <a:gd name="connsiteX335" fmla="*/ 835762 w 912275"/>
                <a:gd name="connsiteY335" fmla="*/ 276807 h 466579"/>
                <a:gd name="connsiteX336" fmla="*/ 844263 w 912275"/>
                <a:gd name="connsiteY336" fmla="*/ 262410 h 466579"/>
                <a:gd name="connsiteX337" fmla="*/ 857342 w 912275"/>
                <a:gd name="connsiteY337" fmla="*/ 257830 h 466579"/>
                <a:gd name="connsiteX338" fmla="*/ 857342 w 912275"/>
                <a:gd name="connsiteY338" fmla="*/ 253903 h 466579"/>
                <a:gd name="connsiteX339" fmla="*/ 861266 w 912275"/>
                <a:gd name="connsiteY339" fmla="*/ 244742 h 466579"/>
                <a:gd name="connsiteX340" fmla="*/ 862574 w 912275"/>
                <a:gd name="connsiteY340" fmla="*/ 243433 h 466579"/>
                <a:gd name="connsiteX341" fmla="*/ 859304 w 912275"/>
                <a:gd name="connsiteY341" fmla="*/ 236235 h 466579"/>
                <a:gd name="connsiteX342" fmla="*/ 859304 w 912275"/>
                <a:gd name="connsiteY342" fmla="*/ 234272 h 466579"/>
                <a:gd name="connsiteX343" fmla="*/ 850803 w 912275"/>
                <a:gd name="connsiteY343" fmla="*/ 234272 h 466579"/>
                <a:gd name="connsiteX344" fmla="*/ 845571 w 912275"/>
                <a:gd name="connsiteY344" fmla="*/ 231654 h 466579"/>
                <a:gd name="connsiteX345" fmla="*/ 844263 w 912275"/>
                <a:gd name="connsiteY345" fmla="*/ 231000 h 466579"/>
                <a:gd name="connsiteX346" fmla="*/ 829876 w 912275"/>
                <a:gd name="connsiteY346" fmla="*/ 227728 h 466579"/>
                <a:gd name="connsiteX347" fmla="*/ 827914 w 912275"/>
                <a:gd name="connsiteY347" fmla="*/ 219875 h 466579"/>
                <a:gd name="connsiteX348" fmla="*/ 835108 w 912275"/>
                <a:gd name="connsiteY348" fmla="*/ 212022 h 466579"/>
                <a:gd name="connsiteX349" fmla="*/ 836416 w 912275"/>
                <a:gd name="connsiteY349" fmla="*/ 211368 h 466579"/>
                <a:gd name="connsiteX350" fmla="*/ 836416 w 912275"/>
                <a:gd name="connsiteY350" fmla="*/ 211368 h 466579"/>
                <a:gd name="connsiteX351" fmla="*/ 842301 w 912275"/>
                <a:gd name="connsiteY351" fmla="*/ 199589 h 466579"/>
                <a:gd name="connsiteX352" fmla="*/ 862574 w 912275"/>
                <a:gd name="connsiteY352" fmla="*/ 196971 h 466579"/>
                <a:gd name="connsiteX353" fmla="*/ 872384 w 912275"/>
                <a:gd name="connsiteY353" fmla="*/ 204170 h 466579"/>
                <a:gd name="connsiteX354" fmla="*/ 873692 w 912275"/>
                <a:gd name="connsiteY354" fmla="*/ 205478 h 466579"/>
                <a:gd name="connsiteX355" fmla="*/ 876308 w 912275"/>
                <a:gd name="connsiteY355" fmla="*/ 209405 h 466579"/>
                <a:gd name="connsiteX356" fmla="*/ 877616 w 912275"/>
                <a:gd name="connsiteY356" fmla="*/ 208096 h 466579"/>
                <a:gd name="connsiteX357" fmla="*/ 886117 w 912275"/>
                <a:gd name="connsiteY357" fmla="*/ 203515 h 466579"/>
                <a:gd name="connsiteX358" fmla="*/ 904428 w 912275"/>
                <a:gd name="connsiteY358" fmla="*/ 201552 h 466579"/>
                <a:gd name="connsiteX359" fmla="*/ 902466 w 912275"/>
                <a:gd name="connsiteY359" fmla="*/ 191736 h 466579"/>
                <a:gd name="connsiteX360" fmla="*/ 902466 w 912275"/>
                <a:gd name="connsiteY360" fmla="*/ 189773 h 466579"/>
                <a:gd name="connsiteX361" fmla="*/ 894618 w 912275"/>
                <a:gd name="connsiteY361" fmla="*/ 181266 h 466579"/>
                <a:gd name="connsiteX362" fmla="*/ 899196 w 912275"/>
                <a:gd name="connsiteY362" fmla="*/ 173413 h 466579"/>
                <a:gd name="connsiteX363" fmla="*/ 902466 w 912275"/>
                <a:gd name="connsiteY363" fmla="*/ 171450 h 466579"/>
                <a:gd name="connsiteX364" fmla="*/ 903774 w 912275"/>
                <a:gd name="connsiteY364" fmla="*/ 171450 h 466579"/>
                <a:gd name="connsiteX365" fmla="*/ 906390 w 912275"/>
                <a:gd name="connsiteY365" fmla="*/ 157053 h 466579"/>
                <a:gd name="connsiteX366" fmla="*/ 907698 w 912275"/>
                <a:gd name="connsiteY366" fmla="*/ 154436 h 466579"/>
                <a:gd name="connsiteX367" fmla="*/ 910967 w 912275"/>
                <a:gd name="connsiteY367" fmla="*/ 148546 h 466579"/>
                <a:gd name="connsiteX368" fmla="*/ 912275 w 912275"/>
                <a:gd name="connsiteY368" fmla="*/ 146583 h 466579"/>
                <a:gd name="connsiteX369" fmla="*/ 906390 w 912275"/>
                <a:gd name="connsiteY369" fmla="*/ 143311 h 46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912275" h="466579">
                  <a:moveTo>
                    <a:pt x="908351" y="143966"/>
                  </a:moveTo>
                  <a:cubicBezTo>
                    <a:pt x="904428" y="141348"/>
                    <a:pt x="899850" y="136113"/>
                    <a:pt x="898542" y="134150"/>
                  </a:cubicBezTo>
                  <a:cubicBezTo>
                    <a:pt x="897888" y="133496"/>
                    <a:pt x="895926" y="130878"/>
                    <a:pt x="895272" y="130878"/>
                  </a:cubicBezTo>
                  <a:cubicBezTo>
                    <a:pt x="891349" y="129569"/>
                    <a:pt x="885463" y="125643"/>
                    <a:pt x="884155" y="119754"/>
                  </a:cubicBezTo>
                  <a:cubicBezTo>
                    <a:pt x="884155" y="119754"/>
                    <a:pt x="884155" y="118445"/>
                    <a:pt x="884155" y="117136"/>
                  </a:cubicBezTo>
                  <a:cubicBezTo>
                    <a:pt x="884155" y="115827"/>
                    <a:pt x="884155" y="112555"/>
                    <a:pt x="884155" y="111246"/>
                  </a:cubicBezTo>
                  <a:lnTo>
                    <a:pt x="884155" y="111246"/>
                  </a:lnTo>
                  <a:cubicBezTo>
                    <a:pt x="880885" y="108629"/>
                    <a:pt x="876961" y="105357"/>
                    <a:pt x="876308" y="100776"/>
                  </a:cubicBezTo>
                  <a:cubicBezTo>
                    <a:pt x="876308" y="100776"/>
                    <a:pt x="876308" y="100776"/>
                    <a:pt x="876308" y="100776"/>
                  </a:cubicBezTo>
                  <a:cubicBezTo>
                    <a:pt x="875653" y="100122"/>
                    <a:pt x="874346" y="98813"/>
                    <a:pt x="873038" y="97504"/>
                  </a:cubicBezTo>
                  <a:cubicBezTo>
                    <a:pt x="869768" y="93578"/>
                    <a:pt x="866498" y="77218"/>
                    <a:pt x="867152" y="72637"/>
                  </a:cubicBezTo>
                  <a:cubicBezTo>
                    <a:pt x="867152" y="70020"/>
                    <a:pt x="869768" y="67402"/>
                    <a:pt x="873038" y="62167"/>
                  </a:cubicBezTo>
                  <a:cubicBezTo>
                    <a:pt x="874346" y="60859"/>
                    <a:pt x="875653" y="58241"/>
                    <a:pt x="876961" y="56932"/>
                  </a:cubicBezTo>
                  <a:cubicBezTo>
                    <a:pt x="876961" y="56278"/>
                    <a:pt x="876961" y="55623"/>
                    <a:pt x="876308" y="54315"/>
                  </a:cubicBezTo>
                  <a:cubicBezTo>
                    <a:pt x="876308" y="52351"/>
                    <a:pt x="875000" y="49734"/>
                    <a:pt x="874346" y="47771"/>
                  </a:cubicBezTo>
                  <a:cubicBezTo>
                    <a:pt x="871730" y="45153"/>
                    <a:pt x="871076" y="41227"/>
                    <a:pt x="869768" y="36646"/>
                  </a:cubicBezTo>
                  <a:cubicBezTo>
                    <a:pt x="869768" y="35991"/>
                    <a:pt x="869768" y="34683"/>
                    <a:pt x="869114" y="34028"/>
                  </a:cubicBezTo>
                  <a:cubicBezTo>
                    <a:pt x="867806" y="34683"/>
                    <a:pt x="867152" y="35337"/>
                    <a:pt x="865190" y="35991"/>
                  </a:cubicBezTo>
                  <a:cubicBezTo>
                    <a:pt x="859958" y="37300"/>
                    <a:pt x="856034" y="34028"/>
                    <a:pt x="854073" y="31411"/>
                  </a:cubicBezTo>
                  <a:cubicBezTo>
                    <a:pt x="852765" y="32065"/>
                    <a:pt x="850803" y="32719"/>
                    <a:pt x="848187" y="32719"/>
                  </a:cubicBezTo>
                  <a:cubicBezTo>
                    <a:pt x="844917" y="32719"/>
                    <a:pt x="840993" y="30756"/>
                    <a:pt x="840340" y="23558"/>
                  </a:cubicBezTo>
                  <a:cubicBezTo>
                    <a:pt x="840340" y="23558"/>
                    <a:pt x="839685" y="23558"/>
                    <a:pt x="839685" y="23558"/>
                  </a:cubicBezTo>
                  <a:cubicBezTo>
                    <a:pt x="837070" y="23558"/>
                    <a:pt x="834454" y="24212"/>
                    <a:pt x="832492" y="23558"/>
                  </a:cubicBezTo>
                  <a:cubicBezTo>
                    <a:pt x="831184" y="23558"/>
                    <a:pt x="829222" y="22904"/>
                    <a:pt x="827914" y="22249"/>
                  </a:cubicBezTo>
                  <a:cubicBezTo>
                    <a:pt x="826606" y="22249"/>
                    <a:pt x="825299" y="21595"/>
                    <a:pt x="824644" y="20941"/>
                  </a:cubicBezTo>
                  <a:cubicBezTo>
                    <a:pt x="824644" y="22249"/>
                    <a:pt x="823991" y="23558"/>
                    <a:pt x="823336" y="24212"/>
                  </a:cubicBezTo>
                  <a:cubicBezTo>
                    <a:pt x="822683" y="26830"/>
                    <a:pt x="821375" y="29448"/>
                    <a:pt x="820067" y="31411"/>
                  </a:cubicBezTo>
                  <a:cubicBezTo>
                    <a:pt x="813527" y="41227"/>
                    <a:pt x="775597" y="36646"/>
                    <a:pt x="774944" y="36646"/>
                  </a:cubicBezTo>
                  <a:cubicBezTo>
                    <a:pt x="768404" y="35337"/>
                    <a:pt x="760556" y="29448"/>
                    <a:pt x="750747" y="21595"/>
                  </a:cubicBezTo>
                  <a:cubicBezTo>
                    <a:pt x="748131" y="19632"/>
                    <a:pt x="745515" y="17014"/>
                    <a:pt x="743554" y="16360"/>
                  </a:cubicBezTo>
                  <a:cubicBezTo>
                    <a:pt x="743554" y="16360"/>
                    <a:pt x="742899" y="17014"/>
                    <a:pt x="742246" y="17014"/>
                  </a:cubicBezTo>
                  <a:cubicBezTo>
                    <a:pt x="740938" y="18323"/>
                    <a:pt x="738976" y="20286"/>
                    <a:pt x="736360" y="20941"/>
                  </a:cubicBezTo>
                  <a:cubicBezTo>
                    <a:pt x="729166" y="23558"/>
                    <a:pt x="719357" y="18323"/>
                    <a:pt x="716087" y="15051"/>
                  </a:cubicBezTo>
                  <a:cubicBezTo>
                    <a:pt x="716087" y="15051"/>
                    <a:pt x="716087" y="15051"/>
                    <a:pt x="716087" y="15051"/>
                  </a:cubicBezTo>
                  <a:cubicBezTo>
                    <a:pt x="714125" y="15051"/>
                    <a:pt x="712163" y="15051"/>
                    <a:pt x="709548" y="15051"/>
                  </a:cubicBezTo>
                  <a:cubicBezTo>
                    <a:pt x="704970" y="13742"/>
                    <a:pt x="701700" y="11779"/>
                    <a:pt x="699084" y="9816"/>
                  </a:cubicBezTo>
                  <a:cubicBezTo>
                    <a:pt x="697776" y="9162"/>
                    <a:pt x="696468" y="7853"/>
                    <a:pt x="695160" y="7199"/>
                  </a:cubicBezTo>
                  <a:cubicBezTo>
                    <a:pt x="692544" y="5890"/>
                    <a:pt x="687313" y="4581"/>
                    <a:pt x="682735" y="3927"/>
                  </a:cubicBezTo>
                  <a:cubicBezTo>
                    <a:pt x="681427" y="3927"/>
                    <a:pt x="680119" y="3927"/>
                    <a:pt x="679465" y="3272"/>
                  </a:cubicBezTo>
                  <a:cubicBezTo>
                    <a:pt x="679465" y="3927"/>
                    <a:pt x="679465" y="4581"/>
                    <a:pt x="678811" y="5235"/>
                  </a:cubicBezTo>
                  <a:cubicBezTo>
                    <a:pt x="676195" y="10470"/>
                    <a:pt x="670310" y="11779"/>
                    <a:pt x="665078" y="12434"/>
                  </a:cubicBezTo>
                  <a:lnTo>
                    <a:pt x="664424" y="12434"/>
                  </a:lnTo>
                  <a:cubicBezTo>
                    <a:pt x="661154" y="13088"/>
                    <a:pt x="658539" y="11779"/>
                    <a:pt x="657231" y="10470"/>
                  </a:cubicBezTo>
                  <a:cubicBezTo>
                    <a:pt x="653961" y="7853"/>
                    <a:pt x="654615" y="3927"/>
                    <a:pt x="654615" y="655"/>
                  </a:cubicBezTo>
                  <a:cubicBezTo>
                    <a:pt x="654615" y="655"/>
                    <a:pt x="653961" y="655"/>
                    <a:pt x="653307" y="655"/>
                  </a:cubicBezTo>
                  <a:cubicBezTo>
                    <a:pt x="650037" y="655"/>
                    <a:pt x="648075" y="655"/>
                    <a:pt x="646767" y="0"/>
                  </a:cubicBezTo>
                  <a:cubicBezTo>
                    <a:pt x="646767" y="1963"/>
                    <a:pt x="646767" y="5235"/>
                    <a:pt x="648075" y="6544"/>
                  </a:cubicBezTo>
                  <a:cubicBezTo>
                    <a:pt x="650691" y="10470"/>
                    <a:pt x="650037" y="15706"/>
                    <a:pt x="648729" y="20286"/>
                  </a:cubicBezTo>
                  <a:cubicBezTo>
                    <a:pt x="648729" y="20941"/>
                    <a:pt x="648729" y="22249"/>
                    <a:pt x="648729" y="22904"/>
                  </a:cubicBezTo>
                  <a:cubicBezTo>
                    <a:pt x="648729" y="24212"/>
                    <a:pt x="648729" y="24867"/>
                    <a:pt x="648729" y="25521"/>
                  </a:cubicBezTo>
                  <a:cubicBezTo>
                    <a:pt x="648729" y="27484"/>
                    <a:pt x="648729" y="29448"/>
                    <a:pt x="647421" y="32065"/>
                  </a:cubicBezTo>
                  <a:cubicBezTo>
                    <a:pt x="648075" y="34028"/>
                    <a:pt x="650037" y="36646"/>
                    <a:pt x="648729" y="40572"/>
                  </a:cubicBezTo>
                  <a:cubicBezTo>
                    <a:pt x="648729" y="42535"/>
                    <a:pt x="646767" y="44499"/>
                    <a:pt x="645459" y="45153"/>
                  </a:cubicBezTo>
                  <a:cubicBezTo>
                    <a:pt x="641535" y="47116"/>
                    <a:pt x="636958" y="46462"/>
                    <a:pt x="630418" y="44499"/>
                  </a:cubicBezTo>
                  <a:cubicBezTo>
                    <a:pt x="630418" y="44499"/>
                    <a:pt x="629764" y="44499"/>
                    <a:pt x="629110" y="44499"/>
                  </a:cubicBezTo>
                  <a:cubicBezTo>
                    <a:pt x="629110" y="44499"/>
                    <a:pt x="629110" y="44499"/>
                    <a:pt x="629110" y="44499"/>
                  </a:cubicBezTo>
                  <a:cubicBezTo>
                    <a:pt x="629110" y="45807"/>
                    <a:pt x="629110" y="47116"/>
                    <a:pt x="629110" y="48425"/>
                  </a:cubicBezTo>
                  <a:cubicBezTo>
                    <a:pt x="627802" y="51697"/>
                    <a:pt x="623878" y="56278"/>
                    <a:pt x="621263" y="58241"/>
                  </a:cubicBezTo>
                  <a:cubicBezTo>
                    <a:pt x="621263" y="59550"/>
                    <a:pt x="621263" y="62167"/>
                    <a:pt x="621263" y="63476"/>
                  </a:cubicBezTo>
                  <a:cubicBezTo>
                    <a:pt x="621263" y="70674"/>
                    <a:pt x="621263" y="75909"/>
                    <a:pt x="619955" y="79181"/>
                  </a:cubicBezTo>
                  <a:cubicBezTo>
                    <a:pt x="618647" y="81144"/>
                    <a:pt x="616031" y="83108"/>
                    <a:pt x="613415" y="83108"/>
                  </a:cubicBezTo>
                  <a:cubicBezTo>
                    <a:pt x="608837" y="83108"/>
                    <a:pt x="605568" y="80490"/>
                    <a:pt x="601644" y="75909"/>
                  </a:cubicBezTo>
                  <a:cubicBezTo>
                    <a:pt x="600336" y="76564"/>
                    <a:pt x="598374" y="77872"/>
                    <a:pt x="596412" y="78527"/>
                  </a:cubicBezTo>
                  <a:cubicBezTo>
                    <a:pt x="592488" y="79181"/>
                    <a:pt x="589219" y="78527"/>
                    <a:pt x="585949" y="75909"/>
                  </a:cubicBezTo>
                  <a:cubicBezTo>
                    <a:pt x="585295" y="77872"/>
                    <a:pt x="583987" y="79836"/>
                    <a:pt x="582679" y="81144"/>
                  </a:cubicBezTo>
                  <a:lnTo>
                    <a:pt x="581371" y="82453"/>
                  </a:lnTo>
                  <a:cubicBezTo>
                    <a:pt x="578755" y="85071"/>
                    <a:pt x="575486" y="88343"/>
                    <a:pt x="570908" y="89651"/>
                  </a:cubicBezTo>
                  <a:cubicBezTo>
                    <a:pt x="569600" y="89651"/>
                    <a:pt x="568946" y="89651"/>
                    <a:pt x="567638" y="89651"/>
                  </a:cubicBezTo>
                  <a:cubicBezTo>
                    <a:pt x="563060" y="89651"/>
                    <a:pt x="558482" y="87034"/>
                    <a:pt x="555213" y="84416"/>
                  </a:cubicBezTo>
                  <a:cubicBezTo>
                    <a:pt x="555213" y="84416"/>
                    <a:pt x="553905" y="83762"/>
                    <a:pt x="553251" y="83108"/>
                  </a:cubicBezTo>
                  <a:cubicBezTo>
                    <a:pt x="552597" y="83108"/>
                    <a:pt x="550635" y="83108"/>
                    <a:pt x="549327" y="83108"/>
                  </a:cubicBezTo>
                  <a:cubicBezTo>
                    <a:pt x="544749" y="83762"/>
                    <a:pt x="537556" y="85071"/>
                    <a:pt x="532324" y="80490"/>
                  </a:cubicBezTo>
                  <a:cubicBezTo>
                    <a:pt x="525130" y="75255"/>
                    <a:pt x="525784" y="68057"/>
                    <a:pt x="526438" y="64130"/>
                  </a:cubicBezTo>
                  <a:cubicBezTo>
                    <a:pt x="525784" y="64130"/>
                    <a:pt x="524477" y="62822"/>
                    <a:pt x="523822" y="62822"/>
                  </a:cubicBezTo>
                  <a:cubicBezTo>
                    <a:pt x="521207" y="61513"/>
                    <a:pt x="517283" y="59550"/>
                    <a:pt x="515321" y="57587"/>
                  </a:cubicBezTo>
                  <a:cubicBezTo>
                    <a:pt x="514667" y="57587"/>
                    <a:pt x="514013" y="56278"/>
                    <a:pt x="513359" y="56278"/>
                  </a:cubicBezTo>
                  <a:cubicBezTo>
                    <a:pt x="513359" y="56278"/>
                    <a:pt x="513359" y="56278"/>
                    <a:pt x="513359" y="56278"/>
                  </a:cubicBezTo>
                  <a:cubicBezTo>
                    <a:pt x="515321" y="59550"/>
                    <a:pt x="513359" y="62822"/>
                    <a:pt x="513359" y="64785"/>
                  </a:cubicBezTo>
                  <a:cubicBezTo>
                    <a:pt x="513359" y="64785"/>
                    <a:pt x="513359" y="66094"/>
                    <a:pt x="513359" y="66748"/>
                  </a:cubicBezTo>
                  <a:cubicBezTo>
                    <a:pt x="513359" y="67402"/>
                    <a:pt x="513359" y="68711"/>
                    <a:pt x="513359" y="70020"/>
                  </a:cubicBezTo>
                  <a:cubicBezTo>
                    <a:pt x="513359" y="73292"/>
                    <a:pt x="513359" y="77218"/>
                    <a:pt x="513359" y="80490"/>
                  </a:cubicBezTo>
                  <a:cubicBezTo>
                    <a:pt x="512051" y="85071"/>
                    <a:pt x="502242" y="98158"/>
                    <a:pt x="496356" y="99467"/>
                  </a:cubicBezTo>
                  <a:cubicBezTo>
                    <a:pt x="491124" y="100776"/>
                    <a:pt x="486547" y="98158"/>
                    <a:pt x="481315" y="94886"/>
                  </a:cubicBezTo>
                  <a:lnTo>
                    <a:pt x="480007" y="93578"/>
                  </a:lnTo>
                  <a:cubicBezTo>
                    <a:pt x="478045" y="92269"/>
                    <a:pt x="474775" y="90306"/>
                    <a:pt x="472814" y="89651"/>
                  </a:cubicBezTo>
                  <a:cubicBezTo>
                    <a:pt x="472814" y="89651"/>
                    <a:pt x="471506" y="89651"/>
                    <a:pt x="468890" y="89651"/>
                  </a:cubicBezTo>
                  <a:cubicBezTo>
                    <a:pt x="468890" y="92269"/>
                    <a:pt x="468890" y="96195"/>
                    <a:pt x="469544" y="97504"/>
                  </a:cubicBezTo>
                  <a:cubicBezTo>
                    <a:pt x="470852" y="102085"/>
                    <a:pt x="468236" y="118445"/>
                    <a:pt x="467582" y="120408"/>
                  </a:cubicBezTo>
                  <a:cubicBezTo>
                    <a:pt x="466274" y="126952"/>
                    <a:pt x="455157" y="137422"/>
                    <a:pt x="450579" y="140039"/>
                  </a:cubicBezTo>
                  <a:cubicBezTo>
                    <a:pt x="445347" y="142657"/>
                    <a:pt x="440116" y="142657"/>
                    <a:pt x="436192" y="142657"/>
                  </a:cubicBezTo>
                  <a:cubicBezTo>
                    <a:pt x="435538" y="142657"/>
                    <a:pt x="434884" y="142657"/>
                    <a:pt x="434230" y="142657"/>
                  </a:cubicBezTo>
                  <a:cubicBezTo>
                    <a:pt x="432922" y="142657"/>
                    <a:pt x="426382" y="145929"/>
                    <a:pt x="421151" y="148546"/>
                  </a:cubicBezTo>
                  <a:cubicBezTo>
                    <a:pt x="419189" y="150510"/>
                    <a:pt x="417227" y="152473"/>
                    <a:pt x="416573" y="153127"/>
                  </a:cubicBezTo>
                  <a:cubicBezTo>
                    <a:pt x="413957" y="158362"/>
                    <a:pt x="405456" y="160980"/>
                    <a:pt x="400878" y="161634"/>
                  </a:cubicBezTo>
                  <a:cubicBezTo>
                    <a:pt x="400878" y="161634"/>
                    <a:pt x="400878" y="161634"/>
                    <a:pt x="400878" y="162289"/>
                  </a:cubicBezTo>
                  <a:cubicBezTo>
                    <a:pt x="400878" y="163597"/>
                    <a:pt x="400224" y="164252"/>
                    <a:pt x="399570" y="164906"/>
                  </a:cubicBezTo>
                  <a:cubicBezTo>
                    <a:pt x="398916" y="166215"/>
                    <a:pt x="396954" y="168178"/>
                    <a:pt x="394992" y="170141"/>
                  </a:cubicBezTo>
                  <a:cubicBezTo>
                    <a:pt x="393684" y="171450"/>
                    <a:pt x="391722" y="173413"/>
                    <a:pt x="390414" y="175377"/>
                  </a:cubicBezTo>
                  <a:cubicBezTo>
                    <a:pt x="391722" y="176685"/>
                    <a:pt x="394338" y="179303"/>
                    <a:pt x="395646" y="179957"/>
                  </a:cubicBezTo>
                  <a:cubicBezTo>
                    <a:pt x="399570" y="182575"/>
                    <a:pt x="402840" y="189773"/>
                    <a:pt x="404148" y="193699"/>
                  </a:cubicBezTo>
                  <a:cubicBezTo>
                    <a:pt x="404148" y="193699"/>
                    <a:pt x="404148" y="193699"/>
                    <a:pt x="404802" y="193699"/>
                  </a:cubicBezTo>
                  <a:cubicBezTo>
                    <a:pt x="406110" y="193699"/>
                    <a:pt x="407418" y="194354"/>
                    <a:pt x="408072" y="195008"/>
                  </a:cubicBezTo>
                  <a:cubicBezTo>
                    <a:pt x="410687" y="196317"/>
                    <a:pt x="412649" y="198935"/>
                    <a:pt x="419189" y="211368"/>
                  </a:cubicBezTo>
                  <a:cubicBezTo>
                    <a:pt x="420497" y="213331"/>
                    <a:pt x="421151" y="215294"/>
                    <a:pt x="421805" y="215948"/>
                  </a:cubicBezTo>
                  <a:cubicBezTo>
                    <a:pt x="425728" y="221838"/>
                    <a:pt x="420497" y="227728"/>
                    <a:pt x="417227" y="231654"/>
                  </a:cubicBezTo>
                  <a:cubicBezTo>
                    <a:pt x="416573" y="232308"/>
                    <a:pt x="415919" y="233617"/>
                    <a:pt x="415265" y="234272"/>
                  </a:cubicBezTo>
                  <a:cubicBezTo>
                    <a:pt x="415265" y="234926"/>
                    <a:pt x="413957" y="236235"/>
                    <a:pt x="413303" y="238198"/>
                  </a:cubicBezTo>
                  <a:cubicBezTo>
                    <a:pt x="414611" y="238198"/>
                    <a:pt x="415265" y="238198"/>
                    <a:pt x="415919" y="238198"/>
                  </a:cubicBezTo>
                  <a:cubicBezTo>
                    <a:pt x="417227" y="238198"/>
                    <a:pt x="418535" y="238198"/>
                    <a:pt x="419189" y="238198"/>
                  </a:cubicBezTo>
                  <a:cubicBezTo>
                    <a:pt x="427690" y="236889"/>
                    <a:pt x="433576" y="251940"/>
                    <a:pt x="434230" y="254558"/>
                  </a:cubicBezTo>
                  <a:cubicBezTo>
                    <a:pt x="434230" y="257830"/>
                    <a:pt x="434884" y="264373"/>
                    <a:pt x="430960" y="268954"/>
                  </a:cubicBezTo>
                  <a:cubicBezTo>
                    <a:pt x="430960" y="268954"/>
                    <a:pt x="430960" y="268954"/>
                    <a:pt x="430960" y="269608"/>
                  </a:cubicBezTo>
                  <a:cubicBezTo>
                    <a:pt x="433576" y="274189"/>
                    <a:pt x="430960" y="277461"/>
                    <a:pt x="429652" y="280079"/>
                  </a:cubicBezTo>
                  <a:cubicBezTo>
                    <a:pt x="429652" y="280079"/>
                    <a:pt x="430306" y="281387"/>
                    <a:pt x="430960" y="282042"/>
                  </a:cubicBezTo>
                  <a:cubicBezTo>
                    <a:pt x="432268" y="285314"/>
                    <a:pt x="432268" y="288586"/>
                    <a:pt x="429652" y="291203"/>
                  </a:cubicBezTo>
                  <a:cubicBezTo>
                    <a:pt x="426382" y="295784"/>
                    <a:pt x="418535" y="298402"/>
                    <a:pt x="412649" y="297093"/>
                  </a:cubicBezTo>
                  <a:cubicBezTo>
                    <a:pt x="407418" y="295784"/>
                    <a:pt x="402186" y="290549"/>
                    <a:pt x="395646" y="284005"/>
                  </a:cubicBezTo>
                  <a:cubicBezTo>
                    <a:pt x="394992" y="283351"/>
                    <a:pt x="394338" y="282696"/>
                    <a:pt x="393684" y="282042"/>
                  </a:cubicBezTo>
                  <a:cubicBezTo>
                    <a:pt x="393684" y="282042"/>
                    <a:pt x="393684" y="282042"/>
                    <a:pt x="393684" y="282042"/>
                  </a:cubicBezTo>
                  <a:cubicBezTo>
                    <a:pt x="391722" y="282042"/>
                    <a:pt x="386491" y="280079"/>
                    <a:pt x="385183" y="272880"/>
                  </a:cubicBezTo>
                  <a:cubicBezTo>
                    <a:pt x="385183" y="268300"/>
                    <a:pt x="385837" y="265682"/>
                    <a:pt x="387145" y="263065"/>
                  </a:cubicBezTo>
                  <a:cubicBezTo>
                    <a:pt x="385837" y="261756"/>
                    <a:pt x="383875" y="261102"/>
                    <a:pt x="381913" y="259793"/>
                  </a:cubicBezTo>
                  <a:cubicBezTo>
                    <a:pt x="380605" y="259138"/>
                    <a:pt x="379297" y="259138"/>
                    <a:pt x="376027" y="259793"/>
                  </a:cubicBezTo>
                  <a:cubicBezTo>
                    <a:pt x="375373" y="259793"/>
                    <a:pt x="374719" y="259793"/>
                    <a:pt x="373411" y="259793"/>
                  </a:cubicBezTo>
                  <a:cubicBezTo>
                    <a:pt x="372758" y="259793"/>
                    <a:pt x="369488" y="262410"/>
                    <a:pt x="368180" y="263719"/>
                  </a:cubicBezTo>
                  <a:cubicBezTo>
                    <a:pt x="365564" y="265682"/>
                    <a:pt x="363602" y="267645"/>
                    <a:pt x="360986" y="268954"/>
                  </a:cubicBezTo>
                  <a:cubicBezTo>
                    <a:pt x="353139" y="272880"/>
                    <a:pt x="347253" y="265028"/>
                    <a:pt x="343329" y="260447"/>
                  </a:cubicBezTo>
                  <a:cubicBezTo>
                    <a:pt x="343329" y="260447"/>
                    <a:pt x="342675" y="259793"/>
                    <a:pt x="342675" y="259138"/>
                  </a:cubicBezTo>
                  <a:cubicBezTo>
                    <a:pt x="340713" y="259138"/>
                    <a:pt x="336136" y="259138"/>
                    <a:pt x="333520" y="259793"/>
                  </a:cubicBezTo>
                  <a:cubicBezTo>
                    <a:pt x="328942" y="259793"/>
                    <a:pt x="326326" y="260447"/>
                    <a:pt x="324364" y="259793"/>
                  </a:cubicBezTo>
                  <a:cubicBezTo>
                    <a:pt x="324364" y="259793"/>
                    <a:pt x="323711" y="259793"/>
                    <a:pt x="323057" y="259793"/>
                  </a:cubicBezTo>
                  <a:cubicBezTo>
                    <a:pt x="323711" y="262410"/>
                    <a:pt x="325018" y="265028"/>
                    <a:pt x="324364" y="267645"/>
                  </a:cubicBezTo>
                  <a:cubicBezTo>
                    <a:pt x="324364" y="269608"/>
                    <a:pt x="323711" y="271572"/>
                    <a:pt x="321749" y="272880"/>
                  </a:cubicBezTo>
                  <a:cubicBezTo>
                    <a:pt x="317825" y="276152"/>
                    <a:pt x="311285" y="276807"/>
                    <a:pt x="291666" y="274844"/>
                  </a:cubicBezTo>
                  <a:cubicBezTo>
                    <a:pt x="290359" y="274844"/>
                    <a:pt x="289051" y="274844"/>
                    <a:pt x="288397" y="274844"/>
                  </a:cubicBezTo>
                  <a:cubicBezTo>
                    <a:pt x="287743" y="274844"/>
                    <a:pt x="283819" y="277461"/>
                    <a:pt x="281857" y="278115"/>
                  </a:cubicBezTo>
                  <a:cubicBezTo>
                    <a:pt x="279241" y="279424"/>
                    <a:pt x="276625" y="280733"/>
                    <a:pt x="274664" y="281387"/>
                  </a:cubicBezTo>
                  <a:cubicBezTo>
                    <a:pt x="272048" y="282042"/>
                    <a:pt x="267470" y="282042"/>
                    <a:pt x="257661" y="281387"/>
                  </a:cubicBezTo>
                  <a:cubicBezTo>
                    <a:pt x="255045" y="281387"/>
                    <a:pt x="251775" y="281387"/>
                    <a:pt x="249813" y="281387"/>
                  </a:cubicBezTo>
                  <a:cubicBezTo>
                    <a:pt x="249159" y="282696"/>
                    <a:pt x="247851" y="285314"/>
                    <a:pt x="247197" y="286623"/>
                  </a:cubicBezTo>
                  <a:cubicBezTo>
                    <a:pt x="246543" y="288586"/>
                    <a:pt x="245235" y="290549"/>
                    <a:pt x="244581" y="291858"/>
                  </a:cubicBezTo>
                  <a:cubicBezTo>
                    <a:pt x="240658" y="297747"/>
                    <a:pt x="232156" y="297747"/>
                    <a:pt x="223654" y="296439"/>
                  </a:cubicBezTo>
                  <a:cubicBezTo>
                    <a:pt x="223654" y="297093"/>
                    <a:pt x="222347" y="298402"/>
                    <a:pt x="222347" y="299056"/>
                  </a:cubicBezTo>
                  <a:cubicBezTo>
                    <a:pt x="220385" y="302983"/>
                    <a:pt x="218423" y="306255"/>
                    <a:pt x="215153" y="307563"/>
                  </a:cubicBezTo>
                  <a:cubicBezTo>
                    <a:pt x="215153" y="307563"/>
                    <a:pt x="213845" y="309526"/>
                    <a:pt x="213191" y="310181"/>
                  </a:cubicBezTo>
                  <a:cubicBezTo>
                    <a:pt x="211229" y="312798"/>
                    <a:pt x="209267" y="315416"/>
                    <a:pt x="205998" y="317379"/>
                  </a:cubicBezTo>
                  <a:cubicBezTo>
                    <a:pt x="203382" y="318688"/>
                    <a:pt x="200766" y="318688"/>
                    <a:pt x="198804" y="318033"/>
                  </a:cubicBezTo>
                  <a:cubicBezTo>
                    <a:pt x="195534" y="317379"/>
                    <a:pt x="194226" y="314762"/>
                    <a:pt x="192918" y="312798"/>
                  </a:cubicBezTo>
                  <a:cubicBezTo>
                    <a:pt x="192918" y="312798"/>
                    <a:pt x="192264" y="312798"/>
                    <a:pt x="191610" y="313453"/>
                  </a:cubicBezTo>
                  <a:cubicBezTo>
                    <a:pt x="188995" y="315416"/>
                    <a:pt x="186379" y="317379"/>
                    <a:pt x="183109" y="318033"/>
                  </a:cubicBezTo>
                  <a:cubicBezTo>
                    <a:pt x="176569" y="320651"/>
                    <a:pt x="171992" y="319997"/>
                    <a:pt x="166760" y="318688"/>
                  </a:cubicBezTo>
                  <a:cubicBezTo>
                    <a:pt x="161528" y="317379"/>
                    <a:pt x="159566" y="313453"/>
                    <a:pt x="160220" y="306909"/>
                  </a:cubicBezTo>
                  <a:cubicBezTo>
                    <a:pt x="160220" y="306909"/>
                    <a:pt x="160220" y="306255"/>
                    <a:pt x="160220" y="305600"/>
                  </a:cubicBezTo>
                  <a:cubicBezTo>
                    <a:pt x="160220" y="305600"/>
                    <a:pt x="160220" y="305600"/>
                    <a:pt x="160220" y="305600"/>
                  </a:cubicBezTo>
                  <a:cubicBezTo>
                    <a:pt x="158258" y="304946"/>
                    <a:pt x="155643" y="303637"/>
                    <a:pt x="153027" y="301019"/>
                  </a:cubicBezTo>
                  <a:cubicBezTo>
                    <a:pt x="151065" y="299056"/>
                    <a:pt x="149757" y="296439"/>
                    <a:pt x="149103" y="295130"/>
                  </a:cubicBezTo>
                  <a:cubicBezTo>
                    <a:pt x="147795" y="295784"/>
                    <a:pt x="147141" y="296439"/>
                    <a:pt x="145179" y="297093"/>
                  </a:cubicBezTo>
                  <a:cubicBezTo>
                    <a:pt x="139294" y="298402"/>
                    <a:pt x="136024" y="295784"/>
                    <a:pt x="134062" y="293821"/>
                  </a:cubicBezTo>
                  <a:cubicBezTo>
                    <a:pt x="134062" y="293821"/>
                    <a:pt x="132754" y="292512"/>
                    <a:pt x="131446" y="291858"/>
                  </a:cubicBezTo>
                  <a:cubicBezTo>
                    <a:pt x="130138" y="291203"/>
                    <a:pt x="128176" y="290549"/>
                    <a:pt x="126214" y="289895"/>
                  </a:cubicBezTo>
                  <a:cubicBezTo>
                    <a:pt x="124906" y="289895"/>
                    <a:pt x="122945" y="289895"/>
                    <a:pt x="120983" y="288586"/>
                  </a:cubicBezTo>
                  <a:cubicBezTo>
                    <a:pt x="120983" y="288586"/>
                    <a:pt x="120329" y="289895"/>
                    <a:pt x="119675" y="290549"/>
                  </a:cubicBezTo>
                  <a:cubicBezTo>
                    <a:pt x="115751" y="294475"/>
                    <a:pt x="111173" y="294475"/>
                    <a:pt x="108557" y="294475"/>
                  </a:cubicBezTo>
                  <a:lnTo>
                    <a:pt x="107250" y="294475"/>
                  </a:lnTo>
                  <a:cubicBezTo>
                    <a:pt x="107250" y="294475"/>
                    <a:pt x="107250" y="294475"/>
                    <a:pt x="107250" y="294475"/>
                  </a:cubicBezTo>
                  <a:cubicBezTo>
                    <a:pt x="108557" y="297093"/>
                    <a:pt x="111173" y="300365"/>
                    <a:pt x="111173" y="304291"/>
                  </a:cubicBezTo>
                  <a:cubicBezTo>
                    <a:pt x="111173" y="312798"/>
                    <a:pt x="98094" y="327195"/>
                    <a:pt x="92208" y="332430"/>
                  </a:cubicBezTo>
                  <a:cubicBezTo>
                    <a:pt x="85015" y="338974"/>
                    <a:pt x="73897" y="341591"/>
                    <a:pt x="69320" y="341591"/>
                  </a:cubicBezTo>
                  <a:cubicBezTo>
                    <a:pt x="64742" y="341591"/>
                    <a:pt x="63434" y="340282"/>
                    <a:pt x="62126" y="337665"/>
                  </a:cubicBezTo>
                  <a:cubicBezTo>
                    <a:pt x="60164" y="333084"/>
                    <a:pt x="63434" y="329158"/>
                    <a:pt x="65396" y="326540"/>
                  </a:cubicBezTo>
                  <a:cubicBezTo>
                    <a:pt x="65396" y="326540"/>
                    <a:pt x="65396" y="325886"/>
                    <a:pt x="66050" y="325886"/>
                  </a:cubicBezTo>
                  <a:cubicBezTo>
                    <a:pt x="66050" y="325232"/>
                    <a:pt x="66050" y="323923"/>
                    <a:pt x="66050" y="321960"/>
                  </a:cubicBezTo>
                  <a:cubicBezTo>
                    <a:pt x="62780" y="323268"/>
                    <a:pt x="58856" y="324577"/>
                    <a:pt x="54933" y="323923"/>
                  </a:cubicBezTo>
                  <a:cubicBezTo>
                    <a:pt x="52317" y="323268"/>
                    <a:pt x="49701" y="321305"/>
                    <a:pt x="48393" y="319342"/>
                  </a:cubicBezTo>
                  <a:cubicBezTo>
                    <a:pt x="46431" y="314762"/>
                    <a:pt x="48393" y="310835"/>
                    <a:pt x="50355" y="307563"/>
                  </a:cubicBezTo>
                  <a:cubicBezTo>
                    <a:pt x="50355" y="307563"/>
                    <a:pt x="50355" y="307563"/>
                    <a:pt x="50355" y="307563"/>
                  </a:cubicBezTo>
                  <a:cubicBezTo>
                    <a:pt x="49701" y="306909"/>
                    <a:pt x="48393" y="306255"/>
                    <a:pt x="47739" y="304946"/>
                  </a:cubicBezTo>
                  <a:cubicBezTo>
                    <a:pt x="47739" y="304946"/>
                    <a:pt x="47739" y="304946"/>
                    <a:pt x="47739" y="304946"/>
                  </a:cubicBezTo>
                  <a:cubicBezTo>
                    <a:pt x="46431" y="304946"/>
                    <a:pt x="43815" y="304946"/>
                    <a:pt x="41199" y="302983"/>
                  </a:cubicBezTo>
                  <a:cubicBezTo>
                    <a:pt x="37276" y="301019"/>
                    <a:pt x="35968" y="297093"/>
                    <a:pt x="35314" y="295130"/>
                  </a:cubicBezTo>
                  <a:cubicBezTo>
                    <a:pt x="34006" y="295130"/>
                    <a:pt x="32698" y="295130"/>
                    <a:pt x="32044" y="295130"/>
                  </a:cubicBezTo>
                  <a:cubicBezTo>
                    <a:pt x="29428" y="295130"/>
                    <a:pt x="27466" y="295784"/>
                    <a:pt x="25504" y="295130"/>
                  </a:cubicBezTo>
                  <a:cubicBezTo>
                    <a:pt x="22889" y="295130"/>
                    <a:pt x="20927" y="293821"/>
                    <a:pt x="19619" y="292512"/>
                  </a:cubicBezTo>
                  <a:cubicBezTo>
                    <a:pt x="18311" y="295784"/>
                    <a:pt x="15041" y="297747"/>
                    <a:pt x="11117" y="299711"/>
                  </a:cubicBezTo>
                  <a:lnTo>
                    <a:pt x="9155" y="299711"/>
                  </a:lnTo>
                  <a:cubicBezTo>
                    <a:pt x="7847" y="301674"/>
                    <a:pt x="6540" y="301674"/>
                    <a:pt x="4578" y="301674"/>
                  </a:cubicBezTo>
                  <a:cubicBezTo>
                    <a:pt x="6540" y="303637"/>
                    <a:pt x="7847" y="306255"/>
                    <a:pt x="8501" y="309526"/>
                  </a:cubicBezTo>
                  <a:cubicBezTo>
                    <a:pt x="9155" y="314762"/>
                    <a:pt x="6540" y="319997"/>
                    <a:pt x="3924" y="324577"/>
                  </a:cubicBezTo>
                  <a:cubicBezTo>
                    <a:pt x="3924" y="325232"/>
                    <a:pt x="3270" y="326540"/>
                    <a:pt x="2616" y="327195"/>
                  </a:cubicBezTo>
                  <a:cubicBezTo>
                    <a:pt x="1962" y="328504"/>
                    <a:pt x="654" y="330467"/>
                    <a:pt x="0" y="331775"/>
                  </a:cubicBezTo>
                  <a:cubicBezTo>
                    <a:pt x="9809" y="335047"/>
                    <a:pt x="17003" y="344209"/>
                    <a:pt x="17003" y="355334"/>
                  </a:cubicBezTo>
                  <a:cubicBezTo>
                    <a:pt x="17003" y="366458"/>
                    <a:pt x="15041" y="366458"/>
                    <a:pt x="11117" y="371039"/>
                  </a:cubicBezTo>
                  <a:cubicBezTo>
                    <a:pt x="14387" y="371693"/>
                    <a:pt x="18311" y="373002"/>
                    <a:pt x="21581" y="374965"/>
                  </a:cubicBezTo>
                  <a:cubicBezTo>
                    <a:pt x="22889" y="374965"/>
                    <a:pt x="24850" y="376274"/>
                    <a:pt x="26158" y="376274"/>
                  </a:cubicBezTo>
                  <a:cubicBezTo>
                    <a:pt x="30736" y="377583"/>
                    <a:pt x="37930" y="379546"/>
                    <a:pt x="37276" y="386744"/>
                  </a:cubicBezTo>
                  <a:cubicBezTo>
                    <a:pt x="37276" y="388707"/>
                    <a:pt x="37276" y="390671"/>
                    <a:pt x="35968" y="392634"/>
                  </a:cubicBezTo>
                  <a:cubicBezTo>
                    <a:pt x="35968" y="392634"/>
                    <a:pt x="35968" y="393942"/>
                    <a:pt x="35968" y="394597"/>
                  </a:cubicBezTo>
                  <a:cubicBezTo>
                    <a:pt x="36622" y="394597"/>
                    <a:pt x="37930" y="394597"/>
                    <a:pt x="38584" y="395251"/>
                  </a:cubicBezTo>
                  <a:cubicBezTo>
                    <a:pt x="39238" y="395251"/>
                    <a:pt x="40545" y="395251"/>
                    <a:pt x="41199" y="395906"/>
                  </a:cubicBezTo>
                  <a:cubicBezTo>
                    <a:pt x="41199" y="395906"/>
                    <a:pt x="41199" y="395906"/>
                    <a:pt x="42507" y="395906"/>
                  </a:cubicBezTo>
                  <a:cubicBezTo>
                    <a:pt x="43815" y="395906"/>
                    <a:pt x="46431" y="395906"/>
                    <a:pt x="49701" y="398523"/>
                  </a:cubicBezTo>
                  <a:cubicBezTo>
                    <a:pt x="50355" y="398523"/>
                    <a:pt x="51663" y="400486"/>
                    <a:pt x="52971" y="401795"/>
                  </a:cubicBezTo>
                  <a:cubicBezTo>
                    <a:pt x="54279" y="403104"/>
                    <a:pt x="58856" y="407685"/>
                    <a:pt x="60818" y="408993"/>
                  </a:cubicBezTo>
                  <a:lnTo>
                    <a:pt x="60818" y="408993"/>
                  </a:lnTo>
                  <a:cubicBezTo>
                    <a:pt x="62126" y="408993"/>
                    <a:pt x="65396" y="407685"/>
                    <a:pt x="67358" y="407030"/>
                  </a:cubicBezTo>
                  <a:cubicBezTo>
                    <a:pt x="67358" y="403758"/>
                    <a:pt x="67358" y="399177"/>
                    <a:pt x="69974" y="395906"/>
                  </a:cubicBezTo>
                  <a:cubicBezTo>
                    <a:pt x="71282" y="393942"/>
                    <a:pt x="73897" y="393288"/>
                    <a:pt x="76513" y="393288"/>
                  </a:cubicBezTo>
                  <a:cubicBezTo>
                    <a:pt x="77821" y="393288"/>
                    <a:pt x="78475" y="393288"/>
                    <a:pt x="79783" y="393288"/>
                  </a:cubicBezTo>
                  <a:cubicBezTo>
                    <a:pt x="82399" y="387399"/>
                    <a:pt x="87631" y="377583"/>
                    <a:pt x="96786" y="380200"/>
                  </a:cubicBezTo>
                  <a:cubicBezTo>
                    <a:pt x="102672" y="382164"/>
                    <a:pt x="106596" y="387399"/>
                    <a:pt x="109211" y="390671"/>
                  </a:cubicBezTo>
                  <a:cubicBezTo>
                    <a:pt x="109211" y="390671"/>
                    <a:pt x="109865" y="391979"/>
                    <a:pt x="110519" y="391979"/>
                  </a:cubicBezTo>
                  <a:cubicBezTo>
                    <a:pt x="113789" y="395906"/>
                    <a:pt x="113135" y="400486"/>
                    <a:pt x="112481" y="404413"/>
                  </a:cubicBezTo>
                  <a:cubicBezTo>
                    <a:pt x="112481" y="405721"/>
                    <a:pt x="112481" y="406376"/>
                    <a:pt x="112481" y="407685"/>
                  </a:cubicBezTo>
                  <a:cubicBezTo>
                    <a:pt x="115097" y="407685"/>
                    <a:pt x="117059" y="407685"/>
                    <a:pt x="119675" y="406376"/>
                  </a:cubicBezTo>
                  <a:cubicBezTo>
                    <a:pt x="120983" y="406376"/>
                    <a:pt x="121637" y="405721"/>
                    <a:pt x="123599" y="405067"/>
                  </a:cubicBezTo>
                  <a:cubicBezTo>
                    <a:pt x="128830" y="402449"/>
                    <a:pt x="134062" y="400486"/>
                    <a:pt x="137986" y="404413"/>
                  </a:cubicBezTo>
                  <a:cubicBezTo>
                    <a:pt x="139294" y="405721"/>
                    <a:pt x="139948" y="407030"/>
                    <a:pt x="140602" y="408339"/>
                  </a:cubicBezTo>
                  <a:cubicBezTo>
                    <a:pt x="142563" y="408339"/>
                    <a:pt x="147141" y="410302"/>
                    <a:pt x="148449" y="414883"/>
                  </a:cubicBezTo>
                  <a:cubicBezTo>
                    <a:pt x="148449" y="416192"/>
                    <a:pt x="148449" y="417501"/>
                    <a:pt x="148449" y="418155"/>
                  </a:cubicBezTo>
                  <a:cubicBezTo>
                    <a:pt x="150411" y="418155"/>
                    <a:pt x="152373" y="418809"/>
                    <a:pt x="153681" y="419464"/>
                  </a:cubicBezTo>
                  <a:cubicBezTo>
                    <a:pt x="154989" y="419464"/>
                    <a:pt x="158912" y="419464"/>
                    <a:pt x="161528" y="419464"/>
                  </a:cubicBezTo>
                  <a:cubicBezTo>
                    <a:pt x="164144" y="419464"/>
                    <a:pt x="166760" y="419464"/>
                    <a:pt x="168068" y="419464"/>
                  </a:cubicBezTo>
                  <a:cubicBezTo>
                    <a:pt x="168722" y="419464"/>
                    <a:pt x="169376" y="419464"/>
                    <a:pt x="170030" y="419464"/>
                  </a:cubicBezTo>
                  <a:cubicBezTo>
                    <a:pt x="170030" y="419464"/>
                    <a:pt x="170030" y="419464"/>
                    <a:pt x="170030" y="419464"/>
                  </a:cubicBezTo>
                  <a:cubicBezTo>
                    <a:pt x="171338" y="417501"/>
                    <a:pt x="173300" y="414229"/>
                    <a:pt x="173953" y="412920"/>
                  </a:cubicBezTo>
                  <a:cubicBezTo>
                    <a:pt x="174607" y="410957"/>
                    <a:pt x="175915" y="408993"/>
                    <a:pt x="176569" y="407685"/>
                  </a:cubicBezTo>
                  <a:cubicBezTo>
                    <a:pt x="176569" y="407685"/>
                    <a:pt x="176569" y="407685"/>
                    <a:pt x="176569" y="407030"/>
                  </a:cubicBezTo>
                  <a:cubicBezTo>
                    <a:pt x="175915" y="403758"/>
                    <a:pt x="175261" y="399177"/>
                    <a:pt x="178531" y="395906"/>
                  </a:cubicBezTo>
                  <a:cubicBezTo>
                    <a:pt x="182455" y="391325"/>
                    <a:pt x="186379" y="387399"/>
                    <a:pt x="190956" y="385435"/>
                  </a:cubicBezTo>
                  <a:cubicBezTo>
                    <a:pt x="211229" y="378237"/>
                    <a:pt x="215153" y="378237"/>
                    <a:pt x="217769" y="379546"/>
                  </a:cubicBezTo>
                  <a:cubicBezTo>
                    <a:pt x="219077" y="379546"/>
                    <a:pt x="220385" y="380855"/>
                    <a:pt x="221693" y="381509"/>
                  </a:cubicBezTo>
                  <a:cubicBezTo>
                    <a:pt x="223654" y="377583"/>
                    <a:pt x="228232" y="371693"/>
                    <a:pt x="234772" y="374311"/>
                  </a:cubicBezTo>
                  <a:cubicBezTo>
                    <a:pt x="236734" y="374965"/>
                    <a:pt x="238042" y="376274"/>
                    <a:pt x="239350" y="376928"/>
                  </a:cubicBezTo>
                  <a:cubicBezTo>
                    <a:pt x="241966" y="374965"/>
                    <a:pt x="246543" y="371693"/>
                    <a:pt x="251775" y="374965"/>
                  </a:cubicBezTo>
                  <a:cubicBezTo>
                    <a:pt x="251775" y="374965"/>
                    <a:pt x="252429" y="374965"/>
                    <a:pt x="253737" y="374965"/>
                  </a:cubicBezTo>
                  <a:cubicBezTo>
                    <a:pt x="256353" y="374965"/>
                    <a:pt x="259622" y="374965"/>
                    <a:pt x="262892" y="377583"/>
                  </a:cubicBezTo>
                  <a:cubicBezTo>
                    <a:pt x="263546" y="377583"/>
                    <a:pt x="264854" y="378892"/>
                    <a:pt x="265508" y="379546"/>
                  </a:cubicBezTo>
                  <a:cubicBezTo>
                    <a:pt x="265508" y="379546"/>
                    <a:pt x="265508" y="379546"/>
                    <a:pt x="265508" y="379546"/>
                  </a:cubicBezTo>
                  <a:cubicBezTo>
                    <a:pt x="267470" y="378237"/>
                    <a:pt x="270086" y="376928"/>
                    <a:pt x="274010" y="376274"/>
                  </a:cubicBezTo>
                  <a:cubicBezTo>
                    <a:pt x="275971" y="376274"/>
                    <a:pt x="278587" y="374311"/>
                    <a:pt x="281857" y="372348"/>
                  </a:cubicBezTo>
                  <a:cubicBezTo>
                    <a:pt x="285781" y="370385"/>
                    <a:pt x="289705" y="367767"/>
                    <a:pt x="293628" y="367113"/>
                  </a:cubicBezTo>
                  <a:cubicBezTo>
                    <a:pt x="294936" y="367113"/>
                    <a:pt x="299514" y="364495"/>
                    <a:pt x="301476" y="362532"/>
                  </a:cubicBezTo>
                  <a:cubicBezTo>
                    <a:pt x="307362" y="358606"/>
                    <a:pt x="311285" y="356642"/>
                    <a:pt x="315209" y="356642"/>
                  </a:cubicBezTo>
                  <a:lnTo>
                    <a:pt x="316517" y="356642"/>
                  </a:lnTo>
                  <a:cubicBezTo>
                    <a:pt x="320441" y="356642"/>
                    <a:pt x="325672" y="356642"/>
                    <a:pt x="328942" y="359914"/>
                  </a:cubicBezTo>
                  <a:cubicBezTo>
                    <a:pt x="330904" y="361878"/>
                    <a:pt x="331558" y="364495"/>
                    <a:pt x="330904" y="367113"/>
                  </a:cubicBezTo>
                  <a:cubicBezTo>
                    <a:pt x="330904" y="372348"/>
                    <a:pt x="327634" y="376274"/>
                    <a:pt x="322403" y="379546"/>
                  </a:cubicBezTo>
                  <a:cubicBezTo>
                    <a:pt x="321095" y="379546"/>
                    <a:pt x="320441" y="380855"/>
                    <a:pt x="319133" y="380855"/>
                  </a:cubicBezTo>
                  <a:cubicBezTo>
                    <a:pt x="319133" y="384127"/>
                    <a:pt x="320441" y="386744"/>
                    <a:pt x="321095" y="388053"/>
                  </a:cubicBezTo>
                  <a:cubicBezTo>
                    <a:pt x="321749" y="389362"/>
                    <a:pt x="322403" y="390671"/>
                    <a:pt x="323057" y="391979"/>
                  </a:cubicBezTo>
                  <a:cubicBezTo>
                    <a:pt x="323057" y="392634"/>
                    <a:pt x="323711" y="393942"/>
                    <a:pt x="324364" y="394597"/>
                  </a:cubicBezTo>
                  <a:cubicBezTo>
                    <a:pt x="324364" y="394597"/>
                    <a:pt x="325018" y="394597"/>
                    <a:pt x="325672" y="394597"/>
                  </a:cubicBezTo>
                  <a:cubicBezTo>
                    <a:pt x="328288" y="394597"/>
                    <a:pt x="332212" y="394597"/>
                    <a:pt x="335482" y="398523"/>
                  </a:cubicBezTo>
                  <a:cubicBezTo>
                    <a:pt x="338752" y="402449"/>
                    <a:pt x="338752" y="408339"/>
                    <a:pt x="338752" y="412920"/>
                  </a:cubicBezTo>
                  <a:cubicBezTo>
                    <a:pt x="338752" y="412920"/>
                    <a:pt x="338752" y="412920"/>
                    <a:pt x="338752" y="412920"/>
                  </a:cubicBezTo>
                  <a:cubicBezTo>
                    <a:pt x="340713" y="412920"/>
                    <a:pt x="343983" y="414883"/>
                    <a:pt x="345945" y="418155"/>
                  </a:cubicBezTo>
                  <a:cubicBezTo>
                    <a:pt x="345945" y="418809"/>
                    <a:pt x="346599" y="419464"/>
                    <a:pt x="347253" y="420773"/>
                  </a:cubicBezTo>
                  <a:cubicBezTo>
                    <a:pt x="347907" y="422736"/>
                    <a:pt x="351177" y="427971"/>
                    <a:pt x="352485" y="428625"/>
                  </a:cubicBezTo>
                  <a:cubicBezTo>
                    <a:pt x="358370" y="430589"/>
                    <a:pt x="369488" y="433860"/>
                    <a:pt x="374065" y="433860"/>
                  </a:cubicBezTo>
                  <a:cubicBezTo>
                    <a:pt x="378643" y="433860"/>
                    <a:pt x="380605" y="433860"/>
                    <a:pt x="382567" y="435169"/>
                  </a:cubicBezTo>
                  <a:cubicBezTo>
                    <a:pt x="384529" y="435169"/>
                    <a:pt x="385837" y="435824"/>
                    <a:pt x="387145" y="435169"/>
                  </a:cubicBezTo>
                  <a:cubicBezTo>
                    <a:pt x="392376" y="434515"/>
                    <a:pt x="396954" y="433860"/>
                    <a:pt x="396954" y="433860"/>
                  </a:cubicBezTo>
                  <a:lnTo>
                    <a:pt x="400224" y="433860"/>
                  </a:lnTo>
                  <a:cubicBezTo>
                    <a:pt x="400224" y="433860"/>
                    <a:pt x="402186" y="436478"/>
                    <a:pt x="402186" y="436478"/>
                  </a:cubicBezTo>
                  <a:cubicBezTo>
                    <a:pt x="403494" y="438441"/>
                    <a:pt x="406110" y="440404"/>
                    <a:pt x="406764" y="441059"/>
                  </a:cubicBezTo>
                  <a:cubicBezTo>
                    <a:pt x="408072" y="441059"/>
                    <a:pt x="411341" y="441059"/>
                    <a:pt x="413957" y="441059"/>
                  </a:cubicBezTo>
                  <a:cubicBezTo>
                    <a:pt x="419189" y="441059"/>
                    <a:pt x="424421" y="440404"/>
                    <a:pt x="428344" y="441059"/>
                  </a:cubicBezTo>
                  <a:cubicBezTo>
                    <a:pt x="429652" y="441059"/>
                    <a:pt x="432268" y="441059"/>
                    <a:pt x="434230" y="441059"/>
                  </a:cubicBezTo>
                  <a:cubicBezTo>
                    <a:pt x="438154" y="441059"/>
                    <a:pt x="442077" y="441059"/>
                    <a:pt x="446001" y="443022"/>
                  </a:cubicBezTo>
                  <a:cubicBezTo>
                    <a:pt x="452541" y="446948"/>
                    <a:pt x="455811" y="447602"/>
                    <a:pt x="456465" y="447602"/>
                  </a:cubicBezTo>
                  <a:cubicBezTo>
                    <a:pt x="457118" y="447602"/>
                    <a:pt x="459081" y="446948"/>
                    <a:pt x="461042" y="446294"/>
                  </a:cubicBezTo>
                  <a:cubicBezTo>
                    <a:pt x="464312" y="444985"/>
                    <a:pt x="468236" y="443022"/>
                    <a:pt x="471506" y="444331"/>
                  </a:cubicBezTo>
                  <a:cubicBezTo>
                    <a:pt x="472814" y="444331"/>
                    <a:pt x="474122" y="444985"/>
                    <a:pt x="475430" y="445639"/>
                  </a:cubicBezTo>
                  <a:cubicBezTo>
                    <a:pt x="475430" y="445639"/>
                    <a:pt x="476737" y="445639"/>
                    <a:pt x="477391" y="445639"/>
                  </a:cubicBezTo>
                  <a:cubicBezTo>
                    <a:pt x="479353" y="443676"/>
                    <a:pt x="483277" y="441059"/>
                    <a:pt x="488509" y="443022"/>
                  </a:cubicBezTo>
                  <a:cubicBezTo>
                    <a:pt x="491124" y="444331"/>
                    <a:pt x="494394" y="444985"/>
                    <a:pt x="497664" y="446294"/>
                  </a:cubicBezTo>
                  <a:lnTo>
                    <a:pt x="504204" y="448257"/>
                  </a:lnTo>
                  <a:cubicBezTo>
                    <a:pt x="508781" y="449566"/>
                    <a:pt x="515321" y="451529"/>
                    <a:pt x="519245" y="451529"/>
                  </a:cubicBezTo>
                  <a:cubicBezTo>
                    <a:pt x="521207" y="451529"/>
                    <a:pt x="524477" y="450220"/>
                    <a:pt x="527092" y="449566"/>
                  </a:cubicBezTo>
                  <a:cubicBezTo>
                    <a:pt x="531670" y="448257"/>
                    <a:pt x="536902" y="446294"/>
                    <a:pt x="540826" y="449566"/>
                  </a:cubicBezTo>
                  <a:cubicBezTo>
                    <a:pt x="543441" y="451529"/>
                    <a:pt x="549327" y="454801"/>
                    <a:pt x="551289" y="454801"/>
                  </a:cubicBezTo>
                  <a:cubicBezTo>
                    <a:pt x="551289" y="454801"/>
                    <a:pt x="551943" y="454801"/>
                    <a:pt x="553251" y="454801"/>
                  </a:cubicBezTo>
                  <a:cubicBezTo>
                    <a:pt x="557175" y="453492"/>
                    <a:pt x="563060" y="452183"/>
                    <a:pt x="567638" y="456764"/>
                  </a:cubicBezTo>
                  <a:cubicBezTo>
                    <a:pt x="567638" y="456764"/>
                    <a:pt x="568292" y="457418"/>
                    <a:pt x="568946" y="458073"/>
                  </a:cubicBezTo>
                  <a:cubicBezTo>
                    <a:pt x="571562" y="460690"/>
                    <a:pt x="573524" y="462653"/>
                    <a:pt x="576139" y="462653"/>
                  </a:cubicBezTo>
                  <a:cubicBezTo>
                    <a:pt x="582025" y="462653"/>
                    <a:pt x="586603" y="462653"/>
                    <a:pt x="590527" y="461999"/>
                  </a:cubicBezTo>
                  <a:cubicBezTo>
                    <a:pt x="591835" y="461999"/>
                    <a:pt x="593796" y="461344"/>
                    <a:pt x="595104" y="460690"/>
                  </a:cubicBezTo>
                  <a:cubicBezTo>
                    <a:pt x="599028" y="459381"/>
                    <a:pt x="604260" y="456764"/>
                    <a:pt x="608837" y="460690"/>
                  </a:cubicBezTo>
                  <a:cubicBezTo>
                    <a:pt x="610145" y="461999"/>
                    <a:pt x="610799" y="463308"/>
                    <a:pt x="611453" y="463962"/>
                  </a:cubicBezTo>
                  <a:cubicBezTo>
                    <a:pt x="614069" y="463962"/>
                    <a:pt x="616031" y="465271"/>
                    <a:pt x="617993" y="466580"/>
                  </a:cubicBezTo>
                  <a:cubicBezTo>
                    <a:pt x="617993" y="463962"/>
                    <a:pt x="619955" y="461344"/>
                    <a:pt x="623225" y="460036"/>
                  </a:cubicBezTo>
                  <a:cubicBezTo>
                    <a:pt x="623878" y="460036"/>
                    <a:pt x="625186" y="460036"/>
                    <a:pt x="626494" y="458727"/>
                  </a:cubicBezTo>
                  <a:cubicBezTo>
                    <a:pt x="627802" y="458727"/>
                    <a:pt x="631726" y="457418"/>
                    <a:pt x="632380" y="456109"/>
                  </a:cubicBezTo>
                  <a:cubicBezTo>
                    <a:pt x="632380" y="456109"/>
                    <a:pt x="632380" y="455455"/>
                    <a:pt x="632380" y="454801"/>
                  </a:cubicBezTo>
                  <a:cubicBezTo>
                    <a:pt x="633034" y="452183"/>
                    <a:pt x="635650" y="445639"/>
                    <a:pt x="642190" y="445639"/>
                  </a:cubicBezTo>
                  <a:cubicBezTo>
                    <a:pt x="642843" y="445639"/>
                    <a:pt x="645459" y="445639"/>
                    <a:pt x="646767" y="444985"/>
                  </a:cubicBezTo>
                  <a:cubicBezTo>
                    <a:pt x="649383" y="430589"/>
                    <a:pt x="651345" y="424699"/>
                    <a:pt x="657231" y="423390"/>
                  </a:cubicBezTo>
                  <a:cubicBezTo>
                    <a:pt x="658539" y="423390"/>
                    <a:pt x="659846" y="423390"/>
                    <a:pt x="661154" y="423390"/>
                  </a:cubicBezTo>
                  <a:cubicBezTo>
                    <a:pt x="661808" y="422081"/>
                    <a:pt x="663116" y="420773"/>
                    <a:pt x="665078" y="420118"/>
                  </a:cubicBezTo>
                  <a:cubicBezTo>
                    <a:pt x="667040" y="420118"/>
                    <a:pt x="669656" y="420118"/>
                    <a:pt x="671618" y="421427"/>
                  </a:cubicBezTo>
                  <a:cubicBezTo>
                    <a:pt x="676849" y="416192"/>
                    <a:pt x="680119" y="415537"/>
                    <a:pt x="682081" y="415537"/>
                  </a:cubicBezTo>
                  <a:lnTo>
                    <a:pt x="684043" y="415537"/>
                  </a:lnTo>
                  <a:cubicBezTo>
                    <a:pt x="687967" y="415537"/>
                    <a:pt x="697122" y="415537"/>
                    <a:pt x="702354" y="415537"/>
                  </a:cubicBezTo>
                  <a:cubicBezTo>
                    <a:pt x="704316" y="415537"/>
                    <a:pt x="706932" y="414229"/>
                    <a:pt x="709548" y="413574"/>
                  </a:cubicBezTo>
                  <a:cubicBezTo>
                    <a:pt x="713471" y="411611"/>
                    <a:pt x="718049" y="410302"/>
                    <a:pt x="722627" y="411611"/>
                  </a:cubicBezTo>
                  <a:cubicBezTo>
                    <a:pt x="725242" y="412265"/>
                    <a:pt x="727858" y="414229"/>
                    <a:pt x="730474" y="415537"/>
                  </a:cubicBezTo>
                  <a:cubicBezTo>
                    <a:pt x="731782" y="416192"/>
                    <a:pt x="733744" y="417501"/>
                    <a:pt x="735052" y="418155"/>
                  </a:cubicBezTo>
                  <a:lnTo>
                    <a:pt x="735052" y="418155"/>
                  </a:lnTo>
                  <a:cubicBezTo>
                    <a:pt x="735052" y="415537"/>
                    <a:pt x="735052" y="409648"/>
                    <a:pt x="741591" y="407030"/>
                  </a:cubicBezTo>
                  <a:cubicBezTo>
                    <a:pt x="744207" y="405721"/>
                    <a:pt x="746823" y="405721"/>
                    <a:pt x="748785" y="406376"/>
                  </a:cubicBezTo>
                  <a:cubicBezTo>
                    <a:pt x="750093" y="404413"/>
                    <a:pt x="754017" y="398523"/>
                    <a:pt x="760556" y="401141"/>
                  </a:cubicBezTo>
                  <a:cubicBezTo>
                    <a:pt x="761864" y="401141"/>
                    <a:pt x="765788" y="401795"/>
                    <a:pt x="767096" y="401141"/>
                  </a:cubicBezTo>
                  <a:cubicBezTo>
                    <a:pt x="767096" y="401141"/>
                    <a:pt x="767096" y="401141"/>
                    <a:pt x="767750" y="400486"/>
                  </a:cubicBezTo>
                  <a:cubicBezTo>
                    <a:pt x="769712" y="398523"/>
                    <a:pt x="774289" y="393942"/>
                    <a:pt x="782137" y="395251"/>
                  </a:cubicBezTo>
                  <a:cubicBezTo>
                    <a:pt x="786061" y="395906"/>
                    <a:pt x="789331" y="397214"/>
                    <a:pt x="791946" y="398523"/>
                  </a:cubicBezTo>
                  <a:cubicBezTo>
                    <a:pt x="790638" y="393288"/>
                    <a:pt x="788023" y="380200"/>
                    <a:pt x="794562" y="374965"/>
                  </a:cubicBezTo>
                  <a:cubicBezTo>
                    <a:pt x="795216" y="374965"/>
                    <a:pt x="796524" y="373657"/>
                    <a:pt x="797178" y="373002"/>
                  </a:cubicBezTo>
                  <a:cubicBezTo>
                    <a:pt x="799794" y="371693"/>
                    <a:pt x="802410" y="369730"/>
                    <a:pt x="805026" y="367113"/>
                  </a:cubicBezTo>
                  <a:cubicBezTo>
                    <a:pt x="806334" y="365804"/>
                    <a:pt x="806987" y="364495"/>
                    <a:pt x="808295" y="363841"/>
                  </a:cubicBezTo>
                  <a:cubicBezTo>
                    <a:pt x="811565" y="360569"/>
                    <a:pt x="814181" y="357951"/>
                    <a:pt x="815489" y="355334"/>
                  </a:cubicBezTo>
                  <a:cubicBezTo>
                    <a:pt x="815489" y="354679"/>
                    <a:pt x="816797" y="353370"/>
                    <a:pt x="817451" y="352062"/>
                  </a:cubicBezTo>
                  <a:cubicBezTo>
                    <a:pt x="822029" y="343554"/>
                    <a:pt x="826606" y="335047"/>
                    <a:pt x="833800" y="337665"/>
                  </a:cubicBezTo>
                  <a:cubicBezTo>
                    <a:pt x="834454" y="337665"/>
                    <a:pt x="837070" y="337665"/>
                    <a:pt x="839032" y="337665"/>
                  </a:cubicBezTo>
                  <a:cubicBezTo>
                    <a:pt x="840340" y="337665"/>
                    <a:pt x="840993" y="337665"/>
                    <a:pt x="841648" y="337665"/>
                  </a:cubicBezTo>
                  <a:cubicBezTo>
                    <a:pt x="841648" y="335702"/>
                    <a:pt x="842955" y="333739"/>
                    <a:pt x="845571" y="332430"/>
                  </a:cubicBezTo>
                  <a:cubicBezTo>
                    <a:pt x="845571" y="332430"/>
                    <a:pt x="845571" y="332430"/>
                    <a:pt x="845571" y="332430"/>
                  </a:cubicBezTo>
                  <a:cubicBezTo>
                    <a:pt x="845571" y="332430"/>
                    <a:pt x="844917" y="331121"/>
                    <a:pt x="844917" y="330467"/>
                  </a:cubicBezTo>
                  <a:cubicBezTo>
                    <a:pt x="844263" y="328504"/>
                    <a:pt x="844917" y="325886"/>
                    <a:pt x="845571" y="323923"/>
                  </a:cubicBezTo>
                  <a:cubicBezTo>
                    <a:pt x="845571" y="323923"/>
                    <a:pt x="846225" y="322614"/>
                    <a:pt x="846879" y="322614"/>
                  </a:cubicBezTo>
                  <a:cubicBezTo>
                    <a:pt x="844917" y="321960"/>
                    <a:pt x="843609" y="319997"/>
                    <a:pt x="842955" y="318688"/>
                  </a:cubicBezTo>
                  <a:cubicBezTo>
                    <a:pt x="842955" y="318688"/>
                    <a:pt x="842301" y="318033"/>
                    <a:pt x="841648" y="317379"/>
                  </a:cubicBezTo>
                  <a:cubicBezTo>
                    <a:pt x="839032" y="314107"/>
                    <a:pt x="832492" y="306909"/>
                    <a:pt x="837724" y="300365"/>
                  </a:cubicBezTo>
                  <a:cubicBezTo>
                    <a:pt x="840340" y="297093"/>
                    <a:pt x="842301" y="294475"/>
                    <a:pt x="842955" y="293167"/>
                  </a:cubicBezTo>
                  <a:cubicBezTo>
                    <a:pt x="842955" y="293167"/>
                    <a:pt x="842301" y="292512"/>
                    <a:pt x="841648" y="291858"/>
                  </a:cubicBezTo>
                  <a:cubicBezTo>
                    <a:pt x="838378" y="287931"/>
                    <a:pt x="835108" y="284005"/>
                    <a:pt x="835762" y="278770"/>
                  </a:cubicBezTo>
                  <a:cubicBezTo>
                    <a:pt x="835762" y="278770"/>
                    <a:pt x="835762" y="277461"/>
                    <a:pt x="835762" y="276807"/>
                  </a:cubicBezTo>
                  <a:cubicBezTo>
                    <a:pt x="835762" y="272226"/>
                    <a:pt x="836416" y="263065"/>
                    <a:pt x="844263" y="262410"/>
                  </a:cubicBezTo>
                  <a:cubicBezTo>
                    <a:pt x="846879" y="262410"/>
                    <a:pt x="856034" y="259793"/>
                    <a:pt x="857342" y="257830"/>
                  </a:cubicBezTo>
                  <a:cubicBezTo>
                    <a:pt x="857342" y="257830"/>
                    <a:pt x="857342" y="255212"/>
                    <a:pt x="857342" y="253903"/>
                  </a:cubicBezTo>
                  <a:cubicBezTo>
                    <a:pt x="857342" y="250631"/>
                    <a:pt x="857342" y="247359"/>
                    <a:pt x="861266" y="244742"/>
                  </a:cubicBezTo>
                  <a:cubicBezTo>
                    <a:pt x="861266" y="244742"/>
                    <a:pt x="862574" y="244088"/>
                    <a:pt x="862574" y="243433"/>
                  </a:cubicBezTo>
                  <a:cubicBezTo>
                    <a:pt x="861266" y="242124"/>
                    <a:pt x="859304" y="239507"/>
                    <a:pt x="859304" y="236235"/>
                  </a:cubicBezTo>
                  <a:cubicBezTo>
                    <a:pt x="859304" y="236235"/>
                    <a:pt x="859304" y="234926"/>
                    <a:pt x="859304" y="234272"/>
                  </a:cubicBezTo>
                  <a:cubicBezTo>
                    <a:pt x="856689" y="234926"/>
                    <a:pt x="853419" y="235580"/>
                    <a:pt x="850803" y="234272"/>
                  </a:cubicBezTo>
                  <a:cubicBezTo>
                    <a:pt x="848841" y="233617"/>
                    <a:pt x="847533" y="232308"/>
                    <a:pt x="845571" y="231654"/>
                  </a:cubicBezTo>
                  <a:cubicBezTo>
                    <a:pt x="845571" y="231654"/>
                    <a:pt x="844917" y="231654"/>
                    <a:pt x="844263" y="231000"/>
                  </a:cubicBezTo>
                  <a:cubicBezTo>
                    <a:pt x="840993" y="231000"/>
                    <a:pt x="833800" y="231654"/>
                    <a:pt x="829876" y="227728"/>
                  </a:cubicBezTo>
                  <a:cubicBezTo>
                    <a:pt x="827914" y="225764"/>
                    <a:pt x="827260" y="223147"/>
                    <a:pt x="827914" y="219875"/>
                  </a:cubicBezTo>
                  <a:cubicBezTo>
                    <a:pt x="829222" y="215948"/>
                    <a:pt x="832492" y="213985"/>
                    <a:pt x="835108" y="212022"/>
                  </a:cubicBezTo>
                  <a:cubicBezTo>
                    <a:pt x="835108" y="212022"/>
                    <a:pt x="836416" y="212022"/>
                    <a:pt x="836416" y="211368"/>
                  </a:cubicBezTo>
                  <a:cubicBezTo>
                    <a:pt x="836416" y="211368"/>
                    <a:pt x="836416" y="211368"/>
                    <a:pt x="836416" y="211368"/>
                  </a:cubicBezTo>
                  <a:cubicBezTo>
                    <a:pt x="837070" y="207441"/>
                    <a:pt x="838378" y="202206"/>
                    <a:pt x="842301" y="199589"/>
                  </a:cubicBezTo>
                  <a:cubicBezTo>
                    <a:pt x="845571" y="197626"/>
                    <a:pt x="855381" y="193699"/>
                    <a:pt x="862574" y="196971"/>
                  </a:cubicBezTo>
                  <a:cubicBezTo>
                    <a:pt x="867806" y="198935"/>
                    <a:pt x="870422" y="202206"/>
                    <a:pt x="872384" y="204170"/>
                  </a:cubicBezTo>
                  <a:lnTo>
                    <a:pt x="873692" y="205478"/>
                  </a:lnTo>
                  <a:cubicBezTo>
                    <a:pt x="875000" y="206787"/>
                    <a:pt x="875653" y="208096"/>
                    <a:pt x="876308" y="209405"/>
                  </a:cubicBezTo>
                  <a:cubicBezTo>
                    <a:pt x="876308" y="209405"/>
                    <a:pt x="876961" y="208750"/>
                    <a:pt x="877616" y="208096"/>
                  </a:cubicBezTo>
                  <a:cubicBezTo>
                    <a:pt x="878923" y="206133"/>
                    <a:pt x="881539" y="203515"/>
                    <a:pt x="886117" y="203515"/>
                  </a:cubicBezTo>
                  <a:cubicBezTo>
                    <a:pt x="888079" y="203515"/>
                    <a:pt x="897888" y="202206"/>
                    <a:pt x="904428" y="201552"/>
                  </a:cubicBezTo>
                  <a:cubicBezTo>
                    <a:pt x="903120" y="198280"/>
                    <a:pt x="901812" y="195008"/>
                    <a:pt x="902466" y="191736"/>
                  </a:cubicBezTo>
                  <a:cubicBezTo>
                    <a:pt x="902466" y="191736"/>
                    <a:pt x="902466" y="190428"/>
                    <a:pt x="902466" y="189773"/>
                  </a:cubicBezTo>
                  <a:cubicBezTo>
                    <a:pt x="898542" y="188464"/>
                    <a:pt x="894618" y="185847"/>
                    <a:pt x="894618" y="181266"/>
                  </a:cubicBezTo>
                  <a:cubicBezTo>
                    <a:pt x="894618" y="179957"/>
                    <a:pt x="894618" y="176031"/>
                    <a:pt x="899196" y="173413"/>
                  </a:cubicBezTo>
                  <a:cubicBezTo>
                    <a:pt x="900504" y="172759"/>
                    <a:pt x="901812" y="172105"/>
                    <a:pt x="902466" y="171450"/>
                  </a:cubicBezTo>
                  <a:cubicBezTo>
                    <a:pt x="902466" y="171450"/>
                    <a:pt x="903120" y="171450"/>
                    <a:pt x="903774" y="171450"/>
                  </a:cubicBezTo>
                  <a:cubicBezTo>
                    <a:pt x="903774" y="167524"/>
                    <a:pt x="904428" y="160980"/>
                    <a:pt x="906390" y="157053"/>
                  </a:cubicBezTo>
                  <a:cubicBezTo>
                    <a:pt x="906390" y="156399"/>
                    <a:pt x="907044" y="155090"/>
                    <a:pt x="907698" y="154436"/>
                  </a:cubicBezTo>
                  <a:cubicBezTo>
                    <a:pt x="908351" y="152473"/>
                    <a:pt x="909659" y="149855"/>
                    <a:pt x="910967" y="148546"/>
                  </a:cubicBezTo>
                  <a:cubicBezTo>
                    <a:pt x="910967" y="148546"/>
                    <a:pt x="911621" y="147238"/>
                    <a:pt x="912275" y="146583"/>
                  </a:cubicBezTo>
                  <a:cubicBezTo>
                    <a:pt x="910314" y="145929"/>
                    <a:pt x="908351" y="144620"/>
                    <a:pt x="906390" y="14331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07" name="Graphic 2">
              <a:extLst>
                <a:ext uri="{FF2B5EF4-FFF2-40B4-BE49-F238E27FC236}">
                  <a16:creationId xmlns:a16="http://schemas.microsoft.com/office/drawing/2014/main" id="{5A12F354-545F-C0C5-1CDC-FCC8E2F9906B}"/>
                </a:ext>
              </a:extLst>
            </p:cNvPr>
            <p:cNvGrpSpPr/>
            <p:nvPr/>
          </p:nvGrpSpPr>
          <p:grpSpPr>
            <a:xfrm>
              <a:off x="2566011" y="4587020"/>
              <a:ext cx="742245" cy="709357"/>
              <a:chOff x="2566011" y="4587020"/>
              <a:chExt cx="742245" cy="709357"/>
            </a:xfrm>
            <a:solidFill>
              <a:srgbClr val="EDEDEE"/>
            </a:solidFill>
          </p:grpSpPr>
          <p:sp>
            <p:nvSpPr>
              <p:cNvPr id="983" name="Freeform 982">
                <a:extLst>
                  <a:ext uri="{FF2B5EF4-FFF2-40B4-BE49-F238E27FC236}">
                    <a16:creationId xmlns:a16="http://schemas.microsoft.com/office/drawing/2014/main" id="{2878705E-5299-610F-4FA6-902BD67B7787}"/>
                  </a:ext>
                </a:extLst>
              </p:cNvPr>
              <p:cNvSpPr/>
              <p:nvPr/>
            </p:nvSpPr>
            <p:spPr>
              <a:xfrm>
                <a:off x="2566011" y="4587020"/>
                <a:ext cx="742245" cy="632139"/>
              </a:xfrm>
              <a:custGeom>
                <a:avLst/>
                <a:gdLst>
                  <a:gd name="connsiteX0" fmla="*/ 563060 w 742245"/>
                  <a:gd name="connsiteY0" fmla="*/ 623633 h 632139"/>
                  <a:gd name="connsiteX1" fmla="*/ 567638 w 742245"/>
                  <a:gd name="connsiteY1" fmla="*/ 628868 h 632139"/>
                  <a:gd name="connsiteX2" fmla="*/ 583987 w 742245"/>
                  <a:gd name="connsiteY2" fmla="*/ 620361 h 632139"/>
                  <a:gd name="connsiteX3" fmla="*/ 577447 w 742245"/>
                  <a:gd name="connsiteY3" fmla="*/ 610545 h 632139"/>
                  <a:gd name="connsiteX4" fmla="*/ 564368 w 742245"/>
                  <a:gd name="connsiteY4" fmla="*/ 604656 h 632139"/>
                  <a:gd name="connsiteX5" fmla="*/ 553905 w 742245"/>
                  <a:gd name="connsiteY5" fmla="*/ 600075 h 632139"/>
                  <a:gd name="connsiteX6" fmla="*/ 546057 w 742245"/>
                  <a:gd name="connsiteY6" fmla="*/ 585678 h 632139"/>
                  <a:gd name="connsiteX7" fmla="*/ 546057 w 742245"/>
                  <a:gd name="connsiteY7" fmla="*/ 585678 h 632139"/>
                  <a:gd name="connsiteX8" fmla="*/ 543441 w 742245"/>
                  <a:gd name="connsiteY8" fmla="*/ 585024 h 632139"/>
                  <a:gd name="connsiteX9" fmla="*/ 535594 w 742245"/>
                  <a:gd name="connsiteY9" fmla="*/ 581752 h 632139"/>
                  <a:gd name="connsiteX10" fmla="*/ 525130 w 742245"/>
                  <a:gd name="connsiteY10" fmla="*/ 564738 h 632139"/>
                  <a:gd name="connsiteX11" fmla="*/ 523169 w 742245"/>
                  <a:gd name="connsiteY11" fmla="*/ 560157 h 632139"/>
                  <a:gd name="connsiteX12" fmla="*/ 523169 w 742245"/>
                  <a:gd name="connsiteY12" fmla="*/ 545760 h 632139"/>
                  <a:gd name="connsiteX13" fmla="*/ 523169 w 742245"/>
                  <a:gd name="connsiteY13" fmla="*/ 544452 h 632139"/>
                  <a:gd name="connsiteX14" fmla="*/ 517937 w 742245"/>
                  <a:gd name="connsiteY14" fmla="*/ 544452 h 632139"/>
                  <a:gd name="connsiteX15" fmla="*/ 514667 w 742245"/>
                  <a:gd name="connsiteY15" fmla="*/ 544452 h 632139"/>
                  <a:gd name="connsiteX16" fmla="*/ 497010 w 742245"/>
                  <a:gd name="connsiteY16" fmla="*/ 535945 h 632139"/>
                  <a:gd name="connsiteX17" fmla="*/ 495702 w 742245"/>
                  <a:gd name="connsiteY17" fmla="*/ 534636 h 632139"/>
                  <a:gd name="connsiteX18" fmla="*/ 466274 w 742245"/>
                  <a:gd name="connsiteY18" fmla="*/ 511732 h 632139"/>
                  <a:gd name="connsiteX19" fmla="*/ 457773 w 742245"/>
                  <a:gd name="connsiteY19" fmla="*/ 503880 h 632139"/>
                  <a:gd name="connsiteX20" fmla="*/ 434884 w 742245"/>
                  <a:gd name="connsiteY20" fmla="*/ 482285 h 632139"/>
                  <a:gd name="connsiteX21" fmla="*/ 426382 w 742245"/>
                  <a:gd name="connsiteY21" fmla="*/ 473778 h 632139"/>
                  <a:gd name="connsiteX22" fmla="*/ 411995 w 742245"/>
                  <a:gd name="connsiteY22" fmla="*/ 458727 h 632139"/>
                  <a:gd name="connsiteX23" fmla="*/ 406110 w 742245"/>
                  <a:gd name="connsiteY23" fmla="*/ 456109 h 632139"/>
                  <a:gd name="connsiteX24" fmla="*/ 404148 w 742245"/>
                  <a:gd name="connsiteY24" fmla="*/ 456109 h 632139"/>
                  <a:gd name="connsiteX25" fmla="*/ 396954 w 742245"/>
                  <a:gd name="connsiteY25" fmla="*/ 448257 h 632139"/>
                  <a:gd name="connsiteX26" fmla="*/ 390414 w 742245"/>
                  <a:gd name="connsiteY26" fmla="*/ 446293 h 632139"/>
                  <a:gd name="connsiteX27" fmla="*/ 377989 w 742245"/>
                  <a:gd name="connsiteY27" fmla="*/ 428625 h 632139"/>
                  <a:gd name="connsiteX28" fmla="*/ 376027 w 742245"/>
                  <a:gd name="connsiteY28" fmla="*/ 427970 h 632139"/>
                  <a:gd name="connsiteX29" fmla="*/ 370142 w 742245"/>
                  <a:gd name="connsiteY29" fmla="*/ 424698 h 632139"/>
                  <a:gd name="connsiteX30" fmla="*/ 363602 w 742245"/>
                  <a:gd name="connsiteY30" fmla="*/ 408339 h 632139"/>
                  <a:gd name="connsiteX31" fmla="*/ 363602 w 742245"/>
                  <a:gd name="connsiteY31" fmla="*/ 405721 h 632139"/>
                  <a:gd name="connsiteX32" fmla="*/ 363602 w 742245"/>
                  <a:gd name="connsiteY32" fmla="*/ 394597 h 632139"/>
                  <a:gd name="connsiteX33" fmla="*/ 363602 w 742245"/>
                  <a:gd name="connsiteY33" fmla="*/ 393942 h 632139"/>
                  <a:gd name="connsiteX34" fmla="*/ 363602 w 742245"/>
                  <a:gd name="connsiteY34" fmla="*/ 393942 h 632139"/>
                  <a:gd name="connsiteX35" fmla="*/ 356409 w 742245"/>
                  <a:gd name="connsiteY35" fmla="*/ 391325 h 632139"/>
                  <a:gd name="connsiteX36" fmla="*/ 355101 w 742245"/>
                  <a:gd name="connsiteY36" fmla="*/ 378237 h 632139"/>
                  <a:gd name="connsiteX37" fmla="*/ 355754 w 742245"/>
                  <a:gd name="connsiteY37" fmla="*/ 376274 h 632139"/>
                  <a:gd name="connsiteX38" fmla="*/ 351177 w 742245"/>
                  <a:gd name="connsiteY38" fmla="*/ 364495 h 632139"/>
                  <a:gd name="connsiteX39" fmla="*/ 351177 w 742245"/>
                  <a:gd name="connsiteY39" fmla="*/ 364495 h 632139"/>
                  <a:gd name="connsiteX40" fmla="*/ 335482 w 742245"/>
                  <a:gd name="connsiteY40" fmla="*/ 362531 h 632139"/>
                  <a:gd name="connsiteX41" fmla="*/ 336136 w 742245"/>
                  <a:gd name="connsiteY41" fmla="*/ 348135 h 632139"/>
                  <a:gd name="connsiteX42" fmla="*/ 331558 w 742245"/>
                  <a:gd name="connsiteY42" fmla="*/ 346826 h 632139"/>
                  <a:gd name="connsiteX43" fmla="*/ 325018 w 742245"/>
                  <a:gd name="connsiteY43" fmla="*/ 338974 h 632139"/>
                  <a:gd name="connsiteX44" fmla="*/ 324364 w 742245"/>
                  <a:gd name="connsiteY44" fmla="*/ 338974 h 632139"/>
                  <a:gd name="connsiteX45" fmla="*/ 319787 w 742245"/>
                  <a:gd name="connsiteY45" fmla="*/ 337011 h 632139"/>
                  <a:gd name="connsiteX46" fmla="*/ 316517 w 742245"/>
                  <a:gd name="connsiteY46" fmla="*/ 338319 h 632139"/>
                  <a:gd name="connsiteX47" fmla="*/ 292974 w 742245"/>
                  <a:gd name="connsiteY47" fmla="*/ 317379 h 632139"/>
                  <a:gd name="connsiteX48" fmla="*/ 298860 w 742245"/>
                  <a:gd name="connsiteY48" fmla="*/ 304291 h 632139"/>
                  <a:gd name="connsiteX49" fmla="*/ 296898 w 742245"/>
                  <a:gd name="connsiteY49" fmla="*/ 301019 h 632139"/>
                  <a:gd name="connsiteX50" fmla="*/ 292974 w 742245"/>
                  <a:gd name="connsiteY50" fmla="*/ 292512 h 632139"/>
                  <a:gd name="connsiteX51" fmla="*/ 296898 w 742245"/>
                  <a:gd name="connsiteY51" fmla="*/ 277461 h 632139"/>
                  <a:gd name="connsiteX52" fmla="*/ 296244 w 742245"/>
                  <a:gd name="connsiteY52" fmla="*/ 276152 h 632139"/>
                  <a:gd name="connsiteX53" fmla="*/ 293628 w 742245"/>
                  <a:gd name="connsiteY53" fmla="*/ 272226 h 632139"/>
                  <a:gd name="connsiteX54" fmla="*/ 296244 w 742245"/>
                  <a:gd name="connsiteY54" fmla="*/ 259138 h 632139"/>
                  <a:gd name="connsiteX55" fmla="*/ 296244 w 742245"/>
                  <a:gd name="connsiteY55" fmla="*/ 259138 h 632139"/>
                  <a:gd name="connsiteX56" fmla="*/ 294936 w 742245"/>
                  <a:gd name="connsiteY56" fmla="*/ 251285 h 632139"/>
                  <a:gd name="connsiteX57" fmla="*/ 294282 w 742245"/>
                  <a:gd name="connsiteY57" fmla="*/ 246050 h 632139"/>
                  <a:gd name="connsiteX58" fmla="*/ 302130 w 742245"/>
                  <a:gd name="connsiteY58" fmla="*/ 231654 h 632139"/>
                  <a:gd name="connsiteX59" fmla="*/ 313247 w 742245"/>
                  <a:gd name="connsiteY59" fmla="*/ 229690 h 632139"/>
                  <a:gd name="connsiteX60" fmla="*/ 315863 w 742245"/>
                  <a:gd name="connsiteY60" fmla="*/ 229690 h 632139"/>
                  <a:gd name="connsiteX61" fmla="*/ 321748 w 742245"/>
                  <a:gd name="connsiteY61" fmla="*/ 230345 h 632139"/>
                  <a:gd name="connsiteX62" fmla="*/ 334174 w 742245"/>
                  <a:gd name="connsiteY62" fmla="*/ 229036 h 632139"/>
                  <a:gd name="connsiteX63" fmla="*/ 336136 w 742245"/>
                  <a:gd name="connsiteY63" fmla="*/ 230999 h 632139"/>
                  <a:gd name="connsiteX64" fmla="*/ 343329 w 742245"/>
                  <a:gd name="connsiteY64" fmla="*/ 238197 h 632139"/>
                  <a:gd name="connsiteX65" fmla="*/ 343329 w 742245"/>
                  <a:gd name="connsiteY65" fmla="*/ 238197 h 632139"/>
                  <a:gd name="connsiteX66" fmla="*/ 351177 w 742245"/>
                  <a:gd name="connsiteY66" fmla="*/ 251940 h 632139"/>
                  <a:gd name="connsiteX67" fmla="*/ 360332 w 742245"/>
                  <a:gd name="connsiteY67" fmla="*/ 259138 h 632139"/>
                  <a:gd name="connsiteX68" fmla="*/ 364256 w 742245"/>
                  <a:gd name="connsiteY68" fmla="*/ 261756 h 632139"/>
                  <a:gd name="connsiteX69" fmla="*/ 370142 w 742245"/>
                  <a:gd name="connsiteY69" fmla="*/ 265028 h 632139"/>
                  <a:gd name="connsiteX70" fmla="*/ 370142 w 742245"/>
                  <a:gd name="connsiteY70" fmla="*/ 263719 h 632139"/>
                  <a:gd name="connsiteX71" fmla="*/ 371450 w 742245"/>
                  <a:gd name="connsiteY71" fmla="*/ 259792 h 632139"/>
                  <a:gd name="connsiteX72" fmla="*/ 371450 w 742245"/>
                  <a:gd name="connsiteY72" fmla="*/ 256520 h 632139"/>
                  <a:gd name="connsiteX73" fmla="*/ 378643 w 742245"/>
                  <a:gd name="connsiteY73" fmla="*/ 242124 h 632139"/>
                  <a:gd name="connsiteX74" fmla="*/ 381259 w 742245"/>
                  <a:gd name="connsiteY74" fmla="*/ 239506 h 632139"/>
                  <a:gd name="connsiteX75" fmla="*/ 393030 w 742245"/>
                  <a:gd name="connsiteY75" fmla="*/ 221838 h 632139"/>
                  <a:gd name="connsiteX76" fmla="*/ 395646 w 742245"/>
                  <a:gd name="connsiteY76" fmla="*/ 221184 h 632139"/>
                  <a:gd name="connsiteX77" fmla="*/ 408071 w 742245"/>
                  <a:gd name="connsiteY77" fmla="*/ 221184 h 632139"/>
                  <a:gd name="connsiteX78" fmla="*/ 411995 w 742245"/>
                  <a:gd name="connsiteY78" fmla="*/ 223801 h 632139"/>
                  <a:gd name="connsiteX79" fmla="*/ 412649 w 742245"/>
                  <a:gd name="connsiteY79" fmla="*/ 223801 h 632139"/>
                  <a:gd name="connsiteX80" fmla="*/ 423112 w 742245"/>
                  <a:gd name="connsiteY80" fmla="*/ 223147 h 632139"/>
                  <a:gd name="connsiteX81" fmla="*/ 423112 w 742245"/>
                  <a:gd name="connsiteY81" fmla="*/ 223147 h 632139"/>
                  <a:gd name="connsiteX82" fmla="*/ 427690 w 742245"/>
                  <a:gd name="connsiteY82" fmla="*/ 225764 h 632139"/>
                  <a:gd name="connsiteX83" fmla="*/ 428344 w 742245"/>
                  <a:gd name="connsiteY83" fmla="*/ 223801 h 632139"/>
                  <a:gd name="connsiteX84" fmla="*/ 430306 w 742245"/>
                  <a:gd name="connsiteY84" fmla="*/ 219875 h 632139"/>
                  <a:gd name="connsiteX85" fmla="*/ 430960 w 742245"/>
                  <a:gd name="connsiteY85" fmla="*/ 217912 h 632139"/>
                  <a:gd name="connsiteX86" fmla="*/ 440116 w 742245"/>
                  <a:gd name="connsiteY86" fmla="*/ 208096 h 632139"/>
                  <a:gd name="connsiteX87" fmla="*/ 446655 w 742245"/>
                  <a:gd name="connsiteY87" fmla="*/ 209405 h 632139"/>
                  <a:gd name="connsiteX88" fmla="*/ 449925 w 742245"/>
                  <a:gd name="connsiteY88" fmla="*/ 213331 h 632139"/>
                  <a:gd name="connsiteX89" fmla="*/ 462350 w 742245"/>
                  <a:gd name="connsiteY89" fmla="*/ 217257 h 632139"/>
                  <a:gd name="connsiteX90" fmla="*/ 472814 w 742245"/>
                  <a:gd name="connsiteY90" fmla="*/ 225110 h 632139"/>
                  <a:gd name="connsiteX91" fmla="*/ 481315 w 742245"/>
                  <a:gd name="connsiteY91" fmla="*/ 227727 h 632139"/>
                  <a:gd name="connsiteX92" fmla="*/ 494394 w 742245"/>
                  <a:gd name="connsiteY92" fmla="*/ 220529 h 632139"/>
                  <a:gd name="connsiteX93" fmla="*/ 500934 w 742245"/>
                  <a:gd name="connsiteY93" fmla="*/ 225110 h 632139"/>
                  <a:gd name="connsiteX94" fmla="*/ 502896 w 742245"/>
                  <a:gd name="connsiteY94" fmla="*/ 227073 h 632139"/>
                  <a:gd name="connsiteX95" fmla="*/ 502896 w 742245"/>
                  <a:gd name="connsiteY95" fmla="*/ 227073 h 632139"/>
                  <a:gd name="connsiteX96" fmla="*/ 511397 w 742245"/>
                  <a:gd name="connsiteY96" fmla="*/ 222492 h 632139"/>
                  <a:gd name="connsiteX97" fmla="*/ 511397 w 742245"/>
                  <a:gd name="connsiteY97" fmla="*/ 222492 h 632139"/>
                  <a:gd name="connsiteX98" fmla="*/ 517283 w 742245"/>
                  <a:gd name="connsiteY98" fmla="*/ 225110 h 632139"/>
                  <a:gd name="connsiteX99" fmla="*/ 520553 w 742245"/>
                  <a:gd name="connsiteY99" fmla="*/ 229690 h 632139"/>
                  <a:gd name="connsiteX100" fmla="*/ 520553 w 742245"/>
                  <a:gd name="connsiteY100" fmla="*/ 230345 h 632139"/>
                  <a:gd name="connsiteX101" fmla="*/ 523822 w 742245"/>
                  <a:gd name="connsiteY101" fmla="*/ 230345 h 632139"/>
                  <a:gd name="connsiteX102" fmla="*/ 527092 w 742245"/>
                  <a:gd name="connsiteY102" fmla="*/ 230345 h 632139"/>
                  <a:gd name="connsiteX103" fmla="*/ 529708 w 742245"/>
                  <a:gd name="connsiteY103" fmla="*/ 228382 h 632139"/>
                  <a:gd name="connsiteX104" fmla="*/ 544749 w 742245"/>
                  <a:gd name="connsiteY104" fmla="*/ 224455 h 632139"/>
                  <a:gd name="connsiteX105" fmla="*/ 547365 w 742245"/>
                  <a:gd name="connsiteY105" fmla="*/ 226419 h 632139"/>
                  <a:gd name="connsiteX106" fmla="*/ 565676 w 742245"/>
                  <a:gd name="connsiteY106" fmla="*/ 236889 h 632139"/>
                  <a:gd name="connsiteX107" fmla="*/ 569600 w 742245"/>
                  <a:gd name="connsiteY107" fmla="*/ 232308 h 632139"/>
                  <a:gd name="connsiteX108" fmla="*/ 578101 w 742245"/>
                  <a:gd name="connsiteY108" fmla="*/ 219875 h 632139"/>
                  <a:gd name="connsiteX109" fmla="*/ 593796 w 742245"/>
                  <a:gd name="connsiteY109" fmla="*/ 218566 h 632139"/>
                  <a:gd name="connsiteX110" fmla="*/ 599682 w 742245"/>
                  <a:gd name="connsiteY110" fmla="*/ 225764 h 632139"/>
                  <a:gd name="connsiteX111" fmla="*/ 599682 w 742245"/>
                  <a:gd name="connsiteY111" fmla="*/ 226419 h 632139"/>
                  <a:gd name="connsiteX112" fmla="*/ 604914 w 742245"/>
                  <a:gd name="connsiteY112" fmla="*/ 227073 h 632139"/>
                  <a:gd name="connsiteX113" fmla="*/ 605568 w 742245"/>
                  <a:gd name="connsiteY113" fmla="*/ 223801 h 632139"/>
                  <a:gd name="connsiteX114" fmla="*/ 610145 w 742245"/>
                  <a:gd name="connsiteY114" fmla="*/ 213985 h 632139"/>
                  <a:gd name="connsiteX115" fmla="*/ 610145 w 742245"/>
                  <a:gd name="connsiteY115" fmla="*/ 213985 h 632139"/>
                  <a:gd name="connsiteX116" fmla="*/ 610145 w 742245"/>
                  <a:gd name="connsiteY116" fmla="*/ 213985 h 632139"/>
                  <a:gd name="connsiteX117" fmla="*/ 610145 w 742245"/>
                  <a:gd name="connsiteY117" fmla="*/ 213985 h 632139"/>
                  <a:gd name="connsiteX118" fmla="*/ 623225 w 742245"/>
                  <a:gd name="connsiteY118" fmla="*/ 215948 h 632139"/>
                  <a:gd name="connsiteX119" fmla="*/ 625186 w 742245"/>
                  <a:gd name="connsiteY119" fmla="*/ 217257 h 632139"/>
                  <a:gd name="connsiteX120" fmla="*/ 630418 w 742245"/>
                  <a:gd name="connsiteY120" fmla="*/ 217257 h 632139"/>
                  <a:gd name="connsiteX121" fmla="*/ 638919 w 742245"/>
                  <a:gd name="connsiteY121" fmla="*/ 217257 h 632139"/>
                  <a:gd name="connsiteX122" fmla="*/ 648729 w 742245"/>
                  <a:gd name="connsiteY122" fmla="*/ 222492 h 632139"/>
                  <a:gd name="connsiteX123" fmla="*/ 650691 w 742245"/>
                  <a:gd name="connsiteY123" fmla="*/ 219875 h 632139"/>
                  <a:gd name="connsiteX124" fmla="*/ 664424 w 742245"/>
                  <a:gd name="connsiteY124" fmla="*/ 219875 h 632139"/>
                  <a:gd name="connsiteX125" fmla="*/ 673580 w 742245"/>
                  <a:gd name="connsiteY125" fmla="*/ 219875 h 632139"/>
                  <a:gd name="connsiteX126" fmla="*/ 678157 w 742245"/>
                  <a:gd name="connsiteY126" fmla="*/ 225110 h 632139"/>
                  <a:gd name="connsiteX127" fmla="*/ 678157 w 742245"/>
                  <a:gd name="connsiteY127" fmla="*/ 226419 h 632139"/>
                  <a:gd name="connsiteX128" fmla="*/ 680773 w 742245"/>
                  <a:gd name="connsiteY128" fmla="*/ 229036 h 632139"/>
                  <a:gd name="connsiteX129" fmla="*/ 684697 w 742245"/>
                  <a:gd name="connsiteY129" fmla="*/ 233617 h 632139"/>
                  <a:gd name="connsiteX130" fmla="*/ 684697 w 742245"/>
                  <a:gd name="connsiteY130" fmla="*/ 233617 h 632139"/>
                  <a:gd name="connsiteX131" fmla="*/ 694506 w 742245"/>
                  <a:gd name="connsiteY131" fmla="*/ 238852 h 632139"/>
                  <a:gd name="connsiteX132" fmla="*/ 692544 w 742245"/>
                  <a:gd name="connsiteY132" fmla="*/ 251940 h 632139"/>
                  <a:gd name="connsiteX133" fmla="*/ 700392 w 742245"/>
                  <a:gd name="connsiteY133" fmla="*/ 256520 h 632139"/>
                  <a:gd name="connsiteX134" fmla="*/ 711509 w 742245"/>
                  <a:gd name="connsiteY134" fmla="*/ 254557 h 632139"/>
                  <a:gd name="connsiteX135" fmla="*/ 711509 w 742245"/>
                  <a:gd name="connsiteY135" fmla="*/ 244741 h 632139"/>
                  <a:gd name="connsiteX136" fmla="*/ 725242 w 742245"/>
                  <a:gd name="connsiteY136" fmla="*/ 240815 h 632139"/>
                  <a:gd name="connsiteX137" fmla="*/ 725242 w 742245"/>
                  <a:gd name="connsiteY137" fmla="*/ 240815 h 632139"/>
                  <a:gd name="connsiteX138" fmla="*/ 723281 w 742245"/>
                  <a:gd name="connsiteY138" fmla="*/ 238197 h 632139"/>
                  <a:gd name="connsiteX139" fmla="*/ 720665 w 742245"/>
                  <a:gd name="connsiteY139" fmla="*/ 225764 h 632139"/>
                  <a:gd name="connsiteX140" fmla="*/ 719357 w 742245"/>
                  <a:gd name="connsiteY140" fmla="*/ 217912 h 632139"/>
                  <a:gd name="connsiteX141" fmla="*/ 717395 w 742245"/>
                  <a:gd name="connsiteY141" fmla="*/ 215948 h 632139"/>
                  <a:gd name="connsiteX142" fmla="*/ 712163 w 742245"/>
                  <a:gd name="connsiteY142" fmla="*/ 209405 h 632139"/>
                  <a:gd name="connsiteX143" fmla="*/ 712163 w 742245"/>
                  <a:gd name="connsiteY143" fmla="*/ 201552 h 632139"/>
                  <a:gd name="connsiteX144" fmla="*/ 721319 w 742245"/>
                  <a:gd name="connsiteY144" fmla="*/ 198280 h 632139"/>
                  <a:gd name="connsiteX145" fmla="*/ 720665 w 742245"/>
                  <a:gd name="connsiteY145" fmla="*/ 193699 h 632139"/>
                  <a:gd name="connsiteX146" fmla="*/ 720665 w 742245"/>
                  <a:gd name="connsiteY146" fmla="*/ 189773 h 632139"/>
                  <a:gd name="connsiteX147" fmla="*/ 723934 w 742245"/>
                  <a:gd name="connsiteY147" fmla="*/ 187155 h 632139"/>
                  <a:gd name="connsiteX148" fmla="*/ 737014 w 742245"/>
                  <a:gd name="connsiteY148" fmla="*/ 190427 h 632139"/>
                  <a:gd name="connsiteX149" fmla="*/ 740938 w 742245"/>
                  <a:gd name="connsiteY149" fmla="*/ 193045 h 632139"/>
                  <a:gd name="connsiteX150" fmla="*/ 740938 w 742245"/>
                  <a:gd name="connsiteY150" fmla="*/ 193045 h 632139"/>
                  <a:gd name="connsiteX151" fmla="*/ 742246 w 742245"/>
                  <a:gd name="connsiteY151" fmla="*/ 191736 h 632139"/>
                  <a:gd name="connsiteX152" fmla="*/ 736360 w 742245"/>
                  <a:gd name="connsiteY152" fmla="*/ 185846 h 632139"/>
                  <a:gd name="connsiteX153" fmla="*/ 731128 w 742245"/>
                  <a:gd name="connsiteY153" fmla="*/ 185846 h 632139"/>
                  <a:gd name="connsiteX154" fmla="*/ 722627 w 742245"/>
                  <a:gd name="connsiteY154" fmla="*/ 185846 h 632139"/>
                  <a:gd name="connsiteX155" fmla="*/ 710855 w 742245"/>
                  <a:gd name="connsiteY155" fmla="*/ 176685 h 632139"/>
                  <a:gd name="connsiteX156" fmla="*/ 710855 w 742245"/>
                  <a:gd name="connsiteY156" fmla="*/ 176685 h 632139"/>
                  <a:gd name="connsiteX157" fmla="*/ 706278 w 742245"/>
                  <a:gd name="connsiteY157" fmla="*/ 175376 h 632139"/>
                  <a:gd name="connsiteX158" fmla="*/ 697122 w 742245"/>
                  <a:gd name="connsiteY158" fmla="*/ 172104 h 632139"/>
                  <a:gd name="connsiteX159" fmla="*/ 694506 w 742245"/>
                  <a:gd name="connsiteY159" fmla="*/ 165560 h 632139"/>
                  <a:gd name="connsiteX160" fmla="*/ 698430 w 742245"/>
                  <a:gd name="connsiteY160" fmla="*/ 158362 h 632139"/>
                  <a:gd name="connsiteX161" fmla="*/ 698430 w 742245"/>
                  <a:gd name="connsiteY161" fmla="*/ 157708 h 632139"/>
                  <a:gd name="connsiteX162" fmla="*/ 697122 w 742245"/>
                  <a:gd name="connsiteY162" fmla="*/ 146583 h 632139"/>
                  <a:gd name="connsiteX163" fmla="*/ 697122 w 742245"/>
                  <a:gd name="connsiteY163" fmla="*/ 146583 h 632139"/>
                  <a:gd name="connsiteX164" fmla="*/ 689929 w 742245"/>
                  <a:gd name="connsiteY164" fmla="*/ 145274 h 632139"/>
                  <a:gd name="connsiteX165" fmla="*/ 682081 w 742245"/>
                  <a:gd name="connsiteY165" fmla="*/ 128914 h 632139"/>
                  <a:gd name="connsiteX166" fmla="*/ 686659 w 742245"/>
                  <a:gd name="connsiteY166" fmla="*/ 116481 h 632139"/>
                  <a:gd name="connsiteX167" fmla="*/ 687966 w 742245"/>
                  <a:gd name="connsiteY167" fmla="*/ 114518 h 632139"/>
                  <a:gd name="connsiteX168" fmla="*/ 684043 w 742245"/>
                  <a:gd name="connsiteY168" fmla="*/ 109937 h 632139"/>
                  <a:gd name="connsiteX169" fmla="*/ 684043 w 742245"/>
                  <a:gd name="connsiteY169" fmla="*/ 98158 h 632139"/>
                  <a:gd name="connsiteX170" fmla="*/ 684043 w 742245"/>
                  <a:gd name="connsiteY170" fmla="*/ 97504 h 632139"/>
                  <a:gd name="connsiteX171" fmla="*/ 680773 w 742245"/>
                  <a:gd name="connsiteY171" fmla="*/ 94232 h 632139"/>
                  <a:gd name="connsiteX172" fmla="*/ 678157 w 742245"/>
                  <a:gd name="connsiteY172" fmla="*/ 91615 h 632139"/>
                  <a:gd name="connsiteX173" fmla="*/ 674233 w 742245"/>
                  <a:gd name="connsiteY173" fmla="*/ 82453 h 632139"/>
                  <a:gd name="connsiteX174" fmla="*/ 667040 w 742245"/>
                  <a:gd name="connsiteY174" fmla="*/ 84416 h 632139"/>
                  <a:gd name="connsiteX175" fmla="*/ 655923 w 742245"/>
                  <a:gd name="connsiteY175" fmla="*/ 81799 h 632139"/>
                  <a:gd name="connsiteX176" fmla="*/ 654615 w 742245"/>
                  <a:gd name="connsiteY176" fmla="*/ 81799 h 632139"/>
                  <a:gd name="connsiteX177" fmla="*/ 654615 w 742245"/>
                  <a:gd name="connsiteY177" fmla="*/ 82453 h 632139"/>
                  <a:gd name="connsiteX178" fmla="*/ 654615 w 742245"/>
                  <a:gd name="connsiteY178" fmla="*/ 85725 h 632139"/>
                  <a:gd name="connsiteX179" fmla="*/ 644151 w 742245"/>
                  <a:gd name="connsiteY179" fmla="*/ 102739 h 632139"/>
                  <a:gd name="connsiteX180" fmla="*/ 634342 w 742245"/>
                  <a:gd name="connsiteY180" fmla="*/ 105357 h 632139"/>
                  <a:gd name="connsiteX181" fmla="*/ 632380 w 742245"/>
                  <a:gd name="connsiteY181" fmla="*/ 107320 h 632139"/>
                  <a:gd name="connsiteX182" fmla="*/ 625186 w 742245"/>
                  <a:gd name="connsiteY182" fmla="*/ 114518 h 632139"/>
                  <a:gd name="connsiteX183" fmla="*/ 616031 w 742245"/>
                  <a:gd name="connsiteY183" fmla="*/ 113209 h 632139"/>
                  <a:gd name="connsiteX184" fmla="*/ 609491 w 742245"/>
                  <a:gd name="connsiteY184" fmla="*/ 115827 h 632139"/>
                  <a:gd name="connsiteX185" fmla="*/ 595758 w 742245"/>
                  <a:gd name="connsiteY185" fmla="*/ 112555 h 632139"/>
                  <a:gd name="connsiteX186" fmla="*/ 591835 w 742245"/>
                  <a:gd name="connsiteY186" fmla="*/ 111246 h 632139"/>
                  <a:gd name="connsiteX187" fmla="*/ 583987 w 742245"/>
                  <a:gd name="connsiteY187" fmla="*/ 115172 h 632139"/>
                  <a:gd name="connsiteX188" fmla="*/ 580717 w 742245"/>
                  <a:gd name="connsiteY188" fmla="*/ 116481 h 632139"/>
                  <a:gd name="connsiteX189" fmla="*/ 565022 w 742245"/>
                  <a:gd name="connsiteY189" fmla="*/ 115172 h 632139"/>
                  <a:gd name="connsiteX190" fmla="*/ 561098 w 742245"/>
                  <a:gd name="connsiteY190" fmla="*/ 113864 h 632139"/>
                  <a:gd name="connsiteX191" fmla="*/ 559790 w 742245"/>
                  <a:gd name="connsiteY191" fmla="*/ 115172 h 632139"/>
                  <a:gd name="connsiteX192" fmla="*/ 555213 w 742245"/>
                  <a:gd name="connsiteY192" fmla="*/ 119099 h 632139"/>
                  <a:gd name="connsiteX193" fmla="*/ 551943 w 742245"/>
                  <a:gd name="connsiteY193" fmla="*/ 119753 h 632139"/>
                  <a:gd name="connsiteX194" fmla="*/ 542133 w 742245"/>
                  <a:gd name="connsiteY194" fmla="*/ 112555 h 632139"/>
                  <a:gd name="connsiteX195" fmla="*/ 541479 w 742245"/>
                  <a:gd name="connsiteY195" fmla="*/ 111246 h 632139"/>
                  <a:gd name="connsiteX196" fmla="*/ 534940 w 742245"/>
                  <a:gd name="connsiteY196" fmla="*/ 111246 h 632139"/>
                  <a:gd name="connsiteX197" fmla="*/ 522514 w 742245"/>
                  <a:gd name="connsiteY197" fmla="*/ 109937 h 632139"/>
                  <a:gd name="connsiteX198" fmla="*/ 515321 w 742245"/>
                  <a:gd name="connsiteY198" fmla="*/ 99467 h 632139"/>
                  <a:gd name="connsiteX199" fmla="*/ 515321 w 742245"/>
                  <a:gd name="connsiteY199" fmla="*/ 96850 h 632139"/>
                  <a:gd name="connsiteX200" fmla="*/ 511397 w 742245"/>
                  <a:gd name="connsiteY200" fmla="*/ 94232 h 632139"/>
                  <a:gd name="connsiteX201" fmla="*/ 509435 w 742245"/>
                  <a:gd name="connsiteY201" fmla="*/ 92923 h 632139"/>
                  <a:gd name="connsiteX202" fmla="*/ 496356 w 742245"/>
                  <a:gd name="connsiteY202" fmla="*/ 93578 h 632139"/>
                  <a:gd name="connsiteX203" fmla="*/ 485239 w 742245"/>
                  <a:gd name="connsiteY203" fmla="*/ 94232 h 632139"/>
                  <a:gd name="connsiteX204" fmla="*/ 459080 w 742245"/>
                  <a:gd name="connsiteY204" fmla="*/ 71328 h 632139"/>
                  <a:gd name="connsiteX205" fmla="*/ 455157 w 742245"/>
                  <a:gd name="connsiteY205" fmla="*/ 66747 h 632139"/>
                  <a:gd name="connsiteX206" fmla="*/ 448617 w 742245"/>
                  <a:gd name="connsiteY206" fmla="*/ 56277 h 632139"/>
                  <a:gd name="connsiteX207" fmla="*/ 447309 w 742245"/>
                  <a:gd name="connsiteY207" fmla="*/ 54314 h 632139"/>
                  <a:gd name="connsiteX208" fmla="*/ 428998 w 742245"/>
                  <a:gd name="connsiteY208" fmla="*/ 49079 h 632139"/>
                  <a:gd name="connsiteX209" fmla="*/ 427036 w 742245"/>
                  <a:gd name="connsiteY209" fmla="*/ 49079 h 632139"/>
                  <a:gd name="connsiteX210" fmla="*/ 410687 w 742245"/>
                  <a:gd name="connsiteY210" fmla="*/ 35991 h 632139"/>
                  <a:gd name="connsiteX211" fmla="*/ 406110 w 742245"/>
                  <a:gd name="connsiteY211" fmla="*/ 26830 h 632139"/>
                  <a:gd name="connsiteX212" fmla="*/ 404148 w 742245"/>
                  <a:gd name="connsiteY212" fmla="*/ 22904 h 632139"/>
                  <a:gd name="connsiteX213" fmla="*/ 400878 w 742245"/>
                  <a:gd name="connsiteY213" fmla="*/ 22904 h 632139"/>
                  <a:gd name="connsiteX214" fmla="*/ 394338 w 742245"/>
                  <a:gd name="connsiteY214" fmla="*/ 22904 h 632139"/>
                  <a:gd name="connsiteX215" fmla="*/ 379951 w 742245"/>
                  <a:gd name="connsiteY215" fmla="*/ 9816 h 632139"/>
                  <a:gd name="connsiteX216" fmla="*/ 379297 w 742245"/>
                  <a:gd name="connsiteY216" fmla="*/ 8507 h 632139"/>
                  <a:gd name="connsiteX217" fmla="*/ 376027 w 742245"/>
                  <a:gd name="connsiteY217" fmla="*/ 8507 h 632139"/>
                  <a:gd name="connsiteX218" fmla="*/ 366872 w 742245"/>
                  <a:gd name="connsiteY218" fmla="*/ 6544 h 632139"/>
                  <a:gd name="connsiteX219" fmla="*/ 365564 w 742245"/>
                  <a:gd name="connsiteY219" fmla="*/ 5235 h 632139"/>
                  <a:gd name="connsiteX220" fmla="*/ 355754 w 742245"/>
                  <a:gd name="connsiteY220" fmla="*/ 3272 h 632139"/>
                  <a:gd name="connsiteX221" fmla="*/ 343983 w 742245"/>
                  <a:gd name="connsiteY221" fmla="*/ 0 h 632139"/>
                  <a:gd name="connsiteX222" fmla="*/ 338097 w 742245"/>
                  <a:gd name="connsiteY222" fmla="*/ 4580 h 632139"/>
                  <a:gd name="connsiteX223" fmla="*/ 342675 w 742245"/>
                  <a:gd name="connsiteY223" fmla="*/ 14396 h 632139"/>
                  <a:gd name="connsiteX224" fmla="*/ 345291 w 742245"/>
                  <a:gd name="connsiteY224" fmla="*/ 23558 h 632139"/>
                  <a:gd name="connsiteX225" fmla="*/ 336790 w 742245"/>
                  <a:gd name="connsiteY225" fmla="*/ 31411 h 632139"/>
                  <a:gd name="connsiteX226" fmla="*/ 321095 w 742245"/>
                  <a:gd name="connsiteY226" fmla="*/ 28793 h 632139"/>
                  <a:gd name="connsiteX227" fmla="*/ 318479 w 742245"/>
                  <a:gd name="connsiteY227" fmla="*/ 30102 h 632139"/>
                  <a:gd name="connsiteX228" fmla="*/ 318479 w 742245"/>
                  <a:gd name="connsiteY228" fmla="*/ 35337 h 632139"/>
                  <a:gd name="connsiteX229" fmla="*/ 309323 w 742245"/>
                  <a:gd name="connsiteY229" fmla="*/ 46461 h 632139"/>
                  <a:gd name="connsiteX230" fmla="*/ 306054 w 742245"/>
                  <a:gd name="connsiteY230" fmla="*/ 48425 h 632139"/>
                  <a:gd name="connsiteX231" fmla="*/ 297552 w 742245"/>
                  <a:gd name="connsiteY231" fmla="*/ 52351 h 632139"/>
                  <a:gd name="connsiteX232" fmla="*/ 291666 w 742245"/>
                  <a:gd name="connsiteY232" fmla="*/ 54968 h 632139"/>
                  <a:gd name="connsiteX233" fmla="*/ 283819 w 742245"/>
                  <a:gd name="connsiteY233" fmla="*/ 63475 h 632139"/>
                  <a:gd name="connsiteX234" fmla="*/ 266162 w 742245"/>
                  <a:gd name="connsiteY234" fmla="*/ 66747 h 632139"/>
                  <a:gd name="connsiteX235" fmla="*/ 262892 w 742245"/>
                  <a:gd name="connsiteY235" fmla="*/ 78527 h 632139"/>
                  <a:gd name="connsiteX236" fmla="*/ 272701 w 742245"/>
                  <a:gd name="connsiteY236" fmla="*/ 85725 h 632139"/>
                  <a:gd name="connsiteX237" fmla="*/ 274009 w 742245"/>
                  <a:gd name="connsiteY237" fmla="*/ 85725 h 632139"/>
                  <a:gd name="connsiteX238" fmla="*/ 276625 w 742245"/>
                  <a:gd name="connsiteY238" fmla="*/ 102085 h 632139"/>
                  <a:gd name="connsiteX239" fmla="*/ 275971 w 742245"/>
                  <a:gd name="connsiteY239" fmla="*/ 104048 h 632139"/>
                  <a:gd name="connsiteX240" fmla="*/ 275971 w 742245"/>
                  <a:gd name="connsiteY240" fmla="*/ 120407 h 632139"/>
                  <a:gd name="connsiteX241" fmla="*/ 275971 w 742245"/>
                  <a:gd name="connsiteY241" fmla="*/ 122370 h 632139"/>
                  <a:gd name="connsiteX242" fmla="*/ 272048 w 742245"/>
                  <a:gd name="connsiteY242" fmla="*/ 139385 h 632139"/>
                  <a:gd name="connsiteX243" fmla="*/ 252429 w 742245"/>
                  <a:gd name="connsiteY243" fmla="*/ 140694 h 632139"/>
                  <a:gd name="connsiteX244" fmla="*/ 243273 w 742245"/>
                  <a:gd name="connsiteY244" fmla="*/ 149201 h 632139"/>
                  <a:gd name="connsiteX245" fmla="*/ 232810 w 742245"/>
                  <a:gd name="connsiteY245" fmla="*/ 155745 h 632139"/>
                  <a:gd name="connsiteX246" fmla="*/ 231502 w 742245"/>
                  <a:gd name="connsiteY246" fmla="*/ 156399 h 632139"/>
                  <a:gd name="connsiteX247" fmla="*/ 232156 w 742245"/>
                  <a:gd name="connsiteY247" fmla="*/ 156399 h 632139"/>
                  <a:gd name="connsiteX248" fmla="*/ 241966 w 742245"/>
                  <a:gd name="connsiteY248" fmla="*/ 169487 h 632139"/>
                  <a:gd name="connsiteX249" fmla="*/ 231502 w 742245"/>
                  <a:gd name="connsiteY249" fmla="*/ 178648 h 632139"/>
                  <a:gd name="connsiteX250" fmla="*/ 231502 w 742245"/>
                  <a:gd name="connsiteY250" fmla="*/ 178648 h 632139"/>
                  <a:gd name="connsiteX251" fmla="*/ 230194 w 742245"/>
                  <a:gd name="connsiteY251" fmla="*/ 181920 h 632139"/>
                  <a:gd name="connsiteX252" fmla="*/ 234118 w 742245"/>
                  <a:gd name="connsiteY252" fmla="*/ 188464 h 632139"/>
                  <a:gd name="connsiteX253" fmla="*/ 235426 w 742245"/>
                  <a:gd name="connsiteY253" fmla="*/ 190427 h 632139"/>
                  <a:gd name="connsiteX254" fmla="*/ 236734 w 742245"/>
                  <a:gd name="connsiteY254" fmla="*/ 191081 h 632139"/>
                  <a:gd name="connsiteX255" fmla="*/ 241966 w 742245"/>
                  <a:gd name="connsiteY255" fmla="*/ 204824 h 632139"/>
                  <a:gd name="connsiteX256" fmla="*/ 225616 w 742245"/>
                  <a:gd name="connsiteY256" fmla="*/ 210713 h 632139"/>
                  <a:gd name="connsiteX257" fmla="*/ 223654 w 742245"/>
                  <a:gd name="connsiteY257" fmla="*/ 212022 h 632139"/>
                  <a:gd name="connsiteX258" fmla="*/ 214499 w 742245"/>
                  <a:gd name="connsiteY258" fmla="*/ 217257 h 632139"/>
                  <a:gd name="connsiteX259" fmla="*/ 196188 w 742245"/>
                  <a:gd name="connsiteY259" fmla="*/ 206787 h 632139"/>
                  <a:gd name="connsiteX260" fmla="*/ 192264 w 742245"/>
                  <a:gd name="connsiteY260" fmla="*/ 207441 h 632139"/>
                  <a:gd name="connsiteX261" fmla="*/ 185071 w 742245"/>
                  <a:gd name="connsiteY261" fmla="*/ 206133 h 632139"/>
                  <a:gd name="connsiteX262" fmla="*/ 183109 w 742245"/>
                  <a:gd name="connsiteY262" fmla="*/ 210059 h 632139"/>
                  <a:gd name="connsiteX263" fmla="*/ 172645 w 742245"/>
                  <a:gd name="connsiteY263" fmla="*/ 213985 h 632139"/>
                  <a:gd name="connsiteX264" fmla="*/ 170684 w 742245"/>
                  <a:gd name="connsiteY264" fmla="*/ 213985 h 632139"/>
                  <a:gd name="connsiteX265" fmla="*/ 156951 w 742245"/>
                  <a:gd name="connsiteY265" fmla="*/ 204824 h 632139"/>
                  <a:gd name="connsiteX266" fmla="*/ 156951 w 742245"/>
                  <a:gd name="connsiteY266" fmla="*/ 204824 h 632139"/>
                  <a:gd name="connsiteX267" fmla="*/ 154988 w 742245"/>
                  <a:gd name="connsiteY267" fmla="*/ 204824 h 632139"/>
                  <a:gd name="connsiteX268" fmla="*/ 147795 w 742245"/>
                  <a:gd name="connsiteY268" fmla="*/ 202861 h 632139"/>
                  <a:gd name="connsiteX269" fmla="*/ 142563 w 742245"/>
                  <a:gd name="connsiteY269" fmla="*/ 193699 h 632139"/>
                  <a:gd name="connsiteX270" fmla="*/ 142563 w 742245"/>
                  <a:gd name="connsiteY270" fmla="*/ 192390 h 632139"/>
                  <a:gd name="connsiteX271" fmla="*/ 139947 w 742245"/>
                  <a:gd name="connsiteY271" fmla="*/ 191081 h 632139"/>
                  <a:gd name="connsiteX272" fmla="*/ 134716 w 742245"/>
                  <a:gd name="connsiteY272" fmla="*/ 187809 h 632139"/>
                  <a:gd name="connsiteX273" fmla="*/ 131446 w 742245"/>
                  <a:gd name="connsiteY273" fmla="*/ 191081 h 632139"/>
                  <a:gd name="connsiteX274" fmla="*/ 131446 w 742245"/>
                  <a:gd name="connsiteY274" fmla="*/ 191081 h 632139"/>
                  <a:gd name="connsiteX275" fmla="*/ 131446 w 742245"/>
                  <a:gd name="connsiteY275" fmla="*/ 194353 h 632139"/>
                  <a:gd name="connsiteX276" fmla="*/ 131446 w 742245"/>
                  <a:gd name="connsiteY276" fmla="*/ 198934 h 632139"/>
                  <a:gd name="connsiteX277" fmla="*/ 119675 w 742245"/>
                  <a:gd name="connsiteY277" fmla="*/ 212022 h 632139"/>
                  <a:gd name="connsiteX278" fmla="*/ 116405 w 742245"/>
                  <a:gd name="connsiteY278" fmla="*/ 214640 h 632139"/>
                  <a:gd name="connsiteX279" fmla="*/ 91555 w 742245"/>
                  <a:gd name="connsiteY279" fmla="*/ 212022 h 632139"/>
                  <a:gd name="connsiteX280" fmla="*/ 91555 w 742245"/>
                  <a:gd name="connsiteY280" fmla="*/ 212022 h 632139"/>
                  <a:gd name="connsiteX281" fmla="*/ 90247 w 742245"/>
                  <a:gd name="connsiteY281" fmla="*/ 213985 h 632139"/>
                  <a:gd name="connsiteX282" fmla="*/ 84361 w 742245"/>
                  <a:gd name="connsiteY282" fmla="*/ 219875 h 632139"/>
                  <a:gd name="connsiteX283" fmla="*/ 69320 w 742245"/>
                  <a:gd name="connsiteY283" fmla="*/ 217257 h 632139"/>
                  <a:gd name="connsiteX284" fmla="*/ 68666 w 742245"/>
                  <a:gd name="connsiteY284" fmla="*/ 219220 h 632139"/>
                  <a:gd name="connsiteX285" fmla="*/ 58856 w 742245"/>
                  <a:gd name="connsiteY285" fmla="*/ 224455 h 632139"/>
                  <a:gd name="connsiteX286" fmla="*/ 51663 w 742245"/>
                  <a:gd name="connsiteY286" fmla="*/ 230345 h 632139"/>
                  <a:gd name="connsiteX287" fmla="*/ 48393 w 742245"/>
                  <a:gd name="connsiteY287" fmla="*/ 230345 h 632139"/>
                  <a:gd name="connsiteX288" fmla="*/ 34660 w 742245"/>
                  <a:gd name="connsiteY288" fmla="*/ 223801 h 632139"/>
                  <a:gd name="connsiteX289" fmla="*/ 34660 w 742245"/>
                  <a:gd name="connsiteY289" fmla="*/ 223801 h 632139"/>
                  <a:gd name="connsiteX290" fmla="*/ 28120 w 742245"/>
                  <a:gd name="connsiteY290" fmla="*/ 224455 h 632139"/>
                  <a:gd name="connsiteX291" fmla="*/ 18965 w 742245"/>
                  <a:gd name="connsiteY291" fmla="*/ 225110 h 632139"/>
                  <a:gd name="connsiteX292" fmla="*/ 0 w 742245"/>
                  <a:gd name="connsiteY292" fmla="*/ 215948 h 632139"/>
                  <a:gd name="connsiteX293" fmla="*/ 1308 w 742245"/>
                  <a:gd name="connsiteY293" fmla="*/ 225110 h 632139"/>
                  <a:gd name="connsiteX294" fmla="*/ 5232 w 742245"/>
                  <a:gd name="connsiteY294" fmla="*/ 243433 h 632139"/>
                  <a:gd name="connsiteX295" fmla="*/ 11771 w 742245"/>
                  <a:gd name="connsiteY295" fmla="*/ 244741 h 632139"/>
                  <a:gd name="connsiteX296" fmla="*/ 9155 w 742245"/>
                  <a:gd name="connsiteY296" fmla="*/ 254557 h 632139"/>
                  <a:gd name="connsiteX297" fmla="*/ 13733 w 742245"/>
                  <a:gd name="connsiteY297" fmla="*/ 262410 h 632139"/>
                  <a:gd name="connsiteX298" fmla="*/ 11771 w 742245"/>
                  <a:gd name="connsiteY298" fmla="*/ 274189 h 632139"/>
                  <a:gd name="connsiteX299" fmla="*/ 28120 w 742245"/>
                  <a:gd name="connsiteY299" fmla="*/ 276807 h 632139"/>
                  <a:gd name="connsiteX300" fmla="*/ 17003 w 742245"/>
                  <a:gd name="connsiteY300" fmla="*/ 284659 h 632139"/>
                  <a:gd name="connsiteX301" fmla="*/ 28774 w 742245"/>
                  <a:gd name="connsiteY301" fmla="*/ 299056 h 632139"/>
                  <a:gd name="connsiteX302" fmla="*/ 41853 w 742245"/>
                  <a:gd name="connsiteY302" fmla="*/ 312798 h 632139"/>
                  <a:gd name="connsiteX303" fmla="*/ 41853 w 742245"/>
                  <a:gd name="connsiteY303" fmla="*/ 326540 h 632139"/>
                  <a:gd name="connsiteX304" fmla="*/ 49047 w 742245"/>
                  <a:gd name="connsiteY304" fmla="*/ 323923 h 632139"/>
                  <a:gd name="connsiteX305" fmla="*/ 48393 w 742245"/>
                  <a:gd name="connsiteY305" fmla="*/ 333084 h 632139"/>
                  <a:gd name="connsiteX306" fmla="*/ 53624 w 742245"/>
                  <a:gd name="connsiteY306" fmla="*/ 336356 h 632139"/>
                  <a:gd name="connsiteX307" fmla="*/ 58202 w 742245"/>
                  <a:gd name="connsiteY307" fmla="*/ 342900 h 632139"/>
                  <a:gd name="connsiteX308" fmla="*/ 59510 w 742245"/>
                  <a:gd name="connsiteY308" fmla="*/ 335702 h 632139"/>
                  <a:gd name="connsiteX309" fmla="*/ 67358 w 742245"/>
                  <a:gd name="connsiteY309" fmla="*/ 337011 h 632139"/>
                  <a:gd name="connsiteX310" fmla="*/ 67358 w 742245"/>
                  <a:gd name="connsiteY310" fmla="*/ 328503 h 632139"/>
                  <a:gd name="connsiteX311" fmla="*/ 67358 w 742245"/>
                  <a:gd name="connsiteY311" fmla="*/ 321959 h 632139"/>
                  <a:gd name="connsiteX312" fmla="*/ 72589 w 742245"/>
                  <a:gd name="connsiteY312" fmla="*/ 317379 h 632139"/>
                  <a:gd name="connsiteX313" fmla="*/ 77821 w 742245"/>
                  <a:gd name="connsiteY313" fmla="*/ 308217 h 632139"/>
                  <a:gd name="connsiteX314" fmla="*/ 73897 w 742245"/>
                  <a:gd name="connsiteY314" fmla="*/ 296438 h 632139"/>
                  <a:gd name="connsiteX315" fmla="*/ 86977 w 742245"/>
                  <a:gd name="connsiteY315" fmla="*/ 308217 h 632139"/>
                  <a:gd name="connsiteX316" fmla="*/ 88285 w 742245"/>
                  <a:gd name="connsiteY316" fmla="*/ 293821 h 632139"/>
                  <a:gd name="connsiteX317" fmla="*/ 89592 w 742245"/>
                  <a:gd name="connsiteY317" fmla="*/ 284659 h 632139"/>
                  <a:gd name="connsiteX318" fmla="*/ 90247 w 742245"/>
                  <a:gd name="connsiteY318" fmla="*/ 275498 h 632139"/>
                  <a:gd name="connsiteX319" fmla="*/ 98094 w 742245"/>
                  <a:gd name="connsiteY319" fmla="*/ 272880 h 632139"/>
                  <a:gd name="connsiteX320" fmla="*/ 99402 w 742245"/>
                  <a:gd name="connsiteY320" fmla="*/ 248668 h 632139"/>
                  <a:gd name="connsiteX321" fmla="*/ 106596 w 742245"/>
                  <a:gd name="connsiteY321" fmla="*/ 234271 h 632139"/>
                  <a:gd name="connsiteX322" fmla="*/ 128830 w 742245"/>
                  <a:gd name="connsiteY322" fmla="*/ 242124 h 632139"/>
                  <a:gd name="connsiteX323" fmla="*/ 138639 w 742245"/>
                  <a:gd name="connsiteY323" fmla="*/ 242124 h 632139"/>
                  <a:gd name="connsiteX324" fmla="*/ 141255 w 742245"/>
                  <a:gd name="connsiteY324" fmla="*/ 249976 h 632139"/>
                  <a:gd name="connsiteX325" fmla="*/ 162836 w 742245"/>
                  <a:gd name="connsiteY325" fmla="*/ 267645 h 632139"/>
                  <a:gd name="connsiteX326" fmla="*/ 175261 w 742245"/>
                  <a:gd name="connsiteY326" fmla="*/ 274844 h 632139"/>
                  <a:gd name="connsiteX327" fmla="*/ 185725 w 742245"/>
                  <a:gd name="connsiteY327" fmla="*/ 293821 h 632139"/>
                  <a:gd name="connsiteX328" fmla="*/ 188341 w 742245"/>
                  <a:gd name="connsiteY328" fmla="*/ 302328 h 632139"/>
                  <a:gd name="connsiteX329" fmla="*/ 184417 w 742245"/>
                  <a:gd name="connsiteY329" fmla="*/ 319996 h 632139"/>
                  <a:gd name="connsiteX330" fmla="*/ 188341 w 742245"/>
                  <a:gd name="connsiteY330" fmla="*/ 338319 h 632139"/>
                  <a:gd name="connsiteX331" fmla="*/ 190302 w 742245"/>
                  <a:gd name="connsiteY331" fmla="*/ 349444 h 632139"/>
                  <a:gd name="connsiteX332" fmla="*/ 199458 w 742245"/>
                  <a:gd name="connsiteY332" fmla="*/ 361223 h 632139"/>
                  <a:gd name="connsiteX333" fmla="*/ 215153 w 742245"/>
                  <a:gd name="connsiteY333" fmla="*/ 376928 h 632139"/>
                  <a:gd name="connsiteX334" fmla="*/ 223654 w 742245"/>
                  <a:gd name="connsiteY334" fmla="*/ 386090 h 632139"/>
                  <a:gd name="connsiteX335" fmla="*/ 244581 w 742245"/>
                  <a:gd name="connsiteY335" fmla="*/ 404413 h 632139"/>
                  <a:gd name="connsiteX336" fmla="*/ 260930 w 742245"/>
                  <a:gd name="connsiteY336" fmla="*/ 414883 h 632139"/>
                  <a:gd name="connsiteX337" fmla="*/ 268778 w 742245"/>
                  <a:gd name="connsiteY337" fmla="*/ 419463 h 632139"/>
                  <a:gd name="connsiteX338" fmla="*/ 277279 w 742245"/>
                  <a:gd name="connsiteY338" fmla="*/ 421426 h 632139"/>
                  <a:gd name="connsiteX339" fmla="*/ 280549 w 742245"/>
                  <a:gd name="connsiteY339" fmla="*/ 427970 h 632139"/>
                  <a:gd name="connsiteX340" fmla="*/ 291666 w 742245"/>
                  <a:gd name="connsiteY340" fmla="*/ 425353 h 632139"/>
                  <a:gd name="connsiteX341" fmla="*/ 286435 w 742245"/>
                  <a:gd name="connsiteY341" fmla="*/ 432551 h 632139"/>
                  <a:gd name="connsiteX342" fmla="*/ 292320 w 742245"/>
                  <a:gd name="connsiteY342" fmla="*/ 444330 h 632139"/>
                  <a:gd name="connsiteX343" fmla="*/ 284473 w 742245"/>
                  <a:gd name="connsiteY343" fmla="*/ 437786 h 632139"/>
                  <a:gd name="connsiteX344" fmla="*/ 276625 w 742245"/>
                  <a:gd name="connsiteY344" fmla="*/ 437786 h 632139"/>
                  <a:gd name="connsiteX345" fmla="*/ 270740 w 742245"/>
                  <a:gd name="connsiteY345" fmla="*/ 431897 h 632139"/>
                  <a:gd name="connsiteX346" fmla="*/ 272048 w 742245"/>
                  <a:gd name="connsiteY346" fmla="*/ 425353 h 632139"/>
                  <a:gd name="connsiteX347" fmla="*/ 263546 w 742245"/>
                  <a:gd name="connsiteY347" fmla="*/ 424044 h 632139"/>
                  <a:gd name="connsiteX348" fmla="*/ 255699 w 742245"/>
                  <a:gd name="connsiteY348" fmla="*/ 424044 h 632139"/>
                  <a:gd name="connsiteX349" fmla="*/ 243273 w 742245"/>
                  <a:gd name="connsiteY349" fmla="*/ 413574 h 632139"/>
                  <a:gd name="connsiteX350" fmla="*/ 245889 w 742245"/>
                  <a:gd name="connsiteY350" fmla="*/ 422735 h 632139"/>
                  <a:gd name="connsiteX351" fmla="*/ 242619 w 742245"/>
                  <a:gd name="connsiteY351" fmla="*/ 427316 h 632139"/>
                  <a:gd name="connsiteX352" fmla="*/ 236080 w 742245"/>
                  <a:gd name="connsiteY352" fmla="*/ 420772 h 632139"/>
                  <a:gd name="connsiteX353" fmla="*/ 234772 w 742245"/>
                  <a:gd name="connsiteY353" fmla="*/ 427970 h 632139"/>
                  <a:gd name="connsiteX354" fmla="*/ 227578 w 742245"/>
                  <a:gd name="connsiteY354" fmla="*/ 422081 h 632139"/>
                  <a:gd name="connsiteX355" fmla="*/ 224962 w 742245"/>
                  <a:gd name="connsiteY355" fmla="*/ 427316 h 632139"/>
                  <a:gd name="connsiteX356" fmla="*/ 229540 w 742245"/>
                  <a:gd name="connsiteY356" fmla="*/ 436477 h 632139"/>
                  <a:gd name="connsiteX357" fmla="*/ 228886 w 742245"/>
                  <a:gd name="connsiteY357" fmla="*/ 442367 h 632139"/>
                  <a:gd name="connsiteX358" fmla="*/ 238696 w 742245"/>
                  <a:gd name="connsiteY358" fmla="*/ 450874 h 632139"/>
                  <a:gd name="connsiteX359" fmla="*/ 251775 w 742245"/>
                  <a:gd name="connsiteY359" fmla="*/ 463962 h 632139"/>
                  <a:gd name="connsiteX360" fmla="*/ 262238 w 742245"/>
                  <a:gd name="connsiteY360" fmla="*/ 474432 h 632139"/>
                  <a:gd name="connsiteX361" fmla="*/ 272701 w 742245"/>
                  <a:gd name="connsiteY361" fmla="*/ 485557 h 632139"/>
                  <a:gd name="connsiteX362" fmla="*/ 283165 w 742245"/>
                  <a:gd name="connsiteY362" fmla="*/ 491446 h 632139"/>
                  <a:gd name="connsiteX363" fmla="*/ 294936 w 742245"/>
                  <a:gd name="connsiteY363" fmla="*/ 498644 h 632139"/>
                  <a:gd name="connsiteX364" fmla="*/ 300168 w 742245"/>
                  <a:gd name="connsiteY364" fmla="*/ 507152 h 632139"/>
                  <a:gd name="connsiteX365" fmla="*/ 309977 w 742245"/>
                  <a:gd name="connsiteY365" fmla="*/ 512387 h 632139"/>
                  <a:gd name="connsiteX366" fmla="*/ 320441 w 742245"/>
                  <a:gd name="connsiteY366" fmla="*/ 513696 h 632139"/>
                  <a:gd name="connsiteX367" fmla="*/ 331558 w 742245"/>
                  <a:gd name="connsiteY367" fmla="*/ 522203 h 632139"/>
                  <a:gd name="connsiteX368" fmla="*/ 341367 w 742245"/>
                  <a:gd name="connsiteY368" fmla="*/ 524820 h 632139"/>
                  <a:gd name="connsiteX369" fmla="*/ 340060 w 742245"/>
                  <a:gd name="connsiteY369" fmla="*/ 531364 h 632139"/>
                  <a:gd name="connsiteX370" fmla="*/ 341367 w 742245"/>
                  <a:gd name="connsiteY370" fmla="*/ 541180 h 632139"/>
                  <a:gd name="connsiteX371" fmla="*/ 347907 w 742245"/>
                  <a:gd name="connsiteY371" fmla="*/ 549032 h 632139"/>
                  <a:gd name="connsiteX372" fmla="*/ 349215 w 742245"/>
                  <a:gd name="connsiteY372" fmla="*/ 556231 h 632139"/>
                  <a:gd name="connsiteX373" fmla="*/ 366872 w 742245"/>
                  <a:gd name="connsiteY373" fmla="*/ 561466 h 632139"/>
                  <a:gd name="connsiteX374" fmla="*/ 376027 w 742245"/>
                  <a:gd name="connsiteY374" fmla="*/ 558848 h 632139"/>
                  <a:gd name="connsiteX375" fmla="*/ 371450 w 742245"/>
                  <a:gd name="connsiteY375" fmla="*/ 552959 h 632139"/>
                  <a:gd name="connsiteX376" fmla="*/ 383875 w 742245"/>
                  <a:gd name="connsiteY376" fmla="*/ 552959 h 632139"/>
                  <a:gd name="connsiteX377" fmla="*/ 393684 w 742245"/>
                  <a:gd name="connsiteY377" fmla="*/ 547069 h 632139"/>
                  <a:gd name="connsiteX378" fmla="*/ 402840 w 742245"/>
                  <a:gd name="connsiteY378" fmla="*/ 544452 h 632139"/>
                  <a:gd name="connsiteX379" fmla="*/ 413303 w 742245"/>
                  <a:gd name="connsiteY379" fmla="*/ 544452 h 632139"/>
                  <a:gd name="connsiteX380" fmla="*/ 408726 w 742245"/>
                  <a:gd name="connsiteY380" fmla="*/ 552304 h 632139"/>
                  <a:gd name="connsiteX381" fmla="*/ 423767 w 742245"/>
                  <a:gd name="connsiteY381" fmla="*/ 552304 h 632139"/>
                  <a:gd name="connsiteX382" fmla="*/ 433576 w 742245"/>
                  <a:gd name="connsiteY382" fmla="*/ 557539 h 632139"/>
                  <a:gd name="connsiteX383" fmla="*/ 447309 w 742245"/>
                  <a:gd name="connsiteY383" fmla="*/ 560811 h 632139"/>
                  <a:gd name="connsiteX384" fmla="*/ 456465 w 742245"/>
                  <a:gd name="connsiteY384" fmla="*/ 566701 h 632139"/>
                  <a:gd name="connsiteX385" fmla="*/ 474122 w 742245"/>
                  <a:gd name="connsiteY385" fmla="*/ 564738 h 632139"/>
                  <a:gd name="connsiteX386" fmla="*/ 478699 w 742245"/>
                  <a:gd name="connsiteY386" fmla="*/ 569973 h 632139"/>
                  <a:gd name="connsiteX387" fmla="*/ 502242 w 742245"/>
                  <a:gd name="connsiteY387" fmla="*/ 590914 h 632139"/>
                  <a:gd name="connsiteX388" fmla="*/ 521861 w 742245"/>
                  <a:gd name="connsiteY388" fmla="*/ 604656 h 632139"/>
                  <a:gd name="connsiteX389" fmla="*/ 534286 w 742245"/>
                  <a:gd name="connsiteY389" fmla="*/ 609891 h 632139"/>
                  <a:gd name="connsiteX390" fmla="*/ 549327 w 742245"/>
                  <a:gd name="connsiteY390" fmla="*/ 623633 h 632139"/>
                  <a:gd name="connsiteX391" fmla="*/ 553905 w 742245"/>
                  <a:gd name="connsiteY391" fmla="*/ 621015 h 632139"/>
                  <a:gd name="connsiteX392" fmla="*/ 556521 w 742245"/>
                  <a:gd name="connsiteY392" fmla="*/ 627559 h 632139"/>
                  <a:gd name="connsiteX393" fmla="*/ 562406 w 742245"/>
                  <a:gd name="connsiteY393" fmla="*/ 624942 h 632139"/>
                  <a:gd name="connsiteX394" fmla="*/ 561752 w 742245"/>
                  <a:gd name="connsiteY394" fmla="*/ 632140 h 63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742245" h="632139">
                    <a:moveTo>
                      <a:pt x="563060" y="623633"/>
                    </a:moveTo>
                    <a:cubicBezTo>
                      <a:pt x="564368" y="624942"/>
                      <a:pt x="565676" y="627559"/>
                      <a:pt x="567638" y="628868"/>
                    </a:cubicBezTo>
                    <a:cubicBezTo>
                      <a:pt x="573523" y="626250"/>
                      <a:pt x="582679" y="621015"/>
                      <a:pt x="583987" y="620361"/>
                    </a:cubicBezTo>
                    <a:cubicBezTo>
                      <a:pt x="582679" y="618398"/>
                      <a:pt x="580717" y="615126"/>
                      <a:pt x="577447" y="610545"/>
                    </a:cubicBezTo>
                    <a:cubicBezTo>
                      <a:pt x="576139" y="609236"/>
                      <a:pt x="568292" y="605964"/>
                      <a:pt x="564368" y="604656"/>
                    </a:cubicBezTo>
                    <a:cubicBezTo>
                      <a:pt x="559137" y="602692"/>
                      <a:pt x="555867" y="601384"/>
                      <a:pt x="553905" y="600075"/>
                    </a:cubicBezTo>
                    <a:cubicBezTo>
                      <a:pt x="548673" y="596149"/>
                      <a:pt x="546711" y="589605"/>
                      <a:pt x="546057" y="585678"/>
                    </a:cubicBezTo>
                    <a:cubicBezTo>
                      <a:pt x="546057" y="585678"/>
                      <a:pt x="546057" y="585678"/>
                      <a:pt x="546057" y="585678"/>
                    </a:cubicBezTo>
                    <a:cubicBezTo>
                      <a:pt x="545403" y="585678"/>
                      <a:pt x="544095" y="585678"/>
                      <a:pt x="543441" y="585024"/>
                    </a:cubicBezTo>
                    <a:cubicBezTo>
                      <a:pt x="540825" y="584370"/>
                      <a:pt x="538210" y="583715"/>
                      <a:pt x="535594" y="581752"/>
                    </a:cubicBezTo>
                    <a:cubicBezTo>
                      <a:pt x="531670" y="579135"/>
                      <a:pt x="528400" y="573245"/>
                      <a:pt x="525130" y="564738"/>
                    </a:cubicBezTo>
                    <a:cubicBezTo>
                      <a:pt x="524476" y="562775"/>
                      <a:pt x="523822" y="561466"/>
                      <a:pt x="523169" y="560157"/>
                    </a:cubicBezTo>
                    <a:cubicBezTo>
                      <a:pt x="520553" y="555576"/>
                      <a:pt x="521861" y="549687"/>
                      <a:pt x="523169" y="545760"/>
                    </a:cubicBezTo>
                    <a:cubicBezTo>
                      <a:pt x="523169" y="545760"/>
                      <a:pt x="523169" y="545106"/>
                      <a:pt x="523169" y="544452"/>
                    </a:cubicBezTo>
                    <a:cubicBezTo>
                      <a:pt x="521206" y="544452"/>
                      <a:pt x="519245" y="544452"/>
                      <a:pt x="517937" y="544452"/>
                    </a:cubicBezTo>
                    <a:cubicBezTo>
                      <a:pt x="516629" y="544452"/>
                      <a:pt x="515321" y="544452"/>
                      <a:pt x="514667" y="544452"/>
                    </a:cubicBezTo>
                    <a:cubicBezTo>
                      <a:pt x="508781" y="544452"/>
                      <a:pt x="502896" y="540525"/>
                      <a:pt x="497010" y="535945"/>
                    </a:cubicBezTo>
                    <a:lnTo>
                      <a:pt x="495702" y="534636"/>
                    </a:lnTo>
                    <a:cubicBezTo>
                      <a:pt x="490471" y="530710"/>
                      <a:pt x="472159" y="516968"/>
                      <a:pt x="466274" y="511732"/>
                    </a:cubicBezTo>
                    <a:cubicBezTo>
                      <a:pt x="464312" y="510424"/>
                      <a:pt x="461696" y="507152"/>
                      <a:pt x="457773" y="503880"/>
                    </a:cubicBezTo>
                    <a:cubicBezTo>
                      <a:pt x="449271" y="496027"/>
                      <a:pt x="438808" y="486211"/>
                      <a:pt x="434884" y="482285"/>
                    </a:cubicBezTo>
                    <a:cubicBezTo>
                      <a:pt x="432922" y="480322"/>
                      <a:pt x="429652" y="477050"/>
                      <a:pt x="426382" y="473778"/>
                    </a:cubicBezTo>
                    <a:cubicBezTo>
                      <a:pt x="416573" y="464616"/>
                      <a:pt x="413303" y="460690"/>
                      <a:pt x="411995" y="458727"/>
                    </a:cubicBezTo>
                    <a:cubicBezTo>
                      <a:pt x="410687" y="458073"/>
                      <a:pt x="408071" y="456764"/>
                      <a:pt x="406110" y="456109"/>
                    </a:cubicBezTo>
                    <a:lnTo>
                      <a:pt x="404148" y="456109"/>
                    </a:lnTo>
                    <a:cubicBezTo>
                      <a:pt x="399570" y="454146"/>
                      <a:pt x="397608" y="450874"/>
                      <a:pt x="396954" y="448257"/>
                    </a:cubicBezTo>
                    <a:cubicBezTo>
                      <a:pt x="394992" y="448257"/>
                      <a:pt x="392376" y="448257"/>
                      <a:pt x="390414" y="446293"/>
                    </a:cubicBezTo>
                    <a:cubicBezTo>
                      <a:pt x="385183" y="443021"/>
                      <a:pt x="379297" y="431897"/>
                      <a:pt x="377989" y="428625"/>
                    </a:cubicBezTo>
                    <a:cubicBezTo>
                      <a:pt x="377989" y="428625"/>
                      <a:pt x="376681" y="428625"/>
                      <a:pt x="376027" y="427970"/>
                    </a:cubicBezTo>
                    <a:cubicBezTo>
                      <a:pt x="374065" y="427316"/>
                      <a:pt x="372103" y="426662"/>
                      <a:pt x="370142" y="424698"/>
                    </a:cubicBezTo>
                    <a:cubicBezTo>
                      <a:pt x="366218" y="421426"/>
                      <a:pt x="364910" y="415537"/>
                      <a:pt x="363602" y="408339"/>
                    </a:cubicBezTo>
                    <a:cubicBezTo>
                      <a:pt x="363602" y="407030"/>
                      <a:pt x="363602" y="406376"/>
                      <a:pt x="363602" y="405721"/>
                    </a:cubicBezTo>
                    <a:cubicBezTo>
                      <a:pt x="362948" y="401795"/>
                      <a:pt x="363602" y="397869"/>
                      <a:pt x="363602" y="394597"/>
                    </a:cubicBezTo>
                    <a:cubicBezTo>
                      <a:pt x="363602" y="394597"/>
                      <a:pt x="363602" y="394597"/>
                      <a:pt x="363602" y="393942"/>
                    </a:cubicBezTo>
                    <a:cubicBezTo>
                      <a:pt x="363602" y="393942"/>
                      <a:pt x="363602" y="393942"/>
                      <a:pt x="363602" y="393942"/>
                    </a:cubicBezTo>
                    <a:cubicBezTo>
                      <a:pt x="360986" y="393942"/>
                      <a:pt x="358370" y="393288"/>
                      <a:pt x="356409" y="391325"/>
                    </a:cubicBezTo>
                    <a:cubicBezTo>
                      <a:pt x="351177" y="387398"/>
                      <a:pt x="353793" y="381509"/>
                      <a:pt x="355101" y="378237"/>
                    </a:cubicBezTo>
                    <a:cubicBezTo>
                      <a:pt x="355101" y="377582"/>
                      <a:pt x="355754" y="376274"/>
                      <a:pt x="355754" y="376274"/>
                    </a:cubicBezTo>
                    <a:cubicBezTo>
                      <a:pt x="355754" y="374310"/>
                      <a:pt x="353139" y="367766"/>
                      <a:pt x="351177" y="364495"/>
                    </a:cubicBezTo>
                    <a:cubicBezTo>
                      <a:pt x="351177" y="364495"/>
                      <a:pt x="351177" y="364495"/>
                      <a:pt x="351177" y="364495"/>
                    </a:cubicBezTo>
                    <a:cubicBezTo>
                      <a:pt x="347907" y="365803"/>
                      <a:pt x="340713" y="368421"/>
                      <a:pt x="335482" y="362531"/>
                    </a:cubicBezTo>
                    <a:cubicBezTo>
                      <a:pt x="330250" y="356642"/>
                      <a:pt x="334174" y="350753"/>
                      <a:pt x="336136" y="348135"/>
                    </a:cubicBezTo>
                    <a:cubicBezTo>
                      <a:pt x="334828" y="348135"/>
                      <a:pt x="332866" y="348135"/>
                      <a:pt x="331558" y="346826"/>
                    </a:cubicBezTo>
                    <a:cubicBezTo>
                      <a:pt x="327634" y="344863"/>
                      <a:pt x="325672" y="341591"/>
                      <a:pt x="325018" y="338974"/>
                    </a:cubicBezTo>
                    <a:cubicBezTo>
                      <a:pt x="325018" y="338974"/>
                      <a:pt x="325018" y="338974"/>
                      <a:pt x="324364" y="338974"/>
                    </a:cubicBezTo>
                    <a:cubicBezTo>
                      <a:pt x="323056" y="338974"/>
                      <a:pt x="321095" y="338974"/>
                      <a:pt x="319787" y="337011"/>
                    </a:cubicBezTo>
                    <a:cubicBezTo>
                      <a:pt x="319133" y="337011"/>
                      <a:pt x="317825" y="338319"/>
                      <a:pt x="316517" y="338319"/>
                    </a:cubicBezTo>
                    <a:cubicBezTo>
                      <a:pt x="308015" y="339628"/>
                      <a:pt x="294282" y="321959"/>
                      <a:pt x="292974" y="317379"/>
                    </a:cubicBezTo>
                    <a:cubicBezTo>
                      <a:pt x="291666" y="310835"/>
                      <a:pt x="296244" y="306908"/>
                      <a:pt x="298860" y="304291"/>
                    </a:cubicBezTo>
                    <a:cubicBezTo>
                      <a:pt x="298860" y="302982"/>
                      <a:pt x="297552" y="301673"/>
                      <a:pt x="296898" y="301019"/>
                    </a:cubicBezTo>
                    <a:cubicBezTo>
                      <a:pt x="294936" y="298401"/>
                      <a:pt x="293628" y="295129"/>
                      <a:pt x="292974" y="292512"/>
                    </a:cubicBezTo>
                    <a:cubicBezTo>
                      <a:pt x="291666" y="286622"/>
                      <a:pt x="294936" y="281387"/>
                      <a:pt x="296898" y="277461"/>
                    </a:cubicBezTo>
                    <a:cubicBezTo>
                      <a:pt x="296898" y="277461"/>
                      <a:pt x="296898" y="276807"/>
                      <a:pt x="296244" y="276152"/>
                    </a:cubicBezTo>
                    <a:cubicBezTo>
                      <a:pt x="295590" y="274844"/>
                      <a:pt x="294936" y="273535"/>
                      <a:pt x="293628" y="272226"/>
                    </a:cubicBezTo>
                    <a:cubicBezTo>
                      <a:pt x="290358" y="265682"/>
                      <a:pt x="294936" y="260447"/>
                      <a:pt x="296244" y="259138"/>
                    </a:cubicBezTo>
                    <a:cubicBezTo>
                      <a:pt x="296244" y="259138"/>
                      <a:pt x="296244" y="259138"/>
                      <a:pt x="296244" y="259138"/>
                    </a:cubicBezTo>
                    <a:cubicBezTo>
                      <a:pt x="296244" y="257175"/>
                      <a:pt x="295590" y="253248"/>
                      <a:pt x="294936" y="251285"/>
                    </a:cubicBezTo>
                    <a:cubicBezTo>
                      <a:pt x="294936" y="249322"/>
                      <a:pt x="294282" y="247359"/>
                      <a:pt x="294282" y="246050"/>
                    </a:cubicBezTo>
                    <a:cubicBezTo>
                      <a:pt x="294282" y="240161"/>
                      <a:pt x="298206" y="233617"/>
                      <a:pt x="302130" y="231654"/>
                    </a:cubicBezTo>
                    <a:cubicBezTo>
                      <a:pt x="306707" y="229690"/>
                      <a:pt x="310631" y="229690"/>
                      <a:pt x="313247" y="229690"/>
                    </a:cubicBezTo>
                    <a:cubicBezTo>
                      <a:pt x="313901" y="229690"/>
                      <a:pt x="314555" y="229690"/>
                      <a:pt x="315863" y="229690"/>
                    </a:cubicBezTo>
                    <a:cubicBezTo>
                      <a:pt x="318479" y="229690"/>
                      <a:pt x="320441" y="229690"/>
                      <a:pt x="321748" y="230345"/>
                    </a:cubicBezTo>
                    <a:cubicBezTo>
                      <a:pt x="326980" y="224455"/>
                      <a:pt x="332866" y="227727"/>
                      <a:pt x="334174" y="229036"/>
                    </a:cubicBezTo>
                    <a:cubicBezTo>
                      <a:pt x="334828" y="229036"/>
                      <a:pt x="335482" y="230345"/>
                      <a:pt x="336136" y="230999"/>
                    </a:cubicBezTo>
                    <a:cubicBezTo>
                      <a:pt x="338752" y="232962"/>
                      <a:pt x="341367" y="234926"/>
                      <a:pt x="343329" y="238197"/>
                    </a:cubicBezTo>
                    <a:lnTo>
                      <a:pt x="343329" y="238197"/>
                    </a:lnTo>
                    <a:cubicBezTo>
                      <a:pt x="344637" y="241469"/>
                      <a:pt x="348561" y="248013"/>
                      <a:pt x="351177" y="251940"/>
                    </a:cubicBezTo>
                    <a:cubicBezTo>
                      <a:pt x="353139" y="254557"/>
                      <a:pt x="357062" y="257175"/>
                      <a:pt x="360332" y="259138"/>
                    </a:cubicBezTo>
                    <a:cubicBezTo>
                      <a:pt x="361640" y="259792"/>
                      <a:pt x="362948" y="261101"/>
                      <a:pt x="364256" y="261756"/>
                    </a:cubicBezTo>
                    <a:cubicBezTo>
                      <a:pt x="365564" y="263064"/>
                      <a:pt x="368180" y="263719"/>
                      <a:pt x="370142" y="265028"/>
                    </a:cubicBezTo>
                    <a:cubicBezTo>
                      <a:pt x="370142" y="265028"/>
                      <a:pt x="370142" y="264373"/>
                      <a:pt x="370142" y="263719"/>
                    </a:cubicBezTo>
                    <a:cubicBezTo>
                      <a:pt x="370142" y="262410"/>
                      <a:pt x="370795" y="261101"/>
                      <a:pt x="371450" y="259792"/>
                    </a:cubicBezTo>
                    <a:cubicBezTo>
                      <a:pt x="371450" y="259138"/>
                      <a:pt x="371450" y="257829"/>
                      <a:pt x="371450" y="256520"/>
                    </a:cubicBezTo>
                    <a:cubicBezTo>
                      <a:pt x="371450" y="250631"/>
                      <a:pt x="372758" y="243433"/>
                      <a:pt x="378643" y="242124"/>
                    </a:cubicBezTo>
                    <a:cubicBezTo>
                      <a:pt x="378643" y="242124"/>
                      <a:pt x="380605" y="240161"/>
                      <a:pt x="381259" y="239506"/>
                    </a:cubicBezTo>
                    <a:cubicBezTo>
                      <a:pt x="382567" y="232962"/>
                      <a:pt x="385837" y="223147"/>
                      <a:pt x="393030" y="221838"/>
                    </a:cubicBezTo>
                    <a:cubicBezTo>
                      <a:pt x="393684" y="221838"/>
                      <a:pt x="394338" y="221838"/>
                      <a:pt x="395646" y="221184"/>
                    </a:cubicBezTo>
                    <a:cubicBezTo>
                      <a:pt x="398916" y="219875"/>
                      <a:pt x="404148" y="218566"/>
                      <a:pt x="408071" y="221184"/>
                    </a:cubicBezTo>
                    <a:cubicBezTo>
                      <a:pt x="409379" y="221184"/>
                      <a:pt x="410687" y="222492"/>
                      <a:pt x="411995" y="223801"/>
                    </a:cubicBezTo>
                    <a:cubicBezTo>
                      <a:pt x="411995" y="223801"/>
                      <a:pt x="411995" y="223801"/>
                      <a:pt x="412649" y="223801"/>
                    </a:cubicBezTo>
                    <a:cubicBezTo>
                      <a:pt x="416573" y="220529"/>
                      <a:pt x="420497" y="221838"/>
                      <a:pt x="423112" y="223147"/>
                    </a:cubicBezTo>
                    <a:lnTo>
                      <a:pt x="423112" y="223147"/>
                    </a:lnTo>
                    <a:cubicBezTo>
                      <a:pt x="424420" y="223801"/>
                      <a:pt x="426382" y="225110"/>
                      <a:pt x="427690" y="225764"/>
                    </a:cubicBezTo>
                    <a:cubicBezTo>
                      <a:pt x="427690" y="225764"/>
                      <a:pt x="427690" y="224455"/>
                      <a:pt x="428344" y="223801"/>
                    </a:cubicBezTo>
                    <a:cubicBezTo>
                      <a:pt x="428344" y="222492"/>
                      <a:pt x="429652" y="221184"/>
                      <a:pt x="430306" y="219875"/>
                    </a:cubicBezTo>
                    <a:cubicBezTo>
                      <a:pt x="430306" y="219875"/>
                      <a:pt x="430306" y="218566"/>
                      <a:pt x="430960" y="217912"/>
                    </a:cubicBezTo>
                    <a:cubicBezTo>
                      <a:pt x="432922" y="213985"/>
                      <a:pt x="435538" y="209405"/>
                      <a:pt x="440116" y="208096"/>
                    </a:cubicBezTo>
                    <a:cubicBezTo>
                      <a:pt x="442077" y="208096"/>
                      <a:pt x="444693" y="208096"/>
                      <a:pt x="446655" y="209405"/>
                    </a:cubicBezTo>
                    <a:cubicBezTo>
                      <a:pt x="447963" y="210713"/>
                      <a:pt x="449271" y="212022"/>
                      <a:pt x="449925" y="213331"/>
                    </a:cubicBezTo>
                    <a:cubicBezTo>
                      <a:pt x="453195" y="212677"/>
                      <a:pt x="459080" y="212022"/>
                      <a:pt x="462350" y="217257"/>
                    </a:cubicBezTo>
                    <a:cubicBezTo>
                      <a:pt x="463658" y="218566"/>
                      <a:pt x="469544" y="223801"/>
                      <a:pt x="472814" y="225110"/>
                    </a:cubicBezTo>
                    <a:cubicBezTo>
                      <a:pt x="476737" y="226419"/>
                      <a:pt x="479353" y="227727"/>
                      <a:pt x="481315" y="227727"/>
                    </a:cubicBezTo>
                    <a:cubicBezTo>
                      <a:pt x="483277" y="224455"/>
                      <a:pt x="487201" y="217912"/>
                      <a:pt x="494394" y="220529"/>
                    </a:cubicBezTo>
                    <a:cubicBezTo>
                      <a:pt x="497010" y="221184"/>
                      <a:pt x="498972" y="223147"/>
                      <a:pt x="500934" y="225110"/>
                    </a:cubicBezTo>
                    <a:cubicBezTo>
                      <a:pt x="500934" y="225110"/>
                      <a:pt x="502242" y="226419"/>
                      <a:pt x="502896" y="227073"/>
                    </a:cubicBezTo>
                    <a:cubicBezTo>
                      <a:pt x="502896" y="227073"/>
                      <a:pt x="502896" y="227073"/>
                      <a:pt x="502896" y="227073"/>
                    </a:cubicBezTo>
                    <a:cubicBezTo>
                      <a:pt x="504857" y="225110"/>
                      <a:pt x="507473" y="222492"/>
                      <a:pt x="511397" y="222492"/>
                    </a:cubicBezTo>
                    <a:lnTo>
                      <a:pt x="511397" y="222492"/>
                    </a:lnTo>
                    <a:cubicBezTo>
                      <a:pt x="513359" y="222492"/>
                      <a:pt x="515975" y="223147"/>
                      <a:pt x="517283" y="225110"/>
                    </a:cubicBezTo>
                    <a:cubicBezTo>
                      <a:pt x="518591" y="226419"/>
                      <a:pt x="519899" y="228382"/>
                      <a:pt x="520553" y="229690"/>
                    </a:cubicBezTo>
                    <a:cubicBezTo>
                      <a:pt x="520553" y="229690"/>
                      <a:pt x="520553" y="229690"/>
                      <a:pt x="520553" y="230345"/>
                    </a:cubicBezTo>
                    <a:cubicBezTo>
                      <a:pt x="521861" y="230345"/>
                      <a:pt x="522514" y="230345"/>
                      <a:pt x="523822" y="230345"/>
                    </a:cubicBezTo>
                    <a:cubicBezTo>
                      <a:pt x="525130" y="230345"/>
                      <a:pt x="527092" y="230345"/>
                      <a:pt x="527092" y="230345"/>
                    </a:cubicBezTo>
                    <a:cubicBezTo>
                      <a:pt x="527746" y="230345"/>
                      <a:pt x="528400" y="229036"/>
                      <a:pt x="529708" y="228382"/>
                    </a:cubicBezTo>
                    <a:cubicBezTo>
                      <a:pt x="533632" y="225110"/>
                      <a:pt x="539518" y="221184"/>
                      <a:pt x="544749" y="224455"/>
                    </a:cubicBezTo>
                    <a:cubicBezTo>
                      <a:pt x="544749" y="224455"/>
                      <a:pt x="546057" y="225110"/>
                      <a:pt x="547365" y="226419"/>
                    </a:cubicBezTo>
                    <a:cubicBezTo>
                      <a:pt x="559137" y="234271"/>
                      <a:pt x="563714" y="236889"/>
                      <a:pt x="565676" y="236889"/>
                    </a:cubicBezTo>
                    <a:cubicBezTo>
                      <a:pt x="567638" y="235580"/>
                      <a:pt x="568946" y="232962"/>
                      <a:pt x="569600" y="232308"/>
                    </a:cubicBezTo>
                    <a:cubicBezTo>
                      <a:pt x="569600" y="227727"/>
                      <a:pt x="574178" y="222492"/>
                      <a:pt x="578101" y="219875"/>
                    </a:cubicBezTo>
                    <a:cubicBezTo>
                      <a:pt x="582679" y="216603"/>
                      <a:pt x="589219" y="215948"/>
                      <a:pt x="593796" y="218566"/>
                    </a:cubicBezTo>
                    <a:cubicBezTo>
                      <a:pt x="597720" y="220529"/>
                      <a:pt x="599028" y="223801"/>
                      <a:pt x="599682" y="225764"/>
                    </a:cubicBezTo>
                    <a:cubicBezTo>
                      <a:pt x="599682" y="225764"/>
                      <a:pt x="599682" y="225764"/>
                      <a:pt x="599682" y="226419"/>
                    </a:cubicBezTo>
                    <a:cubicBezTo>
                      <a:pt x="601644" y="226419"/>
                      <a:pt x="603606" y="227073"/>
                      <a:pt x="604914" y="227073"/>
                    </a:cubicBezTo>
                    <a:cubicBezTo>
                      <a:pt x="604914" y="226419"/>
                      <a:pt x="605568" y="225110"/>
                      <a:pt x="605568" y="223801"/>
                    </a:cubicBezTo>
                    <a:cubicBezTo>
                      <a:pt x="606876" y="219220"/>
                      <a:pt x="607529" y="215948"/>
                      <a:pt x="610145" y="213985"/>
                    </a:cubicBezTo>
                    <a:lnTo>
                      <a:pt x="610145" y="213985"/>
                    </a:lnTo>
                    <a:cubicBezTo>
                      <a:pt x="610145" y="213985"/>
                      <a:pt x="610145" y="213985"/>
                      <a:pt x="610145" y="213985"/>
                    </a:cubicBezTo>
                    <a:cubicBezTo>
                      <a:pt x="610145" y="213985"/>
                      <a:pt x="610145" y="213985"/>
                      <a:pt x="610145" y="213985"/>
                    </a:cubicBezTo>
                    <a:cubicBezTo>
                      <a:pt x="616031" y="210059"/>
                      <a:pt x="621263" y="213985"/>
                      <a:pt x="623225" y="215948"/>
                    </a:cubicBezTo>
                    <a:cubicBezTo>
                      <a:pt x="623225" y="215948"/>
                      <a:pt x="624533" y="217257"/>
                      <a:pt x="625186" y="217257"/>
                    </a:cubicBezTo>
                    <a:cubicBezTo>
                      <a:pt x="625186" y="217257"/>
                      <a:pt x="628456" y="217257"/>
                      <a:pt x="630418" y="217257"/>
                    </a:cubicBezTo>
                    <a:cubicBezTo>
                      <a:pt x="633034" y="217257"/>
                      <a:pt x="636304" y="216603"/>
                      <a:pt x="638919" y="217257"/>
                    </a:cubicBezTo>
                    <a:cubicBezTo>
                      <a:pt x="642843" y="217257"/>
                      <a:pt x="646113" y="219875"/>
                      <a:pt x="648729" y="222492"/>
                    </a:cubicBezTo>
                    <a:cubicBezTo>
                      <a:pt x="648729" y="221838"/>
                      <a:pt x="650037" y="220529"/>
                      <a:pt x="650691" y="219875"/>
                    </a:cubicBezTo>
                    <a:cubicBezTo>
                      <a:pt x="654615" y="216603"/>
                      <a:pt x="660500" y="218566"/>
                      <a:pt x="664424" y="219875"/>
                    </a:cubicBezTo>
                    <a:cubicBezTo>
                      <a:pt x="666386" y="218566"/>
                      <a:pt x="669656" y="217257"/>
                      <a:pt x="673580" y="219875"/>
                    </a:cubicBezTo>
                    <a:cubicBezTo>
                      <a:pt x="676849" y="221838"/>
                      <a:pt x="677503" y="223801"/>
                      <a:pt x="678157" y="225110"/>
                    </a:cubicBezTo>
                    <a:cubicBezTo>
                      <a:pt x="678157" y="225110"/>
                      <a:pt x="678157" y="225764"/>
                      <a:pt x="678157" y="226419"/>
                    </a:cubicBezTo>
                    <a:cubicBezTo>
                      <a:pt x="678157" y="227073"/>
                      <a:pt x="679465" y="228382"/>
                      <a:pt x="680773" y="229036"/>
                    </a:cubicBezTo>
                    <a:cubicBezTo>
                      <a:pt x="682081" y="230345"/>
                      <a:pt x="683389" y="231654"/>
                      <a:pt x="684697" y="233617"/>
                    </a:cubicBezTo>
                    <a:cubicBezTo>
                      <a:pt x="684697" y="233617"/>
                      <a:pt x="684697" y="233617"/>
                      <a:pt x="684697" y="233617"/>
                    </a:cubicBezTo>
                    <a:cubicBezTo>
                      <a:pt x="687313" y="233617"/>
                      <a:pt x="691890" y="233617"/>
                      <a:pt x="694506" y="238852"/>
                    </a:cubicBezTo>
                    <a:cubicBezTo>
                      <a:pt x="697122" y="243433"/>
                      <a:pt x="694506" y="248013"/>
                      <a:pt x="692544" y="251940"/>
                    </a:cubicBezTo>
                    <a:cubicBezTo>
                      <a:pt x="695160" y="253903"/>
                      <a:pt x="699084" y="255866"/>
                      <a:pt x="700392" y="256520"/>
                    </a:cubicBezTo>
                    <a:cubicBezTo>
                      <a:pt x="702354" y="256520"/>
                      <a:pt x="707585" y="255866"/>
                      <a:pt x="711509" y="254557"/>
                    </a:cubicBezTo>
                    <a:cubicBezTo>
                      <a:pt x="710201" y="251940"/>
                      <a:pt x="709548" y="248668"/>
                      <a:pt x="711509" y="244741"/>
                    </a:cubicBezTo>
                    <a:cubicBezTo>
                      <a:pt x="714779" y="238197"/>
                      <a:pt x="721973" y="240161"/>
                      <a:pt x="725242" y="240815"/>
                    </a:cubicBezTo>
                    <a:cubicBezTo>
                      <a:pt x="725242" y="240815"/>
                      <a:pt x="725242" y="240815"/>
                      <a:pt x="725242" y="240815"/>
                    </a:cubicBezTo>
                    <a:cubicBezTo>
                      <a:pt x="724589" y="240815"/>
                      <a:pt x="723934" y="239506"/>
                      <a:pt x="723281" y="238197"/>
                    </a:cubicBezTo>
                    <a:cubicBezTo>
                      <a:pt x="721319" y="234926"/>
                      <a:pt x="720011" y="229690"/>
                      <a:pt x="720665" y="225764"/>
                    </a:cubicBezTo>
                    <a:cubicBezTo>
                      <a:pt x="720665" y="224455"/>
                      <a:pt x="720665" y="221184"/>
                      <a:pt x="719357" y="217912"/>
                    </a:cubicBezTo>
                    <a:cubicBezTo>
                      <a:pt x="719357" y="217912"/>
                      <a:pt x="718049" y="216603"/>
                      <a:pt x="717395" y="215948"/>
                    </a:cubicBezTo>
                    <a:cubicBezTo>
                      <a:pt x="716087" y="213985"/>
                      <a:pt x="713471" y="212022"/>
                      <a:pt x="712163" y="209405"/>
                    </a:cubicBezTo>
                    <a:cubicBezTo>
                      <a:pt x="710855" y="206787"/>
                      <a:pt x="710855" y="203515"/>
                      <a:pt x="712163" y="201552"/>
                    </a:cubicBezTo>
                    <a:cubicBezTo>
                      <a:pt x="714125" y="198280"/>
                      <a:pt x="718049" y="198280"/>
                      <a:pt x="721319" y="198280"/>
                    </a:cubicBezTo>
                    <a:cubicBezTo>
                      <a:pt x="721319" y="196317"/>
                      <a:pt x="720665" y="195008"/>
                      <a:pt x="720665" y="193699"/>
                    </a:cubicBezTo>
                    <a:lnTo>
                      <a:pt x="720665" y="189773"/>
                    </a:lnTo>
                    <a:cubicBezTo>
                      <a:pt x="720665" y="189773"/>
                      <a:pt x="723934" y="187155"/>
                      <a:pt x="723934" y="187155"/>
                    </a:cubicBezTo>
                    <a:cubicBezTo>
                      <a:pt x="727858" y="184537"/>
                      <a:pt x="731782" y="187155"/>
                      <a:pt x="737014" y="190427"/>
                    </a:cubicBezTo>
                    <a:cubicBezTo>
                      <a:pt x="738322" y="191081"/>
                      <a:pt x="739630" y="192390"/>
                      <a:pt x="740938" y="193045"/>
                    </a:cubicBezTo>
                    <a:cubicBezTo>
                      <a:pt x="740938" y="193045"/>
                      <a:pt x="740938" y="193045"/>
                      <a:pt x="740938" y="193045"/>
                    </a:cubicBezTo>
                    <a:cubicBezTo>
                      <a:pt x="740938" y="193045"/>
                      <a:pt x="741591" y="192390"/>
                      <a:pt x="742246" y="191736"/>
                    </a:cubicBezTo>
                    <a:cubicBezTo>
                      <a:pt x="739630" y="190427"/>
                      <a:pt x="737668" y="187155"/>
                      <a:pt x="736360" y="185846"/>
                    </a:cubicBezTo>
                    <a:cubicBezTo>
                      <a:pt x="735052" y="185846"/>
                      <a:pt x="732436" y="185846"/>
                      <a:pt x="731128" y="185846"/>
                    </a:cubicBezTo>
                    <a:cubicBezTo>
                      <a:pt x="727858" y="185846"/>
                      <a:pt x="724589" y="185846"/>
                      <a:pt x="722627" y="185846"/>
                    </a:cubicBezTo>
                    <a:cubicBezTo>
                      <a:pt x="717395" y="185192"/>
                      <a:pt x="713471" y="179957"/>
                      <a:pt x="710855" y="176685"/>
                    </a:cubicBezTo>
                    <a:cubicBezTo>
                      <a:pt x="710855" y="176685"/>
                      <a:pt x="710855" y="176685"/>
                      <a:pt x="710855" y="176685"/>
                    </a:cubicBezTo>
                    <a:cubicBezTo>
                      <a:pt x="709548" y="176685"/>
                      <a:pt x="707585" y="176030"/>
                      <a:pt x="706278" y="175376"/>
                    </a:cubicBezTo>
                    <a:cubicBezTo>
                      <a:pt x="701700" y="174722"/>
                      <a:pt x="699084" y="174067"/>
                      <a:pt x="697122" y="172104"/>
                    </a:cubicBezTo>
                    <a:cubicBezTo>
                      <a:pt x="695160" y="170795"/>
                      <a:pt x="693852" y="168178"/>
                      <a:pt x="694506" y="165560"/>
                    </a:cubicBezTo>
                    <a:cubicBezTo>
                      <a:pt x="694506" y="162943"/>
                      <a:pt x="696468" y="160325"/>
                      <a:pt x="698430" y="158362"/>
                    </a:cubicBezTo>
                    <a:cubicBezTo>
                      <a:pt x="698430" y="158362"/>
                      <a:pt x="698430" y="158362"/>
                      <a:pt x="698430" y="157708"/>
                    </a:cubicBezTo>
                    <a:cubicBezTo>
                      <a:pt x="695814" y="154436"/>
                      <a:pt x="696468" y="149855"/>
                      <a:pt x="697122" y="146583"/>
                    </a:cubicBezTo>
                    <a:cubicBezTo>
                      <a:pt x="697122" y="146583"/>
                      <a:pt x="697122" y="146583"/>
                      <a:pt x="697122" y="146583"/>
                    </a:cubicBezTo>
                    <a:cubicBezTo>
                      <a:pt x="695814" y="146583"/>
                      <a:pt x="693198" y="147238"/>
                      <a:pt x="689929" y="145274"/>
                    </a:cubicBezTo>
                    <a:cubicBezTo>
                      <a:pt x="685351" y="142002"/>
                      <a:pt x="682081" y="133495"/>
                      <a:pt x="682081" y="128914"/>
                    </a:cubicBezTo>
                    <a:cubicBezTo>
                      <a:pt x="682081" y="125642"/>
                      <a:pt x="684043" y="121716"/>
                      <a:pt x="686659" y="116481"/>
                    </a:cubicBezTo>
                    <a:cubicBezTo>
                      <a:pt x="686659" y="115827"/>
                      <a:pt x="687313" y="115172"/>
                      <a:pt x="687966" y="114518"/>
                    </a:cubicBezTo>
                    <a:cubicBezTo>
                      <a:pt x="686659" y="113209"/>
                      <a:pt x="684697" y="111900"/>
                      <a:pt x="684043" y="109937"/>
                    </a:cubicBezTo>
                    <a:cubicBezTo>
                      <a:pt x="682081" y="106011"/>
                      <a:pt x="682735" y="101430"/>
                      <a:pt x="684043" y="98158"/>
                    </a:cubicBezTo>
                    <a:cubicBezTo>
                      <a:pt x="684043" y="98158"/>
                      <a:pt x="684043" y="98158"/>
                      <a:pt x="684043" y="97504"/>
                    </a:cubicBezTo>
                    <a:cubicBezTo>
                      <a:pt x="683389" y="96850"/>
                      <a:pt x="681427" y="95541"/>
                      <a:pt x="680773" y="94232"/>
                    </a:cubicBezTo>
                    <a:cubicBezTo>
                      <a:pt x="679465" y="93578"/>
                      <a:pt x="678811" y="92269"/>
                      <a:pt x="678157" y="91615"/>
                    </a:cubicBezTo>
                    <a:cubicBezTo>
                      <a:pt x="674233" y="88343"/>
                      <a:pt x="674233" y="85071"/>
                      <a:pt x="674233" y="82453"/>
                    </a:cubicBezTo>
                    <a:cubicBezTo>
                      <a:pt x="672272" y="83107"/>
                      <a:pt x="670310" y="83762"/>
                      <a:pt x="667040" y="84416"/>
                    </a:cubicBezTo>
                    <a:cubicBezTo>
                      <a:pt x="663770" y="84416"/>
                      <a:pt x="659846" y="83107"/>
                      <a:pt x="655923" y="81799"/>
                    </a:cubicBezTo>
                    <a:cubicBezTo>
                      <a:pt x="655923" y="81799"/>
                      <a:pt x="655268" y="81799"/>
                      <a:pt x="654615" y="81799"/>
                    </a:cubicBezTo>
                    <a:cubicBezTo>
                      <a:pt x="654615" y="81799"/>
                      <a:pt x="654615" y="82453"/>
                      <a:pt x="654615" y="82453"/>
                    </a:cubicBezTo>
                    <a:cubicBezTo>
                      <a:pt x="654615" y="83762"/>
                      <a:pt x="654615" y="85071"/>
                      <a:pt x="654615" y="85725"/>
                    </a:cubicBezTo>
                    <a:cubicBezTo>
                      <a:pt x="653307" y="90960"/>
                      <a:pt x="648075" y="99467"/>
                      <a:pt x="644151" y="102739"/>
                    </a:cubicBezTo>
                    <a:cubicBezTo>
                      <a:pt x="640227" y="106011"/>
                      <a:pt x="636958" y="106011"/>
                      <a:pt x="634342" y="105357"/>
                    </a:cubicBezTo>
                    <a:cubicBezTo>
                      <a:pt x="634342" y="106011"/>
                      <a:pt x="633034" y="106665"/>
                      <a:pt x="632380" y="107320"/>
                    </a:cubicBezTo>
                    <a:cubicBezTo>
                      <a:pt x="630418" y="110592"/>
                      <a:pt x="628456" y="113209"/>
                      <a:pt x="625186" y="114518"/>
                    </a:cubicBezTo>
                    <a:cubicBezTo>
                      <a:pt x="621263" y="116481"/>
                      <a:pt x="617993" y="114518"/>
                      <a:pt x="616031" y="113209"/>
                    </a:cubicBezTo>
                    <a:cubicBezTo>
                      <a:pt x="614723" y="114518"/>
                      <a:pt x="612107" y="115827"/>
                      <a:pt x="609491" y="115827"/>
                    </a:cubicBezTo>
                    <a:cubicBezTo>
                      <a:pt x="604914" y="115827"/>
                      <a:pt x="600336" y="114518"/>
                      <a:pt x="595758" y="112555"/>
                    </a:cubicBezTo>
                    <a:cubicBezTo>
                      <a:pt x="594450" y="112555"/>
                      <a:pt x="592488" y="111246"/>
                      <a:pt x="591835" y="111246"/>
                    </a:cubicBezTo>
                    <a:cubicBezTo>
                      <a:pt x="590527" y="111246"/>
                      <a:pt x="585949" y="113864"/>
                      <a:pt x="583987" y="115172"/>
                    </a:cubicBezTo>
                    <a:cubicBezTo>
                      <a:pt x="582679" y="115827"/>
                      <a:pt x="582025" y="116481"/>
                      <a:pt x="580717" y="116481"/>
                    </a:cubicBezTo>
                    <a:cubicBezTo>
                      <a:pt x="576793" y="118444"/>
                      <a:pt x="572870" y="116481"/>
                      <a:pt x="565022" y="115172"/>
                    </a:cubicBezTo>
                    <a:cubicBezTo>
                      <a:pt x="563714" y="115172"/>
                      <a:pt x="561752" y="114518"/>
                      <a:pt x="561098" y="113864"/>
                    </a:cubicBezTo>
                    <a:cubicBezTo>
                      <a:pt x="561098" y="113864"/>
                      <a:pt x="560444" y="114518"/>
                      <a:pt x="559790" y="115172"/>
                    </a:cubicBezTo>
                    <a:cubicBezTo>
                      <a:pt x="558482" y="116481"/>
                      <a:pt x="557174" y="117790"/>
                      <a:pt x="555213" y="119099"/>
                    </a:cubicBezTo>
                    <a:cubicBezTo>
                      <a:pt x="553905" y="119099"/>
                      <a:pt x="553251" y="119753"/>
                      <a:pt x="551943" y="119753"/>
                    </a:cubicBezTo>
                    <a:cubicBezTo>
                      <a:pt x="547365" y="119753"/>
                      <a:pt x="544095" y="115172"/>
                      <a:pt x="542133" y="112555"/>
                    </a:cubicBezTo>
                    <a:cubicBezTo>
                      <a:pt x="542133" y="112555"/>
                      <a:pt x="542133" y="111900"/>
                      <a:pt x="541479" y="111246"/>
                    </a:cubicBezTo>
                    <a:cubicBezTo>
                      <a:pt x="539518" y="111246"/>
                      <a:pt x="536902" y="111246"/>
                      <a:pt x="534940" y="111246"/>
                    </a:cubicBezTo>
                    <a:cubicBezTo>
                      <a:pt x="529054" y="111246"/>
                      <a:pt x="525784" y="111246"/>
                      <a:pt x="522514" y="109937"/>
                    </a:cubicBezTo>
                    <a:cubicBezTo>
                      <a:pt x="515975" y="107320"/>
                      <a:pt x="515975" y="102085"/>
                      <a:pt x="515321" y="99467"/>
                    </a:cubicBezTo>
                    <a:cubicBezTo>
                      <a:pt x="515321" y="98813"/>
                      <a:pt x="515321" y="98158"/>
                      <a:pt x="515321" y="96850"/>
                    </a:cubicBezTo>
                    <a:cubicBezTo>
                      <a:pt x="515321" y="96195"/>
                      <a:pt x="513359" y="94886"/>
                      <a:pt x="511397" y="94232"/>
                    </a:cubicBezTo>
                    <a:cubicBezTo>
                      <a:pt x="511397" y="94232"/>
                      <a:pt x="510089" y="93578"/>
                      <a:pt x="509435" y="92923"/>
                    </a:cubicBezTo>
                    <a:cubicBezTo>
                      <a:pt x="507473" y="92923"/>
                      <a:pt x="500280" y="92923"/>
                      <a:pt x="496356" y="93578"/>
                    </a:cubicBezTo>
                    <a:cubicBezTo>
                      <a:pt x="491124" y="93578"/>
                      <a:pt x="487855" y="94232"/>
                      <a:pt x="485239" y="94232"/>
                    </a:cubicBezTo>
                    <a:cubicBezTo>
                      <a:pt x="480007" y="94232"/>
                      <a:pt x="474775" y="88997"/>
                      <a:pt x="459080" y="71328"/>
                    </a:cubicBezTo>
                    <a:cubicBezTo>
                      <a:pt x="457118" y="69365"/>
                      <a:pt x="455810" y="68056"/>
                      <a:pt x="455157" y="66747"/>
                    </a:cubicBezTo>
                    <a:cubicBezTo>
                      <a:pt x="451887" y="63475"/>
                      <a:pt x="449925" y="58895"/>
                      <a:pt x="448617" y="56277"/>
                    </a:cubicBezTo>
                    <a:cubicBezTo>
                      <a:pt x="448617" y="55623"/>
                      <a:pt x="447963" y="54968"/>
                      <a:pt x="447309" y="54314"/>
                    </a:cubicBezTo>
                    <a:cubicBezTo>
                      <a:pt x="445347" y="53660"/>
                      <a:pt x="440769" y="51697"/>
                      <a:pt x="428998" y="49079"/>
                    </a:cubicBezTo>
                    <a:lnTo>
                      <a:pt x="427036" y="49079"/>
                    </a:lnTo>
                    <a:cubicBezTo>
                      <a:pt x="419189" y="46461"/>
                      <a:pt x="411341" y="35991"/>
                      <a:pt x="410687" y="35991"/>
                    </a:cubicBezTo>
                    <a:cubicBezTo>
                      <a:pt x="408726" y="33374"/>
                      <a:pt x="407418" y="30102"/>
                      <a:pt x="406110" y="26830"/>
                    </a:cubicBezTo>
                    <a:cubicBezTo>
                      <a:pt x="406110" y="25521"/>
                      <a:pt x="404802" y="24212"/>
                      <a:pt x="404148" y="22904"/>
                    </a:cubicBezTo>
                    <a:cubicBezTo>
                      <a:pt x="403494" y="22904"/>
                      <a:pt x="402186" y="22904"/>
                      <a:pt x="400878" y="22904"/>
                    </a:cubicBezTo>
                    <a:cubicBezTo>
                      <a:pt x="398916" y="22904"/>
                      <a:pt x="396300" y="22904"/>
                      <a:pt x="394338" y="22904"/>
                    </a:cubicBezTo>
                    <a:cubicBezTo>
                      <a:pt x="389107" y="22249"/>
                      <a:pt x="385183" y="16360"/>
                      <a:pt x="379951" y="9816"/>
                    </a:cubicBezTo>
                    <a:cubicBezTo>
                      <a:pt x="379951" y="9816"/>
                      <a:pt x="379951" y="9161"/>
                      <a:pt x="379297" y="8507"/>
                    </a:cubicBezTo>
                    <a:cubicBezTo>
                      <a:pt x="377989" y="8507"/>
                      <a:pt x="376681" y="8507"/>
                      <a:pt x="376027" y="8507"/>
                    </a:cubicBezTo>
                    <a:cubicBezTo>
                      <a:pt x="372758" y="8507"/>
                      <a:pt x="369488" y="7852"/>
                      <a:pt x="366872" y="6544"/>
                    </a:cubicBezTo>
                    <a:cubicBezTo>
                      <a:pt x="366872" y="6544"/>
                      <a:pt x="365564" y="5889"/>
                      <a:pt x="365564" y="5235"/>
                    </a:cubicBezTo>
                    <a:cubicBezTo>
                      <a:pt x="362294" y="5235"/>
                      <a:pt x="359678" y="5235"/>
                      <a:pt x="355754" y="3272"/>
                    </a:cubicBezTo>
                    <a:cubicBezTo>
                      <a:pt x="353139" y="1963"/>
                      <a:pt x="349215" y="654"/>
                      <a:pt x="343983" y="0"/>
                    </a:cubicBezTo>
                    <a:cubicBezTo>
                      <a:pt x="342675" y="0"/>
                      <a:pt x="339405" y="1308"/>
                      <a:pt x="338097" y="4580"/>
                    </a:cubicBezTo>
                    <a:cubicBezTo>
                      <a:pt x="338097" y="6544"/>
                      <a:pt x="341367" y="13088"/>
                      <a:pt x="342675" y="14396"/>
                    </a:cubicBezTo>
                    <a:cubicBezTo>
                      <a:pt x="345291" y="17014"/>
                      <a:pt x="346599" y="20286"/>
                      <a:pt x="345291" y="23558"/>
                    </a:cubicBezTo>
                    <a:cubicBezTo>
                      <a:pt x="343983" y="28793"/>
                      <a:pt x="338752" y="30756"/>
                      <a:pt x="336790" y="31411"/>
                    </a:cubicBezTo>
                    <a:cubicBezTo>
                      <a:pt x="330904" y="34028"/>
                      <a:pt x="325018" y="31411"/>
                      <a:pt x="321095" y="28793"/>
                    </a:cubicBezTo>
                    <a:cubicBezTo>
                      <a:pt x="320441" y="28793"/>
                      <a:pt x="319133" y="29448"/>
                      <a:pt x="318479" y="30102"/>
                    </a:cubicBezTo>
                    <a:cubicBezTo>
                      <a:pt x="318479" y="31411"/>
                      <a:pt x="318479" y="33374"/>
                      <a:pt x="318479" y="35337"/>
                    </a:cubicBezTo>
                    <a:cubicBezTo>
                      <a:pt x="317171" y="41881"/>
                      <a:pt x="313247" y="44498"/>
                      <a:pt x="309323" y="46461"/>
                    </a:cubicBezTo>
                    <a:cubicBezTo>
                      <a:pt x="308015" y="46461"/>
                      <a:pt x="307362" y="47770"/>
                      <a:pt x="306054" y="48425"/>
                    </a:cubicBezTo>
                    <a:cubicBezTo>
                      <a:pt x="303438" y="49733"/>
                      <a:pt x="300168" y="51697"/>
                      <a:pt x="297552" y="52351"/>
                    </a:cubicBezTo>
                    <a:cubicBezTo>
                      <a:pt x="296244" y="52351"/>
                      <a:pt x="293628" y="53660"/>
                      <a:pt x="291666" y="54968"/>
                    </a:cubicBezTo>
                    <a:cubicBezTo>
                      <a:pt x="289705" y="56932"/>
                      <a:pt x="286435" y="61512"/>
                      <a:pt x="283819" y="63475"/>
                    </a:cubicBezTo>
                    <a:cubicBezTo>
                      <a:pt x="279241" y="66747"/>
                      <a:pt x="273356" y="66747"/>
                      <a:pt x="266162" y="66747"/>
                    </a:cubicBezTo>
                    <a:cubicBezTo>
                      <a:pt x="265508" y="68056"/>
                      <a:pt x="264200" y="71983"/>
                      <a:pt x="262892" y="78527"/>
                    </a:cubicBezTo>
                    <a:cubicBezTo>
                      <a:pt x="262892" y="78527"/>
                      <a:pt x="264854" y="81144"/>
                      <a:pt x="272701" y="85725"/>
                    </a:cubicBezTo>
                    <a:lnTo>
                      <a:pt x="274009" y="85725"/>
                    </a:lnTo>
                    <a:cubicBezTo>
                      <a:pt x="281203" y="90960"/>
                      <a:pt x="277933" y="98813"/>
                      <a:pt x="276625" y="102085"/>
                    </a:cubicBezTo>
                    <a:cubicBezTo>
                      <a:pt x="276625" y="102085"/>
                      <a:pt x="276625" y="103393"/>
                      <a:pt x="275971" y="104048"/>
                    </a:cubicBezTo>
                    <a:cubicBezTo>
                      <a:pt x="275971" y="106011"/>
                      <a:pt x="275971" y="115172"/>
                      <a:pt x="275971" y="120407"/>
                    </a:cubicBezTo>
                    <a:cubicBezTo>
                      <a:pt x="275971" y="120407"/>
                      <a:pt x="275971" y="121716"/>
                      <a:pt x="275971" y="122370"/>
                    </a:cubicBezTo>
                    <a:cubicBezTo>
                      <a:pt x="275971" y="126951"/>
                      <a:pt x="277279" y="134804"/>
                      <a:pt x="272048" y="139385"/>
                    </a:cubicBezTo>
                    <a:cubicBezTo>
                      <a:pt x="267470" y="143311"/>
                      <a:pt x="258968" y="142002"/>
                      <a:pt x="252429" y="140694"/>
                    </a:cubicBezTo>
                    <a:cubicBezTo>
                      <a:pt x="251121" y="141348"/>
                      <a:pt x="248505" y="143966"/>
                      <a:pt x="243273" y="149201"/>
                    </a:cubicBezTo>
                    <a:cubicBezTo>
                      <a:pt x="240658" y="152473"/>
                      <a:pt x="236734" y="153781"/>
                      <a:pt x="232810" y="155745"/>
                    </a:cubicBezTo>
                    <a:cubicBezTo>
                      <a:pt x="232810" y="155745"/>
                      <a:pt x="231502" y="155745"/>
                      <a:pt x="231502" y="156399"/>
                    </a:cubicBezTo>
                    <a:cubicBezTo>
                      <a:pt x="231502" y="156399"/>
                      <a:pt x="231502" y="156399"/>
                      <a:pt x="232156" y="156399"/>
                    </a:cubicBezTo>
                    <a:cubicBezTo>
                      <a:pt x="238696" y="157053"/>
                      <a:pt x="241966" y="165560"/>
                      <a:pt x="241966" y="169487"/>
                    </a:cubicBezTo>
                    <a:cubicBezTo>
                      <a:pt x="241966" y="176685"/>
                      <a:pt x="234118" y="177994"/>
                      <a:pt x="231502" y="178648"/>
                    </a:cubicBezTo>
                    <a:cubicBezTo>
                      <a:pt x="231502" y="178648"/>
                      <a:pt x="231502" y="178648"/>
                      <a:pt x="231502" y="178648"/>
                    </a:cubicBezTo>
                    <a:cubicBezTo>
                      <a:pt x="231502" y="178648"/>
                      <a:pt x="230848" y="180611"/>
                      <a:pt x="230194" y="181920"/>
                    </a:cubicBezTo>
                    <a:cubicBezTo>
                      <a:pt x="230194" y="183229"/>
                      <a:pt x="233464" y="187155"/>
                      <a:pt x="234118" y="188464"/>
                    </a:cubicBezTo>
                    <a:cubicBezTo>
                      <a:pt x="234118" y="189118"/>
                      <a:pt x="235426" y="190427"/>
                      <a:pt x="235426" y="190427"/>
                    </a:cubicBezTo>
                    <a:cubicBezTo>
                      <a:pt x="235426" y="190427"/>
                      <a:pt x="235426" y="190427"/>
                      <a:pt x="236734" y="191081"/>
                    </a:cubicBezTo>
                    <a:cubicBezTo>
                      <a:pt x="239350" y="193045"/>
                      <a:pt x="244581" y="197625"/>
                      <a:pt x="241966" y="204824"/>
                    </a:cubicBezTo>
                    <a:cubicBezTo>
                      <a:pt x="238696" y="212677"/>
                      <a:pt x="229540" y="211368"/>
                      <a:pt x="225616" y="210713"/>
                    </a:cubicBezTo>
                    <a:cubicBezTo>
                      <a:pt x="224962" y="210713"/>
                      <a:pt x="224308" y="212022"/>
                      <a:pt x="223654" y="212022"/>
                    </a:cubicBezTo>
                    <a:cubicBezTo>
                      <a:pt x="221039" y="213985"/>
                      <a:pt x="217769" y="216603"/>
                      <a:pt x="214499" y="217257"/>
                    </a:cubicBezTo>
                    <a:cubicBezTo>
                      <a:pt x="207305" y="219220"/>
                      <a:pt x="200112" y="212022"/>
                      <a:pt x="196188" y="206787"/>
                    </a:cubicBezTo>
                    <a:cubicBezTo>
                      <a:pt x="194880" y="206787"/>
                      <a:pt x="193572" y="207441"/>
                      <a:pt x="192264" y="207441"/>
                    </a:cubicBezTo>
                    <a:cubicBezTo>
                      <a:pt x="189649" y="207441"/>
                      <a:pt x="187033" y="207441"/>
                      <a:pt x="185071" y="206133"/>
                    </a:cubicBezTo>
                    <a:cubicBezTo>
                      <a:pt x="185071" y="208096"/>
                      <a:pt x="183763" y="209405"/>
                      <a:pt x="183109" y="210059"/>
                    </a:cubicBezTo>
                    <a:cubicBezTo>
                      <a:pt x="180493" y="213331"/>
                      <a:pt x="176569" y="213331"/>
                      <a:pt x="172645" y="213985"/>
                    </a:cubicBezTo>
                    <a:lnTo>
                      <a:pt x="170684" y="213985"/>
                    </a:lnTo>
                    <a:cubicBezTo>
                      <a:pt x="162182" y="215294"/>
                      <a:pt x="158258" y="208096"/>
                      <a:pt x="156951" y="204824"/>
                    </a:cubicBezTo>
                    <a:cubicBezTo>
                      <a:pt x="156951" y="204824"/>
                      <a:pt x="156951" y="204824"/>
                      <a:pt x="156951" y="204824"/>
                    </a:cubicBezTo>
                    <a:cubicBezTo>
                      <a:pt x="156951" y="204824"/>
                      <a:pt x="155643" y="204824"/>
                      <a:pt x="154988" y="204824"/>
                    </a:cubicBezTo>
                    <a:cubicBezTo>
                      <a:pt x="152373" y="204824"/>
                      <a:pt x="149757" y="204169"/>
                      <a:pt x="147795" y="202861"/>
                    </a:cubicBezTo>
                    <a:cubicBezTo>
                      <a:pt x="142563" y="199589"/>
                      <a:pt x="142563" y="195662"/>
                      <a:pt x="142563" y="193699"/>
                    </a:cubicBezTo>
                    <a:cubicBezTo>
                      <a:pt x="142563" y="193045"/>
                      <a:pt x="142563" y="193045"/>
                      <a:pt x="142563" y="192390"/>
                    </a:cubicBezTo>
                    <a:cubicBezTo>
                      <a:pt x="142563" y="192390"/>
                      <a:pt x="140602" y="191081"/>
                      <a:pt x="139947" y="191081"/>
                    </a:cubicBezTo>
                    <a:cubicBezTo>
                      <a:pt x="137986" y="190427"/>
                      <a:pt x="136678" y="189118"/>
                      <a:pt x="134716" y="187809"/>
                    </a:cubicBezTo>
                    <a:cubicBezTo>
                      <a:pt x="134062" y="189118"/>
                      <a:pt x="132754" y="190427"/>
                      <a:pt x="131446" y="191081"/>
                    </a:cubicBezTo>
                    <a:cubicBezTo>
                      <a:pt x="131446" y="191081"/>
                      <a:pt x="131446" y="191081"/>
                      <a:pt x="131446" y="191081"/>
                    </a:cubicBezTo>
                    <a:cubicBezTo>
                      <a:pt x="131446" y="191736"/>
                      <a:pt x="131446" y="193699"/>
                      <a:pt x="131446" y="194353"/>
                    </a:cubicBezTo>
                    <a:cubicBezTo>
                      <a:pt x="131446" y="196317"/>
                      <a:pt x="131446" y="197625"/>
                      <a:pt x="131446" y="198934"/>
                    </a:cubicBezTo>
                    <a:cubicBezTo>
                      <a:pt x="130792" y="202861"/>
                      <a:pt x="127522" y="206133"/>
                      <a:pt x="119675" y="212022"/>
                    </a:cubicBezTo>
                    <a:cubicBezTo>
                      <a:pt x="118367" y="212677"/>
                      <a:pt x="117713" y="213985"/>
                      <a:pt x="116405" y="214640"/>
                    </a:cubicBezTo>
                    <a:cubicBezTo>
                      <a:pt x="109865" y="219875"/>
                      <a:pt x="99402" y="215294"/>
                      <a:pt x="91555" y="212022"/>
                    </a:cubicBezTo>
                    <a:lnTo>
                      <a:pt x="91555" y="212022"/>
                    </a:lnTo>
                    <a:cubicBezTo>
                      <a:pt x="91555" y="212022"/>
                      <a:pt x="90247" y="213331"/>
                      <a:pt x="90247" y="213985"/>
                    </a:cubicBezTo>
                    <a:cubicBezTo>
                      <a:pt x="88939" y="215948"/>
                      <a:pt x="86977" y="218566"/>
                      <a:pt x="84361" y="219875"/>
                    </a:cubicBezTo>
                    <a:cubicBezTo>
                      <a:pt x="79783" y="222492"/>
                      <a:pt x="74551" y="219875"/>
                      <a:pt x="69320" y="217257"/>
                    </a:cubicBezTo>
                    <a:cubicBezTo>
                      <a:pt x="69320" y="217912"/>
                      <a:pt x="69320" y="218566"/>
                      <a:pt x="68666" y="219220"/>
                    </a:cubicBezTo>
                    <a:cubicBezTo>
                      <a:pt x="66704" y="223147"/>
                      <a:pt x="62126" y="223801"/>
                      <a:pt x="58856" y="224455"/>
                    </a:cubicBezTo>
                    <a:cubicBezTo>
                      <a:pt x="57548" y="226419"/>
                      <a:pt x="56240" y="229036"/>
                      <a:pt x="51663" y="230345"/>
                    </a:cubicBezTo>
                    <a:cubicBezTo>
                      <a:pt x="50355" y="230345"/>
                      <a:pt x="49047" y="230345"/>
                      <a:pt x="48393" y="230345"/>
                    </a:cubicBezTo>
                    <a:cubicBezTo>
                      <a:pt x="42507" y="230345"/>
                      <a:pt x="37275" y="226419"/>
                      <a:pt x="34660" y="223801"/>
                    </a:cubicBezTo>
                    <a:lnTo>
                      <a:pt x="34660" y="223801"/>
                    </a:lnTo>
                    <a:cubicBezTo>
                      <a:pt x="33352" y="223801"/>
                      <a:pt x="30082" y="223801"/>
                      <a:pt x="28120" y="224455"/>
                    </a:cubicBezTo>
                    <a:cubicBezTo>
                      <a:pt x="24850" y="224455"/>
                      <a:pt x="21581" y="225764"/>
                      <a:pt x="18965" y="225110"/>
                    </a:cubicBezTo>
                    <a:cubicBezTo>
                      <a:pt x="14387" y="225110"/>
                      <a:pt x="6540" y="219875"/>
                      <a:pt x="0" y="215948"/>
                    </a:cubicBezTo>
                    <a:cubicBezTo>
                      <a:pt x="0" y="217912"/>
                      <a:pt x="1308" y="221184"/>
                      <a:pt x="1308" y="225110"/>
                    </a:cubicBezTo>
                    <a:cubicBezTo>
                      <a:pt x="1308" y="232962"/>
                      <a:pt x="3924" y="241469"/>
                      <a:pt x="5232" y="243433"/>
                    </a:cubicBezTo>
                    <a:cubicBezTo>
                      <a:pt x="6540" y="245396"/>
                      <a:pt x="11117" y="243433"/>
                      <a:pt x="11771" y="244741"/>
                    </a:cubicBezTo>
                    <a:cubicBezTo>
                      <a:pt x="12425" y="246050"/>
                      <a:pt x="7193" y="249976"/>
                      <a:pt x="9155" y="254557"/>
                    </a:cubicBezTo>
                    <a:cubicBezTo>
                      <a:pt x="11117" y="258484"/>
                      <a:pt x="14387" y="259138"/>
                      <a:pt x="13733" y="262410"/>
                    </a:cubicBezTo>
                    <a:cubicBezTo>
                      <a:pt x="13733" y="265682"/>
                      <a:pt x="9155" y="272226"/>
                      <a:pt x="11771" y="274189"/>
                    </a:cubicBezTo>
                    <a:cubicBezTo>
                      <a:pt x="13733" y="276152"/>
                      <a:pt x="28774" y="274189"/>
                      <a:pt x="28120" y="276807"/>
                    </a:cubicBezTo>
                    <a:cubicBezTo>
                      <a:pt x="27466" y="278770"/>
                      <a:pt x="15695" y="280079"/>
                      <a:pt x="17003" y="284659"/>
                    </a:cubicBezTo>
                    <a:cubicBezTo>
                      <a:pt x="18311" y="289240"/>
                      <a:pt x="24850" y="290549"/>
                      <a:pt x="28774" y="299056"/>
                    </a:cubicBezTo>
                    <a:cubicBezTo>
                      <a:pt x="33352" y="307563"/>
                      <a:pt x="40545" y="306908"/>
                      <a:pt x="41853" y="312798"/>
                    </a:cubicBezTo>
                    <a:cubicBezTo>
                      <a:pt x="43161" y="318687"/>
                      <a:pt x="41853" y="326540"/>
                      <a:pt x="41853" y="326540"/>
                    </a:cubicBezTo>
                    <a:cubicBezTo>
                      <a:pt x="41853" y="326540"/>
                      <a:pt x="49047" y="321305"/>
                      <a:pt x="49047" y="323923"/>
                    </a:cubicBezTo>
                    <a:cubicBezTo>
                      <a:pt x="49047" y="326540"/>
                      <a:pt x="48393" y="333084"/>
                      <a:pt x="48393" y="333084"/>
                    </a:cubicBezTo>
                    <a:cubicBezTo>
                      <a:pt x="48393" y="333084"/>
                      <a:pt x="52317" y="335702"/>
                      <a:pt x="53624" y="336356"/>
                    </a:cubicBezTo>
                    <a:cubicBezTo>
                      <a:pt x="54932" y="336356"/>
                      <a:pt x="56240" y="344209"/>
                      <a:pt x="58202" y="342900"/>
                    </a:cubicBezTo>
                    <a:cubicBezTo>
                      <a:pt x="60164" y="341591"/>
                      <a:pt x="58202" y="335047"/>
                      <a:pt x="59510" y="335702"/>
                    </a:cubicBezTo>
                    <a:cubicBezTo>
                      <a:pt x="60818" y="335702"/>
                      <a:pt x="66704" y="338319"/>
                      <a:pt x="67358" y="337011"/>
                    </a:cubicBezTo>
                    <a:cubicBezTo>
                      <a:pt x="68012" y="335702"/>
                      <a:pt x="67358" y="329812"/>
                      <a:pt x="67358" y="328503"/>
                    </a:cubicBezTo>
                    <a:cubicBezTo>
                      <a:pt x="67358" y="327195"/>
                      <a:pt x="67358" y="322614"/>
                      <a:pt x="67358" y="321959"/>
                    </a:cubicBezTo>
                    <a:cubicBezTo>
                      <a:pt x="67358" y="321305"/>
                      <a:pt x="70628" y="319996"/>
                      <a:pt x="72589" y="317379"/>
                    </a:cubicBezTo>
                    <a:cubicBezTo>
                      <a:pt x="74551" y="314761"/>
                      <a:pt x="78475" y="309526"/>
                      <a:pt x="77821" y="308217"/>
                    </a:cubicBezTo>
                    <a:cubicBezTo>
                      <a:pt x="77167" y="306908"/>
                      <a:pt x="72589" y="296438"/>
                      <a:pt x="73897" y="296438"/>
                    </a:cubicBezTo>
                    <a:cubicBezTo>
                      <a:pt x="75205" y="296438"/>
                      <a:pt x="85015" y="309526"/>
                      <a:pt x="86977" y="308217"/>
                    </a:cubicBezTo>
                    <a:cubicBezTo>
                      <a:pt x="88939" y="306908"/>
                      <a:pt x="90247" y="297093"/>
                      <a:pt x="88285" y="293821"/>
                    </a:cubicBezTo>
                    <a:cubicBezTo>
                      <a:pt x="86323" y="290549"/>
                      <a:pt x="88285" y="286622"/>
                      <a:pt x="89592" y="284659"/>
                    </a:cubicBezTo>
                    <a:cubicBezTo>
                      <a:pt x="91555" y="282042"/>
                      <a:pt x="88285" y="275498"/>
                      <a:pt x="90247" y="275498"/>
                    </a:cubicBezTo>
                    <a:cubicBezTo>
                      <a:pt x="92208" y="275498"/>
                      <a:pt x="97440" y="274189"/>
                      <a:pt x="98094" y="272880"/>
                    </a:cubicBezTo>
                    <a:cubicBezTo>
                      <a:pt x="98748" y="271572"/>
                      <a:pt x="97440" y="253248"/>
                      <a:pt x="99402" y="248668"/>
                    </a:cubicBezTo>
                    <a:cubicBezTo>
                      <a:pt x="101364" y="244087"/>
                      <a:pt x="102672" y="234271"/>
                      <a:pt x="106596" y="234271"/>
                    </a:cubicBezTo>
                    <a:cubicBezTo>
                      <a:pt x="110519" y="234271"/>
                      <a:pt x="125560" y="240815"/>
                      <a:pt x="128830" y="242124"/>
                    </a:cubicBezTo>
                    <a:cubicBezTo>
                      <a:pt x="132754" y="244087"/>
                      <a:pt x="135370" y="240161"/>
                      <a:pt x="138639" y="242124"/>
                    </a:cubicBezTo>
                    <a:cubicBezTo>
                      <a:pt x="141255" y="244087"/>
                      <a:pt x="138639" y="247359"/>
                      <a:pt x="141255" y="249976"/>
                    </a:cubicBezTo>
                    <a:cubicBezTo>
                      <a:pt x="144525" y="252594"/>
                      <a:pt x="156951" y="264373"/>
                      <a:pt x="162836" y="267645"/>
                    </a:cubicBezTo>
                    <a:cubicBezTo>
                      <a:pt x="168068" y="270917"/>
                      <a:pt x="173300" y="271572"/>
                      <a:pt x="175261" y="274844"/>
                    </a:cubicBezTo>
                    <a:cubicBezTo>
                      <a:pt x="177223" y="278115"/>
                      <a:pt x="183109" y="289894"/>
                      <a:pt x="185725" y="293821"/>
                    </a:cubicBezTo>
                    <a:cubicBezTo>
                      <a:pt x="188341" y="297747"/>
                      <a:pt x="188994" y="299056"/>
                      <a:pt x="188341" y="302328"/>
                    </a:cubicBezTo>
                    <a:cubicBezTo>
                      <a:pt x="187686" y="305600"/>
                      <a:pt x="184417" y="315415"/>
                      <a:pt x="184417" y="319996"/>
                    </a:cubicBezTo>
                    <a:cubicBezTo>
                      <a:pt x="184417" y="324577"/>
                      <a:pt x="188341" y="333739"/>
                      <a:pt x="188341" y="338319"/>
                    </a:cubicBezTo>
                    <a:cubicBezTo>
                      <a:pt x="188341" y="342900"/>
                      <a:pt x="188341" y="348135"/>
                      <a:pt x="190302" y="349444"/>
                    </a:cubicBezTo>
                    <a:cubicBezTo>
                      <a:pt x="191610" y="350753"/>
                      <a:pt x="197496" y="357951"/>
                      <a:pt x="199458" y="361223"/>
                    </a:cubicBezTo>
                    <a:cubicBezTo>
                      <a:pt x="201420" y="364495"/>
                      <a:pt x="206651" y="371038"/>
                      <a:pt x="215153" y="376928"/>
                    </a:cubicBezTo>
                    <a:cubicBezTo>
                      <a:pt x="219077" y="380200"/>
                      <a:pt x="223654" y="386090"/>
                      <a:pt x="223654" y="386090"/>
                    </a:cubicBezTo>
                    <a:cubicBezTo>
                      <a:pt x="231502" y="392634"/>
                      <a:pt x="236080" y="397869"/>
                      <a:pt x="244581" y="404413"/>
                    </a:cubicBezTo>
                    <a:cubicBezTo>
                      <a:pt x="253083" y="410302"/>
                      <a:pt x="255699" y="411611"/>
                      <a:pt x="260930" y="414883"/>
                    </a:cubicBezTo>
                    <a:cubicBezTo>
                      <a:pt x="266162" y="418155"/>
                      <a:pt x="263546" y="418155"/>
                      <a:pt x="268778" y="419463"/>
                    </a:cubicBezTo>
                    <a:cubicBezTo>
                      <a:pt x="274009" y="420772"/>
                      <a:pt x="275971" y="418809"/>
                      <a:pt x="277279" y="421426"/>
                    </a:cubicBezTo>
                    <a:cubicBezTo>
                      <a:pt x="278587" y="424698"/>
                      <a:pt x="277279" y="427316"/>
                      <a:pt x="280549" y="427970"/>
                    </a:cubicBezTo>
                    <a:cubicBezTo>
                      <a:pt x="284473" y="427970"/>
                      <a:pt x="290358" y="422735"/>
                      <a:pt x="291666" y="425353"/>
                    </a:cubicBezTo>
                    <a:cubicBezTo>
                      <a:pt x="292974" y="427316"/>
                      <a:pt x="285781" y="430588"/>
                      <a:pt x="286435" y="432551"/>
                    </a:cubicBezTo>
                    <a:cubicBezTo>
                      <a:pt x="287089" y="434514"/>
                      <a:pt x="296244" y="443021"/>
                      <a:pt x="292320" y="444330"/>
                    </a:cubicBezTo>
                    <a:cubicBezTo>
                      <a:pt x="288397" y="445639"/>
                      <a:pt x="287089" y="438441"/>
                      <a:pt x="284473" y="437786"/>
                    </a:cubicBezTo>
                    <a:cubicBezTo>
                      <a:pt x="282511" y="437786"/>
                      <a:pt x="279895" y="439749"/>
                      <a:pt x="276625" y="437786"/>
                    </a:cubicBezTo>
                    <a:cubicBezTo>
                      <a:pt x="273356" y="435823"/>
                      <a:pt x="270086" y="433205"/>
                      <a:pt x="270740" y="431897"/>
                    </a:cubicBezTo>
                    <a:cubicBezTo>
                      <a:pt x="270740" y="430588"/>
                      <a:pt x="275971" y="426662"/>
                      <a:pt x="272048" y="425353"/>
                    </a:cubicBezTo>
                    <a:cubicBezTo>
                      <a:pt x="268778" y="424044"/>
                      <a:pt x="268778" y="424044"/>
                      <a:pt x="263546" y="424044"/>
                    </a:cubicBezTo>
                    <a:cubicBezTo>
                      <a:pt x="258315" y="424044"/>
                      <a:pt x="257007" y="425353"/>
                      <a:pt x="255699" y="424044"/>
                    </a:cubicBezTo>
                    <a:cubicBezTo>
                      <a:pt x="254391" y="422735"/>
                      <a:pt x="243273" y="411611"/>
                      <a:pt x="243273" y="413574"/>
                    </a:cubicBezTo>
                    <a:cubicBezTo>
                      <a:pt x="243273" y="415537"/>
                      <a:pt x="245889" y="419463"/>
                      <a:pt x="245889" y="422735"/>
                    </a:cubicBezTo>
                    <a:cubicBezTo>
                      <a:pt x="245889" y="426007"/>
                      <a:pt x="245889" y="429279"/>
                      <a:pt x="242619" y="427316"/>
                    </a:cubicBezTo>
                    <a:cubicBezTo>
                      <a:pt x="239350" y="425353"/>
                      <a:pt x="236080" y="418809"/>
                      <a:pt x="236080" y="420772"/>
                    </a:cubicBezTo>
                    <a:cubicBezTo>
                      <a:pt x="236080" y="422735"/>
                      <a:pt x="239350" y="428625"/>
                      <a:pt x="234772" y="427970"/>
                    </a:cubicBezTo>
                    <a:cubicBezTo>
                      <a:pt x="230194" y="426662"/>
                      <a:pt x="229540" y="420772"/>
                      <a:pt x="227578" y="422081"/>
                    </a:cubicBezTo>
                    <a:cubicBezTo>
                      <a:pt x="225616" y="423390"/>
                      <a:pt x="221692" y="422081"/>
                      <a:pt x="224962" y="427316"/>
                    </a:cubicBezTo>
                    <a:cubicBezTo>
                      <a:pt x="228232" y="432551"/>
                      <a:pt x="229540" y="433205"/>
                      <a:pt x="229540" y="436477"/>
                    </a:cubicBezTo>
                    <a:cubicBezTo>
                      <a:pt x="229540" y="439749"/>
                      <a:pt x="224962" y="439749"/>
                      <a:pt x="228886" y="442367"/>
                    </a:cubicBezTo>
                    <a:cubicBezTo>
                      <a:pt x="232156" y="444985"/>
                      <a:pt x="234772" y="446293"/>
                      <a:pt x="238696" y="450874"/>
                    </a:cubicBezTo>
                    <a:cubicBezTo>
                      <a:pt x="242619" y="456109"/>
                      <a:pt x="247851" y="460690"/>
                      <a:pt x="251775" y="463962"/>
                    </a:cubicBezTo>
                    <a:cubicBezTo>
                      <a:pt x="255699" y="467234"/>
                      <a:pt x="257660" y="469197"/>
                      <a:pt x="262238" y="474432"/>
                    </a:cubicBezTo>
                    <a:cubicBezTo>
                      <a:pt x="266816" y="479667"/>
                      <a:pt x="268124" y="481630"/>
                      <a:pt x="272701" y="485557"/>
                    </a:cubicBezTo>
                    <a:cubicBezTo>
                      <a:pt x="275971" y="488174"/>
                      <a:pt x="277279" y="487520"/>
                      <a:pt x="283165" y="491446"/>
                    </a:cubicBezTo>
                    <a:cubicBezTo>
                      <a:pt x="289050" y="495372"/>
                      <a:pt x="292320" y="494718"/>
                      <a:pt x="294936" y="498644"/>
                    </a:cubicBezTo>
                    <a:cubicBezTo>
                      <a:pt x="297552" y="502571"/>
                      <a:pt x="296898" y="506497"/>
                      <a:pt x="300168" y="507152"/>
                    </a:cubicBezTo>
                    <a:cubicBezTo>
                      <a:pt x="303438" y="507806"/>
                      <a:pt x="306707" y="509769"/>
                      <a:pt x="309977" y="512387"/>
                    </a:cubicBezTo>
                    <a:cubicBezTo>
                      <a:pt x="313247" y="515004"/>
                      <a:pt x="316517" y="511078"/>
                      <a:pt x="320441" y="513696"/>
                    </a:cubicBezTo>
                    <a:cubicBezTo>
                      <a:pt x="324364" y="515659"/>
                      <a:pt x="326326" y="518931"/>
                      <a:pt x="331558" y="522203"/>
                    </a:cubicBezTo>
                    <a:cubicBezTo>
                      <a:pt x="336790" y="525475"/>
                      <a:pt x="340713" y="522203"/>
                      <a:pt x="341367" y="524820"/>
                    </a:cubicBezTo>
                    <a:cubicBezTo>
                      <a:pt x="341367" y="526783"/>
                      <a:pt x="339405" y="526783"/>
                      <a:pt x="340060" y="531364"/>
                    </a:cubicBezTo>
                    <a:cubicBezTo>
                      <a:pt x="340060" y="535945"/>
                      <a:pt x="340060" y="536599"/>
                      <a:pt x="341367" y="541180"/>
                    </a:cubicBezTo>
                    <a:cubicBezTo>
                      <a:pt x="342675" y="545760"/>
                      <a:pt x="345945" y="546415"/>
                      <a:pt x="347907" y="549032"/>
                    </a:cubicBezTo>
                    <a:cubicBezTo>
                      <a:pt x="349869" y="551650"/>
                      <a:pt x="346599" y="554267"/>
                      <a:pt x="349215" y="556231"/>
                    </a:cubicBezTo>
                    <a:cubicBezTo>
                      <a:pt x="351177" y="558848"/>
                      <a:pt x="360986" y="562120"/>
                      <a:pt x="366872" y="561466"/>
                    </a:cubicBezTo>
                    <a:cubicBezTo>
                      <a:pt x="372103" y="561466"/>
                      <a:pt x="376681" y="560157"/>
                      <a:pt x="376027" y="558848"/>
                    </a:cubicBezTo>
                    <a:cubicBezTo>
                      <a:pt x="376027" y="557539"/>
                      <a:pt x="368180" y="552959"/>
                      <a:pt x="371450" y="552959"/>
                    </a:cubicBezTo>
                    <a:cubicBezTo>
                      <a:pt x="374719" y="552959"/>
                      <a:pt x="379297" y="554267"/>
                      <a:pt x="383875" y="552959"/>
                    </a:cubicBezTo>
                    <a:cubicBezTo>
                      <a:pt x="388452" y="551650"/>
                      <a:pt x="390414" y="548378"/>
                      <a:pt x="393684" y="547069"/>
                    </a:cubicBezTo>
                    <a:cubicBezTo>
                      <a:pt x="396954" y="545760"/>
                      <a:pt x="400224" y="544452"/>
                      <a:pt x="402840" y="544452"/>
                    </a:cubicBezTo>
                    <a:cubicBezTo>
                      <a:pt x="405456" y="544452"/>
                      <a:pt x="414611" y="541834"/>
                      <a:pt x="413303" y="544452"/>
                    </a:cubicBezTo>
                    <a:cubicBezTo>
                      <a:pt x="411995" y="547069"/>
                      <a:pt x="404148" y="552304"/>
                      <a:pt x="408726" y="552304"/>
                    </a:cubicBezTo>
                    <a:cubicBezTo>
                      <a:pt x="413303" y="552304"/>
                      <a:pt x="417881" y="550341"/>
                      <a:pt x="423767" y="552304"/>
                    </a:cubicBezTo>
                    <a:cubicBezTo>
                      <a:pt x="429652" y="554267"/>
                      <a:pt x="428998" y="555576"/>
                      <a:pt x="433576" y="557539"/>
                    </a:cubicBezTo>
                    <a:cubicBezTo>
                      <a:pt x="438154" y="559503"/>
                      <a:pt x="444693" y="560157"/>
                      <a:pt x="447309" y="560811"/>
                    </a:cubicBezTo>
                    <a:cubicBezTo>
                      <a:pt x="449925" y="561466"/>
                      <a:pt x="451233" y="566047"/>
                      <a:pt x="456465" y="566701"/>
                    </a:cubicBezTo>
                    <a:cubicBezTo>
                      <a:pt x="461696" y="567355"/>
                      <a:pt x="471506" y="560811"/>
                      <a:pt x="474122" y="564738"/>
                    </a:cubicBezTo>
                    <a:cubicBezTo>
                      <a:pt x="474775" y="566047"/>
                      <a:pt x="478699" y="569973"/>
                      <a:pt x="478699" y="569973"/>
                    </a:cubicBezTo>
                    <a:cubicBezTo>
                      <a:pt x="481315" y="573899"/>
                      <a:pt x="494394" y="583715"/>
                      <a:pt x="502242" y="590914"/>
                    </a:cubicBezTo>
                    <a:cubicBezTo>
                      <a:pt x="510089" y="598112"/>
                      <a:pt x="515975" y="602692"/>
                      <a:pt x="521861" y="604656"/>
                    </a:cubicBezTo>
                    <a:cubicBezTo>
                      <a:pt x="527746" y="606619"/>
                      <a:pt x="530362" y="607273"/>
                      <a:pt x="534286" y="609891"/>
                    </a:cubicBezTo>
                    <a:cubicBezTo>
                      <a:pt x="538210" y="612508"/>
                      <a:pt x="547365" y="623633"/>
                      <a:pt x="549327" y="623633"/>
                    </a:cubicBezTo>
                    <a:cubicBezTo>
                      <a:pt x="551289" y="623633"/>
                      <a:pt x="552597" y="619706"/>
                      <a:pt x="553905" y="621015"/>
                    </a:cubicBezTo>
                    <a:cubicBezTo>
                      <a:pt x="555867" y="622324"/>
                      <a:pt x="553905" y="627559"/>
                      <a:pt x="556521" y="627559"/>
                    </a:cubicBezTo>
                    <a:cubicBezTo>
                      <a:pt x="558482" y="627559"/>
                      <a:pt x="561098" y="623633"/>
                      <a:pt x="562406" y="624942"/>
                    </a:cubicBezTo>
                    <a:cubicBezTo>
                      <a:pt x="564368" y="626250"/>
                      <a:pt x="560444" y="630177"/>
                      <a:pt x="561752" y="63214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 983">
                <a:extLst>
                  <a:ext uri="{FF2B5EF4-FFF2-40B4-BE49-F238E27FC236}">
                    <a16:creationId xmlns:a16="http://schemas.microsoft.com/office/drawing/2014/main" id="{4FFFE82F-EDEA-C18B-C519-1530CE586C11}"/>
                  </a:ext>
                </a:extLst>
              </p:cNvPr>
              <p:cNvSpPr/>
              <p:nvPr/>
            </p:nvSpPr>
            <p:spPr>
              <a:xfrm>
                <a:off x="3185311" y="5240755"/>
                <a:ext cx="44469" cy="25521"/>
              </a:xfrm>
              <a:custGeom>
                <a:avLst/>
                <a:gdLst>
                  <a:gd name="connsiteX0" fmla="*/ 37930 w 44469"/>
                  <a:gd name="connsiteY0" fmla="*/ 22249 h 25521"/>
                  <a:gd name="connsiteX1" fmla="*/ 28121 w 44469"/>
                  <a:gd name="connsiteY1" fmla="*/ 16360 h 25521"/>
                  <a:gd name="connsiteX2" fmla="*/ 8502 w 44469"/>
                  <a:gd name="connsiteY2" fmla="*/ 3272 h 25521"/>
                  <a:gd name="connsiteX3" fmla="*/ 2616 w 44469"/>
                  <a:gd name="connsiteY3" fmla="*/ 655 h 25521"/>
                  <a:gd name="connsiteX4" fmla="*/ 0 w 44469"/>
                  <a:gd name="connsiteY4" fmla="*/ 0 h 25521"/>
                  <a:gd name="connsiteX5" fmla="*/ 13733 w 44469"/>
                  <a:gd name="connsiteY5" fmla="*/ 11125 h 25521"/>
                  <a:gd name="connsiteX6" fmla="*/ 29428 w 44469"/>
                  <a:gd name="connsiteY6" fmla="*/ 17669 h 25521"/>
                  <a:gd name="connsiteX7" fmla="*/ 32698 w 44469"/>
                  <a:gd name="connsiteY7" fmla="*/ 22904 h 25521"/>
                  <a:gd name="connsiteX8" fmla="*/ 41854 w 44469"/>
                  <a:gd name="connsiteY8" fmla="*/ 25521 h 25521"/>
                  <a:gd name="connsiteX9" fmla="*/ 44470 w 44469"/>
                  <a:gd name="connsiteY9" fmla="*/ 25521 h 25521"/>
                  <a:gd name="connsiteX10" fmla="*/ 42507 w 44469"/>
                  <a:gd name="connsiteY10" fmla="*/ 24212 h 25521"/>
                  <a:gd name="connsiteX11" fmla="*/ 37930 w 44469"/>
                  <a:gd name="connsiteY11" fmla="*/ 21595 h 2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469" h="25521">
                    <a:moveTo>
                      <a:pt x="37930" y="22249"/>
                    </a:moveTo>
                    <a:cubicBezTo>
                      <a:pt x="35314" y="20941"/>
                      <a:pt x="32044" y="19632"/>
                      <a:pt x="28121" y="16360"/>
                    </a:cubicBezTo>
                    <a:cubicBezTo>
                      <a:pt x="21581" y="11779"/>
                      <a:pt x="12425" y="5890"/>
                      <a:pt x="8502" y="3272"/>
                    </a:cubicBezTo>
                    <a:cubicBezTo>
                      <a:pt x="7194" y="2618"/>
                      <a:pt x="4578" y="1309"/>
                      <a:pt x="2616" y="655"/>
                    </a:cubicBezTo>
                    <a:cubicBezTo>
                      <a:pt x="1962" y="655"/>
                      <a:pt x="1308" y="655"/>
                      <a:pt x="0" y="0"/>
                    </a:cubicBezTo>
                    <a:cubicBezTo>
                      <a:pt x="2616" y="1963"/>
                      <a:pt x="6540" y="5890"/>
                      <a:pt x="13733" y="11125"/>
                    </a:cubicBezTo>
                    <a:cubicBezTo>
                      <a:pt x="20927" y="16360"/>
                      <a:pt x="28121" y="15051"/>
                      <a:pt x="29428" y="17669"/>
                    </a:cubicBezTo>
                    <a:cubicBezTo>
                      <a:pt x="30736" y="20286"/>
                      <a:pt x="32698" y="22904"/>
                      <a:pt x="32698" y="22904"/>
                    </a:cubicBezTo>
                    <a:cubicBezTo>
                      <a:pt x="32698" y="22904"/>
                      <a:pt x="39238" y="24212"/>
                      <a:pt x="41854" y="25521"/>
                    </a:cubicBezTo>
                    <a:cubicBezTo>
                      <a:pt x="41854" y="25521"/>
                      <a:pt x="43162" y="25521"/>
                      <a:pt x="44470" y="25521"/>
                    </a:cubicBezTo>
                    <a:cubicBezTo>
                      <a:pt x="44470" y="25521"/>
                      <a:pt x="43162" y="25521"/>
                      <a:pt x="42507" y="24212"/>
                    </a:cubicBezTo>
                    <a:cubicBezTo>
                      <a:pt x="41200" y="22904"/>
                      <a:pt x="39892" y="22249"/>
                      <a:pt x="37930" y="2159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D084498B-0AA6-F49D-E58E-04436A83769B}"/>
                  </a:ext>
                </a:extLst>
              </p:cNvPr>
              <p:cNvSpPr/>
              <p:nvPr/>
            </p:nvSpPr>
            <p:spPr>
              <a:xfrm>
                <a:off x="3237628" y="5274129"/>
                <a:ext cx="36622" cy="22248"/>
              </a:xfrm>
              <a:custGeom>
                <a:avLst/>
                <a:gdLst>
                  <a:gd name="connsiteX0" fmla="*/ 24851 w 36622"/>
                  <a:gd name="connsiteY0" fmla="*/ 15051 h 22248"/>
                  <a:gd name="connsiteX1" fmla="*/ 36622 w 36622"/>
                  <a:gd name="connsiteY1" fmla="*/ 22249 h 22248"/>
                  <a:gd name="connsiteX2" fmla="*/ 30736 w 36622"/>
                  <a:gd name="connsiteY2" fmla="*/ 15705 h 22248"/>
                  <a:gd name="connsiteX3" fmla="*/ 28121 w 36622"/>
                  <a:gd name="connsiteY3" fmla="*/ 5889 h 22248"/>
                  <a:gd name="connsiteX4" fmla="*/ 24197 w 36622"/>
                  <a:gd name="connsiteY4" fmla="*/ 5889 h 22248"/>
                  <a:gd name="connsiteX5" fmla="*/ 16349 w 36622"/>
                  <a:gd name="connsiteY5" fmla="*/ 1308 h 22248"/>
                  <a:gd name="connsiteX6" fmla="*/ 8502 w 36622"/>
                  <a:gd name="connsiteY6" fmla="*/ 3926 h 22248"/>
                  <a:gd name="connsiteX7" fmla="*/ 0 w 36622"/>
                  <a:gd name="connsiteY7" fmla="*/ 0 h 22248"/>
                  <a:gd name="connsiteX8" fmla="*/ 1308 w 36622"/>
                  <a:gd name="connsiteY8" fmla="*/ 5889 h 22248"/>
                  <a:gd name="connsiteX9" fmla="*/ 24197 w 36622"/>
                  <a:gd name="connsiteY9" fmla="*/ 16360 h 2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622" h="22248">
                    <a:moveTo>
                      <a:pt x="24851" y="15051"/>
                    </a:moveTo>
                    <a:cubicBezTo>
                      <a:pt x="30736" y="18977"/>
                      <a:pt x="33352" y="20940"/>
                      <a:pt x="36622" y="22249"/>
                    </a:cubicBezTo>
                    <a:cubicBezTo>
                      <a:pt x="34660" y="20286"/>
                      <a:pt x="32698" y="18323"/>
                      <a:pt x="30736" y="15705"/>
                    </a:cubicBezTo>
                    <a:cubicBezTo>
                      <a:pt x="28774" y="12433"/>
                      <a:pt x="28121" y="8507"/>
                      <a:pt x="28121" y="5889"/>
                    </a:cubicBezTo>
                    <a:cubicBezTo>
                      <a:pt x="26813" y="5889"/>
                      <a:pt x="25505" y="5889"/>
                      <a:pt x="24197" y="5889"/>
                    </a:cubicBezTo>
                    <a:cubicBezTo>
                      <a:pt x="20273" y="4580"/>
                      <a:pt x="18311" y="2617"/>
                      <a:pt x="16349" y="1308"/>
                    </a:cubicBezTo>
                    <a:cubicBezTo>
                      <a:pt x="13733" y="2617"/>
                      <a:pt x="11117" y="3926"/>
                      <a:pt x="8502" y="3926"/>
                    </a:cubicBezTo>
                    <a:cubicBezTo>
                      <a:pt x="5886" y="3926"/>
                      <a:pt x="1962" y="1963"/>
                      <a:pt x="0" y="0"/>
                    </a:cubicBezTo>
                    <a:cubicBezTo>
                      <a:pt x="0" y="1963"/>
                      <a:pt x="0" y="3926"/>
                      <a:pt x="1308" y="5889"/>
                    </a:cubicBezTo>
                    <a:cubicBezTo>
                      <a:pt x="6540" y="9816"/>
                      <a:pt x="17657" y="12433"/>
                      <a:pt x="24197" y="163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F74B3CEA-E95F-D034-B0CC-5C470C26A93D}"/>
                  </a:ext>
                </a:extLst>
              </p:cNvPr>
              <p:cNvSpPr/>
              <p:nvPr/>
            </p:nvSpPr>
            <p:spPr>
              <a:xfrm>
                <a:off x="3164385" y="5227013"/>
                <a:ext cx="17656" cy="17533"/>
              </a:xfrm>
              <a:custGeom>
                <a:avLst/>
                <a:gdLst>
                  <a:gd name="connsiteX0" fmla="*/ 9809 w 17656"/>
                  <a:gd name="connsiteY0" fmla="*/ 1309 h 17533"/>
                  <a:gd name="connsiteX1" fmla="*/ 8501 w 17656"/>
                  <a:gd name="connsiteY1" fmla="*/ 1309 h 17533"/>
                  <a:gd name="connsiteX2" fmla="*/ 0 w 17656"/>
                  <a:gd name="connsiteY2" fmla="*/ 0 h 17533"/>
                  <a:gd name="connsiteX3" fmla="*/ 0 w 17656"/>
                  <a:gd name="connsiteY3" fmla="*/ 1963 h 17533"/>
                  <a:gd name="connsiteX4" fmla="*/ 3270 w 17656"/>
                  <a:gd name="connsiteY4" fmla="*/ 4581 h 17533"/>
                  <a:gd name="connsiteX5" fmla="*/ 7847 w 17656"/>
                  <a:gd name="connsiteY5" fmla="*/ 15705 h 17533"/>
                  <a:gd name="connsiteX6" fmla="*/ 13733 w 17656"/>
                  <a:gd name="connsiteY6" fmla="*/ 13088 h 17533"/>
                  <a:gd name="connsiteX7" fmla="*/ 17657 w 17656"/>
                  <a:gd name="connsiteY7" fmla="*/ 11779 h 17533"/>
                  <a:gd name="connsiteX8" fmla="*/ 13733 w 17656"/>
                  <a:gd name="connsiteY8" fmla="*/ 9161 h 17533"/>
                  <a:gd name="connsiteX9" fmla="*/ 10463 w 17656"/>
                  <a:gd name="connsiteY9" fmla="*/ 654 h 1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56" h="17533">
                    <a:moveTo>
                      <a:pt x="9809" y="1309"/>
                    </a:moveTo>
                    <a:cubicBezTo>
                      <a:pt x="9809" y="1309"/>
                      <a:pt x="8501" y="1309"/>
                      <a:pt x="8501" y="1309"/>
                    </a:cubicBezTo>
                    <a:cubicBezTo>
                      <a:pt x="4577" y="2617"/>
                      <a:pt x="1962" y="1309"/>
                      <a:pt x="0" y="0"/>
                    </a:cubicBezTo>
                    <a:cubicBezTo>
                      <a:pt x="0" y="0"/>
                      <a:pt x="0" y="654"/>
                      <a:pt x="0" y="1963"/>
                    </a:cubicBezTo>
                    <a:cubicBezTo>
                      <a:pt x="1308" y="2617"/>
                      <a:pt x="1962" y="3926"/>
                      <a:pt x="3270" y="4581"/>
                    </a:cubicBezTo>
                    <a:cubicBezTo>
                      <a:pt x="5885" y="6544"/>
                      <a:pt x="7847" y="11125"/>
                      <a:pt x="7847" y="15705"/>
                    </a:cubicBezTo>
                    <a:cubicBezTo>
                      <a:pt x="7847" y="20286"/>
                      <a:pt x="9155" y="15051"/>
                      <a:pt x="13733" y="13088"/>
                    </a:cubicBezTo>
                    <a:cubicBezTo>
                      <a:pt x="15695" y="12433"/>
                      <a:pt x="17003" y="11779"/>
                      <a:pt x="17657" y="11779"/>
                    </a:cubicBezTo>
                    <a:cubicBezTo>
                      <a:pt x="16349" y="11125"/>
                      <a:pt x="15041" y="10470"/>
                      <a:pt x="13733" y="9161"/>
                    </a:cubicBezTo>
                    <a:cubicBezTo>
                      <a:pt x="11117" y="6544"/>
                      <a:pt x="10463" y="3272"/>
                      <a:pt x="10463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0B492E0-1902-C1BB-A056-7B6369C0F027}"/>
                  </a:ext>
                </a:extLst>
              </p:cNvPr>
              <p:cNvSpPr/>
              <p:nvPr/>
            </p:nvSpPr>
            <p:spPr>
              <a:xfrm>
                <a:off x="2690917" y="4834359"/>
                <a:ext cx="51924" cy="55194"/>
              </a:xfrm>
              <a:custGeom>
                <a:avLst/>
                <a:gdLst>
                  <a:gd name="connsiteX0" fmla="*/ 0 w 51924"/>
                  <a:gd name="connsiteY0" fmla="*/ 28159 h 55194"/>
                  <a:gd name="connsiteX1" fmla="*/ 7193 w 51924"/>
                  <a:gd name="connsiteY1" fmla="*/ 21615 h 55194"/>
                  <a:gd name="connsiteX2" fmla="*/ 12425 w 51924"/>
                  <a:gd name="connsiteY2" fmla="*/ 16380 h 55194"/>
                  <a:gd name="connsiteX3" fmla="*/ 13733 w 51924"/>
                  <a:gd name="connsiteY3" fmla="*/ 20 h 55194"/>
                  <a:gd name="connsiteX4" fmla="*/ 19619 w 51924"/>
                  <a:gd name="connsiteY4" fmla="*/ 5909 h 55194"/>
                  <a:gd name="connsiteX5" fmla="*/ 20927 w 51924"/>
                  <a:gd name="connsiteY5" fmla="*/ 15725 h 55194"/>
                  <a:gd name="connsiteX6" fmla="*/ 29428 w 51924"/>
                  <a:gd name="connsiteY6" fmla="*/ 15725 h 55194"/>
                  <a:gd name="connsiteX7" fmla="*/ 29428 w 51924"/>
                  <a:gd name="connsiteY7" fmla="*/ 28159 h 55194"/>
                  <a:gd name="connsiteX8" fmla="*/ 40546 w 51924"/>
                  <a:gd name="connsiteY8" fmla="*/ 30122 h 55194"/>
                  <a:gd name="connsiteX9" fmla="*/ 48393 w 51924"/>
                  <a:gd name="connsiteY9" fmla="*/ 39937 h 55194"/>
                  <a:gd name="connsiteX10" fmla="*/ 50355 w 51924"/>
                  <a:gd name="connsiteY10" fmla="*/ 47136 h 55194"/>
                  <a:gd name="connsiteX11" fmla="*/ 44469 w 51924"/>
                  <a:gd name="connsiteY11" fmla="*/ 48444 h 55194"/>
                  <a:gd name="connsiteX12" fmla="*/ 43815 w 51924"/>
                  <a:gd name="connsiteY12" fmla="*/ 54988 h 55194"/>
                  <a:gd name="connsiteX13" fmla="*/ 28120 w 51924"/>
                  <a:gd name="connsiteY13" fmla="*/ 47790 h 55194"/>
                  <a:gd name="connsiteX14" fmla="*/ 26812 w 51924"/>
                  <a:gd name="connsiteY14" fmla="*/ 37320 h 55194"/>
                  <a:gd name="connsiteX15" fmla="*/ 14387 w 51924"/>
                  <a:gd name="connsiteY15" fmla="*/ 40592 h 55194"/>
                  <a:gd name="connsiteX16" fmla="*/ 1962 w 51924"/>
                  <a:gd name="connsiteY16" fmla="*/ 28813 h 5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924" h="55194">
                    <a:moveTo>
                      <a:pt x="0" y="28159"/>
                    </a:moveTo>
                    <a:cubicBezTo>
                      <a:pt x="1308" y="24887"/>
                      <a:pt x="3924" y="22269"/>
                      <a:pt x="7193" y="21615"/>
                    </a:cubicBezTo>
                    <a:cubicBezTo>
                      <a:pt x="10463" y="21615"/>
                      <a:pt x="12425" y="17688"/>
                      <a:pt x="12425" y="16380"/>
                    </a:cubicBezTo>
                    <a:cubicBezTo>
                      <a:pt x="12425" y="15071"/>
                      <a:pt x="10463" y="-635"/>
                      <a:pt x="13733" y="20"/>
                    </a:cubicBezTo>
                    <a:cubicBezTo>
                      <a:pt x="17003" y="20"/>
                      <a:pt x="18965" y="2637"/>
                      <a:pt x="19619" y="5909"/>
                    </a:cubicBezTo>
                    <a:cubicBezTo>
                      <a:pt x="19619" y="9181"/>
                      <a:pt x="19619" y="15725"/>
                      <a:pt x="20927" y="15725"/>
                    </a:cubicBezTo>
                    <a:cubicBezTo>
                      <a:pt x="22235" y="15725"/>
                      <a:pt x="29428" y="12453"/>
                      <a:pt x="29428" y="15725"/>
                    </a:cubicBezTo>
                    <a:cubicBezTo>
                      <a:pt x="29428" y="18343"/>
                      <a:pt x="28120" y="26850"/>
                      <a:pt x="29428" y="28159"/>
                    </a:cubicBezTo>
                    <a:cubicBezTo>
                      <a:pt x="30736" y="29467"/>
                      <a:pt x="39238" y="28159"/>
                      <a:pt x="40546" y="30122"/>
                    </a:cubicBezTo>
                    <a:cubicBezTo>
                      <a:pt x="41854" y="31431"/>
                      <a:pt x="44469" y="36666"/>
                      <a:pt x="48393" y="39937"/>
                    </a:cubicBezTo>
                    <a:cubicBezTo>
                      <a:pt x="52317" y="43209"/>
                      <a:pt x="52971" y="47136"/>
                      <a:pt x="50355" y="47136"/>
                    </a:cubicBezTo>
                    <a:cubicBezTo>
                      <a:pt x="47739" y="47136"/>
                      <a:pt x="43161" y="45827"/>
                      <a:pt x="44469" y="48444"/>
                    </a:cubicBezTo>
                    <a:cubicBezTo>
                      <a:pt x="45777" y="51062"/>
                      <a:pt x="45123" y="56297"/>
                      <a:pt x="43815" y="54988"/>
                    </a:cubicBezTo>
                    <a:cubicBezTo>
                      <a:pt x="42507" y="53680"/>
                      <a:pt x="29428" y="49753"/>
                      <a:pt x="28120" y="47790"/>
                    </a:cubicBezTo>
                    <a:cubicBezTo>
                      <a:pt x="26812" y="45827"/>
                      <a:pt x="28774" y="37320"/>
                      <a:pt x="26812" y="37320"/>
                    </a:cubicBezTo>
                    <a:cubicBezTo>
                      <a:pt x="24850" y="37320"/>
                      <a:pt x="15695" y="41246"/>
                      <a:pt x="14387" y="40592"/>
                    </a:cubicBezTo>
                    <a:cubicBezTo>
                      <a:pt x="13079" y="39937"/>
                      <a:pt x="654" y="30776"/>
                      <a:pt x="1962" y="288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01D04E11-C8FC-65A5-65BB-8F304BEFBEE6}"/>
                  </a:ext>
                </a:extLst>
              </p:cNvPr>
              <p:cNvSpPr/>
              <p:nvPr/>
            </p:nvSpPr>
            <p:spPr>
              <a:xfrm>
                <a:off x="2668855" y="4847811"/>
                <a:ext cx="13152" cy="20625"/>
              </a:xfrm>
              <a:custGeom>
                <a:avLst/>
                <a:gdLst>
                  <a:gd name="connsiteX0" fmla="*/ 1136 w 13152"/>
                  <a:gd name="connsiteY0" fmla="*/ 10126 h 20625"/>
                  <a:gd name="connsiteX1" fmla="*/ 8329 w 13152"/>
                  <a:gd name="connsiteY1" fmla="*/ 310 h 20625"/>
                  <a:gd name="connsiteX2" fmla="*/ 10945 w 13152"/>
                  <a:gd name="connsiteY2" fmla="*/ 10780 h 20625"/>
                  <a:gd name="connsiteX3" fmla="*/ 12253 w 13152"/>
                  <a:gd name="connsiteY3" fmla="*/ 18633 h 20625"/>
                  <a:gd name="connsiteX4" fmla="*/ 4405 w 13152"/>
                  <a:gd name="connsiteY4" fmla="*/ 18633 h 20625"/>
                  <a:gd name="connsiteX5" fmla="*/ 482 w 13152"/>
                  <a:gd name="connsiteY5" fmla="*/ 10126 h 2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52" h="20625">
                    <a:moveTo>
                      <a:pt x="1136" y="10126"/>
                    </a:moveTo>
                    <a:cubicBezTo>
                      <a:pt x="4405" y="6200"/>
                      <a:pt x="5713" y="-1653"/>
                      <a:pt x="8329" y="310"/>
                    </a:cubicBezTo>
                    <a:cubicBezTo>
                      <a:pt x="10945" y="2273"/>
                      <a:pt x="10945" y="6200"/>
                      <a:pt x="10945" y="10780"/>
                    </a:cubicBezTo>
                    <a:cubicBezTo>
                      <a:pt x="10945" y="15361"/>
                      <a:pt x="14869" y="16670"/>
                      <a:pt x="12253" y="18633"/>
                    </a:cubicBezTo>
                    <a:cubicBezTo>
                      <a:pt x="9637" y="20596"/>
                      <a:pt x="5713" y="21905"/>
                      <a:pt x="4405" y="18633"/>
                    </a:cubicBezTo>
                    <a:cubicBezTo>
                      <a:pt x="3097" y="16015"/>
                      <a:pt x="-1480" y="12089"/>
                      <a:pt x="482" y="101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9" name="Freeform 988">
                <a:extLst>
                  <a:ext uri="{FF2B5EF4-FFF2-40B4-BE49-F238E27FC236}">
                    <a16:creationId xmlns:a16="http://schemas.microsoft.com/office/drawing/2014/main" id="{32C307E3-EDD4-16A3-450F-BA87428DD773}"/>
                  </a:ext>
                </a:extLst>
              </p:cNvPr>
              <p:cNvSpPr/>
              <p:nvPr/>
            </p:nvSpPr>
            <p:spPr>
              <a:xfrm>
                <a:off x="2681552" y="4871098"/>
                <a:ext cx="8373" cy="9906"/>
              </a:xfrm>
              <a:custGeom>
                <a:avLst/>
                <a:gdLst>
                  <a:gd name="connsiteX0" fmla="*/ 6095 w 8373"/>
                  <a:gd name="connsiteY0" fmla="*/ 1236 h 9906"/>
                  <a:gd name="connsiteX1" fmla="*/ 7403 w 8373"/>
                  <a:gd name="connsiteY1" fmla="*/ 8434 h 9906"/>
                  <a:gd name="connsiteX2" fmla="*/ 209 w 8373"/>
                  <a:gd name="connsiteY2" fmla="*/ 8434 h 9906"/>
                  <a:gd name="connsiteX3" fmla="*/ 2825 w 8373"/>
                  <a:gd name="connsiteY3" fmla="*/ 582 h 9906"/>
                  <a:gd name="connsiteX4" fmla="*/ 6095 w 8373"/>
                  <a:gd name="connsiteY4" fmla="*/ 582 h 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3" h="9906">
                    <a:moveTo>
                      <a:pt x="6095" y="1236"/>
                    </a:moveTo>
                    <a:cubicBezTo>
                      <a:pt x="8057" y="3854"/>
                      <a:pt x="9365" y="6471"/>
                      <a:pt x="7403" y="8434"/>
                    </a:cubicBezTo>
                    <a:cubicBezTo>
                      <a:pt x="5441" y="10398"/>
                      <a:pt x="209" y="10398"/>
                      <a:pt x="209" y="8434"/>
                    </a:cubicBezTo>
                    <a:cubicBezTo>
                      <a:pt x="209" y="6471"/>
                      <a:pt x="-1098" y="582"/>
                      <a:pt x="2825" y="582"/>
                    </a:cubicBezTo>
                    <a:cubicBezTo>
                      <a:pt x="7403" y="582"/>
                      <a:pt x="4787" y="-727"/>
                      <a:pt x="6095" y="58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0" name="Freeform 989">
                <a:extLst>
                  <a:ext uri="{FF2B5EF4-FFF2-40B4-BE49-F238E27FC236}">
                    <a16:creationId xmlns:a16="http://schemas.microsoft.com/office/drawing/2014/main" id="{52B62647-6110-3FC0-1AD7-BFA9A08D3864}"/>
                  </a:ext>
                </a:extLst>
              </p:cNvPr>
              <p:cNvSpPr/>
              <p:nvPr/>
            </p:nvSpPr>
            <p:spPr>
              <a:xfrm>
                <a:off x="2675798" y="4882919"/>
                <a:ext cx="32776" cy="65369"/>
              </a:xfrm>
              <a:custGeom>
                <a:avLst/>
                <a:gdLst>
                  <a:gd name="connsiteX0" fmla="*/ 13158 w 32776"/>
                  <a:gd name="connsiteY0" fmla="*/ 3812 h 65369"/>
                  <a:gd name="connsiteX1" fmla="*/ 19697 w 32776"/>
                  <a:gd name="connsiteY1" fmla="*/ 540 h 65369"/>
                  <a:gd name="connsiteX2" fmla="*/ 19697 w 32776"/>
                  <a:gd name="connsiteY2" fmla="*/ 11010 h 65369"/>
                  <a:gd name="connsiteX3" fmla="*/ 21005 w 32776"/>
                  <a:gd name="connsiteY3" fmla="*/ 23443 h 65369"/>
                  <a:gd name="connsiteX4" fmla="*/ 22967 w 32776"/>
                  <a:gd name="connsiteY4" fmla="*/ 35222 h 65369"/>
                  <a:gd name="connsiteX5" fmla="*/ 25583 w 32776"/>
                  <a:gd name="connsiteY5" fmla="*/ 41112 h 65369"/>
                  <a:gd name="connsiteX6" fmla="*/ 25583 w 32776"/>
                  <a:gd name="connsiteY6" fmla="*/ 47656 h 65369"/>
                  <a:gd name="connsiteX7" fmla="*/ 32777 w 32776"/>
                  <a:gd name="connsiteY7" fmla="*/ 58126 h 65369"/>
                  <a:gd name="connsiteX8" fmla="*/ 27545 w 32776"/>
                  <a:gd name="connsiteY8" fmla="*/ 65324 h 65369"/>
                  <a:gd name="connsiteX9" fmla="*/ 16428 w 32776"/>
                  <a:gd name="connsiteY9" fmla="*/ 56163 h 65369"/>
                  <a:gd name="connsiteX10" fmla="*/ 14466 w 32776"/>
                  <a:gd name="connsiteY10" fmla="*/ 44384 h 65369"/>
                  <a:gd name="connsiteX11" fmla="*/ 10542 w 32776"/>
                  <a:gd name="connsiteY11" fmla="*/ 37185 h 65369"/>
                  <a:gd name="connsiteX12" fmla="*/ 7926 w 32776"/>
                  <a:gd name="connsiteY12" fmla="*/ 29333 h 65369"/>
                  <a:gd name="connsiteX13" fmla="*/ 3348 w 32776"/>
                  <a:gd name="connsiteY13" fmla="*/ 24098 h 65369"/>
                  <a:gd name="connsiteX14" fmla="*/ 732 w 32776"/>
                  <a:gd name="connsiteY14" fmla="*/ 9701 h 65369"/>
                  <a:gd name="connsiteX15" fmla="*/ 11196 w 32776"/>
                  <a:gd name="connsiteY15" fmla="*/ 12973 h 65369"/>
                  <a:gd name="connsiteX16" fmla="*/ 12504 w 32776"/>
                  <a:gd name="connsiteY16" fmla="*/ 3157 h 6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76" h="65369">
                    <a:moveTo>
                      <a:pt x="13158" y="3812"/>
                    </a:moveTo>
                    <a:cubicBezTo>
                      <a:pt x="15773" y="2503"/>
                      <a:pt x="17736" y="-1423"/>
                      <a:pt x="19697" y="540"/>
                    </a:cubicBezTo>
                    <a:cubicBezTo>
                      <a:pt x="21659" y="2503"/>
                      <a:pt x="19697" y="5775"/>
                      <a:pt x="19697" y="11010"/>
                    </a:cubicBezTo>
                    <a:cubicBezTo>
                      <a:pt x="19697" y="15591"/>
                      <a:pt x="20351" y="21480"/>
                      <a:pt x="21005" y="23443"/>
                    </a:cubicBezTo>
                    <a:cubicBezTo>
                      <a:pt x="21659" y="25406"/>
                      <a:pt x="22313" y="31950"/>
                      <a:pt x="22967" y="35222"/>
                    </a:cubicBezTo>
                    <a:cubicBezTo>
                      <a:pt x="23621" y="38494"/>
                      <a:pt x="25583" y="41112"/>
                      <a:pt x="25583" y="41112"/>
                    </a:cubicBezTo>
                    <a:cubicBezTo>
                      <a:pt x="25583" y="41112"/>
                      <a:pt x="22967" y="45038"/>
                      <a:pt x="25583" y="47656"/>
                    </a:cubicBezTo>
                    <a:cubicBezTo>
                      <a:pt x="28199" y="50273"/>
                      <a:pt x="32122" y="56817"/>
                      <a:pt x="32777" y="58126"/>
                    </a:cubicBezTo>
                    <a:cubicBezTo>
                      <a:pt x="32777" y="59435"/>
                      <a:pt x="31469" y="65979"/>
                      <a:pt x="27545" y="65324"/>
                    </a:cubicBezTo>
                    <a:cubicBezTo>
                      <a:pt x="23621" y="65324"/>
                      <a:pt x="19043" y="60089"/>
                      <a:pt x="16428" y="56163"/>
                    </a:cubicBezTo>
                    <a:cubicBezTo>
                      <a:pt x="13812" y="52236"/>
                      <a:pt x="15120" y="48310"/>
                      <a:pt x="14466" y="44384"/>
                    </a:cubicBezTo>
                    <a:cubicBezTo>
                      <a:pt x="14466" y="41112"/>
                      <a:pt x="10542" y="39148"/>
                      <a:pt x="10542" y="37185"/>
                    </a:cubicBezTo>
                    <a:cubicBezTo>
                      <a:pt x="10542" y="35222"/>
                      <a:pt x="9234" y="29987"/>
                      <a:pt x="7926" y="29333"/>
                    </a:cubicBezTo>
                    <a:cubicBezTo>
                      <a:pt x="6618" y="28678"/>
                      <a:pt x="2694" y="26715"/>
                      <a:pt x="3348" y="24098"/>
                    </a:cubicBezTo>
                    <a:cubicBezTo>
                      <a:pt x="3348" y="21480"/>
                      <a:pt x="-1883" y="9701"/>
                      <a:pt x="732" y="9701"/>
                    </a:cubicBezTo>
                    <a:cubicBezTo>
                      <a:pt x="3348" y="9701"/>
                      <a:pt x="9888" y="14936"/>
                      <a:pt x="11196" y="12973"/>
                    </a:cubicBezTo>
                    <a:cubicBezTo>
                      <a:pt x="12504" y="11010"/>
                      <a:pt x="9888" y="4466"/>
                      <a:pt x="12504" y="31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1" name="Freeform 990">
                <a:extLst>
                  <a:ext uri="{FF2B5EF4-FFF2-40B4-BE49-F238E27FC236}">
                    <a16:creationId xmlns:a16="http://schemas.microsoft.com/office/drawing/2014/main" id="{46EB6794-A507-71AE-99CC-1D6DBB7C1185}"/>
                  </a:ext>
                </a:extLst>
              </p:cNvPr>
              <p:cNvSpPr/>
              <p:nvPr/>
            </p:nvSpPr>
            <p:spPr>
              <a:xfrm>
                <a:off x="2737315" y="4933813"/>
                <a:ext cx="26884" cy="29617"/>
              </a:xfrm>
              <a:custGeom>
                <a:avLst/>
                <a:gdLst>
                  <a:gd name="connsiteX0" fmla="*/ 33 w 26884"/>
                  <a:gd name="connsiteY0" fmla="*/ 33 h 29617"/>
                  <a:gd name="connsiteX1" fmla="*/ 5919 w 26884"/>
                  <a:gd name="connsiteY1" fmla="*/ 9195 h 29617"/>
                  <a:gd name="connsiteX2" fmla="*/ 17690 w 26884"/>
                  <a:gd name="connsiteY2" fmla="*/ 20319 h 29617"/>
                  <a:gd name="connsiteX3" fmla="*/ 26846 w 26884"/>
                  <a:gd name="connsiteY3" fmla="*/ 29481 h 29617"/>
                  <a:gd name="connsiteX4" fmla="*/ 10497 w 26884"/>
                  <a:gd name="connsiteY4" fmla="*/ 11158 h 29617"/>
                  <a:gd name="connsiteX5" fmla="*/ 33 w 26884"/>
                  <a:gd name="connsiteY5" fmla="*/ 33 h 2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84" h="29617">
                    <a:moveTo>
                      <a:pt x="33" y="33"/>
                    </a:moveTo>
                    <a:cubicBezTo>
                      <a:pt x="1996" y="5268"/>
                      <a:pt x="3303" y="5923"/>
                      <a:pt x="5919" y="9195"/>
                    </a:cubicBezTo>
                    <a:cubicBezTo>
                      <a:pt x="9189" y="12467"/>
                      <a:pt x="15729" y="18356"/>
                      <a:pt x="17690" y="20319"/>
                    </a:cubicBezTo>
                    <a:cubicBezTo>
                      <a:pt x="19652" y="22282"/>
                      <a:pt x="27500" y="30789"/>
                      <a:pt x="26846" y="29481"/>
                    </a:cubicBezTo>
                    <a:cubicBezTo>
                      <a:pt x="26846" y="28172"/>
                      <a:pt x="12459" y="13775"/>
                      <a:pt x="10497" y="11158"/>
                    </a:cubicBezTo>
                    <a:cubicBezTo>
                      <a:pt x="8535" y="8540"/>
                      <a:pt x="-620" y="-621"/>
                      <a:pt x="33" y="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3992134D-9CEB-5F2E-A7F4-916CE5ECEC4A}"/>
                  </a:ext>
                </a:extLst>
              </p:cNvPr>
              <p:cNvSpPr/>
              <p:nvPr/>
            </p:nvSpPr>
            <p:spPr>
              <a:xfrm>
                <a:off x="2764161" y="4966177"/>
                <a:ext cx="9571" cy="9325"/>
              </a:xfrm>
              <a:custGeom>
                <a:avLst/>
                <a:gdLst>
                  <a:gd name="connsiteX0" fmla="*/ 0 w 9571"/>
                  <a:gd name="connsiteY0" fmla="*/ 1043 h 9325"/>
                  <a:gd name="connsiteX1" fmla="*/ 5885 w 9571"/>
                  <a:gd name="connsiteY1" fmla="*/ 8241 h 9325"/>
                  <a:gd name="connsiteX2" fmla="*/ 9155 w 9571"/>
                  <a:gd name="connsiteY2" fmla="*/ 5624 h 9325"/>
                  <a:gd name="connsiteX3" fmla="*/ 0 w 9571"/>
                  <a:gd name="connsiteY3" fmla="*/ 1043 h 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1" h="9325">
                    <a:moveTo>
                      <a:pt x="0" y="1043"/>
                    </a:moveTo>
                    <a:cubicBezTo>
                      <a:pt x="0" y="4969"/>
                      <a:pt x="3270" y="5624"/>
                      <a:pt x="5885" y="8241"/>
                    </a:cubicBezTo>
                    <a:cubicBezTo>
                      <a:pt x="8501" y="10859"/>
                      <a:pt x="10463" y="8241"/>
                      <a:pt x="9155" y="5624"/>
                    </a:cubicBezTo>
                    <a:cubicBezTo>
                      <a:pt x="7848" y="3006"/>
                      <a:pt x="0" y="-2229"/>
                      <a:pt x="0" y="104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AB6F2FF5-06E4-1723-0820-854543A970B9}"/>
                  </a:ext>
                </a:extLst>
              </p:cNvPr>
              <p:cNvSpPr/>
              <p:nvPr/>
            </p:nvSpPr>
            <p:spPr>
              <a:xfrm>
                <a:off x="2773970" y="4971913"/>
                <a:ext cx="28774" cy="26390"/>
              </a:xfrm>
              <a:custGeom>
                <a:avLst/>
                <a:gdLst>
                  <a:gd name="connsiteX0" fmla="*/ 654 w 28774"/>
                  <a:gd name="connsiteY0" fmla="*/ 7741 h 26390"/>
                  <a:gd name="connsiteX1" fmla="*/ 7193 w 28774"/>
                  <a:gd name="connsiteY1" fmla="*/ 13630 h 26390"/>
                  <a:gd name="connsiteX2" fmla="*/ 13079 w 28774"/>
                  <a:gd name="connsiteY2" fmla="*/ 12976 h 26390"/>
                  <a:gd name="connsiteX3" fmla="*/ 13079 w 28774"/>
                  <a:gd name="connsiteY3" fmla="*/ 19520 h 26390"/>
                  <a:gd name="connsiteX4" fmla="*/ 18965 w 28774"/>
                  <a:gd name="connsiteY4" fmla="*/ 25409 h 26390"/>
                  <a:gd name="connsiteX5" fmla="*/ 24197 w 28774"/>
                  <a:gd name="connsiteY5" fmla="*/ 25409 h 26390"/>
                  <a:gd name="connsiteX6" fmla="*/ 28774 w 28774"/>
                  <a:gd name="connsiteY6" fmla="*/ 25409 h 26390"/>
                  <a:gd name="connsiteX7" fmla="*/ 23542 w 28774"/>
                  <a:gd name="connsiteY7" fmla="*/ 18211 h 26390"/>
                  <a:gd name="connsiteX8" fmla="*/ 20927 w 28774"/>
                  <a:gd name="connsiteY8" fmla="*/ 9049 h 26390"/>
                  <a:gd name="connsiteX9" fmla="*/ 12425 w 28774"/>
                  <a:gd name="connsiteY9" fmla="*/ 1851 h 26390"/>
                  <a:gd name="connsiteX10" fmla="*/ 5885 w 28774"/>
                  <a:gd name="connsiteY10" fmla="*/ 542 h 26390"/>
                  <a:gd name="connsiteX11" fmla="*/ 0 w 28774"/>
                  <a:gd name="connsiteY11" fmla="*/ 7086 h 2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74" h="26390">
                    <a:moveTo>
                      <a:pt x="654" y="7741"/>
                    </a:moveTo>
                    <a:cubicBezTo>
                      <a:pt x="1308" y="12321"/>
                      <a:pt x="3924" y="14285"/>
                      <a:pt x="7193" y="13630"/>
                    </a:cubicBezTo>
                    <a:cubicBezTo>
                      <a:pt x="10463" y="13630"/>
                      <a:pt x="11771" y="10358"/>
                      <a:pt x="13079" y="12976"/>
                    </a:cubicBezTo>
                    <a:cubicBezTo>
                      <a:pt x="14387" y="14939"/>
                      <a:pt x="13079" y="17557"/>
                      <a:pt x="13079" y="19520"/>
                    </a:cubicBezTo>
                    <a:cubicBezTo>
                      <a:pt x="13079" y="21483"/>
                      <a:pt x="15695" y="24100"/>
                      <a:pt x="18965" y="25409"/>
                    </a:cubicBezTo>
                    <a:cubicBezTo>
                      <a:pt x="22234" y="26718"/>
                      <a:pt x="22889" y="25409"/>
                      <a:pt x="24197" y="25409"/>
                    </a:cubicBezTo>
                    <a:cubicBezTo>
                      <a:pt x="25504" y="26718"/>
                      <a:pt x="28774" y="26718"/>
                      <a:pt x="28774" y="25409"/>
                    </a:cubicBezTo>
                    <a:cubicBezTo>
                      <a:pt x="28774" y="24100"/>
                      <a:pt x="25504" y="20828"/>
                      <a:pt x="23542" y="18211"/>
                    </a:cubicBezTo>
                    <a:cubicBezTo>
                      <a:pt x="22234" y="15593"/>
                      <a:pt x="22234" y="10358"/>
                      <a:pt x="20927" y="9049"/>
                    </a:cubicBezTo>
                    <a:cubicBezTo>
                      <a:pt x="19619" y="7741"/>
                      <a:pt x="14387" y="3160"/>
                      <a:pt x="12425" y="1851"/>
                    </a:cubicBezTo>
                    <a:cubicBezTo>
                      <a:pt x="10463" y="542"/>
                      <a:pt x="7193" y="-767"/>
                      <a:pt x="5885" y="542"/>
                    </a:cubicBezTo>
                    <a:cubicBezTo>
                      <a:pt x="4578" y="1851"/>
                      <a:pt x="0" y="5777"/>
                      <a:pt x="0" y="70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FD7D7CA-E74F-C786-D641-9ABC3A2AD628}"/>
                  </a:ext>
                </a:extLst>
              </p:cNvPr>
              <p:cNvSpPr/>
              <p:nvPr/>
            </p:nvSpPr>
            <p:spPr>
              <a:xfrm>
                <a:off x="2774616" y="4962897"/>
                <a:ext cx="5472" cy="5972"/>
              </a:xfrm>
              <a:custGeom>
                <a:avLst/>
                <a:gdLst>
                  <a:gd name="connsiteX0" fmla="*/ 663 w 5472"/>
                  <a:gd name="connsiteY0" fmla="*/ 397 h 5972"/>
                  <a:gd name="connsiteX1" fmla="*/ 5240 w 5472"/>
                  <a:gd name="connsiteY1" fmla="*/ 5632 h 5972"/>
                  <a:gd name="connsiteX2" fmla="*/ 663 w 5472"/>
                  <a:gd name="connsiteY2" fmla="*/ 397 h 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2" h="5972">
                    <a:moveTo>
                      <a:pt x="663" y="397"/>
                    </a:moveTo>
                    <a:cubicBezTo>
                      <a:pt x="1970" y="-1566"/>
                      <a:pt x="6548" y="4323"/>
                      <a:pt x="5240" y="5632"/>
                    </a:cubicBezTo>
                    <a:cubicBezTo>
                      <a:pt x="3932" y="6941"/>
                      <a:pt x="-1953" y="4323"/>
                      <a:pt x="663" y="3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3422031E-55E4-ABAD-84A9-2C763E4D6460}"/>
                  </a:ext>
                </a:extLst>
              </p:cNvPr>
              <p:cNvSpPr/>
              <p:nvPr/>
            </p:nvSpPr>
            <p:spPr>
              <a:xfrm>
                <a:off x="2768625" y="4952209"/>
                <a:ext cx="6231" cy="5410"/>
              </a:xfrm>
              <a:custGeom>
                <a:avLst/>
                <a:gdLst>
                  <a:gd name="connsiteX0" fmla="*/ 114 w 6231"/>
                  <a:gd name="connsiteY0" fmla="*/ 615 h 5410"/>
                  <a:gd name="connsiteX1" fmla="*/ 5346 w 6231"/>
                  <a:gd name="connsiteY1" fmla="*/ 5196 h 5410"/>
                  <a:gd name="connsiteX2" fmla="*/ 114 w 6231"/>
                  <a:gd name="connsiteY2" fmla="*/ 615 h 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31" h="5410">
                    <a:moveTo>
                      <a:pt x="114" y="615"/>
                    </a:moveTo>
                    <a:cubicBezTo>
                      <a:pt x="-1194" y="-2002"/>
                      <a:pt x="9269" y="4542"/>
                      <a:pt x="5346" y="5196"/>
                    </a:cubicBezTo>
                    <a:cubicBezTo>
                      <a:pt x="1422" y="5850"/>
                      <a:pt x="1422" y="5196"/>
                      <a:pt x="114" y="61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 995">
                <a:extLst>
                  <a:ext uri="{FF2B5EF4-FFF2-40B4-BE49-F238E27FC236}">
                    <a16:creationId xmlns:a16="http://schemas.microsoft.com/office/drawing/2014/main" id="{83144C3C-B634-C4E5-D75E-38E1973569D6}"/>
                  </a:ext>
                </a:extLst>
              </p:cNvPr>
              <p:cNvSpPr/>
              <p:nvPr/>
            </p:nvSpPr>
            <p:spPr>
              <a:xfrm>
                <a:off x="2802018" y="4984983"/>
                <a:ext cx="4723" cy="7083"/>
              </a:xfrm>
              <a:custGeom>
                <a:avLst/>
                <a:gdLst>
                  <a:gd name="connsiteX0" fmla="*/ 73 w 4723"/>
                  <a:gd name="connsiteY0" fmla="*/ 2523 h 7083"/>
                  <a:gd name="connsiteX1" fmla="*/ 4651 w 4723"/>
                  <a:gd name="connsiteY1" fmla="*/ 5141 h 7083"/>
                  <a:gd name="connsiteX2" fmla="*/ 73 w 4723"/>
                  <a:gd name="connsiteY2" fmla="*/ 2523 h 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23" h="7083">
                    <a:moveTo>
                      <a:pt x="73" y="2523"/>
                    </a:moveTo>
                    <a:cubicBezTo>
                      <a:pt x="1381" y="6450"/>
                      <a:pt x="5305" y="9067"/>
                      <a:pt x="4651" y="5141"/>
                    </a:cubicBezTo>
                    <a:cubicBezTo>
                      <a:pt x="3343" y="1215"/>
                      <a:pt x="-581" y="-2712"/>
                      <a:pt x="73" y="252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 996">
                <a:extLst>
                  <a:ext uri="{FF2B5EF4-FFF2-40B4-BE49-F238E27FC236}">
                    <a16:creationId xmlns:a16="http://schemas.microsoft.com/office/drawing/2014/main" id="{BF4F1424-3356-E760-30B7-5BE78469162E}"/>
                  </a:ext>
                </a:extLst>
              </p:cNvPr>
              <p:cNvSpPr/>
              <p:nvPr/>
            </p:nvSpPr>
            <p:spPr>
              <a:xfrm>
                <a:off x="2755067" y="5028994"/>
                <a:ext cx="51601" cy="47836"/>
              </a:xfrm>
              <a:custGeom>
                <a:avLst/>
                <a:gdLst>
                  <a:gd name="connsiteX0" fmla="*/ 592 w 51601"/>
                  <a:gd name="connsiteY0" fmla="*/ 394 h 47836"/>
                  <a:gd name="connsiteX1" fmla="*/ 5170 w 51601"/>
                  <a:gd name="connsiteY1" fmla="*/ 5629 h 47836"/>
                  <a:gd name="connsiteX2" fmla="*/ 11709 w 51601"/>
                  <a:gd name="connsiteY2" fmla="*/ 10210 h 47836"/>
                  <a:gd name="connsiteX3" fmla="*/ 20211 w 51601"/>
                  <a:gd name="connsiteY3" fmla="*/ 18062 h 47836"/>
                  <a:gd name="connsiteX4" fmla="*/ 29366 w 51601"/>
                  <a:gd name="connsiteY4" fmla="*/ 28532 h 47836"/>
                  <a:gd name="connsiteX5" fmla="*/ 36560 w 51601"/>
                  <a:gd name="connsiteY5" fmla="*/ 37039 h 47836"/>
                  <a:gd name="connsiteX6" fmla="*/ 47024 w 51601"/>
                  <a:gd name="connsiteY6" fmla="*/ 46855 h 47836"/>
                  <a:gd name="connsiteX7" fmla="*/ 51601 w 51601"/>
                  <a:gd name="connsiteY7" fmla="*/ 46855 h 47836"/>
                  <a:gd name="connsiteX8" fmla="*/ 48332 w 51601"/>
                  <a:gd name="connsiteY8" fmla="*/ 40311 h 47836"/>
                  <a:gd name="connsiteX9" fmla="*/ 40484 w 51601"/>
                  <a:gd name="connsiteY9" fmla="*/ 30495 h 47836"/>
                  <a:gd name="connsiteX10" fmla="*/ 31328 w 51601"/>
                  <a:gd name="connsiteY10" fmla="*/ 25260 h 47836"/>
                  <a:gd name="connsiteX11" fmla="*/ 24135 w 51601"/>
                  <a:gd name="connsiteY11" fmla="*/ 14136 h 47836"/>
                  <a:gd name="connsiteX12" fmla="*/ 15633 w 51601"/>
                  <a:gd name="connsiteY12" fmla="*/ 8901 h 47836"/>
                  <a:gd name="connsiteX13" fmla="*/ 1246 w 51601"/>
                  <a:gd name="connsiteY13" fmla="*/ 1703 h 47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601" h="47836">
                    <a:moveTo>
                      <a:pt x="592" y="394"/>
                    </a:moveTo>
                    <a:cubicBezTo>
                      <a:pt x="-1370" y="3666"/>
                      <a:pt x="1900" y="3666"/>
                      <a:pt x="5170" y="5629"/>
                    </a:cubicBezTo>
                    <a:cubicBezTo>
                      <a:pt x="8440" y="6938"/>
                      <a:pt x="9748" y="7592"/>
                      <a:pt x="11709" y="10210"/>
                    </a:cubicBezTo>
                    <a:cubicBezTo>
                      <a:pt x="13017" y="12827"/>
                      <a:pt x="17595" y="13482"/>
                      <a:pt x="20211" y="18062"/>
                    </a:cubicBezTo>
                    <a:cubicBezTo>
                      <a:pt x="23481" y="22643"/>
                      <a:pt x="26097" y="25260"/>
                      <a:pt x="29366" y="28532"/>
                    </a:cubicBezTo>
                    <a:cubicBezTo>
                      <a:pt x="32636" y="31804"/>
                      <a:pt x="33290" y="33767"/>
                      <a:pt x="36560" y="37039"/>
                    </a:cubicBezTo>
                    <a:cubicBezTo>
                      <a:pt x="39830" y="40311"/>
                      <a:pt x="44408" y="45547"/>
                      <a:pt x="47024" y="46855"/>
                    </a:cubicBezTo>
                    <a:cubicBezTo>
                      <a:pt x="49640" y="48164"/>
                      <a:pt x="51601" y="48164"/>
                      <a:pt x="51601" y="46855"/>
                    </a:cubicBezTo>
                    <a:cubicBezTo>
                      <a:pt x="51601" y="45547"/>
                      <a:pt x="49640" y="41620"/>
                      <a:pt x="48332" y="40311"/>
                    </a:cubicBezTo>
                    <a:cubicBezTo>
                      <a:pt x="47024" y="38348"/>
                      <a:pt x="42446" y="31150"/>
                      <a:pt x="40484" y="30495"/>
                    </a:cubicBezTo>
                    <a:cubicBezTo>
                      <a:pt x="38522" y="30495"/>
                      <a:pt x="33290" y="27224"/>
                      <a:pt x="31328" y="25260"/>
                    </a:cubicBezTo>
                    <a:cubicBezTo>
                      <a:pt x="29366" y="23297"/>
                      <a:pt x="26097" y="16099"/>
                      <a:pt x="24135" y="14136"/>
                    </a:cubicBezTo>
                    <a:cubicBezTo>
                      <a:pt x="22173" y="12173"/>
                      <a:pt x="16941" y="10210"/>
                      <a:pt x="15633" y="8901"/>
                    </a:cubicBezTo>
                    <a:cubicBezTo>
                      <a:pt x="14325" y="6938"/>
                      <a:pt x="5170" y="-4187"/>
                      <a:pt x="1246" y="17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 997">
                <a:extLst>
                  <a:ext uri="{FF2B5EF4-FFF2-40B4-BE49-F238E27FC236}">
                    <a16:creationId xmlns:a16="http://schemas.microsoft.com/office/drawing/2014/main" id="{8193666D-83B5-F3DE-6881-7315B5FA5582}"/>
                  </a:ext>
                </a:extLst>
              </p:cNvPr>
              <p:cNvSpPr/>
              <p:nvPr/>
            </p:nvSpPr>
            <p:spPr>
              <a:xfrm>
                <a:off x="2936589" y="5212904"/>
                <a:ext cx="28367" cy="14836"/>
              </a:xfrm>
              <a:custGeom>
                <a:avLst/>
                <a:gdLst>
                  <a:gd name="connsiteX0" fmla="*/ 217 w 28367"/>
                  <a:gd name="connsiteY0" fmla="*/ 4293 h 14836"/>
                  <a:gd name="connsiteX1" fmla="*/ 8065 w 28367"/>
                  <a:gd name="connsiteY1" fmla="*/ 1675 h 14836"/>
                  <a:gd name="connsiteX2" fmla="*/ 15258 w 28367"/>
                  <a:gd name="connsiteY2" fmla="*/ 366 h 14836"/>
                  <a:gd name="connsiteX3" fmla="*/ 19836 w 28367"/>
                  <a:gd name="connsiteY3" fmla="*/ 3638 h 14836"/>
                  <a:gd name="connsiteX4" fmla="*/ 26375 w 28367"/>
                  <a:gd name="connsiteY4" fmla="*/ 1675 h 14836"/>
                  <a:gd name="connsiteX5" fmla="*/ 26375 w 28367"/>
                  <a:gd name="connsiteY5" fmla="*/ 8874 h 14836"/>
                  <a:gd name="connsiteX6" fmla="*/ 17220 w 28367"/>
                  <a:gd name="connsiteY6" fmla="*/ 11491 h 14836"/>
                  <a:gd name="connsiteX7" fmla="*/ 7411 w 28367"/>
                  <a:gd name="connsiteY7" fmla="*/ 14763 h 14836"/>
                  <a:gd name="connsiteX8" fmla="*/ 4141 w 28367"/>
                  <a:gd name="connsiteY8" fmla="*/ 10182 h 14836"/>
                  <a:gd name="connsiteX9" fmla="*/ 871 w 28367"/>
                  <a:gd name="connsiteY9" fmla="*/ 4947 h 1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367" h="14836">
                    <a:moveTo>
                      <a:pt x="217" y="4293"/>
                    </a:moveTo>
                    <a:cubicBezTo>
                      <a:pt x="2833" y="2984"/>
                      <a:pt x="4795" y="1675"/>
                      <a:pt x="8065" y="1675"/>
                    </a:cubicBezTo>
                    <a:cubicBezTo>
                      <a:pt x="11334" y="1675"/>
                      <a:pt x="12642" y="-942"/>
                      <a:pt x="15258" y="366"/>
                    </a:cubicBezTo>
                    <a:cubicBezTo>
                      <a:pt x="17220" y="1675"/>
                      <a:pt x="19836" y="3638"/>
                      <a:pt x="19836" y="3638"/>
                    </a:cubicBezTo>
                    <a:cubicBezTo>
                      <a:pt x="19836" y="3638"/>
                      <a:pt x="23106" y="-288"/>
                      <a:pt x="26375" y="1675"/>
                    </a:cubicBezTo>
                    <a:cubicBezTo>
                      <a:pt x="29645" y="3638"/>
                      <a:pt x="28338" y="6910"/>
                      <a:pt x="26375" y="8874"/>
                    </a:cubicBezTo>
                    <a:cubicBezTo>
                      <a:pt x="24414" y="10837"/>
                      <a:pt x="19836" y="10837"/>
                      <a:pt x="17220" y="11491"/>
                    </a:cubicBezTo>
                    <a:cubicBezTo>
                      <a:pt x="14604" y="11491"/>
                      <a:pt x="10681" y="15418"/>
                      <a:pt x="7411" y="14763"/>
                    </a:cubicBezTo>
                    <a:cubicBezTo>
                      <a:pt x="4141" y="14763"/>
                      <a:pt x="6103" y="10837"/>
                      <a:pt x="4141" y="10182"/>
                    </a:cubicBezTo>
                    <a:cubicBezTo>
                      <a:pt x="2179" y="9528"/>
                      <a:pt x="-1745" y="6256"/>
                      <a:pt x="871" y="494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47238F-9017-F3A5-FC02-3994D4DD6551}"/>
                  </a:ext>
                </a:extLst>
              </p:cNvPr>
              <p:cNvSpPr/>
              <p:nvPr/>
            </p:nvSpPr>
            <p:spPr>
              <a:xfrm>
                <a:off x="2978326" y="5150906"/>
                <a:ext cx="65566" cy="21065"/>
              </a:xfrm>
              <a:custGeom>
                <a:avLst/>
                <a:gdLst>
                  <a:gd name="connsiteX0" fmla="*/ 2950 w 65566"/>
                  <a:gd name="connsiteY0" fmla="*/ 2161 h 21065"/>
                  <a:gd name="connsiteX1" fmla="*/ 4912 w 65566"/>
                  <a:gd name="connsiteY1" fmla="*/ 10667 h 21065"/>
                  <a:gd name="connsiteX2" fmla="*/ 1642 w 65566"/>
                  <a:gd name="connsiteY2" fmla="*/ 13285 h 21065"/>
                  <a:gd name="connsiteX3" fmla="*/ 14721 w 65566"/>
                  <a:gd name="connsiteY3" fmla="*/ 20483 h 21065"/>
                  <a:gd name="connsiteX4" fmla="*/ 44150 w 65566"/>
                  <a:gd name="connsiteY4" fmla="*/ 20483 h 21065"/>
                  <a:gd name="connsiteX5" fmla="*/ 61153 w 65566"/>
                  <a:gd name="connsiteY5" fmla="*/ 17866 h 21065"/>
                  <a:gd name="connsiteX6" fmla="*/ 64422 w 65566"/>
                  <a:gd name="connsiteY6" fmla="*/ 8704 h 21065"/>
                  <a:gd name="connsiteX7" fmla="*/ 53305 w 65566"/>
                  <a:gd name="connsiteY7" fmla="*/ 6087 h 21065"/>
                  <a:gd name="connsiteX8" fmla="*/ 37610 w 65566"/>
                  <a:gd name="connsiteY8" fmla="*/ 2815 h 21065"/>
                  <a:gd name="connsiteX9" fmla="*/ 2950 w 65566"/>
                  <a:gd name="connsiteY9" fmla="*/ 2161 h 2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566" h="21065">
                    <a:moveTo>
                      <a:pt x="2950" y="2161"/>
                    </a:moveTo>
                    <a:cubicBezTo>
                      <a:pt x="1642" y="7396"/>
                      <a:pt x="8182" y="8704"/>
                      <a:pt x="4912" y="10667"/>
                    </a:cubicBezTo>
                    <a:cubicBezTo>
                      <a:pt x="1642" y="13285"/>
                      <a:pt x="-2282" y="8704"/>
                      <a:pt x="1642" y="13285"/>
                    </a:cubicBezTo>
                    <a:cubicBezTo>
                      <a:pt x="5566" y="17866"/>
                      <a:pt x="10144" y="19829"/>
                      <a:pt x="14721" y="20483"/>
                    </a:cubicBezTo>
                    <a:cubicBezTo>
                      <a:pt x="19299" y="20483"/>
                      <a:pt x="38918" y="21792"/>
                      <a:pt x="44150" y="20483"/>
                    </a:cubicBezTo>
                    <a:cubicBezTo>
                      <a:pt x="49381" y="19174"/>
                      <a:pt x="58537" y="20483"/>
                      <a:pt x="61153" y="17866"/>
                    </a:cubicBezTo>
                    <a:cubicBezTo>
                      <a:pt x="63114" y="15903"/>
                      <a:pt x="67692" y="10013"/>
                      <a:pt x="64422" y="8704"/>
                    </a:cubicBezTo>
                    <a:cubicBezTo>
                      <a:pt x="61153" y="7396"/>
                      <a:pt x="56575" y="7396"/>
                      <a:pt x="53305" y="6087"/>
                    </a:cubicBezTo>
                    <a:cubicBezTo>
                      <a:pt x="50035" y="4778"/>
                      <a:pt x="40226" y="4124"/>
                      <a:pt x="37610" y="2815"/>
                    </a:cubicBezTo>
                    <a:cubicBezTo>
                      <a:pt x="34994" y="1506"/>
                      <a:pt x="3604" y="-2420"/>
                      <a:pt x="2950" y="21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E2CC1CBD-0D86-D775-7B44-5D6C63AEECFA}"/>
                  </a:ext>
                </a:extLst>
              </p:cNvPr>
              <p:cNvSpPr/>
              <p:nvPr/>
            </p:nvSpPr>
            <p:spPr>
              <a:xfrm>
                <a:off x="2977887" y="5180947"/>
                <a:ext cx="104204" cy="17272"/>
              </a:xfrm>
              <a:custGeom>
                <a:avLst/>
                <a:gdLst>
                  <a:gd name="connsiteX0" fmla="*/ 119 w 104204"/>
                  <a:gd name="connsiteY0" fmla="*/ 8766 h 17272"/>
                  <a:gd name="connsiteX1" fmla="*/ 11236 w 104204"/>
                  <a:gd name="connsiteY1" fmla="*/ 4185 h 17272"/>
                  <a:gd name="connsiteX2" fmla="*/ 24315 w 104204"/>
                  <a:gd name="connsiteY2" fmla="*/ 7457 h 17272"/>
                  <a:gd name="connsiteX3" fmla="*/ 28239 w 104204"/>
                  <a:gd name="connsiteY3" fmla="*/ 259 h 17272"/>
                  <a:gd name="connsiteX4" fmla="*/ 36741 w 104204"/>
                  <a:gd name="connsiteY4" fmla="*/ 2222 h 17272"/>
                  <a:gd name="connsiteX5" fmla="*/ 50474 w 104204"/>
                  <a:gd name="connsiteY5" fmla="*/ 7457 h 17272"/>
                  <a:gd name="connsiteX6" fmla="*/ 70093 w 104204"/>
                  <a:gd name="connsiteY6" fmla="*/ 7457 h 17272"/>
                  <a:gd name="connsiteX7" fmla="*/ 104099 w 104204"/>
                  <a:gd name="connsiteY7" fmla="*/ 8766 h 17272"/>
                  <a:gd name="connsiteX8" fmla="*/ 89711 w 104204"/>
                  <a:gd name="connsiteY8" fmla="*/ 13346 h 17272"/>
                  <a:gd name="connsiteX9" fmla="*/ 49820 w 104204"/>
                  <a:gd name="connsiteY9" fmla="*/ 14001 h 17272"/>
                  <a:gd name="connsiteX10" fmla="*/ 38703 w 104204"/>
                  <a:gd name="connsiteY10" fmla="*/ 17273 h 17272"/>
                  <a:gd name="connsiteX11" fmla="*/ 19084 w 104204"/>
                  <a:gd name="connsiteY11" fmla="*/ 12037 h 17272"/>
                  <a:gd name="connsiteX12" fmla="*/ 773 w 104204"/>
                  <a:gd name="connsiteY12" fmla="*/ 8111 h 1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204" h="17272">
                    <a:moveTo>
                      <a:pt x="119" y="8766"/>
                    </a:moveTo>
                    <a:cubicBezTo>
                      <a:pt x="5351" y="6148"/>
                      <a:pt x="7966" y="3531"/>
                      <a:pt x="11236" y="4185"/>
                    </a:cubicBezTo>
                    <a:cubicBezTo>
                      <a:pt x="14506" y="4839"/>
                      <a:pt x="23662" y="9420"/>
                      <a:pt x="24315" y="7457"/>
                    </a:cubicBezTo>
                    <a:cubicBezTo>
                      <a:pt x="24970" y="5494"/>
                      <a:pt x="24315" y="913"/>
                      <a:pt x="28239" y="259"/>
                    </a:cubicBezTo>
                    <a:cubicBezTo>
                      <a:pt x="32163" y="259"/>
                      <a:pt x="34779" y="-1050"/>
                      <a:pt x="36741" y="2222"/>
                    </a:cubicBezTo>
                    <a:cubicBezTo>
                      <a:pt x="38703" y="5494"/>
                      <a:pt x="43280" y="7457"/>
                      <a:pt x="50474" y="7457"/>
                    </a:cubicBezTo>
                    <a:cubicBezTo>
                      <a:pt x="58321" y="7457"/>
                      <a:pt x="65515" y="7457"/>
                      <a:pt x="70093" y="7457"/>
                    </a:cubicBezTo>
                    <a:cubicBezTo>
                      <a:pt x="74670" y="7457"/>
                      <a:pt x="102791" y="7457"/>
                      <a:pt x="104099" y="8766"/>
                    </a:cubicBezTo>
                    <a:cubicBezTo>
                      <a:pt x="105407" y="10074"/>
                      <a:pt x="94289" y="12692"/>
                      <a:pt x="89711" y="13346"/>
                    </a:cubicBezTo>
                    <a:cubicBezTo>
                      <a:pt x="85134" y="13346"/>
                      <a:pt x="53090" y="13346"/>
                      <a:pt x="49820" y="14001"/>
                    </a:cubicBezTo>
                    <a:cubicBezTo>
                      <a:pt x="46550" y="14655"/>
                      <a:pt x="42627" y="17273"/>
                      <a:pt x="38703" y="17273"/>
                    </a:cubicBezTo>
                    <a:cubicBezTo>
                      <a:pt x="34125" y="17273"/>
                      <a:pt x="24970" y="12692"/>
                      <a:pt x="19084" y="12037"/>
                    </a:cubicBezTo>
                    <a:cubicBezTo>
                      <a:pt x="13198" y="12037"/>
                      <a:pt x="-3805" y="10729"/>
                      <a:pt x="773" y="811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9E163098-9685-3890-7D7F-696046C84802}"/>
                  </a:ext>
                </a:extLst>
              </p:cNvPr>
              <p:cNvSpPr/>
              <p:nvPr/>
            </p:nvSpPr>
            <p:spPr>
              <a:xfrm>
                <a:off x="3017924" y="5220940"/>
                <a:ext cx="73967" cy="17355"/>
              </a:xfrm>
              <a:custGeom>
                <a:avLst/>
                <a:gdLst>
                  <a:gd name="connsiteX0" fmla="*/ 1935 w 73967"/>
                  <a:gd name="connsiteY0" fmla="*/ 1492 h 17355"/>
                  <a:gd name="connsiteX1" fmla="*/ 11744 w 73967"/>
                  <a:gd name="connsiteY1" fmla="*/ 2801 h 17355"/>
                  <a:gd name="connsiteX2" fmla="*/ 28748 w 73967"/>
                  <a:gd name="connsiteY2" fmla="*/ 4110 h 17355"/>
                  <a:gd name="connsiteX3" fmla="*/ 38557 w 73967"/>
                  <a:gd name="connsiteY3" fmla="*/ 838 h 17355"/>
                  <a:gd name="connsiteX4" fmla="*/ 54252 w 73967"/>
                  <a:gd name="connsiteY4" fmla="*/ 183 h 17355"/>
                  <a:gd name="connsiteX5" fmla="*/ 66677 w 73967"/>
                  <a:gd name="connsiteY5" fmla="*/ 2801 h 17355"/>
                  <a:gd name="connsiteX6" fmla="*/ 72563 w 73967"/>
                  <a:gd name="connsiteY6" fmla="*/ 8690 h 17355"/>
                  <a:gd name="connsiteX7" fmla="*/ 56868 w 73967"/>
                  <a:gd name="connsiteY7" fmla="*/ 9345 h 17355"/>
                  <a:gd name="connsiteX8" fmla="*/ 45097 w 73967"/>
                  <a:gd name="connsiteY8" fmla="*/ 9999 h 17355"/>
                  <a:gd name="connsiteX9" fmla="*/ 31363 w 73967"/>
                  <a:gd name="connsiteY9" fmla="*/ 17198 h 17355"/>
                  <a:gd name="connsiteX10" fmla="*/ 20900 w 73967"/>
                  <a:gd name="connsiteY10" fmla="*/ 13926 h 17355"/>
                  <a:gd name="connsiteX11" fmla="*/ 1935 w 73967"/>
                  <a:gd name="connsiteY11" fmla="*/ 13271 h 17355"/>
                  <a:gd name="connsiteX12" fmla="*/ 7821 w 73967"/>
                  <a:gd name="connsiteY12" fmla="*/ 6073 h 17355"/>
                  <a:gd name="connsiteX13" fmla="*/ 1935 w 73967"/>
                  <a:gd name="connsiteY13" fmla="*/ 1492 h 1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967" h="17355">
                    <a:moveTo>
                      <a:pt x="1935" y="1492"/>
                    </a:moveTo>
                    <a:cubicBezTo>
                      <a:pt x="6513" y="838"/>
                      <a:pt x="6513" y="183"/>
                      <a:pt x="11744" y="2801"/>
                    </a:cubicBezTo>
                    <a:cubicBezTo>
                      <a:pt x="16976" y="5418"/>
                      <a:pt x="24170" y="6073"/>
                      <a:pt x="28748" y="4110"/>
                    </a:cubicBezTo>
                    <a:cubicBezTo>
                      <a:pt x="33325" y="2146"/>
                      <a:pt x="35941" y="838"/>
                      <a:pt x="38557" y="838"/>
                    </a:cubicBezTo>
                    <a:cubicBezTo>
                      <a:pt x="41173" y="838"/>
                      <a:pt x="49674" y="-471"/>
                      <a:pt x="54252" y="183"/>
                    </a:cubicBezTo>
                    <a:cubicBezTo>
                      <a:pt x="58830" y="183"/>
                      <a:pt x="64061" y="183"/>
                      <a:pt x="66677" y="2801"/>
                    </a:cubicBezTo>
                    <a:cubicBezTo>
                      <a:pt x="69293" y="5418"/>
                      <a:pt x="77140" y="6727"/>
                      <a:pt x="72563" y="8690"/>
                    </a:cubicBezTo>
                    <a:cubicBezTo>
                      <a:pt x="67985" y="10654"/>
                      <a:pt x="61446" y="8690"/>
                      <a:pt x="56868" y="9345"/>
                    </a:cubicBezTo>
                    <a:cubicBezTo>
                      <a:pt x="51636" y="9345"/>
                      <a:pt x="47058" y="8690"/>
                      <a:pt x="45097" y="9999"/>
                    </a:cubicBezTo>
                    <a:cubicBezTo>
                      <a:pt x="43134" y="11308"/>
                      <a:pt x="34633" y="18506"/>
                      <a:pt x="31363" y="17198"/>
                    </a:cubicBezTo>
                    <a:cubicBezTo>
                      <a:pt x="28093" y="15889"/>
                      <a:pt x="22862" y="14580"/>
                      <a:pt x="20900" y="13926"/>
                    </a:cubicBezTo>
                    <a:cubicBezTo>
                      <a:pt x="18938" y="13926"/>
                      <a:pt x="-681" y="15234"/>
                      <a:pt x="1935" y="13271"/>
                    </a:cubicBezTo>
                    <a:cubicBezTo>
                      <a:pt x="4551" y="11308"/>
                      <a:pt x="12399" y="6727"/>
                      <a:pt x="7821" y="6073"/>
                    </a:cubicBezTo>
                    <a:cubicBezTo>
                      <a:pt x="3243" y="6073"/>
                      <a:pt x="-3297" y="2801"/>
                      <a:pt x="1935" y="149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8986B4AA-9755-EE5C-8F72-F9FFC6A2063B}"/>
                  </a:ext>
                </a:extLst>
              </p:cNvPr>
              <p:cNvSpPr/>
              <p:nvPr/>
            </p:nvSpPr>
            <p:spPr>
              <a:xfrm>
                <a:off x="3043493" y="5259048"/>
                <a:ext cx="19628" cy="9254"/>
              </a:xfrm>
              <a:custGeom>
                <a:avLst/>
                <a:gdLst>
                  <a:gd name="connsiteX0" fmla="*/ 3179 w 19628"/>
                  <a:gd name="connsiteY0" fmla="*/ 1993 h 9254"/>
                  <a:gd name="connsiteX1" fmla="*/ 19528 w 19628"/>
                  <a:gd name="connsiteY1" fmla="*/ 1993 h 9254"/>
                  <a:gd name="connsiteX2" fmla="*/ 10372 w 19628"/>
                  <a:gd name="connsiteY2" fmla="*/ 9191 h 9254"/>
                  <a:gd name="connsiteX3" fmla="*/ 3833 w 19628"/>
                  <a:gd name="connsiteY3" fmla="*/ 1993 h 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28" h="9254">
                    <a:moveTo>
                      <a:pt x="3179" y="1993"/>
                    </a:moveTo>
                    <a:cubicBezTo>
                      <a:pt x="9064" y="30"/>
                      <a:pt x="20836" y="-1279"/>
                      <a:pt x="19528" y="1993"/>
                    </a:cubicBezTo>
                    <a:cubicBezTo>
                      <a:pt x="18220" y="5265"/>
                      <a:pt x="18220" y="9845"/>
                      <a:pt x="10372" y="9191"/>
                    </a:cubicBezTo>
                    <a:cubicBezTo>
                      <a:pt x="2525" y="8537"/>
                      <a:pt x="-4669" y="3956"/>
                      <a:pt x="3833" y="199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 1002">
                <a:extLst>
                  <a:ext uri="{FF2B5EF4-FFF2-40B4-BE49-F238E27FC236}">
                    <a16:creationId xmlns:a16="http://schemas.microsoft.com/office/drawing/2014/main" id="{F473F4D2-A610-43D9-A29A-91E3B1BD3C20}"/>
                  </a:ext>
                </a:extLst>
              </p:cNvPr>
              <p:cNvSpPr/>
              <p:nvPr/>
            </p:nvSpPr>
            <p:spPr>
              <a:xfrm>
                <a:off x="3062560" y="5205926"/>
                <a:ext cx="63833" cy="22216"/>
              </a:xfrm>
              <a:custGeom>
                <a:avLst/>
                <a:gdLst>
                  <a:gd name="connsiteX0" fmla="*/ 3077 w 63833"/>
                  <a:gd name="connsiteY0" fmla="*/ 800 h 22216"/>
                  <a:gd name="connsiteX1" fmla="*/ 14848 w 63833"/>
                  <a:gd name="connsiteY1" fmla="*/ 5381 h 22216"/>
                  <a:gd name="connsiteX2" fmla="*/ 29235 w 63833"/>
                  <a:gd name="connsiteY2" fmla="*/ 2764 h 22216"/>
                  <a:gd name="connsiteX3" fmla="*/ 58663 w 63833"/>
                  <a:gd name="connsiteY3" fmla="*/ 11271 h 22216"/>
                  <a:gd name="connsiteX4" fmla="*/ 63241 w 63833"/>
                  <a:gd name="connsiteY4" fmla="*/ 16506 h 22216"/>
                  <a:gd name="connsiteX5" fmla="*/ 56048 w 63833"/>
                  <a:gd name="connsiteY5" fmla="*/ 21741 h 22216"/>
                  <a:gd name="connsiteX6" fmla="*/ 30543 w 63833"/>
                  <a:gd name="connsiteY6" fmla="*/ 9962 h 22216"/>
                  <a:gd name="connsiteX7" fmla="*/ 19426 w 63833"/>
                  <a:gd name="connsiteY7" fmla="*/ 11271 h 22216"/>
                  <a:gd name="connsiteX8" fmla="*/ 3731 w 63833"/>
                  <a:gd name="connsiteY8" fmla="*/ 9308 h 22216"/>
                  <a:gd name="connsiteX9" fmla="*/ 2423 w 63833"/>
                  <a:gd name="connsiteY9" fmla="*/ 146 h 2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833" h="22216">
                    <a:moveTo>
                      <a:pt x="3077" y="800"/>
                    </a:moveTo>
                    <a:cubicBezTo>
                      <a:pt x="10270" y="2764"/>
                      <a:pt x="8308" y="6690"/>
                      <a:pt x="14848" y="5381"/>
                    </a:cubicBezTo>
                    <a:cubicBezTo>
                      <a:pt x="21387" y="4072"/>
                      <a:pt x="24003" y="1455"/>
                      <a:pt x="29235" y="2764"/>
                    </a:cubicBezTo>
                    <a:cubicBezTo>
                      <a:pt x="34467" y="4072"/>
                      <a:pt x="55393" y="9962"/>
                      <a:pt x="58663" y="11271"/>
                    </a:cubicBezTo>
                    <a:cubicBezTo>
                      <a:pt x="61933" y="12580"/>
                      <a:pt x="65203" y="13888"/>
                      <a:pt x="63241" y="16506"/>
                    </a:cubicBezTo>
                    <a:cubicBezTo>
                      <a:pt x="61279" y="19123"/>
                      <a:pt x="61933" y="23704"/>
                      <a:pt x="56048" y="21741"/>
                    </a:cubicBezTo>
                    <a:cubicBezTo>
                      <a:pt x="50816" y="19778"/>
                      <a:pt x="34467" y="9962"/>
                      <a:pt x="30543" y="9962"/>
                    </a:cubicBezTo>
                    <a:cubicBezTo>
                      <a:pt x="26619" y="9962"/>
                      <a:pt x="25965" y="11925"/>
                      <a:pt x="19426" y="11271"/>
                    </a:cubicBezTo>
                    <a:cubicBezTo>
                      <a:pt x="12886" y="11271"/>
                      <a:pt x="5038" y="11925"/>
                      <a:pt x="3731" y="9308"/>
                    </a:cubicBezTo>
                    <a:cubicBezTo>
                      <a:pt x="1769" y="6690"/>
                      <a:pt x="-2809" y="-1163"/>
                      <a:pt x="2423" y="1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 1003">
                <a:extLst>
                  <a:ext uri="{FF2B5EF4-FFF2-40B4-BE49-F238E27FC236}">
                    <a16:creationId xmlns:a16="http://schemas.microsoft.com/office/drawing/2014/main" id="{5B52A4C2-D0FF-479E-EBCE-8644CD009D43}"/>
                  </a:ext>
                </a:extLst>
              </p:cNvPr>
              <p:cNvSpPr/>
              <p:nvPr/>
            </p:nvSpPr>
            <p:spPr>
              <a:xfrm>
                <a:off x="3114670" y="5249262"/>
                <a:ext cx="56400" cy="9670"/>
              </a:xfrm>
              <a:custGeom>
                <a:avLst/>
                <a:gdLst>
                  <a:gd name="connsiteX0" fmla="*/ 668 w 56400"/>
                  <a:gd name="connsiteY0" fmla="*/ 1309 h 9670"/>
                  <a:gd name="connsiteX1" fmla="*/ 11785 w 56400"/>
                  <a:gd name="connsiteY1" fmla="*/ 1309 h 9670"/>
                  <a:gd name="connsiteX2" fmla="*/ 43829 w 56400"/>
                  <a:gd name="connsiteY2" fmla="*/ 5235 h 9670"/>
                  <a:gd name="connsiteX3" fmla="*/ 56254 w 56400"/>
                  <a:gd name="connsiteY3" fmla="*/ 8507 h 9670"/>
                  <a:gd name="connsiteX4" fmla="*/ 47753 w 56400"/>
                  <a:gd name="connsiteY4" fmla="*/ 8507 h 9670"/>
                  <a:gd name="connsiteX5" fmla="*/ 18979 w 56400"/>
                  <a:gd name="connsiteY5" fmla="*/ 5890 h 9670"/>
                  <a:gd name="connsiteX6" fmla="*/ 1322 w 56400"/>
                  <a:gd name="connsiteY6" fmla="*/ 0 h 9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400" h="9670">
                    <a:moveTo>
                      <a:pt x="668" y="1309"/>
                    </a:moveTo>
                    <a:cubicBezTo>
                      <a:pt x="3938" y="-654"/>
                      <a:pt x="7861" y="1309"/>
                      <a:pt x="11785" y="1309"/>
                    </a:cubicBezTo>
                    <a:cubicBezTo>
                      <a:pt x="15709" y="1309"/>
                      <a:pt x="38597" y="4581"/>
                      <a:pt x="43829" y="5235"/>
                    </a:cubicBezTo>
                    <a:cubicBezTo>
                      <a:pt x="49061" y="5235"/>
                      <a:pt x="54946" y="5890"/>
                      <a:pt x="56254" y="8507"/>
                    </a:cubicBezTo>
                    <a:cubicBezTo>
                      <a:pt x="57562" y="11125"/>
                      <a:pt x="49715" y="8507"/>
                      <a:pt x="47753" y="8507"/>
                    </a:cubicBezTo>
                    <a:cubicBezTo>
                      <a:pt x="45791" y="8507"/>
                      <a:pt x="22902" y="6544"/>
                      <a:pt x="18979" y="5890"/>
                    </a:cubicBezTo>
                    <a:cubicBezTo>
                      <a:pt x="14401" y="5235"/>
                      <a:pt x="-5218" y="3927"/>
                      <a:pt x="1322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5" name="Freeform 1004">
                <a:extLst>
                  <a:ext uri="{FF2B5EF4-FFF2-40B4-BE49-F238E27FC236}">
                    <a16:creationId xmlns:a16="http://schemas.microsoft.com/office/drawing/2014/main" id="{EB0FE486-B688-DB68-9123-CFC35EBD53E1}"/>
                  </a:ext>
                </a:extLst>
              </p:cNvPr>
              <p:cNvSpPr/>
              <p:nvPr/>
            </p:nvSpPr>
            <p:spPr>
              <a:xfrm>
                <a:off x="3129141" y="5224541"/>
                <a:ext cx="40661" cy="17523"/>
              </a:xfrm>
              <a:custGeom>
                <a:avLst/>
                <a:gdLst>
                  <a:gd name="connsiteX0" fmla="*/ 1892 w 40661"/>
                  <a:gd name="connsiteY0" fmla="*/ 1163 h 17523"/>
                  <a:gd name="connsiteX1" fmla="*/ 16279 w 40661"/>
                  <a:gd name="connsiteY1" fmla="*/ 1163 h 17523"/>
                  <a:gd name="connsiteX2" fmla="*/ 33936 w 40661"/>
                  <a:gd name="connsiteY2" fmla="*/ 10979 h 17523"/>
                  <a:gd name="connsiteX3" fmla="*/ 39821 w 40661"/>
                  <a:gd name="connsiteY3" fmla="*/ 17523 h 17523"/>
                  <a:gd name="connsiteX4" fmla="*/ 21510 w 40661"/>
                  <a:gd name="connsiteY4" fmla="*/ 14251 h 17523"/>
                  <a:gd name="connsiteX5" fmla="*/ 584 w 40661"/>
                  <a:gd name="connsiteY5" fmla="*/ 9670 h 17523"/>
                  <a:gd name="connsiteX6" fmla="*/ 1892 w 40661"/>
                  <a:gd name="connsiteY6" fmla="*/ 1163 h 17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61" h="17523">
                    <a:moveTo>
                      <a:pt x="1892" y="1163"/>
                    </a:moveTo>
                    <a:cubicBezTo>
                      <a:pt x="7123" y="1163"/>
                      <a:pt x="11701" y="-1454"/>
                      <a:pt x="16279" y="1163"/>
                    </a:cubicBezTo>
                    <a:cubicBezTo>
                      <a:pt x="20857" y="3781"/>
                      <a:pt x="29358" y="8362"/>
                      <a:pt x="33936" y="10979"/>
                    </a:cubicBezTo>
                    <a:cubicBezTo>
                      <a:pt x="38514" y="13597"/>
                      <a:pt x="42437" y="16869"/>
                      <a:pt x="39821" y="17523"/>
                    </a:cubicBezTo>
                    <a:cubicBezTo>
                      <a:pt x="36552" y="17523"/>
                      <a:pt x="28704" y="14905"/>
                      <a:pt x="21510" y="14251"/>
                    </a:cubicBezTo>
                    <a:cubicBezTo>
                      <a:pt x="14317" y="14251"/>
                      <a:pt x="584" y="12288"/>
                      <a:pt x="584" y="9670"/>
                    </a:cubicBezTo>
                    <a:cubicBezTo>
                      <a:pt x="584" y="7053"/>
                      <a:pt x="-1378" y="509"/>
                      <a:pt x="1892" y="11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B28A24D5-B1C6-83BF-BC5E-AFE0D65CE473}"/>
                </a:ext>
              </a:extLst>
            </p:cNvPr>
            <p:cNvSpPr/>
            <p:nvPr/>
          </p:nvSpPr>
          <p:spPr>
            <a:xfrm>
              <a:off x="5493114" y="5964102"/>
              <a:ext cx="291225" cy="278854"/>
            </a:xfrm>
            <a:custGeom>
              <a:avLst/>
              <a:gdLst>
                <a:gd name="connsiteX0" fmla="*/ 3295 w 291225"/>
                <a:gd name="connsiteY0" fmla="*/ 217011 h 278854"/>
                <a:gd name="connsiteX1" fmla="*/ 21606 w 291225"/>
                <a:gd name="connsiteY1" fmla="*/ 199997 h 278854"/>
                <a:gd name="connsiteX2" fmla="*/ 37301 w 291225"/>
                <a:gd name="connsiteY2" fmla="*/ 175130 h 278854"/>
                <a:gd name="connsiteX3" fmla="*/ 76539 w 291225"/>
                <a:gd name="connsiteY3" fmla="*/ 175130 h 278854"/>
                <a:gd name="connsiteX4" fmla="*/ 76539 w 291225"/>
                <a:gd name="connsiteY4" fmla="*/ 148954 h 278854"/>
                <a:gd name="connsiteX5" fmla="*/ 72615 w 291225"/>
                <a:gd name="connsiteY5" fmla="*/ 126705 h 278854"/>
                <a:gd name="connsiteX6" fmla="*/ 133434 w 291225"/>
                <a:gd name="connsiteY6" fmla="*/ 115580 h 278854"/>
                <a:gd name="connsiteX7" fmla="*/ 198830 w 291225"/>
                <a:gd name="connsiteY7" fmla="*/ 86133 h 278854"/>
                <a:gd name="connsiteX8" fmla="*/ 251147 w 291225"/>
                <a:gd name="connsiteY8" fmla="*/ 39017 h 278854"/>
                <a:gd name="connsiteX9" fmla="*/ 291038 w 291225"/>
                <a:gd name="connsiteY9" fmla="*/ 408 h 278854"/>
                <a:gd name="connsiteX10" fmla="*/ 247877 w 291225"/>
                <a:gd name="connsiteY10" fmla="*/ 65192 h 278854"/>
                <a:gd name="connsiteX11" fmla="*/ 219756 w 291225"/>
                <a:gd name="connsiteY11" fmla="*/ 108382 h 278854"/>
                <a:gd name="connsiteX12" fmla="*/ 251147 w 291225"/>
                <a:gd name="connsiteY12" fmla="*/ 133903 h 278854"/>
                <a:gd name="connsiteX13" fmla="*/ 268149 w 291225"/>
                <a:gd name="connsiteY13" fmla="*/ 151572 h 278854"/>
                <a:gd name="connsiteX14" fmla="*/ 239375 w 291225"/>
                <a:gd name="connsiteY14" fmla="*/ 155498 h 278854"/>
                <a:gd name="connsiteX15" fmla="*/ 205369 w 291225"/>
                <a:gd name="connsiteY15" fmla="*/ 164660 h 278854"/>
                <a:gd name="connsiteX16" fmla="*/ 202753 w 291225"/>
                <a:gd name="connsiteY16" fmla="*/ 198688 h 278854"/>
                <a:gd name="connsiteX17" fmla="*/ 161554 w 291225"/>
                <a:gd name="connsiteY17" fmla="*/ 230753 h 278854"/>
                <a:gd name="connsiteX18" fmla="*/ 132126 w 291225"/>
                <a:gd name="connsiteY18" fmla="*/ 248421 h 278854"/>
                <a:gd name="connsiteX19" fmla="*/ 127548 w 291225"/>
                <a:gd name="connsiteY19" fmla="*/ 273288 h 278854"/>
                <a:gd name="connsiteX20" fmla="*/ 103351 w 291225"/>
                <a:gd name="connsiteY20" fmla="*/ 256274 h 278854"/>
                <a:gd name="connsiteX21" fmla="*/ 87656 w 291225"/>
                <a:gd name="connsiteY21" fmla="*/ 267399 h 278854"/>
                <a:gd name="connsiteX22" fmla="*/ 75885 w 291225"/>
                <a:gd name="connsiteY22" fmla="*/ 278523 h 278854"/>
                <a:gd name="connsiteX23" fmla="*/ 61498 w 291225"/>
                <a:gd name="connsiteY23" fmla="*/ 266744 h 278854"/>
                <a:gd name="connsiteX24" fmla="*/ 32723 w 291225"/>
                <a:gd name="connsiteY24" fmla="*/ 266090 h 278854"/>
                <a:gd name="connsiteX25" fmla="*/ 8527 w 291225"/>
                <a:gd name="connsiteY25" fmla="*/ 239914 h 278854"/>
                <a:gd name="connsiteX26" fmla="*/ 5257 w 291225"/>
                <a:gd name="connsiteY26" fmla="*/ 217011 h 27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1225" h="278854">
                  <a:moveTo>
                    <a:pt x="3295" y="217011"/>
                  </a:moveTo>
                  <a:cubicBezTo>
                    <a:pt x="12451" y="209813"/>
                    <a:pt x="17028" y="206541"/>
                    <a:pt x="21606" y="199997"/>
                  </a:cubicBezTo>
                  <a:cubicBezTo>
                    <a:pt x="25530" y="193453"/>
                    <a:pt x="28146" y="178402"/>
                    <a:pt x="37301" y="175130"/>
                  </a:cubicBezTo>
                  <a:cubicBezTo>
                    <a:pt x="47111" y="171858"/>
                    <a:pt x="71307" y="181019"/>
                    <a:pt x="76539" y="175130"/>
                  </a:cubicBezTo>
                  <a:cubicBezTo>
                    <a:pt x="81771" y="169240"/>
                    <a:pt x="80463" y="158116"/>
                    <a:pt x="76539" y="148954"/>
                  </a:cubicBezTo>
                  <a:cubicBezTo>
                    <a:pt x="72615" y="139138"/>
                    <a:pt x="64768" y="128014"/>
                    <a:pt x="72615" y="126705"/>
                  </a:cubicBezTo>
                  <a:cubicBezTo>
                    <a:pt x="80463" y="125396"/>
                    <a:pt x="124278" y="117543"/>
                    <a:pt x="133434" y="115580"/>
                  </a:cubicBezTo>
                  <a:cubicBezTo>
                    <a:pt x="142589" y="113617"/>
                    <a:pt x="193598" y="93331"/>
                    <a:pt x="198830" y="86133"/>
                  </a:cubicBezTo>
                  <a:cubicBezTo>
                    <a:pt x="204715" y="78935"/>
                    <a:pt x="243953" y="46215"/>
                    <a:pt x="251147" y="39017"/>
                  </a:cubicBezTo>
                  <a:cubicBezTo>
                    <a:pt x="258340" y="31164"/>
                    <a:pt x="287114" y="-4173"/>
                    <a:pt x="291038" y="408"/>
                  </a:cubicBezTo>
                  <a:cubicBezTo>
                    <a:pt x="294308" y="4988"/>
                    <a:pt x="253762" y="60612"/>
                    <a:pt x="247877" y="65192"/>
                  </a:cubicBezTo>
                  <a:cubicBezTo>
                    <a:pt x="241991" y="69773"/>
                    <a:pt x="216486" y="103801"/>
                    <a:pt x="219756" y="108382"/>
                  </a:cubicBezTo>
                  <a:cubicBezTo>
                    <a:pt x="223026" y="112963"/>
                    <a:pt x="243299" y="128668"/>
                    <a:pt x="251147" y="133903"/>
                  </a:cubicBezTo>
                  <a:cubicBezTo>
                    <a:pt x="258994" y="138484"/>
                    <a:pt x="274035" y="149609"/>
                    <a:pt x="268149" y="151572"/>
                  </a:cubicBezTo>
                  <a:cubicBezTo>
                    <a:pt x="262264" y="153535"/>
                    <a:pt x="246569" y="154844"/>
                    <a:pt x="239375" y="155498"/>
                  </a:cubicBezTo>
                  <a:cubicBezTo>
                    <a:pt x="232182" y="156153"/>
                    <a:pt x="203407" y="158770"/>
                    <a:pt x="205369" y="164660"/>
                  </a:cubicBezTo>
                  <a:cubicBezTo>
                    <a:pt x="207331" y="170549"/>
                    <a:pt x="206677" y="195416"/>
                    <a:pt x="202753" y="198688"/>
                  </a:cubicBezTo>
                  <a:cubicBezTo>
                    <a:pt x="198830" y="201960"/>
                    <a:pt x="172671" y="225518"/>
                    <a:pt x="161554" y="230753"/>
                  </a:cubicBezTo>
                  <a:cubicBezTo>
                    <a:pt x="150436" y="235334"/>
                    <a:pt x="133434" y="243186"/>
                    <a:pt x="132126" y="248421"/>
                  </a:cubicBezTo>
                  <a:cubicBezTo>
                    <a:pt x="130818" y="253002"/>
                    <a:pt x="135395" y="275252"/>
                    <a:pt x="127548" y="273288"/>
                  </a:cubicBezTo>
                  <a:cubicBezTo>
                    <a:pt x="119046" y="271325"/>
                    <a:pt x="103351" y="256274"/>
                    <a:pt x="103351" y="256274"/>
                  </a:cubicBezTo>
                  <a:cubicBezTo>
                    <a:pt x="103351" y="256274"/>
                    <a:pt x="94850" y="267399"/>
                    <a:pt x="87656" y="267399"/>
                  </a:cubicBezTo>
                  <a:cubicBezTo>
                    <a:pt x="80463" y="267399"/>
                    <a:pt x="81771" y="281141"/>
                    <a:pt x="75885" y="278523"/>
                  </a:cubicBezTo>
                  <a:cubicBezTo>
                    <a:pt x="69999" y="275906"/>
                    <a:pt x="69345" y="265436"/>
                    <a:pt x="61498" y="266744"/>
                  </a:cubicBezTo>
                  <a:cubicBezTo>
                    <a:pt x="52996" y="268053"/>
                    <a:pt x="41879" y="271325"/>
                    <a:pt x="32723" y="266090"/>
                  </a:cubicBezTo>
                  <a:cubicBezTo>
                    <a:pt x="23568" y="260200"/>
                    <a:pt x="12451" y="244495"/>
                    <a:pt x="8527" y="239914"/>
                  </a:cubicBezTo>
                  <a:cubicBezTo>
                    <a:pt x="4603" y="235334"/>
                    <a:pt x="-6514" y="226172"/>
                    <a:pt x="5257" y="21701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09" name="Graphic 2">
              <a:extLst>
                <a:ext uri="{FF2B5EF4-FFF2-40B4-BE49-F238E27FC236}">
                  <a16:creationId xmlns:a16="http://schemas.microsoft.com/office/drawing/2014/main" id="{14BEA229-E87A-C1CF-0448-CC1A0C6D0941}"/>
                </a:ext>
              </a:extLst>
            </p:cNvPr>
            <p:cNvGrpSpPr/>
            <p:nvPr/>
          </p:nvGrpSpPr>
          <p:grpSpPr>
            <a:xfrm>
              <a:off x="3216118" y="2042754"/>
              <a:ext cx="574761" cy="392342"/>
              <a:chOff x="3216118" y="2042754"/>
              <a:chExt cx="574761" cy="392342"/>
            </a:xfrm>
            <a:solidFill>
              <a:srgbClr val="EDEDEE"/>
            </a:solidFill>
          </p:grpSpPr>
          <p:sp>
            <p:nvSpPr>
              <p:cNvPr id="977" name="Freeform 976">
                <a:extLst>
                  <a:ext uri="{FF2B5EF4-FFF2-40B4-BE49-F238E27FC236}">
                    <a16:creationId xmlns:a16="http://schemas.microsoft.com/office/drawing/2014/main" id="{AA42F01A-3EF6-798D-3F91-E7FE9F0E5A68}"/>
                  </a:ext>
                </a:extLst>
              </p:cNvPr>
              <p:cNvSpPr/>
              <p:nvPr/>
            </p:nvSpPr>
            <p:spPr>
              <a:xfrm>
                <a:off x="3348020" y="2042754"/>
                <a:ext cx="442859" cy="361877"/>
              </a:xfrm>
              <a:custGeom>
                <a:avLst/>
                <a:gdLst>
                  <a:gd name="connsiteX0" fmla="*/ 21055 w 442859"/>
                  <a:gd name="connsiteY0" fmla="*/ 125643 h 361877"/>
                  <a:gd name="connsiteX1" fmla="*/ 12554 w 442859"/>
                  <a:gd name="connsiteY1" fmla="*/ 122371 h 361877"/>
                  <a:gd name="connsiteX2" fmla="*/ 8630 w 442859"/>
                  <a:gd name="connsiteY2" fmla="*/ 128915 h 361877"/>
                  <a:gd name="connsiteX3" fmla="*/ 128 w 442859"/>
                  <a:gd name="connsiteY3" fmla="*/ 132187 h 361877"/>
                  <a:gd name="connsiteX4" fmla="*/ 6668 w 442859"/>
                  <a:gd name="connsiteY4" fmla="*/ 147892 h 361877"/>
                  <a:gd name="connsiteX5" fmla="*/ 6668 w 442859"/>
                  <a:gd name="connsiteY5" fmla="*/ 155745 h 361877"/>
                  <a:gd name="connsiteX6" fmla="*/ 128 w 442859"/>
                  <a:gd name="connsiteY6" fmla="*/ 160980 h 361877"/>
                  <a:gd name="connsiteX7" fmla="*/ 6014 w 442859"/>
                  <a:gd name="connsiteY7" fmla="*/ 173413 h 361877"/>
                  <a:gd name="connsiteX8" fmla="*/ 14516 w 442859"/>
                  <a:gd name="connsiteY8" fmla="*/ 170796 h 361877"/>
                  <a:gd name="connsiteX9" fmla="*/ 16477 w 442859"/>
                  <a:gd name="connsiteY9" fmla="*/ 160980 h 361877"/>
                  <a:gd name="connsiteX10" fmla="*/ 23671 w 442859"/>
                  <a:gd name="connsiteY10" fmla="*/ 171450 h 361877"/>
                  <a:gd name="connsiteX11" fmla="*/ 12554 w 442859"/>
                  <a:gd name="connsiteY11" fmla="*/ 179957 h 361877"/>
                  <a:gd name="connsiteX12" fmla="*/ 3398 w 442859"/>
                  <a:gd name="connsiteY12" fmla="*/ 183883 h 361877"/>
                  <a:gd name="connsiteX13" fmla="*/ 16477 w 442859"/>
                  <a:gd name="connsiteY13" fmla="*/ 200243 h 361877"/>
                  <a:gd name="connsiteX14" fmla="*/ 11900 w 442859"/>
                  <a:gd name="connsiteY14" fmla="*/ 212022 h 361877"/>
                  <a:gd name="connsiteX15" fmla="*/ 31518 w 442859"/>
                  <a:gd name="connsiteY15" fmla="*/ 204169 h 361877"/>
                  <a:gd name="connsiteX16" fmla="*/ 47214 w 442859"/>
                  <a:gd name="connsiteY16" fmla="*/ 202206 h 361877"/>
                  <a:gd name="connsiteX17" fmla="*/ 47867 w 442859"/>
                  <a:gd name="connsiteY17" fmla="*/ 206133 h 361877"/>
                  <a:gd name="connsiteX18" fmla="*/ 45906 w 442859"/>
                  <a:gd name="connsiteY18" fmla="*/ 213985 h 361877"/>
                  <a:gd name="connsiteX19" fmla="*/ 34134 w 442859"/>
                  <a:gd name="connsiteY19" fmla="*/ 213331 h 361877"/>
                  <a:gd name="connsiteX20" fmla="*/ 25633 w 442859"/>
                  <a:gd name="connsiteY20" fmla="*/ 217912 h 361877"/>
                  <a:gd name="connsiteX21" fmla="*/ 22363 w 442859"/>
                  <a:gd name="connsiteY21" fmla="*/ 219220 h 361877"/>
                  <a:gd name="connsiteX22" fmla="*/ 19747 w 442859"/>
                  <a:gd name="connsiteY22" fmla="*/ 227727 h 361877"/>
                  <a:gd name="connsiteX23" fmla="*/ 26941 w 442859"/>
                  <a:gd name="connsiteY23" fmla="*/ 239507 h 361877"/>
                  <a:gd name="connsiteX24" fmla="*/ 26941 w 442859"/>
                  <a:gd name="connsiteY24" fmla="*/ 250631 h 361877"/>
                  <a:gd name="connsiteX25" fmla="*/ 32826 w 442859"/>
                  <a:gd name="connsiteY25" fmla="*/ 248668 h 361877"/>
                  <a:gd name="connsiteX26" fmla="*/ 34134 w 442859"/>
                  <a:gd name="connsiteY26" fmla="*/ 251285 h 361877"/>
                  <a:gd name="connsiteX27" fmla="*/ 39366 w 442859"/>
                  <a:gd name="connsiteY27" fmla="*/ 252594 h 361877"/>
                  <a:gd name="connsiteX28" fmla="*/ 44598 w 442859"/>
                  <a:gd name="connsiteY28" fmla="*/ 253903 h 361877"/>
                  <a:gd name="connsiteX29" fmla="*/ 44598 w 442859"/>
                  <a:gd name="connsiteY29" fmla="*/ 264373 h 361877"/>
                  <a:gd name="connsiteX30" fmla="*/ 49829 w 442859"/>
                  <a:gd name="connsiteY30" fmla="*/ 274844 h 361877"/>
                  <a:gd name="connsiteX31" fmla="*/ 53099 w 442859"/>
                  <a:gd name="connsiteY31" fmla="*/ 282696 h 361877"/>
                  <a:gd name="connsiteX32" fmla="*/ 60947 w 442859"/>
                  <a:gd name="connsiteY32" fmla="*/ 280733 h 361877"/>
                  <a:gd name="connsiteX33" fmla="*/ 68140 w 442859"/>
                  <a:gd name="connsiteY33" fmla="*/ 284005 h 361877"/>
                  <a:gd name="connsiteX34" fmla="*/ 75334 w 442859"/>
                  <a:gd name="connsiteY34" fmla="*/ 282042 h 361877"/>
                  <a:gd name="connsiteX35" fmla="*/ 91683 w 442859"/>
                  <a:gd name="connsiteY35" fmla="*/ 295130 h 361877"/>
                  <a:gd name="connsiteX36" fmla="*/ 96914 w 442859"/>
                  <a:gd name="connsiteY36" fmla="*/ 288586 h 361877"/>
                  <a:gd name="connsiteX37" fmla="*/ 106070 w 442859"/>
                  <a:gd name="connsiteY37" fmla="*/ 285968 h 361877"/>
                  <a:gd name="connsiteX38" fmla="*/ 107378 w 442859"/>
                  <a:gd name="connsiteY38" fmla="*/ 267645 h 361877"/>
                  <a:gd name="connsiteX39" fmla="*/ 115879 w 442859"/>
                  <a:gd name="connsiteY39" fmla="*/ 261101 h 361877"/>
                  <a:gd name="connsiteX40" fmla="*/ 132228 w 442859"/>
                  <a:gd name="connsiteY40" fmla="*/ 270263 h 361877"/>
                  <a:gd name="connsiteX41" fmla="*/ 126997 w 442859"/>
                  <a:gd name="connsiteY41" fmla="*/ 284659 h 361877"/>
                  <a:gd name="connsiteX42" fmla="*/ 131574 w 442859"/>
                  <a:gd name="connsiteY42" fmla="*/ 306254 h 361877"/>
                  <a:gd name="connsiteX43" fmla="*/ 128959 w 442859"/>
                  <a:gd name="connsiteY43" fmla="*/ 328503 h 361877"/>
                  <a:gd name="connsiteX44" fmla="*/ 126343 w 442859"/>
                  <a:gd name="connsiteY44" fmla="*/ 348789 h 361877"/>
                  <a:gd name="connsiteX45" fmla="*/ 132228 w 442859"/>
                  <a:gd name="connsiteY45" fmla="*/ 347481 h 361877"/>
                  <a:gd name="connsiteX46" fmla="*/ 132228 w 442859"/>
                  <a:gd name="connsiteY46" fmla="*/ 346172 h 361877"/>
                  <a:gd name="connsiteX47" fmla="*/ 132882 w 442859"/>
                  <a:gd name="connsiteY47" fmla="*/ 340937 h 361877"/>
                  <a:gd name="connsiteX48" fmla="*/ 145961 w 442859"/>
                  <a:gd name="connsiteY48" fmla="*/ 329158 h 361877"/>
                  <a:gd name="connsiteX49" fmla="*/ 153155 w 442859"/>
                  <a:gd name="connsiteY49" fmla="*/ 328503 h 361877"/>
                  <a:gd name="connsiteX50" fmla="*/ 154463 w 442859"/>
                  <a:gd name="connsiteY50" fmla="*/ 328503 h 361877"/>
                  <a:gd name="connsiteX51" fmla="*/ 154463 w 442859"/>
                  <a:gd name="connsiteY51" fmla="*/ 325886 h 361877"/>
                  <a:gd name="connsiteX52" fmla="*/ 155117 w 442859"/>
                  <a:gd name="connsiteY52" fmla="*/ 323268 h 361877"/>
                  <a:gd name="connsiteX53" fmla="*/ 160349 w 442859"/>
                  <a:gd name="connsiteY53" fmla="*/ 318033 h 361877"/>
                  <a:gd name="connsiteX54" fmla="*/ 166888 w 442859"/>
                  <a:gd name="connsiteY54" fmla="*/ 319342 h 361877"/>
                  <a:gd name="connsiteX55" fmla="*/ 166888 w 442859"/>
                  <a:gd name="connsiteY55" fmla="*/ 318033 h 361877"/>
                  <a:gd name="connsiteX56" fmla="*/ 175390 w 442859"/>
                  <a:gd name="connsiteY56" fmla="*/ 310835 h 361877"/>
                  <a:gd name="connsiteX57" fmla="*/ 177352 w 442859"/>
                  <a:gd name="connsiteY57" fmla="*/ 310181 h 361877"/>
                  <a:gd name="connsiteX58" fmla="*/ 190431 w 442859"/>
                  <a:gd name="connsiteY58" fmla="*/ 297093 h 361877"/>
                  <a:gd name="connsiteX59" fmla="*/ 196317 w 442859"/>
                  <a:gd name="connsiteY59" fmla="*/ 295784 h 361877"/>
                  <a:gd name="connsiteX60" fmla="*/ 200894 w 442859"/>
                  <a:gd name="connsiteY60" fmla="*/ 298402 h 361877"/>
                  <a:gd name="connsiteX61" fmla="*/ 204818 w 442859"/>
                  <a:gd name="connsiteY61" fmla="*/ 291858 h 361877"/>
                  <a:gd name="connsiteX62" fmla="*/ 219859 w 442859"/>
                  <a:gd name="connsiteY62" fmla="*/ 298402 h 361877"/>
                  <a:gd name="connsiteX63" fmla="*/ 221821 w 442859"/>
                  <a:gd name="connsiteY63" fmla="*/ 298402 h 361877"/>
                  <a:gd name="connsiteX64" fmla="*/ 224437 w 442859"/>
                  <a:gd name="connsiteY64" fmla="*/ 298402 h 361877"/>
                  <a:gd name="connsiteX65" fmla="*/ 235554 w 442859"/>
                  <a:gd name="connsiteY65" fmla="*/ 307563 h 361877"/>
                  <a:gd name="connsiteX66" fmla="*/ 237516 w 442859"/>
                  <a:gd name="connsiteY66" fmla="*/ 307563 h 361877"/>
                  <a:gd name="connsiteX67" fmla="*/ 240132 w 442859"/>
                  <a:gd name="connsiteY67" fmla="*/ 307563 h 361877"/>
                  <a:gd name="connsiteX68" fmla="*/ 249941 w 442859"/>
                  <a:gd name="connsiteY68" fmla="*/ 314107 h 361877"/>
                  <a:gd name="connsiteX69" fmla="*/ 249941 w 442859"/>
                  <a:gd name="connsiteY69" fmla="*/ 314107 h 361877"/>
                  <a:gd name="connsiteX70" fmla="*/ 251903 w 442859"/>
                  <a:gd name="connsiteY70" fmla="*/ 313452 h 361877"/>
                  <a:gd name="connsiteX71" fmla="*/ 259097 w 442859"/>
                  <a:gd name="connsiteY71" fmla="*/ 310835 h 361877"/>
                  <a:gd name="connsiteX72" fmla="*/ 268906 w 442859"/>
                  <a:gd name="connsiteY72" fmla="*/ 316724 h 361877"/>
                  <a:gd name="connsiteX73" fmla="*/ 274792 w 442859"/>
                  <a:gd name="connsiteY73" fmla="*/ 321305 h 361877"/>
                  <a:gd name="connsiteX74" fmla="*/ 280023 w 442859"/>
                  <a:gd name="connsiteY74" fmla="*/ 319342 h 361877"/>
                  <a:gd name="connsiteX75" fmla="*/ 289833 w 442859"/>
                  <a:gd name="connsiteY75" fmla="*/ 317379 h 361877"/>
                  <a:gd name="connsiteX76" fmla="*/ 295719 w 442859"/>
                  <a:gd name="connsiteY76" fmla="*/ 321305 h 361877"/>
                  <a:gd name="connsiteX77" fmla="*/ 297680 w 442859"/>
                  <a:gd name="connsiteY77" fmla="*/ 331121 h 361877"/>
                  <a:gd name="connsiteX78" fmla="*/ 301604 w 442859"/>
                  <a:gd name="connsiteY78" fmla="*/ 332430 h 361877"/>
                  <a:gd name="connsiteX79" fmla="*/ 311413 w 442859"/>
                  <a:gd name="connsiteY79" fmla="*/ 336356 h 361877"/>
                  <a:gd name="connsiteX80" fmla="*/ 320569 w 442859"/>
                  <a:gd name="connsiteY80" fmla="*/ 346172 h 361877"/>
                  <a:gd name="connsiteX81" fmla="*/ 329725 w 442859"/>
                  <a:gd name="connsiteY81" fmla="*/ 355988 h 361877"/>
                  <a:gd name="connsiteX82" fmla="*/ 336918 w 442859"/>
                  <a:gd name="connsiteY82" fmla="*/ 355988 h 361877"/>
                  <a:gd name="connsiteX83" fmla="*/ 341496 w 442859"/>
                  <a:gd name="connsiteY83" fmla="*/ 355988 h 361877"/>
                  <a:gd name="connsiteX84" fmla="*/ 349997 w 442859"/>
                  <a:gd name="connsiteY84" fmla="*/ 361877 h 361877"/>
                  <a:gd name="connsiteX85" fmla="*/ 349997 w 442859"/>
                  <a:gd name="connsiteY85" fmla="*/ 361877 h 361877"/>
                  <a:gd name="connsiteX86" fmla="*/ 358499 w 442859"/>
                  <a:gd name="connsiteY86" fmla="*/ 352716 h 361877"/>
                  <a:gd name="connsiteX87" fmla="*/ 361115 w 442859"/>
                  <a:gd name="connsiteY87" fmla="*/ 350753 h 361877"/>
                  <a:gd name="connsiteX88" fmla="*/ 368962 w 442859"/>
                  <a:gd name="connsiteY88" fmla="*/ 346826 h 361877"/>
                  <a:gd name="connsiteX89" fmla="*/ 370270 w 442859"/>
                  <a:gd name="connsiteY89" fmla="*/ 346826 h 361877"/>
                  <a:gd name="connsiteX90" fmla="*/ 381387 w 442859"/>
                  <a:gd name="connsiteY90" fmla="*/ 337665 h 361877"/>
                  <a:gd name="connsiteX91" fmla="*/ 390543 w 442859"/>
                  <a:gd name="connsiteY91" fmla="*/ 337665 h 361877"/>
                  <a:gd name="connsiteX92" fmla="*/ 402314 w 442859"/>
                  <a:gd name="connsiteY92" fmla="*/ 344209 h 361877"/>
                  <a:gd name="connsiteX93" fmla="*/ 402968 w 442859"/>
                  <a:gd name="connsiteY93" fmla="*/ 344863 h 361877"/>
                  <a:gd name="connsiteX94" fmla="*/ 404276 w 442859"/>
                  <a:gd name="connsiteY94" fmla="*/ 344863 h 361877"/>
                  <a:gd name="connsiteX95" fmla="*/ 410162 w 442859"/>
                  <a:gd name="connsiteY95" fmla="*/ 342900 h 361877"/>
                  <a:gd name="connsiteX96" fmla="*/ 418009 w 442859"/>
                  <a:gd name="connsiteY96" fmla="*/ 342900 h 361877"/>
                  <a:gd name="connsiteX97" fmla="*/ 418009 w 442859"/>
                  <a:gd name="connsiteY97" fmla="*/ 341591 h 361877"/>
                  <a:gd name="connsiteX98" fmla="*/ 421279 w 442859"/>
                  <a:gd name="connsiteY98" fmla="*/ 333739 h 361877"/>
                  <a:gd name="connsiteX99" fmla="*/ 419971 w 442859"/>
                  <a:gd name="connsiteY99" fmla="*/ 331775 h 361877"/>
                  <a:gd name="connsiteX100" fmla="*/ 416701 w 442859"/>
                  <a:gd name="connsiteY100" fmla="*/ 325231 h 361877"/>
                  <a:gd name="connsiteX101" fmla="*/ 425857 w 442859"/>
                  <a:gd name="connsiteY101" fmla="*/ 310835 h 361877"/>
                  <a:gd name="connsiteX102" fmla="*/ 425857 w 442859"/>
                  <a:gd name="connsiteY102" fmla="*/ 309526 h 361877"/>
                  <a:gd name="connsiteX103" fmla="*/ 425857 w 442859"/>
                  <a:gd name="connsiteY103" fmla="*/ 299056 h 361877"/>
                  <a:gd name="connsiteX104" fmla="*/ 426511 w 442859"/>
                  <a:gd name="connsiteY104" fmla="*/ 294475 h 361877"/>
                  <a:gd name="connsiteX105" fmla="*/ 436320 w 442859"/>
                  <a:gd name="connsiteY105" fmla="*/ 284005 h 361877"/>
                  <a:gd name="connsiteX106" fmla="*/ 439590 w 442859"/>
                  <a:gd name="connsiteY106" fmla="*/ 283351 h 361877"/>
                  <a:gd name="connsiteX107" fmla="*/ 442860 w 442859"/>
                  <a:gd name="connsiteY107" fmla="*/ 281387 h 361877"/>
                  <a:gd name="connsiteX108" fmla="*/ 439590 w 442859"/>
                  <a:gd name="connsiteY108" fmla="*/ 280733 h 361877"/>
                  <a:gd name="connsiteX109" fmla="*/ 431089 w 442859"/>
                  <a:gd name="connsiteY109" fmla="*/ 263719 h 361877"/>
                  <a:gd name="connsiteX110" fmla="*/ 431089 w 442859"/>
                  <a:gd name="connsiteY110" fmla="*/ 263719 h 361877"/>
                  <a:gd name="connsiteX111" fmla="*/ 427165 w 442859"/>
                  <a:gd name="connsiteY111" fmla="*/ 263064 h 361877"/>
                  <a:gd name="connsiteX112" fmla="*/ 422587 w 442859"/>
                  <a:gd name="connsiteY112" fmla="*/ 249977 h 361877"/>
                  <a:gd name="connsiteX113" fmla="*/ 422587 w 442859"/>
                  <a:gd name="connsiteY113" fmla="*/ 249322 h 361877"/>
                  <a:gd name="connsiteX114" fmla="*/ 422587 w 442859"/>
                  <a:gd name="connsiteY114" fmla="*/ 249322 h 361877"/>
                  <a:gd name="connsiteX115" fmla="*/ 415393 w 442859"/>
                  <a:gd name="connsiteY115" fmla="*/ 246705 h 361877"/>
                  <a:gd name="connsiteX116" fmla="*/ 402968 w 442859"/>
                  <a:gd name="connsiteY116" fmla="*/ 236235 h 361877"/>
                  <a:gd name="connsiteX117" fmla="*/ 395121 w 442859"/>
                  <a:gd name="connsiteY117" fmla="*/ 212677 h 361877"/>
                  <a:gd name="connsiteX118" fmla="*/ 397736 w 442859"/>
                  <a:gd name="connsiteY118" fmla="*/ 199589 h 361877"/>
                  <a:gd name="connsiteX119" fmla="*/ 399044 w 442859"/>
                  <a:gd name="connsiteY119" fmla="*/ 195008 h 361877"/>
                  <a:gd name="connsiteX120" fmla="*/ 384003 w 442859"/>
                  <a:gd name="connsiteY120" fmla="*/ 161634 h 361877"/>
                  <a:gd name="connsiteX121" fmla="*/ 367000 w 442859"/>
                  <a:gd name="connsiteY121" fmla="*/ 123025 h 361877"/>
                  <a:gd name="connsiteX122" fmla="*/ 386619 w 442859"/>
                  <a:gd name="connsiteY122" fmla="*/ 83762 h 361877"/>
                  <a:gd name="connsiteX123" fmla="*/ 386619 w 442859"/>
                  <a:gd name="connsiteY123" fmla="*/ 83762 h 361877"/>
                  <a:gd name="connsiteX124" fmla="*/ 387927 w 442859"/>
                  <a:gd name="connsiteY124" fmla="*/ 49734 h 361877"/>
                  <a:gd name="connsiteX125" fmla="*/ 388581 w 442859"/>
                  <a:gd name="connsiteY125" fmla="*/ 29448 h 361877"/>
                  <a:gd name="connsiteX126" fmla="*/ 395775 w 442859"/>
                  <a:gd name="connsiteY126" fmla="*/ 20940 h 361877"/>
                  <a:gd name="connsiteX127" fmla="*/ 395775 w 442859"/>
                  <a:gd name="connsiteY127" fmla="*/ 20940 h 361877"/>
                  <a:gd name="connsiteX128" fmla="*/ 394467 w 442859"/>
                  <a:gd name="connsiteY128" fmla="*/ 15051 h 361877"/>
                  <a:gd name="connsiteX129" fmla="*/ 404276 w 442859"/>
                  <a:gd name="connsiteY129" fmla="*/ 6544 h 361877"/>
                  <a:gd name="connsiteX130" fmla="*/ 398391 w 442859"/>
                  <a:gd name="connsiteY130" fmla="*/ 3272 h 361877"/>
                  <a:gd name="connsiteX131" fmla="*/ 393159 w 442859"/>
                  <a:gd name="connsiteY131" fmla="*/ 0 h 361877"/>
                  <a:gd name="connsiteX132" fmla="*/ 389889 w 442859"/>
                  <a:gd name="connsiteY132" fmla="*/ 4581 h 361877"/>
                  <a:gd name="connsiteX133" fmla="*/ 372886 w 442859"/>
                  <a:gd name="connsiteY133" fmla="*/ 7198 h 361877"/>
                  <a:gd name="connsiteX134" fmla="*/ 358499 w 442859"/>
                  <a:gd name="connsiteY134" fmla="*/ 10470 h 361877"/>
                  <a:gd name="connsiteX135" fmla="*/ 343458 w 442859"/>
                  <a:gd name="connsiteY135" fmla="*/ 10470 h 361877"/>
                  <a:gd name="connsiteX136" fmla="*/ 321877 w 442859"/>
                  <a:gd name="connsiteY136" fmla="*/ 16360 h 361877"/>
                  <a:gd name="connsiteX137" fmla="*/ 296372 w 442859"/>
                  <a:gd name="connsiteY137" fmla="*/ 22904 h 361877"/>
                  <a:gd name="connsiteX138" fmla="*/ 267598 w 442859"/>
                  <a:gd name="connsiteY138" fmla="*/ 9816 h 361877"/>
                  <a:gd name="connsiteX139" fmla="*/ 255827 w 442859"/>
                  <a:gd name="connsiteY139" fmla="*/ 17014 h 361877"/>
                  <a:gd name="connsiteX140" fmla="*/ 240786 w 442859"/>
                  <a:gd name="connsiteY140" fmla="*/ 14396 h 361877"/>
                  <a:gd name="connsiteX141" fmla="*/ 229015 w 442859"/>
                  <a:gd name="connsiteY141" fmla="*/ 13088 h 361877"/>
                  <a:gd name="connsiteX142" fmla="*/ 217243 w 442859"/>
                  <a:gd name="connsiteY142" fmla="*/ 15051 h 361877"/>
                  <a:gd name="connsiteX143" fmla="*/ 206780 w 442859"/>
                  <a:gd name="connsiteY143" fmla="*/ 10470 h 361877"/>
                  <a:gd name="connsiteX144" fmla="*/ 204818 w 442859"/>
                  <a:gd name="connsiteY144" fmla="*/ 19632 h 361877"/>
                  <a:gd name="connsiteX145" fmla="*/ 196970 w 442859"/>
                  <a:gd name="connsiteY145" fmla="*/ 14396 h 361877"/>
                  <a:gd name="connsiteX146" fmla="*/ 194355 w 442859"/>
                  <a:gd name="connsiteY146" fmla="*/ 26176 h 361877"/>
                  <a:gd name="connsiteX147" fmla="*/ 178006 w 442859"/>
                  <a:gd name="connsiteY147" fmla="*/ 11124 h 361877"/>
                  <a:gd name="connsiteX148" fmla="*/ 181929 w 442859"/>
                  <a:gd name="connsiteY148" fmla="*/ 29448 h 361877"/>
                  <a:gd name="connsiteX149" fmla="*/ 161657 w 442859"/>
                  <a:gd name="connsiteY149" fmla="*/ 18323 h 361877"/>
                  <a:gd name="connsiteX150" fmla="*/ 164272 w 442859"/>
                  <a:gd name="connsiteY150" fmla="*/ 30102 h 361877"/>
                  <a:gd name="connsiteX151" fmla="*/ 170158 w 442859"/>
                  <a:gd name="connsiteY151" fmla="*/ 37955 h 361877"/>
                  <a:gd name="connsiteX152" fmla="*/ 161657 w 442859"/>
                  <a:gd name="connsiteY152" fmla="*/ 41226 h 361877"/>
                  <a:gd name="connsiteX153" fmla="*/ 158387 w 442859"/>
                  <a:gd name="connsiteY153" fmla="*/ 49079 h 361877"/>
                  <a:gd name="connsiteX154" fmla="*/ 132228 w 442859"/>
                  <a:gd name="connsiteY154" fmla="*/ 45807 h 361877"/>
                  <a:gd name="connsiteX155" fmla="*/ 132228 w 442859"/>
                  <a:gd name="connsiteY155" fmla="*/ 53660 h 361877"/>
                  <a:gd name="connsiteX156" fmla="*/ 119149 w 442859"/>
                  <a:gd name="connsiteY156" fmla="*/ 54969 h 361877"/>
                  <a:gd name="connsiteX157" fmla="*/ 102800 w 442859"/>
                  <a:gd name="connsiteY157" fmla="*/ 47116 h 361877"/>
                  <a:gd name="connsiteX158" fmla="*/ 104108 w 442859"/>
                  <a:gd name="connsiteY158" fmla="*/ 57586 h 361877"/>
                  <a:gd name="connsiteX159" fmla="*/ 105416 w 442859"/>
                  <a:gd name="connsiteY159" fmla="*/ 70020 h 361877"/>
                  <a:gd name="connsiteX160" fmla="*/ 94953 w 442859"/>
                  <a:gd name="connsiteY160" fmla="*/ 63476 h 361877"/>
                  <a:gd name="connsiteX161" fmla="*/ 85797 w 442859"/>
                  <a:gd name="connsiteY161" fmla="*/ 75255 h 361877"/>
                  <a:gd name="connsiteX162" fmla="*/ 68794 w 442859"/>
                  <a:gd name="connsiteY162" fmla="*/ 70674 h 361877"/>
                  <a:gd name="connsiteX163" fmla="*/ 64871 w 442859"/>
                  <a:gd name="connsiteY163" fmla="*/ 83107 h 361877"/>
                  <a:gd name="connsiteX164" fmla="*/ 53753 w 442859"/>
                  <a:gd name="connsiteY164" fmla="*/ 87034 h 361877"/>
                  <a:gd name="connsiteX165" fmla="*/ 57677 w 442859"/>
                  <a:gd name="connsiteY165" fmla="*/ 94886 h 361877"/>
                  <a:gd name="connsiteX166" fmla="*/ 52445 w 442859"/>
                  <a:gd name="connsiteY166" fmla="*/ 98813 h 361877"/>
                  <a:gd name="connsiteX167" fmla="*/ 40020 w 442859"/>
                  <a:gd name="connsiteY167" fmla="*/ 91615 h 361877"/>
                  <a:gd name="connsiteX168" fmla="*/ 49175 w 442859"/>
                  <a:gd name="connsiteY168" fmla="*/ 107320 h 361877"/>
                  <a:gd name="connsiteX169" fmla="*/ 47214 w 442859"/>
                  <a:gd name="connsiteY169" fmla="*/ 111901 h 361877"/>
                  <a:gd name="connsiteX170" fmla="*/ 38712 w 442859"/>
                  <a:gd name="connsiteY170" fmla="*/ 112555 h 361877"/>
                  <a:gd name="connsiteX171" fmla="*/ 32173 w 442859"/>
                  <a:gd name="connsiteY171" fmla="*/ 116481 h 361877"/>
                  <a:gd name="connsiteX172" fmla="*/ 24325 w 442859"/>
                  <a:gd name="connsiteY172" fmla="*/ 115827 h 361877"/>
                  <a:gd name="connsiteX173" fmla="*/ 17785 w 442859"/>
                  <a:gd name="connsiteY173" fmla="*/ 121062 h 361877"/>
                  <a:gd name="connsiteX174" fmla="*/ 17785 w 442859"/>
                  <a:gd name="connsiteY174" fmla="*/ 127606 h 36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442859" h="361877">
                    <a:moveTo>
                      <a:pt x="21055" y="125643"/>
                    </a:moveTo>
                    <a:cubicBezTo>
                      <a:pt x="18439" y="125643"/>
                      <a:pt x="13208" y="121062"/>
                      <a:pt x="12554" y="122371"/>
                    </a:cubicBezTo>
                    <a:cubicBezTo>
                      <a:pt x="11900" y="123680"/>
                      <a:pt x="8630" y="128915"/>
                      <a:pt x="8630" y="128915"/>
                    </a:cubicBezTo>
                    <a:cubicBezTo>
                      <a:pt x="8630" y="128915"/>
                      <a:pt x="2090" y="128915"/>
                      <a:pt x="128" y="132187"/>
                    </a:cubicBezTo>
                    <a:cubicBezTo>
                      <a:pt x="-1180" y="136113"/>
                      <a:pt x="7976" y="142657"/>
                      <a:pt x="6668" y="147892"/>
                    </a:cubicBezTo>
                    <a:cubicBezTo>
                      <a:pt x="5360" y="153127"/>
                      <a:pt x="9938" y="155090"/>
                      <a:pt x="6668" y="155745"/>
                    </a:cubicBezTo>
                    <a:cubicBezTo>
                      <a:pt x="3398" y="157053"/>
                      <a:pt x="128" y="156399"/>
                      <a:pt x="128" y="160980"/>
                    </a:cubicBezTo>
                    <a:cubicBezTo>
                      <a:pt x="128" y="165560"/>
                      <a:pt x="782" y="172104"/>
                      <a:pt x="6014" y="173413"/>
                    </a:cubicBezTo>
                    <a:cubicBezTo>
                      <a:pt x="11246" y="174722"/>
                      <a:pt x="12554" y="172759"/>
                      <a:pt x="14516" y="170796"/>
                    </a:cubicBezTo>
                    <a:cubicBezTo>
                      <a:pt x="15824" y="168832"/>
                      <a:pt x="14516" y="159017"/>
                      <a:pt x="16477" y="160980"/>
                    </a:cubicBezTo>
                    <a:cubicBezTo>
                      <a:pt x="18439" y="163597"/>
                      <a:pt x="26941" y="166869"/>
                      <a:pt x="23671" y="171450"/>
                    </a:cubicBezTo>
                    <a:cubicBezTo>
                      <a:pt x="20401" y="176031"/>
                      <a:pt x="16477" y="178648"/>
                      <a:pt x="12554" y="179957"/>
                    </a:cubicBezTo>
                    <a:cubicBezTo>
                      <a:pt x="8630" y="181266"/>
                      <a:pt x="2744" y="180611"/>
                      <a:pt x="3398" y="183883"/>
                    </a:cubicBezTo>
                    <a:cubicBezTo>
                      <a:pt x="3398" y="187155"/>
                      <a:pt x="17785" y="198280"/>
                      <a:pt x="16477" y="200243"/>
                    </a:cubicBezTo>
                    <a:cubicBezTo>
                      <a:pt x="15169" y="202861"/>
                      <a:pt x="8630" y="212022"/>
                      <a:pt x="11900" y="212022"/>
                    </a:cubicBezTo>
                    <a:cubicBezTo>
                      <a:pt x="15169" y="212022"/>
                      <a:pt x="26287" y="205478"/>
                      <a:pt x="31518" y="204169"/>
                    </a:cubicBezTo>
                    <a:cubicBezTo>
                      <a:pt x="37404" y="202861"/>
                      <a:pt x="40674" y="199589"/>
                      <a:pt x="47214" y="202206"/>
                    </a:cubicBezTo>
                    <a:cubicBezTo>
                      <a:pt x="53753" y="204824"/>
                      <a:pt x="51137" y="202861"/>
                      <a:pt x="47867" y="206133"/>
                    </a:cubicBezTo>
                    <a:cubicBezTo>
                      <a:pt x="44598" y="208750"/>
                      <a:pt x="50483" y="212677"/>
                      <a:pt x="45906" y="213985"/>
                    </a:cubicBezTo>
                    <a:cubicBezTo>
                      <a:pt x="41328" y="215294"/>
                      <a:pt x="36096" y="212022"/>
                      <a:pt x="34134" y="213331"/>
                    </a:cubicBezTo>
                    <a:cubicBezTo>
                      <a:pt x="32173" y="214640"/>
                      <a:pt x="28903" y="216603"/>
                      <a:pt x="25633" y="217912"/>
                    </a:cubicBezTo>
                    <a:cubicBezTo>
                      <a:pt x="22363" y="219220"/>
                      <a:pt x="23671" y="215294"/>
                      <a:pt x="22363" y="219220"/>
                    </a:cubicBezTo>
                    <a:cubicBezTo>
                      <a:pt x="21055" y="223147"/>
                      <a:pt x="19093" y="225110"/>
                      <a:pt x="19747" y="227727"/>
                    </a:cubicBezTo>
                    <a:cubicBezTo>
                      <a:pt x="21055" y="230345"/>
                      <a:pt x="26287" y="235580"/>
                      <a:pt x="26941" y="239507"/>
                    </a:cubicBezTo>
                    <a:cubicBezTo>
                      <a:pt x="26941" y="243433"/>
                      <a:pt x="24979" y="250631"/>
                      <a:pt x="26941" y="250631"/>
                    </a:cubicBezTo>
                    <a:cubicBezTo>
                      <a:pt x="28903" y="250631"/>
                      <a:pt x="31518" y="246050"/>
                      <a:pt x="32826" y="248668"/>
                    </a:cubicBezTo>
                    <a:cubicBezTo>
                      <a:pt x="34134" y="251285"/>
                      <a:pt x="29557" y="249322"/>
                      <a:pt x="34134" y="251285"/>
                    </a:cubicBezTo>
                    <a:lnTo>
                      <a:pt x="39366" y="252594"/>
                    </a:lnTo>
                    <a:cubicBezTo>
                      <a:pt x="39366" y="252594"/>
                      <a:pt x="43944" y="249977"/>
                      <a:pt x="44598" y="253903"/>
                    </a:cubicBezTo>
                    <a:cubicBezTo>
                      <a:pt x="44598" y="257829"/>
                      <a:pt x="43290" y="256520"/>
                      <a:pt x="44598" y="264373"/>
                    </a:cubicBezTo>
                    <a:cubicBezTo>
                      <a:pt x="45906" y="272226"/>
                      <a:pt x="49175" y="270917"/>
                      <a:pt x="49829" y="274844"/>
                    </a:cubicBezTo>
                    <a:cubicBezTo>
                      <a:pt x="50483" y="278770"/>
                      <a:pt x="48522" y="281387"/>
                      <a:pt x="53099" y="282696"/>
                    </a:cubicBezTo>
                    <a:cubicBezTo>
                      <a:pt x="57677" y="284005"/>
                      <a:pt x="60293" y="278770"/>
                      <a:pt x="60947" y="280733"/>
                    </a:cubicBezTo>
                    <a:cubicBezTo>
                      <a:pt x="62255" y="282696"/>
                      <a:pt x="66178" y="284005"/>
                      <a:pt x="68140" y="284005"/>
                    </a:cubicBezTo>
                    <a:cubicBezTo>
                      <a:pt x="70756" y="284005"/>
                      <a:pt x="75334" y="282042"/>
                      <a:pt x="75334" y="282042"/>
                    </a:cubicBezTo>
                    <a:cubicBezTo>
                      <a:pt x="75334" y="282042"/>
                      <a:pt x="89721" y="296438"/>
                      <a:pt x="91683" y="295130"/>
                    </a:cubicBezTo>
                    <a:cubicBezTo>
                      <a:pt x="94299" y="293821"/>
                      <a:pt x="94299" y="288586"/>
                      <a:pt x="96914" y="288586"/>
                    </a:cubicBezTo>
                    <a:cubicBezTo>
                      <a:pt x="99530" y="288586"/>
                      <a:pt x="104762" y="287931"/>
                      <a:pt x="106070" y="285968"/>
                    </a:cubicBezTo>
                    <a:cubicBezTo>
                      <a:pt x="107378" y="284005"/>
                      <a:pt x="104762" y="270917"/>
                      <a:pt x="107378" y="267645"/>
                    </a:cubicBezTo>
                    <a:cubicBezTo>
                      <a:pt x="109994" y="264373"/>
                      <a:pt x="112610" y="259792"/>
                      <a:pt x="115879" y="261101"/>
                    </a:cubicBezTo>
                    <a:cubicBezTo>
                      <a:pt x="119149" y="262410"/>
                      <a:pt x="130920" y="265028"/>
                      <a:pt x="132228" y="270263"/>
                    </a:cubicBezTo>
                    <a:cubicBezTo>
                      <a:pt x="134190" y="275498"/>
                      <a:pt x="127651" y="277461"/>
                      <a:pt x="126997" y="284659"/>
                    </a:cubicBezTo>
                    <a:cubicBezTo>
                      <a:pt x="126343" y="291858"/>
                      <a:pt x="130920" y="299710"/>
                      <a:pt x="131574" y="306254"/>
                    </a:cubicBezTo>
                    <a:cubicBezTo>
                      <a:pt x="132228" y="312798"/>
                      <a:pt x="131574" y="321959"/>
                      <a:pt x="128959" y="328503"/>
                    </a:cubicBezTo>
                    <a:cubicBezTo>
                      <a:pt x="126997" y="334393"/>
                      <a:pt x="126997" y="343554"/>
                      <a:pt x="126343" y="348789"/>
                    </a:cubicBezTo>
                    <a:cubicBezTo>
                      <a:pt x="128959" y="348789"/>
                      <a:pt x="131574" y="348789"/>
                      <a:pt x="132228" y="347481"/>
                    </a:cubicBezTo>
                    <a:cubicBezTo>
                      <a:pt x="132228" y="347481"/>
                      <a:pt x="132228" y="346826"/>
                      <a:pt x="132228" y="346172"/>
                    </a:cubicBezTo>
                    <a:cubicBezTo>
                      <a:pt x="132228" y="344863"/>
                      <a:pt x="132228" y="342900"/>
                      <a:pt x="132882" y="340937"/>
                    </a:cubicBezTo>
                    <a:cubicBezTo>
                      <a:pt x="134844" y="337011"/>
                      <a:pt x="142038" y="330467"/>
                      <a:pt x="145961" y="329158"/>
                    </a:cubicBezTo>
                    <a:cubicBezTo>
                      <a:pt x="148577" y="327849"/>
                      <a:pt x="151193" y="328503"/>
                      <a:pt x="153155" y="328503"/>
                    </a:cubicBezTo>
                    <a:cubicBezTo>
                      <a:pt x="153155" y="328503"/>
                      <a:pt x="153809" y="328503"/>
                      <a:pt x="154463" y="328503"/>
                    </a:cubicBezTo>
                    <a:cubicBezTo>
                      <a:pt x="154463" y="327849"/>
                      <a:pt x="154463" y="326540"/>
                      <a:pt x="154463" y="325886"/>
                    </a:cubicBezTo>
                    <a:cubicBezTo>
                      <a:pt x="154463" y="324577"/>
                      <a:pt x="154463" y="323923"/>
                      <a:pt x="155117" y="323268"/>
                    </a:cubicBezTo>
                    <a:cubicBezTo>
                      <a:pt x="155771" y="320651"/>
                      <a:pt x="157733" y="318687"/>
                      <a:pt x="160349" y="318033"/>
                    </a:cubicBezTo>
                    <a:cubicBezTo>
                      <a:pt x="162965" y="317379"/>
                      <a:pt x="164926" y="318033"/>
                      <a:pt x="166888" y="319342"/>
                    </a:cubicBezTo>
                    <a:cubicBezTo>
                      <a:pt x="166888" y="319342"/>
                      <a:pt x="166888" y="318687"/>
                      <a:pt x="166888" y="318033"/>
                    </a:cubicBezTo>
                    <a:cubicBezTo>
                      <a:pt x="168196" y="313452"/>
                      <a:pt x="172120" y="312144"/>
                      <a:pt x="175390" y="310835"/>
                    </a:cubicBezTo>
                    <a:cubicBezTo>
                      <a:pt x="175390" y="310835"/>
                      <a:pt x="176698" y="310835"/>
                      <a:pt x="177352" y="310181"/>
                    </a:cubicBezTo>
                    <a:cubicBezTo>
                      <a:pt x="179968" y="305600"/>
                      <a:pt x="187815" y="299056"/>
                      <a:pt x="190431" y="297093"/>
                    </a:cubicBezTo>
                    <a:cubicBezTo>
                      <a:pt x="192393" y="295784"/>
                      <a:pt x="194355" y="295784"/>
                      <a:pt x="196317" y="295784"/>
                    </a:cubicBezTo>
                    <a:cubicBezTo>
                      <a:pt x="197625" y="295784"/>
                      <a:pt x="199586" y="297093"/>
                      <a:pt x="200894" y="298402"/>
                    </a:cubicBezTo>
                    <a:cubicBezTo>
                      <a:pt x="200894" y="295130"/>
                      <a:pt x="202856" y="293166"/>
                      <a:pt x="204818" y="291858"/>
                    </a:cubicBezTo>
                    <a:cubicBezTo>
                      <a:pt x="210050" y="289240"/>
                      <a:pt x="214627" y="293166"/>
                      <a:pt x="219859" y="298402"/>
                    </a:cubicBezTo>
                    <a:cubicBezTo>
                      <a:pt x="219859" y="298402"/>
                      <a:pt x="221167" y="298402"/>
                      <a:pt x="221821" y="298402"/>
                    </a:cubicBezTo>
                    <a:cubicBezTo>
                      <a:pt x="223129" y="298402"/>
                      <a:pt x="224437" y="298402"/>
                      <a:pt x="224437" y="298402"/>
                    </a:cubicBezTo>
                    <a:cubicBezTo>
                      <a:pt x="229015" y="298402"/>
                      <a:pt x="232938" y="303637"/>
                      <a:pt x="235554" y="307563"/>
                    </a:cubicBezTo>
                    <a:cubicBezTo>
                      <a:pt x="236208" y="307563"/>
                      <a:pt x="237516" y="307563"/>
                      <a:pt x="237516" y="307563"/>
                    </a:cubicBezTo>
                    <a:cubicBezTo>
                      <a:pt x="238824" y="307563"/>
                      <a:pt x="239478" y="307563"/>
                      <a:pt x="240132" y="307563"/>
                    </a:cubicBezTo>
                    <a:cubicBezTo>
                      <a:pt x="244056" y="307563"/>
                      <a:pt x="246672" y="310181"/>
                      <a:pt x="249941" y="314107"/>
                    </a:cubicBezTo>
                    <a:cubicBezTo>
                      <a:pt x="249941" y="314107"/>
                      <a:pt x="249941" y="314107"/>
                      <a:pt x="249941" y="314107"/>
                    </a:cubicBezTo>
                    <a:cubicBezTo>
                      <a:pt x="249941" y="314107"/>
                      <a:pt x="251249" y="314107"/>
                      <a:pt x="251903" y="313452"/>
                    </a:cubicBezTo>
                    <a:cubicBezTo>
                      <a:pt x="254519" y="312144"/>
                      <a:pt x="256481" y="310835"/>
                      <a:pt x="259097" y="310835"/>
                    </a:cubicBezTo>
                    <a:cubicBezTo>
                      <a:pt x="262366" y="310835"/>
                      <a:pt x="264982" y="312798"/>
                      <a:pt x="268906" y="316724"/>
                    </a:cubicBezTo>
                    <a:cubicBezTo>
                      <a:pt x="270214" y="318033"/>
                      <a:pt x="273484" y="320651"/>
                      <a:pt x="274792" y="321305"/>
                    </a:cubicBezTo>
                    <a:cubicBezTo>
                      <a:pt x="276100" y="321305"/>
                      <a:pt x="278715" y="319996"/>
                      <a:pt x="280023" y="319342"/>
                    </a:cubicBezTo>
                    <a:cubicBezTo>
                      <a:pt x="283947" y="318033"/>
                      <a:pt x="287217" y="316724"/>
                      <a:pt x="289833" y="317379"/>
                    </a:cubicBezTo>
                    <a:cubicBezTo>
                      <a:pt x="292449" y="317379"/>
                      <a:pt x="294411" y="319342"/>
                      <a:pt x="295719" y="321305"/>
                    </a:cubicBezTo>
                    <a:cubicBezTo>
                      <a:pt x="297680" y="323923"/>
                      <a:pt x="297680" y="327849"/>
                      <a:pt x="297680" y="331121"/>
                    </a:cubicBezTo>
                    <a:cubicBezTo>
                      <a:pt x="298988" y="331121"/>
                      <a:pt x="300950" y="331775"/>
                      <a:pt x="301604" y="332430"/>
                    </a:cubicBezTo>
                    <a:cubicBezTo>
                      <a:pt x="306182" y="333739"/>
                      <a:pt x="309452" y="335047"/>
                      <a:pt x="311413" y="336356"/>
                    </a:cubicBezTo>
                    <a:cubicBezTo>
                      <a:pt x="313376" y="337665"/>
                      <a:pt x="315991" y="340937"/>
                      <a:pt x="320569" y="346172"/>
                    </a:cubicBezTo>
                    <a:cubicBezTo>
                      <a:pt x="323185" y="349444"/>
                      <a:pt x="327763" y="354025"/>
                      <a:pt x="329725" y="355988"/>
                    </a:cubicBezTo>
                    <a:cubicBezTo>
                      <a:pt x="331032" y="355988"/>
                      <a:pt x="334956" y="355988"/>
                      <a:pt x="336918" y="355988"/>
                    </a:cubicBezTo>
                    <a:cubicBezTo>
                      <a:pt x="338880" y="355988"/>
                      <a:pt x="340188" y="355988"/>
                      <a:pt x="341496" y="355988"/>
                    </a:cubicBezTo>
                    <a:cubicBezTo>
                      <a:pt x="346074" y="355988"/>
                      <a:pt x="348689" y="359260"/>
                      <a:pt x="349997" y="361877"/>
                    </a:cubicBezTo>
                    <a:cubicBezTo>
                      <a:pt x="349997" y="361877"/>
                      <a:pt x="349997" y="361877"/>
                      <a:pt x="349997" y="361877"/>
                    </a:cubicBezTo>
                    <a:cubicBezTo>
                      <a:pt x="351305" y="358605"/>
                      <a:pt x="355229" y="355333"/>
                      <a:pt x="358499" y="352716"/>
                    </a:cubicBezTo>
                    <a:cubicBezTo>
                      <a:pt x="359807" y="352061"/>
                      <a:pt x="360461" y="351407"/>
                      <a:pt x="361115" y="350753"/>
                    </a:cubicBezTo>
                    <a:cubicBezTo>
                      <a:pt x="363077" y="348135"/>
                      <a:pt x="366346" y="347481"/>
                      <a:pt x="368962" y="346826"/>
                    </a:cubicBezTo>
                    <a:cubicBezTo>
                      <a:pt x="368962" y="346826"/>
                      <a:pt x="370270" y="346826"/>
                      <a:pt x="370270" y="346826"/>
                    </a:cubicBezTo>
                    <a:cubicBezTo>
                      <a:pt x="370924" y="344209"/>
                      <a:pt x="372886" y="337665"/>
                      <a:pt x="381387" y="337665"/>
                    </a:cubicBezTo>
                    <a:cubicBezTo>
                      <a:pt x="389889" y="337665"/>
                      <a:pt x="389235" y="337665"/>
                      <a:pt x="390543" y="337665"/>
                    </a:cubicBezTo>
                    <a:cubicBezTo>
                      <a:pt x="395775" y="336356"/>
                      <a:pt x="399044" y="340282"/>
                      <a:pt x="402314" y="344209"/>
                    </a:cubicBezTo>
                    <a:cubicBezTo>
                      <a:pt x="402314" y="344209"/>
                      <a:pt x="402314" y="344209"/>
                      <a:pt x="402968" y="344863"/>
                    </a:cubicBezTo>
                    <a:cubicBezTo>
                      <a:pt x="402968" y="344863"/>
                      <a:pt x="403622" y="344863"/>
                      <a:pt x="404276" y="344863"/>
                    </a:cubicBezTo>
                    <a:cubicBezTo>
                      <a:pt x="406238" y="344863"/>
                      <a:pt x="408200" y="343554"/>
                      <a:pt x="410162" y="342900"/>
                    </a:cubicBezTo>
                    <a:cubicBezTo>
                      <a:pt x="412777" y="342900"/>
                      <a:pt x="415393" y="342900"/>
                      <a:pt x="418009" y="342900"/>
                    </a:cubicBezTo>
                    <a:cubicBezTo>
                      <a:pt x="418009" y="342900"/>
                      <a:pt x="418009" y="342246"/>
                      <a:pt x="418009" y="341591"/>
                    </a:cubicBezTo>
                    <a:cubicBezTo>
                      <a:pt x="418009" y="338319"/>
                      <a:pt x="419971" y="335702"/>
                      <a:pt x="421279" y="333739"/>
                    </a:cubicBezTo>
                    <a:cubicBezTo>
                      <a:pt x="421279" y="333739"/>
                      <a:pt x="420625" y="332430"/>
                      <a:pt x="419971" y="331775"/>
                    </a:cubicBezTo>
                    <a:cubicBezTo>
                      <a:pt x="418663" y="329812"/>
                      <a:pt x="417355" y="327195"/>
                      <a:pt x="416701" y="325231"/>
                    </a:cubicBezTo>
                    <a:cubicBezTo>
                      <a:pt x="414740" y="319996"/>
                      <a:pt x="418009" y="315416"/>
                      <a:pt x="425857" y="310835"/>
                    </a:cubicBezTo>
                    <a:cubicBezTo>
                      <a:pt x="425857" y="310835"/>
                      <a:pt x="425857" y="310181"/>
                      <a:pt x="425857" y="309526"/>
                    </a:cubicBezTo>
                    <a:cubicBezTo>
                      <a:pt x="423895" y="306254"/>
                      <a:pt x="425203" y="302328"/>
                      <a:pt x="425857" y="299056"/>
                    </a:cubicBezTo>
                    <a:cubicBezTo>
                      <a:pt x="425857" y="297747"/>
                      <a:pt x="426511" y="295130"/>
                      <a:pt x="426511" y="294475"/>
                    </a:cubicBezTo>
                    <a:cubicBezTo>
                      <a:pt x="426511" y="288586"/>
                      <a:pt x="429126" y="285314"/>
                      <a:pt x="436320" y="284005"/>
                    </a:cubicBezTo>
                    <a:cubicBezTo>
                      <a:pt x="437628" y="284005"/>
                      <a:pt x="438936" y="284005"/>
                      <a:pt x="439590" y="283351"/>
                    </a:cubicBezTo>
                    <a:cubicBezTo>
                      <a:pt x="440898" y="283351"/>
                      <a:pt x="442206" y="282042"/>
                      <a:pt x="442860" y="281387"/>
                    </a:cubicBezTo>
                    <a:cubicBezTo>
                      <a:pt x="441552" y="281387"/>
                      <a:pt x="440244" y="281387"/>
                      <a:pt x="439590" y="280733"/>
                    </a:cubicBezTo>
                    <a:cubicBezTo>
                      <a:pt x="433050" y="278770"/>
                      <a:pt x="431742" y="270263"/>
                      <a:pt x="431089" y="263719"/>
                    </a:cubicBezTo>
                    <a:cubicBezTo>
                      <a:pt x="431089" y="263719"/>
                      <a:pt x="431089" y="263719"/>
                      <a:pt x="431089" y="263719"/>
                    </a:cubicBezTo>
                    <a:cubicBezTo>
                      <a:pt x="429781" y="263719"/>
                      <a:pt x="428473" y="263719"/>
                      <a:pt x="427165" y="263064"/>
                    </a:cubicBezTo>
                    <a:cubicBezTo>
                      <a:pt x="420625" y="260447"/>
                      <a:pt x="421933" y="252594"/>
                      <a:pt x="422587" y="249977"/>
                    </a:cubicBezTo>
                    <a:cubicBezTo>
                      <a:pt x="422587" y="249977"/>
                      <a:pt x="422587" y="249977"/>
                      <a:pt x="422587" y="249322"/>
                    </a:cubicBezTo>
                    <a:cubicBezTo>
                      <a:pt x="422587" y="249322"/>
                      <a:pt x="422587" y="249322"/>
                      <a:pt x="422587" y="249322"/>
                    </a:cubicBezTo>
                    <a:cubicBezTo>
                      <a:pt x="420625" y="249322"/>
                      <a:pt x="418009" y="248014"/>
                      <a:pt x="415393" y="246705"/>
                    </a:cubicBezTo>
                    <a:cubicBezTo>
                      <a:pt x="409508" y="243433"/>
                      <a:pt x="408200" y="242124"/>
                      <a:pt x="402968" y="236235"/>
                    </a:cubicBezTo>
                    <a:cubicBezTo>
                      <a:pt x="398391" y="230999"/>
                      <a:pt x="395775" y="223147"/>
                      <a:pt x="395121" y="212677"/>
                    </a:cubicBezTo>
                    <a:cubicBezTo>
                      <a:pt x="395121" y="208096"/>
                      <a:pt x="396428" y="203515"/>
                      <a:pt x="397736" y="199589"/>
                    </a:cubicBezTo>
                    <a:cubicBezTo>
                      <a:pt x="397736" y="198280"/>
                      <a:pt x="399044" y="196317"/>
                      <a:pt x="399044" y="195008"/>
                    </a:cubicBezTo>
                    <a:cubicBezTo>
                      <a:pt x="397736" y="191082"/>
                      <a:pt x="389889" y="174068"/>
                      <a:pt x="384003" y="161634"/>
                    </a:cubicBezTo>
                    <a:cubicBezTo>
                      <a:pt x="373540" y="138730"/>
                      <a:pt x="368308" y="126951"/>
                      <a:pt x="367000" y="123025"/>
                    </a:cubicBezTo>
                    <a:cubicBezTo>
                      <a:pt x="365693" y="115827"/>
                      <a:pt x="370924" y="104048"/>
                      <a:pt x="386619" y="83762"/>
                    </a:cubicBezTo>
                    <a:lnTo>
                      <a:pt x="386619" y="83762"/>
                    </a:lnTo>
                    <a:cubicBezTo>
                      <a:pt x="387927" y="79181"/>
                      <a:pt x="387927" y="60204"/>
                      <a:pt x="387927" y="49734"/>
                    </a:cubicBezTo>
                    <a:cubicBezTo>
                      <a:pt x="387927" y="37300"/>
                      <a:pt x="387927" y="32065"/>
                      <a:pt x="388581" y="29448"/>
                    </a:cubicBezTo>
                    <a:cubicBezTo>
                      <a:pt x="389235" y="24867"/>
                      <a:pt x="392505" y="22249"/>
                      <a:pt x="395775" y="20940"/>
                    </a:cubicBezTo>
                    <a:cubicBezTo>
                      <a:pt x="395775" y="20940"/>
                      <a:pt x="395775" y="20940"/>
                      <a:pt x="395775" y="20940"/>
                    </a:cubicBezTo>
                    <a:cubicBezTo>
                      <a:pt x="394467" y="18977"/>
                      <a:pt x="394467" y="17014"/>
                      <a:pt x="394467" y="15051"/>
                    </a:cubicBezTo>
                    <a:cubicBezTo>
                      <a:pt x="395775" y="11124"/>
                      <a:pt x="399044" y="9161"/>
                      <a:pt x="404276" y="6544"/>
                    </a:cubicBezTo>
                    <a:cubicBezTo>
                      <a:pt x="402314" y="5235"/>
                      <a:pt x="399698" y="3926"/>
                      <a:pt x="398391" y="3272"/>
                    </a:cubicBezTo>
                    <a:cubicBezTo>
                      <a:pt x="397736" y="3272"/>
                      <a:pt x="395121" y="1309"/>
                      <a:pt x="393159" y="0"/>
                    </a:cubicBezTo>
                    <a:cubicBezTo>
                      <a:pt x="392505" y="1963"/>
                      <a:pt x="391197" y="3272"/>
                      <a:pt x="389889" y="4581"/>
                    </a:cubicBezTo>
                    <a:cubicBezTo>
                      <a:pt x="382695" y="8507"/>
                      <a:pt x="377464" y="5889"/>
                      <a:pt x="372886" y="7198"/>
                    </a:cubicBezTo>
                    <a:cubicBezTo>
                      <a:pt x="368308" y="8507"/>
                      <a:pt x="358499" y="10470"/>
                      <a:pt x="358499" y="10470"/>
                    </a:cubicBezTo>
                    <a:cubicBezTo>
                      <a:pt x="358499" y="10470"/>
                      <a:pt x="350651" y="9816"/>
                      <a:pt x="343458" y="10470"/>
                    </a:cubicBezTo>
                    <a:cubicBezTo>
                      <a:pt x="336918" y="11124"/>
                      <a:pt x="326455" y="14396"/>
                      <a:pt x="321877" y="16360"/>
                    </a:cubicBezTo>
                    <a:cubicBezTo>
                      <a:pt x="317299" y="18323"/>
                      <a:pt x="300950" y="24212"/>
                      <a:pt x="296372" y="22904"/>
                    </a:cubicBezTo>
                    <a:cubicBezTo>
                      <a:pt x="291795" y="21595"/>
                      <a:pt x="271522" y="7853"/>
                      <a:pt x="267598" y="9816"/>
                    </a:cubicBezTo>
                    <a:cubicBezTo>
                      <a:pt x="263674" y="11779"/>
                      <a:pt x="258443" y="17014"/>
                      <a:pt x="255827" y="17014"/>
                    </a:cubicBezTo>
                    <a:cubicBezTo>
                      <a:pt x="253211" y="17014"/>
                      <a:pt x="242748" y="15051"/>
                      <a:pt x="240786" y="14396"/>
                    </a:cubicBezTo>
                    <a:cubicBezTo>
                      <a:pt x="238824" y="13742"/>
                      <a:pt x="232938" y="13088"/>
                      <a:pt x="229015" y="13088"/>
                    </a:cubicBezTo>
                    <a:cubicBezTo>
                      <a:pt x="225091" y="13088"/>
                      <a:pt x="220513" y="16360"/>
                      <a:pt x="217243" y="15051"/>
                    </a:cubicBezTo>
                    <a:cubicBezTo>
                      <a:pt x="213974" y="13742"/>
                      <a:pt x="206780" y="8507"/>
                      <a:pt x="206780" y="10470"/>
                    </a:cubicBezTo>
                    <a:cubicBezTo>
                      <a:pt x="206780" y="11779"/>
                      <a:pt x="207434" y="20940"/>
                      <a:pt x="204818" y="19632"/>
                    </a:cubicBezTo>
                    <a:cubicBezTo>
                      <a:pt x="202202" y="18323"/>
                      <a:pt x="197625" y="11124"/>
                      <a:pt x="196970" y="14396"/>
                    </a:cubicBezTo>
                    <a:cubicBezTo>
                      <a:pt x="196317" y="17668"/>
                      <a:pt x="196970" y="27484"/>
                      <a:pt x="194355" y="26176"/>
                    </a:cubicBezTo>
                    <a:cubicBezTo>
                      <a:pt x="191739" y="24867"/>
                      <a:pt x="178660" y="7198"/>
                      <a:pt x="178006" y="11124"/>
                    </a:cubicBezTo>
                    <a:cubicBezTo>
                      <a:pt x="176698" y="15051"/>
                      <a:pt x="188469" y="26830"/>
                      <a:pt x="181929" y="29448"/>
                    </a:cubicBezTo>
                    <a:cubicBezTo>
                      <a:pt x="175390" y="31411"/>
                      <a:pt x="161002" y="16360"/>
                      <a:pt x="161657" y="18323"/>
                    </a:cubicBezTo>
                    <a:cubicBezTo>
                      <a:pt x="161657" y="20940"/>
                      <a:pt x="162310" y="26176"/>
                      <a:pt x="164272" y="30102"/>
                    </a:cubicBezTo>
                    <a:cubicBezTo>
                      <a:pt x="165580" y="34028"/>
                      <a:pt x="171466" y="35991"/>
                      <a:pt x="170158" y="37955"/>
                    </a:cubicBezTo>
                    <a:cubicBezTo>
                      <a:pt x="168850" y="39918"/>
                      <a:pt x="162310" y="38609"/>
                      <a:pt x="161657" y="41226"/>
                    </a:cubicBezTo>
                    <a:cubicBezTo>
                      <a:pt x="161002" y="43844"/>
                      <a:pt x="160349" y="49079"/>
                      <a:pt x="158387" y="49079"/>
                    </a:cubicBezTo>
                    <a:cubicBezTo>
                      <a:pt x="156425" y="49079"/>
                      <a:pt x="131574" y="43190"/>
                      <a:pt x="132228" y="45807"/>
                    </a:cubicBezTo>
                    <a:cubicBezTo>
                      <a:pt x="132882" y="48425"/>
                      <a:pt x="132228" y="53660"/>
                      <a:pt x="132228" y="53660"/>
                    </a:cubicBezTo>
                    <a:cubicBezTo>
                      <a:pt x="132228" y="53660"/>
                      <a:pt x="122419" y="54314"/>
                      <a:pt x="119149" y="54969"/>
                    </a:cubicBezTo>
                    <a:cubicBezTo>
                      <a:pt x="115879" y="54969"/>
                      <a:pt x="104762" y="43190"/>
                      <a:pt x="102800" y="47116"/>
                    </a:cubicBezTo>
                    <a:cubicBezTo>
                      <a:pt x="101492" y="51042"/>
                      <a:pt x="102146" y="54314"/>
                      <a:pt x="104108" y="57586"/>
                    </a:cubicBezTo>
                    <a:cubicBezTo>
                      <a:pt x="106070" y="60858"/>
                      <a:pt x="109994" y="70674"/>
                      <a:pt x="105416" y="70020"/>
                    </a:cubicBezTo>
                    <a:cubicBezTo>
                      <a:pt x="100838" y="70020"/>
                      <a:pt x="97569" y="62167"/>
                      <a:pt x="94953" y="63476"/>
                    </a:cubicBezTo>
                    <a:cubicBezTo>
                      <a:pt x="92337" y="64130"/>
                      <a:pt x="89721" y="74600"/>
                      <a:pt x="85797" y="75255"/>
                    </a:cubicBezTo>
                    <a:cubicBezTo>
                      <a:pt x="81873" y="75909"/>
                      <a:pt x="72064" y="68711"/>
                      <a:pt x="68794" y="70674"/>
                    </a:cubicBezTo>
                    <a:cubicBezTo>
                      <a:pt x="65524" y="73291"/>
                      <a:pt x="67486" y="81144"/>
                      <a:pt x="64871" y="83107"/>
                    </a:cubicBezTo>
                    <a:cubicBezTo>
                      <a:pt x="62255" y="85725"/>
                      <a:pt x="53099" y="85071"/>
                      <a:pt x="53753" y="87034"/>
                    </a:cubicBezTo>
                    <a:cubicBezTo>
                      <a:pt x="54407" y="88997"/>
                      <a:pt x="57677" y="91615"/>
                      <a:pt x="57677" y="94886"/>
                    </a:cubicBezTo>
                    <a:cubicBezTo>
                      <a:pt x="57677" y="98158"/>
                      <a:pt x="54407" y="100121"/>
                      <a:pt x="52445" y="98813"/>
                    </a:cubicBezTo>
                    <a:cubicBezTo>
                      <a:pt x="49829" y="98158"/>
                      <a:pt x="41328" y="87688"/>
                      <a:pt x="40020" y="91615"/>
                    </a:cubicBezTo>
                    <a:cubicBezTo>
                      <a:pt x="38712" y="95541"/>
                      <a:pt x="51137" y="102739"/>
                      <a:pt x="49175" y="107320"/>
                    </a:cubicBezTo>
                    <a:cubicBezTo>
                      <a:pt x="47214" y="111901"/>
                      <a:pt x="51137" y="110592"/>
                      <a:pt x="47214" y="111901"/>
                    </a:cubicBezTo>
                    <a:cubicBezTo>
                      <a:pt x="43290" y="113209"/>
                      <a:pt x="40674" y="110592"/>
                      <a:pt x="38712" y="112555"/>
                    </a:cubicBezTo>
                    <a:cubicBezTo>
                      <a:pt x="36750" y="114518"/>
                      <a:pt x="32173" y="116481"/>
                      <a:pt x="32173" y="116481"/>
                    </a:cubicBezTo>
                    <a:cubicBezTo>
                      <a:pt x="32173" y="116481"/>
                      <a:pt x="26941" y="113864"/>
                      <a:pt x="24325" y="115827"/>
                    </a:cubicBezTo>
                    <a:cubicBezTo>
                      <a:pt x="21709" y="117790"/>
                      <a:pt x="17785" y="119099"/>
                      <a:pt x="17785" y="121062"/>
                    </a:cubicBezTo>
                    <a:cubicBezTo>
                      <a:pt x="17785" y="123680"/>
                      <a:pt x="19747" y="127606"/>
                      <a:pt x="17785" y="1276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9DB3C48F-39B7-70E6-22AE-B675D52761C7}"/>
                  </a:ext>
                </a:extLst>
              </p:cNvPr>
              <p:cNvSpPr/>
              <p:nvPr/>
            </p:nvSpPr>
            <p:spPr>
              <a:xfrm>
                <a:off x="3430874" y="2354785"/>
                <a:ext cx="8097" cy="10684"/>
              </a:xfrm>
              <a:custGeom>
                <a:avLst/>
                <a:gdLst>
                  <a:gd name="connsiteX0" fmla="*/ 5559 w 8097"/>
                  <a:gd name="connsiteY0" fmla="*/ 113 h 10684"/>
                  <a:gd name="connsiteX1" fmla="*/ 4251 w 8097"/>
                  <a:gd name="connsiteY1" fmla="*/ 10583 h 10684"/>
                  <a:gd name="connsiteX2" fmla="*/ 5559 w 8097"/>
                  <a:gd name="connsiteY2" fmla="*/ 113 h 10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7" h="10684">
                    <a:moveTo>
                      <a:pt x="5559" y="113"/>
                    </a:moveTo>
                    <a:cubicBezTo>
                      <a:pt x="8829" y="113"/>
                      <a:pt x="9482" y="11892"/>
                      <a:pt x="4251" y="10583"/>
                    </a:cubicBezTo>
                    <a:cubicBezTo>
                      <a:pt x="-981" y="9275"/>
                      <a:pt x="-2289" y="-1196"/>
                      <a:pt x="5559" y="1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47C6606A-76C1-DE47-F790-E3C8ABF4A713}"/>
                  </a:ext>
                </a:extLst>
              </p:cNvPr>
              <p:cNvSpPr/>
              <p:nvPr/>
            </p:nvSpPr>
            <p:spPr>
              <a:xfrm>
                <a:off x="3321231" y="2210960"/>
                <a:ext cx="24300" cy="16872"/>
              </a:xfrm>
              <a:custGeom>
                <a:avLst/>
                <a:gdLst>
                  <a:gd name="connsiteX0" fmla="*/ 758 w 24300"/>
                  <a:gd name="connsiteY0" fmla="*/ 1936 h 16872"/>
                  <a:gd name="connsiteX1" fmla="*/ 10568 w 24300"/>
                  <a:gd name="connsiteY1" fmla="*/ 1936 h 16872"/>
                  <a:gd name="connsiteX2" fmla="*/ 20377 w 24300"/>
                  <a:gd name="connsiteY2" fmla="*/ 627 h 16872"/>
                  <a:gd name="connsiteX3" fmla="*/ 24301 w 24300"/>
                  <a:gd name="connsiteY3" fmla="*/ 5862 h 16872"/>
                  <a:gd name="connsiteX4" fmla="*/ 19723 w 24300"/>
                  <a:gd name="connsiteY4" fmla="*/ 10443 h 16872"/>
                  <a:gd name="connsiteX5" fmla="*/ 12529 w 24300"/>
                  <a:gd name="connsiteY5" fmla="*/ 13061 h 16872"/>
                  <a:gd name="connsiteX6" fmla="*/ 6644 w 24300"/>
                  <a:gd name="connsiteY6" fmla="*/ 16333 h 16872"/>
                  <a:gd name="connsiteX7" fmla="*/ 1412 w 24300"/>
                  <a:gd name="connsiteY7" fmla="*/ 3245 h 1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00" h="16872">
                    <a:moveTo>
                      <a:pt x="758" y="1936"/>
                    </a:moveTo>
                    <a:cubicBezTo>
                      <a:pt x="4682" y="1936"/>
                      <a:pt x="5336" y="1936"/>
                      <a:pt x="10568" y="1936"/>
                    </a:cubicBezTo>
                    <a:cubicBezTo>
                      <a:pt x="15799" y="1936"/>
                      <a:pt x="18415" y="-1336"/>
                      <a:pt x="20377" y="627"/>
                    </a:cubicBezTo>
                    <a:cubicBezTo>
                      <a:pt x="22339" y="1936"/>
                      <a:pt x="23647" y="3245"/>
                      <a:pt x="24301" y="5862"/>
                    </a:cubicBezTo>
                    <a:cubicBezTo>
                      <a:pt x="24301" y="9134"/>
                      <a:pt x="19723" y="9134"/>
                      <a:pt x="19723" y="10443"/>
                    </a:cubicBezTo>
                    <a:cubicBezTo>
                      <a:pt x="19723" y="11098"/>
                      <a:pt x="14491" y="11752"/>
                      <a:pt x="12529" y="13061"/>
                    </a:cubicBezTo>
                    <a:cubicBezTo>
                      <a:pt x="11221" y="14369"/>
                      <a:pt x="8606" y="18296"/>
                      <a:pt x="6644" y="16333"/>
                    </a:cubicBezTo>
                    <a:cubicBezTo>
                      <a:pt x="4682" y="14369"/>
                      <a:pt x="-3165" y="3245"/>
                      <a:pt x="1412" y="32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F76C3B8F-B83C-8790-E62C-57F1A6710244}"/>
                  </a:ext>
                </a:extLst>
              </p:cNvPr>
              <p:cNvSpPr/>
              <p:nvPr/>
            </p:nvSpPr>
            <p:spPr>
              <a:xfrm>
                <a:off x="3223106" y="2214204"/>
                <a:ext cx="97784" cy="72473"/>
              </a:xfrm>
              <a:custGeom>
                <a:avLst/>
                <a:gdLst>
                  <a:gd name="connsiteX0" fmla="*/ 2097 w 97784"/>
                  <a:gd name="connsiteY0" fmla="*/ 34683 h 72473"/>
                  <a:gd name="connsiteX1" fmla="*/ 14522 w 97784"/>
                  <a:gd name="connsiteY1" fmla="*/ 33374 h 72473"/>
                  <a:gd name="connsiteX2" fmla="*/ 22370 w 97784"/>
                  <a:gd name="connsiteY2" fmla="*/ 28793 h 72473"/>
                  <a:gd name="connsiteX3" fmla="*/ 31526 w 97784"/>
                  <a:gd name="connsiteY3" fmla="*/ 28793 h 72473"/>
                  <a:gd name="connsiteX4" fmla="*/ 40027 w 97784"/>
                  <a:gd name="connsiteY4" fmla="*/ 22904 h 72473"/>
                  <a:gd name="connsiteX5" fmla="*/ 41335 w 97784"/>
                  <a:gd name="connsiteY5" fmla="*/ 13742 h 72473"/>
                  <a:gd name="connsiteX6" fmla="*/ 48528 w 97784"/>
                  <a:gd name="connsiteY6" fmla="*/ 9162 h 72473"/>
                  <a:gd name="connsiteX7" fmla="*/ 51144 w 97784"/>
                  <a:gd name="connsiteY7" fmla="*/ 0 h 72473"/>
                  <a:gd name="connsiteX8" fmla="*/ 58992 w 97784"/>
                  <a:gd name="connsiteY8" fmla="*/ 3272 h 72473"/>
                  <a:gd name="connsiteX9" fmla="*/ 61608 w 97784"/>
                  <a:gd name="connsiteY9" fmla="*/ 14397 h 72473"/>
                  <a:gd name="connsiteX10" fmla="*/ 77957 w 97784"/>
                  <a:gd name="connsiteY10" fmla="*/ 13088 h 72473"/>
                  <a:gd name="connsiteX11" fmla="*/ 84496 w 97784"/>
                  <a:gd name="connsiteY11" fmla="*/ 20941 h 72473"/>
                  <a:gd name="connsiteX12" fmla="*/ 92998 w 97784"/>
                  <a:gd name="connsiteY12" fmla="*/ 30102 h 72473"/>
                  <a:gd name="connsiteX13" fmla="*/ 96922 w 97784"/>
                  <a:gd name="connsiteY13" fmla="*/ 39918 h 72473"/>
                  <a:gd name="connsiteX14" fmla="*/ 88420 w 97784"/>
                  <a:gd name="connsiteY14" fmla="*/ 38609 h 72473"/>
                  <a:gd name="connsiteX15" fmla="*/ 83842 w 97784"/>
                  <a:gd name="connsiteY15" fmla="*/ 42535 h 72473"/>
                  <a:gd name="connsiteX16" fmla="*/ 85804 w 97784"/>
                  <a:gd name="connsiteY16" fmla="*/ 51042 h 72473"/>
                  <a:gd name="connsiteX17" fmla="*/ 77303 w 97784"/>
                  <a:gd name="connsiteY17" fmla="*/ 52351 h 72473"/>
                  <a:gd name="connsiteX18" fmla="*/ 75995 w 97784"/>
                  <a:gd name="connsiteY18" fmla="*/ 45153 h 72473"/>
                  <a:gd name="connsiteX19" fmla="*/ 69455 w 97784"/>
                  <a:gd name="connsiteY19" fmla="*/ 53660 h 72473"/>
                  <a:gd name="connsiteX20" fmla="*/ 64877 w 97784"/>
                  <a:gd name="connsiteY20" fmla="*/ 71329 h 72473"/>
                  <a:gd name="connsiteX21" fmla="*/ 49836 w 97784"/>
                  <a:gd name="connsiteY21" fmla="*/ 70674 h 72473"/>
                  <a:gd name="connsiteX22" fmla="*/ 45259 w 97784"/>
                  <a:gd name="connsiteY22" fmla="*/ 58895 h 72473"/>
                  <a:gd name="connsiteX23" fmla="*/ 42643 w 97784"/>
                  <a:gd name="connsiteY23" fmla="*/ 50388 h 72473"/>
                  <a:gd name="connsiteX24" fmla="*/ 32834 w 97784"/>
                  <a:gd name="connsiteY24" fmla="*/ 39918 h 72473"/>
                  <a:gd name="connsiteX25" fmla="*/ 20408 w 97784"/>
                  <a:gd name="connsiteY25" fmla="*/ 43190 h 72473"/>
                  <a:gd name="connsiteX26" fmla="*/ 2097 w 97784"/>
                  <a:gd name="connsiteY26" fmla="*/ 34683 h 7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7784" h="72473">
                    <a:moveTo>
                      <a:pt x="2097" y="34683"/>
                    </a:moveTo>
                    <a:cubicBezTo>
                      <a:pt x="6675" y="32065"/>
                      <a:pt x="11253" y="34683"/>
                      <a:pt x="14522" y="33374"/>
                    </a:cubicBezTo>
                    <a:cubicBezTo>
                      <a:pt x="17792" y="32065"/>
                      <a:pt x="19100" y="28793"/>
                      <a:pt x="22370" y="28793"/>
                    </a:cubicBezTo>
                    <a:cubicBezTo>
                      <a:pt x="25640" y="28793"/>
                      <a:pt x="28910" y="30102"/>
                      <a:pt x="31526" y="28793"/>
                    </a:cubicBezTo>
                    <a:cubicBezTo>
                      <a:pt x="34795" y="26830"/>
                      <a:pt x="39373" y="24867"/>
                      <a:pt x="40027" y="22904"/>
                    </a:cubicBezTo>
                    <a:cubicBezTo>
                      <a:pt x="40027" y="20286"/>
                      <a:pt x="38719" y="15051"/>
                      <a:pt x="41335" y="13742"/>
                    </a:cubicBezTo>
                    <a:cubicBezTo>
                      <a:pt x="43951" y="13088"/>
                      <a:pt x="48528" y="10470"/>
                      <a:pt x="48528" y="9162"/>
                    </a:cubicBezTo>
                    <a:cubicBezTo>
                      <a:pt x="48528" y="7853"/>
                      <a:pt x="46567" y="0"/>
                      <a:pt x="51144" y="0"/>
                    </a:cubicBezTo>
                    <a:cubicBezTo>
                      <a:pt x="55722" y="0"/>
                      <a:pt x="58992" y="0"/>
                      <a:pt x="58992" y="3272"/>
                    </a:cubicBezTo>
                    <a:cubicBezTo>
                      <a:pt x="58992" y="6544"/>
                      <a:pt x="58992" y="13088"/>
                      <a:pt x="61608" y="14397"/>
                    </a:cubicBezTo>
                    <a:cubicBezTo>
                      <a:pt x="64224" y="15706"/>
                      <a:pt x="74033" y="10470"/>
                      <a:pt x="77957" y="13088"/>
                    </a:cubicBezTo>
                    <a:cubicBezTo>
                      <a:pt x="81226" y="15706"/>
                      <a:pt x="82534" y="16360"/>
                      <a:pt x="84496" y="20941"/>
                    </a:cubicBezTo>
                    <a:cubicBezTo>
                      <a:pt x="86458" y="24867"/>
                      <a:pt x="90382" y="28139"/>
                      <a:pt x="92998" y="30102"/>
                    </a:cubicBezTo>
                    <a:cubicBezTo>
                      <a:pt x="95614" y="32065"/>
                      <a:pt x="99537" y="39263"/>
                      <a:pt x="96922" y="39918"/>
                    </a:cubicBezTo>
                    <a:cubicBezTo>
                      <a:pt x="94306" y="39918"/>
                      <a:pt x="90382" y="37300"/>
                      <a:pt x="88420" y="38609"/>
                    </a:cubicBezTo>
                    <a:cubicBezTo>
                      <a:pt x="85804" y="39918"/>
                      <a:pt x="83188" y="41227"/>
                      <a:pt x="83842" y="42535"/>
                    </a:cubicBezTo>
                    <a:cubicBezTo>
                      <a:pt x="84496" y="43844"/>
                      <a:pt x="87112" y="49734"/>
                      <a:pt x="85804" y="51042"/>
                    </a:cubicBezTo>
                    <a:cubicBezTo>
                      <a:pt x="84496" y="52351"/>
                      <a:pt x="75995" y="54314"/>
                      <a:pt x="77303" y="52351"/>
                    </a:cubicBezTo>
                    <a:cubicBezTo>
                      <a:pt x="78611" y="50388"/>
                      <a:pt x="79918" y="45153"/>
                      <a:pt x="75995" y="45153"/>
                    </a:cubicBezTo>
                    <a:cubicBezTo>
                      <a:pt x="72071" y="45153"/>
                      <a:pt x="68801" y="49734"/>
                      <a:pt x="69455" y="53660"/>
                    </a:cubicBezTo>
                    <a:cubicBezTo>
                      <a:pt x="69455" y="57586"/>
                      <a:pt x="68147" y="70020"/>
                      <a:pt x="64877" y="71329"/>
                    </a:cubicBezTo>
                    <a:cubicBezTo>
                      <a:pt x="61608" y="72637"/>
                      <a:pt x="48528" y="73292"/>
                      <a:pt x="49836" y="70674"/>
                    </a:cubicBezTo>
                    <a:cubicBezTo>
                      <a:pt x="51144" y="68057"/>
                      <a:pt x="47220" y="61513"/>
                      <a:pt x="45259" y="58895"/>
                    </a:cubicBezTo>
                    <a:cubicBezTo>
                      <a:pt x="43297" y="56278"/>
                      <a:pt x="43297" y="52351"/>
                      <a:pt x="42643" y="50388"/>
                    </a:cubicBezTo>
                    <a:cubicBezTo>
                      <a:pt x="42643" y="47771"/>
                      <a:pt x="37411" y="41227"/>
                      <a:pt x="32834" y="39918"/>
                    </a:cubicBezTo>
                    <a:cubicBezTo>
                      <a:pt x="28256" y="39263"/>
                      <a:pt x="27602" y="43844"/>
                      <a:pt x="20408" y="43190"/>
                    </a:cubicBezTo>
                    <a:cubicBezTo>
                      <a:pt x="13215" y="42535"/>
                      <a:pt x="-6404" y="39263"/>
                      <a:pt x="2097" y="3468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30C58D59-03D2-E3D6-BD7C-F06BBC7564D1}"/>
                  </a:ext>
                </a:extLst>
              </p:cNvPr>
              <p:cNvSpPr/>
              <p:nvPr/>
            </p:nvSpPr>
            <p:spPr>
              <a:xfrm>
                <a:off x="3216118" y="2294494"/>
                <a:ext cx="143186" cy="140602"/>
              </a:xfrm>
              <a:custGeom>
                <a:avLst/>
                <a:gdLst>
                  <a:gd name="connsiteX0" fmla="*/ 4508 w 143186"/>
                  <a:gd name="connsiteY0" fmla="*/ 37500 h 140602"/>
                  <a:gd name="connsiteX1" fmla="*/ 12355 w 143186"/>
                  <a:gd name="connsiteY1" fmla="*/ 36192 h 140602"/>
                  <a:gd name="connsiteX2" fmla="*/ 17587 w 143186"/>
                  <a:gd name="connsiteY2" fmla="*/ 34883 h 140602"/>
                  <a:gd name="connsiteX3" fmla="*/ 29358 w 143186"/>
                  <a:gd name="connsiteY3" fmla="*/ 47971 h 140602"/>
                  <a:gd name="connsiteX4" fmla="*/ 28704 w 143186"/>
                  <a:gd name="connsiteY4" fmla="*/ 35537 h 140602"/>
                  <a:gd name="connsiteX5" fmla="*/ 35244 w 143186"/>
                  <a:gd name="connsiteY5" fmla="*/ 26376 h 140602"/>
                  <a:gd name="connsiteX6" fmla="*/ 42437 w 143186"/>
                  <a:gd name="connsiteY6" fmla="*/ 32265 h 140602"/>
                  <a:gd name="connsiteX7" fmla="*/ 43745 w 143186"/>
                  <a:gd name="connsiteY7" fmla="*/ 20486 h 140602"/>
                  <a:gd name="connsiteX8" fmla="*/ 54208 w 143186"/>
                  <a:gd name="connsiteY8" fmla="*/ 15251 h 140602"/>
                  <a:gd name="connsiteX9" fmla="*/ 65980 w 143186"/>
                  <a:gd name="connsiteY9" fmla="*/ 2818 h 140602"/>
                  <a:gd name="connsiteX10" fmla="*/ 75135 w 143186"/>
                  <a:gd name="connsiteY10" fmla="*/ 10016 h 140602"/>
                  <a:gd name="connsiteX11" fmla="*/ 79713 w 143186"/>
                  <a:gd name="connsiteY11" fmla="*/ 8053 h 140602"/>
                  <a:gd name="connsiteX12" fmla="*/ 86253 w 143186"/>
                  <a:gd name="connsiteY12" fmla="*/ 8053 h 140602"/>
                  <a:gd name="connsiteX13" fmla="*/ 93446 w 143186"/>
                  <a:gd name="connsiteY13" fmla="*/ 855 h 140602"/>
                  <a:gd name="connsiteX14" fmla="*/ 109141 w 143186"/>
                  <a:gd name="connsiteY14" fmla="*/ 2163 h 140602"/>
                  <a:gd name="connsiteX15" fmla="*/ 118297 w 143186"/>
                  <a:gd name="connsiteY15" fmla="*/ 10016 h 140602"/>
                  <a:gd name="connsiteX16" fmla="*/ 127452 w 143186"/>
                  <a:gd name="connsiteY16" fmla="*/ 13943 h 140602"/>
                  <a:gd name="connsiteX17" fmla="*/ 139878 w 143186"/>
                  <a:gd name="connsiteY17" fmla="*/ 18523 h 140602"/>
                  <a:gd name="connsiteX18" fmla="*/ 141186 w 143186"/>
                  <a:gd name="connsiteY18" fmla="*/ 25067 h 140602"/>
                  <a:gd name="connsiteX19" fmla="*/ 127452 w 143186"/>
                  <a:gd name="connsiteY19" fmla="*/ 20486 h 140602"/>
                  <a:gd name="connsiteX20" fmla="*/ 125490 w 143186"/>
                  <a:gd name="connsiteY20" fmla="*/ 28339 h 140602"/>
                  <a:gd name="connsiteX21" fmla="*/ 120259 w 143186"/>
                  <a:gd name="connsiteY21" fmla="*/ 33574 h 140602"/>
                  <a:gd name="connsiteX22" fmla="*/ 116989 w 143186"/>
                  <a:gd name="connsiteY22" fmla="*/ 42736 h 140602"/>
                  <a:gd name="connsiteX23" fmla="*/ 111757 w 143186"/>
                  <a:gd name="connsiteY23" fmla="*/ 42736 h 140602"/>
                  <a:gd name="connsiteX24" fmla="*/ 108487 w 143186"/>
                  <a:gd name="connsiteY24" fmla="*/ 51897 h 140602"/>
                  <a:gd name="connsiteX25" fmla="*/ 104563 w 143186"/>
                  <a:gd name="connsiteY25" fmla="*/ 61059 h 140602"/>
                  <a:gd name="connsiteX26" fmla="*/ 95408 w 143186"/>
                  <a:gd name="connsiteY26" fmla="*/ 65639 h 140602"/>
                  <a:gd name="connsiteX27" fmla="*/ 97370 w 143186"/>
                  <a:gd name="connsiteY27" fmla="*/ 73492 h 140602"/>
                  <a:gd name="connsiteX28" fmla="*/ 90176 w 143186"/>
                  <a:gd name="connsiteY28" fmla="*/ 74801 h 140602"/>
                  <a:gd name="connsiteX29" fmla="*/ 84291 w 143186"/>
                  <a:gd name="connsiteY29" fmla="*/ 70874 h 140602"/>
                  <a:gd name="connsiteX30" fmla="*/ 78405 w 143186"/>
                  <a:gd name="connsiteY30" fmla="*/ 74801 h 140602"/>
                  <a:gd name="connsiteX31" fmla="*/ 70557 w 143186"/>
                  <a:gd name="connsiteY31" fmla="*/ 76110 h 140602"/>
                  <a:gd name="connsiteX32" fmla="*/ 54208 w 143186"/>
                  <a:gd name="connsiteY32" fmla="*/ 86580 h 140602"/>
                  <a:gd name="connsiteX33" fmla="*/ 54208 w 143186"/>
                  <a:gd name="connsiteY33" fmla="*/ 101631 h 140602"/>
                  <a:gd name="connsiteX34" fmla="*/ 50939 w 143186"/>
                  <a:gd name="connsiteY34" fmla="*/ 117336 h 140602"/>
                  <a:gd name="connsiteX35" fmla="*/ 53555 w 143186"/>
                  <a:gd name="connsiteY35" fmla="*/ 125189 h 140602"/>
                  <a:gd name="connsiteX36" fmla="*/ 41783 w 143186"/>
                  <a:gd name="connsiteY36" fmla="*/ 140240 h 140602"/>
                  <a:gd name="connsiteX37" fmla="*/ 31320 w 143186"/>
                  <a:gd name="connsiteY37" fmla="*/ 133696 h 140602"/>
                  <a:gd name="connsiteX38" fmla="*/ 34590 w 143186"/>
                  <a:gd name="connsiteY38" fmla="*/ 123880 h 140602"/>
                  <a:gd name="connsiteX39" fmla="*/ 39167 w 143186"/>
                  <a:gd name="connsiteY39" fmla="*/ 110138 h 140602"/>
                  <a:gd name="connsiteX40" fmla="*/ 45707 w 143186"/>
                  <a:gd name="connsiteY40" fmla="*/ 107520 h 140602"/>
                  <a:gd name="connsiteX41" fmla="*/ 47015 w 143186"/>
                  <a:gd name="connsiteY41" fmla="*/ 93778 h 140602"/>
                  <a:gd name="connsiteX42" fmla="*/ 37206 w 143186"/>
                  <a:gd name="connsiteY42" fmla="*/ 95087 h 140602"/>
                  <a:gd name="connsiteX43" fmla="*/ 26088 w 143186"/>
                  <a:gd name="connsiteY43" fmla="*/ 83308 h 140602"/>
                  <a:gd name="connsiteX44" fmla="*/ 14317 w 143186"/>
                  <a:gd name="connsiteY44" fmla="*/ 81345 h 140602"/>
                  <a:gd name="connsiteX45" fmla="*/ 10393 w 143186"/>
                  <a:gd name="connsiteY45" fmla="*/ 76110 h 140602"/>
                  <a:gd name="connsiteX46" fmla="*/ 14317 w 143186"/>
                  <a:gd name="connsiteY46" fmla="*/ 72838 h 140602"/>
                  <a:gd name="connsiteX47" fmla="*/ 12355 w 143186"/>
                  <a:gd name="connsiteY47" fmla="*/ 68257 h 140602"/>
                  <a:gd name="connsiteX48" fmla="*/ 18895 w 143186"/>
                  <a:gd name="connsiteY48" fmla="*/ 68257 h 140602"/>
                  <a:gd name="connsiteX49" fmla="*/ 18895 w 143186"/>
                  <a:gd name="connsiteY49" fmla="*/ 63022 h 140602"/>
                  <a:gd name="connsiteX50" fmla="*/ 23473 w 143186"/>
                  <a:gd name="connsiteY50" fmla="*/ 61059 h 140602"/>
                  <a:gd name="connsiteX51" fmla="*/ 11047 w 143186"/>
                  <a:gd name="connsiteY51" fmla="*/ 44699 h 140602"/>
                  <a:gd name="connsiteX52" fmla="*/ 3854 w 143186"/>
                  <a:gd name="connsiteY52" fmla="*/ 36846 h 14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3186" h="140602">
                    <a:moveTo>
                      <a:pt x="4508" y="37500"/>
                    </a:moveTo>
                    <a:cubicBezTo>
                      <a:pt x="9085" y="37500"/>
                      <a:pt x="11047" y="36846"/>
                      <a:pt x="12355" y="36192"/>
                    </a:cubicBezTo>
                    <a:cubicBezTo>
                      <a:pt x="13663" y="35537"/>
                      <a:pt x="15625" y="32265"/>
                      <a:pt x="17587" y="34883"/>
                    </a:cubicBezTo>
                    <a:cubicBezTo>
                      <a:pt x="19549" y="37500"/>
                      <a:pt x="28050" y="52552"/>
                      <a:pt x="29358" y="47971"/>
                    </a:cubicBezTo>
                    <a:cubicBezTo>
                      <a:pt x="30666" y="43390"/>
                      <a:pt x="26742" y="37500"/>
                      <a:pt x="28704" y="35537"/>
                    </a:cubicBezTo>
                    <a:cubicBezTo>
                      <a:pt x="30666" y="33574"/>
                      <a:pt x="33936" y="25067"/>
                      <a:pt x="35244" y="26376"/>
                    </a:cubicBezTo>
                    <a:cubicBezTo>
                      <a:pt x="36552" y="27685"/>
                      <a:pt x="39822" y="33574"/>
                      <a:pt x="42437" y="32265"/>
                    </a:cubicBezTo>
                    <a:cubicBezTo>
                      <a:pt x="45053" y="30957"/>
                      <a:pt x="41783" y="20486"/>
                      <a:pt x="43745" y="20486"/>
                    </a:cubicBezTo>
                    <a:cubicBezTo>
                      <a:pt x="46361" y="20486"/>
                      <a:pt x="50939" y="16560"/>
                      <a:pt x="54208" y="15251"/>
                    </a:cubicBezTo>
                    <a:cubicBezTo>
                      <a:pt x="57478" y="13943"/>
                      <a:pt x="64018" y="2163"/>
                      <a:pt x="65980" y="2818"/>
                    </a:cubicBezTo>
                    <a:cubicBezTo>
                      <a:pt x="67942" y="4127"/>
                      <a:pt x="73827" y="10016"/>
                      <a:pt x="75135" y="10016"/>
                    </a:cubicBezTo>
                    <a:cubicBezTo>
                      <a:pt x="76443" y="10016"/>
                      <a:pt x="78405" y="7399"/>
                      <a:pt x="79713" y="8053"/>
                    </a:cubicBezTo>
                    <a:cubicBezTo>
                      <a:pt x="81021" y="8707"/>
                      <a:pt x="85599" y="8053"/>
                      <a:pt x="86253" y="8053"/>
                    </a:cubicBezTo>
                    <a:cubicBezTo>
                      <a:pt x="86253" y="7399"/>
                      <a:pt x="90176" y="855"/>
                      <a:pt x="93446" y="855"/>
                    </a:cubicBezTo>
                    <a:cubicBezTo>
                      <a:pt x="96062" y="855"/>
                      <a:pt x="105871" y="-1763"/>
                      <a:pt x="109141" y="2163"/>
                    </a:cubicBezTo>
                    <a:cubicBezTo>
                      <a:pt x="113065" y="6090"/>
                      <a:pt x="115027" y="5435"/>
                      <a:pt x="118297" y="10016"/>
                    </a:cubicBezTo>
                    <a:cubicBezTo>
                      <a:pt x="121567" y="14597"/>
                      <a:pt x="125490" y="13943"/>
                      <a:pt x="127452" y="13943"/>
                    </a:cubicBezTo>
                    <a:cubicBezTo>
                      <a:pt x="130068" y="13943"/>
                      <a:pt x="137916" y="15251"/>
                      <a:pt x="139878" y="18523"/>
                    </a:cubicBezTo>
                    <a:cubicBezTo>
                      <a:pt x="142493" y="21795"/>
                      <a:pt x="145109" y="23758"/>
                      <a:pt x="141186" y="25067"/>
                    </a:cubicBezTo>
                    <a:cubicBezTo>
                      <a:pt x="137916" y="25722"/>
                      <a:pt x="128760" y="17215"/>
                      <a:pt x="127452" y="20486"/>
                    </a:cubicBezTo>
                    <a:cubicBezTo>
                      <a:pt x="126144" y="23758"/>
                      <a:pt x="129414" y="25722"/>
                      <a:pt x="125490" y="28339"/>
                    </a:cubicBezTo>
                    <a:cubicBezTo>
                      <a:pt x="121567" y="30957"/>
                      <a:pt x="120259" y="29648"/>
                      <a:pt x="120259" y="33574"/>
                    </a:cubicBezTo>
                    <a:cubicBezTo>
                      <a:pt x="120259" y="36846"/>
                      <a:pt x="118951" y="42081"/>
                      <a:pt x="116989" y="42736"/>
                    </a:cubicBezTo>
                    <a:cubicBezTo>
                      <a:pt x="115681" y="42736"/>
                      <a:pt x="111103" y="39464"/>
                      <a:pt x="111757" y="42736"/>
                    </a:cubicBezTo>
                    <a:cubicBezTo>
                      <a:pt x="111757" y="46008"/>
                      <a:pt x="111757" y="47316"/>
                      <a:pt x="108487" y="51897"/>
                    </a:cubicBezTo>
                    <a:cubicBezTo>
                      <a:pt x="105218" y="56478"/>
                      <a:pt x="106525" y="59750"/>
                      <a:pt x="104563" y="61059"/>
                    </a:cubicBezTo>
                    <a:cubicBezTo>
                      <a:pt x="102602" y="62367"/>
                      <a:pt x="95408" y="63022"/>
                      <a:pt x="95408" y="65639"/>
                    </a:cubicBezTo>
                    <a:cubicBezTo>
                      <a:pt x="95408" y="68257"/>
                      <a:pt x="99332" y="70874"/>
                      <a:pt x="97370" y="73492"/>
                    </a:cubicBezTo>
                    <a:cubicBezTo>
                      <a:pt x="96062" y="76110"/>
                      <a:pt x="92138" y="75455"/>
                      <a:pt x="90176" y="74801"/>
                    </a:cubicBezTo>
                    <a:cubicBezTo>
                      <a:pt x="88214" y="74146"/>
                      <a:pt x="84945" y="69566"/>
                      <a:pt x="84291" y="70874"/>
                    </a:cubicBezTo>
                    <a:cubicBezTo>
                      <a:pt x="83637" y="72183"/>
                      <a:pt x="79713" y="74801"/>
                      <a:pt x="78405" y="74801"/>
                    </a:cubicBezTo>
                    <a:cubicBezTo>
                      <a:pt x="77097" y="74801"/>
                      <a:pt x="73173" y="74801"/>
                      <a:pt x="70557" y="76110"/>
                    </a:cubicBezTo>
                    <a:cubicBezTo>
                      <a:pt x="67942" y="78073"/>
                      <a:pt x="54863" y="82653"/>
                      <a:pt x="54208" y="86580"/>
                    </a:cubicBezTo>
                    <a:cubicBezTo>
                      <a:pt x="53555" y="90506"/>
                      <a:pt x="55516" y="94432"/>
                      <a:pt x="54208" y="101631"/>
                    </a:cubicBezTo>
                    <a:cubicBezTo>
                      <a:pt x="52901" y="108829"/>
                      <a:pt x="50285" y="114064"/>
                      <a:pt x="50939" y="117336"/>
                    </a:cubicBezTo>
                    <a:cubicBezTo>
                      <a:pt x="51593" y="120608"/>
                      <a:pt x="54863" y="122571"/>
                      <a:pt x="53555" y="125189"/>
                    </a:cubicBezTo>
                    <a:cubicBezTo>
                      <a:pt x="52247" y="128461"/>
                      <a:pt x="46361" y="138277"/>
                      <a:pt x="41783" y="140240"/>
                    </a:cubicBezTo>
                    <a:cubicBezTo>
                      <a:pt x="37206" y="142203"/>
                      <a:pt x="31320" y="135659"/>
                      <a:pt x="31320" y="133696"/>
                    </a:cubicBezTo>
                    <a:cubicBezTo>
                      <a:pt x="31320" y="132387"/>
                      <a:pt x="33936" y="125843"/>
                      <a:pt x="34590" y="123880"/>
                    </a:cubicBezTo>
                    <a:cubicBezTo>
                      <a:pt x="35244" y="121917"/>
                      <a:pt x="37206" y="110138"/>
                      <a:pt x="39167" y="110138"/>
                    </a:cubicBezTo>
                    <a:cubicBezTo>
                      <a:pt x="41783" y="110138"/>
                      <a:pt x="45053" y="109483"/>
                      <a:pt x="45707" y="107520"/>
                    </a:cubicBezTo>
                    <a:cubicBezTo>
                      <a:pt x="45707" y="105557"/>
                      <a:pt x="48323" y="93778"/>
                      <a:pt x="47015" y="93778"/>
                    </a:cubicBezTo>
                    <a:cubicBezTo>
                      <a:pt x="45707" y="93778"/>
                      <a:pt x="41129" y="97704"/>
                      <a:pt x="37206" y="95087"/>
                    </a:cubicBezTo>
                    <a:cubicBezTo>
                      <a:pt x="33282" y="92469"/>
                      <a:pt x="29358" y="82653"/>
                      <a:pt x="26088" y="83308"/>
                    </a:cubicBezTo>
                    <a:cubicBezTo>
                      <a:pt x="22818" y="83962"/>
                      <a:pt x="14971" y="81999"/>
                      <a:pt x="14317" y="81345"/>
                    </a:cubicBezTo>
                    <a:cubicBezTo>
                      <a:pt x="13009" y="80690"/>
                      <a:pt x="9085" y="76764"/>
                      <a:pt x="10393" y="76110"/>
                    </a:cubicBezTo>
                    <a:cubicBezTo>
                      <a:pt x="11701" y="75455"/>
                      <a:pt x="14971" y="74801"/>
                      <a:pt x="14317" y="72838"/>
                    </a:cubicBezTo>
                    <a:cubicBezTo>
                      <a:pt x="13663" y="70874"/>
                      <a:pt x="10393" y="67602"/>
                      <a:pt x="12355" y="68257"/>
                    </a:cubicBezTo>
                    <a:cubicBezTo>
                      <a:pt x="14317" y="68257"/>
                      <a:pt x="18241" y="69566"/>
                      <a:pt x="18895" y="68257"/>
                    </a:cubicBezTo>
                    <a:cubicBezTo>
                      <a:pt x="18895" y="66948"/>
                      <a:pt x="18241" y="63676"/>
                      <a:pt x="18895" y="63022"/>
                    </a:cubicBezTo>
                    <a:cubicBezTo>
                      <a:pt x="20203" y="63022"/>
                      <a:pt x="23473" y="63022"/>
                      <a:pt x="23473" y="61059"/>
                    </a:cubicBezTo>
                    <a:cubicBezTo>
                      <a:pt x="23473" y="59095"/>
                      <a:pt x="15625" y="47971"/>
                      <a:pt x="11047" y="44699"/>
                    </a:cubicBezTo>
                    <a:cubicBezTo>
                      <a:pt x="7124" y="41427"/>
                      <a:pt x="-6610" y="37500"/>
                      <a:pt x="3854" y="368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2" name="Freeform 981">
                <a:extLst>
                  <a:ext uri="{FF2B5EF4-FFF2-40B4-BE49-F238E27FC236}">
                    <a16:creationId xmlns:a16="http://schemas.microsoft.com/office/drawing/2014/main" id="{2FE03F76-270E-AA53-49FE-429B23A56C91}"/>
                  </a:ext>
                </a:extLst>
              </p:cNvPr>
              <p:cNvSpPr/>
              <p:nvPr/>
            </p:nvSpPr>
            <p:spPr>
              <a:xfrm>
                <a:off x="3331404" y="2274943"/>
                <a:ext cx="33819" cy="27603"/>
              </a:xfrm>
              <a:custGeom>
                <a:avLst/>
                <a:gdLst>
                  <a:gd name="connsiteX0" fmla="*/ 11512 w 33819"/>
                  <a:gd name="connsiteY0" fmla="*/ 774 h 27603"/>
                  <a:gd name="connsiteX1" fmla="*/ 23937 w 33819"/>
                  <a:gd name="connsiteY1" fmla="*/ 6009 h 27603"/>
                  <a:gd name="connsiteX2" fmla="*/ 27207 w 33819"/>
                  <a:gd name="connsiteY2" fmla="*/ 14516 h 27603"/>
                  <a:gd name="connsiteX3" fmla="*/ 31785 w 33819"/>
                  <a:gd name="connsiteY3" fmla="*/ 19751 h 27603"/>
                  <a:gd name="connsiteX4" fmla="*/ 31785 w 33819"/>
                  <a:gd name="connsiteY4" fmla="*/ 22369 h 27603"/>
                  <a:gd name="connsiteX5" fmla="*/ 21975 w 33819"/>
                  <a:gd name="connsiteY5" fmla="*/ 24332 h 27603"/>
                  <a:gd name="connsiteX6" fmla="*/ 17398 w 33819"/>
                  <a:gd name="connsiteY6" fmla="*/ 27604 h 27603"/>
                  <a:gd name="connsiteX7" fmla="*/ 6281 w 33819"/>
                  <a:gd name="connsiteY7" fmla="*/ 19751 h 27603"/>
                  <a:gd name="connsiteX8" fmla="*/ 395 w 33819"/>
                  <a:gd name="connsiteY8" fmla="*/ 15170 h 27603"/>
                  <a:gd name="connsiteX9" fmla="*/ 4973 w 33819"/>
                  <a:gd name="connsiteY9" fmla="*/ 11244 h 27603"/>
                  <a:gd name="connsiteX10" fmla="*/ 11512 w 33819"/>
                  <a:gd name="connsiteY10" fmla="*/ 120 h 27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19" h="27603">
                    <a:moveTo>
                      <a:pt x="11512" y="774"/>
                    </a:moveTo>
                    <a:cubicBezTo>
                      <a:pt x="20014" y="2737"/>
                      <a:pt x="23283" y="2737"/>
                      <a:pt x="23937" y="6009"/>
                    </a:cubicBezTo>
                    <a:cubicBezTo>
                      <a:pt x="24591" y="9281"/>
                      <a:pt x="24591" y="12553"/>
                      <a:pt x="27207" y="14516"/>
                    </a:cubicBezTo>
                    <a:cubicBezTo>
                      <a:pt x="29823" y="16479"/>
                      <a:pt x="31131" y="17134"/>
                      <a:pt x="31785" y="19751"/>
                    </a:cubicBezTo>
                    <a:cubicBezTo>
                      <a:pt x="31785" y="22369"/>
                      <a:pt x="36363" y="20406"/>
                      <a:pt x="31785" y="22369"/>
                    </a:cubicBezTo>
                    <a:cubicBezTo>
                      <a:pt x="27207" y="24332"/>
                      <a:pt x="23283" y="23023"/>
                      <a:pt x="21975" y="24332"/>
                    </a:cubicBezTo>
                    <a:cubicBezTo>
                      <a:pt x="21322" y="24986"/>
                      <a:pt x="19360" y="27604"/>
                      <a:pt x="17398" y="27604"/>
                    </a:cubicBezTo>
                    <a:cubicBezTo>
                      <a:pt x="15436" y="27604"/>
                      <a:pt x="8242" y="20406"/>
                      <a:pt x="6281" y="19751"/>
                    </a:cubicBezTo>
                    <a:cubicBezTo>
                      <a:pt x="4318" y="19097"/>
                      <a:pt x="-1567" y="17134"/>
                      <a:pt x="395" y="15170"/>
                    </a:cubicBezTo>
                    <a:cubicBezTo>
                      <a:pt x="2357" y="13862"/>
                      <a:pt x="4318" y="13862"/>
                      <a:pt x="4973" y="11244"/>
                    </a:cubicBezTo>
                    <a:cubicBezTo>
                      <a:pt x="5626" y="8627"/>
                      <a:pt x="3665" y="-1189"/>
                      <a:pt x="11512" y="12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0" name="Graphic 2">
              <a:extLst>
                <a:ext uri="{FF2B5EF4-FFF2-40B4-BE49-F238E27FC236}">
                  <a16:creationId xmlns:a16="http://schemas.microsoft.com/office/drawing/2014/main" id="{A741DB0F-F483-8204-04BF-887317EA67CE}"/>
                </a:ext>
              </a:extLst>
            </p:cNvPr>
            <p:cNvGrpSpPr/>
            <p:nvPr/>
          </p:nvGrpSpPr>
          <p:grpSpPr>
            <a:xfrm>
              <a:off x="281191" y="3754637"/>
              <a:ext cx="1774294" cy="1818581"/>
              <a:chOff x="281191" y="3754637"/>
              <a:chExt cx="1774294" cy="1818581"/>
            </a:xfrm>
            <a:solidFill>
              <a:srgbClr val="EDEDEE"/>
            </a:solidFill>
          </p:grpSpPr>
          <p:sp>
            <p:nvSpPr>
              <p:cNvPr id="969" name="Freeform 968">
                <a:extLst>
                  <a:ext uri="{FF2B5EF4-FFF2-40B4-BE49-F238E27FC236}">
                    <a16:creationId xmlns:a16="http://schemas.microsoft.com/office/drawing/2014/main" id="{CA529863-9641-493F-7FAE-AE2CA51E52D1}"/>
                  </a:ext>
                </a:extLst>
              </p:cNvPr>
              <p:cNvSpPr/>
              <p:nvPr/>
            </p:nvSpPr>
            <p:spPr>
              <a:xfrm>
                <a:off x="281191" y="4080523"/>
                <a:ext cx="10455" cy="5235"/>
              </a:xfrm>
              <a:custGeom>
                <a:avLst/>
                <a:gdLst>
                  <a:gd name="connsiteX0" fmla="*/ 4459 w 10455"/>
                  <a:gd name="connsiteY0" fmla="*/ 0 h 5235"/>
                  <a:gd name="connsiteX1" fmla="*/ 6421 w 10455"/>
                  <a:gd name="connsiteY1" fmla="*/ 5235 h 5235"/>
                  <a:gd name="connsiteX2" fmla="*/ 4459 w 10455"/>
                  <a:gd name="connsiteY2" fmla="*/ 0 h 5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55" h="5235">
                    <a:moveTo>
                      <a:pt x="4459" y="0"/>
                    </a:moveTo>
                    <a:cubicBezTo>
                      <a:pt x="9037" y="0"/>
                      <a:pt x="14268" y="5235"/>
                      <a:pt x="6421" y="5235"/>
                    </a:cubicBezTo>
                    <a:cubicBezTo>
                      <a:pt x="-1427" y="5235"/>
                      <a:pt x="-2081" y="0"/>
                      <a:pt x="445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0" name="Freeform 969">
                <a:extLst>
                  <a:ext uri="{FF2B5EF4-FFF2-40B4-BE49-F238E27FC236}">
                    <a16:creationId xmlns:a16="http://schemas.microsoft.com/office/drawing/2014/main" id="{A35F00C5-5862-B4A9-A327-FD993C27765F}"/>
                  </a:ext>
                </a:extLst>
              </p:cNvPr>
              <p:cNvSpPr/>
              <p:nvPr/>
            </p:nvSpPr>
            <p:spPr>
              <a:xfrm>
                <a:off x="486314" y="4293713"/>
                <a:ext cx="6112" cy="14567"/>
              </a:xfrm>
              <a:custGeom>
                <a:avLst/>
                <a:gdLst>
                  <a:gd name="connsiteX0" fmla="*/ 2717 w 6112"/>
                  <a:gd name="connsiteY0" fmla="*/ 796 h 14567"/>
                  <a:gd name="connsiteX1" fmla="*/ 1409 w 6112"/>
                  <a:gd name="connsiteY1" fmla="*/ 12574 h 14567"/>
                  <a:gd name="connsiteX2" fmla="*/ 5987 w 6112"/>
                  <a:gd name="connsiteY2" fmla="*/ 12574 h 14567"/>
                  <a:gd name="connsiteX3" fmla="*/ 3371 w 6112"/>
                  <a:gd name="connsiteY3" fmla="*/ 1450 h 14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2" h="14567">
                    <a:moveTo>
                      <a:pt x="2717" y="796"/>
                    </a:moveTo>
                    <a:cubicBezTo>
                      <a:pt x="1409" y="4722"/>
                      <a:pt x="-1861" y="9957"/>
                      <a:pt x="1409" y="12574"/>
                    </a:cubicBezTo>
                    <a:cubicBezTo>
                      <a:pt x="4679" y="14538"/>
                      <a:pt x="6641" y="15846"/>
                      <a:pt x="5987" y="12574"/>
                    </a:cubicBezTo>
                    <a:cubicBezTo>
                      <a:pt x="4679" y="9303"/>
                      <a:pt x="5987" y="-4440"/>
                      <a:pt x="3371" y="145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3894FA41-1A3B-B2B1-62F1-DF6BBB7CA55E}"/>
                  </a:ext>
                </a:extLst>
              </p:cNvPr>
              <p:cNvSpPr/>
              <p:nvPr/>
            </p:nvSpPr>
            <p:spPr>
              <a:xfrm>
                <a:off x="469269" y="4319010"/>
                <a:ext cx="19537" cy="21967"/>
              </a:xfrm>
              <a:custGeom>
                <a:avLst/>
                <a:gdLst>
                  <a:gd name="connsiteX0" fmla="*/ 797 w 19537"/>
                  <a:gd name="connsiteY0" fmla="*/ 1019 h 21967"/>
                  <a:gd name="connsiteX1" fmla="*/ 3413 w 19537"/>
                  <a:gd name="connsiteY1" fmla="*/ 16724 h 21967"/>
                  <a:gd name="connsiteX2" fmla="*/ 18454 w 19537"/>
                  <a:gd name="connsiteY2" fmla="*/ 21305 h 21967"/>
                  <a:gd name="connsiteX3" fmla="*/ 15838 w 19537"/>
                  <a:gd name="connsiteY3" fmla="*/ 14106 h 21967"/>
                  <a:gd name="connsiteX4" fmla="*/ 11260 w 19537"/>
                  <a:gd name="connsiteY4" fmla="*/ 8217 h 21967"/>
                  <a:gd name="connsiteX5" fmla="*/ 797 w 19537"/>
                  <a:gd name="connsiteY5" fmla="*/ 1019 h 2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37" h="21967">
                    <a:moveTo>
                      <a:pt x="797" y="1019"/>
                    </a:moveTo>
                    <a:cubicBezTo>
                      <a:pt x="-1165" y="4945"/>
                      <a:pt x="797" y="15415"/>
                      <a:pt x="3413" y="16724"/>
                    </a:cubicBezTo>
                    <a:cubicBezTo>
                      <a:pt x="6683" y="18033"/>
                      <a:pt x="15838" y="23922"/>
                      <a:pt x="18454" y="21305"/>
                    </a:cubicBezTo>
                    <a:cubicBezTo>
                      <a:pt x="21070" y="19342"/>
                      <a:pt x="18454" y="16070"/>
                      <a:pt x="15838" y="14106"/>
                    </a:cubicBezTo>
                    <a:cubicBezTo>
                      <a:pt x="13222" y="12143"/>
                      <a:pt x="13876" y="10834"/>
                      <a:pt x="11260" y="8217"/>
                    </a:cubicBezTo>
                    <a:cubicBezTo>
                      <a:pt x="9298" y="5599"/>
                      <a:pt x="3413" y="-2908"/>
                      <a:pt x="797" y="101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3B1EC079-B3FE-317D-9949-49694B84141C}"/>
                  </a:ext>
                </a:extLst>
              </p:cNvPr>
              <p:cNvSpPr/>
              <p:nvPr/>
            </p:nvSpPr>
            <p:spPr>
              <a:xfrm>
                <a:off x="555496" y="4457813"/>
                <a:ext cx="13662" cy="9220"/>
              </a:xfrm>
              <a:custGeom>
                <a:avLst/>
                <a:gdLst>
                  <a:gd name="connsiteX0" fmla="*/ 893 w 13662"/>
                  <a:gd name="connsiteY0" fmla="*/ 292 h 9220"/>
                  <a:gd name="connsiteX1" fmla="*/ 13318 w 13662"/>
                  <a:gd name="connsiteY1" fmla="*/ 8799 h 9220"/>
                  <a:gd name="connsiteX2" fmla="*/ 893 w 13662"/>
                  <a:gd name="connsiteY2" fmla="*/ 292 h 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62" h="9220">
                    <a:moveTo>
                      <a:pt x="893" y="292"/>
                    </a:moveTo>
                    <a:cubicBezTo>
                      <a:pt x="2855" y="-1671"/>
                      <a:pt x="15934" y="6836"/>
                      <a:pt x="13318" y="8799"/>
                    </a:cubicBezTo>
                    <a:cubicBezTo>
                      <a:pt x="10702" y="10762"/>
                      <a:pt x="-3685" y="5527"/>
                      <a:pt x="893" y="29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44E216FA-A3C7-B513-0822-5EE7659E2438}"/>
                  </a:ext>
                </a:extLst>
              </p:cNvPr>
              <p:cNvSpPr/>
              <p:nvPr/>
            </p:nvSpPr>
            <p:spPr>
              <a:xfrm>
                <a:off x="648022" y="4559924"/>
                <a:ext cx="32711" cy="22291"/>
              </a:xfrm>
              <a:custGeom>
                <a:avLst/>
                <a:gdLst>
                  <a:gd name="connsiteX0" fmla="*/ 575 w 32711"/>
                  <a:gd name="connsiteY0" fmla="*/ 1575 h 22291"/>
                  <a:gd name="connsiteX1" fmla="*/ 7115 w 32711"/>
                  <a:gd name="connsiteY1" fmla="*/ 9427 h 22291"/>
                  <a:gd name="connsiteX2" fmla="*/ 18232 w 32711"/>
                  <a:gd name="connsiteY2" fmla="*/ 15971 h 22291"/>
                  <a:gd name="connsiteX3" fmla="*/ 32620 w 32711"/>
                  <a:gd name="connsiteY3" fmla="*/ 21861 h 22291"/>
                  <a:gd name="connsiteX4" fmla="*/ 22810 w 32711"/>
                  <a:gd name="connsiteY4" fmla="*/ 14008 h 22291"/>
                  <a:gd name="connsiteX5" fmla="*/ 15617 w 32711"/>
                  <a:gd name="connsiteY5" fmla="*/ 9427 h 22291"/>
                  <a:gd name="connsiteX6" fmla="*/ 575 w 32711"/>
                  <a:gd name="connsiteY6" fmla="*/ 1575 h 22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11" h="22291">
                    <a:moveTo>
                      <a:pt x="575" y="1575"/>
                    </a:moveTo>
                    <a:cubicBezTo>
                      <a:pt x="-1386" y="5501"/>
                      <a:pt x="1883" y="9427"/>
                      <a:pt x="7115" y="9427"/>
                    </a:cubicBezTo>
                    <a:cubicBezTo>
                      <a:pt x="11693" y="9427"/>
                      <a:pt x="15617" y="13354"/>
                      <a:pt x="18232" y="15971"/>
                    </a:cubicBezTo>
                    <a:cubicBezTo>
                      <a:pt x="20848" y="18589"/>
                      <a:pt x="33928" y="23824"/>
                      <a:pt x="32620" y="21861"/>
                    </a:cubicBezTo>
                    <a:cubicBezTo>
                      <a:pt x="31312" y="19898"/>
                      <a:pt x="25426" y="14662"/>
                      <a:pt x="22810" y="14008"/>
                    </a:cubicBezTo>
                    <a:cubicBezTo>
                      <a:pt x="20194" y="12699"/>
                      <a:pt x="18232" y="10736"/>
                      <a:pt x="15617" y="9427"/>
                    </a:cubicBezTo>
                    <a:cubicBezTo>
                      <a:pt x="12347" y="8119"/>
                      <a:pt x="3845" y="-4315"/>
                      <a:pt x="575" y="15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799F6076-E4B4-E878-3721-1A97643A2848}"/>
                  </a:ext>
                </a:extLst>
              </p:cNvPr>
              <p:cNvSpPr/>
              <p:nvPr/>
            </p:nvSpPr>
            <p:spPr>
              <a:xfrm>
                <a:off x="660333" y="4598833"/>
                <a:ext cx="22996" cy="45977"/>
              </a:xfrm>
              <a:custGeom>
                <a:avLst/>
                <a:gdLst>
                  <a:gd name="connsiteX0" fmla="*/ 36 w 22996"/>
                  <a:gd name="connsiteY0" fmla="*/ 1275 h 45977"/>
                  <a:gd name="connsiteX1" fmla="*/ 1344 w 22996"/>
                  <a:gd name="connsiteY1" fmla="*/ 15671 h 45977"/>
                  <a:gd name="connsiteX2" fmla="*/ 8537 w 22996"/>
                  <a:gd name="connsiteY2" fmla="*/ 28104 h 45977"/>
                  <a:gd name="connsiteX3" fmla="*/ 12461 w 22996"/>
                  <a:gd name="connsiteY3" fmla="*/ 37266 h 45977"/>
                  <a:gd name="connsiteX4" fmla="*/ 17039 w 22996"/>
                  <a:gd name="connsiteY4" fmla="*/ 45773 h 45977"/>
                  <a:gd name="connsiteX5" fmla="*/ 22924 w 22996"/>
                  <a:gd name="connsiteY5" fmla="*/ 35302 h 45977"/>
                  <a:gd name="connsiteX6" fmla="*/ 17693 w 22996"/>
                  <a:gd name="connsiteY6" fmla="*/ 27450 h 45977"/>
                  <a:gd name="connsiteX7" fmla="*/ 17693 w 22996"/>
                  <a:gd name="connsiteY7" fmla="*/ 14362 h 45977"/>
                  <a:gd name="connsiteX8" fmla="*/ 9845 w 22996"/>
                  <a:gd name="connsiteY8" fmla="*/ 13053 h 45977"/>
                  <a:gd name="connsiteX9" fmla="*/ 36 w 22996"/>
                  <a:gd name="connsiteY9" fmla="*/ 1275 h 4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96" h="45977">
                    <a:moveTo>
                      <a:pt x="36" y="1275"/>
                    </a:moveTo>
                    <a:cubicBezTo>
                      <a:pt x="36" y="5855"/>
                      <a:pt x="1998" y="11745"/>
                      <a:pt x="1344" y="15671"/>
                    </a:cubicBezTo>
                    <a:cubicBezTo>
                      <a:pt x="1344" y="20252"/>
                      <a:pt x="6575" y="23524"/>
                      <a:pt x="8537" y="28104"/>
                    </a:cubicBezTo>
                    <a:cubicBezTo>
                      <a:pt x="10499" y="32031"/>
                      <a:pt x="13115" y="33339"/>
                      <a:pt x="12461" y="37266"/>
                    </a:cubicBezTo>
                    <a:cubicBezTo>
                      <a:pt x="12461" y="41846"/>
                      <a:pt x="14423" y="47082"/>
                      <a:pt x="17039" y="45773"/>
                    </a:cubicBezTo>
                    <a:cubicBezTo>
                      <a:pt x="19655" y="44464"/>
                      <a:pt x="23578" y="39883"/>
                      <a:pt x="22924" y="35302"/>
                    </a:cubicBezTo>
                    <a:cubicBezTo>
                      <a:pt x="22924" y="30722"/>
                      <a:pt x="17693" y="29413"/>
                      <a:pt x="17693" y="27450"/>
                    </a:cubicBezTo>
                    <a:cubicBezTo>
                      <a:pt x="17693" y="25487"/>
                      <a:pt x="20309" y="15017"/>
                      <a:pt x="17693" y="14362"/>
                    </a:cubicBezTo>
                    <a:cubicBezTo>
                      <a:pt x="14423" y="14362"/>
                      <a:pt x="11807" y="14362"/>
                      <a:pt x="9845" y="13053"/>
                    </a:cubicBezTo>
                    <a:cubicBezTo>
                      <a:pt x="7883" y="11745"/>
                      <a:pt x="-618" y="-4615"/>
                      <a:pt x="36" y="12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5" name="Freeform 974">
                <a:extLst>
                  <a:ext uri="{FF2B5EF4-FFF2-40B4-BE49-F238E27FC236}">
                    <a16:creationId xmlns:a16="http://schemas.microsoft.com/office/drawing/2014/main" id="{0999F65B-100E-BEEC-38AF-EBDAA82E0C8B}"/>
                  </a:ext>
                </a:extLst>
              </p:cNvPr>
              <p:cNvSpPr/>
              <p:nvPr/>
            </p:nvSpPr>
            <p:spPr>
              <a:xfrm>
                <a:off x="1914219" y="5267937"/>
                <a:ext cx="141266" cy="305280"/>
              </a:xfrm>
              <a:custGeom>
                <a:avLst/>
                <a:gdLst>
                  <a:gd name="connsiteX0" fmla="*/ 3063 w 141266"/>
                  <a:gd name="connsiteY0" fmla="*/ 120055 h 305280"/>
                  <a:gd name="connsiteX1" fmla="*/ 9602 w 141266"/>
                  <a:gd name="connsiteY1" fmla="*/ 115474 h 305280"/>
                  <a:gd name="connsiteX2" fmla="*/ 12218 w 141266"/>
                  <a:gd name="connsiteY2" fmla="*/ 109585 h 305280"/>
                  <a:gd name="connsiteX3" fmla="*/ 18758 w 141266"/>
                  <a:gd name="connsiteY3" fmla="*/ 109585 h 305280"/>
                  <a:gd name="connsiteX4" fmla="*/ 19412 w 141266"/>
                  <a:gd name="connsiteY4" fmla="*/ 101078 h 305280"/>
                  <a:gd name="connsiteX5" fmla="*/ 16796 w 141266"/>
                  <a:gd name="connsiteY5" fmla="*/ 96497 h 305280"/>
                  <a:gd name="connsiteX6" fmla="*/ 25297 w 141266"/>
                  <a:gd name="connsiteY6" fmla="*/ 88645 h 305280"/>
                  <a:gd name="connsiteX7" fmla="*/ 25297 w 141266"/>
                  <a:gd name="connsiteY7" fmla="*/ 81446 h 305280"/>
                  <a:gd name="connsiteX8" fmla="*/ 33145 w 141266"/>
                  <a:gd name="connsiteY8" fmla="*/ 84064 h 305280"/>
                  <a:gd name="connsiteX9" fmla="*/ 38376 w 141266"/>
                  <a:gd name="connsiteY9" fmla="*/ 77520 h 305280"/>
                  <a:gd name="connsiteX10" fmla="*/ 53417 w 141266"/>
                  <a:gd name="connsiteY10" fmla="*/ 68359 h 305280"/>
                  <a:gd name="connsiteX11" fmla="*/ 63881 w 141266"/>
                  <a:gd name="connsiteY11" fmla="*/ 69013 h 305280"/>
                  <a:gd name="connsiteX12" fmla="*/ 76960 w 141266"/>
                  <a:gd name="connsiteY12" fmla="*/ 55925 h 305280"/>
                  <a:gd name="connsiteX13" fmla="*/ 86116 w 141266"/>
                  <a:gd name="connsiteY13" fmla="*/ 51999 h 305280"/>
                  <a:gd name="connsiteX14" fmla="*/ 97233 w 141266"/>
                  <a:gd name="connsiteY14" fmla="*/ 53307 h 305280"/>
                  <a:gd name="connsiteX15" fmla="*/ 104427 w 141266"/>
                  <a:gd name="connsiteY15" fmla="*/ 60506 h 305280"/>
                  <a:gd name="connsiteX16" fmla="*/ 110966 w 141266"/>
                  <a:gd name="connsiteY16" fmla="*/ 50690 h 305280"/>
                  <a:gd name="connsiteX17" fmla="*/ 109658 w 141266"/>
                  <a:gd name="connsiteY17" fmla="*/ 39565 h 305280"/>
                  <a:gd name="connsiteX18" fmla="*/ 106388 w 141266"/>
                  <a:gd name="connsiteY18" fmla="*/ 33022 h 305280"/>
                  <a:gd name="connsiteX19" fmla="*/ 109658 w 141266"/>
                  <a:gd name="connsiteY19" fmla="*/ 27132 h 305280"/>
                  <a:gd name="connsiteX20" fmla="*/ 109004 w 141266"/>
                  <a:gd name="connsiteY20" fmla="*/ 21897 h 305280"/>
                  <a:gd name="connsiteX21" fmla="*/ 114236 w 141266"/>
                  <a:gd name="connsiteY21" fmla="*/ 14699 h 305280"/>
                  <a:gd name="connsiteX22" fmla="*/ 114236 w 141266"/>
                  <a:gd name="connsiteY22" fmla="*/ 1611 h 305280"/>
                  <a:gd name="connsiteX23" fmla="*/ 125353 w 141266"/>
                  <a:gd name="connsiteY23" fmla="*/ 1611 h 305280"/>
                  <a:gd name="connsiteX24" fmla="*/ 127969 w 141266"/>
                  <a:gd name="connsiteY24" fmla="*/ 16008 h 305280"/>
                  <a:gd name="connsiteX25" fmla="*/ 132547 w 141266"/>
                  <a:gd name="connsiteY25" fmla="*/ 36293 h 305280"/>
                  <a:gd name="connsiteX26" fmla="*/ 126007 w 141266"/>
                  <a:gd name="connsiteY26" fmla="*/ 63778 h 305280"/>
                  <a:gd name="connsiteX27" fmla="*/ 131239 w 141266"/>
                  <a:gd name="connsiteY27" fmla="*/ 75557 h 305280"/>
                  <a:gd name="connsiteX28" fmla="*/ 137778 w 141266"/>
                  <a:gd name="connsiteY28" fmla="*/ 86027 h 305280"/>
                  <a:gd name="connsiteX29" fmla="*/ 137778 w 141266"/>
                  <a:gd name="connsiteY29" fmla="*/ 99115 h 305280"/>
                  <a:gd name="connsiteX30" fmla="*/ 137778 w 141266"/>
                  <a:gd name="connsiteY30" fmla="*/ 108931 h 305280"/>
                  <a:gd name="connsiteX31" fmla="*/ 137778 w 141266"/>
                  <a:gd name="connsiteY31" fmla="*/ 122018 h 305280"/>
                  <a:gd name="connsiteX32" fmla="*/ 140394 w 141266"/>
                  <a:gd name="connsiteY32" fmla="*/ 135106 h 305280"/>
                  <a:gd name="connsiteX33" fmla="*/ 140394 w 141266"/>
                  <a:gd name="connsiteY33" fmla="*/ 165208 h 305280"/>
                  <a:gd name="connsiteX34" fmla="*/ 118160 w 141266"/>
                  <a:gd name="connsiteY34" fmla="*/ 195310 h 305280"/>
                  <a:gd name="connsiteX35" fmla="*/ 118160 w 141266"/>
                  <a:gd name="connsiteY35" fmla="*/ 214287 h 305280"/>
                  <a:gd name="connsiteX36" fmla="*/ 116198 w 141266"/>
                  <a:gd name="connsiteY36" fmla="*/ 241117 h 305280"/>
                  <a:gd name="connsiteX37" fmla="*/ 114236 w 141266"/>
                  <a:gd name="connsiteY37" fmla="*/ 247661 h 305280"/>
                  <a:gd name="connsiteX38" fmla="*/ 110312 w 141266"/>
                  <a:gd name="connsiteY38" fmla="*/ 254205 h 305280"/>
                  <a:gd name="connsiteX39" fmla="*/ 101811 w 141266"/>
                  <a:gd name="connsiteY39" fmla="*/ 261404 h 305280"/>
                  <a:gd name="connsiteX40" fmla="*/ 110312 w 141266"/>
                  <a:gd name="connsiteY40" fmla="*/ 262712 h 305280"/>
                  <a:gd name="connsiteX41" fmla="*/ 99195 w 141266"/>
                  <a:gd name="connsiteY41" fmla="*/ 274491 h 305280"/>
                  <a:gd name="connsiteX42" fmla="*/ 99195 w 141266"/>
                  <a:gd name="connsiteY42" fmla="*/ 283653 h 305280"/>
                  <a:gd name="connsiteX43" fmla="*/ 92001 w 141266"/>
                  <a:gd name="connsiteY43" fmla="*/ 289542 h 305280"/>
                  <a:gd name="connsiteX44" fmla="*/ 95271 w 141266"/>
                  <a:gd name="connsiteY44" fmla="*/ 294777 h 305280"/>
                  <a:gd name="connsiteX45" fmla="*/ 90039 w 141266"/>
                  <a:gd name="connsiteY45" fmla="*/ 305247 h 305280"/>
                  <a:gd name="connsiteX46" fmla="*/ 80884 w 141266"/>
                  <a:gd name="connsiteY46" fmla="*/ 299358 h 305280"/>
                  <a:gd name="connsiteX47" fmla="*/ 74998 w 141266"/>
                  <a:gd name="connsiteY47" fmla="*/ 298049 h 305280"/>
                  <a:gd name="connsiteX48" fmla="*/ 76306 w 141266"/>
                  <a:gd name="connsiteY48" fmla="*/ 289542 h 305280"/>
                  <a:gd name="connsiteX49" fmla="*/ 70420 w 141266"/>
                  <a:gd name="connsiteY49" fmla="*/ 286924 h 305280"/>
                  <a:gd name="connsiteX50" fmla="*/ 68459 w 141266"/>
                  <a:gd name="connsiteY50" fmla="*/ 281689 h 305280"/>
                  <a:gd name="connsiteX51" fmla="*/ 46878 w 141266"/>
                  <a:gd name="connsiteY51" fmla="*/ 276454 h 305280"/>
                  <a:gd name="connsiteX52" fmla="*/ 31837 w 141266"/>
                  <a:gd name="connsiteY52" fmla="*/ 254205 h 305280"/>
                  <a:gd name="connsiteX53" fmla="*/ 49494 w 141266"/>
                  <a:gd name="connsiteY53" fmla="*/ 243735 h 305280"/>
                  <a:gd name="connsiteX54" fmla="*/ 37068 w 141266"/>
                  <a:gd name="connsiteY54" fmla="*/ 239154 h 305280"/>
                  <a:gd name="connsiteX55" fmla="*/ 31837 w 141266"/>
                  <a:gd name="connsiteY55" fmla="*/ 239154 h 305280"/>
                  <a:gd name="connsiteX56" fmla="*/ 28567 w 141266"/>
                  <a:gd name="connsiteY56" fmla="*/ 232610 h 305280"/>
                  <a:gd name="connsiteX57" fmla="*/ 14834 w 141266"/>
                  <a:gd name="connsiteY57" fmla="*/ 233264 h 305280"/>
                  <a:gd name="connsiteX58" fmla="*/ 23335 w 141266"/>
                  <a:gd name="connsiteY58" fmla="*/ 226721 h 305280"/>
                  <a:gd name="connsiteX59" fmla="*/ 23335 w 141266"/>
                  <a:gd name="connsiteY59" fmla="*/ 222794 h 305280"/>
                  <a:gd name="connsiteX60" fmla="*/ 31837 w 141266"/>
                  <a:gd name="connsiteY60" fmla="*/ 219522 h 305280"/>
                  <a:gd name="connsiteX61" fmla="*/ 28567 w 141266"/>
                  <a:gd name="connsiteY61" fmla="*/ 214942 h 305280"/>
                  <a:gd name="connsiteX62" fmla="*/ 33145 w 141266"/>
                  <a:gd name="connsiteY62" fmla="*/ 209052 h 305280"/>
                  <a:gd name="connsiteX63" fmla="*/ 34453 w 141266"/>
                  <a:gd name="connsiteY63" fmla="*/ 200545 h 305280"/>
                  <a:gd name="connsiteX64" fmla="*/ 25951 w 141266"/>
                  <a:gd name="connsiteY64" fmla="*/ 198582 h 305280"/>
                  <a:gd name="connsiteX65" fmla="*/ 18758 w 141266"/>
                  <a:gd name="connsiteY65" fmla="*/ 203163 h 305280"/>
                  <a:gd name="connsiteX66" fmla="*/ 9602 w 141266"/>
                  <a:gd name="connsiteY66" fmla="*/ 203817 h 305280"/>
                  <a:gd name="connsiteX67" fmla="*/ 9602 w 141266"/>
                  <a:gd name="connsiteY67" fmla="*/ 197273 h 305280"/>
                  <a:gd name="connsiteX68" fmla="*/ 6332 w 141266"/>
                  <a:gd name="connsiteY68" fmla="*/ 191384 h 305280"/>
                  <a:gd name="connsiteX69" fmla="*/ 15488 w 141266"/>
                  <a:gd name="connsiteY69" fmla="*/ 190075 h 305280"/>
                  <a:gd name="connsiteX70" fmla="*/ 15488 w 141266"/>
                  <a:gd name="connsiteY70" fmla="*/ 182877 h 305280"/>
                  <a:gd name="connsiteX71" fmla="*/ 25951 w 141266"/>
                  <a:gd name="connsiteY71" fmla="*/ 176333 h 305280"/>
                  <a:gd name="connsiteX72" fmla="*/ 23335 w 141266"/>
                  <a:gd name="connsiteY72" fmla="*/ 171097 h 305280"/>
                  <a:gd name="connsiteX73" fmla="*/ 18104 w 141266"/>
                  <a:gd name="connsiteY73" fmla="*/ 164554 h 305280"/>
                  <a:gd name="connsiteX74" fmla="*/ 7640 w 141266"/>
                  <a:gd name="connsiteY74" fmla="*/ 162591 h 305280"/>
                  <a:gd name="connsiteX75" fmla="*/ 3063 w 141266"/>
                  <a:gd name="connsiteY75" fmla="*/ 155392 h 305280"/>
                  <a:gd name="connsiteX76" fmla="*/ 3063 w 141266"/>
                  <a:gd name="connsiteY76" fmla="*/ 147540 h 305280"/>
                  <a:gd name="connsiteX77" fmla="*/ 1101 w 141266"/>
                  <a:gd name="connsiteY77" fmla="*/ 140996 h 305280"/>
                  <a:gd name="connsiteX78" fmla="*/ 10256 w 141266"/>
                  <a:gd name="connsiteY78" fmla="*/ 137724 h 305280"/>
                  <a:gd name="connsiteX79" fmla="*/ 18758 w 141266"/>
                  <a:gd name="connsiteY79" fmla="*/ 134452 h 305280"/>
                  <a:gd name="connsiteX80" fmla="*/ 11564 w 141266"/>
                  <a:gd name="connsiteY80" fmla="*/ 127908 h 305280"/>
                  <a:gd name="connsiteX81" fmla="*/ 9602 w 141266"/>
                  <a:gd name="connsiteY81" fmla="*/ 120710 h 305280"/>
                  <a:gd name="connsiteX82" fmla="*/ 1101 w 141266"/>
                  <a:gd name="connsiteY82" fmla="*/ 121364 h 305280"/>
                  <a:gd name="connsiteX83" fmla="*/ 1101 w 141266"/>
                  <a:gd name="connsiteY83" fmla="*/ 116783 h 305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141266" h="305280">
                    <a:moveTo>
                      <a:pt x="3063" y="120055"/>
                    </a:moveTo>
                    <a:cubicBezTo>
                      <a:pt x="4370" y="117438"/>
                      <a:pt x="8294" y="118746"/>
                      <a:pt x="9602" y="115474"/>
                    </a:cubicBezTo>
                    <a:cubicBezTo>
                      <a:pt x="10910" y="112857"/>
                      <a:pt x="12218" y="109585"/>
                      <a:pt x="12218" y="109585"/>
                    </a:cubicBezTo>
                    <a:cubicBezTo>
                      <a:pt x="12218" y="109585"/>
                      <a:pt x="18758" y="111548"/>
                      <a:pt x="18758" y="109585"/>
                    </a:cubicBezTo>
                    <a:cubicBezTo>
                      <a:pt x="18758" y="107622"/>
                      <a:pt x="21373" y="102387"/>
                      <a:pt x="19412" y="101078"/>
                    </a:cubicBezTo>
                    <a:cubicBezTo>
                      <a:pt x="18104" y="99769"/>
                      <a:pt x="16142" y="99115"/>
                      <a:pt x="16796" y="96497"/>
                    </a:cubicBezTo>
                    <a:cubicBezTo>
                      <a:pt x="17450" y="94534"/>
                      <a:pt x="24643" y="91262"/>
                      <a:pt x="25297" y="88645"/>
                    </a:cubicBezTo>
                    <a:cubicBezTo>
                      <a:pt x="25297" y="86027"/>
                      <a:pt x="22681" y="80792"/>
                      <a:pt x="25297" y="81446"/>
                    </a:cubicBezTo>
                    <a:cubicBezTo>
                      <a:pt x="27913" y="82101"/>
                      <a:pt x="29221" y="86682"/>
                      <a:pt x="33145" y="84064"/>
                    </a:cubicBezTo>
                    <a:cubicBezTo>
                      <a:pt x="36414" y="82101"/>
                      <a:pt x="35761" y="78175"/>
                      <a:pt x="38376" y="77520"/>
                    </a:cubicBezTo>
                    <a:cubicBezTo>
                      <a:pt x="40992" y="76866"/>
                      <a:pt x="50148" y="67704"/>
                      <a:pt x="53417" y="68359"/>
                    </a:cubicBezTo>
                    <a:cubicBezTo>
                      <a:pt x="56687" y="69013"/>
                      <a:pt x="59303" y="70976"/>
                      <a:pt x="63881" y="69013"/>
                    </a:cubicBezTo>
                    <a:cubicBezTo>
                      <a:pt x="69112" y="67050"/>
                      <a:pt x="73690" y="58543"/>
                      <a:pt x="76960" y="55925"/>
                    </a:cubicBezTo>
                    <a:cubicBezTo>
                      <a:pt x="80230" y="53962"/>
                      <a:pt x="82846" y="51344"/>
                      <a:pt x="86116" y="51999"/>
                    </a:cubicBezTo>
                    <a:cubicBezTo>
                      <a:pt x="89385" y="51999"/>
                      <a:pt x="95271" y="51999"/>
                      <a:pt x="97233" y="53307"/>
                    </a:cubicBezTo>
                    <a:cubicBezTo>
                      <a:pt x="99195" y="54616"/>
                      <a:pt x="101811" y="62469"/>
                      <a:pt x="104427" y="60506"/>
                    </a:cubicBezTo>
                    <a:cubicBezTo>
                      <a:pt x="107042" y="58543"/>
                      <a:pt x="110966" y="53307"/>
                      <a:pt x="110966" y="50690"/>
                    </a:cubicBezTo>
                    <a:cubicBezTo>
                      <a:pt x="110966" y="48072"/>
                      <a:pt x="111620" y="41528"/>
                      <a:pt x="109658" y="39565"/>
                    </a:cubicBezTo>
                    <a:cubicBezTo>
                      <a:pt x="107696" y="37602"/>
                      <a:pt x="105080" y="34985"/>
                      <a:pt x="106388" y="33022"/>
                    </a:cubicBezTo>
                    <a:cubicBezTo>
                      <a:pt x="107696" y="31058"/>
                      <a:pt x="109658" y="28441"/>
                      <a:pt x="109658" y="27132"/>
                    </a:cubicBezTo>
                    <a:cubicBezTo>
                      <a:pt x="109658" y="25823"/>
                      <a:pt x="106388" y="23206"/>
                      <a:pt x="109004" y="21897"/>
                    </a:cubicBezTo>
                    <a:cubicBezTo>
                      <a:pt x="111620" y="20588"/>
                      <a:pt x="114890" y="17316"/>
                      <a:pt x="114236" y="14699"/>
                    </a:cubicBezTo>
                    <a:cubicBezTo>
                      <a:pt x="113582" y="12081"/>
                      <a:pt x="111620" y="2265"/>
                      <a:pt x="114236" y="1611"/>
                    </a:cubicBezTo>
                    <a:cubicBezTo>
                      <a:pt x="117506" y="956"/>
                      <a:pt x="122737" y="-1661"/>
                      <a:pt x="125353" y="1611"/>
                    </a:cubicBezTo>
                    <a:cubicBezTo>
                      <a:pt x="127969" y="4883"/>
                      <a:pt x="127315" y="9464"/>
                      <a:pt x="127969" y="16008"/>
                    </a:cubicBezTo>
                    <a:cubicBezTo>
                      <a:pt x="128623" y="22551"/>
                      <a:pt x="133201" y="31713"/>
                      <a:pt x="132547" y="36293"/>
                    </a:cubicBezTo>
                    <a:cubicBezTo>
                      <a:pt x="131893" y="40220"/>
                      <a:pt x="124699" y="57234"/>
                      <a:pt x="126007" y="63778"/>
                    </a:cubicBezTo>
                    <a:cubicBezTo>
                      <a:pt x="127315" y="70322"/>
                      <a:pt x="127969" y="70976"/>
                      <a:pt x="131239" y="75557"/>
                    </a:cubicBezTo>
                    <a:cubicBezTo>
                      <a:pt x="134509" y="80138"/>
                      <a:pt x="137778" y="82101"/>
                      <a:pt x="137778" y="86027"/>
                    </a:cubicBezTo>
                    <a:cubicBezTo>
                      <a:pt x="137778" y="89953"/>
                      <a:pt x="137125" y="95843"/>
                      <a:pt x="137778" y="99115"/>
                    </a:cubicBezTo>
                    <a:cubicBezTo>
                      <a:pt x="139086" y="102387"/>
                      <a:pt x="137778" y="105004"/>
                      <a:pt x="137778" y="108931"/>
                    </a:cubicBezTo>
                    <a:cubicBezTo>
                      <a:pt x="137778" y="113511"/>
                      <a:pt x="136471" y="118092"/>
                      <a:pt x="137778" y="122018"/>
                    </a:cubicBezTo>
                    <a:cubicBezTo>
                      <a:pt x="139086" y="125290"/>
                      <a:pt x="141048" y="131180"/>
                      <a:pt x="140394" y="135106"/>
                    </a:cubicBezTo>
                    <a:cubicBezTo>
                      <a:pt x="140394" y="139033"/>
                      <a:pt x="142356" y="161936"/>
                      <a:pt x="140394" y="165208"/>
                    </a:cubicBezTo>
                    <a:cubicBezTo>
                      <a:pt x="138432" y="167826"/>
                      <a:pt x="118160" y="191384"/>
                      <a:pt x="118160" y="195310"/>
                    </a:cubicBezTo>
                    <a:cubicBezTo>
                      <a:pt x="118160" y="199237"/>
                      <a:pt x="118814" y="210361"/>
                      <a:pt x="118160" y="214287"/>
                    </a:cubicBezTo>
                    <a:cubicBezTo>
                      <a:pt x="118160" y="218214"/>
                      <a:pt x="117506" y="239154"/>
                      <a:pt x="116198" y="241117"/>
                    </a:cubicBezTo>
                    <a:cubicBezTo>
                      <a:pt x="114890" y="243080"/>
                      <a:pt x="114236" y="246352"/>
                      <a:pt x="114236" y="247661"/>
                    </a:cubicBezTo>
                    <a:cubicBezTo>
                      <a:pt x="114236" y="248970"/>
                      <a:pt x="112274" y="252242"/>
                      <a:pt x="110312" y="254205"/>
                    </a:cubicBezTo>
                    <a:cubicBezTo>
                      <a:pt x="108350" y="256168"/>
                      <a:pt x="99849" y="260749"/>
                      <a:pt x="101811" y="261404"/>
                    </a:cubicBezTo>
                    <a:cubicBezTo>
                      <a:pt x="104427" y="261404"/>
                      <a:pt x="109658" y="260749"/>
                      <a:pt x="110312" y="262712"/>
                    </a:cubicBezTo>
                    <a:cubicBezTo>
                      <a:pt x="110966" y="264675"/>
                      <a:pt x="99195" y="271874"/>
                      <a:pt x="99195" y="274491"/>
                    </a:cubicBezTo>
                    <a:cubicBezTo>
                      <a:pt x="99195" y="277109"/>
                      <a:pt x="101811" y="281689"/>
                      <a:pt x="99195" y="283653"/>
                    </a:cubicBezTo>
                    <a:cubicBezTo>
                      <a:pt x="97233" y="285616"/>
                      <a:pt x="91347" y="287579"/>
                      <a:pt x="92001" y="289542"/>
                    </a:cubicBezTo>
                    <a:cubicBezTo>
                      <a:pt x="92001" y="291505"/>
                      <a:pt x="95925" y="293468"/>
                      <a:pt x="95271" y="294777"/>
                    </a:cubicBezTo>
                    <a:cubicBezTo>
                      <a:pt x="95271" y="296740"/>
                      <a:pt x="93309" y="305902"/>
                      <a:pt x="90039" y="305247"/>
                    </a:cubicBezTo>
                    <a:cubicBezTo>
                      <a:pt x="86770" y="304593"/>
                      <a:pt x="82192" y="299358"/>
                      <a:pt x="80884" y="299358"/>
                    </a:cubicBezTo>
                    <a:cubicBezTo>
                      <a:pt x="79576" y="299358"/>
                      <a:pt x="74998" y="300012"/>
                      <a:pt x="74998" y="298049"/>
                    </a:cubicBezTo>
                    <a:cubicBezTo>
                      <a:pt x="74998" y="296086"/>
                      <a:pt x="78268" y="289542"/>
                      <a:pt x="76306" y="289542"/>
                    </a:cubicBezTo>
                    <a:cubicBezTo>
                      <a:pt x="74998" y="289542"/>
                      <a:pt x="70420" y="287579"/>
                      <a:pt x="70420" y="286924"/>
                    </a:cubicBezTo>
                    <a:cubicBezTo>
                      <a:pt x="70420" y="286270"/>
                      <a:pt x="70420" y="281035"/>
                      <a:pt x="68459" y="281689"/>
                    </a:cubicBezTo>
                    <a:cubicBezTo>
                      <a:pt x="66497" y="282344"/>
                      <a:pt x="56033" y="281689"/>
                      <a:pt x="46878" y="276454"/>
                    </a:cubicBezTo>
                    <a:cubicBezTo>
                      <a:pt x="37722" y="271874"/>
                      <a:pt x="26605" y="257477"/>
                      <a:pt x="31837" y="254205"/>
                    </a:cubicBezTo>
                    <a:cubicBezTo>
                      <a:pt x="37068" y="250933"/>
                      <a:pt x="51456" y="244389"/>
                      <a:pt x="49494" y="243735"/>
                    </a:cubicBezTo>
                    <a:cubicBezTo>
                      <a:pt x="47532" y="242426"/>
                      <a:pt x="39030" y="239808"/>
                      <a:pt x="37068" y="239154"/>
                    </a:cubicBezTo>
                    <a:cubicBezTo>
                      <a:pt x="35761" y="238500"/>
                      <a:pt x="31837" y="241117"/>
                      <a:pt x="31837" y="239154"/>
                    </a:cubicBezTo>
                    <a:cubicBezTo>
                      <a:pt x="31837" y="237191"/>
                      <a:pt x="29875" y="231956"/>
                      <a:pt x="28567" y="232610"/>
                    </a:cubicBezTo>
                    <a:cubicBezTo>
                      <a:pt x="27259" y="233264"/>
                      <a:pt x="12218" y="237191"/>
                      <a:pt x="14834" y="233264"/>
                    </a:cubicBezTo>
                    <a:cubicBezTo>
                      <a:pt x="16796" y="229993"/>
                      <a:pt x="24643" y="228684"/>
                      <a:pt x="23335" y="226721"/>
                    </a:cubicBezTo>
                    <a:cubicBezTo>
                      <a:pt x="22027" y="224757"/>
                      <a:pt x="19412" y="223449"/>
                      <a:pt x="23335" y="222794"/>
                    </a:cubicBezTo>
                    <a:cubicBezTo>
                      <a:pt x="26605" y="222794"/>
                      <a:pt x="31837" y="220177"/>
                      <a:pt x="31837" y="219522"/>
                    </a:cubicBezTo>
                    <a:cubicBezTo>
                      <a:pt x="31837" y="218868"/>
                      <a:pt x="26605" y="214942"/>
                      <a:pt x="28567" y="214942"/>
                    </a:cubicBezTo>
                    <a:cubicBezTo>
                      <a:pt x="29875" y="214942"/>
                      <a:pt x="32491" y="209707"/>
                      <a:pt x="33145" y="209052"/>
                    </a:cubicBezTo>
                    <a:cubicBezTo>
                      <a:pt x="33145" y="208398"/>
                      <a:pt x="37722" y="202509"/>
                      <a:pt x="34453" y="200545"/>
                    </a:cubicBezTo>
                    <a:cubicBezTo>
                      <a:pt x="31183" y="198582"/>
                      <a:pt x="27259" y="197273"/>
                      <a:pt x="25951" y="198582"/>
                    </a:cubicBezTo>
                    <a:cubicBezTo>
                      <a:pt x="25297" y="199891"/>
                      <a:pt x="23335" y="203163"/>
                      <a:pt x="18758" y="203163"/>
                    </a:cubicBezTo>
                    <a:cubicBezTo>
                      <a:pt x="14180" y="203163"/>
                      <a:pt x="10256" y="205780"/>
                      <a:pt x="9602" y="203817"/>
                    </a:cubicBezTo>
                    <a:cubicBezTo>
                      <a:pt x="8948" y="201854"/>
                      <a:pt x="9602" y="197273"/>
                      <a:pt x="9602" y="197273"/>
                    </a:cubicBezTo>
                    <a:lnTo>
                      <a:pt x="6332" y="191384"/>
                    </a:lnTo>
                    <a:cubicBezTo>
                      <a:pt x="6332" y="191384"/>
                      <a:pt x="14834" y="191384"/>
                      <a:pt x="15488" y="190075"/>
                    </a:cubicBezTo>
                    <a:cubicBezTo>
                      <a:pt x="15488" y="188766"/>
                      <a:pt x="12872" y="183531"/>
                      <a:pt x="15488" y="182877"/>
                    </a:cubicBezTo>
                    <a:cubicBezTo>
                      <a:pt x="17450" y="182222"/>
                      <a:pt x="25951" y="178950"/>
                      <a:pt x="25951" y="176333"/>
                    </a:cubicBezTo>
                    <a:cubicBezTo>
                      <a:pt x="25951" y="173715"/>
                      <a:pt x="25951" y="174369"/>
                      <a:pt x="23335" y="171097"/>
                    </a:cubicBezTo>
                    <a:cubicBezTo>
                      <a:pt x="20719" y="167826"/>
                      <a:pt x="20719" y="164554"/>
                      <a:pt x="18104" y="164554"/>
                    </a:cubicBezTo>
                    <a:cubicBezTo>
                      <a:pt x="15488" y="164554"/>
                      <a:pt x="10910" y="163899"/>
                      <a:pt x="7640" y="162591"/>
                    </a:cubicBezTo>
                    <a:cubicBezTo>
                      <a:pt x="4370" y="161282"/>
                      <a:pt x="3063" y="156701"/>
                      <a:pt x="3063" y="155392"/>
                    </a:cubicBezTo>
                    <a:cubicBezTo>
                      <a:pt x="3063" y="154738"/>
                      <a:pt x="5678" y="149503"/>
                      <a:pt x="3063" y="147540"/>
                    </a:cubicBezTo>
                    <a:cubicBezTo>
                      <a:pt x="1101" y="145577"/>
                      <a:pt x="-1515" y="141650"/>
                      <a:pt x="1101" y="140996"/>
                    </a:cubicBezTo>
                    <a:cubicBezTo>
                      <a:pt x="3716" y="140342"/>
                      <a:pt x="7640" y="137724"/>
                      <a:pt x="10256" y="137724"/>
                    </a:cubicBezTo>
                    <a:cubicBezTo>
                      <a:pt x="12872" y="137724"/>
                      <a:pt x="20065" y="135761"/>
                      <a:pt x="18758" y="134452"/>
                    </a:cubicBezTo>
                    <a:cubicBezTo>
                      <a:pt x="17450" y="132489"/>
                      <a:pt x="13526" y="129871"/>
                      <a:pt x="11564" y="127908"/>
                    </a:cubicBezTo>
                    <a:cubicBezTo>
                      <a:pt x="9602" y="125945"/>
                      <a:pt x="10910" y="121364"/>
                      <a:pt x="9602" y="120710"/>
                    </a:cubicBezTo>
                    <a:cubicBezTo>
                      <a:pt x="8294" y="120710"/>
                      <a:pt x="1101" y="122673"/>
                      <a:pt x="1101" y="121364"/>
                    </a:cubicBezTo>
                    <a:cubicBezTo>
                      <a:pt x="1101" y="120055"/>
                      <a:pt x="447" y="118092"/>
                      <a:pt x="1101" y="11678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6" name="Freeform 975">
                <a:extLst>
                  <a:ext uri="{FF2B5EF4-FFF2-40B4-BE49-F238E27FC236}">
                    <a16:creationId xmlns:a16="http://schemas.microsoft.com/office/drawing/2014/main" id="{CD973F9B-0EC6-0AEA-8897-06C1C21DFA82}"/>
                  </a:ext>
                </a:extLst>
              </p:cNvPr>
              <p:cNvSpPr/>
              <p:nvPr/>
            </p:nvSpPr>
            <p:spPr>
              <a:xfrm>
                <a:off x="318654" y="3754637"/>
                <a:ext cx="1560044" cy="1587548"/>
              </a:xfrm>
              <a:custGeom>
                <a:avLst/>
                <a:gdLst>
                  <a:gd name="connsiteX0" fmla="*/ 1560044 w 1560044"/>
                  <a:gd name="connsiteY0" fmla="*/ 421426 h 1587548"/>
                  <a:gd name="connsiteX1" fmla="*/ 1558737 w 1560044"/>
                  <a:gd name="connsiteY1" fmla="*/ 421426 h 1587548"/>
                  <a:gd name="connsiteX2" fmla="*/ 1552197 w 1560044"/>
                  <a:gd name="connsiteY2" fmla="*/ 418809 h 1587548"/>
                  <a:gd name="connsiteX3" fmla="*/ 1550889 w 1560044"/>
                  <a:gd name="connsiteY3" fmla="*/ 417500 h 1587548"/>
                  <a:gd name="connsiteX4" fmla="*/ 1539772 w 1560044"/>
                  <a:gd name="connsiteY4" fmla="*/ 408993 h 1587548"/>
                  <a:gd name="connsiteX5" fmla="*/ 1532578 w 1560044"/>
                  <a:gd name="connsiteY5" fmla="*/ 411611 h 1587548"/>
                  <a:gd name="connsiteX6" fmla="*/ 1522115 w 1560044"/>
                  <a:gd name="connsiteY6" fmla="*/ 408339 h 1587548"/>
                  <a:gd name="connsiteX7" fmla="*/ 1507728 w 1560044"/>
                  <a:gd name="connsiteY7" fmla="*/ 409648 h 1587548"/>
                  <a:gd name="connsiteX8" fmla="*/ 1497918 w 1560044"/>
                  <a:gd name="connsiteY8" fmla="*/ 402449 h 1587548"/>
                  <a:gd name="connsiteX9" fmla="*/ 1492686 w 1560044"/>
                  <a:gd name="connsiteY9" fmla="*/ 402449 h 1587548"/>
                  <a:gd name="connsiteX10" fmla="*/ 1483531 w 1560044"/>
                  <a:gd name="connsiteY10" fmla="*/ 385435 h 1587548"/>
                  <a:gd name="connsiteX11" fmla="*/ 1480261 w 1560044"/>
                  <a:gd name="connsiteY11" fmla="*/ 385435 h 1587548"/>
                  <a:gd name="connsiteX12" fmla="*/ 1476991 w 1560044"/>
                  <a:gd name="connsiteY12" fmla="*/ 385435 h 1587548"/>
                  <a:gd name="connsiteX13" fmla="*/ 1473722 w 1560044"/>
                  <a:gd name="connsiteY13" fmla="*/ 388707 h 1587548"/>
                  <a:gd name="connsiteX14" fmla="*/ 1467182 w 1560044"/>
                  <a:gd name="connsiteY14" fmla="*/ 393942 h 1587548"/>
                  <a:gd name="connsiteX15" fmla="*/ 1458680 w 1560044"/>
                  <a:gd name="connsiteY15" fmla="*/ 394597 h 1587548"/>
                  <a:gd name="connsiteX16" fmla="*/ 1454103 w 1560044"/>
                  <a:gd name="connsiteY16" fmla="*/ 394597 h 1587548"/>
                  <a:gd name="connsiteX17" fmla="*/ 1442985 w 1560044"/>
                  <a:gd name="connsiteY17" fmla="*/ 391325 h 1587548"/>
                  <a:gd name="connsiteX18" fmla="*/ 1439062 w 1560044"/>
                  <a:gd name="connsiteY18" fmla="*/ 394597 h 1587548"/>
                  <a:gd name="connsiteX19" fmla="*/ 1430560 w 1560044"/>
                  <a:gd name="connsiteY19" fmla="*/ 394597 h 1587548"/>
                  <a:gd name="connsiteX20" fmla="*/ 1425982 w 1560044"/>
                  <a:gd name="connsiteY20" fmla="*/ 377583 h 1587548"/>
                  <a:gd name="connsiteX21" fmla="*/ 1419443 w 1560044"/>
                  <a:gd name="connsiteY21" fmla="*/ 375619 h 1587548"/>
                  <a:gd name="connsiteX22" fmla="*/ 1418135 w 1560044"/>
                  <a:gd name="connsiteY22" fmla="*/ 375619 h 1587548"/>
                  <a:gd name="connsiteX23" fmla="*/ 1418135 w 1560044"/>
                  <a:gd name="connsiteY23" fmla="*/ 380200 h 1587548"/>
                  <a:gd name="connsiteX24" fmla="*/ 1413557 w 1560044"/>
                  <a:gd name="connsiteY24" fmla="*/ 386744 h 1587548"/>
                  <a:gd name="connsiteX25" fmla="*/ 1393938 w 1560044"/>
                  <a:gd name="connsiteY25" fmla="*/ 383472 h 1587548"/>
                  <a:gd name="connsiteX26" fmla="*/ 1386745 w 1560044"/>
                  <a:gd name="connsiteY26" fmla="*/ 366458 h 1587548"/>
                  <a:gd name="connsiteX27" fmla="*/ 1386745 w 1560044"/>
                  <a:gd name="connsiteY27" fmla="*/ 363840 h 1587548"/>
                  <a:gd name="connsiteX28" fmla="*/ 1377589 w 1560044"/>
                  <a:gd name="connsiteY28" fmla="*/ 355988 h 1587548"/>
                  <a:gd name="connsiteX29" fmla="*/ 1374320 w 1560044"/>
                  <a:gd name="connsiteY29" fmla="*/ 340937 h 1587548"/>
                  <a:gd name="connsiteX30" fmla="*/ 1370396 w 1560044"/>
                  <a:gd name="connsiteY30" fmla="*/ 337011 h 1587548"/>
                  <a:gd name="connsiteX31" fmla="*/ 1363856 w 1560044"/>
                  <a:gd name="connsiteY31" fmla="*/ 329158 h 1587548"/>
                  <a:gd name="connsiteX32" fmla="*/ 1362548 w 1560044"/>
                  <a:gd name="connsiteY32" fmla="*/ 329158 h 1587548"/>
                  <a:gd name="connsiteX33" fmla="*/ 1359279 w 1560044"/>
                  <a:gd name="connsiteY33" fmla="*/ 329158 h 1587548"/>
                  <a:gd name="connsiteX34" fmla="*/ 1350123 w 1560044"/>
                  <a:gd name="connsiteY34" fmla="*/ 328504 h 1587548"/>
                  <a:gd name="connsiteX35" fmla="*/ 1348161 w 1560044"/>
                  <a:gd name="connsiteY35" fmla="*/ 327849 h 1587548"/>
                  <a:gd name="connsiteX36" fmla="*/ 1337698 w 1560044"/>
                  <a:gd name="connsiteY36" fmla="*/ 321305 h 1587548"/>
                  <a:gd name="connsiteX37" fmla="*/ 1337044 w 1560044"/>
                  <a:gd name="connsiteY37" fmla="*/ 320651 h 1587548"/>
                  <a:gd name="connsiteX38" fmla="*/ 1329196 w 1560044"/>
                  <a:gd name="connsiteY38" fmla="*/ 325886 h 1587548"/>
                  <a:gd name="connsiteX39" fmla="*/ 1328542 w 1560044"/>
                  <a:gd name="connsiteY39" fmla="*/ 325886 h 1587548"/>
                  <a:gd name="connsiteX40" fmla="*/ 1315463 w 1560044"/>
                  <a:gd name="connsiteY40" fmla="*/ 329812 h 1587548"/>
                  <a:gd name="connsiteX41" fmla="*/ 1311539 w 1560044"/>
                  <a:gd name="connsiteY41" fmla="*/ 329812 h 1587548"/>
                  <a:gd name="connsiteX42" fmla="*/ 1301730 w 1560044"/>
                  <a:gd name="connsiteY42" fmla="*/ 320651 h 1587548"/>
                  <a:gd name="connsiteX43" fmla="*/ 1295844 w 1560044"/>
                  <a:gd name="connsiteY43" fmla="*/ 320651 h 1587548"/>
                  <a:gd name="connsiteX44" fmla="*/ 1286689 w 1560044"/>
                  <a:gd name="connsiteY44" fmla="*/ 310180 h 1587548"/>
                  <a:gd name="connsiteX45" fmla="*/ 1286035 w 1560044"/>
                  <a:gd name="connsiteY45" fmla="*/ 310180 h 1587548"/>
                  <a:gd name="connsiteX46" fmla="*/ 1286035 w 1560044"/>
                  <a:gd name="connsiteY46" fmla="*/ 310180 h 1587548"/>
                  <a:gd name="connsiteX47" fmla="*/ 1284073 w 1560044"/>
                  <a:gd name="connsiteY47" fmla="*/ 311489 h 1587548"/>
                  <a:gd name="connsiteX48" fmla="*/ 1274918 w 1560044"/>
                  <a:gd name="connsiteY48" fmla="*/ 311489 h 1587548"/>
                  <a:gd name="connsiteX49" fmla="*/ 1272302 w 1560044"/>
                  <a:gd name="connsiteY49" fmla="*/ 314761 h 1587548"/>
                  <a:gd name="connsiteX50" fmla="*/ 1261184 w 1560044"/>
                  <a:gd name="connsiteY50" fmla="*/ 314107 h 1587548"/>
                  <a:gd name="connsiteX51" fmla="*/ 1251375 w 1560044"/>
                  <a:gd name="connsiteY51" fmla="*/ 318033 h 1587548"/>
                  <a:gd name="connsiteX52" fmla="*/ 1251375 w 1560044"/>
                  <a:gd name="connsiteY52" fmla="*/ 318033 h 1587548"/>
                  <a:gd name="connsiteX53" fmla="*/ 1244835 w 1560044"/>
                  <a:gd name="connsiteY53" fmla="*/ 314761 h 1587548"/>
                  <a:gd name="connsiteX54" fmla="*/ 1244835 w 1560044"/>
                  <a:gd name="connsiteY54" fmla="*/ 303636 h 1587548"/>
                  <a:gd name="connsiteX55" fmla="*/ 1245489 w 1560044"/>
                  <a:gd name="connsiteY55" fmla="*/ 301019 h 1587548"/>
                  <a:gd name="connsiteX56" fmla="*/ 1242220 w 1560044"/>
                  <a:gd name="connsiteY56" fmla="*/ 297093 h 1587548"/>
                  <a:gd name="connsiteX57" fmla="*/ 1240258 w 1560044"/>
                  <a:gd name="connsiteY57" fmla="*/ 294475 h 1587548"/>
                  <a:gd name="connsiteX58" fmla="*/ 1238296 w 1560044"/>
                  <a:gd name="connsiteY58" fmla="*/ 294475 h 1587548"/>
                  <a:gd name="connsiteX59" fmla="*/ 1230448 w 1560044"/>
                  <a:gd name="connsiteY59" fmla="*/ 293821 h 1587548"/>
                  <a:gd name="connsiteX60" fmla="*/ 1225871 w 1560044"/>
                  <a:gd name="connsiteY60" fmla="*/ 288586 h 1587548"/>
                  <a:gd name="connsiteX61" fmla="*/ 1227832 w 1560044"/>
                  <a:gd name="connsiteY61" fmla="*/ 281387 h 1587548"/>
                  <a:gd name="connsiteX62" fmla="*/ 1227832 w 1560044"/>
                  <a:gd name="connsiteY62" fmla="*/ 281387 h 1587548"/>
                  <a:gd name="connsiteX63" fmla="*/ 1226524 w 1560044"/>
                  <a:gd name="connsiteY63" fmla="*/ 281387 h 1587548"/>
                  <a:gd name="connsiteX64" fmla="*/ 1216715 w 1560044"/>
                  <a:gd name="connsiteY64" fmla="*/ 281387 h 1587548"/>
                  <a:gd name="connsiteX65" fmla="*/ 1206906 w 1560044"/>
                  <a:gd name="connsiteY65" fmla="*/ 267645 h 1587548"/>
                  <a:gd name="connsiteX66" fmla="*/ 1204290 w 1560044"/>
                  <a:gd name="connsiteY66" fmla="*/ 267645 h 1587548"/>
                  <a:gd name="connsiteX67" fmla="*/ 1196442 w 1560044"/>
                  <a:gd name="connsiteY67" fmla="*/ 263065 h 1587548"/>
                  <a:gd name="connsiteX68" fmla="*/ 1194480 w 1560044"/>
                  <a:gd name="connsiteY68" fmla="*/ 261101 h 1587548"/>
                  <a:gd name="connsiteX69" fmla="*/ 1193173 w 1560044"/>
                  <a:gd name="connsiteY69" fmla="*/ 261101 h 1587548"/>
                  <a:gd name="connsiteX70" fmla="*/ 1181401 w 1560044"/>
                  <a:gd name="connsiteY70" fmla="*/ 261101 h 1587548"/>
                  <a:gd name="connsiteX71" fmla="*/ 1176169 w 1560044"/>
                  <a:gd name="connsiteY71" fmla="*/ 242778 h 1587548"/>
                  <a:gd name="connsiteX72" fmla="*/ 1176169 w 1560044"/>
                  <a:gd name="connsiteY72" fmla="*/ 241469 h 1587548"/>
                  <a:gd name="connsiteX73" fmla="*/ 1179439 w 1560044"/>
                  <a:gd name="connsiteY73" fmla="*/ 232962 h 1587548"/>
                  <a:gd name="connsiteX74" fmla="*/ 1179439 w 1560044"/>
                  <a:gd name="connsiteY74" fmla="*/ 232962 h 1587548"/>
                  <a:gd name="connsiteX75" fmla="*/ 1173554 w 1560044"/>
                  <a:gd name="connsiteY75" fmla="*/ 226419 h 1587548"/>
                  <a:gd name="connsiteX76" fmla="*/ 1174861 w 1560044"/>
                  <a:gd name="connsiteY76" fmla="*/ 212677 h 1587548"/>
                  <a:gd name="connsiteX77" fmla="*/ 1175515 w 1560044"/>
                  <a:gd name="connsiteY77" fmla="*/ 210713 h 1587548"/>
                  <a:gd name="connsiteX78" fmla="*/ 1180747 w 1560044"/>
                  <a:gd name="connsiteY78" fmla="*/ 199589 h 1587548"/>
                  <a:gd name="connsiteX79" fmla="*/ 1184017 w 1560044"/>
                  <a:gd name="connsiteY79" fmla="*/ 193699 h 1587548"/>
                  <a:gd name="connsiteX80" fmla="*/ 1184017 w 1560044"/>
                  <a:gd name="connsiteY80" fmla="*/ 193699 h 1587548"/>
                  <a:gd name="connsiteX81" fmla="*/ 1182709 w 1560044"/>
                  <a:gd name="connsiteY81" fmla="*/ 195662 h 1587548"/>
                  <a:gd name="connsiteX82" fmla="*/ 1180093 w 1560044"/>
                  <a:gd name="connsiteY82" fmla="*/ 198934 h 1587548"/>
                  <a:gd name="connsiteX83" fmla="*/ 1176823 w 1560044"/>
                  <a:gd name="connsiteY83" fmla="*/ 201552 h 1587548"/>
                  <a:gd name="connsiteX84" fmla="*/ 1173554 w 1560044"/>
                  <a:gd name="connsiteY84" fmla="*/ 204170 h 1587548"/>
                  <a:gd name="connsiteX85" fmla="*/ 1167668 w 1560044"/>
                  <a:gd name="connsiteY85" fmla="*/ 221838 h 1587548"/>
                  <a:gd name="connsiteX86" fmla="*/ 1140856 w 1560044"/>
                  <a:gd name="connsiteY86" fmla="*/ 232962 h 1587548"/>
                  <a:gd name="connsiteX87" fmla="*/ 1119275 w 1560044"/>
                  <a:gd name="connsiteY87" fmla="*/ 225110 h 1587548"/>
                  <a:gd name="connsiteX88" fmla="*/ 1116659 w 1560044"/>
                  <a:gd name="connsiteY88" fmla="*/ 225110 h 1587548"/>
                  <a:gd name="connsiteX89" fmla="*/ 1102272 w 1560044"/>
                  <a:gd name="connsiteY89" fmla="*/ 223147 h 1587548"/>
                  <a:gd name="connsiteX90" fmla="*/ 1096386 w 1560044"/>
                  <a:gd name="connsiteY90" fmla="*/ 206133 h 1587548"/>
                  <a:gd name="connsiteX91" fmla="*/ 1106196 w 1560044"/>
                  <a:gd name="connsiteY91" fmla="*/ 196317 h 1587548"/>
                  <a:gd name="connsiteX92" fmla="*/ 1106196 w 1560044"/>
                  <a:gd name="connsiteY92" fmla="*/ 194354 h 1587548"/>
                  <a:gd name="connsiteX93" fmla="*/ 1106196 w 1560044"/>
                  <a:gd name="connsiteY93" fmla="*/ 194354 h 1587548"/>
                  <a:gd name="connsiteX94" fmla="*/ 1102926 w 1560044"/>
                  <a:gd name="connsiteY94" fmla="*/ 194354 h 1587548"/>
                  <a:gd name="connsiteX95" fmla="*/ 1097694 w 1560044"/>
                  <a:gd name="connsiteY95" fmla="*/ 189773 h 1587548"/>
                  <a:gd name="connsiteX96" fmla="*/ 1100964 w 1560044"/>
                  <a:gd name="connsiteY96" fmla="*/ 175376 h 1587548"/>
                  <a:gd name="connsiteX97" fmla="*/ 1100964 w 1560044"/>
                  <a:gd name="connsiteY97" fmla="*/ 174067 h 1587548"/>
                  <a:gd name="connsiteX98" fmla="*/ 1104234 w 1560044"/>
                  <a:gd name="connsiteY98" fmla="*/ 170141 h 1587548"/>
                  <a:gd name="connsiteX99" fmla="*/ 1099656 w 1560044"/>
                  <a:gd name="connsiteY99" fmla="*/ 162943 h 1587548"/>
                  <a:gd name="connsiteX100" fmla="*/ 1099656 w 1560044"/>
                  <a:gd name="connsiteY100" fmla="*/ 162943 h 1587548"/>
                  <a:gd name="connsiteX101" fmla="*/ 1093770 w 1560044"/>
                  <a:gd name="connsiteY101" fmla="*/ 157053 h 1587548"/>
                  <a:gd name="connsiteX102" fmla="*/ 1091809 w 1560044"/>
                  <a:gd name="connsiteY102" fmla="*/ 155090 h 1587548"/>
                  <a:gd name="connsiteX103" fmla="*/ 1090501 w 1560044"/>
                  <a:gd name="connsiteY103" fmla="*/ 155745 h 1587548"/>
                  <a:gd name="connsiteX104" fmla="*/ 1083307 w 1560044"/>
                  <a:gd name="connsiteY104" fmla="*/ 159017 h 1587548"/>
                  <a:gd name="connsiteX105" fmla="*/ 1072190 w 1560044"/>
                  <a:gd name="connsiteY105" fmla="*/ 153127 h 1587548"/>
                  <a:gd name="connsiteX106" fmla="*/ 1071536 w 1560044"/>
                  <a:gd name="connsiteY106" fmla="*/ 151818 h 1587548"/>
                  <a:gd name="connsiteX107" fmla="*/ 1070228 w 1560044"/>
                  <a:gd name="connsiteY107" fmla="*/ 151818 h 1587548"/>
                  <a:gd name="connsiteX108" fmla="*/ 1067612 w 1560044"/>
                  <a:gd name="connsiteY108" fmla="*/ 151818 h 1587548"/>
                  <a:gd name="connsiteX109" fmla="*/ 1067612 w 1560044"/>
                  <a:gd name="connsiteY109" fmla="*/ 151818 h 1587548"/>
                  <a:gd name="connsiteX110" fmla="*/ 1060418 w 1560044"/>
                  <a:gd name="connsiteY110" fmla="*/ 158362 h 1587548"/>
                  <a:gd name="connsiteX111" fmla="*/ 1052571 w 1560044"/>
                  <a:gd name="connsiteY111" fmla="*/ 157708 h 1587548"/>
                  <a:gd name="connsiteX112" fmla="*/ 1047993 w 1560044"/>
                  <a:gd name="connsiteY112" fmla="*/ 133495 h 1587548"/>
                  <a:gd name="connsiteX113" fmla="*/ 1046031 w 1560044"/>
                  <a:gd name="connsiteY113" fmla="*/ 124988 h 1587548"/>
                  <a:gd name="connsiteX114" fmla="*/ 1041453 w 1560044"/>
                  <a:gd name="connsiteY114" fmla="*/ 123679 h 1587548"/>
                  <a:gd name="connsiteX115" fmla="*/ 1036876 w 1560044"/>
                  <a:gd name="connsiteY115" fmla="*/ 122371 h 1587548"/>
                  <a:gd name="connsiteX116" fmla="*/ 1031644 w 1560044"/>
                  <a:gd name="connsiteY116" fmla="*/ 118444 h 1587548"/>
                  <a:gd name="connsiteX117" fmla="*/ 1023143 w 1560044"/>
                  <a:gd name="connsiteY117" fmla="*/ 121716 h 1587548"/>
                  <a:gd name="connsiteX118" fmla="*/ 1010063 w 1560044"/>
                  <a:gd name="connsiteY118" fmla="*/ 115827 h 1587548"/>
                  <a:gd name="connsiteX119" fmla="*/ 1005486 w 1560044"/>
                  <a:gd name="connsiteY119" fmla="*/ 98813 h 1587548"/>
                  <a:gd name="connsiteX120" fmla="*/ 1004178 w 1560044"/>
                  <a:gd name="connsiteY120" fmla="*/ 92923 h 1587548"/>
                  <a:gd name="connsiteX121" fmla="*/ 1002870 w 1560044"/>
                  <a:gd name="connsiteY121" fmla="*/ 88997 h 1587548"/>
                  <a:gd name="connsiteX122" fmla="*/ 1003524 w 1560044"/>
                  <a:gd name="connsiteY122" fmla="*/ 78527 h 1587548"/>
                  <a:gd name="connsiteX123" fmla="*/ 1000254 w 1560044"/>
                  <a:gd name="connsiteY123" fmla="*/ 75909 h 1587548"/>
                  <a:gd name="connsiteX124" fmla="*/ 996330 w 1560044"/>
                  <a:gd name="connsiteY124" fmla="*/ 68711 h 1587548"/>
                  <a:gd name="connsiteX125" fmla="*/ 995022 w 1560044"/>
                  <a:gd name="connsiteY125" fmla="*/ 66093 h 1587548"/>
                  <a:gd name="connsiteX126" fmla="*/ 991098 w 1560044"/>
                  <a:gd name="connsiteY126" fmla="*/ 67402 h 1587548"/>
                  <a:gd name="connsiteX127" fmla="*/ 980635 w 1560044"/>
                  <a:gd name="connsiteY127" fmla="*/ 69365 h 1587548"/>
                  <a:gd name="connsiteX128" fmla="*/ 980635 w 1560044"/>
                  <a:gd name="connsiteY128" fmla="*/ 70020 h 1587548"/>
                  <a:gd name="connsiteX129" fmla="*/ 974096 w 1560044"/>
                  <a:gd name="connsiteY129" fmla="*/ 79181 h 1587548"/>
                  <a:gd name="connsiteX130" fmla="*/ 961670 w 1560044"/>
                  <a:gd name="connsiteY130" fmla="*/ 75255 h 1587548"/>
                  <a:gd name="connsiteX131" fmla="*/ 960362 w 1560044"/>
                  <a:gd name="connsiteY131" fmla="*/ 73946 h 1587548"/>
                  <a:gd name="connsiteX132" fmla="*/ 951861 w 1560044"/>
                  <a:gd name="connsiteY132" fmla="*/ 66093 h 1587548"/>
                  <a:gd name="connsiteX133" fmla="*/ 945975 w 1560044"/>
                  <a:gd name="connsiteY133" fmla="*/ 54968 h 1587548"/>
                  <a:gd name="connsiteX134" fmla="*/ 943359 w 1560044"/>
                  <a:gd name="connsiteY134" fmla="*/ 54968 h 1587548"/>
                  <a:gd name="connsiteX135" fmla="*/ 932896 w 1560044"/>
                  <a:gd name="connsiteY135" fmla="*/ 36646 h 1587548"/>
                  <a:gd name="connsiteX136" fmla="*/ 936820 w 1560044"/>
                  <a:gd name="connsiteY136" fmla="*/ 22904 h 1587548"/>
                  <a:gd name="connsiteX137" fmla="*/ 935512 w 1560044"/>
                  <a:gd name="connsiteY137" fmla="*/ 19632 h 1587548"/>
                  <a:gd name="connsiteX138" fmla="*/ 932896 w 1560044"/>
                  <a:gd name="connsiteY138" fmla="*/ 13742 h 1587548"/>
                  <a:gd name="connsiteX139" fmla="*/ 931588 w 1560044"/>
                  <a:gd name="connsiteY139" fmla="*/ 0 h 1587548"/>
                  <a:gd name="connsiteX140" fmla="*/ 931588 w 1560044"/>
                  <a:gd name="connsiteY140" fmla="*/ 0 h 1587548"/>
                  <a:gd name="connsiteX141" fmla="*/ 895620 w 1560044"/>
                  <a:gd name="connsiteY141" fmla="*/ 4581 h 1587548"/>
                  <a:gd name="connsiteX142" fmla="*/ 871424 w 1560044"/>
                  <a:gd name="connsiteY142" fmla="*/ 8507 h 1587548"/>
                  <a:gd name="connsiteX143" fmla="*/ 847227 w 1560044"/>
                  <a:gd name="connsiteY143" fmla="*/ 12433 h 1587548"/>
                  <a:gd name="connsiteX144" fmla="*/ 832840 w 1560044"/>
                  <a:gd name="connsiteY144" fmla="*/ 22249 h 1587548"/>
                  <a:gd name="connsiteX145" fmla="*/ 828262 w 1560044"/>
                  <a:gd name="connsiteY145" fmla="*/ 25521 h 1587548"/>
                  <a:gd name="connsiteX146" fmla="*/ 821723 w 1560044"/>
                  <a:gd name="connsiteY146" fmla="*/ 26830 h 1587548"/>
                  <a:gd name="connsiteX147" fmla="*/ 823685 w 1560044"/>
                  <a:gd name="connsiteY147" fmla="*/ 39263 h 1587548"/>
                  <a:gd name="connsiteX148" fmla="*/ 817799 w 1560044"/>
                  <a:gd name="connsiteY148" fmla="*/ 53005 h 1587548"/>
                  <a:gd name="connsiteX149" fmla="*/ 816491 w 1560044"/>
                  <a:gd name="connsiteY149" fmla="*/ 65439 h 1587548"/>
                  <a:gd name="connsiteX150" fmla="*/ 816491 w 1560044"/>
                  <a:gd name="connsiteY150" fmla="*/ 76564 h 1587548"/>
                  <a:gd name="connsiteX151" fmla="*/ 817799 w 1560044"/>
                  <a:gd name="connsiteY151" fmla="*/ 83762 h 1587548"/>
                  <a:gd name="connsiteX152" fmla="*/ 813221 w 1560044"/>
                  <a:gd name="connsiteY152" fmla="*/ 88997 h 1587548"/>
                  <a:gd name="connsiteX153" fmla="*/ 811259 w 1560044"/>
                  <a:gd name="connsiteY153" fmla="*/ 102085 h 1587548"/>
                  <a:gd name="connsiteX154" fmla="*/ 815183 w 1560044"/>
                  <a:gd name="connsiteY154" fmla="*/ 115172 h 1587548"/>
                  <a:gd name="connsiteX155" fmla="*/ 806028 w 1560044"/>
                  <a:gd name="connsiteY155" fmla="*/ 118444 h 1587548"/>
                  <a:gd name="connsiteX156" fmla="*/ 804720 w 1560044"/>
                  <a:gd name="connsiteY156" fmla="*/ 130878 h 1587548"/>
                  <a:gd name="connsiteX157" fmla="*/ 819107 w 1560044"/>
                  <a:gd name="connsiteY157" fmla="*/ 146583 h 1587548"/>
                  <a:gd name="connsiteX158" fmla="*/ 800142 w 1560044"/>
                  <a:gd name="connsiteY158" fmla="*/ 141348 h 1587548"/>
                  <a:gd name="connsiteX159" fmla="*/ 789679 w 1560044"/>
                  <a:gd name="connsiteY159" fmla="*/ 160980 h 1587548"/>
                  <a:gd name="connsiteX160" fmla="*/ 756981 w 1560044"/>
                  <a:gd name="connsiteY160" fmla="*/ 183229 h 1587548"/>
                  <a:gd name="connsiteX161" fmla="*/ 739978 w 1560044"/>
                  <a:gd name="connsiteY161" fmla="*/ 189118 h 1587548"/>
                  <a:gd name="connsiteX162" fmla="*/ 726898 w 1560044"/>
                  <a:gd name="connsiteY162" fmla="*/ 187810 h 1587548"/>
                  <a:gd name="connsiteX163" fmla="*/ 716435 w 1560044"/>
                  <a:gd name="connsiteY163" fmla="*/ 191736 h 1587548"/>
                  <a:gd name="connsiteX164" fmla="*/ 704010 w 1560044"/>
                  <a:gd name="connsiteY164" fmla="*/ 193045 h 1587548"/>
                  <a:gd name="connsiteX165" fmla="*/ 694854 w 1560044"/>
                  <a:gd name="connsiteY165" fmla="*/ 193045 h 1587548"/>
                  <a:gd name="connsiteX166" fmla="*/ 670658 w 1560044"/>
                  <a:gd name="connsiteY166" fmla="*/ 201552 h 1587548"/>
                  <a:gd name="connsiteX167" fmla="*/ 654963 w 1560044"/>
                  <a:gd name="connsiteY167" fmla="*/ 208096 h 1587548"/>
                  <a:gd name="connsiteX168" fmla="*/ 638614 w 1560044"/>
                  <a:gd name="connsiteY168" fmla="*/ 213331 h 1587548"/>
                  <a:gd name="connsiteX169" fmla="*/ 629458 w 1560044"/>
                  <a:gd name="connsiteY169" fmla="*/ 229036 h 1587548"/>
                  <a:gd name="connsiteX170" fmla="*/ 620957 w 1560044"/>
                  <a:gd name="connsiteY170" fmla="*/ 241469 h 1587548"/>
                  <a:gd name="connsiteX171" fmla="*/ 619649 w 1560044"/>
                  <a:gd name="connsiteY171" fmla="*/ 250631 h 1587548"/>
                  <a:gd name="connsiteX172" fmla="*/ 634036 w 1560044"/>
                  <a:gd name="connsiteY172" fmla="*/ 258484 h 1587548"/>
                  <a:gd name="connsiteX173" fmla="*/ 645153 w 1560044"/>
                  <a:gd name="connsiteY173" fmla="*/ 264373 h 1587548"/>
                  <a:gd name="connsiteX174" fmla="*/ 634036 w 1560044"/>
                  <a:gd name="connsiteY174" fmla="*/ 266337 h 1587548"/>
                  <a:gd name="connsiteX175" fmla="*/ 622919 w 1560044"/>
                  <a:gd name="connsiteY175" fmla="*/ 268300 h 1587548"/>
                  <a:gd name="connsiteX176" fmla="*/ 611147 w 1560044"/>
                  <a:gd name="connsiteY176" fmla="*/ 276807 h 1587548"/>
                  <a:gd name="connsiteX177" fmla="*/ 600030 w 1560044"/>
                  <a:gd name="connsiteY177" fmla="*/ 280733 h 1587548"/>
                  <a:gd name="connsiteX178" fmla="*/ 583027 w 1560044"/>
                  <a:gd name="connsiteY178" fmla="*/ 284005 h 1587548"/>
                  <a:gd name="connsiteX179" fmla="*/ 573872 w 1560044"/>
                  <a:gd name="connsiteY179" fmla="*/ 282042 h 1587548"/>
                  <a:gd name="connsiteX180" fmla="*/ 549675 w 1560044"/>
                  <a:gd name="connsiteY180" fmla="*/ 270263 h 1587548"/>
                  <a:gd name="connsiteX181" fmla="*/ 537904 w 1560044"/>
                  <a:gd name="connsiteY181" fmla="*/ 266991 h 1587548"/>
                  <a:gd name="connsiteX182" fmla="*/ 523516 w 1560044"/>
                  <a:gd name="connsiteY182" fmla="*/ 264373 h 1587548"/>
                  <a:gd name="connsiteX183" fmla="*/ 505206 w 1560044"/>
                  <a:gd name="connsiteY183" fmla="*/ 259138 h 1587548"/>
                  <a:gd name="connsiteX184" fmla="*/ 495396 w 1560044"/>
                  <a:gd name="connsiteY184" fmla="*/ 251285 h 1587548"/>
                  <a:gd name="connsiteX185" fmla="*/ 481663 w 1560044"/>
                  <a:gd name="connsiteY185" fmla="*/ 249977 h 1587548"/>
                  <a:gd name="connsiteX186" fmla="*/ 475777 w 1560044"/>
                  <a:gd name="connsiteY186" fmla="*/ 255212 h 1587548"/>
                  <a:gd name="connsiteX187" fmla="*/ 466622 w 1560044"/>
                  <a:gd name="connsiteY187" fmla="*/ 255212 h 1587548"/>
                  <a:gd name="connsiteX188" fmla="*/ 468584 w 1560044"/>
                  <a:gd name="connsiteY188" fmla="*/ 243433 h 1587548"/>
                  <a:gd name="connsiteX189" fmla="*/ 456813 w 1560044"/>
                  <a:gd name="connsiteY189" fmla="*/ 214640 h 1587548"/>
                  <a:gd name="connsiteX190" fmla="*/ 467930 w 1560044"/>
                  <a:gd name="connsiteY190" fmla="*/ 205478 h 1587548"/>
                  <a:gd name="connsiteX191" fmla="*/ 458120 w 1560044"/>
                  <a:gd name="connsiteY191" fmla="*/ 190427 h 1587548"/>
                  <a:gd name="connsiteX192" fmla="*/ 443079 w 1560044"/>
                  <a:gd name="connsiteY192" fmla="*/ 187810 h 1587548"/>
                  <a:gd name="connsiteX193" fmla="*/ 435886 w 1560044"/>
                  <a:gd name="connsiteY193" fmla="*/ 193699 h 1587548"/>
                  <a:gd name="connsiteX194" fmla="*/ 427384 w 1560044"/>
                  <a:gd name="connsiteY194" fmla="*/ 192390 h 1587548"/>
                  <a:gd name="connsiteX195" fmla="*/ 419537 w 1560044"/>
                  <a:gd name="connsiteY195" fmla="*/ 192390 h 1587548"/>
                  <a:gd name="connsiteX196" fmla="*/ 410381 w 1560044"/>
                  <a:gd name="connsiteY196" fmla="*/ 185192 h 1587548"/>
                  <a:gd name="connsiteX197" fmla="*/ 400572 w 1560044"/>
                  <a:gd name="connsiteY197" fmla="*/ 181920 h 1587548"/>
                  <a:gd name="connsiteX198" fmla="*/ 398610 w 1560044"/>
                  <a:gd name="connsiteY198" fmla="*/ 177994 h 1587548"/>
                  <a:gd name="connsiteX199" fmla="*/ 392724 w 1560044"/>
                  <a:gd name="connsiteY199" fmla="*/ 177994 h 1587548"/>
                  <a:gd name="connsiteX200" fmla="*/ 388801 w 1560044"/>
                  <a:gd name="connsiteY200" fmla="*/ 174722 h 1587548"/>
                  <a:gd name="connsiteX201" fmla="*/ 383569 w 1560044"/>
                  <a:gd name="connsiteY201" fmla="*/ 182574 h 1587548"/>
                  <a:gd name="connsiteX202" fmla="*/ 394032 w 1560044"/>
                  <a:gd name="connsiteY202" fmla="*/ 188464 h 1587548"/>
                  <a:gd name="connsiteX203" fmla="*/ 394032 w 1560044"/>
                  <a:gd name="connsiteY203" fmla="*/ 204170 h 1587548"/>
                  <a:gd name="connsiteX204" fmla="*/ 388147 w 1560044"/>
                  <a:gd name="connsiteY204" fmla="*/ 209405 h 1587548"/>
                  <a:gd name="connsiteX205" fmla="*/ 392070 w 1560044"/>
                  <a:gd name="connsiteY205" fmla="*/ 221838 h 1587548"/>
                  <a:gd name="connsiteX206" fmla="*/ 390762 w 1560044"/>
                  <a:gd name="connsiteY206" fmla="*/ 236889 h 1587548"/>
                  <a:gd name="connsiteX207" fmla="*/ 395994 w 1560044"/>
                  <a:gd name="connsiteY207" fmla="*/ 239506 h 1587548"/>
                  <a:gd name="connsiteX208" fmla="*/ 402534 w 1560044"/>
                  <a:gd name="connsiteY208" fmla="*/ 246705 h 1587548"/>
                  <a:gd name="connsiteX209" fmla="*/ 405150 w 1560044"/>
                  <a:gd name="connsiteY209" fmla="*/ 257175 h 1587548"/>
                  <a:gd name="connsiteX210" fmla="*/ 407766 w 1560044"/>
                  <a:gd name="connsiteY210" fmla="*/ 268300 h 1587548"/>
                  <a:gd name="connsiteX211" fmla="*/ 414959 w 1560044"/>
                  <a:gd name="connsiteY211" fmla="*/ 271572 h 1587548"/>
                  <a:gd name="connsiteX212" fmla="*/ 411689 w 1560044"/>
                  <a:gd name="connsiteY212" fmla="*/ 278770 h 1587548"/>
                  <a:gd name="connsiteX213" fmla="*/ 411689 w 1560044"/>
                  <a:gd name="connsiteY213" fmla="*/ 287277 h 1587548"/>
                  <a:gd name="connsiteX214" fmla="*/ 407112 w 1560044"/>
                  <a:gd name="connsiteY214" fmla="*/ 293821 h 1587548"/>
                  <a:gd name="connsiteX215" fmla="*/ 408419 w 1560044"/>
                  <a:gd name="connsiteY215" fmla="*/ 306254 h 1587548"/>
                  <a:gd name="connsiteX216" fmla="*/ 414959 w 1560044"/>
                  <a:gd name="connsiteY216" fmla="*/ 307563 h 1587548"/>
                  <a:gd name="connsiteX217" fmla="*/ 410381 w 1560044"/>
                  <a:gd name="connsiteY217" fmla="*/ 318688 h 1587548"/>
                  <a:gd name="connsiteX218" fmla="*/ 407766 w 1560044"/>
                  <a:gd name="connsiteY218" fmla="*/ 328504 h 1587548"/>
                  <a:gd name="connsiteX219" fmla="*/ 404496 w 1560044"/>
                  <a:gd name="connsiteY219" fmla="*/ 337011 h 1587548"/>
                  <a:gd name="connsiteX220" fmla="*/ 404496 w 1560044"/>
                  <a:gd name="connsiteY220" fmla="*/ 345517 h 1587548"/>
                  <a:gd name="connsiteX221" fmla="*/ 404496 w 1560044"/>
                  <a:gd name="connsiteY221" fmla="*/ 355333 h 1587548"/>
                  <a:gd name="connsiteX222" fmla="*/ 408419 w 1560044"/>
                  <a:gd name="connsiteY222" fmla="*/ 362531 h 1587548"/>
                  <a:gd name="connsiteX223" fmla="*/ 412997 w 1560044"/>
                  <a:gd name="connsiteY223" fmla="*/ 369730 h 1587548"/>
                  <a:gd name="connsiteX224" fmla="*/ 422807 w 1560044"/>
                  <a:gd name="connsiteY224" fmla="*/ 377583 h 1587548"/>
                  <a:gd name="connsiteX225" fmla="*/ 410381 w 1560044"/>
                  <a:gd name="connsiteY225" fmla="*/ 377583 h 1587548"/>
                  <a:gd name="connsiteX226" fmla="*/ 397956 w 1560044"/>
                  <a:gd name="connsiteY226" fmla="*/ 373656 h 1587548"/>
                  <a:gd name="connsiteX227" fmla="*/ 390108 w 1560044"/>
                  <a:gd name="connsiteY227" fmla="*/ 378237 h 1587548"/>
                  <a:gd name="connsiteX228" fmla="*/ 367874 w 1560044"/>
                  <a:gd name="connsiteY228" fmla="*/ 374311 h 1587548"/>
                  <a:gd name="connsiteX229" fmla="*/ 364604 w 1560044"/>
                  <a:gd name="connsiteY229" fmla="*/ 365149 h 1587548"/>
                  <a:gd name="connsiteX230" fmla="*/ 366566 w 1560044"/>
                  <a:gd name="connsiteY230" fmla="*/ 357951 h 1587548"/>
                  <a:gd name="connsiteX231" fmla="*/ 352833 w 1560044"/>
                  <a:gd name="connsiteY231" fmla="*/ 357951 h 1587548"/>
                  <a:gd name="connsiteX232" fmla="*/ 346293 w 1560044"/>
                  <a:gd name="connsiteY232" fmla="*/ 362531 h 1587548"/>
                  <a:gd name="connsiteX233" fmla="*/ 344985 w 1560044"/>
                  <a:gd name="connsiteY233" fmla="*/ 369730 h 1587548"/>
                  <a:gd name="connsiteX234" fmla="*/ 350217 w 1560044"/>
                  <a:gd name="connsiteY234" fmla="*/ 376928 h 1587548"/>
                  <a:gd name="connsiteX235" fmla="*/ 350217 w 1560044"/>
                  <a:gd name="connsiteY235" fmla="*/ 387399 h 1587548"/>
                  <a:gd name="connsiteX236" fmla="*/ 344985 w 1560044"/>
                  <a:gd name="connsiteY236" fmla="*/ 380855 h 1587548"/>
                  <a:gd name="connsiteX237" fmla="*/ 339754 w 1560044"/>
                  <a:gd name="connsiteY237" fmla="*/ 365803 h 1587548"/>
                  <a:gd name="connsiteX238" fmla="*/ 331906 w 1560044"/>
                  <a:gd name="connsiteY238" fmla="*/ 365803 h 1587548"/>
                  <a:gd name="connsiteX239" fmla="*/ 324058 w 1560044"/>
                  <a:gd name="connsiteY239" fmla="*/ 373656 h 1587548"/>
                  <a:gd name="connsiteX240" fmla="*/ 320789 w 1560044"/>
                  <a:gd name="connsiteY240" fmla="*/ 368421 h 1587548"/>
                  <a:gd name="connsiteX241" fmla="*/ 316211 w 1560044"/>
                  <a:gd name="connsiteY241" fmla="*/ 362531 h 1587548"/>
                  <a:gd name="connsiteX242" fmla="*/ 310325 w 1560044"/>
                  <a:gd name="connsiteY242" fmla="*/ 363840 h 1587548"/>
                  <a:gd name="connsiteX243" fmla="*/ 311633 w 1560044"/>
                  <a:gd name="connsiteY243" fmla="*/ 355333 h 1587548"/>
                  <a:gd name="connsiteX244" fmla="*/ 303786 w 1560044"/>
                  <a:gd name="connsiteY244" fmla="*/ 356642 h 1587548"/>
                  <a:gd name="connsiteX245" fmla="*/ 297900 w 1560044"/>
                  <a:gd name="connsiteY245" fmla="*/ 358605 h 1587548"/>
                  <a:gd name="connsiteX246" fmla="*/ 291360 w 1560044"/>
                  <a:gd name="connsiteY246" fmla="*/ 354024 h 1587548"/>
                  <a:gd name="connsiteX247" fmla="*/ 291360 w 1560044"/>
                  <a:gd name="connsiteY247" fmla="*/ 362531 h 1587548"/>
                  <a:gd name="connsiteX248" fmla="*/ 281551 w 1560044"/>
                  <a:gd name="connsiteY248" fmla="*/ 364495 h 1587548"/>
                  <a:gd name="connsiteX249" fmla="*/ 273704 w 1560044"/>
                  <a:gd name="connsiteY249" fmla="*/ 369730 h 1587548"/>
                  <a:gd name="connsiteX250" fmla="*/ 263894 w 1560044"/>
                  <a:gd name="connsiteY250" fmla="*/ 374311 h 1587548"/>
                  <a:gd name="connsiteX251" fmla="*/ 259316 w 1560044"/>
                  <a:gd name="connsiteY251" fmla="*/ 370384 h 1587548"/>
                  <a:gd name="connsiteX252" fmla="*/ 257355 w 1560044"/>
                  <a:gd name="connsiteY252" fmla="*/ 363186 h 1587548"/>
                  <a:gd name="connsiteX253" fmla="*/ 250161 w 1560044"/>
                  <a:gd name="connsiteY253" fmla="*/ 355333 h 1587548"/>
                  <a:gd name="connsiteX254" fmla="*/ 247545 w 1560044"/>
                  <a:gd name="connsiteY254" fmla="*/ 345517 h 1587548"/>
                  <a:gd name="connsiteX255" fmla="*/ 238390 w 1560044"/>
                  <a:gd name="connsiteY255" fmla="*/ 331121 h 1587548"/>
                  <a:gd name="connsiteX256" fmla="*/ 238390 w 1560044"/>
                  <a:gd name="connsiteY256" fmla="*/ 324577 h 1587548"/>
                  <a:gd name="connsiteX257" fmla="*/ 230542 w 1560044"/>
                  <a:gd name="connsiteY257" fmla="*/ 321960 h 1587548"/>
                  <a:gd name="connsiteX258" fmla="*/ 227272 w 1560044"/>
                  <a:gd name="connsiteY258" fmla="*/ 318688 h 1587548"/>
                  <a:gd name="connsiteX259" fmla="*/ 224002 w 1560044"/>
                  <a:gd name="connsiteY259" fmla="*/ 318688 h 1587548"/>
                  <a:gd name="connsiteX260" fmla="*/ 216809 w 1560044"/>
                  <a:gd name="connsiteY260" fmla="*/ 322614 h 1587548"/>
                  <a:gd name="connsiteX261" fmla="*/ 224656 w 1560044"/>
                  <a:gd name="connsiteY261" fmla="*/ 311489 h 1587548"/>
                  <a:gd name="connsiteX262" fmla="*/ 225964 w 1560044"/>
                  <a:gd name="connsiteY262" fmla="*/ 302328 h 1587548"/>
                  <a:gd name="connsiteX263" fmla="*/ 216809 w 1560044"/>
                  <a:gd name="connsiteY263" fmla="*/ 304945 h 1587548"/>
                  <a:gd name="connsiteX264" fmla="*/ 206346 w 1560044"/>
                  <a:gd name="connsiteY264" fmla="*/ 313452 h 1587548"/>
                  <a:gd name="connsiteX265" fmla="*/ 209615 w 1560044"/>
                  <a:gd name="connsiteY265" fmla="*/ 301019 h 1587548"/>
                  <a:gd name="connsiteX266" fmla="*/ 200460 w 1560044"/>
                  <a:gd name="connsiteY266" fmla="*/ 304291 h 1587548"/>
                  <a:gd name="connsiteX267" fmla="*/ 191958 w 1560044"/>
                  <a:gd name="connsiteY267" fmla="*/ 304291 h 1587548"/>
                  <a:gd name="connsiteX268" fmla="*/ 184111 w 1560044"/>
                  <a:gd name="connsiteY268" fmla="*/ 308217 h 1587548"/>
                  <a:gd name="connsiteX269" fmla="*/ 176263 w 1560044"/>
                  <a:gd name="connsiteY269" fmla="*/ 301673 h 1587548"/>
                  <a:gd name="connsiteX270" fmla="*/ 169070 w 1560044"/>
                  <a:gd name="connsiteY270" fmla="*/ 305600 h 1587548"/>
                  <a:gd name="connsiteX271" fmla="*/ 163184 w 1560044"/>
                  <a:gd name="connsiteY271" fmla="*/ 308217 h 1587548"/>
                  <a:gd name="connsiteX272" fmla="*/ 165800 w 1560044"/>
                  <a:gd name="connsiteY272" fmla="*/ 314761 h 1587548"/>
                  <a:gd name="connsiteX273" fmla="*/ 161876 w 1560044"/>
                  <a:gd name="connsiteY273" fmla="*/ 318688 h 1587548"/>
                  <a:gd name="connsiteX274" fmla="*/ 161876 w 1560044"/>
                  <a:gd name="connsiteY274" fmla="*/ 325232 h 1587548"/>
                  <a:gd name="connsiteX275" fmla="*/ 156644 w 1560044"/>
                  <a:gd name="connsiteY275" fmla="*/ 328504 h 1587548"/>
                  <a:gd name="connsiteX276" fmla="*/ 134410 w 1560044"/>
                  <a:gd name="connsiteY276" fmla="*/ 314761 h 1587548"/>
                  <a:gd name="connsiteX277" fmla="*/ 126562 w 1560044"/>
                  <a:gd name="connsiteY277" fmla="*/ 326540 h 1587548"/>
                  <a:gd name="connsiteX278" fmla="*/ 118715 w 1560044"/>
                  <a:gd name="connsiteY278" fmla="*/ 321305 h 1587548"/>
                  <a:gd name="connsiteX279" fmla="*/ 114137 w 1560044"/>
                  <a:gd name="connsiteY279" fmla="*/ 320651 h 1587548"/>
                  <a:gd name="connsiteX280" fmla="*/ 112829 w 1560044"/>
                  <a:gd name="connsiteY280" fmla="*/ 309526 h 1587548"/>
                  <a:gd name="connsiteX281" fmla="*/ 103020 w 1560044"/>
                  <a:gd name="connsiteY281" fmla="*/ 316070 h 1587548"/>
                  <a:gd name="connsiteX282" fmla="*/ 93210 w 1560044"/>
                  <a:gd name="connsiteY282" fmla="*/ 312144 h 1587548"/>
                  <a:gd name="connsiteX283" fmla="*/ 83401 w 1560044"/>
                  <a:gd name="connsiteY283" fmla="*/ 318033 h 1587548"/>
                  <a:gd name="connsiteX284" fmla="*/ 73591 w 1560044"/>
                  <a:gd name="connsiteY284" fmla="*/ 318033 h 1587548"/>
                  <a:gd name="connsiteX285" fmla="*/ 67706 w 1560044"/>
                  <a:gd name="connsiteY285" fmla="*/ 310835 h 1587548"/>
                  <a:gd name="connsiteX286" fmla="*/ 59858 w 1560044"/>
                  <a:gd name="connsiteY286" fmla="*/ 314761 h 1587548"/>
                  <a:gd name="connsiteX287" fmla="*/ 50703 w 1560044"/>
                  <a:gd name="connsiteY287" fmla="*/ 314761 h 1587548"/>
                  <a:gd name="connsiteX288" fmla="*/ 42855 w 1560044"/>
                  <a:gd name="connsiteY288" fmla="*/ 312144 h 1587548"/>
                  <a:gd name="connsiteX289" fmla="*/ 42855 w 1560044"/>
                  <a:gd name="connsiteY289" fmla="*/ 318033 h 1587548"/>
                  <a:gd name="connsiteX290" fmla="*/ 35008 w 1560044"/>
                  <a:gd name="connsiteY290" fmla="*/ 318033 h 1587548"/>
                  <a:gd name="connsiteX291" fmla="*/ 35008 w 1560044"/>
                  <a:gd name="connsiteY291" fmla="*/ 323923 h 1587548"/>
                  <a:gd name="connsiteX292" fmla="*/ 25198 w 1560044"/>
                  <a:gd name="connsiteY292" fmla="*/ 320651 h 1587548"/>
                  <a:gd name="connsiteX293" fmla="*/ 12773 w 1560044"/>
                  <a:gd name="connsiteY293" fmla="*/ 328504 h 1587548"/>
                  <a:gd name="connsiteX294" fmla="*/ 12119 w 1560044"/>
                  <a:gd name="connsiteY294" fmla="*/ 337011 h 1587548"/>
                  <a:gd name="connsiteX295" fmla="*/ 6887 w 1560044"/>
                  <a:gd name="connsiteY295" fmla="*/ 342900 h 1587548"/>
                  <a:gd name="connsiteX296" fmla="*/ 6887 w 1560044"/>
                  <a:gd name="connsiteY296" fmla="*/ 352061 h 1587548"/>
                  <a:gd name="connsiteX297" fmla="*/ 4272 w 1560044"/>
                  <a:gd name="connsiteY297" fmla="*/ 358605 h 1587548"/>
                  <a:gd name="connsiteX298" fmla="*/ 12119 w 1560044"/>
                  <a:gd name="connsiteY298" fmla="*/ 363186 h 1587548"/>
                  <a:gd name="connsiteX299" fmla="*/ 17351 w 1560044"/>
                  <a:gd name="connsiteY299" fmla="*/ 359914 h 1587548"/>
                  <a:gd name="connsiteX300" fmla="*/ 24544 w 1560044"/>
                  <a:gd name="connsiteY300" fmla="*/ 363840 h 1587548"/>
                  <a:gd name="connsiteX301" fmla="*/ 31084 w 1560044"/>
                  <a:gd name="connsiteY301" fmla="*/ 365803 h 1587548"/>
                  <a:gd name="connsiteX302" fmla="*/ 38932 w 1560044"/>
                  <a:gd name="connsiteY302" fmla="*/ 360568 h 1587548"/>
                  <a:gd name="connsiteX303" fmla="*/ 56588 w 1560044"/>
                  <a:gd name="connsiteY303" fmla="*/ 358605 h 1587548"/>
                  <a:gd name="connsiteX304" fmla="*/ 63128 w 1560044"/>
                  <a:gd name="connsiteY304" fmla="*/ 358605 h 1587548"/>
                  <a:gd name="connsiteX305" fmla="*/ 46125 w 1560044"/>
                  <a:gd name="connsiteY305" fmla="*/ 363840 h 1587548"/>
                  <a:gd name="connsiteX306" fmla="*/ 51357 w 1560044"/>
                  <a:gd name="connsiteY306" fmla="*/ 368421 h 1587548"/>
                  <a:gd name="connsiteX307" fmla="*/ 62474 w 1560044"/>
                  <a:gd name="connsiteY307" fmla="*/ 369075 h 1587548"/>
                  <a:gd name="connsiteX308" fmla="*/ 60512 w 1560044"/>
                  <a:gd name="connsiteY308" fmla="*/ 375619 h 1587548"/>
                  <a:gd name="connsiteX309" fmla="*/ 69668 w 1560044"/>
                  <a:gd name="connsiteY309" fmla="*/ 380200 h 1587548"/>
                  <a:gd name="connsiteX310" fmla="*/ 61820 w 1560044"/>
                  <a:gd name="connsiteY310" fmla="*/ 380200 h 1587548"/>
                  <a:gd name="connsiteX311" fmla="*/ 53973 w 1560044"/>
                  <a:gd name="connsiteY311" fmla="*/ 380200 h 1587548"/>
                  <a:gd name="connsiteX312" fmla="*/ 45471 w 1560044"/>
                  <a:gd name="connsiteY312" fmla="*/ 380200 h 1587548"/>
                  <a:gd name="connsiteX313" fmla="*/ 42855 w 1560044"/>
                  <a:gd name="connsiteY313" fmla="*/ 376928 h 1587548"/>
                  <a:gd name="connsiteX314" fmla="*/ 36316 w 1560044"/>
                  <a:gd name="connsiteY314" fmla="*/ 376928 h 1587548"/>
                  <a:gd name="connsiteX315" fmla="*/ 27814 w 1560044"/>
                  <a:gd name="connsiteY315" fmla="*/ 371693 h 1587548"/>
                  <a:gd name="connsiteX316" fmla="*/ 19967 w 1560044"/>
                  <a:gd name="connsiteY316" fmla="*/ 376928 h 1587548"/>
                  <a:gd name="connsiteX317" fmla="*/ 31084 w 1560044"/>
                  <a:gd name="connsiteY317" fmla="*/ 381509 h 1587548"/>
                  <a:gd name="connsiteX318" fmla="*/ 25198 w 1560044"/>
                  <a:gd name="connsiteY318" fmla="*/ 396560 h 1587548"/>
                  <a:gd name="connsiteX319" fmla="*/ 38932 w 1560044"/>
                  <a:gd name="connsiteY319" fmla="*/ 385435 h 1587548"/>
                  <a:gd name="connsiteX320" fmla="*/ 49395 w 1560044"/>
                  <a:gd name="connsiteY320" fmla="*/ 394597 h 1587548"/>
                  <a:gd name="connsiteX321" fmla="*/ 56588 w 1560044"/>
                  <a:gd name="connsiteY321" fmla="*/ 397214 h 1587548"/>
                  <a:gd name="connsiteX322" fmla="*/ 55281 w 1560044"/>
                  <a:gd name="connsiteY322" fmla="*/ 405067 h 1587548"/>
                  <a:gd name="connsiteX323" fmla="*/ 57896 w 1560044"/>
                  <a:gd name="connsiteY323" fmla="*/ 408993 h 1587548"/>
                  <a:gd name="connsiteX324" fmla="*/ 53319 w 1560044"/>
                  <a:gd name="connsiteY324" fmla="*/ 414883 h 1587548"/>
                  <a:gd name="connsiteX325" fmla="*/ 44817 w 1560044"/>
                  <a:gd name="connsiteY325" fmla="*/ 411611 h 1587548"/>
                  <a:gd name="connsiteX326" fmla="*/ 348 w 1560044"/>
                  <a:gd name="connsiteY326" fmla="*/ 412265 h 1587548"/>
                  <a:gd name="connsiteX327" fmla="*/ 4272 w 1560044"/>
                  <a:gd name="connsiteY327" fmla="*/ 418155 h 1587548"/>
                  <a:gd name="connsiteX328" fmla="*/ 18005 w 1560044"/>
                  <a:gd name="connsiteY328" fmla="*/ 425353 h 1587548"/>
                  <a:gd name="connsiteX329" fmla="*/ 22583 w 1560044"/>
                  <a:gd name="connsiteY329" fmla="*/ 425353 h 1587548"/>
                  <a:gd name="connsiteX330" fmla="*/ 35662 w 1560044"/>
                  <a:gd name="connsiteY330" fmla="*/ 442367 h 1587548"/>
                  <a:gd name="connsiteX331" fmla="*/ 38932 w 1560044"/>
                  <a:gd name="connsiteY331" fmla="*/ 456109 h 1587548"/>
                  <a:gd name="connsiteX332" fmla="*/ 35008 w 1560044"/>
                  <a:gd name="connsiteY332" fmla="*/ 463962 h 1587548"/>
                  <a:gd name="connsiteX333" fmla="*/ 57242 w 1560044"/>
                  <a:gd name="connsiteY333" fmla="*/ 471815 h 1587548"/>
                  <a:gd name="connsiteX334" fmla="*/ 57242 w 1560044"/>
                  <a:gd name="connsiteY334" fmla="*/ 458727 h 1587548"/>
                  <a:gd name="connsiteX335" fmla="*/ 64436 w 1560044"/>
                  <a:gd name="connsiteY335" fmla="*/ 461344 h 1587548"/>
                  <a:gd name="connsiteX336" fmla="*/ 64436 w 1560044"/>
                  <a:gd name="connsiteY336" fmla="*/ 450874 h 1587548"/>
                  <a:gd name="connsiteX337" fmla="*/ 72284 w 1560044"/>
                  <a:gd name="connsiteY337" fmla="*/ 463308 h 1587548"/>
                  <a:gd name="connsiteX338" fmla="*/ 78823 w 1560044"/>
                  <a:gd name="connsiteY338" fmla="*/ 464616 h 1587548"/>
                  <a:gd name="connsiteX339" fmla="*/ 84055 w 1560044"/>
                  <a:gd name="connsiteY339" fmla="*/ 458727 h 1587548"/>
                  <a:gd name="connsiteX340" fmla="*/ 95826 w 1560044"/>
                  <a:gd name="connsiteY340" fmla="*/ 479667 h 1587548"/>
                  <a:gd name="connsiteX341" fmla="*/ 110213 w 1560044"/>
                  <a:gd name="connsiteY341" fmla="*/ 480322 h 1587548"/>
                  <a:gd name="connsiteX342" fmla="*/ 116753 w 1560044"/>
                  <a:gd name="connsiteY342" fmla="*/ 486865 h 1587548"/>
                  <a:gd name="connsiteX343" fmla="*/ 132448 w 1560044"/>
                  <a:gd name="connsiteY343" fmla="*/ 490792 h 1587548"/>
                  <a:gd name="connsiteX344" fmla="*/ 139642 w 1560044"/>
                  <a:gd name="connsiteY344" fmla="*/ 505189 h 1587548"/>
                  <a:gd name="connsiteX345" fmla="*/ 148143 w 1560044"/>
                  <a:gd name="connsiteY345" fmla="*/ 506497 h 1587548"/>
                  <a:gd name="connsiteX346" fmla="*/ 151413 w 1560044"/>
                  <a:gd name="connsiteY346" fmla="*/ 501262 h 1587548"/>
                  <a:gd name="connsiteX347" fmla="*/ 161876 w 1560044"/>
                  <a:gd name="connsiteY347" fmla="*/ 495373 h 1587548"/>
                  <a:gd name="connsiteX348" fmla="*/ 155991 w 1560044"/>
                  <a:gd name="connsiteY348" fmla="*/ 504534 h 1587548"/>
                  <a:gd name="connsiteX349" fmla="*/ 160568 w 1560044"/>
                  <a:gd name="connsiteY349" fmla="*/ 512387 h 1587548"/>
                  <a:gd name="connsiteX350" fmla="*/ 167762 w 1560044"/>
                  <a:gd name="connsiteY350" fmla="*/ 520240 h 1587548"/>
                  <a:gd name="connsiteX351" fmla="*/ 172994 w 1560044"/>
                  <a:gd name="connsiteY351" fmla="*/ 513041 h 1587548"/>
                  <a:gd name="connsiteX352" fmla="*/ 176917 w 1560044"/>
                  <a:gd name="connsiteY352" fmla="*/ 505189 h 1587548"/>
                  <a:gd name="connsiteX353" fmla="*/ 182803 w 1560044"/>
                  <a:gd name="connsiteY353" fmla="*/ 510424 h 1587548"/>
                  <a:gd name="connsiteX354" fmla="*/ 175609 w 1560044"/>
                  <a:gd name="connsiteY354" fmla="*/ 515659 h 1587548"/>
                  <a:gd name="connsiteX355" fmla="*/ 170378 w 1560044"/>
                  <a:gd name="connsiteY355" fmla="*/ 526783 h 1587548"/>
                  <a:gd name="connsiteX356" fmla="*/ 177571 w 1560044"/>
                  <a:gd name="connsiteY356" fmla="*/ 533982 h 1587548"/>
                  <a:gd name="connsiteX357" fmla="*/ 187381 w 1560044"/>
                  <a:gd name="connsiteY357" fmla="*/ 537253 h 1587548"/>
                  <a:gd name="connsiteX358" fmla="*/ 189343 w 1560044"/>
                  <a:gd name="connsiteY358" fmla="*/ 535945 h 1587548"/>
                  <a:gd name="connsiteX359" fmla="*/ 195228 w 1560044"/>
                  <a:gd name="connsiteY359" fmla="*/ 538562 h 1587548"/>
                  <a:gd name="connsiteX360" fmla="*/ 197844 w 1560044"/>
                  <a:gd name="connsiteY360" fmla="*/ 527438 h 1587548"/>
                  <a:gd name="connsiteX361" fmla="*/ 204384 w 1560044"/>
                  <a:gd name="connsiteY361" fmla="*/ 534636 h 1587548"/>
                  <a:gd name="connsiteX362" fmla="*/ 214193 w 1560044"/>
                  <a:gd name="connsiteY362" fmla="*/ 533982 h 1587548"/>
                  <a:gd name="connsiteX363" fmla="*/ 224002 w 1560044"/>
                  <a:gd name="connsiteY363" fmla="*/ 537253 h 1587548"/>
                  <a:gd name="connsiteX364" fmla="*/ 229888 w 1560044"/>
                  <a:gd name="connsiteY364" fmla="*/ 541180 h 1587548"/>
                  <a:gd name="connsiteX365" fmla="*/ 222695 w 1560044"/>
                  <a:gd name="connsiteY365" fmla="*/ 550341 h 1587548"/>
                  <a:gd name="connsiteX366" fmla="*/ 210269 w 1560044"/>
                  <a:gd name="connsiteY366" fmla="*/ 547724 h 1587548"/>
                  <a:gd name="connsiteX367" fmla="*/ 201114 w 1560044"/>
                  <a:gd name="connsiteY367" fmla="*/ 543797 h 1587548"/>
                  <a:gd name="connsiteX368" fmla="*/ 206999 w 1560044"/>
                  <a:gd name="connsiteY368" fmla="*/ 550341 h 1587548"/>
                  <a:gd name="connsiteX369" fmla="*/ 211577 w 1560044"/>
                  <a:gd name="connsiteY369" fmla="*/ 558194 h 1587548"/>
                  <a:gd name="connsiteX370" fmla="*/ 225310 w 1560044"/>
                  <a:gd name="connsiteY370" fmla="*/ 559503 h 1587548"/>
                  <a:gd name="connsiteX371" fmla="*/ 236428 w 1560044"/>
                  <a:gd name="connsiteY371" fmla="*/ 555576 h 1587548"/>
                  <a:gd name="connsiteX372" fmla="*/ 241659 w 1560044"/>
                  <a:gd name="connsiteY372" fmla="*/ 558848 h 1587548"/>
                  <a:gd name="connsiteX373" fmla="*/ 250161 w 1560044"/>
                  <a:gd name="connsiteY373" fmla="*/ 558848 h 1587548"/>
                  <a:gd name="connsiteX374" fmla="*/ 265856 w 1560044"/>
                  <a:gd name="connsiteY374" fmla="*/ 565392 h 1587548"/>
                  <a:gd name="connsiteX375" fmla="*/ 251469 w 1560044"/>
                  <a:gd name="connsiteY375" fmla="*/ 567356 h 1587548"/>
                  <a:gd name="connsiteX376" fmla="*/ 256701 w 1560044"/>
                  <a:gd name="connsiteY376" fmla="*/ 577171 h 1587548"/>
                  <a:gd name="connsiteX377" fmla="*/ 261278 w 1560044"/>
                  <a:gd name="connsiteY377" fmla="*/ 582407 h 1587548"/>
                  <a:gd name="connsiteX378" fmla="*/ 247545 w 1560044"/>
                  <a:gd name="connsiteY378" fmla="*/ 581098 h 1587548"/>
                  <a:gd name="connsiteX379" fmla="*/ 242967 w 1560044"/>
                  <a:gd name="connsiteY379" fmla="*/ 585678 h 1587548"/>
                  <a:gd name="connsiteX380" fmla="*/ 254085 w 1560044"/>
                  <a:gd name="connsiteY380" fmla="*/ 598766 h 1587548"/>
                  <a:gd name="connsiteX381" fmla="*/ 256701 w 1560044"/>
                  <a:gd name="connsiteY381" fmla="*/ 606619 h 1587548"/>
                  <a:gd name="connsiteX382" fmla="*/ 261278 w 1560044"/>
                  <a:gd name="connsiteY382" fmla="*/ 607927 h 1587548"/>
                  <a:gd name="connsiteX383" fmla="*/ 272396 w 1560044"/>
                  <a:gd name="connsiteY383" fmla="*/ 616435 h 1587548"/>
                  <a:gd name="connsiteX384" fmla="*/ 284821 w 1560044"/>
                  <a:gd name="connsiteY384" fmla="*/ 607927 h 1587548"/>
                  <a:gd name="connsiteX385" fmla="*/ 294630 w 1560044"/>
                  <a:gd name="connsiteY385" fmla="*/ 606619 h 1587548"/>
                  <a:gd name="connsiteX386" fmla="*/ 305748 w 1560044"/>
                  <a:gd name="connsiteY386" fmla="*/ 609236 h 1587548"/>
                  <a:gd name="connsiteX387" fmla="*/ 320135 w 1560044"/>
                  <a:gd name="connsiteY387" fmla="*/ 612508 h 1587548"/>
                  <a:gd name="connsiteX388" fmla="*/ 329944 w 1560044"/>
                  <a:gd name="connsiteY388" fmla="*/ 626251 h 1587548"/>
                  <a:gd name="connsiteX389" fmla="*/ 343023 w 1560044"/>
                  <a:gd name="connsiteY389" fmla="*/ 634103 h 1587548"/>
                  <a:gd name="connsiteX390" fmla="*/ 331906 w 1560044"/>
                  <a:gd name="connsiteY390" fmla="*/ 631486 h 1587548"/>
                  <a:gd name="connsiteX391" fmla="*/ 316211 w 1560044"/>
                  <a:gd name="connsiteY391" fmla="*/ 619052 h 1587548"/>
                  <a:gd name="connsiteX392" fmla="*/ 303132 w 1560044"/>
                  <a:gd name="connsiteY392" fmla="*/ 614471 h 1587548"/>
                  <a:gd name="connsiteX393" fmla="*/ 288745 w 1560044"/>
                  <a:gd name="connsiteY393" fmla="*/ 612508 h 1587548"/>
                  <a:gd name="connsiteX394" fmla="*/ 285475 w 1560044"/>
                  <a:gd name="connsiteY394" fmla="*/ 619707 h 1587548"/>
                  <a:gd name="connsiteX395" fmla="*/ 284167 w 1560044"/>
                  <a:gd name="connsiteY395" fmla="*/ 631486 h 1587548"/>
                  <a:gd name="connsiteX396" fmla="*/ 275665 w 1560044"/>
                  <a:gd name="connsiteY396" fmla="*/ 634103 h 1587548"/>
                  <a:gd name="connsiteX397" fmla="*/ 284821 w 1560044"/>
                  <a:gd name="connsiteY397" fmla="*/ 639338 h 1587548"/>
                  <a:gd name="connsiteX398" fmla="*/ 301824 w 1560044"/>
                  <a:gd name="connsiteY398" fmla="*/ 655044 h 1587548"/>
                  <a:gd name="connsiteX399" fmla="*/ 297900 w 1560044"/>
                  <a:gd name="connsiteY399" fmla="*/ 661587 h 1587548"/>
                  <a:gd name="connsiteX400" fmla="*/ 290706 w 1560044"/>
                  <a:gd name="connsiteY400" fmla="*/ 670094 h 1587548"/>
                  <a:gd name="connsiteX401" fmla="*/ 283513 w 1560044"/>
                  <a:gd name="connsiteY401" fmla="*/ 675330 h 1587548"/>
                  <a:gd name="connsiteX402" fmla="*/ 276319 w 1560044"/>
                  <a:gd name="connsiteY402" fmla="*/ 670749 h 1587548"/>
                  <a:gd name="connsiteX403" fmla="*/ 271088 w 1560044"/>
                  <a:gd name="connsiteY403" fmla="*/ 656352 h 1587548"/>
                  <a:gd name="connsiteX404" fmla="*/ 263240 w 1560044"/>
                  <a:gd name="connsiteY404" fmla="*/ 657661 h 1587548"/>
                  <a:gd name="connsiteX405" fmla="*/ 267818 w 1560044"/>
                  <a:gd name="connsiteY405" fmla="*/ 666168 h 1587548"/>
                  <a:gd name="connsiteX406" fmla="*/ 273704 w 1560044"/>
                  <a:gd name="connsiteY406" fmla="*/ 672712 h 1587548"/>
                  <a:gd name="connsiteX407" fmla="*/ 278935 w 1560044"/>
                  <a:gd name="connsiteY407" fmla="*/ 679910 h 1587548"/>
                  <a:gd name="connsiteX408" fmla="*/ 276319 w 1560044"/>
                  <a:gd name="connsiteY408" fmla="*/ 690381 h 1587548"/>
                  <a:gd name="connsiteX409" fmla="*/ 288745 w 1560044"/>
                  <a:gd name="connsiteY409" fmla="*/ 708049 h 1587548"/>
                  <a:gd name="connsiteX410" fmla="*/ 293322 w 1560044"/>
                  <a:gd name="connsiteY410" fmla="*/ 721137 h 1587548"/>
                  <a:gd name="connsiteX411" fmla="*/ 297900 w 1560044"/>
                  <a:gd name="connsiteY411" fmla="*/ 724409 h 1587548"/>
                  <a:gd name="connsiteX412" fmla="*/ 305748 w 1560044"/>
                  <a:gd name="connsiteY412" fmla="*/ 742732 h 1587548"/>
                  <a:gd name="connsiteX413" fmla="*/ 306402 w 1560044"/>
                  <a:gd name="connsiteY413" fmla="*/ 757783 h 1587548"/>
                  <a:gd name="connsiteX414" fmla="*/ 316211 w 1560044"/>
                  <a:gd name="connsiteY414" fmla="*/ 766944 h 1587548"/>
                  <a:gd name="connsiteX415" fmla="*/ 327328 w 1560044"/>
                  <a:gd name="connsiteY415" fmla="*/ 772834 h 1587548"/>
                  <a:gd name="connsiteX416" fmla="*/ 327328 w 1560044"/>
                  <a:gd name="connsiteY416" fmla="*/ 776760 h 1587548"/>
                  <a:gd name="connsiteX417" fmla="*/ 341061 w 1560044"/>
                  <a:gd name="connsiteY417" fmla="*/ 780686 h 1587548"/>
                  <a:gd name="connsiteX418" fmla="*/ 344985 w 1560044"/>
                  <a:gd name="connsiteY418" fmla="*/ 795083 h 1587548"/>
                  <a:gd name="connsiteX419" fmla="*/ 359372 w 1560044"/>
                  <a:gd name="connsiteY419" fmla="*/ 797700 h 1587548"/>
                  <a:gd name="connsiteX420" fmla="*/ 372452 w 1560044"/>
                  <a:gd name="connsiteY420" fmla="*/ 811443 h 1587548"/>
                  <a:gd name="connsiteX421" fmla="*/ 382915 w 1560044"/>
                  <a:gd name="connsiteY421" fmla="*/ 805553 h 1587548"/>
                  <a:gd name="connsiteX422" fmla="*/ 387493 w 1560044"/>
                  <a:gd name="connsiteY422" fmla="*/ 814715 h 1587548"/>
                  <a:gd name="connsiteX423" fmla="*/ 375067 w 1560044"/>
                  <a:gd name="connsiteY423" fmla="*/ 822567 h 1587548"/>
                  <a:gd name="connsiteX424" fmla="*/ 371144 w 1560044"/>
                  <a:gd name="connsiteY424" fmla="*/ 833038 h 1587548"/>
                  <a:gd name="connsiteX425" fmla="*/ 378337 w 1560044"/>
                  <a:gd name="connsiteY425" fmla="*/ 835655 h 1587548"/>
                  <a:gd name="connsiteX426" fmla="*/ 382915 w 1560044"/>
                  <a:gd name="connsiteY426" fmla="*/ 846780 h 1587548"/>
                  <a:gd name="connsiteX427" fmla="*/ 386839 w 1560044"/>
                  <a:gd name="connsiteY427" fmla="*/ 858559 h 1587548"/>
                  <a:gd name="connsiteX428" fmla="*/ 378991 w 1560044"/>
                  <a:gd name="connsiteY428" fmla="*/ 863139 h 1587548"/>
                  <a:gd name="connsiteX429" fmla="*/ 378991 w 1560044"/>
                  <a:gd name="connsiteY429" fmla="*/ 875573 h 1587548"/>
                  <a:gd name="connsiteX430" fmla="*/ 377683 w 1560044"/>
                  <a:gd name="connsiteY430" fmla="*/ 883426 h 1587548"/>
                  <a:gd name="connsiteX431" fmla="*/ 373759 w 1560044"/>
                  <a:gd name="connsiteY431" fmla="*/ 885389 h 1587548"/>
                  <a:gd name="connsiteX432" fmla="*/ 369836 w 1560044"/>
                  <a:gd name="connsiteY432" fmla="*/ 891933 h 1587548"/>
                  <a:gd name="connsiteX433" fmla="*/ 381607 w 1560044"/>
                  <a:gd name="connsiteY433" fmla="*/ 910910 h 1587548"/>
                  <a:gd name="connsiteX434" fmla="*/ 382915 w 1560044"/>
                  <a:gd name="connsiteY434" fmla="*/ 916799 h 1587548"/>
                  <a:gd name="connsiteX435" fmla="*/ 369182 w 1560044"/>
                  <a:gd name="connsiteY435" fmla="*/ 901748 h 1587548"/>
                  <a:gd name="connsiteX436" fmla="*/ 361988 w 1560044"/>
                  <a:gd name="connsiteY436" fmla="*/ 899785 h 1587548"/>
                  <a:gd name="connsiteX437" fmla="*/ 354141 w 1560044"/>
                  <a:gd name="connsiteY437" fmla="*/ 903057 h 1587548"/>
                  <a:gd name="connsiteX438" fmla="*/ 352833 w 1560044"/>
                  <a:gd name="connsiteY438" fmla="*/ 914182 h 1587548"/>
                  <a:gd name="connsiteX439" fmla="*/ 363296 w 1560044"/>
                  <a:gd name="connsiteY439" fmla="*/ 918762 h 1587548"/>
                  <a:gd name="connsiteX440" fmla="*/ 378991 w 1560044"/>
                  <a:gd name="connsiteY440" fmla="*/ 934468 h 1587548"/>
                  <a:gd name="connsiteX441" fmla="*/ 384223 w 1560044"/>
                  <a:gd name="connsiteY441" fmla="*/ 944938 h 1587548"/>
                  <a:gd name="connsiteX442" fmla="*/ 400572 w 1560044"/>
                  <a:gd name="connsiteY442" fmla="*/ 961298 h 1587548"/>
                  <a:gd name="connsiteX443" fmla="*/ 408419 w 1560044"/>
                  <a:gd name="connsiteY443" fmla="*/ 986819 h 1587548"/>
                  <a:gd name="connsiteX444" fmla="*/ 408419 w 1560044"/>
                  <a:gd name="connsiteY444" fmla="*/ 1016921 h 1587548"/>
                  <a:gd name="connsiteX445" fmla="*/ 411035 w 1560044"/>
                  <a:gd name="connsiteY445" fmla="*/ 1039824 h 1587548"/>
                  <a:gd name="connsiteX446" fmla="*/ 426076 w 1560044"/>
                  <a:gd name="connsiteY446" fmla="*/ 1052912 h 1587548"/>
                  <a:gd name="connsiteX447" fmla="*/ 420191 w 1560044"/>
                  <a:gd name="connsiteY447" fmla="*/ 1057493 h 1587548"/>
                  <a:gd name="connsiteX448" fmla="*/ 417575 w 1560044"/>
                  <a:gd name="connsiteY448" fmla="*/ 1073199 h 1587548"/>
                  <a:gd name="connsiteX449" fmla="*/ 415613 w 1560044"/>
                  <a:gd name="connsiteY449" fmla="*/ 1053567 h 1587548"/>
                  <a:gd name="connsiteX450" fmla="*/ 401880 w 1560044"/>
                  <a:gd name="connsiteY450" fmla="*/ 1034589 h 1587548"/>
                  <a:gd name="connsiteX451" fmla="*/ 398610 w 1560044"/>
                  <a:gd name="connsiteY451" fmla="*/ 986165 h 1587548"/>
                  <a:gd name="connsiteX452" fmla="*/ 382261 w 1560044"/>
                  <a:gd name="connsiteY452" fmla="*/ 965878 h 1587548"/>
                  <a:gd name="connsiteX453" fmla="*/ 374413 w 1560044"/>
                  <a:gd name="connsiteY453" fmla="*/ 956717 h 1587548"/>
                  <a:gd name="connsiteX454" fmla="*/ 369182 w 1560044"/>
                  <a:gd name="connsiteY454" fmla="*/ 952136 h 1587548"/>
                  <a:gd name="connsiteX455" fmla="*/ 368528 w 1560044"/>
                  <a:gd name="connsiteY455" fmla="*/ 944284 h 1587548"/>
                  <a:gd name="connsiteX456" fmla="*/ 358064 w 1560044"/>
                  <a:gd name="connsiteY456" fmla="*/ 954100 h 1587548"/>
                  <a:gd name="connsiteX457" fmla="*/ 348909 w 1560044"/>
                  <a:gd name="connsiteY457" fmla="*/ 990091 h 1587548"/>
                  <a:gd name="connsiteX458" fmla="*/ 337138 w 1560044"/>
                  <a:gd name="connsiteY458" fmla="*/ 1033281 h 1587548"/>
                  <a:gd name="connsiteX459" fmla="*/ 326674 w 1560044"/>
                  <a:gd name="connsiteY459" fmla="*/ 1073199 h 1587548"/>
                  <a:gd name="connsiteX460" fmla="*/ 320135 w 1560044"/>
                  <a:gd name="connsiteY460" fmla="*/ 1105918 h 1587548"/>
                  <a:gd name="connsiteX461" fmla="*/ 329944 w 1560044"/>
                  <a:gd name="connsiteY461" fmla="*/ 1091521 h 1587548"/>
                  <a:gd name="connsiteX462" fmla="*/ 336484 w 1560044"/>
                  <a:gd name="connsiteY462" fmla="*/ 1086941 h 1587548"/>
                  <a:gd name="connsiteX463" fmla="*/ 348255 w 1560044"/>
                  <a:gd name="connsiteY463" fmla="*/ 1106572 h 1587548"/>
                  <a:gd name="connsiteX464" fmla="*/ 331906 w 1560044"/>
                  <a:gd name="connsiteY464" fmla="*/ 1106572 h 1587548"/>
                  <a:gd name="connsiteX465" fmla="*/ 324058 w 1560044"/>
                  <a:gd name="connsiteY465" fmla="*/ 1118351 h 1587548"/>
                  <a:gd name="connsiteX466" fmla="*/ 315557 w 1560044"/>
                  <a:gd name="connsiteY466" fmla="*/ 1129476 h 1587548"/>
                  <a:gd name="connsiteX467" fmla="*/ 307055 w 1560044"/>
                  <a:gd name="connsiteY467" fmla="*/ 1169394 h 1587548"/>
                  <a:gd name="connsiteX468" fmla="*/ 293976 w 1560044"/>
                  <a:gd name="connsiteY468" fmla="*/ 1207348 h 1587548"/>
                  <a:gd name="connsiteX469" fmla="*/ 276319 w 1560044"/>
                  <a:gd name="connsiteY469" fmla="*/ 1257736 h 1587548"/>
                  <a:gd name="connsiteX470" fmla="*/ 271088 w 1560044"/>
                  <a:gd name="connsiteY470" fmla="*/ 1277368 h 1587548"/>
                  <a:gd name="connsiteX471" fmla="*/ 268472 w 1560044"/>
                  <a:gd name="connsiteY471" fmla="*/ 1287184 h 1587548"/>
                  <a:gd name="connsiteX472" fmla="*/ 254739 w 1560044"/>
                  <a:gd name="connsiteY472" fmla="*/ 1304852 h 1587548"/>
                  <a:gd name="connsiteX473" fmla="*/ 241005 w 1560044"/>
                  <a:gd name="connsiteY473" fmla="*/ 1322521 h 1587548"/>
                  <a:gd name="connsiteX474" fmla="*/ 229888 w 1560044"/>
                  <a:gd name="connsiteY474" fmla="*/ 1327756 h 1587548"/>
                  <a:gd name="connsiteX475" fmla="*/ 221387 w 1560044"/>
                  <a:gd name="connsiteY475" fmla="*/ 1328410 h 1587548"/>
                  <a:gd name="connsiteX476" fmla="*/ 221387 w 1560044"/>
                  <a:gd name="connsiteY476" fmla="*/ 1330373 h 1587548"/>
                  <a:gd name="connsiteX477" fmla="*/ 221387 w 1560044"/>
                  <a:gd name="connsiteY477" fmla="*/ 1332337 h 1587548"/>
                  <a:gd name="connsiteX478" fmla="*/ 222695 w 1560044"/>
                  <a:gd name="connsiteY478" fmla="*/ 1336263 h 1587548"/>
                  <a:gd name="connsiteX479" fmla="*/ 237082 w 1560044"/>
                  <a:gd name="connsiteY479" fmla="*/ 1340844 h 1587548"/>
                  <a:gd name="connsiteX480" fmla="*/ 238390 w 1560044"/>
                  <a:gd name="connsiteY480" fmla="*/ 1344115 h 1587548"/>
                  <a:gd name="connsiteX481" fmla="*/ 249507 w 1560044"/>
                  <a:gd name="connsiteY481" fmla="*/ 1343461 h 1587548"/>
                  <a:gd name="connsiteX482" fmla="*/ 253431 w 1560044"/>
                  <a:gd name="connsiteY482" fmla="*/ 1346733 h 1587548"/>
                  <a:gd name="connsiteX483" fmla="*/ 255393 w 1560044"/>
                  <a:gd name="connsiteY483" fmla="*/ 1348042 h 1587548"/>
                  <a:gd name="connsiteX484" fmla="*/ 258008 w 1560044"/>
                  <a:gd name="connsiteY484" fmla="*/ 1348042 h 1587548"/>
                  <a:gd name="connsiteX485" fmla="*/ 271742 w 1560044"/>
                  <a:gd name="connsiteY485" fmla="*/ 1356549 h 1587548"/>
                  <a:gd name="connsiteX486" fmla="*/ 264548 w 1560044"/>
                  <a:gd name="connsiteY486" fmla="*/ 1380762 h 1587548"/>
                  <a:gd name="connsiteX487" fmla="*/ 258662 w 1560044"/>
                  <a:gd name="connsiteY487" fmla="*/ 1385342 h 1587548"/>
                  <a:gd name="connsiteX488" fmla="*/ 255393 w 1560044"/>
                  <a:gd name="connsiteY488" fmla="*/ 1387960 h 1587548"/>
                  <a:gd name="connsiteX489" fmla="*/ 258662 w 1560044"/>
                  <a:gd name="connsiteY489" fmla="*/ 1392540 h 1587548"/>
                  <a:gd name="connsiteX490" fmla="*/ 269780 w 1560044"/>
                  <a:gd name="connsiteY490" fmla="*/ 1377490 h 1587548"/>
                  <a:gd name="connsiteX491" fmla="*/ 278935 w 1560044"/>
                  <a:gd name="connsiteY491" fmla="*/ 1379453 h 1587548"/>
                  <a:gd name="connsiteX492" fmla="*/ 279589 w 1560044"/>
                  <a:gd name="connsiteY492" fmla="*/ 1392540 h 1587548"/>
                  <a:gd name="connsiteX493" fmla="*/ 280897 w 1560044"/>
                  <a:gd name="connsiteY493" fmla="*/ 1392540 h 1587548"/>
                  <a:gd name="connsiteX494" fmla="*/ 292014 w 1560044"/>
                  <a:gd name="connsiteY494" fmla="*/ 1398430 h 1587548"/>
                  <a:gd name="connsiteX495" fmla="*/ 302478 w 1560044"/>
                  <a:gd name="connsiteY495" fmla="*/ 1404974 h 1587548"/>
                  <a:gd name="connsiteX496" fmla="*/ 305094 w 1560044"/>
                  <a:gd name="connsiteY496" fmla="*/ 1405628 h 1587548"/>
                  <a:gd name="connsiteX497" fmla="*/ 313595 w 1560044"/>
                  <a:gd name="connsiteY497" fmla="*/ 1411518 h 1587548"/>
                  <a:gd name="connsiteX498" fmla="*/ 316865 w 1560044"/>
                  <a:gd name="connsiteY498" fmla="*/ 1415444 h 1587548"/>
                  <a:gd name="connsiteX499" fmla="*/ 325366 w 1560044"/>
                  <a:gd name="connsiteY499" fmla="*/ 1417407 h 1587548"/>
                  <a:gd name="connsiteX500" fmla="*/ 331906 w 1560044"/>
                  <a:gd name="connsiteY500" fmla="*/ 1418716 h 1587548"/>
                  <a:gd name="connsiteX501" fmla="*/ 331906 w 1560044"/>
                  <a:gd name="connsiteY501" fmla="*/ 1418716 h 1587548"/>
                  <a:gd name="connsiteX502" fmla="*/ 346947 w 1560044"/>
                  <a:gd name="connsiteY502" fmla="*/ 1418716 h 1587548"/>
                  <a:gd name="connsiteX503" fmla="*/ 350871 w 1560044"/>
                  <a:gd name="connsiteY503" fmla="*/ 1432458 h 1587548"/>
                  <a:gd name="connsiteX504" fmla="*/ 350871 w 1560044"/>
                  <a:gd name="connsiteY504" fmla="*/ 1432458 h 1587548"/>
                  <a:gd name="connsiteX505" fmla="*/ 350871 w 1560044"/>
                  <a:gd name="connsiteY505" fmla="*/ 1433767 h 1587548"/>
                  <a:gd name="connsiteX506" fmla="*/ 356103 w 1560044"/>
                  <a:gd name="connsiteY506" fmla="*/ 1437693 h 1587548"/>
                  <a:gd name="connsiteX507" fmla="*/ 365912 w 1560044"/>
                  <a:gd name="connsiteY507" fmla="*/ 1452090 h 1587548"/>
                  <a:gd name="connsiteX508" fmla="*/ 377029 w 1560044"/>
                  <a:gd name="connsiteY508" fmla="*/ 1452090 h 1587548"/>
                  <a:gd name="connsiteX509" fmla="*/ 384223 w 1560044"/>
                  <a:gd name="connsiteY509" fmla="*/ 1455362 h 1587548"/>
                  <a:gd name="connsiteX510" fmla="*/ 402534 w 1560044"/>
                  <a:gd name="connsiteY510" fmla="*/ 1448818 h 1587548"/>
                  <a:gd name="connsiteX511" fmla="*/ 409073 w 1560044"/>
                  <a:gd name="connsiteY511" fmla="*/ 1454707 h 1587548"/>
                  <a:gd name="connsiteX512" fmla="*/ 412997 w 1560044"/>
                  <a:gd name="connsiteY512" fmla="*/ 1458634 h 1587548"/>
                  <a:gd name="connsiteX513" fmla="*/ 412997 w 1560044"/>
                  <a:gd name="connsiteY513" fmla="*/ 1458634 h 1587548"/>
                  <a:gd name="connsiteX514" fmla="*/ 422153 w 1560044"/>
                  <a:gd name="connsiteY514" fmla="*/ 1458634 h 1587548"/>
                  <a:gd name="connsiteX515" fmla="*/ 425422 w 1560044"/>
                  <a:gd name="connsiteY515" fmla="*/ 1465177 h 1587548"/>
                  <a:gd name="connsiteX516" fmla="*/ 425422 w 1560044"/>
                  <a:gd name="connsiteY516" fmla="*/ 1468449 h 1587548"/>
                  <a:gd name="connsiteX517" fmla="*/ 425422 w 1560044"/>
                  <a:gd name="connsiteY517" fmla="*/ 1470413 h 1587548"/>
                  <a:gd name="connsiteX518" fmla="*/ 428692 w 1560044"/>
                  <a:gd name="connsiteY518" fmla="*/ 1474339 h 1587548"/>
                  <a:gd name="connsiteX519" fmla="*/ 435232 w 1560044"/>
                  <a:gd name="connsiteY519" fmla="*/ 1482192 h 1587548"/>
                  <a:gd name="connsiteX520" fmla="*/ 442425 w 1560044"/>
                  <a:gd name="connsiteY520" fmla="*/ 1481537 h 1587548"/>
                  <a:gd name="connsiteX521" fmla="*/ 449619 w 1560044"/>
                  <a:gd name="connsiteY521" fmla="*/ 1480229 h 1587548"/>
                  <a:gd name="connsiteX522" fmla="*/ 453543 w 1560044"/>
                  <a:gd name="connsiteY522" fmla="*/ 1478920 h 1587548"/>
                  <a:gd name="connsiteX523" fmla="*/ 466622 w 1560044"/>
                  <a:gd name="connsiteY523" fmla="*/ 1478265 h 1587548"/>
                  <a:gd name="connsiteX524" fmla="*/ 469238 w 1560044"/>
                  <a:gd name="connsiteY524" fmla="*/ 1479574 h 1587548"/>
                  <a:gd name="connsiteX525" fmla="*/ 478393 w 1560044"/>
                  <a:gd name="connsiteY525" fmla="*/ 1487427 h 1587548"/>
                  <a:gd name="connsiteX526" fmla="*/ 487549 w 1560044"/>
                  <a:gd name="connsiteY526" fmla="*/ 1482846 h 1587548"/>
                  <a:gd name="connsiteX527" fmla="*/ 492780 w 1560044"/>
                  <a:gd name="connsiteY527" fmla="*/ 1486118 h 1587548"/>
                  <a:gd name="connsiteX528" fmla="*/ 494742 w 1560044"/>
                  <a:gd name="connsiteY528" fmla="*/ 1489390 h 1587548"/>
                  <a:gd name="connsiteX529" fmla="*/ 495396 w 1560044"/>
                  <a:gd name="connsiteY529" fmla="*/ 1490699 h 1587548"/>
                  <a:gd name="connsiteX530" fmla="*/ 496050 w 1560044"/>
                  <a:gd name="connsiteY530" fmla="*/ 1490699 h 1587548"/>
                  <a:gd name="connsiteX531" fmla="*/ 502590 w 1560044"/>
                  <a:gd name="connsiteY531" fmla="*/ 1490699 h 1587548"/>
                  <a:gd name="connsiteX532" fmla="*/ 515669 w 1560044"/>
                  <a:gd name="connsiteY532" fmla="*/ 1490699 h 1587548"/>
                  <a:gd name="connsiteX533" fmla="*/ 518939 w 1560044"/>
                  <a:gd name="connsiteY533" fmla="*/ 1492008 h 1587548"/>
                  <a:gd name="connsiteX534" fmla="*/ 518939 w 1560044"/>
                  <a:gd name="connsiteY534" fmla="*/ 1482846 h 1587548"/>
                  <a:gd name="connsiteX535" fmla="*/ 520247 w 1560044"/>
                  <a:gd name="connsiteY535" fmla="*/ 1478920 h 1587548"/>
                  <a:gd name="connsiteX536" fmla="*/ 533326 w 1560044"/>
                  <a:gd name="connsiteY536" fmla="*/ 1462560 h 1587548"/>
                  <a:gd name="connsiteX537" fmla="*/ 543135 w 1560044"/>
                  <a:gd name="connsiteY537" fmla="*/ 1467795 h 1587548"/>
                  <a:gd name="connsiteX538" fmla="*/ 545097 w 1560044"/>
                  <a:gd name="connsiteY538" fmla="*/ 1467795 h 1587548"/>
                  <a:gd name="connsiteX539" fmla="*/ 554907 w 1560044"/>
                  <a:gd name="connsiteY539" fmla="*/ 1470413 h 1587548"/>
                  <a:gd name="connsiteX540" fmla="*/ 557523 w 1560044"/>
                  <a:gd name="connsiteY540" fmla="*/ 1473685 h 1587548"/>
                  <a:gd name="connsiteX541" fmla="*/ 563408 w 1560044"/>
                  <a:gd name="connsiteY541" fmla="*/ 1479574 h 1587548"/>
                  <a:gd name="connsiteX542" fmla="*/ 568640 w 1560044"/>
                  <a:gd name="connsiteY542" fmla="*/ 1480883 h 1587548"/>
                  <a:gd name="connsiteX543" fmla="*/ 575180 w 1560044"/>
                  <a:gd name="connsiteY543" fmla="*/ 1482192 h 1587548"/>
                  <a:gd name="connsiteX544" fmla="*/ 578449 w 1560044"/>
                  <a:gd name="connsiteY544" fmla="*/ 1482192 h 1587548"/>
                  <a:gd name="connsiteX545" fmla="*/ 592836 w 1560044"/>
                  <a:gd name="connsiteY545" fmla="*/ 1488081 h 1587548"/>
                  <a:gd name="connsiteX546" fmla="*/ 595452 w 1560044"/>
                  <a:gd name="connsiteY546" fmla="*/ 1495934 h 1587548"/>
                  <a:gd name="connsiteX547" fmla="*/ 595452 w 1560044"/>
                  <a:gd name="connsiteY547" fmla="*/ 1497243 h 1587548"/>
                  <a:gd name="connsiteX548" fmla="*/ 601992 w 1560044"/>
                  <a:gd name="connsiteY548" fmla="*/ 1497243 h 1587548"/>
                  <a:gd name="connsiteX549" fmla="*/ 623573 w 1560044"/>
                  <a:gd name="connsiteY549" fmla="*/ 1501824 h 1587548"/>
                  <a:gd name="connsiteX550" fmla="*/ 628804 w 1560044"/>
                  <a:gd name="connsiteY550" fmla="*/ 1514257 h 1587548"/>
                  <a:gd name="connsiteX551" fmla="*/ 630766 w 1560044"/>
                  <a:gd name="connsiteY551" fmla="*/ 1519492 h 1587548"/>
                  <a:gd name="connsiteX552" fmla="*/ 630766 w 1560044"/>
                  <a:gd name="connsiteY552" fmla="*/ 1519492 h 1587548"/>
                  <a:gd name="connsiteX553" fmla="*/ 641883 w 1560044"/>
                  <a:gd name="connsiteY553" fmla="*/ 1514257 h 1587548"/>
                  <a:gd name="connsiteX554" fmla="*/ 648423 w 1560044"/>
                  <a:gd name="connsiteY554" fmla="*/ 1518183 h 1587548"/>
                  <a:gd name="connsiteX555" fmla="*/ 652347 w 1560044"/>
                  <a:gd name="connsiteY555" fmla="*/ 1520801 h 1587548"/>
                  <a:gd name="connsiteX556" fmla="*/ 656925 w 1560044"/>
                  <a:gd name="connsiteY556" fmla="*/ 1520801 h 1587548"/>
                  <a:gd name="connsiteX557" fmla="*/ 670658 w 1560044"/>
                  <a:gd name="connsiteY557" fmla="*/ 1524073 h 1587548"/>
                  <a:gd name="connsiteX558" fmla="*/ 674581 w 1560044"/>
                  <a:gd name="connsiteY558" fmla="*/ 1531925 h 1587548"/>
                  <a:gd name="connsiteX559" fmla="*/ 674581 w 1560044"/>
                  <a:gd name="connsiteY559" fmla="*/ 1533234 h 1587548"/>
                  <a:gd name="connsiteX560" fmla="*/ 673274 w 1560044"/>
                  <a:gd name="connsiteY560" fmla="*/ 1547631 h 1587548"/>
                  <a:gd name="connsiteX561" fmla="*/ 673274 w 1560044"/>
                  <a:gd name="connsiteY561" fmla="*/ 1548285 h 1587548"/>
                  <a:gd name="connsiteX562" fmla="*/ 673274 w 1560044"/>
                  <a:gd name="connsiteY562" fmla="*/ 1549594 h 1587548"/>
                  <a:gd name="connsiteX563" fmla="*/ 687661 w 1560044"/>
                  <a:gd name="connsiteY563" fmla="*/ 1556792 h 1587548"/>
                  <a:gd name="connsiteX564" fmla="*/ 688315 w 1560044"/>
                  <a:gd name="connsiteY564" fmla="*/ 1558101 h 1587548"/>
                  <a:gd name="connsiteX565" fmla="*/ 704010 w 1560044"/>
                  <a:gd name="connsiteY565" fmla="*/ 1550903 h 1587548"/>
                  <a:gd name="connsiteX566" fmla="*/ 711203 w 1560044"/>
                  <a:gd name="connsiteY566" fmla="*/ 1564645 h 1587548"/>
                  <a:gd name="connsiteX567" fmla="*/ 705318 w 1560044"/>
                  <a:gd name="connsiteY567" fmla="*/ 1573152 h 1587548"/>
                  <a:gd name="connsiteX568" fmla="*/ 702048 w 1560044"/>
                  <a:gd name="connsiteY568" fmla="*/ 1575115 h 1587548"/>
                  <a:gd name="connsiteX569" fmla="*/ 705972 w 1560044"/>
                  <a:gd name="connsiteY569" fmla="*/ 1578387 h 1587548"/>
                  <a:gd name="connsiteX570" fmla="*/ 709895 w 1560044"/>
                  <a:gd name="connsiteY570" fmla="*/ 1575115 h 1587548"/>
                  <a:gd name="connsiteX571" fmla="*/ 724283 w 1560044"/>
                  <a:gd name="connsiteY571" fmla="*/ 1568571 h 1587548"/>
                  <a:gd name="connsiteX572" fmla="*/ 726898 w 1560044"/>
                  <a:gd name="connsiteY572" fmla="*/ 1569226 h 1587548"/>
                  <a:gd name="connsiteX573" fmla="*/ 730168 w 1560044"/>
                  <a:gd name="connsiteY573" fmla="*/ 1569226 h 1587548"/>
                  <a:gd name="connsiteX574" fmla="*/ 751095 w 1560044"/>
                  <a:gd name="connsiteY574" fmla="*/ 1573152 h 1587548"/>
                  <a:gd name="connsiteX575" fmla="*/ 766136 w 1560044"/>
                  <a:gd name="connsiteY575" fmla="*/ 1583622 h 1587548"/>
                  <a:gd name="connsiteX576" fmla="*/ 769406 w 1560044"/>
                  <a:gd name="connsiteY576" fmla="*/ 1586240 h 1587548"/>
                  <a:gd name="connsiteX577" fmla="*/ 770714 w 1560044"/>
                  <a:gd name="connsiteY577" fmla="*/ 1587548 h 1587548"/>
                  <a:gd name="connsiteX578" fmla="*/ 781831 w 1560044"/>
                  <a:gd name="connsiteY578" fmla="*/ 1585585 h 1587548"/>
                  <a:gd name="connsiteX579" fmla="*/ 785101 w 1560044"/>
                  <a:gd name="connsiteY579" fmla="*/ 1586894 h 1587548"/>
                  <a:gd name="connsiteX580" fmla="*/ 795564 w 1560044"/>
                  <a:gd name="connsiteY580" fmla="*/ 1575115 h 1587548"/>
                  <a:gd name="connsiteX581" fmla="*/ 802758 w 1560044"/>
                  <a:gd name="connsiteY581" fmla="*/ 1575115 h 1587548"/>
                  <a:gd name="connsiteX582" fmla="*/ 807336 w 1560044"/>
                  <a:gd name="connsiteY582" fmla="*/ 1575115 h 1587548"/>
                  <a:gd name="connsiteX583" fmla="*/ 809951 w 1560044"/>
                  <a:gd name="connsiteY583" fmla="*/ 1573152 h 1587548"/>
                  <a:gd name="connsiteX584" fmla="*/ 821069 w 1560044"/>
                  <a:gd name="connsiteY584" fmla="*/ 1568571 h 1587548"/>
                  <a:gd name="connsiteX585" fmla="*/ 825646 w 1560044"/>
                  <a:gd name="connsiteY585" fmla="*/ 1567262 h 1587548"/>
                  <a:gd name="connsiteX586" fmla="*/ 837418 w 1560044"/>
                  <a:gd name="connsiteY586" fmla="*/ 1566608 h 1587548"/>
                  <a:gd name="connsiteX587" fmla="*/ 844611 w 1560044"/>
                  <a:gd name="connsiteY587" fmla="*/ 1573152 h 1587548"/>
                  <a:gd name="connsiteX588" fmla="*/ 847881 w 1560044"/>
                  <a:gd name="connsiteY588" fmla="*/ 1576424 h 1587548"/>
                  <a:gd name="connsiteX589" fmla="*/ 855075 w 1560044"/>
                  <a:gd name="connsiteY589" fmla="*/ 1576424 h 1587548"/>
                  <a:gd name="connsiteX590" fmla="*/ 857036 w 1560044"/>
                  <a:gd name="connsiteY590" fmla="*/ 1567917 h 1587548"/>
                  <a:gd name="connsiteX591" fmla="*/ 843957 w 1560044"/>
                  <a:gd name="connsiteY591" fmla="*/ 1558755 h 1587548"/>
                  <a:gd name="connsiteX592" fmla="*/ 846573 w 1560044"/>
                  <a:gd name="connsiteY592" fmla="*/ 1522764 h 1587548"/>
                  <a:gd name="connsiteX593" fmla="*/ 847881 w 1560044"/>
                  <a:gd name="connsiteY593" fmla="*/ 1508367 h 1587548"/>
                  <a:gd name="connsiteX594" fmla="*/ 840034 w 1560044"/>
                  <a:gd name="connsiteY594" fmla="*/ 1510985 h 1587548"/>
                  <a:gd name="connsiteX595" fmla="*/ 843303 w 1560044"/>
                  <a:gd name="connsiteY595" fmla="*/ 1502478 h 1587548"/>
                  <a:gd name="connsiteX596" fmla="*/ 849189 w 1560044"/>
                  <a:gd name="connsiteY596" fmla="*/ 1503787 h 1587548"/>
                  <a:gd name="connsiteX597" fmla="*/ 852459 w 1560044"/>
                  <a:gd name="connsiteY597" fmla="*/ 1493971 h 1587548"/>
                  <a:gd name="connsiteX598" fmla="*/ 843303 w 1560044"/>
                  <a:gd name="connsiteY598" fmla="*/ 1496589 h 1587548"/>
                  <a:gd name="connsiteX599" fmla="*/ 847881 w 1560044"/>
                  <a:gd name="connsiteY599" fmla="*/ 1488081 h 1587548"/>
                  <a:gd name="connsiteX600" fmla="*/ 845919 w 1560044"/>
                  <a:gd name="connsiteY600" fmla="*/ 1484155 h 1587548"/>
                  <a:gd name="connsiteX601" fmla="*/ 853767 w 1560044"/>
                  <a:gd name="connsiteY601" fmla="*/ 1478920 h 1587548"/>
                  <a:gd name="connsiteX602" fmla="*/ 858344 w 1560044"/>
                  <a:gd name="connsiteY602" fmla="*/ 1466486 h 1587548"/>
                  <a:gd name="connsiteX603" fmla="*/ 852459 w 1560044"/>
                  <a:gd name="connsiteY603" fmla="*/ 1465177 h 1587548"/>
                  <a:gd name="connsiteX604" fmla="*/ 853767 w 1560044"/>
                  <a:gd name="connsiteY604" fmla="*/ 1459942 h 1587548"/>
                  <a:gd name="connsiteX605" fmla="*/ 862268 w 1560044"/>
                  <a:gd name="connsiteY605" fmla="*/ 1461251 h 1587548"/>
                  <a:gd name="connsiteX606" fmla="*/ 870116 w 1560044"/>
                  <a:gd name="connsiteY606" fmla="*/ 1449472 h 1587548"/>
                  <a:gd name="connsiteX607" fmla="*/ 884503 w 1560044"/>
                  <a:gd name="connsiteY607" fmla="*/ 1436385 h 1587548"/>
                  <a:gd name="connsiteX608" fmla="*/ 905430 w 1560044"/>
                  <a:gd name="connsiteY608" fmla="*/ 1427878 h 1587548"/>
                  <a:gd name="connsiteX609" fmla="*/ 919163 w 1560044"/>
                  <a:gd name="connsiteY609" fmla="*/ 1431804 h 1587548"/>
                  <a:gd name="connsiteX610" fmla="*/ 940090 w 1560044"/>
                  <a:gd name="connsiteY610" fmla="*/ 1411518 h 1587548"/>
                  <a:gd name="connsiteX611" fmla="*/ 947937 w 1560044"/>
                  <a:gd name="connsiteY611" fmla="*/ 1411518 h 1587548"/>
                  <a:gd name="connsiteX612" fmla="*/ 966902 w 1560044"/>
                  <a:gd name="connsiteY612" fmla="*/ 1399084 h 1587548"/>
                  <a:gd name="connsiteX613" fmla="*/ 983251 w 1560044"/>
                  <a:gd name="connsiteY613" fmla="*/ 1387305 h 1587548"/>
                  <a:gd name="connsiteX614" fmla="*/ 997638 w 1560044"/>
                  <a:gd name="connsiteY614" fmla="*/ 1385997 h 1587548"/>
                  <a:gd name="connsiteX615" fmla="*/ 1006140 w 1560044"/>
                  <a:gd name="connsiteY615" fmla="*/ 1389268 h 1587548"/>
                  <a:gd name="connsiteX616" fmla="*/ 1006140 w 1560044"/>
                  <a:gd name="connsiteY616" fmla="*/ 1399084 h 1587548"/>
                  <a:gd name="connsiteX617" fmla="*/ 1017257 w 1560044"/>
                  <a:gd name="connsiteY617" fmla="*/ 1403665 h 1587548"/>
                  <a:gd name="connsiteX618" fmla="*/ 1023143 w 1560044"/>
                  <a:gd name="connsiteY618" fmla="*/ 1397121 h 1587548"/>
                  <a:gd name="connsiteX619" fmla="*/ 1029028 w 1560044"/>
                  <a:gd name="connsiteY619" fmla="*/ 1395812 h 1587548"/>
                  <a:gd name="connsiteX620" fmla="*/ 1032952 w 1560044"/>
                  <a:gd name="connsiteY620" fmla="*/ 1406282 h 1587548"/>
                  <a:gd name="connsiteX621" fmla="*/ 1057803 w 1560044"/>
                  <a:gd name="connsiteY621" fmla="*/ 1408246 h 1587548"/>
                  <a:gd name="connsiteX622" fmla="*/ 1066958 w 1560044"/>
                  <a:gd name="connsiteY622" fmla="*/ 1414790 h 1587548"/>
                  <a:gd name="connsiteX623" fmla="*/ 1063034 w 1560044"/>
                  <a:gd name="connsiteY623" fmla="*/ 1424606 h 1587548"/>
                  <a:gd name="connsiteX624" fmla="*/ 1093116 w 1560044"/>
                  <a:gd name="connsiteY624" fmla="*/ 1429186 h 1587548"/>
                  <a:gd name="connsiteX625" fmla="*/ 1089847 w 1560044"/>
                  <a:gd name="connsiteY625" fmla="*/ 1422642 h 1587548"/>
                  <a:gd name="connsiteX626" fmla="*/ 1085269 w 1560044"/>
                  <a:gd name="connsiteY626" fmla="*/ 1408900 h 1587548"/>
                  <a:gd name="connsiteX627" fmla="*/ 1083307 w 1560044"/>
                  <a:gd name="connsiteY627" fmla="*/ 1388614 h 1587548"/>
                  <a:gd name="connsiteX628" fmla="*/ 1088539 w 1560044"/>
                  <a:gd name="connsiteY628" fmla="*/ 1395812 h 1587548"/>
                  <a:gd name="connsiteX629" fmla="*/ 1089847 w 1560044"/>
                  <a:gd name="connsiteY629" fmla="*/ 1407591 h 1587548"/>
                  <a:gd name="connsiteX630" fmla="*/ 1091155 w 1560044"/>
                  <a:gd name="connsiteY630" fmla="*/ 1417407 h 1587548"/>
                  <a:gd name="connsiteX631" fmla="*/ 1098348 w 1560044"/>
                  <a:gd name="connsiteY631" fmla="*/ 1423951 h 1587548"/>
                  <a:gd name="connsiteX632" fmla="*/ 1104234 w 1560044"/>
                  <a:gd name="connsiteY632" fmla="*/ 1416753 h 1587548"/>
                  <a:gd name="connsiteX633" fmla="*/ 1115351 w 1560044"/>
                  <a:gd name="connsiteY633" fmla="*/ 1418062 h 1587548"/>
                  <a:gd name="connsiteX634" fmla="*/ 1127122 w 1560044"/>
                  <a:gd name="connsiteY634" fmla="*/ 1416753 h 1587548"/>
                  <a:gd name="connsiteX635" fmla="*/ 1123853 w 1560044"/>
                  <a:gd name="connsiteY635" fmla="*/ 1405628 h 1587548"/>
                  <a:gd name="connsiteX636" fmla="*/ 1128430 w 1560044"/>
                  <a:gd name="connsiteY636" fmla="*/ 1393849 h 1587548"/>
                  <a:gd name="connsiteX637" fmla="*/ 1136932 w 1560044"/>
                  <a:gd name="connsiteY637" fmla="*/ 1399084 h 1587548"/>
                  <a:gd name="connsiteX638" fmla="*/ 1140202 w 1560044"/>
                  <a:gd name="connsiteY638" fmla="*/ 1406937 h 1587548"/>
                  <a:gd name="connsiteX639" fmla="*/ 1145433 w 1560044"/>
                  <a:gd name="connsiteY639" fmla="*/ 1408246 h 1587548"/>
                  <a:gd name="connsiteX640" fmla="*/ 1153281 w 1560044"/>
                  <a:gd name="connsiteY640" fmla="*/ 1408246 h 1587548"/>
                  <a:gd name="connsiteX641" fmla="*/ 1148703 w 1560044"/>
                  <a:gd name="connsiteY641" fmla="*/ 1417407 h 1587548"/>
                  <a:gd name="connsiteX642" fmla="*/ 1138240 w 1560044"/>
                  <a:gd name="connsiteY642" fmla="*/ 1420025 h 1587548"/>
                  <a:gd name="connsiteX643" fmla="*/ 1122545 w 1560044"/>
                  <a:gd name="connsiteY643" fmla="*/ 1423297 h 1587548"/>
                  <a:gd name="connsiteX644" fmla="*/ 1128430 w 1560044"/>
                  <a:gd name="connsiteY644" fmla="*/ 1435076 h 1587548"/>
                  <a:gd name="connsiteX645" fmla="*/ 1149357 w 1560044"/>
                  <a:gd name="connsiteY645" fmla="*/ 1435076 h 1587548"/>
                  <a:gd name="connsiteX646" fmla="*/ 1161128 w 1560044"/>
                  <a:gd name="connsiteY646" fmla="*/ 1430495 h 1587548"/>
                  <a:gd name="connsiteX647" fmla="*/ 1170284 w 1560044"/>
                  <a:gd name="connsiteY647" fmla="*/ 1438348 h 1587548"/>
                  <a:gd name="connsiteX648" fmla="*/ 1164398 w 1560044"/>
                  <a:gd name="connsiteY648" fmla="*/ 1456671 h 1587548"/>
                  <a:gd name="connsiteX649" fmla="*/ 1184017 w 1560044"/>
                  <a:gd name="connsiteY649" fmla="*/ 1460597 h 1587548"/>
                  <a:gd name="connsiteX650" fmla="*/ 1193826 w 1560044"/>
                  <a:gd name="connsiteY650" fmla="*/ 1461906 h 1587548"/>
                  <a:gd name="connsiteX651" fmla="*/ 1198404 w 1560044"/>
                  <a:gd name="connsiteY651" fmla="*/ 1467795 h 1587548"/>
                  <a:gd name="connsiteX652" fmla="*/ 1208868 w 1560044"/>
                  <a:gd name="connsiteY652" fmla="*/ 1464523 h 1587548"/>
                  <a:gd name="connsiteX653" fmla="*/ 1213445 w 1560044"/>
                  <a:gd name="connsiteY653" fmla="*/ 1474993 h 1587548"/>
                  <a:gd name="connsiteX654" fmla="*/ 1224563 w 1560044"/>
                  <a:gd name="connsiteY654" fmla="*/ 1475648 h 1587548"/>
                  <a:gd name="connsiteX655" fmla="*/ 1223255 w 1560044"/>
                  <a:gd name="connsiteY655" fmla="*/ 1483501 h 1587548"/>
                  <a:gd name="connsiteX656" fmla="*/ 1231756 w 1560044"/>
                  <a:gd name="connsiteY656" fmla="*/ 1490045 h 1587548"/>
                  <a:gd name="connsiteX657" fmla="*/ 1240912 w 1560044"/>
                  <a:gd name="connsiteY657" fmla="*/ 1485464 h 1587548"/>
                  <a:gd name="connsiteX658" fmla="*/ 1239604 w 1560044"/>
                  <a:gd name="connsiteY658" fmla="*/ 1479574 h 1587548"/>
                  <a:gd name="connsiteX659" fmla="*/ 1242220 w 1560044"/>
                  <a:gd name="connsiteY659" fmla="*/ 1478265 h 1587548"/>
                  <a:gd name="connsiteX660" fmla="*/ 1251375 w 1560044"/>
                  <a:gd name="connsiteY660" fmla="*/ 1481537 h 1587548"/>
                  <a:gd name="connsiteX661" fmla="*/ 1260530 w 1560044"/>
                  <a:gd name="connsiteY661" fmla="*/ 1484155 h 1587548"/>
                  <a:gd name="connsiteX662" fmla="*/ 1269032 w 1560044"/>
                  <a:gd name="connsiteY662" fmla="*/ 1485464 h 1587548"/>
                  <a:gd name="connsiteX663" fmla="*/ 1266416 w 1560044"/>
                  <a:gd name="connsiteY663" fmla="*/ 1492662 h 1587548"/>
                  <a:gd name="connsiteX664" fmla="*/ 1274264 w 1560044"/>
                  <a:gd name="connsiteY664" fmla="*/ 1492662 h 1587548"/>
                  <a:gd name="connsiteX665" fmla="*/ 1279495 w 1560044"/>
                  <a:gd name="connsiteY665" fmla="*/ 1480883 h 1587548"/>
                  <a:gd name="connsiteX666" fmla="*/ 1289959 w 1560044"/>
                  <a:gd name="connsiteY666" fmla="*/ 1478920 h 1587548"/>
                  <a:gd name="connsiteX667" fmla="*/ 1301730 w 1560044"/>
                  <a:gd name="connsiteY667" fmla="*/ 1488081 h 1587548"/>
                  <a:gd name="connsiteX668" fmla="*/ 1306962 w 1560044"/>
                  <a:gd name="connsiteY668" fmla="*/ 1475648 h 1587548"/>
                  <a:gd name="connsiteX669" fmla="*/ 1320041 w 1560044"/>
                  <a:gd name="connsiteY669" fmla="*/ 1473685 h 1587548"/>
                  <a:gd name="connsiteX670" fmla="*/ 1327888 w 1560044"/>
                  <a:gd name="connsiteY670" fmla="*/ 1468449 h 1587548"/>
                  <a:gd name="connsiteX671" fmla="*/ 1335736 w 1560044"/>
                  <a:gd name="connsiteY671" fmla="*/ 1473685 h 1587548"/>
                  <a:gd name="connsiteX672" fmla="*/ 1342930 w 1560044"/>
                  <a:gd name="connsiteY672" fmla="*/ 1466486 h 1587548"/>
                  <a:gd name="connsiteX673" fmla="*/ 1344237 w 1560044"/>
                  <a:gd name="connsiteY673" fmla="*/ 1461906 h 1587548"/>
                  <a:gd name="connsiteX674" fmla="*/ 1348161 w 1560044"/>
                  <a:gd name="connsiteY674" fmla="*/ 1454707 h 1587548"/>
                  <a:gd name="connsiteX675" fmla="*/ 1335736 w 1560044"/>
                  <a:gd name="connsiteY675" fmla="*/ 1453399 h 1587548"/>
                  <a:gd name="connsiteX676" fmla="*/ 1343584 w 1560044"/>
                  <a:gd name="connsiteY676" fmla="*/ 1448164 h 1587548"/>
                  <a:gd name="connsiteX677" fmla="*/ 1350777 w 1560044"/>
                  <a:gd name="connsiteY677" fmla="*/ 1441620 h 1587548"/>
                  <a:gd name="connsiteX678" fmla="*/ 1357971 w 1560044"/>
                  <a:gd name="connsiteY678" fmla="*/ 1427878 h 1587548"/>
                  <a:gd name="connsiteX679" fmla="*/ 1378243 w 1560044"/>
                  <a:gd name="connsiteY679" fmla="*/ 1427223 h 1587548"/>
                  <a:gd name="connsiteX680" fmla="*/ 1389361 w 1560044"/>
                  <a:gd name="connsiteY680" fmla="*/ 1408900 h 1587548"/>
                  <a:gd name="connsiteX681" fmla="*/ 1407018 w 1560044"/>
                  <a:gd name="connsiteY681" fmla="*/ 1403665 h 1587548"/>
                  <a:gd name="connsiteX682" fmla="*/ 1411595 w 1560044"/>
                  <a:gd name="connsiteY682" fmla="*/ 1401702 h 1587548"/>
                  <a:gd name="connsiteX683" fmla="*/ 1411595 w 1560044"/>
                  <a:gd name="connsiteY683" fmla="*/ 1389268 h 1587548"/>
                  <a:gd name="connsiteX684" fmla="*/ 1424675 w 1560044"/>
                  <a:gd name="connsiteY684" fmla="*/ 1382725 h 1587548"/>
                  <a:gd name="connsiteX685" fmla="*/ 1424675 w 1560044"/>
                  <a:gd name="connsiteY685" fmla="*/ 1382725 h 1587548"/>
                  <a:gd name="connsiteX686" fmla="*/ 1424021 w 1560044"/>
                  <a:gd name="connsiteY686" fmla="*/ 1376181 h 1587548"/>
                  <a:gd name="connsiteX687" fmla="*/ 1448871 w 1560044"/>
                  <a:gd name="connsiteY687" fmla="*/ 1351314 h 1587548"/>
                  <a:gd name="connsiteX688" fmla="*/ 1452795 w 1560044"/>
                  <a:gd name="connsiteY688" fmla="*/ 1351314 h 1587548"/>
                  <a:gd name="connsiteX689" fmla="*/ 1452795 w 1560044"/>
                  <a:gd name="connsiteY689" fmla="*/ 1351314 h 1587548"/>
                  <a:gd name="connsiteX690" fmla="*/ 1461296 w 1560044"/>
                  <a:gd name="connsiteY690" fmla="*/ 1340189 h 1587548"/>
                  <a:gd name="connsiteX691" fmla="*/ 1461950 w 1560044"/>
                  <a:gd name="connsiteY691" fmla="*/ 1340189 h 1587548"/>
                  <a:gd name="connsiteX692" fmla="*/ 1461950 w 1560044"/>
                  <a:gd name="connsiteY692" fmla="*/ 1337572 h 1587548"/>
                  <a:gd name="connsiteX693" fmla="*/ 1461950 w 1560044"/>
                  <a:gd name="connsiteY693" fmla="*/ 1337572 h 1587548"/>
                  <a:gd name="connsiteX694" fmla="*/ 1469798 w 1560044"/>
                  <a:gd name="connsiteY694" fmla="*/ 1328410 h 1587548"/>
                  <a:gd name="connsiteX695" fmla="*/ 1471106 w 1560044"/>
                  <a:gd name="connsiteY695" fmla="*/ 1328410 h 1587548"/>
                  <a:gd name="connsiteX696" fmla="*/ 1475683 w 1560044"/>
                  <a:gd name="connsiteY696" fmla="*/ 1321866 h 1587548"/>
                  <a:gd name="connsiteX697" fmla="*/ 1481569 w 1560044"/>
                  <a:gd name="connsiteY697" fmla="*/ 1312051 h 1587548"/>
                  <a:gd name="connsiteX698" fmla="*/ 1479607 w 1560044"/>
                  <a:gd name="connsiteY698" fmla="*/ 1310088 h 1587548"/>
                  <a:gd name="connsiteX699" fmla="*/ 1478299 w 1560044"/>
                  <a:gd name="connsiteY699" fmla="*/ 1308779 h 1587548"/>
                  <a:gd name="connsiteX700" fmla="*/ 1475029 w 1560044"/>
                  <a:gd name="connsiteY700" fmla="*/ 1302889 h 1587548"/>
                  <a:gd name="connsiteX701" fmla="*/ 1472414 w 1560044"/>
                  <a:gd name="connsiteY701" fmla="*/ 1304198 h 1587548"/>
                  <a:gd name="connsiteX702" fmla="*/ 1462604 w 1560044"/>
                  <a:gd name="connsiteY702" fmla="*/ 1306816 h 1587548"/>
                  <a:gd name="connsiteX703" fmla="*/ 1456719 w 1560044"/>
                  <a:gd name="connsiteY703" fmla="*/ 1308124 h 1587548"/>
                  <a:gd name="connsiteX704" fmla="*/ 1436446 w 1560044"/>
                  <a:gd name="connsiteY704" fmla="*/ 1306161 h 1587548"/>
                  <a:gd name="connsiteX705" fmla="*/ 1431214 w 1560044"/>
                  <a:gd name="connsiteY705" fmla="*/ 1304198 h 1587548"/>
                  <a:gd name="connsiteX706" fmla="*/ 1427944 w 1560044"/>
                  <a:gd name="connsiteY706" fmla="*/ 1304198 h 1587548"/>
                  <a:gd name="connsiteX707" fmla="*/ 1415519 w 1560044"/>
                  <a:gd name="connsiteY707" fmla="*/ 1294382 h 1587548"/>
                  <a:gd name="connsiteX708" fmla="*/ 1412249 w 1560044"/>
                  <a:gd name="connsiteY708" fmla="*/ 1294382 h 1587548"/>
                  <a:gd name="connsiteX709" fmla="*/ 1401786 w 1560044"/>
                  <a:gd name="connsiteY709" fmla="*/ 1287184 h 1587548"/>
                  <a:gd name="connsiteX710" fmla="*/ 1399170 w 1560044"/>
                  <a:gd name="connsiteY710" fmla="*/ 1287184 h 1587548"/>
                  <a:gd name="connsiteX711" fmla="*/ 1394592 w 1560044"/>
                  <a:gd name="connsiteY711" fmla="*/ 1287184 h 1587548"/>
                  <a:gd name="connsiteX712" fmla="*/ 1386091 w 1560044"/>
                  <a:gd name="connsiteY712" fmla="*/ 1278022 h 1587548"/>
                  <a:gd name="connsiteX713" fmla="*/ 1384783 w 1560044"/>
                  <a:gd name="connsiteY713" fmla="*/ 1274750 h 1587548"/>
                  <a:gd name="connsiteX714" fmla="*/ 1374974 w 1560044"/>
                  <a:gd name="connsiteY714" fmla="*/ 1257082 h 1587548"/>
                  <a:gd name="connsiteX715" fmla="*/ 1380859 w 1560044"/>
                  <a:gd name="connsiteY715" fmla="*/ 1242685 h 1587548"/>
                  <a:gd name="connsiteX716" fmla="*/ 1379551 w 1560044"/>
                  <a:gd name="connsiteY716" fmla="*/ 1241377 h 1587548"/>
                  <a:gd name="connsiteX717" fmla="*/ 1372358 w 1560044"/>
                  <a:gd name="connsiteY717" fmla="*/ 1230252 h 1587548"/>
                  <a:gd name="connsiteX718" fmla="*/ 1381513 w 1560044"/>
                  <a:gd name="connsiteY718" fmla="*/ 1215201 h 1587548"/>
                  <a:gd name="connsiteX719" fmla="*/ 1382821 w 1560044"/>
                  <a:gd name="connsiteY719" fmla="*/ 1215201 h 1587548"/>
                  <a:gd name="connsiteX720" fmla="*/ 1385437 w 1560044"/>
                  <a:gd name="connsiteY720" fmla="*/ 1211275 h 1587548"/>
                  <a:gd name="connsiteX721" fmla="*/ 1387399 w 1560044"/>
                  <a:gd name="connsiteY721" fmla="*/ 1208003 h 1587548"/>
                  <a:gd name="connsiteX722" fmla="*/ 1387399 w 1560044"/>
                  <a:gd name="connsiteY722" fmla="*/ 1206694 h 1587548"/>
                  <a:gd name="connsiteX723" fmla="*/ 1389361 w 1560044"/>
                  <a:gd name="connsiteY723" fmla="*/ 1197533 h 1587548"/>
                  <a:gd name="connsiteX724" fmla="*/ 1398516 w 1560044"/>
                  <a:gd name="connsiteY724" fmla="*/ 1193606 h 1587548"/>
                  <a:gd name="connsiteX725" fmla="*/ 1398516 w 1560044"/>
                  <a:gd name="connsiteY725" fmla="*/ 1193606 h 1587548"/>
                  <a:gd name="connsiteX726" fmla="*/ 1397208 w 1560044"/>
                  <a:gd name="connsiteY726" fmla="*/ 1179210 h 1587548"/>
                  <a:gd name="connsiteX727" fmla="*/ 1397208 w 1560044"/>
                  <a:gd name="connsiteY727" fmla="*/ 1177901 h 1587548"/>
                  <a:gd name="connsiteX728" fmla="*/ 1395246 w 1560044"/>
                  <a:gd name="connsiteY728" fmla="*/ 1175938 h 1587548"/>
                  <a:gd name="connsiteX729" fmla="*/ 1386091 w 1560044"/>
                  <a:gd name="connsiteY729" fmla="*/ 1176592 h 1587548"/>
                  <a:gd name="connsiteX730" fmla="*/ 1361240 w 1560044"/>
                  <a:gd name="connsiteY730" fmla="*/ 1157615 h 1587548"/>
                  <a:gd name="connsiteX731" fmla="*/ 1361240 w 1560044"/>
                  <a:gd name="connsiteY731" fmla="*/ 1143873 h 1587548"/>
                  <a:gd name="connsiteX732" fmla="*/ 1361240 w 1560044"/>
                  <a:gd name="connsiteY732" fmla="*/ 1143218 h 1587548"/>
                  <a:gd name="connsiteX733" fmla="*/ 1358625 w 1560044"/>
                  <a:gd name="connsiteY733" fmla="*/ 1143218 h 1587548"/>
                  <a:gd name="connsiteX734" fmla="*/ 1352085 w 1560044"/>
                  <a:gd name="connsiteY734" fmla="*/ 1139946 h 1587548"/>
                  <a:gd name="connsiteX735" fmla="*/ 1350777 w 1560044"/>
                  <a:gd name="connsiteY735" fmla="*/ 1130785 h 1587548"/>
                  <a:gd name="connsiteX736" fmla="*/ 1350777 w 1560044"/>
                  <a:gd name="connsiteY736" fmla="*/ 1129476 h 1587548"/>
                  <a:gd name="connsiteX737" fmla="*/ 1350777 w 1560044"/>
                  <a:gd name="connsiteY737" fmla="*/ 1129476 h 1587548"/>
                  <a:gd name="connsiteX738" fmla="*/ 1346853 w 1560044"/>
                  <a:gd name="connsiteY738" fmla="*/ 1123587 h 1587548"/>
                  <a:gd name="connsiteX739" fmla="*/ 1346853 w 1560044"/>
                  <a:gd name="connsiteY739" fmla="*/ 1117043 h 1587548"/>
                  <a:gd name="connsiteX740" fmla="*/ 1357971 w 1560044"/>
                  <a:gd name="connsiteY740" fmla="*/ 1110499 h 1587548"/>
                  <a:gd name="connsiteX741" fmla="*/ 1361240 w 1560044"/>
                  <a:gd name="connsiteY741" fmla="*/ 1109844 h 1587548"/>
                  <a:gd name="connsiteX742" fmla="*/ 1363202 w 1560044"/>
                  <a:gd name="connsiteY742" fmla="*/ 1108535 h 1587548"/>
                  <a:gd name="connsiteX743" fmla="*/ 1371704 w 1560044"/>
                  <a:gd name="connsiteY743" fmla="*/ 1105263 h 1587548"/>
                  <a:gd name="connsiteX744" fmla="*/ 1383475 w 1560044"/>
                  <a:gd name="connsiteY744" fmla="*/ 1109190 h 1587548"/>
                  <a:gd name="connsiteX745" fmla="*/ 1384783 w 1560044"/>
                  <a:gd name="connsiteY745" fmla="*/ 1110499 h 1587548"/>
                  <a:gd name="connsiteX746" fmla="*/ 1398516 w 1560044"/>
                  <a:gd name="connsiteY746" fmla="*/ 1098719 h 1587548"/>
                  <a:gd name="connsiteX747" fmla="*/ 1400478 w 1560044"/>
                  <a:gd name="connsiteY747" fmla="*/ 1096756 h 1587548"/>
                  <a:gd name="connsiteX748" fmla="*/ 1403094 w 1560044"/>
                  <a:gd name="connsiteY748" fmla="*/ 1096756 h 1587548"/>
                  <a:gd name="connsiteX749" fmla="*/ 1410287 w 1560044"/>
                  <a:gd name="connsiteY749" fmla="*/ 1096756 h 1587548"/>
                  <a:gd name="connsiteX750" fmla="*/ 1412903 w 1560044"/>
                  <a:gd name="connsiteY750" fmla="*/ 1092830 h 1587548"/>
                  <a:gd name="connsiteX751" fmla="*/ 1411595 w 1560044"/>
                  <a:gd name="connsiteY751" fmla="*/ 1090212 h 1587548"/>
                  <a:gd name="connsiteX752" fmla="*/ 1410287 w 1560044"/>
                  <a:gd name="connsiteY752" fmla="*/ 1086286 h 1587548"/>
                  <a:gd name="connsiteX753" fmla="*/ 1418135 w 1560044"/>
                  <a:gd name="connsiteY753" fmla="*/ 1071890 h 1587548"/>
                  <a:gd name="connsiteX754" fmla="*/ 1418135 w 1560044"/>
                  <a:gd name="connsiteY754" fmla="*/ 1071890 h 1587548"/>
                  <a:gd name="connsiteX755" fmla="*/ 1418135 w 1560044"/>
                  <a:gd name="connsiteY755" fmla="*/ 1071235 h 1587548"/>
                  <a:gd name="connsiteX756" fmla="*/ 1416827 w 1560044"/>
                  <a:gd name="connsiteY756" fmla="*/ 1069272 h 1587548"/>
                  <a:gd name="connsiteX757" fmla="*/ 1411595 w 1560044"/>
                  <a:gd name="connsiteY757" fmla="*/ 1061420 h 1587548"/>
                  <a:gd name="connsiteX758" fmla="*/ 1411595 w 1560044"/>
                  <a:gd name="connsiteY758" fmla="*/ 1061420 h 1587548"/>
                  <a:gd name="connsiteX759" fmla="*/ 1406364 w 1560044"/>
                  <a:gd name="connsiteY759" fmla="*/ 1058148 h 1587548"/>
                  <a:gd name="connsiteX760" fmla="*/ 1395900 w 1560044"/>
                  <a:gd name="connsiteY760" fmla="*/ 1045714 h 1587548"/>
                  <a:gd name="connsiteX761" fmla="*/ 1395900 w 1560044"/>
                  <a:gd name="connsiteY761" fmla="*/ 1028045 h 1587548"/>
                  <a:gd name="connsiteX762" fmla="*/ 1388707 w 1560044"/>
                  <a:gd name="connsiteY762" fmla="*/ 1024774 h 1587548"/>
                  <a:gd name="connsiteX763" fmla="*/ 1385437 w 1560044"/>
                  <a:gd name="connsiteY763" fmla="*/ 1022810 h 1587548"/>
                  <a:gd name="connsiteX764" fmla="*/ 1376935 w 1560044"/>
                  <a:gd name="connsiteY764" fmla="*/ 1015612 h 1587548"/>
                  <a:gd name="connsiteX765" fmla="*/ 1374320 w 1560044"/>
                  <a:gd name="connsiteY765" fmla="*/ 990091 h 1587548"/>
                  <a:gd name="connsiteX766" fmla="*/ 1395246 w 1560044"/>
                  <a:gd name="connsiteY766" fmla="*/ 980275 h 1587548"/>
                  <a:gd name="connsiteX767" fmla="*/ 1397208 w 1560044"/>
                  <a:gd name="connsiteY767" fmla="*/ 980275 h 1587548"/>
                  <a:gd name="connsiteX768" fmla="*/ 1401132 w 1560044"/>
                  <a:gd name="connsiteY768" fmla="*/ 976349 h 1587548"/>
                  <a:gd name="connsiteX769" fmla="*/ 1403094 w 1560044"/>
                  <a:gd name="connsiteY769" fmla="*/ 973731 h 1587548"/>
                  <a:gd name="connsiteX770" fmla="*/ 1403094 w 1560044"/>
                  <a:gd name="connsiteY770" fmla="*/ 965878 h 1587548"/>
                  <a:gd name="connsiteX771" fmla="*/ 1398516 w 1560044"/>
                  <a:gd name="connsiteY771" fmla="*/ 959335 h 1587548"/>
                  <a:gd name="connsiteX772" fmla="*/ 1395900 w 1560044"/>
                  <a:gd name="connsiteY772" fmla="*/ 956063 h 1587548"/>
                  <a:gd name="connsiteX773" fmla="*/ 1393938 w 1560044"/>
                  <a:gd name="connsiteY773" fmla="*/ 956063 h 1587548"/>
                  <a:gd name="connsiteX774" fmla="*/ 1388707 w 1560044"/>
                  <a:gd name="connsiteY774" fmla="*/ 955408 h 1587548"/>
                  <a:gd name="connsiteX775" fmla="*/ 1384783 w 1560044"/>
                  <a:gd name="connsiteY775" fmla="*/ 941012 h 1587548"/>
                  <a:gd name="connsiteX776" fmla="*/ 1384783 w 1560044"/>
                  <a:gd name="connsiteY776" fmla="*/ 939703 h 1587548"/>
                  <a:gd name="connsiteX777" fmla="*/ 1384783 w 1560044"/>
                  <a:gd name="connsiteY777" fmla="*/ 939703 h 1587548"/>
                  <a:gd name="connsiteX778" fmla="*/ 1374974 w 1560044"/>
                  <a:gd name="connsiteY778" fmla="*/ 933159 h 1587548"/>
                  <a:gd name="connsiteX779" fmla="*/ 1376282 w 1560044"/>
                  <a:gd name="connsiteY779" fmla="*/ 920726 h 1587548"/>
                  <a:gd name="connsiteX780" fmla="*/ 1377589 w 1560044"/>
                  <a:gd name="connsiteY780" fmla="*/ 918108 h 1587548"/>
                  <a:gd name="connsiteX781" fmla="*/ 1380205 w 1560044"/>
                  <a:gd name="connsiteY781" fmla="*/ 910910 h 1587548"/>
                  <a:gd name="connsiteX782" fmla="*/ 1381513 w 1560044"/>
                  <a:gd name="connsiteY782" fmla="*/ 908292 h 1587548"/>
                  <a:gd name="connsiteX783" fmla="*/ 1375628 w 1560044"/>
                  <a:gd name="connsiteY783" fmla="*/ 899131 h 1587548"/>
                  <a:gd name="connsiteX784" fmla="*/ 1375628 w 1560044"/>
                  <a:gd name="connsiteY784" fmla="*/ 899131 h 1587548"/>
                  <a:gd name="connsiteX785" fmla="*/ 1370396 w 1560044"/>
                  <a:gd name="connsiteY785" fmla="*/ 888006 h 1587548"/>
                  <a:gd name="connsiteX786" fmla="*/ 1367780 w 1560044"/>
                  <a:gd name="connsiteY786" fmla="*/ 881463 h 1587548"/>
                  <a:gd name="connsiteX787" fmla="*/ 1356663 w 1560044"/>
                  <a:gd name="connsiteY787" fmla="*/ 879499 h 1587548"/>
                  <a:gd name="connsiteX788" fmla="*/ 1354701 w 1560044"/>
                  <a:gd name="connsiteY788" fmla="*/ 879499 h 1587548"/>
                  <a:gd name="connsiteX789" fmla="*/ 1344237 w 1560044"/>
                  <a:gd name="connsiteY789" fmla="*/ 884080 h 1587548"/>
                  <a:gd name="connsiteX790" fmla="*/ 1327234 w 1560044"/>
                  <a:gd name="connsiteY790" fmla="*/ 888661 h 1587548"/>
                  <a:gd name="connsiteX791" fmla="*/ 1320695 w 1560044"/>
                  <a:gd name="connsiteY791" fmla="*/ 894550 h 1587548"/>
                  <a:gd name="connsiteX792" fmla="*/ 1323965 w 1560044"/>
                  <a:gd name="connsiteY792" fmla="*/ 903712 h 1587548"/>
                  <a:gd name="connsiteX793" fmla="*/ 1326580 w 1560044"/>
                  <a:gd name="connsiteY793" fmla="*/ 910910 h 1587548"/>
                  <a:gd name="connsiteX794" fmla="*/ 1305000 w 1560044"/>
                  <a:gd name="connsiteY794" fmla="*/ 929887 h 1587548"/>
                  <a:gd name="connsiteX795" fmla="*/ 1303692 w 1560044"/>
                  <a:gd name="connsiteY795" fmla="*/ 929887 h 1587548"/>
                  <a:gd name="connsiteX796" fmla="*/ 1276879 w 1560044"/>
                  <a:gd name="connsiteY796" fmla="*/ 934468 h 1587548"/>
                  <a:gd name="connsiteX797" fmla="*/ 1271648 w 1560044"/>
                  <a:gd name="connsiteY797" fmla="*/ 928578 h 1587548"/>
                  <a:gd name="connsiteX798" fmla="*/ 1274264 w 1560044"/>
                  <a:gd name="connsiteY798" fmla="*/ 921380 h 1587548"/>
                  <a:gd name="connsiteX799" fmla="*/ 1273610 w 1560044"/>
                  <a:gd name="connsiteY799" fmla="*/ 912218 h 1587548"/>
                  <a:gd name="connsiteX800" fmla="*/ 1291267 w 1560044"/>
                  <a:gd name="connsiteY800" fmla="*/ 903712 h 1587548"/>
                  <a:gd name="connsiteX801" fmla="*/ 1291267 w 1560044"/>
                  <a:gd name="connsiteY801" fmla="*/ 902403 h 1587548"/>
                  <a:gd name="connsiteX802" fmla="*/ 1292574 w 1560044"/>
                  <a:gd name="connsiteY802" fmla="*/ 895859 h 1587548"/>
                  <a:gd name="connsiteX803" fmla="*/ 1293882 w 1560044"/>
                  <a:gd name="connsiteY803" fmla="*/ 893241 h 1587548"/>
                  <a:gd name="connsiteX804" fmla="*/ 1296498 w 1560044"/>
                  <a:gd name="connsiteY804" fmla="*/ 887352 h 1587548"/>
                  <a:gd name="connsiteX805" fmla="*/ 1295190 w 1560044"/>
                  <a:gd name="connsiteY805" fmla="*/ 886698 h 1587548"/>
                  <a:gd name="connsiteX806" fmla="*/ 1289305 w 1560044"/>
                  <a:gd name="connsiteY806" fmla="*/ 880808 h 1587548"/>
                  <a:gd name="connsiteX807" fmla="*/ 1288651 w 1560044"/>
                  <a:gd name="connsiteY807" fmla="*/ 867066 h 1587548"/>
                  <a:gd name="connsiteX808" fmla="*/ 1297806 w 1560044"/>
                  <a:gd name="connsiteY808" fmla="*/ 853323 h 1587548"/>
                  <a:gd name="connsiteX809" fmla="*/ 1296498 w 1560044"/>
                  <a:gd name="connsiteY809" fmla="*/ 850706 h 1587548"/>
                  <a:gd name="connsiteX810" fmla="*/ 1316771 w 1560044"/>
                  <a:gd name="connsiteY810" fmla="*/ 827148 h 1587548"/>
                  <a:gd name="connsiteX811" fmla="*/ 1318079 w 1560044"/>
                  <a:gd name="connsiteY811" fmla="*/ 825839 h 1587548"/>
                  <a:gd name="connsiteX812" fmla="*/ 1327888 w 1560044"/>
                  <a:gd name="connsiteY812" fmla="*/ 819296 h 1587548"/>
                  <a:gd name="connsiteX813" fmla="*/ 1336390 w 1560044"/>
                  <a:gd name="connsiteY813" fmla="*/ 813406 h 1587548"/>
                  <a:gd name="connsiteX814" fmla="*/ 1335736 w 1560044"/>
                  <a:gd name="connsiteY814" fmla="*/ 812097 h 1587548"/>
                  <a:gd name="connsiteX815" fmla="*/ 1339660 w 1560044"/>
                  <a:gd name="connsiteY815" fmla="*/ 797700 h 1587548"/>
                  <a:gd name="connsiteX816" fmla="*/ 1340314 w 1560044"/>
                  <a:gd name="connsiteY816" fmla="*/ 797046 h 1587548"/>
                  <a:gd name="connsiteX817" fmla="*/ 1339660 w 1560044"/>
                  <a:gd name="connsiteY817" fmla="*/ 795083 h 1587548"/>
                  <a:gd name="connsiteX818" fmla="*/ 1337698 w 1560044"/>
                  <a:gd name="connsiteY818" fmla="*/ 785921 h 1587548"/>
                  <a:gd name="connsiteX819" fmla="*/ 1346853 w 1560044"/>
                  <a:gd name="connsiteY819" fmla="*/ 776106 h 1587548"/>
                  <a:gd name="connsiteX820" fmla="*/ 1348161 w 1560044"/>
                  <a:gd name="connsiteY820" fmla="*/ 775451 h 1587548"/>
                  <a:gd name="connsiteX821" fmla="*/ 1356663 w 1560044"/>
                  <a:gd name="connsiteY821" fmla="*/ 772834 h 1587548"/>
                  <a:gd name="connsiteX822" fmla="*/ 1360586 w 1560044"/>
                  <a:gd name="connsiteY822" fmla="*/ 772179 h 1587548"/>
                  <a:gd name="connsiteX823" fmla="*/ 1371704 w 1560044"/>
                  <a:gd name="connsiteY823" fmla="*/ 766290 h 1587548"/>
                  <a:gd name="connsiteX824" fmla="*/ 1371704 w 1560044"/>
                  <a:gd name="connsiteY824" fmla="*/ 762364 h 1587548"/>
                  <a:gd name="connsiteX825" fmla="*/ 1371704 w 1560044"/>
                  <a:gd name="connsiteY825" fmla="*/ 758437 h 1587548"/>
                  <a:gd name="connsiteX826" fmla="*/ 1388053 w 1560044"/>
                  <a:gd name="connsiteY826" fmla="*/ 742732 h 1587548"/>
                  <a:gd name="connsiteX827" fmla="*/ 1395246 w 1560044"/>
                  <a:gd name="connsiteY827" fmla="*/ 737497 h 1587548"/>
                  <a:gd name="connsiteX828" fmla="*/ 1403094 w 1560044"/>
                  <a:gd name="connsiteY828" fmla="*/ 725063 h 1587548"/>
                  <a:gd name="connsiteX829" fmla="*/ 1406364 w 1560044"/>
                  <a:gd name="connsiteY829" fmla="*/ 719174 h 1587548"/>
                  <a:gd name="connsiteX830" fmla="*/ 1406364 w 1560044"/>
                  <a:gd name="connsiteY830" fmla="*/ 717865 h 1587548"/>
                  <a:gd name="connsiteX831" fmla="*/ 1408326 w 1560044"/>
                  <a:gd name="connsiteY831" fmla="*/ 715247 h 1587548"/>
                  <a:gd name="connsiteX832" fmla="*/ 1399824 w 1560044"/>
                  <a:gd name="connsiteY832" fmla="*/ 715247 h 1587548"/>
                  <a:gd name="connsiteX833" fmla="*/ 1393938 w 1560044"/>
                  <a:gd name="connsiteY833" fmla="*/ 709358 h 1587548"/>
                  <a:gd name="connsiteX834" fmla="*/ 1408326 w 1560044"/>
                  <a:gd name="connsiteY834" fmla="*/ 690381 h 1587548"/>
                  <a:gd name="connsiteX835" fmla="*/ 1409633 w 1560044"/>
                  <a:gd name="connsiteY835" fmla="*/ 686454 h 1587548"/>
                  <a:gd name="connsiteX836" fmla="*/ 1409633 w 1560044"/>
                  <a:gd name="connsiteY836" fmla="*/ 684491 h 1587548"/>
                  <a:gd name="connsiteX837" fmla="*/ 1434484 w 1560044"/>
                  <a:gd name="connsiteY837" fmla="*/ 676638 h 1587548"/>
                  <a:gd name="connsiteX838" fmla="*/ 1444947 w 1560044"/>
                  <a:gd name="connsiteY838" fmla="*/ 691690 h 1587548"/>
                  <a:gd name="connsiteX839" fmla="*/ 1445601 w 1560044"/>
                  <a:gd name="connsiteY839" fmla="*/ 691690 h 1587548"/>
                  <a:gd name="connsiteX840" fmla="*/ 1454103 w 1560044"/>
                  <a:gd name="connsiteY840" fmla="*/ 690381 h 1587548"/>
                  <a:gd name="connsiteX841" fmla="*/ 1462604 w 1560044"/>
                  <a:gd name="connsiteY841" fmla="*/ 688418 h 1587548"/>
                  <a:gd name="connsiteX842" fmla="*/ 1462604 w 1560044"/>
                  <a:gd name="connsiteY842" fmla="*/ 688418 h 1587548"/>
                  <a:gd name="connsiteX843" fmla="*/ 1462604 w 1560044"/>
                  <a:gd name="connsiteY843" fmla="*/ 684491 h 1587548"/>
                  <a:gd name="connsiteX844" fmla="*/ 1465874 w 1560044"/>
                  <a:gd name="connsiteY844" fmla="*/ 681874 h 1587548"/>
                  <a:gd name="connsiteX845" fmla="*/ 1471106 w 1560044"/>
                  <a:gd name="connsiteY845" fmla="*/ 680565 h 1587548"/>
                  <a:gd name="connsiteX846" fmla="*/ 1471106 w 1560044"/>
                  <a:gd name="connsiteY846" fmla="*/ 679910 h 1587548"/>
                  <a:gd name="connsiteX847" fmla="*/ 1472414 w 1560044"/>
                  <a:gd name="connsiteY847" fmla="*/ 674021 h 1587548"/>
                  <a:gd name="connsiteX848" fmla="*/ 1480915 w 1560044"/>
                  <a:gd name="connsiteY848" fmla="*/ 665514 h 1587548"/>
                  <a:gd name="connsiteX849" fmla="*/ 1480915 w 1560044"/>
                  <a:gd name="connsiteY849" fmla="*/ 662896 h 1587548"/>
                  <a:gd name="connsiteX850" fmla="*/ 1478299 w 1560044"/>
                  <a:gd name="connsiteY850" fmla="*/ 658970 h 1587548"/>
                  <a:gd name="connsiteX851" fmla="*/ 1473722 w 1560044"/>
                  <a:gd name="connsiteY851" fmla="*/ 651117 h 1587548"/>
                  <a:gd name="connsiteX852" fmla="*/ 1476337 w 1560044"/>
                  <a:gd name="connsiteY852" fmla="*/ 639338 h 1587548"/>
                  <a:gd name="connsiteX853" fmla="*/ 1476337 w 1560044"/>
                  <a:gd name="connsiteY853" fmla="*/ 638030 h 1587548"/>
                  <a:gd name="connsiteX854" fmla="*/ 1476337 w 1560044"/>
                  <a:gd name="connsiteY854" fmla="*/ 634758 h 1587548"/>
                  <a:gd name="connsiteX855" fmla="*/ 1476337 w 1560044"/>
                  <a:gd name="connsiteY855" fmla="*/ 628214 h 1587548"/>
                  <a:gd name="connsiteX856" fmla="*/ 1479607 w 1560044"/>
                  <a:gd name="connsiteY856" fmla="*/ 619707 h 1587548"/>
                  <a:gd name="connsiteX857" fmla="*/ 1480915 w 1560044"/>
                  <a:gd name="connsiteY857" fmla="*/ 616435 h 1587548"/>
                  <a:gd name="connsiteX858" fmla="*/ 1481569 w 1560044"/>
                  <a:gd name="connsiteY858" fmla="*/ 611199 h 1587548"/>
                  <a:gd name="connsiteX859" fmla="*/ 1482223 w 1560044"/>
                  <a:gd name="connsiteY859" fmla="*/ 606619 h 1587548"/>
                  <a:gd name="connsiteX860" fmla="*/ 1486801 w 1560044"/>
                  <a:gd name="connsiteY860" fmla="*/ 597457 h 1587548"/>
                  <a:gd name="connsiteX861" fmla="*/ 1486801 w 1560044"/>
                  <a:gd name="connsiteY861" fmla="*/ 596803 h 1587548"/>
                  <a:gd name="connsiteX862" fmla="*/ 1486147 w 1560044"/>
                  <a:gd name="connsiteY862" fmla="*/ 594840 h 1587548"/>
                  <a:gd name="connsiteX863" fmla="*/ 1486147 w 1560044"/>
                  <a:gd name="connsiteY863" fmla="*/ 593531 h 1587548"/>
                  <a:gd name="connsiteX864" fmla="*/ 1482223 w 1560044"/>
                  <a:gd name="connsiteY864" fmla="*/ 577171 h 1587548"/>
                  <a:gd name="connsiteX865" fmla="*/ 1495956 w 1560044"/>
                  <a:gd name="connsiteY865" fmla="*/ 550996 h 1587548"/>
                  <a:gd name="connsiteX866" fmla="*/ 1498572 w 1560044"/>
                  <a:gd name="connsiteY866" fmla="*/ 547069 h 1587548"/>
                  <a:gd name="connsiteX867" fmla="*/ 1498572 w 1560044"/>
                  <a:gd name="connsiteY867" fmla="*/ 541180 h 1587548"/>
                  <a:gd name="connsiteX868" fmla="*/ 1498572 w 1560044"/>
                  <a:gd name="connsiteY868" fmla="*/ 537253 h 1587548"/>
                  <a:gd name="connsiteX869" fmla="*/ 1505766 w 1560044"/>
                  <a:gd name="connsiteY869" fmla="*/ 529401 h 1587548"/>
                  <a:gd name="connsiteX870" fmla="*/ 1505766 w 1560044"/>
                  <a:gd name="connsiteY870" fmla="*/ 522857 h 1587548"/>
                  <a:gd name="connsiteX871" fmla="*/ 1505766 w 1560044"/>
                  <a:gd name="connsiteY871" fmla="*/ 516968 h 1587548"/>
                  <a:gd name="connsiteX872" fmla="*/ 1511651 w 1560044"/>
                  <a:gd name="connsiteY872" fmla="*/ 503880 h 1587548"/>
                  <a:gd name="connsiteX873" fmla="*/ 1513613 w 1560044"/>
                  <a:gd name="connsiteY873" fmla="*/ 499953 h 1587548"/>
                  <a:gd name="connsiteX874" fmla="*/ 1513613 w 1560044"/>
                  <a:gd name="connsiteY874" fmla="*/ 494064 h 1587548"/>
                  <a:gd name="connsiteX875" fmla="*/ 1513613 w 1560044"/>
                  <a:gd name="connsiteY875" fmla="*/ 491446 h 1587548"/>
                  <a:gd name="connsiteX876" fmla="*/ 1517537 w 1560044"/>
                  <a:gd name="connsiteY876" fmla="*/ 475741 h 1587548"/>
                  <a:gd name="connsiteX877" fmla="*/ 1528000 w 1560044"/>
                  <a:gd name="connsiteY877" fmla="*/ 465271 h 1587548"/>
                  <a:gd name="connsiteX878" fmla="*/ 1531924 w 1560044"/>
                  <a:gd name="connsiteY878" fmla="*/ 461999 h 1587548"/>
                  <a:gd name="connsiteX879" fmla="*/ 1531924 w 1560044"/>
                  <a:gd name="connsiteY879" fmla="*/ 458073 h 1587548"/>
                  <a:gd name="connsiteX880" fmla="*/ 1531924 w 1560044"/>
                  <a:gd name="connsiteY880" fmla="*/ 456109 h 1587548"/>
                  <a:gd name="connsiteX881" fmla="*/ 1541080 w 1560044"/>
                  <a:gd name="connsiteY881" fmla="*/ 448257 h 1587548"/>
                  <a:gd name="connsiteX882" fmla="*/ 1542388 w 1560044"/>
                  <a:gd name="connsiteY882" fmla="*/ 446948 h 1587548"/>
                  <a:gd name="connsiteX883" fmla="*/ 1545003 w 1560044"/>
                  <a:gd name="connsiteY883" fmla="*/ 444330 h 1587548"/>
                  <a:gd name="connsiteX884" fmla="*/ 1548927 w 1560044"/>
                  <a:gd name="connsiteY884" fmla="*/ 442367 h 1587548"/>
                  <a:gd name="connsiteX885" fmla="*/ 1551543 w 1560044"/>
                  <a:gd name="connsiteY885" fmla="*/ 440404 h 1587548"/>
                  <a:gd name="connsiteX886" fmla="*/ 1554159 w 1560044"/>
                  <a:gd name="connsiteY886" fmla="*/ 433860 h 1587548"/>
                  <a:gd name="connsiteX887" fmla="*/ 1556775 w 1560044"/>
                  <a:gd name="connsiteY887" fmla="*/ 426662 h 1587548"/>
                  <a:gd name="connsiteX888" fmla="*/ 1558737 w 1560044"/>
                  <a:gd name="connsiteY888" fmla="*/ 423390 h 1587548"/>
                  <a:gd name="connsiteX889" fmla="*/ 1555467 w 1560044"/>
                  <a:gd name="connsiteY889" fmla="*/ 422081 h 158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</a:cxnLst>
                <a:rect l="l" t="t" r="r" b="b"/>
                <a:pathLst>
                  <a:path w="1560044" h="1587548">
                    <a:moveTo>
                      <a:pt x="1560044" y="421426"/>
                    </a:moveTo>
                    <a:cubicBezTo>
                      <a:pt x="1560044" y="421426"/>
                      <a:pt x="1559391" y="421426"/>
                      <a:pt x="1558737" y="421426"/>
                    </a:cubicBezTo>
                    <a:cubicBezTo>
                      <a:pt x="1557429" y="421426"/>
                      <a:pt x="1555467" y="420772"/>
                      <a:pt x="1552197" y="418809"/>
                    </a:cubicBezTo>
                    <a:lnTo>
                      <a:pt x="1550889" y="417500"/>
                    </a:lnTo>
                    <a:cubicBezTo>
                      <a:pt x="1547619" y="414883"/>
                      <a:pt x="1543042" y="411611"/>
                      <a:pt x="1539772" y="408993"/>
                    </a:cubicBezTo>
                    <a:cubicBezTo>
                      <a:pt x="1538464" y="409648"/>
                      <a:pt x="1535848" y="410956"/>
                      <a:pt x="1532578" y="411611"/>
                    </a:cubicBezTo>
                    <a:cubicBezTo>
                      <a:pt x="1529308" y="411611"/>
                      <a:pt x="1525385" y="411611"/>
                      <a:pt x="1522115" y="408339"/>
                    </a:cubicBezTo>
                    <a:cubicBezTo>
                      <a:pt x="1519499" y="409648"/>
                      <a:pt x="1514921" y="409648"/>
                      <a:pt x="1507728" y="409648"/>
                    </a:cubicBezTo>
                    <a:cubicBezTo>
                      <a:pt x="1505766" y="409648"/>
                      <a:pt x="1500534" y="408339"/>
                      <a:pt x="1497918" y="402449"/>
                    </a:cubicBezTo>
                    <a:cubicBezTo>
                      <a:pt x="1496610" y="402449"/>
                      <a:pt x="1494648" y="402449"/>
                      <a:pt x="1492686" y="402449"/>
                    </a:cubicBezTo>
                    <a:cubicBezTo>
                      <a:pt x="1486147" y="401141"/>
                      <a:pt x="1484185" y="392634"/>
                      <a:pt x="1483531" y="385435"/>
                    </a:cubicBezTo>
                    <a:cubicBezTo>
                      <a:pt x="1482223" y="385435"/>
                      <a:pt x="1481569" y="385435"/>
                      <a:pt x="1480261" y="385435"/>
                    </a:cubicBezTo>
                    <a:cubicBezTo>
                      <a:pt x="1478953" y="385435"/>
                      <a:pt x="1478299" y="385435"/>
                      <a:pt x="1476991" y="385435"/>
                    </a:cubicBezTo>
                    <a:cubicBezTo>
                      <a:pt x="1476337" y="386090"/>
                      <a:pt x="1474376" y="387399"/>
                      <a:pt x="1473722" y="388707"/>
                    </a:cubicBezTo>
                    <a:cubicBezTo>
                      <a:pt x="1471106" y="390671"/>
                      <a:pt x="1469144" y="393288"/>
                      <a:pt x="1467182" y="393942"/>
                    </a:cubicBezTo>
                    <a:cubicBezTo>
                      <a:pt x="1463912" y="395251"/>
                      <a:pt x="1461296" y="395251"/>
                      <a:pt x="1458680" y="394597"/>
                    </a:cubicBezTo>
                    <a:cubicBezTo>
                      <a:pt x="1457373" y="394597"/>
                      <a:pt x="1456065" y="394597"/>
                      <a:pt x="1454103" y="394597"/>
                    </a:cubicBezTo>
                    <a:cubicBezTo>
                      <a:pt x="1449525" y="394597"/>
                      <a:pt x="1445601" y="393288"/>
                      <a:pt x="1442985" y="391325"/>
                    </a:cubicBezTo>
                    <a:cubicBezTo>
                      <a:pt x="1442331" y="392634"/>
                      <a:pt x="1441024" y="393942"/>
                      <a:pt x="1439062" y="394597"/>
                    </a:cubicBezTo>
                    <a:cubicBezTo>
                      <a:pt x="1436446" y="396560"/>
                      <a:pt x="1433176" y="396560"/>
                      <a:pt x="1430560" y="394597"/>
                    </a:cubicBezTo>
                    <a:cubicBezTo>
                      <a:pt x="1425982" y="391979"/>
                      <a:pt x="1425982" y="386090"/>
                      <a:pt x="1425982" y="377583"/>
                    </a:cubicBezTo>
                    <a:cubicBezTo>
                      <a:pt x="1424021" y="377583"/>
                      <a:pt x="1422059" y="377583"/>
                      <a:pt x="1419443" y="375619"/>
                    </a:cubicBezTo>
                    <a:cubicBezTo>
                      <a:pt x="1419443" y="375619"/>
                      <a:pt x="1418789" y="375619"/>
                      <a:pt x="1418135" y="375619"/>
                    </a:cubicBezTo>
                    <a:cubicBezTo>
                      <a:pt x="1418135" y="376928"/>
                      <a:pt x="1418135" y="378237"/>
                      <a:pt x="1418135" y="380200"/>
                    </a:cubicBezTo>
                    <a:cubicBezTo>
                      <a:pt x="1418135" y="382818"/>
                      <a:pt x="1416173" y="385435"/>
                      <a:pt x="1413557" y="386744"/>
                    </a:cubicBezTo>
                    <a:cubicBezTo>
                      <a:pt x="1407672" y="389362"/>
                      <a:pt x="1399170" y="385435"/>
                      <a:pt x="1393938" y="383472"/>
                    </a:cubicBezTo>
                    <a:cubicBezTo>
                      <a:pt x="1388707" y="380855"/>
                      <a:pt x="1388053" y="373656"/>
                      <a:pt x="1386745" y="366458"/>
                    </a:cubicBezTo>
                    <a:lnTo>
                      <a:pt x="1386745" y="363840"/>
                    </a:lnTo>
                    <a:cubicBezTo>
                      <a:pt x="1386745" y="363840"/>
                      <a:pt x="1384783" y="361223"/>
                      <a:pt x="1377589" y="355988"/>
                    </a:cubicBezTo>
                    <a:cubicBezTo>
                      <a:pt x="1371704" y="351407"/>
                      <a:pt x="1373012" y="344863"/>
                      <a:pt x="1374320" y="340937"/>
                    </a:cubicBezTo>
                    <a:cubicBezTo>
                      <a:pt x="1373012" y="340282"/>
                      <a:pt x="1371704" y="338974"/>
                      <a:pt x="1370396" y="337011"/>
                    </a:cubicBezTo>
                    <a:cubicBezTo>
                      <a:pt x="1369088" y="335047"/>
                      <a:pt x="1365818" y="330467"/>
                      <a:pt x="1363856" y="329158"/>
                    </a:cubicBezTo>
                    <a:cubicBezTo>
                      <a:pt x="1363856" y="329158"/>
                      <a:pt x="1363202" y="329158"/>
                      <a:pt x="1362548" y="329158"/>
                    </a:cubicBezTo>
                    <a:cubicBezTo>
                      <a:pt x="1361894" y="329158"/>
                      <a:pt x="1360586" y="329158"/>
                      <a:pt x="1359279" y="329158"/>
                    </a:cubicBezTo>
                    <a:cubicBezTo>
                      <a:pt x="1356009" y="329812"/>
                      <a:pt x="1352739" y="329158"/>
                      <a:pt x="1350123" y="328504"/>
                    </a:cubicBezTo>
                    <a:cubicBezTo>
                      <a:pt x="1349469" y="328504"/>
                      <a:pt x="1348815" y="328504"/>
                      <a:pt x="1348161" y="327849"/>
                    </a:cubicBezTo>
                    <a:cubicBezTo>
                      <a:pt x="1343584" y="326540"/>
                      <a:pt x="1340314" y="323923"/>
                      <a:pt x="1337698" y="321305"/>
                    </a:cubicBezTo>
                    <a:cubicBezTo>
                      <a:pt x="1337698" y="321305"/>
                      <a:pt x="1337698" y="321305"/>
                      <a:pt x="1337044" y="320651"/>
                    </a:cubicBezTo>
                    <a:cubicBezTo>
                      <a:pt x="1335736" y="321305"/>
                      <a:pt x="1333120" y="322614"/>
                      <a:pt x="1329196" y="325886"/>
                    </a:cubicBezTo>
                    <a:lnTo>
                      <a:pt x="1328542" y="325886"/>
                    </a:lnTo>
                    <a:cubicBezTo>
                      <a:pt x="1325272" y="329158"/>
                      <a:pt x="1320041" y="329812"/>
                      <a:pt x="1315463" y="329812"/>
                    </a:cubicBezTo>
                    <a:cubicBezTo>
                      <a:pt x="1310885" y="329812"/>
                      <a:pt x="1312847" y="329812"/>
                      <a:pt x="1311539" y="329812"/>
                    </a:cubicBezTo>
                    <a:cubicBezTo>
                      <a:pt x="1305000" y="329158"/>
                      <a:pt x="1303038" y="323923"/>
                      <a:pt x="1301730" y="320651"/>
                    </a:cubicBezTo>
                    <a:cubicBezTo>
                      <a:pt x="1299768" y="320651"/>
                      <a:pt x="1297806" y="320651"/>
                      <a:pt x="1295844" y="320651"/>
                    </a:cubicBezTo>
                    <a:cubicBezTo>
                      <a:pt x="1289305" y="319342"/>
                      <a:pt x="1287343" y="314761"/>
                      <a:pt x="1286689" y="310180"/>
                    </a:cubicBezTo>
                    <a:cubicBezTo>
                      <a:pt x="1286689" y="310180"/>
                      <a:pt x="1286689" y="310180"/>
                      <a:pt x="1286035" y="310180"/>
                    </a:cubicBezTo>
                    <a:cubicBezTo>
                      <a:pt x="1286035" y="310180"/>
                      <a:pt x="1286035" y="310180"/>
                      <a:pt x="1286035" y="310180"/>
                    </a:cubicBezTo>
                    <a:cubicBezTo>
                      <a:pt x="1285381" y="310180"/>
                      <a:pt x="1284727" y="310835"/>
                      <a:pt x="1284073" y="311489"/>
                    </a:cubicBezTo>
                    <a:cubicBezTo>
                      <a:pt x="1282111" y="312798"/>
                      <a:pt x="1278841" y="313452"/>
                      <a:pt x="1274918" y="311489"/>
                    </a:cubicBezTo>
                    <a:cubicBezTo>
                      <a:pt x="1274264" y="312798"/>
                      <a:pt x="1272956" y="313452"/>
                      <a:pt x="1272302" y="314761"/>
                    </a:cubicBezTo>
                    <a:cubicBezTo>
                      <a:pt x="1270340" y="316070"/>
                      <a:pt x="1266416" y="318033"/>
                      <a:pt x="1261184" y="314107"/>
                    </a:cubicBezTo>
                    <a:cubicBezTo>
                      <a:pt x="1258569" y="316070"/>
                      <a:pt x="1255299" y="318033"/>
                      <a:pt x="1251375" y="318033"/>
                    </a:cubicBezTo>
                    <a:cubicBezTo>
                      <a:pt x="1247451" y="318033"/>
                      <a:pt x="1251375" y="318033"/>
                      <a:pt x="1251375" y="318033"/>
                    </a:cubicBezTo>
                    <a:cubicBezTo>
                      <a:pt x="1248759" y="318033"/>
                      <a:pt x="1246143" y="316724"/>
                      <a:pt x="1244835" y="314761"/>
                    </a:cubicBezTo>
                    <a:cubicBezTo>
                      <a:pt x="1242220" y="310835"/>
                      <a:pt x="1243527" y="306908"/>
                      <a:pt x="1244835" y="303636"/>
                    </a:cubicBezTo>
                    <a:cubicBezTo>
                      <a:pt x="1244835" y="302982"/>
                      <a:pt x="1244835" y="301019"/>
                      <a:pt x="1245489" y="301019"/>
                    </a:cubicBezTo>
                    <a:cubicBezTo>
                      <a:pt x="1245489" y="301019"/>
                      <a:pt x="1243527" y="298401"/>
                      <a:pt x="1242220" y="297093"/>
                    </a:cubicBezTo>
                    <a:cubicBezTo>
                      <a:pt x="1241566" y="296438"/>
                      <a:pt x="1240912" y="295784"/>
                      <a:pt x="1240258" y="294475"/>
                    </a:cubicBezTo>
                    <a:cubicBezTo>
                      <a:pt x="1240258" y="294475"/>
                      <a:pt x="1238950" y="294475"/>
                      <a:pt x="1238296" y="294475"/>
                    </a:cubicBezTo>
                    <a:cubicBezTo>
                      <a:pt x="1236334" y="294475"/>
                      <a:pt x="1233064" y="294475"/>
                      <a:pt x="1230448" y="293821"/>
                    </a:cubicBezTo>
                    <a:cubicBezTo>
                      <a:pt x="1227178" y="292512"/>
                      <a:pt x="1225871" y="289894"/>
                      <a:pt x="1225871" y="288586"/>
                    </a:cubicBezTo>
                    <a:cubicBezTo>
                      <a:pt x="1225217" y="285314"/>
                      <a:pt x="1225871" y="283351"/>
                      <a:pt x="1227832" y="281387"/>
                    </a:cubicBezTo>
                    <a:cubicBezTo>
                      <a:pt x="1227832" y="281387"/>
                      <a:pt x="1227832" y="281387"/>
                      <a:pt x="1227832" y="281387"/>
                    </a:cubicBezTo>
                    <a:cubicBezTo>
                      <a:pt x="1227832" y="281387"/>
                      <a:pt x="1227178" y="281387"/>
                      <a:pt x="1226524" y="281387"/>
                    </a:cubicBezTo>
                    <a:cubicBezTo>
                      <a:pt x="1223255" y="281387"/>
                      <a:pt x="1219985" y="282042"/>
                      <a:pt x="1216715" y="281387"/>
                    </a:cubicBezTo>
                    <a:cubicBezTo>
                      <a:pt x="1212137" y="280079"/>
                      <a:pt x="1208868" y="275498"/>
                      <a:pt x="1206906" y="267645"/>
                    </a:cubicBezTo>
                    <a:cubicBezTo>
                      <a:pt x="1205598" y="267645"/>
                      <a:pt x="1204944" y="267645"/>
                      <a:pt x="1204290" y="267645"/>
                    </a:cubicBezTo>
                    <a:cubicBezTo>
                      <a:pt x="1201020" y="267645"/>
                      <a:pt x="1199058" y="265028"/>
                      <a:pt x="1196442" y="263065"/>
                    </a:cubicBezTo>
                    <a:cubicBezTo>
                      <a:pt x="1196442" y="263065"/>
                      <a:pt x="1195134" y="261756"/>
                      <a:pt x="1194480" y="261101"/>
                    </a:cubicBezTo>
                    <a:cubicBezTo>
                      <a:pt x="1194480" y="261101"/>
                      <a:pt x="1193826" y="261101"/>
                      <a:pt x="1193173" y="261101"/>
                    </a:cubicBezTo>
                    <a:cubicBezTo>
                      <a:pt x="1190557" y="262410"/>
                      <a:pt x="1185979" y="263719"/>
                      <a:pt x="1181401" y="261101"/>
                    </a:cubicBezTo>
                    <a:cubicBezTo>
                      <a:pt x="1174207" y="257175"/>
                      <a:pt x="1175515" y="248013"/>
                      <a:pt x="1176169" y="242778"/>
                    </a:cubicBezTo>
                    <a:lnTo>
                      <a:pt x="1176169" y="241469"/>
                    </a:lnTo>
                    <a:cubicBezTo>
                      <a:pt x="1176169" y="238197"/>
                      <a:pt x="1178131" y="234926"/>
                      <a:pt x="1179439" y="232962"/>
                    </a:cubicBezTo>
                    <a:cubicBezTo>
                      <a:pt x="1179439" y="232962"/>
                      <a:pt x="1179439" y="232962"/>
                      <a:pt x="1179439" y="232962"/>
                    </a:cubicBezTo>
                    <a:cubicBezTo>
                      <a:pt x="1177477" y="230999"/>
                      <a:pt x="1174861" y="229036"/>
                      <a:pt x="1173554" y="226419"/>
                    </a:cubicBezTo>
                    <a:cubicBezTo>
                      <a:pt x="1170284" y="220529"/>
                      <a:pt x="1173554" y="215294"/>
                      <a:pt x="1174861" y="212677"/>
                    </a:cubicBezTo>
                    <a:cubicBezTo>
                      <a:pt x="1174861" y="212677"/>
                      <a:pt x="1175515" y="211368"/>
                      <a:pt x="1175515" y="210713"/>
                    </a:cubicBezTo>
                    <a:cubicBezTo>
                      <a:pt x="1176169" y="208750"/>
                      <a:pt x="1178131" y="205478"/>
                      <a:pt x="1180747" y="199589"/>
                    </a:cubicBezTo>
                    <a:cubicBezTo>
                      <a:pt x="1181401" y="197626"/>
                      <a:pt x="1182709" y="195662"/>
                      <a:pt x="1184017" y="193699"/>
                    </a:cubicBezTo>
                    <a:cubicBezTo>
                      <a:pt x="1184017" y="193699"/>
                      <a:pt x="1184017" y="193699"/>
                      <a:pt x="1184017" y="193699"/>
                    </a:cubicBezTo>
                    <a:cubicBezTo>
                      <a:pt x="1184017" y="194354"/>
                      <a:pt x="1182709" y="195008"/>
                      <a:pt x="1182709" y="195662"/>
                    </a:cubicBezTo>
                    <a:cubicBezTo>
                      <a:pt x="1181401" y="196971"/>
                      <a:pt x="1180747" y="198280"/>
                      <a:pt x="1180093" y="198934"/>
                    </a:cubicBezTo>
                    <a:cubicBezTo>
                      <a:pt x="1179439" y="199589"/>
                      <a:pt x="1178131" y="200243"/>
                      <a:pt x="1176823" y="201552"/>
                    </a:cubicBezTo>
                    <a:cubicBezTo>
                      <a:pt x="1176169" y="201552"/>
                      <a:pt x="1174861" y="203515"/>
                      <a:pt x="1173554" y="204170"/>
                    </a:cubicBezTo>
                    <a:cubicBezTo>
                      <a:pt x="1173554" y="208750"/>
                      <a:pt x="1171592" y="217912"/>
                      <a:pt x="1167668" y="221838"/>
                    </a:cubicBezTo>
                    <a:cubicBezTo>
                      <a:pt x="1163744" y="225110"/>
                      <a:pt x="1146741" y="231654"/>
                      <a:pt x="1140856" y="232962"/>
                    </a:cubicBezTo>
                    <a:cubicBezTo>
                      <a:pt x="1133662" y="234271"/>
                      <a:pt x="1125160" y="229690"/>
                      <a:pt x="1119275" y="225110"/>
                    </a:cubicBezTo>
                    <a:cubicBezTo>
                      <a:pt x="1118621" y="225110"/>
                      <a:pt x="1117313" y="225110"/>
                      <a:pt x="1116659" y="225110"/>
                    </a:cubicBezTo>
                    <a:cubicBezTo>
                      <a:pt x="1111427" y="225110"/>
                      <a:pt x="1106196" y="225764"/>
                      <a:pt x="1102272" y="223147"/>
                    </a:cubicBezTo>
                    <a:cubicBezTo>
                      <a:pt x="1097694" y="219220"/>
                      <a:pt x="1095732" y="213331"/>
                      <a:pt x="1096386" y="206133"/>
                    </a:cubicBezTo>
                    <a:cubicBezTo>
                      <a:pt x="1097040" y="200243"/>
                      <a:pt x="1102272" y="197626"/>
                      <a:pt x="1106196" y="196317"/>
                    </a:cubicBezTo>
                    <a:cubicBezTo>
                      <a:pt x="1106196" y="195662"/>
                      <a:pt x="1106196" y="195008"/>
                      <a:pt x="1106196" y="194354"/>
                    </a:cubicBezTo>
                    <a:cubicBezTo>
                      <a:pt x="1106196" y="194354"/>
                      <a:pt x="1106196" y="194354"/>
                      <a:pt x="1106196" y="194354"/>
                    </a:cubicBezTo>
                    <a:cubicBezTo>
                      <a:pt x="1104888" y="194354"/>
                      <a:pt x="1104234" y="194354"/>
                      <a:pt x="1102926" y="194354"/>
                    </a:cubicBezTo>
                    <a:cubicBezTo>
                      <a:pt x="1100310" y="194354"/>
                      <a:pt x="1098348" y="192390"/>
                      <a:pt x="1097694" y="189773"/>
                    </a:cubicBezTo>
                    <a:cubicBezTo>
                      <a:pt x="1095732" y="185192"/>
                      <a:pt x="1098348" y="179957"/>
                      <a:pt x="1100964" y="175376"/>
                    </a:cubicBezTo>
                    <a:lnTo>
                      <a:pt x="1100964" y="174067"/>
                    </a:lnTo>
                    <a:cubicBezTo>
                      <a:pt x="1102272" y="172759"/>
                      <a:pt x="1102926" y="171450"/>
                      <a:pt x="1104234" y="170141"/>
                    </a:cubicBezTo>
                    <a:cubicBezTo>
                      <a:pt x="1102272" y="169487"/>
                      <a:pt x="1100310" y="167524"/>
                      <a:pt x="1099656" y="162943"/>
                    </a:cubicBezTo>
                    <a:cubicBezTo>
                      <a:pt x="1099656" y="162943"/>
                      <a:pt x="1099656" y="162943"/>
                      <a:pt x="1099656" y="162943"/>
                    </a:cubicBezTo>
                    <a:cubicBezTo>
                      <a:pt x="1098348" y="161634"/>
                      <a:pt x="1095732" y="159017"/>
                      <a:pt x="1093770" y="157053"/>
                    </a:cubicBezTo>
                    <a:cubicBezTo>
                      <a:pt x="1093116" y="156399"/>
                      <a:pt x="1092462" y="155745"/>
                      <a:pt x="1091809" y="155090"/>
                    </a:cubicBezTo>
                    <a:cubicBezTo>
                      <a:pt x="1091809" y="155090"/>
                      <a:pt x="1090501" y="155090"/>
                      <a:pt x="1090501" y="155745"/>
                    </a:cubicBezTo>
                    <a:cubicBezTo>
                      <a:pt x="1087885" y="157053"/>
                      <a:pt x="1085923" y="158362"/>
                      <a:pt x="1083307" y="159017"/>
                    </a:cubicBezTo>
                    <a:cubicBezTo>
                      <a:pt x="1076767" y="160325"/>
                      <a:pt x="1073498" y="155745"/>
                      <a:pt x="1072190" y="153127"/>
                    </a:cubicBezTo>
                    <a:cubicBezTo>
                      <a:pt x="1072190" y="153127"/>
                      <a:pt x="1072190" y="152473"/>
                      <a:pt x="1071536" y="151818"/>
                    </a:cubicBezTo>
                    <a:cubicBezTo>
                      <a:pt x="1071536" y="151818"/>
                      <a:pt x="1070228" y="151818"/>
                      <a:pt x="1070228" y="151818"/>
                    </a:cubicBezTo>
                    <a:cubicBezTo>
                      <a:pt x="1069574" y="151818"/>
                      <a:pt x="1068920" y="151818"/>
                      <a:pt x="1067612" y="151818"/>
                    </a:cubicBezTo>
                    <a:cubicBezTo>
                      <a:pt x="1067612" y="151818"/>
                      <a:pt x="1067612" y="151818"/>
                      <a:pt x="1067612" y="151818"/>
                    </a:cubicBezTo>
                    <a:cubicBezTo>
                      <a:pt x="1066304" y="153781"/>
                      <a:pt x="1064342" y="156399"/>
                      <a:pt x="1060418" y="158362"/>
                    </a:cubicBezTo>
                    <a:cubicBezTo>
                      <a:pt x="1057803" y="159671"/>
                      <a:pt x="1054533" y="159017"/>
                      <a:pt x="1052571" y="157708"/>
                    </a:cubicBezTo>
                    <a:cubicBezTo>
                      <a:pt x="1050609" y="156399"/>
                      <a:pt x="1046031" y="153127"/>
                      <a:pt x="1047993" y="133495"/>
                    </a:cubicBezTo>
                    <a:cubicBezTo>
                      <a:pt x="1047993" y="131532"/>
                      <a:pt x="1047339" y="126951"/>
                      <a:pt x="1046031" y="124988"/>
                    </a:cubicBezTo>
                    <a:cubicBezTo>
                      <a:pt x="1044723" y="124988"/>
                      <a:pt x="1042761" y="124334"/>
                      <a:pt x="1041453" y="123679"/>
                    </a:cubicBezTo>
                    <a:cubicBezTo>
                      <a:pt x="1039492" y="123679"/>
                      <a:pt x="1037530" y="123025"/>
                      <a:pt x="1036876" y="122371"/>
                    </a:cubicBezTo>
                    <a:cubicBezTo>
                      <a:pt x="1034260" y="121716"/>
                      <a:pt x="1032952" y="119753"/>
                      <a:pt x="1031644" y="118444"/>
                    </a:cubicBezTo>
                    <a:cubicBezTo>
                      <a:pt x="1029028" y="120407"/>
                      <a:pt x="1026412" y="121716"/>
                      <a:pt x="1023143" y="121716"/>
                    </a:cubicBezTo>
                    <a:cubicBezTo>
                      <a:pt x="1019219" y="121716"/>
                      <a:pt x="1013333" y="119753"/>
                      <a:pt x="1010063" y="115827"/>
                    </a:cubicBezTo>
                    <a:cubicBezTo>
                      <a:pt x="1005486" y="111246"/>
                      <a:pt x="1005486" y="100776"/>
                      <a:pt x="1005486" y="98813"/>
                    </a:cubicBezTo>
                    <a:cubicBezTo>
                      <a:pt x="1005486" y="96850"/>
                      <a:pt x="1004832" y="94886"/>
                      <a:pt x="1004178" y="92923"/>
                    </a:cubicBezTo>
                    <a:cubicBezTo>
                      <a:pt x="1004178" y="91615"/>
                      <a:pt x="1003524" y="89651"/>
                      <a:pt x="1002870" y="88997"/>
                    </a:cubicBezTo>
                    <a:cubicBezTo>
                      <a:pt x="1002870" y="86379"/>
                      <a:pt x="1002870" y="82453"/>
                      <a:pt x="1003524" y="78527"/>
                    </a:cubicBezTo>
                    <a:cubicBezTo>
                      <a:pt x="1002216" y="78527"/>
                      <a:pt x="1001562" y="77218"/>
                      <a:pt x="1000254" y="75909"/>
                    </a:cubicBezTo>
                    <a:cubicBezTo>
                      <a:pt x="998292" y="73946"/>
                      <a:pt x="997638" y="71328"/>
                      <a:pt x="996330" y="68711"/>
                    </a:cubicBezTo>
                    <a:cubicBezTo>
                      <a:pt x="996330" y="68056"/>
                      <a:pt x="995676" y="66748"/>
                      <a:pt x="995022" y="66093"/>
                    </a:cubicBezTo>
                    <a:cubicBezTo>
                      <a:pt x="993714" y="66093"/>
                      <a:pt x="992406" y="67402"/>
                      <a:pt x="991098" y="67402"/>
                    </a:cubicBezTo>
                    <a:cubicBezTo>
                      <a:pt x="988483" y="67402"/>
                      <a:pt x="983905" y="68711"/>
                      <a:pt x="980635" y="69365"/>
                    </a:cubicBezTo>
                    <a:cubicBezTo>
                      <a:pt x="980635" y="69365"/>
                      <a:pt x="980635" y="69365"/>
                      <a:pt x="980635" y="70020"/>
                    </a:cubicBezTo>
                    <a:cubicBezTo>
                      <a:pt x="979327" y="73292"/>
                      <a:pt x="978019" y="77218"/>
                      <a:pt x="974096" y="79181"/>
                    </a:cubicBezTo>
                    <a:cubicBezTo>
                      <a:pt x="971480" y="80490"/>
                      <a:pt x="966248" y="82453"/>
                      <a:pt x="961670" y="75255"/>
                    </a:cubicBezTo>
                    <a:cubicBezTo>
                      <a:pt x="961670" y="74600"/>
                      <a:pt x="961016" y="73946"/>
                      <a:pt x="960362" y="73946"/>
                    </a:cubicBezTo>
                    <a:cubicBezTo>
                      <a:pt x="956439" y="71328"/>
                      <a:pt x="954477" y="70020"/>
                      <a:pt x="951861" y="66093"/>
                    </a:cubicBezTo>
                    <a:cubicBezTo>
                      <a:pt x="949899" y="63476"/>
                      <a:pt x="947283" y="58895"/>
                      <a:pt x="945975" y="54968"/>
                    </a:cubicBezTo>
                    <a:cubicBezTo>
                      <a:pt x="945321" y="54968"/>
                      <a:pt x="944013" y="54968"/>
                      <a:pt x="943359" y="54968"/>
                    </a:cubicBezTo>
                    <a:cubicBezTo>
                      <a:pt x="936166" y="53005"/>
                      <a:pt x="932896" y="41226"/>
                      <a:pt x="932896" y="36646"/>
                    </a:cubicBezTo>
                    <a:cubicBezTo>
                      <a:pt x="932896" y="32719"/>
                      <a:pt x="934858" y="26176"/>
                      <a:pt x="936820" y="22904"/>
                    </a:cubicBezTo>
                    <a:cubicBezTo>
                      <a:pt x="936820" y="22249"/>
                      <a:pt x="935512" y="20941"/>
                      <a:pt x="935512" y="19632"/>
                    </a:cubicBezTo>
                    <a:cubicBezTo>
                      <a:pt x="934204" y="17669"/>
                      <a:pt x="933550" y="15705"/>
                      <a:pt x="932896" y="13742"/>
                    </a:cubicBezTo>
                    <a:cubicBezTo>
                      <a:pt x="930934" y="9161"/>
                      <a:pt x="931588" y="3926"/>
                      <a:pt x="931588" y="0"/>
                    </a:cubicBezTo>
                    <a:cubicBezTo>
                      <a:pt x="931588" y="0"/>
                      <a:pt x="931588" y="0"/>
                      <a:pt x="931588" y="0"/>
                    </a:cubicBezTo>
                    <a:cubicBezTo>
                      <a:pt x="923087" y="1309"/>
                      <a:pt x="902160" y="3272"/>
                      <a:pt x="895620" y="4581"/>
                    </a:cubicBezTo>
                    <a:cubicBezTo>
                      <a:pt x="888427" y="5889"/>
                      <a:pt x="879925" y="7198"/>
                      <a:pt x="871424" y="8507"/>
                    </a:cubicBezTo>
                    <a:cubicBezTo>
                      <a:pt x="863576" y="9816"/>
                      <a:pt x="851151" y="11125"/>
                      <a:pt x="847227" y="12433"/>
                    </a:cubicBezTo>
                    <a:cubicBezTo>
                      <a:pt x="843303" y="14397"/>
                      <a:pt x="835456" y="20286"/>
                      <a:pt x="832840" y="22249"/>
                    </a:cubicBezTo>
                    <a:cubicBezTo>
                      <a:pt x="830224" y="24212"/>
                      <a:pt x="828262" y="25521"/>
                      <a:pt x="828262" y="25521"/>
                    </a:cubicBezTo>
                    <a:cubicBezTo>
                      <a:pt x="828262" y="25521"/>
                      <a:pt x="821069" y="24212"/>
                      <a:pt x="821723" y="26830"/>
                    </a:cubicBezTo>
                    <a:cubicBezTo>
                      <a:pt x="822377" y="29448"/>
                      <a:pt x="823685" y="34683"/>
                      <a:pt x="823685" y="39263"/>
                    </a:cubicBezTo>
                    <a:cubicBezTo>
                      <a:pt x="823685" y="43844"/>
                      <a:pt x="819107" y="49079"/>
                      <a:pt x="817799" y="53005"/>
                    </a:cubicBezTo>
                    <a:cubicBezTo>
                      <a:pt x="816491" y="56932"/>
                      <a:pt x="815837" y="64130"/>
                      <a:pt x="816491" y="65439"/>
                    </a:cubicBezTo>
                    <a:cubicBezTo>
                      <a:pt x="816491" y="67402"/>
                      <a:pt x="816491" y="73292"/>
                      <a:pt x="816491" y="76564"/>
                    </a:cubicBezTo>
                    <a:cubicBezTo>
                      <a:pt x="816491" y="79836"/>
                      <a:pt x="819761" y="82453"/>
                      <a:pt x="817799" y="83762"/>
                    </a:cubicBezTo>
                    <a:cubicBezTo>
                      <a:pt x="816491" y="85071"/>
                      <a:pt x="813221" y="88997"/>
                      <a:pt x="813221" y="88997"/>
                    </a:cubicBezTo>
                    <a:cubicBezTo>
                      <a:pt x="813221" y="88997"/>
                      <a:pt x="811913" y="96850"/>
                      <a:pt x="811259" y="102085"/>
                    </a:cubicBezTo>
                    <a:cubicBezTo>
                      <a:pt x="811259" y="106665"/>
                      <a:pt x="815837" y="113864"/>
                      <a:pt x="815183" y="115172"/>
                    </a:cubicBezTo>
                    <a:cubicBezTo>
                      <a:pt x="814529" y="116481"/>
                      <a:pt x="806682" y="115827"/>
                      <a:pt x="806028" y="118444"/>
                    </a:cubicBezTo>
                    <a:cubicBezTo>
                      <a:pt x="806028" y="121062"/>
                      <a:pt x="802758" y="129569"/>
                      <a:pt x="804720" y="130878"/>
                    </a:cubicBezTo>
                    <a:cubicBezTo>
                      <a:pt x="806682" y="132187"/>
                      <a:pt x="822377" y="143311"/>
                      <a:pt x="819107" y="146583"/>
                    </a:cubicBezTo>
                    <a:cubicBezTo>
                      <a:pt x="815837" y="150510"/>
                      <a:pt x="802104" y="138076"/>
                      <a:pt x="800142" y="141348"/>
                    </a:cubicBezTo>
                    <a:cubicBezTo>
                      <a:pt x="798834" y="143966"/>
                      <a:pt x="794910" y="157053"/>
                      <a:pt x="789679" y="160980"/>
                    </a:cubicBezTo>
                    <a:cubicBezTo>
                      <a:pt x="784447" y="165560"/>
                      <a:pt x="764174" y="179957"/>
                      <a:pt x="756981" y="183229"/>
                    </a:cubicBezTo>
                    <a:cubicBezTo>
                      <a:pt x="749787" y="186501"/>
                      <a:pt x="746517" y="189773"/>
                      <a:pt x="739978" y="189118"/>
                    </a:cubicBezTo>
                    <a:cubicBezTo>
                      <a:pt x="732784" y="189118"/>
                      <a:pt x="728206" y="187155"/>
                      <a:pt x="726898" y="187810"/>
                    </a:cubicBezTo>
                    <a:cubicBezTo>
                      <a:pt x="725591" y="189118"/>
                      <a:pt x="719051" y="191736"/>
                      <a:pt x="716435" y="191736"/>
                    </a:cubicBezTo>
                    <a:cubicBezTo>
                      <a:pt x="713819" y="191736"/>
                      <a:pt x="705318" y="193699"/>
                      <a:pt x="704010" y="193045"/>
                    </a:cubicBezTo>
                    <a:cubicBezTo>
                      <a:pt x="702702" y="191736"/>
                      <a:pt x="694854" y="193045"/>
                      <a:pt x="694854" y="193045"/>
                    </a:cubicBezTo>
                    <a:cubicBezTo>
                      <a:pt x="694854" y="193045"/>
                      <a:pt x="677197" y="198934"/>
                      <a:pt x="670658" y="201552"/>
                    </a:cubicBezTo>
                    <a:cubicBezTo>
                      <a:pt x="663464" y="204170"/>
                      <a:pt x="658886" y="207441"/>
                      <a:pt x="654963" y="208096"/>
                    </a:cubicBezTo>
                    <a:cubicBezTo>
                      <a:pt x="651693" y="208096"/>
                      <a:pt x="641883" y="210713"/>
                      <a:pt x="638614" y="213331"/>
                    </a:cubicBezTo>
                    <a:cubicBezTo>
                      <a:pt x="635344" y="215948"/>
                      <a:pt x="634036" y="223147"/>
                      <a:pt x="629458" y="229036"/>
                    </a:cubicBezTo>
                    <a:cubicBezTo>
                      <a:pt x="624880" y="234926"/>
                      <a:pt x="622919" y="237543"/>
                      <a:pt x="620957" y="241469"/>
                    </a:cubicBezTo>
                    <a:cubicBezTo>
                      <a:pt x="618995" y="245396"/>
                      <a:pt x="616379" y="246705"/>
                      <a:pt x="619649" y="250631"/>
                    </a:cubicBezTo>
                    <a:cubicBezTo>
                      <a:pt x="622919" y="254557"/>
                      <a:pt x="628804" y="257175"/>
                      <a:pt x="634036" y="258484"/>
                    </a:cubicBezTo>
                    <a:cubicBezTo>
                      <a:pt x="639268" y="259793"/>
                      <a:pt x="645153" y="263065"/>
                      <a:pt x="645153" y="264373"/>
                    </a:cubicBezTo>
                    <a:cubicBezTo>
                      <a:pt x="645153" y="265682"/>
                      <a:pt x="637960" y="265682"/>
                      <a:pt x="634036" y="266337"/>
                    </a:cubicBezTo>
                    <a:cubicBezTo>
                      <a:pt x="630112" y="266337"/>
                      <a:pt x="624880" y="266337"/>
                      <a:pt x="622919" y="268300"/>
                    </a:cubicBezTo>
                    <a:cubicBezTo>
                      <a:pt x="620957" y="269608"/>
                      <a:pt x="611147" y="276807"/>
                      <a:pt x="611147" y="276807"/>
                    </a:cubicBezTo>
                    <a:cubicBezTo>
                      <a:pt x="611147" y="276807"/>
                      <a:pt x="607878" y="278770"/>
                      <a:pt x="600030" y="280733"/>
                    </a:cubicBezTo>
                    <a:cubicBezTo>
                      <a:pt x="591529" y="282042"/>
                      <a:pt x="586297" y="283351"/>
                      <a:pt x="583027" y="284005"/>
                    </a:cubicBezTo>
                    <a:cubicBezTo>
                      <a:pt x="580411" y="284005"/>
                      <a:pt x="576487" y="282696"/>
                      <a:pt x="573872" y="282042"/>
                    </a:cubicBezTo>
                    <a:cubicBezTo>
                      <a:pt x="571256" y="280733"/>
                      <a:pt x="553599" y="270263"/>
                      <a:pt x="549675" y="270263"/>
                    </a:cubicBezTo>
                    <a:cubicBezTo>
                      <a:pt x="545751" y="270263"/>
                      <a:pt x="545097" y="266991"/>
                      <a:pt x="537904" y="266991"/>
                    </a:cubicBezTo>
                    <a:cubicBezTo>
                      <a:pt x="530710" y="266991"/>
                      <a:pt x="526786" y="265682"/>
                      <a:pt x="523516" y="264373"/>
                    </a:cubicBezTo>
                    <a:cubicBezTo>
                      <a:pt x="520247" y="263065"/>
                      <a:pt x="508475" y="260447"/>
                      <a:pt x="505206" y="259138"/>
                    </a:cubicBezTo>
                    <a:cubicBezTo>
                      <a:pt x="501936" y="257829"/>
                      <a:pt x="498012" y="251285"/>
                      <a:pt x="495396" y="251285"/>
                    </a:cubicBezTo>
                    <a:cubicBezTo>
                      <a:pt x="492780" y="251285"/>
                      <a:pt x="483625" y="249322"/>
                      <a:pt x="481663" y="249977"/>
                    </a:cubicBezTo>
                    <a:cubicBezTo>
                      <a:pt x="479701" y="249977"/>
                      <a:pt x="478393" y="252594"/>
                      <a:pt x="475777" y="255212"/>
                    </a:cubicBezTo>
                    <a:cubicBezTo>
                      <a:pt x="473815" y="257829"/>
                      <a:pt x="465968" y="257175"/>
                      <a:pt x="466622" y="255212"/>
                    </a:cubicBezTo>
                    <a:cubicBezTo>
                      <a:pt x="466622" y="253249"/>
                      <a:pt x="470546" y="245396"/>
                      <a:pt x="468584" y="243433"/>
                    </a:cubicBezTo>
                    <a:cubicBezTo>
                      <a:pt x="466622" y="241469"/>
                      <a:pt x="453543" y="218566"/>
                      <a:pt x="456813" y="214640"/>
                    </a:cubicBezTo>
                    <a:cubicBezTo>
                      <a:pt x="460736" y="211368"/>
                      <a:pt x="467930" y="208750"/>
                      <a:pt x="467930" y="205478"/>
                    </a:cubicBezTo>
                    <a:cubicBezTo>
                      <a:pt x="467930" y="201552"/>
                      <a:pt x="467930" y="193045"/>
                      <a:pt x="458120" y="190427"/>
                    </a:cubicBezTo>
                    <a:cubicBezTo>
                      <a:pt x="448965" y="187155"/>
                      <a:pt x="445041" y="185846"/>
                      <a:pt x="443079" y="187810"/>
                    </a:cubicBezTo>
                    <a:cubicBezTo>
                      <a:pt x="441117" y="189773"/>
                      <a:pt x="439810" y="192390"/>
                      <a:pt x="435886" y="193699"/>
                    </a:cubicBezTo>
                    <a:cubicBezTo>
                      <a:pt x="432616" y="195008"/>
                      <a:pt x="430000" y="192390"/>
                      <a:pt x="427384" y="192390"/>
                    </a:cubicBezTo>
                    <a:cubicBezTo>
                      <a:pt x="424768" y="192390"/>
                      <a:pt x="421499" y="195662"/>
                      <a:pt x="419537" y="192390"/>
                    </a:cubicBezTo>
                    <a:cubicBezTo>
                      <a:pt x="417575" y="189118"/>
                      <a:pt x="414305" y="186501"/>
                      <a:pt x="410381" y="185192"/>
                    </a:cubicBezTo>
                    <a:cubicBezTo>
                      <a:pt x="406457" y="183883"/>
                      <a:pt x="401226" y="183229"/>
                      <a:pt x="400572" y="181920"/>
                    </a:cubicBezTo>
                    <a:cubicBezTo>
                      <a:pt x="399918" y="180611"/>
                      <a:pt x="400572" y="177994"/>
                      <a:pt x="398610" y="177994"/>
                    </a:cubicBezTo>
                    <a:cubicBezTo>
                      <a:pt x="396648" y="177994"/>
                      <a:pt x="394032" y="177994"/>
                      <a:pt x="392724" y="177994"/>
                    </a:cubicBezTo>
                    <a:cubicBezTo>
                      <a:pt x="391416" y="176685"/>
                      <a:pt x="392724" y="172104"/>
                      <a:pt x="388801" y="174722"/>
                    </a:cubicBezTo>
                    <a:cubicBezTo>
                      <a:pt x="384877" y="177339"/>
                      <a:pt x="380953" y="179302"/>
                      <a:pt x="383569" y="182574"/>
                    </a:cubicBezTo>
                    <a:cubicBezTo>
                      <a:pt x="386185" y="185846"/>
                      <a:pt x="390762" y="183883"/>
                      <a:pt x="394032" y="188464"/>
                    </a:cubicBezTo>
                    <a:cubicBezTo>
                      <a:pt x="396648" y="193045"/>
                      <a:pt x="395340" y="202206"/>
                      <a:pt x="394032" y="204170"/>
                    </a:cubicBezTo>
                    <a:cubicBezTo>
                      <a:pt x="392724" y="206133"/>
                      <a:pt x="387493" y="208096"/>
                      <a:pt x="388147" y="209405"/>
                    </a:cubicBezTo>
                    <a:cubicBezTo>
                      <a:pt x="388147" y="211368"/>
                      <a:pt x="392070" y="216603"/>
                      <a:pt x="392070" y="221838"/>
                    </a:cubicBezTo>
                    <a:cubicBezTo>
                      <a:pt x="392070" y="227073"/>
                      <a:pt x="388801" y="236234"/>
                      <a:pt x="390762" y="236889"/>
                    </a:cubicBezTo>
                    <a:cubicBezTo>
                      <a:pt x="392724" y="238197"/>
                      <a:pt x="394032" y="236889"/>
                      <a:pt x="395994" y="239506"/>
                    </a:cubicBezTo>
                    <a:cubicBezTo>
                      <a:pt x="397956" y="242124"/>
                      <a:pt x="400572" y="242778"/>
                      <a:pt x="402534" y="246705"/>
                    </a:cubicBezTo>
                    <a:cubicBezTo>
                      <a:pt x="404496" y="250631"/>
                      <a:pt x="402534" y="254557"/>
                      <a:pt x="405150" y="257175"/>
                    </a:cubicBezTo>
                    <a:cubicBezTo>
                      <a:pt x="407112" y="259793"/>
                      <a:pt x="405150" y="266337"/>
                      <a:pt x="407766" y="268300"/>
                    </a:cubicBezTo>
                    <a:cubicBezTo>
                      <a:pt x="409727" y="269608"/>
                      <a:pt x="414959" y="269608"/>
                      <a:pt x="414959" y="271572"/>
                    </a:cubicBezTo>
                    <a:cubicBezTo>
                      <a:pt x="414959" y="273535"/>
                      <a:pt x="411689" y="275498"/>
                      <a:pt x="411689" y="278770"/>
                    </a:cubicBezTo>
                    <a:cubicBezTo>
                      <a:pt x="411689" y="282042"/>
                      <a:pt x="412343" y="285314"/>
                      <a:pt x="411689" y="287277"/>
                    </a:cubicBezTo>
                    <a:cubicBezTo>
                      <a:pt x="411689" y="289240"/>
                      <a:pt x="407112" y="291203"/>
                      <a:pt x="407112" y="293821"/>
                    </a:cubicBezTo>
                    <a:cubicBezTo>
                      <a:pt x="407112" y="297093"/>
                      <a:pt x="407112" y="303636"/>
                      <a:pt x="408419" y="306254"/>
                    </a:cubicBezTo>
                    <a:cubicBezTo>
                      <a:pt x="409073" y="308872"/>
                      <a:pt x="416267" y="306254"/>
                      <a:pt x="414959" y="307563"/>
                    </a:cubicBezTo>
                    <a:cubicBezTo>
                      <a:pt x="414305" y="309526"/>
                      <a:pt x="410381" y="315416"/>
                      <a:pt x="410381" y="318688"/>
                    </a:cubicBezTo>
                    <a:cubicBezTo>
                      <a:pt x="410381" y="321960"/>
                      <a:pt x="409073" y="325886"/>
                      <a:pt x="407766" y="328504"/>
                    </a:cubicBezTo>
                    <a:cubicBezTo>
                      <a:pt x="406457" y="331121"/>
                      <a:pt x="405150" y="335702"/>
                      <a:pt x="404496" y="337011"/>
                    </a:cubicBezTo>
                    <a:cubicBezTo>
                      <a:pt x="403188" y="338319"/>
                      <a:pt x="404496" y="341591"/>
                      <a:pt x="404496" y="345517"/>
                    </a:cubicBezTo>
                    <a:cubicBezTo>
                      <a:pt x="404496" y="349444"/>
                      <a:pt x="404496" y="353370"/>
                      <a:pt x="404496" y="355333"/>
                    </a:cubicBezTo>
                    <a:cubicBezTo>
                      <a:pt x="404496" y="357296"/>
                      <a:pt x="408419" y="360568"/>
                      <a:pt x="408419" y="362531"/>
                    </a:cubicBezTo>
                    <a:cubicBezTo>
                      <a:pt x="408419" y="364495"/>
                      <a:pt x="410381" y="368421"/>
                      <a:pt x="412997" y="369730"/>
                    </a:cubicBezTo>
                    <a:cubicBezTo>
                      <a:pt x="415613" y="371039"/>
                      <a:pt x="424768" y="375619"/>
                      <a:pt x="422807" y="377583"/>
                    </a:cubicBezTo>
                    <a:cubicBezTo>
                      <a:pt x="420845" y="378891"/>
                      <a:pt x="414959" y="378891"/>
                      <a:pt x="410381" y="377583"/>
                    </a:cubicBezTo>
                    <a:cubicBezTo>
                      <a:pt x="405804" y="377583"/>
                      <a:pt x="399264" y="372347"/>
                      <a:pt x="397956" y="373656"/>
                    </a:cubicBezTo>
                    <a:cubicBezTo>
                      <a:pt x="395994" y="374965"/>
                      <a:pt x="392070" y="378237"/>
                      <a:pt x="390108" y="378237"/>
                    </a:cubicBezTo>
                    <a:cubicBezTo>
                      <a:pt x="388801" y="378237"/>
                      <a:pt x="371144" y="378891"/>
                      <a:pt x="367874" y="374311"/>
                    </a:cubicBezTo>
                    <a:cubicBezTo>
                      <a:pt x="364604" y="369730"/>
                      <a:pt x="363296" y="367767"/>
                      <a:pt x="364604" y="365149"/>
                    </a:cubicBezTo>
                    <a:cubicBezTo>
                      <a:pt x="365912" y="363186"/>
                      <a:pt x="367874" y="357951"/>
                      <a:pt x="366566" y="357951"/>
                    </a:cubicBezTo>
                    <a:cubicBezTo>
                      <a:pt x="365258" y="357951"/>
                      <a:pt x="356103" y="356642"/>
                      <a:pt x="352833" y="357951"/>
                    </a:cubicBezTo>
                    <a:cubicBezTo>
                      <a:pt x="350217" y="359260"/>
                      <a:pt x="346947" y="360568"/>
                      <a:pt x="346293" y="362531"/>
                    </a:cubicBezTo>
                    <a:cubicBezTo>
                      <a:pt x="346293" y="364495"/>
                      <a:pt x="342369" y="367112"/>
                      <a:pt x="344985" y="369730"/>
                    </a:cubicBezTo>
                    <a:cubicBezTo>
                      <a:pt x="347601" y="372347"/>
                      <a:pt x="349563" y="373656"/>
                      <a:pt x="350217" y="376928"/>
                    </a:cubicBezTo>
                    <a:cubicBezTo>
                      <a:pt x="350217" y="380200"/>
                      <a:pt x="353487" y="386090"/>
                      <a:pt x="350217" y="387399"/>
                    </a:cubicBezTo>
                    <a:cubicBezTo>
                      <a:pt x="347601" y="388707"/>
                      <a:pt x="346293" y="382818"/>
                      <a:pt x="344985" y="380855"/>
                    </a:cubicBezTo>
                    <a:cubicBezTo>
                      <a:pt x="343677" y="378891"/>
                      <a:pt x="341715" y="367767"/>
                      <a:pt x="339754" y="365803"/>
                    </a:cubicBezTo>
                    <a:cubicBezTo>
                      <a:pt x="337792" y="363186"/>
                      <a:pt x="333214" y="363186"/>
                      <a:pt x="331906" y="365803"/>
                    </a:cubicBezTo>
                    <a:cubicBezTo>
                      <a:pt x="329944" y="368421"/>
                      <a:pt x="326674" y="373656"/>
                      <a:pt x="324058" y="373656"/>
                    </a:cubicBezTo>
                    <a:cubicBezTo>
                      <a:pt x="322097" y="373656"/>
                      <a:pt x="322751" y="369730"/>
                      <a:pt x="320789" y="368421"/>
                    </a:cubicBezTo>
                    <a:cubicBezTo>
                      <a:pt x="319481" y="367112"/>
                      <a:pt x="317519" y="361877"/>
                      <a:pt x="316211" y="362531"/>
                    </a:cubicBezTo>
                    <a:cubicBezTo>
                      <a:pt x="315557" y="362531"/>
                      <a:pt x="309017" y="367112"/>
                      <a:pt x="310325" y="363840"/>
                    </a:cubicBezTo>
                    <a:cubicBezTo>
                      <a:pt x="310979" y="360568"/>
                      <a:pt x="312941" y="358605"/>
                      <a:pt x="311633" y="355333"/>
                    </a:cubicBezTo>
                    <a:cubicBezTo>
                      <a:pt x="310325" y="352061"/>
                      <a:pt x="305748" y="355333"/>
                      <a:pt x="303786" y="356642"/>
                    </a:cubicBezTo>
                    <a:cubicBezTo>
                      <a:pt x="301824" y="357951"/>
                      <a:pt x="298554" y="359914"/>
                      <a:pt x="297900" y="358605"/>
                    </a:cubicBezTo>
                    <a:cubicBezTo>
                      <a:pt x="297246" y="357296"/>
                      <a:pt x="292014" y="352716"/>
                      <a:pt x="291360" y="354024"/>
                    </a:cubicBezTo>
                    <a:cubicBezTo>
                      <a:pt x="290053" y="355333"/>
                      <a:pt x="295284" y="361877"/>
                      <a:pt x="291360" y="362531"/>
                    </a:cubicBezTo>
                    <a:cubicBezTo>
                      <a:pt x="287437" y="363840"/>
                      <a:pt x="283513" y="364495"/>
                      <a:pt x="281551" y="364495"/>
                    </a:cubicBezTo>
                    <a:cubicBezTo>
                      <a:pt x="279589" y="364495"/>
                      <a:pt x="275011" y="368421"/>
                      <a:pt x="273704" y="369730"/>
                    </a:cubicBezTo>
                    <a:cubicBezTo>
                      <a:pt x="271742" y="371039"/>
                      <a:pt x="266510" y="375619"/>
                      <a:pt x="263894" y="374311"/>
                    </a:cubicBezTo>
                    <a:cubicBezTo>
                      <a:pt x="261932" y="373656"/>
                      <a:pt x="259316" y="373656"/>
                      <a:pt x="259316" y="370384"/>
                    </a:cubicBezTo>
                    <a:cubicBezTo>
                      <a:pt x="259316" y="367767"/>
                      <a:pt x="259316" y="363840"/>
                      <a:pt x="257355" y="363186"/>
                    </a:cubicBezTo>
                    <a:cubicBezTo>
                      <a:pt x="254739" y="363186"/>
                      <a:pt x="250815" y="359260"/>
                      <a:pt x="250161" y="355333"/>
                    </a:cubicBezTo>
                    <a:cubicBezTo>
                      <a:pt x="250161" y="351407"/>
                      <a:pt x="248199" y="345517"/>
                      <a:pt x="247545" y="345517"/>
                    </a:cubicBezTo>
                    <a:cubicBezTo>
                      <a:pt x="246891" y="345517"/>
                      <a:pt x="237736" y="333739"/>
                      <a:pt x="238390" y="331121"/>
                    </a:cubicBezTo>
                    <a:cubicBezTo>
                      <a:pt x="239044" y="328504"/>
                      <a:pt x="240351" y="325232"/>
                      <a:pt x="238390" y="324577"/>
                    </a:cubicBezTo>
                    <a:cubicBezTo>
                      <a:pt x="237082" y="324577"/>
                      <a:pt x="230542" y="321960"/>
                      <a:pt x="230542" y="321960"/>
                    </a:cubicBezTo>
                    <a:cubicBezTo>
                      <a:pt x="230542" y="321960"/>
                      <a:pt x="227272" y="319342"/>
                      <a:pt x="227272" y="318688"/>
                    </a:cubicBezTo>
                    <a:cubicBezTo>
                      <a:pt x="227272" y="318688"/>
                      <a:pt x="225964" y="317379"/>
                      <a:pt x="224002" y="318688"/>
                    </a:cubicBezTo>
                    <a:cubicBezTo>
                      <a:pt x="222041" y="319342"/>
                      <a:pt x="216809" y="324577"/>
                      <a:pt x="216809" y="322614"/>
                    </a:cubicBezTo>
                    <a:cubicBezTo>
                      <a:pt x="216809" y="320651"/>
                      <a:pt x="223348" y="314761"/>
                      <a:pt x="224656" y="311489"/>
                    </a:cubicBezTo>
                    <a:cubicBezTo>
                      <a:pt x="225964" y="308217"/>
                      <a:pt x="229234" y="302982"/>
                      <a:pt x="225964" y="302328"/>
                    </a:cubicBezTo>
                    <a:cubicBezTo>
                      <a:pt x="222695" y="302328"/>
                      <a:pt x="218771" y="302982"/>
                      <a:pt x="216809" y="304945"/>
                    </a:cubicBezTo>
                    <a:cubicBezTo>
                      <a:pt x="214847" y="306254"/>
                      <a:pt x="205692" y="316724"/>
                      <a:pt x="206346" y="313452"/>
                    </a:cubicBezTo>
                    <a:cubicBezTo>
                      <a:pt x="206999" y="310180"/>
                      <a:pt x="212231" y="301019"/>
                      <a:pt x="209615" y="301019"/>
                    </a:cubicBezTo>
                    <a:cubicBezTo>
                      <a:pt x="206999" y="301019"/>
                      <a:pt x="205038" y="304291"/>
                      <a:pt x="200460" y="304291"/>
                    </a:cubicBezTo>
                    <a:cubicBezTo>
                      <a:pt x="195882" y="304291"/>
                      <a:pt x="193266" y="302982"/>
                      <a:pt x="191958" y="304291"/>
                    </a:cubicBezTo>
                    <a:cubicBezTo>
                      <a:pt x="190650" y="305600"/>
                      <a:pt x="185419" y="309526"/>
                      <a:pt x="184111" y="308217"/>
                    </a:cubicBezTo>
                    <a:cubicBezTo>
                      <a:pt x="182803" y="306908"/>
                      <a:pt x="179533" y="301673"/>
                      <a:pt x="176263" y="301673"/>
                    </a:cubicBezTo>
                    <a:cubicBezTo>
                      <a:pt x="172994" y="301673"/>
                      <a:pt x="170378" y="304945"/>
                      <a:pt x="169070" y="305600"/>
                    </a:cubicBezTo>
                    <a:cubicBezTo>
                      <a:pt x="167762" y="306254"/>
                      <a:pt x="162530" y="306908"/>
                      <a:pt x="163184" y="308217"/>
                    </a:cubicBezTo>
                    <a:cubicBezTo>
                      <a:pt x="163184" y="310180"/>
                      <a:pt x="165800" y="312798"/>
                      <a:pt x="165800" y="314761"/>
                    </a:cubicBezTo>
                    <a:cubicBezTo>
                      <a:pt x="165800" y="316070"/>
                      <a:pt x="162530" y="316070"/>
                      <a:pt x="161876" y="318688"/>
                    </a:cubicBezTo>
                    <a:cubicBezTo>
                      <a:pt x="161876" y="321305"/>
                      <a:pt x="161876" y="323268"/>
                      <a:pt x="161876" y="325232"/>
                    </a:cubicBezTo>
                    <a:cubicBezTo>
                      <a:pt x="161876" y="327195"/>
                      <a:pt x="157952" y="330467"/>
                      <a:pt x="156644" y="328504"/>
                    </a:cubicBezTo>
                    <a:cubicBezTo>
                      <a:pt x="155337" y="326540"/>
                      <a:pt x="137680" y="314107"/>
                      <a:pt x="134410" y="314761"/>
                    </a:cubicBezTo>
                    <a:cubicBezTo>
                      <a:pt x="131140" y="316070"/>
                      <a:pt x="129178" y="326540"/>
                      <a:pt x="126562" y="326540"/>
                    </a:cubicBezTo>
                    <a:cubicBezTo>
                      <a:pt x="123946" y="326540"/>
                      <a:pt x="121331" y="321960"/>
                      <a:pt x="118715" y="321305"/>
                    </a:cubicBezTo>
                    <a:cubicBezTo>
                      <a:pt x="116753" y="321305"/>
                      <a:pt x="112829" y="321960"/>
                      <a:pt x="114137" y="320651"/>
                    </a:cubicBezTo>
                    <a:cubicBezTo>
                      <a:pt x="115445" y="319342"/>
                      <a:pt x="115445" y="308217"/>
                      <a:pt x="112829" y="309526"/>
                    </a:cubicBezTo>
                    <a:cubicBezTo>
                      <a:pt x="110867" y="310835"/>
                      <a:pt x="103674" y="317379"/>
                      <a:pt x="103020" y="316070"/>
                    </a:cubicBezTo>
                    <a:cubicBezTo>
                      <a:pt x="101712" y="314761"/>
                      <a:pt x="96480" y="311489"/>
                      <a:pt x="93210" y="312144"/>
                    </a:cubicBezTo>
                    <a:cubicBezTo>
                      <a:pt x="89940" y="312798"/>
                      <a:pt x="84709" y="318033"/>
                      <a:pt x="83401" y="318033"/>
                    </a:cubicBezTo>
                    <a:cubicBezTo>
                      <a:pt x="82093" y="318033"/>
                      <a:pt x="74899" y="318033"/>
                      <a:pt x="73591" y="318033"/>
                    </a:cubicBezTo>
                    <a:cubicBezTo>
                      <a:pt x="72284" y="318033"/>
                      <a:pt x="70322" y="310835"/>
                      <a:pt x="67706" y="310835"/>
                    </a:cubicBezTo>
                    <a:cubicBezTo>
                      <a:pt x="65090" y="310835"/>
                      <a:pt x="65090" y="313452"/>
                      <a:pt x="59858" y="314761"/>
                    </a:cubicBezTo>
                    <a:cubicBezTo>
                      <a:pt x="55281" y="316070"/>
                      <a:pt x="53973" y="315416"/>
                      <a:pt x="50703" y="314761"/>
                    </a:cubicBezTo>
                    <a:cubicBezTo>
                      <a:pt x="47433" y="314761"/>
                      <a:pt x="45471" y="311489"/>
                      <a:pt x="42855" y="312144"/>
                    </a:cubicBezTo>
                    <a:cubicBezTo>
                      <a:pt x="40239" y="312798"/>
                      <a:pt x="44163" y="316070"/>
                      <a:pt x="42855" y="318033"/>
                    </a:cubicBezTo>
                    <a:cubicBezTo>
                      <a:pt x="41547" y="319342"/>
                      <a:pt x="35008" y="316070"/>
                      <a:pt x="35008" y="318033"/>
                    </a:cubicBezTo>
                    <a:cubicBezTo>
                      <a:pt x="35008" y="319342"/>
                      <a:pt x="36970" y="323923"/>
                      <a:pt x="35008" y="323923"/>
                    </a:cubicBezTo>
                    <a:cubicBezTo>
                      <a:pt x="33046" y="323923"/>
                      <a:pt x="29122" y="321305"/>
                      <a:pt x="25198" y="320651"/>
                    </a:cubicBezTo>
                    <a:cubicBezTo>
                      <a:pt x="21929" y="320651"/>
                      <a:pt x="16697" y="325232"/>
                      <a:pt x="12773" y="328504"/>
                    </a:cubicBezTo>
                    <a:cubicBezTo>
                      <a:pt x="8849" y="331775"/>
                      <a:pt x="13427" y="335702"/>
                      <a:pt x="12119" y="337011"/>
                    </a:cubicBezTo>
                    <a:cubicBezTo>
                      <a:pt x="10811" y="338319"/>
                      <a:pt x="7541" y="338974"/>
                      <a:pt x="6887" y="342900"/>
                    </a:cubicBezTo>
                    <a:cubicBezTo>
                      <a:pt x="6887" y="346826"/>
                      <a:pt x="9503" y="350098"/>
                      <a:pt x="6887" y="352061"/>
                    </a:cubicBezTo>
                    <a:cubicBezTo>
                      <a:pt x="4926" y="354024"/>
                      <a:pt x="4272" y="358605"/>
                      <a:pt x="4272" y="358605"/>
                    </a:cubicBezTo>
                    <a:cubicBezTo>
                      <a:pt x="4272" y="358605"/>
                      <a:pt x="10157" y="363840"/>
                      <a:pt x="12119" y="363186"/>
                    </a:cubicBezTo>
                    <a:cubicBezTo>
                      <a:pt x="14081" y="362531"/>
                      <a:pt x="14735" y="357951"/>
                      <a:pt x="17351" y="359914"/>
                    </a:cubicBezTo>
                    <a:cubicBezTo>
                      <a:pt x="19967" y="361877"/>
                      <a:pt x="21929" y="364495"/>
                      <a:pt x="24544" y="363840"/>
                    </a:cubicBezTo>
                    <a:cubicBezTo>
                      <a:pt x="27160" y="363840"/>
                      <a:pt x="29122" y="367767"/>
                      <a:pt x="31084" y="365803"/>
                    </a:cubicBezTo>
                    <a:cubicBezTo>
                      <a:pt x="33046" y="363840"/>
                      <a:pt x="35662" y="361223"/>
                      <a:pt x="38932" y="360568"/>
                    </a:cubicBezTo>
                    <a:cubicBezTo>
                      <a:pt x="42201" y="359260"/>
                      <a:pt x="50049" y="358605"/>
                      <a:pt x="56588" y="358605"/>
                    </a:cubicBezTo>
                    <a:cubicBezTo>
                      <a:pt x="63128" y="358605"/>
                      <a:pt x="63782" y="356642"/>
                      <a:pt x="63128" y="358605"/>
                    </a:cubicBezTo>
                    <a:cubicBezTo>
                      <a:pt x="62474" y="360568"/>
                      <a:pt x="47433" y="361223"/>
                      <a:pt x="46125" y="363840"/>
                    </a:cubicBezTo>
                    <a:cubicBezTo>
                      <a:pt x="44817" y="366458"/>
                      <a:pt x="48741" y="368421"/>
                      <a:pt x="51357" y="368421"/>
                    </a:cubicBezTo>
                    <a:cubicBezTo>
                      <a:pt x="53973" y="368421"/>
                      <a:pt x="65090" y="365803"/>
                      <a:pt x="62474" y="369075"/>
                    </a:cubicBezTo>
                    <a:cubicBezTo>
                      <a:pt x="60512" y="372347"/>
                      <a:pt x="60512" y="375619"/>
                      <a:pt x="60512" y="375619"/>
                    </a:cubicBezTo>
                    <a:cubicBezTo>
                      <a:pt x="60512" y="375619"/>
                      <a:pt x="70976" y="376928"/>
                      <a:pt x="69668" y="380200"/>
                    </a:cubicBezTo>
                    <a:cubicBezTo>
                      <a:pt x="68360" y="383472"/>
                      <a:pt x="65090" y="380200"/>
                      <a:pt x="61820" y="380200"/>
                    </a:cubicBezTo>
                    <a:cubicBezTo>
                      <a:pt x="58550" y="380200"/>
                      <a:pt x="56588" y="378237"/>
                      <a:pt x="53973" y="380200"/>
                    </a:cubicBezTo>
                    <a:cubicBezTo>
                      <a:pt x="51357" y="382163"/>
                      <a:pt x="46779" y="381509"/>
                      <a:pt x="45471" y="380200"/>
                    </a:cubicBezTo>
                    <a:cubicBezTo>
                      <a:pt x="44163" y="378891"/>
                      <a:pt x="45471" y="376928"/>
                      <a:pt x="42855" y="376928"/>
                    </a:cubicBezTo>
                    <a:cubicBezTo>
                      <a:pt x="40239" y="376928"/>
                      <a:pt x="38932" y="378891"/>
                      <a:pt x="36316" y="376928"/>
                    </a:cubicBezTo>
                    <a:cubicBezTo>
                      <a:pt x="33700" y="374965"/>
                      <a:pt x="31084" y="371693"/>
                      <a:pt x="27814" y="371693"/>
                    </a:cubicBezTo>
                    <a:cubicBezTo>
                      <a:pt x="24544" y="371693"/>
                      <a:pt x="16697" y="374965"/>
                      <a:pt x="19967" y="376928"/>
                    </a:cubicBezTo>
                    <a:cubicBezTo>
                      <a:pt x="23890" y="378891"/>
                      <a:pt x="30430" y="380855"/>
                      <a:pt x="31084" y="381509"/>
                    </a:cubicBezTo>
                    <a:cubicBezTo>
                      <a:pt x="31084" y="382818"/>
                      <a:pt x="21275" y="397214"/>
                      <a:pt x="25198" y="396560"/>
                    </a:cubicBezTo>
                    <a:cubicBezTo>
                      <a:pt x="29122" y="395906"/>
                      <a:pt x="36316" y="383472"/>
                      <a:pt x="38932" y="385435"/>
                    </a:cubicBezTo>
                    <a:cubicBezTo>
                      <a:pt x="40893" y="387399"/>
                      <a:pt x="49395" y="394597"/>
                      <a:pt x="49395" y="394597"/>
                    </a:cubicBezTo>
                    <a:lnTo>
                      <a:pt x="56588" y="397214"/>
                    </a:lnTo>
                    <a:cubicBezTo>
                      <a:pt x="56588" y="397214"/>
                      <a:pt x="53973" y="403104"/>
                      <a:pt x="55281" y="405067"/>
                    </a:cubicBezTo>
                    <a:cubicBezTo>
                      <a:pt x="56588" y="407030"/>
                      <a:pt x="57896" y="405721"/>
                      <a:pt x="57896" y="408993"/>
                    </a:cubicBezTo>
                    <a:cubicBezTo>
                      <a:pt x="57896" y="412265"/>
                      <a:pt x="55935" y="415537"/>
                      <a:pt x="53319" y="414883"/>
                    </a:cubicBezTo>
                    <a:cubicBezTo>
                      <a:pt x="51357" y="413574"/>
                      <a:pt x="44817" y="411611"/>
                      <a:pt x="44817" y="411611"/>
                    </a:cubicBezTo>
                    <a:cubicBezTo>
                      <a:pt x="44817" y="411611"/>
                      <a:pt x="2310" y="410302"/>
                      <a:pt x="348" y="412265"/>
                    </a:cubicBezTo>
                    <a:cubicBezTo>
                      <a:pt x="-960" y="414228"/>
                      <a:pt x="1656" y="415537"/>
                      <a:pt x="4272" y="418155"/>
                    </a:cubicBezTo>
                    <a:cubicBezTo>
                      <a:pt x="6233" y="420772"/>
                      <a:pt x="16043" y="425353"/>
                      <a:pt x="18005" y="425353"/>
                    </a:cubicBezTo>
                    <a:cubicBezTo>
                      <a:pt x="19313" y="425353"/>
                      <a:pt x="19967" y="422735"/>
                      <a:pt x="22583" y="425353"/>
                    </a:cubicBezTo>
                    <a:cubicBezTo>
                      <a:pt x="25198" y="427316"/>
                      <a:pt x="33046" y="435169"/>
                      <a:pt x="35662" y="442367"/>
                    </a:cubicBezTo>
                    <a:cubicBezTo>
                      <a:pt x="37624" y="449566"/>
                      <a:pt x="39586" y="453492"/>
                      <a:pt x="38932" y="456109"/>
                    </a:cubicBezTo>
                    <a:cubicBezTo>
                      <a:pt x="38278" y="458727"/>
                      <a:pt x="33700" y="461999"/>
                      <a:pt x="35008" y="463962"/>
                    </a:cubicBezTo>
                    <a:cubicBezTo>
                      <a:pt x="36316" y="465925"/>
                      <a:pt x="55281" y="474432"/>
                      <a:pt x="57242" y="471815"/>
                    </a:cubicBezTo>
                    <a:cubicBezTo>
                      <a:pt x="59204" y="469197"/>
                      <a:pt x="55935" y="457418"/>
                      <a:pt x="57242" y="458727"/>
                    </a:cubicBezTo>
                    <a:cubicBezTo>
                      <a:pt x="59204" y="460036"/>
                      <a:pt x="63782" y="462653"/>
                      <a:pt x="64436" y="461344"/>
                    </a:cubicBezTo>
                    <a:cubicBezTo>
                      <a:pt x="64436" y="460036"/>
                      <a:pt x="63128" y="449566"/>
                      <a:pt x="64436" y="450874"/>
                    </a:cubicBezTo>
                    <a:cubicBezTo>
                      <a:pt x="66398" y="452838"/>
                      <a:pt x="69014" y="460690"/>
                      <a:pt x="72284" y="463308"/>
                    </a:cubicBezTo>
                    <a:cubicBezTo>
                      <a:pt x="75553" y="465925"/>
                      <a:pt x="78169" y="466580"/>
                      <a:pt x="78823" y="464616"/>
                    </a:cubicBezTo>
                    <a:cubicBezTo>
                      <a:pt x="80131" y="462653"/>
                      <a:pt x="82747" y="456764"/>
                      <a:pt x="84055" y="458727"/>
                    </a:cubicBezTo>
                    <a:cubicBezTo>
                      <a:pt x="86017" y="460690"/>
                      <a:pt x="91902" y="477704"/>
                      <a:pt x="95826" y="479667"/>
                    </a:cubicBezTo>
                    <a:cubicBezTo>
                      <a:pt x="99750" y="481630"/>
                      <a:pt x="106290" y="479013"/>
                      <a:pt x="110213" y="480322"/>
                    </a:cubicBezTo>
                    <a:cubicBezTo>
                      <a:pt x="113483" y="481630"/>
                      <a:pt x="116753" y="486865"/>
                      <a:pt x="116753" y="486865"/>
                    </a:cubicBezTo>
                    <a:cubicBezTo>
                      <a:pt x="116753" y="486865"/>
                      <a:pt x="130486" y="489483"/>
                      <a:pt x="132448" y="490792"/>
                    </a:cubicBezTo>
                    <a:cubicBezTo>
                      <a:pt x="134410" y="491446"/>
                      <a:pt x="135718" y="503225"/>
                      <a:pt x="139642" y="505189"/>
                    </a:cubicBezTo>
                    <a:cubicBezTo>
                      <a:pt x="143565" y="507152"/>
                      <a:pt x="145527" y="507806"/>
                      <a:pt x="148143" y="506497"/>
                    </a:cubicBezTo>
                    <a:cubicBezTo>
                      <a:pt x="150759" y="505189"/>
                      <a:pt x="149451" y="501917"/>
                      <a:pt x="151413" y="501262"/>
                    </a:cubicBezTo>
                    <a:cubicBezTo>
                      <a:pt x="153375" y="500608"/>
                      <a:pt x="160568" y="493409"/>
                      <a:pt x="161876" y="495373"/>
                    </a:cubicBezTo>
                    <a:cubicBezTo>
                      <a:pt x="163184" y="496681"/>
                      <a:pt x="157298" y="501262"/>
                      <a:pt x="155991" y="504534"/>
                    </a:cubicBezTo>
                    <a:cubicBezTo>
                      <a:pt x="154683" y="507806"/>
                      <a:pt x="157952" y="509769"/>
                      <a:pt x="160568" y="512387"/>
                    </a:cubicBezTo>
                    <a:cubicBezTo>
                      <a:pt x="162530" y="515004"/>
                      <a:pt x="165800" y="522203"/>
                      <a:pt x="167762" y="520240"/>
                    </a:cubicBezTo>
                    <a:cubicBezTo>
                      <a:pt x="169724" y="518276"/>
                      <a:pt x="169070" y="515004"/>
                      <a:pt x="172994" y="513041"/>
                    </a:cubicBezTo>
                    <a:cubicBezTo>
                      <a:pt x="177571" y="511078"/>
                      <a:pt x="174301" y="505189"/>
                      <a:pt x="176917" y="505189"/>
                    </a:cubicBezTo>
                    <a:cubicBezTo>
                      <a:pt x="179533" y="505189"/>
                      <a:pt x="183457" y="507152"/>
                      <a:pt x="182803" y="510424"/>
                    </a:cubicBezTo>
                    <a:cubicBezTo>
                      <a:pt x="182803" y="514350"/>
                      <a:pt x="176263" y="514350"/>
                      <a:pt x="175609" y="515659"/>
                    </a:cubicBezTo>
                    <a:cubicBezTo>
                      <a:pt x="174301" y="516968"/>
                      <a:pt x="169070" y="525475"/>
                      <a:pt x="170378" y="526783"/>
                    </a:cubicBezTo>
                    <a:cubicBezTo>
                      <a:pt x="171686" y="528092"/>
                      <a:pt x="174955" y="532018"/>
                      <a:pt x="177571" y="533982"/>
                    </a:cubicBezTo>
                    <a:cubicBezTo>
                      <a:pt x="180841" y="535945"/>
                      <a:pt x="184765" y="539217"/>
                      <a:pt x="187381" y="537253"/>
                    </a:cubicBezTo>
                    <a:lnTo>
                      <a:pt x="189343" y="535945"/>
                    </a:lnTo>
                    <a:cubicBezTo>
                      <a:pt x="189343" y="535945"/>
                      <a:pt x="192612" y="539217"/>
                      <a:pt x="195228" y="538562"/>
                    </a:cubicBezTo>
                    <a:cubicBezTo>
                      <a:pt x="197190" y="538562"/>
                      <a:pt x="195882" y="526783"/>
                      <a:pt x="197844" y="527438"/>
                    </a:cubicBezTo>
                    <a:cubicBezTo>
                      <a:pt x="199806" y="528092"/>
                      <a:pt x="199806" y="533982"/>
                      <a:pt x="204384" y="534636"/>
                    </a:cubicBezTo>
                    <a:cubicBezTo>
                      <a:pt x="208961" y="535945"/>
                      <a:pt x="211577" y="533327"/>
                      <a:pt x="214193" y="533982"/>
                    </a:cubicBezTo>
                    <a:cubicBezTo>
                      <a:pt x="216809" y="533982"/>
                      <a:pt x="220079" y="535290"/>
                      <a:pt x="224002" y="537253"/>
                    </a:cubicBezTo>
                    <a:cubicBezTo>
                      <a:pt x="227926" y="538562"/>
                      <a:pt x="231850" y="537253"/>
                      <a:pt x="229888" y="541180"/>
                    </a:cubicBezTo>
                    <a:cubicBezTo>
                      <a:pt x="227926" y="545106"/>
                      <a:pt x="225964" y="550996"/>
                      <a:pt x="222695" y="550341"/>
                    </a:cubicBezTo>
                    <a:cubicBezTo>
                      <a:pt x="218771" y="550341"/>
                      <a:pt x="212231" y="548378"/>
                      <a:pt x="210269" y="547724"/>
                    </a:cubicBezTo>
                    <a:cubicBezTo>
                      <a:pt x="208307" y="547724"/>
                      <a:pt x="203076" y="543143"/>
                      <a:pt x="201114" y="543797"/>
                    </a:cubicBezTo>
                    <a:cubicBezTo>
                      <a:pt x="199152" y="545106"/>
                      <a:pt x="205692" y="547069"/>
                      <a:pt x="206999" y="550341"/>
                    </a:cubicBezTo>
                    <a:cubicBezTo>
                      <a:pt x="208307" y="552959"/>
                      <a:pt x="205692" y="556231"/>
                      <a:pt x="211577" y="558194"/>
                    </a:cubicBezTo>
                    <a:cubicBezTo>
                      <a:pt x="217463" y="559503"/>
                      <a:pt x="218117" y="560812"/>
                      <a:pt x="225310" y="559503"/>
                    </a:cubicBezTo>
                    <a:cubicBezTo>
                      <a:pt x="229234" y="559503"/>
                      <a:pt x="236428" y="555576"/>
                      <a:pt x="236428" y="555576"/>
                    </a:cubicBezTo>
                    <a:cubicBezTo>
                      <a:pt x="236428" y="555576"/>
                      <a:pt x="238390" y="558194"/>
                      <a:pt x="241659" y="558848"/>
                    </a:cubicBezTo>
                    <a:cubicBezTo>
                      <a:pt x="244929" y="558848"/>
                      <a:pt x="244929" y="556231"/>
                      <a:pt x="250161" y="558848"/>
                    </a:cubicBezTo>
                    <a:cubicBezTo>
                      <a:pt x="255393" y="560812"/>
                      <a:pt x="270434" y="563429"/>
                      <a:pt x="265856" y="565392"/>
                    </a:cubicBezTo>
                    <a:cubicBezTo>
                      <a:pt x="261278" y="566701"/>
                      <a:pt x="251469" y="562120"/>
                      <a:pt x="251469" y="567356"/>
                    </a:cubicBezTo>
                    <a:cubicBezTo>
                      <a:pt x="251469" y="571936"/>
                      <a:pt x="254739" y="575208"/>
                      <a:pt x="256701" y="577171"/>
                    </a:cubicBezTo>
                    <a:cubicBezTo>
                      <a:pt x="258662" y="578480"/>
                      <a:pt x="264548" y="581752"/>
                      <a:pt x="261278" y="582407"/>
                    </a:cubicBezTo>
                    <a:cubicBezTo>
                      <a:pt x="257355" y="583715"/>
                      <a:pt x="249507" y="579135"/>
                      <a:pt x="247545" y="581098"/>
                    </a:cubicBezTo>
                    <a:cubicBezTo>
                      <a:pt x="245583" y="582407"/>
                      <a:pt x="241005" y="583061"/>
                      <a:pt x="242967" y="585678"/>
                    </a:cubicBezTo>
                    <a:cubicBezTo>
                      <a:pt x="245583" y="588296"/>
                      <a:pt x="254739" y="594840"/>
                      <a:pt x="254085" y="598766"/>
                    </a:cubicBezTo>
                    <a:cubicBezTo>
                      <a:pt x="253431" y="602692"/>
                      <a:pt x="254085" y="606619"/>
                      <a:pt x="256701" y="606619"/>
                    </a:cubicBezTo>
                    <a:cubicBezTo>
                      <a:pt x="258662" y="606619"/>
                      <a:pt x="261278" y="607927"/>
                      <a:pt x="261278" y="607927"/>
                    </a:cubicBezTo>
                    <a:cubicBezTo>
                      <a:pt x="261278" y="607927"/>
                      <a:pt x="269780" y="617089"/>
                      <a:pt x="272396" y="616435"/>
                    </a:cubicBezTo>
                    <a:cubicBezTo>
                      <a:pt x="275011" y="615780"/>
                      <a:pt x="282859" y="609891"/>
                      <a:pt x="284821" y="607927"/>
                    </a:cubicBezTo>
                    <a:cubicBezTo>
                      <a:pt x="286783" y="605964"/>
                      <a:pt x="289399" y="605964"/>
                      <a:pt x="294630" y="606619"/>
                    </a:cubicBezTo>
                    <a:cubicBezTo>
                      <a:pt x="299208" y="606619"/>
                      <a:pt x="301824" y="606619"/>
                      <a:pt x="305748" y="609236"/>
                    </a:cubicBezTo>
                    <a:cubicBezTo>
                      <a:pt x="310325" y="611854"/>
                      <a:pt x="316211" y="609236"/>
                      <a:pt x="320135" y="612508"/>
                    </a:cubicBezTo>
                    <a:cubicBezTo>
                      <a:pt x="324058" y="615780"/>
                      <a:pt x="325366" y="622979"/>
                      <a:pt x="329944" y="626251"/>
                    </a:cubicBezTo>
                    <a:cubicBezTo>
                      <a:pt x="334522" y="629523"/>
                      <a:pt x="344331" y="632140"/>
                      <a:pt x="343023" y="634103"/>
                    </a:cubicBezTo>
                    <a:cubicBezTo>
                      <a:pt x="341715" y="636067"/>
                      <a:pt x="336484" y="632795"/>
                      <a:pt x="331906" y="631486"/>
                    </a:cubicBezTo>
                    <a:cubicBezTo>
                      <a:pt x="327328" y="630177"/>
                      <a:pt x="320789" y="621670"/>
                      <a:pt x="316211" y="619052"/>
                    </a:cubicBezTo>
                    <a:cubicBezTo>
                      <a:pt x="311633" y="616435"/>
                      <a:pt x="307055" y="615126"/>
                      <a:pt x="303132" y="614471"/>
                    </a:cubicBezTo>
                    <a:cubicBezTo>
                      <a:pt x="299208" y="613817"/>
                      <a:pt x="289399" y="611854"/>
                      <a:pt x="288745" y="612508"/>
                    </a:cubicBezTo>
                    <a:cubicBezTo>
                      <a:pt x="288091" y="612508"/>
                      <a:pt x="284821" y="615780"/>
                      <a:pt x="285475" y="619707"/>
                    </a:cubicBezTo>
                    <a:cubicBezTo>
                      <a:pt x="285475" y="623633"/>
                      <a:pt x="285475" y="630831"/>
                      <a:pt x="284167" y="631486"/>
                    </a:cubicBezTo>
                    <a:cubicBezTo>
                      <a:pt x="282205" y="631486"/>
                      <a:pt x="276319" y="631486"/>
                      <a:pt x="275665" y="634103"/>
                    </a:cubicBezTo>
                    <a:cubicBezTo>
                      <a:pt x="275665" y="636721"/>
                      <a:pt x="280897" y="638030"/>
                      <a:pt x="284821" y="639338"/>
                    </a:cubicBezTo>
                    <a:cubicBezTo>
                      <a:pt x="288745" y="640647"/>
                      <a:pt x="301824" y="651117"/>
                      <a:pt x="301824" y="655044"/>
                    </a:cubicBezTo>
                    <a:cubicBezTo>
                      <a:pt x="301824" y="658970"/>
                      <a:pt x="301824" y="658316"/>
                      <a:pt x="297900" y="661587"/>
                    </a:cubicBezTo>
                    <a:cubicBezTo>
                      <a:pt x="294630" y="664859"/>
                      <a:pt x="293976" y="668131"/>
                      <a:pt x="290706" y="670094"/>
                    </a:cubicBezTo>
                    <a:cubicBezTo>
                      <a:pt x="288091" y="672058"/>
                      <a:pt x="286129" y="675330"/>
                      <a:pt x="283513" y="675330"/>
                    </a:cubicBezTo>
                    <a:cubicBezTo>
                      <a:pt x="279589" y="675330"/>
                      <a:pt x="278281" y="672712"/>
                      <a:pt x="276319" y="670749"/>
                    </a:cubicBezTo>
                    <a:cubicBezTo>
                      <a:pt x="275011" y="668786"/>
                      <a:pt x="275011" y="658316"/>
                      <a:pt x="271088" y="656352"/>
                    </a:cubicBezTo>
                    <a:cubicBezTo>
                      <a:pt x="267164" y="654389"/>
                      <a:pt x="263240" y="651117"/>
                      <a:pt x="263240" y="657661"/>
                    </a:cubicBezTo>
                    <a:cubicBezTo>
                      <a:pt x="263240" y="664205"/>
                      <a:pt x="265202" y="666168"/>
                      <a:pt x="267818" y="666168"/>
                    </a:cubicBezTo>
                    <a:cubicBezTo>
                      <a:pt x="270434" y="666168"/>
                      <a:pt x="271088" y="669440"/>
                      <a:pt x="273704" y="672712"/>
                    </a:cubicBezTo>
                    <a:cubicBezTo>
                      <a:pt x="276319" y="675984"/>
                      <a:pt x="280243" y="677293"/>
                      <a:pt x="278935" y="679910"/>
                    </a:cubicBezTo>
                    <a:cubicBezTo>
                      <a:pt x="277627" y="681874"/>
                      <a:pt x="273704" y="685800"/>
                      <a:pt x="276319" y="690381"/>
                    </a:cubicBezTo>
                    <a:cubicBezTo>
                      <a:pt x="278281" y="694962"/>
                      <a:pt x="286783" y="700851"/>
                      <a:pt x="288745" y="708049"/>
                    </a:cubicBezTo>
                    <a:cubicBezTo>
                      <a:pt x="290706" y="714593"/>
                      <a:pt x="293322" y="721137"/>
                      <a:pt x="293322" y="721137"/>
                    </a:cubicBezTo>
                    <a:cubicBezTo>
                      <a:pt x="293322" y="721137"/>
                      <a:pt x="295284" y="719174"/>
                      <a:pt x="297900" y="724409"/>
                    </a:cubicBezTo>
                    <a:cubicBezTo>
                      <a:pt x="300516" y="729644"/>
                      <a:pt x="305748" y="738151"/>
                      <a:pt x="305748" y="742732"/>
                    </a:cubicBezTo>
                    <a:cubicBezTo>
                      <a:pt x="305748" y="747313"/>
                      <a:pt x="306402" y="757783"/>
                      <a:pt x="306402" y="757783"/>
                    </a:cubicBezTo>
                    <a:cubicBezTo>
                      <a:pt x="307709" y="759092"/>
                      <a:pt x="316211" y="766944"/>
                      <a:pt x="316211" y="766944"/>
                    </a:cubicBezTo>
                    <a:cubicBezTo>
                      <a:pt x="316211" y="766944"/>
                      <a:pt x="326674" y="768907"/>
                      <a:pt x="327328" y="772834"/>
                    </a:cubicBezTo>
                    <a:lnTo>
                      <a:pt x="327328" y="776760"/>
                    </a:lnTo>
                    <a:cubicBezTo>
                      <a:pt x="327982" y="776760"/>
                      <a:pt x="337792" y="776760"/>
                      <a:pt x="341061" y="780686"/>
                    </a:cubicBezTo>
                    <a:cubicBezTo>
                      <a:pt x="344331" y="785267"/>
                      <a:pt x="340408" y="793774"/>
                      <a:pt x="344985" y="795083"/>
                    </a:cubicBezTo>
                    <a:cubicBezTo>
                      <a:pt x="349563" y="796392"/>
                      <a:pt x="355449" y="793774"/>
                      <a:pt x="359372" y="797700"/>
                    </a:cubicBezTo>
                    <a:cubicBezTo>
                      <a:pt x="363296" y="801627"/>
                      <a:pt x="369836" y="813406"/>
                      <a:pt x="372452" y="811443"/>
                    </a:cubicBezTo>
                    <a:cubicBezTo>
                      <a:pt x="375067" y="810134"/>
                      <a:pt x="378337" y="802936"/>
                      <a:pt x="382915" y="805553"/>
                    </a:cubicBezTo>
                    <a:cubicBezTo>
                      <a:pt x="387493" y="808171"/>
                      <a:pt x="388801" y="812752"/>
                      <a:pt x="387493" y="814715"/>
                    </a:cubicBezTo>
                    <a:cubicBezTo>
                      <a:pt x="386185" y="816678"/>
                      <a:pt x="377029" y="818641"/>
                      <a:pt x="375067" y="822567"/>
                    </a:cubicBezTo>
                    <a:cubicBezTo>
                      <a:pt x="373106" y="826494"/>
                      <a:pt x="369182" y="831074"/>
                      <a:pt x="371144" y="833038"/>
                    </a:cubicBezTo>
                    <a:cubicBezTo>
                      <a:pt x="372452" y="835001"/>
                      <a:pt x="376375" y="831729"/>
                      <a:pt x="378337" y="835655"/>
                    </a:cubicBezTo>
                    <a:cubicBezTo>
                      <a:pt x="380299" y="839581"/>
                      <a:pt x="381607" y="841545"/>
                      <a:pt x="382915" y="846780"/>
                    </a:cubicBezTo>
                    <a:cubicBezTo>
                      <a:pt x="384223" y="852015"/>
                      <a:pt x="389455" y="855287"/>
                      <a:pt x="386839" y="858559"/>
                    </a:cubicBezTo>
                    <a:cubicBezTo>
                      <a:pt x="384223" y="861176"/>
                      <a:pt x="378991" y="860522"/>
                      <a:pt x="378991" y="863139"/>
                    </a:cubicBezTo>
                    <a:cubicBezTo>
                      <a:pt x="378991" y="865757"/>
                      <a:pt x="378991" y="870992"/>
                      <a:pt x="378991" y="875573"/>
                    </a:cubicBezTo>
                    <a:cubicBezTo>
                      <a:pt x="378991" y="880154"/>
                      <a:pt x="378991" y="882117"/>
                      <a:pt x="377683" y="883426"/>
                    </a:cubicBezTo>
                    <a:cubicBezTo>
                      <a:pt x="376375" y="884734"/>
                      <a:pt x="375721" y="882117"/>
                      <a:pt x="373759" y="885389"/>
                    </a:cubicBezTo>
                    <a:cubicBezTo>
                      <a:pt x="371798" y="888661"/>
                      <a:pt x="369836" y="891933"/>
                      <a:pt x="369836" y="891933"/>
                    </a:cubicBezTo>
                    <a:cubicBezTo>
                      <a:pt x="369836" y="891933"/>
                      <a:pt x="380953" y="907638"/>
                      <a:pt x="381607" y="910910"/>
                    </a:cubicBezTo>
                    <a:cubicBezTo>
                      <a:pt x="382915" y="914182"/>
                      <a:pt x="386185" y="916145"/>
                      <a:pt x="382915" y="916799"/>
                    </a:cubicBezTo>
                    <a:cubicBezTo>
                      <a:pt x="379645" y="916799"/>
                      <a:pt x="371798" y="903057"/>
                      <a:pt x="369182" y="901748"/>
                    </a:cubicBezTo>
                    <a:cubicBezTo>
                      <a:pt x="365912" y="900440"/>
                      <a:pt x="365912" y="899785"/>
                      <a:pt x="361988" y="899785"/>
                    </a:cubicBezTo>
                    <a:cubicBezTo>
                      <a:pt x="358064" y="899785"/>
                      <a:pt x="355449" y="898476"/>
                      <a:pt x="354141" y="903057"/>
                    </a:cubicBezTo>
                    <a:cubicBezTo>
                      <a:pt x="352833" y="907638"/>
                      <a:pt x="350217" y="912218"/>
                      <a:pt x="352833" y="914182"/>
                    </a:cubicBezTo>
                    <a:cubicBezTo>
                      <a:pt x="355449" y="916145"/>
                      <a:pt x="360026" y="914836"/>
                      <a:pt x="363296" y="918762"/>
                    </a:cubicBezTo>
                    <a:cubicBezTo>
                      <a:pt x="366566" y="922689"/>
                      <a:pt x="377683" y="929887"/>
                      <a:pt x="378991" y="934468"/>
                    </a:cubicBezTo>
                    <a:cubicBezTo>
                      <a:pt x="380299" y="937086"/>
                      <a:pt x="384223" y="944938"/>
                      <a:pt x="384223" y="944938"/>
                    </a:cubicBezTo>
                    <a:cubicBezTo>
                      <a:pt x="384223" y="944938"/>
                      <a:pt x="397956" y="955408"/>
                      <a:pt x="400572" y="961298"/>
                    </a:cubicBezTo>
                    <a:cubicBezTo>
                      <a:pt x="403842" y="967187"/>
                      <a:pt x="407766" y="978966"/>
                      <a:pt x="408419" y="986819"/>
                    </a:cubicBezTo>
                    <a:cubicBezTo>
                      <a:pt x="408419" y="994672"/>
                      <a:pt x="408419" y="1009068"/>
                      <a:pt x="408419" y="1016921"/>
                    </a:cubicBezTo>
                    <a:cubicBezTo>
                      <a:pt x="408419" y="1024774"/>
                      <a:pt x="407112" y="1035244"/>
                      <a:pt x="411035" y="1039824"/>
                    </a:cubicBezTo>
                    <a:cubicBezTo>
                      <a:pt x="415613" y="1044405"/>
                      <a:pt x="426076" y="1047677"/>
                      <a:pt x="426076" y="1052912"/>
                    </a:cubicBezTo>
                    <a:cubicBezTo>
                      <a:pt x="426076" y="1058148"/>
                      <a:pt x="420191" y="1054876"/>
                      <a:pt x="420191" y="1057493"/>
                    </a:cubicBezTo>
                    <a:cubicBezTo>
                      <a:pt x="420191" y="1060111"/>
                      <a:pt x="418883" y="1075816"/>
                      <a:pt x="417575" y="1073199"/>
                    </a:cubicBezTo>
                    <a:cubicBezTo>
                      <a:pt x="416267" y="1070581"/>
                      <a:pt x="417575" y="1054221"/>
                      <a:pt x="415613" y="1053567"/>
                    </a:cubicBezTo>
                    <a:cubicBezTo>
                      <a:pt x="413651" y="1053567"/>
                      <a:pt x="403188" y="1043096"/>
                      <a:pt x="401880" y="1034589"/>
                    </a:cubicBezTo>
                    <a:cubicBezTo>
                      <a:pt x="400572" y="1026082"/>
                      <a:pt x="403842" y="991400"/>
                      <a:pt x="398610" y="986165"/>
                    </a:cubicBezTo>
                    <a:cubicBezTo>
                      <a:pt x="393378" y="980929"/>
                      <a:pt x="386839" y="967187"/>
                      <a:pt x="382261" y="965878"/>
                    </a:cubicBezTo>
                    <a:cubicBezTo>
                      <a:pt x="377683" y="964570"/>
                      <a:pt x="377029" y="959335"/>
                      <a:pt x="374413" y="956717"/>
                    </a:cubicBezTo>
                    <a:cubicBezTo>
                      <a:pt x="371798" y="954100"/>
                      <a:pt x="369182" y="955408"/>
                      <a:pt x="369182" y="952136"/>
                    </a:cubicBezTo>
                    <a:cubicBezTo>
                      <a:pt x="369182" y="949519"/>
                      <a:pt x="373106" y="942975"/>
                      <a:pt x="368528" y="944284"/>
                    </a:cubicBezTo>
                    <a:cubicBezTo>
                      <a:pt x="363950" y="945593"/>
                      <a:pt x="359372" y="947556"/>
                      <a:pt x="358064" y="954100"/>
                    </a:cubicBezTo>
                    <a:cubicBezTo>
                      <a:pt x="356757" y="959989"/>
                      <a:pt x="351525" y="976349"/>
                      <a:pt x="348909" y="990091"/>
                    </a:cubicBezTo>
                    <a:cubicBezTo>
                      <a:pt x="346293" y="1003833"/>
                      <a:pt x="339754" y="1020847"/>
                      <a:pt x="337138" y="1033281"/>
                    </a:cubicBezTo>
                    <a:cubicBezTo>
                      <a:pt x="334522" y="1045714"/>
                      <a:pt x="328636" y="1062728"/>
                      <a:pt x="326674" y="1073199"/>
                    </a:cubicBezTo>
                    <a:cubicBezTo>
                      <a:pt x="324712" y="1083669"/>
                      <a:pt x="317519" y="1108535"/>
                      <a:pt x="320135" y="1105918"/>
                    </a:cubicBezTo>
                    <a:cubicBezTo>
                      <a:pt x="322751" y="1103300"/>
                      <a:pt x="327328" y="1094793"/>
                      <a:pt x="329944" y="1091521"/>
                    </a:cubicBezTo>
                    <a:cubicBezTo>
                      <a:pt x="332560" y="1088249"/>
                      <a:pt x="333214" y="1084977"/>
                      <a:pt x="336484" y="1086941"/>
                    </a:cubicBezTo>
                    <a:cubicBezTo>
                      <a:pt x="339754" y="1088904"/>
                      <a:pt x="351525" y="1102646"/>
                      <a:pt x="348255" y="1106572"/>
                    </a:cubicBezTo>
                    <a:cubicBezTo>
                      <a:pt x="344985" y="1109844"/>
                      <a:pt x="333214" y="1103955"/>
                      <a:pt x="331906" y="1106572"/>
                    </a:cubicBezTo>
                    <a:cubicBezTo>
                      <a:pt x="330598" y="1109190"/>
                      <a:pt x="330598" y="1113116"/>
                      <a:pt x="324058" y="1118351"/>
                    </a:cubicBezTo>
                    <a:cubicBezTo>
                      <a:pt x="317519" y="1123587"/>
                      <a:pt x="315557" y="1126204"/>
                      <a:pt x="315557" y="1129476"/>
                    </a:cubicBezTo>
                    <a:cubicBezTo>
                      <a:pt x="315557" y="1133402"/>
                      <a:pt x="308363" y="1161541"/>
                      <a:pt x="307055" y="1169394"/>
                    </a:cubicBezTo>
                    <a:cubicBezTo>
                      <a:pt x="305748" y="1177246"/>
                      <a:pt x="296592" y="1198841"/>
                      <a:pt x="293976" y="1207348"/>
                    </a:cubicBezTo>
                    <a:cubicBezTo>
                      <a:pt x="291360" y="1215855"/>
                      <a:pt x="279589" y="1247266"/>
                      <a:pt x="276319" y="1257736"/>
                    </a:cubicBezTo>
                    <a:cubicBezTo>
                      <a:pt x="273050" y="1268206"/>
                      <a:pt x="271088" y="1272787"/>
                      <a:pt x="271088" y="1277368"/>
                    </a:cubicBezTo>
                    <a:cubicBezTo>
                      <a:pt x="271088" y="1281948"/>
                      <a:pt x="269780" y="1283912"/>
                      <a:pt x="268472" y="1287184"/>
                    </a:cubicBezTo>
                    <a:cubicBezTo>
                      <a:pt x="267164" y="1289801"/>
                      <a:pt x="259316" y="1298963"/>
                      <a:pt x="254739" y="1304852"/>
                    </a:cubicBezTo>
                    <a:cubicBezTo>
                      <a:pt x="250161" y="1310742"/>
                      <a:pt x="242967" y="1321212"/>
                      <a:pt x="241005" y="1322521"/>
                    </a:cubicBezTo>
                    <a:cubicBezTo>
                      <a:pt x="239044" y="1323830"/>
                      <a:pt x="235774" y="1326447"/>
                      <a:pt x="229888" y="1327756"/>
                    </a:cubicBezTo>
                    <a:cubicBezTo>
                      <a:pt x="225964" y="1329065"/>
                      <a:pt x="224002" y="1329065"/>
                      <a:pt x="221387" y="1328410"/>
                    </a:cubicBezTo>
                    <a:cubicBezTo>
                      <a:pt x="221387" y="1329065"/>
                      <a:pt x="221387" y="1329719"/>
                      <a:pt x="221387" y="1330373"/>
                    </a:cubicBezTo>
                    <a:cubicBezTo>
                      <a:pt x="221387" y="1331682"/>
                      <a:pt x="221387" y="1331682"/>
                      <a:pt x="221387" y="1332337"/>
                    </a:cubicBezTo>
                    <a:cubicBezTo>
                      <a:pt x="221387" y="1333645"/>
                      <a:pt x="222041" y="1334954"/>
                      <a:pt x="222695" y="1336263"/>
                    </a:cubicBezTo>
                    <a:cubicBezTo>
                      <a:pt x="227272" y="1335608"/>
                      <a:pt x="234466" y="1334954"/>
                      <a:pt x="237082" y="1340844"/>
                    </a:cubicBezTo>
                    <a:cubicBezTo>
                      <a:pt x="237082" y="1342152"/>
                      <a:pt x="237736" y="1343461"/>
                      <a:pt x="238390" y="1344115"/>
                    </a:cubicBezTo>
                    <a:cubicBezTo>
                      <a:pt x="242967" y="1340189"/>
                      <a:pt x="246891" y="1341498"/>
                      <a:pt x="249507" y="1343461"/>
                    </a:cubicBezTo>
                    <a:cubicBezTo>
                      <a:pt x="250815" y="1344770"/>
                      <a:pt x="252123" y="1345424"/>
                      <a:pt x="253431" y="1346733"/>
                    </a:cubicBezTo>
                    <a:cubicBezTo>
                      <a:pt x="254739" y="1348042"/>
                      <a:pt x="254739" y="1348042"/>
                      <a:pt x="255393" y="1348042"/>
                    </a:cubicBezTo>
                    <a:cubicBezTo>
                      <a:pt x="256047" y="1348042"/>
                      <a:pt x="256701" y="1348042"/>
                      <a:pt x="258008" y="1348042"/>
                    </a:cubicBezTo>
                    <a:cubicBezTo>
                      <a:pt x="262586" y="1348042"/>
                      <a:pt x="270434" y="1349351"/>
                      <a:pt x="271742" y="1356549"/>
                    </a:cubicBezTo>
                    <a:cubicBezTo>
                      <a:pt x="271742" y="1360475"/>
                      <a:pt x="271088" y="1374218"/>
                      <a:pt x="264548" y="1380762"/>
                    </a:cubicBezTo>
                    <a:cubicBezTo>
                      <a:pt x="263240" y="1382070"/>
                      <a:pt x="260624" y="1384033"/>
                      <a:pt x="258662" y="1385342"/>
                    </a:cubicBezTo>
                    <a:cubicBezTo>
                      <a:pt x="258008" y="1385997"/>
                      <a:pt x="256701" y="1386651"/>
                      <a:pt x="255393" y="1387960"/>
                    </a:cubicBezTo>
                    <a:cubicBezTo>
                      <a:pt x="256047" y="1389923"/>
                      <a:pt x="257355" y="1391232"/>
                      <a:pt x="258662" y="1392540"/>
                    </a:cubicBezTo>
                    <a:cubicBezTo>
                      <a:pt x="259316" y="1388614"/>
                      <a:pt x="263894" y="1380107"/>
                      <a:pt x="269780" y="1377490"/>
                    </a:cubicBezTo>
                    <a:cubicBezTo>
                      <a:pt x="273050" y="1376181"/>
                      <a:pt x="276319" y="1377490"/>
                      <a:pt x="278935" y="1379453"/>
                    </a:cubicBezTo>
                    <a:cubicBezTo>
                      <a:pt x="282205" y="1382725"/>
                      <a:pt x="282859" y="1387305"/>
                      <a:pt x="279589" y="1392540"/>
                    </a:cubicBezTo>
                    <a:cubicBezTo>
                      <a:pt x="279589" y="1392540"/>
                      <a:pt x="280243" y="1392540"/>
                      <a:pt x="280897" y="1392540"/>
                    </a:cubicBezTo>
                    <a:cubicBezTo>
                      <a:pt x="285475" y="1393849"/>
                      <a:pt x="287437" y="1395158"/>
                      <a:pt x="292014" y="1398430"/>
                    </a:cubicBezTo>
                    <a:cubicBezTo>
                      <a:pt x="295284" y="1401047"/>
                      <a:pt x="299208" y="1404319"/>
                      <a:pt x="302478" y="1404974"/>
                    </a:cubicBezTo>
                    <a:cubicBezTo>
                      <a:pt x="303786" y="1404974"/>
                      <a:pt x="304440" y="1404974"/>
                      <a:pt x="305094" y="1405628"/>
                    </a:cubicBezTo>
                    <a:cubicBezTo>
                      <a:pt x="307709" y="1405628"/>
                      <a:pt x="310979" y="1406937"/>
                      <a:pt x="313595" y="1411518"/>
                    </a:cubicBezTo>
                    <a:cubicBezTo>
                      <a:pt x="314903" y="1413481"/>
                      <a:pt x="316211" y="1415444"/>
                      <a:pt x="316865" y="1415444"/>
                    </a:cubicBezTo>
                    <a:cubicBezTo>
                      <a:pt x="320789" y="1416098"/>
                      <a:pt x="325366" y="1417407"/>
                      <a:pt x="325366" y="1417407"/>
                    </a:cubicBezTo>
                    <a:cubicBezTo>
                      <a:pt x="327982" y="1418062"/>
                      <a:pt x="330598" y="1418716"/>
                      <a:pt x="331906" y="1418716"/>
                    </a:cubicBezTo>
                    <a:cubicBezTo>
                      <a:pt x="331906" y="1418716"/>
                      <a:pt x="331906" y="1418716"/>
                      <a:pt x="331906" y="1418716"/>
                    </a:cubicBezTo>
                    <a:cubicBezTo>
                      <a:pt x="333868" y="1417407"/>
                      <a:pt x="340408" y="1412826"/>
                      <a:pt x="346947" y="1418716"/>
                    </a:cubicBezTo>
                    <a:cubicBezTo>
                      <a:pt x="352833" y="1424606"/>
                      <a:pt x="351525" y="1429841"/>
                      <a:pt x="350871" y="1432458"/>
                    </a:cubicBezTo>
                    <a:lnTo>
                      <a:pt x="350871" y="1432458"/>
                    </a:lnTo>
                    <a:cubicBezTo>
                      <a:pt x="350871" y="1433767"/>
                      <a:pt x="350871" y="1433767"/>
                      <a:pt x="350871" y="1433767"/>
                    </a:cubicBezTo>
                    <a:cubicBezTo>
                      <a:pt x="352833" y="1434422"/>
                      <a:pt x="354795" y="1435730"/>
                      <a:pt x="356103" y="1437693"/>
                    </a:cubicBezTo>
                    <a:cubicBezTo>
                      <a:pt x="358718" y="1440311"/>
                      <a:pt x="363950" y="1446855"/>
                      <a:pt x="365912" y="1452090"/>
                    </a:cubicBezTo>
                    <a:cubicBezTo>
                      <a:pt x="368528" y="1450127"/>
                      <a:pt x="372452" y="1448818"/>
                      <a:pt x="377029" y="1452090"/>
                    </a:cubicBezTo>
                    <a:cubicBezTo>
                      <a:pt x="378991" y="1453399"/>
                      <a:pt x="382261" y="1455362"/>
                      <a:pt x="384223" y="1455362"/>
                    </a:cubicBezTo>
                    <a:cubicBezTo>
                      <a:pt x="391416" y="1450127"/>
                      <a:pt x="397302" y="1446200"/>
                      <a:pt x="402534" y="1448818"/>
                    </a:cubicBezTo>
                    <a:cubicBezTo>
                      <a:pt x="404496" y="1449472"/>
                      <a:pt x="406457" y="1451435"/>
                      <a:pt x="409073" y="1454707"/>
                    </a:cubicBezTo>
                    <a:cubicBezTo>
                      <a:pt x="410381" y="1456016"/>
                      <a:pt x="411689" y="1457979"/>
                      <a:pt x="412997" y="1458634"/>
                    </a:cubicBezTo>
                    <a:cubicBezTo>
                      <a:pt x="412997" y="1458634"/>
                      <a:pt x="412997" y="1458634"/>
                      <a:pt x="412997" y="1458634"/>
                    </a:cubicBezTo>
                    <a:cubicBezTo>
                      <a:pt x="414959" y="1457979"/>
                      <a:pt x="418883" y="1456671"/>
                      <a:pt x="422153" y="1458634"/>
                    </a:cubicBezTo>
                    <a:cubicBezTo>
                      <a:pt x="423461" y="1459288"/>
                      <a:pt x="425422" y="1461251"/>
                      <a:pt x="425422" y="1465177"/>
                    </a:cubicBezTo>
                    <a:cubicBezTo>
                      <a:pt x="425422" y="1469104"/>
                      <a:pt x="425422" y="1467141"/>
                      <a:pt x="425422" y="1468449"/>
                    </a:cubicBezTo>
                    <a:cubicBezTo>
                      <a:pt x="425422" y="1469104"/>
                      <a:pt x="425422" y="1470413"/>
                      <a:pt x="425422" y="1470413"/>
                    </a:cubicBezTo>
                    <a:cubicBezTo>
                      <a:pt x="426076" y="1471067"/>
                      <a:pt x="427384" y="1473030"/>
                      <a:pt x="428692" y="1474339"/>
                    </a:cubicBezTo>
                    <a:cubicBezTo>
                      <a:pt x="430000" y="1476302"/>
                      <a:pt x="433270" y="1480883"/>
                      <a:pt x="435232" y="1482192"/>
                    </a:cubicBezTo>
                    <a:cubicBezTo>
                      <a:pt x="437848" y="1482192"/>
                      <a:pt x="439810" y="1482192"/>
                      <a:pt x="442425" y="1481537"/>
                    </a:cubicBezTo>
                    <a:cubicBezTo>
                      <a:pt x="445041" y="1481537"/>
                      <a:pt x="447003" y="1480883"/>
                      <a:pt x="449619" y="1480229"/>
                    </a:cubicBezTo>
                    <a:cubicBezTo>
                      <a:pt x="450273" y="1480229"/>
                      <a:pt x="452235" y="1479574"/>
                      <a:pt x="453543" y="1478920"/>
                    </a:cubicBezTo>
                    <a:cubicBezTo>
                      <a:pt x="456813" y="1477611"/>
                      <a:pt x="462044" y="1475648"/>
                      <a:pt x="466622" y="1478265"/>
                    </a:cubicBezTo>
                    <a:cubicBezTo>
                      <a:pt x="466622" y="1478265"/>
                      <a:pt x="468584" y="1478920"/>
                      <a:pt x="469238" y="1479574"/>
                    </a:cubicBezTo>
                    <a:cubicBezTo>
                      <a:pt x="472508" y="1480883"/>
                      <a:pt x="477085" y="1482192"/>
                      <a:pt x="478393" y="1487427"/>
                    </a:cubicBezTo>
                    <a:cubicBezTo>
                      <a:pt x="481009" y="1484809"/>
                      <a:pt x="483625" y="1482192"/>
                      <a:pt x="487549" y="1482846"/>
                    </a:cubicBezTo>
                    <a:cubicBezTo>
                      <a:pt x="489511" y="1482846"/>
                      <a:pt x="491472" y="1484155"/>
                      <a:pt x="492780" y="1486118"/>
                    </a:cubicBezTo>
                    <a:cubicBezTo>
                      <a:pt x="492780" y="1486773"/>
                      <a:pt x="494088" y="1488081"/>
                      <a:pt x="494742" y="1489390"/>
                    </a:cubicBezTo>
                    <a:cubicBezTo>
                      <a:pt x="494742" y="1489390"/>
                      <a:pt x="495396" y="1490699"/>
                      <a:pt x="495396" y="1490699"/>
                    </a:cubicBezTo>
                    <a:cubicBezTo>
                      <a:pt x="495396" y="1490699"/>
                      <a:pt x="495396" y="1490699"/>
                      <a:pt x="496050" y="1490699"/>
                    </a:cubicBezTo>
                    <a:cubicBezTo>
                      <a:pt x="498012" y="1490699"/>
                      <a:pt x="499974" y="1490699"/>
                      <a:pt x="502590" y="1490699"/>
                    </a:cubicBezTo>
                    <a:cubicBezTo>
                      <a:pt x="506514" y="1490699"/>
                      <a:pt x="511091" y="1490045"/>
                      <a:pt x="515669" y="1490699"/>
                    </a:cubicBezTo>
                    <a:cubicBezTo>
                      <a:pt x="516977" y="1490699"/>
                      <a:pt x="517631" y="1491353"/>
                      <a:pt x="518939" y="1492008"/>
                    </a:cubicBezTo>
                    <a:cubicBezTo>
                      <a:pt x="518285" y="1489390"/>
                      <a:pt x="517631" y="1486118"/>
                      <a:pt x="518939" y="1482846"/>
                    </a:cubicBezTo>
                    <a:cubicBezTo>
                      <a:pt x="518939" y="1482846"/>
                      <a:pt x="519593" y="1480229"/>
                      <a:pt x="520247" y="1478920"/>
                    </a:cubicBezTo>
                    <a:cubicBezTo>
                      <a:pt x="522209" y="1472376"/>
                      <a:pt x="524824" y="1462560"/>
                      <a:pt x="533326" y="1462560"/>
                    </a:cubicBezTo>
                    <a:cubicBezTo>
                      <a:pt x="541827" y="1462560"/>
                      <a:pt x="541827" y="1465832"/>
                      <a:pt x="543135" y="1467795"/>
                    </a:cubicBezTo>
                    <a:cubicBezTo>
                      <a:pt x="543135" y="1467795"/>
                      <a:pt x="544443" y="1467795"/>
                      <a:pt x="545097" y="1467795"/>
                    </a:cubicBezTo>
                    <a:cubicBezTo>
                      <a:pt x="548367" y="1467795"/>
                      <a:pt x="552291" y="1467795"/>
                      <a:pt x="554907" y="1470413"/>
                    </a:cubicBezTo>
                    <a:cubicBezTo>
                      <a:pt x="555561" y="1471067"/>
                      <a:pt x="556869" y="1472376"/>
                      <a:pt x="557523" y="1473685"/>
                    </a:cubicBezTo>
                    <a:cubicBezTo>
                      <a:pt x="558831" y="1474993"/>
                      <a:pt x="561446" y="1478920"/>
                      <a:pt x="563408" y="1479574"/>
                    </a:cubicBezTo>
                    <a:cubicBezTo>
                      <a:pt x="565370" y="1480229"/>
                      <a:pt x="566678" y="1480229"/>
                      <a:pt x="568640" y="1480883"/>
                    </a:cubicBezTo>
                    <a:cubicBezTo>
                      <a:pt x="570602" y="1480883"/>
                      <a:pt x="573218" y="1480883"/>
                      <a:pt x="575180" y="1482192"/>
                    </a:cubicBezTo>
                    <a:cubicBezTo>
                      <a:pt x="575180" y="1482192"/>
                      <a:pt x="577141" y="1482192"/>
                      <a:pt x="578449" y="1482192"/>
                    </a:cubicBezTo>
                    <a:cubicBezTo>
                      <a:pt x="582373" y="1482192"/>
                      <a:pt x="588913" y="1482846"/>
                      <a:pt x="592836" y="1488081"/>
                    </a:cubicBezTo>
                    <a:cubicBezTo>
                      <a:pt x="594798" y="1490699"/>
                      <a:pt x="594798" y="1493971"/>
                      <a:pt x="595452" y="1495934"/>
                    </a:cubicBezTo>
                    <a:cubicBezTo>
                      <a:pt x="595452" y="1495934"/>
                      <a:pt x="595452" y="1496589"/>
                      <a:pt x="595452" y="1497243"/>
                    </a:cubicBezTo>
                    <a:cubicBezTo>
                      <a:pt x="597414" y="1497243"/>
                      <a:pt x="600030" y="1497243"/>
                      <a:pt x="601992" y="1497243"/>
                    </a:cubicBezTo>
                    <a:cubicBezTo>
                      <a:pt x="611147" y="1497243"/>
                      <a:pt x="619649" y="1497243"/>
                      <a:pt x="623573" y="1501824"/>
                    </a:cubicBezTo>
                    <a:cubicBezTo>
                      <a:pt x="625534" y="1504441"/>
                      <a:pt x="626842" y="1508367"/>
                      <a:pt x="628804" y="1514257"/>
                    </a:cubicBezTo>
                    <a:cubicBezTo>
                      <a:pt x="628804" y="1515566"/>
                      <a:pt x="630112" y="1517529"/>
                      <a:pt x="630766" y="1519492"/>
                    </a:cubicBezTo>
                    <a:cubicBezTo>
                      <a:pt x="630766" y="1519492"/>
                      <a:pt x="630766" y="1519492"/>
                      <a:pt x="630766" y="1519492"/>
                    </a:cubicBezTo>
                    <a:cubicBezTo>
                      <a:pt x="634036" y="1516220"/>
                      <a:pt x="637960" y="1513602"/>
                      <a:pt x="641883" y="1514257"/>
                    </a:cubicBezTo>
                    <a:cubicBezTo>
                      <a:pt x="644499" y="1514257"/>
                      <a:pt x="646461" y="1516220"/>
                      <a:pt x="648423" y="1518183"/>
                    </a:cubicBezTo>
                    <a:cubicBezTo>
                      <a:pt x="649731" y="1518837"/>
                      <a:pt x="651693" y="1520801"/>
                      <a:pt x="652347" y="1520801"/>
                    </a:cubicBezTo>
                    <a:cubicBezTo>
                      <a:pt x="653655" y="1520801"/>
                      <a:pt x="655617" y="1520801"/>
                      <a:pt x="656925" y="1520801"/>
                    </a:cubicBezTo>
                    <a:cubicBezTo>
                      <a:pt x="662156" y="1520801"/>
                      <a:pt x="666734" y="1520801"/>
                      <a:pt x="670658" y="1524073"/>
                    </a:cubicBezTo>
                    <a:cubicBezTo>
                      <a:pt x="673274" y="1526690"/>
                      <a:pt x="673927" y="1529962"/>
                      <a:pt x="674581" y="1531925"/>
                    </a:cubicBezTo>
                    <a:cubicBezTo>
                      <a:pt x="674581" y="1531925"/>
                      <a:pt x="674581" y="1532580"/>
                      <a:pt x="674581" y="1533234"/>
                    </a:cubicBezTo>
                    <a:cubicBezTo>
                      <a:pt x="679813" y="1538469"/>
                      <a:pt x="674581" y="1545013"/>
                      <a:pt x="673274" y="1547631"/>
                    </a:cubicBezTo>
                    <a:cubicBezTo>
                      <a:pt x="673274" y="1547631"/>
                      <a:pt x="673274" y="1547631"/>
                      <a:pt x="673274" y="1548285"/>
                    </a:cubicBezTo>
                    <a:cubicBezTo>
                      <a:pt x="673274" y="1548285"/>
                      <a:pt x="673274" y="1548940"/>
                      <a:pt x="673274" y="1549594"/>
                    </a:cubicBezTo>
                    <a:cubicBezTo>
                      <a:pt x="678505" y="1550903"/>
                      <a:pt x="685045" y="1552866"/>
                      <a:pt x="687661" y="1556792"/>
                    </a:cubicBezTo>
                    <a:cubicBezTo>
                      <a:pt x="687661" y="1556792"/>
                      <a:pt x="687661" y="1557447"/>
                      <a:pt x="688315" y="1558101"/>
                    </a:cubicBezTo>
                    <a:cubicBezTo>
                      <a:pt x="690930" y="1554175"/>
                      <a:pt x="696816" y="1546322"/>
                      <a:pt x="704010" y="1550903"/>
                    </a:cubicBezTo>
                    <a:cubicBezTo>
                      <a:pt x="708587" y="1553520"/>
                      <a:pt x="711857" y="1559410"/>
                      <a:pt x="711203" y="1564645"/>
                    </a:cubicBezTo>
                    <a:cubicBezTo>
                      <a:pt x="711203" y="1568571"/>
                      <a:pt x="708587" y="1571843"/>
                      <a:pt x="705318" y="1573152"/>
                    </a:cubicBezTo>
                    <a:cubicBezTo>
                      <a:pt x="703356" y="1573806"/>
                      <a:pt x="702702" y="1574461"/>
                      <a:pt x="702048" y="1575115"/>
                    </a:cubicBezTo>
                    <a:cubicBezTo>
                      <a:pt x="702702" y="1575769"/>
                      <a:pt x="704664" y="1577733"/>
                      <a:pt x="705972" y="1578387"/>
                    </a:cubicBezTo>
                    <a:cubicBezTo>
                      <a:pt x="707279" y="1577733"/>
                      <a:pt x="708587" y="1575769"/>
                      <a:pt x="709895" y="1575115"/>
                    </a:cubicBezTo>
                    <a:cubicBezTo>
                      <a:pt x="714473" y="1571189"/>
                      <a:pt x="718397" y="1567262"/>
                      <a:pt x="724283" y="1568571"/>
                    </a:cubicBezTo>
                    <a:cubicBezTo>
                      <a:pt x="725591" y="1568571"/>
                      <a:pt x="726244" y="1568571"/>
                      <a:pt x="726898" y="1569226"/>
                    </a:cubicBezTo>
                    <a:cubicBezTo>
                      <a:pt x="728860" y="1569226"/>
                      <a:pt x="728860" y="1569226"/>
                      <a:pt x="730168" y="1569226"/>
                    </a:cubicBezTo>
                    <a:cubicBezTo>
                      <a:pt x="736054" y="1567262"/>
                      <a:pt x="745209" y="1569226"/>
                      <a:pt x="751095" y="1573152"/>
                    </a:cubicBezTo>
                    <a:cubicBezTo>
                      <a:pt x="755673" y="1576424"/>
                      <a:pt x="762866" y="1581659"/>
                      <a:pt x="766136" y="1583622"/>
                    </a:cubicBezTo>
                    <a:cubicBezTo>
                      <a:pt x="766790" y="1584276"/>
                      <a:pt x="768098" y="1585585"/>
                      <a:pt x="769406" y="1586240"/>
                    </a:cubicBezTo>
                    <a:cubicBezTo>
                      <a:pt x="769406" y="1586240"/>
                      <a:pt x="770060" y="1587548"/>
                      <a:pt x="770714" y="1587548"/>
                    </a:cubicBezTo>
                    <a:cubicBezTo>
                      <a:pt x="775291" y="1582968"/>
                      <a:pt x="779215" y="1584276"/>
                      <a:pt x="781831" y="1585585"/>
                    </a:cubicBezTo>
                    <a:cubicBezTo>
                      <a:pt x="783139" y="1585585"/>
                      <a:pt x="783793" y="1586894"/>
                      <a:pt x="785101" y="1586894"/>
                    </a:cubicBezTo>
                    <a:cubicBezTo>
                      <a:pt x="785755" y="1579041"/>
                      <a:pt x="789679" y="1575115"/>
                      <a:pt x="795564" y="1575115"/>
                    </a:cubicBezTo>
                    <a:cubicBezTo>
                      <a:pt x="798834" y="1575115"/>
                      <a:pt x="800796" y="1575115"/>
                      <a:pt x="802758" y="1575115"/>
                    </a:cubicBezTo>
                    <a:cubicBezTo>
                      <a:pt x="805374" y="1575115"/>
                      <a:pt x="806028" y="1575115"/>
                      <a:pt x="807336" y="1575115"/>
                    </a:cubicBezTo>
                    <a:cubicBezTo>
                      <a:pt x="808643" y="1575115"/>
                      <a:pt x="809297" y="1573806"/>
                      <a:pt x="809951" y="1573152"/>
                    </a:cubicBezTo>
                    <a:cubicBezTo>
                      <a:pt x="811913" y="1571189"/>
                      <a:pt x="814529" y="1568571"/>
                      <a:pt x="821069" y="1568571"/>
                    </a:cubicBezTo>
                    <a:cubicBezTo>
                      <a:pt x="827608" y="1568571"/>
                      <a:pt x="823685" y="1568571"/>
                      <a:pt x="825646" y="1567262"/>
                    </a:cubicBezTo>
                    <a:cubicBezTo>
                      <a:pt x="828916" y="1565954"/>
                      <a:pt x="832840" y="1564645"/>
                      <a:pt x="837418" y="1566608"/>
                    </a:cubicBezTo>
                    <a:cubicBezTo>
                      <a:pt x="840687" y="1567917"/>
                      <a:pt x="842649" y="1570534"/>
                      <a:pt x="844611" y="1573152"/>
                    </a:cubicBezTo>
                    <a:cubicBezTo>
                      <a:pt x="845919" y="1574461"/>
                      <a:pt x="847227" y="1576424"/>
                      <a:pt x="847881" y="1576424"/>
                    </a:cubicBezTo>
                    <a:cubicBezTo>
                      <a:pt x="850497" y="1576424"/>
                      <a:pt x="852459" y="1576424"/>
                      <a:pt x="855075" y="1576424"/>
                    </a:cubicBezTo>
                    <a:cubicBezTo>
                      <a:pt x="853113" y="1575115"/>
                      <a:pt x="855075" y="1572498"/>
                      <a:pt x="857036" y="1567917"/>
                    </a:cubicBezTo>
                    <a:cubicBezTo>
                      <a:pt x="858344" y="1563336"/>
                      <a:pt x="845919" y="1563336"/>
                      <a:pt x="843957" y="1558755"/>
                    </a:cubicBezTo>
                    <a:cubicBezTo>
                      <a:pt x="841995" y="1554175"/>
                      <a:pt x="845265" y="1533888"/>
                      <a:pt x="846573" y="1522764"/>
                    </a:cubicBezTo>
                    <a:cubicBezTo>
                      <a:pt x="847881" y="1511639"/>
                      <a:pt x="848535" y="1510331"/>
                      <a:pt x="847881" y="1508367"/>
                    </a:cubicBezTo>
                    <a:cubicBezTo>
                      <a:pt x="847227" y="1506404"/>
                      <a:pt x="841995" y="1514257"/>
                      <a:pt x="840034" y="1510985"/>
                    </a:cubicBezTo>
                    <a:cubicBezTo>
                      <a:pt x="838072" y="1507059"/>
                      <a:pt x="840034" y="1505095"/>
                      <a:pt x="843303" y="1502478"/>
                    </a:cubicBezTo>
                    <a:cubicBezTo>
                      <a:pt x="846573" y="1499860"/>
                      <a:pt x="846573" y="1507059"/>
                      <a:pt x="849189" y="1503787"/>
                    </a:cubicBezTo>
                    <a:cubicBezTo>
                      <a:pt x="851805" y="1500515"/>
                      <a:pt x="852459" y="1495934"/>
                      <a:pt x="852459" y="1493971"/>
                    </a:cubicBezTo>
                    <a:cubicBezTo>
                      <a:pt x="852459" y="1492662"/>
                      <a:pt x="842649" y="1498552"/>
                      <a:pt x="843303" y="1496589"/>
                    </a:cubicBezTo>
                    <a:cubicBezTo>
                      <a:pt x="843303" y="1494625"/>
                      <a:pt x="847881" y="1490045"/>
                      <a:pt x="847881" y="1488081"/>
                    </a:cubicBezTo>
                    <a:cubicBezTo>
                      <a:pt x="847881" y="1486118"/>
                      <a:pt x="844611" y="1484809"/>
                      <a:pt x="845919" y="1484155"/>
                    </a:cubicBezTo>
                    <a:cubicBezTo>
                      <a:pt x="847227" y="1482846"/>
                      <a:pt x="852459" y="1482846"/>
                      <a:pt x="853767" y="1478920"/>
                    </a:cubicBezTo>
                    <a:cubicBezTo>
                      <a:pt x="855075" y="1474993"/>
                      <a:pt x="857690" y="1467795"/>
                      <a:pt x="858344" y="1466486"/>
                    </a:cubicBezTo>
                    <a:cubicBezTo>
                      <a:pt x="858998" y="1465177"/>
                      <a:pt x="853767" y="1467795"/>
                      <a:pt x="852459" y="1465177"/>
                    </a:cubicBezTo>
                    <a:cubicBezTo>
                      <a:pt x="851151" y="1463214"/>
                      <a:pt x="852459" y="1461906"/>
                      <a:pt x="853767" y="1459942"/>
                    </a:cubicBezTo>
                    <a:cubicBezTo>
                      <a:pt x="855075" y="1457979"/>
                      <a:pt x="858998" y="1461906"/>
                      <a:pt x="862268" y="1461251"/>
                    </a:cubicBezTo>
                    <a:cubicBezTo>
                      <a:pt x="865538" y="1459942"/>
                      <a:pt x="866846" y="1454053"/>
                      <a:pt x="870116" y="1449472"/>
                    </a:cubicBezTo>
                    <a:cubicBezTo>
                      <a:pt x="873385" y="1444892"/>
                      <a:pt x="873385" y="1441620"/>
                      <a:pt x="884503" y="1436385"/>
                    </a:cubicBezTo>
                    <a:cubicBezTo>
                      <a:pt x="889081" y="1433767"/>
                      <a:pt x="901506" y="1427223"/>
                      <a:pt x="905430" y="1427878"/>
                    </a:cubicBezTo>
                    <a:cubicBezTo>
                      <a:pt x="910661" y="1427878"/>
                      <a:pt x="918509" y="1433113"/>
                      <a:pt x="919163" y="1431804"/>
                    </a:cubicBezTo>
                    <a:cubicBezTo>
                      <a:pt x="920471" y="1430495"/>
                      <a:pt x="936820" y="1411518"/>
                      <a:pt x="940090" y="1411518"/>
                    </a:cubicBezTo>
                    <a:cubicBezTo>
                      <a:pt x="943359" y="1411518"/>
                      <a:pt x="947937" y="1411518"/>
                      <a:pt x="947937" y="1411518"/>
                    </a:cubicBezTo>
                    <a:cubicBezTo>
                      <a:pt x="947937" y="1411518"/>
                      <a:pt x="962324" y="1402356"/>
                      <a:pt x="966902" y="1399084"/>
                    </a:cubicBezTo>
                    <a:cubicBezTo>
                      <a:pt x="971480" y="1395812"/>
                      <a:pt x="979327" y="1387960"/>
                      <a:pt x="983251" y="1387305"/>
                    </a:cubicBezTo>
                    <a:cubicBezTo>
                      <a:pt x="986521" y="1387305"/>
                      <a:pt x="993060" y="1384688"/>
                      <a:pt x="997638" y="1385997"/>
                    </a:cubicBezTo>
                    <a:cubicBezTo>
                      <a:pt x="1002216" y="1387305"/>
                      <a:pt x="1006794" y="1385997"/>
                      <a:pt x="1006140" y="1389268"/>
                    </a:cubicBezTo>
                    <a:cubicBezTo>
                      <a:pt x="1006140" y="1392540"/>
                      <a:pt x="1004178" y="1397121"/>
                      <a:pt x="1006140" y="1399084"/>
                    </a:cubicBezTo>
                    <a:cubicBezTo>
                      <a:pt x="1008101" y="1401047"/>
                      <a:pt x="1013333" y="1405628"/>
                      <a:pt x="1017257" y="1403665"/>
                    </a:cubicBezTo>
                    <a:cubicBezTo>
                      <a:pt x="1021835" y="1401702"/>
                      <a:pt x="1021835" y="1397121"/>
                      <a:pt x="1023143" y="1397121"/>
                    </a:cubicBezTo>
                    <a:cubicBezTo>
                      <a:pt x="1024450" y="1397121"/>
                      <a:pt x="1027720" y="1392540"/>
                      <a:pt x="1029028" y="1395812"/>
                    </a:cubicBezTo>
                    <a:cubicBezTo>
                      <a:pt x="1030336" y="1399084"/>
                      <a:pt x="1027720" y="1404974"/>
                      <a:pt x="1032952" y="1406282"/>
                    </a:cubicBezTo>
                    <a:cubicBezTo>
                      <a:pt x="1037530" y="1407591"/>
                      <a:pt x="1054533" y="1406282"/>
                      <a:pt x="1057803" y="1408246"/>
                    </a:cubicBezTo>
                    <a:cubicBezTo>
                      <a:pt x="1061072" y="1410209"/>
                      <a:pt x="1068266" y="1410863"/>
                      <a:pt x="1066958" y="1414790"/>
                    </a:cubicBezTo>
                    <a:cubicBezTo>
                      <a:pt x="1065650" y="1418062"/>
                      <a:pt x="1059111" y="1421988"/>
                      <a:pt x="1063034" y="1424606"/>
                    </a:cubicBezTo>
                    <a:cubicBezTo>
                      <a:pt x="1066958" y="1427878"/>
                      <a:pt x="1090501" y="1429841"/>
                      <a:pt x="1093116" y="1429186"/>
                    </a:cubicBezTo>
                    <a:cubicBezTo>
                      <a:pt x="1095078" y="1427878"/>
                      <a:pt x="1093116" y="1423951"/>
                      <a:pt x="1089847" y="1422642"/>
                    </a:cubicBezTo>
                    <a:cubicBezTo>
                      <a:pt x="1086577" y="1421334"/>
                      <a:pt x="1085269" y="1413481"/>
                      <a:pt x="1085269" y="1408900"/>
                    </a:cubicBezTo>
                    <a:cubicBezTo>
                      <a:pt x="1085269" y="1404319"/>
                      <a:pt x="1080037" y="1385342"/>
                      <a:pt x="1083307" y="1388614"/>
                    </a:cubicBezTo>
                    <a:cubicBezTo>
                      <a:pt x="1086577" y="1391886"/>
                      <a:pt x="1087885" y="1392540"/>
                      <a:pt x="1088539" y="1395812"/>
                    </a:cubicBezTo>
                    <a:cubicBezTo>
                      <a:pt x="1088539" y="1399084"/>
                      <a:pt x="1089193" y="1403011"/>
                      <a:pt x="1089847" y="1407591"/>
                    </a:cubicBezTo>
                    <a:cubicBezTo>
                      <a:pt x="1089847" y="1412172"/>
                      <a:pt x="1087885" y="1412826"/>
                      <a:pt x="1091155" y="1417407"/>
                    </a:cubicBezTo>
                    <a:cubicBezTo>
                      <a:pt x="1095078" y="1421988"/>
                      <a:pt x="1095078" y="1422642"/>
                      <a:pt x="1098348" y="1423951"/>
                    </a:cubicBezTo>
                    <a:cubicBezTo>
                      <a:pt x="1101618" y="1425260"/>
                      <a:pt x="1100964" y="1417407"/>
                      <a:pt x="1104234" y="1416753"/>
                    </a:cubicBezTo>
                    <a:cubicBezTo>
                      <a:pt x="1107504" y="1416753"/>
                      <a:pt x="1111427" y="1416753"/>
                      <a:pt x="1115351" y="1418062"/>
                    </a:cubicBezTo>
                    <a:cubicBezTo>
                      <a:pt x="1119275" y="1420025"/>
                      <a:pt x="1125160" y="1420679"/>
                      <a:pt x="1127122" y="1416753"/>
                    </a:cubicBezTo>
                    <a:cubicBezTo>
                      <a:pt x="1129084" y="1412826"/>
                      <a:pt x="1125160" y="1408900"/>
                      <a:pt x="1123853" y="1405628"/>
                    </a:cubicBezTo>
                    <a:cubicBezTo>
                      <a:pt x="1122545" y="1402356"/>
                      <a:pt x="1125160" y="1391886"/>
                      <a:pt x="1128430" y="1393849"/>
                    </a:cubicBezTo>
                    <a:cubicBezTo>
                      <a:pt x="1131046" y="1395812"/>
                      <a:pt x="1135624" y="1396467"/>
                      <a:pt x="1136932" y="1399084"/>
                    </a:cubicBezTo>
                    <a:cubicBezTo>
                      <a:pt x="1138240" y="1401702"/>
                      <a:pt x="1138894" y="1404974"/>
                      <a:pt x="1140202" y="1406937"/>
                    </a:cubicBezTo>
                    <a:cubicBezTo>
                      <a:pt x="1141509" y="1408900"/>
                      <a:pt x="1142817" y="1408900"/>
                      <a:pt x="1145433" y="1408246"/>
                    </a:cubicBezTo>
                    <a:cubicBezTo>
                      <a:pt x="1148049" y="1408246"/>
                      <a:pt x="1151973" y="1404974"/>
                      <a:pt x="1153281" y="1408246"/>
                    </a:cubicBezTo>
                    <a:cubicBezTo>
                      <a:pt x="1154589" y="1410863"/>
                      <a:pt x="1153281" y="1414135"/>
                      <a:pt x="1148703" y="1417407"/>
                    </a:cubicBezTo>
                    <a:cubicBezTo>
                      <a:pt x="1144779" y="1420679"/>
                      <a:pt x="1142817" y="1419370"/>
                      <a:pt x="1138240" y="1420025"/>
                    </a:cubicBezTo>
                    <a:cubicBezTo>
                      <a:pt x="1133662" y="1420679"/>
                      <a:pt x="1123199" y="1420025"/>
                      <a:pt x="1122545" y="1423297"/>
                    </a:cubicBezTo>
                    <a:cubicBezTo>
                      <a:pt x="1121891" y="1426569"/>
                      <a:pt x="1122545" y="1433113"/>
                      <a:pt x="1128430" y="1435076"/>
                    </a:cubicBezTo>
                    <a:cubicBezTo>
                      <a:pt x="1134316" y="1437039"/>
                      <a:pt x="1140856" y="1437693"/>
                      <a:pt x="1149357" y="1435076"/>
                    </a:cubicBezTo>
                    <a:cubicBezTo>
                      <a:pt x="1157205" y="1433113"/>
                      <a:pt x="1157205" y="1429841"/>
                      <a:pt x="1161128" y="1430495"/>
                    </a:cubicBezTo>
                    <a:cubicBezTo>
                      <a:pt x="1165052" y="1431150"/>
                      <a:pt x="1169630" y="1433113"/>
                      <a:pt x="1170284" y="1438348"/>
                    </a:cubicBezTo>
                    <a:cubicBezTo>
                      <a:pt x="1170284" y="1443583"/>
                      <a:pt x="1160474" y="1453399"/>
                      <a:pt x="1164398" y="1456671"/>
                    </a:cubicBezTo>
                    <a:cubicBezTo>
                      <a:pt x="1168322" y="1459288"/>
                      <a:pt x="1180093" y="1459288"/>
                      <a:pt x="1184017" y="1460597"/>
                    </a:cubicBezTo>
                    <a:cubicBezTo>
                      <a:pt x="1187941" y="1461906"/>
                      <a:pt x="1191865" y="1459288"/>
                      <a:pt x="1193826" y="1461906"/>
                    </a:cubicBezTo>
                    <a:cubicBezTo>
                      <a:pt x="1195788" y="1464523"/>
                      <a:pt x="1198404" y="1467795"/>
                      <a:pt x="1198404" y="1467795"/>
                    </a:cubicBezTo>
                    <a:cubicBezTo>
                      <a:pt x="1198404" y="1467795"/>
                      <a:pt x="1205598" y="1461906"/>
                      <a:pt x="1208868" y="1464523"/>
                    </a:cubicBezTo>
                    <a:cubicBezTo>
                      <a:pt x="1212137" y="1467141"/>
                      <a:pt x="1208868" y="1473685"/>
                      <a:pt x="1213445" y="1474993"/>
                    </a:cubicBezTo>
                    <a:cubicBezTo>
                      <a:pt x="1218023" y="1476302"/>
                      <a:pt x="1221947" y="1473685"/>
                      <a:pt x="1224563" y="1475648"/>
                    </a:cubicBezTo>
                    <a:cubicBezTo>
                      <a:pt x="1226524" y="1477611"/>
                      <a:pt x="1223255" y="1480883"/>
                      <a:pt x="1223255" y="1483501"/>
                    </a:cubicBezTo>
                    <a:cubicBezTo>
                      <a:pt x="1223255" y="1486773"/>
                      <a:pt x="1227832" y="1490699"/>
                      <a:pt x="1231756" y="1490045"/>
                    </a:cubicBezTo>
                    <a:cubicBezTo>
                      <a:pt x="1235680" y="1489390"/>
                      <a:pt x="1241566" y="1488081"/>
                      <a:pt x="1240912" y="1485464"/>
                    </a:cubicBezTo>
                    <a:cubicBezTo>
                      <a:pt x="1240258" y="1482846"/>
                      <a:pt x="1236988" y="1480883"/>
                      <a:pt x="1239604" y="1479574"/>
                    </a:cubicBezTo>
                    <a:cubicBezTo>
                      <a:pt x="1242220" y="1478265"/>
                      <a:pt x="1237642" y="1476302"/>
                      <a:pt x="1242220" y="1478265"/>
                    </a:cubicBezTo>
                    <a:cubicBezTo>
                      <a:pt x="1246797" y="1480229"/>
                      <a:pt x="1248105" y="1481537"/>
                      <a:pt x="1251375" y="1481537"/>
                    </a:cubicBezTo>
                    <a:cubicBezTo>
                      <a:pt x="1255299" y="1481537"/>
                      <a:pt x="1256607" y="1483501"/>
                      <a:pt x="1260530" y="1484155"/>
                    </a:cubicBezTo>
                    <a:cubicBezTo>
                      <a:pt x="1265108" y="1484155"/>
                      <a:pt x="1269032" y="1485464"/>
                      <a:pt x="1269032" y="1485464"/>
                    </a:cubicBezTo>
                    <a:cubicBezTo>
                      <a:pt x="1269032" y="1485464"/>
                      <a:pt x="1265108" y="1490699"/>
                      <a:pt x="1266416" y="1492662"/>
                    </a:cubicBezTo>
                    <a:cubicBezTo>
                      <a:pt x="1267724" y="1494625"/>
                      <a:pt x="1272956" y="1494625"/>
                      <a:pt x="1274264" y="1492662"/>
                    </a:cubicBezTo>
                    <a:cubicBezTo>
                      <a:pt x="1275571" y="1491353"/>
                      <a:pt x="1276225" y="1481537"/>
                      <a:pt x="1279495" y="1480883"/>
                    </a:cubicBezTo>
                    <a:cubicBezTo>
                      <a:pt x="1282765" y="1480883"/>
                      <a:pt x="1286035" y="1476957"/>
                      <a:pt x="1289959" y="1478920"/>
                    </a:cubicBezTo>
                    <a:cubicBezTo>
                      <a:pt x="1293882" y="1480883"/>
                      <a:pt x="1299114" y="1490699"/>
                      <a:pt x="1301730" y="1488081"/>
                    </a:cubicBezTo>
                    <a:cubicBezTo>
                      <a:pt x="1303692" y="1485464"/>
                      <a:pt x="1303692" y="1476957"/>
                      <a:pt x="1306962" y="1475648"/>
                    </a:cubicBezTo>
                    <a:cubicBezTo>
                      <a:pt x="1310231" y="1474339"/>
                      <a:pt x="1317425" y="1475648"/>
                      <a:pt x="1320041" y="1473685"/>
                    </a:cubicBezTo>
                    <a:cubicBezTo>
                      <a:pt x="1322657" y="1471721"/>
                      <a:pt x="1325272" y="1467795"/>
                      <a:pt x="1327888" y="1468449"/>
                    </a:cubicBezTo>
                    <a:cubicBezTo>
                      <a:pt x="1330504" y="1469104"/>
                      <a:pt x="1333120" y="1475648"/>
                      <a:pt x="1335736" y="1473685"/>
                    </a:cubicBezTo>
                    <a:cubicBezTo>
                      <a:pt x="1339006" y="1471721"/>
                      <a:pt x="1341621" y="1469104"/>
                      <a:pt x="1342930" y="1466486"/>
                    </a:cubicBezTo>
                    <a:cubicBezTo>
                      <a:pt x="1344237" y="1463869"/>
                      <a:pt x="1344237" y="1461906"/>
                      <a:pt x="1344237" y="1461906"/>
                    </a:cubicBezTo>
                    <a:cubicBezTo>
                      <a:pt x="1344237" y="1461906"/>
                      <a:pt x="1350123" y="1455362"/>
                      <a:pt x="1348161" y="1454707"/>
                    </a:cubicBezTo>
                    <a:cubicBezTo>
                      <a:pt x="1346199" y="1454053"/>
                      <a:pt x="1334428" y="1456671"/>
                      <a:pt x="1335736" y="1453399"/>
                    </a:cubicBezTo>
                    <a:cubicBezTo>
                      <a:pt x="1335736" y="1451435"/>
                      <a:pt x="1340314" y="1453399"/>
                      <a:pt x="1343584" y="1448164"/>
                    </a:cubicBezTo>
                    <a:cubicBezTo>
                      <a:pt x="1346199" y="1442928"/>
                      <a:pt x="1348815" y="1444892"/>
                      <a:pt x="1350777" y="1441620"/>
                    </a:cubicBezTo>
                    <a:cubicBezTo>
                      <a:pt x="1352739" y="1438348"/>
                      <a:pt x="1354701" y="1426569"/>
                      <a:pt x="1357971" y="1427878"/>
                    </a:cubicBezTo>
                    <a:cubicBezTo>
                      <a:pt x="1362548" y="1429841"/>
                      <a:pt x="1375628" y="1430495"/>
                      <a:pt x="1378243" y="1427223"/>
                    </a:cubicBezTo>
                    <a:cubicBezTo>
                      <a:pt x="1380859" y="1423951"/>
                      <a:pt x="1382821" y="1410209"/>
                      <a:pt x="1389361" y="1408900"/>
                    </a:cubicBezTo>
                    <a:cubicBezTo>
                      <a:pt x="1395900" y="1407591"/>
                      <a:pt x="1404402" y="1403011"/>
                      <a:pt x="1407018" y="1403665"/>
                    </a:cubicBezTo>
                    <a:cubicBezTo>
                      <a:pt x="1409633" y="1404319"/>
                      <a:pt x="1411595" y="1403665"/>
                      <a:pt x="1411595" y="1401702"/>
                    </a:cubicBezTo>
                    <a:cubicBezTo>
                      <a:pt x="1411595" y="1399739"/>
                      <a:pt x="1407672" y="1391232"/>
                      <a:pt x="1411595" y="1389268"/>
                    </a:cubicBezTo>
                    <a:cubicBezTo>
                      <a:pt x="1415519" y="1387305"/>
                      <a:pt x="1421405" y="1384033"/>
                      <a:pt x="1424675" y="1382725"/>
                    </a:cubicBezTo>
                    <a:cubicBezTo>
                      <a:pt x="1424675" y="1382725"/>
                      <a:pt x="1424675" y="1382725"/>
                      <a:pt x="1424675" y="1382725"/>
                    </a:cubicBezTo>
                    <a:cubicBezTo>
                      <a:pt x="1424675" y="1380762"/>
                      <a:pt x="1424021" y="1378798"/>
                      <a:pt x="1424021" y="1376181"/>
                    </a:cubicBezTo>
                    <a:cubicBezTo>
                      <a:pt x="1424021" y="1362439"/>
                      <a:pt x="1435138" y="1351314"/>
                      <a:pt x="1448871" y="1351314"/>
                    </a:cubicBezTo>
                    <a:cubicBezTo>
                      <a:pt x="1462604" y="1351314"/>
                      <a:pt x="1451487" y="1351314"/>
                      <a:pt x="1452795" y="1351314"/>
                    </a:cubicBezTo>
                    <a:cubicBezTo>
                      <a:pt x="1452795" y="1351314"/>
                      <a:pt x="1452795" y="1351314"/>
                      <a:pt x="1452795" y="1351314"/>
                    </a:cubicBezTo>
                    <a:cubicBezTo>
                      <a:pt x="1452795" y="1347387"/>
                      <a:pt x="1452795" y="1342807"/>
                      <a:pt x="1461296" y="1340189"/>
                    </a:cubicBezTo>
                    <a:cubicBezTo>
                      <a:pt x="1461296" y="1340189"/>
                      <a:pt x="1461296" y="1340189"/>
                      <a:pt x="1461950" y="1340189"/>
                    </a:cubicBezTo>
                    <a:cubicBezTo>
                      <a:pt x="1461950" y="1340189"/>
                      <a:pt x="1461950" y="1338226"/>
                      <a:pt x="1461950" y="1337572"/>
                    </a:cubicBezTo>
                    <a:lnTo>
                      <a:pt x="1461950" y="1337572"/>
                    </a:lnTo>
                    <a:cubicBezTo>
                      <a:pt x="1463258" y="1331028"/>
                      <a:pt x="1467836" y="1329719"/>
                      <a:pt x="1469798" y="1328410"/>
                    </a:cubicBezTo>
                    <a:cubicBezTo>
                      <a:pt x="1469798" y="1328410"/>
                      <a:pt x="1470452" y="1328410"/>
                      <a:pt x="1471106" y="1328410"/>
                    </a:cubicBezTo>
                    <a:cubicBezTo>
                      <a:pt x="1472414" y="1327756"/>
                      <a:pt x="1475029" y="1323175"/>
                      <a:pt x="1475683" y="1321866"/>
                    </a:cubicBezTo>
                    <a:cubicBezTo>
                      <a:pt x="1475683" y="1317286"/>
                      <a:pt x="1478953" y="1314014"/>
                      <a:pt x="1481569" y="1312051"/>
                    </a:cubicBezTo>
                    <a:cubicBezTo>
                      <a:pt x="1480915" y="1311396"/>
                      <a:pt x="1480261" y="1310742"/>
                      <a:pt x="1479607" y="1310088"/>
                    </a:cubicBezTo>
                    <a:lnTo>
                      <a:pt x="1478299" y="1308779"/>
                    </a:lnTo>
                    <a:cubicBezTo>
                      <a:pt x="1476337" y="1306816"/>
                      <a:pt x="1475683" y="1304852"/>
                      <a:pt x="1475029" y="1302889"/>
                    </a:cubicBezTo>
                    <a:cubicBezTo>
                      <a:pt x="1474376" y="1302889"/>
                      <a:pt x="1473068" y="1304198"/>
                      <a:pt x="1472414" y="1304198"/>
                    </a:cubicBezTo>
                    <a:cubicBezTo>
                      <a:pt x="1469798" y="1305507"/>
                      <a:pt x="1466528" y="1306161"/>
                      <a:pt x="1462604" y="1306816"/>
                    </a:cubicBezTo>
                    <a:cubicBezTo>
                      <a:pt x="1460642" y="1306816"/>
                      <a:pt x="1458027" y="1307470"/>
                      <a:pt x="1456719" y="1308124"/>
                    </a:cubicBezTo>
                    <a:cubicBezTo>
                      <a:pt x="1450833" y="1309433"/>
                      <a:pt x="1441678" y="1310742"/>
                      <a:pt x="1436446" y="1306161"/>
                    </a:cubicBezTo>
                    <a:cubicBezTo>
                      <a:pt x="1435138" y="1304852"/>
                      <a:pt x="1433830" y="1304852"/>
                      <a:pt x="1431214" y="1304198"/>
                    </a:cubicBezTo>
                    <a:cubicBezTo>
                      <a:pt x="1429906" y="1304198"/>
                      <a:pt x="1429252" y="1304198"/>
                      <a:pt x="1427944" y="1304198"/>
                    </a:cubicBezTo>
                    <a:cubicBezTo>
                      <a:pt x="1424021" y="1303544"/>
                      <a:pt x="1419443" y="1298308"/>
                      <a:pt x="1415519" y="1294382"/>
                    </a:cubicBezTo>
                    <a:cubicBezTo>
                      <a:pt x="1414211" y="1294382"/>
                      <a:pt x="1413557" y="1294382"/>
                      <a:pt x="1412249" y="1294382"/>
                    </a:cubicBezTo>
                    <a:cubicBezTo>
                      <a:pt x="1407672" y="1293728"/>
                      <a:pt x="1404402" y="1290456"/>
                      <a:pt x="1401786" y="1287184"/>
                    </a:cubicBezTo>
                    <a:cubicBezTo>
                      <a:pt x="1401786" y="1287184"/>
                      <a:pt x="1400478" y="1287184"/>
                      <a:pt x="1399170" y="1287184"/>
                    </a:cubicBezTo>
                    <a:cubicBezTo>
                      <a:pt x="1397862" y="1287184"/>
                      <a:pt x="1395900" y="1287184"/>
                      <a:pt x="1394592" y="1287184"/>
                    </a:cubicBezTo>
                    <a:cubicBezTo>
                      <a:pt x="1388707" y="1286529"/>
                      <a:pt x="1386745" y="1280640"/>
                      <a:pt x="1386091" y="1278022"/>
                    </a:cubicBezTo>
                    <a:cubicBezTo>
                      <a:pt x="1386091" y="1276713"/>
                      <a:pt x="1385437" y="1275405"/>
                      <a:pt x="1384783" y="1274750"/>
                    </a:cubicBezTo>
                    <a:cubicBezTo>
                      <a:pt x="1380205" y="1268861"/>
                      <a:pt x="1375628" y="1261663"/>
                      <a:pt x="1374974" y="1257082"/>
                    </a:cubicBezTo>
                    <a:cubicBezTo>
                      <a:pt x="1373666" y="1251193"/>
                      <a:pt x="1377589" y="1245957"/>
                      <a:pt x="1380859" y="1242685"/>
                    </a:cubicBezTo>
                    <a:cubicBezTo>
                      <a:pt x="1380859" y="1242685"/>
                      <a:pt x="1380205" y="1242031"/>
                      <a:pt x="1379551" y="1241377"/>
                    </a:cubicBezTo>
                    <a:cubicBezTo>
                      <a:pt x="1376282" y="1238105"/>
                      <a:pt x="1373012" y="1234833"/>
                      <a:pt x="1372358" y="1230252"/>
                    </a:cubicBezTo>
                    <a:cubicBezTo>
                      <a:pt x="1370396" y="1221090"/>
                      <a:pt x="1378897" y="1217164"/>
                      <a:pt x="1381513" y="1215201"/>
                    </a:cubicBezTo>
                    <a:cubicBezTo>
                      <a:pt x="1381513" y="1215201"/>
                      <a:pt x="1382167" y="1215201"/>
                      <a:pt x="1382821" y="1215201"/>
                    </a:cubicBezTo>
                    <a:cubicBezTo>
                      <a:pt x="1382821" y="1215201"/>
                      <a:pt x="1384783" y="1212583"/>
                      <a:pt x="1385437" y="1211275"/>
                    </a:cubicBezTo>
                    <a:cubicBezTo>
                      <a:pt x="1386091" y="1209966"/>
                      <a:pt x="1386745" y="1209311"/>
                      <a:pt x="1387399" y="1208003"/>
                    </a:cubicBezTo>
                    <a:cubicBezTo>
                      <a:pt x="1387399" y="1208003"/>
                      <a:pt x="1387399" y="1207348"/>
                      <a:pt x="1387399" y="1206694"/>
                    </a:cubicBezTo>
                    <a:cubicBezTo>
                      <a:pt x="1387399" y="1204731"/>
                      <a:pt x="1386745" y="1200804"/>
                      <a:pt x="1389361" y="1197533"/>
                    </a:cubicBezTo>
                    <a:cubicBezTo>
                      <a:pt x="1391323" y="1194261"/>
                      <a:pt x="1394592" y="1193606"/>
                      <a:pt x="1398516" y="1193606"/>
                    </a:cubicBezTo>
                    <a:cubicBezTo>
                      <a:pt x="1398516" y="1193606"/>
                      <a:pt x="1398516" y="1193606"/>
                      <a:pt x="1398516" y="1193606"/>
                    </a:cubicBezTo>
                    <a:cubicBezTo>
                      <a:pt x="1394592" y="1188371"/>
                      <a:pt x="1395900" y="1182482"/>
                      <a:pt x="1397208" y="1179210"/>
                    </a:cubicBezTo>
                    <a:cubicBezTo>
                      <a:pt x="1397208" y="1179210"/>
                      <a:pt x="1397208" y="1178555"/>
                      <a:pt x="1397208" y="1177901"/>
                    </a:cubicBezTo>
                    <a:cubicBezTo>
                      <a:pt x="1397208" y="1177901"/>
                      <a:pt x="1395900" y="1176592"/>
                      <a:pt x="1395246" y="1175938"/>
                    </a:cubicBezTo>
                    <a:cubicBezTo>
                      <a:pt x="1392631" y="1175938"/>
                      <a:pt x="1388707" y="1176592"/>
                      <a:pt x="1386091" y="1176592"/>
                    </a:cubicBezTo>
                    <a:cubicBezTo>
                      <a:pt x="1379551" y="1176592"/>
                      <a:pt x="1363202" y="1162195"/>
                      <a:pt x="1361240" y="1157615"/>
                    </a:cubicBezTo>
                    <a:cubicBezTo>
                      <a:pt x="1359933" y="1154343"/>
                      <a:pt x="1359933" y="1150416"/>
                      <a:pt x="1361240" y="1143873"/>
                    </a:cubicBezTo>
                    <a:cubicBezTo>
                      <a:pt x="1361240" y="1143873"/>
                      <a:pt x="1361240" y="1143873"/>
                      <a:pt x="1361240" y="1143218"/>
                    </a:cubicBezTo>
                    <a:cubicBezTo>
                      <a:pt x="1360586" y="1143218"/>
                      <a:pt x="1359279" y="1143218"/>
                      <a:pt x="1358625" y="1143218"/>
                    </a:cubicBezTo>
                    <a:cubicBezTo>
                      <a:pt x="1355355" y="1143218"/>
                      <a:pt x="1352739" y="1141255"/>
                      <a:pt x="1352085" y="1139946"/>
                    </a:cubicBezTo>
                    <a:cubicBezTo>
                      <a:pt x="1349469" y="1136674"/>
                      <a:pt x="1350123" y="1133402"/>
                      <a:pt x="1350777" y="1130785"/>
                    </a:cubicBezTo>
                    <a:cubicBezTo>
                      <a:pt x="1350777" y="1130785"/>
                      <a:pt x="1350777" y="1129476"/>
                      <a:pt x="1350777" y="1129476"/>
                    </a:cubicBezTo>
                    <a:cubicBezTo>
                      <a:pt x="1350777" y="1129476"/>
                      <a:pt x="1350777" y="1129476"/>
                      <a:pt x="1350777" y="1129476"/>
                    </a:cubicBezTo>
                    <a:cubicBezTo>
                      <a:pt x="1349469" y="1128167"/>
                      <a:pt x="1348161" y="1126859"/>
                      <a:pt x="1346853" y="1123587"/>
                    </a:cubicBezTo>
                    <a:cubicBezTo>
                      <a:pt x="1346199" y="1121623"/>
                      <a:pt x="1346853" y="1119006"/>
                      <a:pt x="1346853" y="1117043"/>
                    </a:cubicBezTo>
                    <a:cubicBezTo>
                      <a:pt x="1348815" y="1113116"/>
                      <a:pt x="1354047" y="1111807"/>
                      <a:pt x="1357971" y="1110499"/>
                    </a:cubicBezTo>
                    <a:cubicBezTo>
                      <a:pt x="1359279" y="1110499"/>
                      <a:pt x="1359933" y="1110499"/>
                      <a:pt x="1361240" y="1109844"/>
                    </a:cubicBezTo>
                    <a:cubicBezTo>
                      <a:pt x="1361894" y="1109844"/>
                      <a:pt x="1362548" y="1109190"/>
                      <a:pt x="1363202" y="1108535"/>
                    </a:cubicBezTo>
                    <a:cubicBezTo>
                      <a:pt x="1365164" y="1107227"/>
                      <a:pt x="1367780" y="1105918"/>
                      <a:pt x="1371704" y="1105263"/>
                    </a:cubicBezTo>
                    <a:cubicBezTo>
                      <a:pt x="1376282" y="1105263"/>
                      <a:pt x="1380205" y="1107227"/>
                      <a:pt x="1383475" y="1109190"/>
                    </a:cubicBezTo>
                    <a:cubicBezTo>
                      <a:pt x="1383475" y="1109190"/>
                      <a:pt x="1384783" y="1109844"/>
                      <a:pt x="1384783" y="1110499"/>
                    </a:cubicBezTo>
                    <a:cubicBezTo>
                      <a:pt x="1388053" y="1108535"/>
                      <a:pt x="1393938" y="1103300"/>
                      <a:pt x="1398516" y="1098719"/>
                    </a:cubicBezTo>
                    <a:lnTo>
                      <a:pt x="1400478" y="1096756"/>
                    </a:lnTo>
                    <a:lnTo>
                      <a:pt x="1403094" y="1096756"/>
                    </a:lnTo>
                    <a:cubicBezTo>
                      <a:pt x="1403094" y="1096756"/>
                      <a:pt x="1407018" y="1096756"/>
                      <a:pt x="1410287" y="1096756"/>
                    </a:cubicBezTo>
                    <a:cubicBezTo>
                      <a:pt x="1410941" y="1095448"/>
                      <a:pt x="1412249" y="1093484"/>
                      <a:pt x="1412903" y="1092830"/>
                    </a:cubicBezTo>
                    <a:cubicBezTo>
                      <a:pt x="1412903" y="1092830"/>
                      <a:pt x="1412249" y="1090867"/>
                      <a:pt x="1411595" y="1090212"/>
                    </a:cubicBezTo>
                    <a:cubicBezTo>
                      <a:pt x="1411595" y="1088904"/>
                      <a:pt x="1410287" y="1087595"/>
                      <a:pt x="1410287" y="1086286"/>
                    </a:cubicBezTo>
                    <a:cubicBezTo>
                      <a:pt x="1408326" y="1079742"/>
                      <a:pt x="1414865" y="1074507"/>
                      <a:pt x="1418135" y="1071890"/>
                    </a:cubicBezTo>
                    <a:cubicBezTo>
                      <a:pt x="1418135" y="1071890"/>
                      <a:pt x="1418135" y="1071890"/>
                      <a:pt x="1418135" y="1071890"/>
                    </a:cubicBezTo>
                    <a:cubicBezTo>
                      <a:pt x="1418135" y="1071890"/>
                      <a:pt x="1418135" y="1071890"/>
                      <a:pt x="1418135" y="1071235"/>
                    </a:cubicBezTo>
                    <a:cubicBezTo>
                      <a:pt x="1418135" y="1071235"/>
                      <a:pt x="1416827" y="1069927"/>
                      <a:pt x="1416827" y="1069272"/>
                    </a:cubicBezTo>
                    <a:cubicBezTo>
                      <a:pt x="1414865" y="1067309"/>
                      <a:pt x="1412903" y="1064692"/>
                      <a:pt x="1411595" y="1061420"/>
                    </a:cubicBezTo>
                    <a:cubicBezTo>
                      <a:pt x="1411595" y="1061420"/>
                      <a:pt x="1411595" y="1061420"/>
                      <a:pt x="1411595" y="1061420"/>
                    </a:cubicBezTo>
                    <a:cubicBezTo>
                      <a:pt x="1410287" y="1060765"/>
                      <a:pt x="1408326" y="1060111"/>
                      <a:pt x="1406364" y="1058148"/>
                    </a:cubicBezTo>
                    <a:cubicBezTo>
                      <a:pt x="1402440" y="1054876"/>
                      <a:pt x="1397862" y="1050295"/>
                      <a:pt x="1395900" y="1045714"/>
                    </a:cubicBezTo>
                    <a:cubicBezTo>
                      <a:pt x="1394592" y="1041788"/>
                      <a:pt x="1395900" y="1033281"/>
                      <a:pt x="1395900" y="1028045"/>
                    </a:cubicBezTo>
                    <a:cubicBezTo>
                      <a:pt x="1393938" y="1028045"/>
                      <a:pt x="1391323" y="1026737"/>
                      <a:pt x="1388707" y="1024774"/>
                    </a:cubicBezTo>
                    <a:cubicBezTo>
                      <a:pt x="1387399" y="1024119"/>
                      <a:pt x="1386091" y="1023465"/>
                      <a:pt x="1385437" y="1022810"/>
                    </a:cubicBezTo>
                    <a:cubicBezTo>
                      <a:pt x="1382821" y="1021502"/>
                      <a:pt x="1379551" y="1019539"/>
                      <a:pt x="1376935" y="1015612"/>
                    </a:cubicBezTo>
                    <a:cubicBezTo>
                      <a:pt x="1373666" y="1009068"/>
                      <a:pt x="1373666" y="991400"/>
                      <a:pt x="1374320" y="990091"/>
                    </a:cubicBezTo>
                    <a:cubicBezTo>
                      <a:pt x="1374974" y="983547"/>
                      <a:pt x="1382821" y="982238"/>
                      <a:pt x="1395246" y="980275"/>
                    </a:cubicBezTo>
                    <a:lnTo>
                      <a:pt x="1397208" y="980275"/>
                    </a:lnTo>
                    <a:cubicBezTo>
                      <a:pt x="1397862" y="980275"/>
                      <a:pt x="1400478" y="977657"/>
                      <a:pt x="1401132" y="976349"/>
                    </a:cubicBezTo>
                    <a:cubicBezTo>
                      <a:pt x="1401786" y="975694"/>
                      <a:pt x="1402440" y="975040"/>
                      <a:pt x="1403094" y="973731"/>
                    </a:cubicBezTo>
                    <a:cubicBezTo>
                      <a:pt x="1403094" y="973731"/>
                      <a:pt x="1403748" y="970459"/>
                      <a:pt x="1403094" y="965878"/>
                    </a:cubicBezTo>
                    <a:cubicBezTo>
                      <a:pt x="1403094" y="964570"/>
                      <a:pt x="1399824" y="961298"/>
                      <a:pt x="1398516" y="959335"/>
                    </a:cubicBezTo>
                    <a:cubicBezTo>
                      <a:pt x="1397208" y="958026"/>
                      <a:pt x="1396554" y="956717"/>
                      <a:pt x="1395900" y="956063"/>
                    </a:cubicBezTo>
                    <a:cubicBezTo>
                      <a:pt x="1395900" y="956063"/>
                      <a:pt x="1394592" y="956063"/>
                      <a:pt x="1393938" y="956063"/>
                    </a:cubicBezTo>
                    <a:cubicBezTo>
                      <a:pt x="1391977" y="956063"/>
                      <a:pt x="1390669" y="956063"/>
                      <a:pt x="1388707" y="955408"/>
                    </a:cubicBezTo>
                    <a:cubicBezTo>
                      <a:pt x="1382821" y="952791"/>
                      <a:pt x="1383475" y="946247"/>
                      <a:pt x="1384783" y="941012"/>
                    </a:cubicBezTo>
                    <a:cubicBezTo>
                      <a:pt x="1384783" y="941012"/>
                      <a:pt x="1384783" y="940358"/>
                      <a:pt x="1384783" y="939703"/>
                    </a:cubicBezTo>
                    <a:cubicBezTo>
                      <a:pt x="1384783" y="939703"/>
                      <a:pt x="1384783" y="939703"/>
                      <a:pt x="1384783" y="939703"/>
                    </a:cubicBezTo>
                    <a:cubicBezTo>
                      <a:pt x="1380859" y="938394"/>
                      <a:pt x="1376935" y="937086"/>
                      <a:pt x="1374974" y="933159"/>
                    </a:cubicBezTo>
                    <a:cubicBezTo>
                      <a:pt x="1373012" y="929233"/>
                      <a:pt x="1374974" y="924652"/>
                      <a:pt x="1376282" y="920726"/>
                    </a:cubicBezTo>
                    <a:cubicBezTo>
                      <a:pt x="1376282" y="920071"/>
                      <a:pt x="1377589" y="918762"/>
                      <a:pt x="1377589" y="918108"/>
                    </a:cubicBezTo>
                    <a:cubicBezTo>
                      <a:pt x="1377589" y="914836"/>
                      <a:pt x="1379551" y="912218"/>
                      <a:pt x="1380205" y="910910"/>
                    </a:cubicBezTo>
                    <a:cubicBezTo>
                      <a:pt x="1380205" y="910255"/>
                      <a:pt x="1381513" y="908947"/>
                      <a:pt x="1381513" y="908292"/>
                    </a:cubicBezTo>
                    <a:cubicBezTo>
                      <a:pt x="1381513" y="906329"/>
                      <a:pt x="1377589" y="901748"/>
                      <a:pt x="1375628" y="899131"/>
                    </a:cubicBezTo>
                    <a:lnTo>
                      <a:pt x="1375628" y="899131"/>
                    </a:lnTo>
                    <a:cubicBezTo>
                      <a:pt x="1373012" y="895205"/>
                      <a:pt x="1371704" y="891278"/>
                      <a:pt x="1370396" y="888006"/>
                    </a:cubicBezTo>
                    <a:cubicBezTo>
                      <a:pt x="1369742" y="885389"/>
                      <a:pt x="1368434" y="883426"/>
                      <a:pt x="1367780" y="881463"/>
                    </a:cubicBezTo>
                    <a:cubicBezTo>
                      <a:pt x="1367126" y="880154"/>
                      <a:pt x="1363202" y="879499"/>
                      <a:pt x="1356663" y="879499"/>
                    </a:cubicBezTo>
                    <a:lnTo>
                      <a:pt x="1354701" y="879499"/>
                    </a:lnTo>
                    <a:cubicBezTo>
                      <a:pt x="1352085" y="879499"/>
                      <a:pt x="1348161" y="881463"/>
                      <a:pt x="1344237" y="884080"/>
                    </a:cubicBezTo>
                    <a:cubicBezTo>
                      <a:pt x="1338352" y="888006"/>
                      <a:pt x="1329850" y="888006"/>
                      <a:pt x="1327234" y="888661"/>
                    </a:cubicBezTo>
                    <a:cubicBezTo>
                      <a:pt x="1325926" y="889315"/>
                      <a:pt x="1322657" y="892587"/>
                      <a:pt x="1320695" y="894550"/>
                    </a:cubicBezTo>
                    <a:cubicBezTo>
                      <a:pt x="1321349" y="897168"/>
                      <a:pt x="1323311" y="901094"/>
                      <a:pt x="1323965" y="903712"/>
                    </a:cubicBezTo>
                    <a:cubicBezTo>
                      <a:pt x="1325926" y="907638"/>
                      <a:pt x="1326580" y="909601"/>
                      <a:pt x="1326580" y="910910"/>
                    </a:cubicBezTo>
                    <a:cubicBezTo>
                      <a:pt x="1326580" y="916145"/>
                      <a:pt x="1323311" y="919417"/>
                      <a:pt x="1305000" y="929887"/>
                    </a:cubicBezTo>
                    <a:lnTo>
                      <a:pt x="1303692" y="929887"/>
                    </a:lnTo>
                    <a:cubicBezTo>
                      <a:pt x="1299114" y="933159"/>
                      <a:pt x="1282765" y="937086"/>
                      <a:pt x="1276879" y="934468"/>
                    </a:cubicBezTo>
                    <a:cubicBezTo>
                      <a:pt x="1272956" y="932505"/>
                      <a:pt x="1272302" y="929887"/>
                      <a:pt x="1271648" y="928578"/>
                    </a:cubicBezTo>
                    <a:cubicBezTo>
                      <a:pt x="1271648" y="925306"/>
                      <a:pt x="1272956" y="922689"/>
                      <a:pt x="1274264" y="921380"/>
                    </a:cubicBezTo>
                    <a:cubicBezTo>
                      <a:pt x="1273610" y="918762"/>
                      <a:pt x="1272302" y="915490"/>
                      <a:pt x="1273610" y="912218"/>
                    </a:cubicBezTo>
                    <a:cubicBezTo>
                      <a:pt x="1275571" y="907638"/>
                      <a:pt x="1280803" y="905675"/>
                      <a:pt x="1291267" y="903712"/>
                    </a:cubicBezTo>
                    <a:cubicBezTo>
                      <a:pt x="1291267" y="903712"/>
                      <a:pt x="1291267" y="903057"/>
                      <a:pt x="1291267" y="902403"/>
                    </a:cubicBezTo>
                    <a:cubicBezTo>
                      <a:pt x="1291267" y="899785"/>
                      <a:pt x="1291267" y="897822"/>
                      <a:pt x="1292574" y="895859"/>
                    </a:cubicBezTo>
                    <a:lnTo>
                      <a:pt x="1293882" y="893241"/>
                    </a:lnTo>
                    <a:cubicBezTo>
                      <a:pt x="1294536" y="891278"/>
                      <a:pt x="1295844" y="889315"/>
                      <a:pt x="1296498" y="887352"/>
                    </a:cubicBezTo>
                    <a:cubicBezTo>
                      <a:pt x="1296498" y="887352"/>
                      <a:pt x="1295844" y="887352"/>
                      <a:pt x="1295190" y="886698"/>
                    </a:cubicBezTo>
                    <a:cubicBezTo>
                      <a:pt x="1292574" y="884734"/>
                      <a:pt x="1290613" y="882771"/>
                      <a:pt x="1289305" y="880808"/>
                    </a:cubicBezTo>
                    <a:cubicBezTo>
                      <a:pt x="1286689" y="876227"/>
                      <a:pt x="1287343" y="871647"/>
                      <a:pt x="1288651" y="867066"/>
                    </a:cubicBezTo>
                    <a:cubicBezTo>
                      <a:pt x="1289305" y="862485"/>
                      <a:pt x="1293228" y="857904"/>
                      <a:pt x="1297806" y="853323"/>
                    </a:cubicBezTo>
                    <a:cubicBezTo>
                      <a:pt x="1297806" y="852669"/>
                      <a:pt x="1297152" y="851360"/>
                      <a:pt x="1296498" y="850706"/>
                    </a:cubicBezTo>
                    <a:cubicBezTo>
                      <a:pt x="1295190" y="845471"/>
                      <a:pt x="1298460" y="840890"/>
                      <a:pt x="1316771" y="827148"/>
                    </a:cubicBezTo>
                    <a:lnTo>
                      <a:pt x="1318079" y="825839"/>
                    </a:lnTo>
                    <a:cubicBezTo>
                      <a:pt x="1319387" y="824531"/>
                      <a:pt x="1322657" y="822567"/>
                      <a:pt x="1327888" y="819296"/>
                    </a:cubicBezTo>
                    <a:cubicBezTo>
                      <a:pt x="1330504" y="817332"/>
                      <a:pt x="1333774" y="815369"/>
                      <a:pt x="1336390" y="813406"/>
                    </a:cubicBezTo>
                    <a:cubicBezTo>
                      <a:pt x="1336390" y="813406"/>
                      <a:pt x="1336390" y="812752"/>
                      <a:pt x="1335736" y="812097"/>
                    </a:cubicBezTo>
                    <a:cubicBezTo>
                      <a:pt x="1333120" y="806862"/>
                      <a:pt x="1336390" y="801627"/>
                      <a:pt x="1339660" y="797700"/>
                    </a:cubicBezTo>
                    <a:cubicBezTo>
                      <a:pt x="1339660" y="797700"/>
                      <a:pt x="1339660" y="797700"/>
                      <a:pt x="1340314" y="797046"/>
                    </a:cubicBezTo>
                    <a:cubicBezTo>
                      <a:pt x="1340314" y="797046"/>
                      <a:pt x="1340314" y="795737"/>
                      <a:pt x="1339660" y="795083"/>
                    </a:cubicBezTo>
                    <a:cubicBezTo>
                      <a:pt x="1338352" y="792465"/>
                      <a:pt x="1337044" y="789193"/>
                      <a:pt x="1337698" y="785921"/>
                    </a:cubicBezTo>
                    <a:cubicBezTo>
                      <a:pt x="1338352" y="780686"/>
                      <a:pt x="1343584" y="778069"/>
                      <a:pt x="1346853" y="776106"/>
                    </a:cubicBezTo>
                    <a:cubicBezTo>
                      <a:pt x="1346853" y="776106"/>
                      <a:pt x="1348161" y="776106"/>
                      <a:pt x="1348161" y="775451"/>
                    </a:cubicBezTo>
                    <a:cubicBezTo>
                      <a:pt x="1350777" y="773488"/>
                      <a:pt x="1354047" y="773488"/>
                      <a:pt x="1356663" y="772834"/>
                    </a:cubicBezTo>
                    <a:cubicBezTo>
                      <a:pt x="1357971" y="772834"/>
                      <a:pt x="1359279" y="772834"/>
                      <a:pt x="1360586" y="772179"/>
                    </a:cubicBezTo>
                    <a:cubicBezTo>
                      <a:pt x="1363202" y="771525"/>
                      <a:pt x="1369742" y="767599"/>
                      <a:pt x="1371704" y="766290"/>
                    </a:cubicBezTo>
                    <a:cubicBezTo>
                      <a:pt x="1371704" y="765636"/>
                      <a:pt x="1371704" y="763672"/>
                      <a:pt x="1371704" y="762364"/>
                    </a:cubicBezTo>
                    <a:cubicBezTo>
                      <a:pt x="1371704" y="761055"/>
                      <a:pt x="1371704" y="759746"/>
                      <a:pt x="1371704" y="758437"/>
                    </a:cubicBezTo>
                    <a:cubicBezTo>
                      <a:pt x="1372358" y="754511"/>
                      <a:pt x="1375628" y="751893"/>
                      <a:pt x="1388053" y="742732"/>
                    </a:cubicBezTo>
                    <a:cubicBezTo>
                      <a:pt x="1390669" y="740769"/>
                      <a:pt x="1394592" y="738151"/>
                      <a:pt x="1395246" y="737497"/>
                    </a:cubicBezTo>
                    <a:cubicBezTo>
                      <a:pt x="1396554" y="736188"/>
                      <a:pt x="1401132" y="728335"/>
                      <a:pt x="1403094" y="725063"/>
                    </a:cubicBezTo>
                    <a:cubicBezTo>
                      <a:pt x="1404402" y="722446"/>
                      <a:pt x="1405710" y="720483"/>
                      <a:pt x="1406364" y="719174"/>
                    </a:cubicBezTo>
                    <a:lnTo>
                      <a:pt x="1406364" y="717865"/>
                    </a:lnTo>
                    <a:cubicBezTo>
                      <a:pt x="1407672" y="717211"/>
                      <a:pt x="1408326" y="716556"/>
                      <a:pt x="1408326" y="715247"/>
                    </a:cubicBezTo>
                    <a:cubicBezTo>
                      <a:pt x="1405056" y="715247"/>
                      <a:pt x="1402440" y="715902"/>
                      <a:pt x="1399824" y="715247"/>
                    </a:cubicBezTo>
                    <a:cubicBezTo>
                      <a:pt x="1396554" y="714593"/>
                      <a:pt x="1394592" y="712630"/>
                      <a:pt x="1393938" y="709358"/>
                    </a:cubicBezTo>
                    <a:cubicBezTo>
                      <a:pt x="1392631" y="700851"/>
                      <a:pt x="1408326" y="690381"/>
                      <a:pt x="1408326" y="690381"/>
                    </a:cubicBezTo>
                    <a:cubicBezTo>
                      <a:pt x="1408326" y="690381"/>
                      <a:pt x="1409633" y="687109"/>
                      <a:pt x="1409633" y="686454"/>
                    </a:cubicBezTo>
                    <a:cubicBezTo>
                      <a:pt x="1409633" y="686454"/>
                      <a:pt x="1409633" y="685146"/>
                      <a:pt x="1409633" y="684491"/>
                    </a:cubicBezTo>
                    <a:cubicBezTo>
                      <a:pt x="1412249" y="675330"/>
                      <a:pt x="1434484" y="676638"/>
                      <a:pt x="1434484" y="676638"/>
                    </a:cubicBezTo>
                    <a:cubicBezTo>
                      <a:pt x="1442985" y="677293"/>
                      <a:pt x="1444293" y="687109"/>
                      <a:pt x="1444947" y="691690"/>
                    </a:cubicBezTo>
                    <a:cubicBezTo>
                      <a:pt x="1444947" y="691690"/>
                      <a:pt x="1444947" y="691690"/>
                      <a:pt x="1445601" y="691690"/>
                    </a:cubicBezTo>
                    <a:cubicBezTo>
                      <a:pt x="1448217" y="691035"/>
                      <a:pt x="1452141" y="690381"/>
                      <a:pt x="1454103" y="690381"/>
                    </a:cubicBezTo>
                    <a:cubicBezTo>
                      <a:pt x="1456065" y="690381"/>
                      <a:pt x="1459334" y="690381"/>
                      <a:pt x="1462604" y="688418"/>
                    </a:cubicBezTo>
                    <a:cubicBezTo>
                      <a:pt x="1462604" y="688418"/>
                      <a:pt x="1462604" y="688418"/>
                      <a:pt x="1462604" y="688418"/>
                    </a:cubicBezTo>
                    <a:lnTo>
                      <a:pt x="1462604" y="684491"/>
                    </a:lnTo>
                    <a:cubicBezTo>
                      <a:pt x="1462604" y="684491"/>
                      <a:pt x="1465874" y="681874"/>
                      <a:pt x="1465874" y="681874"/>
                    </a:cubicBezTo>
                    <a:cubicBezTo>
                      <a:pt x="1467836" y="680565"/>
                      <a:pt x="1469798" y="680565"/>
                      <a:pt x="1471106" y="680565"/>
                    </a:cubicBezTo>
                    <a:cubicBezTo>
                      <a:pt x="1471106" y="680565"/>
                      <a:pt x="1471106" y="680565"/>
                      <a:pt x="1471106" y="679910"/>
                    </a:cubicBezTo>
                    <a:cubicBezTo>
                      <a:pt x="1471106" y="677947"/>
                      <a:pt x="1471760" y="675984"/>
                      <a:pt x="1472414" y="674021"/>
                    </a:cubicBezTo>
                    <a:cubicBezTo>
                      <a:pt x="1474376" y="669440"/>
                      <a:pt x="1477645" y="666823"/>
                      <a:pt x="1480915" y="665514"/>
                    </a:cubicBezTo>
                    <a:cubicBezTo>
                      <a:pt x="1480915" y="664205"/>
                      <a:pt x="1480915" y="663551"/>
                      <a:pt x="1480915" y="662896"/>
                    </a:cubicBezTo>
                    <a:cubicBezTo>
                      <a:pt x="1480915" y="662896"/>
                      <a:pt x="1478953" y="660279"/>
                      <a:pt x="1478299" y="658970"/>
                    </a:cubicBezTo>
                    <a:cubicBezTo>
                      <a:pt x="1475683" y="655698"/>
                      <a:pt x="1474376" y="653080"/>
                      <a:pt x="1473722" y="651117"/>
                    </a:cubicBezTo>
                    <a:cubicBezTo>
                      <a:pt x="1472414" y="647191"/>
                      <a:pt x="1474376" y="643265"/>
                      <a:pt x="1476337" y="639338"/>
                    </a:cubicBezTo>
                    <a:cubicBezTo>
                      <a:pt x="1476337" y="639338"/>
                      <a:pt x="1476337" y="638684"/>
                      <a:pt x="1476337" y="638030"/>
                    </a:cubicBezTo>
                    <a:cubicBezTo>
                      <a:pt x="1476337" y="637375"/>
                      <a:pt x="1476337" y="636067"/>
                      <a:pt x="1476337" y="634758"/>
                    </a:cubicBezTo>
                    <a:cubicBezTo>
                      <a:pt x="1476337" y="632140"/>
                      <a:pt x="1476337" y="630177"/>
                      <a:pt x="1476337" y="628214"/>
                    </a:cubicBezTo>
                    <a:cubicBezTo>
                      <a:pt x="1476337" y="626251"/>
                      <a:pt x="1477645" y="624287"/>
                      <a:pt x="1479607" y="619707"/>
                    </a:cubicBezTo>
                    <a:cubicBezTo>
                      <a:pt x="1479607" y="618398"/>
                      <a:pt x="1480915" y="617089"/>
                      <a:pt x="1480915" y="616435"/>
                    </a:cubicBezTo>
                    <a:cubicBezTo>
                      <a:pt x="1480915" y="615780"/>
                      <a:pt x="1481569" y="612508"/>
                      <a:pt x="1481569" y="611199"/>
                    </a:cubicBezTo>
                    <a:cubicBezTo>
                      <a:pt x="1481569" y="609236"/>
                      <a:pt x="1481569" y="607273"/>
                      <a:pt x="1482223" y="606619"/>
                    </a:cubicBezTo>
                    <a:cubicBezTo>
                      <a:pt x="1482223" y="604656"/>
                      <a:pt x="1484839" y="600075"/>
                      <a:pt x="1486801" y="597457"/>
                    </a:cubicBezTo>
                    <a:cubicBezTo>
                      <a:pt x="1486801" y="597457"/>
                      <a:pt x="1486801" y="597457"/>
                      <a:pt x="1486801" y="596803"/>
                    </a:cubicBezTo>
                    <a:cubicBezTo>
                      <a:pt x="1486801" y="596803"/>
                      <a:pt x="1486801" y="595494"/>
                      <a:pt x="1486147" y="594840"/>
                    </a:cubicBezTo>
                    <a:lnTo>
                      <a:pt x="1486147" y="593531"/>
                    </a:lnTo>
                    <a:cubicBezTo>
                      <a:pt x="1483531" y="587642"/>
                      <a:pt x="1481569" y="581752"/>
                      <a:pt x="1482223" y="577171"/>
                    </a:cubicBezTo>
                    <a:cubicBezTo>
                      <a:pt x="1482223" y="573245"/>
                      <a:pt x="1486147" y="567356"/>
                      <a:pt x="1495956" y="550996"/>
                    </a:cubicBezTo>
                    <a:cubicBezTo>
                      <a:pt x="1497264" y="549032"/>
                      <a:pt x="1497918" y="547724"/>
                      <a:pt x="1498572" y="547069"/>
                    </a:cubicBezTo>
                    <a:cubicBezTo>
                      <a:pt x="1498572" y="546415"/>
                      <a:pt x="1498572" y="543143"/>
                      <a:pt x="1498572" y="541180"/>
                    </a:cubicBezTo>
                    <a:cubicBezTo>
                      <a:pt x="1498572" y="539871"/>
                      <a:pt x="1498572" y="537908"/>
                      <a:pt x="1498572" y="537253"/>
                    </a:cubicBezTo>
                    <a:cubicBezTo>
                      <a:pt x="1499226" y="532673"/>
                      <a:pt x="1503804" y="530055"/>
                      <a:pt x="1505766" y="529401"/>
                    </a:cubicBezTo>
                    <a:cubicBezTo>
                      <a:pt x="1505766" y="527438"/>
                      <a:pt x="1505766" y="524820"/>
                      <a:pt x="1505766" y="522857"/>
                    </a:cubicBezTo>
                    <a:cubicBezTo>
                      <a:pt x="1505766" y="520240"/>
                      <a:pt x="1505766" y="518276"/>
                      <a:pt x="1505766" y="516968"/>
                    </a:cubicBezTo>
                    <a:cubicBezTo>
                      <a:pt x="1505766" y="513041"/>
                      <a:pt x="1508382" y="509115"/>
                      <a:pt x="1511651" y="503880"/>
                    </a:cubicBezTo>
                    <a:cubicBezTo>
                      <a:pt x="1512305" y="502571"/>
                      <a:pt x="1513613" y="501262"/>
                      <a:pt x="1513613" y="499953"/>
                    </a:cubicBezTo>
                    <a:cubicBezTo>
                      <a:pt x="1513613" y="498645"/>
                      <a:pt x="1513613" y="495373"/>
                      <a:pt x="1513613" y="494064"/>
                    </a:cubicBezTo>
                    <a:cubicBezTo>
                      <a:pt x="1513613" y="492755"/>
                      <a:pt x="1513613" y="492101"/>
                      <a:pt x="1513613" y="491446"/>
                    </a:cubicBezTo>
                    <a:cubicBezTo>
                      <a:pt x="1513613" y="487520"/>
                      <a:pt x="1516883" y="477704"/>
                      <a:pt x="1517537" y="475741"/>
                    </a:cubicBezTo>
                    <a:cubicBezTo>
                      <a:pt x="1518845" y="473123"/>
                      <a:pt x="1521461" y="471160"/>
                      <a:pt x="1528000" y="465271"/>
                    </a:cubicBezTo>
                    <a:cubicBezTo>
                      <a:pt x="1529308" y="463962"/>
                      <a:pt x="1531270" y="463308"/>
                      <a:pt x="1531924" y="461999"/>
                    </a:cubicBezTo>
                    <a:cubicBezTo>
                      <a:pt x="1531924" y="460690"/>
                      <a:pt x="1531924" y="458727"/>
                      <a:pt x="1531924" y="458073"/>
                    </a:cubicBezTo>
                    <a:cubicBezTo>
                      <a:pt x="1531924" y="457418"/>
                      <a:pt x="1531924" y="456109"/>
                      <a:pt x="1531924" y="456109"/>
                    </a:cubicBezTo>
                    <a:cubicBezTo>
                      <a:pt x="1532578" y="450874"/>
                      <a:pt x="1537810" y="449566"/>
                      <a:pt x="1541080" y="448257"/>
                    </a:cubicBezTo>
                    <a:cubicBezTo>
                      <a:pt x="1541080" y="448257"/>
                      <a:pt x="1541734" y="447602"/>
                      <a:pt x="1542388" y="446948"/>
                    </a:cubicBezTo>
                    <a:cubicBezTo>
                      <a:pt x="1543042" y="446294"/>
                      <a:pt x="1544349" y="444985"/>
                      <a:pt x="1545003" y="444330"/>
                    </a:cubicBezTo>
                    <a:cubicBezTo>
                      <a:pt x="1546311" y="443676"/>
                      <a:pt x="1546965" y="443022"/>
                      <a:pt x="1548927" y="442367"/>
                    </a:cubicBezTo>
                    <a:cubicBezTo>
                      <a:pt x="1550235" y="442367"/>
                      <a:pt x="1550889" y="441058"/>
                      <a:pt x="1551543" y="440404"/>
                    </a:cubicBezTo>
                    <a:cubicBezTo>
                      <a:pt x="1551543" y="440404"/>
                      <a:pt x="1553505" y="435823"/>
                      <a:pt x="1554159" y="433860"/>
                    </a:cubicBezTo>
                    <a:cubicBezTo>
                      <a:pt x="1555467" y="431242"/>
                      <a:pt x="1556121" y="428625"/>
                      <a:pt x="1556775" y="426662"/>
                    </a:cubicBezTo>
                    <a:cubicBezTo>
                      <a:pt x="1556775" y="426007"/>
                      <a:pt x="1558083" y="424698"/>
                      <a:pt x="1558737" y="423390"/>
                    </a:cubicBezTo>
                    <a:cubicBezTo>
                      <a:pt x="1557429" y="423390"/>
                      <a:pt x="1556775" y="422735"/>
                      <a:pt x="1555467" y="4220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1" name="Graphic 2">
              <a:extLst>
                <a:ext uri="{FF2B5EF4-FFF2-40B4-BE49-F238E27FC236}">
                  <a16:creationId xmlns:a16="http://schemas.microsoft.com/office/drawing/2014/main" id="{D69C23AC-B84F-85DC-5567-3959620CBAF4}"/>
                </a:ext>
              </a:extLst>
            </p:cNvPr>
            <p:cNvGrpSpPr/>
            <p:nvPr/>
          </p:nvGrpSpPr>
          <p:grpSpPr>
            <a:xfrm>
              <a:off x="1652428" y="3063602"/>
              <a:ext cx="1020178" cy="1416098"/>
              <a:chOff x="1652428" y="3063602"/>
              <a:chExt cx="1020178" cy="1416098"/>
            </a:xfrm>
            <a:solidFill>
              <a:srgbClr val="D5C2A5"/>
            </a:solidFill>
          </p:grpSpPr>
          <p:sp>
            <p:nvSpPr>
              <p:cNvPr id="955" name="Freeform 954">
                <a:extLst>
                  <a:ext uri="{FF2B5EF4-FFF2-40B4-BE49-F238E27FC236}">
                    <a16:creationId xmlns:a16="http://schemas.microsoft.com/office/drawing/2014/main" id="{B12AB83F-AE2D-1F65-DFC6-6F18D96F752B}"/>
                  </a:ext>
                </a:extLst>
              </p:cNvPr>
              <p:cNvSpPr/>
              <p:nvPr/>
            </p:nvSpPr>
            <p:spPr>
              <a:xfrm>
                <a:off x="2503737" y="3208928"/>
                <a:ext cx="6686" cy="9173"/>
              </a:xfrm>
              <a:custGeom>
                <a:avLst/>
                <a:gdLst>
                  <a:gd name="connsiteX0" fmla="*/ 2763 w 6686"/>
                  <a:gd name="connsiteY0" fmla="*/ 1257 h 9173"/>
                  <a:gd name="connsiteX1" fmla="*/ 6687 w 6686"/>
                  <a:gd name="connsiteY1" fmla="*/ 8455 h 9173"/>
                  <a:gd name="connsiteX2" fmla="*/ 147 w 6686"/>
                  <a:gd name="connsiteY2" fmla="*/ 3874 h 9173"/>
                  <a:gd name="connsiteX3" fmla="*/ 2763 w 6686"/>
                  <a:gd name="connsiteY3" fmla="*/ 1257 h 9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86" h="9173">
                    <a:moveTo>
                      <a:pt x="2763" y="1257"/>
                    </a:moveTo>
                    <a:cubicBezTo>
                      <a:pt x="5379" y="3220"/>
                      <a:pt x="6687" y="6492"/>
                      <a:pt x="6687" y="8455"/>
                    </a:cubicBezTo>
                    <a:cubicBezTo>
                      <a:pt x="6687" y="11073"/>
                      <a:pt x="-1161" y="5838"/>
                      <a:pt x="147" y="3874"/>
                    </a:cubicBezTo>
                    <a:cubicBezTo>
                      <a:pt x="1455" y="1911"/>
                      <a:pt x="-507" y="-2015"/>
                      <a:pt x="2763" y="12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6" name="Freeform 955">
                <a:extLst>
                  <a:ext uri="{FF2B5EF4-FFF2-40B4-BE49-F238E27FC236}">
                    <a16:creationId xmlns:a16="http://schemas.microsoft.com/office/drawing/2014/main" id="{75AF72F3-5D4B-3A43-C5E0-AC2AB430209A}"/>
                  </a:ext>
                </a:extLst>
              </p:cNvPr>
              <p:cNvSpPr/>
              <p:nvPr/>
            </p:nvSpPr>
            <p:spPr>
              <a:xfrm>
                <a:off x="2510424" y="3221455"/>
                <a:ext cx="10463" cy="14905"/>
              </a:xfrm>
              <a:custGeom>
                <a:avLst/>
                <a:gdLst>
                  <a:gd name="connsiteX0" fmla="*/ 5886 w 10463"/>
                  <a:gd name="connsiteY0" fmla="*/ 1163 h 14905"/>
                  <a:gd name="connsiteX1" fmla="*/ 10463 w 10463"/>
                  <a:gd name="connsiteY1" fmla="*/ 7707 h 14905"/>
                  <a:gd name="connsiteX2" fmla="*/ 6540 w 10463"/>
                  <a:gd name="connsiteY2" fmla="*/ 14906 h 14905"/>
                  <a:gd name="connsiteX3" fmla="*/ 0 w 10463"/>
                  <a:gd name="connsiteY3" fmla="*/ 11634 h 14905"/>
                  <a:gd name="connsiteX4" fmla="*/ 1962 w 10463"/>
                  <a:gd name="connsiteY4" fmla="*/ 1163 h 14905"/>
                  <a:gd name="connsiteX5" fmla="*/ 5886 w 10463"/>
                  <a:gd name="connsiteY5" fmla="*/ 1163 h 14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3" h="14905">
                    <a:moveTo>
                      <a:pt x="5886" y="1163"/>
                    </a:moveTo>
                    <a:cubicBezTo>
                      <a:pt x="8502" y="3781"/>
                      <a:pt x="10463" y="4435"/>
                      <a:pt x="10463" y="7707"/>
                    </a:cubicBezTo>
                    <a:cubicBezTo>
                      <a:pt x="10463" y="10979"/>
                      <a:pt x="10463" y="14906"/>
                      <a:pt x="6540" y="14906"/>
                    </a:cubicBezTo>
                    <a:cubicBezTo>
                      <a:pt x="2616" y="14906"/>
                      <a:pt x="0" y="13597"/>
                      <a:pt x="0" y="11634"/>
                    </a:cubicBezTo>
                    <a:cubicBezTo>
                      <a:pt x="0" y="9671"/>
                      <a:pt x="654" y="1163"/>
                      <a:pt x="1962" y="1163"/>
                    </a:cubicBezTo>
                    <a:cubicBezTo>
                      <a:pt x="3270" y="1163"/>
                      <a:pt x="3270" y="-1454"/>
                      <a:pt x="5886" y="11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A3DCE795-5339-2DD4-117B-11ED80E83D19}"/>
                  </a:ext>
                </a:extLst>
              </p:cNvPr>
              <p:cNvSpPr/>
              <p:nvPr/>
            </p:nvSpPr>
            <p:spPr>
              <a:xfrm>
                <a:off x="2518706" y="3242250"/>
                <a:ext cx="7338" cy="8507"/>
              </a:xfrm>
              <a:custGeom>
                <a:avLst/>
                <a:gdLst>
                  <a:gd name="connsiteX0" fmla="*/ 4798 w 7338"/>
                  <a:gd name="connsiteY0" fmla="*/ 0 h 8507"/>
                  <a:gd name="connsiteX1" fmla="*/ 5451 w 7338"/>
                  <a:gd name="connsiteY1" fmla="*/ 8507 h 8507"/>
                  <a:gd name="connsiteX2" fmla="*/ 4798 w 7338"/>
                  <a:gd name="connsiteY2" fmla="*/ 0 h 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8" h="8507">
                    <a:moveTo>
                      <a:pt x="4798" y="0"/>
                    </a:moveTo>
                    <a:cubicBezTo>
                      <a:pt x="8067" y="0"/>
                      <a:pt x="8067" y="7853"/>
                      <a:pt x="5451" y="8507"/>
                    </a:cubicBezTo>
                    <a:cubicBezTo>
                      <a:pt x="2835" y="8507"/>
                      <a:pt x="-5012" y="654"/>
                      <a:pt x="479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0FD7FC7A-5803-7F44-1713-9BB85DB1CB96}"/>
                  </a:ext>
                </a:extLst>
              </p:cNvPr>
              <p:cNvSpPr/>
              <p:nvPr/>
            </p:nvSpPr>
            <p:spPr>
              <a:xfrm>
                <a:off x="2431107" y="3136998"/>
                <a:ext cx="68329" cy="64025"/>
              </a:xfrm>
              <a:custGeom>
                <a:avLst/>
                <a:gdLst>
                  <a:gd name="connsiteX0" fmla="*/ 3458 w 68329"/>
                  <a:gd name="connsiteY0" fmla="*/ 42431 h 64025"/>
                  <a:gd name="connsiteX1" fmla="*/ 15229 w 68329"/>
                  <a:gd name="connsiteY1" fmla="*/ 41122 h 64025"/>
                  <a:gd name="connsiteX2" fmla="*/ 10651 w 68329"/>
                  <a:gd name="connsiteY2" fmla="*/ 33269 h 64025"/>
                  <a:gd name="connsiteX3" fmla="*/ 3458 w 68329"/>
                  <a:gd name="connsiteY3" fmla="*/ 29997 h 64025"/>
                  <a:gd name="connsiteX4" fmla="*/ 14575 w 68329"/>
                  <a:gd name="connsiteY4" fmla="*/ 24762 h 64025"/>
                  <a:gd name="connsiteX5" fmla="*/ 11959 w 68329"/>
                  <a:gd name="connsiteY5" fmla="*/ 18218 h 64025"/>
                  <a:gd name="connsiteX6" fmla="*/ 6727 w 68329"/>
                  <a:gd name="connsiteY6" fmla="*/ 14946 h 64025"/>
                  <a:gd name="connsiteX7" fmla="*/ 188 w 68329"/>
                  <a:gd name="connsiteY7" fmla="*/ 12329 h 64025"/>
                  <a:gd name="connsiteX8" fmla="*/ 8035 w 68329"/>
                  <a:gd name="connsiteY8" fmla="*/ 9057 h 64025"/>
                  <a:gd name="connsiteX9" fmla="*/ 16537 w 68329"/>
                  <a:gd name="connsiteY9" fmla="*/ 11020 h 64025"/>
                  <a:gd name="connsiteX10" fmla="*/ 21115 w 68329"/>
                  <a:gd name="connsiteY10" fmla="*/ 14946 h 64025"/>
                  <a:gd name="connsiteX11" fmla="*/ 27654 w 68329"/>
                  <a:gd name="connsiteY11" fmla="*/ 13637 h 64025"/>
                  <a:gd name="connsiteX12" fmla="*/ 32232 w 68329"/>
                  <a:gd name="connsiteY12" fmla="*/ 20181 h 64025"/>
                  <a:gd name="connsiteX13" fmla="*/ 40733 w 68329"/>
                  <a:gd name="connsiteY13" fmla="*/ 19527 h 64025"/>
                  <a:gd name="connsiteX14" fmla="*/ 38772 w 68329"/>
                  <a:gd name="connsiteY14" fmla="*/ 9711 h 64025"/>
                  <a:gd name="connsiteX15" fmla="*/ 42041 w 68329"/>
                  <a:gd name="connsiteY15" fmla="*/ 2513 h 64025"/>
                  <a:gd name="connsiteX16" fmla="*/ 55121 w 68329"/>
                  <a:gd name="connsiteY16" fmla="*/ 550 h 64025"/>
                  <a:gd name="connsiteX17" fmla="*/ 59044 w 68329"/>
                  <a:gd name="connsiteY17" fmla="*/ 7748 h 64025"/>
                  <a:gd name="connsiteX18" fmla="*/ 52505 w 68329"/>
                  <a:gd name="connsiteY18" fmla="*/ 16255 h 64025"/>
                  <a:gd name="connsiteX19" fmla="*/ 47273 w 68329"/>
                  <a:gd name="connsiteY19" fmla="*/ 23453 h 64025"/>
                  <a:gd name="connsiteX20" fmla="*/ 54467 w 68329"/>
                  <a:gd name="connsiteY20" fmla="*/ 32615 h 64025"/>
                  <a:gd name="connsiteX21" fmla="*/ 62968 w 68329"/>
                  <a:gd name="connsiteY21" fmla="*/ 35887 h 64025"/>
                  <a:gd name="connsiteX22" fmla="*/ 68200 w 68329"/>
                  <a:gd name="connsiteY22" fmla="*/ 42431 h 64025"/>
                  <a:gd name="connsiteX23" fmla="*/ 65584 w 68329"/>
                  <a:gd name="connsiteY23" fmla="*/ 46357 h 64025"/>
                  <a:gd name="connsiteX24" fmla="*/ 64276 w 68329"/>
                  <a:gd name="connsiteY24" fmla="*/ 54864 h 64025"/>
                  <a:gd name="connsiteX25" fmla="*/ 59698 w 68329"/>
                  <a:gd name="connsiteY25" fmla="*/ 45048 h 64025"/>
                  <a:gd name="connsiteX26" fmla="*/ 52505 w 68329"/>
                  <a:gd name="connsiteY26" fmla="*/ 44394 h 64025"/>
                  <a:gd name="connsiteX27" fmla="*/ 45311 w 68329"/>
                  <a:gd name="connsiteY27" fmla="*/ 44394 h 64025"/>
                  <a:gd name="connsiteX28" fmla="*/ 37464 w 68329"/>
                  <a:gd name="connsiteY28" fmla="*/ 48320 h 64025"/>
                  <a:gd name="connsiteX29" fmla="*/ 31578 w 68329"/>
                  <a:gd name="connsiteY29" fmla="*/ 54864 h 64025"/>
                  <a:gd name="connsiteX30" fmla="*/ 27654 w 68329"/>
                  <a:gd name="connsiteY30" fmla="*/ 60754 h 64025"/>
                  <a:gd name="connsiteX31" fmla="*/ 21115 w 68329"/>
                  <a:gd name="connsiteY31" fmla="*/ 64025 h 64025"/>
                  <a:gd name="connsiteX32" fmla="*/ 13267 w 68329"/>
                  <a:gd name="connsiteY32" fmla="*/ 60099 h 64025"/>
                  <a:gd name="connsiteX33" fmla="*/ 5420 w 68329"/>
                  <a:gd name="connsiteY33" fmla="*/ 53555 h 64025"/>
                  <a:gd name="connsiteX34" fmla="*/ 3458 w 68329"/>
                  <a:gd name="connsiteY34" fmla="*/ 43739 h 6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329" h="64025">
                    <a:moveTo>
                      <a:pt x="3458" y="42431"/>
                    </a:moveTo>
                    <a:cubicBezTo>
                      <a:pt x="6727" y="44394"/>
                      <a:pt x="15229" y="43085"/>
                      <a:pt x="15229" y="41122"/>
                    </a:cubicBezTo>
                    <a:cubicBezTo>
                      <a:pt x="15229" y="39159"/>
                      <a:pt x="12613" y="33924"/>
                      <a:pt x="10651" y="33269"/>
                    </a:cubicBezTo>
                    <a:cubicBezTo>
                      <a:pt x="9343" y="31960"/>
                      <a:pt x="2150" y="31960"/>
                      <a:pt x="3458" y="29997"/>
                    </a:cubicBezTo>
                    <a:cubicBezTo>
                      <a:pt x="4766" y="28034"/>
                      <a:pt x="11959" y="27380"/>
                      <a:pt x="14575" y="24762"/>
                    </a:cubicBezTo>
                    <a:cubicBezTo>
                      <a:pt x="16537" y="21490"/>
                      <a:pt x="13921" y="19527"/>
                      <a:pt x="11959" y="18218"/>
                    </a:cubicBezTo>
                    <a:cubicBezTo>
                      <a:pt x="9997" y="16909"/>
                      <a:pt x="8689" y="14946"/>
                      <a:pt x="6727" y="14946"/>
                    </a:cubicBezTo>
                    <a:cubicBezTo>
                      <a:pt x="4766" y="14946"/>
                      <a:pt x="-1120" y="14946"/>
                      <a:pt x="188" y="12329"/>
                    </a:cubicBezTo>
                    <a:cubicBezTo>
                      <a:pt x="1496" y="9711"/>
                      <a:pt x="4766" y="9057"/>
                      <a:pt x="8035" y="9057"/>
                    </a:cubicBezTo>
                    <a:cubicBezTo>
                      <a:pt x="11305" y="9057"/>
                      <a:pt x="14575" y="9057"/>
                      <a:pt x="16537" y="11020"/>
                    </a:cubicBezTo>
                    <a:cubicBezTo>
                      <a:pt x="18499" y="13637"/>
                      <a:pt x="18499" y="15601"/>
                      <a:pt x="21115" y="14946"/>
                    </a:cubicBezTo>
                    <a:cubicBezTo>
                      <a:pt x="23730" y="14292"/>
                      <a:pt x="25692" y="11674"/>
                      <a:pt x="27654" y="13637"/>
                    </a:cubicBezTo>
                    <a:cubicBezTo>
                      <a:pt x="28962" y="15601"/>
                      <a:pt x="28962" y="18218"/>
                      <a:pt x="32232" y="20181"/>
                    </a:cubicBezTo>
                    <a:cubicBezTo>
                      <a:pt x="35502" y="21490"/>
                      <a:pt x="40079" y="21490"/>
                      <a:pt x="40733" y="19527"/>
                    </a:cubicBezTo>
                    <a:cubicBezTo>
                      <a:pt x="40733" y="16909"/>
                      <a:pt x="39425" y="11674"/>
                      <a:pt x="38772" y="9711"/>
                    </a:cubicBezTo>
                    <a:cubicBezTo>
                      <a:pt x="38118" y="7748"/>
                      <a:pt x="40079" y="3167"/>
                      <a:pt x="42041" y="2513"/>
                    </a:cubicBezTo>
                    <a:cubicBezTo>
                      <a:pt x="44003" y="2513"/>
                      <a:pt x="52505" y="-1413"/>
                      <a:pt x="55121" y="550"/>
                    </a:cubicBezTo>
                    <a:cubicBezTo>
                      <a:pt x="57736" y="2513"/>
                      <a:pt x="61660" y="4476"/>
                      <a:pt x="59044" y="7748"/>
                    </a:cubicBezTo>
                    <a:cubicBezTo>
                      <a:pt x="57082" y="11020"/>
                      <a:pt x="55121" y="14292"/>
                      <a:pt x="52505" y="16255"/>
                    </a:cubicBezTo>
                    <a:cubicBezTo>
                      <a:pt x="49889" y="18873"/>
                      <a:pt x="47273" y="20181"/>
                      <a:pt x="47273" y="23453"/>
                    </a:cubicBezTo>
                    <a:cubicBezTo>
                      <a:pt x="47273" y="26725"/>
                      <a:pt x="50543" y="31306"/>
                      <a:pt x="54467" y="32615"/>
                    </a:cubicBezTo>
                    <a:cubicBezTo>
                      <a:pt x="58390" y="33924"/>
                      <a:pt x="61660" y="34578"/>
                      <a:pt x="62968" y="35887"/>
                    </a:cubicBezTo>
                    <a:cubicBezTo>
                      <a:pt x="64276" y="37195"/>
                      <a:pt x="67546" y="40467"/>
                      <a:pt x="68200" y="42431"/>
                    </a:cubicBezTo>
                    <a:cubicBezTo>
                      <a:pt x="68854" y="44394"/>
                      <a:pt x="66892" y="43739"/>
                      <a:pt x="65584" y="46357"/>
                    </a:cubicBezTo>
                    <a:cubicBezTo>
                      <a:pt x="64276" y="48974"/>
                      <a:pt x="66892" y="54864"/>
                      <a:pt x="64276" y="54864"/>
                    </a:cubicBezTo>
                    <a:cubicBezTo>
                      <a:pt x="61660" y="54864"/>
                      <a:pt x="61006" y="46357"/>
                      <a:pt x="59698" y="45048"/>
                    </a:cubicBezTo>
                    <a:cubicBezTo>
                      <a:pt x="58390" y="43739"/>
                      <a:pt x="54467" y="44394"/>
                      <a:pt x="52505" y="44394"/>
                    </a:cubicBezTo>
                    <a:cubicBezTo>
                      <a:pt x="50543" y="44394"/>
                      <a:pt x="47927" y="43085"/>
                      <a:pt x="45311" y="44394"/>
                    </a:cubicBezTo>
                    <a:cubicBezTo>
                      <a:pt x="42041" y="45702"/>
                      <a:pt x="38118" y="46357"/>
                      <a:pt x="37464" y="48320"/>
                    </a:cubicBezTo>
                    <a:cubicBezTo>
                      <a:pt x="36156" y="50283"/>
                      <a:pt x="30924" y="53555"/>
                      <a:pt x="31578" y="54864"/>
                    </a:cubicBezTo>
                    <a:cubicBezTo>
                      <a:pt x="31578" y="56173"/>
                      <a:pt x="29616" y="59445"/>
                      <a:pt x="27654" y="60754"/>
                    </a:cubicBezTo>
                    <a:cubicBezTo>
                      <a:pt x="25038" y="61408"/>
                      <a:pt x="23076" y="64025"/>
                      <a:pt x="21115" y="64025"/>
                    </a:cubicBezTo>
                    <a:cubicBezTo>
                      <a:pt x="19153" y="64025"/>
                      <a:pt x="15883" y="62062"/>
                      <a:pt x="13267" y="60099"/>
                    </a:cubicBezTo>
                    <a:cubicBezTo>
                      <a:pt x="10651" y="58136"/>
                      <a:pt x="7381" y="54864"/>
                      <a:pt x="5420" y="53555"/>
                    </a:cubicBezTo>
                    <a:cubicBezTo>
                      <a:pt x="3458" y="52246"/>
                      <a:pt x="842" y="41776"/>
                      <a:pt x="3458" y="437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4BA11308-F83C-3214-1071-E9D4D4A7C508}"/>
                  </a:ext>
                </a:extLst>
              </p:cNvPr>
              <p:cNvSpPr/>
              <p:nvPr/>
            </p:nvSpPr>
            <p:spPr>
              <a:xfrm>
                <a:off x="2458084" y="3198189"/>
                <a:ext cx="8617" cy="5537"/>
              </a:xfrm>
              <a:custGeom>
                <a:avLst/>
                <a:gdLst>
                  <a:gd name="connsiteX0" fmla="*/ 2639 w 8617"/>
                  <a:gd name="connsiteY0" fmla="*/ 872 h 5537"/>
                  <a:gd name="connsiteX1" fmla="*/ 7217 w 8617"/>
                  <a:gd name="connsiteY1" fmla="*/ 4144 h 5537"/>
                  <a:gd name="connsiteX2" fmla="*/ 2639 w 8617"/>
                  <a:gd name="connsiteY2" fmla="*/ 872 h 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17" h="5537">
                    <a:moveTo>
                      <a:pt x="2639" y="872"/>
                    </a:moveTo>
                    <a:cubicBezTo>
                      <a:pt x="5909" y="-1746"/>
                      <a:pt x="11141" y="2180"/>
                      <a:pt x="7217" y="4144"/>
                    </a:cubicBezTo>
                    <a:cubicBezTo>
                      <a:pt x="3293" y="6107"/>
                      <a:pt x="-3900" y="6761"/>
                      <a:pt x="2639" y="8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1A8ACB84-5508-0EFB-AE57-D8A34C6E8535}"/>
                  </a:ext>
                </a:extLst>
              </p:cNvPr>
              <p:cNvSpPr/>
              <p:nvPr/>
            </p:nvSpPr>
            <p:spPr>
              <a:xfrm>
                <a:off x="2442230" y="3120402"/>
                <a:ext cx="19739" cy="21799"/>
              </a:xfrm>
              <a:custGeom>
                <a:avLst/>
                <a:gdLst>
                  <a:gd name="connsiteX0" fmla="*/ 1490 w 19739"/>
                  <a:gd name="connsiteY0" fmla="*/ 16491 h 21799"/>
                  <a:gd name="connsiteX1" fmla="*/ 4106 w 19739"/>
                  <a:gd name="connsiteY1" fmla="*/ 9293 h 21799"/>
                  <a:gd name="connsiteX2" fmla="*/ 5414 w 19739"/>
                  <a:gd name="connsiteY2" fmla="*/ 2095 h 21799"/>
                  <a:gd name="connsiteX3" fmla="*/ 18493 w 19739"/>
                  <a:gd name="connsiteY3" fmla="*/ 132 h 21799"/>
                  <a:gd name="connsiteX4" fmla="*/ 15223 w 19739"/>
                  <a:gd name="connsiteY4" fmla="*/ 8639 h 21799"/>
                  <a:gd name="connsiteX5" fmla="*/ 14570 w 19739"/>
                  <a:gd name="connsiteY5" fmla="*/ 15837 h 21799"/>
                  <a:gd name="connsiteX6" fmla="*/ 7376 w 19739"/>
                  <a:gd name="connsiteY6" fmla="*/ 21727 h 21799"/>
                  <a:gd name="connsiteX7" fmla="*/ 836 w 19739"/>
                  <a:gd name="connsiteY7" fmla="*/ 17146 h 2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739" h="21799">
                    <a:moveTo>
                      <a:pt x="1490" y="16491"/>
                    </a:moveTo>
                    <a:cubicBezTo>
                      <a:pt x="3452" y="13219"/>
                      <a:pt x="6068" y="11256"/>
                      <a:pt x="4106" y="9293"/>
                    </a:cubicBezTo>
                    <a:cubicBezTo>
                      <a:pt x="2144" y="7330"/>
                      <a:pt x="2144" y="2749"/>
                      <a:pt x="5414" y="2095"/>
                    </a:cubicBezTo>
                    <a:cubicBezTo>
                      <a:pt x="8684" y="1441"/>
                      <a:pt x="14570" y="-523"/>
                      <a:pt x="18493" y="132"/>
                    </a:cubicBezTo>
                    <a:cubicBezTo>
                      <a:pt x="22417" y="786"/>
                      <a:pt x="15877" y="6021"/>
                      <a:pt x="15223" y="8639"/>
                    </a:cubicBezTo>
                    <a:cubicBezTo>
                      <a:pt x="15223" y="11256"/>
                      <a:pt x="15877" y="13219"/>
                      <a:pt x="14570" y="15837"/>
                    </a:cubicBezTo>
                    <a:cubicBezTo>
                      <a:pt x="13262" y="18455"/>
                      <a:pt x="9992" y="22381"/>
                      <a:pt x="7376" y="21727"/>
                    </a:cubicBezTo>
                    <a:cubicBezTo>
                      <a:pt x="4760" y="21727"/>
                      <a:pt x="-2433" y="22381"/>
                      <a:pt x="836" y="171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1" name="Freeform 960">
                <a:extLst>
                  <a:ext uri="{FF2B5EF4-FFF2-40B4-BE49-F238E27FC236}">
                    <a16:creationId xmlns:a16="http://schemas.microsoft.com/office/drawing/2014/main" id="{05B02BF9-9AD1-BCA1-2287-6ECE50B39BF1}"/>
                  </a:ext>
                </a:extLst>
              </p:cNvPr>
              <p:cNvSpPr/>
              <p:nvPr/>
            </p:nvSpPr>
            <p:spPr>
              <a:xfrm>
                <a:off x="2357879" y="3161531"/>
                <a:ext cx="23578" cy="18866"/>
              </a:xfrm>
              <a:custGeom>
                <a:avLst/>
                <a:gdLst>
                  <a:gd name="connsiteX0" fmla="*/ 826 w 23578"/>
                  <a:gd name="connsiteY0" fmla="*/ 15280 h 18866"/>
                  <a:gd name="connsiteX1" fmla="*/ 8673 w 23578"/>
                  <a:gd name="connsiteY1" fmla="*/ 229 h 18866"/>
                  <a:gd name="connsiteX2" fmla="*/ 18483 w 23578"/>
                  <a:gd name="connsiteY2" fmla="*/ 5464 h 18866"/>
                  <a:gd name="connsiteX3" fmla="*/ 22407 w 23578"/>
                  <a:gd name="connsiteY3" fmla="*/ 9391 h 18866"/>
                  <a:gd name="connsiteX4" fmla="*/ 11943 w 23578"/>
                  <a:gd name="connsiteY4" fmla="*/ 18552 h 18866"/>
                  <a:gd name="connsiteX5" fmla="*/ 826 w 23578"/>
                  <a:gd name="connsiteY5" fmla="*/ 14626 h 18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78" h="18866">
                    <a:moveTo>
                      <a:pt x="826" y="15280"/>
                    </a:moveTo>
                    <a:cubicBezTo>
                      <a:pt x="4096" y="9391"/>
                      <a:pt x="4750" y="-1734"/>
                      <a:pt x="8673" y="229"/>
                    </a:cubicBezTo>
                    <a:cubicBezTo>
                      <a:pt x="12597" y="2192"/>
                      <a:pt x="13905" y="4810"/>
                      <a:pt x="18483" y="5464"/>
                    </a:cubicBezTo>
                    <a:cubicBezTo>
                      <a:pt x="23061" y="6119"/>
                      <a:pt x="25022" y="6119"/>
                      <a:pt x="22407" y="9391"/>
                    </a:cubicBezTo>
                    <a:cubicBezTo>
                      <a:pt x="19791" y="12663"/>
                      <a:pt x="15867" y="18552"/>
                      <a:pt x="11943" y="18552"/>
                    </a:cubicBezTo>
                    <a:cubicBezTo>
                      <a:pt x="8019" y="18552"/>
                      <a:pt x="-3098" y="20515"/>
                      <a:pt x="826" y="146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2" name="Freeform 961">
                <a:extLst>
                  <a:ext uri="{FF2B5EF4-FFF2-40B4-BE49-F238E27FC236}">
                    <a16:creationId xmlns:a16="http://schemas.microsoft.com/office/drawing/2014/main" id="{91FCBECC-4175-0431-C31D-E5EB1C680ADB}"/>
                  </a:ext>
                </a:extLst>
              </p:cNvPr>
              <p:cNvSpPr/>
              <p:nvPr/>
            </p:nvSpPr>
            <p:spPr>
              <a:xfrm>
                <a:off x="2206139" y="3157834"/>
                <a:ext cx="34595" cy="26707"/>
              </a:xfrm>
              <a:custGeom>
                <a:avLst/>
                <a:gdLst>
                  <a:gd name="connsiteX0" fmla="*/ 193 w 34595"/>
                  <a:gd name="connsiteY0" fmla="*/ 12433 h 26707"/>
                  <a:gd name="connsiteX1" fmla="*/ 6733 w 34595"/>
                  <a:gd name="connsiteY1" fmla="*/ 0 h 26707"/>
                  <a:gd name="connsiteX2" fmla="*/ 20466 w 34595"/>
                  <a:gd name="connsiteY2" fmla="*/ 2618 h 26707"/>
                  <a:gd name="connsiteX3" fmla="*/ 29621 w 34595"/>
                  <a:gd name="connsiteY3" fmla="*/ 15705 h 26707"/>
                  <a:gd name="connsiteX4" fmla="*/ 33545 w 34595"/>
                  <a:gd name="connsiteY4" fmla="*/ 21595 h 26707"/>
                  <a:gd name="connsiteX5" fmla="*/ 21774 w 34595"/>
                  <a:gd name="connsiteY5" fmla="*/ 20286 h 26707"/>
                  <a:gd name="connsiteX6" fmla="*/ 13272 w 34595"/>
                  <a:gd name="connsiteY6" fmla="*/ 26176 h 26707"/>
                  <a:gd name="connsiteX7" fmla="*/ 11964 w 34595"/>
                  <a:gd name="connsiteY7" fmla="*/ 17669 h 26707"/>
                  <a:gd name="connsiteX8" fmla="*/ 6079 w 34595"/>
                  <a:gd name="connsiteY8" fmla="*/ 15705 h 26707"/>
                  <a:gd name="connsiteX9" fmla="*/ 847 w 34595"/>
                  <a:gd name="connsiteY9" fmla="*/ 13088 h 2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95" h="26707">
                    <a:moveTo>
                      <a:pt x="193" y="12433"/>
                    </a:moveTo>
                    <a:cubicBezTo>
                      <a:pt x="3463" y="7853"/>
                      <a:pt x="4117" y="0"/>
                      <a:pt x="6733" y="0"/>
                    </a:cubicBezTo>
                    <a:cubicBezTo>
                      <a:pt x="9348" y="0"/>
                      <a:pt x="17850" y="1309"/>
                      <a:pt x="20466" y="2618"/>
                    </a:cubicBezTo>
                    <a:cubicBezTo>
                      <a:pt x="23082" y="3926"/>
                      <a:pt x="27659" y="13088"/>
                      <a:pt x="29621" y="15705"/>
                    </a:cubicBezTo>
                    <a:cubicBezTo>
                      <a:pt x="31583" y="18323"/>
                      <a:pt x="36815" y="20286"/>
                      <a:pt x="33545" y="21595"/>
                    </a:cubicBezTo>
                    <a:cubicBezTo>
                      <a:pt x="30275" y="22249"/>
                      <a:pt x="23736" y="18977"/>
                      <a:pt x="21774" y="20286"/>
                    </a:cubicBezTo>
                    <a:cubicBezTo>
                      <a:pt x="19158" y="20941"/>
                      <a:pt x="15234" y="28793"/>
                      <a:pt x="13272" y="26176"/>
                    </a:cubicBezTo>
                    <a:cubicBezTo>
                      <a:pt x="11310" y="23558"/>
                      <a:pt x="13272" y="19632"/>
                      <a:pt x="11964" y="17669"/>
                    </a:cubicBezTo>
                    <a:cubicBezTo>
                      <a:pt x="10656" y="15705"/>
                      <a:pt x="10002" y="14397"/>
                      <a:pt x="6079" y="15705"/>
                    </a:cubicBezTo>
                    <a:cubicBezTo>
                      <a:pt x="2155" y="16360"/>
                      <a:pt x="-1769" y="15705"/>
                      <a:pt x="847" y="130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3" name="Freeform 962">
                <a:extLst>
                  <a:ext uri="{FF2B5EF4-FFF2-40B4-BE49-F238E27FC236}">
                    <a16:creationId xmlns:a16="http://schemas.microsoft.com/office/drawing/2014/main" id="{1A9AFF55-C245-8E51-CE2A-AD76792F580F}"/>
                  </a:ext>
                </a:extLst>
              </p:cNvPr>
              <p:cNvSpPr/>
              <p:nvPr/>
            </p:nvSpPr>
            <p:spPr>
              <a:xfrm>
                <a:off x="1919080" y="3063602"/>
                <a:ext cx="15943" cy="54075"/>
              </a:xfrm>
              <a:custGeom>
                <a:avLst/>
                <a:gdLst>
                  <a:gd name="connsiteX0" fmla="*/ 12589 w 15943"/>
                  <a:gd name="connsiteY0" fmla="*/ 0 h 54075"/>
                  <a:gd name="connsiteX1" fmla="*/ 8665 w 15943"/>
                  <a:gd name="connsiteY1" fmla="*/ 10470 h 54075"/>
                  <a:gd name="connsiteX2" fmla="*/ 3433 w 15943"/>
                  <a:gd name="connsiteY2" fmla="*/ 19632 h 54075"/>
                  <a:gd name="connsiteX3" fmla="*/ 164 w 15943"/>
                  <a:gd name="connsiteY3" fmla="*/ 35991 h 54075"/>
                  <a:gd name="connsiteX4" fmla="*/ 818 w 15943"/>
                  <a:gd name="connsiteY4" fmla="*/ 53660 h 54075"/>
                  <a:gd name="connsiteX5" fmla="*/ 4741 w 15943"/>
                  <a:gd name="connsiteY5" fmla="*/ 34028 h 54075"/>
                  <a:gd name="connsiteX6" fmla="*/ 9319 w 15943"/>
                  <a:gd name="connsiteY6" fmla="*/ 28793 h 54075"/>
                  <a:gd name="connsiteX7" fmla="*/ 8011 w 15943"/>
                  <a:gd name="connsiteY7" fmla="*/ 18977 h 54075"/>
                  <a:gd name="connsiteX8" fmla="*/ 14551 w 15943"/>
                  <a:gd name="connsiteY8" fmla="*/ 9161 h 54075"/>
                  <a:gd name="connsiteX9" fmla="*/ 11281 w 15943"/>
                  <a:gd name="connsiteY9" fmla="*/ 1309 h 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43" h="54075">
                    <a:moveTo>
                      <a:pt x="12589" y="0"/>
                    </a:moveTo>
                    <a:cubicBezTo>
                      <a:pt x="9319" y="1963"/>
                      <a:pt x="9973" y="7853"/>
                      <a:pt x="8665" y="10470"/>
                    </a:cubicBezTo>
                    <a:cubicBezTo>
                      <a:pt x="7357" y="12433"/>
                      <a:pt x="6049" y="13742"/>
                      <a:pt x="3433" y="19632"/>
                    </a:cubicBezTo>
                    <a:cubicBezTo>
                      <a:pt x="818" y="25521"/>
                      <a:pt x="164" y="32065"/>
                      <a:pt x="164" y="35991"/>
                    </a:cubicBezTo>
                    <a:cubicBezTo>
                      <a:pt x="164" y="39918"/>
                      <a:pt x="-491" y="56932"/>
                      <a:pt x="818" y="53660"/>
                    </a:cubicBezTo>
                    <a:cubicBezTo>
                      <a:pt x="2125" y="50388"/>
                      <a:pt x="3433" y="34683"/>
                      <a:pt x="4741" y="34028"/>
                    </a:cubicBezTo>
                    <a:cubicBezTo>
                      <a:pt x="6049" y="33374"/>
                      <a:pt x="9319" y="30756"/>
                      <a:pt x="9319" y="28793"/>
                    </a:cubicBezTo>
                    <a:cubicBezTo>
                      <a:pt x="9319" y="26830"/>
                      <a:pt x="6703" y="20940"/>
                      <a:pt x="8011" y="18977"/>
                    </a:cubicBezTo>
                    <a:cubicBezTo>
                      <a:pt x="9319" y="16360"/>
                      <a:pt x="12589" y="11779"/>
                      <a:pt x="14551" y="9161"/>
                    </a:cubicBezTo>
                    <a:cubicBezTo>
                      <a:pt x="16513" y="6544"/>
                      <a:pt x="17167" y="-1963"/>
                      <a:pt x="11281" y="13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BCF91E77-9C28-A86D-0A1F-97740B51689F}"/>
                  </a:ext>
                </a:extLst>
              </p:cNvPr>
              <p:cNvSpPr/>
              <p:nvPr/>
            </p:nvSpPr>
            <p:spPr>
              <a:xfrm>
                <a:off x="1739552" y="3320777"/>
                <a:ext cx="16970" cy="8610"/>
              </a:xfrm>
              <a:custGeom>
                <a:avLst/>
                <a:gdLst>
                  <a:gd name="connsiteX0" fmla="*/ 3776 w 16970"/>
                  <a:gd name="connsiteY0" fmla="*/ 0 h 8610"/>
                  <a:gd name="connsiteX1" fmla="*/ 10315 w 16970"/>
                  <a:gd name="connsiteY1" fmla="*/ 1308 h 8610"/>
                  <a:gd name="connsiteX2" fmla="*/ 16201 w 16970"/>
                  <a:gd name="connsiteY2" fmla="*/ 2617 h 8610"/>
                  <a:gd name="connsiteX3" fmla="*/ 8353 w 16970"/>
                  <a:gd name="connsiteY3" fmla="*/ 5235 h 8610"/>
                  <a:gd name="connsiteX4" fmla="*/ 3776 w 16970"/>
                  <a:gd name="connsiteY4" fmla="*/ 8507 h 8610"/>
                  <a:gd name="connsiteX5" fmla="*/ 3776 w 16970"/>
                  <a:gd name="connsiteY5" fmla="*/ 654 h 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0" h="8610">
                    <a:moveTo>
                      <a:pt x="3776" y="0"/>
                    </a:moveTo>
                    <a:cubicBezTo>
                      <a:pt x="7045" y="0"/>
                      <a:pt x="7045" y="1963"/>
                      <a:pt x="10315" y="1308"/>
                    </a:cubicBezTo>
                    <a:cubicBezTo>
                      <a:pt x="14239" y="654"/>
                      <a:pt x="18817" y="1308"/>
                      <a:pt x="16201" y="2617"/>
                    </a:cubicBezTo>
                    <a:cubicBezTo>
                      <a:pt x="13585" y="3926"/>
                      <a:pt x="7045" y="3926"/>
                      <a:pt x="8353" y="5235"/>
                    </a:cubicBezTo>
                    <a:cubicBezTo>
                      <a:pt x="9007" y="6544"/>
                      <a:pt x="7045" y="9161"/>
                      <a:pt x="3776" y="8507"/>
                    </a:cubicBezTo>
                    <a:cubicBezTo>
                      <a:pt x="506" y="7852"/>
                      <a:pt x="-2764" y="654"/>
                      <a:pt x="3776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73C93D86-4034-6E75-2A71-0809AFFE8440}"/>
                  </a:ext>
                </a:extLst>
              </p:cNvPr>
              <p:cNvSpPr/>
              <p:nvPr/>
            </p:nvSpPr>
            <p:spPr>
              <a:xfrm>
                <a:off x="1795909" y="3302627"/>
                <a:ext cx="20029" cy="4723"/>
              </a:xfrm>
              <a:custGeom>
                <a:avLst/>
                <a:gdLst>
                  <a:gd name="connsiteX0" fmla="*/ 1698 w 20029"/>
                  <a:gd name="connsiteY0" fmla="*/ 1791 h 4723"/>
                  <a:gd name="connsiteX1" fmla="*/ 20009 w 20029"/>
                  <a:gd name="connsiteY1" fmla="*/ 1791 h 4723"/>
                  <a:gd name="connsiteX2" fmla="*/ 1698 w 20029"/>
                  <a:gd name="connsiteY2" fmla="*/ 1791 h 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29" h="4723">
                    <a:moveTo>
                      <a:pt x="1698" y="1791"/>
                    </a:moveTo>
                    <a:cubicBezTo>
                      <a:pt x="5622" y="-1481"/>
                      <a:pt x="20663" y="482"/>
                      <a:pt x="20009" y="1791"/>
                    </a:cubicBezTo>
                    <a:cubicBezTo>
                      <a:pt x="19355" y="3099"/>
                      <a:pt x="-6804" y="7680"/>
                      <a:pt x="1698" y="179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85A6CA82-E4D4-45E6-3DB0-A4ED96CD69FB}"/>
                  </a:ext>
                </a:extLst>
              </p:cNvPr>
              <p:cNvSpPr/>
              <p:nvPr/>
            </p:nvSpPr>
            <p:spPr>
              <a:xfrm>
                <a:off x="1828343" y="3297873"/>
                <a:ext cx="18283" cy="6501"/>
              </a:xfrm>
              <a:custGeom>
                <a:avLst/>
                <a:gdLst>
                  <a:gd name="connsiteX0" fmla="*/ 0 w 18283"/>
                  <a:gd name="connsiteY0" fmla="*/ 5235 h 6501"/>
                  <a:gd name="connsiteX1" fmla="*/ 3924 w 18283"/>
                  <a:gd name="connsiteY1" fmla="*/ 0 h 6501"/>
                  <a:gd name="connsiteX2" fmla="*/ 17657 w 18283"/>
                  <a:gd name="connsiteY2" fmla="*/ 1308 h 6501"/>
                  <a:gd name="connsiteX3" fmla="*/ 6540 w 18283"/>
                  <a:gd name="connsiteY3" fmla="*/ 3272 h 6501"/>
                  <a:gd name="connsiteX4" fmla="*/ 0 w 18283"/>
                  <a:gd name="connsiteY4" fmla="*/ 5889 h 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3" h="6501">
                    <a:moveTo>
                      <a:pt x="0" y="5235"/>
                    </a:moveTo>
                    <a:cubicBezTo>
                      <a:pt x="0" y="2617"/>
                      <a:pt x="1962" y="0"/>
                      <a:pt x="3924" y="0"/>
                    </a:cubicBezTo>
                    <a:cubicBezTo>
                      <a:pt x="5886" y="0"/>
                      <a:pt x="21581" y="0"/>
                      <a:pt x="17657" y="1308"/>
                    </a:cubicBezTo>
                    <a:cubicBezTo>
                      <a:pt x="13733" y="2617"/>
                      <a:pt x="7847" y="1308"/>
                      <a:pt x="6540" y="3272"/>
                    </a:cubicBezTo>
                    <a:cubicBezTo>
                      <a:pt x="5232" y="4580"/>
                      <a:pt x="0" y="7852"/>
                      <a:pt x="0" y="58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002EFA8B-1632-30BE-0779-E00472BF250C}"/>
                  </a:ext>
                </a:extLst>
              </p:cNvPr>
              <p:cNvSpPr/>
              <p:nvPr/>
            </p:nvSpPr>
            <p:spPr>
              <a:xfrm>
                <a:off x="1652428" y="3099593"/>
                <a:ext cx="1020178" cy="1380107"/>
              </a:xfrm>
              <a:custGeom>
                <a:avLst/>
                <a:gdLst>
                  <a:gd name="connsiteX0" fmla="*/ 1019525 w 1020178"/>
                  <a:gd name="connsiteY0" fmla="*/ 628868 h 1380107"/>
                  <a:gd name="connsiteX1" fmla="*/ 1012331 w 1020178"/>
                  <a:gd name="connsiteY1" fmla="*/ 613163 h 1380107"/>
                  <a:gd name="connsiteX2" fmla="*/ 1009715 w 1020178"/>
                  <a:gd name="connsiteY2" fmla="*/ 599421 h 1380107"/>
                  <a:gd name="connsiteX3" fmla="*/ 1007100 w 1020178"/>
                  <a:gd name="connsiteY3" fmla="*/ 599421 h 1380107"/>
                  <a:gd name="connsiteX4" fmla="*/ 995982 w 1020178"/>
                  <a:gd name="connsiteY4" fmla="*/ 593531 h 1380107"/>
                  <a:gd name="connsiteX5" fmla="*/ 992059 w 1020178"/>
                  <a:gd name="connsiteY5" fmla="*/ 593531 h 1380107"/>
                  <a:gd name="connsiteX6" fmla="*/ 980287 w 1020178"/>
                  <a:gd name="connsiteY6" fmla="*/ 583061 h 1380107"/>
                  <a:gd name="connsiteX7" fmla="*/ 983557 w 1020178"/>
                  <a:gd name="connsiteY7" fmla="*/ 571282 h 1380107"/>
                  <a:gd name="connsiteX8" fmla="*/ 983557 w 1020178"/>
                  <a:gd name="connsiteY8" fmla="*/ 570627 h 1380107"/>
                  <a:gd name="connsiteX9" fmla="*/ 983557 w 1020178"/>
                  <a:gd name="connsiteY9" fmla="*/ 564738 h 1380107"/>
                  <a:gd name="connsiteX10" fmla="*/ 980287 w 1020178"/>
                  <a:gd name="connsiteY10" fmla="*/ 561466 h 1380107"/>
                  <a:gd name="connsiteX11" fmla="*/ 975710 w 1020178"/>
                  <a:gd name="connsiteY11" fmla="*/ 557540 h 1380107"/>
                  <a:gd name="connsiteX12" fmla="*/ 969824 w 1020178"/>
                  <a:gd name="connsiteY12" fmla="*/ 544452 h 1380107"/>
                  <a:gd name="connsiteX13" fmla="*/ 967208 w 1020178"/>
                  <a:gd name="connsiteY13" fmla="*/ 541835 h 1380107"/>
                  <a:gd name="connsiteX14" fmla="*/ 967208 w 1020178"/>
                  <a:gd name="connsiteY14" fmla="*/ 541835 h 1380107"/>
                  <a:gd name="connsiteX15" fmla="*/ 964592 w 1020178"/>
                  <a:gd name="connsiteY15" fmla="*/ 526783 h 1380107"/>
                  <a:gd name="connsiteX16" fmla="*/ 973094 w 1020178"/>
                  <a:gd name="connsiteY16" fmla="*/ 515659 h 1380107"/>
                  <a:gd name="connsiteX17" fmla="*/ 975055 w 1020178"/>
                  <a:gd name="connsiteY17" fmla="*/ 513041 h 1380107"/>
                  <a:gd name="connsiteX18" fmla="*/ 974402 w 1020178"/>
                  <a:gd name="connsiteY18" fmla="*/ 506497 h 1380107"/>
                  <a:gd name="connsiteX19" fmla="*/ 974402 w 1020178"/>
                  <a:gd name="connsiteY19" fmla="*/ 502571 h 1380107"/>
                  <a:gd name="connsiteX20" fmla="*/ 978325 w 1020178"/>
                  <a:gd name="connsiteY20" fmla="*/ 490138 h 1380107"/>
                  <a:gd name="connsiteX21" fmla="*/ 978325 w 1020178"/>
                  <a:gd name="connsiteY21" fmla="*/ 490138 h 1380107"/>
                  <a:gd name="connsiteX22" fmla="*/ 968516 w 1020178"/>
                  <a:gd name="connsiteY22" fmla="*/ 477050 h 1380107"/>
                  <a:gd name="connsiteX23" fmla="*/ 970478 w 1020178"/>
                  <a:gd name="connsiteY23" fmla="*/ 469197 h 1380107"/>
                  <a:gd name="connsiteX24" fmla="*/ 969824 w 1020178"/>
                  <a:gd name="connsiteY24" fmla="*/ 467888 h 1380107"/>
                  <a:gd name="connsiteX25" fmla="*/ 969170 w 1020178"/>
                  <a:gd name="connsiteY25" fmla="*/ 460690 h 1380107"/>
                  <a:gd name="connsiteX26" fmla="*/ 961976 w 1020178"/>
                  <a:gd name="connsiteY26" fmla="*/ 458727 h 1380107"/>
                  <a:gd name="connsiteX27" fmla="*/ 949551 w 1020178"/>
                  <a:gd name="connsiteY27" fmla="*/ 426662 h 1380107"/>
                  <a:gd name="connsiteX28" fmla="*/ 958706 w 1020178"/>
                  <a:gd name="connsiteY28" fmla="*/ 412265 h 1380107"/>
                  <a:gd name="connsiteX29" fmla="*/ 958706 w 1020178"/>
                  <a:gd name="connsiteY29" fmla="*/ 412265 h 1380107"/>
                  <a:gd name="connsiteX30" fmla="*/ 957398 w 1020178"/>
                  <a:gd name="connsiteY30" fmla="*/ 409648 h 1380107"/>
                  <a:gd name="connsiteX31" fmla="*/ 957398 w 1020178"/>
                  <a:gd name="connsiteY31" fmla="*/ 408339 h 1380107"/>
                  <a:gd name="connsiteX32" fmla="*/ 957398 w 1020178"/>
                  <a:gd name="connsiteY32" fmla="*/ 397869 h 1380107"/>
                  <a:gd name="connsiteX33" fmla="*/ 955437 w 1020178"/>
                  <a:gd name="connsiteY33" fmla="*/ 396560 h 1380107"/>
                  <a:gd name="connsiteX34" fmla="*/ 952821 w 1020178"/>
                  <a:gd name="connsiteY34" fmla="*/ 394597 h 1380107"/>
                  <a:gd name="connsiteX35" fmla="*/ 950205 w 1020178"/>
                  <a:gd name="connsiteY35" fmla="*/ 393288 h 1380107"/>
                  <a:gd name="connsiteX36" fmla="*/ 944973 w 1020178"/>
                  <a:gd name="connsiteY36" fmla="*/ 391325 h 1380107"/>
                  <a:gd name="connsiteX37" fmla="*/ 928624 w 1020178"/>
                  <a:gd name="connsiteY37" fmla="*/ 373656 h 1380107"/>
                  <a:gd name="connsiteX38" fmla="*/ 927316 w 1020178"/>
                  <a:gd name="connsiteY38" fmla="*/ 372347 h 1380107"/>
                  <a:gd name="connsiteX39" fmla="*/ 926008 w 1020178"/>
                  <a:gd name="connsiteY39" fmla="*/ 372347 h 1380107"/>
                  <a:gd name="connsiteX40" fmla="*/ 921431 w 1020178"/>
                  <a:gd name="connsiteY40" fmla="*/ 371693 h 1380107"/>
                  <a:gd name="connsiteX41" fmla="*/ 912275 w 1020178"/>
                  <a:gd name="connsiteY41" fmla="*/ 363841 h 1380107"/>
                  <a:gd name="connsiteX42" fmla="*/ 910967 w 1020178"/>
                  <a:gd name="connsiteY42" fmla="*/ 362532 h 1380107"/>
                  <a:gd name="connsiteX43" fmla="*/ 909659 w 1020178"/>
                  <a:gd name="connsiteY43" fmla="*/ 362532 h 1380107"/>
                  <a:gd name="connsiteX44" fmla="*/ 898542 w 1020178"/>
                  <a:gd name="connsiteY44" fmla="*/ 355988 h 1380107"/>
                  <a:gd name="connsiteX45" fmla="*/ 901812 w 1020178"/>
                  <a:gd name="connsiteY45" fmla="*/ 342246 h 1380107"/>
                  <a:gd name="connsiteX46" fmla="*/ 901812 w 1020178"/>
                  <a:gd name="connsiteY46" fmla="*/ 342246 h 1380107"/>
                  <a:gd name="connsiteX47" fmla="*/ 901158 w 1020178"/>
                  <a:gd name="connsiteY47" fmla="*/ 338974 h 1380107"/>
                  <a:gd name="connsiteX48" fmla="*/ 899850 w 1020178"/>
                  <a:gd name="connsiteY48" fmla="*/ 327849 h 1380107"/>
                  <a:gd name="connsiteX49" fmla="*/ 913583 w 1020178"/>
                  <a:gd name="connsiteY49" fmla="*/ 316724 h 1380107"/>
                  <a:gd name="connsiteX50" fmla="*/ 917507 w 1020178"/>
                  <a:gd name="connsiteY50" fmla="*/ 314107 h 1380107"/>
                  <a:gd name="connsiteX51" fmla="*/ 921431 w 1020178"/>
                  <a:gd name="connsiteY51" fmla="*/ 308872 h 1380107"/>
                  <a:gd name="connsiteX52" fmla="*/ 922085 w 1020178"/>
                  <a:gd name="connsiteY52" fmla="*/ 306909 h 1380107"/>
                  <a:gd name="connsiteX53" fmla="*/ 920123 w 1020178"/>
                  <a:gd name="connsiteY53" fmla="*/ 291203 h 1380107"/>
                  <a:gd name="connsiteX54" fmla="*/ 927970 w 1020178"/>
                  <a:gd name="connsiteY54" fmla="*/ 276807 h 1380107"/>
                  <a:gd name="connsiteX55" fmla="*/ 927970 w 1020178"/>
                  <a:gd name="connsiteY55" fmla="*/ 276807 h 1380107"/>
                  <a:gd name="connsiteX56" fmla="*/ 927970 w 1020178"/>
                  <a:gd name="connsiteY56" fmla="*/ 273535 h 1380107"/>
                  <a:gd name="connsiteX57" fmla="*/ 926008 w 1020178"/>
                  <a:gd name="connsiteY57" fmla="*/ 271571 h 1380107"/>
                  <a:gd name="connsiteX58" fmla="*/ 923393 w 1020178"/>
                  <a:gd name="connsiteY58" fmla="*/ 268299 h 1380107"/>
                  <a:gd name="connsiteX59" fmla="*/ 920777 w 1020178"/>
                  <a:gd name="connsiteY59" fmla="*/ 259792 h 1380107"/>
                  <a:gd name="connsiteX60" fmla="*/ 920777 w 1020178"/>
                  <a:gd name="connsiteY60" fmla="*/ 257175 h 1380107"/>
                  <a:gd name="connsiteX61" fmla="*/ 919469 w 1020178"/>
                  <a:gd name="connsiteY61" fmla="*/ 253249 h 1380107"/>
                  <a:gd name="connsiteX62" fmla="*/ 914891 w 1020178"/>
                  <a:gd name="connsiteY62" fmla="*/ 237543 h 1380107"/>
                  <a:gd name="connsiteX63" fmla="*/ 913583 w 1020178"/>
                  <a:gd name="connsiteY63" fmla="*/ 233617 h 1380107"/>
                  <a:gd name="connsiteX64" fmla="*/ 909659 w 1020178"/>
                  <a:gd name="connsiteY64" fmla="*/ 221838 h 1380107"/>
                  <a:gd name="connsiteX65" fmla="*/ 905736 w 1020178"/>
                  <a:gd name="connsiteY65" fmla="*/ 208096 h 1380107"/>
                  <a:gd name="connsiteX66" fmla="*/ 904428 w 1020178"/>
                  <a:gd name="connsiteY66" fmla="*/ 193699 h 1380107"/>
                  <a:gd name="connsiteX67" fmla="*/ 904428 w 1020178"/>
                  <a:gd name="connsiteY67" fmla="*/ 190427 h 1380107"/>
                  <a:gd name="connsiteX68" fmla="*/ 903774 w 1020178"/>
                  <a:gd name="connsiteY68" fmla="*/ 185192 h 1380107"/>
                  <a:gd name="connsiteX69" fmla="*/ 903120 w 1020178"/>
                  <a:gd name="connsiteY69" fmla="*/ 185192 h 1380107"/>
                  <a:gd name="connsiteX70" fmla="*/ 893965 w 1020178"/>
                  <a:gd name="connsiteY70" fmla="*/ 189118 h 1380107"/>
                  <a:gd name="connsiteX71" fmla="*/ 873692 w 1020178"/>
                  <a:gd name="connsiteY71" fmla="*/ 182575 h 1380107"/>
                  <a:gd name="connsiteX72" fmla="*/ 862574 w 1020178"/>
                  <a:gd name="connsiteY72" fmla="*/ 174068 h 1380107"/>
                  <a:gd name="connsiteX73" fmla="*/ 857996 w 1020178"/>
                  <a:gd name="connsiteY73" fmla="*/ 167524 h 1380107"/>
                  <a:gd name="connsiteX74" fmla="*/ 865844 w 1020178"/>
                  <a:gd name="connsiteY74" fmla="*/ 157053 h 1380107"/>
                  <a:gd name="connsiteX75" fmla="*/ 859958 w 1020178"/>
                  <a:gd name="connsiteY75" fmla="*/ 150510 h 1380107"/>
                  <a:gd name="connsiteX76" fmla="*/ 853419 w 1020178"/>
                  <a:gd name="connsiteY76" fmla="*/ 141348 h 1380107"/>
                  <a:gd name="connsiteX77" fmla="*/ 850803 w 1020178"/>
                  <a:gd name="connsiteY77" fmla="*/ 134804 h 1380107"/>
                  <a:gd name="connsiteX78" fmla="*/ 854073 w 1020178"/>
                  <a:gd name="connsiteY78" fmla="*/ 124334 h 1380107"/>
                  <a:gd name="connsiteX79" fmla="*/ 843609 w 1020178"/>
                  <a:gd name="connsiteY79" fmla="*/ 113864 h 1380107"/>
                  <a:gd name="connsiteX80" fmla="*/ 832492 w 1020178"/>
                  <a:gd name="connsiteY80" fmla="*/ 119099 h 1380107"/>
                  <a:gd name="connsiteX81" fmla="*/ 822683 w 1020178"/>
                  <a:gd name="connsiteY81" fmla="*/ 121716 h 1380107"/>
                  <a:gd name="connsiteX82" fmla="*/ 820067 w 1020178"/>
                  <a:gd name="connsiteY82" fmla="*/ 128260 h 1380107"/>
                  <a:gd name="connsiteX83" fmla="*/ 813527 w 1020178"/>
                  <a:gd name="connsiteY83" fmla="*/ 121062 h 1380107"/>
                  <a:gd name="connsiteX84" fmla="*/ 807642 w 1020178"/>
                  <a:gd name="connsiteY84" fmla="*/ 115173 h 1380107"/>
                  <a:gd name="connsiteX85" fmla="*/ 801102 w 1020178"/>
                  <a:gd name="connsiteY85" fmla="*/ 114518 h 1380107"/>
                  <a:gd name="connsiteX86" fmla="*/ 795870 w 1020178"/>
                  <a:gd name="connsiteY86" fmla="*/ 106011 h 1380107"/>
                  <a:gd name="connsiteX87" fmla="*/ 786715 w 1020178"/>
                  <a:gd name="connsiteY87" fmla="*/ 101430 h 1380107"/>
                  <a:gd name="connsiteX88" fmla="*/ 779521 w 1020178"/>
                  <a:gd name="connsiteY88" fmla="*/ 97504 h 1380107"/>
                  <a:gd name="connsiteX89" fmla="*/ 776251 w 1020178"/>
                  <a:gd name="connsiteY89" fmla="*/ 87688 h 1380107"/>
                  <a:gd name="connsiteX90" fmla="*/ 773636 w 1020178"/>
                  <a:gd name="connsiteY90" fmla="*/ 79835 h 1380107"/>
                  <a:gd name="connsiteX91" fmla="*/ 768404 w 1020178"/>
                  <a:gd name="connsiteY91" fmla="*/ 75255 h 1380107"/>
                  <a:gd name="connsiteX92" fmla="*/ 767096 w 1020178"/>
                  <a:gd name="connsiteY92" fmla="*/ 70020 h 1380107"/>
                  <a:gd name="connsiteX93" fmla="*/ 761864 w 1020178"/>
                  <a:gd name="connsiteY93" fmla="*/ 73291 h 1380107"/>
                  <a:gd name="connsiteX94" fmla="*/ 757287 w 1020178"/>
                  <a:gd name="connsiteY94" fmla="*/ 75909 h 1380107"/>
                  <a:gd name="connsiteX95" fmla="*/ 750747 w 1020178"/>
                  <a:gd name="connsiteY95" fmla="*/ 85725 h 1380107"/>
                  <a:gd name="connsiteX96" fmla="*/ 745515 w 1020178"/>
                  <a:gd name="connsiteY96" fmla="*/ 83107 h 1380107"/>
                  <a:gd name="connsiteX97" fmla="*/ 732436 w 1020178"/>
                  <a:gd name="connsiteY97" fmla="*/ 81799 h 1380107"/>
                  <a:gd name="connsiteX98" fmla="*/ 720011 w 1020178"/>
                  <a:gd name="connsiteY98" fmla="*/ 86379 h 1380107"/>
                  <a:gd name="connsiteX99" fmla="*/ 708894 w 1020178"/>
                  <a:gd name="connsiteY99" fmla="*/ 97504 h 1380107"/>
                  <a:gd name="connsiteX100" fmla="*/ 710201 w 1020178"/>
                  <a:gd name="connsiteY100" fmla="*/ 106011 h 1380107"/>
                  <a:gd name="connsiteX101" fmla="*/ 702354 w 1020178"/>
                  <a:gd name="connsiteY101" fmla="*/ 102739 h 1380107"/>
                  <a:gd name="connsiteX102" fmla="*/ 701046 w 1020178"/>
                  <a:gd name="connsiteY102" fmla="*/ 94232 h 1380107"/>
                  <a:gd name="connsiteX103" fmla="*/ 693852 w 1020178"/>
                  <a:gd name="connsiteY103" fmla="*/ 102085 h 1380107"/>
                  <a:gd name="connsiteX104" fmla="*/ 679465 w 1020178"/>
                  <a:gd name="connsiteY104" fmla="*/ 112555 h 1380107"/>
                  <a:gd name="connsiteX105" fmla="*/ 675541 w 1020178"/>
                  <a:gd name="connsiteY105" fmla="*/ 124334 h 1380107"/>
                  <a:gd name="connsiteX106" fmla="*/ 673580 w 1020178"/>
                  <a:gd name="connsiteY106" fmla="*/ 136113 h 1380107"/>
                  <a:gd name="connsiteX107" fmla="*/ 671618 w 1020178"/>
                  <a:gd name="connsiteY107" fmla="*/ 126951 h 1380107"/>
                  <a:gd name="connsiteX108" fmla="*/ 667694 w 1020178"/>
                  <a:gd name="connsiteY108" fmla="*/ 119099 h 1380107"/>
                  <a:gd name="connsiteX109" fmla="*/ 644151 w 1020178"/>
                  <a:gd name="connsiteY109" fmla="*/ 128260 h 1380107"/>
                  <a:gd name="connsiteX110" fmla="*/ 631726 w 1020178"/>
                  <a:gd name="connsiteY110" fmla="*/ 123680 h 1380107"/>
                  <a:gd name="connsiteX111" fmla="*/ 621917 w 1020178"/>
                  <a:gd name="connsiteY111" fmla="*/ 132841 h 1380107"/>
                  <a:gd name="connsiteX112" fmla="*/ 616685 w 1020178"/>
                  <a:gd name="connsiteY112" fmla="*/ 140694 h 1380107"/>
                  <a:gd name="connsiteX113" fmla="*/ 618647 w 1020178"/>
                  <a:gd name="connsiteY113" fmla="*/ 147892 h 1380107"/>
                  <a:gd name="connsiteX114" fmla="*/ 611453 w 1020178"/>
                  <a:gd name="connsiteY114" fmla="*/ 153127 h 1380107"/>
                  <a:gd name="connsiteX115" fmla="*/ 608184 w 1020178"/>
                  <a:gd name="connsiteY115" fmla="*/ 161634 h 1380107"/>
                  <a:gd name="connsiteX116" fmla="*/ 602952 w 1020178"/>
                  <a:gd name="connsiteY116" fmla="*/ 171450 h 1380107"/>
                  <a:gd name="connsiteX117" fmla="*/ 593142 w 1020178"/>
                  <a:gd name="connsiteY117" fmla="*/ 164906 h 1380107"/>
                  <a:gd name="connsiteX118" fmla="*/ 587257 w 1020178"/>
                  <a:gd name="connsiteY118" fmla="*/ 168178 h 1380107"/>
                  <a:gd name="connsiteX119" fmla="*/ 583987 w 1020178"/>
                  <a:gd name="connsiteY119" fmla="*/ 160980 h 1380107"/>
                  <a:gd name="connsiteX120" fmla="*/ 576793 w 1020178"/>
                  <a:gd name="connsiteY120" fmla="*/ 155090 h 1380107"/>
                  <a:gd name="connsiteX121" fmla="*/ 561098 w 1020178"/>
                  <a:gd name="connsiteY121" fmla="*/ 155745 h 1380107"/>
                  <a:gd name="connsiteX122" fmla="*/ 546711 w 1020178"/>
                  <a:gd name="connsiteY122" fmla="*/ 163597 h 1380107"/>
                  <a:gd name="connsiteX123" fmla="*/ 542133 w 1020178"/>
                  <a:gd name="connsiteY123" fmla="*/ 157053 h 1380107"/>
                  <a:gd name="connsiteX124" fmla="*/ 531016 w 1020178"/>
                  <a:gd name="connsiteY124" fmla="*/ 151818 h 1380107"/>
                  <a:gd name="connsiteX125" fmla="*/ 534286 w 1020178"/>
                  <a:gd name="connsiteY125" fmla="*/ 140694 h 1380107"/>
                  <a:gd name="connsiteX126" fmla="*/ 542787 w 1020178"/>
                  <a:gd name="connsiteY126" fmla="*/ 140694 h 1380107"/>
                  <a:gd name="connsiteX127" fmla="*/ 548019 w 1020178"/>
                  <a:gd name="connsiteY127" fmla="*/ 134150 h 1380107"/>
                  <a:gd name="connsiteX128" fmla="*/ 559137 w 1020178"/>
                  <a:gd name="connsiteY128" fmla="*/ 126951 h 1380107"/>
                  <a:gd name="connsiteX129" fmla="*/ 565676 w 1020178"/>
                  <a:gd name="connsiteY129" fmla="*/ 118445 h 1380107"/>
                  <a:gd name="connsiteX130" fmla="*/ 563060 w 1020178"/>
                  <a:gd name="connsiteY130" fmla="*/ 91615 h 1380107"/>
                  <a:gd name="connsiteX131" fmla="*/ 556521 w 1020178"/>
                  <a:gd name="connsiteY131" fmla="*/ 91615 h 1380107"/>
                  <a:gd name="connsiteX132" fmla="*/ 549981 w 1020178"/>
                  <a:gd name="connsiteY132" fmla="*/ 87688 h 1380107"/>
                  <a:gd name="connsiteX133" fmla="*/ 531016 w 1020178"/>
                  <a:gd name="connsiteY133" fmla="*/ 102085 h 1380107"/>
                  <a:gd name="connsiteX134" fmla="*/ 514667 w 1020178"/>
                  <a:gd name="connsiteY134" fmla="*/ 92923 h 1380107"/>
                  <a:gd name="connsiteX135" fmla="*/ 498318 w 1020178"/>
                  <a:gd name="connsiteY135" fmla="*/ 85725 h 1380107"/>
                  <a:gd name="connsiteX136" fmla="*/ 486547 w 1020178"/>
                  <a:gd name="connsiteY136" fmla="*/ 78527 h 1380107"/>
                  <a:gd name="connsiteX137" fmla="*/ 480007 w 1020178"/>
                  <a:gd name="connsiteY137" fmla="*/ 82453 h 1380107"/>
                  <a:gd name="connsiteX138" fmla="*/ 472814 w 1020178"/>
                  <a:gd name="connsiteY138" fmla="*/ 88997 h 1380107"/>
                  <a:gd name="connsiteX139" fmla="*/ 464966 w 1020178"/>
                  <a:gd name="connsiteY139" fmla="*/ 96850 h 1380107"/>
                  <a:gd name="connsiteX140" fmla="*/ 468890 w 1020178"/>
                  <a:gd name="connsiteY140" fmla="*/ 83762 h 1380107"/>
                  <a:gd name="connsiteX141" fmla="*/ 471506 w 1020178"/>
                  <a:gd name="connsiteY141" fmla="*/ 75909 h 1380107"/>
                  <a:gd name="connsiteX142" fmla="*/ 461696 w 1020178"/>
                  <a:gd name="connsiteY142" fmla="*/ 71328 h 1380107"/>
                  <a:gd name="connsiteX143" fmla="*/ 440116 w 1020178"/>
                  <a:gd name="connsiteY143" fmla="*/ 77218 h 1380107"/>
                  <a:gd name="connsiteX144" fmla="*/ 434884 w 1020178"/>
                  <a:gd name="connsiteY144" fmla="*/ 72637 h 1380107"/>
                  <a:gd name="connsiteX145" fmla="*/ 451233 w 1020178"/>
                  <a:gd name="connsiteY145" fmla="*/ 58895 h 1380107"/>
                  <a:gd name="connsiteX146" fmla="*/ 453849 w 1020178"/>
                  <a:gd name="connsiteY146" fmla="*/ 40572 h 1380107"/>
                  <a:gd name="connsiteX147" fmla="*/ 442731 w 1020178"/>
                  <a:gd name="connsiteY147" fmla="*/ 36646 h 1380107"/>
                  <a:gd name="connsiteX148" fmla="*/ 449271 w 1020178"/>
                  <a:gd name="connsiteY148" fmla="*/ 27484 h 1380107"/>
                  <a:gd name="connsiteX149" fmla="*/ 447309 w 1020178"/>
                  <a:gd name="connsiteY149" fmla="*/ 23558 h 1380107"/>
                  <a:gd name="connsiteX150" fmla="*/ 438808 w 1020178"/>
                  <a:gd name="connsiteY150" fmla="*/ 17014 h 1380107"/>
                  <a:gd name="connsiteX151" fmla="*/ 432268 w 1020178"/>
                  <a:gd name="connsiteY151" fmla="*/ 22904 h 1380107"/>
                  <a:gd name="connsiteX152" fmla="*/ 423767 w 1020178"/>
                  <a:gd name="connsiteY152" fmla="*/ 16360 h 1380107"/>
                  <a:gd name="connsiteX153" fmla="*/ 408072 w 1020178"/>
                  <a:gd name="connsiteY153" fmla="*/ 13742 h 1380107"/>
                  <a:gd name="connsiteX154" fmla="*/ 401532 w 1020178"/>
                  <a:gd name="connsiteY154" fmla="*/ 9161 h 1380107"/>
                  <a:gd name="connsiteX155" fmla="*/ 400224 w 1020178"/>
                  <a:gd name="connsiteY155" fmla="*/ 9161 h 1380107"/>
                  <a:gd name="connsiteX156" fmla="*/ 395646 w 1020178"/>
                  <a:gd name="connsiteY156" fmla="*/ 11124 h 1380107"/>
                  <a:gd name="connsiteX157" fmla="*/ 389760 w 1020178"/>
                  <a:gd name="connsiteY157" fmla="*/ 13742 h 1380107"/>
                  <a:gd name="connsiteX158" fmla="*/ 389107 w 1020178"/>
                  <a:gd name="connsiteY158" fmla="*/ 13742 h 1380107"/>
                  <a:gd name="connsiteX159" fmla="*/ 387145 w 1020178"/>
                  <a:gd name="connsiteY159" fmla="*/ 15051 h 1380107"/>
                  <a:gd name="connsiteX160" fmla="*/ 385183 w 1020178"/>
                  <a:gd name="connsiteY160" fmla="*/ 16360 h 1380107"/>
                  <a:gd name="connsiteX161" fmla="*/ 377989 w 1020178"/>
                  <a:gd name="connsiteY161" fmla="*/ 18977 h 1380107"/>
                  <a:gd name="connsiteX162" fmla="*/ 375373 w 1020178"/>
                  <a:gd name="connsiteY162" fmla="*/ 18977 h 1380107"/>
                  <a:gd name="connsiteX163" fmla="*/ 360332 w 1020178"/>
                  <a:gd name="connsiteY163" fmla="*/ 10470 h 1380107"/>
                  <a:gd name="connsiteX164" fmla="*/ 358370 w 1020178"/>
                  <a:gd name="connsiteY164" fmla="*/ 8507 h 1380107"/>
                  <a:gd name="connsiteX165" fmla="*/ 351831 w 1020178"/>
                  <a:gd name="connsiteY165" fmla="*/ 8507 h 1380107"/>
                  <a:gd name="connsiteX166" fmla="*/ 347907 w 1020178"/>
                  <a:gd name="connsiteY166" fmla="*/ 8507 h 1380107"/>
                  <a:gd name="connsiteX167" fmla="*/ 330904 w 1020178"/>
                  <a:gd name="connsiteY167" fmla="*/ 1963 h 1380107"/>
                  <a:gd name="connsiteX168" fmla="*/ 326980 w 1020178"/>
                  <a:gd name="connsiteY168" fmla="*/ 0 h 1380107"/>
                  <a:gd name="connsiteX169" fmla="*/ 322403 w 1020178"/>
                  <a:gd name="connsiteY169" fmla="*/ 1963 h 1380107"/>
                  <a:gd name="connsiteX170" fmla="*/ 321095 w 1020178"/>
                  <a:gd name="connsiteY170" fmla="*/ 1963 h 1380107"/>
                  <a:gd name="connsiteX171" fmla="*/ 306054 w 1020178"/>
                  <a:gd name="connsiteY171" fmla="*/ 1963 h 1380107"/>
                  <a:gd name="connsiteX172" fmla="*/ 308669 w 1020178"/>
                  <a:gd name="connsiteY172" fmla="*/ 18323 h 1380107"/>
                  <a:gd name="connsiteX173" fmla="*/ 313247 w 1020178"/>
                  <a:gd name="connsiteY173" fmla="*/ 27484 h 1380107"/>
                  <a:gd name="connsiteX174" fmla="*/ 323711 w 1020178"/>
                  <a:gd name="connsiteY174" fmla="*/ 37955 h 1380107"/>
                  <a:gd name="connsiteX175" fmla="*/ 325672 w 1020178"/>
                  <a:gd name="connsiteY175" fmla="*/ 49734 h 1380107"/>
                  <a:gd name="connsiteX176" fmla="*/ 332866 w 1020178"/>
                  <a:gd name="connsiteY176" fmla="*/ 52351 h 1380107"/>
                  <a:gd name="connsiteX177" fmla="*/ 345291 w 1020178"/>
                  <a:gd name="connsiteY177" fmla="*/ 71328 h 1380107"/>
                  <a:gd name="connsiteX178" fmla="*/ 342021 w 1020178"/>
                  <a:gd name="connsiteY178" fmla="*/ 77872 h 1380107"/>
                  <a:gd name="connsiteX179" fmla="*/ 331558 w 1020178"/>
                  <a:gd name="connsiteY179" fmla="*/ 84416 h 1380107"/>
                  <a:gd name="connsiteX180" fmla="*/ 321095 w 1020178"/>
                  <a:gd name="connsiteY180" fmla="*/ 85725 h 1380107"/>
                  <a:gd name="connsiteX181" fmla="*/ 311939 w 1020178"/>
                  <a:gd name="connsiteY181" fmla="*/ 88997 h 1380107"/>
                  <a:gd name="connsiteX182" fmla="*/ 304092 w 1020178"/>
                  <a:gd name="connsiteY182" fmla="*/ 88997 h 1380107"/>
                  <a:gd name="connsiteX183" fmla="*/ 309323 w 1020178"/>
                  <a:gd name="connsiteY183" fmla="*/ 94232 h 1380107"/>
                  <a:gd name="connsiteX184" fmla="*/ 298860 w 1020178"/>
                  <a:gd name="connsiteY184" fmla="*/ 99467 h 1380107"/>
                  <a:gd name="connsiteX185" fmla="*/ 307362 w 1020178"/>
                  <a:gd name="connsiteY185" fmla="*/ 113209 h 1380107"/>
                  <a:gd name="connsiteX186" fmla="*/ 314555 w 1020178"/>
                  <a:gd name="connsiteY186" fmla="*/ 106011 h 1380107"/>
                  <a:gd name="connsiteX187" fmla="*/ 321095 w 1020178"/>
                  <a:gd name="connsiteY187" fmla="*/ 108629 h 1380107"/>
                  <a:gd name="connsiteX188" fmla="*/ 326980 w 1020178"/>
                  <a:gd name="connsiteY188" fmla="*/ 103393 h 1380107"/>
                  <a:gd name="connsiteX189" fmla="*/ 332212 w 1020178"/>
                  <a:gd name="connsiteY189" fmla="*/ 106011 h 1380107"/>
                  <a:gd name="connsiteX190" fmla="*/ 338752 w 1020178"/>
                  <a:gd name="connsiteY190" fmla="*/ 102739 h 1380107"/>
                  <a:gd name="connsiteX191" fmla="*/ 334828 w 1020178"/>
                  <a:gd name="connsiteY191" fmla="*/ 110592 h 1380107"/>
                  <a:gd name="connsiteX192" fmla="*/ 326980 w 1020178"/>
                  <a:gd name="connsiteY192" fmla="*/ 113864 h 1380107"/>
                  <a:gd name="connsiteX193" fmla="*/ 325018 w 1020178"/>
                  <a:gd name="connsiteY193" fmla="*/ 121062 h 1380107"/>
                  <a:gd name="connsiteX194" fmla="*/ 321749 w 1020178"/>
                  <a:gd name="connsiteY194" fmla="*/ 128915 h 1380107"/>
                  <a:gd name="connsiteX195" fmla="*/ 327634 w 1020178"/>
                  <a:gd name="connsiteY195" fmla="*/ 135458 h 1380107"/>
                  <a:gd name="connsiteX196" fmla="*/ 336790 w 1020178"/>
                  <a:gd name="connsiteY196" fmla="*/ 134150 h 1380107"/>
                  <a:gd name="connsiteX197" fmla="*/ 340060 w 1020178"/>
                  <a:gd name="connsiteY197" fmla="*/ 138730 h 1380107"/>
                  <a:gd name="connsiteX198" fmla="*/ 343983 w 1020178"/>
                  <a:gd name="connsiteY198" fmla="*/ 148546 h 1380107"/>
                  <a:gd name="connsiteX199" fmla="*/ 340713 w 1020178"/>
                  <a:gd name="connsiteY199" fmla="*/ 157053 h 1380107"/>
                  <a:gd name="connsiteX200" fmla="*/ 328288 w 1020178"/>
                  <a:gd name="connsiteY200" fmla="*/ 150510 h 1380107"/>
                  <a:gd name="connsiteX201" fmla="*/ 328288 w 1020178"/>
                  <a:gd name="connsiteY201" fmla="*/ 159017 h 1380107"/>
                  <a:gd name="connsiteX202" fmla="*/ 330904 w 1020178"/>
                  <a:gd name="connsiteY202" fmla="*/ 170141 h 1380107"/>
                  <a:gd name="connsiteX203" fmla="*/ 339406 w 1020178"/>
                  <a:gd name="connsiteY203" fmla="*/ 176685 h 1380107"/>
                  <a:gd name="connsiteX204" fmla="*/ 352485 w 1020178"/>
                  <a:gd name="connsiteY204" fmla="*/ 179303 h 1380107"/>
                  <a:gd name="connsiteX205" fmla="*/ 363602 w 1020178"/>
                  <a:gd name="connsiteY205" fmla="*/ 177994 h 1380107"/>
                  <a:gd name="connsiteX206" fmla="*/ 374719 w 1020178"/>
                  <a:gd name="connsiteY206" fmla="*/ 183229 h 1380107"/>
                  <a:gd name="connsiteX207" fmla="*/ 383221 w 1020178"/>
                  <a:gd name="connsiteY207" fmla="*/ 191082 h 1380107"/>
                  <a:gd name="connsiteX208" fmla="*/ 387145 w 1020178"/>
                  <a:gd name="connsiteY208" fmla="*/ 202860 h 1380107"/>
                  <a:gd name="connsiteX209" fmla="*/ 396954 w 1020178"/>
                  <a:gd name="connsiteY209" fmla="*/ 212022 h 1380107"/>
                  <a:gd name="connsiteX210" fmla="*/ 400878 w 1020178"/>
                  <a:gd name="connsiteY210" fmla="*/ 224456 h 1380107"/>
                  <a:gd name="connsiteX211" fmla="*/ 398916 w 1020178"/>
                  <a:gd name="connsiteY211" fmla="*/ 229691 h 1380107"/>
                  <a:gd name="connsiteX212" fmla="*/ 386491 w 1020178"/>
                  <a:gd name="connsiteY212" fmla="*/ 213985 h 1380107"/>
                  <a:gd name="connsiteX213" fmla="*/ 377989 w 1020178"/>
                  <a:gd name="connsiteY213" fmla="*/ 200897 h 1380107"/>
                  <a:gd name="connsiteX214" fmla="*/ 370142 w 1020178"/>
                  <a:gd name="connsiteY214" fmla="*/ 187810 h 1380107"/>
                  <a:gd name="connsiteX215" fmla="*/ 355101 w 1020178"/>
                  <a:gd name="connsiteY215" fmla="*/ 183883 h 1380107"/>
                  <a:gd name="connsiteX216" fmla="*/ 340060 w 1020178"/>
                  <a:gd name="connsiteY216" fmla="*/ 188464 h 1380107"/>
                  <a:gd name="connsiteX217" fmla="*/ 326980 w 1020178"/>
                  <a:gd name="connsiteY217" fmla="*/ 189773 h 1380107"/>
                  <a:gd name="connsiteX218" fmla="*/ 312593 w 1020178"/>
                  <a:gd name="connsiteY218" fmla="*/ 186501 h 1380107"/>
                  <a:gd name="connsiteX219" fmla="*/ 302784 w 1020178"/>
                  <a:gd name="connsiteY219" fmla="*/ 178648 h 1380107"/>
                  <a:gd name="connsiteX220" fmla="*/ 294936 w 1020178"/>
                  <a:gd name="connsiteY220" fmla="*/ 189118 h 1380107"/>
                  <a:gd name="connsiteX221" fmla="*/ 289051 w 1020178"/>
                  <a:gd name="connsiteY221" fmla="*/ 204169 h 1380107"/>
                  <a:gd name="connsiteX222" fmla="*/ 285127 w 1020178"/>
                  <a:gd name="connsiteY222" fmla="*/ 216603 h 1380107"/>
                  <a:gd name="connsiteX223" fmla="*/ 291013 w 1020178"/>
                  <a:gd name="connsiteY223" fmla="*/ 234926 h 1380107"/>
                  <a:gd name="connsiteX224" fmla="*/ 294936 w 1020178"/>
                  <a:gd name="connsiteY224" fmla="*/ 246050 h 1380107"/>
                  <a:gd name="connsiteX225" fmla="*/ 287743 w 1020178"/>
                  <a:gd name="connsiteY225" fmla="*/ 253249 h 1380107"/>
                  <a:gd name="connsiteX226" fmla="*/ 285127 w 1020178"/>
                  <a:gd name="connsiteY226" fmla="*/ 275498 h 1380107"/>
                  <a:gd name="connsiteX227" fmla="*/ 283819 w 1020178"/>
                  <a:gd name="connsiteY227" fmla="*/ 254557 h 1380107"/>
                  <a:gd name="connsiteX228" fmla="*/ 289705 w 1020178"/>
                  <a:gd name="connsiteY228" fmla="*/ 242124 h 1380107"/>
                  <a:gd name="connsiteX229" fmla="*/ 280549 w 1020178"/>
                  <a:gd name="connsiteY229" fmla="*/ 238198 h 1380107"/>
                  <a:gd name="connsiteX230" fmla="*/ 273356 w 1020178"/>
                  <a:gd name="connsiteY230" fmla="*/ 232308 h 1380107"/>
                  <a:gd name="connsiteX231" fmla="*/ 266162 w 1020178"/>
                  <a:gd name="connsiteY231" fmla="*/ 227073 h 1380107"/>
                  <a:gd name="connsiteX232" fmla="*/ 259622 w 1020178"/>
                  <a:gd name="connsiteY232" fmla="*/ 236235 h 1380107"/>
                  <a:gd name="connsiteX233" fmla="*/ 258968 w 1020178"/>
                  <a:gd name="connsiteY233" fmla="*/ 246705 h 1380107"/>
                  <a:gd name="connsiteX234" fmla="*/ 267470 w 1020178"/>
                  <a:gd name="connsiteY234" fmla="*/ 246705 h 1380107"/>
                  <a:gd name="connsiteX235" fmla="*/ 264854 w 1020178"/>
                  <a:gd name="connsiteY235" fmla="*/ 260447 h 1380107"/>
                  <a:gd name="connsiteX236" fmla="*/ 257661 w 1020178"/>
                  <a:gd name="connsiteY236" fmla="*/ 267645 h 1380107"/>
                  <a:gd name="connsiteX237" fmla="*/ 248505 w 1020178"/>
                  <a:gd name="connsiteY237" fmla="*/ 258484 h 1380107"/>
                  <a:gd name="connsiteX238" fmla="*/ 240658 w 1020178"/>
                  <a:gd name="connsiteY238" fmla="*/ 257829 h 1380107"/>
                  <a:gd name="connsiteX239" fmla="*/ 240004 w 1020178"/>
                  <a:gd name="connsiteY239" fmla="*/ 249322 h 1380107"/>
                  <a:gd name="connsiteX240" fmla="*/ 251121 w 1020178"/>
                  <a:gd name="connsiteY240" fmla="*/ 245396 h 1380107"/>
                  <a:gd name="connsiteX241" fmla="*/ 248505 w 1020178"/>
                  <a:gd name="connsiteY241" fmla="*/ 236235 h 1380107"/>
                  <a:gd name="connsiteX242" fmla="*/ 240004 w 1020178"/>
                  <a:gd name="connsiteY242" fmla="*/ 222492 h 1380107"/>
                  <a:gd name="connsiteX243" fmla="*/ 235426 w 1020178"/>
                  <a:gd name="connsiteY243" fmla="*/ 210059 h 1380107"/>
                  <a:gd name="connsiteX244" fmla="*/ 217115 w 1020178"/>
                  <a:gd name="connsiteY244" fmla="*/ 210713 h 1380107"/>
                  <a:gd name="connsiteX245" fmla="*/ 185725 w 1020178"/>
                  <a:gd name="connsiteY245" fmla="*/ 217912 h 1380107"/>
                  <a:gd name="connsiteX246" fmla="*/ 168722 w 1020178"/>
                  <a:gd name="connsiteY246" fmla="*/ 213985 h 1380107"/>
                  <a:gd name="connsiteX247" fmla="*/ 153027 w 1020178"/>
                  <a:gd name="connsiteY247" fmla="*/ 218566 h 1380107"/>
                  <a:gd name="connsiteX248" fmla="*/ 135370 w 1020178"/>
                  <a:gd name="connsiteY248" fmla="*/ 231654 h 1380107"/>
                  <a:gd name="connsiteX249" fmla="*/ 143871 w 1020178"/>
                  <a:gd name="connsiteY249" fmla="*/ 242124 h 1380107"/>
                  <a:gd name="connsiteX250" fmla="*/ 131446 w 1020178"/>
                  <a:gd name="connsiteY250" fmla="*/ 246050 h 1380107"/>
                  <a:gd name="connsiteX251" fmla="*/ 128176 w 1020178"/>
                  <a:gd name="connsiteY251" fmla="*/ 272226 h 1380107"/>
                  <a:gd name="connsiteX252" fmla="*/ 139294 w 1020178"/>
                  <a:gd name="connsiteY252" fmla="*/ 278115 h 1380107"/>
                  <a:gd name="connsiteX253" fmla="*/ 157604 w 1020178"/>
                  <a:gd name="connsiteY253" fmla="*/ 280079 h 1380107"/>
                  <a:gd name="connsiteX254" fmla="*/ 165452 w 1020178"/>
                  <a:gd name="connsiteY254" fmla="*/ 284659 h 1380107"/>
                  <a:gd name="connsiteX255" fmla="*/ 152373 w 1020178"/>
                  <a:gd name="connsiteY255" fmla="*/ 283351 h 1380107"/>
                  <a:gd name="connsiteX256" fmla="*/ 151719 w 1020178"/>
                  <a:gd name="connsiteY256" fmla="*/ 287931 h 1380107"/>
                  <a:gd name="connsiteX257" fmla="*/ 154335 w 1020178"/>
                  <a:gd name="connsiteY257" fmla="*/ 296438 h 1380107"/>
                  <a:gd name="connsiteX258" fmla="*/ 154335 w 1020178"/>
                  <a:gd name="connsiteY258" fmla="*/ 308872 h 1380107"/>
                  <a:gd name="connsiteX259" fmla="*/ 151065 w 1020178"/>
                  <a:gd name="connsiteY259" fmla="*/ 313452 h 1380107"/>
                  <a:gd name="connsiteX260" fmla="*/ 151065 w 1020178"/>
                  <a:gd name="connsiteY260" fmla="*/ 314107 h 1380107"/>
                  <a:gd name="connsiteX261" fmla="*/ 153027 w 1020178"/>
                  <a:gd name="connsiteY261" fmla="*/ 344209 h 1380107"/>
                  <a:gd name="connsiteX262" fmla="*/ 145833 w 1020178"/>
                  <a:gd name="connsiteY262" fmla="*/ 356642 h 1380107"/>
                  <a:gd name="connsiteX263" fmla="*/ 138640 w 1020178"/>
                  <a:gd name="connsiteY263" fmla="*/ 369076 h 1380107"/>
                  <a:gd name="connsiteX264" fmla="*/ 137332 w 1020178"/>
                  <a:gd name="connsiteY264" fmla="*/ 380854 h 1380107"/>
                  <a:gd name="connsiteX265" fmla="*/ 127522 w 1020178"/>
                  <a:gd name="connsiteY265" fmla="*/ 411611 h 1380107"/>
                  <a:gd name="connsiteX266" fmla="*/ 117059 w 1020178"/>
                  <a:gd name="connsiteY266" fmla="*/ 409648 h 1380107"/>
                  <a:gd name="connsiteX267" fmla="*/ 102018 w 1020178"/>
                  <a:gd name="connsiteY267" fmla="*/ 406376 h 1380107"/>
                  <a:gd name="connsiteX268" fmla="*/ 98748 w 1020178"/>
                  <a:gd name="connsiteY268" fmla="*/ 407030 h 1380107"/>
                  <a:gd name="connsiteX269" fmla="*/ 98748 w 1020178"/>
                  <a:gd name="connsiteY269" fmla="*/ 407030 h 1380107"/>
                  <a:gd name="connsiteX270" fmla="*/ 102018 w 1020178"/>
                  <a:gd name="connsiteY270" fmla="*/ 418155 h 1380107"/>
                  <a:gd name="connsiteX271" fmla="*/ 97440 w 1020178"/>
                  <a:gd name="connsiteY271" fmla="*/ 423390 h 1380107"/>
                  <a:gd name="connsiteX272" fmla="*/ 94170 w 1020178"/>
                  <a:gd name="connsiteY272" fmla="*/ 424699 h 1380107"/>
                  <a:gd name="connsiteX273" fmla="*/ 94170 w 1020178"/>
                  <a:gd name="connsiteY273" fmla="*/ 424699 h 1380107"/>
                  <a:gd name="connsiteX274" fmla="*/ 98094 w 1020178"/>
                  <a:gd name="connsiteY274" fmla="*/ 431243 h 1380107"/>
                  <a:gd name="connsiteX275" fmla="*/ 109865 w 1020178"/>
                  <a:gd name="connsiteY275" fmla="*/ 435823 h 1380107"/>
                  <a:gd name="connsiteX276" fmla="*/ 111173 w 1020178"/>
                  <a:gd name="connsiteY276" fmla="*/ 434514 h 1380107"/>
                  <a:gd name="connsiteX277" fmla="*/ 121637 w 1020178"/>
                  <a:gd name="connsiteY277" fmla="*/ 429279 h 1380107"/>
                  <a:gd name="connsiteX278" fmla="*/ 127522 w 1020178"/>
                  <a:gd name="connsiteY278" fmla="*/ 434514 h 1380107"/>
                  <a:gd name="connsiteX279" fmla="*/ 128830 w 1020178"/>
                  <a:gd name="connsiteY279" fmla="*/ 439750 h 1380107"/>
                  <a:gd name="connsiteX280" fmla="*/ 130138 w 1020178"/>
                  <a:gd name="connsiteY280" fmla="*/ 443021 h 1380107"/>
                  <a:gd name="connsiteX281" fmla="*/ 131446 w 1020178"/>
                  <a:gd name="connsiteY281" fmla="*/ 444985 h 1380107"/>
                  <a:gd name="connsiteX282" fmla="*/ 134716 w 1020178"/>
                  <a:gd name="connsiteY282" fmla="*/ 459381 h 1380107"/>
                  <a:gd name="connsiteX283" fmla="*/ 131446 w 1020178"/>
                  <a:gd name="connsiteY283" fmla="*/ 465271 h 1380107"/>
                  <a:gd name="connsiteX284" fmla="*/ 130138 w 1020178"/>
                  <a:gd name="connsiteY284" fmla="*/ 467234 h 1380107"/>
                  <a:gd name="connsiteX285" fmla="*/ 131446 w 1020178"/>
                  <a:gd name="connsiteY285" fmla="*/ 470506 h 1380107"/>
                  <a:gd name="connsiteX286" fmla="*/ 132754 w 1020178"/>
                  <a:gd name="connsiteY286" fmla="*/ 481631 h 1380107"/>
                  <a:gd name="connsiteX287" fmla="*/ 128176 w 1020178"/>
                  <a:gd name="connsiteY287" fmla="*/ 485557 h 1380107"/>
                  <a:gd name="connsiteX288" fmla="*/ 123599 w 1020178"/>
                  <a:gd name="connsiteY288" fmla="*/ 485557 h 1380107"/>
                  <a:gd name="connsiteX289" fmla="*/ 118367 w 1020178"/>
                  <a:gd name="connsiteY289" fmla="*/ 492101 h 1380107"/>
                  <a:gd name="connsiteX290" fmla="*/ 111827 w 1020178"/>
                  <a:gd name="connsiteY290" fmla="*/ 495373 h 1380107"/>
                  <a:gd name="connsiteX291" fmla="*/ 111827 w 1020178"/>
                  <a:gd name="connsiteY291" fmla="*/ 495373 h 1380107"/>
                  <a:gd name="connsiteX292" fmla="*/ 100710 w 1020178"/>
                  <a:gd name="connsiteY292" fmla="*/ 504534 h 1380107"/>
                  <a:gd name="connsiteX293" fmla="*/ 98094 w 1020178"/>
                  <a:gd name="connsiteY293" fmla="*/ 504534 h 1380107"/>
                  <a:gd name="connsiteX294" fmla="*/ 98094 w 1020178"/>
                  <a:gd name="connsiteY294" fmla="*/ 504534 h 1380107"/>
                  <a:gd name="connsiteX295" fmla="*/ 94170 w 1020178"/>
                  <a:gd name="connsiteY295" fmla="*/ 509769 h 1380107"/>
                  <a:gd name="connsiteX296" fmla="*/ 97440 w 1020178"/>
                  <a:gd name="connsiteY296" fmla="*/ 513041 h 1380107"/>
                  <a:gd name="connsiteX297" fmla="*/ 100056 w 1020178"/>
                  <a:gd name="connsiteY297" fmla="*/ 515004 h 1380107"/>
                  <a:gd name="connsiteX298" fmla="*/ 105942 w 1020178"/>
                  <a:gd name="connsiteY298" fmla="*/ 522203 h 1380107"/>
                  <a:gd name="connsiteX299" fmla="*/ 103980 w 1020178"/>
                  <a:gd name="connsiteY299" fmla="*/ 529401 h 1380107"/>
                  <a:gd name="connsiteX300" fmla="*/ 103980 w 1020178"/>
                  <a:gd name="connsiteY300" fmla="*/ 530710 h 1380107"/>
                  <a:gd name="connsiteX301" fmla="*/ 86977 w 1020178"/>
                  <a:gd name="connsiteY301" fmla="*/ 545761 h 1380107"/>
                  <a:gd name="connsiteX302" fmla="*/ 83707 w 1020178"/>
                  <a:gd name="connsiteY302" fmla="*/ 545761 h 1380107"/>
                  <a:gd name="connsiteX303" fmla="*/ 81091 w 1020178"/>
                  <a:gd name="connsiteY303" fmla="*/ 541835 h 1380107"/>
                  <a:gd name="connsiteX304" fmla="*/ 81091 w 1020178"/>
                  <a:gd name="connsiteY304" fmla="*/ 541835 h 1380107"/>
                  <a:gd name="connsiteX305" fmla="*/ 74551 w 1020178"/>
                  <a:gd name="connsiteY305" fmla="*/ 545106 h 1380107"/>
                  <a:gd name="connsiteX306" fmla="*/ 61472 w 1020178"/>
                  <a:gd name="connsiteY306" fmla="*/ 550996 h 1380107"/>
                  <a:gd name="connsiteX307" fmla="*/ 54933 w 1020178"/>
                  <a:gd name="connsiteY307" fmla="*/ 550996 h 1380107"/>
                  <a:gd name="connsiteX308" fmla="*/ 51663 w 1020178"/>
                  <a:gd name="connsiteY308" fmla="*/ 555577 h 1380107"/>
                  <a:gd name="connsiteX309" fmla="*/ 44469 w 1020178"/>
                  <a:gd name="connsiteY309" fmla="*/ 555577 h 1380107"/>
                  <a:gd name="connsiteX310" fmla="*/ 33352 w 1020178"/>
                  <a:gd name="connsiteY310" fmla="*/ 549033 h 1380107"/>
                  <a:gd name="connsiteX311" fmla="*/ 32044 w 1020178"/>
                  <a:gd name="connsiteY311" fmla="*/ 549033 h 1380107"/>
                  <a:gd name="connsiteX312" fmla="*/ 26158 w 1020178"/>
                  <a:gd name="connsiteY312" fmla="*/ 547070 h 1380107"/>
                  <a:gd name="connsiteX313" fmla="*/ 21581 w 1020178"/>
                  <a:gd name="connsiteY313" fmla="*/ 543143 h 1380107"/>
                  <a:gd name="connsiteX314" fmla="*/ 21581 w 1020178"/>
                  <a:gd name="connsiteY314" fmla="*/ 543143 h 1380107"/>
                  <a:gd name="connsiteX315" fmla="*/ 20927 w 1020178"/>
                  <a:gd name="connsiteY315" fmla="*/ 543798 h 1380107"/>
                  <a:gd name="connsiteX316" fmla="*/ 11771 w 1020178"/>
                  <a:gd name="connsiteY316" fmla="*/ 550341 h 1380107"/>
                  <a:gd name="connsiteX317" fmla="*/ 7847 w 1020178"/>
                  <a:gd name="connsiteY317" fmla="*/ 551650 h 1380107"/>
                  <a:gd name="connsiteX318" fmla="*/ 9155 w 1020178"/>
                  <a:gd name="connsiteY318" fmla="*/ 558848 h 1380107"/>
                  <a:gd name="connsiteX319" fmla="*/ 9155 w 1020178"/>
                  <a:gd name="connsiteY319" fmla="*/ 560157 h 1380107"/>
                  <a:gd name="connsiteX320" fmla="*/ 14387 w 1020178"/>
                  <a:gd name="connsiteY320" fmla="*/ 568010 h 1380107"/>
                  <a:gd name="connsiteX321" fmla="*/ 14387 w 1020178"/>
                  <a:gd name="connsiteY321" fmla="*/ 571282 h 1380107"/>
                  <a:gd name="connsiteX322" fmla="*/ 14387 w 1020178"/>
                  <a:gd name="connsiteY322" fmla="*/ 571282 h 1380107"/>
                  <a:gd name="connsiteX323" fmla="*/ 22889 w 1020178"/>
                  <a:gd name="connsiteY323" fmla="*/ 575208 h 1380107"/>
                  <a:gd name="connsiteX324" fmla="*/ 24196 w 1020178"/>
                  <a:gd name="connsiteY324" fmla="*/ 581752 h 1380107"/>
                  <a:gd name="connsiteX325" fmla="*/ 21581 w 1020178"/>
                  <a:gd name="connsiteY325" fmla="*/ 586987 h 1380107"/>
                  <a:gd name="connsiteX326" fmla="*/ 21581 w 1020178"/>
                  <a:gd name="connsiteY326" fmla="*/ 586987 h 1380107"/>
                  <a:gd name="connsiteX327" fmla="*/ 26812 w 1020178"/>
                  <a:gd name="connsiteY327" fmla="*/ 594186 h 1380107"/>
                  <a:gd name="connsiteX328" fmla="*/ 34006 w 1020178"/>
                  <a:gd name="connsiteY328" fmla="*/ 607273 h 1380107"/>
                  <a:gd name="connsiteX329" fmla="*/ 34006 w 1020178"/>
                  <a:gd name="connsiteY329" fmla="*/ 617089 h 1380107"/>
                  <a:gd name="connsiteX330" fmla="*/ 34006 w 1020178"/>
                  <a:gd name="connsiteY330" fmla="*/ 623633 h 1380107"/>
                  <a:gd name="connsiteX331" fmla="*/ 30082 w 1020178"/>
                  <a:gd name="connsiteY331" fmla="*/ 640647 h 1380107"/>
                  <a:gd name="connsiteX332" fmla="*/ 26812 w 1020178"/>
                  <a:gd name="connsiteY332" fmla="*/ 643919 h 1380107"/>
                  <a:gd name="connsiteX333" fmla="*/ 14387 w 1020178"/>
                  <a:gd name="connsiteY333" fmla="*/ 658970 h 1380107"/>
                  <a:gd name="connsiteX334" fmla="*/ 14387 w 1020178"/>
                  <a:gd name="connsiteY334" fmla="*/ 658970 h 1380107"/>
                  <a:gd name="connsiteX335" fmla="*/ 27466 w 1020178"/>
                  <a:gd name="connsiteY335" fmla="*/ 662242 h 1380107"/>
                  <a:gd name="connsiteX336" fmla="*/ 12425 w 1020178"/>
                  <a:gd name="connsiteY336" fmla="*/ 681874 h 1380107"/>
                  <a:gd name="connsiteX337" fmla="*/ 5232 w 1020178"/>
                  <a:gd name="connsiteY337" fmla="*/ 689726 h 1380107"/>
                  <a:gd name="connsiteX338" fmla="*/ 0 w 1020178"/>
                  <a:gd name="connsiteY338" fmla="*/ 695616 h 1380107"/>
                  <a:gd name="connsiteX339" fmla="*/ 6540 w 1020178"/>
                  <a:gd name="connsiteY339" fmla="*/ 702160 h 1380107"/>
                  <a:gd name="connsiteX340" fmla="*/ 6540 w 1020178"/>
                  <a:gd name="connsiteY340" fmla="*/ 706740 h 1380107"/>
                  <a:gd name="connsiteX341" fmla="*/ 14387 w 1020178"/>
                  <a:gd name="connsiteY341" fmla="*/ 717865 h 1380107"/>
                  <a:gd name="connsiteX342" fmla="*/ 6540 w 1020178"/>
                  <a:gd name="connsiteY342" fmla="*/ 731607 h 1380107"/>
                  <a:gd name="connsiteX343" fmla="*/ 6540 w 1020178"/>
                  <a:gd name="connsiteY343" fmla="*/ 732262 h 1380107"/>
                  <a:gd name="connsiteX344" fmla="*/ 2616 w 1020178"/>
                  <a:gd name="connsiteY344" fmla="*/ 737497 h 1380107"/>
                  <a:gd name="connsiteX345" fmla="*/ 4578 w 1020178"/>
                  <a:gd name="connsiteY345" fmla="*/ 743386 h 1380107"/>
                  <a:gd name="connsiteX346" fmla="*/ 4578 w 1020178"/>
                  <a:gd name="connsiteY346" fmla="*/ 743386 h 1380107"/>
                  <a:gd name="connsiteX347" fmla="*/ 15695 w 1020178"/>
                  <a:gd name="connsiteY347" fmla="*/ 749276 h 1380107"/>
                  <a:gd name="connsiteX348" fmla="*/ 20927 w 1020178"/>
                  <a:gd name="connsiteY348" fmla="*/ 761055 h 1380107"/>
                  <a:gd name="connsiteX349" fmla="*/ 23542 w 1020178"/>
                  <a:gd name="connsiteY349" fmla="*/ 761055 h 1380107"/>
                  <a:gd name="connsiteX350" fmla="*/ 32698 w 1020178"/>
                  <a:gd name="connsiteY350" fmla="*/ 764981 h 1380107"/>
                  <a:gd name="connsiteX351" fmla="*/ 32698 w 1020178"/>
                  <a:gd name="connsiteY351" fmla="*/ 772179 h 1380107"/>
                  <a:gd name="connsiteX352" fmla="*/ 26158 w 1020178"/>
                  <a:gd name="connsiteY352" fmla="*/ 779378 h 1380107"/>
                  <a:gd name="connsiteX353" fmla="*/ 22889 w 1020178"/>
                  <a:gd name="connsiteY353" fmla="*/ 781995 h 1380107"/>
                  <a:gd name="connsiteX354" fmla="*/ 24850 w 1020178"/>
                  <a:gd name="connsiteY354" fmla="*/ 785922 h 1380107"/>
                  <a:gd name="connsiteX355" fmla="*/ 26812 w 1020178"/>
                  <a:gd name="connsiteY355" fmla="*/ 785922 h 1380107"/>
                  <a:gd name="connsiteX356" fmla="*/ 39891 w 1020178"/>
                  <a:gd name="connsiteY356" fmla="*/ 791157 h 1380107"/>
                  <a:gd name="connsiteX357" fmla="*/ 40545 w 1020178"/>
                  <a:gd name="connsiteY357" fmla="*/ 796392 h 1380107"/>
                  <a:gd name="connsiteX358" fmla="*/ 40545 w 1020178"/>
                  <a:gd name="connsiteY358" fmla="*/ 799009 h 1380107"/>
                  <a:gd name="connsiteX359" fmla="*/ 40545 w 1020178"/>
                  <a:gd name="connsiteY359" fmla="*/ 809479 h 1380107"/>
                  <a:gd name="connsiteX360" fmla="*/ 39891 w 1020178"/>
                  <a:gd name="connsiteY360" fmla="*/ 811443 h 1380107"/>
                  <a:gd name="connsiteX361" fmla="*/ 40545 w 1020178"/>
                  <a:gd name="connsiteY361" fmla="*/ 812751 h 1380107"/>
                  <a:gd name="connsiteX362" fmla="*/ 45777 w 1020178"/>
                  <a:gd name="connsiteY362" fmla="*/ 824530 h 1380107"/>
                  <a:gd name="connsiteX363" fmla="*/ 42507 w 1020178"/>
                  <a:gd name="connsiteY363" fmla="*/ 830420 h 1380107"/>
                  <a:gd name="connsiteX364" fmla="*/ 32698 w 1020178"/>
                  <a:gd name="connsiteY364" fmla="*/ 831729 h 1380107"/>
                  <a:gd name="connsiteX365" fmla="*/ 24196 w 1020178"/>
                  <a:gd name="connsiteY365" fmla="*/ 841545 h 1380107"/>
                  <a:gd name="connsiteX366" fmla="*/ 22235 w 1020178"/>
                  <a:gd name="connsiteY366" fmla="*/ 841545 h 1380107"/>
                  <a:gd name="connsiteX367" fmla="*/ 18311 w 1020178"/>
                  <a:gd name="connsiteY367" fmla="*/ 843508 h 1380107"/>
                  <a:gd name="connsiteX368" fmla="*/ 13733 w 1020178"/>
                  <a:gd name="connsiteY368" fmla="*/ 855941 h 1380107"/>
                  <a:gd name="connsiteX369" fmla="*/ 11117 w 1020178"/>
                  <a:gd name="connsiteY369" fmla="*/ 857904 h 1380107"/>
                  <a:gd name="connsiteX370" fmla="*/ 11117 w 1020178"/>
                  <a:gd name="connsiteY370" fmla="*/ 872301 h 1380107"/>
                  <a:gd name="connsiteX371" fmla="*/ 15041 w 1020178"/>
                  <a:gd name="connsiteY371" fmla="*/ 886697 h 1380107"/>
                  <a:gd name="connsiteX372" fmla="*/ 16349 w 1020178"/>
                  <a:gd name="connsiteY372" fmla="*/ 888661 h 1380107"/>
                  <a:gd name="connsiteX373" fmla="*/ 20273 w 1020178"/>
                  <a:gd name="connsiteY373" fmla="*/ 895205 h 1380107"/>
                  <a:gd name="connsiteX374" fmla="*/ 27466 w 1020178"/>
                  <a:gd name="connsiteY374" fmla="*/ 904366 h 1380107"/>
                  <a:gd name="connsiteX375" fmla="*/ 29428 w 1020178"/>
                  <a:gd name="connsiteY375" fmla="*/ 904366 h 1380107"/>
                  <a:gd name="connsiteX376" fmla="*/ 37930 w 1020178"/>
                  <a:gd name="connsiteY376" fmla="*/ 910910 h 1380107"/>
                  <a:gd name="connsiteX377" fmla="*/ 38584 w 1020178"/>
                  <a:gd name="connsiteY377" fmla="*/ 912873 h 1380107"/>
                  <a:gd name="connsiteX378" fmla="*/ 38584 w 1020178"/>
                  <a:gd name="connsiteY378" fmla="*/ 912873 h 1380107"/>
                  <a:gd name="connsiteX379" fmla="*/ 54279 w 1020178"/>
                  <a:gd name="connsiteY379" fmla="*/ 918763 h 1380107"/>
                  <a:gd name="connsiteX380" fmla="*/ 50355 w 1020178"/>
                  <a:gd name="connsiteY380" fmla="*/ 942975 h 1380107"/>
                  <a:gd name="connsiteX381" fmla="*/ 43815 w 1020178"/>
                  <a:gd name="connsiteY381" fmla="*/ 946901 h 1380107"/>
                  <a:gd name="connsiteX382" fmla="*/ 43815 w 1020178"/>
                  <a:gd name="connsiteY382" fmla="*/ 946901 h 1380107"/>
                  <a:gd name="connsiteX383" fmla="*/ 38584 w 1020178"/>
                  <a:gd name="connsiteY383" fmla="*/ 960644 h 1380107"/>
                  <a:gd name="connsiteX384" fmla="*/ 35968 w 1020178"/>
                  <a:gd name="connsiteY384" fmla="*/ 964570 h 1380107"/>
                  <a:gd name="connsiteX385" fmla="*/ 35968 w 1020178"/>
                  <a:gd name="connsiteY385" fmla="*/ 976349 h 1380107"/>
                  <a:gd name="connsiteX386" fmla="*/ 35968 w 1020178"/>
                  <a:gd name="connsiteY386" fmla="*/ 976349 h 1380107"/>
                  <a:gd name="connsiteX387" fmla="*/ 44469 w 1020178"/>
                  <a:gd name="connsiteY387" fmla="*/ 978966 h 1380107"/>
                  <a:gd name="connsiteX388" fmla="*/ 54279 w 1020178"/>
                  <a:gd name="connsiteY388" fmla="*/ 990745 h 1380107"/>
                  <a:gd name="connsiteX389" fmla="*/ 55587 w 1020178"/>
                  <a:gd name="connsiteY389" fmla="*/ 992054 h 1380107"/>
                  <a:gd name="connsiteX390" fmla="*/ 60164 w 1020178"/>
                  <a:gd name="connsiteY390" fmla="*/ 1003833 h 1380107"/>
                  <a:gd name="connsiteX391" fmla="*/ 58856 w 1020178"/>
                  <a:gd name="connsiteY391" fmla="*/ 1007105 h 1380107"/>
                  <a:gd name="connsiteX392" fmla="*/ 71282 w 1020178"/>
                  <a:gd name="connsiteY392" fmla="*/ 1022811 h 1380107"/>
                  <a:gd name="connsiteX393" fmla="*/ 71282 w 1020178"/>
                  <a:gd name="connsiteY393" fmla="*/ 1025428 h 1380107"/>
                  <a:gd name="connsiteX394" fmla="*/ 73243 w 1020178"/>
                  <a:gd name="connsiteY394" fmla="*/ 1033281 h 1380107"/>
                  <a:gd name="connsiteX395" fmla="*/ 76513 w 1020178"/>
                  <a:gd name="connsiteY395" fmla="*/ 1034590 h 1380107"/>
                  <a:gd name="connsiteX396" fmla="*/ 83707 w 1020178"/>
                  <a:gd name="connsiteY396" fmla="*/ 1024119 h 1380107"/>
                  <a:gd name="connsiteX397" fmla="*/ 84361 w 1020178"/>
                  <a:gd name="connsiteY397" fmla="*/ 1024119 h 1380107"/>
                  <a:gd name="connsiteX398" fmla="*/ 97440 w 1020178"/>
                  <a:gd name="connsiteY398" fmla="*/ 1026083 h 1380107"/>
                  <a:gd name="connsiteX399" fmla="*/ 99402 w 1020178"/>
                  <a:gd name="connsiteY399" fmla="*/ 1026083 h 1380107"/>
                  <a:gd name="connsiteX400" fmla="*/ 107904 w 1020178"/>
                  <a:gd name="connsiteY400" fmla="*/ 1028700 h 1380107"/>
                  <a:gd name="connsiteX401" fmla="*/ 110519 w 1020178"/>
                  <a:gd name="connsiteY401" fmla="*/ 1035898 h 1380107"/>
                  <a:gd name="connsiteX402" fmla="*/ 110519 w 1020178"/>
                  <a:gd name="connsiteY402" fmla="*/ 1035898 h 1380107"/>
                  <a:gd name="connsiteX403" fmla="*/ 110519 w 1020178"/>
                  <a:gd name="connsiteY403" fmla="*/ 1035898 h 1380107"/>
                  <a:gd name="connsiteX404" fmla="*/ 117059 w 1020178"/>
                  <a:gd name="connsiteY404" fmla="*/ 1037862 h 1380107"/>
                  <a:gd name="connsiteX405" fmla="*/ 118367 w 1020178"/>
                  <a:gd name="connsiteY405" fmla="*/ 1039170 h 1380107"/>
                  <a:gd name="connsiteX406" fmla="*/ 124906 w 1020178"/>
                  <a:gd name="connsiteY406" fmla="*/ 1042442 h 1380107"/>
                  <a:gd name="connsiteX407" fmla="*/ 132100 w 1020178"/>
                  <a:gd name="connsiteY407" fmla="*/ 1042442 h 1380107"/>
                  <a:gd name="connsiteX408" fmla="*/ 134062 w 1020178"/>
                  <a:gd name="connsiteY408" fmla="*/ 1042442 h 1380107"/>
                  <a:gd name="connsiteX409" fmla="*/ 136678 w 1020178"/>
                  <a:gd name="connsiteY409" fmla="*/ 1039825 h 1380107"/>
                  <a:gd name="connsiteX410" fmla="*/ 149757 w 1020178"/>
                  <a:gd name="connsiteY410" fmla="*/ 1033281 h 1380107"/>
                  <a:gd name="connsiteX411" fmla="*/ 151719 w 1020178"/>
                  <a:gd name="connsiteY411" fmla="*/ 1033281 h 1380107"/>
                  <a:gd name="connsiteX412" fmla="*/ 165452 w 1020178"/>
                  <a:gd name="connsiteY412" fmla="*/ 1035898 h 1380107"/>
                  <a:gd name="connsiteX413" fmla="*/ 168068 w 1020178"/>
                  <a:gd name="connsiteY413" fmla="*/ 1042442 h 1380107"/>
                  <a:gd name="connsiteX414" fmla="*/ 169376 w 1020178"/>
                  <a:gd name="connsiteY414" fmla="*/ 1050949 h 1380107"/>
                  <a:gd name="connsiteX415" fmla="*/ 169376 w 1020178"/>
                  <a:gd name="connsiteY415" fmla="*/ 1050949 h 1380107"/>
                  <a:gd name="connsiteX416" fmla="*/ 180493 w 1020178"/>
                  <a:gd name="connsiteY416" fmla="*/ 1056839 h 1380107"/>
                  <a:gd name="connsiteX417" fmla="*/ 180493 w 1020178"/>
                  <a:gd name="connsiteY417" fmla="*/ 1058802 h 1380107"/>
                  <a:gd name="connsiteX418" fmla="*/ 187687 w 1020178"/>
                  <a:gd name="connsiteY418" fmla="*/ 1058802 h 1380107"/>
                  <a:gd name="connsiteX419" fmla="*/ 187687 w 1020178"/>
                  <a:gd name="connsiteY419" fmla="*/ 1058802 h 1380107"/>
                  <a:gd name="connsiteX420" fmla="*/ 194226 w 1020178"/>
                  <a:gd name="connsiteY420" fmla="*/ 1055530 h 1380107"/>
                  <a:gd name="connsiteX421" fmla="*/ 200112 w 1020178"/>
                  <a:gd name="connsiteY421" fmla="*/ 1057493 h 1380107"/>
                  <a:gd name="connsiteX422" fmla="*/ 202074 w 1020178"/>
                  <a:gd name="connsiteY422" fmla="*/ 1060765 h 1380107"/>
                  <a:gd name="connsiteX423" fmla="*/ 204036 w 1020178"/>
                  <a:gd name="connsiteY423" fmla="*/ 1059456 h 1380107"/>
                  <a:gd name="connsiteX424" fmla="*/ 216461 w 1020178"/>
                  <a:gd name="connsiteY424" fmla="*/ 1059456 h 1380107"/>
                  <a:gd name="connsiteX425" fmla="*/ 228886 w 1020178"/>
                  <a:gd name="connsiteY425" fmla="*/ 1068618 h 1380107"/>
                  <a:gd name="connsiteX426" fmla="*/ 230194 w 1020178"/>
                  <a:gd name="connsiteY426" fmla="*/ 1069926 h 1380107"/>
                  <a:gd name="connsiteX427" fmla="*/ 231502 w 1020178"/>
                  <a:gd name="connsiteY427" fmla="*/ 1069926 h 1380107"/>
                  <a:gd name="connsiteX428" fmla="*/ 236734 w 1020178"/>
                  <a:gd name="connsiteY428" fmla="*/ 1071890 h 1380107"/>
                  <a:gd name="connsiteX429" fmla="*/ 240004 w 1020178"/>
                  <a:gd name="connsiteY429" fmla="*/ 1071890 h 1380107"/>
                  <a:gd name="connsiteX430" fmla="*/ 249159 w 1020178"/>
                  <a:gd name="connsiteY430" fmla="*/ 1077125 h 1380107"/>
                  <a:gd name="connsiteX431" fmla="*/ 250467 w 1020178"/>
                  <a:gd name="connsiteY431" fmla="*/ 1080397 h 1380107"/>
                  <a:gd name="connsiteX432" fmla="*/ 247851 w 1020178"/>
                  <a:gd name="connsiteY432" fmla="*/ 1083669 h 1380107"/>
                  <a:gd name="connsiteX433" fmla="*/ 245235 w 1020178"/>
                  <a:gd name="connsiteY433" fmla="*/ 1088904 h 1380107"/>
                  <a:gd name="connsiteX434" fmla="*/ 242619 w 1020178"/>
                  <a:gd name="connsiteY434" fmla="*/ 1093485 h 1380107"/>
                  <a:gd name="connsiteX435" fmla="*/ 240658 w 1020178"/>
                  <a:gd name="connsiteY435" fmla="*/ 1098720 h 1380107"/>
                  <a:gd name="connsiteX436" fmla="*/ 234772 w 1020178"/>
                  <a:gd name="connsiteY436" fmla="*/ 1110499 h 1380107"/>
                  <a:gd name="connsiteX437" fmla="*/ 228886 w 1020178"/>
                  <a:gd name="connsiteY437" fmla="*/ 1114425 h 1380107"/>
                  <a:gd name="connsiteX438" fmla="*/ 227578 w 1020178"/>
                  <a:gd name="connsiteY438" fmla="*/ 1115079 h 1380107"/>
                  <a:gd name="connsiteX439" fmla="*/ 226270 w 1020178"/>
                  <a:gd name="connsiteY439" fmla="*/ 1116388 h 1380107"/>
                  <a:gd name="connsiteX440" fmla="*/ 220385 w 1020178"/>
                  <a:gd name="connsiteY440" fmla="*/ 1120314 h 1380107"/>
                  <a:gd name="connsiteX441" fmla="*/ 219731 w 1020178"/>
                  <a:gd name="connsiteY441" fmla="*/ 1120314 h 1380107"/>
                  <a:gd name="connsiteX442" fmla="*/ 219731 w 1020178"/>
                  <a:gd name="connsiteY442" fmla="*/ 1120314 h 1380107"/>
                  <a:gd name="connsiteX443" fmla="*/ 217115 w 1020178"/>
                  <a:gd name="connsiteY443" fmla="*/ 1129476 h 1380107"/>
                  <a:gd name="connsiteX444" fmla="*/ 210575 w 1020178"/>
                  <a:gd name="connsiteY444" fmla="*/ 1134711 h 1380107"/>
                  <a:gd name="connsiteX445" fmla="*/ 204036 w 1020178"/>
                  <a:gd name="connsiteY445" fmla="*/ 1139946 h 1380107"/>
                  <a:gd name="connsiteX446" fmla="*/ 201420 w 1020178"/>
                  <a:gd name="connsiteY446" fmla="*/ 1150417 h 1380107"/>
                  <a:gd name="connsiteX447" fmla="*/ 201420 w 1020178"/>
                  <a:gd name="connsiteY447" fmla="*/ 1152380 h 1380107"/>
                  <a:gd name="connsiteX448" fmla="*/ 200112 w 1020178"/>
                  <a:gd name="connsiteY448" fmla="*/ 1163504 h 1380107"/>
                  <a:gd name="connsiteX449" fmla="*/ 196842 w 1020178"/>
                  <a:gd name="connsiteY449" fmla="*/ 1169394 h 1380107"/>
                  <a:gd name="connsiteX450" fmla="*/ 192918 w 1020178"/>
                  <a:gd name="connsiteY450" fmla="*/ 1176592 h 1380107"/>
                  <a:gd name="connsiteX451" fmla="*/ 192918 w 1020178"/>
                  <a:gd name="connsiteY451" fmla="*/ 1181173 h 1380107"/>
                  <a:gd name="connsiteX452" fmla="*/ 190956 w 1020178"/>
                  <a:gd name="connsiteY452" fmla="*/ 1195569 h 1380107"/>
                  <a:gd name="connsiteX453" fmla="*/ 185725 w 1020178"/>
                  <a:gd name="connsiteY453" fmla="*/ 1199496 h 1380107"/>
                  <a:gd name="connsiteX454" fmla="*/ 185725 w 1020178"/>
                  <a:gd name="connsiteY454" fmla="*/ 1199496 h 1380107"/>
                  <a:gd name="connsiteX455" fmla="*/ 185725 w 1020178"/>
                  <a:gd name="connsiteY455" fmla="*/ 1200804 h 1380107"/>
                  <a:gd name="connsiteX456" fmla="*/ 183763 w 1020178"/>
                  <a:gd name="connsiteY456" fmla="*/ 1211929 h 1380107"/>
                  <a:gd name="connsiteX457" fmla="*/ 181147 w 1020178"/>
                  <a:gd name="connsiteY457" fmla="*/ 1216510 h 1380107"/>
                  <a:gd name="connsiteX458" fmla="*/ 169376 w 1020178"/>
                  <a:gd name="connsiteY458" fmla="*/ 1237450 h 1380107"/>
                  <a:gd name="connsiteX459" fmla="*/ 171992 w 1020178"/>
                  <a:gd name="connsiteY459" fmla="*/ 1247266 h 1380107"/>
                  <a:gd name="connsiteX460" fmla="*/ 173300 w 1020178"/>
                  <a:gd name="connsiteY460" fmla="*/ 1250538 h 1380107"/>
                  <a:gd name="connsiteX461" fmla="*/ 173300 w 1020178"/>
                  <a:gd name="connsiteY461" fmla="*/ 1261663 h 1380107"/>
                  <a:gd name="connsiteX462" fmla="*/ 170030 w 1020178"/>
                  <a:gd name="connsiteY462" fmla="*/ 1268861 h 1380107"/>
                  <a:gd name="connsiteX463" fmla="*/ 170030 w 1020178"/>
                  <a:gd name="connsiteY463" fmla="*/ 1272133 h 1380107"/>
                  <a:gd name="connsiteX464" fmla="*/ 168068 w 1020178"/>
                  <a:gd name="connsiteY464" fmla="*/ 1280640 h 1380107"/>
                  <a:gd name="connsiteX465" fmla="*/ 166106 w 1020178"/>
                  <a:gd name="connsiteY465" fmla="*/ 1284566 h 1380107"/>
                  <a:gd name="connsiteX466" fmla="*/ 163490 w 1020178"/>
                  <a:gd name="connsiteY466" fmla="*/ 1290456 h 1380107"/>
                  <a:gd name="connsiteX467" fmla="*/ 163490 w 1020178"/>
                  <a:gd name="connsiteY467" fmla="*/ 1292419 h 1380107"/>
                  <a:gd name="connsiteX468" fmla="*/ 163490 w 1020178"/>
                  <a:gd name="connsiteY468" fmla="*/ 1300926 h 1380107"/>
                  <a:gd name="connsiteX469" fmla="*/ 162182 w 1020178"/>
                  <a:gd name="connsiteY469" fmla="*/ 1303543 h 1380107"/>
                  <a:gd name="connsiteX470" fmla="*/ 160874 w 1020178"/>
                  <a:gd name="connsiteY470" fmla="*/ 1306815 h 1380107"/>
                  <a:gd name="connsiteX471" fmla="*/ 162836 w 1020178"/>
                  <a:gd name="connsiteY471" fmla="*/ 1310087 h 1380107"/>
                  <a:gd name="connsiteX472" fmla="*/ 167414 w 1020178"/>
                  <a:gd name="connsiteY472" fmla="*/ 1317940 h 1380107"/>
                  <a:gd name="connsiteX473" fmla="*/ 168068 w 1020178"/>
                  <a:gd name="connsiteY473" fmla="*/ 1322521 h 1380107"/>
                  <a:gd name="connsiteX474" fmla="*/ 169376 w 1020178"/>
                  <a:gd name="connsiteY474" fmla="*/ 1329719 h 1380107"/>
                  <a:gd name="connsiteX475" fmla="*/ 179839 w 1020178"/>
                  <a:gd name="connsiteY475" fmla="*/ 1331682 h 1380107"/>
                  <a:gd name="connsiteX476" fmla="*/ 183109 w 1020178"/>
                  <a:gd name="connsiteY476" fmla="*/ 1328410 h 1380107"/>
                  <a:gd name="connsiteX477" fmla="*/ 194880 w 1020178"/>
                  <a:gd name="connsiteY477" fmla="*/ 1322521 h 1380107"/>
                  <a:gd name="connsiteX478" fmla="*/ 200766 w 1020178"/>
                  <a:gd name="connsiteY478" fmla="*/ 1325793 h 1380107"/>
                  <a:gd name="connsiteX479" fmla="*/ 205344 w 1020178"/>
                  <a:gd name="connsiteY479" fmla="*/ 1328410 h 1380107"/>
                  <a:gd name="connsiteX480" fmla="*/ 219077 w 1020178"/>
                  <a:gd name="connsiteY480" fmla="*/ 1328410 h 1380107"/>
                  <a:gd name="connsiteX481" fmla="*/ 223654 w 1020178"/>
                  <a:gd name="connsiteY481" fmla="*/ 1324484 h 1380107"/>
                  <a:gd name="connsiteX482" fmla="*/ 236734 w 1020178"/>
                  <a:gd name="connsiteY482" fmla="*/ 1316631 h 1380107"/>
                  <a:gd name="connsiteX483" fmla="*/ 246543 w 1020178"/>
                  <a:gd name="connsiteY483" fmla="*/ 1321212 h 1380107"/>
                  <a:gd name="connsiteX484" fmla="*/ 253737 w 1020178"/>
                  <a:gd name="connsiteY484" fmla="*/ 1325138 h 1380107"/>
                  <a:gd name="connsiteX485" fmla="*/ 262892 w 1020178"/>
                  <a:gd name="connsiteY485" fmla="*/ 1325138 h 1380107"/>
                  <a:gd name="connsiteX486" fmla="*/ 265508 w 1020178"/>
                  <a:gd name="connsiteY486" fmla="*/ 1323830 h 1380107"/>
                  <a:gd name="connsiteX487" fmla="*/ 258315 w 1020178"/>
                  <a:gd name="connsiteY487" fmla="*/ 1310742 h 1380107"/>
                  <a:gd name="connsiteX488" fmla="*/ 272702 w 1020178"/>
                  <a:gd name="connsiteY488" fmla="*/ 1290456 h 1380107"/>
                  <a:gd name="connsiteX489" fmla="*/ 275317 w 1020178"/>
                  <a:gd name="connsiteY489" fmla="*/ 1289147 h 1380107"/>
                  <a:gd name="connsiteX490" fmla="*/ 287743 w 1020178"/>
                  <a:gd name="connsiteY490" fmla="*/ 1284566 h 1380107"/>
                  <a:gd name="connsiteX491" fmla="*/ 295590 w 1020178"/>
                  <a:gd name="connsiteY491" fmla="*/ 1289801 h 1380107"/>
                  <a:gd name="connsiteX492" fmla="*/ 296244 w 1020178"/>
                  <a:gd name="connsiteY492" fmla="*/ 1289801 h 1380107"/>
                  <a:gd name="connsiteX493" fmla="*/ 307362 w 1020178"/>
                  <a:gd name="connsiteY493" fmla="*/ 1292419 h 1380107"/>
                  <a:gd name="connsiteX494" fmla="*/ 309323 w 1020178"/>
                  <a:gd name="connsiteY494" fmla="*/ 1300272 h 1380107"/>
                  <a:gd name="connsiteX495" fmla="*/ 319133 w 1020178"/>
                  <a:gd name="connsiteY495" fmla="*/ 1299617 h 1380107"/>
                  <a:gd name="connsiteX496" fmla="*/ 325672 w 1020178"/>
                  <a:gd name="connsiteY496" fmla="*/ 1310742 h 1380107"/>
                  <a:gd name="connsiteX497" fmla="*/ 325672 w 1020178"/>
                  <a:gd name="connsiteY497" fmla="*/ 1312705 h 1380107"/>
                  <a:gd name="connsiteX498" fmla="*/ 331558 w 1020178"/>
                  <a:gd name="connsiteY498" fmla="*/ 1310742 h 1380107"/>
                  <a:gd name="connsiteX499" fmla="*/ 344637 w 1020178"/>
                  <a:gd name="connsiteY499" fmla="*/ 1307470 h 1380107"/>
                  <a:gd name="connsiteX500" fmla="*/ 347907 w 1020178"/>
                  <a:gd name="connsiteY500" fmla="*/ 1308778 h 1380107"/>
                  <a:gd name="connsiteX501" fmla="*/ 359678 w 1020178"/>
                  <a:gd name="connsiteY501" fmla="*/ 1312050 h 1380107"/>
                  <a:gd name="connsiteX502" fmla="*/ 385183 w 1020178"/>
                  <a:gd name="connsiteY502" fmla="*/ 1317940 h 1380107"/>
                  <a:gd name="connsiteX503" fmla="*/ 412649 w 1020178"/>
                  <a:gd name="connsiteY503" fmla="*/ 1334300 h 1380107"/>
                  <a:gd name="connsiteX504" fmla="*/ 416573 w 1020178"/>
                  <a:gd name="connsiteY504" fmla="*/ 1340844 h 1380107"/>
                  <a:gd name="connsiteX505" fmla="*/ 419189 w 1020178"/>
                  <a:gd name="connsiteY505" fmla="*/ 1340844 h 1380107"/>
                  <a:gd name="connsiteX506" fmla="*/ 420497 w 1020178"/>
                  <a:gd name="connsiteY506" fmla="*/ 1340844 h 1380107"/>
                  <a:gd name="connsiteX507" fmla="*/ 422459 w 1020178"/>
                  <a:gd name="connsiteY507" fmla="*/ 1332991 h 1380107"/>
                  <a:gd name="connsiteX508" fmla="*/ 439462 w 1020178"/>
                  <a:gd name="connsiteY508" fmla="*/ 1324484 h 1380107"/>
                  <a:gd name="connsiteX509" fmla="*/ 442731 w 1020178"/>
                  <a:gd name="connsiteY509" fmla="*/ 1325793 h 1380107"/>
                  <a:gd name="connsiteX510" fmla="*/ 444039 w 1020178"/>
                  <a:gd name="connsiteY510" fmla="*/ 1329719 h 1380107"/>
                  <a:gd name="connsiteX511" fmla="*/ 444039 w 1020178"/>
                  <a:gd name="connsiteY511" fmla="*/ 1333646 h 1380107"/>
                  <a:gd name="connsiteX512" fmla="*/ 444039 w 1020178"/>
                  <a:gd name="connsiteY512" fmla="*/ 1334300 h 1380107"/>
                  <a:gd name="connsiteX513" fmla="*/ 444693 w 1020178"/>
                  <a:gd name="connsiteY513" fmla="*/ 1334300 h 1380107"/>
                  <a:gd name="connsiteX514" fmla="*/ 457773 w 1020178"/>
                  <a:gd name="connsiteY514" fmla="*/ 1335609 h 1380107"/>
                  <a:gd name="connsiteX515" fmla="*/ 462350 w 1020178"/>
                  <a:gd name="connsiteY515" fmla="*/ 1342807 h 1380107"/>
                  <a:gd name="connsiteX516" fmla="*/ 462350 w 1020178"/>
                  <a:gd name="connsiteY516" fmla="*/ 1344116 h 1380107"/>
                  <a:gd name="connsiteX517" fmla="*/ 463004 w 1020178"/>
                  <a:gd name="connsiteY517" fmla="*/ 1344116 h 1380107"/>
                  <a:gd name="connsiteX518" fmla="*/ 471506 w 1020178"/>
                  <a:gd name="connsiteY518" fmla="*/ 1348042 h 1380107"/>
                  <a:gd name="connsiteX519" fmla="*/ 473468 w 1020178"/>
                  <a:gd name="connsiteY519" fmla="*/ 1350005 h 1380107"/>
                  <a:gd name="connsiteX520" fmla="*/ 478699 w 1020178"/>
                  <a:gd name="connsiteY520" fmla="*/ 1360475 h 1380107"/>
                  <a:gd name="connsiteX521" fmla="*/ 478699 w 1020178"/>
                  <a:gd name="connsiteY521" fmla="*/ 1362438 h 1380107"/>
                  <a:gd name="connsiteX522" fmla="*/ 487855 w 1020178"/>
                  <a:gd name="connsiteY522" fmla="*/ 1361784 h 1380107"/>
                  <a:gd name="connsiteX523" fmla="*/ 492432 w 1020178"/>
                  <a:gd name="connsiteY523" fmla="*/ 1366365 h 1380107"/>
                  <a:gd name="connsiteX524" fmla="*/ 493740 w 1020178"/>
                  <a:gd name="connsiteY524" fmla="*/ 1380107 h 1380107"/>
                  <a:gd name="connsiteX525" fmla="*/ 497010 w 1020178"/>
                  <a:gd name="connsiteY525" fmla="*/ 1378144 h 1380107"/>
                  <a:gd name="connsiteX526" fmla="*/ 512051 w 1020178"/>
                  <a:gd name="connsiteY526" fmla="*/ 1359167 h 1380107"/>
                  <a:gd name="connsiteX527" fmla="*/ 510089 w 1020178"/>
                  <a:gd name="connsiteY527" fmla="*/ 1355895 h 1380107"/>
                  <a:gd name="connsiteX528" fmla="*/ 506820 w 1020178"/>
                  <a:gd name="connsiteY528" fmla="*/ 1346079 h 1380107"/>
                  <a:gd name="connsiteX529" fmla="*/ 508127 w 1020178"/>
                  <a:gd name="connsiteY529" fmla="*/ 1342153 h 1380107"/>
                  <a:gd name="connsiteX530" fmla="*/ 508127 w 1020178"/>
                  <a:gd name="connsiteY530" fmla="*/ 1342153 h 1380107"/>
                  <a:gd name="connsiteX531" fmla="*/ 507473 w 1020178"/>
                  <a:gd name="connsiteY531" fmla="*/ 1332991 h 1380107"/>
                  <a:gd name="connsiteX532" fmla="*/ 515321 w 1020178"/>
                  <a:gd name="connsiteY532" fmla="*/ 1326447 h 1380107"/>
                  <a:gd name="connsiteX533" fmla="*/ 525130 w 1020178"/>
                  <a:gd name="connsiteY533" fmla="*/ 1335609 h 1380107"/>
                  <a:gd name="connsiteX534" fmla="*/ 525130 w 1020178"/>
                  <a:gd name="connsiteY534" fmla="*/ 1335609 h 1380107"/>
                  <a:gd name="connsiteX535" fmla="*/ 538864 w 1020178"/>
                  <a:gd name="connsiteY535" fmla="*/ 1331028 h 1380107"/>
                  <a:gd name="connsiteX536" fmla="*/ 543441 w 1020178"/>
                  <a:gd name="connsiteY536" fmla="*/ 1332337 h 1380107"/>
                  <a:gd name="connsiteX537" fmla="*/ 552597 w 1020178"/>
                  <a:gd name="connsiteY537" fmla="*/ 1335609 h 1380107"/>
                  <a:gd name="connsiteX538" fmla="*/ 557175 w 1020178"/>
                  <a:gd name="connsiteY538" fmla="*/ 1338881 h 1380107"/>
                  <a:gd name="connsiteX539" fmla="*/ 558483 w 1020178"/>
                  <a:gd name="connsiteY539" fmla="*/ 1337572 h 1380107"/>
                  <a:gd name="connsiteX540" fmla="*/ 568292 w 1020178"/>
                  <a:gd name="connsiteY540" fmla="*/ 1332991 h 1380107"/>
                  <a:gd name="connsiteX541" fmla="*/ 574832 w 1020178"/>
                  <a:gd name="connsiteY541" fmla="*/ 1337572 h 1380107"/>
                  <a:gd name="connsiteX542" fmla="*/ 576793 w 1020178"/>
                  <a:gd name="connsiteY542" fmla="*/ 1346079 h 1380107"/>
                  <a:gd name="connsiteX543" fmla="*/ 576793 w 1020178"/>
                  <a:gd name="connsiteY543" fmla="*/ 1346079 h 1380107"/>
                  <a:gd name="connsiteX544" fmla="*/ 576793 w 1020178"/>
                  <a:gd name="connsiteY544" fmla="*/ 1346079 h 1380107"/>
                  <a:gd name="connsiteX545" fmla="*/ 580063 w 1020178"/>
                  <a:gd name="connsiteY545" fmla="*/ 1348042 h 1380107"/>
                  <a:gd name="connsiteX546" fmla="*/ 587911 w 1020178"/>
                  <a:gd name="connsiteY546" fmla="*/ 1356549 h 1380107"/>
                  <a:gd name="connsiteX547" fmla="*/ 587911 w 1020178"/>
                  <a:gd name="connsiteY547" fmla="*/ 1360475 h 1380107"/>
                  <a:gd name="connsiteX548" fmla="*/ 593142 w 1020178"/>
                  <a:gd name="connsiteY548" fmla="*/ 1359821 h 1380107"/>
                  <a:gd name="connsiteX549" fmla="*/ 598374 w 1020178"/>
                  <a:gd name="connsiteY549" fmla="*/ 1356549 h 1380107"/>
                  <a:gd name="connsiteX550" fmla="*/ 612761 w 1020178"/>
                  <a:gd name="connsiteY550" fmla="*/ 1353277 h 1380107"/>
                  <a:gd name="connsiteX551" fmla="*/ 616031 w 1020178"/>
                  <a:gd name="connsiteY551" fmla="*/ 1356549 h 1380107"/>
                  <a:gd name="connsiteX552" fmla="*/ 616031 w 1020178"/>
                  <a:gd name="connsiteY552" fmla="*/ 1356549 h 1380107"/>
                  <a:gd name="connsiteX553" fmla="*/ 622571 w 1020178"/>
                  <a:gd name="connsiteY553" fmla="*/ 1350005 h 1380107"/>
                  <a:gd name="connsiteX554" fmla="*/ 624533 w 1020178"/>
                  <a:gd name="connsiteY554" fmla="*/ 1346733 h 1380107"/>
                  <a:gd name="connsiteX555" fmla="*/ 635650 w 1020178"/>
                  <a:gd name="connsiteY555" fmla="*/ 1337572 h 1380107"/>
                  <a:gd name="connsiteX556" fmla="*/ 636958 w 1020178"/>
                  <a:gd name="connsiteY556" fmla="*/ 1337572 h 1380107"/>
                  <a:gd name="connsiteX557" fmla="*/ 647421 w 1020178"/>
                  <a:gd name="connsiteY557" fmla="*/ 1338226 h 1380107"/>
                  <a:gd name="connsiteX558" fmla="*/ 648729 w 1020178"/>
                  <a:gd name="connsiteY558" fmla="*/ 1334954 h 1380107"/>
                  <a:gd name="connsiteX559" fmla="*/ 659846 w 1020178"/>
                  <a:gd name="connsiteY559" fmla="*/ 1322521 h 1380107"/>
                  <a:gd name="connsiteX560" fmla="*/ 672272 w 1020178"/>
                  <a:gd name="connsiteY560" fmla="*/ 1322521 h 1380107"/>
                  <a:gd name="connsiteX561" fmla="*/ 685351 w 1020178"/>
                  <a:gd name="connsiteY561" fmla="*/ 1322521 h 1380107"/>
                  <a:gd name="connsiteX562" fmla="*/ 689929 w 1020178"/>
                  <a:gd name="connsiteY562" fmla="*/ 1319903 h 1380107"/>
                  <a:gd name="connsiteX563" fmla="*/ 703662 w 1020178"/>
                  <a:gd name="connsiteY563" fmla="*/ 1314668 h 1380107"/>
                  <a:gd name="connsiteX564" fmla="*/ 707586 w 1020178"/>
                  <a:gd name="connsiteY564" fmla="*/ 1314668 h 1380107"/>
                  <a:gd name="connsiteX565" fmla="*/ 724589 w 1020178"/>
                  <a:gd name="connsiteY565" fmla="*/ 1315977 h 1380107"/>
                  <a:gd name="connsiteX566" fmla="*/ 724589 w 1020178"/>
                  <a:gd name="connsiteY566" fmla="*/ 1314668 h 1380107"/>
                  <a:gd name="connsiteX567" fmla="*/ 724589 w 1020178"/>
                  <a:gd name="connsiteY567" fmla="*/ 1300926 h 1380107"/>
                  <a:gd name="connsiteX568" fmla="*/ 724589 w 1020178"/>
                  <a:gd name="connsiteY568" fmla="*/ 1300926 h 1380107"/>
                  <a:gd name="connsiteX569" fmla="*/ 737668 w 1020178"/>
                  <a:gd name="connsiteY569" fmla="*/ 1291110 h 1380107"/>
                  <a:gd name="connsiteX570" fmla="*/ 740938 w 1020178"/>
                  <a:gd name="connsiteY570" fmla="*/ 1291110 h 1380107"/>
                  <a:gd name="connsiteX571" fmla="*/ 742899 w 1020178"/>
                  <a:gd name="connsiteY571" fmla="*/ 1295036 h 1380107"/>
                  <a:gd name="connsiteX572" fmla="*/ 744207 w 1020178"/>
                  <a:gd name="connsiteY572" fmla="*/ 1298963 h 1380107"/>
                  <a:gd name="connsiteX573" fmla="*/ 746169 w 1020178"/>
                  <a:gd name="connsiteY573" fmla="*/ 1298963 h 1380107"/>
                  <a:gd name="connsiteX574" fmla="*/ 764480 w 1020178"/>
                  <a:gd name="connsiteY574" fmla="*/ 1300272 h 1380107"/>
                  <a:gd name="connsiteX575" fmla="*/ 768404 w 1020178"/>
                  <a:gd name="connsiteY575" fmla="*/ 1304198 h 1380107"/>
                  <a:gd name="connsiteX576" fmla="*/ 771674 w 1020178"/>
                  <a:gd name="connsiteY576" fmla="*/ 1308124 h 1380107"/>
                  <a:gd name="connsiteX577" fmla="*/ 774290 w 1020178"/>
                  <a:gd name="connsiteY577" fmla="*/ 1306161 h 1380107"/>
                  <a:gd name="connsiteX578" fmla="*/ 786715 w 1020178"/>
                  <a:gd name="connsiteY578" fmla="*/ 1298963 h 1380107"/>
                  <a:gd name="connsiteX579" fmla="*/ 788677 w 1020178"/>
                  <a:gd name="connsiteY579" fmla="*/ 1298963 h 1380107"/>
                  <a:gd name="connsiteX580" fmla="*/ 803064 w 1020178"/>
                  <a:gd name="connsiteY580" fmla="*/ 1300926 h 1380107"/>
                  <a:gd name="connsiteX581" fmla="*/ 816143 w 1020178"/>
                  <a:gd name="connsiteY581" fmla="*/ 1314014 h 1380107"/>
                  <a:gd name="connsiteX582" fmla="*/ 814835 w 1020178"/>
                  <a:gd name="connsiteY582" fmla="*/ 1319903 h 1380107"/>
                  <a:gd name="connsiteX583" fmla="*/ 813527 w 1020178"/>
                  <a:gd name="connsiteY583" fmla="*/ 1321212 h 1380107"/>
                  <a:gd name="connsiteX584" fmla="*/ 813527 w 1020178"/>
                  <a:gd name="connsiteY584" fmla="*/ 1321212 h 1380107"/>
                  <a:gd name="connsiteX585" fmla="*/ 817451 w 1020178"/>
                  <a:gd name="connsiteY585" fmla="*/ 1323830 h 1380107"/>
                  <a:gd name="connsiteX586" fmla="*/ 820067 w 1020178"/>
                  <a:gd name="connsiteY586" fmla="*/ 1326447 h 1380107"/>
                  <a:gd name="connsiteX587" fmla="*/ 830530 w 1020178"/>
                  <a:gd name="connsiteY587" fmla="*/ 1335609 h 1380107"/>
                  <a:gd name="connsiteX588" fmla="*/ 830530 w 1020178"/>
                  <a:gd name="connsiteY588" fmla="*/ 1335609 h 1380107"/>
                  <a:gd name="connsiteX589" fmla="*/ 829222 w 1020178"/>
                  <a:gd name="connsiteY589" fmla="*/ 1332337 h 1380107"/>
                  <a:gd name="connsiteX590" fmla="*/ 830530 w 1020178"/>
                  <a:gd name="connsiteY590" fmla="*/ 1326447 h 1380107"/>
                  <a:gd name="connsiteX591" fmla="*/ 832492 w 1020178"/>
                  <a:gd name="connsiteY591" fmla="*/ 1323830 h 1380107"/>
                  <a:gd name="connsiteX592" fmla="*/ 832492 w 1020178"/>
                  <a:gd name="connsiteY592" fmla="*/ 1323830 h 1380107"/>
                  <a:gd name="connsiteX593" fmla="*/ 835108 w 1020178"/>
                  <a:gd name="connsiteY593" fmla="*/ 1310742 h 1380107"/>
                  <a:gd name="connsiteX594" fmla="*/ 835108 w 1020178"/>
                  <a:gd name="connsiteY594" fmla="*/ 1306815 h 1380107"/>
                  <a:gd name="connsiteX595" fmla="*/ 832492 w 1020178"/>
                  <a:gd name="connsiteY595" fmla="*/ 1301580 h 1380107"/>
                  <a:gd name="connsiteX596" fmla="*/ 812219 w 1020178"/>
                  <a:gd name="connsiteY596" fmla="*/ 1300926 h 1380107"/>
                  <a:gd name="connsiteX597" fmla="*/ 809603 w 1020178"/>
                  <a:gd name="connsiteY597" fmla="*/ 1297654 h 1380107"/>
                  <a:gd name="connsiteX598" fmla="*/ 811565 w 1020178"/>
                  <a:gd name="connsiteY598" fmla="*/ 1293728 h 1380107"/>
                  <a:gd name="connsiteX599" fmla="*/ 812873 w 1020178"/>
                  <a:gd name="connsiteY599" fmla="*/ 1289801 h 1380107"/>
                  <a:gd name="connsiteX600" fmla="*/ 818105 w 1020178"/>
                  <a:gd name="connsiteY600" fmla="*/ 1278677 h 1380107"/>
                  <a:gd name="connsiteX601" fmla="*/ 820721 w 1020178"/>
                  <a:gd name="connsiteY601" fmla="*/ 1275405 h 1380107"/>
                  <a:gd name="connsiteX602" fmla="*/ 822683 w 1020178"/>
                  <a:gd name="connsiteY602" fmla="*/ 1272787 h 1380107"/>
                  <a:gd name="connsiteX603" fmla="*/ 820721 w 1020178"/>
                  <a:gd name="connsiteY603" fmla="*/ 1269515 h 1380107"/>
                  <a:gd name="connsiteX604" fmla="*/ 814181 w 1020178"/>
                  <a:gd name="connsiteY604" fmla="*/ 1258391 h 1380107"/>
                  <a:gd name="connsiteX605" fmla="*/ 813527 w 1020178"/>
                  <a:gd name="connsiteY605" fmla="*/ 1258391 h 1380107"/>
                  <a:gd name="connsiteX606" fmla="*/ 805026 w 1020178"/>
                  <a:gd name="connsiteY606" fmla="*/ 1250538 h 1380107"/>
                  <a:gd name="connsiteX607" fmla="*/ 801756 w 1020178"/>
                  <a:gd name="connsiteY607" fmla="*/ 1242685 h 1380107"/>
                  <a:gd name="connsiteX608" fmla="*/ 790639 w 1020178"/>
                  <a:gd name="connsiteY608" fmla="*/ 1223708 h 1380107"/>
                  <a:gd name="connsiteX609" fmla="*/ 799140 w 1020178"/>
                  <a:gd name="connsiteY609" fmla="*/ 1212584 h 1380107"/>
                  <a:gd name="connsiteX610" fmla="*/ 801756 w 1020178"/>
                  <a:gd name="connsiteY610" fmla="*/ 1209966 h 1380107"/>
                  <a:gd name="connsiteX611" fmla="*/ 801756 w 1020178"/>
                  <a:gd name="connsiteY611" fmla="*/ 1209966 h 1380107"/>
                  <a:gd name="connsiteX612" fmla="*/ 812873 w 1020178"/>
                  <a:gd name="connsiteY612" fmla="*/ 1200804 h 1380107"/>
                  <a:gd name="connsiteX613" fmla="*/ 818759 w 1020178"/>
                  <a:gd name="connsiteY613" fmla="*/ 1198841 h 1380107"/>
                  <a:gd name="connsiteX614" fmla="*/ 826606 w 1020178"/>
                  <a:gd name="connsiteY614" fmla="*/ 1190334 h 1380107"/>
                  <a:gd name="connsiteX615" fmla="*/ 827914 w 1020178"/>
                  <a:gd name="connsiteY615" fmla="*/ 1190334 h 1380107"/>
                  <a:gd name="connsiteX616" fmla="*/ 846879 w 1020178"/>
                  <a:gd name="connsiteY616" fmla="*/ 1181827 h 1380107"/>
                  <a:gd name="connsiteX617" fmla="*/ 849495 w 1020178"/>
                  <a:gd name="connsiteY617" fmla="*/ 1181827 h 1380107"/>
                  <a:gd name="connsiteX618" fmla="*/ 857996 w 1020178"/>
                  <a:gd name="connsiteY618" fmla="*/ 1180518 h 1380107"/>
                  <a:gd name="connsiteX619" fmla="*/ 869114 w 1020178"/>
                  <a:gd name="connsiteY619" fmla="*/ 1169394 h 1380107"/>
                  <a:gd name="connsiteX620" fmla="*/ 871076 w 1020178"/>
                  <a:gd name="connsiteY620" fmla="*/ 1152380 h 1380107"/>
                  <a:gd name="connsiteX621" fmla="*/ 869768 w 1020178"/>
                  <a:gd name="connsiteY621" fmla="*/ 1143218 h 1380107"/>
                  <a:gd name="connsiteX622" fmla="*/ 875653 w 1020178"/>
                  <a:gd name="connsiteY622" fmla="*/ 1129476 h 1380107"/>
                  <a:gd name="connsiteX623" fmla="*/ 889387 w 1020178"/>
                  <a:gd name="connsiteY623" fmla="*/ 1128821 h 1380107"/>
                  <a:gd name="connsiteX624" fmla="*/ 900504 w 1020178"/>
                  <a:gd name="connsiteY624" fmla="*/ 1134057 h 1380107"/>
                  <a:gd name="connsiteX625" fmla="*/ 901812 w 1020178"/>
                  <a:gd name="connsiteY625" fmla="*/ 1135365 h 1380107"/>
                  <a:gd name="connsiteX626" fmla="*/ 906390 w 1020178"/>
                  <a:gd name="connsiteY626" fmla="*/ 1137983 h 1380107"/>
                  <a:gd name="connsiteX627" fmla="*/ 913583 w 1020178"/>
                  <a:gd name="connsiteY627" fmla="*/ 1128821 h 1380107"/>
                  <a:gd name="connsiteX628" fmla="*/ 913583 w 1020178"/>
                  <a:gd name="connsiteY628" fmla="*/ 1122278 h 1380107"/>
                  <a:gd name="connsiteX629" fmla="*/ 913583 w 1020178"/>
                  <a:gd name="connsiteY629" fmla="*/ 1118351 h 1380107"/>
                  <a:gd name="connsiteX630" fmla="*/ 913583 w 1020178"/>
                  <a:gd name="connsiteY630" fmla="*/ 1114425 h 1380107"/>
                  <a:gd name="connsiteX631" fmla="*/ 909006 w 1020178"/>
                  <a:gd name="connsiteY631" fmla="*/ 1108536 h 1380107"/>
                  <a:gd name="connsiteX632" fmla="*/ 910314 w 1020178"/>
                  <a:gd name="connsiteY632" fmla="*/ 1101337 h 1380107"/>
                  <a:gd name="connsiteX633" fmla="*/ 911621 w 1020178"/>
                  <a:gd name="connsiteY633" fmla="*/ 1096757 h 1380107"/>
                  <a:gd name="connsiteX634" fmla="*/ 911621 w 1020178"/>
                  <a:gd name="connsiteY634" fmla="*/ 1096757 h 1380107"/>
                  <a:gd name="connsiteX635" fmla="*/ 904428 w 1020178"/>
                  <a:gd name="connsiteY635" fmla="*/ 1085632 h 1380107"/>
                  <a:gd name="connsiteX636" fmla="*/ 893310 w 1020178"/>
                  <a:gd name="connsiteY636" fmla="*/ 1081051 h 1380107"/>
                  <a:gd name="connsiteX637" fmla="*/ 885463 w 1020178"/>
                  <a:gd name="connsiteY637" fmla="*/ 1069926 h 1380107"/>
                  <a:gd name="connsiteX638" fmla="*/ 873692 w 1020178"/>
                  <a:gd name="connsiteY638" fmla="*/ 1074507 h 1380107"/>
                  <a:gd name="connsiteX639" fmla="*/ 859304 w 1020178"/>
                  <a:gd name="connsiteY639" fmla="*/ 1059456 h 1380107"/>
                  <a:gd name="connsiteX640" fmla="*/ 858650 w 1020178"/>
                  <a:gd name="connsiteY640" fmla="*/ 1054221 h 1380107"/>
                  <a:gd name="connsiteX641" fmla="*/ 849495 w 1020178"/>
                  <a:gd name="connsiteY641" fmla="*/ 1046369 h 1380107"/>
                  <a:gd name="connsiteX642" fmla="*/ 833800 w 1020178"/>
                  <a:gd name="connsiteY642" fmla="*/ 1041788 h 1380107"/>
                  <a:gd name="connsiteX643" fmla="*/ 815489 w 1020178"/>
                  <a:gd name="connsiteY643" fmla="*/ 1018230 h 1380107"/>
                  <a:gd name="connsiteX644" fmla="*/ 813527 w 1020178"/>
                  <a:gd name="connsiteY644" fmla="*/ 1015612 h 1380107"/>
                  <a:gd name="connsiteX645" fmla="*/ 806334 w 1020178"/>
                  <a:gd name="connsiteY645" fmla="*/ 1007105 h 1380107"/>
                  <a:gd name="connsiteX646" fmla="*/ 801756 w 1020178"/>
                  <a:gd name="connsiteY646" fmla="*/ 1007759 h 1380107"/>
                  <a:gd name="connsiteX647" fmla="*/ 784753 w 1020178"/>
                  <a:gd name="connsiteY647" fmla="*/ 1005142 h 1380107"/>
                  <a:gd name="connsiteX648" fmla="*/ 781483 w 1020178"/>
                  <a:gd name="connsiteY648" fmla="*/ 1000561 h 1380107"/>
                  <a:gd name="connsiteX649" fmla="*/ 777559 w 1020178"/>
                  <a:gd name="connsiteY649" fmla="*/ 994017 h 1380107"/>
                  <a:gd name="connsiteX650" fmla="*/ 768404 w 1020178"/>
                  <a:gd name="connsiteY650" fmla="*/ 989437 h 1380107"/>
                  <a:gd name="connsiteX651" fmla="*/ 767096 w 1020178"/>
                  <a:gd name="connsiteY651" fmla="*/ 988128 h 1380107"/>
                  <a:gd name="connsiteX652" fmla="*/ 763172 w 1020178"/>
                  <a:gd name="connsiteY652" fmla="*/ 977003 h 1380107"/>
                  <a:gd name="connsiteX653" fmla="*/ 763172 w 1020178"/>
                  <a:gd name="connsiteY653" fmla="*/ 973077 h 1380107"/>
                  <a:gd name="connsiteX654" fmla="*/ 754017 w 1020178"/>
                  <a:gd name="connsiteY654" fmla="*/ 960644 h 1380107"/>
                  <a:gd name="connsiteX655" fmla="*/ 752055 w 1020178"/>
                  <a:gd name="connsiteY655" fmla="*/ 958026 h 1380107"/>
                  <a:gd name="connsiteX656" fmla="*/ 750093 w 1020178"/>
                  <a:gd name="connsiteY656" fmla="*/ 955408 h 1380107"/>
                  <a:gd name="connsiteX657" fmla="*/ 747477 w 1020178"/>
                  <a:gd name="connsiteY657" fmla="*/ 947556 h 1380107"/>
                  <a:gd name="connsiteX658" fmla="*/ 747477 w 1020178"/>
                  <a:gd name="connsiteY658" fmla="*/ 945592 h 1380107"/>
                  <a:gd name="connsiteX659" fmla="*/ 736360 w 1020178"/>
                  <a:gd name="connsiteY659" fmla="*/ 937085 h 1380107"/>
                  <a:gd name="connsiteX660" fmla="*/ 736360 w 1020178"/>
                  <a:gd name="connsiteY660" fmla="*/ 937085 h 1380107"/>
                  <a:gd name="connsiteX661" fmla="*/ 732436 w 1020178"/>
                  <a:gd name="connsiteY661" fmla="*/ 927270 h 1380107"/>
                  <a:gd name="connsiteX662" fmla="*/ 737014 w 1020178"/>
                  <a:gd name="connsiteY662" fmla="*/ 921380 h 1380107"/>
                  <a:gd name="connsiteX663" fmla="*/ 740284 w 1020178"/>
                  <a:gd name="connsiteY663" fmla="*/ 919417 h 1380107"/>
                  <a:gd name="connsiteX664" fmla="*/ 740284 w 1020178"/>
                  <a:gd name="connsiteY664" fmla="*/ 919417 h 1380107"/>
                  <a:gd name="connsiteX665" fmla="*/ 744207 w 1020178"/>
                  <a:gd name="connsiteY665" fmla="*/ 907638 h 1380107"/>
                  <a:gd name="connsiteX666" fmla="*/ 747477 w 1020178"/>
                  <a:gd name="connsiteY666" fmla="*/ 902403 h 1380107"/>
                  <a:gd name="connsiteX667" fmla="*/ 740284 w 1020178"/>
                  <a:gd name="connsiteY667" fmla="*/ 893241 h 1380107"/>
                  <a:gd name="connsiteX668" fmla="*/ 740284 w 1020178"/>
                  <a:gd name="connsiteY668" fmla="*/ 889969 h 1380107"/>
                  <a:gd name="connsiteX669" fmla="*/ 739630 w 1020178"/>
                  <a:gd name="connsiteY669" fmla="*/ 889969 h 1380107"/>
                  <a:gd name="connsiteX670" fmla="*/ 720665 w 1020178"/>
                  <a:gd name="connsiteY670" fmla="*/ 880153 h 1380107"/>
                  <a:gd name="connsiteX671" fmla="*/ 719357 w 1020178"/>
                  <a:gd name="connsiteY671" fmla="*/ 878845 h 1380107"/>
                  <a:gd name="connsiteX672" fmla="*/ 709548 w 1020178"/>
                  <a:gd name="connsiteY672" fmla="*/ 867066 h 1380107"/>
                  <a:gd name="connsiteX673" fmla="*/ 708240 w 1020178"/>
                  <a:gd name="connsiteY673" fmla="*/ 859868 h 1380107"/>
                  <a:gd name="connsiteX674" fmla="*/ 708240 w 1020178"/>
                  <a:gd name="connsiteY674" fmla="*/ 856596 h 1380107"/>
                  <a:gd name="connsiteX675" fmla="*/ 706278 w 1020178"/>
                  <a:gd name="connsiteY675" fmla="*/ 854633 h 1380107"/>
                  <a:gd name="connsiteX676" fmla="*/ 695160 w 1020178"/>
                  <a:gd name="connsiteY676" fmla="*/ 838927 h 1380107"/>
                  <a:gd name="connsiteX677" fmla="*/ 696468 w 1020178"/>
                  <a:gd name="connsiteY677" fmla="*/ 833692 h 1380107"/>
                  <a:gd name="connsiteX678" fmla="*/ 696468 w 1020178"/>
                  <a:gd name="connsiteY678" fmla="*/ 833038 h 1380107"/>
                  <a:gd name="connsiteX679" fmla="*/ 698430 w 1020178"/>
                  <a:gd name="connsiteY679" fmla="*/ 821258 h 1380107"/>
                  <a:gd name="connsiteX680" fmla="*/ 709548 w 1020178"/>
                  <a:gd name="connsiteY680" fmla="*/ 819295 h 1380107"/>
                  <a:gd name="connsiteX681" fmla="*/ 716741 w 1020178"/>
                  <a:gd name="connsiteY681" fmla="*/ 827148 h 1380107"/>
                  <a:gd name="connsiteX682" fmla="*/ 718703 w 1020178"/>
                  <a:gd name="connsiteY682" fmla="*/ 829766 h 1380107"/>
                  <a:gd name="connsiteX683" fmla="*/ 722627 w 1020178"/>
                  <a:gd name="connsiteY683" fmla="*/ 834346 h 1380107"/>
                  <a:gd name="connsiteX684" fmla="*/ 725897 w 1020178"/>
                  <a:gd name="connsiteY684" fmla="*/ 826494 h 1380107"/>
                  <a:gd name="connsiteX685" fmla="*/ 728512 w 1020178"/>
                  <a:gd name="connsiteY685" fmla="*/ 823876 h 1380107"/>
                  <a:gd name="connsiteX686" fmla="*/ 737014 w 1020178"/>
                  <a:gd name="connsiteY686" fmla="*/ 816023 h 1380107"/>
                  <a:gd name="connsiteX687" fmla="*/ 746823 w 1020178"/>
                  <a:gd name="connsiteY687" fmla="*/ 803590 h 1380107"/>
                  <a:gd name="connsiteX688" fmla="*/ 750093 w 1020178"/>
                  <a:gd name="connsiteY688" fmla="*/ 802281 h 1380107"/>
                  <a:gd name="connsiteX689" fmla="*/ 760556 w 1020178"/>
                  <a:gd name="connsiteY689" fmla="*/ 798355 h 1380107"/>
                  <a:gd name="connsiteX690" fmla="*/ 767096 w 1020178"/>
                  <a:gd name="connsiteY690" fmla="*/ 799664 h 1380107"/>
                  <a:gd name="connsiteX691" fmla="*/ 785407 w 1020178"/>
                  <a:gd name="connsiteY691" fmla="*/ 791157 h 1380107"/>
                  <a:gd name="connsiteX692" fmla="*/ 790639 w 1020178"/>
                  <a:gd name="connsiteY692" fmla="*/ 793774 h 1380107"/>
                  <a:gd name="connsiteX693" fmla="*/ 798486 w 1020178"/>
                  <a:gd name="connsiteY693" fmla="*/ 797701 h 1380107"/>
                  <a:gd name="connsiteX694" fmla="*/ 799794 w 1020178"/>
                  <a:gd name="connsiteY694" fmla="*/ 795083 h 1380107"/>
                  <a:gd name="connsiteX695" fmla="*/ 799794 w 1020178"/>
                  <a:gd name="connsiteY695" fmla="*/ 792466 h 1380107"/>
                  <a:gd name="connsiteX696" fmla="*/ 807642 w 1020178"/>
                  <a:gd name="connsiteY696" fmla="*/ 780687 h 1380107"/>
                  <a:gd name="connsiteX697" fmla="*/ 808949 w 1020178"/>
                  <a:gd name="connsiteY697" fmla="*/ 780687 h 1380107"/>
                  <a:gd name="connsiteX698" fmla="*/ 820067 w 1020178"/>
                  <a:gd name="connsiteY698" fmla="*/ 778723 h 1380107"/>
                  <a:gd name="connsiteX699" fmla="*/ 820067 w 1020178"/>
                  <a:gd name="connsiteY699" fmla="*/ 778723 h 1380107"/>
                  <a:gd name="connsiteX700" fmla="*/ 823991 w 1020178"/>
                  <a:gd name="connsiteY700" fmla="*/ 766290 h 1380107"/>
                  <a:gd name="connsiteX701" fmla="*/ 831184 w 1020178"/>
                  <a:gd name="connsiteY701" fmla="*/ 764327 h 1380107"/>
                  <a:gd name="connsiteX702" fmla="*/ 833800 w 1020178"/>
                  <a:gd name="connsiteY702" fmla="*/ 764327 h 1380107"/>
                  <a:gd name="connsiteX703" fmla="*/ 834454 w 1020178"/>
                  <a:gd name="connsiteY703" fmla="*/ 763018 h 1380107"/>
                  <a:gd name="connsiteX704" fmla="*/ 844263 w 1020178"/>
                  <a:gd name="connsiteY704" fmla="*/ 753202 h 1380107"/>
                  <a:gd name="connsiteX705" fmla="*/ 850803 w 1020178"/>
                  <a:gd name="connsiteY705" fmla="*/ 755165 h 1380107"/>
                  <a:gd name="connsiteX706" fmla="*/ 854073 w 1020178"/>
                  <a:gd name="connsiteY706" fmla="*/ 759746 h 1380107"/>
                  <a:gd name="connsiteX707" fmla="*/ 856689 w 1020178"/>
                  <a:gd name="connsiteY707" fmla="*/ 753856 h 1380107"/>
                  <a:gd name="connsiteX708" fmla="*/ 873038 w 1020178"/>
                  <a:gd name="connsiteY708" fmla="*/ 736188 h 1380107"/>
                  <a:gd name="connsiteX709" fmla="*/ 880885 w 1020178"/>
                  <a:gd name="connsiteY709" fmla="*/ 736842 h 1380107"/>
                  <a:gd name="connsiteX710" fmla="*/ 888733 w 1020178"/>
                  <a:gd name="connsiteY710" fmla="*/ 734225 h 1380107"/>
                  <a:gd name="connsiteX711" fmla="*/ 890695 w 1020178"/>
                  <a:gd name="connsiteY711" fmla="*/ 734225 h 1380107"/>
                  <a:gd name="connsiteX712" fmla="*/ 892657 w 1020178"/>
                  <a:gd name="connsiteY712" fmla="*/ 734225 h 1380107"/>
                  <a:gd name="connsiteX713" fmla="*/ 896580 w 1020178"/>
                  <a:gd name="connsiteY713" fmla="*/ 734879 h 1380107"/>
                  <a:gd name="connsiteX714" fmla="*/ 900504 w 1020178"/>
                  <a:gd name="connsiteY714" fmla="*/ 725064 h 1380107"/>
                  <a:gd name="connsiteX715" fmla="*/ 916199 w 1020178"/>
                  <a:gd name="connsiteY715" fmla="*/ 717865 h 1380107"/>
                  <a:gd name="connsiteX716" fmla="*/ 929932 w 1020178"/>
                  <a:gd name="connsiteY716" fmla="*/ 711976 h 1380107"/>
                  <a:gd name="connsiteX717" fmla="*/ 931894 w 1020178"/>
                  <a:gd name="connsiteY717" fmla="*/ 710012 h 1380107"/>
                  <a:gd name="connsiteX718" fmla="*/ 945627 w 1020178"/>
                  <a:gd name="connsiteY718" fmla="*/ 702160 h 1380107"/>
                  <a:gd name="connsiteX719" fmla="*/ 948243 w 1020178"/>
                  <a:gd name="connsiteY719" fmla="*/ 702160 h 1380107"/>
                  <a:gd name="connsiteX720" fmla="*/ 946281 w 1020178"/>
                  <a:gd name="connsiteY720" fmla="*/ 700851 h 1380107"/>
                  <a:gd name="connsiteX721" fmla="*/ 936472 w 1020178"/>
                  <a:gd name="connsiteY721" fmla="*/ 686454 h 1380107"/>
                  <a:gd name="connsiteX722" fmla="*/ 936472 w 1020178"/>
                  <a:gd name="connsiteY722" fmla="*/ 685146 h 1380107"/>
                  <a:gd name="connsiteX723" fmla="*/ 942357 w 1020178"/>
                  <a:gd name="connsiteY723" fmla="*/ 673367 h 1380107"/>
                  <a:gd name="connsiteX724" fmla="*/ 950859 w 1020178"/>
                  <a:gd name="connsiteY724" fmla="*/ 672712 h 1380107"/>
                  <a:gd name="connsiteX725" fmla="*/ 957398 w 1020178"/>
                  <a:gd name="connsiteY725" fmla="*/ 675984 h 1380107"/>
                  <a:gd name="connsiteX726" fmla="*/ 958706 w 1020178"/>
                  <a:gd name="connsiteY726" fmla="*/ 676639 h 1380107"/>
                  <a:gd name="connsiteX727" fmla="*/ 959361 w 1020178"/>
                  <a:gd name="connsiteY727" fmla="*/ 675984 h 1380107"/>
                  <a:gd name="connsiteX728" fmla="*/ 973094 w 1020178"/>
                  <a:gd name="connsiteY728" fmla="*/ 674021 h 1380107"/>
                  <a:gd name="connsiteX729" fmla="*/ 976363 w 1020178"/>
                  <a:gd name="connsiteY729" fmla="*/ 675984 h 1380107"/>
                  <a:gd name="connsiteX730" fmla="*/ 988789 w 1020178"/>
                  <a:gd name="connsiteY730" fmla="*/ 689726 h 1380107"/>
                  <a:gd name="connsiteX731" fmla="*/ 988789 w 1020178"/>
                  <a:gd name="connsiteY731" fmla="*/ 691689 h 1380107"/>
                  <a:gd name="connsiteX732" fmla="*/ 991404 w 1020178"/>
                  <a:gd name="connsiteY732" fmla="*/ 692998 h 1380107"/>
                  <a:gd name="connsiteX733" fmla="*/ 994674 w 1020178"/>
                  <a:gd name="connsiteY733" fmla="*/ 699542 h 1380107"/>
                  <a:gd name="connsiteX734" fmla="*/ 993366 w 1020178"/>
                  <a:gd name="connsiteY734" fmla="*/ 706086 h 1380107"/>
                  <a:gd name="connsiteX735" fmla="*/ 993366 w 1020178"/>
                  <a:gd name="connsiteY735" fmla="*/ 708049 h 1380107"/>
                  <a:gd name="connsiteX736" fmla="*/ 1002522 w 1020178"/>
                  <a:gd name="connsiteY736" fmla="*/ 711321 h 1380107"/>
                  <a:gd name="connsiteX737" fmla="*/ 1003830 w 1020178"/>
                  <a:gd name="connsiteY737" fmla="*/ 706086 h 1380107"/>
                  <a:gd name="connsiteX738" fmla="*/ 1003830 w 1020178"/>
                  <a:gd name="connsiteY738" fmla="*/ 704123 h 1380107"/>
                  <a:gd name="connsiteX739" fmla="*/ 1003830 w 1020178"/>
                  <a:gd name="connsiteY739" fmla="*/ 699542 h 1380107"/>
                  <a:gd name="connsiteX740" fmla="*/ 1008408 w 1020178"/>
                  <a:gd name="connsiteY740" fmla="*/ 690381 h 1380107"/>
                  <a:gd name="connsiteX741" fmla="*/ 1010369 w 1020178"/>
                  <a:gd name="connsiteY741" fmla="*/ 687109 h 1380107"/>
                  <a:gd name="connsiteX742" fmla="*/ 1013639 w 1020178"/>
                  <a:gd name="connsiteY742" fmla="*/ 677947 h 1380107"/>
                  <a:gd name="connsiteX743" fmla="*/ 1018217 w 1020178"/>
                  <a:gd name="connsiteY743" fmla="*/ 662242 h 1380107"/>
                  <a:gd name="connsiteX744" fmla="*/ 1018217 w 1020178"/>
                  <a:gd name="connsiteY744" fmla="*/ 657661 h 1380107"/>
                  <a:gd name="connsiteX745" fmla="*/ 1018217 w 1020178"/>
                  <a:gd name="connsiteY745" fmla="*/ 648500 h 1380107"/>
                  <a:gd name="connsiteX746" fmla="*/ 1019525 w 1020178"/>
                  <a:gd name="connsiteY746" fmla="*/ 638684 h 1380107"/>
                  <a:gd name="connsiteX747" fmla="*/ 1020179 w 1020178"/>
                  <a:gd name="connsiteY747" fmla="*/ 632794 h 1380107"/>
                  <a:gd name="connsiteX748" fmla="*/ 1018871 w 1020178"/>
                  <a:gd name="connsiteY748" fmla="*/ 631486 h 13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</a:cxnLst>
                <a:rect l="l" t="t" r="r" b="b"/>
                <a:pathLst>
                  <a:path w="1020178" h="1380107">
                    <a:moveTo>
                      <a:pt x="1019525" y="628868"/>
                    </a:moveTo>
                    <a:cubicBezTo>
                      <a:pt x="1016255" y="625596"/>
                      <a:pt x="1011677" y="618398"/>
                      <a:pt x="1012331" y="613163"/>
                    </a:cubicBezTo>
                    <a:cubicBezTo>
                      <a:pt x="1012331" y="611200"/>
                      <a:pt x="1011023" y="604001"/>
                      <a:pt x="1009715" y="599421"/>
                    </a:cubicBezTo>
                    <a:cubicBezTo>
                      <a:pt x="1009061" y="599421"/>
                      <a:pt x="1008408" y="599421"/>
                      <a:pt x="1007100" y="599421"/>
                    </a:cubicBezTo>
                    <a:cubicBezTo>
                      <a:pt x="1003176" y="599421"/>
                      <a:pt x="998598" y="596149"/>
                      <a:pt x="995982" y="593531"/>
                    </a:cubicBezTo>
                    <a:cubicBezTo>
                      <a:pt x="994674" y="593531"/>
                      <a:pt x="993366" y="593531"/>
                      <a:pt x="992059" y="593531"/>
                    </a:cubicBezTo>
                    <a:cubicBezTo>
                      <a:pt x="987481" y="592222"/>
                      <a:pt x="981595" y="588950"/>
                      <a:pt x="980287" y="583061"/>
                    </a:cubicBezTo>
                    <a:cubicBezTo>
                      <a:pt x="978979" y="577826"/>
                      <a:pt x="981595" y="573245"/>
                      <a:pt x="983557" y="571282"/>
                    </a:cubicBezTo>
                    <a:cubicBezTo>
                      <a:pt x="983557" y="571282"/>
                      <a:pt x="983557" y="570627"/>
                      <a:pt x="983557" y="570627"/>
                    </a:cubicBezTo>
                    <a:cubicBezTo>
                      <a:pt x="983557" y="569973"/>
                      <a:pt x="983557" y="566047"/>
                      <a:pt x="983557" y="564738"/>
                    </a:cubicBezTo>
                    <a:cubicBezTo>
                      <a:pt x="982903" y="564083"/>
                      <a:pt x="980941" y="562775"/>
                      <a:pt x="980287" y="561466"/>
                    </a:cubicBezTo>
                    <a:cubicBezTo>
                      <a:pt x="978325" y="560157"/>
                      <a:pt x="977017" y="558848"/>
                      <a:pt x="975710" y="557540"/>
                    </a:cubicBezTo>
                    <a:cubicBezTo>
                      <a:pt x="971132" y="552959"/>
                      <a:pt x="970478" y="547724"/>
                      <a:pt x="969824" y="544452"/>
                    </a:cubicBezTo>
                    <a:cubicBezTo>
                      <a:pt x="969170" y="544452"/>
                      <a:pt x="968516" y="543143"/>
                      <a:pt x="967208" y="541835"/>
                    </a:cubicBezTo>
                    <a:lnTo>
                      <a:pt x="967208" y="541835"/>
                    </a:lnTo>
                    <a:cubicBezTo>
                      <a:pt x="965246" y="538563"/>
                      <a:pt x="961976" y="533982"/>
                      <a:pt x="964592" y="526783"/>
                    </a:cubicBezTo>
                    <a:cubicBezTo>
                      <a:pt x="965900" y="522857"/>
                      <a:pt x="969824" y="518931"/>
                      <a:pt x="973094" y="515659"/>
                    </a:cubicBezTo>
                    <a:cubicBezTo>
                      <a:pt x="973747" y="515004"/>
                      <a:pt x="975055" y="513695"/>
                      <a:pt x="975055" y="513041"/>
                    </a:cubicBezTo>
                    <a:cubicBezTo>
                      <a:pt x="975055" y="511078"/>
                      <a:pt x="975055" y="507806"/>
                      <a:pt x="974402" y="506497"/>
                    </a:cubicBezTo>
                    <a:cubicBezTo>
                      <a:pt x="974402" y="505188"/>
                      <a:pt x="974402" y="503880"/>
                      <a:pt x="974402" y="502571"/>
                    </a:cubicBezTo>
                    <a:cubicBezTo>
                      <a:pt x="974402" y="497336"/>
                      <a:pt x="976363" y="493410"/>
                      <a:pt x="978325" y="490138"/>
                    </a:cubicBezTo>
                    <a:lnTo>
                      <a:pt x="978325" y="490138"/>
                    </a:lnTo>
                    <a:cubicBezTo>
                      <a:pt x="973094" y="486211"/>
                      <a:pt x="969170" y="480322"/>
                      <a:pt x="968516" y="477050"/>
                    </a:cubicBezTo>
                    <a:cubicBezTo>
                      <a:pt x="968516" y="473778"/>
                      <a:pt x="969170" y="471160"/>
                      <a:pt x="970478" y="469197"/>
                    </a:cubicBezTo>
                    <a:cubicBezTo>
                      <a:pt x="970478" y="469197"/>
                      <a:pt x="969824" y="467888"/>
                      <a:pt x="969824" y="467888"/>
                    </a:cubicBezTo>
                    <a:cubicBezTo>
                      <a:pt x="968516" y="465271"/>
                      <a:pt x="968516" y="462653"/>
                      <a:pt x="969170" y="460690"/>
                    </a:cubicBezTo>
                    <a:cubicBezTo>
                      <a:pt x="967208" y="460690"/>
                      <a:pt x="964592" y="460036"/>
                      <a:pt x="961976" y="458727"/>
                    </a:cubicBezTo>
                    <a:cubicBezTo>
                      <a:pt x="952167" y="453492"/>
                      <a:pt x="949551" y="428625"/>
                      <a:pt x="949551" y="426662"/>
                    </a:cubicBezTo>
                    <a:cubicBezTo>
                      <a:pt x="949551" y="421427"/>
                      <a:pt x="954129" y="417501"/>
                      <a:pt x="958706" y="412265"/>
                    </a:cubicBezTo>
                    <a:cubicBezTo>
                      <a:pt x="958706" y="412265"/>
                      <a:pt x="958706" y="412265"/>
                      <a:pt x="958706" y="412265"/>
                    </a:cubicBezTo>
                    <a:cubicBezTo>
                      <a:pt x="958706" y="411611"/>
                      <a:pt x="957398" y="410302"/>
                      <a:pt x="957398" y="409648"/>
                    </a:cubicBezTo>
                    <a:lnTo>
                      <a:pt x="957398" y="408339"/>
                    </a:lnTo>
                    <a:cubicBezTo>
                      <a:pt x="954129" y="404413"/>
                      <a:pt x="956091" y="400486"/>
                      <a:pt x="957398" y="397869"/>
                    </a:cubicBezTo>
                    <a:cubicBezTo>
                      <a:pt x="957398" y="397869"/>
                      <a:pt x="956091" y="397214"/>
                      <a:pt x="955437" y="396560"/>
                    </a:cubicBezTo>
                    <a:cubicBezTo>
                      <a:pt x="954129" y="395905"/>
                      <a:pt x="953475" y="395251"/>
                      <a:pt x="952821" y="394597"/>
                    </a:cubicBezTo>
                    <a:cubicBezTo>
                      <a:pt x="952821" y="394597"/>
                      <a:pt x="951513" y="393942"/>
                      <a:pt x="950205" y="393288"/>
                    </a:cubicBezTo>
                    <a:cubicBezTo>
                      <a:pt x="948897" y="393288"/>
                      <a:pt x="946935" y="392633"/>
                      <a:pt x="944973" y="391325"/>
                    </a:cubicBezTo>
                    <a:cubicBezTo>
                      <a:pt x="942357" y="390016"/>
                      <a:pt x="939742" y="387398"/>
                      <a:pt x="928624" y="373656"/>
                    </a:cubicBezTo>
                    <a:cubicBezTo>
                      <a:pt x="928624" y="373656"/>
                      <a:pt x="927970" y="373002"/>
                      <a:pt x="927316" y="372347"/>
                    </a:cubicBezTo>
                    <a:cubicBezTo>
                      <a:pt x="927316" y="372347"/>
                      <a:pt x="927316" y="372347"/>
                      <a:pt x="926008" y="372347"/>
                    </a:cubicBezTo>
                    <a:cubicBezTo>
                      <a:pt x="924700" y="372347"/>
                      <a:pt x="922739" y="372347"/>
                      <a:pt x="921431" y="371693"/>
                    </a:cubicBezTo>
                    <a:cubicBezTo>
                      <a:pt x="918161" y="370384"/>
                      <a:pt x="915545" y="367767"/>
                      <a:pt x="912275" y="363841"/>
                    </a:cubicBezTo>
                    <a:cubicBezTo>
                      <a:pt x="912275" y="363841"/>
                      <a:pt x="911621" y="363186"/>
                      <a:pt x="910967" y="362532"/>
                    </a:cubicBezTo>
                    <a:cubicBezTo>
                      <a:pt x="910967" y="362532"/>
                      <a:pt x="910314" y="362532"/>
                      <a:pt x="909659" y="362532"/>
                    </a:cubicBezTo>
                    <a:cubicBezTo>
                      <a:pt x="903774" y="362532"/>
                      <a:pt x="900504" y="358605"/>
                      <a:pt x="898542" y="355988"/>
                    </a:cubicBezTo>
                    <a:cubicBezTo>
                      <a:pt x="893965" y="350098"/>
                      <a:pt x="899850" y="344209"/>
                      <a:pt x="901812" y="342246"/>
                    </a:cubicBezTo>
                    <a:cubicBezTo>
                      <a:pt x="901812" y="342246"/>
                      <a:pt x="901812" y="342246"/>
                      <a:pt x="901812" y="342246"/>
                    </a:cubicBezTo>
                    <a:cubicBezTo>
                      <a:pt x="901812" y="340937"/>
                      <a:pt x="901812" y="339628"/>
                      <a:pt x="901158" y="338974"/>
                    </a:cubicBezTo>
                    <a:cubicBezTo>
                      <a:pt x="899850" y="334393"/>
                      <a:pt x="899196" y="330466"/>
                      <a:pt x="899850" y="327849"/>
                    </a:cubicBezTo>
                    <a:cubicBezTo>
                      <a:pt x="901158" y="324577"/>
                      <a:pt x="904428" y="321959"/>
                      <a:pt x="913583" y="316724"/>
                    </a:cubicBezTo>
                    <a:cubicBezTo>
                      <a:pt x="914891" y="315416"/>
                      <a:pt x="916853" y="314761"/>
                      <a:pt x="917507" y="314107"/>
                    </a:cubicBezTo>
                    <a:cubicBezTo>
                      <a:pt x="919469" y="312798"/>
                      <a:pt x="920123" y="310835"/>
                      <a:pt x="921431" y="308872"/>
                    </a:cubicBezTo>
                    <a:cubicBezTo>
                      <a:pt x="921431" y="308872"/>
                      <a:pt x="921431" y="307563"/>
                      <a:pt x="922085" y="306909"/>
                    </a:cubicBezTo>
                    <a:cubicBezTo>
                      <a:pt x="923393" y="304291"/>
                      <a:pt x="922085" y="294475"/>
                      <a:pt x="920123" y="291203"/>
                    </a:cubicBezTo>
                    <a:cubicBezTo>
                      <a:pt x="916853" y="284005"/>
                      <a:pt x="924700" y="278770"/>
                      <a:pt x="927970" y="276807"/>
                    </a:cubicBezTo>
                    <a:lnTo>
                      <a:pt x="927970" y="276807"/>
                    </a:lnTo>
                    <a:cubicBezTo>
                      <a:pt x="927970" y="276152"/>
                      <a:pt x="927970" y="274843"/>
                      <a:pt x="927970" y="273535"/>
                    </a:cubicBezTo>
                    <a:cubicBezTo>
                      <a:pt x="927970" y="273535"/>
                      <a:pt x="926663" y="272226"/>
                      <a:pt x="926008" y="271571"/>
                    </a:cubicBezTo>
                    <a:cubicBezTo>
                      <a:pt x="925355" y="270263"/>
                      <a:pt x="924047" y="269608"/>
                      <a:pt x="923393" y="268299"/>
                    </a:cubicBezTo>
                    <a:cubicBezTo>
                      <a:pt x="921431" y="265682"/>
                      <a:pt x="920777" y="262410"/>
                      <a:pt x="920777" y="259792"/>
                    </a:cubicBezTo>
                    <a:cubicBezTo>
                      <a:pt x="920777" y="259138"/>
                      <a:pt x="920777" y="257829"/>
                      <a:pt x="920777" y="257175"/>
                    </a:cubicBezTo>
                    <a:lnTo>
                      <a:pt x="919469" y="253249"/>
                    </a:lnTo>
                    <a:cubicBezTo>
                      <a:pt x="917507" y="246050"/>
                      <a:pt x="915545" y="239507"/>
                      <a:pt x="914891" y="237543"/>
                    </a:cubicBezTo>
                    <a:cubicBezTo>
                      <a:pt x="914891" y="237543"/>
                      <a:pt x="913583" y="234926"/>
                      <a:pt x="913583" y="233617"/>
                    </a:cubicBezTo>
                    <a:cubicBezTo>
                      <a:pt x="911621" y="229691"/>
                      <a:pt x="909659" y="225764"/>
                      <a:pt x="909659" y="221838"/>
                    </a:cubicBezTo>
                    <a:cubicBezTo>
                      <a:pt x="909659" y="217912"/>
                      <a:pt x="907698" y="211368"/>
                      <a:pt x="905736" y="208096"/>
                    </a:cubicBezTo>
                    <a:cubicBezTo>
                      <a:pt x="903120" y="203515"/>
                      <a:pt x="903774" y="198280"/>
                      <a:pt x="904428" y="193699"/>
                    </a:cubicBezTo>
                    <a:cubicBezTo>
                      <a:pt x="904428" y="192390"/>
                      <a:pt x="904428" y="191736"/>
                      <a:pt x="904428" y="190427"/>
                    </a:cubicBezTo>
                    <a:cubicBezTo>
                      <a:pt x="904428" y="188464"/>
                      <a:pt x="904428" y="187155"/>
                      <a:pt x="903774" y="185192"/>
                    </a:cubicBezTo>
                    <a:cubicBezTo>
                      <a:pt x="903774" y="185192"/>
                      <a:pt x="903774" y="185192"/>
                      <a:pt x="903120" y="185192"/>
                    </a:cubicBezTo>
                    <a:cubicBezTo>
                      <a:pt x="898542" y="188464"/>
                      <a:pt x="893965" y="189118"/>
                      <a:pt x="893965" y="189118"/>
                    </a:cubicBezTo>
                    <a:cubicBezTo>
                      <a:pt x="893965" y="189118"/>
                      <a:pt x="880231" y="185847"/>
                      <a:pt x="873692" y="182575"/>
                    </a:cubicBezTo>
                    <a:cubicBezTo>
                      <a:pt x="867152" y="179303"/>
                      <a:pt x="861920" y="174722"/>
                      <a:pt x="862574" y="174068"/>
                    </a:cubicBezTo>
                    <a:cubicBezTo>
                      <a:pt x="863228" y="173413"/>
                      <a:pt x="855381" y="170796"/>
                      <a:pt x="857996" y="167524"/>
                    </a:cubicBezTo>
                    <a:cubicBezTo>
                      <a:pt x="860612" y="164252"/>
                      <a:pt x="867806" y="160980"/>
                      <a:pt x="865844" y="157053"/>
                    </a:cubicBezTo>
                    <a:cubicBezTo>
                      <a:pt x="863882" y="153127"/>
                      <a:pt x="861266" y="151818"/>
                      <a:pt x="859958" y="150510"/>
                    </a:cubicBezTo>
                    <a:cubicBezTo>
                      <a:pt x="858650" y="149201"/>
                      <a:pt x="855381" y="142657"/>
                      <a:pt x="853419" y="141348"/>
                    </a:cubicBezTo>
                    <a:cubicBezTo>
                      <a:pt x="851457" y="140694"/>
                      <a:pt x="849495" y="136767"/>
                      <a:pt x="850803" y="134804"/>
                    </a:cubicBezTo>
                    <a:cubicBezTo>
                      <a:pt x="852111" y="132841"/>
                      <a:pt x="856035" y="124988"/>
                      <a:pt x="854073" y="124334"/>
                    </a:cubicBezTo>
                    <a:cubicBezTo>
                      <a:pt x="851457" y="123680"/>
                      <a:pt x="846225" y="114518"/>
                      <a:pt x="843609" y="113864"/>
                    </a:cubicBezTo>
                    <a:cubicBezTo>
                      <a:pt x="841647" y="113864"/>
                      <a:pt x="835108" y="118445"/>
                      <a:pt x="832492" y="119099"/>
                    </a:cubicBezTo>
                    <a:cubicBezTo>
                      <a:pt x="829876" y="119753"/>
                      <a:pt x="823991" y="121062"/>
                      <a:pt x="822683" y="121716"/>
                    </a:cubicBezTo>
                    <a:cubicBezTo>
                      <a:pt x="821375" y="121716"/>
                      <a:pt x="823991" y="128915"/>
                      <a:pt x="820067" y="128260"/>
                    </a:cubicBezTo>
                    <a:cubicBezTo>
                      <a:pt x="816143" y="127606"/>
                      <a:pt x="815489" y="123680"/>
                      <a:pt x="813527" y="121062"/>
                    </a:cubicBezTo>
                    <a:cubicBezTo>
                      <a:pt x="811565" y="118445"/>
                      <a:pt x="810911" y="114518"/>
                      <a:pt x="807642" y="115173"/>
                    </a:cubicBezTo>
                    <a:cubicBezTo>
                      <a:pt x="804372" y="115827"/>
                      <a:pt x="801102" y="114518"/>
                      <a:pt x="801102" y="114518"/>
                    </a:cubicBezTo>
                    <a:cubicBezTo>
                      <a:pt x="801102" y="114518"/>
                      <a:pt x="799794" y="107320"/>
                      <a:pt x="795870" y="106011"/>
                    </a:cubicBezTo>
                    <a:cubicBezTo>
                      <a:pt x="791293" y="104702"/>
                      <a:pt x="789985" y="102085"/>
                      <a:pt x="786715" y="101430"/>
                    </a:cubicBezTo>
                    <a:cubicBezTo>
                      <a:pt x="783445" y="101430"/>
                      <a:pt x="780175" y="100121"/>
                      <a:pt x="779521" y="97504"/>
                    </a:cubicBezTo>
                    <a:cubicBezTo>
                      <a:pt x="778213" y="94886"/>
                      <a:pt x="776251" y="91615"/>
                      <a:pt x="776251" y="87688"/>
                    </a:cubicBezTo>
                    <a:cubicBezTo>
                      <a:pt x="776251" y="83762"/>
                      <a:pt x="774944" y="80490"/>
                      <a:pt x="773636" y="79835"/>
                    </a:cubicBezTo>
                    <a:cubicBezTo>
                      <a:pt x="772328" y="79181"/>
                      <a:pt x="767750" y="76563"/>
                      <a:pt x="768404" y="75255"/>
                    </a:cubicBezTo>
                    <a:cubicBezTo>
                      <a:pt x="768404" y="73946"/>
                      <a:pt x="768404" y="71328"/>
                      <a:pt x="767096" y="70020"/>
                    </a:cubicBezTo>
                    <a:cubicBezTo>
                      <a:pt x="765134" y="68711"/>
                      <a:pt x="762518" y="71983"/>
                      <a:pt x="761864" y="73291"/>
                    </a:cubicBezTo>
                    <a:cubicBezTo>
                      <a:pt x="761210" y="73946"/>
                      <a:pt x="758595" y="73291"/>
                      <a:pt x="757287" y="75909"/>
                    </a:cubicBezTo>
                    <a:cubicBezTo>
                      <a:pt x="755325" y="78527"/>
                      <a:pt x="754017" y="83762"/>
                      <a:pt x="750747" y="85725"/>
                    </a:cubicBezTo>
                    <a:cubicBezTo>
                      <a:pt x="747477" y="87688"/>
                      <a:pt x="747477" y="84416"/>
                      <a:pt x="745515" y="83107"/>
                    </a:cubicBezTo>
                    <a:cubicBezTo>
                      <a:pt x="743553" y="82453"/>
                      <a:pt x="734398" y="81799"/>
                      <a:pt x="732436" y="81799"/>
                    </a:cubicBezTo>
                    <a:cubicBezTo>
                      <a:pt x="730474" y="81799"/>
                      <a:pt x="722627" y="84416"/>
                      <a:pt x="720011" y="86379"/>
                    </a:cubicBezTo>
                    <a:cubicBezTo>
                      <a:pt x="717395" y="88343"/>
                      <a:pt x="711509" y="94886"/>
                      <a:pt x="708894" y="97504"/>
                    </a:cubicBezTo>
                    <a:cubicBezTo>
                      <a:pt x="706278" y="100121"/>
                      <a:pt x="710201" y="104702"/>
                      <a:pt x="710201" y="106011"/>
                    </a:cubicBezTo>
                    <a:cubicBezTo>
                      <a:pt x="710201" y="107320"/>
                      <a:pt x="706278" y="104702"/>
                      <a:pt x="702354" y="102739"/>
                    </a:cubicBezTo>
                    <a:cubicBezTo>
                      <a:pt x="698430" y="100776"/>
                      <a:pt x="703008" y="95541"/>
                      <a:pt x="701046" y="94232"/>
                    </a:cubicBezTo>
                    <a:cubicBezTo>
                      <a:pt x="698430" y="92923"/>
                      <a:pt x="697776" y="98158"/>
                      <a:pt x="693852" y="102085"/>
                    </a:cubicBezTo>
                    <a:cubicBezTo>
                      <a:pt x="689929" y="105357"/>
                      <a:pt x="681427" y="110592"/>
                      <a:pt x="679465" y="112555"/>
                    </a:cubicBezTo>
                    <a:cubicBezTo>
                      <a:pt x="677503" y="114518"/>
                      <a:pt x="676195" y="121716"/>
                      <a:pt x="675541" y="124334"/>
                    </a:cubicBezTo>
                    <a:cubicBezTo>
                      <a:pt x="675541" y="126951"/>
                      <a:pt x="674887" y="136113"/>
                      <a:pt x="673580" y="136113"/>
                    </a:cubicBezTo>
                    <a:cubicBezTo>
                      <a:pt x="672272" y="136113"/>
                      <a:pt x="671618" y="131532"/>
                      <a:pt x="671618" y="126951"/>
                    </a:cubicBezTo>
                    <a:cubicBezTo>
                      <a:pt x="671618" y="122371"/>
                      <a:pt x="669002" y="119753"/>
                      <a:pt x="667694" y="119099"/>
                    </a:cubicBezTo>
                    <a:cubicBezTo>
                      <a:pt x="666386" y="118445"/>
                      <a:pt x="648075" y="127606"/>
                      <a:pt x="644151" y="128260"/>
                    </a:cubicBezTo>
                    <a:cubicBezTo>
                      <a:pt x="640228" y="128915"/>
                      <a:pt x="634996" y="124988"/>
                      <a:pt x="631726" y="123680"/>
                    </a:cubicBezTo>
                    <a:cubicBezTo>
                      <a:pt x="628456" y="122371"/>
                      <a:pt x="624533" y="130878"/>
                      <a:pt x="621917" y="132841"/>
                    </a:cubicBezTo>
                    <a:cubicBezTo>
                      <a:pt x="619301" y="134150"/>
                      <a:pt x="613415" y="140694"/>
                      <a:pt x="616685" y="140694"/>
                    </a:cubicBezTo>
                    <a:cubicBezTo>
                      <a:pt x="619955" y="140694"/>
                      <a:pt x="619955" y="145274"/>
                      <a:pt x="618647" y="147892"/>
                    </a:cubicBezTo>
                    <a:cubicBezTo>
                      <a:pt x="617339" y="150510"/>
                      <a:pt x="614723" y="151164"/>
                      <a:pt x="611453" y="153127"/>
                    </a:cubicBezTo>
                    <a:cubicBezTo>
                      <a:pt x="608184" y="155090"/>
                      <a:pt x="608184" y="157708"/>
                      <a:pt x="608184" y="161634"/>
                    </a:cubicBezTo>
                    <a:cubicBezTo>
                      <a:pt x="608184" y="165560"/>
                      <a:pt x="607530" y="172104"/>
                      <a:pt x="602952" y="171450"/>
                    </a:cubicBezTo>
                    <a:cubicBezTo>
                      <a:pt x="599028" y="171450"/>
                      <a:pt x="596412" y="166215"/>
                      <a:pt x="593142" y="164906"/>
                    </a:cubicBezTo>
                    <a:cubicBezTo>
                      <a:pt x="589873" y="163597"/>
                      <a:pt x="590527" y="167524"/>
                      <a:pt x="587257" y="168178"/>
                    </a:cubicBezTo>
                    <a:cubicBezTo>
                      <a:pt x="583333" y="168832"/>
                      <a:pt x="583333" y="163597"/>
                      <a:pt x="583987" y="160980"/>
                    </a:cubicBezTo>
                    <a:cubicBezTo>
                      <a:pt x="583987" y="158362"/>
                      <a:pt x="580717" y="156399"/>
                      <a:pt x="576793" y="155090"/>
                    </a:cubicBezTo>
                    <a:cubicBezTo>
                      <a:pt x="574178" y="154436"/>
                      <a:pt x="566330" y="154436"/>
                      <a:pt x="561098" y="155745"/>
                    </a:cubicBezTo>
                    <a:cubicBezTo>
                      <a:pt x="555867" y="157053"/>
                      <a:pt x="550635" y="163597"/>
                      <a:pt x="546711" y="163597"/>
                    </a:cubicBezTo>
                    <a:cubicBezTo>
                      <a:pt x="542787" y="163597"/>
                      <a:pt x="543441" y="159017"/>
                      <a:pt x="542133" y="157053"/>
                    </a:cubicBezTo>
                    <a:cubicBezTo>
                      <a:pt x="540825" y="155090"/>
                      <a:pt x="534286" y="157053"/>
                      <a:pt x="531016" y="151818"/>
                    </a:cubicBezTo>
                    <a:cubicBezTo>
                      <a:pt x="527746" y="146583"/>
                      <a:pt x="532978" y="142002"/>
                      <a:pt x="534286" y="140694"/>
                    </a:cubicBezTo>
                    <a:cubicBezTo>
                      <a:pt x="535594" y="139385"/>
                      <a:pt x="540825" y="140694"/>
                      <a:pt x="542787" y="140694"/>
                    </a:cubicBezTo>
                    <a:cubicBezTo>
                      <a:pt x="544749" y="140694"/>
                      <a:pt x="547365" y="136113"/>
                      <a:pt x="548019" y="134150"/>
                    </a:cubicBezTo>
                    <a:cubicBezTo>
                      <a:pt x="548673" y="132187"/>
                      <a:pt x="553251" y="129569"/>
                      <a:pt x="559137" y="126951"/>
                    </a:cubicBezTo>
                    <a:cubicBezTo>
                      <a:pt x="565022" y="124334"/>
                      <a:pt x="565676" y="122371"/>
                      <a:pt x="565676" y="118445"/>
                    </a:cubicBezTo>
                    <a:cubicBezTo>
                      <a:pt x="565676" y="114518"/>
                      <a:pt x="563714" y="93578"/>
                      <a:pt x="563060" y="91615"/>
                    </a:cubicBezTo>
                    <a:cubicBezTo>
                      <a:pt x="562406" y="89651"/>
                      <a:pt x="559137" y="91615"/>
                      <a:pt x="556521" y="91615"/>
                    </a:cubicBezTo>
                    <a:cubicBezTo>
                      <a:pt x="553905" y="90960"/>
                      <a:pt x="553251" y="88343"/>
                      <a:pt x="549981" y="87688"/>
                    </a:cubicBezTo>
                    <a:cubicBezTo>
                      <a:pt x="546711" y="87688"/>
                      <a:pt x="536248" y="99467"/>
                      <a:pt x="531016" y="102085"/>
                    </a:cubicBezTo>
                    <a:cubicBezTo>
                      <a:pt x="525784" y="104702"/>
                      <a:pt x="520553" y="95541"/>
                      <a:pt x="514667" y="92923"/>
                    </a:cubicBezTo>
                    <a:cubicBezTo>
                      <a:pt x="510089" y="90960"/>
                      <a:pt x="502242" y="87688"/>
                      <a:pt x="498318" y="85725"/>
                    </a:cubicBezTo>
                    <a:cubicBezTo>
                      <a:pt x="494394" y="83762"/>
                      <a:pt x="489163" y="79181"/>
                      <a:pt x="486547" y="78527"/>
                    </a:cubicBezTo>
                    <a:cubicBezTo>
                      <a:pt x="483931" y="77872"/>
                      <a:pt x="482623" y="81144"/>
                      <a:pt x="480007" y="82453"/>
                    </a:cubicBezTo>
                    <a:cubicBezTo>
                      <a:pt x="477391" y="83107"/>
                      <a:pt x="475429" y="85071"/>
                      <a:pt x="472814" y="88997"/>
                    </a:cubicBezTo>
                    <a:cubicBezTo>
                      <a:pt x="470198" y="92923"/>
                      <a:pt x="466274" y="100121"/>
                      <a:pt x="464966" y="96850"/>
                    </a:cubicBezTo>
                    <a:cubicBezTo>
                      <a:pt x="463658" y="93578"/>
                      <a:pt x="469544" y="86379"/>
                      <a:pt x="468890" y="83762"/>
                    </a:cubicBezTo>
                    <a:cubicBezTo>
                      <a:pt x="468236" y="81144"/>
                      <a:pt x="471506" y="77218"/>
                      <a:pt x="471506" y="75909"/>
                    </a:cubicBezTo>
                    <a:cubicBezTo>
                      <a:pt x="471506" y="74600"/>
                      <a:pt x="466274" y="71983"/>
                      <a:pt x="461696" y="71328"/>
                    </a:cubicBezTo>
                    <a:cubicBezTo>
                      <a:pt x="457119" y="70674"/>
                      <a:pt x="445347" y="76563"/>
                      <a:pt x="440116" y="77218"/>
                    </a:cubicBezTo>
                    <a:cubicBezTo>
                      <a:pt x="434884" y="77872"/>
                      <a:pt x="434884" y="75909"/>
                      <a:pt x="434884" y="72637"/>
                    </a:cubicBezTo>
                    <a:cubicBezTo>
                      <a:pt x="434884" y="69365"/>
                      <a:pt x="448617" y="64130"/>
                      <a:pt x="451233" y="58895"/>
                    </a:cubicBezTo>
                    <a:cubicBezTo>
                      <a:pt x="453849" y="53660"/>
                      <a:pt x="455157" y="43190"/>
                      <a:pt x="453849" y="40572"/>
                    </a:cubicBezTo>
                    <a:cubicBezTo>
                      <a:pt x="453195" y="38609"/>
                      <a:pt x="446655" y="37955"/>
                      <a:pt x="442731" y="36646"/>
                    </a:cubicBezTo>
                    <a:cubicBezTo>
                      <a:pt x="438808" y="35337"/>
                      <a:pt x="449271" y="29448"/>
                      <a:pt x="449271" y="27484"/>
                    </a:cubicBezTo>
                    <a:cubicBezTo>
                      <a:pt x="449271" y="26830"/>
                      <a:pt x="448617" y="24867"/>
                      <a:pt x="447309" y="23558"/>
                    </a:cubicBezTo>
                    <a:cubicBezTo>
                      <a:pt x="445347" y="21595"/>
                      <a:pt x="441424" y="18977"/>
                      <a:pt x="438808" y="17014"/>
                    </a:cubicBezTo>
                    <a:cubicBezTo>
                      <a:pt x="436846" y="18977"/>
                      <a:pt x="434884" y="22904"/>
                      <a:pt x="432268" y="22904"/>
                    </a:cubicBezTo>
                    <a:cubicBezTo>
                      <a:pt x="429652" y="22904"/>
                      <a:pt x="425728" y="19632"/>
                      <a:pt x="423767" y="16360"/>
                    </a:cubicBezTo>
                    <a:cubicBezTo>
                      <a:pt x="417881" y="16360"/>
                      <a:pt x="411341" y="15051"/>
                      <a:pt x="408072" y="13742"/>
                    </a:cubicBezTo>
                    <a:cubicBezTo>
                      <a:pt x="404802" y="13088"/>
                      <a:pt x="402840" y="10470"/>
                      <a:pt x="401532" y="9161"/>
                    </a:cubicBezTo>
                    <a:cubicBezTo>
                      <a:pt x="401532" y="9161"/>
                      <a:pt x="400878" y="9161"/>
                      <a:pt x="400224" y="9161"/>
                    </a:cubicBezTo>
                    <a:cubicBezTo>
                      <a:pt x="398262" y="9816"/>
                      <a:pt x="396954" y="10470"/>
                      <a:pt x="395646" y="11124"/>
                    </a:cubicBezTo>
                    <a:cubicBezTo>
                      <a:pt x="393684" y="12433"/>
                      <a:pt x="391722" y="13742"/>
                      <a:pt x="389760" y="13742"/>
                    </a:cubicBezTo>
                    <a:cubicBezTo>
                      <a:pt x="389760" y="13742"/>
                      <a:pt x="389760" y="13742"/>
                      <a:pt x="389107" y="13742"/>
                    </a:cubicBezTo>
                    <a:cubicBezTo>
                      <a:pt x="388453" y="13742"/>
                      <a:pt x="387799" y="15051"/>
                      <a:pt x="387145" y="15051"/>
                    </a:cubicBezTo>
                    <a:cubicBezTo>
                      <a:pt x="386491" y="15051"/>
                      <a:pt x="385837" y="16360"/>
                      <a:pt x="385183" y="16360"/>
                    </a:cubicBezTo>
                    <a:cubicBezTo>
                      <a:pt x="382567" y="18323"/>
                      <a:pt x="381259" y="18977"/>
                      <a:pt x="377989" y="18977"/>
                    </a:cubicBezTo>
                    <a:lnTo>
                      <a:pt x="375373" y="18977"/>
                    </a:lnTo>
                    <a:cubicBezTo>
                      <a:pt x="367526" y="20940"/>
                      <a:pt x="362948" y="13742"/>
                      <a:pt x="360332" y="10470"/>
                    </a:cubicBezTo>
                    <a:cubicBezTo>
                      <a:pt x="360332" y="9816"/>
                      <a:pt x="359024" y="8507"/>
                      <a:pt x="358370" y="8507"/>
                    </a:cubicBezTo>
                    <a:cubicBezTo>
                      <a:pt x="357716" y="8507"/>
                      <a:pt x="353793" y="8507"/>
                      <a:pt x="351831" y="8507"/>
                    </a:cubicBezTo>
                    <a:cubicBezTo>
                      <a:pt x="350523" y="8507"/>
                      <a:pt x="349215" y="8507"/>
                      <a:pt x="347907" y="8507"/>
                    </a:cubicBezTo>
                    <a:cubicBezTo>
                      <a:pt x="343983" y="8507"/>
                      <a:pt x="338098" y="5889"/>
                      <a:pt x="330904" y="1963"/>
                    </a:cubicBezTo>
                    <a:cubicBezTo>
                      <a:pt x="328942" y="1309"/>
                      <a:pt x="327634" y="654"/>
                      <a:pt x="326980" y="0"/>
                    </a:cubicBezTo>
                    <a:cubicBezTo>
                      <a:pt x="326326" y="0"/>
                      <a:pt x="323057" y="1309"/>
                      <a:pt x="322403" y="1963"/>
                    </a:cubicBezTo>
                    <a:lnTo>
                      <a:pt x="321095" y="1963"/>
                    </a:lnTo>
                    <a:cubicBezTo>
                      <a:pt x="316517" y="5235"/>
                      <a:pt x="309323" y="2618"/>
                      <a:pt x="306054" y="1963"/>
                    </a:cubicBezTo>
                    <a:cubicBezTo>
                      <a:pt x="306054" y="7198"/>
                      <a:pt x="306708" y="15051"/>
                      <a:pt x="308669" y="18323"/>
                    </a:cubicBezTo>
                    <a:cubicBezTo>
                      <a:pt x="310631" y="21595"/>
                      <a:pt x="309977" y="24867"/>
                      <a:pt x="313247" y="27484"/>
                    </a:cubicBezTo>
                    <a:cubicBezTo>
                      <a:pt x="316517" y="30102"/>
                      <a:pt x="321749" y="34028"/>
                      <a:pt x="323711" y="37955"/>
                    </a:cubicBezTo>
                    <a:cubicBezTo>
                      <a:pt x="325018" y="41881"/>
                      <a:pt x="323711" y="47116"/>
                      <a:pt x="325672" y="49734"/>
                    </a:cubicBezTo>
                    <a:cubicBezTo>
                      <a:pt x="327634" y="52351"/>
                      <a:pt x="330250" y="49734"/>
                      <a:pt x="332866" y="52351"/>
                    </a:cubicBezTo>
                    <a:cubicBezTo>
                      <a:pt x="336136" y="54969"/>
                      <a:pt x="343983" y="67402"/>
                      <a:pt x="345291" y="71328"/>
                    </a:cubicBezTo>
                    <a:cubicBezTo>
                      <a:pt x="346599" y="75255"/>
                      <a:pt x="345945" y="77218"/>
                      <a:pt x="342021" y="77872"/>
                    </a:cubicBezTo>
                    <a:cubicBezTo>
                      <a:pt x="338098" y="77872"/>
                      <a:pt x="337444" y="81799"/>
                      <a:pt x="331558" y="84416"/>
                    </a:cubicBezTo>
                    <a:cubicBezTo>
                      <a:pt x="326326" y="87034"/>
                      <a:pt x="324364" y="85725"/>
                      <a:pt x="321095" y="85725"/>
                    </a:cubicBezTo>
                    <a:cubicBezTo>
                      <a:pt x="317825" y="85725"/>
                      <a:pt x="314555" y="88997"/>
                      <a:pt x="311939" y="88997"/>
                    </a:cubicBezTo>
                    <a:cubicBezTo>
                      <a:pt x="309323" y="88997"/>
                      <a:pt x="301476" y="85725"/>
                      <a:pt x="304092" y="88997"/>
                    </a:cubicBezTo>
                    <a:cubicBezTo>
                      <a:pt x="306708" y="92269"/>
                      <a:pt x="312593" y="91615"/>
                      <a:pt x="309323" y="94232"/>
                    </a:cubicBezTo>
                    <a:cubicBezTo>
                      <a:pt x="305400" y="96850"/>
                      <a:pt x="298206" y="92923"/>
                      <a:pt x="298860" y="99467"/>
                    </a:cubicBezTo>
                    <a:cubicBezTo>
                      <a:pt x="298860" y="102085"/>
                      <a:pt x="303438" y="116481"/>
                      <a:pt x="307362" y="113209"/>
                    </a:cubicBezTo>
                    <a:cubicBezTo>
                      <a:pt x="311285" y="109937"/>
                      <a:pt x="312593" y="104702"/>
                      <a:pt x="314555" y="106011"/>
                    </a:cubicBezTo>
                    <a:cubicBezTo>
                      <a:pt x="315863" y="107320"/>
                      <a:pt x="318479" y="109937"/>
                      <a:pt x="321095" y="108629"/>
                    </a:cubicBezTo>
                    <a:cubicBezTo>
                      <a:pt x="323711" y="107320"/>
                      <a:pt x="326326" y="102085"/>
                      <a:pt x="326980" y="103393"/>
                    </a:cubicBezTo>
                    <a:cubicBezTo>
                      <a:pt x="327634" y="104702"/>
                      <a:pt x="330250" y="106665"/>
                      <a:pt x="332212" y="106011"/>
                    </a:cubicBezTo>
                    <a:cubicBezTo>
                      <a:pt x="334174" y="105357"/>
                      <a:pt x="338098" y="99467"/>
                      <a:pt x="338752" y="102739"/>
                    </a:cubicBezTo>
                    <a:cubicBezTo>
                      <a:pt x="339406" y="106011"/>
                      <a:pt x="338098" y="108629"/>
                      <a:pt x="334828" y="110592"/>
                    </a:cubicBezTo>
                    <a:cubicBezTo>
                      <a:pt x="331558" y="111901"/>
                      <a:pt x="326980" y="111246"/>
                      <a:pt x="326980" y="113864"/>
                    </a:cubicBezTo>
                    <a:cubicBezTo>
                      <a:pt x="326980" y="116481"/>
                      <a:pt x="326980" y="118445"/>
                      <a:pt x="325018" y="121062"/>
                    </a:cubicBezTo>
                    <a:cubicBezTo>
                      <a:pt x="323057" y="123680"/>
                      <a:pt x="321749" y="123680"/>
                      <a:pt x="321749" y="128915"/>
                    </a:cubicBezTo>
                    <a:cubicBezTo>
                      <a:pt x="321749" y="134150"/>
                      <a:pt x="323711" y="135458"/>
                      <a:pt x="327634" y="135458"/>
                    </a:cubicBezTo>
                    <a:cubicBezTo>
                      <a:pt x="331558" y="135458"/>
                      <a:pt x="335482" y="130878"/>
                      <a:pt x="336790" y="134150"/>
                    </a:cubicBezTo>
                    <a:cubicBezTo>
                      <a:pt x="338098" y="136767"/>
                      <a:pt x="338752" y="136767"/>
                      <a:pt x="340060" y="138730"/>
                    </a:cubicBezTo>
                    <a:cubicBezTo>
                      <a:pt x="341367" y="141348"/>
                      <a:pt x="344637" y="146583"/>
                      <a:pt x="343983" y="148546"/>
                    </a:cubicBezTo>
                    <a:cubicBezTo>
                      <a:pt x="343983" y="150510"/>
                      <a:pt x="342675" y="157708"/>
                      <a:pt x="340713" y="157053"/>
                    </a:cubicBezTo>
                    <a:cubicBezTo>
                      <a:pt x="338752" y="156399"/>
                      <a:pt x="331558" y="148546"/>
                      <a:pt x="328288" y="150510"/>
                    </a:cubicBezTo>
                    <a:cubicBezTo>
                      <a:pt x="325018" y="152473"/>
                      <a:pt x="326326" y="155090"/>
                      <a:pt x="328288" y="159017"/>
                    </a:cubicBezTo>
                    <a:cubicBezTo>
                      <a:pt x="330904" y="162943"/>
                      <a:pt x="327634" y="166869"/>
                      <a:pt x="330904" y="170141"/>
                    </a:cubicBezTo>
                    <a:cubicBezTo>
                      <a:pt x="334174" y="173413"/>
                      <a:pt x="336790" y="176685"/>
                      <a:pt x="339406" y="176685"/>
                    </a:cubicBezTo>
                    <a:cubicBezTo>
                      <a:pt x="342675" y="176685"/>
                      <a:pt x="350523" y="177994"/>
                      <a:pt x="352485" y="179303"/>
                    </a:cubicBezTo>
                    <a:cubicBezTo>
                      <a:pt x="355101" y="179957"/>
                      <a:pt x="360332" y="176685"/>
                      <a:pt x="363602" y="177994"/>
                    </a:cubicBezTo>
                    <a:cubicBezTo>
                      <a:pt x="367526" y="179303"/>
                      <a:pt x="370796" y="179957"/>
                      <a:pt x="374719" y="183229"/>
                    </a:cubicBezTo>
                    <a:cubicBezTo>
                      <a:pt x="379297" y="186501"/>
                      <a:pt x="382567" y="189773"/>
                      <a:pt x="383221" y="191082"/>
                    </a:cubicBezTo>
                    <a:cubicBezTo>
                      <a:pt x="383875" y="193045"/>
                      <a:pt x="383875" y="200897"/>
                      <a:pt x="387145" y="202860"/>
                    </a:cubicBezTo>
                    <a:cubicBezTo>
                      <a:pt x="390414" y="205478"/>
                      <a:pt x="395646" y="210059"/>
                      <a:pt x="396954" y="212022"/>
                    </a:cubicBezTo>
                    <a:cubicBezTo>
                      <a:pt x="398262" y="213985"/>
                      <a:pt x="400878" y="223147"/>
                      <a:pt x="400878" y="224456"/>
                    </a:cubicBezTo>
                    <a:cubicBezTo>
                      <a:pt x="400878" y="225764"/>
                      <a:pt x="402186" y="231654"/>
                      <a:pt x="398916" y="229691"/>
                    </a:cubicBezTo>
                    <a:cubicBezTo>
                      <a:pt x="394992" y="227728"/>
                      <a:pt x="388453" y="215948"/>
                      <a:pt x="386491" y="213985"/>
                    </a:cubicBezTo>
                    <a:cubicBezTo>
                      <a:pt x="384529" y="212022"/>
                      <a:pt x="379951" y="204169"/>
                      <a:pt x="377989" y="200897"/>
                    </a:cubicBezTo>
                    <a:cubicBezTo>
                      <a:pt x="376027" y="197625"/>
                      <a:pt x="373411" y="190427"/>
                      <a:pt x="370142" y="187810"/>
                    </a:cubicBezTo>
                    <a:cubicBezTo>
                      <a:pt x="366872" y="184538"/>
                      <a:pt x="360332" y="183883"/>
                      <a:pt x="355101" y="183883"/>
                    </a:cubicBezTo>
                    <a:cubicBezTo>
                      <a:pt x="349869" y="183883"/>
                      <a:pt x="344637" y="187155"/>
                      <a:pt x="340060" y="188464"/>
                    </a:cubicBezTo>
                    <a:cubicBezTo>
                      <a:pt x="335482" y="189773"/>
                      <a:pt x="326980" y="189773"/>
                      <a:pt x="326980" y="189773"/>
                    </a:cubicBezTo>
                    <a:cubicBezTo>
                      <a:pt x="326980" y="189773"/>
                      <a:pt x="317171" y="189773"/>
                      <a:pt x="312593" y="186501"/>
                    </a:cubicBezTo>
                    <a:cubicBezTo>
                      <a:pt x="308015" y="183229"/>
                      <a:pt x="306708" y="176685"/>
                      <a:pt x="302784" y="178648"/>
                    </a:cubicBezTo>
                    <a:cubicBezTo>
                      <a:pt x="298860" y="179957"/>
                      <a:pt x="295590" y="183883"/>
                      <a:pt x="294936" y="189118"/>
                    </a:cubicBezTo>
                    <a:cubicBezTo>
                      <a:pt x="294282" y="194354"/>
                      <a:pt x="291666" y="199589"/>
                      <a:pt x="289051" y="204169"/>
                    </a:cubicBezTo>
                    <a:cubicBezTo>
                      <a:pt x="286435" y="208096"/>
                      <a:pt x="283165" y="213331"/>
                      <a:pt x="285127" y="216603"/>
                    </a:cubicBezTo>
                    <a:cubicBezTo>
                      <a:pt x="287089" y="219875"/>
                      <a:pt x="288397" y="231000"/>
                      <a:pt x="291013" y="234926"/>
                    </a:cubicBezTo>
                    <a:cubicBezTo>
                      <a:pt x="293628" y="238852"/>
                      <a:pt x="296898" y="243433"/>
                      <a:pt x="294936" y="246050"/>
                    </a:cubicBezTo>
                    <a:cubicBezTo>
                      <a:pt x="292974" y="248014"/>
                      <a:pt x="287743" y="250631"/>
                      <a:pt x="287743" y="253249"/>
                    </a:cubicBezTo>
                    <a:cubicBezTo>
                      <a:pt x="287743" y="255212"/>
                      <a:pt x="288397" y="278770"/>
                      <a:pt x="285127" y="275498"/>
                    </a:cubicBezTo>
                    <a:cubicBezTo>
                      <a:pt x="281857" y="272226"/>
                      <a:pt x="281203" y="257829"/>
                      <a:pt x="283819" y="254557"/>
                    </a:cubicBezTo>
                    <a:cubicBezTo>
                      <a:pt x="286435" y="251285"/>
                      <a:pt x="291013" y="244087"/>
                      <a:pt x="289705" y="242124"/>
                    </a:cubicBezTo>
                    <a:cubicBezTo>
                      <a:pt x="288397" y="240161"/>
                      <a:pt x="283819" y="240815"/>
                      <a:pt x="280549" y="238198"/>
                    </a:cubicBezTo>
                    <a:cubicBezTo>
                      <a:pt x="276625" y="236235"/>
                      <a:pt x="275971" y="235580"/>
                      <a:pt x="273356" y="232308"/>
                    </a:cubicBezTo>
                    <a:cubicBezTo>
                      <a:pt x="270740" y="229036"/>
                      <a:pt x="268778" y="225110"/>
                      <a:pt x="266162" y="227073"/>
                    </a:cubicBezTo>
                    <a:cubicBezTo>
                      <a:pt x="262892" y="228382"/>
                      <a:pt x="260930" y="230345"/>
                      <a:pt x="259622" y="236235"/>
                    </a:cubicBezTo>
                    <a:cubicBezTo>
                      <a:pt x="258968" y="242124"/>
                      <a:pt x="255699" y="245396"/>
                      <a:pt x="258968" y="246705"/>
                    </a:cubicBezTo>
                    <a:cubicBezTo>
                      <a:pt x="262238" y="248014"/>
                      <a:pt x="265508" y="244087"/>
                      <a:pt x="267470" y="246705"/>
                    </a:cubicBezTo>
                    <a:cubicBezTo>
                      <a:pt x="269432" y="249322"/>
                      <a:pt x="266816" y="256520"/>
                      <a:pt x="264854" y="260447"/>
                    </a:cubicBezTo>
                    <a:cubicBezTo>
                      <a:pt x="263546" y="264373"/>
                      <a:pt x="261584" y="269608"/>
                      <a:pt x="257661" y="267645"/>
                    </a:cubicBezTo>
                    <a:cubicBezTo>
                      <a:pt x="253737" y="265682"/>
                      <a:pt x="249159" y="258484"/>
                      <a:pt x="248505" y="258484"/>
                    </a:cubicBezTo>
                    <a:cubicBezTo>
                      <a:pt x="247851" y="258484"/>
                      <a:pt x="241312" y="260447"/>
                      <a:pt x="240658" y="257829"/>
                    </a:cubicBezTo>
                    <a:cubicBezTo>
                      <a:pt x="240004" y="255212"/>
                      <a:pt x="236734" y="249977"/>
                      <a:pt x="240004" y="249322"/>
                    </a:cubicBezTo>
                    <a:cubicBezTo>
                      <a:pt x="243273" y="248668"/>
                      <a:pt x="250467" y="249977"/>
                      <a:pt x="251121" y="245396"/>
                    </a:cubicBezTo>
                    <a:cubicBezTo>
                      <a:pt x="251775" y="240815"/>
                      <a:pt x="252429" y="237543"/>
                      <a:pt x="248505" y="236235"/>
                    </a:cubicBezTo>
                    <a:cubicBezTo>
                      <a:pt x="243927" y="234926"/>
                      <a:pt x="241966" y="229036"/>
                      <a:pt x="240004" y="222492"/>
                    </a:cubicBezTo>
                    <a:cubicBezTo>
                      <a:pt x="238042" y="215948"/>
                      <a:pt x="240004" y="210059"/>
                      <a:pt x="235426" y="210059"/>
                    </a:cubicBezTo>
                    <a:cubicBezTo>
                      <a:pt x="230848" y="210059"/>
                      <a:pt x="225616" y="210713"/>
                      <a:pt x="217115" y="210713"/>
                    </a:cubicBezTo>
                    <a:cubicBezTo>
                      <a:pt x="209267" y="210713"/>
                      <a:pt x="192264" y="217912"/>
                      <a:pt x="185725" y="217912"/>
                    </a:cubicBezTo>
                    <a:cubicBezTo>
                      <a:pt x="179185" y="217912"/>
                      <a:pt x="171338" y="213985"/>
                      <a:pt x="168722" y="213985"/>
                    </a:cubicBezTo>
                    <a:cubicBezTo>
                      <a:pt x="166106" y="213985"/>
                      <a:pt x="155643" y="216603"/>
                      <a:pt x="153027" y="218566"/>
                    </a:cubicBezTo>
                    <a:cubicBezTo>
                      <a:pt x="150411" y="220529"/>
                      <a:pt x="134062" y="230345"/>
                      <a:pt x="135370" y="231654"/>
                    </a:cubicBezTo>
                    <a:cubicBezTo>
                      <a:pt x="136678" y="233617"/>
                      <a:pt x="146487" y="239507"/>
                      <a:pt x="143871" y="242124"/>
                    </a:cubicBezTo>
                    <a:cubicBezTo>
                      <a:pt x="141255" y="244742"/>
                      <a:pt x="131446" y="242778"/>
                      <a:pt x="131446" y="246050"/>
                    </a:cubicBezTo>
                    <a:cubicBezTo>
                      <a:pt x="131446" y="249322"/>
                      <a:pt x="125560" y="266991"/>
                      <a:pt x="128176" y="272226"/>
                    </a:cubicBezTo>
                    <a:cubicBezTo>
                      <a:pt x="130792" y="276807"/>
                      <a:pt x="132100" y="277461"/>
                      <a:pt x="139294" y="278115"/>
                    </a:cubicBezTo>
                    <a:cubicBezTo>
                      <a:pt x="146487" y="278115"/>
                      <a:pt x="153027" y="279424"/>
                      <a:pt x="157604" y="280079"/>
                    </a:cubicBezTo>
                    <a:cubicBezTo>
                      <a:pt x="162182" y="280733"/>
                      <a:pt x="168068" y="282696"/>
                      <a:pt x="165452" y="284659"/>
                    </a:cubicBezTo>
                    <a:cubicBezTo>
                      <a:pt x="162836" y="286623"/>
                      <a:pt x="153681" y="281387"/>
                      <a:pt x="152373" y="283351"/>
                    </a:cubicBezTo>
                    <a:cubicBezTo>
                      <a:pt x="152373" y="284005"/>
                      <a:pt x="151719" y="285968"/>
                      <a:pt x="151719" y="287931"/>
                    </a:cubicBezTo>
                    <a:cubicBezTo>
                      <a:pt x="153027" y="291858"/>
                      <a:pt x="154335" y="295784"/>
                      <a:pt x="154335" y="296438"/>
                    </a:cubicBezTo>
                    <a:cubicBezTo>
                      <a:pt x="155643" y="300365"/>
                      <a:pt x="156951" y="304291"/>
                      <a:pt x="154335" y="308872"/>
                    </a:cubicBezTo>
                    <a:cubicBezTo>
                      <a:pt x="153681" y="310835"/>
                      <a:pt x="152373" y="312798"/>
                      <a:pt x="151065" y="313452"/>
                    </a:cubicBezTo>
                    <a:cubicBezTo>
                      <a:pt x="151065" y="313452"/>
                      <a:pt x="151065" y="313452"/>
                      <a:pt x="151065" y="314107"/>
                    </a:cubicBezTo>
                    <a:cubicBezTo>
                      <a:pt x="152373" y="319342"/>
                      <a:pt x="156951" y="335702"/>
                      <a:pt x="153027" y="344209"/>
                    </a:cubicBezTo>
                    <a:cubicBezTo>
                      <a:pt x="151719" y="347481"/>
                      <a:pt x="148449" y="352062"/>
                      <a:pt x="145833" y="356642"/>
                    </a:cubicBezTo>
                    <a:cubicBezTo>
                      <a:pt x="143217" y="360569"/>
                      <a:pt x="138640" y="367112"/>
                      <a:pt x="138640" y="369076"/>
                    </a:cubicBezTo>
                    <a:cubicBezTo>
                      <a:pt x="138640" y="371039"/>
                      <a:pt x="137986" y="376274"/>
                      <a:pt x="137332" y="380854"/>
                    </a:cubicBezTo>
                    <a:cubicBezTo>
                      <a:pt x="135370" y="403104"/>
                      <a:pt x="135370" y="410957"/>
                      <a:pt x="127522" y="411611"/>
                    </a:cubicBezTo>
                    <a:cubicBezTo>
                      <a:pt x="125560" y="411611"/>
                      <a:pt x="122945" y="411611"/>
                      <a:pt x="117059" y="409648"/>
                    </a:cubicBezTo>
                    <a:cubicBezTo>
                      <a:pt x="113135" y="408339"/>
                      <a:pt x="103980" y="406376"/>
                      <a:pt x="102018" y="406376"/>
                    </a:cubicBezTo>
                    <a:cubicBezTo>
                      <a:pt x="101364" y="406376"/>
                      <a:pt x="100056" y="406376"/>
                      <a:pt x="98748" y="407030"/>
                    </a:cubicBezTo>
                    <a:cubicBezTo>
                      <a:pt x="98748" y="407030"/>
                      <a:pt x="98748" y="407030"/>
                      <a:pt x="98748" y="407030"/>
                    </a:cubicBezTo>
                    <a:cubicBezTo>
                      <a:pt x="101364" y="410302"/>
                      <a:pt x="103326" y="413574"/>
                      <a:pt x="102018" y="418155"/>
                    </a:cubicBezTo>
                    <a:cubicBezTo>
                      <a:pt x="101364" y="420118"/>
                      <a:pt x="99402" y="422081"/>
                      <a:pt x="97440" y="423390"/>
                    </a:cubicBezTo>
                    <a:cubicBezTo>
                      <a:pt x="96132" y="423390"/>
                      <a:pt x="94824" y="424044"/>
                      <a:pt x="94170" y="424699"/>
                    </a:cubicBezTo>
                    <a:cubicBezTo>
                      <a:pt x="94170" y="424699"/>
                      <a:pt x="94170" y="424699"/>
                      <a:pt x="94170" y="424699"/>
                    </a:cubicBezTo>
                    <a:cubicBezTo>
                      <a:pt x="94170" y="427316"/>
                      <a:pt x="96132" y="430588"/>
                      <a:pt x="98094" y="431243"/>
                    </a:cubicBezTo>
                    <a:cubicBezTo>
                      <a:pt x="105288" y="434514"/>
                      <a:pt x="108557" y="435823"/>
                      <a:pt x="109865" y="435823"/>
                    </a:cubicBezTo>
                    <a:cubicBezTo>
                      <a:pt x="109865" y="435823"/>
                      <a:pt x="111173" y="434514"/>
                      <a:pt x="111173" y="434514"/>
                    </a:cubicBezTo>
                    <a:cubicBezTo>
                      <a:pt x="113789" y="431897"/>
                      <a:pt x="117059" y="427971"/>
                      <a:pt x="121637" y="429279"/>
                    </a:cubicBezTo>
                    <a:cubicBezTo>
                      <a:pt x="124253" y="429279"/>
                      <a:pt x="126214" y="431897"/>
                      <a:pt x="127522" y="434514"/>
                    </a:cubicBezTo>
                    <a:cubicBezTo>
                      <a:pt x="127522" y="436478"/>
                      <a:pt x="128176" y="437786"/>
                      <a:pt x="128830" y="439750"/>
                    </a:cubicBezTo>
                    <a:cubicBezTo>
                      <a:pt x="128830" y="441713"/>
                      <a:pt x="128830" y="442367"/>
                      <a:pt x="130138" y="443021"/>
                    </a:cubicBezTo>
                    <a:cubicBezTo>
                      <a:pt x="130138" y="443021"/>
                      <a:pt x="130792" y="444330"/>
                      <a:pt x="131446" y="444985"/>
                    </a:cubicBezTo>
                    <a:cubicBezTo>
                      <a:pt x="133408" y="447602"/>
                      <a:pt x="137332" y="452183"/>
                      <a:pt x="134716" y="459381"/>
                    </a:cubicBezTo>
                    <a:cubicBezTo>
                      <a:pt x="134062" y="461999"/>
                      <a:pt x="132754" y="463962"/>
                      <a:pt x="131446" y="465271"/>
                    </a:cubicBezTo>
                    <a:cubicBezTo>
                      <a:pt x="131446" y="465271"/>
                      <a:pt x="130138" y="466580"/>
                      <a:pt x="130138" y="467234"/>
                    </a:cubicBezTo>
                    <a:cubicBezTo>
                      <a:pt x="130138" y="467234"/>
                      <a:pt x="130792" y="469197"/>
                      <a:pt x="131446" y="470506"/>
                    </a:cubicBezTo>
                    <a:cubicBezTo>
                      <a:pt x="132754" y="474432"/>
                      <a:pt x="134716" y="477704"/>
                      <a:pt x="132754" y="481631"/>
                    </a:cubicBezTo>
                    <a:cubicBezTo>
                      <a:pt x="132100" y="483594"/>
                      <a:pt x="130138" y="484903"/>
                      <a:pt x="128176" y="485557"/>
                    </a:cubicBezTo>
                    <a:cubicBezTo>
                      <a:pt x="126868" y="485557"/>
                      <a:pt x="124906" y="485557"/>
                      <a:pt x="123599" y="485557"/>
                    </a:cubicBezTo>
                    <a:cubicBezTo>
                      <a:pt x="123599" y="487520"/>
                      <a:pt x="121637" y="490792"/>
                      <a:pt x="118367" y="492101"/>
                    </a:cubicBezTo>
                    <a:cubicBezTo>
                      <a:pt x="113789" y="494064"/>
                      <a:pt x="112481" y="495373"/>
                      <a:pt x="111827" y="495373"/>
                    </a:cubicBezTo>
                    <a:lnTo>
                      <a:pt x="111827" y="495373"/>
                    </a:lnTo>
                    <a:cubicBezTo>
                      <a:pt x="109865" y="499299"/>
                      <a:pt x="106596" y="505188"/>
                      <a:pt x="100710" y="504534"/>
                    </a:cubicBezTo>
                    <a:cubicBezTo>
                      <a:pt x="100056" y="504534"/>
                      <a:pt x="99402" y="504534"/>
                      <a:pt x="98094" y="504534"/>
                    </a:cubicBezTo>
                    <a:cubicBezTo>
                      <a:pt x="98094" y="504534"/>
                      <a:pt x="98094" y="504534"/>
                      <a:pt x="98094" y="504534"/>
                    </a:cubicBezTo>
                    <a:cubicBezTo>
                      <a:pt x="98094" y="507152"/>
                      <a:pt x="95478" y="509115"/>
                      <a:pt x="94170" y="509769"/>
                    </a:cubicBezTo>
                    <a:cubicBezTo>
                      <a:pt x="95478" y="510423"/>
                      <a:pt x="96786" y="511732"/>
                      <a:pt x="97440" y="513041"/>
                    </a:cubicBezTo>
                    <a:cubicBezTo>
                      <a:pt x="97440" y="513041"/>
                      <a:pt x="98748" y="514350"/>
                      <a:pt x="100056" y="515004"/>
                    </a:cubicBezTo>
                    <a:cubicBezTo>
                      <a:pt x="102018" y="516313"/>
                      <a:pt x="105288" y="518276"/>
                      <a:pt x="105942" y="522203"/>
                    </a:cubicBezTo>
                    <a:cubicBezTo>
                      <a:pt x="105942" y="524166"/>
                      <a:pt x="105942" y="526783"/>
                      <a:pt x="103980" y="529401"/>
                    </a:cubicBezTo>
                    <a:lnTo>
                      <a:pt x="103980" y="530710"/>
                    </a:lnTo>
                    <a:cubicBezTo>
                      <a:pt x="94824" y="542489"/>
                      <a:pt x="91555" y="545761"/>
                      <a:pt x="86977" y="545761"/>
                    </a:cubicBezTo>
                    <a:lnTo>
                      <a:pt x="83707" y="545761"/>
                    </a:lnTo>
                    <a:cubicBezTo>
                      <a:pt x="83707" y="545761"/>
                      <a:pt x="81091" y="541835"/>
                      <a:pt x="81091" y="541835"/>
                    </a:cubicBezTo>
                    <a:cubicBezTo>
                      <a:pt x="81091" y="541835"/>
                      <a:pt x="81091" y="541835"/>
                      <a:pt x="81091" y="541835"/>
                    </a:cubicBezTo>
                    <a:cubicBezTo>
                      <a:pt x="79129" y="542489"/>
                      <a:pt x="76513" y="543798"/>
                      <a:pt x="74551" y="545106"/>
                    </a:cubicBezTo>
                    <a:cubicBezTo>
                      <a:pt x="68666" y="548378"/>
                      <a:pt x="64742" y="550341"/>
                      <a:pt x="61472" y="550996"/>
                    </a:cubicBezTo>
                    <a:cubicBezTo>
                      <a:pt x="58856" y="550996"/>
                      <a:pt x="56894" y="550996"/>
                      <a:pt x="54933" y="550996"/>
                    </a:cubicBezTo>
                    <a:cubicBezTo>
                      <a:pt x="54279" y="552959"/>
                      <a:pt x="52971" y="554268"/>
                      <a:pt x="51663" y="555577"/>
                    </a:cubicBezTo>
                    <a:cubicBezTo>
                      <a:pt x="49701" y="556885"/>
                      <a:pt x="47085" y="556885"/>
                      <a:pt x="44469" y="555577"/>
                    </a:cubicBezTo>
                    <a:cubicBezTo>
                      <a:pt x="37930" y="552959"/>
                      <a:pt x="34660" y="550341"/>
                      <a:pt x="33352" y="549033"/>
                    </a:cubicBezTo>
                    <a:cubicBezTo>
                      <a:pt x="33352" y="549033"/>
                      <a:pt x="32698" y="549033"/>
                      <a:pt x="32044" y="549033"/>
                    </a:cubicBezTo>
                    <a:cubicBezTo>
                      <a:pt x="30082" y="549033"/>
                      <a:pt x="28120" y="547724"/>
                      <a:pt x="26158" y="547070"/>
                    </a:cubicBezTo>
                    <a:cubicBezTo>
                      <a:pt x="24196" y="546415"/>
                      <a:pt x="22889" y="544452"/>
                      <a:pt x="21581" y="543143"/>
                    </a:cubicBezTo>
                    <a:cubicBezTo>
                      <a:pt x="21581" y="543143"/>
                      <a:pt x="21581" y="543143"/>
                      <a:pt x="21581" y="543143"/>
                    </a:cubicBezTo>
                    <a:cubicBezTo>
                      <a:pt x="21581" y="543143"/>
                      <a:pt x="21581" y="543143"/>
                      <a:pt x="20927" y="543798"/>
                    </a:cubicBezTo>
                    <a:cubicBezTo>
                      <a:pt x="18311" y="546415"/>
                      <a:pt x="15041" y="549033"/>
                      <a:pt x="11771" y="550341"/>
                    </a:cubicBezTo>
                    <a:cubicBezTo>
                      <a:pt x="10463" y="550341"/>
                      <a:pt x="9155" y="550996"/>
                      <a:pt x="7847" y="551650"/>
                    </a:cubicBezTo>
                    <a:cubicBezTo>
                      <a:pt x="9155" y="553613"/>
                      <a:pt x="9809" y="556231"/>
                      <a:pt x="9155" y="558848"/>
                    </a:cubicBezTo>
                    <a:cubicBezTo>
                      <a:pt x="9155" y="558848"/>
                      <a:pt x="9155" y="560157"/>
                      <a:pt x="9155" y="560157"/>
                    </a:cubicBezTo>
                    <a:cubicBezTo>
                      <a:pt x="11117" y="561466"/>
                      <a:pt x="13733" y="563429"/>
                      <a:pt x="14387" y="568010"/>
                    </a:cubicBezTo>
                    <a:cubicBezTo>
                      <a:pt x="14387" y="569319"/>
                      <a:pt x="14387" y="569973"/>
                      <a:pt x="14387" y="571282"/>
                    </a:cubicBezTo>
                    <a:cubicBezTo>
                      <a:pt x="14387" y="571282"/>
                      <a:pt x="14387" y="571282"/>
                      <a:pt x="14387" y="571282"/>
                    </a:cubicBezTo>
                    <a:cubicBezTo>
                      <a:pt x="17003" y="571282"/>
                      <a:pt x="20273" y="571936"/>
                      <a:pt x="22889" y="575208"/>
                    </a:cubicBezTo>
                    <a:cubicBezTo>
                      <a:pt x="24196" y="577171"/>
                      <a:pt x="24850" y="579134"/>
                      <a:pt x="24196" y="581752"/>
                    </a:cubicBezTo>
                    <a:cubicBezTo>
                      <a:pt x="24196" y="584370"/>
                      <a:pt x="22235" y="585678"/>
                      <a:pt x="21581" y="586987"/>
                    </a:cubicBezTo>
                    <a:cubicBezTo>
                      <a:pt x="21581" y="586987"/>
                      <a:pt x="21581" y="586987"/>
                      <a:pt x="21581" y="586987"/>
                    </a:cubicBezTo>
                    <a:cubicBezTo>
                      <a:pt x="22889" y="588950"/>
                      <a:pt x="24850" y="591568"/>
                      <a:pt x="26812" y="594186"/>
                    </a:cubicBezTo>
                    <a:cubicBezTo>
                      <a:pt x="30082" y="598766"/>
                      <a:pt x="33352" y="602693"/>
                      <a:pt x="34006" y="607273"/>
                    </a:cubicBezTo>
                    <a:cubicBezTo>
                      <a:pt x="34006" y="610545"/>
                      <a:pt x="34006" y="613817"/>
                      <a:pt x="34006" y="617089"/>
                    </a:cubicBezTo>
                    <a:cubicBezTo>
                      <a:pt x="34006" y="619707"/>
                      <a:pt x="33352" y="622979"/>
                      <a:pt x="34006" y="623633"/>
                    </a:cubicBezTo>
                    <a:cubicBezTo>
                      <a:pt x="35314" y="630177"/>
                      <a:pt x="34006" y="636721"/>
                      <a:pt x="30082" y="640647"/>
                    </a:cubicBezTo>
                    <a:cubicBezTo>
                      <a:pt x="30082" y="640647"/>
                      <a:pt x="28120" y="642610"/>
                      <a:pt x="26812" y="643919"/>
                    </a:cubicBezTo>
                    <a:cubicBezTo>
                      <a:pt x="18965" y="651772"/>
                      <a:pt x="15041" y="657007"/>
                      <a:pt x="14387" y="658970"/>
                    </a:cubicBezTo>
                    <a:lnTo>
                      <a:pt x="14387" y="658970"/>
                    </a:lnTo>
                    <a:cubicBezTo>
                      <a:pt x="17657" y="658316"/>
                      <a:pt x="24850" y="655698"/>
                      <a:pt x="27466" y="662242"/>
                    </a:cubicBezTo>
                    <a:cubicBezTo>
                      <a:pt x="30736" y="669440"/>
                      <a:pt x="20927" y="676639"/>
                      <a:pt x="12425" y="681874"/>
                    </a:cubicBezTo>
                    <a:cubicBezTo>
                      <a:pt x="11117" y="682528"/>
                      <a:pt x="7193" y="687763"/>
                      <a:pt x="5232" y="689726"/>
                    </a:cubicBezTo>
                    <a:cubicBezTo>
                      <a:pt x="3270" y="692344"/>
                      <a:pt x="1308" y="694307"/>
                      <a:pt x="0" y="695616"/>
                    </a:cubicBezTo>
                    <a:cubicBezTo>
                      <a:pt x="3270" y="696270"/>
                      <a:pt x="5886" y="698233"/>
                      <a:pt x="6540" y="702160"/>
                    </a:cubicBezTo>
                    <a:cubicBezTo>
                      <a:pt x="6540" y="703468"/>
                      <a:pt x="6540" y="705432"/>
                      <a:pt x="6540" y="706740"/>
                    </a:cubicBezTo>
                    <a:cubicBezTo>
                      <a:pt x="9809" y="708049"/>
                      <a:pt x="14387" y="710667"/>
                      <a:pt x="14387" y="717865"/>
                    </a:cubicBezTo>
                    <a:cubicBezTo>
                      <a:pt x="14387" y="727681"/>
                      <a:pt x="9809" y="730953"/>
                      <a:pt x="6540" y="731607"/>
                    </a:cubicBezTo>
                    <a:cubicBezTo>
                      <a:pt x="6540" y="731607"/>
                      <a:pt x="6540" y="731607"/>
                      <a:pt x="6540" y="732262"/>
                    </a:cubicBezTo>
                    <a:cubicBezTo>
                      <a:pt x="5886" y="734879"/>
                      <a:pt x="4578" y="736188"/>
                      <a:pt x="2616" y="737497"/>
                    </a:cubicBezTo>
                    <a:cubicBezTo>
                      <a:pt x="3270" y="740114"/>
                      <a:pt x="3924" y="742077"/>
                      <a:pt x="4578" y="743386"/>
                    </a:cubicBezTo>
                    <a:cubicBezTo>
                      <a:pt x="4578" y="743386"/>
                      <a:pt x="4578" y="743386"/>
                      <a:pt x="4578" y="743386"/>
                    </a:cubicBezTo>
                    <a:cubicBezTo>
                      <a:pt x="7193" y="743386"/>
                      <a:pt x="13733" y="743386"/>
                      <a:pt x="15695" y="749276"/>
                    </a:cubicBezTo>
                    <a:cubicBezTo>
                      <a:pt x="17003" y="752548"/>
                      <a:pt x="19619" y="758437"/>
                      <a:pt x="20927" y="761055"/>
                    </a:cubicBezTo>
                    <a:cubicBezTo>
                      <a:pt x="21581" y="761055"/>
                      <a:pt x="22889" y="761055"/>
                      <a:pt x="23542" y="761055"/>
                    </a:cubicBezTo>
                    <a:cubicBezTo>
                      <a:pt x="26158" y="761055"/>
                      <a:pt x="30736" y="761055"/>
                      <a:pt x="32698" y="764981"/>
                    </a:cubicBezTo>
                    <a:cubicBezTo>
                      <a:pt x="34006" y="766944"/>
                      <a:pt x="34006" y="769562"/>
                      <a:pt x="32698" y="772179"/>
                    </a:cubicBezTo>
                    <a:cubicBezTo>
                      <a:pt x="31390" y="774797"/>
                      <a:pt x="28774" y="776760"/>
                      <a:pt x="26158" y="779378"/>
                    </a:cubicBezTo>
                    <a:cubicBezTo>
                      <a:pt x="25504" y="780032"/>
                      <a:pt x="23542" y="781341"/>
                      <a:pt x="22889" y="781995"/>
                    </a:cubicBezTo>
                    <a:cubicBezTo>
                      <a:pt x="22889" y="783959"/>
                      <a:pt x="24196" y="785267"/>
                      <a:pt x="24850" y="785922"/>
                    </a:cubicBezTo>
                    <a:cubicBezTo>
                      <a:pt x="25504" y="785922"/>
                      <a:pt x="26158" y="785922"/>
                      <a:pt x="26812" y="785922"/>
                    </a:cubicBezTo>
                    <a:cubicBezTo>
                      <a:pt x="29428" y="785922"/>
                      <a:pt x="37930" y="783304"/>
                      <a:pt x="39891" y="791157"/>
                    </a:cubicBezTo>
                    <a:cubicBezTo>
                      <a:pt x="39891" y="793120"/>
                      <a:pt x="39891" y="794429"/>
                      <a:pt x="40545" y="796392"/>
                    </a:cubicBezTo>
                    <a:cubicBezTo>
                      <a:pt x="40545" y="797046"/>
                      <a:pt x="40545" y="798355"/>
                      <a:pt x="40545" y="799009"/>
                    </a:cubicBezTo>
                    <a:cubicBezTo>
                      <a:pt x="43161" y="802281"/>
                      <a:pt x="41199" y="806862"/>
                      <a:pt x="40545" y="809479"/>
                    </a:cubicBezTo>
                    <a:cubicBezTo>
                      <a:pt x="40545" y="809479"/>
                      <a:pt x="40545" y="810788"/>
                      <a:pt x="39891" y="811443"/>
                    </a:cubicBezTo>
                    <a:cubicBezTo>
                      <a:pt x="39891" y="811443"/>
                      <a:pt x="39891" y="812097"/>
                      <a:pt x="40545" y="812751"/>
                    </a:cubicBezTo>
                    <a:cubicBezTo>
                      <a:pt x="43161" y="816023"/>
                      <a:pt x="46431" y="819950"/>
                      <a:pt x="45777" y="824530"/>
                    </a:cubicBezTo>
                    <a:cubicBezTo>
                      <a:pt x="45777" y="827148"/>
                      <a:pt x="44469" y="829111"/>
                      <a:pt x="42507" y="830420"/>
                    </a:cubicBezTo>
                    <a:cubicBezTo>
                      <a:pt x="39238" y="832383"/>
                      <a:pt x="35968" y="832383"/>
                      <a:pt x="32698" y="831729"/>
                    </a:cubicBezTo>
                    <a:cubicBezTo>
                      <a:pt x="31390" y="835655"/>
                      <a:pt x="29428" y="840236"/>
                      <a:pt x="24196" y="841545"/>
                    </a:cubicBezTo>
                    <a:lnTo>
                      <a:pt x="22235" y="841545"/>
                    </a:lnTo>
                    <a:cubicBezTo>
                      <a:pt x="21581" y="842199"/>
                      <a:pt x="19619" y="842854"/>
                      <a:pt x="18311" y="843508"/>
                    </a:cubicBezTo>
                    <a:cubicBezTo>
                      <a:pt x="18965" y="847434"/>
                      <a:pt x="19619" y="853324"/>
                      <a:pt x="13733" y="855941"/>
                    </a:cubicBezTo>
                    <a:cubicBezTo>
                      <a:pt x="12425" y="855941"/>
                      <a:pt x="11117" y="857250"/>
                      <a:pt x="11117" y="857904"/>
                    </a:cubicBezTo>
                    <a:cubicBezTo>
                      <a:pt x="11117" y="859868"/>
                      <a:pt x="11117" y="864448"/>
                      <a:pt x="11117" y="872301"/>
                    </a:cubicBezTo>
                    <a:cubicBezTo>
                      <a:pt x="11117" y="878845"/>
                      <a:pt x="13733" y="884080"/>
                      <a:pt x="15041" y="886697"/>
                    </a:cubicBezTo>
                    <a:cubicBezTo>
                      <a:pt x="15041" y="887352"/>
                      <a:pt x="16349" y="888006"/>
                      <a:pt x="16349" y="888661"/>
                    </a:cubicBezTo>
                    <a:cubicBezTo>
                      <a:pt x="17657" y="889969"/>
                      <a:pt x="18965" y="891933"/>
                      <a:pt x="20273" y="895205"/>
                    </a:cubicBezTo>
                    <a:cubicBezTo>
                      <a:pt x="20927" y="897822"/>
                      <a:pt x="24850" y="902403"/>
                      <a:pt x="27466" y="904366"/>
                    </a:cubicBezTo>
                    <a:cubicBezTo>
                      <a:pt x="27466" y="904366"/>
                      <a:pt x="28120" y="904366"/>
                      <a:pt x="29428" y="904366"/>
                    </a:cubicBezTo>
                    <a:cubicBezTo>
                      <a:pt x="31390" y="904366"/>
                      <a:pt x="36622" y="905675"/>
                      <a:pt x="37930" y="910910"/>
                    </a:cubicBezTo>
                    <a:cubicBezTo>
                      <a:pt x="37930" y="910910"/>
                      <a:pt x="37930" y="912219"/>
                      <a:pt x="38584" y="912873"/>
                    </a:cubicBezTo>
                    <a:lnTo>
                      <a:pt x="38584" y="912873"/>
                    </a:lnTo>
                    <a:cubicBezTo>
                      <a:pt x="43815" y="912873"/>
                      <a:pt x="52317" y="911564"/>
                      <a:pt x="54279" y="918763"/>
                    </a:cubicBezTo>
                    <a:cubicBezTo>
                      <a:pt x="55587" y="922689"/>
                      <a:pt x="54933" y="937740"/>
                      <a:pt x="50355" y="942975"/>
                    </a:cubicBezTo>
                    <a:cubicBezTo>
                      <a:pt x="48393" y="944938"/>
                      <a:pt x="45777" y="946247"/>
                      <a:pt x="43815" y="946901"/>
                    </a:cubicBezTo>
                    <a:cubicBezTo>
                      <a:pt x="43815" y="946901"/>
                      <a:pt x="43815" y="946901"/>
                      <a:pt x="43815" y="946901"/>
                    </a:cubicBezTo>
                    <a:cubicBezTo>
                      <a:pt x="43815" y="952791"/>
                      <a:pt x="41199" y="957372"/>
                      <a:pt x="38584" y="960644"/>
                    </a:cubicBezTo>
                    <a:cubicBezTo>
                      <a:pt x="36622" y="962607"/>
                      <a:pt x="35968" y="963916"/>
                      <a:pt x="35968" y="964570"/>
                    </a:cubicBezTo>
                    <a:cubicBezTo>
                      <a:pt x="35968" y="967842"/>
                      <a:pt x="35968" y="973731"/>
                      <a:pt x="35968" y="976349"/>
                    </a:cubicBezTo>
                    <a:lnTo>
                      <a:pt x="35968" y="976349"/>
                    </a:lnTo>
                    <a:cubicBezTo>
                      <a:pt x="37930" y="976349"/>
                      <a:pt x="41199" y="976349"/>
                      <a:pt x="44469" y="978966"/>
                    </a:cubicBezTo>
                    <a:cubicBezTo>
                      <a:pt x="48393" y="981584"/>
                      <a:pt x="52317" y="986819"/>
                      <a:pt x="54279" y="990745"/>
                    </a:cubicBezTo>
                    <a:cubicBezTo>
                      <a:pt x="54279" y="990745"/>
                      <a:pt x="54933" y="991400"/>
                      <a:pt x="55587" y="992054"/>
                    </a:cubicBezTo>
                    <a:cubicBezTo>
                      <a:pt x="57548" y="993363"/>
                      <a:pt x="62126" y="997289"/>
                      <a:pt x="60164" y="1003833"/>
                    </a:cubicBezTo>
                    <a:cubicBezTo>
                      <a:pt x="60164" y="1005142"/>
                      <a:pt x="59510" y="1006451"/>
                      <a:pt x="58856" y="1007105"/>
                    </a:cubicBezTo>
                    <a:cubicBezTo>
                      <a:pt x="64742" y="1011686"/>
                      <a:pt x="70628" y="1016921"/>
                      <a:pt x="71282" y="1022811"/>
                    </a:cubicBezTo>
                    <a:lnTo>
                      <a:pt x="71282" y="1025428"/>
                    </a:lnTo>
                    <a:cubicBezTo>
                      <a:pt x="71936" y="1027391"/>
                      <a:pt x="72589" y="1031318"/>
                      <a:pt x="73243" y="1033281"/>
                    </a:cubicBezTo>
                    <a:cubicBezTo>
                      <a:pt x="74551" y="1033281"/>
                      <a:pt x="75859" y="1034590"/>
                      <a:pt x="76513" y="1034590"/>
                    </a:cubicBezTo>
                    <a:cubicBezTo>
                      <a:pt x="76513" y="1028046"/>
                      <a:pt x="78475" y="1024119"/>
                      <a:pt x="83707" y="1024119"/>
                    </a:cubicBezTo>
                    <a:lnTo>
                      <a:pt x="84361" y="1024119"/>
                    </a:lnTo>
                    <a:cubicBezTo>
                      <a:pt x="86977" y="1024119"/>
                      <a:pt x="91555" y="1023465"/>
                      <a:pt x="97440" y="1026083"/>
                    </a:cubicBezTo>
                    <a:cubicBezTo>
                      <a:pt x="97440" y="1026083"/>
                      <a:pt x="98748" y="1026083"/>
                      <a:pt x="99402" y="1026083"/>
                    </a:cubicBezTo>
                    <a:cubicBezTo>
                      <a:pt x="102018" y="1026083"/>
                      <a:pt x="105288" y="1026083"/>
                      <a:pt x="107904" y="1028700"/>
                    </a:cubicBezTo>
                    <a:cubicBezTo>
                      <a:pt x="109211" y="1030009"/>
                      <a:pt x="110519" y="1031972"/>
                      <a:pt x="110519" y="1035898"/>
                    </a:cubicBezTo>
                    <a:cubicBezTo>
                      <a:pt x="110519" y="1035898"/>
                      <a:pt x="110519" y="1035898"/>
                      <a:pt x="110519" y="1035898"/>
                    </a:cubicBezTo>
                    <a:cubicBezTo>
                      <a:pt x="110519" y="1035898"/>
                      <a:pt x="110519" y="1035898"/>
                      <a:pt x="110519" y="1035898"/>
                    </a:cubicBezTo>
                    <a:cubicBezTo>
                      <a:pt x="111827" y="1035898"/>
                      <a:pt x="114443" y="1035898"/>
                      <a:pt x="117059" y="1037862"/>
                    </a:cubicBezTo>
                    <a:lnTo>
                      <a:pt x="118367" y="1039170"/>
                    </a:lnTo>
                    <a:cubicBezTo>
                      <a:pt x="120983" y="1041133"/>
                      <a:pt x="122291" y="1042442"/>
                      <a:pt x="124906" y="1042442"/>
                    </a:cubicBezTo>
                    <a:cubicBezTo>
                      <a:pt x="128176" y="1042442"/>
                      <a:pt x="130138" y="1042442"/>
                      <a:pt x="132100" y="1042442"/>
                    </a:cubicBezTo>
                    <a:cubicBezTo>
                      <a:pt x="132754" y="1042442"/>
                      <a:pt x="133408" y="1042442"/>
                      <a:pt x="134062" y="1042442"/>
                    </a:cubicBezTo>
                    <a:cubicBezTo>
                      <a:pt x="134062" y="1042442"/>
                      <a:pt x="136024" y="1040479"/>
                      <a:pt x="136678" y="1039825"/>
                    </a:cubicBezTo>
                    <a:cubicBezTo>
                      <a:pt x="140602" y="1035898"/>
                      <a:pt x="144525" y="1031972"/>
                      <a:pt x="149757" y="1033281"/>
                    </a:cubicBezTo>
                    <a:cubicBezTo>
                      <a:pt x="149757" y="1033281"/>
                      <a:pt x="150411" y="1033281"/>
                      <a:pt x="151719" y="1033281"/>
                    </a:cubicBezTo>
                    <a:cubicBezTo>
                      <a:pt x="156297" y="1033281"/>
                      <a:pt x="161528" y="1033281"/>
                      <a:pt x="165452" y="1035898"/>
                    </a:cubicBezTo>
                    <a:cubicBezTo>
                      <a:pt x="167414" y="1037207"/>
                      <a:pt x="168068" y="1039825"/>
                      <a:pt x="168068" y="1042442"/>
                    </a:cubicBezTo>
                    <a:cubicBezTo>
                      <a:pt x="168068" y="1046369"/>
                      <a:pt x="168068" y="1048986"/>
                      <a:pt x="169376" y="1050949"/>
                    </a:cubicBezTo>
                    <a:cubicBezTo>
                      <a:pt x="169376" y="1050949"/>
                      <a:pt x="169376" y="1050949"/>
                      <a:pt x="169376" y="1050949"/>
                    </a:cubicBezTo>
                    <a:cubicBezTo>
                      <a:pt x="177223" y="1049640"/>
                      <a:pt x="179839" y="1053567"/>
                      <a:pt x="180493" y="1056839"/>
                    </a:cubicBezTo>
                    <a:cubicBezTo>
                      <a:pt x="180493" y="1057493"/>
                      <a:pt x="180493" y="1058147"/>
                      <a:pt x="180493" y="1058802"/>
                    </a:cubicBezTo>
                    <a:cubicBezTo>
                      <a:pt x="185071" y="1058802"/>
                      <a:pt x="187033" y="1058802"/>
                      <a:pt x="187687" y="1058802"/>
                    </a:cubicBezTo>
                    <a:cubicBezTo>
                      <a:pt x="187687" y="1058802"/>
                      <a:pt x="187687" y="1058802"/>
                      <a:pt x="187687" y="1058802"/>
                    </a:cubicBezTo>
                    <a:cubicBezTo>
                      <a:pt x="188341" y="1057493"/>
                      <a:pt x="190302" y="1055530"/>
                      <a:pt x="194226" y="1055530"/>
                    </a:cubicBezTo>
                    <a:cubicBezTo>
                      <a:pt x="196188" y="1055530"/>
                      <a:pt x="198150" y="1056184"/>
                      <a:pt x="200112" y="1057493"/>
                    </a:cubicBezTo>
                    <a:cubicBezTo>
                      <a:pt x="201420" y="1058802"/>
                      <a:pt x="202074" y="1060111"/>
                      <a:pt x="202074" y="1060765"/>
                    </a:cubicBezTo>
                    <a:cubicBezTo>
                      <a:pt x="202728" y="1060765"/>
                      <a:pt x="203382" y="1060765"/>
                      <a:pt x="204036" y="1059456"/>
                    </a:cubicBezTo>
                    <a:cubicBezTo>
                      <a:pt x="206651" y="1058147"/>
                      <a:pt x="211229" y="1055530"/>
                      <a:pt x="216461" y="1059456"/>
                    </a:cubicBezTo>
                    <a:cubicBezTo>
                      <a:pt x="219731" y="1061419"/>
                      <a:pt x="225616" y="1066000"/>
                      <a:pt x="228886" y="1068618"/>
                    </a:cubicBezTo>
                    <a:lnTo>
                      <a:pt x="230194" y="1069926"/>
                    </a:lnTo>
                    <a:cubicBezTo>
                      <a:pt x="230194" y="1069926"/>
                      <a:pt x="230848" y="1069926"/>
                      <a:pt x="231502" y="1069926"/>
                    </a:cubicBezTo>
                    <a:cubicBezTo>
                      <a:pt x="232810" y="1069926"/>
                      <a:pt x="234772" y="1070581"/>
                      <a:pt x="236734" y="1071890"/>
                    </a:cubicBezTo>
                    <a:cubicBezTo>
                      <a:pt x="236734" y="1071890"/>
                      <a:pt x="239350" y="1071890"/>
                      <a:pt x="240004" y="1071890"/>
                    </a:cubicBezTo>
                    <a:cubicBezTo>
                      <a:pt x="243273" y="1071890"/>
                      <a:pt x="247197" y="1073198"/>
                      <a:pt x="249159" y="1077125"/>
                    </a:cubicBezTo>
                    <a:lnTo>
                      <a:pt x="250467" y="1080397"/>
                    </a:lnTo>
                    <a:lnTo>
                      <a:pt x="247851" y="1083669"/>
                    </a:lnTo>
                    <a:cubicBezTo>
                      <a:pt x="247851" y="1084323"/>
                      <a:pt x="245889" y="1086941"/>
                      <a:pt x="245235" y="1088904"/>
                    </a:cubicBezTo>
                    <a:cubicBezTo>
                      <a:pt x="244581" y="1090213"/>
                      <a:pt x="243927" y="1092176"/>
                      <a:pt x="242619" y="1093485"/>
                    </a:cubicBezTo>
                    <a:cubicBezTo>
                      <a:pt x="242619" y="1094139"/>
                      <a:pt x="241312" y="1096757"/>
                      <a:pt x="240658" y="1098720"/>
                    </a:cubicBezTo>
                    <a:cubicBezTo>
                      <a:pt x="238696" y="1104609"/>
                      <a:pt x="237388" y="1108536"/>
                      <a:pt x="234772" y="1110499"/>
                    </a:cubicBezTo>
                    <a:cubicBezTo>
                      <a:pt x="232810" y="1112462"/>
                      <a:pt x="230848" y="1113116"/>
                      <a:pt x="228886" y="1114425"/>
                    </a:cubicBezTo>
                    <a:cubicBezTo>
                      <a:pt x="228886" y="1114425"/>
                      <a:pt x="227578" y="1114425"/>
                      <a:pt x="227578" y="1115079"/>
                    </a:cubicBezTo>
                    <a:cubicBezTo>
                      <a:pt x="227578" y="1115079"/>
                      <a:pt x="226270" y="1115734"/>
                      <a:pt x="226270" y="1116388"/>
                    </a:cubicBezTo>
                    <a:cubicBezTo>
                      <a:pt x="224308" y="1117697"/>
                      <a:pt x="223000" y="1119660"/>
                      <a:pt x="220385" y="1120314"/>
                    </a:cubicBezTo>
                    <a:lnTo>
                      <a:pt x="219731" y="1120314"/>
                    </a:lnTo>
                    <a:cubicBezTo>
                      <a:pt x="219731" y="1120314"/>
                      <a:pt x="219731" y="1120314"/>
                      <a:pt x="219731" y="1120314"/>
                    </a:cubicBezTo>
                    <a:cubicBezTo>
                      <a:pt x="219731" y="1123586"/>
                      <a:pt x="219077" y="1126858"/>
                      <a:pt x="217115" y="1129476"/>
                    </a:cubicBezTo>
                    <a:cubicBezTo>
                      <a:pt x="216461" y="1130785"/>
                      <a:pt x="214499" y="1132093"/>
                      <a:pt x="210575" y="1134711"/>
                    </a:cubicBezTo>
                    <a:cubicBezTo>
                      <a:pt x="208613" y="1136020"/>
                      <a:pt x="205344" y="1138637"/>
                      <a:pt x="204036" y="1139946"/>
                    </a:cubicBezTo>
                    <a:cubicBezTo>
                      <a:pt x="203382" y="1142564"/>
                      <a:pt x="201420" y="1149108"/>
                      <a:pt x="201420" y="1150417"/>
                    </a:cubicBezTo>
                    <a:cubicBezTo>
                      <a:pt x="201420" y="1150417"/>
                      <a:pt x="201420" y="1151725"/>
                      <a:pt x="201420" y="1152380"/>
                    </a:cubicBezTo>
                    <a:cubicBezTo>
                      <a:pt x="201420" y="1155652"/>
                      <a:pt x="201420" y="1159578"/>
                      <a:pt x="200112" y="1163504"/>
                    </a:cubicBezTo>
                    <a:cubicBezTo>
                      <a:pt x="200112" y="1164813"/>
                      <a:pt x="198150" y="1166776"/>
                      <a:pt x="196842" y="1169394"/>
                    </a:cubicBezTo>
                    <a:cubicBezTo>
                      <a:pt x="195534" y="1171357"/>
                      <a:pt x="193572" y="1175283"/>
                      <a:pt x="192918" y="1176592"/>
                    </a:cubicBezTo>
                    <a:cubicBezTo>
                      <a:pt x="192918" y="1177246"/>
                      <a:pt x="192918" y="1179209"/>
                      <a:pt x="192918" y="1181173"/>
                    </a:cubicBezTo>
                    <a:cubicBezTo>
                      <a:pt x="192918" y="1188371"/>
                      <a:pt x="192918" y="1192952"/>
                      <a:pt x="190956" y="1195569"/>
                    </a:cubicBezTo>
                    <a:cubicBezTo>
                      <a:pt x="189649" y="1197532"/>
                      <a:pt x="187033" y="1198841"/>
                      <a:pt x="185725" y="1199496"/>
                    </a:cubicBezTo>
                    <a:cubicBezTo>
                      <a:pt x="185725" y="1199496"/>
                      <a:pt x="185725" y="1199496"/>
                      <a:pt x="185725" y="1199496"/>
                    </a:cubicBezTo>
                    <a:cubicBezTo>
                      <a:pt x="185725" y="1199496"/>
                      <a:pt x="185725" y="1200150"/>
                      <a:pt x="185725" y="1200804"/>
                    </a:cubicBezTo>
                    <a:cubicBezTo>
                      <a:pt x="185725" y="1205385"/>
                      <a:pt x="185725" y="1209312"/>
                      <a:pt x="183763" y="1211929"/>
                    </a:cubicBezTo>
                    <a:cubicBezTo>
                      <a:pt x="183763" y="1211929"/>
                      <a:pt x="182455" y="1213892"/>
                      <a:pt x="181147" y="1216510"/>
                    </a:cubicBezTo>
                    <a:cubicBezTo>
                      <a:pt x="178531" y="1221091"/>
                      <a:pt x="170030" y="1234178"/>
                      <a:pt x="169376" y="1237450"/>
                    </a:cubicBezTo>
                    <a:cubicBezTo>
                      <a:pt x="169376" y="1238759"/>
                      <a:pt x="170030" y="1242031"/>
                      <a:pt x="171992" y="1247266"/>
                    </a:cubicBezTo>
                    <a:lnTo>
                      <a:pt x="173300" y="1250538"/>
                    </a:lnTo>
                    <a:cubicBezTo>
                      <a:pt x="174607" y="1253810"/>
                      <a:pt x="175915" y="1257736"/>
                      <a:pt x="173300" y="1261663"/>
                    </a:cubicBezTo>
                    <a:cubicBezTo>
                      <a:pt x="172646" y="1262971"/>
                      <a:pt x="170030" y="1267552"/>
                      <a:pt x="170030" y="1268861"/>
                    </a:cubicBezTo>
                    <a:cubicBezTo>
                      <a:pt x="170030" y="1269515"/>
                      <a:pt x="170030" y="1270824"/>
                      <a:pt x="170030" y="1272133"/>
                    </a:cubicBezTo>
                    <a:cubicBezTo>
                      <a:pt x="170030" y="1274751"/>
                      <a:pt x="169376" y="1278023"/>
                      <a:pt x="168068" y="1280640"/>
                    </a:cubicBezTo>
                    <a:cubicBezTo>
                      <a:pt x="168068" y="1281949"/>
                      <a:pt x="166760" y="1283258"/>
                      <a:pt x="166106" y="1284566"/>
                    </a:cubicBezTo>
                    <a:cubicBezTo>
                      <a:pt x="165452" y="1285875"/>
                      <a:pt x="164144" y="1289147"/>
                      <a:pt x="163490" y="1290456"/>
                    </a:cubicBezTo>
                    <a:cubicBezTo>
                      <a:pt x="163490" y="1290456"/>
                      <a:pt x="163490" y="1291765"/>
                      <a:pt x="163490" y="1292419"/>
                    </a:cubicBezTo>
                    <a:cubicBezTo>
                      <a:pt x="163490" y="1295691"/>
                      <a:pt x="164144" y="1298308"/>
                      <a:pt x="163490" y="1300926"/>
                    </a:cubicBezTo>
                    <a:cubicBezTo>
                      <a:pt x="163490" y="1301580"/>
                      <a:pt x="162836" y="1302889"/>
                      <a:pt x="162182" y="1303543"/>
                    </a:cubicBezTo>
                    <a:cubicBezTo>
                      <a:pt x="162182" y="1304198"/>
                      <a:pt x="160874" y="1305507"/>
                      <a:pt x="160874" y="1306815"/>
                    </a:cubicBezTo>
                    <a:cubicBezTo>
                      <a:pt x="160874" y="1307470"/>
                      <a:pt x="162182" y="1308778"/>
                      <a:pt x="162836" y="1310087"/>
                    </a:cubicBezTo>
                    <a:cubicBezTo>
                      <a:pt x="165452" y="1313359"/>
                      <a:pt x="166760" y="1315977"/>
                      <a:pt x="167414" y="1317940"/>
                    </a:cubicBezTo>
                    <a:cubicBezTo>
                      <a:pt x="167414" y="1318594"/>
                      <a:pt x="167414" y="1320558"/>
                      <a:pt x="168068" y="1322521"/>
                    </a:cubicBezTo>
                    <a:cubicBezTo>
                      <a:pt x="168068" y="1324484"/>
                      <a:pt x="168722" y="1327756"/>
                      <a:pt x="169376" y="1329719"/>
                    </a:cubicBezTo>
                    <a:cubicBezTo>
                      <a:pt x="171992" y="1331028"/>
                      <a:pt x="177877" y="1332337"/>
                      <a:pt x="179839" y="1331682"/>
                    </a:cubicBezTo>
                    <a:cubicBezTo>
                      <a:pt x="180493" y="1331028"/>
                      <a:pt x="181801" y="1329719"/>
                      <a:pt x="183109" y="1328410"/>
                    </a:cubicBezTo>
                    <a:cubicBezTo>
                      <a:pt x="186379" y="1325138"/>
                      <a:pt x="189649" y="1321212"/>
                      <a:pt x="194880" y="1322521"/>
                    </a:cubicBezTo>
                    <a:cubicBezTo>
                      <a:pt x="196842" y="1322521"/>
                      <a:pt x="198150" y="1324484"/>
                      <a:pt x="200766" y="1325793"/>
                    </a:cubicBezTo>
                    <a:cubicBezTo>
                      <a:pt x="202074" y="1326447"/>
                      <a:pt x="204690" y="1328410"/>
                      <a:pt x="205344" y="1328410"/>
                    </a:cubicBezTo>
                    <a:cubicBezTo>
                      <a:pt x="208613" y="1328410"/>
                      <a:pt x="216461" y="1328410"/>
                      <a:pt x="219077" y="1328410"/>
                    </a:cubicBezTo>
                    <a:cubicBezTo>
                      <a:pt x="220385" y="1327756"/>
                      <a:pt x="222347" y="1325793"/>
                      <a:pt x="223654" y="1324484"/>
                    </a:cubicBezTo>
                    <a:cubicBezTo>
                      <a:pt x="231502" y="1318594"/>
                      <a:pt x="234118" y="1316631"/>
                      <a:pt x="236734" y="1316631"/>
                    </a:cubicBezTo>
                    <a:cubicBezTo>
                      <a:pt x="239350" y="1316631"/>
                      <a:pt x="241312" y="1317940"/>
                      <a:pt x="246543" y="1321212"/>
                    </a:cubicBezTo>
                    <a:cubicBezTo>
                      <a:pt x="248505" y="1322521"/>
                      <a:pt x="252429" y="1325138"/>
                      <a:pt x="253737" y="1325138"/>
                    </a:cubicBezTo>
                    <a:cubicBezTo>
                      <a:pt x="255699" y="1325138"/>
                      <a:pt x="260276" y="1325138"/>
                      <a:pt x="262892" y="1325138"/>
                    </a:cubicBezTo>
                    <a:cubicBezTo>
                      <a:pt x="262892" y="1325138"/>
                      <a:pt x="264200" y="1324484"/>
                      <a:pt x="265508" y="1323830"/>
                    </a:cubicBezTo>
                    <a:cubicBezTo>
                      <a:pt x="261584" y="1320558"/>
                      <a:pt x="257007" y="1315977"/>
                      <a:pt x="258315" y="1310742"/>
                    </a:cubicBezTo>
                    <a:cubicBezTo>
                      <a:pt x="259622" y="1305507"/>
                      <a:pt x="268124" y="1293073"/>
                      <a:pt x="272702" y="1290456"/>
                    </a:cubicBezTo>
                    <a:cubicBezTo>
                      <a:pt x="272702" y="1290456"/>
                      <a:pt x="274010" y="1289801"/>
                      <a:pt x="275317" y="1289147"/>
                    </a:cubicBezTo>
                    <a:cubicBezTo>
                      <a:pt x="278587" y="1287184"/>
                      <a:pt x="282511" y="1283912"/>
                      <a:pt x="287743" y="1284566"/>
                    </a:cubicBezTo>
                    <a:cubicBezTo>
                      <a:pt x="292320" y="1284566"/>
                      <a:pt x="294282" y="1287838"/>
                      <a:pt x="295590" y="1289801"/>
                    </a:cubicBezTo>
                    <a:cubicBezTo>
                      <a:pt x="295590" y="1289801"/>
                      <a:pt x="295590" y="1289801"/>
                      <a:pt x="296244" y="1289801"/>
                    </a:cubicBezTo>
                    <a:cubicBezTo>
                      <a:pt x="298206" y="1289801"/>
                      <a:pt x="303438" y="1288493"/>
                      <a:pt x="307362" y="1292419"/>
                    </a:cubicBezTo>
                    <a:cubicBezTo>
                      <a:pt x="309323" y="1295036"/>
                      <a:pt x="309977" y="1297654"/>
                      <a:pt x="309323" y="1300272"/>
                    </a:cubicBezTo>
                    <a:cubicBezTo>
                      <a:pt x="311939" y="1298308"/>
                      <a:pt x="315209" y="1297000"/>
                      <a:pt x="319133" y="1299617"/>
                    </a:cubicBezTo>
                    <a:cubicBezTo>
                      <a:pt x="322403" y="1301580"/>
                      <a:pt x="323711" y="1305507"/>
                      <a:pt x="325672" y="1310742"/>
                    </a:cubicBezTo>
                    <a:cubicBezTo>
                      <a:pt x="325672" y="1310742"/>
                      <a:pt x="325672" y="1312050"/>
                      <a:pt x="325672" y="1312705"/>
                    </a:cubicBezTo>
                    <a:cubicBezTo>
                      <a:pt x="327634" y="1312705"/>
                      <a:pt x="330904" y="1311396"/>
                      <a:pt x="331558" y="1310742"/>
                    </a:cubicBezTo>
                    <a:cubicBezTo>
                      <a:pt x="334174" y="1309433"/>
                      <a:pt x="340060" y="1306161"/>
                      <a:pt x="344637" y="1307470"/>
                    </a:cubicBezTo>
                    <a:cubicBezTo>
                      <a:pt x="344637" y="1307470"/>
                      <a:pt x="346599" y="1307470"/>
                      <a:pt x="347907" y="1308778"/>
                    </a:cubicBezTo>
                    <a:cubicBezTo>
                      <a:pt x="350523" y="1310087"/>
                      <a:pt x="357062" y="1312050"/>
                      <a:pt x="359678" y="1312050"/>
                    </a:cubicBezTo>
                    <a:cubicBezTo>
                      <a:pt x="365564" y="1312050"/>
                      <a:pt x="378643" y="1314668"/>
                      <a:pt x="385183" y="1317940"/>
                    </a:cubicBezTo>
                    <a:cubicBezTo>
                      <a:pt x="391068" y="1320558"/>
                      <a:pt x="410033" y="1331682"/>
                      <a:pt x="412649" y="1334300"/>
                    </a:cubicBezTo>
                    <a:cubicBezTo>
                      <a:pt x="414611" y="1336263"/>
                      <a:pt x="415919" y="1338226"/>
                      <a:pt x="416573" y="1340844"/>
                    </a:cubicBezTo>
                    <a:cubicBezTo>
                      <a:pt x="417227" y="1340844"/>
                      <a:pt x="418535" y="1340844"/>
                      <a:pt x="419189" y="1340844"/>
                    </a:cubicBezTo>
                    <a:cubicBezTo>
                      <a:pt x="419189" y="1340844"/>
                      <a:pt x="419843" y="1340844"/>
                      <a:pt x="420497" y="1340844"/>
                    </a:cubicBezTo>
                    <a:cubicBezTo>
                      <a:pt x="419189" y="1336918"/>
                      <a:pt x="421151" y="1334300"/>
                      <a:pt x="422459" y="1332991"/>
                    </a:cubicBezTo>
                    <a:cubicBezTo>
                      <a:pt x="431614" y="1325793"/>
                      <a:pt x="435538" y="1323175"/>
                      <a:pt x="439462" y="1324484"/>
                    </a:cubicBezTo>
                    <a:lnTo>
                      <a:pt x="442731" y="1325793"/>
                    </a:lnTo>
                    <a:lnTo>
                      <a:pt x="444039" y="1329719"/>
                    </a:lnTo>
                    <a:cubicBezTo>
                      <a:pt x="444039" y="1331028"/>
                      <a:pt x="444039" y="1332337"/>
                      <a:pt x="444039" y="1333646"/>
                    </a:cubicBezTo>
                    <a:cubicBezTo>
                      <a:pt x="444039" y="1333646"/>
                      <a:pt x="444039" y="1333646"/>
                      <a:pt x="444039" y="1334300"/>
                    </a:cubicBezTo>
                    <a:cubicBezTo>
                      <a:pt x="444039" y="1334300"/>
                      <a:pt x="444039" y="1334300"/>
                      <a:pt x="444693" y="1334300"/>
                    </a:cubicBezTo>
                    <a:cubicBezTo>
                      <a:pt x="449925" y="1333646"/>
                      <a:pt x="454503" y="1332991"/>
                      <a:pt x="457773" y="1335609"/>
                    </a:cubicBezTo>
                    <a:cubicBezTo>
                      <a:pt x="460388" y="1337572"/>
                      <a:pt x="461696" y="1340844"/>
                      <a:pt x="462350" y="1342807"/>
                    </a:cubicBezTo>
                    <a:cubicBezTo>
                      <a:pt x="462350" y="1342807"/>
                      <a:pt x="462350" y="1344116"/>
                      <a:pt x="462350" y="1344116"/>
                    </a:cubicBezTo>
                    <a:cubicBezTo>
                      <a:pt x="462350" y="1344116"/>
                      <a:pt x="462350" y="1344116"/>
                      <a:pt x="463004" y="1344116"/>
                    </a:cubicBezTo>
                    <a:cubicBezTo>
                      <a:pt x="464966" y="1344116"/>
                      <a:pt x="468236" y="1344116"/>
                      <a:pt x="471506" y="1348042"/>
                    </a:cubicBezTo>
                    <a:cubicBezTo>
                      <a:pt x="472160" y="1348696"/>
                      <a:pt x="472814" y="1349351"/>
                      <a:pt x="473468" y="1350005"/>
                    </a:cubicBezTo>
                    <a:cubicBezTo>
                      <a:pt x="475429" y="1351314"/>
                      <a:pt x="479353" y="1354586"/>
                      <a:pt x="478699" y="1360475"/>
                    </a:cubicBezTo>
                    <a:cubicBezTo>
                      <a:pt x="478699" y="1360475"/>
                      <a:pt x="478699" y="1361784"/>
                      <a:pt x="478699" y="1362438"/>
                    </a:cubicBezTo>
                    <a:cubicBezTo>
                      <a:pt x="481969" y="1361130"/>
                      <a:pt x="485239" y="1360475"/>
                      <a:pt x="487855" y="1361784"/>
                    </a:cubicBezTo>
                    <a:cubicBezTo>
                      <a:pt x="489817" y="1362438"/>
                      <a:pt x="491124" y="1364402"/>
                      <a:pt x="492432" y="1366365"/>
                    </a:cubicBezTo>
                    <a:cubicBezTo>
                      <a:pt x="493740" y="1369637"/>
                      <a:pt x="494394" y="1374872"/>
                      <a:pt x="493740" y="1380107"/>
                    </a:cubicBezTo>
                    <a:cubicBezTo>
                      <a:pt x="495048" y="1380107"/>
                      <a:pt x="496356" y="1378798"/>
                      <a:pt x="497010" y="1378144"/>
                    </a:cubicBezTo>
                    <a:cubicBezTo>
                      <a:pt x="504204" y="1370945"/>
                      <a:pt x="511397" y="1361784"/>
                      <a:pt x="512051" y="1359167"/>
                    </a:cubicBezTo>
                    <a:cubicBezTo>
                      <a:pt x="512051" y="1359167"/>
                      <a:pt x="510743" y="1357203"/>
                      <a:pt x="510089" y="1355895"/>
                    </a:cubicBezTo>
                    <a:cubicBezTo>
                      <a:pt x="508127" y="1353277"/>
                      <a:pt x="506166" y="1350005"/>
                      <a:pt x="506820" y="1346079"/>
                    </a:cubicBezTo>
                    <a:cubicBezTo>
                      <a:pt x="506820" y="1344770"/>
                      <a:pt x="507473" y="1343461"/>
                      <a:pt x="508127" y="1342153"/>
                    </a:cubicBezTo>
                    <a:cubicBezTo>
                      <a:pt x="508127" y="1342153"/>
                      <a:pt x="508127" y="1342153"/>
                      <a:pt x="508127" y="1342153"/>
                    </a:cubicBezTo>
                    <a:cubicBezTo>
                      <a:pt x="506820" y="1339535"/>
                      <a:pt x="506166" y="1336263"/>
                      <a:pt x="507473" y="1332991"/>
                    </a:cubicBezTo>
                    <a:cubicBezTo>
                      <a:pt x="508781" y="1329065"/>
                      <a:pt x="511397" y="1326447"/>
                      <a:pt x="515321" y="1326447"/>
                    </a:cubicBezTo>
                    <a:cubicBezTo>
                      <a:pt x="522515" y="1325793"/>
                      <a:pt x="524476" y="1332337"/>
                      <a:pt x="525130" y="1335609"/>
                    </a:cubicBezTo>
                    <a:cubicBezTo>
                      <a:pt x="525130" y="1335609"/>
                      <a:pt x="525130" y="1335609"/>
                      <a:pt x="525130" y="1335609"/>
                    </a:cubicBezTo>
                    <a:cubicBezTo>
                      <a:pt x="529708" y="1327756"/>
                      <a:pt x="535594" y="1329719"/>
                      <a:pt x="538864" y="1331028"/>
                    </a:cubicBezTo>
                    <a:cubicBezTo>
                      <a:pt x="540171" y="1331028"/>
                      <a:pt x="541479" y="1331682"/>
                      <a:pt x="543441" y="1332337"/>
                    </a:cubicBezTo>
                    <a:cubicBezTo>
                      <a:pt x="546057" y="1332337"/>
                      <a:pt x="549327" y="1333646"/>
                      <a:pt x="552597" y="1335609"/>
                    </a:cubicBezTo>
                    <a:cubicBezTo>
                      <a:pt x="554559" y="1336918"/>
                      <a:pt x="555867" y="1338226"/>
                      <a:pt x="557175" y="1338881"/>
                    </a:cubicBezTo>
                    <a:cubicBezTo>
                      <a:pt x="557175" y="1338881"/>
                      <a:pt x="557829" y="1338226"/>
                      <a:pt x="558483" y="1337572"/>
                    </a:cubicBezTo>
                    <a:cubicBezTo>
                      <a:pt x="561098" y="1335609"/>
                      <a:pt x="563714" y="1332337"/>
                      <a:pt x="568292" y="1332991"/>
                    </a:cubicBezTo>
                    <a:cubicBezTo>
                      <a:pt x="569600" y="1332991"/>
                      <a:pt x="572870" y="1334300"/>
                      <a:pt x="574832" y="1337572"/>
                    </a:cubicBezTo>
                    <a:cubicBezTo>
                      <a:pt x="576793" y="1341498"/>
                      <a:pt x="576793" y="1344116"/>
                      <a:pt x="576793" y="1346079"/>
                    </a:cubicBezTo>
                    <a:cubicBezTo>
                      <a:pt x="576793" y="1346079"/>
                      <a:pt x="576793" y="1346079"/>
                      <a:pt x="576793" y="1346079"/>
                    </a:cubicBezTo>
                    <a:cubicBezTo>
                      <a:pt x="576793" y="1346079"/>
                      <a:pt x="576793" y="1346079"/>
                      <a:pt x="576793" y="1346079"/>
                    </a:cubicBezTo>
                    <a:cubicBezTo>
                      <a:pt x="577447" y="1347388"/>
                      <a:pt x="578755" y="1347388"/>
                      <a:pt x="580063" y="1348042"/>
                    </a:cubicBezTo>
                    <a:cubicBezTo>
                      <a:pt x="582679" y="1349351"/>
                      <a:pt x="587257" y="1351314"/>
                      <a:pt x="587911" y="1356549"/>
                    </a:cubicBezTo>
                    <a:cubicBezTo>
                      <a:pt x="587911" y="1357858"/>
                      <a:pt x="587911" y="1359821"/>
                      <a:pt x="587911" y="1360475"/>
                    </a:cubicBezTo>
                    <a:cubicBezTo>
                      <a:pt x="589219" y="1360475"/>
                      <a:pt x="591181" y="1360475"/>
                      <a:pt x="593142" y="1359821"/>
                    </a:cubicBezTo>
                    <a:cubicBezTo>
                      <a:pt x="594450" y="1359821"/>
                      <a:pt x="596412" y="1357858"/>
                      <a:pt x="598374" y="1356549"/>
                    </a:cubicBezTo>
                    <a:cubicBezTo>
                      <a:pt x="602298" y="1353932"/>
                      <a:pt x="607530" y="1350005"/>
                      <a:pt x="612761" y="1353277"/>
                    </a:cubicBezTo>
                    <a:cubicBezTo>
                      <a:pt x="614069" y="1353932"/>
                      <a:pt x="615377" y="1355240"/>
                      <a:pt x="616031" y="1356549"/>
                    </a:cubicBezTo>
                    <a:cubicBezTo>
                      <a:pt x="616031" y="1356549"/>
                      <a:pt x="616031" y="1356549"/>
                      <a:pt x="616031" y="1356549"/>
                    </a:cubicBezTo>
                    <a:cubicBezTo>
                      <a:pt x="617993" y="1353932"/>
                      <a:pt x="619955" y="1351314"/>
                      <a:pt x="622571" y="1350005"/>
                    </a:cubicBezTo>
                    <a:cubicBezTo>
                      <a:pt x="622571" y="1349351"/>
                      <a:pt x="623879" y="1347388"/>
                      <a:pt x="624533" y="1346733"/>
                    </a:cubicBezTo>
                    <a:cubicBezTo>
                      <a:pt x="627148" y="1342153"/>
                      <a:pt x="630418" y="1336918"/>
                      <a:pt x="635650" y="1337572"/>
                    </a:cubicBezTo>
                    <a:lnTo>
                      <a:pt x="636958" y="1337572"/>
                    </a:lnTo>
                    <a:cubicBezTo>
                      <a:pt x="643497" y="1338881"/>
                      <a:pt x="646113" y="1338226"/>
                      <a:pt x="647421" y="1338226"/>
                    </a:cubicBezTo>
                    <a:cubicBezTo>
                      <a:pt x="647421" y="1337572"/>
                      <a:pt x="648075" y="1336263"/>
                      <a:pt x="648729" y="1334954"/>
                    </a:cubicBezTo>
                    <a:cubicBezTo>
                      <a:pt x="651345" y="1329719"/>
                      <a:pt x="653961" y="1323830"/>
                      <a:pt x="659846" y="1322521"/>
                    </a:cubicBezTo>
                    <a:cubicBezTo>
                      <a:pt x="661808" y="1322521"/>
                      <a:pt x="665732" y="1322521"/>
                      <a:pt x="672272" y="1322521"/>
                    </a:cubicBezTo>
                    <a:cubicBezTo>
                      <a:pt x="676195" y="1322521"/>
                      <a:pt x="683389" y="1323175"/>
                      <a:pt x="685351" y="1322521"/>
                    </a:cubicBezTo>
                    <a:cubicBezTo>
                      <a:pt x="685351" y="1322521"/>
                      <a:pt x="687967" y="1321212"/>
                      <a:pt x="689929" y="1319903"/>
                    </a:cubicBezTo>
                    <a:cubicBezTo>
                      <a:pt x="694506" y="1317286"/>
                      <a:pt x="699084" y="1314668"/>
                      <a:pt x="703662" y="1314668"/>
                    </a:cubicBezTo>
                    <a:cubicBezTo>
                      <a:pt x="704316" y="1314668"/>
                      <a:pt x="705624" y="1314668"/>
                      <a:pt x="707586" y="1314668"/>
                    </a:cubicBezTo>
                    <a:cubicBezTo>
                      <a:pt x="715433" y="1315322"/>
                      <a:pt x="720665" y="1315977"/>
                      <a:pt x="724589" y="1315977"/>
                    </a:cubicBezTo>
                    <a:cubicBezTo>
                      <a:pt x="724589" y="1315977"/>
                      <a:pt x="724589" y="1315322"/>
                      <a:pt x="724589" y="1314668"/>
                    </a:cubicBezTo>
                    <a:cubicBezTo>
                      <a:pt x="722627" y="1309433"/>
                      <a:pt x="721319" y="1304852"/>
                      <a:pt x="724589" y="1300926"/>
                    </a:cubicBezTo>
                    <a:lnTo>
                      <a:pt x="724589" y="1300926"/>
                    </a:lnTo>
                    <a:cubicBezTo>
                      <a:pt x="729166" y="1294382"/>
                      <a:pt x="733090" y="1291110"/>
                      <a:pt x="737668" y="1291110"/>
                    </a:cubicBezTo>
                    <a:lnTo>
                      <a:pt x="740938" y="1291110"/>
                    </a:lnTo>
                    <a:cubicBezTo>
                      <a:pt x="740938" y="1291110"/>
                      <a:pt x="742899" y="1295036"/>
                      <a:pt x="742899" y="1295036"/>
                    </a:cubicBezTo>
                    <a:cubicBezTo>
                      <a:pt x="743553" y="1296345"/>
                      <a:pt x="743553" y="1297654"/>
                      <a:pt x="744207" y="1298963"/>
                    </a:cubicBezTo>
                    <a:cubicBezTo>
                      <a:pt x="744861" y="1298963"/>
                      <a:pt x="745515" y="1298963"/>
                      <a:pt x="746169" y="1298963"/>
                    </a:cubicBezTo>
                    <a:cubicBezTo>
                      <a:pt x="755979" y="1297654"/>
                      <a:pt x="761210" y="1297654"/>
                      <a:pt x="764480" y="1300272"/>
                    </a:cubicBezTo>
                    <a:cubicBezTo>
                      <a:pt x="765788" y="1300926"/>
                      <a:pt x="766442" y="1302889"/>
                      <a:pt x="768404" y="1304198"/>
                    </a:cubicBezTo>
                    <a:cubicBezTo>
                      <a:pt x="769058" y="1305507"/>
                      <a:pt x="770366" y="1306815"/>
                      <a:pt x="771674" y="1308124"/>
                    </a:cubicBezTo>
                    <a:cubicBezTo>
                      <a:pt x="772328" y="1307470"/>
                      <a:pt x="773636" y="1306815"/>
                      <a:pt x="774290" y="1306161"/>
                    </a:cubicBezTo>
                    <a:cubicBezTo>
                      <a:pt x="778213" y="1302889"/>
                      <a:pt x="782137" y="1299617"/>
                      <a:pt x="786715" y="1298963"/>
                    </a:cubicBezTo>
                    <a:cubicBezTo>
                      <a:pt x="786715" y="1298963"/>
                      <a:pt x="788023" y="1298963"/>
                      <a:pt x="788677" y="1298963"/>
                    </a:cubicBezTo>
                    <a:cubicBezTo>
                      <a:pt x="792600" y="1298963"/>
                      <a:pt x="797178" y="1297654"/>
                      <a:pt x="803064" y="1300926"/>
                    </a:cubicBezTo>
                    <a:cubicBezTo>
                      <a:pt x="815489" y="1308124"/>
                      <a:pt x="816143" y="1312705"/>
                      <a:pt x="816143" y="1314014"/>
                    </a:cubicBezTo>
                    <a:cubicBezTo>
                      <a:pt x="816143" y="1315977"/>
                      <a:pt x="816143" y="1318594"/>
                      <a:pt x="814835" y="1319903"/>
                    </a:cubicBezTo>
                    <a:cubicBezTo>
                      <a:pt x="814835" y="1319903"/>
                      <a:pt x="814181" y="1321212"/>
                      <a:pt x="813527" y="1321212"/>
                    </a:cubicBezTo>
                    <a:cubicBezTo>
                      <a:pt x="813527" y="1321212"/>
                      <a:pt x="813527" y="1321212"/>
                      <a:pt x="813527" y="1321212"/>
                    </a:cubicBezTo>
                    <a:cubicBezTo>
                      <a:pt x="814835" y="1321212"/>
                      <a:pt x="816143" y="1322521"/>
                      <a:pt x="817451" y="1323830"/>
                    </a:cubicBezTo>
                    <a:cubicBezTo>
                      <a:pt x="817451" y="1323830"/>
                      <a:pt x="818759" y="1325138"/>
                      <a:pt x="820067" y="1326447"/>
                    </a:cubicBezTo>
                    <a:cubicBezTo>
                      <a:pt x="822029" y="1328410"/>
                      <a:pt x="827914" y="1334954"/>
                      <a:pt x="830530" y="1335609"/>
                    </a:cubicBezTo>
                    <a:cubicBezTo>
                      <a:pt x="830530" y="1335609"/>
                      <a:pt x="830530" y="1335609"/>
                      <a:pt x="830530" y="1335609"/>
                    </a:cubicBezTo>
                    <a:cubicBezTo>
                      <a:pt x="830530" y="1334954"/>
                      <a:pt x="829222" y="1333646"/>
                      <a:pt x="829222" y="1332337"/>
                    </a:cubicBezTo>
                    <a:cubicBezTo>
                      <a:pt x="829222" y="1331028"/>
                      <a:pt x="829222" y="1328410"/>
                      <a:pt x="830530" y="1326447"/>
                    </a:cubicBezTo>
                    <a:cubicBezTo>
                      <a:pt x="830530" y="1325793"/>
                      <a:pt x="831838" y="1325138"/>
                      <a:pt x="832492" y="1323830"/>
                    </a:cubicBezTo>
                    <a:cubicBezTo>
                      <a:pt x="832492" y="1323830"/>
                      <a:pt x="832492" y="1323830"/>
                      <a:pt x="832492" y="1323830"/>
                    </a:cubicBezTo>
                    <a:cubicBezTo>
                      <a:pt x="831184" y="1319249"/>
                      <a:pt x="832492" y="1314014"/>
                      <a:pt x="835108" y="1310742"/>
                    </a:cubicBezTo>
                    <a:cubicBezTo>
                      <a:pt x="835108" y="1310742"/>
                      <a:pt x="835108" y="1309433"/>
                      <a:pt x="835108" y="1306815"/>
                    </a:cubicBezTo>
                    <a:cubicBezTo>
                      <a:pt x="835108" y="1306161"/>
                      <a:pt x="833800" y="1303543"/>
                      <a:pt x="832492" y="1301580"/>
                    </a:cubicBezTo>
                    <a:cubicBezTo>
                      <a:pt x="820721" y="1304198"/>
                      <a:pt x="815489" y="1304852"/>
                      <a:pt x="812219" y="1300926"/>
                    </a:cubicBezTo>
                    <a:lnTo>
                      <a:pt x="809603" y="1297654"/>
                    </a:lnTo>
                    <a:lnTo>
                      <a:pt x="811565" y="1293728"/>
                    </a:lnTo>
                    <a:cubicBezTo>
                      <a:pt x="811565" y="1293073"/>
                      <a:pt x="812219" y="1291765"/>
                      <a:pt x="812873" y="1289801"/>
                    </a:cubicBezTo>
                    <a:cubicBezTo>
                      <a:pt x="814835" y="1285221"/>
                      <a:pt x="816143" y="1281294"/>
                      <a:pt x="818105" y="1278677"/>
                    </a:cubicBezTo>
                    <a:cubicBezTo>
                      <a:pt x="818759" y="1277368"/>
                      <a:pt x="820067" y="1276714"/>
                      <a:pt x="820721" y="1275405"/>
                    </a:cubicBezTo>
                    <a:cubicBezTo>
                      <a:pt x="820721" y="1274751"/>
                      <a:pt x="822029" y="1273442"/>
                      <a:pt x="822683" y="1272787"/>
                    </a:cubicBezTo>
                    <a:cubicBezTo>
                      <a:pt x="822683" y="1272133"/>
                      <a:pt x="821375" y="1270824"/>
                      <a:pt x="820721" y="1269515"/>
                    </a:cubicBezTo>
                    <a:cubicBezTo>
                      <a:pt x="818759" y="1266243"/>
                      <a:pt x="816143" y="1260354"/>
                      <a:pt x="814181" y="1258391"/>
                    </a:cubicBezTo>
                    <a:cubicBezTo>
                      <a:pt x="814181" y="1258391"/>
                      <a:pt x="814181" y="1258391"/>
                      <a:pt x="813527" y="1258391"/>
                    </a:cubicBezTo>
                    <a:cubicBezTo>
                      <a:pt x="810911" y="1257736"/>
                      <a:pt x="805680" y="1255773"/>
                      <a:pt x="805026" y="1250538"/>
                    </a:cubicBezTo>
                    <a:cubicBezTo>
                      <a:pt x="805026" y="1249229"/>
                      <a:pt x="802410" y="1244648"/>
                      <a:pt x="801756" y="1242685"/>
                    </a:cubicBezTo>
                    <a:cubicBezTo>
                      <a:pt x="799140" y="1240722"/>
                      <a:pt x="787369" y="1232869"/>
                      <a:pt x="790639" y="1223708"/>
                    </a:cubicBezTo>
                    <a:cubicBezTo>
                      <a:pt x="791946" y="1219782"/>
                      <a:pt x="795870" y="1215856"/>
                      <a:pt x="799140" y="1212584"/>
                    </a:cubicBezTo>
                    <a:cubicBezTo>
                      <a:pt x="800448" y="1211929"/>
                      <a:pt x="801102" y="1210620"/>
                      <a:pt x="801756" y="1209966"/>
                    </a:cubicBezTo>
                    <a:cubicBezTo>
                      <a:pt x="801756" y="1209966"/>
                      <a:pt x="801756" y="1209966"/>
                      <a:pt x="801756" y="1209966"/>
                    </a:cubicBezTo>
                    <a:cubicBezTo>
                      <a:pt x="802410" y="1207348"/>
                      <a:pt x="805026" y="1200804"/>
                      <a:pt x="812873" y="1200804"/>
                    </a:cubicBezTo>
                    <a:cubicBezTo>
                      <a:pt x="820721" y="1200804"/>
                      <a:pt x="818105" y="1200150"/>
                      <a:pt x="818759" y="1198841"/>
                    </a:cubicBezTo>
                    <a:cubicBezTo>
                      <a:pt x="820721" y="1195569"/>
                      <a:pt x="823991" y="1192297"/>
                      <a:pt x="826606" y="1190334"/>
                    </a:cubicBezTo>
                    <a:lnTo>
                      <a:pt x="827914" y="1190334"/>
                    </a:lnTo>
                    <a:cubicBezTo>
                      <a:pt x="837724" y="1184445"/>
                      <a:pt x="844263" y="1181827"/>
                      <a:pt x="846879" y="1181827"/>
                    </a:cubicBezTo>
                    <a:cubicBezTo>
                      <a:pt x="847533" y="1181827"/>
                      <a:pt x="848187" y="1181827"/>
                      <a:pt x="849495" y="1181827"/>
                    </a:cubicBezTo>
                    <a:cubicBezTo>
                      <a:pt x="852111" y="1181827"/>
                      <a:pt x="856035" y="1181827"/>
                      <a:pt x="857996" y="1180518"/>
                    </a:cubicBezTo>
                    <a:cubicBezTo>
                      <a:pt x="861266" y="1178555"/>
                      <a:pt x="867806" y="1171357"/>
                      <a:pt x="869114" y="1169394"/>
                    </a:cubicBezTo>
                    <a:cubicBezTo>
                      <a:pt x="869768" y="1166122"/>
                      <a:pt x="871076" y="1154343"/>
                      <a:pt x="871076" y="1152380"/>
                    </a:cubicBezTo>
                    <a:cubicBezTo>
                      <a:pt x="871076" y="1151071"/>
                      <a:pt x="870422" y="1146490"/>
                      <a:pt x="869768" y="1143218"/>
                    </a:cubicBezTo>
                    <a:cubicBezTo>
                      <a:pt x="869768" y="1139946"/>
                      <a:pt x="869768" y="1131439"/>
                      <a:pt x="875653" y="1129476"/>
                    </a:cubicBezTo>
                    <a:cubicBezTo>
                      <a:pt x="882193" y="1128167"/>
                      <a:pt x="886117" y="1127513"/>
                      <a:pt x="889387" y="1128821"/>
                    </a:cubicBezTo>
                    <a:cubicBezTo>
                      <a:pt x="893310" y="1129476"/>
                      <a:pt x="897234" y="1132093"/>
                      <a:pt x="900504" y="1134057"/>
                    </a:cubicBezTo>
                    <a:lnTo>
                      <a:pt x="901812" y="1135365"/>
                    </a:lnTo>
                    <a:cubicBezTo>
                      <a:pt x="903120" y="1135365"/>
                      <a:pt x="905082" y="1137329"/>
                      <a:pt x="906390" y="1137983"/>
                    </a:cubicBezTo>
                    <a:cubicBezTo>
                      <a:pt x="909006" y="1136020"/>
                      <a:pt x="912929" y="1130785"/>
                      <a:pt x="913583" y="1128821"/>
                    </a:cubicBezTo>
                    <a:cubicBezTo>
                      <a:pt x="913583" y="1128167"/>
                      <a:pt x="913583" y="1124241"/>
                      <a:pt x="913583" y="1122278"/>
                    </a:cubicBezTo>
                    <a:cubicBezTo>
                      <a:pt x="913583" y="1120969"/>
                      <a:pt x="913583" y="1119660"/>
                      <a:pt x="913583" y="1118351"/>
                    </a:cubicBezTo>
                    <a:cubicBezTo>
                      <a:pt x="913583" y="1117042"/>
                      <a:pt x="913583" y="1115734"/>
                      <a:pt x="913583" y="1114425"/>
                    </a:cubicBezTo>
                    <a:cubicBezTo>
                      <a:pt x="911621" y="1113116"/>
                      <a:pt x="909659" y="1111153"/>
                      <a:pt x="909006" y="1108536"/>
                    </a:cubicBezTo>
                    <a:cubicBezTo>
                      <a:pt x="908351" y="1105918"/>
                      <a:pt x="909006" y="1103300"/>
                      <a:pt x="910314" y="1101337"/>
                    </a:cubicBezTo>
                    <a:cubicBezTo>
                      <a:pt x="910314" y="1100683"/>
                      <a:pt x="911621" y="1098065"/>
                      <a:pt x="911621" y="1096757"/>
                    </a:cubicBezTo>
                    <a:lnTo>
                      <a:pt x="911621" y="1096757"/>
                    </a:lnTo>
                    <a:cubicBezTo>
                      <a:pt x="907698" y="1090213"/>
                      <a:pt x="905736" y="1086941"/>
                      <a:pt x="904428" y="1085632"/>
                    </a:cubicBezTo>
                    <a:cubicBezTo>
                      <a:pt x="901158" y="1085632"/>
                      <a:pt x="895926" y="1085632"/>
                      <a:pt x="893310" y="1081051"/>
                    </a:cubicBezTo>
                    <a:cubicBezTo>
                      <a:pt x="892002" y="1079088"/>
                      <a:pt x="888079" y="1073198"/>
                      <a:pt x="885463" y="1069926"/>
                    </a:cubicBezTo>
                    <a:cubicBezTo>
                      <a:pt x="881539" y="1075162"/>
                      <a:pt x="877616" y="1076470"/>
                      <a:pt x="873692" y="1074507"/>
                    </a:cubicBezTo>
                    <a:cubicBezTo>
                      <a:pt x="861920" y="1067309"/>
                      <a:pt x="859304" y="1063382"/>
                      <a:pt x="859304" y="1059456"/>
                    </a:cubicBezTo>
                    <a:cubicBezTo>
                      <a:pt x="859304" y="1058147"/>
                      <a:pt x="859304" y="1055530"/>
                      <a:pt x="858650" y="1054221"/>
                    </a:cubicBezTo>
                    <a:cubicBezTo>
                      <a:pt x="855381" y="1051604"/>
                      <a:pt x="851457" y="1048332"/>
                      <a:pt x="849495" y="1046369"/>
                    </a:cubicBezTo>
                    <a:cubicBezTo>
                      <a:pt x="844917" y="1046369"/>
                      <a:pt x="837724" y="1047023"/>
                      <a:pt x="833800" y="1041788"/>
                    </a:cubicBezTo>
                    <a:cubicBezTo>
                      <a:pt x="831184" y="1037862"/>
                      <a:pt x="816797" y="1019539"/>
                      <a:pt x="815489" y="1018230"/>
                    </a:cubicBezTo>
                    <a:cubicBezTo>
                      <a:pt x="815489" y="1018230"/>
                      <a:pt x="814181" y="1016921"/>
                      <a:pt x="813527" y="1015612"/>
                    </a:cubicBezTo>
                    <a:cubicBezTo>
                      <a:pt x="812219" y="1013649"/>
                      <a:pt x="808949" y="1009723"/>
                      <a:pt x="806334" y="1007105"/>
                    </a:cubicBezTo>
                    <a:cubicBezTo>
                      <a:pt x="805026" y="1007105"/>
                      <a:pt x="803064" y="1007105"/>
                      <a:pt x="801756" y="1007759"/>
                    </a:cubicBezTo>
                    <a:cubicBezTo>
                      <a:pt x="792600" y="1009068"/>
                      <a:pt x="787369" y="1008414"/>
                      <a:pt x="784753" y="1005142"/>
                    </a:cubicBezTo>
                    <a:cubicBezTo>
                      <a:pt x="784753" y="1004487"/>
                      <a:pt x="782791" y="1002524"/>
                      <a:pt x="781483" y="1000561"/>
                    </a:cubicBezTo>
                    <a:cubicBezTo>
                      <a:pt x="780829" y="998598"/>
                      <a:pt x="778867" y="995980"/>
                      <a:pt x="777559" y="994017"/>
                    </a:cubicBezTo>
                    <a:cubicBezTo>
                      <a:pt x="775597" y="994017"/>
                      <a:pt x="771020" y="994017"/>
                      <a:pt x="768404" y="989437"/>
                    </a:cubicBezTo>
                    <a:cubicBezTo>
                      <a:pt x="768404" y="989437"/>
                      <a:pt x="767750" y="988128"/>
                      <a:pt x="767096" y="988128"/>
                    </a:cubicBezTo>
                    <a:cubicBezTo>
                      <a:pt x="765134" y="985510"/>
                      <a:pt x="762518" y="982238"/>
                      <a:pt x="763172" y="977003"/>
                    </a:cubicBezTo>
                    <a:cubicBezTo>
                      <a:pt x="763172" y="975695"/>
                      <a:pt x="763172" y="973731"/>
                      <a:pt x="763172" y="973077"/>
                    </a:cubicBezTo>
                    <a:cubicBezTo>
                      <a:pt x="760556" y="970460"/>
                      <a:pt x="754671" y="965224"/>
                      <a:pt x="754017" y="960644"/>
                    </a:cubicBezTo>
                    <a:cubicBezTo>
                      <a:pt x="754017" y="960644"/>
                      <a:pt x="752709" y="958680"/>
                      <a:pt x="752055" y="958026"/>
                    </a:cubicBezTo>
                    <a:cubicBezTo>
                      <a:pt x="752055" y="957372"/>
                      <a:pt x="750747" y="956717"/>
                      <a:pt x="750093" y="955408"/>
                    </a:cubicBezTo>
                    <a:cubicBezTo>
                      <a:pt x="748785" y="953445"/>
                      <a:pt x="748131" y="950828"/>
                      <a:pt x="747477" y="947556"/>
                    </a:cubicBezTo>
                    <a:cubicBezTo>
                      <a:pt x="747477" y="947556"/>
                      <a:pt x="747477" y="946247"/>
                      <a:pt x="747477" y="945592"/>
                    </a:cubicBezTo>
                    <a:cubicBezTo>
                      <a:pt x="744207" y="943629"/>
                      <a:pt x="737668" y="939703"/>
                      <a:pt x="736360" y="937085"/>
                    </a:cubicBezTo>
                    <a:lnTo>
                      <a:pt x="736360" y="937085"/>
                    </a:lnTo>
                    <a:cubicBezTo>
                      <a:pt x="735052" y="935122"/>
                      <a:pt x="731782" y="931850"/>
                      <a:pt x="732436" y="927270"/>
                    </a:cubicBezTo>
                    <a:cubicBezTo>
                      <a:pt x="732436" y="924652"/>
                      <a:pt x="734398" y="922689"/>
                      <a:pt x="737014" y="921380"/>
                    </a:cubicBezTo>
                    <a:cubicBezTo>
                      <a:pt x="738322" y="920726"/>
                      <a:pt x="739630" y="920071"/>
                      <a:pt x="740284" y="919417"/>
                    </a:cubicBezTo>
                    <a:cubicBezTo>
                      <a:pt x="740284" y="919417"/>
                      <a:pt x="740284" y="919417"/>
                      <a:pt x="740284" y="919417"/>
                    </a:cubicBezTo>
                    <a:cubicBezTo>
                      <a:pt x="740284" y="916799"/>
                      <a:pt x="740284" y="911564"/>
                      <a:pt x="744207" y="907638"/>
                    </a:cubicBezTo>
                    <a:cubicBezTo>
                      <a:pt x="744861" y="906984"/>
                      <a:pt x="746823" y="904366"/>
                      <a:pt x="747477" y="902403"/>
                    </a:cubicBezTo>
                    <a:cubicBezTo>
                      <a:pt x="744207" y="901094"/>
                      <a:pt x="739630" y="899131"/>
                      <a:pt x="740284" y="893241"/>
                    </a:cubicBezTo>
                    <a:cubicBezTo>
                      <a:pt x="740284" y="892587"/>
                      <a:pt x="740284" y="891278"/>
                      <a:pt x="740284" y="889969"/>
                    </a:cubicBezTo>
                    <a:cubicBezTo>
                      <a:pt x="740284" y="889969"/>
                      <a:pt x="740284" y="889969"/>
                      <a:pt x="739630" y="889969"/>
                    </a:cubicBezTo>
                    <a:cubicBezTo>
                      <a:pt x="729166" y="885389"/>
                      <a:pt x="722627" y="882771"/>
                      <a:pt x="720665" y="880153"/>
                    </a:cubicBezTo>
                    <a:lnTo>
                      <a:pt x="719357" y="878845"/>
                    </a:lnTo>
                    <a:cubicBezTo>
                      <a:pt x="716087" y="876227"/>
                      <a:pt x="710855" y="872301"/>
                      <a:pt x="709548" y="867066"/>
                    </a:cubicBezTo>
                    <a:cubicBezTo>
                      <a:pt x="709548" y="865103"/>
                      <a:pt x="708894" y="862485"/>
                      <a:pt x="708240" y="859868"/>
                    </a:cubicBezTo>
                    <a:cubicBezTo>
                      <a:pt x="708240" y="858559"/>
                      <a:pt x="708240" y="857250"/>
                      <a:pt x="708240" y="856596"/>
                    </a:cubicBezTo>
                    <a:cubicBezTo>
                      <a:pt x="708240" y="856596"/>
                      <a:pt x="706932" y="855287"/>
                      <a:pt x="706278" y="854633"/>
                    </a:cubicBezTo>
                    <a:cubicBezTo>
                      <a:pt x="699084" y="847434"/>
                      <a:pt x="695160" y="842854"/>
                      <a:pt x="695160" y="838927"/>
                    </a:cubicBezTo>
                    <a:cubicBezTo>
                      <a:pt x="695160" y="835001"/>
                      <a:pt x="695160" y="835001"/>
                      <a:pt x="696468" y="833692"/>
                    </a:cubicBezTo>
                    <a:cubicBezTo>
                      <a:pt x="696468" y="833692"/>
                      <a:pt x="696468" y="833038"/>
                      <a:pt x="696468" y="833038"/>
                    </a:cubicBezTo>
                    <a:cubicBezTo>
                      <a:pt x="695160" y="829766"/>
                      <a:pt x="695160" y="824530"/>
                      <a:pt x="698430" y="821258"/>
                    </a:cubicBezTo>
                    <a:cubicBezTo>
                      <a:pt x="700392" y="818641"/>
                      <a:pt x="704970" y="817332"/>
                      <a:pt x="709548" y="819295"/>
                    </a:cubicBezTo>
                    <a:cubicBezTo>
                      <a:pt x="714125" y="821258"/>
                      <a:pt x="716087" y="825185"/>
                      <a:pt x="716741" y="827148"/>
                    </a:cubicBezTo>
                    <a:cubicBezTo>
                      <a:pt x="717395" y="828457"/>
                      <a:pt x="718049" y="829111"/>
                      <a:pt x="718703" y="829766"/>
                    </a:cubicBezTo>
                    <a:cubicBezTo>
                      <a:pt x="720011" y="831074"/>
                      <a:pt x="721319" y="832383"/>
                      <a:pt x="722627" y="834346"/>
                    </a:cubicBezTo>
                    <a:cubicBezTo>
                      <a:pt x="723281" y="830420"/>
                      <a:pt x="723935" y="828457"/>
                      <a:pt x="725897" y="826494"/>
                    </a:cubicBezTo>
                    <a:cubicBezTo>
                      <a:pt x="725897" y="826494"/>
                      <a:pt x="727204" y="825185"/>
                      <a:pt x="728512" y="823876"/>
                    </a:cubicBezTo>
                    <a:cubicBezTo>
                      <a:pt x="730474" y="822567"/>
                      <a:pt x="735706" y="817986"/>
                      <a:pt x="737014" y="816023"/>
                    </a:cubicBezTo>
                    <a:cubicBezTo>
                      <a:pt x="738322" y="812751"/>
                      <a:pt x="741592" y="805553"/>
                      <a:pt x="746823" y="803590"/>
                    </a:cubicBezTo>
                    <a:cubicBezTo>
                      <a:pt x="747477" y="803590"/>
                      <a:pt x="748785" y="802936"/>
                      <a:pt x="750093" y="802281"/>
                    </a:cubicBezTo>
                    <a:cubicBezTo>
                      <a:pt x="754671" y="800318"/>
                      <a:pt x="757941" y="798355"/>
                      <a:pt x="760556" y="798355"/>
                    </a:cubicBezTo>
                    <a:cubicBezTo>
                      <a:pt x="763172" y="798355"/>
                      <a:pt x="765134" y="799009"/>
                      <a:pt x="767096" y="799664"/>
                    </a:cubicBezTo>
                    <a:cubicBezTo>
                      <a:pt x="771674" y="795083"/>
                      <a:pt x="778213" y="788539"/>
                      <a:pt x="785407" y="791157"/>
                    </a:cubicBezTo>
                    <a:cubicBezTo>
                      <a:pt x="786715" y="791157"/>
                      <a:pt x="788677" y="792466"/>
                      <a:pt x="790639" y="793774"/>
                    </a:cubicBezTo>
                    <a:cubicBezTo>
                      <a:pt x="792600" y="795083"/>
                      <a:pt x="796524" y="797046"/>
                      <a:pt x="798486" y="797701"/>
                    </a:cubicBezTo>
                    <a:cubicBezTo>
                      <a:pt x="798486" y="797701"/>
                      <a:pt x="799140" y="796392"/>
                      <a:pt x="799794" y="795083"/>
                    </a:cubicBezTo>
                    <a:cubicBezTo>
                      <a:pt x="799794" y="794429"/>
                      <a:pt x="799794" y="793120"/>
                      <a:pt x="799794" y="792466"/>
                    </a:cubicBezTo>
                    <a:cubicBezTo>
                      <a:pt x="799794" y="788539"/>
                      <a:pt x="800448" y="781341"/>
                      <a:pt x="807642" y="780687"/>
                    </a:cubicBezTo>
                    <a:cubicBezTo>
                      <a:pt x="807642" y="780687"/>
                      <a:pt x="808295" y="780687"/>
                      <a:pt x="808949" y="780687"/>
                    </a:cubicBezTo>
                    <a:cubicBezTo>
                      <a:pt x="812219" y="779378"/>
                      <a:pt x="816797" y="778069"/>
                      <a:pt x="820067" y="778723"/>
                    </a:cubicBezTo>
                    <a:lnTo>
                      <a:pt x="820067" y="778723"/>
                    </a:lnTo>
                    <a:cubicBezTo>
                      <a:pt x="820067" y="774143"/>
                      <a:pt x="820067" y="769562"/>
                      <a:pt x="823991" y="766290"/>
                    </a:cubicBezTo>
                    <a:cubicBezTo>
                      <a:pt x="825952" y="764327"/>
                      <a:pt x="828568" y="763672"/>
                      <a:pt x="831184" y="764327"/>
                    </a:cubicBezTo>
                    <a:cubicBezTo>
                      <a:pt x="832492" y="764327"/>
                      <a:pt x="833800" y="764327"/>
                      <a:pt x="833800" y="764327"/>
                    </a:cubicBezTo>
                    <a:cubicBezTo>
                      <a:pt x="833800" y="764327"/>
                      <a:pt x="833800" y="763672"/>
                      <a:pt x="834454" y="763018"/>
                    </a:cubicBezTo>
                    <a:cubicBezTo>
                      <a:pt x="836416" y="758437"/>
                      <a:pt x="839032" y="753856"/>
                      <a:pt x="844263" y="753202"/>
                    </a:cubicBezTo>
                    <a:cubicBezTo>
                      <a:pt x="846879" y="753202"/>
                      <a:pt x="849495" y="753202"/>
                      <a:pt x="850803" y="755165"/>
                    </a:cubicBezTo>
                    <a:cubicBezTo>
                      <a:pt x="852111" y="756474"/>
                      <a:pt x="853419" y="758437"/>
                      <a:pt x="854073" y="759746"/>
                    </a:cubicBezTo>
                    <a:cubicBezTo>
                      <a:pt x="856035" y="757783"/>
                      <a:pt x="856689" y="755165"/>
                      <a:pt x="856689" y="753856"/>
                    </a:cubicBezTo>
                    <a:cubicBezTo>
                      <a:pt x="856689" y="746658"/>
                      <a:pt x="863228" y="737497"/>
                      <a:pt x="873038" y="736188"/>
                    </a:cubicBezTo>
                    <a:cubicBezTo>
                      <a:pt x="876961" y="736188"/>
                      <a:pt x="878923" y="736188"/>
                      <a:pt x="880885" y="736842"/>
                    </a:cubicBezTo>
                    <a:cubicBezTo>
                      <a:pt x="884155" y="735534"/>
                      <a:pt x="888733" y="734225"/>
                      <a:pt x="888733" y="734225"/>
                    </a:cubicBezTo>
                    <a:lnTo>
                      <a:pt x="890695" y="734225"/>
                    </a:lnTo>
                    <a:cubicBezTo>
                      <a:pt x="890695" y="733570"/>
                      <a:pt x="892657" y="734225"/>
                      <a:pt x="892657" y="734225"/>
                    </a:cubicBezTo>
                    <a:cubicBezTo>
                      <a:pt x="893965" y="734225"/>
                      <a:pt x="895272" y="734225"/>
                      <a:pt x="896580" y="734879"/>
                    </a:cubicBezTo>
                    <a:cubicBezTo>
                      <a:pt x="896580" y="732262"/>
                      <a:pt x="897234" y="728335"/>
                      <a:pt x="900504" y="725064"/>
                    </a:cubicBezTo>
                    <a:cubicBezTo>
                      <a:pt x="903120" y="722446"/>
                      <a:pt x="909659" y="718520"/>
                      <a:pt x="916199" y="717865"/>
                    </a:cubicBezTo>
                    <a:cubicBezTo>
                      <a:pt x="918815" y="717865"/>
                      <a:pt x="927970" y="713284"/>
                      <a:pt x="929932" y="711976"/>
                    </a:cubicBezTo>
                    <a:cubicBezTo>
                      <a:pt x="929932" y="711976"/>
                      <a:pt x="931240" y="710667"/>
                      <a:pt x="931894" y="710012"/>
                    </a:cubicBezTo>
                    <a:cubicBezTo>
                      <a:pt x="935164" y="706086"/>
                      <a:pt x="939742" y="702160"/>
                      <a:pt x="945627" y="702160"/>
                    </a:cubicBezTo>
                    <a:cubicBezTo>
                      <a:pt x="946281" y="702160"/>
                      <a:pt x="947589" y="702160"/>
                      <a:pt x="948243" y="702160"/>
                    </a:cubicBezTo>
                    <a:cubicBezTo>
                      <a:pt x="948243" y="702160"/>
                      <a:pt x="946935" y="701505"/>
                      <a:pt x="946281" y="700851"/>
                    </a:cubicBezTo>
                    <a:cubicBezTo>
                      <a:pt x="942357" y="698233"/>
                      <a:pt x="935164" y="693653"/>
                      <a:pt x="936472" y="686454"/>
                    </a:cubicBezTo>
                    <a:lnTo>
                      <a:pt x="936472" y="685146"/>
                    </a:lnTo>
                    <a:cubicBezTo>
                      <a:pt x="937126" y="681219"/>
                      <a:pt x="937780" y="676639"/>
                      <a:pt x="942357" y="673367"/>
                    </a:cubicBezTo>
                    <a:cubicBezTo>
                      <a:pt x="944319" y="672058"/>
                      <a:pt x="946935" y="671404"/>
                      <a:pt x="950859" y="672712"/>
                    </a:cubicBezTo>
                    <a:cubicBezTo>
                      <a:pt x="953475" y="673367"/>
                      <a:pt x="956091" y="675330"/>
                      <a:pt x="957398" y="675984"/>
                    </a:cubicBezTo>
                    <a:cubicBezTo>
                      <a:pt x="957398" y="675984"/>
                      <a:pt x="958053" y="675984"/>
                      <a:pt x="958706" y="676639"/>
                    </a:cubicBezTo>
                    <a:cubicBezTo>
                      <a:pt x="958706" y="676639"/>
                      <a:pt x="958706" y="676639"/>
                      <a:pt x="959361" y="675984"/>
                    </a:cubicBezTo>
                    <a:cubicBezTo>
                      <a:pt x="960668" y="674675"/>
                      <a:pt x="965900" y="669440"/>
                      <a:pt x="973094" y="674021"/>
                    </a:cubicBezTo>
                    <a:cubicBezTo>
                      <a:pt x="974402" y="674021"/>
                      <a:pt x="975055" y="675330"/>
                      <a:pt x="976363" y="675984"/>
                    </a:cubicBezTo>
                    <a:cubicBezTo>
                      <a:pt x="982903" y="679256"/>
                      <a:pt x="989443" y="683182"/>
                      <a:pt x="988789" y="689726"/>
                    </a:cubicBezTo>
                    <a:cubicBezTo>
                      <a:pt x="988789" y="690381"/>
                      <a:pt x="988789" y="691035"/>
                      <a:pt x="988789" y="691689"/>
                    </a:cubicBezTo>
                    <a:cubicBezTo>
                      <a:pt x="989443" y="691689"/>
                      <a:pt x="990751" y="691689"/>
                      <a:pt x="991404" y="692998"/>
                    </a:cubicBezTo>
                    <a:cubicBezTo>
                      <a:pt x="992712" y="693653"/>
                      <a:pt x="994674" y="695616"/>
                      <a:pt x="994674" y="699542"/>
                    </a:cubicBezTo>
                    <a:cubicBezTo>
                      <a:pt x="994674" y="703468"/>
                      <a:pt x="994020" y="704123"/>
                      <a:pt x="993366" y="706086"/>
                    </a:cubicBezTo>
                    <a:cubicBezTo>
                      <a:pt x="993366" y="706740"/>
                      <a:pt x="993366" y="708049"/>
                      <a:pt x="993366" y="708049"/>
                    </a:cubicBezTo>
                    <a:cubicBezTo>
                      <a:pt x="994674" y="709358"/>
                      <a:pt x="999906" y="711321"/>
                      <a:pt x="1002522" y="711321"/>
                    </a:cubicBezTo>
                    <a:cubicBezTo>
                      <a:pt x="1002522" y="710012"/>
                      <a:pt x="1003830" y="707395"/>
                      <a:pt x="1003830" y="706086"/>
                    </a:cubicBezTo>
                    <a:cubicBezTo>
                      <a:pt x="1003830" y="705432"/>
                      <a:pt x="1003830" y="704777"/>
                      <a:pt x="1003830" y="704123"/>
                    </a:cubicBezTo>
                    <a:cubicBezTo>
                      <a:pt x="1003830" y="702814"/>
                      <a:pt x="1003830" y="700851"/>
                      <a:pt x="1003830" y="699542"/>
                    </a:cubicBezTo>
                    <a:cubicBezTo>
                      <a:pt x="1004484" y="696924"/>
                      <a:pt x="1006445" y="694307"/>
                      <a:pt x="1008408" y="690381"/>
                    </a:cubicBezTo>
                    <a:cubicBezTo>
                      <a:pt x="1009061" y="689072"/>
                      <a:pt x="1009715" y="687763"/>
                      <a:pt x="1010369" y="687109"/>
                    </a:cubicBezTo>
                    <a:cubicBezTo>
                      <a:pt x="1011677" y="685146"/>
                      <a:pt x="1012331" y="681219"/>
                      <a:pt x="1013639" y="677947"/>
                    </a:cubicBezTo>
                    <a:cubicBezTo>
                      <a:pt x="1013639" y="675984"/>
                      <a:pt x="1017563" y="664860"/>
                      <a:pt x="1018217" y="662242"/>
                    </a:cubicBezTo>
                    <a:cubicBezTo>
                      <a:pt x="1018217" y="662242"/>
                      <a:pt x="1018217" y="659625"/>
                      <a:pt x="1018217" y="657661"/>
                    </a:cubicBezTo>
                    <a:cubicBezTo>
                      <a:pt x="1018217" y="654389"/>
                      <a:pt x="1018217" y="651117"/>
                      <a:pt x="1018217" y="648500"/>
                    </a:cubicBezTo>
                    <a:cubicBezTo>
                      <a:pt x="1018217" y="646537"/>
                      <a:pt x="1019525" y="642610"/>
                      <a:pt x="1019525" y="638684"/>
                    </a:cubicBezTo>
                    <a:cubicBezTo>
                      <a:pt x="1019525" y="636066"/>
                      <a:pt x="1020179" y="634103"/>
                      <a:pt x="1020179" y="632794"/>
                    </a:cubicBezTo>
                    <a:cubicBezTo>
                      <a:pt x="1020179" y="632794"/>
                      <a:pt x="1020179" y="632794"/>
                      <a:pt x="1018871" y="6314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8" name="Freeform 967">
                <a:extLst>
                  <a:ext uri="{FF2B5EF4-FFF2-40B4-BE49-F238E27FC236}">
                    <a16:creationId xmlns:a16="http://schemas.microsoft.com/office/drawing/2014/main" id="{47BB0045-0F48-D055-4187-CE2A4CE0F674}"/>
                  </a:ext>
                </a:extLst>
              </p:cNvPr>
              <p:cNvSpPr/>
              <p:nvPr/>
            </p:nvSpPr>
            <p:spPr>
              <a:xfrm>
                <a:off x="2516806" y="3241596"/>
                <a:ext cx="42011" cy="28202"/>
              </a:xfrm>
              <a:custGeom>
                <a:avLst/>
                <a:gdLst>
                  <a:gd name="connsiteX0" fmla="*/ 41357 w 42011"/>
                  <a:gd name="connsiteY0" fmla="*/ 23558 h 28202"/>
                  <a:gd name="connsiteX1" fmla="*/ 38741 w 42011"/>
                  <a:gd name="connsiteY1" fmla="*/ 22249 h 28202"/>
                  <a:gd name="connsiteX2" fmla="*/ 26970 w 42011"/>
                  <a:gd name="connsiteY2" fmla="*/ 22249 h 28202"/>
                  <a:gd name="connsiteX3" fmla="*/ 17161 w 42011"/>
                  <a:gd name="connsiteY3" fmla="*/ 22904 h 28202"/>
                  <a:gd name="connsiteX4" fmla="*/ 8005 w 42011"/>
                  <a:gd name="connsiteY4" fmla="*/ 28139 h 28202"/>
                  <a:gd name="connsiteX5" fmla="*/ 158 w 42011"/>
                  <a:gd name="connsiteY5" fmla="*/ 26176 h 28202"/>
                  <a:gd name="connsiteX6" fmla="*/ 7351 w 42011"/>
                  <a:gd name="connsiteY6" fmla="*/ 17014 h 28202"/>
                  <a:gd name="connsiteX7" fmla="*/ 10621 w 42011"/>
                  <a:gd name="connsiteY7" fmla="*/ 11125 h 28202"/>
                  <a:gd name="connsiteX8" fmla="*/ 15199 w 42011"/>
                  <a:gd name="connsiteY8" fmla="*/ 11125 h 28202"/>
                  <a:gd name="connsiteX9" fmla="*/ 15199 w 42011"/>
                  <a:gd name="connsiteY9" fmla="*/ 7198 h 28202"/>
                  <a:gd name="connsiteX10" fmla="*/ 21738 w 42011"/>
                  <a:gd name="connsiteY10" fmla="*/ 0 h 28202"/>
                  <a:gd name="connsiteX11" fmla="*/ 31548 w 42011"/>
                  <a:gd name="connsiteY11" fmla="*/ 6544 h 28202"/>
                  <a:gd name="connsiteX12" fmla="*/ 42011 w 42011"/>
                  <a:gd name="connsiteY12" fmla="*/ 12434 h 28202"/>
                  <a:gd name="connsiteX13" fmla="*/ 42011 w 42011"/>
                  <a:gd name="connsiteY13" fmla="*/ 22904 h 2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11" h="28202">
                    <a:moveTo>
                      <a:pt x="41357" y="23558"/>
                    </a:moveTo>
                    <a:cubicBezTo>
                      <a:pt x="40703" y="23558"/>
                      <a:pt x="40049" y="22904"/>
                      <a:pt x="38741" y="22249"/>
                    </a:cubicBezTo>
                    <a:cubicBezTo>
                      <a:pt x="34163" y="20941"/>
                      <a:pt x="32202" y="22249"/>
                      <a:pt x="26970" y="22249"/>
                    </a:cubicBezTo>
                    <a:cubicBezTo>
                      <a:pt x="21738" y="22249"/>
                      <a:pt x="18469" y="21595"/>
                      <a:pt x="17161" y="22904"/>
                    </a:cubicBezTo>
                    <a:cubicBezTo>
                      <a:pt x="15853" y="24212"/>
                      <a:pt x="9967" y="28793"/>
                      <a:pt x="8005" y="28139"/>
                    </a:cubicBezTo>
                    <a:cubicBezTo>
                      <a:pt x="6043" y="28139"/>
                      <a:pt x="-1150" y="28139"/>
                      <a:pt x="158" y="26176"/>
                    </a:cubicBezTo>
                    <a:cubicBezTo>
                      <a:pt x="1465" y="23558"/>
                      <a:pt x="6697" y="20286"/>
                      <a:pt x="7351" y="17014"/>
                    </a:cubicBezTo>
                    <a:cubicBezTo>
                      <a:pt x="8659" y="13742"/>
                      <a:pt x="8659" y="11125"/>
                      <a:pt x="10621" y="11125"/>
                    </a:cubicBezTo>
                    <a:lnTo>
                      <a:pt x="15199" y="11125"/>
                    </a:lnTo>
                    <a:cubicBezTo>
                      <a:pt x="15199" y="11125"/>
                      <a:pt x="12583" y="7853"/>
                      <a:pt x="15199" y="7198"/>
                    </a:cubicBezTo>
                    <a:cubicBezTo>
                      <a:pt x="19122" y="7198"/>
                      <a:pt x="18469" y="0"/>
                      <a:pt x="21738" y="0"/>
                    </a:cubicBezTo>
                    <a:cubicBezTo>
                      <a:pt x="25008" y="0"/>
                      <a:pt x="28278" y="3926"/>
                      <a:pt x="31548" y="6544"/>
                    </a:cubicBezTo>
                    <a:cubicBezTo>
                      <a:pt x="34818" y="9162"/>
                      <a:pt x="39396" y="12434"/>
                      <a:pt x="42011" y="12434"/>
                    </a:cubicBezTo>
                    <a:lnTo>
                      <a:pt x="42011" y="22904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2" name="Graphic 2">
              <a:extLst>
                <a:ext uri="{FF2B5EF4-FFF2-40B4-BE49-F238E27FC236}">
                  <a16:creationId xmlns:a16="http://schemas.microsoft.com/office/drawing/2014/main" id="{A437444E-9AC3-4312-BD27-4D9BB07D4590}"/>
                </a:ext>
              </a:extLst>
            </p:cNvPr>
            <p:cNvGrpSpPr/>
            <p:nvPr/>
          </p:nvGrpSpPr>
          <p:grpSpPr>
            <a:xfrm>
              <a:off x="3505752" y="5236174"/>
              <a:ext cx="1385174" cy="1294162"/>
              <a:chOff x="3505752" y="5236174"/>
              <a:chExt cx="1385174" cy="1294162"/>
            </a:xfrm>
            <a:solidFill>
              <a:srgbClr val="EDEDEE"/>
            </a:solidFill>
          </p:grpSpPr>
          <p:sp>
            <p:nvSpPr>
              <p:cNvPr id="907" name="Freeform 906">
                <a:extLst>
                  <a:ext uri="{FF2B5EF4-FFF2-40B4-BE49-F238E27FC236}">
                    <a16:creationId xmlns:a16="http://schemas.microsoft.com/office/drawing/2014/main" id="{5278D1F6-422B-75EE-0DED-E484A663A85D}"/>
                  </a:ext>
                </a:extLst>
              </p:cNvPr>
              <p:cNvSpPr/>
              <p:nvPr/>
            </p:nvSpPr>
            <p:spPr>
              <a:xfrm>
                <a:off x="3592946" y="5236174"/>
                <a:ext cx="828351" cy="1094310"/>
              </a:xfrm>
              <a:custGeom>
                <a:avLst/>
                <a:gdLst>
                  <a:gd name="connsiteX0" fmla="*/ 779305 w 828351"/>
                  <a:gd name="connsiteY0" fmla="*/ 163597 h 1094310"/>
                  <a:gd name="connsiteX1" fmla="*/ 776035 w 828351"/>
                  <a:gd name="connsiteY1" fmla="*/ 170796 h 1094310"/>
                  <a:gd name="connsiteX2" fmla="*/ 776035 w 828351"/>
                  <a:gd name="connsiteY2" fmla="*/ 173413 h 1094310"/>
                  <a:gd name="connsiteX3" fmla="*/ 785844 w 828351"/>
                  <a:gd name="connsiteY3" fmla="*/ 169487 h 1094310"/>
                  <a:gd name="connsiteX4" fmla="*/ 785844 w 828351"/>
                  <a:gd name="connsiteY4" fmla="*/ 166215 h 1094310"/>
                  <a:gd name="connsiteX5" fmla="*/ 787152 w 828351"/>
                  <a:gd name="connsiteY5" fmla="*/ 160325 h 1094310"/>
                  <a:gd name="connsiteX6" fmla="*/ 791730 w 828351"/>
                  <a:gd name="connsiteY6" fmla="*/ 154436 h 1094310"/>
                  <a:gd name="connsiteX7" fmla="*/ 791730 w 828351"/>
                  <a:gd name="connsiteY7" fmla="*/ 154436 h 1094310"/>
                  <a:gd name="connsiteX8" fmla="*/ 791730 w 828351"/>
                  <a:gd name="connsiteY8" fmla="*/ 153781 h 1094310"/>
                  <a:gd name="connsiteX9" fmla="*/ 791730 w 828351"/>
                  <a:gd name="connsiteY9" fmla="*/ 145929 h 1094310"/>
                  <a:gd name="connsiteX10" fmla="*/ 800232 w 828351"/>
                  <a:gd name="connsiteY10" fmla="*/ 138076 h 1094310"/>
                  <a:gd name="connsiteX11" fmla="*/ 800232 w 828351"/>
                  <a:gd name="connsiteY11" fmla="*/ 136768 h 1094310"/>
                  <a:gd name="connsiteX12" fmla="*/ 804809 w 828351"/>
                  <a:gd name="connsiteY12" fmla="*/ 129569 h 1094310"/>
                  <a:gd name="connsiteX13" fmla="*/ 804809 w 828351"/>
                  <a:gd name="connsiteY13" fmla="*/ 128915 h 1094310"/>
                  <a:gd name="connsiteX14" fmla="*/ 804809 w 828351"/>
                  <a:gd name="connsiteY14" fmla="*/ 121062 h 1094310"/>
                  <a:gd name="connsiteX15" fmla="*/ 802848 w 828351"/>
                  <a:gd name="connsiteY15" fmla="*/ 119754 h 1094310"/>
                  <a:gd name="connsiteX16" fmla="*/ 796962 w 828351"/>
                  <a:gd name="connsiteY16" fmla="*/ 106011 h 1094310"/>
                  <a:gd name="connsiteX17" fmla="*/ 796308 w 828351"/>
                  <a:gd name="connsiteY17" fmla="*/ 101430 h 1094310"/>
                  <a:gd name="connsiteX18" fmla="*/ 795000 w 828351"/>
                  <a:gd name="connsiteY18" fmla="*/ 96195 h 1094310"/>
                  <a:gd name="connsiteX19" fmla="*/ 795000 w 828351"/>
                  <a:gd name="connsiteY19" fmla="*/ 93578 h 1094310"/>
                  <a:gd name="connsiteX20" fmla="*/ 793692 w 828351"/>
                  <a:gd name="connsiteY20" fmla="*/ 84416 h 1094310"/>
                  <a:gd name="connsiteX21" fmla="*/ 791730 w 828351"/>
                  <a:gd name="connsiteY21" fmla="*/ 75909 h 1094310"/>
                  <a:gd name="connsiteX22" fmla="*/ 804156 w 828351"/>
                  <a:gd name="connsiteY22" fmla="*/ 69366 h 1094310"/>
                  <a:gd name="connsiteX23" fmla="*/ 806117 w 828351"/>
                  <a:gd name="connsiteY23" fmla="*/ 69366 h 1094310"/>
                  <a:gd name="connsiteX24" fmla="*/ 812657 w 828351"/>
                  <a:gd name="connsiteY24" fmla="*/ 57587 h 1094310"/>
                  <a:gd name="connsiteX25" fmla="*/ 816581 w 828351"/>
                  <a:gd name="connsiteY25" fmla="*/ 51043 h 1094310"/>
                  <a:gd name="connsiteX26" fmla="*/ 828352 w 828351"/>
                  <a:gd name="connsiteY26" fmla="*/ 47771 h 1094310"/>
                  <a:gd name="connsiteX27" fmla="*/ 825082 w 828351"/>
                  <a:gd name="connsiteY27" fmla="*/ 41227 h 1094310"/>
                  <a:gd name="connsiteX28" fmla="*/ 814619 w 828351"/>
                  <a:gd name="connsiteY28" fmla="*/ 13088 h 1094310"/>
                  <a:gd name="connsiteX29" fmla="*/ 813965 w 828351"/>
                  <a:gd name="connsiteY29" fmla="*/ 10470 h 1094310"/>
                  <a:gd name="connsiteX30" fmla="*/ 811349 w 828351"/>
                  <a:gd name="connsiteY30" fmla="*/ 10470 h 1094310"/>
                  <a:gd name="connsiteX31" fmla="*/ 801540 w 828351"/>
                  <a:gd name="connsiteY31" fmla="*/ 6544 h 1094310"/>
                  <a:gd name="connsiteX32" fmla="*/ 791076 w 828351"/>
                  <a:gd name="connsiteY32" fmla="*/ 2618 h 1094310"/>
                  <a:gd name="connsiteX33" fmla="*/ 785191 w 828351"/>
                  <a:gd name="connsiteY33" fmla="*/ 2618 h 1094310"/>
                  <a:gd name="connsiteX34" fmla="*/ 780613 w 828351"/>
                  <a:gd name="connsiteY34" fmla="*/ 2618 h 1094310"/>
                  <a:gd name="connsiteX35" fmla="*/ 776035 w 828351"/>
                  <a:gd name="connsiteY35" fmla="*/ 5235 h 1094310"/>
                  <a:gd name="connsiteX36" fmla="*/ 761648 w 828351"/>
                  <a:gd name="connsiteY36" fmla="*/ 0 h 1094310"/>
                  <a:gd name="connsiteX37" fmla="*/ 761648 w 828351"/>
                  <a:gd name="connsiteY37" fmla="*/ 0 h 1094310"/>
                  <a:gd name="connsiteX38" fmla="*/ 760340 w 828351"/>
                  <a:gd name="connsiteY38" fmla="*/ 0 h 1094310"/>
                  <a:gd name="connsiteX39" fmla="*/ 758378 w 828351"/>
                  <a:gd name="connsiteY39" fmla="*/ 0 h 1094310"/>
                  <a:gd name="connsiteX40" fmla="*/ 750531 w 828351"/>
                  <a:gd name="connsiteY40" fmla="*/ 6544 h 1094310"/>
                  <a:gd name="connsiteX41" fmla="*/ 757724 w 828351"/>
                  <a:gd name="connsiteY41" fmla="*/ 11125 h 1094310"/>
                  <a:gd name="connsiteX42" fmla="*/ 767534 w 828351"/>
                  <a:gd name="connsiteY42" fmla="*/ 24867 h 1094310"/>
                  <a:gd name="connsiteX43" fmla="*/ 768842 w 828351"/>
                  <a:gd name="connsiteY43" fmla="*/ 24867 h 1094310"/>
                  <a:gd name="connsiteX44" fmla="*/ 774727 w 828351"/>
                  <a:gd name="connsiteY44" fmla="*/ 41227 h 1094310"/>
                  <a:gd name="connsiteX45" fmla="*/ 780613 w 828351"/>
                  <a:gd name="connsiteY45" fmla="*/ 45807 h 1094310"/>
                  <a:gd name="connsiteX46" fmla="*/ 779305 w 828351"/>
                  <a:gd name="connsiteY46" fmla="*/ 57587 h 1094310"/>
                  <a:gd name="connsiteX47" fmla="*/ 777997 w 828351"/>
                  <a:gd name="connsiteY47" fmla="*/ 61513 h 1094310"/>
                  <a:gd name="connsiteX48" fmla="*/ 768842 w 828351"/>
                  <a:gd name="connsiteY48" fmla="*/ 73292 h 1094310"/>
                  <a:gd name="connsiteX49" fmla="*/ 760340 w 828351"/>
                  <a:gd name="connsiteY49" fmla="*/ 75909 h 1094310"/>
                  <a:gd name="connsiteX50" fmla="*/ 757724 w 828351"/>
                  <a:gd name="connsiteY50" fmla="*/ 79836 h 1094310"/>
                  <a:gd name="connsiteX51" fmla="*/ 747915 w 828351"/>
                  <a:gd name="connsiteY51" fmla="*/ 85071 h 1094310"/>
                  <a:gd name="connsiteX52" fmla="*/ 745953 w 828351"/>
                  <a:gd name="connsiteY52" fmla="*/ 85071 h 1094310"/>
                  <a:gd name="connsiteX53" fmla="*/ 744645 w 828351"/>
                  <a:gd name="connsiteY53" fmla="*/ 85725 h 1094310"/>
                  <a:gd name="connsiteX54" fmla="*/ 730258 w 828351"/>
                  <a:gd name="connsiteY54" fmla="*/ 85725 h 1094310"/>
                  <a:gd name="connsiteX55" fmla="*/ 730258 w 828351"/>
                  <a:gd name="connsiteY55" fmla="*/ 85725 h 1094310"/>
                  <a:gd name="connsiteX56" fmla="*/ 728296 w 828351"/>
                  <a:gd name="connsiteY56" fmla="*/ 85725 h 1094310"/>
                  <a:gd name="connsiteX57" fmla="*/ 719141 w 828351"/>
                  <a:gd name="connsiteY57" fmla="*/ 94232 h 1094310"/>
                  <a:gd name="connsiteX58" fmla="*/ 707369 w 828351"/>
                  <a:gd name="connsiteY58" fmla="*/ 96850 h 1094310"/>
                  <a:gd name="connsiteX59" fmla="*/ 706062 w 828351"/>
                  <a:gd name="connsiteY59" fmla="*/ 96850 h 1094310"/>
                  <a:gd name="connsiteX60" fmla="*/ 706062 w 828351"/>
                  <a:gd name="connsiteY60" fmla="*/ 96850 h 1094310"/>
                  <a:gd name="connsiteX61" fmla="*/ 700176 w 828351"/>
                  <a:gd name="connsiteY61" fmla="*/ 98158 h 1094310"/>
                  <a:gd name="connsiteX62" fmla="*/ 696906 w 828351"/>
                  <a:gd name="connsiteY62" fmla="*/ 98813 h 1094310"/>
                  <a:gd name="connsiteX63" fmla="*/ 694944 w 828351"/>
                  <a:gd name="connsiteY63" fmla="*/ 104048 h 1094310"/>
                  <a:gd name="connsiteX64" fmla="*/ 685135 w 828351"/>
                  <a:gd name="connsiteY64" fmla="*/ 107320 h 1094310"/>
                  <a:gd name="connsiteX65" fmla="*/ 683827 w 828351"/>
                  <a:gd name="connsiteY65" fmla="*/ 107320 h 1094310"/>
                  <a:gd name="connsiteX66" fmla="*/ 676633 w 828351"/>
                  <a:gd name="connsiteY66" fmla="*/ 111901 h 1094310"/>
                  <a:gd name="connsiteX67" fmla="*/ 658322 w 828351"/>
                  <a:gd name="connsiteY67" fmla="*/ 121717 h 1094310"/>
                  <a:gd name="connsiteX68" fmla="*/ 645243 w 828351"/>
                  <a:gd name="connsiteY68" fmla="*/ 113210 h 1094310"/>
                  <a:gd name="connsiteX69" fmla="*/ 645243 w 828351"/>
                  <a:gd name="connsiteY69" fmla="*/ 112555 h 1094310"/>
                  <a:gd name="connsiteX70" fmla="*/ 641319 w 828351"/>
                  <a:gd name="connsiteY70" fmla="*/ 111901 h 1094310"/>
                  <a:gd name="connsiteX71" fmla="*/ 633472 w 828351"/>
                  <a:gd name="connsiteY71" fmla="*/ 109938 h 1094310"/>
                  <a:gd name="connsiteX72" fmla="*/ 625624 w 828351"/>
                  <a:gd name="connsiteY72" fmla="*/ 107974 h 1094310"/>
                  <a:gd name="connsiteX73" fmla="*/ 616469 w 828351"/>
                  <a:gd name="connsiteY73" fmla="*/ 106011 h 1094310"/>
                  <a:gd name="connsiteX74" fmla="*/ 600774 w 828351"/>
                  <a:gd name="connsiteY74" fmla="*/ 102739 h 1094310"/>
                  <a:gd name="connsiteX75" fmla="*/ 596196 w 828351"/>
                  <a:gd name="connsiteY75" fmla="*/ 104702 h 1094310"/>
                  <a:gd name="connsiteX76" fmla="*/ 596196 w 828351"/>
                  <a:gd name="connsiteY76" fmla="*/ 104702 h 1094310"/>
                  <a:gd name="connsiteX77" fmla="*/ 596196 w 828351"/>
                  <a:gd name="connsiteY77" fmla="*/ 110592 h 1094310"/>
                  <a:gd name="connsiteX78" fmla="*/ 596196 w 828351"/>
                  <a:gd name="connsiteY78" fmla="*/ 114518 h 1094310"/>
                  <a:gd name="connsiteX79" fmla="*/ 591618 w 828351"/>
                  <a:gd name="connsiteY79" fmla="*/ 116482 h 1094310"/>
                  <a:gd name="connsiteX80" fmla="*/ 572000 w 828351"/>
                  <a:gd name="connsiteY80" fmla="*/ 106011 h 1094310"/>
                  <a:gd name="connsiteX81" fmla="*/ 565460 w 828351"/>
                  <a:gd name="connsiteY81" fmla="*/ 107320 h 1094310"/>
                  <a:gd name="connsiteX82" fmla="*/ 559574 w 828351"/>
                  <a:gd name="connsiteY82" fmla="*/ 108629 h 1094310"/>
                  <a:gd name="connsiteX83" fmla="*/ 552381 w 828351"/>
                  <a:gd name="connsiteY83" fmla="*/ 106011 h 1094310"/>
                  <a:gd name="connsiteX84" fmla="*/ 549765 w 828351"/>
                  <a:gd name="connsiteY84" fmla="*/ 98813 h 1094310"/>
                  <a:gd name="connsiteX85" fmla="*/ 544533 w 828351"/>
                  <a:gd name="connsiteY85" fmla="*/ 94232 h 1094310"/>
                  <a:gd name="connsiteX86" fmla="*/ 541917 w 828351"/>
                  <a:gd name="connsiteY86" fmla="*/ 90306 h 1094310"/>
                  <a:gd name="connsiteX87" fmla="*/ 540609 w 828351"/>
                  <a:gd name="connsiteY87" fmla="*/ 87688 h 1094310"/>
                  <a:gd name="connsiteX88" fmla="*/ 539302 w 828351"/>
                  <a:gd name="connsiteY88" fmla="*/ 89651 h 1094310"/>
                  <a:gd name="connsiteX89" fmla="*/ 537994 w 828351"/>
                  <a:gd name="connsiteY89" fmla="*/ 92269 h 1094310"/>
                  <a:gd name="connsiteX90" fmla="*/ 527530 w 828351"/>
                  <a:gd name="connsiteY90" fmla="*/ 96195 h 1094310"/>
                  <a:gd name="connsiteX91" fmla="*/ 526876 w 828351"/>
                  <a:gd name="connsiteY91" fmla="*/ 96195 h 1094310"/>
                  <a:gd name="connsiteX92" fmla="*/ 523606 w 828351"/>
                  <a:gd name="connsiteY92" fmla="*/ 98158 h 1094310"/>
                  <a:gd name="connsiteX93" fmla="*/ 519683 w 828351"/>
                  <a:gd name="connsiteY93" fmla="*/ 100776 h 1094310"/>
                  <a:gd name="connsiteX94" fmla="*/ 507257 w 828351"/>
                  <a:gd name="connsiteY94" fmla="*/ 95541 h 1094310"/>
                  <a:gd name="connsiteX95" fmla="*/ 503987 w 828351"/>
                  <a:gd name="connsiteY95" fmla="*/ 101430 h 1094310"/>
                  <a:gd name="connsiteX96" fmla="*/ 488946 w 828351"/>
                  <a:gd name="connsiteY96" fmla="*/ 103394 h 1094310"/>
                  <a:gd name="connsiteX97" fmla="*/ 488946 w 828351"/>
                  <a:gd name="connsiteY97" fmla="*/ 103394 h 1094310"/>
                  <a:gd name="connsiteX98" fmla="*/ 490908 w 828351"/>
                  <a:gd name="connsiteY98" fmla="*/ 109283 h 1094310"/>
                  <a:gd name="connsiteX99" fmla="*/ 491562 w 828351"/>
                  <a:gd name="connsiteY99" fmla="*/ 111901 h 1094310"/>
                  <a:gd name="connsiteX100" fmla="*/ 489600 w 828351"/>
                  <a:gd name="connsiteY100" fmla="*/ 119099 h 1094310"/>
                  <a:gd name="connsiteX101" fmla="*/ 479791 w 828351"/>
                  <a:gd name="connsiteY101" fmla="*/ 121717 h 1094310"/>
                  <a:gd name="connsiteX102" fmla="*/ 477175 w 828351"/>
                  <a:gd name="connsiteY102" fmla="*/ 125643 h 1094310"/>
                  <a:gd name="connsiteX103" fmla="*/ 471289 w 828351"/>
                  <a:gd name="connsiteY103" fmla="*/ 128261 h 1094310"/>
                  <a:gd name="connsiteX104" fmla="*/ 464750 w 828351"/>
                  <a:gd name="connsiteY104" fmla="*/ 125643 h 1094310"/>
                  <a:gd name="connsiteX105" fmla="*/ 454940 w 828351"/>
                  <a:gd name="connsiteY105" fmla="*/ 130878 h 1094310"/>
                  <a:gd name="connsiteX106" fmla="*/ 452979 w 828351"/>
                  <a:gd name="connsiteY106" fmla="*/ 131532 h 1094310"/>
                  <a:gd name="connsiteX107" fmla="*/ 452324 w 828351"/>
                  <a:gd name="connsiteY107" fmla="*/ 133496 h 1094310"/>
                  <a:gd name="connsiteX108" fmla="*/ 450363 w 828351"/>
                  <a:gd name="connsiteY108" fmla="*/ 138076 h 1094310"/>
                  <a:gd name="connsiteX109" fmla="*/ 437938 w 828351"/>
                  <a:gd name="connsiteY109" fmla="*/ 141348 h 1094310"/>
                  <a:gd name="connsiteX110" fmla="*/ 436630 w 828351"/>
                  <a:gd name="connsiteY110" fmla="*/ 141348 h 1094310"/>
                  <a:gd name="connsiteX111" fmla="*/ 435322 w 828351"/>
                  <a:gd name="connsiteY111" fmla="*/ 142657 h 1094310"/>
                  <a:gd name="connsiteX112" fmla="*/ 431398 w 828351"/>
                  <a:gd name="connsiteY112" fmla="*/ 146583 h 1094310"/>
                  <a:gd name="connsiteX113" fmla="*/ 417665 w 828351"/>
                  <a:gd name="connsiteY113" fmla="*/ 147238 h 1094310"/>
                  <a:gd name="connsiteX114" fmla="*/ 415049 w 828351"/>
                  <a:gd name="connsiteY114" fmla="*/ 147238 h 1094310"/>
                  <a:gd name="connsiteX115" fmla="*/ 404585 w 828351"/>
                  <a:gd name="connsiteY115" fmla="*/ 147238 h 1094310"/>
                  <a:gd name="connsiteX116" fmla="*/ 400662 w 828351"/>
                  <a:gd name="connsiteY116" fmla="*/ 150510 h 1094310"/>
                  <a:gd name="connsiteX117" fmla="*/ 394122 w 828351"/>
                  <a:gd name="connsiteY117" fmla="*/ 155745 h 1094310"/>
                  <a:gd name="connsiteX118" fmla="*/ 381697 w 828351"/>
                  <a:gd name="connsiteY118" fmla="*/ 153127 h 1094310"/>
                  <a:gd name="connsiteX119" fmla="*/ 379735 w 828351"/>
                  <a:gd name="connsiteY119" fmla="*/ 155090 h 1094310"/>
                  <a:gd name="connsiteX120" fmla="*/ 379735 w 828351"/>
                  <a:gd name="connsiteY120" fmla="*/ 157053 h 1094310"/>
                  <a:gd name="connsiteX121" fmla="*/ 379735 w 828351"/>
                  <a:gd name="connsiteY121" fmla="*/ 157053 h 1094310"/>
                  <a:gd name="connsiteX122" fmla="*/ 367964 w 828351"/>
                  <a:gd name="connsiteY122" fmla="*/ 171450 h 1094310"/>
                  <a:gd name="connsiteX123" fmla="*/ 346383 w 828351"/>
                  <a:gd name="connsiteY123" fmla="*/ 173413 h 1094310"/>
                  <a:gd name="connsiteX124" fmla="*/ 334611 w 828351"/>
                  <a:gd name="connsiteY124" fmla="*/ 172105 h 1094310"/>
                  <a:gd name="connsiteX125" fmla="*/ 318262 w 828351"/>
                  <a:gd name="connsiteY125" fmla="*/ 175377 h 1094310"/>
                  <a:gd name="connsiteX126" fmla="*/ 318262 w 828351"/>
                  <a:gd name="connsiteY126" fmla="*/ 181266 h 1094310"/>
                  <a:gd name="connsiteX127" fmla="*/ 316955 w 828351"/>
                  <a:gd name="connsiteY127" fmla="*/ 213331 h 1094310"/>
                  <a:gd name="connsiteX128" fmla="*/ 311069 w 828351"/>
                  <a:gd name="connsiteY128" fmla="*/ 216603 h 1094310"/>
                  <a:gd name="connsiteX129" fmla="*/ 303221 w 828351"/>
                  <a:gd name="connsiteY129" fmla="*/ 212677 h 1094310"/>
                  <a:gd name="connsiteX130" fmla="*/ 301260 w 828351"/>
                  <a:gd name="connsiteY130" fmla="*/ 219220 h 1094310"/>
                  <a:gd name="connsiteX131" fmla="*/ 289488 w 828351"/>
                  <a:gd name="connsiteY131" fmla="*/ 223801 h 1094310"/>
                  <a:gd name="connsiteX132" fmla="*/ 285564 w 828351"/>
                  <a:gd name="connsiteY132" fmla="*/ 223801 h 1094310"/>
                  <a:gd name="connsiteX133" fmla="*/ 281641 w 828351"/>
                  <a:gd name="connsiteY133" fmla="*/ 225110 h 1094310"/>
                  <a:gd name="connsiteX134" fmla="*/ 270523 w 828351"/>
                  <a:gd name="connsiteY134" fmla="*/ 227073 h 1094310"/>
                  <a:gd name="connsiteX135" fmla="*/ 262022 w 828351"/>
                  <a:gd name="connsiteY135" fmla="*/ 227073 h 1094310"/>
                  <a:gd name="connsiteX136" fmla="*/ 259406 w 828351"/>
                  <a:gd name="connsiteY136" fmla="*/ 227073 h 1094310"/>
                  <a:gd name="connsiteX137" fmla="*/ 250905 w 828351"/>
                  <a:gd name="connsiteY137" fmla="*/ 225110 h 1094310"/>
                  <a:gd name="connsiteX138" fmla="*/ 243711 w 828351"/>
                  <a:gd name="connsiteY138" fmla="*/ 222492 h 1094310"/>
                  <a:gd name="connsiteX139" fmla="*/ 238480 w 828351"/>
                  <a:gd name="connsiteY139" fmla="*/ 227073 h 1094310"/>
                  <a:gd name="connsiteX140" fmla="*/ 233248 w 828351"/>
                  <a:gd name="connsiteY140" fmla="*/ 231000 h 1094310"/>
                  <a:gd name="connsiteX141" fmla="*/ 220823 w 828351"/>
                  <a:gd name="connsiteY141" fmla="*/ 230345 h 1094310"/>
                  <a:gd name="connsiteX142" fmla="*/ 218861 w 828351"/>
                  <a:gd name="connsiteY142" fmla="*/ 232963 h 1094310"/>
                  <a:gd name="connsiteX143" fmla="*/ 213629 w 828351"/>
                  <a:gd name="connsiteY143" fmla="*/ 236235 h 1094310"/>
                  <a:gd name="connsiteX144" fmla="*/ 208397 w 828351"/>
                  <a:gd name="connsiteY144" fmla="*/ 239507 h 1094310"/>
                  <a:gd name="connsiteX145" fmla="*/ 208397 w 828351"/>
                  <a:gd name="connsiteY145" fmla="*/ 242779 h 1094310"/>
                  <a:gd name="connsiteX146" fmla="*/ 199242 w 828351"/>
                  <a:gd name="connsiteY146" fmla="*/ 261756 h 1094310"/>
                  <a:gd name="connsiteX147" fmla="*/ 198588 w 828351"/>
                  <a:gd name="connsiteY147" fmla="*/ 261756 h 1094310"/>
                  <a:gd name="connsiteX148" fmla="*/ 198588 w 828351"/>
                  <a:gd name="connsiteY148" fmla="*/ 268300 h 1094310"/>
                  <a:gd name="connsiteX149" fmla="*/ 198588 w 828351"/>
                  <a:gd name="connsiteY149" fmla="*/ 270917 h 1094310"/>
                  <a:gd name="connsiteX150" fmla="*/ 195318 w 828351"/>
                  <a:gd name="connsiteY150" fmla="*/ 276807 h 1094310"/>
                  <a:gd name="connsiteX151" fmla="*/ 181585 w 828351"/>
                  <a:gd name="connsiteY151" fmla="*/ 278770 h 1094310"/>
                  <a:gd name="connsiteX152" fmla="*/ 167851 w 828351"/>
                  <a:gd name="connsiteY152" fmla="*/ 293821 h 1094310"/>
                  <a:gd name="connsiteX153" fmla="*/ 154118 w 828351"/>
                  <a:gd name="connsiteY153" fmla="*/ 289895 h 1094310"/>
                  <a:gd name="connsiteX154" fmla="*/ 151502 w 828351"/>
                  <a:gd name="connsiteY154" fmla="*/ 287931 h 1094310"/>
                  <a:gd name="connsiteX155" fmla="*/ 140385 w 828351"/>
                  <a:gd name="connsiteY155" fmla="*/ 289895 h 1094310"/>
                  <a:gd name="connsiteX156" fmla="*/ 139731 w 828351"/>
                  <a:gd name="connsiteY156" fmla="*/ 289895 h 1094310"/>
                  <a:gd name="connsiteX157" fmla="*/ 135808 w 828351"/>
                  <a:gd name="connsiteY157" fmla="*/ 293821 h 1094310"/>
                  <a:gd name="connsiteX158" fmla="*/ 126652 w 828351"/>
                  <a:gd name="connsiteY158" fmla="*/ 301674 h 1094310"/>
                  <a:gd name="connsiteX159" fmla="*/ 112265 w 828351"/>
                  <a:gd name="connsiteY159" fmla="*/ 300365 h 1094310"/>
                  <a:gd name="connsiteX160" fmla="*/ 111611 w 828351"/>
                  <a:gd name="connsiteY160" fmla="*/ 300365 h 1094310"/>
                  <a:gd name="connsiteX161" fmla="*/ 108995 w 828351"/>
                  <a:gd name="connsiteY161" fmla="*/ 302328 h 1094310"/>
                  <a:gd name="connsiteX162" fmla="*/ 103763 w 828351"/>
                  <a:gd name="connsiteY162" fmla="*/ 306255 h 1094310"/>
                  <a:gd name="connsiteX163" fmla="*/ 86761 w 828351"/>
                  <a:gd name="connsiteY163" fmla="*/ 310835 h 1094310"/>
                  <a:gd name="connsiteX164" fmla="*/ 86761 w 828351"/>
                  <a:gd name="connsiteY164" fmla="*/ 317379 h 1094310"/>
                  <a:gd name="connsiteX165" fmla="*/ 91338 w 828351"/>
                  <a:gd name="connsiteY165" fmla="*/ 321305 h 1094310"/>
                  <a:gd name="connsiteX166" fmla="*/ 102455 w 828351"/>
                  <a:gd name="connsiteY166" fmla="*/ 332430 h 1094310"/>
                  <a:gd name="connsiteX167" fmla="*/ 103110 w 828351"/>
                  <a:gd name="connsiteY167" fmla="*/ 357297 h 1094310"/>
                  <a:gd name="connsiteX168" fmla="*/ 98532 w 828351"/>
                  <a:gd name="connsiteY168" fmla="*/ 365150 h 1094310"/>
                  <a:gd name="connsiteX169" fmla="*/ 95916 w 828351"/>
                  <a:gd name="connsiteY169" fmla="*/ 369076 h 1094310"/>
                  <a:gd name="connsiteX170" fmla="*/ 95916 w 828351"/>
                  <a:gd name="connsiteY170" fmla="*/ 369076 h 1094310"/>
                  <a:gd name="connsiteX171" fmla="*/ 88069 w 828351"/>
                  <a:gd name="connsiteY171" fmla="*/ 382818 h 1094310"/>
                  <a:gd name="connsiteX172" fmla="*/ 81529 w 828351"/>
                  <a:gd name="connsiteY172" fmla="*/ 382818 h 1094310"/>
                  <a:gd name="connsiteX173" fmla="*/ 78259 w 828351"/>
                  <a:gd name="connsiteY173" fmla="*/ 382818 h 1094310"/>
                  <a:gd name="connsiteX174" fmla="*/ 74335 w 828351"/>
                  <a:gd name="connsiteY174" fmla="*/ 390016 h 1094310"/>
                  <a:gd name="connsiteX175" fmla="*/ 73681 w 828351"/>
                  <a:gd name="connsiteY175" fmla="*/ 390016 h 1094310"/>
                  <a:gd name="connsiteX176" fmla="*/ 74335 w 828351"/>
                  <a:gd name="connsiteY176" fmla="*/ 401795 h 1094310"/>
                  <a:gd name="connsiteX177" fmla="*/ 71720 w 828351"/>
                  <a:gd name="connsiteY177" fmla="*/ 405067 h 1094310"/>
                  <a:gd name="connsiteX178" fmla="*/ 71720 w 828351"/>
                  <a:gd name="connsiteY178" fmla="*/ 405721 h 1094310"/>
                  <a:gd name="connsiteX179" fmla="*/ 69104 w 828351"/>
                  <a:gd name="connsiteY179" fmla="*/ 416846 h 1094310"/>
                  <a:gd name="connsiteX180" fmla="*/ 67142 w 828351"/>
                  <a:gd name="connsiteY180" fmla="*/ 418155 h 1094310"/>
                  <a:gd name="connsiteX181" fmla="*/ 68450 w 828351"/>
                  <a:gd name="connsiteY181" fmla="*/ 431897 h 1094310"/>
                  <a:gd name="connsiteX182" fmla="*/ 68450 w 828351"/>
                  <a:gd name="connsiteY182" fmla="*/ 433206 h 1094310"/>
                  <a:gd name="connsiteX183" fmla="*/ 65180 w 828351"/>
                  <a:gd name="connsiteY183" fmla="*/ 436478 h 1094310"/>
                  <a:gd name="connsiteX184" fmla="*/ 65180 w 828351"/>
                  <a:gd name="connsiteY184" fmla="*/ 439095 h 1094310"/>
                  <a:gd name="connsiteX185" fmla="*/ 64526 w 828351"/>
                  <a:gd name="connsiteY185" fmla="*/ 454146 h 1094310"/>
                  <a:gd name="connsiteX186" fmla="*/ 48831 w 828351"/>
                  <a:gd name="connsiteY186" fmla="*/ 466580 h 1094310"/>
                  <a:gd name="connsiteX187" fmla="*/ 41637 w 828351"/>
                  <a:gd name="connsiteY187" fmla="*/ 465925 h 1094310"/>
                  <a:gd name="connsiteX188" fmla="*/ 38367 w 828351"/>
                  <a:gd name="connsiteY188" fmla="*/ 469197 h 1094310"/>
                  <a:gd name="connsiteX189" fmla="*/ 32482 w 828351"/>
                  <a:gd name="connsiteY189" fmla="*/ 469852 h 1094310"/>
                  <a:gd name="connsiteX190" fmla="*/ 32482 w 828351"/>
                  <a:gd name="connsiteY190" fmla="*/ 469852 h 1094310"/>
                  <a:gd name="connsiteX191" fmla="*/ 29212 w 828351"/>
                  <a:gd name="connsiteY191" fmla="*/ 477050 h 1094310"/>
                  <a:gd name="connsiteX192" fmla="*/ 20710 w 828351"/>
                  <a:gd name="connsiteY192" fmla="*/ 482940 h 1094310"/>
                  <a:gd name="connsiteX193" fmla="*/ 24634 w 828351"/>
                  <a:gd name="connsiteY193" fmla="*/ 488829 h 1094310"/>
                  <a:gd name="connsiteX194" fmla="*/ 28558 w 828351"/>
                  <a:gd name="connsiteY194" fmla="*/ 492755 h 1094310"/>
                  <a:gd name="connsiteX195" fmla="*/ 37059 w 828351"/>
                  <a:gd name="connsiteY195" fmla="*/ 503880 h 1094310"/>
                  <a:gd name="connsiteX196" fmla="*/ 37059 w 828351"/>
                  <a:gd name="connsiteY196" fmla="*/ 505189 h 1094310"/>
                  <a:gd name="connsiteX197" fmla="*/ 37059 w 828351"/>
                  <a:gd name="connsiteY197" fmla="*/ 518276 h 1094310"/>
                  <a:gd name="connsiteX198" fmla="*/ 30520 w 828351"/>
                  <a:gd name="connsiteY198" fmla="*/ 521548 h 1094310"/>
                  <a:gd name="connsiteX199" fmla="*/ 25288 w 828351"/>
                  <a:gd name="connsiteY199" fmla="*/ 521548 h 1094310"/>
                  <a:gd name="connsiteX200" fmla="*/ 22018 w 828351"/>
                  <a:gd name="connsiteY200" fmla="*/ 535945 h 1094310"/>
                  <a:gd name="connsiteX201" fmla="*/ 17440 w 828351"/>
                  <a:gd name="connsiteY201" fmla="*/ 543143 h 1094310"/>
                  <a:gd name="connsiteX202" fmla="*/ 13517 w 828351"/>
                  <a:gd name="connsiteY202" fmla="*/ 545761 h 1094310"/>
                  <a:gd name="connsiteX203" fmla="*/ 4361 w 828351"/>
                  <a:gd name="connsiteY203" fmla="*/ 552305 h 1094310"/>
                  <a:gd name="connsiteX204" fmla="*/ 438 w 828351"/>
                  <a:gd name="connsiteY204" fmla="*/ 566047 h 1094310"/>
                  <a:gd name="connsiteX205" fmla="*/ 9593 w 828351"/>
                  <a:gd name="connsiteY205" fmla="*/ 569319 h 1094310"/>
                  <a:gd name="connsiteX206" fmla="*/ 16787 w 828351"/>
                  <a:gd name="connsiteY206" fmla="*/ 569319 h 1094310"/>
                  <a:gd name="connsiteX207" fmla="*/ 14825 w 828351"/>
                  <a:gd name="connsiteY207" fmla="*/ 577826 h 1094310"/>
                  <a:gd name="connsiteX208" fmla="*/ 22018 w 828351"/>
                  <a:gd name="connsiteY208" fmla="*/ 580443 h 1094310"/>
                  <a:gd name="connsiteX209" fmla="*/ 12863 w 828351"/>
                  <a:gd name="connsiteY209" fmla="*/ 585678 h 1094310"/>
                  <a:gd name="connsiteX210" fmla="*/ 24634 w 828351"/>
                  <a:gd name="connsiteY210" fmla="*/ 593531 h 1094310"/>
                  <a:gd name="connsiteX211" fmla="*/ 33136 w 828351"/>
                  <a:gd name="connsiteY211" fmla="*/ 606619 h 1094310"/>
                  <a:gd name="connsiteX212" fmla="*/ 50139 w 828351"/>
                  <a:gd name="connsiteY212" fmla="*/ 607928 h 1094310"/>
                  <a:gd name="connsiteX213" fmla="*/ 57986 w 828351"/>
                  <a:gd name="connsiteY213" fmla="*/ 611200 h 1094310"/>
                  <a:gd name="connsiteX214" fmla="*/ 61256 w 828351"/>
                  <a:gd name="connsiteY214" fmla="*/ 619707 h 1094310"/>
                  <a:gd name="connsiteX215" fmla="*/ 73027 w 828351"/>
                  <a:gd name="connsiteY215" fmla="*/ 626905 h 1094310"/>
                  <a:gd name="connsiteX216" fmla="*/ 78259 w 828351"/>
                  <a:gd name="connsiteY216" fmla="*/ 633449 h 1094310"/>
                  <a:gd name="connsiteX217" fmla="*/ 87414 w 828351"/>
                  <a:gd name="connsiteY217" fmla="*/ 638684 h 1094310"/>
                  <a:gd name="connsiteX218" fmla="*/ 96570 w 828351"/>
                  <a:gd name="connsiteY218" fmla="*/ 647191 h 1094310"/>
                  <a:gd name="connsiteX219" fmla="*/ 105071 w 828351"/>
                  <a:gd name="connsiteY219" fmla="*/ 647845 h 1094310"/>
                  <a:gd name="connsiteX220" fmla="*/ 107033 w 828351"/>
                  <a:gd name="connsiteY220" fmla="*/ 636067 h 1094310"/>
                  <a:gd name="connsiteX221" fmla="*/ 112265 w 828351"/>
                  <a:gd name="connsiteY221" fmla="*/ 630177 h 1094310"/>
                  <a:gd name="connsiteX222" fmla="*/ 114227 w 828351"/>
                  <a:gd name="connsiteY222" fmla="*/ 637375 h 1094310"/>
                  <a:gd name="connsiteX223" fmla="*/ 114227 w 828351"/>
                  <a:gd name="connsiteY223" fmla="*/ 644574 h 1094310"/>
                  <a:gd name="connsiteX224" fmla="*/ 120767 w 828351"/>
                  <a:gd name="connsiteY224" fmla="*/ 644574 h 1094310"/>
                  <a:gd name="connsiteX225" fmla="*/ 120767 w 828351"/>
                  <a:gd name="connsiteY225" fmla="*/ 638684 h 1094310"/>
                  <a:gd name="connsiteX226" fmla="*/ 127306 w 828351"/>
                  <a:gd name="connsiteY226" fmla="*/ 638030 h 1094310"/>
                  <a:gd name="connsiteX227" fmla="*/ 133192 w 828351"/>
                  <a:gd name="connsiteY227" fmla="*/ 643919 h 1094310"/>
                  <a:gd name="connsiteX228" fmla="*/ 140385 w 828351"/>
                  <a:gd name="connsiteY228" fmla="*/ 645882 h 1094310"/>
                  <a:gd name="connsiteX229" fmla="*/ 144309 w 828351"/>
                  <a:gd name="connsiteY229" fmla="*/ 641302 h 1094310"/>
                  <a:gd name="connsiteX230" fmla="*/ 150195 w 828351"/>
                  <a:gd name="connsiteY230" fmla="*/ 636067 h 1094310"/>
                  <a:gd name="connsiteX231" fmla="*/ 160658 w 828351"/>
                  <a:gd name="connsiteY231" fmla="*/ 643919 h 1094310"/>
                  <a:gd name="connsiteX232" fmla="*/ 160658 w 828351"/>
                  <a:gd name="connsiteY232" fmla="*/ 651772 h 1094310"/>
                  <a:gd name="connsiteX233" fmla="*/ 167198 w 828351"/>
                  <a:gd name="connsiteY233" fmla="*/ 664860 h 1094310"/>
                  <a:gd name="connsiteX234" fmla="*/ 158696 w 828351"/>
                  <a:gd name="connsiteY234" fmla="*/ 660933 h 1094310"/>
                  <a:gd name="connsiteX235" fmla="*/ 156080 w 828351"/>
                  <a:gd name="connsiteY235" fmla="*/ 669441 h 1094310"/>
                  <a:gd name="connsiteX236" fmla="*/ 146925 w 828351"/>
                  <a:gd name="connsiteY236" fmla="*/ 666823 h 1094310"/>
                  <a:gd name="connsiteX237" fmla="*/ 145617 w 828351"/>
                  <a:gd name="connsiteY237" fmla="*/ 661588 h 1094310"/>
                  <a:gd name="connsiteX238" fmla="*/ 139731 w 828351"/>
                  <a:gd name="connsiteY238" fmla="*/ 661588 h 1094310"/>
                  <a:gd name="connsiteX239" fmla="*/ 133846 w 828351"/>
                  <a:gd name="connsiteY239" fmla="*/ 659625 h 1094310"/>
                  <a:gd name="connsiteX240" fmla="*/ 129268 w 828351"/>
                  <a:gd name="connsiteY240" fmla="*/ 662897 h 1094310"/>
                  <a:gd name="connsiteX241" fmla="*/ 122728 w 828351"/>
                  <a:gd name="connsiteY241" fmla="*/ 664205 h 1094310"/>
                  <a:gd name="connsiteX242" fmla="*/ 120767 w 828351"/>
                  <a:gd name="connsiteY242" fmla="*/ 660933 h 1094310"/>
                  <a:gd name="connsiteX243" fmla="*/ 116189 w 828351"/>
                  <a:gd name="connsiteY243" fmla="*/ 666823 h 1094310"/>
                  <a:gd name="connsiteX244" fmla="*/ 110303 w 828351"/>
                  <a:gd name="connsiteY244" fmla="*/ 666823 h 1094310"/>
                  <a:gd name="connsiteX245" fmla="*/ 104418 w 828351"/>
                  <a:gd name="connsiteY245" fmla="*/ 670095 h 1094310"/>
                  <a:gd name="connsiteX246" fmla="*/ 112919 w 828351"/>
                  <a:gd name="connsiteY246" fmla="*/ 677948 h 1094310"/>
                  <a:gd name="connsiteX247" fmla="*/ 107687 w 828351"/>
                  <a:gd name="connsiteY247" fmla="*/ 683183 h 1094310"/>
                  <a:gd name="connsiteX248" fmla="*/ 111611 w 828351"/>
                  <a:gd name="connsiteY248" fmla="*/ 694307 h 1094310"/>
                  <a:gd name="connsiteX249" fmla="*/ 118151 w 828351"/>
                  <a:gd name="connsiteY249" fmla="*/ 696925 h 1094310"/>
                  <a:gd name="connsiteX250" fmla="*/ 126652 w 828351"/>
                  <a:gd name="connsiteY250" fmla="*/ 687763 h 1094310"/>
                  <a:gd name="connsiteX251" fmla="*/ 135153 w 828351"/>
                  <a:gd name="connsiteY251" fmla="*/ 706740 h 1094310"/>
                  <a:gd name="connsiteX252" fmla="*/ 146271 w 828351"/>
                  <a:gd name="connsiteY252" fmla="*/ 710012 h 1094310"/>
                  <a:gd name="connsiteX253" fmla="*/ 154772 w 828351"/>
                  <a:gd name="connsiteY253" fmla="*/ 720483 h 1094310"/>
                  <a:gd name="connsiteX254" fmla="*/ 157388 w 828351"/>
                  <a:gd name="connsiteY254" fmla="*/ 738806 h 1094310"/>
                  <a:gd name="connsiteX255" fmla="*/ 166544 w 828351"/>
                  <a:gd name="connsiteY255" fmla="*/ 733571 h 1094310"/>
                  <a:gd name="connsiteX256" fmla="*/ 168506 w 828351"/>
                  <a:gd name="connsiteY256" fmla="*/ 742078 h 1094310"/>
                  <a:gd name="connsiteX257" fmla="*/ 172429 w 828351"/>
                  <a:gd name="connsiteY257" fmla="*/ 749930 h 1094310"/>
                  <a:gd name="connsiteX258" fmla="*/ 170467 w 828351"/>
                  <a:gd name="connsiteY258" fmla="*/ 752548 h 1094310"/>
                  <a:gd name="connsiteX259" fmla="*/ 177661 w 828351"/>
                  <a:gd name="connsiteY259" fmla="*/ 757129 h 1094310"/>
                  <a:gd name="connsiteX260" fmla="*/ 173083 w 828351"/>
                  <a:gd name="connsiteY260" fmla="*/ 765636 h 1094310"/>
                  <a:gd name="connsiteX261" fmla="*/ 180277 w 828351"/>
                  <a:gd name="connsiteY261" fmla="*/ 767599 h 1094310"/>
                  <a:gd name="connsiteX262" fmla="*/ 185508 w 828351"/>
                  <a:gd name="connsiteY262" fmla="*/ 774797 h 1094310"/>
                  <a:gd name="connsiteX263" fmla="*/ 188124 w 828351"/>
                  <a:gd name="connsiteY263" fmla="*/ 766944 h 1094310"/>
                  <a:gd name="connsiteX264" fmla="*/ 195972 w 828351"/>
                  <a:gd name="connsiteY264" fmla="*/ 768253 h 1094310"/>
                  <a:gd name="connsiteX265" fmla="*/ 200549 w 828351"/>
                  <a:gd name="connsiteY265" fmla="*/ 759092 h 1094310"/>
                  <a:gd name="connsiteX266" fmla="*/ 207089 w 828351"/>
                  <a:gd name="connsiteY266" fmla="*/ 752548 h 1094310"/>
                  <a:gd name="connsiteX267" fmla="*/ 206435 w 828351"/>
                  <a:gd name="connsiteY267" fmla="*/ 739460 h 1094310"/>
                  <a:gd name="connsiteX268" fmla="*/ 201857 w 828351"/>
                  <a:gd name="connsiteY268" fmla="*/ 732916 h 1094310"/>
                  <a:gd name="connsiteX269" fmla="*/ 210359 w 828351"/>
                  <a:gd name="connsiteY269" fmla="*/ 738151 h 1094310"/>
                  <a:gd name="connsiteX270" fmla="*/ 212321 w 828351"/>
                  <a:gd name="connsiteY270" fmla="*/ 749276 h 1094310"/>
                  <a:gd name="connsiteX271" fmla="*/ 220168 w 828351"/>
                  <a:gd name="connsiteY271" fmla="*/ 750585 h 1094310"/>
                  <a:gd name="connsiteX272" fmla="*/ 229978 w 828351"/>
                  <a:gd name="connsiteY272" fmla="*/ 753857 h 1094310"/>
                  <a:gd name="connsiteX273" fmla="*/ 224092 w 828351"/>
                  <a:gd name="connsiteY273" fmla="*/ 760400 h 1094310"/>
                  <a:gd name="connsiteX274" fmla="*/ 233248 w 828351"/>
                  <a:gd name="connsiteY274" fmla="*/ 763672 h 1094310"/>
                  <a:gd name="connsiteX275" fmla="*/ 245673 w 828351"/>
                  <a:gd name="connsiteY275" fmla="*/ 755820 h 1094310"/>
                  <a:gd name="connsiteX276" fmla="*/ 258098 w 828351"/>
                  <a:gd name="connsiteY276" fmla="*/ 748622 h 1094310"/>
                  <a:gd name="connsiteX277" fmla="*/ 269870 w 828351"/>
                  <a:gd name="connsiteY277" fmla="*/ 751894 h 1094310"/>
                  <a:gd name="connsiteX278" fmla="*/ 273793 w 828351"/>
                  <a:gd name="connsiteY278" fmla="*/ 742078 h 1094310"/>
                  <a:gd name="connsiteX279" fmla="*/ 280987 w 828351"/>
                  <a:gd name="connsiteY279" fmla="*/ 737497 h 1094310"/>
                  <a:gd name="connsiteX280" fmla="*/ 289488 w 828351"/>
                  <a:gd name="connsiteY280" fmla="*/ 741423 h 1094310"/>
                  <a:gd name="connsiteX281" fmla="*/ 295374 w 828351"/>
                  <a:gd name="connsiteY281" fmla="*/ 732916 h 1094310"/>
                  <a:gd name="connsiteX282" fmla="*/ 303876 w 828351"/>
                  <a:gd name="connsiteY282" fmla="*/ 732916 h 1094310"/>
                  <a:gd name="connsiteX283" fmla="*/ 310415 w 828351"/>
                  <a:gd name="connsiteY283" fmla="*/ 731608 h 1094310"/>
                  <a:gd name="connsiteX284" fmla="*/ 322840 w 828351"/>
                  <a:gd name="connsiteY284" fmla="*/ 734880 h 1094310"/>
                  <a:gd name="connsiteX285" fmla="*/ 330688 w 828351"/>
                  <a:gd name="connsiteY285" fmla="*/ 740115 h 1094310"/>
                  <a:gd name="connsiteX286" fmla="*/ 339843 w 828351"/>
                  <a:gd name="connsiteY286" fmla="*/ 733571 h 1094310"/>
                  <a:gd name="connsiteX287" fmla="*/ 347037 w 828351"/>
                  <a:gd name="connsiteY287" fmla="*/ 734880 h 1094310"/>
                  <a:gd name="connsiteX288" fmla="*/ 359462 w 828351"/>
                  <a:gd name="connsiteY288" fmla="*/ 734880 h 1094310"/>
                  <a:gd name="connsiteX289" fmla="*/ 362078 w 828351"/>
                  <a:gd name="connsiteY289" fmla="*/ 728990 h 1094310"/>
                  <a:gd name="connsiteX290" fmla="*/ 360116 w 828351"/>
                  <a:gd name="connsiteY290" fmla="*/ 718520 h 1094310"/>
                  <a:gd name="connsiteX291" fmla="*/ 361424 w 828351"/>
                  <a:gd name="connsiteY291" fmla="*/ 713284 h 1094310"/>
                  <a:gd name="connsiteX292" fmla="*/ 369272 w 828351"/>
                  <a:gd name="connsiteY292" fmla="*/ 715902 h 1094310"/>
                  <a:gd name="connsiteX293" fmla="*/ 379735 w 828351"/>
                  <a:gd name="connsiteY293" fmla="*/ 726372 h 1094310"/>
                  <a:gd name="connsiteX294" fmla="*/ 383659 w 828351"/>
                  <a:gd name="connsiteY294" fmla="*/ 730953 h 1094310"/>
                  <a:gd name="connsiteX295" fmla="*/ 386928 w 828351"/>
                  <a:gd name="connsiteY295" fmla="*/ 738806 h 1094310"/>
                  <a:gd name="connsiteX296" fmla="*/ 393468 w 828351"/>
                  <a:gd name="connsiteY296" fmla="*/ 730953 h 1094310"/>
                  <a:gd name="connsiteX297" fmla="*/ 393468 w 828351"/>
                  <a:gd name="connsiteY297" fmla="*/ 723755 h 1094310"/>
                  <a:gd name="connsiteX298" fmla="*/ 400008 w 828351"/>
                  <a:gd name="connsiteY298" fmla="*/ 717211 h 1094310"/>
                  <a:gd name="connsiteX299" fmla="*/ 401316 w 828351"/>
                  <a:gd name="connsiteY299" fmla="*/ 725064 h 1094310"/>
                  <a:gd name="connsiteX300" fmla="*/ 410471 w 828351"/>
                  <a:gd name="connsiteY300" fmla="*/ 731608 h 1094310"/>
                  <a:gd name="connsiteX301" fmla="*/ 421589 w 828351"/>
                  <a:gd name="connsiteY301" fmla="*/ 734880 h 1094310"/>
                  <a:gd name="connsiteX302" fmla="*/ 422896 w 828351"/>
                  <a:gd name="connsiteY302" fmla="*/ 742732 h 1094310"/>
                  <a:gd name="connsiteX303" fmla="*/ 437283 w 828351"/>
                  <a:gd name="connsiteY303" fmla="*/ 738806 h 1094310"/>
                  <a:gd name="connsiteX304" fmla="*/ 441207 w 828351"/>
                  <a:gd name="connsiteY304" fmla="*/ 746658 h 1094310"/>
                  <a:gd name="connsiteX305" fmla="*/ 451017 w 828351"/>
                  <a:gd name="connsiteY305" fmla="*/ 745350 h 1094310"/>
                  <a:gd name="connsiteX306" fmla="*/ 456248 w 828351"/>
                  <a:gd name="connsiteY306" fmla="*/ 740115 h 1094310"/>
                  <a:gd name="connsiteX307" fmla="*/ 462134 w 828351"/>
                  <a:gd name="connsiteY307" fmla="*/ 744695 h 1094310"/>
                  <a:gd name="connsiteX308" fmla="*/ 468673 w 828351"/>
                  <a:gd name="connsiteY308" fmla="*/ 743387 h 1094310"/>
                  <a:gd name="connsiteX309" fmla="*/ 473905 w 828351"/>
                  <a:gd name="connsiteY309" fmla="*/ 737497 h 1094310"/>
                  <a:gd name="connsiteX310" fmla="*/ 477829 w 828351"/>
                  <a:gd name="connsiteY310" fmla="*/ 744041 h 1094310"/>
                  <a:gd name="connsiteX311" fmla="*/ 482407 w 828351"/>
                  <a:gd name="connsiteY311" fmla="*/ 746004 h 1094310"/>
                  <a:gd name="connsiteX312" fmla="*/ 490254 w 828351"/>
                  <a:gd name="connsiteY312" fmla="*/ 745350 h 1094310"/>
                  <a:gd name="connsiteX313" fmla="*/ 487638 w 828351"/>
                  <a:gd name="connsiteY313" fmla="*/ 749930 h 1094310"/>
                  <a:gd name="connsiteX314" fmla="*/ 490254 w 828351"/>
                  <a:gd name="connsiteY314" fmla="*/ 753857 h 1094310"/>
                  <a:gd name="connsiteX315" fmla="*/ 479137 w 828351"/>
                  <a:gd name="connsiteY315" fmla="*/ 765636 h 1094310"/>
                  <a:gd name="connsiteX316" fmla="*/ 455594 w 828351"/>
                  <a:gd name="connsiteY316" fmla="*/ 767599 h 1094310"/>
                  <a:gd name="connsiteX317" fmla="*/ 442515 w 828351"/>
                  <a:gd name="connsiteY317" fmla="*/ 778723 h 1094310"/>
                  <a:gd name="connsiteX318" fmla="*/ 460826 w 828351"/>
                  <a:gd name="connsiteY318" fmla="*/ 786576 h 1094310"/>
                  <a:gd name="connsiteX319" fmla="*/ 450363 w 828351"/>
                  <a:gd name="connsiteY319" fmla="*/ 796392 h 1094310"/>
                  <a:gd name="connsiteX320" fmla="*/ 437283 w 828351"/>
                  <a:gd name="connsiteY320" fmla="*/ 793120 h 1094310"/>
                  <a:gd name="connsiteX321" fmla="*/ 421589 w 828351"/>
                  <a:gd name="connsiteY321" fmla="*/ 781341 h 1094310"/>
                  <a:gd name="connsiteX322" fmla="*/ 386928 w 828351"/>
                  <a:gd name="connsiteY322" fmla="*/ 770871 h 1094310"/>
                  <a:gd name="connsiteX323" fmla="*/ 367310 w 828351"/>
                  <a:gd name="connsiteY323" fmla="*/ 772179 h 1094310"/>
                  <a:gd name="connsiteX324" fmla="*/ 359462 w 828351"/>
                  <a:gd name="connsiteY324" fmla="*/ 768253 h 1094310"/>
                  <a:gd name="connsiteX325" fmla="*/ 335919 w 828351"/>
                  <a:gd name="connsiteY325" fmla="*/ 768253 h 1094310"/>
                  <a:gd name="connsiteX326" fmla="*/ 327418 w 828351"/>
                  <a:gd name="connsiteY326" fmla="*/ 759746 h 1094310"/>
                  <a:gd name="connsiteX327" fmla="*/ 311723 w 828351"/>
                  <a:gd name="connsiteY327" fmla="*/ 757783 h 1094310"/>
                  <a:gd name="connsiteX328" fmla="*/ 304529 w 828351"/>
                  <a:gd name="connsiteY328" fmla="*/ 750585 h 1094310"/>
                  <a:gd name="connsiteX329" fmla="*/ 286219 w 828351"/>
                  <a:gd name="connsiteY329" fmla="*/ 752548 h 1094310"/>
                  <a:gd name="connsiteX330" fmla="*/ 273793 w 828351"/>
                  <a:gd name="connsiteY330" fmla="*/ 761709 h 1094310"/>
                  <a:gd name="connsiteX331" fmla="*/ 267908 w 828351"/>
                  <a:gd name="connsiteY331" fmla="*/ 778723 h 1094310"/>
                  <a:gd name="connsiteX332" fmla="*/ 256790 w 828351"/>
                  <a:gd name="connsiteY332" fmla="*/ 792466 h 1094310"/>
                  <a:gd name="connsiteX333" fmla="*/ 231286 w 828351"/>
                  <a:gd name="connsiteY333" fmla="*/ 787231 h 1094310"/>
                  <a:gd name="connsiteX334" fmla="*/ 223438 w 828351"/>
                  <a:gd name="connsiteY334" fmla="*/ 785267 h 1094310"/>
                  <a:gd name="connsiteX335" fmla="*/ 220168 w 828351"/>
                  <a:gd name="connsiteY335" fmla="*/ 797047 h 1094310"/>
                  <a:gd name="connsiteX336" fmla="*/ 220168 w 828351"/>
                  <a:gd name="connsiteY336" fmla="*/ 808171 h 1094310"/>
                  <a:gd name="connsiteX337" fmla="*/ 215591 w 828351"/>
                  <a:gd name="connsiteY337" fmla="*/ 825839 h 1094310"/>
                  <a:gd name="connsiteX338" fmla="*/ 202512 w 828351"/>
                  <a:gd name="connsiteY338" fmla="*/ 844162 h 1094310"/>
                  <a:gd name="connsiteX339" fmla="*/ 191394 w 828351"/>
                  <a:gd name="connsiteY339" fmla="*/ 844162 h 1094310"/>
                  <a:gd name="connsiteX340" fmla="*/ 192048 w 828351"/>
                  <a:gd name="connsiteY340" fmla="*/ 861177 h 1094310"/>
                  <a:gd name="connsiteX341" fmla="*/ 194664 w 828351"/>
                  <a:gd name="connsiteY341" fmla="*/ 863794 h 1094310"/>
                  <a:gd name="connsiteX342" fmla="*/ 202512 w 828351"/>
                  <a:gd name="connsiteY342" fmla="*/ 863794 h 1094310"/>
                  <a:gd name="connsiteX343" fmla="*/ 218861 w 828351"/>
                  <a:gd name="connsiteY343" fmla="*/ 867720 h 1094310"/>
                  <a:gd name="connsiteX344" fmla="*/ 226708 w 828351"/>
                  <a:gd name="connsiteY344" fmla="*/ 879499 h 1094310"/>
                  <a:gd name="connsiteX345" fmla="*/ 226708 w 828351"/>
                  <a:gd name="connsiteY345" fmla="*/ 890624 h 1094310"/>
                  <a:gd name="connsiteX346" fmla="*/ 235864 w 828351"/>
                  <a:gd name="connsiteY346" fmla="*/ 888661 h 1094310"/>
                  <a:gd name="connsiteX347" fmla="*/ 254174 w 828351"/>
                  <a:gd name="connsiteY347" fmla="*/ 898477 h 1094310"/>
                  <a:gd name="connsiteX348" fmla="*/ 273139 w 828351"/>
                  <a:gd name="connsiteY348" fmla="*/ 909601 h 1094310"/>
                  <a:gd name="connsiteX349" fmla="*/ 296028 w 828351"/>
                  <a:gd name="connsiteY349" fmla="*/ 942321 h 1094310"/>
                  <a:gd name="connsiteX350" fmla="*/ 292104 w 828351"/>
                  <a:gd name="connsiteY350" fmla="*/ 958680 h 1094310"/>
                  <a:gd name="connsiteX351" fmla="*/ 281641 w 828351"/>
                  <a:gd name="connsiteY351" fmla="*/ 969151 h 1094310"/>
                  <a:gd name="connsiteX352" fmla="*/ 282295 w 828351"/>
                  <a:gd name="connsiteY352" fmla="*/ 983547 h 1094310"/>
                  <a:gd name="connsiteX353" fmla="*/ 288834 w 828351"/>
                  <a:gd name="connsiteY353" fmla="*/ 996635 h 1094310"/>
                  <a:gd name="connsiteX354" fmla="*/ 302568 w 828351"/>
                  <a:gd name="connsiteY354" fmla="*/ 1008414 h 1094310"/>
                  <a:gd name="connsiteX355" fmla="*/ 309761 w 828351"/>
                  <a:gd name="connsiteY355" fmla="*/ 1012995 h 1094310"/>
                  <a:gd name="connsiteX356" fmla="*/ 308453 w 828351"/>
                  <a:gd name="connsiteY356" fmla="*/ 1025428 h 1094310"/>
                  <a:gd name="connsiteX357" fmla="*/ 315647 w 828351"/>
                  <a:gd name="connsiteY357" fmla="*/ 1039171 h 1094310"/>
                  <a:gd name="connsiteX358" fmla="*/ 329380 w 828351"/>
                  <a:gd name="connsiteY358" fmla="*/ 1036553 h 1094310"/>
                  <a:gd name="connsiteX359" fmla="*/ 343767 w 828351"/>
                  <a:gd name="connsiteY359" fmla="*/ 1050950 h 1094310"/>
                  <a:gd name="connsiteX360" fmla="*/ 352268 w 828351"/>
                  <a:gd name="connsiteY360" fmla="*/ 1037207 h 1094310"/>
                  <a:gd name="connsiteX361" fmla="*/ 347037 w 828351"/>
                  <a:gd name="connsiteY361" fmla="*/ 1030009 h 1094310"/>
                  <a:gd name="connsiteX362" fmla="*/ 344421 w 828351"/>
                  <a:gd name="connsiteY362" fmla="*/ 1021502 h 1094310"/>
                  <a:gd name="connsiteX363" fmla="*/ 344421 w 828351"/>
                  <a:gd name="connsiteY363" fmla="*/ 1009068 h 1094310"/>
                  <a:gd name="connsiteX364" fmla="*/ 342459 w 828351"/>
                  <a:gd name="connsiteY364" fmla="*/ 1001216 h 1094310"/>
                  <a:gd name="connsiteX365" fmla="*/ 360770 w 828351"/>
                  <a:gd name="connsiteY365" fmla="*/ 987474 h 1094310"/>
                  <a:gd name="connsiteX366" fmla="*/ 374503 w 828351"/>
                  <a:gd name="connsiteY366" fmla="*/ 987474 h 1094310"/>
                  <a:gd name="connsiteX367" fmla="*/ 375157 w 828351"/>
                  <a:gd name="connsiteY367" fmla="*/ 1007105 h 1094310"/>
                  <a:gd name="connsiteX368" fmla="*/ 379735 w 828351"/>
                  <a:gd name="connsiteY368" fmla="*/ 1012340 h 1094310"/>
                  <a:gd name="connsiteX369" fmla="*/ 388236 w 828351"/>
                  <a:gd name="connsiteY369" fmla="*/ 1008414 h 1094310"/>
                  <a:gd name="connsiteX370" fmla="*/ 404585 w 828351"/>
                  <a:gd name="connsiteY370" fmla="*/ 1028046 h 1094310"/>
                  <a:gd name="connsiteX371" fmla="*/ 413741 w 828351"/>
                  <a:gd name="connsiteY371" fmla="*/ 1040479 h 1094310"/>
                  <a:gd name="connsiteX372" fmla="*/ 419626 w 828351"/>
                  <a:gd name="connsiteY372" fmla="*/ 1042443 h 1094310"/>
                  <a:gd name="connsiteX373" fmla="*/ 417011 w 828351"/>
                  <a:gd name="connsiteY373" fmla="*/ 1049641 h 1094310"/>
                  <a:gd name="connsiteX374" fmla="*/ 419626 w 828351"/>
                  <a:gd name="connsiteY374" fmla="*/ 1054221 h 1094310"/>
                  <a:gd name="connsiteX375" fmla="*/ 419626 w 828351"/>
                  <a:gd name="connsiteY375" fmla="*/ 1061420 h 1094310"/>
                  <a:gd name="connsiteX376" fmla="*/ 423550 w 828351"/>
                  <a:gd name="connsiteY376" fmla="*/ 1066655 h 1094310"/>
                  <a:gd name="connsiteX377" fmla="*/ 421589 w 828351"/>
                  <a:gd name="connsiteY377" fmla="*/ 1071890 h 1094310"/>
                  <a:gd name="connsiteX378" fmla="*/ 418973 w 828351"/>
                  <a:gd name="connsiteY378" fmla="*/ 1077125 h 1094310"/>
                  <a:gd name="connsiteX379" fmla="*/ 428128 w 828351"/>
                  <a:gd name="connsiteY379" fmla="*/ 1082360 h 1094310"/>
                  <a:gd name="connsiteX380" fmla="*/ 434014 w 828351"/>
                  <a:gd name="connsiteY380" fmla="*/ 1082360 h 1094310"/>
                  <a:gd name="connsiteX381" fmla="*/ 439899 w 828351"/>
                  <a:gd name="connsiteY381" fmla="*/ 1086286 h 1094310"/>
                  <a:gd name="connsiteX382" fmla="*/ 444477 w 828351"/>
                  <a:gd name="connsiteY382" fmla="*/ 1094139 h 1094310"/>
                  <a:gd name="connsiteX383" fmla="*/ 445785 w 828351"/>
                  <a:gd name="connsiteY383" fmla="*/ 1077125 h 1094310"/>
                  <a:gd name="connsiteX384" fmla="*/ 439899 w 828351"/>
                  <a:gd name="connsiteY384" fmla="*/ 1069927 h 1094310"/>
                  <a:gd name="connsiteX385" fmla="*/ 439245 w 828351"/>
                  <a:gd name="connsiteY385" fmla="*/ 1060111 h 1094310"/>
                  <a:gd name="connsiteX386" fmla="*/ 437938 w 828351"/>
                  <a:gd name="connsiteY386" fmla="*/ 1052913 h 1094310"/>
                  <a:gd name="connsiteX387" fmla="*/ 445131 w 828351"/>
                  <a:gd name="connsiteY387" fmla="*/ 1052258 h 1094310"/>
                  <a:gd name="connsiteX388" fmla="*/ 439899 w 828351"/>
                  <a:gd name="connsiteY388" fmla="*/ 1044406 h 1094310"/>
                  <a:gd name="connsiteX389" fmla="*/ 446439 w 828351"/>
                  <a:gd name="connsiteY389" fmla="*/ 1041134 h 1094310"/>
                  <a:gd name="connsiteX390" fmla="*/ 439899 w 828351"/>
                  <a:gd name="connsiteY390" fmla="*/ 1034590 h 1094310"/>
                  <a:gd name="connsiteX391" fmla="*/ 448401 w 828351"/>
                  <a:gd name="connsiteY391" fmla="*/ 1027391 h 1094310"/>
                  <a:gd name="connsiteX392" fmla="*/ 444477 w 828351"/>
                  <a:gd name="connsiteY392" fmla="*/ 1019539 h 1094310"/>
                  <a:gd name="connsiteX393" fmla="*/ 458210 w 828351"/>
                  <a:gd name="connsiteY393" fmla="*/ 1013649 h 1094310"/>
                  <a:gd name="connsiteX394" fmla="*/ 473251 w 828351"/>
                  <a:gd name="connsiteY394" fmla="*/ 1009723 h 1094310"/>
                  <a:gd name="connsiteX395" fmla="*/ 481753 w 828351"/>
                  <a:gd name="connsiteY395" fmla="*/ 1022156 h 1094310"/>
                  <a:gd name="connsiteX396" fmla="*/ 483715 w 828351"/>
                  <a:gd name="connsiteY396" fmla="*/ 1032627 h 1094310"/>
                  <a:gd name="connsiteX397" fmla="*/ 490908 w 828351"/>
                  <a:gd name="connsiteY397" fmla="*/ 1031972 h 1094310"/>
                  <a:gd name="connsiteX398" fmla="*/ 496140 w 828351"/>
                  <a:gd name="connsiteY398" fmla="*/ 1037207 h 1094310"/>
                  <a:gd name="connsiteX399" fmla="*/ 496140 w 828351"/>
                  <a:gd name="connsiteY399" fmla="*/ 1043097 h 1094310"/>
                  <a:gd name="connsiteX400" fmla="*/ 505295 w 828351"/>
                  <a:gd name="connsiteY400" fmla="*/ 1048332 h 1094310"/>
                  <a:gd name="connsiteX401" fmla="*/ 513143 w 828351"/>
                  <a:gd name="connsiteY401" fmla="*/ 1058148 h 1094310"/>
                  <a:gd name="connsiteX402" fmla="*/ 522952 w 828351"/>
                  <a:gd name="connsiteY402" fmla="*/ 1055530 h 1094310"/>
                  <a:gd name="connsiteX403" fmla="*/ 531454 w 828351"/>
                  <a:gd name="connsiteY403" fmla="*/ 1067964 h 1094310"/>
                  <a:gd name="connsiteX404" fmla="*/ 542571 w 828351"/>
                  <a:gd name="connsiteY404" fmla="*/ 1067964 h 1094310"/>
                  <a:gd name="connsiteX405" fmla="*/ 549765 w 828351"/>
                  <a:gd name="connsiteY405" fmla="*/ 1064037 h 1094310"/>
                  <a:gd name="connsiteX406" fmla="*/ 539302 w 828351"/>
                  <a:gd name="connsiteY406" fmla="*/ 1058148 h 1094310"/>
                  <a:gd name="connsiteX407" fmla="*/ 537994 w 828351"/>
                  <a:gd name="connsiteY407" fmla="*/ 1047678 h 1094310"/>
                  <a:gd name="connsiteX408" fmla="*/ 526876 w 828351"/>
                  <a:gd name="connsiteY408" fmla="*/ 1043097 h 1094310"/>
                  <a:gd name="connsiteX409" fmla="*/ 518375 w 828351"/>
                  <a:gd name="connsiteY409" fmla="*/ 1034590 h 1094310"/>
                  <a:gd name="connsiteX410" fmla="*/ 518375 w 828351"/>
                  <a:gd name="connsiteY410" fmla="*/ 1024774 h 1094310"/>
                  <a:gd name="connsiteX411" fmla="*/ 515105 w 828351"/>
                  <a:gd name="connsiteY411" fmla="*/ 1021502 h 1094310"/>
                  <a:gd name="connsiteX412" fmla="*/ 517720 w 828351"/>
                  <a:gd name="connsiteY412" fmla="*/ 1014303 h 1094310"/>
                  <a:gd name="connsiteX413" fmla="*/ 523606 w 828351"/>
                  <a:gd name="connsiteY413" fmla="*/ 1012340 h 1094310"/>
                  <a:gd name="connsiteX414" fmla="*/ 521644 w 828351"/>
                  <a:gd name="connsiteY414" fmla="*/ 1006451 h 1094310"/>
                  <a:gd name="connsiteX415" fmla="*/ 520336 w 828351"/>
                  <a:gd name="connsiteY415" fmla="*/ 998598 h 1094310"/>
                  <a:gd name="connsiteX416" fmla="*/ 514451 w 828351"/>
                  <a:gd name="connsiteY416" fmla="*/ 994672 h 1094310"/>
                  <a:gd name="connsiteX417" fmla="*/ 506603 w 828351"/>
                  <a:gd name="connsiteY417" fmla="*/ 980930 h 1094310"/>
                  <a:gd name="connsiteX418" fmla="*/ 499410 w 828351"/>
                  <a:gd name="connsiteY418" fmla="*/ 973077 h 1094310"/>
                  <a:gd name="connsiteX419" fmla="*/ 501371 w 828351"/>
                  <a:gd name="connsiteY419" fmla="*/ 964570 h 1094310"/>
                  <a:gd name="connsiteX420" fmla="*/ 493524 w 828351"/>
                  <a:gd name="connsiteY420" fmla="*/ 958026 h 1094310"/>
                  <a:gd name="connsiteX421" fmla="*/ 489600 w 828351"/>
                  <a:gd name="connsiteY421" fmla="*/ 946901 h 1094310"/>
                  <a:gd name="connsiteX422" fmla="*/ 480445 w 828351"/>
                  <a:gd name="connsiteY422" fmla="*/ 946901 h 1094310"/>
                  <a:gd name="connsiteX423" fmla="*/ 477175 w 828351"/>
                  <a:gd name="connsiteY423" fmla="*/ 929887 h 1094310"/>
                  <a:gd name="connsiteX424" fmla="*/ 459518 w 828351"/>
                  <a:gd name="connsiteY424" fmla="*/ 909601 h 1094310"/>
                  <a:gd name="connsiteX425" fmla="*/ 448401 w 828351"/>
                  <a:gd name="connsiteY425" fmla="*/ 891933 h 1094310"/>
                  <a:gd name="connsiteX426" fmla="*/ 437283 w 828351"/>
                  <a:gd name="connsiteY426" fmla="*/ 872301 h 1094310"/>
                  <a:gd name="connsiteX427" fmla="*/ 441207 w 828351"/>
                  <a:gd name="connsiteY427" fmla="*/ 863140 h 1094310"/>
                  <a:gd name="connsiteX428" fmla="*/ 449709 w 828351"/>
                  <a:gd name="connsiteY428" fmla="*/ 867066 h 1094310"/>
                  <a:gd name="connsiteX429" fmla="*/ 458210 w 828351"/>
                  <a:gd name="connsiteY429" fmla="*/ 871647 h 1094310"/>
                  <a:gd name="connsiteX430" fmla="*/ 466712 w 828351"/>
                  <a:gd name="connsiteY430" fmla="*/ 869684 h 1094310"/>
                  <a:gd name="connsiteX431" fmla="*/ 477829 w 828351"/>
                  <a:gd name="connsiteY431" fmla="*/ 870992 h 1094310"/>
                  <a:gd name="connsiteX432" fmla="*/ 481099 w 828351"/>
                  <a:gd name="connsiteY432" fmla="*/ 878845 h 1094310"/>
                  <a:gd name="connsiteX433" fmla="*/ 486985 w 828351"/>
                  <a:gd name="connsiteY433" fmla="*/ 874919 h 1094310"/>
                  <a:gd name="connsiteX434" fmla="*/ 489600 w 828351"/>
                  <a:gd name="connsiteY434" fmla="*/ 878191 h 1094310"/>
                  <a:gd name="connsiteX435" fmla="*/ 496794 w 828351"/>
                  <a:gd name="connsiteY435" fmla="*/ 877536 h 1094310"/>
                  <a:gd name="connsiteX436" fmla="*/ 503987 w 828351"/>
                  <a:gd name="connsiteY436" fmla="*/ 882771 h 1094310"/>
                  <a:gd name="connsiteX437" fmla="*/ 496140 w 828351"/>
                  <a:gd name="connsiteY437" fmla="*/ 891933 h 1094310"/>
                  <a:gd name="connsiteX438" fmla="*/ 494832 w 828351"/>
                  <a:gd name="connsiteY438" fmla="*/ 897822 h 1094310"/>
                  <a:gd name="connsiteX439" fmla="*/ 503334 w 828351"/>
                  <a:gd name="connsiteY439" fmla="*/ 899131 h 1094310"/>
                  <a:gd name="connsiteX440" fmla="*/ 511835 w 828351"/>
                  <a:gd name="connsiteY440" fmla="*/ 905021 h 1094310"/>
                  <a:gd name="connsiteX441" fmla="*/ 511835 w 828351"/>
                  <a:gd name="connsiteY441" fmla="*/ 899131 h 1094310"/>
                  <a:gd name="connsiteX442" fmla="*/ 523606 w 828351"/>
                  <a:gd name="connsiteY442" fmla="*/ 892587 h 1094310"/>
                  <a:gd name="connsiteX443" fmla="*/ 520336 w 828351"/>
                  <a:gd name="connsiteY443" fmla="*/ 886698 h 1094310"/>
                  <a:gd name="connsiteX444" fmla="*/ 530146 w 828351"/>
                  <a:gd name="connsiteY444" fmla="*/ 880808 h 1094310"/>
                  <a:gd name="connsiteX445" fmla="*/ 546495 w 828351"/>
                  <a:gd name="connsiteY445" fmla="*/ 876227 h 1094310"/>
                  <a:gd name="connsiteX446" fmla="*/ 559574 w 828351"/>
                  <a:gd name="connsiteY446" fmla="*/ 869029 h 1094310"/>
                  <a:gd name="connsiteX447" fmla="*/ 551727 w 828351"/>
                  <a:gd name="connsiteY447" fmla="*/ 862485 h 1094310"/>
                  <a:gd name="connsiteX448" fmla="*/ 538647 w 828351"/>
                  <a:gd name="connsiteY448" fmla="*/ 859868 h 1094310"/>
                  <a:gd name="connsiteX449" fmla="*/ 535378 w 828351"/>
                  <a:gd name="connsiteY449" fmla="*/ 854633 h 1094310"/>
                  <a:gd name="connsiteX450" fmla="*/ 526222 w 828351"/>
                  <a:gd name="connsiteY450" fmla="*/ 855942 h 1094310"/>
                  <a:gd name="connsiteX451" fmla="*/ 509873 w 828351"/>
                  <a:gd name="connsiteY451" fmla="*/ 849398 h 1094310"/>
                  <a:gd name="connsiteX452" fmla="*/ 497448 w 828351"/>
                  <a:gd name="connsiteY452" fmla="*/ 845471 h 1094310"/>
                  <a:gd name="connsiteX453" fmla="*/ 494832 w 828351"/>
                  <a:gd name="connsiteY453" fmla="*/ 827803 h 1094310"/>
                  <a:gd name="connsiteX454" fmla="*/ 485677 w 828351"/>
                  <a:gd name="connsiteY454" fmla="*/ 822567 h 1094310"/>
                  <a:gd name="connsiteX455" fmla="*/ 496140 w 828351"/>
                  <a:gd name="connsiteY455" fmla="*/ 815369 h 1094310"/>
                  <a:gd name="connsiteX456" fmla="*/ 485677 w 828351"/>
                  <a:gd name="connsiteY456" fmla="*/ 806862 h 1094310"/>
                  <a:gd name="connsiteX457" fmla="*/ 474559 w 828351"/>
                  <a:gd name="connsiteY457" fmla="*/ 808825 h 1094310"/>
                  <a:gd name="connsiteX458" fmla="*/ 465404 w 828351"/>
                  <a:gd name="connsiteY458" fmla="*/ 808171 h 1094310"/>
                  <a:gd name="connsiteX459" fmla="*/ 465404 w 828351"/>
                  <a:gd name="connsiteY459" fmla="*/ 796392 h 1094310"/>
                  <a:gd name="connsiteX460" fmla="*/ 475213 w 828351"/>
                  <a:gd name="connsiteY460" fmla="*/ 794429 h 1094310"/>
                  <a:gd name="connsiteX461" fmla="*/ 486330 w 828351"/>
                  <a:gd name="connsiteY461" fmla="*/ 787885 h 1094310"/>
                  <a:gd name="connsiteX462" fmla="*/ 494832 w 828351"/>
                  <a:gd name="connsiteY462" fmla="*/ 778069 h 1094310"/>
                  <a:gd name="connsiteX463" fmla="*/ 504641 w 828351"/>
                  <a:gd name="connsiteY463" fmla="*/ 776106 h 1094310"/>
                  <a:gd name="connsiteX464" fmla="*/ 515105 w 828351"/>
                  <a:gd name="connsiteY464" fmla="*/ 774143 h 1094310"/>
                  <a:gd name="connsiteX465" fmla="*/ 523606 w 828351"/>
                  <a:gd name="connsiteY465" fmla="*/ 766944 h 1094310"/>
                  <a:gd name="connsiteX466" fmla="*/ 531454 w 828351"/>
                  <a:gd name="connsiteY466" fmla="*/ 758437 h 1094310"/>
                  <a:gd name="connsiteX467" fmla="*/ 541917 w 828351"/>
                  <a:gd name="connsiteY467" fmla="*/ 755165 h 1094310"/>
                  <a:gd name="connsiteX468" fmla="*/ 546495 w 828351"/>
                  <a:gd name="connsiteY468" fmla="*/ 755165 h 1094310"/>
                  <a:gd name="connsiteX469" fmla="*/ 548457 w 828351"/>
                  <a:gd name="connsiteY469" fmla="*/ 763018 h 1094310"/>
                  <a:gd name="connsiteX470" fmla="*/ 545187 w 828351"/>
                  <a:gd name="connsiteY470" fmla="*/ 768907 h 1094310"/>
                  <a:gd name="connsiteX471" fmla="*/ 551073 w 828351"/>
                  <a:gd name="connsiteY471" fmla="*/ 771525 h 1094310"/>
                  <a:gd name="connsiteX472" fmla="*/ 558266 w 828351"/>
                  <a:gd name="connsiteY472" fmla="*/ 772834 h 1094310"/>
                  <a:gd name="connsiteX473" fmla="*/ 569384 w 828351"/>
                  <a:gd name="connsiteY473" fmla="*/ 778069 h 1094310"/>
                  <a:gd name="connsiteX474" fmla="*/ 581155 w 828351"/>
                  <a:gd name="connsiteY474" fmla="*/ 794429 h 1094310"/>
                  <a:gd name="connsiteX475" fmla="*/ 589002 w 828351"/>
                  <a:gd name="connsiteY475" fmla="*/ 789194 h 1094310"/>
                  <a:gd name="connsiteX476" fmla="*/ 600774 w 828351"/>
                  <a:gd name="connsiteY476" fmla="*/ 797047 h 1094310"/>
                  <a:gd name="connsiteX477" fmla="*/ 604698 w 828351"/>
                  <a:gd name="connsiteY477" fmla="*/ 804245 h 1094310"/>
                  <a:gd name="connsiteX478" fmla="*/ 609275 w 828351"/>
                  <a:gd name="connsiteY478" fmla="*/ 804245 h 1094310"/>
                  <a:gd name="connsiteX479" fmla="*/ 612545 w 828351"/>
                  <a:gd name="connsiteY479" fmla="*/ 812097 h 1094310"/>
                  <a:gd name="connsiteX480" fmla="*/ 623662 w 828351"/>
                  <a:gd name="connsiteY480" fmla="*/ 813406 h 1094310"/>
                  <a:gd name="connsiteX481" fmla="*/ 629548 w 828351"/>
                  <a:gd name="connsiteY481" fmla="*/ 805554 h 1094310"/>
                  <a:gd name="connsiteX482" fmla="*/ 625624 w 828351"/>
                  <a:gd name="connsiteY482" fmla="*/ 797701 h 1094310"/>
                  <a:gd name="connsiteX483" fmla="*/ 627586 w 828351"/>
                  <a:gd name="connsiteY483" fmla="*/ 786576 h 1094310"/>
                  <a:gd name="connsiteX484" fmla="*/ 621700 w 828351"/>
                  <a:gd name="connsiteY484" fmla="*/ 780687 h 1094310"/>
                  <a:gd name="connsiteX485" fmla="*/ 620392 w 828351"/>
                  <a:gd name="connsiteY485" fmla="*/ 772834 h 1094310"/>
                  <a:gd name="connsiteX486" fmla="*/ 615815 w 828351"/>
                  <a:gd name="connsiteY486" fmla="*/ 768907 h 1094310"/>
                  <a:gd name="connsiteX487" fmla="*/ 612545 w 828351"/>
                  <a:gd name="connsiteY487" fmla="*/ 763672 h 1094310"/>
                  <a:gd name="connsiteX488" fmla="*/ 612545 w 828351"/>
                  <a:gd name="connsiteY488" fmla="*/ 758437 h 1094310"/>
                  <a:gd name="connsiteX489" fmla="*/ 609275 w 828351"/>
                  <a:gd name="connsiteY489" fmla="*/ 751894 h 1094310"/>
                  <a:gd name="connsiteX490" fmla="*/ 608621 w 828351"/>
                  <a:gd name="connsiteY490" fmla="*/ 742078 h 1094310"/>
                  <a:gd name="connsiteX491" fmla="*/ 602735 w 828351"/>
                  <a:gd name="connsiteY491" fmla="*/ 733571 h 1094310"/>
                  <a:gd name="connsiteX492" fmla="*/ 602082 w 828351"/>
                  <a:gd name="connsiteY492" fmla="*/ 723100 h 1094310"/>
                  <a:gd name="connsiteX493" fmla="*/ 609929 w 828351"/>
                  <a:gd name="connsiteY493" fmla="*/ 717865 h 1094310"/>
                  <a:gd name="connsiteX494" fmla="*/ 607967 w 828351"/>
                  <a:gd name="connsiteY494" fmla="*/ 708704 h 1094310"/>
                  <a:gd name="connsiteX495" fmla="*/ 588349 w 828351"/>
                  <a:gd name="connsiteY495" fmla="*/ 696925 h 1094310"/>
                  <a:gd name="connsiteX496" fmla="*/ 564152 w 828351"/>
                  <a:gd name="connsiteY496" fmla="*/ 692998 h 1094310"/>
                  <a:gd name="connsiteX497" fmla="*/ 553688 w 828351"/>
                  <a:gd name="connsiteY497" fmla="*/ 694307 h 1094310"/>
                  <a:gd name="connsiteX498" fmla="*/ 540609 w 828351"/>
                  <a:gd name="connsiteY498" fmla="*/ 687763 h 1094310"/>
                  <a:gd name="connsiteX499" fmla="*/ 534724 w 828351"/>
                  <a:gd name="connsiteY499" fmla="*/ 683183 h 1094310"/>
                  <a:gd name="connsiteX500" fmla="*/ 529492 w 828351"/>
                  <a:gd name="connsiteY500" fmla="*/ 675985 h 1094310"/>
                  <a:gd name="connsiteX501" fmla="*/ 529492 w 828351"/>
                  <a:gd name="connsiteY501" fmla="*/ 671404 h 1094310"/>
                  <a:gd name="connsiteX502" fmla="*/ 524260 w 828351"/>
                  <a:gd name="connsiteY502" fmla="*/ 668132 h 1094310"/>
                  <a:gd name="connsiteX503" fmla="*/ 517067 w 828351"/>
                  <a:gd name="connsiteY503" fmla="*/ 671404 h 1094310"/>
                  <a:gd name="connsiteX504" fmla="*/ 509219 w 828351"/>
                  <a:gd name="connsiteY504" fmla="*/ 671404 h 1094310"/>
                  <a:gd name="connsiteX505" fmla="*/ 496140 w 828351"/>
                  <a:gd name="connsiteY505" fmla="*/ 669441 h 1094310"/>
                  <a:gd name="connsiteX506" fmla="*/ 490908 w 828351"/>
                  <a:gd name="connsiteY506" fmla="*/ 673367 h 1094310"/>
                  <a:gd name="connsiteX507" fmla="*/ 489600 w 828351"/>
                  <a:gd name="connsiteY507" fmla="*/ 665514 h 1094310"/>
                  <a:gd name="connsiteX508" fmla="*/ 483061 w 828351"/>
                  <a:gd name="connsiteY508" fmla="*/ 663551 h 1094310"/>
                  <a:gd name="connsiteX509" fmla="*/ 485677 w 828351"/>
                  <a:gd name="connsiteY509" fmla="*/ 655698 h 1094310"/>
                  <a:gd name="connsiteX510" fmla="*/ 484369 w 828351"/>
                  <a:gd name="connsiteY510" fmla="*/ 649809 h 1094310"/>
                  <a:gd name="connsiteX511" fmla="*/ 473251 w 828351"/>
                  <a:gd name="connsiteY511" fmla="*/ 647191 h 1094310"/>
                  <a:gd name="connsiteX512" fmla="*/ 464750 w 828351"/>
                  <a:gd name="connsiteY512" fmla="*/ 645228 h 1094310"/>
                  <a:gd name="connsiteX513" fmla="*/ 464750 w 828351"/>
                  <a:gd name="connsiteY513" fmla="*/ 651772 h 1094310"/>
                  <a:gd name="connsiteX514" fmla="*/ 454287 w 828351"/>
                  <a:gd name="connsiteY514" fmla="*/ 656353 h 1094310"/>
                  <a:gd name="connsiteX515" fmla="*/ 447093 w 828351"/>
                  <a:gd name="connsiteY515" fmla="*/ 649154 h 1094310"/>
                  <a:gd name="connsiteX516" fmla="*/ 437938 w 828351"/>
                  <a:gd name="connsiteY516" fmla="*/ 636067 h 1094310"/>
                  <a:gd name="connsiteX517" fmla="*/ 429436 w 828351"/>
                  <a:gd name="connsiteY517" fmla="*/ 640647 h 1094310"/>
                  <a:gd name="connsiteX518" fmla="*/ 419626 w 828351"/>
                  <a:gd name="connsiteY518" fmla="*/ 635412 h 1094310"/>
                  <a:gd name="connsiteX519" fmla="*/ 413087 w 828351"/>
                  <a:gd name="connsiteY519" fmla="*/ 641302 h 1094310"/>
                  <a:gd name="connsiteX520" fmla="*/ 406547 w 828351"/>
                  <a:gd name="connsiteY520" fmla="*/ 636067 h 1094310"/>
                  <a:gd name="connsiteX521" fmla="*/ 400008 w 828351"/>
                  <a:gd name="connsiteY521" fmla="*/ 639338 h 1094310"/>
                  <a:gd name="connsiteX522" fmla="*/ 392160 w 828351"/>
                  <a:gd name="connsiteY522" fmla="*/ 632795 h 1094310"/>
                  <a:gd name="connsiteX523" fmla="*/ 387583 w 828351"/>
                  <a:gd name="connsiteY523" fmla="*/ 629523 h 1094310"/>
                  <a:gd name="connsiteX524" fmla="*/ 379735 w 828351"/>
                  <a:gd name="connsiteY524" fmla="*/ 633449 h 1094310"/>
                  <a:gd name="connsiteX525" fmla="*/ 367964 w 828351"/>
                  <a:gd name="connsiteY525" fmla="*/ 633449 h 1094310"/>
                  <a:gd name="connsiteX526" fmla="*/ 362732 w 828351"/>
                  <a:gd name="connsiteY526" fmla="*/ 628214 h 1094310"/>
                  <a:gd name="connsiteX527" fmla="*/ 368618 w 828351"/>
                  <a:gd name="connsiteY527" fmla="*/ 622979 h 1094310"/>
                  <a:gd name="connsiteX528" fmla="*/ 376465 w 828351"/>
                  <a:gd name="connsiteY528" fmla="*/ 619707 h 1094310"/>
                  <a:gd name="connsiteX529" fmla="*/ 385621 w 828351"/>
                  <a:gd name="connsiteY529" fmla="*/ 623633 h 1094310"/>
                  <a:gd name="connsiteX530" fmla="*/ 394122 w 828351"/>
                  <a:gd name="connsiteY530" fmla="*/ 622325 h 1094310"/>
                  <a:gd name="connsiteX531" fmla="*/ 403277 w 828351"/>
                  <a:gd name="connsiteY531" fmla="*/ 617089 h 1094310"/>
                  <a:gd name="connsiteX532" fmla="*/ 406547 w 828351"/>
                  <a:gd name="connsiteY532" fmla="*/ 609891 h 1094310"/>
                  <a:gd name="connsiteX533" fmla="*/ 414395 w 828351"/>
                  <a:gd name="connsiteY533" fmla="*/ 608582 h 1094310"/>
                  <a:gd name="connsiteX534" fmla="*/ 420934 w 828351"/>
                  <a:gd name="connsiteY534" fmla="*/ 602693 h 1094310"/>
                  <a:gd name="connsiteX535" fmla="*/ 424204 w 828351"/>
                  <a:gd name="connsiteY535" fmla="*/ 600730 h 1094310"/>
                  <a:gd name="connsiteX536" fmla="*/ 426820 w 828351"/>
                  <a:gd name="connsiteY536" fmla="*/ 593531 h 1094310"/>
                  <a:gd name="connsiteX537" fmla="*/ 430090 w 828351"/>
                  <a:gd name="connsiteY537" fmla="*/ 585024 h 1094310"/>
                  <a:gd name="connsiteX538" fmla="*/ 419626 w 828351"/>
                  <a:gd name="connsiteY538" fmla="*/ 588950 h 1094310"/>
                  <a:gd name="connsiteX539" fmla="*/ 420934 w 828351"/>
                  <a:gd name="connsiteY539" fmla="*/ 582407 h 1094310"/>
                  <a:gd name="connsiteX540" fmla="*/ 420934 w 828351"/>
                  <a:gd name="connsiteY540" fmla="*/ 575863 h 1094310"/>
                  <a:gd name="connsiteX541" fmla="*/ 414395 w 828351"/>
                  <a:gd name="connsiteY541" fmla="*/ 570628 h 1094310"/>
                  <a:gd name="connsiteX542" fmla="*/ 401316 w 828351"/>
                  <a:gd name="connsiteY542" fmla="*/ 569319 h 1094310"/>
                  <a:gd name="connsiteX543" fmla="*/ 392160 w 828351"/>
                  <a:gd name="connsiteY543" fmla="*/ 557540 h 1094310"/>
                  <a:gd name="connsiteX544" fmla="*/ 395430 w 828351"/>
                  <a:gd name="connsiteY544" fmla="*/ 541835 h 1094310"/>
                  <a:gd name="connsiteX545" fmla="*/ 400662 w 828351"/>
                  <a:gd name="connsiteY545" fmla="*/ 540526 h 1094310"/>
                  <a:gd name="connsiteX546" fmla="*/ 404585 w 828351"/>
                  <a:gd name="connsiteY546" fmla="*/ 538563 h 1094310"/>
                  <a:gd name="connsiteX547" fmla="*/ 404585 w 828351"/>
                  <a:gd name="connsiteY547" fmla="*/ 533327 h 1094310"/>
                  <a:gd name="connsiteX548" fmla="*/ 406547 w 828351"/>
                  <a:gd name="connsiteY548" fmla="*/ 525475 h 1094310"/>
                  <a:gd name="connsiteX549" fmla="*/ 420281 w 828351"/>
                  <a:gd name="connsiteY549" fmla="*/ 532673 h 1094310"/>
                  <a:gd name="connsiteX550" fmla="*/ 432052 w 828351"/>
                  <a:gd name="connsiteY550" fmla="*/ 531364 h 1094310"/>
                  <a:gd name="connsiteX551" fmla="*/ 441861 w 828351"/>
                  <a:gd name="connsiteY551" fmla="*/ 539217 h 1094310"/>
                  <a:gd name="connsiteX552" fmla="*/ 451017 w 828351"/>
                  <a:gd name="connsiteY552" fmla="*/ 552305 h 1094310"/>
                  <a:gd name="connsiteX553" fmla="*/ 452324 w 828351"/>
                  <a:gd name="connsiteY553" fmla="*/ 564738 h 1094310"/>
                  <a:gd name="connsiteX554" fmla="*/ 458864 w 828351"/>
                  <a:gd name="connsiteY554" fmla="*/ 558849 h 1094310"/>
                  <a:gd name="connsiteX555" fmla="*/ 469981 w 828351"/>
                  <a:gd name="connsiteY555" fmla="*/ 553614 h 1094310"/>
                  <a:gd name="connsiteX556" fmla="*/ 468673 w 828351"/>
                  <a:gd name="connsiteY556" fmla="*/ 544452 h 1094310"/>
                  <a:gd name="connsiteX557" fmla="*/ 452979 w 828351"/>
                  <a:gd name="connsiteY557" fmla="*/ 526129 h 1094310"/>
                  <a:gd name="connsiteX558" fmla="*/ 437283 w 828351"/>
                  <a:gd name="connsiteY558" fmla="*/ 513041 h 1094310"/>
                  <a:gd name="connsiteX559" fmla="*/ 422242 w 828351"/>
                  <a:gd name="connsiteY559" fmla="*/ 496682 h 1094310"/>
                  <a:gd name="connsiteX560" fmla="*/ 396738 w 828351"/>
                  <a:gd name="connsiteY560" fmla="*/ 486866 h 1094310"/>
                  <a:gd name="connsiteX561" fmla="*/ 377119 w 828351"/>
                  <a:gd name="connsiteY561" fmla="*/ 448257 h 1094310"/>
                  <a:gd name="connsiteX562" fmla="*/ 356846 w 828351"/>
                  <a:gd name="connsiteY562" fmla="*/ 437132 h 1094310"/>
                  <a:gd name="connsiteX563" fmla="*/ 346383 w 828351"/>
                  <a:gd name="connsiteY563" fmla="*/ 421427 h 1094310"/>
                  <a:gd name="connsiteX564" fmla="*/ 331342 w 828351"/>
                  <a:gd name="connsiteY564" fmla="*/ 412265 h 1094310"/>
                  <a:gd name="connsiteX565" fmla="*/ 327418 w 828351"/>
                  <a:gd name="connsiteY565" fmla="*/ 400486 h 1094310"/>
                  <a:gd name="connsiteX566" fmla="*/ 321532 w 828351"/>
                  <a:gd name="connsiteY566" fmla="*/ 390016 h 1094310"/>
                  <a:gd name="connsiteX567" fmla="*/ 325456 w 828351"/>
                  <a:gd name="connsiteY567" fmla="*/ 376274 h 1094310"/>
                  <a:gd name="connsiteX568" fmla="*/ 325456 w 828351"/>
                  <a:gd name="connsiteY568" fmla="*/ 363841 h 1094310"/>
                  <a:gd name="connsiteX569" fmla="*/ 330034 w 828351"/>
                  <a:gd name="connsiteY569" fmla="*/ 350098 h 1094310"/>
                  <a:gd name="connsiteX570" fmla="*/ 324148 w 828351"/>
                  <a:gd name="connsiteY570" fmla="*/ 344863 h 1094310"/>
                  <a:gd name="connsiteX571" fmla="*/ 316301 w 828351"/>
                  <a:gd name="connsiteY571" fmla="*/ 330467 h 1094310"/>
                  <a:gd name="connsiteX572" fmla="*/ 324802 w 828351"/>
                  <a:gd name="connsiteY572" fmla="*/ 327195 h 1094310"/>
                  <a:gd name="connsiteX573" fmla="*/ 326110 w 828351"/>
                  <a:gd name="connsiteY573" fmla="*/ 318688 h 1094310"/>
                  <a:gd name="connsiteX574" fmla="*/ 333958 w 828351"/>
                  <a:gd name="connsiteY574" fmla="*/ 318688 h 1094310"/>
                  <a:gd name="connsiteX575" fmla="*/ 335266 w 828351"/>
                  <a:gd name="connsiteY575" fmla="*/ 308218 h 1094310"/>
                  <a:gd name="connsiteX576" fmla="*/ 345729 w 828351"/>
                  <a:gd name="connsiteY576" fmla="*/ 303637 h 1094310"/>
                  <a:gd name="connsiteX577" fmla="*/ 348345 w 828351"/>
                  <a:gd name="connsiteY577" fmla="*/ 293821 h 1094310"/>
                  <a:gd name="connsiteX578" fmla="*/ 362078 w 828351"/>
                  <a:gd name="connsiteY578" fmla="*/ 302328 h 1094310"/>
                  <a:gd name="connsiteX579" fmla="*/ 364040 w 828351"/>
                  <a:gd name="connsiteY579" fmla="*/ 310835 h 1094310"/>
                  <a:gd name="connsiteX580" fmla="*/ 348345 w 828351"/>
                  <a:gd name="connsiteY580" fmla="*/ 318688 h 1094310"/>
                  <a:gd name="connsiteX581" fmla="*/ 360770 w 828351"/>
                  <a:gd name="connsiteY581" fmla="*/ 337011 h 1094310"/>
                  <a:gd name="connsiteX582" fmla="*/ 369926 w 828351"/>
                  <a:gd name="connsiteY582" fmla="*/ 337011 h 1094310"/>
                  <a:gd name="connsiteX583" fmla="*/ 379081 w 828351"/>
                  <a:gd name="connsiteY583" fmla="*/ 342900 h 1094310"/>
                  <a:gd name="connsiteX584" fmla="*/ 396084 w 828351"/>
                  <a:gd name="connsiteY584" fmla="*/ 349444 h 1094310"/>
                  <a:gd name="connsiteX585" fmla="*/ 423550 w 828351"/>
                  <a:gd name="connsiteY585" fmla="*/ 354025 h 1094310"/>
                  <a:gd name="connsiteX586" fmla="*/ 429436 w 828351"/>
                  <a:gd name="connsiteY586" fmla="*/ 371039 h 1094310"/>
                  <a:gd name="connsiteX587" fmla="*/ 437938 w 828351"/>
                  <a:gd name="connsiteY587" fmla="*/ 388053 h 1094310"/>
                  <a:gd name="connsiteX588" fmla="*/ 443169 w 828351"/>
                  <a:gd name="connsiteY588" fmla="*/ 391325 h 1094310"/>
                  <a:gd name="connsiteX589" fmla="*/ 449055 w 828351"/>
                  <a:gd name="connsiteY589" fmla="*/ 391979 h 1094310"/>
                  <a:gd name="connsiteX590" fmla="*/ 461480 w 828351"/>
                  <a:gd name="connsiteY590" fmla="*/ 389362 h 1094310"/>
                  <a:gd name="connsiteX591" fmla="*/ 456902 w 828351"/>
                  <a:gd name="connsiteY591" fmla="*/ 386090 h 1094310"/>
                  <a:gd name="connsiteX592" fmla="*/ 447747 w 828351"/>
                  <a:gd name="connsiteY592" fmla="*/ 376928 h 1094310"/>
                  <a:gd name="connsiteX593" fmla="*/ 435322 w 828351"/>
                  <a:gd name="connsiteY593" fmla="*/ 368422 h 1094310"/>
                  <a:gd name="connsiteX594" fmla="*/ 430090 w 828351"/>
                  <a:gd name="connsiteY594" fmla="*/ 352062 h 1094310"/>
                  <a:gd name="connsiteX595" fmla="*/ 436630 w 828351"/>
                  <a:gd name="connsiteY595" fmla="*/ 342246 h 1094310"/>
                  <a:gd name="connsiteX596" fmla="*/ 457556 w 828351"/>
                  <a:gd name="connsiteY596" fmla="*/ 346172 h 1094310"/>
                  <a:gd name="connsiteX597" fmla="*/ 475213 w 828351"/>
                  <a:gd name="connsiteY597" fmla="*/ 346172 h 1094310"/>
                  <a:gd name="connsiteX598" fmla="*/ 496140 w 828351"/>
                  <a:gd name="connsiteY598" fmla="*/ 366458 h 1094310"/>
                  <a:gd name="connsiteX599" fmla="*/ 507257 w 828351"/>
                  <a:gd name="connsiteY599" fmla="*/ 378237 h 1094310"/>
                  <a:gd name="connsiteX600" fmla="*/ 519683 w 828351"/>
                  <a:gd name="connsiteY600" fmla="*/ 386090 h 1094310"/>
                  <a:gd name="connsiteX601" fmla="*/ 527530 w 828351"/>
                  <a:gd name="connsiteY601" fmla="*/ 384781 h 1094310"/>
                  <a:gd name="connsiteX602" fmla="*/ 528838 w 828351"/>
                  <a:gd name="connsiteY602" fmla="*/ 369076 h 1094310"/>
                  <a:gd name="connsiteX603" fmla="*/ 523606 w 828351"/>
                  <a:gd name="connsiteY603" fmla="*/ 357951 h 1094310"/>
                  <a:gd name="connsiteX604" fmla="*/ 513143 w 828351"/>
                  <a:gd name="connsiteY604" fmla="*/ 350098 h 1094310"/>
                  <a:gd name="connsiteX605" fmla="*/ 492216 w 828351"/>
                  <a:gd name="connsiteY605" fmla="*/ 346826 h 1094310"/>
                  <a:gd name="connsiteX606" fmla="*/ 479137 w 828351"/>
                  <a:gd name="connsiteY606" fmla="*/ 333739 h 1094310"/>
                  <a:gd name="connsiteX607" fmla="*/ 479137 w 828351"/>
                  <a:gd name="connsiteY607" fmla="*/ 320651 h 1094310"/>
                  <a:gd name="connsiteX608" fmla="*/ 487638 w 828351"/>
                  <a:gd name="connsiteY608" fmla="*/ 319342 h 1094310"/>
                  <a:gd name="connsiteX609" fmla="*/ 491562 w 828351"/>
                  <a:gd name="connsiteY609" fmla="*/ 313453 h 1094310"/>
                  <a:gd name="connsiteX610" fmla="*/ 500064 w 828351"/>
                  <a:gd name="connsiteY610" fmla="*/ 311490 h 1094310"/>
                  <a:gd name="connsiteX611" fmla="*/ 509873 w 828351"/>
                  <a:gd name="connsiteY611" fmla="*/ 314107 h 1094310"/>
                  <a:gd name="connsiteX612" fmla="*/ 521644 w 828351"/>
                  <a:gd name="connsiteY612" fmla="*/ 321305 h 1094310"/>
                  <a:gd name="connsiteX613" fmla="*/ 541263 w 828351"/>
                  <a:gd name="connsiteY613" fmla="*/ 319997 h 1094310"/>
                  <a:gd name="connsiteX614" fmla="*/ 551073 w 828351"/>
                  <a:gd name="connsiteY614" fmla="*/ 332430 h 1094310"/>
                  <a:gd name="connsiteX615" fmla="*/ 558266 w 828351"/>
                  <a:gd name="connsiteY615" fmla="*/ 335047 h 1094310"/>
                  <a:gd name="connsiteX616" fmla="*/ 568730 w 828351"/>
                  <a:gd name="connsiteY616" fmla="*/ 344209 h 1094310"/>
                  <a:gd name="connsiteX617" fmla="*/ 579193 w 828351"/>
                  <a:gd name="connsiteY617" fmla="*/ 337665 h 1094310"/>
                  <a:gd name="connsiteX618" fmla="*/ 567422 w 828351"/>
                  <a:gd name="connsiteY618" fmla="*/ 327849 h 1094310"/>
                  <a:gd name="connsiteX619" fmla="*/ 551073 w 828351"/>
                  <a:gd name="connsiteY619" fmla="*/ 313453 h 1094310"/>
                  <a:gd name="connsiteX620" fmla="*/ 541917 w 828351"/>
                  <a:gd name="connsiteY620" fmla="*/ 308218 h 1094310"/>
                  <a:gd name="connsiteX621" fmla="*/ 524914 w 828351"/>
                  <a:gd name="connsiteY621" fmla="*/ 306255 h 1094310"/>
                  <a:gd name="connsiteX622" fmla="*/ 515105 w 828351"/>
                  <a:gd name="connsiteY622" fmla="*/ 297093 h 1094310"/>
                  <a:gd name="connsiteX623" fmla="*/ 513797 w 828351"/>
                  <a:gd name="connsiteY623" fmla="*/ 306255 h 1094310"/>
                  <a:gd name="connsiteX624" fmla="*/ 502679 w 828351"/>
                  <a:gd name="connsiteY624" fmla="*/ 308218 h 1094310"/>
                  <a:gd name="connsiteX625" fmla="*/ 497448 w 828351"/>
                  <a:gd name="connsiteY625" fmla="*/ 306255 h 1094310"/>
                  <a:gd name="connsiteX626" fmla="*/ 486985 w 828351"/>
                  <a:gd name="connsiteY626" fmla="*/ 290549 h 1094310"/>
                  <a:gd name="connsiteX627" fmla="*/ 496140 w 828351"/>
                  <a:gd name="connsiteY627" fmla="*/ 281387 h 1094310"/>
                  <a:gd name="connsiteX628" fmla="*/ 481753 w 828351"/>
                  <a:gd name="connsiteY628" fmla="*/ 276807 h 1094310"/>
                  <a:gd name="connsiteX629" fmla="*/ 471943 w 828351"/>
                  <a:gd name="connsiteY629" fmla="*/ 266991 h 1094310"/>
                  <a:gd name="connsiteX630" fmla="*/ 460826 w 828351"/>
                  <a:gd name="connsiteY630" fmla="*/ 258484 h 1094310"/>
                  <a:gd name="connsiteX631" fmla="*/ 465404 w 828351"/>
                  <a:gd name="connsiteY631" fmla="*/ 247359 h 1094310"/>
                  <a:gd name="connsiteX632" fmla="*/ 481099 w 828351"/>
                  <a:gd name="connsiteY632" fmla="*/ 237544 h 1094310"/>
                  <a:gd name="connsiteX633" fmla="*/ 492216 w 828351"/>
                  <a:gd name="connsiteY633" fmla="*/ 241470 h 1094310"/>
                  <a:gd name="connsiteX634" fmla="*/ 513797 w 828351"/>
                  <a:gd name="connsiteY634" fmla="*/ 242779 h 1094310"/>
                  <a:gd name="connsiteX635" fmla="*/ 543225 w 828351"/>
                  <a:gd name="connsiteY635" fmla="*/ 215294 h 1094310"/>
                  <a:gd name="connsiteX636" fmla="*/ 541917 w 828351"/>
                  <a:gd name="connsiteY636" fmla="*/ 204824 h 1094310"/>
                  <a:gd name="connsiteX637" fmla="*/ 546495 w 828351"/>
                  <a:gd name="connsiteY637" fmla="*/ 200243 h 1094310"/>
                  <a:gd name="connsiteX638" fmla="*/ 550419 w 828351"/>
                  <a:gd name="connsiteY638" fmla="*/ 193045 h 1094310"/>
                  <a:gd name="connsiteX639" fmla="*/ 570037 w 828351"/>
                  <a:gd name="connsiteY639" fmla="*/ 185847 h 1094310"/>
                  <a:gd name="connsiteX640" fmla="*/ 585733 w 828351"/>
                  <a:gd name="connsiteY640" fmla="*/ 199589 h 1094310"/>
                  <a:gd name="connsiteX641" fmla="*/ 589656 w 828351"/>
                  <a:gd name="connsiteY641" fmla="*/ 196317 h 1094310"/>
                  <a:gd name="connsiteX642" fmla="*/ 598812 w 828351"/>
                  <a:gd name="connsiteY642" fmla="*/ 199589 h 1094310"/>
                  <a:gd name="connsiteX643" fmla="*/ 609275 w 828351"/>
                  <a:gd name="connsiteY643" fmla="*/ 195008 h 1094310"/>
                  <a:gd name="connsiteX644" fmla="*/ 618431 w 828351"/>
                  <a:gd name="connsiteY644" fmla="*/ 181921 h 1094310"/>
                  <a:gd name="connsiteX645" fmla="*/ 627586 w 828351"/>
                  <a:gd name="connsiteY645" fmla="*/ 177994 h 1094310"/>
                  <a:gd name="connsiteX646" fmla="*/ 630856 w 828351"/>
                  <a:gd name="connsiteY646" fmla="*/ 172759 h 1094310"/>
                  <a:gd name="connsiteX647" fmla="*/ 633472 w 828351"/>
                  <a:gd name="connsiteY647" fmla="*/ 166869 h 1094310"/>
                  <a:gd name="connsiteX648" fmla="*/ 635433 w 828351"/>
                  <a:gd name="connsiteY648" fmla="*/ 160980 h 1094310"/>
                  <a:gd name="connsiteX649" fmla="*/ 651129 w 828351"/>
                  <a:gd name="connsiteY649" fmla="*/ 157708 h 1094310"/>
                  <a:gd name="connsiteX650" fmla="*/ 651129 w 828351"/>
                  <a:gd name="connsiteY650" fmla="*/ 166215 h 1094310"/>
                  <a:gd name="connsiteX651" fmla="*/ 670094 w 828351"/>
                  <a:gd name="connsiteY651" fmla="*/ 167524 h 1094310"/>
                  <a:gd name="connsiteX652" fmla="*/ 677941 w 828351"/>
                  <a:gd name="connsiteY652" fmla="*/ 161634 h 1094310"/>
                  <a:gd name="connsiteX653" fmla="*/ 687750 w 828351"/>
                  <a:gd name="connsiteY653" fmla="*/ 168178 h 1094310"/>
                  <a:gd name="connsiteX654" fmla="*/ 709985 w 828351"/>
                  <a:gd name="connsiteY654" fmla="*/ 170141 h 1094310"/>
                  <a:gd name="connsiteX655" fmla="*/ 717833 w 828351"/>
                  <a:gd name="connsiteY655" fmla="*/ 166869 h 1094310"/>
                  <a:gd name="connsiteX656" fmla="*/ 732874 w 828351"/>
                  <a:gd name="connsiteY656" fmla="*/ 168178 h 1094310"/>
                  <a:gd name="connsiteX657" fmla="*/ 740721 w 828351"/>
                  <a:gd name="connsiteY657" fmla="*/ 165561 h 1094310"/>
                  <a:gd name="connsiteX658" fmla="*/ 751839 w 828351"/>
                  <a:gd name="connsiteY658" fmla="*/ 163597 h 1094310"/>
                  <a:gd name="connsiteX659" fmla="*/ 761648 w 828351"/>
                  <a:gd name="connsiteY659" fmla="*/ 160325 h 1094310"/>
                  <a:gd name="connsiteX660" fmla="*/ 773419 w 828351"/>
                  <a:gd name="connsiteY660" fmla="*/ 161634 h 1094310"/>
                  <a:gd name="connsiteX661" fmla="*/ 783883 w 828351"/>
                  <a:gd name="connsiteY661" fmla="*/ 160325 h 109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</a:cxnLst>
                <a:rect l="l" t="t" r="r" b="b"/>
                <a:pathLst>
                  <a:path w="828351" h="1094310">
                    <a:moveTo>
                      <a:pt x="779305" y="163597"/>
                    </a:moveTo>
                    <a:cubicBezTo>
                      <a:pt x="780613" y="165561"/>
                      <a:pt x="776689" y="169487"/>
                      <a:pt x="776035" y="170796"/>
                    </a:cubicBezTo>
                    <a:cubicBezTo>
                      <a:pt x="776035" y="170796"/>
                      <a:pt x="776035" y="172105"/>
                      <a:pt x="776035" y="173413"/>
                    </a:cubicBezTo>
                    <a:cubicBezTo>
                      <a:pt x="780613" y="171450"/>
                      <a:pt x="785844" y="169487"/>
                      <a:pt x="785844" y="169487"/>
                    </a:cubicBezTo>
                    <a:cubicBezTo>
                      <a:pt x="785844" y="169487"/>
                      <a:pt x="785844" y="167524"/>
                      <a:pt x="785844" y="166215"/>
                    </a:cubicBezTo>
                    <a:cubicBezTo>
                      <a:pt x="785844" y="164252"/>
                      <a:pt x="785844" y="162289"/>
                      <a:pt x="787152" y="160325"/>
                    </a:cubicBezTo>
                    <a:cubicBezTo>
                      <a:pt x="788460" y="157053"/>
                      <a:pt x="790422" y="155745"/>
                      <a:pt x="791730" y="154436"/>
                    </a:cubicBezTo>
                    <a:cubicBezTo>
                      <a:pt x="791730" y="154436"/>
                      <a:pt x="791730" y="154436"/>
                      <a:pt x="791730" y="154436"/>
                    </a:cubicBezTo>
                    <a:cubicBezTo>
                      <a:pt x="791730" y="154436"/>
                      <a:pt x="791730" y="153781"/>
                      <a:pt x="791730" y="153781"/>
                    </a:cubicBezTo>
                    <a:cubicBezTo>
                      <a:pt x="791730" y="151818"/>
                      <a:pt x="790422" y="149201"/>
                      <a:pt x="791730" y="145929"/>
                    </a:cubicBezTo>
                    <a:cubicBezTo>
                      <a:pt x="793038" y="141348"/>
                      <a:pt x="796962" y="139385"/>
                      <a:pt x="800232" y="138076"/>
                    </a:cubicBezTo>
                    <a:cubicBezTo>
                      <a:pt x="800232" y="138076"/>
                      <a:pt x="800232" y="137422"/>
                      <a:pt x="800232" y="136768"/>
                    </a:cubicBezTo>
                    <a:cubicBezTo>
                      <a:pt x="800232" y="133496"/>
                      <a:pt x="802848" y="130878"/>
                      <a:pt x="804809" y="129569"/>
                    </a:cubicBezTo>
                    <a:cubicBezTo>
                      <a:pt x="804809" y="129569"/>
                      <a:pt x="804809" y="129569"/>
                      <a:pt x="804809" y="128915"/>
                    </a:cubicBezTo>
                    <a:cubicBezTo>
                      <a:pt x="804156" y="126952"/>
                      <a:pt x="802848" y="124334"/>
                      <a:pt x="804809" y="121062"/>
                    </a:cubicBezTo>
                    <a:cubicBezTo>
                      <a:pt x="804809" y="121062"/>
                      <a:pt x="803501" y="120408"/>
                      <a:pt x="802848" y="119754"/>
                    </a:cubicBezTo>
                    <a:cubicBezTo>
                      <a:pt x="798924" y="115827"/>
                      <a:pt x="796962" y="109938"/>
                      <a:pt x="796962" y="106011"/>
                    </a:cubicBezTo>
                    <a:cubicBezTo>
                      <a:pt x="796962" y="105357"/>
                      <a:pt x="796962" y="103394"/>
                      <a:pt x="796308" y="101430"/>
                    </a:cubicBezTo>
                    <a:cubicBezTo>
                      <a:pt x="796308" y="99467"/>
                      <a:pt x="795654" y="97504"/>
                      <a:pt x="795000" y="96195"/>
                    </a:cubicBezTo>
                    <a:cubicBezTo>
                      <a:pt x="795000" y="95541"/>
                      <a:pt x="795000" y="94232"/>
                      <a:pt x="795000" y="93578"/>
                    </a:cubicBezTo>
                    <a:cubicBezTo>
                      <a:pt x="794346" y="90960"/>
                      <a:pt x="793692" y="88343"/>
                      <a:pt x="793692" y="84416"/>
                    </a:cubicBezTo>
                    <a:cubicBezTo>
                      <a:pt x="792384" y="82453"/>
                      <a:pt x="790422" y="79836"/>
                      <a:pt x="791730" y="75909"/>
                    </a:cubicBezTo>
                    <a:cubicBezTo>
                      <a:pt x="793692" y="70020"/>
                      <a:pt x="800232" y="69366"/>
                      <a:pt x="804156" y="69366"/>
                    </a:cubicBezTo>
                    <a:cubicBezTo>
                      <a:pt x="804156" y="69366"/>
                      <a:pt x="805463" y="69366"/>
                      <a:pt x="806117" y="69366"/>
                    </a:cubicBezTo>
                    <a:cubicBezTo>
                      <a:pt x="808079" y="67402"/>
                      <a:pt x="811349" y="60859"/>
                      <a:pt x="812657" y="57587"/>
                    </a:cubicBezTo>
                    <a:cubicBezTo>
                      <a:pt x="814619" y="54315"/>
                      <a:pt x="815273" y="52351"/>
                      <a:pt x="816581" y="51043"/>
                    </a:cubicBezTo>
                    <a:cubicBezTo>
                      <a:pt x="819850" y="45807"/>
                      <a:pt x="825736" y="47116"/>
                      <a:pt x="828352" y="47771"/>
                    </a:cubicBezTo>
                    <a:cubicBezTo>
                      <a:pt x="828352" y="45807"/>
                      <a:pt x="826390" y="43190"/>
                      <a:pt x="825082" y="41227"/>
                    </a:cubicBezTo>
                    <a:cubicBezTo>
                      <a:pt x="821158" y="37300"/>
                      <a:pt x="818542" y="27484"/>
                      <a:pt x="814619" y="13088"/>
                    </a:cubicBezTo>
                    <a:cubicBezTo>
                      <a:pt x="814619" y="11779"/>
                      <a:pt x="814619" y="11125"/>
                      <a:pt x="813965" y="10470"/>
                    </a:cubicBezTo>
                    <a:cubicBezTo>
                      <a:pt x="813311" y="10470"/>
                      <a:pt x="812003" y="10470"/>
                      <a:pt x="811349" y="10470"/>
                    </a:cubicBezTo>
                    <a:cubicBezTo>
                      <a:pt x="808079" y="10470"/>
                      <a:pt x="804156" y="9162"/>
                      <a:pt x="801540" y="6544"/>
                    </a:cubicBezTo>
                    <a:cubicBezTo>
                      <a:pt x="799578" y="4581"/>
                      <a:pt x="798270" y="3927"/>
                      <a:pt x="791076" y="2618"/>
                    </a:cubicBezTo>
                    <a:cubicBezTo>
                      <a:pt x="788460" y="2618"/>
                      <a:pt x="786499" y="2618"/>
                      <a:pt x="785191" y="2618"/>
                    </a:cubicBezTo>
                    <a:cubicBezTo>
                      <a:pt x="783229" y="2618"/>
                      <a:pt x="781921" y="2618"/>
                      <a:pt x="780613" y="2618"/>
                    </a:cubicBezTo>
                    <a:cubicBezTo>
                      <a:pt x="779305" y="3927"/>
                      <a:pt x="777343" y="4581"/>
                      <a:pt x="776035" y="5235"/>
                    </a:cubicBezTo>
                    <a:cubicBezTo>
                      <a:pt x="770803" y="6544"/>
                      <a:pt x="765572" y="5235"/>
                      <a:pt x="761648" y="0"/>
                    </a:cubicBezTo>
                    <a:cubicBezTo>
                      <a:pt x="761648" y="0"/>
                      <a:pt x="761648" y="0"/>
                      <a:pt x="761648" y="0"/>
                    </a:cubicBezTo>
                    <a:cubicBezTo>
                      <a:pt x="761648" y="0"/>
                      <a:pt x="761648" y="0"/>
                      <a:pt x="760340" y="0"/>
                    </a:cubicBezTo>
                    <a:cubicBezTo>
                      <a:pt x="759686" y="0"/>
                      <a:pt x="759032" y="0"/>
                      <a:pt x="758378" y="0"/>
                    </a:cubicBezTo>
                    <a:cubicBezTo>
                      <a:pt x="757070" y="0"/>
                      <a:pt x="753146" y="3927"/>
                      <a:pt x="750531" y="6544"/>
                    </a:cubicBezTo>
                    <a:cubicBezTo>
                      <a:pt x="752493" y="8507"/>
                      <a:pt x="756416" y="11125"/>
                      <a:pt x="757724" y="11125"/>
                    </a:cubicBezTo>
                    <a:cubicBezTo>
                      <a:pt x="762956" y="11125"/>
                      <a:pt x="766226" y="16360"/>
                      <a:pt x="767534" y="24867"/>
                    </a:cubicBezTo>
                    <a:cubicBezTo>
                      <a:pt x="767534" y="24867"/>
                      <a:pt x="768188" y="24867"/>
                      <a:pt x="768842" y="24867"/>
                    </a:cubicBezTo>
                    <a:cubicBezTo>
                      <a:pt x="776689" y="26830"/>
                      <a:pt x="775381" y="35991"/>
                      <a:pt x="774727" y="41227"/>
                    </a:cubicBezTo>
                    <a:cubicBezTo>
                      <a:pt x="776689" y="41227"/>
                      <a:pt x="779305" y="43190"/>
                      <a:pt x="780613" y="45807"/>
                    </a:cubicBezTo>
                    <a:cubicBezTo>
                      <a:pt x="782575" y="49734"/>
                      <a:pt x="780613" y="53660"/>
                      <a:pt x="779305" y="57587"/>
                    </a:cubicBezTo>
                    <a:cubicBezTo>
                      <a:pt x="779305" y="58895"/>
                      <a:pt x="777997" y="60859"/>
                      <a:pt x="777997" y="61513"/>
                    </a:cubicBezTo>
                    <a:cubicBezTo>
                      <a:pt x="777997" y="66748"/>
                      <a:pt x="774727" y="71329"/>
                      <a:pt x="768842" y="73292"/>
                    </a:cubicBezTo>
                    <a:cubicBezTo>
                      <a:pt x="766880" y="73292"/>
                      <a:pt x="762956" y="75255"/>
                      <a:pt x="760340" y="75909"/>
                    </a:cubicBezTo>
                    <a:cubicBezTo>
                      <a:pt x="759686" y="77218"/>
                      <a:pt x="758378" y="78527"/>
                      <a:pt x="757724" y="79836"/>
                    </a:cubicBezTo>
                    <a:cubicBezTo>
                      <a:pt x="755109" y="85071"/>
                      <a:pt x="750531" y="85071"/>
                      <a:pt x="747915" y="85071"/>
                    </a:cubicBezTo>
                    <a:cubicBezTo>
                      <a:pt x="747915" y="85071"/>
                      <a:pt x="746607" y="85071"/>
                      <a:pt x="745953" y="85071"/>
                    </a:cubicBezTo>
                    <a:cubicBezTo>
                      <a:pt x="745953" y="85071"/>
                      <a:pt x="745299" y="85071"/>
                      <a:pt x="744645" y="85725"/>
                    </a:cubicBezTo>
                    <a:cubicBezTo>
                      <a:pt x="742029" y="87034"/>
                      <a:pt x="735490" y="90960"/>
                      <a:pt x="730258" y="85725"/>
                    </a:cubicBezTo>
                    <a:cubicBezTo>
                      <a:pt x="730258" y="85725"/>
                      <a:pt x="730258" y="85725"/>
                      <a:pt x="730258" y="85725"/>
                    </a:cubicBezTo>
                    <a:cubicBezTo>
                      <a:pt x="729604" y="85725"/>
                      <a:pt x="728950" y="85725"/>
                      <a:pt x="728296" y="85725"/>
                    </a:cubicBezTo>
                    <a:cubicBezTo>
                      <a:pt x="725680" y="87034"/>
                      <a:pt x="720448" y="92269"/>
                      <a:pt x="719141" y="94232"/>
                    </a:cubicBezTo>
                    <a:cubicBezTo>
                      <a:pt x="716525" y="98158"/>
                      <a:pt x="712601" y="98813"/>
                      <a:pt x="707369" y="96850"/>
                    </a:cubicBezTo>
                    <a:cubicBezTo>
                      <a:pt x="707369" y="96850"/>
                      <a:pt x="706062" y="96850"/>
                      <a:pt x="706062" y="96850"/>
                    </a:cubicBezTo>
                    <a:lnTo>
                      <a:pt x="706062" y="96850"/>
                    </a:lnTo>
                    <a:cubicBezTo>
                      <a:pt x="705407" y="96850"/>
                      <a:pt x="702138" y="97504"/>
                      <a:pt x="700176" y="98158"/>
                    </a:cubicBezTo>
                    <a:cubicBezTo>
                      <a:pt x="698868" y="98158"/>
                      <a:pt x="698214" y="98158"/>
                      <a:pt x="696906" y="98813"/>
                    </a:cubicBezTo>
                    <a:cubicBezTo>
                      <a:pt x="696906" y="100122"/>
                      <a:pt x="696252" y="102085"/>
                      <a:pt x="694944" y="104048"/>
                    </a:cubicBezTo>
                    <a:cubicBezTo>
                      <a:pt x="691674" y="108629"/>
                      <a:pt x="687097" y="107974"/>
                      <a:pt x="685135" y="107320"/>
                    </a:cubicBezTo>
                    <a:cubicBezTo>
                      <a:pt x="685135" y="107320"/>
                      <a:pt x="683827" y="107320"/>
                      <a:pt x="683827" y="107320"/>
                    </a:cubicBezTo>
                    <a:cubicBezTo>
                      <a:pt x="683827" y="107320"/>
                      <a:pt x="679249" y="109938"/>
                      <a:pt x="676633" y="111901"/>
                    </a:cubicBezTo>
                    <a:cubicBezTo>
                      <a:pt x="668131" y="117790"/>
                      <a:pt x="662246" y="121062"/>
                      <a:pt x="658322" y="121717"/>
                    </a:cubicBezTo>
                    <a:cubicBezTo>
                      <a:pt x="652437" y="123026"/>
                      <a:pt x="647859" y="119754"/>
                      <a:pt x="645243" y="113210"/>
                    </a:cubicBezTo>
                    <a:cubicBezTo>
                      <a:pt x="645243" y="113210"/>
                      <a:pt x="645243" y="113210"/>
                      <a:pt x="645243" y="112555"/>
                    </a:cubicBezTo>
                    <a:cubicBezTo>
                      <a:pt x="644589" y="112555"/>
                      <a:pt x="642627" y="112555"/>
                      <a:pt x="641319" y="111901"/>
                    </a:cubicBezTo>
                    <a:cubicBezTo>
                      <a:pt x="638703" y="111901"/>
                      <a:pt x="636088" y="111246"/>
                      <a:pt x="633472" y="109938"/>
                    </a:cubicBezTo>
                    <a:cubicBezTo>
                      <a:pt x="630856" y="109283"/>
                      <a:pt x="628240" y="108629"/>
                      <a:pt x="625624" y="107974"/>
                    </a:cubicBezTo>
                    <a:cubicBezTo>
                      <a:pt x="623008" y="107974"/>
                      <a:pt x="619739" y="106666"/>
                      <a:pt x="616469" y="106011"/>
                    </a:cubicBezTo>
                    <a:cubicBezTo>
                      <a:pt x="610583" y="104048"/>
                      <a:pt x="602082" y="102739"/>
                      <a:pt x="600774" y="102739"/>
                    </a:cubicBezTo>
                    <a:cubicBezTo>
                      <a:pt x="600774" y="102739"/>
                      <a:pt x="598158" y="103394"/>
                      <a:pt x="596196" y="104702"/>
                    </a:cubicBezTo>
                    <a:cubicBezTo>
                      <a:pt x="596196" y="104702"/>
                      <a:pt x="596196" y="104702"/>
                      <a:pt x="596196" y="104702"/>
                    </a:cubicBezTo>
                    <a:cubicBezTo>
                      <a:pt x="596196" y="106666"/>
                      <a:pt x="596196" y="108629"/>
                      <a:pt x="596196" y="110592"/>
                    </a:cubicBezTo>
                    <a:lnTo>
                      <a:pt x="596196" y="114518"/>
                    </a:lnTo>
                    <a:cubicBezTo>
                      <a:pt x="596196" y="114518"/>
                      <a:pt x="591618" y="116482"/>
                      <a:pt x="591618" y="116482"/>
                    </a:cubicBezTo>
                    <a:cubicBezTo>
                      <a:pt x="589656" y="117136"/>
                      <a:pt x="585079" y="118445"/>
                      <a:pt x="572000" y="106011"/>
                    </a:cubicBezTo>
                    <a:cubicBezTo>
                      <a:pt x="570037" y="106011"/>
                      <a:pt x="567422" y="106666"/>
                      <a:pt x="565460" y="107320"/>
                    </a:cubicBezTo>
                    <a:cubicBezTo>
                      <a:pt x="562844" y="107320"/>
                      <a:pt x="560882" y="107974"/>
                      <a:pt x="559574" y="108629"/>
                    </a:cubicBezTo>
                    <a:cubicBezTo>
                      <a:pt x="556958" y="108629"/>
                      <a:pt x="554343" y="107974"/>
                      <a:pt x="552381" y="106011"/>
                    </a:cubicBezTo>
                    <a:cubicBezTo>
                      <a:pt x="550419" y="104048"/>
                      <a:pt x="549765" y="101430"/>
                      <a:pt x="549765" y="98813"/>
                    </a:cubicBezTo>
                    <a:cubicBezTo>
                      <a:pt x="548457" y="97504"/>
                      <a:pt x="546495" y="96195"/>
                      <a:pt x="544533" y="94232"/>
                    </a:cubicBezTo>
                    <a:cubicBezTo>
                      <a:pt x="543879" y="92923"/>
                      <a:pt x="542571" y="91615"/>
                      <a:pt x="541917" y="90306"/>
                    </a:cubicBezTo>
                    <a:cubicBezTo>
                      <a:pt x="541917" y="89651"/>
                      <a:pt x="541263" y="88997"/>
                      <a:pt x="540609" y="87688"/>
                    </a:cubicBezTo>
                    <a:cubicBezTo>
                      <a:pt x="540609" y="88343"/>
                      <a:pt x="539955" y="88997"/>
                      <a:pt x="539302" y="89651"/>
                    </a:cubicBezTo>
                    <a:cubicBezTo>
                      <a:pt x="539302" y="90960"/>
                      <a:pt x="537994" y="91615"/>
                      <a:pt x="537994" y="92269"/>
                    </a:cubicBezTo>
                    <a:cubicBezTo>
                      <a:pt x="534724" y="96850"/>
                      <a:pt x="529492" y="96195"/>
                      <a:pt x="527530" y="96195"/>
                    </a:cubicBezTo>
                    <a:cubicBezTo>
                      <a:pt x="527530" y="96195"/>
                      <a:pt x="527530" y="96195"/>
                      <a:pt x="526876" y="96195"/>
                    </a:cubicBezTo>
                    <a:cubicBezTo>
                      <a:pt x="526222" y="96195"/>
                      <a:pt x="524914" y="97504"/>
                      <a:pt x="523606" y="98158"/>
                    </a:cubicBezTo>
                    <a:cubicBezTo>
                      <a:pt x="522298" y="99467"/>
                      <a:pt x="520990" y="100122"/>
                      <a:pt x="519683" y="100776"/>
                    </a:cubicBezTo>
                    <a:cubicBezTo>
                      <a:pt x="515105" y="102739"/>
                      <a:pt x="511181" y="99467"/>
                      <a:pt x="507257" y="95541"/>
                    </a:cubicBezTo>
                    <a:cubicBezTo>
                      <a:pt x="506603" y="96850"/>
                      <a:pt x="505295" y="98813"/>
                      <a:pt x="503987" y="101430"/>
                    </a:cubicBezTo>
                    <a:cubicBezTo>
                      <a:pt x="500718" y="107974"/>
                      <a:pt x="494178" y="105357"/>
                      <a:pt x="488946" y="103394"/>
                    </a:cubicBezTo>
                    <a:cubicBezTo>
                      <a:pt x="488946" y="103394"/>
                      <a:pt x="488946" y="103394"/>
                      <a:pt x="488946" y="103394"/>
                    </a:cubicBezTo>
                    <a:cubicBezTo>
                      <a:pt x="488946" y="105357"/>
                      <a:pt x="490254" y="107974"/>
                      <a:pt x="490908" y="109283"/>
                    </a:cubicBezTo>
                    <a:cubicBezTo>
                      <a:pt x="490908" y="110592"/>
                      <a:pt x="490908" y="111246"/>
                      <a:pt x="491562" y="111901"/>
                    </a:cubicBezTo>
                    <a:cubicBezTo>
                      <a:pt x="491562" y="114518"/>
                      <a:pt x="491562" y="117136"/>
                      <a:pt x="489600" y="119099"/>
                    </a:cubicBezTo>
                    <a:cubicBezTo>
                      <a:pt x="486985" y="121717"/>
                      <a:pt x="483061" y="121717"/>
                      <a:pt x="479791" y="121717"/>
                    </a:cubicBezTo>
                    <a:cubicBezTo>
                      <a:pt x="479137" y="123026"/>
                      <a:pt x="478483" y="124334"/>
                      <a:pt x="477175" y="125643"/>
                    </a:cubicBezTo>
                    <a:cubicBezTo>
                      <a:pt x="475867" y="126952"/>
                      <a:pt x="473251" y="128261"/>
                      <a:pt x="471289" y="128261"/>
                    </a:cubicBezTo>
                    <a:cubicBezTo>
                      <a:pt x="468673" y="128261"/>
                      <a:pt x="466712" y="126952"/>
                      <a:pt x="464750" y="125643"/>
                    </a:cubicBezTo>
                    <a:cubicBezTo>
                      <a:pt x="462788" y="127606"/>
                      <a:pt x="459518" y="128915"/>
                      <a:pt x="454940" y="130878"/>
                    </a:cubicBezTo>
                    <a:cubicBezTo>
                      <a:pt x="454287" y="130878"/>
                      <a:pt x="453632" y="130878"/>
                      <a:pt x="452979" y="131532"/>
                    </a:cubicBezTo>
                    <a:cubicBezTo>
                      <a:pt x="452979" y="131532"/>
                      <a:pt x="452324" y="132841"/>
                      <a:pt x="452324" y="133496"/>
                    </a:cubicBezTo>
                    <a:cubicBezTo>
                      <a:pt x="452324" y="134804"/>
                      <a:pt x="451017" y="136768"/>
                      <a:pt x="450363" y="138076"/>
                    </a:cubicBezTo>
                    <a:cubicBezTo>
                      <a:pt x="447093" y="142003"/>
                      <a:pt x="442515" y="141348"/>
                      <a:pt x="437938" y="141348"/>
                    </a:cubicBezTo>
                    <a:cubicBezTo>
                      <a:pt x="437938" y="141348"/>
                      <a:pt x="436630" y="141348"/>
                      <a:pt x="436630" y="141348"/>
                    </a:cubicBezTo>
                    <a:cubicBezTo>
                      <a:pt x="436630" y="141348"/>
                      <a:pt x="435975" y="142657"/>
                      <a:pt x="435322" y="142657"/>
                    </a:cubicBezTo>
                    <a:cubicBezTo>
                      <a:pt x="434014" y="143966"/>
                      <a:pt x="432706" y="145929"/>
                      <a:pt x="431398" y="146583"/>
                    </a:cubicBezTo>
                    <a:cubicBezTo>
                      <a:pt x="427474" y="149855"/>
                      <a:pt x="421589" y="148546"/>
                      <a:pt x="417665" y="147238"/>
                    </a:cubicBezTo>
                    <a:cubicBezTo>
                      <a:pt x="417011" y="147238"/>
                      <a:pt x="415703" y="147238"/>
                      <a:pt x="415049" y="147238"/>
                    </a:cubicBezTo>
                    <a:cubicBezTo>
                      <a:pt x="411779" y="147238"/>
                      <a:pt x="407201" y="147238"/>
                      <a:pt x="404585" y="147238"/>
                    </a:cubicBezTo>
                    <a:cubicBezTo>
                      <a:pt x="404585" y="147238"/>
                      <a:pt x="401970" y="149855"/>
                      <a:pt x="400662" y="150510"/>
                    </a:cubicBezTo>
                    <a:cubicBezTo>
                      <a:pt x="398700" y="152473"/>
                      <a:pt x="396738" y="154436"/>
                      <a:pt x="394122" y="155745"/>
                    </a:cubicBezTo>
                    <a:cubicBezTo>
                      <a:pt x="388891" y="158362"/>
                      <a:pt x="384313" y="155745"/>
                      <a:pt x="381697" y="153127"/>
                    </a:cubicBezTo>
                    <a:cubicBezTo>
                      <a:pt x="381697" y="153781"/>
                      <a:pt x="380389" y="154436"/>
                      <a:pt x="379735" y="155090"/>
                    </a:cubicBezTo>
                    <a:cubicBezTo>
                      <a:pt x="379735" y="155090"/>
                      <a:pt x="379735" y="156399"/>
                      <a:pt x="379735" y="157053"/>
                    </a:cubicBezTo>
                    <a:lnTo>
                      <a:pt x="379735" y="157053"/>
                    </a:lnTo>
                    <a:cubicBezTo>
                      <a:pt x="381043" y="166869"/>
                      <a:pt x="371234" y="170141"/>
                      <a:pt x="367964" y="171450"/>
                    </a:cubicBezTo>
                    <a:cubicBezTo>
                      <a:pt x="365348" y="172759"/>
                      <a:pt x="354884" y="173413"/>
                      <a:pt x="346383" y="173413"/>
                    </a:cubicBezTo>
                    <a:cubicBezTo>
                      <a:pt x="337881" y="173413"/>
                      <a:pt x="336574" y="173413"/>
                      <a:pt x="334611" y="172105"/>
                    </a:cubicBezTo>
                    <a:cubicBezTo>
                      <a:pt x="330688" y="172105"/>
                      <a:pt x="322186" y="174068"/>
                      <a:pt x="318262" y="175377"/>
                    </a:cubicBezTo>
                    <a:cubicBezTo>
                      <a:pt x="318262" y="177340"/>
                      <a:pt x="318262" y="179957"/>
                      <a:pt x="318262" y="181266"/>
                    </a:cubicBezTo>
                    <a:cubicBezTo>
                      <a:pt x="320878" y="187156"/>
                      <a:pt x="320225" y="208750"/>
                      <a:pt x="316955" y="213331"/>
                    </a:cubicBezTo>
                    <a:cubicBezTo>
                      <a:pt x="315647" y="215294"/>
                      <a:pt x="313685" y="216603"/>
                      <a:pt x="311069" y="216603"/>
                    </a:cubicBezTo>
                    <a:cubicBezTo>
                      <a:pt x="307799" y="216603"/>
                      <a:pt x="305183" y="215294"/>
                      <a:pt x="303221" y="212677"/>
                    </a:cubicBezTo>
                    <a:cubicBezTo>
                      <a:pt x="302568" y="215948"/>
                      <a:pt x="301913" y="217912"/>
                      <a:pt x="301260" y="219220"/>
                    </a:cubicBezTo>
                    <a:cubicBezTo>
                      <a:pt x="298644" y="224456"/>
                      <a:pt x="292758" y="223801"/>
                      <a:pt x="289488" y="223801"/>
                    </a:cubicBezTo>
                    <a:cubicBezTo>
                      <a:pt x="288180" y="223801"/>
                      <a:pt x="286872" y="223801"/>
                      <a:pt x="285564" y="223801"/>
                    </a:cubicBezTo>
                    <a:cubicBezTo>
                      <a:pt x="284257" y="223801"/>
                      <a:pt x="282949" y="224456"/>
                      <a:pt x="281641" y="225110"/>
                    </a:cubicBezTo>
                    <a:cubicBezTo>
                      <a:pt x="278371" y="226419"/>
                      <a:pt x="275101" y="227728"/>
                      <a:pt x="270523" y="227073"/>
                    </a:cubicBezTo>
                    <a:cubicBezTo>
                      <a:pt x="267908" y="227073"/>
                      <a:pt x="263984" y="227073"/>
                      <a:pt x="262022" y="227073"/>
                    </a:cubicBezTo>
                    <a:cubicBezTo>
                      <a:pt x="260714" y="227073"/>
                      <a:pt x="260060" y="227073"/>
                      <a:pt x="259406" y="227073"/>
                    </a:cubicBezTo>
                    <a:cubicBezTo>
                      <a:pt x="256790" y="227073"/>
                      <a:pt x="254174" y="226419"/>
                      <a:pt x="250905" y="225110"/>
                    </a:cubicBezTo>
                    <a:cubicBezTo>
                      <a:pt x="248943" y="224456"/>
                      <a:pt x="245019" y="222492"/>
                      <a:pt x="243711" y="222492"/>
                    </a:cubicBezTo>
                    <a:cubicBezTo>
                      <a:pt x="243057" y="222492"/>
                      <a:pt x="239787" y="225764"/>
                      <a:pt x="238480" y="227073"/>
                    </a:cubicBezTo>
                    <a:cubicBezTo>
                      <a:pt x="236517" y="229036"/>
                      <a:pt x="235210" y="230345"/>
                      <a:pt x="233248" y="231000"/>
                    </a:cubicBezTo>
                    <a:cubicBezTo>
                      <a:pt x="229324" y="233617"/>
                      <a:pt x="224746" y="231654"/>
                      <a:pt x="220823" y="230345"/>
                    </a:cubicBezTo>
                    <a:cubicBezTo>
                      <a:pt x="220823" y="231000"/>
                      <a:pt x="219515" y="232308"/>
                      <a:pt x="218861" y="232963"/>
                    </a:cubicBezTo>
                    <a:cubicBezTo>
                      <a:pt x="217553" y="234272"/>
                      <a:pt x="215591" y="234926"/>
                      <a:pt x="213629" y="236235"/>
                    </a:cubicBezTo>
                    <a:cubicBezTo>
                      <a:pt x="211667" y="236889"/>
                      <a:pt x="209705" y="238198"/>
                      <a:pt x="208397" y="239507"/>
                    </a:cubicBezTo>
                    <a:cubicBezTo>
                      <a:pt x="208397" y="239507"/>
                      <a:pt x="207743" y="242124"/>
                      <a:pt x="208397" y="242779"/>
                    </a:cubicBezTo>
                    <a:cubicBezTo>
                      <a:pt x="212321" y="249323"/>
                      <a:pt x="205127" y="255866"/>
                      <a:pt x="199242" y="261756"/>
                    </a:cubicBezTo>
                    <a:lnTo>
                      <a:pt x="198588" y="261756"/>
                    </a:lnTo>
                    <a:cubicBezTo>
                      <a:pt x="198588" y="263719"/>
                      <a:pt x="198588" y="266337"/>
                      <a:pt x="198588" y="268300"/>
                    </a:cubicBezTo>
                    <a:cubicBezTo>
                      <a:pt x="198588" y="269608"/>
                      <a:pt x="198588" y="270263"/>
                      <a:pt x="198588" y="270917"/>
                    </a:cubicBezTo>
                    <a:cubicBezTo>
                      <a:pt x="198588" y="272880"/>
                      <a:pt x="197280" y="275498"/>
                      <a:pt x="195318" y="276807"/>
                    </a:cubicBezTo>
                    <a:cubicBezTo>
                      <a:pt x="192048" y="279424"/>
                      <a:pt x="186816" y="279424"/>
                      <a:pt x="181585" y="278770"/>
                    </a:cubicBezTo>
                    <a:cubicBezTo>
                      <a:pt x="180931" y="284659"/>
                      <a:pt x="173083" y="291858"/>
                      <a:pt x="167851" y="293821"/>
                    </a:cubicBezTo>
                    <a:cubicBezTo>
                      <a:pt x="161966" y="295784"/>
                      <a:pt x="156734" y="291858"/>
                      <a:pt x="154118" y="289895"/>
                    </a:cubicBezTo>
                    <a:cubicBezTo>
                      <a:pt x="153465" y="289240"/>
                      <a:pt x="152157" y="288586"/>
                      <a:pt x="151502" y="287931"/>
                    </a:cubicBezTo>
                    <a:cubicBezTo>
                      <a:pt x="151502" y="287931"/>
                      <a:pt x="148233" y="287931"/>
                      <a:pt x="140385" y="289895"/>
                    </a:cubicBezTo>
                    <a:cubicBezTo>
                      <a:pt x="140385" y="289895"/>
                      <a:pt x="140385" y="289895"/>
                      <a:pt x="139731" y="289895"/>
                    </a:cubicBezTo>
                    <a:cubicBezTo>
                      <a:pt x="139077" y="290549"/>
                      <a:pt x="137116" y="292512"/>
                      <a:pt x="135808" y="293821"/>
                    </a:cubicBezTo>
                    <a:cubicBezTo>
                      <a:pt x="131884" y="298402"/>
                      <a:pt x="129268" y="301019"/>
                      <a:pt x="126652" y="301674"/>
                    </a:cubicBezTo>
                    <a:cubicBezTo>
                      <a:pt x="122074" y="302983"/>
                      <a:pt x="116843" y="301674"/>
                      <a:pt x="112265" y="300365"/>
                    </a:cubicBezTo>
                    <a:lnTo>
                      <a:pt x="111611" y="300365"/>
                    </a:lnTo>
                    <a:cubicBezTo>
                      <a:pt x="110957" y="300365"/>
                      <a:pt x="109649" y="301674"/>
                      <a:pt x="108995" y="302328"/>
                    </a:cubicBezTo>
                    <a:cubicBezTo>
                      <a:pt x="107033" y="303637"/>
                      <a:pt x="105725" y="305600"/>
                      <a:pt x="103763" y="306255"/>
                    </a:cubicBezTo>
                    <a:cubicBezTo>
                      <a:pt x="100494" y="307563"/>
                      <a:pt x="92646" y="310181"/>
                      <a:pt x="86761" y="310835"/>
                    </a:cubicBezTo>
                    <a:cubicBezTo>
                      <a:pt x="86106" y="314107"/>
                      <a:pt x="86106" y="316725"/>
                      <a:pt x="86761" y="317379"/>
                    </a:cubicBezTo>
                    <a:cubicBezTo>
                      <a:pt x="86761" y="317379"/>
                      <a:pt x="89376" y="319342"/>
                      <a:pt x="91338" y="321305"/>
                    </a:cubicBezTo>
                    <a:cubicBezTo>
                      <a:pt x="97224" y="325886"/>
                      <a:pt x="101148" y="329158"/>
                      <a:pt x="102455" y="332430"/>
                    </a:cubicBezTo>
                    <a:cubicBezTo>
                      <a:pt x="104418" y="337665"/>
                      <a:pt x="105071" y="352716"/>
                      <a:pt x="103110" y="357297"/>
                    </a:cubicBezTo>
                    <a:cubicBezTo>
                      <a:pt x="102455" y="359914"/>
                      <a:pt x="100494" y="362532"/>
                      <a:pt x="98532" y="365150"/>
                    </a:cubicBezTo>
                    <a:cubicBezTo>
                      <a:pt x="97878" y="366458"/>
                      <a:pt x="96570" y="367767"/>
                      <a:pt x="95916" y="369076"/>
                    </a:cubicBezTo>
                    <a:lnTo>
                      <a:pt x="95916" y="369076"/>
                    </a:lnTo>
                    <a:cubicBezTo>
                      <a:pt x="95916" y="373002"/>
                      <a:pt x="95916" y="381509"/>
                      <a:pt x="88069" y="382818"/>
                    </a:cubicBezTo>
                    <a:cubicBezTo>
                      <a:pt x="86106" y="382818"/>
                      <a:pt x="84145" y="382818"/>
                      <a:pt x="81529" y="382818"/>
                    </a:cubicBezTo>
                    <a:cubicBezTo>
                      <a:pt x="80875" y="382818"/>
                      <a:pt x="79567" y="382818"/>
                      <a:pt x="78259" y="382818"/>
                    </a:cubicBezTo>
                    <a:cubicBezTo>
                      <a:pt x="77605" y="385435"/>
                      <a:pt x="76297" y="388053"/>
                      <a:pt x="74335" y="390016"/>
                    </a:cubicBezTo>
                    <a:cubicBezTo>
                      <a:pt x="74335" y="390016"/>
                      <a:pt x="74335" y="390016"/>
                      <a:pt x="73681" y="390016"/>
                    </a:cubicBezTo>
                    <a:cubicBezTo>
                      <a:pt x="74989" y="393288"/>
                      <a:pt x="76297" y="397869"/>
                      <a:pt x="74335" y="401795"/>
                    </a:cubicBezTo>
                    <a:cubicBezTo>
                      <a:pt x="74335" y="403104"/>
                      <a:pt x="73027" y="404413"/>
                      <a:pt x="71720" y="405067"/>
                    </a:cubicBezTo>
                    <a:cubicBezTo>
                      <a:pt x="71720" y="405067"/>
                      <a:pt x="71720" y="405067"/>
                      <a:pt x="71720" y="405721"/>
                    </a:cubicBezTo>
                    <a:cubicBezTo>
                      <a:pt x="71720" y="407685"/>
                      <a:pt x="73681" y="412920"/>
                      <a:pt x="69104" y="416846"/>
                    </a:cubicBezTo>
                    <a:cubicBezTo>
                      <a:pt x="68450" y="416846"/>
                      <a:pt x="67796" y="417501"/>
                      <a:pt x="67142" y="418155"/>
                    </a:cubicBezTo>
                    <a:cubicBezTo>
                      <a:pt x="69104" y="420773"/>
                      <a:pt x="73027" y="426008"/>
                      <a:pt x="68450" y="431897"/>
                    </a:cubicBezTo>
                    <a:lnTo>
                      <a:pt x="68450" y="433206"/>
                    </a:lnTo>
                    <a:cubicBezTo>
                      <a:pt x="66488" y="434515"/>
                      <a:pt x="65180" y="435824"/>
                      <a:pt x="65180" y="436478"/>
                    </a:cubicBezTo>
                    <a:cubicBezTo>
                      <a:pt x="65180" y="436478"/>
                      <a:pt x="65180" y="437787"/>
                      <a:pt x="65180" y="439095"/>
                    </a:cubicBezTo>
                    <a:cubicBezTo>
                      <a:pt x="65834" y="444331"/>
                      <a:pt x="67142" y="450220"/>
                      <a:pt x="64526" y="454146"/>
                    </a:cubicBezTo>
                    <a:cubicBezTo>
                      <a:pt x="61910" y="458073"/>
                      <a:pt x="52755" y="465271"/>
                      <a:pt x="48831" y="466580"/>
                    </a:cubicBezTo>
                    <a:cubicBezTo>
                      <a:pt x="46215" y="467234"/>
                      <a:pt x="44253" y="466580"/>
                      <a:pt x="41637" y="465925"/>
                    </a:cubicBezTo>
                    <a:cubicBezTo>
                      <a:pt x="40983" y="467234"/>
                      <a:pt x="39675" y="468543"/>
                      <a:pt x="38367" y="469197"/>
                    </a:cubicBezTo>
                    <a:cubicBezTo>
                      <a:pt x="36405" y="470506"/>
                      <a:pt x="34444" y="470506"/>
                      <a:pt x="32482" y="469852"/>
                    </a:cubicBezTo>
                    <a:cubicBezTo>
                      <a:pt x="32482" y="469852"/>
                      <a:pt x="32482" y="469852"/>
                      <a:pt x="32482" y="469852"/>
                    </a:cubicBezTo>
                    <a:cubicBezTo>
                      <a:pt x="32482" y="472469"/>
                      <a:pt x="31174" y="475087"/>
                      <a:pt x="29212" y="477050"/>
                    </a:cubicBezTo>
                    <a:cubicBezTo>
                      <a:pt x="27250" y="479668"/>
                      <a:pt x="23980" y="481631"/>
                      <a:pt x="20710" y="482940"/>
                    </a:cubicBezTo>
                    <a:cubicBezTo>
                      <a:pt x="22018" y="484903"/>
                      <a:pt x="23326" y="487520"/>
                      <a:pt x="24634" y="488829"/>
                    </a:cubicBezTo>
                    <a:cubicBezTo>
                      <a:pt x="25942" y="490138"/>
                      <a:pt x="27250" y="491447"/>
                      <a:pt x="28558" y="492755"/>
                    </a:cubicBezTo>
                    <a:cubicBezTo>
                      <a:pt x="32482" y="496027"/>
                      <a:pt x="35752" y="499299"/>
                      <a:pt x="37059" y="503880"/>
                    </a:cubicBezTo>
                    <a:lnTo>
                      <a:pt x="37059" y="505189"/>
                    </a:lnTo>
                    <a:cubicBezTo>
                      <a:pt x="38367" y="509115"/>
                      <a:pt x="39675" y="514350"/>
                      <a:pt x="37059" y="518276"/>
                    </a:cubicBezTo>
                    <a:cubicBezTo>
                      <a:pt x="35752" y="520240"/>
                      <a:pt x="33136" y="521548"/>
                      <a:pt x="30520" y="521548"/>
                    </a:cubicBezTo>
                    <a:cubicBezTo>
                      <a:pt x="29212" y="521548"/>
                      <a:pt x="27250" y="521548"/>
                      <a:pt x="25288" y="521548"/>
                    </a:cubicBezTo>
                    <a:cubicBezTo>
                      <a:pt x="27250" y="526783"/>
                      <a:pt x="25942" y="532019"/>
                      <a:pt x="22018" y="535945"/>
                    </a:cubicBezTo>
                    <a:cubicBezTo>
                      <a:pt x="22018" y="537254"/>
                      <a:pt x="20710" y="540526"/>
                      <a:pt x="17440" y="543143"/>
                    </a:cubicBezTo>
                    <a:cubicBezTo>
                      <a:pt x="16133" y="544452"/>
                      <a:pt x="14171" y="545107"/>
                      <a:pt x="13517" y="545761"/>
                    </a:cubicBezTo>
                    <a:cubicBezTo>
                      <a:pt x="11555" y="550342"/>
                      <a:pt x="8939" y="552305"/>
                      <a:pt x="4361" y="552305"/>
                    </a:cubicBezTo>
                    <a:cubicBezTo>
                      <a:pt x="3707" y="555577"/>
                      <a:pt x="-1524" y="562775"/>
                      <a:pt x="438" y="566047"/>
                    </a:cubicBezTo>
                    <a:cubicBezTo>
                      <a:pt x="1746" y="569319"/>
                      <a:pt x="7631" y="569319"/>
                      <a:pt x="9593" y="569319"/>
                    </a:cubicBezTo>
                    <a:cubicBezTo>
                      <a:pt x="11555" y="569319"/>
                      <a:pt x="16787" y="564738"/>
                      <a:pt x="16787" y="569319"/>
                    </a:cubicBezTo>
                    <a:cubicBezTo>
                      <a:pt x="16787" y="573900"/>
                      <a:pt x="12209" y="577171"/>
                      <a:pt x="14825" y="577826"/>
                    </a:cubicBezTo>
                    <a:cubicBezTo>
                      <a:pt x="17440" y="577826"/>
                      <a:pt x="22672" y="577826"/>
                      <a:pt x="22018" y="580443"/>
                    </a:cubicBezTo>
                    <a:cubicBezTo>
                      <a:pt x="21364" y="583061"/>
                      <a:pt x="11555" y="583061"/>
                      <a:pt x="12863" y="585678"/>
                    </a:cubicBezTo>
                    <a:cubicBezTo>
                      <a:pt x="14171" y="588296"/>
                      <a:pt x="23326" y="590259"/>
                      <a:pt x="24634" y="593531"/>
                    </a:cubicBezTo>
                    <a:cubicBezTo>
                      <a:pt x="25942" y="597458"/>
                      <a:pt x="29212" y="604002"/>
                      <a:pt x="33136" y="606619"/>
                    </a:cubicBezTo>
                    <a:cubicBezTo>
                      <a:pt x="37059" y="609237"/>
                      <a:pt x="44253" y="606619"/>
                      <a:pt x="50139" y="607928"/>
                    </a:cubicBezTo>
                    <a:cubicBezTo>
                      <a:pt x="55371" y="609237"/>
                      <a:pt x="57986" y="606619"/>
                      <a:pt x="57986" y="611200"/>
                    </a:cubicBezTo>
                    <a:cubicBezTo>
                      <a:pt x="57986" y="615126"/>
                      <a:pt x="61256" y="619707"/>
                      <a:pt x="61256" y="619707"/>
                    </a:cubicBezTo>
                    <a:cubicBezTo>
                      <a:pt x="61256" y="619707"/>
                      <a:pt x="71720" y="624942"/>
                      <a:pt x="73027" y="626905"/>
                    </a:cubicBezTo>
                    <a:cubicBezTo>
                      <a:pt x="73681" y="628214"/>
                      <a:pt x="78259" y="633449"/>
                      <a:pt x="78259" y="633449"/>
                    </a:cubicBezTo>
                    <a:cubicBezTo>
                      <a:pt x="82837" y="636721"/>
                      <a:pt x="82183" y="634758"/>
                      <a:pt x="87414" y="638684"/>
                    </a:cubicBezTo>
                    <a:cubicBezTo>
                      <a:pt x="92646" y="642610"/>
                      <a:pt x="93954" y="644574"/>
                      <a:pt x="96570" y="647191"/>
                    </a:cubicBezTo>
                    <a:cubicBezTo>
                      <a:pt x="99186" y="649809"/>
                      <a:pt x="103763" y="650463"/>
                      <a:pt x="105071" y="647845"/>
                    </a:cubicBezTo>
                    <a:cubicBezTo>
                      <a:pt x="107033" y="645228"/>
                      <a:pt x="106379" y="638684"/>
                      <a:pt x="107033" y="636067"/>
                    </a:cubicBezTo>
                    <a:cubicBezTo>
                      <a:pt x="108341" y="633449"/>
                      <a:pt x="110957" y="626905"/>
                      <a:pt x="112265" y="630177"/>
                    </a:cubicBezTo>
                    <a:cubicBezTo>
                      <a:pt x="114227" y="633449"/>
                      <a:pt x="115535" y="635412"/>
                      <a:pt x="114227" y="637375"/>
                    </a:cubicBezTo>
                    <a:cubicBezTo>
                      <a:pt x="112919" y="639338"/>
                      <a:pt x="110957" y="644574"/>
                      <a:pt x="114227" y="644574"/>
                    </a:cubicBezTo>
                    <a:cubicBezTo>
                      <a:pt x="117497" y="644574"/>
                      <a:pt x="120112" y="645882"/>
                      <a:pt x="120767" y="644574"/>
                    </a:cubicBezTo>
                    <a:cubicBezTo>
                      <a:pt x="120767" y="643265"/>
                      <a:pt x="118151" y="639993"/>
                      <a:pt x="120767" y="638684"/>
                    </a:cubicBezTo>
                    <a:cubicBezTo>
                      <a:pt x="124036" y="637375"/>
                      <a:pt x="125998" y="633449"/>
                      <a:pt x="127306" y="638030"/>
                    </a:cubicBezTo>
                    <a:cubicBezTo>
                      <a:pt x="128614" y="642610"/>
                      <a:pt x="131230" y="643265"/>
                      <a:pt x="133192" y="643919"/>
                    </a:cubicBezTo>
                    <a:cubicBezTo>
                      <a:pt x="135808" y="643919"/>
                      <a:pt x="135808" y="647191"/>
                      <a:pt x="140385" y="645882"/>
                    </a:cubicBezTo>
                    <a:cubicBezTo>
                      <a:pt x="144963" y="644574"/>
                      <a:pt x="143001" y="643265"/>
                      <a:pt x="144309" y="641302"/>
                    </a:cubicBezTo>
                    <a:cubicBezTo>
                      <a:pt x="145617" y="639338"/>
                      <a:pt x="148233" y="634103"/>
                      <a:pt x="150195" y="636067"/>
                    </a:cubicBezTo>
                    <a:cubicBezTo>
                      <a:pt x="152157" y="638030"/>
                      <a:pt x="159350" y="640647"/>
                      <a:pt x="160658" y="643919"/>
                    </a:cubicBezTo>
                    <a:cubicBezTo>
                      <a:pt x="161966" y="647191"/>
                      <a:pt x="158696" y="647845"/>
                      <a:pt x="160658" y="651772"/>
                    </a:cubicBezTo>
                    <a:cubicBezTo>
                      <a:pt x="161966" y="655698"/>
                      <a:pt x="169814" y="662242"/>
                      <a:pt x="167198" y="664860"/>
                    </a:cubicBezTo>
                    <a:cubicBezTo>
                      <a:pt x="165236" y="667477"/>
                      <a:pt x="160004" y="660279"/>
                      <a:pt x="158696" y="660933"/>
                    </a:cubicBezTo>
                    <a:cubicBezTo>
                      <a:pt x="157388" y="660933"/>
                      <a:pt x="158696" y="668132"/>
                      <a:pt x="156080" y="669441"/>
                    </a:cubicBezTo>
                    <a:cubicBezTo>
                      <a:pt x="153465" y="670749"/>
                      <a:pt x="148233" y="669441"/>
                      <a:pt x="146925" y="666823"/>
                    </a:cubicBezTo>
                    <a:cubicBezTo>
                      <a:pt x="145617" y="664860"/>
                      <a:pt x="146925" y="662242"/>
                      <a:pt x="145617" y="661588"/>
                    </a:cubicBezTo>
                    <a:cubicBezTo>
                      <a:pt x="144309" y="660933"/>
                      <a:pt x="141039" y="662242"/>
                      <a:pt x="139731" y="661588"/>
                    </a:cubicBezTo>
                    <a:cubicBezTo>
                      <a:pt x="138423" y="660279"/>
                      <a:pt x="134500" y="658316"/>
                      <a:pt x="133846" y="659625"/>
                    </a:cubicBezTo>
                    <a:cubicBezTo>
                      <a:pt x="133192" y="660933"/>
                      <a:pt x="130576" y="662897"/>
                      <a:pt x="129268" y="662897"/>
                    </a:cubicBezTo>
                    <a:cubicBezTo>
                      <a:pt x="127960" y="662897"/>
                      <a:pt x="123382" y="664860"/>
                      <a:pt x="122728" y="664205"/>
                    </a:cubicBezTo>
                    <a:cubicBezTo>
                      <a:pt x="122074" y="662897"/>
                      <a:pt x="121420" y="658970"/>
                      <a:pt x="120767" y="660933"/>
                    </a:cubicBezTo>
                    <a:cubicBezTo>
                      <a:pt x="120767" y="662897"/>
                      <a:pt x="116843" y="666169"/>
                      <a:pt x="116189" y="666823"/>
                    </a:cubicBezTo>
                    <a:cubicBezTo>
                      <a:pt x="114881" y="666823"/>
                      <a:pt x="110303" y="666823"/>
                      <a:pt x="110303" y="666823"/>
                    </a:cubicBezTo>
                    <a:cubicBezTo>
                      <a:pt x="110303" y="666823"/>
                      <a:pt x="103110" y="666823"/>
                      <a:pt x="104418" y="670095"/>
                    </a:cubicBezTo>
                    <a:cubicBezTo>
                      <a:pt x="105725" y="672713"/>
                      <a:pt x="114881" y="674021"/>
                      <a:pt x="112919" y="677948"/>
                    </a:cubicBezTo>
                    <a:cubicBezTo>
                      <a:pt x="111611" y="681874"/>
                      <a:pt x="108341" y="679911"/>
                      <a:pt x="107687" y="683183"/>
                    </a:cubicBezTo>
                    <a:cubicBezTo>
                      <a:pt x="107687" y="686455"/>
                      <a:pt x="107687" y="691035"/>
                      <a:pt x="111611" y="694307"/>
                    </a:cubicBezTo>
                    <a:cubicBezTo>
                      <a:pt x="114881" y="697579"/>
                      <a:pt x="116189" y="699542"/>
                      <a:pt x="118151" y="696925"/>
                    </a:cubicBezTo>
                    <a:cubicBezTo>
                      <a:pt x="120767" y="694307"/>
                      <a:pt x="123382" y="686455"/>
                      <a:pt x="126652" y="687763"/>
                    </a:cubicBezTo>
                    <a:cubicBezTo>
                      <a:pt x="129268" y="689072"/>
                      <a:pt x="133846" y="702814"/>
                      <a:pt x="135153" y="706740"/>
                    </a:cubicBezTo>
                    <a:cubicBezTo>
                      <a:pt x="136461" y="710667"/>
                      <a:pt x="142347" y="708049"/>
                      <a:pt x="146271" y="710012"/>
                    </a:cubicBezTo>
                    <a:cubicBezTo>
                      <a:pt x="150195" y="711976"/>
                      <a:pt x="154772" y="715902"/>
                      <a:pt x="154772" y="720483"/>
                    </a:cubicBezTo>
                    <a:cubicBezTo>
                      <a:pt x="154772" y="725064"/>
                      <a:pt x="152810" y="737497"/>
                      <a:pt x="157388" y="738806"/>
                    </a:cubicBezTo>
                    <a:cubicBezTo>
                      <a:pt x="161966" y="740115"/>
                      <a:pt x="165890" y="730953"/>
                      <a:pt x="166544" y="733571"/>
                    </a:cubicBezTo>
                    <a:cubicBezTo>
                      <a:pt x="167851" y="736188"/>
                      <a:pt x="166544" y="736188"/>
                      <a:pt x="168506" y="742078"/>
                    </a:cubicBezTo>
                    <a:cubicBezTo>
                      <a:pt x="170467" y="748622"/>
                      <a:pt x="174391" y="747313"/>
                      <a:pt x="172429" y="749930"/>
                    </a:cubicBezTo>
                    <a:lnTo>
                      <a:pt x="170467" y="752548"/>
                    </a:lnTo>
                    <a:lnTo>
                      <a:pt x="177661" y="757129"/>
                    </a:lnTo>
                    <a:cubicBezTo>
                      <a:pt x="177661" y="757129"/>
                      <a:pt x="169814" y="763672"/>
                      <a:pt x="173083" y="765636"/>
                    </a:cubicBezTo>
                    <a:cubicBezTo>
                      <a:pt x="176353" y="767599"/>
                      <a:pt x="177661" y="764327"/>
                      <a:pt x="180277" y="767599"/>
                    </a:cubicBezTo>
                    <a:cubicBezTo>
                      <a:pt x="182239" y="770871"/>
                      <a:pt x="183547" y="776760"/>
                      <a:pt x="185508" y="774797"/>
                    </a:cubicBezTo>
                    <a:cubicBezTo>
                      <a:pt x="187470" y="772179"/>
                      <a:pt x="184855" y="764981"/>
                      <a:pt x="188124" y="766944"/>
                    </a:cubicBezTo>
                    <a:cubicBezTo>
                      <a:pt x="191394" y="768907"/>
                      <a:pt x="193356" y="770216"/>
                      <a:pt x="195972" y="768253"/>
                    </a:cubicBezTo>
                    <a:cubicBezTo>
                      <a:pt x="198588" y="766290"/>
                      <a:pt x="197934" y="762364"/>
                      <a:pt x="200549" y="759092"/>
                    </a:cubicBezTo>
                    <a:cubicBezTo>
                      <a:pt x="203165" y="755820"/>
                      <a:pt x="207089" y="755165"/>
                      <a:pt x="207089" y="752548"/>
                    </a:cubicBezTo>
                    <a:cubicBezTo>
                      <a:pt x="207089" y="749930"/>
                      <a:pt x="209051" y="741423"/>
                      <a:pt x="206435" y="739460"/>
                    </a:cubicBezTo>
                    <a:cubicBezTo>
                      <a:pt x="203819" y="738151"/>
                      <a:pt x="198588" y="734225"/>
                      <a:pt x="201857" y="732916"/>
                    </a:cubicBezTo>
                    <a:cubicBezTo>
                      <a:pt x="205781" y="731608"/>
                      <a:pt x="208397" y="732916"/>
                      <a:pt x="210359" y="738151"/>
                    </a:cubicBezTo>
                    <a:cubicBezTo>
                      <a:pt x="211667" y="743387"/>
                      <a:pt x="209051" y="748622"/>
                      <a:pt x="212321" y="749276"/>
                    </a:cubicBezTo>
                    <a:cubicBezTo>
                      <a:pt x="216245" y="749930"/>
                      <a:pt x="217553" y="749276"/>
                      <a:pt x="220168" y="750585"/>
                    </a:cubicBezTo>
                    <a:cubicBezTo>
                      <a:pt x="222784" y="752548"/>
                      <a:pt x="229978" y="750585"/>
                      <a:pt x="229978" y="753857"/>
                    </a:cubicBezTo>
                    <a:cubicBezTo>
                      <a:pt x="229978" y="757129"/>
                      <a:pt x="222784" y="759092"/>
                      <a:pt x="224092" y="760400"/>
                    </a:cubicBezTo>
                    <a:cubicBezTo>
                      <a:pt x="225400" y="761709"/>
                      <a:pt x="229324" y="762364"/>
                      <a:pt x="233248" y="763672"/>
                    </a:cubicBezTo>
                    <a:cubicBezTo>
                      <a:pt x="237172" y="764981"/>
                      <a:pt x="241749" y="758437"/>
                      <a:pt x="245673" y="755820"/>
                    </a:cubicBezTo>
                    <a:cubicBezTo>
                      <a:pt x="249597" y="753202"/>
                      <a:pt x="256136" y="747967"/>
                      <a:pt x="258098" y="748622"/>
                    </a:cubicBezTo>
                    <a:cubicBezTo>
                      <a:pt x="260060" y="749276"/>
                      <a:pt x="267908" y="754511"/>
                      <a:pt x="269870" y="751894"/>
                    </a:cubicBezTo>
                    <a:cubicBezTo>
                      <a:pt x="271831" y="749276"/>
                      <a:pt x="271831" y="743387"/>
                      <a:pt x="273793" y="742078"/>
                    </a:cubicBezTo>
                    <a:cubicBezTo>
                      <a:pt x="275755" y="740769"/>
                      <a:pt x="279025" y="735534"/>
                      <a:pt x="280987" y="737497"/>
                    </a:cubicBezTo>
                    <a:cubicBezTo>
                      <a:pt x="282949" y="739460"/>
                      <a:pt x="287527" y="742732"/>
                      <a:pt x="289488" y="741423"/>
                    </a:cubicBezTo>
                    <a:cubicBezTo>
                      <a:pt x="291450" y="740115"/>
                      <a:pt x="290796" y="732916"/>
                      <a:pt x="295374" y="732916"/>
                    </a:cubicBezTo>
                    <a:cubicBezTo>
                      <a:pt x="300606" y="732916"/>
                      <a:pt x="301260" y="734225"/>
                      <a:pt x="303876" y="732916"/>
                    </a:cubicBezTo>
                    <a:cubicBezTo>
                      <a:pt x="306491" y="732916"/>
                      <a:pt x="310415" y="731608"/>
                      <a:pt x="310415" y="731608"/>
                    </a:cubicBezTo>
                    <a:cubicBezTo>
                      <a:pt x="310415" y="731608"/>
                      <a:pt x="320225" y="731608"/>
                      <a:pt x="322840" y="734880"/>
                    </a:cubicBezTo>
                    <a:cubicBezTo>
                      <a:pt x="326110" y="737497"/>
                      <a:pt x="327418" y="742732"/>
                      <a:pt x="330688" y="740115"/>
                    </a:cubicBezTo>
                    <a:cubicBezTo>
                      <a:pt x="333958" y="737497"/>
                      <a:pt x="337227" y="732916"/>
                      <a:pt x="339843" y="733571"/>
                    </a:cubicBezTo>
                    <a:cubicBezTo>
                      <a:pt x="342459" y="733571"/>
                      <a:pt x="347037" y="734880"/>
                      <a:pt x="347037" y="734880"/>
                    </a:cubicBezTo>
                    <a:cubicBezTo>
                      <a:pt x="347037" y="734880"/>
                      <a:pt x="357500" y="735534"/>
                      <a:pt x="359462" y="734880"/>
                    </a:cubicBezTo>
                    <a:cubicBezTo>
                      <a:pt x="361424" y="733571"/>
                      <a:pt x="362078" y="730953"/>
                      <a:pt x="362078" y="728990"/>
                    </a:cubicBezTo>
                    <a:cubicBezTo>
                      <a:pt x="362078" y="727027"/>
                      <a:pt x="360770" y="720483"/>
                      <a:pt x="360116" y="718520"/>
                    </a:cubicBezTo>
                    <a:cubicBezTo>
                      <a:pt x="360116" y="716556"/>
                      <a:pt x="358808" y="712630"/>
                      <a:pt x="361424" y="713284"/>
                    </a:cubicBezTo>
                    <a:cubicBezTo>
                      <a:pt x="364040" y="714593"/>
                      <a:pt x="366656" y="711976"/>
                      <a:pt x="369272" y="715902"/>
                    </a:cubicBezTo>
                    <a:cubicBezTo>
                      <a:pt x="371887" y="719828"/>
                      <a:pt x="375811" y="721792"/>
                      <a:pt x="379735" y="726372"/>
                    </a:cubicBezTo>
                    <a:cubicBezTo>
                      <a:pt x="383659" y="730953"/>
                      <a:pt x="381697" y="726372"/>
                      <a:pt x="383659" y="730953"/>
                    </a:cubicBezTo>
                    <a:cubicBezTo>
                      <a:pt x="385621" y="734880"/>
                      <a:pt x="381043" y="740115"/>
                      <a:pt x="386928" y="738806"/>
                    </a:cubicBezTo>
                    <a:cubicBezTo>
                      <a:pt x="392814" y="737497"/>
                      <a:pt x="394122" y="734225"/>
                      <a:pt x="393468" y="730953"/>
                    </a:cubicBezTo>
                    <a:cubicBezTo>
                      <a:pt x="392814" y="727681"/>
                      <a:pt x="393468" y="723755"/>
                      <a:pt x="393468" y="723755"/>
                    </a:cubicBezTo>
                    <a:cubicBezTo>
                      <a:pt x="393468" y="723755"/>
                      <a:pt x="396738" y="715902"/>
                      <a:pt x="400008" y="717211"/>
                    </a:cubicBezTo>
                    <a:cubicBezTo>
                      <a:pt x="402624" y="718520"/>
                      <a:pt x="400008" y="721792"/>
                      <a:pt x="401316" y="725064"/>
                    </a:cubicBezTo>
                    <a:cubicBezTo>
                      <a:pt x="402624" y="728336"/>
                      <a:pt x="407201" y="728336"/>
                      <a:pt x="410471" y="731608"/>
                    </a:cubicBezTo>
                    <a:cubicBezTo>
                      <a:pt x="413741" y="734225"/>
                      <a:pt x="421589" y="732262"/>
                      <a:pt x="421589" y="734880"/>
                    </a:cubicBezTo>
                    <a:cubicBezTo>
                      <a:pt x="421589" y="737497"/>
                      <a:pt x="418319" y="740769"/>
                      <a:pt x="422896" y="742732"/>
                    </a:cubicBezTo>
                    <a:cubicBezTo>
                      <a:pt x="427474" y="744695"/>
                      <a:pt x="434668" y="737497"/>
                      <a:pt x="437283" y="738806"/>
                    </a:cubicBezTo>
                    <a:cubicBezTo>
                      <a:pt x="439899" y="740115"/>
                      <a:pt x="441207" y="746658"/>
                      <a:pt x="441207" y="746658"/>
                    </a:cubicBezTo>
                    <a:cubicBezTo>
                      <a:pt x="441207" y="746658"/>
                      <a:pt x="449055" y="748622"/>
                      <a:pt x="451017" y="745350"/>
                    </a:cubicBezTo>
                    <a:cubicBezTo>
                      <a:pt x="452979" y="742078"/>
                      <a:pt x="452324" y="740115"/>
                      <a:pt x="456248" y="740115"/>
                    </a:cubicBezTo>
                    <a:cubicBezTo>
                      <a:pt x="460172" y="740115"/>
                      <a:pt x="458210" y="746004"/>
                      <a:pt x="462134" y="744695"/>
                    </a:cubicBezTo>
                    <a:cubicBezTo>
                      <a:pt x="462134" y="744695"/>
                      <a:pt x="464750" y="746004"/>
                      <a:pt x="468673" y="743387"/>
                    </a:cubicBezTo>
                    <a:cubicBezTo>
                      <a:pt x="471943" y="740769"/>
                      <a:pt x="470636" y="738806"/>
                      <a:pt x="473905" y="737497"/>
                    </a:cubicBezTo>
                    <a:cubicBezTo>
                      <a:pt x="476521" y="736188"/>
                      <a:pt x="478483" y="742078"/>
                      <a:pt x="477829" y="744041"/>
                    </a:cubicBezTo>
                    <a:cubicBezTo>
                      <a:pt x="477829" y="746004"/>
                      <a:pt x="479791" y="745350"/>
                      <a:pt x="482407" y="746004"/>
                    </a:cubicBezTo>
                    <a:cubicBezTo>
                      <a:pt x="485022" y="746004"/>
                      <a:pt x="488292" y="744041"/>
                      <a:pt x="490254" y="745350"/>
                    </a:cubicBezTo>
                    <a:cubicBezTo>
                      <a:pt x="492870" y="746658"/>
                      <a:pt x="488292" y="748622"/>
                      <a:pt x="487638" y="749930"/>
                    </a:cubicBezTo>
                    <a:cubicBezTo>
                      <a:pt x="486985" y="751239"/>
                      <a:pt x="492216" y="751239"/>
                      <a:pt x="490254" y="753857"/>
                    </a:cubicBezTo>
                    <a:cubicBezTo>
                      <a:pt x="489600" y="755165"/>
                      <a:pt x="484369" y="761709"/>
                      <a:pt x="479137" y="765636"/>
                    </a:cubicBezTo>
                    <a:cubicBezTo>
                      <a:pt x="473905" y="769562"/>
                      <a:pt x="460172" y="767599"/>
                      <a:pt x="455594" y="767599"/>
                    </a:cubicBezTo>
                    <a:cubicBezTo>
                      <a:pt x="451017" y="767599"/>
                      <a:pt x="444477" y="776760"/>
                      <a:pt x="442515" y="778723"/>
                    </a:cubicBezTo>
                    <a:cubicBezTo>
                      <a:pt x="440553" y="780687"/>
                      <a:pt x="458210" y="782650"/>
                      <a:pt x="460826" y="786576"/>
                    </a:cubicBezTo>
                    <a:cubicBezTo>
                      <a:pt x="463442" y="790503"/>
                      <a:pt x="455594" y="794429"/>
                      <a:pt x="450363" y="796392"/>
                    </a:cubicBezTo>
                    <a:cubicBezTo>
                      <a:pt x="445131" y="798355"/>
                      <a:pt x="442515" y="795738"/>
                      <a:pt x="437283" y="793120"/>
                    </a:cubicBezTo>
                    <a:cubicBezTo>
                      <a:pt x="432052" y="790503"/>
                      <a:pt x="426166" y="785267"/>
                      <a:pt x="421589" y="781341"/>
                    </a:cubicBezTo>
                    <a:cubicBezTo>
                      <a:pt x="416357" y="776760"/>
                      <a:pt x="392160" y="772179"/>
                      <a:pt x="386928" y="770871"/>
                    </a:cubicBezTo>
                    <a:cubicBezTo>
                      <a:pt x="381697" y="769562"/>
                      <a:pt x="367310" y="772179"/>
                      <a:pt x="367310" y="772179"/>
                    </a:cubicBezTo>
                    <a:cubicBezTo>
                      <a:pt x="367310" y="772179"/>
                      <a:pt x="362732" y="768907"/>
                      <a:pt x="359462" y="768253"/>
                    </a:cubicBezTo>
                    <a:cubicBezTo>
                      <a:pt x="356846" y="768253"/>
                      <a:pt x="335919" y="768253"/>
                      <a:pt x="335919" y="768253"/>
                    </a:cubicBezTo>
                    <a:cubicBezTo>
                      <a:pt x="335919" y="768253"/>
                      <a:pt x="330034" y="762364"/>
                      <a:pt x="327418" y="759746"/>
                    </a:cubicBezTo>
                    <a:cubicBezTo>
                      <a:pt x="324802" y="756474"/>
                      <a:pt x="314993" y="759746"/>
                      <a:pt x="311723" y="757783"/>
                    </a:cubicBezTo>
                    <a:cubicBezTo>
                      <a:pt x="308453" y="755820"/>
                      <a:pt x="309107" y="752548"/>
                      <a:pt x="304529" y="750585"/>
                    </a:cubicBezTo>
                    <a:cubicBezTo>
                      <a:pt x="299952" y="748622"/>
                      <a:pt x="290796" y="751894"/>
                      <a:pt x="286219" y="752548"/>
                    </a:cubicBezTo>
                    <a:cubicBezTo>
                      <a:pt x="281641" y="752548"/>
                      <a:pt x="274447" y="760400"/>
                      <a:pt x="273793" y="761709"/>
                    </a:cubicBezTo>
                    <a:cubicBezTo>
                      <a:pt x="272485" y="763018"/>
                      <a:pt x="268562" y="775451"/>
                      <a:pt x="267908" y="778723"/>
                    </a:cubicBezTo>
                    <a:cubicBezTo>
                      <a:pt x="267254" y="781995"/>
                      <a:pt x="262676" y="787885"/>
                      <a:pt x="256790" y="792466"/>
                    </a:cubicBezTo>
                    <a:cubicBezTo>
                      <a:pt x="250905" y="797047"/>
                      <a:pt x="233248" y="789848"/>
                      <a:pt x="231286" y="787231"/>
                    </a:cubicBezTo>
                    <a:cubicBezTo>
                      <a:pt x="229324" y="784613"/>
                      <a:pt x="225400" y="787231"/>
                      <a:pt x="223438" y="785267"/>
                    </a:cubicBezTo>
                    <a:cubicBezTo>
                      <a:pt x="221476" y="783304"/>
                      <a:pt x="220168" y="795083"/>
                      <a:pt x="220168" y="797047"/>
                    </a:cubicBezTo>
                    <a:cubicBezTo>
                      <a:pt x="220168" y="799010"/>
                      <a:pt x="220168" y="804899"/>
                      <a:pt x="220168" y="808171"/>
                    </a:cubicBezTo>
                    <a:cubicBezTo>
                      <a:pt x="220168" y="811443"/>
                      <a:pt x="218207" y="821259"/>
                      <a:pt x="215591" y="825839"/>
                    </a:cubicBezTo>
                    <a:cubicBezTo>
                      <a:pt x="213629" y="830420"/>
                      <a:pt x="204473" y="841545"/>
                      <a:pt x="202512" y="844162"/>
                    </a:cubicBezTo>
                    <a:cubicBezTo>
                      <a:pt x="200549" y="846780"/>
                      <a:pt x="191394" y="844162"/>
                      <a:pt x="191394" y="844162"/>
                    </a:cubicBezTo>
                    <a:cubicBezTo>
                      <a:pt x="191394" y="844162"/>
                      <a:pt x="191394" y="851361"/>
                      <a:pt x="192048" y="861177"/>
                    </a:cubicBezTo>
                    <a:cubicBezTo>
                      <a:pt x="192048" y="861177"/>
                      <a:pt x="190740" y="863794"/>
                      <a:pt x="194664" y="863794"/>
                    </a:cubicBezTo>
                    <a:cubicBezTo>
                      <a:pt x="197934" y="863794"/>
                      <a:pt x="202512" y="863794"/>
                      <a:pt x="202512" y="863794"/>
                    </a:cubicBezTo>
                    <a:cubicBezTo>
                      <a:pt x="210359" y="865757"/>
                      <a:pt x="212975" y="862485"/>
                      <a:pt x="218861" y="867720"/>
                    </a:cubicBezTo>
                    <a:cubicBezTo>
                      <a:pt x="224746" y="872956"/>
                      <a:pt x="226708" y="875573"/>
                      <a:pt x="226708" y="879499"/>
                    </a:cubicBezTo>
                    <a:cubicBezTo>
                      <a:pt x="226708" y="883426"/>
                      <a:pt x="222131" y="889315"/>
                      <a:pt x="226708" y="890624"/>
                    </a:cubicBezTo>
                    <a:cubicBezTo>
                      <a:pt x="231286" y="891933"/>
                      <a:pt x="231940" y="887352"/>
                      <a:pt x="235864" y="888661"/>
                    </a:cubicBezTo>
                    <a:cubicBezTo>
                      <a:pt x="239787" y="889969"/>
                      <a:pt x="246981" y="895205"/>
                      <a:pt x="254174" y="898477"/>
                    </a:cubicBezTo>
                    <a:cubicBezTo>
                      <a:pt x="261368" y="901749"/>
                      <a:pt x="266600" y="905021"/>
                      <a:pt x="273139" y="909601"/>
                    </a:cubicBezTo>
                    <a:cubicBezTo>
                      <a:pt x="279679" y="914182"/>
                      <a:pt x="294066" y="934468"/>
                      <a:pt x="296028" y="942321"/>
                    </a:cubicBezTo>
                    <a:cubicBezTo>
                      <a:pt x="297990" y="949519"/>
                      <a:pt x="296682" y="954100"/>
                      <a:pt x="292104" y="958680"/>
                    </a:cubicBezTo>
                    <a:cubicBezTo>
                      <a:pt x="287527" y="963261"/>
                      <a:pt x="282295" y="964570"/>
                      <a:pt x="281641" y="969151"/>
                    </a:cubicBezTo>
                    <a:cubicBezTo>
                      <a:pt x="281641" y="973732"/>
                      <a:pt x="280333" y="979621"/>
                      <a:pt x="282295" y="983547"/>
                    </a:cubicBezTo>
                    <a:cubicBezTo>
                      <a:pt x="284257" y="987474"/>
                      <a:pt x="284911" y="992054"/>
                      <a:pt x="288834" y="996635"/>
                    </a:cubicBezTo>
                    <a:cubicBezTo>
                      <a:pt x="292758" y="1001216"/>
                      <a:pt x="299952" y="1006451"/>
                      <a:pt x="302568" y="1008414"/>
                    </a:cubicBezTo>
                    <a:cubicBezTo>
                      <a:pt x="302568" y="1008414"/>
                      <a:pt x="308453" y="1011686"/>
                      <a:pt x="309761" y="1012995"/>
                    </a:cubicBezTo>
                    <a:cubicBezTo>
                      <a:pt x="312377" y="1016267"/>
                      <a:pt x="307145" y="1020847"/>
                      <a:pt x="308453" y="1025428"/>
                    </a:cubicBezTo>
                    <a:cubicBezTo>
                      <a:pt x="309761" y="1030009"/>
                      <a:pt x="310415" y="1037207"/>
                      <a:pt x="315647" y="1039171"/>
                    </a:cubicBezTo>
                    <a:cubicBezTo>
                      <a:pt x="320878" y="1041134"/>
                      <a:pt x="327418" y="1034590"/>
                      <a:pt x="329380" y="1036553"/>
                    </a:cubicBezTo>
                    <a:cubicBezTo>
                      <a:pt x="330688" y="1038516"/>
                      <a:pt x="341151" y="1052258"/>
                      <a:pt x="343767" y="1050950"/>
                    </a:cubicBezTo>
                    <a:cubicBezTo>
                      <a:pt x="346383" y="1048986"/>
                      <a:pt x="353576" y="1041134"/>
                      <a:pt x="352268" y="1037207"/>
                    </a:cubicBezTo>
                    <a:cubicBezTo>
                      <a:pt x="350960" y="1033281"/>
                      <a:pt x="347037" y="1031972"/>
                      <a:pt x="347037" y="1030009"/>
                    </a:cubicBezTo>
                    <a:cubicBezTo>
                      <a:pt x="347037" y="1028046"/>
                      <a:pt x="344421" y="1023465"/>
                      <a:pt x="344421" y="1021502"/>
                    </a:cubicBezTo>
                    <a:cubicBezTo>
                      <a:pt x="344421" y="1019539"/>
                      <a:pt x="344421" y="1011032"/>
                      <a:pt x="344421" y="1009068"/>
                    </a:cubicBezTo>
                    <a:cubicBezTo>
                      <a:pt x="344421" y="1007105"/>
                      <a:pt x="341805" y="1002525"/>
                      <a:pt x="342459" y="1001216"/>
                    </a:cubicBezTo>
                    <a:cubicBezTo>
                      <a:pt x="343767" y="1000561"/>
                      <a:pt x="356192" y="988128"/>
                      <a:pt x="360770" y="987474"/>
                    </a:cubicBezTo>
                    <a:cubicBezTo>
                      <a:pt x="365348" y="986819"/>
                      <a:pt x="373195" y="984856"/>
                      <a:pt x="374503" y="987474"/>
                    </a:cubicBezTo>
                    <a:cubicBezTo>
                      <a:pt x="375811" y="990091"/>
                      <a:pt x="373195" y="1003833"/>
                      <a:pt x="375157" y="1007105"/>
                    </a:cubicBezTo>
                    <a:cubicBezTo>
                      <a:pt x="377119" y="1009723"/>
                      <a:pt x="377119" y="1012995"/>
                      <a:pt x="379735" y="1012340"/>
                    </a:cubicBezTo>
                    <a:cubicBezTo>
                      <a:pt x="382351" y="1011032"/>
                      <a:pt x="384967" y="1007105"/>
                      <a:pt x="388236" y="1008414"/>
                    </a:cubicBezTo>
                    <a:cubicBezTo>
                      <a:pt x="391506" y="1009723"/>
                      <a:pt x="398046" y="1020847"/>
                      <a:pt x="404585" y="1028046"/>
                    </a:cubicBezTo>
                    <a:cubicBezTo>
                      <a:pt x="411125" y="1035244"/>
                      <a:pt x="411779" y="1039171"/>
                      <a:pt x="413741" y="1040479"/>
                    </a:cubicBezTo>
                    <a:cubicBezTo>
                      <a:pt x="415703" y="1041788"/>
                      <a:pt x="419626" y="1040479"/>
                      <a:pt x="419626" y="1042443"/>
                    </a:cubicBezTo>
                    <a:cubicBezTo>
                      <a:pt x="419626" y="1045060"/>
                      <a:pt x="415049" y="1047023"/>
                      <a:pt x="417011" y="1049641"/>
                    </a:cubicBezTo>
                    <a:cubicBezTo>
                      <a:pt x="418319" y="1052258"/>
                      <a:pt x="420934" y="1050950"/>
                      <a:pt x="419626" y="1054221"/>
                    </a:cubicBezTo>
                    <a:cubicBezTo>
                      <a:pt x="418319" y="1057493"/>
                      <a:pt x="417011" y="1059457"/>
                      <a:pt x="419626" y="1061420"/>
                    </a:cubicBezTo>
                    <a:cubicBezTo>
                      <a:pt x="422242" y="1063383"/>
                      <a:pt x="424204" y="1065346"/>
                      <a:pt x="423550" y="1066655"/>
                    </a:cubicBezTo>
                    <a:cubicBezTo>
                      <a:pt x="423550" y="1067964"/>
                      <a:pt x="423550" y="1070581"/>
                      <a:pt x="421589" y="1071890"/>
                    </a:cubicBezTo>
                    <a:cubicBezTo>
                      <a:pt x="419626" y="1073199"/>
                      <a:pt x="418319" y="1075162"/>
                      <a:pt x="418973" y="1077125"/>
                    </a:cubicBezTo>
                    <a:cubicBezTo>
                      <a:pt x="418973" y="1079742"/>
                      <a:pt x="424204" y="1082360"/>
                      <a:pt x="428128" y="1082360"/>
                    </a:cubicBezTo>
                    <a:cubicBezTo>
                      <a:pt x="432052" y="1082360"/>
                      <a:pt x="434014" y="1082360"/>
                      <a:pt x="434014" y="1082360"/>
                    </a:cubicBezTo>
                    <a:cubicBezTo>
                      <a:pt x="434014" y="1082360"/>
                      <a:pt x="439245" y="1083669"/>
                      <a:pt x="439899" y="1086286"/>
                    </a:cubicBezTo>
                    <a:cubicBezTo>
                      <a:pt x="440553" y="1088904"/>
                      <a:pt x="443169" y="1095448"/>
                      <a:pt x="444477" y="1094139"/>
                    </a:cubicBezTo>
                    <a:cubicBezTo>
                      <a:pt x="445785" y="1092176"/>
                      <a:pt x="447093" y="1079088"/>
                      <a:pt x="445785" y="1077125"/>
                    </a:cubicBezTo>
                    <a:cubicBezTo>
                      <a:pt x="444477" y="1075162"/>
                      <a:pt x="439899" y="1074507"/>
                      <a:pt x="439899" y="1069927"/>
                    </a:cubicBezTo>
                    <a:cubicBezTo>
                      <a:pt x="439899" y="1066000"/>
                      <a:pt x="439899" y="1062074"/>
                      <a:pt x="439245" y="1060111"/>
                    </a:cubicBezTo>
                    <a:cubicBezTo>
                      <a:pt x="437938" y="1058148"/>
                      <a:pt x="434668" y="1053567"/>
                      <a:pt x="437938" y="1052913"/>
                    </a:cubicBezTo>
                    <a:cubicBezTo>
                      <a:pt x="441207" y="1052913"/>
                      <a:pt x="445785" y="1054221"/>
                      <a:pt x="445131" y="1052258"/>
                    </a:cubicBezTo>
                    <a:cubicBezTo>
                      <a:pt x="444477" y="1050295"/>
                      <a:pt x="437283" y="1046369"/>
                      <a:pt x="439899" y="1044406"/>
                    </a:cubicBezTo>
                    <a:cubicBezTo>
                      <a:pt x="442515" y="1042443"/>
                      <a:pt x="448401" y="1043097"/>
                      <a:pt x="446439" y="1041134"/>
                    </a:cubicBezTo>
                    <a:cubicBezTo>
                      <a:pt x="444477" y="1039171"/>
                      <a:pt x="437283" y="1038516"/>
                      <a:pt x="439899" y="1034590"/>
                    </a:cubicBezTo>
                    <a:cubicBezTo>
                      <a:pt x="442515" y="1030663"/>
                      <a:pt x="450363" y="1029355"/>
                      <a:pt x="448401" y="1027391"/>
                    </a:cubicBezTo>
                    <a:cubicBezTo>
                      <a:pt x="446439" y="1025428"/>
                      <a:pt x="441207" y="1022156"/>
                      <a:pt x="444477" y="1019539"/>
                    </a:cubicBezTo>
                    <a:cubicBezTo>
                      <a:pt x="447747" y="1016921"/>
                      <a:pt x="452979" y="1014958"/>
                      <a:pt x="458210" y="1013649"/>
                    </a:cubicBezTo>
                    <a:cubicBezTo>
                      <a:pt x="463442" y="1012340"/>
                      <a:pt x="469981" y="1007760"/>
                      <a:pt x="473251" y="1009723"/>
                    </a:cubicBezTo>
                    <a:cubicBezTo>
                      <a:pt x="476521" y="1012340"/>
                      <a:pt x="480445" y="1018884"/>
                      <a:pt x="481753" y="1022156"/>
                    </a:cubicBezTo>
                    <a:cubicBezTo>
                      <a:pt x="483061" y="1024774"/>
                      <a:pt x="479791" y="1033935"/>
                      <a:pt x="483715" y="1032627"/>
                    </a:cubicBezTo>
                    <a:cubicBezTo>
                      <a:pt x="487638" y="1031318"/>
                      <a:pt x="488946" y="1030009"/>
                      <a:pt x="490908" y="1031972"/>
                    </a:cubicBezTo>
                    <a:cubicBezTo>
                      <a:pt x="492870" y="1033281"/>
                      <a:pt x="496794" y="1033935"/>
                      <a:pt x="496140" y="1037207"/>
                    </a:cubicBezTo>
                    <a:cubicBezTo>
                      <a:pt x="496140" y="1040479"/>
                      <a:pt x="496140" y="1043097"/>
                      <a:pt x="496140" y="1043097"/>
                    </a:cubicBezTo>
                    <a:cubicBezTo>
                      <a:pt x="496140" y="1043097"/>
                      <a:pt x="502679" y="1044406"/>
                      <a:pt x="505295" y="1048332"/>
                    </a:cubicBezTo>
                    <a:cubicBezTo>
                      <a:pt x="507257" y="1052258"/>
                      <a:pt x="509873" y="1058148"/>
                      <a:pt x="513143" y="1058148"/>
                    </a:cubicBezTo>
                    <a:cubicBezTo>
                      <a:pt x="516413" y="1058148"/>
                      <a:pt x="519028" y="1052913"/>
                      <a:pt x="522952" y="1055530"/>
                    </a:cubicBezTo>
                    <a:cubicBezTo>
                      <a:pt x="526876" y="1057493"/>
                      <a:pt x="528184" y="1066000"/>
                      <a:pt x="531454" y="1067964"/>
                    </a:cubicBezTo>
                    <a:cubicBezTo>
                      <a:pt x="534724" y="1069927"/>
                      <a:pt x="537994" y="1069927"/>
                      <a:pt x="542571" y="1067964"/>
                    </a:cubicBezTo>
                    <a:cubicBezTo>
                      <a:pt x="547149" y="1066655"/>
                      <a:pt x="551727" y="1066000"/>
                      <a:pt x="549765" y="1064037"/>
                    </a:cubicBezTo>
                    <a:cubicBezTo>
                      <a:pt x="547803" y="1062074"/>
                      <a:pt x="539302" y="1061420"/>
                      <a:pt x="539302" y="1058148"/>
                    </a:cubicBezTo>
                    <a:cubicBezTo>
                      <a:pt x="539302" y="1054876"/>
                      <a:pt x="540609" y="1049641"/>
                      <a:pt x="537994" y="1047678"/>
                    </a:cubicBezTo>
                    <a:cubicBezTo>
                      <a:pt x="536032" y="1046369"/>
                      <a:pt x="530800" y="1045060"/>
                      <a:pt x="526876" y="1043097"/>
                    </a:cubicBezTo>
                    <a:cubicBezTo>
                      <a:pt x="523606" y="1041134"/>
                      <a:pt x="519028" y="1037207"/>
                      <a:pt x="518375" y="1034590"/>
                    </a:cubicBezTo>
                    <a:cubicBezTo>
                      <a:pt x="517720" y="1031972"/>
                      <a:pt x="519683" y="1026083"/>
                      <a:pt x="518375" y="1024774"/>
                    </a:cubicBezTo>
                    <a:cubicBezTo>
                      <a:pt x="517067" y="1023465"/>
                      <a:pt x="514451" y="1025428"/>
                      <a:pt x="515105" y="1021502"/>
                    </a:cubicBezTo>
                    <a:cubicBezTo>
                      <a:pt x="515759" y="1016921"/>
                      <a:pt x="515105" y="1014958"/>
                      <a:pt x="517720" y="1014303"/>
                    </a:cubicBezTo>
                    <a:cubicBezTo>
                      <a:pt x="520336" y="1014303"/>
                      <a:pt x="522952" y="1014303"/>
                      <a:pt x="523606" y="1012340"/>
                    </a:cubicBezTo>
                    <a:cubicBezTo>
                      <a:pt x="523606" y="1010377"/>
                      <a:pt x="521644" y="1007760"/>
                      <a:pt x="521644" y="1006451"/>
                    </a:cubicBezTo>
                    <a:cubicBezTo>
                      <a:pt x="521644" y="1005142"/>
                      <a:pt x="521644" y="998598"/>
                      <a:pt x="520336" y="998598"/>
                    </a:cubicBezTo>
                    <a:cubicBezTo>
                      <a:pt x="518375" y="998598"/>
                      <a:pt x="515759" y="997944"/>
                      <a:pt x="514451" y="994672"/>
                    </a:cubicBezTo>
                    <a:cubicBezTo>
                      <a:pt x="513143" y="991400"/>
                      <a:pt x="509219" y="984856"/>
                      <a:pt x="506603" y="980930"/>
                    </a:cubicBezTo>
                    <a:cubicBezTo>
                      <a:pt x="504641" y="977004"/>
                      <a:pt x="499410" y="973077"/>
                      <a:pt x="499410" y="973077"/>
                    </a:cubicBezTo>
                    <a:cubicBezTo>
                      <a:pt x="494832" y="967188"/>
                      <a:pt x="499410" y="967842"/>
                      <a:pt x="501371" y="964570"/>
                    </a:cubicBezTo>
                    <a:cubicBezTo>
                      <a:pt x="502679" y="961298"/>
                      <a:pt x="497448" y="961952"/>
                      <a:pt x="493524" y="958026"/>
                    </a:cubicBezTo>
                    <a:cubicBezTo>
                      <a:pt x="489600" y="954754"/>
                      <a:pt x="491562" y="949519"/>
                      <a:pt x="489600" y="946901"/>
                    </a:cubicBezTo>
                    <a:cubicBezTo>
                      <a:pt x="487638" y="944284"/>
                      <a:pt x="484369" y="948865"/>
                      <a:pt x="480445" y="946901"/>
                    </a:cubicBezTo>
                    <a:cubicBezTo>
                      <a:pt x="476521" y="944938"/>
                      <a:pt x="479791" y="934468"/>
                      <a:pt x="477175" y="929887"/>
                    </a:cubicBezTo>
                    <a:cubicBezTo>
                      <a:pt x="475213" y="925961"/>
                      <a:pt x="465404" y="916145"/>
                      <a:pt x="459518" y="909601"/>
                    </a:cubicBezTo>
                    <a:cubicBezTo>
                      <a:pt x="453632" y="903057"/>
                      <a:pt x="451017" y="897168"/>
                      <a:pt x="448401" y="891933"/>
                    </a:cubicBezTo>
                    <a:cubicBezTo>
                      <a:pt x="445785" y="886698"/>
                      <a:pt x="439899" y="877536"/>
                      <a:pt x="437283" y="872301"/>
                    </a:cubicBezTo>
                    <a:cubicBezTo>
                      <a:pt x="434668" y="867066"/>
                      <a:pt x="437283" y="867066"/>
                      <a:pt x="441207" y="863140"/>
                    </a:cubicBezTo>
                    <a:cubicBezTo>
                      <a:pt x="445131" y="859214"/>
                      <a:pt x="447747" y="865103"/>
                      <a:pt x="449709" y="867066"/>
                    </a:cubicBezTo>
                    <a:cubicBezTo>
                      <a:pt x="451671" y="869029"/>
                      <a:pt x="455594" y="872956"/>
                      <a:pt x="458210" y="871647"/>
                    </a:cubicBezTo>
                    <a:cubicBezTo>
                      <a:pt x="460826" y="869684"/>
                      <a:pt x="465404" y="869684"/>
                      <a:pt x="466712" y="869684"/>
                    </a:cubicBezTo>
                    <a:cubicBezTo>
                      <a:pt x="468020" y="869684"/>
                      <a:pt x="475867" y="870992"/>
                      <a:pt x="477829" y="870992"/>
                    </a:cubicBezTo>
                    <a:cubicBezTo>
                      <a:pt x="479137" y="870992"/>
                      <a:pt x="481099" y="876882"/>
                      <a:pt x="481099" y="878845"/>
                    </a:cubicBezTo>
                    <a:cubicBezTo>
                      <a:pt x="481099" y="880808"/>
                      <a:pt x="486985" y="874919"/>
                      <a:pt x="486985" y="874919"/>
                    </a:cubicBezTo>
                    <a:cubicBezTo>
                      <a:pt x="486985" y="874919"/>
                      <a:pt x="488292" y="876882"/>
                      <a:pt x="489600" y="878191"/>
                    </a:cubicBezTo>
                    <a:cubicBezTo>
                      <a:pt x="490908" y="879499"/>
                      <a:pt x="493524" y="878191"/>
                      <a:pt x="496794" y="877536"/>
                    </a:cubicBezTo>
                    <a:cubicBezTo>
                      <a:pt x="500064" y="876882"/>
                      <a:pt x="502026" y="880154"/>
                      <a:pt x="503987" y="882771"/>
                    </a:cubicBezTo>
                    <a:cubicBezTo>
                      <a:pt x="505949" y="885389"/>
                      <a:pt x="500718" y="889315"/>
                      <a:pt x="496140" y="891933"/>
                    </a:cubicBezTo>
                    <a:cubicBezTo>
                      <a:pt x="491562" y="894550"/>
                      <a:pt x="494178" y="895205"/>
                      <a:pt x="494832" y="897822"/>
                    </a:cubicBezTo>
                    <a:cubicBezTo>
                      <a:pt x="495486" y="901094"/>
                      <a:pt x="500064" y="899131"/>
                      <a:pt x="503334" y="899131"/>
                    </a:cubicBezTo>
                    <a:cubicBezTo>
                      <a:pt x="506603" y="899131"/>
                      <a:pt x="507911" y="905675"/>
                      <a:pt x="511835" y="905021"/>
                    </a:cubicBezTo>
                    <a:cubicBezTo>
                      <a:pt x="515759" y="904366"/>
                      <a:pt x="513143" y="900440"/>
                      <a:pt x="511835" y="899131"/>
                    </a:cubicBezTo>
                    <a:cubicBezTo>
                      <a:pt x="511835" y="897822"/>
                      <a:pt x="522298" y="896513"/>
                      <a:pt x="523606" y="892587"/>
                    </a:cubicBezTo>
                    <a:cubicBezTo>
                      <a:pt x="525568" y="888661"/>
                      <a:pt x="519683" y="889969"/>
                      <a:pt x="520336" y="886698"/>
                    </a:cubicBezTo>
                    <a:cubicBezTo>
                      <a:pt x="520336" y="883426"/>
                      <a:pt x="528184" y="882117"/>
                      <a:pt x="530146" y="880808"/>
                    </a:cubicBezTo>
                    <a:cubicBezTo>
                      <a:pt x="532762" y="879499"/>
                      <a:pt x="541917" y="877536"/>
                      <a:pt x="546495" y="876227"/>
                    </a:cubicBezTo>
                    <a:cubicBezTo>
                      <a:pt x="551073" y="874919"/>
                      <a:pt x="556958" y="871647"/>
                      <a:pt x="559574" y="869029"/>
                    </a:cubicBezTo>
                    <a:cubicBezTo>
                      <a:pt x="562190" y="866412"/>
                      <a:pt x="556304" y="865103"/>
                      <a:pt x="551727" y="862485"/>
                    </a:cubicBezTo>
                    <a:cubicBezTo>
                      <a:pt x="547149" y="859868"/>
                      <a:pt x="541917" y="861177"/>
                      <a:pt x="538647" y="859868"/>
                    </a:cubicBezTo>
                    <a:cubicBezTo>
                      <a:pt x="535378" y="858559"/>
                      <a:pt x="537339" y="857250"/>
                      <a:pt x="535378" y="854633"/>
                    </a:cubicBezTo>
                    <a:cubicBezTo>
                      <a:pt x="534070" y="852015"/>
                      <a:pt x="530800" y="855942"/>
                      <a:pt x="526222" y="855942"/>
                    </a:cubicBezTo>
                    <a:cubicBezTo>
                      <a:pt x="521644" y="855942"/>
                      <a:pt x="515759" y="850706"/>
                      <a:pt x="509873" y="849398"/>
                    </a:cubicBezTo>
                    <a:cubicBezTo>
                      <a:pt x="503987" y="848089"/>
                      <a:pt x="499410" y="849398"/>
                      <a:pt x="497448" y="845471"/>
                    </a:cubicBezTo>
                    <a:cubicBezTo>
                      <a:pt x="495486" y="842199"/>
                      <a:pt x="496794" y="830420"/>
                      <a:pt x="494832" y="827803"/>
                    </a:cubicBezTo>
                    <a:cubicBezTo>
                      <a:pt x="493524" y="825185"/>
                      <a:pt x="487638" y="827803"/>
                      <a:pt x="485677" y="822567"/>
                    </a:cubicBezTo>
                    <a:cubicBezTo>
                      <a:pt x="483715" y="817332"/>
                      <a:pt x="492870" y="818641"/>
                      <a:pt x="496140" y="815369"/>
                    </a:cubicBezTo>
                    <a:cubicBezTo>
                      <a:pt x="499410" y="812752"/>
                      <a:pt x="490908" y="807517"/>
                      <a:pt x="485677" y="806862"/>
                    </a:cubicBezTo>
                    <a:cubicBezTo>
                      <a:pt x="480445" y="805554"/>
                      <a:pt x="480445" y="806862"/>
                      <a:pt x="474559" y="808825"/>
                    </a:cubicBezTo>
                    <a:cubicBezTo>
                      <a:pt x="468673" y="810789"/>
                      <a:pt x="469981" y="810134"/>
                      <a:pt x="465404" y="808171"/>
                    </a:cubicBezTo>
                    <a:cubicBezTo>
                      <a:pt x="460172" y="806208"/>
                      <a:pt x="465404" y="799664"/>
                      <a:pt x="465404" y="796392"/>
                    </a:cubicBezTo>
                    <a:cubicBezTo>
                      <a:pt x="466712" y="793120"/>
                      <a:pt x="469981" y="795738"/>
                      <a:pt x="475213" y="794429"/>
                    </a:cubicBezTo>
                    <a:cubicBezTo>
                      <a:pt x="480445" y="793120"/>
                      <a:pt x="481753" y="792466"/>
                      <a:pt x="486330" y="787885"/>
                    </a:cubicBezTo>
                    <a:cubicBezTo>
                      <a:pt x="490908" y="783304"/>
                      <a:pt x="492216" y="780687"/>
                      <a:pt x="494832" y="778069"/>
                    </a:cubicBezTo>
                    <a:cubicBezTo>
                      <a:pt x="497448" y="775451"/>
                      <a:pt x="500064" y="778069"/>
                      <a:pt x="504641" y="776106"/>
                    </a:cubicBezTo>
                    <a:cubicBezTo>
                      <a:pt x="509219" y="774143"/>
                      <a:pt x="509219" y="775451"/>
                      <a:pt x="515105" y="774143"/>
                    </a:cubicBezTo>
                    <a:cubicBezTo>
                      <a:pt x="520990" y="772834"/>
                      <a:pt x="519683" y="770216"/>
                      <a:pt x="523606" y="766944"/>
                    </a:cubicBezTo>
                    <a:cubicBezTo>
                      <a:pt x="527530" y="763672"/>
                      <a:pt x="528184" y="761055"/>
                      <a:pt x="531454" y="758437"/>
                    </a:cubicBezTo>
                    <a:cubicBezTo>
                      <a:pt x="534724" y="755165"/>
                      <a:pt x="537339" y="755165"/>
                      <a:pt x="541917" y="755165"/>
                    </a:cubicBezTo>
                    <a:cubicBezTo>
                      <a:pt x="546495" y="755165"/>
                      <a:pt x="544533" y="753857"/>
                      <a:pt x="546495" y="755165"/>
                    </a:cubicBezTo>
                    <a:cubicBezTo>
                      <a:pt x="548457" y="756474"/>
                      <a:pt x="547803" y="761055"/>
                      <a:pt x="548457" y="763018"/>
                    </a:cubicBezTo>
                    <a:cubicBezTo>
                      <a:pt x="548457" y="764981"/>
                      <a:pt x="544533" y="766290"/>
                      <a:pt x="545187" y="768907"/>
                    </a:cubicBezTo>
                    <a:cubicBezTo>
                      <a:pt x="545187" y="770871"/>
                      <a:pt x="548457" y="770871"/>
                      <a:pt x="551073" y="771525"/>
                    </a:cubicBezTo>
                    <a:cubicBezTo>
                      <a:pt x="554343" y="771525"/>
                      <a:pt x="554996" y="772179"/>
                      <a:pt x="558266" y="772834"/>
                    </a:cubicBezTo>
                    <a:cubicBezTo>
                      <a:pt x="561536" y="772834"/>
                      <a:pt x="564806" y="775451"/>
                      <a:pt x="569384" y="778069"/>
                    </a:cubicBezTo>
                    <a:cubicBezTo>
                      <a:pt x="573961" y="780687"/>
                      <a:pt x="579193" y="793120"/>
                      <a:pt x="581155" y="794429"/>
                    </a:cubicBezTo>
                    <a:cubicBezTo>
                      <a:pt x="583117" y="795738"/>
                      <a:pt x="584425" y="791157"/>
                      <a:pt x="589002" y="789194"/>
                    </a:cubicBezTo>
                    <a:cubicBezTo>
                      <a:pt x="593580" y="787885"/>
                      <a:pt x="597504" y="794429"/>
                      <a:pt x="600774" y="797047"/>
                    </a:cubicBezTo>
                    <a:cubicBezTo>
                      <a:pt x="604043" y="799664"/>
                      <a:pt x="603390" y="800318"/>
                      <a:pt x="604698" y="804245"/>
                    </a:cubicBezTo>
                    <a:cubicBezTo>
                      <a:pt x="606005" y="808171"/>
                      <a:pt x="606659" y="804245"/>
                      <a:pt x="609275" y="804245"/>
                    </a:cubicBezTo>
                    <a:cubicBezTo>
                      <a:pt x="611891" y="804245"/>
                      <a:pt x="610583" y="809480"/>
                      <a:pt x="612545" y="812097"/>
                    </a:cubicBezTo>
                    <a:cubicBezTo>
                      <a:pt x="614507" y="814715"/>
                      <a:pt x="620392" y="813406"/>
                      <a:pt x="623662" y="813406"/>
                    </a:cubicBezTo>
                    <a:cubicBezTo>
                      <a:pt x="626932" y="813406"/>
                      <a:pt x="628240" y="808171"/>
                      <a:pt x="629548" y="805554"/>
                    </a:cubicBezTo>
                    <a:cubicBezTo>
                      <a:pt x="630856" y="802936"/>
                      <a:pt x="626278" y="800973"/>
                      <a:pt x="625624" y="797701"/>
                    </a:cubicBezTo>
                    <a:cubicBezTo>
                      <a:pt x="625624" y="794429"/>
                      <a:pt x="627586" y="786576"/>
                      <a:pt x="627586" y="786576"/>
                    </a:cubicBezTo>
                    <a:cubicBezTo>
                      <a:pt x="627586" y="786576"/>
                      <a:pt x="624316" y="783304"/>
                      <a:pt x="621700" y="780687"/>
                    </a:cubicBezTo>
                    <a:cubicBezTo>
                      <a:pt x="619084" y="778069"/>
                      <a:pt x="620392" y="775451"/>
                      <a:pt x="620392" y="772834"/>
                    </a:cubicBezTo>
                    <a:cubicBezTo>
                      <a:pt x="620392" y="770216"/>
                      <a:pt x="619084" y="769562"/>
                      <a:pt x="615815" y="768907"/>
                    </a:cubicBezTo>
                    <a:cubicBezTo>
                      <a:pt x="612545" y="768907"/>
                      <a:pt x="614507" y="764981"/>
                      <a:pt x="612545" y="763672"/>
                    </a:cubicBezTo>
                    <a:cubicBezTo>
                      <a:pt x="610583" y="762364"/>
                      <a:pt x="612545" y="760400"/>
                      <a:pt x="612545" y="758437"/>
                    </a:cubicBezTo>
                    <a:cubicBezTo>
                      <a:pt x="612545" y="756474"/>
                      <a:pt x="610583" y="754511"/>
                      <a:pt x="609275" y="751894"/>
                    </a:cubicBezTo>
                    <a:cubicBezTo>
                      <a:pt x="607967" y="749276"/>
                      <a:pt x="609929" y="744695"/>
                      <a:pt x="608621" y="742078"/>
                    </a:cubicBezTo>
                    <a:cubicBezTo>
                      <a:pt x="607313" y="739460"/>
                      <a:pt x="604698" y="737497"/>
                      <a:pt x="602735" y="733571"/>
                    </a:cubicBezTo>
                    <a:cubicBezTo>
                      <a:pt x="600774" y="728990"/>
                      <a:pt x="600774" y="725718"/>
                      <a:pt x="602082" y="723100"/>
                    </a:cubicBezTo>
                    <a:cubicBezTo>
                      <a:pt x="603390" y="721137"/>
                      <a:pt x="608621" y="720483"/>
                      <a:pt x="609929" y="717865"/>
                    </a:cubicBezTo>
                    <a:cubicBezTo>
                      <a:pt x="611237" y="715902"/>
                      <a:pt x="609929" y="712630"/>
                      <a:pt x="607967" y="708704"/>
                    </a:cubicBezTo>
                    <a:cubicBezTo>
                      <a:pt x="606005" y="704777"/>
                      <a:pt x="594888" y="699542"/>
                      <a:pt x="588349" y="696925"/>
                    </a:cubicBezTo>
                    <a:cubicBezTo>
                      <a:pt x="581809" y="694307"/>
                      <a:pt x="564152" y="692998"/>
                      <a:pt x="564152" y="692998"/>
                    </a:cubicBezTo>
                    <a:cubicBezTo>
                      <a:pt x="564152" y="692998"/>
                      <a:pt x="557612" y="692998"/>
                      <a:pt x="553688" y="694307"/>
                    </a:cubicBezTo>
                    <a:cubicBezTo>
                      <a:pt x="549765" y="694307"/>
                      <a:pt x="542571" y="690381"/>
                      <a:pt x="540609" y="687763"/>
                    </a:cubicBezTo>
                    <a:cubicBezTo>
                      <a:pt x="538647" y="685800"/>
                      <a:pt x="537339" y="683183"/>
                      <a:pt x="534724" y="683183"/>
                    </a:cubicBezTo>
                    <a:cubicBezTo>
                      <a:pt x="532108" y="683183"/>
                      <a:pt x="530800" y="679256"/>
                      <a:pt x="529492" y="675985"/>
                    </a:cubicBezTo>
                    <a:cubicBezTo>
                      <a:pt x="527530" y="672713"/>
                      <a:pt x="529492" y="674021"/>
                      <a:pt x="529492" y="671404"/>
                    </a:cubicBezTo>
                    <a:cubicBezTo>
                      <a:pt x="529492" y="669441"/>
                      <a:pt x="526222" y="669441"/>
                      <a:pt x="524260" y="668132"/>
                    </a:cubicBezTo>
                    <a:cubicBezTo>
                      <a:pt x="522298" y="666823"/>
                      <a:pt x="520336" y="670095"/>
                      <a:pt x="517067" y="671404"/>
                    </a:cubicBezTo>
                    <a:cubicBezTo>
                      <a:pt x="514451" y="672713"/>
                      <a:pt x="513797" y="671404"/>
                      <a:pt x="509219" y="671404"/>
                    </a:cubicBezTo>
                    <a:cubicBezTo>
                      <a:pt x="504641" y="671404"/>
                      <a:pt x="496140" y="669441"/>
                      <a:pt x="496140" y="669441"/>
                    </a:cubicBezTo>
                    <a:cubicBezTo>
                      <a:pt x="496140" y="669441"/>
                      <a:pt x="494178" y="672713"/>
                      <a:pt x="490908" y="673367"/>
                    </a:cubicBezTo>
                    <a:cubicBezTo>
                      <a:pt x="487638" y="673367"/>
                      <a:pt x="490908" y="667477"/>
                      <a:pt x="489600" y="665514"/>
                    </a:cubicBezTo>
                    <a:cubicBezTo>
                      <a:pt x="488292" y="664205"/>
                      <a:pt x="485677" y="665514"/>
                      <a:pt x="483061" y="663551"/>
                    </a:cubicBezTo>
                    <a:cubicBezTo>
                      <a:pt x="480445" y="661588"/>
                      <a:pt x="485022" y="657007"/>
                      <a:pt x="485677" y="655698"/>
                    </a:cubicBezTo>
                    <a:cubicBezTo>
                      <a:pt x="486985" y="654389"/>
                      <a:pt x="487638" y="651772"/>
                      <a:pt x="484369" y="649809"/>
                    </a:cubicBezTo>
                    <a:cubicBezTo>
                      <a:pt x="481099" y="647845"/>
                      <a:pt x="476521" y="647845"/>
                      <a:pt x="473251" y="647191"/>
                    </a:cubicBezTo>
                    <a:cubicBezTo>
                      <a:pt x="469981" y="646537"/>
                      <a:pt x="468020" y="645228"/>
                      <a:pt x="464750" y="645228"/>
                    </a:cubicBezTo>
                    <a:cubicBezTo>
                      <a:pt x="462134" y="645228"/>
                      <a:pt x="464750" y="649154"/>
                      <a:pt x="464750" y="651772"/>
                    </a:cubicBezTo>
                    <a:cubicBezTo>
                      <a:pt x="464750" y="654389"/>
                      <a:pt x="458864" y="655698"/>
                      <a:pt x="454287" y="656353"/>
                    </a:cubicBezTo>
                    <a:cubicBezTo>
                      <a:pt x="449709" y="656353"/>
                      <a:pt x="451017" y="653735"/>
                      <a:pt x="447093" y="649154"/>
                    </a:cubicBezTo>
                    <a:cubicBezTo>
                      <a:pt x="443169" y="644574"/>
                      <a:pt x="439245" y="637375"/>
                      <a:pt x="437938" y="636067"/>
                    </a:cubicBezTo>
                    <a:cubicBezTo>
                      <a:pt x="436630" y="634758"/>
                      <a:pt x="432706" y="639338"/>
                      <a:pt x="429436" y="640647"/>
                    </a:cubicBezTo>
                    <a:cubicBezTo>
                      <a:pt x="426166" y="641956"/>
                      <a:pt x="421589" y="636067"/>
                      <a:pt x="419626" y="635412"/>
                    </a:cubicBezTo>
                    <a:cubicBezTo>
                      <a:pt x="417665" y="635412"/>
                      <a:pt x="417665" y="639338"/>
                      <a:pt x="413087" y="641302"/>
                    </a:cubicBezTo>
                    <a:cubicBezTo>
                      <a:pt x="409163" y="643265"/>
                      <a:pt x="406547" y="636067"/>
                      <a:pt x="406547" y="636067"/>
                    </a:cubicBezTo>
                    <a:cubicBezTo>
                      <a:pt x="406547" y="636067"/>
                      <a:pt x="403932" y="638684"/>
                      <a:pt x="400008" y="639338"/>
                    </a:cubicBezTo>
                    <a:cubicBezTo>
                      <a:pt x="395430" y="639993"/>
                      <a:pt x="397392" y="639338"/>
                      <a:pt x="392160" y="632795"/>
                    </a:cubicBezTo>
                    <a:cubicBezTo>
                      <a:pt x="392160" y="632795"/>
                      <a:pt x="390198" y="630177"/>
                      <a:pt x="387583" y="629523"/>
                    </a:cubicBezTo>
                    <a:cubicBezTo>
                      <a:pt x="385621" y="628868"/>
                      <a:pt x="383659" y="632140"/>
                      <a:pt x="379735" y="633449"/>
                    </a:cubicBezTo>
                    <a:cubicBezTo>
                      <a:pt x="375811" y="634758"/>
                      <a:pt x="373195" y="636067"/>
                      <a:pt x="367964" y="633449"/>
                    </a:cubicBezTo>
                    <a:cubicBezTo>
                      <a:pt x="362732" y="631486"/>
                      <a:pt x="364694" y="632140"/>
                      <a:pt x="362732" y="628214"/>
                    </a:cubicBezTo>
                    <a:cubicBezTo>
                      <a:pt x="360770" y="624288"/>
                      <a:pt x="365348" y="625596"/>
                      <a:pt x="368618" y="622979"/>
                    </a:cubicBezTo>
                    <a:cubicBezTo>
                      <a:pt x="371887" y="620361"/>
                      <a:pt x="371234" y="619707"/>
                      <a:pt x="376465" y="619707"/>
                    </a:cubicBezTo>
                    <a:cubicBezTo>
                      <a:pt x="381697" y="619707"/>
                      <a:pt x="381043" y="623633"/>
                      <a:pt x="385621" y="623633"/>
                    </a:cubicBezTo>
                    <a:cubicBezTo>
                      <a:pt x="390198" y="623633"/>
                      <a:pt x="389544" y="622979"/>
                      <a:pt x="394122" y="622325"/>
                    </a:cubicBezTo>
                    <a:cubicBezTo>
                      <a:pt x="398700" y="621670"/>
                      <a:pt x="400008" y="619053"/>
                      <a:pt x="403277" y="617089"/>
                    </a:cubicBezTo>
                    <a:cubicBezTo>
                      <a:pt x="406547" y="615126"/>
                      <a:pt x="405240" y="613818"/>
                      <a:pt x="406547" y="609891"/>
                    </a:cubicBezTo>
                    <a:cubicBezTo>
                      <a:pt x="407855" y="605965"/>
                      <a:pt x="409163" y="609237"/>
                      <a:pt x="414395" y="608582"/>
                    </a:cubicBezTo>
                    <a:cubicBezTo>
                      <a:pt x="419626" y="607928"/>
                      <a:pt x="417011" y="607274"/>
                      <a:pt x="420934" y="602693"/>
                    </a:cubicBezTo>
                    <a:cubicBezTo>
                      <a:pt x="424204" y="598766"/>
                      <a:pt x="420934" y="602693"/>
                      <a:pt x="424204" y="600730"/>
                    </a:cubicBezTo>
                    <a:cubicBezTo>
                      <a:pt x="427474" y="598766"/>
                      <a:pt x="426820" y="598112"/>
                      <a:pt x="426820" y="593531"/>
                    </a:cubicBezTo>
                    <a:cubicBezTo>
                      <a:pt x="426820" y="588950"/>
                      <a:pt x="432706" y="585678"/>
                      <a:pt x="430090" y="585024"/>
                    </a:cubicBezTo>
                    <a:cubicBezTo>
                      <a:pt x="427474" y="583715"/>
                      <a:pt x="419626" y="588950"/>
                      <a:pt x="419626" y="588950"/>
                    </a:cubicBezTo>
                    <a:cubicBezTo>
                      <a:pt x="419626" y="588950"/>
                      <a:pt x="419626" y="586333"/>
                      <a:pt x="420934" y="582407"/>
                    </a:cubicBezTo>
                    <a:cubicBezTo>
                      <a:pt x="422242" y="579135"/>
                      <a:pt x="420934" y="578480"/>
                      <a:pt x="420934" y="575863"/>
                    </a:cubicBezTo>
                    <a:cubicBezTo>
                      <a:pt x="420934" y="573245"/>
                      <a:pt x="418973" y="573245"/>
                      <a:pt x="414395" y="570628"/>
                    </a:cubicBezTo>
                    <a:cubicBezTo>
                      <a:pt x="409817" y="568010"/>
                      <a:pt x="407201" y="571282"/>
                      <a:pt x="401316" y="569319"/>
                    </a:cubicBezTo>
                    <a:cubicBezTo>
                      <a:pt x="395430" y="567356"/>
                      <a:pt x="396084" y="564084"/>
                      <a:pt x="392160" y="557540"/>
                    </a:cubicBezTo>
                    <a:cubicBezTo>
                      <a:pt x="388236" y="550342"/>
                      <a:pt x="392814" y="547724"/>
                      <a:pt x="395430" y="541835"/>
                    </a:cubicBezTo>
                    <a:cubicBezTo>
                      <a:pt x="395430" y="541835"/>
                      <a:pt x="399354" y="541180"/>
                      <a:pt x="400662" y="540526"/>
                    </a:cubicBezTo>
                    <a:cubicBezTo>
                      <a:pt x="402624" y="540526"/>
                      <a:pt x="404585" y="538563"/>
                      <a:pt x="404585" y="538563"/>
                    </a:cubicBezTo>
                    <a:cubicBezTo>
                      <a:pt x="405893" y="537908"/>
                      <a:pt x="404585" y="534636"/>
                      <a:pt x="404585" y="533327"/>
                    </a:cubicBezTo>
                    <a:cubicBezTo>
                      <a:pt x="404585" y="532019"/>
                      <a:pt x="404585" y="526129"/>
                      <a:pt x="406547" y="525475"/>
                    </a:cubicBezTo>
                    <a:cubicBezTo>
                      <a:pt x="408509" y="525475"/>
                      <a:pt x="418973" y="530710"/>
                      <a:pt x="420281" y="532673"/>
                    </a:cubicBezTo>
                    <a:cubicBezTo>
                      <a:pt x="421589" y="533982"/>
                      <a:pt x="430744" y="530055"/>
                      <a:pt x="432052" y="531364"/>
                    </a:cubicBezTo>
                    <a:cubicBezTo>
                      <a:pt x="433360" y="532673"/>
                      <a:pt x="441207" y="536599"/>
                      <a:pt x="441861" y="539217"/>
                    </a:cubicBezTo>
                    <a:cubicBezTo>
                      <a:pt x="442515" y="542489"/>
                      <a:pt x="449709" y="549687"/>
                      <a:pt x="451017" y="552305"/>
                    </a:cubicBezTo>
                    <a:cubicBezTo>
                      <a:pt x="452324" y="554922"/>
                      <a:pt x="451671" y="563429"/>
                      <a:pt x="452324" y="564738"/>
                    </a:cubicBezTo>
                    <a:cubicBezTo>
                      <a:pt x="452979" y="566047"/>
                      <a:pt x="457556" y="560158"/>
                      <a:pt x="458864" y="558849"/>
                    </a:cubicBezTo>
                    <a:cubicBezTo>
                      <a:pt x="460172" y="557540"/>
                      <a:pt x="468020" y="554268"/>
                      <a:pt x="469981" y="553614"/>
                    </a:cubicBezTo>
                    <a:cubicBezTo>
                      <a:pt x="471943" y="552959"/>
                      <a:pt x="471289" y="549033"/>
                      <a:pt x="468673" y="544452"/>
                    </a:cubicBezTo>
                    <a:cubicBezTo>
                      <a:pt x="466058" y="540526"/>
                      <a:pt x="456902" y="532019"/>
                      <a:pt x="452979" y="526129"/>
                    </a:cubicBezTo>
                    <a:cubicBezTo>
                      <a:pt x="449055" y="520894"/>
                      <a:pt x="439245" y="515004"/>
                      <a:pt x="437283" y="513041"/>
                    </a:cubicBezTo>
                    <a:cubicBezTo>
                      <a:pt x="435322" y="511078"/>
                      <a:pt x="424204" y="499954"/>
                      <a:pt x="422242" y="496682"/>
                    </a:cubicBezTo>
                    <a:cubicBezTo>
                      <a:pt x="420281" y="493410"/>
                      <a:pt x="400662" y="489484"/>
                      <a:pt x="396738" y="486866"/>
                    </a:cubicBezTo>
                    <a:cubicBezTo>
                      <a:pt x="392814" y="484248"/>
                      <a:pt x="378427" y="450874"/>
                      <a:pt x="377119" y="448257"/>
                    </a:cubicBezTo>
                    <a:cubicBezTo>
                      <a:pt x="375811" y="445639"/>
                      <a:pt x="361424" y="439750"/>
                      <a:pt x="356846" y="437132"/>
                    </a:cubicBezTo>
                    <a:cubicBezTo>
                      <a:pt x="352268" y="434515"/>
                      <a:pt x="349653" y="424699"/>
                      <a:pt x="346383" y="421427"/>
                    </a:cubicBezTo>
                    <a:cubicBezTo>
                      <a:pt x="343113" y="418155"/>
                      <a:pt x="333304" y="414883"/>
                      <a:pt x="331342" y="412265"/>
                    </a:cubicBezTo>
                    <a:cubicBezTo>
                      <a:pt x="329380" y="410302"/>
                      <a:pt x="327418" y="403104"/>
                      <a:pt x="327418" y="400486"/>
                    </a:cubicBezTo>
                    <a:cubicBezTo>
                      <a:pt x="327418" y="397869"/>
                      <a:pt x="322186" y="393942"/>
                      <a:pt x="321532" y="390016"/>
                    </a:cubicBezTo>
                    <a:cubicBezTo>
                      <a:pt x="321532" y="386090"/>
                      <a:pt x="325456" y="380855"/>
                      <a:pt x="325456" y="376274"/>
                    </a:cubicBezTo>
                    <a:cubicBezTo>
                      <a:pt x="325456" y="371693"/>
                      <a:pt x="325456" y="368422"/>
                      <a:pt x="325456" y="363841"/>
                    </a:cubicBezTo>
                    <a:cubicBezTo>
                      <a:pt x="325456" y="358606"/>
                      <a:pt x="329380" y="352062"/>
                      <a:pt x="330034" y="350098"/>
                    </a:cubicBezTo>
                    <a:cubicBezTo>
                      <a:pt x="330688" y="348135"/>
                      <a:pt x="327418" y="348790"/>
                      <a:pt x="324148" y="344863"/>
                    </a:cubicBezTo>
                    <a:cubicBezTo>
                      <a:pt x="321532" y="341591"/>
                      <a:pt x="316955" y="333084"/>
                      <a:pt x="316301" y="330467"/>
                    </a:cubicBezTo>
                    <a:cubicBezTo>
                      <a:pt x="316301" y="327195"/>
                      <a:pt x="321532" y="329158"/>
                      <a:pt x="324802" y="327195"/>
                    </a:cubicBezTo>
                    <a:cubicBezTo>
                      <a:pt x="328072" y="325232"/>
                      <a:pt x="322840" y="321305"/>
                      <a:pt x="326110" y="318688"/>
                    </a:cubicBezTo>
                    <a:cubicBezTo>
                      <a:pt x="330034" y="315416"/>
                      <a:pt x="331342" y="321305"/>
                      <a:pt x="333958" y="318688"/>
                    </a:cubicBezTo>
                    <a:cubicBezTo>
                      <a:pt x="336574" y="316070"/>
                      <a:pt x="333958" y="312144"/>
                      <a:pt x="335266" y="308218"/>
                    </a:cubicBezTo>
                    <a:cubicBezTo>
                      <a:pt x="336574" y="304291"/>
                      <a:pt x="343113" y="306909"/>
                      <a:pt x="345729" y="303637"/>
                    </a:cubicBezTo>
                    <a:cubicBezTo>
                      <a:pt x="348345" y="300365"/>
                      <a:pt x="347691" y="295784"/>
                      <a:pt x="348345" y="293821"/>
                    </a:cubicBezTo>
                    <a:cubicBezTo>
                      <a:pt x="348999" y="291858"/>
                      <a:pt x="360116" y="300365"/>
                      <a:pt x="362078" y="302328"/>
                    </a:cubicBezTo>
                    <a:cubicBezTo>
                      <a:pt x="364040" y="303637"/>
                      <a:pt x="366002" y="307563"/>
                      <a:pt x="364040" y="310835"/>
                    </a:cubicBezTo>
                    <a:cubicBezTo>
                      <a:pt x="362078" y="314107"/>
                      <a:pt x="350307" y="318033"/>
                      <a:pt x="348345" y="318688"/>
                    </a:cubicBezTo>
                    <a:cubicBezTo>
                      <a:pt x="346383" y="319997"/>
                      <a:pt x="359462" y="335702"/>
                      <a:pt x="360770" y="337011"/>
                    </a:cubicBezTo>
                    <a:cubicBezTo>
                      <a:pt x="362078" y="338319"/>
                      <a:pt x="367964" y="337011"/>
                      <a:pt x="369926" y="337011"/>
                    </a:cubicBezTo>
                    <a:cubicBezTo>
                      <a:pt x="371887" y="337011"/>
                      <a:pt x="376465" y="341591"/>
                      <a:pt x="379081" y="342900"/>
                    </a:cubicBezTo>
                    <a:cubicBezTo>
                      <a:pt x="381697" y="344209"/>
                      <a:pt x="389544" y="347481"/>
                      <a:pt x="396084" y="349444"/>
                    </a:cubicBezTo>
                    <a:cubicBezTo>
                      <a:pt x="403277" y="351407"/>
                      <a:pt x="419626" y="353370"/>
                      <a:pt x="423550" y="354025"/>
                    </a:cubicBezTo>
                    <a:cubicBezTo>
                      <a:pt x="427474" y="354679"/>
                      <a:pt x="428782" y="368422"/>
                      <a:pt x="429436" y="371039"/>
                    </a:cubicBezTo>
                    <a:cubicBezTo>
                      <a:pt x="430090" y="373657"/>
                      <a:pt x="434014" y="384781"/>
                      <a:pt x="437938" y="388053"/>
                    </a:cubicBezTo>
                    <a:cubicBezTo>
                      <a:pt x="439245" y="389362"/>
                      <a:pt x="441207" y="390671"/>
                      <a:pt x="443169" y="391325"/>
                    </a:cubicBezTo>
                    <a:cubicBezTo>
                      <a:pt x="443169" y="391325"/>
                      <a:pt x="449055" y="391979"/>
                      <a:pt x="449055" y="391979"/>
                    </a:cubicBezTo>
                    <a:cubicBezTo>
                      <a:pt x="449055" y="391979"/>
                      <a:pt x="461480" y="391325"/>
                      <a:pt x="461480" y="389362"/>
                    </a:cubicBezTo>
                    <a:cubicBezTo>
                      <a:pt x="461480" y="387399"/>
                      <a:pt x="456902" y="386090"/>
                      <a:pt x="456902" y="386090"/>
                    </a:cubicBezTo>
                    <a:cubicBezTo>
                      <a:pt x="453632" y="383472"/>
                      <a:pt x="450363" y="380200"/>
                      <a:pt x="447747" y="376928"/>
                    </a:cubicBezTo>
                    <a:cubicBezTo>
                      <a:pt x="443169" y="372348"/>
                      <a:pt x="437283" y="369730"/>
                      <a:pt x="435322" y="368422"/>
                    </a:cubicBezTo>
                    <a:cubicBezTo>
                      <a:pt x="432706" y="367113"/>
                      <a:pt x="429436" y="354025"/>
                      <a:pt x="430090" y="352062"/>
                    </a:cubicBezTo>
                    <a:cubicBezTo>
                      <a:pt x="430090" y="350098"/>
                      <a:pt x="434668" y="342900"/>
                      <a:pt x="436630" y="342246"/>
                    </a:cubicBezTo>
                    <a:cubicBezTo>
                      <a:pt x="438591" y="341591"/>
                      <a:pt x="455594" y="345518"/>
                      <a:pt x="457556" y="346172"/>
                    </a:cubicBezTo>
                    <a:cubicBezTo>
                      <a:pt x="459518" y="346826"/>
                      <a:pt x="471289" y="344863"/>
                      <a:pt x="475213" y="346172"/>
                    </a:cubicBezTo>
                    <a:cubicBezTo>
                      <a:pt x="479137" y="347481"/>
                      <a:pt x="494832" y="364495"/>
                      <a:pt x="496140" y="366458"/>
                    </a:cubicBezTo>
                    <a:cubicBezTo>
                      <a:pt x="498102" y="369076"/>
                      <a:pt x="503987" y="376274"/>
                      <a:pt x="507257" y="378237"/>
                    </a:cubicBezTo>
                    <a:cubicBezTo>
                      <a:pt x="509873" y="380200"/>
                      <a:pt x="519028" y="384781"/>
                      <a:pt x="519683" y="386090"/>
                    </a:cubicBezTo>
                    <a:cubicBezTo>
                      <a:pt x="519683" y="387399"/>
                      <a:pt x="526222" y="387399"/>
                      <a:pt x="527530" y="384781"/>
                    </a:cubicBezTo>
                    <a:cubicBezTo>
                      <a:pt x="528838" y="382164"/>
                      <a:pt x="530146" y="373002"/>
                      <a:pt x="528838" y="369076"/>
                    </a:cubicBezTo>
                    <a:cubicBezTo>
                      <a:pt x="526876" y="365150"/>
                      <a:pt x="524914" y="361223"/>
                      <a:pt x="523606" y="357951"/>
                    </a:cubicBezTo>
                    <a:cubicBezTo>
                      <a:pt x="522298" y="354679"/>
                      <a:pt x="515759" y="352062"/>
                      <a:pt x="513143" y="350098"/>
                    </a:cubicBezTo>
                    <a:cubicBezTo>
                      <a:pt x="510527" y="348135"/>
                      <a:pt x="494178" y="348135"/>
                      <a:pt x="492216" y="346826"/>
                    </a:cubicBezTo>
                    <a:cubicBezTo>
                      <a:pt x="489600" y="345518"/>
                      <a:pt x="481099" y="338319"/>
                      <a:pt x="479137" y="333739"/>
                    </a:cubicBezTo>
                    <a:cubicBezTo>
                      <a:pt x="476521" y="329158"/>
                      <a:pt x="477175" y="324577"/>
                      <a:pt x="479137" y="320651"/>
                    </a:cubicBezTo>
                    <a:cubicBezTo>
                      <a:pt x="481753" y="317379"/>
                      <a:pt x="485022" y="319342"/>
                      <a:pt x="487638" y="319342"/>
                    </a:cubicBezTo>
                    <a:cubicBezTo>
                      <a:pt x="490254" y="319342"/>
                      <a:pt x="490254" y="315416"/>
                      <a:pt x="491562" y="313453"/>
                    </a:cubicBezTo>
                    <a:cubicBezTo>
                      <a:pt x="493524" y="311490"/>
                      <a:pt x="496794" y="311490"/>
                      <a:pt x="500064" y="311490"/>
                    </a:cubicBezTo>
                    <a:cubicBezTo>
                      <a:pt x="503334" y="311490"/>
                      <a:pt x="507911" y="312798"/>
                      <a:pt x="509873" y="314107"/>
                    </a:cubicBezTo>
                    <a:cubicBezTo>
                      <a:pt x="511835" y="314762"/>
                      <a:pt x="519028" y="319997"/>
                      <a:pt x="521644" y="321305"/>
                    </a:cubicBezTo>
                    <a:cubicBezTo>
                      <a:pt x="523606" y="322614"/>
                      <a:pt x="539302" y="319342"/>
                      <a:pt x="541263" y="319997"/>
                    </a:cubicBezTo>
                    <a:cubicBezTo>
                      <a:pt x="543225" y="319997"/>
                      <a:pt x="551073" y="331121"/>
                      <a:pt x="551073" y="332430"/>
                    </a:cubicBezTo>
                    <a:cubicBezTo>
                      <a:pt x="551073" y="333739"/>
                      <a:pt x="556304" y="335047"/>
                      <a:pt x="558266" y="335047"/>
                    </a:cubicBezTo>
                    <a:cubicBezTo>
                      <a:pt x="560228" y="335047"/>
                      <a:pt x="566768" y="343554"/>
                      <a:pt x="568730" y="344209"/>
                    </a:cubicBezTo>
                    <a:cubicBezTo>
                      <a:pt x="570692" y="344863"/>
                      <a:pt x="578539" y="338974"/>
                      <a:pt x="579193" y="337665"/>
                    </a:cubicBezTo>
                    <a:cubicBezTo>
                      <a:pt x="579193" y="336356"/>
                      <a:pt x="571345" y="330467"/>
                      <a:pt x="567422" y="327849"/>
                    </a:cubicBezTo>
                    <a:cubicBezTo>
                      <a:pt x="563498" y="325232"/>
                      <a:pt x="554343" y="314762"/>
                      <a:pt x="551073" y="313453"/>
                    </a:cubicBezTo>
                    <a:cubicBezTo>
                      <a:pt x="547803" y="312144"/>
                      <a:pt x="543879" y="310181"/>
                      <a:pt x="541917" y="308218"/>
                    </a:cubicBezTo>
                    <a:cubicBezTo>
                      <a:pt x="539955" y="306255"/>
                      <a:pt x="528184" y="308218"/>
                      <a:pt x="524914" y="306255"/>
                    </a:cubicBezTo>
                    <a:cubicBezTo>
                      <a:pt x="521644" y="304946"/>
                      <a:pt x="516413" y="297747"/>
                      <a:pt x="515105" y="297093"/>
                    </a:cubicBezTo>
                    <a:cubicBezTo>
                      <a:pt x="513143" y="296439"/>
                      <a:pt x="516413" y="304946"/>
                      <a:pt x="513797" y="306255"/>
                    </a:cubicBezTo>
                    <a:cubicBezTo>
                      <a:pt x="511181" y="307563"/>
                      <a:pt x="505295" y="308218"/>
                      <a:pt x="502679" y="308218"/>
                    </a:cubicBezTo>
                    <a:cubicBezTo>
                      <a:pt x="500064" y="308218"/>
                      <a:pt x="499410" y="307563"/>
                      <a:pt x="497448" y="306255"/>
                    </a:cubicBezTo>
                    <a:cubicBezTo>
                      <a:pt x="495486" y="304946"/>
                      <a:pt x="488292" y="294475"/>
                      <a:pt x="486985" y="290549"/>
                    </a:cubicBezTo>
                    <a:cubicBezTo>
                      <a:pt x="485677" y="286623"/>
                      <a:pt x="494832" y="283351"/>
                      <a:pt x="496140" y="281387"/>
                    </a:cubicBezTo>
                    <a:cubicBezTo>
                      <a:pt x="497448" y="279424"/>
                      <a:pt x="486330" y="278770"/>
                      <a:pt x="481753" y="276807"/>
                    </a:cubicBezTo>
                    <a:cubicBezTo>
                      <a:pt x="477829" y="274844"/>
                      <a:pt x="474559" y="270263"/>
                      <a:pt x="471943" y="266991"/>
                    </a:cubicBezTo>
                    <a:cubicBezTo>
                      <a:pt x="469328" y="263719"/>
                      <a:pt x="461480" y="262410"/>
                      <a:pt x="460826" y="258484"/>
                    </a:cubicBezTo>
                    <a:cubicBezTo>
                      <a:pt x="460172" y="254558"/>
                      <a:pt x="462788" y="250631"/>
                      <a:pt x="465404" y="247359"/>
                    </a:cubicBezTo>
                    <a:cubicBezTo>
                      <a:pt x="468020" y="244088"/>
                      <a:pt x="477175" y="238198"/>
                      <a:pt x="481099" y="237544"/>
                    </a:cubicBezTo>
                    <a:cubicBezTo>
                      <a:pt x="484369" y="237544"/>
                      <a:pt x="488946" y="241470"/>
                      <a:pt x="492216" y="241470"/>
                    </a:cubicBezTo>
                    <a:cubicBezTo>
                      <a:pt x="495486" y="241470"/>
                      <a:pt x="510527" y="243433"/>
                      <a:pt x="513797" y="242779"/>
                    </a:cubicBezTo>
                    <a:cubicBezTo>
                      <a:pt x="517067" y="242124"/>
                      <a:pt x="541917" y="216603"/>
                      <a:pt x="543225" y="215294"/>
                    </a:cubicBezTo>
                    <a:cubicBezTo>
                      <a:pt x="544533" y="213985"/>
                      <a:pt x="541917" y="208096"/>
                      <a:pt x="541917" y="204824"/>
                    </a:cubicBezTo>
                    <a:cubicBezTo>
                      <a:pt x="541917" y="200898"/>
                      <a:pt x="545187" y="201552"/>
                      <a:pt x="546495" y="200243"/>
                    </a:cubicBezTo>
                    <a:cubicBezTo>
                      <a:pt x="547803" y="198935"/>
                      <a:pt x="546495" y="195663"/>
                      <a:pt x="550419" y="193045"/>
                    </a:cubicBezTo>
                    <a:cubicBezTo>
                      <a:pt x="553688" y="190428"/>
                      <a:pt x="566114" y="187156"/>
                      <a:pt x="570037" y="185847"/>
                    </a:cubicBezTo>
                    <a:cubicBezTo>
                      <a:pt x="573961" y="184538"/>
                      <a:pt x="583771" y="198935"/>
                      <a:pt x="585733" y="199589"/>
                    </a:cubicBezTo>
                    <a:cubicBezTo>
                      <a:pt x="587694" y="199589"/>
                      <a:pt x="587694" y="196971"/>
                      <a:pt x="589656" y="196317"/>
                    </a:cubicBezTo>
                    <a:cubicBezTo>
                      <a:pt x="591618" y="195663"/>
                      <a:pt x="595542" y="200243"/>
                      <a:pt x="598812" y="199589"/>
                    </a:cubicBezTo>
                    <a:cubicBezTo>
                      <a:pt x="602735" y="199589"/>
                      <a:pt x="605351" y="196971"/>
                      <a:pt x="609275" y="195008"/>
                    </a:cubicBezTo>
                    <a:cubicBezTo>
                      <a:pt x="613199" y="192391"/>
                      <a:pt x="615815" y="184538"/>
                      <a:pt x="618431" y="181921"/>
                    </a:cubicBezTo>
                    <a:cubicBezTo>
                      <a:pt x="620392" y="179303"/>
                      <a:pt x="624970" y="179303"/>
                      <a:pt x="627586" y="177994"/>
                    </a:cubicBezTo>
                    <a:cubicBezTo>
                      <a:pt x="630202" y="177340"/>
                      <a:pt x="630202" y="174068"/>
                      <a:pt x="630856" y="172759"/>
                    </a:cubicBezTo>
                    <a:cubicBezTo>
                      <a:pt x="630856" y="171450"/>
                      <a:pt x="632164" y="168833"/>
                      <a:pt x="633472" y="166869"/>
                    </a:cubicBezTo>
                    <a:cubicBezTo>
                      <a:pt x="634780" y="165561"/>
                      <a:pt x="634780" y="162289"/>
                      <a:pt x="635433" y="160980"/>
                    </a:cubicBezTo>
                    <a:cubicBezTo>
                      <a:pt x="636088" y="159671"/>
                      <a:pt x="648513" y="156399"/>
                      <a:pt x="651129" y="157708"/>
                    </a:cubicBezTo>
                    <a:cubicBezTo>
                      <a:pt x="653745" y="159017"/>
                      <a:pt x="653090" y="164252"/>
                      <a:pt x="651129" y="166215"/>
                    </a:cubicBezTo>
                    <a:cubicBezTo>
                      <a:pt x="649821" y="168178"/>
                      <a:pt x="668131" y="167524"/>
                      <a:pt x="670094" y="167524"/>
                    </a:cubicBezTo>
                    <a:cubicBezTo>
                      <a:pt x="672055" y="167524"/>
                      <a:pt x="675979" y="162289"/>
                      <a:pt x="677941" y="161634"/>
                    </a:cubicBezTo>
                    <a:cubicBezTo>
                      <a:pt x="679903" y="161634"/>
                      <a:pt x="684481" y="166215"/>
                      <a:pt x="687750" y="168178"/>
                    </a:cubicBezTo>
                    <a:cubicBezTo>
                      <a:pt x="691674" y="169487"/>
                      <a:pt x="706715" y="169487"/>
                      <a:pt x="709985" y="170141"/>
                    </a:cubicBezTo>
                    <a:cubicBezTo>
                      <a:pt x="713255" y="170141"/>
                      <a:pt x="714563" y="168178"/>
                      <a:pt x="717833" y="166869"/>
                    </a:cubicBezTo>
                    <a:cubicBezTo>
                      <a:pt x="721103" y="165561"/>
                      <a:pt x="731566" y="168178"/>
                      <a:pt x="732874" y="168178"/>
                    </a:cubicBezTo>
                    <a:cubicBezTo>
                      <a:pt x="734182" y="168178"/>
                      <a:pt x="738760" y="166869"/>
                      <a:pt x="740721" y="165561"/>
                    </a:cubicBezTo>
                    <a:cubicBezTo>
                      <a:pt x="742683" y="164252"/>
                      <a:pt x="747261" y="164252"/>
                      <a:pt x="751839" y="163597"/>
                    </a:cubicBezTo>
                    <a:cubicBezTo>
                      <a:pt x="756416" y="163597"/>
                      <a:pt x="759032" y="160980"/>
                      <a:pt x="761648" y="160325"/>
                    </a:cubicBezTo>
                    <a:cubicBezTo>
                      <a:pt x="764264" y="160325"/>
                      <a:pt x="768842" y="160325"/>
                      <a:pt x="773419" y="161634"/>
                    </a:cubicBezTo>
                    <a:cubicBezTo>
                      <a:pt x="777997" y="162943"/>
                      <a:pt x="782575" y="158362"/>
                      <a:pt x="783883" y="1603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CB6FE321-F530-EAC4-41F6-1171DCE2EF83}"/>
                  </a:ext>
                </a:extLst>
              </p:cNvPr>
              <p:cNvSpPr/>
              <p:nvPr/>
            </p:nvSpPr>
            <p:spPr>
              <a:xfrm>
                <a:off x="3505752" y="5753100"/>
                <a:ext cx="81749" cy="78568"/>
              </a:xfrm>
              <a:custGeom>
                <a:avLst/>
                <a:gdLst>
                  <a:gd name="connsiteX0" fmla="*/ 1308 w 81749"/>
                  <a:gd name="connsiteY0" fmla="*/ 16402 h 78568"/>
                  <a:gd name="connsiteX1" fmla="*/ 8502 w 81749"/>
                  <a:gd name="connsiteY1" fmla="*/ 8549 h 78568"/>
                  <a:gd name="connsiteX2" fmla="*/ 19619 w 81749"/>
                  <a:gd name="connsiteY2" fmla="*/ 7241 h 78568"/>
                  <a:gd name="connsiteX3" fmla="*/ 30736 w 81749"/>
                  <a:gd name="connsiteY3" fmla="*/ 42 h 78568"/>
                  <a:gd name="connsiteX4" fmla="*/ 37930 w 81749"/>
                  <a:gd name="connsiteY4" fmla="*/ 3969 h 78568"/>
                  <a:gd name="connsiteX5" fmla="*/ 45777 w 81749"/>
                  <a:gd name="connsiteY5" fmla="*/ 9204 h 78568"/>
                  <a:gd name="connsiteX6" fmla="*/ 35314 w 81749"/>
                  <a:gd name="connsiteY6" fmla="*/ 19019 h 78568"/>
                  <a:gd name="connsiteX7" fmla="*/ 31390 w 81749"/>
                  <a:gd name="connsiteY7" fmla="*/ 26872 h 78568"/>
                  <a:gd name="connsiteX8" fmla="*/ 37930 w 81749"/>
                  <a:gd name="connsiteY8" fmla="*/ 34070 h 78568"/>
                  <a:gd name="connsiteX9" fmla="*/ 45777 w 81749"/>
                  <a:gd name="connsiteY9" fmla="*/ 37997 h 78568"/>
                  <a:gd name="connsiteX10" fmla="*/ 45777 w 81749"/>
                  <a:gd name="connsiteY10" fmla="*/ 46504 h 78568"/>
                  <a:gd name="connsiteX11" fmla="*/ 49047 w 81749"/>
                  <a:gd name="connsiteY11" fmla="*/ 62209 h 78568"/>
                  <a:gd name="connsiteX12" fmla="*/ 58856 w 81749"/>
                  <a:gd name="connsiteY12" fmla="*/ 64172 h 78568"/>
                  <a:gd name="connsiteX13" fmla="*/ 65396 w 81749"/>
                  <a:gd name="connsiteY13" fmla="*/ 68753 h 78568"/>
                  <a:gd name="connsiteX14" fmla="*/ 71282 w 81749"/>
                  <a:gd name="connsiteY14" fmla="*/ 63518 h 78568"/>
                  <a:gd name="connsiteX15" fmla="*/ 81091 w 81749"/>
                  <a:gd name="connsiteY15" fmla="*/ 78569 h 78568"/>
                  <a:gd name="connsiteX16" fmla="*/ 62780 w 81749"/>
                  <a:gd name="connsiteY16" fmla="*/ 73334 h 78568"/>
                  <a:gd name="connsiteX17" fmla="*/ 52317 w 81749"/>
                  <a:gd name="connsiteY17" fmla="*/ 70062 h 78568"/>
                  <a:gd name="connsiteX18" fmla="*/ 44470 w 81749"/>
                  <a:gd name="connsiteY18" fmla="*/ 66790 h 78568"/>
                  <a:gd name="connsiteX19" fmla="*/ 38584 w 81749"/>
                  <a:gd name="connsiteY19" fmla="*/ 55665 h 78568"/>
                  <a:gd name="connsiteX20" fmla="*/ 34006 w 81749"/>
                  <a:gd name="connsiteY20" fmla="*/ 47158 h 78568"/>
                  <a:gd name="connsiteX21" fmla="*/ 20273 w 81749"/>
                  <a:gd name="connsiteY21" fmla="*/ 37997 h 78568"/>
                  <a:gd name="connsiteX22" fmla="*/ 15041 w 81749"/>
                  <a:gd name="connsiteY22" fmla="*/ 29490 h 78568"/>
                  <a:gd name="connsiteX23" fmla="*/ 7194 w 81749"/>
                  <a:gd name="connsiteY23" fmla="*/ 30798 h 78568"/>
                  <a:gd name="connsiteX24" fmla="*/ 4578 w 81749"/>
                  <a:gd name="connsiteY24" fmla="*/ 22291 h 78568"/>
                  <a:gd name="connsiteX25" fmla="*/ 0 w 81749"/>
                  <a:gd name="connsiteY25" fmla="*/ 15747 h 78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749" h="78568">
                    <a:moveTo>
                      <a:pt x="1308" y="16402"/>
                    </a:moveTo>
                    <a:cubicBezTo>
                      <a:pt x="2616" y="10512"/>
                      <a:pt x="2616" y="7895"/>
                      <a:pt x="8502" y="8549"/>
                    </a:cubicBezTo>
                    <a:cubicBezTo>
                      <a:pt x="14387" y="9204"/>
                      <a:pt x="17003" y="7895"/>
                      <a:pt x="19619" y="7241"/>
                    </a:cubicBezTo>
                    <a:cubicBezTo>
                      <a:pt x="22235" y="6586"/>
                      <a:pt x="29428" y="-612"/>
                      <a:pt x="30736" y="42"/>
                    </a:cubicBezTo>
                    <a:cubicBezTo>
                      <a:pt x="32044" y="1351"/>
                      <a:pt x="35968" y="2660"/>
                      <a:pt x="37930" y="3969"/>
                    </a:cubicBezTo>
                    <a:cubicBezTo>
                      <a:pt x="39892" y="5277"/>
                      <a:pt x="47085" y="5932"/>
                      <a:pt x="45777" y="9204"/>
                    </a:cubicBezTo>
                    <a:cubicBezTo>
                      <a:pt x="44470" y="12476"/>
                      <a:pt x="37276" y="17056"/>
                      <a:pt x="35314" y="19019"/>
                    </a:cubicBezTo>
                    <a:cubicBezTo>
                      <a:pt x="33352" y="20983"/>
                      <a:pt x="30736" y="23600"/>
                      <a:pt x="31390" y="26872"/>
                    </a:cubicBezTo>
                    <a:cubicBezTo>
                      <a:pt x="31390" y="29490"/>
                      <a:pt x="34660" y="32107"/>
                      <a:pt x="37930" y="34070"/>
                    </a:cubicBezTo>
                    <a:cubicBezTo>
                      <a:pt x="41200" y="36033"/>
                      <a:pt x="45777" y="35379"/>
                      <a:pt x="45777" y="37997"/>
                    </a:cubicBezTo>
                    <a:cubicBezTo>
                      <a:pt x="45777" y="40614"/>
                      <a:pt x="44470" y="43232"/>
                      <a:pt x="45777" y="46504"/>
                    </a:cubicBezTo>
                    <a:cubicBezTo>
                      <a:pt x="47085" y="49776"/>
                      <a:pt x="45777" y="59592"/>
                      <a:pt x="49047" y="62209"/>
                    </a:cubicBezTo>
                    <a:cubicBezTo>
                      <a:pt x="52317" y="64827"/>
                      <a:pt x="56895" y="62209"/>
                      <a:pt x="58856" y="64172"/>
                    </a:cubicBezTo>
                    <a:cubicBezTo>
                      <a:pt x="60819" y="66136"/>
                      <a:pt x="63434" y="69407"/>
                      <a:pt x="65396" y="68753"/>
                    </a:cubicBezTo>
                    <a:cubicBezTo>
                      <a:pt x="67358" y="68099"/>
                      <a:pt x="68012" y="62209"/>
                      <a:pt x="71282" y="63518"/>
                    </a:cubicBezTo>
                    <a:cubicBezTo>
                      <a:pt x="74552" y="64827"/>
                      <a:pt x="84361" y="78569"/>
                      <a:pt x="81091" y="78569"/>
                    </a:cubicBezTo>
                    <a:cubicBezTo>
                      <a:pt x="77821" y="78569"/>
                      <a:pt x="68012" y="75297"/>
                      <a:pt x="62780" y="73334"/>
                    </a:cubicBezTo>
                    <a:cubicBezTo>
                      <a:pt x="57549" y="71371"/>
                      <a:pt x="55587" y="69407"/>
                      <a:pt x="52317" y="70062"/>
                    </a:cubicBezTo>
                    <a:cubicBezTo>
                      <a:pt x="49047" y="70716"/>
                      <a:pt x="46431" y="68753"/>
                      <a:pt x="44470" y="66790"/>
                    </a:cubicBezTo>
                    <a:cubicBezTo>
                      <a:pt x="42507" y="64827"/>
                      <a:pt x="40546" y="59592"/>
                      <a:pt x="38584" y="55665"/>
                    </a:cubicBezTo>
                    <a:cubicBezTo>
                      <a:pt x="36622" y="51739"/>
                      <a:pt x="35314" y="47813"/>
                      <a:pt x="34006" y="47158"/>
                    </a:cubicBezTo>
                    <a:cubicBezTo>
                      <a:pt x="32698" y="46504"/>
                      <a:pt x="22889" y="39960"/>
                      <a:pt x="20273" y="37997"/>
                    </a:cubicBezTo>
                    <a:cubicBezTo>
                      <a:pt x="17003" y="36033"/>
                      <a:pt x="16349" y="29490"/>
                      <a:pt x="15041" y="29490"/>
                    </a:cubicBezTo>
                    <a:cubicBezTo>
                      <a:pt x="13733" y="29490"/>
                      <a:pt x="7194" y="32107"/>
                      <a:pt x="7194" y="30798"/>
                    </a:cubicBezTo>
                    <a:cubicBezTo>
                      <a:pt x="7194" y="29490"/>
                      <a:pt x="7194" y="23600"/>
                      <a:pt x="4578" y="22291"/>
                    </a:cubicBezTo>
                    <a:cubicBezTo>
                      <a:pt x="1962" y="20983"/>
                      <a:pt x="0" y="17056"/>
                      <a:pt x="0" y="1574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F36D414C-0C04-90FF-7B4D-E2D0DC61BDC0}"/>
                  </a:ext>
                </a:extLst>
              </p:cNvPr>
              <p:cNvSpPr/>
              <p:nvPr/>
            </p:nvSpPr>
            <p:spPr>
              <a:xfrm>
                <a:off x="3682840" y="5882887"/>
                <a:ext cx="15436" cy="11449"/>
              </a:xfrm>
              <a:custGeom>
                <a:avLst/>
                <a:gdLst>
                  <a:gd name="connsiteX0" fmla="*/ 136 w 15436"/>
                  <a:gd name="connsiteY0" fmla="*/ 3096 h 11449"/>
                  <a:gd name="connsiteX1" fmla="*/ 4714 w 15436"/>
                  <a:gd name="connsiteY1" fmla="*/ 10948 h 11449"/>
                  <a:gd name="connsiteX2" fmla="*/ 15177 w 15436"/>
                  <a:gd name="connsiteY2" fmla="*/ 7676 h 11449"/>
                  <a:gd name="connsiteX3" fmla="*/ 9945 w 15436"/>
                  <a:gd name="connsiteY3" fmla="*/ 1132 h 11449"/>
                  <a:gd name="connsiteX4" fmla="*/ 136 w 15436"/>
                  <a:gd name="connsiteY4" fmla="*/ 2441 h 11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6" h="11449">
                    <a:moveTo>
                      <a:pt x="136" y="3096"/>
                    </a:moveTo>
                    <a:cubicBezTo>
                      <a:pt x="790" y="8331"/>
                      <a:pt x="1444" y="9640"/>
                      <a:pt x="4714" y="10948"/>
                    </a:cubicBezTo>
                    <a:cubicBezTo>
                      <a:pt x="7983" y="12257"/>
                      <a:pt x="13215" y="10948"/>
                      <a:pt x="15177" y="7676"/>
                    </a:cubicBezTo>
                    <a:cubicBezTo>
                      <a:pt x="16485" y="4404"/>
                      <a:pt x="12561" y="1132"/>
                      <a:pt x="9945" y="1132"/>
                    </a:cubicBezTo>
                    <a:cubicBezTo>
                      <a:pt x="7329" y="1132"/>
                      <a:pt x="-1172" y="-2140"/>
                      <a:pt x="136" y="24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E4B0B108-A8C2-6A26-7C05-A563F93522C7}"/>
                  </a:ext>
                </a:extLst>
              </p:cNvPr>
              <p:cNvSpPr/>
              <p:nvPr/>
            </p:nvSpPr>
            <p:spPr>
              <a:xfrm>
                <a:off x="3671277" y="5915652"/>
                <a:ext cx="24210" cy="53507"/>
              </a:xfrm>
              <a:custGeom>
                <a:avLst/>
                <a:gdLst>
                  <a:gd name="connsiteX0" fmla="*/ 5813 w 24210"/>
                  <a:gd name="connsiteY0" fmla="*/ 6323 h 53507"/>
                  <a:gd name="connsiteX1" fmla="*/ 2543 w 24210"/>
                  <a:gd name="connsiteY1" fmla="*/ 17447 h 53507"/>
                  <a:gd name="connsiteX2" fmla="*/ 581 w 24210"/>
                  <a:gd name="connsiteY2" fmla="*/ 33153 h 53507"/>
                  <a:gd name="connsiteX3" fmla="*/ 581 w 24210"/>
                  <a:gd name="connsiteY3" fmla="*/ 53438 h 53507"/>
                  <a:gd name="connsiteX4" fmla="*/ 7121 w 24210"/>
                  <a:gd name="connsiteY4" fmla="*/ 43623 h 53507"/>
                  <a:gd name="connsiteX5" fmla="*/ 14314 w 24210"/>
                  <a:gd name="connsiteY5" fmla="*/ 49512 h 53507"/>
                  <a:gd name="connsiteX6" fmla="*/ 16930 w 24210"/>
                  <a:gd name="connsiteY6" fmla="*/ 44277 h 53507"/>
                  <a:gd name="connsiteX7" fmla="*/ 24124 w 24210"/>
                  <a:gd name="connsiteY7" fmla="*/ 38388 h 53507"/>
                  <a:gd name="connsiteX8" fmla="*/ 21508 w 24210"/>
                  <a:gd name="connsiteY8" fmla="*/ 29881 h 53507"/>
                  <a:gd name="connsiteX9" fmla="*/ 22816 w 24210"/>
                  <a:gd name="connsiteY9" fmla="*/ 20065 h 53507"/>
                  <a:gd name="connsiteX10" fmla="*/ 20200 w 24210"/>
                  <a:gd name="connsiteY10" fmla="*/ 13521 h 53507"/>
                  <a:gd name="connsiteX11" fmla="*/ 18892 w 24210"/>
                  <a:gd name="connsiteY11" fmla="*/ 5668 h 53507"/>
                  <a:gd name="connsiteX12" fmla="*/ 12353 w 24210"/>
                  <a:gd name="connsiteY12" fmla="*/ 433 h 53507"/>
                  <a:gd name="connsiteX13" fmla="*/ 6467 w 24210"/>
                  <a:gd name="connsiteY13" fmla="*/ 5668 h 5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10" h="53507">
                    <a:moveTo>
                      <a:pt x="5813" y="6323"/>
                    </a:moveTo>
                    <a:cubicBezTo>
                      <a:pt x="3851" y="12212"/>
                      <a:pt x="3197" y="11558"/>
                      <a:pt x="2543" y="17447"/>
                    </a:cubicBezTo>
                    <a:cubicBezTo>
                      <a:pt x="1235" y="23337"/>
                      <a:pt x="581" y="29226"/>
                      <a:pt x="581" y="33153"/>
                    </a:cubicBezTo>
                    <a:cubicBezTo>
                      <a:pt x="581" y="37079"/>
                      <a:pt x="-727" y="54747"/>
                      <a:pt x="581" y="53438"/>
                    </a:cubicBezTo>
                    <a:cubicBezTo>
                      <a:pt x="1889" y="52130"/>
                      <a:pt x="2543" y="40351"/>
                      <a:pt x="7121" y="43623"/>
                    </a:cubicBezTo>
                    <a:cubicBezTo>
                      <a:pt x="11045" y="46895"/>
                      <a:pt x="14314" y="49512"/>
                      <a:pt x="14314" y="49512"/>
                    </a:cubicBezTo>
                    <a:cubicBezTo>
                      <a:pt x="14314" y="49512"/>
                      <a:pt x="14314" y="44931"/>
                      <a:pt x="16930" y="44277"/>
                    </a:cubicBezTo>
                    <a:cubicBezTo>
                      <a:pt x="20200" y="44277"/>
                      <a:pt x="23470" y="42314"/>
                      <a:pt x="24124" y="38388"/>
                    </a:cubicBezTo>
                    <a:cubicBezTo>
                      <a:pt x="24778" y="34461"/>
                      <a:pt x="21508" y="31844"/>
                      <a:pt x="21508" y="29881"/>
                    </a:cubicBezTo>
                    <a:cubicBezTo>
                      <a:pt x="21508" y="27917"/>
                      <a:pt x="24124" y="24646"/>
                      <a:pt x="22816" y="20065"/>
                    </a:cubicBezTo>
                    <a:cubicBezTo>
                      <a:pt x="21508" y="15484"/>
                      <a:pt x="20200" y="13521"/>
                      <a:pt x="20200" y="13521"/>
                    </a:cubicBezTo>
                    <a:cubicBezTo>
                      <a:pt x="20200" y="13521"/>
                      <a:pt x="20200" y="7631"/>
                      <a:pt x="18892" y="5668"/>
                    </a:cubicBezTo>
                    <a:cubicBezTo>
                      <a:pt x="17584" y="3705"/>
                      <a:pt x="14314" y="-1530"/>
                      <a:pt x="12353" y="433"/>
                    </a:cubicBezTo>
                    <a:cubicBezTo>
                      <a:pt x="10391" y="1742"/>
                      <a:pt x="7121" y="3051"/>
                      <a:pt x="6467" y="566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D3B00786-6DFC-F07B-3BF7-32CB5FD0C49C}"/>
                  </a:ext>
                </a:extLst>
              </p:cNvPr>
              <p:cNvSpPr/>
              <p:nvPr/>
            </p:nvSpPr>
            <p:spPr>
              <a:xfrm>
                <a:off x="3652661" y="5987110"/>
                <a:ext cx="70790" cy="73594"/>
              </a:xfrm>
              <a:custGeom>
                <a:avLst/>
                <a:gdLst>
                  <a:gd name="connsiteX0" fmla="*/ 4156 w 70790"/>
                  <a:gd name="connsiteY0" fmla="*/ 25170 h 73594"/>
                  <a:gd name="connsiteX1" fmla="*/ 4810 w 70790"/>
                  <a:gd name="connsiteY1" fmla="*/ 38912 h 73594"/>
                  <a:gd name="connsiteX2" fmla="*/ 232 w 70790"/>
                  <a:gd name="connsiteY2" fmla="*/ 47419 h 73594"/>
                  <a:gd name="connsiteX3" fmla="*/ 1540 w 70790"/>
                  <a:gd name="connsiteY3" fmla="*/ 56581 h 73594"/>
                  <a:gd name="connsiteX4" fmla="*/ 5464 w 70790"/>
                  <a:gd name="connsiteY4" fmla="*/ 63779 h 73594"/>
                  <a:gd name="connsiteX5" fmla="*/ 13312 w 70790"/>
                  <a:gd name="connsiteY5" fmla="*/ 59853 h 73594"/>
                  <a:gd name="connsiteX6" fmla="*/ 12004 w 70790"/>
                  <a:gd name="connsiteY6" fmla="*/ 39567 h 73594"/>
                  <a:gd name="connsiteX7" fmla="*/ 18544 w 70790"/>
                  <a:gd name="connsiteY7" fmla="*/ 47419 h 73594"/>
                  <a:gd name="connsiteX8" fmla="*/ 24429 w 70790"/>
                  <a:gd name="connsiteY8" fmla="*/ 56581 h 73594"/>
                  <a:gd name="connsiteX9" fmla="*/ 24429 w 70790"/>
                  <a:gd name="connsiteY9" fmla="*/ 69669 h 73594"/>
                  <a:gd name="connsiteX10" fmla="*/ 34238 w 70790"/>
                  <a:gd name="connsiteY10" fmla="*/ 69669 h 73594"/>
                  <a:gd name="connsiteX11" fmla="*/ 41432 w 70790"/>
                  <a:gd name="connsiteY11" fmla="*/ 65742 h 73594"/>
                  <a:gd name="connsiteX12" fmla="*/ 61051 w 70790"/>
                  <a:gd name="connsiteY12" fmla="*/ 73595 h 73594"/>
                  <a:gd name="connsiteX13" fmla="*/ 69553 w 70790"/>
                  <a:gd name="connsiteY13" fmla="*/ 69014 h 73594"/>
                  <a:gd name="connsiteX14" fmla="*/ 69553 w 70790"/>
                  <a:gd name="connsiteY14" fmla="*/ 59198 h 73594"/>
                  <a:gd name="connsiteX15" fmla="*/ 56473 w 70790"/>
                  <a:gd name="connsiteY15" fmla="*/ 48074 h 73594"/>
                  <a:gd name="connsiteX16" fmla="*/ 47318 w 70790"/>
                  <a:gd name="connsiteY16" fmla="*/ 36295 h 73594"/>
                  <a:gd name="connsiteX17" fmla="*/ 40778 w 70790"/>
                  <a:gd name="connsiteY17" fmla="*/ 40221 h 73594"/>
                  <a:gd name="connsiteX18" fmla="*/ 34238 w 70790"/>
                  <a:gd name="connsiteY18" fmla="*/ 31714 h 73594"/>
                  <a:gd name="connsiteX19" fmla="*/ 34238 w 70790"/>
                  <a:gd name="connsiteY19" fmla="*/ 23861 h 73594"/>
                  <a:gd name="connsiteX20" fmla="*/ 21813 w 70790"/>
                  <a:gd name="connsiteY20" fmla="*/ 303 h 73594"/>
                  <a:gd name="connsiteX21" fmla="*/ 21813 w 70790"/>
                  <a:gd name="connsiteY21" fmla="*/ 10773 h 73594"/>
                  <a:gd name="connsiteX22" fmla="*/ 25737 w 70790"/>
                  <a:gd name="connsiteY22" fmla="*/ 23861 h 73594"/>
                  <a:gd name="connsiteX23" fmla="*/ 17889 w 70790"/>
                  <a:gd name="connsiteY23" fmla="*/ 31714 h 73594"/>
                  <a:gd name="connsiteX24" fmla="*/ 11350 w 70790"/>
                  <a:gd name="connsiteY24" fmla="*/ 29751 h 73594"/>
                  <a:gd name="connsiteX25" fmla="*/ 2195 w 70790"/>
                  <a:gd name="connsiteY25" fmla="*/ 25170 h 73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0790" h="73594">
                    <a:moveTo>
                      <a:pt x="4156" y="25170"/>
                    </a:moveTo>
                    <a:cubicBezTo>
                      <a:pt x="2848" y="32368"/>
                      <a:pt x="6118" y="34331"/>
                      <a:pt x="4810" y="38912"/>
                    </a:cubicBezTo>
                    <a:cubicBezTo>
                      <a:pt x="3502" y="43493"/>
                      <a:pt x="-1075" y="44147"/>
                      <a:pt x="232" y="47419"/>
                    </a:cubicBezTo>
                    <a:cubicBezTo>
                      <a:pt x="1540" y="50691"/>
                      <a:pt x="2195" y="53309"/>
                      <a:pt x="1540" y="56581"/>
                    </a:cubicBezTo>
                    <a:cubicBezTo>
                      <a:pt x="1540" y="59198"/>
                      <a:pt x="887" y="61816"/>
                      <a:pt x="5464" y="63779"/>
                    </a:cubicBezTo>
                    <a:cubicBezTo>
                      <a:pt x="10042" y="65742"/>
                      <a:pt x="13312" y="63779"/>
                      <a:pt x="13312" y="59853"/>
                    </a:cubicBezTo>
                    <a:cubicBezTo>
                      <a:pt x="13312" y="56581"/>
                      <a:pt x="8080" y="37603"/>
                      <a:pt x="12004" y="39567"/>
                    </a:cubicBezTo>
                    <a:cubicBezTo>
                      <a:pt x="15274" y="41530"/>
                      <a:pt x="15928" y="42184"/>
                      <a:pt x="18544" y="47419"/>
                    </a:cubicBezTo>
                    <a:cubicBezTo>
                      <a:pt x="21159" y="52000"/>
                      <a:pt x="24429" y="52000"/>
                      <a:pt x="24429" y="56581"/>
                    </a:cubicBezTo>
                    <a:cubicBezTo>
                      <a:pt x="24429" y="61162"/>
                      <a:pt x="21159" y="67051"/>
                      <a:pt x="24429" y="69669"/>
                    </a:cubicBezTo>
                    <a:cubicBezTo>
                      <a:pt x="28353" y="72286"/>
                      <a:pt x="31623" y="70977"/>
                      <a:pt x="34238" y="69669"/>
                    </a:cubicBezTo>
                    <a:cubicBezTo>
                      <a:pt x="36854" y="68360"/>
                      <a:pt x="37508" y="64433"/>
                      <a:pt x="41432" y="65742"/>
                    </a:cubicBezTo>
                    <a:cubicBezTo>
                      <a:pt x="45356" y="67051"/>
                      <a:pt x="57127" y="73595"/>
                      <a:pt x="61051" y="73595"/>
                    </a:cubicBezTo>
                    <a:cubicBezTo>
                      <a:pt x="64975" y="73595"/>
                      <a:pt x="67591" y="71632"/>
                      <a:pt x="69553" y="69014"/>
                    </a:cubicBezTo>
                    <a:cubicBezTo>
                      <a:pt x="71514" y="67051"/>
                      <a:pt x="70861" y="60507"/>
                      <a:pt x="69553" y="59198"/>
                    </a:cubicBezTo>
                    <a:cubicBezTo>
                      <a:pt x="68245" y="57890"/>
                      <a:pt x="59089" y="52655"/>
                      <a:pt x="56473" y="48074"/>
                    </a:cubicBezTo>
                    <a:cubicBezTo>
                      <a:pt x="53857" y="43493"/>
                      <a:pt x="49280" y="34331"/>
                      <a:pt x="47318" y="36295"/>
                    </a:cubicBezTo>
                    <a:cubicBezTo>
                      <a:pt x="45356" y="37603"/>
                      <a:pt x="42740" y="40875"/>
                      <a:pt x="40778" y="40221"/>
                    </a:cubicBezTo>
                    <a:cubicBezTo>
                      <a:pt x="38816" y="40221"/>
                      <a:pt x="32277" y="34986"/>
                      <a:pt x="34238" y="31714"/>
                    </a:cubicBezTo>
                    <a:cubicBezTo>
                      <a:pt x="36200" y="28442"/>
                      <a:pt x="34238" y="26479"/>
                      <a:pt x="34238" y="23861"/>
                    </a:cubicBezTo>
                    <a:cubicBezTo>
                      <a:pt x="34238" y="21244"/>
                      <a:pt x="23121" y="-2969"/>
                      <a:pt x="21813" y="303"/>
                    </a:cubicBezTo>
                    <a:cubicBezTo>
                      <a:pt x="20505" y="3575"/>
                      <a:pt x="20505" y="6193"/>
                      <a:pt x="21813" y="10773"/>
                    </a:cubicBezTo>
                    <a:cubicBezTo>
                      <a:pt x="23121" y="15354"/>
                      <a:pt x="27045" y="21244"/>
                      <a:pt x="25737" y="23861"/>
                    </a:cubicBezTo>
                    <a:cubicBezTo>
                      <a:pt x="23775" y="27133"/>
                      <a:pt x="22467" y="31059"/>
                      <a:pt x="17889" y="31714"/>
                    </a:cubicBezTo>
                    <a:cubicBezTo>
                      <a:pt x="13312" y="32368"/>
                      <a:pt x="13312" y="31714"/>
                      <a:pt x="11350" y="29751"/>
                    </a:cubicBezTo>
                    <a:cubicBezTo>
                      <a:pt x="10042" y="27133"/>
                      <a:pt x="3502" y="21244"/>
                      <a:pt x="2195" y="251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25E812C7-08E3-3C8E-EA1F-D6D128A5FAC1}"/>
                  </a:ext>
                </a:extLst>
              </p:cNvPr>
              <p:cNvSpPr/>
              <p:nvPr/>
            </p:nvSpPr>
            <p:spPr>
              <a:xfrm>
                <a:off x="3703975" y="6083449"/>
                <a:ext cx="61851" cy="50394"/>
              </a:xfrm>
              <a:custGeom>
                <a:avLst/>
                <a:gdLst>
                  <a:gd name="connsiteX0" fmla="*/ 581 w 61851"/>
                  <a:gd name="connsiteY0" fmla="*/ 14556 h 50394"/>
                  <a:gd name="connsiteX1" fmla="*/ 11699 w 61851"/>
                  <a:gd name="connsiteY1" fmla="*/ 2777 h 50394"/>
                  <a:gd name="connsiteX2" fmla="*/ 18238 w 61851"/>
                  <a:gd name="connsiteY2" fmla="*/ 14556 h 50394"/>
                  <a:gd name="connsiteX3" fmla="*/ 33933 w 61851"/>
                  <a:gd name="connsiteY3" fmla="*/ 15865 h 50394"/>
                  <a:gd name="connsiteX4" fmla="*/ 45051 w 61851"/>
                  <a:gd name="connsiteY4" fmla="*/ 26335 h 50394"/>
                  <a:gd name="connsiteX5" fmla="*/ 54860 w 61851"/>
                  <a:gd name="connsiteY5" fmla="*/ 30916 h 50394"/>
                  <a:gd name="connsiteX6" fmla="*/ 60092 w 61851"/>
                  <a:gd name="connsiteY6" fmla="*/ 35497 h 50394"/>
                  <a:gd name="connsiteX7" fmla="*/ 41781 w 61851"/>
                  <a:gd name="connsiteY7" fmla="*/ 34188 h 50394"/>
                  <a:gd name="connsiteX8" fmla="*/ 39165 w 61851"/>
                  <a:gd name="connsiteY8" fmla="*/ 42695 h 50394"/>
                  <a:gd name="connsiteX9" fmla="*/ 40473 w 61851"/>
                  <a:gd name="connsiteY9" fmla="*/ 49893 h 50394"/>
                  <a:gd name="connsiteX10" fmla="*/ 30010 w 61851"/>
                  <a:gd name="connsiteY10" fmla="*/ 46621 h 50394"/>
                  <a:gd name="connsiteX11" fmla="*/ 10391 w 61851"/>
                  <a:gd name="connsiteY11" fmla="*/ 30916 h 50394"/>
                  <a:gd name="connsiteX12" fmla="*/ 581 w 61851"/>
                  <a:gd name="connsiteY12" fmla="*/ 21755 h 50394"/>
                  <a:gd name="connsiteX13" fmla="*/ 581 w 61851"/>
                  <a:gd name="connsiteY13" fmla="*/ 13902 h 5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51" h="50394">
                    <a:moveTo>
                      <a:pt x="581" y="14556"/>
                    </a:moveTo>
                    <a:cubicBezTo>
                      <a:pt x="3851" y="7358"/>
                      <a:pt x="7775" y="-5730"/>
                      <a:pt x="11699" y="2777"/>
                    </a:cubicBezTo>
                    <a:cubicBezTo>
                      <a:pt x="15622" y="11284"/>
                      <a:pt x="18238" y="14556"/>
                      <a:pt x="18238" y="14556"/>
                    </a:cubicBezTo>
                    <a:cubicBezTo>
                      <a:pt x="18238" y="14556"/>
                      <a:pt x="26086" y="11939"/>
                      <a:pt x="33933" y="15865"/>
                    </a:cubicBezTo>
                    <a:cubicBezTo>
                      <a:pt x="41781" y="19791"/>
                      <a:pt x="40473" y="24372"/>
                      <a:pt x="45051" y="26335"/>
                    </a:cubicBezTo>
                    <a:cubicBezTo>
                      <a:pt x="49628" y="28299"/>
                      <a:pt x="52244" y="29607"/>
                      <a:pt x="54860" y="30916"/>
                    </a:cubicBezTo>
                    <a:cubicBezTo>
                      <a:pt x="57476" y="32225"/>
                      <a:pt x="65324" y="34188"/>
                      <a:pt x="60092" y="35497"/>
                    </a:cubicBezTo>
                    <a:cubicBezTo>
                      <a:pt x="54860" y="36805"/>
                      <a:pt x="43089" y="30262"/>
                      <a:pt x="41781" y="34188"/>
                    </a:cubicBezTo>
                    <a:cubicBezTo>
                      <a:pt x="40473" y="38114"/>
                      <a:pt x="38511" y="40077"/>
                      <a:pt x="39165" y="42695"/>
                    </a:cubicBezTo>
                    <a:cubicBezTo>
                      <a:pt x="39165" y="45312"/>
                      <a:pt x="44397" y="49239"/>
                      <a:pt x="40473" y="49893"/>
                    </a:cubicBezTo>
                    <a:cubicBezTo>
                      <a:pt x="36549" y="51202"/>
                      <a:pt x="35895" y="49893"/>
                      <a:pt x="30010" y="46621"/>
                    </a:cubicBezTo>
                    <a:cubicBezTo>
                      <a:pt x="24778" y="42695"/>
                      <a:pt x="16277" y="36151"/>
                      <a:pt x="10391" y="30916"/>
                    </a:cubicBezTo>
                    <a:cubicBezTo>
                      <a:pt x="4505" y="25681"/>
                      <a:pt x="1235" y="24372"/>
                      <a:pt x="581" y="21755"/>
                    </a:cubicBezTo>
                    <a:cubicBezTo>
                      <a:pt x="581" y="19137"/>
                      <a:pt x="-727" y="15211"/>
                      <a:pt x="581" y="1390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3" name="Freeform 912">
                <a:extLst>
                  <a:ext uri="{FF2B5EF4-FFF2-40B4-BE49-F238E27FC236}">
                    <a16:creationId xmlns:a16="http://schemas.microsoft.com/office/drawing/2014/main" id="{22A3A62A-FC2C-4278-44CD-52079DD0381F}"/>
                  </a:ext>
                </a:extLst>
              </p:cNvPr>
              <p:cNvSpPr/>
              <p:nvPr/>
            </p:nvSpPr>
            <p:spPr>
              <a:xfrm>
                <a:off x="4109962" y="6067316"/>
                <a:ext cx="15501" cy="12467"/>
              </a:xfrm>
              <a:custGeom>
                <a:avLst/>
                <a:gdLst>
                  <a:gd name="connsiteX0" fmla="*/ 50 w 15501"/>
                  <a:gd name="connsiteY0" fmla="*/ 5822 h 12467"/>
                  <a:gd name="connsiteX1" fmla="*/ 11168 w 15501"/>
                  <a:gd name="connsiteY1" fmla="*/ 587 h 12467"/>
                  <a:gd name="connsiteX2" fmla="*/ 15091 w 15501"/>
                  <a:gd name="connsiteY2" fmla="*/ 7785 h 12467"/>
                  <a:gd name="connsiteX3" fmla="*/ 7244 w 15501"/>
                  <a:gd name="connsiteY3" fmla="*/ 12366 h 12467"/>
                  <a:gd name="connsiteX4" fmla="*/ 50 w 15501"/>
                  <a:gd name="connsiteY4" fmla="*/ 5822 h 1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01" h="12467">
                    <a:moveTo>
                      <a:pt x="50" y="5822"/>
                    </a:moveTo>
                    <a:cubicBezTo>
                      <a:pt x="5282" y="1896"/>
                      <a:pt x="7898" y="-1376"/>
                      <a:pt x="11168" y="587"/>
                    </a:cubicBezTo>
                    <a:cubicBezTo>
                      <a:pt x="14438" y="2550"/>
                      <a:pt x="16399" y="5168"/>
                      <a:pt x="15091" y="7785"/>
                    </a:cubicBezTo>
                    <a:cubicBezTo>
                      <a:pt x="13783" y="10403"/>
                      <a:pt x="9206" y="13020"/>
                      <a:pt x="7244" y="12366"/>
                    </a:cubicBezTo>
                    <a:cubicBezTo>
                      <a:pt x="5282" y="11057"/>
                      <a:pt x="-603" y="6476"/>
                      <a:pt x="50" y="582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4" name="Freeform 913">
                <a:extLst>
                  <a:ext uri="{FF2B5EF4-FFF2-40B4-BE49-F238E27FC236}">
                    <a16:creationId xmlns:a16="http://schemas.microsoft.com/office/drawing/2014/main" id="{07C3A86D-5B09-C1F6-7C93-9AF0DFEC57C4}"/>
                  </a:ext>
                </a:extLst>
              </p:cNvPr>
              <p:cNvSpPr/>
              <p:nvPr/>
            </p:nvSpPr>
            <p:spPr>
              <a:xfrm>
                <a:off x="4119776" y="6036674"/>
                <a:ext cx="22933" cy="18858"/>
              </a:xfrm>
              <a:custGeom>
                <a:avLst/>
                <a:gdLst>
                  <a:gd name="connsiteX0" fmla="*/ 699 w 22933"/>
                  <a:gd name="connsiteY0" fmla="*/ 6362 h 18858"/>
                  <a:gd name="connsiteX1" fmla="*/ 22934 w 22933"/>
                  <a:gd name="connsiteY1" fmla="*/ 473 h 18858"/>
                  <a:gd name="connsiteX2" fmla="*/ 18356 w 22933"/>
                  <a:gd name="connsiteY2" fmla="*/ 8980 h 18858"/>
                  <a:gd name="connsiteX3" fmla="*/ 16394 w 22933"/>
                  <a:gd name="connsiteY3" fmla="*/ 18141 h 18858"/>
                  <a:gd name="connsiteX4" fmla="*/ 8547 w 22933"/>
                  <a:gd name="connsiteY4" fmla="*/ 16832 h 18858"/>
                  <a:gd name="connsiteX5" fmla="*/ 699 w 22933"/>
                  <a:gd name="connsiteY5" fmla="*/ 6362 h 1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33" h="18858">
                    <a:moveTo>
                      <a:pt x="699" y="6362"/>
                    </a:moveTo>
                    <a:cubicBezTo>
                      <a:pt x="8547" y="3090"/>
                      <a:pt x="22934" y="-1491"/>
                      <a:pt x="22934" y="473"/>
                    </a:cubicBezTo>
                    <a:cubicBezTo>
                      <a:pt x="22934" y="2436"/>
                      <a:pt x="18356" y="6362"/>
                      <a:pt x="18356" y="8980"/>
                    </a:cubicBezTo>
                    <a:cubicBezTo>
                      <a:pt x="18356" y="11597"/>
                      <a:pt x="20318" y="16178"/>
                      <a:pt x="16394" y="18141"/>
                    </a:cubicBezTo>
                    <a:cubicBezTo>
                      <a:pt x="11816" y="20104"/>
                      <a:pt x="10508" y="17487"/>
                      <a:pt x="8547" y="16832"/>
                    </a:cubicBezTo>
                    <a:cubicBezTo>
                      <a:pt x="6585" y="16178"/>
                      <a:pt x="-2571" y="7671"/>
                      <a:pt x="699" y="63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E20463F6-6631-820A-25E1-26C6EB39E92E}"/>
                  </a:ext>
                </a:extLst>
              </p:cNvPr>
              <p:cNvSpPr/>
              <p:nvPr/>
            </p:nvSpPr>
            <p:spPr>
              <a:xfrm>
                <a:off x="4113180" y="5998525"/>
                <a:ext cx="21867" cy="20780"/>
              </a:xfrm>
              <a:custGeom>
                <a:avLst/>
                <a:gdLst>
                  <a:gd name="connsiteX0" fmla="*/ 1410 w 21867"/>
                  <a:gd name="connsiteY0" fmla="*/ 18990 h 20780"/>
                  <a:gd name="connsiteX1" fmla="*/ 11220 w 21867"/>
                  <a:gd name="connsiteY1" fmla="*/ 18990 h 20780"/>
                  <a:gd name="connsiteX2" fmla="*/ 21683 w 21867"/>
                  <a:gd name="connsiteY2" fmla="*/ 6556 h 20780"/>
                  <a:gd name="connsiteX3" fmla="*/ 15143 w 21867"/>
                  <a:gd name="connsiteY3" fmla="*/ 4593 h 20780"/>
                  <a:gd name="connsiteX4" fmla="*/ 9258 w 21867"/>
                  <a:gd name="connsiteY4" fmla="*/ 667 h 20780"/>
                  <a:gd name="connsiteX5" fmla="*/ 9258 w 21867"/>
                  <a:gd name="connsiteY5" fmla="*/ 7211 h 20780"/>
                  <a:gd name="connsiteX6" fmla="*/ 4026 w 21867"/>
                  <a:gd name="connsiteY6" fmla="*/ 10483 h 20780"/>
                  <a:gd name="connsiteX7" fmla="*/ 102 w 21867"/>
                  <a:gd name="connsiteY7" fmla="*/ 17681 h 20780"/>
                  <a:gd name="connsiteX8" fmla="*/ 2718 w 21867"/>
                  <a:gd name="connsiteY8" fmla="*/ 18990 h 20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67" h="20780">
                    <a:moveTo>
                      <a:pt x="1410" y="18990"/>
                    </a:moveTo>
                    <a:cubicBezTo>
                      <a:pt x="5334" y="20298"/>
                      <a:pt x="5334" y="22262"/>
                      <a:pt x="11220" y="18990"/>
                    </a:cubicBezTo>
                    <a:cubicBezTo>
                      <a:pt x="17105" y="15063"/>
                      <a:pt x="22991" y="8520"/>
                      <a:pt x="21683" y="6556"/>
                    </a:cubicBezTo>
                    <a:cubicBezTo>
                      <a:pt x="20375" y="4593"/>
                      <a:pt x="15798" y="5248"/>
                      <a:pt x="15143" y="4593"/>
                    </a:cubicBezTo>
                    <a:cubicBezTo>
                      <a:pt x="15143" y="3939"/>
                      <a:pt x="9912" y="-1951"/>
                      <a:pt x="9258" y="667"/>
                    </a:cubicBezTo>
                    <a:cubicBezTo>
                      <a:pt x="7950" y="3284"/>
                      <a:pt x="10566" y="4593"/>
                      <a:pt x="9258" y="7211"/>
                    </a:cubicBezTo>
                    <a:cubicBezTo>
                      <a:pt x="7950" y="9828"/>
                      <a:pt x="5988" y="7211"/>
                      <a:pt x="4026" y="10483"/>
                    </a:cubicBezTo>
                    <a:cubicBezTo>
                      <a:pt x="2064" y="13100"/>
                      <a:pt x="-551" y="17027"/>
                      <a:pt x="102" y="17681"/>
                    </a:cubicBezTo>
                    <a:cubicBezTo>
                      <a:pt x="102" y="18335"/>
                      <a:pt x="756" y="18335"/>
                      <a:pt x="2718" y="1899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BE2C7A3E-CB73-4A5B-4967-36D044A969DA}"/>
                  </a:ext>
                </a:extLst>
              </p:cNvPr>
              <p:cNvSpPr/>
              <p:nvPr/>
            </p:nvSpPr>
            <p:spPr>
              <a:xfrm>
                <a:off x="4094607" y="6313882"/>
                <a:ext cx="34370" cy="43915"/>
              </a:xfrm>
              <a:custGeom>
                <a:avLst/>
                <a:gdLst>
                  <a:gd name="connsiteX0" fmla="*/ 6250 w 34370"/>
                  <a:gd name="connsiteY0" fmla="*/ 71 h 43915"/>
                  <a:gd name="connsiteX1" fmla="*/ 364 w 34370"/>
                  <a:gd name="connsiteY1" fmla="*/ 13813 h 43915"/>
                  <a:gd name="connsiteX2" fmla="*/ 5596 w 34370"/>
                  <a:gd name="connsiteY2" fmla="*/ 20357 h 43915"/>
                  <a:gd name="connsiteX3" fmla="*/ 6250 w 34370"/>
                  <a:gd name="connsiteY3" fmla="*/ 28210 h 43915"/>
                  <a:gd name="connsiteX4" fmla="*/ 7558 w 34370"/>
                  <a:gd name="connsiteY4" fmla="*/ 36062 h 43915"/>
                  <a:gd name="connsiteX5" fmla="*/ 21945 w 34370"/>
                  <a:gd name="connsiteY5" fmla="*/ 43915 h 43915"/>
                  <a:gd name="connsiteX6" fmla="*/ 29138 w 34370"/>
                  <a:gd name="connsiteY6" fmla="*/ 41952 h 43915"/>
                  <a:gd name="connsiteX7" fmla="*/ 27831 w 34370"/>
                  <a:gd name="connsiteY7" fmla="*/ 30827 h 43915"/>
                  <a:gd name="connsiteX8" fmla="*/ 34370 w 34370"/>
                  <a:gd name="connsiteY8" fmla="*/ 24284 h 43915"/>
                  <a:gd name="connsiteX9" fmla="*/ 26523 w 34370"/>
                  <a:gd name="connsiteY9" fmla="*/ 18394 h 43915"/>
                  <a:gd name="connsiteX10" fmla="*/ 14752 w 34370"/>
                  <a:gd name="connsiteY10" fmla="*/ 9233 h 43915"/>
                  <a:gd name="connsiteX11" fmla="*/ 6250 w 34370"/>
                  <a:gd name="connsiteY11" fmla="*/ 71 h 4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370" h="43915">
                    <a:moveTo>
                      <a:pt x="6250" y="71"/>
                    </a:moveTo>
                    <a:cubicBezTo>
                      <a:pt x="4942" y="5961"/>
                      <a:pt x="-1598" y="9887"/>
                      <a:pt x="364" y="13813"/>
                    </a:cubicBezTo>
                    <a:cubicBezTo>
                      <a:pt x="2326" y="17085"/>
                      <a:pt x="5596" y="15777"/>
                      <a:pt x="5596" y="20357"/>
                    </a:cubicBezTo>
                    <a:cubicBezTo>
                      <a:pt x="5596" y="24938"/>
                      <a:pt x="6250" y="28210"/>
                      <a:pt x="6250" y="28210"/>
                    </a:cubicBezTo>
                    <a:cubicBezTo>
                      <a:pt x="6250" y="28210"/>
                      <a:pt x="4288" y="34099"/>
                      <a:pt x="7558" y="36062"/>
                    </a:cubicBezTo>
                    <a:cubicBezTo>
                      <a:pt x="11482" y="38026"/>
                      <a:pt x="18675" y="43915"/>
                      <a:pt x="21945" y="43915"/>
                    </a:cubicBezTo>
                    <a:cubicBezTo>
                      <a:pt x="25215" y="43915"/>
                      <a:pt x="28485" y="42606"/>
                      <a:pt x="29138" y="41952"/>
                    </a:cubicBezTo>
                    <a:cubicBezTo>
                      <a:pt x="29138" y="40643"/>
                      <a:pt x="25869" y="32791"/>
                      <a:pt x="27831" y="30827"/>
                    </a:cubicBezTo>
                    <a:cubicBezTo>
                      <a:pt x="29793" y="28864"/>
                      <a:pt x="34370" y="26901"/>
                      <a:pt x="34370" y="24284"/>
                    </a:cubicBezTo>
                    <a:cubicBezTo>
                      <a:pt x="34370" y="21666"/>
                      <a:pt x="29793" y="21012"/>
                      <a:pt x="26523" y="18394"/>
                    </a:cubicBezTo>
                    <a:cubicBezTo>
                      <a:pt x="22599" y="15777"/>
                      <a:pt x="18675" y="15122"/>
                      <a:pt x="14752" y="9233"/>
                    </a:cubicBezTo>
                    <a:cubicBezTo>
                      <a:pt x="10827" y="3343"/>
                      <a:pt x="6250" y="-583"/>
                      <a:pt x="6250" y="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EAFE1C27-7F08-9D6F-BF8B-5FBCA5DCACC8}"/>
                  </a:ext>
                </a:extLst>
              </p:cNvPr>
              <p:cNvSpPr/>
              <p:nvPr/>
            </p:nvSpPr>
            <p:spPr>
              <a:xfrm>
                <a:off x="4252412" y="6030307"/>
                <a:ext cx="16637" cy="29088"/>
              </a:xfrm>
              <a:custGeom>
                <a:avLst/>
                <a:gdLst>
                  <a:gd name="connsiteX0" fmla="*/ 2125 w 16637"/>
                  <a:gd name="connsiteY0" fmla="*/ 5531 h 29088"/>
                  <a:gd name="connsiteX1" fmla="*/ 11935 w 16637"/>
                  <a:gd name="connsiteY1" fmla="*/ 296 h 29088"/>
                  <a:gd name="connsiteX2" fmla="*/ 16512 w 16637"/>
                  <a:gd name="connsiteY2" fmla="*/ 8148 h 29088"/>
                  <a:gd name="connsiteX3" fmla="*/ 13243 w 16637"/>
                  <a:gd name="connsiteY3" fmla="*/ 19927 h 29088"/>
                  <a:gd name="connsiteX4" fmla="*/ 6049 w 16637"/>
                  <a:gd name="connsiteY4" fmla="*/ 29089 h 29088"/>
                  <a:gd name="connsiteX5" fmla="*/ 1471 w 16637"/>
                  <a:gd name="connsiteY5" fmla="*/ 21890 h 29088"/>
                  <a:gd name="connsiteX6" fmla="*/ 1471 w 16637"/>
                  <a:gd name="connsiteY6" fmla="*/ 5531 h 2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37" h="29088">
                    <a:moveTo>
                      <a:pt x="2125" y="5531"/>
                    </a:moveTo>
                    <a:cubicBezTo>
                      <a:pt x="5395" y="2259"/>
                      <a:pt x="8011" y="-1013"/>
                      <a:pt x="11935" y="296"/>
                    </a:cubicBezTo>
                    <a:cubicBezTo>
                      <a:pt x="15204" y="1604"/>
                      <a:pt x="17167" y="4876"/>
                      <a:pt x="16512" y="8148"/>
                    </a:cubicBezTo>
                    <a:cubicBezTo>
                      <a:pt x="16512" y="11420"/>
                      <a:pt x="14551" y="17964"/>
                      <a:pt x="13243" y="19927"/>
                    </a:cubicBezTo>
                    <a:cubicBezTo>
                      <a:pt x="11935" y="21890"/>
                      <a:pt x="9319" y="29089"/>
                      <a:pt x="6049" y="29089"/>
                    </a:cubicBezTo>
                    <a:cubicBezTo>
                      <a:pt x="3433" y="29089"/>
                      <a:pt x="3433" y="23199"/>
                      <a:pt x="1471" y="21890"/>
                    </a:cubicBezTo>
                    <a:cubicBezTo>
                      <a:pt x="-490" y="20581"/>
                      <a:pt x="-490" y="7494"/>
                      <a:pt x="1471" y="55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27192DC1-47F4-CC75-B3D6-21359EAC9623}"/>
                  </a:ext>
                </a:extLst>
              </p:cNvPr>
              <p:cNvSpPr/>
              <p:nvPr/>
            </p:nvSpPr>
            <p:spPr>
              <a:xfrm>
                <a:off x="4272194" y="6065241"/>
                <a:ext cx="17584" cy="31455"/>
              </a:xfrm>
              <a:custGeom>
                <a:avLst/>
                <a:gdLst>
                  <a:gd name="connsiteX0" fmla="*/ 0 w 17584"/>
                  <a:gd name="connsiteY0" fmla="*/ 8552 h 31455"/>
                  <a:gd name="connsiteX1" fmla="*/ 7848 w 17584"/>
                  <a:gd name="connsiteY1" fmla="*/ 699 h 31455"/>
                  <a:gd name="connsiteX2" fmla="*/ 10464 w 17584"/>
                  <a:gd name="connsiteY2" fmla="*/ 8552 h 31455"/>
                  <a:gd name="connsiteX3" fmla="*/ 17003 w 17584"/>
                  <a:gd name="connsiteY3" fmla="*/ 9861 h 31455"/>
                  <a:gd name="connsiteX4" fmla="*/ 17003 w 17584"/>
                  <a:gd name="connsiteY4" fmla="*/ 15096 h 31455"/>
                  <a:gd name="connsiteX5" fmla="*/ 15041 w 17584"/>
                  <a:gd name="connsiteY5" fmla="*/ 23603 h 31455"/>
                  <a:gd name="connsiteX6" fmla="*/ 9809 w 17584"/>
                  <a:gd name="connsiteY6" fmla="*/ 31455 h 31455"/>
                  <a:gd name="connsiteX7" fmla="*/ 6540 w 17584"/>
                  <a:gd name="connsiteY7" fmla="*/ 26220 h 31455"/>
                  <a:gd name="connsiteX8" fmla="*/ 7848 w 17584"/>
                  <a:gd name="connsiteY8" fmla="*/ 18368 h 31455"/>
                  <a:gd name="connsiteX9" fmla="*/ 2616 w 17584"/>
                  <a:gd name="connsiteY9" fmla="*/ 14441 h 31455"/>
                  <a:gd name="connsiteX10" fmla="*/ 1962 w 17584"/>
                  <a:gd name="connsiteY10" fmla="*/ 9206 h 3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84" h="31455">
                    <a:moveTo>
                      <a:pt x="0" y="8552"/>
                    </a:moveTo>
                    <a:cubicBezTo>
                      <a:pt x="3924" y="6589"/>
                      <a:pt x="6540" y="-2573"/>
                      <a:pt x="7848" y="699"/>
                    </a:cubicBezTo>
                    <a:cubicBezTo>
                      <a:pt x="9156" y="4626"/>
                      <a:pt x="7194" y="7898"/>
                      <a:pt x="10464" y="8552"/>
                    </a:cubicBezTo>
                    <a:cubicBezTo>
                      <a:pt x="13733" y="9206"/>
                      <a:pt x="15041" y="7243"/>
                      <a:pt x="17003" y="9861"/>
                    </a:cubicBezTo>
                    <a:cubicBezTo>
                      <a:pt x="18311" y="13133"/>
                      <a:pt x="17003" y="13133"/>
                      <a:pt x="17003" y="15096"/>
                    </a:cubicBezTo>
                    <a:cubicBezTo>
                      <a:pt x="16349" y="17059"/>
                      <a:pt x="17003" y="20331"/>
                      <a:pt x="15041" y="23603"/>
                    </a:cubicBezTo>
                    <a:cubicBezTo>
                      <a:pt x="13079" y="26875"/>
                      <a:pt x="14387" y="30801"/>
                      <a:pt x="9809" y="31455"/>
                    </a:cubicBezTo>
                    <a:cubicBezTo>
                      <a:pt x="5232" y="31455"/>
                      <a:pt x="5232" y="28183"/>
                      <a:pt x="6540" y="26220"/>
                    </a:cubicBezTo>
                    <a:cubicBezTo>
                      <a:pt x="7848" y="24257"/>
                      <a:pt x="8501" y="20331"/>
                      <a:pt x="7848" y="18368"/>
                    </a:cubicBezTo>
                    <a:cubicBezTo>
                      <a:pt x="6540" y="16405"/>
                      <a:pt x="5232" y="15750"/>
                      <a:pt x="2616" y="14441"/>
                    </a:cubicBezTo>
                    <a:cubicBezTo>
                      <a:pt x="0" y="13133"/>
                      <a:pt x="0" y="9861"/>
                      <a:pt x="1962" y="92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C60244BE-3E81-8A3A-97D1-0DCEE1D40FA7}"/>
                  </a:ext>
                </a:extLst>
              </p:cNvPr>
              <p:cNvSpPr/>
              <p:nvPr/>
            </p:nvSpPr>
            <p:spPr>
              <a:xfrm>
                <a:off x="4346661" y="6044312"/>
                <a:ext cx="16535" cy="26250"/>
              </a:xfrm>
              <a:custGeom>
                <a:avLst/>
                <a:gdLst>
                  <a:gd name="connsiteX0" fmla="*/ 1393 w 16535"/>
                  <a:gd name="connsiteY0" fmla="*/ 688 h 26250"/>
                  <a:gd name="connsiteX1" fmla="*/ 10548 w 16535"/>
                  <a:gd name="connsiteY1" fmla="*/ 5269 h 26250"/>
                  <a:gd name="connsiteX2" fmla="*/ 11856 w 16535"/>
                  <a:gd name="connsiteY2" fmla="*/ 12467 h 26250"/>
                  <a:gd name="connsiteX3" fmla="*/ 16434 w 16535"/>
                  <a:gd name="connsiteY3" fmla="*/ 17702 h 26250"/>
                  <a:gd name="connsiteX4" fmla="*/ 5316 w 16535"/>
                  <a:gd name="connsiteY4" fmla="*/ 26209 h 26250"/>
                  <a:gd name="connsiteX5" fmla="*/ 85 w 16535"/>
                  <a:gd name="connsiteY5" fmla="*/ 19665 h 26250"/>
                  <a:gd name="connsiteX6" fmla="*/ 3354 w 16535"/>
                  <a:gd name="connsiteY6" fmla="*/ 11813 h 26250"/>
                  <a:gd name="connsiteX7" fmla="*/ 2046 w 16535"/>
                  <a:gd name="connsiteY7" fmla="*/ 33 h 2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35" h="26250">
                    <a:moveTo>
                      <a:pt x="1393" y="688"/>
                    </a:moveTo>
                    <a:cubicBezTo>
                      <a:pt x="7278" y="3305"/>
                      <a:pt x="9894" y="1997"/>
                      <a:pt x="10548" y="5269"/>
                    </a:cubicBezTo>
                    <a:cubicBezTo>
                      <a:pt x="11202" y="8541"/>
                      <a:pt x="9240" y="10504"/>
                      <a:pt x="11856" y="12467"/>
                    </a:cubicBezTo>
                    <a:cubicBezTo>
                      <a:pt x="14472" y="13776"/>
                      <a:pt x="17087" y="15739"/>
                      <a:pt x="16434" y="17702"/>
                    </a:cubicBezTo>
                    <a:cubicBezTo>
                      <a:pt x="15126" y="19665"/>
                      <a:pt x="7932" y="26864"/>
                      <a:pt x="5316" y="26209"/>
                    </a:cubicBezTo>
                    <a:cubicBezTo>
                      <a:pt x="2700" y="26209"/>
                      <a:pt x="-570" y="21628"/>
                      <a:pt x="85" y="19665"/>
                    </a:cubicBezTo>
                    <a:cubicBezTo>
                      <a:pt x="85" y="17702"/>
                      <a:pt x="4008" y="15085"/>
                      <a:pt x="3354" y="11813"/>
                    </a:cubicBezTo>
                    <a:cubicBezTo>
                      <a:pt x="3354" y="8541"/>
                      <a:pt x="-570" y="-621"/>
                      <a:pt x="2046" y="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48C04D71-D305-46B9-F496-1E587831B7CD}"/>
                  </a:ext>
                </a:extLst>
              </p:cNvPr>
              <p:cNvSpPr/>
              <p:nvPr/>
            </p:nvSpPr>
            <p:spPr>
              <a:xfrm>
                <a:off x="4411093" y="6031312"/>
                <a:ext cx="20804" cy="17168"/>
              </a:xfrm>
              <a:custGeom>
                <a:avLst/>
                <a:gdLst>
                  <a:gd name="connsiteX0" fmla="*/ 2358 w 20804"/>
                  <a:gd name="connsiteY0" fmla="*/ 600 h 17168"/>
                  <a:gd name="connsiteX1" fmla="*/ 7589 w 20804"/>
                  <a:gd name="connsiteY1" fmla="*/ 5835 h 17168"/>
                  <a:gd name="connsiteX2" fmla="*/ 11513 w 20804"/>
                  <a:gd name="connsiteY2" fmla="*/ 600 h 17168"/>
                  <a:gd name="connsiteX3" fmla="*/ 20668 w 20804"/>
                  <a:gd name="connsiteY3" fmla="*/ 3217 h 17168"/>
                  <a:gd name="connsiteX4" fmla="*/ 13475 w 20804"/>
                  <a:gd name="connsiteY4" fmla="*/ 12379 h 17168"/>
                  <a:gd name="connsiteX5" fmla="*/ 3665 w 20804"/>
                  <a:gd name="connsiteY5" fmla="*/ 16305 h 17168"/>
                  <a:gd name="connsiteX6" fmla="*/ 2358 w 20804"/>
                  <a:gd name="connsiteY6" fmla="*/ 9761 h 17168"/>
                  <a:gd name="connsiteX7" fmla="*/ 2358 w 20804"/>
                  <a:gd name="connsiteY7" fmla="*/ 600 h 17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804" h="17168">
                    <a:moveTo>
                      <a:pt x="2358" y="600"/>
                    </a:moveTo>
                    <a:cubicBezTo>
                      <a:pt x="4319" y="1908"/>
                      <a:pt x="5627" y="7798"/>
                      <a:pt x="7589" y="5835"/>
                    </a:cubicBezTo>
                    <a:cubicBezTo>
                      <a:pt x="9551" y="3872"/>
                      <a:pt x="8897" y="-709"/>
                      <a:pt x="11513" y="600"/>
                    </a:cubicBezTo>
                    <a:cubicBezTo>
                      <a:pt x="13475" y="1908"/>
                      <a:pt x="21976" y="-709"/>
                      <a:pt x="20668" y="3217"/>
                    </a:cubicBezTo>
                    <a:cubicBezTo>
                      <a:pt x="19360" y="7143"/>
                      <a:pt x="16091" y="9761"/>
                      <a:pt x="13475" y="12379"/>
                    </a:cubicBezTo>
                    <a:cubicBezTo>
                      <a:pt x="10859" y="14996"/>
                      <a:pt x="6281" y="18922"/>
                      <a:pt x="3665" y="16305"/>
                    </a:cubicBezTo>
                    <a:cubicBezTo>
                      <a:pt x="1050" y="13687"/>
                      <a:pt x="3665" y="11070"/>
                      <a:pt x="2358" y="9761"/>
                    </a:cubicBezTo>
                    <a:cubicBezTo>
                      <a:pt x="1050" y="8452"/>
                      <a:pt x="-2220" y="-2672"/>
                      <a:pt x="2358" y="6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1" name="Freeform 920">
                <a:extLst>
                  <a:ext uri="{FF2B5EF4-FFF2-40B4-BE49-F238E27FC236}">
                    <a16:creationId xmlns:a16="http://schemas.microsoft.com/office/drawing/2014/main" id="{B3C209F1-6D78-AD48-1BBF-EF89ECCF1712}"/>
                  </a:ext>
                </a:extLst>
              </p:cNvPr>
              <p:cNvSpPr/>
              <p:nvPr/>
            </p:nvSpPr>
            <p:spPr>
              <a:xfrm>
                <a:off x="4397828" y="6100491"/>
                <a:ext cx="23636" cy="33018"/>
              </a:xfrm>
              <a:custGeom>
                <a:avLst/>
                <a:gdLst>
                  <a:gd name="connsiteX0" fmla="*/ 1235 w 23636"/>
                  <a:gd name="connsiteY0" fmla="*/ 10602 h 33018"/>
                  <a:gd name="connsiteX1" fmla="*/ 9737 w 23636"/>
                  <a:gd name="connsiteY1" fmla="*/ 4058 h 33018"/>
                  <a:gd name="connsiteX2" fmla="*/ 17584 w 23636"/>
                  <a:gd name="connsiteY2" fmla="*/ 2095 h 33018"/>
                  <a:gd name="connsiteX3" fmla="*/ 22162 w 23636"/>
                  <a:gd name="connsiteY3" fmla="*/ 3404 h 33018"/>
                  <a:gd name="connsiteX4" fmla="*/ 20200 w 23636"/>
                  <a:gd name="connsiteY4" fmla="*/ 11911 h 33018"/>
                  <a:gd name="connsiteX5" fmla="*/ 23470 w 23636"/>
                  <a:gd name="connsiteY5" fmla="*/ 17801 h 33018"/>
                  <a:gd name="connsiteX6" fmla="*/ 16930 w 23636"/>
                  <a:gd name="connsiteY6" fmla="*/ 29579 h 33018"/>
                  <a:gd name="connsiteX7" fmla="*/ 9737 w 23636"/>
                  <a:gd name="connsiteY7" fmla="*/ 32851 h 33018"/>
                  <a:gd name="connsiteX8" fmla="*/ 581 w 23636"/>
                  <a:gd name="connsiteY8" fmla="*/ 28925 h 33018"/>
                  <a:gd name="connsiteX9" fmla="*/ 581 w 23636"/>
                  <a:gd name="connsiteY9" fmla="*/ 19764 h 33018"/>
                  <a:gd name="connsiteX10" fmla="*/ 2543 w 23636"/>
                  <a:gd name="connsiteY10" fmla="*/ 17146 h 33018"/>
                  <a:gd name="connsiteX11" fmla="*/ 1235 w 23636"/>
                  <a:gd name="connsiteY11" fmla="*/ 11257 h 33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36" h="33018">
                    <a:moveTo>
                      <a:pt x="1235" y="10602"/>
                    </a:moveTo>
                    <a:cubicBezTo>
                      <a:pt x="3851" y="5367"/>
                      <a:pt x="6467" y="6021"/>
                      <a:pt x="9737" y="4058"/>
                    </a:cubicBezTo>
                    <a:cubicBezTo>
                      <a:pt x="13007" y="2095"/>
                      <a:pt x="13007" y="5367"/>
                      <a:pt x="17584" y="2095"/>
                    </a:cubicBezTo>
                    <a:cubicBezTo>
                      <a:pt x="22162" y="-1177"/>
                      <a:pt x="23470" y="-523"/>
                      <a:pt x="22162" y="3404"/>
                    </a:cubicBezTo>
                    <a:cubicBezTo>
                      <a:pt x="20200" y="7330"/>
                      <a:pt x="17584" y="9948"/>
                      <a:pt x="20200" y="11911"/>
                    </a:cubicBezTo>
                    <a:cubicBezTo>
                      <a:pt x="22816" y="13874"/>
                      <a:pt x="24124" y="15183"/>
                      <a:pt x="23470" y="17801"/>
                    </a:cubicBezTo>
                    <a:cubicBezTo>
                      <a:pt x="22816" y="20418"/>
                      <a:pt x="18892" y="26962"/>
                      <a:pt x="16930" y="29579"/>
                    </a:cubicBezTo>
                    <a:cubicBezTo>
                      <a:pt x="14968" y="32197"/>
                      <a:pt x="13660" y="33506"/>
                      <a:pt x="9737" y="32851"/>
                    </a:cubicBezTo>
                    <a:cubicBezTo>
                      <a:pt x="5159" y="32197"/>
                      <a:pt x="581" y="34160"/>
                      <a:pt x="581" y="28925"/>
                    </a:cubicBezTo>
                    <a:cubicBezTo>
                      <a:pt x="581" y="23690"/>
                      <a:pt x="-726" y="22381"/>
                      <a:pt x="581" y="19764"/>
                    </a:cubicBezTo>
                    <a:cubicBezTo>
                      <a:pt x="2543" y="17146"/>
                      <a:pt x="2543" y="19764"/>
                      <a:pt x="2543" y="17146"/>
                    </a:cubicBezTo>
                    <a:cubicBezTo>
                      <a:pt x="2543" y="15183"/>
                      <a:pt x="-73" y="12565"/>
                      <a:pt x="1235" y="112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1CC35B1D-816B-1465-28A4-5C8B8949DE64}"/>
                  </a:ext>
                </a:extLst>
              </p:cNvPr>
              <p:cNvSpPr/>
              <p:nvPr/>
            </p:nvSpPr>
            <p:spPr>
              <a:xfrm>
                <a:off x="4431733" y="6081661"/>
                <a:ext cx="36725" cy="54485"/>
              </a:xfrm>
              <a:custGeom>
                <a:avLst/>
                <a:gdLst>
                  <a:gd name="connsiteX0" fmla="*/ 11799 w 36725"/>
                  <a:gd name="connsiteY0" fmla="*/ 12418 h 54485"/>
                  <a:gd name="connsiteX1" fmla="*/ 20300 w 36725"/>
                  <a:gd name="connsiteY1" fmla="*/ 639 h 54485"/>
                  <a:gd name="connsiteX2" fmla="*/ 29456 w 36725"/>
                  <a:gd name="connsiteY2" fmla="*/ 3911 h 54485"/>
                  <a:gd name="connsiteX3" fmla="*/ 35341 w 36725"/>
                  <a:gd name="connsiteY3" fmla="*/ 15690 h 54485"/>
                  <a:gd name="connsiteX4" fmla="*/ 35996 w 36725"/>
                  <a:gd name="connsiteY4" fmla="*/ 39248 h 54485"/>
                  <a:gd name="connsiteX5" fmla="*/ 30764 w 36725"/>
                  <a:gd name="connsiteY5" fmla="*/ 46446 h 54485"/>
                  <a:gd name="connsiteX6" fmla="*/ 22916 w 36725"/>
                  <a:gd name="connsiteY6" fmla="*/ 54299 h 54485"/>
                  <a:gd name="connsiteX7" fmla="*/ 17685 w 36725"/>
                  <a:gd name="connsiteY7" fmla="*/ 46446 h 54485"/>
                  <a:gd name="connsiteX8" fmla="*/ 11145 w 36725"/>
                  <a:gd name="connsiteY8" fmla="*/ 45792 h 54485"/>
                  <a:gd name="connsiteX9" fmla="*/ 28 w 36725"/>
                  <a:gd name="connsiteY9" fmla="*/ 27469 h 54485"/>
                  <a:gd name="connsiteX10" fmla="*/ 5259 w 36725"/>
                  <a:gd name="connsiteY10" fmla="*/ 19616 h 54485"/>
                  <a:gd name="connsiteX11" fmla="*/ 11799 w 36725"/>
                  <a:gd name="connsiteY11" fmla="*/ 13072 h 5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725" h="54485">
                    <a:moveTo>
                      <a:pt x="11799" y="12418"/>
                    </a:moveTo>
                    <a:cubicBezTo>
                      <a:pt x="14415" y="7183"/>
                      <a:pt x="15723" y="1293"/>
                      <a:pt x="20300" y="639"/>
                    </a:cubicBezTo>
                    <a:cubicBezTo>
                      <a:pt x="24878" y="-16"/>
                      <a:pt x="24878" y="-1324"/>
                      <a:pt x="29456" y="3911"/>
                    </a:cubicBezTo>
                    <a:cubicBezTo>
                      <a:pt x="34034" y="9146"/>
                      <a:pt x="35341" y="9146"/>
                      <a:pt x="35341" y="15690"/>
                    </a:cubicBezTo>
                    <a:cubicBezTo>
                      <a:pt x="35341" y="22234"/>
                      <a:pt x="37957" y="34013"/>
                      <a:pt x="35996" y="39248"/>
                    </a:cubicBezTo>
                    <a:cubicBezTo>
                      <a:pt x="34034" y="44483"/>
                      <a:pt x="33380" y="43174"/>
                      <a:pt x="30764" y="46446"/>
                    </a:cubicBezTo>
                    <a:cubicBezTo>
                      <a:pt x="28148" y="49718"/>
                      <a:pt x="26840" y="55608"/>
                      <a:pt x="22916" y="54299"/>
                    </a:cubicBezTo>
                    <a:cubicBezTo>
                      <a:pt x="18992" y="52990"/>
                      <a:pt x="20300" y="47755"/>
                      <a:pt x="17685" y="46446"/>
                    </a:cubicBezTo>
                    <a:cubicBezTo>
                      <a:pt x="15069" y="45138"/>
                      <a:pt x="12453" y="47755"/>
                      <a:pt x="11145" y="45792"/>
                    </a:cubicBezTo>
                    <a:cubicBezTo>
                      <a:pt x="10491" y="43829"/>
                      <a:pt x="-626" y="30087"/>
                      <a:pt x="28" y="27469"/>
                    </a:cubicBezTo>
                    <a:cubicBezTo>
                      <a:pt x="28" y="24851"/>
                      <a:pt x="1336" y="22888"/>
                      <a:pt x="5259" y="19616"/>
                    </a:cubicBezTo>
                    <a:cubicBezTo>
                      <a:pt x="9183" y="16344"/>
                      <a:pt x="11145" y="13727"/>
                      <a:pt x="11799" y="130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D08067E7-6E3A-62B7-EA5F-C2E753CBD386}"/>
                  </a:ext>
                </a:extLst>
              </p:cNvPr>
              <p:cNvSpPr/>
              <p:nvPr/>
            </p:nvSpPr>
            <p:spPr>
              <a:xfrm>
                <a:off x="4328837" y="6138531"/>
                <a:ext cx="21957" cy="23207"/>
              </a:xfrm>
              <a:custGeom>
                <a:avLst/>
                <a:gdLst>
                  <a:gd name="connsiteX0" fmla="*/ 905 w 21957"/>
                  <a:gd name="connsiteY0" fmla="*/ 46 h 23207"/>
                  <a:gd name="connsiteX1" fmla="*/ 8753 w 21957"/>
                  <a:gd name="connsiteY1" fmla="*/ 2009 h 23207"/>
                  <a:gd name="connsiteX2" fmla="*/ 17254 w 21957"/>
                  <a:gd name="connsiteY2" fmla="*/ 7899 h 23207"/>
                  <a:gd name="connsiteX3" fmla="*/ 21832 w 21957"/>
                  <a:gd name="connsiteY3" fmla="*/ 13788 h 23207"/>
                  <a:gd name="connsiteX4" fmla="*/ 15293 w 21957"/>
                  <a:gd name="connsiteY4" fmla="*/ 22949 h 23207"/>
                  <a:gd name="connsiteX5" fmla="*/ 8753 w 21957"/>
                  <a:gd name="connsiteY5" fmla="*/ 15751 h 23207"/>
                  <a:gd name="connsiteX6" fmla="*/ 5483 w 21957"/>
                  <a:gd name="connsiteY6" fmla="*/ 7899 h 23207"/>
                  <a:gd name="connsiteX7" fmla="*/ 905 w 21957"/>
                  <a:gd name="connsiteY7" fmla="*/ 46 h 2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57" h="23207">
                    <a:moveTo>
                      <a:pt x="905" y="46"/>
                    </a:moveTo>
                    <a:cubicBezTo>
                      <a:pt x="4175" y="46"/>
                      <a:pt x="5483" y="1355"/>
                      <a:pt x="8753" y="2009"/>
                    </a:cubicBezTo>
                    <a:cubicBezTo>
                      <a:pt x="12023" y="2663"/>
                      <a:pt x="14639" y="5281"/>
                      <a:pt x="17254" y="7899"/>
                    </a:cubicBezTo>
                    <a:cubicBezTo>
                      <a:pt x="20524" y="10516"/>
                      <a:pt x="22486" y="12479"/>
                      <a:pt x="21832" y="13788"/>
                    </a:cubicBezTo>
                    <a:cubicBezTo>
                      <a:pt x="20524" y="15097"/>
                      <a:pt x="17909" y="24912"/>
                      <a:pt x="15293" y="22949"/>
                    </a:cubicBezTo>
                    <a:cubicBezTo>
                      <a:pt x="12023" y="21641"/>
                      <a:pt x="10061" y="20332"/>
                      <a:pt x="8753" y="15751"/>
                    </a:cubicBezTo>
                    <a:cubicBezTo>
                      <a:pt x="7445" y="11170"/>
                      <a:pt x="6791" y="9862"/>
                      <a:pt x="5483" y="7899"/>
                    </a:cubicBezTo>
                    <a:cubicBezTo>
                      <a:pt x="4175" y="5935"/>
                      <a:pt x="-2364" y="-608"/>
                      <a:pt x="905" y="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34848AB6-AD43-7EF2-3093-3D879900911C}"/>
                  </a:ext>
                </a:extLst>
              </p:cNvPr>
              <p:cNvSpPr/>
              <p:nvPr/>
            </p:nvSpPr>
            <p:spPr>
              <a:xfrm>
                <a:off x="4430810" y="6164017"/>
                <a:ext cx="24095" cy="24899"/>
              </a:xfrm>
              <a:custGeom>
                <a:avLst/>
                <a:gdLst>
                  <a:gd name="connsiteX0" fmla="*/ 1604 w 24095"/>
                  <a:gd name="connsiteY0" fmla="*/ 3354 h 24899"/>
                  <a:gd name="connsiteX1" fmla="*/ 9452 w 24095"/>
                  <a:gd name="connsiteY1" fmla="*/ 1390 h 24899"/>
                  <a:gd name="connsiteX2" fmla="*/ 15992 w 24095"/>
                  <a:gd name="connsiteY2" fmla="*/ 6626 h 24899"/>
                  <a:gd name="connsiteX3" fmla="*/ 23839 w 24095"/>
                  <a:gd name="connsiteY3" fmla="*/ 9898 h 24899"/>
                  <a:gd name="connsiteX4" fmla="*/ 22531 w 24095"/>
                  <a:gd name="connsiteY4" fmla="*/ 15787 h 24899"/>
                  <a:gd name="connsiteX5" fmla="*/ 23839 w 24095"/>
                  <a:gd name="connsiteY5" fmla="*/ 21022 h 24899"/>
                  <a:gd name="connsiteX6" fmla="*/ 19261 w 24095"/>
                  <a:gd name="connsiteY6" fmla="*/ 24294 h 24899"/>
                  <a:gd name="connsiteX7" fmla="*/ 4874 w 24095"/>
                  <a:gd name="connsiteY7" fmla="*/ 13824 h 24899"/>
                  <a:gd name="connsiteX8" fmla="*/ 951 w 24095"/>
                  <a:gd name="connsiteY8" fmla="*/ 3354 h 2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95" h="24899">
                    <a:moveTo>
                      <a:pt x="1604" y="3354"/>
                    </a:moveTo>
                    <a:cubicBezTo>
                      <a:pt x="4874" y="1390"/>
                      <a:pt x="8144" y="-1882"/>
                      <a:pt x="9452" y="1390"/>
                    </a:cubicBezTo>
                    <a:cubicBezTo>
                      <a:pt x="10760" y="4662"/>
                      <a:pt x="13376" y="5971"/>
                      <a:pt x="15992" y="6626"/>
                    </a:cubicBezTo>
                    <a:cubicBezTo>
                      <a:pt x="18608" y="7280"/>
                      <a:pt x="24493" y="7934"/>
                      <a:pt x="23839" y="9898"/>
                    </a:cubicBezTo>
                    <a:cubicBezTo>
                      <a:pt x="23185" y="11861"/>
                      <a:pt x="21877" y="13824"/>
                      <a:pt x="22531" y="15787"/>
                    </a:cubicBezTo>
                    <a:cubicBezTo>
                      <a:pt x="23839" y="17750"/>
                      <a:pt x="24493" y="19059"/>
                      <a:pt x="23839" y="21022"/>
                    </a:cubicBezTo>
                    <a:cubicBezTo>
                      <a:pt x="23185" y="22986"/>
                      <a:pt x="21877" y="26258"/>
                      <a:pt x="19261" y="24294"/>
                    </a:cubicBezTo>
                    <a:cubicBezTo>
                      <a:pt x="16645" y="22331"/>
                      <a:pt x="8144" y="14478"/>
                      <a:pt x="4874" y="13824"/>
                    </a:cubicBezTo>
                    <a:cubicBezTo>
                      <a:pt x="1604" y="13824"/>
                      <a:pt x="-1665" y="5317"/>
                      <a:pt x="951" y="33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546C0F30-C669-54B5-7C70-33CA40D837DB}"/>
                  </a:ext>
                </a:extLst>
              </p:cNvPr>
              <p:cNvSpPr/>
              <p:nvPr/>
            </p:nvSpPr>
            <p:spPr>
              <a:xfrm>
                <a:off x="4300315" y="5957495"/>
                <a:ext cx="52316" cy="50972"/>
              </a:xfrm>
              <a:custGeom>
                <a:avLst/>
                <a:gdLst>
                  <a:gd name="connsiteX0" fmla="*/ 0 w 52316"/>
                  <a:gd name="connsiteY0" fmla="*/ 9632 h 50972"/>
                  <a:gd name="connsiteX1" fmla="*/ 13079 w 52316"/>
                  <a:gd name="connsiteY1" fmla="*/ 1125 h 50972"/>
                  <a:gd name="connsiteX2" fmla="*/ 17003 w 52316"/>
                  <a:gd name="connsiteY2" fmla="*/ 6361 h 50972"/>
                  <a:gd name="connsiteX3" fmla="*/ 22235 w 52316"/>
                  <a:gd name="connsiteY3" fmla="*/ 14213 h 50972"/>
                  <a:gd name="connsiteX4" fmla="*/ 36622 w 52316"/>
                  <a:gd name="connsiteY4" fmla="*/ 14213 h 50972"/>
                  <a:gd name="connsiteX5" fmla="*/ 39238 w 52316"/>
                  <a:gd name="connsiteY5" fmla="*/ 21411 h 50972"/>
                  <a:gd name="connsiteX6" fmla="*/ 44470 w 52316"/>
                  <a:gd name="connsiteY6" fmla="*/ 28610 h 50972"/>
                  <a:gd name="connsiteX7" fmla="*/ 45777 w 52316"/>
                  <a:gd name="connsiteY7" fmla="*/ 37771 h 50972"/>
                  <a:gd name="connsiteX8" fmla="*/ 52317 w 52316"/>
                  <a:gd name="connsiteY8" fmla="*/ 39080 h 50972"/>
                  <a:gd name="connsiteX9" fmla="*/ 47739 w 52316"/>
                  <a:gd name="connsiteY9" fmla="*/ 50859 h 50972"/>
                  <a:gd name="connsiteX10" fmla="*/ 35968 w 52316"/>
                  <a:gd name="connsiteY10" fmla="*/ 41043 h 50972"/>
                  <a:gd name="connsiteX11" fmla="*/ 28121 w 52316"/>
                  <a:gd name="connsiteY11" fmla="*/ 38426 h 50972"/>
                  <a:gd name="connsiteX12" fmla="*/ 21581 w 52316"/>
                  <a:gd name="connsiteY12" fmla="*/ 32536 h 50972"/>
                  <a:gd name="connsiteX13" fmla="*/ 16349 w 52316"/>
                  <a:gd name="connsiteY13" fmla="*/ 26647 h 50972"/>
                  <a:gd name="connsiteX14" fmla="*/ 9809 w 52316"/>
                  <a:gd name="connsiteY14" fmla="*/ 24029 h 50972"/>
                  <a:gd name="connsiteX15" fmla="*/ 3924 w 52316"/>
                  <a:gd name="connsiteY15" fmla="*/ 24029 h 50972"/>
                  <a:gd name="connsiteX16" fmla="*/ 654 w 52316"/>
                  <a:gd name="connsiteY16" fmla="*/ 10941 h 5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316" h="50972">
                    <a:moveTo>
                      <a:pt x="0" y="9632"/>
                    </a:moveTo>
                    <a:cubicBezTo>
                      <a:pt x="5886" y="4397"/>
                      <a:pt x="11117" y="-2801"/>
                      <a:pt x="13079" y="1125"/>
                    </a:cubicBezTo>
                    <a:cubicBezTo>
                      <a:pt x="14387" y="5052"/>
                      <a:pt x="15041" y="3743"/>
                      <a:pt x="17003" y="6361"/>
                    </a:cubicBezTo>
                    <a:cubicBezTo>
                      <a:pt x="18965" y="9632"/>
                      <a:pt x="18965" y="12904"/>
                      <a:pt x="22235" y="14213"/>
                    </a:cubicBezTo>
                    <a:cubicBezTo>
                      <a:pt x="25505" y="15522"/>
                      <a:pt x="34660" y="13559"/>
                      <a:pt x="36622" y="14213"/>
                    </a:cubicBezTo>
                    <a:cubicBezTo>
                      <a:pt x="38584" y="14213"/>
                      <a:pt x="39238" y="18139"/>
                      <a:pt x="39238" y="21411"/>
                    </a:cubicBezTo>
                    <a:cubicBezTo>
                      <a:pt x="39238" y="24683"/>
                      <a:pt x="43162" y="26647"/>
                      <a:pt x="44470" y="28610"/>
                    </a:cubicBezTo>
                    <a:cubicBezTo>
                      <a:pt x="45777" y="30573"/>
                      <a:pt x="43162" y="36463"/>
                      <a:pt x="45777" y="37771"/>
                    </a:cubicBezTo>
                    <a:cubicBezTo>
                      <a:pt x="47739" y="39080"/>
                      <a:pt x="52317" y="37771"/>
                      <a:pt x="52317" y="39080"/>
                    </a:cubicBezTo>
                    <a:cubicBezTo>
                      <a:pt x="52317" y="40389"/>
                      <a:pt x="49047" y="48896"/>
                      <a:pt x="47739" y="50859"/>
                    </a:cubicBezTo>
                    <a:cubicBezTo>
                      <a:pt x="46431" y="52168"/>
                      <a:pt x="37930" y="41698"/>
                      <a:pt x="35968" y="41043"/>
                    </a:cubicBezTo>
                    <a:cubicBezTo>
                      <a:pt x="34006" y="40389"/>
                      <a:pt x="29428" y="39735"/>
                      <a:pt x="28121" y="38426"/>
                    </a:cubicBezTo>
                    <a:cubicBezTo>
                      <a:pt x="26813" y="37117"/>
                      <a:pt x="23543" y="33191"/>
                      <a:pt x="21581" y="32536"/>
                    </a:cubicBezTo>
                    <a:cubicBezTo>
                      <a:pt x="19619" y="32536"/>
                      <a:pt x="18311" y="29264"/>
                      <a:pt x="16349" y="26647"/>
                    </a:cubicBezTo>
                    <a:cubicBezTo>
                      <a:pt x="14387" y="24683"/>
                      <a:pt x="11772" y="24029"/>
                      <a:pt x="9809" y="24029"/>
                    </a:cubicBezTo>
                    <a:cubicBezTo>
                      <a:pt x="8502" y="24029"/>
                      <a:pt x="4578" y="25992"/>
                      <a:pt x="3924" y="24029"/>
                    </a:cubicBezTo>
                    <a:cubicBezTo>
                      <a:pt x="3924" y="22066"/>
                      <a:pt x="-654" y="12250"/>
                      <a:pt x="654" y="109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6" name="Freeform 925">
                <a:extLst>
                  <a:ext uri="{FF2B5EF4-FFF2-40B4-BE49-F238E27FC236}">
                    <a16:creationId xmlns:a16="http://schemas.microsoft.com/office/drawing/2014/main" id="{762DB8C6-FE19-62B3-B5B5-9EE9EDC5BF96}"/>
                  </a:ext>
                </a:extLst>
              </p:cNvPr>
              <p:cNvSpPr/>
              <p:nvPr/>
            </p:nvSpPr>
            <p:spPr>
              <a:xfrm>
                <a:off x="4351745" y="6007621"/>
                <a:ext cx="45542" cy="24945"/>
              </a:xfrm>
              <a:custGeom>
                <a:avLst/>
                <a:gdLst>
                  <a:gd name="connsiteX0" fmla="*/ 887 w 45542"/>
                  <a:gd name="connsiteY0" fmla="*/ 3351 h 24945"/>
                  <a:gd name="connsiteX1" fmla="*/ 12004 w 45542"/>
                  <a:gd name="connsiteY1" fmla="*/ 733 h 24945"/>
                  <a:gd name="connsiteX2" fmla="*/ 16582 w 45542"/>
                  <a:gd name="connsiteY2" fmla="*/ 5968 h 24945"/>
                  <a:gd name="connsiteX3" fmla="*/ 24429 w 45542"/>
                  <a:gd name="connsiteY3" fmla="*/ 4005 h 24945"/>
                  <a:gd name="connsiteX4" fmla="*/ 29007 w 45542"/>
                  <a:gd name="connsiteY4" fmla="*/ 5968 h 24945"/>
                  <a:gd name="connsiteX5" fmla="*/ 36855 w 45542"/>
                  <a:gd name="connsiteY5" fmla="*/ 4005 h 24945"/>
                  <a:gd name="connsiteX6" fmla="*/ 45356 w 45542"/>
                  <a:gd name="connsiteY6" fmla="*/ 9894 h 24945"/>
                  <a:gd name="connsiteX7" fmla="*/ 42740 w 45542"/>
                  <a:gd name="connsiteY7" fmla="*/ 17747 h 24945"/>
                  <a:gd name="connsiteX8" fmla="*/ 41432 w 45542"/>
                  <a:gd name="connsiteY8" fmla="*/ 24945 h 24945"/>
                  <a:gd name="connsiteX9" fmla="*/ 30969 w 45542"/>
                  <a:gd name="connsiteY9" fmla="*/ 21673 h 24945"/>
                  <a:gd name="connsiteX10" fmla="*/ 21160 w 45542"/>
                  <a:gd name="connsiteY10" fmla="*/ 20364 h 24945"/>
                  <a:gd name="connsiteX11" fmla="*/ 8080 w 45542"/>
                  <a:gd name="connsiteY11" fmla="*/ 11203 h 24945"/>
                  <a:gd name="connsiteX12" fmla="*/ 887 w 45542"/>
                  <a:gd name="connsiteY12" fmla="*/ 3351 h 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542" h="24945">
                    <a:moveTo>
                      <a:pt x="887" y="3351"/>
                    </a:moveTo>
                    <a:cubicBezTo>
                      <a:pt x="6772" y="3351"/>
                      <a:pt x="10042" y="-1885"/>
                      <a:pt x="12004" y="733"/>
                    </a:cubicBezTo>
                    <a:cubicBezTo>
                      <a:pt x="13966" y="3351"/>
                      <a:pt x="13312" y="6622"/>
                      <a:pt x="16582" y="5968"/>
                    </a:cubicBezTo>
                    <a:cubicBezTo>
                      <a:pt x="19852" y="5314"/>
                      <a:pt x="22468" y="2696"/>
                      <a:pt x="24429" y="4005"/>
                    </a:cubicBezTo>
                    <a:cubicBezTo>
                      <a:pt x="25737" y="5314"/>
                      <a:pt x="29007" y="5968"/>
                      <a:pt x="29007" y="5968"/>
                    </a:cubicBezTo>
                    <a:cubicBezTo>
                      <a:pt x="29007" y="5968"/>
                      <a:pt x="32931" y="2042"/>
                      <a:pt x="36855" y="4005"/>
                    </a:cubicBezTo>
                    <a:cubicBezTo>
                      <a:pt x="40779" y="5968"/>
                      <a:pt x="46664" y="5968"/>
                      <a:pt x="45356" y="9894"/>
                    </a:cubicBezTo>
                    <a:cubicBezTo>
                      <a:pt x="44048" y="13821"/>
                      <a:pt x="42740" y="15784"/>
                      <a:pt x="42740" y="17747"/>
                    </a:cubicBezTo>
                    <a:cubicBezTo>
                      <a:pt x="42740" y="19710"/>
                      <a:pt x="44048" y="24291"/>
                      <a:pt x="41432" y="24945"/>
                    </a:cubicBezTo>
                    <a:cubicBezTo>
                      <a:pt x="38817" y="24945"/>
                      <a:pt x="34239" y="22328"/>
                      <a:pt x="30969" y="21673"/>
                    </a:cubicBezTo>
                    <a:cubicBezTo>
                      <a:pt x="27699" y="21019"/>
                      <a:pt x="24429" y="22982"/>
                      <a:pt x="21160" y="20364"/>
                    </a:cubicBezTo>
                    <a:cubicBezTo>
                      <a:pt x="17890" y="17747"/>
                      <a:pt x="12004" y="13166"/>
                      <a:pt x="8080" y="11203"/>
                    </a:cubicBezTo>
                    <a:cubicBezTo>
                      <a:pt x="4156" y="9240"/>
                      <a:pt x="-2383" y="3351"/>
                      <a:pt x="887" y="335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4C695625-E089-4B3B-EDE9-F50F29C92F98}"/>
                  </a:ext>
                </a:extLst>
              </p:cNvPr>
              <p:cNvSpPr/>
              <p:nvPr/>
            </p:nvSpPr>
            <p:spPr>
              <a:xfrm>
                <a:off x="4018844" y="5796815"/>
                <a:ext cx="8707" cy="9762"/>
              </a:xfrm>
              <a:custGeom>
                <a:avLst/>
                <a:gdLst>
                  <a:gd name="connsiteX0" fmla="*/ 922 w 8707"/>
                  <a:gd name="connsiteY0" fmla="*/ 8024 h 9762"/>
                  <a:gd name="connsiteX1" fmla="*/ 3537 w 8707"/>
                  <a:gd name="connsiteY1" fmla="*/ 171 h 9762"/>
                  <a:gd name="connsiteX2" fmla="*/ 8115 w 8707"/>
                  <a:gd name="connsiteY2" fmla="*/ 6061 h 9762"/>
                  <a:gd name="connsiteX3" fmla="*/ 922 w 8707"/>
                  <a:gd name="connsiteY3" fmla="*/ 8678 h 9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07" h="9762">
                    <a:moveTo>
                      <a:pt x="922" y="8024"/>
                    </a:moveTo>
                    <a:cubicBezTo>
                      <a:pt x="-1040" y="5406"/>
                      <a:pt x="268" y="-1138"/>
                      <a:pt x="3537" y="171"/>
                    </a:cubicBezTo>
                    <a:cubicBezTo>
                      <a:pt x="6807" y="1480"/>
                      <a:pt x="10077" y="3443"/>
                      <a:pt x="8115" y="6061"/>
                    </a:cubicBezTo>
                    <a:cubicBezTo>
                      <a:pt x="6153" y="8678"/>
                      <a:pt x="3537" y="11296"/>
                      <a:pt x="922" y="867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C2A57BD5-85E0-8FC9-7600-764022E7A5FE}"/>
                  </a:ext>
                </a:extLst>
              </p:cNvPr>
              <p:cNvSpPr/>
              <p:nvPr/>
            </p:nvSpPr>
            <p:spPr>
              <a:xfrm>
                <a:off x="3994814" y="5848204"/>
                <a:ext cx="21360" cy="16451"/>
              </a:xfrm>
              <a:custGeom>
                <a:avLst/>
                <a:gdLst>
                  <a:gd name="connsiteX0" fmla="*/ 755 w 21360"/>
                  <a:gd name="connsiteY0" fmla="*/ 12912 h 16451"/>
                  <a:gd name="connsiteX1" fmla="*/ 8603 w 21360"/>
                  <a:gd name="connsiteY1" fmla="*/ 5060 h 16451"/>
                  <a:gd name="connsiteX2" fmla="*/ 18412 w 21360"/>
                  <a:gd name="connsiteY2" fmla="*/ 479 h 16451"/>
                  <a:gd name="connsiteX3" fmla="*/ 20374 w 21360"/>
                  <a:gd name="connsiteY3" fmla="*/ 8332 h 16451"/>
                  <a:gd name="connsiteX4" fmla="*/ 9911 w 21360"/>
                  <a:gd name="connsiteY4" fmla="*/ 13567 h 16451"/>
                  <a:gd name="connsiteX5" fmla="*/ 755 w 21360"/>
                  <a:gd name="connsiteY5" fmla="*/ 16184 h 16451"/>
                  <a:gd name="connsiteX6" fmla="*/ 755 w 21360"/>
                  <a:gd name="connsiteY6" fmla="*/ 12912 h 1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60" h="16451">
                    <a:moveTo>
                      <a:pt x="755" y="12912"/>
                    </a:moveTo>
                    <a:cubicBezTo>
                      <a:pt x="3371" y="8332"/>
                      <a:pt x="5987" y="6368"/>
                      <a:pt x="8603" y="5060"/>
                    </a:cubicBezTo>
                    <a:cubicBezTo>
                      <a:pt x="11873" y="3096"/>
                      <a:pt x="17104" y="-1484"/>
                      <a:pt x="18412" y="479"/>
                    </a:cubicBezTo>
                    <a:cubicBezTo>
                      <a:pt x="19720" y="2442"/>
                      <a:pt x="22990" y="5060"/>
                      <a:pt x="20374" y="8332"/>
                    </a:cubicBezTo>
                    <a:cubicBezTo>
                      <a:pt x="17758" y="11604"/>
                      <a:pt x="12526" y="13567"/>
                      <a:pt x="9911" y="13567"/>
                    </a:cubicBezTo>
                    <a:cubicBezTo>
                      <a:pt x="7295" y="13567"/>
                      <a:pt x="2063" y="17493"/>
                      <a:pt x="755" y="16184"/>
                    </a:cubicBezTo>
                    <a:cubicBezTo>
                      <a:pt x="-553" y="14876"/>
                      <a:pt x="101" y="14221"/>
                      <a:pt x="755" y="129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13D335C1-6D93-4F4A-A34D-A3F23B92F27C}"/>
                  </a:ext>
                </a:extLst>
              </p:cNvPr>
              <p:cNvSpPr/>
              <p:nvPr/>
            </p:nvSpPr>
            <p:spPr>
              <a:xfrm>
                <a:off x="4016907" y="5812191"/>
                <a:ext cx="263135" cy="166291"/>
              </a:xfrm>
              <a:custGeom>
                <a:avLst/>
                <a:gdLst>
                  <a:gd name="connsiteX0" fmla="*/ 236977 w 263135"/>
                  <a:gd name="connsiteY0" fmla="*/ 156245 h 166291"/>
                  <a:gd name="connsiteX1" fmla="*/ 236977 w 263135"/>
                  <a:gd name="connsiteY1" fmla="*/ 164098 h 166291"/>
                  <a:gd name="connsiteX2" fmla="*/ 225206 w 263135"/>
                  <a:gd name="connsiteY2" fmla="*/ 157554 h 166291"/>
                  <a:gd name="connsiteX3" fmla="*/ 223898 w 263135"/>
                  <a:gd name="connsiteY3" fmla="*/ 149047 h 166291"/>
                  <a:gd name="connsiteX4" fmla="*/ 215396 w 263135"/>
                  <a:gd name="connsiteY4" fmla="*/ 145120 h 166291"/>
                  <a:gd name="connsiteX5" fmla="*/ 208857 w 263135"/>
                  <a:gd name="connsiteY5" fmla="*/ 147083 h 166291"/>
                  <a:gd name="connsiteX6" fmla="*/ 205587 w 263135"/>
                  <a:gd name="connsiteY6" fmla="*/ 141848 h 166291"/>
                  <a:gd name="connsiteX7" fmla="*/ 201663 w 263135"/>
                  <a:gd name="connsiteY7" fmla="*/ 139231 h 166291"/>
                  <a:gd name="connsiteX8" fmla="*/ 204279 w 263135"/>
                  <a:gd name="connsiteY8" fmla="*/ 132687 h 166291"/>
                  <a:gd name="connsiteX9" fmla="*/ 199701 w 263135"/>
                  <a:gd name="connsiteY9" fmla="*/ 126143 h 166291"/>
                  <a:gd name="connsiteX10" fmla="*/ 189238 w 263135"/>
                  <a:gd name="connsiteY10" fmla="*/ 128106 h 166291"/>
                  <a:gd name="connsiteX11" fmla="*/ 193162 w 263135"/>
                  <a:gd name="connsiteY11" fmla="*/ 116982 h 166291"/>
                  <a:gd name="connsiteX12" fmla="*/ 184660 w 263135"/>
                  <a:gd name="connsiteY12" fmla="*/ 118290 h 166291"/>
                  <a:gd name="connsiteX13" fmla="*/ 183352 w 263135"/>
                  <a:gd name="connsiteY13" fmla="*/ 109783 h 166291"/>
                  <a:gd name="connsiteX14" fmla="*/ 172235 w 263135"/>
                  <a:gd name="connsiteY14" fmla="*/ 108475 h 166291"/>
                  <a:gd name="connsiteX15" fmla="*/ 175505 w 263135"/>
                  <a:gd name="connsiteY15" fmla="*/ 105203 h 166291"/>
                  <a:gd name="connsiteX16" fmla="*/ 172889 w 263135"/>
                  <a:gd name="connsiteY16" fmla="*/ 97350 h 166291"/>
                  <a:gd name="connsiteX17" fmla="*/ 165041 w 263135"/>
                  <a:gd name="connsiteY17" fmla="*/ 97350 h 166291"/>
                  <a:gd name="connsiteX18" fmla="*/ 156540 w 263135"/>
                  <a:gd name="connsiteY18" fmla="*/ 102585 h 166291"/>
                  <a:gd name="connsiteX19" fmla="*/ 141499 w 263135"/>
                  <a:gd name="connsiteY19" fmla="*/ 100622 h 166291"/>
                  <a:gd name="connsiteX20" fmla="*/ 134305 w 263135"/>
                  <a:gd name="connsiteY20" fmla="*/ 103894 h 166291"/>
                  <a:gd name="connsiteX21" fmla="*/ 123188 w 263135"/>
                  <a:gd name="connsiteY21" fmla="*/ 102585 h 166291"/>
                  <a:gd name="connsiteX22" fmla="*/ 117302 w 263135"/>
                  <a:gd name="connsiteY22" fmla="*/ 104548 h 166291"/>
                  <a:gd name="connsiteX23" fmla="*/ 108801 w 263135"/>
                  <a:gd name="connsiteY23" fmla="*/ 98004 h 166291"/>
                  <a:gd name="connsiteX24" fmla="*/ 107493 w 263135"/>
                  <a:gd name="connsiteY24" fmla="*/ 86225 h 166291"/>
                  <a:gd name="connsiteX25" fmla="*/ 100953 w 263135"/>
                  <a:gd name="connsiteY25" fmla="*/ 77718 h 166291"/>
                  <a:gd name="connsiteX26" fmla="*/ 86566 w 263135"/>
                  <a:gd name="connsiteY26" fmla="*/ 75755 h 166291"/>
                  <a:gd name="connsiteX27" fmla="*/ 82642 w 263135"/>
                  <a:gd name="connsiteY27" fmla="*/ 69211 h 166291"/>
                  <a:gd name="connsiteX28" fmla="*/ 77410 w 263135"/>
                  <a:gd name="connsiteY28" fmla="*/ 69211 h 166291"/>
                  <a:gd name="connsiteX29" fmla="*/ 73487 w 263135"/>
                  <a:gd name="connsiteY29" fmla="*/ 63322 h 166291"/>
                  <a:gd name="connsiteX30" fmla="*/ 61716 w 263135"/>
                  <a:gd name="connsiteY30" fmla="*/ 58741 h 166291"/>
                  <a:gd name="connsiteX31" fmla="*/ 49944 w 263135"/>
                  <a:gd name="connsiteY31" fmla="*/ 50888 h 166291"/>
                  <a:gd name="connsiteX32" fmla="*/ 42097 w 263135"/>
                  <a:gd name="connsiteY32" fmla="*/ 48271 h 166291"/>
                  <a:gd name="connsiteX33" fmla="*/ 26402 w 263135"/>
                  <a:gd name="connsiteY33" fmla="*/ 39109 h 166291"/>
                  <a:gd name="connsiteX34" fmla="*/ 15938 w 263135"/>
                  <a:gd name="connsiteY34" fmla="*/ 45653 h 166291"/>
                  <a:gd name="connsiteX35" fmla="*/ 8745 w 263135"/>
                  <a:gd name="connsiteY35" fmla="*/ 39109 h 166291"/>
                  <a:gd name="connsiteX36" fmla="*/ 1551 w 263135"/>
                  <a:gd name="connsiteY36" fmla="*/ 37146 h 166291"/>
                  <a:gd name="connsiteX37" fmla="*/ 2859 w 263135"/>
                  <a:gd name="connsiteY37" fmla="*/ 31911 h 166291"/>
                  <a:gd name="connsiteX38" fmla="*/ 8091 w 263135"/>
                  <a:gd name="connsiteY38" fmla="*/ 26676 h 166291"/>
                  <a:gd name="connsiteX39" fmla="*/ 13322 w 263135"/>
                  <a:gd name="connsiteY39" fmla="*/ 24058 h 166291"/>
                  <a:gd name="connsiteX40" fmla="*/ 15284 w 263135"/>
                  <a:gd name="connsiteY40" fmla="*/ 13588 h 166291"/>
                  <a:gd name="connsiteX41" fmla="*/ 25094 w 263135"/>
                  <a:gd name="connsiteY41" fmla="*/ 12279 h 166291"/>
                  <a:gd name="connsiteX42" fmla="*/ 32941 w 263135"/>
                  <a:gd name="connsiteY42" fmla="*/ 6390 h 166291"/>
                  <a:gd name="connsiteX43" fmla="*/ 43405 w 263135"/>
                  <a:gd name="connsiteY43" fmla="*/ 500 h 166291"/>
                  <a:gd name="connsiteX44" fmla="*/ 46675 w 263135"/>
                  <a:gd name="connsiteY44" fmla="*/ 5735 h 166291"/>
                  <a:gd name="connsiteX45" fmla="*/ 51252 w 263135"/>
                  <a:gd name="connsiteY45" fmla="*/ 7044 h 166291"/>
                  <a:gd name="connsiteX46" fmla="*/ 54522 w 263135"/>
                  <a:gd name="connsiteY46" fmla="*/ 12933 h 166291"/>
                  <a:gd name="connsiteX47" fmla="*/ 61061 w 263135"/>
                  <a:gd name="connsiteY47" fmla="*/ 14242 h 166291"/>
                  <a:gd name="connsiteX48" fmla="*/ 70871 w 263135"/>
                  <a:gd name="connsiteY48" fmla="*/ 33874 h 166291"/>
                  <a:gd name="connsiteX49" fmla="*/ 98991 w 263135"/>
                  <a:gd name="connsiteY49" fmla="*/ 44344 h 166291"/>
                  <a:gd name="connsiteX50" fmla="*/ 110109 w 263135"/>
                  <a:gd name="connsiteY50" fmla="*/ 41073 h 166291"/>
                  <a:gd name="connsiteX51" fmla="*/ 123842 w 263135"/>
                  <a:gd name="connsiteY51" fmla="*/ 50234 h 166291"/>
                  <a:gd name="connsiteX52" fmla="*/ 142153 w 263135"/>
                  <a:gd name="connsiteY52" fmla="*/ 51543 h 166291"/>
                  <a:gd name="connsiteX53" fmla="*/ 156540 w 263135"/>
                  <a:gd name="connsiteY53" fmla="*/ 48271 h 166291"/>
                  <a:gd name="connsiteX54" fmla="*/ 167657 w 263135"/>
                  <a:gd name="connsiteY54" fmla="*/ 46308 h 166291"/>
                  <a:gd name="connsiteX55" fmla="*/ 176159 w 263135"/>
                  <a:gd name="connsiteY55" fmla="*/ 47616 h 166291"/>
                  <a:gd name="connsiteX56" fmla="*/ 176159 w 263135"/>
                  <a:gd name="connsiteY56" fmla="*/ 59395 h 166291"/>
                  <a:gd name="connsiteX57" fmla="*/ 191200 w 263135"/>
                  <a:gd name="connsiteY57" fmla="*/ 66593 h 166291"/>
                  <a:gd name="connsiteX58" fmla="*/ 188584 w 263135"/>
                  <a:gd name="connsiteY58" fmla="*/ 78372 h 166291"/>
                  <a:gd name="connsiteX59" fmla="*/ 188584 w 263135"/>
                  <a:gd name="connsiteY59" fmla="*/ 88188 h 166291"/>
                  <a:gd name="connsiteX60" fmla="*/ 191854 w 263135"/>
                  <a:gd name="connsiteY60" fmla="*/ 94078 h 166291"/>
                  <a:gd name="connsiteX61" fmla="*/ 199047 w 263135"/>
                  <a:gd name="connsiteY61" fmla="*/ 100622 h 166291"/>
                  <a:gd name="connsiteX62" fmla="*/ 202971 w 263135"/>
                  <a:gd name="connsiteY62" fmla="*/ 109783 h 166291"/>
                  <a:gd name="connsiteX63" fmla="*/ 206241 w 263135"/>
                  <a:gd name="connsiteY63" fmla="*/ 118945 h 166291"/>
                  <a:gd name="connsiteX64" fmla="*/ 217358 w 263135"/>
                  <a:gd name="connsiteY64" fmla="*/ 129415 h 166291"/>
                  <a:gd name="connsiteX65" fmla="*/ 228476 w 263135"/>
                  <a:gd name="connsiteY65" fmla="*/ 131378 h 166291"/>
                  <a:gd name="connsiteX66" fmla="*/ 235669 w 263135"/>
                  <a:gd name="connsiteY66" fmla="*/ 131378 h 166291"/>
                  <a:gd name="connsiteX67" fmla="*/ 246786 w 263135"/>
                  <a:gd name="connsiteY67" fmla="*/ 130724 h 166291"/>
                  <a:gd name="connsiteX68" fmla="*/ 257904 w 263135"/>
                  <a:gd name="connsiteY68" fmla="*/ 128106 h 166291"/>
                  <a:gd name="connsiteX69" fmla="*/ 261174 w 263135"/>
                  <a:gd name="connsiteY69" fmla="*/ 137922 h 166291"/>
                  <a:gd name="connsiteX70" fmla="*/ 263136 w 263135"/>
                  <a:gd name="connsiteY70" fmla="*/ 148392 h 166291"/>
                  <a:gd name="connsiteX71" fmla="*/ 260519 w 263135"/>
                  <a:gd name="connsiteY71" fmla="*/ 160171 h 166291"/>
                  <a:gd name="connsiteX72" fmla="*/ 254634 w 263135"/>
                  <a:gd name="connsiteY72" fmla="*/ 166061 h 166291"/>
                  <a:gd name="connsiteX73" fmla="*/ 248748 w 263135"/>
                  <a:gd name="connsiteY73" fmla="*/ 156899 h 166291"/>
                  <a:gd name="connsiteX74" fmla="*/ 238285 w 263135"/>
                  <a:gd name="connsiteY74" fmla="*/ 158208 h 16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63135" h="166291">
                    <a:moveTo>
                      <a:pt x="236977" y="156245"/>
                    </a:moveTo>
                    <a:cubicBezTo>
                      <a:pt x="235015" y="158863"/>
                      <a:pt x="238285" y="162135"/>
                      <a:pt x="236977" y="164098"/>
                    </a:cubicBezTo>
                    <a:cubicBezTo>
                      <a:pt x="235015" y="166061"/>
                      <a:pt x="226514" y="159517"/>
                      <a:pt x="225206" y="157554"/>
                    </a:cubicBezTo>
                    <a:cubicBezTo>
                      <a:pt x="223244" y="155591"/>
                      <a:pt x="224552" y="151664"/>
                      <a:pt x="223898" y="149047"/>
                    </a:cubicBezTo>
                    <a:cubicBezTo>
                      <a:pt x="223898" y="146429"/>
                      <a:pt x="217358" y="145120"/>
                      <a:pt x="215396" y="145120"/>
                    </a:cubicBezTo>
                    <a:cubicBezTo>
                      <a:pt x="213435" y="145120"/>
                      <a:pt x="211472" y="147083"/>
                      <a:pt x="208857" y="147083"/>
                    </a:cubicBezTo>
                    <a:cubicBezTo>
                      <a:pt x="206241" y="147083"/>
                      <a:pt x="205587" y="143811"/>
                      <a:pt x="205587" y="141848"/>
                    </a:cubicBezTo>
                    <a:cubicBezTo>
                      <a:pt x="205587" y="139885"/>
                      <a:pt x="204279" y="139231"/>
                      <a:pt x="201663" y="139231"/>
                    </a:cubicBezTo>
                    <a:cubicBezTo>
                      <a:pt x="199047" y="139231"/>
                      <a:pt x="203625" y="133995"/>
                      <a:pt x="204279" y="132687"/>
                    </a:cubicBezTo>
                    <a:cubicBezTo>
                      <a:pt x="204279" y="130724"/>
                      <a:pt x="202971" y="128106"/>
                      <a:pt x="199701" y="126143"/>
                    </a:cubicBezTo>
                    <a:cubicBezTo>
                      <a:pt x="196431" y="124180"/>
                      <a:pt x="192508" y="128106"/>
                      <a:pt x="189238" y="128106"/>
                    </a:cubicBezTo>
                    <a:cubicBezTo>
                      <a:pt x="185968" y="128106"/>
                      <a:pt x="193162" y="120253"/>
                      <a:pt x="193162" y="116982"/>
                    </a:cubicBezTo>
                    <a:cubicBezTo>
                      <a:pt x="193162" y="113710"/>
                      <a:pt x="187930" y="118945"/>
                      <a:pt x="184660" y="118290"/>
                    </a:cubicBezTo>
                    <a:cubicBezTo>
                      <a:pt x="182044" y="118290"/>
                      <a:pt x="184660" y="111746"/>
                      <a:pt x="183352" y="109783"/>
                    </a:cubicBezTo>
                    <a:cubicBezTo>
                      <a:pt x="182044" y="108475"/>
                      <a:pt x="174197" y="109783"/>
                      <a:pt x="172235" y="108475"/>
                    </a:cubicBezTo>
                    <a:cubicBezTo>
                      <a:pt x="169619" y="107166"/>
                      <a:pt x="174197" y="105857"/>
                      <a:pt x="175505" y="105203"/>
                    </a:cubicBezTo>
                    <a:cubicBezTo>
                      <a:pt x="176813" y="105203"/>
                      <a:pt x="174197" y="99968"/>
                      <a:pt x="172889" y="97350"/>
                    </a:cubicBezTo>
                    <a:cubicBezTo>
                      <a:pt x="171581" y="95387"/>
                      <a:pt x="168965" y="96696"/>
                      <a:pt x="165041" y="97350"/>
                    </a:cubicBezTo>
                    <a:cubicBezTo>
                      <a:pt x="160464" y="97350"/>
                      <a:pt x="159810" y="101276"/>
                      <a:pt x="156540" y="102585"/>
                    </a:cubicBezTo>
                    <a:cubicBezTo>
                      <a:pt x="153270" y="103894"/>
                      <a:pt x="145423" y="100622"/>
                      <a:pt x="141499" y="100622"/>
                    </a:cubicBezTo>
                    <a:cubicBezTo>
                      <a:pt x="137575" y="100622"/>
                      <a:pt x="137575" y="103240"/>
                      <a:pt x="134305" y="103894"/>
                    </a:cubicBezTo>
                    <a:cubicBezTo>
                      <a:pt x="131690" y="103894"/>
                      <a:pt x="127112" y="103894"/>
                      <a:pt x="123188" y="102585"/>
                    </a:cubicBezTo>
                    <a:cubicBezTo>
                      <a:pt x="119264" y="101276"/>
                      <a:pt x="119264" y="104548"/>
                      <a:pt x="117302" y="104548"/>
                    </a:cubicBezTo>
                    <a:cubicBezTo>
                      <a:pt x="115341" y="104548"/>
                      <a:pt x="112725" y="101276"/>
                      <a:pt x="108801" y="98004"/>
                    </a:cubicBezTo>
                    <a:cubicBezTo>
                      <a:pt x="104877" y="94732"/>
                      <a:pt x="108147" y="90152"/>
                      <a:pt x="107493" y="86225"/>
                    </a:cubicBezTo>
                    <a:cubicBezTo>
                      <a:pt x="107493" y="82299"/>
                      <a:pt x="103569" y="79027"/>
                      <a:pt x="100953" y="77718"/>
                    </a:cubicBezTo>
                    <a:cubicBezTo>
                      <a:pt x="97683" y="75755"/>
                      <a:pt x="90490" y="76409"/>
                      <a:pt x="86566" y="75755"/>
                    </a:cubicBezTo>
                    <a:cubicBezTo>
                      <a:pt x="82642" y="75100"/>
                      <a:pt x="84604" y="71174"/>
                      <a:pt x="82642" y="69211"/>
                    </a:cubicBezTo>
                    <a:cubicBezTo>
                      <a:pt x="80680" y="67248"/>
                      <a:pt x="77410" y="69211"/>
                      <a:pt x="77410" y="69211"/>
                    </a:cubicBezTo>
                    <a:cubicBezTo>
                      <a:pt x="77410" y="69211"/>
                      <a:pt x="74795" y="65939"/>
                      <a:pt x="73487" y="63322"/>
                    </a:cubicBezTo>
                    <a:cubicBezTo>
                      <a:pt x="72179" y="60704"/>
                      <a:pt x="65639" y="60704"/>
                      <a:pt x="61716" y="58741"/>
                    </a:cubicBezTo>
                    <a:cubicBezTo>
                      <a:pt x="58446" y="56778"/>
                      <a:pt x="53214" y="52851"/>
                      <a:pt x="49944" y="50888"/>
                    </a:cubicBezTo>
                    <a:cubicBezTo>
                      <a:pt x="46020" y="48925"/>
                      <a:pt x="46020" y="50234"/>
                      <a:pt x="42097" y="48271"/>
                    </a:cubicBezTo>
                    <a:cubicBezTo>
                      <a:pt x="38173" y="46308"/>
                      <a:pt x="29018" y="39764"/>
                      <a:pt x="26402" y="39109"/>
                    </a:cubicBezTo>
                    <a:cubicBezTo>
                      <a:pt x="23786" y="39109"/>
                      <a:pt x="19862" y="44999"/>
                      <a:pt x="15938" y="45653"/>
                    </a:cubicBezTo>
                    <a:cubicBezTo>
                      <a:pt x="12014" y="45653"/>
                      <a:pt x="9399" y="41073"/>
                      <a:pt x="8745" y="39109"/>
                    </a:cubicBezTo>
                    <a:cubicBezTo>
                      <a:pt x="8745" y="37146"/>
                      <a:pt x="4821" y="39109"/>
                      <a:pt x="1551" y="37146"/>
                    </a:cubicBezTo>
                    <a:cubicBezTo>
                      <a:pt x="-1719" y="35183"/>
                      <a:pt x="897" y="32565"/>
                      <a:pt x="2859" y="31911"/>
                    </a:cubicBezTo>
                    <a:cubicBezTo>
                      <a:pt x="4821" y="31257"/>
                      <a:pt x="5475" y="26676"/>
                      <a:pt x="8091" y="26676"/>
                    </a:cubicBezTo>
                    <a:cubicBezTo>
                      <a:pt x="10707" y="26676"/>
                      <a:pt x="13322" y="25367"/>
                      <a:pt x="13322" y="24058"/>
                    </a:cubicBezTo>
                    <a:cubicBezTo>
                      <a:pt x="13322" y="22749"/>
                      <a:pt x="12014" y="14897"/>
                      <a:pt x="15284" y="13588"/>
                    </a:cubicBezTo>
                    <a:cubicBezTo>
                      <a:pt x="18554" y="12279"/>
                      <a:pt x="22478" y="13588"/>
                      <a:pt x="25094" y="12279"/>
                    </a:cubicBezTo>
                    <a:cubicBezTo>
                      <a:pt x="27710" y="10970"/>
                      <a:pt x="30979" y="7044"/>
                      <a:pt x="32941" y="6390"/>
                    </a:cubicBezTo>
                    <a:cubicBezTo>
                      <a:pt x="34249" y="6390"/>
                      <a:pt x="41443" y="-2117"/>
                      <a:pt x="43405" y="500"/>
                    </a:cubicBezTo>
                    <a:cubicBezTo>
                      <a:pt x="45367" y="2463"/>
                      <a:pt x="44059" y="4426"/>
                      <a:pt x="46675" y="5735"/>
                    </a:cubicBezTo>
                    <a:cubicBezTo>
                      <a:pt x="48636" y="7044"/>
                      <a:pt x="51252" y="7044"/>
                      <a:pt x="51252" y="7044"/>
                    </a:cubicBezTo>
                    <a:cubicBezTo>
                      <a:pt x="51252" y="7044"/>
                      <a:pt x="49944" y="10970"/>
                      <a:pt x="54522" y="12933"/>
                    </a:cubicBezTo>
                    <a:cubicBezTo>
                      <a:pt x="58446" y="14897"/>
                      <a:pt x="59754" y="9662"/>
                      <a:pt x="61061" y="14242"/>
                    </a:cubicBezTo>
                    <a:cubicBezTo>
                      <a:pt x="62369" y="18823"/>
                      <a:pt x="63024" y="28639"/>
                      <a:pt x="70871" y="33874"/>
                    </a:cubicBezTo>
                    <a:cubicBezTo>
                      <a:pt x="78718" y="39109"/>
                      <a:pt x="94414" y="44999"/>
                      <a:pt x="98991" y="44344"/>
                    </a:cubicBezTo>
                    <a:cubicBezTo>
                      <a:pt x="103569" y="44344"/>
                      <a:pt x="107493" y="39109"/>
                      <a:pt x="110109" y="41073"/>
                    </a:cubicBezTo>
                    <a:cubicBezTo>
                      <a:pt x="112071" y="43036"/>
                      <a:pt x="118610" y="48925"/>
                      <a:pt x="123842" y="50234"/>
                    </a:cubicBezTo>
                    <a:cubicBezTo>
                      <a:pt x="129074" y="51543"/>
                      <a:pt x="138229" y="51543"/>
                      <a:pt x="142153" y="51543"/>
                    </a:cubicBezTo>
                    <a:cubicBezTo>
                      <a:pt x="146076" y="51543"/>
                      <a:pt x="154578" y="48271"/>
                      <a:pt x="156540" y="48271"/>
                    </a:cubicBezTo>
                    <a:cubicBezTo>
                      <a:pt x="158502" y="48271"/>
                      <a:pt x="164388" y="45653"/>
                      <a:pt x="167657" y="46308"/>
                    </a:cubicBezTo>
                    <a:cubicBezTo>
                      <a:pt x="170927" y="46308"/>
                      <a:pt x="176159" y="46308"/>
                      <a:pt x="176159" y="47616"/>
                    </a:cubicBezTo>
                    <a:cubicBezTo>
                      <a:pt x="176159" y="49580"/>
                      <a:pt x="172235" y="57432"/>
                      <a:pt x="176159" y="59395"/>
                    </a:cubicBezTo>
                    <a:cubicBezTo>
                      <a:pt x="180082" y="61358"/>
                      <a:pt x="189892" y="62667"/>
                      <a:pt x="191200" y="66593"/>
                    </a:cubicBezTo>
                    <a:cubicBezTo>
                      <a:pt x="193162" y="70520"/>
                      <a:pt x="188584" y="74446"/>
                      <a:pt x="188584" y="78372"/>
                    </a:cubicBezTo>
                    <a:cubicBezTo>
                      <a:pt x="188584" y="82953"/>
                      <a:pt x="186622" y="85571"/>
                      <a:pt x="188584" y="88188"/>
                    </a:cubicBezTo>
                    <a:cubicBezTo>
                      <a:pt x="190546" y="90806"/>
                      <a:pt x="191200" y="90806"/>
                      <a:pt x="191854" y="94078"/>
                    </a:cubicBezTo>
                    <a:cubicBezTo>
                      <a:pt x="191854" y="97350"/>
                      <a:pt x="198393" y="97350"/>
                      <a:pt x="199047" y="100622"/>
                    </a:cubicBezTo>
                    <a:cubicBezTo>
                      <a:pt x="199047" y="103894"/>
                      <a:pt x="200355" y="106511"/>
                      <a:pt x="202971" y="109783"/>
                    </a:cubicBezTo>
                    <a:cubicBezTo>
                      <a:pt x="205587" y="112401"/>
                      <a:pt x="205587" y="116327"/>
                      <a:pt x="206241" y="118945"/>
                    </a:cubicBezTo>
                    <a:cubicBezTo>
                      <a:pt x="206895" y="121562"/>
                      <a:pt x="213435" y="127452"/>
                      <a:pt x="217358" y="129415"/>
                    </a:cubicBezTo>
                    <a:cubicBezTo>
                      <a:pt x="221936" y="130724"/>
                      <a:pt x="226514" y="132032"/>
                      <a:pt x="228476" y="131378"/>
                    </a:cubicBezTo>
                    <a:cubicBezTo>
                      <a:pt x="229784" y="131378"/>
                      <a:pt x="231745" y="131378"/>
                      <a:pt x="235669" y="131378"/>
                    </a:cubicBezTo>
                    <a:cubicBezTo>
                      <a:pt x="240247" y="131378"/>
                      <a:pt x="244170" y="131378"/>
                      <a:pt x="246786" y="130724"/>
                    </a:cubicBezTo>
                    <a:cubicBezTo>
                      <a:pt x="249402" y="130724"/>
                      <a:pt x="255942" y="126797"/>
                      <a:pt x="257904" y="128106"/>
                    </a:cubicBezTo>
                    <a:cubicBezTo>
                      <a:pt x="259866" y="129415"/>
                      <a:pt x="259866" y="133995"/>
                      <a:pt x="261174" y="137922"/>
                    </a:cubicBezTo>
                    <a:cubicBezTo>
                      <a:pt x="261827" y="141194"/>
                      <a:pt x="263136" y="145120"/>
                      <a:pt x="263136" y="148392"/>
                    </a:cubicBezTo>
                    <a:cubicBezTo>
                      <a:pt x="263136" y="151664"/>
                      <a:pt x="263136" y="156899"/>
                      <a:pt x="260519" y="160171"/>
                    </a:cubicBezTo>
                    <a:cubicBezTo>
                      <a:pt x="258558" y="162789"/>
                      <a:pt x="256596" y="167370"/>
                      <a:pt x="254634" y="166061"/>
                    </a:cubicBezTo>
                    <a:cubicBezTo>
                      <a:pt x="252672" y="164752"/>
                      <a:pt x="252018" y="157554"/>
                      <a:pt x="248748" y="156899"/>
                    </a:cubicBezTo>
                    <a:cubicBezTo>
                      <a:pt x="245478" y="156899"/>
                      <a:pt x="239593" y="156899"/>
                      <a:pt x="238285" y="15820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CF5A7ED5-6661-FBFD-DB32-A64AA6824889}"/>
                  </a:ext>
                </a:extLst>
              </p:cNvPr>
              <p:cNvSpPr/>
              <p:nvPr/>
            </p:nvSpPr>
            <p:spPr>
              <a:xfrm>
                <a:off x="4223802" y="5787027"/>
                <a:ext cx="40912" cy="35605"/>
              </a:xfrm>
              <a:custGeom>
                <a:avLst/>
                <a:gdLst>
                  <a:gd name="connsiteX0" fmla="*/ 0 w 40912"/>
                  <a:gd name="connsiteY0" fmla="*/ 3415 h 35605"/>
                  <a:gd name="connsiteX1" fmla="*/ 6540 w 40912"/>
                  <a:gd name="connsiteY1" fmla="*/ 798 h 35605"/>
                  <a:gd name="connsiteX2" fmla="*/ 16349 w 40912"/>
                  <a:gd name="connsiteY2" fmla="*/ 5378 h 35605"/>
                  <a:gd name="connsiteX3" fmla="*/ 20273 w 40912"/>
                  <a:gd name="connsiteY3" fmla="*/ 11268 h 35605"/>
                  <a:gd name="connsiteX4" fmla="*/ 22234 w 40912"/>
                  <a:gd name="connsiteY4" fmla="*/ 17812 h 35605"/>
                  <a:gd name="connsiteX5" fmla="*/ 33352 w 40912"/>
                  <a:gd name="connsiteY5" fmla="*/ 23047 h 35605"/>
                  <a:gd name="connsiteX6" fmla="*/ 39891 w 40912"/>
                  <a:gd name="connsiteY6" fmla="*/ 30899 h 35605"/>
                  <a:gd name="connsiteX7" fmla="*/ 32698 w 40912"/>
                  <a:gd name="connsiteY7" fmla="*/ 35480 h 35605"/>
                  <a:gd name="connsiteX8" fmla="*/ 26812 w 40912"/>
                  <a:gd name="connsiteY8" fmla="*/ 32208 h 35605"/>
                  <a:gd name="connsiteX9" fmla="*/ 20926 w 40912"/>
                  <a:gd name="connsiteY9" fmla="*/ 28282 h 35605"/>
                  <a:gd name="connsiteX10" fmla="*/ 17657 w 40912"/>
                  <a:gd name="connsiteY10" fmla="*/ 23047 h 35605"/>
                  <a:gd name="connsiteX11" fmla="*/ 8501 w 40912"/>
                  <a:gd name="connsiteY11" fmla="*/ 23047 h 35605"/>
                  <a:gd name="connsiteX12" fmla="*/ 654 w 40912"/>
                  <a:gd name="connsiteY12" fmla="*/ 20429 h 35605"/>
                  <a:gd name="connsiteX13" fmla="*/ 3270 w 40912"/>
                  <a:gd name="connsiteY13" fmla="*/ 13885 h 35605"/>
                  <a:gd name="connsiteX14" fmla="*/ 654 w 40912"/>
                  <a:gd name="connsiteY14" fmla="*/ 4070 h 3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12" h="35605">
                    <a:moveTo>
                      <a:pt x="0" y="3415"/>
                    </a:moveTo>
                    <a:cubicBezTo>
                      <a:pt x="3270" y="798"/>
                      <a:pt x="4577" y="-1166"/>
                      <a:pt x="6540" y="798"/>
                    </a:cubicBezTo>
                    <a:cubicBezTo>
                      <a:pt x="8501" y="2761"/>
                      <a:pt x="14387" y="4724"/>
                      <a:pt x="16349" y="5378"/>
                    </a:cubicBezTo>
                    <a:cubicBezTo>
                      <a:pt x="18965" y="5378"/>
                      <a:pt x="20273" y="7996"/>
                      <a:pt x="20273" y="11268"/>
                    </a:cubicBezTo>
                    <a:cubicBezTo>
                      <a:pt x="20273" y="13885"/>
                      <a:pt x="18965" y="17157"/>
                      <a:pt x="22234" y="17812"/>
                    </a:cubicBezTo>
                    <a:cubicBezTo>
                      <a:pt x="25504" y="18466"/>
                      <a:pt x="28774" y="21084"/>
                      <a:pt x="33352" y="23047"/>
                    </a:cubicBezTo>
                    <a:cubicBezTo>
                      <a:pt x="37930" y="25010"/>
                      <a:pt x="43161" y="26973"/>
                      <a:pt x="39891" y="30899"/>
                    </a:cubicBezTo>
                    <a:cubicBezTo>
                      <a:pt x="36622" y="34171"/>
                      <a:pt x="35968" y="36134"/>
                      <a:pt x="32698" y="35480"/>
                    </a:cubicBezTo>
                    <a:cubicBezTo>
                      <a:pt x="29428" y="34171"/>
                      <a:pt x="28774" y="32208"/>
                      <a:pt x="26812" y="32208"/>
                    </a:cubicBezTo>
                    <a:cubicBezTo>
                      <a:pt x="24850" y="32208"/>
                      <a:pt x="20926" y="32208"/>
                      <a:pt x="20926" y="28282"/>
                    </a:cubicBezTo>
                    <a:cubicBezTo>
                      <a:pt x="20926" y="25010"/>
                      <a:pt x="20926" y="23047"/>
                      <a:pt x="17657" y="23047"/>
                    </a:cubicBezTo>
                    <a:cubicBezTo>
                      <a:pt x="15041" y="23047"/>
                      <a:pt x="9809" y="23047"/>
                      <a:pt x="8501" y="23047"/>
                    </a:cubicBezTo>
                    <a:cubicBezTo>
                      <a:pt x="7193" y="23047"/>
                      <a:pt x="654" y="23047"/>
                      <a:pt x="654" y="20429"/>
                    </a:cubicBezTo>
                    <a:cubicBezTo>
                      <a:pt x="654" y="18466"/>
                      <a:pt x="3924" y="17812"/>
                      <a:pt x="3270" y="13885"/>
                    </a:cubicBezTo>
                    <a:cubicBezTo>
                      <a:pt x="1962" y="9959"/>
                      <a:pt x="-654" y="4724"/>
                      <a:pt x="654" y="40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C1D16763-4579-B79E-07D7-B681347AD9DB}"/>
                  </a:ext>
                </a:extLst>
              </p:cNvPr>
              <p:cNvSpPr/>
              <p:nvPr/>
            </p:nvSpPr>
            <p:spPr>
              <a:xfrm>
                <a:off x="4240900" y="5820311"/>
                <a:ext cx="7098" cy="5074"/>
              </a:xfrm>
              <a:custGeom>
                <a:avLst/>
                <a:gdLst>
                  <a:gd name="connsiteX0" fmla="*/ 1213 w 7098"/>
                  <a:gd name="connsiteY0" fmla="*/ 233 h 5074"/>
                  <a:gd name="connsiteX1" fmla="*/ 7098 w 7098"/>
                  <a:gd name="connsiteY1" fmla="*/ 4813 h 5074"/>
                  <a:gd name="connsiteX2" fmla="*/ 1213 w 7098"/>
                  <a:gd name="connsiteY2" fmla="*/ 233 h 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98" h="5074">
                    <a:moveTo>
                      <a:pt x="1213" y="233"/>
                    </a:moveTo>
                    <a:cubicBezTo>
                      <a:pt x="-3365" y="2196"/>
                      <a:pt x="6444" y="6122"/>
                      <a:pt x="7098" y="4813"/>
                    </a:cubicBezTo>
                    <a:cubicBezTo>
                      <a:pt x="7098" y="3505"/>
                      <a:pt x="5136" y="-1076"/>
                      <a:pt x="1213" y="2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D9767BD3-33CF-D7DD-A825-1FCAEA2B93BC}"/>
                  </a:ext>
                </a:extLst>
              </p:cNvPr>
              <p:cNvSpPr/>
              <p:nvPr/>
            </p:nvSpPr>
            <p:spPr>
              <a:xfrm>
                <a:off x="4090848" y="5770544"/>
                <a:ext cx="31987" cy="23170"/>
              </a:xfrm>
              <a:custGeom>
                <a:avLst/>
                <a:gdLst>
                  <a:gd name="connsiteX0" fmla="*/ 853 w 31987"/>
                  <a:gd name="connsiteY0" fmla="*/ 921 h 23170"/>
                  <a:gd name="connsiteX1" fmla="*/ 9355 w 31987"/>
                  <a:gd name="connsiteY1" fmla="*/ 12700 h 23170"/>
                  <a:gd name="connsiteX2" fmla="*/ 16548 w 31987"/>
                  <a:gd name="connsiteY2" fmla="*/ 19898 h 23170"/>
                  <a:gd name="connsiteX3" fmla="*/ 23088 w 31987"/>
                  <a:gd name="connsiteY3" fmla="*/ 23170 h 23170"/>
                  <a:gd name="connsiteX4" fmla="*/ 31589 w 31987"/>
                  <a:gd name="connsiteY4" fmla="*/ 11391 h 23170"/>
                  <a:gd name="connsiteX5" fmla="*/ 23742 w 31987"/>
                  <a:gd name="connsiteY5" fmla="*/ 11391 h 23170"/>
                  <a:gd name="connsiteX6" fmla="*/ 15894 w 31987"/>
                  <a:gd name="connsiteY6" fmla="*/ 8119 h 23170"/>
                  <a:gd name="connsiteX7" fmla="*/ 199 w 31987"/>
                  <a:gd name="connsiteY7" fmla="*/ 921 h 2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87" h="23170">
                    <a:moveTo>
                      <a:pt x="853" y="921"/>
                    </a:moveTo>
                    <a:cubicBezTo>
                      <a:pt x="3469" y="6156"/>
                      <a:pt x="5431" y="6810"/>
                      <a:pt x="9355" y="12700"/>
                    </a:cubicBezTo>
                    <a:cubicBezTo>
                      <a:pt x="13278" y="18589"/>
                      <a:pt x="13278" y="17935"/>
                      <a:pt x="16548" y="19898"/>
                    </a:cubicBezTo>
                    <a:cubicBezTo>
                      <a:pt x="20472" y="21861"/>
                      <a:pt x="23088" y="23170"/>
                      <a:pt x="23088" y="23170"/>
                    </a:cubicBezTo>
                    <a:cubicBezTo>
                      <a:pt x="23088" y="23170"/>
                      <a:pt x="34205" y="12700"/>
                      <a:pt x="31589" y="11391"/>
                    </a:cubicBezTo>
                    <a:cubicBezTo>
                      <a:pt x="28973" y="10082"/>
                      <a:pt x="27665" y="12700"/>
                      <a:pt x="23742" y="11391"/>
                    </a:cubicBezTo>
                    <a:cubicBezTo>
                      <a:pt x="19818" y="10082"/>
                      <a:pt x="20472" y="9428"/>
                      <a:pt x="15894" y="8119"/>
                    </a:cubicBezTo>
                    <a:cubicBezTo>
                      <a:pt x="11316" y="6810"/>
                      <a:pt x="-1763" y="-3005"/>
                      <a:pt x="199" y="92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3" name="Freeform 932">
                <a:extLst>
                  <a:ext uri="{FF2B5EF4-FFF2-40B4-BE49-F238E27FC236}">
                    <a16:creationId xmlns:a16="http://schemas.microsoft.com/office/drawing/2014/main" id="{A5D13E3F-711A-1D3B-493E-30FE91A9A832}"/>
                  </a:ext>
                </a:extLst>
              </p:cNvPr>
              <p:cNvSpPr/>
              <p:nvPr/>
            </p:nvSpPr>
            <p:spPr>
              <a:xfrm>
                <a:off x="4030103" y="5795901"/>
                <a:ext cx="5013" cy="6888"/>
              </a:xfrm>
              <a:custGeom>
                <a:avLst/>
                <a:gdLst>
                  <a:gd name="connsiteX0" fmla="*/ 1434 w 5013"/>
                  <a:gd name="connsiteY0" fmla="*/ 431 h 6888"/>
                  <a:gd name="connsiteX1" fmla="*/ 4050 w 5013"/>
                  <a:gd name="connsiteY1" fmla="*/ 6320 h 6888"/>
                  <a:gd name="connsiteX2" fmla="*/ 1434 w 5013"/>
                  <a:gd name="connsiteY2" fmla="*/ 431 h 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13" h="6888">
                    <a:moveTo>
                      <a:pt x="1434" y="431"/>
                    </a:moveTo>
                    <a:cubicBezTo>
                      <a:pt x="-2490" y="1740"/>
                      <a:pt x="2742" y="8938"/>
                      <a:pt x="4050" y="6320"/>
                    </a:cubicBezTo>
                    <a:cubicBezTo>
                      <a:pt x="5358" y="3703"/>
                      <a:pt x="6012" y="-1532"/>
                      <a:pt x="1434" y="4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4" name="Freeform 933">
                <a:extLst>
                  <a:ext uri="{FF2B5EF4-FFF2-40B4-BE49-F238E27FC236}">
                    <a16:creationId xmlns:a16="http://schemas.microsoft.com/office/drawing/2014/main" id="{DF7CAEC0-69E0-2F23-60A1-D89F949F5022}"/>
                  </a:ext>
                </a:extLst>
              </p:cNvPr>
              <p:cNvSpPr/>
              <p:nvPr/>
            </p:nvSpPr>
            <p:spPr>
              <a:xfrm>
                <a:off x="4029763" y="5633380"/>
                <a:ext cx="10938" cy="5642"/>
              </a:xfrm>
              <a:custGeom>
                <a:avLst/>
                <a:gdLst>
                  <a:gd name="connsiteX0" fmla="*/ 2428 w 10938"/>
                  <a:gd name="connsiteY0" fmla="*/ 663 h 5642"/>
                  <a:gd name="connsiteX1" fmla="*/ 5698 w 10938"/>
                  <a:gd name="connsiteY1" fmla="*/ 5243 h 5642"/>
                  <a:gd name="connsiteX2" fmla="*/ 2428 w 10938"/>
                  <a:gd name="connsiteY2" fmla="*/ 663 h 5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38" h="5642">
                    <a:moveTo>
                      <a:pt x="2428" y="663"/>
                    </a:moveTo>
                    <a:cubicBezTo>
                      <a:pt x="-1496" y="1317"/>
                      <a:pt x="-842" y="7207"/>
                      <a:pt x="5698" y="5243"/>
                    </a:cubicBezTo>
                    <a:cubicBezTo>
                      <a:pt x="12237" y="3935"/>
                      <a:pt x="14199" y="-1955"/>
                      <a:pt x="2428" y="6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5" name="Freeform 934">
                <a:extLst>
                  <a:ext uri="{FF2B5EF4-FFF2-40B4-BE49-F238E27FC236}">
                    <a16:creationId xmlns:a16="http://schemas.microsoft.com/office/drawing/2014/main" id="{3A3CCB4D-6A98-9E84-3DE2-10E4151339EB}"/>
                  </a:ext>
                </a:extLst>
              </p:cNvPr>
              <p:cNvSpPr/>
              <p:nvPr/>
            </p:nvSpPr>
            <p:spPr>
              <a:xfrm>
                <a:off x="4042350" y="5626554"/>
                <a:ext cx="40279" cy="13624"/>
              </a:xfrm>
              <a:custGeom>
                <a:avLst/>
                <a:gdLst>
                  <a:gd name="connsiteX0" fmla="*/ 304 w 40279"/>
                  <a:gd name="connsiteY0" fmla="*/ 7489 h 13624"/>
                  <a:gd name="connsiteX1" fmla="*/ 22539 w 40279"/>
                  <a:gd name="connsiteY1" fmla="*/ 13379 h 13624"/>
                  <a:gd name="connsiteX2" fmla="*/ 40196 w 40279"/>
                  <a:gd name="connsiteY2" fmla="*/ 11415 h 13624"/>
                  <a:gd name="connsiteX3" fmla="*/ 32348 w 40279"/>
                  <a:gd name="connsiteY3" fmla="*/ 6180 h 13624"/>
                  <a:gd name="connsiteX4" fmla="*/ 28424 w 40279"/>
                  <a:gd name="connsiteY4" fmla="*/ 291 h 13624"/>
                  <a:gd name="connsiteX5" fmla="*/ 15345 w 40279"/>
                  <a:gd name="connsiteY5" fmla="*/ 291 h 13624"/>
                  <a:gd name="connsiteX6" fmla="*/ 304 w 40279"/>
                  <a:gd name="connsiteY6" fmla="*/ 6835 h 1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9" h="13624">
                    <a:moveTo>
                      <a:pt x="304" y="7489"/>
                    </a:moveTo>
                    <a:cubicBezTo>
                      <a:pt x="3574" y="7489"/>
                      <a:pt x="17961" y="12724"/>
                      <a:pt x="22539" y="13379"/>
                    </a:cubicBezTo>
                    <a:cubicBezTo>
                      <a:pt x="27116" y="14033"/>
                      <a:pt x="41504" y="13379"/>
                      <a:pt x="40196" y="11415"/>
                    </a:cubicBezTo>
                    <a:cubicBezTo>
                      <a:pt x="38888" y="9452"/>
                      <a:pt x="33656" y="8798"/>
                      <a:pt x="32348" y="6180"/>
                    </a:cubicBezTo>
                    <a:cubicBezTo>
                      <a:pt x="31040" y="3563"/>
                      <a:pt x="32348" y="945"/>
                      <a:pt x="28424" y="291"/>
                    </a:cubicBezTo>
                    <a:cubicBezTo>
                      <a:pt x="25155" y="-363"/>
                      <a:pt x="17961" y="291"/>
                      <a:pt x="15345" y="291"/>
                    </a:cubicBezTo>
                    <a:cubicBezTo>
                      <a:pt x="12729" y="291"/>
                      <a:pt x="-2312" y="6835"/>
                      <a:pt x="304" y="68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6202ACF0-558F-6A3C-B63E-D71557CB4829}"/>
                  </a:ext>
                </a:extLst>
              </p:cNvPr>
              <p:cNvSpPr/>
              <p:nvPr/>
            </p:nvSpPr>
            <p:spPr>
              <a:xfrm>
                <a:off x="4296299" y="6202981"/>
                <a:ext cx="15189" cy="18736"/>
              </a:xfrm>
              <a:custGeom>
                <a:avLst/>
                <a:gdLst>
                  <a:gd name="connsiteX0" fmla="*/ 746 w 15189"/>
                  <a:gd name="connsiteY0" fmla="*/ 1035 h 18736"/>
                  <a:gd name="connsiteX1" fmla="*/ 5978 w 15189"/>
                  <a:gd name="connsiteY1" fmla="*/ 18704 h 18736"/>
                  <a:gd name="connsiteX2" fmla="*/ 15133 w 15189"/>
                  <a:gd name="connsiteY2" fmla="*/ 11505 h 18736"/>
                  <a:gd name="connsiteX3" fmla="*/ 9248 w 15189"/>
                  <a:gd name="connsiteY3" fmla="*/ 5616 h 18736"/>
                  <a:gd name="connsiteX4" fmla="*/ 1400 w 15189"/>
                  <a:gd name="connsiteY4" fmla="*/ 1035 h 1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89" h="18736">
                    <a:moveTo>
                      <a:pt x="746" y="1035"/>
                    </a:moveTo>
                    <a:cubicBezTo>
                      <a:pt x="-1216" y="10197"/>
                      <a:pt x="746" y="19358"/>
                      <a:pt x="5978" y="18704"/>
                    </a:cubicBezTo>
                    <a:cubicBezTo>
                      <a:pt x="10556" y="17395"/>
                      <a:pt x="15788" y="12814"/>
                      <a:pt x="15133" y="11505"/>
                    </a:cubicBezTo>
                    <a:cubicBezTo>
                      <a:pt x="14480" y="10197"/>
                      <a:pt x="11210" y="6270"/>
                      <a:pt x="9248" y="5616"/>
                    </a:cubicBezTo>
                    <a:cubicBezTo>
                      <a:pt x="7286" y="5616"/>
                      <a:pt x="2054" y="-2891"/>
                      <a:pt x="1400" y="10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9C19759-B36C-4A7E-BEFC-43A6C4C28C70}"/>
                  </a:ext>
                </a:extLst>
              </p:cNvPr>
              <p:cNvSpPr/>
              <p:nvPr/>
            </p:nvSpPr>
            <p:spPr>
              <a:xfrm>
                <a:off x="4310931" y="6194014"/>
                <a:ext cx="19041" cy="20659"/>
              </a:xfrm>
              <a:custGeom>
                <a:avLst/>
                <a:gdLst>
                  <a:gd name="connsiteX0" fmla="*/ 1155 w 19041"/>
                  <a:gd name="connsiteY0" fmla="*/ 6730 h 20659"/>
                  <a:gd name="connsiteX1" fmla="*/ 12926 w 19041"/>
                  <a:gd name="connsiteY1" fmla="*/ 841 h 20659"/>
                  <a:gd name="connsiteX2" fmla="*/ 18812 w 19041"/>
                  <a:gd name="connsiteY2" fmla="*/ 13274 h 20659"/>
                  <a:gd name="connsiteX3" fmla="*/ 4425 w 19041"/>
                  <a:gd name="connsiteY3" fmla="*/ 20472 h 20659"/>
                  <a:gd name="connsiteX4" fmla="*/ 3771 w 19041"/>
                  <a:gd name="connsiteY4" fmla="*/ 11311 h 20659"/>
                  <a:gd name="connsiteX5" fmla="*/ 1155 w 19041"/>
                  <a:gd name="connsiteY5" fmla="*/ 6076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41" h="20659">
                    <a:moveTo>
                      <a:pt x="1155" y="6730"/>
                    </a:moveTo>
                    <a:cubicBezTo>
                      <a:pt x="3771" y="4767"/>
                      <a:pt x="10310" y="-2431"/>
                      <a:pt x="12926" y="841"/>
                    </a:cubicBezTo>
                    <a:cubicBezTo>
                      <a:pt x="15542" y="3458"/>
                      <a:pt x="20120" y="10657"/>
                      <a:pt x="18812" y="13274"/>
                    </a:cubicBezTo>
                    <a:cubicBezTo>
                      <a:pt x="17504" y="15892"/>
                      <a:pt x="5732" y="21781"/>
                      <a:pt x="4425" y="20472"/>
                    </a:cubicBezTo>
                    <a:cubicBezTo>
                      <a:pt x="3117" y="19164"/>
                      <a:pt x="5079" y="11965"/>
                      <a:pt x="3771" y="11311"/>
                    </a:cubicBezTo>
                    <a:cubicBezTo>
                      <a:pt x="2463" y="11311"/>
                      <a:pt x="-2115" y="8693"/>
                      <a:pt x="1155" y="607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27F5095F-6932-B511-592B-2DBAA4E0784F}"/>
                  </a:ext>
                </a:extLst>
              </p:cNvPr>
              <p:cNvSpPr/>
              <p:nvPr/>
            </p:nvSpPr>
            <p:spPr>
              <a:xfrm>
                <a:off x="4461955" y="6218374"/>
                <a:ext cx="22221" cy="26904"/>
              </a:xfrm>
              <a:custGeom>
                <a:avLst/>
                <a:gdLst>
                  <a:gd name="connsiteX0" fmla="*/ 1850 w 22221"/>
                  <a:gd name="connsiteY0" fmla="*/ 39 h 26904"/>
                  <a:gd name="connsiteX1" fmla="*/ 22123 w 22221"/>
                  <a:gd name="connsiteY1" fmla="*/ 13126 h 26904"/>
                  <a:gd name="connsiteX2" fmla="*/ 15583 w 22221"/>
                  <a:gd name="connsiteY2" fmla="*/ 26868 h 26904"/>
                  <a:gd name="connsiteX3" fmla="*/ 5774 w 22221"/>
                  <a:gd name="connsiteY3" fmla="*/ 21633 h 26904"/>
                  <a:gd name="connsiteX4" fmla="*/ 7082 w 22221"/>
                  <a:gd name="connsiteY4" fmla="*/ 9854 h 26904"/>
                  <a:gd name="connsiteX5" fmla="*/ 1850 w 22221"/>
                  <a:gd name="connsiteY5" fmla="*/ 39 h 2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21" h="26904">
                    <a:moveTo>
                      <a:pt x="1850" y="39"/>
                    </a:moveTo>
                    <a:cubicBezTo>
                      <a:pt x="9697" y="1347"/>
                      <a:pt x="21468" y="7237"/>
                      <a:pt x="22123" y="13126"/>
                    </a:cubicBezTo>
                    <a:cubicBezTo>
                      <a:pt x="22776" y="19016"/>
                      <a:pt x="20161" y="27523"/>
                      <a:pt x="15583" y="26868"/>
                    </a:cubicBezTo>
                    <a:cubicBezTo>
                      <a:pt x="11005" y="26214"/>
                      <a:pt x="1850" y="23596"/>
                      <a:pt x="5774" y="21633"/>
                    </a:cubicBezTo>
                    <a:cubicBezTo>
                      <a:pt x="9697" y="19670"/>
                      <a:pt x="10351" y="12472"/>
                      <a:pt x="7082" y="9854"/>
                    </a:cubicBezTo>
                    <a:cubicBezTo>
                      <a:pt x="3812" y="7237"/>
                      <a:pt x="-3382" y="-616"/>
                      <a:pt x="1850" y="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637DFB41-CDF4-9482-4AE6-D248C5CE648B}"/>
                  </a:ext>
                </a:extLst>
              </p:cNvPr>
              <p:cNvSpPr/>
              <p:nvPr/>
            </p:nvSpPr>
            <p:spPr>
              <a:xfrm>
                <a:off x="4754483" y="6270109"/>
                <a:ext cx="32195" cy="78526"/>
              </a:xfrm>
              <a:custGeom>
                <a:avLst/>
                <a:gdLst>
                  <a:gd name="connsiteX0" fmla="*/ 12106 w 32195"/>
                  <a:gd name="connsiteY0" fmla="*/ 0 h 78526"/>
                  <a:gd name="connsiteX1" fmla="*/ 14722 w 32195"/>
                  <a:gd name="connsiteY1" fmla="*/ 15706 h 78526"/>
                  <a:gd name="connsiteX2" fmla="*/ 14722 w 32195"/>
                  <a:gd name="connsiteY2" fmla="*/ 25521 h 78526"/>
                  <a:gd name="connsiteX3" fmla="*/ 12760 w 32195"/>
                  <a:gd name="connsiteY3" fmla="*/ 40572 h 78526"/>
                  <a:gd name="connsiteX4" fmla="*/ 25185 w 32195"/>
                  <a:gd name="connsiteY4" fmla="*/ 49734 h 78526"/>
                  <a:gd name="connsiteX5" fmla="*/ 25185 w 32195"/>
                  <a:gd name="connsiteY5" fmla="*/ 58895 h 78526"/>
                  <a:gd name="connsiteX6" fmla="*/ 31725 w 32195"/>
                  <a:gd name="connsiteY6" fmla="*/ 63476 h 78526"/>
                  <a:gd name="connsiteX7" fmla="*/ 23877 w 32195"/>
                  <a:gd name="connsiteY7" fmla="*/ 68711 h 78526"/>
                  <a:gd name="connsiteX8" fmla="*/ 16684 w 32195"/>
                  <a:gd name="connsiteY8" fmla="*/ 78527 h 78526"/>
                  <a:gd name="connsiteX9" fmla="*/ 11452 w 32195"/>
                  <a:gd name="connsiteY9" fmla="*/ 67402 h 78526"/>
                  <a:gd name="connsiteX10" fmla="*/ 8182 w 32195"/>
                  <a:gd name="connsiteY10" fmla="*/ 56932 h 78526"/>
                  <a:gd name="connsiteX11" fmla="*/ 335 w 32195"/>
                  <a:gd name="connsiteY11" fmla="*/ 47116 h 78526"/>
                  <a:gd name="connsiteX12" fmla="*/ 4259 w 32195"/>
                  <a:gd name="connsiteY12" fmla="*/ 35337 h 78526"/>
                  <a:gd name="connsiteX13" fmla="*/ 7528 w 32195"/>
                  <a:gd name="connsiteY13" fmla="*/ 21595 h 78526"/>
                  <a:gd name="connsiteX14" fmla="*/ 4912 w 32195"/>
                  <a:gd name="connsiteY14" fmla="*/ 8507 h 78526"/>
                  <a:gd name="connsiteX15" fmla="*/ 12106 w 32195"/>
                  <a:gd name="connsiteY15" fmla="*/ 655 h 7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95" h="78526">
                    <a:moveTo>
                      <a:pt x="12106" y="0"/>
                    </a:moveTo>
                    <a:cubicBezTo>
                      <a:pt x="15376" y="5890"/>
                      <a:pt x="12760" y="11779"/>
                      <a:pt x="14722" y="15706"/>
                    </a:cubicBezTo>
                    <a:cubicBezTo>
                      <a:pt x="16684" y="19632"/>
                      <a:pt x="14722" y="22249"/>
                      <a:pt x="14722" y="25521"/>
                    </a:cubicBezTo>
                    <a:cubicBezTo>
                      <a:pt x="14722" y="28793"/>
                      <a:pt x="11452" y="37300"/>
                      <a:pt x="12760" y="40572"/>
                    </a:cubicBezTo>
                    <a:cubicBezTo>
                      <a:pt x="14068" y="43844"/>
                      <a:pt x="24531" y="45153"/>
                      <a:pt x="25185" y="49734"/>
                    </a:cubicBezTo>
                    <a:cubicBezTo>
                      <a:pt x="25839" y="54315"/>
                      <a:pt x="25185" y="58895"/>
                      <a:pt x="25185" y="58895"/>
                    </a:cubicBezTo>
                    <a:cubicBezTo>
                      <a:pt x="25185" y="58895"/>
                      <a:pt x="34341" y="59550"/>
                      <a:pt x="31725" y="63476"/>
                    </a:cubicBezTo>
                    <a:cubicBezTo>
                      <a:pt x="29763" y="66748"/>
                      <a:pt x="24531" y="66748"/>
                      <a:pt x="23877" y="68711"/>
                    </a:cubicBezTo>
                    <a:cubicBezTo>
                      <a:pt x="23223" y="70674"/>
                      <a:pt x="19300" y="78527"/>
                      <a:pt x="16684" y="78527"/>
                    </a:cubicBezTo>
                    <a:cubicBezTo>
                      <a:pt x="14068" y="78527"/>
                      <a:pt x="12106" y="70020"/>
                      <a:pt x="11452" y="67402"/>
                    </a:cubicBezTo>
                    <a:cubicBezTo>
                      <a:pt x="10798" y="64785"/>
                      <a:pt x="10144" y="57587"/>
                      <a:pt x="8182" y="56932"/>
                    </a:cubicBezTo>
                    <a:cubicBezTo>
                      <a:pt x="5567" y="56278"/>
                      <a:pt x="-1627" y="50388"/>
                      <a:pt x="335" y="47116"/>
                    </a:cubicBezTo>
                    <a:cubicBezTo>
                      <a:pt x="2297" y="44499"/>
                      <a:pt x="2951" y="39263"/>
                      <a:pt x="4259" y="35337"/>
                    </a:cubicBezTo>
                    <a:cubicBezTo>
                      <a:pt x="5567" y="30756"/>
                      <a:pt x="9490" y="24212"/>
                      <a:pt x="7528" y="21595"/>
                    </a:cubicBezTo>
                    <a:cubicBezTo>
                      <a:pt x="5567" y="18977"/>
                      <a:pt x="4259" y="9816"/>
                      <a:pt x="4912" y="8507"/>
                    </a:cubicBezTo>
                    <a:cubicBezTo>
                      <a:pt x="6220" y="7199"/>
                      <a:pt x="10798" y="-1963"/>
                      <a:pt x="12106" y="65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 939">
                <a:extLst>
                  <a:ext uri="{FF2B5EF4-FFF2-40B4-BE49-F238E27FC236}">
                    <a16:creationId xmlns:a16="http://schemas.microsoft.com/office/drawing/2014/main" id="{B556B7CA-3B0D-FE91-31BF-4B26B28F8427}"/>
                  </a:ext>
                </a:extLst>
              </p:cNvPr>
              <p:cNvSpPr/>
              <p:nvPr/>
            </p:nvSpPr>
            <p:spPr>
              <a:xfrm>
                <a:off x="4226417" y="6402638"/>
                <a:ext cx="433080" cy="127698"/>
              </a:xfrm>
              <a:custGeom>
                <a:avLst/>
                <a:gdLst>
                  <a:gd name="connsiteX0" fmla="*/ 3270 w 433080"/>
                  <a:gd name="connsiteY0" fmla="*/ 34995 h 127698"/>
                  <a:gd name="connsiteX1" fmla="*/ 9809 w 433080"/>
                  <a:gd name="connsiteY1" fmla="*/ 53318 h 127698"/>
                  <a:gd name="connsiteX2" fmla="*/ 25505 w 433080"/>
                  <a:gd name="connsiteY2" fmla="*/ 50046 h 127698"/>
                  <a:gd name="connsiteX3" fmla="*/ 22235 w 433080"/>
                  <a:gd name="connsiteY3" fmla="*/ 36304 h 127698"/>
                  <a:gd name="connsiteX4" fmla="*/ 17003 w 433080"/>
                  <a:gd name="connsiteY4" fmla="*/ 23216 h 127698"/>
                  <a:gd name="connsiteX5" fmla="*/ 22889 w 433080"/>
                  <a:gd name="connsiteY5" fmla="*/ 17981 h 127698"/>
                  <a:gd name="connsiteX6" fmla="*/ 28774 w 433080"/>
                  <a:gd name="connsiteY6" fmla="*/ 26488 h 127698"/>
                  <a:gd name="connsiteX7" fmla="*/ 37930 w 433080"/>
                  <a:gd name="connsiteY7" fmla="*/ 42848 h 127698"/>
                  <a:gd name="connsiteX8" fmla="*/ 58856 w 433080"/>
                  <a:gd name="connsiteY8" fmla="*/ 42848 h 127698"/>
                  <a:gd name="connsiteX9" fmla="*/ 72590 w 433080"/>
                  <a:gd name="connsiteY9" fmla="*/ 37612 h 127698"/>
                  <a:gd name="connsiteX10" fmla="*/ 79130 w 433080"/>
                  <a:gd name="connsiteY10" fmla="*/ 31723 h 127698"/>
                  <a:gd name="connsiteX11" fmla="*/ 81091 w 433080"/>
                  <a:gd name="connsiteY11" fmla="*/ 23870 h 127698"/>
                  <a:gd name="connsiteX12" fmla="*/ 96132 w 433080"/>
                  <a:gd name="connsiteY12" fmla="*/ 29105 h 127698"/>
                  <a:gd name="connsiteX13" fmla="*/ 93516 w 433080"/>
                  <a:gd name="connsiteY13" fmla="*/ 38267 h 127698"/>
                  <a:gd name="connsiteX14" fmla="*/ 78475 w 433080"/>
                  <a:gd name="connsiteY14" fmla="*/ 42193 h 127698"/>
                  <a:gd name="connsiteX15" fmla="*/ 90901 w 433080"/>
                  <a:gd name="connsiteY15" fmla="*/ 45465 h 127698"/>
                  <a:gd name="connsiteX16" fmla="*/ 98748 w 433080"/>
                  <a:gd name="connsiteY16" fmla="*/ 47428 h 127698"/>
                  <a:gd name="connsiteX17" fmla="*/ 106596 w 433080"/>
                  <a:gd name="connsiteY17" fmla="*/ 42193 h 127698"/>
                  <a:gd name="connsiteX18" fmla="*/ 109865 w 433080"/>
                  <a:gd name="connsiteY18" fmla="*/ 55281 h 127698"/>
                  <a:gd name="connsiteX19" fmla="*/ 113789 w 433080"/>
                  <a:gd name="connsiteY19" fmla="*/ 61825 h 127698"/>
                  <a:gd name="connsiteX20" fmla="*/ 161528 w 433080"/>
                  <a:gd name="connsiteY20" fmla="*/ 46120 h 127698"/>
                  <a:gd name="connsiteX21" fmla="*/ 179839 w 433080"/>
                  <a:gd name="connsiteY21" fmla="*/ 33686 h 127698"/>
                  <a:gd name="connsiteX22" fmla="*/ 198150 w 433080"/>
                  <a:gd name="connsiteY22" fmla="*/ 33686 h 127698"/>
                  <a:gd name="connsiteX23" fmla="*/ 207959 w 433080"/>
                  <a:gd name="connsiteY23" fmla="*/ 30414 h 127698"/>
                  <a:gd name="connsiteX24" fmla="*/ 216461 w 433080"/>
                  <a:gd name="connsiteY24" fmla="*/ 30414 h 127698"/>
                  <a:gd name="connsiteX25" fmla="*/ 225616 w 433080"/>
                  <a:gd name="connsiteY25" fmla="*/ 27142 h 127698"/>
                  <a:gd name="connsiteX26" fmla="*/ 236080 w 433080"/>
                  <a:gd name="connsiteY26" fmla="*/ 39576 h 127698"/>
                  <a:gd name="connsiteX27" fmla="*/ 252429 w 433080"/>
                  <a:gd name="connsiteY27" fmla="*/ 33032 h 127698"/>
                  <a:gd name="connsiteX28" fmla="*/ 262892 w 433080"/>
                  <a:gd name="connsiteY28" fmla="*/ 34995 h 127698"/>
                  <a:gd name="connsiteX29" fmla="*/ 283819 w 433080"/>
                  <a:gd name="connsiteY29" fmla="*/ 27142 h 127698"/>
                  <a:gd name="connsiteX30" fmla="*/ 298206 w 433080"/>
                  <a:gd name="connsiteY30" fmla="*/ 33686 h 127698"/>
                  <a:gd name="connsiteX31" fmla="*/ 325019 w 433080"/>
                  <a:gd name="connsiteY31" fmla="*/ 16672 h 127698"/>
                  <a:gd name="connsiteX32" fmla="*/ 342676 w 433080"/>
                  <a:gd name="connsiteY32" fmla="*/ 14709 h 127698"/>
                  <a:gd name="connsiteX33" fmla="*/ 339406 w 433080"/>
                  <a:gd name="connsiteY33" fmla="*/ 23870 h 127698"/>
                  <a:gd name="connsiteX34" fmla="*/ 342676 w 433080"/>
                  <a:gd name="connsiteY34" fmla="*/ 27142 h 127698"/>
                  <a:gd name="connsiteX35" fmla="*/ 341368 w 433080"/>
                  <a:gd name="connsiteY35" fmla="*/ 35649 h 127698"/>
                  <a:gd name="connsiteX36" fmla="*/ 343984 w 433080"/>
                  <a:gd name="connsiteY36" fmla="*/ 44811 h 127698"/>
                  <a:gd name="connsiteX37" fmla="*/ 345945 w 433080"/>
                  <a:gd name="connsiteY37" fmla="*/ 52009 h 127698"/>
                  <a:gd name="connsiteX38" fmla="*/ 360986 w 433080"/>
                  <a:gd name="connsiteY38" fmla="*/ 53972 h 127698"/>
                  <a:gd name="connsiteX39" fmla="*/ 370796 w 433080"/>
                  <a:gd name="connsiteY39" fmla="*/ 39576 h 127698"/>
                  <a:gd name="connsiteX40" fmla="*/ 383875 w 433080"/>
                  <a:gd name="connsiteY40" fmla="*/ 33032 h 127698"/>
                  <a:gd name="connsiteX41" fmla="*/ 390415 w 433080"/>
                  <a:gd name="connsiteY41" fmla="*/ 24525 h 127698"/>
                  <a:gd name="connsiteX42" fmla="*/ 400878 w 433080"/>
                  <a:gd name="connsiteY42" fmla="*/ 24525 h 127698"/>
                  <a:gd name="connsiteX43" fmla="*/ 412650 w 433080"/>
                  <a:gd name="connsiteY43" fmla="*/ 25833 h 127698"/>
                  <a:gd name="connsiteX44" fmla="*/ 417227 w 433080"/>
                  <a:gd name="connsiteY44" fmla="*/ 12746 h 127698"/>
                  <a:gd name="connsiteX45" fmla="*/ 421151 w 433080"/>
                  <a:gd name="connsiteY45" fmla="*/ 8165 h 127698"/>
                  <a:gd name="connsiteX46" fmla="*/ 426383 w 433080"/>
                  <a:gd name="connsiteY46" fmla="*/ 313 h 127698"/>
                  <a:gd name="connsiteX47" fmla="*/ 423767 w 433080"/>
                  <a:gd name="connsiteY47" fmla="*/ 12746 h 127698"/>
                  <a:gd name="connsiteX48" fmla="*/ 425729 w 433080"/>
                  <a:gd name="connsiteY48" fmla="*/ 22562 h 127698"/>
                  <a:gd name="connsiteX49" fmla="*/ 432922 w 433080"/>
                  <a:gd name="connsiteY49" fmla="*/ 24525 h 127698"/>
                  <a:gd name="connsiteX50" fmla="*/ 429652 w 433080"/>
                  <a:gd name="connsiteY50" fmla="*/ 32377 h 127698"/>
                  <a:gd name="connsiteX51" fmla="*/ 430960 w 433080"/>
                  <a:gd name="connsiteY51" fmla="*/ 44156 h 127698"/>
                  <a:gd name="connsiteX52" fmla="*/ 425075 w 433080"/>
                  <a:gd name="connsiteY52" fmla="*/ 55936 h 127698"/>
                  <a:gd name="connsiteX53" fmla="*/ 411342 w 433080"/>
                  <a:gd name="connsiteY53" fmla="*/ 66406 h 127698"/>
                  <a:gd name="connsiteX54" fmla="*/ 401532 w 433080"/>
                  <a:gd name="connsiteY54" fmla="*/ 65097 h 127698"/>
                  <a:gd name="connsiteX55" fmla="*/ 392376 w 433080"/>
                  <a:gd name="connsiteY55" fmla="*/ 65097 h 127698"/>
                  <a:gd name="connsiteX56" fmla="*/ 385183 w 433080"/>
                  <a:gd name="connsiteY56" fmla="*/ 65097 h 127698"/>
                  <a:gd name="connsiteX57" fmla="*/ 364256 w 433080"/>
                  <a:gd name="connsiteY57" fmla="*/ 76222 h 127698"/>
                  <a:gd name="connsiteX58" fmla="*/ 344637 w 433080"/>
                  <a:gd name="connsiteY58" fmla="*/ 78185 h 127698"/>
                  <a:gd name="connsiteX59" fmla="*/ 328942 w 433080"/>
                  <a:gd name="connsiteY59" fmla="*/ 83420 h 127698"/>
                  <a:gd name="connsiteX60" fmla="*/ 317171 w 433080"/>
                  <a:gd name="connsiteY60" fmla="*/ 91272 h 127698"/>
                  <a:gd name="connsiteX61" fmla="*/ 297552 w 433080"/>
                  <a:gd name="connsiteY61" fmla="*/ 92581 h 127698"/>
                  <a:gd name="connsiteX62" fmla="*/ 283165 w 433080"/>
                  <a:gd name="connsiteY62" fmla="*/ 102397 h 127698"/>
                  <a:gd name="connsiteX63" fmla="*/ 266816 w 433080"/>
                  <a:gd name="connsiteY63" fmla="*/ 107632 h 127698"/>
                  <a:gd name="connsiteX64" fmla="*/ 257007 w 433080"/>
                  <a:gd name="connsiteY64" fmla="*/ 112867 h 127698"/>
                  <a:gd name="connsiteX65" fmla="*/ 243274 w 433080"/>
                  <a:gd name="connsiteY65" fmla="*/ 118103 h 127698"/>
                  <a:gd name="connsiteX66" fmla="*/ 229540 w 433080"/>
                  <a:gd name="connsiteY66" fmla="*/ 121375 h 127698"/>
                  <a:gd name="connsiteX67" fmla="*/ 217769 w 433080"/>
                  <a:gd name="connsiteY67" fmla="*/ 121375 h 127698"/>
                  <a:gd name="connsiteX68" fmla="*/ 201420 w 433080"/>
                  <a:gd name="connsiteY68" fmla="*/ 126610 h 127698"/>
                  <a:gd name="connsiteX69" fmla="*/ 197496 w 433080"/>
                  <a:gd name="connsiteY69" fmla="*/ 102397 h 127698"/>
                  <a:gd name="connsiteX70" fmla="*/ 187687 w 433080"/>
                  <a:gd name="connsiteY70" fmla="*/ 97162 h 127698"/>
                  <a:gd name="connsiteX71" fmla="*/ 169376 w 433080"/>
                  <a:gd name="connsiteY71" fmla="*/ 101088 h 127698"/>
                  <a:gd name="connsiteX72" fmla="*/ 156951 w 433080"/>
                  <a:gd name="connsiteY72" fmla="*/ 93890 h 127698"/>
                  <a:gd name="connsiteX73" fmla="*/ 145833 w 433080"/>
                  <a:gd name="connsiteY73" fmla="*/ 95199 h 127698"/>
                  <a:gd name="connsiteX74" fmla="*/ 133408 w 433080"/>
                  <a:gd name="connsiteY74" fmla="*/ 89964 h 127698"/>
                  <a:gd name="connsiteX75" fmla="*/ 121637 w 433080"/>
                  <a:gd name="connsiteY75" fmla="*/ 94544 h 127698"/>
                  <a:gd name="connsiteX76" fmla="*/ 109212 w 433080"/>
                  <a:gd name="connsiteY76" fmla="*/ 95853 h 127698"/>
                  <a:gd name="connsiteX77" fmla="*/ 98748 w 433080"/>
                  <a:gd name="connsiteY77" fmla="*/ 95853 h 127698"/>
                  <a:gd name="connsiteX78" fmla="*/ 85015 w 433080"/>
                  <a:gd name="connsiteY78" fmla="*/ 99779 h 127698"/>
                  <a:gd name="connsiteX79" fmla="*/ 71936 w 433080"/>
                  <a:gd name="connsiteY79" fmla="*/ 94544 h 127698"/>
                  <a:gd name="connsiteX80" fmla="*/ 64088 w 433080"/>
                  <a:gd name="connsiteY80" fmla="*/ 99125 h 127698"/>
                  <a:gd name="connsiteX81" fmla="*/ 47739 w 433080"/>
                  <a:gd name="connsiteY81" fmla="*/ 98471 h 127698"/>
                  <a:gd name="connsiteX82" fmla="*/ 38584 w 433080"/>
                  <a:gd name="connsiteY82" fmla="*/ 103051 h 127698"/>
                  <a:gd name="connsiteX83" fmla="*/ 27466 w 433080"/>
                  <a:gd name="connsiteY83" fmla="*/ 104360 h 127698"/>
                  <a:gd name="connsiteX84" fmla="*/ 14387 w 433080"/>
                  <a:gd name="connsiteY84" fmla="*/ 107632 h 127698"/>
                  <a:gd name="connsiteX85" fmla="*/ 1962 w 433080"/>
                  <a:gd name="connsiteY85" fmla="*/ 99125 h 127698"/>
                  <a:gd name="connsiteX86" fmla="*/ 1962 w 433080"/>
                  <a:gd name="connsiteY86" fmla="*/ 89964 h 127698"/>
                  <a:gd name="connsiteX87" fmla="*/ 1962 w 433080"/>
                  <a:gd name="connsiteY87" fmla="*/ 78839 h 127698"/>
                  <a:gd name="connsiteX88" fmla="*/ 1962 w 433080"/>
                  <a:gd name="connsiteY88" fmla="*/ 69023 h 127698"/>
                  <a:gd name="connsiteX89" fmla="*/ 1308 w 433080"/>
                  <a:gd name="connsiteY89" fmla="*/ 60516 h 127698"/>
                  <a:gd name="connsiteX90" fmla="*/ 0 w 433080"/>
                  <a:gd name="connsiteY90" fmla="*/ 48737 h 127698"/>
                  <a:gd name="connsiteX91" fmla="*/ 2616 w 433080"/>
                  <a:gd name="connsiteY91" fmla="*/ 34995 h 12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433080" h="127698">
                    <a:moveTo>
                      <a:pt x="3270" y="34995"/>
                    </a:moveTo>
                    <a:cubicBezTo>
                      <a:pt x="12425" y="38267"/>
                      <a:pt x="4578" y="49392"/>
                      <a:pt x="9809" y="53318"/>
                    </a:cubicBezTo>
                    <a:cubicBezTo>
                      <a:pt x="15041" y="57244"/>
                      <a:pt x="24197" y="54627"/>
                      <a:pt x="25505" y="50046"/>
                    </a:cubicBezTo>
                    <a:cubicBezTo>
                      <a:pt x="26813" y="44811"/>
                      <a:pt x="24197" y="40230"/>
                      <a:pt x="22235" y="36304"/>
                    </a:cubicBezTo>
                    <a:cubicBezTo>
                      <a:pt x="19619" y="32377"/>
                      <a:pt x="16349" y="25179"/>
                      <a:pt x="17003" y="23216"/>
                    </a:cubicBezTo>
                    <a:cubicBezTo>
                      <a:pt x="17657" y="21253"/>
                      <a:pt x="18965" y="16018"/>
                      <a:pt x="22889" y="17981"/>
                    </a:cubicBezTo>
                    <a:cubicBezTo>
                      <a:pt x="26813" y="19944"/>
                      <a:pt x="27466" y="19290"/>
                      <a:pt x="28774" y="26488"/>
                    </a:cubicBezTo>
                    <a:cubicBezTo>
                      <a:pt x="30082" y="33686"/>
                      <a:pt x="30082" y="38921"/>
                      <a:pt x="37930" y="42848"/>
                    </a:cubicBezTo>
                    <a:cubicBezTo>
                      <a:pt x="45777" y="46774"/>
                      <a:pt x="49701" y="44156"/>
                      <a:pt x="58856" y="42848"/>
                    </a:cubicBezTo>
                    <a:cubicBezTo>
                      <a:pt x="68012" y="41539"/>
                      <a:pt x="71282" y="39576"/>
                      <a:pt x="72590" y="37612"/>
                    </a:cubicBezTo>
                    <a:cubicBezTo>
                      <a:pt x="73897" y="35649"/>
                      <a:pt x="80437" y="33032"/>
                      <a:pt x="79130" y="31723"/>
                    </a:cubicBezTo>
                    <a:cubicBezTo>
                      <a:pt x="78475" y="30414"/>
                      <a:pt x="76513" y="24525"/>
                      <a:pt x="81091" y="23870"/>
                    </a:cubicBezTo>
                    <a:cubicBezTo>
                      <a:pt x="85669" y="23216"/>
                      <a:pt x="94171" y="23870"/>
                      <a:pt x="96132" y="29105"/>
                    </a:cubicBezTo>
                    <a:cubicBezTo>
                      <a:pt x="98094" y="34340"/>
                      <a:pt x="96132" y="37612"/>
                      <a:pt x="93516" y="38267"/>
                    </a:cubicBezTo>
                    <a:cubicBezTo>
                      <a:pt x="90901" y="38921"/>
                      <a:pt x="78475" y="38921"/>
                      <a:pt x="78475" y="42193"/>
                    </a:cubicBezTo>
                    <a:cubicBezTo>
                      <a:pt x="78475" y="45465"/>
                      <a:pt x="88285" y="44156"/>
                      <a:pt x="90901" y="45465"/>
                    </a:cubicBezTo>
                    <a:cubicBezTo>
                      <a:pt x="93516" y="46774"/>
                      <a:pt x="96786" y="49392"/>
                      <a:pt x="98748" y="47428"/>
                    </a:cubicBezTo>
                    <a:cubicBezTo>
                      <a:pt x="100710" y="45465"/>
                      <a:pt x="104634" y="38921"/>
                      <a:pt x="106596" y="42193"/>
                    </a:cubicBezTo>
                    <a:cubicBezTo>
                      <a:pt x="108558" y="45465"/>
                      <a:pt x="109865" y="51355"/>
                      <a:pt x="109865" y="55281"/>
                    </a:cubicBezTo>
                    <a:cubicBezTo>
                      <a:pt x="109865" y="59208"/>
                      <a:pt x="109212" y="61171"/>
                      <a:pt x="113789" y="61825"/>
                    </a:cubicBezTo>
                    <a:cubicBezTo>
                      <a:pt x="118367" y="62480"/>
                      <a:pt x="153681" y="52009"/>
                      <a:pt x="161528" y="46120"/>
                    </a:cubicBezTo>
                    <a:cubicBezTo>
                      <a:pt x="169376" y="40230"/>
                      <a:pt x="175916" y="33686"/>
                      <a:pt x="179839" y="33686"/>
                    </a:cubicBezTo>
                    <a:cubicBezTo>
                      <a:pt x="183763" y="33686"/>
                      <a:pt x="194226" y="36304"/>
                      <a:pt x="198150" y="33686"/>
                    </a:cubicBezTo>
                    <a:cubicBezTo>
                      <a:pt x="202074" y="31069"/>
                      <a:pt x="204690" y="29760"/>
                      <a:pt x="207959" y="30414"/>
                    </a:cubicBezTo>
                    <a:cubicBezTo>
                      <a:pt x="211229" y="30414"/>
                      <a:pt x="213845" y="32377"/>
                      <a:pt x="216461" y="30414"/>
                    </a:cubicBezTo>
                    <a:cubicBezTo>
                      <a:pt x="219077" y="28451"/>
                      <a:pt x="221039" y="25833"/>
                      <a:pt x="225616" y="27142"/>
                    </a:cubicBezTo>
                    <a:cubicBezTo>
                      <a:pt x="230194" y="28451"/>
                      <a:pt x="232810" y="39576"/>
                      <a:pt x="236080" y="39576"/>
                    </a:cubicBezTo>
                    <a:cubicBezTo>
                      <a:pt x="239350" y="39576"/>
                      <a:pt x="249159" y="31723"/>
                      <a:pt x="252429" y="33032"/>
                    </a:cubicBezTo>
                    <a:cubicBezTo>
                      <a:pt x="255699" y="34340"/>
                      <a:pt x="260276" y="35649"/>
                      <a:pt x="262892" y="34995"/>
                    </a:cubicBezTo>
                    <a:cubicBezTo>
                      <a:pt x="265508" y="34340"/>
                      <a:pt x="280549" y="25833"/>
                      <a:pt x="283819" y="27142"/>
                    </a:cubicBezTo>
                    <a:cubicBezTo>
                      <a:pt x="287089" y="28451"/>
                      <a:pt x="292321" y="36304"/>
                      <a:pt x="298206" y="33686"/>
                    </a:cubicBezTo>
                    <a:cubicBezTo>
                      <a:pt x="304092" y="31069"/>
                      <a:pt x="321749" y="17326"/>
                      <a:pt x="325019" y="16672"/>
                    </a:cubicBezTo>
                    <a:cubicBezTo>
                      <a:pt x="328288" y="16672"/>
                      <a:pt x="343329" y="10783"/>
                      <a:pt x="342676" y="14709"/>
                    </a:cubicBezTo>
                    <a:cubicBezTo>
                      <a:pt x="342021" y="18635"/>
                      <a:pt x="336136" y="21253"/>
                      <a:pt x="339406" y="23870"/>
                    </a:cubicBezTo>
                    <a:cubicBezTo>
                      <a:pt x="342676" y="27142"/>
                      <a:pt x="341368" y="22562"/>
                      <a:pt x="342676" y="27142"/>
                    </a:cubicBezTo>
                    <a:cubicBezTo>
                      <a:pt x="343984" y="31723"/>
                      <a:pt x="342676" y="30414"/>
                      <a:pt x="341368" y="35649"/>
                    </a:cubicBezTo>
                    <a:cubicBezTo>
                      <a:pt x="340060" y="40884"/>
                      <a:pt x="343329" y="40884"/>
                      <a:pt x="343984" y="44811"/>
                    </a:cubicBezTo>
                    <a:cubicBezTo>
                      <a:pt x="343984" y="48737"/>
                      <a:pt x="340714" y="50046"/>
                      <a:pt x="345945" y="52009"/>
                    </a:cubicBezTo>
                    <a:cubicBezTo>
                      <a:pt x="351177" y="53972"/>
                      <a:pt x="358370" y="57244"/>
                      <a:pt x="360986" y="53972"/>
                    </a:cubicBezTo>
                    <a:cubicBezTo>
                      <a:pt x="363602" y="50700"/>
                      <a:pt x="366872" y="40230"/>
                      <a:pt x="370796" y="39576"/>
                    </a:cubicBezTo>
                    <a:cubicBezTo>
                      <a:pt x="374719" y="38921"/>
                      <a:pt x="382567" y="36304"/>
                      <a:pt x="383875" y="33032"/>
                    </a:cubicBezTo>
                    <a:cubicBezTo>
                      <a:pt x="385183" y="30414"/>
                      <a:pt x="388453" y="25179"/>
                      <a:pt x="390415" y="24525"/>
                    </a:cubicBezTo>
                    <a:cubicBezTo>
                      <a:pt x="392376" y="23870"/>
                      <a:pt x="396954" y="23216"/>
                      <a:pt x="400878" y="24525"/>
                    </a:cubicBezTo>
                    <a:cubicBezTo>
                      <a:pt x="404802" y="25833"/>
                      <a:pt x="411995" y="27797"/>
                      <a:pt x="412650" y="25833"/>
                    </a:cubicBezTo>
                    <a:cubicBezTo>
                      <a:pt x="413303" y="23870"/>
                      <a:pt x="417227" y="14055"/>
                      <a:pt x="417227" y="12746"/>
                    </a:cubicBezTo>
                    <a:cubicBezTo>
                      <a:pt x="417227" y="11437"/>
                      <a:pt x="420497" y="10128"/>
                      <a:pt x="421151" y="8165"/>
                    </a:cubicBezTo>
                    <a:cubicBezTo>
                      <a:pt x="421805" y="6202"/>
                      <a:pt x="423767" y="-1651"/>
                      <a:pt x="426383" y="313"/>
                    </a:cubicBezTo>
                    <a:cubicBezTo>
                      <a:pt x="428999" y="2276"/>
                      <a:pt x="424421" y="10128"/>
                      <a:pt x="423767" y="12746"/>
                    </a:cubicBezTo>
                    <a:cubicBezTo>
                      <a:pt x="423113" y="15363"/>
                      <a:pt x="424421" y="19944"/>
                      <a:pt x="425729" y="22562"/>
                    </a:cubicBezTo>
                    <a:cubicBezTo>
                      <a:pt x="427036" y="25179"/>
                      <a:pt x="434230" y="22562"/>
                      <a:pt x="432922" y="24525"/>
                    </a:cubicBezTo>
                    <a:cubicBezTo>
                      <a:pt x="431614" y="26488"/>
                      <a:pt x="427691" y="29760"/>
                      <a:pt x="429652" y="32377"/>
                    </a:cubicBezTo>
                    <a:cubicBezTo>
                      <a:pt x="431614" y="34995"/>
                      <a:pt x="431614" y="42193"/>
                      <a:pt x="430960" y="44156"/>
                    </a:cubicBezTo>
                    <a:cubicBezTo>
                      <a:pt x="430960" y="46120"/>
                      <a:pt x="428999" y="52009"/>
                      <a:pt x="425075" y="55936"/>
                    </a:cubicBezTo>
                    <a:cubicBezTo>
                      <a:pt x="421151" y="59862"/>
                      <a:pt x="415265" y="67060"/>
                      <a:pt x="411342" y="66406"/>
                    </a:cubicBezTo>
                    <a:cubicBezTo>
                      <a:pt x="407418" y="65751"/>
                      <a:pt x="403494" y="63134"/>
                      <a:pt x="401532" y="65097"/>
                    </a:cubicBezTo>
                    <a:cubicBezTo>
                      <a:pt x="399570" y="66406"/>
                      <a:pt x="394338" y="65097"/>
                      <a:pt x="392376" y="65097"/>
                    </a:cubicBezTo>
                    <a:cubicBezTo>
                      <a:pt x="390415" y="65097"/>
                      <a:pt x="387799" y="63788"/>
                      <a:pt x="385183" y="65097"/>
                    </a:cubicBezTo>
                    <a:cubicBezTo>
                      <a:pt x="382567" y="66406"/>
                      <a:pt x="373412" y="73604"/>
                      <a:pt x="364256" y="76222"/>
                    </a:cubicBezTo>
                    <a:cubicBezTo>
                      <a:pt x="355101" y="78839"/>
                      <a:pt x="347907" y="76876"/>
                      <a:pt x="344637" y="78185"/>
                    </a:cubicBezTo>
                    <a:cubicBezTo>
                      <a:pt x="341368" y="79493"/>
                      <a:pt x="330904" y="81457"/>
                      <a:pt x="328942" y="83420"/>
                    </a:cubicBezTo>
                    <a:cubicBezTo>
                      <a:pt x="326980" y="85383"/>
                      <a:pt x="323711" y="91272"/>
                      <a:pt x="317171" y="91272"/>
                    </a:cubicBezTo>
                    <a:cubicBezTo>
                      <a:pt x="310631" y="91272"/>
                      <a:pt x="301476" y="90618"/>
                      <a:pt x="297552" y="92581"/>
                    </a:cubicBezTo>
                    <a:cubicBezTo>
                      <a:pt x="293629" y="94544"/>
                      <a:pt x="288397" y="97816"/>
                      <a:pt x="283165" y="102397"/>
                    </a:cubicBezTo>
                    <a:cubicBezTo>
                      <a:pt x="277933" y="106978"/>
                      <a:pt x="270740" y="106978"/>
                      <a:pt x="266816" y="107632"/>
                    </a:cubicBezTo>
                    <a:cubicBezTo>
                      <a:pt x="263546" y="107632"/>
                      <a:pt x="259623" y="110904"/>
                      <a:pt x="257007" y="112867"/>
                    </a:cubicBezTo>
                    <a:cubicBezTo>
                      <a:pt x="254391" y="114831"/>
                      <a:pt x="247197" y="116139"/>
                      <a:pt x="243274" y="118103"/>
                    </a:cubicBezTo>
                    <a:cubicBezTo>
                      <a:pt x="239350" y="120066"/>
                      <a:pt x="231502" y="121375"/>
                      <a:pt x="229540" y="121375"/>
                    </a:cubicBezTo>
                    <a:cubicBezTo>
                      <a:pt x="227578" y="121375"/>
                      <a:pt x="219731" y="120066"/>
                      <a:pt x="217769" y="121375"/>
                    </a:cubicBezTo>
                    <a:cubicBezTo>
                      <a:pt x="215807" y="122683"/>
                      <a:pt x="202728" y="130536"/>
                      <a:pt x="201420" y="126610"/>
                    </a:cubicBezTo>
                    <a:cubicBezTo>
                      <a:pt x="200112" y="122683"/>
                      <a:pt x="201420" y="103706"/>
                      <a:pt x="197496" y="102397"/>
                    </a:cubicBezTo>
                    <a:cubicBezTo>
                      <a:pt x="193573" y="101088"/>
                      <a:pt x="190957" y="96507"/>
                      <a:pt x="187687" y="97162"/>
                    </a:cubicBezTo>
                    <a:cubicBezTo>
                      <a:pt x="184417" y="97816"/>
                      <a:pt x="172646" y="102397"/>
                      <a:pt x="169376" y="101088"/>
                    </a:cubicBezTo>
                    <a:cubicBezTo>
                      <a:pt x="166106" y="99779"/>
                      <a:pt x="160875" y="93235"/>
                      <a:pt x="156951" y="93890"/>
                    </a:cubicBezTo>
                    <a:cubicBezTo>
                      <a:pt x="153027" y="94544"/>
                      <a:pt x="149103" y="95199"/>
                      <a:pt x="145833" y="95199"/>
                    </a:cubicBezTo>
                    <a:cubicBezTo>
                      <a:pt x="142563" y="95199"/>
                      <a:pt x="135370" y="89309"/>
                      <a:pt x="133408" y="89964"/>
                    </a:cubicBezTo>
                    <a:cubicBezTo>
                      <a:pt x="131446" y="90618"/>
                      <a:pt x="124253" y="93235"/>
                      <a:pt x="121637" y="94544"/>
                    </a:cubicBezTo>
                    <a:cubicBezTo>
                      <a:pt x="119021" y="95853"/>
                      <a:pt x="113789" y="98471"/>
                      <a:pt x="109212" y="95853"/>
                    </a:cubicBezTo>
                    <a:cubicBezTo>
                      <a:pt x="104634" y="93235"/>
                      <a:pt x="101364" y="94544"/>
                      <a:pt x="98748" y="95853"/>
                    </a:cubicBezTo>
                    <a:cubicBezTo>
                      <a:pt x="96132" y="97162"/>
                      <a:pt x="88939" y="101088"/>
                      <a:pt x="85015" y="99779"/>
                    </a:cubicBezTo>
                    <a:cubicBezTo>
                      <a:pt x="81091" y="98471"/>
                      <a:pt x="75205" y="94544"/>
                      <a:pt x="71936" y="94544"/>
                    </a:cubicBezTo>
                    <a:cubicBezTo>
                      <a:pt x="68666" y="94544"/>
                      <a:pt x="68666" y="98471"/>
                      <a:pt x="64088" y="99125"/>
                    </a:cubicBezTo>
                    <a:cubicBezTo>
                      <a:pt x="59511" y="99779"/>
                      <a:pt x="52971" y="95853"/>
                      <a:pt x="47739" y="98471"/>
                    </a:cubicBezTo>
                    <a:cubicBezTo>
                      <a:pt x="42507" y="101088"/>
                      <a:pt x="43162" y="102397"/>
                      <a:pt x="38584" y="103051"/>
                    </a:cubicBezTo>
                    <a:cubicBezTo>
                      <a:pt x="34006" y="103706"/>
                      <a:pt x="30736" y="103051"/>
                      <a:pt x="27466" y="104360"/>
                    </a:cubicBezTo>
                    <a:cubicBezTo>
                      <a:pt x="24197" y="105669"/>
                      <a:pt x="17003" y="108287"/>
                      <a:pt x="14387" y="107632"/>
                    </a:cubicBezTo>
                    <a:cubicBezTo>
                      <a:pt x="11771" y="106978"/>
                      <a:pt x="2616" y="101743"/>
                      <a:pt x="1962" y="99125"/>
                    </a:cubicBezTo>
                    <a:cubicBezTo>
                      <a:pt x="1308" y="96507"/>
                      <a:pt x="3270" y="92581"/>
                      <a:pt x="1962" y="89964"/>
                    </a:cubicBezTo>
                    <a:cubicBezTo>
                      <a:pt x="654" y="87346"/>
                      <a:pt x="1962" y="81457"/>
                      <a:pt x="1962" y="78839"/>
                    </a:cubicBezTo>
                    <a:cubicBezTo>
                      <a:pt x="1962" y="76222"/>
                      <a:pt x="4578" y="70986"/>
                      <a:pt x="1962" y="69023"/>
                    </a:cubicBezTo>
                    <a:cubicBezTo>
                      <a:pt x="-654" y="67060"/>
                      <a:pt x="654" y="62480"/>
                      <a:pt x="1308" y="60516"/>
                    </a:cubicBezTo>
                    <a:cubicBezTo>
                      <a:pt x="1962" y="58553"/>
                      <a:pt x="0" y="50700"/>
                      <a:pt x="0" y="48737"/>
                    </a:cubicBezTo>
                    <a:cubicBezTo>
                      <a:pt x="0" y="46774"/>
                      <a:pt x="1308" y="34340"/>
                      <a:pt x="2616" y="3499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 940">
                <a:extLst>
                  <a:ext uri="{FF2B5EF4-FFF2-40B4-BE49-F238E27FC236}">
                    <a16:creationId xmlns:a16="http://schemas.microsoft.com/office/drawing/2014/main" id="{92F82E64-7384-0380-3A6E-0BDFEEE9EF26}"/>
                  </a:ext>
                </a:extLst>
              </p:cNvPr>
              <p:cNvSpPr/>
              <p:nvPr/>
            </p:nvSpPr>
            <p:spPr>
              <a:xfrm>
                <a:off x="4774676" y="6349291"/>
                <a:ext cx="4389" cy="6543"/>
              </a:xfrm>
              <a:custGeom>
                <a:avLst/>
                <a:gdLst>
                  <a:gd name="connsiteX0" fmla="*/ 3684 w 4389"/>
                  <a:gd name="connsiteY0" fmla="*/ 0 h 6543"/>
                  <a:gd name="connsiteX1" fmla="*/ 1722 w 4389"/>
                  <a:gd name="connsiteY1" fmla="*/ 6544 h 6543"/>
                  <a:gd name="connsiteX2" fmla="*/ 3684 w 4389"/>
                  <a:gd name="connsiteY2" fmla="*/ 0 h 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89" h="6543">
                    <a:moveTo>
                      <a:pt x="3684" y="0"/>
                    </a:moveTo>
                    <a:cubicBezTo>
                      <a:pt x="5646" y="0"/>
                      <a:pt x="3030" y="6544"/>
                      <a:pt x="1722" y="6544"/>
                    </a:cubicBezTo>
                    <a:cubicBezTo>
                      <a:pt x="414" y="6544"/>
                      <a:pt x="-2202" y="1309"/>
                      <a:pt x="3684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 941">
                <a:extLst>
                  <a:ext uri="{FF2B5EF4-FFF2-40B4-BE49-F238E27FC236}">
                    <a16:creationId xmlns:a16="http://schemas.microsoft.com/office/drawing/2014/main" id="{CA010FD3-8AA4-E345-5C0B-045F2CE7CC00}"/>
                  </a:ext>
                </a:extLst>
              </p:cNvPr>
              <p:cNvSpPr/>
              <p:nvPr/>
            </p:nvSpPr>
            <p:spPr>
              <a:xfrm>
                <a:off x="4821409" y="6118017"/>
                <a:ext cx="69518" cy="121729"/>
              </a:xfrm>
              <a:custGeom>
                <a:avLst/>
                <a:gdLst>
                  <a:gd name="connsiteX0" fmla="*/ 112 w 69518"/>
                  <a:gd name="connsiteY0" fmla="*/ 74875 h 121729"/>
                  <a:gd name="connsiteX1" fmla="*/ 9922 w 69518"/>
                  <a:gd name="connsiteY1" fmla="*/ 64405 h 121729"/>
                  <a:gd name="connsiteX2" fmla="*/ 9922 w 69518"/>
                  <a:gd name="connsiteY2" fmla="*/ 51971 h 121729"/>
                  <a:gd name="connsiteX3" fmla="*/ 18423 w 69518"/>
                  <a:gd name="connsiteY3" fmla="*/ 42155 h 121729"/>
                  <a:gd name="connsiteX4" fmla="*/ 21693 w 69518"/>
                  <a:gd name="connsiteY4" fmla="*/ 34303 h 121729"/>
                  <a:gd name="connsiteX5" fmla="*/ 40658 w 69518"/>
                  <a:gd name="connsiteY5" fmla="*/ 17943 h 121729"/>
                  <a:gd name="connsiteX6" fmla="*/ 49160 w 69518"/>
                  <a:gd name="connsiteY6" fmla="*/ 10091 h 121729"/>
                  <a:gd name="connsiteX7" fmla="*/ 58315 w 69518"/>
                  <a:gd name="connsiteY7" fmla="*/ 8782 h 121729"/>
                  <a:gd name="connsiteX8" fmla="*/ 64201 w 69518"/>
                  <a:gd name="connsiteY8" fmla="*/ 275 h 121729"/>
                  <a:gd name="connsiteX9" fmla="*/ 65509 w 69518"/>
                  <a:gd name="connsiteY9" fmla="*/ 10091 h 121729"/>
                  <a:gd name="connsiteX10" fmla="*/ 69433 w 69518"/>
                  <a:gd name="connsiteY10" fmla="*/ 13362 h 121729"/>
                  <a:gd name="connsiteX11" fmla="*/ 64855 w 69518"/>
                  <a:gd name="connsiteY11" fmla="*/ 19906 h 121729"/>
                  <a:gd name="connsiteX12" fmla="*/ 68125 w 69518"/>
                  <a:gd name="connsiteY12" fmla="*/ 24487 h 121729"/>
                  <a:gd name="connsiteX13" fmla="*/ 62239 w 69518"/>
                  <a:gd name="connsiteY13" fmla="*/ 32340 h 121729"/>
                  <a:gd name="connsiteX14" fmla="*/ 66163 w 69518"/>
                  <a:gd name="connsiteY14" fmla="*/ 40847 h 121729"/>
                  <a:gd name="connsiteX15" fmla="*/ 61585 w 69518"/>
                  <a:gd name="connsiteY15" fmla="*/ 47390 h 121729"/>
                  <a:gd name="connsiteX16" fmla="*/ 64201 w 69518"/>
                  <a:gd name="connsiteY16" fmla="*/ 51317 h 121729"/>
                  <a:gd name="connsiteX17" fmla="*/ 57007 w 69518"/>
                  <a:gd name="connsiteY17" fmla="*/ 57861 h 121729"/>
                  <a:gd name="connsiteX18" fmla="*/ 57007 w 69518"/>
                  <a:gd name="connsiteY18" fmla="*/ 67022 h 121729"/>
                  <a:gd name="connsiteX19" fmla="*/ 62239 w 69518"/>
                  <a:gd name="connsiteY19" fmla="*/ 72258 h 121729"/>
                  <a:gd name="connsiteX20" fmla="*/ 61585 w 69518"/>
                  <a:gd name="connsiteY20" fmla="*/ 78801 h 121729"/>
                  <a:gd name="connsiteX21" fmla="*/ 53084 w 69518"/>
                  <a:gd name="connsiteY21" fmla="*/ 78801 h 121729"/>
                  <a:gd name="connsiteX22" fmla="*/ 48506 w 69518"/>
                  <a:gd name="connsiteY22" fmla="*/ 84036 h 121729"/>
                  <a:gd name="connsiteX23" fmla="*/ 44582 w 69518"/>
                  <a:gd name="connsiteY23" fmla="*/ 87308 h 121729"/>
                  <a:gd name="connsiteX24" fmla="*/ 37388 w 69518"/>
                  <a:gd name="connsiteY24" fmla="*/ 106940 h 121729"/>
                  <a:gd name="connsiteX25" fmla="*/ 26271 w 69518"/>
                  <a:gd name="connsiteY25" fmla="*/ 121337 h 121729"/>
                  <a:gd name="connsiteX26" fmla="*/ 15154 w 69518"/>
                  <a:gd name="connsiteY26" fmla="*/ 115447 h 121729"/>
                  <a:gd name="connsiteX27" fmla="*/ 12538 w 69518"/>
                  <a:gd name="connsiteY27" fmla="*/ 86000 h 121729"/>
                  <a:gd name="connsiteX28" fmla="*/ 112 w 69518"/>
                  <a:gd name="connsiteY28" fmla="*/ 76184 h 1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9518" h="121729">
                    <a:moveTo>
                      <a:pt x="112" y="74875"/>
                    </a:moveTo>
                    <a:cubicBezTo>
                      <a:pt x="3382" y="71603"/>
                      <a:pt x="10576" y="67022"/>
                      <a:pt x="9922" y="64405"/>
                    </a:cubicBezTo>
                    <a:cubicBezTo>
                      <a:pt x="9268" y="61133"/>
                      <a:pt x="8614" y="53280"/>
                      <a:pt x="9922" y="51971"/>
                    </a:cubicBezTo>
                    <a:cubicBezTo>
                      <a:pt x="11884" y="50008"/>
                      <a:pt x="17770" y="45427"/>
                      <a:pt x="18423" y="42155"/>
                    </a:cubicBezTo>
                    <a:cubicBezTo>
                      <a:pt x="19078" y="38883"/>
                      <a:pt x="19731" y="35611"/>
                      <a:pt x="21693" y="34303"/>
                    </a:cubicBezTo>
                    <a:cubicBezTo>
                      <a:pt x="23655" y="32994"/>
                      <a:pt x="37388" y="21215"/>
                      <a:pt x="40658" y="17943"/>
                    </a:cubicBezTo>
                    <a:cubicBezTo>
                      <a:pt x="43928" y="14671"/>
                      <a:pt x="47198" y="10091"/>
                      <a:pt x="49160" y="10091"/>
                    </a:cubicBezTo>
                    <a:cubicBezTo>
                      <a:pt x="51121" y="10091"/>
                      <a:pt x="57661" y="10091"/>
                      <a:pt x="58315" y="8782"/>
                    </a:cubicBezTo>
                    <a:cubicBezTo>
                      <a:pt x="58315" y="7473"/>
                      <a:pt x="61585" y="-1689"/>
                      <a:pt x="64201" y="275"/>
                    </a:cubicBezTo>
                    <a:cubicBezTo>
                      <a:pt x="66817" y="2238"/>
                      <a:pt x="64201" y="9436"/>
                      <a:pt x="65509" y="10091"/>
                    </a:cubicBezTo>
                    <a:cubicBezTo>
                      <a:pt x="66817" y="10745"/>
                      <a:pt x="70086" y="11399"/>
                      <a:pt x="69433" y="13362"/>
                    </a:cubicBezTo>
                    <a:cubicBezTo>
                      <a:pt x="69433" y="15980"/>
                      <a:pt x="64201" y="17289"/>
                      <a:pt x="64855" y="19906"/>
                    </a:cubicBezTo>
                    <a:cubicBezTo>
                      <a:pt x="65509" y="22524"/>
                      <a:pt x="68125" y="24487"/>
                      <a:pt x="68125" y="24487"/>
                    </a:cubicBezTo>
                    <a:cubicBezTo>
                      <a:pt x="68125" y="24487"/>
                      <a:pt x="61585" y="29722"/>
                      <a:pt x="62239" y="32340"/>
                    </a:cubicBezTo>
                    <a:cubicBezTo>
                      <a:pt x="62893" y="34957"/>
                      <a:pt x="66817" y="39538"/>
                      <a:pt x="66163" y="40847"/>
                    </a:cubicBezTo>
                    <a:cubicBezTo>
                      <a:pt x="65509" y="42155"/>
                      <a:pt x="60931" y="46736"/>
                      <a:pt x="61585" y="47390"/>
                    </a:cubicBezTo>
                    <a:cubicBezTo>
                      <a:pt x="62239" y="48045"/>
                      <a:pt x="64201" y="51317"/>
                      <a:pt x="64201" y="51317"/>
                    </a:cubicBezTo>
                    <a:cubicBezTo>
                      <a:pt x="64201" y="51317"/>
                      <a:pt x="57007" y="54589"/>
                      <a:pt x="57007" y="57861"/>
                    </a:cubicBezTo>
                    <a:cubicBezTo>
                      <a:pt x="57007" y="61133"/>
                      <a:pt x="55045" y="64405"/>
                      <a:pt x="57007" y="67022"/>
                    </a:cubicBezTo>
                    <a:cubicBezTo>
                      <a:pt x="58969" y="69640"/>
                      <a:pt x="61585" y="70294"/>
                      <a:pt x="62239" y="72258"/>
                    </a:cubicBezTo>
                    <a:cubicBezTo>
                      <a:pt x="62893" y="74221"/>
                      <a:pt x="62893" y="78147"/>
                      <a:pt x="61585" y="78801"/>
                    </a:cubicBezTo>
                    <a:cubicBezTo>
                      <a:pt x="59623" y="78801"/>
                      <a:pt x="55045" y="77493"/>
                      <a:pt x="53084" y="78801"/>
                    </a:cubicBezTo>
                    <a:cubicBezTo>
                      <a:pt x="51121" y="80110"/>
                      <a:pt x="50468" y="82728"/>
                      <a:pt x="48506" y="84036"/>
                    </a:cubicBezTo>
                    <a:cubicBezTo>
                      <a:pt x="46544" y="85345"/>
                      <a:pt x="44582" y="87308"/>
                      <a:pt x="44582" y="87308"/>
                    </a:cubicBezTo>
                    <a:cubicBezTo>
                      <a:pt x="44582" y="87308"/>
                      <a:pt x="40658" y="101705"/>
                      <a:pt x="37388" y="106940"/>
                    </a:cubicBezTo>
                    <a:cubicBezTo>
                      <a:pt x="33465" y="112175"/>
                      <a:pt x="31503" y="120028"/>
                      <a:pt x="26271" y="121337"/>
                    </a:cubicBezTo>
                    <a:cubicBezTo>
                      <a:pt x="21039" y="122645"/>
                      <a:pt x="16462" y="120682"/>
                      <a:pt x="15154" y="115447"/>
                    </a:cubicBezTo>
                    <a:cubicBezTo>
                      <a:pt x="13846" y="110212"/>
                      <a:pt x="15808" y="86000"/>
                      <a:pt x="12538" y="86000"/>
                    </a:cubicBezTo>
                    <a:cubicBezTo>
                      <a:pt x="9268" y="86000"/>
                      <a:pt x="-1196" y="76838"/>
                      <a:pt x="112" y="7618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A7EEF0C6-A921-A904-218B-43705AE8D40A}"/>
                  </a:ext>
                </a:extLst>
              </p:cNvPr>
              <p:cNvSpPr/>
              <p:nvPr/>
            </p:nvSpPr>
            <p:spPr>
              <a:xfrm>
                <a:off x="4812880" y="6098287"/>
                <a:ext cx="17094" cy="18014"/>
              </a:xfrm>
              <a:custGeom>
                <a:avLst/>
                <a:gdLst>
                  <a:gd name="connsiteX0" fmla="*/ 4063 w 17094"/>
                  <a:gd name="connsiteY0" fmla="*/ 3645 h 18014"/>
                  <a:gd name="connsiteX1" fmla="*/ 9949 w 17094"/>
                  <a:gd name="connsiteY1" fmla="*/ 1681 h 18014"/>
                  <a:gd name="connsiteX2" fmla="*/ 16489 w 17094"/>
                  <a:gd name="connsiteY2" fmla="*/ 17387 h 18014"/>
                  <a:gd name="connsiteX3" fmla="*/ 9295 w 17094"/>
                  <a:gd name="connsiteY3" fmla="*/ 16078 h 18014"/>
                  <a:gd name="connsiteX4" fmla="*/ 794 w 17094"/>
                  <a:gd name="connsiteY4" fmla="*/ 14115 h 18014"/>
                  <a:gd name="connsiteX5" fmla="*/ 4063 w 17094"/>
                  <a:gd name="connsiteY5" fmla="*/ 4299 h 1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94" h="18014">
                    <a:moveTo>
                      <a:pt x="4063" y="3645"/>
                    </a:moveTo>
                    <a:cubicBezTo>
                      <a:pt x="6026" y="373"/>
                      <a:pt x="7333" y="-1591"/>
                      <a:pt x="9949" y="1681"/>
                    </a:cubicBezTo>
                    <a:cubicBezTo>
                      <a:pt x="12565" y="4299"/>
                      <a:pt x="19105" y="15424"/>
                      <a:pt x="16489" y="17387"/>
                    </a:cubicBezTo>
                    <a:cubicBezTo>
                      <a:pt x="13873" y="19350"/>
                      <a:pt x="11911" y="16078"/>
                      <a:pt x="9295" y="16078"/>
                    </a:cubicBezTo>
                    <a:cubicBezTo>
                      <a:pt x="6679" y="16078"/>
                      <a:pt x="2756" y="16078"/>
                      <a:pt x="794" y="14115"/>
                    </a:cubicBezTo>
                    <a:cubicBezTo>
                      <a:pt x="-1822" y="11497"/>
                      <a:pt x="2756" y="6262"/>
                      <a:pt x="4063" y="429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92766660-F1E9-7899-CEA3-37DC7A9D26C3}"/>
                  </a:ext>
                </a:extLst>
              </p:cNvPr>
              <p:cNvSpPr/>
              <p:nvPr/>
            </p:nvSpPr>
            <p:spPr>
              <a:xfrm>
                <a:off x="4678740" y="6107167"/>
                <a:ext cx="9755" cy="16359"/>
              </a:xfrm>
              <a:custGeom>
                <a:avLst/>
                <a:gdLst>
                  <a:gd name="connsiteX0" fmla="*/ 7412 w 9755"/>
                  <a:gd name="connsiteY0" fmla="*/ 0 h 16359"/>
                  <a:gd name="connsiteX1" fmla="*/ 8720 w 9755"/>
                  <a:gd name="connsiteY1" fmla="*/ 7853 h 16359"/>
                  <a:gd name="connsiteX2" fmla="*/ 8720 w 9755"/>
                  <a:gd name="connsiteY2" fmla="*/ 16360 h 16359"/>
                  <a:gd name="connsiteX3" fmla="*/ 872 w 9755"/>
                  <a:gd name="connsiteY3" fmla="*/ 11125 h 16359"/>
                  <a:gd name="connsiteX4" fmla="*/ 872 w 9755"/>
                  <a:gd name="connsiteY4" fmla="*/ 3926 h 16359"/>
                  <a:gd name="connsiteX5" fmla="*/ 8066 w 9755"/>
                  <a:gd name="connsiteY5" fmla="*/ 654 h 1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55" h="16359">
                    <a:moveTo>
                      <a:pt x="7412" y="0"/>
                    </a:moveTo>
                    <a:cubicBezTo>
                      <a:pt x="9374" y="2617"/>
                      <a:pt x="8066" y="5235"/>
                      <a:pt x="8720" y="7853"/>
                    </a:cubicBezTo>
                    <a:cubicBezTo>
                      <a:pt x="9374" y="10470"/>
                      <a:pt x="10681" y="15705"/>
                      <a:pt x="8720" y="16360"/>
                    </a:cubicBezTo>
                    <a:cubicBezTo>
                      <a:pt x="6104" y="16360"/>
                      <a:pt x="218" y="13742"/>
                      <a:pt x="872" y="11125"/>
                    </a:cubicBezTo>
                    <a:cubicBezTo>
                      <a:pt x="872" y="9161"/>
                      <a:pt x="-1090" y="4581"/>
                      <a:pt x="872" y="3926"/>
                    </a:cubicBezTo>
                    <a:cubicBezTo>
                      <a:pt x="2834" y="3272"/>
                      <a:pt x="7412" y="0"/>
                      <a:pt x="8066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2DC3B7D1-8CC4-E17B-AA66-0C80B24F34D8}"/>
                  </a:ext>
                </a:extLst>
              </p:cNvPr>
              <p:cNvSpPr/>
              <p:nvPr/>
            </p:nvSpPr>
            <p:spPr>
              <a:xfrm>
                <a:off x="4688669" y="6071175"/>
                <a:ext cx="48145" cy="34438"/>
              </a:xfrm>
              <a:custGeom>
                <a:avLst/>
                <a:gdLst>
                  <a:gd name="connsiteX0" fmla="*/ 7946 w 48145"/>
                  <a:gd name="connsiteY0" fmla="*/ 34028 h 34438"/>
                  <a:gd name="connsiteX1" fmla="*/ 19718 w 48145"/>
                  <a:gd name="connsiteY1" fmla="*/ 32065 h 34438"/>
                  <a:gd name="connsiteX2" fmla="*/ 27565 w 48145"/>
                  <a:gd name="connsiteY2" fmla="*/ 20286 h 34438"/>
                  <a:gd name="connsiteX3" fmla="*/ 43914 w 48145"/>
                  <a:gd name="connsiteY3" fmla="*/ 11125 h 34438"/>
                  <a:gd name="connsiteX4" fmla="*/ 47184 w 48145"/>
                  <a:gd name="connsiteY4" fmla="*/ 3926 h 34438"/>
                  <a:gd name="connsiteX5" fmla="*/ 39336 w 48145"/>
                  <a:gd name="connsiteY5" fmla="*/ 3272 h 34438"/>
                  <a:gd name="connsiteX6" fmla="*/ 34105 w 48145"/>
                  <a:gd name="connsiteY6" fmla="*/ 0 h 34438"/>
                  <a:gd name="connsiteX7" fmla="*/ 26257 w 48145"/>
                  <a:gd name="connsiteY7" fmla="*/ 5235 h 34438"/>
                  <a:gd name="connsiteX8" fmla="*/ 17102 w 48145"/>
                  <a:gd name="connsiteY8" fmla="*/ 9161 h 34438"/>
                  <a:gd name="connsiteX9" fmla="*/ 7292 w 48145"/>
                  <a:gd name="connsiteY9" fmla="*/ 19632 h 34438"/>
                  <a:gd name="connsiteX10" fmla="*/ 99 w 48145"/>
                  <a:gd name="connsiteY10" fmla="*/ 30102 h 34438"/>
                  <a:gd name="connsiteX11" fmla="*/ 6638 w 48145"/>
                  <a:gd name="connsiteY11" fmla="*/ 34028 h 3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45" h="34438">
                    <a:moveTo>
                      <a:pt x="7946" y="34028"/>
                    </a:moveTo>
                    <a:cubicBezTo>
                      <a:pt x="13178" y="32719"/>
                      <a:pt x="17756" y="35991"/>
                      <a:pt x="19718" y="32065"/>
                    </a:cubicBezTo>
                    <a:cubicBezTo>
                      <a:pt x="22334" y="28139"/>
                      <a:pt x="24949" y="22904"/>
                      <a:pt x="27565" y="20286"/>
                    </a:cubicBezTo>
                    <a:cubicBezTo>
                      <a:pt x="30181" y="17669"/>
                      <a:pt x="41298" y="13742"/>
                      <a:pt x="43914" y="11125"/>
                    </a:cubicBezTo>
                    <a:cubicBezTo>
                      <a:pt x="46530" y="8507"/>
                      <a:pt x="49800" y="5235"/>
                      <a:pt x="47184" y="3926"/>
                    </a:cubicBezTo>
                    <a:cubicBezTo>
                      <a:pt x="44568" y="1963"/>
                      <a:pt x="41952" y="4581"/>
                      <a:pt x="39336" y="3272"/>
                    </a:cubicBezTo>
                    <a:cubicBezTo>
                      <a:pt x="36720" y="1963"/>
                      <a:pt x="34105" y="0"/>
                      <a:pt x="34105" y="0"/>
                    </a:cubicBezTo>
                    <a:cubicBezTo>
                      <a:pt x="34105" y="0"/>
                      <a:pt x="30181" y="3926"/>
                      <a:pt x="26257" y="5235"/>
                    </a:cubicBezTo>
                    <a:cubicBezTo>
                      <a:pt x="22334" y="6544"/>
                      <a:pt x="19718" y="5889"/>
                      <a:pt x="17102" y="9161"/>
                    </a:cubicBezTo>
                    <a:cubicBezTo>
                      <a:pt x="14486" y="12433"/>
                      <a:pt x="12524" y="14397"/>
                      <a:pt x="7292" y="19632"/>
                    </a:cubicBezTo>
                    <a:cubicBezTo>
                      <a:pt x="2061" y="24867"/>
                      <a:pt x="-555" y="26830"/>
                      <a:pt x="99" y="30102"/>
                    </a:cubicBezTo>
                    <a:cubicBezTo>
                      <a:pt x="99" y="33374"/>
                      <a:pt x="3369" y="35337"/>
                      <a:pt x="6638" y="3402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5DE6E634-3B12-1CB9-3543-C4325CFBC049}"/>
                  </a:ext>
                </a:extLst>
              </p:cNvPr>
              <p:cNvSpPr/>
              <p:nvPr/>
            </p:nvSpPr>
            <p:spPr>
              <a:xfrm>
                <a:off x="4659340" y="6054184"/>
                <a:ext cx="29685" cy="26152"/>
              </a:xfrm>
              <a:custGeom>
                <a:avLst/>
                <a:gdLst>
                  <a:gd name="connsiteX0" fmla="*/ 18310 w 29685"/>
                  <a:gd name="connsiteY0" fmla="*/ 26153 h 26152"/>
                  <a:gd name="connsiteX1" fmla="*/ 21580 w 29685"/>
                  <a:gd name="connsiteY1" fmla="*/ 20263 h 26152"/>
                  <a:gd name="connsiteX2" fmla="*/ 29427 w 29685"/>
                  <a:gd name="connsiteY2" fmla="*/ 17646 h 26152"/>
                  <a:gd name="connsiteX3" fmla="*/ 27465 w 29685"/>
                  <a:gd name="connsiteY3" fmla="*/ 7830 h 26152"/>
                  <a:gd name="connsiteX4" fmla="*/ 20272 w 29685"/>
                  <a:gd name="connsiteY4" fmla="*/ 8484 h 26152"/>
                  <a:gd name="connsiteX5" fmla="*/ 12424 w 29685"/>
                  <a:gd name="connsiteY5" fmla="*/ 2595 h 26152"/>
                  <a:gd name="connsiteX6" fmla="*/ 653 w 29685"/>
                  <a:gd name="connsiteY6" fmla="*/ 1286 h 26152"/>
                  <a:gd name="connsiteX7" fmla="*/ 9155 w 29685"/>
                  <a:gd name="connsiteY7" fmla="*/ 7176 h 26152"/>
                  <a:gd name="connsiteX8" fmla="*/ 9155 w 29685"/>
                  <a:gd name="connsiteY8" fmla="*/ 21572 h 26152"/>
                  <a:gd name="connsiteX9" fmla="*/ 17656 w 29685"/>
                  <a:gd name="connsiteY9" fmla="*/ 25498 h 26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85" h="26152">
                    <a:moveTo>
                      <a:pt x="18310" y="26153"/>
                    </a:moveTo>
                    <a:cubicBezTo>
                      <a:pt x="22234" y="24844"/>
                      <a:pt x="17656" y="21572"/>
                      <a:pt x="21580" y="20263"/>
                    </a:cubicBezTo>
                    <a:cubicBezTo>
                      <a:pt x="25504" y="19609"/>
                      <a:pt x="29427" y="17646"/>
                      <a:pt x="29427" y="17646"/>
                    </a:cubicBezTo>
                    <a:cubicBezTo>
                      <a:pt x="29427" y="17646"/>
                      <a:pt x="30735" y="7830"/>
                      <a:pt x="27465" y="7830"/>
                    </a:cubicBezTo>
                    <a:cubicBezTo>
                      <a:pt x="24196" y="7830"/>
                      <a:pt x="23541" y="11102"/>
                      <a:pt x="20272" y="8484"/>
                    </a:cubicBezTo>
                    <a:cubicBezTo>
                      <a:pt x="17002" y="5867"/>
                      <a:pt x="17656" y="3249"/>
                      <a:pt x="12424" y="2595"/>
                    </a:cubicBezTo>
                    <a:cubicBezTo>
                      <a:pt x="7192" y="1941"/>
                      <a:pt x="-2617" y="-1986"/>
                      <a:pt x="653" y="1286"/>
                    </a:cubicBezTo>
                    <a:cubicBezTo>
                      <a:pt x="3923" y="4558"/>
                      <a:pt x="7847" y="3249"/>
                      <a:pt x="9155" y="7176"/>
                    </a:cubicBezTo>
                    <a:cubicBezTo>
                      <a:pt x="10462" y="11102"/>
                      <a:pt x="8500" y="17646"/>
                      <a:pt x="9155" y="21572"/>
                    </a:cubicBezTo>
                    <a:cubicBezTo>
                      <a:pt x="10462" y="25498"/>
                      <a:pt x="15040" y="26807"/>
                      <a:pt x="17656" y="2549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 946">
                <a:extLst>
                  <a:ext uri="{FF2B5EF4-FFF2-40B4-BE49-F238E27FC236}">
                    <a16:creationId xmlns:a16="http://schemas.microsoft.com/office/drawing/2014/main" id="{702D8890-0360-AD7C-346B-DB00478A2F71}"/>
                  </a:ext>
                </a:extLst>
              </p:cNvPr>
              <p:cNvSpPr/>
              <p:nvPr/>
            </p:nvSpPr>
            <p:spPr>
              <a:xfrm>
                <a:off x="4503697" y="5964227"/>
                <a:ext cx="48579" cy="44884"/>
              </a:xfrm>
              <a:custGeom>
                <a:avLst/>
                <a:gdLst>
                  <a:gd name="connsiteX0" fmla="*/ 0 w 48579"/>
                  <a:gd name="connsiteY0" fmla="*/ 40201 h 44884"/>
                  <a:gd name="connsiteX1" fmla="*/ 11771 w 48579"/>
                  <a:gd name="connsiteY1" fmla="*/ 16643 h 44884"/>
                  <a:gd name="connsiteX2" fmla="*/ 27466 w 48579"/>
                  <a:gd name="connsiteY2" fmla="*/ 15334 h 44884"/>
                  <a:gd name="connsiteX3" fmla="*/ 47739 w 48579"/>
                  <a:gd name="connsiteY3" fmla="*/ 283 h 44884"/>
                  <a:gd name="connsiteX4" fmla="*/ 41853 w 48579"/>
                  <a:gd name="connsiteY4" fmla="*/ 17297 h 44884"/>
                  <a:gd name="connsiteX5" fmla="*/ 34006 w 48579"/>
                  <a:gd name="connsiteY5" fmla="*/ 27113 h 44884"/>
                  <a:gd name="connsiteX6" fmla="*/ 23542 w 48579"/>
                  <a:gd name="connsiteY6" fmla="*/ 30385 h 44884"/>
                  <a:gd name="connsiteX7" fmla="*/ 15695 w 48579"/>
                  <a:gd name="connsiteY7" fmla="*/ 39547 h 44884"/>
                  <a:gd name="connsiteX8" fmla="*/ 9809 w 48579"/>
                  <a:gd name="connsiteY8" fmla="*/ 41510 h 44884"/>
                  <a:gd name="connsiteX9" fmla="*/ 3924 w 48579"/>
                  <a:gd name="connsiteY9" fmla="*/ 44782 h 44884"/>
                  <a:gd name="connsiteX10" fmla="*/ 1308 w 48579"/>
                  <a:gd name="connsiteY10" fmla="*/ 40855 h 44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579" h="44884">
                    <a:moveTo>
                      <a:pt x="0" y="40201"/>
                    </a:moveTo>
                    <a:cubicBezTo>
                      <a:pt x="1308" y="36929"/>
                      <a:pt x="7848" y="17297"/>
                      <a:pt x="11771" y="16643"/>
                    </a:cubicBezTo>
                    <a:cubicBezTo>
                      <a:pt x="15695" y="15988"/>
                      <a:pt x="25504" y="16643"/>
                      <a:pt x="27466" y="15334"/>
                    </a:cubicBezTo>
                    <a:cubicBezTo>
                      <a:pt x="30082" y="14025"/>
                      <a:pt x="44469" y="-2335"/>
                      <a:pt x="47739" y="283"/>
                    </a:cubicBezTo>
                    <a:cubicBezTo>
                      <a:pt x="51009" y="2246"/>
                      <a:pt x="43815" y="13371"/>
                      <a:pt x="41853" y="17297"/>
                    </a:cubicBezTo>
                    <a:cubicBezTo>
                      <a:pt x="39891" y="21878"/>
                      <a:pt x="36622" y="26459"/>
                      <a:pt x="34006" y="27113"/>
                    </a:cubicBezTo>
                    <a:cubicBezTo>
                      <a:pt x="30736" y="27767"/>
                      <a:pt x="26158" y="27767"/>
                      <a:pt x="23542" y="30385"/>
                    </a:cubicBezTo>
                    <a:cubicBezTo>
                      <a:pt x="20273" y="33003"/>
                      <a:pt x="19619" y="37583"/>
                      <a:pt x="15695" y="39547"/>
                    </a:cubicBezTo>
                    <a:cubicBezTo>
                      <a:pt x="11771" y="40855"/>
                      <a:pt x="11117" y="40201"/>
                      <a:pt x="9809" y="41510"/>
                    </a:cubicBezTo>
                    <a:cubicBezTo>
                      <a:pt x="8501" y="42818"/>
                      <a:pt x="6540" y="45436"/>
                      <a:pt x="3924" y="44782"/>
                    </a:cubicBezTo>
                    <a:cubicBezTo>
                      <a:pt x="1308" y="44782"/>
                      <a:pt x="654" y="42818"/>
                      <a:pt x="1308" y="4085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 947">
                <a:extLst>
                  <a:ext uri="{FF2B5EF4-FFF2-40B4-BE49-F238E27FC236}">
                    <a16:creationId xmlns:a16="http://schemas.microsoft.com/office/drawing/2014/main" id="{CF3B265B-BE75-AE15-4F1F-7CA21C0BB245}"/>
                  </a:ext>
                </a:extLst>
              </p:cNvPr>
              <p:cNvSpPr/>
              <p:nvPr/>
            </p:nvSpPr>
            <p:spPr>
              <a:xfrm>
                <a:off x="4583350" y="5921974"/>
                <a:ext cx="69490" cy="32474"/>
              </a:xfrm>
              <a:custGeom>
                <a:avLst/>
                <a:gdLst>
                  <a:gd name="connsiteX0" fmla="*/ 130 w 69490"/>
                  <a:gd name="connsiteY0" fmla="*/ 20940 h 32474"/>
                  <a:gd name="connsiteX1" fmla="*/ 7323 w 69490"/>
                  <a:gd name="connsiteY1" fmla="*/ 15705 h 32474"/>
                  <a:gd name="connsiteX2" fmla="*/ 22364 w 69490"/>
                  <a:gd name="connsiteY2" fmla="*/ 3272 h 32474"/>
                  <a:gd name="connsiteX3" fmla="*/ 38713 w 69490"/>
                  <a:gd name="connsiteY3" fmla="*/ 3272 h 32474"/>
                  <a:gd name="connsiteX4" fmla="*/ 54409 w 69490"/>
                  <a:gd name="connsiteY4" fmla="*/ 5889 h 32474"/>
                  <a:gd name="connsiteX5" fmla="*/ 55717 w 69490"/>
                  <a:gd name="connsiteY5" fmla="*/ 0 h 32474"/>
                  <a:gd name="connsiteX6" fmla="*/ 66180 w 69490"/>
                  <a:gd name="connsiteY6" fmla="*/ 3926 h 32474"/>
                  <a:gd name="connsiteX7" fmla="*/ 68796 w 69490"/>
                  <a:gd name="connsiteY7" fmla="*/ 9161 h 32474"/>
                  <a:gd name="connsiteX8" fmla="*/ 62256 w 69490"/>
                  <a:gd name="connsiteY8" fmla="*/ 13742 h 32474"/>
                  <a:gd name="connsiteX9" fmla="*/ 53101 w 69490"/>
                  <a:gd name="connsiteY9" fmla="*/ 20286 h 32474"/>
                  <a:gd name="connsiteX10" fmla="*/ 47215 w 69490"/>
                  <a:gd name="connsiteY10" fmla="*/ 28139 h 32474"/>
                  <a:gd name="connsiteX11" fmla="*/ 36752 w 69490"/>
                  <a:gd name="connsiteY11" fmla="*/ 32065 h 32474"/>
                  <a:gd name="connsiteX12" fmla="*/ 23019 w 69490"/>
                  <a:gd name="connsiteY12" fmla="*/ 22904 h 32474"/>
                  <a:gd name="connsiteX13" fmla="*/ 9939 w 69490"/>
                  <a:gd name="connsiteY13" fmla="*/ 29448 h 32474"/>
                  <a:gd name="connsiteX14" fmla="*/ 2746 w 69490"/>
                  <a:gd name="connsiteY14" fmla="*/ 30756 h 32474"/>
                  <a:gd name="connsiteX15" fmla="*/ 130 w 69490"/>
                  <a:gd name="connsiteY15" fmla="*/ 20286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490" h="32474">
                    <a:moveTo>
                      <a:pt x="130" y="20940"/>
                    </a:moveTo>
                    <a:cubicBezTo>
                      <a:pt x="1438" y="17014"/>
                      <a:pt x="6015" y="18977"/>
                      <a:pt x="7323" y="15705"/>
                    </a:cubicBezTo>
                    <a:cubicBezTo>
                      <a:pt x="8631" y="12433"/>
                      <a:pt x="15171" y="4580"/>
                      <a:pt x="22364" y="3272"/>
                    </a:cubicBezTo>
                    <a:cubicBezTo>
                      <a:pt x="29558" y="1963"/>
                      <a:pt x="32828" y="1963"/>
                      <a:pt x="38713" y="3272"/>
                    </a:cubicBezTo>
                    <a:cubicBezTo>
                      <a:pt x="44599" y="4580"/>
                      <a:pt x="55062" y="7852"/>
                      <a:pt x="54409" y="5889"/>
                    </a:cubicBezTo>
                    <a:cubicBezTo>
                      <a:pt x="54409" y="3926"/>
                      <a:pt x="55717" y="0"/>
                      <a:pt x="55717" y="0"/>
                    </a:cubicBezTo>
                    <a:cubicBezTo>
                      <a:pt x="55717" y="0"/>
                      <a:pt x="63564" y="1963"/>
                      <a:pt x="66180" y="3926"/>
                    </a:cubicBezTo>
                    <a:cubicBezTo>
                      <a:pt x="68142" y="5889"/>
                      <a:pt x="70758" y="7852"/>
                      <a:pt x="68796" y="9161"/>
                    </a:cubicBezTo>
                    <a:cubicBezTo>
                      <a:pt x="66834" y="11124"/>
                      <a:pt x="66180" y="12433"/>
                      <a:pt x="62256" y="13742"/>
                    </a:cubicBezTo>
                    <a:cubicBezTo>
                      <a:pt x="58986" y="15051"/>
                      <a:pt x="55717" y="17668"/>
                      <a:pt x="53101" y="20286"/>
                    </a:cubicBezTo>
                    <a:cubicBezTo>
                      <a:pt x="49831" y="22904"/>
                      <a:pt x="50485" y="25521"/>
                      <a:pt x="47215" y="28139"/>
                    </a:cubicBezTo>
                    <a:cubicBezTo>
                      <a:pt x="43945" y="31411"/>
                      <a:pt x="40021" y="33374"/>
                      <a:pt x="36752" y="32065"/>
                    </a:cubicBezTo>
                    <a:cubicBezTo>
                      <a:pt x="33482" y="30756"/>
                      <a:pt x="26942" y="21595"/>
                      <a:pt x="23019" y="22904"/>
                    </a:cubicBezTo>
                    <a:cubicBezTo>
                      <a:pt x="19095" y="24212"/>
                      <a:pt x="12555" y="28139"/>
                      <a:pt x="9939" y="29448"/>
                    </a:cubicBezTo>
                    <a:cubicBezTo>
                      <a:pt x="7323" y="30756"/>
                      <a:pt x="4054" y="32719"/>
                      <a:pt x="2746" y="30756"/>
                    </a:cubicBezTo>
                    <a:cubicBezTo>
                      <a:pt x="1438" y="28793"/>
                      <a:pt x="-524" y="21595"/>
                      <a:pt x="130" y="202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 948">
                <a:extLst>
                  <a:ext uri="{FF2B5EF4-FFF2-40B4-BE49-F238E27FC236}">
                    <a16:creationId xmlns:a16="http://schemas.microsoft.com/office/drawing/2014/main" id="{FC860B77-D247-A4D3-FE2F-072BE0C63418}"/>
                  </a:ext>
                </a:extLst>
              </p:cNvPr>
              <p:cNvSpPr/>
              <p:nvPr/>
            </p:nvSpPr>
            <p:spPr>
              <a:xfrm>
                <a:off x="4439609" y="5806147"/>
                <a:ext cx="58235" cy="81974"/>
              </a:xfrm>
              <a:custGeom>
                <a:avLst/>
                <a:gdLst>
                  <a:gd name="connsiteX0" fmla="*/ 0 w 58235"/>
                  <a:gd name="connsiteY0" fmla="*/ 14397 h 81974"/>
                  <a:gd name="connsiteX1" fmla="*/ 6540 w 58235"/>
                  <a:gd name="connsiteY1" fmla="*/ 7198 h 81974"/>
                  <a:gd name="connsiteX2" fmla="*/ 15041 w 58235"/>
                  <a:gd name="connsiteY2" fmla="*/ 3926 h 81974"/>
                  <a:gd name="connsiteX3" fmla="*/ 21581 w 58235"/>
                  <a:gd name="connsiteY3" fmla="*/ 0 h 81974"/>
                  <a:gd name="connsiteX4" fmla="*/ 26158 w 58235"/>
                  <a:gd name="connsiteY4" fmla="*/ 1309 h 81974"/>
                  <a:gd name="connsiteX5" fmla="*/ 32044 w 58235"/>
                  <a:gd name="connsiteY5" fmla="*/ 1963 h 81974"/>
                  <a:gd name="connsiteX6" fmla="*/ 37930 w 58235"/>
                  <a:gd name="connsiteY6" fmla="*/ 5889 h 81974"/>
                  <a:gd name="connsiteX7" fmla="*/ 43815 w 58235"/>
                  <a:gd name="connsiteY7" fmla="*/ 1963 h 81974"/>
                  <a:gd name="connsiteX8" fmla="*/ 48393 w 58235"/>
                  <a:gd name="connsiteY8" fmla="*/ 11779 h 81974"/>
                  <a:gd name="connsiteX9" fmla="*/ 44469 w 58235"/>
                  <a:gd name="connsiteY9" fmla="*/ 18323 h 81974"/>
                  <a:gd name="connsiteX10" fmla="*/ 51009 w 58235"/>
                  <a:gd name="connsiteY10" fmla="*/ 20941 h 81974"/>
                  <a:gd name="connsiteX11" fmla="*/ 47739 w 58235"/>
                  <a:gd name="connsiteY11" fmla="*/ 29448 h 81974"/>
                  <a:gd name="connsiteX12" fmla="*/ 58202 w 58235"/>
                  <a:gd name="connsiteY12" fmla="*/ 47116 h 81974"/>
                  <a:gd name="connsiteX13" fmla="*/ 50355 w 58235"/>
                  <a:gd name="connsiteY13" fmla="*/ 57586 h 81974"/>
                  <a:gd name="connsiteX14" fmla="*/ 52971 w 58235"/>
                  <a:gd name="connsiteY14" fmla="*/ 65439 h 81974"/>
                  <a:gd name="connsiteX15" fmla="*/ 45123 w 58235"/>
                  <a:gd name="connsiteY15" fmla="*/ 71983 h 81974"/>
                  <a:gd name="connsiteX16" fmla="*/ 45123 w 58235"/>
                  <a:gd name="connsiteY16" fmla="*/ 81144 h 81974"/>
                  <a:gd name="connsiteX17" fmla="*/ 34660 w 58235"/>
                  <a:gd name="connsiteY17" fmla="*/ 79836 h 81974"/>
                  <a:gd name="connsiteX18" fmla="*/ 17657 w 58235"/>
                  <a:gd name="connsiteY18" fmla="*/ 68056 h 81974"/>
                  <a:gd name="connsiteX19" fmla="*/ 30082 w 58235"/>
                  <a:gd name="connsiteY19" fmla="*/ 56277 h 81974"/>
                  <a:gd name="connsiteX20" fmla="*/ 30082 w 58235"/>
                  <a:gd name="connsiteY20" fmla="*/ 44498 h 81974"/>
                  <a:gd name="connsiteX21" fmla="*/ 24196 w 58235"/>
                  <a:gd name="connsiteY21" fmla="*/ 39263 h 81974"/>
                  <a:gd name="connsiteX22" fmla="*/ 20926 w 58235"/>
                  <a:gd name="connsiteY22" fmla="*/ 28793 h 81974"/>
                  <a:gd name="connsiteX23" fmla="*/ 8501 w 58235"/>
                  <a:gd name="connsiteY23" fmla="*/ 24212 h 81974"/>
                  <a:gd name="connsiteX24" fmla="*/ 1308 w 58235"/>
                  <a:gd name="connsiteY24" fmla="*/ 13088 h 81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35" h="81974">
                    <a:moveTo>
                      <a:pt x="0" y="14397"/>
                    </a:moveTo>
                    <a:cubicBezTo>
                      <a:pt x="2616" y="11779"/>
                      <a:pt x="3270" y="7198"/>
                      <a:pt x="6540" y="7198"/>
                    </a:cubicBezTo>
                    <a:cubicBezTo>
                      <a:pt x="9809" y="7198"/>
                      <a:pt x="13079" y="5889"/>
                      <a:pt x="15041" y="3926"/>
                    </a:cubicBezTo>
                    <a:cubicBezTo>
                      <a:pt x="17003" y="2617"/>
                      <a:pt x="21581" y="0"/>
                      <a:pt x="21581" y="0"/>
                    </a:cubicBezTo>
                    <a:cubicBezTo>
                      <a:pt x="21581" y="0"/>
                      <a:pt x="23542" y="1963"/>
                      <a:pt x="26158" y="1309"/>
                    </a:cubicBezTo>
                    <a:cubicBezTo>
                      <a:pt x="28774" y="1309"/>
                      <a:pt x="30736" y="1309"/>
                      <a:pt x="32044" y="1963"/>
                    </a:cubicBezTo>
                    <a:cubicBezTo>
                      <a:pt x="33352" y="3272"/>
                      <a:pt x="35968" y="7853"/>
                      <a:pt x="37930" y="5889"/>
                    </a:cubicBezTo>
                    <a:cubicBezTo>
                      <a:pt x="39891" y="3926"/>
                      <a:pt x="40545" y="0"/>
                      <a:pt x="43815" y="1963"/>
                    </a:cubicBezTo>
                    <a:cubicBezTo>
                      <a:pt x="47085" y="3926"/>
                      <a:pt x="49047" y="9816"/>
                      <a:pt x="48393" y="11779"/>
                    </a:cubicBezTo>
                    <a:cubicBezTo>
                      <a:pt x="47085" y="13088"/>
                      <a:pt x="41853" y="17014"/>
                      <a:pt x="44469" y="18323"/>
                    </a:cubicBezTo>
                    <a:cubicBezTo>
                      <a:pt x="47739" y="19632"/>
                      <a:pt x="51009" y="20941"/>
                      <a:pt x="51009" y="20941"/>
                    </a:cubicBezTo>
                    <a:cubicBezTo>
                      <a:pt x="51009" y="20941"/>
                      <a:pt x="45777" y="26176"/>
                      <a:pt x="47739" y="29448"/>
                    </a:cubicBezTo>
                    <a:cubicBezTo>
                      <a:pt x="49701" y="33374"/>
                      <a:pt x="58856" y="43844"/>
                      <a:pt x="58202" y="47116"/>
                    </a:cubicBezTo>
                    <a:cubicBezTo>
                      <a:pt x="56894" y="49733"/>
                      <a:pt x="49047" y="54314"/>
                      <a:pt x="50355" y="57586"/>
                    </a:cubicBezTo>
                    <a:cubicBezTo>
                      <a:pt x="51663" y="60858"/>
                      <a:pt x="54932" y="62821"/>
                      <a:pt x="52971" y="65439"/>
                    </a:cubicBezTo>
                    <a:cubicBezTo>
                      <a:pt x="51009" y="68711"/>
                      <a:pt x="45123" y="69365"/>
                      <a:pt x="45123" y="71983"/>
                    </a:cubicBezTo>
                    <a:cubicBezTo>
                      <a:pt x="45123" y="75255"/>
                      <a:pt x="47739" y="79181"/>
                      <a:pt x="45123" y="81144"/>
                    </a:cubicBezTo>
                    <a:cubicBezTo>
                      <a:pt x="43161" y="83108"/>
                      <a:pt x="39238" y="81144"/>
                      <a:pt x="34660" y="79836"/>
                    </a:cubicBezTo>
                    <a:cubicBezTo>
                      <a:pt x="30082" y="77872"/>
                      <a:pt x="15695" y="71983"/>
                      <a:pt x="17657" y="68056"/>
                    </a:cubicBezTo>
                    <a:cubicBezTo>
                      <a:pt x="19619" y="64130"/>
                      <a:pt x="30736" y="57586"/>
                      <a:pt x="30082" y="56277"/>
                    </a:cubicBezTo>
                    <a:cubicBezTo>
                      <a:pt x="30082" y="54968"/>
                      <a:pt x="31390" y="47116"/>
                      <a:pt x="30082" y="44498"/>
                    </a:cubicBezTo>
                    <a:cubicBezTo>
                      <a:pt x="28774" y="42535"/>
                      <a:pt x="24196" y="40572"/>
                      <a:pt x="24196" y="39263"/>
                    </a:cubicBezTo>
                    <a:cubicBezTo>
                      <a:pt x="24196" y="37955"/>
                      <a:pt x="24196" y="29448"/>
                      <a:pt x="20926" y="28793"/>
                    </a:cubicBezTo>
                    <a:cubicBezTo>
                      <a:pt x="17657" y="28793"/>
                      <a:pt x="13733" y="27484"/>
                      <a:pt x="8501" y="24212"/>
                    </a:cubicBezTo>
                    <a:cubicBezTo>
                      <a:pt x="3270" y="20941"/>
                      <a:pt x="654" y="14397"/>
                      <a:pt x="1308" y="130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F81708A8-B7EC-CEE9-1D9B-283E6192DC43}"/>
                  </a:ext>
                </a:extLst>
              </p:cNvPr>
              <p:cNvSpPr/>
              <p:nvPr/>
            </p:nvSpPr>
            <p:spPr>
              <a:xfrm>
                <a:off x="4412142" y="5653675"/>
                <a:ext cx="119674" cy="73461"/>
              </a:xfrm>
              <a:custGeom>
                <a:avLst/>
                <a:gdLst>
                  <a:gd name="connsiteX0" fmla="*/ 0 w 119674"/>
                  <a:gd name="connsiteY0" fmla="*/ 37300 h 73461"/>
                  <a:gd name="connsiteX1" fmla="*/ 5232 w 119674"/>
                  <a:gd name="connsiteY1" fmla="*/ 32065 h 73461"/>
                  <a:gd name="connsiteX2" fmla="*/ 19619 w 119674"/>
                  <a:gd name="connsiteY2" fmla="*/ 28793 h 73461"/>
                  <a:gd name="connsiteX3" fmla="*/ 41199 w 119674"/>
                  <a:gd name="connsiteY3" fmla="*/ 15051 h 73461"/>
                  <a:gd name="connsiteX4" fmla="*/ 39891 w 119674"/>
                  <a:gd name="connsiteY4" fmla="*/ 5889 h 73461"/>
                  <a:gd name="connsiteX5" fmla="*/ 51009 w 119674"/>
                  <a:gd name="connsiteY5" fmla="*/ 2617 h 73461"/>
                  <a:gd name="connsiteX6" fmla="*/ 58202 w 119674"/>
                  <a:gd name="connsiteY6" fmla="*/ 2617 h 73461"/>
                  <a:gd name="connsiteX7" fmla="*/ 63434 w 119674"/>
                  <a:gd name="connsiteY7" fmla="*/ 0 h 73461"/>
                  <a:gd name="connsiteX8" fmla="*/ 66050 w 119674"/>
                  <a:gd name="connsiteY8" fmla="*/ 5889 h 73461"/>
                  <a:gd name="connsiteX9" fmla="*/ 75859 w 119674"/>
                  <a:gd name="connsiteY9" fmla="*/ 5889 h 73461"/>
                  <a:gd name="connsiteX10" fmla="*/ 73244 w 119674"/>
                  <a:gd name="connsiteY10" fmla="*/ 17668 h 73461"/>
                  <a:gd name="connsiteX11" fmla="*/ 87631 w 119674"/>
                  <a:gd name="connsiteY11" fmla="*/ 25521 h 73461"/>
                  <a:gd name="connsiteX12" fmla="*/ 96132 w 119674"/>
                  <a:gd name="connsiteY12" fmla="*/ 32719 h 73461"/>
                  <a:gd name="connsiteX13" fmla="*/ 103326 w 119674"/>
                  <a:gd name="connsiteY13" fmla="*/ 39263 h 73461"/>
                  <a:gd name="connsiteX14" fmla="*/ 119675 w 119674"/>
                  <a:gd name="connsiteY14" fmla="*/ 53660 h 73461"/>
                  <a:gd name="connsiteX15" fmla="*/ 115097 w 119674"/>
                  <a:gd name="connsiteY15" fmla="*/ 58240 h 73461"/>
                  <a:gd name="connsiteX16" fmla="*/ 106596 w 119674"/>
                  <a:gd name="connsiteY16" fmla="*/ 56932 h 73461"/>
                  <a:gd name="connsiteX17" fmla="*/ 102018 w 119674"/>
                  <a:gd name="connsiteY17" fmla="*/ 47116 h 73461"/>
                  <a:gd name="connsiteX18" fmla="*/ 94170 w 119674"/>
                  <a:gd name="connsiteY18" fmla="*/ 43844 h 73461"/>
                  <a:gd name="connsiteX19" fmla="*/ 94170 w 119674"/>
                  <a:gd name="connsiteY19" fmla="*/ 53005 h 73461"/>
                  <a:gd name="connsiteX20" fmla="*/ 108557 w 119674"/>
                  <a:gd name="connsiteY20" fmla="*/ 63475 h 73461"/>
                  <a:gd name="connsiteX21" fmla="*/ 100056 w 119674"/>
                  <a:gd name="connsiteY21" fmla="*/ 70674 h 73461"/>
                  <a:gd name="connsiteX22" fmla="*/ 86977 w 119674"/>
                  <a:gd name="connsiteY22" fmla="*/ 73291 h 73461"/>
                  <a:gd name="connsiteX23" fmla="*/ 68666 w 119674"/>
                  <a:gd name="connsiteY23" fmla="*/ 69365 h 73461"/>
                  <a:gd name="connsiteX24" fmla="*/ 53625 w 119674"/>
                  <a:gd name="connsiteY24" fmla="*/ 72637 h 73461"/>
                  <a:gd name="connsiteX25" fmla="*/ 45777 w 119674"/>
                  <a:gd name="connsiteY25" fmla="*/ 64130 h 73461"/>
                  <a:gd name="connsiteX26" fmla="*/ 53625 w 119674"/>
                  <a:gd name="connsiteY26" fmla="*/ 52351 h 73461"/>
                  <a:gd name="connsiteX27" fmla="*/ 64742 w 119674"/>
                  <a:gd name="connsiteY27" fmla="*/ 37300 h 73461"/>
                  <a:gd name="connsiteX28" fmla="*/ 49047 w 119674"/>
                  <a:gd name="connsiteY28" fmla="*/ 39263 h 73461"/>
                  <a:gd name="connsiteX29" fmla="*/ 43815 w 119674"/>
                  <a:gd name="connsiteY29" fmla="*/ 53005 h 73461"/>
                  <a:gd name="connsiteX30" fmla="*/ 38583 w 119674"/>
                  <a:gd name="connsiteY30" fmla="*/ 62167 h 73461"/>
                  <a:gd name="connsiteX31" fmla="*/ 22889 w 119674"/>
                  <a:gd name="connsiteY31" fmla="*/ 63475 h 73461"/>
                  <a:gd name="connsiteX32" fmla="*/ 7193 w 119674"/>
                  <a:gd name="connsiteY32" fmla="*/ 57586 h 73461"/>
                  <a:gd name="connsiteX33" fmla="*/ 2616 w 119674"/>
                  <a:gd name="connsiteY33" fmla="*/ 49079 h 73461"/>
                  <a:gd name="connsiteX34" fmla="*/ 654 w 119674"/>
                  <a:gd name="connsiteY34" fmla="*/ 39263 h 73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9674" h="73461">
                    <a:moveTo>
                      <a:pt x="0" y="37300"/>
                    </a:moveTo>
                    <a:cubicBezTo>
                      <a:pt x="3270" y="34683"/>
                      <a:pt x="1962" y="31411"/>
                      <a:pt x="5232" y="32065"/>
                    </a:cubicBezTo>
                    <a:cubicBezTo>
                      <a:pt x="8501" y="32065"/>
                      <a:pt x="15041" y="31411"/>
                      <a:pt x="19619" y="28793"/>
                    </a:cubicBezTo>
                    <a:cubicBezTo>
                      <a:pt x="24197" y="26830"/>
                      <a:pt x="41853" y="18323"/>
                      <a:pt x="41199" y="15051"/>
                    </a:cubicBezTo>
                    <a:cubicBezTo>
                      <a:pt x="41199" y="11779"/>
                      <a:pt x="37930" y="5889"/>
                      <a:pt x="39891" y="5889"/>
                    </a:cubicBezTo>
                    <a:cubicBezTo>
                      <a:pt x="41853" y="5889"/>
                      <a:pt x="48393" y="1963"/>
                      <a:pt x="51009" y="2617"/>
                    </a:cubicBezTo>
                    <a:cubicBezTo>
                      <a:pt x="53625" y="2617"/>
                      <a:pt x="58202" y="2617"/>
                      <a:pt x="58202" y="2617"/>
                    </a:cubicBezTo>
                    <a:lnTo>
                      <a:pt x="63434" y="0"/>
                    </a:lnTo>
                    <a:cubicBezTo>
                      <a:pt x="63434" y="0"/>
                      <a:pt x="61472" y="5235"/>
                      <a:pt x="66050" y="5889"/>
                    </a:cubicBezTo>
                    <a:cubicBezTo>
                      <a:pt x="70628" y="5889"/>
                      <a:pt x="75859" y="4580"/>
                      <a:pt x="75859" y="5889"/>
                    </a:cubicBezTo>
                    <a:cubicBezTo>
                      <a:pt x="75859" y="7852"/>
                      <a:pt x="69974" y="13742"/>
                      <a:pt x="73244" y="17668"/>
                    </a:cubicBezTo>
                    <a:cubicBezTo>
                      <a:pt x="76513" y="21595"/>
                      <a:pt x="83053" y="20286"/>
                      <a:pt x="87631" y="25521"/>
                    </a:cubicBezTo>
                    <a:cubicBezTo>
                      <a:pt x="92208" y="30756"/>
                      <a:pt x="90900" y="30756"/>
                      <a:pt x="96132" y="32719"/>
                    </a:cubicBezTo>
                    <a:cubicBezTo>
                      <a:pt x="101364" y="34683"/>
                      <a:pt x="103326" y="39263"/>
                      <a:pt x="103326" y="39263"/>
                    </a:cubicBezTo>
                    <a:cubicBezTo>
                      <a:pt x="103326" y="39263"/>
                      <a:pt x="119021" y="51042"/>
                      <a:pt x="119675" y="53660"/>
                    </a:cubicBezTo>
                    <a:cubicBezTo>
                      <a:pt x="119675" y="56277"/>
                      <a:pt x="117713" y="58240"/>
                      <a:pt x="115097" y="58240"/>
                    </a:cubicBezTo>
                    <a:cubicBezTo>
                      <a:pt x="112481" y="58240"/>
                      <a:pt x="107904" y="60203"/>
                      <a:pt x="106596" y="56932"/>
                    </a:cubicBezTo>
                    <a:cubicBezTo>
                      <a:pt x="105288" y="53005"/>
                      <a:pt x="105288" y="49079"/>
                      <a:pt x="102018" y="47116"/>
                    </a:cubicBezTo>
                    <a:cubicBezTo>
                      <a:pt x="98748" y="45807"/>
                      <a:pt x="97440" y="39263"/>
                      <a:pt x="94170" y="43844"/>
                    </a:cubicBezTo>
                    <a:cubicBezTo>
                      <a:pt x="90900" y="48425"/>
                      <a:pt x="88285" y="49079"/>
                      <a:pt x="94170" y="53005"/>
                    </a:cubicBezTo>
                    <a:cubicBezTo>
                      <a:pt x="100710" y="56932"/>
                      <a:pt x="107249" y="60858"/>
                      <a:pt x="108557" y="63475"/>
                    </a:cubicBezTo>
                    <a:cubicBezTo>
                      <a:pt x="109865" y="66747"/>
                      <a:pt x="105288" y="68711"/>
                      <a:pt x="100056" y="70674"/>
                    </a:cubicBezTo>
                    <a:cubicBezTo>
                      <a:pt x="94824" y="72637"/>
                      <a:pt x="92863" y="73946"/>
                      <a:pt x="86977" y="73291"/>
                    </a:cubicBezTo>
                    <a:cubicBezTo>
                      <a:pt x="81091" y="72637"/>
                      <a:pt x="72589" y="68711"/>
                      <a:pt x="68666" y="69365"/>
                    </a:cubicBezTo>
                    <a:cubicBezTo>
                      <a:pt x="64742" y="69365"/>
                      <a:pt x="56240" y="73291"/>
                      <a:pt x="53625" y="72637"/>
                    </a:cubicBezTo>
                    <a:cubicBezTo>
                      <a:pt x="51009" y="72637"/>
                      <a:pt x="44469" y="66093"/>
                      <a:pt x="45777" y="64130"/>
                    </a:cubicBezTo>
                    <a:cubicBezTo>
                      <a:pt x="47085" y="62167"/>
                      <a:pt x="50355" y="54968"/>
                      <a:pt x="53625" y="52351"/>
                    </a:cubicBezTo>
                    <a:cubicBezTo>
                      <a:pt x="56895" y="49733"/>
                      <a:pt x="70628" y="39263"/>
                      <a:pt x="64742" y="37300"/>
                    </a:cubicBezTo>
                    <a:cubicBezTo>
                      <a:pt x="58856" y="35337"/>
                      <a:pt x="51663" y="34028"/>
                      <a:pt x="49047" y="39263"/>
                    </a:cubicBezTo>
                    <a:cubicBezTo>
                      <a:pt x="45777" y="44498"/>
                      <a:pt x="45777" y="48425"/>
                      <a:pt x="43815" y="53005"/>
                    </a:cubicBezTo>
                    <a:cubicBezTo>
                      <a:pt x="41853" y="57586"/>
                      <a:pt x="38583" y="62167"/>
                      <a:pt x="38583" y="62167"/>
                    </a:cubicBezTo>
                    <a:cubicBezTo>
                      <a:pt x="38583" y="62167"/>
                      <a:pt x="30082" y="63475"/>
                      <a:pt x="22889" y="63475"/>
                    </a:cubicBezTo>
                    <a:cubicBezTo>
                      <a:pt x="16349" y="63475"/>
                      <a:pt x="10463" y="58895"/>
                      <a:pt x="7193" y="57586"/>
                    </a:cubicBezTo>
                    <a:cubicBezTo>
                      <a:pt x="3924" y="56277"/>
                      <a:pt x="4578" y="54314"/>
                      <a:pt x="2616" y="49079"/>
                    </a:cubicBezTo>
                    <a:cubicBezTo>
                      <a:pt x="654" y="43844"/>
                      <a:pt x="654" y="39263"/>
                      <a:pt x="654" y="39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A500A812-8CC9-6FDE-4F81-301F314E34B1}"/>
                  </a:ext>
                </a:extLst>
              </p:cNvPr>
              <p:cNvSpPr/>
              <p:nvPr/>
            </p:nvSpPr>
            <p:spPr>
              <a:xfrm>
                <a:off x="4266963" y="5563075"/>
                <a:ext cx="55177" cy="48719"/>
              </a:xfrm>
              <a:custGeom>
                <a:avLst/>
                <a:gdLst>
                  <a:gd name="connsiteX0" fmla="*/ 0 w 55177"/>
                  <a:gd name="connsiteY0" fmla="*/ 20580 h 48719"/>
                  <a:gd name="connsiteX1" fmla="*/ 23542 w 55177"/>
                  <a:gd name="connsiteY1" fmla="*/ 14691 h 48719"/>
                  <a:gd name="connsiteX2" fmla="*/ 35314 w 55177"/>
                  <a:gd name="connsiteY2" fmla="*/ 21889 h 48719"/>
                  <a:gd name="connsiteX3" fmla="*/ 41199 w 55177"/>
                  <a:gd name="connsiteY3" fmla="*/ 15345 h 48719"/>
                  <a:gd name="connsiteX4" fmla="*/ 43815 w 55177"/>
                  <a:gd name="connsiteY4" fmla="*/ 6838 h 48719"/>
                  <a:gd name="connsiteX5" fmla="*/ 52971 w 55177"/>
                  <a:gd name="connsiteY5" fmla="*/ 294 h 48719"/>
                  <a:gd name="connsiteX6" fmla="*/ 54279 w 55177"/>
                  <a:gd name="connsiteY6" fmla="*/ 10110 h 48719"/>
                  <a:gd name="connsiteX7" fmla="*/ 48393 w 55177"/>
                  <a:gd name="connsiteY7" fmla="*/ 20580 h 48719"/>
                  <a:gd name="connsiteX8" fmla="*/ 45777 w 55177"/>
                  <a:gd name="connsiteY8" fmla="*/ 29087 h 48719"/>
                  <a:gd name="connsiteX9" fmla="*/ 49047 w 55177"/>
                  <a:gd name="connsiteY9" fmla="*/ 40212 h 48719"/>
                  <a:gd name="connsiteX10" fmla="*/ 49047 w 55177"/>
                  <a:gd name="connsiteY10" fmla="*/ 48719 h 48719"/>
                  <a:gd name="connsiteX11" fmla="*/ 35968 w 55177"/>
                  <a:gd name="connsiteY11" fmla="*/ 40866 h 48719"/>
                  <a:gd name="connsiteX12" fmla="*/ 34660 w 55177"/>
                  <a:gd name="connsiteY12" fmla="*/ 29087 h 48719"/>
                  <a:gd name="connsiteX13" fmla="*/ 26812 w 55177"/>
                  <a:gd name="connsiteY13" fmla="*/ 31705 h 48719"/>
                  <a:gd name="connsiteX14" fmla="*/ 22235 w 55177"/>
                  <a:gd name="connsiteY14" fmla="*/ 40212 h 48719"/>
                  <a:gd name="connsiteX15" fmla="*/ 7193 w 55177"/>
                  <a:gd name="connsiteY15" fmla="*/ 46756 h 48719"/>
                  <a:gd name="connsiteX16" fmla="*/ 5232 w 55177"/>
                  <a:gd name="connsiteY16" fmla="*/ 33668 h 48719"/>
                  <a:gd name="connsiteX17" fmla="*/ 654 w 55177"/>
                  <a:gd name="connsiteY17" fmla="*/ 19926 h 4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77" h="48719">
                    <a:moveTo>
                      <a:pt x="0" y="20580"/>
                    </a:moveTo>
                    <a:cubicBezTo>
                      <a:pt x="6540" y="19272"/>
                      <a:pt x="18965" y="14037"/>
                      <a:pt x="23542" y="14691"/>
                    </a:cubicBezTo>
                    <a:cubicBezTo>
                      <a:pt x="28120" y="14691"/>
                      <a:pt x="33352" y="23852"/>
                      <a:pt x="35314" y="21889"/>
                    </a:cubicBezTo>
                    <a:cubicBezTo>
                      <a:pt x="37276" y="19926"/>
                      <a:pt x="40546" y="18617"/>
                      <a:pt x="41199" y="15345"/>
                    </a:cubicBezTo>
                    <a:cubicBezTo>
                      <a:pt x="41199" y="12073"/>
                      <a:pt x="41199" y="6838"/>
                      <a:pt x="43815" y="6838"/>
                    </a:cubicBezTo>
                    <a:cubicBezTo>
                      <a:pt x="46431" y="6838"/>
                      <a:pt x="52317" y="-1669"/>
                      <a:pt x="52971" y="294"/>
                    </a:cubicBezTo>
                    <a:cubicBezTo>
                      <a:pt x="52971" y="2258"/>
                      <a:pt x="56895" y="6838"/>
                      <a:pt x="54279" y="10110"/>
                    </a:cubicBezTo>
                    <a:cubicBezTo>
                      <a:pt x="51663" y="13382"/>
                      <a:pt x="47739" y="17308"/>
                      <a:pt x="48393" y="20580"/>
                    </a:cubicBezTo>
                    <a:cubicBezTo>
                      <a:pt x="48393" y="23198"/>
                      <a:pt x="46431" y="26470"/>
                      <a:pt x="45777" y="29087"/>
                    </a:cubicBezTo>
                    <a:cubicBezTo>
                      <a:pt x="45777" y="31705"/>
                      <a:pt x="47739" y="36286"/>
                      <a:pt x="49047" y="40212"/>
                    </a:cubicBezTo>
                    <a:cubicBezTo>
                      <a:pt x="50355" y="43484"/>
                      <a:pt x="51663" y="48719"/>
                      <a:pt x="49047" y="48719"/>
                    </a:cubicBezTo>
                    <a:cubicBezTo>
                      <a:pt x="46431" y="48719"/>
                      <a:pt x="35968" y="44793"/>
                      <a:pt x="35968" y="40866"/>
                    </a:cubicBezTo>
                    <a:cubicBezTo>
                      <a:pt x="35968" y="37594"/>
                      <a:pt x="38584" y="30396"/>
                      <a:pt x="34660" y="29087"/>
                    </a:cubicBezTo>
                    <a:cubicBezTo>
                      <a:pt x="30736" y="27779"/>
                      <a:pt x="27466" y="27779"/>
                      <a:pt x="26812" y="31705"/>
                    </a:cubicBezTo>
                    <a:cubicBezTo>
                      <a:pt x="25505" y="36286"/>
                      <a:pt x="25505" y="38903"/>
                      <a:pt x="22235" y="40212"/>
                    </a:cubicBezTo>
                    <a:cubicBezTo>
                      <a:pt x="18965" y="41521"/>
                      <a:pt x="8501" y="48065"/>
                      <a:pt x="7193" y="46756"/>
                    </a:cubicBezTo>
                    <a:cubicBezTo>
                      <a:pt x="5886" y="45447"/>
                      <a:pt x="7848" y="35631"/>
                      <a:pt x="5232" y="33668"/>
                    </a:cubicBezTo>
                    <a:cubicBezTo>
                      <a:pt x="2616" y="31705"/>
                      <a:pt x="-1308" y="20580"/>
                      <a:pt x="654" y="199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07ACC32B-1A68-0B3E-A01F-A54DED1E7C87}"/>
                  </a:ext>
                </a:extLst>
              </p:cNvPr>
              <p:cNvSpPr/>
              <p:nvPr/>
            </p:nvSpPr>
            <p:spPr>
              <a:xfrm>
                <a:off x="4287487" y="5606245"/>
                <a:ext cx="11472" cy="8409"/>
              </a:xfrm>
              <a:custGeom>
                <a:avLst/>
                <a:gdLst>
                  <a:gd name="connsiteX0" fmla="*/ 4326 w 11472"/>
                  <a:gd name="connsiteY0" fmla="*/ 313 h 8409"/>
                  <a:gd name="connsiteX1" fmla="*/ 10866 w 11472"/>
                  <a:gd name="connsiteY1" fmla="*/ 7511 h 8409"/>
                  <a:gd name="connsiteX2" fmla="*/ 4326 w 11472"/>
                  <a:gd name="connsiteY2" fmla="*/ 313 h 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72" h="8409">
                    <a:moveTo>
                      <a:pt x="4326" y="313"/>
                    </a:moveTo>
                    <a:cubicBezTo>
                      <a:pt x="6942" y="-1650"/>
                      <a:pt x="13482" y="6203"/>
                      <a:pt x="10866" y="7511"/>
                    </a:cubicBezTo>
                    <a:cubicBezTo>
                      <a:pt x="8250" y="8820"/>
                      <a:pt x="-7445" y="10129"/>
                      <a:pt x="4326" y="3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1287F65-9557-F730-A9B2-300FC2536723}"/>
                  </a:ext>
                </a:extLst>
              </p:cNvPr>
              <p:cNvSpPr/>
              <p:nvPr/>
            </p:nvSpPr>
            <p:spPr>
              <a:xfrm>
                <a:off x="4163707" y="5449016"/>
                <a:ext cx="38777" cy="40470"/>
              </a:xfrm>
              <a:custGeom>
                <a:avLst/>
                <a:gdLst>
                  <a:gd name="connsiteX0" fmla="*/ 1238 w 38777"/>
                  <a:gd name="connsiteY0" fmla="*/ 17503 h 40470"/>
                  <a:gd name="connsiteX1" fmla="*/ 13663 w 38777"/>
                  <a:gd name="connsiteY1" fmla="*/ 489 h 40470"/>
                  <a:gd name="connsiteX2" fmla="*/ 18895 w 38777"/>
                  <a:gd name="connsiteY2" fmla="*/ 3106 h 40470"/>
                  <a:gd name="connsiteX3" fmla="*/ 24781 w 38777"/>
                  <a:gd name="connsiteY3" fmla="*/ 489 h 40470"/>
                  <a:gd name="connsiteX4" fmla="*/ 33282 w 38777"/>
                  <a:gd name="connsiteY4" fmla="*/ 6378 h 40470"/>
                  <a:gd name="connsiteX5" fmla="*/ 33282 w 38777"/>
                  <a:gd name="connsiteY5" fmla="*/ 13577 h 40470"/>
                  <a:gd name="connsiteX6" fmla="*/ 34590 w 38777"/>
                  <a:gd name="connsiteY6" fmla="*/ 21430 h 40470"/>
                  <a:gd name="connsiteX7" fmla="*/ 38514 w 38777"/>
                  <a:gd name="connsiteY7" fmla="*/ 28628 h 40470"/>
                  <a:gd name="connsiteX8" fmla="*/ 29359 w 38777"/>
                  <a:gd name="connsiteY8" fmla="*/ 35172 h 40470"/>
                  <a:gd name="connsiteX9" fmla="*/ 21511 w 38777"/>
                  <a:gd name="connsiteY9" fmla="*/ 40407 h 40470"/>
                  <a:gd name="connsiteX10" fmla="*/ 13010 w 38777"/>
                  <a:gd name="connsiteY10" fmla="*/ 34517 h 40470"/>
                  <a:gd name="connsiteX11" fmla="*/ 3854 w 38777"/>
                  <a:gd name="connsiteY11" fmla="*/ 35826 h 40470"/>
                  <a:gd name="connsiteX12" fmla="*/ 1238 w 38777"/>
                  <a:gd name="connsiteY12" fmla="*/ 27974 h 40470"/>
                  <a:gd name="connsiteX13" fmla="*/ 1238 w 38777"/>
                  <a:gd name="connsiteY13" fmla="*/ 18158 h 4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777" h="40470">
                    <a:moveTo>
                      <a:pt x="1238" y="17503"/>
                    </a:moveTo>
                    <a:cubicBezTo>
                      <a:pt x="5816" y="12268"/>
                      <a:pt x="9740" y="-166"/>
                      <a:pt x="13663" y="489"/>
                    </a:cubicBezTo>
                    <a:cubicBezTo>
                      <a:pt x="16933" y="489"/>
                      <a:pt x="18895" y="3106"/>
                      <a:pt x="18895" y="3106"/>
                    </a:cubicBezTo>
                    <a:cubicBezTo>
                      <a:pt x="18895" y="3106"/>
                      <a:pt x="23473" y="-1474"/>
                      <a:pt x="24781" y="489"/>
                    </a:cubicBezTo>
                    <a:cubicBezTo>
                      <a:pt x="26089" y="2452"/>
                      <a:pt x="33282" y="3761"/>
                      <a:pt x="33282" y="6378"/>
                    </a:cubicBezTo>
                    <a:cubicBezTo>
                      <a:pt x="33282" y="8996"/>
                      <a:pt x="32628" y="10959"/>
                      <a:pt x="33282" y="13577"/>
                    </a:cubicBezTo>
                    <a:cubicBezTo>
                      <a:pt x="33936" y="16194"/>
                      <a:pt x="33282" y="18812"/>
                      <a:pt x="34590" y="21430"/>
                    </a:cubicBezTo>
                    <a:cubicBezTo>
                      <a:pt x="35898" y="23393"/>
                      <a:pt x="39822" y="26010"/>
                      <a:pt x="38514" y="28628"/>
                    </a:cubicBezTo>
                    <a:cubicBezTo>
                      <a:pt x="37206" y="31245"/>
                      <a:pt x="31320" y="33863"/>
                      <a:pt x="29359" y="35172"/>
                    </a:cubicBezTo>
                    <a:cubicBezTo>
                      <a:pt x="27397" y="36480"/>
                      <a:pt x="25435" y="41061"/>
                      <a:pt x="21511" y="40407"/>
                    </a:cubicBezTo>
                    <a:cubicBezTo>
                      <a:pt x="17587" y="40407"/>
                      <a:pt x="15625" y="34517"/>
                      <a:pt x="13010" y="34517"/>
                    </a:cubicBezTo>
                    <a:cubicBezTo>
                      <a:pt x="10394" y="34517"/>
                      <a:pt x="7124" y="37789"/>
                      <a:pt x="3854" y="35826"/>
                    </a:cubicBezTo>
                    <a:cubicBezTo>
                      <a:pt x="584" y="33863"/>
                      <a:pt x="3200" y="29937"/>
                      <a:pt x="1238" y="27974"/>
                    </a:cubicBezTo>
                    <a:cubicBezTo>
                      <a:pt x="-724" y="26010"/>
                      <a:pt x="-70" y="19466"/>
                      <a:pt x="1238" y="1815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 953">
                <a:extLst>
                  <a:ext uri="{FF2B5EF4-FFF2-40B4-BE49-F238E27FC236}">
                    <a16:creationId xmlns:a16="http://schemas.microsoft.com/office/drawing/2014/main" id="{16F1D520-DE92-EB9C-5FC9-575AF182D020}"/>
                  </a:ext>
                </a:extLst>
              </p:cNvPr>
              <p:cNvSpPr/>
              <p:nvPr/>
            </p:nvSpPr>
            <p:spPr>
              <a:xfrm>
                <a:off x="4302653" y="5472479"/>
                <a:ext cx="36034" cy="18906"/>
              </a:xfrm>
              <a:custGeom>
                <a:avLst/>
                <a:gdLst>
                  <a:gd name="connsiteX0" fmla="*/ 931 w 36034"/>
                  <a:gd name="connsiteY0" fmla="*/ 8437 h 18906"/>
                  <a:gd name="connsiteX1" fmla="*/ 14011 w 36034"/>
                  <a:gd name="connsiteY1" fmla="*/ 584 h 18906"/>
                  <a:gd name="connsiteX2" fmla="*/ 30360 w 36034"/>
                  <a:gd name="connsiteY2" fmla="*/ 1893 h 18906"/>
                  <a:gd name="connsiteX3" fmla="*/ 34284 w 36034"/>
                  <a:gd name="connsiteY3" fmla="*/ 10400 h 18906"/>
                  <a:gd name="connsiteX4" fmla="*/ 22513 w 36034"/>
                  <a:gd name="connsiteY4" fmla="*/ 18907 h 18906"/>
                  <a:gd name="connsiteX5" fmla="*/ 10087 w 36034"/>
                  <a:gd name="connsiteY5" fmla="*/ 16290 h 18906"/>
                  <a:gd name="connsiteX6" fmla="*/ 931 w 36034"/>
                  <a:gd name="connsiteY6" fmla="*/ 8437 h 18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34" h="18906">
                    <a:moveTo>
                      <a:pt x="931" y="8437"/>
                    </a:moveTo>
                    <a:cubicBezTo>
                      <a:pt x="7471" y="3856"/>
                      <a:pt x="7471" y="584"/>
                      <a:pt x="14011" y="584"/>
                    </a:cubicBezTo>
                    <a:cubicBezTo>
                      <a:pt x="20550" y="584"/>
                      <a:pt x="26436" y="-1379"/>
                      <a:pt x="30360" y="1893"/>
                    </a:cubicBezTo>
                    <a:cubicBezTo>
                      <a:pt x="34938" y="5819"/>
                      <a:pt x="38207" y="7783"/>
                      <a:pt x="34284" y="10400"/>
                    </a:cubicBezTo>
                    <a:cubicBezTo>
                      <a:pt x="30360" y="13672"/>
                      <a:pt x="30360" y="18907"/>
                      <a:pt x="22513" y="18907"/>
                    </a:cubicBezTo>
                    <a:cubicBezTo>
                      <a:pt x="14665" y="18907"/>
                      <a:pt x="16627" y="18253"/>
                      <a:pt x="10087" y="16290"/>
                    </a:cubicBezTo>
                    <a:cubicBezTo>
                      <a:pt x="3548" y="14326"/>
                      <a:pt x="-2338" y="10400"/>
                      <a:pt x="931" y="843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5615C1DF-508B-5D19-7241-647A821456AE}"/>
                </a:ext>
              </a:extLst>
            </p:cNvPr>
            <p:cNvSpPr/>
            <p:nvPr/>
          </p:nvSpPr>
          <p:spPr>
            <a:xfrm>
              <a:off x="2900185" y="4132220"/>
              <a:ext cx="774943" cy="551650"/>
            </a:xfrm>
            <a:custGeom>
              <a:avLst/>
              <a:gdLst>
                <a:gd name="connsiteX0" fmla="*/ 771020 w 774943"/>
                <a:gd name="connsiteY0" fmla="*/ 54314 h 551650"/>
                <a:gd name="connsiteX1" fmla="*/ 764480 w 774943"/>
                <a:gd name="connsiteY1" fmla="*/ 50388 h 551650"/>
                <a:gd name="connsiteX2" fmla="*/ 761211 w 774943"/>
                <a:gd name="connsiteY2" fmla="*/ 53005 h 551650"/>
                <a:gd name="connsiteX3" fmla="*/ 749439 w 774943"/>
                <a:gd name="connsiteY3" fmla="*/ 58240 h 551650"/>
                <a:gd name="connsiteX4" fmla="*/ 735052 w 774943"/>
                <a:gd name="connsiteY4" fmla="*/ 43190 h 551650"/>
                <a:gd name="connsiteX5" fmla="*/ 725243 w 774943"/>
                <a:gd name="connsiteY5" fmla="*/ 34683 h 551650"/>
                <a:gd name="connsiteX6" fmla="*/ 723935 w 774943"/>
                <a:gd name="connsiteY6" fmla="*/ 34028 h 551650"/>
                <a:gd name="connsiteX7" fmla="*/ 721319 w 774943"/>
                <a:gd name="connsiteY7" fmla="*/ 34683 h 551650"/>
                <a:gd name="connsiteX8" fmla="*/ 710201 w 774943"/>
                <a:gd name="connsiteY8" fmla="*/ 36646 h 551650"/>
                <a:gd name="connsiteX9" fmla="*/ 695814 w 774943"/>
                <a:gd name="connsiteY9" fmla="*/ 18323 h 551650"/>
                <a:gd name="connsiteX10" fmla="*/ 690582 w 774943"/>
                <a:gd name="connsiteY10" fmla="*/ 18323 h 551650"/>
                <a:gd name="connsiteX11" fmla="*/ 684697 w 774943"/>
                <a:gd name="connsiteY11" fmla="*/ 11124 h 551650"/>
                <a:gd name="connsiteX12" fmla="*/ 682735 w 774943"/>
                <a:gd name="connsiteY12" fmla="*/ 11779 h 551650"/>
                <a:gd name="connsiteX13" fmla="*/ 667694 w 774943"/>
                <a:gd name="connsiteY13" fmla="*/ 20286 h 551650"/>
                <a:gd name="connsiteX14" fmla="*/ 654615 w 774943"/>
                <a:gd name="connsiteY14" fmla="*/ 24212 h 551650"/>
                <a:gd name="connsiteX15" fmla="*/ 651345 w 774943"/>
                <a:gd name="connsiteY15" fmla="*/ 26830 h 551650"/>
                <a:gd name="connsiteX16" fmla="*/ 640882 w 774943"/>
                <a:gd name="connsiteY16" fmla="*/ 33374 h 551650"/>
                <a:gd name="connsiteX17" fmla="*/ 617993 w 774943"/>
                <a:gd name="connsiteY17" fmla="*/ 24212 h 551650"/>
                <a:gd name="connsiteX18" fmla="*/ 610800 w 774943"/>
                <a:gd name="connsiteY18" fmla="*/ 13742 h 551650"/>
                <a:gd name="connsiteX19" fmla="*/ 607530 w 774943"/>
                <a:gd name="connsiteY19" fmla="*/ 9161 h 551650"/>
                <a:gd name="connsiteX20" fmla="*/ 604914 w 774943"/>
                <a:gd name="connsiteY20" fmla="*/ 9161 h 551650"/>
                <a:gd name="connsiteX21" fmla="*/ 596412 w 774943"/>
                <a:gd name="connsiteY21" fmla="*/ 3272 h 551650"/>
                <a:gd name="connsiteX22" fmla="*/ 589219 w 774943"/>
                <a:gd name="connsiteY22" fmla="*/ 0 h 551650"/>
                <a:gd name="connsiteX23" fmla="*/ 586603 w 774943"/>
                <a:gd name="connsiteY23" fmla="*/ 1963 h 551650"/>
                <a:gd name="connsiteX24" fmla="*/ 579409 w 774943"/>
                <a:gd name="connsiteY24" fmla="*/ 5235 h 551650"/>
                <a:gd name="connsiteX25" fmla="*/ 578755 w 774943"/>
                <a:gd name="connsiteY25" fmla="*/ 5235 h 551650"/>
                <a:gd name="connsiteX26" fmla="*/ 577447 w 774943"/>
                <a:gd name="connsiteY26" fmla="*/ 9161 h 551650"/>
                <a:gd name="connsiteX27" fmla="*/ 562406 w 774943"/>
                <a:gd name="connsiteY27" fmla="*/ 11779 h 551650"/>
                <a:gd name="connsiteX28" fmla="*/ 562406 w 774943"/>
                <a:gd name="connsiteY28" fmla="*/ 11779 h 551650"/>
                <a:gd name="connsiteX29" fmla="*/ 562406 w 774943"/>
                <a:gd name="connsiteY29" fmla="*/ 11779 h 551650"/>
                <a:gd name="connsiteX30" fmla="*/ 555867 w 774943"/>
                <a:gd name="connsiteY30" fmla="*/ 18323 h 551650"/>
                <a:gd name="connsiteX31" fmla="*/ 545404 w 774943"/>
                <a:gd name="connsiteY31" fmla="*/ 15705 h 551650"/>
                <a:gd name="connsiteX32" fmla="*/ 534940 w 774943"/>
                <a:gd name="connsiteY32" fmla="*/ 17014 h 551650"/>
                <a:gd name="connsiteX33" fmla="*/ 532324 w 774943"/>
                <a:gd name="connsiteY33" fmla="*/ 17014 h 551650"/>
                <a:gd name="connsiteX34" fmla="*/ 523169 w 774943"/>
                <a:gd name="connsiteY34" fmla="*/ 11779 h 551650"/>
                <a:gd name="connsiteX35" fmla="*/ 512705 w 774943"/>
                <a:gd name="connsiteY35" fmla="*/ 11124 h 551650"/>
                <a:gd name="connsiteX36" fmla="*/ 484585 w 774943"/>
                <a:gd name="connsiteY36" fmla="*/ 22249 h 551650"/>
                <a:gd name="connsiteX37" fmla="*/ 484585 w 774943"/>
                <a:gd name="connsiteY37" fmla="*/ 22249 h 551650"/>
                <a:gd name="connsiteX38" fmla="*/ 485239 w 774943"/>
                <a:gd name="connsiteY38" fmla="*/ 24867 h 551650"/>
                <a:gd name="connsiteX39" fmla="*/ 477391 w 774943"/>
                <a:gd name="connsiteY39" fmla="*/ 41881 h 551650"/>
                <a:gd name="connsiteX40" fmla="*/ 476738 w 774943"/>
                <a:gd name="connsiteY40" fmla="*/ 50388 h 551650"/>
                <a:gd name="connsiteX41" fmla="*/ 476083 w 774943"/>
                <a:gd name="connsiteY41" fmla="*/ 57586 h 551650"/>
                <a:gd name="connsiteX42" fmla="*/ 464966 w 774943"/>
                <a:gd name="connsiteY42" fmla="*/ 75909 h 551650"/>
                <a:gd name="connsiteX43" fmla="*/ 454503 w 774943"/>
                <a:gd name="connsiteY43" fmla="*/ 75909 h 551650"/>
                <a:gd name="connsiteX44" fmla="*/ 454503 w 774943"/>
                <a:gd name="connsiteY44" fmla="*/ 76563 h 551650"/>
                <a:gd name="connsiteX45" fmla="*/ 452541 w 774943"/>
                <a:gd name="connsiteY45" fmla="*/ 79835 h 551650"/>
                <a:gd name="connsiteX46" fmla="*/ 449271 w 774943"/>
                <a:gd name="connsiteY46" fmla="*/ 79835 h 551650"/>
                <a:gd name="connsiteX47" fmla="*/ 449271 w 774943"/>
                <a:gd name="connsiteY47" fmla="*/ 83107 h 551650"/>
                <a:gd name="connsiteX48" fmla="*/ 436846 w 774943"/>
                <a:gd name="connsiteY48" fmla="*/ 95541 h 551650"/>
                <a:gd name="connsiteX49" fmla="*/ 419843 w 774943"/>
                <a:gd name="connsiteY49" fmla="*/ 100121 h 551650"/>
                <a:gd name="connsiteX50" fmla="*/ 400878 w 774943"/>
                <a:gd name="connsiteY50" fmla="*/ 98813 h 551650"/>
                <a:gd name="connsiteX51" fmla="*/ 387799 w 774943"/>
                <a:gd name="connsiteY51" fmla="*/ 93578 h 551650"/>
                <a:gd name="connsiteX52" fmla="*/ 384529 w 774943"/>
                <a:gd name="connsiteY52" fmla="*/ 92269 h 551650"/>
                <a:gd name="connsiteX53" fmla="*/ 381259 w 774943"/>
                <a:gd name="connsiteY53" fmla="*/ 94232 h 551650"/>
                <a:gd name="connsiteX54" fmla="*/ 379297 w 774943"/>
                <a:gd name="connsiteY54" fmla="*/ 95541 h 551650"/>
                <a:gd name="connsiteX55" fmla="*/ 376681 w 774943"/>
                <a:gd name="connsiteY55" fmla="*/ 106011 h 551650"/>
                <a:gd name="connsiteX56" fmla="*/ 373411 w 774943"/>
                <a:gd name="connsiteY56" fmla="*/ 117135 h 551650"/>
                <a:gd name="connsiteX57" fmla="*/ 352485 w 774943"/>
                <a:gd name="connsiteY57" fmla="*/ 122370 h 551650"/>
                <a:gd name="connsiteX58" fmla="*/ 350523 w 774943"/>
                <a:gd name="connsiteY58" fmla="*/ 122370 h 551650"/>
                <a:gd name="connsiteX59" fmla="*/ 349215 w 774943"/>
                <a:gd name="connsiteY59" fmla="*/ 124334 h 551650"/>
                <a:gd name="connsiteX60" fmla="*/ 345291 w 774943"/>
                <a:gd name="connsiteY60" fmla="*/ 127606 h 551650"/>
                <a:gd name="connsiteX61" fmla="*/ 320441 w 774943"/>
                <a:gd name="connsiteY61" fmla="*/ 131532 h 551650"/>
                <a:gd name="connsiteX62" fmla="*/ 314555 w 774943"/>
                <a:gd name="connsiteY62" fmla="*/ 131532 h 551650"/>
                <a:gd name="connsiteX63" fmla="*/ 298206 w 774943"/>
                <a:gd name="connsiteY63" fmla="*/ 138076 h 551650"/>
                <a:gd name="connsiteX64" fmla="*/ 296898 w 774943"/>
                <a:gd name="connsiteY64" fmla="*/ 138730 h 551650"/>
                <a:gd name="connsiteX65" fmla="*/ 296898 w 774943"/>
                <a:gd name="connsiteY65" fmla="*/ 143966 h 551650"/>
                <a:gd name="connsiteX66" fmla="*/ 292321 w 774943"/>
                <a:gd name="connsiteY66" fmla="*/ 149855 h 551650"/>
                <a:gd name="connsiteX67" fmla="*/ 292321 w 774943"/>
                <a:gd name="connsiteY67" fmla="*/ 158362 h 551650"/>
                <a:gd name="connsiteX68" fmla="*/ 292321 w 774943"/>
                <a:gd name="connsiteY68" fmla="*/ 160325 h 551650"/>
                <a:gd name="connsiteX69" fmla="*/ 296244 w 774943"/>
                <a:gd name="connsiteY69" fmla="*/ 162288 h 551650"/>
                <a:gd name="connsiteX70" fmla="*/ 306708 w 774943"/>
                <a:gd name="connsiteY70" fmla="*/ 175376 h 551650"/>
                <a:gd name="connsiteX71" fmla="*/ 289705 w 774943"/>
                <a:gd name="connsiteY71" fmla="*/ 184537 h 551650"/>
                <a:gd name="connsiteX72" fmla="*/ 288397 w 774943"/>
                <a:gd name="connsiteY72" fmla="*/ 186501 h 551650"/>
                <a:gd name="connsiteX73" fmla="*/ 282511 w 774943"/>
                <a:gd name="connsiteY73" fmla="*/ 193045 h 551650"/>
                <a:gd name="connsiteX74" fmla="*/ 271394 w 774943"/>
                <a:gd name="connsiteY74" fmla="*/ 195662 h 551650"/>
                <a:gd name="connsiteX75" fmla="*/ 270086 w 774943"/>
                <a:gd name="connsiteY75" fmla="*/ 195662 h 551650"/>
                <a:gd name="connsiteX76" fmla="*/ 266816 w 774943"/>
                <a:gd name="connsiteY76" fmla="*/ 196317 h 551650"/>
                <a:gd name="connsiteX77" fmla="*/ 262892 w 774943"/>
                <a:gd name="connsiteY77" fmla="*/ 197625 h 551650"/>
                <a:gd name="connsiteX78" fmla="*/ 253737 w 774943"/>
                <a:gd name="connsiteY78" fmla="*/ 197625 h 551650"/>
                <a:gd name="connsiteX79" fmla="*/ 250467 w 774943"/>
                <a:gd name="connsiteY79" fmla="*/ 197625 h 551650"/>
                <a:gd name="connsiteX80" fmla="*/ 246543 w 774943"/>
                <a:gd name="connsiteY80" fmla="*/ 199589 h 551650"/>
                <a:gd name="connsiteX81" fmla="*/ 239350 w 774943"/>
                <a:gd name="connsiteY81" fmla="*/ 203515 h 551650"/>
                <a:gd name="connsiteX82" fmla="*/ 207959 w 774943"/>
                <a:gd name="connsiteY82" fmla="*/ 204169 h 551650"/>
                <a:gd name="connsiteX83" fmla="*/ 198804 w 774943"/>
                <a:gd name="connsiteY83" fmla="*/ 204169 h 551650"/>
                <a:gd name="connsiteX84" fmla="*/ 190957 w 774943"/>
                <a:gd name="connsiteY84" fmla="*/ 206787 h 551650"/>
                <a:gd name="connsiteX85" fmla="*/ 178531 w 774943"/>
                <a:gd name="connsiteY85" fmla="*/ 210059 h 551650"/>
                <a:gd name="connsiteX86" fmla="*/ 175261 w 774943"/>
                <a:gd name="connsiteY86" fmla="*/ 210059 h 551650"/>
                <a:gd name="connsiteX87" fmla="*/ 151719 w 774943"/>
                <a:gd name="connsiteY87" fmla="*/ 202206 h 551650"/>
                <a:gd name="connsiteX88" fmla="*/ 141910 w 774943"/>
                <a:gd name="connsiteY88" fmla="*/ 198934 h 551650"/>
                <a:gd name="connsiteX89" fmla="*/ 141255 w 774943"/>
                <a:gd name="connsiteY89" fmla="*/ 198934 h 551650"/>
                <a:gd name="connsiteX90" fmla="*/ 134062 w 774943"/>
                <a:gd name="connsiteY90" fmla="*/ 191081 h 551650"/>
                <a:gd name="connsiteX91" fmla="*/ 133408 w 774943"/>
                <a:gd name="connsiteY91" fmla="*/ 189773 h 551650"/>
                <a:gd name="connsiteX92" fmla="*/ 126214 w 774943"/>
                <a:gd name="connsiteY92" fmla="*/ 186501 h 551650"/>
                <a:gd name="connsiteX93" fmla="*/ 117713 w 774943"/>
                <a:gd name="connsiteY93" fmla="*/ 179302 h 551650"/>
                <a:gd name="connsiteX94" fmla="*/ 114443 w 774943"/>
                <a:gd name="connsiteY94" fmla="*/ 175376 h 551650"/>
                <a:gd name="connsiteX95" fmla="*/ 103326 w 774943"/>
                <a:gd name="connsiteY95" fmla="*/ 167524 h 551650"/>
                <a:gd name="connsiteX96" fmla="*/ 98094 w 774943"/>
                <a:gd name="connsiteY96" fmla="*/ 164906 h 551650"/>
                <a:gd name="connsiteX97" fmla="*/ 94171 w 774943"/>
                <a:gd name="connsiteY97" fmla="*/ 169487 h 551650"/>
                <a:gd name="connsiteX98" fmla="*/ 92863 w 774943"/>
                <a:gd name="connsiteY98" fmla="*/ 172104 h 551650"/>
                <a:gd name="connsiteX99" fmla="*/ 91555 w 774943"/>
                <a:gd name="connsiteY99" fmla="*/ 175376 h 551650"/>
                <a:gd name="connsiteX100" fmla="*/ 90247 w 774943"/>
                <a:gd name="connsiteY100" fmla="*/ 185192 h 551650"/>
                <a:gd name="connsiteX101" fmla="*/ 86977 w 774943"/>
                <a:gd name="connsiteY101" fmla="*/ 193699 h 551650"/>
                <a:gd name="connsiteX102" fmla="*/ 89593 w 774943"/>
                <a:gd name="connsiteY102" fmla="*/ 205478 h 551650"/>
                <a:gd name="connsiteX103" fmla="*/ 89593 w 774943"/>
                <a:gd name="connsiteY103" fmla="*/ 206133 h 551650"/>
                <a:gd name="connsiteX104" fmla="*/ 90901 w 774943"/>
                <a:gd name="connsiteY104" fmla="*/ 210059 h 551650"/>
                <a:gd name="connsiteX105" fmla="*/ 92863 w 774943"/>
                <a:gd name="connsiteY105" fmla="*/ 219875 h 551650"/>
                <a:gd name="connsiteX106" fmla="*/ 62126 w 774943"/>
                <a:gd name="connsiteY106" fmla="*/ 229690 h 551650"/>
                <a:gd name="connsiteX107" fmla="*/ 62126 w 774943"/>
                <a:gd name="connsiteY107" fmla="*/ 229690 h 551650"/>
                <a:gd name="connsiteX108" fmla="*/ 52317 w 774943"/>
                <a:gd name="connsiteY108" fmla="*/ 235580 h 551650"/>
                <a:gd name="connsiteX109" fmla="*/ 39238 w 774943"/>
                <a:gd name="connsiteY109" fmla="*/ 228382 h 551650"/>
                <a:gd name="connsiteX110" fmla="*/ 38584 w 774943"/>
                <a:gd name="connsiteY110" fmla="*/ 227073 h 551650"/>
                <a:gd name="connsiteX111" fmla="*/ 37276 w 774943"/>
                <a:gd name="connsiteY111" fmla="*/ 225764 h 551650"/>
                <a:gd name="connsiteX112" fmla="*/ 32044 w 774943"/>
                <a:gd name="connsiteY112" fmla="*/ 221838 h 551650"/>
                <a:gd name="connsiteX113" fmla="*/ 24850 w 774943"/>
                <a:gd name="connsiteY113" fmla="*/ 223147 h 551650"/>
                <a:gd name="connsiteX114" fmla="*/ 23542 w 774943"/>
                <a:gd name="connsiteY114" fmla="*/ 227073 h 551650"/>
                <a:gd name="connsiteX115" fmla="*/ 23542 w 774943"/>
                <a:gd name="connsiteY115" fmla="*/ 229690 h 551650"/>
                <a:gd name="connsiteX116" fmla="*/ 22889 w 774943"/>
                <a:gd name="connsiteY116" fmla="*/ 231654 h 551650"/>
                <a:gd name="connsiteX117" fmla="*/ 26812 w 774943"/>
                <a:gd name="connsiteY117" fmla="*/ 233617 h 551650"/>
                <a:gd name="connsiteX118" fmla="*/ 28774 w 774943"/>
                <a:gd name="connsiteY118" fmla="*/ 234926 h 551650"/>
                <a:gd name="connsiteX119" fmla="*/ 32044 w 774943"/>
                <a:gd name="connsiteY119" fmla="*/ 234271 h 551650"/>
                <a:gd name="connsiteX120" fmla="*/ 43161 w 774943"/>
                <a:gd name="connsiteY120" fmla="*/ 235580 h 551650"/>
                <a:gd name="connsiteX121" fmla="*/ 46431 w 774943"/>
                <a:gd name="connsiteY121" fmla="*/ 248013 h 551650"/>
                <a:gd name="connsiteX122" fmla="*/ 51009 w 774943"/>
                <a:gd name="connsiteY122" fmla="*/ 254557 h 551650"/>
                <a:gd name="connsiteX123" fmla="*/ 44469 w 774943"/>
                <a:gd name="connsiteY123" fmla="*/ 266991 h 551650"/>
                <a:gd name="connsiteX124" fmla="*/ 44469 w 774943"/>
                <a:gd name="connsiteY124" fmla="*/ 268300 h 551650"/>
                <a:gd name="connsiteX125" fmla="*/ 39891 w 774943"/>
                <a:gd name="connsiteY125" fmla="*/ 280733 h 551650"/>
                <a:gd name="connsiteX126" fmla="*/ 22235 w 774943"/>
                <a:gd name="connsiteY126" fmla="*/ 287931 h 551650"/>
                <a:gd name="connsiteX127" fmla="*/ 22235 w 774943"/>
                <a:gd name="connsiteY127" fmla="*/ 290549 h 551650"/>
                <a:gd name="connsiteX128" fmla="*/ 22235 w 774943"/>
                <a:gd name="connsiteY128" fmla="*/ 292512 h 551650"/>
                <a:gd name="connsiteX129" fmla="*/ 25505 w 774943"/>
                <a:gd name="connsiteY129" fmla="*/ 296438 h 551650"/>
                <a:gd name="connsiteX130" fmla="*/ 29428 w 774943"/>
                <a:gd name="connsiteY130" fmla="*/ 301673 h 551650"/>
                <a:gd name="connsiteX131" fmla="*/ 22889 w 774943"/>
                <a:gd name="connsiteY131" fmla="*/ 319342 h 551650"/>
                <a:gd name="connsiteX132" fmla="*/ 24850 w 774943"/>
                <a:gd name="connsiteY132" fmla="*/ 321305 h 551650"/>
                <a:gd name="connsiteX133" fmla="*/ 24850 w 774943"/>
                <a:gd name="connsiteY133" fmla="*/ 321305 h 551650"/>
                <a:gd name="connsiteX134" fmla="*/ 29428 w 774943"/>
                <a:gd name="connsiteY134" fmla="*/ 319996 h 551650"/>
                <a:gd name="connsiteX135" fmla="*/ 34006 w 774943"/>
                <a:gd name="connsiteY135" fmla="*/ 319996 h 551650"/>
                <a:gd name="connsiteX136" fmla="*/ 37276 w 774943"/>
                <a:gd name="connsiteY136" fmla="*/ 323268 h 551650"/>
                <a:gd name="connsiteX137" fmla="*/ 34006 w 774943"/>
                <a:gd name="connsiteY137" fmla="*/ 338319 h 551650"/>
                <a:gd name="connsiteX138" fmla="*/ 34006 w 774943"/>
                <a:gd name="connsiteY138" fmla="*/ 338319 h 551650"/>
                <a:gd name="connsiteX139" fmla="*/ 37930 w 774943"/>
                <a:gd name="connsiteY139" fmla="*/ 344863 h 551650"/>
                <a:gd name="connsiteX140" fmla="*/ 34660 w 774943"/>
                <a:gd name="connsiteY140" fmla="*/ 351407 h 551650"/>
                <a:gd name="connsiteX141" fmla="*/ 34660 w 774943"/>
                <a:gd name="connsiteY141" fmla="*/ 351407 h 551650"/>
                <a:gd name="connsiteX142" fmla="*/ 35968 w 774943"/>
                <a:gd name="connsiteY142" fmla="*/ 359260 h 551650"/>
                <a:gd name="connsiteX143" fmla="*/ 17657 w 774943"/>
                <a:gd name="connsiteY143" fmla="*/ 363186 h 551650"/>
                <a:gd name="connsiteX144" fmla="*/ 16349 w 774943"/>
                <a:gd name="connsiteY144" fmla="*/ 363186 h 551650"/>
                <a:gd name="connsiteX145" fmla="*/ 12425 w 774943"/>
                <a:gd name="connsiteY145" fmla="*/ 363186 h 551650"/>
                <a:gd name="connsiteX146" fmla="*/ 5886 w 774943"/>
                <a:gd name="connsiteY146" fmla="*/ 363186 h 551650"/>
                <a:gd name="connsiteX147" fmla="*/ 1962 w 774943"/>
                <a:gd name="connsiteY147" fmla="*/ 370384 h 551650"/>
                <a:gd name="connsiteX148" fmla="*/ 0 w 774943"/>
                <a:gd name="connsiteY148" fmla="*/ 374310 h 551650"/>
                <a:gd name="connsiteX149" fmla="*/ 7848 w 774943"/>
                <a:gd name="connsiteY149" fmla="*/ 375619 h 551650"/>
                <a:gd name="connsiteX150" fmla="*/ 10463 w 774943"/>
                <a:gd name="connsiteY150" fmla="*/ 376928 h 551650"/>
                <a:gd name="connsiteX151" fmla="*/ 20273 w 774943"/>
                <a:gd name="connsiteY151" fmla="*/ 385435 h 551650"/>
                <a:gd name="connsiteX152" fmla="*/ 17003 w 774943"/>
                <a:gd name="connsiteY152" fmla="*/ 395906 h 551650"/>
                <a:gd name="connsiteX153" fmla="*/ 22235 w 774943"/>
                <a:gd name="connsiteY153" fmla="*/ 403758 h 551650"/>
                <a:gd name="connsiteX154" fmla="*/ 25505 w 774943"/>
                <a:gd name="connsiteY154" fmla="*/ 405067 h 551650"/>
                <a:gd name="connsiteX155" fmla="*/ 33352 w 774943"/>
                <a:gd name="connsiteY155" fmla="*/ 414883 h 551650"/>
                <a:gd name="connsiteX156" fmla="*/ 31390 w 774943"/>
                <a:gd name="connsiteY156" fmla="*/ 419463 h 551650"/>
                <a:gd name="connsiteX157" fmla="*/ 34660 w 774943"/>
                <a:gd name="connsiteY157" fmla="*/ 422081 h 551650"/>
                <a:gd name="connsiteX158" fmla="*/ 43161 w 774943"/>
                <a:gd name="connsiteY158" fmla="*/ 431242 h 551650"/>
                <a:gd name="connsiteX159" fmla="*/ 47085 w 774943"/>
                <a:gd name="connsiteY159" fmla="*/ 437786 h 551650"/>
                <a:gd name="connsiteX160" fmla="*/ 49701 w 774943"/>
                <a:gd name="connsiteY160" fmla="*/ 443021 h 551650"/>
                <a:gd name="connsiteX161" fmla="*/ 53625 w 774943"/>
                <a:gd name="connsiteY161" fmla="*/ 443021 h 551650"/>
                <a:gd name="connsiteX162" fmla="*/ 65396 w 774943"/>
                <a:gd name="connsiteY162" fmla="*/ 446948 h 551650"/>
                <a:gd name="connsiteX163" fmla="*/ 67358 w 774943"/>
                <a:gd name="connsiteY163" fmla="*/ 450220 h 551650"/>
                <a:gd name="connsiteX164" fmla="*/ 73897 w 774943"/>
                <a:gd name="connsiteY164" fmla="*/ 458073 h 551650"/>
                <a:gd name="connsiteX165" fmla="*/ 76513 w 774943"/>
                <a:gd name="connsiteY165" fmla="*/ 458073 h 551650"/>
                <a:gd name="connsiteX166" fmla="*/ 90247 w 774943"/>
                <a:gd name="connsiteY166" fmla="*/ 461999 h 551650"/>
                <a:gd name="connsiteX167" fmla="*/ 94171 w 774943"/>
                <a:gd name="connsiteY167" fmla="*/ 469197 h 551650"/>
                <a:gd name="connsiteX168" fmla="*/ 97440 w 774943"/>
                <a:gd name="connsiteY168" fmla="*/ 475741 h 551650"/>
                <a:gd name="connsiteX169" fmla="*/ 105942 w 774943"/>
                <a:gd name="connsiteY169" fmla="*/ 483593 h 551650"/>
                <a:gd name="connsiteX170" fmla="*/ 107904 w 774943"/>
                <a:gd name="connsiteY170" fmla="*/ 483593 h 551650"/>
                <a:gd name="connsiteX171" fmla="*/ 133408 w 774943"/>
                <a:gd name="connsiteY171" fmla="*/ 494064 h 551650"/>
                <a:gd name="connsiteX172" fmla="*/ 136024 w 774943"/>
                <a:gd name="connsiteY172" fmla="*/ 499299 h 551650"/>
                <a:gd name="connsiteX173" fmla="*/ 139948 w 774943"/>
                <a:gd name="connsiteY173" fmla="*/ 505843 h 551650"/>
                <a:gd name="connsiteX174" fmla="*/ 143871 w 774943"/>
                <a:gd name="connsiteY174" fmla="*/ 510424 h 551650"/>
                <a:gd name="connsiteX175" fmla="*/ 161528 w 774943"/>
                <a:gd name="connsiteY175" fmla="*/ 528747 h 551650"/>
                <a:gd name="connsiteX176" fmla="*/ 169376 w 774943"/>
                <a:gd name="connsiteY176" fmla="*/ 528092 h 551650"/>
                <a:gd name="connsiteX177" fmla="*/ 189649 w 774943"/>
                <a:gd name="connsiteY177" fmla="*/ 528092 h 551650"/>
                <a:gd name="connsiteX178" fmla="*/ 191610 w 774943"/>
                <a:gd name="connsiteY178" fmla="*/ 529401 h 551650"/>
                <a:gd name="connsiteX179" fmla="*/ 202074 w 774943"/>
                <a:gd name="connsiteY179" fmla="*/ 540525 h 551650"/>
                <a:gd name="connsiteX180" fmla="*/ 202728 w 774943"/>
                <a:gd name="connsiteY180" fmla="*/ 545106 h 551650"/>
                <a:gd name="connsiteX181" fmla="*/ 209267 w 774943"/>
                <a:gd name="connsiteY181" fmla="*/ 545106 h 551650"/>
                <a:gd name="connsiteX182" fmla="*/ 224308 w 774943"/>
                <a:gd name="connsiteY182" fmla="*/ 548378 h 551650"/>
                <a:gd name="connsiteX183" fmla="*/ 226270 w 774943"/>
                <a:gd name="connsiteY183" fmla="*/ 550996 h 551650"/>
                <a:gd name="connsiteX184" fmla="*/ 234118 w 774943"/>
                <a:gd name="connsiteY184" fmla="*/ 547724 h 551650"/>
                <a:gd name="connsiteX185" fmla="*/ 242619 w 774943"/>
                <a:gd name="connsiteY185" fmla="*/ 549687 h 551650"/>
                <a:gd name="connsiteX186" fmla="*/ 249813 w 774943"/>
                <a:gd name="connsiteY186" fmla="*/ 551650 h 551650"/>
                <a:gd name="connsiteX187" fmla="*/ 251121 w 774943"/>
                <a:gd name="connsiteY187" fmla="*/ 550996 h 551650"/>
                <a:gd name="connsiteX188" fmla="*/ 266162 w 774943"/>
                <a:gd name="connsiteY188" fmla="*/ 545760 h 551650"/>
                <a:gd name="connsiteX189" fmla="*/ 274010 w 774943"/>
                <a:gd name="connsiteY189" fmla="*/ 548378 h 551650"/>
                <a:gd name="connsiteX190" fmla="*/ 281203 w 774943"/>
                <a:gd name="connsiteY190" fmla="*/ 550341 h 551650"/>
                <a:gd name="connsiteX191" fmla="*/ 281203 w 774943"/>
                <a:gd name="connsiteY191" fmla="*/ 550341 h 551650"/>
                <a:gd name="connsiteX192" fmla="*/ 291013 w 774943"/>
                <a:gd name="connsiteY192" fmla="*/ 547069 h 551650"/>
                <a:gd name="connsiteX193" fmla="*/ 294282 w 774943"/>
                <a:gd name="connsiteY193" fmla="*/ 548378 h 551650"/>
                <a:gd name="connsiteX194" fmla="*/ 294936 w 774943"/>
                <a:gd name="connsiteY194" fmla="*/ 547069 h 551650"/>
                <a:gd name="connsiteX195" fmla="*/ 305400 w 774943"/>
                <a:gd name="connsiteY195" fmla="*/ 539217 h 551650"/>
                <a:gd name="connsiteX196" fmla="*/ 308015 w 774943"/>
                <a:gd name="connsiteY196" fmla="*/ 539217 h 551650"/>
                <a:gd name="connsiteX197" fmla="*/ 309323 w 774943"/>
                <a:gd name="connsiteY197" fmla="*/ 539217 h 551650"/>
                <a:gd name="connsiteX198" fmla="*/ 314555 w 774943"/>
                <a:gd name="connsiteY198" fmla="*/ 529401 h 551650"/>
                <a:gd name="connsiteX199" fmla="*/ 314555 w 774943"/>
                <a:gd name="connsiteY199" fmla="*/ 527438 h 551650"/>
                <a:gd name="connsiteX200" fmla="*/ 325672 w 774943"/>
                <a:gd name="connsiteY200" fmla="*/ 514350 h 551650"/>
                <a:gd name="connsiteX201" fmla="*/ 333520 w 774943"/>
                <a:gd name="connsiteY201" fmla="*/ 516313 h 551650"/>
                <a:gd name="connsiteX202" fmla="*/ 340060 w 774943"/>
                <a:gd name="connsiteY202" fmla="*/ 518276 h 551650"/>
                <a:gd name="connsiteX203" fmla="*/ 342676 w 774943"/>
                <a:gd name="connsiteY203" fmla="*/ 517622 h 551650"/>
                <a:gd name="connsiteX204" fmla="*/ 342676 w 774943"/>
                <a:gd name="connsiteY204" fmla="*/ 517622 h 551650"/>
                <a:gd name="connsiteX205" fmla="*/ 343983 w 774943"/>
                <a:gd name="connsiteY205" fmla="*/ 515659 h 551650"/>
                <a:gd name="connsiteX206" fmla="*/ 355101 w 774943"/>
                <a:gd name="connsiteY206" fmla="*/ 507152 h 551650"/>
                <a:gd name="connsiteX207" fmla="*/ 357062 w 774943"/>
                <a:gd name="connsiteY207" fmla="*/ 507152 h 551650"/>
                <a:gd name="connsiteX208" fmla="*/ 359678 w 774943"/>
                <a:gd name="connsiteY208" fmla="*/ 507152 h 551650"/>
                <a:gd name="connsiteX209" fmla="*/ 360986 w 774943"/>
                <a:gd name="connsiteY209" fmla="*/ 502571 h 551650"/>
                <a:gd name="connsiteX210" fmla="*/ 366872 w 774943"/>
                <a:gd name="connsiteY210" fmla="*/ 499299 h 551650"/>
                <a:gd name="connsiteX211" fmla="*/ 366872 w 774943"/>
                <a:gd name="connsiteY211" fmla="*/ 499299 h 551650"/>
                <a:gd name="connsiteX212" fmla="*/ 368834 w 774943"/>
                <a:gd name="connsiteY212" fmla="*/ 488829 h 551650"/>
                <a:gd name="connsiteX213" fmla="*/ 376027 w 774943"/>
                <a:gd name="connsiteY213" fmla="*/ 485557 h 551650"/>
                <a:gd name="connsiteX214" fmla="*/ 387145 w 774943"/>
                <a:gd name="connsiteY214" fmla="*/ 493409 h 551650"/>
                <a:gd name="connsiteX215" fmla="*/ 387145 w 774943"/>
                <a:gd name="connsiteY215" fmla="*/ 493409 h 551650"/>
                <a:gd name="connsiteX216" fmla="*/ 393685 w 774943"/>
                <a:gd name="connsiteY216" fmla="*/ 491446 h 551650"/>
                <a:gd name="connsiteX217" fmla="*/ 393685 w 774943"/>
                <a:gd name="connsiteY217" fmla="*/ 491446 h 551650"/>
                <a:gd name="connsiteX218" fmla="*/ 404148 w 774943"/>
                <a:gd name="connsiteY218" fmla="*/ 481630 h 551650"/>
                <a:gd name="connsiteX219" fmla="*/ 410687 w 774943"/>
                <a:gd name="connsiteY219" fmla="*/ 479667 h 551650"/>
                <a:gd name="connsiteX220" fmla="*/ 417227 w 774943"/>
                <a:gd name="connsiteY220" fmla="*/ 469197 h 551650"/>
                <a:gd name="connsiteX221" fmla="*/ 432922 w 774943"/>
                <a:gd name="connsiteY221" fmla="*/ 451529 h 551650"/>
                <a:gd name="connsiteX222" fmla="*/ 454503 w 774943"/>
                <a:gd name="connsiteY222" fmla="*/ 451529 h 551650"/>
                <a:gd name="connsiteX223" fmla="*/ 459734 w 774943"/>
                <a:gd name="connsiteY223" fmla="*/ 455455 h 551650"/>
                <a:gd name="connsiteX224" fmla="*/ 460389 w 774943"/>
                <a:gd name="connsiteY224" fmla="*/ 456109 h 551650"/>
                <a:gd name="connsiteX225" fmla="*/ 464966 w 774943"/>
                <a:gd name="connsiteY225" fmla="*/ 453492 h 551650"/>
                <a:gd name="connsiteX226" fmla="*/ 482623 w 774943"/>
                <a:gd name="connsiteY226" fmla="*/ 446293 h 551650"/>
                <a:gd name="connsiteX227" fmla="*/ 487855 w 774943"/>
                <a:gd name="connsiteY227" fmla="*/ 448257 h 551650"/>
                <a:gd name="connsiteX228" fmla="*/ 489817 w 774943"/>
                <a:gd name="connsiteY228" fmla="*/ 448911 h 551650"/>
                <a:gd name="connsiteX229" fmla="*/ 494394 w 774943"/>
                <a:gd name="connsiteY229" fmla="*/ 444330 h 551650"/>
                <a:gd name="connsiteX230" fmla="*/ 501588 w 774943"/>
                <a:gd name="connsiteY230" fmla="*/ 444330 h 551650"/>
                <a:gd name="connsiteX231" fmla="*/ 504858 w 774943"/>
                <a:gd name="connsiteY231" fmla="*/ 446948 h 551650"/>
                <a:gd name="connsiteX232" fmla="*/ 514013 w 774943"/>
                <a:gd name="connsiteY232" fmla="*/ 445639 h 551650"/>
                <a:gd name="connsiteX233" fmla="*/ 516629 w 774943"/>
                <a:gd name="connsiteY233" fmla="*/ 446948 h 551650"/>
                <a:gd name="connsiteX234" fmla="*/ 516629 w 774943"/>
                <a:gd name="connsiteY234" fmla="*/ 446948 h 551650"/>
                <a:gd name="connsiteX235" fmla="*/ 521861 w 774943"/>
                <a:gd name="connsiteY235" fmla="*/ 442367 h 551650"/>
                <a:gd name="connsiteX236" fmla="*/ 532324 w 774943"/>
                <a:gd name="connsiteY236" fmla="*/ 441058 h 551650"/>
                <a:gd name="connsiteX237" fmla="*/ 536902 w 774943"/>
                <a:gd name="connsiteY237" fmla="*/ 441058 h 551650"/>
                <a:gd name="connsiteX238" fmla="*/ 538210 w 774943"/>
                <a:gd name="connsiteY238" fmla="*/ 439095 h 551650"/>
                <a:gd name="connsiteX239" fmla="*/ 550635 w 774943"/>
                <a:gd name="connsiteY239" fmla="*/ 433205 h 551650"/>
                <a:gd name="connsiteX240" fmla="*/ 556521 w 774943"/>
                <a:gd name="connsiteY240" fmla="*/ 436477 h 551650"/>
                <a:gd name="connsiteX241" fmla="*/ 563060 w 774943"/>
                <a:gd name="connsiteY241" fmla="*/ 439749 h 551650"/>
                <a:gd name="connsiteX242" fmla="*/ 569600 w 774943"/>
                <a:gd name="connsiteY242" fmla="*/ 437132 h 551650"/>
                <a:gd name="connsiteX243" fmla="*/ 572216 w 774943"/>
                <a:gd name="connsiteY243" fmla="*/ 427970 h 551650"/>
                <a:gd name="connsiteX244" fmla="*/ 572216 w 774943"/>
                <a:gd name="connsiteY244" fmla="*/ 426007 h 551650"/>
                <a:gd name="connsiteX245" fmla="*/ 576794 w 774943"/>
                <a:gd name="connsiteY245" fmla="*/ 414883 h 551650"/>
                <a:gd name="connsiteX246" fmla="*/ 578102 w 774943"/>
                <a:gd name="connsiteY246" fmla="*/ 413574 h 551650"/>
                <a:gd name="connsiteX247" fmla="*/ 592488 w 774943"/>
                <a:gd name="connsiteY247" fmla="*/ 408339 h 551650"/>
                <a:gd name="connsiteX248" fmla="*/ 596412 w 774943"/>
                <a:gd name="connsiteY248" fmla="*/ 409648 h 551650"/>
                <a:gd name="connsiteX249" fmla="*/ 606222 w 774943"/>
                <a:gd name="connsiteY249" fmla="*/ 407684 h 551650"/>
                <a:gd name="connsiteX250" fmla="*/ 609492 w 774943"/>
                <a:gd name="connsiteY250" fmla="*/ 408993 h 551650"/>
                <a:gd name="connsiteX251" fmla="*/ 614069 w 774943"/>
                <a:gd name="connsiteY251" fmla="*/ 410302 h 551650"/>
                <a:gd name="connsiteX252" fmla="*/ 614069 w 774943"/>
                <a:gd name="connsiteY252" fmla="*/ 410302 h 551650"/>
                <a:gd name="connsiteX253" fmla="*/ 620609 w 774943"/>
                <a:gd name="connsiteY253" fmla="*/ 402449 h 551650"/>
                <a:gd name="connsiteX254" fmla="*/ 623879 w 774943"/>
                <a:gd name="connsiteY254" fmla="*/ 401795 h 551650"/>
                <a:gd name="connsiteX255" fmla="*/ 623879 w 774943"/>
                <a:gd name="connsiteY255" fmla="*/ 386744 h 551650"/>
                <a:gd name="connsiteX256" fmla="*/ 632380 w 774943"/>
                <a:gd name="connsiteY256" fmla="*/ 378891 h 551650"/>
                <a:gd name="connsiteX257" fmla="*/ 633688 w 774943"/>
                <a:gd name="connsiteY257" fmla="*/ 378237 h 551650"/>
                <a:gd name="connsiteX258" fmla="*/ 633688 w 774943"/>
                <a:gd name="connsiteY258" fmla="*/ 378237 h 551650"/>
                <a:gd name="connsiteX259" fmla="*/ 630418 w 774943"/>
                <a:gd name="connsiteY259" fmla="*/ 361877 h 551650"/>
                <a:gd name="connsiteX260" fmla="*/ 633034 w 774943"/>
                <a:gd name="connsiteY260" fmla="*/ 355988 h 551650"/>
                <a:gd name="connsiteX261" fmla="*/ 633034 w 774943"/>
                <a:gd name="connsiteY261" fmla="*/ 340937 h 551650"/>
                <a:gd name="connsiteX262" fmla="*/ 639574 w 774943"/>
                <a:gd name="connsiteY262" fmla="*/ 335702 h 551650"/>
                <a:gd name="connsiteX263" fmla="*/ 646113 w 774943"/>
                <a:gd name="connsiteY263" fmla="*/ 333739 h 551650"/>
                <a:gd name="connsiteX264" fmla="*/ 651345 w 774943"/>
                <a:gd name="connsiteY264" fmla="*/ 321305 h 551650"/>
                <a:gd name="connsiteX265" fmla="*/ 653307 w 774943"/>
                <a:gd name="connsiteY265" fmla="*/ 321305 h 551650"/>
                <a:gd name="connsiteX266" fmla="*/ 649383 w 774943"/>
                <a:gd name="connsiteY266" fmla="*/ 310835 h 551650"/>
                <a:gd name="connsiteX267" fmla="*/ 655923 w 774943"/>
                <a:gd name="connsiteY267" fmla="*/ 294475 h 551650"/>
                <a:gd name="connsiteX268" fmla="*/ 659192 w 774943"/>
                <a:gd name="connsiteY268" fmla="*/ 291857 h 551650"/>
                <a:gd name="connsiteX269" fmla="*/ 660500 w 774943"/>
                <a:gd name="connsiteY269" fmla="*/ 278115 h 551650"/>
                <a:gd name="connsiteX270" fmla="*/ 661808 w 774943"/>
                <a:gd name="connsiteY270" fmla="*/ 276807 h 551650"/>
                <a:gd name="connsiteX271" fmla="*/ 664424 w 774943"/>
                <a:gd name="connsiteY271" fmla="*/ 274844 h 551650"/>
                <a:gd name="connsiteX272" fmla="*/ 664424 w 774943"/>
                <a:gd name="connsiteY272" fmla="*/ 272880 h 551650"/>
                <a:gd name="connsiteX273" fmla="*/ 657884 w 774943"/>
                <a:gd name="connsiteY273" fmla="*/ 267645 h 551650"/>
                <a:gd name="connsiteX274" fmla="*/ 659192 w 774943"/>
                <a:gd name="connsiteY274" fmla="*/ 259792 h 551650"/>
                <a:gd name="connsiteX275" fmla="*/ 663116 w 774943"/>
                <a:gd name="connsiteY275" fmla="*/ 255866 h 551650"/>
                <a:gd name="connsiteX276" fmla="*/ 672926 w 774943"/>
                <a:gd name="connsiteY276" fmla="*/ 244741 h 551650"/>
                <a:gd name="connsiteX277" fmla="*/ 673580 w 774943"/>
                <a:gd name="connsiteY277" fmla="*/ 239506 h 551650"/>
                <a:gd name="connsiteX278" fmla="*/ 676849 w 774943"/>
                <a:gd name="connsiteY278" fmla="*/ 230345 h 551650"/>
                <a:gd name="connsiteX279" fmla="*/ 678157 w 774943"/>
                <a:gd name="connsiteY279" fmla="*/ 229036 h 551650"/>
                <a:gd name="connsiteX280" fmla="*/ 678157 w 774943"/>
                <a:gd name="connsiteY280" fmla="*/ 206787 h 551650"/>
                <a:gd name="connsiteX281" fmla="*/ 678157 w 774943"/>
                <a:gd name="connsiteY281" fmla="*/ 205478 h 551650"/>
                <a:gd name="connsiteX282" fmla="*/ 686659 w 774943"/>
                <a:gd name="connsiteY282" fmla="*/ 192390 h 551650"/>
                <a:gd name="connsiteX283" fmla="*/ 688621 w 774943"/>
                <a:gd name="connsiteY283" fmla="*/ 191736 h 551650"/>
                <a:gd name="connsiteX284" fmla="*/ 691890 w 774943"/>
                <a:gd name="connsiteY284" fmla="*/ 190427 h 551650"/>
                <a:gd name="connsiteX285" fmla="*/ 689275 w 774943"/>
                <a:gd name="connsiteY285" fmla="*/ 183883 h 551650"/>
                <a:gd name="connsiteX286" fmla="*/ 686005 w 774943"/>
                <a:gd name="connsiteY286" fmla="*/ 172759 h 551650"/>
                <a:gd name="connsiteX287" fmla="*/ 701700 w 774943"/>
                <a:gd name="connsiteY287" fmla="*/ 149855 h 551650"/>
                <a:gd name="connsiteX288" fmla="*/ 703008 w 774943"/>
                <a:gd name="connsiteY288" fmla="*/ 148546 h 551650"/>
                <a:gd name="connsiteX289" fmla="*/ 705624 w 774943"/>
                <a:gd name="connsiteY289" fmla="*/ 138076 h 551650"/>
                <a:gd name="connsiteX290" fmla="*/ 708894 w 774943"/>
                <a:gd name="connsiteY290" fmla="*/ 126951 h 551650"/>
                <a:gd name="connsiteX291" fmla="*/ 724589 w 774943"/>
                <a:gd name="connsiteY291" fmla="*/ 112555 h 551650"/>
                <a:gd name="connsiteX292" fmla="*/ 727858 w 774943"/>
                <a:gd name="connsiteY292" fmla="*/ 113209 h 551650"/>
                <a:gd name="connsiteX293" fmla="*/ 727858 w 774943"/>
                <a:gd name="connsiteY293" fmla="*/ 111900 h 551650"/>
                <a:gd name="connsiteX294" fmla="*/ 734398 w 774943"/>
                <a:gd name="connsiteY294" fmla="*/ 100776 h 551650"/>
                <a:gd name="connsiteX295" fmla="*/ 740938 w 774943"/>
                <a:gd name="connsiteY295" fmla="*/ 100776 h 551650"/>
                <a:gd name="connsiteX296" fmla="*/ 741592 w 774943"/>
                <a:gd name="connsiteY296" fmla="*/ 100776 h 551650"/>
                <a:gd name="connsiteX297" fmla="*/ 752709 w 774943"/>
                <a:gd name="connsiteY297" fmla="*/ 104702 h 551650"/>
                <a:gd name="connsiteX298" fmla="*/ 755979 w 774943"/>
                <a:gd name="connsiteY298" fmla="*/ 98813 h 551650"/>
                <a:gd name="connsiteX299" fmla="*/ 764480 w 774943"/>
                <a:gd name="connsiteY299" fmla="*/ 90306 h 551650"/>
                <a:gd name="connsiteX300" fmla="*/ 765788 w 774943"/>
                <a:gd name="connsiteY300" fmla="*/ 90306 h 551650"/>
                <a:gd name="connsiteX301" fmla="*/ 770366 w 774943"/>
                <a:gd name="connsiteY301" fmla="*/ 78527 h 551650"/>
                <a:gd name="connsiteX302" fmla="*/ 774290 w 774943"/>
                <a:gd name="connsiteY302" fmla="*/ 75909 h 551650"/>
                <a:gd name="connsiteX303" fmla="*/ 774944 w 774943"/>
                <a:gd name="connsiteY303" fmla="*/ 71983 h 551650"/>
                <a:gd name="connsiteX304" fmla="*/ 771674 w 774943"/>
                <a:gd name="connsiteY304" fmla="*/ 68056 h 551650"/>
                <a:gd name="connsiteX305" fmla="*/ 770366 w 774943"/>
                <a:gd name="connsiteY305" fmla="*/ 55623 h 551650"/>
                <a:gd name="connsiteX306" fmla="*/ 770366 w 774943"/>
                <a:gd name="connsiteY306" fmla="*/ 53660 h 55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774943" h="551650">
                  <a:moveTo>
                    <a:pt x="771020" y="54314"/>
                  </a:moveTo>
                  <a:cubicBezTo>
                    <a:pt x="769712" y="53660"/>
                    <a:pt x="767750" y="52351"/>
                    <a:pt x="764480" y="50388"/>
                  </a:cubicBezTo>
                  <a:cubicBezTo>
                    <a:pt x="763172" y="50388"/>
                    <a:pt x="761864" y="52351"/>
                    <a:pt x="761211" y="53005"/>
                  </a:cubicBezTo>
                  <a:cubicBezTo>
                    <a:pt x="757287" y="55623"/>
                    <a:pt x="754017" y="58240"/>
                    <a:pt x="749439" y="58240"/>
                  </a:cubicBezTo>
                  <a:cubicBezTo>
                    <a:pt x="741592" y="58240"/>
                    <a:pt x="736360" y="49079"/>
                    <a:pt x="735052" y="43190"/>
                  </a:cubicBezTo>
                  <a:cubicBezTo>
                    <a:pt x="733744" y="41226"/>
                    <a:pt x="727205" y="35991"/>
                    <a:pt x="725243" y="34683"/>
                  </a:cubicBezTo>
                  <a:cubicBezTo>
                    <a:pt x="725243" y="34683"/>
                    <a:pt x="724589" y="34683"/>
                    <a:pt x="723935" y="34028"/>
                  </a:cubicBezTo>
                  <a:cubicBezTo>
                    <a:pt x="723281" y="34028"/>
                    <a:pt x="721973" y="34028"/>
                    <a:pt x="721319" y="34683"/>
                  </a:cubicBezTo>
                  <a:cubicBezTo>
                    <a:pt x="718049" y="35991"/>
                    <a:pt x="714125" y="37300"/>
                    <a:pt x="710201" y="36646"/>
                  </a:cubicBezTo>
                  <a:cubicBezTo>
                    <a:pt x="703662" y="35337"/>
                    <a:pt x="698430" y="24212"/>
                    <a:pt x="695814" y="18323"/>
                  </a:cubicBezTo>
                  <a:cubicBezTo>
                    <a:pt x="694506" y="18323"/>
                    <a:pt x="692545" y="18323"/>
                    <a:pt x="690582" y="18323"/>
                  </a:cubicBezTo>
                  <a:cubicBezTo>
                    <a:pt x="687313" y="17014"/>
                    <a:pt x="685351" y="15051"/>
                    <a:pt x="684697" y="11124"/>
                  </a:cubicBezTo>
                  <a:cubicBezTo>
                    <a:pt x="684697" y="11124"/>
                    <a:pt x="683389" y="11124"/>
                    <a:pt x="682735" y="11779"/>
                  </a:cubicBezTo>
                  <a:cubicBezTo>
                    <a:pt x="678157" y="18977"/>
                    <a:pt x="672926" y="20286"/>
                    <a:pt x="667694" y="20286"/>
                  </a:cubicBezTo>
                  <a:cubicBezTo>
                    <a:pt x="663770" y="20286"/>
                    <a:pt x="657231" y="22904"/>
                    <a:pt x="654615" y="24212"/>
                  </a:cubicBezTo>
                  <a:cubicBezTo>
                    <a:pt x="653961" y="24212"/>
                    <a:pt x="652653" y="25521"/>
                    <a:pt x="651345" y="26830"/>
                  </a:cubicBezTo>
                  <a:cubicBezTo>
                    <a:pt x="649383" y="28793"/>
                    <a:pt x="646113" y="32065"/>
                    <a:pt x="640882" y="33374"/>
                  </a:cubicBezTo>
                  <a:cubicBezTo>
                    <a:pt x="634996" y="35337"/>
                    <a:pt x="626494" y="34683"/>
                    <a:pt x="617993" y="24212"/>
                  </a:cubicBezTo>
                  <a:cubicBezTo>
                    <a:pt x="616031" y="21595"/>
                    <a:pt x="612761" y="17668"/>
                    <a:pt x="610800" y="13742"/>
                  </a:cubicBezTo>
                  <a:cubicBezTo>
                    <a:pt x="609492" y="12433"/>
                    <a:pt x="608837" y="10470"/>
                    <a:pt x="607530" y="9161"/>
                  </a:cubicBezTo>
                  <a:cubicBezTo>
                    <a:pt x="606876" y="9161"/>
                    <a:pt x="605568" y="9161"/>
                    <a:pt x="604914" y="9161"/>
                  </a:cubicBezTo>
                  <a:cubicBezTo>
                    <a:pt x="600336" y="9161"/>
                    <a:pt x="597720" y="7198"/>
                    <a:pt x="596412" y="3272"/>
                  </a:cubicBezTo>
                  <a:cubicBezTo>
                    <a:pt x="596412" y="3272"/>
                    <a:pt x="593796" y="1308"/>
                    <a:pt x="589219" y="0"/>
                  </a:cubicBezTo>
                  <a:cubicBezTo>
                    <a:pt x="589219" y="654"/>
                    <a:pt x="587911" y="1308"/>
                    <a:pt x="586603" y="1963"/>
                  </a:cubicBezTo>
                  <a:cubicBezTo>
                    <a:pt x="583987" y="3272"/>
                    <a:pt x="581371" y="4580"/>
                    <a:pt x="579409" y="5235"/>
                  </a:cubicBezTo>
                  <a:cubicBezTo>
                    <a:pt x="579409" y="5235"/>
                    <a:pt x="579409" y="5235"/>
                    <a:pt x="578755" y="5235"/>
                  </a:cubicBezTo>
                  <a:cubicBezTo>
                    <a:pt x="578755" y="6544"/>
                    <a:pt x="578755" y="7852"/>
                    <a:pt x="577447" y="9161"/>
                  </a:cubicBezTo>
                  <a:cubicBezTo>
                    <a:pt x="574178" y="15051"/>
                    <a:pt x="566984" y="13088"/>
                    <a:pt x="562406" y="11779"/>
                  </a:cubicBezTo>
                  <a:cubicBezTo>
                    <a:pt x="562406" y="11779"/>
                    <a:pt x="562406" y="11779"/>
                    <a:pt x="562406" y="11779"/>
                  </a:cubicBezTo>
                  <a:cubicBezTo>
                    <a:pt x="562406" y="11779"/>
                    <a:pt x="562406" y="11779"/>
                    <a:pt x="562406" y="11779"/>
                  </a:cubicBezTo>
                  <a:cubicBezTo>
                    <a:pt x="561098" y="13742"/>
                    <a:pt x="559137" y="17014"/>
                    <a:pt x="555867" y="18323"/>
                  </a:cubicBezTo>
                  <a:cubicBezTo>
                    <a:pt x="553251" y="18977"/>
                    <a:pt x="549327" y="19632"/>
                    <a:pt x="545404" y="15705"/>
                  </a:cubicBezTo>
                  <a:cubicBezTo>
                    <a:pt x="542787" y="15705"/>
                    <a:pt x="538864" y="17014"/>
                    <a:pt x="534940" y="17014"/>
                  </a:cubicBezTo>
                  <a:lnTo>
                    <a:pt x="532324" y="17014"/>
                  </a:lnTo>
                  <a:cubicBezTo>
                    <a:pt x="532324" y="17014"/>
                    <a:pt x="523169" y="11779"/>
                    <a:pt x="523169" y="11779"/>
                  </a:cubicBezTo>
                  <a:cubicBezTo>
                    <a:pt x="521861" y="11779"/>
                    <a:pt x="515975" y="11124"/>
                    <a:pt x="512705" y="11124"/>
                  </a:cubicBezTo>
                  <a:cubicBezTo>
                    <a:pt x="508781" y="11124"/>
                    <a:pt x="491124" y="18977"/>
                    <a:pt x="484585" y="22249"/>
                  </a:cubicBezTo>
                  <a:cubicBezTo>
                    <a:pt x="484585" y="22249"/>
                    <a:pt x="484585" y="22249"/>
                    <a:pt x="484585" y="22249"/>
                  </a:cubicBezTo>
                  <a:cubicBezTo>
                    <a:pt x="484585" y="22904"/>
                    <a:pt x="484585" y="24212"/>
                    <a:pt x="485239" y="24867"/>
                  </a:cubicBezTo>
                  <a:cubicBezTo>
                    <a:pt x="486547" y="31411"/>
                    <a:pt x="479353" y="39918"/>
                    <a:pt x="477391" y="41881"/>
                  </a:cubicBezTo>
                  <a:cubicBezTo>
                    <a:pt x="477391" y="43844"/>
                    <a:pt x="476738" y="48425"/>
                    <a:pt x="476738" y="50388"/>
                  </a:cubicBezTo>
                  <a:cubicBezTo>
                    <a:pt x="476738" y="53005"/>
                    <a:pt x="476738" y="55623"/>
                    <a:pt x="476083" y="57586"/>
                  </a:cubicBezTo>
                  <a:cubicBezTo>
                    <a:pt x="474775" y="63475"/>
                    <a:pt x="468890" y="72637"/>
                    <a:pt x="464966" y="75909"/>
                  </a:cubicBezTo>
                  <a:cubicBezTo>
                    <a:pt x="463004" y="77218"/>
                    <a:pt x="459081" y="79181"/>
                    <a:pt x="454503" y="75909"/>
                  </a:cubicBezTo>
                  <a:cubicBezTo>
                    <a:pt x="454503" y="75909"/>
                    <a:pt x="454503" y="75909"/>
                    <a:pt x="454503" y="76563"/>
                  </a:cubicBezTo>
                  <a:lnTo>
                    <a:pt x="452541" y="79835"/>
                  </a:lnTo>
                  <a:lnTo>
                    <a:pt x="449271" y="79835"/>
                  </a:lnTo>
                  <a:cubicBezTo>
                    <a:pt x="449271" y="80490"/>
                    <a:pt x="449271" y="81799"/>
                    <a:pt x="449271" y="83107"/>
                  </a:cubicBezTo>
                  <a:cubicBezTo>
                    <a:pt x="447309" y="87688"/>
                    <a:pt x="438808" y="94232"/>
                    <a:pt x="436846" y="95541"/>
                  </a:cubicBezTo>
                  <a:cubicBezTo>
                    <a:pt x="432268" y="98158"/>
                    <a:pt x="425075" y="100121"/>
                    <a:pt x="419843" y="100121"/>
                  </a:cubicBezTo>
                  <a:cubicBezTo>
                    <a:pt x="414611" y="100121"/>
                    <a:pt x="408072" y="100776"/>
                    <a:pt x="400878" y="98813"/>
                  </a:cubicBezTo>
                  <a:cubicBezTo>
                    <a:pt x="395646" y="96850"/>
                    <a:pt x="391723" y="94886"/>
                    <a:pt x="387799" y="93578"/>
                  </a:cubicBezTo>
                  <a:cubicBezTo>
                    <a:pt x="386491" y="93578"/>
                    <a:pt x="385183" y="92269"/>
                    <a:pt x="384529" y="92269"/>
                  </a:cubicBezTo>
                  <a:cubicBezTo>
                    <a:pt x="384529" y="92269"/>
                    <a:pt x="382567" y="93578"/>
                    <a:pt x="381259" y="94232"/>
                  </a:cubicBezTo>
                  <a:cubicBezTo>
                    <a:pt x="380605" y="94232"/>
                    <a:pt x="379951" y="94886"/>
                    <a:pt x="379297" y="95541"/>
                  </a:cubicBezTo>
                  <a:cubicBezTo>
                    <a:pt x="378643" y="97504"/>
                    <a:pt x="377335" y="103393"/>
                    <a:pt x="376681" y="106011"/>
                  </a:cubicBezTo>
                  <a:cubicBezTo>
                    <a:pt x="375374" y="111900"/>
                    <a:pt x="374719" y="115172"/>
                    <a:pt x="373411" y="117135"/>
                  </a:cubicBezTo>
                  <a:cubicBezTo>
                    <a:pt x="370142" y="121716"/>
                    <a:pt x="362948" y="122370"/>
                    <a:pt x="352485" y="122370"/>
                  </a:cubicBezTo>
                  <a:lnTo>
                    <a:pt x="350523" y="122370"/>
                  </a:lnTo>
                  <a:cubicBezTo>
                    <a:pt x="350523" y="122370"/>
                    <a:pt x="349215" y="123679"/>
                    <a:pt x="349215" y="124334"/>
                  </a:cubicBezTo>
                  <a:cubicBezTo>
                    <a:pt x="347907" y="125642"/>
                    <a:pt x="346599" y="126951"/>
                    <a:pt x="345291" y="127606"/>
                  </a:cubicBezTo>
                  <a:cubicBezTo>
                    <a:pt x="342021" y="129569"/>
                    <a:pt x="336136" y="130223"/>
                    <a:pt x="320441" y="131532"/>
                  </a:cubicBezTo>
                  <a:cubicBezTo>
                    <a:pt x="317825" y="131532"/>
                    <a:pt x="315863" y="131532"/>
                    <a:pt x="314555" y="131532"/>
                  </a:cubicBezTo>
                  <a:cubicBezTo>
                    <a:pt x="312593" y="131532"/>
                    <a:pt x="302784" y="136113"/>
                    <a:pt x="298206" y="138076"/>
                  </a:cubicBezTo>
                  <a:cubicBezTo>
                    <a:pt x="298206" y="138076"/>
                    <a:pt x="296898" y="138076"/>
                    <a:pt x="296898" y="138730"/>
                  </a:cubicBezTo>
                  <a:cubicBezTo>
                    <a:pt x="296898" y="140039"/>
                    <a:pt x="296898" y="142002"/>
                    <a:pt x="296898" y="143966"/>
                  </a:cubicBezTo>
                  <a:cubicBezTo>
                    <a:pt x="296244" y="146583"/>
                    <a:pt x="294282" y="148546"/>
                    <a:pt x="292321" y="149855"/>
                  </a:cubicBezTo>
                  <a:cubicBezTo>
                    <a:pt x="293629" y="152473"/>
                    <a:pt x="292321" y="155090"/>
                    <a:pt x="292321" y="158362"/>
                  </a:cubicBezTo>
                  <a:cubicBezTo>
                    <a:pt x="292321" y="158362"/>
                    <a:pt x="292321" y="159671"/>
                    <a:pt x="292321" y="160325"/>
                  </a:cubicBezTo>
                  <a:cubicBezTo>
                    <a:pt x="293629" y="160980"/>
                    <a:pt x="294936" y="161634"/>
                    <a:pt x="296244" y="162288"/>
                  </a:cubicBezTo>
                  <a:cubicBezTo>
                    <a:pt x="299514" y="162943"/>
                    <a:pt x="308015" y="168832"/>
                    <a:pt x="306708" y="175376"/>
                  </a:cubicBezTo>
                  <a:cubicBezTo>
                    <a:pt x="305400" y="181266"/>
                    <a:pt x="293629" y="183883"/>
                    <a:pt x="289705" y="184537"/>
                  </a:cubicBezTo>
                  <a:cubicBezTo>
                    <a:pt x="289705" y="184537"/>
                    <a:pt x="289051" y="185846"/>
                    <a:pt x="288397" y="186501"/>
                  </a:cubicBezTo>
                  <a:cubicBezTo>
                    <a:pt x="287089" y="189118"/>
                    <a:pt x="285127" y="191736"/>
                    <a:pt x="282511" y="193045"/>
                  </a:cubicBezTo>
                  <a:cubicBezTo>
                    <a:pt x="279241" y="195008"/>
                    <a:pt x="274664" y="195008"/>
                    <a:pt x="271394" y="195662"/>
                  </a:cubicBezTo>
                  <a:lnTo>
                    <a:pt x="270086" y="195662"/>
                  </a:lnTo>
                  <a:cubicBezTo>
                    <a:pt x="268778" y="195662"/>
                    <a:pt x="268124" y="195662"/>
                    <a:pt x="266816" y="196317"/>
                  </a:cubicBezTo>
                  <a:cubicBezTo>
                    <a:pt x="265508" y="196317"/>
                    <a:pt x="264200" y="196971"/>
                    <a:pt x="262892" y="197625"/>
                  </a:cubicBezTo>
                  <a:cubicBezTo>
                    <a:pt x="260276" y="197625"/>
                    <a:pt x="257007" y="197625"/>
                    <a:pt x="253737" y="197625"/>
                  </a:cubicBezTo>
                  <a:cubicBezTo>
                    <a:pt x="252429" y="197625"/>
                    <a:pt x="251121" y="197625"/>
                    <a:pt x="250467" y="197625"/>
                  </a:cubicBezTo>
                  <a:cubicBezTo>
                    <a:pt x="250467" y="197625"/>
                    <a:pt x="247851" y="198934"/>
                    <a:pt x="246543" y="199589"/>
                  </a:cubicBezTo>
                  <a:cubicBezTo>
                    <a:pt x="243927" y="200897"/>
                    <a:pt x="241312" y="202206"/>
                    <a:pt x="239350" y="203515"/>
                  </a:cubicBezTo>
                  <a:cubicBezTo>
                    <a:pt x="235426" y="204824"/>
                    <a:pt x="226924" y="204824"/>
                    <a:pt x="207959" y="204169"/>
                  </a:cubicBezTo>
                  <a:cubicBezTo>
                    <a:pt x="204036" y="204169"/>
                    <a:pt x="199458" y="204169"/>
                    <a:pt x="198804" y="204169"/>
                  </a:cubicBezTo>
                  <a:cubicBezTo>
                    <a:pt x="197496" y="204169"/>
                    <a:pt x="193572" y="205478"/>
                    <a:pt x="190957" y="206787"/>
                  </a:cubicBezTo>
                  <a:cubicBezTo>
                    <a:pt x="187033" y="208096"/>
                    <a:pt x="181801" y="209405"/>
                    <a:pt x="178531" y="210059"/>
                  </a:cubicBezTo>
                  <a:cubicBezTo>
                    <a:pt x="177223" y="210059"/>
                    <a:pt x="176569" y="210059"/>
                    <a:pt x="175261" y="210059"/>
                  </a:cubicBezTo>
                  <a:cubicBezTo>
                    <a:pt x="165452" y="210059"/>
                    <a:pt x="152373" y="202861"/>
                    <a:pt x="151719" y="202206"/>
                  </a:cubicBezTo>
                  <a:cubicBezTo>
                    <a:pt x="150411" y="201552"/>
                    <a:pt x="147141" y="200243"/>
                    <a:pt x="141910" y="198934"/>
                  </a:cubicBezTo>
                  <a:lnTo>
                    <a:pt x="141255" y="198934"/>
                  </a:lnTo>
                  <a:cubicBezTo>
                    <a:pt x="137332" y="197625"/>
                    <a:pt x="135370" y="193699"/>
                    <a:pt x="134062" y="191081"/>
                  </a:cubicBezTo>
                  <a:cubicBezTo>
                    <a:pt x="134062" y="191081"/>
                    <a:pt x="134062" y="189773"/>
                    <a:pt x="133408" y="189773"/>
                  </a:cubicBezTo>
                  <a:cubicBezTo>
                    <a:pt x="132100" y="189118"/>
                    <a:pt x="128830" y="187809"/>
                    <a:pt x="126214" y="186501"/>
                  </a:cubicBezTo>
                  <a:cubicBezTo>
                    <a:pt x="122945" y="185192"/>
                    <a:pt x="120329" y="182574"/>
                    <a:pt x="117713" y="179302"/>
                  </a:cubicBezTo>
                  <a:cubicBezTo>
                    <a:pt x="116405" y="177994"/>
                    <a:pt x="115097" y="176685"/>
                    <a:pt x="114443" y="175376"/>
                  </a:cubicBezTo>
                  <a:cubicBezTo>
                    <a:pt x="111173" y="172759"/>
                    <a:pt x="105942" y="169487"/>
                    <a:pt x="103326" y="167524"/>
                  </a:cubicBezTo>
                  <a:cubicBezTo>
                    <a:pt x="102018" y="167524"/>
                    <a:pt x="100056" y="166215"/>
                    <a:pt x="98094" y="164906"/>
                  </a:cubicBezTo>
                  <a:cubicBezTo>
                    <a:pt x="96786" y="166215"/>
                    <a:pt x="96132" y="168178"/>
                    <a:pt x="94171" y="169487"/>
                  </a:cubicBezTo>
                  <a:cubicBezTo>
                    <a:pt x="94171" y="169487"/>
                    <a:pt x="93516" y="171450"/>
                    <a:pt x="92863" y="172104"/>
                  </a:cubicBezTo>
                  <a:cubicBezTo>
                    <a:pt x="92863" y="173413"/>
                    <a:pt x="92208" y="174067"/>
                    <a:pt x="91555" y="175376"/>
                  </a:cubicBezTo>
                  <a:cubicBezTo>
                    <a:pt x="90901" y="176685"/>
                    <a:pt x="90247" y="179957"/>
                    <a:pt x="90247" y="185192"/>
                  </a:cubicBezTo>
                  <a:cubicBezTo>
                    <a:pt x="90247" y="189118"/>
                    <a:pt x="88285" y="191736"/>
                    <a:pt x="86977" y="193699"/>
                  </a:cubicBezTo>
                  <a:cubicBezTo>
                    <a:pt x="90247" y="196317"/>
                    <a:pt x="90901" y="200243"/>
                    <a:pt x="89593" y="205478"/>
                  </a:cubicBezTo>
                  <a:cubicBezTo>
                    <a:pt x="89593" y="205478"/>
                    <a:pt x="89593" y="205478"/>
                    <a:pt x="89593" y="206133"/>
                  </a:cubicBezTo>
                  <a:cubicBezTo>
                    <a:pt x="89593" y="206787"/>
                    <a:pt x="90901" y="208750"/>
                    <a:pt x="90901" y="210059"/>
                  </a:cubicBezTo>
                  <a:cubicBezTo>
                    <a:pt x="92208" y="213985"/>
                    <a:pt x="93516" y="217257"/>
                    <a:pt x="92863" y="219875"/>
                  </a:cubicBezTo>
                  <a:cubicBezTo>
                    <a:pt x="90901" y="227727"/>
                    <a:pt x="68012" y="229036"/>
                    <a:pt x="62126" y="229690"/>
                  </a:cubicBezTo>
                  <a:cubicBezTo>
                    <a:pt x="62126" y="229690"/>
                    <a:pt x="62126" y="229690"/>
                    <a:pt x="62126" y="229690"/>
                  </a:cubicBezTo>
                  <a:cubicBezTo>
                    <a:pt x="60164" y="231654"/>
                    <a:pt x="57548" y="234926"/>
                    <a:pt x="52317" y="235580"/>
                  </a:cubicBezTo>
                  <a:cubicBezTo>
                    <a:pt x="43815" y="236889"/>
                    <a:pt x="40546" y="230999"/>
                    <a:pt x="39238" y="228382"/>
                  </a:cubicBezTo>
                  <a:cubicBezTo>
                    <a:pt x="39238" y="228382"/>
                    <a:pt x="39238" y="227727"/>
                    <a:pt x="38584" y="227073"/>
                  </a:cubicBezTo>
                  <a:cubicBezTo>
                    <a:pt x="38584" y="227073"/>
                    <a:pt x="37930" y="226419"/>
                    <a:pt x="37276" y="225764"/>
                  </a:cubicBezTo>
                  <a:cubicBezTo>
                    <a:pt x="35968" y="223801"/>
                    <a:pt x="34660" y="223147"/>
                    <a:pt x="32044" y="221838"/>
                  </a:cubicBezTo>
                  <a:cubicBezTo>
                    <a:pt x="30736" y="221184"/>
                    <a:pt x="26812" y="221838"/>
                    <a:pt x="24850" y="223147"/>
                  </a:cubicBezTo>
                  <a:cubicBezTo>
                    <a:pt x="24850" y="224455"/>
                    <a:pt x="24197" y="226419"/>
                    <a:pt x="23542" y="227073"/>
                  </a:cubicBezTo>
                  <a:cubicBezTo>
                    <a:pt x="23542" y="228382"/>
                    <a:pt x="23542" y="229036"/>
                    <a:pt x="23542" y="229690"/>
                  </a:cubicBezTo>
                  <a:cubicBezTo>
                    <a:pt x="23542" y="230345"/>
                    <a:pt x="23542" y="230999"/>
                    <a:pt x="22889" y="231654"/>
                  </a:cubicBezTo>
                  <a:cubicBezTo>
                    <a:pt x="24197" y="231654"/>
                    <a:pt x="25505" y="232962"/>
                    <a:pt x="26812" y="233617"/>
                  </a:cubicBezTo>
                  <a:cubicBezTo>
                    <a:pt x="26812" y="233617"/>
                    <a:pt x="28120" y="234271"/>
                    <a:pt x="28774" y="234926"/>
                  </a:cubicBezTo>
                  <a:cubicBezTo>
                    <a:pt x="29428" y="234926"/>
                    <a:pt x="31390" y="234926"/>
                    <a:pt x="32044" y="234271"/>
                  </a:cubicBezTo>
                  <a:cubicBezTo>
                    <a:pt x="35968" y="232962"/>
                    <a:pt x="40546" y="232308"/>
                    <a:pt x="43161" y="235580"/>
                  </a:cubicBezTo>
                  <a:cubicBezTo>
                    <a:pt x="45777" y="238197"/>
                    <a:pt x="46431" y="244087"/>
                    <a:pt x="46431" y="248013"/>
                  </a:cubicBezTo>
                  <a:cubicBezTo>
                    <a:pt x="48393" y="249322"/>
                    <a:pt x="50355" y="251285"/>
                    <a:pt x="51009" y="254557"/>
                  </a:cubicBezTo>
                  <a:cubicBezTo>
                    <a:pt x="52317" y="260447"/>
                    <a:pt x="47739" y="264373"/>
                    <a:pt x="44469" y="266991"/>
                  </a:cubicBezTo>
                  <a:cubicBezTo>
                    <a:pt x="44469" y="266991"/>
                    <a:pt x="44469" y="267645"/>
                    <a:pt x="44469" y="268300"/>
                  </a:cubicBezTo>
                  <a:cubicBezTo>
                    <a:pt x="44469" y="271572"/>
                    <a:pt x="43815" y="276807"/>
                    <a:pt x="39891" y="280733"/>
                  </a:cubicBezTo>
                  <a:cubicBezTo>
                    <a:pt x="35968" y="284659"/>
                    <a:pt x="27466" y="286622"/>
                    <a:pt x="22235" y="287931"/>
                  </a:cubicBezTo>
                  <a:cubicBezTo>
                    <a:pt x="22235" y="288586"/>
                    <a:pt x="22235" y="289894"/>
                    <a:pt x="22235" y="290549"/>
                  </a:cubicBezTo>
                  <a:cubicBezTo>
                    <a:pt x="22235" y="291203"/>
                    <a:pt x="22235" y="291857"/>
                    <a:pt x="22235" y="292512"/>
                  </a:cubicBezTo>
                  <a:cubicBezTo>
                    <a:pt x="22235" y="293821"/>
                    <a:pt x="24197" y="295784"/>
                    <a:pt x="25505" y="296438"/>
                  </a:cubicBezTo>
                  <a:cubicBezTo>
                    <a:pt x="26812" y="298401"/>
                    <a:pt x="28120" y="299710"/>
                    <a:pt x="29428" y="301673"/>
                  </a:cubicBezTo>
                  <a:cubicBezTo>
                    <a:pt x="32044" y="306908"/>
                    <a:pt x="28120" y="312798"/>
                    <a:pt x="22889" y="319342"/>
                  </a:cubicBezTo>
                  <a:cubicBezTo>
                    <a:pt x="22889" y="319996"/>
                    <a:pt x="24197" y="320651"/>
                    <a:pt x="24850" y="321305"/>
                  </a:cubicBezTo>
                  <a:cubicBezTo>
                    <a:pt x="24850" y="321305"/>
                    <a:pt x="24850" y="321305"/>
                    <a:pt x="24850" y="321305"/>
                  </a:cubicBezTo>
                  <a:cubicBezTo>
                    <a:pt x="26158" y="321305"/>
                    <a:pt x="27466" y="319996"/>
                    <a:pt x="29428" y="319996"/>
                  </a:cubicBezTo>
                  <a:lnTo>
                    <a:pt x="34006" y="319996"/>
                  </a:lnTo>
                  <a:cubicBezTo>
                    <a:pt x="34006" y="319342"/>
                    <a:pt x="37276" y="323268"/>
                    <a:pt x="37276" y="323268"/>
                  </a:cubicBezTo>
                  <a:cubicBezTo>
                    <a:pt x="39238" y="325886"/>
                    <a:pt x="39891" y="328503"/>
                    <a:pt x="34006" y="338319"/>
                  </a:cubicBezTo>
                  <a:cubicBezTo>
                    <a:pt x="34006" y="338319"/>
                    <a:pt x="34006" y="338319"/>
                    <a:pt x="34006" y="338319"/>
                  </a:cubicBezTo>
                  <a:cubicBezTo>
                    <a:pt x="36622" y="339628"/>
                    <a:pt x="37930" y="342246"/>
                    <a:pt x="37930" y="344863"/>
                  </a:cubicBezTo>
                  <a:cubicBezTo>
                    <a:pt x="37930" y="347481"/>
                    <a:pt x="36622" y="349444"/>
                    <a:pt x="34660" y="351407"/>
                  </a:cubicBezTo>
                  <a:cubicBezTo>
                    <a:pt x="34660" y="351407"/>
                    <a:pt x="34660" y="351407"/>
                    <a:pt x="34660" y="351407"/>
                  </a:cubicBezTo>
                  <a:cubicBezTo>
                    <a:pt x="36622" y="354024"/>
                    <a:pt x="37276" y="356642"/>
                    <a:pt x="35968" y="359260"/>
                  </a:cubicBezTo>
                  <a:cubicBezTo>
                    <a:pt x="33352" y="364495"/>
                    <a:pt x="26812" y="363840"/>
                    <a:pt x="17657" y="363186"/>
                  </a:cubicBezTo>
                  <a:lnTo>
                    <a:pt x="16349" y="363186"/>
                  </a:lnTo>
                  <a:cubicBezTo>
                    <a:pt x="15041" y="363186"/>
                    <a:pt x="13733" y="363186"/>
                    <a:pt x="12425" y="363186"/>
                  </a:cubicBezTo>
                  <a:cubicBezTo>
                    <a:pt x="10463" y="363186"/>
                    <a:pt x="7848" y="363186"/>
                    <a:pt x="5886" y="363186"/>
                  </a:cubicBezTo>
                  <a:cubicBezTo>
                    <a:pt x="4578" y="365149"/>
                    <a:pt x="2616" y="368421"/>
                    <a:pt x="1962" y="370384"/>
                  </a:cubicBezTo>
                  <a:cubicBezTo>
                    <a:pt x="1308" y="371693"/>
                    <a:pt x="654" y="373656"/>
                    <a:pt x="0" y="374310"/>
                  </a:cubicBezTo>
                  <a:cubicBezTo>
                    <a:pt x="1962" y="374310"/>
                    <a:pt x="4578" y="374310"/>
                    <a:pt x="7848" y="375619"/>
                  </a:cubicBezTo>
                  <a:cubicBezTo>
                    <a:pt x="8501" y="375619"/>
                    <a:pt x="9156" y="376274"/>
                    <a:pt x="10463" y="376928"/>
                  </a:cubicBezTo>
                  <a:cubicBezTo>
                    <a:pt x="13733" y="378237"/>
                    <a:pt x="18311" y="380200"/>
                    <a:pt x="20273" y="385435"/>
                  </a:cubicBezTo>
                  <a:cubicBezTo>
                    <a:pt x="21581" y="390016"/>
                    <a:pt x="18965" y="393942"/>
                    <a:pt x="17003" y="395906"/>
                  </a:cubicBezTo>
                  <a:cubicBezTo>
                    <a:pt x="18311" y="398523"/>
                    <a:pt x="20273" y="402449"/>
                    <a:pt x="22235" y="403758"/>
                  </a:cubicBezTo>
                  <a:cubicBezTo>
                    <a:pt x="22889" y="403758"/>
                    <a:pt x="24197" y="405067"/>
                    <a:pt x="25505" y="405067"/>
                  </a:cubicBezTo>
                  <a:cubicBezTo>
                    <a:pt x="28120" y="406376"/>
                    <a:pt x="33352" y="408339"/>
                    <a:pt x="33352" y="414883"/>
                  </a:cubicBezTo>
                  <a:cubicBezTo>
                    <a:pt x="33352" y="416846"/>
                    <a:pt x="32698" y="418155"/>
                    <a:pt x="31390" y="419463"/>
                  </a:cubicBezTo>
                  <a:cubicBezTo>
                    <a:pt x="32044" y="420118"/>
                    <a:pt x="33352" y="421426"/>
                    <a:pt x="34660" y="422081"/>
                  </a:cubicBezTo>
                  <a:cubicBezTo>
                    <a:pt x="37930" y="425353"/>
                    <a:pt x="41854" y="429279"/>
                    <a:pt x="43161" y="431242"/>
                  </a:cubicBezTo>
                  <a:cubicBezTo>
                    <a:pt x="44469" y="433205"/>
                    <a:pt x="45777" y="435169"/>
                    <a:pt x="47085" y="437786"/>
                  </a:cubicBezTo>
                  <a:cubicBezTo>
                    <a:pt x="47739" y="439095"/>
                    <a:pt x="49047" y="441713"/>
                    <a:pt x="49701" y="443021"/>
                  </a:cubicBezTo>
                  <a:cubicBezTo>
                    <a:pt x="50355" y="443021"/>
                    <a:pt x="52317" y="443021"/>
                    <a:pt x="53625" y="443021"/>
                  </a:cubicBezTo>
                  <a:cubicBezTo>
                    <a:pt x="58203" y="443021"/>
                    <a:pt x="62780" y="443676"/>
                    <a:pt x="65396" y="446948"/>
                  </a:cubicBezTo>
                  <a:cubicBezTo>
                    <a:pt x="65396" y="446948"/>
                    <a:pt x="66704" y="448911"/>
                    <a:pt x="67358" y="450220"/>
                  </a:cubicBezTo>
                  <a:cubicBezTo>
                    <a:pt x="68666" y="452183"/>
                    <a:pt x="71936" y="456764"/>
                    <a:pt x="73897" y="458073"/>
                  </a:cubicBezTo>
                  <a:cubicBezTo>
                    <a:pt x="74552" y="458073"/>
                    <a:pt x="75859" y="458073"/>
                    <a:pt x="76513" y="458073"/>
                  </a:cubicBezTo>
                  <a:cubicBezTo>
                    <a:pt x="81091" y="458073"/>
                    <a:pt x="86977" y="457418"/>
                    <a:pt x="90247" y="461999"/>
                  </a:cubicBezTo>
                  <a:cubicBezTo>
                    <a:pt x="91555" y="463962"/>
                    <a:pt x="92863" y="466580"/>
                    <a:pt x="94171" y="469197"/>
                  </a:cubicBezTo>
                  <a:cubicBezTo>
                    <a:pt x="95478" y="471815"/>
                    <a:pt x="96786" y="474432"/>
                    <a:pt x="97440" y="475741"/>
                  </a:cubicBezTo>
                  <a:cubicBezTo>
                    <a:pt x="100056" y="479013"/>
                    <a:pt x="104634" y="482939"/>
                    <a:pt x="105942" y="483593"/>
                  </a:cubicBezTo>
                  <a:lnTo>
                    <a:pt x="107904" y="483593"/>
                  </a:lnTo>
                  <a:cubicBezTo>
                    <a:pt x="125561" y="488174"/>
                    <a:pt x="130792" y="490137"/>
                    <a:pt x="133408" y="494064"/>
                  </a:cubicBezTo>
                  <a:cubicBezTo>
                    <a:pt x="134716" y="495372"/>
                    <a:pt x="135370" y="497336"/>
                    <a:pt x="136024" y="499299"/>
                  </a:cubicBezTo>
                  <a:cubicBezTo>
                    <a:pt x="137332" y="501916"/>
                    <a:pt x="137986" y="503880"/>
                    <a:pt x="139948" y="505843"/>
                  </a:cubicBezTo>
                  <a:cubicBezTo>
                    <a:pt x="140602" y="506497"/>
                    <a:pt x="142563" y="508460"/>
                    <a:pt x="143871" y="510424"/>
                  </a:cubicBezTo>
                  <a:cubicBezTo>
                    <a:pt x="147141" y="514350"/>
                    <a:pt x="158259" y="526783"/>
                    <a:pt x="161528" y="528747"/>
                  </a:cubicBezTo>
                  <a:cubicBezTo>
                    <a:pt x="162836" y="528747"/>
                    <a:pt x="166760" y="528747"/>
                    <a:pt x="169376" y="528092"/>
                  </a:cubicBezTo>
                  <a:cubicBezTo>
                    <a:pt x="179185" y="526783"/>
                    <a:pt x="185725" y="526129"/>
                    <a:pt x="189649" y="528092"/>
                  </a:cubicBezTo>
                  <a:cubicBezTo>
                    <a:pt x="189649" y="528092"/>
                    <a:pt x="190957" y="528747"/>
                    <a:pt x="191610" y="529401"/>
                  </a:cubicBezTo>
                  <a:cubicBezTo>
                    <a:pt x="195534" y="531364"/>
                    <a:pt x="200766" y="533982"/>
                    <a:pt x="202074" y="540525"/>
                  </a:cubicBezTo>
                  <a:cubicBezTo>
                    <a:pt x="202074" y="542489"/>
                    <a:pt x="202728" y="543797"/>
                    <a:pt x="202728" y="545106"/>
                  </a:cubicBezTo>
                  <a:cubicBezTo>
                    <a:pt x="204690" y="545106"/>
                    <a:pt x="207306" y="545106"/>
                    <a:pt x="209267" y="545106"/>
                  </a:cubicBezTo>
                  <a:cubicBezTo>
                    <a:pt x="216461" y="545106"/>
                    <a:pt x="221693" y="545106"/>
                    <a:pt x="224308" y="548378"/>
                  </a:cubicBezTo>
                  <a:cubicBezTo>
                    <a:pt x="224963" y="549032"/>
                    <a:pt x="225616" y="549687"/>
                    <a:pt x="226270" y="550996"/>
                  </a:cubicBezTo>
                  <a:cubicBezTo>
                    <a:pt x="228232" y="549032"/>
                    <a:pt x="230848" y="547724"/>
                    <a:pt x="234118" y="547724"/>
                  </a:cubicBezTo>
                  <a:cubicBezTo>
                    <a:pt x="236080" y="547724"/>
                    <a:pt x="238696" y="548378"/>
                    <a:pt x="242619" y="549687"/>
                  </a:cubicBezTo>
                  <a:cubicBezTo>
                    <a:pt x="244582" y="549687"/>
                    <a:pt x="247851" y="550996"/>
                    <a:pt x="249813" y="551650"/>
                  </a:cubicBezTo>
                  <a:cubicBezTo>
                    <a:pt x="249813" y="551650"/>
                    <a:pt x="250467" y="551650"/>
                    <a:pt x="251121" y="550996"/>
                  </a:cubicBezTo>
                  <a:cubicBezTo>
                    <a:pt x="257007" y="547724"/>
                    <a:pt x="262238" y="545106"/>
                    <a:pt x="266162" y="545760"/>
                  </a:cubicBezTo>
                  <a:cubicBezTo>
                    <a:pt x="268778" y="545760"/>
                    <a:pt x="271394" y="547069"/>
                    <a:pt x="274010" y="548378"/>
                  </a:cubicBezTo>
                  <a:cubicBezTo>
                    <a:pt x="275972" y="549032"/>
                    <a:pt x="279895" y="550996"/>
                    <a:pt x="281203" y="550341"/>
                  </a:cubicBezTo>
                  <a:cubicBezTo>
                    <a:pt x="281203" y="550341"/>
                    <a:pt x="281203" y="550341"/>
                    <a:pt x="281203" y="550341"/>
                  </a:cubicBezTo>
                  <a:cubicBezTo>
                    <a:pt x="283819" y="547069"/>
                    <a:pt x="287089" y="545760"/>
                    <a:pt x="291013" y="547069"/>
                  </a:cubicBezTo>
                  <a:cubicBezTo>
                    <a:pt x="292321" y="547069"/>
                    <a:pt x="292974" y="547724"/>
                    <a:pt x="294282" y="548378"/>
                  </a:cubicBezTo>
                  <a:cubicBezTo>
                    <a:pt x="294282" y="548378"/>
                    <a:pt x="294282" y="547724"/>
                    <a:pt x="294936" y="547069"/>
                  </a:cubicBezTo>
                  <a:cubicBezTo>
                    <a:pt x="297552" y="543143"/>
                    <a:pt x="300822" y="539217"/>
                    <a:pt x="305400" y="539217"/>
                  </a:cubicBezTo>
                  <a:cubicBezTo>
                    <a:pt x="309978" y="539217"/>
                    <a:pt x="306708" y="539217"/>
                    <a:pt x="308015" y="539217"/>
                  </a:cubicBezTo>
                  <a:cubicBezTo>
                    <a:pt x="308015" y="539217"/>
                    <a:pt x="308670" y="539217"/>
                    <a:pt x="309323" y="539217"/>
                  </a:cubicBezTo>
                  <a:cubicBezTo>
                    <a:pt x="309978" y="537908"/>
                    <a:pt x="314555" y="531364"/>
                    <a:pt x="314555" y="529401"/>
                  </a:cubicBezTo>
                  <a:cubicBezTo>
                    <a:pt x="314555" y="529401"/>
                    <a:pt x="314555" y="528092"/>
                    <a:pt x="314555" y="527438"/>
                  </a:cubicBezTo>
                  <a:cubicBezTo>
                    <a:pt x="314555" y="523511"/>
                    <a:pt x="316517" y="513041"/>
                    <a:pt x="325672" y="514350"/>
                  </a:cubicBezTo>
                  <a:cubicBezTo>
                    <a:pt x="327634" y="514350"/>
                    <a:pt x="330250" y="515659"/>
                    <a:pt x="333520" y="516313"/>
                  </a:cubicBezTo>
                  <a:cubicBezTo>
                    <a:pt x="335482" y="516968"/>
                    <a:pt x="338752" y="518276"/>
                    <a:pt x="340060" y="518276"/>
                  </a:cubicBezTo>
                  <a:cubicBezTo>
                    <a:pt x="340929" y="518276"/>
                    <a:pt x="341806" y="518060"/>
                    <a:pt x="342676" y="517622"/>
                  </a:cubicBezTo>
                  <a:lnTo>
                    <a:pt x="342676" y="517622"/>
                  </a:lnTo>
                  <a:cubicBezTo>
                    <a:pt x="342676" y="516968"/>
                    <a:pt x="343329" y="516313"/>
                    <a:pt x="343983" y="515659"/>
                  </a:cubicBezTo>
                  <a:cubicBezTo>
                    <a:pt x="345945" y="511732"/>
                    <a:pt x="349215" y="506497"/>
                    <a:pt x="355101" y="507152"/>
                  </a:cubicBezTo>
                  <a:lnTo>
                    <a:pt x="357062" y="507152"/>
                  </a:lnTo>
                  <a:cubicBezTo>
                    <a:pt x="357717" y="507152"/>
                    <a:pt x="359025" y="507152"/>
                    <a:pt x="359678" y="507152"/>
                  </a:cubicBezTo>
                  <a:cubicBezTo>
                    <a:pt x="359678" y="505843"/>
                    <a:pt x="359678" y="503880"/>
                    <a:pt x="360986" y="502571"/>
                  </a:cubicBezTo>
                  <a:cubicBezTo>
                    <a:pt x="362294" y="500608"/>
                    <a:pt x="364256" y="499953"/>
                    <a:pt x="366872" y="499299"/>
                  </a:cubicBezTo>
                  <a:cubicBezTo>
                    <a:pt x="366872" y="499299"/>
                    <a:pt x="366872" y="499299"/>
                    <a:pt x="366872" y="499299"/>
                  </a:cubicBezTo>
                  <a:cubicBezTo>
                    <a:pt x="366872" y="496027"/>
                    <a:pt x="366872" y="492100"/>
                    <a:pt x="368834" y="488829"/>
                  </a:cubicBezTo>
                  <a:cubicBezTo>
                    <a:pt x="370796" y="486865"/>
                    <a:pt x="373411" y="486211"/>
                    <a:pt x="376027" y="485557"/>
                  </a:cubicBezTo>
                  <a:cubicBezTo>
                    <a:pt x="382567" y="485557"/>
                    <a:pt x="385837" y="490792"/>
                    <a:pt x="387145" y="493409"/>
                  </a:cubicBezTo>
                  <a:lnTo>
                    <a:pt x="387145" y="493409"/>
                  </a:lnTo>
                  <a:cubicBezTo>
                    <a:pt x="389107" y="493409"/>
                    <a:pt x="391723" y="492100"/>
                    <a:pt x="393685" y="491446"/>
                  </a:cubicBezTo>
                  <a:cubicBezTo>
                    <a:pt x="393685" y="491446"/>
                    <a:pt x="393685" y="491446"/>
                    <a:pt x="393685" y="491446"/>
                  </a:cubicBezTo>
                  <a:cubicBezTo>
                    <a:pt x="394993" y="488174"/>
                    <a:pt x="397608" y="480976"/>
                    <a:pt x="404148" y="481630"/>
                  </a:cubicBezTo>
                  <a:cubicBezTo>
                    <a:pt x="406110" y="481630"/>
                    <a:pt x="408726" y="481630"/>
                    <a:pt x="410687" y="479667"/>
                  </a:cubicBezTo>
                  <a:cubicBezTo>
                    <a:pt x="412649" y="477704"/>
                    <a:pt x="416573" y="471815"/>
                    <a:pt x="417227" y="469197"/>
                  </a:cubicBezTo>
                  <a:cubicBezTo>
                    <a:pt x="418535" y="464616"/>
                    <a:pt x="422459" y="453492"/>
                    <a:pt x="432922" y="451529"/>
                  </a:cubicBezTo>
                  <a:cubicBezTo>
                    <a:pt x="440770" y="449565"/>
                    <a:pt x="448617" y="448257"/>
                    <a:pt x="454503" y="451529"/>
                  </a:cubicBezTo>
                  <a:cubicBezTo>
                    <a:pt x="456465" y="452837"/>
                    <a:pt x="458426" y="454146"/>
                    <a:pt x="459734" y="455455"/>
                  </a:cubicBezTo>
                  <a:cubicBezTo>
                    <a:pt x="459734" y="455455"/>
                    <a:pt x="459734" y="455455"/>
                    <a:pt x="460389" y="456109"/>
                  </a:cubicBezTo>
                  <a:cubicBezTo>
                    <a:pt x="461696" y="455455"/>
                    <a:pt x="463658" y="454146"/>
                    <a:pt x="464966" y="453492"/>
                  </a:cubicBezTo>
                  <a:cubicBezTo>
                    <a:pt x="472814" y="448257"/>
                    <a:pt x="478045" y="444985"/>
                    <a:pt x="482623" y="446293"/>
                  </a:cubicBezTo>
                  <a:cubicBezTo>
                    <a:pt x="483931" y="446293"/>
                    <a:pt x="485893" y="447602"/>
                    <a:pt x="487855" y="448257"/>
                  </a:cubicBezTo>
                  <a:cubicBezTo>
                    <a:pt x="487855" y="448257"/>
                    <a:pt x="489163" y="448257"/>
                    <a:pt x="489817" y="448911"/>
                  </a:cubicBezTo>
                  <a:cubicBezTo>
                    <a:pt x="490471" y="446948"/>
                    <a:pt x="491779" y="444985"/>
                    <a:pt x="494394" y="444330"/>
                  </a:cubicBezTo>
                  <a:cubicBezTo>
                    <a:pt x="495702" y="444330"/>
                    <a:pt x="498318" y="443021"/>
                    <a:pt x="501588" y="444330"/>
                  </a:cubicBezTo>
                  <a:cubicBezTo>
                    <a:pt x="502896" y="444985"/>
                    <a:pt x="504204" y="446293"/>
                    <a:pt x="504858" y="446948"/>
                  </a:cubicBezTo>
                  <a:cubicBezTo>
                    <a:pt x="507473" y="444985"/>
                    <a:pt x="510743" y="444330"/>
                    <a:pt x="514013" y="445639"/>
                  </a:cubicBezTo>
                  <a:cubicBezTo>
                    <a:pt x="514667" y="445639"/>
                    <a:pt x="515975" y="446293"/>
                    <a:pt x="516629" y="446948"/>
                  </a:cubicBezTo>
                  <a:cubicBezTo>
                    <a:pt x="516629" y="446948"/>
                    <a:pt x="516629" y="446948"/>
                    <a:pt x="516629" y="446948"/>
                  </a:cubicBezTo>
                  <a:cubicBezTo>
                    <a:pt x="517937" y="445639"/>
                    <a:pt x="519899" y="443676"/>
                    <a:pt x="521861" y="442367"/>
                  </a:cubicBezTo>
                  <a:cubicBezTo>
                    <a:pt x="525130" y="440404"/>
                    <a:pt x="529054" y="441058"/>
                    <a:pt x="532324" y="441058"/>
                  </a:cubicBezTo>
                  <a:cubicBezTo>
                    <a:pt x="533632" y="441058"/>
                    <a:pt x="536248" y="441058"/>
                    <a:pt x="536902" y="441058"/>
                  </a:cubicBezTo>
                  <a:cubicBezTo>
                    <a:pt x="536902" y="441058"/>
                    <a:pt x="536902" y="439749"/>
                    <a:pt x="538210" y="439095"/>
                  </a:cubicBezTo>
                  <a:cubicBezTo>
                    <a:pt x="539518" y="436477"/>
                    <a:pt x="544096" y="430588"/>
                    <a:pt x="550635" y="433205"/>
                  </a:cubicBezTo>
                  <a:cubicBezTo>
                    <a:pt x="552597" y="433860"/>
                    <a:pt x="554559" y="435169"/>
                    <a:pt x="556521" y="436477"/>
                  </a:cubicBezTo>
                  <a:cubicBezTo>
                    <a:pt x="557829" y="437786"/>
                    <a:pt x="561753" y="440404"/>
                    <a:pt x="563060" y="439749"/>
                  </a:cubicBezTo>
                  <a:cubicBezTo>
                    <a:pt x="566330" y="439095"/>
                    <a:pt x="568292" y="437786"/>
                    <a:pt x="569600" y="437132"/>
                  </a:cubicBezTo>
                  <a:cubicBezTo>
                    <a:pt x="569600" y="435169"/>
                    <a:pt x="568292" y="431242"/>
                    <a:pt x="572216" y="427970"/>
                  </a:cubicBezTo>
                  <a:cubicBezTo>
                    <a:pt x="572216" y="427970"/>
                    <a:pt x="572216" y="426662"/>
                    <a:pt x="572216" y="426007"/>
                  </a:cubicBezTo>
                  <a:cubicBezTo>
                    <a:pt x="572216" y="422735"/>
                    <a:pt x="572870" y="418155"/>
                    <a:pt x="576794" y="414883"/>
                  </a:cubicBezTo>
                  <a:cubicBezTo>
                    <a:pt x="576794" y="414883"/>
                    <a:pt x="577447" y="414228"/>
                    <a:pt x="578102" y="413574"/>
                  </a:cubicBezTo>
                  <a:cubicBezTo>
                    <a:pt x="580063" y="410956"/>
                    <a:pt x="583987" y="405721"/>
                    <a:pt x="592488" y="408339"/>
                  </a:cubicBezTo>
                  <a:cubicBezTo>
                    <a:pt x="594451" y="408339"/>
                    <a:pt x="595758" y="409648"/>
                    <a:pt x="596412" y="409648"/>
                  </a:cubicBezTo>
                  <a:cubicBezTo>
                    <a:pt x="599682" y="406376"/>
                    <a:pt x="604260" y="407030"/>
                    <a:pt x="606222" y="407684"/>
                  </a:cubicBezTo>
                  <a:cubicBezTo>
                    <a:pt x="607530" y="407684"/>
                    <a:pt x="608184" y="408339"/>
                    <a:pt x="609492" y="408993"/>
                  </a:cubicBezTo>
                  <a:cubicBezTo>
                    <a:pt x="610800" y="408993"/>
                    <a:pt x="612761" y="410302"/>
                    <a:pt x="614069" y="410302"/>
                  </a:cubicBezTo>
                  <a:cubicBezTo>
                    <a:pt x="614069" y="410302"/>
                    <a:pt x="614069" y="410302"/>
                    <a:pt x="614069" y="410302"/>
                  </a:cubicBezTo>
                  <a:cubicBezTo>
                    <a:pt x="614723" y="407684"/>
                    <a:pt x="616031" y="403758"/>
                    <a:pt x="620609" y="402449"/>
                  </a:cubicBezTo>
                  <a:cubicBezTo>
                    <a:pt x="621263" y="402449"/>
                    <a:pt x="622571" y="402449"/>
                    <a:pt x="623879" y="401795"/>
                  </a:cubicBezTo>
                  <a:cubicBezTo>
                    <a:pt x="622571" y="397214"/>
                    <a:pt x="621263" y="391325"/>
                    <a:pt x="623879" y="386744"/>
                  </a:cubicBezTo>
                  <a:cubicBezTo>
                    <a:pt x="625841" y="383472"/>
                    <a:pt x="629110" y="381509"/>
                    <a:pt x="632380" y="378891"/>
                  </a:cubicBezTo>
                  <a:cubicBezTo>
                    <a:pt x="632380" y="378891"/>
                    <a:pt x="633034" y="378891"/>
                    <a:pt x="633688" y="378237"/>
                  </a:cubicBezTo>
                  <a:cubicBezTo>
                    <a:pt x="633688" y="378237"/>
                    <a:pt x="633688" y="378237"/>
                    <a:pt x="633688" y="378237"/>
                  </a:cubicBezTo>
                  <a:cubicBezTo>
                    <a:pt x="630418" y="373656"/>
                    <a:pt x="625841" y="367112"/>
                    <a:pt x="630418" y="361877"/>
                  </a:cubicBezTo>
                  <a:cubicBezTo>
                    <a:pt x="631726" y="360568"/>
                    <a:pt x="633034" y="357296"/>
                    <a:pt x="633034" y="355988"/>
                  </a:cubicBezTo>
                  <a:cubicBezTo>
                    <a:pt x="631072" y="350098"/>
                    <a:pt x="630418" y="344863"/>
                    <a:pt x="633034" y="340937"/>
                  </a:cubicBezTo>
                  <a:cubicBezTo>
                    <a:pt x="634342" y="338319"/>
                    <a:pt x="636958" y="336356"/>
                    <a:pt x="639574" y="335702"/>
                  </a:cubicBezTo>
                  <a:cubicBezTo>
                    <a:pt x="640882" y="335702"/>
                    <a:pt x="644151" y="334393"/>
                    <a:pt x="646113" y="333739"/>
                  </a:cubicBezTo>
                  <a:cubicBezTo>
                    <a:pt x="644151" y="325231"/>
                    <a:pt x="648075" y="321959"/>
                    <a:pt x="651345" y="321305"/>
                  </a:cubicBezTo>
                  <a:cubicBezTo>
                    <a:pt x="651999" y="321305"/>
                    <a:pt x="652653" y="321305"/>
                    <a:pt x="653307" y="321305"/>
                  </a:cubicBezTo>
                  <a:cubicBezTo>
                    <a:pt x="651345" y="318033"/>
                    <a:pt x="649383" y="314761"/>
                    <a:pt x="649383" y="310835"/>
                  </a:cubicBezTo>
                  <a:cubicBezTo>
                    <a:pt x="649383" y="305600"/>
                    <a:pt x="650037" y="297093"/>
                    <a:pt x="655923" y="294475"/>
                  </a:cubicBezTo>
                  <a:cubicBezTo>
                    <a:pt x="657231" y="294475"/>
                    <a:pt x="658539" y="292512"/>
                    <a:pt x="659192" y="291857"/>
                  </a:cubicBezTo>
                  <a:cubicBezTo>
                    <a:pt x="657884" y="289240"/>
                    <a:pt x="654615" y="282042"/>
                    <a:pt x="660500" y="278115"/>
                  </a:cubicBezTo>
                  <a:cubicBezTo>
                    <a:pt x="660500" y="278115"/>
                    <a:pt x="661154" y="277461"/>
                    <a:pt x="661808" y="276807"/>
                  </a:cubicBezTo>
                  <a:cubicBezTo>
                    <a:pt x="662462" y="276807"/>
                    <a:pt x="664424" y="275498"/>
                    <a:pt x="664424" y="274844"/>
                  </a:cubicBezTo>
                  <a:cubicBezTo>
                    <a:pt x="664424" y="274844"/>
                    <a:pt x="664424" y="273535"/>
                    <a:pt x="664424" y="272880"/>
                  </a:cubicBezTo>
                  <a:cubicBezTo>
                    <a:pt x="661808" y="272226"/>
                    <a:pt x="659192" y="270917"/>
                    <a:pt x="657884" y="267645"/>
                  </a:cubicBezTo>
                  <a:cubicBezTo>
                    <a:pt x="656577" y="265028"/>
                    <a:pt x="657884" y="262410"/>
                    <a:pt x="659192" y="259792"/>
                  </a:cubicBezTo>
                  <a:cubicBezTo>
                    <a:pt x="659192" y="259138"/>
                    <a:pt x="661154" y="257175"/>
                    <a:pt x="663116" y="255866"/>
                  </a:cubicBezTo>
                  <a:cubicBezTo>
                    <a:pt x="665732" y="253248"/>
                    <a:pt x="671618" y="246704"/>
                    <a:pt x="672926" y="244741"/>
                  </a:cubicBezTo>
                  <a:cubicBezTo>
                    <a:pt x="672926" y="243433"/>
                    <a:pt x="673580" y="241469"/>
                    <a:pt x="673580" y="239506"/>
                  </a:cubicBezTo>
                  <a:cubicBezTo>
                    <a:pt x="673580" y="235580"/>
                    <a:pt x="674233" y="232962"/>
                    <a:pt x="676849" y="230345"/>
                  </a:cubicBezTo>
                  <a:cubicBezTo>
                    <a:pt x="676849" y="230345"/>
                    <a:pt x="677503" y="229036"/>
                    <a:pt x="678157" y="229036"/>
                  </a:cubicBezTo>
                  <a:cubicBezTo>
                    <a:pt x="676196" y="223147"/>
                    <a:pt x="678157" y="209405"/>
                    <a:pt x="678157" y="206787"/>
                  </a:cubicBezTo>
                  <a:cubicBezTo>
                    <a:pt x="678157" y="206787"/>
                    <a:pt x="678157" y="206133"/>
                    <a:pt x="678157" y="205478"/>
                  </a:cubicBezTo>
                  <a:cubicBezTo>
                    <a:pt x="679465" y="200897"/>
                    <a:pt x="681427" y="194353"/>
                    <a:pt x="686659" y="192390"/>
                  </a:cubicBezTo>
                  <a:cubicBezTo>
                    <a:pt x="687313" y="192390"/>
                    <a:pt x="687967" y="192390"/>
                    <a:pt x="688621" y="191736"/>
                  </a:cubicBezTo>
                  <a:cubicBezTo>
                    <a:pt x="689275" y="191736"/>
                    <a:pt x="690582" y="191081"/>
                    <a:pt x="691890" y="190427"/>
                  </a:cubicBezTo>
                  <a:cubicBezTo>
                    <a:pt x="691890" y="189118"/>
                    <a:pt x="690582" y="185846"/>
                    <a:pt x="689275" y="183883"/>
                  </a:cubicBezTo>
                  <a:cubicBezTo>
                    <a:pt x="687313" y="178648"/>
                    <a:pt x="686005" y="175376"/>
                    <a:pt x="686005" y="172759"/>
                  </a:cubicBezTo>
                  <a:cubicBezTo>
                    <a:pt x="686005" y="168178"/>
                    <a:pt x="689929" y="162943"/>
                    <a:pt x="701700" y="149855"/>
                  </a:cubicBezTo>
                  <a:cubicBezTo>
                    <a:pt x="701700" y="149855"/>
                    <a:pt x="702354" y="148546"/>
                    <a:pt x="703008" y="148546"/>
                  </a:cubicBezTo>
                  <a:cubicBezTo>
                    <a:pt x="703662" y="146583"/>
                    <a:pt x="704970" y="141348"/>
                    <a:pt x="705624" y="138076"/>
                  </a:cubicBezTo>
                  <a:cubicBezTo>
                    <a:pt x="706932" y="132186"/>
                    <a:pt x="708240" y="128914"/>
                    <a:pt x="708894" y="126951"/>
                  </a:cubicBezTo>
                  <a:cubicBezTo>
                    <a:pt x="708894" y="126951"/>
                    <a:pt x="716087" y="112555"/>
                    <a:pt x="724589" y="112555"/>
                  </a:cubicBezTo>
                  <a:cubicBezTo>
                    <a:pt x="725897" y="112555"/>
                    <a:pt x="727205" y="112555"/>
                    <a:pt x="727858" y="113209"/>
                  </a:cubicBezTo>
                  <a:cubicBezTo>
                    <a:pt x="727858" y="113209"/>
                    <a:pt x="727858" y="112555"/>
                    <a:pt x="727858" y="111900"/>
                  </a:cubicBezTo>
                  <a:cubicBezTo>
                    <a:pt x="729166" y="107320"/>
                    <a:pt x="730474" y="102739"/>
                    <a:pt x="734398" y="100776"/>
                  </a:cubicBezTo>
                  <a:cubicBezTo>
                    <a:pt x="736360" y="99467"/>
                    <a:pt x="738976" y="99467"/>
                    <a:pt x="740938" y="100776"/>
                  </a:cubicBezTo>
                  <a:lnTo>
                    <a:pt x="741592" y="100776"/>
                  </a:lnTo>
                  <a:cubicBezTo>
                    <a:pt x="749439" y="104702"/>
                    <a:pt x="751401" y="104702"/>
                    <a:pt x="752709" y="104702"/>
                  </a:cubicBezTo>
                  <a:cubicBezTo>
                    <a:pt x="753363" y="104702"/>
                    <a:pt x="755325" y="100776"/>
                    <a:pt x="755979" y="98813"/>
                  </a:cubicBezTo>
                  <a:cubicBezTo>
                    <a:pt x="757941" y="94886"/>
                    <a:pt x="759903" y="90960"/>
                    <a:pt x="764480" y="90306"/>
                  </a:cubicBezTo>
                  <a:cubicBezTo>
                    <a:pt x="764480" y="90306"/>
                    <a:pt x="765788" y="90306"/>
                    <a:pt x="765788" y="90306"/>
                  </a:cubicBezTo>
                  <a:cubicBezTo>
                    <a:pt x="763826" y="84416"/>
                    <a:pt x="767096" y="80490"/>
                    <a:pt x="770366" y="78527"/>
                  </a:cubicBezTo>
                  <a:cubicBezTo>
                    <a:pt x="773636" y="76563"/>
                    <a:pt x="774290" y="75909"/>
                    <a:pt x="774290" y="75909"/>
                  </a:cubicBezTo>
                  <a:cubicBezTo>
                    <a:pt x="774290" y="75909"/>
                    <a:pt x="774290" y="73946"/>
                    <a:pt x="774944" y="71983"/>
                  </a:cubicBezTo>
                  <a:cubicBezTo>
                    <a:pt x="773636" y="70674"/>
                    <a:pt x="772328" y="69365"/>
                    <a:pt x="771674" y="68056"/>
                  </a:cubicBezTo>
                  <a:cubicBezTo>
                    <a:pt x="769712" y="64784"/>
                    <a:pt x="770366" y="60203"/>
                    <a:pt x="770366" y="55623"/>
                  </a:cubicBezTo>
                  <a:cubicBezTo>
                    <a:pt x="770366" y="54968"/>
                    <a:pt x="770366" y="54314"/>
                    <a:pt x="770366" y="5366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4" name="Graphic 2">
              <a:extLst>
                <a:ext uri="{FF2B5EF4-FFF2-40B4-BE49-F238E27FC236}">
                  <a16:creationId xmlns:a16="http://schemas.microsoft.com/office/drawing/2014/main" id="{7305C977-2DF3-7AE3-3C80-C81737D5F041}"/>
                </a:ext>
              </a:extLst>
            </p:cNvPr>
            <p:cNvGrpSpPr/>
            <p:nvPr/>
          </p:nvGrpSpPr>
          <p:grpSpPr>
            <a:xfrm>
              <a:off x="-166913" y="2796483"/>
              <a:ext cx="556543" cy="637200"/>
              <a:chOff x="-166913" y="2796483"/>
              <a:chExt cx="556543" cy="637200"/>
            </a:xfrm>
            <a:solidFill>
              <a:srgbClr val="EDEDEE"/>
            </a:solidFill>
          </p:grpSpPr>
          <p:sp>
            <p:nvSpPr>
              <p:cNvPr id="899" name="Freeform 898">
                <a:extLst>
                  <a:ext uri="{FF2B5EF4-FFF2-40B4-BE49-F238E27FC236}">
                    <a16:creationId xmlns:a16="http://schemas.microsoft.com/office/drawing/2014/main" id="{864B6D59-A678-82EA-A2B8-4636E055F584}"/>
                  </a:ext>
                </a:extLst>
              </p:cNvPr>
              <p:cNvSpPr/>
              <p:nvPr/>
            </p:nvSpPr>
            <p:spPr>
              <a:xfrm>
                <a:off x="171499" y="2907486"/>
                <a:ext cx="8263" cy="5606"/>
              </a:xfrm>
              <a:custGeom>
                <a:avLst/>
                <a:gdLst>
                  <a:gd name="connsiteX0" fmla="*/ 1669 w 8263"/>
                  <a:gd name="connsiteY0" fmla="*/ 1680 h 5606"/>
                  <a:gd name="connsiteX1" fmla="*/ 7555 w 8263"/>
                  <a:gd name="connsiteY1" fmla="*/ 3643 h 5606"/>
                  <a:gd name="connsiteX2" fmla="*/ 1669 w 8263"/>
                  <a:gd name="connsiteY2" fmla="*/ 1680 h 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3" h="5606">
                    <a:moveTo>
                      <a:pt x="1669" y="1680"/>
                    </a:moveTo>
                    <a:cubicBezTo>
                      <a:pt x="4939" y="-2246"/>
                      <a:pt x="10171" y="1680"/>
                      <a:pt x="7555" y="3643"/>
                    </a:cubicBezTo>
                    <a:cubicBezTo>
                      <a:pt x="4939" y="5606"/>
                      <a:pt x="-3562" y="7569"/>
                      <a:pt x="1669" y="16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0" name="Freeform 899">
                <a:extLst>
                  <a:ext uri="{FF2B5EF4-FFF2-40B4-BE49-F238E27FC236}">
                    <a16:creationId xmlns:a16="http://schemas.microsoft.com/office/drawing/2014/main" id="{EE82B02D-1E25-8BD5-BC82-3E1F33158CB6}"/>
                  </a:ext>
                </a:extLst>
              </p:cNvPr>
              <p:cNvSpPr/>
              <p:nvPr/>
            </p:nvSpPr>
            <p:spPr>
              <a:xfrm>
                <a:off x="-61582" y="3059675"/>
                <a:ext cx="7526" cy="7356"/>
              </a:xfrm>
              <a:custGeom>
                <a:avLst/>
                <a:gdLst>
                  <a:gd name="connsiteX0" fmla="*/ 4557 w 7526"/>
                  <a:gd name="connsiteY0" fmla="*/ 0 h 7356"/>
                  <a:gd name="connsiteX1" fmla="*/ 1941 w 7526"/>
                  <a:gd name="connsiteY1" fmla="*/ 7198 h 7356"/>
                  <a:gd name="connsiteX2" fmla="*/ 4557 w 7526"/>
                  <a:gd name="connsiteY2" fmla="*/ 0 h 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26" h="7356">
                    <a:moveTo>
                      <a:pt x="4557" y="0"/>
                    </a:moveTo>
                    <a:cubicBezTo>
                      <a:pt x="633" y="0"/>
                      <a:pt x="-1983" y="5889"/>
                      <a:pt x="1941" y="7198"/>
                    </a:cubicBezTo>
                    <a:cubicBezTo>
                      <a:pt x="6519" y="8507"/>
                      <a:pt x="10442" y="1309"/>
                      <a:pt x="4557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33EC4A3-AFCC-97A5-E519-2770F51CA985}"/>
                  </a:ext>
                </a:extLst>
              </p:cNvPr>
              <p:cNvSpPr/>
              <p:nvPr/>
            </p:nvSpPr>
            <p:spPr>
              <a:xfrm>
                <a:off x="-46320" y="2958499"/>
                <a:ext cx="37343" cy="32202"/>
              </a:xfrm>
              <a:custGeom>
                <a:avLst/>
                <a:gdLst>
                  <a:gd name="connsiteX0" fmla="*/ 1067 w 37343"/>
                  <a:gd name="connsiteY0" fmla="*/ 4327 h 32202"/>
                  <a:gd name="connsiteX1" fmla="*/ 18070 w 37343"/>
                  <a:gd name="connsiteY1" fmla="*/ 12834 h 32202"/>
                  <a:gd name="connsiteX2" fmla="*/ 22647 w 37343"/>
                  <a:gd name="connsiteY2" fmla="*/ 24613 h 32202"/>
                  <a:gd name="connsiteX3" fmla="*/ 30495 w 37343"/>
                  <a:gd name="connsiteY3" fmla="*/ 31811 h 32202"/>
                  <a:gd name="connsiteX4" fmla="*/ 35073 w 37343"/>
                  <a:gd name="connsiteY4" fmla="*/ 20687 h 32202"/>
                  <a:gd name="connsiteX5" fmla="*/ 37034 w 37343"/>
                  <a:gd name="connsiteY5" fmla="*/ 6945 h 32202"/>
                  <a:gd name="connsiteX6" fmla="*/ 28533 w 37343"/>
                  <a:gd name="connsiteY6" fmla="*/ 6945 h 32202"/>
                  <a:gd name="connsiteX7" fmla="*/ 24609 w 37343"/>
                  <a:gd name="connsiteY7" fmla="*/ 3018 h 32202"/>
                  <a:gd name="connsiteX8" fmla="*/ 18070 w 37343"/>
                  <a:gd name="connsiteY8" fmla="*/ 4327 h 32202"/>
                  <a:gd name="connsiteX9" fmla="*/ 12184 w 37343"/>
                  <a:gd name="connsiteY9" fmla="*/ 401 h 32202"/>
                  <a:gd name="connsiteX10" fmla="*/ 1721 w 37343"/>
                  <a:gd name="connsiteY10" fmla="*/ 4981 h 3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43" h="32202">
                    <a:moveTo>
                      <a:pt x="1067" y="4327"/>
                    </a:moveTo>
                    <a:cubicBezTo>
                      <a:pt x="-4819" y="8908"/>
                      <a:pt x="15454" y="9562"/>
                      <a:pt x="18070" y="12834"/>
                    </a:cubicBezTo>
                    <a:cubicBezTo>
                      <a:pt x="20685" y="16106"/>
                      <a:pt x="20685" y="20687"/>
                      <a:pt x="22647" y="24613"/>
                    </a:cubicBezTo>
                    <a:cubicBezTo>
                      <a:pt x="24609" y="27885"/>
                      <a:pt x="28533" y="33775"/>
                      <a:pt x="30495" y="31811"/>
                    </a:cubicBezTo>
                    <a:cubicBezTo>
                      <a:pt x="32457" y="29848"/>
                      <a:pt x="35726" y="21341"/>
                      <a:pt x="35073" y="20687"/>
                    </a:cubicBezTo>
                    <a:cubicBezTo>
                      <a:pt x="35073" y="19378"/>
                      <a:pt x="38342" y="8253"/>
                      <a:pt x="37034" y="6945"/>
                    </a:cubicBezTo>
                    <a:cubicBezTo>
                      <a:pt x="35726" y="5636"/>
                      <a:pt x="30495" y="8908"/>
                      <a:pt x="28533" y="6945"/>
                    </a:cubicBezTo>
                    <a:cubicBezTo>
                      <a:pt x="26571" y="4981"/>
                      <a:pt x="24609" y="3018"/>
                      <a:pt x="24609" y="3018"/>
                    </a:cubicBezTo>
                    <a:lnTo>
                      <a:pt x="18070" y="4327"/>
                    </a:lnTo>
                    <a:cubicBezTo>
                      <a:pt x="18070" y="4327"/>
                      <a:pt x="14800" y="-1563"/>
                      <a:pt x="12184" y="401"/>
                    </a:cubicBezTo>
                    <a:cubicBezTo>
                      <a:pt x="9568" y="2364"/>
                      <a:pt x="3028" y="3673"/>
                      <a:pt x="1721" y="49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9244EB89-7CFF-F2A0-4D9B-AD30BFA4043F}"/>
                  </a:ext>
                </a:extLst>
              </p:cNvPr>
              <p:cNvSpPr/>
              <p:nvPr/>
            </p:nvSpPr>
            <p:spPr>
              <a:xfrm>
                <a:off x="-13210" y="2978757"/>
                <a:ext cx="13284" cy="17678"/>
              </a:xfrm>
              <a:custGeom>
                <a:avLst/>
                <a:gdLst>
                  <a:gd name="connsiteX0" fmla="*/ 0 w 13284"/>
                  <a:gd name="connsiteY0" fmla="*/ 14825 h 17678"/>
                  <a:gd name="connsiteX1" fmla="*/ 11117 w 13284"/>
                  <a:gd name="connsiteY1" fmla="*/ 17442 h 17678"/>
                  <a:gd name="connsiteX2" fmla="*/ 12425 w 13284"/>
                  <a:gd name="connsiteY2" fmla="*/ 6972 h 17678"/>
                  <a:gd name="connsiteX3" fmla="*/ 7194 w 13284"/>
                  <a:gd name="connsiteY3" fmla="*/ 429 h 17678"/>
                  <a:gd name="connsiteX4" fmla="*/ 0 w 13284"/>
                  <a:gd name="connsiteY4" fmla="*/ 14825 h 1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4" h="17678">
                    <a:moveTo>
                      <a:pt x="0" y="14825"/>
                    </a:moveTo>
                    <a:cubicBezTo>
                      <a:pt x="2616" y="17442"/>
                      <a:pt x="8502" y="18097"/>
                      <a:pt x="11117" y="17442"/>
                    </a:cubicBezTo>
                    <a:cubicBezTo>
                      <a:pt x="13733" y="16134"/>
                      <a:pt x="13733" y="10244"/>
                      <a:pt x="12425" y="6972"/>
                    </a:cubicBezTo>
                    <a:cubicBezTo>
                      <a:pt x="10463" y="3700"/>
                      <a:pt x="9155" y="-1535"/>
                      <a:pt x="7194" y="429"/>
                    </a:cubicBezTo>
                    <a:cubicBezTo>
                      <a:pt x="5232" y="3046"/>
                      <a:pt x="0" y="14825"/>
                      <a:pt x="0" y="148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2407A00-2C82-7526-D76A-80534B0A1F93}"/>
                  </a:ext>
                </a:extLst>
              </p:cNvPr>
              <p:cNvSpPr/>
              <p:nvPr/>
            </p:nvSpPr>
            <p:spPr>
              <a:xfrm>
                <a:off x="-9952" y="2951470"/>
                <a:ext cx="6417" cy="5832"/>
              </a:xfrm>
              <a:custGeom>
                <a:avLst/>
                <a:gdLst>
                  <a:gd name="connsiteX0" fmla="*/ 1320 w 6417"/>
                  <a:gd name="connsiteY0" fmla="*/ 232 h 5832"/>
                  <a:gd name="connsiteX1" fmla="*/ 5244 w 6417"/>
                  <a:gd name="connsiteY1" fmla="*/ 5467 h 5832"/>
                  <a:gd name="connsiteX2" fmla="*/ 1320 w 6417"/>
                  <a:gd name="connsiteY2" fmla="*/ 232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17" h="5832">
                    <a:moveTo>
                      <a:pt x="1320" y="232"/>
                    </a:moveTo>
                    <a:cubicBezTo>
                      <a:pt x="-2604" y="886"/>
                      <a:pt x="3282" y="7430"/>
                      <a:pt x="5244" y="5467"/>
                    </a:cubicBezTo>
                    <a:cubicBezTo>
                      <a:pt x="7206" y="3503"/>
                      <a:pt x="7206" y="-1077"/>
                      <a:pt x="1320" y="23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C04ABBCA-8B9A-44A3-6C48-8D2575E46BA2}"/>
                  </a:ext>
                </a:extLst>
              </p:cNvPr>
              <p:cNvSpPr/>
              <p:nvPr/>
            </p:nvSpPr>
            <p:spPr>
              <a:xfrm>
                <a:off x="-22662" y="2938995"/>
                <a:ext cx="6672" cy="11289"/>
              </a:xfrm>
              <a:custGeom>
                <a:avLst/>
                <a:gdLst>
                  <a:gd name="connsiteX0" fmla="*/ 2259 w 6672"/>
                  <a:gd name="connsiteY0" fmla="*/ 273 h 11289"/>
                  <a:gd name="connsiteX1" fmla="*/ 4220 w 6672"/>
                  <a:gd name="connsiteY1" fmla="*/ 10743 h 11289"/>
                  <a:gd name="connsiteX2" fmla="*/ 2259 w 6672"/>
                  <a:gd name="connsiteY2" fmla="*/ 273 h 11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72" h="11289">
                    <a:moveTo>
                      <a:pt x="2259" y="273"/>
                    </a:moveTo>
                    <a:cubicBezTo>
                      <a:pt x="-2973" y="1582"/>
                      <a:pt x="2259" y="14015"/>
                      <a:pt x="4220" y="10743"/>
                    </a:cubicBezTo>
                    <a:cubicBezTo>
                      <a:pt x="6836" y="7471"/>
                      <a:pt x="8798" y="-1690"/>
                      <a:pt x="2259" y="2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5" name="Freeform 904">
                <a:extLst>
                  <a:ext uri="{FF2B5EF4-FFF2-40B4-BE49-F238E27FC236}">
                    <a16:creationId xmlns:a16="http://schemas.microsoft.com/office/drawing/2014/main" id="{969C3A58-1755-A310-2AD9-E2BBEC56EF08}"/>
                  </a:ext>
                </a:extLst>
              </p:cNvPr>
              <p:cNvSpPr/>
              <p:nvPr/>
            </p:nvSpPr>
            <p:spPr>
              <a:xfrm>
                <a:off x="-14936" y="2913708"/>
                <a:ext cx="20576" cy="20357"/>
              </a:xfrm>
              <a:custGeom>
                <a:avLst/>
                <a:gdLst>
                  <a:gd name="connsiteX0" fmla="*/ 418 w 20576"/>
                  <a:gd name="connsiteY0" fmla="*/ 8546 h 20357"/>
                  <a:gd name="connsiteX1" fmla="*/ 3034 w 20576"/>
                  <a:gd name="connsiteY1" fmla="*/ 20325 h 20357"/>
                  <a:gd name="connsiteX2" fmla="*/ 10881 w 20576"/>
                  <a:gd name="connsiteY2" fmla="*/ 14435 h 20357"/>
                  <a:gd name="connsiteX3" fmla="*/ 16767 w 20576"/>
                  <a:gd name="connsiteY3" fmla="*/ 15744 h 20357"/>
                  <a:gd name="connsiteX4" fmla="*/ 20037 w 20576"/>
                  <a:gd name="connsiteY4" fmla="*/ 9200 h 20357"/>
                  <a:gd name="connsiteX5" fmla="*/ 14151 w 20576"/>
                  <a:gd name="connsiteY5" fmla="*/ 39 h 20357"/>
                  <a:gd name="connsiteX6" fmla="*/ 8265 w 20576"/>
                  <a:gd name="connsiteY6" fmla="*/ 5274 h 20357"/>
                  <a:gd name="connsiteX7" fmla="*/ 418 w 20576"/>
                  <a:gd name="connsiteY7" fmla="*/ 9200 h 2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76" h="20357">
                    <a:moveTo>
                      <a:pt x="418" y="8546"/>
                    </a:moveTo>
                    <a:cubicBezTo>
                      <a:pt x="418" y="11818"/>
                      <a:pt x="-1544" y="20979"/>
                      <a:pt x="3034" y="20325"/>
                    </a:cubicBezTo>
                    <a:cubicBezTo>
                      <a:pt x="7611" y="19670"/>
                      <a:pt x="8919" y="14435"/>
                      <a:pt x="10881" y="14435"/>
                    </a:cubicBezTo>
                    <a:cubicBezTo>
                      <a:pt x="12843" y="14435"/>
                      <a:pt x="15459" y="16398"/>
                      <a:pt x="16767" y="15744"/>
                    </a:cubicBezTo>
                    <a:cubicBezTo>
                      <a:pt x="18075" y="15744"/>
                      <a:pt x="21999" y="11163"/>
                      <a:pt x="20037" y="9200"/>
                    </a:cubicBezTo>
                    <a:cubicBezTo>
                      <a:pt x="18075" y="7237"/>
                      <a:pt x="15459" y="-616"/>
                      <a:pt x="14151" y="39"/>
                    </a:cubicBezTo>
                    <a:cubicBezTo>
                      <a:pt x="12189" y="693"/>
                      <a:pt x="12189" y="3311"/>
                      <a:pt x="8265" y="5274"/>
                    </a:cubicBezTo>
                    <a:cubicBezTo>
                      <a:pt x="4342" y="7237"/>
                      <a:pt x="418" y="7891"/>
                      <a:pt x="418" y="92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6" name="Freeform 905">
                <a:extLst>
                  <a:ext uri="{FF2B5EF4-FFF2-40B4-BE49-F238E27FC236}">
                    <a16:creationId xmlns:a16="http://schemas.microsoft.com/office/drawing/2014/main" id="{08D48515-7438-3520-42F1-5C54E4FBADAF}"/>
                  </a:ext>
                </a:extLst>
              </p:cNvPr>
              <p:cNvSpPr/>
              <p:nvPr/>
            </p:nvSpPr>
            <p:spPr>
              <a:xfrm>
                <a:off x="-166913" y="2796483"/>
                <a:ext cx="556543" cy="637200"/>
              </a:xfrm>
              <a:custGeom>
                <a:avLst/>
                <a:gdLst>
                  <a:gd name="connsiteX0" fmla="*/ 550004 w 556543"/>
                  <a:gd name="connsiteY0" fmla="*/ 263847 h 637200"/>
                  <a:gd name="connsiteX1" fmla="*/ 546080 w 556543"/>
                  <a:gd name="connsiteY1" fmla="*/ 260575 h 637200"/>
                  <a:gd name="connsiteX2" fmla="*/ 537578 w 556543"/>
                  <a:gd name="connsiteY2" fmla="*/ 255994 h 637200"/>
                  <a:gd name="connsiteX3" fmla="*/ 530385 w 556543"/>
                  <a:gd name="connsiteY3" fmla="*/ 261883 h 637200"/>
                  <a:gd name="connsiteX4" fmla="*/ 527769 w 556543"/>
                  <a:gd name="connsiteY4" fmla="*/ 261883 h 637200"/>
                  <a:gd name="connsiteX5" fmla="*/ 520575 w 556543"/>
                  <a:gd name="connsiteY5" fmla="*/ 259920 h 637200"/>
                  <a:gd name="connsiteX6" fmla="*/ 508804 w 556543"/>
                  <a:gd name="connsiteY6" fmla="*/ 258611 h 637200"/>
                  <a:gd name="connsiteX7" fmla="*/ 508150 w 556543"/>
                  <a:gd name="connsiteY7" fmla="*/ 258611 h 637200"/>
                  <a:gd name="connsiteX8" fmla="*/ 495725 w 556543"/>
                  <a:gd name="connsiteY8" fmla="*/ 255339 h 637200"/>
                  <a:gd name="connsiteX9" fmla="*/ 497033 w 556543"/>
                  <a:gd name="connsiteY9" fmla="*/ 242252 h 637200"/>
                  <a:gd name="connsiteX10" fmla="*/ 498341 w 556543"/>
                  <a:gd name="connsiteY10" fmla="*/ 239634 h 637200"/>
                  <a:gd name="connsiteX11" fmla="*/ 501611 w 556543"/>
                  <a:gd name="connsiteY11" fmla="*/ 232436 h 637200"/>
                  <a:gd name="connsiteX12" fmla="*/ 501611 w 556543"/>
                  <a:gd name="connsiteY12" fmla="*/ 232436 h 637200"/>
                  <a:gd name="connsiteX13" fmla="*/ 500957 w 556543"/>
                  <a:gd name="connsiteY13" fmla="*/ 232436 h 637200"/>
                  <a:gd name="connsiteX14" fmla="*/ 500303 w 556543"/>
                  <a:gd name="connsiteY14" fmla="*/ 232436 h 637200"/>
                  <a:gd name="connsiteX15" fmla="*/ 489839 w 556543"/>
                  <a:gd name="connsiteY15" fmla="*/ 225892 h 637200"/>
                  <a:gd name="connsiteX16" fmla="*/ 483954 w 556543"/>
                  <a:gd name="connsiteY16" fmla="*/ 208878 h 637200"/>
                  <a:gd name="connsiteX17" fmla="*/ 485261 w 556543"/>
                  <a:gd name="connsiteY17" fmla="*/ 198408 h 637200"/>
                  <a:gd name="connsiteX18" fmla="*/ 485915 w 556543"/>
                  <a:gd name="connsiteY18" fmla="*/ 195790 h 637200"/>
                  <a:gd name="connsiteX19" fmla="*/ 478068 w 556543"/>
                  <a:gd name="connsiteY19" fmla="*/ 185974 h 637200"/>
                  <a:gd name="connsiteX20" fmla="*/ 475452 w 556543"/>
                  <a:gd name="connsiteY20" fmla="*/ 187937 h 637200"/>
                  <a:gd name="connsiteX21" fmla="*/ 474144 w 556543"/>
                  <a:gd name="connsiteY21" fmla="*/ 189246 h 637200"/>
                  <a:gd name="connsiteX22" fmla="*/ 463027 w 556543"/>
                  <a:gd name="connsiteY22" fmla="*/ 195136 h 637200"/>
                  <a:gd name="connsiteX23" fmla="*/ 463681 w 556543"/>
                  <a:gd name="connsiteY23" fmla="*/ 196444 h 637200"/>
                  <a:gd name="connsiteX24" fmla="*/ 466951 w 556543"/>
                  <a:gd name="connsiteY24" fmla="*/ 208878 h 637200"/>
                  <a:gd name="connsiteX25" fmla="*/ 452563 w 556543"/>
                  <a:gd name="connsiteY25" fmla="*/ 216076 h 637200"/>
                  <a:gd name="connsiteX26" fmla="*/ 452563 w 556543"/>
                  <a:gd name="connsiteY26" fmla="*/ 216076 h 637200"/>
                  <a:gd name="connsiteX27" fmla="*/ 446678 w 556543"/>
                  <a:gd name="connsiteY27" fmla="*/ 224583 h 637200"/>
                  <a:gd name="connsiteX28" fmla="*/ 444062 w 556543"/>
                  <a:gd name="connsiteY28" fmla="*/ 225892 h 637200"/>
                  <a:gd name="connsiteX29" fmla="*/ 443408 w 556543"/>
                  <a:gd name="connsiteY29" fmla="*/ 227855 h 637200"/>
                  <a:gd name="connsiteX30" fmla="*/ 438176 w 556543"/>
                  <a:gd name="connsiteY30" fmla="*/ 232436 h 637200"/>
                  <a:gd name="connsiteX31" fmla="*/ 429021 w 556543"/>
                  <a:gd name="connsiteY31" fmla="*/ 230473 h 637200"/>
                  <a:gd name="connsiteX32" fmla="*/ 427713 w 556543"/>
                  <a:gd name="connsiteY32" fmla="*/ 229818 h 637200"/>
                  <a:gd name="connsiteX33" fmla="*/ 420519 w 556543"/>
                  <a:gd name="connsiteY33" fmla="*/ 223274 h 637200"/>
                  <a:gd name="connsiteX34" fmla="*/ 412018 w 556543"/>
                  <a:gd name="connsiteY34" fmla="*/ 224583 h 637200"/>
                  <a:gd name="connsiteX35" fmla="*/ 398285 w 556543"/>
                  <a:gd name="connsiteY35" fmla="*/ 207569 h 637200"/>
                  <a:gd name="connsiteX36" fmla="*/ 395669 w 556543"/>
                  <a:gd name="connsiteY36" fmla="*/ 204952 h 637200"/>
                  <a:gd name="connsiteX37" fmla="*/ 394361 w 556543"/>
                  <a:gd name="connsiteY37" fmla="*/ 204952 h 637200"/>
                  <a:gd name="connsiteX38" fmla="*/ 380628 w 556543"/>
                  <a:gd name="connsiteY38" fmla="*/ 197753 h 637200"/>
                  <a:gd name="connsiteX39" fmla="*/ 378666 w 556543"/>
                  <a:gd name="connsiteY39" fmla="*/ 186629 h 637200"/>
                  <a:gd name="connsiteX40" fmla="*/ 378666 w 556543"/>
                  <a:gd name="connsiteY40" fmla="*/ 181393 h 637200"/>
                  <a:gd name="connsiteX41" fmla="*/ 375396 w 556543"/>
                  <a:gd name="connsiteY41" fmla="*/ 175504 h 637200"/>
                  <a:gd name="connsiteX42" fmla="*/ 372780 w 556543"/>
                  <a:gd name="connsiteY42" fmla="*/ 170923 h 637200"/>
                  <a:gd name="connsiteX43" fmla="*/ 366241 w 556543"/>
                  <a:gd name="connsiteY43" fmla="*/ 165034 h 637200"/>
                  <a:gd name="connsiteX44" fmla="*/ 366241 w 556543"/>
                  <a:gd name="connsiteY44" fmla="*/ 163071 h 637200"/>
                  <a:gd name="connsiteX45" fmla="*/ 359047 w 556543"/>
                  <a:gd name="connsiteY45" fmla="*/ 141476 h 637200"/>
                  <a:gd name="connsiteX46" fmla="*/ 370818 w 556543"/>
                  <a:gd name="connsiteY46" fmla="*/ 134277 h 637200"/>
                  <a:gd name="connsiteX47" fmla="*/ 373434 w 556543"/>
                  <a:gd name="connsiteY47" fmla="*/ 134277 h 637200"/>
                  <a:gd name="connsiteX48" fmla="*/ 378666 w 556543"/>
                  <a:gd name="connsiteY48" fmla="*/ 129697 h 637200"/>
                  <a:gd name="connsiteX49" fmla="*/ 395015 w 556543"/>
                  <a:gd name="connsiteY49" fmla="*/ 128388 h 637200"/>
                  <a:gd name="connsiteX50" fmla="*/ 399593 w 556543"/>
                  <a:gd name="connsiteY50" fmla="*/ 130351 h 637200"/>
                  <a:gd name="connsiteX51" fmla="*/ 400901 w 556543"/>
                  <a:gd name="connsiteY51" fmla="*/ 128388 h 637200"/>
                  <a:gd name="connsiteX52" fmla="*/ 402208 w 556543"/>
                  <a:gd name="connsiteY52" fmla="*/ 127079 h 637200"/>
                  <a:gd name="connsiteX53" fmla="*/ 404170 w 556543"/>
                  <a:gd name="connsiteY53" fmla="*/ 125770 h 637200"/>
                  <a:gd name="connsiteX54" fmla="*/ 400901 w 556543"/>
                  <a:gd name="connsiteY54" fmla="*/ 122498 h 637200"/>
                  <a:gd name="connsiteX55" fmla="*/ 398285 w 556543"/>
                  <a:gd name="connsiteY55" fmla="*/ 119881 h 637200"/>
                  <a:gd name="connsiteX56" fmla="*/ 392399 w 556543"/>
                  <a:gd name="connsiteY56" fmla="*/ 110065 h 637200"/>
                  <a:gd name="connsiteX57" fmla="*/ 404170 w 556543"/>
                  <a:gd name="connsiteY57" fmla="*/ 98286 h 637200"/>
                  <a:gd name="connsiteX58" fmla="*/ 406132 w 556543"/>
                  <a:gd name="connsiteY58" fmla="*/ 98286 h 637200"/>
                  <a:gd name="connsiteX59" fmla="*/ 418558 w 556543"/>
                  <a:gd name="connsiteY59" fmla="*/ 104176 h 637200"/>
                  <a:gd name="connsiteX60" fmla="*/ 434253 w 556543"/>
                  <a:gd name="connsiteY60" fmla="*/ 100904 h 637200"/>
                  <a:gd name="connsiteX61" fmla="*/ 436214 w 556543"/>
                  <a:gd name="connsiteY61" fmla="*/ 100904 h 637200"/>
                  <a:gd name="connsiteX62" fmla="*/ 436214 w 556543"/>
                  <a:gd name="connsiteY62" fmla="*/ 97632 h 637200"/>
                  <a:gd name="connsiteX63" fmla="*/ 436214 w 556543"/>
                  <a:gd name="connsiteY63" fmla="*/ 95668 h 637200"/>
                  <a:gd name="connsiteX64" fmla="*/ 444062 w 556543"/>
                  <a:gd name="connsiteY64" fmla="*/ 87161 h 637200"/>
                  <a:gd name="connsiteX65" fmla="*/ 447986 w 556543"/>
                  <a:gd name="connsiteY65" fmla="*/ 84544 h 637200"/>
                  <a:gd name="connsiteX66" fmla="*/ 458449 w 556543"/>
                  <a:gd name="connsiteY66" fmla="*/ 71456 h 637200"/>
                  <a:gd name="connsiteX67" fmla="*/ 459103 w 556543"/>
                  <a:gd name="connsiteY67" fmla="*/ 68838 h 637200"/>
                  <a:gd name="connsiteX68" fmla="*/ 463027 w 556543"/>
                  <a:gd name="connsiteY68" fmla="*/ 59677 h 637200"/>
                  <a:gd name="connsiteX69" fmla="*/ 478068 w 556543"/>
                  <a:gd name="connsiteY69" fmla="*/ 53788 h 637200"/>
                  <a:gd name="connsiteX70" fmla="*/ 486569 w 556543"/>
                  <a:gd name="connsiteY70" fmla="*/ 53788 h 637200"/>
                  <a:gd name="connsiteX71" fmla="*/ 490493 w 556543"/>
                  <a:gd name="connsiteY71" fmla="*/ 50516 h 637200"/>
                  <a:gd name="connsiteX72" fmla="*/ 508804 w 556543"/>
                  <a:gd name="connsiteY72" fmla="*/ 42663 h 637200"/>
                  <a:gd name="connsiteX73" fmla="*/ 521229 w 556543"/>
                  <a:gd name="connsiteY73" fmla="*/ 34810 h 637200"/>
                  <a:gd name="connsiteX74" fmla="*/ 506188 w 556543"/>
                  <a:gd name="connsiteY74" fmla="*/ 23686 h 637200"/>
                  <a:gd name="connsiteX75" fmla="*/ 501611 w 556543"/>
                  <a:gd name="connsiteY75" fmla="*/ 16487 h 637200"/>
                  <a:gd name="connsiteX76" fmla="*/ 493109 w 556543"/>
                  <a:gd name="connsiteY76" fmla="*/ 8635 h 637200"/>
                  <a:gd name="connsiteX77" fmla="*/ 481992 w 556543"/>
                  <a:gd name="connsiteY77" fmla="*/ 128 h 637200"/>
                  <a:gd name="connsiteX78" fmla="*/ 483300 w 556543"/>
                  <a:gd name="connsiteY78" fmla="*/ 9289 h 637200"/>
                  <a:gd name="connsiteX79" fmla="*/ 489839 w 556543"/>
                  <a:gd name="connsiteY79" fmla="*/ 20414 h 637200"/>
                  <a:gd name="connsiteX80" fmla="*/ 480684 w 556543"/>
                  <a:gd name="connsiteY80" fmla="*/ 13870 h 637200"/>
                  <a:gd name="connsiteX81" fmla="*/ 473490 w 556543"/>
                  <a:gd name="connsiteY81" fmla="*/ 15179 h 637200"/>
                  <a:gd name="connsiteX82" fmla="*/ 464989 w 556543"/>
                  <a:gd name="connsiteY82" fmla="*/ 15179 h 637200"/>
                  <a:gd name="connsiteX83" fmla="*/ 458449 w 556543"/>
                  <a:gd name="connsiteY83" fmla="*/ 26958 h 637200"/>
                  <a:gd name="connsiteX84" fmla="*/ 463681 w 556543"/>
                  <a:gd name="connsiteY84" fmla="*/ 40700 h 637200"/>
                  <a:gd name="connsiteX85" fmla="*/ 461719 w 556543"/>
                  <a:gd name="connsiteY85" fmla="*/ 47898 h 637200"/>
                  <a:gd name="connsiteX86" fmla="*/ 461719 w 556543"/>
                  <a:gd name="connsiteY86" fmla="*/ 55751 h 637200"/>
                  <a:gd name="connsiteX87" fmla="*/ 451910 w 556543"/>
                  <a:gd name="connsiteY87" fmla="*/ 59023 h 637200"/>
                  <a:gd name="connsiteX88" fmla="*/ 435561 w 556543"/>
                  <a:gd name="connsiteY88" fmla="*/ 66875 h 637200"/>
                  <a:gd name="connsiteX89" fmla="*/ 442754 w 556543"/>
                  <a:gd name="connsiteY89" fmla="*/ 60986 h 637200"/>
                  <a:gd name="connsiteX90" fmla="*/ 446678 w 556543"/>
                  <a:gd name="connsiteY90" fmla="*/ 52479 h 637200"/>
                  <a:gd name="connsiteX91" fmla="*/ 453217 w 556543"/>
                  <a:gd name="connsiteY91" fmla="*/ 47244 h 637200"/>
                  <a:gd name="connsiteX92" fmla="*/ 455833 w 556543"/>
                  <a:gd name="connsiteY92" fmla="*/ 38737 h 637200"/>
                  <a:gd name="connsiteX93" fmla="*/ 450602 w 556543"/>
                  <a:gd name="connsiteY93" fmla="*/ 27612 h 637200"/>
                  <a:gd name="connsiteX94" fmla="*/ 450602 w 556543"/>
                  <a:gd name="connsiteY94" fmla="*/ 14524 h 637200"/>
                  <a:gd name="connsiteX95" fmla="*/ 443408 w 556543"/>
                  <a:gd name="connsiteY95" fmla="*/ 15833 h 637200"/>
                  <a:gd name="connsiteX96" fmla="*/ 434253 w 556543"/>
                  <a:gd name="connsiteY96" fmla="*/ 15833 h 637200"/>
                  <a:gd name="connsiteX97" fmla="*/ 432945 w 556543"/>
                  <a:gd name="connsiteY97" fmla="*/ 23031 h 637200"/>
                  <a:gd name="connsiteX98" fmla="*/ 443408 w 556543"/>
                  <a:gd name="connsiteY98" fmla="*/ 23031 h 637200"/>
                  <a:gd name="connsiteX99" fmla="*/ 440138 w 556543"/>
                  <a:gd name="connsiteY99" fmla="*/ 40700 h 637200"/>
                  <a:gd name="connsiteX100" fmla="*/ 438176 w 556543"/>
                  <a:gd name="connsiteY100" fmla="*/ 32193 h 637200"/>
                  <a:gd name="connsiteX101" fmla="*/ 430983 w 556543"/>
                  <a:gd name="connsiteY101" fmla="*/ 27612 h 637200"/>
                  <a:gd name="connsiteX102" fmla="*/ 423135 w 556543"/>
                  <a:gd name="connsiteY102" fmla="*/ 31538 h 637200"/>
                  <a:gd name="connsiteX103" fmla="*/ 417250 w 556543"/>
                  <a:gd name="connsiteY103" fmla="*/ 23031 h 637200"/>
                  <a:gd name="connsiteX104" fmla="*/ 413980 w 556543"/>
                  <a:gd name="connsiteY104" fmla="*/ 15833 h 637200"/>
                  <a:gd name="connsiteX105" fmla="*/ 403516 w 556543"/>
                  <a:gd name="connsiteY105" fmla="*/ 23031 h 637200"/>
                  <a:gd name="connsiteX106" fmla="*/ 393707 w 556543"/>
                  <a:gd name="connsiteY106" fmla="*/ 26303 h 637200"/>
                  <a:gd name="connsiteX107" fmla="*/ 382590 w 556543"/>
                  <a:gd name="connsiteY107" fmla="*/ 17796 h 637200"/>
                  <a:gd name="connsiteX108" fmla="*/ 378012 w 556543"/>
                  <a:gd name="connsiteY108" fmla="*/ 27612 h 637200"/>
                  <a:gd name="connsiteX109" fmla="*/ 372780 w 556543"/>
                  <a:gd name="connsiteY109" fmla="*/ 38737 h 637200"/>
                  <a:gd name="connsiteX110" fmla="*/ 366241 w 556543"/>
                  <a:gd name="connsiteY110" fmla="*/ 36773 h 637200"/>
                  <a:gd name="connsiteX111" fmla="*/ 357739 w 556543"/>
                  <a:gd name="connsiteY111" fmla="*/ 42009 h 637200"/>
                  <a:gd name="connsiteX112" fmla="*/ 363625 w 556543"/>
                  <a:gd name="connsiteY112" fmla="*/ 52479 h 637200"/>
                  <a:gd name="connsiteX113" fmla="*/ 353161 w 556543"/>
                  <a:gd name="connsiteY113" fmla="*/ 59677 h 637200"/>
                  <a:gd name="connsiteX114" fmla="*/ 363625 w 556543"/>
                  <a:gd name="connsiteY114" fmla="*/ 62949 h 637200"/>
                  <a:gd name="connsiteX115" fmla="*/ 359047 w 556543"/>
                  <a:gd name="connsiteY115" fmla="*/ 68184 h 637200"/>
                  <a:gd name="connsiteX116" fmla="*/ 362971 w 556543"/>
                  <a:gd name="connsiteY116" fmla="*/ 74728 h 637200"/>
                  <a:gd name="connsiteX117" fmla="*/ 351854 w 556543"/>
                  <a:gd name="connsiteY117" fmla="*/ 70802 h 637200"/>
                  <a:gd name="connsiteX118" fmla="*/ 341390 w 556543"/>
                  <a:gd name="connsiteY118" fmla="*/ 70802 h 637200"/>
                  <a:gd name="connsiteX119" fmla="*/ 351200 w 556543"/>
                  <a:gd name="connsiteY119" fmla="*/ 86507 h 637200"/>
                  <a:gd name="connsiteX120" fmla="*/ 336812 w 556543"/>
                  <a:gd name="connsiteY120" fmla="*/ 80618 h 637200"/>
                  <a:gd name="connsiteX121" fmla="*/ 325695 w 556543"/>
                  <a:gd name="connsiteY121" fmla="*/ 78654 h 637200"/>
                  <a:gd name="connsiteX122" fmla="*/ 310654 w 556543"/>
                  <a:gd name="connsiteY122" fmla="*/ 87161 h 637200"/>
                  <a:gd name="connsiteX123" fmla="*/ 310654 w 556543"/>
                  <a:gd name="connsiteY123" fmla="*/ 93051 h 637200"/>
                  <a:gd name="connsiteX124" fmla="*/ 317848 w 556543"/>
                  <a:gd name="connsiteY124" fmla="*/ 100904 h 637200"/>
                  <a:gd name="connsiteX125" fmla="*/ 321117 w 556543"/>
                  <a:gd name="connsiteY125" fmla="*/ 106139 h 637200"/>
                  <a:gd name="connsiteX126" fmla="*/ 332889 w 556543"/>
                  <a:gd name="connsiteY126" fmla="*/ 106793 h 637200"/>
                  <a:gd name="connsiteX127" fmla="*/ 339428 w 556543"/>
                  <a:gd name="connsiteY127" fmla="*/ 108756 h 637200"/>
                  <a:gd name="connsiteX128" fmla="*/ 345314 w 556543"/>
                  <a:gd name="connsiteY128" fmla="*/ 106139 h 637200"/>
                  <a:gd name="connsiteX129" fmla="*/ 350546 w 556543"/>
                  <a:gd name="connsiteY129" fmla="*/ 113337 h 637200"/>
                  <a:gd name="connsiteX130" fmla="*/ 355777 w 556543"/>
                  <a:gd name="connsiteY130" fmla="*/ 111374 h 637200"/>
                  <a:gd name="connsiteX131" fmla="*/ 359701 w 556543"/>
                  <a:gd name="connsiteY131" fmla="*/ 117263 h 637200"/>
                  <a:gd name="connsiteX132" fmla="*/ 367549 w 556543"/>
                  <a:gd name="connsiteY132" fmla="*/ 115300 h 637200"/>
                  <a:gd name="connsiteX133" fmla="*/ 372780 w 556543"/>
                  <a:gd name="connsiteY133" fmla="*/ 117263 h 637200"/>
                  <a:gd name="connsiteX134" fmla="*/ 368203 w 556543"/>
                  <a:gd name="connsiteY134" fmla="*/ 123153 h 637200"/>
                  <a:gd name="connsiteX135" fmla="*/ 355777 w 556543"/>
                  <a:gd name="connsiteY135" fmla="*/ 132314 h 637200"/>
                  <a:gd name="connsiteX136" fmla="*/ 357739 w 556543"/>
                  <a:gd name="connsiteY136" fmla="*/ 137549 h 637200"/>
                  <a:gd name="connsiteX137" fmla="*/ 343352 w 556543"/>
                  <a:gd name="connsiteY137" fmla="*/ 139513 h 637200"/>
                  <a:gd name="connsiteX138" fmla="*/ 332235 w 556543"/>
                  <a:gd name="connsiteY138" fmla="*/ 136895 h 637200"/>
                  <a:gd name="connsiteX139" fmla="*/ 329619 w 556543"/>
                  <a:gd name="connsiteY139" fmla="*/ 143439 h 637200"/>
                  <a:gd name="connsiteX140" fmla="*/ 315232 w 556543"/>
                  <a:gd name="connsiteY140" fmla="*/ 148674 h 637200"/>
                  <a:gd name="connsiteX141" fmla="*/ 310000 w 556543"/>
                  <a:gd name="connsiteY141" fmla="*/ 154563 h 637200"/>
                  <a:gd name="connsiteX142" fmla="*/ 318501 w 556543"/>
                  <a:gd name="connsiteY142" fmla="*/ 161762 h 637200"/>
                  <a:gd name="connsiteX143" fmla="*/ 321771 w 556543"/>
                  <a:gd name="connsiteY143" fmla="*/ 169615 h 637200"/>
                  <a:gd name="connsiteX144" fmla="*/ 310000 w 556543"/>
                  <a:gd name="connsiteY144" fmla="*/ 166997 h 637200"/>
                  <a:gd name="connsiteX145" fmla="*/ 313270 w 556543"/>
                  <a:gd name="connsiteY145" fmla="*/ 179430 h 637200"/>
                  <a:gd name="connsiteX146" fmla="*/ 302152 w 556543"/>
                  <a:gd name="connsiteY146" fmla="*/ 166343 h 637200"/>
                  <a:gd name="connsiteX147" fmla="*/ 292343 w 556543"/>
                  <a:gd name="connsiteY147" fmla="*/ 162416 h 637200"/>
                  <a:gd name="connsiteX148" fmla="*/ 280572 w 556543"/>
                  <a:gd name="connsiteY148" fmla="*/ 160453 h 637200"/>
                  <a:gd name="connsiteX149" fmla="*/ 275340 w 556543"/>
                  <a:gd name="connsiteY149" fmla="*/ 154563 h 637200"/>
                  <a:gd name="connsiteX150" fmla="*/ 264877 w 556543"/>
                  <a:gd name="connsiteY150" fmla="*/ 151292 h 637200"/>
                  <a:gd name="connsiteX151" fmla="*/ 257029 w 556543"/>
                  <a:gd name="connsiteY151" fmla="*/ 158490 h 637200"/>
                  <a:gd name="connsiteX152" fmla="*/ 249836 w 556543"/>
                  <a:gd name="connsiteY152" fmla="*/ 173541 h 637200"/>
                  <a:gd name="connsiteX153" fmla="*/ 247874 w 556543"/>
                  <a:gd name="connsiteY153" fmla="*/ 164379 h 637200"/>
                  <a:gd name="connsiteX154" fmla="*/ 245258 w 556543"/>
                  <a:gd name="connsiteY154" fmla="*/ 157181 h 637200"/>
                  <a:gd name="connsiteX155" fmla="*/ 246566 w 556543"/>
                  <a:gd name="connsiteY155" fmla="*/ 150637 h 637200"/>
                  <a:gd name="connsiteX156" fmla="*/ 242642 w 556543"/>
                  <a:gd name="connsiteY156" fmla="*/ 147365 h 637200"/>
                  <a:gd name="connsiteX157" fmla="*/ 237410 w 556543"/>
                  <a:gd name="connsiteY157" fmla="*/ 138858 h 637200"/>
                  <a:gd name="connsiteX158" fmla="*/ 230217 w 556543"/>
                  <a:gd name="connsiteY158" fmla="*/ 140821 h 637200"/>
                  <a:gd name="connsiteX159" fmla="*/ 220407 w 556543"/>
                  <a:gd name="connsiteY159" fmla="*/ 136241 h 637200"/>
                  <a:gd name="connsiteX160" fmla="*/ 209290 w 556543"/>
                  <a:gd name="connsiteY160" fmla="*/ 131660 h 637200"/>
                  <a:gd name="connsiteX161" fmla="*/ 196865 w 556543"/>
                  <a:gd name="connsiteY161" fmla="*/ 127733 h 637200"/>
                  <a:gd name="connsiteX162" fmla="*/ 187055 w 556543"/>
                  <a:gd name="connsiteY162" fmla="*/ 122498 h 637200"/>
                  <a:gd name="connsiteX163" fmla="*/ 186401 w 556543"/>
                  <a:gd name="connsiteY163" fmla="*/ 128388 h 637200"/>
                  <a:gd name="connsiteX164" fmla="*/ 188363 w 556543"/>
                  <a:gd name="connsiteY164" fmla="*/ 135586 h 637200"/>
                  <a:gd name="connsiteX165" fmla="*/ 177900 w 556543"/>
                  <a:gd name="connsiteY165" fmla="*/ 133623 h 637200"/>
                  <a:gd name="connsiteX166" fmla="*/ 170706 w 556543"/>
                  <a:gd name="connsiteY166" fmla="*/ 140821 h 637200"/>
                  <a:gd name="connsiteX167" fmla="*/ 167437 w 556543"/>
                  <a:gd name="connsiteY167" fmla="*/ 146711 h 637200"/>
                  <a:gd name="connsiteX168" fmla="*/ 169398 w 556543"/>
                  <a:gd name="connsiteY168" fmla="*/ 154563 h 637200"/>
                  <a:gd name="connsiteX169" fmla="*/ 173976 w 556543"/>
                  <a:gd name="connsiteY169" fmla="*/ 159144 h 637200"/>
                  <a:gd name="connsiteX170" fmla="*/ 166129 w 556543"/>
                  <a:gd name="connsiteY170" fmla="*/ 167651 h 637200"/>
                  <a:gd name="connsiteX171" fmla="*/ 167437 w 556543"/>
                  <a:gd name="connsiteY171" fmla="*/ 177467 h 637200"/>
                  <a:gd name="connsiteX172" fmla="*/ 169398 w 556543"/>
                  <a:gd name="connsiteY172" fmla="*/ 184665 h 637200"/>
                  <a:gd name="connsiteX173" fmla="*/ 170706 w 556543"/>
                  <a:gd name="connsiteY173" fmla="*/ 192518 h 637200"/>
                  <a:gd name="connsiteX174" fmla="*/ 170706 w 556543"/>
                  <a:gd name="connsiteY174" fmla="*/ 198408 h 637200"/>
                  <a:gd name="connsiteX175" fmla="*/ 181170 w 556543"/>
                  <a:gd name="connsiteY175" fmla="*/ 202988 h 637200"/>
                  <a:gd name="connsiteX176" fmla="*/ 189671 w 556543"/>
                  <a:gd name="connsiteY176" fmla="*/ 206915 h 637200"/>
                  <a:gd name="connsiteX177" fmla="*/ 185094 w 556543"/>
                  <a:gd name="connsiteY177" fmla="*/ 214113 h 637200"/>
                  <a:gd name="connsiteX178" fmla="*/ 185747 w 556543"/>
                  <a:gd name="connsiteY178" fmla="*/ 221966 h 637200"/>
                  <a:gd name="connsiteX179" fmla="*/ 172668 w 556543"/>
                  <a:gd name="connsiteY179" fmla="*/ 221311 h 637200"/>
                  <a:gd name="connsiteX180" fmla="*/ 154357 w 556543"/>
                  <a:gd name="connsiteY180" fmla="*/ 218039 h 637200"/>
                  <a:gd name="connsiteX181" fmla="*/ 147164 w 556543"/>
                  <a:gd name="connsiteY181" fmla="*/ 222620 h 637200"/>
                  <a:gd name="connsiteX182" fmla="*/ 142586 w 556543"/>
                  <a:gd name="connsiteY182" fmla="*/ 233745 h 637200"/>
                  <a:gd name="connsiteX183" fmla="*/ 147818 w 556543"/>
                  <a:gd name="connsiteY183" fmla="*/ 243560 h 637200"/>
                  <a:gd name="connsiteX184" fmla="*/ 161551 w 556543"/>
                  <a:gd name="connsiteY184" fmla="*/ 252722 h 637200"/>
                  <a:gd name="connsiteX185" fmla="*/ 150434 w 556543"/>
                  <a:gd name="connsiteY185" fmla="*/ 250104 h 637200"/>
                  <a:gd name="connsiteX186" fmla="*/ 140624 w 556543"/>
                  <a:gd name="connsiteY186" fmla="*/ 245524 h 637200"/>
                  <a:gd name="connsiteX187" fmla="*/ 132777 w 556543"/>
                  <a:gd name="connsiteY187" fmla="*/ 243560 h 637200"/>
                  <a:gd name="connsiteX188" fmla="*/ 125583 w 556543"/>
                  <a:gd name="connsiteY188" fmla="*/ 243560 h 637200"/>
                  <a:gd name="connsiteX189" fmla="*/ 130161 w 556543"/>
                  <a:gd name="connsiteY189" fmla="*/ 252067 h 637200"/>
                  <a:gd name="connsiteX190" fmla="*/ 119043 w 556543"/>
                  <a:gd name="connsiteY190" fmla="*/ 247487 h 637200"/>
                  <a:gd name="connsiteX191" fmla="*/ 110542 w 556543"/>
                  <a:gd name="connsiteY191" fmla="*/ 247487 h 637200"/>
                  <a:gd name="connsiteX192" fmla="*/ 113812 w 556543"/>
                  <a:gd name="connsiteY192" fmla="*/ 255339 h 637200"/>
                  <a:gd name="connsiteX193" fmla="*/ 122313 w 556543"/>
                  <a:gd name="connsiteY193" fmla="*/ 265155 h 637200"/>
                  <a:gd name="connsiteX194" fmla="*/ 115774 w 556543"/>
                  <a:gd name="connsiteY194" fmla="*/ 269736 h 637200"/>
                  <a:gd name="connsiteX195" fmla="*/ 117736 w 556543"/>
                  <a:gd name="connsiteY195" fmla="*/ 278897 h 637200"/>
                  <a:gd name="connsiteX196" fmla="*/ 126891 w 556543"/>
                  <a:gd name="connsiteY196" fmla="*/ 284787 h 637200"/>
                  <a:gd name="connsiteX197" fmla="*/ 134085 w 556543"/>
                  <a:gd name="connsiteY197" fmla="*/ 280206 h 637200"/>
                  <a:gd name="connsiteX198" fmla="*/ 143894 w 556543"/>
                  <a:gd name="connsiteY198" fmla="*/ 284787 h 637200"/>
                  <a:gd name="connsiteX199" fmla="*/ 136046 w 556543"/>
                  <a:gd name="connsiteY199" fmla="*/ 289368 h 637200"/>
                  <a:gd name="connsiteX200" fmla="*/ 129507 w 556543"/>
                  <a:gd name="connsiteY200" fmla="*/ 293949 h 637200"/>
                  <a:gd name="connsiteX201" fmla="*/ 140624 w 556543"/>
                  <a:gd name="connsiteY201" fmla="*/ 303764 h 637200"/>
                  <a:gd name="connsiteX202" fmla="*/ 156319 w 556543"/>
                  <a:gd name="connsiteY202" fmla="*/ 290677 h 637200"/>
                  <a:gd name="connsiteX203" fmla="*/ 164821 w 556543"/>
                  <a:gd name="connsiteY203" fmla="*/ 295257 h 637200"/>
                  <a:gd name="connsiteX204" fmla="*/ 155665 w 556543"/>
                  <a:gd name="connsiteY204" fmla="*/ 301147 h 637200"/>
                  <a:gd name="connsiteX205" fmla="*/ 160897 w 556543"/>
                  <a:gd name="connsiteY205" fmla="*/ 305727 h 637200"/>
                  <a:gd name="connsiteX206" fmla="*/ 156973 w 556543"/>
                  <a:gd name="connsiteY206" fmla="*/ 310963 h 637200"/>
                  <a:gd name="connsiteX207" fmla="*/ 161551 w 556543"/>
                  <a:gd name="connsiteY207" fmla="*/ 321433 h 637200"/>
                  <a:gd name="connsiteX208" fmla="*/ 185094 w 556543"/>
                  <a:gd name="connsiteY208" fmla="*/ 327322 h 637200"/>
                  <a:gd name="connsiteX209" fmla="*/ 204712 w 556543"/>
                  <a:gd name="connsiteY209" fmla="*/ 329940 h 637200"/>
                  <a:gd name="connsiteX210" fmla="*/ 219753 w 556543"/>
                  <a:gd name="connsiteY210" fmla="*/ 330594 h 637200"/>
                  <a:gd name="connsiteX211" fmla="*/ 223023 w 556543"/>
                  <a:gd name="connsiteY211" fmla="*/ 335175 h 637200"/>
                  <a:gd name="connsiteX212" fmla="*/ 217792 w 556543"/>
                  <a:gd name="connsiteY212" fmla="*/ 340410 h 637200"/>
                  <a:gd name="connsiteX213" fmla="*/ 224331 w 556543"/>
                  <a:gd name="connsiteY213" fmla="*/ 344991 h 637200"/>
                  <a:gd name="connsiteX214" fmla="*/ 219099 w 556543"/>
                  <a:gd name="connsiteY214" fmla="*/ 353498 h 637200"/>
                  <a:gd name="connsiteX215" fmla="*/ 208636 w 556543"/>
                  <a:gd name="connsiteY215" fmla="*/ 350880 h 637200"/>
                  <a:gd name="connsiteX216" fmla="*/ 202750 w 556543"/>
                  <a:gd name="connsiteY216" fmla="*/ 352189 h 637200"/>
                  <a:gd name="connsiteX217" fmla="*/ 195557 w 556543"/>
                  <a:gd name="connsiteY217" fmla="*/ 355461 h 637200"/>
                  <a:gd name="connsiteX218" fmla="*/ 185747 w 556543"/>
                  <a:gd name="connsiteY218" fmla="*/ 345645 h 637200"/>
                  <a:gd name="connsiteX219" fmla="*/ 176592 w 556543"/>
                  <a:gd name="connsiteY219" fmla="*/ 353498 h 637200"/>
                  <a:gd name="connsiteX220" fmla="*/ 166129 w 556543"/>
                  <a:gd name="connsiteY220" fmla="*/ 362659 h 637200"/>
                  <a:gd name="connsiteX221" fmla="*/ 159589 w 556543"/>
                  <a:gd name="connsiteY221" fmla="*/ 372475 h 637200"/>
                  <a:gd name="connsiteX222" fmla="*/ 154357 w 556543"/>
                  <a:gd name="connsiteY222" fmla="*/ 375747 h 637200"/>
                  <a:gd name="connsiteX223" fmla="*/ 164167 w 556543"/>
                  <a:gd name="connsiteY223" fmla="*/ 381637 h 637200"/>
                  <a:gd name="connsiteX224" fmla="*/ 153049 w 556543"/>
                  <a:gd name="connsiteY224" fmla="*/ 388181 h 637200"/>
                  <a:gd name="connsiteX225" fmla="*/ 147818 w 556543"/>
                  <a:gd name="connsiteY225" fmla="*/ 397342 h 637200"/>
                  <a:gd name="connsiteX226" fmla="*/ 140624 w 556543"/>
                  <a:gd name="connsiteY226" fmla="*/ 408467 h 637200"/>
                  <a:gd name="connsiteX227" fmla="*/ 132123 w 556543"/>
                  <a:gd name="connsiteY227" fmla="*/ 406503 h 637200"/>
                  <a:gd name="connsiteX228" fmla="*/ 121005 w 556543"/>
                  <a:gd name="connsiteY228" fmla="*/ 415665 h 637200"/>
                  <a:gd name="connsiteX229" fmla="*/ 107926 w 556543"/>
                  <a:gd name="connsiteY229" fmla="*/ 422209 h 637200"/>
                  <a:gd name="connsiteX230" fmla="*/ 86999 w 556543"/>
                  <a:gd name="connsiteY230" fmla="*/ 428753 h 637200"/>
                  <a:gd name="connsiteX231" fmla="*/ 105310 w 556543"/>
                  <a:gd name="connsiteY231" fmla="*/ 432679 h 637200"/>
                  <a:gd name="connsiteX232" fmla="*/ 115774 w 556543"/>
                  <a:gd name="connsiteY232" fmla="*/ 428098 h 637200"/>
                  <a:gd name="connsiteX233" fmla="*/ 124275 w 556543"/>
                  <a:gd name="connsiteY233" fmla="*/ 428098 h 637200"/>
                  <a:gd name="connsiteX234" fmla="*/ 128853 w 556543"/>
                  <a:gd name="connsiteY234" fmla="*/ 422209 h 637200"/>
                  <a:gd name="connsiteX235" fmla="*/ 139316 w 556543"/>
                  <a:gd name="connsiteY235" fmla="*/ 434642 h 637200"/>
                  <a:gd name="connsiteX236" fmla="*/ 155011 w 556543"/>
                  <a:gd name="connsiteY236" fmla="*/ 435296 h 637200"/>
                  <a:gd name="connsiteX237" fmla="*/ 170052 w 556543"/>
                  <a:gd name="connsiteY237" fmla="*/ 441186 h 637200"/>
                  <a:gd name="connsiteX238" fmla="*/ 182478 w 556543"/>
                  <a:gd name="connsiteY238" fmla="*/ 433333 h 637200"/>
                  <a:gd name="connsiteX239" fmla="*/ 191633 w 556543"/>
                  <a:gd name="connsiteY239" fmla="*/ 421554 h 637200"/>
                  <a:gd name="connsiteX240" fmla="*/ 199481 w 556543"/>
                  <a:gd name="connsiteY240" fmla="*/ 420246 h 637200"/>
                  <a:gd name="connsiteX241" fmla="*/ 194903 w 556543"/>
                  <a:gd name="connsiteY241" fmla="*/ 433988 h 637200"/>
                  <a:gd name="connsiteX242" fmla="*/ 208636 w 556543"/>
                  <a:gd name="connsiteY242" fmla="*/ 437260 h 637200"/>
                  <a:gd name="connsiteX243" fmla="*/ 216484 w 556543"/>
                  <a:gd name="connsiteY243" fmla="*/ 443804 h 637200"/>
                  <a:gd name="connsiteX244" fmla="*/ 207982 w 556543"/>
                  <a:gd name="connsiteY244" fmla="*/ 443804 h 637200"/>
                  <a:gd name="connsiteX245" fmla="*/ 192941 w 556543"/>
                  <a:gd name="connsiteY245" fmla="*/ 441840 h 637200"/>
                  <a:gd name="connsiteX246" fmla="*/ 185747 w 556543"/>
                  <a:gd name="connsiteY246" fmla="*/ 446421 h 637200"/>
                  <a:gd name="connsiteX247" fmla="*/ 177900 w 556543"/>
                  <a:gd name="connsiteY247" fmla="*/ 443804 h 637200"/>
                  <a:gd name="connsiteX248" fmla="*/ 162859 w 556543"/>
                  <a:gd name="connsiteY248" fmla="*/ 445112 h 637200"/>
                  <a:gd name="connsiteX249" fmla="*/ 151088 w 556543"/>
                  <a:gd name="connsiteY249" fmla="*/ 445767 h 637200"/>
                  <a:gd name="connsiteX250" fmla="*/ 137354 w 556543"/>
                  <a:gd name="connsiteY250" fmla="*/ 440532 h 637200"/>
                  <a:gd name="connsiteX251" fmla="*/ 129507 w 556543"/>
                  <a:gd name="connsiteY251" fmla="*/ 441186 h 637200"/>
                  <a:gd name="connsiteX252" fmla="*/ 114466 w 556543"/>
                  <a:gd name="connsiteY252" fmla="*/ 436605 h 637200"/>
                  <a:gd name="connsiteX253" fmla="*/ 109888 w 556543"/>
                  <a:gd name="connsiteY253" fmla="*/ 444458 h 637200"/>
                  <a:gd name="connsiteX254" fmla="*/ 112504 w 556543"/>
                  <a:gd name="connsiteY254" fmla="*/ 451656 h 637200"/>
                  <a:gd name="connsiteX255" fmla="*/ 102694 w 556543"/>
                  <a:gd name="connsiteY255" fmla="*/ 449039 h 637200"/>
                  <a:gd name="connsiteX256" fmla="*/ 92885 w 556543"/>
                  <a:gd name="connsiteY256" fmla="*/ 454274 h 637200"/>
                  <a:gd name="connsiteX257" fmla="*/ 79152 w 556543"/>
                  <a:gd name="connsiteY257" fmla="*/ 451656 h 637200"/>
                  <a:gd name="connsiteX258" fmla="*/ 82422 w 556543"/>
                  <a:gd name="connsiteY258" fmla="*/ 459509 h 637200"/>
                  <a:gd name="connsiteX259" fmla="*/ 85037 w 556543"/>
                  <a:gd name="connsiteY259" fmla="*/ 466707 h 637200"/>
                  <a:gd name="connsiteX260" fmla="*/ 77844 w 556543"/>
                  <a:gd name="connsiteY260" fmla="*/ 477832 h 637200"/>
                  <a:gd name="connsiteX261" fmla="*/ 88961 w 556543"/>
                  <a:gd name="connsiteY261" fmla="*/ 488956 h 637200"/>
                  <a:gd name="connsiteX262" fmla="*/ 75882 w 556543"/>
                  <a:gd name="connsiteY262" fmla="*/ 486993 h 637200"/>
                  <a:gd name="connsiteX263" fmla="*/ 64111 w 556543"/>
                  <a:gd name="connsiteY263" fmla="*/ 481758 h 637200"/>
                  <a:gd name="connsiteX264" fmla="*/ 61495 w 556543"/>
                  <a:gd name="connsiteY264" fmla="*/ 471288 h 637200"/>
                  <a:gd name="connsiteX265" fmla="*/ 54955 w 556543"/>
                  <a:gd name="connsiteY265" fmla="*/ 479141 h 637200"/>
                  <a:gd name="connsiteX266" fmla="*/ 45146 w 556543"/>
                  <a:gd name="connsiteY266" fmla="*/ 477178 h 637200"/>
                  <a:gd name="connsiteX267" fmla="*/ 45146 w 556543"/>
                  <a:gd name="connsiteY267" fmla="*/ 469325 h 637200"/>
                  <a:gd name="connsiteX268" fmla="*/ 34683 w 556543"/>
                  <a:gd name="connsiteY268" fmla="*/ 469979 h 637200"/>
                  <a:gd name="connsiteX269" fmla="*/ 26181 w 556543"/>
                  <a:gd name="connsiteY269" fmla="*/ 473906 h 637200"/>
                  <a:gd name="connsiteX270" fmla="*/ 18987 w 556543"/>
                  <a:gd name="connsiteY270" fmla="*/ 479795 h 637200"/>
                  <a:gd name="connsiteX271" fmla="*/ 12448 w 556543"/>
                  <a:gd name="connsiteY271" fmla="*/ 477832 h 637200"/>
                  <a:gd name="connsiteX272" fmla="*/ 4600 w 556543"/>
                  <a:gd name="connsiteY272" fmla="*/ 490920 h 637200"/>
                  <a:gd name="connsiteX273" fmla="*/ 18334 w 556543"/>
                  <a:gd name="connsiteY273" fmla="*/ 490920 h 637200"/>
                  <a:gd name="connsiteX274" fmla="*/ 26181 w 556543"/>
                  <a:gd name="connsiteY274" fmla="*/ 492883 h 637200"/>
                  <a:gd name="connsiteX275" fmla="*/ 44492 w 556543"/>
                  <a:gd name="connsiteY275" fmla="*/ 498772 h 637200"/>
                  <a:gd name="connsiteX276" fmla="*/ 62803 w 556543"/>
                  <a:gd name="connsiteY276" fmla="*/ 500081 h 637200"/>
                  <a:gd name="connsiteX277" fmla="*/ 82422 w 556543"/>
                  <a:gd name="connsiteY277" fmla="*/ 503353 h 637200"/>
                  <a:gd name="connsiteX278" fmla="*/ 79152 w 556543"/>
                  <a:gd name="connsiteY278" fmla="*/ 509242 h 637200"/>
                  <a:gd name="connsiteX279" fmla="*/ 65419 w 556543"/>
                  <a:gd name="connsiteY279" fmla="*/ 507279 h 637200"/>
                  <a:gd name="connsiteX280" fmla="*/ 56263 w 556543"/>
                  <a:gd name="connsiteY280" fmla="*/ 513823 h 637200"/>
                  <a:gd name="connsiteX281" fmla="*/ 33375 w 556543"/>
                  <a:gd name="connsiteY281" fmla="*/ 514478 h 637200"/>
                  <a:gd name="connsiteX282" fmla="*/ 18987 w 556543"/>
                  <a:gd name="connsiteY282" fmla="*/ 519713 h 637200"/>
                  <a:gd name="connsiteX283" fmla="*/ 17680 w 556543"/>
                  <a:gd name="connsiteY283" fmla="*/ 532146 h 637200"/>
                  <a:gd name="connsiteX284" fmla="*/ 23 w 556543"/>
                  <a:gd name="connsiteY284" fmla="*/ 533455 h 637200"/>
                  <a:gd name="connsiteX285" fmla="*/ 6562 w 556543"/>
                  <a:gd name="connsiteY285" fmla="*/ 540653 h 637200"/>
                  <a:gd name="connsiteX286" fmla="*/ 2638 w 556543"/>
                  <a:gd name="connsiteY286" fmla="*/ 550469 h 637200"/>
                  <a:gd name="connsiteX287" fmla="*/ 18987 w 556543"/>
                  <a:gd name="connsiteY287" fmla="*/ 542616 h 637200"/>
                  <a:gd name="connsiteX288" fmla="*/ 23565 w 556543"/>
                  <a:gd name="connsiteY288" fmla="*/ 550469 h 637200"/>
                  <a:gd name="connsiteX289" fmla="*/ 18334 w 556543"/>
                  <a:gd name="connsiteY289" fmla="*/ 557667 h 637200"/>
                  <a:gd name="connsiteX290" fmla="*/ 28797 w 556543"/>
                  <a:gd name="connsiteY290" fmla="*/ 564865 h 637200"/>
                  <a:gd name="connsiteX291" fmla="*/ 45146 w 556543"/>
                  <a:gd name="connsiteY291" fmla="*/ 561594 h 637200"/>
                  <a:gd name="connsiteX292" fmla="*/ 56917 w 556543"/>
                  <a:gd name="connsiteY292" fmla="*/ 560939 h 637200"/>
                  <a:gd name="connsiteX293" fmla="*/ 73920 w 556543"/>
                  <a:gd name="connsiteY293" fmla="*/ 558976 h 637200"/>
                  <a:gd name="connsiteX294" fmla="*/ 88961 w 556543"/>
                  <a:gd name="connsiteY294" fmla="*/ 558976 h 637200"/>
                  <a:gd name="connsiteX295" fmla="*/ 73920 w 556543"/>
                  <a:gd name="connsiteY295" fmla="*/ 560939 h 637200"/>
                  <a:gd name="connsiteX296" fmla="*/ 64111 w 556543"/>
                  <a:gd name="connsiteY296" fmla="*/ 566829 h 637200"/>
                  <a:gd name="connsiteX297" fmla="*/ 52993 w 556543"/>
                  <a:gd name="connsiteY297" fmla="*/ 570755 h 637200"/>
                  <a:gd name="connsiteX298" fmla="*/ 42530 w 556543"/>
                  <a:gd name="connsiteY298" fmla="*/ 571409 h 637200"/>
                  <a:gd name="connsiteX299" fmla="*/ 39260 w 556543"/>
                  <a:gd name="connsiteY299" fmla="*/ 577953 h 637200"/>
                  <a:gd name="connsiteX300" fmla="*/ 26181 w 556543"/>
                  <a:gd name="connsiteY300" fmla="*/ 578608 h 637200"/>
                  <a:gd name="connsiteX301" fmla="*/ 26181 w 556543"/>
                  <a:gd name="connsiteY301" fmla="*/ 585806 h 637200"/>
                  <a:gd name="connsiteX302" fmla="*/ 15064 w 556543"/>
                  <a:gd name="connsiteY302" fmla="*/ 588424 h 637200"/>
                  <a:gd name="connsiteX303" fmla="*/ 26835 w 556543"/>
                  <a:gd name="connsiteY303" fmla="*/ 591696 h 637200"/>
                  <a:gd name="connsiteX304" fmla="*/ 41222 w 556543"/>
                  <a:gd name="connsiteY304" fmla="*/ 589078 h 637200"/>
                  <a:gd name="connsiteX305" fmla="*/ 59533 w 556543"/>
                  <a:gd name="connsiteY305" fmla="*/ 591041 h 637200"/>
                  <a:gd name="connsiteX306" fmla="*/ 80460 w 556543"/>
                  <a:gd name="connsiteY306" fmla="*/ 588424 h 637200"/>
                  <a:gd name="connsiteX307" fmla="*/ 87653 w 556543"/>
                  <a:gd name="connsiteY307" fmla="*/ 582534 h 637200"/>
                  <a:gd name="connsiteX308" fmla="*/ 90269 w 556543"/>
                  <a:gd name="connsiteY308" fmla="*/ 588424 h 637200"/>
                  <a:gd name="connsiteX309" fmla="*/ 96809 w 556543"/>
                  <a:gd name="connsiteY309" fmla="*/ 591696 h 637200"/>
                  <a:gd name="connsiteX310" fmla="*/ 90923 w 556543"/>
                  <a:gd name="connsiteY310" fmla="*/ 596931 h 637200"/>
                  <a:gd name="connsiteX311" fmla="*/ 69996 w 556543"/>
                  <a:gd name="connsiteY311" fmla="*/ 598894 h 637200"/>
                  <a:gd name="connsiteX312" fmla="*/ 45800 w 556543"/>
                  <a:gd name="connsiteY312" fmla="*/ 606747 h 637200"/>
                  <a:gd name="connsiteX313" fmla="*/ 79152 w 556543"/>
                  <a:gd name="connsiteY313" fmla="*/ 605438 h 637200"/>
                  <a:gd name="connsiteX314" fmla="*/ 66727 w 556543"/>
                  <a:gd name="connsiteY314" fmla="*/ 611327 h 637200"/>
                  <a:gd name="connsiteX315" fmla="*/ 44492 w 556543"/>
                  <a:gd name="connsiteY315" fmla="*/ 619180 h 637200"/>
                  <a:gd name="connsiteX316" fmla="*/ 49724 w 556543"/>
                  <a:gd name="connsiteY316" fmla="*/ 625724 h 637200"/>
                  <a:gd name="connsiteX317" fmla="*/ 65419 w 556543"/>
                  <a:gd name="connsiteY317" fmla="*/ 617217 h 637200"/>
                  <a:gd name="connsiteX318" fmla="*/ 68688 w 556543"/>
                  <a:gd name="connsiteY318" fmla="*/ 623761 h 637200"/>
                  <a:gd name="connsiteX319" fmla="*/ 77844 w 556543"/>
                  <a:gd name="connsiteY319" fmla="*/ 621143 h 637200"/>
                  <a:gd name="connsiteX320" fmla="*/ 85691 w 556543"/>
                  <a:gd name="connsiteY320" fmla="*/ 620489 h 637200"/>
                  <a:gd name="connsiteX321" fmla="*/ 91577 w 556543"/>
                  <a:gd name="connsiteY321" fmla="*/ 618525 h 637200"/>
                  <a:gd name="connsiteX322" fmla="*/ 91577 w 556543"/>
                  <a:gd name="connsiteY322" fmla="*/ 626378 h 637200"/>
                  <a:gd name="connsiteX323" fmla="*/ 99425 w 556543"/>
                  <a:gd name="connsiteY323" fmla="*/ 626378 h 637200"/>
                  <a:gd name="connsiteX324" fmla="*/ 94847 w 556543"/>
                  <a:gd name="connsiteY324" fmla="*/ 633576 h 637200"/>
                  <a:gd name="connsiteX325" fmla="*/ 105964 w 556543"/>
                  <a:gd name="connsiteY325" fmla="*/ 633576 h 637200"/>
                  <a:gd name="connsiteX326" fmla="*/ 111196 w 556543"/>
                  <a:gd name="connsiteY326" fmla="*/ 636848 h 637200"/>
                  <a:gd name="connsiteX327" fmla="*/ 116428 w 556543"/>
                  <a:gd name="connsiteY327" fmla="*/ 632268 h 637200"/>
                  <a:gd name="connsiteX328" fmla="*/ 122967 w 556543"/>
                  <a:gd name="connsiteY328" fmla="*/ 632268 h 637200"/>
                  <a:gd name="connsiteX329" fmla="*/ 124929 w 556543"/>
                  <a:gd name="connsiteY329" fmla="*/ 628341 h 637200"/>
                  <a:gd name="connsiteX330" fmla="*/ 139970 w 556543"/>
                  <a:gd name="connsiteY330" fmla="*/ 629650 h 637200"/>
                  <a:gd name="connsiteX331" fmla="*/ 144548 w 556543"/>
                  <a:gd name="connsiteY331" fmla="*/ 636194 h 637200"/>
                  <a:gd name="connsiteX332" fmla="*/ 155011 w 556543"/>
                  <a:gd name="connsiteY332" fmla="*/ 628996 h 637200"/>
                  <a:gd name="connsiteX333" fmla="*/ 168744 w 556543"/>
                  <a:gd name="connsiteY333" fmla="*/ 634231 h 637200"/>
                  <a:gd name="connsiteX334" fmla="*/ 172668 w 556543"/>
                  <a:gd name="connsiteY334" fmla="*/ 627032 h 637200"/>
                  <a:gd name="connsiteX335" fmla="*/ 168090 w 556543"/>
                  <a:gd name="connsiteY335" fmla="*/ 622452 h 637200"/>
                  <a:gd name="connsiteX336" fmla="*/ 181824 w 556543"/>
                  <a:gd name="connsiteY336" fmla="*/ 625724 h 637200"/>
                  <a:gd name="connsiteX337" fmla="*/ 192287 w 556543"/>
                  <a:gd name="connsiteY337" fmla="*/ 632268 h 637200"/>
                  <a:gd name="connsiteX338" fmla="*/ 193595 w 556543"/>
                  <a:gd name="connsiteY338" fmla="*/ 618525 h 637200"/>
                  <a:gd name="connsiteX339" fmla="*/ 202096 w 556543"/>
                  <a:gd name="connsiteY339" fmla="*/ 617217 h 637200"/>
                  <a:gd name="connsiteX340" fmla="*/ 211906 w 556543"/>
                  <a:gd name="connsiteY340" fmla="*/ 620489 h 637200"/>
                  <a:gd name="connsiteX341" fmla="*/ 224331 w 556543"/>
                  <a:gd name="connsiteY341" fmla="*/ 610673 h 637200"/>
                  <a:gd name="connsiteX342" fmla="*/ 222369 w 556543"/>
                  <a:gd name="connsiteY342" fmla="*/ 600857 h 637200"/>
                  <a:gd name="connsiteX343" fmla="*/ 222369 w 556543"/>
                  <a:gd name="connsiteY343" fmla="*/ 593659 h 637200"/>
                  <a:gd name="connsiteX344" fmla="*/ 213868 w 556543"/>
                  <a:gd name="connsiteY344" fmla="*/ 587769 h 637200"/>
                  <a:gd name="connsiteX345" fmla="*/ 229563 w 556543"/>
                  <a:gd name="connsiteY345" fmla="*/ 589733 h 637200"/>
                  <a:gd name="connsiteX346" fmla="*/ 240026 w 556543"/>
                  <a:gd name="connsiteY346" fmla="*/ 595622 h 637200"/>
                  <a:gd name="connsiteX347" fmla="*/ 230871 w 556543"/>
                  <a:gd name="connsiteY347" fmla="*/ 606092 h 637200"/>
                  <a:gd name="connsiteX348" fmla="*/ 254413 w 556543"/>
                  <a:gd name="connsiteY348" fmla="*/ 610019 h 637200"/>
                  <a:gd name="connsiteX349" fmla="*/ 259645 w 556543"/>
                  <a:gd name="connsiteY349" fmla="*/ 603475 h 637200"/>
                  <a:gd name="connsiteX350" fmla="*/ 272724 w 556543"/>
                  <a:gd name="connsiteY350" fmla="*/ 603475 h 637200"/>
                  <a:gd name="connsiteX351" fmla="*/ 272724 w 556543"/>
                  <a:gd name="connsiteY351" fmla="*/ 598240 h 637200"/>
                  <a:gd name="connsiteX352" fmla="*/ 279264 w 556543"/>
                  <a:gd name="connsiteY352" fmla="*/ 593659 h 637200"/>
                  <a:gd name="connsiteX353" fmla="*/ 281880 w 556543"/>
                  <a:gd name="connsiteY353" fmla="*/ 587769 h 637200"/>
                  <a:gd name="connsiteX354" fmla="*/ 287765 w 556543"/>
                  <a:gd name="connsiteY354" fmla="*/ 593005 h 637200"/>
                  <a:gd name="connsiteX355" fmla="*/ 294959 w 556543"/>
                  <a:gd name="connsiteY355" fmla="*/ 596276 h 637200"/>
                  <a:gd name="connsiteX356" fmla="*/ 300191 w 556543"/>
                  <a:gd name="connsiteY356" fmla="*/ 591041 h 637200"/>
                  <a:gd name="connsiteX357" fmla="*/ 311308 w 556543"/>
                  <a:gd name="connsiteY357" fmla="*/ 591041 h 637200"/>
                  <a:gd name="connsiteX358" fmla="*/ 315886 w 556543"/>
                  <a:gd name="connsiteY358" fmla="*/ 585152 h 637200"/>
                  <a:gd name="connsiteX359" fmla="*/ 313924 w 556543"/>
                  <a:gd name="connsiteY359" fmla="*/ 579262 h 637200"/>
                  <a:gd name="connsiteX360" fmla="*/ 311962 w 556543"/>
                  <a:gd name="connsiteY360" fmla="*/ 574027 h 637200"/>
                  <a:gd name="connsiteX361" fmla="*/ 317848 w 556543"/>
                  <a:gd name="connsiteY361" fmla="*/ 576645 h 637200"/>
                  <a:gd name="connsiteX362" fmla="*/ 326349 w 556543"/>
                  <a:gd name="connsiteY362" fmla="*/ 574027 h 637200"/>
                  <a:gd name="connsiteX363" fmla="*/ 342044 w 556543"/>
                  <a:gd name="connsiteY363" fmla="*/ 574027 h 637200"/>
                  <a:gd name="connsiteX364" fmla="*/ 357739 w 556543"/>
                  <a:gd name="connsiteY364" fmla="*/ 577299 h 637200"/>
                  <a:gd name="connsiteX365" fmla="*/ 371472 w 556543"/>
                  <a:gd name="connsiteY365" fmla="*/ 572718 h 637200"/>
                  <a:gd name="connsiteX366" fmla="*/ 372126 w 556543"/>
                  <a:gd name="connsiteY366" fmla="*/ 578608 h 637200"/>
                  <a:gd name="connsiteX367" fmla="*/ 381282 w 556543"/>
                  <a:gd name="connsiteY367" fmla="*/ 579917 h 637200"/>
                  <a:gd name="connsiteX368" fmla="*/ 386513 w 556543"/>
                  <a:gd name="connsiteY368" fmla="*/ 566829 h 637200"/>
                  <a:gd name="connsiteX369" fmla="*/ 386513 w 556543"/>
                  <a:gd name="connsiteY369" fmla="*/ 556359 h 637200"/>
                  <a:gd name="connsiteX370" fmla="*/ 389783 w 556543"/>
                  <a:gd name="connsiteY370" fmla="*/ 564211 h 637200"/>
                  <a:gd name="connsiteX371" fmla="*/ 393053 w 556543"/>
                  <a:gd name="connsiteY371" fmla="*/ 571409 h 637200"/>
                  <a:gd name="connsiteX372" fmla="*/ 388475 w 556543"/>
                  <a:gd name="connsiteY372" fmla="*/ 584497 h 637200"/>
                  <a:gd name="connsiteX373" fmla="*/ 392399 w 556543"/>
                  <a:gd name="connsiteY373" fmla="*/ 581225 h 637200"/>
                  <a:gd name="connsiteX374" fmla="*/ 398285 w 556543"/>
                  <a:gd name="connsiteY374" fmla="*/ 582534 h 637200"/>
                  <a:gd name="connsiteX375" fmla="*/ 402208 w 556543"/>
                  <a:gd name="connsiteY375" fmla="*/ 569446 h 637200"/>
                  <a:gd name="connsiteX376" fmla="*/ 409402 w 556543"/>
                  <a:gd name="connsiteY376" fmla="*/ 567483 h 637200"/>
                  <a:gd name="connsiteX377" fmla="*/ 407440 w 556543"/>
                  <a:gd name="connsiteY377" fmla="*/ 574681 h 637200"/>
                  <a:gd name="connsiteX378" fmla="*/ 419212 w 556543"/>
                  <a:gd name="connsiteY378" fmla="*/ 577299 h 637200"/>
                  <a:gd name="connsiteX379" fmla="*/ 430329 w 556543"/>
                  <a:gd name="connsiteY379" fmla="*/ 583843 h 637200"/>
                  <a:gd name="connsiteX380" fmla="*/ 440138 w 556543"/>
                  <a:gd name="connsiteY380" fmla="*/ 583843 h 637200"/>
                  <a:gd name="connsiteX381" fmla="*/ 451256 w 556543"/>
                  <a:gd name="connsiteY381" fmla="*/ 589078 h 637200"/>
                  <a:gd name="connsiteX382" fmla="*/ 459103 w 556543"/>
                  <a:gd name="connsiteY382" fmla="*/ 581225 h 637200"/>
                  <a:gd name="connsiteX383" fmla="*/ 455833 w 556543"/>
                  <a:gd name="connsiteY383" fmla="*/ 573373 h 637200"/>
                  <a:gd name="connsiteX384" fmla="*/ 453871 w 556543"/>
                  <a:gd name="connsiteY384" fmla="*/ 566174 h 637200"/>
                  <a:gd name="connsiteX385" fmla="*/ 449948 w 556543"/>
                  <a:gd name="connsiteY385" fmla="*/ 569446 h 637200"/>
                  <a:gd name="connsiteX386" fmla="*/ 447332 w 556543"/>
                  <a:gd name="connsiteY386" fmla="*/ 560939 h 637200"/>
                  <a:gd name="connsiteX387" fmla="*/ 447332 w 556543"/>
                  <a:gd name="connsiteY387" fmla="*/ 553741 h 637200"/>
                  <a:gd name="connsiteX388" fmla="*/ 458449 w 556543"/>
                  <a:gd name="connsiteY388" fmla="*/ 558322 h 637200"/>
                  <a:gd name="connsiteX389" fmla="*/ 468259 w 556543"/>
                  <a:gd name="connsiteY389" fmla="*/ 543925 h 637200"/>
                  <a:gd name="connsiteX390" fmla="*/ 483300 w 556543"/>
                  <a:gd name="connsiteY390" fmla="*/ 528874 h 637200"/>
                  <a:gd name="connsiteX391" fmla="*/ 485915 w 556543"/>
                  <a:gd name="connsiteY391" fmla="*/ 512514 h 637200"/>
                  <a:gd name="connsiteX392" fmla="*/ 495725 w 556543"/>
                  <a:gd name="connsiteY392" fmla="*/ 500735 h 637200"/>
                  <a:gd name="connsiteX393" fmla="*/ 501611 w 556543"/>
                  <a:gd name="connsiteY393" fmla="*/ 485030 h 637200"/>
                  <a:gd name="connsiteX394" fmla="*/ 511420 w 556543"/>
                  <a:gd name="connsiteY394" fmla="*/ 479141 h 637200"/>
                  <a:gd name="connsiteX395" fmla="*/ 523845 w 556543"/>
                  <a:gd name="connsiteY395" fmla="*/ 463435 h 637200"/>
                  <a:gd name="connsiteX396" fmla="*/ 521229 w 556543"/>
                  <a:gd name="connsiteY396" fmla="*/ 452311 h 637200"/>
                  <a:gd name="connsiteX397" fmla="*/ 523191 w 556543"/>
                  <a:gd name="connsiteY397" fmla="*/ 441840 h 637200"/>
                  <a:gd name="connsiteX398" fmla="*/ 525153 w 556543"/>
                  <a:gd name="connsiteY398" fmla="*/ 428753 h 637200"/>
                  <a:gd name="connsiteX399" fmla="*/ 521883 w 556543"/>
                  <a:gd name="connsiteY399" fmla="*/ 411084 h 637200"/>
                  <a:gd name="connsiteX400" fmla="*/ 526461 w 556543"/>
                  <a:gd name="connsiteY400" fmla="*/ 405195 h 637200"/>
                  <a:gd name="connsiteX401" fmla="*/ 522537 w 556543"/>
                  <a:gd name="connsiteY401" fmla="*/ 399305 h 637200"/>
                  <a:gd name="connsiteX402" fmla="*/ 520575 w 556543"/>
                  <a:gd name="connsiteY402" fmla="*/ 389489 h 637200"/>
                  <a:gd name="connsiteX403" fmla="*/ 533001 w 556543"/>
                  <a:gd name="connsiteY403" fmla="*/ 387526 h 637200"/>
                  <a:gd name="connsiteX404" fmla="*/ 526461 w 556543"/>
                  <a:gd name="connsiteY404" fmla="*/ 381637 h 637200"/>
                  <a:gd name="connsiteX405" fmla="*/ 529077 w 556543"/>
                  <a:gd name="connsiteY405" fmla="*/ 373784 h 637200"/>
                  <a:gd name="connsiteX406" fmla="*/ 525153 w 556543"/>
                  <a:gd name="connsiteY406" fmla="*/ 366586 h 637200"/>
                  <a:gd name="connsiteX407" fmla="*/ 535616 w 556543"/>
                  <a:gd name="connsiteY407" fmla="*/ 362659 h 637200"/>
                  <a:gd name="connsiteX408" fmla="*/ 540194 w 556543"/>
                  <a:gd name="connsiteY408" fmla="*/ 350880 h 637200"/>
                  <a:gd name="connsiteX409" fmla="*/ 528423 w 556543"/>
                  <a:gd name="connsiteY409" fmla="*/ 333212 h 637200"/>
                  <a:gd name="connsiteX410" fmla="*/ 530385 w 556543"/>
                  <a:gd name="connsiteY410" fmla="*/ 314889 h 637200"/>
                  <a:gd name="connsiteX411" fmla="*/ 533655 w 556543"/>
                  <a:gd name="connsiteY411" fmla="*/ 303110 h 637200"/>
                  <a:gd name="connsiteX412" fmla="*/ 533655 w 556543"/>
                  <a:gd name="connsiteY412" fmla="*/ 295912 h 637200"/>
                  <a:gd name="connsiteX413" fmla="*/ 526461 w 556543"/>
                  <a:gd name="connsiteY413" fmla="*/ 290677 h 637200"/>
                  <a:gd name="connsiteX414" fmla="*/ 523191 w 556543"/>
                  <a:gd name="connsiteY414" fmla="*/ 279552 h 637200"/>
                  <a:gd name="connsiteX415" fmla="*/ 530385 w 556543"/>
                  <a:gd name="connsiteY415" fmla="*/ 264501 h 637200"/>
                  <a:gd name="connsiteX416" fmla="*/ 548042 w 556543"/>
                  <a:gd name="connsiteY416" fmla="*/ 275626 h 637200"/>
                  <a:gd name="connsiteX417" fmla="*/ 556543 w 556543"/>
                  <a:gd name="connsiteY417" fmla="*/ 270390 h 637200"/>
                  <a:gd name="connsiteX418" fmla="*/ 548696 w 556543"/>
                  <a:gd name="connsiteY418" fmla="*/ 261883 h 63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</a:cxnLst>
                <a:rect l="l" t="t" r="r" b="b"/>
                <a:pathLst>
                  <a:path w="556543" h="637200">
                    <a:moveTo>
                      <a:pt x="550004" y="263847"/>
                    </a:moveTo>
                    <a:cubicBezTo>
                      <a:pt x="547388" y="261229"/>
                      <a:pt x="546734" y="261229"/>
                      <a:pt x="546080" y="260575"/>
                    </a:cubicBezTo>
                    <a:cubicBezTo>
                      <a:pt x="542810" y="258611"/>
                      <a:pt x="538232" y="256648"/>
                      <a:pt x="537578" y="255994"/>
                    </a:cubicBezTo>
                    <a:cubicBezTo>
                      <a:pt x="536270" y="258611"/>
                      <a:pt x="534309" y="261229"/>
                      <a:pt x="530385" y="261883"/>
                    </a:cubicBezTo>
                    <a:cubicBezTo>
                      <a:pt x="529731" y="261883"/>
                      <a:pt x="528423" y="261883"/>
                      <a:pt x="527769" y="261883"/>
                    </a:cubicBezTo>
                    <a:cubicBezTo>
                      <a:pt x="524499" y="261883"/>
                      <a:pt x="522537" y="260575"/>
                      <a:pt x="520575" y="259920"/>
                    </a:cubicBezTo>
                    <a:cubicBezTo>
                      <a:pt x="516652" y="261229"/>
                      <a:pt x="512074" y="260575"/>
                      <a:pt x="508804" y="258611"/>
                    </a:cubicBezTo>
                    <a:cubicBezTo>
                      <a:pt x="508804" y="258611"/>
                      <a:pt x="508804" y="258611"/>
                      <a:pt x="508150" y="258611"/>
                    </a:cubicBezTo>
                    <a:cubicBezTo>
                      <a:pt x="506188" y="259266"/>
                      <a:pt x="498995" y="261229"/>
                      <a:pt x="495725" y="255339"/>
                    </a:cubicBezTo>
                    <a:cubicBezTo>
                      <a:pt x="492455" y="250104"/>
                      <a:pt x="495725" y="244869"/>
                      <a:pt x="497033" y="242252"/>
                    </a:cubicBezTo>
                    <a:cubicBezTo>
                      <a:pt x="497033" y="241597"/>
                      <a:pt x="498341" y="240289"/>
                      <a:pt x="498341" y="239634"/>
                    </a:cubicBezTo>
                    <a:cubicBezTo>
                      <a:pt x="498341" y="236362"/>
                      <a:pt x="500303" y="233745"/>
                      <a:pt x="501611" y="232436"/>
                    </a:cubicBezTo>
                    <a:cubicBezTo>
                      <a:pt x="501611" y="232436"/>
                      <a:pt x="501611" y="232436"/>
                      <a:pt x="501611" y="232436"/>
                    </a:cubicBezTo>
                    <a:cubicBezTo>
                      <a:pt x="501611" y="232436"/>
                      <a:pt x="501611" y="232436"/>
                      <a:pt x="500957" y="232436"/>
                    </a:cubicBezTo>
                    <a:cubicBezTo>
                      <a:pt x="500957" y="232436"/>
                      <a:pt x="500957" y="232436"/>
                      <a:pt x="500303" y="232436"/>
                    </a:cubicBezTo>
                    <a:cubicBezTo>
                      <a:pt x="497687" y="232436"/>
                      <a:pt x="492455" y="231782"/>
                      <a:pt x="489839" y="225892"/>
                    </a:cubicBezTo>
                    <a:cubicBezTo>
                      <a:pt x="487877" y="221966"/>
                      <a:pt x="485261" y="213459"/>
                      <a:pt x="483954" y="208878"/>
                    </a:cubicBezTo>
                    <a:cubicBezTo>
                      <a:pt x="482646" y="204952"/>
                      <a:pt x="483954" y="201680"/>
                      <a:pt x="485261" y="198408"/>
                    </a:cubicBezTo>
                    <a:cubicBezTo>
                      <a:pt x="485261" y="197753"/>
                      <a:pt x="485915" y="196444"/>
                      <a:pt x="485915" y="195790"/>
                    </a:cubicBezTo>
                    <a:cubicBezTo>
                      <a:pt x="484608" y="193827"/>
                      <a:pt x="480684" y="189246"/>
                      <a:pt x="478068" y="185974"/>
                    </a:cubicBezTo>
                    <a:cubicBezTo>
                      <a:pt x="477414" y="186629"/>
                      <a:pt x="476760" y="187283"/>
                      <a:pt x="475452" y="187937"/>
                    </a:cubicBezTo>
                    <a:cubicBezTo>
                      <a:pt x="475452" y="187937"/>
                      <a:pt x="474798" y="188592"/>
                      <a:pt x="474144" y="189246"/>
                    </a:cubicBezTo>
                    <a:cubicBezTo>
                      <a:pt x="471528" y="191209"/>
                      <a:pt x="467605" y="194481"/>
                      <a:pt x="463027" y="195136"/>
                    </a:cubicBezTo>
                    <a:cubicBezTo>
                      <a:pt x="463027" y="195136"/>
                      <a:pt x="463027" y="195790"/>
                      <a:pt x="463681" y="196444"/>
                    </a:cubicBezTo>
                    <a:cubicBezTo>
                      <a:pt x="466297" y="201025"/>
                      <a:pt x="468259" y="204952"/>
                      <a:pt x="466951" y="208878"/>
                    </a:cubicBezTo>
                    <a:cubicBezTo>
                      <a:pt x="464989" y="216730"/>
                      <a:pt x="456487" y="216076"/>
                      <a:pt x="452563" y="216076"/>
                    </a:cubicBezTo>
                    <a:cubicBezTo>
                      <a:pt x="452563" y="216076"/>
                      <a:pt x="452563" y="216076"/>
                      <a:pt x="452563" y="216076"/>
                    </a:cubicBezTo>
                    <a:cubicBezTo>
                      <a:pt x="452563" y="218694"/>
                      <a:pt x="450602" y="222620"/>
                      <a:pt x="446678" y="224583"/>
                    </a:cubicBezTo>
                    <a:cubicBezTo>
                      <a:pt x="446024" y="224583"/>
                      <a:pt x="444716" y="225238"/>
                      <a:pt x="444062" y="225892"/>
                    </a:cubicBezTo>
                    <a:cubicBezTo>
                      <a:pt x="444062" y="226546"/>
                      <a:pt x="444062" y="227201"/>
                      <a:pt x="443408" y="227855"/>
                    </a:cubicBezTo>
                    <a:cubicBezTo>
                      <a:pt x="442100" y="230473"/>
                      <a:pt x="440792" y="231782"/>
                      <a:pt x="438176" y="232436"/>
                    </a:cubicBezTo>
                    <a:cubicBezTo>
                      <a:pt x="434253" y="233745"/>
                      <a:pt x="431637" y="231782"/>
                      <a:pt x="429021" y="230473"/>
                    </a:cubicBezTo>
                    <a:cubicBezTo>
                      <a:pt x="429021" y="230473"/>
                      <a:pt x="427713" y="229818"/>
                      <a:pt x="427713" y="229818"/>
                    </a:cubicBezTo>
                    <a:cubicBezTo>
                      <a:pt x="424443" y="228510"/>
                      <a:pt x="422481" y="225892"/>
                      <a:pt x="420519" y="223274"/>
                    </a:cubicBezTo>
                    <a:cubicBezTo>
                      <a:pt x="418558" y="224583"/>
                      <a:pt x="415288" y="225238"/>
                      <a:pt x="412018" y="224583"/>
                    </a:cubicBezTo>
                    <a:cubicBezTo>
                      <a:pt x="405478" y="222620"/>
                      <a:pt x="398939" y="214767"/>
                      <a:pt x="398285" y="207569"/>
                    </a:cubicBezTo>
                    <a:cubicBezTo>
                      <a:pt x="397631" y="206915"/>
                      <a:pt x="396323" y="206260"/>
                      <a:pt x="395669" y="204952"/>
                    </a:cubicBezTo>
                    <a:cubicBezTo>
                      <a:pt x="395669" y="204952"/>
                      <a:pt x="394361" y="204952"/>
                      <a:pt x="394361" y="204952"/>
                    </a:cubicBezTo>
                    <a:cubicBezTo>
                      <a:pt x="389783" y="204297"/>
                      <a:pt x="383244" y="202988"/>
                      <a:pt x="380628" y="197753"/>
                    </a:cubicBezTo>
                    <a:cubicBezTo>
                      <a:pt x="378666" y="193827"/>
                      <a:pt x="378666" y="189900"/>
                      <a:pt x="378666" y="186629"/>
                    </a:cubicBezTo>
                    <a:cubicBezTo>
                      <a:pt x="378666" y="184665"/>
                      <a:pt x="378666" y="182702"/>
                      <a:pt x="378666" y="181393"/>
                    </a:cubicBezTo>
                    <a:cubicBezTo>
                      <a:pt x="377358" y="178776"/>
                      <a:pt x="376704" y="177467"/>
                      <a:pt x="375396" y="175504"/>
                    </a:cubicBezTo>
                    <a:cubicBezTo>
                      <a:pt x="374742" y="174195"/>
                      <a:pt x="373434" y="172232"/>
                      <a:pt x="372780" y="170923"/>
                    </a:cubicBezTo>
                    <a:cubicBezTo>
                      <a:pt x="370818" y="170269"/>
                      <a:pt x="367549" y="168960"/>
                      <a:pt x="366241" y="165034"/>
                    </a:cubicBezTo>
                    <a:lnTo>
                      <a:pt x="366241" y="163071"/>
                    </a:lnTo>
                    <a:cubicBezTo>
                      <a:pt x="360355" y="149983"/>
                      <a:pt x="359047" y="144748"/>
                      <a:pt x="359047" y="141476"/>
                    </a:cubicBezTo>
                    <a:cubicBezTo>
                      <a:pt x="360355" y="133623"/>
                      <a:pt x="368203" y="134277"/>
                      <a:pt x="370818" y="134277"/>
                    </a:cubicBezTo>
                    <a:cubicBezTo>
                      <a:pt x="371472" y="134277"/>
                      <a:pt x="372780" y="134277"/>
                      <a:pt x="373434" y="134277"/>
                    </a:cubicBezTo>
                    <a:cubicBezTo>
                      <a:pt x="374742" y="134277"/>
                      <a:pt x="377358" y="131005"/>
                      <a:pt x="378666" y="129697"/>
                    </a:cubicBezTo>
                    <a:cubicBezTo>
                      <a:pt x="382590" y="123153"/>
                      <a:pt x="390437" y="126425"/>
                      <a:pt x="395015" y="128388"/>
                    </a:cubicBezTo>
                    <a:cubicBezTo>
                      <a:pt x="396323" y="128388"/>
                      <a:pt x="398939" y="130351"/>
                      <a:pt x="399593" y="130351"/>
                    </a:cubicBezTo>
                    <a:cubicBezTo>
                      <a:pt x="399593" y="130351"/>
                      <a:pt x="400901" y="129042"/>
                      <a:pt x="400901" y="128388"/>
                    </a:cubicBezTo>
                    <a:cubicBezTo>
                      <a:pt x="400901" y="128388"/>
                      <a:pt x="401554" y="127079"/>
                      <a:pt x="402208" y="127079"/>
                    </a:cubicBezTo>
                    <a:cubicBezTo>
                      <a:pt x="402862" y="126425"/>
                      <a:pt x="403516" y="125770"/>
                      <a:pt x="404170" y="125770"/>
                    </a:cubicBezTo>
                    <a:cubicBezTo>
                      <a:pt x="402862" y="125116"/>
                      <a:pt x="401554" y="123807"/>
                      <a:pt x="400901" y="122498"/>
                    </a:cubicBezTo>
                    <a:cubicBezTo>
                      <a:pt x="400247" y="121190"/>
                      <a:pt x="398939" y="120535"/>
                      <a:pt x="398285" y="119881"/>
                    </a:cubicBezTo>
                    <a:cubicBezTo>
                      <a:pt x="396323" y="117918"/>
                      <a:pt x="393053" y="115300"/>
                      <a:pt x="392399" y="110065"/>
                    </a:cubicBezTo>
                    <a:cubicBezTo>
                      <a:pt x="391745" y="103521"/>
                      <a:pt x="395669" y="99595"/>
                      <a:pt x="404170" y="98286"/>
                    </a:cubicBezTo>
                    <a:cubicBezTo>
                      <a:pt x="404170" y="98286"/>
                      <a:pt x="405478" y="98286"/>
                      <a:pt x="406132" y="98286"/>
                    </a:cubicBezTo>
                    <a:cubicBezTo>
                      <a:pt x="411364" y="96977"/>
                      <a:pt x="415942" y="100249"/>
                      <a:pt x="418558" y="104176"/>
                    </a:cubicBezTo>
                    <a:cubicBezTo>
                      <a:pt x="422481" y="100904"/>
                      <a:pt x="430983" y="100249"/>
                      <a:pt x="434253" y="100904"/>
                    </a:cubicBezTo>
                    <a:cubicBezTo>
                      <a:pt x="434253" y="100904"/>
                      <a:pt x="435561" y="100904"/>
                      <a:pt x="436214" y="100904"/>
                    </a:cubicBezTo>
                    <a:cubicBezTo>
                      <a:pt x="436214" y="99595"/>
                      <a:pt x="436214" y="98286"/>
                      <a:pt x="436214" y="97632"/>
                    </a:cubicBezTo>
                    <a:lnTo>
                      <a:pt x="436214" y="95668"/>
                    </a:lnTo>
                    <a:cubicBezTo>
                      <a:pt x="436868" y="91088"/>
                      <a:pt x="440792" y="89125"/>
                      <a:pt x="444062" y="87161"/>
                    </a:cubicBezTo>
                    <a:cubicBezTo>
                      <a:pt x="445370" y="87161"/>
                      <a:pt x="447332" y="85198"/>
                      <a:pt x="447986" y="84544"/>
                    </a:cubicBezTo>
                    <a:cubicBezTo>
                      <a:pt x="449948" y="79309"/>
                      <a:pt x="454525" y="74074"/>
                      <a:pt x="458449" y="71456"/>
                    </a:cubicBezTo>
                    <a:cubicBezTo>
                      <a:pt x="458449" y="70802"/>
                      <a:pt x="459103" y="69493"/>
                      <a:pt x="459103" y="68838"/>
                    </a:cubicBezTo>
                    <a:cubicBezTo>
                      <a:pt x="459757" y="66221"/>
                      <a:pt x="461065" y="62295"/>
                      <a:pt x="463027" y="59677"/>
                    </a:cubicBezTo>
                    <a:cubicBezTo>
                      <a:pt x="467605" y="53788"/>
                      <a:pt x="473490" y="53788"/>
                      <a:pt x="478068" y="53788"/>
                    </a:cubicBezTo>
                    <a:cubicBezTo>
                      <a:pt x="478068" y="53788"/>
                      <a:pt x="482646" y="53788"/>
                      <a:pt x="486569" y="53788"/>
                    </a:cubicBezTo>
                    <a:cubicBezTo>
                      <a:pt x="487877" y="52479"/>
                      <a:pt x="489185" y="51824"/>
                      <a:pt x="490493" y="50516"/>
                    </a:cubicBezTo>
                    <a:cubicBezTo>
                      <a:pt x="494417" y="47244"/>
                      <a:pt x="504880" y="43317"/>
                      <a:pt x="508804" y="42663"/>
                    </a:cubicBezTo>
                    <a:cubicBezTo>
                      <a:pt x="512728" y="41354"/>
                      <a:pt x="523845" y="38737"/>
                      <a:pt x="521229" y="34810"/>
                    </a:cubicBezTo>
                    <a:cubicBezTo>
                      <a:pt x="518614" y="30884"/>
                      <a:pt x="506188" y="23686"/>
                      <a:pt x="506188" y="23686"/>
                    </a:cubicBezTo>
                    <a:cubicBezTo>
                      <a:pt x="506188" y="23686"/>
                      <a:pt x="502265" y="19105"/>
                      <a:pt x="501611" y="16487"/>
                    </a:cubicBezTo>
                    <a:cubicBezTo>
                      <a:pt x="501611" y="13870"/>
                      <a:pt x="498341" y="11252"/>
                      <a:pt x="493109" y="8635"/>
                    </a:cubicBezTo>
                    <a:cubicBezTo>
                      <a:pt x="488531" y="5363"/>
                      <a:pt x="484608" y="1436"/>
                      <a:pt x="481992" y="128"/>
                    </a:cubicBezTo>
                    <a:cubicBezTo>
                      <a:pt x="479376" y="-1181"/>
                      <a:pt x="483954" y="7980"/>
                      <a:pt x="483300" y="9289"/>
                    </a:cubicBezTo>
                    <a:cubicBezTo>
                      <a:pt x="483300" y="11252"/>
                      <a:pt x="489839" y="17142"/>
                      <a:pt x="489839" y="20414"/>
                    </a:cubicBezTo>
                    <a:cubicBezTo>
                      <a:pt x="489839" y="23686"/>
                      <a:pt x="480684" y="13870"/>
                      <a:pt x="480684" y="13870"/>
                    </a:cubicBezTo>
                    <a:cubicBezTo>
                      <a:pt x="480684" y="13870"/>
                      <a:pt x="478068" y="15179"/>
                      <a:pt x="473490" y="15179"/>
                    </a:cubicBezTo>
                    <a:cubicBezTo>
                      <a:pt x="468912" y="15179"/>
                      <a:pt x="467605" y="13870"/>
                      <a:pt x="464989" y="15179"/>
                    </a:cubicBezTo>
                    <a:cubicBezTo>
                      <a:pt x="462373" y="15833"/>
                      <a:pt x="460411" y="24994"/>
                      <a:pt x="458449" y="26958"/>
                    </a:cubicBezTo>
                    <a:cubicBezTo>
                      <a:pt x="456487" y="28921"/>
                      <a:pt x="462373" y="38082"/>
                      <a:pt x="463681" y="40700"/>
                    </a:cubicBezTo>
                    <a:cubicBezTo>
                      <a:pt x="464989" y="43317"/>
                      <a:pt x="463027" y="45935"/>
                      <a:pt x="461719" y="47898"/>
                    </a:cubicBezTo>
                    <a:cubicBezTo>
                      <a:pt x="460411" y="49861"/>
                      <a:pt x="461719" y="52479"/>
                      <a:pt x="461719" y="55751"/>
                    </a:cubicBezTo>
                    <a:cubicBezTo>
                      <a:pt x="461719" y="59023"/>
                      <a:pt x="455833" y="59023"/>
                      <a:pt x="451910" y="59023"/>
                    </a:cubicBezTo>
                    <a:cubicBezTo>
                      <a:pt x="447986" y="59023"/>
                      <a:pt x="439484" y="66875"/>
                      <a:pt x="435561" y="66875"/>
                    </a:cubicBezTo>
                    <a:cubicBezTo>
                      <a:pt x="431637" y="66875"/>
                      <a:pt x="442100" y="61640"/>
                      <a:pt x="442754" y="60986"/>
                    </a:cubicBezTo>
                    <a:cubicBezTo>
                      <a:pt x="443408" y="60331"/>
                      <a:pt x="446678" y="55096"/>
                      <a:pt x="446678" y="52479"/>
                    </a:cubicBezTo>
                    <a:cubicBezTo>
                      <a:pt x="446678" y="49861"/>
                      <a:pt x="451256" y="48553"/>
                      <a:pt x="453217" y="47244"/>
                    </a:cubicBezTo>
                    <a:cubicBezTo>
                      <a:pt x="455179" y="46589"/>
                      <a:pt x="457141" y="42009"/>
                      <a:pt x="455833" y="38737"/>
                    </a:cubicBezTo>
                    <a:cubicBezTo>
                      <a:pt x="454525" y="34810"/>
                      <a:pt x="450602" y="30230"/>
                      <a:pt x="450602" y="27612"/>
                    </a:cubicBezTo>
                    <a:cubicBezTo>
                      <a:pt x="450602" y="24994"/>
                      <a:pt x="450602" y="14524"/>
                      <a:pt x="450602" y="14524"/>
                    </a:cubicBezTo>
                    <a:cubicBezTo>
                      <a:pt x="450602" y="14524"/>
                      <a:pt x="446024" y="14524"/>
                      <a:pt x="443408" y="15833"/>
                    </a:cubicBezTo>
                    <a:cubicBezTo>
                      <a:pt x="441446" y="16487"/>
                      <a:pt x="436214" y="15833"/>
                      <a:pt x="434253" y="15833"/>
                    </a:cubicBezTo>
                    <a:cubicBezTo>
                      <a:pt x="432291" y="15833"/>
                      <a:pt x="432291" y="21068"/>
                      <a:pt x="432945" y="23031"/>
                    </a:cubicBezTo>
                    <a:cubicBezTo>
                      <a:pt x="433599" y="24994"/>
                      <a:pt x="442754" y="22377"/>
                      <a:pt x="443408" y="23031"/>
                    </a:cubicBezTo>
                    <a:cubicBezTo>
                      <a:pt x="444716" y="23686"/>
                      <a:pt x="442754" y="38737"/>
                      <a:pt x="440138" y="40700"/>
                    </a:cubicBezTo>
                    <a:cubicBezTo>
                      <a:pt x="437522" y="42009"/>
                      <a:pt x="439484" y="34810"/>
                      <a:pt x="438176" y="32193"/>
                    </a:cubicBezTo>
                    <a:cubicBezTo>
                      <a:pt x="436868" y="29575"/>
                      <a:pt x="434907" y="28266"/>
                      <a:pt x="430983" y="27612"/>
                    </a:cubicBezTo>
                    <a:cubicBezTo>
                      <a:pt x="427713" y="26958"/>
                      <a:pt x="425751" y="30884"/>
                      <a:pt x="423135" y="31538"/>
                    </a:cubicBezTo>
                    <a:cubicBezTo>
                      <a:pt x="420519" y="32193"/>
                      <a:pt x="419212" y="26303"/>
                      <a:pt x="417250" y="23031"/>
                    </a:cubicBezTo>
                    <a:cubicBezTo>
                      <a:pt x="414634" y="19759"/>
                      <a:pt x="415942" y="17796"/>
                      <a:pt x="413980" y="15833"/>
                    </a:cubicBezTo>
                    <a:cubicBezTo>
                      <a:pt x="412018" y="13870"/>
                      <a:pt x="406132" y="21723"/>
                      <a:pt x="403516" y="23031"/>
                    </a:cubicBezTo>
                    <a:cubicBezTo>
                      <a:pt x="400901" y="23686"/>
                      <a:pt x="396977" y="24994"/>
                      <a:pt x="393707" y="26303"/>
                    </a:cubicBezTo>
                    <a:cubicBezTo>
                      <a:pt x="390437" y="27612"/>
                      <a:pt x="383898" y="18451"/>
                      <a:pt x="382590" y="17796"/>
                    </a:cubicBezTo>
                    <a:cubicBezTo>
                      <a:pt x="380628" y="17796"/>
                      <a:pt x="379320" y="24340"/>
                      <a:pt x="378012" y="27612"/>
                    </a:cubicBezTo>
                    <a:cubicBezTo>
                      <a:pt x="377358" y="30884"/>
                      <a:pt x="373434" y="38082"/>
                      <a:pt x="372780" y="38737"/>
                    </a:cubicBezTo>
                    <a:cubicBezTo>
                      <a:pt x="372126" y="39391"/>
                      <a:pt x="368203" y="37428"/>
                      <a:pt x="366241" y="36773"/>
                    </a:cubicBezTo>
                    <a:cubicBezTo>
                      <a:pt x="364279" y="36119"/>
                      <a:pt x="360355" y="40700"/>
                      <a:pt x="357739" y="42009"/>
                    </a:cubicBezTo>
                    <a:cubicBezTo>
                      <a:pt x="355123" y="43317"/>
                      <a:pt x="362971" y="51170"/>
                      <a:pt x="363625" y="52479"/>
                    </a:cubicBezTo>
                    <a:cubicBezTo>
                      <a:pt x="364279" y="53788"/>
                      <a:pt x="353161" y="56405"/>
                      <a:pt x="353161" y="59677"/>
                    </a:cubicBezTo>
                    <a:cubicBezTo>
                      <a:pt x="353161" y="62295"/>
                      <a:pt x="361009" y="61640"/>
                      <a:pt x="363625" y="62949"/>
                    </a:cubicBezTo>
                    <a:cubicBezTo>
                      <a:pt x="365587" y="64258"/>
                      <a:pt x="361663" y="68184"/>
                      <a:pt x="359047" y="68184"/>
                    </a:cubicBezTo>
                    <a:cubicBezTo>
                      <a:pt x="356431" y="68184"/>
                      <a:pt x="362971" y="72765"/>
                      <a:pt x="362971" y="74728"/>
                    </a:cubicBezTo>
                    <a:cubicBezTo>
                      <a:pt x="362971" y="76691"/>
                      <a:pt x="354469" y="72765"/>
                      <a:pt x="351854" y="70802"/>
                    </a:cubicBezTo>
                    <a:cubicBezTo>
                      <a:pt x="349238" y="68838"/>
                      <a:pt x="344006" y="68838"/>
                      <a:pt x="341390" y="70802"/>
                    </a:cubicBezTo>
                    <a:cubicBezTo>
                      <a:pt x="339428" y="72110"/>
                      <a:pt x="350546" y="83235"/>
                      <a:pt x="351200" y="86507"/>
                    </a:cubicBezTo>
                    <a:cubicBezTo>
                      <a:pt x="351200" y="89779"/>
                      <a:pt x="338774" y="82581"/>
                      <a:pt x="336812" y="80618"/>
                    </a:cubicBezTo>
                    <a:cubicBezTo>
                      <a:pt x="334851" y="78654"/>
                      <a:pt x="330927" y="78000"/>
                      <a:pt x="325695" y="78654"/>
                    </a:cubicBezTo>
                    <a:cubicBezTo>
                      <a:pt x="320463" y="79309"/>
                      <a:pt x="310654" y="87161"/>
                      <a:pt x="310654" y="87161"/>
                    </a:cubicBezTo>
                    <a:cubicBezTo>
                      <a:pt x="310654" y="87161"/>
                      <a:pt x="308692" y="90433"/>
                      <a:pt x="310654" y="93051"/>
                    </a:cubicBezTo>
                    <a:cubicBezTo>
                      <a:pt x="312616" y="95668"/>
                      <a:pt x="314578" y="98940"/>
                      <a:pt x="317848" y="100904"/>
                    </a:cubicBezTo>
                    <a:cubicBezTo>
                      <a:pt x="320463" y="102867"/>
                      <a:pt x="317848" y="105484"/>
                      <a:pt x="321117" y="106139"/>
                    </a:cubicBezTo>
                    <a:cubicBezTo>
                      <a:pt x="324387" y="106139"/>
                      <a:pt x="330927" y="106793"/>
                      <a:pt x="332889" y="106793"/>
                    </a:cubicBezTo>
                    <a:cubicBezTo>
                      <a:pt x="334851" y="106793"/>
                      <a:pt x="336812" y="108102"/>
                      <a:pt x="339428" y="108756"/>
                    </a:cubicBezTo>
                    <a:cubicBezTo>
                      <a:pt x="342044" y="108756"/>
                      <a:pt x="343352" y="105484"/>
                      <a:pt x="345314" y="106139"/>
                    </a:cubicBezTo>
                    <a:cubicBezTo>
                      <a:pt x="347276" y="106793"/>
                      <a:pt x="349892" y="112683"/>
                      <a:pt x="350546" y="113337"/>
                    </a:cubicBezTo>
                    <a:cubicBezTo>
                      <a:pt x="351854" y="113337"/>
                      <a:pt x="354469" y="111374"/>
                      <a:pt x="355777" y="111374"/>
                    </a:cubicBezTo>
                    <a:cubicBezTo>
                      <a:pt x="357085" y="111374"/>
                      <a:pt x="359047" y="115955"/>
                      <a:pt x="359701" y="117263"/>
                    </a:cubicBezTo>
                    <a:cubicBezTo>
                      <a:pt x="359701" y="118572"/>
                      <a:pt x="364933" y="115300"/>
                      <a:pt x="367549" y="115300"/>
                    </a:cubicBezTo>
                    <a:cubicBezTo>
                      <a:pt x="370164" y="115300"/>
                      <a:pt x="372780" y="115300"/>
                      <a:pt x="372780" y="117263"/>
                    </a:cubicBezTo>
                    <a:cubicBezTo>
                      <a:pt x="372780" y="119227"/>
                      <a:pt x="369510" y="122498"/>
                      <a:pt x="368203" y="123153"/>
                    </a:cubicBezTo>
                    <a:cubicBezTo>
                      <a:pt x="366895" y="123153"/>
                      <a:pt x="357739" y="131005"/>
                      <a:pt x="355777" y="132314"/>
                    </a:cubicBezTo>
                    <a:cubicBezTo>
                      <a:pt x="353815" y="134277"/>
                      <a:pt x="358393" y="136241"/>
                      <a:pt x="357739" y="137549"/>
                    </a:cubicBezTo>
                    <a:cubicBezTo>
                      <a:pt x="357085" y="138858"/>
                      <a:pt x="347930" y="139513"/>
                      <a:pt x="343352" y="139513"/>
                    </a:cubicBezTo>
                    <a:cubicBezTo>
                      <a:pt x="338774" y="139513"/>
                      <a:pt x="334851" y="138204"/>
                      <a:pt x="332235" y="136895"/>
                    </a:cubicBezTo>
                    <a:cubicBezTo>
                      <a:pt x="329619" y="135586"/>
                      <a:pt x="331581" y="142130"/>
                      <a:pt x="329619" y="143439"/>
                    </a:cubicBezTo>
                    <a:cubicBezTo>
                      <a:pt x="328311" y="144748"/>
                      <a:pt x="318501" y="148020"/>
                      <a:pt x="315232" y="148674"/>
                    </a:cubicBezTo>
                    <a:cubicBezTo>
                      <a:pt x="311962" y="149328"/>
                      <a:pt x="309346" y="152600"/>
                      <a:pt x="310000" y="154563"/>
                    </a:cubicBezTo>
                    <a:cubicBezTo>
                      <a:pt x="310654" y="156527"/>
                      <a:pt x="318501" y="159799"/>
                      <a:pt x="318501" y="161762"/>
                    </a:cubicBezTo>
                    <a:cubicBezTo>
                      <a:pt x="318501" y="163725"/>
                      <a:pt x="321117" y="168306"/>
                      <a:pt x="321771" y="169615"/>
                    </a:cubicBezTo>
                    <a:cubicBezTo>
                      <a:pt x="322425" y="170923"/>
                      <a:pt x="313270" y="167651"/>
                      <a:pt x="310000" y="166997"/>
                    </a:cubicBezTo>
                    <a:cubicBezTo>
                      <a:pt x="306730" y="166997"/>
                      <a:pt x="314578" y="175504"/>
                      <a:pt x="313270" y="179430"/>
                    </a:cubicBezTo>
                    <a:cubicBezTo>
                      <a:pt x="312616" y="184011"/>
                      <a:pt x="302806" y="168306"/>
                      <a:pt x="302152" y="166343"/>
                    </a:cubicBezTo>
                    <a:cubicBezTo>
                      <a:pt x="300845" y="164379"/>
                      <a:pt x="298229" y="164379"/>
                      <a:pt x="292343" y="162416"/>
                    </a:cubicBezTo>
                    <a:cubicBezTo>
                      <a:pt x="286457" y="160453"/>
                      <a:pt x="280572" y="160453"/>
                      <a:pt x="280572" y="160453"/>
                    </a:cubicBezTo>
                    <a:cubicBezTo>
                      <a:pt x="280572" y="160453"/>
                      <a:pt x="277956" y="156527"/>
                      <a:pt x="275340" y="154563"/>
                    </a:cubicBezTo>
                    <a:cubicBezTo>
                      <a:pt x="272724" y="152600"/>
                      <a:pt x="267493" y="152600"/>
                      <a:pt x="264877" y="151292"/>
                    </a:cubicBezTo>
                    <a:cubicBezTo>
                      <a:pt x="262261" y="149983"/>
                      <a:pt x="260299" y="155872"/>
                      <a:pt x="257029" y="158490"/>
                    </a:cubicBezTo>
                    <a:cubicBezTo>
                      <a:pt x="253759" y="161107"/>
                      <a:pt x="251797" y="171578"/>
                      <a:pt x="249836" y="173541"/>
                    </a:cubicBezTo>
                    <a:cubicBezTo>
                      <a:pt x="247874" y="175504"/>
                      <a:pt x="249182" y="167651"/>
                      <a:pt x="247874" y="164379"/>
                    </a:cubicBezTo>
                    <a:cubicBezTo>
                      <a:pt x="246566" y="161107"/>
                      <a:pt x="245258" y="160453"/>
                      <a:pt x="245258" y="157181"/>
                    </a:cubicBezTo>
                    <a:cubicBezTo>
                      <a:pt x="245258" y="153909"/>
                      <a:pt x="247220" y="152600"/>
                      <a:pt x="246566" y="150637"/>
                    </a:cubicBezTo>
                    <a:cubicBezTo>
                      <a:pt x="246566" y="148020"/>
                      <a:pt x="244604" y="149328"/>
                      <a:pt x="242642" y="147365"/>
                    </a:cubicBezTo>
                    <a:cubicBezTo>
                      <a:pt x="240680" y="145402"/>
                      <a:pt x="237410" y="138858"/>
                      <a:pt x="237410" y="138858"/>
                    </a:cubicBezTo>
                    <a:cubicBezTo>
                      <a:pt x="237410" y="138858"/>
                      <a:pt x="232833" y="140167"/>
                      <a:pt x="230217" y="140821"/>
                    </a:cubicBezTo>
                    <a:cubicBezTo>
                      <a:pt x="227601" y="140821"/>
                      <a:pt x="225639" y="139513"/>
                      <a:pt x="220407" y="136241"/>
                    </a:cubicBezTo>
                    <a:cubicBezTo>
                      <a:pt x="215176" y="132969"/>
                      <a:pt x="215176" y="134277"/>
                      <a:pt x="209290" y="131660"/>
                    </a:cubicBezTo>
                    <a:cubicBezTo>
                      <a:pt x="203404" y="129042"/>
                      <a:pt x="202096" y="130351"/>
                      <a:pt x="196865" y="127733"/>
                    </a:cubicBezTo>
                    <a:cubicBezTo>
                      <a:pt x="191633" y="125116"/>
                      <a:pt x="191633" y="123153"/>
                      <a:pt x="187055" y="122498"/>
                    </a:cubicBezTo>
                    <a:cubicBezTo>
                      <a:pt x="183132" y="121844"/>
                      <a:pt x="185747" y="127079"/>
                      <a:pt x="186401" y="128388"/>
                    </a:cubicBezTo>
                    <a:cubicBezTo>
                      <a:pt x="186401" y="130351"/>
                      <a:pt x="189671" y="134277"/>
                      <a:pt x="188363" y="135586"/>
                    </a:cubicBezTo>
                    <a:cubicBezTo>
                      <a:pt x="187055" y="137549"/>
                      <a:pt x="181170" y="133623"/>
                      <a:pt x="177900" y="133623"/>
                    </a:cubicBezTo>
                    <a:cubicBezTo>
                      <a:pt x="174630" y="133623"/>
                      <a:pt x="175284" y="142785"/>
                      <a:pt x="170706" y="140821"/>
                    </a:cubicBezTo>
                    <a:cubicBezTo>
                      <a:pt x="170052" y="140821"/>
                      <a:pt x="167437" y="146711"/>
                      <a:pt x="167437" y="146711"/>
                    </a:cubicBezTo>
                    <a:cubicBezTo>
                      <a:pt x="167437" y="151292"/>
                      <a:pt x="165475" y="152600"/>
                      <a:pt x="169398" y="154563"/>
                    </a:cubicBezTo>
                    <a:cubicBezTo>
                      <a:pt x="173322" y="157181"/>
                      <a:pt x="173976" y="159144"/>
                      <a:pt x="173976" y="159144"/>
                    </a:cubicBezTo>
                    <a:cubicBezTo>
                      <a:pt x="173976" y="159144"/>
                      <a:pt x="166783" y="161762"/>
                      <a:pt x="166129" y="167651"/>
                    </a:cubicBezTo>
                    <a:cubicBezTo>
                      <a:pt x="165475" y="173541"/>
                      <a:pt x="166129" y="174850"/>
                      <a:pt x="167437" y="177467"/>
                    </a:cubicBezTo>
                    <a:cubicBezTo>
                      <a:pt x="168744" y="180085"/>
                      <a:pt x="169398" y="183357"/>
                      <a:pt x="169398" y="184665"/>
                    </a:cubicBezTo>
                    <a:cubicBezTo>
                      <a:pt x="169398" y="185974"/>
                      <a:pt x="171360" y="189900"/>
                      <a:pt x="170706" y="192518"/>
                    </a:cubicBezTo>
                    <a:cubicBezTo>
                      <a:pt x="170052" y="195790"/>
                      <a:pt x="170706" y="198408"/>
                      <a:pt x="170706" y="198408"/>
                    </a:cubicBezTo>
                    <a:cubicBezTo>
                      <a:pt x="170706" y="198408"/>
                      <a:pt x="177246" y="200371"/>
                      <a:pt x="181170" y="202988"/>
                    </a:cubicBezTo>
                    <a:cubicBezTo>
                      <a:pt x="185094" y="205606"/>
                      <a:pt x="189671" y="202988"/>
                      <a:pt x="189671" y="206915"/>
                    </a:cubicBezTo>
                    <a:cubicBezTo>
                      <a:pt x="189671" y="211495"/>
                      <a:pt x="185094" y="210841"/>
                      <a:pt x="185094" y="214113"/>
                    </a:cubicBezTo>
                    <a:cubicBezTo>
                      <a:pt x="185094" y="217385"/>
                      <a:pt x="185747" y="221966"/>
                      <a:pt x="185747" y="221966"/>
                    </a:cubicBezTo>
                    <a:cubicBezTo>
                      <a:pt x="185747" y="221966"/>
                      <a:pt x="177246" y="221966"/>
                      <a:pt x="172668" y="221311"/>
                    </a:cubicBezTo>
                    <a:cubicBezTo>
                      <a:pt x="168090" y="220657"/>
                      <a:pt x="156973" y="217385"/>
                      <a:pt x="154357" y="218039"/>
                    </a:cubicBezTo>
                    <a:cubicBezTo>
                      <a:pt x="151741" y="218694"/>
                      <a:pt x="148472" y="219348"/>
                      <a:pt x="147164" y="222620"/>
                    </a:cubicBezTo>
                    <a:cubicBezTo>
                      <a:pt x="146510" y="225892"/>
                      <a:pt x="141932" y="230473"/>
                      <a:pt x="142586" y="233745"/>
                    </a:cubicBezTo>
                    <a:cubicBezTo>
                      <a:pt x="143240" y="237017"/>
                      <a:pt x="145202" y="242252"/>
                      <a:pt x="147818" y="243560"/>
                    </a:cubicBezTo>
                    <a:cubicBezTo>
                      <a:pt x="150434" y="244869"/>
                      <a:pt x="162205" y="250759"/>
                      <a:pt x="161551" y="252722"/>
                    </a:cubicBezTo>
                    <a:cubicBezTo>
                      <a:pt x="160897" y="254685"/>
                      <a:pt x="153049" y="250759"/>
                      <a:pt x="150434" y="250104"/>
                    </a:cubicBezTo>
                    <a:cubicBezTo>
                      <a:pt x="147818" y="249450"/>
                      <a:pt x="142586" y="244869"/>
                      <a:pt x="140624" y="245524"/>
                    </a:cubicBezTo>
                    <a:cubicBezTo>
                      <a:pt x="138662" y="246178"/>
                      <a:pt x="136700" y="245524"/>
                      <a:pt x="132777" y="243560"/>
                    </a:cubicBezTo>
                    <a:cubicBezTo>
                      <a:pt x="128853" y="242252"/>
                      <a:pt x="124275" y="238980"/>
                      <a:pt x="125583" y="243560"/>
                    </a:cubicBezTo>
                    <a:cubicBezTo>
                      <a:pt x="126891" y="247487"/>
                      <a:pt x="133431" y="251413"/>
                      <a:pt x="130161" y="252067"/>
                    </a:cubicBezTo>
                    <a:cubicBezTo>
                      <a:pt x="126891" y="252722"/>
                      <a:pt x="121005" y="248141"/>
                      <a:pt x="119043" y="247487"/>
                    </a:cubicBezTo>
                    <a:cubicBezTo>
                      <a:pt x="117082" y="247487"/>
                      <a:pt x="110542" y="244215"/>
                      <a:pt x="110542" y="247487"/>
                    </a:cubicBezTo>
                    <a:cubicBezTo>
                      <a:pt x="110542" y="250759"/>
                      <a:pt x="111850" y="250104"/>
                      <a:pt x="113812" y="255339"/>
                    </a:cubicBezTo>
                    <a:cubicBezTo>
                      <a:pt x="115774" y="260575"/>
                      <a:pt x="120351" y="263192"/>
                      <a:pt x="122313" y="265155"/>
                    </a:cubicBezTo>
                    <a:cubicBezTo>
                      <a:pt x="124275" y="267119"/>
                      <a:pt x="116428" y="267119"/>
                      <a:pt x="115774" y="269736"/>
                    </a:cubicBezTo>
                    <a:cubicBezTo>
                      <a:pt x="115120" y="272354"/>
                      <a:pt x="113812" y="274317"/>
                      <a:pt x="117736" y="278897"/>
                    </a:cubicBezTo>
                    <a:cubicBezTo>
                      <a:pt x="122313" y="284133"/>
                      <a:pt x="123621" y="286096"/>
                      <a:pt x="126891" y="284787"/>
                    </a:cubicBezTo>
                    <a:cubicBezTo>
                      <a:pt x="130161" y="283478"/>
                      <a:pt x="128853" y="280206"/>
                      <a:pt x="134085" y="280206"/>
                    </a:cubicBezTo>
                    <a:cubicBezTo>
                      <a:pt x="139316" y="280206"/>
                      <a:pt x="143894" y="280861"/>
                      <a:pt x="143894" y="284787"/>
                    </a:cubicBezTo>
                    <a:cubicBezTo>
                      <a:pt x="143894" y="288713"/>
                      <a:pt x="140624" y="290022"/>
                      <a:pt x="136046" y="289368"/>
                    </a:cubicBezTo>
                    <a:cubicBezTo>
                      <a:pt x="131469" y="289368"/>
                      <a:pt x="128853" y="290677"/>
                      <a:pt x="129507" y="293949"/>
                    </a:cubicBezTo>
                    <a:cubicBezTo>
                      <a:pt x="129507" y="296566"/>
                      <a:pt x="139316" y="302456"/>
                      <a:pt x="140624" y="303764"/>
                    </a:cubicBezTo>
                    <a:cubicBezTo>
                      <a:pt x="142586" y="305073"/>
                      <a:pt x="154357" y="290677"/>
                      <a:pt x="156319" y="290677"/>
                    </a:cubicBezTo>
                    <a:cubicBezTo>
                      <a:pt x="158935" y="290677"/>
                      <a:pt x="167437" y="291985"/>
                      <a:pt x="164821" y="295257"/>
                    </a:cubicBezTo>
                    <a:cubicBezTo>
                      <a:pt x="161551" y="298529"/>
                      <a:pt x="154357" y="299184"/>
                      <a:pt x="155665" y="301147"/>
                    </a:cubicBezTo>
                    <a:cubicBezTo>
                      <a:pt x="157627" y="303110"/>
                      <a:pt x="162205" y="303110"/>
                      <a:pt x="160897" y="305727"/>
                    </a:cubicBezTo>
                    <a:cubicBezTo>
                      <a:pt x="159589" y="308345"/>
                      <a:pt x="155665" y="309654"/>
                      <a:pt x="156973" y="310963"/>
                    </a:cubicBezTo>
                    <a:cubicBezTo>
                      <a:pt x="158281" y="312271"/>
                      <a:pt x="160243" y="318815"/>
                      <a:pt x="161551" y="321433"/>
                    </a:cubicBezTo>
                    <a:cubicBezTo>
                      <a:pt x="162859" y="324050"/>
                      <a:pt x="179862" y="324705"/>
                      <a:pt x="185094" y="327322"/>
                    </a:cubicBezTo>
                    <a:cubicBezTo>
                      <a:pt x="190325" y="329940"/>
                      <a:pt x="197519" y="329286"/>
                      <a:pt x="204712" y="329940"/>
                    </a:cubicBezTo>
                    <a:cubicBezTo>
                      <a:pt x="211906" y="329940"/>
                      <a:pt x="215830" y="329940"/>
                      <a:pt x="219753" y="330594"/>
                    </a:cubicBezTo>
                    <a:cubicBezTo>
                      <a:pt x="223023" y="331249"/>
                      <a:pt x="224985" y="332557"/>
                      <a:pt x="223023" y="335175"/>
                    </a:cubicBezTo>
                    <a:cubicBezTo>
                      <a:pt x="221061" y="337138"/>
                      <a:pt x="217792" y="340410"/>
                      <a:pt x="217792" y="340410"/>
                    </a:cubicBezTo>
                    <a:cubicBezTo>
                      <a:pt x="217792" y="340410"/>
                      <a:pt x="224331" y="343028"/>
                      <a:pt x="224331" y="344991"/>
                    </a:cubicBezTo>
                    <a:cubicBezTo>
                      <a:pt x="224331" y="346954"/>
                      <a:pt x="223677" y="353498"/>
                      <a:pt x="219099" y="353498"/>
                    </a:cubicBezTo>
                    <a:cubicBezTo>
                      <a:pt x="214522" y="353498"/>
                      <a:pt x="211906" y="350880"/>
                      <a:pt x="208636" y="350880"/>
                    </a:cubicBezTo>
                    <a:cubicBezTo>
                      <a:pt x="205366" y="350880"/>
                      <a:pt x="202750" y="350226"/>
                      <a:pt x="202750" y="352189"/>
                    </a:cubicBezTo>
                    <a:cubicBezTo>
                      <a:pt x="202750" y="354807"/>
                      <a:pt x="196865" y="356770"/>
                      <a:pt x="195557" y="355461"/>
                    </a:cubicBezTo>
                    <a:cubicBezTo>
                      <a:pt x="194249" y="354152"/>
                      <a:pt x="187055" y="344991"/>
                      <a:pt x="185747" y="345645"/>
                    </a:cubicBezTo>
                    <a:cubicBezTo>
                      <a:pt x="183786" y="346300"/>
                      <a:pt x="178554" y="352189"/>
                      <a:pt x="176592" y="353498"/>
                    </a:cubicBezTo>
                    <a:cubicBezTo>
                      <a:pt x="174630" y="354807"/>
                      <a:pt x="168090" y="359387"/>
                      <a:pt x="166129" y="362659"/>
                    </a:cubicBezTo>
                    <a:cubicBezTo>
                      <a:pt x="164167" y="365931"/>
                      <a:pt x="160243" y="371166"/>
                      <a:pt x="159589" y="372475"/>
                    </a:cubicBezTo>
                    <a:cubicBezTo>
                      <a:pt x="158935" y="373129"/>
                      <a:pt x="151088" y="373129"/>
                      <a:pt x="154357" y="375747"/>
                    </a:cubicBezTo>
                    <a:cubicBezTo>
                      <a:pt x="158281" y="378365"/>
                      <a:pt x="166129" y="378365"/>
                      <a:pt x="164167" y="381637"/>
                    </a:cubicBezTo>
                    <a:cubicBezTo>
                      <a:pt x="162205" y="384909"/>
                      <a:pt x="153049" y="388181"/>
                      <a:pt x="153049" y="388181"/>
                    </a:cubicBezTo>
                    <a:cubicBezTo>
                      <a:pt x="149780" y="394070"/>
                      <a:pt x="150434" y="391453"/>
                      <a:pt x="147818" y="397342"/>
                    </a:cubicBezTo>
                    <a:cubicBezTo>
                      <a:pt x="145202" y="402577"/>
                      <a:pt x="144548" y="407158"/>
                      <a:pt x="140624" y="408467"/>
                    </a:cubicBezTo>
                    <a:cubicBezTo>
                      <a:pt x="136700" y="409775"/>
                      <a:pt x="134085" y="405195"/>
                      <a:pt x="132123" y="406503"/>
                    </a:cubicBezTo>
                    <a:cubicBezTo>
                      <a:pt x="130161" y="407812"/>
                      <a:pt x="125583" y="413702"/>
                      <a:pt x="121005" y="415665"/>
                    </a:cubicBezTo>
                    <a:cubicBezTo>
                      <a:pt x="116428" y="417628"/>
                      <a:pt x="113158" y="420900"/>
                      <a:pt x="107926" y="422209"/>
                    </a:cubicBezTo>
                    <a:cubicBezTo>
                      <a:pt x="102694" y="423518"/>
                      <a:pt x="83730" y="426789"/>
                      <a:pt x="86999" y="428753"/>
                    </a:cubicBezTo>
                    <a:cubicBezTo>
                      <a:pt x="90269" y="430716"/>
                      <a:pt x="99425" y="432679"/>
                      <a:pt x="105310" y="432679"/>
                    </a:cubicBezTo>
                    <a:cubicBezTo>
                      <a:pt x="111196" y="432679"/>
                      <a:pt x="113158" y="427444"/>
                      <a:pt x="115774" y="428098"/>
                    </a:cubicBezTo>
                    <a:cubicBezTo>
                      <a:pt x="118389" y="428753"/>
                      <a:pt x="124275" y="428098"/>
                      <a:pt x="124275" y="428098"/>
                    </a:cubicBezTo>
                    <a:cubicBezTo>
                      <a:pt x="124275" y="428098"/>
                      <a:pt x="126891" y="419591"/>
                      <a:pt x="128853" y="422209"/>
                    </a:cubicBezTo>
                    <a:cubicBezTo>
                      <a:pt x="130815" y="424172"/>
                      <a:pt x="134085" y="433333"/>
                      <a:pt x="139316" y="434642"/>
                    </a:cubicBezTo>
                    <a:cubicBezTo>
                      <a:pt x="144548" y="435951"/>
                      <a:pt x="151741" y="433988"/>
                      <a:pt x="155011" y="435296"/>
                    </a:cubicBezTo>
                    <a:cubicBezTo>
                      <a:pt x="158281" y="437260"/>
                      <a:pt x="165475" y="441840"/>
                      <a:pt x="170052" y="441186"/>
                    </a:cubicBezTo>
                    <a:cubicBezTo>
                      <a:pt x="174630" y="441186"/>
                      <a:pt x="177900" y="437260"/>
                      <a:pt x="182478" y="433333"/>
                    </a:cubicBezTo>
                    <a:cubicBezTo>
                      <a:pt x="187055" y="429407"/>
                      <a:pt x="185747" y="423518"/>
                      <a:pt x="191633" y="421554"/>
                    </a:cubicBezTo>
                    <a:cubicBezTo>
                      <a:pt x="196865" y="419591"/>
                      <a:pt x="200789" y="416319"/>
                      <a:pt x="199481" y="420246"/>
                    </a:cubicBezTo>
                    <a:cubicBezTo>
                      <a:pt x="198173" y="424826"/>
                      <a:pt x="193595" y="433333"/>
                      <a:pt x="194903" y="433988"/>
                    </a:cubicBezTo>
                    <a:cubicBezTo>
                      <a:pt x="196211" y="434642"/>
                      <a:pt x="204712" y="434642"/>
                      <a:pt x="208636" y="437260"/>
                    </a:cubicBezTo>
                    <a:cubicBezTo>
                      <a:pt x="213214" y="439877"/>
                      <a:pt x="219099" y="443149"/>
                      <a:pt x="216484" y="443804"/>
                    </a:cubicBezTo>
                    <a:cubicBezTo>
                      <a:pt x="214522" y="444458"/>
                      <a:pt x="210598" y="443804"/>
                      <a:pt x="207982" y="443804"/>
                    </a:cubicBezTo>
                    <a:cubicBezTo>
                      <a:pt x="205366" y="443149"/>
                      <a:pt x="195557" y="440532"/>
                      <a:pt x="192941" y="441840"/>
                    </a:cubicBezTo>
                    <a:cubicBezTo>
                      <a:pt x="190979" y="443149"/>
                      <a:pt x="188363" y="446421"/>
                      <a:pt x="185747" y="446421"/>
                    </a:cubicBezTo>
                    <a:cubicBezTo>
                      <a:pt x="183132" y="446421"/>
                      <a:pt x="181170" y="443149"/>
                      <a:pt x="177900" y="443804"/>
                    </a:cubicBezTo>
                    <a:cubicBezTo>
                      <a:pt x="174630" y="445112"/>
                      <a:pt x="166129" y="444458"/>
                      <a:pt x="162859" y="445112"/>
                    </a:cubicBezTo>
                    <a:cubicBezTo>
                      <a:pt x="159589" y="445112"/>
                      <a:pt x="153703" y="447076"/>
                      <a:pt x="151088" y="445767"/>
                    </a:cubicBezTo>
                    <a:cubicBezTo>
                      <a:pt x="148472" y="445112"/>
                      <a:pt x="138662" y="439877"/>
                      <a:pt x="137354" y="440532"/>
                    </a:cubicBezTo>
                    <a:cubicBezTo>
                      <a:pt x="136046" y="440532"/>
                      <a:pt x="130161" y="441840"/>
                      <a:pt x="129507" y="441186"/>
                    </a:cubicBezTo>
                    <a:cubicBezTo>
                      <a:pt x="128853" y="440532"/>
                      <a:pt x="117082" y="434642"/>
                      <a:pt x="114466" y="436605"/>
                    </a:cubicBezTo>
                    <a:cubicBezTo>
                      <a:pt x="111850" y="438568"/>
                      <a:pt x="109234" y="442495"/>
                      <a:pt x="109888" y="444458"/>
                    </a:cubicBezTo>
                    <a:cubicBezTo>
                      <a:pt x="109888" y="446421"/>
                      <a:pt x="114466" y="451656"/>
                      <a:pt x="112504" y="451656"/>
                    </a:cubicBezTo>
                    <a:cubicBezTo>
                      <a:pt x="111196" y="451656"/>
                      <a:pt x="105310" y="448384"/>
                      <a:pt x="102694" y="449039"/>
                    </a:cubicBezTo>
                    <a:cubicBezTo>
                      <a:pt x="100079" y="449693"/>
                      <a:pt x="94847" y="454274"/>
                      <a:pt x="92885" y="454274"/>
                    </a:cubicBezTo>
                    <a:cubicBezTo>
                      <a:pt x="90923" y="454274"/>
                      <a:pt x="80460" y="449693"/>
                      <a:pt x="79152" y="451656"/>
                    </a:cubicBezTo>
                    <a:cubicBezTo>
                      <a:pt x="77844" y="453619"/>
                      <a:pt x="79806" y="456237"/>
                      <a:pt x="82422" y="459509"/>
                    </a:cubicBezTo>
                    <a:cubicBezTo>
                      <a:pt x="85037" y="462781"/>
                      <a:pt x="86345" y="463435"/>
                      <a:pt x="85037" y="466707"/>
                    </a:cubicBezTo>
                    <a:cubicBezTo>
                      <a:pt x="83730" y="469979"/>
                      <a:pt x="75882" y="475214"/>
                      <a:pt x="77844" y="477832"/>
                    </a:cubicBezTo>
                    <a:cubicBezTo>
                      <a:pt x="79806" y="479795"/>
                      <a:pt x="89615" y="487648"/>
                      <a:pt x="88961" y="488956"/>
                    </a:cubicBezTo>
                    <a:cubicBezTo>
                      <a:pt x="88307" y="490920"/>
                      <a:pt x="79806" y="487648"/>
                      <a:pt x="75882" y="486993"/>
                    </a:cubicBezTo>
                    <a:cubicBezTo>
                      <a:pt x="72612" y="486339"/>
                      <a:pt x="66073" y="485030"/>
                      <a:pt x="64111" y="481758"/>
                    </a:cubicBezTo>
                    <a:cubicBezTo>
                      <a:pt x="62149" y="478486"/>
                      <a:pt x="64111" y="471288"/>
                      <a:pt x="61495" y="471288"/>
                    </a:cubicBezTo>
                    <a:cubicBezTo>
                      <a:pt x="58879" y="471288"/>
                      <a:pt x="60187" y="478486"/>
                      <a:pt x="54955" y="479141"/>
                    </a:cubicBezTo>
                    <a:cubicBezTo>
                      <a:pt x="49724" y="479795"/>
                      <a:pt x="44492" y="479795"/>
                      <a:pt x="45146" y="477178"/>
                    </a:cubicBezTo>
                    <a:cubicBezTo>
                      <a:pt x="45146" y="474560"/>
                      <a:pt x="49070" y="469325"/>
                      <a:pt x="45146" y="469325"/>
                    </a:cubicBezTo>
                    <a:cubicBezTo>
                      <a:pt x="41222" y="469325"/>
                      <a:pt x="36644" y="469325"/>
                      <a:pt x="34683" y="469979"/>
                    </a:cubicBezTo>
                    <a:cubicBezTo>
                      <a:pt x="32067" y="470634"/>
                      <a:pt x="27489" y="473906"/>
                      <a:pt x="26181" y="473906"/>
                    </a:cubicBezTo>
                    <a:cubicBezTo>
                      <a:pt x="24873" y="473906"/>
                      <a:pt x="22257" y="479795"/>
                      <a:pt x="18987" y="479795"/>
                    </a:cubicBezTo>
                    <a:cubicBezTo>
                      <a:pt x="15718" y="479795"/>
                      <a:pt x="12448" y="477832"/>
                      <a:pt x="12448" y="477832"/>
                    </a:cubicBezTo>
                    <a:cubicBezTo>
                      <a:pt x="12448" y="477832"/>
                      <a:pt x="3292" y="486993"/>
                      <a:pt x="4600" y="490920"/>
                    </a:cubicBezTo>
                    <a:cubicBezTo>
                      <a:pt x="5908" y="494846"/>
                      <a:pt x="16372" y="489611"/>
                      <a:pt x="18334" y="490920"/>
                    </a:cubicBezTo>
                    <a:cubicBezTo>
                      <a:pt x="20295" y="492883"/>
                      <a:pt x="23565" y="490920"/>
                      <a:pt x="26181" y="492883"/>
                    </a:cubicBezTo>
                    <a:cubicBezTo>
                      <a:pt x="28797" y="494846"/>
                      <a:pt x="37952" y="497463"/>
                      <a:pt x="44492" y="498772"/>
                    </a:cubicBezTo>
                    <a:cubicBezTo>
                      <a:pt x="51032" y="500081"/>
                      <a:pt x="58879" y="499427"/>
                      <a:pt x="62803" y="500081"/>
                    </a:cubicBezTo>
                    <a:cubicBezTo>
                      <a:pt x="66727" y="500735"/>
                      <a:pt x="81768" y="500735"/>
                      <a:pt x="82422" y="503353"/>
                    </a:cubicBezTo>
                    <a:cubicBezTo>
                      <a:pt x="83076" y="505970"/>
                      <a:pt x="83076" y="509897"/>
                      <a:pt x="79152" y="509242"/>
                    </a:cubicBezTo>
                    <a:cubicBezTo>
                      <a:pt x="74574" y="508588"/>
                      <a:pt x="68688" y="504662"/>
                      <a:pt x="65419" y="507279"/>
                    </a:cubicBezTo>
                    <a:cubicBezTo>
                      <a:pt x="62149" y="509897"/>
                      <a:pt x="60187" y="513169"/>
                      <a:pt x="56263" y="513823"/>
                    </a:cubicBezTo>
                    <a:cubicBezTo>
                      <a:pt x="52339" y="514478"/>
                      <a:pt x="37952" y="513823"/>
                      <a:pt x="33375" y="514478"/>
                    </a:cubicBezTo>
                    <a:cubicBezTo>
                      <a:pt x="28143" y="515786"/>
                      <a:pt x="20295" y="514478"/>
                      <a:pt x="18987" y="519713"/>
                    </a:cubicBezTo>
                    <a:cubicBezTo>
                      <a:pt x="17680" y="524294"/>
                      <a:pt x="22257" y="531492"/>
                      <a:pt x="17680" y="532146"/>
                    </a:cubicBezTo>
                    <a:cubicBezTo>
                      <a:pt x="13102" y="532146"/>
                      <a:pt x="-631" y="530183"/>
                      <a:pt x="23" y="533455"/>
                    </a:cubicBezTo>
                    <a:cubicBezTo>
                      <a:pt x="677" y="536727"/>
                      <a:pt x="6562" y="538036"/>
                      <a:pt x="6562" y="540653"/>
                    </a:cubicBezTo>
                    <a:cubicBezTo>
                      <a:pt x="6562" y="543271"/>
                      <a:pt x="-2593" y="549160"/>
                      <a:pt x="2638" y="550469"/>
                    </a:cubicBezTo>
                    <a:cubicBezTo>
                      <a:pt x="7870" y="551778"/>
                      <a:pt x="16372" y="540653"/>
                      <a:pt x="18987" y="542616"/>
                    </a:cubicBezTo>
                    <a:cubicBezTo>
                      <a:pt x="21603" y="545234"/>
                      <a:pt x="24873" y="547197"/>
                      <a:pt x="23565" y="550469"/>
                    </a:cubicBezTo>
                    <a:cubicBezTo>
                      <a:pt x="21603" y="553741"/>
                      <a:pt x="16372" y="553741"/>
                      <a:pt x="18334" y="557667"/>
                    </a:cubicBezTo>
                    <a:cubicBezTo>
                      <a:pt x="20295" y="561594"/>
                      <a:pt x="22911" y="564865"/>
                      <a:pt x="28797" y="564865"/>
                    </a:cubicBezTo>
                    <a:cubicBezTo>
                      <a:pt x="34683" y="564865"/>
                      <a:pt x="41222" y="561594"/>
                      <a:pt x="45146" y="561594"/>
                    </a:cubicBezTo>
                    <a:cubicBezTo>
                      <a:pt x="49724" y="561594"/>
                      <a:pt x="56917" y="560939"/>
                      <a:pt x="56917" y="560939"/>
                    </a:cubicBezTo>
                    <a:cubicBezTo>
                      <a:pt x="56917" y="560939"/>
                      <a:pt x="68035" y="560285"/>
                      <a:pt x="73920" y="558976"/>
                    </a:cubicBezTo>
                    <a:cubicBezTo>
                      <a:pt x="79152" y="558322"/>
                      <a:pt x="90269" y="557013"/>
                      <a:pt x="88961" y="558976"/>
                    </a:cubicBezTo>
                    <a:cubicBezTo>
                      <a:pt x="87653" y="561594"/>
                      <a:pt x="77190" y="559630"/>
                      <a:pt x="73920" y="560939"/>
                    </a:cubicBezTo>
                    <a:cubicBezTo>
                      <a:pt x="70650" y="562248"/>
                      <a:pt x="65419" y="563557"/>
                      <a:pt x="64111" y="566829"/>
                    </a:cubicBezTo>
                    <a:cubicBezTo>
                      <a:pt x="62803" y="570101"/>
                      <a:pt x="56263" y="571409"/>
                      <a:pt x="52993" y="570755"/>
                    </a:cubicBezTo>
                    <a:cubicBezTo>
                      <a:pt x="50378" y="570755"/>
                      <a:pt x="46454" y="570101"/>
                      <a:pt x="42530" y="571409"/>
                    </a:cubicBezTo>
                    <a:cubicBezTo>
                      <a:pt x="38606" y="573373"/>
                      <a:pt x="42530" y="576645"/>
                      <a:pt x="39260" y="577953"/>
                    </a:cubicBezTo>
                    <a:cubicBezTo>
                      <a:pt x="35990" y="579262"/>
                      <a:pt x="26181" y="576645"/>
                      <a:pt x="26181" y="578608"/>
                    </a:cubicBezTo>
                    <a:cubicBezTo>
                      <a:pt x="26181" y="580571"/>
                      <a:pt x="26181" y="585806"/>
                      <a:pt x="26181" y="585806"/>
                    </a:cubicBezTo>
                    <a:cubicBezTo>
                      <a:pt x="26181" y="585806"/>
                      <a:pt x="12448" y="585806"/>
                      <a:pt x="15064" y="588424"/>
                    </a:cubicBezTo>
                    <a:cubicBezTo>
                      <a:pt x="18334" y="591041"/>
                      <a:pt x="21603" y="590387"/>
                      <a:pt x="26835" y="591696"/>
                    </a:cubicBezTo>
                    <a:cubicBezTo>
                      <a:pt x="32067" y="593005"/>
                      <a:pt x="35990" y="589078"/>
                      <a:pt x="41222" y="589078"/>
                    </a:cubicBezTo>
                    <a:cubicBezTo>
                      <a:pt x="46454" y="589078"/>
                      <a:pt x="51685" y="589078"/>
                      <a:pt x="59533" y="591041"/>
                    </a:cubicBezTo>
                    <a:cubicBezTo>
                      <a:pt x="67381" y="593005"/>
                      <a:pt x="78498" y="589078"/>
                      <a:pt x="80460" y="588424"/>
                    </a:cubicBezTo>
                    <a:cubicBezTo>
                      <a:pt x="82422" y="588424"/>
                      <a:pt x="86345" y="580571"/>
                      <a:pt x="87653" y="582534"/>
                    </a:cubicBezTo>
                    <a:cubicBezTo>
                      <a:pt x="88961" y="585152"/>
                      <a:pt x="86999" y="587769"/>
                      <a:pt x="90269" y="588424"/>
                    </a:cubicBezTo>
                    <a:cubicBezTo>
                      <a:pt x="93539" y="589078"/>
                      <a:pt x="96155" y="588424"/>
                      <a:pt x="96809" y="591696"/>
                    </a:cubicBezTo>
                    <a:cubicBezTo>
                      <a:pt x="97463" y="594968"/>
                      <a:pt x="97463" y="596931"/>
                      <a:pt x="90923" y="596931"/>
                    </a:cubicBezTo>
                    <a:cubicBezTo>
                      <a:pt x="84384" y="596931"/>
                      <a:pt x="73266" y="598894"/>
                      <a:pt x="69996" y="598894"/>
                    </a:cubicBezTo>
                    <a:cubicBezTo>
                      <a:pt x="66727" y="598894"/>
                      <a:pt x="41876" y="606092"/>
                      <a:pt x="45800" y="606747"/>
                    </a:cubicBezTo>
                    <a:cubicBezTo>
                      <a:pt x="49724" y="607401"/>
                      <a:pt x="77190" y="602166"/>
                      <a:pt x="79152" y="605438"/>
                    </a:cubicBezTo>
                    <a:cubicBezTo>
                      <a:pt x="81114" y="608710"/>
                      <a:pt x="70650" y="610673"/>
                      <a:pt x="66727" y="611327"/>
                    </a:cubicBezTo>
                    <a:cubicBezTo>
                      <a:pt x="62803" y="612636"/>
                      <a:pt x="46454" y="614599"/>
                      <a:pt x="44492" y="619180"/>
                    </a:cubicBezTo>
                    <a:cubicBezTo>
                      <a:pt x="42530" y="623761"/>
                      <a:pt x="44492" y="626378"/>
                      <a:pt x="49724" y="625724"/>
                    </a:cubicBezTo>
                    <a:cubicBezTo>
                      <a:pt x="54955" y="625069"/>
                      <a:pt x="64111" y="615908"/>
                      <a:pt x="65419" y="617217"/>
                    </a:cubicBezTo>
                    <a:cubicBezTo>
                      <a:pt x="66727" y="619180"/>
                      <a:pt x="64765" y="624415"/>
                      <a:pt x="68688" y="623761"/>
                    </a:cubicBezTo>
                    <a:cubicBezTo>
                      <a:pt x="73266" y="623106"/>
                      <a:pt x="75882" y="619834"/>
                      <a:pt x="77844" y="621143"/>
                    </a:cubicBezTo>
                    <a:cubicBezTo>
                      <a:pt x="79806" y="622452"/>
                      <a:pt x="83730" y="621143"/>
                      <a:pt x="85691" y="620489"/>
                    </a:cubicBezTo>
                    <a:cubicBezTo>
                      <a:pt x="87653" y="619834"/>
                      <a:pt x="91577" y="618525"/>
                      <a:pt x="91577" y="618525"/>
                    </a:cubicBezTo>
                    <a:cubicBezTo>
                      <a:pt x="91577" y="618525"/>
                      <a:pt x="90269" y="623761"/>
                      <a:pt x="91577" y="626378"/>
                    </a:cubicBezTo>
                    <a:cubicBezTo>
                      <a:pt x="93539" y="628341"/>
                      <a:pt x="99425" y="625069"/>
                      <a:pt x="99425" y="626378"/>
                    </a:cubicBezTo>
                    <a:cubicBezTo>
                      <a:pt x="99425" y="628341"/>
                      <a:pt x="92231" y="632922"/>
                      <a:pt x="94847" y="633576"/>
                    </a:cubicBezTo>
                    <a:cubicBezTo>
                      <a:pt x="97463" y="634231"/>
                      <a:pt x="104656" y="631613"/>
                      <a:pt x="105964" y="633576"/>
                    </a:cubicBezTo>
                    <a:cubicBezTo>
                      <a:pt x="107926" y="635540"/>
                      <a:pt x="109234" y="638157"/>
                      <a:pt x="111196" y="636848"/>
                    </a:cubicBezTo>
                    <a:cubicBezTo>
                      <a:pt x="113158" y="635540"/>
                      <a:pt x="113812" y="632268"/>
                      <a:pt x="116428" y="632268"/>
                    </a:cubicBezTo>
                    <a:cubicBezTo>
                      <a:pt x="119043" y="632268"/>
                      <a:pt x="121659" y="632922"/>
                      <a:pt x="122967" y="632268"/>
                    </a:cubicBezTo>
                    <a:cubicBezTo>
                      <a:pt x="124275" y="631613"/>
                      <a:pt x="124929" y="628341"/>
                      <a:pt x="124929" y="628341"/>
                    </a:cubicBezTo>
                    <a:cubicBezTo>
                      <a:pt x="124929" y="628341"/>
                      <a:pt x="137354" y="627032"/>
                      <a:pt x="139970" y="629650"/>
                    </a:cubicBezTo>
                    <a:cubicBezTo>
                      <a:pt x="142586" y="632268"/>
                      <a:pt x="139970" y="637503"/>
                      <a:pt x="144548" y="636194"/>
                    </a:cubicBezTo>
                    <a:cubicBezTo>
                      <a:pt x="149126" y="634885"/>
                      <a:pt x="149780" y="627687"/>
                      <a:pt x="155011" y="628996"/>
                    </a:cubicBezTo>
                    <a:cubicBezTo>
                      <a:pt x="160243" y="630959"/>
                      <a:pt x="166129" y="634231"/>
                      <a:pt x="168744" y="634231"/>
                    </a:cubicBezTo>
                    <a:cubicBezTo>
                      <a:pt x="171360" y="634231"/>
                      <a:pt x="174630" y="628996"/>
                      <a:pt x="172668" y="627032"/>
                    </a:cubicBezTo>
                    <a:cubicBezTo>
                      <a:pt x="170706" y="625724"/>
                      <a:pt x="168090" y="622452"/>
                      <a:pt x="168090" y="622452"/>
                    </a:cubicBezTo>
                    <a:cubicBezTo>
                      <a:pt x="168090" y="622452"/>
                      <a:pt x="177900" y="625069"/>
                      <a:pt x="181824" y="625724"/>
                    </a:cubicBezTo>
                    <a:cubicBezTo>
                      <a:pt x="186401" y="626378"/>
                      <a:pt x="191633" y="635540"/>
                      <a:pt x="192287" y="632268"/>
                    </a:cubicBezTo>
                    <a:cubicBezTo>
                      <a:pt x="193595" y="629650"/>
                      <a:pt x="189017" y="621143"/>
                      <a:pt x="193595" y="618525"/>
                    </a:cubicBezTo>
                    <a:cubicBezTo>
                      <a:pt x="198173" y="615908"/>
                      <a:pt x="201443" y="614599"/>
                      <a:pt x="202096" y="617217"/>
                    </a:cubicBezTo>
                    <a:cubicBezTo>
                      <a:pt x="203404" y="619834"/>
                      <a:pt x="206674" y="621797"/>
                      <a:pt x="211906" y="620489"/>
                    </a:cubicBezTo>
                    <a:cubicBezTo>
                      <a:pt x="216484" y="619834"/>
                      <a:pt x="224331" y="614599"/>
                      <a:pt x="224331" y="610673"/>
                    </a:cubicBezTo>
                    <a:cubicBezTo>
                      <a:pt x="224331" y="606747"/>
                      <a:pt x="221061" y="603475"/>
                      <a:pt x="222369" y="600857"/>
                    </a:cubicBezTo>
                    <a:cubicBezTo>
                      <a:pt x="223677" y="598240"/>
                      <a:pt x="222369" y="593659"/>
                      <a:pt x="222369" y="593659"/>
                    </a:cubicBezTo>
                    <a:lnTo>
                      <a:pt x="213868" y="587769"/>
                    </a:lnTo>
                    <a:cubicBezTo>
                      <a:pt x="213868" y="587769"/>
                      <a:pt x="223023" y="587769"/>
                      <a:pt x="229563" y="589733"/>
                    </a:cubicBezTo>
                    <a:cubicBezTo>
                      <a:pt x="236102" y="591696"/>
                      <a:pt x="243296" y="589733"/>
                      <a:pt x="240026" y="595622"/>
                    </a:cubicBezTo>
                    <a:cubicBezTo>
                      <a:pt x="237410" y="601512"/>
                      <a:pt x="226947" y="600857"/>
                      <a:pt x="230871" y="606092"/>
                    </a:cubicBezTo>
                    <a:cubicBezTo>
                      <a:pt x="234794" y="611327"/>
                      <a:pt x="251143" y="613290"/>
                      <a:pt x="254413" y="610019"/>
                    </a:cubicBezTo>
                    <a:cubicBezTo>
                      <a:pt x="257683" y="606747"/>
                      <a:pt x="259645" y="603475"/>
                      <a:pt x="259645" y="603475"/>
                    </a:cubicBezTo>
                    <a:cubicBezTo>
                      <a:pt x="259645" y="603475"/>
                      <a:pt x="271416" y="605438"/>
                      <a:pt x="272724" y="603475"/>
                    </a:cubicBezTo>
                    <a:cubicBezTo>
                      <a:pt x="273378" y="600857"/>
                      <a:pt x="272724" y="598240"/>
                      <a:pt x="272724" y="598240"/>
                    </a:cubicBezTo>
                    <a:cubicBezTo>
                      <a:pt x="272724" y="598240"/>
                      <a:pt x="279264" y="594968"/>
                      <a:pt x="279264" y="593659"/>
                    </a:cubicBezTo>
                    <a:cubicBezTo>
                      <a:pt x="279264" y="592350"/>
                      <a:pt x="280572" y="585806"/>
                      <a:pt x="281880" y="587769"/>
                    </a:cubicBezTo>
                    <a:cubicBezTo>
                      <a:pt x="283842" y="589733"/>
                      <a:pt x="284496" y="593659"/>
                      <a:pt x="287765" y="593005"/>
                    </a:cubicBezTo>
                    <a:cubicBezTo>
                      <a:pt x="291035" y="593005"/>
                      <a:pt x="292343" y="596276"/>
                      <a:pt x="294959" y="596276"/>
                    </a:cubicBezTo>
                    <a:cubicBezTo>
                      <a:pt x="297575" y="596276"/>
                      <a:pt x="296267" y="591696"/>
                      <a:pt x="300191" y="591041"/>
                    </a:cubicBezTo>
                    <a:cubicBezTo>
                      <a:pt x="304114" y="591041"/>
                      <a:pt x="307384" y="593005"/>
                      <a:pt x="311308" y="591041"/>
                    </a:cubicBezTo>
                    <a:cubicBezTo>
                      <a:pt x="315232" y="589078"/>
                      <a:pt x="313924" y="587769"/>
                      <a:pt x="315886" y="585152"/>
                    </a:cubicBezTo>
                    <a:cubicBezTo>
                      <a:pt x="318501" y="582534"/>
                      <a:pt x="315886" y="582534"/>
                      <a:pt x="313924" y="579262"/>
                    </a:cubicBezTo>
                    <a:cubicBezTo>
                      <a:pt x="311962" y="575990"/>
                      <a:pt x="309346" y="575990"/>
                      <a:pt x="311962" y="574027"/>
                    </a:cubicBezTo>
                    <a:cubicBezTo>
                      <a:pt x="314578" y="572064"/>
                      <a:pt x="316540" y="575336"/>
                      <a:pt x="317848" y="576645"/>
                    </a:cubicBezTo>
                    <a:cubicBezTo>
                      <a:pt x="319809" y="577953"/>
                      <a:pt x="323079" y="574681"/>
                      <a:pt x="326349" y="574027"/>
                    </a:cubicBezTo>
                    <a:cubicBezTo>
                      <a:pt x="329619" y="573373"/>
                      <a:pt x="337466" y="574027"/>
                      <a:pt x="342044" y="574027"/>
                    </a:cubicBezTo>
                    <a:cubicBezTo>
                      <a:pt x="346622" y="574027"/>
                      <a:pt x="354469" y="577299"/>
                      <a:pt x="357739" y="577299"/>
                    </a:cubicBezTo>
                    <a:cubicBezTo>
                      <a:pt x="361009" y="577299"/>
                      <a:pt x="370164" y="572718"/>
                      <a:pt x="371472" y="572718"/>
                    </a:cubicBezTo>
                    <a:cubicBezTo>
                      <a:pt x="373434" y="572718"/>
                      <a:pt x="373434" y="576645"/>
                      <a:pt x="372126" y="578608"/>
                    </a:cubicBezTo>
                    <a:cubicBezTo>
                      <a:pt x="371472" y="581225"/>
                      <a:pt x="377358" y="581880"/>
                      <a:pt x="381282" y="579917"/>
                    </a:cubicBezTo>
                    <a:cubicBezTo>
                      <a:pt x="385205" y="577953"/>
                      <a:pt x="386513" y="571409"/>
                      <a:pt x="386513" y="566829"/>
                    </a:cubicBezTo>
                    <a:cubicBezTo>
                      <a:pt x="386513" y="562248"/>
                      <a:pt x="384552" y="558322"/>
                      <a:pt x="386513" y="556359"/>
                    </a:cubicBezTo>
                    <a:cubicBezTo>
                      <a:pt x="387821" y="553741"/>
                      <a:pt x="389783" y="561594"/>
                      <a:pt x="389783" y="564211"/>
                    </a:cubicBezTo>
                    <a:cubicBezTo>
                      <a:pt x="389783" y="566829"/>
                      <a:pt x="391745" y="567483"/>
                      <a:pt x="393053" y="571409"/>
                    </a:cubicBezTo>
                    <a:cubicBezTo>
                      <a:pt x="394361" y="574681"/>
                      <a:pt x="388475" y="581880"/>
                      <a:pt x="388475" y="584497"/>
                    </a:cubicBezTo>
                    <a:cubicBezTo>
                      <a:pt x="388475" y="587115"/>
                      <a:pt x="393053" y="581880"/>
                      <a:pt x="392399" y="581225"/>
                    </a:cubicBezTo>
                    <a:cubicBezTo>
                      <a:pt x="391745" y="580571"/>
                      <a:pt x="395669" y="582534"/>
                      <a:pt x="398285" y="582534"/>
                    </a:cubicBezTo>
                    <a:cubicBezTo>
                      <a:pt x="400901" y="582534"/>
                      <a:pt x="402208" y="573373"/>
                      <a:pt x="402208" y="569446"/>
                    </a:cubicBezTo>
                    <a:cubicBezTo>
                      <a:pt x="402208" y="565520"/>
                      <a:pt x="405478" y="567483"/>
                      <a:pt x="409402" y="567483"/>
                    </a:cubicBezTo>
                    <a:cubicBezTo>
                      <a:pt x="412672" y="567483"/>
                      <a:pt x="409402" y="574681"/>
                      <a:pt x="407440" y="574681"/>
                    </a:cubicBezTo>
                    <a:cubicBezTo>
                      <a:pt x="405478" y="574681"/>
                      <a:pt x="414634" y="577953"/>
                      <a:pt x="419212" y="577299"/>
                    </a:cubicBezTo>
                    <a:cubicBezTo>
                      <a:pt x="423789" y="576645"/>
                      <a:pt x="426405" y="582534"/>
                      <a:pt x="430329" y="583843"/>
                    </a:cubicBezTo>
                    <a:cubicBezTo>
                      <a:pt x="434907" y="585806"/>
                      <a:pt x="438830" y="583843"/>
                      <a:pt x="440138" y="583843"/>
                    </a:cubicBezTo>
                    <a:cubicBezTo>
                      <a:pt x="441446" y="583843"/>
                      <a:pt x="447986" y="587115"/>
                      <a:pt x="451256" y="589078"/>
                    </a:cubicBezTo>
                    <a:cubicBezTo>
                      <a:pt x="454525" y="591696"/>
                      <a:pt x="458449" y="583189"/>
                      <a:pt x="459103" y="581225"/>
                    </a:cubicBezTo>
                    <a:cubicBezTo>
                      <a:pt x="459757" y="579917"/>
                      <a:pt x="458449" y="576645"/>
                      <a:pt x="455833" y="573373"/>
                    </a:cubicBezTo>
                    <a:cubicBezTo>
                      <a:pt x="453217" y="570755"/>
                      <a:pt x="455179" y="568792"/>
                      <a:pt x="453871" y="566174"/>
                    </a:cubicBezTo>
                    <a:cubicBezTo>
                      <a:pt x="453217" y="563557"/>
                      <a:pt x="452563" y="570101"/>
                      <a:pt x="449948" y="569446"/>
                    </a:cubicBezTo>
                    <a:cubicBezTo>
                      <a:pt x="447332" y="568792"/>
                      <a:pt x="447986" y="564211"/>
                      <a:pt x="447332" y="560939"/>
                    </a:cubicBezTo>
                    <a:cubicBezTo>
                      <a:pt x="446678" y="557013"/>
                      <a:pt x="444716" y="555050"/>
                      <a:pt x="447332" y="553741"/>
                    </a:cubicBezTo>
                    <a:cubicBezTo>
                      <a:pt x="449948" y="552432"/>
                      <a:pt x="455833" y="557667"/>
                      <a:pt x="458449" y="558322"/>
                    </a:cubicBezTo>
                    <a:cubicBezTo>
                      <a:pt x="461719" y="558322"/>
                      <a:pt x="466297" y="546543"/>
                      <a:pt x="468259" y="543925"/>
                    </a:cubicBezTo>
                    <a:cubicBezTo>
                      <a:pt x="470220" y="541308"/>
                      <a:pt x="477414" y="534110"/>
                      <a:pt x="483300" y="528874"/>
                    </a:cubicBezTo>
                    <a:cubicBezTo>
                      <a:pt x="489185" y="522985"/>
                      <a:pt x="485261" y="516441"/>
                      <a:pt x="485915" y="512514"/>
                    </a:cubicBezTo>
                    <a:cubicBezTo>
                      <a:pt x="485915" y="508588"/>
                      <a:pt x="492455" y="503353"/>
                      <a:pt x="495725" y="500735"/>
                    </a:cubicBezTo>
                    <a:cubicBezTo>
                      <a:pt x="498995" y="498118"/>
                      <a:pt x="498341" y="490920"/>
                      <a:pt x="501611" y="485030"/>
                    </a:cubicBezTo>
                    <a:cubicBezTo>
                      <a:pt x="504880" y="479141"/>
                      <a:pt x="507496" y="480449"/>
                      <a:pt x="511420" y="479141"/>
                    </a:cubicBezTo>
                    <a:cubicBezTo>
                      <a:pt x="515344" y="477832"/>
                      <a:pt x="522537" y="465398"/>
                      <a:pt x="523845" y="463435"/>
                    </a:cubicBezTo>
                    <a:cubicBezTo>
                      <a:pt x="525153" y="461472"/>
                      <a:pt x="521229" y="452311"/>
                      <a:pt x="521229" y="452311"/>
                    </a:cubicBezTo>
                    <a:cubicBezTo>
                      <a:pt x="521229" y="452311"/>
                      <a:pt x="521229" y="445112"/>
                      <a:pt x="523191" y="441840"/>
                    </a:cubicBezTo>
                    <a:cubicBezTo>
                      <a:pt x="525153" y="438568"/>
                      <a:pt x="525153" y="434642"/>
                      <a:pt x="525153" y="428753"/>
                    </a:cubicBezTo>
                    <a:cubicBezTo>
                      <a:pt x="525153" y="422863"/>
                      <a:pt x="523191" y="416319"/>
                      <a:pt x="521883" y="411084"/>
                    </a:cubicBezTo>
                    <a:cubicBezTo>
                      <a:pt x="519921" y="405849"/>
                      <a:pt x="526461" y="405195"/>
                      <a:pt x="526461" y="405195"/>
                    </a:cubicBezTo>
                    <a:cubicBezTo>
                      <a:pt x="526461" y="405195"/>
                      <a:pt x="525807" y="401923"/>
                      <a:pt x="522537" y="399305"/>
                    </a:cubicBezTo>
                    <a:cubicBezTo>
                      <a:pt x="519267" y="396688"/>
                      <a:pt x="519267" y="392107"/>
                      <a:pt x="520575" y="389489"/>
                    </a:cubicBezTo>
                    <a:cubicBezTo>
                      <a:pt x="521883" y="386872"/>
                      <a:pt x="532347" y="390144"/>
                      <a:pt x="533001" y="387526"/>
                    </a:cubicBezTo>
                    <a:cubicBezTo>
                      <a:pt x="533655" y="384909"/>
                      <a:pt x="526461" y="382945"/>
                      <a:pt x="526461" y="381637"/>
                    </a:cubicBezTo>
                    <a:cubicBezTo>
                      <a:pt x="526461" y="380328"/>
                      <a:pt x="529077" y="377056"/>
                      <a:pt x="529077" y="373784"/>
                    </a:cubicBezTo>
                    <a:cubicBezTo>
                      <a:pt x="529077" y="370512"/>
                      <a:pt x="526461" y="368549"/>
                      <a:pt x="525153" y="366586"/>
                    </a:cubicBezTo>
                    <a:cubicBezTo>
                      <a:pt x="523191" y="364623"/>
                      <a:pt x="533655" y="364623"/>
                      <a:pt x="535616" y="362659"/>
                    </a:cubicBezTo>
                    <a:cubicBezTo>
                      <a:pt x="537578" y="360696"/>
                      <a:pt x="540848" y="357424"/>
                      <a:pt x="540194" y="350880"/>
                    </a:cubicBezTo>
                    <a:cubicBezTo>
                      <a:pt x="540194" y="343682"/>
                      <a:pt x="531039" y="337793"/>
                      <a:pt x="528423" y="333212"/>
                    </a:cubicBezTo>
                    <a:cubicBezTo>
                      <a:pt x="525807" y="328631"/>
                      <a:pt x="528423" y="320124"/>
                      <a:pt x="530385" y="314889"/>
                    </a:cubicBezTo>
                    <a:cubicBezTo>
                      <a:pt x="531693" y="309654"/>
                      <a:pt x="532347" y="307036"/>
                      <a:pt x="533655" y="303110"/>
                    </a:cubicBezTo>
                    <a:cubicBezTo>
                      <a:pt x="534963" y="299184"/>
                      <a:pt x="533655" y="295912"/>
                      <a:pt x="533655" y="295912"/>
                    </a:cubicBezTo>
                    <a:cubicBezTo>
                      <a:pt x="533655" y="295912"/>
                      <a:pt x="531039" y="293949"/>
                      <a:pt x="526461" y="290677"/>
                    </a:cubicBezTo>
                    <a:cubicBezTo>
                      <a:pt x="521883" y="288059"/>
                      <a:pt x="523191" y="284787"/>
                      <a:pt x="523191" y="279552"/>
                    </a:cubicBezTo>
                    <a:cubicBezTo>
                      <a:pt x="523191" y="274317"/>
                      <a:pt x="528423" y="267119"/>
                      <a:pt x="530385" y="264501"/>
                    </a:cubicBezTo>
                    <a:cubicBezTo>
                      <a:pt x="532347" y="261883"/>
                      <a:pt x="542810" y="273008"/>
                      <a:pt x="548042" y="275626"/>
                    </a:cubicBezTo>
                    <a:cubicBezTo>
                      <a:pt x="552619" y="278243"/>
                      <a:pt x="556543" y="273662"/>
                      <a:pt x="556543" y="270390"/>
                    </a:cubicBezTo>
                    <a:cubicBezTo>
                      <a:pt x="556543" y="267119"/>
                      <a:pt x="553927" y="266464"/>
                      <a:pt x="548696" y="261883"/>
                    </a:cubicBezTo>
                    <a:close/>
                  </a:path>
                </a:pathLst>
              </a:custGeom>
              <a:solidFill>
                <a:srgbClr val="D5C2A5"/>
              </a:solidFill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5" name="Graphic 2">
              <a:extLst>
                <a:ext uri="{FF2B5EF4-FFF2-40B4-BE49-F238E27FC236}">
                  <a16:creationId xmlns:a16="http://schemas.microsoft.com/office/drawing/2014/main" id="{30351179-51FC-C176-E7B1-366A88326EF8}"/>
                </a:ext>
              </a:extLst>
            </p:cNvPr>
            <p:cNvGrpSpPr/>
            <p:nvPr/>
          </p:nvGrpSpPr>
          <p:grpSpPr>
            <a:xfrm>
              <a:off x="1688395" y="4525507"/>
              <a:ext cx="1650524" cy="1911471"/>
              <a:chOff x="1688395" y="4525507"/>
              <a:chExt cx="1650524" cy="1911471"/>
            </a:xfrm>
            <a:solidFill>
              <a:srgbClr val="EDEDEE"/>
            </a:solidFill>
          </p:grpSpPr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40154E38-DC71-0D5A-4BB5-09E7ED28FA34}"/>
                  </a:ext>
                </a:extLst>
              </p:cNvPr>
              <p:cNvSpPr/>
              <p:nvPr/>
            </p:nvSpPr>
            <p:spPr>
              <a:xfrm>
                <a:off x="2129165" y="5294968"/>
                <a:ext cx="47970" cy="28170"/>
              </a:xfrm>
              <a:custGeom>
                <a:avLst/>
                <a:gdLst>
                  <a:gd name="connsiteX0" fmla="*/ 0 w 47970"/>
                  <a:gd name="connsiteY0" fmla="*/ 16461 h 28170"/>
                  <a:gd name="connsiteX1" fmla="*/ 7847 w 47970"/>
                  <a:gd name="connsiteY1" fmla="*/ 9917 h 28170"/>
                  <a:gd name="connsiteX2" fmla="*/ 19619 w 47970"/>
                  <a:gd name="connsiteY2" fmla="*/ 13189 h 28170"/>
                  <a:gd name="connsiteX3" fmla="*/ 23543 w 47970"/>
                  <a:gd name="connsiteY3" fmla="*/ 7954 h 28170"/>
                  <a:gd name="connsiteX4" fmla="*/ 34660 w 47970"/>
                  <a:gd name="connsiteY4" fmla="*/ 11881 h 28170"/>
                  <a:gd name="connsiteX5" fmla="*/ 45123 w 47970"/>
                  <a:gd name="connsiteY5" fmla="*/ 101 h 28170"/>
                  <a:gd name="connsiteX6" fmla="*/ 47085 w 47970"/>
                  <a:gd name="connsiteY6" fmla="*/ 12535 h 28170"/>
                  <a:gd name="connsiteX7" fmla="*/ 42507 w 47970"/>
                  <a:gd name="connsiteY7" fmla="*/ 19733 h 28170"/>
                  <a:gd name="connsiteX8" fmla="*/ 47739 w 47970"/>
                  <a:gd name="connsiteY8" fmla="*/ 26931 h 28170"/>
                  <a:gd name="connsiteX9" fmla="*/ 41199 w 47970"/>
                  <a:gd name="connsiteY9" fmla="*/ 26931 h 28170"/>
                  <a:gd name="connsiteX10" fmla="*/ 34660 w 47970"/>
                  <a:gd name="connsiteY10" fmla="*/ 19733 h 28170"/>
                  <a:gd name="connsiteX11" fmla="*/ 26812 w 47970"/>
                  <a:gd name="connsiteY11" fmla="*/ 21696 h 28170"/>
                  <a:gd name="connsiteX12" fmla="*/ 18965 w 47970"/>
                  <a:gd name="connsiteY12" fmla="*/ 23005 h 28170"/>
                  <a:gd name="connsiteX13" fmla="*/ 13079 w 47970"/>
                  <a:gd name="connsiteY13" fmla="*/ 26277 h 28170"/>
                  <a:gd name="connsiteX14" fmla="*/ 4578 w 47970"/>
                  <a:gd name="connsiteY14" fmla="*/ 24314 h 28170"/>
                  <a:gd name="connsiteX15" fmla="*/ 654 w 47970"/>
                  <a:gd name="connsiteY15" fmla="*/ 16461 h 2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970" h="28170">
                    <a:moveTo>
                      <a:pt x="0" y="16461"/>
                    </a:moveTo>
                    <a:cubicBezTo>
                      <a:pt x="3270" y="13844"/>
                      <a:pt x="2616" y="9263"/>
                      <a:pt x="7847" y="9917"/>
                    </a:cubicBezTo>
                    <a:cubicBezTo>
                      <a:pt x="13079" y="9917"/>
                      <a:pt x="17657" y="14498"/>
                      <a:pt x="19619" y="13189"/>
                    </a:cubicBezTo>
                    <a:cubicBezTo>
                      <a:pt x="21581" y="11881"/>
                      <a:pt x="20927" y="7300"/>
                      <a:pt x="23543" y="7954"/>
                    </a:cubicBezTo>
                    <a:cubicBezTo>
                      <a:pt x="26158" y="8609"/>
                      <a:pt x="33352" y="13189"/>
                      <a:pt x="34660" y="11881"/>
                    </a:cubicBezTo>
                    <a:cubicBezTo>
                      <a:pt x="35968" y="10572"/>
                      <a:pt x="43161" y="-1207"/>
                      <a:pt x="45123" y="101"/>
                    </a:cubicBezTo>
                    <a:cubicBezTo>
                      <a:pt x="47085" y="1410"/>
                      <a:pt x="49047" y="9263"/>
                      <a:pt x="47085" y="12535"/>
                    </a:cubicBezTo>
                    <a:cubicBezTo>
                      <a:pt x="45123" y="15807"/>
                      <a:pt x="40545" y="18424"/>
                      <a:pt x="42507" y="19733"/>
                    </a:cubicBezTo>
                    <a:cubicBezTo>
                      <a:pt x="44469" y="21042"/>
                      <a:pt x="49047" y="24968"/>
                      <a:pt x="47739" y="26931"/>
                    </a:cubicBezTo>
                    <a:cubicBezTo>
                      <a:pt x="46431" y="28895"/>
                      <a:pt x="43161" y="28240"/>
                      <a:pt x="41199" y="26931"/>
                    </a:cubicBezTo>
                    <a:cubicBezTo>
                      <a:pt x="39238" y="25623"/>
                      <a:pt x="36622" y="19733"/>
                      <a:pt x="34660" y="19733"/>
                    </a:cubicBezTo>
                    <a:cubicBezTo>
                      <a:pt x="32698" y="19733"/>
                      <a:pt x="30082" y="21696"/>
                      <a:pt x="26812" y="21696"/>
                    </a:cubicBezTo>
                    <a:cubicBezTo>
                      <a:pt x="23543" y="21696"/>
                      <a:pt x="20273" y="21696"/>
                      <a:pt x="18965" y="23005"/>
                    </a:cubicBezTo>
                    <a:cubicBezTo>
                      <a:pt x="17657" y="24314"/>
                      <a:pt x="17657" y="26931"/>
                      <a:pt x="13079" y="26277"/>
                    </a:cubicBezTo>
                    <a:cubicBezTo>
                      <a:pt x="8501" y="25623"/>
                      <a:pt x="5886" y="26277"/>
                      <a:pt x="4578" y="24314"/>
                    </a:cubicBezTo>
                    <a:cubicBezTo>
                      <a:pt x="3270" y="22351"/>
                      <a:pt x="-1308" y="17770"/>
                      <a:pt x="654" y="164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Freeform 890">
                <a:extLst>
                  <a:ext uri="{FF2B5EF4-FFF2-40B4-BE49-F238E27FC236}">
                    <a16:creationId xmlns:a16="http://schemas.microsoft.com/office/drawing/2014/main" id="{B7C9D2EC-67E7-1EB7-05A7-5BA3C7C007EF}"/>
                  </a:ext>
                </a:extLst>
              </p:cNvPr>
              <p:cNvSpPr/>
              <p:nvPr/>
            </p:nvSpPr>
            <p:spPr>
              <a:xfrm>
                <a:off x="2415465" y="4804706"/>
                <a:ext cx="21619" cy="13788"/>
              </a:xfrm>
              <a:custGeom>
                <a:avLst/>
                <a:gdLst>
                  <a:gd name="connsiteX0" fmla="*/ 15176 w 21619"/>
                  <a:gd name="connsiteY0" fmla="*/ 880 h 13788"/>
                  <a:gd name="connsiteX1" fmla="*/ 9945 w 21619"/>
                  <a:gd name="connsiteY1" fmla="*/ 8079 h 13788"/>
                  <a:gd name="connsiteX2" fmla="*/ 135 w 21619"/>
                  <a:gd name="connsiteY2" fmla="*/ 8733 h 13788"/>
                  <a:gd name="connsiteX3" fmla="*/ 11907 w 21619"/>
                  <a:gd name="connsiteY3" fmla="*/ 12005 h 13788"/>
                  <a:gd name="connsiteX4" fmla="*/ 21062 w 21619"/>
                  <a:gd name="connsiteY4" fmla="*/ 3498 h 13788"/>
                  <a:gd name="connsiteX5" fmla="*/ 15176 w 21619"/>
                  <a:gd name="connsiteY5" fmla="*/ 880 h 1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19" h="13788">
                    <a:moveTo>
                      <a:pt x="15176" y="880"/>
                    </a:moveTo>
                    <a:cubicBezTo>
                      <a:pt x="11907" y="2843"/>
                      <a:pt x="13214" y="6770"/>
                      <a:pt x="9945" y="8079"/>
                    </a:cubicBezTo>
                    <a:cubicBezTo>
                      <a:pt x="6675" y="9387"/>
                      <a:pt x="1443" y="3498"/>
                      <a:pt x="135" y="8733"/>
                    </a:cubicBezTo>
                    <a:cubicBezTo>
                      <a:pt x="-1173" y="13968"/>
                      <a:pt x="7329" y="15277"/>
                      <a:pt x="11907" y="12005"/>
                    </a:cubicBezTo>
                    <a:cubicBezTo>
                      <a:pt x="16484" y="8733"/>
                      <a:pt x="23678" y="4807"/>
                      <a:pt x="21062" y="3498"/>
                    </a:cubicBezTo>
                    <a:cubicBezTo>
                      <a:pt x="19100" y="2189"/>
                      <a:pt x="18446" y="-1737"/>
                      <a:pt x="15176" y="8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2" name="Freeform 891">
                <a:extLst>
                  <a:ext uri="{FF2B5EF4-FFF2-40B4-BE49-F238E27FC236}">
                    <a16:creationId xmlns:a16="http://schemas.microsoft.com/office/drawing/2014/main" id="{ED6CC0A8-F949-347F-8F49-BC48B7E11A3E}"/>
                  </a:ext>
                </a:extLst>
              </p:cNvPr>
              <p:cNvSpPr/>
              <p:nvPr/>
            </p:nvSpPr>
            <p:spPr>
              <a:xfrm>
                <a:off x="2416285" y="6416438"/>
                <a:ext cx="21564" cy="20540"/>
              </a:xfrm>
              <a:custGeom>
                <a:avLst/>
                <a:gdLst>
                  <a:gd name="connsiteX0" fmla="*/ 2584 w 21564"/>
                  <a:gd name="connsiteY0" fmla="*/ 2217 h 20540"/>
                  <a:gd name="connsiteX1" fmla="*/ 18279 w 21564"/>
                  <a:gd name="connsiteY1" fmla="*/ 8107 h 20540"/>
                  <a:gd name="connsiteX2" fmla="*/ 16972 w 21564"/>
                  <a:gd name="connsiteY2" fmla="*/ 20540 h 20540"/>
                  <a:gd name="connsiteX3" fmla="*/ 2584 w 21564"/>
                  <a:gd name="connsiteY3" fmla="*/ 2217 h 2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64" h="20540">
                    <a:moveTo>
                      <a:pt x="2584" y="2217"/>
                    </a:moveTo>
                    <a:cubicBezTo>
                      <a:pt x="9778" y="-3672"/>
                      <a:pt x="13702" y="3526"/>
                      <a:pt x="18279" y="8107"/>
                    </a:cubicBezTo>
                    <a:cubicBezTo>
                      <a:pt x="22857" y="12033"/>
                      <a:pt x="22857" y="20540"/>
                      <a:pt x="16972" y="20540"/>
                    </a:cubicBezTo>
                    <a:cubicBezTo>
                      <a:pt x="11086" y="20540"/>
                      <a:pt x="-6571" y="9416"/>
                      <a:pt x="2584" y="22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 892">
                <a:extLst>
                  <a:ext uri="{FF2B5EF4-FFF2-40B4-BE49-F238E27FC236}">
                    <a16:creationId xmlns:a16="http://schemas.microsoft.com/office/drawing/2014/main" id="{ED4ABCED-16AB-B4B2-0BE6-0B937FAA4528}"/>
                  </a:ext>
                </a:extLst>
              </p:cNvPr>
              <p:cNvSpPr/>
              <p:nvPr/>
            </p:nvSpPr>
            <p:spPr>
              <a:xfrm>
                <a:off x="1853193" y="5594344"/>
                <a:ext cx="238768" cy="446916"/>
              </a:xfrm>
              <a:custGeom>
                <a:avLst/>
                <a:gdLst>
                  <a:gd name="connsiteX0" fmla="*/ 33352 w 238768"/>
                  <a:gd name="connsiteY0" fmla="*/ 168613 h 446916"/>
                  <a:gd name="connsiteX1" fmla="*/ 41853 w 238768"/>
                  <a:gd name="connsiteY1" fmla="*/ 172540 h 446916"/>
                  <a:gd name="connsiteX2" fmla="*/ 49047 w 238768"/>
                  <a:gd name="connsiteY2" fmla="*/ 181047 h 446916"/>
                  <a:gd name="connsiteX3" fmla="*/ 44469 w 238768"/>
                  <a:gd name="connsiteY3" fmla="*/ 198716 h 446916"/>
                  <a:gd name="connsiteX4" fmla="*/ 49701 w 238768"/>
                  <a:gd name="connsiteY4" fmla="*/ 220310 h 446916"/>
                  <a:gd name="connsiteX5" fmla="*/ 34660 w 238768"/>
                  <a:gd name="connsiteY5" fmla="*/ 225545 h 446916"/>
                  <a:gd name="connsiteX6" fmla="*/ 35968 w 238768"/>
                  <a:gd name="connsiteY6" fmla="*/ 234052 h 446916"/>
                  <a:gd name="connsiteX7" fmla="*/ 35314 w 238768"/>
                  <a:gd name="connsiteY7" fmla="*/ 250412 h 446916"/>
                  <a:gd name="connsiteX8" fmla="*/ 41853 w 238768"/>
                  <a:gd name="connsiteY8" fmla="*/ 256302 h 446916"/>
                  <a:gd name="connsiteX9" fmla="*/ 45123 w 238768"/>
                  <a:gd name="connsiteY9" fmla="*/ 251067 h 446916"/>
                  <a:gd name="connsiteX10" fmla="*/ 55587 w 238768"/>
                  <a:gd name="connsiteY10" fmla="*/ 256302 h 446916"/>
                  <a:gd name="connsiteX11" fmla="*/ 56895 w 238768"/>
                  <a:gd name="connsiteY11" fmla="*/ 273970 h 446916"/>
                  <a:gd name="connsiteX12" fmla="*/ 49701 w 238768"/>
                  <a:gd name="connsiteY12" fmla="*/ 282477 h 446916"/>
                  <a:gd name="connsiteX13" fmla="*/ 56241 w 238768"/>
                  <a:gd name="connsiteY13" fmla="*/ 294256 h 446916"/>
                  <a:gd name="connsiteX14" fmla="*/ 41853 w 238768"/>
                  <a:gd name="connsiteY14" fmla="*/ 280514 h 446916"/>
                  <a:gd name="connsiteX15" fmla="*/ 41853 w 238768"/>
                  <a:gd name="connsiteY15" fmla="*/ 292293 h 446916"/>
                  <a:gd name="connsiteX16" fmla="*/ 44469 w 238768"/>
                  <a:gd name="connsiteY16" fmla="*/ 313234 h 446916"/>
                  <a:gd name="connsiteX17" fmla="*/ 31390 w 238768"/>
                  <a:gd name="connsiteY17" fmla="*/ 334829 h 446916"/>
                  <a:gd name="connsiteX18" fmla="*/ 35314 w 238768"/>
                  <a:gd name="connsiteY18" fmla="*/ 342027 h 446916"/>
                  <a:gd name="connsiteX19" fmla="*/ 31390 w 238768"/>
                  <a:gd name="connsiteY19" fmla="*/ 352497 h 446916"/>
                  <a:gd name="connsiteX20" fmla="*/ 35314 w 238768"/>
                  <a:gd name="connsiteY20" fmla="*/ 359695 h 446916"/>
                  <a:gd name="connsiteX21" fmla="*/ 38584 w 238768"/>
                  <a:gd name="connsiteY21" fmla="*/ 368202 h 446916"/>
                  <a:gd name="connsiteX22" fmla="*/ 28774 w 238768"/>
                  <a:gd name="connsiteY22" fmla="*/ 379982 h 446916"/>
                  <a:gd name="connsiteX23" fmla="*/ 32698 w 238768"/>
                  <a:gd name="connsiteY23" fmla="*/ 386525 h 446916"/>
                  <a:gd name="connsiteX24" fmla="*/ 37930 w 238768"/>
                  <a:gd name="connsiteY24" fmla="*/ 395032 h 446916"/>
                  <a:gd name="connsiteX25" fmla="*/ 43815 w 238768"/>
                  <a:gd name="connsiteY25" fmla="*/ 404848 h 446916"/>
                  <a:gd name="connsiteX26" fmla="*/ 49701 w 238768"/>
                  <a:gd name="connsiteY26" fmla="*/ 412046 h 446916"/>
                  <a:gd name="connsiteX27" fmla="*/ 56895 w 238768"/>
                  <a:gd name="connsiteY27" fmla="*/ 414664 h 446916"/>
                  <a:gd name="connsiteX28" fmla="*/ 56895 w 238768"/>
                  <a:gd name="connsiteY28" fmla="*/ 425789 h 446916"/>
                  <a:gd name="connsiteX29" fmla="*/ 62780 w 238768"/>
                  <a:gd name="connsiteY29" fmla="*/ 432987 h 446916"/>
                  <a:gd name="connsiteX30" fmla="*/ 63434 w 238768"/>
                  <a:gd name="connsiteY30" fmla="*/ 441494 h 446916"/>
                  <a:gd name="connsiteX31" fmla="*/ 68012 w 238768"/>
                  <a:gd name="connsiteY31" fmla="*/ 446729 h 446916"/>
                  <a:gd name="connsiteX32" fmla="*/ 73898 w 238768"/>
                  <a:gd name="connsiteY32" fmla="*/ 440185 h 446916"/>
                  <a:gd name="connsiteX33" fmla="*/ 83053 w 238768"/>
                  <a:gd name="connsiteY33" fmla="*/ 437568 h 446916"/>
                  <a:gd name="connsiteX34" fmla="*/ 98748 w 238768"/>
                  <a:gd name="connsiteY34" fmla="*/ 445420 h 446916"/>
                  <a:gd name="connsiteX35" fmla="*/ 111173 w 238768"/>
                  <a:gd name="connsiteY35" fmla="*/ 436913 h 446916"/>
                  <a:gd name="connsiteX36" fmla="*/ 122945 w 238768"/>
                  <a:gd name="connsiteY36" fmla="*/ 427752 h 446916"/>
                  <a:gd name="connsiteX37" fmla="*/ 122945 w 238768"/>
                  <a:gd name="connsiteY37" fmla="*/ 421208 h 446916"/>
                  <a:gd name="connsiteX38" fmla="*/ 126868 w 238768"/>
                  <a:gd name="connsiteY38" fmla="*/ 414664 h 446916"/>
                  <a:gd name="connsiteX39" fmla="*/ 122291 w 238768"/>
                  <a:gd name="connsiteY39" fmla="*/ 408120 h 446916"/>
                  <a:gd name="connsiteX40" fmla="*/ 122945 w 238768"/>
                  <a:gd name="connsiteY40" fmla="*/ 396341 h 446916"/>
                  <a:gd name="connsiteX41" fmla="*/ 130138 w 238768"/>
                  <a:gd name="connsiteY41" fmla="*/ 386525 h 446916"/>
                  <a:gd name="connsiteX42" fmla="*/ 123599 w 238768"/>
                  <a:gd name="connsiteY42" fmla="*/ 379982 h 446916"/>
                  <a:gd name="connsiteX43" fmla="*/ 123599 w 238768"/>
                  <a:gd name="connsiteY43" fmla="*/ 374092 h 446916"/>
                  <a:gd name="connsiteX44" fmla="*/ 140602 w 238768"/>
                  <a:gd name="connsiteY44" fmla="*/ 382599 h 446916"/>
                  <a:gd name="connsiteX45" fmla="*/ 151719 w 238768"/>
                  <a:gd name="connsiteY45" fmla="*/ 381290 h 446916"/>
                  <a:gd name="connsiteX46" fmla="*/ 165452 w 238768"/>
                  <a:gd name="connsiteY46" fmla="*/ 384562 h 446916"/>
                  <a:gd name="connsiteX47" fmla="*/ 181801 w 238768"/>
                  <a:gd name="connsiteY47" fmla="*/ 400267 h 446916"/>
                  <a:gd name="connsiteX48" fmla="*/ 190957 w 238768"/>
                  <a:gd name="connsiteY48" fmla="*/ 399613 h 446916"/>
                  <a:gd name="connsiteX49" fmla="*/ 195534 w 238768"/>
                  <a:gd name="connsiteY49" fmla="*/ 404194 h 446916"/>
                  <a:gd name="connsiteX50" fmla="*/ 200766 w 238768"/>
                  <a:gd name="connsiteY50" fmla="*/ 398304 h 446916"/>
                  <a:gd name="connsiteX51" fmla="*/ 202074 w 238768"/>
                  <a:gd name="connsiteY51" fmla="*/ 388489 h 446916"/>
                  <a:gd name="connsiteX52" fmla="*/ 205998 w 238768"/>
                  <a:gd name="connsiteY52" fmla="*/ 375401 h 446916"/>
                  <a:gd name="connsiteX53" fmla="*/ 209267 w 238768"/>
                  <a:gd name="connsiteY53" fmla="*/ 367548 h 446916"/>
                  <a:gd name="connsiteX54" fmla="*/ 209267 w 238768"/>
                  <a:gd name="connsiteY54" fmla="*/ 354460 h 446916"/>
                  <a:gd name="connsiteX55" fmla="*/ 213191 w 238768"/>
                  <a:gd name="connsiteY55" fmla="*/ 340718 h 446916"/>
                  <a:gd name="connsiteX56" fmla="*/ 213191 w 238768"/>
                  <a:gd name="connsiteY56" fmla="*/ 330248 h 446916"/>
                  <a:gd name="connsiteX57" fmla="*/ 215807 w 238768"/>
                  <a:gd name="connsiteY57" fmla="*/ 309962 h 446916"/>
                  <a:gd name="connsiteX58" fmla="*/ 217115 w 238768"/>
                  <a:gd name="connsiteY58" fmla="*/ 284440 h 446916"/>
                  <a:gd name="connsiteX59" fmla="*/ 219731 w 238768"/>
                  <a:gd name="connsiteY59" fmla="*/ 256302 h 446916"/>
                  <a:gd name="connsiteX60" fmla="*/ 223655 w 238768"/>
                  <a:gd name="connsiteY60" fmla="*/ 250412 h 446916"/>
                  <a:gd name="connsiteX61" fmla="*/ 220385 w 238768"/>
                  <a:gd name="connsiteY61" fmla="*/ 245177 h 446916"/>
                  <a:gd name="connsiteX62" fmla="*/ 221693 w 238768"/>
                  <a:gd name="connsiteY62" fmla="*/ 233398 h 446916"/>
                  <a:gd name="connsiteX63" fmla="*/ 226270 w 238768"/>
                  <a:gd name="connsiteY63" fmla="*/ 222928 h 446916"/>
                  <a:gd name="connsiteX64" fmla="*/ 213845 w 238768"/>
                  <a:gd name="connsiteY64" fmla="*/ 205260 h 446916"/>
                  <a:gd name="connsiteX65" fmla="*/ 213191 w 238768"/>
                  <a:gd name="connsiteY65" fmla="*/ 183665 h 446916"/>
                  <a:gd name="connsiteX66" fmla="*/ 223655 w 238768"/>
                  <a:gd name="connsiteY66" fmla="*/ 169268 h 446916"/>
                  <a:gd name="connsiteX67" fmla="*/ 232810 w 238768"/>
                  <a:gd name="connsiteY67" fmla="*/ 162070 h 446916"/>
                  <a:gd name="connsiteX68" fmla="*/ 238696 w 238768"/>
                  <a:gd name="connsiteY68" fmla="*/ 141129 h 446916"/>
                  <a:gd name="connsiteX69" fmla="*/ 230194 w 238768"/>
                  <a:gd name="connsiteY69" fmla="*/ 127387 h 446916"/>
                  <a:gd name="connsiteX70" fmla="*/ 228886 w 238768"/>
                  <a:gd name="connsiteY70" fmla="*/ 118226 h 446916"/>
                  <a:gd name="connsiteX71" fmla="*/ 224962 w 238768"/>
                  <a:gd name="connsiteY71" fmla="*/ 108410 h 446916"/>
                  <a:gd name="connsiteX72" fmla="*/ 223655 w 238768"/>
                  <a:gd name="connsiteY72" fmla="*/ 99248 h 446916"/>
                  <a:gd name="connsiteX73" fmla="*/ 217769 w 238768"/>
                  <a:gd name="connsiteY73" fmla="*/ 87469 h 446916"/>
                  <a:gd name="connsiteX74" fmla="*/ 223655 w 238768"/>
                  <a:gd name="connsiteY74" fmla="*/ 79617 h 446916"/>
                  <a:gd name="connsiteX75" fmla="*/ 211229 w 238768"/>
                  <a:gd name="connsiteY75" fmla="*/ 73073 h 446916"/>
                  <a:gd name="connsiteX76" fmla="*/ 210575 w 238768"/>
                  <a:gd name="connsiteY76" fmla="*/ 64566 h 446916"/>
                  <a:gd name="connsiteX77" fmla="*/ 204036 w 238768"/>
                  <a:gd name="connsiteY77" fmla="*/ 67183 h 446916"/>
                  <a:gd name="connsiteX78" fmla="*/ 195534 w 238768"/>
                  <a:gd name="connsiteY78" fmla="*/ 63911 h 446916"/>
                  <a:gd name="connsiteX79" fmla="*/ 203382 w 238768"/>
                  <a:gd name="connsiteY79" fmla="*/ 59331 h 446916"/>
                  <a:gd name="connsiteX80" fmla="*/ 203382 w 238768"/>
                  <a:gd name="connsiteY80" fmla="*/ 50823 h 446916"/>
                  <a:gd name="connsiteX81" fmla="*/ 217769 w 238768"/>
                  <a:gd name="connsiteY81" fmla="*/ 50823 h 446916"/>
                  <a:gd name="connsiteX82" fmla="*/ 197496 w 238768"/>
                  <a:gd name="connsiteY82" fmla="*/ 42971 h 446916"/>
                  <a:gd name="connsiteX83" fmla="*/ 198804 w 238768"/>
                  <a:gd name="connsiteY83" fmla="*/ 33809 h 446916"/>
                  <a:gd name="connsiteX84" fmla="*/ 201420 w 238768"/>
                  <a:gd name="connsiteY84" fmla="*/ 25957 h 446916"/>
                  <a:gd name="connsiteX85" fmla="*/ 192918 w 238768"/>
                  <a:gd name="connsiteY85" fmla="*/ 23994 h 446916"/>
                  <a:gd name="connsiteX86" fmla="*/ 185725 w 238768"/>
                  <a:gd name="connsiteY86" fmla="*/ 30537 h 446916"/>
                  <a:gd name="connsiteX87" fmla="*/ 180493 w 238768"/>
                  <a:gd name="connsiteY87" fmla="*/ 18759 h 446916"/>
                  <a:gd name="connsiteX88" fmla="*/ 172646 w 238768"/>
                  <a:gd name="connsiteY88" fmla="*/ 12215 h 446916"/>
                  <a:gd name="connsiteX89" fmla="*/ 162836 w 238768"/>
                  <a:gd name="connsiteY89" fmla="*/ 12215 h 446916"/>
                  <a:gd name="connsiteX90" fmla="*/ 155643 w 238768"/>
                  <a:gd name="connsiteY90" fmla="*/ 1744 h 446916"/>
                  <a:gd name="connsiteX91" fmla="*/ 145179 w 238768"/>
                  <a:gd name="connsiteY91" fmla="*/ 3053 h 446916"/>
                  <a:gd name="connsiteX92" fmla="*/ 143217 w 238768"/>
                  <a:gd name="connsiteY92" fmla="*/ 14832 h 446916"/>
                  <a:gd name="connsiteX93" fmla="*/ 138640 w 238768"/>
                  <a:gd name="connsiteY93" fmla="*/ 23994 h 446916"/>
                  <a:gd name="connsiteX94" fmla="*/ 124253 w 238768"/>
                  <a:gd name="connsiteY94" fmla="*/ 25302 h 446916"/>
                  <a:gd name="connsiteX95" fmla="*/ 115751 w 238768"/>
                  <a:gd name="connsiteY95" fmla="*/ 33809 h 446916"/>
                  <a:gd name="connsiteX96" fmla="*/ 103326 w 238768"/>
                  <a:gd name="connsiteY96" fmla="*/ 48860 h 446916"/>
                  <a:gd name="connsiteX97" fmla="*/ 89593 w 238768"/>
                  <a:gd name="connsiteY97" fmla="*/ 64566 h 446916"/>
                  <a:gd name="connsiteX98" fmla="*/ 72590 w 238768"/>
                  <a:gd name="connsiteY98" fmla="*/ 66529 h 446916"/>
                  <a:gd name="connsiteX99" fmla="*/ 57549 w 238768"/>
                  <a:gd name="connsiteY99" fmla="*/ 79617 h 446916"/>
                  <a:gd name="connsiteX100" fmla="*/ 37276 w 238768"/>
                  <a:gd name="connsiteY100" fmla="*/ 78308 h 446916"/>
                  <a:gd name="connsiteX101" fmla="*/ 24851 w 238768"/>
                  <a:gd name="connsiteY101" fmla="*/ 76345 h 446916"/>
                  <a:gd name="connsiteX102" fmla="*/ 15041 w 238768"/>
                  <a:gd name="connsiteY102" fmla="*/ 65875 h 446916"/>
                  <a:gd name="connsiteX103" fmla="*/ 11771 w 238768"/>
                  <a:gd name="connsiteY103" fmla="*/ 67183 h 446916"/>
                  <a:gd name="connsiteX104" fmla="*/ 8502 w 238768"/>
                  <a:gd name="connsiteY104" fmla="*/ 75036 h 446916"/>
                  <a:gd name="connsiteX105" fmla="*/ 3924 w 238768"/>
                  <a:gd name="connsiteY105" fmla="*/ 85506 h 446916"/>
                  <a:gd name="connsiteX106" fmla="*/ 0 w 238768"/>
                  <a:gd name="connsiteY106" fmla="*/ 94668 h 446916"/>
                  <a:gd name="connsiteX107" fmla="*/ 5232 w 238768"/>
                  <a:gd name="connsiteY107" fmla="*/ 103829 h 446916"/>
                  <a:gd name="connsiteX108" fmla="*/ 4578 w 238768"/>
                  <a:gd name="connsiteY108" fmla="*/ 112336 h 446916"/>
                  <a:gd name="connsiteX109" fmla="*/ 7848 w 238768"/>
                  <a:gd name="connsiteY109" fmla="*/ 118880 h 446916"/>
                  <a:gd name="connsiteX110" fmla="*/ 7848 w 238768"/>
                  <a:gd name="connsiteY110" fmla="*/ 125424 h 446916"/>
                  <a:gd name="connsiteX111" fmla="*/ 23543 w 238768"/>
                  <a:gd name="connsiteY111" fmla="*/ 124770 h 446916"/>
                  <a:gd name="connsiteX112" fmla="*/ 26812 w 238768"/>
                  <a:gd name="connsiteY112" fmla="*/ 137857 h 446916"/>
                  <a:gd name="connsiteX113" fmla="*/ 34006 w 238768"/>
                  <a:gd name="connsiteY113" fmla="*/ 145056 h 446916"/>
                  <a:gd name="connsiteX114" fmla="*/ 35968 w 238768"/>
                  <a:gd name="connsiteY114" fmla="*/ 157489 h 446916"/>
                  <a:gd name="connsiteX115" fmla="*/ 32698 w 238768"/>
                  <a:gd name="connsiteY115" fmla="*/ 167959 h 44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38768" h="446916">
                    <a:moveTo>
                      <a:pt x="33352" y="168613"/>
                    </a:moveTo>
                    <a:cubicBezTo>
                      <a:pt x="32698" y="170577"/>
                      <a:pt x="39238" y="171885"/>
                      <a:pt x="41853" y="172540"/>
                    </a:cubicBezTo>
                    <a:cubicBezTo>
                      <a:pt x="45123" y="173194"/>
                      <a:pt x="47085" y="178429"/>
                      <a:pt x="49047" y="181047"/>
                    </a:cubicBezTo>
                    <a:cubicBezTo>
                      <a:pt x="50355" y="183665"/>
                      <a:pt x="44469" y="195444"/>
                      <a:pt x="44469" y="198716"/>
                    </a:cubicBezTo>
                    <a:cubicBezTo>
                      <a:pt x="44469" y="201988"/>
                      <a:pt x="49047" y="215730"/>
                      <a:pt x="49701" y="220310"/>
                    </a:cubicBezTo>
                    <a:cubicBezTo>
                      <a:pt x="50355" y="224891"/>
                      <a:pt x="35968" y="225545"/>
                      <a:pt x="34660" y="225545"/>
                    </a:cubicBezTo>
                    <a:cubicBezTo>
                      <a:pt x="33352" y="225545"/>
                      <a:pt x="34006" y="231435"/>
                      <a:pt x="35968" y="234052"/>
                    </a:cubicBezTo>
                    <a:cubicBezTo>
                      <a:pt x="37930" y="236670"/>
                      <a:pt x="35314" y="249758"/>
                      <a:pt x="35314" y="250412"/>
                    </a:cubicBezTo>
                    <a:cubicBezTo>
                      <a:pt x="35314" y="251067"/>
                      <a:pt x="39892" y="256302"/>
                      <a:pt x="41853" y="256302"/>
                    </a:cubicBezTo>
                    <a:cubicBezTo>
                      <a:pt x="43815" y="256302"/>
                      <a:pt x="43815" y="253030"/>
                      <a:pt x="45123" y="251067"/>
                    </a:cubicBezTo>
                    <a:cubicBezTo>
                      <a:pt x="46431" y="249104"/>
                      <a:pt x="52317" y="253684"/>
                      <a:pt x="55587" y="256302"/>
                    </a:cubicBezTo>
                    <a:cubicBezTo>
                      <a:pt x="58856" y="258920"/>
                      <a:pt x="56241" y="269390"/>
                      <a:pt x="56895" y="273970"/>
                    </a:cubicBezTo>
                    <a:cubicBezTo>
                      <a:pt x="56895" y="278551"/>
                      <a:pt x="51009" y="281823"/>
                      <a:pt x="49701" y="282477"/>
                    </a:cubicBezTo>
                    <a:cubicBezTo>
                      <a:pt x="48393" y="282477"/>
                      <a:pt x="58202" y="290984"/>
                      <a:pt x="56241" y="294256"/>
                    </a:cubicBezTo>
                    <a:cubicBezTo>
                      <a:pt x="54279" y="296874"/>
                      <a:pt x="43161" y="282477"/>
                      <a:pt x="41853" y="280514"/>
                    </a:cubicBezTo>
                    <a:cubicBezTo>
                      <a:pt x="39892" y="278551"/>
                      <a:pt x="41200" y="289675"/>
                      <a:pt x="41853" y="292293"/>
                    </a:cubicBezTo>
                    <a:cubicBezTo>
                      <a:pt x="42507" y="294911"/>
                      <a:pt x="43161" y="308653"/>
                      <a:pt x="44469" y="313234"/>
                    </a:cubicBezTo>
                    <a:cubicBezTo>
                      <a:pt x="45777" y="317815"/>
                      <a:pt x="33352" y="333520"/>
                      <a:pt x="31390" y="334829"/>
                    </a:cubicBezTo>
                    <a:cubicBezTo>
                      <a:pt x="30082" y="336137"/>
                      <a:pt x="32044" y="338755"/>
                      <a:pt x="35314" y="342027"/>
                    </a:cubicBezTo>
                    <a:cubicBezTo>
                      <a:pt x="38584" y="345299"/>
                      <a:pt x="32044" y="350534"/>
                      <a:pt x="31390" y="352497"/>
                    </a:cubicBezTo>
                    <a:cubicBezTo>
                      <a:pt x="30736" y="354460"/>
                      <a:pt x="32698" y="358386"/>
                      <a:pt x="35314" y="359695"/>
                    </a:cubicBezTo>
                    <a:cubicBezTo>
                      <a:pt x="37930" y="361004"/>
                      <a:pt x="37930" y="365585"/>
                      <a:pt x="38584" y="368202"/>
                    </a:cubicBezTo>
                    <a:cubicBezTo>
                      <a:pt x="39238" y="370820"/>
                      <a:pt x="31390" y="378018"/>
                      <a:pt x="28774" y="379982"/>
                    </a:cubicBezTo>
                    <a:cubicBezTo>
                      <a:pt x="26158" y="381945"/>
                      <a:pt x="31390" y="385217"/>
                      <a:pt x="32698" y="386525"/>
                    </a:cubicBezTo>
                    <a:cubicBezTo>
                      <a:pt x="34006" y="387834"/>
                      <a:pt x="37930" y="392415"/>
                      <a:pt x="37930" y="395032"/>
                    </a:cubicBezTo>
                    <a:cubicBezTo>
                      <a:pt x="37930" y="397650"/>
                      <a:pt x="42507" y="403539"/>
                      <a:pt x="43815" y="404848"/>
                    </a:cubicBezTo>
                    <a:cubicBezTo>
                      <a:pt x="45123" y="406157"/>
                      <a:pt x="47085" y="409429"/>
                      <a:pt x="49701" y="412046"/>
                    </a:cubicBezTo>
                    <a:cubicBezTo>
                      <a:pt x="52317" y="414664"/>
                      <a:pt x="54933" y="414009"/>
                      <a:pt x="56895" y="414664"/>
                    </a:cubicBezTo>
                    <a:cubicBezTo>
                      <a:pt x="58856" y="415318"/>
                      <a:pt x="56895" y="421862"/>
                      <a:pt x="56895" y="425789"/>
                    </a:cubicBezTo>
                    <a:cubicBezTo>
                      <a:pt x="56895" y="429715"/>
                      <a:pt x="60164" y="431678"/>
                      <a:pt x="62780" y="432987"/>
                    </a:cubicBezTo>
                    <a:cubicBezTo>
                      <a:pt x="64742" y="434296"/>
                      <a:pt x="64742" y="438877"/>
                      <a:pt x="63434" y="441494"/>
                    </a:cubicBezTo>
                    <a:cubicBezTo>
                      <a:pt x="62780" y="444112"/>
                      <a:pt x="66704" y="444766"/>
                      <a:pt x="68012" y="446729"/>
                    </a:cubicBezTo>
                    <a:cubicBezTo>
                      <a:pt x="69320" y="448038"/>
                      <a:pt x="70628" y="442149"/>
                      <a:pt x="73898" y="440185"/>
                    </a:cubicBezTo>
                    <a:cubicBezTo>
                      <a:pt x="77167" y="438877"/>
                      <a:pt x="78475" y="438222"/>
                      <a:pt x="83053" y="437568"/>
                    </a:cubicBezTo>
                    <a:cubicBezTo>
                      <a:pt x="88285" y="437568"/>
                      <a:pt x="94170" y="444766"/>
                      <a:pt x="98748" y="445420"/>
                    </a:cubicBezTo>
                    <a:cubicBezTo>
                      <a:pt x="103326" y="446075"/>
                      <a:pt x="107250" y="439531"/>
                      <a:pt x="111173" y="436913"/>
                    </a:cubicBezTo>
                    <a:cubicBezTo>
                      <a:pt x="115097" y="434296"/>
                      <a:pt x="120983" y="427752"/>
                      <a:pt x="122945" y="427752"/>
                    </a:cubicBezTo>
                    <a:cubicBezTo>
                      <a:pt x="124907" y="427752"/>
                      <a:pt x="123599" y="423171"/>
                      <a:pt x="122945" y="421208"/>
                    </a:cubicBezTo>
                    <a:cubicBezTo>
                      <a:pt x="122291" y="419245"/>
                      <a:pt x="126215" y="416627"/>
                      <a:pt x="126868" y="414664"/>
                    </a:cubicBezTo>
                    <a:cubicBezTo>
                      <a:pt x="126868" y="412701"/>
                      <a:pt x="124907" y="412046"/>
                      <a:pt x="122291" y="408120"/>
                    </a:cubicBezTo>
                    <a:cubicBezTo>
                      <a:pt x="119675" y="404848"/>
                      <a:pt x="122291" y="401576"/>
                      <a:pt x="122945" y="396341"/>
                    </a:cubicBezTo>
                    <a:cubicBezTo>
                      <a:pt x="123599" y="391106"/>
                      <a:pt x="128830" y="389143"/>
                      <a:pt x="130138" y="386525"/>
                    </a:cubicBezTo>
                    <a:cubicBezTo>
                      <a:pt x="130792" y="383908"/>
                      <a:pt x="127522" y="383253"/>
                      <a:pt x="123599" y="379982"/>
                    </a:cubicBezTo>
                    <a:cubicBezTo>
                      <a:pt x="120329" y="376710"/>
                      <a:pt x="120329" y="375401"/>
                      <a:pt x="123599" y="374092"/>
                    </a:cubicBezTo>
                    <a:cubicBezTo>
                      <a:pt x="126868" y="373438"/>
                      <a:pt x="138640" y="381290"/>
                      <a:pt x="140602" y="382599"/>
                    </a:cubicBezTo>
                    <a:cubicBezTo>
                      <a:pt x="142564" y="383908"/>
                      <a:pt x="147795" y="381945"/>
                      <a:pt x="151719" y="381290"/>
                    </a:cubicBezTo>
                    <a:cubicBezTo>
                      <a:pt x="155643" y="380636"/>
                      <a:pt x="161528" y="384562"/>
                      <a:pt x="165452" y="384562"/>
                    </a:cubicBezTo>
                    <a:cubicBezTo>
                      <a:pt x="169376" y="384562"/>
                      <a:pt x="181801" y="400267"/>
                      <a:pt x="181801" y="400267"/>
                    </a:cubicBezTo>
                    <a:cubicBezTo>
                      <a:pt x="181801" y="400267"/>
                      <a:pt x="188341" y="400267"/>
                      <a:pt x="190957" y="399613"/>
                    </a:cubicBezTo>
                    <a:cubicBezTo>
                      <a:pt x="193572" y="398959"/>
                      <a:pt x="193572" y="402231"/>
                      <a:pt x="195534" y="404194"/>
                    </a:cubicBezTo>
                    <a:cubicBezTo>
                      <a:pt x="197496" y="405502"/>
                      <a:pt x="198804" y="399613"/>
                      <a:pt x="200766" y="398304"/>
                    </a:cubicBezTo>
                    <a:cubicBezTo>
                      <a:pt x="202728" y="396996"/>
                      <a:pt x="202074" y="392415"/>
                      <a:pt x="202074" y="388489"/>
                    </a:cubicBezTo>
                    <a:cubicBezTo>
                      <a:pt x="202074" y="384562"/>
                      <a:pt x="203382" y="381290"/>
                      <a:pt x="205998" y="375401"/>
                    </a:cubicBezTo>
                    <a:cubicBezTo>
                      <a:pt x="208613" y="369511"/>
                      <a:pt x="209267" y="370820"/>
                      <a:pt x="209267" y="367548"/>
                    </a:cubicBezTo>
                    <a:cubicBezTo>
                      <a:pt x="209267" y="363622"/>
                      <a:pt x="208613" y="359041"/>
                      <a:pt x="209267" y="354460"/>
                    </a:cubicBezTo>
                    <a:cubicBezTo>
                      <a:pt x="209921" y="349879"/>
                      <a:pt x="212537" y="343336"/>
                      <a:pt x="213191" y="340718"/>
                    </a:cubicBezTo>
                    <a:cubicBezTo>
                      <a:pt x="213845" y="338100"/>
                      <a:pt x="213191" y="334174"/>
                      <a:pt x="213191" y="330248"/>
                    </a:cubicBezTo>
                    <a:cubicBezTo>
                      <a:pt x="213191" y="326322"/>
                      <a:pt x="215153" y="316506"/>
                      <a:pt x="215807" y="309962"/>
                    </a:cubicBezTo>
                    <a:cubicBezTo>
                      <a:pt x="216461" y="303418"/>
                      <a:pt x="215807" y="293602"/>
                      <a:pt x="217115" y="284440"/>
                    </a:cubicBezTo>
                    <a:cubicBezTo>
                      <a:pt x="218423" y="275933"/>
                      <a:pt x="219731" y="259574"/>
                      <a:pt x="219731" y="256302"/>
                    </a:cubicBezTo>
                    <a:cubicBezTo>
                      <a:pt x="219731" y="253030"/>
                      <a:pt x="223001" y="252376"/>
                      <a:pt x="223655" y="250412"/>
                    </a:cubicBezTo>
                    <a:cubicBezTo>
                      <a:pt x="224309" y="248449"/>
                      <a:pt x="221693" y="247795"/>
                      <a:pt x="220385" y="245177"/>
                    </a:cubicBezTo>
                    <a:cubicBezTo>
                      <a:pt x="219077" y="243214"/>
                      <a:pt x="221039" y="237324"/>
                      <a:pt x="221693" y="233398"/>
                    </a:cubicBezTo>
                    <a:cubicBezTo>
                      <a:pt x="221693" y="230126"/>
                      <a:pt x="226924" y="226200"/>
                      <a:pt x="226270" y="222928"/>
                    </a:cubicBezTo>
                    <a:cubicBezTo>
                      <a:pt x="225616" y="219656"/>
                      <a:pt x="217769" y="211803"/>
                      <a:pt x="213845" y="205260"/>
                    </a:cubicBezTo>
                    <a:cubicBezTo>
                      <a:pt x="209921" y="198716"/>
                      <a:pt x="212537" y="190863"/>
                      <a:pt x="213191" y="183665"/>
                    </a:cubicBezTo>
                    <a:cubicBezTo>
                      <a:pt x="213845" y="176466"/>
                      <a:pt x="221693" y="173194"/>
                      <a:pt x="223655" y="169268"/>
                    </a:cubicBezTo>
                    <a:cubicBezTo>
                      <a:pt x="226270" y="165342"/>
                      <a:pt x="229540" y="165996"/>
                      <a:pt x="232810" y="162070"/>
                    </a:cubicBezTo>
                    <a:cubicBezTo>
                      <a:pt x="235426" y="158798"/>
                      <a:pt x="239350" y="145710"/>
                      <a:pt x="238696" y="141129"/>
                    </a:cubicBezTo>
                    <a:cubicBezTo>
                      <a:pt x="238696" y="136549"/>
                      <a:pt x="232810" y="130659"/>
                      <a:pt x="230194" y="127387"/>
                    </a:cubicBezTo>
                    <a:cubicBezTo>
                      <a:pt x="227578" y="124770"/>
                      <a:pt x="228886" y="120843"/>
                      <a:pt x="228886" y="118226"/>
                    </a:cubicBezTo>
                    <a:cubicBezTo>
                      <a:pt x="228886" y="115608"/>
                      <a:pt x="227578" y="111027"/>
                      <a:pt x="224962" y="108410"/>
                    </a:cubicBezTo>
                    <a:cubicBezTo>
                      <a:pt x="223001" y="105792"/>
                      <a:pt x="223655" y="102520"/>
                      <a:pt x="223655" y="99248"/>
                    </a:cubicBezTo>
                    <a:cubicBezTo>
                      <a:pt x="223655" y="95976"/>
                      <a:pt x="219077" y="92704"/>
                      <a:pt x="217769" y="87469"/>
                    </a:cubicBezTo>
                    <a:cubicBezTo>
                      <a:pt x="216461" y="82889"/>
                      <a:pt x="224309" y="81580"/>
                      <a:pt x="223655" y="79617"/>
                    </a:cubicBezTo>
                    <a:cubicBezTo>
                      <a:pt x="223655" y="77654"/>
                      <a:pt x="213845" y="75036"/>
                      <a:pt x="211229" y="73073"/>
                    </a:cubicBezTo>
                    <a:cubicBezTo>
                      <a:pt x="208613" y="71110"/>
                      <a:pt x="211229" y="67838"/>
                      <a:pt x="210575" y="64566"/>
                    </a:cubicBezTo>
                    <a:cubicBezTo>
                      <a:pt x="209921" y="61294"/>
                      <a:pt x="207306" y="66529"/>
                      <a:pt x="204036" y="67183"/>
                    </a:cubicBezTo>
                    <a:cubicBezTo>
                      <a:pt x="201420" y="67838"/>
                      <a:pt x="197496" y="66529"/>
                      <a:pt x="195534" y="63911"/>
                    </a:cubicBezTo>
                    <a:cubicBezTo>
                      <a:pt x="192918" y="61294"/>
                      <a:pt x="201420" y="61948"/>
                      <a:pt x="203382" y="59331"/>
                    </a:cubicBezTo>
                    <a:cubicBezTo>
                      <a:pt x="204690" y="56713"/>
                      <a:pt x="203382" y="53441"/>
                      <a:pt x="203382" y="50823"/>
                    </a:cubicBezTo>
                    <a:cubicBezTo>
                      <a:pt x="203382" y="48860"/>
                      <a:pt x="216461" y="52132"/>
                      <a:pt x="217769" y="50823"/>
                    </a:cubicBezTo>
                    <a:cubicBezTo>
                      <a:pt x="219077" y="49515"/>
                      <a:pt x="199458" y="44934"/>
                      <a:pt x="197496" y="42971"/>
                    </a:cubicBezTo>
                    <a:cubicBezTo>
                      <a:pt x="196188" y="41008"/>
                      <a:pt x="197496" y="35773"/>
                      <a:pt x="198804" y="33809"/>
                    </a:cubicBezTo>
                    <a:cubicBezTo>
                      <a:pt x="200112" y="31846"/>
                      <a:pt x="203382" y="28574"/>
                      <a:pt x="201420" y="25957"/>
                    </a:cubicBezTo>
                    <a:cubicBezTo>
                      <a:pt x="199458" y="22685"/>
                      <a:pt x="194226" y="23994"/>
                      <a:pt x="192918" y="23994"/>
                    </a:cubicBezTo>
                    <a:cubicBezTo>
                      <a:pt x="191611" y="23994"/>
                      <a:pt x="187687" y="28574"/>
                      <a:pt x="185725" y="30537"/>
                    </a:cubicBezTo>
                    <a:cubicBezTo>
                      <a:pt x="183763" y="32501"/>
                      <a:pt x="182455" y="22685"/>
                      <a:pt x="180493" y="18759"/>
                    </a:cubicBezTo>
                    <a:cubicBezTo>
                      <a:pt x="179185" y="14832"/>
                      <a:pt x="172646" y="12215"/>
                      <a:pt x="172646" y="12215"/>
                    </a:cubicBezTo>
                    <a:cubicBezTo>
                      <a:pt x="172646" y="12215"/>
                      <a:pt x="168722" y="13524"/>
                      <a:pt x="162836" y="12215"/>
                    </a:cubicBezTo>
                    <a:cubicBezTo>
                      <a:pt x="156951" y="10906"/>
                      <a:pt x="159566" y="6325"/>
                      <a:pt x="155643" y="1744"/>
                    </a:cubicBezTo>
                    <a:cubicBezTo>
                      <a:pt x="152373" y="-2836"/>
                      <a:pt x="149757" y="3053"/>
                      <a:pt x="145179" y="3053"/>
                    </a:cubicBezTo>
                    <a:cubicBezTo>
                      <a:pt x="140602" y="3053"/>
                      <a:pt x="143217" y="14832"/>
                      <a:pt x="143217" y="14832"/>
                    </a:cubicBezTo>
                    <a:cubicBezTo>
                      <a:pt x="143217" y="14832"/>
                      <a:pt x="142564" y="20722"/>
                      <a:pt x="138640" y="23994"/>
                    </a:cubicBezTo>
                    <a:cubicBezTo>
                      <a:pt x="135370" y="27266"/>
                      <a:pt x="128176" y="26611"/>
                      <a:pt x="124253" y="25302"/>
                    </a:cubicBezTo>
                    <a:cubicBezTo>
                      <a:pt x="120329" y="23994"/>
                      <a:pt x="118367" y="31192"/>
                      <a:pt x="115751" y="33809"/>
                    </a:cubicBezTo>
                    <a:cubicBezTo>
                      <a:pt x="113135" y="37081"/>
                      <a:pt x="107250" y="44279"/>
                      <a:pt x="103326" y="48860"/>
                    </a:cubicBezTo>
                    <a:cubicBezTo>
                      <a:pt x="99402" y="53441"/>
                      <a:pt x="92863" y="63257"/>
                      <a:pt x="89593" y="64566"/>
                    </a:cubicBezTo>
                    <a:cubicBezTo>
                      <a:pt x="86977" y="65875"/>
                      <a:pt x="77167" y="64566"/>
                      <a:pt x="72590" y="66529"/>
                    </a:cubicBezTo>
                    <a:cubicBezTo>
                      <a:pt x="68012" y="67838"/>
                      <a:pt x="64088" y="78962"/>
                      <a:pt x="57549" y="79617"/>
                    </a:cubicBezTo>
                    <a:cubicBezTo>
                      <a:pt x="51009" y="80271"/>
                      <a:pt x="43815" y="80926"/>
                      <a:pt x="37276" y="78308"/>
                    </a:cubicBezTo>
                    <a:cubicBezTo>
                      <a:pt x="30736" y="75691"/>
                      <a:pt x="29428" y="78308"/>
                      <a:pt x="24851" y="76345"/>
                    </a:cubicBezTo>
                    <a:cubicBezTo>
                      <a:pt x="19619" y="74382"/>
                      <a:pt x="18311" y="70455"/>
                      <a:pt x="15041" y="65875"/>
                    </a:cubicBezTo>
                    <a:cubicBezTo>
                      <a:pt x="15041" y="65875"/>
                      <a:pt x="11771" y="65875"/>
                      <a:pt x="11771" y="67183"/>
                    </a:cubicBezTo>
                    <a:cubicBezTo>
                      <a:pt x="11771" y="69147"/>
                      <a:pt x="10463" y="70455"/>
                      <a:pt x="8502" y="75036"/>
                    </a:cubicBezTo>
                    <a:cubicBezTo>
                      <a:pt x="6540" y="79617"/>
                      <a:pt x="4578" y="80926"/>
                      <a:pt x="3924" y="85506"/>
                    </a:cubicBezTo>
                    <a:cubicBezTo>
                      <a:pt x="3270" y="90087"/>
                      <a:pt x="654" y="91396"/>
                      <a:pt x="0" y="94668"/>
                    </a:cubicBezTo>
                    <a:cubicBezTo>
                      <a:pt x="0" y="98594"/>
                      <a:pt x="2616" y="100557"/>
                      <a:pt x="5232" y="103829"/>
                    </a:cubicBezTo>
                    <a:cubicBezTo>
                      <a:pt x="7194" y="107755"/>
                      <a:pt x="3924" y="109718"/>
                      <a:pt x="4578" y="112336"/>
                    </a:cubicBezTo>
                    <a:cubicBezTo>
                      <a:pt x="4578" y="114299"/>
                      <a:pt x="7194" y="116917"/>
                      <a:pt x="7848" y="118880"/>
                    </a:cubicBezTo>
                    <a:cubicBezTo>
                      <a:pt x="7848" y="120843"/>
                      <a:pt x="5232" y="123461"/>
                      <a:pt x="7848" y="125424"/>
                    </a:cubicBezTo>
                    <a:cubicBezTo>
                      <a:pt x="10463" y="127387"/>
                      <a:pt x="22235" y="121498"/>
                      <a:pt x="23543" y="124770"/>
                    </a:cubicBezTo>
                    <a:cubicBezTo>
                      <a:pt x="24851" y="128042"/>
                      <a:pt x="22889" y="134586"/>
                      <a:pt x="26812" y="137857"/>
                    </a:cubicBezTo>
                    <a:cubicBezTo>
                      <a:pt x="30736" y="141129"/>
                      <a:pt x="32698" y="142438"/>
                      <a:pt x="34006" y="145056"/>
                    </a:cubicBezTo>
                    <a:cubicBezTo>
                      <a:pt x="34660" y="147673"/>
                      <a:pt x="36622" y="154871"/>
                      <a:pt x="35968" y="157489"/>
                    </a:cubicBezTo>
                    <a:cubicBezTo>
                      <a:pt x="35314" y="160106"/>
                      <a:pt x="32698" y="167959"/>
                      <a:pt x="32698" y="16795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CAB86A0D-9A60-BFE4-60B2-362F1510A75C}"/>
                  </a:ext>
                </a:extLst>
              </p:cNvPr>
              <p:cNvSpPr/>
              <p:nvPr/>
            </p:nvSpPr>
            <p:spPr>
              <a:xfrm>
                <a:off x="1878570" y="5993586"/>
                <a:ext cx="16477" cy="30278"/>
              </a:xfrm>
              <a:custGeom>
                <a:avLst/>
                <a:gdLst>
                  <a:gd name="connsiteX0" fmla="*/ 782 w 16477"/>
                  <a:gd name="connsiteY0" fmla="*/ 2335 h 30278"/>
                  <a:gd name="connsiteX1" fmla="*/ 3398 w 16477"/>
                  <a:gd name="connsiteY1" fmla="*/ 17385 h 30278"/>
                  <a:gd name="connsiteX2" fmla="*/ 13207 w 16477"/>
                  <a:gd name="connsiteY2" fmla="*/ 29819 h 30278"/>
                  <a:gd name="connsiteX3" fmla="*/ 16477 w 16477"/>
                  <a:gd name="connsiteY3" fmla="*/ 15422 h 30278"/>
                  <a:gd name="connsiteX4" fmla="*/ 11246 w 16477"/>
                  <a:gd name="connsiteY4" fmla="*/ 3643 h 30278"/>
                  <a:gd name="connsiteX5" fmla="*/ 782 w 16477"/>
                  <a:gd name="connsiteY5" fmla="*/ 168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77" h="30278">
                    <a:moveTo>
                      <a:pt x="782" y="2335"/>
                    </a:moveTo>
                    <a:cubicBezTo>
                      <a:pt x="-526" y="6915"/>
                      <a:pt x="-526" y="11496"/>
                      <a:pt x="3398" y="17385"/>
                    </a:cubicBezTo>
                    <a:cubicBezTo>
                      <a:pt x="7976" y="23275"/>
                      <a:pt x="10592" y="32436"/>
                      <a:pt x="13207" y="29819"/>
                    </a:cubicBezTo>
                    <a:cubicBezTo>
                      <a:pt x="15823" y="27201"/>
                      <a:pt x="15823" y="17385"/>
                      <a:pt x="16477" y="15422"/>
                    </a:cubicBezTo>
                    <a:cubicBezTo>
                      <a:pt x="16477" y="13459"/>
                      <a:pt x="15823" y="5606"/>
                      <a:pt x="11246" y="3643"/>
                    </a:cubicBezTo>
                    <a:cubicBezTo>
                      <a:pt x="6668" y="1680"/>
                      <a:pt x="1436" y="-2246"/>
                      <a:pt x="782" y="16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1866F8BC-5634-6B79-BAA6-329AB6909EE8}"/>
                  </a:ext>
                </a:extLst>
              </p:cNvPr>
              <p:cNvSpPr/>
              <p:nvPr/>
            </p:nvSpPr>
            <p:spPr>
              <a:xfrm>
                <a:off x="1852789" y="5711498"/>
                <a:ext cx="5443" cy="10477"/>
              </a:xfrm>
              <a:custGeom>
                <a:avLst/>
                <a:gdLst>
                  <a:gd name="connsiteX0" fmla="*/ 1058 w 5443"/>
                  <a:gd name="connsiteY0" fmla="*/ 417 h 10477"/>
                  <a:gd name="connsiteX1" fmla="*/ 4328 w 5443"/>
                  <a:gd name="connsiteY1" fmla="*/ 10233 h 10477"/>
                  <a:gd name="connsiteX2" fmla="*/ 1058 w 5443"/>
                  <a:gd name="connsiteY2" fmla="*/ 417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43" h="10477">
                    <a:moveTo>
                      <a:pt x="1058" y="417"/>
                    </a:moveTo>
                    <a:cubicBezTo>
                      <a:pt x="-2212" y="1726"/>
                      <a:pt x="3020" y="12196"/>
                      <a:pt x="4328" y="10233"/>
                    </a:cubicBezTo>
                    <a:cubicBezTo>
                      <a:pt x="5636" y="8270"/>
                      <a:pt x="6944" y="-2200"/>
                      <a:pt x="1058" y="4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A73F78D2-447F-AEC9-097D-B7ECFB4EF7AA}"/>
                  </a:ext>
                </a:extLst>
              </p:cNvPr>
              <p:cNvSpPr/>
              <p:nvPr/>
            </p:nvSpPr>
            <p:spPr>
              <a:xfrm>
                <a:off x="1860823" y="5646770"/>
                <a:ext cx="5699" cy="12359"/>
              </a:xfrm>
              <a:custGeom>
                <a:avLst/>
                <a:gdLst>
                  <a:gd name="connsiteX0" fmla="*/ 1526 w 5699"/>
                  <a:gd name="connsiteY0" fmla="*/ 360 h 12359"/>
                  <a:gd name="connsiteX1" fmla="*/ 3488 w 5699"/>
                  <a:gd name="connsiteY1" fmla="*/ 12139 h 12359"/>
                  <a:gd name="connsiteX2" fmla="*/ 1526 w 5699"/>
                  <a:gd name="connsiteY2" fmla="*/ 360 h 1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99" h="12359">
                    <a:moveTo>
                      <a:pt x="1526" y="360"/>
                    </a:moveTo>
                    <a:cubicBezTo>
                      <a:pt x="-1744" y="2324"/>
                      <a:pt x="872" y="14102"/>
                      <a:pt x="3488" y="12139"/>
                    </a:cubicBezTo>
                    <a:cubicBezTo>
                      <a:pt x="6104" y="10176"/>
                      <a:pt x="7412" y="-2257"/>
                      <a:pt x="1526" y="3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8F85C355-260E-8E38-A5CF-5764D0A3DA6E}"/>
                  </a:ext>
                </a:extLst>
              </p:cNvPr>
              <p:cNvSpPr/>
              <p:nvPr/>
            </p:nvSpPr>
            <p:spPr>
              <a:xfrm>
                <a:off x="2486228" y="6113710"/>
                <a:ext cx="468962" cy="314799"/>
              </a:xfrm>
              <a:custGeom>
                <a:avLst/>
                <a:gdLst>
                  <a:gd name="connsiteX0" fmla="*/ 220385 w 468962"/>
                  <a:gd name="connsiteY0" fmla="*/ 236889 h 314799"/>
                  <a:gd name="connsiteX1" fmla="*/ 234772 w 468962"/>
                  <a:gd name="connsiteY1" fmla="*/ 241469 h 314799"/>
                  <a:gd name="connsiteX2" fmla="*/ 249813 w 468962"/>
                  <a:gd name="connsiteY2" fmla="*/ 237543 h 314799"/>
                  <a:gd name="connsiteX3" fmla="*/ 281857 w 468962"/>
                  <a:gd name="connsiteY3" fmla="*/ 246050 h 314799"/>
                  <a:gd name="connsiteX4" fmla="*/ 307362 w 468962"/>
                  <a:gd name="connsiteY4" fmla="*/ 266991 h 314799"/>
                  <a:gd name="connsiteX5" fmla="*/ 321095 w 468962"/>
                  <a:gd name="connsiteY5" fmla="*/ 293166 h 314799"/>
                  <a:gd name="connsiteX6" fmla="*/ 342675 w 468962"/>
                  <a:gd name="connsiteY6" fmla="*/ 297747 h 314799"/>
                  <a:gd name="connsiteX7" fmla="*/ 354447 w 468962"/>
                  <a:gd name="connsiteY7" fmla="*/ 306254 h 314799"/>
                  <a:gd name="connsiteX8" fmla="*/ 361640 w 468962"/>
                  <a:gd name="connsiteY8" fmla="*/ 305600 h 314799"/>
                  <a:gd name="connsiteX9" fmla="*/ 368834 w 468962"/>
                  <a:gd name="connsiteY9" fmla="*/ 308217 h 314799"/>
                  <a:gd name="connsiteX10" fmla="*/ 380605 w 468962"/>
                  <a:gd name="connsiteY10" fmla="*/ 301019 h 314799"/>
                  <a:gd name="connsiteX11" fmla="*/ 395646 w 468962"/>
                  <a:gd name="connsiteY11" fmla="*/ 308872 h 314799"/>
                  <a:gd name="connsiteX12" fmla="*/ 403494 w 468962"/>
                  <a:gd name="connsiteY12" fmla="*/ 306254 h 314799"/>
                  <a:gd name="connsiteX13" fmla="*/ 413957 w 468962"/>
                  <a:gd name="connsiteY13" fmla="*/ 314761 h 314799"/>
                  <a:gd name="connsiteX14" fmla="*/ 423113 w 468962"/>
                  <a:gd name="connsiteY14" fmla="*/ 308872 h 314799"/>
                  <a:gd name="connsiteX15" fmla="*/ 415919 w 468962"/>
                  <a:gd name="connsiteY15" fmla="*/ 293821 h 314799"/>
                  <a:gd name="connsiteX16" fmla="*/ 417227 w 468962"/>
                  <a:gd name="connsiteY16" fmla="*/ 276152 h 314799"/>
                  <a:gd name="connsiteX17" fmla="*/ 422459 w 468962"/>
                  <a:gd name="connsiteY17" fmla="*/ 263719 h 314799"/>
                  <a:gd name="connsiteX18" fmla="*/ 428998 w 468962"/>
                  <a:gd name="connsiteY18" fmla="*/ 257175 h 314799"/>
                  <a:gd name="connsiteX19" fmla="*/ 438808 w 468962"/>
                  <a:gd name="connsiteY19" fmla="*/ 249977 h 314799"/>
                  <a:gd name="connsiteX20" fmla="*/ 445347 w 468962"/>
                  <a:gd name="connsiteY20" fmla="*/ 245396 h 314799"/>
                  <a:gd name="connsiteX21" fmla="*/ 440116 w 468962"/>
                  <a:gd name="connsiteY21" fmla="*/ 236889 h 314799"/>
                  <a:gd name="connsiteX22" fmla="*/ 441424 w 468962"/>
                  <a:gd name="connsiteY22" fmla="*/ 227727 h 314799"/>
                  <a:gd name="connsiteX23" fmla="*/ 433576 w 468962"/>
                  <a:gd name="connsiteY23" fmla="*/ 225764 h 314799"/>
                  <a:gd name="connsiteX24" fmla="*/ 426383 w 468962"/>
                  <a:gd name="connsiteY24" fmla="*/ 217257 h 314799"/>
                  <a:gd name="connsiteX25" fmla="*/ 421805 w 468962"/>
                  <a:gd name="connsiteY25" fmla="*/ 205478 h 314799"/>
                  <a:gd name="connsiteX26" fmla="*/ 432268 w 468962"/>
                  <a:gd name="connsiteY26" fmla="*/ 200898 h 314799"/>
                  <a:gd name="connsiteX27" fmla="*/ 421151 w 468962"/>
                  <a:gd name="connsiteY27" fmla="*/ 193699 h 314799"/>
                  <a:gd name="connsiteX28" fmla="*/ 405456 w 468962"/>
                  <a:gd name="connsiteY28" fmla="*/ 183229 h 314799"/>
                  <a:gd name="connsiteX29" fmla="*/ 403494 w 468962"/>
                  <a:gd name="connsiteY29" fmla="*/ 157053 h 314799"/>
                  <a:gd name="connsiteX30" fmla="*/ 412649 w 468962"/>
                  <a:gd name="connsiteY30" fmla="*/ 144620 h 314799"/>
                  <a:gd name="connsiteX31" fmla="*/ 412649 w 468962"/>
                  <a:gd name="connsiteY31" fmla="*/ 135459 h 314799"/>
                  <a:gd name="connsiteX32" fmla="*/ 417227 w 468962"/>
                  <a:gd name="connsiteY32" fmla="*/ 123679 h 314799"/>
                  <a:gd name="connsiteX33" fmla="*/ 415919 w 468962"/>
                  <a:gd name="connsiteY33" fmla="*/ 107974 h 314799"/>
                  <a:gd name="connsiteX34" fmla="*/ 427036 w 468962"/>
                  <a:gd name="connsiteY34" fmla="*/ 90306 h 314799"/>
                  <a:gd name="connsiteX35" fmla="*/ 444039 w 468962"/>
                  <a:gd name="connsiteY35" fmla="*/ 60204 h 314799"/>
                  <a:gd name="connsiteX36" fmla="*/ 457118 w 468962"/>
                  <a:gd name="connsiteY36" fmla="*/ 35337 h 314799"/>
                  <a:gd name="connsiteX37" fmla="*/ 461696 w 468962"/>
                  <a:gd name="connsiteY37" fmla="*/ 15051 h 314799"/>
                  <a:gd name="connsiteX38" fmla="*/ 464312 w 468962"/>
                  <a:gd name="connsiteY38" fmla="*/ 9816 h 314799"/>
                  <a:gd name="connsiteX39" fmla="*/ 468890 w 468962"/>
                  <a:gd name="connsiteY39" fmla="*/ 3926 h 314799"/>
                  <a:gd name="connsiteX40" fmla="*/ 462350 w 468962"/>
                  <a:gd name="connsiteY40" fmla="*/ 1963 h 314799"/>
                  <a:gd name="connsiteX41" fmla="*/ 453849 w 468962"/>
                  <a:gd name="connsiteY41" fmla="*/ 0 h 314799"/>
                  <a:gd name="connsiteX42" fmla="*/ 433576 w 468962"/>
                  <a:gd name="connsiteY42" fmla="*/ 13742 h 314799"/>
                  <a:gd name="connsiteX43" fmla="*/ 415919 w 468962"/>
                  <a:gd name="connsiteY43" fmla="*/ 20286 h 314799"/>
                  <a:gd name="connsiteX44" fmla="*/ 411341 w 468962"/>
                  <a:gd name="connsiteY44" fmla="*/ 7853 h 314799"/>
                  <a:gd name="connsiteX45" fmla="*/ 408071 w 468962"/>
                  <a:gd name="connsiteY45" fmla="*/ 24867 h 314799"/>
                  <a:gd name="connsiteX46" fmla="*/ 393685 w 468962"/>
                  <a:gd name="connsiteY46" fmla="*/ 38609 h 314799"/>
                  <a:gd name="connsiteX47" fmla="*/ 385837 w 468962"/>
                  <a:gd name="connsiteY47" fmla="*/ 34028 h 314799"/>
                  <a:gd name="connsiteX48" fmla="*/ 376027 w 468962"/>
                  <a:gd name="connsiteY48" fmla="*/ 34028 h 314799"/>
                  <a:gd name="connsiteX49" fmla="*/ 364910 w 468962"/>
                  <a:gd name="connsiteY49" fmla="*/ 28793 h 314799"/>
                  <a:gd name="connsiteX50" fmla="*/ 352485 w 468962"/>
                  <a:gd name="connsiteY50" fmla="*/ 34028 h 314799"/>
                  <a:gd name="connsiteX51" fmla="*/ 338098 w 468962"/>
                  <a:gd name="connsiteY51" fmla="*/ 35991 h 314799"/>
                  <a:gd name="connsiteX52" fmla="*/ 327634 w 468962"/>
                  <a:gd name="connsiteY52" fmla="*/ 51042 h 314799"/>
                  <a:gd name="connsiteX53" fmla="*/ 316517 w 468962"/>
                  <a:gd name="connsiteY53" fmla="*/ 56277 h 314799"/>
                  <a:gd name="connsiteX54" fmla="*/ 296898 w 468962"/>
                  <a:gd name="connsiteY54" fmla="*/ 60204 h 314799"/>
                  <a:gd name="connsiteX55" fmla="*/ 284473 w 468962"/>
                  <a:gd name="connsiteY55" fmla="*/ 66093 h 314799"/>
                  <a:gd name="connsiteX56" fmla="*/ 254391 w 468962"/>
                  <a:gd name="connsiteY56" fmla="*/ 66093 h 314799"/>
                  <a:gd name="connsiteX57" fmla="*/ 245889 w 468962"/>
                  <a:gd name="connsiteY57" fmla="*/ 69365 h 314799"/>
                  <a:gd name="connsiteX58" fmla="*/ 236080 w 468962"/>
                  <a:gd name="connsiteY58" fmla="*/ 64130 h 314799"/>
                  <a:gd name="connsiteX59" fmla="*/ 230848 w 468962"/>
                  <a:gd name="connsiteY59" fmla="*/ 66748 h 314799"/>
                  <a:gd name="connsiteX60" fmla="*/ 221692 w 468962"/>
                  <a:gd name="connsiteY60" fmla="*/ 68711 h 314799"/>
                  <a:gd name="connsiteX61" fmla="*/ 200112 w 468962"/>
                  <a:gd name="connsiteY61" fmla="*/ 79836 h 314799"/>
                  <a:gd name="connsiteX62" fmla="*/ 165452 w 468962"/>
                  <a:gd name="connsiteY62" fmla="*/ 69365 h 314799"/>
                  <a:gd name="connsiteX63" fmla="*/ 159566 w 468962"/>
                  <a:gd name="connsiteY63" fmla="*/ 55623 h 314799"/>
                  <a:gd name="connsiteX64" fmla="*/ 151065 w 468962"/>
                  <a:gd name="connsiteY64" fmla="*/ 58895 h 314799"/>
                  <a:gd name="connsiteX65" fmla="*/ 136024 w 468962"/>
                  <a:gd name="connsiteY65" fmla="*/ 56277 h 314799"/>
                  <a:gd name="connsiteX66" fmla="*/ 136024 w 468962"/>
                  <a:gd name="connsiteY66" fmla="*/ 44498 h 314799"/>
                  <a:gd name="connsiteX67" fmla="*/ 125561 w 468962"/>
                  <a:gd name="connsiteY67" fmla="*/ 36646 h 314799"/>
                  <a:gd name="connsiteX68" fmla="*/ 109212 w 468962"/>
                  <a:gd name="connsiteY68" fmla="*/ 47116 h 314799"/>
                  <a:gd name="connsiteX69" fmla="*/ 97440 w 468962"/>
                  <a:gd name="connsiteY69" fmla="*/ 43844 h 314799"/>
                  <a:gd name="connsiteX70" fmla="*/ 90247 w 468962"/>
                  <a:gd name="connsiteY70" fmla="*/ 54314 h 314799"/>
                  <a:gd name="connsiteX71" fmla="*/ 94824 w 468962"/>
                  <a:gd name="connsiteY71" fmla="*/ 62167 h 314799"/>
                  <a:gd name="connsiteX72" fmla="*/ 69974 w 468962"/>
                  <a:gd name="connsiteY72" fmla="*/ 76564 h 314799"/>
                  <a:gd name="connsiteX73" fmla="*/ 58202 w 468962"/>
                  <a:gd name="connsiteY73" fmla="*/ 68711 h 314799"/>
                  <a:gd name="connsiteX74" fmla="*/ 51663 w 468962"/>
                  <a:gd name="connsiteY74" fmla="*/ 60204 h 314799"/>
                  <a:gd name="connsiteX75" fmla="*/ 47085 w 468962"/>
                  <a:gd name="connsiteY75" fmla="*/ 48425 h 314799"/>
                  <a:gd name="connsiteX76" fmla="*/ 42507 w 468962"/>
                  <a:gd name="connsiteY76" fmla="*/ 46461 h 314799"/>
                  <a:gd name="connsiteX77" fmla="*/ 42507 w 468962"/>
                  <a:gd name="connsiteY77" fmla="*/ 53660 h 314799"/>
                  <a:gd name="connsiteX78" fmla="*/ 42507 w 468962"/>
                  <a:gd name="connsiteY78" fmla="*/ 58895 h 314799"/>
                  <a:gd name="connsiteX79" fmla="*/ 34006 w 468962"/>
                  <a:gd name="connsiteY79" fmla="*/ 64130 h 314799"/>
                  <a:gd name="connsiteX80" fmla="*/ 32044 w 468962"/>
                  <a:gd name="connsiteY80" fmla="*/ 68711 h 314799"/>
                  <a:gd name="connsiteX81" fmla="*/ 16349 w 468962"/>
                  <a:gd name="connsiteY81" fmla="*/ 75255 h 314799"/>
                  <a:gd name="connsiteX82" fmla="*/ 11117 w 468962"/>
                  <a:gd name="connsiteY82" fmla="*/ 79836 h 314799"/>
                  <a:gd name="connsiteX83" fmla="*/ 9155 w 468962"/>
                  <a:gd name="connsiteY83" fmla="*/ 88343 h 314799"/>
                  <a:gd name="connsiteX84" fmla="*/ 5232 w 468962"/>
                  <a:gd name="connsiteY84" fmla="*/ 99467 h 314799"/>
                  <a:gd name="connsiteX85" fmla="*/ 8501 w 468962"/>
                  <a:gd name="connsiteY85" fmla="*/ 108628 h 314799"/>
                  <a:gd name="connsiteX86" fmla="*/ 0 w 468962"/>
                  <a:gd name="connsiteY86" fmla="*/ 121716 h 314799"/>
                  <a:gd name="connsiteX87" fmla="*/ 6540 w 468962"/>
                  <a:gd name="connsiteY87" fmla="*/ 132187 h 314799"/>
                  <a:gd name="connsiteX88" fmla="*/ 9809 w 468962"/>
                  <a:gd name="connsiteY88" fmla="*/ 143311 h 314799"/>
                  <a:gd name="connsiteX89" fmla="*/ 18965 w 468962"/>
                  <a:gd name="connsiteY89" fmla="*/ 147892 h 314799"/>
                  <a:gd name="connsiteX90" fmla="*/ 29428 w 468962"/>
                  <a:gd name="connsiteY90" fmla="*/ 157053 h 314799"/>
                  <a:gd name="connsiteX91" fmla="*/ 38583 w 468962"/>
                  <a:gd name="connsiteY91" fmla="*/ 166215 h 314799"/>
                  <a:gd name="connsiteX92" fmla="*/ 56895 w 468962"/>
                  <a:gd name="connsiteY92" fmla="*/ 160980 h 314799"/>
                  <a:gd name="connsiteX93" fmla="*/ 77167 w 468962"/>
                  <a:gd name="connsiteY93" fmla="*/ 162288 h 314799"/>
                  <a:gd name="connsiteX94" fmla="*/ 92208 w 468962"/>
                  <a:gd name="connsiteY94" fmla="*/ 175376 h 314799"/>
                  <a:gd name="connsiteX95" fmla="*/ 111827 w 468962"/>
                  <a:gd name="connsiteY95" fmla="*/ 174722 h 314799"/>
                  <a:gd name="connsiteX96" fmla="*/ 128176 w 468962"/>
                  <a:gd name="connsiteY96" fmla="*/ 191082 h 314799"/>
                  <a:gd name="connsiteX97" fmla="*/ 147141 w 468962"/>
                  <a:gd name="connsiteY97" fmla="*/ 202861 h 314799"/>
                  <a:gd name="connsiteX98" fmla="*/ 159566 w 468962"/>
                  <a:gd name="connsiteY98" fmla="*/ 212677 h 314799"/>
                  <a:gd name="connsiteX99" fmla="*/ 175261 w 468962"/>
                  <a:gd name="connsiteY99" fmla="*/ 212677 h 314799"/>
                  <a:gd name="connsiteX100" fmla="*/ 188994 w 468962"/>
                  <a:gd name="connsiteY100" fmla="*/ 225110 h 314799"/>
                  <a:gd name="connsiteX101" fmla="*/ 203382 w 468962"/>
                  <a:gd name="connsiteY101" fmla="*/ 234926 h 314799"/>
                  <a:gd name="connsiteX102" fmla="*/ 212537 w 468962"/>
                  <a:gd name="connsiteY102" fmla="*/ 234926 h 314799"/>
                  <a:gd name="connsiteX103" fmla="*/ 219731 w 468962"/>
                  <a:gd name="connsiteY103" fmla="*/ 238197 h 31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68962" h="314799">
                    <a:moveTo>
                      <a:pt x="220385" y="236889"/>
                    </a:moveTo>
                    <a:cubicBezTo>
                      <a:pt x="221039" y="240815"/>
                      <a:pt x="230194" y="242778"/>
                      <a:pt x="234772" y="241469"/>
                    </a:cubicBezTo>
                    <a:cubicBezTo>
                      <a:pt x="239350" y="240161"/>
                      <a:pt x="244581" y="236889"/>
                      <a:pt x="249813" y="237543"/>
                    </a:cubicBezTo>
                    <a:cubicBezTo>
                      <a:pt x="255045" y="238197"/>
                      <a:pt x="274664" y="241469"/>
                      <a:pt x="281857" y="246050"/>
                    </a:cubicBezTo>
                    <a:cubicBezTo>
                      <a:pt x="288397" y="250631"/>
                      <a:pt x="302130" y="261101"/>
                      <a:pt x="307362" y="266991"/>
                    </a:cubicBezTo>
                    <a:cubicBezTo>
                      <a:pt x="312593" y="272880"/>
                      <a:pt x="315863" y="289894"/>
                      <a:pt x="321095" y="293166"/>
                    </a:cubicBezTo>
                    <a:cubicBezTo>
                      <a:pt x="326326" y="296438"/>
                      <a:pt x="338098" y="295129"/>
                      <a:pt x="342675" y="297747"/>
                    </a:cubicBezTo>
                    <a:cubicBezTo>
                      <a:pt x="347253" y="300364"/>
                      <a:pt x="351831" y="306254"/>
                      <a:pt x="354447" y="306254"/>
                    </a:cubicBezTo>
                    <a:cubicBezTo>
                      <a:pt x="357062" y="306254"/>
                      <a:pt x="359024" y="304291"/>
                      <a:pt x="361640" y="305600"/>
                    </a:cubicBezTo>
                    <a:cubicBezTo>
                      <a:pt x="364256" y="306908"/>
                      <a:pt x="366218" y="308872"/>
                      <a:pt x="368834" y="308217"/>
                    </a:cubicBezTo>
                    <a:cubicBezTo>
                      <a:pt x="371450" y="307563"/>
                      <a:pt x="377335" y="299710"/>
                      <a:pt x="380605" y="301019"/>
                    </a:cubicBezTo>
                    <a:cubicBezTo>
                      <a:pt x="384529" y="302328"/>
                      <a:pt x="393685" y="309526"/>
                      <a:pt x="395646" y="308872"/>
                    </a:cubicBezTo>
                    <a:cubicBezTo>
                      <a:pt x="397608" y="308872"/>
                      <a:pt x="401532" y="304945"/>
                      <a:pt x="403494" y="306254"/>
                    </a:cubicBezTo>
                    <a:cubicBezTo>
                      <a:pt x="405456" y="307563"/>
                      <a:pt x="411995" y="315416"/>
                      <a:pt x="413957" y="314761"/>
                    </a:cubicBezTo>
                    <a:cubicBezTo>
                      <a:pt x="415919" y="314107"/>
                      <a:pt x="423767" y="310835"/>
                      <a:pt x="423113" y="308872"/>
                    </a:cubicBezTo>
                    <a:cubicBezTo>
                      <a:pt x="423113" y="306908"/>
                      <a:pt x="417881" y="297093"/>
                      <a:pt x="415919" y="293821"/>
                    </a:cubicBezTo>
                    <a:cubicBezTo>
                      <a:pt x="413957" y="290549"/>
                      <a:pt x="416573" y="280079"/>
                      <a:pt x="417227" y="276152"/>
                    </a:cubicBezTo>
                    <a:cubicBezTo>
                      <a:pt x="417227" y="272226"/>
                      <a:pt x="421805" y="265682"/>
                      <a:pt x="422459" y="263719"/>
                    </a:cubicBezTo>
                    <a:cubicBezTo>
                      <a:pt x="423113" y="261756"/>
                      <a:pt x="428344" y="257175"/>
                      <a:pt x="428998" y="257175"/>
                    </a:cubicBezTo>
                    <a:cubicBezTo>
                      <a:pt x="428998" y="257175"/>
                      <a:pt x="436192" y="252594"/>
                      <a:pt x="438808" y="249977"/>
                    </a:cubicBezTo>
                    <a:cubicBezTo>
                      <a:pt x="441424" y="247359"/>
                      <a:pt x="444693" y="246705"/>
                      <a:pt x="445347" y="245396"/>
                    </a:cubicBezTo>
                    <a:cubicBezTo>
                      <a:pt x="446001" y="244087"/>
                      <a:pt x="442077" y="240161"/>
                      <a:pt x="440116" y="236889"/>
                    </a:cubicBezTo>
                    <a:cubicBezTo>
                      <a:pt x="438808" y="233617"/>
                      <a:pt x="442077" y="230999"/>
                      <a:pt x="441424" y="227727"/>
                    </a:cubicBezTo>
                    <a:cubicBezTo>
                      <a:pt x="440769" y="224455"/>
                      <a:pt x="437500" y="226419"/>
                      <a:pt x="433576" y="225764"/>
                    </a:cubicBezTo>
                    <a:cubicBezTo>
                      <a:pt x="429652" y="225110"/>
                      <a:pt x="429652" y="220529"/>
                      <a:pt x="426383" y="217257"/>
                    </a:cubicBezTo>
                    <a:cubicBezTo>
                      <a:pt x="423767" y="213985"/>
                      <a:pt x="421151" y="208750"/>
                      <a:pt x="421805" y="205478"/>
                    </a:cubicBezTo>
                    <a:cubicBezTo>
                      <a:pt x="422459" y="202206"/>
                      <a:pt x="430960" y="203515"/>
                      <a:pt x="432268" y="200898"/>
                    </a:cubicBezTo>
                    <a:cubicBezTo>
                      <a:pt x="433576" y="198280"/>
                      <a:pt x="425728" y="194354"/>
                      <a:pt x="421151" y="193699"/>
                    </a:cubicBezTo>
                    <a:cubicBezTo>
                      <a:pt x="417227" y="193045"/>
                      <a:pt x="407418" y="189773"/>
                      <a:pt x="405456" y="183229"/>
                    </a:cubicBezTo>
                    <a:cubicBezTo>
                      <a:pt x="403494" y="176685"/>
                      <a:pt x="403494" y="164252"/>
                      <a:pt x="403494" y="157053"/>
                    </a:cubicBezTo>
                    <a:cubicBezTo>
                      <a:pt x="403494" y="149855"/>
                      <a:pt x="410687" y="147892"/>
                      <a:pt x="412649" y="144620"/>
                    </a:cubicBezTo>
                    <a:cubicBezTo>
                      <a:pt x="414611" y="141348"/>
                      <a:pt x="412649" y="140039"/>
                      <a:pt x="412649" y="135459"/>
                    </a:cubicBezTo>
                    <a:cubicBezTo>
                      <a:pt x="412649" y="130223"/>
                      <a:pt x="415919" y="129569"/>
                      <a:pt x="417227" y="123679"/>
                    </a:cubicBezTo>
                    <a:cubicBezTo>
                      <a:pt x="418535" y="117790"/>
                      <a:pt x="415265" y="112555"/>
                      <a:pt x="415919" y="107974"/>
                    </a:cubicBezTo>
                    <a:cubicBezTo>
                      <a:pt x="415919" y="103393"/>
                      <a:pt x="421805" y="96850"/>
                      <a:pt x="427036" y="90306"/>
                    </a:cubicBezTo>
                    <a:cubicBezTo>
                      <a:pt x="432268" y="83762"/>
                      <a:pt x="439462" y="66093"/>
                      <a:pt x="444039" y="60204"/>
                    </a:cubicBezTo>
                    <a:cubicBezTo>
                      <a:pt x="447963" y="53660"/>
                      <a:pt x="455157" y="38609"/>
                      <a:pt x="457118" y="35337"/>
                    </a:cubicBezTo>
                    <a:cubicBezTo>
                      <a:pt x="459081" y="32065"/>
                      <a:pt x="461696" y="18977"/>
                      <a:pt x="461696" y="15051"/>
                    </a:cubicBezTo>
                    <a:cubicBezTo>
                      <a:pt x="461696" y="11125"/>
                      <a:pt x="463658" y="11125"/>
                      <a:pt x="464312" y="9816"/>
                    </a:cubicBezTo>
                    <a:cubicBezTo>
                      <a:pt x="464966" y="8507"/>
                      <a:pt x="468236" y="5235"/>
                      <a:pt x="468890" y="3926"/>
                    </a:cubicBezTo>
                    <a:cubicBezTo>
                      <a:pt x="469544" y="2617"/>
                      <a:pt x="465620" y="2617"/>
                      <a:pt x="462350" y="1963"/>
                    </a:cubicBezTo>
                    <a:cubicBezTo>
                      <a:pt x="459081" y="1309"/>
                      <a:pt x="457118" y="654"/>
                      <a:pt x="453849" y="0"/>
                    </a:cubicBezTo>
                    <a:cubicBezTo>
                      <a:pt x="450579" y="0"/>
                      <a:pt x="440769" y="10470"/>
                      <a:pt x="433576" y="13742"/>
                    </a:cubicBezTo>
                    <a:cubicBezTo>
                      <a:pt x="427036" y="17014"/>
                      <a:pt x="418535" y="20286"/>
                      <a:pt x="415919" y="20286"/>
                    </a:cubicBezTo>
                    <a:cubicBezTo>
                      <a:pt x="413957" y="20286"/>
                      <a:pt x="413303" y="9816"/>
                      <a:pt x="411341" y="7853"/>
                    </a:cubicBezTo>
                    <a:cubicBezTo>
                      <a:pt x="409379" y="5889"/>
                      <a:pt x="410687" y="20286"/>
                      <a:pt x="408071" y="24867"/>
                    </a:cubicBezTo>
                    <a:cubicBezTo>
                      <a:pt x="405456" y="28793"/>
                      <a:pt x="397608" y="37300"/>
                      <a:pt x="393685" y="38609"/>
                    </a:cubicBezTo>
                    <a:cubicBezTo>
                      <a:pt x="389107" y="39918"/>
                      <a:pt x="385837" y="34028"/>
                      <a:pt x="385837" y="34028"/>
                    </a:cubicBezTo>
                    <a:cubicBezTo>
                      <a:pt x="385837" y="34028"/>
                      <a:pt x="380605" y="34028"/>
                      <a:pt x="376027" y="34028"/>
                    </a:cubicBezTo>
                    <a:cubicBezTo>
                      <a:pt x="371450" y="34028"/>
                      <a:pt x="368834" y="31411"/>
                      <a:pt x="364910" y="28793"/>
                    </a:cubicBezTo>
                    <a:cubicBezTo>
                      <a:pt x="360986" y="26176"/>
                      <a:pt x="357062" y="32065"/>
                      <a:pt x="352485" y="34028"/>
                    </a:cubicBezTo>
                    <a:cubicBezTo>
                      <a:pt x="347907" y="35991"/>
                      <a:pt x="342021" y="35991"/>
                      <a:pt x="338098" y="35991"/>
                    </a:cubicBezTo>
                    <a:cubicBezTo>
                      <a:pt x="334174" y="35991"/>
                      <a:pt x="331558" y="46461"/>
                      <a:pt x="327634" y="51042"/>
                    </a:cubicBezTo>
                    <a:cubicBezTo>
                      <a:pt x="323711" y="55623"/>
                      <a:pt x="320441" y="54968"/>
                      <a:pt x="316517" y="56277"/>
                    </a:cubicBezTo>
                    <a:cubicBezTo>
                      <a:pt x="312593" y="57586"/>
                      <a:pt x="296898" y="60204"/>
                      <a:pt x="296898" y="60204"/>
                    </a:cubicBezTo>
                    <a:cubicBezTo>
                      <a:pt x="296898" y="60204"/>
                      <a:pt x="289051" y="64130"/>
                      <a:pt x="284473" y="66093"/>
                    </a:cubicBezTo>
                    <a:cubicBezTo>
                      <a:pt x="279895" y="68056"/>
                      <a:pt x="254391" y="66093"/>
                      <a:pt x="254391" y="66093"/>
                    </a:cubicBezTo>
                    <a:lnTo>
                      <a:pt x="245889" y="69365"/>
                    </a:lnTo>
                    <a:lnTo>
                      <a:pt x="236080" y="64130"/>
                    </a:lnTo>
                    <a:cubicBezTo>
                      <a:pt x="236080" y="64130"/>
                      <a:pt x="232156" y="66093"/>
                      <a:pt x="230848" y="66748"/>
                    </a:cubicBezTo>
                    <a:cubicBezTo>
                      <a:pt x="229540" y="67402"/>
                      <a:pt x="226270" y="67402"/>
                      <a:pt x="221692" y="68711"/>
                    </a:cubicBezTo>
                    <a:cubicBezTo>
                      <a:pt x="217115" y="70020"/>
                      <a:pt x="208613" y="78527"/>
                      <a:pt x="200112" y="79836"/>
                    </a:cubicBezTo>
                    <a:cubicBezTo>
                      <a:pt x="191610" y="81799"/>
                      <a:pt x="168068" y="71328"/>
                      <a:pt x="165452" y="69365"/>
                    </a:cubicBezTo>
                    <a:cubicBezTo>
                      <a:pt x="162836" y="67402"/>
                      <a:pt x="159566" y="55623"/>
                      <a:pt x="159566" y="55623"/>
                    </a:cubicBezTo>
                    <a:cubicBezTo>
                      <a:pt x="159566" y="55623"/>
                      <a:pt x="153681" y="58240"/>
                      <a:pt x="151065" y="58895"/>
                    </a:cubicBezTo>
                    <a:cubicBezTo>
                      <a:pt x="147795" y="58895"/>
                      <a:pt x="137332" y="58895"/>
                      <a:pt x="136024" y="56277"/>
                    </a:cubicBezTo>
                    <a:cubicBezTo>
                      <a:pt x="134716" y="53660"/>
                      <a:pt x="136024" y="45807"/>
                      <a:pt x="136024" y="44498"/>
                    </a:cubicBezTo>
                    <a:cubicBezTo>
                      <a:pt x="135370" y="42535"/>
                      <a:pt x="128176" y="37955"/>
                      <a:pt x="125561" y="36646"/>
                    </a:cubicBezTo>
                    <a:cubicBezTo>
                      <a:pt x="122945" y="35337"/>
                      <a:pt x="111827" y="45807"/>
                      <a:pt x="109212" y="47116"/>
                    </a:cubicBezTo>
                    <a:cubicBezTo>
                      <a:pt x="106596" y="48425"/>
                      <a:pt x="100056" y="44498"/>
                      <a:pt x="97440" y="43844"/>
                    </a:cubicBezTo>
                    <a:cubicBezTo>
                      <a:pt x="94824" y="43844"/>
                      <a:pt x="90900" y="52351"/>
                      <a:pt x="90247" y="54314"/>
                    </a:cubicBezTo>
                    <a:cubicBezTo>
                      <a:pt x="89593" y="56277"/>
                      <a:pt x="94170" y="60204"/>
                      <a:pt x="94824" y="62167"/>
                    </a:cubicBezTo>
                    <a:cubicBezTo>
                      <a:pt x="95478" y="64130"/>
                      <a:pt x="73897" y="76564"/>
                      <a:pt x="69974" y="76564"/>
                    </a:cubicBezTo>
                    <a:cubicBezTo>
                      <a:pt x="66050" y="76564"/>
                      <a:pt x="60818" y="71328"/>
                      <a:pt x="58202" y="68711"/>
                    </a:cubicBezTo>
                    <a:cubicBezTo>
                      <a:pt x="55587" y="66093"/>
                      <a:pt x="52317" y="62821"/>
                      <a:pt x="51663" y="60204"/>
                    </a:cubicBezTo>
                    <a:cubicBezTo>
                      <a:pt x="51663" y="57586"/>
                      <a:pt x="47085" y="48425"/>
                      <a:pt x="47085" y="48425"/>
                    </a:cubicBezTo>
                    <a:cubicBezTo>
                      <a:pt x="47085" y="48425"/>
                      <a:pt x="44469" y="45807"/>
                      <a:pt x="42507" y="46461"/>
                    </a:cubicBezTo>
                    <a:cubicBezTo>
                      <a:pt x="39891" y="46461"/>
                      <a:pt x="41199" y="52351"/>
                      <a:pt x="42507" y="53660"/>
                    </a:cubicBezTo>
                    <a:cubicBezTo>
                      <a:pt x="43815" y="54314"/>
                      <a:pt x="44469" y="56277"/>
                      <a:pt x="42507" y="58895"/>
                    </a:cubicBezTo>
                    <a:cubicBezTo>
                      <a:pt x="40546" y="61512"/>
                      <a:pt x="38583" y="60858"/>
                      <a:pt x="34006" y="64130"/>
                    </a:cubicBezTo>
                    <a:cubicBezTo>
                      <a:pt x="29428" y="68056"/>
                      <a:pt x="34006" y="64130"/>
                      <a:pt x="32044" y="68711"/>
                    </a:cubicBezTo>
                    <a:cubicBezTo>
                      <a:pt x="30082" y="73292"/>
                      <a:pt x="26158" y="70674"/>
                      <a:pt x="16349" y="75255"/>
                    </a:cubicBezTo>
                    <a:cubicBezTo>
                      <a:pt x="14387" y="75909"/>
                      <a:pt x="11771" y="76564"/>
                      <a:pt x="11117" y="79836"/>
                    </a:cubicBezTo>
                    <a:cubicBezTo>
                      <a:pt x="11117" y="83108"/>
                      <a:pt x="10463" y="85071"/>
                      <a:pt x="9155" y="88343"/>
                    </a:cubicBezTo>
                    <a:cubicBezTo>
                      <a:pt x="8501" y="91615"/>
                      <a:pt x="5232" y="95541"/>
                      <a:pt x="5232" y="99467"/>
                    </a:cubicBezTo>
                    <a:cubicBezTo>
                      <a:pt x="5232" y="103393"/>
                      <a:pt x="8501" y="108628"/>
                      <a:pt x="8501" y="108628"/>
                    </a:cubicBezTo>
                    <a:cubicBezTo>
                      <a:pt x="8501" y="108628"/>
                      <a:pt x="0" y="119099"/>
                      <a:pt x="0" y="121716"/>
                    </a:cubicBezTo>
                    <a:cubicBezTo>
                      <a:pt x="0" y="124988"/>
                      <a:pt x="5886" y="128260"/>
                      <a:pt x="6540" y="132187"/>
                    </a:cubicBezTo>
                    <a:cubicBezTo>
                      <a:pt x="6540" y="136113"/>
                      <a:pt x="7193" y="140039"/>
                      <a:pt x="9809" y="143311"/>
                    </a:cubicBezTo>
                    <a:cubicBezTo>
                      <a:pt x="12425" y="146583"/>
                      <a:pt x="13733" y="145929"/>
                      <a:pt x="18965" y="147892"/>
                    </a:cubicBezTo>
                    <a:cubicBezTo>
                      <a:pt x="23542" y="149855"/>
                      <a:pt x="26158" y="152473"/>
                      <a:pt x="29428" y="157053"/>
                    </a:cubicBezTo>
                    <a:cubicBezTo>
                      <a:pt x="32698" y="161634"/>
                      <a:pt x="34660" y="166215"/>
                      <a:pt x="38583" y="166215"/>
                    </a:cubicBezTo>
                    <a:cubicBezTo>
                      <a:pt x="42507" y="166215"/>
                      <a:pt x="52971" y="160325"/>
                      <a:pt x="56895" y="160980"/>
                    </a:cubicBezTo>
                    <a:cubicBezTo>
                      <a:pt x="60818" y="161634"/>
                      <a:pt x="73244" y="158362"/>
                      <a:pt x="77167" y="162288"/>
                    </a:cubicBezTo>
                    <a:cubicBezTo>
                      <a:pt x="81091" y="165560"/>
                      <a:pt x="88285" y="174722"/>
                      <a:pt x="92208" y="175376"/>
                    </a:cubicBezTo>
                    <a:cubicBezTo>
                      <a:pt x="96132" y="176030"/>
                      <a:pt x="108557" y="170795"/>
                      <a:pt x="111827" y="174722"/>
                    </a:cubicBezTo>
                    <a:cubicBezTo>
                      <a:pt x="115097" y="177994"/>
                      <a:pt x="122291" y="183883"/>
                      <a:pt x="128176" y="191082"/>
                    </a:cubicBezTo>
                    <a:cubicBezTo>
                      <a:pt x="134062" y="197626"/>
                      <a:pt x="142563" y="198934"/>
                      <a:pt x="147141" y="202861"/>
                    </a:cubicBezTo>
                    <a:cubicBezTo>
                      <a:pt x="151719" y="206787"/>
                      <a:pt x="154989" y="212677"/>
                      <a:pt x="159566" y="212677"/>
                    </a:cubicBezTo>
                    <a:cubicBezTo>
                      <a:pt x="164144" y="212677"/>
                      <a:pt x="173300" y="210713"/>
                      <a:pt x="175261" y="212677"/>
                    </a:cubicBezTo>
                    <a:cubicBezTo>
                      <a:pt x="177223" y="215294"/>
                      <a:pt x="183763" y="219220"/>
                      <a:pt x="188994" y="225110"/>
                    </a:cubicBezTo>
                    <a:cubicBezTo>
                      <a:pt x="194226" y="230999"/>
                      <a:pt x="198804" y="233617"/>
                      <a:pt x="203382" y="234926"/>
                    </a:cubicBezTo>
                    <a:cubicBezTo>
                      <a:pt x="207959" y="235580"/>
                      <a:pt x="208613" y="234271"/>
                      <a:pt x="212537" y="234926"/>
                    </a:cubicBezTo>
                    <a:cubicBezTo>
                      <a:pt x="216461" y="236234"/>
                      <a:pt x="219731" y="237543"/>
                      <a:pt x="219731" y="2381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8" name="Freeform 897">
                <a:extLst>
                  <a:ext uri="{FF2B5EF4-FFF2-40B4-BE49-F238E27FC236}">
                    <a16:creationId xmlns:a16="http://schemas.microsoft.com/office/drawing/2014/main" id="{30462A26-8171-30E2-BC0A-E8314E5D0594}"/>
                  </a:ext>
                </a:extLst>
              </p:cNvPr>
              <p:cNvSpPr/>
              <p:nvPr/>
            </p:nvSpPr>
            <p:spPr>
              <a:xfrm>
                <a:off x="1688395" y="4525507"/>
                <a:ext cx="1650524" cy="1660526"/>
              </a:xfrm>
              <a:custGeom>
                <a:avLst/>
                <a:gdLst>
                  <a:gd name="connsiteX0" fmla="*/ 1647327 w 1650524"/>
                  <a:gd name="connsiteY0" fmla="*/ 1206694 h 1660526"/>
                  <a:gd name="connsiteX1" fmla="*/ 1649943 w 1650524"/>
                  <a:gd name="connsiteY1" fmla="*/ 1198187 h 1660526"/>
                  <a:gd name="connsiteX2" fmla="*/ 1641442 w 1650524"/>
                  <a:gd name="connsiteY2" fmla="*/ 1184445 h 1660526"/>
                  <a:gd name="connsiteX3" fmla="*/ 1638826 w 1650524"/>
                  <a:gd name="connsiteY3" fmla="*/ 1175938 h 1660526"/>
                  <a:gd name="connsiteX4" fmla="*/ 1621169 w 1650524"/>
                  <a:gd name="connsiteY4" fmla="*/ 1160232 h 1660526"/>
                  <a:gd name="connsiteX5" fmla="*/ 1601550 w 1650524"/>
                  <a:gd name="connsiteY5" fmla="*/ 1141909 h 1660526"/>
                  <a:gd name="connsiteX6" fmla="*/ 1577354 w 1650524"/>
                  <a:gd name="connsiteY6" fmla="*/ 1130130 h 1660526"/>
                  <a:gd name="connsiteX7" fmla="*/ 1571468 w 1650524"/>
                  <a:gd name="connsiteY7" fmla="*/ 1119006 h 1660526"/>
                  <a:gd name="connsiteX8" fmla="*/ 1566236 w 1650524"/>
                  <a:gd name="connsiteY8" fmla="*/ 1111153 h 1660526"/>
                  <a:gd name="connsiteX9" fmla="*/ 1561005 w 1650524"/>
                  <a:gd name="connsiteY9" fmla="*/ 1111153 h 1660526"/>
                  <a:gd name="connsiteX10" fmla="*/ 1554465 w 1650524"/>
                  <a:gd name="connsiteY10" fmla="*/ 1105918 h 1660526"/>
                  <a:gd name="connsiteX11" fmla="*/ 1544001 w 1650524"/>
                  <a:gd name="connsiteY11" fmla="*/ 1104609 h 1660526"/>
                  <a:gd name="connsiteX12" fmla="*/ 1525691 w 1650524"/>
                  <a:gd name="connsiteY12" fmla="*/ 1096102 h 1660526"/>
                  <a:gd name="connsiteX13" fmla="*/ 1505418 w 1650524"/>
                  <a:gd name="connsiteY13" fmla="*/ 1088249 h 1660526"/>
                  <a:gd name="connsiteX14" fmla="*/ 1483183 w 1650524"/>
                  <a:gd name="connsiteY14" fmla="*/ 1083014 h 1660526"/>
                  <a:gd name="connsiteX15" fmla="*/ 1456371 w 1650524"/>
                  <a:gd name="connsiteY15" fmla="*/ 1062074 h 1660526"/>
                  <a:gd name="connsiteX16" fmla="*/ 1427596 w 1650524"/>
                  <a:gd name="connsiteY16" fmla="*/ 1044405 h 1660526"/>
                  <a:gd name="connsiteX17" fmla="*/ 1402746 w 1650524"/>
                  <a:gd name="connsiteY17" fmla="*/ 1041133 h 1660526"/>
                  <a:gd name="connsiteX18" fmla="*/ 1374626 w 1650524"/>
                  <a:gd name="connsiteY18" fmla="*/ 1030663 h 1660526"/>
                  <a:gd name="connsiteX19" fmla="*/ 1360892 w 1650524"/>
                  <a:gd name="connsiteY19" fmla="*/ 1030009 h 1660526"/>
                  <a:gd name="connsiteX20" fmla="*/ 1349121 w 1650524"/>
                  <a:gd name="connsiteY20" fmla="*/ 1024774 h 1660526"/>
                  <a:gd name="connsiteX21" fmla="*/ 1315115 w 1650524"/>
                  <a:gd name="connsiteY21" fmla="*/ 1011032 h 1660526"/>
                  <a:gd name="connsiteX22" fmla="*/ 1259528 w 1650524"/>
                  <a:gd name="connsiteY22" fmla="*/ 988128 h 1660526"/>
                  <a:gd name="connsiteX23" fmla="*/ 1251027 w 1650524"/>
                  <a:gd name="connsiteY23" fmla="*/ 964570 h 1660526"/>
                  <a:gd name="connsiteX24" fmla="*/ 1258875 w 1650524"/>
                  <a:gd name="connsiteY24" fmla="*/ 956063 h 1660526"/>
                  <a:gd name="connsiteX25" fmla="*/ 1270646 w 1650524"/>
                  <a:gd name="connsiteY25" fmla="*/ 947556 h 1660526"/>
                  <a:gd name="connsiteX26" fmla="*/ 1279147 w 1650524"/>
                  <a:gd name="connsiteY26" fmla="*/ 937740 h 1660526"/>
                  <a:gd name="connsiteX27" fmla="*/ 1289611 w 1650524"/>
                  <a:gd name="connsiteY27" fmla="*/ 924652 h 1660526"/>
                  <a:gd name="connsiteX28" fmla="*/ 1286995 w 1650524"/>
                  <a:gd name="connsiteY28" fmla="*/ 915491 h 1660526"/>
                  <a:gd name="connsiteX29" fmla="*/ 1285033 w 1650524"/>
                  <a:gd name="connsiteY29" fmla="*/ 906983 h 1660526"/>
                  <a:gd name="connsiteX30" fmla="*/ 1265414 w 1650524"/>
                  <a:gd name="connsiteY30" fmla="*/ 898476 h 1660526"/>
                  <a:gd name="connsiteX31" fmla="*/ 1219637 w 1650524"/>
                  <a:gd name="connsiteY31" fmla="*/ 908947 h 1660526"/>
                  <a:gd name="connsiteX32" fmla="*/ 1211789 w 1650524"/>
                  <a:gd name="connsiteY32" fmla="*/ 905020 h 1660526"/>
                  <a:gd name="connsiteX33" fmla="*/ 1195440 w 1650524"/>
                  <a:gd name="connsiteY33" fmla="*/ 912873 h 1660526"/>
                  <a:gd name="connsiteX34" fmla="*/ 1137238 w 1650524"/>
                  <a:gd name="connsiteY34" fmla="*/ 914182 h 1660526"/>
                  <a:gd name="connsiteX35" fmla="*/ 1121543 w 1650524"/>
                  <a:gd name="connsiteY35" fmla="*/ 899785 h 1660526"/>
                  <a:gd name="connsiteX36" fmla="*/ 1109772 w 1650524"/>
                  <a:gd name="connsiteY36" fmla="*/ 899785 h 1660526"/>
                  <a:gd name="connsiteX37" fmla="*/ 1087537 w 1650524"/>
                  <a:gd name="connsiteY37" fmla="*/ 888006 h 1660526"/>
                  <a:gd name="connsiteX38" fmla="*/ 1080343 w 1650524"/>
                  <a:gd name="connsiteY38" fmla="*/ 872956 h 1660526"/>
                  <a:gd name="connsiteX39" fmla="*/ 1062686 w 1650524"/>
                  <a:gd name="connsiteY39" fmla="*/ 865757 h 1660526"/>
                  <a:gd name="connsiteX40" fmla="*/ 1050915 w 1650524"/>
                  <a:gd name="connsiteY40" fmla="*/ 857904 h 1660526"/>
                  <a:gd name="connsiteX41" fmla="*/ 1033258 w 1650524"/>
                  <a:gd name="connsiteY41" fmla="*/ 836309 h 1660526"/>
                  <a:gd name="connsiteX42" fmla="*/ 1013639 w 1650524"/>
                  <a:gd name="connsiteY42" fmla="*/ 825839 h 1660526"/>
                  <a:gd name="connsiteX43" fmla="*/ 982903 w 1650524"/>
                  <a:gd name="connsiteY43" fmla="*/ 793120 h 1660526"/>
                  <a:gd name="connsiteX44" fmla="*/ 961976 w 1650524"/>
                  <a:gd name="connsiteY44" fmla="*/ 744695 h 1660526"/>
                  <a:gd name="connsiteX45" fmla="*/ 951513 w 1650524"/>
                  <a:gd name="connsiteY45" fmla="*/ 710667 h 1660526"/>
                  <a:gd name="connsiteX46" fmla="*/ 935164 w 1650524"/>
                  <a:gd name="connsiteY46" fmla="*/ 674675 h 1660526"/>
                  <a:gd name="connsiteX47" fmla="*/ 917507 w 1650524"/>
                  <a:gd name="connsiteY47" fmla="*/ 638030 h 1660526"/>
                  <a:gd name="connsiteX48" fmla="*/ 916199 w 1650524"/>
                  <a:gd name="connsiteY48" fmla="*/ 625596 h 1660526"/>
                  <a:gd name="connsiteX49" fmla="*/ 908351 w 1650524"/>
                  <a:gd name="connsiteY49" fmla="*/ 622324 h 1660526"/>
                  <a:gd name="connsiteX50" fmla="*/ 899196 w 1650524"/>
                  <a:gd name="connsiteY50" fmla="*/ 613163 h 1660526"/>
                  <a:gd name="connsiteX51" fmla="*/ 895272 w 1650524"/>
                  <a:gd name="connsiteY51" fmla="*/ 615780 h 1660526"/>
                  <a:gd name="connsiteX52" fmla="*/ 877616 w 1650524"/>
                  <a:gd name="connsiteY52" fmla="*/ 609236 h 1660526"/>
                  <a:gd name="connsiteX53" fmla="*/ 844917 w 1650524"/>
                  <a:gd name="connsiteY53" fmla="*/ 585024 h 1660526"/>
                  <a:gd name="connsiteX54" fmla="*/ 803718 w 1650524"/>
                  <a:gd name="connsiteY54" fmla="*/ 554922 h 1660526"/>
                  <a:gd name="connsiteX55" fmla="*/ 793254 w 1650524"/>
                  <a:gd name="connsiteY55" fmla="*/ 554922 h 1660526"/>
                  <a:gd name="connsiteX56" fmla="*/ 776905 w 1650524"/>
                  <a:gd name="connsiteY56" fmla="*/ 541834 h 1660526"/>
                  <a:gd name="connsiteX57" fmla="*/ 746169 w 1650524"/>
                  <a:gd name="connsiteY57" fmla="*/ 511733 h 1660526"/>
                  <a:gd name="connsiteX58" fmla="*/ 733090 w 1650524"/>
                  <a:gd name="connsiteY58" fmla="*/ 477704 h 1660526"/>
                  <a:gd name="connsiteX59" fmla="*/ 729820 w 1650524"/>
                  <a:gd name="connsiteY59" fmla="*/ 454801 h 1660526"/>
                  <a:gd name="connsiteX60" fmla="*/ 728512 w 1650524"/>
                  <a:gd name="connsiteY60" fmla="*/ 439095 h 1660526"/>
                  <a:gd name="connsiteX61" fmla="*/ 724589 w 1650524"/>
                  <a:gd name="connsiteY61" fmla="*/ 433206 h 1660526"/>
                  <a:gd name="connsiteX62" fmla="*/ 723281 w 1650524"/>
                  <a:gd name="connsiteY62" fmla="*/ 418809 h 1660526"/>
                  <a:gd name="connsiteX63" fmla="*/ 729166 w 1650524"/>
                  <a:gd name="connsiteY63" fmla="*/ 397869 h 1660526"/>
                  <a:gd name="connsiteX64" fmla="*/ 740938 w 1650524"/>
                  <a:gd name="connsiteY64" fmla="*/ 405721 h 1660526"/>
                  <a:gd name="connsiteX65" fmla="*/ 742899 w 1650524"/>
                  <a:gd name="connsiteY65" fmla="*/ 397214 h 1660526"/>
                  <a:gd name="connsiteX66" fmla="*/ 745515 w 1650524"/>
                  <a:gd name="connsiteY66" fmla="*/ 385435 h 1660526"/>
                  <a:gd name="connsiteX67" fmla="*/ 749439 w 1650524"/>
                  <a:gd name="connsiteY67" fmla="*/ 400486 h 1660526"/>
                  <a:gd name="connsiteX68" fmla="*/ 754671 w 1650524"/>
                  <a:gd name="connsiteY68" fmla="*/ 392634 h 1660526"/>
                  <a:gd name="connsiteX69" fmla="*/ 756633 w 1650524"/>
                  <a:gd name="connsiteY69" fmla="*/ 380855 h 1660526"/>
                  <a:gd name="connsiteX70" fmla="*/ 757941 w 1650524"/>
                  <a:gd name="connsiteY70" fmla="*/ 371039 h 1660526"/>
                  <a:gd name="connsiteX71" fmla="*/ 748785 w 1650524"/>
                  <a:gd name="connsiteY71" fmla="*/ 368421 h 1660526"/>
                  <a:gd name="connsiteX72" fmla="*/ 742246 w 1650524"/>
                  <a:gd name="connsiteY72" fmla="*/ 360568 h 1660526"/>
                  <a:gd name="connsiteX73" fmla="*/ 735706 w 1650524"/>
                  <a:gd name="connsiteY73" fmla="*/ 362532 h 1660526"/>
                  <a:gd name="connsiteX74" fmla="*/ 735706 w 1650524"/>
                  <a:gd name="connsiteY74" fmla="*/ 352716 h 1660526"/>
                  <a:gd name="connsiteX75" fmla="*/ 728512 w 1650524"/>
                  <a:gd name="connsiteY75" fmla="*/ 350753 h 1660526"/>
                  <a:gd name="connsiteX76" fmla="*/ 729820 w 1650524"/>
                  <a:gd name="connsiteY76" fmla="*/ 335047 h 1660526"/>
                  <a:gd name="connsiteX77" fmla="*/ 726550 w 1650524"/>
                  <a:gd name="connsiteY77" fmla="*/ 325232 h 1660526"/>
                  <a:gd name="connsiteX78" fmla="*/ 723281 w 1650524"/>
                  <a:gd name="connsiteY78" fmla="*/ 329158 h 1660526"/>
                  <a:gd name="connsiteX79" fmla="*/ 716741 w 1650524"/>
                  <a:gd name="connsiteY79" fmla="*/ 328504 h 1660526"/>
                  <a:gd name="connsiteX80" fmla="*/ 714779 w 1650524"/>
                  <a:gd name="connsiteY80" fmla="*/ 317379 h 1660526"/>
                  <a:gd name="connsiteX81" fmla="*/ 710201 w 1650524"/>
                  <a:gd name="connsiteY81" fmla="*/ 317379 h 1660526"/>
                  <a:gd name="connsiteX82" fmla="*/ 707586 w 1650524"/>
                  <a:gd name="connsiteY82" fmla="*/ 310181 h 1660526"/>
                  <a:gd name="connsiteX83" fmla="*/ 715433 w 1650524"/>
                  <a:gd name="connsiteY83" fmla="*/ 306254 h 1660526"/>
                  <a:gd name="connsiteX84" fmla="*/ 718049 w 1650524"/>
                  <a:gd name="connsiteY84" fmla="*/ 298401 h 1660526"/>
                  <a:gd name="connsiteX85" fmla="*/ 719357 w 1650524"/>
                  <a:gd name="connsiteY85" fmla="*/ 289240 h 1660526"/>
                  <a:gd name="connsiteX86" fmla="*/ 728512 w 1650524"/>
                  <a:gd name="connsiteY86" fmla="*/ 276152 h 1660526"/>
                  <a:gd name="connsiteX87" fmla="*/ 736360 w 1650524"/>
                  <a:gd name="connsiteY87" fmla="*/ 274189 h 1660526"/>
                  <a:gd name="connsiteX88" fmla="*/ 742899 w 1650524"/>
                  <a:gd name="connsiteY88" fmla="*/ 272880 h 1660526"/>
                  <a:gd name="connsiteX89" fmla="*/ 742899 w 1650524"/>
                  <a:gd name="connsiteY89" fmla="*/ 267645 h 1660526"/>
                  <a:gd name="connsiteX90" fmla="*/ 748785 w 1650524"/>
                  <a:gd name="connsiteY90" fmla="*/ 261756 h 1660526"/>
                  <a:gd name="connsiteX91" fmla="*/ 755979 w 1650524"/>
                  <a:gd name="connsiteY91" fmla="*/ 266991 h 1660526"/>
                  <a:gd name="connsiteX92" fmla="*/ 761210 w 1650524"/>
                  <a:gd name="connsiteY92" fmla="*/ 266991 h 1660526"/>
                  <a:gd name="connsiteX93" fmla="*/ 754671 w 1650524"/>
                  <a:gd name="connsiteY93" fmla="*/ 276807 h 1660526"/>
                  <a:gd name="connsiteX94" fmla="*/ 763172 w 1650524"/>
                  <a:gd name="connsiteY94" fmla="*/ 276807 h 1660526"/>
                  <a:gd name="connsiteX95" fmla="*/ 791293 w 1650524"/>
                  <a:gd name="connsiteY95" fmla="*/ 259793 h 1660526"/>
                  <a:gd name="connsiteX96" fmla="*/ 808949 w 1650524"/>
                  <a:gd name="connsiteY96" fmla="*/ 248014 h 1660526"/>
                  <a:gd name="connsiteX97" fmla="*/ 822029 w 1650524"/>
                  <a:gd name="connsiteY97" fmla="*/ 248014 h 1660526"/>
                  <a:gd name="connsiteX98" fmla="*/ 826606 w 1650524"/>
                  <a:gd name="connsiteY98" fmla="*/ 244742 h 1660526"/>
                  <a:gd name="connsiteX99" fmla="*/ 831838 w 1650524"/>
                  <a:gd name="connsiteY99" fmla="*/ 237543 h 1660526"/>
                  <a:gd name="connsiteX100" fmla="*/ 822683 w 1650524"/>
                  <a:gd name="connsiteY100" fmla="*/ 232962 h 1660526"/>
                  <a:gd name="connsiteX101" fmla="*/ 829222 w 1650524"/>
                  <a:gd name="connsiteY101" fmla="*/ 224455 h 1660526"/>
                  <a:gd name="connsiteX102" fmla="*/ 833800 w 1650524"/>
                  <a:gd name="connsiteY102" fmla="*/ 223147 h 1660526"/>
                  <a:gd name="connsiteX103" fmla="*/ 840993 w 1650524"/>
                  <a:gd name="connsiteY103" fmla="*/ 219875 h 1660526"/>
                  <a:gd name="connsiteX104" fmla="*/ 847533 w 1650524"/>
                  <a:gd name="connsiteY104" fmla="*/ 225110 h 1660526"/>
                  <a:gd name="connsiteX105" fmla="*/ 857997 w 1650524"/>
                  <a:gd name="connsiteY105" fmla="*/ 226419 h 1660526"/>
                  <a:gd name="connsiteX106" fmla="*/ 869114 w 1650524"/>
                  <a:gd name="connsiteY106" fmla="*/ 228382 h 1660526"/>
                  <a:gd name="connsiteX107" fmla="*/ 865844 w 1650524"/>
                  <a:gd name="connsiteY107" fmla="*/ 238198 h 1660526"/>
                  <a:gd name="connsiteX108" fmla="*/ 875000 w 1650524"/>
                  <a:gd name="connsiteY108" fmla="*/ 232962 h 1660526"/>
                  <a:gd name="connsiteX109" fmla="*/ 882847 w 1650524"/>
                  <a:gd name="connsiteY109" fmla="*/ 225764 h 1660526"/>
                  <a:gd name="connsiteX110" fmla="*/ 882847 w 1650524"/>
                  <a:gd name="connsiteY110" fmla="*/ 215948 h 1660526"/>
                  <a:gd name="connsiteX111" fmla="*/ 890041 w 1650524"/>
                  <a:gd name="connsiteY111" fmla="*/ 216603 h 1660526"/>
                  <a:gd name="connsiteX112" fmla="*/ 899196 w 1650524"/>
                  <a:gd name="connsiteY112" fmla="*/ 223801 h 1660526"/>
                  <a:gd name="connsiteX113" fmla="*/ 910967 w 1650524"/>
                  <a:gd name="connsiteY113" fmla="*/ 233617 h 1660526"/>
                  <a:gd name="connsiteX114" fmla="*/ 910967 w 1650524"/>
                  <a:gd name="connsiteY114" fmla="*/ 240815 h 1660526"/>
                  <a:gd name="connsiteX115" fmla="*/ 916853 w 1650524"/>
                  <a:gd name="connsiteY115" fmla="*/ 245396 h 1660526"/>
                  <a:gd name="connsiteX116" fmla="*/ 916853 w 1650524"/>
                  <a:gd name="connsiteY116" fmla="*/ 245396 h 1660526"/>
                  <a:gd name="connsiteX117" fmla="*/ 918161 w 1650524"/>
                  <a:gd name="connsiteY117" fmla="*/ 245396 h 1660526"/>
                  <a:gd name="connsiteX118" fmla="*/ 922739 w 1650524"/>
                  <a:gd name="connsiteY118" fmla="*/ 245396 h 1660526"/>
                  <a:gd name="connsiteX119" fmla="*/ 924700 w 1650524"/>
                  <a:gd name="connsiteY119" fmla="*/ 243433 h 1660526"/>
                  <a:gd name="connsiteX120" fmla="*/ 922085 w 1650524"/>
                  <a:gd name="connsiteY120" fmla="*/ 241470 h 1660526"/>
                  <a:gd name="connsiteX121" fmla="*/ 917507 w 1650524"/>
                  <a:gd name="connsiteY121" fmla="*/ 232962 h 1660526"/>
                  <a:gd name="connsiteX122" fmla="*/ 916199 w 1650524"/>
                  <a:gd name="connsiteY122" fmla="*/ 229690 h 1660526"/>
                  <a:gd name="connsiteX123" fmla="*/ 903774 w 1650524"/>
                  <a:gd name="connsiteY123" fmla="*/ 221838 h 1660526"/>
                  <a:gd name="connsiteX124" fmla="*/ 897888 w 1650524"/>
                  <a:gd name="connsiteY124" fmla="*/ 219875 h 1660526"/>
                  <a:gd name="connsiteX125" fmla="*/ 885463 w 1650524"/>
                  <a:gd name="connsiteY125" fmla="*/ 213985 h 1660526"/>
                  <a:gd name="connsiteX126" fmla="*/ 882847 w 1650524"/>
                  <a:gd name="connsiteY126" fmla="*/ 197626 h 1660526"/>
                  <a:gd name="connsiteX127" fmla="*/ 882847 w 1650524"/>
                  <a:gd name="connsiteY127" fmla="*/ 196317 h 1660526"/>
                  <a:gd name="connsiteX128" fmla="*/ 885463 w 1650524"/>
                  <a:gd name="connsiteY128" fmla="*/ 189773 h 1660526"/>
                  <a:gd name="connsiteX129" fmla="*/ 886771 w 1650524"/>
                  <a:gd name="connsiteY129" fmla="*/ 187155 h 1660526"/>
                  <a:gd name="connsiteX130" fmla="*/ 884155 w 1650524"/>
                  <a:gd name="connsiteY130" fmla="*/ 188464 h 1660526"/>
                  <a:gd name="connsiteX131" fmla="*/ 869114 w 1650524"/>
                  <a:gd name="connsiteY131" fmla="*/ 179303 h 1660526"/>
                  <a:gd name="connsiteX132" fmla="*/ 878269 w 1650524"/>
                  <a:gd name="connsiteY132" fmla="*/ 157708 h 1660526"/>
                  <a:gd name="connsiteX133" fmla="*/ 886117 w 1650524"/>
                  <a:gd name="connsiteY133" fmla="*/ 149855 h 1660526"/>
                  <a:gd name="connsiteX134" fmla="*/ 882193 w 1650524"/>
                  <a:gd name="connsiteY134" fmla="*/ 149855 h 1660526"/>
                  <a:gd name="connsiteX135" fmla="*/ 871730 w 1650524"/>
                  <a:gd name="connsiteY135" fmla="*/ 143966 h 1660526"/>
                  <a:gd name="connsiteX136" fmla="*/ 861266 w 1650524"/>
                  <a:gd name="connsiteY136" fmla="*/ 143966 h 1660526"/>
                  <a:gd name="connsiteX137" fmla="*/ 852765 w 1650524"/>
                  <a:gd name="connsiteY137" fmla="*/ 127606 h 1660526"/>
                  <a:gd name="connsiteX138" fmla="*/ 857342 w 1650524"/>
                  <a:gd name="connsiteY138" fmla="*/ 117136 h 1660526"/>
                  <a:gd name="connsiteX139" fmla="*/ 857997 w 1650524"/>
                  <a:gd name="connsiteY139" fmla="*/ 117136 h 1660526"/>
                  <a:gd name="connsiteX140" fmla="*/ 859304 w 1650524"/>
                  <a:gd name="connsiteY140" fmla="*/ 115172 h 1660526"/>
                  <a:gd name="connsiteX141" fmla="*/ 863228 w 1650524"/>
                  <a:gd name="connsiteY141" fmla="*/ 109283 h 1660526"/>
                  <a:gd name="connsiteX142" fmla="*/ 875653 w 1650524"/>
                  <a:gd name="connsiteY142" fmla="*/ 100121 h 1660526"/>
                  <a:gd name="connsiteX143" fmla="*/ 876308 w 1650524"/>
                  <a:gd name="connsiteY143" fmla="*/ 98813 h 1660526"/>
                  <a:gd name="connsiteX144" fmla="*/ 880885 w 1650524"/>
                  <a:gd name="connsiteY144" fmla="*/ 92923 h 1660526"/>
                  <a:gd name="connsiteX145" fmla="*/ 890041 w 1650524"/>
                  <a:gd name="connsiteY145" fmla="*/ 90306 h 1660526"/>
                  <a:gd name="connsiteX146" fmla="*/ 890041 w 1650524"/>
                  <a:gd name="connsiteY146" fmla="*/ 88997 h 1660526"/>
                  <a:gd name="connsiteX147" fmla="*/ 884155 w 1650524"/>
                  <a:gd name="connsiteY147" fmla="*/ 87034 h 1660526"/>
                  <a:gd name="connsiteX148" fmla="*/ 877616 w 1650524"/>
                  <a:gd name="connsiteY148" fmla="*/ 85071 h 1660526"/>
                  <a:gd name="connsiteX149" fmla="*/ 868460 w 1650524"/>
                  <a:gd name="connsiteY149" fmla="*/ 82453 h 1660526"/>
                  <a:gd name="connsiteX150" fmla="*/ 863882 w 1650524"/>
                  <a:gd name="connsiteY150" fmla="*/ 85071 h 1660526"/>
                  <a:gd name="connsiteX151" fmla="*/ 854073 w 1650524"/>
                  <a:gd name="connsiteY151" fmla="*/ 83762 h 1660526"/>
                  <a:gd name="connsiteX152" fmla="*/ 852111 w 1650524"/>
                  <a:gd name="connsiteY152" fmla="*/ 83108 h 1660526"/>
                  <a:gd name="connsiteX153" fmla="*/ 849495 w 1650524"/>
                  <a:gd name="connsiteY153" fmla="*/ 84416 h 1660526"/>
                  <a:gd name="connsiteX154" fmla="*/ 840340 w 1650524"/>
                  <a:gd name="connsiteY154" fmla="*/ 87034 h 1660526"/>
                  <a:gd name="connsiteX155" fmla="*/ 822683 w 1650524"/>
                  <a:gd name="connsiteY155" fmla="*/ 80490 h 1660526"/>
                  <a:gd name="connsiteX156" fmla="*/ 818105 w 1650524"/>
                  <a:gd name="connsiteY156" fmla="*/ 80490 h 1660526"/>
                  <a:gd name="connsiteX157" fmla="*/ 808295 w 1650524"/>
                  <a:gd name="connsiteY157" fmla="*/ 80490 h 1660526"/>
                  <a:gd name="connsiteX158" fmla="*/ 797832 w 1650524"/>
                  <a:gd name="connsiteY158" fmla="*/ 80490 h 1660526"/>
                  <a:gd name="connsiteX159" fmla="*/ 787369 w 1650524"/>
                  <a:gd name="connsiteY159" fmla="*/ 80490 h 1660526"/>
                  <a:gd name="connsiteX160" fmla="*/ 776905 w 1650524"/>
                  <a:gd name="connsiteY160" fmla="*/ 73946 h 1660526"/>
                  <a:gd name="connsiteX161" fmla="*/ 771020 w 1650524"/>
                  <a:gd name="connsiteY161" fmla="*/ 73946 h 1660526"/>
                  <a:gd name="connsiteX162" fmla="*/ 761864 w 1650524"/>
                  <a:gd name="connsiteY162" fmla="*/ 73292 h 1660526"/>
                  <a:gd name="connsiteX163" fmla="*/ 755979 w 1650524"/>
                  <a:gd name="connsiteY163" fmla="*/ 72637 h 1660526"/>
                  <a:gd name="connsiteX164" fmla="*/ 729820 w 1650524"/>
                  <a:gd name="connsiteY164" fmla="*/ 66748 h 1660526"/>
                  <a:gd name="connsiteX165" fmla="*/ 716741 w 1650524"/>
                  <a:gd name="connsiteY165" fmla="*/ 52351 h 1660526"/>
                  <a:gd name="connsiteX166" fmla="*/ 716087 w 1650524"/>
                  <a:gd name="connsiteY166" fmla="*/ 51042 h 1660526"/>
                  <a:gd name="connsiteX167" fmla="*/ 716087 w 1650524"/>
                  <a:gd name="connsiteY167" fmla="*/ 51042 h 1660526"/>
                  <a:gd name="connsiteX168" fmla="*/ 710855 w 1650524"/>
                  <a:gd name="connsiteY168" fmla="*/ 49079 h 1660526"/>
                  <a:gd name="connsiteX169" fmla="*/ 707586 w 1650524"/>
                  <a:gd name="connsiteY169" fmla="*/ 37955 h 1660526"/>
                  <a:gd name="connsiteX170" fmla="*/ 707586 w 1650524"/>
                  <a:gd name="connsiteY170" fmla="*/ 32719 h 1660526"/>
                  <a:gd name="connsiteX171" fmla="*/ 705624 w 1650524"/>
                  <a:gd name="connsiteY171" fmla="*/ 32719 h 1660526"/>
                  <a:gd name="connsiteX172" fmla="*/ 701700 w 1650524"/>
                  <a:gd name="connsiteY172" fmla="*/ 32719 h 1660526"/>
                  <a:gd name="connsiteX173" fmla="*/ 693198 w 1650524"/>
                  <a:gd name="connsiteY173" fmla="*/ 22904 h 1660526"/>
                  <a:gd name="connsiteX174" fmla="*/ 691890 w 1650524"/>
                  <a:gd name="connsiteY174" fmla="*/ 20286 h 1660526"/>
                  <a:gd name="connsiteX175" fmla="*/ 687967 w 1650524"/>
                  <a:gd name="connsiteY175" fmla="*/ 7198 h 1660526"/>
                  <a:gd name="connsiteX176" fmla="*/ 687967 w 1650524"/>
                  <a:gd name="connsiteY176" fmla="*/ 5890 h 1660526"/>
                  <a:gd name="connsiteX177" fmla="*/ 687967 w 1650524"/>
                  <a:gd name="connsiteY177" fmla="*/ 0 h 1660526"/>
                  <a:gd name="connsiteX178" fmla="*/ 676849 w 1650524"/>
                  <a:gd name="connsiteY178" fmla="*/ 5235 h 1660526"/>
                  <a:gd name="connsiteX179" fmla="*/ 668348 w 1650524"/>
                  <a:gd name="connsiteY179" fmla="*/ 9162 h 1660526"/>
                  <a:gd name="connsiteX180" fmla="*/ 658538 w 1650524"/>
                  <a:gd name="connsiteY180" fmla="*/ 13742 h 1660526"/>
                  <a:gd name="connsiteX181" fmla="*/ 651999 w 1650524"/>
                  <a:gd name="connsiteY181" fmla="*/ 16360 h 1660526"/>
                  <a:gd name="connsiteX182" fmla="*/ 648075 w 1650524"/>
                  <a:gd name="connsiteY182" fmla="*/ 18323 h 1660526"/>
                  <a:gd name="connsiteX183" fmla="*/ 646113 w 1650524"/>
                  <a:gd name="connsiteY183" fmla="*/ 18323 h 1660526"/>
                  <a:gd name="connsiteX184" fmla="*/ 644151 w 1650524"/>
                  <a:gd name="connsiteY184" fmla="*/ 18323 h 1660526"/>
                  <a:gd name="connsiteX185" fmla="*/ 634996 w 1650524"/>
                  <a:gd name="connsiteY185" fmla="*/ 13742 h 1660526"/>
                  <a:gd name="connsiteX186" fmla="*/ 633034 w 1650524"/>
                  <a:gd name="connsiteY186" fmla="*/ 13742 h 1660526"/>
                  <a:gd name="connsiteX187" fmla="*/ 628456 w 1650524"/>
                  <a:gd name="connsiteY187" fmla="*/ 13088 h 1660526"/>
                  <a:gd name="connsiteX188" fmla="*/ 627802 w 1650524"/>
                  <a:gd name="connsiteY188" fmla="*/ 13742 h 1660526"/>
                  <a:gd name="connsiteX189" fmla="*/ 624533 w 1650524"/>
                  <a:gd name="connsiteY189" fmla="*/ 15706 h 1660526"/>
                  <a:gd name="connsiteX190" fmla="*/ 614069 w 1650524"/>
                  <a:gd name="connsiteY190" fmla="*/ 13742 h 1660526"/>
                  <a:gd name="connsiteX191" fmla="*/ 614069 w 1650524"/>
                  <a:gd name="connsiteY191" fmla="*/ 13742 h 1660526"/>
                  <a:gd name="connsiteX192" fmla="*/ 608837 w 1650524"/>
                  <a:gd name="connsiteY192" fmla="*/ 19632 h 1660526"/>
                  <a:gd name="connsiteX193" fmla="*/ 597066 w 1650524"/>
                  <a:gd name="connsiteY193" fmla="*/ 17014 h 1660526"/>
                  <a:gd name="connsiteX194" fmla="*/ 595104 w 1650524"/>
                  <a:gd name="connsiteY194" fmla="*/ 15706 h 1660526"/>
                  <a:gd name="connsiteX195" fmla="*/ 577447 w 1650524"/>
                  <a:gd name="connsiteY195" fmla="*/ 21595 h 1660526"/>
                  <a:gd name="connsiteX196" fmla="*/ 571562 w 1650524"/>
                  <a:gd name="connsiteY196" fmla="*/ 27484 h 1660526"/>
                  <a:gd name="connsiteX197" fmla="*/ 571562 w 1650524"/>
                  <a:gd name="connsiteY197" fmla="*/ 30102 h 1660526"/>
                  <a:gd name="connsiteX198" fmla="*/ 568946 w 1650524"/>
                  <a:gd name="connsiteY198" fmla="*/ 39918 h 1660526"/>
                  <a:gd name="connsiteX199" fmla="*/ 567638 w 1650524"/>
                  <a:gd name="connsiteY199" fmla="*/ 41881 h 1660526"/>
                  <a:gd name="connsiteX200" fmla="*/ 560444 w 1650524"/>
                  <a:gd name="connsiteY200" fmla="*/ 53660 h 1660526"/>
                  <a:gd name="connsiteX201" fmla="*/ 548019 w 1650524"/>
                  <a:gd name="connsiteY201" fmla="*/ 56932 h 1660526"/>
                  <a:gd name="connsiteX202" fmla="*/ 546711 w 1650524"/>
                  <a:gd name="connsiteY202" fmla="*/ 56932 h 1660526"/>
                  <a:gd name="connsiteX203" fmla="*/ 542787 w 1650524"/>
                  <a:gd name="connsiteY203" fmla="*/ 56932 h 1660526"/>
                  <a:gd name="connsiteX204" fmla="*/ 531016 w 1650524"/>
                  <a:gd name="connsiteY204" fmla="*/ 56932 h 1660526"/>
                  <a:gd name="connsiteX205" fmla="*/ 520553 w 1650524"/>
                  <a:gd name="connsiteY205" fmla="*/ 55623 h 1660526"/>
                  <a:gd name="connsiteX206" fmla="*/ 514013 w 1650524"/>
                  <a:gd name="connsiteY206" fmla="*/ 52351 h 1660526"/>
                  <a:gd name="connsiteX207" fmla="*/ 514013 w 1650524"/>
                  <a:gd name="connsiteY207" fmla="*/ 45153 h 1660526"/>
                  <a:gd name="connsiteX208" fmla="*/ 510743 w 1650524"/>
                  <a:gd name="connsiteY208" fmla="*/ 41881 h 1660526"/>
                  <a:gd name="connsiteX209" fmla="*/ 509435 w 1650524"/>
                  <a:gd name="connsiteY209" fmla="*/ 42535 h 1660526"/>
                  <a:gd name="connsiteX210" fmla="*/ 504204 w 1650524"/>
                  <a:gd name="connsiteY210" fmla="*/ 44498 h 1660526"/>
                  <a:gd name="connsiteX211" fmla="*/ 493086 w 1650524"/>
                  <a:gd name="connsiteY211" fmla="*/ 45807 h 1660526"/>
                  <a:gd name="connsiteX212" fmla="*/ 491124 w 1650524"/>
                  <a:gd name="connsiteY212" fmla="*/ 45807 h 1660526"/>
                  <a:gd name="connsiteX213" fmla="*/ 491124 w 1650524"/>
                  <a:gd name="connsiteY213" fmla="*/ 47116 h 1660526"/>
                  <a:gd name="connsiteX214" fmla="*/ 489817 w 1650524"/>
                  <a:gd name="connsiteY214" fmla="*/ 49733 h 1660526"/>
                  <a:gd name="connsiteX215" fmla="*/ 489817 w 1650524"/>
                  <a:gd name="connsiteY215" fmla="*/ 50388 h 1660526"/>
                  <a:gd name="connsiteX216" fmla="*/ 485239 w 1650524"/>
                  <a:gd name="connsiteY216" fmla="*/ 64785 h 1660526"/>
                  <a:gd name="connsiteX217" fmla="*/ 485239 w 1650524"/>
                  <a:gd name="connsiteY217" fmla="*/ 66093 h 1660526"/>
                  <a:gd name="connsiteX218" fmla="*/ 484585 w 1650524"/>
                  <a:gd name="connsiteY218" fmla="*/ 68711 h 1660526"/>
                  <a:gd name="connsiteX219" fmla="*/ 489163 w 1650524"/>
                  <a:gd name="connsiteY219" fmla="*/ 71983 h 1660526"/>
                  <a:gd name="connsiteX220" fmla="*/ 495702 w 1650524"/>
                  <a:gd name="connsiteY220" fmla="*/ 77872 h 1660526"/>
                  <a:gd name="connsiteX221" fmla="*/ 492432 w 1650524"/>
                  <a:gd name="connsiteY221" fmla="*/ 100121 h 1660526"/>
                  <a:gd name="connsiteX222" fmla="*/ 466274 w 1650524"/>
                  <a:gd name="connsiteY222" fmla="*/ 101430 h 1660526"/>
                  <a:gd name="connsiteX223" fmla="*/ 455157 w 1650524"/>
                  <a:gd name="connsiteY223" fmla="*/ 86379 h 1660526"/>
                  <a:gd name="connsiteX224" fmla="*/ 455157 w 1650524"/>
                  <a:gd name="connsiteY224" fmla="*/ 86379 h 1660526"/>
                  <a:gd name="connsiteX225" fmla="*/ 449271 w 1650524"/>
                  <a:gd name="connsiteY225" fmla="*/ 88343 h 1660526"/>
                  <a:gd name="connsiteX226" fmla="*/ 445347 w 1650524"/>
                  <a:gd name="connsiteY226" fmla="*/ 95541 h 1660526"/>
                  <a:gd name="connsiteX227" fmla="*/ 445347 w 1650524"/>
                  <a:gd name="connsiteY227" fmla="*/ 96850 h 1660526"/>
                  <a:gd name="connsiteX228" fmla="*/ 442077 w 1650524"/>
                  <a:gd name="connsiteY228" fmla="*/ 111900 h 1660526"/>
                  <a:gd name="connsiteX229" fmla="*/ 446655 w 1650524"/>
                  <a:gd name="connsiteY229" fmla="*/ 111900 h 1660526"/>
                  <a:gd name="connsiteX230" fmla="*/ 449925 w 1650524"/>
                  <a:gd name="connsiteY230" fmla="*/ 111900 h 1660526"/>
                  <a:gd name="connsiteX231" fmla="*/ 456465 w 1650524"/>
                  <a:gd name="connsiteY231" fmla="*/ 117136 h 1660526"/>
                  <a:gd name="connsiteX232" fmla="*/ 449925 w 1650524"/>
                  <a:gd name="connsiteY232" fmla="*/ 135459 h 1660526"/>
                  <a:gd name="connsiteX233" fmla="*/ 452541 w 1650524"/>
                  <a:gd name="connsiteY233" fmla="*/ 137422 h 1660526"/>
                  <a:gd name="connsiteX234" fmla="*/ 457773 w 1650524"/>
                  <a:gd name="connsiteY234" fmla="*/ 142657 h 1660526"/>
                  <a:gd name="connsiteX235" fmla="*/ 457773 w 1650524"/>
                  <a:gd name="connsiteY235" fmla="*/ 152473 h 1660526"/>
                  <a:gd name="connsiteX236" fmla="*/ 439462 w 1650524"/>
                  <a:gd name="connsiteY236" fmla="*/ 162288 h 1660526"/>
                  <a:gd name="connsiteX237" fmla="*/ 428998 w 1650524"/>
                  <a:gd name="connsiteY237" fmla="*/ 151818 h 1660526"/>
                  <a:gd name="connsiteX238" fmla="*/ 428344 w 1650524"/>
                  <a:gd name="connsiteY238" fmla="*/ 149201 h 1660526"/>
                  <a:gd name="connsiteX239" fmla="*/ 426382 w 1650524"/>
                  <a:gd name="connsiteY239" fmla="*/ 146583 h 1660526"/>
                  <a:gd name="connsiteX240" fmla="*/ 421151 w 1650524"/>
                  <a:gd name="connsiteY240" fmla="*/ 138076 h 1660526"/>
                  <a:gd name="connsiteX241" fmla="*/ 419189 w 1650524"/>
                  <a:gd name="connsiteY241" fmla="*/ 132841 h 1660526"/>
                  <a:gd name="connsiteX242" fmla="*/ 411341 w 1650524"/>
                  <a:gd name="connsiteY242" fmla="*/ 135459 h 1660526"/>
                  <a:gd name="connsiteX243" fmla="*/ 408072 w 1650524"/>
                  <a:gd name="connsiteY243" fmla="*/ 136768 h 1660526"/>
                  <a:gd name="connsiteX244" fmla="*/ 404802 w 1650524"/>
                  <a:gd name="connsiteY244" fmla="*/ 138076 h 1660526"/>
                  <a:gd name="connsiteX245" fmla="*/ 399570 w 1650524"/>
                  <a:gd name="connsiteY245" fmla="*/ 140039 h 1660526"/>
                  <a:gd name="connsiteX246" fmla="*/ 398262 w 1650524"/>
                  <a:gd name="connsiteY246" fmla="*/ 143966 h 1660526"/>
                  <a:gd name="connsiteX247" fmla="*/ 379297 w 1650524"/>
                  <a:gd name="connsiteY247" fmla="*/ 149201 h 1660526"/>
                  <a:gd name="connsiteX248" fmla="*/ 360332 w 1650524"/>
                  <a:gd name="connsiteY248" fmla="*/ 134804 h 1660526"/>
                  <a:gd name="connsiteX249" fmla="*/ 357716 w 1650524"/>
                  <a:gd name="connsiteY249" fmla="*/ 130878 h 1660526"/>
                  <a:gd name="connsiteX250" fmla="*/ 353793 w 1650524"/>
                  <a:gd name="connsiteY250" fmla="*/ 123680 h 1660526"/>
                  <a:gd name="connsiteX251" fmla="*/ 352485 w 1650524"/>
                  <a:gd name="connsiteY251" fmla="*/ 114518 h 1660526"/>
                  <a:gd name="connsiteX252" fmla="*/ 342675 w 1650524"/>
                  <a:gd name="connsiteY252" fmla="*/ 110592 h 1660526"/>
                  <a:gd name="connsiteX253" fmla="*/ 341367 w 1650524"/>
                  <a:gd name="connsiteY253" fmla="*/ 110592 h 1660526"/>
                  <a:gd name="connsiteX254" fmla="*/ 340060 w 1650524"/>
                  <a:gd name="connsiteY254" fmla="*/ 113864 h 1660526"/>
                  <a:gd name="connsiteX255" fmla="*/ 340060 w 1650524"/>
                  <a:gd name="connsiteY255" fmla="*/ 114518 h 1660526"/>
                  <a:gd name="connsiteX256" fmla="*/ 343329 w 1650524"/>
                  <a:gd name="connsiteY256" fmla="*/ 123025 h 1660526"/>
                  <a:gd name="connsiteX257" fmla="*/ 343329 w 1650524"/>
                  <a:gd name="connsiteY257" fmla="*/ 126297 h 1660526"/>
                  <a:gd name="connsiteX258" fmla="*/ 344637 w 1650524"/>
                  <a:gd name="connsiteY258" fmla="*/ 137422 h 1660526"/>
                  <a:gd name="connsiteX259" fmla="*/ 332212 w 1650524"/>
                  <a:gd name="connsiteY259" fmla="*/ 160980 h 1660526"/>
                  <a:gd name="connsiteX260" fmla="*/ 317825 w 1650524"/>
                  <a:gd name="connsiteY260" fmla="*/ 175376 h 1660526"/>
                  <a:gd name="connsiteX261" fmla="*/ 317825 w 1650524"/>
                  <a:gd name="connsiteY261" fmla="*/ 176031 h 1660526"/>
                  <a:gd name="connsiteX262" fmla="*/ 319133 w 1650524"/>
                  <a:gd name="connsiteY262" fmla="*/ 179957 h 1660526"/>
                  <a:gd name="connsiteX263" fmla="*/ 310631 w 1650524"/>
                  <a:gd name="connsiteY263" fmla="*/ 191082 h 1660526"/>
                  <a:gd name="connsiteX264" fmla="*/ 310631 w 1650524"/>
                  <a:gd name="connsiteY264" fmla="*/ 191082 h 1660526"/>
                  <a:gd name="connsiteX265" fmla="*/ 308015 w 1650524"/>
                  <a:gd name="connsiteY265" fmla="*/ 204170 h 1660526"/>
                  <a:gd name="connsiteX266" fmla="*/ 308669 w 1650524"/>
                  <a:gd name="connsiteY266" fmla="*/ 205478 h 1660526"/>
                  <a:gd name="connsiteX267" fmla="*/ 309977 w 1650524"/>
                  <a:gd name="connsiteY267" fmla="*/ 206133 h 1660526"/>
                  <a:gd name="connsiteX268" fmla="*/ 315863 w 1650524"/>
                  <a:gd name="connsiteY268" fmla="*/ 209405 h 1660526"/>
                  <a:gd name="connsiteX269" fmla="*/ 318479 w 1650524"/>
                  <a:gd name="connsiteY269" fmla="*/ 215294 h 1660526"/>
                  <a:gd name="connsiteX270" fmla="*/ 311939 w 1650524"/>
                  <a:gd name="connsiteY270" fmla="*/ 225110 h 1660526"/>
                  <a:gd name="connsiteX271" fmla="*/ 311939 w 1650524"/>
                  <a:gd name="connsiteY271" fmla="*/ 225764 h 1660526"/>
                  <a:gd name="connsiteX272" fmla="*/ 308669 w 1650524"/>
                  <a:gd name="connsiteY272" fmla="*/ 233617 h 1660526"/>
                  <a:gd name="connsiteX273" fmla="*/ 303438 w 1650524"/>
                  <a:gd name="connsiteY273" fmla="*/ 235580 h 1660526"/>
                  <a:gd name="connsiteX274" fmla="*/ 296244 w 1650524"/>
                  <a:gd name="connsiteY274" fmla="*/ 233617 h 1660526"/>
                  <a:gd name="connsiteX275" fmla="*/ 289705 w 1650524"/>
                  <a:gd name="connsiteY275" fmla="*/ 234271 h 1660526"/>
                  <a:gd name="connsiteX276" fmla="*/ 283165 w 1650524"/>
                  <a:gd name="connsiteY276" fmla="*/ 230999 h 1660526"/>
                  <a:gd name="connsiteX277" fmla="*/ 285127 w 1650524"/>
                  <a:gd name="connsiteY277" fmla="*/ 219220 h 1660526"/>
                  <a:gd name="connsiteX278" fmla="*/ 285781 w 1650524"/>
                  <a:gd name="connsiteY278" fmla="*/ 217912 h 1660526"/>
                  <a:gd name="connsiteX279" fmla="*/ 283819 w 1650524"/>
                  <a:gd name="connsiteY279" fmla="*/ 213331 h 1660526"/>
                  <a:gd name="connsiteX280" fmla="*/ 282511 w 1650524"/>
                  <a:gd name="connsiteY280" fmla="*/ 210059 h 1660526"/>
                  <a:gd name="connsiteX281" fmla="*/ 279241 w 1650524"/>
                  <a:gd name="connsiteY281" fmla="*/ 207441 h 1660526"/>
                  <a:gd name="connsiteX282" fmla="*/ 270086 w 1650524"/>
                  <a:gd name="connsiteY282" fmla="*/ 199589 h 1660526"/>
                  <a:gd name="connsiteX283" fmla="*/ 268124 w 1650524"/>
                  <a:gd name="connsiteY283" fmla="*/ 191736 h 1660526"/>
                  <a:gd name="connsiteX284" fmla="*/ 274010 w 1650524"/>
                  <a:gd name="connsiteY284" fmla="*/ 185192 h 1660526"/>
                  <a:gd name="connsiteX285" fmla="*/ 274664 w 1650524"/>
                  <a:gd name="connsiteY285" fmla="*/ 185192 h 1660526"/>
                  <a:gd name="connsiteX286" fmla="*/ 273356 w 1650524"/>
                  <a:gd name="connsiteY286" fmla="*/ 185192 h 1660526"/>
                  <a:gd name="connsiteX287" fmla="*/ 268124 w 1650524"/>
                  <a:gd name="connsiteY287" fmla="*/ 183883 h 1660526"/>
                  <a:gd name="connsiteX288" fmla="*/ 268124 w 1650524"/>
                  <a:gd name="connsiteY288" fmla="*/ 183883 h 1660526"/>
                  <a:gd name="connsiteX289" fmla="*/ 264200 w 1650524"/>
                  <a:gd name="connsiteY289" fmla="*/ 185847 h 1660526"/>
                  <a:gd name="connsiteX290" fmla="*/ 247197 w 1650524"/>
                  <a:gd name="connsiteY290" fmla="*/ 179957 h 1660526"/>
                  <a:gd name="connsiteX291" fmla="*/ 241966 w 1650524"/>
                  <a:gd name="connsiteY291" fmla="*/ 172759 h 1660526"/>
                  <a:gd name="connsiteX292" fmla="*/ 238042 w 1650524"/>
                  <a:gd name="connsiteY292" fmla="*/ 166869 h 1660526"/>
                  <a:gd name="connsiteX293" fmla="*/ 232810 w 1650524"/>
                  <a:gd name="connsiteY293" fmla="*/ 162943 h 1660526"/>
                  <a:gd name="connsiteX294" fmla="*/ 226924 w 1650524"/>
                  <a:gd name="connsiteY294" fmla="*/ 159017 h 1660526"/>
                  <a:gd name="connsiteX295" fmla="*/ 223000 w 1650524"/>
                  <a:gd name="connsiteY295" fmla="*/ 149201 h 1660526"/>
                  <a:gd name="connsiteX296" fmla="*/ 223000 w 1650524"/>
                  <a:gd name="connsiteY296" fmla="*/ 145929 h 1660526"/>
                  <a:gd name="connsiteX297" fmla="*/ 225616 w 1650524"/>
                  <a:gd name="connsiteY297" fmla="*/ 132841 h 1660526"/>
                  <a:gd name="connsiteX298" fmla="*/ 227578 w 1650524"/>
                  <a:gd name="connsiteY298" fmla="*/ 128915 h 1660526"/>
                  <a:gd name="connsiteX299" fmla="*/ 227578 w 1650524"/>
                  <a:gd name="connsiteY299" fmla="*/ 126297 h 1660526"/>
                  <a:gd name="connsiteX300" fmla="*/ 227578 w 1650524"/>
                  <a:gd name="connsiteY300" fmla="*/ 119753 h 1660526"/>
                  <a:gd name="connsiteX301" fmla="*/ 220385 w 1650524"/>
                  <a:gd name="connsiteY301" fmla="*/ 124334 h 1660526"/>
                  <a:gd name="connsiteX302" fmla="*/ 220385 w 1650524"/>
                  <a:gd name="connsiteY302" fmla="*/ 124334 h 1660526"/>
                  <a:gd name="connsiteX303" fmla="*/ 212537 w 1650524"/>
                  <a:gd name="connsiteY303" fmla="*/ 138076 h 1660526"/>
                  <a:gd name="connsiteX304" fmla="*/ 209267 w 1650524"/>
                  <a:gd name="connsiteY304" fmla="*/ 140694 h 1660526"/>
                  <a:gd name="connsiteX305" fmla="*/ 194226 w 1650524"/>
                  <a:gd name="connsiteY305" fmla="*/ 147892 h 1660526"/>
                  <a:gd name="connsiteX306" fmla="*/ 194226 w 1650524"/>
                  <a:gd name="connsiteY306" fmla="*/ 147892 h 1660526"/>
                  <a:gd name="connsiteX307" fmla="*/ 195534 w 1650524"/>
                  <a:gd name="connsiteY307" fmla="*/ 148546 h 1660526"/>
                  <a:gd name="connsiteX308" fmla="*/ 200112 w 1650524"/>
                  <a:gd name="connsiteY308" fmla="*/ 168832 h 1660526"/>
                  <a:gd name="connsiteX309" fmla="*/ 184417 w 1650524"/>
                  <a:gd name="connsiteY309" fmla="*/ 183229 h 1660526"/>
                  <a:gd name="connsiteX310" fmla="*/ 184417 w 1650524"/>
                  <a:gd name="connsiteY310" fmla="*/ 183883 h 1660526"/>
                  <a:gd name="connsiteX311" fmla="*/ 184417 w 1650524"/>
                  <a:gd name="connsiteY311" fmla="*/ 185192 h 1660526"/>
                  <a:gd name="connsiteX312" fmla="*/ 177877 w 1650524"/>
                  <a:gd name="connsiteY312" fmla="*/ 200243 h 1660526"/>
                  <a:gd name="connsiteX313" fmla="*/ 168068 w 1650524"/>
                  <a:gd name="connsiteY313" fmla="*/ 203515 h 1660526"/>
                  <a:gd name="connsiteX314" fmla="*/ 162182 w 1650524"/>
                  <a:gd name="connsiteY314" fmla="*/ 204824 h 1660526"/>
                  <a:gd name="connsiteX315" fmla="*/ 160874 w 1650524"/>
                  <a:gd name="connsiteY315" fmla="*/ 207441 h 1660526"/>
                  <a:gd name="connsiteX316" fmla="*/ 151065 w 1650524"/>
                  <a:gd name="connsiteY316" fmla="*/ 217257 h 1660526"/>
                  <a:gd name="connsiteX317" fmla="*/ 140602 w 1650524"/>
                  <a:gd name="connsiteY317" fmla="*/ 213331 h 1660526"/>
                  <a:gd name="connsiteX318" fmla="*/ 137332 w 1650524"/>
                  <a:gd name="connsiteY318" fmla="*/ 213331 h 1660526"/>
                  <a:gd name="connsiteX319" fmla="*/ 128830 w 1650524"/>
                  <a:gd name="connsiteY319" fmla="*/ 206787 h 1660526"/>
                  <a:gd name="connsiteX320" fmla="*/ 128176 w 1650524"/>
                  <a:gd name="connsiteY320" fmla="*/ 205478 h 1660526"/>
                  <a:gd name="connsiteX321" fmla="*/ 125560 w 1650524"/>
                  <a:gd name="connsiteY321" fmla="*/ 205478 h 1660526"/>
                  <a:gd name="connsiteX322" fmla="*/ 122291 w 1650524"/>
                  <a:gd name="connsiteY322" fmla="*/ 205478 h 1660526"/>
                  <a:gd name="connsiteX323" fmla="*/ 117059 w 1650524"/>
                  <a:gd name="connsiteY323" fmla="*/ 204170 h 1660526"/>
                  <a:gd name="connsiteX324" fmla="*/ 115751 w 1650524"/>
                  <a:gd name="connsiteY324" fmla="*/ 204170 h 1660526"/>
                  <a:gd name="connsiteX325" fmla="*/ 115751 w 1650524"/>
                  <a:gd name="connsiteY325" fmla="*/ 204170 h 1660526"/>
                  <a:gd name="connsiteX326" fmla="*/ 109865 w 1650524"/>
                  <a:gd name="connsiteY326" fmla="*/ 207441 h 1660526"/>
                  <a:gd name="connsiteX327" fmla="*/ 107250 w 1650524"/>
                  <a:gd name="connsiteY327" fmla="*/ 209405 h 1660526"/>
                  <a:gd name="connsiteX328" fmla="*/ 100056 w 1650524"/>
                  <a:gd name="connsiteY328" fmla="*/ 215294 h 1660526"/>
                  <a:gd name="connsiteX329" fmla="*/ 82399 w 1650524"/>
                  <a:gd name="connsiteY329" fmla="*/ 216603 h 1660526"/>
                  <a:gd name="connsiteX330" fmla="*/ 75859 w 1650524"/>
                  <a:gd name="connsiteY330" fmla="*/ 219220 h 1660526"/>
                  <a:gd name="connsiteX331" fmla="*/ 57548 w 1650524"/>
                  <a:gd name="connsiteY331" fmla="*/ 220529 h 1660526"/>
                  <a:gd name="connsiteX332" fmla="*/ 50355 w 1650524"/>
                  <a:gd name="connsiteY332" fmla="*/ 215948 h 1660526"/>
                  <a:gd name="connsiteX333" fmla="*/ 49701 w 1650524"/>
                  <a:gd name="connsiteY333" fmla="*/ 217257 h 1660526"/>
                  <a:gd name="connsiteX334" fmla="*/ 37930 w 1650524"/>
                  <a:gd name="connsiteY334" fmla="*/ 225110 h 1660526"/>
                  <a:gd name="connsiteX335" fmla="*/ 35968 w 1650524"/>
                  <a:gd name="connsiteY335" fmla="*/ 225110 h 1660526"/>
                  <a:gd name="connsiteX336" fmla="*/ 26158 w 1650524"/>
                  <a:gd name="connsiteY336" fmla="*/ 227073 h 1660526"/>
                  <a:gd name="connsiteX337" fmla="*/ 27466 w 1650524"/>
                  <a:gd name="connsiteY337" fmla="*/ 241470 h 1660526"/>
                  <a:gd name="connsiteX338" fmla="*/ 30082 w 1650524"/>
                  <a:gd name="connsiteY338" fmla="*/ 243433 h 1660526"/>
                  <a:gd name="connsiteX339" fmla="*/ 34660 w 1650524"/>
                  <a:gd name="connsiteY339" fmla="*/ 246050 h 1660526"/>
                  <a:gd name="connsiteX340" fmla="*/ 39238 w 1650524"/>
                  <a:gd name="connsiteY340" fmla="*/ 248014 h 1660526"/>
                  <a:gd name="connsiteX341" fmla="*/ 48393 w 1650524"/>
                  <a:gd name="connsiteY341" fmla="*/ 258484 h 1660526"/>
                  <a:gd name="connsiteX342" fmla="*/ 47085 w 1650524"/>
                  <a:gd name="connsiteY342" fmla="*/ 274189 h 1660526"/>
                  <a:gd name="connsiteX343" fmla="*/ 53625 w 1650524"/>
                  <a:gd name="connsiteY343" fmla="*/ 280733 h 1660526"/>
                  <a:gd name="connsiteX344" fmla="*/ 56240 w 1650524"/>
                  <a:gd name="connsiteY344" fmla="*/ 282042 h 1660526"/>
                  <a:gd name="connsiteX345" fmla="*/ 63434 w 1650524"/>
                  <a:gd name="connsiteY345" fmla="*/ 290549 h 1660526"/>
                  <a:gd name="connsiteX346" fmla="*/ 65396 w 1650524"/>
                  <a:gd name="connsiteY346" fmla="*/ 292512 h 1660526"/>
                  <a:gd name="connsiteX347" fmla="*/ 67358 w 1650524"/>
                  <a:gd name="connsiteY347" fmla="*/ 295129 h 1660526"/>
                  <a:gd name="connsiteX348" fmla="*/ 67358 w 1650524"/>
                  <a:gd name="connsiteY348" fmla="*/ 312798 h 1660526"/>
                  <a:gd name="connsiteX349" fmla="*/ 64742 w 1650524"/>
                  <a:gd name="connsiteY349" fmla="*/ 314761 h 1660526"/>
                  <a:gd name="connsiteX350" fmla="*/ 62126 w 1650524"/>
                  <a:gd name="connsiteY350" fmla="*/ 316725 h 1660526"/>
                  <a:gd name="connsiteX351" fmla="*/ 62126 w 1650524"/>
                  <a:gd name="connsiteY351" fmla="*/ 316725 h 1660526"/>
                  <a:gd name="connsiteX352" fmla="*/ 63434 w 1650524"/>
                  <a:gd name="connsiteY352" fmla="*/ 329812 h 1660526"/>
                  <a:gd name="connsiteX353" fmla="*/ 63434 w 1650524"/>
                  <a:gd name="connsiteY353" fmla="*/ 329812 h 1660526"/>
                  <a:gd name="connsiteX354" fmla="*/ 51009 w 1650524"/>
                  <a:gd name="connsiteY354" fmla="*/ 341591 h 1660526"/>
                  <a:gd name="connsiteX355" fmla="*/ 45123 w 1650524"/>
                  <a:gd name="connsiteY355" fmla="*/ 341591 h 1660526"/>
                  <a:gd name="connsiteX356" fmla="*/ 24196 w 1650524"/>
                  <a:gd name="connsiteY356" fmla="*/ 355988 h 1660526"/>
                  <a:gd name="connsiteX357" fmla="*/ 15041 w 1650524"/>
                  <a:gd name="connsiteY357" fmla="*/ 352061 h 1660526"/>
                  <a:gd name="connsiteX358" fmla="*/ 11117 w 1650524"/>
                  <a:gd name="connsiteY358" fmla="*/ 350098 h 1660526"/>
                  <a:gd name="connsiteX359" fmla="*/ 7847 w 1650524"/>
                  <a:gd name="connsiteY359" fmla="*/ 351407 h 1660526"/>
                  <a:gd name="connsiteX360" fmla="*/ 5232 w 1650524"/>
                  <a:gd name="connsiteY360" fmla="*/ 352716 h 1660526"/>
                  <a:gd name="connsiteX361" fmla="*/ 0 w 1650524"/>
                  <a:gd name="connsiteY361" fmla="*/ 354679 h 1660526"/>
                  <a:gd name="connsiteX362" fmla="*/ 1962 w 1650524"/>
                  <a:gd name="connsiteY362" fmla="*/ 361223 h 1660526"/>
                  <a:gd name="connsiteX363" fmla="*/ 1962 w 1650524"/>
                  <a:gd name="connsiteY363" fmla="*/ 361877 h 1660526"/>
                  <a:gd name="connsiteX364" fmla="*/ 13079 w 1650524"/>
                  <a:gd name="connsiteY364" fmla="*/ 369730 h 1660526"/>
                  <a:gd name="connsiteX365" fmla="*/ 13079 w 1650524"/>
                  <a:gd name="connsiteY365" fmla="*/ 377583 h 1660526"/>
                  <a:gd name="connsiteX366" fmla="*/ 13079 w 1650524"/>
                  <a:gd name="connsiteY366" fmla="*/ 384781 h 1660526"/>
                  <a:gd name="connsiteX367" fmla="*/ 26812 w 1650524"/>
                  <a:gd name="connsiteY367" fmla="*/ 395906 h 1660526"/>
                  <a:gd name="connsiteX368" fmla="*/ 35314 w 1650524"/>
                  <a:gd name="connsiteY368" fmla="*/ 394597 h 1660526"/>
                  <a:gd name="connsiteX369" fmla="*/ 37930 w 1650524"/>
                  <a:gd name="connsiteY369" fmla="*/ 394597 h 1660526"/>
                  <a:gd name="connsiteX370" fmla="*/ 39891 w 1650524"/>
                  <a:gd name="connsiteY370" fmla="*/ 395906 h 1660526"/>
                  <a:gd name="connsiteX371" fmla="*/ 49047 w 1650524"/>
                  <a:gd name="connsiteY371" fmla="*/ 410302 h 1660526"/>
                  <a:gd name="connsiteX372" fmla="*/ 47739 w 1650524"/>
                  <a:gd name="connsiteY372" fmla="*/ 414883 h 1660526"/>
                  <a:gd name="connsiteX373" fmla="*/ 47085 w 1650524"/>
                  <a:gd name="connsiteY373" fmla="*/ 418155 h 1660526"/>
                  <a:gd name="connsiteX374" fmla="*/ 53625 w 1650524"/>
                  <a:gd name="connsiteY374" fmla="*/ 435823 h 1660526"/>
                  <a:gd name="connsiteX375" fmla="*/ 47739 w 1650524"/>
                  <a:gd name="connsiteY375" fmla="*/ 440404 h 1660526"/>
                  <a:gd name="connsiteX376" fmla="*/ 41199 w 1650524"/>
                  <a:gd name="connsiteY376" fmla="*/ 440404 h 1660526"/>
                  <a:gd name="connsiteX377" fmla="*/ 39891 w 1650524"/>
                  <a:gd name="connsiteY377" fmla="*/ 440404 h 1660526"/>
                  <a:gd name="connsiteX378" fmla="*/ 37930 w 1650524"/>
                  <a:gd name="connsiteY378" fmla="*/ 448911 h 1660526"/>
                  <a:gd name="connsiteX379" fmla="*/ 35968 w 1650524"/>
                  <a:gd name="connsiteY379" fmla="*/ 452183 h 1660526"/>
                  <a:gd name="connsiteX380" fmla="*/ 29428 w 1650524"/>
                  <a:gd name="connsiteY380" fmla="*/ 460036 h 1660526"/>
                  <a:gd name="connsiteX381" fmla="*/ 26812 w 1650524"/>
                  <a:gd name="connsiteY381" fmla="*/ 461344 h 1660526"/>
                  <a:gd name="connsiteX382" fmla="*/ 24196 w 1650524"/>
                  <a:gd name="connsiteY382" fmla="*/ 462653 h 1660526"/>
                  <a:gd name="connsiteX383" fmla="*/ 27466 w 1650524"/>
                  <a:gd name="connsiteY383" fmla="*/ 466580 h 1660526"/>
                  <a:gd name="connsiteX384" fmla="*/ 32698 w 1650524"/>
                  <a:gd name="connsiteY384" fmla="*/ 481630 h 1660526"/>
                  <a:gd name="connsiteX385" fmla="*/ 29428 w 1650524"/>
                  <a:gd name="connsiteY385" fmla="*/ 485557 h 1660526"/>
                  <a:gd name="connsiteX386" fmla="*/ 26812 w 1650524"/>
                  <a:gd name="connsiteY386" fmla="*/ 489483 h 1660526"/>
                  <a:gd name="connsiteX387" fmla="*/ 34660 w 1650524"/>
                  <a:gd name="connsiteY387" fmla="*/ 502571 h 1660526"/>
                  <a:gd name="connsiteX388" fmla="*/ 37930 w 1650524"/>
                  <a:gd name="connsiteY388" fmla="*/ 509769 h 1660526"/>
                  <a:gd name="connsiteX389" fmla="*/ 37930 w 1650524"/>
                  <a:gd name="connsiteY389" fmla="*/ 509769 h 1660526"/>
                  <a:gd name="connsiteX390" fmla="*/ 39238 w 1650524"/>
                  <a:gd name="connsiteY390" fmla="*/ 509769 h 1660526"/>
                  <a:gd name="connsiteX391" fmla="*/ 50355 w 1650524"/>
                  <a:gd name="connsiteY391" fmla="*/ 513696 h 1660526"/>
                  <a:gd name="connsiteX392" fmla="*/ 54279 w 1650524"/>
                  <a:gd name="connsiteY392" fmla="*/ 516968 h 1660526"/>
                  <a:gd name="connsiteX393" fmla="*/ 59510 w 1650524"/>
                  <a:gd name="connsiteY393" fmla="*/ 518276 h 1660526"/>
                  <a:gd name="connsiteX394" fmla="*/ 62126 w 1650524"/>
                  <a:gd name="connsiteY394" fmla="*/ 518276 h 1660526"/>
                  <a:gd name="connsiteX395" fmla="*/ 63434 w 1650524"/>
                  <a:gd name="connsiteY395" fmla="*/ 520894 h 1660526"/>
                  <a:gd name="connsiteX396" fmla="*/ 70628 w 1650524"/>
                  <a:gd name="connsiteY396" fmla="*/ 528092 h 1660526"/>
                  <a:gd name="connsiteX397" fmla="*/ 71936 w 1650524"/>
                  <a:gd name="connsiteY397" fmla="*/ 528092 h 1660526"/>
                  <a:gd name="connsiteX398" fmla="*/ 83053 w 1650524"/>
                  <a:gd name="connsiteY398" fmla="*/ 532673 h 1660526"/>
                  <a:gd name="connsiteX399" fmla="*/ 92208 w 1650524"/>
                  <a:gd name="connsiteY399" fmla="*/ 532673 h 1660526"/>
                  <a:gd name="connsiteX400" fmla="*/ 99402 w 1650524"/>
                  <a:gd name="connsiteY400" fmla="*/ 531364 h 1660526"/>
                  <a:gd name="connsiteX401" fmla="*/ 106596 w 1650524"/>
                  <a:gd name="connsiteY401" fmla="*/ 529401 h 1660526"/>
                  <a:gd name="connsiteX402" fmla="*/ 109211 w 1650524"/>
                  <a:gd name="connsiteY402" fmla="*/ 527438 h 1660526"/>
                  <a:gd name="connsiteX403" fmla="*/ 124906 w 1650524"/>
                  <a:gd name="connsiteY403" fmla="*/ 525475 h 1660526"/>
                  <a:gd name="connsiteX404" fmla="*/ 127522 w 1650524"/>
                  <a:gd name="connsiteY404" fmla="*/ 535290 h 1660526"/>
                  <a:gd name="connsiteX405" fmla="*/ 127522 w 1650524"/>
                  <a:gd name="connsiteY405" fmla="*/ 537253 h 1660526"/>
                  <a:gd name="connsiteX406" fmla="*/ 127522 w 1650524"/>
                  <a:gd name="connsiteY406" fmla="*/ 537253 h 1660526"/>
                  <a:gd name="connsiteX407" fmla="*/ 134062 w 1650524"/>
                  <a:gd name="connsiteY407" fmla="*/ 554268 h 1660526"/>
                  <a:gd name="connsiteX408" fmla="*/ 129484 w 1650524"/>
                  <a:gd name="connsiteY408" fmla="*/ 558849 h 1660526"/>
                  <a:gd name="connsiteX409" fmla="*/ 127522 w 1650524"/>
                  <a:gd name="connsiteY409" fmla="*/ 560812 h 1660526"/>
                  <a:gd name="connsiteX410" fmla="*/ 115751 w 1650524"/>
                  <a:gd name="connsiteY410" fmla="*/ 577826 h 1660526"/>
                  <a:gd name="connsiteX411" fmla="*/ 113789 w 1650524"/>
                  <a:gd name="connsiteY411" fmla="*/ 578480 h 1660526"/>
                  <a:gd name="connsiteX412" fmla="*/ 106596 w 1650524"/>
                  <a:gd name="connsiteY412" fmla="*/ 588950 h 1660526"/>
                  <a:gd name="connsiteX413" fmla="*/ 105288 w 1650524"/>
                  <a:gd name="connsiteY413" fmla="*/ 588950 h 1660526"/>
                  <a:gd name="connsiteX414" fmla="*/ 111827 w 1650524"/>
                  <a:gd name="connsiteY414" fmla="*/ 603347 h 1660526"/>
                  <a:gd name="connsiteX415" fmla="*/ 113789 w 1650524"/>
                  <a:gd name="connsiteY415" fmla="*/ 603347 h 1660526"/>
                  <a:gd name="connsiteX416" fmla="*/ 124253 w 1650524"/>
                  <a:gd name="connsiteY416" fmla="*/ 603347 h 1660526"/>
                  <a:gd name="connsiteX417" fmla="*/ 136678 w 1650524"/>
                  <a:gd name="connsiteY417" fmla="*/ 598766 h 1660526"/>
                  <a:gd name="connsiteX418" fmla="*/ 166760 w 1650524"/>
                  <a:gd name="connsiteY418" fmla="*/ 588296 h 1660526"/>
                  <a:gd name="connsiteX419" fmla="*/ 186379 w 1650524"/>
                  <a:gd name="connsiteY419" fmla="*/ 573245 h 1660526"/>
                  <a:gd name="connsiteX420" fmla="*/ 188995 w 1650524"/>
                  <a:gd name="connsiteY420" fmla="*/ 565393 h 1660526"/>
                  <a:gd name="connsiteX421" fmla="*/ 195534 w 1650524"/>
                  <a:gd name="connsiteY421" fmla="*/ 558194 h 1660526"/>
                  <a:gd name="connsiteX422" fmla="*/ 198804 w 1650524"/>
                  <a:gd name="connsiteY422" fmla="*/ 544452 h 1660526"/>
                  <a:gd name="connsiteX423" fmla="*/ 220385 w 1650524"/>
                  <a:gd name="connsiteY423" fmla="*/ 532018 h 1660526"/>
                  <a:gd name="connsiteX424" fmla="*/ 222347 w 1650524"/>
                  <a:gd name="connsiteY424" fmla="*/ 522203 h 1660526"/>
                  <a:gd name="connsiteX425" fmla="*/ 228232 w 1650524"/>
                  <a:gd name="connsiteY425" fmla="*/ 516968 h 1660526"/>
                  <a:gd name="connsiteX426" fmla="*/ 229540 w 1650524"/>
                  <a:gd name="connsiteY426" fmla="*/ 509115 h 1660526"/>
                  <a:gd name="connsiteX427" fmla="*/ 250467 w 1650524"/>
                  <a:gd name="connsiteY427" fmla="*/ 496027 h 1660526"/>
                  <a:gd name="connsiteX428" fmla="*/ 261584 w 1650524"/>
                  <a:gd name="connsiteY428" fmla="*/ 490792 h 1660526"/>
                  <a:gd name="connsiteX429" fmla="*/ 270086 w 1650524"/>
                  <a:gd name="connsiteY429" fmla="*/ 485557 h 1660526"/>
                  <a:gd name="connsiteX430" fmla="*/ 283819 w 1650524"/>
                  <a:gd name="connsiteY430" fmla="*/ 492101 h 1660526"/>
                  <a:gd name="connsiteX431" fmla="*/ 302784 w 1650524"/>
                  <a:gd name="connsiteY431" fmla="*/ 496027 h 1660526"/>
                  <a:gd name="connsiteX432" fmla="*/ 318479 w 1650524"/>
                  <a:gd name="connsiteY432" fmla="*/ 499954 h 1660526"/>
                  <a:gd name="connsiteX433" fmla="*/ 326326 w 1650524"/>
                  <a:gd name="connsiteY433" fmla="*/ 509769 h 1660526"/>
                  <a:gd name="connsiteX434" fmla="*/ 332212 w 1650524"/>
                  <a:gd name="connsiteY434" fmla="*/ 503880 h 1660526"/>
                  <a:gd name="connsiteX435" fmla="*/ 349869 w 1650524"/>
                  <a:gd name="connsiteY435" fmla="*/ 518276 h 1660526"/>
                  <a:gd name="connsiteX436" fmla="*/ 371450 w 1650524"/>
                  <a:gd name="connsiteY436" fmla="*/ 531364 h 1660526"/>
                  <a:gd name="connsiteX437" fmla="*/ 382567 w 1650524"/>
                  <a:gd name="connsiteY437" fmla="*/ 541834 h 1660526"/>
                  <a:gd name="connsiteX438" fmla="*/ 391068 w 1650524"/>
                  <a:gd name="connsiteY438" fmla="*/ 542489 h 1660526"/>
                  <a:gd name="connsiteX439" fmla="*/ 408726 w 1650524"/>
                  <a:gd name="connsiteY439" fmla="*/ 557540 h 1660526"/>
                  <a:gd name="connsiteX440" fmla="*/ 412649 w 1650524"/>
                  <a:gd name="connsiteY440" fmla="*/ 547724 h 1660526"/>
                  <a:gd name="connsiteX441" fmla="*/ 427036 w 1650524"/>
                  <a:gd name="connsiteY441" fmla="*/ 556885 h 1660526"/>
                  <a:gd name="connsiteX442" fmla="*/ 444039 w 1650524"/>
                  <a:gd name="connsiteY442" fmla="*/ 563429 h 1660526"/>
                  <a:gd name="connsiteX443" fmla="*/ 459734 w 1650524"/>
                  <a:gd name="connsiteY443" fmla="*/ 581752 h 1660526"/>
                  <a:gd name="connsiteX444" fmla="*/ 466928 w 1650524"/>
                  <a:gd name="connsiteY444" fmla="*/ 599420 h 1660526"/>
                  <a:gd name="connsiteX445" fmla="*/ 470852 w 1650524"/>
                  <a:gd name="connsiteY445" fmla="*/ 631486 h 1660526"/>
                  <a:gd name="connsiteX446" fmla="*/ 476083 w 1650524"/>
                  <a:gd name="connsiteY446" fmla="*/ 658970 h 1660526"/>
                  <a:gd name="connsiteX447" fmla="*/ 485893 w 1650524"/>
                  <a:gd name="connsiteY447" fmla="*/ 673367 h 1660526"/>
                  <a:gd name="connsiteX448" fmla="*/ 500280 w 1650524"/>
                  <a:gd name="connsiteY448" fmla="*/ 696270 h 1660526"/>
                  <a:gd name="connsiteX449" fmla="*/ 506166 w 1650524"/>
                  <a:gd name="connsiteY449" fmla="*/ 720483 h 1660526"/>
                  <a:gd name="connsiteX450" fmla="*/ 504858 w 1650524"/>
                  <a:gd name="connsiteY450" fmla="*/ 741423 h 1660526"/>
                  <a:gd name="connsiteX451" fmla="*/ 499626 w 1650524"/>
                  <a:gd name="connsiteY451" fmla="*/ 755165 h 1660526"/>
                  <a:gd name="connsiteX452" fmla="*/ 506820 w 1650524"/>
                  <a:gd name="connsiteY452" fmla="*/ 761709 h 1660526"/>
                  <a:gd name="connsiteX453" fmla="*/ 517937 w 1650524"/>
                  <a:gd name="connsiteY453" fmla="*/ 755820 h 1660526"/>
                  <a:gd name="connsiteX454" fmla="*/ 538864 w 1650524"/>
                  <a:gd name="connsiteY454" fmla="*/ 764981 h 1660526"/>
                  <a:gd name="connsiteX455" fmla="*/ 538864 w 1650524"/>
                  <a:gd name="connsiteY455" fmla="*/ 774143 h 1660526"/>
                  <a:gd name="connsiteX456" fmla="*/ 535594 w 1650524"/>
                  <a:gd name="connsiteY456" fmla="*/ 783958 h 1660526"/>
                  <a:gd name="connsiteX457" fmla="*/ 548673 w 1650524"/>
                  <a:gd name="connsiteY457" fmla="*/ 790502 h 1660526"/>
                  <a:gd name="connsiteX458" fmla="*/ 563060 w 1650524"/>
                  <a:gd name="connsiteY458" fmla="*/ 798355 h 1660526"/>
                  <a:gd name="connsiteX459" fmla="*/ 572870 w 1650524"/>
                  <a:gd name="connsiteY459" fmla="*/ 812097 h 1660526"/>
                  <a:gd name="connsiteX460" fmla="*/ 582679 w 1650524"/>
                  <a:gd name="connsiteY460" fmla="*/ 815369 h 1660526"/>
                  <a:gd name="connsiteX461" fmla="*/ 585295 w 1650524"/>
                  <a:gd name="connsiteY461" fmla="*/ 826494 h 1660526"/>
                  <a:gd name="connsiteX462" fmla="*/ 595758 w 1650524"/>
                  <a:gd name="connsiteY462" fmla="*/ 833692 h 1660526"/>
                  <a:gd name="connsiteX463" fmla="*/ 593142 w 1650524"/>
                  <a:gd name="connsiteY463" fmla="*/ 848088 h 1660526"/>
                  <a:gd name="connsiteX464" fmla="*/ 583333 w 1650524"/>
                  <a:gd name="connsiteY464" fmla="*/ 852015 h 1660526"/>
                  <a:gd name="connsiteX465" fmla="*/ 595104 w 1650524"/>
                  <a:gd name="connsiteY465" fmla="*/ 865103 h 1660526"/>
                  <a:gd name="connsiteX466" fmla="*/ 601644 w 1650524"/>
                  <a:gd name="connsiteY466" fmla="*/ 855287 h 1660526"/>
                  <a:gd name="connsiteX467" fmla="*/ 612761 w 1650524"/>
                  <a:gd name="connsiteY467" fmla="*/ 859868 h 1660526"/>
                  <a:gd name="connsiteX468" fmla="*/ 628456 w 1650524"/>
                  <a:gd name="connsiteY468" fmla="*/ 859868 h 1660526"/>
                  <a:gd name="connsiteX469" fmla="*/ 658538 w 1650524"/>
                  <a:gd name="connsiteY469" fmla="*/ 877536 h 1660526"/>
                  <a:gd name="connsiteX470" fmla="*/ 673580 w 1650524"/>
                  <a:gd name="connsiteY470" fmla="*/ 897168 h 1660526"/>
                  <a:gd name="connsiteX471" fmla="*/ 679465 w 1650524"/>
                  <a:gd name="connsiteY471" fmla="*/ 913527 h 1660526"/>
                  <a:gd name="connsiteX472" fmla="*/ 687967 w 1650524"/>
                  <a:gd name="connsiteY472" fmla="*/ 925961 h 1660526"/>
                  <a:gd name="connsiteX473" fmla="*/ 699738 w 1650524"/>
                  <a:gd name="connsiteY473" fmla="*/ 923343 h 1660526"/>
                  <a:gd name="connsiteX474" fmla="*/ 712163 w 1650524"/>
                  <a:gd name="connsiteY474" fmla="*/ 930542 h 1660526"/>
                  <a:gd name="connsiteX475" fmla="*/ 722627 w 1650524"/>
                  <a:gd name="connsiteY475" fmla="*/ 941666 h 1660526"/>
                  <a:gd name="connsiteX476" fmla="*/ 733744 w 1650524"/>
                  <a:gd name="connsiteY476" fmla="*/ 947556 h 1660526"/>
                  <a:gd name="connsiteX477" fmla="*/ 742246 w 1650524"/>
                  <a:gd name="connsiteY477" fmla="*/ 961952 h 1660526"/>
                  <a:gd name="connsiteX478" fmla="*/ 744207 w 1650524"/>
                  <a:gd name="connsiteY478" fmla="*/ 973731 h 1660526"/>
                  <a:gd name="connsiteX479" fmla="*/ 755979 w 1650524"/>
                  <a:gd name="connsiteY479" fmla="*/ 980275 h 1660526"/>
                  <a:gd name="connsiteX480" fmla="*/ 778867 w 1650524"/>
                  <a:gd name="connsiteY480" fmla="*/ 999907 h 1660526"/>
                  <a:gd name="connsiteX481" fmla="*/ 795216 w 1650524"/>
                  <a:gd name="connsiteY481" fmla="*/ 1018230 h 1660526"/>
                  <a:gd name="connsiteX482" fmla="*/ 802410 w 1650524"/>
                  <a:gd name="connsiteY482" fmla="*/ 1028700 h 1660526"/>
                  <a:gd name="connsiteX483" fmla="*/ 808949 w 1650524"/>
                  <a:gd name="connsiteY483" fmla="*/ 1026737 h 1660526"/>
                  <a:gd name="connsiteX484" fmla="*/ 822029 w 1650524"/>
                  <a:gd name="connsiteY484" fmla="*/ 1034589 h 1660526"/>
                  <a:gd name="connsiteX485" fmla="*/ 832492 w 1650524"/>
                  <a:gd name="connsiteY485" fmla="*/ 1033935 h 1660526"/>
                  <a:gd name="connsiteX486" fmla="*/ 851457 w 1650524"/>
                  <a:gd name="connsiteY486" fmla="*/ 1045714 h 1660526"/>
                  <a:gd name="connsiteX487" fmla="*/ 861920 w 1650524"/>
                  <a:gd name="connsiteY487" fmla="*/ 1067309 h 1660526"/>
                  <a:gd name="connsiteX488" fmla="*/ 871730 w 1650524"/>
                  <a:gd name="connsiteY488" fmla="*/ 1065346 h 1660526"/>
                  <a:gd name="connsiteX489" fmla="*/ 898542 w 1650524"/>
                  <a:gd name="connsiteY489" fmla="*/ 1052913 h 1660526"/>
                  <a:gd name="connsiteX490" fmla="*/ 936472 w 1650524"/>
                  <a:gd name="connsiteY490" fmla="*/ 1067964 h 1660526"/>
                  <a:gd name="connsiteX491" fmla="*/ 941704 w 1650524"/>
                  <a:gd name="connsiteY491" fmla="*/ 1058802 h 1660526"/>
                  <a:gd name="connsiteX492" fmla="*/ 954783 w 1650524"/>
                  <a:gd name="connsiteY492" fmla="*/ 1058802 h 1660526"/>
                  <a:gd name="connsiteX493" fmla="*/ 964592 w 1650524"/>
                  <a:gd name="connsiteY493" fmla="*/ 1062074 h 1660526"/>
                  <a:gd name="connsiteX494" fmla="*/ 986827 w 1650524"/>
                  <a:gd name="connsiteY494" fmla="*/ 1088249 h 1660526"/>
                  <a:gd name="connsiteX495" fmla="*/ 991404 w 1650524"/>
                  <a:gd name="connsiteY495" fmla="*/ 1099374 h 1660526"/>
                  <a:gd name="connsiteX496" fmla="*/ 999252 w 1650524"/>
                  <a:gd name="connsiteY496" fmla="*/ 1109190 h 1660526"/>
                  <a:gd name="connsiteX497" fmla="*/ 1009061 w 1650524"/>
                  <a:gd name="connsiteY497" fmla="*/ 1125550 h 1660526"/>
                  <a:gd name="connsiteX498" fmla="*/ 1011677 w 1650524"/>
                  <a:gd name="connsiteY498" fmla="*/ 1139292 h 1660526"/>
                  <a:gd name="connsiteX499" fmla="*/ 1016909 w 1650524"/>
                  <a:gd name="connsiteY499" fmla="*/ 1132094 h 1660526"/>
                  <a:gd name="connsiteX500" fmla="*/ 1028680 w 1650524"/>
                  <a:gd name="connsiteY500" fmla="*/ 1138637 h 1660526"/>
                  <a:gd name="connsiteX501" fmla="*/ 1045029 w 1650524"/>
                  <a:gd name="connsiteY501" fmla="*/ 1132094 h 1660526"/>
                  <a:gd name="connsiteX502" fmla="*/ 1059417 w 1650524"/>
                  <a:gd name="connsiteY502" fmla="*/ 1142564 h 1660526"/>
                  <a:gd name="connsiteX503" fmla="*/ 1068572 w 1650524"/>
                  <a:gd name="connsiteY503" fmla="*/ 1145181 h 1660526"/>
                  <a:gd name="connsiteX504" fmla="*/ 1071188 w 1650524"/>
                  <a:gd name="connsiteY504" fmla="*/ 1153034 h 1660526"/>
                  <a:gd name="connsiteX505" fmla="*/ 1064648 w 1650524"/>
                  <a:gd name="connsiteY505" fmla="*/ 1158269 h 1660526"/>
                  <a:gd name="connsiteX506" fmla="*/ 1058762 w 1650524"/>
                  <a:gd name="connsiteY506" fmla="*/ 1166776 h 1660526"/>
                  <a:gd name="connsiteX507" fmla="*/ 1053531 w 1650524"/>
                  <a:gd name="connsiteY507" fmla="*/ 1168085 h 1660526"/>
                  <a:gd name="connsiteX508" fmla="*/ 1052223 w 1650524"/>
                  <a:gd name="connsiteY508" fmla="*/ 1178555 h 1660526"/>
                  <a:gd name="connsiteX509" fmla="*/ 1067264 w 1650524"/>
                  <a:gd name="connsiteY509" fmla="*/ 1168739 h 1660526"/>
                  <a:gd name="connsiteX510" fmla="*/ 1076419 w 1650524"/>
                  <a:gd name="connsiteY510" fmla="*/ 1166776 h 1660526"/>
                  <a:gd name="connsiteX511" fmla="*/ 1084267 w 1650524"/>
                  <a:gd name="connsiteY511" fmla="*/ 1169394 h 1660526"/>
                  <a:gd name="connsiteX512" fmla="*/ 1093423 w 1650524"/>
                  <a:gd name="connsiteY512" fmla="*/ 1160232 h 1660526"/>
                  <a:gd name="connsiteX513" fmla="*/ 1099962 w 1650524"/>
                  <a:gd name="connsiteY513" fmla="*/ 1163504 h 1660526"/>
                  <a:gd name="connsiteX514" fmla="*/ 1110425 w 1650524"/>
                  <a:gd name="connsiteY514" fmla="*/ 1154343 h 1660526"/>
                  <a:gd name="connsiteX515" fmla="*/ 1128082 w 1650524"/>
                  <a:gd name="connsiteY515" fmla="*/ 1169394 h 1660526"/>
                  <a:gd name="connsiteX516" fmla="*/ 1141162 w 1650524"/>
                  <a:gd name="connsiteY516" fmla="*/ 1190989 h 1660526"/>
                  <a:gd name="connsiteX517" fmla="*/ 1149009 w 1650524"/>
                  <a:gd name="connsiteY517" fmla="*/ 1207348 h 1660526"/>
                  <a:gd name="connsiteX518" fmla="*/ 1141815 w 1650524"/>
                  <a:gd name="connsiteY518" fmla="*/ 1215855 h 1660526"/>
                  <a:gd name="connsiteX519" fmla="*/ 1143123 w 1650524"/>
                  <a:gd name="connsiteY519" fmla="*/ 1223054 h 1660526"/>
                  <a:gd name="connsiteX520" fmla="*/ 1137892 w 1650524"/>
                  <a:gd name="connsiteY520" fmla="*/ 1230906 h 1660526"/>
                  <a:gd name="connsiteX521" fmla="*/ 1147047 w 1650524"/>
                  <a:gd name="connsiteY521" fmla="*/ 1236796 h 1660526"/>
                  <a:gd name="connsiteX522" fmla="*/ 1156203 w 1650524"/>
                  <a:gd name="connsiteY522" fmla="*/ 1247266 h 1660526"/>
                  <a:gd name="connsiteX523" fmla="*/ 1167320 w 1650524"/>
                  <a:gd name="connsiteY523" fmla="*/ 1243994 h 1660526"/>
                  <a:gd name="connsiteX524" fmla="*/ 1183015 w 1650524"/>
                  <a:gd name="connsiteY524" fmla="*/ 1255119 h 1660526"/>
                  <a:gd name="connsiteX525" fmla="*/ 1194132 w 1650524"/>
                  <a:gd name="connsiteY525" fmla="*/ 1262971 h 1660526"/>
                  <a:gd name="connsiteX526" fmla="*/ 1194132 w 1650524"/>
                  <a:gd name="connsiteY526" fmla="*/ 1270824 h 1660526"/>
                  <a:gd name="connsiteX527" fmla="*/ 1201980 w 1650524"/>
                  <a:gd name="connsiteY527" fmla="*/ 1270824 h 1660526"/>
                  <a:gd name="connsiteX528" fmla="*/ 1212443 w 1650524"/>
                  <a:gd name="connsiteY528" fmla="*/ 1276713 h 1660526"/>
                  <a:gd name="connsiteX529" fmla="*/ 1226830 w 1650524"/>
                  <a:gd name="connsiteY529" fmla="*/ 1259045 h 1660526"/>
                  <a:gd name="connsiteX530" fmla="*/ 1243179 w 1650524"/>
                  <a:gd name="connsiteY530" fmla="*/ 1257736 h 1660526"/>
                  <a:gd name="connsiteX531" fmla="*/ 1260183 w 1650524"/>
                  <a:gd name="connsiteY531" fmla="*/ 1279331 h 1660526"/>
                  <a:gd name="connsiteX532" fmla="*/ 1269992 w 1650524"/>
                  <a:gd name="connsiteY532" fmla="*/ 1295037 h 1660526"/>
                  <a:gd name="connsiteX533" fmla="*/ 1267376 w 1650524"/>
                  <a:gd name="connsiteY533" fmla="*/ 1302235 h 1660526"/>
                  <a:gd name="connsiteX534" fmla="*/ 1275877 w 1650524"/>
                  <a:gd name="connsiteY534" fmla="*/ 1319903 h 1660526"/>
                  <a:gd name="connsiteX535" fmla="*/ 1279147 w 1650524"/>
                  <a:gd name="connsiteY535" fmla="*/ 1332337 h 1660526"/>
                  <a:gd name="connsiteX536" fmla="*/ 1287649 w 1650524"/>
                  <a:gd name="connsiteY536" fmla="*/ 1351314 h 1660526"/>
                  <a:gd name="connsiteX537" fmla="*/ 1302036 w 1650524"/>
                  <a:gd name="connsiteY537" fmla="*/ 1366365 h 1660526"/>
                  <a:gd name="connsiteX538" fmla="*/ 1315769 w 1650524"/>
                  <a:gd name="connsiteY538" fmla="*/ 1397775 h 1660526"/>
                  <a:gd name="connsiteX539" fmla="*/ 1324924 w 1650524"/>
                  <a:gd name="connsiteY539" fmla="*/ 1439657 h 1660526"/>
                  <a:gd name="connsiteX540" fmla="*/ 1339966 w 1650524"/>
                  <a:gd name="connsiteY540" fmla="*/ 1460597 h 1660526"/>
                  <a:gd name="connsiteX541" fmla="*/ 1349775 w 1650524"/>
                  <a:gd name="connsiteY541" fmla="*/ 1465832 h 1660526"/>
                  <a:gd name="connsiteX542" fmla="*/ 1346505 w 1650524"/>
                  <a:gd name="connsiteY542" fmla="*/ 1496589 h 1660526"/>
                  <a:gd name="connsiteX543" fmla="*/ 1335388 w 1650524"/>
                  <a:gd name="connsiteY543" fmla="*/ 1506404 h 1660526"/>
                  <a:gd name="connsiteX544" fmla="*/ 1318385 w 1650524"/>
                  <a:gd name="connsiteY544" fmla="*/ 1505095 h 1660526"/>
                  <a:gd name="connsiteX545" fmla="*/ 1307922 w 1650524"/>
                  <a:gd name="connsiteY545" fmla="*/ 1514257 h 1660526"/>
                  <a:gd name="connsiteX546" fmla="*/ 1294188 w 1650524"/>
                  <a:gd name="connsiteY546" fmla="*/ 1522109 h 1660526"/>
                  <a:gd name="connsiteX547" fmla="*/ 1307267 w 1650524"/>
                  <a:gd name="connsiteY547" fmla="*/ 1535197 h 1660526"/>
                  <a:gd name="connsiteX548" fmla="*/ 1309883 w 1650524"/>
                  <a:gd name="connsiteY548" fmla="*/ 1544359 h 1660526"/>
                  <a:gd name="connsiteX549" fmla="*/ 1303998 w 1650524"/>
                  <a:gd name="connsiteY549" fmla="*/ 1568571 h 1660526"/>
                  <a:gd name="connsiteX550" fmla="*/ 1301382 w 1650524"/>
                  <a:gd name="connsiteY550" fmla="*/ 1586894 h 1660526"/>
                  <a:gd name="connsiteX551" fmla="*/ 1288303 w 1650524"/>
                  <a:gd name="connsiteY551" fmla="*/ 1594092 h 1660526"/>
                  <a:gd name="connsiteX552" fmla="*/ 1273262 w 1650524"/>
                  <a:gd name="connsiteY552" fmla="*/ 1601945 h 1660526"/>
                  <a:gd name="connsiteX553" fmla="*/ 1277185 w 1650524"/>
                  <a:gd name="connsiteY553" fmla="*/ 1614379 h 1660526"/>
                  <a:gd name="connsiteX554" fmla="*/ 1273262 w 1650524"/>
                  <a:gd name="connsiteY554" fmla="*/ 1626812 h 1660526"/>
                  <a:gd name="connsiteX555" fmla="*/ 1279147 w 1650524"/>
                  <a:gd name="connsiteY555" fmla="*/ 1635319 h 1660526"/>
                  <a:gd name="connsiteX556" fmla="*/ 1277185 w 1650524"/>
                  <a:gd name="connsiteY556" fmla="*/ 1643826 h 1660526"/>
                  <a:gd name="connsiteX557" fmla="*/ 1297458 w 1650524"/>
                  <a:gd name="connsiteY557" fmla="*/ 1660186 h 1660526"/>
                  <a:gd name="connsiteX558" fmla="*/ 1319039 w 1650524"/>
                  <a:gd name="connsiteY558" fmla="*/ 1655605 h 1660526"/>
                  <a:gd name="connsiteX559" fmla="*/ 1341928 w 1650524"/>
                  <a:gd name="connsiteY559" fmla="*/ 1654951 h 1660526"/>
                  <a:gd name="connsiteX560" fmla="*/ 1351737 w 1650524"/>
                  <a:gd name="connsiteY560" fmla="*/ 1634010 h 1660526"/>
                  <a:gd name="connsiteX561" fmla="*/ 1351737 w 1650524"/>
                  <a:gd name="connsiteY561" fmla="*/ 1615033 h 1660526"/>
                  <a:gd name="connsiteX562" fmla="*/ 1373318 w 1650524"/>
                  <a:gd name="connsiteY562" fmla="*/ 1582968 h 1660526"/>
                  <a:gd name="connsiteX563" fmla="*/ 1400130 w 1650524"/>
                  <a:gd name="connsiteY563" fmla="*/ 1566608 h 1660526"/>
                  <a:gd name="connsiteX564" fmla="*/ 1409939 w 1650524"/>
                  <a:gd name="connsiteY564" fmla="*/ 1542396 h 1660526"/>
                  <a:gd name="connsiteX565" fmla="*/ 1402746 w 1650524"/>
                  <a:gd name="connsiteY565" fmla="*/ 1516220 h 1660526"/>
                  <a:gd name="connsiteX566" fmla="*/ 1400784 w 1650524"/>
                  <a:gd name="connsiteY566" fmla="*/ 1505095 h 1660526"/>
                  <a:gd name="connsiteX567" fmla="*/ 1397514 w 1650524"/>
                  <a:gd name="connsiteY567" fmla="*/ 1499860 h 1660526"/>
                  <a:gd name="connsiteX568" fmla="*/ 1408631 w 1650524"/>
                  <a:gd name="connsiteY568" fmla="*/ 1478920 h 1660526"/>
                  <a:gd name="connsiteX569" fmla="*/ 1419749 w 1650524"/>
                  <a:gd name="connsiteY569" fmla="*/ 1470413 h 1660526"/>
                  <a:gd name="connsiteX570" fmla="*/ 1438714 w 1650524"/>
                  <a:gd name="connsiteY570" fmla="*/ 1457325 h 1660526"/>
                  <a:gd name="connsiteX571" fmla="*/ 1458986 w 1650524"/>
                  <a:gd name="connsiteY571" fmla="*/ 1451435 h 1660526"/>
                  <a:gd name="connsiteX572" fmla="*/ 1465526 w 1650524"/>
                  <a:gd name="connsiteY572" fmla="*/ 1456016 h 1660526"/>
                  <a:gd name="connsiteX573" fmla="*/ 1472066 w 1650524"/>
                  <a:gd name="connsiteY573" fmla="*/ 1451435 h 1660526"/>
                  <a:gd name="connsiteX574" fmla="*/ 1477951 w 1650524"/>
                  <a:gd name="connsiteY574" fmla="*/ 1456016 h 1660526"/>
                  <a:gd name="connsiteX575" fmla="*/ 1485799 w 1650524"/>
                  <a:gd name="connsiteY575" fmla="*/ 1446855 h 1660526"/>
                  <a:gd name="connsiteX576" fmla="*/ 1484491 w 1650524"/>
                  <a:gd name="connsiteY576" fmla="*/ 1437693 h 1660526"/>
                  <a:gd name="connsiteX577" fmla="*/ 1489723 w 1650524"/>
                  <a:gd name="connsiteY577" fmla="*/ 1431150 h 1660526"/>
                  <a:gd name="connsiteX578" fmla="*/ 1481875 w 1650524"/>
                  <a:gd name="connsiteY578" fmla="*/ 1427223 h 1660526"/>
                  <a:gd name="connsiteX579" fmla="*/ 1476643 w 1650524"/>
                  <a:gd name="connsiteY579" fmla="*/ 1416099 h 1660526"/>
                  <a:gd name="connsiteX580" fmla="*/ 1479259 w 1650524"/>
                  <a:gd name="connsiteY580" fmla="*/ 1398430 h 1660526"/>
                  <a:gd name="connsiteX581" fmla="*/ 1473374 w 1650524"/>
                  <a:gd name="connsiteY581" fmla="*/ 1389268 h 1660526"/>
                  <a:gd name="connsiteX582" fmla="*/ 1472066 w 1650524"/>
                  <a:gd name="connsiteY582" fmla="*/ 1374218 h 1660526"/>
                  <a:gd name="connsiteX583" fmla="*/ 1475335 w 1650524"/>
                  <a:gd name="connsiteY583" fmla="*/ 1362439 h 1660526"/>
                  <a:gd name="connsiteX584" fmla="*/ 1463564 w 1650524"/>
                  <a:gd name="connsiteY584" fmla="*/ 1357858 h 1660526"/>
                  <a:gd name="connsiteX585" fmla="*/ 1457025 w 1650524"/>
                  <a:gd name="connsiteY585" fmla="*/ 1350005 h 1660526"/>
                  <a:gd name="connsiteX586" fmla="*/ 1447215 w 1650524"/>
                  <a:gd name="connsiteY586" fmla="*/ 1347388 h 1660526"/>
                  <a:gd name="connsiteX587" fmla="*/ 1430212 w 1650524"/>
                  <a:gd name="connsiteY587" fmla="*/ 1340189 h 1660526"/>
                  <a:gd name="connsiteX588" fmla="*/ 1415171 w 1650524"/>
                  <a:gd name="connsiteY588" fmla="*/ 1327102 h 1660526"/>
                  <a:gd name="connsiteX589" fmla="*/ 1387705 w 1650524"/>
                  <a:gd name="connsiteY589" fmla="*/ 1327102 h 1660526"/>
                  <a:gd name="connsiteX590" fmla="*/ 1379203 w 1650524"/>
                  <a:gd name="connsiteY590" fmla="*/ 1310742 h 1660526"/>
                  <a:gd name="connsiteX591" fmla="*/ 1373318 w 1650524"/>
                  <a:gd name="connsiteY591" fmla="*/ 1303544 h 1660526"/>
                  <a:gd name="connsiteX592" fmla="*/ 1377896 w 1650524"/>
                  <a:gd name="connsiteY592" fmla="*/ 1284566 h 1660526"/>
                  <a:gd name="connsiteX593" fmla="*/ 1389013 w 1650524"/>
                  <a:gd name="connsiteY593" fmla="*/ 1263626 h 1660526"/>
                  <a:gd name="connsiteX594" fmla="*/ 1384435 w 1650524"/>
                  <a:gd name="connsiteY594" fmla="*/ 1252501 h 1660526"/>
                  <a:gd name="connsiteX595" fmla="*/ 1384435 w 1650524"/>
                  <a:gd name="connsiteY595" fmla="*/ 1239414 h 1660526"/>
                  <a:gd name="connsiteX596" fmla="*/ 1393590 w 1650524"/>
                  <a:gd name="connsiteY596" fmla="*/ 1228943 h 1660526"/>
                  <a:gd name="connsiteX597" fmla="*/ 1398822 w 1650524"/>
                  <a:gd name="connsiteY597" fmla="*/ 1215855 h 1660526"/>
                  <a:gd name="connsiteX598" fmla="*/ 1406670 w 1650524"/>
                  <a:gd name="connsiteY598" fmla="*/ 1194915 h 1660526"/>
                  <a:gd name="connsiteX599" fmla="*/ 1426288 w 1650524"/>
                  <a:gd name="connsiteY599" fmla="*/ 1163504 h 1660526"/>
                  <a:gd name="connsiteX600" fmla="*/ 1443945 w 1650524"/>
                  <a:gd name="connsiteY600" fmla="*/ 1154343 h 1660526"/>
                  <a:gd name="connsiteX601" fmla="*/ 1458333 w 1650524"/>
                  <a:gd name="connsiteY601" fmla="*/ 1160887 h 1660526"/>
                  <a:gd name="connsiteX602" fmla="*/ 1462910 w 1650524"/>
                  <a:gd name="connsiteY602" fmla="*/ 1155651 h 1660526"/>
                  <a:gd name="connsiteX603" fmla="*/ 1472066 w 1650524"/>
                  <a:gd name="connsiteY603" fmla="*/ 1154343 h 1660526"/>
                  <a:gd name="connsiteX604" fmla="*/ 1472720 w 1650524"/>
                  <a:gd name="connsiteY604" fmla="*/ 1160887 h 1660526"/>
                  <a:gd name="connsiteX605" fmla="*/ 1464872 w 1650524"/>
                  <a:gd name="connsiteY605" fmla="*/ 1166122 h 1660526"/>
                  <a:gd name="connsiteX606" fmla="*/ 1460294 w 1650524"/>
                  <a:gd name="connsiteY606" fmla="*/ 1172011 h 1660526"/>
                  <a:gd name="connsiteX607" fmla="*/ 1504110 w 1650524"/>
                  <a:gd name="connsiteY607" fmla="*/ 1188371 h 1660526"/>
                  <a:gd name="connsiteX608" fmla="*/ 1519805 w 1650524"/>
                  <a:gd name="connsiteY608" fmla="*/ 1186408 h 1660526"/>
                  <a:gd name="connsiteX609" fmla="*/ 1553157 w 1650524"/>
                  <a:gd name="connsiteY609" fmla="*/ 1186408 h 1660526"/>
                  <a:gd name="connsiteX610" fmla="*/ 1563620 w 1650524"/>
                  <a:gd name="connsiteY610" fmla="*/ 1191643 h 1660526"/>
                  <a:gd name="connsiteX611" fmla="*/ 1568198 w 1650524"/>
                  <a:gd name="connsiteY611" fmla="*/ 1205385 h 1660526"/>
                  <a:gd name="connsiteX612" fmla="*/ 1583239 w 1650524"/>
                  <a:gd name="connsiteY612" fmla="*/ 1217818 h 1660526"/>
                  <a:gd name="connsiteX613" fmla="*/ 1577354 w 1650524"/>
                  <a:gd name="connsiteY613" fmla="*/ 1225671 h 1660526"/>
                  <a:gd name="connsiteX614" fmla="*/ 1585201 w 1650524"/>
                  <a:gd name="connsiteY614" fmla="*/ 1231561 h 1660526"/>
                  <a:gd name="connsiteX615" fmla="*/ 1584547 w 1650524"/>
                  <a:gd name="connsiteY615" fmla="*/ 1242686 h 1660526"/>
                  <a:gd name="connsiteX616" fmla="*/ 1609397 w 1650524"/>
                  <a:gd name="connsiteY616" fmla="*/ 1261663 h 1660526"/>
                  <a:gd name="connsiteX617" fmla="*/ 1629670 w 1650524"/>
                  <a:gd name="connsiteY617" fmla="*/ 1264935 h 1660526"/>
                  <a:gd name="connsiteX618" fmla="*/ 1639480 w 1650524"/>
                  <a:gd name="connsiteY618" fmla="*/ 1268206 h 1660526"/>
                  <a:gd name="connsiteX619" fmla="*/ 1642095 w 1650524"/>
                  <a:gd name="connsiteY619" fmla="*/ 1259045 h 1660526"/>
                  <a:gd name="connsiteX620" fmla="*/ 1642095 w 1650524"/>
                  <a:gd name="connsiteY620" fmla="*/ 1239414 h 1660526"/>
                  <a:gd name="connsiteX621" fmla="*/ 1645365 w 1650524"/>
                  <a:gd name="connsiteY621" fmla="*/ 1225017 h 1660526"/>
                  <a:gd name="connsiteX622" fmla="*/ 1649943 w 1650524"/>
                  <a:gd name="connsiteY622" fmla="*/ 1222399 h 1660526"/>
                  <a:gd name="connsiteX623" fmla="*/ 1649943 w 1650524"/>
                  <a:gd name="connsiteY623" fmla="*/ 1214546 h 1660526"/>
                  <a:gd name="connsiteX624" fmla="*/ 720665 w 1650524"/>
                  <a:gd name="connsiteY624" fmla="*/ 566701 h 1660526"/>
                  <a:gd name="connsiteX625" fmla="*/ 745515 w 1650524"/>
                  <a:gd name="connsiteY625" fmla="*/ 541834 h 1660526"/>
                  <a:gd name="connsiteX626" fmla="*/ 770366 w 1650524"/>
                  <a:gd name="connsiteY626" fmla="*/ 566701 h 1660526"/>
                  <a:gd name="connsiteX627" fmla="*/ 745515 w 1650524"/>
                  <a:gd name="connsiteY627" fmla="*/ 591568 h 1660526"/>
                  <a:gd name="connsiteX628" fmla="*/ 720665 w 1650524"/>
                  <a:gd name="connsiteY628" fmla="*/ 566701 h 1660526"/>
                  <a:gd name="connsiteX629" fmla="*/ 772328 w 1650524"/>
                  <a:gd name="connsiteY629" fmla="*/ 967187 h 1660526"/>
                  <a:gd name="connsiteX630" fmla="*/ 747477 w 1650524"/>
                  <a:gd name="connsiteY630" fmla="*/ 942321 h 1660526"/>
                  <a:gd name="connsiteX631" fmla="*/ 772328 w 1650524"/>
                  <a:gd name="connsiteY631" fmla="*/ 917454 h 1660526"/>
                  <a:gd name="connsiteX632" fmla="*/ 797178 w 1650524"/>
                  <a:gd name="connsiteY632" fmla="*/ 942321 h 1660526"/>
                  <a:gd name="connsiteX633" fmla="*/ 772328 w 1650524"/>
                  <a:gd name="connsiteY633" fmla="*/ 967187 h 166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</a:cxnLst>
                <a:rect l="l" t="t" r="r" b="b"/>
                <a:pathLst>
                  <a:path w="1650524" h="1660526">
                    <a:moveTo>
                      <a:pt x="1647327" y="1206694"/>
                    </a:moveTo>
                    <a:cubicBezTo>
                      <a:pt x="1647327" y="1204076"/>
                      <a:pt x="1649943" y="1202768"/>
                      <a:pt x="1649943" y="1198187"/>
                    </a:cubicBezTo>
                    <a:cubicBezTo>
                      <a:pt x="1649943" y="1193606"/>
                      <a:pt x="1643403" y="1187717"/>
                      <a:pt x="1641442" y="1184445"/>
                    </a:cubicBezTo>
                    <a:cubicBezTo>
                      <a:pt x="1639480" y="1181173"/>
                      <a:pt x="1640787" y="1179864"/>
                      <a:pt x="1638826" y="1175938"/>
                    </a:cubicBezTo>
                    <a:cubicBezTo>
                      <a:pt x="1636864" y="1172011"/>
                      <a:pt x="1627054" y="1166776"/>
                      <a:pt x="1621169" y="1160232"/>
                    </a:cubicBezTo>
                    <a:cubicBezTo>
                      <a:pt x="1615283" y="1153688"/>
                      <a:pt x="1607436" y="1145836"/>
                      <a:pt x="1601550" y="1141909"/>
                    </a:cubicBezTo>
                    <a:cubicBezTo>
                      <a:pt x="1595664" y="1137983"/>
                      <a:pt x="1581277" y="1133402"/>
                      <a:pt x="1577354" y="1130130"/>
                    </a:cubicBezTo>
                    <a:cubicBezTo>
                      <a:pt x="1572776" y="1126859"/>
                      <a:pt x="1573430" y="1123587"/>
                      <a:pt x="1571468" y="1119006"/>
                    </a:cubicBezTo>
                    <a:cubicBezTo>
                      <a:pt x="1570160" y="1114425"/>
                      <a:pt x="1566236" y="1111153"/>
                      <a:pt x="1566236" y="1111153"/>
                    </a:cubicBezTo>
                    <a:lnTo>
                      <a:pt x="1561005" y="1111153"/>
                    </a:lnTo>
                    <a:cubicBezTo>
                      <a:pt x="1561005" y="1111153"/>
                      <a:pt x="1559042" y="1110499"/>
                      <a:pt x="1554465" y="1105918"/>
                    </a:cubicBezTo>
                    <a:cubicBezTo>
                      <a:pt x="1549887" y="1101337"/>
                      <a:pt x="1549887" y="1105918"/>
                      <a:pt x="1544001" y="1104609"/>
                    </a:cubicBezTo>
                    <a:cubicBezTo>
                      <a:pt x="1537462" y="1103300"/>
                      <a:pt x="1532230" y="1102646"/>
                      <a:pt x="1525691" y="1096102"/>
                    </a:cubicBezTo>
                    <a:cubicBezTo>
                      <a:pt x="1519151" y="1089558"/>
                      <a:pt x="1512611" y="1090212"/>
                      <a:pt x="1505418" y="1088249"/>
                    </a:cubicBezTo>
                    <a:cubicBezTo>
                      <a:pt x="1498878" y="1086286"/>
                      <a:pt x="1489723" y="1088249"/>
                      <a:pt x="1483183" y="1083014"/>
                    </a:cubicBezTo>
                    <a:cubicBezTo>
                      <a:pt x="1476643" y="1077779"/>
                      <a:pt x="1464218" y="1070581"/>
                      <a:pt x="1456371" y="1062074"/>
                    </a:cubicBezTo>
                    <a:cubicBezTo>
                      <a:pt x="1448523" y="1054221"/>
                      <a:pt x="1432174" y="1046369"/>
                      <a:pt x="1427596" y="1044405"/>
                    </a:cubicBezTo>
                    <a:cubicBezTo>
                      <a:pt x="1423019" y="1043097"/>
                      <a:pt x="1411901" y="1044405"/>
                      <a:pt x="1402746" y="1041133"/>
                    </a:cubicBezTo>
                    <a:cubicBezTo>
                      <a:pt x="1394245" y="1037861"/>
                      <a:pt x="1378549" y="1031972"/>
                      <a:pt x="1374626" y="1030663"/>
                    </a:cubicBezTo>
                    <a:cubicBezTo>
                      <a:pt x="1370702" y="1029354"/>
                      <a:pt x="1365470" y="1029354"/>
                      <a:pt x="1360892" y="1030009"/>
                    </a:cubicBezTo>
                    <a:cubicBezTo>
                      <a:pt x="1356315" y="1030663"/>
                      <a:pt x="1353045" y="1028045"/>
                      <a:pt x="1349121" y="1024774"/>
                    </a:cubicBezTo>
                    <a:cubicBezTo>
                      <a:pt x="1344543" y="1021502"/>
                      <a:pt x="1325579" y="1016921"/>
                      <a:pt x="1315115" y="1011032"/>
                    </a:cubicBezTo>
                    <a:cubicBezTo>
                      <a:pt x="1303998" y="1005796"/>
                      <a:pt x="1264760" y="995981"/>
                      <a:pt x="1259528" y="988128"/>
                    </a:cubicBezTo>
                    <a:cubicBezTo>
                      <a:pt x="1254297" y="980275"/>
                      <a:pt x="1251027" y="971114"/>
                      <a:pt x="1251027" y="964570"/>
                    </a:cubicBezTo>
                    <a:cubicBezTo>
                      <a:pt x="1251027" y="958026"/>
                      <a:pt x="1254297" y="959335"/>
                      <a:pt x="1258875" y="956063"/>
                    </a:cubicBezTo>
                    <a:cubicBezTo>
                      <a:pt x="1262798" y="952791"/>
                      <a:pt x="1266722" y="950828"/>
                      <a:pt x="1270646" y="947556"/>
                    </a:cubicBezTo>
                    <a:cubicBezTo>
                      <a:pt x="1274569" y="944284"/>
                      <a:pt x="1275224" y="941012"/>
                      <a:pt x="1279147" y="937740"/>
                    </a:cubicBezTo>
                    <a:cubicBezTo>
                      <a:pt x="1283071" y="934468"/>
                      <a:pt x="1288303" y="928579"/>
                      <a:pt x="1289611" y="924652"/>
                    </a:cubicBezTo>
                    <a:cubicBezTo>
                      <a:pt x="1290918" y="920726"/>
                      <a:pt x="1288303" y="918108"/>
                      <a:pt x="1286995" y="915491"/>
                    </a:cubicBezTo>
                    <a:cubicBezTo>
                      <a:pt x="1285687" y="912873"/>
                      <a:pt x="1285033" y="910910"/>
                      <a:pt x="1285033" y="906983"/>
                    </a:cubicBezTo>
                    <a:cubicBezTo>
                      <a:pt x="1285033" y="903057"/>
                      <a:pt x="1271954" y="900440"/>
                      <a:pt x="1265414" y="898476"/>
                    </a:cubicBezTo>
                    <a:cubicBezTo>
                      <a:pt x="1258220" y="896513"/>
                      <a:pt x="1224869" y="907638"/>
                      <a:pt x="1219637" y="908947"/>
                    </a:cubicBezTo>
                    <a:cubicBezTo>
                      <a:pt x="1214405" y="910255"/>
                      <a:pt x="1214405" y="906329"/>
                      <a:pt x="1211789" y="905020"/>
                    </a:cubicBezTo>
                    <a:cubicBezTo>
                      <a:pt x="1209173" y="903712"/>
                      <a:pt x="1200018" y="910910"/>
                      <a:pt x="1195440" y="912873"/>
                    </a:cubicBezTo>
                    <a:cubicBezTo>
                      <a:pt x="1190209" y="914836"/>
                      <a:pt x="1143777" y="915491"/>
                      <a:pt x="1137238" y="914182"/>
                    </a:cubicBezTo>
                    <a:cubicBezTo>
                      <a:pt x="1130698" y="913527"/>
                      <a:pt x="1121543" y="899785"/>
                      <a:pt x="1121543" y="899785"/>
                    </a:cubicBezTo>
                    <a:cubicBezTo>
                      <a:pt x="1121543" y="899785"/>
                      <a:pt x="1116311" y="899785"/>
                      <a:pt x="1109772" y="899785"/>
                    </a:cubicBezTo>
                    <a:cubicBezTo>
                      <a:pt x="1103886" y="898476"/>
                      <a:pt x="1094076" y="893896"/>
                      <a:pt x="1087537" y="888006"/>
                    </a:cubicBezTo>
                    <a:cubicBezTo>
                      <a:pt x="1080997" y="882771"/>
                      <a:pt x="1080997" y="876227"/>
                      <a:pt x="1080343" y="872956"/>
                    </a:cubicBezTo>
                    <a:cubicBezTo>
                      <a:pt x="1079035" y="869029"/>
                      <a:pt x="1062686" y="865757"/>
                      <a:pt x="1062686" y="865757"/>
                    </a:cubicBezTo>
                    <a:cubicBezTo>
                      <a:pt x="1062686" y="865757"/>
                      <a:pt x="1056801" y="862485"/>
                      <a:pt x="1050915" y="857904"/>
                    </a:cubicBezTo>
                    <a:cubicBezTo>
                      <a:pt x="1045029" y="853978"/>
                      <a:pt x="1035874" y="840890"/>
                      <a:pt x="1033258" y="836309"/>
                    </a:cubicBezTo>
                    <a:cubicBezTo>
                      <a:pt x="1030642" y="831729"/>
                      <a:pt x="1021487" y="830420"/>
                      <a:pt x="1013639" y="825839"/>
                    </a:cubicBezTo>
                    <a:cubicBezTo>
                      <a:pt x="1005792" y="820604"/>
                      <a:pt x="990751" y="804245"/>
                      <a:pt x="982903" y="793120"/>
                    </a:cubicBezTo>
                    <a:cubicBezTo>
                      <a:pt x="975055" y="781995"/>
                      <a:pt x="964592" y="753857"/>
                      <a:pt x="961976" y="744695"/>
                    </a:cubicBezTo>
                    <a:cubicBezTo>
                      <a:pt x="959361" y="734879"/>
                      <a:pt x="952167" y="716556"/>
                      <a:pt x="951513" y="710667"/>
                    </a:cubicBezTo>
                    <a:cubicBezTo>
                      <a:pt x="950859" y="704777"/>
                      <a:pt x="939088" y="682528"/>
                      <a:pt x="935164" y="674675"/>
                    </a:cubicBezTo>
                    <a:cubicBezTo>
                      <a:pt x="931240" y="666823"/>
                      <a:pt x="918161" y="643265"/>
                      <a:pt x="917507" y="638030"/>
                    </a:cubicBezTo>
                    <a:cubicBezTo>
                      <a:pt x="916853" y="633449"/>
                      <a:pt x="917507" y="628214"/>
                      <a:pt x="916199" y="625596"/>
                    </a:cubicBezTo>
                    <a:cubicBezTo>
                      <a:pt x="914891" y="622979"/>
                      <a:pt x="910967" y="624288"/>
                      <a:pt x="908351" y="622324"/>
                    </a:cubicBezTo>
                    <a:cubicBezTo>
                      <a:pt x="905736" y="621016"/>
                      <a:pt x="902466" y="614472"/>
                      <a:pt x="899196" y="613163"/>
                    </a:cubicBezTo>
                    <a:cubicBezTo>
                      <a:pt x="896580" y="611854"/>
                      <a:pt x="896580" y="614472"/>
                      <a:pt x="895272" y="615780"/>
                    </a:cubicBezTo>
                    <a:cubicBezTo>
                      <a:pt x="893965" y="617089"/>
                      <a:pt x="886117" y="613817"/>
                      <a:pt x="877616" y="609236"/>
                    </a:cubicBezTo>
                    <a:cubicBezTo>
                      <a:pt x="869114" y="604656"/>
                      <a:pt x="853419" y="594840"/>
                      <a:pt x="844917" y="585024"/>
                    </a:cubicBezTo>
                    <a:cubicBezTo>
                      <a:pt x="837070" y="575208"/>
                      <a:pt x="806988" y="557540"/>
                      <a:pt x="803718" y="554922"/>
                    </a:cubicBezTo>
                    <a:cubicBezTo>
                      <a:pt x="800448" y="552305"/>
                      <a:pt x="799140" y="554922"/>
                      <a:pt x="793254" y="554922"/>
                    </a:cubicBezTo>
                    <a:cubicBezTo>
                      <a:pt x="787369" y="554922"/>
                      <a:pt x="783445" y="549033"/>
                      <a:pt x="776905" y="541834"/>
                    </a:cubicBezTo>
                    <a:cubicBezTo>
                      <a:pt x="770366" y="534636"/>
                      <a:pt x="754017" y="521548"/>
                      <a:pt x="746169" y="511733"/>
                    </a:cubicBezTo>
                    <a:cubicBezTo>
                      <a:pt x="738322" y="501917"/>
                      <a:pt x="733090" y="488829"/>
                      <a:pt x="733090" y="477704"/>
                    </a:cubicBezTo>
                    <a:cubicBezTo>
                      <a:pt x="733090" y="466580"/>
                      <a:pt x="730474" y="462653"/>
                      <a:pt x="729820" y="454801"/>
                    </a:cubicBezTo>
                    <a:cubicBezTo>
                      <a:pt x="729820" y="446948"/>
                      <a:pt x="728512" y="442367"/>
                      <a:pt x="728512" y="439095"/>
                    </a:cubicBezTo>
                    <a:cubicBezTo>
                      <a:pt x="728512" y="435823"/>
                      <a:pt x="726550" y="435823"/>
                      <a:pt x="724589" y="433206"/>
                    </a:cubicBezTo>
                    <a:cubicBezTo>
                      <a:pt x="722627" y="430588"/>
                      <a:pt x="723281" y="426007"/>
                      <a:pt x="723281" y="418809"/>
                    </a:cubicBezTo>
                    <a:cubicBezTo>
                      <a:pt x="723281" y="410956"/>
                      <a:pt x="726550" y="399832"/>
                      <a:pt x="729166" y="397869"/>
                    </a:cubicBezTo>
                    <a:cubicBezTo>
                      <a:pt x="731782" y="395251"/>
                      <a:pt x="737668" y="405721"/>
                      <a:pt x="740938" y="405721"/>
                    </a:cubicBezTo>
                    <a:cubicBezTo>
                      <a:pt x="743553" y="405721"/>
                      <a:pt x="743553" y="401795"/>
                      <a:pt x="742899" y="397214"/>
                    </a:cubicBezTo>
                    <a:cubicBezTo>
                      <a:pt x="742899" y="392634"/>
                      <a:pt x="742899" y="386744"/>
                      <a:pt x="745515" y="385435"/>
                    </a:cubicBezTo>
                    <a:cubicBezTo>
                      <a:pt x="748131" y="384127"/>
                      <a:pt x="747477" y="399832"/>
                      <a:pt x="749439" y="400486"/>
                    </a:cubicBezTo>
                    <a:cubicBezTo>
                      <a:pt x="751401" y="401141"/>
                      <a:pt x="752709" y="395906"/>
                      <a:pt x="754671" y="392634"/>
                    </a:cubicBezTo>
                    <a:cubicBezTo>
                      <a:pt x="756633" y="389362"/>
                      <a:pt x="755979" y="384781"/>
                      <a:pt x="756633" y="380855"/>
                    </a:cubicBezTo>
                    <a:cubicBezTo>
                      <a:pt x="756633" y="376928"/>
                      <a:pt x="760556" y="373656"/>
                      <a:pt x="757941" y="371039"/>
                    </a:cubicBezTo>
                    <a:cubicBezTo>
                      <a:pt x="755325" y="368421"/>
                      <a:pt x="753363" y="370384"/>
                      <a:pt x="748785" y="368421"/>
                    </a:cubicBezTo>
                    <a:cubicBezTo>
                      <a:pt x="744207" y="367112"/>
                      <a:pt x="744861" y="362532"/>
                      <a:pt x="742246" y="360568"/>
                    </a:cubicBezTo>
                    <a:cubicBezTo>
                      <a:pt x="739630" y="358605"/>
                      <a:pt x="740284" y="361877"/>
                      <a:pt x="735706" y="362532"/>
                    </a:cubicBezTo>
                    <a:cubicBezTo>
                      <a:pt x="731128" y="362532"/>
                      <a:pt x="735706" y="356642"/>
                      <a:pt x="735706" y="352716"/>
                    </a:cubicBezTo>
                    <a:cubicBezTo>
                      <a:pt x="735706" y="348789"/>
                      <a:pt x="731782" y="352716"/>
                      <a:pt x="728512" y="350753"/>
                    </a:cubicBezTo>
                    <a:cubicBezTo>
                      <a:pt x="724589" y="348789"/>
                      <a:pt x="731782" y="340282"/>
                      <a:pt x="729820" y="335047"/>
                    </a:cubicBezTo>
                    <a:cubicBezTo>
                      <a:pt x="727858" y="329812"/>
                      <a:pt x="727858" y="327849"/>
                      <a:pt x="726550" y="325232"/>
                    </a:cubicBezTo>
                    <a:cubicBezTo>
                      <a:pt x="725243" y="322614"/>
                      <a:pt x="725243" y="327195"/>
                      <a:pt x="723281" y="329158"/>
                    </a:cubicBezTo>
                    <a:cubicBezTo>
                      <a:pt x="721319" y="331121"/>
                      <a:pt x="718703" y="333084"/>
                      <a:pt x="716741" y="328504"/>
                    </a:cubicBezTo>
                    <a:cubicBezTo>
                      <a:pt x="714779" y="323268"/>
                      <a:pt x="715433" y="320651"/>
                      <a:pt x="714779" y="317379"/>
                    </a:cubicBezTo>
                    <a:cubicBezTo>
                      <a:pt x="714125" y="314107"/>
                      <a:pt x="712817" y="318688"/>
                      <a:pt x="710201" y="317379"/>
                    </a:cubicBezTo>
                    <a:cubicBezTo>
                      <a:pt x="707586" y="316070"/>
                      <a:pt x="707586" y="312144"/>
                      <a:pt x="707586" y="310181"/>
                    </a:cubicBezTo>
                    <a:cubicBezTo>
                      <a:pt x="707586" y="308217"/>
                      <a:pt x="715433" y="308217"/>
                      <a:pt x="715433" y="306254"/>
                    </a:cubicBezTo>
                    <a:cubicBezTo>
                      <a:pt x="715433" y="304291"/>
                      <a:pt x="716741" y="301673"/>
                      <a:pt x="718049" y="298401"/>
                    </a:cubicBezTo>
                    <a:cubicBezTo>
                      <a:pt x="719357" y="294475"/>
                      <a:pt x="718049" y="292512"/>
                      <a:pt x="719357" y="289240"/>
                    </a:cubicBezTo>
                    <a:cubicBezTo>
                      <a:pt x="719357" y="285968"/>
                      <a:pt x="725897" y="278115"/>
                      <a:pt x="728512" y="276152"/>
                    </a:cubicBezTo>
                    <a:cubicBezTo>
                      <a:pt x="731128" y="273535"/>
                      <a:pt x="733090" y="272880"/>
                      <a:pt x="736360" y="274189"/>
                    </a:cubicBezTo>
                    <a:cubicBezTo>
                      <a:pt x="739630" y="275498"/>
                      <a:pt x="747477" y="274189"/>
                      <a:pt x="742899" y="272880"/>
                    </a:cubicBezTo>
                    <a:cubicBezTo>
                      <a:pt x="738322" y="271572"/>
                      <a:pt x="739630" y="270263"/>
                      <a:pt x="742899" y="267645"/>
                    </a:cubicBezTo>
                    <a:cubicBezTo>
                      <a:pt x="745515" y="264373"/>
                      <a:pt x="745515" y="263065"/>
                      <a:pt x="748785" y="261756"/>
                    </a:cubicBezTo>
                    <a:cubicBezTo>
                      <a:pt x="751401" y="260447"/>
                      <a:pt x="752055" y="265682"/>
                      <a:pt x="755979" y="266991"/>
                    </a:cubicBezTo>
                    <a:cubicBezTo>
                      <a:pt x="759902" y="268300"/>
                      <a:pt x="759902" y="265028"/>
                      <a:pt x="761210" y="266991"/>
                    </a:cubicBezTo>
                    <a:cubicBezTo>
                      <a:pt x="762518" y="268954"/>
                      <a:pt x="755979" y="274189"/>
                      <a:pt x="754671" y="276807"/>
                    </a:cubicBezTo>
                    <a:cubicBezTo>
                      <a:pt x="753363" y="279424"/>
                      <a:pt x="759902" y="278115"/>
                      <a:pt x="763172" y="276807"/>
                    </a:cubicBezTo>
                    <a:cubicBezTo>
                      <a:pt x="766442" y="275498"/>
                      <a:pt x="786061" y="263065"/>
                      <a:pt x="791293" y="259793"/>
                    </a:cubicBezTo>
                    <a:cubicBezTo>
                      <a:pt x="796524" y="256521"/>
                      <a:pt x="805680" y="248668"/>
                      <a:pt x="808949" y="248014"/>
                    </a:cubicBezTo>
                    <a:cubicBezTo>
                      <a:pt x="811565" y="246705"/>
                      <a:pt x="819413" y="246705"/>
                      <a:pt x="822029" y="248014"/>
                    </a:cubicBezTo>
                    <a:cubicBezTo>
                      <a:pt x="824644" y="249322"/>
                      <a:pt x="825298" y="246050"/>
                      <a:pt x="826606" y="244742"/>
                    </a:cubicBezTo>
                    <a:cubicBezTo>
                      <a:pt x="827914" y="243433"/>
                      <a:pt x="831838" y="238198"/>
                      <a:pt x="831838" y="237543"/>
                    </a:cubicBezTo>
                    <a:cubicBezTo>
                      <a:pt x="831838" y="237543"/>
                      <a:pt x="823991" y="235580"/>
                      <a:pt x="822683" y="232962"/>
                    </a:cubicBezTo>
                    <a:cubicBezTo>
                      <a:pt x="821375" y="230345"/>
                      <a:pt x="827914" y="227073"/>
                      <a:pt x="829222" y="224455"/>
                    </a:cubicBezTo>
                    <a:cubicBezTo>
                      <a:pt x="830530" y="222492"/>
                      <a:pt x="831184" y="224455"/>
                      <a:pt x="833800" y="223147"/>
                    </a:cubicBezTo>
                    <a:cubicBezTo>
                      <a:pt x="836416" y="221838"/>
                      <a:pt x="837724" y="219220"/>
                      <a:pt x="840993" y="219875"/>
                    </a:cubicBezTo>
                    <a:cubicBezTo>
                      <a:pt x="844263" y="219875"/>
                      <a:pt x="844917" y="223801"/>
                      <a:pt x="847533" y="225110"/>
                    </a:cubicBezTo>
                    <a:cubicBezTo>
                      <a:pt x="850149" y="226419"/>
                      <a:pt x="852765" y="225110"/>
                      <a:pt x="857997" y="226419"/>
                    </a:cubicBezTo>
                    <a:cubicBezTo>
                      <a:pt x="862574" y="227073"/>
                      <a:pt x="868460" y="227727"/>
                      <a:pt x="869114" y="228382"/>
                    </a:cubicBezTo>
                    <a:cubicBezTo>
                      <a:pt x="870422" y="228382"/>
                      <a:pt x="866498" y="236234"/>
                      <a:pt x="865844" y="238198"/>
                    </a:cubicBezTo>
                    <a:cubicBezTo>
                      <a:pt x="864536" y="240161"/>
                      <a:pt x="872384" y="234926"/>
                      <a:pt x="875000" y="232962"/>
                    </a:cubicBezTo>
                    <a:cubicBezTo>
                      <a:pt x="877616" y="230999"/>
                      <a:pt x="880231" y="228382"/>
                      <a:pt x="882847" y="225764"/>
                    </a:cubicBezTo>
                    <a:cubicBezTo>
                      <a:pt x="885463" y="223147"/>
                      <a:pt x="880231" y="219220"/>
                      <a:pt x="882847" y="215948"/>
                    </a:cubicBezTo>
                    <a:cubicBezTo>
                      <a:pt x="884809" y="213985"/>
                      <a:pt x="890041" y="216603"/>
                      <a:pt x="890041" y="216603"/>
                    </a:cubicBezTo>
                    <a:lnTo>
                      <a:pt x="899196" y="223801"/>
                    </a:lnTo>
                    <a:cubicBezTo>
                      <a:pt x="903774" y="229036"/>
                      <a:pt x="910314" y="229690"/>
                      <a:pt x="910967" y="233617"/>
                    </a:cubicBezTo>
                    <a:cubicBezTo>
                      <a:pt x="910967" y="236889"/>
                      <a:pt x="908351" y="239506"/>
                      <a:pt x="910967" y="240815"/>
                    </a:cubicBezTo>
                    <a:cubicBezTo>
                      <a:pt x="912929" y="242124"/>
                      <a:pt x="916199" y="240815"/>
                      <a:pt x="916853" y="245396"/>
                    </a:cubicBezTo>
                    <a:cubicBezTo>
                      <a:pt x="916853" y="245396"/>
                      <a:pt x="916853" y="245396"/>
                      <a:pt x="916853" y="245396"/>
                    </a:cubicBezTo>
                    <a:cubicBezTo>
                      <a:pt x="916853" y="245396"/>
                      <a:pt x="917507" y="245396"/>
                      <a:pt x="918161" y="245396"/>
                    </a:cubicBezTo>
                    <a:cubicBezTo>
                      <a:pt x="920777" y="245396"/>
                      <a:pt x="922085" y="245396"/>
                      <a:pt x="922739" y="245396"/>
                    </a:cubicBezTo>
                    <a:cubicBezTo>
                      <a:pt x="922739" y="245396"/>
                      <a:pt x="924047" y="244087"/>
                      <a:pt x="924700" y="243433"/>
                    </a:cubicBezTo>
                    <a:cubicBezTo>
                      <a:pt x="924047" y="243433"/>
                      <a:pt x="922739" y="242124"/>
                      <a:pt x="922085" y="241470"/>
                    </a:cubicBezTo>
                    <a:cubicBezTo>
                      <a:pt x="919469" y="238852"/>
                      <a:pt x="918161" y="235580"/>
                      <a:pt x="917507" y="232962"/>
                    </a:cubicBezTo>
                    <a:cubicBezTo>
                      <a:pt x="917507" y="231654"/>
                      <a:pt x="916853" y="230345"/>
                      <a:pt x="916199" y="229690"/>
                    </a:cubicBezTo>
                    <a:cubicBezTo>
                      <a:pt x="914891" y="228382"/>
                      <a:pt x="909659" y="224455"/>
                      <a:pt x="903774" y="221838"/>
                    </a:cubicBezTo>
                    <a:cubicBezTo>
                      <a:pt x="902466" y="221184"/>
                      <a:pt x="900504" y="220529"/>
                      <a:pt x="897888" y="219875"/>
                    </a:cubicBezTo>
                    <a:cubicBezTo>
                      <a:pt x="893310" y="218566"/>
                      <a:pt x="888733" y="217257"/>
                      <a:pt x="885463" y="213985"/>
                    </a:cubicBezTo>
                    <a:cubicBezTo>
                      <a:pt x="880231" y="208096"/>
                      <a:pt x="881539" y="201552"/>
                      <a:pt x="882847" y="197626"/>
                    </a:cubicBezTo>
                    <a:lnTo>
                      <a:pt x="882847" y="196317"/>
                    </a:lnTo>
                    <a:cubicBezTo>
                      <a:pt x="883501" y="194354"/>
                      <a:pt x="884155" y="192391"/>
                      <a:pt x="885463" y="189773"/>
                    </a:cubicBezTo>
                    <a:cubicBezTo>
                      <a:pt x="885463" y="189119"/>
                      <a:pt x="885463" y="187810"/>
                      <a:pt x="886771" y="187155"/>
                    </a:cubicBezTo>
                    <a:cubicBezTo>
                      <a:pt x="885463" y="187155"/>
                      <a:pt x="884809" y="187810"/>
                      <a:pt x="884155" y="188464"/>
                    </a:cubicBezTo>
                    <a:cubicBezTo>
                      <a:pt x="876308" y="190427"/>
                      <a:pt x="869768" y="179957"/>
                      <a:pt x="869114" y="179303"/>
                    </a:cubicBezTo>
                    <a:cubicBezTo>
                      <a:pt x="864536" y="172104"/>
                      <a:pt x="872384" y="162288"/>
                      <a:pt x="878269" y="157708"/>
                    </a:cubicBezTo>
                    <a:cubicBezTo>
                      <a:pt x="879577" y="156399"/>
                      <a:pt x="882847" y="153127"/>
                      <a:pt x="886117" y="149855"/>
                    </a:cubicBezTo>
                    <a:cubicBezTo>
                      <a:pt x="884809" y="149855"/>
                      <a:pt x="883501" y="149855"/>
                      <a:pt x="882193" y="149855"/>
                    </a:cubicBezTo>
                    <a:cubicBezTo>
                      <a:pt x="879577" y="149201"/>
                      <a:pt x="875000" y="146583"/>
                      <a:pt x="871730" y="143966"/>
                    </a:cubicBezTo>
                    <a:cubicBezTo>
                      <a:pt x="868460" y="144620"/>
                      <a:pt x="864536" y="145275"/>
                      <a:pt x="861266" y="143966"/>
                    </a:cubicBezTo>
                    <a:cubicBezTo>
                      <a:pt x="854727" y="140694"/>
                      <a:pt x="852765" y="127606"/>
                      <a:pt x="852765" y="127606"/>
                    </a:cubicBezTo>
                    <a:cubicBezTo>
                      <a:pt x="852111" y="121062"/>
                      <a:pt x="856034" y="118444"/>
                      <a:pt x="857342" y="117136"/>
                    </a:cubicBezTo>
                    <a:cubicBezTo>
                      <a:pt x="857342" y="117136"/>
                      <a:pt x="857342" y="117136"/>
                      <a:pt x="857997" y="117136"/>
                    </a:cubicBezTo>
                    <a:cubicBezTo>
                      <a:pt x="857997" y="117136"/>
                      <a:pt x="857997" y="116481"/>
                      <a:pt x="859304" y="115172"/>
                    </a:cubicBezTo>
                    <a:cubicBezTo>
                      <a:pt x="859958" y="113864"/>
                      <a:pt x="861266" y="111246"/>
                      <a:pt x="863228" y="109283"/>
                    </a:cubicBezTo>
                    <a:cubicBezTo>
                      <a:pt x="867152" y="104702"/>
                      <a:pt x="871730" y="101430"/>
                      <a:pt x="875653" y="100121"/>
                    </a:cubicBezTo>
                    <a:cubicBezTo>
                      <a:pt x="875653" y="100121"/>
                      <a:pt x="875653" y="99467"/>
                      <a:pt x="876308" y="98813"/>
                    </a:cubicBezTo>
                    <a:cubicBezTo>
                      <a:pt x="877616" y="96850"/>
                      <a:pt x="878923" y="94232"/>
                      <a:pt x="880885" y="92923"/>
                    </a:cubicBezTo>
                    <a:cubicBezTo>
                      <a:pt x="883501" y="90960"/>
                      <a:pt x="887425" y="90306"/>
                      <a:pt x="890041" y="90306"/>
                    </a:cubicBezTo>
                    <a:cubicBezTo>
                      <a:pt x="890041" y="90306"/>
                      <a:pt x="890041" y="88997"/>
                      <a:pt x="890041" y="88997"/>
                    </a:cubicBezTo>
                    <a:cubicBezTo>
                      <a:pt x="888079" y="88997"/>
                      <a:pt x="886117" y="87688"/>
                      <a:pt x="884155" y="87034"/>
                    </a:cubicBezTo>
                    <a:lnTo>
                      <a:pt x="877616" y="85071"/>
                    </a:lnTo>
                    <a:cubicBezTo>
                      <a:pt x="874346" y="84416"/>
                      <a:pt x="871076" y="83108"/>
                      <a:pt x="868460" y="82453"/>
                    </a:cubicBezTo>
                    <a:cubicBezTo>
                      <a:pt x="867152" y="83762"/>
                      <a:pt x="865844" y="84416"/>
                      <a:pt x="863882" y="85071"/>
                    </a:cubicBezTo>
                    <a:cubicBezTo>
                      <a:pt x="859958" y="86379"/>
                      <a:pt x="856689" y="85071"/>
                      <a:pt x="854073" y="83762"/>
                    </a:cubicBezTo>
                    <a:cubicBezTo>
                      <a:pt x="854073" y="83762"/>
                      <a:pt x="852765" y="83762"/>
                      <a:pt x="852111" y="83108"/>
                    </a:cubicBezTo>
                    <a:cubicBezTo>
                      <a:pt x="851457" y="83108"/>
                      <a:pt x="850149" y="83762"/>
                      <a:pt x="849495" y="84416"/>
                    </a:cubicBezTo>
                    <a:cubicBezTo>
                      <a:pt x="846879" y="85725"/>
                      <a:pt x="843609" y="87034"/>
                      <a:pt x="840340" y="87034"/>
                    </a:cubicBezTo>
                    <a:cubicBezTo>
                      <a:pt x="834454" y="87034"/>
                      <a:pt x="827914" y="83762"/>
                      <a:pt x="822683" y="80490"/>
                    </a:cubicBezTo>
                    <a:cubicBezTo>
                      <a:pt x="822683" y="80490"/>
                      <a:pt x="820067" y="80490"/>
                      <a:pt x="818105" y="80490"/>
                    </a:cubicBezTo>
                    <a:cubicBezTo>
                      <a:pt x="814835" y="80490"/>
                      <a:pt x="811565" y="80490"/>
                      <a:pt x="808295" y="80490"/>
                    </a:cubicBezTo>
                    <a:cubicBezTo>
                      <a:pt x="806334" y="80490"/>
                      <a:pt x="801756" y="80490"/>
                      <a:pt x="797832" y="80490"/>
                    </a:cubicBezTo>
                    <a:cubicBezTo>
                      <a:pt x="793254" y="80490"/>
                      <a:pt x="789985" y="80490"/>
                      <a:pt x="787369" y="80490"/>
                    </a:cubicBezTo>
                    <a:cubicBezTo>
                      <a:pt x="783445" y="79836"/>
                      <a:pt x="779521" y="76564"/>
                      <a:pt x="776905" y="73946"/>
                    </a:cubicBezTo>
                    <a:cubicBezTo>
                      <a:pt x="775597" y="73946"/>
                      <a:pt x="772982" y="73946"/>
                      <a:pt x="771020" y="73946"/>
                    </a:cubicBezTo>
                    <a:cubicBezTo>
                      <a:pt x="767096" y="73946"/>
                      <a:pt x="764480" y="73946"/>
                      <a:pt x="761864" y="73292"/>
                    </a:cubicBezTo>
                    <a:cubicBezTo>
                      <a:pt x="759902" y="73292"/>
                      <a:pt x="758595" y="72637"/>
                      <a:pt x="755979" y="72637"/>
                    </a:cubicBezTo>
                    <a:cubicBezTo>
                      <a:pt x="748131" y="72637"/>
                      <a:pt x="734398" y="68711"/>
                      <a:pt x="729820" y="66748"/>
                    </a:cubicBezTo>
                    <a:cubicBezTo>
                      <a:pt x="723281" y="64785"/>
                      <a:pt x="719357" y="56932"/>
                      <a:pt x="716741" y="52351"/>
                    </a:cubicBezTo>
                    <a:cubicBezTo>
                      <a:pt x="716741" y="52351"/>
                      <a:pt x="716741" y="51042"/>
                      <a:pt x="716087" y="51042"/>
                    </a:cubicBezTo>
                    <a:cubicBezTo>
                      <a:pt x="716087" y="51042"/>
                      <a:pt x="716087" y="51042"/>
                      <a:pt x="716087" y="51042"/>
                    </a:cubicBezTo>
                    <a:cubicBezTo>
                      <a:pt x="714779" y="51042"/>
                      <a:pt x="712817" y="51042"/>
                      <a:pt x="710855" y="49079"/>
                    </a:cubicBezTo>
                    <a:cubicBezTo>
                      <a:pt x="706932" y="46461"/>
                      <a:pt x="707586" y="42535"/>
                      <a:pt x="707586" y="37955"/>
                    </a:cubicBezTo>
                    <a:cubicBezTo>
                      <a:pt x="707586" y="36646"/>
                      <a:pt x="707586" y="34028"/>
                      <a:pt x="707586" y="32719"/>
                    </a:cubicBezTo>
                    <a:cubicBezTo>
                      <a:pt x="707586" y="32719"/>
                      <a:pt x="706278" y="32719"/>
                      <a:pt x="705624" y="32719"/>
                    </a:cubicBezTo>
                    <a:cubicBezTo>
                      <a:pt x="704316" y="32719"/>
                      <a:pt x="703008" y="32719"/>
                      <a:pt x="701700" y="32719"/>
                    </a:cubicBezTo>
                    <a:cubicBezTo>
                      <a:pt x="696468" y="31411"/>
                      <a:pt x="694506" y="26176"/>
                      <a:pt x="693198" y="22904"/>
                    </a:cubicBezTo>
                    <a:cubicBezTo>
                      <a:pt x="693198" y="22249"/>
                      <a:pt x="692544" y="20941"/>
                      <a:pt x="691890" y="20286"/>
                    </a:cubicBezTo>
                    <a:cubicBezTo>
                      <a:pt x="689929" y="16360"/>
                      <a:pt x="688621" y="12434"/>
                      <a:pt x="687967" y="7198"/>
                    </a:cubicBezTo>
                    <a:lnTo>
                      <a:pt x="687967" y="5890"/>
                    </a:lnTo>
                    <a:cubicBezTo>
                      <a:pt x="687967" y="3926"/>
                      <a:pt x="687313" y="1963"/>
                      <a:pt x="687967" y="0"/>
                    </a:cubicBezTo>
                    <a:cubicBezTo>
                      <a:pt x="684043" y="2618"/>
                      <a:pt x="680119" y="4581"/>
                      <a:pt x="676849" y="5235"/>
                    </a:cubicBezTo>
                    <a:cubicBezTo>
                      <a:pt x="674887" y="5235"/>
                      <a:pt x="671618" y="7198"/>
                      <a:pt x="668348" y="9162"/>
                    </a:cubicBezTo>
                    <a:cubicBezTo>
                      <a:pt x="665078" y="11125"/>
                      <a:pt x="661808" y="13088"/>
                      <a:pt x="658538" y="13742"/>
                    </a:cubicBezTo>
                    <a:cubicBezTo>
                      <a:pt x="655269" y="14397"/>
                      <a:pt x="653961" y="15706"/>
                      <a:pt x="651999" y="16360"/>
                    </a:cubicBezTo>
                    <a:cubicBezTo>
                      <a:pt x="650691" y="17014"/>
                      <a:pt x="649383" y="17669"/>
                      <a:pt x="648075" y="18323"/>
                    </a:cubicBezTo>
                    <a:lnTo>
                      <a:pt x="646113" y="18323"/>
                    </a:lnTo>
                    <a:cubicBezTo>
                      <a:pt x="646113" y="18977"/>
                      <a:pt x="644151" y="18323"/>
                      <a:pt x="644151" y="18323"/>
                    </a:cubicBezTo>
                    <a:cubicBezTo>
                      <a:pt x="643497" y="18323"/>
                      <a:pt x="638266" y="16360"/>
                      <a:pt x="634996" y="13742"/>
                    </a:cubicBezTo>
                    <a:cubicBezTo>
                      <a:pt x="634996" y="13742"/>
                      <a:pt x="633688" y="13742"/>
                      <a:pt x="633034" y="13742"/>
                    </a:cubicBezTo>
                    <a:cubicBezTo>
                      <a:pt x="631726" y="13742"/>
                      <a:pt x="630418" y="13742"/>
                      <a:pt x="628456" y="13088"/>
                    </a:cubicBezTo>
                    <a:cubicBezTo>
                      <a:pt x="628456" y="13088"/>
                      <a:pt x="627802" y="13088"/>
                      <a:pt x="627802" y="13742"/>
                    </a:cubicBezTo>
                    <a:cubicBezTo>
                      <a:pt x="626494" y="14397"/>
                      <a:pt x="625186" y="15706"/>
                      <a:pt x="624533" y="15706"/>
                    </a:cubicBezTo>
                    <a:cubicBezTo>
                      <a:pt x="619955" y="18323"/>
                      <a:pt x="616031" y="15706"/>
                      <a:pt x="614069" y="13742"/>
                    </a:cubicBezTo>
                    <a:cubicBezTo>
                      <a:pt x="614069" y="13742"/>
                      <a:pt x="614069" y="13742"/>
                      <a:pt x="614069" y="13742"/>
                    </a:cubicBezTo>
                    <a:cubicBezTo>
                      <a:pt x="612761" y="16360"/>
                      <a:pt x="611453" y="18323"/>
                      <a:pt x="608837" y="19632"/>
                    </a:cubicBezTo>
                    <a:cubicBezTo>
                      <a:pt x="604260" y="21595"/>
                      <a:pt x="599682" y="19632"/>
                      <a:pt x="597066" y="17014"/>
                    </a:cubicBezTo>
                    <a:cubicBezTo>
                      <a:pt x="597066" y="17014"/>
                      <a:pt x="595758" y="16360"/>
                      <a:pt x="595104" y="15706"/>
                    </a:cubicBezTo>
                    <a:cubicBezTo>
                      <a:pt x="593796" y="15706"/>
                      <a:pt x="589219" y="17014"/>
                      <a:pt x="577447" y="21595"/>
                    </a:cubicBezTo>
                    <a:cubicBezTo>
                      <a:pt x="577447" y="21595"/>
                      <a:pt x="575486" y="22904"/>
                      <a:pt x="571562" y="27484"/>
                    </a:cubicBezTo>
                    <a:cubicBezTo>
                      <a:pt x="571562" y="27484"/>
                      <a:pt x="571562" y="28793"/>
                      <a:pt x="571562" y="30102"/>
                    </a:cubicBezTo>
                    <a:cubicBezTo>
                      <a:pt x="572216" y="34028"/>
                      <a:pt x="570254" y="37300"/>
                      <a:pt x="568946" y="39918"/>
                    </a:cubicBezTo>
                    <a:cubicBezTo>
                      <a:pt x="568946" y="39918"/>
                      <a:pt x="568292" y="41226"/>
                      <a:pt x="567638" y="41881"/>
                    </a:cubicBezTo>
                    <a:cubicBezTo>
                      <a:pt x="566330" y="45807"/>
                      <a:pt x="562406" y="51042"/>
                      <a:pt x="560444" y="53660"/>
                    </a:cubicBezTo>
                    <a:cubicBezTo>
                      <a:pt x="556521" y="58895"/>
                      <a:pt x="550635" y="57586"/>
                      <a:pt x="548019" y="56932"/>
                    </a:cubicBezTo>
                    <a:cubicBezTo>
                      <a:pt x="548019" y="56932"/>
                      <a:pt x="547365" y="56932"/>
                      <a:pt x="546711" y="56932"/>
                    </a:cubicBezTo>
                    <a:cubicBezTo>
                      <a:pt x="546057" y="56932"/>
                      <a:pt x="544095" y="56932"/>
                      <a:pt x="542787" y="56932"/>
                    </a:cubicBezTo>
                    <a:cubicBezTo>
                      <a:pt x="538864" y="56932"/>
                      <a:pt x="534940" y="56932"/>
                      <a:pt x="531016" y="56932"/>
                    </a:cubicBezTo>
                    <a:cubicBezTo>
                      <a:pt x="527092" y="56277"/>
                      <a:pt x="523169" y="55623"/>
                      <a:pt x="520553" y="55623"/>
                    </a:cubicBezTo>
                    <a:cubicBezTo>
                      <a:pt x="517937" y="55623"/>
                      <a:pt x="515321" y="54314"/>
                      <a:pt x="514013" y="52351"/>
                    </a:cubicBezTo>
                    <a:cubicBezTo>
                      <a:pt x="512705" y="49733"/>
                      <a:pt x="512705" y="47116"/>
                      <a:pt x="514013" y="45153"/>
                    </a:cubicBezTo>
                    <a:cubicBezTo>
                      <a:pt x="512705" y="44498"/>
                      <a:pt x="511397" y="43190"/>
                      <a:pt x="510743" y="41881"/>
                    </a:cubicBezTo>
                    <a:cubicBezTo>
                      <a:pt x="510743" y="41881"/>
                      <a:pt x="509435" y="41881"/>
                      <a:pt x="509435" y="42535"/>
                    </a:cubicBezTo>
                    <a:cubicBezTo>
                      <a:pt x="507473" y="43190"/>
                      <a:pt x="505512" y="43844"/>
                      <a:pt x="504204" y="44498"/>
                    </a:cubicBezTo>
                    <a:cubicBezTo>
                      <a:pt x="499626" y="45807"/>
                      <a:pt x="496356" y="45807"/>
                      <a:pt x="493086" y="45807"/>
                    </a:cubicBezTo>
                    <a:cubicBezTo>
                      <a:pt x="492432" y="45807"/>
                      <a:pt x="491778" y="45807"/>
                      <a:pt x="491124" y="45807"/>
                    </a:cubicBezTo>
                    <a:cubicBezTo>
                      <a:pt x="491124" y="45807"/>
                      <a:pt x="491124" y="47116"/>
                      <a:pt x="491124" y="47116"/>
                    </a:cubicBezTo>
                    <a:cubicBezTo>
                      <a:pt x="491124" y="47770"/>
                      <a:pt x="490471" y="49079"/>
                      <a:pt x="489817" y="49733"/>
                    </a:cubicBezTo>
                    <a:cubicBezTo>
                      <a:pt x="489817" y="49733"/>
                      <a:pt x="489817" y="49733"/>
                      <a:pt x="489817" y="50388"/>
                    </a:cubicBezTo>
                    <a:cubicBezTo>
                      <a:pt x="493740" y="56932"/>
                      <a:pt x="487201" y="62821"/>
                      <a:pt x="485239" y="64785"/>
                    </a:cubicBezTo>
                    <a:cubicBezTo>
                      <a:pt x="485239" y="64785"/>
                      <a:pt x="485239" y="65439"/>
                      <a:pt x="485239" y="66093"/>
                    </a:cubicBezTo>
                    <a:cubicBezTo>
                      <a:pt x="485239" y="66748"/>
                      <a:pt x="485239" y="67402"/>
                      <a:pt x="484585" y="68711"/>
                    </a:cubicBezTo>
                    <a:cubicBezTo>
                      <a:pt x="485893" y="70020"/>
                      <a:pt x="488509" y="71329"/>
                      <a:pt x="489163" y="71983"/>
                    </a:cubicBezTo>
                    <a:cubicBezTo>
                      <a:pt x="490471" y="71983"/>
                      <a:pt x="493740" y="73292"/>
                      <a:pt x="495702" y="77872"/>
                    </a:cubicBezTo>
                    <a:cubicBezTo>
                      <a:pt x="497664" y="83108"/>
                      <a:pt x="497010" y="95541"/>
                      <a:pt x="492432" y="100121"/>
                    </a:cubicBezTo>
                    <a:cubicBezTo>
                      <a:pt x="485239" y="107320"/>
                      <a:pt x="466274" y="101430"/>
                      <a:pt x="466274" y="101430"/>
                    </a:cubicBezTo>
                    <a:cubicBezTo>
                      <a:pt x="459734" y="98813"/>
                      <a:pt x="457119" y="92269"/>
                      <a:pt x="455157" y="86379"/>
                    </a:cubicBezTo>
                    <a:cubicBezTo>
                      <a:pt x="455157" y="86379"/>
                      <a:pt x="455157" y="86379"/>
                      <a:pt x="455157" y="86379"/>
                    </a:cubicBezTo>
                    <a:cubicBezTo>
                      <a:pt x="453195" y="87034"/>
                      <a:pt x="451233" y="87688"/>
                      <a:pt x="449271" y="88343"/>
                    </a:cubicBezTo>
                    <a:cubicBezTo>
                      <a:pt x="447963" y="88343"/>
                      <a:pt x="446001" y="92923"/>
                      <a:pt x="445347" y="95541"/>
                    </a:cubicBezTo>
                    <a:lnTo>
                      <a:pt x="445347" y="96850"/>
                    </a:lnTo>
                    <a:cubicBezTo>
                      <a:pt x="443385" y="100776"/>
                      <a:pt x="442077" y="107974"/>
                      <a:pt x="442077" y="111900"/>
                    </a:cubicBezTo>
                    <a:cubicBezTo>
                      <a:pt x="443385" y="111900"/>
                      <a:pt x="445347" y="111900"/>
                      <a:pt x="446655" y="111900"/>
                    </a:cubicBezTo>
                    <a:cubicBezTo>
                      <a:pt x="447963" y="111900"/>
                      <a:pt x="449271" y="111900"/>
                      <a:pt x="449925" y="111900"/>
                    </a:cubicBezTo>
                    <a:cubicBezTo>
                      <a:pt x="453195" y="111900"/>
                      <a:pt x="455811" y="113864"/>
                      <a:pt x="456465" y="117136"/>
                    </a:cubicBezTo>
                    <a:cubicBezTo>
                      <a:pt x="458426" y="123025"/>
                      <a:pt x="453195" y="130878"/>
                      <a:pt x="449925" y="135459"/>
                    </a:cubicBezTo>
                    <a:cubicBezTo>
                      <a:pt x="450579" y="136113"/>
                      <a:pt x="451887" y="136768"/>
                      <a:pt x="452541" y="137422"/>
                    </a:cubicBezTo>
                    <a:cubicBezTo>
                      <a:pt x="454503" y="139385"/>
                      <a:pt x="456465" y="140694"/>
                      <a:pt x="457773" y="142657"/>
                    </a:cubicBezTo>
                    <a:cubicBezTo>
                      <a:pt x="459734" y="145275"/>
                      <a:pt x="460388" y="149201"/>
                      <a:pt x="457773" y="152473"/>
                    </a:cubicBezTo>
                    <a:cubicBezTo>
                      <a:pt x="454503" y="158362"/>
                      <a:pt x="446001" y="162288"/>
                      <a:pt x="439462" y="162288"/>
                    </a:cubicBezTo>
                    <a:cubicBezTo>
                      <a:pt x="430960" y="161634"/>
                      <a:pt x="429652" y="154436"/>
                      <a:pt x="428998" y="151818"/>
                    </a:cubicBezTo>
                    <a:cubicBezTo>
                      <a:pt x="428998" y="150510"/>
                      <a:pt x="428998" y="149855"/>
                      <a:pt x="428344" y="149201"/>
                    </a:cubicBezTo>
                    <a:cubicBezTo>
                      <a:pt x="428344" y="148546"/>
                      <a:pt x="427036" y="147892"/>
                      <a:pt x="426382" y="146583"/>
                    </a:cubicBezTo>
                    <a:cubicBezTo>
                      <a:pt x="424421" y="145275"/>
                      <a:pt x="421805" y="142657"/>
                      <a:pt x="421151" y="138076"/>
                    </a:cubicBezTo>
                    <a:cubicBezTo>
                      <a:pt x="421151" y="134150"/>
                      <a:pt x="420497" y="133496"/>
                      <a:pt x="419189" y="132841"/>
                    </a:cubicBezTo>
                    <a:cubicBezTo>
                      <a:pt x="417881" y="132841"/>
                      <a:pt x="413957" y="134150"/>
                      <a:pt x="411341" y="135459"/>
                    </a:cubicBezTo>
                    <a:cubicBezTo>
                      <a:pt x="410033" y="135459"/>
                      <a:pt x="409379" y="136768"/>
                      <a:pt x="408072" y="136768"/>
                    </a:cubicBezTo>
                    <a:cubicBezTo>
                      <a:pt x="406764" y="136768"/>
                      <a:pt x="405456" y="138076"/>
                      <a:pt x="404802" y="138076"/>
                    </a:cubicBezTo>
                    <a:cubicBezTo>
                      <a:pt x="402840" y="138731"/>
                      <a:pt x="401532" y="139385"/>
                      <a:pt x="399570" y="140039"/>
                    </a:cubicBezTo>
                    <a:cubicBezTo>
                      <a:pt x="399570" y="141348"/>
                      <a:pt x="399570" y="142657"/>
                      <a:pt x="398262" y="143966"/>
                    </a:cubicBezTo>
                    <a:cubicBezTo>
                      <a:pt x="394992" y="150510"/>
                      <a:pt x="387145" y="149855"/>
                      <a:pt x="379297" y="149201"/>
                    </a:cubicBezTo>
                    <a:cubicBezTo>
                      <a:pt x="369488" y="147892"/>
                      <a:pt x="364256" y="143966"/>
                      <a:pt x="360332" y="134804"/>
                    </a:cubicBezTo>
                    <a:cubicBezTo>
                      <a:pt x="359678" y="132187"/>
                      <a:pt x="359024" y="131532"/>
                      <a:pt x="357716" y="130878"/>
                    </a:cubicBezTo>
                    <a:cubicBezTo>
                      <a:pt x="356409" y="128915"/>
                      <a:pt x="355101" y="127606"/>
                      <a:pt x="353793" y="123680"/>
                    </a:cubicBezTo>
                    <a:cubicBezTo>
                      <a:pt x="352485" y="120408"/>
                      <a:pt x="352485" y="117790"/>
                      <a:pt x="352485" y="114518"/>
                    </a:cubicBezTo>
                    <a:cubicBezTo>
                      <a:pt x="349869" y="114518"/>
                      <a:pt x="345945" y="115172"/>
                      <a:pt x="342675" y="110592"/>
                    </a:cubicBezTo>
                    <a:cubicBezTo>
                      <a:pt x="342675" y="110592"/>
                      <a:pt x="341367" y="110592"/>
                      <a:pt x="341367" y="110592"/>
                    </a:cubicBezTo>
                    <a:cubicBezTo>
                      <a:pt x="341367" y="111246"/>
                      <a:pt x="340060" y="113209"/>
                      <a:pt x="340060" y="113864"/>
                    </a:cubicBezTo>
                    <a:cubicBezTo>
                      <a:pt x="340060" y="113864"/>
                      <a:pt x="340060" y="113864"/>
                      <a:pt x="340060" y="114518"/>
                    </a:cubicBezTo>
                    <a:cubicBezTo>
                      <a:pt x="341367" y="117136"/>
                      <a:pt x="342675" y="120408"/>
                      <a:pt x="343329" y="123025"/>
                    </a:cubicBezTo>
                    <a:cubicBezTo>
                      <a:pt x="343329" y="123680"/>
                      <a:pt x="343329" y="124988"/>
                      <a:pt x="343329" y="126297"/>
                    </a:cubicBezTo>
                    <a:cubicBezTo>
                      <a:pt x="343329" y="129569"/>
                      <a:pt x="344637" y="133496"/>
                      <a:pt x="344637" y="137422"/>
                    </a:cubicBezTo>
                    <a:cubicBezTo>
                      <a:pt x="344637" y="144620"/>
                      <a:pt x="338098" y="155090"/>
                      <a:pt x="332212" y="160980"/>
                    </a:cubicBezTo>
                    <a:cubicBezTo>
                      <a:pt x="328288" y="164252"/>
                      <a:pt x="321749" y="171450"/>
                      <a:pt x="317825" y="175376"/>
                    </a:cubicBezTo>
                    <a:cubicBezTo>
                      <a:pt x="317825" y="175376"/>
                      <a:pt x="317825" y="175376"/>
                      <a:pt x="317825" y="176031"/>
                    </a:cubicBezTo>
                    <a:cubicBezTo>
                      <a:pt x="317825" y="177339"/>
                      <a:pt x="318479" y="178648"/>
                      <a:pt x="319133" y="179957"/>
                    </a:cubicBezTo>
                    <a:cubicBezTo>
                      <a:pt x="320441" y="186501"/>
                      <a:pt x="314555" y="189119"/>
                      <a:pt x="310631" y="191082"/>
                    </a:cubicBezTo>
                    <a:cubicBezTo>
                      <a:pt x="310631" y="191082"/>
                      <a:pt x="310631" y="191082"/>
                      <a:pt x="310631" y="191082"/>
                    </a:cubicBezTo>
                    <a:cubicBezTo>
                      <a:pt x="314555" y="196317"/>
                      <a:pt x="310631" y="200898"/>
                      <a:pt x="308015" y="204170"/>
                    </a:cubicBezTo>
                    <a:cubicBezTo>
                      <a:pt x="308015" y="204170"/>
                      <a:pt x="308015" y="204824"/>
                      <a:pt x="308669" y="205478"/>
                    </a:cubicBezTo>
                    <a:cubicBezTo>
                      <a:pt x="308669" y="205478"/>
                      <a:pt x="309977" y="205478"/>
                      <a:pt x="309977" y="206133"/>
                    </a:cubicBezTo>
                    <a:cubicBezTo>
                      <a:pt x="311939" y="206787"/>
                      <a:pt x="313901" y="208096"/>
                      <a:pt x="315863" y="209405"/>
                    </a:cubicBezTo>
                    <a:cubicBezTo>
                      <a:pt x="317171" y="210713"/>
                      <a:pt x="318479" y="213331"/>
                      <a:pt x="318479" y="215294"/>
                    </a:cubicBezTo>
                    <a:cubicBezTo>
                      <a:pt x="318479" y="219875"/>
                      <a:pt x="314555" y="223147"/>
                      <a:pt x="311939" y="225110"/>
                    </a:cubicBezTo>
                    <a:cubicBezTo>
                      <a:pt x="311939" y="225110"/>
                      <a:pt x="311939" y="225110"/>
                      <a:pt x="311939" y="225764"/>
                    </a:cubicBezTo>
                    <a:cubicBezTo>
                      <a:pt x="311939" y="227727"/>
                      <a:pt x="311939" y="230999"/>
                      <a:pt x="308669" y="233617"/>
                    </a:cubicBezTo>
                    <a:cubicBezTo>
                      <a:pt x="307362" y="234926"/>
                      <a:pt x="306054" y="235580"/>
                      <a:pt x="303438" y="235580"/>
                    </a:cubicBezTo>
                    <a:cubicBezTo>
                      <a:pt x="300822" y="235580"/>
                      <a:pt x="298860" y="235580"/>
                      <a:pt x="296244" y="233617"/>
                    </a:cubicBezTo>
                    <a:cubicBezTo>
                      <a:pt x="294282" y="233617"/>
                      <a:pt x="291666" y="234271"/>
                      <a:pt x="289705" y="234271"/>
                    </a:cubicBezTo>
                    <a:cubicBezTo>
                      <a:pt x="287743" y="234271"/>
                      <a:pt x="284473" y="232962"/>
                      <a:pt x="283165" y="230999"/>
                    </a:cubicBezTo>
                    <a:cubicBezTo>
                      <a:pt x="280549" y="227073"/>
                      <a:pt x="283165" y="223147"/>
                      <a:pt x="285127" y="219220"/>
                    </a:cubicBezTo>
                    <a:cubicBezTo>
                      <a:pt x="285127" y="219220"/>
                      <a:pt x="285127" y="218566"/>
                      <a:pt x="285781" y="217912"/>
                    </a:cubicBezTo>
                    <a:cubicBezTo>
                      <a:pt x="285781" y="216603"/>
                      <a:pt x="284473" y="214640"/>
                      <a:pt x="283819" y="213331"/>
                    </a:cubicBezTo>
                    <a:cubicBezTo>
                      <a:pt x="283819" y="212022"/>
                      <a:pt x="282511" y="210713"/>
                      <a:pt x="282511" y="210059"/>
                    </a:cubicBezTo>
                    <a:cubicBezTo>
                      <a:pt x="281857" y="209405"/>
                      <a:pt x="279895" y="208096"/>
                      <a:pt x="279241" y="207441"/>
                    </a:cubicBezTo>
                    <a:cubicBezTo>
                      <a:pt x="275971" y="205478"/>
                      <a:pt x="272048" y="202861"/>
                      <a:pt x="270086" y="199589"/>
                    </a:cubicBezTo>
                    <a:cubicBezTo>
                      <a:pt x="268124" y="196971"/>
                      <a:pt x="267470" y="194354"/>
                      <a:pt x="268124" y="191736"/>
                    </a:cubicBezTo>
                    <a:cubicBezTo>
                      <a:pt x="268778" y="187810"/>
                      <a:pt x="272048" y="185847"/>
                      <a:pt x="274010" y="185192"/>
                    </a:cubicBezTo>
                    <a:cubicBezTo>
                      <a:pt x="274010" y="185192"/>
                      <a:pt x="274010" y="185192"/>
                      <a:pt x="274664" y="185192"/>
                    </a:cubicBezTo>
                    <a:cubicBezTo>
                      <a:pt x="274664" y="185192"/>
                      <a:pt x="274010" y="185192"/>
                      <a:pt x="273356" y="185192"/>
                    </a:cubicBezTo>
                    <a:cubicBezTo>
                      <a:pt x="271394" y="185192"/>
                      <a:pt x="270086" y="184538"/>
                      <a:pt x="268124" y="183883"/>
                    </a:cubicBezTo>
                    <a:cubicBezTo>
                      <a:pt x="268124" y="183883"/>
                      <a:pt x="268124" y="183883"/>
                      <a:pt x="268124" y="183883"/>
                    </a:cubicBezTo>
                    <a:cubicBezTo>
                      <a:pt x="266816" y="184538"/>
                      <a:pt x="265508" y="185192"/>
                      <a:pt x="264200" y="185847"/>
                    </a:cubicBezTo>
                    <a:cubicBezTo>
                      <a:pt x="257661" y="187810"/>
                      <a:pt x="247197" y="179957"/>
                      <a:pt x="247197" y="179957"/>
                    </a:cubicBezTo>
                    <a:cubicBezTo>
                      <a:pt x="245889" y="178648"/>
                      <a:pt x="243927" y="176031"/>
                      <a:pt x="241966" y="172759"/>
                    </a:cubicBezTo>
                    <a:cubicBezTo>
                      <a:pt x="240658" y="170795"/>
                      <a:pt x="238696" y="167524"/>
                      <a:pt x="238042" y="166869"/>
                    </a:cubicBezTo>
                    <a:cubicBezTo>
                      <a:pt x="237388" y="166215"/>
                      <a:pt x="234772" y="164252"/>
                      <a:pt x="232810" y="162943"/>
                    </a:cubicBezTo>
                    <a:cubicBezTo>
                      <a:pt x="230848" y="161634"/>
                      <a:pt x="228886" y="160325"/>
                      <a:pt x="226924" y="159017"/>
                    </a:cubicBezTo>
                    <a:cubicBezTo>
                      <a:pt x="224308" y="156399"/>
                      <a:pt x="223654" y="152473"/>
                      <a:pt x="223000" y="149201"/>
                    </a:cubicBezTo>
                    <a:cubicBezTo>
                      <a:pt x="223000" y="147892"/>
                      <a:pt x="223000" y="147238"/>
                      <a:pt x="223000" y="145929"/>
                    </a:cubicBezTo>
                    <a:cubicBezTo>
                      <a:pt x="221693" y="141348"/>
                      <a:pt x="223000" y="137422"/>
                      <a:pt x="225616" y="132841"/>
                    </a:cubicBezTo>
                    <a:cubicBezTo>
                      <a:pt x="225616" y="131532"/>
                      <a:pt x="227578" y="129569"/>
                      <a:pt x="227578" y="128915"/>
                    </a:cubicBezTo>
                    <a:cubicBezTo>
                      <a:pt x="227578" y="128915"/>
                      <a:pt x="227578" y="127606"/>
                      <a:pt x="227578" y="126297"/>
                    </a:cubicBezTo>
                    <a:cubicBezTo>
                      <a:pt x="227578" y="124988"/>
                      <a:pt x="227578" y="121716"/>
                      <a:pt x="227578" y="119753"/>
                    </a:cubicBezTo>
                    <a:cubicBezTo>
                      <a:pt x="226270" y="119753"/>
                      <a:pt x="224308" y="121062"/>
                      <a:pt x="220385" y="124334"/>
                    </a:cubicBezTo>
                    <a:cubicBezTo>
                      <a:pt x="220385" y="124334"/>
                      <a:pt x="220385" y="124334"/>
                      <a:pt x="220385" y="124334"/>
                    </a:cubicBezTo>
                    <a:cubicBezTo>
                      <a:pt x="221693" y="129569"/>
                      <a:pt x="217115" y="133496"/>
                      <a:pt x="212537" y="138076"/>
                    </a:cubicBezTo>
                    <a:cubicBezTo>
                      <a:pt x="211229" y="139385"/>
                      <a:pt x="209921" y="140039"/>
                      <a:pt x="209267" y="140694"/>
                    </a:cubicBezTo>
                    <a:cubicBezTo>
                      <a:pt x="205998" y="144620"/>
                      <a:pt x="199458" y="147238"/>
                      <a:pt x="194226" y="147892"/>
                    </a:cubicBezTo>
                    <a:cubicBezTo>
                      <a:pt x="194226" y="147892"/>
                      <a:pt x="194226" y="147892"/>
                      <a:pt x="194226" y="147892"/>
                    </a:cubicBezTo>
                    <a:cubicBezTo>
                      <a:pt x="194226" y="147892"/>
                      <a:pt x="194880" y="148546"/>
                      <a:pt x="195534" y="148546"/>
                    </a:cubicBezTo>
                    <a:cubicBezTo>
                      <a:pt x="200112" y="152473"/>
                      <a:pt x="202074" y="162943"/>
                      <a:pt x="200112" y="168832"/>
                    </a:cubicBezTo>
                    <a:cubicBezTo>
                      <a:pt x="198150" y="174722"/>
                      <a:pt x="189649" y="180611"/>
                      <a:pt x="184417" y="183229"/>
                    </a:cubicBezTo>
                    <a:cubicBezTo>
                      <a:pt x="184417" y="183229"/>
                      <a:pt x="184417" y="183229"/>
                      <a:pt x="184417" y="183883"/>
                    </a:cubicBezTo>
                    <a:cubicBezTo>
                      <a:pt x="184417" y="183883"/>
                      <a:pt x="184417" y="185192"/>
                      <a:pt x="184417" y="185192"/>
                    </a:cubicBezTo>
                    <a:cubicBezTo>
                      <a:pt x="184417" y="189773"/>
                      <a:pt x="181147" y="197626"/>
                      <a:pt x="177877" y="200243"/>
                    </a:cubicBezTo>
                    <a:cubicBezTo>
                      <a:pt x="175915" y="202206"/>
                      <a:pt x="172646" y="202861"/>
                      <a:pt x="168068" y="203515"/>
                    </a:cubicBezTo>
                    <a:cubicBezTo>
                      <a:pt x="166106" y="203515"/>
                      <a:pt x="163490" y="204170"/>
                      <a:pt x="162182" y="204824"/>
                    </a:cubicBezTo>
                    <a:cubicBezTo>
                      <a:pt x="162182" y="205478"/>
                      <a:pt x="161528" y="206787"/>
                      <a:pt x="160874" y="207441"/>
                    </a:cubicBezTo>
                    <a:cubicBezTo>
                      <a:pt x="159566" y="211368"/>
                      <a:pt x="156951" y="216603"/>
                      <a:pt x="151065" y="217257"/>
                    </a:cubicBezTo>
                    <a:cubicBezTo>
                      <a:pt x="146487" y="217912"/>
                      <a:pt x="142563" y="215294"/>
                      <a:pt x="140602" y="213331"/>
                    </a:cubicBezTo>
                    <a:cubicBezTo>
                      <a:pt x="139294" y="213331"/>
                      <a:pt x="137986" y="213331"/>
                      <a:pt x="137332" y="213331"/>
                    </a:cubicBezTo>
                    <a:cubicBezTo>
                      <a:pt x="132754" y="213331"/>
                      <a:pt x="130138" y="208750"/>
                      <a:pt x="128830" y="206787"/>
                    </a:cubicBezTo>
                    <a:cubicBezTo>
                      <a:pt x="128830" y="206787"/>
                      <a:pt x="128830" y="206133"/>
                      <a:pt x="128176" y="205478"/>
                    </a:cubicBezTo>
                    <a:cubicBezTo>
                      <a:pt x="127522" y="205478"/>
                      <a:pt x="126214" y="205478"/>
                      <a:pt x="125560" y="205478"/>
                    </a:cubicBezTo>
                    <a:cubicBezTo>
                      <a:pt x="124253" y="205478"/>
                      <a:pt x="123599" y="205478"/>
                      <a:pt x="122291" y="205478"/>
                    </a:cubicBezTo>
                    <a:cubicBezTo>
                      <a:pt x="120329" y="205478"/>
                      <a:pt x="118367" y="204170"/>
                      <a:pt x="117059" y="204170"/>
                    </a:cubicBezTo>
                    <a:cubicBezTo>
                      <a:pt x="117059" y="204170"/>
                      <a:pt x="116405" y="204170"/>
                      <a:pt x="115751" y="204170"/>
                    </a:cubicBezTo>
                    <a:cubicBezTo>
                      <a:pt x="115751" y="204170"/>
                      <a:pt x="115751" y="204170"/>
                      <a:pt x="115751" y="204170"/>
                    </a:cubicBezTo>
                    <a:cubicBezTo>
                      <a:pt x="114443" y="205478"/>
                      <a:pt x="112481" y="206787"/>
                      <a:pt x="109865" y="207441"/>
                    </a:cubicBezTo>
                    <a:cubicBezTo>
                      <a:pt x="109865" y="207441"/>
                      <a:pt x="107904" y="208750"/>
                      <a:pt x="107250" y="209405"/>
                    </a:cubicBezTo>
                    <a:cubicBezTo>
                      <a:pt x="105288" y="211368"/>
                      <a:pt x="102672" y="213985"/>
                      <a:pt x="100056" y="215294"/>
                    </a:cubicBezTo>
                    <a:cubicBezTo>
                      <a:pt x="96132" y="217257"/>
                      <a:pt x="87631" y="217257"/>
                      <a:pt x="82399" y="216603"/>
                    </a:cubicBezTo>
                    <a:cubicBezTo>
                      <a:pt x="80437" y="216603"/>
                      <a:pt x="77821" y="218566"/>
                      <a:pt x="75859" y="219220"/>
                    </a:cubicBezTo>
                    <a:cubicBezTo>
                      <a:pt x="71282" y="221184"/>
                      <a:pt x="62780" y="221838"/>
                      <a:pt x="57548" y="220529"/>
                    </a:cubicBezTo>
                    <a:cubicBezTo>
                      <a:pt x="54933" y="219875"/>
                      <a:pt x="52317" y="217912"/>
                      <a:pt x="50355" y="215948"/>
                    </a:cubicBezTo>
                    <a:cubicBezTo>
                      <a:pt x="50355" y="215948"/>
                      <a:pt x="50355" y="216603"/>
                      <a:pt x="49701" y="217257"/>
                    </a:cubicBezTo>
                    <a:cubicBezTo>
                      <a:pt x="47085" y="220529"/>
                      <a:pt x="43161" y="224455"/>
                      <a:pt x="37930" y="225110"/>
                    </a:cubicBezTo>
                    <a:lnTo>
                      <a:pt x="35968" y="225110"/>
                    </a:lnTo>
                    <a:cubicBezTo>
                      <a:pt x="31390" y="225764"/>
                      <a:pt x="28120" y="226419"/>
                      <a:pt x="26158" y="227073"/>
                    </a:cubicBezTo>
                    <a:cubicBezTo>
                      <a:pt x="26158" y="231654"/>
                      <a:pt x="26158" y="239506"/>
                      <a:pt x="27466" y="241470"/>
                    </a:cubicBezTo>
                    <a:cubicBezTo>
                      <a:pt x="27466" y="241470"/>
                      <a:pt x="28120" y="242124"/>
                      <a:pt x="30082" y="243433"/>
                    </a:cubicBezTo>
                    <a:cubicBezTo>
                      <a:pt x="31390" y="244087"/>
                      <a:pt x="32698" y="244742"/>
                      <a:pt x="34660" y="246050"/>
                    </a:cubicBezTo>
                    <a:cubicBezTo>
                      <a:pt x="35968" y="246705"/>
                      <a:pt x="37276" y="247359"/>
                      <a:pt x="39238" y="248014"/>
                    </a:cubicBezTo>
                    <a:cubicBezTo>
                      <a:pt x="41853" y="248668"/>
                      <a:pt x="49701" y="251286"/>
                      <a:pt x="48393" y="258484"/>
                    </a:cubicBezTo>
                    <a:cubicBezTo>
                      <a:pt x="47739" y="263065"/>
                      <a:pt x="46431" y="271572"/>
                      <a:pt x="47085" y="274189"/>
                    </a:cubicBezTo>
                    <a:cubicBezTo>
                      <a:pt x="47085" y="274189"/>
                      <a:pt x="49701" y="277461"/>
                      <a:pt x="53625" y="280733"/>
                    </a:cubicBezTo>
                    <a:cubicBezTo>
                      <a:pt x="53625" y="280733"/>
                      <a:pt x="54933" y="281387"/>
                      <a:pt x="56240" y="282042"/>
                    </a:cubicBezTo>
                    <a:cubicBezTo>
                      <a:pt x="58856" y="283351"/>
                      <a:pt x="63434" y="285314"/>
                      <a:pt x="63434" y="290549"/>
                    </a:cubicBezTo>
                    <a:cubicBezTo>
                      <a:pt x="63434" y="290549"/>
                      <a:pt x="64742" y="291857"/>
                      <a:pt x="65396" y="292512"/>
                    </a:cubicBezTo>
                    <a:cubicBezTo>
                      <a:pt x="66050" y="293166"/>
                      <a:pt x="66704" y="293821"/>
                      <a:pt x="67358" y="295129"/>
                    </a:cubicBezTo>
                    <a:cubicBezTo>
                      <a:pt x="71282" y="299710"/>
                      <a:pt x="71936" y="308217"/>
                      <a:pt x="67358" y="312798"/>
                    </a:cubicBezTo>
                    <a:cubicBezTo>
                      <a:pt x="67358" y="312798"/>
                      <a:pt x="66050" y="314107"/>
                      <a:pt x="64742" y="314761"/>
                    </a:cubicBezTo>
                    <a:cubicBezTo>
                      <a:pt x="64742" y="314761"/>
                      <a:pt x="62780" y="316070"/>
                      <a:pt x="62126" y="316725"/>
                    </a:cubicBezTo>
                    <a:cubicBezTo>
                      <a:pt x="62126" y="316725"/>
                      <a:pt x="62126" y="316725"/>
                      <a:pt x="62126" y="316725"/>
                    </a:cubicBezTo>
                    <a:cubicBezTo>
                      <a:pt x="63434" y="319997"/>
                      <a:pt x="66050" y="325232"/>
                      <a:pt x="63434" y="329812"/>
                    </a:cubicBezTo>
                    <a:lnTo>
                      <a:pt x="63434" y="329812"/>
                    </a:lnTo>
                    <a:cubicBezTo>
                      <a:pt x="60818" y="335047"/>
                      <a:pt x="57548" y="341591"/>
                      <a:pt x="51009" y="341591"/>
                    </a:cubicBezTo>
                    <a:cubicBezTo>
                      <a:pt x="49701" y="341591"/>
                      <a:pt x="47085" y="341591"/>
                      <a:pt x="45123" y="341591"/>
                    </a:cubicBezTo>
                    <a:cubicBezTo>
                      <a:pt x="29428" y="355988"/>
                      <a:pt x="26812" y="355988"/>
                      <a:pt x="24196" y="355988"/>
                    </a:cubicBezTo>
                    <a:cubicBezTo>
                      <a:pt x="20927" y="355988"/>
                      <a:pt x="18311" y="354024"/>
                      <a:pt x="15041" y="352061"/>
                    </a:cubicBezTo>
                    <a:cubicBezTo>
                      <a:pt x="13733" y="351407"/>
                      <a:pt x="12425" y="350098"/>
                      <a:pt x="11117" y="350098"/>
                    </a:cubicBezTo>
                    <a:cubicBezTo>
                      <a:pt x="9809" y="350098"/>
                      <a:pt x="9155" y="350753"/>
                      <a:pt x="7847" y="351407"/>
                    </a:cubicBezTo>
                    <a:cubicBezTo>
                      <a:pt x="7193" y="351407"/>
                      <a:pt x="5886" y="352716"/>
                      <a:pt x="5232" y="352716"/>
                    </a:cubicBezTo>
                    <a:cubicBezTo>
                      <a:pt x="3924" y="353370"/>
                      <a:pt x="1962" y="354024"/>
                      <a:pt x="0" y="354679"/>
                    </a:cubicBezTo>
                    <a:cubicBezTo>
                      <a:pt x="654" y="355988"/>
                      <a:pt x="1962" y="357951"/>
                      <a:pt x="1962" y="361223"/>
                    </a:cubicBezTo>
                    <a:cubicBezTo>
                      <a:pt x="1962" y="361223"/>
                      <a:pt x="1962" y="361223"/>
                      <a:pt x="1962" y="361877"/>
                    </a:cubicBezTo>
                    <a:cubicBezTo>
                      <a:pt x="8501" y="361877"/>
                      <a:pt x="12425" y="364495"/>
                      <a:pt x="13079" y="369730"/>
                    </a:cubicBezTo>
                    <a:cubicBezTo>
                      <a:pt x="13079" y="371693"/>
                      <a:pt x="13079" y="374311"/>
                      <a:pt x="13079" y="377583"/>
                    </a:cubicBezTo>
                    <a:cubicBezTo>
                      <a:pt x="13079" y="379546"/>
                      <a:pt x="12425" y="382818"/>
                      <a:pt x="13079" y="384781"/>
                    </a:cubicBezTo>
                    <a:cubicBezTo>
                      <a:pt x="15041" y="387399"/>
                      <a:pt x="23542" y="394597"/>
                      <a:pt x="26812" y="395906"/>
                    </a:cubicBezTo>
                    <a:cubicBezTo>
                      <a:pt x="28774" y="395906"/>
                      <a:pt x="32698" y="395251"/>
                      <a:pt x="35314" y="394597"/>
                    </a:cubicBezTo>
                    <a:lnTo>
                      <a:pt x="37930" y="394597"/>
                    </a:lnTo>
                    <a:cubicBezTo>
                      <a:pt x="37930" y="394597"/>
                      <a:pt x="39891" y="395906"/>
                      <a:pt x="39891" y="395906"/>
                    </a:cubicBezTo>
                    <a:cubicBezTo>
                      <a:pt x="43815" y="398523"/>
                      <a:pt x="49701" y="404413"/>
                      <a:pt x="49047" y="410302"/>
                    </a:cubicBezTo>
                    <a:cubicBezTo>
                      <a:pt x="49047" y="412265"/>
                      <a:pt x="49047" y="413574"/>
                      <a:pt x="47739" y="414883"/>
                    </a:cubicBezTo>
                    <a:cubicBezTo>
                      <a:pt x="47739" y="415537"/>
                      <a:pt x="47085" y="417500"/>
                      <a:pt x="47085" y="418155"/>
                    </a:cubicBezTo>
                    <a:cubicBezTo>
                      <a:pt x="50355" y="422735"/>
                      <a:pt x="55587" y="430588"/>
                      <a:pt x="53625" y="435823"/>
                    </a:cubicBezTo>
                    <a:cubicBezTo>
                      <a:pt x="52317" y="438441"/>
                      <a:pt x="50355" y="440404"/>
                      <a:pt x="47739" y="440404"/>
                    </a:cubicBezTo>
                    <a:cubicBezTo>
                      <a:pt x="45777" y="440404"/>
                      <a:pt x="43815" y="440404"/>
                      <a:pt x="41199" y="440404"/>
                    </a:cubicBezTo>
                    <a:cubicBezTo>
                      <a:pt x="41199" y="440404"/>
                      <a:pt x="40545" y="440404"/>
                      <a:pt x="39891" y="440404"/>
                    </a:cubicBezTo>
                    <a:cubicBezTo>
                      <a:pt x="39891" y="443022"/>
                      <a:pt x="39891" y="445639"/>
                      <a:pt x="37930" y="448911"/>
                    </a:cubicBezTo>
                    <a:cubicBezTo>
                      <a:pt x="37276" y="450220"/>
                      <a:pt x="36622" y="450874"/>
                      <a:pt x="35968" y="452183"/>
                    </a:cubicBezTo>
                    <a:cubicBezTo>
                      <a:pt x="34006" y="455455"/>
                      <a:pt x="32044" y="458073"/>
                      <a:pt x="29428" y="460036"/>
                    </a:cubicBezTo>
                    <a:cubicBezTo>
                      <a:pt x="29428" y="460036"/>
                      <a:pt x="28120" y="460690"/>
                      <a:pt x="26812" y="461344"/>
                    </a:cubicBezTo>
                    <a:cubicBezTo>
                      <a:pt x="26812" y="461344"/>
                      <a:pt x="24850" y="461999"/>
                      <a:pt x="24196" y="462653"/>
                    </a:cubicBezTo>
                    <a:cubicBezTo>
                      <a:pt x="24850" y="463308"/>
                      <a:pt x="26812" y="465271"/>
                      <a:pt x="27466" y="466580"/>
                    </a:cubicBezTo>
                    <a:cubicBezTo>
                      <a:pt x="30736" y="469851"/>
                      <a:pt x="35968" y="475086"/>
                      <a:pt x="32698" y="481630"/>
                    </a:cubicBezTo>
                    <a:cubicBezTo>
                      <a:pt x="32044" y="482939"/>
                      <a:pt x="30736" y="484248"/>
                      <a:pt x="29428" y="485557"/>
                    </a:cubicBezTo>
                    <a:cubicBezTo>
                      <a:pt x="28774" y="486211"/>
                      <a:pt x="27466" y="488174"/>
                      <a:pt x="26812" y="489483"/>
                    </a:cubicBezTo>
                    <a:cubicBezTo>
                      <a:pt x="26812" y="490792"/>
                      <a:pt x="29428" y="494718"/>
                      <a:pt x="34660" y="502571"/>
                    </a:cubicBezTo>
                    <a:cubicBezTo>
                      <a:pt x="36622" y="505189"/>
                      <a:pt x="37276" y="507806"/>
                      <a:pt x="37930" y="509769"/>
                    </a:cubicBezTo>
                    <a:cubicBezTo>
                      <a:pt x="37930" y="509769"/>
                      <a:pt x="37930" y="509769"/>
                      <a:pt x="37930" y="509769"/>
                    </a:cubicBezTo>
                    <a:cubicBezTo>
                      <a:pt x="37930" y="509769"/>
                      <a:pt x="38584" y="509769"/>
                      <a:pt x="39238" y="509769"/>
                    </a:cubicBezTo>
                    <a:cubicBezTo>
                      <a:pt x="42507" y="509769"/>
                      <a:pt x="46431" y="509769"/>
                      <a:pt x="50355" y="513696"/>
                    </a:cubicBezTo>
                    <a:cubicBezTo>
                      <a:pt x="52317" y="515659"/>
                      <a:pt x="53625" y="516968"/>
                      <a:pt x="54279" y="516968"/>
                    </a:cubicBezTo>
                    <a:cubicBezTo>
                      <a:pt x="56894" y="516968"/>
                      <a:pt x="59510" y="518276"/>
                      <a:pt x="59510" y="518276"/>
                    </a:cubicBezTo>
                    <a:lnTo>
                      <a:pt x="62126" y="518276"/>
                    </a:lnTo>
                    <a:cubicBezTo>
                      <a:pt x="62126" y="518276"/>
                      <a:pt x="63434" y="520894"/>
                      <a:pt x="63434" y="520894"/>
                    </a:cubicBezTo>
                    <a:cubicBezTo>
                      <a:pt x="66050" y="524166"/>
                      <a:pt x="69320" y="527438"/>
                      <a:pt x="70628" y="528092"/>
                    </a:cubicBezTo>
                    <a:cubicBezTo>
                      <a:pt x="70628" y="528092"/>
                      <a:pt x="71282" y="528092"/>
                      <a:pt x="71936" y="528092"/>
                    </a:cubicBezTo>
                    <a:cubicBezTo>
                      <a:pt x="75205" y="528092"/>
                      <a:pt x="79129" y="529401"/>
                      <a:pt x="83053" y="532673"/>
                    </a:cubicBezTo>
                    <a:cubicBezTo>
                      <a:pt x="83053" y="532673"/>
                      <a:pt x="86977" y="533982"/>
                      <a:pt x="92208" y="532673"/>
                    </a:cubicBezTo>
                    <a:cubicBezTo>
                      <a:pt x="94170" y="532673"/>
                      <a:pt x="96786" y="531364"/>
                      <a:pt x="99402" y="531364"/>
                    </a:cubicBezTo>
                    <a:cubicBezTo>
                      <a:pt x="102018" y="531364"/>
                      <a:pt x="105288" y="530055"/>
                      <a:pt x="106596" y="529401"/>
                    </a:cubicBezTo>
                    <a:cubicBezTo>
                      <a:pt x="106596" y="529401"/>
                      <a:pt x="107904" y="528092"/>
                      <a:pt x="109211" y="527438"/>
                    </a:cubicBezTo>
                    <a:cubicBezTo>
                      <a:pt x="111827" y="525475"/>
                      <a:pt x="119021" y="519585"/>
                      <a:pt x="124906" y="525475"/>
                    </a:cubicBezTo>
                    <a:cubicBezTo>
                      <a:pt x="128176" y="528747"/>
                      <a:pt x="127522" y="532673"/>
                      <a:pt x="127522" y="535290"/>
                    </a:cubicBezTo>
                    <a:cubicBezTo>
                      <a:pt x="127522" y="535290"/>
                      <a:pt x="127522" y="536599"/>
                      <a:pt x="127522" y="537253"/>
                    </a:cubicBezTo>
                    <a:lnTo>
                      <a:pt x="127522" y="537253"/>
                    </a:lnTo>
                    <a:cubicBezTo>
                      <a:pt x="131446" y="541180"/>
                      <a:pt x="137986" y="547724"/>
                      <a:pt x="134062" y="554268"/>
                    </a:cubicBezTo>
                    <a:cubicBezTo>
                      <a:pt x="132754" y="556231"/>
                      <a:pt x="131446" y="557540"/>
                      <a:pt x="129484" y="558849"/>
                    </a:cubicBezTo>
                    <a:cubicBezTo>
                      <a:pt x="129484" y="558849"/>
                      <a:pt x="127522" y="560157"/>
                      <a:pt x="127522" y="560812"/>
                    </a:cubicBezTo>
                    <a:cubicBezTo>
                      <a:pt x="126868" y="567356"/>
                      <a:pt x="120329" y="575863"/>
                      <a:pt x="115751" y="577826"/>
                    </a:cubicBezTo>
                    <a:cubicBezTo>
                      <a:pt x="115097" y="577826"/>
                      <a:pt x="114443" y="578480"/>
                      <a:pt x="113789" y="578480"/>
                    </a:cubicBezTo>
                    <a:cubicBezTo>
                      <a:pt x="113135" y="581752"/>
                      <a:pt x="111827" y="586987"/>
                      <a:pt x="106596" y="588950"/>
                    </a:cubicBezTo>
                    <a:cubicBezTo>
                      <a:pt x="106596" y="588950"/>
                      <a:pt x="105942" y="588950"/>
                      <a:pt x="105288" y="588950"/>
                    </a:cubicBezTo>
                    <a:cubicBezTo>
                      <a:pt x="105942" y="591568"/>
                      <a:pt x="109865" y="598766"/>
                      <a:pt x="111827" y="603347"/>
                    </a:cubicBezTo>
                    <a:cubicBezTo>
                      <a:pt x="112481" y="603347"/>
                      <a:pt x="113135" y="603347"/>
                      <a:pt x="113789" y="603347"/>
                    </a:cubicBezTo>
                    <a:cubicBezTo>
                      <a:pt x="118367" y="603347"/>
                      <a:pt x="121637" y="605310"/>
                      <a:pt x="124253" y="603347"/>
                    </a:cubicBezTo>
                    <a:cubicBezTo>
                      <a:pt x="126868" y="602038"/>
                      <a:pt x="132754" y="599420"/>
                      <a:pt x="136678" y="598766"/>
                    </a:cubicBezTo>
                    <a:cubicBezTo>
                      <a:pt x="140602" y="598112"/>
                      <a:pt x="159566" y="593531"/>
                      <a:pt x="166760" y="588296"/>
                    </a:cubicBezTo>
                    <a:cubicBezTo>
                      <a:pt x="173953" y="583061"/>
                      <a:pt x="184417" y="576517"/>
                      <a:pt x="186379" y="573245"/>
                    </a:cubicBezTo>
                    <a:cubicBezTo>
                      <a:pt x="188341" y="570628"/>
                      <a:pt x="186379" y="566701"/>
                      <a:pt x="188995" y="565393"/>
                    </a:cubicBezTo>
                    <a:cubicBezTo>
                      <a:pt x="191610" y="563429"/>
                      <a:pt x="194880" y="561466"/>
                      <a:pt x="195534" y="558194"/>
                    </a:cubicBezTo>
                    <a:cubicBezTo>
                      <a:pt x="196842" y="554922"/>
                      <a:pt x="194226" y="548378"/>
                      <a:pt x="198804" y="544452"/>
                    </a:cubicBezTo>
                    <a:cubicBezTo>
                      <a:pt x="203382" y="540525"/>
                      <a:pt x="219731" y="535290"/>
                      <a:pt x="220385" y="532018"/>
                    </a:cubicBezTo>
                    <a:cubicBezTo>
                      <a:pt x="221039" y="528747"/>
                      <a:pt x="221693" y="522857"/>
                      <a:pt x="222347" y="522203"/>
                    </a:cubicBezTo>
                    <a:cubicBezTo>
                      <a:pt x="223000" y="521548"/>
                      <a:pt x="228886" y="518931"/>
                      <a:pt x="228232" y="516968"/>
                    </a:cubicBezTo>
                    <a:cubicBezTo>
                      <a:pt x="228232" y="515004"/>
                      <a:pt x="224962" y="511733"/>
                      <a:pt x="229540" y="509115"/>
                    </a:cubicBezTo>
                    <a:cubicBezTo>
                      <a:pt x="234118" y="507152"/>
                      <a:pt x="244581" y="498645"/>
                      <a:pt x="250467" y="496027"/>
                    </a:cubicBezTo>
                    <a:cubicBezTo>
                      <a:pt x="255699" y="492755"/>
                      <a:pt x="260276" y="492755"/>
                      <a:pt x="261584" y="490792"/>
                    </a:cubicBezTo>
                    <a:cubicBezTo>
                      <a:pt x="262892" y="489483"/>
                      <a:pt x="267470" y="485557"/>
                      <a:pt x="270086" y="485557"/>
                    </a:cubicBezTo>
                    <a:cubicBezTo>
                      <a:pt x="272702" y="485557"/>
                      <a:pt x="276625" y="490792"/>
                      <a:pt x="283819" y="492101"/>
                    </a:cubicBezTo>
                    <a:cubicBezTo>
                      <a:pt x="291013" y="493410"/>
                      <a:pt x="299514" y="494718"/>
                      <a:pt x="302784" y="496027"/>
                    </a:cubicBezTo>
                    <a:cubicBezTo>
                      <a:pt x="306708" y="496682"/>
                      <a:pt x="317171" y="497336"/>
                      <a:pt x="318479" y="499954"/>
                    </a:cubicBezTo>
                    <a:cubicBezTo>
                      <a:pt x="319787" y="502571"/>
                      <a:pt x="324364" y="511733"/>
                      <a:pt x="326326" y="509769"/>
                    </a:cubicBezTo>
                    <a:cubicBezTo>
                      <a:pt x="328942" y="508461"/>
                      <a:pt x="327634" y="501917"/>
                      <a:pt x="332212" y="503880"/>
                    </a:cubicBezTo>
                    <a:cubicBezTo>
                      <a:pt x="336790" y="505189"/>
                      <a:pt x="342021" y="513696"/>
                      <a:pt x="349869" y="518276"/>
                    </a:cubicBezTo>
                    <a:cubicBezTo>
                      <a:pt x="357716" y="522857"/>
                      <a:pt x="363602" y="525475"/>
                      <a:pt x="371450" y="531364"/>
                    </a:cubicBezTo>
                    <a:cubicBezTo>
                      <a:pt x="379297" y="536599"/>
                      <a:pt x="377989" y="541834"/>
                      <a:pt x="382567" y="541834"/>
                    </a:cubicBezTo>
                    <a:cubicBezTo>
                      <a:pt x="387145" y="541834"/>
                      <a:pt x="387799" y="539217"/>
                      <a:pt x="391068" y="542489"/>
                    </a:cubicBezTo>
                    <a:cubicBezTo>
                      <a:pt x="394338" y="545761"/>
                      <a:pt x="406110" y="559503"/>
                      <a:pt x="408726" y="557540"/>
                    </a:cubicBezTo>
                    <a:cubicBezTo>
                      <a:pt x="410687" y="556231"/>
                      <a:pt x="408726" y="545761"/>
                      <a:pt x="412649" y="547724"/>
                    </a:cubicBezTo>
                    <a:cubicBezTo>
                      <a:pt x="415919" y="549033"/>
                      <a:pt x="423767" y="556885"/>
                      <a:pt x="427036" y="556885"/>
                    </a:cubicBezTo>
                    <a:cubicBezTo>
                      <a:pt x="430960" y="556885"/>
                      <a:pt x="434884" y="555577"/>
                      <a:pt x="444039" y="563429"/>
                    </a:cubicBezTo>
                    <a:cubicBezTo>
                      <a:pt x="449271" y="568010"/>
                      <a:pt x="455157" y="574554"/>
                      <a:pt x="459734" y="581752"/>
                    </a:cubicBezTo>
                    <a:cubicBezTo>
                      <a:pt x="464312" y="589605"/>
                      <a:pt x="466274" y="597457"/>
                      <a:pt x="466928" y="599420"/>
                    </a:cubicBezTo>
                    <a:cubicBezTo>
                      <a:pt x="468890" y="605964"/>
                      <a:pt x="468890" y="621670"/>
                      <a:pt x="470852" y="631486"/>
                    </a:cubicBezTo>
                    <a:cubicBezTo>
                      <a:pt x="472814" y="641302"/>
                      <a:pt x="473468" y="653080"/>
                      <a:pt x="476083" y="658970"/>
                    </a:cubicBezTo>
                    <a:cubicBezTo>
                      <a:pt x="478699" y="664205"/>
                      <a:pt x="481315" y="667477"/>
                      <a:pt x="485893" y="673367"/>
                    </a:cubicBezTo>
                    <a:cubicBezTo>
                      <a:pt x="490471" y="678602"/>
                      <a:pt x="497010" y="690381"/>
                      <a:pt x="500280" y="696270"/>
                    </a:cubicBezTo>
                    <a:cubicBezTo>
                      <a:pt x="503550" y="701505"/>
                      <a:pt x="505512" y="712630"/>
                      <a:pt x="506166" y="720483"/>
                    </a:cubicBezTo>
                    <a:cubicBezTo>
                      <a:pt x="506166" y="728335"/>
                      <a:pt x="508127" y="736842"/>
                      <a:pt x="504858" y="741423"/>
                    </a:cubicBezTo>
                    <a:cubicBezTo>
                      <a:pt x="501588" y="746004"/>
                      <a:pt x="498318" y="748622"/>
                      <a:pt x="499626" y="755165"/>
                    </a:cubicBezTo>
                    <a:cubicBezTo>
                      <a:pt x="500934" y="761709"/>
                      <a:pt x="504204" y="763018"/>
                      <a:pt x="506820" y="761709"/>
                    </a:cubicBezTo>
                    <a:cubicBezTo>
                      <a:pt x="509435" y="760400"/>
                      <a:pt x="514013" y="755820"/>
                      <a:pt x="517937" y="755820"/>
                    </a:cubicBezTo>
                    <a:cubicBezTo>
                      <a:pt x="521861" y="755820"/>
                      <a:pt x="536248" y="759746"/>
                      <a:pt x="538864" y="764981"/>
                    </a:cubicBezTo>
                    <a:cubicBezTo>
                      <a:pt x="541479" y="770216"/>
                      <a:pt x="540171" y="771525"/>
                      <a:pt x="538864" y="774143"/>
                    </a:cubicBezTo>
                    <a:cubicBezTo>
                      <a:pt x="537556" y="776760"/>
                      <a:pt x="532978" y="780686"/>
                      <a:pt x="535594" y="783958"/>
                    </a:cubicBezTo>
                    <a:cubicBezTo>
                      <a:pt x="536902" y="785921"/>
                      <a:pt x="544095" y="788539"/>
                      <a:pt x="548673" y="790502"/>
                    </a:cubicBezTo>
                    <a:cubicBezTo>
                      <a:pt x="553251" y="792465"/>
                      <a:pt x="561098" y="795737"/>
                      <a:pt x="563060" y="798355"/>
                    </a:cubicBezTo>
                    <a:cubicBezTo>
                      <a:pt x="565022" y="800973"/>
                      <a:pt x="568292" y="809480"/>
                      <a:pt x="572870" y="812097"/>
                    </a:cubicBezTo>
                    <a:cubicBezTo>
                      <a:pt x="576793" y="814715"/>
                      <a:pt x="582679" y="815369"/>
                      <a:pt x="582679" y="815369"/>
                    </a:cubicBezTo>
                    <a:cubicBezTo>
                      <a:pt x="582679" y="815369"/>
                      <a:pt x="582679" y="823222"/>
                      <a:pt x="585295" y="826494"/>
                    </a:cubicBezTo>
                    <a:cubicBezTo>
                      <a:pt x="588565" y="829111"/>
                      <a:pt x="595104" y="830420"/>
                      <a:pt x="595758" y="833692"/>
                    </a:cubicBezTo>
                    <a:cubicBezTo>
                      <a:pt x="595758" y="836964"/>
                      <a:pt x="595758" y="844816"/>
                      <a:pt x="593142" y="848088"/>
                    </a:cubicBezTo>
                    <a:cubicBezTo>
                      <a:pt x="589873" y="851360"/>
                      <a:pt x="583987" y="846780"/>
                      <a:pt x="583333" y="852015"/>
                    </a:cubicBezTo>
                    <a:cubicBezTo>
                      <a:pt x="582679" y="857250"/>
                      <a:pt x="592488" y="867066"/>
                      <a:pt x="595104" y="865103"/>
                    </a:cubicBezTo>
                    <a:cubicBezTo>
                      <a:pt x="597720" y="863140"/>
                      <a:pt x="598374" y="854632"/>
                      <a:pt x="601644" y="855287"/>
                    </a:cubicBezTo>
                    <a:cubicBezTo>
                      <a:pt x="604914" y="855941"/>
                      <a:pt x="609491" y="859868"/>
                      <a:pt x="612761" y="859868"/>
                    </a:cubicBezTo>
                    <a:cubicBezTo>
                      <a:pt x="616031" y="859868"/>
                      <a:pt x="625840" y="858559"/>
                      <a:pt x="628456" y="859868"/>
                    </a:cubicBezTo>
                    <a:cubicBezTo>
                      <a:pt x="631072" y="861176"/>
                      <a:pt x="649383" y="870338"/>
                      <a:pt x="658538" y="877536"/>
                    </a:cubicBezTo>
                    <a:cubicBezTo>
                      <a:pt x="667040" y="884734"/>
                      <a:pt x="672926" y="889315"/>
                      <a:pt x="673580" y="897168"/>
                    </a:cubicBezTo>
                    <a:cubicBezTo>
                      <a:pt x="673580" y="905020"/>
                      <a:pt x="676849" y="906983"/>
                      <a:pt x="679465" y="913527"/>
                    </a:cubicBezTo>
                    <a:cubicBezTo>
                      <a:pt x="682081" y="920071"/>
                      <a:pt x="684043" y="925961"/>
                      <a:pt x="687967" y="925961"/>
                    </a:cubicBezTo>
                    <a:cubicBezTo>
                      <a:pt x="691890" y="925961"/>
                      <a:pt x="696468" y="922035"/>
                      <a:pt x="699738" y="923343"/>
                    </a:cubicBezTo>
                    <a:cubicBezTo>
                      <a:pt x="703008" y="924652"/>
                      <a:pt x="710855" y="929233"/>
                      <a:pt x="712163" y="930542"/>
                    </a:cubicBezTo>
                    <a:cubicBezTo>
                      <a:pt x="716741" y="935123"/>
                      <a:pt x="718703" y="939703"/>
                      <a:pt x="722627" y="941666"/>
                    </a:cubicBezTo>
                    <a:cubicBezTo>
                      <a:pt x="726550" y="943630"/>
                      <a:pt x="731782" y="944284"/>
                      <a:pt x="733744" y="947556"/>
                    </a:cubicBezTo>
                    <a:cubicBezTo>
                      <a:pt x="735706" y="950828"/>
                      <a:pt x="740938" y="956717"/>
                      <a:pt x="742246" y="961952"/>
                    </a:cubicBezTo>
                    <a:cubicBezTo>
                      <a:pt x="743553" y="967187"/>
                      <a:pt x="740284" y="971114"/>
                      <a:pt x="744207" y="973731"/>
                    </a:cubicBezTo>
                    <a:cubicBezTo>
                      <a:pt x="748131" y="976349"/>
                      <a:pt x="752055" y="978312"/>
                      <a:pt x="755979" y="980275"/>
                    </a:cubicBezTo>
                    <a:cubicBezTo>
                      <a:pt x="759902" y="982238"/>
                      <a:pt x="773636" y="992054"/>
                      <a:pt x="778867" y="999907"/>
                    </a:cubicBezTo>
                    <a:cubicBezTo>
                      <a:pt x="784099" y="1007760"/>
                      <a:pt x="790639" y="1012995"/>
                      <a:pt x="795216" y="1018230"/>
                    </a:cubicBezTo>
                    <a:cubicBezTo>
                      <a:pt x="799140" y="1023465"/>
                      <a:pt x="799794" y="1028700"/>
                      <a:pt x="802410" y="1028700"/>
                    </a:cubicBezTo>
                    <a:cubicBezTo>
                      <a:pt x="805026" y="1028700"/>
                      <a:pt x="807642" y="1025428"/>
                      <a:pt x="808949" y="1026737"/>
                    </a:cubicBezTo>
                    <a:cubicBezTo>
                      <a:pt x="810257" y="1028045"/>
                      <a:pt x="818759" y="1034589"/>
                      <a:pt x="822029" y="1034589"/>
                    </a:cubicBezTo>
                    <a:cubicBezTo>
                      <a:pt x="824644" y="1034589"/>
                      <a:pt x="827914" y="1031972"/>
                      <a:pt x="832492" y="1033935"/>
                    </a:cubicBezTo>
                    <a:cubicBezTo>
                      <a:pt x="837070" y="1035898"/>
                      <a:pt x="846879" y="1041133"/>
                      <a:pt x="851457" y="1045714"/>
                    </a:cubicBezTo>
                    <a:cubicBezTo>
                      <a:pt x="856034" y="1050295"/>
                      <a:pt x="857342" y="1066000"/>
                      <a:pt x="861920" y="1067309"/>
                    </a:cubicBezTo>
                    <a:cubicBezTo>
                      <a:pt x="866498" y="1068618"/>
                      <a:pt x="868460" y="1067309"/>
                      <a:pt x="871730" y="1065346"/>
                    </a:cubicBezTo>
                    <a:cubicBezTo>
                      <a:pt x="875000" y="1063383"/>
                      <a:pt x="887425" y="1049641"/>
                      <a:pt x="898542" y="1052913"/>
                    </a:cubicBezTo>
                    <a:cubicBezTo>
                      <a:pt x="909659" y="1056185"/>
                      <a:pt x="933202" y="1068618"/>
                      <a:pt x="936472" y="1067964"/>
                    </a:cubicBezTo>
                    <a:cubicBezTo>
                      <a:pt x="939742" y="1066655"/>
                      <a:pt x="936472" y="1060111"/>
                      <a:pt x="941704" y="1058802"/>
                    </a:cubicBezTo>
                    <a:cubicBezTo>
                      <a:pt x="946935" y="1057493"/>
                      <a:pt x="950859" y="1058802"/>
                      <a:pt x="954783" y="1058802"/>
                    </a:cubicBezTo>
                    <a:cubicBezTo>
                      <a:pt x="958706" y="1058802"/>
                      <a:pt x="961976" y="1058802"/>
                      <a:pt x="964592" y="1062074"/>
                    </a:cubicBezTo>
                    <a:cubicBezTo>
                      <a:pt x="967862" y="1064692"/>
                      <a:pt x="984865" y="1083014"/>
                      <a:pt x="986827" y="1088249"/>
                    </a:cubicBezTo>
                    <a:cubicBezTo>
                      <a:pt x="988135" y="1093484"/>
                      <a:pt x="988135" y="1096102"/>
                      <a:pt x="991404" y="1099374"/>
                    </a:cubicBezTo>
                    <a:cubicBezTo>
                      <a:pt x="994674" y="1101992"/>
                      <a:pt x="996636" y="1105918"/>
                      <a:pt x="999252" y="1109190"/>
                    </a:cubicBezTo>
                    <a:cubicBezTo>
                      <a:pt x="1002522" y="1112462"/>
                      <a:pt x="1009061" y="1120315"/>
                      <a:pt x="1009061" y="1125550"/>
                    </a:cubicBezTo>
                    <a:cubicBezTo>
                      <a:pt x="1009061" y="1130785"/>
                      <a:pt x="1005792" y="1141255"/>
                      <a:pt x="1011677" y="1139292"/>
                    </a:cubicBezTo>
                    <a:cubicBezTo>
                      <a:pt x="1016909" y="1137329"/>
                      <a:pt x="1014293" y="1131439"/>
                      <a:pt x="1016909" y="1132094"/>
                    </a:cubicBezTo>
                    <a:cubicBezTo>
                      <a:pt x="1019525" y="1133402"/>
                      <a:pt x="1024757" y="1139292"/>
                      <a:pt x="1028680" y="1138637"/>
                    </a:cubicBezTo>
                    <a:cubicBezTo>
                      <a:pt x="1032604" y="1138637"/>
                      <a:pt x="1041760" y="1130785"/>
                      <a:pt x="1045029" y="1132094"/>
                    </a:cubicBezTo>
                    <a:cubicBezTo>
                      <a:pt x="1048299" y="1133402"/>
                      <a:pt x="1056801" y="1140601"/>
                      <a:pt x="1059417" y="1142564"/>
                    </a:cubicBezTo>
                    <a:cubicBezTo>
                      <a:pt x="1061378" y="1143873"/>
                      <a:pt x="1066610" y="1142564"/>
                      <a:pt x="1068572" y="1145181"/>
                    </a:cubicBezTo>
                    <a:cubicBezTo>
                      <a:pt x="1070534" y="1147799"/>
                      <a:pt x="1073804" y="1151725"/>
                      <a:pt x="1071188" y="1153034"/>
                    </a:cubicBezTo>
                    <a:cubicBezTo>
                      <a:pt x="1069226" y="1154343"/>
                      <a:pt x="1066610" y="1155651"/>
                      <a:pt x="1064648" y="1158269"/>
                    </a:cubicBezTo>
                    <a:cubicBezTo>
                      <a:pt x="1062686" y="1160887"/>
                      <a:pt x="1060725" y="1166776"/>
                      <a:pt x="1058762" y="1166776"/>
                    </a:cubicBezTo>
                    <a:cubicBezTo>
                      <a:pt x="1057455" y="1166776"/>
                      <a:pt x="1056801" y="1164159"/>
                      <a:pt x="1053531" y="1168085"/>
                    </a:cubicBezTo>
                    <a:cubicBezTo>
                      <a:pt x="1050261" y="1172011"/>
                      <a:pt x="1047645" y="1180519"/>
                      <a:pt x="1052223" y="1178555"/>
                    </a:cubicBezTo>
                    <a:cubicBezTo>
                      <a:pt x="1056801" y="1176592"/>
                      <a:pt x="1063340" y="1170048"/>
                      <a:pt x="1067264" y="1168739"/>
                    </a:cubicBezTo>
                    <a:cubicBezTo>
                      <a:pt x="1071188" y="1167431"/>
                      <a:pt x="1075111" y="1166122"/>
                      <a:pt x="1076419" y="1166776"/>
                    </a:cubicBezTo>
                    <a:cubicBezTo>
                      <a:pt x="1077727" y="1166776"/>
                      <a:pt x="1081651" y="1172011"/>
                      <a:pt x="1084267" y="1169394"/>
                    </a:cubicBezTo>
                    <a:cubicBezTo>
                      <a:pt x="1087537" y="1166776"/>
                      <a:pt x="1090807" y="1158923"/>
                      <a:pt x="1093423" y="1160232"/>
                    </a:cubicBezTo>
                    <a:cubicBezTo>
                      <a:pt x="1096038" y="1161541"/>
                      <a:pt x="1098000" y="1165467"/>
                      <a:pt x="1099962" y="1163504"/>
                    </a:cubicBezTo>
                    <a:cubicBezTo>
                      <a:pt x="1101924" y="1161541"/>
                      <a:pt x="1107156" y="1153034"/>
                      <a:pt x="1110425" y="1154343"/>
                    </a:cubicBezTo>
                    <a:cubicBezTo>
                      <a:pt x="1113695" y="1155651"/>
                      <a:pt x="1121543" y="1162195"/>
                      <a:pt x="1128082" y="1169394"/>
                    </a:cubicBezTo>
                    <a:cubicBezTo>
                      <a:pt x="1133968" y="1175938"/>
                      <a:pt x="1139200" y="1187717"/>
                      <a:pt x="1141162" y="1190989"/>
                    </a:cubicBezTo>
                    <a:cubicBezTo>
                      <a:pt x="1146393" y="1199496"/>
                      <a:pt x="1150317" y="1201459"/>
                      <a:pt x="1149009" y="1207348"/>
                    </a:cubicBezTo>
                    <a:cubicBezTo>
                      <a:pt x="1147701" y="1213238"/>
                      <a:pt x="1141815" y="1212583"/>
                      <a:pt x="1141815" y="1215855"/>
                    </a:cubicBezTo>
                    <a:cubicBezTo>
                      <a:pt x="1141815" y="1219127"/>
                      <a:pt x="1143777" y="1219782"/>
                      <a:pt x="1143123" y="1223054"/>
                    </a:cubicBezTo>
                    <a:cubicBezTo>
                      <a:pt x="1143123" y="1226326"/>
                      <a:pt x="1137892" y="1226326"/>
                      <a:pt x="1137892" y="1230906"/>
                    </a:cubicBezTo>
                    <a:cubicBezTo>
                      <a:pt x="1137892" y="1235487"/>
                      <a:pt x="1143123" y="1233524"/>
                      <a:pt x="1147047" y="1236796"/>
                    </a:cubicBezTo>
                    <a:cubicBezTo>
                      <a:pt x="1150971" y="1240068"/>
                      <a:pt x="1152279" y="1246612"/>
                      <a:pt x="1156203" y="1247266"/>
                    </a:cubicBezTo>
                    <a:cubicBezTo>
                      <a:pt x="1160126" y="1247921"/>
                      <a:pt x="1164050" y="1243340"/>
                      <a:pt x="1167320" y="1243994"/>
                    </a:cubicBezTo>
                    <a:cubicBezTo>
                      <a:pt x="1169936" y="1245303"/>
                      <a:pt x="1176475" y="1249884"/>
                      <a:pt x="1183015" y="1255119"/>
                    </a:cubicBezTo>
                    <a:cubicBezTo>
                      <a:pt x="1189555" y="1259699"/>
                      <a:pt x="1194787" y="1260354"/>
                      <a:pt x="1194132" y="1262971"/>
                    </a:cubicBezTo>
                    <a:cubicBezTo>
                      <a:pt x="1194132" y="1266243"/>
                      <a:pt x="1190209" y="1270170"/>
                      <a:pt x="1194132" y="1270824"/>
                    </a:cubicBezTo>
                    <a:cubicBezTo>
                      <a:pt x="1198056" y="1270824"/>
                      <a:pt x="1198710" y="1268206"/>
                      <a:pt x="1201980" y="1270824"/>
                    </a:cubicBezTo>
                    <a:cubicBezTo>
                      <a:pt x="1204596" y="1273442"/>
                      <a:pt x="1207866" y="1278677"/>
                      <a:pt x="1212443" y="1276713"/>
                    </a:cubicBezTo>
                    <a:cubicBezTo>
                      <a:pt x="1217021" y="1274750"/>
                      <a:pt x="1223561" y="1259699"/>
                      <a:pt x="1226830" y="1259045"/>
                    </a:cubicBezTo>
                    <a:cubicBezTo>
                      <a:pt x="1230100" y="1259045"/>
                      <a:pt x="1238602" y="1253156"/>
                      <a:pt x="1243179" y="1257736"/>
                    </a:cubicBezTo>
                    <a:cubicBezTo>
                      <a:pt x="1247757" y="1261663"/>
                      <a:pt x="1255605" y="1272133"/>
                      <a:pt x="1260183" y="1279331"/>
                    </a:cubicBezTo>
                    <a:cubicBezTo>
                      <a:pt x="1264760" y="1287184"/>
                      <a:pt x="1271300" y="1291110"/>
                      <a:pt x="1269992" y="1295037"/>
                    </a:cubicBezTo>
                    <a:cubicBezTo>
                      <a:pt x="1268684" y="1298963"/>
                      <a:pt x="1267376" y="1302235"/>
                      <a:pt x="1267376" y="1302235"/>
                    </a:cubicBezTo>
                    <a:cubicBezTo>
                      <a:pt x="1267376" y="1302235"/>
                      <a:pt x="1274569" y="1312051"/>
                      <a:pt x="1275877" y="1319903"/>
                    </a:cubicBezTo>
                    <a:cubicBezTo>
                      <a:pt x="1277185" y="1327756"/>
                      <a:pt x="1279147" y="1332337"/>
                      <a:pt x="1279147" y="1332337"/>
                    </a:cubicBezTo>
                    <a:cubicBezTo>
                      <a:pt x="1279147" y="1332337"/>
                      <a:pt x="1283725" y="1345424"/>
                      <a:pt x="1287649" y="1351314"/>
                    </a:cubicBezTo>
                    <a:cubicBezTo>
                      <a:pt x="1291573" y="1357204"/>
                      <a:pt x="1298112" y="1360476"/>
                      <a:pt x="1302036" y="1366365"/>
                    </a:cubicBezTo>
                    <a:cubicBezTo>
                      <a:pt x="1305960" y="1372255"/>
                      <a:pt x="1312499" y="1385342"/>
                      <a:pt x="1315769" y="1397775"/>
                    </a:cubicBezTo>
                    <a:cubicBezTo>
                      <a:pt x="1319039" y="1409555"/>
                      <a:pt x="1321655" y="1431150"/>
                      <a:pt x="1324924" y="1439657"/>
                    </a:cubicBezTo>
                    <a:cubicBezTo>
                      <a:pt x="1328194" y="1448164"/>
                      <a:pt x="1336696" y="1458634"/>
                      <a:pt x="1339966" y="1460597"/>
                    </a:cubicBezTo>
                    <a:cubicBezTo>
                      <a:pt x="1343235" y="1462560"/>
                      <a:pt x="1349775" y="1462560"/>
                      <a:pt x="1349775" y="1465832"/>
                    </a:cubicBezTo>
                    <a:cubicBezTo>
                      <a:pt x="1349775" y="1469104"/>
                      <a:pt x="1351737" y="1490045"/>
                      <a:pt x="1346505" y="1496589"/>
                    </a:cubicBezTo>
                    <a:cubicBezTo>
                      <a:pt x="1341274" y="1503132"/>
                      <a:pt x="1340620" y="1507059"/>
                      <a:pt x="1335388" y="1506404"/>
                    </a:cubicBezTo>
                    <a:cubicBezTo>
                      <a:pt x="1330156" y="1505750"/>
                      <a:pt x="1319693" y="1503787"/>
                      <a:pt x="1318385" y="1505095"/>
                    </a:cubicBezTo>
                    <a:cubicBezTo>
                      <a:pt x="1317077" y="1506404"/>
                      <a:pt x="1314461" y="1512294"/>
                      <a:pt x="1307922" y="1514257"/>
                    </a:cubicBezTo>
                    <a:cubicBezTo>
                      <a:pt x="1301382" y="1516220"/>
                      <a:pt x="1293534" y="1517529"/>
                      <a:pt x="1294188" y="1522109"/>
                    </a:cubicBezTo>
                    <a:cubicBezTo>
                      <a:pt x="1294188" y="1527345"/>
                      <a:pt x="1305960" y="1531271"/>
                      <a:pt x="1307267" y="1535197"/>
                    </a:cubicBezTo>
                    <a:cubicBezTo>
                      <a:pt x="1308575" y="1539124"/>
                      <a:pt x="1309883" y="1537161"/>
                      <a:pt x="1309883" y="1544359"/>
                    </a:cubicBezTo>
                    <a:cubicBezTo>
                      <a:pt x="1309883" y="1551557"/>
                      <a:pt x="1306614" y="1561373"/>
                      <a:pt x="1303998" y="1568571"/>
                    </a:cubicBezTo>
                    <a:cubicBezTo>
                      <a:pt x="1301382" y="1576424"/>
                      <a:pt x="1304652" y="1583622"/>
                      <a:pt x="1301382" y="1586894"/>
                    </a:cubicBezTo>
                    <a:cubicBezTo>
                      <a:pt x="1298112" y="1590166"/>
                      <a:pt x="1292226" y="1592129"/>
                      <a:pt x="1288303" y="1594092"/>
                    </a:cubicBezTo>
                    <a:cubicBezTo>
                      <a:pt x="1284379" y="1595401"/>
                      <a:pt x="1273262" y="1598019"/>
                      <a:pt x="1273262" y="1601945"/>
                    </a:cubicBezTo>
                    <a:cubicBezTo>
                      <a:pt x="1273262" y="1605872"/>
                      <a:pt x="1276532" y="1609798"/>
                      <a:pt x="1277185" y="1614379"/>
                    </a:cubicBezTo>
                    <a:cubicBezTo>
                      <a:pt x="1277185" y="1618305"/>
                      <a:pt x="1272608" y="1624849"/>
                      <a:pt x="1273262" y="1626812"/>
                    </a:cubicBezTo>
                    <a:cubicBezTo>
                      <a:pt x="1273916" y="1628775"/>
                      <a:pt x="1278493" y="1632047"/>
                      <a:pt x="1279147" y="1635319"/>
                    </a:cubicBezTo>
                    <a:cubicBezTo>
                      <a:pt x="1279147" y="1639245"/>
                      <a:pt x="1275877" y="1640554"/>
                      <a:pt x="1277185" y="1643826"/>
                    </a:cubicBezTo>
                    <a:cubicBezTo>
                      <a:pt x="1278493" y="1646443"/>
                      <a:pt x="1284379" y="1658223"/>
                      <a:pt x="1297458" y="1660186"/>
                    </a:cubicBezTo>
                    <a:cubicBezTo>
                      <a:pt x="1309883" y="1662149"/>
                      <a:pt x="1312499" y="1654951"/>
                      <a:pt x="1319039" y="1655605"/>
                    </a:cubicBezTo>
                    <a:cubicBezTo>
                      <a:pt x="1325579" y="1655605"/>
                      <a:pt x="1336042" y="1658877"/>
                      <a:pt x="1341928" y="1654951"/>
                    </a:cubicBezTo>
                    <a:cubicBezTo>
                      <a:pt x="1347813" y="1650370"/>
                      <a:pt x="1353045" y="1641208"/>
                      <a:pt x="1351737" y="1634010"/>
                    </a:cubicBezTo>
                    <a:cubicBezTo>
                      <a:pt x="1350429" y="1626812"/>
                      <a:pt x="1350429" y="1616342"/>
                      <a:pt x="1351737" y="1615033"/>
                    </a:cubicBezTo>
                    <a:cubicBezTo>
                      <a:pt x="1353045" y="1613070"/>
                      <a:pt x="1367432" y="1586240"/>
                      <a:pt x="1373318" y="1582968"/>
                    </a:cubicBezTo>
                    <a:cubicBezTo>
                      <a:pt x="1378549" y="1579696"/>
                      <a:pt x="1396206" y="1571843"/>
                      <a:pt x="1400130" y="1566608"/>
                    </a:cubicBezTo>
                    <a:cubicBezTo>
                      <a:pt x="1404054" y="1561373"/>
                      <a:pt x="1411901" y="1550249"/>
                      <a:pt x="1409939" y="1542396"/>
                    </a:cubicBezTo>
                    <a:cubicBezTo>
                      <a:pt x="1407978" y="1534543"/>
                      <a:pt x="1402746" y="1520146"/>
                      <a:pt x="1402746" y="1516220"/>
                    </a:cubicBezTo>
                    <a:cubicBezTo>
                      <a:pt x="1402746" y="1512294"/>
                      <a:pt x="1401438" y="1505095"/>
                      <a:pt x="1400784" y="1505095"/>
                    </a:cubicBezTo>
                    <a:cubicBezTo>
                      <a:pt x="1400130" y="1505095"/>
                      <a:pt x="1395552" y="1502478"/>
                      <a:pt x="1397514" y="1499860"/>
                    </a:cubicBezTo>
                    <a:cubicBezTo>
                      <a:pt x="1399476" y="1497897"/>
                      <a:pt x="1403400" y="1482192"/>
                      <a:pt x="1408631" y="1478920"/>
                    </a:cubicBezTo>
                    <a:cubicBezTo>
                      <a:pt x="1413209" y="1475648"/>
                      <a:pt x="1417133" y="1473685"/>
                      <a:pt x="1419749" y="1470413"/>
                    </a:cubicBezTo>
                    <a:cubicBezTo>
                      <a:pt x="1421711" y="1467141"/>
                      <a:pt x="1430866" y="1461251"/>
                      <a:pt x="1438714" y="1457325"/>
                    </a:cubicBezTo>
                    <a:cubicBezTo>
                      <a:pt x="1446561" y="1453399"/>
                      <a:pt x="1457025" y="1452090"/>
                      <a:pt x="1458986" y="1451435"/>
                    </a:cubicBezTo>
                    <a:cubicBezTo>
                      <a:pt x="1464218" y="1450127"/>
                      <a:pt x="1463564" y="1454053"/>
                      <a:pt x="1465526" y="1456016"/>
                    </a:cubicBezTo>
                    <a:cubicBezTo>
                      <a:pt x="1467488" y="1457979"/>
                      <a:pt x="1470758" y="1452744"/>
                      <a:pt x="1472066" y="1451435"/>
                    </a:cubicBezTo>
                    <a:cubicBezTo>
                      <a:pt x="1473374" y="1450127"/>
                      <a:pt x="1475990" y="1454707"/>
                      <a:pt x="1477951" y="1456016"/>
                    </a:cubicBezTo>
                    <a:cubicBezTo>
                      <a:pt x="1479913" y="1457325"/>
                      <a:pt x="1483837" y="1448164"/>
                      <a:pt x="1485799" y="1446855"/>
                    </a:cubicBezTo>
                    <a:cubicBezTo>
                      <a:pt x="1487107" y="1445546"/>
                      <a:pt x="1485799" y="1440965"/>
                      <a:pt x="1484491" y="1437693"/>
                    </a:cubicBezTo>
                    <a:cubicBezTo>
                      <a:pt x="1483183" y="1434422"/>
                      <a:pt x="1488415" y="1433113"/>
                      <a:pt x="1489723" y="1431150"/>
                    </a:cubicBezTo>
                    <a:cubicBezTo>
                      <a:pt x="1491031" y="1429186"/>
                      <a:pt x="1484491" y="1429841"/>
                      <a:pt x="1481875" y="1427223"/>
                    </a:cubicBezTo>
                    <a:cubicBezTo>
                      <a:pt x="1478605" y="1424606"/>
                      <a:pt x="1477297" y="1423297"/>
                      <a:pt x="1476643" y="1416099"/>
                    </a:cubicBezTo>
                    <a:cubicBezTo>
                      <a:pt x="1475335" y="1408900"/>
                      <a:pt x="1477297" y="1403665"/>
                      <a:pt x="1479259" y="1398430"/>
                    </a:cubicBezTo>
                    <a:cubicBezTo>
                      <a:pt x="1481221" y="1393195"/>
                      <a:pt x="1476643" y="1393849"/>
                      <a:pt x="1473374" y="1389268"/>
                    </a:cubicBezTo>
                    <a:cubicBezTo>
                      <a:pt x="1470104" y="1384688"/>
                      <a:pt x="1471412" y="1379453"/>
                      <a:pt x="1472066" y="1374218"/>
                    </a:cubicBezTo>
                    <a:cubicBezTo>
                      <a:pt x="1472720" y="1368983"/>
                      <a:pt x="1475335" y="1365711"/>
                      <a:pt x="1475335" y="1362439"/>
                    </a:cubicBezTo>
                    <a:cubicBezTo>
                      <a:pt x="1475335" y="1359821"/>
                      <a:pt x="1468142" y="1362439"/>
                      <a:pt x="1463564" y="1357858"/>
                    </a:cubicBezTo>
                    <a:cubicBezTo>
                      <a:pt x="1458986" y="1353277"/>
                      <a:pt x="1459641" y="1352623"/>
                      <a:pt x="1457025" y="1350005"/>
                    </a:cubicBezTo>
                    <a:cubicBezTo>
                      <a:pt x="1455063" y="1347388"/>
                      <a:pt x="1451793" y="1348042"/>
                      <a:pt x="1447215" y="1347388"/>
                    </a:cubicBezTo>
                    <a:cubicBezTo>
                      <a:pt x="1442637" y="1347388"/>
                      <a:pt x="1438060" y="1345424"/>
                      <a:pt x="1430212" y="1340189"/>
                    </a:cubicBezTo>
                    <a:cubicBezTo>
                      <a:pt x="1422365" y="1334954"/>
                      <a:pt x="1419095" y="1329719"/>
                      <a:pt x="1415171" y="1327102"/>
                    </a:cubicBezTo>
                    <a:cubicBezTo>
                      <a:pt x="1411247" y="1324484"/>
                      <a:pt x="1395552" y="1331028"/>
                      <a:pt x="1387705" y="1327102"/>
                    </a:cubicBezTo>
                    <a:cubicBezTo>
                      <a:pt x="1379857" y="1323830"/>
                      <a:pt x="1379203" y="1315323"/>
                      <a:pt x="1379203" y="1310742"/>
                    </a:cubicBezTo>
                    <a:cubicBezTo>
                      <a:pt x="1379203" y="1306161"/>
                      <a:pt x="1374626" y="1308124"/>
                      <a:pt x="1373318" y="1303544"/>
                    </a:cubicBezTo>
                    <a:cubicBezTo>
                      <a:pt x="1371356" y="1298963"/>
                      <a:pt x="1374626" y="1291110"/>
                      <a:pt x="1377896" y="1284566"/>
                    </a:cubicBezTo>
                    <a:cubicBezTo>
                      <a:pt x="1381165" y="1278022"/>
                      <a:pt x="1387705" y="1269515"/>
                      <a:pt x="1389013" y="1263626"/>
                    </a:cubicBezTo>
                    <a:cubicBezTo>
                      <a:pt x="1390321" y="1257736"/>
                      <a:pt x="1387705" y="1260354"/>
                      <a:pt x="1384435" y="1252501"/>
                    </a:cubicBezTo>
                    <a:cubicBezTo>
                      <a:pt x="1380511" y="1244649"/>
                      <a:pt x="1382473" y="1245957"/>
                      <a:pt x="1384435" y="1239414"/>
                    </a:cubicBezTo>
                    <a:cubicBezTo>
                      <a:pt x="1387051" y="1232870"/>
                      <a:pt x="1390321" y="1233524"/>
                      <a:pt x="1393590" y="1228943"/>
                    </a:cubicBezTo>
                    <a:cubicBezTo>
                      <a:pt x="1396860" y="1224362"/>
                      <a:pt x="1396206" y="1223054"/>
                      <a:pt x="1398822" y="1215855"/>
                    </a:cubicBezTo>
                    <a:cubicBezTo>
                      <a:pt x="1401438" y="1208003"/>
                      <a:pt x="1402746" y="1202768"/>
                      <a:pt x="1406670" y="1194915"/>
                    </a:cubicBezTo>
                    <a:cubicBezTo>
                      <a:pt x="1410594" y="1187062"/>
                      <a:pt x="1419749" y="1168085"/>
                      <a:pt x="1426288" y="1163504"/>
                    </a:cubicBezTo>
                    <a:cubicBezTo>
                      <a:pt x="1432174" y="1158923"/>
                      <a:pt x="1437406" y="1154343"/>
                      <a:pt x="1443945" y="1154343"/>
                    </a:cubicBezTo>
                    <a:cubicBezTo>
                      <a:pt x="1451139" y="1154343"/>
                      <a:pt x="1457678" y="1159578"/>
                      <a:pt x="1458333" y="1160887"/>
                    </a:cubicBezTo>
                    <a:cubicBezTo>
                      <a:pt x="1459641" y="1162195"/>
                      <a:pt x="1462256" y="1158269"/>
                      <a:pt x="1462910" y="1155651"/>
                    </a:cubicBezTo>
                    <a:cubicBezTo>
                      <a:pt x="1464218" y="1153034"/>
                      <a:pt x="1469450" y="1154343"/>
                      <a:pt x="1472066" y="1154343"/>
                    </a:cubicBezTo>
                    <a:cubicBezTo>
                      <a:pt x="1474682" y="1154343"/>
                      <a:pt x="1477297" y="1158269"/>
                      <a:pt x="1472720" y="1160887"/>
                    </a:cubicBezTo>
                    <a:cubicBezTo>
                      <a:pt x="1468142" y="1163504"/>
                      <a:pt x="1465526" y="1163504"/>
                      <a:pt x="1464872" y="1166122"/>
                    </a:cubicBezTo>
                    <a:cubicBezTo>
                      <a:pt x="1464872" y="1168739"/>
                      <a:pt x="1464218" y="1170703"/>
                      <a:pt x="1460294" y="1172011"/>
                    </a:cubicBezTo>
                    <a:cubicBezTo>
                      <a:pt x="1457025" y="1173320"/>
                      <a:pt x="1498224" y="1186408"/>
                      <a:pt x="1504110" y="1188371"/>
                    </a:cubicBezTo>
                    <a:cubicBezTo>
                      <a:pt x="1510650" y="1190334"/>
                      <a:pt x="1512611" y="1188371"/>
                      <a:pt x="1519805" y="1186408"/>
                    </a:cubicBezTo>
                    <a:cubicBezTo>
                      <a:pt x="1526999" y="1184445"/>
                      <a:pt x="1547271" y="1186408"/>
                      <a:pt x="1553157" y="1186408"/>
                    </a:cubicBezTo>
                    <a:cubicBezTo>
                      <a:pt x="1559042" y="1186408"/>
                      <a:pt x="1561658" y="1190334"/>
                      <a:pt x="1563620" y="1191643"/>
                    </a:cubicBezTo>
                    <a:cubicBezTo>
                      <a:pt x="1565582" y="1192952"/>
                      <a:pt x="1568198" y="1200804"/>
                      <a:pt x="1568198" y="1205385"/>
                    </a:cubicBezTo>
                    <a:cubicBezTo>
                      <a:pt x="1568198" y="1209966"/>
                      <a:pt x="1579969" y="1215855"/>
                      <a:pt x="1583239" y="1217818"/>
                    </a:cubicBezTo>
                    <a:cubicBezTo>
                      <a:pt x="1586509" y="1219782"/>
                      <a:pt x="1580623" y="1223708"/>
                      <a:pt x="1577354" y="1225671"/>
                    </a:cubicBezTo>
                    <a:cubicBezTo>
                      <a:pt x="1574738" y="1226980"/>
                      <a:pt x="1583239" y="1229598"/>
                      <a:pt x="1585201" y="1231561"/>
                    </a:cubicBezTo>
                    <a:cubicBezTo>
                      <a:pt x="1587163" y="1232870"/>
                      <a:pt x="1585201" y="1238759"/>
                      <a:pt x="1584547" y="1242686"/>
                    </a:cubicBezTo>
                    <a:cubicBezTo>
                      <a:pt x="1584547" y="1246612"/>
                      <a:pt x="1603512" y="1260354"/>
                      <a:pt x="1609397" y="1261663"/>
                    </a:cubicBezTo>
                    <a:cubicBezTo>
                      <a:pt x="1615283" y="1263626"/>
                      <a:pt x="1623785" y="1263626"/>
                      <a:pt x="1629670" y="1264935"/>
                    </a:cubicBezTo>
                    <a:cubicBezTo>
                      <a:pt x="1635556" y="1266243"/>
                      <a:pt x="1632940" y="1268861"/>
                      <a:pt x="1639480" y="1268206"/>
                    </a:cubicBezTo>
                    <a:cubicBezTo>
                      <a:pt x="1646019" y="1266898"/>
                      <a:pt x="1641442" y="1263626"/>
                      <a:pt x="1642095" y="1259045"/>
                    </a:cubicBezTo>
                    <a:cubicBezTo>
                      <a:pt x="1642750" y="1254464"/>
                      <a:pt x="1642095" y="1244649"/>
                      <a:pt x="1642095" y="1239414"/>
                    </a:cubicBezTo>
                    <a:cubicBezTo>
                      <a:pt x="1642095" y="1234178"/>
                      <a:pt x="1643403" y="1228943"/>
                      <a:pt x="1645365" y="1225017"/>
                    </a:cubicBezTo>
                    <a:cubicBezTo>
                      <a:pt x="1647327" y="1221090"/>
                      <a:pt x="1648635" y="1223708"/>
                      <a:pt x="1649943" y="1222399"/>
                    </a:cubicBezTo>
                    <a:cubicBezTo>
                      <a:pt x="1651251" y="1221090"/>
                      <a:pt x="1649943" y="1217164"/>
                      <a:pt x="1649943" y="1214546"/>
                    </a:cubicBezTo>
                    <a:close/>
                    <a:moveTo>
                      <a:pt x="720665" y="566701"/>
                    </a:moveTo>
                    <a:cubicBezTo>
                      <a:pt x="720665" y="552959"/>
                      <a:pt x="731782" y="541834"/>
                      <a:pt x="745515" y="541834"/>
                    </a:cubicBezTo>
                    <a:cubicBezTo>
                      <a:pt x="759248" y="541834"/>
                      <a:pt x="770366" y="552959"/>
                      <a:pt x="770366" y="566701"/>
                    </a:cubicBezTo>
                    <a:cubicBezTo>
                      <a:pt x="770366" y="580443"/>
                      <a:pt x="759248" y="591568"/>
                      <a:pt x="745515" y="591568"/>
                    </a:cubicBezTo>
                    <a:cubicBezTo>
                      <a:pt x="731782" y="591568"/>
                      <a:pt x="720665" y="580443"/>
                      <a:pt x="720665" y="566701"/>
                    </a:cubicBezTo>
                    <a:close/>
                    <a:moveTo>
                      <a:pt x="772328" y="967187"/>
                    </a:moveTo>
                    <a:cubicBezTo>
                      <a:pt x="758595" y="967187"/>
                      <a:pt x="747477" y="956063"/>
                      <a:pt x="747477" y="942321"/>
                    </a:cubicBezTo>
                    <a:cubicBezTo>
                      <a:pt x="747477" y="928579"/>
                      <a:pt x="758595" y="917454"/>
                      <a:pt x="772328" y="917454"/>
                    </a:cubicBezTo>
                    <a:cubicBezTo>
                      <a:pt x="786061" y="917454"/>
                      <a:pt x="797178" y="928579"/>
                      <a:pt x="797178" y="942321"/>
                    </a:cubicBezTo>
                    <a:cubicBezTo>
                      <a:pt x="797178" y="956063"/>
                      <a:pt x="786061" y="967187"/>
                      <a:pt x="772328" y="96718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51B806D0-3CFB-ED9C-051C-CCAD8F9336EA}"/>
                </a:ext>
              </a:extLst>
            </p:cNvPr>
            <p:cNvSpPr/>
            <p:nvPr/>
          </p:nvSpPr>
          <p:spPr>
            <a:xfrm>
              <a:off x="3196914" y="2350972"/>
              <a:ext cx="718217" cy="422735"/>
            </a:xfrm>
            <a:custGeom>
              <a:avLst/>
              <a:gdLst>
                <a:gd name="connsiteX0" fmla="*/ 3439 w 718217"/>
                <a:gd name="connsiteY0" fmla="*/ 314107 h 422735"/>
                <a:gd name="connsiteX1" fmla="*/ 823 w 718217"/>
                <a:gd name="connsiteY1" fmla="*/ 346172 h 422735"/>
                <a:gd name="connsiteX2" fmla="*/ 8016 w 718217"/>
                <a:gd name="connsiteY2" fmla="*/ 353370 h 422735"/>
                <a:gd name="connsiteX3" fmla="*/ 13248 w 718217"/>
                <a:gd name="connsiteY3" fmla="*/ 371039 h 422735"/>
                <a:gd name="connsiteX4" fmla="*/ 5400 w 718217"/>
                <a:gd name="connsiteY4" fmla="*/ 363186 h 422735"/>
                <a:gd name="connsiteX5" fmla="*/ 2784 w 718217"/>
                <a:gd name="connsiteY5" fmla="*/ 375619 h 422735"/>
                <a:gd name="connsiteX6" fmla="*/ 10632 w 718217"/>
                <a:gd name="connsiteY6" fmla="*/ 407684 h 422735"/>
                <a:gd name="connsiteX7" fmla="*/ 19133 w 718217"/>
                <a:gd name="connsiteY7" fmla="*/ 422735 h 422735"/>
                <a:gd name="connsiteX8" fmla="*/ 32213 w 718217"/>
                <a:gd name="connsiteY8" fmla="*/ 421427 h 422735"/>
                <a:gd name="connsiteX9" fmla="*/ 32213 w 718217"/>
                <a:gd name="connsiteY9" fmla="*/ 420118 h 422735"/>
                <a:gd name="connsiteX10" fmla="*/ 34174 w 718217"/>
                <a:gd name="connsiteY10" fmla="*/ 404413 h 422735"/>
                <a:gd name="connsiteX11" fmla="*/ 35482 w 718217"/>
                <a:gd name="connsiteY11" fmla="*/ 401795 h 422735"/>
                <a:gd name="connsiteX12" fmla="*/ 46600 w 718217"/>
                <a:gd name="connsiteY12" fmla="*/ 390670 h 422735"/>
                <a:gd name="connsiteX13" fmla="*/ 55755 w 718217"/>
                <a:gd name="connsiteY13" fmla="*/ 384126 h 422735"/>
                <a:gd name="connsiteX14" fmla="*/ 55755 w 718217"/>
                <a:gd name="connsiteY14" fmla="*/ 384126 h 422735"/>
                <a:gd name="connsiteX15" fmla="*/ 69488 w 718217"/>
                <a:gd name="connsiteY15" fmla="*/ 370384 h 422735"/>
                <a:gd name="connsiteX16" fmla="*/ 80606 w 718217"/>
                <a:gd name="connsiteY16" fmla="*/ 366458 h 422735"/>
                <a:gd name="connsiteX17" fmla="*/ 86491 w 718217"/>
                <a:gd name="connsiteY17" fmla="*/ 361877 h 422735"/>
                <a:gd name="connsiteX18" fmla="*/ 118536 w 718217"/>
                <a:gd name="connsiteY18" fmla="*/ 341591 h 422735"/>
                <a:gd name="connsiteX19" fmla="*/ 127037 w 718217"/>
                <a:gd name="connsiteY19" fmla="*/ 344863 h 422735"/>
                <a:gd name="connsiteX20" fmla="*/ 128999 w 718217"/>
                <a:gd name="connsiteY20" fmla="*/ 346172 h 422735"/>
                <a:gd name="connsiteX21" fmla="*/ 132923 w 718217"/>
                <a:gd name="connsiteY21" fmla="*/ 344863 h 422735"/>
                <a:gd name="connsiteX22" fmla="*/ 157773 w 718217"/>
                <a:gd name="connsiteY22" fmla="*/ 339628 h 422735"/>
                <a:gd name="connsiteX23" fmla="*/ 167583 w 718217"/>
                <a:gd name="connsiteY23" fmla="*/ 342900 h 422735"/>
                <a:gd name="connsiteX24" fmla="*/ 174776 w 718217"/>
                <a:gd name="connsiteY24" fmla="*/ 345517 h 422735"/>
                <a:gd name="connsiteX25" fmla="*/ 179354 w 718217"/>
                <a:gd name="connsiteY25" fmla="*/ 340937 h 422735"/>
                <a:gd name="connsiteX26" fmla="*/ 202242 w 718217"/>
                <a:gd name="connsiteY26" fmla="*/ 327849 h 422735"/>
                <a:gd name="connsiteX27" fmla="*/ 212052 w 718217"/>
                <a:gd name="connsiteY27" fmla="*/ 337011 h 422735"/>
                <a:gd name="connsiteX28" fmla="*/ 217938 w 718217"/>
                <a:gd name="connsiteY28" fmla="*/ 343554 h 422735"/>
                <a:gd name="connsiteX29" fmla="*/ 219899 w 718217"/>
                <a:gd name="connsiteY29" fmla="*/ 339628 h 422735"/>
                <a:gd name="connsiteX30" fmla="*/ 225785 w 718217"/>
                <a:gd name="connsiteY30" fmla="*/ 331775 h 422735"/>
                <a:gd name="connsiteX31" fmla="*/ 242134 w 718217"/>
                <a:gd name="connsiteY31" fmla="*/ 328503 h 422735"/>
                <a:gd name="connsiteX32" fmla="*/ 259137 w 718217"/>
                <a:gd name="connsiteY32" fmla="*/ 331121 h 422735"/>
                <a:gd name="connsiteX33" fmla="*/ 260445 w 718217"/>
                <a:gd name="connsiteY33" fmla="*/ 329812 h 422735"/>
                <a:gd name="connsiteX34" fmla="*/ 277448 w 718217"/>
                <a:gd name="connsiteY34" fmla="*/ 323268 h 422735"/>
                <a:gd name="connsiteX35" fmla="*/ 283334 w 718217"/>
                <a:gd name="connsiteY35" fmla="*/ 326540 h 422735"/>
                <a:gd name="connsiteX36" fmla="*/ 283988 w 718217"/>
                <a:gd name="connsiteY36" fmla="*/ 326540 h 422735"/>
                <a:gd name="connsiteX37" fmla="*/ 285296 w 718217"/>
                <a:gd name="connsiteY37" fmla="*/ 325886 h 422735"/>
                <a:gd name="connsiteX38" fmla="*/ 300337 w 718217"/>
                <a:gd name="connsiteY38" fmla="*/ 323268 h 422735"/>
                <a:gd name="connsiteX39" fmla="*/ 322571 w 718217"/>
                <a:gd name="connsiteY39" fmla="*/ 333084 h 422735"/>
                <a:gd name="connsiteX40" fmla="*/ 327803 w 718217"/>
                <a:gd name="connsiteY40" fmla="*/ 328503 h 422735"/>
                <a:gd name="connsiteX41" fmla="*/ 345460 w 718217"/>
                <a:gd name="connsiteY41" fmla="*/ 319342 h 422735"/>
                <a:gd name="connsiteX42" fmla="*/ 350692 w 718217"/>
                <a:gd name="connsiteY42" fmla="*/ 321305 h 422735"/>
                <a:gd name="connsiteX43" fmla="*/ 355923 w 718217"/>
                <a:gd name="connsiteY43" fmla="*/ 323268 h 422735"/>
                <a:gd name="connsiteX44" fmla="*/ 363117 w 718217"/>
                <a:gd name="connsiteY44" fmla="*/ 310835 h 422735"/>
                <a:gd name="connsiteX45" fmla="*/ 368349 w 718217"/>
                <a:gd name="connsiteY45" fmla="*/ 301673 h 422735"/>
                <a:gd name="connsiteX46" fmla="*/ 376850 w 718217"/>
                <a:gd name="connsiteY46" fmla="*/ 296438 h 422735"/>
                <a:gd name="connsiteX47" fmla="*/ 382736 w 718217"/>
                <a:gd name="connsiteY47" fmla="*/ 293166 h 422735"/>
                <a:gd name="connsiteX48" fmla="*/ 382736 w 718217"/>
                <a:gd name="connsiteY48" fmla="*/ 291857 h 422735"/>
                <a:gd name="connsiteX49" fmla="*/ 394507 w 718217"/>
                <a:gd name="connsiteY49" fmla="*/ 282696 h 422735"/>
                <a:gd name="connsiteX50" fmla="*/ 409548 w 718217"/>
                <a:gd name="connsiteY50" fmla="*/ 302982 h 422735"/>
                <a:gd name="connsiteX51" fmla="*/ 412818 w 718217"/>
                <a:gd name="connsiteY51" fmla="*/ 309526 h 422735"/>
                <a:gd name="connsiteX52" fmla="*/ 414780 w 718217"/>
                <a:gd name="connsiteY52" fmla="*/ 311489 h 422735"/>
                <a:gd name="connsiteX53" fmla="*/ 420666 w 718217"/>
                <a:gd name="connsiteY53" fmla="*/ 317379 h 422735"/>
                <a:gd name="connsiteX54" fmla="*/ 422627 w 718217"/>
                <a:gd name="connsiteY54" fmla="*/ 318687 h 422735"/>
                <a:gd name="connsiteX55" fmla="*/ 427859 w 718217"/>
                <a:gd name="connsiteY55" fmla="*/ 321959 h 422735"/>
                <a:gd name="connsiteX56" fmla="*/ 437015 w 718217"/>
                <a:gd name="connsiteY56" fmla="*/ 321959 h 422735"/>
                <a:gd name="connsiteX57" fmla="*/ 446824 w 718217"/>
                <a:gd name="connsiteY57" fmla="*/ 321959 h 422735"/>
                <a:gd name="connsiteX58" fmla="*/ 448786 w 718217"/>
                <a:gd name="connsiteY58" fmla="*/ 321959 h 422735"/>
                <a:gd name="connsiteX59" fmla="*/ 457287 w 718217"/>
                <a:gd name="connsiteY59" fmla="*/ 321959 h 422735"/>
                <a:gd name="connsiteX60" fmla="*/ 469058 w 718217"/>
                <a:gd name="connsiteY60" fmla="*/ 318033 h 422735"/>
                <a:gd name="connsiteX61" fmla="*/ 472982 w 718217"/>
                <a:gd name="connsiteY61" fmla="*/ 320651 h 422735"/>
                <a:gd name="connsiteX62" fmla="*/ 472982 w 718217"/>
                <a:gd name="connsiteY62" fmla="*/ 320651 h 422735"/>
                <a:gd name="connsiteX63" fmla="*/ 486062 w 718217"/>
                <a:gd name="connsiteY63" fmla="*/ 319342 h 422735"/>
                <a:gd name="connsiteX64" fmla="*/ 489331 w 718217"/>
                <a:gd name="connsiteY64" fmla="*/ 325886 h 422735"/>
                <a:gd name="connsiteX65" fmla="*/ 489985 w 718217"/>
                <a:gd name="connsiteY65" fmla="*/ 328503 h 422735"/>
                <a:gd name="connsiteX66" fmla="*/ 501103 w 718217"/>
                <a:gd name="connsiteY66" fmla="*/ 335702 h 422735"/>
                <a:gd name="connsiteX67" fmla="*/ 506334 w 718217"/>
                <a:gd name="connsiteY67" fmla="*/ 339628 h 422735"/>
                <a:gd name="connsiteX68" fmla="*/ 514836 w 718217"/>
                <a:gd name="connsiteY68" fmla="*/ 342246 h 422735"/>
                <a:gd name="connsiteX69" fmla="*/ 528569 w 718217"/>
                <a:gd name="connsiteY69" fmla="*/ 347481 h 422735"/>
                <a:gd name="connsiteX70" fmla="*/ 537070 w 718217"/>
                <a:gd name="connsiteY70" fmla="*/ 352716 h 422735"/>
                <a:gd name="connsiteX71" fmla="*/ 539686 w 718217"/>
                <a:gd name="connsiteY71" fmla="*/ 354024 h 422735"/>
                <a:gd name="connsiteX72" fmla="*/ 541648 w 718217"/>
                <a:gd name="connsiteY72" fmla="*/ 354679 h 422735"/>
                <a:gd name="connsiteX73" fmla="*/ 550804 w 718217"/>
                <a:gd name="connsiteY73" fmla="*/ 361223 h 422735"/>
                <a:gd name="connsiteX74" fmla="*/ 563229 w 718217"/>
                <a:gd name="connsiteY74" fmla="*/ 377583 h 422735"/>
                <a:gd name="connsiteX75" fmla="*/ 571730 w 718217"/>
                <a:gd name="connsiteY75" fmla="*/ 378237 h 422735"/>
                <a:gd name="connsiteX76" fmla="*/ 581540 w 718217"/>
                <a:gd name="connsiteY76" fmla="*/ 379546 h 422735"/>
                <a:gd name="connsiteX77" fmla="*/ 588079 w 718217"/>
                <a:gd name="connsiteY77" fmla="*/ 380854 h 422735"/>
                <a:gd name="connsiteX78" fmla="*/ 591349 w 718217"/>
                <a:gd name="connsiteY78" fmla="*/ 374311 h 422735"/>
                <a:gd name="connsiteX79" fmla="*/ 598543 w 718217"/>
                <a:gd name="connsiteY79" fmla="*/ 371693 h 422735"/>
                <a:gd name="connsiteX80" fmla="*/ 610968 w 718217"/>
                <a:gd name="connsiteY80" fmla="*/ 367767 h 422735"/>
                <a:gd name="connsiteX81" fmla="*/ 611622 w 718217"/>
                <a:gd name="connsiteY81" fmla="*/ 361877 h 422735"/>
                <a:gd name="connsiteX82" fmla="*/ 614238 w 718217"/>
                <a:gd name="connsiteY82" fmla="*/ 352716 h 422735"/>
                <a:gd name="connsiteX83" fmla="*/ 615546 w 718217"/>
                <a:gd name="connsiteY83" fmla="*/ 350098 h 422735"/>
                <a:gd name="connsiteX84" fmla="*/ 624701 w 718217"/>
                <a:gd name="connsiteY84" fmla="*/ 340937 h 422735"/>
                <a:gd name="connsiteX85" fmla="*/ 628625 w 718217"/>
                <a:gd name="connsiteY85" fmla="*/ 338319 h 422735"/>
                <a:gd name="connsiteX86" fmla="*/ 645628 w 718217"/>
                <a:gd name="connsiteY86" fmla="*/ 334393 h 422735"/>
                <a:gd name="connsiteX87" fmla="*/ 649552 w 718217"/>
                <a:gd name="connsiteY87" fmla="*/ 337665 h 422735"/>
                <a:gd name="connsiteX88" fmla="*/ 651514 w 718217"/>
                <a:gd name="connsiteY88" fmla="*/ 339628 h 422735"/>
                <a:gd name="connsiteX89" fmla="*/ 658707 w 718217"/>
                <a:gd name="connsiteY89" fmla="*/ 332430 h 422735"/>
                <a:gd name="connsiteX90" fmla="*/ 664593 w 718217"/>
                <a:gd name="connsiteY90" fmla="*/ 333739 h 422735"/>
                <a:gd name="connsiteX91" fmla="*/ 680288 w 718217"/>
                <a:gd name="connsiteY91" fmla="*/ 334393 h 422735"/>
                <a:gd name="connsiteX92" fmla="*/ 679634 w 718217"/>
                <a:gd name="connsiteY92" fmla="*/ 322614 h 422735"/>
                <a:gd name="connsiteX93" fmla="*/ 680288 w 718217"/>
                <a:gd name="connsiteY93" fmla="*/ 310181 h 422735"/>
                <a:gd name="connsiteX94" fmla="*/ 684212 w 718217"/>
                <a:gd name="connsiteY94" fmla="*/ 306254 h 422735"/>
                <a:gd name="connsiteX95" fmla="*/ 690097 w 718217"/>
                <a:gd name="connsiteY95" fmla="*/ 299710 h 422735"/>
                <a:gd name="connsiteX96" fmla="*/ 692059 w 718217"/>
                <a:gd name="connsiteY96" fmla="*/ 287931 h 422735"/>
                <a:gd name="connsiteX97" fmla="*/ 696637 w 718217"/>
                <a:gd name="connsiteY97" fmla="*/ 281387 h 422735"/>
                <a:gd name="connsiteX98" fmla="*/ 696637 w 718217"/>
                <a:gd name="connsiteY98" fmla="*/ 280079 h 422735"/>
                <a:gd name="connsiteX99" fmla="*/ 703830 w 718217"/>
                <a:gd name="connsiteY99" fmla="*/ 267645 h 422735"/>
                <a:gd name="connsiteX100" fmla="*/ 708408 w 718217"/>
                <a:gd name="connsiteY100" fmla="*/ 263064 h 422735"/>
                <a:gd name="connsiteX101" fmla="*/ 709062 w 718217"/>
                <a:gd name="connsiteY101" fmla="*/ 261101 h 422735"/>
                <a:gd name="connsiteX102" fmla="*/ 715602 w 718217"/>
                <a:gd name="connsiteY102" fmla="*/ 255212 h 422735"/>
                <a:gd name="connsiteX103" fmla="*/ 717564 w 718217"/>
                <a:gd name="connsiteY103" fmla="*/ 254557 h 422735"/>
                <a:gd name="connsiteX104" fmla="*/ 718218 w 718217"/>
                <a:gd name="connsiteY104" fmla="*/ 241470 h 422735"/>
                <a:gd name="connsiteX105" fmla="*/ 718218 w 718217"/>
                <a:gd name="connsiteY105" fmla="*/ 235580 h 422735"/>
                <a:gd name="connsiteX106" fmla="*/ 714294 w 718217"/>
                <a:gd name="connsiteY106" fmla="*/ 231654 h 422735"/>
                <a:gd name="connsiteX107" fmla="*/ 709716 w 718217"/>
                <a:gd name="connsiteY107" fmla="*/ 225764 h 422735"/>
                <a:gd name="connsiteX108" fmla="*/ 706446 w 718217"/>
                <a:gd name="connsiteY108" fmla="*/ 213985 h 422735"/>
                <a:gd name="connsiteX109" fmla="*/ 706446 w 718217"/>
                <a:gd name="connsiteY109" fmla="*/ 213985 h 422735"/>
                <a:gd name="connsiteX110" fmla="*/ 705138 w 718217"/>
                <a:gd name="connsiteY110" fmla="*/ 212677 h 422735"/>
                <a:gd name="connsiteX111" fmla="*/ 697291 w 718217"/>
                <a:gd name="connsiteY111" fmla="*/ 205478 h 422735"/>
                <a:gd name="connsiteX112" fmla="*/ 695983 w 718217"/>
                <a:gd name="connsiteY112" fmla="*/ 196317 h 422735"/>
                <a:gd name="connsiteX113" fmla="*/ 684865 w 718217"/>
                <a:gd name="connsiteY113" fmla="*/ 194354 h 422735"/>
                <a:gd name="connsiteX114" fmla="*/ 676364 w 718217"/>
                <a:gd name="connsiteY114" fmla="*/ 175376 h 422735"/>
                <a:gd name="connsiteX115" fmla="*/ 676364 w 718217"/>
                <a:gd name="connsiteY115" fmla="*/ 174722 h 422735"/>
                <a:gd name="connsiteX116" fmla="*/ 674402 w 718217"/>
                <a:gd name="connsiteY116" fmla="*/ 174722 h 422735"/>
                <a:gd name="connsiteX117" fmla="*/ 663939 w 718217"/>
                <a:gd name="connsiteY117" fmla="*/ 170795 h 422735"/>
                <a:gd name="connsiteX118" fmla="*/ 661977 w 718217"/>
                <a:gd name="connsiteY118" fmla="*/ 152473 h 422735"/>
                <a:gd name="connsiteX119" fmla="*/ 658707 w 718217"/>
                <a:gd name="connsiteY119" fmla="*/ 150510 h 422735"/>
                <a:gd name="connsiteX120" fmla="*/ 658053 w 718217"/>
                <a:gd name="connsiteY120" fmla="*/ 150510 h 422735"/>
                <a:gd name="connsiteX121" fmla="*/ 654130 w 718217"/>
                <a:gd name="connsiteY121" fmla="*/ 153127 h 422735"/>
                <a:gd name="connsiteX122" fmla="*/ 634511 w 718217"/>
                <a:gd name="connsiteY122" fmla="*/ 159671 h 422735"/>
                <a:gd name="connsiteX123" fmla="*/ 634511 w 718217"/>
                <a:gd name="connsiteY123" fmla="*/ 138076 h 422735"/>
                <a:gd name="connsiteX124" fmla="*/ 637126 w 718217"/>
                <a:gd name="connsiteY124" fmla="*/ 130223 h 422735"/>
                <a:gd name="connsiteX125" fmla="*/ 637126 w 718217"/>
                <a:gd name="connsiteY125" fmla="*/ 119099 h 422735"/>
                <a:gd name="connsiteX126" fmla="*/ 637126 w 718217"/>
                <a:gd name="connsiteY126" fmla="*/ 115827 h 422735"/>
                <a:gd name="connsiteX127" fmla="*/ 635818 w 718217"/>
                <a:gd name="connsiteY127" fmla="*/ 114518 h 422735"/>
                <a:gd name="connsiteX128" fmla="*/ 628625 w 718217"/>
                <a:gd name="connsiteY128" fmla="*/ 108628 h 422735"/>
                <a:gd name="connsiteX129" fmla="*/ 635818 w 718217"/>
                <a:gd name="connsiteY129" fmla="*/ 90960 h 422735"/>
                <a:gd name="connsiteX130" fmla="*/ 638434 w 718217"/>
                <a:gd name="connsiteY130" fmla="*/ 88997 h 422735"/>
                <a:gd name="connsiteX131" fmla="*/ 634511 w 718217"/>
                <a:gd name="connsiteY131" fmla="*/ 71328 h 422735"/>
                <a:gd name="connsiteX132" fmla="*/ 633203 w 718217"/>
                <a:gd name="connsiteY132" fmla="*/ 71328 h 422735"/>
                <a:gd name="connsiteX133" fmla="*/ 626009 w 718217"/>
                <a:gd name="connsiteY133" fmla="*/ 69365 h 422735"/>
                <a:gd name="connsiteX134" fmla="*/ 618816 w 718217"/>
                <a:gd name="connsiteY134" fmla="*/ 65439 h 422735"/>
                <a:gd name="connsiteX135" fmla="*/ 614238 w 718217"/>
                <a:gd name="connsiteY135" fmla="*/ 62167 h 422735"/>
                <a:gd name="connsiteX136" fmla="*/ 607698 w 718217"/>
                <a:gd name="connsiteY136" fmla="*/ 59549 h 422735"/>
                <a:gd name="connsiteX137" fmla="*/ 600505 w 718217"/>
                <a:gd name="connsiteY137" fmla="*/ 56932 h 422735"/>
                <a:gd name="connsiteX138" fmla="*/ 595273 w 718217"/>
                <a:gd name="connsiteY138" fmla="*/ 45153 h 422735"/>
                <a:gd name="connsiteX139" fmla="*/ 595273 w 718217"/>
                <a:gd name="connsiteY139" fmla="*/ 43190 h 422735"/>
                <a:gd name="connsiteX140" fmla="*/ 595273 w 718217"/>
                <a:gd name="connsiteY140" fmla="*/ 41226 h 422735"/>
                <a:gd name="connsiteX141" fmla="*/ 595273 w 718217"/>
                <a:gd name="connsiteY141" fmla="*/ 39918 h 422735"/>
                <a:gd name="connsiteX142" fmla="*/ 590041 w 718217"/>
                <a:gd name="connsiteY142" fmla="*/ 42535 h 422735"/>
                <a:gd name="connsiteX143" fmla="*/ 585464 w 718217"/>
                <a:gd name="connsiteY143" fmla="*/ 45153 h 422735"/>
                <a:gd name="connsiteX144" fmla="*/ 583502 w 718217"/>
                <a:gd name="connsiteY144" fmla="*/ 47116 h 422735"/>
                <a:gd name="connsiteX145" fmla="*/ 579578 w 718217"/>
                <a:gd name="connsiteY145" fmla="*/ 47116 h 422735"/>
                <a:gd name="connsiteX146" fmla="*/ 576962 w 718217"/>
                <a:gd name="connsiteY146" fmla="*/ 45807 h 422735"/>
                <a:gd name="connsiteX147" fmla="*/ 568461 w 718217"/>
                <a:gd name="connsiteY147" fmla="*/ 44498 h 422735"/>
                <a:gd name="connsiteX148" fmla="*/ 563883 w 718217"/>
                <a:gd name="connsiteY148" fmla="*/ 45807 h 422735"/>
                <a:gd name="connsiteX149" fmla="*/ 550150 w 718217"/>
                <a:gd name="connsiteY149" fmla="*/ 44498 h 422735"/>
                <a:gd name="connsiteX150" fmla="*/ 547534 w 718217"/>
                <a:gd name="connsiteY150" fmla="*/ 41226 h 422735"/>
                <a:gd name="connsiteX151" fmla="*/ 545572 w 718217"/>
                <a:gd name="connsiteY151" fmla="*/ 39263 h 422735"/>
                <a:gd name="connsiteX152" fmla="*/ 537724 w 718217"/>
                <a:gd name="connsiteY152" fmla="*/ 39263 h 422735"/>
                <a:gd name="connsiteX153" fmla="*/ 537070 w 718217"/>
                <a:gd name="connsiteY153" fmla="*/ 41881 h 422735"/>
                <a:gd name="connsiteX154" fmla="*/ 526607 w 718217"/>
                <a:gd name="connsiteY154" fmla="*/ 48425 h 422735"/>
                <a:gd name="connsiteX155" fmla="*/ 524645 w 718217"/>
                <a:gd name="connsiteY155" fmla="*/ 48425 h 422735"/>
                <a:gd name="connsiteX156" fmla="*/ 521375 w 718217"/>
                <a:gd name="connsiteY156" fmla="*/ 51697 h 422735"/>
                <a:gd name="connsiteX157" fmla="*/ 516798 w 718217"/>
                <a:gd name="connsiteY157" fmla="*/ 56277 h 422735"/>
                <a:gd name="connsiteX158" fmla="*/ 502411 w 718217"/>
                <a:gd name="connsiteY158" fmla="*/ 65439 h 422735"/>
                <a:gd name="connsiteX159" fmla="*/ 500449 w 718217"/>
                <a:gd name="connsiteY159" fmla="*/ 65439 h 422735"/>
                <a:gd name="connsiteX160" fmla="*/ 493909 w 718217"/>
                <a:gd name="connsiteY160" fmla="*/ 59549 h 422735"/>
                <a:gd name="connsiteX161" fmla="*/ 493909 w 718217"/>
                <a:gd name="connsiteY161" fmla="*/ 58895 h 422735"/>
                <a:gd name="connsiteX162" fmla="*/ 491947 w 718217"/>
                <a:gd name="connsiteY162" fmla="*/ 58895 h 422735"/>
                <a:gd name="connsiteX163" fmla="*/ 479522 w 718217"/>
                <a:gd name="connsiteY163" fmla="*/ 57586 h 422735"/>
                <a:gd name="connsiteX164" fmla="*/ 465789 w 718217"/>
                <a:gd name="connsiteY164" fmla="*/ 44498 h 422735"/>
                <a:gd name="connsiteX165" fmla="*/ 458595 w 718217"/>
                <a:gd name="connsiteY165" fmla="*/ 36646 h 422735"/>
                <a:gd name="connsiteX166" fmla="*/ 452709 w 718217"/>
                <a:gd name="connsiteY166" fmla="*/ 34683 h 422735"/>
                <a:gd name="connsiteX167" fmla="*/ 438976 w 718217"/>
                <a:gd name="connsiteY167" fmla="*/ 22249 h 422735"/>
                <a:gd name="connsiteX168" fmla="*/ 438976 w 718217"/>
                <a:gd name="connsiteY168" fmla="*/ 21595 h 422735"/>
                <a:gd name="connsiteX169" fmla="*/ 427859 w 718217"/>
                <a:gd name="connsiteY169" fmla="*/ 24212 h 422735"/>
                <a:gd name="connsiteX170" fmla="*/ 414780 w 718217"/>
                <a:gd name="connsiteY170" fmla="*/ 15705 h 422735"/>
                <a:gd name="connsiteX171" fmla="*/ 412818 w 718217"/>
                <a:gd name="connsiteY171" fmla="*/ 13742 h 422735"/>
                <a:gd name="connsiteX172" fmla="*/ 412818 w 718217"/>
                <a:gd name="connsiteY172" fmla="*/ 13742 h 422735"/>
                <a:gd name="connsiteX173" fmla="*/ 398431 w 718217"/>
                <a:gd name="connsiteY173" fmla="*/ 15051 h 422735"/>
                <a:gd name="connsiteX174" fmla="*/ 395161 w 718217"/>
                <a:gd name="connsiteY174" fmla="*/ 11779 h 422735"/>
                <a:gd name="connsiteX175" fmla="*/ 393199 w 718217"/>
                <a:gd name="connsiteY175" fmla="*/ 9816 h 422735"/>
                <a:gd name="connsiteX176" fmla="*/ 380120 w 718217"/>
                <a:gd name="connsiteY176" fmla="*/ 4581 h 422735"/>
                <a:gd name="connsiteX177" fmla="*/ 378158 w 718217"/>
                <a:gd name="connsiteY177" fmla="*/ 1309 h 422735"/>
                <a:gd name="connsiteX178" fmla="*/ 374234 w 718217"/>
                <a:gd name="connsiteY178" fmla="*/ 1309 h 422735"/>
                <a:gd name="connsiteX179" fmla="*/ 373580 w 718217"/>
                <a:gd name="connsiteY179" fmla="*/ 7198 h 422735"/>
                <a:gd name="connsiteX180" fmla="*/ 364425 w 718217"/>
                <a:gd name="connsiteY180" fmla="*/ 12433 h 422735"/>
                <a:gd name="connsiteX181" fmla="*/ 355923 w 718217"/>
                <a:gd name="connsiteY181" fmla="*/ 9161 h 422735"/>
                <a:gd name="connsiteX182" fmla="*/ 352653 w 718217"/>
                <a:gd name="connsiteY182" fmla="*/ 3926 h 422735"/>
                <a:gd name="connsiteX183" fmla="*/ 350692 w 718217"/>
                <a:gd name="connsiteY183" fmla="*/ 0 h 422735"/>
                <a:gd name="connsiteX184" fmla="*/ 345460 w 718217"/>
                <a:gd name="connsiteY184" fmla="*/ 5889 h 422735"/>
                <a:gd name="connsiteX185" fmla="*/ 337612 w 718217"/>
                <a:gd name="connsiteY185" fmla="*/ 11779 h 422735"/>
                <a:gd name="connsiteX186" fmla="*/ 336304 w 718217"/>
                <a:gd name="connsiteY186" fmla="*/ 11779 h 422735"/>
                <a:gd name="connsiteX187" fmla="*/ 325841 w 718217"/>
                <a:gd name="connsiteY187" fmla="*/ 23558 h 422735"/>
                <a:gd name="connsiteX188" fmla="*/ 322571 w 718217"/>
                <a:gd name="connsiteY188" fmla="*/ 22904 h 422735"/>
                <a:gd name="connsiteX189" fmla="*/ 317340 w 718217"/>
                <a:gd name="connsiteY189" fmla="*/ 28793 h 422735"/>
                <a:gd name="connsiteX190" fmla="*/ 308838 w 718217"/>
                <a:gd name="connsiteY190" fmla="*/ 30102 h 422735"/>
                <a:gd name="connsiteX191" fmla="*/ 306876 w 718217"/>
                <a:gd name="connsiteY191" fmla="*/ 30102 h 422735"/>
                <a:gd name="connsiteX192" fmla="*/ 301645 w 718217"/>
                <a:gd name="connsiteY192" fmla="*/ 34683 h 422735"/>
                <a:gd name="connsiteX193" fmla="*/ 299029 w 718217"/>
                <a:gd name="connsiteY193" fmla="*/ 43844 h 422735"/>
                <a:gd name="connsiteX194" fmla="*/ 282680 w 718217"/>
                <a:gd name="connsiteY194" fmla="*/ 51042 h 422735"/>
                <a:gd name="connsiteX195" fmla="*/ 283988 w 718217"/>
                <a:gd name="connsiteY195" fmla="*/ 62821 h 422735"/>
                <a:gd name="connsiteX196" fmla="*/ 293143 w 718217"/>
                <a:gd name="connsiteY196" fmla="*/ 74600 h 422735"/>
                <a:gd name="connsiteX197" fmla="*/ 297067 w 718217"/>
                <a:gd name="connsiteY197" fmla="*/ 100121 h 422735"/>
                <a:gd name="connsiteX198" fmla="*/ 306222 w 718217"/>
                <a:gd name="connsiteY198" fmla="*/ 124988 h 422735"/>
                <a:gd name="connsiteX199" fmla="*/ 314724 w 718217"/>
                <a:gd name="connsiteY199" fmla="*/ 154436 h 422735"/>
                <a:gd name="connsiteX200" fmla="*/ 305568 w 718217"/>
                <a:gd name="connsiteY200" fmla="*/ 170141 h 422735"/>
                <a:gd name="connsiteX201" fmla="*/ 297721 w 718217"/>
                <a:gd name="connsiteY201" fmla="*/ 185192 h 422735"/>
                <a:gd name="connsiteX202" fmla="*/ 285296 w 718217"/>
                <a:gd name="connsiteY202" fmla="*/ 191736 h 422735"/>
                <a:gd name="connsiteX203" fmla="*/ 278102 w 718217"/>
                <a:gd name="connsiteY203" fmla="*/ 205478 h 422735"/>
                <a:gd name="connsiteX204" fmla="*/ 258483 w 718217"/>
                <a:gd name="connsiteY204" fmla="*/ 218566 h 422735"/>
                <a:gd name="connsiteX205" fmla="*/ 240826 w 718217"/>
                <a:gd name="connsiteY205" fmla="*/ 215294 h 422735"/>
                <a:gd name="connsiteX206" fmla="*/ 229709 w 718217"/>
                <a:gd name="connsiteY206" fmla="*/ 211368 h 422735"/>
                <a:gd name="connsiteX207" fmla="*/ 207474 w 718217"/>
                <a:gd name="connsiteY207" fmla="*/ 203515 h 422735"/>
                <a:gd name="connsiteX208" fmla="*/ 195049 w 718217"/>
                <a:gd name="connsiteY208" fmla="*/ 173413 h 422735"/>
                <a:gd name="connsiteX209" fmla="*/ 187855 w 718217"/>
                <a:gd name="connsiteY209" fmla="*/ 158362 h 422735"/>
                <a:gd name="connsiteX210" fmla="*/ 173468 w 718217"/>
                <a:gd name="connsiteY210" fmla="*/ 155745 h 422735"/>
                <a:gd name="connsiteX211" fmla="*/ 155157 w 718217"/>
                <a:gd name="connsiteY211" fmla="*/ 140039 h 422735"/>
                <a:gd name="connsiteX212" fmla="*/ 139462 w 718217"/>
                <a:gd name="connsiteY212" fmla="*/ 132841 h 422735"/>
                <a:gd name="connsiteX213" fmla="*/ 123767 w 718217"/>
                <a:gd name="connsiteY213" fmla="*/ 119753 h 422735"/>
                <a:gd name="connsiteX214" fmla="*/ 119844 w 718217"/>
                <a:gd name="connsiteY214" fmla="*/ 97504 h 422735"/>
                <a:gd name="connsiteX215" fmla="*/ 100879 w 718217"/>
                <a:gd name="connsiteY215" fmla="*/ 114518 h 422735"/>
                <a:gd name="connsiteX216" fmla="*/ 76682 w 718217"/>
                <a:gd name="connsiteY216" fmla="*/ 128915 h 422735"/>
                <a:gd name="connsiteX217" fmla="*/ 66872 w 718217"/>
                <a:gd name="connsiteY217" fmla="*/ 138076 h 422735"/>
                <a:gd name="connsiteX218" fmla="*/ 45946 w 718217"/>
                <a:gd name="connsiteY218" fmla="*/ 144620 h 422735"/>
                <a:gd name="connsiteX219" fmla="*/ 34829 w 718217"/>
                <a:gd name="connsiteY219" fmla="*/ 170141 h 422735"/>
                <a:gd name="connsiteX220" fmla="*/ 23057 w 718217"/>
                <a:gd name="connsiteY220" fmla="*/ 200897 h 422735"/>
                <a:gd name="connsiteX221" fmla="*/ 26327 w 718217"/>
                <a:gd name="connsiteY221" fmla="*/ 229036 h 422735"/>
                <a:gd name="connsiteX222" fmla="*/ 26981 w 718217"/>
                <a:gd name="connsiteY222" fmla="*/ 254557 h 422735"/>
                <a:gd name="connsiteX223" fmla="*/ 11286 w 718217"/>
                <a:gd name="connsiteY223" fmla="*/ 277461 h 422735"/>
                <a:gd name="connsiteX224" fmla="*/ 169 w 718217"/>
                <a:gd name="connsiteY224" fmla="*/ 289894 h 422735"/>
                <a:gd name="connsiteX225" fmla="*/ 4746 w 718217"/>
                <a:gd name="connsiteY225" fmla="*/ 310835 h 42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</a:cxnLst>
              <a:rect l="l" t="t" r="r" b="b"/>
              <a:pathLst>
                <a:path w="718217" h="422735">
                  <a:moveTo>
                    <a:pt x="3439" y="314107"/>
                  </a:moveTo>
                  <a:cubicBezTo>
                    <a:pt x="2784" y="321305"/>
                    <a:pt x="-485" y="343554"/>
                    <a:pt x="823" y="346172"/>
                  </a:cubicBezTo>
                  <a:cubicBezTo>
                    <a:pt x="2131" y="348789"/>
                    <a:pt x="8016" y="350098"/>
                    <a:pt x="8016" y="353370"/>
                  </a:cubicBezTo>
                  <a:cubicBezTo>
                    <a:pt x="8016" y="356642"/>
                    <a:pt x="16518" y="369076"/>
                    <a:pt x="13248" y="371039"/>
                  </a:cubicBezTo>
                  <a:cubicBezTo>
                    <a:pt x="9978" y="372347"/>
                    <a:pt x="6708" y="362532"/>
                    <a:pt x="5400" y="363186"/>
                  </a:cubicBezTo>
                  <a:cubicBezTo>
                    <a:pt x="3439" y="363840"/>
                    <a:pt x="1476" y="367112"/>
                    <a:pt x="2784" y="375619"/>
                  </a:cubicBezTo>
                  <a:cubicBezTo>
                    <a:pt x="4092" y="384126"/>
                    <a:pt x="8016" y="402449"/>
                    <a:pt x="10632" y="407684"/>
                  </a:cubicBezTo>
                  <a:cubicBezTo>
                    <a:pt x="12594" y="412265"/>
                    <a:pt x="16518" y="417500"/>
                    <a:pt x="19133" y="422735"/>
                  </a:cubicBezTo>
                  <a:cubicBezTo>
                    <a:pt x="25019" y="422735"/>
                    <a:pt x="30905" y="421427"/>
                    <a:pt x="32213" y="421427"/>
                  </a:cubicBezTo>
                  <a:cubicBezTo>
                    <a:pt x="32213" y="421427"/>
                    <a:pt x="32213" y="420772"/>
                    <a:pt x="32213" y="420118"/>
                  </a:cubicBezTo>
                  <a:cubicBezTo>
                    <a:pt x="31559" y="412920"/>
                    <a:pt x="30905" y="407684"/>
                    <a:pt x="34174" y="404413"/>
                  </a:cubicBezTo>
                  <a:cubicBezTo>
                    <a:pt x="34174" y="404413"/>
                    <a:pt x="34829" y="403104"/>
                    <a:pt x="35482" y="401795"/>
                  </a:cubicBezTo>
                  <a:cubicBezTo>
                    <a:pt x="39406" y="395906"/>
                    <a:pt x="42022" y="391979"/>
                    <a:pt x="46600" y="390670"/>
                  </a:cubicBezTo>
                  <a:cubicBezTo>
                    <a:pt x="48562" y="390670"/>
                    <a:pt x="54447" y="386090"/>
                    <a:pt x="55755" y="384126"/>
                  </a:cubicBezTo>
                  <a:lnTo>
                    <a:pt x="55755" y="384126"/>
                  </a:lnTo>
                  <a:cubicBezTo>
                    <a:pt x="58371" y="378891"/>
                    <a:pt x="62295" y="371039"/>
                    <a:pt x="69488" y="370384"/>
                  </a:cubicBezTo>
                  <a:cubicBezTo>
                    <a:pt x="71450" y="370384"/>
                    <a:pt x="77990" y="367767"/>
                    <a:pt x="80606" y="366458"/>
                  </a:cubicBezTo>
                  <a:cubicBezTo>
                    <a:pt x="80606" y="366458"/>
                    <a:pt x="83222" y="364495"/>
                    <a:pt x="86491" y="361877"/>
                  </a:cubicBezTo>
                  <a:cubicBezTo>
                    <a:pt x="109380" y="343554"/>
                    <a:pt x="113958" y="340937"/>
                    <a:pt x="118536" y="341591"/>
                  </a:cubicBezTo>
                  <a:cubicBezTo>
                    <a:pt x="121805" y="341591"/>
                    <a:pt x="124421" y="343554"/>
                    <a:pt x="127037" y="344863"/>
                  </a:cubicBezTo>
                  <a:cubicBezTo>
                    <a:pt x="127037" y="344863"/>
                    <a:pt x="128345" y="345517"/>
                    <a:pt x="128999" y="346172"/>
                  </a:cubicBezTo>
                  <a:cubicBezTo>
                    <a:pt x="129653" y="346172"/>
                    <a:pt x="130961" y="345517"/>
                    <a:pt x="132923" y="344863"/>
                  </a:cubicBezTo>
                  <a:cubicBezTo>
                    <a:pt x="142732" y="340937"/>
                    <a:pt x="151234" y="337665"/>
                    <a:pt x="157773" y="339628"/>
                  </a:cubicBezTo>
                  <a:cubicBezTo>
                    <a:pt x="161043" y="340282"/>
                    <a:pt x="164313" y="341591"/>
                    <a:pt x="167583" y="342900"/>
                  </a:cubicBezTo>
                  <a:cubicBezTo>
                    <a:pt x="169544" y="343554"/>
                    <a:pt x="172814" y="344863"/>
                    <a:pt x="174776" y="345517"/>
                  </a:cubicBezTo>
                  <a:cubicBezTo>
                    <a:pt x="176084" y="344209"/>
                    <a:pt x="178046" y="342900"/>
                    <a:pt x="179354" y="340937"/>
                  </a:cubicBezTo>
                  <a:cubicBezTo>
                    <a:pt x="189163" y="331121"/>
                    <a:pt x="195703" y="325231"/>
                    <a:pt x="202242" y="327849"/>
                  </a:cubicBezTo>
                  <a:cubicBezTo>
                    <a:pt x="205512" y="329158"/>
                    <a:pt x="208128" y="332430"/>
                    <a:pt x="212052" y="337011"/>
                  </a:cubicBezTo>
                  <a:cubicBezTo>
                    <a:pt x="213360" y="338974"/>
                    <a:pt x="215976" y="341591"/>
                    <a:pt x="217938" y="343554"/>
                  </a:cubicBezTo>
                  <a:cubicBezTo>
                    <a:pt x="218591" y="342246"/>
                    <a:pt x="219246" y="340937"/>
                    <a:pt x="219899" y="339628"/>
                  </a:cubicBezTo>
                  <a:cubicBezTo>
                    <a:pt x="221207" y="336356"/>
                    <a:pt x="223169" y="333739"/>
                    <a:pt x="225785" y="331775"/>
                  </a:cubicBezTo>
                  <a:cubicBezTo>
                    <a:pt x="225785" y="331775"/>
                    <a:pt x="235595" y="326540"/>
                    <a:pt x="242134" y="328503"/>
                  </a:cubicBezTo>
                  <a:cubicBezTo>
                    <a:pt x="245404" y="329158"/>
                    <a:pt x="255867" y="331121"/>
                    <a:pt x="259137" y="331121"/>
                  </a:cubicBezTo>
                  <a:cubicBezTo>
                    <a:pt x="259137" y="331121"/>
                    <a:pt x="260445" y="330467"/>
                    <a:pt x="260445" y="329812"/>
                  </a:cubicBezTo>
                  <a:cubicBezTo>
                    <a:pt x="265023" y="325886"/>
                    <a:pt x="270908" y="320651"/>
                    <a:pt x="277448" y="323268"/>
                  </a:cubicBezTo>
                  <a:cubicBezTo>
                    <a:pt x="280064" y="323923"/>
                    <a:pt x="281372" y="325231"/>
                    <a:pt x="283334" y="326540"/>
                  </a:cubicBezTo>
                  <a:cubicBezTo>
                    <a:pt x="283334" y="326540"/>
                    <a:pt x="283334" y="326540"/>
                    <a:pt x="283988" y="326540"/>
                  </a:cubicBezTo>
                  <a:cubicBezTo>
                    <a:pt x="283988" y="326540"/>
                    <a:pt x="284642" y="326540"/>
                    <a:pt x="285296" y="325886"/>
                  </a:cubicBezTo>
                  <a:cubicBezTo>
                    <a:pt x="287912" y="323923"/>
                    <a:pt x="293797" y="319342"/>
                    <a:pt x="300337" y="323268"/>
                  </a:cubicBezTo>
                  <a:cubicBezTo>
                    <a:pt x="308184" y="327195"/>
                    <a:pt x="318647" y="332430"/>
                    <a:pt x="322571" y="333084"/>
                  </a:cubicBezTo>
                  <a:cubicBezTo>
                    <a:pt x="323225" y="332430"/>
                    <a:pt x="326495" y="329812"/>
                    <a:pt x="327803" y="328503"/>
                  </a:cubicBezTo>
                  <a:cubicBezTo>
                    <a:pt x="334996" y="321959"/>
                    <a:pt x="339574" y="317379"/>
                    <a:pt x="345460" y="319342"/>
                  </a:cubicBezTo>
                  <a:cubicBezTo>
                    <a:pt x="347422" y="319342"/>
                    <a:pt x="348730" y="320651"/>
                    <a:pt x="350692" y="321305"/>
                  </a:cubicBezTo>
                  <a:cubicBezTo>
                    <a:pt x="352000" y="321959"/>
                    <a:pt x="354615" y="323268"/>
                    <a:pt x="355923" y="323268"/>
                  </a:cubicBezTo>
                  <a:cubicBezTo>
                    <a:pt x="357885" y="321305"/>
                    <a:pt x="361155" y="314761"/>
                    <a:pt x="363117" y="310835"/>
                  </a:cubicBezTo>
                  <a:cubicBezTo>
                    <a:pt x="365079" y="306254"/>
                    <a:pt x="366387" y="303637"/>
                    <a:pt x="368349" y="301673"/>
                  </a:cubicBezTo>
                  <a:cubicBezTo>
                    <a:pt x="370310" y="299710"/>
                    <a:pt x="373580" y="298401"/>
                    <a:pt x="376850" y="296438"/>
                  </a:cubicBezTo>
                  <a:cubicBezTo>
                    <a:pt x="378812" y="295784"/>
                    <a:pt x="381428" y="294475"/>
                    <a:pt x="382736" y="293166"/>
                  </a:cubicBezTo>
                  <a:cubicBezTo>
                    <a:pt x="382736" y="293166"/>
                    <a:pt x="382736" y="292512"/>
                    <a:pt x="382736" y="291857"/>
                  </a:cubicBezTo>
                  <a:cubicBezTo>
                    <a:pt x="385351" y="282696"/>
                    <a:pt x="390583" y="282042"/>
                    <a:pt x="394507" y="282696"/>
                  </a:cubicBezTo>
                  <a:cubicBezTo>
                    <a:pt x="401047" y="284005"/>
                    <a:pt x="404317" y="291203"/>
                    <a:pt x="409548" y="302982"/>
                  </a:cubicBezTo>
                  <a:cubicBezTo>
                    <a:pt x="410856" y="305600"/>
                    <a:pt x="412164" y="308872"/>
                    <a:pt x="412818" y="309526"/>
                  </a:cubicBezTo>
                  <a:cubicBezTo>
                    <a:pt x="412818" y="309526"/>
                    <a:pt x="414126" y="310835"/>
                    <a:pt x="414780" y="311489"/>
                  </a:cubicBezTo>
                  <a:cubicBezTo>
                    <a:pt x="416742" y="313452"/>
                    <a:pt x="418050" y="315416"/>
                    <a:pt x="420666" y="317379"/>
                  </a:cubicBezTo>
                  <a:lnTo>
                    <a:pt x="422627" y="318687"/>
                  </a:lnTo>
                  <a:cubicBezTo>
                    <a:pt x="425243" y="321305"/>
                    <a:pt x="425897" y="321305"/>
                    <a:pt x="427859" y="321959"/>
                  </a:cubicBezTo>
                  <a:cubicBezTo>
                    <a:pt x="429821" y="321959"/>
                    <a:pt x="433745" y="321959"/>
                    <a:pt x="437015" y="321959"/>
                  </a:cubicBezTo>
                  <a:cubicBezTo>
                    <a:pt x="440938" y="321959"/>
                    <a:pt x="444208" y="321959"/>
                    <a:pt x="446824" y="321959"/>
                  </a:cubicBezTo>
                  <a:lnTo>
                    <a:pt x="448786" y="321959"/>
                  </a:lnTo>
                  <a:cubicBezTo>
                    <a:pt x="450748" y="321959"/>
                    <a:pt x="454672" y="321959"/>
                    <a:pt x="457287" y="321959"/>
                  </a:cubicBezTo>
                  <a:cubicBezTo>
                    <a:pt x="461211" y="314761"/>
                    <a:pt x="467097" y="317379"/>
                    <a:pt x="469058" y="318033"/>
                  </a:cubicBezTo>
                  <a:cubicBezTo>
                    <a:pt x="470366" y="318687"/>
                    <a:pt x="471674" y="319342"/>
                    <a:pt x="472982" y="320651"/>
                  </a:cubicBezTo>
                  <a:cubicBezTo>
                    <a:pt x="472982" y="320651"/>
                    <a:pt x="472982" y="320651"/>
                    <a:pt x="472982" y="320651"/>
                  </a:cubicBezTo>
                  <a:cubicBezTo>
                    <a:pt x="479522" y="315416"/>
                    <a:pt x="483446" y="317379"/>
                    <a:pt x="486062" y="319342"/>
                  </a:cubicBezTo>
                  <a:cubicBezTo>
                    <a:pt x="488023" y="321305"/>
                    <a:pt x="488677" y="323923"/>
                    <a:pt x="489331" y="325886"/>
                  </a:cubicBezTo>
                  <a:cubicBezTo>
                    <a:pt x="489331" y="326540"/>
                    <a:pt x="489331" y="327849"/>
                    <a:pt x="489985" y="328503"/>
                  </a:cubicBezTo>
                  <a:cubicBezTo>
                    <a:pt x="493909" y="330467"/>
                    <a:pt x="497833" y="333084"/>
                    <a:pt x="501103" y="335702"/>
                  </a:cubicBezTo>
                  <a:cubicBezTo>
                    <a:pt x="503064" y="337011"/>
                    <a:pt x="505026" y="338974"/>
                    <a:pt x="506334" y="339628"/>
                  </a:cubicBezTo>
                  <a:cubicBezTo>
                    <a:pt x="507642" y="340282"/>
                    <a:pt x="512220" y="341591"/>
                    <a:pt x="514836" y="342246"/>
                  </a:cubicBezTo>
                  <a:cubicBezTo>
                    <a:pt x="521375" y="344209"/>
                    <a:pt x="525299" y="344863"/>
                    <a:pt x="528569" y="347481"/>
                  </a:cubicBezTo>
                  <a:cubicBezTo>
                    <a:pt x="530531" y="348789"/>
                    <a:pt x="534454" y="351407"/>
                    <a:pt x="537070" y="352716"/>
                  </a:cubicBezTo>
                  <a:cubicBezTo>
                    <a:pt x="537724" y="352716"/>
                    <a:pt x="539032" y="354024"/>
                    <a:pt x="539686" y="354024"/>
                  </a:cubicBezTo>
                  <a:cubicBezTo>
                    <a:pt x="539686" y="354024"/>
                    <a:pt x="540994" y="354024"/>
                    <a:pt x="541648" y="354679"/>
                  </a:cubicBezTo>
                  <a:cubicBezTo>
                    <a:pt x="544264" y="355333"/>
                    <a:pt x="548842" y="356642"/>
                    <a:pt x="550804" y="361223"/>
                  </a:cubicBezTo>
                  <a:cubicBezTo>
                    <a:pt x="552766" y="365149"/>
                    <a:pt x="559959" y="376274"/>
                    <a:pt x="563229" y="377583"/>
                  </a:cubicBezTo>
                  <a:cubicBezTo>
                    <a:pt x="565845" y="377583"/>
                    <a:pt x="568461" y="378237"/>
                    <a:pt x="571730" y="378237"/>
                  </a:cubicBezTo>
                  <a:cubicBezTo>
                    <a:pt x="575000" y="378237"/>
                    <a:pt x="578270" y="378237"/>
                    <a:pt x="581540" y="379546"/>
                  </a:cubicBezTo>
                  <a:cubicBezTo>
                    <a:pt x="583502" y="379546"/>
                    <a:pt x="586118" y="380854"/>
                    <a:pt x="588079" y="380854"/>
                  </a:cubicBezTo>
                  <a:cubicBezTo>
                    <a:pt x="588079" y="378891"/>
                    <a:pt x="589387" y="376274"/>
                    <a:pt x="591349" y="374311"/>
                  </a:cubicBezTo>
                  <a:cubicBezTo>
                    <a:pt x="593311" y="372347"/>
                    <a:pt x="595927" y="371693"/>
                    <a:pt x="598543" y="371693"/>
                  </a:cubicBezTo>
                  <a:cubicBezTo>
                    <a:pt x="601813" y="371693"/>
                    <a:pt x="609660" y="370384"/>
                    <a:pt x="610968" y="367767"/>
                  </a:cubicBezTo>
                  <a:cubicBezTo>
                    <a:pt x="612276" y="365804"/>
                    <a:pt x="612276" y="364495"/>
                    <a:pt x="611622" y="361877"/>
                  </a:cubicBezTo>
                  <a:cubicBezTo>
                    <a:pt x="611622" y="359260"/>
                    <a:pt x="611622" y="355988"/>
                    <a:pt x="614238" y="352716"/>
                  </a:cubicBezTo>
                  <a:cubicBezTo>
                    <a:pt x="614238" y="352716"/>
                    <a:pt x="614892" y="351407"/>
                    <a:pt x="615546" y="350098"/>
                  </a:cubicBezTo>
                  <a:cubicBezTo>
                    <a:pt x="616854" y="346826"/>
                    <a:pt x="619469" y="342900"/>
                    <a:pt x="624701" y="340937"/>
                  </a:cubicBezTo>
                  <a:cubicBezTo>
                    <a:pt x="624701" y="340937"/>
                    <a:pt x="627317" y="339628"/>
                    <a:pt x="628625" y="338319"/>
                  </a:cubicBezTo>
                  <a:cubicBezTo>
                    <a:pt x="633857" y="335047"/>
                    <a:pt x="640396" y="330467"/>
                    <a:pt x="645628" y="334393"/>
                  </a:cubicBezTo>
                  <a:cubicBezTo>
                    <a:pt x="646282" y="335047"/>
                    <a:pt x="647590" y="336356"/>
                    <a:pt x="649552" y="337665"/>
                  </a:cubicBezTo>
                  <a:cubicBezTo>
                    <a:pt x="649552" y="337665"/>
                    <a:pt x="650860" y="338974"/>
                    <a:pt x="651514" y="339628"/>
                  </a:cubicBezTo>
                  <a:cubicBezTo>
                    <a:pt x="653475" y="336356"/>
                    <a:pt x="655437" y="333739"/>
                    <a:pt x="658707" y="332430"/>
                  </a:cubicBezTo>
                  <a:cubicBezTo>
                    <a:pt x="660669" y="332430"/>
                    <a:pt x="662631" y="332430"/>
                    <a:pt x="664593" y="333739"/>
                  </a:cubicBezTo>
                  <a:cubicBezTo>
                    <a:pt x="667863" y="335047"/>
                    <a:pt x="678326" y="336356"/>
                    <a:pt x="680288" y="334393"/>
                  </a:cubicBezTo>
                  <a:cubicBezTo>
                    <a:pt x="681596" y="332430"/>
                    <a:pt x="680288" y="325231"/>
                    <a:pt x="679634" y="322614"/>
                  </a:cubicBezTo>
                  <a:cubicBezTo>
                    <a:pt x="678326" y="317379"/>
                    <a:pt x="677672" y="313452"/>
                    <a:pt x="680288" y="310181"/>
                  </a:cubicBezTo>
                  <a:cubicBezTo>
                    <a:pt x="680288" y="309526"/>
                    <a:pt x="682250" y="308217"/>
                    <a:pt x="684212" y="306254"/>
                  </a:cubicBezTo>
                  <a:cubicBezTo>
                    <a:pt x="685520" y="304945"/>
                    <a:pt x="688789" y="301673"/>
                    <a:pt x="690097" y="299710"/>
                  </a:cubicBezTo>
                  <a:cubicBezTo>
                    <a:pt x="689443" y="296438"/>
                    <a:pt x="688789" y="291857"/>
                    <a:pt x="692059" y="287931"/>
                  </a:cubicBezTo>
                  <a:cubicBezTo>
                    <a:pt x="694675" y="285314"/>
                    <a:pt x="695983" y="282042"/>
                    <a:pt x="696637" y="281387"/>
                  </a:cubicBezTo>
                  <a:cubicBezTo>
                    <a:pt x="696637" y="281387"/>
                    <a:pt x="696637" y="281387"/>
                    <a:pt x="696637" y="280079"/>
                  </a:cubicBezTo>
                  <a:cubicBezTo>
                    <a:pt x="696637" y="273535"/>
                    <a:pt x="698599" y="268954"/>
                    <a:pt x="703830" y="267645"/>
                  </a:cubicBezTo>
                  <a:cubicBezTo>
                    <a:pt x="705138" y="267645"/>
                    <a:pt x="707100" y="265682"/>
                    <a:pt x="708408" y="263064"/>
                  </a:cubicBezTo>
                  <a:cubicBezTo>
                    <a:pt x="708408" y="263064"/>
                    <a:pt x="709062" y="261756"/>
                    <a:pt x="709062" y="261101"/>
                  </a:cubicBezTo>
                  <a:cubicBezTo>
                    <a:pt x="709716" y="259138"/>
                    <a:pt x="711678" y="256520"/>
                    <a:pt x="715602" y="255212"/>
                  </a:cubicBezTo>
                  <a:cubicBezTo>
                    <a:pt x="715602" y="255212"/>
                    <a:pt x="716910" y="255212"/>
                    <a:pt x="717564" y="254557"/>
                  </a:cubicBezTo>
                  <a:cubicBezTo>
                    <a:pt x="717564" y="250631"/>
                    <a:pt x="717564" y="244742"/>
                    <a:pt x="718218" y="241470"/>
                  </a:cubicBezTo>
                  <a:cubicBezTo>
                    <a:pt x="718218" y="238852"/>
                    <a:pt x="718218" y="236889"/>
                    <a:pt x="718218" y="235580"/>
                  </a:cubicBezTo>
                  <a:cubicBezTo>
                    <a:pt x="718218" y="235580"/>
                    <a:pt x="715602" y="232308"/>
                    <a:pt x="714294" y="231654"/>
                  </a:cubicBezTo>
                  <a:cubicBezTo>
                    <a:pt x="712332" y="229690"/>
                    <a:pt x="710370" y="227727"/>
                    <a:pt x="709716" y="225764"/>
                  </a:cubicBezTo>
                  <a:cubicBezTo>
                    <a:pt x="707100" y="221838"/>
                    <a:pt x="706446" y="217257"/>
                    <a:pt x="706446" y="213985"/>
                  </a:cubicBezTo>
                  <a:lnTo>
                    <a:pt x="706446" y="213985"/>
                  </a:lnTo>
                  <a:cubicBezTo>
                    <a:pt x="706446" y="213331"/>
                    <a:pt x="705138" y="212677"/>
                    <a:pt x="705138" y="212677"/>
                  </a:cubicBezTo>
                  <a:cubicBezTo>
                    <a:pt x="702522" y="211368"/>
                    <a:pt x="699253" y="208750"/>
                    <a:pt x="697291" y="205478"/>
                  </a:cubicBezTo>
                  <a:cubicBezTo>
                    <a:pt x="695983" y="202206"/>
                    <a:pt x="695983" y="198934"/>
                    <a:pt x="695983" y="196317"/>
                  </a:cubicBezTo>
                  <a:cubicBezTo>
                    <a:pt x="692713" y="196317"/>
                    <a:pt x="688789" y="196317"/>
                    <a:pt x="684865" y="194354"/>
                  </a:cubicBezTo>
                  <a:cubicBezTo>
                    <a:pt x="677672" y="189773"/>
                    <a:pt x="677018" y="181266"/>
                    <a:pt x="676364" y="175376"/>
                  </a:cubicBezTo>
                  <a:cubicBezTo>
                    <a:pt x="676364" y="175376"/>
                    <a:pt x="676364" y="175376"/>
                    <a:pt x="676364" y="174722"/>
                  </a:cubicBezTo>
                  <a:cubicBezTo>
                    <a:pt x="676364" y="174722"/>
                    <a:pt x="675056" y="174722"/>
                    <a:pt x="674402" y="174722"/>
                  </a:cubicBezTo>
                  <a:cubicBezTo>
                    <a:pt x="671132" y="174722"/>
                    <a:pt x="667209" y="173413"/>
                    <a:pt x="663939" y="170795"/>
                  </a:cubicBezTo>
                  <a:cubicBezTo>
                    <a:pt x="658053" y="166215"/>
                    <a:pt x="660669" y="157708"/>
                    <a:pt x="661977" y="152473"/>
                  </a:cubicBezTo>
                  <a:cubicBezTo>
                    <a:pt x="660669" y="152473"/>
                    <a:pt x="659361" y="151164"/>
                    <a:pt x="658707" y="150510"/>
                  </a:cubicBezTo>
                  <a:cubicBezTo>
                    <a:pt x="658707" y="150510"/>
                    <a:pt x="658707" y="150510"/>
                    <a:pt x="658053" y="150510"/>
                  </a:cubicBezTo>
                  <a:cubicBezTo>
                    <a:pt x="656745" y="151164"/>
                    <a:pt x="655437" y="152473"/>
                    <a:pt x="654130" y="153127"/>
                  </a:cubicBezTo>
                  <a:cubicBezTo>
                    <a:pt x="646282" y="158362"/>
                    <a:pt x="639742" y="163597"/>
                    <a:pt x="634511" y="159671"/>
                  </a:cubicBezTo>
                  <a:cubicBezTo>
                    <a:pt x="627971" y="155090"/>
                    <a:pt x="631241" y="146583"/>
                    <a:pt x="634511" y="138076"/>
                  </a:cubicBezTo>
                  <a:cubicBezTo>
                    <a:pt x="635818" y="135458"/>
                    <a:pt x="637126" y="132187"/>
                    <a:pt x="637126" y="130223"/>
                  </a:cubicBezTo>
                  <a:cubicBezTo>
                    <a:pt x="637126" y="126951"/>
                    <a:pt x="637126" y="123025"/>
                    <a:pt x="637126" y="119099"/>
                  </a:cubicBezTo>
                  <a:cubicBezTo>
                    <a:pt x="637126" y="117790"/>
                    <a:pt x="637126" y="117136"/>
                    <a:pt x="637126" y="115827"/>
                  </a:cubicBezTo>
                  <a:cubicBezTo>
                    <a:pt x="637126" y="115827"/>
                    <a:pt x="635818" y="115172"/>
                    <a:pt x="635818" y="114518"/>
                  </a:cubicBezTo>
                  <a:cubicBezTo>
                    <a:pt x="633857" y="113209"/>
                    <a:pt x="630587" y="111246"/>
                    <a:pt x="628625" y="108628"/>
                  </a:cubicBezTo>
                  <a:cubicBezTo>
                    <a:pt x="623393" y="101430"/>
                    <a:pt x="631241" y="94886"/>
                    <a:pt x="635818" y="90960"/>
                  </a:cubicBezTo>
                  <a:cubicBezTo>
                    <a:pt x="636473" y="90960"/>
                    <a:pt x="637781" y="89651"/>
                    <a:pt x="638434" y="88997"/>
                  </a:cubicBezTo>
                  <a:cubicBezTo>
                    <a:pt x="638434" y="85071"/>
                    <a:pt x="635818" y="74600"/>
                    <a:pt x="634511" y="71328"/>
                  </a:cubicBezTo>
                  <a:cubicBezTo>
                    <a:pt x="634511" y="71328"/>
                    <a:pt x="633857" y="71328"/>
                    <a:pt x="633203" y="71328"/>
                  </a:cubicBezTo>
                  <a:cubicBezTo>
                    <a:pt x="631241" y="71328"/>
                    <a:pt x="628625" y="71328"/>
                    <a:pt x="626009" y="69365"/>
                  </a:cubicBezTo>
                  <a:cubicBezTo>
                    <a:pt x="622085" y="67402"/>
                    <a:pt x="621432" y="67402"/>
                    <a:pt x="618816" y="65439"/>
                  </a:cubicBezTo>
                  <a:cubicBezTo>
                    <a:pt x="617508" y="64785"/>
                    <a:pt x="616200" y="63476"/>
                    <a:pt x="614238" y="62167"/>
                  </a:cubicBezTo>
                  <a:cubicBezTo>
                    <a:pt x="611622" y="60204"/>
                    <a:pt x="609660" y="60204"/>
                    <a:pt x="607698" y="59549"/>
                  </a:cubicBezTo>
                  <a:cubicBezTo>
                    <a:pt x="605736" y="59549"/>
                    <a:pt x="603120" y="59549"/>
                    <a:pt x="600505" y="56932"/>
                  </a:cubicBezTo>
                  <a:cubicBezTo>
                    <a:pt x="595273" y="53005"/>
                    <a:pt x="595273" y="48425"/>
                    <a:pt x="595273" y="45153"/>
                  </a:cubicBezTo>
                  <a:cubicBezTo>
                    <a:pt x="595273" y="45153"/>
                    <a:pt x="595273" y="43844"/>
                    <a:pt x="595273" y="43190"/>
                  </a:cubicBezTo>
                  <a:cubicBezTo>
                    <a:pt x="595273" y="42535"/>
                    <a:pt x="595273" y="41881"/>
                    <a:pt x="595273" y="41226"/>
                  </a:cubicBezTo>
                  <a:cubicBezTo>
                    <a:pt x="595273" y="41226"/>
                    <a:pt x="595273" y="40572"/>
                    <a:pt x="595273" y="39918"/>
                  </a:cubicBezTo>
                  <a:cubicBezTo>
                    <a:pt x="593965" y="39918"/>
                    <a:pt x="591349" y="41881"/>
                    <a:pt x="590041" y="42535"/>
                  </a:cubicBezTo>
                  <a:cubicBezTo>
                    <a:pt x="588734" y="43190"/>
                    <a:pt x="586771" y="44498"/>
                    <a:pt x="585464" y="45153"/>
                  </a:cubicBezTo>
                  <a:lnTo>
                    <a:pt x="583502" y="47116"/>
                  </a:lnTo>
                  <a:lnTo>
                    <a:pt x="579578" y="47116"/>
                  </a:lnTo>
                  <a:cubicBezTo>
                    <a:pt x="578924" y="47116"/>
                    <a:pt x="577616" y="46461"/>
                    <a:pt x="576962" y="45807"/>
                  </a:cubicBezTo>
                  <a:cubicBezTo>
                    <a:pt x="574346" y="45153"/>
                    <a:pt x="571077" y="44498"/>
                    <a:pt x="568461" y="44498"/>
                  </a:cubicBezTo>
                  <a:cubicBezTo>
                    <a:pt x="567153" y="44498"/>
                    <a:pt x="565191" y="45153"/>
                    <a:pt x="563883" y="45807"/>
                  </a:cubicBezTo>
                  <a:cubicBezTo>
                    <a:pt x="560613" y="47116"/>
                    <a:pt x="554728" y="49079"/>
                    <a:pt x="550150" y="44498"/>
                  </a:cubicBezTo>
                  <a:cubicBezTo>
                    <a:pt x="549496" y="43844"/>
                    <a:pt x="548188" y="42535"/>
                    <a:pt x="547534" y="41226"/>
                  </a:cubicBezTo>
                  <a:cubicBezTo>
                    <a:pt x="547534" y="41226"/>
                    <a:pt x="546226" y="39918"/>
                    <a:pt x="545572" y="39263"/>
                  </a:cubicBezTo>
                  <a:cubicBezTo>
                    <a:pt x="542956" y="39263"/>
                    <a:pt x="540340" y="39263"/>
                    <a:pt x="537724" y="39263"/>
                  </a:cubicBezTo>
                  <a:cubicBezTo>
                    <a:pt x="537724" y="39918"/>
                    <a:pt x="537724" y="41226"/>
                    <a:pt x="537070" y="41881"/>
                  </a:cubicBezTo>
                  <a:cubicBezTo>
                    <a:pt x="535109" y="46461"/>
                    <a:pt x="529877" y="47770"/>
                    <a:pt x="526607" y="48425"/>
                  </a:cubicBezTo>
                  <a:cubicBezTo>
                    <a:pt x="526607" y="48425"/>
                    <a:pt x="525299" y="48425"/>
                    <a:pt x="524645" y="48425"/>
                  </a:cubicBezTo>
                  <a:cubicBezTo>
                    <a:pt x="523991" y="49079"/>
                    <a:pt x="522683" y="50388"/>
                    <a:pt x="521375" y="51697"/>
                  </a:cubicBezTo>
                  <a:cubicBezTo>
                    <a:pt x="520068" y="53005"/>
                    <a:pt x="517452" y="54969"/>
                    <a:pt x="516798" y="56277"/>
                  </a:cubicBezTo>
                  <a:cubicBezTo>
                    <a:pt x="514836" y="61513"/>
                    <a:pt x="507642" y="65439"/>
                    <a:pt x="502411" y="65439"/>
                  </a:cubicBezTo>
                  <a:cubicBezTo>
                    <a:pt x="497179" y="65439"/>
                    <a:pt x="501103" y="65439"/>
                    <a:pt x="500449" y="65439"/>
                  </a:cubicBezTo>
                  <a:cubicBezTo>
                    <a:pt x="496525" y="64785"/>
                    <a:pt x="494563" y="61513"/>
                    <a:pt x="493909" y="59549"/>
                  </a:cubicBezTo>
                  <a:cubicBezTo>
                    <a:pt x="493909" y="59549"/>
                    <a:pt x="493909" y="59549"/>
                    <a:pt x="493909" y="58895"/>
                  </a:cubicBezTo>
                  <a:cubicBezTo>
                    <a:pt x="493909" y="58895"/>
                    <a:pt x="492601" y="58895"/>
                    <a:pt x="491947" y="58895"/>
                  </a:cubicBezTo>
                  <a:cubicBezTo>
                    <a:pt x="486715" y="58895"/>
                    <a:pt x="482792" y="58895"/>
                    <a:pt x="479522" y="57586"/>
                  </a:cubicBezTo>
                  <a:cubicBezTo>
                    <a:pt x="476906" y="56277"/>
                    <a:pt x="474290" y="54314"/>
                    <a:pt x="465789" y="44498"/>
                  </a:cubicBezTo>
                  <a:cubicBezTo>
                    <a:pt x="463173" y="41226"/>
                    <a:pt x="459249" y="37300"/>
                    <a:pt x="458595" y="36646"/>
                  </a:cubicBezTo>
                  <a:cubicBezTo>
                    <a:pt x="457941" y="36646"/>
                    <a:pt x="454672" y="35337"/>
                    <a:pt x="452709" y="34683"/>
                  </a:cubicBezTo>
                  <a:cubicBezTo>
                    <a:pt x="445516" y="32719"/>
                    <a:pt x="436360" y="30102"/>
                    <a:pt x="438976" y="22249"/>
                  </a:cubicBezTo>
                  <a:cubicBezTo>
                    <a:pt x="438976" y="22249"/>
                    <a:pt x="438976" y="22249"/>
                    <a:pt x="438976" y="21595"/>
                  </a:cubicBezTo>
                  <a:cubicBezTo>
                    <a:pt x="435053" y="22904"/>
                    <a:pt x="431129" y="24212"/>
                    <a:pt x="427859" y="24212"/>
                  </a:cubicBezTo>
                  <a:cubicBezTo>
                    <a:pt x="423935" y="24212"/>
                    <a:pt x="420011" y="20940"/>
                    <a:pt x="414780" y="15705"/>
                  </a:cubicBezTo>
                  <a:cubicBezTo>
                    <a:pt x="414780" y="15705"/>
                    <a:pt x="413472" y="14396"/>
                    <a:pt x="412818" y="13742"/>
                  </a:cubicBezTo>
                  <a:cubicBezTo>
                    <a:pt x="412818" y="13742"/>
                    <a:pt x="412818" y="13742"/>
                    <a:pt x="412818" y="13742"/>
                  </a:cubicBezTo>
                  <a:cubicBezTo>
                    <a:pt x="408894" y="15705"/>
                    <a:pt x="403009" y="18323"/>
                    <a:pt x="398431" y="15051"/>
                  </a:cubicBezTo>
                  <a:cubicBezTo>
                    <a:pt x="397777" y="14396"/>
                    <a:pt x="396469" y="13088"/>
                    <a:pt x="395161" y="11779"/>
                  </a:cubicBezTo>
                  <a:cubicBezTo>
                    <a:pt x="395161" y="11779"/>
                    <a:pt x="393853" y="10470"/>
                    <a:pt x="393199" y="9816"/>
                  </a:cubicBezTo>
                  <a:cubicBezTo>
                    <a:pt x="388621" y="9816"/>
                    <a:pt x="381428" y="10470"/>
                    <a:pt x="380120" y="4581"/>
                  </a:cubicBezTo>
                  <a:cubicBezTo>
                    <a:pt x="380120" y="4581"/>
                    <a:pt x="378812" y="2618"/>
                    <a:pt x="378158" y="1309"/>
                  </a:cubicBezTo>
                  <a:cubicBezTo>
                    <a:pt x="376850" y="1309"/>
                    <a:pt x="375542" y="1309"/>
                    <a:pt x="374234" y="1309"/>
                  </a:cubicBezTo>
                  <a:cubicBezTo>
                    <a:pt x="374234" y="3926"/>
                    <a:pt x="374234" y="5889"/>
                    <a:pt x="373580" y="7198"/>
                  </a:cubicBezTo>
                  <a:cubicBezTo>
                    <a:pt x="371618" y="10470"/>
                    <a:pt x="367694" y="11779"/>
                    <a:pt x="364425" y="12433"/>
                  </a:cubicBezTo>
                  <a:cubicBezTo>
                    <a:pt x="361155" y="12433"/>
                    <a:pt x="357885" y="11779"/>
                    <a:pt x="355923" y="9161"/>
                  </a:cubicBezTo>
                  <a:cubicBezTo>
                    <a:pt x="355269" y="7853"/>
                    <a:pt x="353961" y="6544"/>
                    <a:pt x="352653" y="3926"/>
                  </a:cubicBezTo>
                  <a:cubicBezTo>
                    <a:pt x="352653" y="3272"/>
                    <a:pt x="351345" y="1309"/>
                    <a:pt x="350692" y="0"/>
                  </a:cubicBezTo>
                  <a:cubicBezTo>
                    <a:pt x="348730" y="1963"/>
                    <a:pt x="346114" y="4581"/>
                    <a:pt x="345460" y="5889"/>
                  </a:cubicBezTo>
                  <a:cubicBezTo>
                    <a:pt x="343498" y="9161"/>
                    <a:pt x="340228" y="10470"/>
                    <a:pt x="337612" y="11779"/>
                  </a:cubicBezTo>
                  <a:cubicBezTo>
                    <a:pt x="337612" y="11779"/>
                    <a:pt x="336959" y="11779"/>
                    <a:pt x="336304" y="11779"/>
                  </a:cubicBezTo>
                  <a:cubicBezTo>
                    <a:pt x="331727" y="23558"/>
                    <a:pt x="327149" y="23558"/>
                    <a:pt x="325841" y="23558"/>
                  </a:cubicBezTo>
                  <a:cubicBezTo>
                    <a:pt x="324533" y="23558"/>
                    <a:pt x="323879" y="23558"/>
                    <a:pt x="322571" y="22904"/>
                  </a:cubicBezTo>
                  <a:cubicBezTo>
                    <a:pt x="321263" y="25521"/>
                    <a:pt x="319955" y="27484"/>
                    <a:pt x="317340" y="28793"/>
                  </a:cubicBezTo>
                  <a:cubicBezTo>
                    <a:pt x="314070" y="30102"/>
                    <a:pt x="311454" y="30102"/>
                    <a:pt x="308838" y="30102"/>
                  </a:cubicBezTo>
                  <a:cubicBezTo>
                    <a:pt x="308184" y="30102"/>
                    <a:pt x="306876" y="30102"/>
                    <a:pt x="306876" y="30102"/>
                  </a:cubicBezTo>
                  <a:cubicBezTo>
                    <a:pt x="306222" y="30102"/>
                    <a:pt x="302953" y="33374"/>
                    <a:pt x="301645" y="34683"/>
                  </a:cubicBezTo>
                  <a:cubicBezTo>
                    <a:pt x="301645" y="37300"/>
                    <a:pt x="301645" y="40572"/>
                    <a:pt x="299029" y="43844"/>
                  </a:cubicBezTo>
                  <a:cubicBezTo>
                    <a:pt x="297067" y="45807"/>
                    <a:pt x="291181" y="51042"/>
                    <a:pt x="282680" y="51042"/>
                  </a:cubicBezTo>
                  <a:cubicBezTo>
                    <a:pt x="282680" y="55623"/>
                    <a:pt x="283334" y="60204"/>
                    <a:pt x="283988" y="62821"/>
                  </a:cubicBezTo>
                  <a:cubicBezTo>
                    <a:pt x="284642" y="69365"/>
                    <a:pt x="290527" y="68711"/>
                    <a:pt x="293143" y="74600"/>
                  </a:cubicBezTo>
                  <a:cubicBezTo>
                    <a:pt x="295759" y="80490"/>
                    <a:pt x="295759" y="92923"/>
                    <a:pt x="297067" y="100121"/>
                  </a:cubicBezTo>
                  <a:cubicBezTo>
                    <a:pt x="298375" y="107320"/>
                    <a:pt x="303606" y="117790"/>
                    <a:pt x="306222" y="124988"/>
                  </a:cubicBezTo>
                  <a:cubicBezTo>
                    <a:pt x="309492" y="132187"/>
                    <a:pt x="316032" y="148546"/>
                    <a:pt x="314724" y="154436"/>
                  </a:cubicBezTo>
                  <a:cubicBezTo>
                    <a:pt x="313416" y="159671"/>
                    <a:pt x="307530" y="165560"/>
                    <a:pt x="305568" y="170141"/>
                  </a:cubicBezTo>
                  <a:cubicBezTo>
                    <a:pt x="303606" y="174722"/>
                    <a:pt x="300991" y="183229"/>
                    <a:pt x="297721" y="185192"/>
                  </a:cubicBezTo>
                  <a:cubicBezTo>
                    <a:pt x="294451" y="187155"/>
                    <a:pt x="285949" y="189118"/>
                    <a:pt x="285296" y="191736"/>
                  </a:cubicBezTo>
                  <a:cubicBezTo>
                    <a:pt x="284642" y="194354"/>
                    <a:pt x="282680" y="201552"/>
                    <a:pt x="278102" y="205478"/>
                  </a:cubicBezTo>
                  <a:cubicBezTo>
                    <a:pt x="273524" y="209405"/>
                    <a:pt x="267639" y="217257"/>
                    <a:pt x="258483" y="218566"/>
                  </a:cubicBezTo>
                  <a:cubicBezTo>
                    <a:pt x="249328" y="219875"/>
                    <a:pt x="245404" y="217912"/>
                    <a:pt x="240826" y="215294"/>
                  </a:cubicBezTo>
                  <a:cubicBezTo>
                    <a:pt x="236902" y="212677"/>
                    <a:pt x="232325" y="212022"/>
                    <a:pt x="229709" y="211368"/>
                  </a:cubicBezTo>
                  <a:cubicBezTo>
                    <a:pt x="227093" y="211368"/>
                    <a:pt x="211398" y="212022"/>
                    <a:pt x="207474" y="203515"/>
                  </a:cubicBezTo>
                  <a:cubicBezTo>
                    <a:pt x="203550" y="195008"/>
                    <a:pt x="196357" y="179303"/>
                    <a:pt x="195049" y="173413"/>
                  </a:cubicBezTo>
                  <a:cubicBezTo>
                    <a:pt x="193741" y="167524"/>
                    <a:pt x="192433" y="159017"/>
                    <a:pt x="187855" y="158362"/>
                  </a:cubicBezTo>
                  <a:cubicBezTo>
                    <a:pt x="183932" y="158362"/>
                    <a:pt x="181316" y="160325"/>
                    <a:pt x="173468" y="155745"/>
                  </a:cubicBezTo>
                  <a:cubicBezTo>
                    <a:pt x="165621" y="151164"/>
                    <a:pt x="160389" y="141348"/>
                    <a:pt x="155157" y="140039"/>
                  </a:cubicBezTo>
                  <a:cubicBezTo>
                    <a:pt x="149926" y="138730"/>
                    <a:pt x="146002" y="135458"/>
                    <a:pt x="139462" y="132841"/>
                  </a:cubicBezTo>
                  <a:cubicBezTo>
                    <a:pt x="132923" y="130223"/>
                    <a:pt x="125729" y="126297"/>
                    <a:pt x="123767" y="119753"/>
                  </a:cubicBezTo>
                  <a:cubicBezTo>
                    <a:pt x="121805" y="113209"/>
                    <a:pt x="123767" y="96850"/>
                    <a:pt x="119844" y="97504"/>
                  </a:cubicBezTo>
                  <a:cubicBezTo>
                    <a:pt x="115920" y="98158"/>
                    <a:pt x="109380" y="109283"/>
                    <a:pt x="100879" y="114518"/>
                  </a:cubicBezTo>
                  <a:cubicBezTo>
                    <a:pt x="92377" y="119753"/>
                    <a:pt x="81914" y="124988"/>
                    <a:pt x="76682" y="128915"/>
                  </a:cubicBezTo>
                  <a:cubicBezTo>
                    <a:pt x="72104" y="132841"/>
                    <a:pt x="70142" y="136767"/>
                    <a:pt x="66872" y="138076"/>
                  </a:cubicBezTo>
                  <a:cubicBezTo>
                    <a:pt x="63603" y="139385"/>
                    <a:pt x="49216" y="139385"/>
                    <a:pt x="45946" y="144620"/>
                  </a:cubicBezTo>
                  <a:cubicBezTo>
                    <a:pt x="42676" y="149855"/>
                    <a:pt x="37444" y="160980"/>
                    <a:pt x="34829" y="170141"/>
                  </a:cubicBezTo>
                  <a:cubicBezTo>
                    <a:pt x="31559" y="179303"/>
                    <a:pt x="23711" y="194354"/>
                    <a:pt x="23057" y="200897"/>
                  </a:cubicBezTo>
                  <a:cubicBezTo>
                    <a:pt x="22403" y="207441"/>
                    <a:pt x="23711" y="219875"/>
                    <a:pt x="26327" y="229036"/>
                  </a:cubicBezTo>
                  <a:cubicBezTo>
                    <a:pt x="28943" y="238198"/>
                    <a:pt x="32213" y="247359"/>
                    <a:pt x="26981" y="254557"/>
                  </a:cubicBezTo>
                  <a:cubicBezTo>
                    <a:pt x="21749" y="261756"/>
                    <a:pt x="17825" y="272226"/>
                    <a:pt x="11286" y="277461"/>
                  </a:cubicBezTo>
                  <a:cubicBezTo>
                    <a:pt x="5400" y="282696"/>
                    <a:pt x="-1139" y="284659"/>
                    <a:pt x="169" y="289894"/>
                  </a:cubicBezTo>
                  <a:cubicBezTo>
                    <a:pt x="1476" y="294475"/>
                    <a:pt x="5400" y="303637"/>
                    <a:pt x="4746" y="310835"/>
                  </a:cubicBezTo>
                  <a:close/>
                </a:path>
              </a:pathLst>
            </a:custGeom>
            <a:solidFill>
              <a:srgbClr val="D5C2A5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7" name="Graphic 2">
              <a:extLst>
                <a:ext uri="{FF2B5EF4-FFF2-40B4-BE49-F238E27FC236}">
                  <a16:creationId xmlns:a16="http://schemas.microsoft.com/office/drawing/2014/main" id="{5CE5CCF1-5445-351B-E892-52FEDB95A4B5}"/>
                </a:ext>
              </a:extLst>
            </p:cNvPr>
            <p:cNvGrpSpPr/>
            <p:nvPr/>
          </p:nvGrpSpPr>
          <p:grpSpPr>
            <a:xfrm>
              <a:off x="3219317" y="2649373"/>
              <a:ext cx="597720" cy="463307"/>
              <a:chOff x="3219317" y="2649373"/>
              <a:chExt cx="597720" cy="463307"/>
            </a:xfrm>
            <a:solidFill>
              <a:srgbClr val="EDEDEE"/>
            </a:solidFill>
          </p:grpSpPr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BA4528DF-713C-AA33-88B5-90267E6765C4}"/>
                  </a:ext>
                </a:extLst>
              </p:cNvPr>
              <p:cNvSpPr/>
              <p:nvPr/>
            </p:nvSpPr>
            <p:spPr>
              <a:xfrm>
                <a:off x="3747718" y="3009287"/>
                <a:ext cx="13733" cy="20940"/>
              </a:xfrm>
              <a:custGeom>
                <a:avLst/>
                <a:gdLst>
                  <a:gd name="connsiteX0" fmla="*/ 1308 w 13733"/>
                  <a:gd name="connsiteY0" fmla="*/ 14397 h 20940"/>
                  <a:gd name="connsiteX1" fmla="*/ 0 w 13733"/>
                  <a:gd name="connsiteY1" fmla="*/ 15706 h 20940"/>
                  <a:gd name="connsiteX2" fmla="*/ 1308 w 13733"/>
                  <a:gd name="connsiteY2" fmla="*/ 20941 h 20940"/>
                  <a:gd name="connsiteX3" fmla="*/ 6540 w 13733"/>
                  <a:gd name="connsiteY3" fmla="*/ 19632 h 20940"/>
                  <a:gd name="connsiteX4" fmla="*/ 6540 w 13733"/>
                  <a:gd name="connsiteY4" fmla="*/ 19632 h 20940"/>
                  <a:gd name="connsiteX5" fmla="*/ 13733 w 13733"/>
                  <a:gd name="connsiteY5" fmla="*/ 13742 h 20940"/>
                  <a:gd name="connsiteX6" fmla="*/ 13733 w 13733"/>
                  <a:gd name="connsiteY6" fmla="*/ 4581 h 20940"/>
                  <a:gd name="connsiteX7" fmla="*/ 13733 w 13733"/>
                  <a:gd name="connsiteY7" fmla="*/ 4581 h 20940"/>
                  <a:gd name="connsiteX8" fmla="*/ 5232 w 13733"/>
                  <a:gd name="connsiteY8" fmla="*/ 0 h 20940"/>
                  <a:gd name="connsiteX9" fmla="*/ 1962 w 13733"/>
                  <a:gd name="connsiteY9" fmla="*/ 1963 h 20940"/>
                  <a:gd name="connsiteX10" fmla="*/ 3924 w 13733"/>
                  <a:gd name="connsiteY10" fmla="*/ 3926 h 20940"/>
                  <a:gd name="connsiteX11" fmla="*/ 4578 w 13733"/>
                  <a:gd name="connsiteY11" fmla="*/ 9816 h 20940"/>
                  <a:gd name="connsiteX12" fmla="*/ 1308 w 13733"/>
                  <a:gd name="connsiteY12" fmla="*/ 14397 h 2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33" h="20940">
                    <a:moveTo>
                      <a:pt x="1308" y="14397"/>
                    </a:moveTo>
                    <a:cubicBezTo>
                      <a:pt x="1308" y="14397"/>
                      <a:pt x="0" y="15706"/>
                      <a:pt x="0" y="15706"/>
                    </a:cubicBezTo>
                    <a:cubicBezTo>
                      <a:pt x="0" y="18323"/>
                      <a:pt x="654" y="20286"/>
                      <a:pt x="1308" y="20941"/>
                    </a:cubicBezTo>
                    <a:cubicBezTo>
                      <a:pt x="1962" y="20941"/>
                      <a:pt x="5232" y="20286"/>
                      <a:pt x="6540" y="19632"/>
                    </a:cubicBezTo>
                    <a:cubicBezTo>
                      <a:pt x="6540" y="19632"/>
                      <a:pt x="6540" y="19632"/>
                      <a:pt x="6540" y="19632"/>
                    </a:cubicBezTo>
                    <a:cubicBezTo>
                      <a:pt x="7194" y="18323"/>
                      <a:pt x="9809" y="14397"/>
                      <a:pt x="13733" y="13742"/>
                    </a:cubicBezTo>
                    <a:cubicBezTo>
                      <a:pt x="12425" y="11125"/>
                      <a:pt x="11772" y="7853"/>
                      <a:pt x="13733" y="4581"/>
                    </a:cubicBezTo>
                    <a:cubicBezTo>
                      <a:pt x="13733" y="4581"/>
                      <a:pt x="13733" y="4581"/>
                      <a:pt x="13733" y="4581"/>
                    </a:cubicBezTo>
                    <a:cubicBezTo>
                      <a:pt x="9809" y="3272"/>
                      <a:pt x="7194" y="2618"/>
                      <a:pt x="5232" y="0"/>
                    </a:cubicBezTo>
                    <a:cubicBezTo>
                      <a:pt x="3924" y="654"/>
                      <a:pt x="2616" y="1963"/>
                      <a:pt x="1962" y="1963"/>
                    </a:cubicBezTo>
                    <a:cubicBezTo>
                      <a:pt x="2616" y="1963"/>
                      <a:pt x="3270" y="3272"/>
                      <a:pt x="3924" y="3926"/>
                    </a:cubicBezTo>
                    <a:cubicBezTo>
                      <a:pt x="5232" y="5890"/>
                      <a:pt x="5232" y="7853"/>
                      <a:pt x="4578" y="9816"/>
                    </a:cubicBezTo>
                    <a:cubicBezTo>
                      <a:pt x="4578" y="11779"/>
                      <a:pt x="2616" y="13742"/>
                      <a:pt x="1308" y="143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5112CA72-AA5C-0B65-F323-04D6C34F7A4A}"/>
                  </a:ext>
                </a:extLst>
              </p:cNvPr>
              <p:cNvSpPr/>
              <p:nvPr/>
            </p:nvSpPr>
            <p:spPr>
              <a:xfrm>
                <a:off x="3219317" y="2649373"/>
                <a:ext cx="597720" cy="463307"/>
              </a:xfrm>
              <a:custGeom>
                <a:avLst/>
                <a:gdLst>
                  <a:gd name="connsiteX0" fmla="*/ 324365 w 597720"/>
                  <a:gd name="connsiteY0" fmla="*/ 457418 h 463307"/>
                  <a:gd name="connsiteX1" fmla="*/ 324365 w 597720"/>
                  <a:gd name="connsiteY1" fmla="*/ 459381 h 463307"/>
                  <a:gd name="connsiteX2" fmla="*/ 324365 w 597720"/>
                  <a:gd name="connsiteY2" fmla="*/ 459381 h 463307"/>
                  <a:gd name="connsiteX3" fmla="*/ 333520 w 597720"/>
                  <a:gd name="connsiteY3" fmla="*/ 461344 h 463307"/>
                  <a:gd name="connsiteX4" fmla="*/ 335482 w 597720"/>
                  <a:gd name="connsiteY4" fmla="*/ 463308 h 463307"/>
                  <a:gd name="connsiteX5" fmla="*/ 335482 w 597720"/>
                  <a:gd name="connsiteY5" fmla="*/ 463308 h 463307"/>
                  <a:gd name="connsiteX6" fmla="*/ 343984 w 597720"/>
                  <a:gd name="connsiteY6" fmla="*/ 458727 h 463307"/>
                  <a:gd name="connsiteX7" fmla="*/ 350523 w 597720"/>
                  <a:gd name="connsiteY7" fmla="*/ 457418 h 463307"/>
                  <a:gd name="connsiteX8" fmla="*/ 352485 w 597720"/>
                  <a:gd name="connsiteY8" fmla="*/ 455455 h 463307"/>
                  <a:gd name="connsiteX9" fmla="*/ 368180 w 597720"/>
                  <a:gd name="connsiteY9" fmla="*/ 448911 h 463307"/>
                  <a:gd name="connsiteX10" fmla="*/ 376027 w 597720"/>
                  <a:gd name="connsiteY10" fmla="*/ 448911 h 463307"/>
                  <a:gd name="connsiteX11" fmla="*/ 380605 w 597720"/>
                  <a:gd name="connsiteY11" fmla="*/ 444985 h 463307"/>
                  <a:gd name="connsiteX12" fmla="*/ 393685 w 597720"/>
                  <a:gd name="connsiteY12" fmla="*/ 439750 h 463307"/>
                  <a:gd name="connsiteX13" fmla="*/ 403494 w 597720"/>
                  <a:gd name="connsiteY13" fmla="*/ 448257 h 463307"/>
                  <a:gd name="connsiteX14" fmla="*/ 412650 w 597720"/>
                  <a:gd name="connsiteY14" fmla="*/ 448911 h 463307"/>
                  <a:gd name="connsiteX15" fmla="*/ 416573 w 597720"/>
                  <a:gd name="connsiteY15" fmla="*/ 443676 h 463307"/>
                  <a:gd name="connsiteX16" fmla="*/ 430306 w 597720"/>
                  <a:gd name="connsiteY16" fmla="*/ 427971 h 463307"/>
                  <a:gd name="connsiteX17" fmla="*/ 432922 w 597720"/>
                  <a:gd name="connsiteY17" fmla="*/ 426662 h 463307"/>
                  <a:gd name="connsiteX18" fmla="*/ 446655 w 597720"/>
                  <a:gd name="connsiteY18" fmla="*/ 424699 h 463307"/>
                  <a:gd name="connsiteX19" fmla="*/ 451887 w 597720"/>
                  <a:gd name="connsiteY19" fmla="*/ 426662 h 463307"/>
                  <a:gd name="connsiteX20" fmla="*/ 453195 w 597720"/>
                  <a:gd name="connsiteY20" fmla="*/ 425353 h 463307"/>
                  <a:gd name="connsiteX21" fmla="*/ 444693 w 597720"/>
                  <a:gd name="connsiteY21" fmla="*/ 404413 h 463307"/>
                  <a:gd name="connsiteX22" fmla="*/ 444693 w 597720"/>
                  <a:gd name="connsiteY22" fmla="*/ 403104 h 463307"/>
                  <a:gd name="connsiteX23" fmla="*/ 450579 w 597720"/>
                  <a:gd name="connsiteY23" fmla="*/ 393942 h 463307"/>
                  <a:gd name="connsiteX24" fmla="*/ 453195 w 597720"/>
                  <a:gd name="connsiteY24" fmla="*/ 391979 h 463307"/>
                  <a:gd name="connsiteX25" fmla="*/ 469544 w 597720"/>
                  <a:gd name="connsiteY25" fmla="*/ 388707 h 463307"/>
                  <a:gd name="connsiteX26" fmla="*/ 472160 w 597720"/>
                  <a:gd name="connsiteY26" fmla="*/ 390671 h 463307"/>
                  <a:gd name="connsiteX27" fmla="*/ 474122 w 597720"/>
                  <a:gd name="connsiteY27" fmla="*/ 392634 h 463307"/>
                  <a:gd name="connsiteX28" fmla="*/ 481315 w 597720"/>
                  <a:gd name="connsiteY28" fmla="*/ 384127 h 463307"/>
                  <a:gd name="connsiteX29" fmla="*/ 481315 w 597720"/>
                  <a:gd name="connsiteY29" fmla="*/ 381509 h 463307"/>
                  <a:gd name="connsiteX30" fmla="*/ 485893 w 597720"/>
                  <a:gd name="connsiteY30" fmla="*/ 364495 h 463307"/>
                  <a:gd name="connsiteX31" fmla="*/ 494395 w 597720"/>
                  <a:gd name="connsiteY31" fmla="*/ 364495 h 463307"/>
                  <a:gd name="connsiteX32" fmla="*/ 498318 w 597720"/>
                  <a:gd name="connsiteY32" fmla="*/ 364495 h 463307"/>
                  <a:gd name="connsiteX33" fmla="*/ 500280 w 597720"/>
                  <a:gd name="connsiteY33" fmla="*/ 361877 h 463307"/>
                  <a:gd name="connsiteX34" fmla="*/ 512051 w 597720"/>
                  <a:gd name="connsiteY34" fmla="*/ 350098 h 463307"/>
                  <a:gd name="connsiteX35" fmla="*/ 512051 w 597720"/>
                  <a:gd name="connsiteY35" fmla="*/ 346826 h 463307"/>
                  <a:gd name="connsiteX36" fmla="*/ 515321 w 597720"/>
                  <a:gd name="connsiteY36" fmla="*/ 338319 h 463307"/>
                  <a:gd name="connsiteX37" fmla="*/ 518591 w 597720"/>
                  <a:gd name="connsiteY37" fmla="*/ 331775 h 463307"/>
                  <a:gd name="connsiteX38" fmla="*/ 519245 w 597720"/>
                  <a:gd name="connsiteY38" fmla="*/ 307563 h 463307"/>
                  <a:gd name="connsiteX39" fmla="*/ 523823 w 597720"/>
                  <a:gd name="connsiteY39" fmla="*/ 299056 h 463307"/>
                  <a:gd name="connsiteX40" fmla="*/ 523169 w 597720"/>
                  <a:gd name="connsiteY40" fmla="*/ 297747 h 463307"/>
                  <a:gd name="connsiteX41" fmla="*/ 519899 w 597720"/>
                  <a:gd name="connsiteY41" fmla="*/ 291858 h 463307"/>
                  <a:gd name="connsiteX42" fmla="*/ 518591 w 597720"/>
                  <a:gd name="connsiteY42" fmla="*/ 282042 h 463307"/>
                  <a:gd name="connsiteX43" fmla="*/ 518591 w 597720"/>
                  <a:gd name="connsiteY43" fmla="*/ 278115 h 463307"/>
                  <a:gd name="connsiteX44" fmla="*/ 513359 w 597720"/>
                  <a:gd name="connsiteY44" fmla="*/ 266337 h 463307"/>
                  <a:gd name="connsiteX45" fmla="*/ 517937 w 597720"/>
                  <a:gd name="connsiteY45" fmla="*/ 256521 h 463307"/>
                  <a:gd name="connsiteX46" fmla="*/ 517937 w 597720"/>
                  <a:gd name="connsiteY46" fmla="*/ 256521 h 463307"/>
                  <a:gd name="connsiteX47" fmla="*/ 517937 w 597720"/>
                  <a:gd name="connsiteY47" fmla="*/ 242778 h 463307"/>
                  <a:gd name="connsiteX48" fmla="*/ 521207 w 597720"/>
                  <a:gd name="connsiteY48" fmla="*/ 239507 h 463307"/>
                  <a:gd name="connsiteX49" fmla="*/ 521861 w 597720"/>
                  <a:gd name="connsiteY49" fmla="*/ 238852 h 463307"/>
                  <a:gd name="connsiteX50" fmla="*/ 529708 w 597720"/>
                  <a:gd name="connsiteY50" fmla="*/ 226419 h 463307"/>
                  <a:gd name="connsiteX51" fmla="*/ 552597 w 597720"/>
                  <a:gd name="connsiteY51" fmla="*/ 215948 h 463307"/>
                  <a:gd name="connsiteX52" fmla="*/ 552597 w 597720"/>
                  <a:gd name="connsiteY52" fmla="*/ 203515 h 463307"/>
                  <a:gd name="connsiteX53" fmla="*/ 552597 w 597720"/>
                  <a:gd name="connsiteY53" fmla="*/ 193045 h 463307"/>
                  <a:gd name="connsiteX54" fmla="*/ 566330 w 597720"/>
                  <a:gd name="connsiteY54" fmla="*/ 179303 h 463307"/>
                  <a:gd name="connsiteX55" fmla="*/ 570254 w 597720"/>
                  <a:gd name="connsiteY55" fmla="*/ 179957 h 463307"/>
                  <a:gd name="connsiteX56" fmla="*/ 572216 w 597720"/>
                  <a:gd name="connsiteY56" fmla="*/ 179957 h 463307"/>
                  <a:gd name="connsiteX57" fmla="*/ 578102 w 597720"/>
                  <a:gd name="connsiteY57" fmla="*/ 174068 h 463307"/>
                  <a:gd name="connsiteX58" fmla="*/ 585295 w 597720"/>
                  <a:gd name="connsiteY58" fmla="*/ 174068 h 463307"/>
                  <a:gd name="connsiteX59" fmla="*/ 588565 w 597720"/>
                  <a:gd name="connsiteY59" fmla="*/ 175376 h 463307"/>
                  <a:gd name="connsiteX60" fmla="*/ 592489 w 597720"/>
                  <a:gd name="connsiteY60" fmla="*/ 159671 h 463307"/>
                  <a:gd name="connsiteX61" fmla="*/ 597720 w 597720"/>
                  <a:gd name="connsiteY61" fmla="*/ 154436 h 463307"/>
                  <a:gd name="connsiteX62" fmla="*/ 591835 w 597720"/>
                  <a:gd name="connsiteY62" fmla="*/ 153127 h 463307"/>
                  <a:gd name="connsiteX63" fmla="*/ 582025 w 597720"/>
                  <a:gd name="connsiteY63" fmla="*/ 158362 h 463307"/>
                  <a:gd name="connsiteX64" fmla="*/ 565676 w 597720"/>
                  <a:gd name="connsiteY64" fmla="*/ 154436 h 463307"/>
                  <a:gd name="connsiteX65" fmla="*/ 563714 w 597720"/>
                  <a:gd name="connsiteY65" fmla="*/ 147238 h 463307"/>
                  <a:gd name="connsiteX66" fmla="*/ 563714 w 597720"/>
                  <a:gd name="connsiteY66" fmla="*/ 142003 h 463307"/>
                  <a:gd name="connsiteX67" fmla="*/ 564368 w 597720"/>
                  <a:gd name="connsiteY67" fmla="*/ 132841 h 463307"/>
                  <a:gd name="connsiteX68" fmla="*/ 567638 w 597720"/>
                  <a:gd name="connsiteY68" fmla="*/ 126297 h 463307"/>
                  <a:gd name="connsiteX69" fmla="*/ 563061 w 597720"/>
                  <a:gd name="connsiteY69" fmla="*/ 113864 h 463307"/>
                  <a:gd name="connsiteX70" fmla="*/ 563061 w 597720"/>
                  <a:gd name="connsiteY70" fmla="*/ 111901 h 463307"/>
                  <a:gd name="connsiteX71" fmla="*/ 568292 w 597720"/>
                  <a:gd name="connsiteY71" fmla="*/ 100776 h 463307"/>
                  <a:gd name="connsiteX72" fmla="*/ 566330 w 597720"/>
                  <a:gd name="connsiteY72" fmla="*/ 94886 h 463307"/>
                  <a:gd name="connsiteX73" fmla="*/ 553251 w 597720"/>
                  <a:gd name="connsiteY73" fmla="*/ 92269 h 463307"/>
                  <a:gd name="connsiteX74" fmla="*/ 546712 w 597720"/>
                  <a:gd name="connsiteY74" fmla="*/ 91615 h 463307"/>
                  <a:gd name="connsiteX75" fmla="*/ 535594 w 597720"/>
                  <a:gd name="connsiteY75" fmla="*/ 90306 h 463307"/>
                  <a:gd name="connsiteX76" fmla="*/ 515321 w 597720"/>
                  <a:gd name="connsiteY76" fmla="*/ 67402 h 463307"/>
                  <a:gd name="connsiteX77" fmla="*/ 514013 w 597720"/>
                  <a:gd name="connsiteY77" fmla="*/ 67402 h 463307"/>
                  <a:gd name="connsiteX78" fmla="*/ 509436 w 597720"/>
                  <a:gd name="connsiteY78" fmla="*/ 65439 h 463307"/>
                  <a:gd name="connsiteX79" fmla="*/ 507474 w 597720"/>
                  <a:gd name="connsiteY79" fmla="*/ 64130 h 463307"/>
                  <a:gd name="connsiteX80" fmla="*/ 496356 w 597720"/>
                  <a:gd name="connsiteY80" fmla="*/ 56932 h 463307"/>
                  <a:gd name="connsiteX81" fmla="*/ 488509 w 597720"/>
                  <a:gd name="connsiteY81" fmla="*/ 54969 h 463307"/>
                  <a:gd name="connsiteX82" fmla="*/ 476738 w 597720"/>
                  <a:gd name="connsiteY82" fmla="*/ 51042 h 463307"/>
                  <a:gd name="connsiteX83" fmla="*/ 469544 w 597720"/>
                  <a:gd name="connsiteY83" fmla="*/ 45807 h 463307"/>
                  <a:gd name="connsiteX84" fmla="*/ 461697 w 597720"/>
                  <a:gd name="connsiteY84" fmla="*/ 40572 h 463307"/>
                  <a:gd name="connsiteX85" fmla="*/ 454503 w 597720"/>
                  <a:gd name="connsiteY85" fmla="*/ 33374 h 463307"/>
                  <a:gd name="connsiteX86" fmla="*/ 451233 w 597720"/>
                  <a:gd name="connsiteY86" fmla="*/ 34683 h 463307"/>
                  <a:gd name="connsiteX87" fmla="*/ 442078 w 597720"/>
                  <a:gd name="connsiteY87" fmla="*/ 33374 h 463307"/>
                  <a:gd name="connsiteX88" fmla="*/ 440116 w 597720"/>
                  <a:gd name="connsiteY88" fmla="*/ 34683 h 463307"/>
                  <a:gd name="connsiteX89" fmla="*/ 423767 w 597720"/>
                  <a:gd name="connsiteY89" fmla="*/ 35337 h 463307"/>
                  <a:gd name="connsiteX90" fmla="*/ 421805 w 597720"/>
                  <a:gd name="connsiteY90" fmla="*/ 35337 h 463307"/>
                  <a:gd name="connsiteX91" fmla="*/ 413957 w 597720"/>
                  <a:gd name="connsiteY91" fmla="*/ 35337 h 463307"/>
                  <a:gd name="connsiteX92" fmla="*/ 403494 w 597720"/>
                  <a:gd name="connsiteY92" fmla="*/ 35337 h 463307"/>
                  <a:gd name="connsiteX93" fmla="*/ 390415 w 597720"/>
                  <a:gd name="connsiteY93" fmla="*/ 29448 h 463307"/>
                  <a:gd name="connsiteX94" fmla="*/ 389107 w 597720"/>
                  <a:gd name="connsiteY94" fmla="*/ 28139 h 463307"/>
                  <a:gd name="connsiteX95" fmla="*/ 381259 w 597720"/>
                  <a:gd name="connsiteY95" fmla="*/ 20286 h 463307"/>
                  <a:gd name="connsiteX96" fmla="*/ 379297 w 597720"/>
                  <a:gd name="connsiteY96" fmla="*/ 18323 h 463307"/>
                  <a:gd name="connsiteX97" fmla="*/ 374066 w 597720"/>
                  <a:gd name="connsiteY97" fmla="*/ 7853 h 463307"/>
                  <a:gd name="connsiteX98" fmla="*/ 370142 w 597720"/>
                  <a:gd name="connsiteY98" fmla="*/ 0 h 463307"/>
                  <a:gd name="connsiteX99" fmla="*/ 368834 w 597720"/>
                  <a:gd name="connsiteY99" fmla="*/ 1309 h 463307"/>
                  <a:gd name="connsiteX100" fmla="*/ 358370 w 597720"/>
                  <a:gd name="connsiteY100" fmla="*/ 7853 h 463307"/>
                  <a:gd name="connsiteX101" fmla="*/ 353139 w 597720"/>
                  <a:gd name="connsiteY101" fmla="*/ 10470 h 463307"/>
                  <a:gd name="connsiteX102" fmla="*/ 350523 w 597720"/>
                  <a:gd name="connsiteY102" fmla="*/ 15706 h 463307"/>
                  <a:gd name="connsiteX103" fmla="*/ 340060 w 597720"/>
                  <a:gd name="connsiteY103" fmla="*/ 32065 h 463307"/>
                  <a:gd name="connsiteX104" fmla="*/ 320441 w 597720"/>
                  <a:gd name="connsiteY104" fmla="*/ 32065 h 463307"/>
                  <a:gd name="connsiteX105" fmla="*/ 319787 w 597720"/>
                  <a:gd name="connsiteY105" fmla="*/ 32065 h 463307"/>
                  <a:gd name="connsiteX106" fmla="*/ 313247 w 597720"/>
                  <a:gd name="connsiteY106" fmla="*/ 37955 h 463307"/>
                  <a:gd name="connsiteX107" fmla="*/ 302130 w 597720"/>
                  <a:gd name="connsiteY107" fmla="*/ 45807 h 463307"/>
                  <a:gd name="connsiteX108" fmla="*/ 271394 w 597720"/>
                  <a:gd name="connsiteY108" fmla="*/ 35337 h 463307"/>
                  <a:gd name="connsiteX109" fmla="*/ 269432 w 597720"/>
                  <a:gd name="connsiteY109" fmla="*/ 36646 h 463307"/>
                  <a:gd name="connsiteX110" fmla="*/ 263546 w 597720"/>
                  <a:gd name="connsiteY110" fmla="*/ 39918 h 463307"/>
                  <a:gd name="connsiteX111" fmla="*/ 251775 w 597720"/>
                  <a:gd name="connsiteY111" fmla="*/ 36646 h 463307"/>
                  <a:gd name="connsiteX112" fmla="*/ 250467 w 597720"/>
                  <a:gd name="connsiteY112" fmla="*/ 35991 h 463307"/>
                  <a:gd name="connsiteX113" fmla="*/ 245235 w 597720"/>
                  <a:gd name="connsiteY113" fmla="*/ 39918 h 463307"/>
                  <a:gd name="connsiteX114" fmla="*/ 241312 w 597720"/>
                  <a:gd name="connsiteY114" fmla="*/ 43190 h 463307"/>
                  <a:gd name="connsiteX115" fmla="*/ 214499 w 597720"/>
                  <a:gd name="connsiteY115" fmla="*/ 41881 h 463307"/>
                  <a:gd name="connsiteX116" fmla="*/ 208614 w 597720"/>
                  <a:gd name="connsiteY116" fmla="*/ 43844 h 463307"/>
                  <a:gd name="connsiteX117" fmla="*/ 207306 w 597720"/>
                  <a:gd name="connsiteY117" fmla="*/ 46462 h 463307"/>
                  <a:gd name="connsiteX118" fmla="*/ 201420 w 597720"/>
                  <a:gd name="connsiteY118" fmla="*/ 56278 h 463307"/>
                  <a:gd name="connsiteX119" fmla="*/ 194226 w 597720"/>
                  <a:gd name="connsiteY119" fmla="*/ 59549 h 463307"/>
                  <a:gd name="connsiteX120" fmla="*/ 177877 w 597720"/>
                  <a:gd name="connsiteY120" fmla="*/ 46462 h 463307"/>
                  <a:gd name="connsiteX121" fmla="*/ 173954 w 597720"/>
                  <a:gd name="connsiteY121" fmla="*/ 41881 h 463307"/>
                  <a:gd name="connsiteX122" fmla="*/ 164144 w 597720"/>
                  <a:gd name="connsiteY122" fmla="*/ 51042 h 463307"/>
                  <a:gd name="connsiteX123" fmla="*/ 154335 w 597720"/>
                  <a:gd name="connsiteY123" fmla="*/ 58895 h 463307"/>
                  <a:gd name="connsiteX124" fmla="*/ 138640 w 597720"/>
                  <a:gd name="connsiteY124" fmla="*/ 55623 h 463307"/>
                  <a:gd name="connsiteX125" fmla="*/ 130792 w 597720"/>
                  <a:gd name="connsiteY125" fmla="*/ 53006 h 463307"/>
                  <a:gd name="connsiteX126" fmla="*/ 114443 w 597720"/>
                  <a:gd name="connsiteY126" fmla="*/ 58241 h 463307"/>
                  <a:gd name="connsiteX127" fmla="*/ 107250 w 597720"/>
                  <a:gd name="connsiteY127" fmla="*/ 60858 h 463307"/>
                  <a:gd name="connsiteX128" fmla="*/ 97440 w 597720"/>
                  <a:gd name="connsiteY128" fmla="*/ 58241 h 463307"/>
                  <a:gd name="connsiteX129" fmla="*/ 94824 w 597720"/>
                  <a:gd name="connsiteY129" fmla="*/ 56932 h 463307"/>
                  <a:gd name="connsiteX130" fmla="*/ 71282 w 597720"/>
                  <a:gd name="connsiteY130" fmla="*/ 73946 h 463307"/>
                  <a:gd name="connsiteX131" fmla="*/ 62780 w 597720"/>
                  <a:gd name="connsiteY131" fmla="*/ 79836 h 463307"/>
                  <a:gd name="connsiteX132" fmla="*/ 47739 w 597720"/>
                  <a:gd name="connsiteY132" fmla="*/ 85071 h 463307"/>
                  <a:gd name="connsiteX133" fmla="*/ 43815 w 597720"/>
                  <a:gd name="connsiteY133" fmla="*/ 91615 h 463307"/>
                  <a:gd name="connsiteX134" fmla="*/ 43815 w 597720"/>
                  <a:gd name="connsiteY134" fmla="*/ 91615 h 463307"/>
                  <a:gd name="connsiteX135" fmla="*/ 27466 w 597720"/>
                  <a:gd name="connsiteY135" fmla="*/ 104702 h 463307"/>
                  <a:gd name="connsiteX136" fmla="*/ 23543 w 597720"/>
                  <a:gd name="connsiteY136" fmla="*/ 110592 h 463307"/>
                  <a:gd name="connsiteX137" fmla="*/ 22235 w 597720"/>
                  <a:gd name="connsiteY137" fmla="*/ 113209 h 463307"/>
                  <a:gd name="connsiteX138" fmla="*/ 22235 w 597720"/>
                  <a:gd name="connsiteY138" fmla="*/ 120408 h 463307"/>
                  <a:gd name="connsiteX139" fmla="*/ 22235 w 597720"/>
                  <a:gd name="connsiteY139" fmla="*/ 126297 h 463307"/>
                  <a:gd name="connsiteX140" fmla="*/ 0 w 597720"/>
                  <a:gd name="connsiteY140" fmla="*/ 137422 h 463307"/>
                  <a:gd name="connsiteX141" fmla="*/ 3270 w 597720"/>
                  <a:gd name="connsiteY141" fmla="*/ 159671 h 463307"/>
                  <a:gd name="connsiteX142" fmla="*/ 7848 w 597720"/>
                  <a:gd name="connsiteY142" fmla="*/ 183883 h 463307"/>
                  <a:gd name="connsiteX143" fmla="*/ 11771 w 597720"/>
                  <a:gd name="connsiteY143" fmla="*/ 190427 h 463307"/>
                  <a:gd name="connsiteX144" fmla="*/ 11771 w 597720"/>
                  <a:gd name="connsiteY144" fmla="*/ 190427 h 463307"/>
                  <a:gd name="connsiteX145" fmla="*/ 16349 w 597720"/>
                  <a:gd name="connsiteY145" fmla="*/ 229691 h 463307"/>
                  <a:gd name="connsiteX146" fmla="*/ 16349 w 597720"/>
                  <a:gd name="connsiteY146" fmla="*/ 240161 h 463307"/>
                  <a:gd name="connsiteX147" fmla="*/ 12425 w 597720"/>
                  <a:gd name="connsiteY147" fmla="*/ 267645 h 463307"/>
                  <a:gd name="connsiteX148" fmla="*/ 18965 w 597720"/>
                  <a:gd name="connsiteY148" fmla="*/ 268954 h 463307"/>
                  <a:gd name="connsiteX149" fmla="*/ 22889 w 597720"/>
                  <a:gd name="connsiteY149" fmla="*/ 240161 h 463307"/>
                  <a:gd name="connsiteX150" fmla="*/ 22889 w 597720"/>
                  <a:gd name="connsiteY150" fmla="*/ 229691 h 463307"/>
                  <a:gd name="connsiteX151" fmla="*/ 22235 w 597720"/>
                  <a:gd name="connsiteY151" fmla="*/ 206133 h 463307"/>
                  <a:gd name="connsiteX152" fmla="*/ 35314 w 597720"/>
                  <a:gd name="connsiteY152" fmla="*/ 233617 h 463307"/>
                  <a:gd name="connsiteX153" fmla="*/ 36622 w 597720"/>
                  <a:gd name="connsiteY153" fmla="*/ 249322 h 463307"/>
                  <a:gd name="connsiteX154" fmla="*/ 33352 w 597720"/>
                  <a:gd name="connsiteY154" fmla="*/ 257830 h 463307"/>
                  <a:gd name="connsiteX155" fmla="*/ 39238 w 597720"/>
                  <a:gd name="connsiteY155" fmla="*/ 257175 h 463307"/>
                  <a:gd name="connsiteX156" fmla="*/ 43815 w 597720"/>
                  <a:gd name="connsiteY156" fmla="*/ 265682 h 463307"/>
                  <a:gd name="connsiteX157" fmla="*/ 43815 w 597720"/>
                  <a:gd name="connsiteY157" fmla="*/ 268300 h 463307"/>
                  <a:gd name="connsiteX158" fmla="*/ 47085 w 597720"/>
                  <a:gd name="connsiteY158" fmla="*/ 264373 h 463307"/>
                  <a:gd name="connsiteX159" fmla="*/ 59511 w 597720"/>
                  <a:gd name="connsiteY159" fmla="*/ 259793 h 463307"/>
                  <a:gd name="connsiteX160" fmla="*/ 65396 w 597720"/>
                  <a:gd name="connsiteY160" fmla="*/ 267645 h 463307"/>
                  <a:gd name="connsiteX161" fmla="*/ 68666 w 597720"/>
                  <a:gd name="connsiteY161" fmla="*/ 273535 h 463307"/>
                  <a:gd name="connsiteX162" fmla="*/ 72590 w 597720"/>
                  <a:gd name="connsiteY162" fmla="*/ 272880 h 463307"/>
                  <a:gd name="connsiteX163" fmla="*/ 86323 w 597720"/>
                  <a:gd name="connsiteY163" fmla="*/ 274844 h 463307"/>
                  <a:gd name="connsiteX164" fmla="*/ 105942 w 597720"/>
                  <a:gd name="connsiteY164" fmla="*/ 285968 h 463307"/>
                  <a:gd name="connsiteX165" fmla="*/ 111173 w 597720"/>
                  <a:gd name="connsiteY165" fmla="*/ 288586 h 463307"/>
                  <a:gd name="connsiteX166" fmla="*/ 114443 w 597720"/>
                  <a:gd name="connsiteY166" fmla="*/ 289895 h 463307"/>
                  <a:gd name="connsiteX167" fmla="*/ 115097 w 597720"/>
                  <a:gd name="connsiteY167" fmla="*/ 289240 h 463307"/>
                  <a:gd name="connsiteX168" fmla="*/ 124907 w 597720"/>
                  <a:gd name="connsiteY168" fmla="*/ 284659 h 463307"/>
                  <a:gd name="connsiteX169" fmla="*/ 130792 w 597720"/>
                  <a:gd name="connsiteY169" fmla="*/ 289240 h 463307"/>
                  <a:gd name="connsiteX170" fmla="*/ 132754 w 597720"/>
                  <a:gd name="connsiteY170" fmla="*/ 294475 h 463307"/>
                  <a:gd name="connsiteX171" fmla="*/ 150411 w 597720"/>
                  <a:gd name="connsiteY171" fmla="*/ 284659 h 463307"/>
                  <a:gd name="connsiteX172" fmla="*/ 153681 w 597720"/>
                  <a:gd name="connsiteY172" fmla="*/ 284659 h 463307"/>
                  <a:gd name="connsiteX173" fmla="*/ 171338 w 597720"/>
                  <a:gd name="connsiteY173" fmla="*/ 284659 h 463307"/>
                  <a:gd name="connsiteX174" fmla="*/ 173954 w 597720"/>
                  <a:gd name="connsiteY174" fmla="*/ 282042 h 463307"/>
                  <a:gd name="connsiteX175" fmla="*/ 192265 w 597720"/>
                  <a:gd name="connsiteY175" fmla="*/ 277461 h 463307"/>
                  <a:gd name="connsiteX176" fmla="*/ 196188 w 597720"/>
                  <a:gd name="connsiteY176" fmla="*/ 288586 h 463307"/>
                  <a:gd name="connsiteX177" fmla="*/ 197496 w 597720"/>
                  <a:gd name="connsiteY177" fmla="*/ 295130 h 463307"/>
                  <a:gd name="connsiteX178" fmla="*/ 207959 w 597720"/>
                  <a:gd name="connsiteY178" fmla="*/ 295130 h 463307"/>
                  <a:gd name="connsiteX179" fmla="*/ 211883 w 597720"/>
                  <a:gd name="connsiteY179" fmla="*/ 301019 h 463307"/>
                  <a:gd name="connsiteX180" fmla="*/ 211883 w 597720"/>
                  <a:gd name="connsiteY180" fmla="*/ 301019 h 463307"/>
                  <a:gd name="connsiteX181" fmla="*/ 213191 w 597720"/>
                  <a:gd name="connsiteY181" fmla="*/ 301019 h 463307"/>
                  <a:gd name="connsiteX182" fmla="*/ 225616 w 597720"/>
                  <a:gd name="connsiteY182" fmla="*/ 309526 h 463307"/>
                  <a:gd name="connsiteX183" fmla="*/ 230194 w 597720"/>
                  <a:gd name="connsiteY183" fmla="*/ 329812 h 463307"/>
                  <a:gd name="connsiteX184" fmla="*/ 225616 w 597720"/>
                  <a:gd name="connsiteY184" fmla="*/ 337011 h 463307"/>
                  <a:gd name="connsiteX185" fmla="*/ 222347 w 597720"/>
                  <a:gd name="connsiteY185" fmla="*/ 340937 h 463307"/>
                  <a:gd name="connsiteX186" fmla="*/ 221039 w 597720"/>
                  <a:gd name="connsiteY186" fmla="*/ 343554 h 463307"/>
                  <a:gd name="connsiteX187" fmla="*/ 221039 w 597720"/>
                  <a:gd name="connsiteY187" fmla="*/ 344863 h 463307"/>
                  <a:gd name="connsiteX188" fmla="*/ 221693 w 597720"/>
                  <a:gd name="connsiteY188" fmla="*/ 354679 h 463307"/>
                  <a:gd name="connsiteX189" fmla="*/ 221693 w 597720"/>
                  <a:gd name="connsiteY189" fmla="*/ 358605 h 463307"/>
                  <a:gd name="connsiteX190" fmla="*/ 221693 w 597720"/>
                  <a:gd name="connsiteY190" fmla="*/ 372348 h 463307"/>
                  <a:gd name="connsiteX191" fmla="*/ 223001 w 597720"/>
                  <a:gd name="connsiteY191" fmla="*/ 386090 h 463307"/>
                  <a:gd name="connsiteX192" fmla="*/ 227578 w 597720"/>
                  <a:gd name="connsiteY192" fmla="*/ 392634 h 463307"/>
                  <a:gd name="connsiteX193" fmla="*/ 229540 w 597720"/>
                  <a:gd name="connsiteY193" fmla="*/ 390671 h 463307"/>
                  <a:gd name="connsiteX194" fmla="*/ 236080 w 597720"/>
                  <a:gd name="connsiteY194" fmla="*/ 390016 h 463307"/>
                  <a:gd name="connsiteX195" fmla="*/ 238042 w 597720"/>
                  <a:gd name="connsiteY195" fmla="*/ 390016 h 463307"/>
                  <a:gd name="connsiteX196" fmla="*/ 243927 w 597720"/>
                  <a:gd name="connsiteY196" fmla="*/ 391979 h 463307"/>
                  <a:gd name="connsiteX197" fmla="*/ 255699 w 597720"/>
                  <a:gd name="connsiteY197" fmla="*/ 393288 h 463307"/>
                  <a:gd name="connsiteX198" fmla="*/ 262892 w 597720"/>
                  <a:gd name="connsiteY198" fmla="*/ 400486 h 463307"/>
                  <a:gd name="connsiteX199" fmla="*/ 264200 w 597720"/>
                  <a:gd name="connsiteY199" fmla="*/ 403104 h 463307"/>
                  <a:gd name="connsiteX200" fmla="*/ 264854 w 597720"/>
                  <a:gd name="connsiteY200" fmla="*/ 403104 h 463307"/>
                  <a:gd name="connsiteX201" fmla="*/ 271394 w 597720"/>
                  <a:gd name="connsiteY201" fmla="*/ 403104 h 463307"/>
                  <a:gd name="connsiteX202" fmla="*/ 278588 w 597720"/>
                  <a:gd name="connsiteY202" fmla="*/ 407685 h 463307"/>
                  <a:gd name="connsiteX203" fmla="*/ 281203 w 597720"/>
                  <a:gd name="connsiteY203" fmla="*/ 409648 h 463307"/>
                  <a:gd name="connsiteX204" fmla="*/ 282511 w 597720"/>
                  <a:gd name="connsiteY204" fmla="*/ 409648 h 463307"/>
                  <a:gd name="connsiteX205" fmla="*/ 292974 w 597720"/>
                  <a:gd name="connsiteY205" fmla="*/ 410302 h 463307"/>
                  <a:gd name="connsiteX206" fmla="*/ 302130 w 597720"/>
                  <a:gd name="connsiteY206" fmla="*/ 416846 h 463307"/>
                  <a:gd name="connsiteX207" fmla="*/ 306054 w 597720"/>
                  <a:gd name="connsiteY207" fmla="*/ 420118 h 463307"/>
                  <a:gd name="connsiteX208" fmla="*/ 315209 w 597720"/>
                  <a:gd name="connsiteY208" fmla="*/ 424699 h 463307"/>
                  <a:gd name="connsiteX209" fmla="*/ 323057 w 597720"/>
                  <a:gd name="connsiteY209" fmla="*/ 447602 h 463307"/>
                  <a:gd name="connsiteX210" fmla="*/ 323057 w 597720"/>
                  <a:gd name="connsiteY210" fmla="*/ 452838 h 463307"/>
                  <a:gd name="connsiteX211" fmla="*/ 323057 w 597720"/>
                  <a:gd name="connsiteY211" fmla="*/ 455455 h 463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597720" h="463307">
                    <a:moveTo>
                      <a:pt x="324365" y="457418"/>
                    </a:moveTo>
                    <a:cubicBezTo>
                      <a:pt x="324365" y="458073"/>
                      <a:pt x="324365" y="458727"/>
                      <a:pt x="324365" y="459381"/>
                    </a:cubicBezTo>
                    <a:cubicBezTo>
                      <a:pt x="324365" y="459381"/>
                      <a:pt x="324365" y="459381"/>
                      <a:pt x="324365" y="459381"/>
                    </a:cubicBezTo>
                    <a:cubicBezTo>
                      <a:pt x="326327" y="459381"/>
                      <a:pt x="330250" y="458073"/>
                      <a:pt x="333520" y="461344"/>
                    </a:cubicBezTo>
                    <a:cubicBezTo>
                      <a:pt x="333520" y="461344"/>
                      <a:pt x="334828" y="462653"/>
                      <a:pt x="335482" y="463308"/>
                    </a:cubicBezTo>
                    <a:cubicBezTo>
                      <a:pt x="335482" y="463308"/>
                      <a:pt x="335482" y="463308"/>
                      <a:pt x="335482" y="463308"/>
                    </a:cubicBezTo>
                    <a:cubicBezTo>
                      <a:pt x="337444" y="461344"/>
                      <a:pt x="340060" y="458727"/>
                      <a:pt x="343984" y="458727"/>
                    </a:cubicBezTo>
                    <a:cubicBezTo>
                      <a:pt x="347907" y="458727"/>
                      <a:pt x="349869" y="458073"/>
                      <a:pt x="350523" y="457418"/>
                    </a:cubicBezTo>
                    <a:cubicBezTo>
                      <a:pt x="350523" y="457418"/>
                      <a:pt x="351177" y="456764"/>
                      <a:pt x="352485" y="455455"/>
                    </a:cubicBezTo>
                    <a:cubicBezTo>
                      <a:pt x="357717" y="450874"/>
                      <a:pt x="362948" y="446948"/>
                      <a:pt x="368180" y="448911"/>
                    </a:cubicBezTo>
                    <a:cubicBezTo>
                      <a:pt x="370796" y="450220"/>
                      <a:pt x="373412" y="450874"/>
                      <a:pt x="376027" y="448911"/>
                    </a:cubicBezTo>
                    <a:cubicBezTo>
                      <a:pt x="377335" y="448257"/>
                      <a:pt x="378643" y="446948"/>
                      <a:pt x="380605" y="444985"/>
                    </a:cubicBezTo>
                    <a:cubicBezTo>
                      <a:pt x="383221" y="442367"/>
                      <a:pt x="387799" y="437787"/>
                      <a:pt x="393685" y="439750"/>
                    </a:cubicBezTo>
                    <a:cubicBezTo>
                      <a:pt x="397608" y="441059"/>
                      <a:pt x="400878" y="444985"/>
                      <a:pt x="403494" y="448257"/>
                    </a:cubicBezTo>
                    <a:cubicBezTo>
                      <a:pt x="406110" y="446948"/>
                      <a:pt x="409380" y="446294"/>
                      <a:pt x="412650" y="448911"/>
                    </a:cubicBezTo>
                    <a:cubicBezTo>
                      <a:pt x="413957" y="447602"/>
                      <a:pt x="415265" y="444985"/>
                      <a:pt x="416573" y="443676"/>
                    </a:cubicBezTo>
                    <a:cubicBezTo>
                      <a:pt x="424421" y="432551"/>
                      <a:pt x="427036" y="429279"/>
                      <a:pt x="430306" y="427971"/>
                    </a:cubicBezTo>
                    <a:cubicBezTo>
                      <a:pt x="430960" y="427971"/>
                      <a:pt x="431614" y="427316"/>
                      <a:pt x="432922" y="426662"/>
                    </a:cubicBezTo>
                    <a:cubicBezTo>
                      <a:pt x="436192" y="424699"/>
                      <a:pt x="441424" y="421427"/>
                      <a:pt x="446655" y="424699"/>
                    </a:cubicBezTo>
                    <a:cubicBezTo>
                      <a:pt x="447963" y="425353"/>
                      <a:pt x="450579" y="426662"/>
                      <a:pt x="451887" y="426662"/>
                    </a:cubicBezTo>
                    <a:cubicBezTo>
                      <a:pt x="451887" y="426662"/>
                      <a:pt x="452541" y="425353"/>
                      <a:pt x="453195" y="425353"/>
                    </a:cubicBezTo>
                    <a:cubicBezTo>
                      <a:pt x="446655" y="419464"/>
                      <a:pt x="438808" y="410957"/>
                      <a:pt x="444693" y="404413"/>
                    </a:cubicBezTo>
                    <a:cubicBezTo>
                      <a:pt x="444693" y="404413"/>
                      <a:pt x="444693" y="403758"/>
                      <a:pt x="444693" y="403104"/>
                    </a:cubicBezTo>
                    <a:cubicBezTo>
                      <a:pt x="444693" y="400486"/>
                      <a:pt x="446001" y="396560"/>
                      <a:pt x="450579" y="393942"/>
                    </a:cubicBezTo>
                    <a:cubicBezTo>
                      <a:pt x="451233" y="393942"/>
                      <a:pt x="452541" y="392634"/>
                      <a:pt x="453195" y="391979"/>
                    </a:cubicBezTo>
                    <a:cubicBezTo>
                      <a:pt x="457773" y="388707"/>
                      <a:pt x="464312" y="384781"/>
                      <a:pt x="469544" y="388707"/>
                    </a:cubicBezTo>
                    <a:cubicBezTo>
                      <a:pt x="470198" y="388707"/>
                      <a:pt x="471506" y="390016"/>
                      <a:pt x="472160" y="390671"/>
                    </a:cubicBezTo>
                    <a:cubicBezTo>
                      <a:pt x="472160" y="390671"/>
                      <a:pt x="473468" y="391979"/>
                      <a:pt x="474122" y="392634"/>
                    </a:cubicBezTo>
                    <a:cubicBezTo>
                      <a:pt x="476738" y="390671"/>
                      <a:pt x="480661" y="386090"/>
                      <a:pt x="481315" y="384127"/>
                    </a:cubicBezTo>
                    <a:cubicBezTo>
                      <a:pt x="481315" y="383472"/>
                      <a:pt x="481315" y="382818"/>
                      <a:pt x="481315" y="381509"/>
                    </a:cubicBezTo>
                    <a:cubicBezTo>
                      <a:pt x="480007" y="375620"/>
                      <a:pt x="478699" y="367767"/>
                      <a:pt x="485893" y="364495"/>
                    </a:cubicBezTo>
                    <a:cubicBezTo>
                      <a:pt x="488509" y="363186"/>
                      <a:pt x="491125" y="363841"/>
                      <a:pt x="494395" y="364495"/>
                    </a:cubicBezTo>
                    <a:cubicBezTo>
                      <a:pt x="495702" y="364495"/>
                      <a:pt x="497010" y="364495"/>
                      <a:pt x="498318" y="364495"/>
                    </a:cubicBezTo>
                    <a:cubicBezTo>
                      <a:pt x="498318" y="363841"/>
                      <a:pt x="499626" y="362532"/>
                      <a:pt x="500280" y="361877"/>
                    </a:cubicBezTo>
                    <a:cubicBezTo>
                      <a:pt x="503550" y="356642"/>
                      <a:pt x="506820" y="350753"/>
                      <a:pt x="512051" y="350098"/>
                    </a:cubicBezTo>
                    <a:cubicBezTo>
                      <a:pt x="512051" y="348790"/>
                      <a:pt x="512051" y="347481"/>
                      <a:pt x="512051" y="346826"/>
                    </a:cubicBezTo>
                    <a:cubicBezTo>
                      <a:pt x="512051" y="344209"/>
                      <a:pt x="514013" y="341591"/>
                      <a:pt x="515321" y="338319"/>
                    </a:cubicBezTo>
                    <a:cubicBezTo>
                      <a:pt x="515975" y="336356"/>
                      <a:pt x="517937" y="333084"/>
                      <a:pt x="518591" y="331775"/>
                    </a:cubicBezTo>
                    <a:cubicBezTo>
                      <a:pt x="516629" y="326540"/>
                      <a:pt x="512705" y="312798"/>
                      <a:pt x="519245" y="307563"/>
                    </a:cubicBezTo>
                    <a:cubicBezTo>
                      <a:pt x="520553" y="306254"/>
                      <a:pt x="523169" y="301019"/>
                      <a:pt x="523823" y="299056"/>
                    </a:cubicBezTo>
                    <a:cubicBezTo>
                      <a:pt x="523823" y="299056"/>
                      <a:pt x="523823" y="298402"/>
                      <a:pt x="523169" y="297747"/>
                    </a:cubicBezTo>
                    <a:cubicBezTo>
                      <a:pt x="521861" y="296438"/>
                      <a:pt x="520553" y="294475"/>
                      <a:pt x="519899" y="291858"/>
                    </a:cubicBezTo>
                    <a:cubicBezTo>
                      <a:pt x="518591" y="289240"/>
                      <a:pt x="518591" y="285968"/>
                      <a:pt x="518591" y="282042"/>
                    </a:cubicBezTo>
                    <a:cubicBezTo>
                      <a:pt x="518591" y="280733"/>
                      <a:pt x="518591" y="279424"/>
                      <a:pt x="518591" y="278115"/>
                    </a:cubicBezTo>
                    <a:cubicBezTo>
                      <a:pt x="514667" y="274189"/>
                      <a:pt x="513359" y="266337"/>
                      <a:pt x="513359" y="266337"/>
                    </a:cubicBezTo>
                    <a:cubicBezTo>
                      <a:pt x="512705" y="259793"/>
                      <a:pt x="516629" y="257175"/>
                      <a:pt x="517937" y="256521"/>
                    </a:cubicBezTo>
                    <a:cubicBezTo>
                      <a:pt x="517937" y="256521"/>
                      <a:pt x="517937" y="256521"/>
                      <a:pt x="517937" y="256521"/>
                    </a:cubicBezTo>
                    <a:cubicBezTo>
                      <a:pt x="514013" y="249977"/>
                      <a:pt x="515321" y="245396"/>
                      <a:pt x="517937" y="242778"/>
                    </a:cubicBezTo>
                    <a:cubicBezTo>
                      <a:pt x="519245" y="241470"/>
                      <a:pt x="519899" y="240161"/>
                      <a:pt x="521207" y="239507"/>
                    </a:cubicBezTo>
                    <a:cubicBezTo>
                      <a:pt x="521207" y="239507"/>
                      <a:pt x="521207" y="239507"/>
                      <a:pt x="521861" y="238852"/>
                    </a:cubicBezTo>
                    <a:cubicBezTo>
                      <a:pt x="521861" y="229036"/>
                      <a:pt x="525785" y="226419"/>
                      <a:pt x="529708" y="226419"/>
                    </a:cubicBezTo>
                    <a:cubicBezTo>
                      <a:pt x="534286" y="225764"/>
                      <a:pt x="550635" y="219875"/>
                      <a:pt x="552597" y="215948"/>
                    </a:cubicBezTo>
                    <a:cubicBezTo>
                      <a:pt x="552597" y="212677"/>
                      <a:pt x="552597" y="208096"/>
                      <a:pt x="552597" y="203515"/>
                    </a:cubicBezTo>
                    <a:cubicBezTo>
                      <a:pt x="552597" y="198935"/>
                      <a:pt x="552597" y="195663"/>
                      <a:pt x="552597" y="193045"/>
                    </a:cubicBezTo>
                    <a:cubicBezTo>
                      <a:pt x="554559" y="181920"/>
                      <a:pt x="561098" y="178648"/>
                      <a:pt x="566330" y="179303"/>
                    </a:cubicBezTo>
                    <a:cubicBezTo>
                      <a:pt x="567638" y="179303"/>
                      <a:pt x="568946" y="179303"/>
                      <a:pt x="570254" y="179957"/>
                    </a:cubicBezTo>
                    <a:cubicBezTo>
                      <a:pt x="570254" y="179957"/>
                      <a:pt x="571562" y="179957"/>
                      <a:pt x="572216" y="179957"/>
                    </a:cubicBezTo>
                    <a:cubicBezTo>
                      <a:pt x="573524" y="177994"/>
                      <a:pt x="574832" y="175376"/>
                      <a:pt x="578102" y="174068"/>
                    </a:cubicBezTo>
                    <a:cubicBezTo>
                      <a:pt x="580063" y="173413"/>
                      <a:pt x="582679" y="173413"/>
                      <a:pt x="585295" y="174068"/>
                    </a:cubicBezTo>
                    <a:cubicBezTo>
                      <a:pt x="585949" y="174068"/>
                      <a:pt x="587257" y="174722"/>
                      <a:pt x="588565" y="175376"/>
                    </a:cubicBezTo>
                    <a:cubicBezTo>
                      <a:pt x="587911" y="169487"/>
                      <a:pt x="587257" y="163597"/>
                      <a:pt x="592489" y="159671"/>
                    </a:cubicBezTo>
                    <a:cubicBezTo>
                      <a:pt x="593796" y="159017"/>
                      <a:pt x="595759" y="157053"/>
                      <a:pt x="597720" y="154436"/>
                    </a:cubicBezTo>
                    <a:cubicBezTo>
                      <a:pt x="595759" y="154436"/>
                      <a:pt x="593796" y="153781"/>
                      <a:pt x="591835" y="153127"/>
                    </a:cubicBezTo>
                    <a:cubicBezTo>
                      <a:pt x="589873" y="155090"/>
                      <a:pt x="586603" y="157708"/>
                      <a:pt x="582025" y="158362"/>
                    </a:cubicBezTo>
                    <a:cubicBezTo>
                      <a:pt x="575486" y="158362"/>
                      <a:pt x="568946" y="158362"/>
                      <a:pt x="565676" y="154436"/>
                    </a:cubicBezTo>
                    <a:cubicBezTo>
                      <a:pt x="563714" y="152473"/>
                      <a:pt x="563061" y="149855"/>
                      <a:pt x="563714" y="147238"/>
                    </a:cubicBezTo>
                    <a:cubicBezTo>
                      <a:pt x="563714" y="145929"/>
                      <a:pt x="563714" y="143966"/>
                      <a:pt x="563714" y="142003"/>
                    </a:cubicBezTo>
                    <a:cubicBezTo>
                      <a:pt x="563714" y="138731"/>
                      <a:pt x="563714" y="135459"/>
                      <a:pt x="564368" y="132841"/>
                    </a:cubicBezTo>
                    <a:cubicBezTo>
                      <a:pt x="565022" y="130224"/>
                      <a:pt x="566330" y="128260"/>
                      <a:pt x="567638" y="126297"/>
                    </a:cubicBezTo>
                    <a:cubicBezTo>
                      <a:pt x="565022" y="124334"/>
                      <a:pt x="560445" y="120408"/>
                      <a:pt x="563061" y="113864"/>
                    </a:cubicBezTo>
                    <a:lnTo>
                      <a:pt x="563061" y="111901"/>
                    </a:lnTo>
                    <a:cubicBezTo>
                      <a:pt x="565022" y="109938"/>
                      <a:pt x="567638" y="103394"/>
                      <a:pt x="568292" y="100776"/>
                    </a:cubicBezTo>
                    <a:cubicBezTo>
                      <a:pt x="568292" y="99467"/>
                      <a:pt x="567638" y="97504"/>
                      <a:pt x="566330" y="94886"/>
                    </a:cubicBezTo>
                    <a:cubicBezTo>
                      <a:pt x="563061" y="94886"/>
                      <a:pt x="559137" y="94232"/>
                      <a:pt x="553251" y="92269"/>
                    </a:cubicBezTo>
                    <a:cubicBezTo>
                      <a:pt x="551289" y="92269"/>
                      <a:pt x="549327" y="92269"/>
                      <a:pt x="546712" y="91615"/>
                    </a:cubicBezTo>
                    <a:cubicBezTo>
                      <a:pt x="543442" y="91615"/>
                      <a:pt x="539518" y="91615"/>
                      <a:pt x="535594" y="90306"/>
                    </a:cubicBezTo>
                    <a:cubicBezTo>
                      <a:pt x="527093" y="87688"/>
                      <a:pt x="517937" y="71983"/>
                      <a:pt x="515321" y="67402"/>
                    </a:cubicBezTo>
                    <a:cubicBezTo>
                      <a:pt x="515321" y="67402"/>
                      <a:pt x="514013" y="67402"/>
                      <a:pt x="514013" y="67402"/>
                    </a:cubicBezTo>
                    <a:cubicBezTo>
                      <a:pt x="512705" y="67402"/>
                      <a:pt x="510744" y="66093"/>
                      <a:pt x="509436" y="65439"/>
                    </a:cubicBezTo>
                    <a:cubicBezTo>
                      <a:pt x="509436" y="65439"/>
                      <a:pt x="508128" y="64785"/>
                      <a:pt x="507474" y="64130"/>
                    </a:cubicBezTo>
                    <a:cubicBezTo>
                      <a:pt x="504204" y="62167"/>
                      <a:pt x="499626" y="59549"/>
                      <a:pt x="496356" y="56932"/>
                    </a:cubicBezTo>
                    <a:cubicBezTo>
                      <a:pt x="495702" y="56932"/>
                      <a:pt x="491125" y="55623"/>
                      <a:pt x="488509" y="54969"/>
                    </a:cubicBezTo>
                    <a:cubicBezTo>
                      <a:pt x="483931" y="53660"/>
                      <a:pt x="479353" y="52351"/>
                      <a:pt x="476738" y="51042"/>
                    </a:cubicBezTo>
                    <a:cubicBezTo>
                      <a:pt x="474776" y="49734"/>
                      <a:pt x="472160" y="47771"/>
                      <a:pt x="469544" y="45807"/>
                    </a:cubicBezTo>
                    <a:cubicBezTo>
                      <a:pt x="466928" y="43844"/>
                      <a:pt x="463658" y="41227"/>
                      <a:pt x="461697" y="40572"/>
                    </a:cubicBezTo>
                    <a:cubicBezTo>
                      <a:pt x="457773" y="38609"/>
                      <a:pt x="455811" y="35991"/>
                      <a:pt x="454503" y="33374"/>
                    </a:cubicBezTo>
                    <a:cubicBezTo>
                      <a:pt x="453849" y="33374"/>
                      <a:pt x="452541" y="34683"/>
                      <a:pt x="451233" y="34683"/>
                    </a:cubicBezTo>
                    <a:cubicBezTo>
                      <a:pt x="446655" y="35991"/>
                      <a:pt x="444040" y="34683"/>
                      <a:pt x="442078" y="33374"/>
                    </a:cubicBezTo>
                    <a:cubicBezTo>
                      <a:pt x="442078" y="33374"/>
                      <a:pt x="440770" y="34683"/>
                      <a:pt x="440116" y="34683"/>
                    </a:cubicBezTo>
                    <a:cubicBezTo>
                      <a:pt x="437500" y="35991"/>
                      <a:pt x="433576" y="36646"/>
                      <a:pt x="423767" y="35337"/>
                    </a:cubicBezTo>
                    <a:lnTo>
                      <a:pt x="421805" y="35337"/>
                    </a:lnTo>
                    <a:cubicBezTo>
                      <a:pt x="419843" y="35337"/>
                      <a:pt x="416573" y="35337"/>
                      <a:pt x="413957" y="35337"/>
                    </a:cubicBezTo>
                    <a:cubicBezTo>
                      <a:pt x="410034" y="35337"/>
                      <a:pt x="406110" y="35337"/>
                      <a:pt x="403494" y="35337"/>
                    </a:cubicBezTo>
                    <a:cubicBezTo>
                      <a:pt x="396954" y="35337"/>
                      <a:pt x="393685" y="32065"/>
                      <a:pt x="390415" y="29448"/>
                    </a:cubicBezTo>
                    <a:lnTo>
                      <a:pt x="389107" y="28139"/>
                    </a:lnTo>
                    <a:cubicBezTo>
                      <a:pt x="385837" y="25521"/>
                      <a:pt x="383221" y="22904"/>
                      <a:pt x="381259" y="20286"/>
                    </a:cubicBezTo>
                    <a:cubicBezTo>
                      <a:pt x="381259" y="19632"/>
                      <a:pt x="379951" y="18977"/>
                      <a:pt x="379297" y="18323"/>
                    </a:cubicBezTo>
                    <a:cubicBezTo>
                      <a:pt x="377335" y="16360"/>
                      <a:pt x="376682" y="13742"/>
                      <a:pt x="374066" y="7853"/>
                    </a:cubicBezTo>
                    <a:cubicBezTo>
                      <a:pt x="373412" y="5890"/>
                      <a:pt x="372104" y="2618"/>
                      <a:pt x="370142" y="0"/>
                    </a:cubicBezTo>
                    <a:cubicBezTo>
                      <a:pt x="370142" y="0"/>
                      <a:pt x="370142" y="1309"/>
                      <a:pt x="368834" y="1309"/>
                    </a:cubicBezTo>
                    <a:cubicBezTo>
                      <a:pt x="366872" y="3926"/>
                      <a:pt x="363602" y="5235"/>
                      <a:pt x="358370" y="7853"/>
                    </a:cubicBezTo>
                    <a:cubicBezTo>
                      <a:pt x="356409" y="8507"/>
                      <a:pt x="353793" y="9816"/>
                      <a:pt x="353139" y="10470"/>
                    </a:cubicBezTo>
                    <a:cubicBezTo>
                      <a:pt x="353139" y="10470"/>
                      <a:pt x="351831" y="13742"/>
                      <a:pt x="350523" y="15706"/>
                    </a:cubicBezTo>
                    <a:cubicBezTo>
                      <a:pt x="347907" y="21595"/>
                      <a:pt x="344637" y="28793"/>
                      <a:pt x="340060" y="32065"/>
                    </a:cubicBezTo>
                    <a:cubicBezTo>
                      <a:pt x="332866" y="38609"/>
                      <a:pt x="324365" y="34028"/>
                      <a:pt x="320441" y="32065"/>
                    </a:cubicBezTo>
                    <a:cubicBezTo>
                      <a:pt x="320441" y="32065"/>
                      <a:pt x="320441" y="32065"/>
                      <a:pt x="319787" y="32065"/>
                    </a:cubicBezTo>
                    <a:cubicBezTo>
                      <a:pt x="317825" y="33374"/>
                      <a:pt x="315209" y="35991"/>
                      <a:pt x="313247" y="37955"/>
                    </a:cubicBezTo>
                    <a:cubicBezTo>
                      <a:pt x="308016" y="42535"/>
                      <a:pt x="305400" y="45153"/>
                      <a:pt x="302130" y="45807"/>
                    </a:cubicBezTo>
                    <a:cubicBezTo>
                      <a:pt x="297552" y="47116"/>
                      <a:pt x="287089" y="43190"/>
                      <a:pt x="271394" y="35337"/>
                    </a:cubicBezTo>
                    <a:cubicBezTo>
                      <a:pt x="271394" y="35337"/>
                      <a:pt x="270086" y="35991"/>
                      <a:pt x="269432" y="36646"/>
                    </a:cubicBezTo>
                    <a:cubicBezTo>
                      <a:pt x="268124" y="37955"/>
                      <a:pt x="266162" y="39263"/>
                      <a:pt x="263546" y="39918"/>
                    </a:cubicBezTo>
                    <a:cubicBezTo>
                      <a:pt x="258315" y="41227"/>
                      <a:pt x="254391" y="38609"/>
                      <a:pt x="251775" y="36646"/>
                    </a:cubicBezTo>
                    <a:cubicBezTo>
                      <a:pt x="251775" y="36646"/>
                      <a:pt x="251121" y="35991"/>
                      <a:pt x="250467" y="35991"/>
                    </a:cubicBezTo>
                    <a:cubicBezTo>
                      <a:pt x="249159" y="36646"/>
                      <a:pt x="246543" y="38609"/>
                      <a:pt x="245235" y="39918"/>
                    </a:cubicBezTo>
                    <a:cubicBezTo>
                      <a:pt x="243927" y="41227"/>
                      <a:pt x="241966" y="42535"/>
                      <a:pt x="241312" y="43190"/>
                    </a:cubicBezTo>
                    <a:cubicBezTo>
                      <a:pt x="235426" y="47116"/>
                      <a:pt x="214499" y="41881"/>
                      <a:pt x="214499" y="41881"/>
                    </a:cubicBezTo>
                    <a:cubicBezTo>
                      <a:pt x="213845" y="41881"/>
                      <a:pt x="210575" y="42535"/>
                      <a:pt x="208614" y="43844"/>
                    </a:cubicBezTo>
                    <a:cubicBezTo>
                      <a:pt x="208614" y="43844"/>
                      <a:pt x="207959" y="45153"/>
                      <a:pt x="207306" y="46462"/>
                    </a:cubicBezTo>
                    <a:cubicBezTo>
                      <a:pt x="205998" y="49079"/>
                      <a:pt x="204036" y="53006"/>
                      <a:pt x="201420" y="56278"/>
                    </a:cubicBezTo>
                    <a:cubicBezTo>
                      <a:pt x="199458" y="58241"/>
                      <a:pt x="196842" y="58895"/>
                      <a:pt x="194226" y="59549"/>
                    </a:cubicBezTo>
                    <a:cubicBezTo>
                      <a:pt x="188341" y="59549"/>
                      <a:pt x="183109" y="53660"/>
                      <a:pt x="177877" y="46462"/>
                    </a:cubicBezTo>
                    <a:cubicBezTo>
                      <a:pt x="176569" y="45153"/>
                      <a:pt x="175261" y="43190"/>
                      <a:pt x="173954" y="41881"/>
                    </a:cubicBezTo>
                    <a:cubicBezTo>
                      <a:pt x="171338" y="43844"/>
                      <a:pt x="166106" y="48425"/>
                      <a:pt x="164144" y="51042"/>
                    </a:cubicBezTo>
                    <a:cubicBezTo>
                      <a:pt x="158912" y="55623"/>
                      <a:pt x="156951" y="58241"/>
                      <a:pt x="154335" y="58895"/>
                    </a:cubicBezTo>
                    <a:cubicBezTo>
                      <a:pt x="149757" y="60204"/>
                      <a:pt x="145179" y="58895"/>
                      <a:pt x="138640" y="55623"/>
                    </a:cubicBezTo>
                    <a:cubicBezTo>
                      <a:pt x="136024" y="54314"/>
                      <a:pt x="132754" y="53006"/>
                      <a:pt x="130792" y="53006"/>
                    </a:cubicBezTo>
                    <a:cubicBezTo>
                      <a:pt x="128177" y="53006"/>
                      <a:pt x="117713" y="56278"/>
                      <a:pt x="114443" y="58241"/>
                    </a:cubicBezTo>
                    <a:cubicBezTo>
                      <a:pt x="110520" y="59549"/>
                      <a:pt x="108558" y="60204"/>
                      <a:pt x="107250" y="60858"/>
                    </a:cubicBezTo>
                    <a:cubicBezTo>
                      <a:pt x="103326" y="61513"/>
                      <a:pt x="100056" y="59549"/>
                      <a:pt x="97440" y="58241"/>
                    </a:cubicBezTo>
                    <a:cubicBezTo>
                      <a:pt x="96786" y="58241"/>
                      <a:pt x="95479" y="56932"/>
                      <a:pt x="94824" y="56932"/>
                    </a:cubicBezTo>
                    <a:cubicBezTo>
                      <a:pt x="90247" y="59549"/>
                      <a:pt x="76513" y="70020"/>
                      <a:pt x="71282" y="73946"/>
                    </a:cubicBezTo>
                    <a:cubicBezTo>
                      <a:pt x="65396" y="78527"/>
                      <a:pt x="64088" y="79836"/>
                      <a:pt x="62780" y="79836"/>
                    </a:cubicBezTo>
                    <a:cubicBezTo>
                      <a:pt x="60818" y="80490"/>
                      <a:pt x="52971" y="83762"/>
                      <a:pt x="47739" y="85071"/>
                    </a:cubicBezTo>
                    <a:cubicBezTo>
                      <a:pt x="47085" y="85725"/>
                      <a:pt x="45777" y="88343"/>
                      <a:pt x="43815" y="91615"/>
                    </a:cubicBezTo>
                    <a:lnTo>
                      <a:pt x="43815" y="91615"/>
                    </a:lnTo>
                    <a:cubicBezTo>
                      <a:pt x="41199" y="96850"/>
                      <a:pt x="32044" y="102739"/>
                      <a:pt x="27466" y="104702"/>
                    </a:cubicBezTo>
                    <a:cubicBezTo>
                      <a:pt x="26158" y="106011"/>
                      <a:pt x="24197" y="108629"/>
                      <a:pt x="23543" y="110592"/>
                    </a:cubicBezTo>
                    <a:cubicBezTo>
                      <a:pt x="23543" y="111246"/>
                      <a:pt x="22235" y="112555"/>
                      <a:pt x="22235" y="113209"/>
                    </a:cubicBezTo>
                    <a:cubicBezTo>
                      <a:pt x="22235" y="115173"/>
                      <a:pt x="22235" y="118445"/>
                      <a:pt x="22235" y="120408"/>
                    </a:cubicBezTo>
                    <a:cubicBezTo>
                      <a:pt x="22235" y="123025"/>
                      <a:pt x="22235" y="124988"/>
                      <a:pt x="22235" y="126297"/>
                    </a:cubicBezTo>
                    <a:cubicBezTo>
                      <a:pt x="22235" y="132841"/>
                      <a:pt x="15041" y="135459"/>
                      <a:pt x="0" y="137422"/>
                    </a:cubicBezTo>
                    <a:cubicBezTo>
                      <a:pt x="1308" y="144620"/>
                      <a:pt x="2616" y="153781"/>
                      <a:pt x="3270" y="159671"/>
                    </a:cubicBezTo>
                    <a:cubicBezTo>
                      <a:pt x="3924" y="169487"/>
                      <a:pt x="5886" y="178648"/>
                      <a:pt x="7848" y="183883"/>
                    </a:cubicBezTo>
                    <a:cubicBezTo>
                      <a:pt x="8501" y="185847"/>
                      <a:pt x="9809" y="188464"/>
                      <a:pt x="11771" y="190427"/>
                    </a:cubicBezTo>
                    <a:lnTo>
                      <a:pt x="11771" y="190427"/>
                    </a:lnTo>
                    <a:cubicBezTo>
                      <a:pt x="17003" y="204824"/>
                      <a:pt x="17003" y="217912"/>
                      <a:pt x="16349" y="229691"/>
                    </a:cubicBezTo>
                    <a:cubicBezTo>
                      <a:pt x="16349" y="233617"/>
                      <a:pt x="16349" y="236889"/>
                      <a:pt x="16349" y="240161"/>
                    </a:cubicBezTo>
                    <a:cubicBezTo>
                      <a:pt x="16349" y="248014"/>
                      <a:pt x="15041" y="257830"/>
                      <a:pt x="12425" y="267645"/>
                    </a:cubicBezTo>
                    <a:cubicBezTo>
                      <a:pt x="14387" y="267645"/>
                      <a:pt x="16349" y="267645"/>
                      <a:pt x="18965" y="268954"/>
                    </a:cubicBezTo>
                    <a:cubicBezTo>
                      <a:pt x="21581" y="259138"/>
                      <a:pt x="22889" y="248668"/>
                      <a:pt x="22889" y="240161"/>
                    </a:cubicBezTo>
                    <a:cubicBezTo>
                      <a:pt x="22889" y="236889"/>
                      <a:pt x="22889" y="233617"/>
                      <a:pt x="22889" y="229691"/>
                    </a:cubicBezTo>
                    <a:cubicBezTo>
                      <a:pt x="22889" y="222492"/>
                      <a:pt x="22889" y="214640"/>
                      <a:pt x="22235" y="206133"/>
                    </a:cubicBezTo>
                    <a:cubicBezTo>
                      <a:pt x="26158" y="214640"/>
                      <a:pt x="32698" y="228382"/>
                      <a:pt x="35314" y="233617"/>
                    </a:cubicBezTo>
                    <a:cubicBezTo>
                      <a:pt x="38584" y="238852"/>
                      <a:pt x="39238" y="245396"/>
                      <a:pt x="36622" y="249322"/>
                    </a:cubicBezTo>
                    <a:cubicBezTo>
                      <a:pt x="34006" y="253249"/>
                      <a:pt x="30736" y="257175"/>
                      <a:pt x="33352" y="257830"/>
                    </a:cubicBezTo>
                    <a:cubicBezTo>
                      <a:pt x="35968" y="258484"/>
                      <a:pt x="36622" y="253903"/>
                      <a:pt x="39238" y="257175"/>
                    </a:cubicBezTo>
                    <a:cubicBezTo>
                      <a:pt x="41854" y="260447"/>
                      <a:pt x="44469" y="263065"/>
                      <a:pt x="43815" y="265682"/>
                    </a:cubicBezTo>
                    <a:cubicBezTo>
                      <a:pt x="43815" y="266337"/>
                      <a:pt x="43815" y="266991"/>
                      <a:pt x="43815" y="268300"/>
                    </a:cubicBezTo>
                    <a:cubicBezTo>
                      <a:pt x="45123" y="266991"/>
                      <a:pt x="46431" y="265682"/>
                      <a:pt x="47085" y="264373"/>
                    </a:cubicBezTo>
                    <a:cubicBezTo>
                      <a:pt x="49047" y="262410"/>
                      <a:pt x="53625" y="255866"/>
                      <a:pt x="59511" y="259793"/>
                    </a:cubicBezTo>
                    <a:cubicBezTo>
                      <a:pt x="62126" y="261102"/>
                      <a:pt x="63434" y="264373"/>
                      <a:pt x="65396" y="267645"/>
                    </a:cubicBezTo>
                    <a:cubicBezTo>
                      <a:pt x="66050" y="268954"/>
                      <a:pt x="68012" y="272880"/>
                      <a:pt x="68666" y="273535"/>
                    </a:cubicBezTo>
                    <a:cubicBezTo>
                      <a:pt x="69320" y="273535"/>
                      <a:pt x="71282" y="273535"/>
                      <a:pt x="72590" y="272880"/>
                    </a:cubicBezTo>
                    <a:cubicBezTo>
                      <a:pt x="75860" y="272226"/>
                      <a:pt x="81091" y="270917"/>
                      <a:pt x="86323" y="274844"/>
                    </a:cubicBezTo>
                    <a:cubicBezTo>
                      <a:pt x="90901" y="278115"/>
                      <a:pt x="100056" y="283351"/>
                      <a:pt x="105942" y="285968"/>
                    </a:cubicBezTo>
                    <a:cubicBezTo>
                      <a:pt x="107904" y="286623"/>
                      <a:pt x="109865" y="287931"/>
                      <a:pt x="111173" y="288586"/>
                    </a:cubicBezTo>
                    <a:cubicBezTo>
                      <a:pt x="112481" y="288586"/>
                      <a:pt x="113789" y="289895"/>
                      <a:pt x="114443" y="289895"/>
                    </a:cubicBezTo>
                    <a:cubicBezTo>
                      <a:pt x="114443" y="289895"/>
                      <a:pt x="114443" y="289895"/>
                      <a:pt x="115097" y="289240"/>
                    </a:cubicBezTo>
                    <a:cubicBezTo>
                      <a:pt x="117059" y="287277"/>
                      <a:pt x="120329" y="284005"/>
                      <a:pt x="124907" y="284659"/>
                    </a:cubicBezTo>
                    <a:cubicBezTo>
                      <a:pt x="126214" y="284659"/>
                      <a:pt x="128830" y="285968"/>
                      <a:pt x="130792" y="289240"/>
                    </a:cubicBezTo>
                    <a:cubicBezTo>
                      <a:pt x="131446" y="290549"/>
                      <a:pt x="132100" y="292512"/>
                      <a:pt x="132754" y="294475"/>
                    </a:cubicBezTo>
                    <a:cubicBezTo>
                      <a:pt x="137332" y="289895"/>
                      <a:pt x="142563" y="284005"/>
                      <a:pt x="150411" y="284659"/>
                    </a:cubicBezTo>
                    <a:lnTo>
                      <a:pt x="153681" y="284659"/>
                    </a:lnTo>
                    <a:cubicBezTo>
                      <a:pt x="158912" y="284659"/>
                      <a:pt x="168722" y="285314"/>
                      <a:pt x="171338" y="284659"/>
                    </a:cubicBezTo>
                    <a:cubicBezTo>
                      <a:pt x="171338" y="284659"/>
                      <a:pt x="172646" y="283351"/>
                      <a:pt x="173954" y="282042"/>
                    </a:cubicBezTo>
                    <a:cubicBezTo>
                      <a:pt x="179185" y="278115"/>
                      <a:pt x="186379" y="272226"/>
                      <a:pt x="192265" y="277461"/>
                    </a:cubicBezTo>
                    <a:cubicBezTo>
                      <a:pt x="194226" y="279424"/>
                      <a:pt x="194880" y="282042"/>
                      <a:pt x="196188" y="288586"/>
                    </a:cubicBezTo>
                    <a:cubicBezTo>
                      <a:pt x="196188" y="290549"/>
                      <a:pt x="197496" y="292512"/>
                      <a:pt x="197496" y="295130"/>
                    </a:cubicBezTo>
                    <a:cubicBezTo>
                      <a:pt x="202074" y="292512"/>
                      <a:pt x="205344" y="293821"/>
                      <a:pt x="207959" y="295130"/>
                    </a:cubicBezTo>
                    <a:cubicBezTo>
                      <a:pt x="210575" y="297093"/>
                      <a:pt x="211229" y="299056"/>
                      <a:pt x="211883" y="301019"/>
                    </a:cubicBezTo>
                    <a:cubicBezTo>
                      <a:pt x="211883" y="301019"/>
                      <a:pt x="211883" y="301019"/>
                      <a:pt x="211883" y="301019"/>
                    </a:cubicBezTo>
                    <a:lnTo>
                      <a:pt x="213191" y="301019"/>
                    </a:lnTo>
                    <a:cubicBezTo>
                      <a:pt x="217115" y="302328"/>
                      <a:pt x="222347" y="303637"/>
                      <a:pt x="225616" y="309526"/>
                    </a:cubicBezTo>
                    <a:cubicBezTo>
                      <a:pt x="226924" y="312798"/>
                      <a:pt x="232156" y="323923"/>
                      <a:pt x="230194" y="329812"/>
                    </a:cubicBezTo>
                    <a:cubicBezTo>
                      <a:pt x="229540" y="331775"/>
                      <a:pt x="227578" y="334393"/>
                      <a:pt x="225616" y="337011"/>
                    </a:cubicBezTo>
                    <a:cubicBezTo>
                      <a:pt x="224308" y="338319"/>
                      <a:pt x="223001" y="340282"/>
                      <a:pt x="222347" y="340937"/>
                    </a:cubicBezTo>
                    <a:cubicBezTo>
                      <a:pt x="222347" y="341591"/>
                      <a:pt x="221693" y="342900"/>
                      <a:pt x="221039" y="343554"/>
                    </a:cubicBezTo>
                    <a:cubicBezTo>
                      <a:pt x="221039" y="343554"/>
                      <a:pt x="221039" y="344209"/>
                      <a:pt x="221039" y="344863"/>
                    </a:cubicBezTo>
                    <a:cubicBezTo>
                      <a:pt x="221039" y="347481"/>
                      <a:pt x="221693" y="351407"/>
                      <a:pt x="221693" y="354679"/>
                    </a:cubicBezTo>
                    <a:cubicBezTo>
                      <a:pt x="221693" y="355988"/>
                      <a:pt x="221693" y="357951"/>
                      <a:pt x="221693" y="358605"/>
                    </a:cubicBezTo>
                    <a:cubicBezTo>
                      <a:pt x="221693" y="361877"/>
                      <a:pt x="221693" y="369076"/>
                      <a:pt x="221693" y="372348"/>
                    </a:cubicBezTo>
                    <a:cubicBezTo>
                      <a:pt x="221693" y="374965"/>
                      <a:pt x="221693" y="384127"/>
                      <a:pt x="223001" y="386090"/>
                    </a:cubicBezTo>
                    <a:cubicBezTo>
                      <a:pt x="223001" y="387399"/>
                      <a:pt x="225616" y="390016"/>
                      <a:pt x="227578" y="392634"/>
                    </a:cubicBezTo>
                    <a:cubicBezTo>
                      <a:pt x="227578" y="391979"/>
                      <a:pt x="228886" y="391325"/>
                      <a:pt x="229540" y="390671"/>
                    </a:cubicBezTo>
                    <a:cubicBezTo>
                      <a:pt x="231502" y="389362"/>
                      <a:pt x="234118" y="389362"/>
                      <a:pt x="236080" y="390016"/>
                    </a:cubicBezTo>
                    <a:lnTo>
                      <a:pt x="238042" y="390016"/>
                    </a:lnTo>
                    <a:cubicBezTo>
                      <a:pt x="240004" y="391325"/>
                      <a:pt x="243274" y="391979"/>
                      <a:pt x="243927" y="391979"/>
                    </a:cubicBezTo>
                    <a:cubicBezTo>
                      <a:pt x="247197" y="390671"/>
                      <a:pt x="250467" y="390671"/>
                      <a:pt x="255699" y="393288"/>
                    </a:cubicBezTo>
                    <a:cubicBezTo>
                      <a:pt x="260276" y="395251"/>
                      <a:pt x="261584" y="398523"/>
                      <a:pt x="262892" y="400486"/>
                    </a:cubicBezTo>
                    <a:cubicBezTo>
                      <a:pt x="262892" y="401141"/>
                      <a:pt x="263546" y="402449"/>
                      <a:pt x="264200" y="403104"/>
                    </a:cubicBezTo>
                    <a:cubicBezTo>
                      <a:pt x="264200" y="403104"/>
                      <a:pt x="264200" y="403104"/>
                      <a:pt x="264854" y="403104"/>
                    </a:cubicBezTo>
                    <a:cubicBezTo>
                      <a:pt x="266162" y="403104"/>
                      <a:pt x="268778" y="402449"/>
                      <a:pt x="271394" y="403104"/>
                    </a:cubicBezTo>
                    <a:cubicBezTo>
                      <a:pt x="274010" y="403758"/>
                      <a:pt x="276625" y="405721"/>
                      <a:pt x="278588" y="407685"/>
                    </a:cubicBezTo>
                    <a:cubicBezTo>
                      <a:pt x="279241" y="408339"/>
                      <a:pt x="280549" y="409648"/>
                      <a:pt x="281203" y="409648"/>
                    </a:cubicBezTo>
                    <a:cubicBezTo>
                      <a:pt x="281203" y="409648"/>
                      <a:pt x="281857" y="409648"/>
                      <a:pt x="282511" y="409648"/>
                    </a:cubicBezTo>
                    <a:cubicBezTo>
                      <a:pt x="285127" y="409648"/>
                      <a:pt x="289051" y="408993"/>
                      <a:pt x="292974" y="410302"/>
                    </a:cubicBezTo>
                    <a:cubicBezTo>
                      <a:pt x="295590" y="411611"/>
                      <a:pt x="298206" y="413574"/>
                      <a:pt x="302130" y="416846"/>
                    </a:cubicBezTo>
                    <a:cubicBezTo>
                      <a:pt x="303438" y="418155"/>
                      <a:pt x="305400" y="419464"/>
                      <a:pt x="306054" y="420118"/>
                    </a:cubicBezTo>
                    <a:cubicBezTo>
                      <a:pt x="308016" y="420118"/>
                      <a:pt x="313247" y="422081"/>
                      <a:pt x="315209" y="424699"/>
                    </a:cubicBezTo>
                    <a:cubicBezTo>
                      <a:pt x="317825" y="427316"/>
                      <a:pt x="322403" y="444331"/>
                      <a:pt x="323057" y="447602"/>
                    </a:cubicBezTo>
                    <a:cubicBezTo>
                      <a:pt x="323057" y="449566"/>
                      <a:pt x="323057" y="451529"/>
                      <a:pt x="323057" y="452838"/>
                    </a:cubicBezTo>
                    <a:cubicBezTo>
                      <a:pt x="323057" y="454146"/>
                      <a:pt x="323057" y="454801"/>
                      <a:pt x="323057" y="45545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200EFC6D-B6DD-5B99-E9DC-28969550EA4A}"/>
                </a:ext>
              </a:extLst>
            </p:cNvPr>
            <p:cNvSpPr/>
            <p:nvPr/>
          </p:nvSpPr>
          <p:spPr>
            <a:xfrm>
              <a:off x="1609920" y="3953571"/>
              <a:ext cx="79129" cy="115826"/>
            </a:xfrm>
            <a:custGeom>
              <a:avLst/>
              <a:gdLst>
                <a:gd name="connsiteX0" fmla="*/ 66050 w 79129"/>
                <a:gd name="connsiteY0" fmla="*/ 90306 h 115826"/>
                <a:gd name="connsiteX1" fmla="*/ 67358 w 79129"/>
                <a:gd name="connsiteY1" fmla="*/ 85071 h 115826"/>
                <a:gd name="connsiteX2" fmla="*/ 76513 w 79129"/>
                <a:gd name="connsiteY2" fmla="*/ 73946 h 115826"/>
                <a:gd name="connsiteX3" fmla="*/ 77821 w 79129"/>
                <a:gd name="connsiteY3" fmla="*/ 73946 h 115826"/>
                <a:gd name="connsiteX4" fmla="*/ 79129 w 79129"/>
                <a:gd name="connsiteY4" fmla="*/ 66094 h 115826"/>
                <a:gd name="connsiteX5" fmla="*/ 77167 w 79129"/>
                <a:gd name="connsiteY5" fmla="*/ 66094 h 115826"/>
                <a:gd name="connsiteX6" fmla="*/ 75205 w 79129"/>
                <a:gd name="connsiteY6" fmla="*/ 66094 h 115826"/>
                <a:gd name="connsiteX7" fmla="*/ 62780 w 79129"/>
                <a:gd name="connsiteY7" fmla="*/ 57587 h 115826"/>
                <a:gd name="connsiteX8" fmla="*/ 56240 w 79129"/>
                <a:gd name="connsiteY8" fmla="*/ 54969 h 115826"/>
                <a:gd name="connsiteX9" fmla="*/ 45123 w 79129"/>
                <a:gd name="connsiteY9" fmla="*/ 39918 h 115826"/>
                <a:gd name="connsiteX10" fmla="*/ 43815 w 79129"/>
                <a:gd name="connsiteY10" fmla="*/ 37300 h 115826"/>
                <a:gd name="connsiteX11" fmla="*/ 41199 w 79129"/>
                <a:gd name="connsiteY11" fmla="*/ 33374 h 115826"/>
                <a:gd name="connsiteX12" fmla="*/ 35314 w 79129"/>
                <a:gd name="connsiteY12" fmla="*/ 13088 h 115826"/>
                <a:gd name="connsiteX13" fmla="*/ 35314 w 79129"/>
                <a:gd name="connsiteY13" fmla="*/ 1309 h 115826"/>
                <a:gd name="connsiteX14" fmla="*/ 31390 w 79129"/>
                <a:gd name="connsiteY14" fmla="*/ 1309 h 115826"/>
                <a:gd name="connsiteX15" fmla="*/ 28774 w 79129"/>
                <a:gd name="connsiteY15" fmla="*/ 0 h 115826"/>
                <a:gd name="connsiteX16" fmla="*/ 22235 w 79129"/>
                <a:gd name="connsiteY16" fmla="*/ 6544 h 115826"/>
                <a:gd name="connsiteX17" fmla="*/ 20927 w 79129"/>
                <a:gd name="connsiteY17" fmla="*/ 7199 h 115826"/>
                <a:gd name="connsiteX18" fmla="*/ 17003 w 79129"/>
                <a:gd name="connsiteY18" fmla="*/ 11779 h 115826"/>
                <a:gd name="connsiteX19" fmla="*/ 12425 w 79129"/>
                <a:gd name="connsiteY19" fmla="*/ 21595 h 115826"/>
                <a:gd name="connsiteX20" fmla="*/ 12425 w 79129"/>
                <a:gd name="connsiteY20" fmla="*/ 21595 h 115826"/>
                <a:gd name="connsiteX21" fmla="*/ 12425 w 79129"/>
                <a:gd name="connsiteY21" fmla="*/ 28139 h 115826"/>
                <a:gd name="connsiteX22" fmla="*/ 1962 w 79129"/>
                <a:gd name="connsiteY22" fmla="*/ 35991 h 115826"/>
                <a:gd name="connsiteX23" fmla="*/ 1962 w 79129"/>
                <a:gd name="connsiteY23" fmla="*/ 35991 h 115826"/>
                <a:gd name="connsiteX24" fmla="*/ 1962 w 79129"/>
                <a:gd name="connsiteY24" fmla="*/ 37955 h 115826"/>
                <a:gd name="connsiteX25" fmla="*/ 0 w 79129"/>
                <a:gd name="connsiteY25" fmla="*/ 53006 h 115826"/>
                <a:gd name="connsiteX26" fmla="*/ 0 w 79129"/>
                <a:gd name="connsiteY26" fmla="*/ 54969 h 115826"/>
                <a:gd name="connsiteX27" fmla="*/ 1962 w 79129"/>
                <a:gd name="connsiteY27" fmla="*/ 56278 h 115826"/>
                <a:gd name="connsiteX28" fmla="*/ 6540 w 79129"/>
                <a:gd name="connsiteY28" fmla="*/ 60204 h 115826"/>
                <a:gd name="connsiteX29" fmla="*/ 7847 w 79129"/>
                <a:gd name="connsiteY29" fmla="*/ 62167 h 115826"/>
                <a:gd name="connsiteX30" fmla="*/ 10463 w 79129"/>
                <a:gd name="connsiteY30" fmla="*/ 66094 h 115826"/>
                <a:gd name="connsiteX31" fmla="*/ 14387 w 79129"/>
                <a:gd name="connsiteY31" fmla="*/ 69366 h 115826"/>
                <a:gd name="connsiteX32" fmla="*/ 14387 w 79129"/>
                <a:gd name="connsiteY32" fmla="*/ 78527 h 115826"/>
                <a:gd name="connsiteX33" fmla="*/ 14387 w 79129"/>
                <a:gd name="connsiteY33" fmla="*/ 78527 h 115826"/>
                <a:gd name="connsiteX34" fmla="*/ 16349 w 79129"/>
                <a:gd name="connsiteY34" fmla="*/ 81144 h 115826"/>
                <a:gd name="connsiteX35" fmla="*/ 11771 w 79129"/>
                <a:gd name="connsiteY35" fmla="*/ 96850 h 115826"/>
                <a:gd name="connsiteX36" fmla="*/ 9809 w 79129"/>
                <a:gd name="connsiteY36" fmla="*/ 100776 h 115826"/>
                <a:gd name="connsiteX37" fmla="*/ 7847 w 79129"/>
                <a:gd name="connsiteY37" fmla="*/ 104702 h 115826"/>
                <a:gd name="connsiteX38" fmla="*/ 7847 w 79129"/>
                <a:gd name="connsiteY38" fmla="*/ 106666 h 115826"/>
                <a:gd name="connsiteX39" fmla="*/ 9809 w 79129"/>
                <a:gd name="connsiteY39" fmla="*/ 106666 h 115826"/>
                <a:gd name="connsiteX40" fmla="*/ 21581 w 79129"/>
                <a:gd name="connsiteY40" fmla="*/ 110592 h 115826"/>
                <a:gd name="connsiteX41" fmla="*/ 23542 w 79129"/>
                <a:gd name="connsiteY41" fmla="*/ 115827 h 115826"/>
                <a:gd name="connsiteX42" fmla="*/ 23542 w 79129"/>
                <a:gd name="connsiteY42" fmla="*/ 115827 h 115826"/>
                <a:gd name="connsiteX43" fmla="*/ 30082 w 79129"/>
                <a:gd name="connsiteY43" fmla="*/ 115173 h 115826"/>
                <a:gd name="connsiteX44" fmla="*/ 30736 w 79129"/>
                <a:gd name="connsiteY44" fmla="*/ 115173 h 115826"/>
                <a:gd name="connsiteX45" fmla="*/ 52317 w 79129"/>
                <a:gd name="connsiteY45" fmla="*/ 107320 h 115826"/>
                <a:gd name="connsiteX46" fmla="*/ 56240 w 79129"/>
                <a:gd name="connsiteY46" fmla="*/ 110592 h 115826"/>
                <a:gd name="connsiteX47" fmla="*/ 59510 w 79129"/>
                <a:gd name="connsiteY47" fmla="*/ 113210 h 115826"/>
                <a:gd name="connsiteX48" fmla="*/ 59510 w 79129"/>
                <a:gd name="connsiteY48" fmla="*/ 102739 h 115826"/>
                <a:gd name="connsiteX49" fmla="*/ 66050 w 79129"/>
                <a:gd name="connsiteY49" fmla="*/ 9030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9129" h="115826">
                  <a:moveTo>
                    <a:pt x="66050" y="90306"/>
                  </a:moveTo>
                  <a:cubicBezTo>
                    <a:pt x="66050" y="90306"/>
                    <a:pt x="68012" y="87034"/>
                    <a:pt x="67358" y="85071"/>
                  </a:cubicBezTo>
                  <a:cubicBezTo>
                    <a:pt x="66704" y="77218"/>
                    <a:pt x="73897" y="74601"/>
                    <a:pt x="76513" y="73946"/>
                  </a:cubicBezTo>
                  <a:cubicBezTo>
                    <a:pt x="76513" y="73946"/>
                    <a:pt x="77821" y="73946"/>
                    <a:pt x="77821" y="73946"/>
                  </a:cubicBezTo>
                  <a:cubicBezTo>
                    <a:pt x="77821" y="72637"/>
                    <a:pt x="79129" y="68711"/>
                    <a:pt x="79129" y="66094"/>
                  </a:cubicBezTo>
                  <a:cubicBezTo>
                    <a:pt x="78475" y="66094"/>
                    <a:pt x="77821" y="66094"/>
                    <a:pt x="77167" y="66094"/>
                  </a:cubicBezTo>
                  <a:lnTo>
                    <a:pt x="75205" y="66094"/>
                  </a:lnTo>
                  <a:cubicBezTo>
                    <a:pt x="69320" y="66094"/>
                    <a:pt x="64742" y="61513"/>
                    <a:pt x="62780" y="57587"/>
                  </a:cubicBezTo>
                  <a:cubicBezTo>
                    <a:pt x="60818" y="57587"/>
                    <a:pt x="58202" y="56278"/>
                    <a:pt x="56240" y="54969"/>
                  </a:cubicBezTo>
                  <a:cubicBezTo>
                    <a:pt x="51663" y="51697"/>
                    <a:pt x="46431" y="45153"/>
                    <a:pt x="45123" y="39918"/>
                  </a:cubicBezTo>
                  <a:cubicBezTo>
                    <a:pt x="45123" y="38609"/>
                    <a:pt x="44469" y="38609"/>
                    <a:pt x="43815" y="37300"/>
                  </a:cubicBezTo>
                  <a:cubicBezTo>
                    <a:pt x="43161" y="36646"/>
                    <a:pt x="41853" y="35337"/>
                    <a:pt x="41199" y="33374"/>
                  </a:cubicBezTo>
                  <a:cubicBezTo>
                    <a:pt x="37930" y="28793"/>
                    <a:pt x="35968" y="20286"/>
                    <a:pt x="35314" y="13088"/>
                  </a:cubicBezTo>
                  <a:cubicBezTo>
                    <a:pt x="35314" y="8507"/>
                    <a:pt x="35314" y="4581"/>
                    <a:pt x="35314" y="1309"/>
                  </a:cubicBezTo>
                  <a:cubicBezTo>
                    <a:pt x="34006" y="1309"/>
                    <a:pt x="32698" y="1309"/>
                    <a:pt x="31390" y="1309"/>
                  </a:cubicBezTo>
                  <a:cubicBezTo>
                    <a:pt x="30082" y="1309"/>
                    <a:pt x="29428" y="1309"/>
                    <a:pt x="28774" y="0"/>
                  </a:cubicBezTo>
                  <a:cubicBezTo>
                    <a:pt x="27466" y="3927"/>
                    <a:pt x="24196" y="5235"/>
                    <a:pt x="22235" y="6544"/>
                  </a:cubicBezTo>
                  <a:cubicBezTo>
                    <a:pt x="22235" y="6544"/>
                    <a:pt x="20927" y="6544"/>
                    <a:pt x="20927" y="7199"/>
                  </a:cubicBezTo>
                  <a:cubicBezTo>
                    <a:pt x="19619" y="7853"/>
                    <a:pt x="17657" y="10470"/>
                    <a:pt x="17003" y="11779"/>
                  </a:cubicBezTo>
                  <a:cubicBezTo>
                    <a:pt x="17003" y="15706"/>
                    <a:pt x="15695" y="18977"/>
                    <a:pt x="12425" y="21595"/>
                  </a:cubicBezTo>
                  <a:cubicBezTo>
                    <a:pt x="12425" y="21595"/>
                    <a:pt x="12425" y="21595"/>
                    <a:pt x="12425" y="21595"/>
                  </a:cubicBezTo>
                  <a:cubicBezTo>
                    <a:pt x="13733" y="24212"/>
                    <a:pt x="13733" y="26176"/>
                    <a:pt x="12425" y="28139"/>
                  </a:cubicBezTo>
                  <a:cubicBezTo>
                    <a:pt x="11117" y="32065"/>
                    <a:pt x="6540" y="34028"/>
                    <a:pt x="1962" y="35991"/>
                  </a:cubicBezTo>
                  <a:lnTo>
                    <a:pt x="1962" y="35991"/>
                  </a:lnTo>
                  <a:cubicBezTo>
                    <a:pt x="1962" y="36646"/>
                    <a:pt x="1962" y="37955"/>
                    <a:pt x="1962" y="37955"/>
                  </a:cubicBezTo>
                  <a:cubicBezTo>
                    <a:pt x="5232" y="41881"/>
                    <a:pt x="4578" y="47116"/>
                    <a:pt x="0" y="53006"/>
                  </a:cubicBezTo>
                  <a:cubicBezTo>
                    <a:pt x="0" y="53006"/>
                    <a:pt x="0" y="54315"/>
                    <a:pt x="0" y="54969"/>
                  </a:cubicBezTo>
                  <a:cubicBezTo>
                    <a:pt x="654" y="54969"/>
                    <a:pt x="1962" y="56278"/>
                    <a:pt x="1962" y="56278"/>
                  </a:cubicBezTo>
                  <a:cubicBezTo>
                    <a:pt x="3924" y="57587"/>
                    <a:pt x="5886" y="58241"/>
                    <a:pt x="6540" y="60204"/>
                  </a:cubicBezTo>
                  <a:cubicBezTo>
                    <a:pt x="6540" y="60204"/>
                    <a:pt x="7193" y="61513"/>
                    <a:pt x="7847" y="62167"/>
                  </a:cubicBezTo>
                  <a:cubicBezTo>
                    <a:pt x="7847" y="62822"/>
                    <a:pt x="9809" y="64785"/>
                    <a:pt x="10463" y="66094"/>
                  </a:cubicBezTo>
                  <a:cubicBezTo>
                    <a:pt x="12425" y="66094"/>
                    <a:pt x="13733" y="68057"/>
                    <a:pt x="14387" y="69366"/>
                  </a:cubicBezTo>
                  <a:cubicBezTo>
                    <a:pt x="16349" y="72637"/>
                    <a:pt x="14387" y="76564"/>
                    <a:pt x="14387" y="78527"/>
                  </a:cubicBezTo>
                  <a:cubicBezTo>
                    <a:pt x="14387" y="78527"/>
                    <a:pt x="14387" y="78527"/>
                    <a:pt x="14387" y="78527"/>
                  </a:cubicBezTo>
                  <a:cubicBezTo>
                    <a:pt x="14387" y="78527"/>
                    <a:pt x="15695" y="79836"/>
                    <a:pt x="16349" y="81144"/>
                  </a:cubicBezTo>
                  <a:cubicBezTo>
                    <a:pt x="18965" y="86379"/>
                    <a:pt x="15695" y="92269"/>
                    <a:pt x="11771" y="96850"/>
                  </a:cubicBezTo>
                  <a:cubicBezTo>
                    <a:pt x="11771" y="97504"/>
                    <a:pt x="10463" y="99467"/>
                    <a:pt x="9809" y="100776"/>
                  </a:cubicBezTo>
                  <a:cubicBezTo>
                    <a:pt x="9809" y="102085"/>
                    <a:pt x="8501" y="103394"/>
                    <a:pt x="7847" y="104702"/>
                  </a:cubicBezTo>
                  <a:cubicBezTo>
                    <a:pt x="7847" y="104702"/>
                    <a:pt x="7847" y="106011"/>
                    <a:pt x="7847" y="106666"/>
                  </a:cubicBezTo>
                  <a:cubicBezTo>
                    <a:pt x="7847" y="106666"/>
                    <a:pt x="9155" y="106666"/>
                    <a:pt x="9809" y="106666"/>
                  </a:cubicBezTo>
                  <a:cubicBezTo>
                    <a:pt x="12425" y="106666"/>
                    <a:pt x="18311" y="105357"/>
                    <a:pt x="21581" y="110592"/>
                  </a:cubicBezTo>
                  <a:cubicBezTo>
                    <a:pt x="22889" y="112555"/>
                    <a:pt x="22889" y="114518"/>
                    <a:pt x="23542" y="115827"/>
                  </a:cubicBezTo>
                  <a:cubicBezTo>
                    <a:pt x="23542" y="115827"/>
                    <a:pt x="23542" y="115827"/>
                    <a:pt x="23542" y="115827"/>
                  </a:cubicBezTo>
                  <a:cubicBezTo>
                    <a:pt x="26812" y="115827"/>
                    <a:pt x="29428" y="115827"/>
                    <a:pt x="30082" y="115173"/>
                  </a:cubicBezTo>
                  <a:lnTo>
                    <a:pt x="30736" y="115173"/>
                  </a:lnTo>
                  <a:cubicBezTo>
                    <a:pt x="38584" y="108629"/>
                    <a:pt x="46431" y="103394"/>
                    <a:pt x="52317" y="107320"/>
                  </a:cubicBezTo>
                  <a:cubicBezTo>
                    <a:pt x="53625" y="108629"/>
                    <a:pt x="54933" y="109283"/>
                    <a:pt x="56240" y="110592"/>
                  </a:cubicBezTo>
                  <a:cubicBezTo>
                    <a:pt x="56894" y="111246"/>
                    <a:pt x="58202" y="112555"/>
                    <a:pt x="59510" y="113210"/>
                  </a:cubicBezTo>
                  <a:cubicBezTo>
                    <a:pt x="59510" y="107974"/>
                    <a:pt x="59510" y="102739"/>
                    <a:pt x="59510" y="102739"/>
                  </a:cubicBezTo>
                  <a:cubicBezTo>
                    <a:pt x="59510" y="96850"/>
                    <a:pt x="64088" y="92269"/>
                    <a:pt x="66050" y="90306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9" name="Graphic 2">
              <a:extLst>
                <a:ext uri="{FF2B5EF4-FFF2-40B4-BE49-F238E27FC236}">
                  <a16:creationId xmlns:a16="http://schemas.microsoft.com/office/drawing/2014/main" id="{C9E3497E-9A42-5BC0-6561-DDA71F641C2D}"/>
                </a:ext>
              </a:extLst>
            </p:cNvPr>
            <p:cNvGrpSpPr/>
            <p:nvPr/>
          </p:nvGrpSpPr>
          <p:grpSpPr>
            <a:xfrm>
              <a:off x="2769531" y="6546916"/>
              <a:ext cx="64554" cy="48402"/>
              <a:chOff x="2769531" y="6546916"/>
              <a:chExt cx="64554" cy="48402"/>
            </a:xfrm>
            <a:solidFill>
              <a:srgbClr val="EDEDEE"/>
            </a:solidFill>
          </p:grpSpPr>
          <p:sp>
            <p:nvSpPr>
              <p:cNvPr id="886" name="Freeform 885">
                <a:extLst>
                  <a:ext uri="{FF2B5EF4-FFF2-40B4-BE49-F238E27FC236}">
                    <a16:creationId xmlns:a16="http://schemas.microsoft.com/office/drawing/2014/main" id="{97BC1836-8AB5-D224-39C7-6389CA46A9CF}"/>
                  </a:ext>
                </a:extLst>
              </p:cNvPr>
              <p:cNvSpPr/>
              <p:nvPr/>
            </p:nvSpPr>
            <p:spPr>
              <a:xfrm>
                <a:off x="2769531" y="6546916"/>
                <a:ext cx="26361" cy="10470"/>
              </a:xfrm>
              <a:custGeom>
                <a:avLst/>
                <a:gdLst>
                  <a:gd name="connsiteX0" fmla="*/ 3131 w 26361"/>
                  <a:gd name="connsiteY0" fmla="*/ 0 h 10470"/>
                  <a:gd name="connsiteX1" fmla="*/ 16210 w 26361"/>
                  <a:gd name="connsiteY1" fmla="*/ 1308 h 10470"/>
                  <a:gd name="connsiteX2" fmla="*/ 25366 w 26361"/>
                  <a:gd name="connsiteY2" fmla="*/ 5889 h 10470"/>
                  <a:gd name="connsiteX3" fmla="*/ 14902 w 26361"/>
                  <a:gd name="connsiteY3" fmla="*/ 10470 h 10470"/>
                  <a:gd name="connsiteX4" fmla="*/ 1823 w 26361"/>
                  <a:gd name="connsiteY4" fmla="*/ 7198 h 10470"/>
                  <a:gd name="connsiteX5" fmla="*/ 3131 w 26361"/>
                  <a:gd name="connsiteY5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61" h="10470">
                    <a:moveTo>
                      <a:pt x="3131" y="0"/>
                    </a:moveTo>
                    <a:cubicBezTo>
                      <a:pt x="9017" y="0"/>
                      <a:pt x="9017" y="0"/>
                      <a:pt x="16210" y="1308"/>
                    </a:cubicBezTo>
                    <a:cubicBezTo>
                      <a:pt x="23404" y="2617"/>
                      <a:pt x="28636" y="3926"/>
                      <a:pt x="25366" y="5889"/>
                    </a:cubicBezTo>
                    <a:cubicBezTo>
                      <a:pt x="22096" y="7852"/>
                      <a:pt x="19480" y="9816"/>
                      <a:pt x="14902" y="10470"/>
                    </a:cubicBezTo>
                    <a:cubicBezTo>
                      <a:pt x="10324" y="10470"/>
                      <a:pt x="4439" y="9816"/>
                      <a:pt x="1823" y="7198"/>
                    </a:cubicBezTo>
                    <a:cubicBezTo>
                      <a:pt x="-793" y="4580"/>
                      <a:pt x="-793" y="0"/>
                      <a:pt x="3131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B9DAC02A-D5CB-D154-6881-94E011813A8F}"/>
                  </a:ext>
                </a:extLst>
              </p:cNvPr>
              <p:cNvSpPr/>
              <p:nvPr/>
            </p:nvSpPr>
            <p:spPr>
              <a:xfrm>
                <a:off x="2793933" y="6560779"/>
                <a:ext cx="40152" cy="34539"/>
              </a:xfrm>
              <a:custGeom>
                <a:avLst/>
                <a:gdLst>
                  <a:gd name="connsiteX0" fmla="*/ 16659 w 40152"/>
                  <a:gd name="connsiteY0" fmla="*/ 3152 h 34539"/>
                  <a:gd name="connsiteX1" fmla="*/ 28430 w 40152"/>
                  <a:gd name="connsiteY1" fmla="*/ 14931 h 34539"/>
                  <a:gd name="connsiteX2" fmla="*/ 39547 w 40152"/>
                  <a:gd name="connsiteY2" fmla="*/ 20166 h 34539"/>
                  <a:gd name="connsiteX3" fmla="*/ 36278 w 40152"/>
                  <a:gd name="connsiteY3" fmla="*/ 31290 h 34539"/>
                  <a:gd name="connsiteX4" fmla="*/ 26468 w 40152"/>
                  <a:gd name="connsiteY4" fmla="*/ 33908 h 34539"/>
                  <a:gd name="connsiteX5" fmla="*/ 10119 w 40152"/>
                  <a:gd name="connsiteY5" fmla="*/ 28018 h 34539"/>
                  <a:gd name="connsiteX6" fmla="*/ 310 w 40152"/>
                  <a:gd name="connsiteY6" fmla="*/ 21474 h 34539"/>
                  <a:gd name="connsiteX7" fmla="*/ 4887 w 40152"/>
                  <a:gd name="connsiteY7" fmla="*/ 9696 h 34539"/>
                  <a:gd name="connsiteX8" fmla="*/ 964 w 40152"/>
                  <a:gd name="connsiteY8" fmla="*/ 3152 h 34539"/>
                  <a:gd name="connsiteX9" fmla="*/ 6195 w 40152"/>
                  <a:gd name="connsiteY9" fmla="*/ 1843 h 34539"/>
                  <a:gd name="connsiteX10" fmla="*/ 16659 w 40152"/>
                  <a:gd name="connsiteY10" fmla="*/ 4461 h 3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152" h="34539">
                    <a:moveTo>
                      <a:pt x="16659" y="3152"/>
                    </a:moveTo>
                    <a:cubicBezTo>
                      <a:pt x="21237" y="7732"/>
                      <a:pt x="23198" y="12967"/>
                      <a:pt x="28430" y="14931"/>
                    </a:cubicBezTo>
                    <a:cubicBezTo>
                      <a:pt x="33662" y="16894"/>
                      <a:pt x="38239" y="16239"/>
                      <a:pt x="39547" y="20166"/>
                    </a:cubicBezTo>
                    <a:cubicBezTo>
                      <a:pt x="41509" y="24746"/>
                      <a:pt x="38239" y="28018"/>
                      <a:pt x="36278" y="31290"/>
                    </a:cubicBezTo>
                    <a:cubicBezTo>
                      <a:pt x="33662" y="34562"/>
                      <a:pt x="31046" y="35217"/>
                      <a:pt x="26468" y="33908"/>
                    </a:cubicBezTo>
                    <a:cubicBezTo>
                      <a:pt x="21890" y="32599"/>
                      <a:pt x="14043" y="29981"/>
                      <a:pt x="10119" y="28018"/>
                    </a:cubicBezTo>
                    <a:cubicBezTo>
                      <a:pt x="6195" y="26055"/>
                      <a:pt x="-1652" y="23438"/>
                      <a:pt x="310" y="21474"/>
                    </a:cubicBezTo>
                    <a:cubicBezTo>
                      <a:pt x="2271" y="19511"/>
                      <a:pt x="6195" y="10350"/>
                      <a:pt x="4887" y="9696"/>
                    </a:cubicBezTo>
                    <a:cubicBezTo>
                      <a:pt x="3579" y="9041"/>
                      <a:pt x="-1652" y="5115"/>
                      <a:pt x="964" y="3152"/>
                    </a:cubicBezTo>
                    <a:cubicBezTo>
                      <a:pt x="3579" y="1189"/>
                      <a:pt x="5541" y="-2083"/>
                      <a:pt x="6195" y="1843"/>
                    </a:cubicBezTo>
                    <a:cubicBezTo>
                      <a:pt x="7503" y="5769"/>
                      <a:pt x="16005" y="3152"/>
                      <a:pt x="16659" y="44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0" name="Graphic 2">
              <a:extLst>
                <a:ext uri="{FF2B5EF4-FFF2-40B4-BE49-F238E27FC236}">
                  <a16:creationId xmlns:a16="http://schemas.microsoft.com/office/drawing/2014/main" id="{1563E74E-2408-708B-3AAF-0030CB301EF6}"/>
                </a:ext>
              </a:extLst>
            </p:cNvPr>
            <p:cNvGrpSpPr/>
            <p:nvPr/>
          </p:nvGrpSpPr>
          <p:grpSpPr>
            <a:xfrm>
              <a:off x="1354692" y="3339100"/>
              <a:ext cx="438990" cy="491446"/>
              <a:chOff x="1354692" y="3339100"/>
              <a:chExt cx="438990" cy="491446"/>
            </a:xfrm>
            <a:solidFill>
              <a:srgbClr val="EDEDEE"/>
            </a:solidFill>
          </p:grpSpPr>
          <p:sp>
            <p:nvSpPr>
              <p:cNvPr id="874" name="Freeform 873">
                <a:extLst>
                  <a:ext uri="{FF2B5EF4-FFF2-40B4-BE49-F238E27FC236}">
                    <a16:creationId xmlns:a16="http://schemas.microsoft.com/office/drawing/2014/main" id="{11CAEF72-0C95-A949-82F8-6BD904A2704F}"/>
                  </a:ext>
                </a:extLst>
              </p:cNvPr>
              <p:cNvSpPr/>
              <p:nvPr/>
            </p:nvSpPr>
            <p:spPr>
              <a:xfrm>
                <a:off x="1354692" y="3699014"/>
                <a:ext cx="85198" cy="34518"/>
              </a:xfrm>
              <a:custGeom>
                <a:avLst/>
                <a:gdLst>
                  <a:gd name="connsiteX0" fmla="*/ 837 w 85198"/>
                  <a:gd name="connsiteY0" fmla="*/ 18977 h 34518"/>
                  <a:gd name="connsiteX1" fmla="*/ 4107 w 85198"/>
                  <a:gd name="connsiteY1" fmla="*/ 23558 h 34518"/>
                  <a:gd name="connsiteX2" fmla="*/ 9993 w 85198"/>
                  <a:gd name="connsiteY2" fmla="*/ 17014 h 34518"/>
                  <a:gd name="connsiteX3" fmla="*/ 11954 w 85198"/>
                  <a:gd name="connsiteY3" fmla="*/ 16360 h 34518"/>
                  <a:gd name="connsiteX4" fmla="*/ 25034 w 85198"/>
                  <a:gd name="connsiteY4" fmla="*/ 16360 h 34518"/>
                  <a:gd name="connsiteX5" fmla="*/ 32227 w 85198"/>
                  <a:gd name="connsiteY5" fmla="*/ 20941 h 34518"/>
                  <a:gd name="connsiteX6" fmla="*/ 34189 w 85198"/>
                  <a:gd name="connsiteY6" fmla="*/ 20941 h 34518"/>
                  <a:gd name="connsiteX7" fmla="*/ 45960 w 85198"/>
                  <a:gd name="connsiteY7" fmla="*/ 24212 h 34518"/>
                  <a:gd name="connsiteX8" fmla="*/ 47922 w 85198"/>
                  <a:gd name="connsiteY8" fmla="*/ 29448 h 34518"/>
                  <a:gd name="connsiteX9" fmla="*/ 47922 w 85198"/>
                  <a:gd name="connsiteY9" fmla="*/ 31411 h 34518"/>
                  <a:gd name="connsiteX10" fmla="*/ 47922 w 85198"/>
                  <a:gd name="connsiteY10" fmla="*/ 34028 h 34518"/>
                  <a:gd name="connsiteX11" fmla="*/ 54462 w 85198"/>
                  <a:gd name="connsiteY11" fmla="*/ 34028 h 34518"/>
                  <a:gd name="connsiteX12" fmla="*/ 60347 w 85198"/>
                  <a:gd name="connsiteY12" fmla="*/ 31411 h 34518"/>
                  <a:gd name="connsiteX13" fmla="*/ 67541 w 85198"/>
                  <a:gd name="connsiteY13" fmla="*/ 28793 h 34518"/>
                  <a:gd name="connsiteX14" fmla="*/ 77350 w 85198"/>
                  <a:gd name="connsiteY14" fmla="*/ 24212 h 34518"/>
                  <a:gd name="connsiteX15" fmla="*/ 85198 w 85198"/>
                  <a:gd name="connsiteY15" fmla="*/ 16360 h 34518"/>
                  <a:gd name="connsiteX16" fmla="*/ 82582 w 85198"/>
                  <a:gd name="connsiteY16" fmla="*/ 16360 h 34518"/>
                  <a:gd name="connsiteX17" fmla="*/ 72773 w 85198"/>
                  <a:gd name="connsiteY17" fmla="*/ 12433 h 34518"/>
                  <a:gd name="connsiteX18" fmla="*/ 64925 w 85198"/>
                  <a:gd name="connsiteY18" fmla="*/ 6544 h 34518"/>
                  <a:gd name="connsiteX19" fmla="*/ 59040 w 85198"/>
                  <a:gd name="connsiteY19" fmla="*/ 12433 h 34518"/>
                  <a:gd name="connsiteX20" fmla="*/ 51846 w 85198"/>
                  <a:gd name="connsiteY20" fmla="*/ 13742 h 34518"/>
                  <a:gd name="connsiteX21" fmla="*/ 45960 w 85198"/>
                  <a:gd name="connsiteY21" fmla="*/ 15705 h 34518"/>
                  <a:gd name="connsiteX22" fmla="*/ 29611 w 85198"/>
                  <a:gd name="connsiteY22" fmla="*/ 7853 h 34518"/>
                  <a:gd name="connsiteX23" fmla="*/ 13916 w 85198"/>
                  <a:gd name="connsiteY23" fmla="*/ 0 h 34518"/>
                  <a:gd name="connsiteX24" fmla="*/ 837 w 85198"/>
                  <a:gd name="connsiteY24" fmla="*/ 2617 h 34518"/>
                  <a:gd name="connsiteX25" fmla="*/ 183 w 85198"/>
                  <a:gd name="connsiteY25" fmla="*/ 18323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5198" h="34518">
                    <a:moveTo>
                      <a:pt x="837" y="18977"/>
                    </a:moveTo>
                    <a:cubicBezTo>
                      <a:pt x="837" y="20286"/>
                      <a:pt x="2799" y="22249"/>
                      <a:pt x="4107" y="23558"/>
                    </a:cubicBezTo>
                    <a:cubicBezTo>
                      <a:pt x="4107" y="21595"/>
                      <a:pt x="6069" y="18323"/>
                      <a:pt x="9993" y="17014"/>
                    </a:cubicBezTo>
                    <a:cubicBezTo>
                      <a:pt x="9993" y="17014"/>
                      <a:pt x="11300" y="17014"/>
                      <a:pt x="11954" y="16360"/>
                    </a:cubicBezTo>
                    <a:cubicBezTo>
                      <a:pt x="15224" y="15051"/>
                      <a:pt x="20456" y="12433"/>
                      <a:pt x="25034" y="16360"/>
                    </a:cubicBezTo>
                    <a:cubicBezTo>
                      <a:pt x="30265" y="20286"/>
                      <a:pt x="31573" y="20941"/>
                      <a:pt x="32227" y="20941"/>
                    </a:cubicBezTo>
                    <a:cubicBezTo>
                      <a:pt x="32227" y="20941"/>
                      <a:pt x="33535" y="20941"/>
                      <a:pt x="34189" y="20941"/>
                    </a:cubicBezTo>
                    <a:cubicBezTo>
                      <a:pt x="38767" y="20941"/>
                      <a:pt x="42691" y="20941"/>
                      <a:pt x="45960" y="24212"/>
                    </a:cubicBezTo>
                    <a:cubicBezTo>
                      <a:pt x="47268" y="25521"/>
                      <a:pt x="47922" y="27484"/>
                      <a:pt x="47922" y="29448"/>
                    </a:cubicBezTo>
                    <a:cubicBezTo>
                      <a:pt x="47922" y="29448"/>
                      <a:pt x="47922" y="30756"/>
                      <a:pt x="47922" y="31411"/>
                    </a:cubicBezTo>
                    <a:cubicBezTo>
                      <a:pt x="47922" y="32065"/>
                      <a:pt x="47922" y="33374"/>
                      <a:pt x="47922" y="34028"/>
                    </a:cubicBezTo>
                    <a:cubicBezTo>
                      <a:pt x="49230" y="34683"/>
                      <a:pt x="51846" y="34683"/>
                      <a:pt x="54462" y="34028"/>
                    </a:cubicBezTo>
                    <a:cubicBezTo>
                      <a:pt x="56424" y="34028"/>
                      <a:pt x="58386" y="32719"/>
                      <a:pt x="60347" y="31411"/>
                    </a:cubicBezTo>
                    <a:cubicBezTo>
                      <a:pt x="62963" y="30102"/>
                      <a:pt x="64925" y="28793"/>
                      <a:pt x="67541" y="28793"/>
                    </a:cubicBezTo>
                    <a:cubicBezTo>
                      <a:pt x="68849" y="28793"/>
                      <a:pt x="74735" y="26176"/>
                      <a:pt x="77350" y="24212"/>
                    </a:cubicBezTo>
                    <a:cubicBezTo>
                      <a:pt x="78658" y="23558"/>
                      <a:pt x="81928" y="19632"/>
                      <a:pt x="85198" y="16360"/>
                    </a:cubicBezTo>
                    <a:cubicBezTo>
                      <a:pt x="84544" y="16360"/>
                      <a:pt x="83890" y="16360"/>
                      <a:pt x="82582" y="16360"/>
                    </a:cubicBezTo>
                    <a:cubicBezTo>
                      <a:pt x="78658" y="16360"/>
                      <a:pt x="72773" y="14397"/>
                      <a:pt x="72773" y="12433"/>
                    </a:cubicBezTo>
                    <a:cubicBezTo>
                      <a:pt x="72773" y="11125"/>
                      <a:pt x="66233" y="5235"/>
                      <a:pt x="64925" y="6544"/>
                    </a:cubicBezTo>
                    <a:cubicBezTo>
                      <a:pt x="63617" y="7853"/>
                      <a:pt x="63617" y="12433"/>
                      <a:pt x="59040" y="12433"/>
                    </a:cubicBezTo>
                    <a:cubicBezTo>
                      <a:pt x="54462" y="12433"/>
                      <a:pt x="52500" y="12433"/>
                      <a:pt x="51846" y="13742"/>
                    </a:cubicBezTo>
                    <a:cubicBezTo>
                      <a:pt x="51192" y="15051"/>
                      <a:pt x="49884" y="15705"/>
                      <a:pt x="45960" y="15705"/>
                    </a:cubicBezTo>
                    <a:cubicBezTo>
                      <a:pt x="42037" y="15705"/>
                      <a:pt x="33535" y="9161"/>
                      <a:pt x="29611" y="7853"/>
                    </a:cubicBezTo>
                    <a:cubicBezTo>
                      <a:pt x="25688" y="6544"/>
                      <a:pt x="17186" y="0"/>
                      <a:pt x="13916" y="0"/>
                    </a:cubicBezTo>
                    <a:cubicBezTo>
                      <a:pt x="12608" y="0"/>
                      <a:pt x="7377" y="1309"/>
                      <a:pt x="837" y="2617"/>
                    </a:cubicBezTo>
                    <a:cubicBezTo>
                      <a:pt x="837" y="7853"/>
                      <a:pt x="-471" y="15051"/>
                      <a:pt x="183" y="1832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5" name="Freeform 874">
                <a:extLst>
                  <a:ext uri="{FF2B5EF4-FFF2-40B4-BE49-F238E27FC236}">
                    <a16:creationId xmlns:a16="http://schemas.microsoft.com/office/drawing/2014/main" id="{3E63B03A-B359-9D8B-D921-5B1E96DA93D1}"/>
                  </a:ext>
                </a:extLst>
              </p:cNvPr>
              <p:cNvSpPr/>
              <p:nvPr/>
            </p:nvSpPr>
            <p:spPr>
              <a:xfrm>
                <a:off x="1425662" y="3348652"/>
                <a:ext cx="368021" cy="428233"/>
              </a:xfrm>
              <a:custGeom>
                <a:avLst/>
                <a:gdLst>
                  <a:gd name="connsiteX0" fmla="*/ 12267 w 368021"/>
                  <a:gd name="connsiteY0" fmla="*/ 335311 h 428233"/>
                  <a:gd name="connsiteX1" fmla="*/ 27308 w 368021"/>
                  <a:gd name="connsiteY1" fmla="*/ 339237 h 428233"/>
                  <a:gd name="connsiteX2" fmla="*/ 31231 w 368021"/>
                  <a:gd name="connsiteY2" fmla="*/ 348399 h 428233"/>
                  <a:gd name="connsiteX3" fmla="*/ 24038 w 368021"/>
                  <a:gd name="connsiteY3" fmla="*/ 352325 h 428233"/>
                  <a:gd name="connsiteX4" fmla="*/ 24038 w 368021"/>
                  <a:gd name="connsiteY4" fmla="*/ 356906 h 428233"/>
                  <a:gd name="connsiteX5" fmla="*/ 26654 w 368021"/>
                  <a:gd name="connsiteY5" fmla="*/ 356906 h 428233"/>
                  <a:gd name="connsiteX6" fmla="*/ 37117 w 368021"/>
                  <a:gd name="connsiteY6" fmla="*/ 359523 h 428233"/>
                  <a:gd name="connsiteX7" fmla="*/ 37117 w 368021"/>
                  <a:gd name="connsiteY7" fmla="*/ 349707 h 428233"/>
                  <a:gd name="connsiteX8" fmla="*/ 58044 w 368021"/>
                  <a:gd name="connsiteY8" fmla="*/ 338583 h 428233"/>
                  <a:gd name="connsiteX9" fmla="*/ 65237 w 368021"/>
                  <a:gd name="connsiteY9" fmla="*/ 350362 h 428233"/>
                  <a:gd name="connsiteX10" fmla="*/ 69161 w 368021"/>
                  <a:gd name="connsiteY10" fmla="*/ 350362 h 428233"/>
                  <a:gd name="connsiteX11" fmla="*/ 70469 w 368021"/>
                  <a:gd name="connsiteY11" fmla="*/ 349053 h 428233"/>
                  <a:gd name="connsiteX12" fmla="*/ 88780 w 368021"/>
                  <a:gd name="connsiteY12" fmla="*/ 337928 h 428233"/>
                  <a:gd name="connsiteX13" fmla="*/ 90742 w 368021"/>
                  <a:gd name="connsiteY13" fmla="*/ 337928 h 428233"/>
                  <a:gd name="connsiteX14" fmla="*/ 100551 w 368021"/>
                  <a:gd name="connsiteY14" fmla="*/ 345781 h 428233"/>
                  <a:gd name="connsiteX15" fmla="*/ 99897 w 368021"/>
                  <a:gd name="connsiteY15" fmla="*/ 352979 h 428233"/>
                  <a:gd name="connsiteX16" fmla="*/ 99897 w 368021"/>
                  <a:gd name="connsiteY16" fmla="*/ 353634 h 428233"/>
                  <a:gd name="connsiteX17" fmla="*/ 103821 w 368021"/>
                  <a:gd name="connsiteY17" fmla="*/ 356906 h 428233"/>
                  <a:gd name="connsiteX18" fmla="*/ 105129 w 368021"/>
                  <a:gd name="connsiteY18" fmla="*/ 354943 h 428233"/>
                  <a:gd name="connsiteX19" fmla="*/ 111015 w 368021"/>
                  <a:gd name="connsiteY19" fmla="*/ 343818 h 428233"/>
                  <a:gd name="connsiteX20" fmla="*/ 114939 w 368021"/>
                  <a:gd name="connsiteY20" fmla="*/ 339891 h 428233"/>
                  <a:gd name="connsiteX21" fmla="*/ 119516 w 368021"/>
                  <a:gd name="connsiteY21" fmla="*/ 343163 h 428233"/>
                  <a:gd name="connsiteX22" fmla="*/ 128672 w 368021"/>
                  <a:gd name="connsiteY22" fmla="*/ 354943 h 428233"/>
                  <a:gd name="connsiteX23" fmla="*/ 127364 w 368021"/>
                  <a:gd name="connsiteY23" fmla="*/ 362795 h 428233"/>
                  <a:gd name="connsiteX24" fmla="*/ 127364 w 368021"/>
                  <a:gd name="connsiteY24" fmla="*/ 362795 h 428233"/>
                  <a:gd name="connsiteX25" fmla="*/ 127364 w 368021"/>
                  <a:gd name="connsiteY25" fmla="*/ 362795 h 428233"/>
                  <a:gd name="connsiteX26" fmla="*/ 131942 w 368021"/>
                  <a:gd name="connsiteY26" fmla="*/ 371302 h 428233"/>
                  <a:gd name="connsiteX27" fmla="*/ 131942 w 368021"/>
                  <a:gd name="connsiteY27" fmla="*/ 373265 h 428233"/>
                  <a:gd name="connsiteX28" fmla="*/ 140443 w 368021"/>
                  <a:gd name="connsiteY28" fmla="*/ 375883 h 428233"/>
                  <a:gd name="connsiteX29" fmla="*/ 142405 w 368021"/>
                  <a:gd name="connsiteY29" fmla="*/ 382427 h 428233"/>
                  <a:gd name="connsiteX30" fmla="*/ 142405 w 368021"/>
                  <a:gd name="connsiteY30" fmla="*/ 384390 h 428233"/>
                  <a:gd name="connsiteX31" fmla="*/ 149598 w 368021"/>
                  <a:gd name="connsiteY31" fmla="*/ 384390 h 428233"/>
                  <a:gd name="connsiteX32" fmla="*/ 154176 w 368021"/>
                  <a:gd name="connsiteY32" fmla="*/ 384390 h 428233"/>
                  <a:gd name="connsiteX33" fmla="*/ 158100 w 368021"/>
                  <a:gd name="connsiteY33" fmla="*/ 382427 h 428233"/>
                  <a:gd name="connsiteX34" fmla="*/ 173141 w 368021"/>
                  <a:gd name="connsiteY34" fmla="*/ 382427 h 428233"/>
                  <a:gd name="connsiteX35" fmla="*/ 176411 w 368021"/>
                  <a:gd name="connsiteY35" fmla="*/ 390279 h 428233"/>
                  <a:gd name="connsiteX36" fmla="*/ 178373 w 368021"/>
                  <a:gd name="connsiteY36" fmla="*/ 395514 h 428233"/>
                  <a:gd name="connsiteX37" fmla="*/ 179027 w 368021"/>
                  <a:gd name="connsiteY37" fmla="*/ 395514 h 428233"/>
                  <a:gd name="connsiteX38" fmla="*/ 186874 w 368021"/>
                  <a:gd name="connsiteY38" fmla="*/ 402058 h 428233"/>
                  <a:gd name="connsiteX39" fmla="*/ 188836 w 368021"/>
                  <a:gd name="connsiteY39" fmla="*/ 402058 h 428233"/>
                  <a:gd name="connsiteX40" fmla="*/ 201261 w 368021"/>
                  <a:gd name="connsiteY40" fmla="*/ 406639 h 428233"/>
                  <a:gd name="connsiteX41" fmla="*/ 201261 w 368021"/>
                  <a:gd name="connsiteY41" fmla="*/ 406639 h 428233"/>
                  <a:gd name="connsiteX42" fmla="*/ 201261 w 368021"/>
                  <a:gd name="connsiteY42" fmla="*/ 407948 h 428233"/>
                  <a:gd name="connsiteX43" fmla="*/ 201915 w 368021"/>
                  <a:gd name="connsiteY43" fmla="*/ 407948 h 428233"/>
                  <a:gd name="connsiteX44" fmla="*/ 210417 w 368021"/>
                  <a:gd name="connsiteY44" fmla="*/ 410566 h 428233"/>
                  <a:gd name="connsiteX45" fmla="*/ 212379 w 368021"/>
                  <a:gd name="connsiteY45" fmla="*/ 412529 h 428233"/>
                  <a:gd name="connsiteX46" fmla="*/ 212379 w 368021"/>
                  <a:gd name="connsiteY46" fmla="*/ 415801 h 428233"/>
                  <a:gd name="connsiteX47" fmla="*/ 209763 w 368021"/>
                  <a:gd name="connsiteY47" fmla="*/ 424962 h 428233"/>
                  <a:gd name="connsiteX48" fmla="*/ 211725 w 368021"/>
                  <a:gd name="connsiteY48" fmla="*/ 424962 h 428233"/>
                  <a:gd name="connsiteX49" fmla="*/ 217610 w 368021"/>
                  <a:gd name="connsiteY49" fmla="*/ 428234 h 428233"/>
                  <a:gd name="connsiteX50" fmla="*/ 217610 w 368021"/>
                  <a:gd name="connsiteY50" fmla="*/ 428234 h 428233"/>
                  <a:gd name="connsiteX51" fmla="*/ 226766 w 368021"/>
                  <a:gd name="connsiteY51" fmla="*/ 418418 h 428233"/>
                  <a:gd name="connsiteX52" fmla="*/ 224804 w 368021"/>
                  <a:gd name="connsiteY52" fmla="*/ 416455 h 428233"/>
                  <a:gd name="connsiteX53" fmla="*/ 223496 w 368021"/>
                  <a:gd name="connsiteY53" fmla="*/ 404676 h 428233"/>
                  <a:gd name="connsiteX54" fmla="*/ 223496 w 368021"/>
                  <a:gd name="connsiteY54" fmla="*/ 403367 h 428233"/>
                  <a:gd name="connsiteX55" fmla="*/ 239845 w 368021"/>
                  <a:gd name="connsiteY55" fmla="*/ 381118 h 428233"/>
                  <a:gd name="connsiteX56" fmla="*/ 242461 w 368021"/>
                  <a:gd name="connsiteY56" fmla="*/ 378500 h 428233"/>
                  <a:gd name="connsiteX57" fmla="*/ 243115 w 368021"/>
                  <a:gd name="connsiteY57" fmla="*/ 372611 h 428233"/>
                  <a:gd name="connsiteX58" fmla="*/ 243115 w 368021"/>
                  <a:gd name="connsiteY58" fmla="*/ 361486 h 428233"/>
                  <a:gd name="connsiteX59" fmla="*/ 243115 w 368021"/>
                  <a:gd name="connsiteY59" fmla="*/ 354943 h 428233"/>
                  <a:gd name="connsiteX60" fmla="*/ 238537 w 368021"/>
                  <a:gd name="connsiteY60" fmla="*/ 348399 h 428233"/>
                  <a:gd name="connsiteX61" fmla="*/ 231997 w 368021"/>
                  <a:gd name="connsiteY61" fmla="*/ 339237 h 428233"/>
                  <a:gd name="connsiteX62" fmla="*/ 230036 w 368021"/>
                  <a:gd name="connsiteY62" fmla="*/ 329421 h 428233"/>
                  <a:gd name="connsiteX63" fmla="*/ 225458 w 368021"/>
                  <a:gd name="connsiteY63" fmla="*/ 326803 h 428233"/>
                  <a:gd name="connsiteX64" fmla="*/ 222842 w 368021"/>
                  <a:gd name="connsiteY64" fmla="*/ 316988 h 428233"/>
                  <a:gd name="connsiteX65" fmla="*/ 218264 w 368021"/>
                  <a:gd name="connsiteY65" fmla="*/ 312407 h 428233"/>
                  <a:gd name="connsiteX66" fmla="*/ 218264 w 368021"/>
                  <a:gd name="connsiteY66" fmla="*/ 303246 h 428233"/>
                  <a:gd name="connsiteX67" fmla="*/ 218264 w 368021"/>
                  <a:gd name="connsiteY67" fmla="*/ 303246 h 428233"/>
                  <a:gd name="connsiteX68" fmla="*/ 215648 w 368021"/>
                  <a:gd name="connsiteY68" fmla="*/ 298665 h 428233"/>
                  <a:gd name="connsiteX69" fmla="*/ 215648 w 368021"/>
                  <a:gd name="connsiteY69" fmla="*/ 292121 h 428233"/>
                  <a:gd name="connsiteX70" fmla="*/ 225458 w 368021"/>
                  <a:gd name="connsiteY70" fmla="*/ 286232 h 428233"/>
                  <a:gd name="connsiteX71" fmla="*/ 228728 w 368021"/>
                  <a:gd name="connsiteY71" fmla="*/ 285577 h 428233"/>
                  <a:gd name="connsiteX72" fmla="*/ 234613 w 368021"/>
                  <a:gd name="connsiteY72" fmla="*/ 280996 h 428233"/>
                  <a:gd name="connsiteX73" fmla="*/ 240499 w 368021"/>
                  <a:gd name="connsiteY73" fmla="*/ 276416 h 428233"/>
                  <a:gd name="connsiteX74" fmla="*/ 254886 w 368021"/>
                  <a:gd name="connsiteY74" fmla="*/ 281651 h 428233"/>
                  <a:gd name="connsiteX75" fmla="*/ 256848 w 368021"/>
                  <a:gd name="connsiteY75" fmla="*/ 283614 h 428233"/>
                  <a:gd name="connsiteX76" fmla="*/ 259464 w 368021"/>
                  <a:gd name="connsiteY76" fmla="*/ 283614 h 428233"/>
                  <a:gd name="connsiteX77" fmla="*/ 267965 w 368021"/>
                  <a:gd name="connsiteY77" fmla="*/ 288195 h 428233"/>
                  <a:gd name="connsiteX78" fmla="*/ 268619 w 368021"/>
                  <a:gd name="connsiteY78" fmla="*/ 288195 h 428233"/>
                  <a:gd name="connsiteX79" fmla="*/ 271235 w 368021"/>
                  <a:gd name="connsiteY79" fmla="*/ 285577 h 428233"/>
                  <a:gd name="connsiteX80" fmla="*/ 280391 w 368021"/>
                  <a:gd name="connsiteY80" fmla="*/ 285577 h 428233"/>
                  <a:gd name="connsiteX81" fmla="*/ 283660 w 368021"/>
                  <a:gd name="connsiteY81" fmla="*/ 286232 h 428233"/>
                  <a:gd name="connsiteX82" fmla="*/ 293470 w 368021"/>
                  <a:gd name="connsiteY82" fmla="*/ 281651 h 428233"/>
                  <a:gd name="connsiteX83" fmla="*/ 304587 w 368021"/>
                  <a:gd name="connsiteY83" fmla="*/ 276416 h 428233"/>
                  <a:gd name="connsiteX84" fmla="*/ 313089 w 368021"/>
                  <a:gd name="connsiteY84" fmla="*/ 278379 h 428233"/>
                  <a:gd name="connsiteX85" fmla="*/ 316358 w 368021"/>
                  <a:gd name="connsiteY85" fmla="*/ 273144 h 428233"/>
                  <a:gd name="connsiteX86" fmla="*/ 312435 w 368021"/>
                  <a:gd name="connsiteY86" fmla="*/ 269872 h 428233"/>
                  <a:gd name="connsiteX87" fmla="*/ 309819 w 368021"/>
                  <a:gd name="connsiteY87" fmla="*/ 267908 h 428233"/>
                  <a:gd name="connsiteX88" fmla="*/ 303279 w 368021"/>
                  <a:gd name="connsiteY88" fmla="*/ 255475 h 428233"/>
                  <a:gd name="connsiteX89" fmla="*/ 309819 w 368021"/>
                  <a:gd name="connsiteY89" fmla="*/ 247623 h 428233"/>
                  <a:gd name="connsiteX90" fmla="*/ 311127 w 368021"/>
                  <a:gd name="connsiteY90" fmla="*/ 243696 h 428233"/>
                  <a:gd name="connsiteX91" fmla="*/ 323552 w 368021"/>
                  <a:gd name="connsiteY91" fmla="*/ 240424 h 428233"/>
                  <a:gd name="connsiteX92" fmla="*/ 324206 w 368021"/>
                  <a:gd name="connsiteY92" fmla="*/ 238461 h 428233"/>
                  <a:gd name="connsiteX93" fmla="*/ 324860 w 368021"/>
                  <a:gd name="connsiteY93" fmla="*/ 236498 h 428233"/>
                  <a:gd name="connsiteX94" fmla="*/ 335323 w 368021"/>
                  <a:gd name="connsiteY94" fmla="*/ 229300 h 428233"/>
                  <a:gd name="connsiteX95" fmla="*/ 336631 w 368021"/>
                  <a:gd name="connsiteY95" fmla="*/ 224719 h 428233"/>
                  <a:gd name="connsiteX96" fmla="*/ 341863 w 368021"/>
                  <a:gd name="connsiteY96" fmla="*/ 220138 h 428233"/>
                  <a:gd name="connsiteX97" fmla="*/ 341209 w 368021"/>
                  <a:gd name="connsiteY97" fmla="*/ 218175 h 428233"/>
                  <a:gd name="connsiteX98" fmla="*/ 344479 w 368021"/>
                  <a:gd name="connsiteY98" fmla="*/ 205741 h 428233"/>
                  <a:gd name="connsiteX99" fmla="*/ 346441 w 368021"/>
                  <a:gd name="connsiteY99" fmla="*/ 202470 h 428233"/>
                  <a:gd name="connsiteX100" fmla="*/ 345787 w 368021"/>
                  <a:gd name="connsiteY100" fmla="*/ 201161 h 428233"/>
                  <a:gd name="connsiteX101" fmla="*/ 343171 w 368021"/>
                  <a:gd name="connsiteY101" fmla="*/ 197889 h 428233"/>
                  <a:gd name="connsiteX102" fmla="*/ 341863 w 368021"/>
                  <a:gd name="connsiteY102" fmla="*/ 194617 h 428233"/>
                  <a:gd name="connsiteX103" fmla="*/ 340555 w 368021"/>
                  <a:gd name="connsiteY103" fmla="*/ 195271 h 428233"/>
                  <a:gd name="connsiteX104" fmla="*/ 317012 w 368021"/>
                  <a:gd name="connsiteY104" fmla="*/ 190036 h 428233"/>
                  <a:gd name="connsiteX105" fmla="*/ 305895 w 368021"/>
                  <a:gd name="connsiteY105" fmla="*/ 169750 h 428233"/>
                  <a:gd name="connsiteX106" fmla="*/ 312435 w 368021"/>
                  <a:gd name="connsiteY106" fmla="*/ 160589 h 428233"/>
                  <a:gd name="connsiteX107" fmla="*/ 309819 w 368021"/>
                  <a:gd name="connsiteY107" fmla="*/ 155354 h 428233"/>
                  <a:gd name="connsiteX108" fmla="*/ 310473 w 368021"/>
                  <a:gd name="connsiteY108" fmla="*/ 147501 h 428233"/>
                  <a:gd name="connsiteX109" fmla="*/ 324860 w 368021"/>
                  <a:gd name="connsiteY109" fmla="*/ 140957 h 428233"/>
                  <a:gd name="connsiteX110" fmla="*/ 345787 w 368021"/>
                  <a:gd name="connsiteY110" fmla="*/ 144229 h 428233"/>
                  <a:gd name="connsiteX111" fmla="*/ 347749 w 368021"/>
                  <a:gd name="connsiteY111" fmla="*/ 144229 h 428233"/>
                  <a:gd name="connsiteX112" fmla="*/ 349056 w 368021"/>
                  <a:gd name="connsiteY112" fmla="*/ 126561 h 428233"/>
                  <a:gd name="connsiteX113" fmla="*/ 350364 w 368021"/>
                  <a:gd name="connsiteY113" fmla="*/ 112818 h 428233"/>
                  <a:gd name="connsiteX114" fmla="*/ 359520 w 368021"/>
                  <a:gd name="connsiteY114" fmla="*/ 95804 h 428233"/>
                  <a:gd name="connsiteX115" fmla="*/ 365405 w 368021"/>
                  <a:gd name="connsiteY115" fmla="*/ 85988 h 428233"/>
                  <a:gd name="connsiteX116" fmla="*/ 362790 w 368021"/>
                  <a:gd name="connsiteY116" fmla="*/ 63739 h 428233"/>
                  <a:gd name="connsiteX117" fmla="*/ 366713 w 368021"/>
                  <a:gd name="connsiteY117" fmla="*/ 51306 h 428233"/>
                  <a:gd name="connsiteX118" fmla="*/ 368021 w 368021"/>
                  <a:gd name="connsiteY118" fmla="*/ 49997 h 428233"/>
                  <a:gd name="connsiteX119" fmla="*/ 367367 w 368021"/>
                  <a:gd name="connsiteY119" fmla="*/ 46725 h 428233"/>
                  <a:gd name="connsiteX120" fmla="*/ 365405 w 368021"/>
                  <a:gd name="connsiteY120" fmla="*/ 40836 h 428233"/>
                  <a:gd name="connsiteX121" fmla="*/ 360828 w 368021"/>
                  <a:gd name="connsiteY121" fmla="*/ 38872 h 428233"/>
                  <a:gd name="connsiteX122" fmla="*/ 358212 w 368021"/>
                  <a:gd name="connsiteY122" fmla="*/ 31674 h 428233"/>
                  <a:gd name="connsiteX123" fmla="*/ 345787 w 368021"/>
                  <a:gd name="connsiteY123" fmla="*/ 27748 h 428233"/>
                  <a:gd name="connsiteX124" fmla="*/ 339901 w 368021"/>
                  <a:gd name="connsiteY124" fmla="*/ 15314 h 428233"/>
                  <a:gd name="connsiteX125" fmla="*/ 332707 w 368021"/>
                  <a:gd name="connsiteY125" fmla="*/ 4190 h 428233"/>
                  <a:gd name="connsiteX126" fmla="*/ 322244 w 368021"/>
                  <a:gd name="connsiteY126" fmla="*/ 263 h 428233"/>
                  <a:gd name="connsiteX127" fmla="*/ 307203 w 368021"/>
                  <a:gd name="connsiteY127" fmla="*/ 3535 h 428233"/>
                  <a:gd name="connsiteX128" fmla="*/ 287584 w 368021"/>
                  <a:gd name="connsiteY128" fmla="*/ 4844 h 428233"/>
                  <a:gd name="connsiteX129" fmla="*/ 277775 w 368021"/>
                  <a:gd name="connsiteY129" fmla="*/ 10079 h 428233"/>
                  <a:gd name="connsiteX130" fmla="*/ 267311 w 368021"/>
                  <a:gd name="connsiteY130" fmla="*/ 7462 h 428233"/>
                  <a:gd name="connsiteX131" fmla="*/ 237229 w 368021"/>
                  <a:gd name="connsiteY131" fmla="*/ 10079 h 428233"/>
                  <a:gd name="connsiteX132" fmla="*/ 214340 w 368021"/>
                  <a:gd name="connsiteY132" fmla="*/ 17932 h 428233"/>
                  <a:gd name="connsiteX133" fmla="*/ 193414 w 368021"/>
                  <a:gd name="connsiteY133" fmla="*/ 29056 h 428233"/>
                  <a:gd name="connsiteX134" fmla="*/ 180335 w 368021"/>
                  <a:gd name="connsiteY134" fmla="*/ 39527 h 428233"/>
                  <a:gd name="connsiteX135" fmla="*/ 175757 w 368021"/>
                  <a:gd name="connsiteY135" fmla="*/ 53269 h 428233"/>
                  <a:gd name="connsiteX136" fmla="*/ 170525 w 368021"/>
                  <a:gd name="connsiteY136" fmla="*/ 61122 h 428233"/>
                  <a:gd name="connsiteX137" fmla="*/ 175103 w 368021"/>
                  <a:gd name="connsiteY137" fmla="*/ 78790 h 428233"/>
                  <a:gd name="connsiteX138" fmla="*/ 172487 w 368021"/>
                  <a:gd name="connsiteY138" fmla="*/ 91878 h 428233"/>
                  <a:gd name="connsiteX139" fmla="*/ 167909 w 368021"/>
                  <a:gd name="connsiteY139" fmla="*/ 97767 h 428233"/>
                  <a:gd name="connsiteX140" fmla="*/ 180335 w 368021"/>
                  <a:gd name="connsiteY140" fmla="*/ 105620 h 428233"/>
                  <a:gd name="connsiteX141" fmla="*/ 190144 w 368021"/>
                  <a:gd name="connsiteY141" fmla="*/ 109547 h 428233"/>
                  <a:gd name="connsiteX142" fmla="*/ 200607 w 368021"/>
                  <a:gd name="connsiteY142" fmla="*/ 105620 h 428233"/>
                  <a:gd name="connsiteX143" fmla="*/ 207801 w 368021"/>
                  <a:gd name="connsiteY143" fmla="*/ 109547 h 428233"/>
                  <a:gd name="connsiteX144" fmla="*/ 197338 w 368021"/>
                  <a:gd name="connsiteY144" fmla="*/ 116090 h 428233"/>
                  <a:gd name="connsiteX145" fmla="*/ 190798 w 368021"/>
                  <a:gd name="connsiteY145" fmla="*/ 131141 h 428233"/>
                  <a:gd name="connsiteX146" fmla="*/ 193414 w 368021"/>
                  <a:gd name="connsiteY146" fmla="*/ 144229 h 428233"/>
                  <a:gd name="connsiteX147" fmla="*/ 214994 w 368021"/>
                  <a:gd name="connsiteY147" fmla="*/ 151427 h 428233"/>
                  <a:gd name="connsiteX148" fmla="*/ 221534 w 368021"/>
                  <a:gd name="connsiteY148" fmla="*/ 156008 h 428233"/>
                  <a:gd name="connsiteX149" fmla="*/ 222188 w 368021"/>
                  <a:gd name="connsiteY149" fmla="*/ 168442 h 428233"/>
                  <a:gd name="connsiteX150" fmla="*/ 214340 w 368021"/>
                  <a:gd name="connsiteY150" fmla="*/ 184147 h 428233"/>
                  <a:gd name="connsiteX151" fmla="*/ 204531 w 368021"/>
                  <a:gd name="connsiteY151" fmla="*/ 191999 h 428233"/>
                  <a:gd name="connsiteX152" fmla="*/ 194068 w 368021"/>
                  <a:gd name="connsiteY152" fmla="*/ 195926 h 428233"/>
                  <a:gd name="connsiteX153" fmla="*/ 185566 w 368021"/>
                  <a:gd name="connsiteY153" fmla="*/ 203124 h 428233"/>
                  <a:gd name="connsiteX154" fmla="*/ 180335 w 368021"/>
                  <a:gd name="connsiteY154" fmla="*/ 211631 h 428233"/>
                  <a:gd name="connsiteX155" fmla="*/ 168563 w 368021"/>
                  <a:gd name="connsiteY155" fmla="*/ 215557 h 428233"/>
                  <a:gd name="connsiteX156" fmla="*/ 156792 w 368021"/>
                  <a:gd name="connsiteY156" fmla="*/ 206396 h 428233"/>
                  <a:gd name="connsiteX157" fmla="*/ 146329 w 368021"/>
                  <a:gd name="connsiteY157" fmla="*/ 203124 h 428233"/>
                  <a:gd name="connsiteX158" fmla="*/ 137827 w 368021"/>
                  <a:gd name="connsiteY158" fmla="*/ 199198 h 428233"/>
                  <a:gd name="connsiteX159" fmla="*/ 127364 w 368021"/>
                  <a:gd name="connsiteY159" fmla="*/ 196580 h 428233"/>
                  <a:gd name="connsiteX160" fmla="*/ 120824 w 368021"/>
                  <a:gd name="connsiteY160" fmla="*/ 191999 h 428233"/>
                  <a:gd name="connsiteX161" fmla="*/ 133249 w 368021"/>
                  <a:gd name="connsiteY161" fmla="*/ 182184 h 428233"/>
                  <a:gd name="connsiteX162" fmla="*/ 127364 w 368021"/>
                  <a:gd name="connsiteY162" fmla="*/ 174331 h 428233"/>
                  <a:gd name="connsiteX163" fmla="*/ 133903 w 368021"/>
                  <a:gd name="connsiteY163" fmla="*/ 166478 h 428233"/>
                  <a:gd name="connsiteX164" fmla="*/ 127364 w 368021"/>
                  <a:gd name="connsiteY164" fmla="*/ 155354 h 428233"/>
                  <a:gd name="connsiteX165" fmla="*/ 129980 w 368021"/>
                  <a:gd name="connsiteY165" fmla="*/ 143574 h 428233"/>
                  <a:gd name="connsiteX166" fmla="*/ 137173 w 368021"/>
                  <a:gd name="connsiteY166" fmla="*/ 142266 h 428233"/>
                  <a:gd name="connsiteX167" fmla="*/ 145021 w 368021"/>
                  <a:gd name="connsiteY167" fmla="*/ 144883 h 428233"/>
                  <a:gd name="connsiteX168" fmla="*/ 159408 w 368021"/>
                  <a:gd name="connsiteY168" fmla="*/ 133759 h 428233"/>
                  <a:gd name="connsiteX169" fmla="*/ 154830 w 368021"/>
                  <a:gd name="connsiteY169" fmla="*/ 122634 h 428233"/>
                  <a:gd name="connsiteX170" fmla="*/ 144367 w 368021"/>
                  <a:gd name="connsiteY170" fmla="*/ 122634 h 428233"/>
                  <a:gd name="connsiteX171" fmla="*/ 141097 w 368021"/>
                  <a:gd name="connsiteY171" fmla="*/ 112164 h 428233"/>
                  <a:gd name="connsiteX172" fmla="*/ 139789 w 368021"/>
                  <a:gd name="connsiteY172" fmla="*/ 99731 h 428233"/>
                  <a:gd name="connsiteX173" fmla="*/ 132595 w 368021"/>
                  <a:gd name="connsiteY173" fmla="*/ 88606 h 428233"/>
                  <a:gd name="connsiteX174" fmla="*/ 117554 w 368021"/>
                  <a:gd name="connsiteY174" fmla="*/ 95150 h 428233"/>
                  <a:gd name="connsiteX175" fmla="*/ 109707 w 368021"/>
                  <a:gd name="connsiteY175" fmla="*/ 89915 h 428233"/>
                  <a:gd name="connsiteX176" fmla="*/ 104475 w 368021"/>
                  <a:gd name="connsiteY176" fmla="*/ 80753 h 428233"/>
                  <a:gd name="connsiteX177" fmla="*/ 97935 w 368021"/>
                  <a:gd name="connsiteY177" fmla="*/ 84679 h 428233"/>
                  <a:gd name="connsiteX178" fmla="*/ 90088 w 368021"/>
                  <a:gd name="connsiteY178" fmla="*/ 116090 h 428233"/>
                  <a:gd name="connsiteX179" fmla="*/ 82894 w 368021"/>
                  <a:gd name="connsiteY179" fmla="*/ 152736 h 428233"/>
                  <a:gd name="connsiteX180" fmla="*/ 69161 w 368021"/>
                  <a:gd name="connsiteY180" fmla="*/ 185456 h 428233"/>
                  <a:gd name="connsiteX181" fmla="*/ 48234 w 368021"/>
                  <a:gd name="connsiteY181" fmla="*/ 222756 h 428233"/>
                  <a:gd name="connsiteX182" fmla="*/ 24038 w 368021"/>
                  <a:gd name="connsiteY182" fmla="*/ 248277 h 428233"/>
                  <a:gd name="connsiteX183" fmla="*/ 12267 w 368021"/>
                  <a:gd name="connsiteY183" fmla="*/ 252203 h 428233"/>
                  <a:gd name="connsiteX184" fmla="*/ 7689 w 368021"/>
                  <a:gd name="connsiteY184" fmla="*/ 259401 h 428233"/>
                  <a:gd name="connsiteX185" fmla="*/ 10959 w 368021"/>
                  <a:gd name="connsiteY185" fmla="*/ 267254 h 428233"/>
                  <a:gd name="connsiteX186" fmla="*/ 8997 w 368021"/>
                  <a:gd name="connsiteY186" fmla="*/ 273144 h 428233"/>
                  <a:gd name="connsiteX187" fmla="*/ 19460 w 368021"/>
                  <a:gd name="connsiteY187" fmla="*/ 282960 h 428233"/>
                  <a:gd name="connsiteX188" fmla="*/ 27308 w 368021"/>
                  <a:gd name="connsiteY188" fmla="*/ 286886 h 428233"/>
                  <a:gd name="connsiteX189" fmla="*/ 38425 w 368021"/>
                  <a:gd name="connsiteY189" fmla="*/ 298011 h 428233"/>
                  <a:gd name="connsiteX190" fmla="*/ 60660 w 368021"/>
                  <a:gd name="connsiteY190" fmla="*/ 306518 h 428233"/>
                  <a:gd name="connsiteX191" fmla="*/ 76355 w 368021"/>
                  <a:gd name="connsiteY191" fmla="*/ 300628 h 428233"/>
                  <a:gd name="connsiteX192" fmla="*/ 86164 w 368021"/>
                  <a:gd name="connsiteY192" fmla="*/ 296048 h 428233"/>
                  <a:gd name="connsiteX193" fmla="*/ 89434 w 368021"/>
                  <a:gd name="connsiteY193" fmla="*/ 300628 h 428233"/>
                  <a:gd name="connsiteX194" fmla="*/ 92050 w 368021"/>
                  <a:gd name="connsiteY194" fmla="*/ 309135 h 428233"/>
                  <a:gd name="connsiteX195" fmla="*/ 80932 w 368021"/>
                  <a:gd name="connsiteY195" fmla="*/ 307826 h 428233"/>
                  <a:gd name="connsiteX196" fmla="*/ 67853 w 368021"/>
                  <a:gd name="connsiteY196" fmla="*/ 311753 h 428233"/>
                  <a:gd name="connsiteX197" fmla="*/ 54774 w 368021"/>
                  <a:gd name="connsiteY197" fmla="*/ 311753 h 428233"/>
                  <a:gd name="connsiteX198" fmla="*/ 47580 w 368021"/>
                  <a:gd name="connsiteY198" fmla="*/ 311753 h 428233"/>
                  <a:gd name="connsiteX199" fmla="*/ 41041 w 368021"/>
                  <a:gd name="connsiteY199" fmla="*/ 318297 h 428233"/>
                  <a:gd name="connsiteX200" fmla="*/ 32539 w 368021"/>
                  <a:gd name="connsiteY200" fmla="*/ 320914 h 428233"/>
                  <a:gd name="connsiteX201" fmla="*/ 24692 w 368021"/>
                  <a:gd name="connsiteY201" fmla="*/ 320914 h 428233"/>
                  <a:gd name="connsiteX202" fmla="*/ 18806 w 368021"/>
                  <a:gd name="connsiteY202" fmla="*/ 323532 h 428233"/>
                  <a:gd name="connsiteX203" fmla="*/ 8343 w 368021"/>
                  <a:gd name="connsiteY203" fmla="*/ 322877 h 428233"/>
                  <a:gd name="connsiteX204" fmla="*/ 495 w 368021"/>
                  <a:gd name="connsiteY204" fmla="*/ 327458 h 428233"/>
                  <a:gd name="connsiteX205" fmla="*/ 13575 w 368021"/>
                  <a:gd name="connsiteY205" fmla="*/ 338583 h 428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368021" h="428233">
                    <a:moveTo>
                      <a:pt x="12267" y="335311"/>
                    </a:moveTo>
                    <a:cubicBezTo>
                      <a:pt x="19460" y="336619"/>
                      <a:pt x="24038" y="335311"/>
                      <a:pt x="27308" y="339237"/>
                    </a:cubicBezTo>
                    <a:cubicBezTo>
                      <a:pt x="30578" y="343163"/>
                      <a:pt x="33193" y="345781"/>
                      <a:pt x="31231" y="348399"/>
                    </a:cubicBezTo>
                    <a:cubicBezTo>
                      <a:pt x="29924" y="351016"/>
                      <a:pt x="24692" y="351671"/>
                      <a:pt x="24038" y="352325"/>
                    </a:cubicBezTo>
                    <a:cubicBezTo>
                      <a:pt x="24038" y="352325"/>
                      <a:pt x="24038" y="354943"/>
                      <a:pt x="24038" y="356906"/>
                    </a:cubicBezTo>
                    <a:lnTo>
                      <a:pt x="26654" y="356906"/>
                    </a:lnTo>
                    <a:cubicBezTo>
                      <a:pt x="27962" y="356906"/>
                      <a:pt x="33193" y="357560"/>
                      <a:pt x="37117" y="359523"/>
                    </a:cubicBezTo>
                    <a:cubicBezTo>
                      <a:pt x="35809" y="356251"/>
                      <a:pt x="35155" y="352979"/>
                      <a:pt x="37117" y="349707"/>
                    </a:cubicBezTo>
                    <a:cubicBezTo>
                      <a:pt x="37117" y="349707"/>
                      <a:pt x="48234" y="334656"/>
                      <a:pt x="58044" y="338583"/>
                    </a:cubicBezTo>
                    <a:cubicBezTo>
                      <a:pt x="63276" y="340546"/>
                      <a:pt x="64583" y="346435"/>
                      <a:pt x="65237" y="350362"/>
                    </a:cubicBezTo>
                    <a:cubicBezTo>
                      <a:pt x="66545" y="350362"/>
                      <a:pt x="67853" y="350362"/>
                      <a:pt x="69161" y="350362"/>
                    </a:cubicBezTo>
                    <a:cubicBezTo>
                      <a:pt x="69161" y="350362"/>
                      <a:pt x="69815" y="349707"/>
                      <a:pt x="70469" y="349053"/>
                    </a:cubicBezTo>
                    <a:cubicBezTo>
                      <a:pt x="76355" y="342509"/>
                      <a:pt x="82240" y="335311"/>
                      <a:pt x="88780" y="337928"/>
                    </a:cubicBezTo>
                    <a:lnTo>
                      <a:pt x="90742" y="337928"/>
                    </a:lnTo>
                    <a:cubicBezTo>
                      <a:pt x="94666" y="339891"/>
                      <a:pt x="99243" y="341200"/>
                      <a:pt x="100551" y="345781"/>
                    </a:cubicBezTo>
                    <a:cubicBezTo>
                      <a:pt x="101205" y="348399"/>
                      <a:pt x="100551" y="350362"/>
                      <a:pt x="99897" y="352979"/>
                    </a:cubicBezTo>
                    <a:cubicBezTo>
                      <a:pt x="99897" y="352979"/>
                      <a:pt x="99897" y="352979"/>
                      <a:pt x="99897" y="353634"/>
                    </a:cubicBezTo>
                    <a:cubicBezTo>
                      <a:pt x="101205" y="353634"/>
                      <a:pt x="103167" y="354943"/>
                      <a:pt x="103821" y="356906"/>
                    </a:cubicBezTo>
                    <a:cubicBezTo>
                      <a:pt x="104475" y="356906"/>
                      <a:pt x="105129" y="355597"/>
                      <a:pt x="105129" y="354943"/>
                    </a:cubicBezTo>
                    <a:cubicBezTo>
                      <a:pt x="105129" y="349053"/>
                      <a:pt x="110361" y="344472"/>
                      <a:pt x="111015" y="343818"/>
                    </a:cubicBezTo>
                    <a:lnTo>
                      <a:pt x="114939" y="339891"/>
                    </a:lnTo>
                    <a:lnTo>
                      <a:pt x="119516" y="343163"/>
                    </a:lnTo>
                    <a:cubicBezTo>
                      <a:pt x="122786" y="345781"/>
                      <a:pt x="127364" y="350362"/>
                      <a:pt x="128672" y="354943"/>
                    </a:cubicBezTo>
                    <a:cubicBezTo>
                      <a:pt x="129326" y="358214"/>
                      <a:pt x="128018" y="361486"/>
                      <a:pt x="127364" y="362795"/>
                    </a:cubicBezTo>
                    <a:cubicBezTo>
                      <a:pt x="127364" y="362795"/>
                      <a:pt x="127364" y="362795"/>
                      <a:pt x="127364" y="362795"/>
                    </a:cubicBezTo>
                    <a:cubicBezTo>
                      <a:pt x="127364" y="362795"/>
                      <a:pt x="127364" y="362795"/>
                      <a:pt x="127364" y="362795"/>
                    </a:cubicBezTo>
                    <a:cubicBezTo>
                      <a:pt x="128672" y="364104"/>
                      <a:pt x="131288" y="366721"/>
                      <a:pt x="131942" y="371302"/>
                    </a:cubicBezTo>
                    <a:cubicBezTo>
                      <a:pt x="131942" y="371302"/>
                      <a:pt x="131942" y="372611"/>
                      <a:pt x="131942" y="373265"/>
                    </a:cubicBezTo>
                    <a:cubicBezTo>
                      <a:pt x="134557" y="373265"/>
                      <a:pt x="137827" y="373265"/>
                      <a:pt x="140443" y="375883"/>
                    </a:cubicBezTo>
                    <a:cubicBezTo>
                      <a:pt x="141751" y="377846"/>
                      <a:pt x="143059" y="379809"/>
                      <a:pt x="142405" y="382427"/>
                    </a:cubicBezTo>
                    <a:cubicBezTo>
                      <a:pt x="142405" y="382427"/>
                      <a:pt x="142405" y="383735"/>
                      <a:pt x="142405" y="384390"/>
                    </a:cubicBezTo>
                    <a:cubicBezTo>
                      <a:pt x="144367" y="384390"/>
                      <a:pt x="147637" y="384390"/>
                      <a:pt x="149598" y="384390"/>
                    </a:cubicBezTo>
                    <a:cubicBezTo>
                      <a:pt x="151560" y="384390"/>
                      <a:pt x="152868" y="384390"/>
                      <a:pt x="154176" y="384390"/>
                    </a:cubicBezTo>
                    <a:cubicBezTo>
                      <a:pt x="154176" y="384390"/>
                      <a:pt x="156792" y="383081"/>
                      <a:pt x="158100" y="382427"/>
                    </a:cubicBezTo>
                    <a:cubicBezTo>
                      <a:pt x="162678" y="380463"/>
                      <a:pt x="169217" y="377192"/>
                      <a:pt x="173141" y="382427"/>
                    </a:cubicBezTo>
                    <a:cubicBezTo>
                      <a:pt x="174449" y="384390"/>
                      <a:pt x="175103" y="387007"/>
                      <a:pt x="176411" y="390279"/>
                    </a:cubicBezTo>
                    <a:cubicBezTo>
                      <a:pt x="176411" y="391588"/>
                      <a:pt x="177719" y="394860"/>
                      <a:pt x="178373" y="395514"/>
                    </a:cubicBezTo>
                    <a:lnTo>
                      <a:pt x="179027" y="395514"/>
                    </a:lnTo>
                    <a:cubicBezTo>
                      <a:pt x="182950" y="399441"/>
                      <a:pt x="185566" y="401404"/>
                      <a:pt x="186874" y="402058"/>
                    </a:cubicBezTo>
                    <a:cubicBezTo>
                      <a:pt x="186874" y="402058"/>
                      <a:pt x="188182" y="402058"/>
                      <a:pt x="188836" y="402058"/>
                    </a:cubicBezTo>
                    <a:cubicBezTo>
                      <a:pt x="195376" y="400095"/>
                      <a:pt x="199299" y="402058"/>
                      <a:pt x="201261" y="406639"/>
                    </a:cubicBezTo>
                    <a:lnTo>
                      <a:pt x="201261" y="406639"/>
                    </a:lnTo>
                    <a:cubicBezTo>
                      <a:pt x="201261" y="407294"/>
                      <a:pt x="201261" y="407948"/>
                      <a:pt x="201261" y="407948"/>
                    </a:cubicBezTo>
                    <a:cubicBezTo>
                      <a:pt x="201261" y="407948"/>
                      <a:pt x="201261" y="407948"/>
                      <a:pt x="201915" y="407948"/>
                    </a:cubicBezTo>
                    <a:cubicBezTo>
                      <a:pt x="204531" y="407948"/>
                      <a:pt x="207801" y="407948"/>
                      <a:pt x="210417" y="410566"/>
                    </a:cubicBezTo>
                    <a:lnTo>
                      <a:pt x="212379" y="412529"/>
                    </a:lnTo>
                    <a:lnTo>
                      <a:pt x="212379" y="415801"/>
                    </a:lnTo>
                    <a:cubicBezTo>
                      <a:pt x="212379" y="417764"/>
                      <a:pt x="211071" y="421690"/>
                      <a:pt x="209763" y="424962"/>
                    </a:cubicBezTo>
                    <a:cubicBezTo>
                      <a:pt x="209763" y="424962"/>
                      <a:pt x="211071" y="424962"/>
                      <a:pt x="211725" y="424962"/>
                    </a:cubicBezTo>
                    <a:cubicBezTo>
                      <a:pt x="214340" y="424962"/>
                      <a:pt x="216302" y="426271"/>
                      <a:pt x="217610" y="428234"/>
                    </a:cubicBezTo>
                    <a:cubicBezTo>
                      <a:pt x="217610" y="428234"/>
                      <a:pt x="217610" y="428234"/>
                      <a:pt x="217610" y="428234"/>
                    </a:cubicBezTo>
                    <a:cubicBezTo>
                      <a:pt x="221534" y="423653"/>
                      <a:pt x="224150" y="420381"/>
                      <a:pt x="226766" y="418418"/>
                    </a:cubicBezTo>
                    <a:cubicBezTo>
                      <a:pt x="226112" y="418418"/>
                      <a:pt x="225458" y="417110"/>
                      <a:pt x="224804" y="416455"/>
                    </a:cubicBezTo>
                    <a:cubicBezTo>
                      <a:pt x="222188" y="413183"/>
                      <a:pt x="222842" y="408602"/>
                      <a:pt x="223496" y="404676"/>
                    </a:cubicBezTo>
                    <a:lnTo>
                      <a:pt x="223496" y="403367"/>
                    </a:lnTo>
                    <a:cubicBezTo>
                      <a:pt x="224150" y="398132"/>
                      <a:pt x="229382" y="392242"/>
                      <a:pt x="239845" y="381118"/>
                    </a:cubicBezTo>
                    <a:cubicBezTo>
                      <a:pt x="241153" y="379809"/>
                      <a:pt x="241807" y="379155"/>
                      <a:pt x="242461" y="378500"/>
                    </a:cubicBezTo>
                    <a:cubicBezTo>
                      <a:pt x="243115" y="377846"/>
                      <a:pt x="243769" y="375228"/>
                      <a:pt x="243115" y="372611"/>
                    </a:cubicBezTo>
                    <a:cubicBezTo>
                      <a:pt x="242461" y="369339"/>
                      <a:pt x="243115" y="364758"/>
                      <a:pt x="243115" y="361486"/>
                    </a:cubicBezTo>
                    <a:cubicBezTo>
                      <a:pt x="243115" y="358869"/>
                      <a:pt x="243769" y="356251"/>
                      <a:pt x="243115" y="354943"/>
                    </a:cubicBezTo>
                    <a:cubicBezTo>
                      <a:pt x="243115" y="353634"/>
                      <a:pt x="240499" y="350362"/>
                      <a:pt x="238537" y="348399"/>
                    </a:cubicBezTo>
                    <a:cubicBezTo>
                      <a:pt x="236575" y="345781"/>
                      <a:pt x="233959" y="342509"/>
                      <a:pt x="231997" y="339237"/>
                    </a:cubicBezTo>
                    <a:cubicBezTo>
                      <a:pt x="230036" y="335311"/>
                      <a:pt x="229382" y="332039"/>
                      <a:pt x="230036" y="329421"/>
                    </a:cubicBezTo>
                    <a:cubicBezTo>
                      <a:pt x="228728" y="329421"/>
                      <a:pt x="226766" y="328112"/>
                      <a:pt x="225458" y="326803"/>
                    </a:cubicBezTo>
                    <a:cubicBezTo>
                      <a:pt x="221534" y="322877"/>
                      <a:pt x="222188" y="318951"/>
                      <a:pt x="222842" y="316988"/>
                    </a:cubicBezTo>
                    <a:cubicBezTo>
                      <a:pt x="221534" y="316333"/>
                      <a:pt x="219572" y="315025"/>
                      <a:pt x="218264" y="312407"/>
                    </a:cubicBezTo>
                    <a:cubicBezTo>
                      <a:pt x="216302" y="309135"/>
                      <a:pt x="216302" y="305863"/>
                      <a:pt x="218264" y="303246"/>
                    </a:cubicBezTo>
                    <a:cubicBezTo>
                      <a:pt x="218264" y="303246"/>
                      <a:pt x="218264" y="303246"/>
                      <a:pt x="218264" y="303246"/>
                    </a:cubicBezTo>
                    <a:cubicBezTo>
                      <a:pt x="217610" y="301937"/>
                      <a:pt x="216302" y="300628"/>
                      <a:pt x="215648" y="298665"/>
                    </a:cubicBezTo>
                    <a:cubicBezTo>
                      <a:pt x="214994" y="296702"/>
                      <a:pt x="214994" y="294084"/>
                      <a:pt x="215648" y="292121"/>
                    </a:cubicBezTo>
                    <a:cubicBezTo>
                      <a:pt x="217610" y="288195"/>
                      <a:pt x="222188" y="286886"/>
                      <a:pt x="225458" y="286232"/>
                    </a:cubicBezTo>
                    <a:cubicBezTo>
                      <a:pt x="226766" y="286232"/>
                      <a:pt x="227420" y="286232"/>
                      <a:pt x="228728" y="285577"/>
                    </a:cubicBezTo>
                    <a:cubicBezTo>
                      <a:pt x="230036" y="285577"/>
                      <a:pt x="232651" y="282305"/>
                      <a:pt x="234613" y="280996"/>
                    </a:cubicBezTo>
                    <a:cubicBezTo>
                      <a:pt x="236575" y="279033"/>
                      <a:pt x="238537" y="277724"/>
                      <a:pt x="240499" y="276416"/>
                    </a:cubicBezTo>
                    <a:cubicBezTo>
                      <a:pt x="246385" y="273144"/>
                      <a:pt x="251616" y="278379"/>
                      <a:pt x="254886" y="281651"/>
                    </a:cubicBezTo>
                    <a:cubicBezTo>
                      <a:pt x="254886" y="282305"/>
                      <a:pt x="256194" y="282960"/>
                      <a:pt x="256848" y="283614"/>
                    </a:cubicBezTo>
                    <a:cubicBezTo>
                      <a:pt x="256848" y="283614"/>
                      <a:pt x="258156" y="283614"/>
                      <a:pt x="259464" y="283614"/>
                    </a:cubicBezTo>
                    <a:cubicBezTo>
                      <a:pt x="262080" y="284268"/>
                      <a:pt x="266004" y="284923"/>
                      <a:pt x="267965" y="288195"/>
                    </a:cubicBezTo>
                    <a:cubicBezTo>
                      <a:pt x="267965" y="288195"/>
                      <a:pt x="267965" y="288195"/>
                      <a:pt x="268619" y="288195"/>
                    </a:cubicBezTo>
                    <a:cubicBezTo>
                      <a:pt x="268619" y="286886"/>
                      <a:pt x="269927" y="286232"/>
                      <a:pt x="271235" y="285577"/>
                    </a:cubicBezTo>
                    <a:cubicBezTo>
                      <a:pt x="274505" y="283614"/>
                      <a:pt x="277775" y="284268"/>
                      <a:pt x="280391" y="285577"/>
                    </a:cubicBezTo>
                    <a:cubicBezTo>
                      <a:pt x="281045" y="285577"/>
                      <a:pt x="283006" y="286232"/>
                      <a:pt x="283660" y="286232"/>
                    </a:cubicBezTo>
                    <a:cubicBezTo>
                      <a:pt x="284968" y="286232"/>
                      <a:pt x="290200" y="282960"/>
                      <a:pt x="293470" y="281651"/>
                    </a:cubicBezTo>
                    <a:cubicBezTo>
                      <a:pt x="298702" y="279033"/>
                      <a:pt x="301971" y="277070"/>
                      <a:pt x="304587" y="276416"/>
                    </a:cubicBezTo>
                    <a:cubicBezTo>
                      <a:pt x="308511" y="275761"/>
                      <a:pt x="311127" y="276416"/>
                      <a:pt x="313089" y="278379"/>
                    </a:cubicBezTo>
                    <a:cubicBezTo>
                      <a:pt x="314397" y="276416"/>
                      <a:pt x="315704" y="275107"/>
                      <a:pt x="316358" y="273144"/>
                    </a:cubicBezTo>
                    <a:cubicBezTo>
                      <a:pt x="315051" y="272489"/>
                      <a:pt x="313743" y="271180"/>
                      <a:pt x="312435" y="269872"/>
                    </a:cubicBezTo>
                    <a:cubicBezTo>
                      <a:pt x="311781" y="269217"/>
                      <a:pt x="310473" y="268563"/>
                      <a:pt x="309819" y="267908"/>
                    </a:cubicBezTo>
                    <a:cubicBezTo>
                      <a:pt x="307203" y="266600"/>
                      <a:pt x="301317" y="262673"/>
                      <a:pt x="303279" y="255475"/>
                    </a:cubicBezTo>
                    <a:cubicBezTo>
                      <a:pt x="304587" y="250240"/>
                      <a:pt x="307857" y="248277"/>
                      <a:pt x="309819" y="247623"/>
                    </a:cubicBezTo>
                    <a:cubicBezTo>
                      <a:pt x="309819" y="246314"/>
                      <a:pt x="309819" y="245005"/>
                      <a:pt x="311127" y="243696"/>
                    </a:cubicBezTo>
                    <a:cubicBezTo>
                      <a:pt x="314397" y="239116"/>
                      <a:pt x="320282" y="239770"/>
                      <a:pt x="323552" y="240424"/>
                    </a:cubicBezTo>
                    <a:cubicBezTo>
                      <a:pt x="323552" y="240424"/>
                      <a:pt x="324206" y="239116"/>
                      <a:pt x="324206" y="238461"/>
                    </a:cubicBezTo>
                    <a:cubicBezTo>
                      <a:pt x="324206" y="237807"/>
                      <a:pt x="324860" y="237152"/>
                      <a:pt x="324860" y="236498"/>
                    </a:cubicBezTo>
                    <a:cubicBezTo>
                      <a:pt x="326168" y="234535"/>
                      <a:pt x="328130" y="232572"/>
                      <a:pt x="335323" y="229300"/>
                    </a:cubicBezTo>
                    <a:cubicBezTo>
                      <a:pt x="335323" y="227991"/>
                      <a:pt x="335323" y="226682"/>
                      <a:pt x="336631" y="224719"/>
                    </a:cubicBezTo>
                    <a:cubicBezTo>
                      <a:pt x="337285" y="222756"/>
                      <a:pt x="339247" y="220793"/>
                      <a:pt x="341863" y="220138"/>
                    </a:cubicBezTo>
                    <a:cubicBezTo>
                      <a:pt x="341863" y="219484"/>
                      <a:pt x="341863" y="218829"/>
                      <a:pt x="341209" y="218175"/>
                    </a:cubicBezTo>
                    <a:cubicBezTo>
                      <a:pt x="339901" y="212285"/>
                      <a:pt x="342517" y="208359"/>
                      <a:pt x="344479" y="205741"/>
                    </a:cubicBezTo>
                    <a:cubicBezTo>
                      <a:pt x="345133" y="204433"/>
                      <a:pt x="345787" y="203778"/>
                      <a:pt x="346441" y="202470"/>
                    </a:cubicBezTo>
                    <a:cubicBezTo>
                      <a:pt x="346441" y="202470"/>
                      <a:pt x="346441" y="201815"/>
                      <a:pt x="345787" y="201161"/>
                    </a:cubicBezTo>
                    <a:cubicBezTo>
                      <a:pt x="345133" y="200506"/>
                      <a:pt x="344479" y="199198"/>
                      <a:pt x="343171" y="197889"/>
                    </a:cubicBezTo>
                    <a:cubicBezTo>
                      <a:pt x="342517" y="196580"/>
                      <a:pt x="341863" y="195926"/>
                      <a:pt x="341863" y="194617"/>
                    </a:cubicBezTo>
                    <a:cubicBezTo>
                      <a:pt x="341863" y="194617"/>
                      <a:pt x="341209" y="195271"/>
                      <a:pt x="340555" y="195271"/>
                    </a:cubicBezTo>
                    <a:cubicBezTo>
                      <a:pt x="335323" y="197889"/>
                      <a:pt x="328130" y="195271"/>
                      <a:pt x="317012" y="190036"/>
                    </a:cubicBezTo>
                    <a:cubicBezTo>
                      <a:pt x="308511" y="186110"/>
                      <a:pt x="305895" y="175640"/>
                      <a:pt x="305895" y="169750"/>
                    </a:cubicBezTo>
                    <a:cubicBezTo>
                      <a:pt x="305895" y="163861"/>
                      <a:pt x="309165" y="161898"/>
                      <a:pt x="312435" y="160589"/>
                    </a:cubicBezTo>
                    <a:cubicBezTo>
                      <a:pt x="311127" y="158626"/>
                      <a:pt x="310473" y="157317"/>
                      <a:pt x="309819" y="155354"/>
                    </a:cubicBezTo>
                    <a:cubicBezTo>
                      <a:pt x="309165" y="152736"/>
                      <a:pt x="309819" y="150118"/>
                      <a:pt x="310473" y="147501"/>
                    </a:cubicBezTo>
                    <a:cubicBezTo>
                      <a:pt x="313089" y="142920"/>
                      <a:pt x="319628" y="141611"/>
                      <a:pt x="324860" y="140957"/>
                    </a:cubicBezTo>
                    <a:cubicBezTo>
                      <a:pt x="329438" y="140303"/>
                      <a:pt x="336631" y="141611"/>
                      <a:pt x="345787" y="144229"/>
                    </a:cubicBezTo>
                    <a:cubicBezTo>
                      <a:pt x="346441" y="144229"/>
                      <a:pt x="347095" y="144229"/>
                      <a:pt x="347749" y="144229"/>
                    </a:cubicBezTo>
                    <a:cubicBezTo>
                      <a:pt x="348402" y="138994"/>
                      <a:pt x="349056" y="131796"/>
                      <a:pt x="349056" y="126561"/>
                    </a:cubicBezTo>
                    <a:cubicBezTo>
                      <a:pt x="349056" y="120017"/>
                      <a:pt x="349710" y="115436"/>
                      <a:pt x="350364" y="112818"/>
                    </a:cubicBezTo>
                    <a:cubicBezTo>
                      <a:pt x="351018" y="107583"/>
                      <a:pt x="355596" y="101694"/>
                      <a:pt x="359520" y="95804"/>
                    </a:cubicBezTo>
                    <a:cubicBezTo>
                      <a:pt x="362136" y="91878"/>
                      <a:pt x="364751" y="87951"/>
                      <a:pt x="365405" y="85988"/>
                    </a:cubicBezTo>
                    <a:cubicBezTo>
                      <a:pt x="366713" y="82716"/>
                      <a:pt x="365405" y="71592"/>
                      <a:pt x="362790" y="63739"/>
                    </a:cubicBezTo>
                    <a:cubicBezTo>
                      <a:pt x="360828" y="57850"/>
                      <a:pt x="364751" y="53269"/>
                      <a:pt x="366713" y="51306"/>
                    </a:cubicBezTo>
                    <a:cubicBezTo>
                      <a:pt x="366713" y="51306"/>
                      <a:pt x="368021" y="49997"/>
                      <a:pt x="368021" y="49997"/>
                    </a:cubicBezTo>
                    <a:cubicBezTo>
                      <a:pt x="368021" y="49997"/>
                      <a:pt x="368021" y="48034"/>
                      <a:pt x="367367" y="46725"/>
                    </a:cubicBezTo>
                    <a:cubicBezTo>
                      <a:pt x="367367" y="46725"/>
                      <a:pt x="366059" y="43453"/>
                      <a:pt x="365405" y="40836"/>
                    </a:cubicBezTo>
                    <a:cubicBezTo>
                      <a:pt x="363444" y="40836"/>
                      <a:pt x="361482" y="39527"/>
                      <a:pt x="360828" y="38872"/>
                    </a:cubicBezTo>
                    <a:cubicBezTo>
                      <a:pt x="360174" y="36909"/>
                      <a:pt x="362136" y="32328"/>
                      <a:pt x="358212" y="31674"/>
                    </a:cubicBezTo>
                    <a:cubicBezTo>
                      <a:pt x="353634" y="31020"/>
                      <a:pt x="350364" y="29711"/>
                      <a:pt x="345787" y="27748"/>
                    </a:cubicBezTo>
                    <a:cubicBezTo>
                      <a:pt x="341209" y="25784"/>
                      <a:pt x="342517" y="19895"/>
                      <a:pt x="339901" y="15314"/>
                    </a:cubicBezTo>
                    <a:cubicBezTo>
                      <a:pt x="337285" y="10734"/>
                      <a:pt x="335977" y="6153"/>
                      <a:pt x="332707" y="4190"/>
                    </a:cubicBezTo>
                    <a:cubicBezTo>
                      <a:pt x="328784" y="2881"/>
                      <a:pt x="326822" y="-1045"/>
                      <a:pt x="322244" y="263"/>
                    </a:cubicBezTo>
                    <a:cubicBezTo>
                      <a:pt x="319628" y="263"/>
                      <a:pt x="315051" y="2227"/>
                      <a:pt x="307203" y="3535"/>
                    </a:cubicBezTo>
                    <a:cubicBezTo>
                      <a:pt x="299355" y="4844"/>
                      <a:pt x="289546" y="4190"/>
                      <a:pt x="287584" y="4844"/>
                    </a:cubicBezTo>
                    <a:cubicBezTo>
                      <a:pt x="285622" y="5498"/>
                      <a:pt x="281045" y="11388"/>
                      <a:pt x="277775" y="10079"/>
                    </a:cubicBezTo>
                    <a:cubicBezTo>
                      <a:pt x="274505" y="8770"/>
                      <a:pt x="267311" y="7462"/>
                      <a:pt x="267311" y="7462"/>
                    </a:cubicBezTo>
                    <a:cubicBezTo>
                      <a:pt x="267311" y="7462"/>
                      <a:pt x="247692" y="8770"/>
                      <a:pt x="237229" y="10079"/>
                    </a:cubicBezTo>
                    <a:cubicBezTo>
                      <a:pt x="226766" y="11388"/>
                      <a:pt x="219572" y="16623"/>
                      <a:pt x="214340" y="17932"/>
                    </a:cubicBezTo>
                    <a:cubicBezTo>
                      <a:pt x="209109" y="19241"/>
                      <a:pt x="199299" y="26439"/>
                      <a:pt x="193414" y="29056"/>
                    </a:cubicBezTo>
                    <a:cubicBezTo>
                      <a:pt x="187528" y="31674"/>
                      <a:pt x="182296" y="35600"/>
                      <a:pt x="180335" y="39527"/>
                    </a:cubicBezTo>
                    <a:cubicBezTo>
                      <a:pt x="178373" y="43453"/>
                      <a:pt x="177065" y="50652"/>
                      <a:pt x="175757" y="53269"/>
                    </a:cubicBezTo>
                    <a:cubicBezTo>
                      <a:pt x="174449" y="55887"/>
                      <a:pt x="169217" y="58504"/>
                      <a:pt x="170525" y="61122"/>
                    </a:cubicBezTo>
                    <a:cubicBezTo>
                      <a:pt x="171833" y="64394"/>
                      <a:pt x="176411" y="72246"/>
                      <a:pt x="175103" y="78790"/>
                    </a:cubicBezTo>
                    <a:cubicBezTo>
                      <a:pt x="173795" y="85334"/>
                      <a:pt x="174449" y="90569"/>
                      <a:pt x="172487" y="91878"/>
                    </a:cubicBezTo>
                    <a:cubicBezTo>
                      <a:pt x="171179" y="93187"/>
                      <a:pt x="165947" y="93841"/>
                      <a:pt x="167909" y="97767"/>
                    </a:cubicBezTo>
                    <a:cubicBezTo>
                      <a:pt x="169871" y="101694"/>
                      <a:pt x="175757" y="103003"/>
                      <a:pt x="180335" y="105620"/>
                    </a:cubicBezTo>
                    <a:cubicBezTo>
                      <a:pt x="184912" y="108238"/>
                      <a:pt x="188836" y="110201"/>
                      <a:pt x="190144" y="109547"/>
                    </a:cubicBezTo>
                    <a:cubicBezTo>
                      <a:pt x="191452" y="108892"/>
                      <a:pt x="197338" y="103657"/>
                      <a:pt x="200607" y="105620"/>
                    </a:cubicBezTo>
                    <a:cubicBezTo>
                      <a:pt x="203877" y="107583"/>
                      <a:pt x="211071" y="107583"/>
                      <a:pt x="207801" y="109547"/>
                    </a:cubicBezTo>
                    <a:cubicBezTo>
                      <a:pt x="204531" y="111510"/>
                      <a:pt x="199299" y="112164"/>
                      <a:pt x="197338" y="116090"/>
                    </a:cubicBezTo>
                    <a:cubicBezTo>
                      <a:pt x="194722" y="120017"/>
                      <a:pt x="190798" y="124597"/>
                      <a:pt x="190798" y="131141"/>
                    </a:cubicBezTo>
                    <a:cubicBezTo>
                      <a:pt x="190798" y="137031"/>
                      <a:pt x="190798" y="142920"/>
                      <a:pt x="193414" y="144229"/>
                    </a:cubicBezTo>
                    <a:cubicBezTo>
                      <a:pt x="196030" y="145538"/>
                      <a:pt x="209763" y="150773"/>
                      <a:pt x="214994" y="151427"/>
                    </a:cubicBezTo>
                    <a:cubicBezTo>
                      <a:pt x="219572" y="152736"/>
                      <a:pt x="220880" y="154045"/>
                      <a:pt x="221534" y="156008"/>
                    </a:cubicBezTo>
                    <a:cubicBezTo>
                      <a:pt x="221534" y="157971"/>
                      <a:pt x="223496" y="162552"/>
                      <a:pt x="222188" y="168442"/>
                    </a:cubicBezTo>
                    <a:cubicBezTo>
                      <a:pt x="220880" y="174985"/>
                      <a:pt x="218918" y="180221"/>
                      <a:pt x="214340" y="184147"/>
                    </a:cubicBezTo>
                    <a:cubicBezTo>
                      <a:pt x="209763" y="188073"/>
                      <a:pt x="210417" y="190036"/>
                      <a:pt x="204531" y="191999"/>
                    </a:cubicBezTo>
                    <a:cubicBezTo>
                      <a:pt x="199299" y="193963"/>
                      <a:pt x="195376" y="194617"/>
                      <a:pt x="194068" y="195926"/>
                    </a:cubicBezTo>
                    <a:cubicBezTo>
                      <a:pt x="192760" y="197234"/>
                      <a:pt x="186874" y="200506"/>
                      <a:pt x="185566" y="203124"/>
                    </a:cubicBezTo>
                    <a:cubicBezTo>
                      <a:pt x="184258" y="205741"/>
                      <a:pt x="184258" y="210977"/>
                      <a:pt x="180335" y="211631"/>
                    </a:cubicBezTo>
                    <a:cubicBezTo>
                      <a:pt x="176411" y="212940"/>
                      <a:pt x="171179" y="216866"/>
                      <a:pt x="168563" y="215557"/>
                    </a:cubicBezTo>
                    <a:cubicBezTo>
                      <a:pt x="165293" y="214249"/>
                      <a:pt x="160062" y="207050"/>
                      <a:pt x="156792" y="206396"/>
                    </a:cubicBezTo>
                    <a:cubicBezTo>
                      <a:pt x="153522" y="205741"/>
                      <a:pt x="148944" y="203124"/>
                      <a:pt x="146329" y="203124"/>
                    </a:cubicBezTo>
                    <a:cubicBezTo>
                      <a:pt x="143713" y="203124"/>
                      <a:pt x="141097" y="200506"/>
                      <a:pt x="137827" y="199198"/>
                    </a:cubicBezTo>
                    <a:cubicBezTo>
                      <a:pt x="135211" y="197889"/>
                      <a:pt x="133249" y="197889"/>
                      <a:pt x="127364" y="196580"/>
                    </a:cubicBezTo>
                    <a:cubicBezTo>
                      <a:pt x="122132" y="195271"/>
                      <a:pt x="118208" y="193963"/>
                      <a:pt x="120824" y="191999"/>
                    </a:cubicBezTo>
                    <a:cubicBezTo>
                      <a:pt x="123440" y="189382"/>
                      <a:pt x="135211" y="184801"/>
                      <a:pt x="133249" y="182184"/>
                    </a:cubicBezTo>
                    <a:cubicBezTo>
                      <a:pt x="131288" y="179566"/>
                      <a:pt x="125402" y="176294"/>
                      <a:pt x="127364" y="174331"/>
                    </a:cubicBezTo>
                    <a:cubicBezTo>
                      <a:pt x="129326" y="172368"/>
                      <a:pt x="135865" y="171059"/>
                      <a:pt x="133903" y="166478"/>
                    </a:cubicBezTo>
                    <a:cubicBezTo>
                      <a:pt x="131942" y="161898"/>
                      <a:pt x="127364" y="157317"/>
                      <a:pt x="127364" y="155354"/>
                    </a:cubicBezTo>
                    <a:cubicBezTo>
                      <a:pt x="127364" y="153390"/>
                      <a:pt x="127364" y="144229"/>
                      <a:pt x="129980" y="143574"/>
                    </a:cubicBezTo>
                    <a:cubicBezTo>
                      <a:pt x="133249" y="143574"/>
                      <a:pt x="134557" y="139648"/>
                      <a:pt x="137173" y="142266"/>
                    </a:cubicBezTo>
                    <a:cubicBezTo>
                      <a:pt x="139789" y="144883"/>
                      <a:pt x="143713" y="145538"/>
                      <a:pt x="145021" y="144883"/>
                    </a:cubicBezTo>
                    <a:cubicBezTo>
                      <a:pt x="146329" y="143574"/>
                      <a:pt x="158754" y="138994"/>
                      <a:pt x="159408" y="133759"/>
                    </a:cubicBezTo>
                    <a:cubicBezTo>
                      <a:pt x="159408" y="128524"/>
                      <a:pt x="159408" y="123289"/>
                      <a:pt x="154830" y="122634"/>
                    </a:cubicBezTo>
                    <a:cubicBezTo>
                      <a:pt x="150252" y="122634"/>
                      <a:pt x="148291" y="124597"/>
                      <a:pt x="144367" y="122634"/>
                    </a:cubicBezTo>
                    <a:cubicBezTo>
                      <a:pt x="140443" y="120671"/>
                      <a:pt x="140443" y="116090"/>
                      <a:pt x="141097" y="112164"/>
                    </a:cubicBezTo>
                    <a:cubicBezTo>
                      <a:pt x="141751" y="108238"/>
                      <a:pt x="139789" y="101694"/>
                      <a:pt x="139789" y="99731"/>
                    </a:cubicBezTo>
                    <a:cubicBezTo>
                      <a:pt x="139789" y="98422"/>
                      <a:pt x="136519" y="88606"/>
                      <a:pt x="132595" y="88606"/>
                    </a:cubicBezTo>
                    <a:cubicBezTo>
                      <a:pt x="128672" y="88606"/>
                      <a:pt x="123440" y="95804"/>
                      <a:pt x="117554" y="95150"/>
                    </a:cubicBezTo>
                    <a:cubicBezTo>
                      <a:pt x="112323" y="94495"/>
                      <a:pt x="110361" y="91878"/>
                      <a:pt x="109707" y="89915"/>
                    </a:cubicBezTo>
                    <a:cubicBezTo>
                      <a:pt x="109053" y="87297"/>
                      <a:pt x="107091" y="80753"/>
                      <a:pt x="104475" y="80753"/>
                    </a:cubicBezTo>
                    <a:cubicBezTo>
                      <a:pt x="101859" y="80753"/>
                      <a:pt x="97935" y="80753"/>
                      <a:pt x="97935" y="84679"/>
                    </a:cubicBezTo>
                    <a:cubicBezTo>
                      <a:pt x="97935" y="88606"/>
                      <a:pt x="92704" y="109547"/>
                      <a:pt x="90088" y="116090"/>
                    </a:cubicBezTo>
                    <a:cubicBezTo>
                      <a:pt x="87472" y="122634"/>
                      <a:pt x="84202" y="145538"/>
                      <a:pt x="82894" y="152736"/>
                    </a:cubicBezTo>
                    <a:cubicBezTo>
                      <a:pt x="81586" y="159934"/>
                      <a:pt x="71777" y="179566"/>
                      <a:pt x="69161" y="185456"/>
                    </a:cubicBezTo>
                    <a:cubicBezTo>
                      <a:pt x="66545" y="191999"/>
                      <a:pt x="54774" y="214903"/>
                      <a:pt x="48234" y="222756"/>
                    </a:cubicBezTo>
                    <a:cubicBezTo>
                      <a:pt x="41695" y="229954"/>
                      <a:pt x="29270" y="244351"/>
                      <a:pt x="24038" y="248277"/>
                    </a:cubicBezTo>
                    <a:cubicBezTo>
                      <a:pt x="18806" y="252203"/>
                      <a:pt x="17498" y="251549"/>
                      <a:pt x="12267" y="252203"/>
                    </a:cubicBezTo>
                    <a:cubicBezTo>
                      <a:pt x="7689" y="252203"/>
                      <a:pt x="5727" y="255475"/>
                      <a:pt x="7689" y="259401"/>
                    </a:cubicBezTo>
                    <a:cubicBezTo>
                      <a:pt x="9651" y="263328"/>
                      <a:pt x="10959" y="263982"/>
                      <a:pt x="10959" y="267254"/>
                    </a:cubicBezTo>
                    <a:cubicBezTo>
                      <a:pt x="10959" y="269217"/>
                      <a:pt x="7689" y="270526"/>
                      <a:pt x="8997" y="273144"/>
                    </a:cubicBezTo>
                    <a:cubicBezTo>
                      <a:pt x="10305" y="275761"/>
                      <a:pt x="15536" y="281651"/>
                      <a:pt x="19460" y="282960"/>
                    </a:cubicBezTo>
                    <a:cubicBezTo>
                      <a:pt x="23384" y="284268"/>
                      <a:pt x="25346" y="284923"/>
                      <a:pt x="27308" y="286886"/>
                    </a:cubicBezTo>
                    <a:cubicBezTo>
                      <a:pt x="28616" y="288195"/>
                      <a:pt x="34501" y="296048"/>
                      <a:pt x="38425" y="298011"/>
                    </a:cubicBezTo>
                    <a:cubicBezTo>
                      <a:pt x="43003" y="300628"/>
                      <a:pt x="56736" y="307826"/>
                      <a:pt x="60660" y="306518"/>
                    </a:cubicBezTo>
                    <a:cubicBezTo>
                      <a:pt x="64583" y="305863"/>
                      <a:pt x="73739" y="301283"/>
                      <a:pt x="76355" y="300628"/>
                    </a:cubicBezTo>
                    <a:cubicBezTo>
                      <a:pt x="79625" y="300628"/>
                      <a:pt x="84856" y="296048"/>
                      <a:pt x="86164" y="296048"/>
                    </a:cubicBezTo>
                    <a:cubicBezTo>
                      <a:pt x="87472" y="296048"/>
                      <a:pt x="88126" y="298665"/>
                      <a:pt x="89434" y="300628"/>
                    </a:cubicBezTo>
                    <a:cubicBezTo>
                      <a:pt x="90742" y="302591"/>
                      <a:pt x="93358" y="306518"/>
                      <a:pt x="92050" y="309135"/>
                    </a:cubicBezTo>
                    <a:cubicBezTo>
                      <a:pt x="90742" y="311753"/>
                      <a:pt x="82894" y="307172"/>
                      <a:pt x="80932" y="307826"/>
                    </a:cubicBezTo>
                    <a:cubicBezTo>
                      <a:pt x="78971" y="308481"/>
                      <a:pt x="70469" y="311098"/>
                      <a:pt x="67853" y="311753"/>
                    </a:cubicBezTo>
                    <a:cubicBezTo>
                      <a:pt x="65237" y="312407"/>
                      <a:pt x="56736" y="311753"/>
                      <a:pt x="54774" y="311753"/>
                    </a:cubicBezTo>
                    <a:cubicBezTo>
                      <a:pt x="52812" y="311753"/>
                      <a:pt x="47580" y="309790"/>
                      <a:pt x="47580" y="311753"/>
                    </a:cubicBezTo>
                    <a:cubicBezTo>
                      <a:pt x="47580" y="313061"/>
                      <a:pt x="43657" y="316333"/>
                      <a:pt x="41041" y="318297"/>
                    </a:cubicBezTo>
                    <a:cubicBezTo>
                      <a:pt x="37771" y="320260"/>
                      <a:pt x="35809" y="320914"/>
                      <a:pt x="32539" y="320914"/>
                    </a:cubicBezTo>
                    <a:cubicBezTo>
                      <a:pt x="29924" y="320914"/>
                      <a:pt x="26654" y="320914"/>
                      <a:pt x="24692" y="320914"/>
                    </a:cubicBezTo>
                    <a:cubicBezTo>
                      <a:pt x="22730" y="320914"/>
                      <a:pt x="22076" y="323532"/>
                      <a:pt x="18806" y="323532"/>
                    </a:cubicBezTo>
                    <a:cubicBezTo>
                      <a:pt x="15536" y="323532"/>
                      <a:pt x="9651" y="322223"/>
                      <a:pt x="8343" y="322877"/>
                    </a:cubicBezTo>
                    <a:cubicBezTo>
                      <a:pt x="6381" y="322877"/>
                      <a:pt x="-2120" y="324186"/>
                      <a:pt x="495" y="327458"/>
                    </a:cubicBezTo>
                    <a:cubicBezTo>
                      <a:pt x="3111" y="330730"/>
                      <a:pt x="6381" y="337274"/>
                      <a:pt x="13575" y="33858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6" name="Freeform 875">
                <a:extLst>
                  <a:ext uri="{FF2B5EF4-FFF2-40B4-BE49-F238E27FC236}">
                    <a16:creationId xmlns:a16="http://schemas.microsoft.com/office/drawing/2014/main" id="{30A66044-DDAE-EDCE-C612-909C1B411CE7}"/>
                  </a:ext>
                </a:extLst>
              </p:cNvPr>
              <p:cNvSpPr/>
              <p:nvPr/>
            </p:nvSpPr>
            <p:spPr>
              <a:xfrm>
                <a:off x="1609920" y="3793900"/>
                <a:ext cx="37275" cy="36645"/>
              </a:xfrm>
              <a:custGeom>
                <a:avLst/>
                <a:gdLst>
                  <a:gd name="connsiteX0" fmla="*/ 30736 w 37275"/>
                  <a:gd name="connsiteY0" fmla="*/ 28139 h 36645"/>
                  <a:gd name="connsiteX1" fmla="*/ 37276 w 37275"/>
                  <a:gd name="connsiteY1" fmla="*/ 20286 h 36645"/>
                  <a:gd name="connsiteX2" fmla="*/ 37276 w 37275"/>
                  <a:gd name="connsiteY2" fmla="*/ 20286 h 36645"/>
                  <a:gd name="connsiteX3" fmla="*/ 37276 w 37275"/>
                  <a:gd name="connsiteY3" fmla="*/ 20286 h 36645"/>
                  <a:gd name="connsiteX4" fmla="*/ 33352 w 37275"/>
                  <a:gd name="connsiteY4" fmla="*/ 18977 h 36645"/>
                  <a:gd name="connsiteX5" fmla="*/ 29428 w 37275"/>
                  <a:gd name="connsiteY5" fmla="*/ 9161 h 36645"/>
                  <a:gd name="connsiteX6" fmla="*/ 28120 w 37275"/>
                  <a:gd name="connsiteY6" fmla="*/ 9161 h 36645"/>
                  <a:gd name="connsiteX7" fmla="*/ 23542 w 37275"/>
                  <a:gd name="connsiteY7" fmla="*/ 9161 h 36645"/>
                  <a:gd name="connsiteX8" fmla="*/ 15041 w 37275"/>
                  <a:gd name="connsiteY8" fmla="*/ 0 h 36645"/>
                  <a:gd name="connsiteX9" fmla="*/ 13733 w 37275"/>
                  <a:gd name="connsiteY9" fmla="*/ 1309 h 36645"/>
                  <a:gd name="connsiteX10" fmla="*/ 12425 w 37275"/>
                  <a:gd name="connsiteY10" fmla="*/ 2617 h 36645"/>
                  <a:gd name="connsiteX11" fmla="*/ 11117 w 37275"/>
                  <a:gd name="connsiteY11" fmla="*/ 13088 h 36645"/>
                  <a:gd name="connsiteX12" fmla="*/ 4578 w 37275"/>
                  <a:gd name="connsiteY12" fmla="*/ 18323 h 36645"/>
                  <a:gd name="connsiteX13" fmla="*/ 0 w 37275"/>
                  <a:gd name="connsiteY13" fmla="*/ 21595 h 36645"/>
                  <a:gd name="connsiteX14" fmla="*/ 654 w 37275"/>
                  <a:gd name="connsiteY14" fmla="*/ 22904 h 36645"/>
                  <a:gd name="connsiteX15" fmla="*/ 4578 w 37275"/>
                  <a:gd name="connsiteY15" fmla="*/ 30756 h 36645"/>
                  <a:gd name="connsiteX16" fmla="*/ 12425 w 37275"/>
                  <a:gd name="connsiteY16" fmla="*/ 34028 h 36645"/>
                  <a:gd name="connsiteX17" fmla="*/ 14387 w 37275"/>
                  <a:gd name="connsiteY17" fmla="*/ 36646 h 36645"/>
                  <a:gd name="connsiteX18" fmla="*/ 21581 w 37275"/>
                  <a:gd name="connsiteY18" fmla="*/ 36646 h 36645"/>
                  <a:gd name="connsiteX19" fmla="*/ 24196 w 37275"/>
                  <a:gd name="connsiteY19" fmla="*/ 36646 h 36645"/>
                  <a:gd name="connsiteX20" fmla="*/ 24196 w 37275"/>
                  <a:gd name="connsiteY20" fmla="*/ 36646 h 36645"/>
                  <a:gd name="connsiteX21" fmla="*/ 29428 w 37275"/>
                  <a:gd name="connsiteY21" fmla="*/ 28139 h 3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7275" h="36645">
                    <a:moveTo>
                      <a:pt x="30736" y="28139"/>
                    </a:moveTo>
                    <a:cubicBezTo>
                      <a:pt x="32044" y="24212"/>
                      <a:pt x="34660" y="21595"/>
                      <a:pt x="37276" y="20286"/>
                    </a:cubicBezTo>
                    <a:cubicBezTo>
                      <a:pt x="37276" y="20286"/>
                      <a:pt x="37276" y="20286"/>
                      <a:pt x="37276" y="20286"/>
                    </a:cubicBezTo>
                    <a:cubicBezTo>
                      <a:pt x="37276" y="20286"/>
                      <a:pt x="37276" y="20286"/>
                      <a:pt x="37276" y="20286"/>
                    </a:cubicBezTo>
                    <a:cubicBezTo>
                      <a:pt x="35968" y="20286"/>
                      <a:pt x="34660" y="20286"/>
                      <a:pt x="33352" y="18977"/>
                    </a:cubicBezTo>
                    <a:cubicBezTo>
                      <a:pt x="29428" y="17014"/>
                      <a:pt x="28774" y="12433"/>
                      <a:pt x="29428" y="9161"/>
                    </a:cubicBezTo>
                    <a:cubicBezTo>
                      <a:pt x="29428" y="9161"/>
                      <a:pt x="28120" y="9161"/>
                      <a:pt x="28120" y="9161"/>
                    </a:cubicBezTo>
                    <a:cubicBezTo>
                      <a:pt x="26158" y="9161"/>
                      <a:pt x="24850" y="9161"/>
                      <a:pt x="23542" y="9161"/>
                    </a:cubicBezTo>
                    <a:cubicBezTo>
                      <a:pt x="17657" y="9161"/>
                      <a:pt x="15695" y="3926"/>
                      <a:pt x="15041" y="0"/>
                    </a:cubicBezTo>
                    <a:cubicBezTo>
                      <a:pt x="15041" y="0"/>
                      <a:pt x="14387" y="1309"/>
                      <a:pt x="13733" y="1309"/>
                    </a:cubicBezTo>
                    <a:cubicBezTo>
                      <a:pt x="13733" y="1309"/>
                      <a:pt x="13079" y="1963"/>
                      <a:pt x="12425" y="2617"/>
                    </a:cubicBezTo>
                    <a:cubicBezTo>
                      <a:pt x="13733" y="6544"/>
                      <a:pt x="13733" y="10470"/>
                      <a:pt x="11117" y="13088"/>
                    </a:cubicBezTo>
                    <a:cubicBezTo>
                      <a:pt x="9809" y="14397"/>
                      <a:pt x="7193" y="16360"/>
                      <a:pt x="4578" y="18323"/>
                    </a:cubicBezTo>
                    <a:cubicBezTo>
                      <a:pt x="3270" y="18977"/>
                      <a:pt x="1308" y="20286"/>
                      <a:pt x="0" y="21595"/>
                    </a:cubicBezTo>
                    <a:cubicBezTo>
                      <a:pt x="0" y="21595"/>
                      <a:pt x="654" y="22249"/>
                      <a:pt x="654" y="22904"/>
                    </a:cubicBezTo>
                    <a:cubicBezTo>
                      <a:pt x="2616" y="25521"/>
                      <a:pt x="4578" y="27484"/>
                      <a:pt x="4578" y="30756"/>
                    </a:cubicBezTo>
                    <a:cubicBezTo>
                      <a:pt x="7847" y="30102"/>
                      <a:pt x="10463" y="30756"/>
                      <a:pt x="12425" y="34028"/>
                    </a:cubicBezTo>
                    <a:cubicBezTo>
                      <a:pt x="12425" y="34028"/>
                      <a:pt x="13733" y="35337"/>
                      <a:pt x="14387" y="36646"/>
                    </a:cubicBezTo>
                    <a:lnTo>
                      <a:pt x="21581" y="36646"/>
                    </a:lnTo>
                    <a:cubicBezTo>
                      <a:pt x="22235" y="36646"/>
                      <a:pt x="23542" y="36646"/>
                      <a:pt x="24196" y="36646"/>
                    </a:cubicBezTo>
                    <a:cubicBezTo>
                      <a:pt x="24196" y="36646"/>
                      <a:pt x="24196" y="36646"/>
                      <a:pt x="24196" y="36646"/>
                    </a:cubicBezTo>
                    <a:cubicBezTo>
                      <a:pt x="24196" y="34028"/>
                      <a:pt x="24196" y="30102"/>
                      <a:pt x="29428" y="281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E553A6FC-601F-98DB-F191-90FB0D47F163}"/>
                  </a:ext>
                </a:extLst>
              </p:cNvPr>
              <p:cNvSpPr/>
              <p:nvPr/>
            </p:nvSpPr>
            <p:spPr>
              <a:xfrm>
                <a:off x="1520755" y="3386851"/>
                <a:ext cx="24422" cy="35707"/>
              </a:xfrm>
              <a:custGeom>
                <a:avLst/>
                <a:gdLst>
                  <a:gd name="connsiteX0" fmla="*/ 1534 w 24422"/>
                  <a:gd name="connsiteY0" fmla="*/ 28812 h 35707"/>
                  <a:gd name="connsiteX1" fmla="*/ 9381 w 24422"/>
                  <a:gd name="connsiteY1" fmla="*/ 14415 h 35707"/>
                  <a:gd name="connsiteX2" fmla="*/ 21807 w 24422"/>
                  <a:gd name="connsiteY2" fmla="*/ 673 h 35707"/>
                  <a:gd name="connsiteX3" fmla="*/ 24422 w 24422"/>
                  <a:gd name="connsiteY3" fmla="*/ 11143 h 35707"/>
                  <a:gd name="connsiteX4" fmla="*/ 21153 w 24422"/>
                  <a:gd name="connsiteY4" fmla="*/ 21613 h 35707"/>
                  <a:gd name="connsiteX5" fmla="*/ 13959 w 24422"/>
                  <a:gd name="connsiteY5" fmla="*/ 32084 h 35707"/>
                  <a:gd name="connsiteX6" fmla="*/ 3496 w 24422"/>
                  <a:gd name="connsiteY6" fmla="*/ 35356 h 35707"/>
                  <a:gd name="connsiteX7" fmla="*/ 880 w 24422"/>
                  <a:gd name="connsiteY7" fmla="*/ 29466 h 3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422" h="35707">
                    <a:moveTo>
                      <a:pt x="1534" y="28812"/>
                    </a:moveTo>
                    <a:cubicBezTo>
                      <a:pt x="4804" y="24231"/>
                      <a:pt x="5458" y="17033"/>
                      <a:pt x="9381" y="14415"/>
                    </a:cubicBezTo>
                    <a:cubicBezTo>
                      <a:pt x="13305" y="11143"/>
                      <a:pt x="19845" y="-3253"/>
                      <a:pt x="21807" y="673"/>
                    </a:cubicBezTo>
                    <a:cubicBezTo>
                      <a:pt x="23769" y="4599"/>
                      <a:pt x="24422" y="7217"/>
                      <a:pt x="24422" y="11143"/>
                    </a:cubicBezTo>
                    <a:cubicBezTo>
                      <a:pt x="24422" y="15070"/>
                      <a:pt x="23115" y="17687"/>
                      <a:pt x="21153" y="21613"/>
                    </a:cubicBezTo>
                    <a:cubicBezTo>
                      <a:pt x="19191" y="24885"/>
                      <a:pt x="17883" y="30120"/>
                      <a:pt x="13959" y="32084"/>
                    </a:cubicBezTo>
                    <a:cubicBezTo>
                      <a:pt x="10035" y="34047"/>
                      <a:pt x="5458" y="36664"/>
                      <a:pt x="3496" y="35356"/>
                    </a:cubicBezTo>
                    <a:cubicBezTo>
                      <a:pt x="2188" y="34047"/>
                      <a:pt x="-1736" y="32738"/>
                      <a:pt x="880" y="2946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8" name="Freeform 877">
                <a:extLst>
                  <a:ext uri="{FF2B5EF4-FFF2-40B4-BE49-F238E27FC236}">
                    <a16:creationId xmlns:a16="http://schemas.microsoft.com/office/drawing/2014/main" id="{851739C2-B6BC-6436-9E91-A96B8893C6DC}"/>
                  </a:ext>
                </a:extLst>
              </p:cNvPr>
              <p:cNvSpPr/>
              <p:nvPr/>
            </p:nvSpPr>
            <p:spPr>
              <a:xfrm>
                <a:off x="1575738" y="3345644"/>
                <a:ext cx="43715" cy="12543"/>
              </a:xfrm>
              <a:custGeom>
                <a:avLst/>
                <a:gdLst>
                  <a:gd name="connsiteX0" fmla="*/ 1484 w 43715"/>
                  <a:gd name="connsiteY0" fmla="*/ 11125 h 12543"/>
                  <a:gd name="connsiteX1" fmla="*/ 11947 w 43715"/>
                  <a:gd name="connsiteY1" fmla="*/ 7198 h 12543"/>
                  <a:gd name="connsiteX2" fmla="*/ 30912 w 43715"/>
                  <a:gd name="connsiteY2" fmla="*/ 3926 h 12543"/>
                  <a:gd name="connsiteX3" fmla="*/ 43337 w 43715"/>
                  <a:gd name="connsiteY3" fmla="*/ 0 h 12543"/>
                  <a:gd name="connsiteX4" fmla="*/ 35490 w 43715"/>
                  <a:gd name="connsiteY4" fmla="*/ 4581 h 12543"/>
                  <a:gd name="connsiteX5" fmla="*/ 15217 w 43715"/>
                  <a:gd name="connsiteY5" fmla="*/ 10470 h 12543"/>
                  <a:gd name="connsiteX6" fmla="*/ 1484 w 43715"/>
                  <a:gd name="connsiteY6" fmla="*/ 10470 h 1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715" h="12543">
                    <a:moveTo>
                      <a:pt x="1484" y="11125"/>
                    </a:moveTo>
                    <a:cubicBezTo>
                      <a:pt x="4754" y="9161"/>
                      <a:pt x="7369" y="7198"/>
                      <a:pt x="11947" y="7198"/>
                    </a:cubicBezTo>
                    <a:cubicBezTo>
                      <a:pt x="16525" y="7198"/>
                      <a:pt x="27642" y="4581"/>
                      <a:pt x="30912" y="3926"/>
                    </a:cubicBezTo>
                    <a:cubicBezTo>
                      <a:pt x="34182" y="2617"/>
                      <a:pt x="42029" y="0"/>
                      <a:pt x="43337" y="0"/>
                    </a:cubicBezTo>
                    <a:cubicBezTo>
                      <a:pt x="44645" y="0"/>
                      <a:pt x="42683" y="3272"/>
                      <a:pt x="35490" y="4581"/>
                    </a:cubicBezTo>
                    <a:cubicBezTo>
                      <a:pt x="28296" y="6544"/>
                      <a:pt x="18487" y="9161"/>
                      <a:pt x="15217" y="10470"/>
                    </a:cubicBezTo>
                    <a:cubicBezTo>
                      <a:pt x="11947" y="11779"/>
                      <a:pt x="-5056" y="14397"/>
                      <a:pt x="1484" y="104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9" name="Freeform 878">
                <a:extLst>
                  <a:ext uri="{FF2B5EF4-FFF2-40B4-BE49-F238E27FC236}">
                    <a16:creationId xmlns:a16="http://schemas.microsoft.com/office/drawing/2014/main" id="{4C93B220-D57C-7EBE-4E66-0B7A4F4DEF92}"/>
                  </a:ext>
                </a:extLst>
              </p:cNvPr>
              <p:cNvSpPr/>
              <p:nvPr/>
            </p:nvSpPr>
            <p:spPr>
              <a:xfrm>
                <a:off x="1627476" y="3343314"/>
                <a:ext cx="32263" cy="3929"/>
              </a:xfrm>
              <a:custGeom>
                <a:avLst/>
                <a:gdLst>
                  <a:gd name="connsiteX0" fmla="*/ 4024 w 32263"/>
                  <a:gd name="connsiteY0" fmla="*/ 367 h 3929"/>
                  <a:gd name="connsiteX1" fmla="*/ 19066 w 32263"/>
                  <a:gd name="connsiteY1" fmla="*/ 1675 h 3929"/>
                  <a:gd name="connsiteX2" fmla="*/ 32145 w 32263"/>
                  <a:gd name="connsiteY2" fmla="*/ 367 h 3929"/>
                  <a:gd name="connsiteX3" fmla="*/ 15796 w 32263"/>
                  <a:gd name="connsiteY3" fmla="*/ 3638 h 3929"/>
                  <a:gd name="connsiteX4" fmla="*/ 101 w 32263"/>
                  <a:gd name="connsiteY4" fmla="*/ 3638 h 3929"/>
                  <a:gd name="connsiteX5" fmla="*/ 4024 w 32263"/>
                  <a:gd name="connsiteY5" fmla="*/ 367 h 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263" h="3929">
                    <a:moveTo>
                      <a:pt x="4024" y="367"/>
                    </a:moveTo>
                    <a:cubicBezTo>
                      <a:pt x="6640" y="367"/>
                      <a:pt x="14488" y="1675"/>
                      <a:pt x="19066" y="1675"/>
                    </a:cubicBezTo>
                    <a:cubicBezTo>
                      <a:pt x="23643" y="1675"/>
                      <a:pt x="33453" y="-942"/>
                      <a:pt x="32145" y="367"/>
                    </a:cubicBezTo>
                    <a:cubicBezTo>
                      <a:pt x="30837" y="1675"/>
                      <a:pt x="21028" y="4293"/>
                      <a:pt x="15796" y="3638"/>
                    </a:cubicBezTo>
                    <a:cubicBezTo>
                      <a:pt x="10564" y="3638"/>
                      <a:pt x="-1207" y="4293"/>
                      <a:pt x="101" y="3638"/>
                    </a:cubicBezTo>
                    <a:cubicBezTo>
                      <a:pt x="1409" y="2330"/>
                      <a:pt x="2716" y="367"/>
                      <a:pt x="4024" y="36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EE780F2-5DD6-EE6F-8B3F-2E2C738E6E24}"/>
                  </a:ext>
                </a:extLst>
              </p:cNvPr>
              <p:cNvSpPr/>
              <p:nvPr/>
            </p:nvSpPr>
            <p:spPr>
              <a:xfrm>
                <a:off x="1681925" y="3339100"/>
                <a:ext cx="19091" cy="5889"/>
              </a:xfrm>
              <a:custGeom>
                <a:avLst/>
                <a:gdLst>
                  <a:gd name="connsiteX0" fmla="*/ 1238 w 19091"/>
                  <a:gd name="connsiteY0" fmla="*/ 2617 h 5889"/>
                  <a:gd name="connsiteX1" fmla="*/ 16279 w 19091"/>
                  <a:gd name="connsiteY1" fmla="*/ 0 h 5889"/>
                  <a:gd name="connsiteX2" fmla="*/ 13663 w 19091"/>
                  <a:gd name="connsiteY2" fmla="*/ 2617 h 5889"/>
                  <a:gd name="connsiteX3" fmla="*/ 1238 w 19091"/>
                  <a:gd name="connsiteY3" fmla="*/ 5889 h 5889"/>
                  <a:gd name="connsiteX4" fmla="*/ 1238 w 19091"/>
                  <a:gd name="connsiteY4" fmla="*/ 2617 h 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91" h="5889">
                    <a:moveTo>
                      <a:pt x="1238" y="2617"/>
                    </a:moveTo>
                    <a:cubicBezTo>
                      <a:pt x="4508" y="2617"/>
                      <a:pt x="10394" y="0"/>
                      <a:pt x="16279" y="0"/>
                    </a:cubicBezTo>
                    <a:cubicBezTo>
                      <a:pt x="22165" y="0"/>
                      <a:pt x="17587" y="1963"/>
                      <a:pt x="13663" y="2617"/>
                    </a:cubicBezTo>
                    <a:cubicBezTo>
                      <a:pt x="9740" y="3272"/>
                      <a:pt x="2546" y="5889"/>
                      <a:pt x="1238" y="5889"/>
                    </a:cubicBezTo>
                    <a:cubicBezTo>
                      <a:pt x="-70" y="5889"/>
                      <a:pt x="-724" y="2617"/>
                      <a:pt x="1238" y="26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2380FFAD-7485-ED1A-77E3-9190D30464AE}"/>
                  </a:ext>
                </a:extLst>
              </p:cNvPr>
              <p:cNvSpPr/>
              <p:nvPr/>
            </p:nvSpPr>
            <p:spPr>
              <a:xfrm>
                <a:off x="1562302" y="3501388"/>
                <a:ext cx="79718" cy="55053"/>
              </a:xfrm>
              <a:custGeom>
                <a:avLst/>
                <a:gdLst>
                  <a:gd name="connsiteX0" fmla="*/ 4457 w 79718"/>
                  <a:gd name="connsiteY0" fmla="*/ 32065 h 55053"/>
                  <a:gd name="connsiteX1" fmla="*/ 21460 w 79718"/>
                  <a:gd name="connsiteY1" fmla="*/ 21595 h 55053"/>
                  <a:gd name="connsiteX2" fmla="*/ 35193 w 79718"/>
                  <a:gd name="connsiteY2" fmla="*/ 13088 h 55053"/>
                  <a:gd name="connsiteX3" fmla="*/ 45002 w 79718"/>
                  <a:gd name="connsiteY3" fmla="*/ 3272 h 55053"/>
                  <a:gd name="connsiteX4" fmla="*/ 57428 w 79718"/>
                  <a:gd name="connsiteY4" fmla="*/ 0 h 55053"/>
                  <a:gd name="connsiteX5" fmla="*/ 71815 w 79718"/>
                  <a:gd name="connsiteY5" fmla="*/ 3272 h 55053"/>
                  <a:gd name="connsiteX6" fmla="*/ 79663 w 79718"/>
                  <a:gd name="connsiteY6" fmla="*/ 9816 h 55053"/>
                  <a:gd name="connsiteX7" fmla="*/ 75085 w 79718"/>
                  <a:gd name="connsiteY7" fmla="*/ 24212 h 55053"/>
                  <a:gd name="connsiteX8" fmla="*/ 66583 w 79718"/>
                  <a:gd name="connsiteY8" fmla="*/ 32065 h 55053"/>
                  <a:gd name="connsiteX9" fmla="*/ 53504 w 79718"/>
                  <a:gd name="connsiteY9" fmla="*/ 36646 h 55053"/>
                  <a:gd name="connsiteX10" fmla="*/ 45656 w 79718"/>
                  <a:gd name="connsiteY10" fmla="*/ 41226 h 55053"/>
                  <a:gd name="connsiteX11" fmla="*/ 41733 w 79718"/>
                  <a:gd name="connsiteY11" fmla="*/ 50388 h 55053"/>
                  <a:gd name="connsiteX12" fmla="*/ 30615 w 79718"/>
                  <a:gd name="connsiteY12" fmla="*/ 54969 h 55053"/>
                  <a:gd name="connsiteX13" fmla="*/ 21460 w 79718"/>
                  <a:gd name="connsiteY13" fmla="*/ 47116 h 55053"/>
                  <a:gd name="connsiteX14" fmla="*/ 5765 w 79718"/>
                  <a:gd name="connsiteY14" fmla="*/ 41881 h 55053"/>
                  <a:gd name="connsiteX15" fmla="*/ 4457 w 79718"/>
                  <a:gd name="connsiteY15" fmla="*/ 32065 h 5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718" h="55053">
                    <a:moveTo>
                      <a:pt x="4457" y="32065"/>
                    </a:moveTo>
                    <a:cubicBezTo>
                      <a:pt x="7073" y="30756"/>
                      <a:pt x="16882" y="24867"/>
                      <a:pt x="21460" y="21595"/>
                    </a:cubicBezTo>
                    <a:cubicBezTo>
                      <a:pt x="26038" y="18323"/>
                      <a:pt x="32577" y="15051"/>
                      <a:pt x="35193" y="13088"/>
                    </a:cubicBezTo>
                    <a:cubicBezTo>
                      <a:pt x="37809" y="10470"/>
                      <a:pt x="43041" y="4581"/>
                      <a:pt x="45002" y="3272"/>
                    </a:cubicBezTo>
                    <a:cubicBezTo>
                      <a:pt x="46964" y="1963"/>
                      <a:pt x="56120" y="0"/>
                      <a:pt x="57428" y="0"/>
                    </a:cubicBezTo>
                    <a:cubicBezTo>
                      <a:pt x="58736" y="0"/>
                      <a:pt x="68545" y="1963"/>
                      <a:pt x="71815" y="3272"/>
                    </a:cubicBezTo>
                    <a:cubicBezTo>
                      <a:pt x="75085" y="4581"/>
                      <a:pt x="80317" y="7198"/>
                      <a:pt x="79663" y="9816"/>
                    </a:cubicBezTo>
                    <a:cubicBezTo>
                      <a:pt x="79663" y="13088"/>
                      <a:pt x="77701" y="22249"/>
                      <a:pt x="75085" y="24212"/>
                    </a:cubicBezTo>
                    <a:cubicBezTo>
                      <a:pt x="72469" y="26830"/>
                      <a:pt x="69199" y="31411"/>
                      <a:pt x="66583" y="32065"/>
                    </a:cubicBezTo>
                    <a:cubicBezTo>
                      <a:pt x="63967" y="32719"/>
                      <a:pt x="55466" y="35337"/>
                      <a:pt x="53504" y="36646"/>
                    </a:cubicBezTo>
                    <a:cubicBezTo>
                      <a:pt x="51542" y="37955"/>
                      <a:pt x="46310" y="38609"/>
                      <a:pt x="45656" y="41226"/>
                    </a:cubicBezTo>
                    <a:cubicBezTo>
                      <a:pt x="45002" y="43844"/>
                      <a:pt x="44349" y="48425"/>
                      <a:pt x="41733" y="50388"/>
                    </a:cubicBezTo>
                    <a:cubicBezTo>
                      <a:pt x="39117" y="52351"/>
                      <a:pt x="33231" y="55623"/>
                      <a:pt x="30615" y="54969"/>
                    </a:cubicBezTo>
                    <a:cubicBezTo>
                      <a:pt x="28000" y="54314"/>
                      <a:pt x="25384" y="48425"/>
                      <a:pt x="21460" y="47116"/>
                    </a:cubicBezTo>
                    <a:cubicBezTo>
                      <a:pt x="17536" y="46461"/>
                      <a:pt x="7727" y="43190"/>
                      <a:pt x="5765" y="41881"/>
                    </a:cubicBezTo>
                    <a:cubicBezTo>
                      <a:pt x="3803" y="40572"/>
                      <a:pt x="-5352" y="37300"/>
                      <a:pt x="4457" y="3206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B577F9AF-A96B-144B-787E-9F08A18B5C36}"/>
                  </a:ext>
                </a:extLst>
              </p:cNvPr>
              <p:cNvSpPr/>
              <p:nvPr/>
            </p:nvSpPr>
            <p:spPr>
              <a:xfrm>
                <a:off x="1411751" y="3623759"/>
                <a:ext cx="21662" cy="9815"/>
              </a:xfrm>
              <a:custGeom>
                <a:avLst/>
                <a:gdLst>
                  <a:gd name="connsiteX0" fmla="*/ 672 w 21662"/>
                  <a:gd name="connsiteY0" fmla="*/ 7198 h 9815"/>
                  <a:gd name="connsiteX1" fmla="*/ 15060 w 21662"/>
                  <a:gd name="connsiteY1" fmla="*/ 0 h 9815"/>
                  <a:gd name="connsiteX2" fmla="*/ 21599 w 21662"/>
                  <a:gd name="connsiteY2" fmla="*/ 4581 h 9815"/>
                  <a:gd name="connsiteX3" fmla="*/ 14406 w 21662"/>
                  <a:gd name="connsiteY3" fmla="*/ 9816 h 9815"/>
                  <a:gd name="connsiteX4" fmla="*/ 672 w 21662"/>
                  <a:gd name="connsiteY4" fmla="*/ 6544 h 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62" h="9815">
                    <a:moveTo>
                      <a:pt x="672" y="7198"/>
                    </a:moveTo>
                    <a:cubicBezTo>
                      <a:pt x="2634" y="5235"/>
                      <a:pt x="12444" y="0"/>
                      <a:pt x="15060" y="0"/>
                    </a:cubicBezTo>
                    <a:cubicBezTo>
                      <a:pt x="17676" y="0"/>
                      <a:pt x="22253" y="2617"/>
                      <a:pt x="21599" y="4581"/>
                    </a:cubicBezTo>
                    <a:cubicBezTo>
                      <a:pt x="21599" y="6544"/>
                      <a:pt x="17676" y="9161"/>
                      <a:pt x="14406" y="9816"/>
                    </a:cubicBezTo>
                    <a:cubicBezTo>
                      <a:pt x="11136" y="9816"/>
                      <a:pt x="-3251" y="9816"/>
                      <a:pt x="672" y="654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D80B295C-6510-2EC1-3278-A2A68610C748}"/>
                  </a:ext>
                </a:extLst>
              </p:cNvPr>
              <p:cNvSpPr/>
              <p:nvPr/>
            </p:nvSpPr>
            <p:spPr>
              <a:xfrm>
                <a:off x="1430726" y="3635620"/>
                <a:ext cx="31544" cy="26193"/>
              </a:xfrm>
              <a:custGeom>
                <a:avLst/>
                <a:gdLst>
                  <a:gd name="connsiteX0" fmla="*/ 9165 w 31544"/>
                  <a:gd name="connsiteY0" fmla="*/ 572 h 26193"/>
                  <a:gd name="connsiteX1" fmla="*/ 21590 w 31544"/>
                  <a:gd name="connsiteY1" fmla="*/ 9079 h 26193"/>
                  <a:gd name="connsiteX2" fmla="*/ 31399 w 31544"/>
                  <a:gd name="connsiteY2" fmla="*/ 20204 h 26193"/>
                  <a:gd name="connsiteX3" fmla="*/ 24860 w 31544"/>
                  <a:gd name="connsiteY3" fmla="*/ 26093 h 26193"/>
                  <a:gd name="connsiteX4" fmla="*/ 9818 w 31544"/>
                  <a:gd name="connsiteY4" fmla="*/ 16932 h 26193"/>
                  <a:gd name="connsiteX5" fmla="*/ 9 w 31544"/>
                  <a:gd name="connsiteY5" fmla="*/ 10388 h 26193"/>
                  <a:gd name="connsiteX6" fmla="*/ 9165 w 31544"/>
                  <a:gd name="connsiteY6" fmla="*/ 572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44" h="26193">
                    <a:moveTo>
                      <a:pt x="9165" y="572"/>
                    </a:moveTo>
                    <a:cubicBezTo>
                      <a:pt x="13742" y="1881"/>
                      <a:pt x="18320" y="7116"/>
                      <a:pt x="21590" y="9079"/>
                    </a:cubicBezTo>
                    <a:cubicBezTo>
                      <a:pt x="24860" y="11042"/>
                      <a:pt x="32707" y="16277"/>
                      <a:pt x="31399" y="20204"/>
                    </a:cubicBezTo>
                    <a:cubicBezTo>
                      <a:pt x="30091" y="24130"/>
                      <a:pt x="27475" y="26747"/>
                      <a:pt x="24860" y="26093"/>
                    </a:cubicBezTo>
                    <a:cubicBezTo>
                      <a:pt x="22244" y="26093"/>
                      <a:pt x="12434" y="17586"/>
                      <a:pt x="9818" y="16932"/>
                    </a:cubicBezTo>
                    <a:cubicBezTo>
                      <a:pt x="7203" y="16277"/>
                      <a:pt x="663" y="11697"/>
                      <a:pt x="9" y="10388"/>
                    </a:cubicBezTo>
                    <a:cubicBezTo>
                      <a:pt x="9" y="9079"/>
                      <a:pt x="-645" y="-2700"/>
                      <a:pt x="9165" y="5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4" name="Freeform 883">
                <a:extLst>
                  <a:ext uri="{FF2B5EF4-FFF2-40B4-BE49-F238E27FC236}">
                    <a16:creationId xmlns:a16="http://schemas.microsoft.com/office/drawing/2014/main" id="{3ABA82E1-FAD9-F4B1-ADA9-DE14EB5EDE50}"/>
                  </a:ext>
                </a:extLst>
              </p:cNvPr>
              <p:cNvSpPr/>
              <p:nvPr/>
            </p:nvSpPr>
            <p:spPr>
              <a:xfrm>
                <a:off x="1389431" y="3640701"/>
                <a:ext cx="49015" cy="23957"/>
              </a:xfrm>
              <a:custGeom>
                <a:avLst/>
                <a:gdLst>
                  <a:gd name="connsiteX0" fmla="*/ 1413 w 49015"/>
                  <a:gd name="connsiteY0" fmla="*/ 6616 h 23957"/>
                  <a:gd name="connsiteX1" fmla="*/ 12530 w 49015"/>
                  <a:gd name="connsiteY1" fmla="*/ 72 h 23957"/>
                  <a:gd name="connsiteX2" fmla="*/ 28225 w 49015"/>
                  <a:gd name="connsiteY2" fmla="*/ 3999 h 23957"/>
                  <a:gd name="connsiteX3" fmla="*/ 41958 w 49015"/>
                  <a:gd name="connsiteY3" fmla="*/ 15123 h 23957"/>
                  <a:gd name="connsiteX4" fmla="*/ 48498 w 49015"/>
                  <a:gd name="connsiteY4" fmla="*/ 21667 h 23957"/>
                  <a:gd name="connsiteX5" fmla="*/ 38688 w 49015"/>
                  <a:gd name="connsiteY5" fmla="*/ 23630 h 23957"/>
                  <a:gd name="connsiteX6" fmla="*/ 24301 w 49015"/>
                  <a:gd name="connsiteY6" fmla="*/ 22322 h 23957"/>
                  <a:gd name="connsiteX7" fmla="*/ 16454 w 49015"/>
                  <a:gd name="connsiteY7" fmla="*/ 10543 h 23957"/>
                  <a:gd name="connsiteX8" fmla="*/ 7952 w 49015"/>
                  <a:gd name="connsiteY8" fmla="*/ 14469 h 23957"/>
                  <a:gd name="connsiteX9" fmla="*/ 759 w 49015"/>
                  <a:gd name="connsiteY9" fmla="*/ 7925 h 2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015" h="23957">
                    <a:moveTo>
                      <a:pt x="1413" y="6616"/>
                    </a:moveTo>
                    <a:cubicBezTo>
                      <a:pt x="5336" y="3344"/>
                      <a:pt x="5336" y="-582"/>
                      <a:pt x="12530" y="72"/>
                    </a:cubicBezTo>
                    <a:cubicBezTo>
                      <a:pt x="20377" y="72"/>
                      <a:pt x="25609" y="2035"/>
                      <a:pt x="28225" y="3999"/>
                    </a:cubicBezTo>
                    <a:cubicBezTo>
                      <a:pt x="30841" y="5962"/>
                      <a:pt x="37380" y="11197"/>
                      <a:pt x="41958" y="15123"/>
                    </a:cubicBezTo>
                    <a:cubicBezTo>
                      <a:pt x="46536" y="19050"/>
                      <a:pt x="50460" y="20358"/>
                      <a:pt x="48498" y="21667"/>
                    </a:cubicBezTo>
                    <a:cubicBezTo>
                      <a:pt x="45882" y="22976"/>
                      <a:pt x="43920" y="22976"/>
                      <a:pt x="38688" y="23630"/>
                    </a:cubicBezTo>
                    <a:cubicBezTo>
                      <a:pt x="33457" y="23630"/>
                      <a:pt x="25609" y="24939"/>
                      <a:pt x="24301" y="22322"/>
                    </a:cubicBezTo>
                    <a:cubicBezTo>
                      <a:pt x="23647" y="19704"/>
                      <a:pt x="19723" y="10543"/>
                      <a:pt x="16454" y="10543"/>
                    </a:cubicBezTo>
                    <a:cubicBezTo>
                      <a:pt x="13184" y="10543"/>
                      <a:pt x="13184" y="14469"/>
                      <a:pt x="7952" y="14469"/>
                    </a:cubicBezTo>
                    <a:cubicBezTo>
                      <a:pt x="2720" y="14469"/>
                      <a:pt x="-1857" y="9888"/>
                      <a:pt x="759" y="79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5" name="Freeform 884">
                <a:extLst>
                  <a:ext uri="{FF2B5EF4-FFF2-40B4-BE49-F238E27FC236}">
                    <a16:creationId xmlns:a16="http://schemas.microsoft.com/office/drawing/2014/main" id="{6447486C-267B-F931-7836-941F30951DA9}"/>
                  </a:ext>
                </a:extLst>
              </p:cNvPr>
              <p:cNvSpPr/>
              <p:nvPr/>
            </p:nvSpPr>
            <p:spPr>
              <a:xfrm>
                <a:off x="1361794" y="3666765"/>
                <a:ext cx="82925" cy="39446"/>
              </a:xfrm>
              <a:custGeom>
                <a:avLst/>
                <a:gdLst>
                  <a:gd name="connsiteX0" fmla="*/ 275 w 82925"/>
                  <a:gd name="connsiteY0" fmla="*/ 7382 h 39446"/>
                  <a:gd name="connsiteX1" fmla="*/ 12046 w 82925"/>
                  <a:gd name="connsiteY1" fmla="*/ 838 h 39446"/>
                  <a:gd name="connsiteX2" fmla="*/ 27741 w 82925"/>
                  <a:gd name="connsiteY2" fmla="*/ 183 h 39446"/>
                  <a:gd name="connsiteX3" fmla="*/ 48014 w 82925"/>
                  <a:gd name="connsiteY3" fmla="*/ 1492 h 39446"/>
                  <a:gd name="connsiteX4" fmla="*/ 48668 w 82925"/>
                  <a:gd name="connsiteY4" fmla="*/ 11308 h 39446"/>
                  <a:gd name="connsiteX5" fmla="*/ 57169 w 82925"/>
                  <a:gd name="connsiteY5" fmla="*/ 12617 h 39446"/>
                  <a:gd name="connsiteX6" fmla="*/ 68287 w 82925"/>
                  <a:gd name="connsiteY6" fmla="*/ 21778 h 39446"/>
                  <a:gd name="connsiteX7" fmla="*/ 72210 w 82925"/>
                  <a:gd name="connsiteY7" fmla="*/ 30285 h 39446"/>
                  <a:gd name="connsiteX8" fmla="*/ 80712 w 82925"/>
                  <a:gd name="connsiteY8" fmla="*/ 34866 h 39446"/>
                  <a:gd name="connsiteX9" fmla="*/ 80712 w 82925"/>
                  <a:gd name="connsiteY9" fmla="*/ 39447 h 39446"/>
                  <a:gd name="connsiteX10" fmla="*/ 68287 w 82925"/>
                  <a:gd name="connsiteY10" fmla="*/ 33557 h 39446"/>
                  <a:gd name="connsiteX11" fmla="*/ 57169 w 82925"/>
                  <a:gd name="connsiteY11" fmla="*/ 28322 h 39446"/>
                  <a:gd name="connsiteX12" fmla="*/ 48014 w 82925"/>
                  <a:gd name="connsiteY12" fmla="*/ 37483 h 39446"/>
                  <a:gd name="connsiteX13" fmla="*/ 36896 w 82925"/>
                  <a:gd name="connsiteY13" fmla="*/ 33557 h 39446"/>
                  <a:gd name="connsiteX14" fmla="*/ 25779 w 82925"/>
                  <a:gd name="connsiteY14" fmla="*/ 23741 h 39446"/>
                  <a:gd name="connsiteX15" fmla="*/ 12046 w 82925"/>
                  <a:gd name="connsiteY15" fmla="*/ 25050 h 39446"/>
                  <a:gd name="connsiteX16" fmla="*/ 929 w 82925"/>
                  <a:gd name="connsiteY16" fmla="*/ 6073 h 3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925" h="39446">
                    <a:moveTo>
                      <a:pt x="275" y="7382"/>
                    </a:moveTo>
                    <a:cubicBezTo>
                      <a:pt x="4198" y="4110"/>
                      <a:pt x="5506" y="1492"/>
                      <a:pt x="12046" y="838"/>
                    </a:cubicBezTo>
                    <a:cubicBezTo>
                      <a:pt x="19240" y="838"/>
                      <a:pt x="23817" y="-471"/>
                      <a:pt x="27741" y="183"/>
                    </a:cubicBezTo>
                    <a:cubicBezTo>
                      <a:pt x="31665" y="838"/>
                      <a:pt x="45398" y="-1126"/>
                      <a:pt x="48014" y="1492"/>
                    </a:cubicBezTo>
                    <a:cubicBezTo>
                      <a:pt x="50630" y="4110"/>
                      <a:pt x="46706" y="10654"/>
                      <a:pt x="48668" y="11308"/>
                    </a:cubicBezTo>
                    <a:cubicBezTo>
                      <a:pt x="50630" y="11962"/>
                      <a:pt x="53245" y="10654"/>
                      <a:pt x="57169" y="12617"/>
                    </a:cubicBezTo>
                    <a:cubicBezTo>
                      <a:pt x="61093" y="15234"/>
                      <a:pt x="66979" y="19161"/>
                      <a:pt x="68287" y="21778"/>
                    </a:cubicBezTo>
                    <a:cubicBezTo>
                      <a:pt x="68940" y="25050"/>
                      <a:pt x="69594" y="28976"/>
                      <a:pt x="72210" y="30285"/>
                    </a:cubicBezTo>
                    <a:cubicBezTo>
                      <a:pt x="74826" y="31594"/>
                      <a:pt x="77442" y="33557"/>
                      <a:pt x="80712" y="34866"/>
                    </a:cubicBezTo>
                    <a:cubicBezTo>
                      <a:pt x="83982" y="36175"/>
                      <a:pt x="83328" y="39447"/>
                      <a:pt x="80712" y="39447"/>
                    </a:cubicBezTo>
                    <a:cubicBezTo>
                      <a:pt x="78096" y="39447"/>
                      <a:pt x="71556" y="35520"/>
                      <a:pt x="68287" y="33557"/>
                    </a:cubicBezTo>
                    <a:cubicBezTo>
                      <a:pt x="65017" y="31594"/>
                      <a:pt x="60439" y="27013"/>
                      <a:pt x="57169" y="28322"/>
                    </a:cubicBezTo>
                    <a:cubicBezTo>
                      <a:pt x="54553" y="29631"/>
                      <a:pt x="52591" y="37483"/>
                      <a:pt x="48014" y="37483"/>
                    </a:cubicBezTo>
                    <a:cubicBezTo>
                      <a:pt x="43436" y="37483"/>
                      <a:pt x="40166" y="37483"/>
                      <a:pt x="36896" y="33557"/>
                    </a:cubicBezTo>
                    <a:cubicBezTo>
                      <a:pt x="32973" y="30285"/>
                      <a:pt x="27741" y="23087"/>
                      <a:pt x="25779" y="23741"/>
                    </a:cubicBezTo>
                    <a:cubicBezTo>
                      <a:pt x="23817" y="23741"/>
                      <a:pt x="14008" y="27668"/>
                      <a:pt x="12046" y="25050"/>
                    </a:cubicBezTo>
                    <a:cubicBezTo>
                      <a:pt x="10084" y="22433"/>
                      <a:pt x="-3649" y="9999"/>
                      <a:pt x="929" y="60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1" name="Graphic 2">
              <a:extLst>
                <a:ext uri="{FF2B5EF4-FFF2-40B4-BE49-F238E27FC236}">
                  <a16:creationId xmlns:a16="http://schemas.microsoft.com/office/drawing/2014/main" id="{60FAE662-E980-FE39-3D38-95983AB240B6}"/>
                </a:ext>
              </a:extLst>
            </p:cNvPr>
            <p:cNvGrpSpPr/>
            <p:nvPr/>
          </p:nvGrpSpPr>
          <p:grpSpPr>
            <a:xfrm>
              <a:off x="2566665" y="3045755"/>
              <a:ext cx="1151624" cy="986997"/>
              <a:chOff x="2566665" y="3045755"/>
              <a:chExt cx="1151624" cy="986997"/>
            </a:xfrm>
            <a:solidFill>
              <a:srgbClr val="D5C2A5"/>
            </a:solidFill>
          </p:grpSpPr>
          <p:sp>
            <p:nvSpPr>
              <p:cNvPr id="872" name="Freeform 871">
                <a:extLst>
                  <a:ext uri="{FF2B5EF4-FFF2-40B4-BE49-F238E27FC236}">
                    <a16:creationId xmlns:a16="http://schemas.microsoft.com/office/drawing/2014/main" id="{2FE78DB2-3D8F-9B4E-5F1A-167D1745E6BD}"/>
                  </a:ext>
                </a:extLst>
              </p:cNvPr>
              <p:cNvSpPr/>
              <p:nvPr/>
            </p:nvSpPr>
            <p:spPr>
              <a:xfrm>
                <a:off x="2566665" y="3045755"/>
                <a:ext cx="1151624" cy="986997"/>
              </a:xfrm>
              <a:custGeom>
                <a:avLst/>
                <a:gdLst>
                  <a:gd name="connsiteX0" fmla="*/ 543441 w 1151624"/>
                  <a:gd name="connsiteY0" fmla="*/ 56456 h 986997"/>
                  <a:gd name="connsiteX1" fmla="*/ 540826 w 1151624"/>
                  <a:gd name="connsiteY1" fmla="*/ 59073 h 986997"/>
                  <a:gd name="connsiteX2" fmla="*/ 521861 w 1151624"/>
                  <a:gd name="connsiteY2" fmla="*/ 70198 h 986997"/>
                  <a:gd name="connsiteX3" fmla="*/ 508781 w 1151624"/>
                  <a:gd name="connsiteY3" fmla="*/ 76088 h 986997"/>
                  <a:gd name="connsiteX4" fmla="*/ 491779 w 1151624"/>
                  <a:gd name="connsiteY4" fmla="*/ 78705 h 986997"/>
                  <a:gd name="connsiteX5" fmla="*/ 463658 w 1151624"/>
                  <a:gd name="connsiteY5" fmla="*/ 78051 h 986997"/>
                  <a:gd name="connsiteX6" fmla="*/ 444040 w 1151624"/>
                  <a:gd name="connsiteY6" fmla="*/ 69544 h 986997"/>
                  <a:gd name="connsiteX7" fmla="*/ 436846 w 1151624"/>
                  <a:gd name="connsiteY7" fmla="*/ 47949 h 986997"/>
                  <a:gd name="connsiteX8" fmla="*/ 430306 w 1151624"/>
                  <a:gd name="connsiteY8" fmla="*/ 33552 h 986997"/>
                  <a:gd name="connsiteX9" fmla="*/ 425728 w 1151624"/>
                  <a:gd name="connsiteY9" fmla="*/ 32898 h 986997"/>
                  <a:gd name="connsiteX10" fmla="*/ 424421 w 1151624"/>
                  <a:gd name="connsiteY10" fmla="*/ 20464 h 986997"/>
                  <a:gd name="connsiteX11" fmla="*/ 417227 w 1151624"/>
                  <a:gd name="connsiteY11" fmla="*/ 17193 h 986997"/>
                  <a:gd name="connsiteX12" fmla="*/ 417227 w 1151624"/>
                  <a:gd name="connsiteY12" fmla="*/ 9340 h 986997"/>
                  <a:gd name="connsiteX13" fmla="*/ 434884 w 1151624"/>
                  <a:gd name="connsiteY13" fmla="*/ 15884 h 986997"/>
                  <a:gd name="connsiteX14" fmla="*/ 456465 w 1151624"/>
                  <a:gd name="connsiteY14" fmla="*/ 32243 h 986997"/>
                  <a:gd name="connsiteX15" fmla="*/ 459734 w 1151624"/>
                  <a:gd name="connsiteY15" fmla="*/ 30935 h 986997"/>
                  <a:gd name="connsiteX16" fmla="*/ 436846 w 1151624"/>
                  <a:gd name="connsiteY16" fmla="*/ 12612 h 986997"/>
                  <a:gd name="connsiteX17" fmla="*/ 415265 w 1151624"/>
                  <a:gd name="connsiteY17" fmla="*/ 5414 h 986997"/>
                  <a:gd name="connsiteX18" fmla="*/ 409379 w 1151624"/>
                  <a:gd name="connsiteY18" fmla="*/ 178 h 986997"/>
                  <a:gd name="connsiteX19" fmla="*/ 394993 w 1151624"/>
                  <a:gd name="connsiteY19" fmla="*/ 1487 h 986997"/>
                  <a:gd name="connsiteX20" fmla="*/ 367526 w 1151624"/>
                  <a:gd name="connsiteY20" fmla="*/ 5414 h 986997"/>
                  <a:gd name="connsiteX21" fmla="*/ 339406 w 1151624"/>
                  <a:gd name="connsiteY21" fmla="*/ 16538 h 986997"/>
                  <a:gd name="connsiteX22" fmla="*/ 309978 w 1151624"/>
                  <a:gd name="connsiteY22" fmla="*/ 28317 h 986997"/>
                  <a:gd name="connsiteX23" fmla="*/ 283165 w 1151624"/>
                  <a:gd name="connsiteY23" fmla="*/ 41405 h 986997"/>
                  <a:gd name="connsiteX24" fmla="*/ 268124 w 1151624"/>
                  <a:gd name="connsiteY24" fmla="*/ 57765 h 986997"/>
                  <a:gd name="connsiteX25" fmla="*/ 247197 w 1151624"/>
                  <a:gd name="connsiteY25" fmla="*/ 66926 h 986997"/>
                  <a:gd name="connsiteX26" fmla="*/ 227578 w 1151624"/>
                  <a:gd name="connsiteY26" fmla="*/ 72161 h 986997"/>
                  <a:gd name="connsiteX27" fmla="*/ 215807 w 1151624"/>
                  <a:gd name="connsiteY27" fmla="*/ 85903 h 986997"/>
                  <a:gd name="connsiteX28" fmla="*/ 200766 w 1151624"/>
                  <a:gd name="connsiteY28" fmla="*/ 112079 h 986997"/>
                  <a:gd name="connsiteX29" fmla="*/ 187033 w 1151624"/>
                  <a:gd name="connsiteY29" fmla="*/ 127130 h 986997"/>
                  <a:gd name="connsiteX30" fmla="*/ 160220 w 1151624"/>
                  <a:gd name="connsiteY30" fmla="*/ 136291 h 986997"/>
                  <a:gd name="connsiteX31" fmla="*/ 141255 w 1151624"/>
                  <a:gd name="connsiteY31" fmla="*/ 145453 h 986997"/>
                  <a:gd name="connsiteX32" fmla="*/ 129484 w 1151624"/>
                  <a:gd name="connsiteY32" fmla="*/ 148070 h 986997"/>
                  <a:gd name="connsiteX33" fmla="*/ 122291 w 1151624"/>
                  <a:gd name="connsiteY33" fmla="*/ 153960 h 986997"/>
                  <a:gd name="connsiteX34" fmla="*/ 107250 w 1151624"/>
                  <a:gd name="connsiteY34" fmla="*/ 155923 h 986997"/>
                  <a:gd name="connsiteX35" fmla="*/ 77821 w 1151624"/>
                  <a:gd name="connsiteY35" fmla="*/ 170320 h 986997"/>
                  <a:gd name="connsiteX36" fmla="*/ 45777 w 1151624"/>
                  <a:gd name="connsiteY36" fmla="*/ 183407 h 986997"/>
                  <a:gd name="connsiteX37" fmla="*/ 22235 w 1151624"/>
                  <a:gd name="connsiteY37" fmla="*/ 194532 h 986997"/>
                  <a:gd name="connsiteX38" fmla="*/ 11117 w 1151624"/>
                  <a:gd name="connsiteY38" fmla="*/ 205002 h 986997"/>
                  <a:gd name="connsiteX39" fmla="*/ 11117 w 1151624"/>
                  <a:gd name="connsiteY39" fmla="*/ 211546 h 986997"/>
                  <a:gd name="connsiteX40" fmla="*/ 15041 w 1151624"/>
                  <a:gd name="connsiteY40" fmla="*/ 216781 h 986997"/>
                  <a:gd name="connsiteX41" fmla="*/ 23542 w 1151624"/>
                  <a:gd name="connsiteY41" fmla="*/ 216781 h 986997"/>
                  <a:gd name="connsiteX42" fmla="*/ 27466 w 1151624"/>
                  <a:gd name="connsiteY42" fmla="*/ 223325 h 986997"/>
                  <a:gd name="connsiteX43" fmla="*/ 32044 w 1151624"/>
                  <a:gd name="connsiteY43" fmla="*/ 220053 h 986997"/>
                  <a:gd name="connsiteX44" fmla="*/ 31390 w 1151624"/>
                  <a:gd name="connsiteY44" fmla="*/ 230523 h 986997"/>
                  <a:gd name="connsiteX45" fmla="*/ 26158 w 1151624"/>
                  <a:gd name="connsiteY45" fmla="*/ 235759 h 986997"/>
                  <a:gd name="connsiteX46" fmla="*/ 26158 w 1151624"/>
                  <a:gd name="connsiteY46" fmla="*/ 246883 h 986997"/>
                  <a:gd name="connsiteX47" fmla="*/ 34660 w 1151624"/>
                  <a:gd name="connsiteY47" fmla="*/ 255390 h 986997"/>
                  <a:gd name="connsiteX48" fmla="*/ 30736 w 1151624"/>
                  <a:gd name="connsiteY48" fmla="*/ 261934 h 986997"/>
                  <a:gd name="connsiteX49" fmla="*/ 24197 w 1151624"/>
                  <a:gd name="connsiteY49" fmla="*/ 254736 h 986997"/>
                  <a:gd name="connsiteX50" fmla="*/ 14387 w 1151624"/>
                  <a:gd name="connsiteY50" fmla="*/ 251464 h 986997"/>
                  <a:gd name="connsiteX51" fmla="*/ 5232 w 1151624"/>
                  <a:gd name="connsiteY51" fmla="*/ 246229 h 986997"/>
                  <a:gd name="connsiteX52" fmla="*/ 4578 w 1151624"/>
                  <a:gd name="connsiteY52" fmla="*/ 246229 h 986997"/>
                  <a:gd name="connsiteX53" fmla="*/ 4578 w 1151624"/>
                  <a:gd name="connsiteY53" fmla="*/ 247538 h 986997"/>
                  <a:gd name="connsiteX54" fmla="*/ 4578 w 1151624"/>
                  <a:gd name="connsiteY54" fmla="*/ 254082 h 986997"/>
                  <a:gd name="connsiteX55" fmla="*/ 9809 w 1151624"/>
                  <a:gd name="connsiteY55" fmla="*/ 274367 h 986997"/>
                  <a:gd name="connsiteX56" fmla="*/ 12425 w 1151624"/>
                  <a:gd name="connsiteY56" fmla="*/ 280257 h 986997"/>
                  <a:gd name="connsiteX57" fmla="*/ 15041 w 1151624"/>
                  <a:gd name="connsiteY57" fmla="*/ 286801 h 986997"/>
                  <a:gd name="connsiteX58" fmla="*/ 18965 w 1151624"/>
                  <a:gd name="connsiteY58" fmla="*/ 301198 h 986997"/>
                  <a:gd name="connsiteX59" fmla="*/ 20273 w 1151624"/>
                  <a:gd name="connsiteY59" fmla="*/ 305124 h 986997"/>
                  <a:gd name="connsiteX60" fmla="*/ 20927 w 1151624"/>
                  <a:gd name="connsiteY60" fmla="*/ 309050 h 986997"/>
                  <a:gd name="connsiteX61" fmla="*/ 21581 w 1151624"/>
                  <a:gd name="connsiteY61" fmla="*/ 312977 h 986997"/>
                  <a:gd name="connsiteX62" fmla="*/ 23542 w 1151624"/>
                  <a:gd name="connsiteY62" fmla="*/ 314940 h 986997"/>
                  <a:gd name="connsiteX63" fmla="*/ 28774 w 1151624"/>
                  <a:gd name="connsiteY63" fmla="*/ 324756 h 986997"/>
                  <a:gd name="connsiteX64" fmla="*/ 23542 w 1151624"/>
                  <a:gd name="connsiteY64" fmla="*/ 338498 h 986997"/>
                  <a:gd name="connsiteX65" fmla="*/ 22235 w 1151624"/>
                  <a:gd name="connsiteY65" fmla="*/ 339806 h 986997"/>
                  <a:gd name="connsiteX66" fmla="*/ 20927 w 1151624"/>
                  <a:gd name="connsiteY66" fmla="*/ 341115 h 986997"/>
                  <a:gd name="connsiteX67" fmla="*/ 20927 w 1151624"/>
                  <a:gd name="connsiteY67" fmla="*/ 364673 h 986997"/>
                  <a:gd name="connsiteX68" fmla="*/ 20927 w 1151624"/>
                  <a:gd name="connsiteY68" fmla="*/ 365982 h 986997"/>
                  <a:gd name="connsiteX69" fmla="*/ 11771 w 1151624"/>
                  <a:gd name="connsiteY69" fmla="*/ 377107 h 986997"/>
                  <a:gd name="connsiteX70" fmla="*/ 7193 w 1151624"/>
                  <a:gd name="connsiteY70" fmla="*/ 379724 h 986997"/>
                  <a:gd name="connsiteX71" fmla="*/ 0 w 1151624"/>
                  <a:gd name="connsiteY71" fmla="*/ 384305 h 986997"/>
                  <a:gd name="connsiteX72" fmla="*/ 654 w 1151624"/>
                  <a:gd name="connsiteY72" fmla="*/ 387577 h 986997"/>
                  <a:gd name="connsiteX73" fmla="*/ 1962 w 1151624"/>
                  <a:gd name="connsiteY73" fmla="*/ 398701 h 986997"/>
                  <a:gd name="connsiteX74" fmla="*/ 0 w 1151624"/>
                  <a:gd name="connsiteY74" fmla="*/ 401973 h 986997"/>
                  <a:gd name="connsiteX75" fmla="*/ 7193 w 1151624"/>
                  <a:gd name="connsiteY75" fmla="*/ 405245 h 986997"/>
                  <a:gd name="connsiteX76" fmla="*/ 9809 w 1151624"/>
                  <a:gd name="connsiteY76" fmla="*/ 408517 h 986997"/>
                  <a:gd name="connsiteX77" fmla="*/ 13733 w 1151624"/>
                  <a:gd name="connsiteY77" fmla="*/ 412444 h 986997"/>
                  <a:gd name="connsiteX78" fmla="*/ 15695 w 1151624"/>
                  <a:gd name="connsiteY78" fmla="*/ 412444 h 986997"/>
                  <a:gd name="connsiteX79" fmla="*/ 23542 w 1151624"/>
                  <a:gd name="connsiteY79" fmla="*/ 415716 h 986997"/>
                  <a:gd name="connsiteX80" fmla="*/ 26158 w 1151624"/>
                  <a:gd name="connsiteY80" fmla="*/ 418333 h 986997"/>
                  <a:gd name="connsiteX81" fmla="*/ 38584 w 1151624"/>
                  <a:gd name="connsiteY81" fmla="*/ 432730 h 986997"/>
                  <a:gd name="connsiteX82" fmla="*/ 40546 w 1151624"/>
                  <a:gd name="connsiteY82" fmla="*/ 432730 h 986997"/>
                  <a:gd name="connsiteX83" fmla="*/ 48393 w 1151624"/>
                  <a:gd name="connsiteY83" fmla="*/ 436002 h 986997"/>
                  <a:gd name="connsiteX84" fmla="*/ 50355 w 1151624"/>
                  <a:gd name="connsiteY84" fmla="*/ 437311 h 986997"/>
                  <a:gd name="connsiteX85" fmla="*/ 58856 w 1151624"/>
                  <a:gd name="connsiteY85" fmla="*/ 448435 h 986997"/>
                  <a:gd name="connsiteX86" fmla="*/ 56895 w 1151624"/>
                  <a:gd name="connsiteY86" fmla="*/ 454979 h 986997"/>
                  <a:gd name="connsiteX87" fmla="*/ 56895 w 1151624"/>
                  <a:gd name="connsiteY87" fmla="*/ 455633 h 986997"/>
                  <a:gd name="connsiteX88" fmla="*/ 58856 w 1151624"/>
                  <a:gd name="connsiteY88" fmla="*/ 470684 h 986997"/>
                  <a:gd name="connsiteX89" fmla="*/ 55587 w 1151624"/>
                  <a:gd name="connsiteY89" fmla="*/ 473956 h 986997"/>
                  <a:gd name="connsiteX90" fmla="*/ 50355 w 1151624"/>
                  <a:gd name="connsiteY90" fmla="*/ 479846 h 986997"/>
                  <a:gd name="connsiteX91" fmla="*/ 56240 w 1151624"/>
                  <a:gd name="connsiteY91" fmla="*/ 499478 h 986997"/>
                  <a:gd name="connsiteX92" fmla="*/ 62126 w 1151624"/>
                  <a:gd name="connsiteY92" fmla="*/ 500132 h 986997"/>
                  <a:gd name="connsiteX93" fmla="*/ 70628 w 1151624"/>
                  <a:gd name="connsiteY93" fmla="*/ 503404 h 986997"/>
                  <a:gd name="connsiteX94" fmla="*/ 72589 w 1151624"/>
                  <a:gd name="connsiteY94" fmla="*/ 505367 h 986997"/>
                  <a:gd name="connsiteX95" fmla="*/ 72589 w 1151624"/>
                  <a:gd name="connsiteY95" fmla="*/ 508639 h 986997"/>
                  <a:gd name="connsiteX96" fmla="*/ 70628 w 1151624"/>
                  <a:gd name="connsiteY96" fmla="*/ 512565 h 986997"/>
                  <a:gd name="connsiteX97" fmla="*/ 69974 w 1151624"/>
                  <a:gd name="connsiteY97" fmla="*/ 514528 h 986997"/>
                  <a:gd name="connsiteX98" fmla="*/ 72589 w 1151624"/>
                  <a:gd name="connsiteY98" fmla="*/ 524344 h 986997"/>
                  <a:gd name="connsiteX99" fmla="*/ 69974 w 1151624"/>
                  <a:gd name="connsiteY99" fmla="*/ 528270 h 986997"/>
                  <a:gd name="connsiteX100" fmla="*/ 74552 w 1151624"/>
                  <a:gd name="connsiteY100" fmla="*/ 532197 h 986997"/>
                  <a:gd name="connsiteX101" fmla="*/ 79783 w 1151624"/>
                  <a:gd name="connsiteY101" fmla="*/ 532197 h 986997"/>
                  <a:gd name="connsiteX102" fmla="*/ 79783 w 1151624"/>
                  <a:gd name="connsiteY102" fmla="*/ 538086 h 986997"/>
                  <a:gd name="connsiteX103" fmla="*/ 77821 w 1151624"/>
                  <a:gd name="connsiteY103" fmla="*/ 547248 h 986997"/>
                  <a:gd name="connsiteX104" fmla="*/ 76513 w 1151624"/>
                  <a:gd name="connsiteY104" fmla="*/ 549211 h 986997"/>
                  <a:gd name="connsiteX105" fmla="*/ 74552 w 1151624"/>
                  <a:gd name="connsiteY105" fmla="*/ 553138 h 986997"/>
                  <a:gd name="connsiteX106" fmla="*/ 74552 w 1151624"/>
                  <a:gd name="connsiteY106" fmla="*/ 556410 h 986997"/>
                  <a:gd name="connsiteX107" fmla="*/ 74552 w 1151624"/>
                  <a:gd name="connsiteY107" fmla="*/ 570806 h 986997"/>
                  <a:gd name="connsiteX108" fmla="*/ 69974 w 1151624"/>
                  <a:gd name="connsiteY108" fmla="*/ 576695 h 986997"/>
                  <a:gd name="connsiteX109" fmla="*/ 64088 w 1151624"/>
                  <a:gd name="connsiteY109" fmla="*/ 583894 h 986997"/>
                  <a:gd name="connsiteX110" fmla="*/ 64088 w 1151624"/>
                  <a:gd name="connsiteY110" fmla="*/ 583894 h 986997"/>
                  <a:gd name="connsiteX111" fmla="*/ 64742 w 1151624"/>
                  <a:gd name="connsiteY111" fmla="*/ 585202 h 986997"/>
                  <a:gd name="connsiteX112" fmla="*/ 65396 w 1151624"/>
                  <a:gd name="connsiteY112" fmla="*/ 585202 h 986997"/>
                  <a:gd name="connsiteX113" fmla="*/ 65396 w 1151624"/>
                  <a:gd name="connsiteY113" fmla="*/ 586511 h 986997"/>
                  <a:gd name="connsiteX114" fmla="*/ 69320 w 1151624"/>
                  <a:gd name="connsiteY114" fmla="*/ 594364 h 986997"/>
                  <a:gd name="connsiteX115" fmla="*/ 71282 w 1151624"/>
                  <a:gd name="connsiteY115" fmla="*/ 600253 h 986997"/>
                  <a:gd name="connsiteX116" fmla="*/ 74552 w 1151624"/>
                  <a:gd name="connsiteY116" fmla="*/ 602871 h 986997"/>
                  <a:gd name="connsiteX117" fmla="*/ 82399 w 1151624"/>
                  <a:gd name="connsiteY117" fmla="*/ 612033 h 986997"/>
                  <a:gd name="connsiteX118" fmla="*/ 82399 w 1151624"/>
                  <a:gd name="connsiteY118" fmla="*/ 627738 h 986997"/>
                  <a:gd name="connsiteX119" fmla="*/ 80437 w 1151624"/>
                  <a:gd name="connsiteY119" fmla="*/ 631010 h 986997"/>
                  <a:gd name="connsiteX120" fmla="*/ 79783 w 1151624"/>
                  <a:gd name="connsiteY120" fmla="*/ 632319 h 986997"/>
                  <a:gd name="connsiteX121" fmla="*/ 81745 w 1151624"/>
                  <a:gd name="connsiteY121" fmla="*/ 632973 h 986997"/>
                  <a:gd name="connsiteX122" fmla="*/ 82399 w 1151624"/>
                  <a:gd name="connsiteY122" fmla="*/ 632973 h 986997"/>
                  <a:gd name="connsiteX123" fmla="*/ 92208 w 1151624"/>
                  <a:gd name="connsiteY123" fmla="*/ 636899 h 986997"/>
                  <a:gd name="connsiteX124" fmla="*/ 94824 w 1151624"/>
                  <a:gd name="connsiteY124" fmla="*/ 638862 h 986997"/>
                  <a:gd name="connsiteX125" fmla="*/ 96132 w 1151624"/>
                  <a:gd name="connsiteY125" fmla="*/ 638862 h 986997"/>
                  <a:gd name="connsiteX126" fmla="*/ 107250 w 1151624"/>
                  <a:gd name="connsiteY126" fmla="*/ 645406 h 986997"/>
                  <a:gd name="connsiteX127" fmla="*/ 111173 w 1151624"/>
                  <a:gd name="connsiteY127" fmla="*/ 667001 h 986997"/>
                  <a:gd name="connsiteX128" fmla="*/ 114443 w 1151624"/>
                  <a:gd name="connsiteY128" fmla="*/ 672236 h 986997"/>
                  <a:gd name="connsiteX129" fmla="*/ 119675 w 1151624"/>
                  <a:gd name="connsiteY129" fmla="*/ 684670 h 986997"/>
                  <a:gd name="connsiteX130" fmla="*/ 119021 w 1151624"/>
                  <a:gd name="connsiteY130" fmla="*/ 690559 h 986997"/>
                  <a:gd name="connsiteX131" fmla="*/ 117059 w 1151624"/>
                  <a:gd name="connsiteY131" fmla="*/ 700375 h 986997"/>
                  <a:gd name="connsiteX132" fmla="*/ 117059 w 1151624"/>
                  <a:gd name="connsiteY132" fmla="*/ 706264 h 986997"/>
                  <a:gd name="connsiteX133" fmla="*/ 116405 w 1151624"/>
                  <a:gd name="connsiteY133" fmla="*/ 716080 h 986997"/>
                  <a:gd name="connsiteX134" fmla="*/ 114443 w 1151624"/>
                  <a:gd name="connsiteY134" fmla="*/ 721970 h 986997"/>
                  <a:gd name="connsiteX135" fmla="*/ 119021 w 1151624"/>
                  <a:gd name="connsiteY135" fmla="*/ 721970 h 986997"/>
                  <a:gd name="connsiteX136" fmla="*/ 125561 w 1151624"/>
                  <a:gd name="connsiteY136" fmla="*/ 725242 h 986997"/>
                  <a:gd name="connsiteX137" fmla="*/ 125561 w 1151624"/>
                  <a:gd name="connsiteY137" fmla="*/ 725242 h 986997"/>
                  <a:gd name="connsiteX138" fmla="*/ 132100 w 1151624"/>
                  <a:gd name="connsiteY138" fmla="*/ 720661 h 986997"/>
                  <a:gd name="connsiteX139" fmla="*/ 137332 w 1151624"/>
                  <a:gd name="connsiteY139" fmla="*/ 722624 h 986997"/>
                  <a:gd name="connsiteX140" fmla="*/ 138640 w 1151624"/>
                  <a:gd name="connsiteY140" fmla="*/ 722624 h 986997"/>
                  <a:gd name="connsiteX141" fmla="*/ 147795 w 1151624"/>
                  <a:gd name="connsiteY141" fmla="*/ 727859 h 986997"/>
                  <a:gd name="connsiteX142" fmla="*/ 151065 w 1151624"/>
                  <a:gd name="connsiteY142" fmla="*/ 738330 h 986997"/>
                  <a:gd name="connsiteX143" fmla="*/ 151065 w 1151624"/>
                  <a:gd name="connsiteY143" fmla="*/ 742256 h 986997"/>
                  <a:gd name="connsiteX144" fmla="*/ 155643 w 1151624"/>
                  <a:gd name="connsiteY144" fmla="*/ 746837 h 986997"/>
                  <a:gd name="connsiteX145" fmla="*/ 161528 w 1151624"/>
                  <a:gd name="connsiteY145" fmla="*/ 754035 h 986997"/>
                  <a:gd name="connsiteX146" fmla="*/ 162182 w 1151624"/>
                  <a:gd name="connsiteY146" fmla="*/ 757307 h 986997"/>
                  <a:gd name="connsiteX147" fmla="*/ 170030 w 1151624"/>
                  <a:gd name="connsiteY147" fmla="*/ 755998 h 986997"/>
                  <a:gd name="connsiteX148" fmla="*/ 179839 w 1151624"/>
                  <a:gd name="connsiteY148" fmla="*/ 759270 h 986997"/>
                  <a:gd name="connsiteX149" fmla="*/ 183763 w 1151624"/>
                  <a:gd name="connsiteY149" fmla="*/ 759924 h 986997"/>
                  <a:gd name="connsiteX150" fmla="*/ 194226 w 1151624"/>
                  <a:gd name="connsiteY150" fmla="*/ 763196 h 986997"/>
                  <a:gd name="connsiteX151" fmla="*/ 196188 w 1151624"/>
                  <a:gd name="connsiteY151" fmla="*/ 764505 h 986997"/>
                  <a:gd name="connsiteX152" fmla="*/ 198150 w 1151624"/>
                  <a:gd name="connsiteY152" fmla="*/ 765814 h 986997"/>
                  <a:gd name="connsiteX153" fmla="*/ 198804 w 1151624"/>
                  <a:gd name="connsiteY153" fmla="*/ 765159 h 986997"/>
                  <a:gd name="connsiteX154" fmla="*/ 207959 w 1151624"/>
                  <a:gd name="connsiteY154" fmla="*/ 761888 h 986997"/>
                  <a:gd name="connsiteX155" fmla="*/ 213191 w 1151624"/>
                  <a:gd name="connsiteY155" fmla="*/ 765159 h 986997"/>
                  <a:gd name="connsiteX156" fmla="*/ 215153 w 1151624"/>
                  <a:gd name="connsiteY156" fmla="*/ 768431 h 986997"/>
                  <a:gd name="connsiteX157" fmla="*/ 217769 w 1151624"/>
                  <a:gd name="connsiteY157" fmla="*/ 772358 h 986997"/>
                  <a:gd name="connsiteX158" fmla="*/ 230848 w 1151624"/>
                  <a:gd name="connsiteY158" fmla="*/ 771049 h 986997"/>
                  <a:gd name="connsiteX159" fmla="*/ 236080 w 1151624"/>
                  <a:gd name="connsiteY159" fmla="*/ 780865 h 986997"/>
                  <a:gd name="connsiteX160" fmla="*/ 247851 w 1151624"/>
                  <a:gd name="connsiteY160" fmla="*/ 775630 h 986997"/>
                  <a:gd name="connsiteX161" fmla="*/ 251775 w 1151624"/>
                  <a:gd name="connsiteY161" fmla="*/ 778247 h 986997"/>
                  <a:gd name="connsiteX162" fmla="*/ 258315 w 1151624"/>
                  <a:gd name="connsiteY162" fmla="*/ 773012 h 986997"/>
                  <a:gd name="connsiteX163" fmla="*/ 272702 w 1151624"/>
                  <a:gd name="connsiteY163" fmla="*/ 774975 h 986997"/>
                  <a:gd name="connsiteX164" fmla="*/ 290359 w 1151624"/>
                  <a:gd name="connsiteY164" fmla="*/ 790026 h 986997"/>
                  <a:gd name="connsiteX165" fmla="*/ 290359 w 1151624"/>
                  <a:gd name="connsiteY165" fmla="*/ 795916 h 986997"/>
                  <a:gd name="connsiteX166" fmla="*/ 287089 w 1151624"/>
                  <a:gd name="connsiteY166" fmla="*/ 799842 h 986997"/>
                  <a:gd name="connsiteX167" fmla="*/ 277280 w 1151624"/>
                  <a:gd name="connsiteY167" fmla="*/ 815548 h 986997"/>
                  <a:gd name="connsiteX168" fmla="*/ 273356 w 1151624"/>
                  <a:gd name="connsiteY168" fmla="*/ 815548 h 986997"/>
                  <a:gd name="connsiteX169" fmla="*/ 266816 w 1151624"/>
                  <a:gd name="connsiteY169" fmla="*/ 824054 h 986997"/>
                  <a:gd name="connsiteX170" fmla="*/ 269432 w 1151624"/>
                  <a:gd name="connsiteY170" fmla="*/ 826018 h 986997"/>
                  <a:gd name="connsiteX171" fmla="*/ 270740 w 1151624"/>
                  <a:gd name="connsiteY171" fmla="*/ 826018 h 986997"/>
                  <a:gd name="connsiteX172" fmla="*/ 285781 w 1151624"/>
                  <a:gd name="connsiteY172" fmla="*/ 827981 h 986997"/>
                  <a:gd name="connsiteX173" fmla="*/ 287089 w 1151624"/>
                  <a:gd name="connsiteY173" fmla="*/ 834525 h 986997"/>
                  <a:gd name="connsiteX174" fmla="*/ 287089 w 1151624"/>
                  <a:gd name="connsiteY174" fmla="*/ 835179 h 986997"/>
                  <a:gd name="connsiteX175" fmla="*/ 292321 w 1151624"/>
                  <a:gd name="connsiteY175" fmla="*/ 836488 h 986997"/>
                  <a:gd name="connsiteX176" fmla="*/ 294282 w 1151624"/>
                  <a:gd name="connsiteY176" fmla="*/ 836488 h 986997"/>
                  <a:gd name="connsiteX177" fmla="*/ 295590 w 1151624"/>
                  <a:gd name="connsiteY177" fmla="*/ 838451 h 986997"/>
                  <a:gd name="connsiteX178" fmla="*/ 309978 w 1151624"/>
                  <a:gd name="connsiteY178" fmla="*/ 856120 h 986997"/>
                  <a:gd name="connsiteX179" fmla="*/ 311285 w 1151624"/>
                  <a:gd name="connsiteY179" fmla="*/ 860046 h 986997"/>
                  <a:gd name="connsiteX180" fmla="*/ 313247 w 1151624"/>
                  <a:gd name="connsiteY180" fmla="*/ 866590 h 986997"/>
                  <a:gd name="connsiteX181" fmla="*/ 322403 w 1151624"/>
                  <a:gd name="connsiteY181" fmla="*/ 871825 h 986997"/>
                  <a:gd name="connsiteX182" fmla="*/ 325019 w 1151624"/>
                  <a:gd name="connsiteY182" fmla="*/ 865936 h 986997"/>
                  <a:gd name="connsiteX183" fmla="*/ 334174 w 1151624"/>
                  <a:gd name="connsiteY183" fmla="*/ 854157 h 986997"/>
                  <a:gd name="connsiteX184" fmla="*/ 343983 w 1151624"/>
                  <a:gd name="connsiteY184" fmla="*/ 848921 h 986997"/>
                  <a:gd name="connsiteX185" fmla="*/ 349869 w 1151624"/>
                  <a:gd name="connsiteY185" fmla="*/ 846958 h 986997"/>
                  <a:gd name="connsiteX186" fmla="*/ 351177 w 1151624"/>
                  <a:gd name="connsiteY186" fmla="*/ 846958 h 986997"/>
                  <a:gd name="connsiteX187" fmla="*/ 348561 w 1151624"/>
                  <a:gd name="connsiteY187" fmla="*/ 843686 h 986997"/>
                  <a:gd name="connsiteX188" fmla="*/ 341368 w 1151624"/>
                  <a:gd name="connsiteY188" fmla="*/ 835179 h 986997"/>
                  <a:gd name="connsiteX189" fmla="*/ 340060 w 1151624"/>
                  <a:gd name="connsiteY189" fmla="*/ 832561 h 986997"/>
                  <a:gd name="connsiteX190" fmla="*/ 331558 w 1151624"/>
                  <a:gd name="connsiteY190" fmla="*/ 816856 h 986997"/>
                  <a:gd name="connsiteX191" fmla="*/ 335482 w 1151624"/>
                  <a:gd name="connsiteY191" fmla="*/ 810312 h 986997"/>
                  <a:gd name="connsiteX192" fmla="*/ 362294 w 1151624"/>
                  <a:gd name="connsiteY192" fmla="*/ 810967 h 986997"/>
                  <a:gd name="connsiteX193" fmla="*/ 368180 w 1151624"/>
                  <a:gd name="connsiteY193" fmla="*/ 810967 h 986997"/>
                  <a:gd name="connsiteX194" fmla="*/ 380605 w 1151624"/>
                  <a:gd name="connsiteY194" fmla="*/ 814239 h 986997"/>
                  <a:gd name="connsiteX195" fmla="*/ 383221 w 1151624"/>
                  <a:gd name="connsiteY195" fmla="*/ 818165 h 986997"/>
                  <a:gd name="connsiteX196" fmla="*/ 385837 w 1151624"/>
                  <a:gd name="connsiteY196" fmla="*/ 822091 h 986997"/>
                  <a:gd name="connsiteX197" fmla="*/ 387799 w 1151624"/>
                  <a:gd name="connsiteY197" fmla="*/ 821437 h 986997"/>
                  <a:gd name="connsiteX198" fmla="*/ 398262 w 1151624"/>
                  <a:gd name="connsiteY198" fmla="*/ 824054 h 986997"/>
                  <a:gd name="connsiteX199" fmla="*/ 400224 w 1151624"/>
                  <a:gd name="connsiteY199" fmla="*/ 829290 h 986997"/>
                  <a:gd name="connsiteX200" fmla="*/ 406110 w 1151624"/>
                  <a:gd name="connsiteY200" fmla="*/ 830598 h 986997"/>
                  <a:gd name="connsiteX201" fmla="*/ 407418 w 1151624"/>
                  <a:gd name="connsiteY201" fmla="*/ 831907 h 986997"/>
                  <a:gd name="connsiteX202" fmla="*/ 408726 w 1151624"/>
                  <a:gd name="connsiteY202" fmla="*/ 830598 h 986997"/>
                  <a:gd name="connsiteX203" fmla="*/ 410687 w 1151624"/>
                  <a:gd name="connsiteY203" fmla="*/ 828635 h 986997"/>
                  <a:gd name="connsiteX204" fmla="*/ 413303 w 1151624"/>
                  <a:gd name="connsiteY204" fmla="*/ 828635 h 986997"/>
                  <a:gd name="connsiteX205" fmla="*/ 424421 w 1151624"/>
                  <a:gd name="connsiteY205" fmla="*/ 828635 h 986997"/>
                  <a:gd name="connsiteX206" fmla="*/ 424421 w 1151624"/>
                  <a:gd name="connsiteY206" fmla="*/ 827981 h 986997"/>
                  <a:gd name="connsiteX207" fmla="*/ 430960 w 1151624"/>
                  <a:gd name="connsiteY207" fmla="*/ 817511 h 986997"/>
                  <a:gd name="connsiteX208" fmla="*/ 437500 w 1151624"/>
                  <a:gd name="connsiteY208" fmla="*/ 817511 h 986997"/>
                  <a:gd name="connsiteX209" fmla="*/ 445347 w 1151624"/>
                  <a:gd name="connsiteY209" fmla="*/ 829944 h 986997"/>
                  <a:gd name="connsiteX210" fmla="*/ 445347 w 1151624"/>
                  <a:gd name="connsiteY210" fmla="*/ 831907 h 986997"/>
                  <a:gd name="connsiteX211" fmla="*/ 446001 w 1151624"/>
                  <a:gd name="connsiteY211" fmla="*/ 832561 h 986997"/>
                  <a:gd name="connsiteX212" fmla="*/ 449925 w 1151624"/>
                  <a:gd name="connsiteY212" fmla="*/ 844995 h 986997"/>
                  <a:gd name="connsiteX213" fmla="*/ 440770 w 1151624"/>
                  <a:gd name="connsiteY213" fmla="*/ 854811 h 986997"/>
                  <a:gd name="connsiteX214" fmla="*/ 449925 w 1151624"/>
                  <a:gd name="connsiteY214" fmla="*/ 860701 h 986997"/>
                  <a:gd name="connsiteX215" fmla="*/ 463004 w 1151624"/>
                  <a:gd name="connsiteY215" fmla="*/ 877714 h 986997"/>
                  <a:gd name="connsiteX216" fmla="*/ 470198 w 1151624"/>
                  <a:gd name="connsiteY216" fmla="*/ 873788 h 986997"/>
                  <a:gd name="connsiteX217" fmla="*/ 470198 w 1151624"/>
                  <a:gd name="connsiteY217" fmla="*/ 871825 h 986997"/>
                  <a:gd name="connsiteX218" fmla="*/ 476083 w 1151624"/>
                  <a:gd name="connsiteY218" fmla="*/ 861355 h 986997"/>
                  <a:gd name="connsiteX219" fmla="*/ 482623 w 1151624"/>
                  <a:gd name="connsiteY219" fmla="*/ 861355 h 986997"/>
                  <a:gd name="connsiteX220" fmla="*/ 487855 w 1151624"/>
                  <a:gd name="connsiteY220" fmla="*/ 867244 h 986997"/>
                  <a:gd name="connsiteX221" fmla="*/ 489817 w 1151624"/>
                  <a:gd name="connsiteY221" fmla="*/ 869862 h 986997"/>
                  <a:gd name="connsiteX222" fmla="*/ 496356 w 1151624"/>
                  <a:gd name="connsiteY222" fmla="*/ 869208 h 986997"/>
                  <a:gd name="connsiteX223" fmla="*/ 498318 w 1151624"/>
                  <a:gd name="connsiteY223" fmla="*/ 869208 h 986997"/>
                  <a:gd name="connsiteX224" fmla="*/ 499626 w 1151624"/>
                  <a:gd name="connsiteY224" fmla="*/ 869208 h 986997"/>
                  <a:gd name="connsiteX225" fmla="*/ 511397 w 1151624"/>
                  <a:gd name="connsiteY225" fmla="*/ 877060 h 986997"/>
                  <a:gd name="connsiteX226" fmla="*/ 512051 w 1151624"/>
                  <a:gd name="connsiteY226" fmla="*/ 878369 h 986997"/>
                  <a:gd name="connsiteX227" fmla="*/ 527092 w 1151624"/>
                  <a:gd name="connsiteY227" fmla="*/ 877060 h 986997"/>
                  <a:gd name="connsiteX228" fmla="*/ 531670 w 1151624"/>
                  <a:gd name="connsiteY228" fmla="*/ 880332 h 986997"/>
                  <a:gd name="connsiteX229" fmla="*/ 544096 w 1151624"/>
                  <a:gd name="connsiteY229" fmla="*/ 878369 h 986997"/>
                  <a:gd name="connsiteX230" fmla="*/ 553251 w 1151624"/>
                  <a:gd name="connsiteY230" fmla="*/ 890802 h 986997"/>
                  <a:gd name="connsiteX231" fmla="*/ 552597 w 1151624"/>
                  <a:gd name="connsiteY231" fmla="*/ 898655 h 986997"/>
                  <a:gd name="connsiteX232" fmla="*/ 552597 w 1151624"/>
                  <a:gd name="connsiteY232" fmla="*/ 899964 h 986997"/>
                  <a:gd name="connsiteX233" fmla="*/ 559790 w 1151624"/>
                  <a:gd name="connsiteY233" fmla="*/ 912397 h 986997"/>
                  <a:gd name="connsiteX234" fmla="*/ 561098 w 1151624"/>
                  <a:gd name="connsiteY234" fmla="*/ 912397 h 986997"/>
                  <a:gd name="connsiteX235" fmla="*/ 570254 w 1151624"/>
                  <a:gd name="connsiteY235" fmla="*/ 915015 h 986997"/>
                  <a:gd name="connsiteX236" fmla="*/ 570254 w 1151624"/>
                  <a:gd name="connsiteY236" fmla="*/ 915015 h 986997"/>
                  <a:gd name="connsiteX237" fmla="*/ 580717 w 1151624"/>
                  <a:gd name="connsiteY237" fmla="*/ 919596 h 986997"/>
                  <a:gd name="connsiteX238" fmla="*/ 591835 w 1151624"/>
                  <a:gd name="connsiteY238" fmla="*/ 943153 h 986997"/>
                  <a:gd name="connsiteX239" fmla="*/ 591835 w 1151624"/>
                  <a:gd name="connsiteY239" fmla="*/ 943808 h 986997"/>
                  <a:gd name="connsiteX240" fmla="*/ 602298 w 1151624"/>
                  <a:gd name="connsiteY240" fmla="*/ 946425 h 986997"/>
                  <a:gd name="connsiteX241" fmla="*/ 608184 w 1151624"/>
                  <a:gd name="connsiteY241" fmla="*/ 962131 h 986997"/>
                  <a:gd name="connsiteX242" fmla="*/ 616685 w 1151624"/>
                  <a:gd name="connsiteY242" fmla="*/ 961476 h 986997"/>
                  <a:gd name="connsiteX243" fmla="*/ 621917 w 1151624"/>
                  <a:gd name="connsiteY243" fmla="*/ 961476 h 986997"/>
                  <a:gd name="connsiteX244" fmla="*/ 623225 w 1151624"/>
                  <a:gd name="connsiteY244" fmla="*/ 954932 h 986997"/>
                  <a:gd name="connsiteX245" fmla="*/ 630418 w 1151624"/>
                  <a:gd name="connsiteY245" fmla="*/ 936610 h 986997"/>
                  <a:gd name="connsiteX246" fmla="*/ 636958 w 1151624"/>
                  <a:gd name="connsiteY246" fmla="*/ 935301 h 986997"/>
                  <a:gd name="connsiteX247" fmla="*/ 638266 w 1151624"/>
                  <a:gd name="connsiteY247" fmla="*/ 935301 h 986997"/>
                  <a:gd name="connsiteX248" fmla="*/ 639574 w 1151624"/>
                  <a:gd name="connsiteY248" fmla="*/ 933338 h 986997"/>
                  <a:gd name="connsiteX249" fmla="*/ 657884 w 1151624"/>
                  <a:gd name="connsiteY249" fmla="*/ 918287 h 986997"/>
                  <a:gd name="connsiteX250" fmla="*/ 669002 w 1151624"/>
                  <a:gd name="connsiteY250" fmla="*/ 928757 h 986997"/>
                  <a:gd name="connsiteX251" fmla="*/ 670310 w 1151624"/>
                  <a:gd name="connsiteY251" fmla="*/ 932683 h 986997"/>
                  <a:gd name="connsiteX252" fmla="*/ 674233 w 1151624"/>
                  <a:gd name="connsiteY252" fmla="*/ 943808 h 986997"/>
                  <a:gd name="connsiteX253" fmla="*/ 674233 w 1151624"/>
                  <a:gd name="connsiteY253" fmla="*/ 943808 h 986997"/>
                  <a:gd name="connsiteX254" fmla="*/ 684697 w 1151624"/>
                  <a:gd name="connsiteY254" fmla="*/ 948388 h 986997"/>
                  <a:gd name="connsiteX255" fmla="*/ 684697 w 1151624"/>
                  <a:gd name="connsiteY255" fmla="*/ 953624 h 986997"/>
                  <a:gd name="connsiteX256" fmla="*/ 686659 w 1151624"/>
                  <a:gd name="connsiteY256" fmla="*/ 953624 h 986997"/>
                  <a:gd name="connsiteX257" fmla="*/ 686659 w 1151624"/>
                  <a:gd name="connsiteY257" fmla="*/ 953624 h 986997"/>
                  <a:gd name="connsiteX258" fmla="*/ 693198 w 1151624"/>
                  <a:gd name="connsiteY258" fmla="*/ 949043 h 986997"/>
                  <a:gd name="connsiteX259" fmla="*/ 699738 w 1151624"/>
                  <a:gd name="connsiteY259" fmla="*/ 951006 h 986997"/>
                  <a:gd name="connsiteX260" fmla="*/ 709548 w 1151624"/>
                  <a:gd name="connsiteY260" fmla="*/ 977182 h 986997"/>
                  <a:gd name="connsiteX261" fmla="*/ 706932 w 1151624"/>
                  <a:gd name="connsiteY261" fmla="*/ 984380 h 986997"/>
                  <a:gd name="connsiteX262" fmla="*/ 705624 w 1151624"/>
                  <a:gd name="connsiteY262" fmla="*/ 986998 h 986997"/>
                  <a:gd name="connsiteX263" fmla="*/ 708240 w 1151624"/>
                  <a:gd name="connsiteY263" fmla="*/ 985689 h 986997"/>
                  <a:gd name="connsiteX264" fmla="*/ 710201 w 1151624"/>
                  <a:gd name="connsiteY264" fmla="*/ 983726 h 986997"/>
                  <a:gd name="connsiteX265" fmla="*/ 724589 w 1151624"/>
                  <a:gd name="connsiteY265" fmla="*/ 978491 h 986997"/>
                  <a:gd name="connsiteX266" fmla="*/ 729820 w 1151624"/>
                  <a:gd name="connsiteY266" fmla="*/ 983071 h 986997"/>
                  <a:gd name="connsiteX267" fmla="*/ 730474 w 1151624"/>
                  <a:gd name="connsiteY267" fmla="*/ 983726 h 986997"/>
                  <a:gd name="connsiteX268" fmla="*/ 731782 w 1151624"/>
                  <a:gd name="connsiteY268" fmla="*/ 979145 h 986997"/>
                  <a:gd name="connsiteX269" fmla="*/ 737014 w 1151624"/>
                  <a:gd name="connsiteY269" fmla="*/ 962785 h 986997"/>
                  <a:gd name="connsiteX270" fmla="*/ 748785 w 1151624"/>
                  <a:gd name="connsiteY270" fmla="*/ 955587 h 986997"/>
                  <a:gd name="connsiteX271" fmla="*/ 752709 w 1151624"/>
                  <a:gd name="connsiteY271" fmla="*/ 953624 h 986997"/>
                  <a:gd name="connsiteX272" fmla="*/ 760556 w 1151624"/>
                  <a:gd name="connsiteY272" fmla="*/ 940536 h 986997"/>
                  <a:gd name="connsiteX273" fmla="*/ 767750 w 1151624"/>
                  <a:gd name="connsiteY273" fmla="*/ 941190 h 986997"/>
                  <a:gd name="connsiteX274" fmla="*/ 767750 w 1151624"/>
                  <a:gd name="connsiteY274" fmla="*/ 941190 h 986997"/>
                  <a:gd name="connsiteX275" fmla="*/ 767750 w 1151624"/>
                  <a:gd name="connsiteY275" fmla="*/ 941190 h 986997"/>
                  <a:gd name="connsiteX276" fmla="*/ 778867 w 1151624"/>
                  <a:gd name="connsiteY276" fmla="*/ 937918 h 986997"/>
                  <a:gd name="connsiteX277" fmla="*/ 781483 w 1151624"/>
                  <a:gd name="connsiteY277" fmla="*/ 938573 h 986997"/>
                  <a:gd name="connsiteX278" fmla="*/ 785407 w 1151624"/>
                  <a:gd name="connsiteY278" fmla="*/ 939881 h 986997"/>
                  <a:gd name="connsiteX279" fmla="*/ 805026 w 1151624"/>
                  <a:gd name="connsiteY279" fmla="*/ 930720 h 986997"/>
                  <a:gd name="connsiteX280" fmla="*/ 812873 w 1151624"/>
                  <a:gd name="connsiteY280" fmla="*/ 937918 h 986997"/>
                  <a:gd name="connsiteX281" fmla="*/ 818105 w 1151624"/>
                  <a:gd name="connsiteY281" fmla="*/ 943153 h 986997"/>
                  <a:gd name="connsiteX282" fmla="*/ 828568 w 1151624"/>
                  <a:gd name="connsiteY282" fmla="*/ 943153 h 986997"/>
                  <a:gd name="connsiteX283" fmla="*/ 832492 w 1151624"/>
                  <a:gd name="connsiteY283" fmla="*/ 946425 h 986997"/>
                  <a:gd name="connsiteX284" fmla="*/ 835762 w 1151624"/>
                  <a:gd name="connsiteY284" fmla="*/ 941845 h 986997"/>
                  <a:gd name="connsiteX285" fmla="*/ 837070 w 1151624"/>
                  <a:gd name="connsiteY285" fmla="*/ 939881 h 986997"/>
                  <a:gd name="connsiteX286" fmla="*/ 840993 w 1151624"/>
                  <a:gd name="connsiteY286" fmla="*/ 935955 h 986997"/>
                  <a:gd name="connsiteX287" fmla="*/ 838378 w 1151624"/>
                  <a:gd name="connsiteY287" fmla="*/ 930066 h 986997"/>
                  <a:gd name="connsiteX288" fmla="*/ 840993 w 1151624"/>
                  <a:gd name="connsiteY288" fmla="*/ 924176 h 986997"/>
                  <a:gd name="connsiteX289" fmla="*/ 840993 w 1151624"/>
                  <a:gd name="connsiteY289" fmla="*/ 924176 h 986997"/>
                  <a:gd name="connsiteX290" fmla="*/ 854727 w 1151624"/>
                  <a:gd name="connsiteY290" fmla="*/ 918941 h 986997"/>
                  <a:gd name="connsiteX291" fmla="*/ 858650 w 1151624"/>
                  <a:gd name="connsiteY291" fmla="*/ 920904 h 986997"/>
                  <a:gd name="connsiteX292" fmla="*/ 871076 w 1151624"/>
                  <a:gd name="connsiteY292" fmla="*/ 912397 h 986997"/>
                  <a:gd name="connsiteX293" fmla="*/ 880231 w 1151624"/>
                  <a:gd name="connsiteY293" fmla="*/ 914360 h 986997"/>
                  <a:gd name="connsiteX294" fmla="*/ 889387 w 1151624"/>
                  <a:gd name="connsiteY294" fmla="*/ 916324 h 986997"/>
                  <a:gd name="connsiteX295" fmla="*/ 889387 w 1151624"/>
                  <a:gd name="connsiteY295" fmla="*/ 916324 h 986997"/>
                  <a:gd name="connsiteX296" fmla="*/ 913583 w 1151624"/>
                  <a:gd name="connsiteY296" fmla="*/ 908471 h 986997"/>
                  <a:gd name="connsiteX297" fmla="*/ 917507 w 1151624"/>
                  <a:gd name="connsiteY297" fmla="*/ 909125 h 986997"/>
                  <a:gd name="connsiteX298" fmla="*/ 926663 w 1151624"/>
                  <a:gd name="connsiteY298" fmla="*/ 913052 h 986997"/>
                  <a:gd name="connsiteX299" fmla="*/ 929278 w 1151624"/>
                  <a:gd name="connsiteY299" fmla="*/ 916324 h 986997"/>
                  <a:gd name="connsiteX300" fmla="*/ 941050 w 1151624"/>
                  <a:gd name="connsiteY300" fmla="*/ 913052 h 986997"/>
                  <a:gd name="connsiteX301" fmla="*/ 945627 w 1151624"/>
                  <a:gd name="connsiteY301" fmla="*/ 914360 h 986997"/>
                  <a:gd name="connsiteX302" fmla="*/ 957399 w 1151624"/>
                  <a:gd name="connsiteY302" fmla="*/ 918941 h 986997"/>
                  <a:gd name="connsiteX303" fmla="*/ 968516 w 1151624"/>
                  <a:gd name="connsiteY303" fmla="*/ 932029 h 986997"/>
                  <a:gd name="connsiteX304" fmla="*/ 968516 w 1151624"/>
                  <a:gd name="connsiteY304" fmla="*/ 938573 h 986997"/>
                  <a:gd name="connsiteX305" fmla="*/ 968516 w 1151624"/>
                  <a:gd name="connsiteY305" fmla="*/ 938573 h 986997"/>
                  <a:gd name="connsiteX306" fmla="*/ 976363 w 1151624"/>
                  <a:gd name="connsiteY306" fmla="*/ 938573 h 986997"/>
                  <a:gd name="connsiteX307" fmla="*/ 993367 w 1151624"/>
                  <a:gd name="connsiteY307" fmla="*/ 942499 h 986997"/>
                  <a:gd name="connsiteX308" fmla="*/ 995982 w 1151624"/>
                  <a:gd name="connsiteY308" fmla="*/ 946425 h 986997"/>
                  <a:gd name="connsiteX309" fmla="*/ 995982 w 1151624"/>
                  <a:gd name="connsiteY309" fmla="*/ 946425 h 986997"/>
                  <a:gd name="connsiteX310" fmla="*/ 996636 w 1151624"/>
                  <a:gd name="connsiteY310" fmla="*/ 946425 h 986997"/>
                  <a:gd name="connsiteX311" fmla="*/ 1008408 w 1151624"/>
                  <a:gd name="connsiteY311" fmla="*/ 944462 h 986997"/>
                  <a:gd name="connsiteX312" fmla="*/ 1012985 w 1151624"/>
                  <a:gd name="connsiteY312" fmla="*/ 948388 h 986997"/>
                  <a:gd name="connsiteX313" fmla="*/ 1014947 w 1151624"/>
                  <a:gd name="connsiteY313" fmla="*/ 950352 h 986997"/>
                  <a:gd name="connsiteX314" fmla="*/ 1026065 w 1151624"/>
                  <a:gd name="connsiteY314" fmla="*/ 950352 h 986997"/>
                  <a:gd name="connsiteX315" fmla="*/ 1031296 w 1151624"/>
                  <a:gd name="connsiteY315" fmla="*/ 946425 h 986997"/>
                  <a:gd name="connsiteX316" fmla="*/ 1046337 w 1151624"/>
                  <a:gd name="connsiteY316" fmla="*/ 952315 h 986997"/>
                  <a:gd name="connsiteX317" fmla="*/ 1047645 w 1151624"/>
                  <a:gd name="connsiteY317" fmla="*/ 953624 h 986997"/>
                  <a:gd name="connsiteX318" fmla="*/ 1050261 w 1151624"/>
                  <a:gd name="connsiteY318" fmla="*/ 952315 h 986997"/>
                  <a:gd name="connsiteX319" fmla="*/ 1056801 w 1151624"/>
                  <a:gd name="connsiteY319" fmla="*/ 949697 h 986997"/>
                  <a:gd name="connsiteX320" fmla="*/ 1062033 w 1151624"/>
                  <a:gd name="connsiteY320" fmla="*/ 949697 h 986997"/>
                  <a:gd name="connsiteX321" fmla="*/ 1062033 w 1151624"/>
                  <a:gd name="connsiteY321" fmla="*/ 949697 h 986997"/>
                  <a:gd name="connsiteX322" fmla="*/ 1060725 w 1151624"/>
                  <a:gd name="connsiteY322" fmla="*/ 949697 h 986997"/>
                  <a:gd name="connsiteX323" fmla="*/ 1052877 w 1151624"/>
                  <a:gd name="connsiteY323" fmla="*/ 945771 h 986997"/>
                  <a:gd name="connsiteX324" fmla="*/ 1048299 w 1151624"/>
                  <a:gd name="connsiteY324" fmla="*/ 943808 h 986997"/>
                  <a:gd name="connsiteX325" fmla="*/ 1039144 w 1151624"/>
                  <a:gd name="connsiteY325" fmla="*/ 937918 h 986997"/>
                  <a:gd name="connsiteX326" fmla="*/ 1039144 w 1151624"/>
                  <a:gd name="connsiteY326" fmla="*/ 917632 h 986997"/>
                  <a:gd name="connsiteX327" fmla="*/ 1039798 w 1151624"/>
                  <a:gd name="connsiteY327" fmla="*/ 913052 h 986997"/>
                  <a:gd name="connsiteX328" fmla="*/ 1039144 w 1151624"/>
                  <a:gd name="connsiteY328" fmla="*/ 911743 h 986997"/>
                  <a:gd name="connsiteX329" fmla="*/ 1037182 w 1151624"/>
                  <a:gd name="connsiteY329" fmla="*/ 909780 h 986997"/>
                  <a:gd name="connsiteX330" fmla="*/ 1035220 w 1151624"/>
                  <a:gd name="connsiteY330" fmla="*/ 898655 h 986997"/>
                  <a:gd name="connsiteX331" fmla="*/ 1035220 w 1151624"/>
                  <a:gd name="connsiteY331" fmla="*/ 898655 h 986997"/>
                  <a:gd name="connsiteX332" fmla="*/ 1029334 w 1151624"/>
                  <a:gd name="connsiteY332" fmla="*/ 895383 h 986997"/>
                  <a:gd name="connsiteX333" fmla="*/ 1025410 w 1151624"/>
                  <a:gd name="connsiteY333" fmla="*/ 884258 h 986997"/>
                  <a:gd name="connsiteX334" fmla="*/ 1025410 w 1151624"/>
                  <a:gd name="connsiteY334" fmla="*/ 881641 h 986997"/>
                  <a:gd name="connsiteX335" fmla="*/ 1024102 w 1151624"/>
                  <a:gd name="connsiteY335" fmla="*/ 880332 h 986997"/>
                  <a:gd name="connsiteX336" fmla="*/ 1020179 w 1151624"/>
                  <a:gd name="connsiteY336" fmla="*/ 872479 h 986997"/>
                  <a:gd name="connsiteX337" fmla="*/ 1026718 w 1151624"/>
                  <a:gd name="connsiteY337" fmla="*/ 854157 h 986997"/>
                  <a:gd name="connsiteX338" fmla="*/ 1030642 w 1151624"/>
                  <a:gd name="connsiteY338" fmla="*/ 843686 h 986997"/>
                  <a:gd name="connsiteX339" fmla="*/ 1036528 w 1151624"/>
                  <a:gd name="connsiteY339" fmla="*/ 833870 h 986997"/>
                  <a:gd name="connsiteX340" fmla="*/ 1039144 w 1151624"/>
                  <a:gd name="connsiteY340" fmla="*/ 831253 h 986997"/>
                  <a:gd name="connsiteX341" fmla="*/ 1040452 w 1151624"/>
                  <a:gd name="connsiteY341" fmla="*/ 825363 h 986997"/>
                  <a:gd name="connsiteX342" fmla="*/ 1046337 w 1151624"/>
                  <a:gd name="connsiteY342" fmla="*/ 816202 h 986997"/>
                  <a:gd name="connsiteX343" fmla="*/ 1046337 w 1151624"/>
                  <a:gd name="connsiteY343" fmla="*/ 814239 h 986997"/>
                  <a:gd name="connsiteX344" fmla="*/ 1046337 w 1151624"/>
                  <a:gd name="connsiteY344" fmla="*/ 812276 h 986997"/>
                  <a:gd name="connsiteX345" fmla="*/ 1059417 w 1151624"/>
                  <a:gd name="connsiteY345" fmla="*/ 786100 h 986997"/>
                  <a:gd name="connsiteX346" fmla="*/ 1063340 w 1151624"/>
                  <a:gd name="connsiteY346" fmla="*/ 779556 h 986997"/>
                  <a:gd name="connsiteX347" fmla="*/ 1104540 w 1151624"/>
                  <a:gd name="connsiteY347" fmla="*/ 718698 h 986997"/>
                  <a:gd name="connsiteX348" fmla="*/ 1107156 w 1151624"/>
                  <a:gd name="connsiteY348" fmla="*/ 713463 h 986997"/>
                  <a:gd name="connsiteX349" fmla="*/ 1112387 w 1151624"/>
                  <a:gd name="connsiteY349" fmla="*/ 704956 h 986997"/>
                  <a:gd name="connsiteX350" fmla="*/ 1112387 w 1151624"/>
                  <a:gd name="connsiteY350" fmla="*/ 702992 h 986997"/>
                  <a:gd name="connsiteX351" fmla="*/ 1112387 w 1151624"/>
                  <a:gd name="connsiteY351" fmla="*/ 698412 h 986997"/>
                  <a:gd name="connsiteX352" fmla="*/ 1128082 w 1151624"/>
                  <a:gd name="connsiteY352" fmla="*/ 685324 h 986997"/>
                  <a:gd name="connsiteX353" fmla="*/ 1138546 w 1151624"/>
                  <a:gd name="connsiteY353" fmla="*/ 682707 h 986997"/>
                  <a:gd name="connsiteX354" fmla="*/ 1146393 w 1151624"/>
                  <a:gd name="connsiteY354" fmla="*/ 680743 h 986997"/>
                  <a:gd name="connsiteX355" fmla="*/ 1145085 w 1151624"/>
                  <a:gd name="connsiteY355" fmla="*/ 672891 h 986997"/>
                  <a:gd name="connsiteX356" fmla="*/ 1151625 w 1151624"/>
                  <a:gd name="connsiteY356" fmla="*/ 658494 h 986997"/>
                  <a:gd name="connsiteX357" fmla="*/ 1151625 w 1151624"/>
                  <a:gd name="connsiteY357" fmla="*/ 658494 h 986997"/>
                  <a:gd name="connsiteX358" fmla="*/ 1149663 w 1151624"/>
                  <a:gd name="connsiteY358" fmla="*/ 657185 h 986997"/>
                  <a:gd name="connsiteX359" fmla="*/ 1146393 w 1151624"/>
                  <a:gd name="connsiteY359" fmla="*/ 648024 h 986997"/>
                  <a:gd name="connsiteX360" fmla="*/ 1146393 w 1151624"/>
                  <a:gd name="connsiteY360" fmla="*/ 645406 h 986997"/>
                  <a:gd name="connsiteX361" fmla="*/ 1143123 w 1151624"/>
                  <a:gd name="connsiteY361" fmla="*/ 638208 h 986997"/>
                  <a:gd name="connsiteX362" fmla="*/ 1137892 w 1151624"/>
                  <a:gd name="connsiteY362" fmla="*/ 636245 h 986997"/>
                  <a:gd name="connsiteX363" fmla="*/ 1133314 w 1151624"/>
                  <a:gd name="connsiteY363" fmla="*/ 629047 h 986997"/>
                  <a:gd name="connsiteX364" fmla="*/ 1133314 w 1151624"/>
                  <a:gd name="connsiteY364" fmla="*/ 629047 h 986997"/>
                  <a:gd name="connsiteX365" fmla="*/ 1126774 w 1151624"/>
                  <a:gd name="connsiteY365" fmla="*/ 625775 h 986997"/>
                  <a:gd name="connsiteX366" fmla="*/ 1126774 w 1151624"/>
                  <a:gd name="connsiteY366" fmla="*/ 607452 h 986997"/>
                  <a:gd name="connsiteX367" fmla="*/ 1133314 w 1151624"/>
                  <a:gd name="connsiteY367" fmla="*/ 602871 h 986997"/>
                  <a:gd name="connsiteX368" fmla="*/ 1122197 w 1151624"/>
                  <a:gd name="connsiteY368" fmla="*/ 593709 h 986997"/>
                  <a:gd name="connsiteX369" fmla="*/ 1118927 w 1151624"/>
                  <a:gd name="connsiteY369" fmla="*/ 590437 h 986997"/>
                  <a:gd name="connsiteX370" fmla="*/ 1113695 w 1151624"/>
                  <a:gd name="connsiteY370" fmla="*/ 585857 h 986997"/>
                  <a:gd name="connsiteX371" fmla="*/ 1109772 w 1151624"/>
                  <a:gd name="connsiteY371" fmla="*/ 574732 h 986997"/>
                  <a:gd name="connsiteX372" fmla="*/ 1104540 w 1151624"/>
                  <a:gd name="connsiteY372" fmla="*/ 570806 h 986997"/>
                  <a:gd name="connsiteX373" fmla="*/ 1101270 w 1151624"/>
                  <a:gd name="connsiteY373" fmla="*/ 559027 h 986997"/>
                  <a:gd name="connsiteX374" fmla="*/ 1099308 w 1151624"/>
                  <a:gd name="connsiteY374" fmla="*/ 559027 h 986997"/>
                  <a:gd name="connsiteX375" fmla="*/ 1089499 w 1151624"/>
                  <a:gd name="connsiteY375" fmla="*/ 555101 h 986997"/>
                  <a:gd name="connsiteX376" fmla="*/ 1080343 w 1151624"/>
                  <a:gd name="connsiteY376" fmla="*/ 543322 h 986997"/>
                  <a:gd name="connsiteX377" fmla="*/ 1069226 w 1151624"/>
                  <a:gd name="connsiteY377" fmla="*/ 537432 h 986997"/>
                  <a:gd name="connsiteX378" fmla="*/ 1071188 w 1151624"/>
                  <a:gd name="connsiteY378" fmla="*/ 521072 h 986997"/>
                  <a:gd name="connsiteX379" fmla="*/ 1072496 w 1151624"/>
                  <a:gd name="connsiteY379" fmla="*/ 517800 h 986997"/>
                  <a:gd name="connsiteX380" fmla="*/ 1072496 w 1151624"/>
                  <a:gd name="connsiteY380" fmla="*/ 517800 h 986997"/>
                  <a:gd name="connsiteX381" fmla="*/ 1067918 w 1151624"/>
                  <a:gd name="connsiteY381" fmla="*/ 513874 h 986997"/>
                  <a:gd name="connsiteX382" fmla="*/ 1065302 w 1151624"/>
                  <a:gd name="connsiteY382" fmla="*/ 503404 h 986997"/>
                  <a:gd name="connsiteX383" fmla="*/ 1063994 w 1151624"/>
                  <a:gd name="connsiteY383" fmla="*/ 502095 h 986997"/>
                  <a:gd name="connsiteX384" fmla="*/ 1054185 w 1151624"/>
                  <a:gd name="connsiteY384" fmla="*/ 494897 h 986997"/>
                  <a:gd name="connsiteX385" fmla="*/ 1048299 w 1151624"/>
                  <a:gd name="connsiteY385" fmla="*/ 479846 h 986997"/>
                  <a:gd name="connsiteX386" fmla="*/ 1048299 w 1151624"/>
                  <a:gd name="connsiteY386" fmla="*/ 469375 h 986997"/>
                  <a:gd name="connsiteX387" fmla="*/ 1048953 w 1151624"/>
                  <a:gd name="connsiteY387" fmla="*/ 466103 h 986997"/>
                  <a:gd name="connsiteX388" fmla="*/ 1047645 w 1151624"/>
                  <a:gd name="connsiteY388" fmla="*/ 462831 h 986997"/>
                  <a:gd name="connsiteX389" fmla="*/ 1045029 w 1151624"/>
                  <a:gd name="connsiteY389" fmla="*/ 456942 h 986997"/>
                  <a:gd name="connsiteX390" fmla="*/ 1050261 w 1151624"/>
                  <a:gd name="connsiteY390" fmla="*/ 445818 h 986997"/>
                  <a:gd name="connsiteX391" fmla="*/ 1047645 w 1151624"/>
                  <a:gd name="connsiteY391" fmla="*/ 443200 h 986997"/>
                  <a:gd name="connsiteX392" fmla="*/ 1047645 w 1151624"/>
                  <a:gd name="connsiteY392" fmla="*/ 431421 h 986997"/>
                  <a:gd name="connsiteX393" fmla="*/ 1047645 w 1151624"/>
                  <a:gd name="connsiteY393" fmla="*/ 430112 h 986997"/>
                  <a:gd name="connsiteX394" fmla="*/ 1047645 w 1151624"/>
                  <a:gd name="connsiteY394" fmla="*/ 428149 h 986997"/>
                  <a:gd name="connsiteX395" fmla="*/ 1046337 w 1151624"/>
                  <a:gd name="connsiteY395" fmla="*/ 421605 h 986997"/>
                  <a:gd name="connsiteX396" fmla="*/ 1048953 w 1151624"/>
                  <a:gd name="connsiteY396" fmla="*/ 411135 h 986997"/>
                  <a:gd name="connsiteX397" fmla="*/ 1047645 w 1151624"/>
                  <a:gd name="connsiteY397" fmla="*/ 409826 h 986997"/>
                  <a:gd name="connsiteX398" fmla="*/ 1043068 w 1151624"/>
                  <a:gd name="connsiteY398" fmla="*/ 401973 h 986997"/>
                  <a:gd name="connsiteX399" fmla="*/ 1041106 w 1151624"/>
                  <a:gd name="connsiteY399" fmla="*/ 397393 h 986997"/>
                  <a:gd name="connsiteX400" fmla="*/ 1040452 w 1151624"/>
                  <a:gd name="connsiteY400" fmla="*/ 397393 h 986997"/>
                  <a:gd name="connsiteX401" fmla="*/ 1034566 w 1151624"/>
                  <a:gd name="connsiteY401" fmla="*/ 398047 h 986997"/>
                  <a:gd name="connsiteX402" fmla="*/ 1025410 w 1151624"/>
                  <a:gd name="connsiteY402" fmla="*/ 390194 h 986997"/>
                  <a:gd name="connsiteX403" fmla="*/ 1022141 w 1151624"/>
                  <a:gd name="connsiteY403" fmla="*/ 390849 h 986997"/>
                  <a:gd name="connsiteX404" fmla="*/ 1011677 w 1151624"/>
                  <a:gd name="connsiteY404" fmla="*/ 385614 h 986997"/>
                  <a:gd name="connsiteX405" fmla="*/ 1011677 w 1151624"/>
                  <a:gd name="connsiteY405" fmla="*/ 385614 h 986997"/>
                  <a:gd name="connsiteX406" fmla="*/ 1009716 w 1151624"/>
                  <a:gd name="connsiteY406" fmla="*/ 385614 h 986997"/>
                  <a:gd name="connsiteX407" fmla="*/ 1005138 w 1151624"/>
                  <a:gd name="connsiteY407" fmla="*/ 384959 h 986997"/>
                  <a:gd name="connsiteX408" fmla="*/ 998598 w 1151624"/>
                  <a:gd name="connsiteY408" fmla="*/ 387577 h 986997"/>
                  <a:gd name="connsiteX409" fmla="*/ 988135 w 1151624"/>
                  <a:gd name="connsiteY409" fmla="*/ 377761 h 986997"/>
                  <a:gd name="connsiteX410" fmla="*/ 988135 w 1151624"/>
                  <a:gd name="connsiteY410" fmla="*/ 376452 h 986997"/>
                  <a:gd name="connsiteX411" fmla="*/ 984211 w 1151624"/>
                  <a:gd name="connsiteY411" fmla="*/ 371217 h 986997"/>
                  <a:gd name="connsiteX412" fmla="*/ 988135 w 1151624"/>
                  <a:gd name="connsiteY412" fmla="*/ 355512 h 986997"/>
                  <a:gd name="connsiteX413" fmla="*/ 992059 w 1151624"/>
                  <a:gd name="connsiteY413" fmla="*/ 345696 h 986997"/>
                  <a:gd name="connsiteX414" fmla="*/ 1005792 w 1151624"/>
                  <a:gd name="connsiteY414" fmla="*/ 316903 h 986997"/>
                  <a:gd name="connsiteX415" fmla="*/ 1031296 w 1151624"/>
                  <a:gd name="connsiteY415" fmla="*/ 295308 h 986997"/>
                  <a:gd name="connsiteX416" fmla="*/ 1038490 w 1151624"/>
                  <a:gd name="connsiteY416" fmla="*/ 293345 h 986997"/>
                  <a:gd name="connsiteX417" fmla="*/ 1038490 w 1151624"/>
                  <a:gd name="connsiteY417" fmla="*/ 293345 h 986997"/>
                  <a:gd name="connsiteX418" fmla="*/ 1045029 w 1151624"/>
                  <a:gd name="connsiteY418" fmla="*/ 286146 h 986997"/>
                  <a:gd name="connsiteX419" fmla="*/ 1046337 w 1151624"/>
                  <a:gd name="connsiteY419" fmla="*/ 284838 h 986997"/>
                  <a:gd name="connsiteX420" fmla="*/ 1052877 w 1151624"/>
                  <a:gd name="connsiteY420" fmla="*/ 276331 h 986997"/>
                  <a:gd name="connsiteX421" fmla="*/ 1042414 w 1151624"/>
                  <a:gd name="connsiteY421" fmla="*/ 242957 h 986997"/>
                  <a:gd name="connsiteX422" fmla="*/ 1041106 w 1151624"/>
                  <a:gd name="connsiteY422" fmla="*/ 231178 h 986997"/>
                  <a:gd name="connsiteX423" fmla="*/ 1041106 w 1151624"/>
                  <a:gd name="connsiteY423" fmla="*/ 225288 h 986997"/>
                  <a:gd name="connsiteX424" fmla="*/ 1039144 w 1151624"/>
                  <a:gd name="connsiteY424" fmla="*/ 223980 h 986997"/>
                  <a:gd name="connsiteX425" fmla="*/ 1032604 w 1151624"/>
                  <a:gd name="connsiteY425" fmla="*/ 218090 h 986997"/>
                  <a:gd name="connsiteX426" fmla="*/ 1032604 w 1151624"/>
                  <a:gd name="connsiteY426" fmla="*/ 202385 h 986997"/>
                  <a:gd name="connsiteX427" fmla="*/ 1032604 w 1151624"/>
                  <a:gd name="connsiteY427" fmla="*/ 202385 h 986997"/>
                  <a:gd name="connsiteX428" fmla="*/ 1028680 w 1151624"/>
                  <a:gd name="connsiteY428" fmla="*/ 200422 h 986997"/>
                  <a:gd name="connsiteX429" fmla="*/ 1022795 w 1151624"/>
                  <a:gd name="connsiteY429" fmla="*/ 193223 h 986997"/>
                  <a:gd name="connsiteX430" fmla="*/ 1020179 w 1151624"/>
                  <a:gd name="connsiteY430" fmla="*/ 189297 h 986997"/>
                  <a:gd name="connsiteX431" fmla="*/ 1016255 w 1151624"/>
                  <a:gd name="connsiteY431" fmla="*/ 181444 h 986997"/>
                  <a:gd name="connsiteX432" fmla="*/ 1015601 w 1151624"/>
                  <a:gd name="connsiteY432" fmla="*/ 178827 h 986997"/>
                  <a:gd name="connsiteX433" fmla="*/ 1009716 w 1151624"/>
                  <a:gd name="connsiteY433" fmla="*/ 169665 h 986997"/>
                  <a:gd name="connsiteX434" fmla="*/ 1006446 w 1151624"/>
                  <a:gd name="connsiteY434" fmla="*/ 165085 h 986997"/>
                  <a:gd name="connsiteX435" fmla="*/ 1002522 w 1151624"/>
                  <a:gd name="connsiteY435" fmla="*/ 160504 h 986997"/>
                  <a:gd name="connsiteX436" fmla="*/ 995328 w 1151624"/>
                  <a:gd name="connsiteY436" fmla="*/ 151342 h 986997"/>
                  <a:gd name="connsiteX437" fmla="*/ 975055 w 1151624"/>
                  <a:gd name="connsiteY437" fmla="*/ 107498 h 986997"/>
                  <a:gd name="connsiteX438" fmla="*/ 973094 w 1151624"/>
                  <a:gd name="connsiteY438" fmla="*/ 104881 h 986997"/>
                  <a:gd name="connsiteX439" fmla="*/ 970478 w 1151624"/>
                  <a:gd name="connsiteY439" fmla="*/ 101609 h 986997"/>
                  <a:gd name="connsiteX440" fmla="*/ 967208 w 1151624"/>
                  <a:gd name="connsiteY440" fmla="*/ 90484 h 986997"/>
                  <a:gd name="connsiteX441" fmla="*/ 965246 w 1151624"/>
                  <a:gd name="connsiteY441" fmla="*/ 85903 h 986997"/>
                  <a:gd name="connsiteX442" fmla="*/ 963284 w 1151624"/>
                  <a:gd name="connsiteY442" fmla="*/ 82631 h 986997"/>
                  <a:gd name="connsiteX443" fmla="*/ 960669 w 1151624"/>
                  <a:gd name="connsiteY443" fmla="*/ 72816 h 986997"/>
                  <a:gd name="connsiteX444" fmla="*/ 956745 w 1151624"/>
                  <a:gd name="connsiteY444" fmla="*/ 65617 h 986997"/>
                  <a:gd name="connsiteX445" fmla="*/ 956745 w 1151624"/>
                  <a:gd name="connsiteY445" fmla="*/ 63654 h 986997"/>
                  <a:gd name="connsiteX446" fmla="*/ 956745 w 1151624"/>
                  <a:gd name="connsiteY446" fmla="*/ 55147 h 986997"/>
                  <a:gd name="connsiteX447" fmla="*/ 956745 w 1151624"/>
                  <a:gd name="connsiteY447" fmla="*/ 52530 h 986997"/>
                  <a:gd name="connsiteX448" fmla="*/ 952821 w 1151624"/>
                  <a:gd name="connsiteY448" fmla="*/ 38133 h 986997"/>
                  <a:gd name="connsiteX449" fmla="*/ 949551 w 1151624"/>
                  <a:gd name="connsiteY449" fmla="*/ 36824 h 986997"/>
                  <a:gd name="connsiteX450" fmla="*/ 941050 w 1151624"/>
                  <a:gd name="connsiteY450" fmla="*/ 30935 h 986997"/>
                  <a:gd name="connsiteX451" fmla="*/ 935164 w 1151624"/>
                  <a:gd name="connsiteY451" fmla="*/ 26354 h 986997"/>
                  <a:gd name="connsiteX452" fmla="*/ 931894 w 1151624"/>
                  <a:gd name="connsiteY452" fmla="*/ 26354 h 986997"/>
                  <a:gd name="connsiteX453" fmla="*/ 927971 w 1151624"/>
                  <a:gd name="connsiteY453" fmla="*/ 26354 h 986997"/>
                  <a:gd name="connsiteX454" fmla="*/ 917507 w 1151624"/>
                  <a:gd name="connsiteY454" fmla="*/ 21119 h 986997"/>
                  <a:gd name="connsiteX455" fmla="*/ 914891 w 1151624"/>
                  <a:gd name="connsiteY455" fmla="*/ 19156 h 986997"/>
                  <a:gd name="connsiteX456" fmla="*/ 914891 w 1151624"/>
                  <a:gd name="connsiteY456" fmla="*/ 19156 h 986997"/>
                  <a:gd name="connsiteX457" fmla="*/ 902466 w 1151624"/>
                  <a:gd name="connsiteY457" fmla="*/ 15884 h 986997"/>
                  <a:gd name="connsiteX458" fmla="*/ 898542 w 1151624"/>
                  <a:gd name="connsiteY458" fmla="*/ 9994 h 986997"/>
                  <a:gd name="connsiteX459" fmla="*/ 898542 w 1151624"/>
                  <a:gd name="connsiteY459" fmla="*/ 8686 h 986997"/>
                  <a:gd name="connsiteX460" fmla="*/ 895926 w 1151624"/>
                  <a:gd name="connsiteY460" fmla="*/ 8031 h 986997"/>
                  <a:gd name="connsiteX461" fmla="*/ 895273 w 1151624"/>
                  <a:gd name="connsiteY461" fmla="*/ 8031 h 986997"/>
                  <a:gd name="connsiteX462" fmla="*/ 884809 w 1151624"/>
                  <a:gd name="connsiteY462" fmla="*/ 8031 h 986997"/>
                  <a:gd name="connsiteX463" fmla="*/ 881539 w 1151624"/>
                  <a:gd name="connsiteY463" fmla="*/ 13266 h 986997"/>
                  <a:gd name="connsiteX464" fmla="*/ 881539 w 1151624"/>
                  <a:gd name="connsiteY464" fmla="*/ 13266 h 986997"/>
                  <a:gd name="connsiteX465" fmla="*/ 881539 w 1151624"/>
                  <a:gd name="connsiteY465" fmla="*/ 13266 h 986997"/>
                  <a:gd name="connsiteX466" fmla="*/ 881539 w 1151624"/>
                  <a:gd name="connsiteY466" fmla="*/ 13266 h 986997"/>
                  <a:gd name="connsiteX467" fmla="*/ 881539 w 1151624"/>
                  <a:gd name="connsiteY467" fmla="*/ 13266 h 986997"/>
                  <a:gd name="connsiteX468" fmla="*/ 881539 w 1151624"/>
                  <a:gd name="connsiteY468" fmla="*/ 13266 h 986997"/>
                  <a:gd name="connsiteX469" fmla="*/ 879577 w 1151624"/>
                  <a:gd name="connsiteY469" fmla="*/ 14575 h 986997"/>
                  <a:gd name="connsiteX470" fmla="*/ 879577 w 1151624"/>
                  <a:gd name="connsiteY470" fmla="*/ 14575 h 986997"/>
                  <a:gd name="connsiteX471" fmla="*/ 827914 w 1151624"/>
                  <a:gd name="connsiteY471" fmla="*/ 30935 h 986997"/>
                  <a:gd name="connsiteX472" fmla="*/ 739630 w 1151624"/>
                  <a:gd name="connsiteY472" fmla="*/ 47294 h 986997"/>
                  <a:gd name="connsiteX473" fmla="*/ 668348 w 1151624"/>
                  <a:gd name="connsiteY473" fmla="*/ 53184 h 986997"/>
                  <a:gd name="connsiteX474" fmla="*/ 643498 w 1151624"/>
                  <a:gd name="connsiteY474" fmla="*/ 55147 h 986997"/>
                  <a:gd name="connsiteX475" fmla="*/ 604260 w 1151624"/>
                  <a:gd name="connsiteY475" fmla="*/ 56456 h 986997"/>
                  <a:gd name="connsiteX476" fmla="*/ 557829 w 1151624"/>
                  <a:gd name="connsiteY476" fmla="*/ 55801 h 986997"/>
                  <a:gd name="connsiteX477" fmla="*/ 551943 w 1151624"/>
                  <a:gd name="connsiteY477" fmla="*/ 63000 h 986997"/>
                  <a:gd name="connsiteX478" fmla="*/ 544096 w 1151624"/>
                  <a:gd name="connsiteY478" fmla="*/ 70198 h 986997"/>
                  <a:gd name="connsiteX479" fmla="*/ 537556 w 1151624"/>
                  <a:gd name="connsiteY479" fmla="*/ 73470 h 986997"/>
                  <a:gd name="connsiteX480" fmla="*/ 529708 w 1151624"/>
                  <a:gd name="connsiteY480" fmla="*/ 80668 h 986997"/>
                  <a:gd name="connsiteX481" fmla="*/ 525785 w 1151624"/>
                  <a:gd name="connsiteY481" fmla="*/ 88521 h 986997"/>
                  <a:gd name="connsiteX482" fmla="*/ 515975 w 1151624"/>
                  <a:gd name="connsiteY482" fmla="*/ 84595 h 986997"/>
                  <a:gd name="connsiteX483" fmla="*/ 508781 w 1151624"/>
                  <a:gd name="connsiteY483" fmla="*/ 75433 h 986997"/>
                  <a:gd name="connsiteX484" fmla="*/ 518591 w 1151624"/>
                  <a:gd name="connsiteY484" fmla="*/ 70198 h 986997"/>
                  <a:gd name="connsiteX485" fmla="*/ 538210 w 1151624"/>
                  <a:gd name="connsiteY485" fmla="*/ 58419 h 986997"/>
                  <a:gd name="connsiteX486" fmla="*/ 543441 w 1151624"/>
                  <a:gd name="connsiteY486" fmla="*/ 53184 h 986997"/>
                  <a:gd name="connsiteX487" fmla="*/ 538864 w 1151624"/>
                  <a:gd name="connsiteY487" fmla="*/ 53184 h 986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</a:cxnLst>
                <a:rect l="l" t="t" r="r" b="b"/>
                <a:pathLst>
                  <a:path w="1151624" h="986997">
                    <a:moveTo>
                      <a:pt x="543441" y="56456"/>
                    </a:moveTo>
                    <a:cubicBezTo>
                      <a:pt x="542787" y="57110"/>
                      <a:pt x="541479" y="58419"/>
                      <a:pt x="540826" y="59073"/>
                    </a:cubicBezTo>
                    <a:cubicBezTo>
                      <a:pt x="535594" y="63654"/>
                      <a:pt x="529708" y="66272"/>
                      <a:pt x="521861" y="70198"/>
                    </a:cubicBezTo>
                    <a:cubicBezTo>
                      <a:pt x="519245" y="71507"/>
                      <a:pt x="512705" y="74124"/>
                      <a:pt x="508781" y="76088"/>
                    </a:cubicBezTo>
                    <a:cubicBezTo>
                      <a:pt x="504204" y="76088"/>
                      <a:pt x="498318" y="78051"/>
                      <a:pt x="491779" y="78705"/>
                    </a:cubicBezTo>
                    <a:cubicBezTo>
                      <a:pt x="483277" y="80014"/>
                      <a:pt x="469544" y="78705"/>
                      <a:pt x="463658" y="78051"/>
                    </a:cubicBezTo>
                    <a:cubicBezTo>
                      <a:pt x="457773" y="76742"/>
                      <a:pt x="447309" y="72816"/>
                      <a:pt x="444040" y="69544"/>
                    </a:cubicBezTo>
                    <a:cubicBezTo>
                      <a:pt x="440770" y="66926"/>
                      <a:pt x="437500" y="54493"/>
                      <a:pt x="436846" y="47949"/>
                    </a:cubicBezTo>
                    <a:cubicBezTo>
                      <a:pt x="436192" y="41405"/>
                      <a:pt x="431614" y="33552"/>
                      <a:pt x="430306" y="33552"/>
                    </a:cubicBezTo>
                    <a:cubicBezTo>
                      <a:pt x="428998" y="33552"/>
                      <a:pt x="425728" y="32898"/>
                      <a:pt x="425728" y="32898"/>
                    </a:cubicBezTo>
                    <a:cubicBezTo>
                      <a:pt x="425728" y="32898"/>
                      <a:pt x="426383" y="21119"/>
                      <a:pt x="424421" y="20464"/>
                    </a:cubicBezTo>
                    <a:cubicBezTo>
                      <a:pt x="421805" y="19810"/>
                      <a:pt x="417227" y="19156"/>
                      <a:pt x="417227" y="17193"/>
                    </a:cubicBezTo>
                    <a:cubicBezTo>
                      <a:pt x="417227" y="15229"/>
                      <a:pt x="417227" y="11957"/>
                      <a:pt x="417227" y="9340"/>
                    </a:cubicBezTo>
                    <a:cubicBezTo>
                      <a:pt x="423767" y="10649"/>
                      <a:pt x="428998" y="13266"/>
                      <a:pt x="434884" y="15884"/>
                    </a:cubicBezTo>
                    <a:cubicBezTo>
                      <a:pt x="442732" y="19810"/>
                      <a:pt x="454503" y="27008"/>
                      <a:pt x="456465" y="32243"/>
                    </a:cubicBezTo>
                    <a:lnTo>
                      <a:pt x="459734" y="30935"/>
                    </a:lnTo>
                    <a:cubicBezTo>
                      <a:pt x="458426" y="25700"/>
                      <a:pt x="443385" y="15884"/>
                      <a:pt x="436846" y="12612"/>
                    </a:cubicBezTo>
                    <a:cubicBezTo>
                      <a:pt x="430306" y="9340"/>
                      <a:pt x="423767" y="6722"/>
                      <a:pt x="415265" y="5414"/>
                    </a:cubicBezTo>
                    <a:cubicBezTo>
                      <a:pt x="413303" y="3450"/>
                      <a:pt x="411342" y="833"/>
                      <a:pt x="409379" y="178"/>
                    </a:cubicBezTo>
                    <a:cubicBezTo>
                      <a:pt x="406764" y="-476"/>
                      <a:pt x="398262" y="833"/>
                      <a:pt x="394993" y="1487"/>
                    </a:cubicBezTo>
                    <a:cubicBezTo>
                      <a:pt x="391723" y="1487"/>
                      <a:pt x="372104" y="4759"/>
                      <a:pt x="367526" y="5414"/>
                    </a:cubicBezTo>
                    <a:cubicBezTo>
                      <a:pt x="362948" y="6722"/>
                      <a:pt x="348561" y="13266"/>
                      <a:pt x="339406" y="16538"/>
                    </a:cubicBezTo>
                    <a:cubicBezTo>
                      <a:pt x="330250" y="19810"/>
                      <a:pt x="323057" y="24391"/>
                      <a:pt x="309978" y="28317"/>
                    </a:cubicBezTo>
                    <a:cubicBezTo>
                      <a:pt x="296898" y="32243"/>
                      <a:pt x="288397" y="36824"/>
                      <a:pt x="283165" y="41405"/>
                    </a:cubicBezTo>
                    <a:cubicBezTo>
                      <a:pt x="277933" y="45986"/>
                      <a:pt x="275317" y="52530"/>
                      <a:pt x="268124" y="57765"/>
                    </a:cubicBezTo>
                    <a:cubicBezTo>
                      <a:pt x="260931" y="62345"/>
                      <a:pt x="257661" y="65617"/>
                      <a:pt x="247197" y="66926"/>
                    </a:cubicBezTo>
                    <a:cubicBezTo>
                      <a:pt x="236734" y="68235"/>
                      <a:pt x="232810" y="66926"/>
                      <a:pt x="227578" y="72161"/>
                    </a:cubicBezTo>
                    <a:cubicBezTo>
                      <a:pt x="222347" y="77396"/>
                      <a:pt x="219077" y="81323"/>
                      <a:pt x="215807" y="85903"/>
                    </a:cubicBezTo>
                    <a:cubicBezTo>
                      <a:pt x="212537" y="90484"/>
                      <a:pt x="204690" y="108153"/>
                      <a:pt x="200766" y="112079"/>
                    </a:cubicBezTo>
                    <a:cubicBezTo>
                      <a:pt x="196842" y="116005"/>
                      <a:pt x="198150" y="123204"/>
                      <a:pt x="187033" y="127130"/>
                    </a:cubicBezTo>
                    <a:cubicBezTo>
                      <a:pt x="175916" y="130402"/>
                      <a:pt x="167414" y="133674"/>
                      <a:pt x="160220" y="136291"/>
                    </a:cubicBezTo>
                    <a:cubicBezTo>
                      <a:pt x="153027" y="139563"/>
                      <a:pt x="147795" y="142835"/>
                      <a:pt x="141255" y="145453"/>
                    </a:cubicBezTo>
                    <a:cubicBezTo>
                      <a:pt x="134716" y="148070"/>
                      <a:pt x="131446" y="145453"/>
                      <a:pt x="129484" y="148070"/>
                    </a:cubicBezTo>
                    <a:cubicBezTo>
                      <a:pt x="128176" y="150688"/>
                      <a:pt x="126869" y="153305"/>
                      <a:pt x="122291" y="153960"/>
                    </a:cubicBezTo>
                    <a:cubicBezTo>
                      <a:pt x="117713" y="153960"/>
                      <a:pt x="110520" y="153960"/>
                      <a:pt x="107250" y="155923"/>
                    </a:cubicBezTo>
                    <a:cubicBezTo>
                      <a:pt x="103980" y="157232"/>
                      <a:pt x="92208" y="165739"/>
                      <a:pt x="77821" y="170320"/>
                    </a:cubicBezTo>
                    <a:cubicBezTo>
                      <a:pt x="63434" y="174900"/>
                      <a:pt x="56240" y="179481"/>
                      <a:pt x="45777" y="183407"/>
                    </a:cubicBezTo>
                    <a:cubicBezTo>
                      <a:pt x="35314" y="187334"/>
                      <a:pt x="25505" y="191915"/>
                      <a:pt x="22235" y="194532"/>
                    </a:cubicBezTo>
                    <a:cubicBezTo>
                      <a:pt x="18965" y="197150"/>
                      <a:pt x="11771" y="200422"/>
                      <a:pt x="11117" y="205002"/>
                    </a:cubicBezTo>
                    <a:cubicBezTo>
                      <a:pt x="10463" y="208929"/>
                      <a:pt x="11117" y="208274"/>
                      <a:pt x="11117" y="211546"/>
                    </a:cubicBezTo>
                    <a:cubicBezTo>
                      <a:pt x="11117" y="214818"/>
                      <a:pt x="11117" y="216781"/>
                      <a:pt x="15041" y="216781"/>
                    </a:cubicBezTo>
                    <a:cubicBezTo>
                      <a:pt x="18311" y="216781"/>
                      <a:pt x="20927" y="215472"/>
                      <a:pt x="23542" y="216781"/>
                    </a:cubicBezTo>
                    <a:cubicBezTo>
                      <a:pt x="26158" y="217436"/>
                      <a:pt x="25505" y="223980"/>
                      <a:pt x="27466" y="223325"/>
                    </a:cubicBezTo>
                    <a:cubicBezTo>
                      <a:pt x="29428" y="223325"/>
                      <a:pt x="32044" y="218744"/>
                      <a:pt x="32044" y="220053"/>
                    </a:cubicBezTo>
                    <a:cubicBezTo>
                      <a:pt x="32044" y="221362"/>
                      <a:pt x="33352" y="226597"/>
                      <a:pt x="31390" y="230523"/>
                    </a:cubicBezTo>
                    <a:cubicBezTo>
                      <a:pt x="29428" y="234450"/>
                      <a:pt x="26158" y="235759"/>
                      <a:pt x="26158" y="235759"/>
                    </a:cubicBezTo>
                    <a:cubicBezTo>
                      <a:pt x="26158" y="235759"/>
                      <a:pt x="24197" y="244920"/>
                      <a:pt x="26158" y="246883"/>
                    </a:cubicBezTo>
                    <a:cubicBezTo>
                      <a:pt x="28120" y="248192"/>
                      <a:pt x="35314" y="252773"/>
                      <a:pt x="34660" y="255390"/>
                    </a:cubicBezTo>
                    <a:cubicBezTo>
                      <a:pt x="34006" y="258008"/>
                      <a:pt x="33352" y="262589"/>
                      <a:pt x="30736" y="261934"/>
                    </a:cubicBezTo>
                    <a:cubicBezTo>
                      <a:pt x="28120" y="261280"/>
                      <a:pt x="26812" y="256045"/>
                      <a:pt x="24197" y="254736"/>
                    </a:cubicBezTo>
                    <a:cubicBezTo>
                      <a:pt x="21581" y="253427"/>
                      <a:pt x="18965" y="252118"/>
                      <a:pt x="14387" y="251464"/>
                    </a:cubicBezTo>
                    <a:cubicBezTo>
                      <a:pt x="10463" y="250810"/>
                      <a:pt x="8501" y="247538"/>
                      <a:pt x="5232" y="246229"/>
                    </a:cubicBezTo>
                    <a:cubicBezTo>
                      <a:pt x="5232" y="246229"/>
                      <a:pt x="5232" y="246229"/>
                      <a:pt x="4578" y="246229"/>
                    </a:cubicBezTo>
                    <a:cubicBezTo>
                      <a:pt x="4578" y="246229"/>
                      <a:pt x="4578" y="247538"/>
                      <a:pt x="4578" y="247538"/>
                    </a:cubicBezTo>
                    <a:cubicBezTo>
                      <a:pt x="4578" y="249501"/>
                      <a:pt x="3924" y="252773"/>
                      <a:pt x="4578" y="254082"/>
                    </a:cubicBezTo>
                    <a:cubicBezTo>
                      <a:pt x="7193" y="258662"/>
                      <a:pt x="9809" y="269132"/>
                      <a:pt x="9809" y="274367"/>
                    </a:cubicBezTo>
                    <a:cubicBezTo>
                      <a:pt x="9809" y="275676"/>
                      <a:pt x="11117" y="278948"/>
                      <a:pt x="12425" y="280257"/>
                    </a:cubicBezTo>
                    <a:cubicBezTo>
                      <a:pt x="13733" y="282874"/>
                      <a:pt x="14387" y="284838"/>
                      <a:pt x="15041" y="286801"/>
                    </a:cubicBezTo>
                    <a:cubicBezTo>
                      <a:pt x="15041" y="288764"/>
                      <a:pt x="17657" y="297271"/>
                      <a:pt x="18965" y="301198"/>
                    </a:cubicBezTo>
                    <a:lnTo>
                      <a:pt x="20273" y="305124"/>
                    </a:lnTo>
                    <a:cubicBezTo>
                      <a:pt x="20273" y="306433"/>
                      <a:pt x="20273" y="307742"/>
                      <a:pt x="20927" y="309050"/>
                    </a:cubicBezTo>
                    <a:cubicBezTo>
                      <a:pt x="20927" y="310359"/>
                      <a:pt x="20927" y="312322"/>
                      <a:pt x="21581" y="312977"/>
                    </a:cubicBezTo>
                    <a:cubicBezTo>
                      <a:pt x="21581" y="313631"/>
                      <a:pt x="22889" y="314285"/>
                      <a:pt x="23542" y="314940"/>
                    </a:cubicBezTo>
                    <a:cubicBezTo>
                      <a:pt x="25505" y="317557"/>
                      <a:pt x="28120" y="320175"/>
                      <a:pt x="28774" y="324756"/>
                    </a:cubicBezTo>
                    <a:cubicBezTo>
                      <a:pt x="28774" y="331299"/>
                      <a:pt x="27466" y="335880"/>
                      <a:pt x="23542" y="338498"/>
                    </a:cubicBezTo>
                    <a:cubicBezTo>
                      <a:pt x="23542" y="338498"/>
                      <a:pt x="22889" y="338498"/>
                      <a:pt x="22235" y="339806"/>
                    </a:cubicBezTo>
                    <a:cubicBezTo>
                      <a:pt x="22235" y="339806"/>
                      <a:pt x="21581" y="339806"/>
                      <a:pt x="20927" y="341115"/>
                    </a:cubicBezTo>
                    <a:cubicBezTo>
                      <a:pt x="22889" y="347005"/>
                      <a:pt x="24850" y="358129"/>
                      <a:pt x="20927" y="364673"/>
                    </a:cubicBezTo>
                    <a:lnTo>
                      <a:pt x="20927" y="365982"/>
                    </a:lnTo>
                    <a:cubicBezTo>
                      <a:pt x="18965" y="368600"/>
                      <a:pt x="17003" y="373835"/>
                      <a:pt x="11771" y="377107"/>
                    </a:cubicBezTo>
                    <a:cubicBezTo>
                      <a:pt x="10463" y="377761"/>
                      <a:pt x="9156" y="379070"/>
                      <a:pt x="7193" y="379724"/>
                    </a:cubicBezTo>
                    <a:cubicBezTo>
                      <a:pt x="5232" y="381033"/>
                      <a:pt x="1962" y="382996"/>
                      <a:pt x="0" y="384305"/>
                    </a:cubicBezTo>
                    <a:cubicBezTo>
                      <a:pt x="0" y="385614"/>
                      <a:pt x="0" y="386268"/>
                      <a:pt x="654" y="387577"/>
                    </a:cubicBezTo>
                    <a:cubicBezTo>
                      <a:pt x="1962" y="392158"/>
                      <a:pt x="2616" y="396084"/>
                      <a:pt x="1962" y="398701"/>
                    </a:cubicBezTo>
                    <a:cubicBezTo>
                      <a:pt x="1962" y="400010"/>
                      <a:pt x="654" y="400665"/>
                      <a:pt x="0" y="401973"/>
                    </a:cubicBezTo>
                    <a:cubicBezTo>
                      <a:pt x="1962" y="401973"/>
                      <a:pt x="4578" y="401973"/>
                      <a:pt x="7193" y="405245"/>
                    </a:cubicBezTo>
                    <a:cubicBezTo>
                      <a:pt x="7193" y="405245"/>
                      <a:pt x="8501" y="407208"/>
                      <a:pt x="9809" y="408517"/>
                    </a:cubicBezTo>
                    <a:cubicBezTo>
                      <a:pt x="10463" y="409826"/>
                      <a:pt x="12425" y="411789"/>
                      <a:pt x="13733" y="412444"/>
                    </a:cubicBezTo>
                    <a:cubicBezTo>
                      <a:pt x="13733" y="412444"/>
                      <a:pt x="15041" y="412444"/>
                      <a:pt x="15695" y="412444"/>
                    </a:cubicBezTo>
                    <a:cubicBezTo>
                      <a:pt x="18311" y="412444"/>
                      <a:pt x="21581" y="413098"/>
                      <a:pt x="23542" y="415716"/>
                    </a:cubicBezTo>
                    <a:cubicBezTo>
                      <a:pt x="23542" y="415716"/>
                      <a:pt x="24850" y="417024"/>
                      <a:pt x="26158" y="418333"/>
                    </a:cubicBezTo>
                    <a:cubicBezTo>
                      <a:pt x="33352" y="426840"/>
                      <a:pt x="37276" y="431421"/>
                      <a:pt x="38584" y="432730"/>
                    </a:cubicBezTo>
                    <a:cubicBezTo>
                      <a:pt x="38584" y="432730"/>
                      <a:pt x="39238" y="432730"/>
                      <a:pt x="40546" y="432730"/>
                    </a:cubicBezTo>
                    <a:cubicBezTo>
                      <a:pt x="42507" y="432730"/>
                      <a:pt x="45777" y="434039"/>
                      <a:pt x="48393" y="436002"/>
                    </a:cubicBezTo>
                    <a:cubicBezTo>
                      <a:pt x="48393" y="436002"/>
                      <a:pt x="49701" y="437311"/>
                      <a:pt x="50355" y="437311"/>
                    </a:cubicBezTo>
                    <a:cubicBezTo>
                      <a:pt x="54933" y="439928"/>
                      <a:pt x="58856" y="443200"/>
                      <a:pt x="58856" y="448435"/>
                    </a:cubicBezTo>
                    <a:cubicBezTo>
                      <a:pt x="58856" y="453670"/>
                      <a:pt x="57548" y="453016"/>
                      <a:pt x="56895" y="454979"/>
                    </a:cubicBezTo>
                    <a:cubicBezTo>
                      <a:pt x="56895" y="454979"/>
                      <a:pt x="56895" y="454979"/>
                      <a:pt x="56895" y="455633"/>
                    </a:cubicBezTo>
                    <a:cubicBezTo>
                      <a:pt x="59510" y="459560"/>
                      <a:pt x="62780" y="465449"/>
                      <a:pt x="58856" y="470684"/>
                    </a:cubicBezTo>
                    <a:cubicBezTo>
                      <a:pt x="58856" y="471339"/>
                      <a:pt x="56895" y="472647"/>
                      <a:pt x="55587" y="473956"/>
                    </a:cubicBezTo>
                    <a:cubicBezTo>
                      <a:pt x="54279" y="475265"/>
                      <a:pt x="51009" y="478537"/>
                      <a:pt x="50355" y="479846"/>
                    </a:cubicBezTo>
                    <a:cubicBezTo>
                      <a:pt x="50355" y="483772"/>
                      <a:pt x="53625" y="497514"/>
                      <a:pt x="56240" y="499478"/>
                    </a:cubicBezTo>
                    <a:cubicBezTo>
                      <a:pt x="57548" y="499478"/>
                      <a:pt x="60164" y="500132"/>
                      <a:pt x="62126" y="500132"/>
                    </a:cubicBezTo>
                    <a:cubicBezTo>
                      <a:pt x="65396" y="500132"/>
                      <a:pt x="68666" y="500132"/>
                      <a:pt x="70628" y="503404"/>
                    </a:cubicBezTo>
                    <a:lnTo>
                      <a:pt x="72589" y="505367"/>
                    </a:lnTo>
                    <a:lnTo>
                      <a:pt x="72589" y="508639"/>
                    </a:lnTo>
                    <a:cubicBezTo>
                      <a:pt x="72589" y="509948"/>
                      <a:pt x="71282" y="511256"/>
                      <a:pt x="70628" y="512565"/>
                    </a:cubicBezTo>
                    <a:cubicBezTo>
                      <a:pt x="70628" y="512565"/>
                      <a:pt x="70628" y="513874"/>
                      <a:pt x="69974" y="514528"/>
                    </a:cubicBezTo>
                    <a:cubicBezTo>
                      <a:pt x="71282" y="516492"/>
                      <a:pt x="73897" y="519763"/>
                      <a:pt x="72589" y="524344"/>
                    </a:cubicBezTo>
                    <a:cubicBezTo>
                      <a:pt x="72589" y="526307"/>
                      <a:pt x="71282" y="526962"/>
                      <a:pt x="69974" y="528270"/>
                    </a:cubicBezTo>
                    <a:cubicBezTo>
                      <a:pt x="71282" y="529579"/>
                      <a:pt x="73244" y="532197"/>
                      <a:pt x="74552" y="532197"/>
                    </a:cubicBezTo>
                    <a:lnTo>
                      <a:pt x="79783" y="532197"/>
                    </a:lnTo>
                    <a:cubicBezTo>
                      <a:pt x="79783" y="532197"/>
                      <a:pt x="79783" y="538086"/>
                      <a:pt x="79783" y="538086"/>
                    </a:cubicBezTo>
                    <a:cubicBezTo>
                      <a:pt x="79783" y="538741"/>
                      <a:pt x="79783" y="542667"/>
                      <a:pt x="77821" y="547248"/>
                    </a:cubicBezTo>
                    <a:cubicBezTo>
                      <a:pt x="77821" y="547248"/>
                      <a:pt x="77167" y="548557"/>
                      <a:pt x="76513" y="549211"/>
                    </a:cubicBezTo>
                    <a:cubicBezTo>
                      <a:pt x="76513" y="550520"/>
                      <a:pt x="74552" y="552483"/>
                      <a:pt x="74552" y="553138"/>
                    </a:cubicBezTo>
                    <a:cubicBezTo>
                      <a:pt x="74552" y="553792"/>
                      <a:pt x="74552" y="555101"/>
                      <a:pt x="74552" y="556410"/>
                    </a:cubicBezTo>
                    <a:cubicBezTo>
                      <a:pt x="75859" y="562953"/>
                      <a:pt x="76513" y="567534"/>
                      <a:pt x="74552" y="570806"/>
                    </a:cubicBezTo>
                    <a:cubicBezTo>
                      <a:pt x="73897" y="572115"/>
                      <a:pt x="72589" y="574078"/>
                      <a:pt x="69974" y="576695"/>
                    </a:cubicBezTo>
                    <a:cubicBezTo>
                      <a:pt x="68012" y="578659"/>
                      <a:pt x="64742" y="582585"/>
                      <a:pt x="64088" y="583894"/>
                    </a:cubicBezTo>
                    <a:cubicBezTo>
                      <a:pt x="64088" y="583894"/>
                      <a:pt x="64088" y="583894"/>
                      <a:pt x="64088" y="583894"/>
                    </a:cubicBezTo>
                    <a:cubicBezTo>
                      <a:pt x="64088" y="583894"/>
                      <a:pt x="64088" y="583894"/>
                      <a:pt x="64742" y="585202"/>
                    </a:cubicBezTo>
                    <a:lnTo>
                      <a:pt x="65396" y="585202"/>
                    </a:lnTo>
                    <a:cubicBezTo>
                      <a:pt x="65396" y="586511"/>
                      <a:pt x="65396" y="586511"/>
                      <a:pt x="65396" y="586511"/>
                    </a:cubicBezTo>
                    <a:cubicBezTo>
                      <a:pt x="67358" y="587820"/>
                      <a:pt x="68666" y="589783"/>
                      <a:pt x="69320" y="594364"/>
                    </a:cubicBezTo>
                    <a:cubicBezTo>
                      <a:pt x="69320" y="597636"/>
                      <a:pt x="69974" y="598945"/>
                      <a:pt x="71282" y="600253"/>
                    </a:cubicBezTo>
                    <a:cubicBezTo>
                      <a:pt x="71936" y="600908"/>
                      <a:pt x="73244" y="602217"/>
                      <a:pt x="74552" y="602871"/>
                    </a:cubicBezTo>
                    <a:cubicBezTo>
                      <a:pt x="78475" y="605489"/>
                      <a:pt x="81745" y="608106"/>
                      <a:pt x="82399" y="612033"/>
                    </a:cubicBezTo>
                    <a:cubicBezTo>
                      <a:pt x="83053" y="615305"/>
                      <a:pt x="83707" y="623812"/>
                      <a:pt x="82399" y="627738"/>
                    </a:cubicBezTo>
                    <a:cubicBezTo>
                      <a:pt x="82399" y="629047"/>
                      <a:pt x="81091" y="629701"/>
                      <a:pt x="80437" y="631010"/>
                    </a:cubicBezTo>
                    <a:cubicBezTo>
                      <a:pt x="80437" y="631010"/>
                      <a:pt x="79783" y="632319"/>
                      <a:pt x="79783" y="632319"/>
                    </a:cubicBezTo>
                    <a:cubicBezTo>
                      <a:pt x="79783" y="632319"/>
                      <a:pt x="81091" y="632973"/>
                      <a:pt x="81745" y="632973"/>
                    </a:cubicBezTo>
                    <a:cubicBezTo>
                      <a:pt x="81745" y="632973"/>
                      <a:pt x="81745" y="632973"/>
                      <a:pt x="82399" y="632973"/>
                    </a:cubicBezTo>
                    <a:cubicBezTo>
                      <a:pt x="84361" y="632973"/>
                      <a:pt x="89593" y="632319"/>
                      <a:pt x="92208" y="636899"/>
                    </a:cubicBezTo>
                    <a:cubicBezTo>
                      <a:pt x="92208" y="636899"/>
                      <a:pt x="94171" y="638208"/>
                      <a:pt x="94824" y="638862"/>
                    </a:cubicBezTo>
                    <a:cubicBezTo>
                      <a:pt x="94824" y="638862"/>
                      <a:pt x="95478" y="638862"/>
                      <a:pt x="96132" y="638862"/>
                    </a:cubicBezTo>
                    <a:cubicBezTo>
                      <a:pt x="98094" y="638862"/>
                      <a:pt x="105288" y="638862"/>
                      <a:pt x="107250" y="645406"/>
                    </a:cubicBezTo>
                    <a:cubicBezTo>
                      <a:pt x="107904" y="647369"/>
                      <a:pt x="111827" y="661766"/>
                      <a:pt x="111173" y="667001"/>
                    </a:cubicBezTo>
                    <a:cubicBezTo>
                      <a:pt x="111173" y="667656"/>
                      <a:pt x="113135" y="670928"/>
                      <a:pt x="114443" y="672236"/>
                    </a:cubicBezTo>
                    <a:cubicBezTo>
                      <a:pt x="119675" y="677472"/>
                      <a:pt x="119675" y="682052"/>
                      <a:pt x="119675" y="684670"/>
                    </a:cubicBezTo>
                    <a:cubicBezTo>
                      <a:pt x="119675" y="685324"/>
                      <a:pt x="119675" y="687942"/>
                      <a:pt x="119021" y="690559"/>
                    </a:cubicBezTo>
                    <a:cubicBezTo>
                      <a:pt x="119021" y="694485"/>
                      <a:pt x="117713" y="698412"/>
                      <a:pt x="117059" y="700375"/>
                    </a:cubicBezTo>
                    <a:cubicBezTo>
                      <a:pt x="117059" y="701684"/>
                      <a:pt x="117059" y="704301"/>
                      <a:pt x="117059" y="706264"/>
                    </a:cubicBezTo>
                    <a:cubicBezTo>
                      <a:pt x="117059" y="710845"/>
                      <a:pt x="117059" y="713463"/>
                      <a:pt x="116405" y="716080"/>
                    </a:cubicBezTo>
                    <a:cubicBezTo>
                      <a:pt x="116405" y="716735"/>
                      <a:pt x="115097" y="719352"/>
                      <a:pt x="114443" y="721970"/>
                    </a:cubicBezTo>
                    <a:cubicBezTo>
                      <a:pt x="115751" y="721970"/>
                      <a:pt x="117713" y="721970"/>
                      <a:pt x="119021" y="721970"/>
                    </a:cubicBezTo>
                    <a:cubicBezTo>
                      <a:pt x="120983" y="721970"/>
                      <a:pt x="123599" y="723933"/>
                      <a:pt x="125561" y="725242"/>
                    </a:cubicBezTo>
                    <a:cubicBezTo>
                      <a:pt x="125561" y="725242"/>
                      <a:pt x="125561" y="725242"/>
                      <a:pt x="125561" y="725242"/>
                    </a:cubicBezTo>
                    <a:cubicBezTo>
                      <a:pt x="126869" y="723279"/>
                      <a:pt x="128830" y="720661"/>
                      <a:pt x="132100" y="720661"/>
                    </a:cubicBezTo>
                    <a:cubicBezTo>
                      <a:pt x="134062" y="720661"/>
                      <a:pt x="136024" y="720661"/>
                      <a:pt x="137332" y="722624"/>
                    </a:cubicBezTo>
                    <a:cubicBezTo>
                      <a:pt x="137332" y="722624"/>
                      <a:pt x="137986" y="722624"/>
                      <a:pt x="138640" y="722624"/>
                    </a:cubicBezTo>
                    <a:cubicBezTo>
                      <a:pt x="141255" y="723279"/>
                      <a:pt x="145179" y="724587"/>
                      <a:pt x="147795" y="727859"/>
                    </a:cubicBezTo>
                    <a:cubicBezTo>
                      <a:pt x="150411" y="731131"/>
                      <a:pt x="150411" y="734403"/>
                      <a:pt x="151065" y="738330"/>
                    </a:cubicBezTo>
                    <a:cubicBezTo>
                      <a:pt x="151065" y="739639"/>
                      <a:pt x="151065" y="740947"/>
                      <a:pt x="151065" y="742256"/>
                    </a:cubicBezTo>
                    <a:cubicBezTo>
                      <a:pt x="151065" y="743565"/>
                      <a:pt x="154335" y="745528"/>
                      <a:pt x="155643" y="746837"/>
                    </a:cubicBezTo>
                    <a:cubicBezTo>
                      <a:pt x="158259" y="748800"/>
                      <a:pt x="160220" y="750763"/>
                      <a:pt x="161528" y="754035"/>
                    </a:cubicBezTo>
                    <a:cubicBezTo>
                      <a:pt x="161528" y="755344"/>
                      <a:pt x="161528" y="755998"/>
                      <a:pt x="162182" y="757307"/>
                    </a:cubicBezTo>
                    <a:cubicBezTo>
                      <a:pt x="164798" y="755998"/>
                      <a:pt x="167414" y="754689"/>
                      <a:pt x="170030" y="755998"/>
                    </a:cubicBezTo>
                    <a:cubicBezTo>
                      <a:pt x="170684" y="755998"/>
                      <a:pt x="175916" y="757961"/>
                      <a:pt x="179839" y="759270"/>
                    </a:cubicBezTo>
                    <a:cubicBezTo>
                      <a:pt x="181147" y="759270"/>
                      <a:pt x="182455" y="759270"/>
                      <a:pt x="183763" y="759924"/>
                    </a:cubicBezTo>
                    <a:cubicBezTo>
                      <a:pt x="187687" y="760579"/>
                      <a:pt x="191610" y="761233"/>
                      <a:pt x="194226" y="763196"/>
                    </a:cubicBezTo>
                    <a:cubicBezTo>
                      <a:pt x="194226" y="763196"/>
                      <a:pt x="195534" y="763851"/>
                      <a:pt x="196188" y="764505"/>
                    </a:cubicBezTo>
                    <a:cubicBezTo>
                      <a:pt x="196188" y="764505"/>
                      <a:pt x="197496" y="765814"/>
                      <a:pt x="198150" y="765814"/>
                    </a:cubicBezTo>
                    <a:cubicBezTo>
                      <a:pt x="198150" y="765814"/>
                      <a:pt x="198150" y="765814"/>
                      <a:pt x="198804" y="765159"/>
                    </a:cubicBezTo>
                    <a:cubicBezTo>
                      <a:pt x="201420" y="763196"/>
                      <a:pt x="204690" y="761233"/>
                      <a:pt x="207959" y="761888"/>
                    </a:cubicBezTo>
                    <a:cubicBezTo>
                      <a:pt x="209921" y="761888"/>
                      <a:pt x="211883" y="763196"/>
                      <a:pt x="213191" y="765159"/>
                    </a:cubicBezTo>
                    <a:cubicBezTo>
                      <a:pt x="213191" y="765159"/>
                      <a:pt x="214499" y="766468"/>
                      <a:pt x="215153" y="768431"/>
                    </a:cubicBezTo>
                    <a:cubicBezTo>
                      <a:pt x="215153" y="769086"/>
                      <a:pt x="216461" y="771049"/>
                      <a:pt x="217769" y="772358"/>
                    </a:cubicBezTo>
                    <a:cubicBezTo>
                      <a:pt x="221039" y="770394"/>
                      <a:pt x="225616" y="767777"/>
                      <a:pt x="230848" y="771049"/>
                    </a:cubicBezTo>
                    <a:cubicBezTo>
                      <a:pt x="234118" y="773012"/>
                      <a:pt x="235426" y="776938"/>
                      <a:pt x="236080" y="780865"/>
                    </a:cubicBezTo>
                    <a:cubicBezTo>
                      <a:pt x="238696" y="777593"/>
                      <a:pt x="242619" y="773666"/>
                      <a:pt x="247851" y="775630"/>
                    </a:cubicBezTo>
                    <a:cubicBezTo>
                      <a:pt x="249159" y="775630"/>
                      <a:pt x="250467" y="776938"/>
                      <a:pt x="251775" y="778247"/>
                    </a:cubicBezTo>
                    <a:cubicBezTo>
                      <a:pt x="253083" y="775630"/>
                      <a:pt x="255045" y="773012"/>
                      <a:pt x="258315" y="773012"/>
                    </a:cubicBezTo>
                    <a:cubicBezTo>
                      <a:pt x="260276" y="773012"/>
                      <a:pt x="267470" y="772358"/>
                      <a:pt x="272702" y="774975"/>
                    </a:cubicBezTo>
                    <a:cubicBezTo>
                      <a:pt x="272702" y="774975"/>
                      <a:pt x="287743" y="782828"/>
                      <a:pt x="290359" y="790026"/>
                    </a:cubicBezTo>
                    <a:cubicBezTo>
                      <a:pt x="291013" y="791990"/>
                      <a:pt x="290359" y="793953"/>
                      <a:pt x="290359" y="795916"/>
                    </a:cubicBezTo>
                    <a:cubicBezTo>
                      <a:pt x="289705" y="797879"/>
                      <a:pt x="288397" y="799188"/>
                      <a:pt x="287089" y="799842"/>
                    </a:cubicBezTo>
                    <a:cubicBezTo>
                      <a:pt x="287089" y="812930"/>
                      <a:pt x="281203" y="815548"/>
                      <a:pt x="277280" y="815548"/>
                    </a:cubicBezTo>
                    <a:lnTo>
                      <a:pt x="273356" y="815548"/>
                    </a:lnTo>
                    <a:cubicBezTo>
                      <a:pt x="270740" y="818819"/>
                      <a:pt x="268124" y="821437"/>
                      <a:pt x="266816" y="824054"/>
                    </a:cubicBezTo>
                    <a:cubicBezTo>
                      <a:pt x="267470" y="824709"/>
                      <a:pt x="268778" y="825363"/>
                      <a:pt x="269432" y="826018"/>
                    </a:cubicBezTo>
                    <a:cubicBezTo>
                      <a:pt x="269432" y="826018"/>
                      <a:pt x="270086" y="826018"/>
                      <a:pt x="270740" y="826018"/>
                    </a:cubicBezTo>
                    <a:cubicBezTo>
                      <a:pt x="275972" y="824709"/>
                      <a:pt x="282511" y="822746"/>
                      <a:pt x="285781" y="827981"/>
                    </a:cubicBezTo>
                    <a:cubicBezTo>
                      <a:pt x="287089" y="829944"/>
                      <a:pt x="287089" y="831907"/>
                      <a:pt x="287089" y="834525"/>
                    </a:cubicBezTo>
                    <a:cubicBezTo>
                      <a:pt x="287089" y="834525"/>
                      <a:pt x="287089" y="834525"/>
                      <a:pt x="287089" y="835179"/>
                    </a:cubicBezTo>
                    <a:cubicBezTo>
                      <a:pt x="289705" y="835179"/>
                      <a:pt x="292321" y="836488"/>
                      <a:pt x="292321" y="836488"/>
                    </a:cubicBezTo>
                    <a:lnTo>
                      <a:pt x="294282" y="836488"/>
                    </a:lnTo>
                    <a:cubicBezTo>
                      <a:pt x="294282" y="836488"/>
                      <a:pt x="295590" y="838451"/>
                      <a:pt x="295590" y="838451"/>
                    </a:cubicBezTo>
                    <a:cubicBezTo>
                      <a:pt x="308670" y="852193"/>
                      <a:pt x="309323" y="854811"/>
                      <a:pt x="309978" y="856120"/>
                    </a:cubicBezTo>
                    <a:cubicBezTo>
                      <a:pt x="309978" y="856774"/>
                      <a:pt x="310631" y="858737"/>
                      <a:pt x="311285" y="860046"/>
                    </a:cubicBezTo>
                    <a:cubicBezTo>
                      <a:pt x="311285" y="862009"/>
                      <a:pt x="312593" y="865936"/>
                      <a:pt x="313247" y="866590"/>
                    </a:cubicBezTo>
                    <a:cubicBezTo>
                      <a:pt x="314555" y="867899"/>
                      <a:pt x="319133" y="870516"/>
                      <a:pt x="322403" y="871825"/>
                    </a:cubicBezTo>
                    <a:cubicBezTo>
                      <a:pt x="323057" y="870516"/>
                      <a:pt x="324364" y="867899"/>
                      <a:pt x="325019" y="865936"/>
                    </a:cubicBezTo>
                    <a:cubicBezTo>
                      <a:pt x="327634" y="859392"/>
                      <a:pt x="329596" y="855465"/>
                      <a:pt x="334174" y="854157"/>
                    </a:cubicBezTo>
                    <a:cubicBezTo>
                      <a:pt x="336790" y="853502"/>
                      <a:pt x="342021" y="850230"/>
                      <a:pt x="343983" y="848921"/>
                    </a:cubicBezTo>
                    <a:cubicBezTo>
                      <a:pt x="345945" y="847613"/>
                      <a:pt x="347907" y="847613"/>
                      <a:pt x="349869" y="846958"/>
                    </a:cubicBezTo>
                    <a:cubicBezTo>
                      <a:pt x="349869" y="846958"/>
                      <a:pt x="350523" y="846958"/>
                      <a:pt x="351177" y="846958"/>
                    </a:cubicBezTo>
                    <a:cubicBezTo>
                      <a:pt x="350523" y="845649"/>
                      <a:pt x="349215" y="844341"/>
                      <a:pt x="348561" y="843686"/>
                    </a:cubicBezTo>
                    <a:cubicBezTo>
                      <a:pt x="345291" y="842377"/>
                      <a:pt x="343329" y="838451"/>
                      <a:pt x="341368" y="835179"/>
                    </a:cubicBezTo>
                    <a:cubicBezTo>
                      <a:pt x="341368" y="834525"/>
                      <a:pt x="340060" y="833216"/>
                      <a:pt x="340060" y="832561"/>
                    </a:cubicBezTo>
                    <a:cubicBezTo>
                      <a:pt x="331558" y="824054"/>
                      <a:pt x="331558" y="818819"/>
                      <a:pt x="331558" y="816856"/>
                    </a:cubicBezTo>
                    <a:cubicBezTo>
                      <a:pt x="331558" y="814239"/>
                      <a:pt x="332866" y="811621"/>
                      <a:pt x="335482" y="810312"/>
                    </a:cubicBezTo>
                    <a:cubicBezTo>
                      <a:pt x="343329" y="805077"/>
                      <a:pt x="361640" y="810312"/>
                      <a:pt x="362294" y="810967"/>
                    </a:cubicBezTo>
                    <a:cubicBezTo>
                      <a:pt x="363602" y="810967"/>
                      <a:pt x="366872" y="810967"/>
                      <a:pt x="368180" y="810967"/>
                    </a:cubicBezTo>
                    <a:cubicBezTo>
                      <a:pt x="373411" y="810967"/>
                      <a:pt x="377989" y="810967"/>
                      <a:pt x="380605" y="814239"/>
                    </a:cubicBezTo>
                    <a:cubicBezTo>
                      <a:pt x="381259" y="815548"/>
                      <a:pt x="381913" y="816856"/>
                      <a:pt x="383221" y="818165"/>
                    </a:cubicBezTo>
                    <a:cubicBezTo>
                      <a:pt x="383221" y="819474"/>
                      <a:pt x="385183" y="822091"/>
                      <a:pt x="385837" y="822091"/>
                    </a:cubicBezTo>
                    <a:cubicBezTo>
                      <a:pt x="385837" y="822091"/>
                      <a:pt x="387145" y="822091"/>
                      <a:pt x="387799" y="821437"/>
                    </a:cubicBezTo>
                    <a:cubicBezTo>
                      <a:pt x="389760" y="820783"/>
                      <a:pt x="395646" y="819474"/>
                      <a:pt x="398262" y="824054"/>
                    </a:cubicBezTo>
                    <a:cubicBezTo>
                      <a:pt x="398916" y="825363"/>
                      <a:pt x="399570" y="827326"/>
                      <a:pt x="400224" y="829290"/>
                    </a:cubicBezTo>
                    <a:cubicBezTo>
                      <a:pt x="402186" y="829290"/>
                      <a:pt x="404148" y="829290"/>
                      <a:pt x="406110" y="830598"/>
                    </a:cubicBezTo>
                    <a:cubicBezTo>
                      <a:pt x="406110" y="830598"/>
                      <a:pt x="406764" y="831253"/>
                      <a:pt x="407418" y="831907"/>
                    </a:cubicBezTo>
                    <a:cubicBezTo>
                      <a:pt x="407418" y="831907"/>
                      <a:pt x="408072" y="831253"/>
                      <a:pt x="408726" y="830598"/>
                    </a:cubicBezTo>
                    <a:lnTo>
                      <a:pt x="410687" y="828635"/>
                    </a:lnTo>
                    <a:lnTo>
                      <a:pt x="413303" y="828635"/>
                    </a:lnTo>
                    <a:cubicBezTo>
                      <a:pt x="417227" y="828635"/>
                      <a:pt x="422459" y="828635"/>
                      <a:pt x="424421" y="828635"/>
                    </a:cubicBezTo>
                    <a:cubicBezTo>
                      <a:pt x="424421" y="828635"/>
                      <a:pt x="424421" y="828635"/>
                      <a:pt x="424421" y="827981"/>
                    </a:cubicBezTo>
                    <a:cubicBezTo>
                      <a:pt x="425728" y="824054"/>
                      <a:pt x="427036" y="819474"/>
                      <a:pt x="430960" y="817511"/>
                    </a:cubicBezTo>
                    <a:cubicBezTo>
                      <a:pt x="432922" y="816202"/>
                      <a:pt x="434884" y="816202"/>
                      <a:pt x="437500" y="817511"/>
                    </a:cubicBezTo>
                    <a:cubicBezTo>
                      <a:pt x="443385" y="819474"/>
                      <a:pt x="444693" y="826018"/>
                      <a:pt x="445347" y="829944"/>
                    </a:cubicBezTo>
                    <a:cubicBezTo>
                      <a:pt x="445347" y="830598"/>
                      <a:pt x="445347" y="831253"/>
                      <a:pt x="445347" y="831907"/>
                    </a:cubicBezTo>
                    <a:cubicBezTo>
                      <a:pt x="445347" y="831907"/>
                      <a:pt x="445347" y="831907"/>
                      <a:pt x="446001" y="832561"/>
                    </a:cubicBezTo>
                    <a:cubicBezTo>
                      <a:pt x="447963" y="834525"/>
                      <a:pt x="452541" y="839105"/>
                      <a:pt x="449925" y="844995"/>
                    </a:cubicBezTo>
                    <a:cubicBezTo>
                      <a:pt x="448617" y="848267"/>
                      <a:pt x="445347" y="852193"/>
                      <a:pt x="440770" y="854811"/>
                    </a:cubicBezTo>
                    <a:cubicBezTo>
                      <a:pt x="444040" y="854811"/>
                      <a:pt x="447963" y="855465"/>
                      <a:pt x="449925" y="860701"/>
                    </a:cubicBezTo>
                    <a:cubicBezTo>
                      <a:pt x="451887" y="865281"/>
                      <a:pt x="459734" y="875751"/>
                      <a:pt x="463004" y="877714"/>
                    </a:cubicBezTo>
                    <a:cubicBezTo>
                      <a:pt x="466928" y="876406"/>
                      <a:pt x="469544" y="874443"/>
                      <a:pt x="470198" y="873788"/>
                    </a:cubicBezTo>
                    <a:cubicBezTo>
                      <a:pt x="470198" y="873788"/>
                      <a:pt x="470198" y="872479"/>
                      <a:pt x="470198" y="871825"/>
                    </a:cubicBezTo>
                    <a:cubicBezTo>
                      <a:pt x="470852" y="867899"/>
                      <a:pt x="472160" y="862664"/>
                      <a:pt x="476083" y="861355"/>
                    </a:cubicBezTo>
                    <a:cubicBezTo>
                      <a:pt x="478045" y="860701"/>
                      <a:pt x="480661" y="860701"/>
                      <a:pt x="482623" y="861355"/>
                    </a:cubicBezTo>
                    <a:cubicBezTo>
                      <a:pt x="484585" y="862664"/>
                      <a:pt x="486547" y="864627"/>
                      <a:pt x="487855" y="867244"/>
                    </a:cubicBezTo>
                    <a:cubicBezTo>
                      <a:pt x="487855" y="867899"/>
                      <a:pt x="489163" y="869208"/>
                      <a:pt x="489817" y="869862"/>
                    </a:cubicBezTo>
                    <a:cubicBezTo>
                      <a:pt x="492432" y="869862"/>
                      <a:pt x="495702" y="869862"/>
                      <a:pt x="496356" y="869208"/>
                    </a:cubicBezTo>
                    <a:lnTo>
                      <a:pt x="498318" y="869208"/>
                    </a:lnTo>
                    <a:cubicBezTo>
                      <a:pt x="498318" y="869208"/>
                      <a:pt x="499626" y="869208"/>
                      <a:pt x="499626" y="869208"/>
                    </a:cubicBezTo>
                    <a:cubicBezTo>
                      <a:pt x="502896" y="870516"/>
                      <a:pt x="509436" y="873134"/>
                      <a:pt x="511397" y="877060"/>
                    </a:cubicBezTo>
                    <a:cubicBezTo>
                      <a:pt x="511397" y="877060"/>
                      <a:pt x="511397" y="877714"/>
                      <a:pt x="512051" y="878369"/>
                    </a:cubicBezTo>
                    <a:cubicBezTo>
                      <a:pt x="517283" y="876406"/>
                      <a:pt x="523169" y="875097"/>
                      <a:pt x="527092" y="877060"/>
                    </a:cubicBezTo>
                    <a:cubicBezTo>
                      <a:pt x="529054" y="877714"/>
                      <a:pt x="530362" y="879023"/>
                      <a:pt x="531670" y="880332"/>
                    </a:cubicBezTo>
                    <a:cubicBezTo>
                      <a:pt x="536248" y="876406"/>
                      <a:pt x="540171" y="875751"/>
                      <a:pt x="544096" y="878369"/>
                    </a:cubicBezTo>
                    <a:cubicBezTo>
                      <a:pt x="548019" y="880986"/>
                      <a:pt x="551943" y="887530"/>
                      <a:pt x="553251" y="890802"/>
                    </a:cubicBezTo>
                    <a:cubicBezTo>
                      <a:pt x="553905" y="894074"/>
                      <a:pt x="553251" y="896692"/>
                      <a:pt x="552597" y="898655"/>
                    </a:cubicBezTo>
                    <a:cubicBezTo>
                      <a:pt x="552597" y="898655"/>
                      <a:pt x="552597" y="899309"/>
                      <a:pt x="552597" y="899964"/>
                    </a:cubicBezTo>
                    <a:cubicBezTo>
                      <a:pt x="553905" y="902581"/>
                      <a:pt x="557829" y="909125"/>
                      <a:pt x="559790" y="912397"/>
                    </a:cubicBezTo>
                    <a:cubicBezTo>
                      <a:pt x="559790" y="912397"/>
                      <a:pt x="560445" y="912397"/>
                      <a:pt x="561098" y="912397"/>
                    </a:cubicBezTo>
                    <a:cubicBezTo>
                      <a:pt x="563060" y="912397"/>
                      <a:pt x="566984" y="912397"/>
                      <a:pt x="570254" y="915015"/>
                    </a:cubicBezTo>
                    <a:lnTo>
                      <a:pt x="570254" y="915015"/>
                    </a:lnTo>
                    <a:cubicBezTo>
                      <a:pt x="572870" y="915015"/>
                      <a:pt x="577447" y="915015"/>
                      <a:pt x="580717" y="919596"/>
                    </a:cubicBezTo>
                    <a:cubicBezTo>
                      <a:pt x="581371" y="920904"/>
                      <a:pt x="583987" y="924831"/>
                      <a:pt x="591835" y="943153"/>
                    </a:cubicBezTo>
                    <a:cubicBezTo>
                      <a:pt x="591835" y="943153"/>
                      <a:pt x="591835" y="943808"/>
                      <a:pt x="591835" y="943808"/>
                    </a:cubicBezTo>
                    <a:cubicBezTo>
                      <a:pt x="597066" y="941845"/>
                      <a:pt x="600336" y="943808"/>
                      <a:pt x="602298" y="946425"/>
                    </a:cubicBezTo>
                    <a:cubicBezTo>
                      <a:pt x="606222" y="951006"/>
                      <a:pt x="608184" y="959513"/>
                      <a:pt x="608184" y="962131"/>
                    </a:cubicBezTo>
                    <a:cubicBezTo>
                      <a:pt x="610145" y="960822"/>
                      <a:pt x="613415" y="959513"/>
                      <a:pt x="616685" y="961476"/>
                    </a:cubicBezTo>
                    <a:cubicBezTo>
                      <a:pt x="617339" y="961476"/>
                      <a:pt x="620609" y="961476"/>
                      <a:pt x="621917" y="961476"/>
                    </a:cubicBezTo>
                    <a:cubicBezTo>
                      <a:pt x="621917" y="960167"/>
                      <a:pt x="622571" y="956895"/>
                      <a:pt x="623225" y="954932"/>
                    </a:cubicBezTo>
                    <a:cubicBezTo>
                      <a:pt x="625186" y="943808"/>
                      <a:pt x="625841" y="939227"/>
                      <a:pt x="630418" y="936610"/>
                    </a:cubicBezTo>
                    <a:cubicBezTo>
                      <a:pt x="632380" y="935301"/>
                      <a:pt x="634996" y="935301"/>
                      <a:pt x="636958" y="935301"/>
                    </a:cubicBezTo>
                    <a:cubicBezTo>
                      <a:pt x="636958" y="935301"/>
                      <a:pt x="638266" y="935301"/>
                      <a:pt x="638266" y="935301"/>
                    </a:cubicBezTo>
                    <a:cubicBezTo>
                      <a:pt x="638266" y="935301"/>
                      <a:pt x="638266" y="933992"/>
                      <a:pt x="639574" y="933338"/>
                    </a:cubicBezTo>
                    <a:cubicBezTo>
                      <a:pt x="645459" y="923522"/>
                      <a:pt x="650691" y="914360"/>
                      <a:pt x="657884" y="918287"/>
                    </a:cubicBezTo>
                    <a:cubicBezTo>
                      <a:pt x="661808" y="920250"/>
                      <a:pt x="667040" y="923522"/>
                      <a:pt x="669002" y="928757"/>
                    </a:cubicBezTo>
                    <a:cubicBezTo>
                      <a:pt x="669002" y="929411"/>
                      <a:pt x="669656" y="930720"/>
                      <a:pt x="670310" y="932683"/>
                    </a:cubicBezTo>
                    <a:cubicBezTo>
                      <a:pt x="670964" y="934646"/>
                      <a:pt x="672926" y="941190"/>
                      <a:pt x="674233" y="943808"/>
                    </a:cubicBezTo>
                    <a:cubicBezTo>
                      <a:pt x="674233" y="943808"/>
                      <a:pt x="674233" y="943808"/>
                      <a:pt x="674233" y="943808"/>
                    </a:cubicBezTo>
                    <a:cubicBezTo>
                      <a:pt x="679465" y="942499"/>
                      <a:pt x="683389" y="943808"/>
                      <a:pt x="684697" y="948388"/>
                    </a:cubicBezTo>
                    <a:cubicBezTo>
                      <a:pt x="685351" y="950352"/>
                      <a:pt x="685351" y="951660"/>
                      <a:pt x="684697" y="953624"/>
                    </a:cubicBezTo>
                    <a:cubicBezTo>
                      <a:pt x="685351" y="953624"/>
                      <a:pt x="686005" y="953624"/>
                      <a:pt x="686659" y="953624"/>
                    </a:cubicBezTo>
                    <a:cubicBezTo>
                      <a:pt x="686659" y="953624"/>
                      <a:pt x="686659" y="953624"/>
                      <a:pt x="686659" y="953624"/>
                    </a:cubicBezTo>
                    <a:cubicBezTo>
                      <a:pt x="687967" y="952315"/>
                      <a:pt x="689929" y="949697"/>
                      <a:pt x="693198" y="949043"/>
                    </a:cubicBezTo>
                    <a:cubicBezTo>
                      <a:pt x="694506" y="949043"/>
                      <a:pt x="697122" y="949043"/>
                      <a:pt x="699738" y="951006"/>
                    </a:cubicBezTo>
                    <a:cubicBezTo>
                      <a:pt x="704970" y="954932"/>
                      <a:pt x="709548" y="972601"/>
                      <a:pt x="709548" y="977182"/>
                    </a:cubicBezTo>
                    <a:cubicBezTo>
                      <a:pt x="709548" y="979145"/>
                      <a:pt x="708240" y="981763"/>
                      <a:pt x="706932" y="984380"/>
                    </a:cubicBezTo>
                    <a:cubicBezTo>
                      <a:pt x="706932" y="985035"/>
                      <a:pt x="706278" y="986343"/>
                      <a:pt x="705624" y="986998"/>
                    </a:cubicBezTo>
                    <a:cubicBezTo>
                      <a:pt x="706278" y="986998"/>
                      <a:pt x="707586" y="986343"/>
                      <a:pt x="708240" y="985689"/>
                    </a:cubicBezTo>
                    <a:cubicBezTo>
                      <a:pt x="708894" y="985689"/>
                      <a:pt x="709548" y="984380"/>
                      <a:pt x="710201" y="983726"/>
                    </a:cubicBezTo>
                    <a:cubicBezTo>
                      <a:pt x="712817" y="981108"/>
                      <a:pt x="718049" y="975219"/>
                      <a:pt x="724589" y="978491"/>
                    </a:cubicBezTo>
                    <a:cubicBezTo>
                      <a:pt x="726550" y="979145"/>
                      <a:pt x="727858" y="981108"/>
                      <a:pt x="729820" y="983071"/>
                    </a:cubicBezTo>
                    <a:cubicBezTo>
                      <a:pt x="729820" y="983071"/>
                      <a:pt x="729820" y="983071"/>
                      <a:pt x="730474" y="983726"/>
                    </a:cubicBezTo>
                    <a:cubicBezTo>
                      <a:pt x="730474" y="982417"/>
                      <a:pt x="731128" y="980454"/>
                      <a:pt x="731782" y="979145"/>
                    </a:cubicBezTo>
                    <a:cubicBezTo>
                      <a:pt x="733744" y="971292"/>
                      <a:pt x="734398" y="966057"/>
                      <a:pt x="737014" y="962785"/>
                    </a:cubicBezTo>
                    <a:cubicBezTo>
                      <a:pt x="739630" y="959513"/>
                      <a:pt x="743554" y="958204"/>
                      <a:pt x="748785" y="955587"/>
                    </a:cubicBezTo>
                    <a:cubicBezTo>
                      <a:pt x="750093" y="955587"/>
                      <a:pt x="752055" y="954278"/>
                      <a:pt x="752709" y="953624"/>
                    </a:cubicBezTo>
                    <a:cubicBezTo>
                      <a:pt x="752709" y="949697"/>
                      <a:pt x="752709" y="941845"/>
                      <a:pt x="760556" y="940536"/>
                    </a:cubicBezTo>
                    <a:cubicBezTo>
                      <a:pt x="763826" y="940536"/>
                      <a:pt x="765788" y="940536"/>
                      <a:pt x="767750" y="941190"/>
                    </a:cubicBezTo>
                    <a:cubicBezTo>
                      <a:pt x="767750" y="941190"/>
                      <a:pt x="767750" y="941190"/>
                      <a:pt x="767750" y="941190"/>
                    </a:cubicBezTo>
                    <a:cubicBezTo>
                      <a:pt x="767750" y="941190"/>
                      <a:pt x="767750" y="941190"/>
                      <a:pt x="767750" y="941190"/>
                    </a:cubicBezTo>
                    <a:cubicBezTo>
                      <a:pt x="769058" y="939881"/>
                      <a:pt x="772982" y="935955"/>
                      <a:pt x="778867" y="937918"/>
                    </a:cubicBezTo>
                    <a:cubicBezTo>
                      <a:pt x="779521" y="937918"/>
                      <a:pt x="780829" y="937918"/>
                      <a:pt x="781483" y="938573"/>
                    </a:cubicBezTo>
                    <a:cubicBezTo>
                      <a:pt x="782791" y="938573"/>
                      <a:pt x="784099" y="939227"/>
                      <a:pt x="785407" y="939881"/>
                    </a:cubicBezTo>
                    <a:cubicBezTo>
                      <a:pt x="790639" y="934646"/>
                      <a:pt x="797832" y="926794"/>
                      <a:pt x="805026" y="930720"/>
                    </a:cubicBezTo>
                    <a:cubicBezTo>
                      <a:pt x="806988" y="932029"/>
                      <a:pt x="808950" y="933992"/>
                      <a:pt x="812873" y="937918"/>
                    </a:cubicBezTo>
                    <a:cubicBezTo>
                      <a:pt x="814181" y="939227"/>
                      <a:pt x="816797" y="941845"/>
                      <a:pt x="818105" y="943153"/>
                    </a:cubicBezTo>
                    <a:cubicBezTo>
                      <a:pt x="820721" y="941845"/>
                      <a:pt x="824644" y="940536"/>
                      <a:pt x="828568" y="943153"/>
                    </a:cubicBezTo>
                    <a:cubicBezTo>
                      <a:pt x="830530" y="943808"/>
                      <a:pt x="831184" y="945771"/>
                      <a:pt x="832492" y="946425"/>
                    </a:cubicBezTo>
                    <a:cubicBezTo>
                      <a:pt x="833800" y="945117"/>
                      <a:pt x="835108" y="943153"/>
                      <a:pt x="835762" y="941845"/>
                    </a:cubicBezTo>
                    <a:cubicBezTo>
                      <a:pt x="835762" y="941190"/>
                      <a:pt x="836416" y="940536"/>
                      <a:pt x="837070" y="939881"/>
                    </a:cubicBezTo>
                    <a:cubicBezTo>
                      <a:pt x="837724" y="938573"/>
                      <a:pt x="839686" y="937264"/>
                      <a:pt x="840993" y="935955"/>
                    </a:cubicBezTo>
                    <a:cubicBezTo>
                      <a:pt x="839686" y="934646"/>
                      <a:pt x="838378" y="932683"/>
                      <a:pt x="838378" y="930066"/>
                    </a:cubicBezTo>
                    <a:cubicBezTo>
                      <a:pt x="838378" y="928103"/>
                      <a:pt x="839032" y="925485"/>
                      <a:pt x="840993" y="924176"/>
                    </a:cubicBezTo>
                    <a:lnTo>
                      <a:pt x="840993" y="924176"/>
                    </a:lnTo>
                    <a:cubicBezTo>
                      <a:pt x="842956" y="921559"/>
                      <a:pt x="848187" y="916324"/>
                      <a:pt x="854727" y="918941"/>
                    </a:cubicBezTo>
                    <a:cubicBezTo>
                      <a:pt x="856035" y="918941"/>
                      <a:pt x="857342" y="920250"/>
                      <a:pt x="858650" y="920904"/>
                    </a:cubicBezTo>
                    <a:cubicBezTo>
                      <a:pt x="860612" y="916978"/>
                      <a:pt x="864536" y="911743"/>
                      <a:pt x="871076" y="912397"/>
                    </a:cubicBezTo>
                    <a:cubicBezTo>
                      <a:pt x="873692" y="912397"/>
                      <a:pt x="876961" y="913706"/>
                      <a:pt x="880231" y="914360"/>
                    </a:cubicBezTo>
                    <a:cubicBezTo>
                      <a:pt x="882847" y="915015"/>
                      <a:pt x="886771" y="916324"/>
                      <a:pt x="889387" y="916324"/>
                    </a:cubicBezTo>
                    <a:cubicBezTo>
                      <a:pt x="889387" y="916324"/>
                      <a:pt x="889387" y="916324"/>
                      <a:pt x="889387" y="916324"/>
                    </a:cubicBezTo>
                    <a:cubicBezTo>
                      <a:pt x="900504" y="909780"/>
                      <a:pt x="907698" y="906508"/>
                      <a:pt x="913583" y="908471"/>
                    </a:cubicBezTo>
                    <a:cubicBezTo>
                      <a:pt x="914891" y="908471"/>
                      <a:pt x="916199" y="908471"/>
                      <a:pt x="917507" y="909125"/>
                    </a:cubicBezTo>
                    <a:cubicBezTo>
                      <a:pt x="920123" y="909125"/>
                      <a:pt x="924047" y="910434"/>
                      <a:pt x="926663" y="913052"/>
                    </a:cubicBezTo>
                    <a:cubicBezTo>
                      <a:pt x="927316" y="913706"/>
                      <a:pt x="927971" y="915015"/>
                      <a:pt x="929278" y="916324"/>
                    </a:cubicBezTo>
                    <a:cubicBezTo>
                      <a:pt x="931894" y="913706"/>
                      <a:pt x="935818" y="911088"/>
                      <a:pt x="941050" y="913052"/>
                    </a:cubicBezTo>
                    <a:cubicBezTo>
                      <a:pt x="941704" y="913052"/>
                      <a:pt x="943665" y="913706"/>
                      <a:pt x="945627" y="914360"/>
                    </a:cubicBezTo>
                    <a:cubicBezTo>
                      <a:pt x="950859" y="915669"/>
                      <a:pt x="954783" y="916978"/>
                      <a:pt x="957399" y="918941"/>
                    </a:cubicBezTo>
                    <a:cubicBezTo>
                      <a:pt x="963284" y="924176"/>
                      <a:pt x="967208" y="928103"/>
                      <a:pt x="968516" y="932029"/>
                    </a:cubicBezTo>
                    <a:cubicBezTo>
                      <a:pt x="969170" y="934646"/>
                      <a:pt x="968516" y="937264"/>
                      <a:pt x="968516" y="938573"/>
                    </a:cubicBezTo>
                    <a:cubicBezTo>
                      <a:pt x="968516" y="938573"/>
                      <a:pt x="968516" y="938573"/>
                      <a:pt x="968516" y="938573"/>
                    </a:cubicBezTo>
                    <a:cubicBezTo>
                      <a:pt x="970478" y="938573"/>
                      <a:pt x="973748" y="938573"/>
                      <a:pt x="976363" y="938573"/>
                    </a:cubicBezTo>
                    <a:cubicBezTo>
                      <a:pt x="983557" y="938573"/>
                      <a:pt x="989443" y="938573"/>
                      <a:pt x="993367" y="942499"/>
                    </a:cubicBezTo>
                    <a:cubicBezTo>
                      <a:pt x="994674" y="943808"/>
                      <a:pt x="995328" y="945117"/>
                      <a:pt x="995982" y="946425"/>
                    </a:cubicBezTo>
                    <a:cubicBezTo>
                      <a:pt x="995982" y="946425"/>
                      <a:pt x="995982" y="946425"/>
                      <a:pt x="995982" y="946425"/>
                    </a:cubicBezTo>
                    <a:cubicBezTo>
                      <a:pt x="995982" y="946425"/>
                      <a:pt x="995982" y="946425"/>
                      <a:pt x="996636" y="946425"/>
                    </a:cubicBezTo>
                    <a:cubicBezTo>
                      <a:pt x="1000560" y="942499"/>
                      <a:pt x="1004484" y="941845"/>
                      <a:pt x="1008408" y="944462"/>
                    </a:cubicBezTo>
                    <a:cubicBezTo>
                      <a:pt x="1010369" y="945771"/>
                      <a:pt x="1011677" y="947080"/>
                      <a:pt x="1012985" y="948388"/>
                    </a:cubicBezTo>
                    <a:cubicBezTo>
                      <a:pt x="1012985" y="949043"/>
                      <a:pt x="1014293" y="950352"/>
                      <a:pt x="1014947" y="950352"/>
                    </a:cubicBezTo>
                    <a:cubicBezTo>
                      <a:pt x="1016909" y="950352"/>
                      <a:pt x="1022141" y="950352"/>
                      <a:pt x="1026065" y="950352"/>
                    </a:cubicBezTo>
                    <a:cubicBezTo>
                      <a:pt x="1027372" y="949043"/>
                      <a:pt x="1028680" y="947734"/>
                      <a:pt x="1031296" y="946425"/>
                    </a:cubicBezTo>
                    <a:cubicBezTo>
                      <a:pt x="1037182" y="942499"/>
                      <a:pt x="1043068" y="948388"/>
                      <a:pt x="1046337" y="952315"/>
                    </a:cubicBezTo>
                    <a:cubicBezTo>
                      <a:pt x="1046337" y="952315"/>
                      <a:pt x="1046991" y="952969"/>
                      <a:pt x="1047645" y="953624"/>
                    </a:cubicBezTo>
                    <a:cubicBezTo>
                      <a:pt x="1048299" y="953624"/>
                      <a:pt x="1049607" y="952969"/>
                      <a:pt x="1050261" y="952315"/>
                    </a:cubicBezTo>
                    <a:cubicBezTo>
                      <a:pt x="1052877" y="951006"/>
                      <a:pt x="1054839" y="950352"/>
                      <a:pt x="1056801" y="949697"/>
                    </a:cubicBezTo>
                    <a:cubicBezTo>
                      <a:pt x="1058763" y="949697"/>
                      <a:pt x="1060070" y="949697"/>
                      <a:pt x="1062033" y="949697"/>
                    </a:cubicBezTo>
                    <a:cubicBezTo>
                      <a:pt x="1062033" y="949697"/>
                      <a:pt x="1062033" y="949697"/>
                      <a:pt x="1062033" y="949697"/>
                    </a:cubicBezTo>
                    <a:cubicBezTo>
                      <a:pt x="1062033" y="949697"/>
                      <a:pt x="1060725" y="949697"/>
                      <a:pt x="1060725" y="949697"/>
                    </a:cubicBezTo>
                    <a:cubicBezTo>
                      <a:pt x="1058109" y="949043"/>
                      <a:pt x="1055493" y="947734"/>
                      <a:pt x="1052877" y="945771"/>
                    </a:cubicBezTo>
                    <a:cubicBezTo>
                      <a:pt x="1052223" y="945117"/>
                      <a:pt x="1050261" y="944462"/>
                      <a:pt x="1048299" y="943808"/>
                    </a:cubicBezTo>
                    <a:cubicBezTo>
                      <a:pt x="1045029" y="942499"/>
                      <a:pt x="1041106" y="941845"/>
                      <a:pt x="1039144" y="937918"/>
                    </a:cubicBezTo>
                    <a:cubicBezTo>
                      <a:pt x="1037182" y="934646"/>
                      <a:pt x="1037836" y="930066"/>
                      <a:pt x="1039144" y="917632"/>
                    </a:cubicBezTo>
                    <a:cubicBezTo>
                      <a:pt x="1039144" y="915669"/>
                      <a:pt x="1039144" y="913706"/>
                      <a:pt x="1039798" y="913052"/>
                    </a:cubicBezTo>
                    <a:cubicBezTo>
                      <a:pt x="1039798" y="913052"/>
                      <a:pt x="1039798" y="912397"/>
                      <a:pt x="1039144" y="911743"/>
                    </a:cubicBezTo>
                    <a:cubicBezTo>
                      <a:pt x="1039144" y="911743"/>
                      <a:pt x="1037836" y="910434"/>
                      <a:pt x="1037182" y="909780"/>
                    </a:cubicBezTo>
                    <a:cubicBezTo>
                      <a:pt x="1033912" y="905853"/>
                      <a:pt x="1034566" y="901927"/>
                      <a:pt x="1035220" y="898655"/>
                    </a:cubicBezTo>
                    <a:cubicBezTo>
                      <a:pt x="1035220" y="898655"/>
                      <a:pt x="1035220" y="898655"/>
                      <a:pt x="1035220" y="898655"/>
                    </a:cubicBezTo>
                    <a:cubicBezTo>
                      <a:pt x="1033258" y="898655"/>
                      <a:pt x="1031296" y="897346"/>
                      <a:pt x="1029334" y="895383"/>
                    </a:cubicBezTo>
                    <a:cubicBezTo>
                      <a:pt x="1025410" y="891457"/>
                      <a:pt x="1025410" y="886876"/>
                      <a:pt x="1025410" y="884258"/>
                    </a:cubicBezTo>
                    <a:cubicBezTo>
                      <a:pt x="1025410" y="883604"/>
                      <a:pt x="1025410" y="882950"/>
                      <a:pt x="1025410" y="881641"/>
                    </a:cubicBezTo>
                    <a:cubicBezTo>
                      <a:pt x="1025410" y="881641"/>
                      <a:pt x="1024757" y="880986"/>
                      <a:pt x="1024102" y="880332"/>
                    </a:cubicBezTo>
                    <a:cubicBezTo>
                      <a:pt x="1022795" y="879023"/>
                      <a:pt x="1020179" y="876406"/>
                      <a:pt x="1020179" y="872479"/>
                    </a:cubicBezTo>
                    <a:cubicBezTo>
                      <a:pt x="1019525" y="865936"/>
                      <a:pt x="1024757" y="856120"/>
                      <a:pt x="1026718" y="854157"/>
                    </a:cubicBezTo>
                    <a:cubicBezTo>
                      <a:pt x="1028026" y="852848"/>
                      <a:pt x="1030642" y="845649"/>
                      <a:pt x="1030642" y="843686"/>
                    </a:cubicBezTo>
                    <a:cubicBezTo>
                      <a:pt x="1030642" y="838451"/>
                      <a:pt x="1033912" y="835833"/>
                      <a:pt x="1036528" y="833870"/>
                    </a:cubicBezTo>
                    <a:cubicBezTo>
                      <a:pt x="1037836" y="833216"/>
                      <a:pt x="1038490" y="831907"/>
                      <a:pt x="1039144" y="831253"/>
                    </a:cubicBezTo>
                    <a:cubicBezTo>
                      <a:pt x="1040452" y="829290"/>
                      <a:pt x="1040452" y="827326"/>
                      <a:pt x="1040452" y="825363"/>
                    </a:cubicBezTo>
                    <a:cubicBezTo>
                      <a:pt x="1040452" y="823400"/>
                      <a:pt x="1040452" y="818165"/>
                      <a:pt x="1046337" y="816202"/>
                    </a:cubicBezTo>
                    <a:cubicBezTo>
                      <a:pt x="1046337" y="815548"/>
                      <a:pt x="1046337" y="814893"/>
                      <a:pt x="1046337" y="814239"/>
                    </a:cubicBezTo>
                    <a:lnTo>
                      <a:pt x="1046337" y="812276"/>
                    </a:lnTo>
                    <a:cubicBezTo>
                      <a:pt x="1046337" y="809004"/>
                      <a:pt x="1050261" y="802460"/>
                      <a:pt x="1059417" y="786100"/>
                    </a:cubicBezTo>
                    <a:lnTo>
                      <a:pt x="1063340" y="779556"/>
                    </a:lnTo>
                    <a:cubicBezTo>
                      <a:pt x="1068572" y="770394"/>
                      <a:pt x="1099962" y="722624"/>
                      <a:pt x="1104540" y="718698"/>
                    </a:cubicBezTo>
                    <a:cubicBezTo>
                      <a:pt x="1104540" y="718043"/>
                      <a:pt x="1106502" y="715426"/>
                      <a:pt x="1107156" y="713463"/>
                    </a:cubicBezTo>
                    <a:cubicBezTo>
                      <a:pt x="1108464" y="710191"/>
                      <a:pt x="1109772" y="706919"/>
                      <a:pt x="1112387" y="704956"/>
                    </a:cubicBezTo>
                    <a:cubicBezTo>
                      <a:pt x="1112387" y="704956"/>
                      <a:pt x="1112387" y="703647"/>
                      <a:pt x="1112387" y="702992"/>
                    </a:cubicBezTo>
                    <a:cubicBezTo>
                      <a:pt x="1112387" y="701684"/>
                      <a:pt x="1112387" y="700375"/>
                      <a:pt x="1112387" y="698412"/>
                    </a:cubicBezTo>
                    <a:cubicBezTo>
                      <a:pt x="1112387" y="690559"/>
                      <a:pt x="1121543" y="687287"/>
                      <a:pt x="1128082" y="685324"/>
                    </a:cubicBezTo>
                    <a:cubicBezTo>
                      <a:pt x="1131352" y="684015"/>
                      <a:pt x="1135276" y="683361"/>
                      <a:pt x="1138546" y="682707"/>
                    </a:cubicBezTo>
                    <a:cubicBezTo>
                      <a:pt x="1141162" y="682707"/>
                      <a:pt x="1144431" y="681398"/>
                      <a:pt x="1146393" y="680743"/>
                    </a:cubicBezTo>
                    <a:cubicBezTo>
                      <a:pt x="1146393" y="679435"/>
                      <a:pt x="1146393" y="675508"/>
                      <a:pt x="1145085" y="672891"/>
                    </a:cubicBezTo>
                    <a:cubicBezTo>
                      <a:pt x="1143123" y="667001"/>
                      <a:pt x="1148355" y="662420"/>
                      <a:pt x="1151625" y="658494"/>
                    </a:cubicBezTo>
                    <a:cubicBezTo>
                      <a:pt x="1151625" y="658494"/>
                      <a:pt x="1151625" y="658494"/>
                      <a:pt x="1151625" y="658494"/>
                    </a:cubicBezTo>
                    <a:cubicBezTo>
                      <a:pt x="1151625" y="658494"/>
                      <a:pt x="1150317" y="657840"/>
                      <a:pt x="1149663" y="657185"/>
                    </a:cubicBezTo>
                    <a:cubicBezTo>
                      <a:pt x="1147047" y="653913"/>
                      <a:pt x="1146393" y="650641"/>
                      <a:pt x="1146393" y="648024"/>
                    </a:cubicBezTo>
                    <a:cubicBezTo>
                      <a:pt x="1146393" y="647369"/>
                      <a:pt x="1146393" y="646061"/>
                      <a:pt x="1146393" y="645406"/>
                    </a:cubicBezTo>
                    <a:cubicBezTo>
                      <a:pt x="1144431" y="642789"/>
                      <a:pt x="1143778" y="640171"/>
                      <a:pt x="1143123" y="638208"/>
                    </a:cubicBezTo>
                    <a:cubicBezTo>
                      <a:pt x="1141815" y="638208"/>
                      <a:pt x="1139854" y="637554"/>
                      <a:pt x="1137892" y="636245"/>
                    </a:cubicBezTo>
                    <a:cubicBezTo>
                      <a:pt x="1135276" y="634282"/>
                      <a:pt x="1133968" y="631664"/>
                      <a:pt x="1133314" y="629047"/>
                    </a:cubicBezTo>
                    <a:lnTo>
                      <a:pt x="1133314" y="629047"/>
                    </a:lnTo>
                    <a:cubicBezTo>
                      <a:pt x="1130044" y="629047"/>
                      <a:pt x="1127429" y="627083"/>
                      <a:pt x="1126774" y="625775"/>
                    </a:cubicBezTo>
                    <a:cubicBezTo>
                      <a:pt x="1122197" y="620540"/>
                      <a:pt x="1122197" y="613341"/>
                      <a:pt x="1126774" y="607452"/>
                    </a:cubicBezTo>
                    <a:cubicBezTo>
                      <a:pt x="1128082" y="605489"/>
                      <a:pt x="1130698" y="604180"/>
                      <a:pt x="1133314" y="602871"/>
                    </a:cubicBezTo>
                    <a:cubicBezTo>
                      <a:pt x="1127429" y="599599"/>
                      <a:pt x="1123505" y="596327"/>
                      <a:pt x="1122197" y="593709"/>
                    </a:cubicBezTo>
                    <a:cubicBezTo>
                      <a:pt x="1122197" y="593055"/>
                      <a:pt x="1120235" y="591746"/>
                      <a:pt x="1118927" y="590437"/>
                    </a:cubicBezTo>
                    <a:cubicBezTo>
                      <a:pt x="1117619" y="589129"/>
                      <a:pt x="1115657" y="587820"/>
                      <a:pt x="1113695" y="585857"/>
                    </a:cubicBezTo>
                    <a:cubicBezTo>
                      <a:pt x="1109772" y="581930"/>
                      <a:pt x="1109117" y="577350"/>
                      <a:pt x="1109772" y="574732"/>
                    </a:cubicBezTo>
                    <a:cubicBezTo>
                      <a:pt x="1107810" y="574078"/>
                      <a:pt x="1106502" y="572769"/>
                      <a:pt x="1104540" y="570806"/>
                    </a:cubicBezTo>
                    <a:cubicBezTo>
                      <a:pt x="1101270" y="566225"/>
                      <a:pt x="1101270" y="561645"/>
                      <a:pt x="1101270" y="559027"/>
                    </a:cubicBezTo>
                    <a:cubicBezTo>
                      <a:pt x="1101270" y="559027"/>
                      <a:pt x="1099962" y="559027"/>
                      <a:pt x="1099308" y="559027"/>
                    </a:cubicBezTo>
                    <a:cubicBezTo>
                      <a:pt x="1096038" y="558373"/>
                      <a:pt x="1092768" y="557064"/>
                      <a:pt x="1089499" y="555101"/>
                    </a:cubicBezTo>
                    <a:cubicBezTo>
                      <a:pt x="1084267" y="551829"/>
                      <a:pt x="1081651" y="546594"/>
                      <a:pt x="1080343" y="543322"/>
                    </a:cubicBezTo>
                    <a:cubicBezTo>
                      <a:pt x="1077074" y="543322"/>
                      <a:pt x="1071842" y="542667"/>
                      <a:pt x="1069226" y="537432"/>
                    </a:cubicBezTo>
                    <a:cubicBezTo>
                      <a:pt x="1067264" y="532851"/>
                      <a:pt x="1069226" y="526962"/>
                      <a:pt x="1071188" y="521072"/>
                    </a:cubicBezTo>
                    <a:cubicBezTo>
                      <a:pt x="1071188" y="519763"/>
                      <a:pt x="1071842" y="518455"/>
                      <a:pt x="1072496" y="517800"/>
                    </a:cubicBezTo>
                    <a:cubicBezTo>
                      <a:pt x="1072496" y="517800"/>
                      <a:pt x="1072496" y="517800"/>
                      <a:pt x="1072496" y="517800"/>
                    </a:cubicBezTo>
                    <a:cubicBezTo>
                      <a:pt x="1071188" y="517146"/>
                      <a:pt x="1069226" y="515837"/>
                      <a:pt x="1067918" y="513874"/>
                    </a:cubicBezTo>
                    <a:cubicBezTo>
                      <a:pt x="1064648" y="510602"/>
                      <a:pt x="1063994" y="507330"/>
                      <a:pt x="1065302" y="503404"/>
                    </a:cubicBezTo>
                    <a:cubicBezTo>
                      <a:pt x="1065302" y="503404"/>
                      <a:pt x="1063994" y="502749"/>
                      <a:pt x="1063994" y="502095"/>
                    </a:cubicBezTo>
                    <a:cubicBezTo>
                      <a:pt x="1060070" y="500786"/>
                      <a:pt x="1055493" y="497514"/>
                      <a:pt x="1054185" y="494897"/>
                    </a:cubicBezTo>
                    <a:cubicBezTo>
                      <a:pt x="1051569" y="490971"/>
                      <a:pt x="1049607" y="485735"/>
                      <a:pt x="1048299" y="479846"/>
                    </a:cubicBezTo>
                    <a:cubicBezTo>
                      <a:pt x="1046991" y="475265"/>
                      <a:pt x="1048299" y="471993"/>
                      <a:pt x="1048299" y="469375"/>
                    </a:cubicBezTo>
                    <a:cubicBezTo>
                      <a:pt x="1048299" y="468721"/>
                      <a:pt x="1048299" y="467412"/>
                      <a:pt x="1048953" y="466103"/>
                    </a:cubicBezTo>
                    <a:cubicBezTo>
                      <a:pt x="1048953" y="465449"/>
                      <a:pt x="1048953" y="464795"/>
                      <a:pt x="1047645" y="462831"/>
                    </a:cubicBezTo>
                    <a:cubicBezTo>
                      <a:pt x="1046991" y="461523"/>
                      <a:pt x="1045684" y="458905"/>
                      <a:pt x="1045029" y="456942"/>
                    </a:cubicBezTo>
                    <a:cubicBezTo>
                      <a:pt x="1044376" y="451707"/>
                      <a:pt x="1048299" y="447781"/>
                      <a:pt x="1050261" y="445818"/>
                    </a:cubicBezTo>
                    <a:cubicBezTo>
                      <a:pt x="1049607" y="445163"/>
                      <a:pt x="1048953" y="443854"/>
                      <a:pt x="1047645" y="443200"/>
                    </a:cubicBezTo>
                    <a:cubicBezTo>
                      <a:pt x="1044376" y="437965"/>
                      <a:pt x="1046337" y="433384"/>
                      <a:pt x="1047645" y="431421"/>
                    </a:cubicBezTo>
                    <a:cubicBezTo>
                      <a:pt x="1047645" y="431421"/>
                      <a:pt x="1047645" y="430767"/>
                      <a:pt x="1047645" y="430112"/>
                    </a:cubicBezTo>
                    <a:cubicBezTo>
                      <a:pt x="1047645" y="430112"/>
                      <a:pt x="1047645" y="428804"/>
                      <a:pt x="1047645" y="428149"/>
                    </a:cubicBezTo>
                    <a:cubicBezTo>
                      <a:pt x="1047645" y="426186"/>
                      <a:pt x="1046337" y="424223"/>
                      <a:pt x="1046337" y="421605"/>
                    </a:cubicBezTo>
                    <a:cubicBezTo>
                      <a:pt x="1046337" y="417024"/>
                      <a:pt x="1047645" y="413752"/>
                      <a:pt x="1048953" y="411135"/>
                    </a:cubicBezTo>
                    <a:cubicBezTo>
                      <a:pt x="1048953" y="411135"/>
                      <a:pt x="1048299" y="410480"/>
                      <a:pt x="1047645" y="409826"/>
                    </a:cubicBezTo>
                    <a:cubicBezTo>
                      <a:pt x="1045684" y="407863"/>
                      <a:pt x="1044376" y="404591"/>
                      <a:pt x="1043068" y="401973"/>
                    </a:cubicBezTo>
                    <a:cubicBezTo>
                      <a:pt x="1043068" y="400665"/>
                      <a:pt x="1041760" y="398701"/>
                      <a:pt x="1041106" y="397393"/>
                    </a:cubicBezTo>
                    <a:cubicBezTo>
                      <a:pt x="1041106" y="397393"/>
                      <a:pt x="1041106" y="397393"/>
                      <a:pt x="1040452" y="397393"/>
                    </a:cubicBezTo>
                    <a:cubicBezTo>
                      <a:pt x="1038490" y="397393"/>
                      <a:pt x="1036528" y="398701"/>
                      <a:pt x="1034566" y="398047"/>
                    </a:cubicBezTo>
                    <a:cubicBezTo>
                      <a:pt x="1028680" y="398047"/>
                      <a:pt x="1026718" y="392812"/>
                      <a:pt x="1025410" y="390194"/>
                    </a:cubicBezTo>
                    <a:cubicBezTo>
                      <a:pt x="1024757" y="390194"/>
                      <a:pt x="1023449" y="390849"/>
                      <a:pt x="1022141" y="390849"/>
                    </a:cubicBezTo>
                    <a:cubicBezTo>
                      <a:pt x="1015601" y="391503"/>
                      <a:pt x="1012985" y="387577"/>
                      <a:pt x="1011677" y="385614"/>
                    </a:cubicBezTo>
                    <a:cubicBezTo>
                      <a:pt x="1011677" y="385614"/>
                      <a:pt x="1011677" y="385614"/>
                      <a:pt x="1011677" y="385614"/>
                    </a:cubicBezTo>
                    <a:cubicBezTo>
                      <a:pt x="1011677" y="385614"/>
                      <a:pt x="1010369" y="385614"/>
                      <a:pt x="1009716" y="385614"/>
                    </a:cubicBezTo>
                    <a:cubicBezTo>
                      <a:pt x="1008408" y="385614"/>
                      <a:pt x="1006446" y="385614"/>
                      <a:pt x="1005138" y="384959"/>
                    </a:cubicBezTo>
                    <a:cubicBezTo>
                      <a:pt x="1003830" y="386268"/>
                      <a:pt x="1001214" y="386922"/>
                      <a:pt x="998598" y="387577"/>
                    </a:cubicBezTo>
                    <a:cubicBezTo>
                      <a:pt x="993367" y="387577"/>
                      <a:pt x="989443" y="384305"/>
                      <a:pt x="988135" y="377761"/>
                    </a:cubicBezTo>
                    <a:cubicBezTo>
                      <a:pt x="988135" y="377761"/>
                      <a:pt x="988135" y="377107"/>
                      <a:pt x="988135" y="376452"/>
                    </a:cubicBezTo>
                    <a:cubicBezTo>
                      <a:pt x="986827" y="375798"/>
                      <a:pt x="984865" y="374489"/>
                      <a:pt x="984211" y="371217"/>
                    </a:cubicBezTo>
                    <a:cubicBezTo>
                      <a:pt x="982903" y="367945"/>
                      <a:pt x="984211" y="364673"/>
                      <a:pt x="988135" y="355512"/>
                    </a:cubicBezTo>
                    <a:cubicBezTo>
                      <a:pt x="989443" y="352240"/>
                      <a:pt x="991404" y="347005"/>
                      <a:pt x="992059" y="345696"/>
                    </a:cubicBezTo>
                    <a:cubicBezTo>
                      <a:pt x="993367" y="339152"/>
                      <a:pt x="1001868" y="322138"/>
                      <a:pt x="1005792" y="316903"/>
                    </a:cubicBezTo>
                    <a:cubicBezTo>
                      <a:pt x="1010369" y="311013"/>
                      <a:pt x="1025410" y="297926"/>
                      <a:pt x="1031296" y="295308"/>
                    </a:cubicBezTo>
                    <a:cubicBezTo>
                      <a:pt x="1033258" y="294654"/>
                      <a:pt x="1035220" y="293999"/>
                      <a:pt x="1038490" y="293345"/>
                    </a:cubicBezTo>
                    <a:lnTo>
                      <a:pt x="1038490" y="293345"/>
                    </a:lnTo>
                    <a:cubicBezTo>
                      <a:pt x="1040452" y="292036"/>
                      <a:pt x="1043721" y="287455"/>
                      <a:pt x="1045029" y="286146"/>
                    </a:cubicBezTo>
                    <a:lnTo>
                      <a:pt x="1046337" y="284838"/>
                    </a:lnTo>
                    <a:cubicBezTo>
                      <a:pt x="1048299" y="282874"/>
                      <a:pt x="1051569" y="278948"/>
                      <a:pt x="1052877" y="276331"/>
                    </a:cubicBezTo>
                    <a:cubicBezTo>
                      <a:pt x="1052877" y="271096"/>
                      <a:pt x="1044376" y="248192"/>
                      <a:pt x="1042414" y="242957"/>
                    </a:cubicBezTo>
                    <a:cubicBezTo>
                      <a:pt x="1041106" y="240339"/>
                      <a:pt x="1041106" y="236413"/>
                      <a:pt x="1041106" y="231178"/>
                    </a:cubicBezTo>
                    <a:cubicBezTo>
                      <a:pt x="1041106" y="229215"/>
                      <a:pt x="1041106" y="227252"/>
                      <a:pt x="1041106" y="225288"/>
                    </a:cubicBezTo>
                    <a:cubicBezTo>
                      <a:pt x="1041106" y="225288"/>
                      <a:pt x="1039798" y="224634"/>
                      <a:pt x="1039144" y="223980"/>
                    </a:cubicBezTo>
                    <a:cubicBezTo>
                      <a:pt x="1037182" y="222671"/>
                      <a:pt x="1034566" y="221362"/>
                      <a:pt x="1032604" y="218090"/>
                    </a:cubicBezTo>
                    <a:cubicBezTo>
                      <a:pt x="1028680" y="212200"/>
                      <a:pt x="1031296" y="206311"/>
                      <a:pt x="1032604" y="202385"/>
                    </a:cubicBezTo>
                    <a:cubicBezTo>
                      <a:pt x="1032604" y="202385"/>
                      <a:pt x="1032604" y="202385"/>
                      <a:pt x="1032604" y="202385"/>
                    </a:cubicBezTo>
                    <a:cubicBezTo>
                      <a:pt x="1031296" y="202385"/>
                      <a:pt x="1029988" y="201076"/>
                      <a:pt x="1028680" y="200422"/>
                    </a:cubicBezTo>
                    <a:cubicBezTo>
                      <a:pt x="1026718" y="198458"/>
                      <a:pt x="1024757" y="195841"/>
                      <a:pt x="1022795" y="193223"/>
                    </a:cubicBezTo>
                    <a:cubicBezTo>
                      <a:pt x="1022141" y="191915"/>
                      <a:pt x="1020833" y="190606"/>
                      <a:pt x="1020179" y="189297"/>
                    </a:cubicBezTo>
                    <a:cubicBezTo>
                      <a:pt x="1017563" y="186025"/>
                      <a:pt x="1016909" y="183407"/>
                      <a:pt x="1016255" y="181444"/>
                    </a:cubicBezTo>
                    <a:cubicBezTo>
                      <a:pt x="1016255" y="180790"/>
                      <a:pt x="1016255" y="180135"/>
                      <a:pt x="1015601" y="178827"/>
                    </a:cubicBezTo>
                    <a:cubicBezTo>
                      <a:pt x="1014947" y="176863"/>
                      <a:pt x="1011677" y="172937"/>
                      <a:pt x="1009716" y="169665"/>
                    </a:cubicBezTo>
                    <a:cubicBezTo>
                      <a:pt x="1008408" y="167702"/>
                      <a:pt x="1007100" y="165739"/>
                      <a:pt x="1006446" y="165085"/>
                    </a:cubicBezTo>
                    <a:cubicBezTo>
                      <a:pt x="1006446" y="164430"/>
                      <a:pt x="1004484" y="162467"/>
                      <a:pt x="1002522" y="160504"/>
                    </a:cubicBezTo>
                    <a:cubicBezTo>
                      <a:pt x="999906" y="157232"/>
                      <a:pt x="997290" y="153960"/>
                      <a:pt x="995328" y="151342"/>
                    </a:cubicBezTo>
                    <a:cubicBezTo>
                      <a:pt x="992712" y="146762"/>
                      <a:pt x="979633" y="117968"/>
                      <a:pt x="975055" y="107498"/>
                    </a:cubicBezTo>
                    <a:cubicBezTo>
                      <a:pt x="975055" y="107498"/>
                      <a:pt x="973748" y="105535"/>
                      <a:pt x="973094" y="104881"/>
                    </a:cubicBezTo>
                    <a:cubicBezTo>
                      <a:pt x="972440" y="103572"/>
                      <a:pt x="971132" y="102263"/>
                      <a:pt x="970478" y="101609"/>
                    </a:cubicBezTo>
                    <a:cubicBezTo>
                      <a:pt x="967862" y="97682"/>
                      <a:pt x="967862" y="95065"/>
                      <a:pt x="967208" y="90484"/>
                    </a:cubicBezTo>
                    <a:cubicBezTo>
                      <a:pt x="967208" y="88521"/>
                      <a:pt x="967208" y="87866"/>
                      <a:pt x="965246" y="85903"/>
                    </a:cubicBezTo>
                    <a:cubicBezTo>
                      <a:pt x="965246" y="84595"/>
                      <a:pt x="963938" y="83940"/>
                      <a:pt x="963284" y="82631"/>
                    </a:cubicBezTo>
                    <a:cubicBezTo>
                      <a:pt x="961976" y="79360"/>
                      <a:pt x="961322" y="76088"/>
                      <a:pt x="960669" y="72816"/>
                    </a:cubicBezTo>
                    <a:cubicBezTo>
                      <a:pt x="958053" y="70198"/>
                      <a:pt x="957399" y="67581"/>
                      <a:pt x="956745" y="65617"/>
                    </a:cubicBezTo>
                    <a:cubicBezTo>
                      <a:pt x="956745" y="65617"/>
                      <a:pt x="956745" y="64309"/>
                      <a:pt x="956745" y="63654"/>
                    </a:cubicBezTo>
                    <a:cubicBezTo>
                      <a:pt x="955437" y="60382"/>
                      <a:pt x="956091" y="57110"/>
                      <a:pt x="956745" y="55147"/>
                    </a:cubicBezTo>
                    <a:cubicBezTo>
                      <a:pt x="956745" y="53838"/>
                      <a:pt x="956745" y="53184"/>
                      <a:pt x="956745" y="52530"/>
                    </a:cubicBezTo>
                    <a:cubicBezTo>
                      <a:pt x="956745" y="50566"/>
                      <a:pt x="954129" y="42059"/>
                      <a:pt x="952821" y="38133"/>
                    </a:cubicBezTo>
                    <a:cubicBezTo>
                      <a:pt x="952167" y="38133"/>
                      <a:pt x="950205" y="37479"/>
                      <a:pt x="949551" y="36824"/>
                    </a:cubicBezTo>
                    <a:cubicBezTo>
                      <a:pt x="946935" y="36824"/>
                      <a:pt x="944973" y="34207"/>
                      <a:pt x="941050" y="30935"/>
                    </a:cubicBezTo>
                    <a:cubicBezTo>
                      <a:pt x="939088" y="29626"/>
                      <a:pt x="936472" y="27008"/>
                      <a:pt x="935164" y="26354"/>
                    </a:cubicBezTo>
                    <a:cubicBezTo>
                      <a:pt x="935164" y="26354"/>
                      <a:pt x="932548" y="26354"/>
                      <a:pt x="931894" y="26354"/>
                    </a:cubicBezTo>
                    <a:cubicBezTo>
                      <a:pt x="930586" y="26354"/>
                      <a:pt x="929278" y="26354"/>
                      <a:pt x="927971" y="26354"/>
                    </a:cubicBezTo>
                    <a:cubicBezTo>
                      <a:pt x="924047" y="26354"/>
                      <a:pt x="920777" y="23736"/>
                      <a:pt x="917507" y="21119"/>
                    </a:cubicBezTo>
                    <a:cubicBezTo>
                      <a:pt x="916853" y="21119"/>
                      <a:pt x="915545" y="19810"/>
                      <a:pt x="914891" y="19156"/>
                    </a:cubicBezTo>
                    <a:cubicBezTo>
                      <a:pt x="914891" y="19156"/>
                      <a:pt x="914891" y="19156"/>
                      <a:pt x="914891" y="19156"/>
                    </a:cubicBezTo>
                    <a:cubicBezTo>
                      <a:pt x="912275" y="19156"/>
                      <a:pt x="907044" y="20464"/>
                      <a:pt x="902466" y="15884"/>
                    </a:cubicBezTo>
                    <a:cubicBezTo>
                      <a:pt x="900504" y="13921"/>
                      <a:pt x="899196" y="11303"/>
                      <a:pt x="898542" y="9994"/>
                    </a:cubicBezTo>
                    <a:cubicBezTo>
                      <a:pt x="898542" y="9994"/>
                      <a:pt x="898542" y="8686"/>
                      <a:pt x="898542" y="8686"/>
                    </a:cubicBezTo>
                    <a:cubicBezTo>
                      <a:pt x="896580" y="8031"/>
                      <a:pt x="895926" y="8031"/>
                      <a:pt x="895926" y="8031"/>
                    </a:cubicBezTo>
                    <a:cubicBezTo>
                      <a:pt x="895926" y="8031"/>
                      <a:pt x="895926" y="8031"/>
                      <a:pt x="895273" y="8031"/>
                    </a:cubicBezTo>
                    <a:cubicBezTo>
                      <a:pt x="892003" y="9340"/>
                      <a:pt x="888733" y="8031"/>
                      <a:pt x="884809" y="8031"/>
                    </a:cubicBezTo>
                    <a:cubicBezTo>
                      <a:pt x="884809" y="9994"/>
                      <a:pt x="883501" y="11957"/>
                      <a:pt x="881539" y="13266"/>
                    </a:cubicBezTo>
                    <a:lnTo>
                      <a:pt x="881539" y="13266"/>
                    </a:lnTo>
                    <a:cubicBezTo>
                      <a:pt x="881539" y="13266"/>
                      <a:pt x="881539" y="13266"/>
                      <a:pt x="881539" y="13266"/>
                    </a:cubicBezTo>
                    <a:cubicBezTo>
                      <a:pt x="881539" y="13266"/>
                      <a:pt x="881539" y="13266"/>
                      <a:pt x="881539" y="13266"/>
                    </a:cubicBezTo>
                    <a:lnTo>
                      <a:pt x="881539" y="13266"/>
                    </a:lnTo>
                    <a:cubicBezTo>
                      <a:pt x="881539" y="13266"/>
                      <a:pt x="881539" y="13266"/>
                      <a:pt x="881539" y="13266"/>
                    </a:cubicBezTo>
                    <a:lnTo>
                      <a:pt x="879577" y="14575"/>
                    </a:lnTo>
                    <a:lnTo>
                      <a:pt x="879577" y="14575"/>
                    </a:lnTo>
                    <a:cubicBezTo>
                      <a:pt x="868460" y="19810"/>
                      <a:pt x="838378" y="28971"/>
                      <a:pt x="827914" y="30935"/>
                    </a:cubicBezTo>
                    <a:cubicBezTo>
                      <a:pt x="812873" y="34207"/>
                      <a:pt x="762518" y="44023"/>
                      <a:pt x="739630" y="47294"/>
                    </a:cubicBezTo>
                    <a:cubicBezTo>
                      <a:pt x="723281" y="49912"/>
                      <a:pt x="691237" y="51875"/>
                      <a:pt x="668348" y="53184"/>
                    </a:cubicBezTo>
                    <a:cubicBezTo>
                      <a:pt x="657884" y="53838"/>
                      <a:pt x="648729" y="54493"/>
                      <a:pt x="643498" y="55147"/>
                    </a:cubicBezTo>
                    <a:cubicBezTo>
                      <a:pt x="634996" y="55801"/>
                      <a:pt x="619301" y="56456"/>
                      <a:pt x="604260" y="56456"/>
                    </a:cubicBezTo>
                    <a:cubicBezTo>
                      <a:pt x="589219" y="56456"/>
                      <a:pt x="568292" y="56456"/>
                      <a:pt x="557829" y="55801"/>
                    </a:cubicBezTo>
                    <a:cubicBezTo>
                      <a:pt x="555867" y="58419"/>
                      <a:pt x="553905" y="61691"/>
                      <a:pt x="551943" y="63000"/>
                    </a:cubicBezTo>
                    <a:cubicBezTo>
                      <a:pt x="549327" y="64309"/>
                      <a:pt x="546057" y="70853"/>
                      <a:pt x="544096" y="70198"/>
                    </a:cubicBezTo>
                    <a:cubicBezTo>
                      <a:pt x="542787" y="69544"/>
                      <a:pt x="539518" y="70198"/>
                      <a:pt x="537556" y="73470"/>
                    </a:cubicBezTo>
                    <a:cubicBezTo>
                      <a:pt x="535594" y="76742"/>
                      <a:pt x="530362" y="78051"/>
                      <a:pt x="529708" y="80668"/>
                    </a:cubicBezTo>
                    <a:cubicBezTo>
                      <a:pt x="529054" y="83286"/>
                      <a:pt x="527746" y="89175"/>
                      <a:pt x="525785" y="88521"/>
                    </a:cubicBezTo>
                    <a:cubicBezTo>
                      <a:pt x="523169" y="87866"/>
                      <a:pt x="519899" y="85249"/>
                      <a:pt x="515975" y="84595"/>
                    </a:cubicBezTo>
                    <a:cubicBezTo>
                      <a:pt x="512705" y="84595"/>
                      <a:pt x="512705" y="78705"/>
                      <a:pt x="508781" y="75433"/>
                    </a:cubicBezTo>
                    <a:cubicBezTo>
                      <a:pt x="512705" y="73470"/>
                      <a:pt x="515975" y="72161"/>
                      <a:pt x="518591" y="70198"/>
                    </a:cubicBezTo>
                    <a:cubicBezTo>
                      <a:pt x="526438" y="66272"/>
                      <a:pt x="532978" y="63000"/>
                      <a:pt x="538210" y="58419"/>
                    </a:cubicBezTo>
                    <a:cubicBezTo>
                      <a:pt x="539518" y="57110"/>
                      <a:pt x="541479" y="55147"/>
                      <a:pt x="543441" y="53184"/>
                    </a:cubicBezTo>
                    <a:lnTo>
                      <a:pt x="538864" y="53184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3" name="Freeform 872">
                <a:extLst>
                  <a:ext uri="{FF2B5EF4-FFF2-40B4-BE49-F238E27FC236}">
                    <a16:creationId xmlns:a16="http://schemas.microsoft.com/office/drawing/2014/main" id="{BEF23545-DBBD-4951-E0D1-667DCAF0FE4B}"/>
                  </a:ext>
                </a:extLst>
              </p:cNvPr>
              <p:cNvSpPr/>
              <p:nvPr/>
            </p:nvSpPr>
            <p:spPr>
              <a:xfrm>
                <a:off x="2569934" y="3259919"/>
                <a:ext cx="5231" cy="8506"/>
              </a:xfrm>
              <a:custGeom>
                <a:avLst/>
                <a:gdLst>
                  <a:gd name="connsiteX0" fmla="*/ 0 w 5231"/>
                  <a:gd name="connsiteY0" fmla="*/ 654 h 8506"/>
                  <a:gd name="connsiteX1" fmla="*/ 5232 w 5231"/>
                  <a:gd name="connsiteY1" fmla="*/ 6544 h 8506"/>
                  <a:gd name="connsiteX2" fmla="*/ 0 w 5231"/>
                  <a:gd name="connsiteY2" fmla="*/ 8507 h 8506"/>
                  <a:gd name="connsiteX3" fmla="*/ 0 w 5231"/>
                  <a:gd name="connsiteY3" fmla="*/ 0 h 8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1" h="8506">
                    <a:moveTo>
                      <a:pt x="0" y="654"/>
                    </a:moveTo>
                    <a:cubicBezTo>
                      <a:pt x="1308" y="1963"/>
                      <a:pt x="4578" y="4581"/>
                      <a:pt x="5232" y="6544"/>
                    </a:cubicBezTo>
                    <a:cubicBezTo>
                      <a:pt x="5232" y="7853"/>
                      <a:pt x="1308" y="7853"/>
                      <a:pt x="0" y="850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363DABDB-57B8-1B0D-D732-0FC2984B96DB}"/>
                </a:ext>
              </a:extLst>
            </p:cNvPr>
            <p:cNvSpPr/>
            <p:nvPr/>
          </p:nvSpPr>
          <p:spPr>
            <a:xfrm>
              <a:off x="-726027" y="5135398"/>
              <a:ext cx="593142" cy="936639"/>
            </a:xfrm>
            <a:custGeom>
              <a:avLst/>
              <a:gdLst>
                <a:gd name="connsiteX0" fmla="*/ 234772 w 593142"/>
                <a:gd name="connsiteY0" fmla="*/ 874919 h 936639"/>
                <a:gd name="connsiteX1" fmla="*/ 236080 w 593142"/>
                <a:gd name="connsiteY1" fmla="*/ 862485 h 936639"/>
                <a:gd name="connsiteX2" fmla="*/ 236734 w 593142"/>
                <a:gd name="connsiteY2" fmla="*/ 857904 h 936639"/>
                <a:gd name="connsiteX3" fmla="*/ 234772 w 593142"/>
                <a:gd name="connsiteY3" fmla="*/ 853323 h 936639"/>
                <a:gd name="connsiteX4" fmla="*/ 232156 w 593142"/>
                <a:gd name="connsiteY4" fmla="*/ 848088 h 936639"/>
                <a:gd name="connsiteX5" fmla="*/ 249159 w 593142"/>
                <a:gd name="connsiteY5" fmla="*/ 825185 h 936639"/>
                <a:gd name="connsiteX6" fmla="*/ 255045 w 593142"/>
                <a:gd name="connsiteY6" fmla="*/ 812752 h 936639"/>
                <a:gd name="connsiteX7" fmla="*/ 266816 w 593142"/>
                <a:gd name="connsiteY7" fmla="*/ 802936 h 936639"/>
                <a:gd name="connsiteX8" fmla="*/ 274010 w 593142"/>
                <a:gd name="connsiteY8" fmla="*/ 800318 h 936639"/>
                <a:gd name="connsiteX9" fmla="*/ 286435 w 593142"/>
                <a:gd name="connsiteY9" fmla="*/ 787885 h 936639"/>
                <a:gd name="connsiteX10" fmla="*/ 289051 w 593142"/>
                <a:gd name="connsiteY10" fmla="*/ 783958 h 936639"/>
                <a:gd name="connsiteX11" fmla="*/ 290359 w 593142"/>
                <a:gd name="connsiteY11" fmla="*/ 774797 h 936639"/>
                <a:gd name="connsiteX12" fmla="*/ 294282 w 593142"/>
                <a:gd name="connsiteY12" fmla="*/ 768253 h 936639"/>
                <a:gd name="connsiteX13" fmla="*/ 309977 w 593142"/>
                <a:gd name="connsiteY13" fmla="*/ 770871 h 936639"/>
                <a:gd name="connsiteX14" fmla="*/ 311285 w 593142"/>
                <a:gd name="connsiteY14" fmla="*/ 770871 h 936639"/>
                <a:gd name="connsiteX15" fmla="*/ 315209 w 593142"/>
                <a:gd name="connsiteY15" fmla="*/ 766290 h 936639"/>
                <a:gd name="connsiteX16" fmla="*/ 316517 w 593142"/>
                <a:gd name="connsiteY16" fmla="*/ 764981 h 936639"/>
                <a:gd name="connsiteX17" fmla="*/ 322403 w 593142"/>
                <a:gd name="connsiteY17" fmla="*/ 762364 h 936639"/>
                <a:gd name="connsiteX18" fmla="*/ 332866 w 593142"/>
                <a:gd name="connsiteY18" fmla="*/ 768907 h 936639"/>
                <a:gd name="connsiteX19" fmla="*/ 332866 w 593142"/>
                <a:gd name="connsiteY19" fmla="*/ 768907 h 936639"/>
                <a:gd name="connsiteX20" fmla="*/ 336790 w 593142"/>
                <a:gd name="connsiteY20" fmla="*/ 759746 h 936639"/>
                <a:gd name="connsiteX21" fmla="*/ 341368 w 593142"/>
                <a:gd name="connsiteY21" fmla="*/ 753202 h 936639"/>
                <a:gd name="connsiteX22" fmla="*/ 343983 w 593142"/>
                <a:gd name="connsiteY22" fmla="*/ 749930 h 936639"/>
                <a:gd name="connsiteX23" fmla="*/ 342675 w 593142"/>
                <a:gd name="connsiteY23" fmla="*/ 749930 h 936639"/>
                <a:gd name="connsiteX24" fmla="*/ 328942 w 593142"/>
                <a:gd name="connsiteY24" fmla="*/ 751893 h 936639"/>
                <a:gd name="connsiteX25" fmla="*/ 318479 w 593142"/>
                <a:gd name="connsiteY25" fmla="*/ 730298 h 936639"/>
                <a:gd name="connsiteX26" fmla="*/ 318479 w 593142"/>
                <a:gd name="connsiteY26" fmla="*/ 726372 h 936639"/>
                <a:gd name="connsiteX27" fmla="*/ 316517 w 593142"/>
                <a:gd name="connsiteY27" fmla="*/ 720483 h 936639"/>
                <a:gd name="connsiteX28" fmla="*/ 312593 w 593142"/>
                <a:gd name="connsiteY28" fmla="*/ 713284 h 936639"/>
                <a:gd name="connsiteX29" fmla="*/ 306054 w 593142"/>
                <a:gd name="connsiteY29" fmla="*/ 699542 h 936639"/>
                <a:gd name="connsiteX30" fmla="*/ 303438 w 593142"/>
                <a:gd name="connsiteY30" fmla="*/ 694307 h 936639"/>
                <a:gd name="connsiteX31" fmla="*/ 306054 w 593142"/>
                <a:gd name="connsiteY31" fmla="*/ 682528 h 936639"/>
                <a:gd name="connsiteX32" fmla="*/ 306054 w 593142"/>
                <a:gd name="connsiteY32" fmla="*/ 675984 h 936639"/>
                <a:gd name="connsiteX33" fmla="*/ 312593 w 593142"/>
                <a:gd name="connsiteY33" fmla="*/ 666823 h 936639"/>
                <a:gd name="connsiteX34" fmla="*/ 319133 w 593142"/>
                <a:gd name="connsiteY34" fmla="*/ 658316 h 936639"/>
                <a:gd name="connsiteX35" fmla="*/ 320441 w 593142"/>
                <a:gd name="connsiteY35" fmla="*/ 649809 h 936639"/>
                <a:gd name="connsiteX36" fmla="*/ 323057 w 593142"/>
                <a:gd name="connsiteY36" fmla="*/ 638030 h 936639"/>
                <a:gd name="connsiteX37" fmla="*/ 338098 w 593142"/>
                <a:gd name="connsiteY37" fmla="*/ 629523 h 936639"/>
                <a:gd name="connsiteX38" fmla="*/ 340060 w 593142"/>
                <a:gd name="connsiteY38" fmla="*/ 629523 h 936639"/>
                <a:gd name="connsiteX39" fmla="*/ 343329 w 593142"/>
                <a:gd name="connsiteY39" fmla="*/ 626905 h 936639"/>
                <a:gd name="connsiteX40" fmla="*/ 353793 w 593142"/>
                <a:gd name="connsiteY40" fmla="*/ 622324 h 936639"/>
                <a:gd name="connsiteX41" fmla="*/ 359025 w 593142"/>
                <a:gd name="connsiteY41" fmla="*/ 619707 h 936639"/>
                <a:gd name="connsiteX42" fmla="*/ 360986 w 593142"/>
                <a:gd name="connsiteY42" fmla="*/ 617743 h 936639"/>
                <a:gd name="connsiteX43" fmla="*/ 363602 w 593142"/>
                <a:gd name="connsiteY43" fmla="*/ 611199 h 936639"/>
                <a:gd name="connsiteX44" fmla="*/ 376027 w 593142"/>
                <a:gd name="connsiteY44" fmla="*/ 596803 h 936639"/>
                <a:gd name="connsiteX45" fmla="*/ 379951 w 593142"/>
                <a:gd name="connsiteY45" fmla="*/ 593531 h 936639"/>
                <a:gd name="connsiteX46" fmla="*/ 377335 w 593142"/>
                <a:gd name="connsiteY46" fmla="*/ 583715 h 936639"/>
                <a:gd name="connsiteX47" fmla="*/ 370796 w 593142"/>
                <a:gd name="connsiteY47" fmla="*/ 582407 h 936639"/>
                <a:gd name="connsiteX48" fmla="*/ 359025 w 593142"/>
                <a:gd name="connsiteY48" fmla="*/ 579789 h 936639"/>
                <a:gd name="connsiteX49" fmla="*/ 357063 w 593142"/>
                <a:gd name="connsiteY49" fmla="*/ 564084 h 936639"/>
                <a:gd name="connsiteX50" fmla="*/ 357063 w 593142"/>
                <a:gd name="connsiteY50" fmla="*/ 564084 h 936639"/>
                <a:gd name="connsiteX51" fmla="*/ 347907 w 593142"/>
                <a:gd name="connsiteY51" fmla="*/ 554922 h 936639"/>
                <a:gd name="connsiteX52" fmla="*/ 349869 w 593142"/>
                <a:gd name="connsiteY52" fmla="*/ 538562 h 936639"/>
                <a:gd name="connsiteX53" fmla="*/ 349869 w 593142"/>
                <a:gd name="connsiteY53" fmla="*/ 538562 h 936639"/>
                <a:gd name="connsiteX54" fmla="*/ 348561 w 593142"/>
                <a:gd name="connsiteY54" fmla="*/ 535945 h 936639"/>
                <a:gd name="connsiteX55" fmla="*/ 343983 w 593142"/>
                <a:gd name="connsiteY55" fmla="*/ 522857 h 936639"/>
                <a:gd name="connsiteX56" fmla="*/ 347907 w 593142"/>
                <a:gd name="connsiteY56" fmla="*/ 507806 h 936639"/>
                <a:gd name="connsiteX57" fmla="*/ 347907 w 593142"/>
                <a:gd name="connsiteY57" fmla="*/ 506497 h 936639"/>
                <a:gd name="connsiteX58" fmla="*/ 340714 w 593142"/>
                <a:gd name="connsiteY58" fmla="*/ 500608 h 936639"/>
                <a:gd name="connsiteX59" fmla="*/ 338098 w 593142"/>
                <a:gd name="connsiteY59" fmla="*/ 494064 h 936639"/>
                <a:gd name="connsiteX60" fmla="*/ 337444 w 593142"/>
                <a:gd name="connsiteY60" fmla="*/ 492101 h 936639"/>
                <a:gd name="connsiteX61" fmla="*/ 328288 w 593142"/>
                <a:gd name="connsiteY61" fmla="*/ 479013 h 936639"/>
                <a:gd name="connsiteX62" fmla="*/ 328288 w 593142"/>
                <a:gd name="connsiteY62" fmla="*/ 477050 h 936639"/>
                <a:gd name="connsiteX63" fmla="*/ 325019 w 593142"/>
                <a:gd name="connsiteY63" fmla="*/ 459381 h 936639"/>
                <a:gd name="connsiteX64" fmla="*/ 330250 w 593142"/>
                <a:gd name="connsiteY64" fmla="*/ 453492 h 936639"/>
                <a:gd name="connsiteX65" fmla="*/ 340714 w 593142"/>
                <a:gd name="connsiteY65" fmla="*/ 456764 h 936639"/>
                <a:gd name="connsiteX66" fmla="*/ 342675 w 593142"/>
                <a:gd name="connsiteY66" fmla="*/ 458073 h 936639"/>
                <a:gd name="connsiteX67" fmla="*/ 357063 w 593142"/>
                <a:gd name="connsiteY67" fmla="*/ 464616 h 936639"/>
                <a:gd name="connsiteX68" fmla="*/ 359025 w 593142"/>
                <a:gd name="connsiteY68" fmla="*/ 464616 h 936639"/>
                <a:gd name="connsiteX69" fmla="*/ 359025 w 593142"/>
                <a:gd name="connsiteY69" fmla="*/ 464616 h 936639"/>
                <a:gd name="connsiteX70" fmla="*/ 364256 w 593142"/>
                <a:gd name="connsiteY70" fmla="*/ 461999 h 936639"/>
                <a:gd name="connsiteX71" fmla="*/ 378643 w 593142"/>
                <a:gd name="connsiteY71" fmla="*/ 465271 h 936639"/>
                <a:gd name="connsiteX72" fmla="*/ 383221 w 593142"/>
                <a:gd name="connsiteY72" fmla="*/ 467234 h 936639"/>
                <a:gd name="connsiteX73" fmla="*/ 400878 w 593142"/>
                <a:gd name="connsiteY73" fmla="*/ 469851 h 936639"/>
                <a:gd name="connsiteX74" fmla="*/ 400878 w 593142"/>
                <a:gd name="connsiteY74" fmla="*/ 469197 h 936639"/>
                <a:gd name="connsiteX75" fmla="*/ 404802 w 593142"/>
                <a:gd name="connsiteY75" fmla="*/ 462653 h 936639"/>
                <a:gd name="connsiteX76" fmla="*/ 407418 w 593142"/>
                <a:gd name="connsiteY76" fmla="*/ 456764 h 936639"/>
                <a:gd name="connsiteX77" fmla="*/ 409379 w 593142"/>
                <a:gd name="connsiteY77" fmla="*/ 450874 h 936639"/>
                <a:gd name="connsiteX78" fmla="*/ 421151 w 593142"/>
                <a:gd name="connsiteY78" fmla="*/ 441713 h 936639"/>
                <a:gd name="connsiteX79" fmla="*/ 423767 w 593142"/>
                <a:gd name="connsiteY79" fmla="*/ 440404 h 936639"/>
                <a:gd name="connsiteX80" fmla="*/ 425728 w 593142"/>
                <a:gd name="connsiteY80" fmla="*/ 433206 h 936639"/>
                <a:gd name="connsiteX81" fmla="*/ 428344 w 593142"/>
                <a:gd name="connsiteY81" fmla="*/ 425353 h 936639"/>
                <a:gd name="connsiteX82" fmla="*/ 430960 w 593142"/>
                <a:gd name="connsiteY82" fmla="*/ 414883 h 936639"/>
                <a:gd name="connsiteX83" fmla="*/ 429652 w 593142"/>
                <a:gd name="connsiteY83" fmla="*/ 410302 h 936639"/>
                <a:gd name="connsiteX84" fmla="*/ 427690 w 593142"/>
                <a:gd name="connsiteY84" fmla="*/ 403758 h 936639"/>
                <a:gd name="connsiteX85" fmla="*/ 427036 w 593142"/>
                <a:gd name="connsiteY85" fmla="*/ 403758 h 936639"/>
                <a:gd name="connsiteX86" fmla="*/ 419189 w 593142"/>
                <a:gd name="connsiteY86" fmla="*/ 397214 h 936639"/>
                <a:gd name="connsiteX87" fmla="*/ 422459 w 593142"/>
                <a:gd name="connsiteY87" fmla="*/ 375619 h 936639"/>
                <a:gd name="connsiteX88" fmla="*/ 438808 w 593142"/>
                <a:gd name="connsiteY88" fmla="*/ 367767 h 936639"/>
                <a:gd name="connsiteX89" fmla="*/ 444693 w 593142"/>
                <a:gd name="connsiteY89" fmla="*/ 367767 h 936639"/>
                <a:gd name="connsiteX90" fmla="*/ 448617 w 593142"/>
                <a:gd name="connsiteY90" fmla="*/ 367767 h 936639"/>
                <a:gd name="connsiteX91" fmla="*/ 449925 w 593142"/>
                <a:gd name="connsiteY91" fmla="*/ 365803 h 936639"/>
                <a:gd name="connsiteX92" fmla="*/ 449925 w 593142"/>
                <a:gd name="connsiteY92" fmla="*/ 364495 h 936639"/>
                <a:gd name="connsiteX93" fmla="*/ 457773 w 593142"/>
                <a:gd name="connsiteY93" fmla="*/ 359914 h 936639"/>
                <a:gd name="connsiteX94" fmla="*/ 459734 w 593142"/>
                <a:gd name="connsiteY94" fmla="*/ 359260 h 936639"/>
                <a:gd name="connsiteX95" fmla="*/ 457773 w 593142"/>
                <a:gd name="connsiteY95" fmla="*/ 354024 h 936639"/>
                <a:gd name="connsiteX96" fmla="*/ 454503 w 593142"/>
                <a:gd name="connsiteY96" fmla="*/ 344209 h 936639"/>
                <a:gd name="connsiteX97" fmla="*/ 463004 w 593142"/>
                <a:gd name="connsiteY97" fmla="*/ 330467 h 936639"/>
                <a:gd name="connsiteX98" fmla="*/ 466274 w 593142"/>
                <a:gd name="connsiteY98" fmla="*/ 328504 h 936639"/>
                <a:gd name="connsiteX99" fmla="*/ 465620 w 593142"/>
                <a:gd name="connsiteY99" fmla="*/ 327849 h 936639"/>
                <a:gd name="connsiteX100" fmla="*/ 463004 w 593142"/>
                <a:gd name="connsiteY100" fmla="*/ 323268 h 936639"/>
                <a:gd name="connsiteX101" fmla="*/ 469544 w 593142"/>
                <a:gd name="connsiteY101" fmla="*/ 305600 h 936639"/>
                <a:gd name="connsiteX102" fmla="*/ 471506 w 593142"/>
                <a:gd name="connsiteY102" fmla="*/ 302982 h 936639"/>
                <a:gd name="connsiteX103" fmla="*/ 471506 w 593142"/>
                <a:gd name="connsiteY103" fmla="*/ 296438 h 936639"/>
                <a:gd name="connsiteX104" fmla="*/ 471506 w 593142"/>
                <a:gd name="connsiteY104" fmla="*/ 291857 h 936639"/>
                <a:gd name="connsiteX105" fmla="*/ 474776 w 593142"/>
                <a:gd name="connsiteY105" fmla="*/ 277461 h 936639"/>
                <a:gd name="connsiteX106" fmla="*/ 475430 w 593142"/>
                <a:gd name="connsiteY106" fmla="*/ 275498 h 936639"/>
                <a:gd name="connsiteX107" fmla="*/ 479353 w 593142"/>
                <a:gd name="connsiteY107" fmla="*/ 268300 h 936639"/>
                <a:gd name="connsiteX108" fmla="*/ 479353 w 593142"/>
                <a:gd name="connsiteY108" fmla="*/ 268300 h 936639"/>
                <a:gd name="connsiteX109" fmla="*/ 478045 w 593142"/>
                <a:gd name="connsiteY109" fmla="*/ 266991 h 936639"/>
                <a:gd name="connsiteX110" fmla="*/ 476084 w 593142"/>
                <a:gd name="connsiteY110" fmla="*/ 253903 h 936639"/>
                <a:gd name="connsiteX111" fmla="*/ 472814 w 593142"/>
                <a:gd name="connsiteY111" fmla="*/ 249322 h 936639"/>
                <a:gd name="connsiteX112" fmla="*/ 472814 w 593142"/>
                <a:gd name="connsiteY112" fmla="*/ 248013 h 936639"/>
                <a:gd name="connsiteX113" fmla="*/ 470198 w 593142"/>
                <a:gd name="connsiteY113" fmla="*/ 232308 h 936639"/>
                <a:gd name="connsiteX114" fmla="*/ 475430 w 593142"/>
                <a:gd name="connsiteY114" fmla="*/ 227727 h 936639"/>
                <a:gd name="connsiteX115" fmla="*/ 485893 w 593142"/>
                <a:gd name="connsiteY115" fmla="*/ 230345 h 936639"/>
                <a:gd name="connsiteX116" fmla="*/ 487201 w 593142"/>
                <a:gd name="connsiteY116" fmla="*/ 230999 h 936639"/>
                <a:gd name="connsiteX117" fmla="*/ 491779 w 593142"/>
                <a:gd name="connsiteY117" fmla="*/ 229690 h 936639"/>
                <a:gd name="connsiteX118" fmla="*/ 494394 w 593142"/>
                <a:gd name="connsiteY118" fmla="*/ 223147 h 936639"/>
                <a:gd name="connsiteX119" fmla="*/ 505512 w 593142"/>
                <a:gd name="connsiteY119" fmla="*/ 212022 h 936639"/>
                <a:gd name="connsiteX120" fmla="*/ 510089 w 593142"/>
                <a:gd name="connsiteY120" fmla="*/ 210059 h 936639"/>
                <a:gd name="connsiteX121" fmla="*/ 513359 w 593142"/>
                <a:gd name="connsiteY121" fmla="*/ 206133 h 936639"/>
                <a:gd name="connsiteX122" fmla="*/ 519899 w 593142"/>
                <a:gd name="connsiteY122" fmla="*/ 199589 h 936639"/>
                <a:gd name="connsiteX123" fmla="*/ 534286 w 593142"/>
                <a:gd name="connsiteY123" fmla="*/ 201552 h 936639"/>
                <a:gd name="connsiteX124" fmla="*/ 534286 w 593142"/>
                <a:gd name="connsiteY124" fmla="*/ 201552 h 936639"/>
                <a:gd name="connsiteX125" fmla="*/ 536902 w 593142"/>
                <a:gd name="connsiteY125" fmla="*/ 201552 h 936639"/>
                <a:gd name="connsiteX126" fmla="*/ 540826 w 593142"/>
                <a:gd name="connsiteY126" fmla="*/ 201552 h 936639"/>
                <a:gd name="connsiteX127" fmla="*/ 542787 w 593142"/>
                <a:gd name="connsiteY127" fmla="*/ 198280 h 936639"/>
                <a:gd name="connsiteX128" fmla="*/ 552597 w 593142"/>
                <a:gd name="connsiteY128" fmla="*/ 193699 h 936639"/>
                <a:gd name="connsiteX129" fmla="*/ 553251 w 593142"/>
                <a:gd name="connsiteY129" fmla="*/ 193699 h 936639"/>
                <a:gd name="connsiteX130" fmla="*/ 554559 w 593142"/>
                <a:gd name="connsiteY130" fmla="*/ 192390 h 936639"/>
                <a:gd name="connsiteX131" fmla="*/ 559137 w 593142"/>
                <a:gd name="connsiteY131" fmla="*/ 188464 h 936639"/>
                <a:gd name="connsiteX132" fmla="*/ 559137 w 593142"/>
                <a:gd name="connsiteY132" fmla="*/ 188464 h 936639"/>
                <a:gd name="connsiteX133" fmla="*/ 562406 w 593142"/>
                <a:gd name="connsiteY133" fmla="*/ 183883 h 936639"/>
                <a:gd name="connsiteX134" fmla="*/ 571562 w 593142"/>
                <a:gd name="connsiteY134" fmla="*/ 182574 h 936639"/>
                <a:gd name="connsiteX135" fmla="*/ 572870 w 593142"/>
                <a:gd name="connsiteY135" fmla="*/ 179957 h 936639"/>
                <a:gd name="connsiteX136" fmla="*/ 574178 w 593142"/>
                <a:gd name="connsiteY136" fmla="*/ 177339 h 936639"/>
                <a:gd name="connsiteX137" fmla="*/ 580717 w 593142"/>
                <a:gd name="connsiteY137" fmla="*/ 168832 h 936639"/>
                <a:gd name="connsiteX138" fmla="*/ 586603 w 593142"/>
                <a:gd name="connsiteY138" fmla="*/ 163597 h 936639"/>
                <a:gd name="connsiteX139" fmla="*/ 593142 w 593142"/>
                <a:gd name="connsiteY139" fmla="*/ 158362 h 936639"/>
                <a:gd name="connsiteX140" fmla="*/ 588565 w 593142"/>
                <a:gd name="connsiteY140" fmla="*/ 151818 h 936639"/>
                <a:gd name="connsiteX141" fmla="*/ 584641 w 593142"/>
                <a:gd name="connsiteY141" fmla="*/ 145929 h 936639"/>
                <a:gd name="connsiteX142" fmla="*/ 574832 w 593142"/>
                <a:gd name="connsiteY142" fmla="*/ 140694 h 936639"/>
                <a:gd name="connsiteX143" fmla="*/ 570254 w 593142"/>
                <a:gd name="connsiteY143" fmla="*/ 138731 h 936639"/>
                <a:gd name="connsiteX144" fmla="*/ 568292 w 593142"/>
                <a:gd name="connsiteY144" fmla="*/ 138731 h 936639"/>
                <a:gd name="connsiteX145" fmla="*/ 554559 w 593142"/>
                <a:gd name="connsiteY145" fmla="*/ 137422 h 936639"/>
                <a:gd name="connsiteX146" fmla="*/ 549981 w 593142"/>
                <a:gd name="connsiteY146" fmla="*/ 117790 h 936639"/>
                <a:gd name="connsiteX147" fmla="*/ 549981 w 593142"/>
                <a:gd name="connsiteY147" fmla="*/ 113864 h 936639"/>
                <a:gd name="connsiteX148" fmla="*/ 556521 w 593142"/>
                <a:gd name="connsiteY148" fmla="*/ 99467 h 936639"/>
                <a:gd name="connsiteX149" fmla="*/ 559137 w 593142"/>
                <a:gd name="connsiteY149" fmla="*/ 95541 h 936639"/>
                <a:gd name="connsiteX150" fmla="*/ 555867 w 593142"/>
                <a:gd name="connsiteY150" fmla="*/ 92269 h 936639"/>
                <a:gd name="connsiteX151" fmla="*/ 554559 w 593142"/>
                <a:gd name="connsiteY151" fmla="*/ 87034 h 936639"/>
                <a:gd name="connsiteX152" fmla="*/ 552597 w 593142"/>
                <a:gd name="connsiteY152" fmla="*/ 87034 h 936639"/>
                <a:gd name="connsiteX153" fmla="*/ 537556 w 593142"/>
                <a:gd name="connsiteY153" fmla="*/ 83762 h 936639"/>
                <a:gd name="connsiteX154" fmla="*/ 532324 w 593142"/>
                <a:gd name="connsiteY154" fmla="*/ 77218 h 936639"/>
                <a:gd name="connsiteX155" fmla="*/ 517283 w 593142"/>
                <a:gd name="connsiteY155" fmla="*/ 77872 h 936639"/>
                <a:gd name="connsiteX156" fmla="*/ 506166 w 593142"/>
                <a:gd name="connsiteY156" fmla="*/ 68711 h 936639"/>
                <a:gd name="connsiteX157" fmla="*/ 495702 w 593142"/>
                <a:gd name="connsiteY157" fmla="*/ 71328 h 936639"/>
                <a:gd name="connsiteX158" fmla="*/ 487201 w 593142"/>
                <a:gd name="connsiteY158" fmla="*/ 63476 h 936639"/>
                <a:gd name="connsiteX159" fmla="*/ 487201 w 593142"/>
                <a:gd name="connsiteY159" fmla="*/ 63476 h 936639"/>
                <a:gd name="connsiteX160" fmla="*/ 487201 w 593142"/>
                <a:gd name="connsiteY160" fmla="*/ 64784 h 936639"/>
                <a:gd name="connsiteX161" fmla="*/ 477391 w 593142"/>
                <a:gd name="connsiteY161" fmla="*/ 78527 h 936639"/>
                <a:gd name="connsiteX162" fmla="*/ 452541 w 593142"/>
                <a:gd name="connsiteY162" fmla="*/ 79836 h 936639"/>
                <a:gd name="connsiteX163" fmla="*/ 446001 w 593142"/>
                <a:gd name="connsiteY163" fmla="*/ 85725 h 936639"/>
                <a:gd name="connsiteX164" fmla="*/ 439462 w 593142"/>
                <a:gd name="connsiteY164" fmla="*/ 85725 h 936639"/>
                <a:gd name="connsiteX165" fmla="*/ 435538 w 593142"/>
                <a:gd name="connsiteY165" fmla="*/ 75255 h 936639"/>
                <a:gd name="connsiteX166" fmla="*/ 435538 w 593142"/>
                <a:gd name="connsiteY166" fmla="*/ 75255 h 936639"/>
                <a:gd name="connsiteX167" fmla="*/ 416573 w 593142"/>
                <a:gd name="connsiteY167" fmla="*/ 75255 h 936639"/>
                <a:gd name="connsiteX168" fmla="*/ 410687 w 593142"/>
                <a:gd name="connsiteY168" fmla="*/ 69365 h 936639"/>
                <a:gd name="connsiteX169" fmla="*/ 411995 w 593142"/>
                <a:gd name="connsiteY169" fmla="*/ 63476 h 936639"/>
                <a:gd name="connsiteX170" fmla="*/ 406110 w 593142"/>
                <a:gd name="connsiteY170" fmla="*/ 58240 h 936639"/>
                <a:gd name="connsiteX171" fmla="*/ 400878 w 593142"/>
                <a:gd name="connsiteY171" fmla="*/ 58240 h 936639"/>
                <a:gd name="connsiteX172" fmla="*/ 396300 w 593142"/>
                <a:gd name="connsiteY172" fmla="*/ 58240 h 936639"/>
                <a:gd name="connsiteX173" fmla="*/ 394338 w 593142"/>
                <a:gd name="connsiteY173" fmla="*/ 60204 h 936639"/>
                <a:gd name="connsiteX174" fmla="*/ 387145 w 593142"/>
                <a:gd name="connsiteY174" fmla="*/ 65439 h 936639"/>
                <a:gd name="connsiteX175" fmla="*/ 379297 w 593142"/>
                <a:gd name="connsiteY175" fmla="*/ 64130 h 936639"/>
                <a:gd name="connsiteX176" fmla="*/ 376681 w 593142"/>
                <a:gd name="connsiteY176" fmla="*/ 56277 h 936639"/>
                <a:gd name="connsiteX177" fmla="*/ 375374 w 593142"/>
                <a:gd name="connsiteY177" fmla="*/ 56277 h 936639"/>
                <a:gd name="connsiteX178" fmla="*/ 372104 w 593142"/>
                <a:gd name="connsiteY178" fmla="*/ 56277 h 936639"/>
                <a:gd name="connsiteX179" fmla="*/ 368834 w 593142"/>
                <a:gd name="connsiteY179" fmla="*/ 58240 h 936639"/>
                <a:gd name="connsiteX180" fmla="*/ 361640 w 593142"/>
                <a:gd name="connsiteY180" fmla="*/ 62821 h 936639"/>
                <a:gd name="connsiteX181" fmla="*/ 339406 w 593142"/>
                <a:gd name="connsiteY181" fmla="*/ 59549 h 936639"/>
                <a:gd name="connsiteX182" fmla="*/ 337444 w 593142"/>
                <a:gd name="connsiteY182" fmla="*/ 46461 h 936639"/>
                <a:gd name="connsiteX183" fmla="*/ 337444 w 593142"/>
                <a:gd name="connsiteY183" fmla="*/ 46461 h 936639"/>
                <a:gd name="connsiteX184" fmla="*/ 334174 w 593142"/>
                <a:gd name="connsiteY184" fmla="*/ 39263 h 936639"/>
                <a:gd name="connsiteX185" fmla="*/ 344637 w 593142"/>
                <a:gd name="connsiteY185" fmla="*/ 20941 h 936639"/>
                <a:gd name="connsiteX186" fmla="*/ 346599 w 593142"/>
                <a:gd name="connsiteY186" fmla="*/ 18977 h 936639"/>
                <a:gd name="connsiteX187" fmla="*/ 355101 w 593142"/>
                <a:gd name="connsiteY187" fmla="*/ 15051 h 936639"/>
                <a:gd name="connsiteX188" fmla="*/ 351831 w 593142"/>
                <a:gd name="connsiteY188" fmla="*/ 13088 h 936639"/>
                <a:gd name="connsiteX189" fmla="*/ 347253 w 593142"/>
                <a:gd name="connsiteY189" fmla="*/ 0 h 936639"/>
                <a:gd name="connsiteX190" fmla="*/ 346599 w 593142"/>
                <a:gd name="connsiteY190" fmla="*/ 0 h 936639"/>
                <a:gd name="connsiteX191" fmla="*/ 340714 w 593142"/>
                <a:gd name="connsiteY191" fmla="*/ 1963 h 936639"/>
                <a:gd name="connsiteX192" fmla="*/ 333520 w 593142"/>
                <a:gd name="connsiteY192" fmla="*/ 5235 h 936639"/>
                <a:gd name="connsiteX193" fmla="*/ 309323 w 593142"/>
                <a:gd name="connsiteY193" fmla="*/ 1309 h 936639"/>
                <a:gd name="connsiteX194" fmla="*/ 308016 w 593142"/>
                <a:gd name="connsiteY194" fmla="*/ 1309 h 936639"/>
                <a:gd name="connsiteX195" fmla="*/ 304092 w 593142"/>
                <a:gd name="connsiteY195" fmla="*/ 4581 h 936639"/>
                <a:gd name="connsiteX196" fmla="*/ 291013 w 593142"/>
                <a:gd name="connsiteY196" fmla="*/ 1963 h 936639"/>
                <a:gd name="connsiteX197" fmla="*/ 289705 w 593142"/>
                <a:gd name="connsiteY197" fmla="*/ 3272 h 936639"/>
                <a:gd name="connsiteX198" fmla="*/ 286435 w 593142"/>
                <a:gd name="connsiteY198" fmla="*/ 6544 h 936639"/>
                <a:gd name="connsiteX199" fmla="*/ 281857 w 593142"/>
                <a:gd name="connsiteY199" fmla="*/ 9816 h 936639"/>
                <a:gd name="connsiteX200" fmla="*/ 253737 w 593142"/>
                <a:gd name="connsiteY200" fmla="*/ 17669 h 936639"/>
                <a:gd name="connsiteX201" fmla="*/ 249159 w 593142"/>
                <a:gd name="connsiteY201" fmla="*/ 20941 h 936639"/>
                <a:gd name="connsiteX202" fmla="*/ 241966 w 593142"/>
                <a:gd name="connsiteY202" fmla="*/ 39918 h 936639"/>
                <a:gd name="connsiteX203" fmla="*/ 244581 w 593142"/>
                <a:gd name="connsiteY203" fmla="*/ 50388 h 936639"/>
                <a:gd name="connsiteX204" fmla="*/ 255699 w 593142"/>
                <a:gd name="connsiteY204" fmla="*/ 53005 h 936639"/>
                <a:gd name="connsiteX205" fmla="*/ 245889 w 593142"/>
                <a:gd name="connsiteY205" fmla="*/ 56932 h 936639"/>
                <a:gd name="connsiteX206" fmla="*/ 245235 w 593142"/>
                <a:gd name="connsiteY206" fmla="*/ 87688 h 936639"/>
                <a:gd name="connsiteX207" fmla="*/ 238042 w 593142"/>
                <a:gd name="connsiteY207" fmla="*/ 103393 h 936639"/>
                <a:gd name="connsiteX208" fmla="*/ 238042 w 593142"/>
                <a:gd name="connsiteY208" fmla="*/ 117790 h 936639"/>
                <a:gd name="connsiteX209" fmla="*/ 238042 w 593142"/>
                <a:gd name="connsiteY209" fmla="*/ 140694 h 936639"/>
                <a:gd name="connsiteX210" fmla="*/ 241312 w 593142"/>
                <a:gd name="connsiteY210" fmla="*/ 155090 h 936639"/>
                <a:gd name="connsiteX211" fmla="*/ 238696 w 593142"/>
                <a:gd name="connsiteY211" fmla="*/ 178648 h 936639"/>
                <a:gd name="connsiteX212" fmla="*/ 229540 w 593142"/>
                <a:gd name="connsiteY212" fmla="*/ 201552 h 936639"/>
                <a:gd name="connsiteX213" fmla="*/ 231502 w 593142"/>
                <a:gd name="connsiteY213" fmla="*/ 210059 h 936639"/>
                <a:gd name="connsiteX214" fmla="*/ 226924 w 593142"/>
                <a:gd name="connsiteY214" fmla="*/ 218566 h 936639"/>
                <a:gd name="connsiteX215" fmla="*/ 225616 w 593142"/>
                <a:gd name="connsiteY215" fmla="*/ 213331 h 936639"/>
                <a:gd name="connsiteX216" fmla="*/ 217769 w 593142"/>
                <a:gd name="connsiteY216" fmla="*/ 223801 h 936639"/>
                <a:gd name="connsiteX217" fmla="*/ 223001 w 593142"/>
                <a:gd name="connsiteY217" fmla="*/ 230999 h 936639"/>
                <a:gd name="connsiteX218" fmla="*/ 230848 w 593142"/>
                <a:gd name="connsiteY218" fmla="*/ 232962 h 936639"/>
                <a:gd name="connsiteX219" fmla="*/ 219731 w 593142"/>
                <a:gd name="connsiteY219" fmla="*/ 238197 h 936639"/>
                <a:gd name="connsiteX220" fmla="*/ 215807 w 593142"/>
                <a:gd name="connsiteY220" fmla="*/ 232308 h 936639"/>
                <a:gd name="connsiteX221" fmla="*/ 208614 w 593142"/>
                <a:gd name="connsiteY221" fmla="*/ 242778 h 936639"/>
                <a:gd name="connsiteX222" fmla="*/ 181801 w 593142"/>
                <a:gd name="connsiteY222" fmla="*/ 291857 h 936639"/>
                <a:gd name="connsiteX223" fmla="*/ 163490 w 593142"/>
                <a:gd name="connsiteY223" fmla="*/ 318688 h 936639"/>
                <a:gd name="connsiteX224" fmla="*/ 166760 w 593142"/>
                <a:gd name="connsiteY224" fmla="*/ 329158 h 936639"/>
                <a:gd name="connsiteX225" fmla="*/ 128176 w 593142"/>
                <a:gd name="connsiteY225" fmla="*/ 390016 h 936639"/>
                <a:gd name="connsiteX226" fmla="*/ 116405 w 593142"/>
                <a:gd name="connsiteY226" fmla="*/ 407684 h 936639"/>
                <a:gd name="connsiteX227" fmla="*/ 111173 w 593142"/>
                <a:gd name="connsiteY227" fmla="*/ 421426 h 936639"/>
                <a:gd name="connsiteX228" fmla="*/ 102018 w 593142"/>
                <a:gd name="connsiteY228" fmla="*/ 428625 h 936639"/>
                <a:gd name="connsiteX229" fmla="*/ 90247 w 593142"/>
                <a:gd name="connsiteY229" fmla="*/ 436478 h 936639"/>
                <a:gd name="connsiteX230" fmla="*/ 85669 w 593142"/>
                <a:gd name="connsiteY230" fmla="*/ 449566 h 936639"/>
                <a:gd name="connsiteX231" fmla="*/ 78475 w 593142"/>
                <a:gd name="connsiteY231" fmla="*/ 446294 h 936639"/>
                <a:gd name="connsiteX232" fmla="*/ 69974 w 593142"/>
                <a:gd name="connsiteY232" fmla="*/ 448911 h 936639"/>
                <a:gd name="connsiteX233" fmla="*/ 56895 w 593142"/>
                <a:gd name="connsiteY233" fmla="*/ 448911 h 936639"/>
                <a:gd name="connsiteX234" fmla="*/ 58856 w 593142"/>
                <a:gd name="connsiteY234" fmla="*/ 461344 h 936639"/>
                <a:gd name="connsiteX235" fmla="*/ 53625 w 593142"/>
                <a:gd name="connsiteY235" fmla="*/ 481630 h 936639"/>
                <a:gd name="connsiteX236" fmla="*/ 36622 w 593142"/>
                <a:gd name="connsiteY236" fmla="*/ 503880 h 936639"/>
                <a:gd name="connsiteX237" fmla="*/ 34006 w 593142"/>
                <a:gd name="connsiteY237" fmla="*/ 521548 h 936639"/>
                <a:gd name="connsiteX238" fmla="*/ 23543 w 593142"/>
                <a:gd name="connsiteY238" fmla="*/ 537253 h 936639"/>
                <a:gd name="connsiteX239" fmla="*/ 12425 w 593142"/>
                <a:gd name="connsiteY239" fmla="*/ 549687 h 936639"/>
                <a:gd name="connsiteX240" fmla="*/ 14387 w 593142"/>
                <a:gd name="connsiteY240" fmla="*/ 557540 h 936639"/>
                <a:gd name="connsiteX241" fmla="*/ 9809 w 593142"/>
                <a:gd name="connsiteY241" fmla="*/ 564084 h 936639"/>
                <a:gd name="connsiteX242" fmla="*/ 23543 w 593142"/>
                <a:gd name="connsiteY242" fmla="*/ 571282 h 936639"/>
                <a:gd name="connsiteX243" fmla="*/ 32044 w 593142"/>
                <a:gd name="connsiteY243" fmla="*/ 577171 h 936639"/>
                <a:gd name="connsiteX244" fmla="*/ 42507 w 593142"/>
                <a:gd name="connsiteY244" fmla="*/ 573900 h 936639"/>
                <a:gd name="connsiteX245" fmla="*/ 55587 w 593142"/>
                <a:gd name="connsiteY245" fmla="*/ 579135 h 936639"/>
                <a:gd name="connsiteX246" fmla="*/ 63434 w 593142"/>
                <a:gd name="connsiteY246" fmla="*/ 583061 h 936639"/>
                <a:gd name="connsiteX247" fmla="*/ 68666 w 593142"/>
                <a:gd name="connsiteY247" fmla="*/ 569319 h 936639"/>
                <a:gd name="connsiteX248" fmla="*/ 77821 w 593142"/>
                <a:gd name="connsiteY248" fmla="*/ 556231 h 936639"/>
                <a:gd name="connsiteX249" fmla="*/ 92208 w 593142"/>
                <a:gd name="connsiteY249" fmla="*/ 545760 h 936639"/>
                <a:gd name="connsiteX250" fmla="*/ 89593 w 593142"/>
                <a:gd name="connsiteY250" fmla="*/ 560157 h 936639"/>
                <a:gd name="connsiteX251" fmla="*/ 92862 w 593142"/>
                <a:gd name="connsiteY251" fmla="*/ 573900 h 936639"/>
                <a:gd name="connsiteX252" fmla="*/ 80437 w 593142"/>
                <a:gd name="connsiteY252" fmla="*/ 577826 h 936639"/>
                <a:gd name="connsiteX253" fmla="*/ 73244 w 593142"/>
                <a:gd name="connsiteY253" fmla="*/ 583715 h 936639"/>
                <a:gd name="connsiteX254" fmla="*/ 81091 w 593142"/>
                <a:gd name="connsiteY254" fmla="*/ 590259 h 936639"/>
                <a:gd name="connsiteX255" fmla="*/ 71282 w 593142"/>
                <a:gd name="connsiteY255" fmla="*/ 590914 h 936639"/>
                <a:gd name="connsiteX256" fmla="*/ 66050 w 593142"/>
                <a:gd name="connsiteY256" fmla="*/ 600075 h 936639"/>
                <a:gd name="connsiteX257" fmla="*/ 60164 w 593142"/>
                <a:gd name="connsiteY257" fmla="*/ 590914 h 936639"/>
                <a:gd name="connsiteX258" fmla="*/ 45777 w 593142"/>
                <a:gd name="connsiteY258" fmla="*/ 581752 h 936639"/>
                <a:gd name="connsiteX259" fmla="*/ 39238 w 593142"/>
                <a:gd name="connsiteY259" fmla="*/ 583715 h 936639"/>
                <a:gd name="connsiteX260" fmla="*/ 43815 w 593142"/>
                <a:gd name="connsiteY260" fmla="*/ 602692 h 936639"/>
                <a:gd name="connsiteX261" fmla="*/ 33352 w 593142"/>
                <a:gd name="connsiteY261" fmla="*/ 628868 h 936639"/>
                <a:gd name="connsiteX262" fmla="*/ 54279 w 593142"/>
                <a:gd name="connsiteY262" fmla="*/ 630831 h 936639"/>
                <a:gd name="connsiteX263" fmla="*/ 75205 w 593142"/>
                <a:gd name="connsiteY263" fmla="*/ 627559 h 936639"/>
                <a:gd name="connsiteX264" fmla="*/ 86323 w 593142"/>
                <a:gd name="connsiteY264" fmla="*/ 623633 h 936639"/>
                <a:gd name="connsiteX265" fmla="*/ 95478 w 593142"/>
                <a:gd name="connsiteY265" fmla="*/ 633449 h 936639"/>
                <a:gd name="connsiteX266" fmla="*/ 102018 w 593142"/>
                <a:gd name="connsiteY266" fmla="*/ 628214 h 936639"/>
                <a:gd name="connsiteX267" fmla="*/ 111827 w 593142"/>
                <a:gd name="connsiteY267" fmla="*/ 618398 h 936639"/>
                <a:gd name="connsiteX268" fmla="*/ 109211 w 593142"/>
                <a:gd name="connsiteY268" fmla="*/ 628868 h 936639"/>
                <a:gd name="connsiteX269" fmla="*/ 105942 w 593142"/>
                <a:gd name="connsiteY269" fmla="*/ 638030 h 936639"/>
                <a:gd name="connsiteX270" fmla="*/ 115751 w 593142"/>
                <a:gd name="connsiteY270" fmla="*/ 652426 h 936639"/>
                <a:gd name="connsiteX271" fmla="*/ 103326 w 593142"/>
                <a:gd name="connsiteY271" fmla="*/ 643919 h 936639"/>
                <a:gd name="connsiteX272" fmla="*/ 92862 w 593142"/>
                <a:gd name="connsiteY272" fmla="*/ 638684 h 936639"/>
                <a:gd name="connsiteX273" fmla="*/ 85015 w 593142"/>
                <a:gd name="connsiteY273" fmla="*/ 631486 h 936639"/>
                <a:gd name="connsiteX274" fmla="*/ 92208 w 593142"/>
                <a:gd name="connsiteY274" fmla="*/ 649154 h 936639"/>
                <a:gd name="connsiteX275" fmla="*/ 88285 w 593142"/>
                <a:gd name="connsiteY275" fmla="*/ 681874 h 936639"/>
                <a:gd name="connsiteX276" fmla="*/ 73898 w 593142"/>
                <a:gd name="connsiteY276" fmla="*/ 708049 h 936639"/>
                <a:gd name="connsiteX277" fmla="*/ 61472 w 593142"/>
                <a:gd name="connsiteY277" fmla="*/ 723754 h 936639"/>
                <a:gd name="connsiteX278" fmla="*/ 69320 w 593142"/>
                <a:gd name="connsiteY278" fmla="*/ 734879 h 936639"/>
                <a:gd name="connsiteX279" fmla="*/ 66704 w 593142"/>
                <a:gd name="connsiteY279" fmla="*/ 752548 h 936639"/>
                <a:gd name="connsiteX280" fmla="*/ 60818 w 593142"/>
                <a:gd name="connsiteY280" fmla="*/ 765636 h 936639"/>
                <a:gd name="connsiteX281" fmla="*/ 66050 w 593142"/>
                <a:gd name="connsiteY281" fmla="*/ 772834 h 936639"/>
                <a:gd name="connsiteX282" fmla="*/ 54279 w 593142"/>
                <a:gd name="connsiteY282" fmla="*/ 791811 h 936639"/>
                <a:gd name="connsiteX283" fmla="*/ 51009 w 593142"/>
                <a:gd name="connsiteY283" fmla="*/ 818641 h 936639"/>
                <a:gd name="connsiteX284" fmla="*/ 30736 w 593142"/>
                <a:gd name="connsiteY284" fmla="*/ 841545 h 936639"/>
                <a:gd name="connsiteX285" fmla="*/ 29428 w 593142"/>
                <a:gd name="connsiteY285" fmla="*/ 850052 h 936639"/>
                <a:gd name="connsiteX286" fmla="*/ 18311 w 593142"/>
                <a:gd name="connsiteY286" fmla="*/ 862485 h 936639"/>
                <a:gd name="connsiteX287" fmla="*/ 18311 w 593142"/>
                <a:gd name="connsiteY287" fmla="*/ 869683 h 936639"/>
                <a:gd name="connsiteX288" fmla="*/ 0 w 593142"/>
                <a:gd name="connsiteY288" fmla="*/ 889315 h 936639"/>
                <a:gd name="connsiteX289" fmla="*/ 4578 w 593142"/>
                <a:gd name="connsiteY289" fmla="*/ 895859 h 936639"/>
                <a:gd name="connsiteX290" fmla="*/ 20273 w 593142"/>
                <a:gd name="connsiteY290" fmla="*/ 890624 h 936639"/>
                <a:gd name="connsiteX291" fmla="*/ 36622 w 593142"/>
                <a:gd name="connsiteY291" fmla="*/ 890624 h 936639"/>
                <a:gd name="connsiteX292" fmla="*/ 46431 w 593142"/>
                <a:gd name="connsiteY292" fmla="*/ 892587 h 936639"/>
                <a:gd name="connsiteX293" fmla="*/ 54279 w 593142"/>
                <a:gd name="connsiteY293" fmla="*/ 885389 h 936639"/>
                <a:gd name="connsiteX294" fmla="*/ 63434 w 593142"/>
                <a:gd name="connsiteY294" fmla="*/ 889969 h 936639"/>
                <a:gd name="connsiteX295" fmla="*/ 75205 w 593142"/>
                <a:gd name="connsiteY295" fmla="*/ 887352 h 936639"/>
                <a:gd name="connsiteX296" fmla="*/ 72590 w 593142"/>
                <a:gd name="connsiteY296" fmla="*/ 895205 h 936639"/>
                <a:gd name="connsiteX297" fmla="*/ 84361 w 593142"/>
                <a:gd name="connsiteY297" fmla="*/ 901094 h 936639"/>
                <a:gd name="connsiteX298" fmla="*/ 96132 w 593142"/>
                <a:gd name="connsiteY298" fmla="*/ 901094 h 936639"/>
                <a:gd name="connsiteX299" fmla="*/ 103980 w 593142"/>
                <a:gd name="connsiteY299" fmla="*/ 908947 h 936639"/>
                <a:gd name="connsiteX300" fmla="*/ 120983 w 593142"/>
                <a:gd name="connsiteY300" fmla="*/ 908947 h 936639"/>
                <a:gd name="connsiteX301" fmla="*/ 140602 w 593142"/>
                <a:gd name="connsiteY301" fmla="*/ 925961 h 936639"/>
                <a:gd name="connsiteX302" fmla="*/ 148449 w 593142"/>
                <a:gd name="connsiteY302" fmla="*/ 931196 h 936639"/>
                <a:gd name="connsiteX303" fmla="*/ 175915 w 593142"/>
                <a:gd name="connsiteY303" fmla="*/ 936431 h 936639"/>
                <a:gd name="connsiteX304" fmla="*/ 212537 w 593142"/>
                <a:gd name="connsiteY304" fmla="*/ 922034 h 936639"/>
                <a:gd name="connsiteX305" fmla="*/ 223001 w 593142"/>
                <a:gd name="connsiteY305" fmla="*/ 920726 h 936639"/>
                <a:gd name="connsiteX306" fmla="*/ 234118 w 593142"/>
                <a:gd name="connsiteY306" fmla="*/ 920726 h 936639"/>
                <a:gd name="connsiteX307" fmla="*/ 236080 w 593142"/>
                <a:gd name="connsiteY307" fmla="*/ 879499 h 93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93142" h="936639">
                  <a:moveTo>
                    <a:pt x="234772" y="874919"/>
                  </a:moveTo>
                  <a:cubicBezTo>
                    <a:pt x="234772" y="870992"/>
                    <a:pt x="234772" y="866411"/>
                    <a:pt x="236080" y="862485"/>
                  </a:cubicBezTo>
                  <a:cubicBezTo>
                    <a:pt x="236080" y="861176"/>
                    <a:pt x="236080" y="859213"/>
                    <a:pt x="236734" y="857904"/>
                  </a:cubicBezTo>
                  <a:cubicBezTo>
                    <a:pt x="236734" y="857250"/>
                    <a:pt x="235426" y="855287"/>
                    <a:pt x="234772" y="853323"/>
                  </a:cubicBezTo>
                  <a:cubicBezTo>
                    <a:pt x="234118" y="852015"/>
                    <a:pt x="232810" y="850052"/>
                    <a:pt x="232156" y="848088"/>
                  </a:cubicBezTo>
                  <a:cubicBezTo>
                    <a:pt x="230848" y="843508"/>
                    <a:pt x="231502" y="837618"/>
                    <a:pt x="249159" y="825185"/>
                  </a:cubicBezTo>
                  <a:cubicBezTo>
                    <a:pt x="250467" y="824531"/>
                    <a:pt x="253083" y="819950"/>
                    <a:pt x="255045" y="812752"/>
                  </a:cubicBezTo>
                  <a:cubicBezTo>
                    <a:pt x="257007" y="806208"/>
                    <a:pt x="261584" y="804244"/>
                    <a:pt x="266816" y="802936"/>
                  </a:cubicBezTo>
                  <a:cubicBezTo>
                    <a:pt x="268778" y="802936"/>
                    <a:pt x="270740" y="801627"/>
                    <a:pt x="274010" y="800318"/>
                  </a:cubicBezTo>
                  <a:cubicBezTo>
                    <a:pt x="279241" y="798355"/>
                    <a:pt x="283819" y="791811"/>
                    <a:pt x="286435" y="787885"/>
                  </a:cubicBezTo>
                  <a:cubicBezTo>
                    <a:pt x="287743" y="785921"/>
                    <a:pt x="288397" y="784613"/>
                    <a:pt x="289051" y="783958"/>
                  </a:cubicBezTo>
                  <a:cubicBezTo>
                    <a:pt x="290359" y="782649"/>
                    <a:pt x="290359" y="776760"/>
                    <a:pt x="290359" y="774797"/>
                  </a:cubicBezTo>
                  <a:cubicBezTo>
                    <a:pt x="290359" y="771525"/>
                    <a:pt x="291667" y="769562"/>
                    <a:pt x="294282" y="768253"/>
                  </a:cubicBezTo>
                  <a:cubicBezTo>
                    <a:pt x="298860" y="765636"/>
                    <a:pt x="304092" y="768253"/>
                    <a:pt x="309977" y="770871"/>
                  </a:cubicBezTo>
                  <a:cubicBezTo>
                    <a:pt x="309977" y="770871"/>
                    <a:pt x="310631" y="770871"/>
                    <a:pt x="311285" y="770871"/>
                  </a:cubicBezTo>
                  <a:cubicBezTo>
                    <a:pt x="312593" y="769562"/>
                    <a:pt x="314555" y="766944"/>
                    <a:pt x="315209" y="766290"/>
                  </a:cubicBezTo>
                  <a:lnTo>
                    <a:pt x="316517" y="764981"/>
                  </a:lnTo>
                  <a:cubicBezTo>
                    <a:pt x="317825" y="763018"/>
                    <a:pt x="320441" y="762364"/>
                    <a:pt x="322403" y="762364"/>
                  </a:cubicBezTo>
                  <a:cubicBezTo>
                    <a:pt x="326980" y="762364"/>
                    <a:pt x="329596" y="765636"/>
                    <a:pt x="332866" y="768907"/>
                  </a:cubicBezTo>
                  <a:cubicBezTo>
                    <a:pt x="332866" y="768907"/>
                    <a:pt x="332866" y="768907"/>
                    <a:pt x="332866" y="768907"/>
                  </a:cubicBezTo>
                  <a:cubicBezTo>
                    <a:pt x="334174" y="766944"/>
                    <a:pt x="335482" y="764327"/>
                    <a:pt x="336790" y="759746"/>
                  </a:cubicBezTo>
                  <a:cubicBezTo>
                    <a:pt x="337444" y="757783"/>
                    <a:pt x="338752" y="755820"/>
                    <a:pt x="341368" y="753202"/>
                  </a:cubicBezTo>
                  <a:cubicBezTo>
                    <a:pt x="342022" y="752548"/>
                    <a:pt x="342675" y="751239"/>
                    <a:pt x="343983" y="749930"/>
                  </a:cubicBezTo>
                  <a:cubicBezTo>
                    <a:pt x="343983" y="749930"/>
                    <a:pt x="343329" y="749930"/>
                    <a:pt x="342675" y="749930"/>
                  </a:cubicBezTo>
                  <a:cubicBezTo>
                    <a:pt x="337444" y="751239"/>
                    <a:pt x="332866" y="752548"/>
                    <a:pt x="328942" y="751893"/>
                  </a:cubicBezTo>
                  <a:cubicBezTo>
                    <a:pt x="319133" y="749930"/>
                    <a:pt x="319133" y="738805"/>
                    <a:pt x="318479" y="730298"/>
                  </a:cubicBezTo>
                  <a:cubicBezTo>
                    <a:pt x="318479" y="728989"/>
                    <a:pt x="318479" y="727681"/>
                    <a:pt x="318479" y="726372"/>
                  </a:cubicBezTo>
                  <a:cubicBezTo>
                    <a:pt x="318479" y="723754"/>
                    <a:pt x="317825" y="723100"/>
                    <a:pt x="316517" y="720483"/>
                  </a:cubicBezTo>
                  <a:cubicBezTo>
                    <a:pt x="315209" y="718519"/>
                    <a:pt x="313901" y="716556"/>
                    <a:pt x="312593" y="713284"/>
                  </a:cubicBezTo>
                  <a:cubicBezTo>
                    <a:pt x="310631" y="708704"/>
                    <a:pt x="308016" y="703469"/>
                    <a:pt x="306054" y="699542"/>
                  </a:cubicBezTo>
                  <a:cubicBezTo>
                    <a:pt x="304746" y="696925"/>
                    <a:pt x="303438" y="694962"/>
                    <a:pt x="303438" y="694307"/>
                  </a:cubicBezTo>
                  <a:cubicBezTo>
                    <a:pt x="301476" y="689072"/>
                    <a:pt x="303438" y="685146"/>
                    <a:pt x="306054" y="682528"/>
                  </a:cubicBezTo>
                  <a:cubicBezTo>
                    <a:pt x="306054" y="680565"/>
                    <a:pt x="305400" y="678602"/>
                    <a:pt x="306054" y="675984"/>
                  </a:cubicBezTo>
                  <a:cubicBezTo>
                    <a:pt x="306708" y="674021"/>
                    <a:pt x="308670" y="671403"/>
                    <a:pt x="312593" y="666823"/>
                  </a:cubicBezTo>
                  <a:cubicBezTo>
                    <a:pt x="315209" y="663551"/>
                    <a:pt x="317825" y="660279"/>
                    <a:pt x="319133" y="658316"/>
                  </a:cubicBezTo>
                  <a:cubicBezTo>
                    <a:pt x="319787" y="657007"/>
                    <a:pt x="320441" y="653080"/>
                    <a:pt x="320441" y="649809"/>
                  </a:cubicBezTo>
                  <a:cubicBezTo>
                    <a:pt x="320441" y="645228"/>
                    <a:pt x="320441" y="641302"/>
                    <a:pt x="323057" y="638030"/>
                  </a:cubicBezTo>
                  <a:cubicBezTo>
                    <a:pt x="326326" y="632795"/>
                    <a:pt x="333520" y="630831"/>
                    <a:pt x="338098" y="629523"/>
                  </a:cubicBezTo>
                  <a:lnTo>
                    <a:pt x="340060" y="629523"/>
                  </a:lnTo>
                  <a:cubicBezTo>
                    <a:pt x="340714" y="628868"/>
                    <a:pt x="342022" y="627559"/>
                    <a:pt x="343329" y="626905"/>
                  </a:cubicBezTo>
                  <a:cubicBezTo>
                    <a:pt x="345945" y="624942"/>
                    <a:pt x="349215" y="622979"/>
                    <a:pt x="353793" y="622324"/>
                  </a:cubicBezTo>
                  <a:cubicBezTo>
                    <a:pt x="356409" y="622324"/>
                    <a:pt x="357063" y="621015"/>
                    <a:pt x="359025" y="619707"/>
                  </a:cubicBezTo>
                  <a:cubicBezTo>
                    <a:pt x="359025" y="619707"/>
                    <a:pt x="360332" y="618398"/>
                    <a:pt x="360986" y="617743"/>
                  </a:cubicBezTo>
                  <a:cubicBezTo>
                    <a:pt x="362294" y="616435"/>
                    <a:pt x="362948" y="613163"/>
                    <a:pt x="363602" y="611199"/>
                  </a:cubicBezTo>
                  <a:cubicBezTo>
                    <a:pt x="364256" y="606619"/>
                    <a:pt x="368834" y="602692"/>
                    <a:pt x="376027" y="596803"/>
                  </a:cubicBezTo>
                  <a:cubicBezTo>
                    <a:pt x="377335" y="595494"/>
                    <a:pt x="378643" y="594185"/>
                    <a:pt x="379951" y="593531"/>
                  </a:cubicBezTo>
                  <a:cubicBezTo>
                    <a:pt x="379951" y="593531"/>
                    <a:pt x="381913" y="591568"/>
                    <a:pt x="377335" y="583715"/>
                  </a:cubicBezTo>
                  <a:cubicBezTo>
                    <a:pt x="376681" y="582407"/>
                    <a:pt x="375374" y="581752"/>
                    <a:pt x="370796" y="582407"/>
                  </a:cubicBezTo>
                  <a:cubicBezTo>
                    <a:pt x="367526" y="582407"/>
                    <a:pt x="362948" y="582407"/>
                    <a:pt x="359025" y="579789"/>
                  </a:cubicBezTo>
                  <a:cubicBezTo>
                    <a:pt x="353139" y="574554"/>
                    <a:pt x="355755" y="567356"/>
                    <a:pt x="357063" y="564084"/>
                  </a:cubicBezTo>
                  <a:cubicBezTo>
                    <a:pt x="357063" y="564084"/>
                    <a:pt x="357063" y="564084"/>
                    <a:pt x="357063" y="564084"/>
                  </a:cubicBezTo>
                  <a:cubicBezTo>
                    <a:pt x="353793" y="562120"/>
                    <a:pt x="349869" y="559503"/>
                    <a:pt x="347907" y="554922"/>
                  </a:cubicBezTo>
                  <a:cubicBezTo>
                    <a:pt x="344637" y="547724"/>
                    <a:pt x="347907" y="541834"/>
                    <a:pt x="349869" y="538562"/>
                  </a:cubicBezTo>
                  <a:cubicBezTo>
                    <a:pt x="349869" y="538562"/>
                    <a:pt x="349869" y="538562"/>
                    <a:pt x="349869" y="538562"/>
                  </a:cubicBezTo>
                  <a:cubicBezTo>
                    <a:pt x="349869" y="537908"/>
                    <a:pt x="348561" y="536599"/>
                    <a:pt x="348561" y="535945"/>
                  </a:cubicBezTo>
                  <a:cubicBezTo>
                    <a:pt x="346599" y="532018"/>
                    <a:pt x="343983" y="528092"/>
                    <a:pt x="343983" y="522857"/>
                  </a:cubicBezTo>
                  <a:cubicBezTo>
                    <a:pt x="343983" y="517622"/>
                    <a:pt x="346599" y="512387"/>
                    <a:pt x="347907" y="507806"/>
                  </a:cubicBezTo>
                  <a:cubicBezTo>
                    <a:pt x="347907" y="507806"/>
                    <a:pt x="347907" y="507152"/>
                    <a:pt x="347907" y="506497"/>
                  </a:cubicBezTo>
                  <a:cubicBezTo>
                    <a:pt x="345291" y="505189"/>
                    <a:pt x="342675" y="503225"/>
                    <a:pt x="340714" y="500608"/>
                  </a:cubicBezTo>
                  <a:cubicBezTo>
                    <a:pt x="338752" y="497990"/>
                    <a:pt x="338752" y="496027"/>
                    <a:pt x="338098" y="494064"/>
                  </a:cubicBezTo>
                  <a:cubicBezTo>
                    <a:pt x="338098" y="492101"/>
                    <a:pt x="338098" y="492101"/>
                    <a:pt x="337444" y="492101"/>
                  </a:cubicBezTo>
                  <a:cubicBezTo>
                    <a:pt x="332866" y="488829"/>
                    <a:pt x="330904" y="484248"/>
                    <a:pt x="328288" y="479013"/>
                  </a:cubicBezTo>
                  <a:lnTo>
                    <a:pt x="328288" y="477050"/>
                  </a:lnTo>
                  <a:cubicBezTo>
                    <a:pt x="325019" y="470506"/>
                    <a:pt x="323057" y="465271"/>
                    <a:pt x="325019" y="459381"/>
                  </a:cubicBezTo>
                  <a:cubicBezTo>
                    <a:pt x="326326" y="455455"/>
                    <a:pt x="328942" y="454146"/>
                    <a:pt x="330250" y="453492"/>
                  </a:cubicBezTo>
                  <a:cubicBezTo>
                    <a:pt x="334828" y="452183"/>
                    <a:pt x="338098" y="454801"/>
                    <a:pt x="340714" y="456764"/>
                  </a:cubicBezTo>
                  <a:cubicBezTo>
                    <a:pt x="341368" y="456764"/>
                    <a:pt x="342022" y="458073"/>
                    <a:pt x="342675" y="458073"/>
                  </a:cubicBezTo>
                  <a:cubicBezTo>
                    <a:pt x="346599" y="460690"/>
                    <a:pt x="351177" y="462653"/>
                    <a:pt x="357063" y="464616"/>
                  </a:cubicBezTo>
                  <a:cubicBezTo>
                    <a:pt x="358371" y="464616"/>
                    <a:pt x="359025" y="464616"/>
                    <a:pt x="359025" y="464616"/>
                  </a:cubicBezTo>
                  <a:cubicBezTo>
                    <a:pt x="359025" y="464616"/>
                    <a:pt x="359025" y="464616"/>
                    <a:pt x="359025" y="464616"/>
                  </a:cubicBezTo>
                  <a:cubicBezTo>
                    <a:pt x="360332" y="463962"/>
                    <a:pt x="361640" y="462653"/>
                    <a:pt x="364256" y="461999"/>
                  </a:cubicBezTo>
                  <a:cubicBezTo>
                    <a:pt x="368834" y="461344"/>
                    <a:pt x="373412" y="463308"/>
                    <a:pt x="378643" y="465271"/>
                  </a:cubicBezTo>
                  <a:cubicBezTo>
                    <a:pt x="379951" y="465271"/>
                    <a:pt x="381913" y="466580"/>
                    <a:pt x="383221" y="467234"/>
                  </a:cubicBezTo>
                  <a:cubicBezTo>
                    <a:pt x="388453" y="469197"/>
                    <a:pt x="395646" y="469851"/>
                    <a:pt x="400878" y="469851"/>
                  </a:cubicBezTo>
                  <a:cubicBezTo>
                    <a:pt x="400878" y="469851"/>
                    <a:pt x="400878" y="469851"/>
                    <a:pt x="400878" y="469197"/>
                  </a:cubicBezTo>
                  <a:cubicBezTo>
                    <a:pt x="400878" y="467234"/>
                    <a:pt x="402186" y="464616"/>
                    <a:pt x="404802" y="462653"/>
                  </a:cubicBezTo>
                  <a:cubicBezTo>
                    <a:pt x="405456" y="461999"/>
                    <a:pt x="406764" y="458727"/>
                    <a:pt x="407418" y="456764"/>
                  </a:cubicBezTo>
                  <a:cubicBezTo>
                    <a:pt x="407418" y="454801"/>
                    <a:pt x="408726" y="452838"/>
                    <a:pt x="409379" y="450874"/>
                  </a:cubicBezTo>
                  <a:cubicBezTo>
                    <a:pt x="411341" y="446294"/>
                    <a:pt x="416573" y="444330"/>
                    <a:pt x="421151" y="441713"/>
                  </a:cubicBezTo>
                  <a:cubicBezTo>
                    <a:pt x="422459" y="441713"/>
                    <a:pt x="423113" y="441058"/>
                    <a:pt x="423767" y="440404"/>
                  </a:cubicBezTo>
                  <a:cubicBezTo>
                    <a:pt x="424421" y="439095"/>
                    <a:pt x="425075" y="435169"/>
                    <a:pt x="425728" y="433206"/>
                  </a:cubicBezTo>
                  <a:cubicBezTo>
                    <a:pt x="426382" y="429934"/>
                    <a:pt x="427036" y="427316"/>
                    <a:pt x="428344" y="425353"/>
                  </a:cubicBezTo>
                  <a:cubicBezTo>
                    <a:pt x="429652" y="423390"/>
                    <a:pt x="430960" y="419463"/>
                    <a:pt x="430960" y="414883"/>
                  </a:cubicBezTo>
                  <a:cubicBezTo>
                    <a:pt x="430960" y="410302"/>
                    <a:pt x="430960" y="412265"/>
                    <a:pt x="429652" y="410302"/>
                  </a:cubicBezTo>
                  <a:cubicBezTo>
                    <a:pt x="428998" y="408339"/>
                    <a:pt x="428344" y="406376"/>
                    <a:pt x="427690" y="403758"/>
                  </a:cubicBezTo>
                  <a:cubicBezTo>
                    <a:pt x="427690" y="403758"/>
                    <a:pt x="427690" y="403758"/>
                    <a:pt x="427036" y="403758"/>
                  </a:cubicBezTo>
                  <a:cubicBezTo>
                    <a:pt x="424421" y="402449"/>
                    <a:pt x="421151" y="401141"/>
                    <a:pt x="419189" y="397214"/>
                  </a:cubicBezTo>
                  <a:cubicBezTo>
                    <a:pt x="415265" y="389362"/>
                    <a:pt x="419189" y="379546"/>
                    <a:pt x="422459" y="375619"/>
                  </a:cubicBezTo>
                  <a:cubicBezTo>
                    <a:pt x="427036" y="369730"/>
                    <a:pt x="435538" y="368421"/>
                    <a:pt x="438808" y="367767"/>
                  </a:cubicBezTo>
                  <a:cubicBezTo>
                    <a:pt x="440770" y="367767"/>
                    <a:pt x="442731" y="367767"/>
                    <a:pt x="444693" y="367767"/>
                  </a:cubicBezTo>
                  <a:cubicBezTo>
                    <a:pt x="446001" y="367767"/>
                    <a:pt x="447963" y="367767"/>
                    <a:pt x="448617" y="367767"/>
                  </a:cubicBezTo>
                  <a:cubicBezTo>
                    <a:pt x="448617" y="367767"/>
                    <a:pt x="449925" y="366458"/>
                    <a:pt x="449925" y="365803"/>
                  </a:cubicBezTo>
                  <a:lnTo>
                    <a:pt x="449925" y="364495"/>
                  </a:lnTo>
                  <a:cubicBezTo>
                    <a:pt x="452541" y="361877"/>
                    <a:pt x="455811" y="360568"/>
                    <a:pt x="457773" y="359914"/>
                  </a:cubicBezTo>
                  <a:cubicBezTo>
                    <a:pt x="457773" y="359914"/>
                    <a:pt x="459080" y="359914"/>
                    <a:pt x="459734" y="359260"/>
                  </a:cubicBezTo>
                  <a:cubicBezTo>
                    <a:pt x="459734" y="357951"/>
                    <a:pt x="458427" y="355333"/>
                    <a:pt x="457773" y="354024"/>
                  </a:cubicBezTo>
                  <a:cubicBezTo>
                    <a:pt x="456465" y="350753"/>
                    <a:pt x="454503" y="347481"/>
                    <a:pt x="454503" y="344209"/>
                  </a:cubicBezTo>
                  <a:cubicBezTo>
                    <a:pt x="453849" y="337011"/>
                    <a:pt x="459080" y="333084"/>
                    <a:pt x="463004" y="330467"/>
                  </a:cubicBezTo>
                  <a:cubicBezTo>
                    <a:pt x="464312" y="329812"/>
                    <a:pt x="464966" y="329158"/>
                    <a:pt x="466274" y="328504"/>
                  </a:cubicBezTo>
                  <a:cubicBezTo>
                    <a:pt x="466274" y="328504"/>
                    <a:pt x="466274" y="328504"/>
                    <a:pt x="465620" y="327849"/>
                  </a:cubicBezTo>
                  <a:cubicBezTo>
                    <a:pt x="464966" y="326540"/>
                    <a:pt x="463658" y="325232"/>
                    <a:pt x="463004" y="323268"/>
                  </a:cubicBezTo>
                  <a:cubicBezTo>
                    <a:pt x="460388" y="316724"/>
                    <a:pt x="464966" y="310835"/>
                    <a:pt x="469544" y="305600"/>
                  </a:cubicBezTo>
                  <a:cubicBezTo>
                    <a:pt x="470198" y="304945"/>
                    <a:pt x="470852" y="303636"/>
                    <a:pt x="471506" y="302982"/>
                  </a:cubicBezTo>
                  <a:cubicBezTo>
                    <a:pt x="472814" y="301673"/>
                    <a:pt x="472814" y="300364"/>
                    <a:pt x="471506" y="296438"/>
                  </a:cubicBezTo>
                  <a:cubicBezTo>
                    <a:pt x="471506" y="295129"/>
                    <a:pt x="471506" y="293166"/>
                    <a:pt x="471506" y="291857"/>
                  </a:cubicBezTo>
                  <a:cubicBezTo>
                    <a:pt x="471506" y="287277"/>
                    <a:pt x="473468" y="281387"/>
                    <a:pt x="474776" y="277461"/>
                  </a:cubicBezTo>
                  <a:cubicBezTo>
                    <a:pt x="474776" y="276807"/>
                    <a:pt x="474776" y="275498"/>
                    <a:pt x="475430" y="275498"/>
                  </a:cubicBezTo>
                  <a:cubicBezTo>
                    <a:pt x="476084" y="272880"/>
                    <a:pt x="478045" y="270263"/>
                    <a:pt x="479353" y="268300"/>
                  </a:cubicBezTo>
                  <a:cubicBezTo>
                    <a:pt x="479353" y="268300"/>
                    <a:pt x="479353" y="268300"/>
                    <a:pt x="479353" y="268300"/>
                  </a:cubicBezTo>
                  <a:lnTo>
                    <a:pt x="478045" y="266991"/>
                  </a:lnTo>
                  <a:cubicBezTo>
                    <a:pt x="473468" y="262410"/>
                    <a:pt x="474776" y="257175"/>
                    <a:pt x="476084" y="253903"/>
                  </a:cubicBezTo>
                  <a:cubicBezTo>
                    <a:pt x="475430" y="252594"/>
                    <a:pt x="474122" y="251285"/>
                    <a:pt x="472814" y="249322"/>
                  </a:cubicBezTo>
                  <a:lnTo>
                    <a:pt x="472814" y="248013"/>
                  </a:lnTo>
                  <a:cubicBezTo>
                    <a:pt x="470198" y="244087"/>
                    <a:pt x="466928" y="238197"/>
                    <a:pt x="470198" y="232308"/>
                  </a:cubicBezTo>
                  <a:cubicBezTo>
                    <a:pt x="471506" y="230345"/>
                    <a:pt x="473468" y="228382"/>
                    <a:pt x="475430" y="227727"/>
                  </a:cubicBezTo>
                  <a:cubicBezTo>
                    <a:pt x="479353" y="226419"/>
                    <a:pt x="483277" y="228382"/>
                    <a:pt x="485893" y="230345"/>
                  </a:cubicBezTo>
                  <a:cubicBezTo>
                    <a:pt x="485893" y="230345"/>
                    <a:pt x="487201" y="230345"/>
                    <a:pt x="487201" y="230999"/>
                  </a:cubicBezTo>
                  <a:cubicBezTo>
                    <a:pt x="488509" y="230999"/>
                    <a:pt x="489163" y="230999"/>
                    <a:pt x="491779" y="229690"/>
                  </a:cubicBezTo>
                  <a:cubicBezTo>
                    <a:pt x="493740" y="229036"/>
                    <a:pt x="494394" y="225110"/>
                    <a:pt x="494394" y="223147"/>
                  </a:cubicBezTo>
                  <a:cubicBezTo>
                    <a:pt x="494394" y="215948"/>
                    <a:pt x="500934" y="213331"/>
                    <a:pt x="505512" y="212022"/>
                  </a:cubicBezTo>
                  <a:cubicBezTo>
                    <a:pt x="506820" y="212022"/>
                    <a:pt x="508782" y="211368"/>
                    <a:pt x="510089" y="210059"/>
                  </a:cubicBezTo>
                  <a:cubicBezTo>
                    <a:pt x="511397" y="210059"/>
                    <a:pt x="512051" y="208096"/>
                    <a:pt x="513359" y="206133"/>
                  </a:cubicBezTo>
                  <a:cubicBezTo>
                    <a:pt x="514667" y="203515"/>
                    <a:pt x="516629" y="200898"/>
                    <a:pt x="519899" y="199589"/>
                  </a:cubicBezTo>
                  <a:cubicBezTo>
                    <a:pt x="525785" y="196971"/>
                    <a:pt x="531016" y="199589"/>
                    <a:pt x="534286" y="201552"/>
                  </a:cubicBezTo>
                  <a:lnTo>
                    <a:pt x="534286" y="201552"/>
                  </a:lnTo>
                  <a:cubicBezTo>
                    <a:pt x="534940" y="201552"/>
                    <a:pt x="536248" y="201552"/>
                    <a:pt x="536902" y="201552"/>
                  </a:cubicBezTo>
                  <a:cubicBezTo>
                    <a:pt x="538210" y="201552"/>
                    <a:pt x="539518" y="201552"/>
                    <a:pt x="540826" y="201552"/>
                  </a:cubicBezTo>
                  <a:cubicBezTo>
                    <a:pt x="540826" y="200898"/>
                    <a:pt x="542134" y="199589"/>
                    <a:pt x="542787" y="198280"/>
                  </a:cubicBezTo>
                  <a:cubicBezTo>
                    <a:pt x="545403" y="193045"/>
                    <a:pt x="550635" y="193699"/>
                    <a:pt x="552597" y="193699"/>
                  </a:cubicBezTo>
                  <a:cubicBezTo>
                    <a:pt x="552597" y="193699"/>
                    <a:pt x="552597" y="193699"/>
                    <a:pt x="553251" y="193699"/>
                  </a:cubicBezTo>
                  <a:cubicBezTo>
                    <a:pt x="553251" y="193699"/>
                    <a:pt x="553251" y="193045"/>
                    <a:pt x="554559" y="192390"/>
                  </a:cubicBezTo>
                  <a:cubicBezTo>
                    <a:pt x="555867" y="191082"/>
                    <a:pt x="557175" y="189118"/>
                    <a:pt x="559137" y="188464"/>
                  </a:cubicBezTo>
                  <a:cubicBezTo>
                    <a:pt x="559137" y="188464"/>
                    <a:pt x="559137" y="188464"/>
                    <a:pt x="559137" y="188464"/>
                  </a:cubicBezTo>
                  <a:cubicBezTo>
                    <a:pt x="559790" y="187155"/>
                    <a:pt x="561098" y="185192"/>
                    <a:pt x="562406" y="183883"/>
                  </a:cubicBezTo>
                  <a:cubicBezTo>
                    <a:pt x="563714" y="182574"/>
                    <a:pt x="566984" y="180611"/>
                    <a:pt x="571562" y="182574"/>
                  </a:cubicBezTo>
                  <a:cubicBezTo>
                    <a:pt x="571562" y="181920"/>
                    <a:pt x="572216" y="180611"/>
                    <a:pt x="572870" y="179957"/>
                  </a:cubicBezTo>
                  <a:cubicBezTo>
                    <a:pt x="572870" y="179957"/>
                    <a:pt x="573524" y="178648"/>
                    <a:pt x="574178" y="177339"/>
                  </a:cubicBezTo>
                  <a:cubicBezTo>
                    <a:pt x="576139" y="174722"/>
                    <a:pt x="578101" y="171450"/>
                    <a:pt x="580717" y="168832"/>
                  </a:cubicBezTo>
                  <a:cubicBezTo>
                    <a:pt x="582025" y="167524"/>
                    <a:pt x="583987" y="165560"/>
                    <a:pt x="586603" y="163597"/>
                  </a:cubicBezTo>
                  <a:cubicBezTo>
                    <a:pt x="588565" y="162288"/>
                    <a:pt x="591181" y="159671"/>
                    <a:pt x="593142" y="158362"/>
                  </a:cubicBezTo>
                  <a:cubicBezTo>
                    <a:pt x="591835" y="156399"/>
                    <a:pt x="589873" y="153781"/>
                    <a:pt x="588565" y="151818"/>
                  </a:cubicBezTo>
                  <a:cubicBezTo>
                    <a:pt x="587257" y="149855"/>
                    <a:pt x="585295" y="147892"/>
                    <a:pt x="584641" y="145929"/>
                  </a:cubicBezTo>
                  <a:cubicBezTo>
                    <a:pt x="583333" y="143966"/>
                    <a:pt x="578101" y="142003"/>
                    <a:pt x="574832" y="140694"/>
                  </a:cubicBezTo>
                  <a:cubicBezTo>
                    <a:pt x="573524" y="140694"/>
                    <a:pt x="571562" y="139385"/>
                    <a:pt x="570254" y="138731"/>
                  </a:cubicBezTo>
                  <a:cubicBezTo>
                    <a:pt x="570254" y="138731"/>
                    <a:pt x="568946" y="138731"/>
                    <a:pt x="568292" y="138731"/>
                  </a:cubicBezTo>
                  <a:cubicBezTo>
                    <a:pt x="565022" y="139385"/>
                    <a:pt x="559137" y="140694"/>
                    <a:pt x="554559" y="137422"/>
                  </a:cubicBezTo>
                  <a:cubicBezTo>
                    <a:pt x="548019" y="132841"/>
                    <a:pt x="549327" y="123679"/>
                    <a:pt x="549981" y="117790"/>
                  </a:cubicBezTo>
                  <a:cubicBezTo>
                    <a:pt x="549981" y="116481"/>
                    <a:pt x="549981" y="114518"/>
                    <a:pt x="549981" y="113864"/>
                  </a:cubicBezTo>
                  <a:cubicBezTo>
                    <a:pt x="549981" y="109283"/>
                    <a:pt x="553251" y="104702"/>
                    <a:pt x="556521" y="99467"/>
                  </a:cubicBezTo>
                  <a:cubicBezTo>
                    <a:pt x="557175" y="98158"/>
                    <a:pt x="558483" y="96850"/>
                    <a:pt x="559137" y="95541"/>
                  </a:cubicBezTo>
                  <a:cubicBezTo>
                    <a:pt x="557829" y="94886"/>
                    <a:pt x="556521" y="93578"/>
                    <a:pt x="555867" y="92269"/>
                  </a:cubicBezTo>
                  <a:cubicBezTo>
                    <a:pt x="554559" y="90306"/>
                    <a:pt x="554559" y="88343"/>
                    <a:pt x="554559" y="87034"/>
                  </a:cubicBezTo>
                  <a:cubicBezTo>
                    <a:pt x="553905" y="87034"/>
                    <a:pt x="553251" y="87034"/>
                    <a:pt x="552597" y="87034"/>
                  </a:cubicBezTo>
                  <a:cubicBezTo>
                    <a:pt x="548019" y="87034"/>
                    <a:pt x="543441" y="87034"/>
                    <a:pt x="537556" y="83762"/>
                  </a:cubicBezTo>
                  <a:cubicBezTo>
                    <a:pt x="534286" y="81799"/>
                    <a:pt x="532978" y="79181"/>
                    <a:pt x="532324" y="77218"/>
                  </a:cubicBezTo>
                  <a:cubicBezTo>
                    <a:pt x="527746" y="79836"/>
                    <a:pt x="521207" y="79181"/>
                    <a:pt x="517283" y="77872"/>
                  </a:cubicBezTo>
                  <a:cubicBezTo>
                    <a:pt x="512705" y="76564"/>
                    <a:pt x="508782" y="71983"/>
                    <a:pt x="506166" y="68711"/>
                  </a:cubicBezTo>
                  <a:cubicBezTo>
                    <a:pt x="503550" y="70020"/>
                    <a:pt x="499626" y="71983"/>
                    <a:pt x="495702" y="71328"/>
                  </a:cubicBezTo>
                  <a:cubicBezTo>
                    <a:pt x="489817" y="70674"/>
                    <a:pt x="487855" y="66093"/>
                    <a:pt x="487201" y="63476"/>
                  </a:cubicBezTo>
                  <a:cubicBezTo>
                    <a:pt x="487201" y="63476"/>
                    <a:pt x="487201" y="63476"/>
                    <a:pt x="487201" y="63476"/>
                  </a:cubicBezTo>
                  <a:cubicBezTo>
                    <a:pt x="487201" y="63476"/>
                    <a:pt x="487201" y="64130"/>
                    <a:pt x="487201" y="64784"/>
                  </a:cubicBezTo>
                  <a:cubicBezTo>
                    <a:pt x="487201" y="71983"/>
                    <a:pt x="482623" y="74600"/>
                    <a:pt x="477391" y="78527"/>
                  </a:cubicBezTo>
                  <a:cubicBezTo>
                    <a:pt x="470852" y="83108"/>
                    <a:pt x="459080" y="81144"/>
                    <a:pt x="452541" y="79836"/>
                  </a:cubicBezTo>
                  <a:cubicBezTo>
                    <a:pt x="451233" y="81799"/>
                    <a:pt x="449271" y="84416"/>
                    <a:pt x="446001" y="85725"/>
                  </a:cubicBezTo>
                  <a:cubicBezTo>
                    <a:pt x="444039" y="86379"/>
                    <a:pt x="441424" y="86379"/>
                    <a:pt x="439462" y="85725"/>
                  </a:cubicBezTo>
                  <a:cubicBezTo>
                    <a:pt x="435538" y="83108"/>
                    <a:pt x="435538" y="79181"/>
                    <a:pt x="435538" y="75255"/>
                  </a:cubicBezTo>
                  <a:cubicBezTo>
                    <a:pt x="435538" y="75255"/>
                    <a:pt x="435538" y="75255"/>
                    <a:pt x="435538" y="75255"/>
                  </a:cubicBezTo>
                  <a:cubicBezTo>
                    <a:pt x="430306" y="77872"/>
                    <a:pt x="421805" y="77218"/>
                    <a:pt x="416573" y="75255"/>
                  </a:cubicBezTo>
                  <a:cubicBezTo>
                    <a:pt x="412649" y="73946"/>
                    <a:pt x="411341" y="70674"/>
                    <a:pt x="410687" y="69365"/>
                  </a:cubicBezTo>
                  <a:cubicBezTo>
                    <a:pt x="410687" y="66748"/>
                    <a:pt x="410687" y="64784"/>
                    <a:pt x="411995" y="63476"/>
                  </a:cubicBezTo>
                  <a:cubicBezTo>
                    <a:pt x="408726" y="62167"/>
                    <a:pt x="406764" y="59549"/>
                    <a:pt x="406110" y="58240"/>
                  </a:cubicBezTo>
                  <a:cubicBezTo>
                    <a:pt x="404802" y="58240"/>
                    <a:pt x="402186" y="58240"/>
                    <a:pt x="400878" y="58240"/>
                  </a:cubicBezTo>
                  <a:cubicBezTo>
                    <a:pt x="399570" y="58240"/>
                    <a:pt x="397608" y="58240"/>
                    <a:pt x="396300" y="58240"/>
                  </a:cubicBezTo>
                  <a:cubicBezTo>
                    <a:pt x="396300" y="58240"/>
                    <a:pt x="394992" y="59549"/>
                    <a:pt x="394338" y="60204"/>
                  </a:cubicBezTo>
                  <a:cubicBezTo>
                    <a:pt x="392376" y="62167"/>
                    <a:pt x="390415" y="64130"/>
                    <a:pt x="387145" y="65439"/>
                  </a:cubicBezTo>
                  <a:cubicBezTo>
                    <a:pt x="383875" y="66748"/>
                    <a:pt x="381259" y="66093"/>
                    <a:pt x="379297" y="64130"/>
                  </a:cubicBezTo>
                  <a:cubicBezTo>
                    <a:pt x="376681" y="62167"/>
                    <a:pt x="376681" y="59549"/>
                    <a:pt x="376681" y="56277"/>
                  </a:cubicBezTo>
                  <a:cubicBezTo>
                    <a:pt x="376681" y="56277"/>
                    <a:pt x="375374" y="56277"/>
                    <a:pt x="375374" y="56277"/>
                  </a:cubicBezTo>
                  <a:cubicBezTo>
                    <a:pt x="374720" y="56277"/>
                    <a:pt x="373412" y="56277"/>
                    <a:pt x="372104" y="56277"/>
                  </a:cubicBezTo>
                  <a:cubicBezTo>
                    <a:pt x="371450" y="56277"/>
                    <a:pt x="370142" y="56932"/>
                    <a:pt x="368834" y="58240"/>
                  </a:cubicBezTo>
                  <a:cubicBezTo>
                    <a:pt x="366872" y="59549"/>
                    <a:pt x="364910" y="60858"/>
                    <a:pt x="361640" y="62821"/>
                  </a:cubicBezTo>
                  <a:cubicBezTo>
                    <a:pt x="354447" y="66748"/>
                    <a:pt x="346599" y="65439"/>
                    <a:pt x="339406" y="59549"/>
                  </a:cubicBezTo>
                  <a:cubicBezTo>
                    <a:pt x="334174" y="54968"/>
                    <a:pt x="336790" y="48425"/>
                    <a:pt x="337444" y="46461"/>
                  </a:cubicBezTo>
                  <a:cubicBezTo>
                    <a:pt x="337444" y="46461"/>
                    <a:pt x="337444" y="46461"/>
                    <a:pt x="337444" y="46461"/>
                  </a:cubicBezTo>
                  <a:cubicBezTo>
                    <a:pt x="336136" y="45153"/>
                    <a:pt x="334828" y="42535"/>
                    <a:pt x="334174" y="39263"/>
                  </a:cubicBezTo>
                  <a:cubicBezTo>
                    <a:pt x="332866" y="32719"/>
                    <a:pt x="339406" y="26176"/>
                    <a:pt x="344637" y="20941"/>
                  </a:cubicBezTo>
                  <a:cubicBezTo>
                    <a:pt x="345291" y="20286"/>
                    <a:pt x="345945" y="19632"/>
                    <a:pt x="346599" y="18977"/>
                  </a:cubicBezTo>
                  <a:cubicBezTo>
                    <a:pt x="349215" y="16360"/>
                    <a:pt x="353139" y="15051"/>
                    <a:pt x="355101" y="15051"/>
                  </a:cubicBezTo>
                  <a:cubicBezTo>
                    <a:pt x="353793" y="14397"/>
                    <a:pt x="352485" y="13742"/>
                    <a:pt x="351831" y="13088"/>
                  </a:cubicBezTo>
                  <a:cubicBezTo>
                    <a:pt x="346599" y="10470"/>
                    <a:pt x="346599" y="5235"/>
                    <a:pt x="347253" y="0"/>
                  </a:cubicBezTo>
                  <a:cubicBezTo>
                    <a:pt x="347253" y="0"/>
                    <a:pt x="347253" y="0"/>
                    <a:pt x="346599" y="0"/>
                  </a:cubicBezTo>
                  <a:cubicBezTo>
                    <a:pt x="344637" y="0"/>
                    <a:pt x="343329" y="1309"/>
                    <a:pt x="340714" y="1963"/>
                  </a:cubicBezTo>
                  <a:cubicBezTo>
                    <a:pt x="338752" y="2617"/>
                    <a:pt x="336136" y="3926"/>
                    <a:pt x="333520" y="5235"/>
                  </a:cubicBezTo>
                  <a:cubicBezTo>
                    <a:pt x="325673" y="7853"/>
                    <a:pt x="315863" y="3926"/>
                    <a:pt x="309323" y="1309"/>
                  </a:cubicBezTo>
                  <a:cubicBezTo>
                    <a:pt x="309323" y="1309"/>
                    <a:pt x="308670" y="1309"/>
                    <a:pt x="308016" y="1309"/>
                  </a:cubicBezTo>
                  <a:cubicBezTo>
                    <a:pt x="307362" y="2617"/>
                    <a:pt x="306054" y="3926"/>
                    <a:pt x="304092" y="4581"/>
                  </a:cubicBezTo>
                  <a:cubicBezTo>
                    <a:pt x="299514" y="7198"/>
                    <a:pt x="295590" y="6544"/>
                    <a:pt x="291013" y="1963"/>
                  </a:cubicBezTo>
                  <a:cubicBezTo>
                    <a:pt x="291013" y="1963"/>
                    <a:pt x="290359" y="2617"/>
                    <a:pt x="289705" y="3272"/>
                  </a:cubicBezTo>
                  <a:cubicBezTo>
                    <a:pt x="288397" y="4581"/>
                    <a:pt x="287089" y="5889"/>
                    <a:pt x="286435" y="6544"/>
                  </a:cubicBezTo>
                  <a:cubicBezTo>
                    <a:pt x="285127" y="7853"/>
                    <a:pt x="283819" y="8507"/>
                    <a:pt x="281857" y="9816"/>
                  </a:cubicBezTo>
                  <a:cubicBezTo>
                    <a:pt x="280549" y="10470"/>
                    <a:pt x="262238" y="15051"/>
                    <a:pt x="253737" y="17669"/>
                  </a:cubicBezTo>
                  <a:cubicBezTo>
                    <a:pt x="251121" y="18977"/>
                    <a:pt x="249813" y="20286"/>
                    <a:pt x="249159" y="20941"/>
                  </a:cubicBezTo>
                  <a:cubicBezTo>
                    <a:pt x="247851" y="24212"/>
                    <a:pt x="243273" y="32065"/>
                    <a:pt x="241966" y="39918"/>
                  </a:cubicBezTo>
                  <a:cubicBezTo>
                    <a:pt x="241312" y="47770"/>
                    <a:pt x="241966" y="49733"/>
                    <a:pt x="244581" y="50388"/>
                  </a:cubicBezTo>
                  <a:cubicBezTo>
                    <a:pt x="247197" y="50388"/>
                    <a:pt x="256353" y="50388"/>
                    <a:pt x="255699" y="53005"/>
                  </a:cubicBezTo>
                  <a:cubicBezTo>
                    <a:pt x="254391" y="54968"/>
                    <a:pt x="247197" y="53005"/>
                    <a:pt x="245889" y="56932"/>
                  </a:cubicBezTo>
                  <a:cubicBezTo>
                    <a:pt x="244581" y="60858"/>
                    <a:pt x="248505" y="80490"/>
                    <a:pt x="245235" y="87688"/>
                  </a:cubicBezTo>
                  <a:cubicBezTo>
                    <a:pt x="241312" y="95541"/>
                    <a:pt x="237388" y="99467"/>
                    <a:pt x="238042" y="103393"/>
                  </a:cubicBezTo>
                  <a:cubicBezTo>
                    <a:pt x="239350" y="107320"/>
                    <a:pt x="238042" y="114518"/>
                    <a:pt x="238042" y="117790"/>
                  </a:cubicBezTo>
                  <a:cubicBezTo>
                    <a:pt x="238042" y="121716"/>
                    <a:pt x="236080" y="134150"/>
                    <a:pt x="238042" y="140694"/>
                  </a:cubicBezTo>
                  <a:cubicBezTo>
                    <a:pt x="240004" y="147238"/>
                    <a:pt x="240658" y="150510"/>
                    <a:pt x="241312" y="155090"/>
                  </a:cubicBezTo>
                  <a:cubicBezTo>
                    <a:pt x="242619" y="160325"/>
                    <a:pt x="241312" y="169487"/>
                    <a:pt x="238696" y="178648"/>
                  </a:cubicBezTo>
                  <a:cubicBezTo>
                    <a:pt x="236080" y="187155"/>
                    <a:pt x="233464" y="196317"/>
                    <a:pt x="229540" y="201552"/>
                  </a:cubicBezTo>
                  <a:cubicBezTo>
                    <a:pt x="228886" y="202861"/>
                    <a:pt x="231502" y="206133"/>
                    <a:pt x="231502" y="210059"/>
                  </a:cubicBezTo>
                  <a:cubicBezTo>
                    <a:pt x="231502" y="213985"/>
                    <a:pt x="230194" y="217257"/>
                    <a:pt x="226924" y="218566"/>
                  </a:cubicBezTo>
                  <a:cubicBezTo>
                    <a:pt x="223655" y="219875"/>
                    <a:pt x="229540" y="210059"/>
                    <a:pt x="225616" y="213331"/>
                  </a:cubicBezTo>
                  <a:cubicBezTo>
                    <a:pt x="221693" y="216603"/>
                    <a:pt x="217769" y="221184"/>
                    <a:pt x="217769" y="223801"/>
                  </a:cubicBezTo>
                  <a:cubicBezTo>
                    <a:pt x="217769" y="226419"/>
                    <a:pt x="221039" y="229690"/>
                    <a:pt x="223001" y="230999"/>
                  </a:cubicBezTo>
                  <a:cubicBezTo>
                    <a:pt x="224963" y="232308"/>
                    <a:pt x="232810" y="230999"/>
                    <a:pt x="230848" y="232962"/>
                  </a:cubicBezTo>
                  <a:cubicBezTo>
                    <a:pt x="228886" y="234926"/>
                    <a:pt x="223001" y="234271"/>
                    <a:pt x="219731" y="238197"/>
                  </a:cubicBezTo>
                  <a:cubicBezTo>
                    <a:pt x="216461" y="242124"/>
                    <a:pt x="216461" y="233617"/>
                    <a:pt x="215807" y="232308"/>
                  </a:cubicBezTo>
                  <a:cubicBezTo>
                    <a:pt x="215807" y="230999"/>
                    <a:pt x="213845" y="235580"/>
                    <a:pt x="208614" y="242778"/>
                  </a:cubicBezTo>
                  <a:cubicBezTo>
                    <a:pt x="203382" y="249977"/>
                    <a:pt x="188995" y="279424"/>
                    <a:pt x="181801" y="291857"/>
                  </a:cubicBezTo>
                  <a:cubicBezTo>
                    <a:pt x="173954" y="304291"/>
                    <a:pt x="161528" y="314761"/>
                    <a:pt x="163490" y="318688"/>
                  </a:cubicBezTo>
                  <a:cubicBezTo>
                    <a:pt x="165452" y="322614"/>
                    <a:pt x="168068" y="324577"/>
                    <a:pt x="166760" y="329158"/>
                  </a:cubicBezTo>
                  <a:cubicBezTo>
                    <a:pt x="165452" y="333739"/>
                    <a:pt x="135370" y="379546"/>
                    <a:pt x="128176" y="390016"/>
                  </a:cubicBezTo>
                  <a:cubicBezTo>
                    <a:pt x="120983" y="400486"/>
                    <a:pt x="118367" y="401795"/>
                    <a:pt x="116405" y="407684"/>
                  </a:cubicBezTo>
                  <a:cubicBezTo>
                    <a:pt x="114443" y="413574"/>
                    <a:pt x="113789" y="418155"/>
                    <a:pt x="111173" y="421426"/>
                  </a:cubicBezTo>
                  <a:cubicBezTo>
                    <a:pt x="107904" y="424044"/>
                    <a:pt x="107904" y="422735"/>
                    <a:pt x="102018" y="428625"/>
                  </a:cubicBezTo>
                  <a:cubicBezTo>
                    <a:pt x="96786" y="434514"/>
                    <a:pt x="93516" y="431897"/>
                    <a:pt x="90247" y="436478"/>
                  </a:cubicBezTo>
                  <a:cubicBezTo>
                    <a:pt x="86977" y="441058"/>
                    <a:pt x="87631" y="446948"/>
                    <a:pt x="85669" y="449566"/>
                  </a:cubicBezTo>
                  <a:cubicBezTo>
                    <a:pt x="83707" y="452183"/>
                    <a:pt x="84361" y="444985"/>
                    <a:pt x="78475" y="446294"/>
                  </a:cubicBezTo>
                  <a:cubicBezTo>
                    <a:pt x="73244" y="447602"/>
                    <a:pt x="77167" y="447602"/>
                    <a:pt x="69974" y="448911"/>
                  </a:cubicBezTo>
                  <a:cubicBezTo>
                    <a:pt x="62126" y="450874"/>
                    <a:pt x="55587" y="445639"/>
                    <a:pt x="56895" y="448911"/>
                  </a:cubicBezTo>
                  <a:cubicBezTo>
                    <a:pt x="58203" y="452183"/>
                    <a:pt x="58856" y="456764"/>
                    <a:pt x="58856" y="461344"/>
                  </a:cubicBezTo>
                  <a:cubicBezTo>
                    <a:pt x="58856" y="465925"/>
                    <a:pt x="58856" y="475741"/>
                    <a:pt x="53625" y="481630"/>
                  </a:cubicBezTo>
                  <a:cubicBezTo>
                    <a:pt x="48393" y="487520"/>
                    <a:pt x="37276" y="498645"/>
                    <a:pt x="36622" y="503880"/>
                  </a:cubicBezTo>
                  <a:cubicBezTo>
                    <a:pt x="36622" y="509769"/>
                    <a:pt x="35314" y="517622"/>
                    <a:pt x="34006" y="521548"/>
                  </a:cubicBezTo>
                  <a:cubicBezTo>
                    <a:pt x="32698" y="525475"/>
                    <a:pt x="30082" y="532673"/>
                    <a:pt x="23543" y="537253"/>
                  </a:cubicBezTo>
                  <a:cubicBezTo>
                    <a:pt x="17003" y="541834"/>
                    <a:pt x="11771" y="545760"/>
                    <a:pt x="12425" y="549687"/>
                  </a:cubicBezTo>
                  <a:cubicBezTo>
                    <a:pt x="12425" y="553613"/>
                    <a:pt x="14387" y="557540"/>
                    <a:pt x="14387" y="557540"/>
                  </a:cubicBezTo>
                  <a:cubicBezTo>
                    <a:pt x="14387" y="557540"/>
                    <a:pt x="7194" y="560812"/>
                    <a:pt x="9809" y="564084"/>
                  </a:cubicBezTo>
                  <a:cubicBezTo>
                    <a:pt x="12425" y="567356"/>
                    <a:pt x="20273" y="566047"/>
                    <a:pt x="23543" y="571282"/>
                  </a:cubicBezTo>
                  <a:cubicBezTo>
                    <a:pt x="26812" y="576517"/>
                    <a:pt x="30736" y="577826"/>
                    <a:pt x="32044" y="577171"/>
                  </a:cubicBezTo>
                  <a:cubicBezTo>
                    <a:pt x="33352" y="577171"/>
                    <a:pt x="39892" y="573900"/>
                    <a:pt x="42507" y="573900"/>
                  </a:cubicBezTo>
                  <a:cubicBezTo>
                    <a:pt x="45123" y="573900"/>
                    <a:pt x="54279" y="576517"/>
                    <a:pt x="55587" y="579135"/>
                  </a:cubicBezTo>
                  <a:cubicBezTo>
                    <a:pt x="56895" y="581098"/>
                    <a:pt x="59510" y="584370"/>
                    <a:pt x="63434" y="583061"/>
                  </a:cubicBezTo>
                  <a:cubicBezTo>
                    <a:pt x="67358" y="581752"/>
                    <a:pt x="67358" y="572591"/>
                    <a:pt x="68666" y="569319"/>
                  </a:cubicBezTo>
                  <a:cubicBezTo>
                    <a:pt x="69974" y="566047"/>
                    <a:pt x="73898" y="558194"/>
                    <a:pt x="77821" y="556231"/>
                  </a:cubicBezTo>
                  <a:cubicBezTo>
                    <a:pt x="81091" y="554268"/>
                    <a:pt x="92862" y="542489"/>
                    <a:pt x="92208" y="545760"/>
                  </a:cubicBezTo>
                  <a:cubicBezTo>
                    <a:pt x="91555" y="549032"/>
                    <a:pt x="88939" y="555576"/>
                    <a:pt x="89593" y="560157"/>
                  </a:cubicBezTo>
                  <a:cubicBezTo>
                    <a:pt x="90247" y="564738"/>
                    <a:pt x="95478" y="569319"/>
                    <a:pt x="92862" y="573900"/>
                  </a:cubicBezTo>
                  <a:cubicBezTo>
                    <a:pt x="90247" y="578480"/>
                    <a:pt x="83707" y="575863"/>
                    <a:pt x="80437" y="577826"/>
                  </a:cubicBezTo>
                  <a:cubicBezTo>
                    <a:pt x="76513" y="579789"/>
                    <a:pt x="70628" y="582407"/>
                    <a:pt x="73244" y="583715"/>
                  </a:cubicBezTo>
                  <a:cubicBezTo>
                    <a:pt x="75859" y="585024"/>
                    <a:pt x="83053" y="587642"/>
                    <a:pt x="81091" y="590259"/>
                  </a:cubicBezTo>
                  <a:cubicBezTo>
                    <a:pt x="78475" y="592877"/>
                    <a:pt x="73244" y="588950"/>
                    <a:pt x="71282" y="590914"/>
                  </a:cubicBezTo>
                  <a:cubicBezTo>
                    <a:pt x="69974" y="592877"/>
                    <a:pt x="68666" y="600729"/>
                    <a:pt x="66050" y="600075"/>
                  </a:cubicBezTo>
                  <a:cubicBezTo>
                    <a:pt x="63434" y="600075"/>
                    <a:pt x="61472" y="592222"/>
                    <a:pt x="60164" y="590914"/>
                  </a:cubicBezTo>
                  <a:cubicBezTo>
                    <a:pt x="58856" y="588950"/>
                    <a:pt x="51009" y="582407"/>
                    <a:pt x="45777" y="581752"/>
                  </a:cubicBezTo>
                  <a:cubicBezTo>
                    <a:pt x="41200" y="581098"/>
                    <a:pt x="37276" y="577826"/>
                    <a:pt x="39238" y="583715"/>
                  </a:cubicBezTo>
                  <a:cubicBezTo>
                    <a:pt x="41200" y="589605"/>
                    <a:pt x="45123" y="595494"/>
                    <a:pt x="43815" y="602692"/>
                  </a:cubicBezTo>
                  <a:cubicBezTo>
                    <a:pt x="42507" y="609891"/>
                    <a:pt x="30736" y="626251"/>
                    <a:pt x="33352" y="628868"/>
                  </a:cubicBezTo>
                  <a:cubicBezTo>
                    <a:pt x="35968" y="631486"/>
                    <a:pt x="49047" y="630831"/>
                    <a:pt x="54279" y="630831"/>
                  </a:cubicBezTo>
                  <a:cubicBezTo>
                    <a:pt x="59510" y="630831"/>
                    <a:pt x="72590" y="628214"/>
                    <a:pt x="75205" y="627559"/>
                  </a:cubicBezTo>
                  <a:cubicBezTo>
                    <a:pt x="77821" y="626251"/>
                    <a:pt x="83707" y="623633"/>
                    <a:pt x="86323" y="623633"/>
                  </a:cubicBezTo>
                  <a:cubicBezTo>
                    <a:pt x="88285" y="623633"/>
                    <a:pt x="90247" y="632140"/>
                    <a:pt x="95478" y="633449"/>
                  </a:cubicBezTo>
                  <a:cubicBezTo>
                    <a:pt x="100710" y="634758"/>
                    <a:pt x="98748" y="629523"/>
                    <a:pt x="102018" y="628214"/>
                  </a:cubicBezTo>
                  <a:cubicBezTo>
                    <a:pt x="105288" y="626905"/>
                    <a:pt x="111827" y="615126"/>
                    <a:pt x="111827" y="618398"/>
                  </a:cubicBezTo>
                  <a:cubicBezTo>
                    <a:pt x="111827" y="621670"/>
                    <a:pt x="108557" y="624287"/>
                    <a:pt x="109211" y="628868"/>
                  </a:cubicBezTo>
                  <a:cubicBezTo>
                    <a:pt x="109211" y="633449"/>
                    <a:pt x="104634" y="636067"/>
                    <a:pt x="105942" y="638030"/>
                  </a:cubicBezTo>
                  <a:cubicBezTo>
                    <a:pt x="107250" y="639993"/>
                    <a:pt x="120329" y="653080"/>
                    <a:pt x="115751" y="652426"/>
                  </a:cubicBezTo>
                  <a:cubicBezTo>
                    <a:pt x="111173" y="652426"/>
                    <a:pt x="106596" y="643919"/>
                    <a:pt x="103326" y="643919"/>
                  </a:cubicBezTo>
                  <a:cubicBezTo>
                    <a:pt x="100056" y="643919"/>
                    <a:pt x="96132" y="641956"/>
                    <a:pt x="92862" y="638684"/>
                  </a:cubicBezTo>
                  <a:cubicBezTo>
                    <a:pt x="89593" y="636067"/>
                    <a:pt x="84361" y="626251"/>
                    <a:pt x="85015" y="631486"/>
                  </a:cubicBezTo>
                  <a:cubicBezTo>
                    <a:pt x="85669" y="636721"/>
                    <a:pt x="92208" y="642610"/>
                    <a:pt x="92208" y="649154"/>
                  </a:cubicBezTo>
                  <a:cubicBezTo>
                    <a:pt x="92208" y="655698"/>
                    <a:pt x="93516" y="672058"/>
                    <a:pt x="88285" y="681874"/>
                  </a:cubicBezTo>
                  <a:cubicBezTo>
                    <a:pt x="83053" y="691690"/>
                    <a:pt x="79783" y="701505"/>
                    <a:pt x="73898" y="708049"/>
                  </a:cubicBezTo>
                  <a:cubicBezTo>
                    <a:pt x="67358" y="714593"/>
                    <a:pt x="60164" y="721137"/>
                    <a:pt x="61472" y="723754"/>
                  </a:cubicBezTo>
                  <a:cubicBezTo>
                    <a:pt x="62780" y="726372"/>
                    <a:pt x="69320" y="728989"/>
                    <a:pt x="69320" y="734879"/>
                  </a:cubicBezTo>
                  <a:cubicBezTo>
                    <a:pt x="69320" y="740769"/>
                    <a:pt x="69320" y="746658"/>
                    <a:pt x="66704" y="752548"/>
                  </a:cubicBezTo>
                  <a:cubicBezTo>
                    <a:pt x="64088" y="758437"/>
                    <a:pt x="59510" y="762364"/>
                    <a:pt x="60818" y="765636"/>
                  </a:cubicBezTo>
                  <a:cubicBezTo>
                    <a:pt x="62126" y="768253"/>
                    <a:pt x="68012" y="770871"/>
                    <a:pt x="66050" y="772834"/>
                  </a:cubicBezTo>
                  <a:cubicBezTo>
                    <a:pt x="64742" y="774797"/>
                    <a:pt x="54279" y="787230"/>
                    <a:pt x="54279" y="791811"/>
                  </a:cubicBezTo>
                  <a:cubicBezTo>
                    <a:pt x="54279" y="796392"/>
                    <a:pt x="54279" y="812097"/>
                    <a:pt x="51009" y="818641"/>
                  </a:cubicBezTo>
                  <a:cubicBezTo>
                    <a:pt x="47739" y="825185"/>
                    <a:pt x="31390" y="838273"/>
                    <a:pt x="30736" y="841545"/>
                  </a:cubicBezTo>
                  <a:cubicBezTo>
                    <a:pt x="30082" y="844816"/>
                    <a:pt x="30736" y="847434"/>
                    <a:pt x="29428" y="850052"/>
                  </a:cubicBezTo>
                  <a:cubicBezTo>
                    <a:pt x="28120" y="853323"/>
                    <a:pt x="18311" y="859867"/>
                    <a:pt x="18311" y="862485"/>
                  </a:cubicBezTo>
                  <a:cubicBezTo>
                    <a:pt x="18311" y="865103"/>
                    <a:pt x="21581" y="865757"/>
                    <a:pt x="18311" y="869683"/>
                  </a:cubicBezTo>
                  <a:cubicBezTo>
                    <a:pt x="15041" y="873610"/>
                    <a:pt x="0" y="886698"/>
                    <a:pt x="0" y="889315"/>
                  </a:cubicBezTo>
                  <a:cubicBezTo>
                    <a:pt x="0" y="891933"/>
                    <a:pt x="1962" y="895859"/>
                    <a:pt x="4578" y="895859"/>
                  </a:cubicBezTo>
                  <a:cubicBezTo>
                    <a:pt x="7194" y="895859"/>
                    <a:pt x="12425" y="890624"/>
                    <a:pt x="20273" y="890624"/>
                  </a:cubicBezTo>
                  <a:cubicBezTo>
                    <a:pt x="28120" y="890624"/>
                    <a:pt x="32044" y="889315"/>
                    <a:pt x="36622" y="890624"/>
                  </a:cubicBezTo>
                  <a:cubicBezTo>
                    <a:pt x="41200" y="891933"/>
                    <a:pt x="43815" y="893241"/>
                    <a:pt x="46431" y="892587"/>
                  </a:cubicBezTo>
                  <a:cubicBezTo>
                    <a:pt x="49047" y="891278"/>
                    <a:pt x="51663" y="885389"/>
                    <a:pt x="54279" y="885389"/>
                  </a:cubicBezTo>
                  <a:cubicBezTo>
                    <a:pt x="56895" y="885389"/>
                    <a:pt x="60164" y="889969"/>
                    <a:pt x="63434" y="889969"/>
                  </a:cubicBezTo>
                  <a:cubicBezTo>
                    <a:pt x="66704" y="889969"/>
                    <a:pt x="75205" y="885389"/>
                    <a:pt x="75205" y="887352"/>
                  </a:cubicBezTo>
                  <a:cubicBezTo>
                    <a:pt x="75205" y="889315"/>
                    <a:pt x="69974" y="892587"/>
                    <a:pt x="72590" y="895205"/>
                  </a:cubicBezTo>
                  <a:cubicBezTo>
                    <a:pt x="75859" y="897822"/>
                    <a:pt x="79783" y="900440"/>
                    <a:pt x="84361" y="901094"/>
                  </a:cubicBezTo>
                  <a:cubicBezTo>
                    <a:pt x="88939" y="901748"/>
                    <a:pt x="94824" y="899131"/>
                    <a:pt x="96132" y="901094"/>
                  </a:cubicBezTo>
                  <a:cubicBezTo>
                    <a:pt x="97440" y="903057"/>
                    <a:pt x="101364" y="908947"/>
                    <a:pt x="103980" y="908947"/>
                  </a:cubicBezTo>
                  <a:cubicBezTo>
                    <a:pt x="106596" y="908947"/>
                    <a:pt x="116405" y="905675"/>
                    <a:pt x="120983" y="908947"/>
                  </a:cubicBezTo>
                  <a:cubicBezTo>
                    <a:pt x="125560" y="911564"/>
                    <a:pt x="137332" y="920726"/>
                    <a:pt x="140602" y="925961"/>
                  </a:cubicBezTo>
                  <a:cubicBezTo>
                    <a:pt x="143871" y="930542"/>
                    <a:pt x="143871" y="929233"/>
                    <a:pt x="148449" y="931196"/>
                  </a:cubicBezTo>
                  <a:cubicBezTo>
                    <a:pt x="153027" y="932505"/>
                    <a:pt x="168722" y="937740"/>
                    <a:pt x="175915" y="936431"/>
                  </a:cubicBezTo>
                  <a:cubicBezTo>
                    <a:pt x="183109" y="935122"/>
                    <a:pt x="207306" y="923343"/>
                    <a:pt x="212537" y="922034"/>
                  </a:cubicBezTo>
                  <a:cubicBezTo>
                    <a:pt x="217769" y="920726"/>
                    <a:pt x="216461" y="920726"/>
                    <a:pt x="223001" y="920726"/>
                  </a:cubicBezTo>
                  <a:cubicBezTo>
                    <a:pt x="228232" y="920726"/>
                    <a:pt x="232156" y="920726"/>
                    <a:pt x="234118" y="920726"/>
                  </a:cubicBezTo>
                  <a:cubicBezTo>
                    <a:pt x="234772" y="908947"/>
                    <a:pt x="236080" y="887352"/>
                    <a:pt x="236080" y="879499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A30CC8D9-6005-5E95-E168-882332670498}"/>
                </a:ext>
              </a:extLst>
            </p:cNvPr>
            <p:cNvSpPr/>
            <p:nvPr/>
          </p:nvSpPr>
          <p:spPr>
            <a:xfrm>
              <a:off x="3428585" y="4053038"/>
              <a:ext cx="1217602" cy="884991"/>
            </a:xfrm>
            <a:custGeom>
              <a:avLst/>
              <a:gdLst>
                <a:gd name="connsiteX0" fmla="*/ 240004 w 1217602"/>
                <a:gd name="connsiteY0" fmla="*/ 183229 h 884991"/>
                <a:gd name="connsiteX1" fmla="*/ 238696 w 1217602"/>
                <a:gd name="connsiteY1" fmla="*/ 185192 h 884991"/>
                <a:gd name="connsiteX2" fmla="*/ 230194 w 1217602"/>
                <a:gd name="connsiteY2" fmla="*/ 196317 h 884991"/>
                <a:gd name="connsiteX3" fmla="*/ 211229 w 1217602"/>
                <a:gd name="connsiteY3" fmla="*/ 195663 h 884991"/>
                <a:gd name="connsiteX4" fmla="*/ 211229 w 1217602"/>
                <a:gd name="connsiteY4" fmla="*/ 195663 h 884991"/>
                <a:gd name="connsiteX5" fmla="*/ 208614 w 1217602"/>
                <a:gd name="connsiteY5" fmla="*/ 202861 h 884991"/>
                <a:gd name="connsiteX6" fmla="*/ 195534 w 1217602"/>
                <a:gd name="connsiteY6" fmla="*/ 206133 h 884991"/>
                <a:gd name="connsiteX7" fmla="*/ 190957 w 1217602"/>
                <a:gd name="connsiteY7" fmla="*/ 212677 h 884991"/>
                <a:gd name="connsiteX8" fmla="*/ 188341 w 1217602"/>
                <a:gd name="connsiteY8" fmla="*/ 221184 h 884991"/>
                <a:gd name="connsiteX9" fmla="*/ 183109 w 1217602"/>
                <a:gd name="connsiteY9" fmla="*/ 236235 h 884991"/>
                <a:gd name="connsiteX10" fmla="*/ 181147 w 1217602"/>
                <a:gd name="connsiteY10" fmla="*/ 238198 h 884991"/>
                <a:gd name="connsiteX11" fmla="*/ 169376 w 1217602"/>
                <a:gd name="connsiteY11" fmla="*/ 252595 h 884991"/>
                <a:gd name="connsiteX12" fmla="*/ 171338 w 1217602"/>
                <a:gd name="connsiteY12" fmla="*/ 258484 h 884991"/>
                <a:gd name="connsiteX13" fmla="*/ 174608 w 1217602"/>
                <a:gd name="connsiteY13" fmla="*/ 271572 h 884991"/>
                <a:gd name="connsiteX14" fmla="*/ 162836 w 1217602"/>
                <a:gd name="connsiteY14" fmla="*/ 282696 h 884991"/>
                <a:gd name="connsiteX15" fmla="*/ 161528 w 1217602"/>
                <a:gd name="connsiteY15" fmla="*/ 282696 h 884991"/>
                <a:gd name="connsiteX16" fmla="*/ 159567 w 1217602"/>
                <a:gd name="connsiteY16" fmla="*/ 287931 h 884991"/>
                <a:gd name="connsiteX17" fmla="*/ 158912 w 1217602"/>
                <a:gd name="connsiteY17" fmla="*/ 290549 h 884991"/>
                <a:gd name="connsiteX18" fmla="*/ 158912 w 1217602"/>
                <a:gd name="connsiteY18" fmla="*/ 303637 h 884991"/>
                <a:gd name="connsiteX19" fmla="*/ 155643 w 1217602"/>
                <a:gd name="connsiteY19" fmla="*/ 317379 h 884991"/>
                <a:gd name="connsiteX20" fmla="*/ 155643 w 1217602"/>
                <a:gd name="connsiteY20" fmla="*/ 319997 h 884991"/>
                <a:gd name="connsiteX21" fmla="*/ 154335 w 1217602"/>
                <a:gd name="connsiteY21" fmla="*/ 327195 h 884991"/>
                <a:gd name="connsiteX22" fmla="*/ 143871 w 1217602"/>
                <a:gd name="connsiteY22" fmla="*/ 340937 h 884991"/>
                <a:gd name="connsiteX23" fmla="*/ 147141 w 1217602"/>
                <a:gd name="connsiteY23" fmla="*/ 347481 h 884991"/>
                <a:gd name="connsiteX24" fmla="*/ 147141 w 1217602"/>
                <a:gd name="connsiteY24" fmla="*/ 352716 h 884991"/>
                <a:gd name="connsiteX25" fmla="*/ 147141 w 1217602"/>
                <a:gd name="connsiteY25" fmla="*/ 355333 h 884991"/>
                <a:gd name="connsiteX26" fmla="*/ 140602 w 1217602"/>
                <a:gd name="connsiteY26" fmla="*/ 365149 h 884991"/>
                <a:gd name="connsiteX27" fmla="*/ 141910 w 1217602"/>
                <a:gd name="connsiteY27" fmla="*/ 368421 h 884991"/>
                <a:gd name="connsiteX28" fmla="*/ 132100 w 1217602"/>
                <a:gd name="connsiteY28" fmla="*/ 384127 h 884991"/>
                <a:gd name="connsiteX29" fmla="*/ 131446 w 1217602"/>
                <a:gd name="connsiteY29" fmla="*/ 390016 h 884991"/>
                <a:gd name="connsiteX30" fmla="*/ 133408 w 1217602"/>
                <a:gd name="connsiteY30" fmla="*/ 393288 h 884991"/>
                <a:gd name="connsiteX31" fmla="*/ 136024 w 1217602"/>
                <a:gd name="connsiteY31" fmla="*/ 398523 h 884991"/>
                <a:gd name="connsiteX32" fmla="*/ 136024 w 1217602"/>
                <a:gd name="connsiteY32" fmla="*/ 405721 h 884991"/>
                <a:gd name="connsiteX33" fmla="*/ 128177 w 1217602"/>
                <a:gd name="connsiteY33" fmla="*/ 411611 h 884991"/>
                <a:gd name="connsiteX34" fmla="*/ 128177 w 1217602"/>
                <a:gd name="connsiteY34" fmla="*/ 414883 h 884991"/>
                <a:gd name="connsiteX35" fmla="*/ 113135 w 1217602"/>
                <a:gd name="connsiteY35" fmla="*/ 427316 h 884991"/>
                <a:gd name="connsiteX36" fmla="*/ 114443 w 1217602"/>
                <a:gd name="connsiteY36" fmla="*/ 431243 h 884991"/>
                <a:gd name="connsiteX37" fmla="*/ 111173 w 1217602"/>
                <a:gd name="connsiteY37" fmla="*/ 446294 h 884991"/>
                <a:gd name="connsiteX38" fmla="*/ 113135 w 1217602"/>
                <a:gd name="connsiteY38" fmla="*/ 448911 h 884991"/>
                <a:gd name="connsiteX39" fmla="*/ 117713 w 1217602"/>
                <a:gd name="connsiteY39" fmla="*/ 456764 h 884991"/>
                <a:gd name="connsiteX40" fmla="*/ 109212 w 1217602"/>
                <a:gd name="connsiteY40" fmla="*/ 468543 h 884991"/>
                <a:gd name="connsiteX41" fmla="*/ 104634 w 1217602"/>
                <a:gd name="connsiteY41" fmla="*/ 471815 h 884991"/>
                <a:gd name="connsiteX42" fmla="*/ 105942 w 1217602"/>
                <a:gd name="connsiteY42" fmla="*/ 477050 h 884991"/>
                <a:gd name="connsiteX43" fmla="*/ 107250 w 1217602"/>
                <a:gd name="connsiteY43" fmla="*/ 482939 h 884991"/>
                <a:gd name="connsiteX44" fmla="*/ 96786 w 1217602"/>
                <a:gd name="connsiteY44" fmla="*/ 492755 h 884991"/>
                <a:gd name="connsiteX45" fmla="*/ 96786 w 1217602"/>
                <a:gd name="connsiteY45" fmla="*/ 492755 h 884991"/>
                <a:gd name="connsiteX46" fmla="*/ 96786 w 1217602"/>
                <a:gd name="connsiteY46" fmla="*/ 492755 h 884991"/>
                <a:gd name="connsiteX47" fmla="*/ 89593 w 1217602"/>
                <a:gd name="connsiteY47" fmla="*/ 501262 h 884991"/>
                <a:gd name="connsiteX48" fmla="*/ 74552 w 1217602"/>
                <a:gd name="connsiteY48" fmla="*/ 499299 h 884991"/>
                <a:gd name="connsiteX49" fmla="*/ 74552 w 1217602"/>
                <a:gd name="connsiteY49" fmla="*/ 499299 h 884991"/>
                <a:gd name="connsiteX50" fmla="*/ 72590 w 1217602"/>
                <a:gd name="connsiteY50" fmla="*/ 500608 h 884991"/>
                <a:gd name="connsiteX51" fmla="*/ 62780 w 1217602"/>
                <a:gd name="connsiteY51" fmla="*/ 500608 h 884991"/>
                <a:gd name="connsiteX52" fmla="*/ 59511 w 1217602"/>
                <a:gd name="connsiteY52" fmla="*/ 499299 h 884991"/>
                <a:gd name="connsiteX53" fmla="*/ 59511 w 1217602"/>
                <a:gd name="connsiteY53" fmla="*/ 499299 h 884991"/>
                <a:gd name="connsiteX54" fmla="*/ 56895 w 1217602"/>
                <a:gd name="connsiteY54" fmla="*/ 502571 h 884991"/>
                <a:gd name="connsiteX55" fmla="*/ 56895 w 1217602"/>
                <a:gd name="connsiteY55" fmla="*/ 505189 h 884991"/>
                <a:gd name="connsiteX56" fmla="*/ 54279 w 1217602"/>
                <a:gd name="connsiteY56" fmla="*/ 513696 h 884991"/>
                <a:gd name="connsiteX57" fmla="*/ 54279 w 1217602"/>
                <a:gd name="connsiteY57" fmla="*/ 516968 h 884991"/>
                <a:gd name="connsiteX58" fmla="*/ 37930 w 1217602"/>
                <a:gd name="connsiteY58" fmla="*/ 530710 h 884991"/>
                <a:gd name="connsiteX59" fmla="*/ 20927 w 1217602"/>
                <a:gd name="connsiteY59" fmla="*/ 525475 h 884991"/>
                <a:gd name="connsiteX60" fmla="*/ 20927 w 1217602"/>
                <a:gd name="connsiteY60" fmla="*/ 525475 h 884991"/>
                <a:gd name="connsiteX61" fmla="*/ 13733 w 1217602"/>
                <a:gd name="connsiteY61" fmla="*/ 532018 h 884991"/>
                <a:gd name="connsiteX62" fmla="*/ 3924 w 1217602"/>
                <a:gd name="connsiteY62" fmla="*/ 532673 h 884991"/>
                <a:gd name="connsiteX63" fmla="*/ 0 w 1217602"/>
                <a:gd name="connsiteY63" fmla="*/ 532673 h 884991"/>
                <a:gd name="connsiteX64" fmla="*/ 0 w 1217602"/>
                <a:gd name="connsiteY64" fmla="*/ 532673 h 884991"/>
                <a:gd name="connsiteX65" fmla="*/ 10464 w 1217602"/>
                <a:gd name="connsiteY65" fmla="*/ 544452 h 884991"/>
                <a:gd name="connsiteX66" fmla="*/ 12425 w 1217602"/>
                <a:gd name="connsiteY66" fmla="*/ 549687 h 884991"/>
                <a:gd name="connsiteX67" fmla="*/ 13079 w 1217602"/>
                <a:gd name="connsiteY67" fmla="*/ 552305 h 884991"/>
                <a:gd name="connsiteX68" fmla="*/ 16349 w 1217602"/>
                <a:gd name="connsiteY68" fmla="*/ 552305 h 884991"/>
                <a:gd name="connsiteX69" fmla="*/ 26813 w 1217602"/>
                <a:gd name="connsiteY69" fmla="*/ 556231 h 884991"/>
                <a:gd name="connsiteX70" fmla="*/ 31390 w 1217602"/>
                <a:gd name="connsiteY70" fmla="*/ 557540 h 884991"/>
                <a:gd name="connsiteX71" fmla="*/ 42507 w 1217602"/>
                <a:gd name="connsiteY71" fmla="*/ 562121 h 884991"/>
                <a:gd name="connsiteX72" fmla="*/ 47085 w 1217602"/>
                <a:gd name="connsiteY72" fmla="*/ 568665 h 884991"/>
                <a:gd name="connsiteX73" fmla="*/ 58203 w 1217602"/>
                <a:gd name="connsiteY73" fmla="*/ 584370 h 884991"/>
                <a:gd name="connsiteX74" fmla="*/ 66050 w 1217602"/>
                <a:gd name="connsiteY74" fmla="*/ 579789 h 884991"/>
                <a:gd name="connsiteX75" fmla="*/ 71936 w 1217602"/>
                <a:gd name="connsiteY75" fmla="*/ 582407 h 884991"/>
                <a:gd name="connsiteX76" fmla="*/ 75205 w 1217602"/>
                <a:gd name="connsiteY76" fmla="*/ 593531 h 884991"/>
                <a:gd name="connsiteX77" fmla="*/ 75205 w 1217602"/>
                <a:gd name="connsiteY77" fmla="*/ 598112 h 884991"/>
                <a:gd name="connsiteX78" fmla="*/ 77167 w 1217602"/>
                <a:gd name="connsiteY78" fmla="*/ 613163 h 884991"/>
                <a:gd name="connsiteX79" fmla="*/ 75860 w 1217602"/>
                <a:gd name="connsiteY79" fmla="*/ 615126 h 884991"/>
                <a:gd name="connsiteX80" fmla="*/ 77821 w 1217602"/>
                <a:gd name="connsiteY80" fmla="*/ 617089 h 884991"/>
                <a:gd name="connsiteX81" fmla="*/ 85015 w 1217602"/>
                <a:gd name="connsiteY81" fmla="*/ 630831 h 884991"/>
                <a:gd name="connsiteX82" fmla="*/ 82399 w 1217602"/>
                <a:gd name="connsiteY82" fmla="*/ 635412 h 884991"/>
                <a:gd name="connsiteX83" fmla="*/ 84361 w 1217602"/>
                <a:gd name="connsiteY83" fmla="*/ 636721 h 884991"/>
                <a:gd name="connsiteX84" fmla="*/ 93516 w 1217602"/>
                <a:gd name="connsiteY84" fmla="*/ 643265 h 884991"/>
                <a:gd name="connsiteX85" fmla="*/ 111828 w 1217602"/>
                <a:gd name="connsiteY85" fmla="*/ 657007 h 884991"/>
                <a:gd name="connsiteX86" fmla="*/ 119675 w 1217602"/>
                <a:gd name="connsiteY86" fmla="*/ 660933 h 884991"/>
                <a:gd name="connsiteX87" fmla="*/ 127522 w 1217602"/>
                <a:gd name="connsiteY87" fmla="*/ 656352 h 884991"/>
                <a:gd name="connsiteX88" fmla="*/ 133408 w 1217602"/>
                <a:gd name="connsiteY88" fmla="*/ 658316 h 884991"/>
                <a:gd name="connsiteX89" fmla="*/ 135370 w 1217602"/>
                <a:gd name="connsiteY89" fmla="*/ 660279 h 884991"/>
                <a:gd name="connsiteX90" fmla="*/ 144526 w 1217602"/>
                <a:gd name="connsiteY90" fmla="*/ 668786 h 884991"/>
                <a:gd name="connsiteX91" fmla="*/ 152373 w 1217602"/>
                <a:gd name="connsiteY91" fmla="*/ 668786 h 884991"/>
                <a:gd name="connsiteX92" fmla="*/ 170684 w 1217602"/>
                <a:gd name="connsiteY92" fmla="*/ 670095 h 884991"/>
                <a:gd name="connsiteX93" fmla="*/ 187033 w 1217602"/>
                <a:gd name="connsiteY93" fmla="*/ 685800 h 884991"/>
                <a:gd name="connsiteX94" fmla="*/ 186379 w 1217602"/>
                <a:gd name="connsiteY94" fmla="*/ 692344 h 884991"/>
                <a:gd name="connsiteX95" fmla="*/ 182455 w 1217602"/>
                <a:gd name="connsiteY95" fmla="*/ 696270 h 884991"/>
                <a:gd name="connsiteX96" fmla="*/ 181147 w 1217602"/>
                <a:gd name="connsiteY96" fmla="*/ 696925 h 884991"/>
                <a:gd name="connsiteX97" fmla="*/ 181147 w 1217602"/>
                <a:gd name="connsiteY97" fmla="*/ 698888 h 884991"/>
                <a:gd name="connsiteX98" fmla="*/ 176569 w 1217602"/>
                <a:gd name="connsiteY98" fmla="*/ 711976 h 884991"/>
                <a:gd name="connsiteX99" fmla="*/ 175261 w 1217602"/>
                <a:gd name="connsiteY99" fmla="*/ 713284 h 884991"/>
                <a:gd name="connsiteX100" fmla="*/ 176569 w 1217602"/>
                <a:gd name="connsiteY100" fmla="*/ 713284 h 884991"/>
                <a:gd name="connsiteX101" fmla="*/ 179839 w 1217602"/>
                <a:gd name="connsiteY101" fmla="*/ 713939 h 884991"/>
                <a:gd name="connsiteX102" fmla="*/ 200112 w 1217602"/>
                <a:gd name="connsiteY102" fmla="*/ 725063 h 884991"/>
                <a:gd name="connsiteX103" fmla="*/ 197496 w 1217602"/>
                <a:gd name="connsiteY103" fmla="*/ 734879 h 884991"/>
                <a:gd name="connsiteX104" fmla="*/ 185725 w 1217602"/>
                <a:gd name="connsiteY104" fmla="*/ 742078 h 884991"/>
                <a:gd name="connsiteX105" fmla="*/ 182455 w 1217602"/>
                <a:gd name="connsiteY105" fmla="*/ 742078 h 884991"/>
                <a:gd name="connsiteX106" fmla="*/ 177224 w 1217602"/>
                <a:gd name="connsiteY106" fmla="*/ 742732 h 884991"/>
                <a:gd name="connsiteX107" fmla="*/ 179839 w 1217602"/>
                <a:gd name="connsiteY107" fmla="*/ 746658 h 884991"/>
                <a:gd name="connsiteX108" fmla="*/ 179839 w 1217602"/>
                <a:gd name="connsiteY108" fmla="*/ 746658 h 884991"/>
                <a:gd name="connsiteX109" fmla="*/ 204036 w 1217602"/>
                <a:gd name="connsiteY109" fmla="*/ 746658 h 884991"/>
                <a:gd name="connsiteX110" fmla="*/ 210575 w 1217602"/>
                <a:gd name="connsiteY110" fmla="*/ 758437 h 884991"/>
                <a:gd name="connsiteX111" fmla="*/ 213845 w 1217602"/>
                <a:gd name="connsiteY111" fmla="*/ 764327 h 884991"/>
                <a:gd name="connsiteX112" fmla="*/ 221693 w 1217602"/>
                <a:gd name="connsiteY112" fmla="*/ 763018 h 884991"/>
                <a:gd name="connsiteX113" fmla="*/ 234772 w 1217602"/>
                <a:gd name="connsiteY113" fmla="*/ 760400 h 884991"/>
                <a:gd name="connsiteX114" fmla="*/ 238042 w 1217602"/>
                <a:gd name="connsiteY114" fmla="*/ 760400 h 884991"/>
                <a:gd name="connsiteX115" fmla="*/ 261584 w 1217602"/>
                <a:gd name="connsiteY115" fmla="*/ 761709 h 884991"/>
                <a:gd name="connsiteX116" fmla="*/ 274664 w 1217602"/>
                <a:gd name="connsiteY116" fmla="*/ 778069 h 884991"/>
                <a:gd name="connsiteX117" fmla="*/ 274664 w 1217602"/>
                <a:gd name="connsiteY117" fmla="*/ 779378 h 884991"/>
                <a:gd name="connsiteX118" fmla="*/ 279241 w 1217602"/>
                <a:gd name="connsiteY118" fmla="*/ 784613 h 884991"/>
                <a:gd name="connsiteX119" fmla="*/ 281203 w 1217602"/>
                <a:gd name="connsiteY119" fmla="*/ 782650 h 884991"/>
                <a:gd name="connsiteX120" fmla="*/ 284473 w 1217602"/>
                <a:gd name="connsiteY120" fmla="*/ 770871 h 884991"/>
                <a:gd name="connsiteX121" fmla="*/ 287089 w 1217602"/>
                <a:gd name="connsiteY121" fmla="*/ 759092 h 884991"/>
                <a:gd name="connsiteX122" fmla="*/ 287089 w 1217602"/>
                <a:gd name="connsiteY122" fmla="*/ 759092 h 884991"/>
                <a:gd name="connsiteX123" fmla="*/ 296244 w 1217602"/>
                <a:gd name="connsiteY123" fmla="*/ 745350 h 884991"/>
                <a:gd name="connsiteX124" fmla="*/ 298860 w 1217602"/>
                <a:gd name="connsiteY124" fmla="*/ 744695 h 884991"/>
                <a:gd name="connsiteX125" fmla="*/ 302784 w 1217602"/>
                <a:gd name="connsiteY125" fmla="*/ 744041 h 884991"/>
                <a:gd name="connsiteX126" fmla="*/ 302784 w 1217602"/>
                <a:gd name="connsiteY126" fmla="*/ 744041 h 884991"/>
                <a:gd name="connsiteX127" fmla="*/ 311939 w 1217602"/>
                <a:gd name="connsiteY127" fmla="*/ 732916 h 884991"/>
                <a:gd name="connsiteX128" fmla="*/ 315209 w 1217602"/>
                <a:gd name="connsiteY128" fmla="*/ 732916 h 884991"/>
                <a:gd name="connsiteX129" fmla="*/ 317825 w 1217602"/>
                <a:gd name="connsiteY129" fmla="*/ 734225 h 884991"/>
                <a:gd name="connsiteX130" fmla="*/ 320441 w 1217602"/>
                <a:gd name="connsiteY130" fmla="*/ 736843 h 884991"/>
                <a:gd name="connsiteX131" fmla="*/ 328942 w 1217602"/>
                <a:gd name="connsiteY131" fmla="*/ 744041 h 884991"/>
                <a:gd name="connsiteX132" fmla="*/ 336790 w 1217602"/>
                <a:gd name="connsiteY132" fmla="*/ 746004 h 884991"/>
                <a:gd name="connsiteX133" fmla="*/ 339406 w 1217602"/>
                <a:gd name="connsiteY133" fmla="*/ 746004 h 884991"/>
                <a:gd name="connsiteX134" fmla="*/ 353139 w 1217602"/>
                <a:gd name="connsiteY134" fmla="*/ 748622 h 884991"/>
                <a:gd name="connsiteX135" fmla="*/ 365564 w 1217602"/>
                <a:gd name="connsiteY135" fmla="*/ 765636 h 884991"/>
                <a:gd name="connsiteX136" fmla="*/ 349869 w 1217602"/>
                <a:gd name="connsiteY136" fmla="*/ 776106 h 884991"/>
                <a:gd name="connsiteX137" fmla="*/ 345945 w 1217602"/>
                <a:gd name="connsiteY137" fmla="*/ 774797 h 884991"/>
                <a:gd name="connsiteX138" fmla="*/ 342676 w 1217602"/>
                <a:gd name="connsiteY138" fmla="*/ 773488 h 884991"/>
                <a:gd name="connsiteX139" fmla="*/ 342676 w 1217602"/>
                <a:gd name="connsiteY139" fmla="*/ 773488 h 884991"/>
                <a:gd name="connsiteX140" fmla="*/ 333520 w 1217602"/>
                <a:gd name="connsiteY140" fmla="*/ 786576 h 884991"/>
                <a:gd name="connsiteX141" fmla="*/ 334828 w 1217602"/>
                <a:gd name="connsiteY141" fmla="*/ 788539 h 884991"/>
                <a:gd name="connsiteX142" fmla="*/ 341368 w 1217602"/>
                <a:gd name="connsiteY142" fmla="*/ 800318 h 884991"/>
                <a:gd name="connsiteX143" fmla="*/ 341368 w 1217602"/>
                <a:gd name="connsiteY143" fmla="*/ 800318 h 884991"/>
                <a:gd name="connsiteX144" fmla="*/ 344637 w 1217602"/>
                <a:gd name="connsiteY144" fmla="*/ 804245 h 884991"/>
                <a:gd name="connsiteX145" fmla="*/ 347907 w 1217602"/>
                <a:gd name="connsiteY145" fmla="*/ 804245 h 884991"/>
                <a:gd name="connsiteX146" fmla="*/ 347907 w 1217602"/>
                <a:gd name="connsiteY146" fmla="*/ 804245 h 884991"/>
                <a:gd name="connsiteX147" fmla="*/ 361640 w 1217602"/>
                <a:gd name="connsiteY147" fmla="*/ 808825 h 884991"/>
                <a:gd name="connsiteX148" fmla="*/ 364256 w 1217602"/>
                <a:gd name="connsiteY148" fmla="*/ 817987 h 884991"/>
                <a:gd name="connsiteX149" fmla="*/ 364256 w 1217602"/>
                <a:gd name="connsiteY149" fmla="*/ 819296 h 884991"/>
                <a:gd name="connsiteX150" fmla="*/ 366218 w 1217602"/>
                <a:gd name="connsiteY150" fmla="*/ 819296 h 884991"/>
                <a:gd name="connsiteX151" fmla="*/ 374066 w 1217602"/>
                <a:gd name="connsiteY151" fmla="*/ 821259 h 884991"/>
                <a:gd name="connsiteX152" fmla="*/ 379951 w 1217602"/>
                <a:gd name="connsiteY152" fmla="*/ 824531 h 884991"/>
                <a:gd name="connsiteX153" fmla="*/ 392376 w 1217602"/>
                <a:gd name="connsiteY153" fmla="*/ 831074 h 884991"/>
                <a:gd name="connsiteX154" fmla="*/ 396954 w 1217602"/>
                <a:gd name="connsiteY154" fmla="*/ 831074 h 884991"/>
                <a:gd name="connsiteX155" fmla="*/ 415265 w 1217602"/>
                <a:gd name="connsiteY155" fmla="*/ 835655 h 884991"/>
                <a:gd name="connsiteX156" fmla="*/ 415919 w 1217602"/>
                <a:gd name="connsiteY156" fmla="*/ 854633 h 884991"/>
                <a:gd name="connsiteX157" fmla="*/ 410034 w 1217602"/>
                <a:gd name="connsiteY157" fmla="*/ 860522 h 884991"/>
                <a:gd name="connsiteX158" fmla="*/ 408072 w 1217602"/>
                <a:gd name="connsiteY158" fmla="*/ 860522 h 884991"/>
                <a:gd name="connsiteX159" fmla="*/ 400878 w 1217602"/>
                <a:gd name="connsiteY159" fmla="*/ 863794 h 884991"/>
                <a:gd name="connsiteX160" fmla="*/ 397608 w 1217602"/>
                <a:gd name="connsiteY160" fmla="*/ 878191 h 884991"/>
                <a:gd name="connsiteX161" fmla="*/ 410687 w 1217602"/>
                <a:gd name="connsiteY161" fmla="*/ 884734 h 884991"/>
                <a:gd name="connsiteX162" fmla="*/ 425729 w 1217602"/>
                <a:gd name="connsiteY162" fmla="*/ 883426 h 884991"/>
                <a:gd name="connsiteX163" fmla="*/ 428344 w 1217602"/>
                <a:gd name="connsiteY163" fmla="*/ 881463 h 884991"/>
                <a:gd name="connsiteX164" fmla="*/ 445348 w 1217602"/>
                <a:gd name="connsiteY164" fmla="*/ 870338 h 884991"/>
                <a:gd name="connsiteX165" fmla="*/ 449271 w 1217602"/>
                <a:gd name="connsiteY165" fmla="*/ 869029 h 884991"/>
                <a:gd name="connsiteX166" fmla="*/ 474122 w 1217602"/>
                <a:gd name="connsiteY166" fmla="*/ 865103 h 884991"/>
                <a:gd name="connsiteX167" fmla="*/ 476083 w 1217602"/>
                <a:gd name="connsiteY167" fmla="*/ 865103 h 884991"/>
                <a:gd name="connsiteX168" fmla="*/ 490471 w 1217602"/>
                <a:gd name="connsiteY168" fmla="*/ 872301 h 884991"/>
                <a:gd name="connsiteX169" fmla="*/ 493740 w 1217602"/>
                <a:gd name="connsiteY169" fmla="*/ 870338 h 884991"/>
                <a:gd name="connsiteX170" fmla="*/ 508781 w 1217602"/>
                <a:gd name="connsiteY170" fmla="*/ 865757 h 884991"/>
                <a:gd name="connsiteX171" fmla="*/ 528400 w 1217602"/>
                <a:gd name="connsiteY171" fmla="*/ 868375 h 884991"/>
                <a:gd name="connsiteX172" fmla="*/ 539518 w 1217602"/>
                <a:gd name="connsiteY172" fmla="*/ 869684 h 884991"/>
                <a:gd name="connsiteX173" fmla="*/ 562406 w 1217602"/>
                <a:gd name="connsiteY173" fmla="*/ 874264 h 884991"/>
                <a:gd name="connsiteX174" fmla="*/ 574832 w 1217602"/>
                <a:gd name="connsiteY174" fmla="*/ 876227 h 884991"/>
                <a:gd name="connsiteX175" fmla="*/ 591835 w 1217602"/>
                <a:gd name="connsiteY175" fmla="*/ 869684 h 884991"/>
                <a:gd name="connsiteX176" fmla="*/ 595759 w 1217602"/>
                <a:gd name="connsiteY176" fmla="*/ 865757 h 884991"/>
                <a:gd name="connsiteX177" fmla="*/ 610145 w 1217602"/>
                <a:gd name="connsiteY177" fmla="*/ 853978 h 884991"/>
                <a:gd name="connsiteX178" fmla="*/ 623879 w 1217602"/>
                <a:gd name="connsiteY178" fmla="*/ 852015 h 884991"/>
                <a:gd name="connsiteX179" fmla="*/ 624533 w 1217602"/>
                <a:gd name="connsiteY179" fmla="*/ 852015 h 884991"/>
                <a:gd name="connsiteX180" fmla="*/ 642190 w 1217602"/>
                <a:gd name="connsiteY180" fmla="*/ 855287 h 884991"/>
                <a:gd name="connsiteX181" fmla="*/ 659847 w 1217602"/>
                <a:gd name="connsiteY181" fmla="*/ 851361 h 884991"/>
                <a:gd name="connsiteX182" fmla="*/ 663116 w 1217602"/>
                <a:gd name="connsiteY182" fmla="*/ 849397 h 884991"/>
                <a:gd name="connsiteX183" fmla="*/ 679465 w 1217602"/>
                <a:gd name="connsiteY183" fmla="*/ 845471 h 884991"/>
                <a:gd name="connsiteX184" fmla="*/ 691890 w 1217602"/>
                <a:gd name="connsiteY184" fmla="*/ 849397 h 884991"/>
                <a:gd name="connsiteX185" fmla="*/ 698430 w 1217602"/>
                <a:gd name="connsiteY185" fmla="*/ 847434 h 884991"/>
                <a:gd name="connsiteX186" fmla="*/ 708240 w 1217602"/>
                <a:gd name="connsiteY186" fmla="*/ 845471 h 884991"/>
                <a:gd name="connsiteX187" fmla="*/ 716087 w 1217602"/>
                <a:gd name="connsiteY187" fmla="*/ 848089 h 884991"/>
                <a:gd name="connsiteX188" fmla="*/ 731782 w 1217602"/>
                <a:gd name="connsiteY188" fmla="*/ 852669 h 884991"/>
                <a:gd name="connsiteX189" fmla="*/ 734398 w 1217602"/>
                <a:gd name="connsiteY189" fmla="*/ 851361 h 884991"/>
                <a:gd name="connsiteX190" fmla="*/ 744862 w 1217602"/>
                <a:gd name="connsiteY190" fmla="*/ 845471 h 884991"/>
                <a:gd name="connsiteX191" fmla="*/ 748131 w 1217602"/>
                <a:gd name="connsiteY191" fmla="*/ 844817 h 884991"/>
                <a:gd name="connsiteX192" fmla="*/ 752055 w 1217602"/>
                <a:gd name="connsiteY192" fmla="*/ 844162 h 884991"/>
                <a:gd name="connsiteX193" fmla="*/ 754671 w 1217602"/>
                <a:gd name="connsiteY193" fmla="*/ 840890 h 884991"/>
                <a:gd name="connsiteX194" fmla="*/ 761864 w 1217602"/>
                <a:gd name="connsiteY194" fmla="*/ 834346 h 884991"/>
                <a:gd name="connsiteX195" fmla="*/ 767750 w 1217602"/>
                <a:gd name="connsiteY195" fmla="*/ 831729 h 884991"/>
                <a:gd name="connsiteX196" fmla="*/ 775598 w 1217602"/>
                <a:gd name="connsiteY196" fmla="*/ 828457 h 884991"/>
                <a:gd name="connsiteX197" fmla="*/ 776905 w 1217602"/>
                <a:gd name="connsiteY197" fmla="*/ 825185 h 884991"/>
                <a:gd name="connsiteX198" fmla="*/ 780829 w 1217602"/>
                <a:gd name="connsiteY198" fmla="*/ 817987 h 884991"/>
                <a:gd name="connsiteX199" fmla="*/ 786061 w 1217602"/>
                <a:gd name="connsiteY199" fmla="*/ 810134 h 884991"/>
                <a:gd name="connsiteX200" fmla="*/ 795870 w 1217602"/>
                <a:gd name="connsiteY200" fmla="*/ 789848 h 884991"/>
                <a:gd name="connsiteX201" fmla="*/ 797832 w 1217602"/>
                <a:gd name="connsiteY201" fmla="*/ 787885 h 884991"/>
                <a:gd name="connsiteX202" fmla="*/ 801756 w 1217602"/>
                <a:gd name="connsiteY202" fmla="*/ 783304 h 884991"/>
                <a:gd name="connsiteX203" fmla="*/ 801756 w 1217602"/>
                <a:gd name="connsiteY203" fmla="*/ 781341 h 884991"/>
                <a:gd name="connsiteX204" fmla="*/ 806334 w 1217602"/>
                <a:gd name="connsiteY204" fmla="*/ 770871 h 884991"/>
                <a:gd name="connsiteX205" fmla="*/ 814181 w 1217602"/>
                <a:gd name="connsiteY205" fmla="*/ 766290 h 884991"/>
                <a:gd name="connsiteX206" fmla="*/ 818105 w 1217602"/>
                <a:gd name="connsiteY206" fmla="*/ 764327 h 884991"/>
                <a:gd name="connsiteX207" fmla="*/ 825299 w 1217602"/>
                <a:gd name="connsiteY207" fmla="*/ 759092 h 884991"/>
                <a:gd name="connsiteX208" fmla="*/ 835762 w 1217602"/>
                <a:gd name="connsiteY208" fmla="*/ 751239 h 884991"/>
                <a:gd name="connsiteX209" fmla="*/ 872384 w 1217602"/>
                <a:gd name="connsiteY209" fmla="*/ 734879 h 884991"/>
                <a:gd name="connsiteX210" fmla="*/ 890041 w 1217602"/>
                <a:gd name="connsiteY210" fmla="*/ 723755 h 884991"/>
                <a:gd name="connsiteX211" fmla="*/ 899850 w 1217602"/>
                <a:gd name="connsiteY211" fmla="*/ 717211 h 884991"/>
                <a:gd name="connsiteX212" fmla="*/ 902466 w 1217602"/>
                <a:gd name="connsiteY212" fmla="*/ 715902 h 884991"/>
                <a:gd name="connsiteX213" fmla="*/ 921431 w 1217602"/>
                <a:gd name="connsiteY213" fmla="*/ 707395 h 884991"/>
                <a:gd name="connsiteX214" fmla="*/ 926009 w 1217602"/>
                <a:gd name="connsiteY214" fmla="*/ 707395 h 884991"/>
                <a:gd name="connsiteX215" fmla="*/ 936472 w 1217602"/>
                <a:gd name="connsiteY215" fmla="*/ 707395 h 884991"/>
                <a:gd name="connsiteX216" fmla="*/ 948243 w 1217602"/>
                <a:gd name="connsiteY216" fmla="*/ 704777 h 884991"/>
                <a:gd name="connsiteX217" fmla="*/ 960669 w 1217602"/>
                <a:gd name="connsiteY217" fmla="*/ 701505 h 884991"/>
                <a:gd name="connsiteX218" fmla="*/ 963938 w 1217602"/>
                <a:gd name="connsiteY218" fmla="*/ 702814 h 884991"/>
                <a:gd name="connsiteX219" fmla="*/ 963938 w 1217602"/>
                <a:gd name="connsiteY219" fmla="*/ 707395 h 884991"/>
                <a:gd name="connsiteX220" fmla="*/ 963938 w 1217602"/>
                <a:gd name="connsiteY220" fmla="*/ 710012 h 884991"/>
                <a:gd name="connsiteX221" fmla="*/ 963938 w 1217602"/>
                <a:gd name="connsiteY221" fmla="*/ 710012 h 884991"/>
                <a:gd name="connsiteX222" fmla="*/ 975056 w 1217602"/>
                <a:gd name="connsiteY222" fmla="*/ 713939 h 884991"/>
                <a:gd name="connsiteX223" fmla="*/ 976363 w 1217602"/>
                <a:gd name="connsiteY223" fmla="*/ 715902 h 884991"/>
                <a:gd name="connsiteX224" fmla="*/ 977671 w 1217602"/>
                <a:gd name="connsiteY224" fmla="*/ 717211 h 884991"/>
                <a:gd name="connsiteX225" fmla="*/ 994675 w 1217602"/>
                <a:gd name="connsiteY225" fmla="*/ 712630 h 884991"/>
                <a:gd name="connsiteX226" fmla="*/ 997944 w 1217602"/>
                <a:gd name="connsiteY226" fmla="*/ 710012 h 884991"/>
                <a:gd name="connsiteX227" fmla="*/ 1009061 w 1217602"/>
                <a:gd name="connsiteY227" fmla="*/ 704123 h 884991"/>
                <a:gd name="connsiteX228" fmla="*/ 1014947 w 1217602"/>
                <a:gd name="connsiteY228" fmla="*/ 707395 h 884991"/>
                <a:gd name="connsiteX229" fmla="*/ 1014947 w 1217602"/>
                <a:gd name="connsiteY229" fmla="*/ 707395 h 884991"/>
                <a:gd name="connsiteX230" fmla="*/ 1023449 w 1217602"/>
                <a:gd name="connsiteY230" fmla="*/ 717211 h 884991"/>
                <a:gd name="connsiteX231" fmla="*/ 1029334 w 1217602"/>
                <a:gd name="connsiteY231" fmla="*/ 712630 h 884991"/>
                <a:gd name="connsiteX232" fmla="*/ 1050915 w 1217602"/>
                <a:gd name="connsiteY232" fmla="*/ 705432 h 884991"/>
                <a:gd name="connsiteX233" fmla="*/ 1058109 w 1217602"/>
                <a:gd name="connsiteY233" fmla="*/ 716556 h 884991"/>
                <a:gd name="connsiteX234" fmla="*/ 1065956 w 1217602"/>
                <a:gd name="connsiteY234" fmla="*/ 728990 h 884991"/>
                <a:gd name="connsiteX235" fmla="*/ 1096692 w 1217602"/>
                <a:gd name="connsiteY235" fmla="*/ 734225 h 884991"/>
                <a:gd name="connsiteX236" fmla="*/ 1119581 w 1217602"/>
                <a:gd name="connsiteY236" fmla="*/ 730953 h 884991"/>
                <a:gd name="connsiteX237" fmla="*/ 1140508 w 1217602"/>
                <a:gd name="connsiteY237" fmla="*/ 726372 h 884991"/>
                <a:gd name="connsiteX238" fmla="*/ 1140508 w 1217602"/>
                <a:gd name="connsiteY238" fmla="*/ 683837 h 884991"/>
                <a:gd name="connsiteX239" fmla="*/ 1123505 w 1217602"/>
                <a:gd name="connsiteY239" fmla="*/ 643265 h 884991"/>
                <a:gd name="connsiteX240" fmla="*/ 1123505 w 1217602"/>
                <a:gd name="connsiteY240" fmla="*/ 622325 h 884991"/>
                <a:gd name="connsiteX241" fmla="*/ 1132006 w 1217602"/>
                <a:gd name="connsiteY241" fmla="*/ 604001 h 884991"/>
                <a:gd name="connsiteX242" fmla="*/ 1141162 w 1217602"/>
                <a:gd name="connsiteY242" fmla="*/ 575208 h 884991"/>
                <a:gd name="connsiteX243" fmla="*/ 1147047 w 1217602"/>
                <a:gd name="connsiteY243" fmla="*/ 556886 h 884991"/>
                <a:gd name="connsiteX244" fmla="*/ 1154895 w 1217602"/>
                <a:gd name="connsiteY244" fmla="*/ 540526 h 884991"/>
                <a:gd name="connsiteX245" fmla="*/ 1173860 w 1217602"/>
                <a:gd name="connsiteY245" fmla="*/ 523511 h 884991"/>
                <a:gd name="connsiteX246" fmla="*/ 1209828 w 1217602"/>
                <a:gd name="connsiteY246" fmla="*/ 510424 h 884991"/>
                <a:gd name="connsiteX247" fmla="*/ 1217021 w 1217602"/>
                <a:gd name="connsiteY247" fmla="*/ 494719 h 884991"/>
                <a:gd name="connsiteX248" fmla="*/ 1217021 w 1217602"/>
                <a:gd name="connsiteY248" fmla="*/ 471160 h 884991"/>
                <a:gd name="connsiteX249" fmla="*/ 1212444 w 1217602"/>
                <a:gd name="connsiteY249" fmla="*/ 448257 h 884991"/>
                <a:gd name="connsiteX250" fmla="*/ 1209828 w 1217602"/>
                <a:gd name="connsiteY250" fmla="*/ 442367 h 884991"/>
                <a:gd name="connsiteX251" fmla="*/ 1204596 w 1217602"/>
                <a:gd name="connsiteY251" fmla="*/ 436478 h 884991"/>
                <a:gd name="connsiteX252" fmla="*/ 1198056 w 1217602"/>
                <a:gd name="connsiteY252" fmla="*/ 427971 h 884991"/>
                <a:gd name="connsiteX253" fmla="*/ 1196748 w 1217602"/>
                <a:gd name="connsiteY253" fmla="*/ 421427 h 884991"/>
                <a:gd name="connsiteX254" fmla="*/ 1185631 w 1217602"/>
                <a:gd name="connsiteY254" fmla="*/ 412265 h 884991"/>
                <a:gd name="connsiteX255" fmla="*/ 1183669 w 1217602"/>
                <a:gd name="connsiteY255" fmla="*/ 410956 h 884991"/>
                <a:gd name="connsiteX256" fmla="*/ 1172552 w 1217602"/>
                <a:gd name="connsiteY256" fmla="*/ 410302 h 884991"/>
                <a:gd name="connsiteX257" fmla="*/ 1167320 w 1217602"/>
                <a:gd name="connsiteY257" fmla="*/ 410302 h 884991"/>
                <a:gd name="connsiteX258" fmla="*/ 1154241 w 1217602"/>
                <a:gd name="connsiteY258" fmla="*/ 414228 h 884991"/>
                <a:gd name="connsiteX259" fmla="*/ 1148355 w 1217602"/>
                <a:gd name="connsiteY259" fmla="*/ 418155 h 884991"/>
                <a:gd name="connsiteX260" fmla="*/ 1142470 w 1217602"/>
                <a:gd name="connsiteY260" fmla="*/ 422081 h 884991"/>
                <a:gd name="connsiteX261" fmla="*/ 1126774 w 1217602"/>
                <a:gd name="connsiteY261" fmla="*/ 437787 h 884991"/>
                <a:gd name="connsiteX262" fmla="*/ 1122197 w 1217602"/>
                <a:gd name="connsiteY262" fmla="*/ 445639 h 884991"/>
                <a:gd name="connsiteX263" fmla="*/ 1117619 w 1217602"/>
                <a:gd name="connsiteY263" fmla="*/ 452838 h 884991"/>
                <a:gd name="connsiteX264" fmla="*/ 1100616 w 1217602"/>
                <a:gd name="connsiteY264" fmla="*/ 453492 h 884991"/>
                <a:gd name="connsiteX265" fmla="*/ 1100616 w 1217602"/>
                <a:gd name="connsiteY265" fmla="*/ 454146 h 884991"/>
                <a:gd name="connsiteX266" fmla="*/ 1103232 w 1217602"/>
                <a:gd name="connsiteY266" fmla="*/ 458727 h 884991"/>
                <a:gd name="connsiteX267" fmla="*/ 1098654 w 1217602"/>
                <a:gd name="connsiteY267" fmla="*/ 469851 h 884991"/>
                <a:gd name="connsiteX268" fmla="*/ 1095384 w 1217602"/>
                <a:gd name="connsiteY268" fmla="*/ 473778 h 884991"/>
                <a:gd name="connsiteX269" fmla="*/ 1090807 w 1217602"/>
                <a:gd name="connsiteY269" fmla="*/ 471160 h 884991"/>
                <a:gd name="connsiteX270" fmla="*/ 1089499 w 1217602"/>
                <a:gd name="connsiteY270" fmla="*/ 472469 h 884991"/>
                <a:gd name="connsiteX271" fmla="*/ 1075112 w 1217602"/>
                <a:gd name="connsiteY271" fmla="*/ 471815 h 884991"/>
                <a:gd name="connsiteX272" fmla="*/ 1073804 w 1217602"/>
                <a:gd name="connsiteY272" fmla="*/ 472469 h 884991"/>
                <a:gd name="connsiteX273" fmla="*/ 1071842 w 1217602"/>
                <a:gd name="connsiteY273" fmla="*/ 473778 h 884991"/>
                <a:gd name="connsiteX274" fmla="*/ 1068572 w 1217602"/>
                <a:gd name="connsiteY274" fmla="*/ 474432 h 884991"/>
                <a:gd name="connsiteX275" fmla="*/ 1052877 w 1217602"/>
                <a:gd name="connsiteY275" fmla="*/ 469197 h 884991"/>
                <a:gd name="connsiteX276" fmla="*/ 1048299 w 1217602"/>
                <a:gd name="connsiteY276" fmla="*/ 469197 h 884991"/>
                <a:gd name="connsiteX277" fmla="*/ 1041106 w 1217602"/>
                <a:gd name="connsiteY277" fmla="*/ 469197 h 884991"/>
                <a:gd name="connsiteX278" fmla="*/ 1024103 w 1217602"/>
                <a:gd name="connsiteY278" fmla="*/ 458073 h 884991"/>
                <a:gd name="connsiteX279" fmla="*/ 1018871 w 1217602"/>
                <a:gd name="connsiteY279" fmla="*/ 448911 h 884991"/>
                <a:gd name="connsiteX280" fmla="*/ 1017563 w 1217602"/>
                <a:gd name="connsiteY280" fmla="*/ 448911 h 884991"/>
                <a:gd name="connsiteX281" fmla="*/ 1017563 w 1217602"/>
                <a:gd name="connsiteY281" fmla="*/ 448911 h 884991"/>
                <a:gd name="connsiteX282" fmla="*/ 1013639 w 1217602"/>
                <a:gd name="connsiteY282" fmla="*/ 450874 h 884991"/>
                <a:gd name="connsiteX283" fmla="*/ 1010369 w 1217602"/>
                <a:gd name="connsiteY283" fmla="*/ 448257 h 884991"/>
                <a:gd name="connsiteX284" fmla="*/ 996636 w 1217602"/>
                <a:gd name="connsiteY284" fmla="*/ 431243 h 884991"/>
                <a:gd name="connsiteX285" fmla="*/ 996636 w 1217602"/>
                <a:gd name="connsiteY285" fmla="*/ 431243 h 884991"/>
                <a:gd name="connsiteX286" fmla="*/ 994020 w 1217602"/>
                <a:gd name="connsiteY286" fmla="*/ 430588 h 884991"/>
                <a:gd name="connsiteX287" fmla="*/ 985519 w 1217602"/>
                <a:gd name="connsiteY287" fmla="*/ 426662 h 884991"/>
                <a:gd name="connsiteX288" fmla="*/ 983557 w 1217602"/>
                <a:gd name="connsiteY288" fmla="*/ 420772 h 884991"/>
                <a:gd name="connsiteX289" fmla="*/ 993367 w 1217602"/>
                <a:gd name="connsiteY289" fmla="*/ 408993 h 884991"/>
                <a:gd name="connsiteX290" fmla="*/ 993367 w 1217602"/>
                <a:gd name="connsiteY290" fmla="*/ 408993 h 884991"/>
                <a:gd name="connsiteX291" fmla="*/ 990751 w 1217602"/>
                <a:gd name="connsiteY291" fmla="*/ 401141 h 884991"/>
                <a:gd name="connsiteX292" fmla="*/ 983557 w 1217602"/>
                <a:gd name="connsiteY292" fmla="*/ 390671 h 884991"/>
                <a:gd name="connsiteX293" fmla="*/ 978326 w 1217602"/>
                <a:gd name="connsiteY293" fmla="*/ 383472 h 884991"/>
                <a:gd name="connsiteX294" fmla="*/ 976363 w 1217602"/>
                <a:gd name="connsiteY294" fmla="*/ 371039 h 884991"/>
                <a:gd name="connsiteX295" fmla="*/ 976363 w 1217602"/>
                <a:gd name="connsiteY295" fmla="*/ 369076 h 884991"/>
                <a:gd name="connsiteX296" fmla="*/ 971786 w 1217602"/>
                <a:gd name="connsiteY296" fmla="*/ 360569 h 884991"/>
                <a:gd name="connsiteX297" fmla="*/ 965900 w 1217602"/>
                <a:gd name="connsiteY297" fmla="*/ 349444 h 884991"/>
                <a:gd name="connsiteX298" fmla="*/ 964592 w 1217602"/>
                <a:gd name="connsiteY298" fmla="*/ 327195 h 884991"/>
                <a:gd name="connsiteX299" fmla="*/ 964592 w 1217602"/>
                <a:gd name="connsiteY299" fmla="*/ 318688 h 884991"/>
                <a:gd name="connsiteX300" fmla="*/ 963284 w 1217602"/>
                <a:gd name="connsiteY300" fmla="*/ 318033 h 884991"/>
                <a:gd name="connsiteX301" fmla="*/ 956745 w 1217602"/>
                <a:gd name="connsiteY301" fmla="*/ 310835 h 884991"/>
                <a:gd name="connsiteX302" fmla="*/ 961977 w 1217602"/>
                <a:gd name="connsiteY302" fmla="*/ 293821 h 884991"/>
                <a:gd name="connsiteX303" fmla="*/ 965246 w 1217602"/>
                <a:gd name="connsiteY303" fmla="*/ 289894 h 884991"/>
                <a:gd name="connsiteX304" fmla="*/ 959361 w 1217602"/>
                <a:gd name="connsiteY304" fmla="*/ 270917 h 884991"/>
                <a:gd name="connsiteX305" fmla="*/ 956745 w 1217602"/>
                <a:gd name="connsiteY305" fmla="*/ 252595 h 884991"/>
                <a:gd name="connsiteX306" fmla="*/ 954783 w 1217602"/>
                <a:gd name="connsiteY306" fmla="*/ 234926 h 884991"/>
                <a:gd name="connsiteX307" fmla="*/ 940396 w 1217602"/>
                <a:gd name="connsiteY307" fmla="*/ 217912 h 884991"/>
                <a:gd name="connsiteX308" fmla="*/ 935164 w 1217602"/>
                <a:gd name="connsiteY308" fmla="*/ 212677 h 884991"/>
                <a:gd name="connsiteX309" fmla="*/ 924047 w 1217602"/>
                <a:gd name="connsiteY309" fmla="*/ 193045 h 884991"/>
                <a:gd name="connsiteX310" fmla="*/ 916199 w 1217602"/>
                <a:gd name="connsiteY310" fmla="*/ 178648 h 884991"/>
                <a:gd name="connsiteX311" fmla="*/ 910967 w 1217602"/>
                <a:gd name="connsiteY311" fmla="*/ 177340 h 884991"/>
                <a:gd name="connsiteX312" fmla="*/ 905082 w 1217602"/>
                <a:gd name="connsiteY312" fmla="*/ 177340 h 884991"/>
                <a:gd name="connsiteX313" fmla="*/ 884155 w 1217602"/>
                <a:gd name="connsiteY313" fmla="*/ 164906 h 884991"/>
                <a:gd name="connsiteX314" fmla="*/ 880885 w 1217602"/>
                <a:gd name="connsiteY314" fmla="*/ 162943 h 884991"/>
                <a:gd name="connsiteX315" fmla="*/ 869114 w 1217602"/>
                <a:gd name="connsiteY315" fmla="*/ 149201 h 884991"/>
                <a:gd name="connsiteX316" fmla="*/ 863228 w 1217602"/>
                <a:gd name="connsiteY316" fmla="*/ 141348 h 884991"/>
                <a:gd name="connsiteX317" fmla="*/ 859305 w 1217602"/>
                <a:gd name="connsiteY317" fmla="*/ 140694 h 884991"/>
                <a:gd name="connsiteX318" fmla="*/ 844264 w 1217602"/>
                <a:gd name="connsiteY318" fmla="*/ 134804 h 884991"/>
                <a:gd name="connsiteX319" fmla="*/ 835762 w 1217602"/>
                <a:gd name="connsiteY319" fmla="*/ 115827 h 884991"/>
                <a:gd name="connsiteX320" fmla="*/ 835762 w 1217602"/>
                <a:gd name="connsiteY320" fmla="*/ 114518 h 884991"/>
                <a:gd name="connsiteX321" fmla="*/ 828568 w 1217602"/>
                <a:gd name="connsiteY321" fmla="*/ 114518 h 884991"/>
                <a:gd name="connsiteX322" fmla="*/ 816143 w 1217602"/>
                <a:gd name="connsiteY322" fmla="*/ 102739 h 884991"/>
                <a:gd name="connsiteX323" fmla="*/ 812873 w 1217602"/>
                <a:gd name="connsiteY323" fmla="*/ 98158 h 884991"/>
                <a:gd name="connsiteX324" fmla="*/ 806988 w 1217602"/>
                <a:gd name="connsiteY324" fmla="*/ 94232 h 884991"/>
                <a:gd name="connsiteX325" fmla="*/ 788023 w 1217602"/>
                <a:gd name="connsiteY325" fmla="*/ 81144 h 884991"/>
                <a:gd name="connsiteX326" fmla="*/ 786715 w 1217602"/>
                <a:gd name="connsiteY326" fmla="*/ 69366 h 884991"/>
                <a:gd name="connsiteX327" fmla="*/ 784753 w 1217602"/>
                <a:gd name="connsiteY327" fmla="*/ 68057 h 884991"/>
                <a:gd name="connsiteX328" fmla="*/ 778868 w 1217602"/>
                <a:gd name="connsiteY328" fmla="*/ 64130 h 884991"/>
                <a:gd name="connsiteX329" fmla="*/ 772982 w 1217602"/>
                <a:gd name="connsiteY329" fmla="*/ 50388 h 884991"/>
                <a:gd name="connsiteX330" fmla="*/ 772982 w 1217602"/>
                <a:gd name="connsiteY330" fmla="*/ 48425 h 884991"/>
                <a:gd name="connsiteX331" fmla="*/ 768404 w 1217602"/>
                <a:gd name="connsiteY331" fmla="*/ 47116 h 884991"/>
                <a:gd name="connsiteX332" fmla="*/ 762519 w 1217602"/>
                <a:gd name="connsiteY332" fmla="*/ 36646 h 884991"/>
                <a:gd name="connsiteX333" fmla="*/ 762519 w 1217602"/>
                <a:gd name="connsiteY333" fmla="*/ 34028 h 884991"/>
                <a:gd name="connsiteX334" fmla="*/ 757287 w 1217602"/>
                <a:gd name="connsiteY334" fmla="*/ 31411 h 884991"/>
                <a:gd name="connsiteX335" fmla="*/ 746823 w 1217602"/>
                <a:gd name="connsiteY335" fmla="*/ 24867 h 884991"/>
                <a:gd name="connsiteX336" fmla="*/ 741592 w 1217602"/>
                <a:gd name="connsiteY336" fmla="*/ 13088 h 884991"/>
                <a:gd name="connsiteX337" fmla="*/ 741592 w 1217602"/>
                <a:gd name="connsiteY337" fmla="*/ 11779 h 884991"/>
                <a:gd name="connsiteX338" fmla="*/ 736360 w 1217602"/>
                <a:gd name="connsiteY338" fmla="*/ 9162 h 884991"/>
                <a:gd name="connsiteX339" fmla="*/ 733744 w 1217602"/>
                <a:gd name="connsiteY339" fmla="*/ 7853 h 884991"/>
                <a:gd name="connsiteX340" fmla="*/ 733744 w 1217602"/>
                <a:gd name="connsiteY340" fmla="*/ 7853 h 884991"/>
                <a:gd name="connsiteX341" fmla="*/ 729166 w 1217602"/>
                <a:gd name="connsiteY341" fmla="*/ 9162 h 884991"/>
                <a:gd name="connsiteX342" fmla="*/ 716741 w 1217602"/>
                <a:gd name="connsiteY342" fmla="*/ 2618 h 884991"/>
                <a:gd name="connsiteX343" fmla="*/ 714125 w 1217602"/>
                <a:gd name="connsiteY343" fmla="*/ 0 h 884991"/>
                <a:gd name="connsiteX344" fmla="*/ 708894 w 1217602"/>
                <a:gd name="connsiteY344" fmla="*/ 0 h 884991"/>
                <a:gd name="connsiteX345" fmla="*/ 702354 w 1217602"/>
                <a:gd name="connsiteY345" fmla="*/ 0 h 884991"/>
                <a:gd name="connsiteX346" fmla="*/ 699084 w 1217602"/>
                <a:gd name="connsiteY346" fmla="*/ 1963 h 884991"/>
                <a:gd name="connsiteX347" fmla="*/ 695814 w 1217602"/>
                <a:gd name="connsiteY347" fmla="*/ 3272 h 884991"/>
                <a:gd name="connsiteX348" fmla="*/ 689929 w 1217602"/>
                <a:gd name="connsiteY348" fmla="*/ 9816 h 884991"/>
                <a:gd name="connsiteX349" fmla="*/ 688621 w 1217602"/>
                <a:gd name="connsiteY349" fmla="*/ 11125 h 884991"/>
                <a:gd name="connsiteX350" fmla="*/ 676849 w 1217602"/>
                <a:gd name="connsiteY350" fmla="*/ 14397 h 884991"/>
                <a:gd name="connsiteX351" fmla="*/ 675541 w 1217602"/>
                <a:gd name="connsiteY351" fmla="*/ 14397 h 884991"/>
                <a:gd name="connsiteX352" fmla="*/ 674888 w 1217602"/>
                <a:gd name="connsiteY352" fmla="*/ 15706 h 884991"/>
                <a:gd name="connsiteX353" fmla="*/ 674888 w 1217602"/>
                <a:gd name="connsiteY353" fmla="*/ 17014 h 884991"/>
                <a:gd name="connsiteX354" fmla="*/ 665732 w 1217602"/>
                <a:gd name="connsiteY354" fmla="*/ 22904 h 884991"/>
                <a:gd name="connsiteX355" fmla="*/ 665732 w 1217602"/>
                <a:gd name="connsiteY355" fmla="*/ 30756 h 884991"/>
                <a:gd name="connsiteX356" fmla="*/ 659192 w 1217602"/>
                <a:gd name="connsiteY356" fmla="*/ 49079 h 884991"/>
                <a:gd name="connsiteX357" fmla="*/ 659192 w 1217602"/>
                <a:gd name="connsiteY357" fmla="*/ 51042 h 884991"/>
                <a:gd name="connsiteX358" fmla="*/ 652653 w 1217602"/>
                <a:gd name="connsiteY358" fmla="*/ 64130 h 884991"/>
                <a:gd name="connsiteX359" fmla="*/ 633688 w 1217602"/>
                <a:gd name="connsiteY359" fmla="*/ 70674 h 884991"/>
                <a:gd name="connsiteX360" fmla="*/ 627802 w 1217602"/>
                <a:gd name="connsiteY360" fmla="*/ 71983 h 884991"/>
                <a:gd name="connsiteX361" fmla="*/ 617339 w 1217602"/>
                <a:gd name="connsiteY361" fmla="*/ 77218 h 884991"/>
                <a:gd name="connsiteX362" fmla="*/ 616685 w 1217602"/>
                <a:gd name="connsiteY362" fmla="*/ 77218 h 884991"/>
                <a:gd name="connsiteX363" fmla="*/ 614069 w 1217602"/>
                <a:gd name="connsiteY363" fmla="*/ 79836 h 884991"/>
                <a:gd name="connsiteX364" fmla="*/ 608184 w 1217602"/>
                <a:gd name="connsiteY364" fmla="*/ 84416 h 884991"/>
                <a:gd name="connsiteX365" fmla="*/ 582679 w 1217602"/>
                <a:gd name="connsiteY365" fmla="*/ 91615 h 884991"/>
                <a:gd name="connsiteX366" fmla="*/ 578102 w 1217602"/>
                <a:gd name="connsiteY366" fmla="*/ 92269 h 884991"/>
                <a:gd name="connsiteX367" fmla="*/ 568292 w 1217602"/>
                <a:gd name="connsiteY367" fmla="*/ 96850 h 884991"/>
                <a:gd name="connsiteX368" fmla="*/ 562406 w 1217602"/>
                <a:gd name="connsiteY368" fmla="*/ 99467 h 884991"/>
                <a:gd name="connsiteX369" fmla="*/ 557829 w 1217602"/>
                <a:gd name="connsiteY369" fmla="*/ 100776 h 884991"/>
                <a:gd name="connsiteX370" fmla="*/ 551289 w 1217602"/>
                <a:gd name="connsiteY370" fmla="*/ 102739 h 884991"/>
                <a:gd name="connsiteX371" fmla="*/ 546712 w 1217602"/>
                <a:gd name="connsiteY371" fmla="*/ 110592 h 884991"/>
                <a:gd name="connsiteX372" fmla="*/ 543442 w 1217602"/>
                <a:gd name="connsiteY372" fmla="*/ 116481 h 884991"/>
                <a:gd name="connsiteX373" fmla="*/ 542134 w 1217602"/>
                <a:gd name="connsiteY373" fmla="*/ 121062 h 884991"/>
                <a:gd name="connsiteX374" fmla="*/ 539518 w 1217602"/>
                <a:gd name="connsiteY374" fmla="*/ 130224 h 884991"/>
                <a:gd name="connsiteX375" fmla="*/ 510089 w 1217602"/>
                <a:gd name="connsiteY375" fmla="*/ 148546 h 884991"/>
                <a:gd name="connsiteX376" fmla="*/ 491125 w 1217602"/>
                <a:gd name="connsiteY376" fmla="*/ 132187 h 884991"/>
                <a:gd name="connsiteX377" fmla="*/ 491125 w 1217602"/>
                <a:gd name="connsiteY377" fmla="*/ 130878 h 884991"/>
                <a:gd name="connsiteX378" fmla="*/ 488509 w 1217602"/>
                <a:gd name="connsiteY378" fmla="*/ 130878 h 884991"/>
                <a:gd name="connsiteX379" fmla="*/ 478046 w 1217602"/>
                <a:gd name="connsiteY379" fmla="*/ 130878 h 884991"/>
                <a:gd name="connsiteX380" fmla="*/ 469544 w 1217602"/>
                <a:gd name="connsiteY380" fmla="*/ 120408 h 884991"/>
                <a:gd name="connsiteX381" fmla="*/ 468890 w 1217602"/>
                <a:gd name="connsiteY381" fmla="*/ 118445 h 884991"/>
                <a:gd name="connsiteX382" fmla="*/ 463658 w 1217602"/>
                <a:gd name="connsiteY382" fmla="*/ 115827 h 884991"/>
                <a:gd name="connsiteX383" fmla="*/ 461042 w 1217602"/>
                <a:gd name="connsiteY383" fmla="*/ 114518 h 884991"/>
                <a:gd name="connsiteX384" fmla="*/ 453849 w 1217602"/>
                <a:gd name="connsiteY384" fmla="*/ 114518 h 884991"/>
                <a:gd name="connsiteX385" fmla="*/ 449271 w 1217602"/>
                <a:gd name="connsiteY385" fmla="*/ 114518 h 884991"/>
                <a:gd name="connsiteX386" fmla="*/ 441424 w 1217602"/>
                <a:gd name="connsiteY386" fmla="*/ 119099 h 884991"/>
                <a:gd name="connsiteX387" fmla="*/ 430306 w 1217602"/>
                <a:gd name="connsiteY387" fmla="*/ 123680 h 884991"/>
                <a:gd name="connsiteX388" fmla="*/ 428999 w 1217602"/>
                <a:gd name="connsiteY388" fmla="*/ 124989 h 884991"/>
                <a:gd name="connsiteX389" fmla="*/ 423113 w 1217602"/>
                <a:gd name="connsiteY389" fmla="*/ 130224 h 884991"/>
                <a:gd name="connsiteX390" fmla="*/ 412650 w 1217602"/>
                <a:gd name="connsiteY390" fmla="*/ 128915 h 884991"/>
                <a:gd name="connsiteX391" fmla="*/ 408726 w 1217602"/>
                <a:gd name="connsiteY391" fmla="*/ 132187 h 884991"/>
                <a:gd name="connsiteX392" fmla="*/ 396301 w 1217602"/>
                <a:gd name="connsiteY392" fmla="*/ 129569 h 884991"/>
                <a:gd name="connsiteX393" fmla="*/ 389761 w 1217602"/>
                <a:gd name="connsiteY393" fmla="*/ 126297 h 884991"/>
                <a:gd name="connsiteX394" fmla="*/ 384529 w 1217602"/>
                <a:gd name="connsiteY394" fmla="*/ 130878 h 884991"/>
                <a:gd name="connsiteX395" fmla="*/ 376682 w 1217602"/>
                <a:gd name="connsiteY395" fmla="*/ 136768 h 884991"/>
                <a:gd name="connsiteX396" fmla="*/ 364256 w 1217602"/>
                <a:gd name="connsiteY396" fmla="*/ 130224 h 884991"/>
                <a:gd name="connsiteX397" fmla="*/ 362948 w 1217602"/>
                <a:gd name="connsiteY397" fmla="*/ 128261 h 884991"/>
                <a:gd name="connsiteX398" fmla="*/ 359678 w 1217602"/>
                <a:gd name="connsiteY398" fmla="*/ 128915 h 884991"/>
                <a:gd name="connsiteX399" fmla="*/ 349215 w 1217602"/>
                <a:gd name="connsiteY399" fmla="*/ 130878 h 884991"/>
                <a:gd name="connsiteX400" fmla="*/ 336790 w 1217602"/>
                <a:gd name="connsiteY400" fmla="*/ 130224 h 884991"/>
                <a:gd name="connsiteX401" fmla="*/ 336790 w 1217602"/>
                <a:gd name="connsiteY401" fmla="*/ 130224 h 884991"/>
                <a:gd name="connsiteX402" fmla="*/ 333520 w 1217602"/>
                <a:gd name="connsiteY402" fmla="*/ 135459 h 884991"/>
                <a:gd name="connsiteX403" fmla="*/ 318479 w 1217602"/>
                <a:gd name="connsiteY403" fmla="*/ 136113 h 884991"/>
                <a:gd name="connsiteX404" fmla="*/ 315209 w 1217602"/>
                <a:gd name="connsiteY404" fmla="*/ 135459 h 884991"/>
                <a:gd name="connsiteX405" fmla="*/ 315209 w 1217602"/>
                <a:gd name="connsiteY405" fmla="*/ 135459 h 884991"/>
                <a:gd name="connsiteX406" fmla="*/ 306708 w 1217602"/>
                <a:gd name="connsiteY406" fmla="*/ 132841 h 884991"/>
                <a:gd name="connsiteX407" fmla="*/ 303438 w 1217602"/>
                <a:gd name="connsiteY407" fmla="*/ 130878 h 884991"/>
                <a:gd name="connsiteX408" fmla="*/ 294937 w 1217602"/>
                <a:gd name="connsiteY408" fmla="*/ 122371 h 884991"/>
                <a:gd name="connsiteX409" fmla="*/ 292974 w 1217602"/>
                <a:gd name="connsiteY409" fmla="*/ 123025 h 884991"/>
                <a:gd name="connsiteX410" fmla="*/ 287089 w 1217602"/>
                <a:gd name="connsiteY410" fmla="*/ 123025 h 884991"/>
                <a:gd name="connsiteX411" fmla="*/ 286435 w 1217602"/>
                <a:gd name="connsiteY411" fmla="*/ 127606 h 884991"/>
                <a:gd name="connsiteX412" fmla="*/ 283165 w 1217602"/>
                <a:gd name="connsiteY412" fmla="*/ 140039 h 884991"/>
                <a:gd name="connsiteX413" fmla="*/ 268778 w 1217602"/>
                <a:gd name="connsiteY413" fmla="*/ 144620 h 884991"/>
                <a:gd name="connsiteX414" fmla="*/ 264854 w 1217602"/>
                <a:gd name="connsiteY414" fmla="*/ 153127 h 884991"/>
                <a:gd name="connsiteX415" fmla="*/ 262239 w 1217602"/>
                <a:gd name="connsiteY415" fmla="*/ 154436 h 884991"/>
                <a:gd name="connsiteX416" fmla="*/ 260276 w 1217602"/>
                <a:gd name="connsiteY416" fmla="*/ 160980 h 884991"/>
                <a:gd name="connsiteX417" fmla="*/ 253083 w 1217602"/>
                <a:gd name="connsiteY417" fmla="*/ 168832 h 884991"/>
                <a:gd name="connsiteX418" fmla="*/ 253737 w 1217602"/>
                <a:gd name="connsiteY418" fmla="*/ 170796 h 884991"/>
                <a:gd name="connsiteX419" fmla="*/ 252429 w 1217602"/>
                <a:gd name="connsiteY419" fmla="*/ 177994 h 884991"/>
                <a:gd name="connsiteX420" fmla="*/ 241966 w 1217602"/>
                <a:gd name="connsiteY420" fmla="*/ 183884 h 88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</a:cxnLst>
              <a:rect l="l" t="t" r="r" b="b"/>
              <a:pathLst>
                <a:path w="1217602" h="884991">
                  <a:moveTo>
                    <a:pt x="240004" y="183229"/>
                  </a:moveTo>
                  <a:cubicBezTo>
                    <a:pt x="240004" y="183229"/>
                    <a:pt x="239350" y="184538"/>
                    <a:pt x="238696" y="185192"/>
                  </a:cubicBezTo>
                  <a:cubicBezTo>
                    <a:pt x="236734" y="189119"/>
                    <a:pt x="234772" y="193699"/>
                    <a:pt x="230194" y="196317"/>
                  </a:cubicBezTo>
                  <a:cubicBezTo>
                    <a:pt x="224308" y="200243"/>
                    <a:pt x="216461" y="197626"/>
                    <a:pt x="211229" y="195663"/>
                  </a:cubicBezTo>
                  <a:cubicBezTo>
                    <a:pt x="211229" y="195663"/>
                    <a:pt x="211229" y="195663"/>
                    <a:pt x="211229" y="195663"/>
                  </a:cubicBezTo>
                  <a:cubicBezTo>
                    <a:pt x="210575" y="198280"/>
                    <a:pt x="209922" y="200898"/>
                    <a:pt x="208614" y="202861"/>
                  </a:cubicBezTo>
                  <a:cubicBezTo>
                    <a:pt x="205998" y="207441"/>
                    <a:pt x="201420" y="208750"/>
                    <a:pt x="195534" y="206133"/>
                  </a:cubicBezTo>
                  <a:cubicBezTo>
                    <a:pt x="194226" y="207441"/>
                    <a:pt x="192265" y="210713"/>
                    <a:pt x="190957" y="212677"/>
                  </a:cubicBezTo>
                  <a:cubicBezTo>
                    <a:pt x="190957" y="213985"/>
                    <a:pt x="188995" y="218566"/>
                    <a:pt x="188341" y="221184"/>
                  </a:cubicBezTo>
                  <a:cubicBezTo>
                    <a:pt x="185725" y="230345"/>
                    <a:pt x="185071" y="234271"/>
                    <a:pt x="183109" y="236235"/>
                  </a:cubicBezTo>
                  <a:cubicBezTo>
                    <a:pt x="183109" y="236235"/>
                    <a:pt x="182455" y="237543"/>
                    <a:pt x="181147" y="238198"/>
                  </a:cubicBezTo>
                  <a:cubicBezTo>
                    <a:pt x="173300" y="246705"/>
                    <a:pt x="170030" y="250631"/>
                    <a:pt x="169376" y="252595"/>
                  </a:cubicBezTo>
                  <a:cubicBezTo>
                    <a:pt x="169376" y="253903"/>
                    <a:pt x="170684" y="256521"/>
                    <a:pt x="171338" y="258484"/>
                  </a:cubicBezTo>
                  <a:cubicBezTo>
                    <a:pt x="173954" y="264373"/>
                    <a:pt x="175261" y="268300"/>
                    <a:pt x="174608" y="271572"/>
                  </a:cubicBezTo>
                  <a:cubicBezTo>
                    <a:pt x="173954" y="278770"/>
                    <a:pt x="166760" y="281387"/>
                    <a:pt x="162836" y="282696"/>
                  </a:cubicBezTo>
                  <a:cubicBezTo>
                    <a:pt x="162836" y="282696"/>
                    <a:pt x="162182" y="282696"/>
                    <a:pt x="161528" y="282696"/>
                  </a:cubicBezTo>
                  <a:cubicBezTo>
                    <a:pt x="160875" y="284005"/>
                    <a:pt x="159567" y="286622"/>
                    <a:pt x="159567" y="287931"/>
                  </a:cubicBezTo>
                  <a:cubicBezTo>
                    <a:pt x="159567" y="289240"/>
                    <a:pt x="159567" y="289894"/>
                    <a:pt x="158912" y="290549"/>
                  </a:cubicBezTo>
                  <a:cubicBezTo>
                    <a:pt x="158912" y="292512"/>
                    <a:pt x="157605" y="301019"/>
                    <a:pt x="158912" y="303637"/>
                  </a:cubicBezTo>
                  <a:cubicBezTo>
                    <a:pt x="160875" y="307563"/>
                    <a:pt x="160220" y="312798"/>
                    <a:pt x="155643" y="317379"/>
                  </a:cubicBezTo>
                  <a:cubicBezTo>
                    <a:pt x="155643" y="318033"/>
                    <a:pt x="155643" y="319342"/>
                    <a:pt x="155643" y="319997"/>
                  </a:cubicBezTo>
                  <a:cubicBezTo>
                    <a:pt x="155643" y="322614"/>
                    <a:pt x="154989" y="325232"/>
                    <a:pt x="154335" y="327195"/>
                  </a:cubicBezTo>
                  <a:cubicBezTo>
                    <a:pt x="153027" y="330467"/>
                    <a:pt x="149757" y="334393"/>
                    <a:pt x="143871" y="340937"/>
                  </a:cubicBezTo>
                  <a:cubicBezTo>
                    <a:pt x="145833" y="342246"/>
                    <a:pt x="147141" y="344863"/>
                    <a:pt x="147141" y="347481"/>
                  </a:cubicBezTo>
                  <a:cubicBezTo>
                    <a:pt x="147141" y="349444"/>
                    <a:pt x="147141" y="351407"/>
                    <a:pt x="147141" y="352716"/>
                  </a:cubicBezTo>
                  <a:cubicBezTo>
                    <a:pt x="147141" y="353370"/>
                    <a:pt x="147141" y="354025"/>
                    <a:pt x="147141" y="355333"/>
                  </a:cubicBezTo>
                  <a:cubicBezTo>
                    <a:pt x="147141" y="360569"/>
                    <a:pt x="143218" y="363186"/>
                    <a:pt x="140602" y="365149"/>
                  </a:cubicBezTo>
                  <a:cubicBezTo>
                    <a:pt x="140602" y="366458"/>
                    <a:pt x="141910" y="367767"/>
                    <a:pt x="141910" y="368421"/>
                  </a:cubicBezTo>
                  <a:cubicBezTo>
                    <a:pt x="143871" y="375620"/>
                    <a:pt x="135370" y="382818"/>
                    <a:pt x="132100" y="384127"/>
                  </a:cubicBezTo>
                  <a:cubicBezTo>
                    <a:pt x="132100" y="385435"/>
                    <a:pt x="131446" y="389362"/>
                    <a:pt x="131446" y="390016"/>
                  </a:cubicBezTo>
                  <a:cubicBezTo>
                    <a:pt x="131446" y="390016"/>
                    <a:pt x="132754" y="391979"/>
                    <a:pt x="133408" y="393288"/>
                  </a:cubicBezTo>
                  <a:cubicBezTo>
                    <a:pt x="134716" y="395251"/>
                    <a:pt x="135370" y="396560"/>
                    <a:pt x="136024" y="398523"/>
                  </a:cubicBezTo>
                  <a:cubicBezTo>
                    <a:pt x="136678" y="401141"/>
                    <a:pt x="136678" y="403104"/>
                    <a:pt x="136024" y="405721"/>
                  </a:cubicBezTo>
                  <a:cubicBezTo>
                    <a:pt x="134716" y="408993"/>
                    <a:pt x="131446" y="410302"/>
                    <a:pt x="128177" y="411611"/>
                  </a:cubicBezTo>
                  <a:cubicBezTo>
                    <a:pt x="128177" y="412920"/>
                    <a:pt x="128177" y="413574"/>
                    <a:pt x="128177" y="414883"/>
                  </a:cubicBezTo>
                  <a:cubicBezTo>
                    <a:pt x="128177" y="422736"/>
                    <a:pt x="120329" y="425353"/>
                    <a:pt x="113135" y="427316"/>
                  </a:cubicBezTo>
                  <a:cubicBezTo>
                    <a:pt x="113135" y="427971"/>
                    <a:pt x="113135" y="429280"/>
                    <a:pt x="114443" y="431243"/>
                  </a:cubicBezTo>
                  <a:cubicBezTo>
                    <a:pt x="116405" y="436478"/>
                    <a:pt x="113135" y="443022"/>
                    <a:pt x="111173" y="446294"/>
                  </a:cubicBezTo>
                  <a:cubicBezTo>
                    <a:pt x="111173" y="446948"/>
                    <a:pt x="112481" y="448257"/>
                    <a:pt x="113135" y="448911"/>
                  </a:cubicBezTo>
                  <a:cubicBezTo>
                    <a:pt x="115097" y="451529"/>
                    <a:pt x="117059" y="454146"/>
                    <a:pt x="117713" y="456764"/>
                  </a:cubicBezTo>
                  <a:cubicBezTo>
                    <a:pt x="118367" y="462653"/>
                    <a:pt x="113789" y="465925"/>
                    <a:pt x="109212" y="468543"/>
                  </a:cubicBezTo>
                  <a:cubicBezTo>
                    <a:pt x="107904" y="469197"/>
                    <a:pt x="105942" y="471160"/>
                    <a:pt x="104634" y="471815"/>
                  </a:cubicBezTo>
                  <a:cubicBezTo>
                    <a:pt x="104634" y="473123"/>
                    <a:pt x="105288" y="475741"/>
                    <a:pt x="105942" y="477050"/>
                  </a:cubicBezTo>
                  <a:cubicBezTo>
                    <a:pt x="106596" y="479013"/>
                    <a:pt x="107250" y="481631"/>
                    <a:pt x="107250" y="482939"/>
                  </a:cubicBezTo>
                  <a:cubicBezTo>
                    <a:pt x="107250" y="490138"/>
                    <a:pt x="99402" y="492101"/>
                    <a:pt x="96786" y="492755"/>
                  </a:cubicBezTo>
                  <a:cubicBezTo>
                    <a:pt x="96786" y="492755"/>
                    <a:pt x="96786" y="492755"/>
                    <a:pt x="96786" y="492755"/>
                  </a:cubicBezTo>
                  <a:cubicBezTo>
                    <a:pt x="96786" y="492755"/>
                    <a:pt x="96786" y="492755"/>
                    <a:pt x="96786" y="492755"/>
                  </a:cubicBezTo>
                  <a:cubicBezTo>
                    <a:pt x="96132" y="495373"/>
                    <a:pt x="94171" y="499954"/>
                    <a:pt x="89593" y="501262"/>
                  </a:cubicBezTo>
                  <a:cubicBezTo>
                    <a:pt x="84361" y="503226"/>
                    <a:pt x="79130" y="501262"/>
                    <a:pt x="74552" y="499299"/>
                  </a:cubicBezTo>
                  <a:cubicBezTo>
                    <a:pt x="74552" y="499299"/>
                    <a:pt x="74552" y="499299"/>
                    <a:pt x="74552" y="499299"/>
                  </a:cubicBezTo>
                  <a:cubicBezTo>
                    <a:pt x="74552" y="499299"/>
                    <a:pt x="73244" y="500608"/>
                    <a:pt x="72590" y="500608"/>
                  </a:cubicBezTo>
                  <a:cubicBezTo>
                    <a:pt x="68666" y="502571"/>
                    <a:pt x="65396" y="501262"/>
                    <a:pt x="62780" y="500608"/>
                  </a:cubicBezTo>
                  <a:cubicBezTo>
                    <a:pt x="62126" y="500608"/>
                    <a:pt x="60818" y="499954"/>
                    <a:pt x="59511" y="499299"/>
                  </a:cubicBezTo>
                  <a:cubicBezTo>
                    <a:pt x="59511" y="499299"/>
                    <a:pt x="59511" y="499299"/>
                    <a:pt x="59511" y="499299"/>
                  </a:cubicBezTo>
                  <a:cubicBezTo>
                    <a:pt x="58856" y="499954"/>
                    <a:pt x="58203" y="501262"/>
                    <a:pt x="56895" y="502571"/>
                  </a:cubicBezTo>
                  <a:cubicBezTo>
                    <a:pt x="56895" y="503226"/>
                    <a:pt x="56895" y="504534"/>
                    <a:pt x="56895" y="505189"/>
                  </a:cubicBezTo>
                  <a:cubicBezTo>
                    <a:pt x="56895" y="507806"/>
                    <a:pt x="56895" y="511078"/>
                    <a:pt x="54279" y="513696"/>
                  </a:cubicBezTo>
                  <a:cubicBezTo>
                    <a:pt x="54279" y="514350"/>
                    <a:pt x="54279" y="515659"/>
                    <a:pt x="54279" y="516968"/>
                  </a:cubicBezTo>
                  <a:cubicBezTo>
                    <a:pt x="54279" y="524820"/>
                    <a:pt x="43815" y="528747"/>
                    <a:pt x="37930" y="530710"/>
                  </a:cubicBezTo>
                  <a:cubicBezTo>
                    <a:pt x="31390" y="532673"/>
                    <a:pt x="24850" y="528092"/>
                    <a:pt x="20927" y="525475"/>
                  </a:cubicBezTo>
                  <a:cubicBezTo>
                    <a:pt x="20927" y="525475"/>
                    <a:pt x="20927" y="525475"/>
                    <a:pt x="20927" y="525475"/>
                  </a:cubicBezTo>
                  <a:cubicBezTo>
                    <a:pt x="19619" y="527438"/>
                    <a:pt x="17657" y="530710"/>
                    <a:pt x="13733" y="532018"/>
                  </a:cubicBezTo>
                  <a:cubicBezTo>
                    <a:pt x="10464" y="533327"/>
                    <a:pt x="7194" y="532673"/>
                    <a:pt x="3924" y="532673"/>
                  </a:cubicBezTo>
                  <a:cubicBezTo>
                    <a:pt x="2616" y="532673"/>
                    <a:pt x="654" y="532673"/>
                    <a:pt x="0" y="532673"/>
                  </a:cubicBezTo>
                  <a:cubicBezTo>
                    <a:pt x="0" y="532673"/>
                    <a:pt x="0" y="532673"/>
                    <a:pt x="0" y="532673"/>
                  </a:cubicBezTo>
                  <a:cubicBezTo>
                    <a:pt x="3924" y="536599"/>
                    <a:pt x="9156" y="541180"/>
                    <a:pt x="10464" y="544452"/>
                  </a:cubicBezTo>
                  <a:cubicBezTo>
                    <a:pt x="11771" y="546415"/>
                    <a:pt x="12425" y="548378"/>
                    <a:pt x="12425" y="549687"/>
                  </a:cubicBezTo>
                  <a:cubicBezTo>
                    <a:pt x="12425" y="550342"/>
                    <a:pt x="12425" y="551650"/>
                    <a:pt x="13079" y="552305"/>
                  </a:cubicBezTo>
                  <a:cubicBezTo>
                    <a:pt x="13079" y="552305"/>
                    <a:pt x="15041" y="552305"/>
                    <a:pt x="16349" y="552305"/>
                  </a:cubicBezTo>
                  <a:cubicBezTo>
                    <a:pt x="19619" y="552305"/>
                    <a:pt x="23543" y="552959"/>
                    <a:pt x="26813" y="556231"/>
                  </a:cubicBezTo>
                  <a:cubicBezTo>
                    <a:pt x="27466" y="556231"/>
                    <a:pt x="30082" y="556886"/>
                    <a:pt x="31390" y="557540"/>
                  </a:cubicBezTo>
                  <a:cubicBezTo>
                    <a:pt x="35968" y="558194"/>
                    <a:pt x="39892" y="558849"/>
                    <a:pt x="42507" y="562121"/>
                  </a:cubicBezTo>
                  <a:cubicBezTo>
                    <a:pt x="43162" y="562775"/>
                    <a:pt x="44469" y="564738"/>
                    <a:pt x="47085" y="568665"/>
                  </a:cubicBezTo>
                  <a:cubicBezTo>
                    <a:pt x="49701" y="572591"/>
                    <a:pt x="54933" y="579789"/>
                    <a:pt x="58203" y="584370"/>
                  </a:cubicBezTo>
                  <a:cubicBezTo>
                    <a:pt x="60164" y="581752"/>
                    <a:pt x="62780" y="579789"/>
                    <a:pt x="66050" y="579789"/>
                  </a:cubicBezTo>
                  <a:cubicBezTo>
                    <a:pt x="68012" y="579789"/>
                    <a:pt x="69974" y="581098"/>
                    <a:pt x="71936" y="582407"/>
                  </a:cubicBezTo>
                  <a:cubicBezTo>
                    <a:pt x="73897" y="585024"/>
                    <a:pt x="74552" y="588950"/>
                    <a:pt x="75205" y="593531"/>
                  </a:cubicBezTo>
                  <a:cubicBezTo>
                    <a:pt x="75205" y="594840"/>
                    <a:pt x="75205" y="597457"/>
                    <a:pt x="75205" y="598112"/>
                  </a:cubicBezTo>
                  <a:cubicBezTo>
                    <a:pt x="78475" y="604001"/>
                    <a:pt x="79783" y="609237"/>
                    <a:pt x="77167" y="613163"/>
                  </a:cubicBezTo>
                  <a:cubicBezTo>
                    <a:pt x="77167" y="613163"/>
                    <a:pt x="76513" y="614472"/>
                    <a:pt x="75860" y="615126"/>
                  </a:cubicBezTo>
                  <a:cubicBezTo>
                    <a:pt x="75860" y="615126"/>
                    <a:pt x="77167" y="616435"/>
                    <a:pt x="77821" y="617089"/>
                  </a:cubicBezTo>
                  <a:cubicBezTo>
                    <a:pt x="83053" y="621670"/>
                    <a:pt x="86977" y="625596"/>
                    <a:pt x="85015" y="630831"/>
                  </a:cubicBezTo>
                  <a:cubicBezTo>
                    <a:pt x="85015" y="632140"/>
                    <a:pt x="83707" y="633449"/>
                    <a:pt x="82399" y="635412"/>
                  </a:cubicBezTo>
                  <a:cubicBezTo>
                    <a:pt x="82399" y="635412"/>
                    <a:pt x="83707" y="636067"/>
                    <a:pt x="84361" y="636721"/>
                  </a:cubicBezTo>
                  <a:cubicBezTo>
                    <a:pt x="87631" y="638684"/>
                    <a:pt x="90901" y="640647"/>
                    <a:pt x="93516" y="643265"/>
                  </a:cubicBezTo>
                  <a:cubicBezTo>
                    <a:pt x="97440" y="646537"/>
                    <a:pt x="108558" y="655044"/>
                    <a:pt x="111828" y="657007"/>
                  </a:cubicBezTo>
                  <a:cubicBezTo>
                    <a:pt x="114443" y="658970"/>
                    <a:pt x="117713" y="660279"/>
                    <a:pt x="119675" y="660933"/>
                  </a:cubicBezTo>
                  <a:cubicBezTo>
                    <a:pt x="121637" y="658970"/>
                    <a:pt x="123599" y="656352"/>
                    <a:pt x="127522" y="656352"/>
                  </a:cubicBezTo>
                  <a:cubicBezTo>
                    <a:pt x="129484" y="656352"/>
                    <a:pt x="131446" y="657007"/>
                    <a:pt x="133408" y="658316"/>
                  </a:cubicBezTo>
                  <a:cubicBezTo>
                    <a:pt x="133408" y="658316"/>
                    <a:pt x="134716" y="659624"/>
                    <a:pt x="135370" y="660279"/>
                  </a:cubicBezTo>
                  <a:cubicBezTo>
                    <a:pt x="141256" y="667477"/>
                    <a:pt x="143871" y="668786"/>
                    <a:pt x="144526" y="668786"/>
                  </a:cubicBezTo>
                  <a:cubicBezTo>
                    <a:pt x="145833" y="668786"/>
                    <a:pt x="149757" y="668786"/>
                    <a:pt x="152373" y="668786"/>
                  </a:cubicBezTo>
                  <a:cubicBezTo>
                    <a:pt x="158912" y="668132"/>
                    <a:pt x="165452" y="667477"/>
                    <a:pt x="170684" y="670095"/>
                  </a:cubicBezTo>
                  <a:cubicBezTo>
                    <a:pt x="175261" y="672058"/>
                    <a:pt x="185071" y="679256"/>
                    <a:pt x="187033" y="685800"/>
                  </a:cubicBezTo>
                  <a:cubicBezTo>
                    <a:pt x="187033" y="687763"/>
                    <a:pt x="187033" y="690381"/>
                    <a:pt x="186379" y="692344"/>
                  </a:cubicBezTo>
                  <a:cubicBezTo>
                    <a:pt x="185071" y="694307"/>
                    <a:pt x="183763" y="695616"/>
                    <a:pt x="182455" y="696270"/>
                  </a:cubicBezTo>
                  <a:cubicBezTo>
                    <a:pt x="182455" y="696270"/>
                    <a:pt x="181801" y="696925"/>
                    <a:pt x="181147" y="696925"/>
                  </a:cubicBezTo>
                  <a:cubicBezTo>
                    <a:pt x="181147" y="696925"/>
                    <a:pt x="181147" y="698234"/>
                    <a:pt x="181147" y="698888"/>
                  </a:cubicBezTo>
                  <a:cubicBezTo>
                    <a:pt x="181147" y="704123"/>
                    <a:pt x="181147" y="709358"/>
                    <a:pt x="176569" y="711976"/>
                  </a:cubicBezTo>
                  <a:cubicBezTo>
                    <a:pt x="176569" y="711976"/>
                    <a:pt x="175261" y="712630"/>
                    <a:pt x="175261" y="713284"/>
                  </a:cubicBezTo>
                  <a:cubicBezTo>
                    <a:pt x="175261" y="713284"/>
                    <a:pt x="176569" y="713284"/>
                    <a:pt x="176569" y="713284"/>
                  </a:cubicBezTo>
                  <a:cubicBezTo>
                    <a:pt x="177224" y="713284"/>
                    <a:pt x="178531" y="713284"/>
                    <a:pt x="179839" y="713939"/>
                  </a:cubicBezTo>
                  <a:cubicBezTo>
                    <a:pt x="188341" y="715247"/>
                    <a:pt x="198804" y="717211"/>
                    <a:pt x="200112" y="725063"/>
                  </a:cubicBezTo>
                  <a:cubicBezTo>
                    <a:pt x="200112" y="728335"/>
                    <a:pt x="200112" y="732262"/>
                    <a:pt x="197496" y="734879"/>
                  </a:cubicBezTo>
                  <a:cubicBezTo>
                    <a:pt x="194880" y="738806"/>
                    <a:pt x="190303" y="741423"/>
                    <a:pt x="185725" y="742078"/>
                  </a:cubicBezTo>
                  <a:cubicBezTo>
                    <a:pt x="184417" y="742078"/>
                    <a:pt x="183109" y="742078"/>
                    <a:pt x="182455" y="742078"/>
                  </a:cubicBezTo>
                  <a:cubicBezTo>
                    <a:pt x="181147" y="742078"/>
                    <a:pt x="178531" y="742078"/>
                    <a:pt x="177224" y="742732"/>
                  </a:cubicBezTo>
                  <a:cubicBezTo>
                    <a:pt x="178531" y="743387"/>
                    <a:pt x="179185" y="744695"/>
                    <a:pt x="179839" y="746658"/>
                  </a:cubicBezTo>
                  <a:cubicBezTo>
                    <a:pt x="179839" y="746658"/>
                    <a:pt x="179839" y="746658"/>
                    <a:pt x="179839" y="746658"/>
                  </a:cubicBezTo>
                  <a:cubicBezTo>
                    <a:pt x="190957" y="744041"/>
                    <a:pt x="199458" y="742732"/>
                    <a:pt x="204036" y="746658"/>
                  </a:cubicBezTo>
                  <a:cubicBezTo>
                    <a:pt x="205998" y="748622"/>
                    <a:pt x="207959" y="752548"/>
                    <a:pt x="210575" y="758437"/>
                  </a:cubicBezTo>
                  <a:cubicBezTo>
                    <a:pt x="211229" y="760400"/>
                    <a:pt x="212537" y="763018"/>
                    <a:pt x="213845" y="764327"/>
                  </a:cubicBezTo>
                  <a:cubicBezTo>
                    <a:pt x="215807" y="764327"/>
                    <a:pt x="219077" y="763018"/>
                    <a:pt x="221693" y="763018"/>
                  </a:cubicBezTo>
                  <a:cubicBezTo>
                    <a:pt x="226271" y="762364"/>
                    <a:pt x="231502" y="761055"/>
                    <a:pt x="234772" y="760400"/>
                  </a:cubicBezTo>
                  <a:lnTo>
                    <a:pt x="238042" y="760400"/>
                  </a:lnTo>
                  <a:cubicBezTo>
                    <a:pt x="251775" y="758437"/>
                    <a:pt x="257661" y="757783"/>
                    <a:pt x="261584" y="761709"/>
                  </a:cubicBezTo>
                  <a:cubicBezTo>
                    <a:pt x="264200" y="764327"/>
                    <a:pt x="272702" y="774797"/>
                    <a:pt x="274664" y="778069"/>
                  </a:cubicBezTo>
                  <a:lnTo>
                    <a:pt x="274664" y="779378"/>
                  </a:lnTo>
                  <a:cubicBezTo>
                    <a:pt x="275972" y="780686"/>
                    <a:pt x="278588" y="783958"/>
                    <a:pt x="279241" y="784613"/>
                  </a:cubicBezTo>
                  <a:cubicBezTo>
                    <a:pt x="279895" y="784613"/>
                    <a:pt x="280549" y="784613"/>
                    <a:pt x="281203" y="782650"/>
                  </a:cubicBezTo>
                  <a:cubicBezTo>
                    <a:pt x="281857" y="780686"/>
                    <a:pt x="283165" y="774797"/>
                    <a:pt x="284473" y="770871"/>
                  </a:cubicBezTo>
                  <a:cubicBezTo>
                    <a:pt x="285781" y="764981"/>
                    <a:pt x="286435" y="761055"/>
                    <a:pt x="287089" y="759092"/>
                  </a:cubicBezTo>
                  <a:lnTo>
                    <a:pt x="287089" y="759092"/>
                  </a:lnTo>
                  <a:cubicBezTo>
                    <a:pt x="289051" y="753202"/>
                    <a:pt x="291013" y="747313"/>
                    <a:pt x="296244" y="745350"/>
                  </a:cubicBezTo>
                  <a:cubicBezTo>
                    <a:pt x="296898" y="745350"/>
                    <a:pt x="298206" y="745350"/>
                    <a:pt x="298860" y="744695"/>
                  </a:cubicBezTo>
                  <a:cubicBezTo>
                    <a:pt x="299514" y="744695"/>
                    <a:pt x="301476" y="744695"/>
                    <a:pt x="302784" y="744041"/>
                  </a:cubicBezTo>
                  <a:cubicBezTo>
                    <a:pt x="302784" y="744041"/>
                    <a:pt x="302784" y="744041"/>
                    <a:pt x="302784" y="744041"/>
                  </a:cubicBezTo>
                  <a:cubicBezTo>
                    <a:pt x="306054" y="738151"/>
                    <a:pt x="308016" y="734225"/>
                    <a:pt x="311939" y="732916"/>
                  </a:cubicBezTo>
                  <a:lnTo>
                    <a:pt x="315209" y="732916"/>
                  </a:lnTo>
                  <a:cubicBezTo>
                    <a:pt x="315209" y="732262"/>
                    <a:pt x="317825" y="734225"/>
                    <a:pt x="317825" y="734225"/>
                  </a:cubicBezTo>
                  <a:cubicBezTo>
                    <a:pt x="317825" y="734225"/>
                    <a:pt x="319133" y="735534"/>
                    <a:pt x="320441" y="736843"/>
                  </a:cubicBezTo>
                  <a:cubicBezTo>
                    <a:pt x="322403" y="738806"/>
                    <a:pt x="326980" y="743387"/>
                    <a:pt x="328942" y="744041"/>
                  </a:cubicBezTo>
                  <a:cubicBezTo>
                    <a:pt x="331558" y="744695"/>
                    <a:pt x="334828" y="746004"/>
                    <a:pt x="336790" y="746004"/>
                  </a:cubicBezTo>
                  <a:cubicBezTo>
                    <a:pt x="336790" y="746004"/>
                    <a:pt x="338098" y="746004"/>
                    <a:pt x="339406" y="746004"/>
                  </a:cubicBezTo>
                  <a:cubicBezTo>
                    <a:pt x="343329" y="746004"/>
                    <a:pt x="348561" y="746004"/>
                    <a:pt x="353139" y="748622"/>
                  </a:cubicBezTo>
                  <a:cubicBezTo>
                    <a:pt x="358370" y="751239"/>
                    <a:pt x="368834" y="757783"/>
                    <a:pt x="365564" y="765636"/>
                  </a:cubicBezTo>
                  <a:cubicBezTo>
                    <a:pt x="365564" y="765636"/>
                    <a:pt x="358370" y="778723"/>
                    <a:pt x="349869" y="776106"/>
                  </a:cubicBezTo>
                  <a:cubicBezTo>
                    <a:pt x="349215" y="776106"/>
                    <a:pt x="347907" y="775451"/>
                    <a:pt x="345945" y="774797"/>
                  </a:cubicBezTo>
                  <a:cubicBezTo>
                    <a:pt x="345291" y="774797"/>
                    <a:pt x="343984" y="774143"/>
                    <a:pt x="342676" y="773488"/>
                  </a:cubicBezTo>
                  <a:cubicBezTo>
                    <a:pt x="342676" y="773488"/>
                    <a:pt x="342676" y="773488"/>
                    <a:pt x="342676" y="773488"/>
                  </a:cubicBezTo>
                  <a:cubicBezTo>
                    <a:pt x="341368" y="779378"/>
                    <a:pt x="340060" y="786576"/>
                    <a:pt x="333520" y="786576"/>
                  </a:cubicBezTo>
                  <a:cubicBezTo>
                    <a:pt x="333520" y="786576"/>
                    <a:pt x="334174" y="787885"/>
                    <a:pt x="334828" y="788539"/>
                  </a:cubicBezTo>
                  <a:cubicBezTo>
                    <a:pt x="335482" y="790502"/>
                    <a:pt x="339406" y="797701"/>
                    <a:pt x="341368" y="800318"/>
                  </a:cubicBezTo>
                  <a:lnTo>
                    <a:pt x="341368" y="800318"/>
                  </a:lnTo>
                  <a:cubicBezTo>
                    <a:pt x="343329" y="803590"/>
                    <a:pt x="343984" y="804245"/>
                    <a:pt x="344637" y="804245"/>
                  </a:cubicBezTo>
                  <a:cubicBezTo>
                    <a:pt x="345291" y="804245"/>
                    <a:pt x="346599" y="804245"/>
                    <a:pt x="347907" y="804245"/>
                  </a:cubicBezTo>
                  <a:lnTo>
                    <a:pt x="347907" y="804245"/>
                  </a:lnTo>
                  <a:cubicBezTo>
                    <a:pt x="352485" y="804245"/>
                    <a:pt x="358370" y="804245"/>
                    <a:pt x="361640" y="808825"/>
                  </a:cubicBezTo>
                  <a:cubicBezTo>
                    <a:pt x="363602" y="811443"/>
                    <a:pt x="363602" y="814715"/>
                    <a:pt x="364256" y="817987"/>
                  </a:cubicBezTo>
                  <a:cubicBezTo>
                    <a:pt x="364256" y="817987"/>
                    <a:pt x="364256" y="819296"/>
                    <a:pt x="364256" y="819296"/>
                  </a:cubicBezTo>
                  <a:cubicBezTo>
                    <a:pt x="364256" y="819296"/>
                    <a:pt x="365564" y="819296"/>
                    <a:pt x="366218" y="819296"/>
                  </a:cubicBezTo>
                  <a:cubicBezTo>
                    <a:pt x="368834" y="819296"/>
                    <a:pt x="371450" y="819950"/>
                    <a:pt x="374066" y="821259"/>
                  </a:cubicBezTo>
                  <a:cubicBezTo>
                    <a:pt x="375374" y="821259"/>
                    <a:pt x="377335" y="823222"/>
                    <a:pt x="379951" y="824531"/>
                  </a:cubicBezTo>
                  <a:cubicBezTo>
                    <a:pt x="383221" y="826494"/>
                    <a:pt x="390415" y="830420"/>
                    <a:pt x="392376" y="831074"/>
                  </a:cubicBezTo>
                  <a:cubicBezTo>
                    <a:pt x="392376" y="831074"/>
                    <a:pt x="395646" y="831074"/>
                    <a:pt x="396954" y="831074"/>
                  </a:cubicBezTo>
                  <a:cubicBezTo>
                    <a:pt x="403494" y="830420"/>
                    <a:pt x="411995" y="829111"/>
                    <a:pt x="415265" y="835655"/>
                  </a:cubicBezTo>
                  <a:cubicBezTo>
                    <a:pt x="417227" y="839581"/>
                    <a:pt x="418535" y="848743"/>
                    <a:pt x="415919" y="854633"/>
                  </a:cubicBezTo>
                  <a:cubicBezTo>
                    <a:pt x="414611" y="857250"/>
                    <a:pt x="412650" y="859213"/>
                    <a:pt x="410034" y="860522"/>
                  </a:cubicBezTo>
                  <a:lnTo>
                    <a:pt x="408072" y="860522"/>
                  </a:lnTo>
                  <a:cubicBezTo>
                    <a:pt x="406110" y="861831"/>
                    <a:pt x="402186" y="863140"/>
                    <a:pt x="400878" y="863794"/>
                  </a:cubicBezTo>
                  <a:cubicBezTo>
                    <a:pt x="399570" y="866412"/>
                    <a:pt x="397608" y="874919"/>
                    <a:pt x="397608" y="878191"/>
                  </a:cubicBezTo>
                  <a:cubicBezTo>
                    <a:pt x="399570" y="880154"/>
                    <a:pt x="406110" y="884734"/>
                    <a:pt x="410687" y="884734"/>
                  </a:cubicBezTo>
                  <a:cubicBezTo>
                    <a:pt x="418535" y="885389"/>
                    <a:pt x="424421" y="884734"/>
                    <a:pt x="425729" y="883426"/>
                  </a:cubicBezTo>
                  <a:cubicBezTo>
                    <a:pt x="426383" y="883426"/>
                    <a:pt x="427036" y="882117"/>
                    <a:pt x="428344" y="881463"/>
                  </a:cubicBezTo>
                  <a:cubicBezTo>
                    <a:pt x="434884" y="876227"/>
                    <a:pt x="440770" y="870992"/>
                    <a:pt x="445348" y="870338"/>
                  </a:cubicBezTo>
                  <a:cubicBezTo>
                    <a:pt x="446001" y="870338"/>
                    <a:pt x="447963" y="869684"/>
                    <a:pt x="449271" y="869029"/>
                  </a:cubicBezTo>
                  <a:cubicBezTo>
                    <a:pt x="464312" y="864449"/>
                    <a:pt x="470198" y="863140"/>
                    <a:pt x="474122" y="865103"/>
                  </a:cubicBezTo>
                  <a:lnTo>
                    <a:pt x="476083" y="865103"/>
                  </a:lnTo>
                  <a:cubicBezTo>
                    <a:pt x="485239" y="870338"/>
                    <a:pt x="489163" y="871647"/>
                    <a:pt x="490471" y="872301"/>
                  </a:cubicBezTo>
                  <a:cubicBezTo>
                    <a:pt x="491125" y="872301"/>
                    <a:pt x="492432" y="870992"/>
                    <a:pt x="493740" y="870338"/>
                  </a:cubicBezTo>
                  <a:cubicBezTo>
                    <a:pt x="498972" y="867066"/>
                    <a:pt x="503550" y="864449"/>
                    <a:pt x="508781" y="865757"/>
                  </a:cubicBezTo>
                  <a:cubicBezTo>
                    <a:pt x="510744" y="865757"/>
                    <a:pt x="521861" y="867720"/>
                    <a:pt x="528400" y="868375"/>
                  </a:cubicBezTo>
                  <a:cubicBezTo>
                    <a:pt x="532978" y="868375"/>
                    <a:pt x="536902" y="869029"/>
                    <a:pt x="539518" y="869684"/>
                  </a:cubicBezTo>
                  <a:cubicBezTo>
                    <a:pt x="548673" y="870992"/>
                    <a:pt x="557175" y="872301"/>
                    <a:pt x="562406" y="874264"/>
                  </a:cubicBezTo>
                  <a:cubicBezTo>
                    <a:pt x="565676" y="875573"/>
                    <a:pt x="570908" y="876882"/>
                    <a:pt x="574832" y="876227"/>
                  </a:cubicBezTo>
                  <a:cubicBezTo>
                    <a:pt x="579410" y="875573"/>
                    <a:pt x="589873" y="870992"/>
                    <a:pt x="591835" y="869684"/>
                  </a:cubicBezTo>
                  <a:cubicBezTo>
                    <a:pt x="592489" y="869684"/>
                    <a:pt x="594451" y="867720"/>
                    <a:pt x="595759" y="865757"/>
                  </a:cubicBezTo>
                  <a:cubicBezTo>
                    <a:pt x="603606" y="857905"/>
                    <a:pt x="606876" y="854633"/>
                    <a:pt x="610145" y="853978"/>
                  </a:cubicBezTo>
                  <a:cubicBezTo>
                    <a:pt x="616685" y="852015"/>
                    <a:pt x="620609" y="851361"/>
                    <a:pt x="623879" y="852015"/>
                  </a:cubicBezTo>
                  <a:lnTo>
                    <a:pt x="624533" y="852015"/>
                  </a:lnTo>
                  <a:cubicBezTo>
                    <a:pt x="627802" y="852669"/>
                    <a:pt x="636958" y="855287"/>
                    <a:pt x="642190" y="855287"/>
                  </a:cubicBezTo>
                  <a:cubicBezTo>
                    <a:pt x="648729" y="855287"/>
                    <a:pt x="656577" y="853324"/>
                    <a:pt x="659847" y="851361"/>
                  </a:cubicBezTo>
                  <a:cubicBezTo>
                    <a:pt x="660500" y="851361"/>
                    <a:pt x="661808" y="850052"/>
                    <a:pt x="663116" y="849397"/>
                  </a:cubicBezTo>
                  <a:cubicBezTo>
                    <a:pt x="669656" y="846125"/>
                    <a:pt x="674888" y="842853"/>
                    <a:pt x="679465" y="845471"/>
                  </a:cubicBezTo>
                  <a:cubicBezTo>
                    <a:pt x="682735" y="846780"/>
                    <a:pt x="689929" y="849397"/>
                    <a:pt x="691890" y="849397"/>
                  </a:cubicBezTo>
                  <a:cubicBezTo>
                    <a:pt x="693198" y="849397"/>
                    <a:pt x="696468" y="848089"/>
                    <a:pt x="698430" y="847434"/>
                  </a:cubicBezTo>
                  <a:cubicBezTo>
                    <a:pt x="703008" y="846125"/>
                    <a:pt x="705624" y="844817"/>
                    <a:pt x="708240" y="845471"/>
                  </a:cubicBezTo>
                  <a:cubicBezTo>
                    <a:pt x="709548" y="845471"/>
                    <a:pt x="710856" y="845471"/>
                    <a:pt x="716087" y="848089"/>
                  </a:cubicBezTo>
                  <a:cubicBezTo>
                    <a:pt x="720011" y="849397"/>
                    <a:pt x="728513" y="852015"/>
                    <a:pt x="731782" y="852669"/>
                  </a:cubicBezTo>
                  <a:cubicBezTo>
                    <a:pt x="732436" y="852669"/>
                    <a:pt x="733090" y="851361"/>
                    <a:pt x="734398" y="851361"/>
                  </a:cubicBezTo>
                  <a:cubicBezTo>
                    <a:pt x="738322" y="848743"/>
                    <a:pt x="741592" y="846780"/>
                    <a:pt x="744862" y="845471"/>
                  </a:cubicBezTo>
                  <a:cubicBezTo>
                    <a:pt x="746170" y="845471"/>
                    <a:pt x="747477" y="845471"/>
                    <a:pt x="748131" y="844817"/>
                  </a:cubicBezTo>
                  <a:cubicBezTo>
                    <a:pt x="749439" y="844817"/>
                    <a:pt x="751401" y="844817"/>
                    <a:pt x="752055" y="844162"/>
                  </a:cubicBezTo>
                  <a:cubicBezTo>
                    <a:pt x="752055" y="844162"/>
                    <a:pt x="753363" y="842199"/>
                    <a:pt x="754671" y="840890"/>
                  </a:cubicBezTo>
                  <a:cubicBezTo>
                    <a:pt x="757941" y="837618"/>
                    <a:pt x="759903" y="835655"/>
                    <a:pt x="761864" y="834346"/>
                  </a:cubicBezTo>
                  <a:cubicBezTo>
                    <a:pt x="763172" y="833692"/>
                    <a:pt x="764480" y="833038"/>
                    <a:pt x="767750" y="831729"/>
                  </a:cubicBezTo>
                  <a:cubicBezTo>
                    <a:pt x="769712" y="831074"/>
                    <a:pt x="774290" y="829111"/>
                    <a:pt x="775598" y="828457"/>
                  </a:cubicBezTo>
                  <a:cubicBezTo>
                    <a:pt x="775598" y="827803"/>
                    <a:pt x="776252" y="825839"/>
                    <a:pt x="776905" y="825185"/>
                  </a:cubicBezTo>
                  <a:cubicBezTo>
                    <a:pt x="778213" y="821913"/>
                    <a:pt x="778868" y="819296"/>
                    <a:pt x="780829" y="817987"/>
                  </a:cubicBezTo>
                  <a:cubicBezTo>
                    <a:pt x="782137" y="816678"/>
                    <a:pt x="785407" y="812097"/>
                    <a:pt x="786061" y="810134"/>
                  </a:cubicBezTo>
                  <a:cubicBezTo>
                    <a:pt x="786061" y="807517"/>
                    <a:pt x="793254" y="793120"/>
                    <a:pt x="795870" y="789848"/>
                  </a:cubicBezTo>
                  <a:cubicBezTo>
                    <a:pt x="795870" y="789848"/>
                    <a:pt x="797178" y="788539"/>
                    <a:pt x="797832" y="787885"/>
                  </a:cubicBezTo>
                  <a:cubicBezTo>
                    <a:pt x="799140" y="786576"/>
                    <a:pt x="801756" y="783958"/>
                    <a:pt x="801756" y="783304"/>
                  </a:cubicBezTo>
                  <a:cubicBezTo>
                    <a:pt x="801756" y="783304"/>
                    <a:pt x="801756" y="781995"/>
                    <a:pt x="801756" y="781341"/>
                  </a:cubicBezTo>
                  <a:cubicBezTo>
                    <a:pt x="803064" y="776760"/>
                    <a:pt x="804372" y="772834"/>
                    <a:pt x="806334" y="770871"/>
                  </a:cubicBezTo>
                  <a:cubicBezTo>
                    <a:pt x="807642" y="769562"/>
                    <a:pt x="810258" y="768253"/>
                    <a:pt x="814181" y="766290"/>
                  </a:cubicBezTo>
                  <a:cubicBezTo>
                    <a:pt x="815489" y="765636"/>
                    <a:pt x="816797" y="764981"/>
                    <a:pt x="818105" y="764327"/>
                  </a:cubicBezTo>
                  <a:cubicBezTo>
                    <a:pt x="819413" y="763672"/>
                    <a:pt x="822683" y="761055"/>
                    <a:pt x="825299" y="759092"/>
                  </a:cubicBezTo>
                  <a:cubicBezTo>
                    <a:pt x="831184" y="753857"/>
                    <a:pt x="833800" y="752548"/>
                    <a:pt x="835762" y="751239"/>
                  </a:cubicBezTo>
                  <a:cubicBezTo>
                    <a:pt x="838378" y="750585"/>
                    <a:pt x="865190" y="738806"/>
                    <a:pt x="872384" y="734879"/>
                  </a:cubicBezTo>
                  <a:cubicBezTo>
                    <a:pt x="876962" y="732916"/>
                    <a:pt x="884155" y="727681"/>
                    <a:pt x="890041" y="723755"/>
                  </a:cubicBezTo>
                  <a:cubicBezTo>
                    <a:pt x="893965" y="721137"/>
                    <a:pt x="897888" y="718519"/>
                    <a:pt x="899850" y="717211"/>
                  </a:cubicBezTo>
                  <a:lnTo>
                    <a:pt x="902466" y="715902"/>
                  </a:lnTo>
                  <a:cubicBezTo>
                    <a:pt x="913583" y="709358"/>
                    <a:pt x="918161" y="707395"/>
                    <a:pt x="921431" y="707395"/>
                  </a:cubicBezTo>
                  <a:cubicBezTo>
                    <a:pt x="922085" y="707395"/>
                    <a:pt x="924047" y="707395"/>
                    <a:pt x="926009" y="707395"/>
                  </a:cubicBezTo>
                  <a:cubicBezTo>
                    <a:pt x="929279" y="707395"/>
                    <a:pt x="933856" y="708049"/>
                    <a:pt x="936472" y="707395"/>
                  </a:cubicBezTo>
                  <a:cubicBezTo>
                    <a:pt x="943012" y="706086"/>
                    <a:pt x="947589" y="705432"/>
                    <a:pt x="948243" y="704777"/>
                  </a:cubicBezTo>
                  <a:cubicBezTo>
                    <a:pt x="952821" y="701505"/>
                    <a:pt x="956745" y="700197"/>
                    <a:pt x="960669" y="701505"/>
                  </a:cubicBezTo>
                  <a:lnTo>
                    <a:pt x="963938" y="702814"/>
                  </a:lnTo>
                  <a:lnTo>
                    <a:pt x="963938" y="707395"/>
                  </a:lnTo>
                  <a:cubicBezTo>
                    <a:pt x="963938" y="707395"/>
                    <a:pt x="963938" y="708704"/>
                    <a:pt x="963938" y="710012"/>
                  </a:cubicBezTo>
                  <a:cubicBezTo>
                    <a:pt x="963938" y="710012"/>
                    <a:pt x="963938" y="710012"/>
                    <a:pt x="963938" y="710012"/>
                  </a:cubicBezTo>
                  <a:cubicBezTo>
                    <a:pt x="967862" y="710012"/>
                    <a:pt x="971786" y="710012"/>
                    <a:pt x="975056" y="713939"/>
                  </a:cubicBezTo>
                  <a:cubicBezTo>
                    <a:pt x="975056" y="713939"/>
                    <a:pt x="975710" y="715247"/>
                    <a:pt x="976363" y="715902"/>
                  </a:cubicBezTo>
                  <a:cubicBezTo>
                    <a:pt x="976363" y="715902"/>
                    <a:pt x="977018" y="717211"/>
                    <a:pt x="977671" y="717211"/>
                  </a:cubicBezTo>
                  <a:cubicBezTo>
                    <a:pt x="980941" y="717211"/>
                    <a:pt x="991405" y="713939"/>
                    <a:pt x="994675" y="712630"/>
                  </a:cubicBezTo>
                  <a:cubicBezTo>
                    <a:pt x="995328" y="712630"/>
                    <a:pt x="997290" y="710667"/>
                    <a:pt x="997944" y="710012"/>
                  </a:cubicBezTo>
                  <a:cubicBezTo>
                    <a:pt x="1001214" y="706740"/>
                    <a:pt x="1004484" y="704123"/>
                    <a:pt x="1009061" y="704123"/>
                  </a:cubicBezTo>
                  <a:cubicBezTo>
                    <a:pt x="1011024" y="704123"/>
                    <a:pt x="1012985" y="705432"/>
                    <a:pt x="1014947" y="707395"/>
                  </a:cubicBezTo>
                  <a:lnTo>
                    <a:pt x="1014947" y="707395"/>
                  </a:lnTo>
                  <a:cubicBezTo>
                    <a:pt x="1019525" y="713939"/>
                    <a:pt x="1022141" y="715902"/>
                    <a:pt x="1023449" y="717211"/>
                  </a:cubicBezTo>
                  <a:cubicBezTo>
                    <a:pt x="1024757" y="715902"/>
                    <a:pt x="1027373" y="713939"/>
                    <a:pt x="1029334" y="712630"/>
                  </a:cubicBezTo>
                  <a:cubicBezTo>
                    <a:pt x="1037836" y="705432"/>
                    <a:pt x="1045029" y="699542"/>
                    <a:pt x="1050915" y="705432"/>
                  </a:cubicBezTo>
                  <a:cubicBezTo>
                    <a:pt x="1052223" y="706740"/>
                    <a:pt x="1054185" y="710012"/>
                    <a:pt x="1058109" y="716556"/>
                  </a:cubicBezTo>
                  <a:cubicBezTo>
                    <a:pt x="1060725" y="720483"/>
                    <a:pt x="1063994" y="727027"/>
                    <a:pt x="1065956" y="728990"/>
                  </a:cubicBezTo>
                  <a:cubicBezTo>
                    <a:pt x="1069880" y="730299"/>
                    <a:pt x="1091461" y="734225"/>
                    <a:pt x="1096692" y="734225"/>
                  </a:cubicBezTo>
                  <a:cubicBezTo>
                    <a:pt x="1101924" y="734225"/>
                    <a:pt x="1115003" y="732262"/>
                    <a:pt x="1119581" y="730953"/>
                  </a:cubicBezTo>
                  <a:cubicBezTo>
                    <a:pt x="1123505" y="730299"/>
                    <a:pt x="1133968" y="727681"/>
                    <a:pt x="1140508" y="726372"/>
                  </a:cubicBezTo>
                  <a:cubicBezTo>
                    <a:pt x="1140508" y="710667"/>
                    <a:pt x="1140508" y="685800"/>
                    <a:pt x="1140508" y="683837"/>
                  </a:cubicBezTo>
                  <a:cubicBezTo>
                    <a:pt x="1140508" y="680565"/>
                    <a:pt x="1125467" y="652426"/>
                    <a:pt x="1123505" y="643265"/>
                  </a:cubicBezTo>
                  <a:cubicBezTo>
                    <a:pt x="1120889" y="634103"/>
                    <a:pt x="1121543" y="626251"/>
                    <a:pt x="1123505" y="622325"/>
                  </a:cubicBezTo>
                  <a:cubicBezTo>
                    <a:pt x="1124813" y="618398"/>
                    <a:pt x="1129390" y="608582"/>
                    <a:pt x="1132006" y="604001"/>
                  </a:cubicBezTo>
                  <a:cubicBezTo>
                    <a:pt x="1134622" y="599421"/>
                    <a:pt x="1140508" y="582407"/>
                    <a:pt x="1141162" y="575208"/>
                  </a:cubicBezTo>
                  <a:cubicBezTo>
                    <a:pt x="1141162" y="568665"/>
                    <a:pt x="1146393" y="560812"/>
                    <a:pt x="1147047" y="556886"/>
                  </a:cubicBezTo>
                  <a:cubicBezTo>
                    <a:pt x="1147047" y="552959"/>
                    <a:pt x="1152279" y="546415"/>
                    <a:pt x="1154895" y="540526"/>
                  </a:cubicBezTo>
                  <a:cubicBezTo>
                    <a:pt x="1157511" y="534636"/>
                    <a:pt x="1169282" y="526129"/>
                    <a:pt x="1173860" y="523511"/>
                  </a:cubicBezTo>
                  <a:cubicBezTo>
                    <a:pt x="1178438" y="520894"/>
                    <a:pt x="1207212" y="511733"/>
                    <a:pt x="1209828" y="510424"/>
                  </a:cubicBezTo>
                  <a:cubicBezTo>
                    <a:pt x="1212444" y="509115"/>
                    <a:pt x="1215713" y="500608"/>
                    <a:pt x="1217021" y="494719"/>
                  </a:cubicBezTo>
                  <a:cubicBezTo>
                    <a:pt x="1218329" y="488829"/>
                    <a:pt x="1217021" y="475741"/>
                    <a:pt x="1217021" y="471160"/>
                  </a:cubicBezTo>
                  <a:cubicBezTo>
                    <a:pt x="1216367" y="466580"/>
                    <a:pt x="1213752" y="452838"/>
                    <a:pt x="1212444" y="448257"/>
                  </a:cubicBezTo>
                  <a:cubicBezTo>
                    <a:pt x="1211136" y="444331"/>
                    <a:pt x="1212444" y="444331"/>
                    <a:pt x="1209828" y="442367"/>
                  </a:cubicBezTo>
                  <a:cubicBezTo>
                    <a:pt x="1207866" y="440404"/>
                    <a:pt x="1205250" y="439095"/>
                    <a:pt x="1204596" y="436478"/>
                  </a:cubicBezTo>
                  <a:cubicBezTo>
                    <a:pt x="1201326" y="432552"/>
                    <a:pt x="1198710" y="429280"/>
                    <a:pt x="1198056" y="427971"/>
                  </a:cubicBezTo>
                  <a:cubicBezTo>
                    <a:pt x="1198056" y="426008"/>
                    <a:pt x="1197403" y="422736"/>
                    <a:pt x="1196748" y="421427"/>
                  </a:cubicBezTo>
                  <a:cubicBezTo>
                    <a:pt x="1195440" y="420118"/>
                    <a:pt x="1188247" y="414883"/>
                    <a:pt x="1185631" y="412265"/>
                  </a:cubicBezTo>
                  <a:lnTo>
                    <a:pt x="1183669" y="410956"/>
                  </a:lnTo>
                  <a:cubicBezTo>
                    <a:pt x="1181707" y="409648"/>
                    <a:pt x="1175168" y="409648"/>
                    <a:pt x="1172552" y="410302"/>
                  </a:cubicBezTo>
                  <a:cubicBezTo>
                    <a:pt x="1170590" y="410302"/>
                    <a:pt x="1168628" y="410302"/>
                    <a:pt x="1167320" y="410302"/>
                  </a:cubicBezTo>
                  <a:cubicBezTo>
                    <a:pt x="1164050" y="410302"/>
                    <a:pt x="1155549" y="412920"/>
                    <a:pt x="1154241" y="414228"/>
                  </a:cubicBezTo>
                  <a:cubicBezTo>
                    <a:pt x="1152933" y="415537"/>
                    <a:pt x="1150971" y="416846"/>
                    <a:pt x="1148355" y="418155"/>
                  </a:cubicBezTo>
                  <a:cubicBezTo>
                    <a:pt x="1146393" y="419464"/>
                    <a:pt x="1143123" y="420772"/>
                    <a:pt x="1142470" y="422081"/>
                  </a:cubicBezTo>
                  <a:cubicBezTo>
                    <a:pt x="1139854" y="426008"/>
                    <a:pt x="1126774" y="437787"/>
                    <a:pt x="1126774" y="437787"/>
                  </a:cubicBezTo>
                  <a:cubicBezTo>
                    <a:pt x="1126774" y="438441"/>
                    <a:pt x="1123505" y="443022"/>
                    <a:pt x="1122197" y="445639"/>
                  </a:cubicBezTo>
                  <a:cubicBezTo>
                    <a:pt x="1120235" y="448911"/>
                    <a:pt x="1118927" y="451529"/>
                    <a:pt x="1117619" y="452838"/>
                  </a:cubicBezTo>
                  <a:cubicBezTo>
                    <a:pt x="1113695" y="458073"/>
                    <a:pt x="1107156" y="456109"/>
                    <a:pt x="1100616" y="453492"/>
                  </a:cubicBezTo>
                  <a:cubicBezTo>
                    <a:pt x="1100616" y="453492"/>
                    <a:pt x="1100616" y="453492"/>
                    <a:pt x="1100616" y="454146"/>
                  </a:cubicBezTo>
                  <a:cubicBezTo>
                    <a:pt x="1101924" y="455455"/>
                    <a:pt x="1102578" y="456764"/>
                    <a:pt x="1103232" y="458727"/>
                  </a:cubicBezTo>
                  <a:cubicBezTo>
                    <a:pt x="1103232" y="461999"/>
                    <a:pt x="1101924" y="465925"/>
                    <a:pt x="1098654" y="469851"/>
                  </a:cubicBezTo>
                  <a:lnTo>
                    <a:pt x="1095384" y="473778"/>
                  </a:lnTo>
                  <a:lnTo>
                    <a:pt x="1090807" y="471160"/>
                  </a:lnTo>
                  <a:cubicBezTo>
                    <a:pt x="1090807" y="471160"/>
                    <a:pt x="1089499" y="472469"/>
                    <a:pt x="1089499" y="472469"/>
                  </a:cubicBezTo>
                  <a:cubicBezTo>
                    <a:pt x="1085575" y="475741"/>
                    <a:pt x="1079035" y="473123"/>
                    <a:pt x="1075112" y="471815"/>
                  </a:cubicBezTo>
                  <a:cubicBezTo>
                    <a:pt x="1075112" y="471815"/>
                    <a:pt x="1073804" y="471815"/>
                    <a:pt x="1073804" y="472469"/>
                  </a:cubicBezTo>
                  <a:cubicBezTo>
                    <a:pt x="1073150" y="472469"/>
                    <a:pt x="1072496" y="473123"/>
                    <a:pt x="1071842" y="473778"/>
                  </a:cubicBezTo>
                  <a:cubicBezTo>
                    <a:pt x="1070534" y="473778"/>
                    <a:pt x="1069880" y="474432"/>
                    <a:pt x="1068572" y="474432"/>
                  </a:cubicBezTo>
                  <a:cubicBezTo>
                    <a:pt x="1062686" y="474432"/>
                    <a:pt x="1054839" y="470506"/>
                    <a:pt x="1052877" y="469197"/>
                  </a:cubicBezTo>
                  <a:cubicBezTo>
                    <a:pt x="1052223" y="469197"/>
                    <a:pt x="1049607" y="469197"/>
                    <a:pt x="1048299" y="469197"/>
                  </a:cubicBezTo>
                  <a:cubicBezTo>
                    <a:pt x="1045684" y="469197"/>
                    <a:pt x="1043722" y="469197"/>
                    <a:pt x="1041106" y="469197"/>
                  </a:cubicBezTo>
                  <a:cubicBezTo>
                    <a:pt x="1032604" y="469197"/>
                    <a:pt x="1024103" y="458073"/>
                    <a:pt x="1024103" y="458073"/>
                  </a:cubicBezTo>
                  <a:cubicBezTo>
                    <a:pt x="1022795" y="456764"/>
                    <a:pt x="1021487" y="453492"/>
                    <a:pt x="1018871" y="448911"/>
                  </a:cubicBezTo>
                  <a:cubicBezTo>
                    <a:pt x="1018871" y="448911"/>
                    <a:pt x="1018217" y="448911"/>
                    <a:pt x="1017563" y="448911"/>
                  </a:cubicBezTo>
                  <a:cubicBezTo>
                    <a:pt x="1017563" y="448911"/>
                    <a:pt x="1017563" y="448911"/>
                    <a:pt x="1017563" y="448911"/>
                  </a:cubicBezTo>
                  <a:lnTo>
                    <a:pt x="1013639" y="450874"/>
                  </a:lnTo>
                  <a:lnTo>
                    <a:pt x="1010369" y="448257"/>
                  </a:lnTo>
                  <a:cubicBezTo>
                    <a:pt x="1003176" y="443022"/>
                    <a:pt x="999252" y="435169"/>
                    <a:pt x="996636" y="431243"/>
                  </a:cubicBezTo>
                  <a:cubicBezTo>
                    <a:pt x="996636" y="431243"/>
                    <a:pt x="996636" y="431243"/>
                    <a:pt x="996636" y="431243"/>
                  </a:cubicBezTo>
                  <a:cubicBezTo>
                    <a:pt x="995982" y="431243"/>
                    <a:pt x="994675" y="431243"/>
                    <a:pt x="994020" y="430588"/>
                  </a:cubicBezTo>
                  <a:cubicBezTo>
                    <a:pt x="990751" y="429934"/>
                    <a:pt x="987481" y="429280"/>
                    <a:pt x="985519" y="426662"/>
                  </a:cubicBezTo>
                  <a:cubicBezTo>
                    <a:pt x="984211" y="425353"/>
                    <a:pt x="982903" y="422736"/>
                    <a:pt x="983557" y="420772"/>
                  </a:cubicBezTo>
                  <a:cubicBezTo>
                    <a:pt x="983557" y="416192"/>
                    <a:pt x="988135" y="412920"/>
                    <a:pt x="993367" y="408993"/>
                  </a:cubicBezTo>
                  <a:cubicBezTo>
                    <a:pt x="993367" y="408993"/>
                    <a:pt x="993367" y="408993"/>
                    <a:pt x="993367" y="408993"/>
                  </a:cubicBezTo>
                  <a:cubicBezTo>
                    <a:pt x="993367" y="407684"/>
                    <a:pt x="992712" y="405067"/>
                    <a:pt x="990751" y="401141"/>
                  </a:cubicBezTo>
                  <a:cubicBezTo>
                    <a:pt x="989443" y="398523"/>
                    <a:pt x="986173" y="393942"/>
                    <a:pt x="983557" y="390671"/>
                  </a:cubicBezTo>
                  <a:cubicBezTo>
                    <a:pt x="981595" y="388053"/>
                    <a:pt x="979633" y="385435"/>
                    <a:pt x="978326" y="383472"/>
                  </a:cubicBezTo>
                  <a:cubicBezTo>
                    <a:pt x="975056" y="378237"/>
                    <a:pt x="975710" y="373657"/>
                    <a:pt x="976363" y="371039"/>
                  </a:cubicBezTo>
                  <a:cubicBezTo>
                    <a:pt x="976363" y="369730"/>
                    <a:pt x="976363" y="369730"/>
                    <a:pt x="976363" y="369076"/>
                  </a:cubicBezTo>
                  <a:cubicBezTo>
                    <a:pt x="976363" y="367767"/>
                    <a:pt x="973748" y="363841"/>
                    <a:pt x="971786" y="360569"/>
                  </a:cubicBezTo>
                  <a:cubicBezTo>
                    <a:pt x="969824" y="357297"/>
                    <a:pt x="967208" y="353370"/>
                    <a:pt x="965900" y="349444"/>
                  </a:cubicBezTo>
                  <a:cubicBezTo>
                    <a:pt x="963938" y="344209"/>
                    <a:pt x="963938" y="337011"/>
                    <a:pt x="964592" y="327195"/>
                  </a:cubicBezTo>
                  <a:cubicBezTo>
                    <a:pt x="964592" y="323923"/>
                    <a:pt x="964592" y="319997"/>
                    <a:pt x="964592" y="318688"/>
                  </a:cubicBezTo>
                  <a:cubicBezTo>
                    <a:pt x="964592" y="318688"/>
                    <a:pt x="963938" y="318688"/>
                    <a:pt x="963284" y="318033"/>
                  </a:cubicBezTo>
                  <a:cubicBezTo>
                    <a:pt x="961322" y="316725"/>
                    <a:pt x="958707" y="314762"/>
                    <a:pt x="956745" y="310835"/>
                  </a:cubicBezTo>
                  <a:cubicBezTo>
                    <a:pt x="953475" y="304291"/>
                    <a:pt x="958707" y="298402"/>
                    <a:pt x="961977" y="293821"/>
                  </a:cubicBezTo>
                  <a:cubicBezTo>
                    <a:pt x="963284" y="292512"/>
                    <a:pt x="964592" y="290549"/>
                    <a:pt x="965246" y="289894"/>
                  </a:cubicBezTo>
                  <a:cubicBezTo>
                    <a:pt x="965246" y="287931"/>
                    <a:pt x="962630" y="277461"/>
                    <a:pt x="959361" y="270917"/>
                  </a:cubicBezTo>
                  <a:cubicBezTo>
                    <a:pt x="957399" y="266991"/>
                    <a:pt x="957399" y="261756"/>
                    <a:pt x="956745" y="252595"/>
                  </a:cubicBezTo>
                  <a:cubicBezTo>
                    <a:pt x="956745" y="246705"/>
                    <a:pt x="956745" y="238198"/>
                    <a:pt x="954783" y="234926"/>
                  </a:cubicBezTo>
                  <a:cubicBezTo>
                    <a:pt x="952821" y="230345"/>
                    <a:pt x="945628" y="223147"/>
                    <a:pt x="940396" y="217912"/>
                  </a:cubicBezTo>
                  <a:cubicBezTo>
                    <a:pt x="938434" y="215948"/>
                    <a:pt x="936472" y="213985"/>
                    <a:pt x="935164" y="212677"/>
                  </a:cubicBezTo>
                  <a:cubicBezTo>
                    <a:pt x="931240" y="208750"/>
                    <a:pt x="927971" y="200898"/>
                    <a:pt x="924047" y="193045"/>
                  </a:cubicBezTo>
                  <a:cubicBezTo>
                    <a:pt x="921431" y="187156"/>
                    <a:pt x="918161" y="180612"/>
                    <a:pt x="916199" y="178648"/>
                  </a:cubicBezTo>
                  <a:cubicBezTo>
                    <a:pt x="914891" y="177340"/>
                    <a:pt x="914237" y="177340"/>
                    <a:pt x="910967" y="177340"/>
                  </a:cubicBezTo>
                  <a:cubicBezTo>
                    <a:pt x="909006" y="177340"/>
                    <a:pt x="907044" y="177340"/>
                    <a:pt x="905082" y="177340"/>
                  </a:cubicBezTo>
                  <a:cubicBezTo>
                    <a:pt x="901158" y="176685"/>
                    <a:pt x="895273" y="172759"/>
                    <a:pt x="884155" y="164906"/>
                  </a:cubicBezTo>
                  <a:lnTo>
                    <a:pt x="880885" y="162943"/>
                  </a:lnTo>
                  <a:cubicBezTo>
                    <a:pt x="876962" y="160325"/>
                    <a:pt x="873038" y="154436"/>
                    <a:pt x="869114" y="149201"/>
                  </a:cubicBezTo>
                  <a:cubicBezTo>
                    <a:pt x="867152" y="145929"/>
                    <a:pt x="864536" y="142657"/>
                    <a:pt x="863228" y="141348"/>
                  </a:cubicBezTo>
                  <a:cubicBezTo>
                    <a:pt x="863228" y="141348"/>
                    <a:pt x="861266" y="141348"/>
                    <a:pt x="859305" y="140694"/>
                  </a:cubicBezTo>
                  <a:cubicBezTo>
                    <a:pt x="855381" y="140694"/>
                    <a:pt x="850149" y="139385"/>
                    <a:pt x="844264" y="134804"/>
                  </a:cubicBezTo>
                  <a:cubicBezTo>
                    <a:pt x="837724" y="128915"/>
                    <a:pt x="836416" y="121062"/>
                    <a:pt x="835762" y="115827"/>
                  </a:cubicBezTo>
                  <a:cubicBezTo>
                    <a:pt x="835762" y="115827"/>
                    <a:pt x="835762" y="114518"/>
                    <a:pt x="835762" y="114518"/>
                  </a:cubicBezTo>
                  <a:cubicBezTo>
                    <a:pt x="833800" y="114518"/>
                    <a:pt x="831184" y="115173"/>
                    <a:pt x="828568" y="114518"/>
                  </a:cubicBezTo>
                  <a:cubicBezTo>
                    <a:pt x="823337" y="113864"/>
                    <a:pt x="819413" y="107974"/>
                    <a:pt x="816143" y="102739"/>
                  </a:cubicBezTo>
                  <a:cubicBezTo>
                    <a:pt x="815489" y="101430"/>
                    <a:pt x="813527" y="98813"/>
                    <a:pt x="812873" y="98158"/>
                  </a:cubicBezTo>
                  <a:cubicBezTo>
                    <a:pt x="812873" y="98158"/>
                    <a:pt x="808950" y="96195"/>
                    <a:pt x="806988" y="94232"/>
                  </a:cubicBezTo>
                  <a:cubicBezTo>
                    <a:pt x="797832" y="88997"/>
                    <a:pt x="790639" y="84416"/>
                    <a:pt x="788023" y="81144"/>
                  </a:cubicBezTo>
                  <a:cubicBezTo>
                    <a:pt x="786061" y="78527"/>
                    <a:pt x="784099" y="73946"/>
                    <a:pt x="786715" y="69366"/>
                  </a:cubicBezTo>
                  <a:cubicBezTo>
                    <a:pt x="786715" y="69366"/>
                    <a:pt x="785407" y="68711"/>
                    <a:pt x="784753" y="68057"/>
                  </a:cubicBezTo>
                  <a:cubicBezTo>
                    <a:pt x="782791" y="66748"/>
                    <a:pt x="780829" y="65439"/>
                    <a:pt x="778868" y="64130"/>
                  </a:cubicBezTo>
                  <a:cubicBezTo>
                    <a:pt x="774944" y="60204"/>
                    <a:pt x="773636" y="54969"/>
                    <a:pt x="772982" y="50388"/>
                  </a:cubicBezTo>
                  <a:cubicBezTo>
                    <a:pt x="772982" y="50388"/>
                    <a:pt x="772982" y="49079"/>
                    <a:pt x="772982" y="48425"/>
                  </a:cubicBezTo>
                  <a:cubicBezTo>
                    <a:pt x="771674" y="48425"/>
                    <a:pt x="769712" y="48425"/>
                    <a:pt x="768404" y="47116"/>
                  </a:cubicBezTo>
                  <a:cubicBezTo>
                    <a:pt x="763826" y="44498"/>
                    <a:pt x="763172" y="39918"/>
                    <a:pt x="762519" y="36646"/>
                  </a:cubicBezTo>
                  <a:cubicBezTo>
                    <a:pt x="762519" y="35991"/>
                    <a:pt x="762519" y="34683"/>
                    <a:pt x="762519" y="34028"/>
                  </a:cubicBezTo>
                  <a:cubicBezTo>
                    <a:pt x="761211" y="33374"/>
                    <a:pt x="759249" y="32065"/>
                    <a:pt x="757287" y="31411"/>
                  </a:cubicBezTo>
                  <a:cubicBezTo>
                    <a:pt x="753363" y="29448"/>
                    <a:pt x="749439" y="27484"/>
                    <a:pt x="746823" y="24867"/>
                  </a:cubicBezTo>
                  <a:cubicBezTo>
                    <a:pt x="742246" y="20286"/>
                    <a:pt x="741592" y="15706"/>
                    <a:pt x="741592" y="13088"/>
                  </a:cubicBezTo>
                  <a:cubicBezTo>
                    <a:pt x="741592" y="13088"/>
                    <a:pt x="741592" y="11779"/>
                    <a:pt x="741592" y="11779"/>
                  </a:cubicBezTo>
                  <a:cubicBezTo>
                    <a:pt x="741592" y="11779"/>
                    <a:pt x="738322" y="9816"/>
                    <a:pt x="736360" y="9162"/>
                  </a:cubicBezTo>
                  <a:cubicBezTo>
                    <a:pt x="735706" y="9162"/>
                    <a:pt x="734398" y="8507"/>
                    <a:pt x="733744" y="7853"/>
                  </a:cubicBezTo>
                  <a:cubicBezTo>
                    <a:pt x="733744" y="7853"/>
                    <a:pt x="733744" y="7853"/>
                    <a:pt x="733744" y="7853"/>
                  </a:cubicBezTo>
                  <a:cubicBezTo>
                    <a:pt x="732436" y="7853"/>
                    <a:pt x="731128" y="8507"/>
                    <a:pt x="729166" y="9162"/>
                  </a:cubicBezTo>
                  <a:cubicBezTo>
                    <a:pt x="723935" y="9816"/>
                    <a:pt x="720011" y="5890"/>
                    <a:pt x="716741" y="2618"/>
                  </a:cubicBezTo>
                  <a:cubicBezTo>
                    <a:pt x="716087" y="1963"/>
                    <a:pt x="714779" y="655"/>
                    <a:pt x="714125" y="0"/>
                  </a:cubicBezTo>
                  <a:cubicBezTo>
                    <a:pt x="714125" y="0"/>
                    <a:pt x="710856" y="0"/>
                    <a:pt x="708894" y="0"/>
                  </a:cubicBezTo>
                  <a:cubicBezTo>
                    <a:pt x="706278" y="0"/>
                    <a:pt x="704316" y="0"/>
                    <a:pt x="702354" y="0"/>
                  </a:cubicBezTo>
                  <a:cubicBezTo>
                    <a:pt x="701700" y="0"/>
                    <a:pt x="699738" y="1309"/>
                    <a:pt x="699084" y="1963"/>
                  </a:cubicBezTo>
                  <a:cubicBezTo>
                    <a:pt x="697776" y="1963"/>
                    <a:pt x="697122" y="3272"/>
                    <a:pt x="695814" y="3272"/>
                  </a:cubicBezTo>
                  <a:cubicBezTo>
                    <a:pt x="693853" y="5890"/>
                    <a:pt x="691890" y="8507"/>
                    <a:pt x="689929" y="9816"/>
                  </a:cubicBezTo>
                  <a:cubicBezTo>
                    <a:pt x="689929" y="9816"/>
                    <a:pt x="689275" y="10470"/>
                    <a:pt x="688621" y="11125"/>
                  </a:cubicBezTo>
                  <a:cubicBezTo>
                    <a:pt x="685351" y="15051"/>
                    <a:pt x="680119" y="14397"/>
                    <a:pt x="676849" y="14397"/>
                  </a:cubicBezTo>
                  <a:cubicBezTo>
                    <a:pt x="676849" y="14397"/>
                    <a:pt x="676196" y="14397"/>
                    <a:pt x="675541" y="14397"/>
                  </a:cubicBezTo>
                  <a:cubicBezTo>
                    <a:pt x="675541" y="14397"/>
                    <a:pt x="675541" y="15706"/>
                    <a:pt x="674888" y="15706"/>
                  </a:cubicBezTo>
                  <a:lnTo>
                    <a:pt x="674888" y="17014"/>
                  </a:lnTo>
                  <a:cubicBezTo>
                    <a:pt x="672272" y="20941"/>
                    <a:pt x="668348" y="22249"/>
                    <a:pt x="665732" y="22904"/>
                  </a:cubicBezTo>
                  <a:cubicBezTo>
                    <a:pt x="665732" y="24867"/>
                    <a:pt x="665732" y="28139"/>
                    <a:pt x="665732" y="30756"/>
                  </a:cubicBezTo>
                  <a:cubicBezTo>
                    <a:pt x="665732" y="36646"/>
                    <a:pt x="662462" y="45153"/>
                    <a:pt x="659192" y="49079"/>
                  </a:cubicBezTo>
                  <a:cubicBezTo>
                    <a:pt x="659192" y="49079"/>
                    <a:pt x="659192" y="50388"/>
                    <a:pt x="659192" y="51042"/>
                  </a:cubicBezTo>
                  <a:cubicBezTo>
                    <a:pt x="659192" y="54314"/>
                    <a:pt x="657885" y="59550"/>
                    <a:pt x="652653" y="64130"/>
                  </a:cubicBezTo>
                  <a:cubicBezTo>
                    <a:pt x="648075" y="68057"/>
                    <a:pt x="640228" y="69366"/>
                    <a:pt x="633688" y="70674"/>
                  </a:cubicBezTo>
                  <a:cubicBezTo>
                    <a:pt x="631726" y="70674"/>
                    <a:pt x="629110" y="71329"/>
                    <a:pt x="627802" y="71983"/>
                  </a:cubicBezTo>
                  <a:cubicBezTo>
                    <a:pt x="623879" y="73292"/>
                    <a:pt x="620609" y="75255"/>
                    <a:pt x="617339" y="77218"/>
                  </a:cubicBezTo>
                  <a:lnTo>
                    <a:pt x="616685" y="77218"/>
                  </a:lnTo>
                  <a:cubicBezTo>
                    <a:pt x="615377" y="78527"/>
                    <a:pt x="614723" y="79181"/>
                    <a:pt x="614069" y="79836"/>
                  </a:cubicBezTo>
                  <a:cubicBezTo>
                    <a:pt x="612761" y="81144"/>
                    <a:pt x="610800" y="82453"/>
                    <a:pt x="608184" y="84416"/>
                  </a:cubicBezTo>
                  <a:cubicBezTo>
                    <a:pt x="604260" y="86379"/>
                    <a:pt x="596412" y="88343"/>
                    <a:pt x="582679" y="91615"/>
                  </a:cubicBezTo>
                  <a:cubicBezTo>
                    <a:pt x="580717" y="91615"/>
                    <a:pt x="579410" y="92269"/>
                    <a:pt x="578102" y="92269"/>
                  </a:cubicBezTo>
                  <a:cubicBezTo>
                    <a:pt x="575486" y="92269"/>
                    <a:pt x="570908" y="94886"/>
                    <a:pt x="568292" y="96850"/>
                  </a:cubicBezTo>
                  <a:cubicBezTo>
                    <a:pt x="565676" y="98158"/>
                    <a:pt x="563714" y="99467"/>
                    <a:pt x="562406" y="99467"/>
                  </a:cubicBezTo>
                  <a:cubicBezTo>
                    <a:pt x="561098" y="99467"/>
                    <a:pt x="559137" y="100776"/>
                    <a:pt x="557829" y="100776"/>
                  </a:cubicBezTo>
                  <a:cubicBezTo>
                    <a:pt x="555867" y="100776"/>
                    <a:pt x="552597" y="102085"/>
                    <a:pt x="551289" y="102739"/>
                  </a:cubicBezTo>
                  <a:cubicBezTo>
                    <a:pt x="550635" y="103393"/>
                    <a:pt x="548019" y="107974"/>
                    <a:pt x="546712" y="110592"/>
                  </a:cubicBezTo>
                  <a:cubicBezTo>
                    <a:pt x="545404" y="113209"/>
                    <a:pt x="544096" y="115173"/>
                    <a:pt x="543442" y="116481"/>
                  </a:cubicBezTo>
                  <a:cubicBezTo>
                    <a:pt x="543442" y="116481"/>
                    <a:pt x="542787" y="119753"/>
                    <a:pt x="542134" y="121062"/>
                  </a:cubicBezTo>
                  <a:cubicBezTo>
                    <a:pt x="542134" y="124334"/>
                    <a:pt x="540826" y="127606"/>
                    <a:pt x="539518" y="130224"/>
                  </a:cubicBezTo>
                  <a:cubicBezTo>
                    <a:pt x="536248" y="136768"/>
                    <a:pt x="517937" y="147892"/>
                    <a:pt x="510089" y="148546"/>
                  </a:cubicBezTo>
                  <a:cubicBezTo>
                    <a:pt x="500934" y="148546"/>
                    <a:pt x="495048" y="138731"/>
                    <a:pt x="491125" y="132187"/>
                  </a:cubicBezTo>
                  <a:cubicBezTo>
                    <a:pt x="491125" y="132187"/>
                    <a:pt x="491125" y="131532"/>
                    <a:pt x="491125" y="130878"/>
                  </a:cubicBezTo>
                  <a:cubicBezTo>
                    <a:pt x="490471" y="130878"/>
                    <a:pt x="489163" y="130878"/>
                    <a:pt x="488509" y="130878"/>
                  </a:cubicBezTo>
                  <a:cubicBezTo>
                    <a:pt x="485239" y="130878"/>
                    <a:pt x="481315" y="131532"/>
                    <a:pt x="478046" y="130878"/>
                  </a:cubicBezTo>
                  <a:cubicBezTo>
                    <a:pt x="472160" y="128261"/>
                    <a:pt x="470852" y="123680"/>
                    <a:pt x="469544" y="120408"/>
                  </a:cubicBezTo>
                  <a:cubicBezTo>
                    <a:pt x="469544" y="120408"/>
                    <a:pt x="469544" y="119099"/>
                    <a:pt x="468890" y="118445"/>
                  </a:cubicBezTo>
                  <a:cubicBezTo>
                    <a:pt x="468890" y="117790"/>
                    <a:pt x="465620" y="116481"/>
                    <a:pt x="463658" y="115827"/>
                  </a:cubicBezTo>
                  <a:cubicBezTo>
                    <a:pt x="463004" y="115827"/>
                    <a:pt x="461697" y="115173"/>
                    <a:pt x="461042" y="114518"/>
                  </a:cubicBezTo>
                  <a:cubicBezTo>
                    <a:pt x="459734" y="114518"/>
                    <a:pt x="457119" y="114518"/>
                    <a:pt x="453849" y="114518"/>
                  </a:cubicBezTo>
                  <a:cubicBezTo>
                    <a:pt x="452541" y="114518"/>
                    <a:pt x="451233" y="114518"/>
                    <a:pt x="449271" y="114518"/>
                  </a:cubicBezTo>
                  <a:cubicBezTo>
                    <a:pt x="445348" y="114518"/>
                    <a:pt x="442732" y="117790"/>
                    <a:pt x="441424" y="119099"/>
                  </a:cubicBezTo>
                  <a:cubicBezTo>
                    <a:pt x="437500" y="123680"/>
                    <a:pt x="432922" y="123680"/>
                    <a:pt x="430306" y="123680"/>
                  </a:cubicBezTo>
                  <a:cubicBezTo>
                    <a:pt x="430306" y="123680"/>
                    <a:pt x="429652" y="124334"/>
                    <a:pt x="428999" y="124989"/>
                  </a:cubicBezTo>
                  <a:cubicBezTo>
                    <a:pt x="427691" y="126952"/>
                    <a:pt x="425729" y="128915"/>
                    <a:pt x="423113" y="130224"/>
                  </a:cubicBezTo>
                  <a:cubicBezTo>
                    <a:pt x="418535" y="132841"/>
                    <a:pt x="414611" y="130224"/>
                    <a:pt x="412650" y="128915"/>
                  </a:cubicBezTo>
                  <a:cubicBezTo>
                    <a:pt x="411995" y="130224"/>
                    <a:pt x="410687" y="130878"/>
                    <a:pt x="408726" y="132187"/>
                  </a:cubicBezTo>
                  <a:cubicBezTo>
                    <a:pt x="404802" y="134150"/>
                    <a:pt x="400878" y="132187"/>
                    <a:pt x="396301" y="129569"/>
                  </a:cubicBezTo>
                  <a:cubicBezTo>
                    <a:pt x="394338" y="128261"/>
                    <a:pt x="391723" y="126952"/>
                    <a:pt x="389761" y="126297"/>
                  </a:cubicBezTo>
                  <a:cubicBezTo>
                    <a:pt x="388453" y="126952"/>
                    <a:pt x="385837" y="129569"/>
                    <a:pt x="384529" y="130878"/>
                  </a:cubicBezTo>
                  <a:cubicBezTo>
                    <a:pt x="381913" y="133496"/>
                    <a:pt x="379951" y="135459"/>
                    <a:pt x="376682" y="136768"/>
                  </a:cubicBezTo>
                  <a:cubicBezTo>
                    <a:pt x="369488" y="139385"/>
                    <a:pt x="365564" y="132841"/>
                    <a:pt x="364256" y="130224"/>
                  </a:cubicBezTo>
                  <a:cubicBezTo>
                    <a:pt x="364256" y="130224"/>
                    <a:pt x="363602" y="128915"/>
                    <a:pt x="362948" y="128261"/>
                  </a:cubicBezTo>
                  <a:cubicBezTo>
                    <a:pt x="362294" y="128261"/>
                    <a:pt x="360333" y="128261"/>
                    <a:pt x="359678" y="128915"/>
                  </a:cubicBezTo>
                  <a:cubicBezTo>
                    <a:pt x="357063" y="129569"/>
                    <a:pt x="353139" y="130878"/>
                    <a:pt x="349215" y="130878"/>
                  </a:cubicBezTo>
                  <a:cubicBezTo>
                    <a:pt x="343329" y="130878"/>
                    <a:pt x="339406" y="130878"/>
                    <a:pt x="336790" y="130224"/>
                  </a:cubicBezTo>
                  <a:cubicBezTo>
                    <a:pt x="336790" y="130224"/>
                    <a:pt x="336790" y="130224"/>
                    <a:pt x="336790" y="130224"/>
                  </a:cubicBezTo>
                  <a:cubicBezTo>
                    <a:pt x="336136" y="131532"/>
                    <a:pt x="334828" y="133496"/>
                    <a:pt x="333520" y="135459"/>
                  </a:cubicBezTo>
                  <a:cubicBezTo>
                    <a:pt x="329596" y="139385"/>
                    <a:pt x="323711" y="137422"/>
                    <a:pt x="318479" y="136113"/>
                  </a:cubicBezTo>
                  <a:cubicBezTo>
                    <a:pt x="317171" y="136113"/>
                    <a:pt x="316517" y="136113"/>
                    <a:pt x="315209" y="135459"/>
                  </a:cubicBezTo>
                  <a:lnTo>
                    <a:pt x="315209" y="135459"/>
                  </a:lnTo>
                  <a:cubicBezTo>
                    <a:pt x="311939" y="135459"/>
                    <a:pt x="309323" y="134150"/>
                    <a:pt x="306708" y="132841"/>
                  </a:cubicBezTo>
                  <a:cubicBezTo>
                    <a:pt x="305400" y="132841"/>
                    <a:pt x="304746" y="131532"/>
                    <a:pt x="303438" y="130878"/>
                  </a:cubicBezTo>
                  <a:cubicBezTo>
                    <a:pt x="298860" y="128915"/>
                    <a:pt x="296244" y="124989"/>
                    <a:pt x="294937" y="122371"/>
                  </a:cubicBezTo>
                  <a:cubicBezTo>
                    <a:pt x="294282" y="122371"/>
                    <a:pt x="293629" y="122371"/>
                    <a:pt x="292974" y="123025"/>
                  </a:cubicBezTo>
                  <a:cubicBezTo>
                    <a:pt x="291013" y="123025"/>
                    <a:pt x="288397" y="123025"/>
                    <a:pt x="287089" y="123025"/>
                  </a:cubicBezTo>
                  <a:cubicBezTo>
                    <a:pt x="287089" y="124334"/>
                    <a:pt x="287089" y="126297"/>
                    <a:pt x="286435" y="127606"/>
                  </a:cubicBezTo>
                  <a:cubicBezTo>
                    <a:pt x="285781" y="133496"/>
                    <a:pt x="285127" y="137422"/>
                    <a:pt x="283165" y="140039"/>
                  </a:cubicBezTo>
                  <a:cubicBezTo>
                    <a:pt x="279895" y="144620"/>
                    <a:pt x="273356" y="145275"/>
                    <a:pt x="268778" y="144620"/>
                  </a:cubicBezTo>
                  <a:cubicBezTo>
                    <a:pt x="268778" y="147238"/>
                    <a:pt x="267470" y="150510"/>
                    <a:pt x="264854" y="153127"/>
                  </a:cubicBezTo>
                  <a:cubicBezTo>
                    <a:pt x="264200" y="153127"/>
                    <a:pt x="263546" y="153781"/>
                    <a:pt x="262239" y="154436"/>
                  </a:cubicBezTo>
                  <a:cubicBezTo>
                    <a:pt x="262239" y="157053"/>
                    <a:pt x="260931" y="159671"/>
                    <a:pt x="260276" y="160980"/>
                  </a:cubicBezTo>
                  <a:cubicBezTo>
                    <a:pt x="258969" y="164252"/>
                    <a:pt x="256353" y="166215"/>
                    <a:pt x="253083" y="168832"/>
                  </a:cubicBezTo>
                  <a:cubicBezTo>
                    <a:pt x="253083" y="169487"/>
                    <a:pt x="253083" y="170141"/>
                    <a:pt x="253737" y="170796"/>
                  </a:cubicBezTo>
                  <a:cubicBezTo>
                    <a:pt x="254391" y="173413"/>
                    <a:pt x="253737" y="175376"/>
                    <a:pt x="252429" y="177994"/>
                  </a:cubicBezTo>
                  <a:cubicBezTo>
                    <a:pt x="250467" y="181266"/>
                    <a:pt x="245890" y="182575"/>
                    <a:pt x="241966" y="18388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50B60F4F-7D72-8890-AAAD-3A577C6C4D69}"/>
                </a:ext>
              </a:extLst>
            </p:cNvPr>
            <p:cNvSpPr/>
            <p:nvPr/>
          </p:nvSpPr>
          <p:spPr>
            <a:xfrm>
              <a:off x="2951194" y="3971894"/>
              <a:ext cx="648075" cy="360652"/>
            </a:xfrm>
            <a:custGeom>
              <a:avLst/>
              <a:gdLst>
                <a:gd name="connsiteX0" fmla="*/ 640882 w 648075"/>
                <a:gd name="connsiteY0" fmla="*/ 53660 h 360652"/>
                <a:gd name="connsiteX1" fmla="*/ 648075 w 648075"/>
                <a:gd name="connsiteY1" fmla="*/ 46461 h 360652"/>
                <a:gd name="connsiteX2" fmla="*/ 648075 w 648075"/>
                <a:gd name="connsiteY2" fmla="*/ 43844 h 360652"/>
                <a:gd name="connsiteX3" fmla="*/ 636304 w 648075"/>
                <a:gd name="connsiteY3" fmla="*/ 43844 h 360652"/>
                <a:gd name="connsiteX4" fmla="*/ 626494 w 648075"/>
                <a:gd name="connsiteY4" fmla="*/ 37955 h 360652"/>
                <a:gd name="connsiteX5" fmla="*/ 618647 w 648075"/>
                <a:gd name="connsiteY5" fmla="*/ 40572 h 360652"/>
                <a:gd name="connsiteX6" fmla="*/ 606876 w 648075"/>
                <a:gd name="connsiteY6" fmla="*/ 32719 h 360652"/>
                <a:gd name="connsiteX7" fmla="*/ 606876 w 648075"/>
                <a:gd name="connsiteY7" fmla="*/ 32065 h 360652"/>
                <a:gd name="connsiteX8" fmla="*/ 599028 w 648075"/>
                <a:gd name="connsiteY8" fmla="*/ 32065 h 360652"/>
                <a:gd name="connsiteX9" fmla="*/ 585949 w 648075"/>
                <a:gd name="connsiteY9" fmla="*/ 30756 h 360652"/>
                <a:gd name="connsiteX10" fmla="*/ 578755 w 648075"/>
                <a:gd name="connsiteY10" fmla="*/ 17014 h 360652"/>
                <a:gd name="connsiteX11" fmla="*/ 578755 w 648075"/>
                <a:gd name="connsiteY11" fmla="*/ 16360 h 360652"/>
                <a:gd name="connsiteX12" fmla="*/ 571562 w 648075"/>
                <a:gd name="connsiteY12" fmla="*/ 9161 h 360652"/>
                <a:gd name="connsiteX13" fmla="*/ 565022 w 648075"/>
                <a:gd name="connsiteY13" fmla="*/ 7198 h 360652"/>
                <a:gd name="connsiteX14" fmla="*/ 560445 w 648075"/>
                <a:gd name="connsiteY14" fmla="*/ 5889 h 360652"/>
                <a:gd name="connsiteX15" fmla="*/ 560445 w 648075"/>
                <a:gd name="connsiteY15" fmla="*/ 5889 h 360652"/>
                <a:gd name="connsiteX16" fmla="*/ 556521 w 648075"/>
                <a:gd name="connsiteY16" fmla="*/ 9161 h 360652"/>
                <a:gd name="connsiteX17" fmla="*/ 541479 w 648075"/>
                <a:gd name="connsiteY17" fmla="*/ 3272 h 360652"/>
                <a:gd name="connsiteX18" fmla="*/ 540172 w 648075"/>
                <a:gd name="connsiteY18" fmla="*/ 1308 h 360652"/>
                <a:gd name="connsiteX19" fmla="*/ 538210 w 648075"/>
                <a:gd name="connsiteY19" fmla="*/ 1308 h 360652"/>
                <a:gd name="connsiteX20" fmla="*/ 532978 w 648075"/>
                <a:gd name="connsiteY20" fmla="*/ 0 h 360652"/>
                <a:gd name="connsiteX21" fmla="*/ 519899 w 648075"/>
                <a:gd name="connsiteY21" fmla="*/ 6544 h 360652"/>
                <a:gd name="connsiteX22" fmla="*/ 517937 w 648075"/>
                <a:gd name="connsiteY22" fmla="*/ 7852 h 360652"/>
                <a:gd name="connsiteX23" fmla="*/ 500280 w 648075"/>
                <a:gd name="connsiteY23" fmla="*/ 5889 h 360652"/>
                <a:gd name="connsiteX24" fmla="*/ 494395 w 648075"/>
                <a:gd name="connsiteY24" fmla="*/ 4580 h 360652"/>
                <a:gd name="connsiteX25" fmla="*/ 493087 w 648075"/>
                <a:gd name="connsiteY25" fmla="*/ 7852 h 360652"/>
                <a:gd name="connsiteX26" fmla="*/ 490471 w 648075"/>
                <a:gd name="connsiteY26" fmla="*/ 12433 h 360652"/>
                <a:gd name="connsiteX27" fmla="*/ 480007 w 648075"/>
                <a:gd name="connsiteY27" fmla="*/ 13742 h 360652"/>
                <a:gd name="connsiteX28" fmla="*/ 472814 w 648075"/>
                <a:gd name="connsiteY28" fmla="*/ 24867 h 360652"/>
                <a:gd name="connsiteX29" fmla="*/ 470852 w 648075"/>
                <a:gd name="connsiteY29" fmla="*/ 26830 h 360652"/>
                <a:gd name="connsiteX30" fmla="*/ 470198 w 648075"/>
                <a:gd name="connsiteY30" fmla="*/ 28139 h 360652"/>
                <a:gd name="connsiteX31" fmla="*/ 459081 w 648075"/>
                <a:gd name="connsiteY31" fmla="*/ 38609 h 360652"/>
                <a:gd name="connsiteX32" fmla="*/ 446655 w 648075"/>
                <a:gd name="connsiteY32" fmla="*/ 34683 h 360652"/>
                <a:gd name="connsiteX33" fmla="*/ 443385 w 648075"/>
                <a:gd name="connsiteY33" fmla="*/ 35991 h 360652"/>
                <a:gd name="connsiteX34" fmla="*/ 427036 w 648075"/>
                <a:gd name="connsiteY34" fmla="*/ 26176 h 360652"/>
                <a:gd name="connsiteX35" fmla="*/ 423767 w 648075"/>
                <a:gd name="connsiteY35" fmla="*/ 22904 h 360652"/>
                <a:gd name="connsiteX36" fmla="*/ 417881 w 648075"/>
                <a:gd name="connsiteY36" fmla="*/ 28793 h 360652"/>
                <a:gd name="connsiteX37" fmla="*/ 416573 w 648075"/>
                <a:gd name="connsiteY37" fmla="*/ 30102 h 360652"/>
                <a:gd name="connsiteX38" fmla="*/ 400224 w 648075"/>
                <a:gd name="connsiteY38" fmla="*/ 30102 h 360652"/>
                <a:gd name="connsiteX39" fmla="*/ 399570 w 648075"/>
                <a:gd name="connsiteY39" fmla="*/ 30102 h 360652"/>
                <a:gd name="connsiteX40" fmla="*/ 394338 w 648075"/>
                <a:gd name="connsiteY40" fmla="*/ 33374 h 360652"/>
                <a:gd name="connsiteX41" fmla="*/ 387799 w 648075"/>
                <a:gd name="connsiteY41" fmla="*/ 33374 h 360652"/>
                <a:gd name="connsiteX42" fmla="*/ 387799 w 648075"/>
                <a:gd name="connsiteY42" fmla="*/ 35991 h 360652"/>
                <a:gd name="connsiteX43" fmla="*/ 375374 w 648075"/>
                <a:gd name="connsiteY43" fmla="*/ 46461 h 360652"/>
                <a:gd name="connsiteX44" fmla="*/ 369488 w 648075"/>
                <a:gd name="connsiteY44" fmla="*/ 49079 h 360652"/>
                <a:gd name="connsiteX45" fmla="*/ 366872 w 648075"/>
                <a:gd name="connsiteY45" fmla="*/ 59549 h 360652"/>
                <a:gd name="connsiteX46" fmla="*/ 363602 w 648075"/>
                <a:gd name="connsiteY46" fmla="*/ 72637 h 360652"/>
                <a:gd name="connsiteX47" fmla="*/ 357717 w 648075"/>
                <a:gd name="connsiteY47" fmla="*/ 77218 h 360652"/>
                <a:gd name="connsiteX48" fmla="*/ 343329 w 648075"/>
                <a:gd name="connsiteY48" fmla="*/ 70019 h 360652"/>
                <a:gd name="connsiteX49" fmla="*/ 343329 w 648075"/>
                <a:gd name="connsiteY49" fmla="*/ 70019 h 360652"/>
                <a:gd name="connsiteX50" fmla="*/ 343329 w 648075"/>
                <a:gd name="connsiteY50" fmla="*/ 70019 h 360652"/>
                <a:gd name="connsiteX51" fmla="*/ 339406 w 648075"/>
                <a:gd name="connsiteY51" fmla="*/ 73946 h 360652"/>
                <a:gd name="connsiteX52" fmla="*/ 325672 w 648075"/>
                <a:gd name="connsiteY52" fmla="*/ 79181 h 360652"/>
                <a:gd name="connsiteX53" fmla="*/ 318479 w 648075"/>
                <a:gd name="connsiteY53" fmla="*/ 77218 h 360652"/>
                <a:gd name="connsiteX54" fmla="*/ 318479 w 648075"/>
                <a:gd name="connsiteY54" fmla="*/ 57586 h 360652"/>
                <a:gd name="connsiteX55" fmla="*/ 319787 w 648075"/>
                <a:gd name="connsiteY55" fmla="*/ 54314 h 360652"/>
                <a:gd name="connsiteX56" fmla="*/ 316517 w 648075"/>
                <a:gd name="connsiteY56" fmla="*/ 43190 h 360652"/>
                <a:gd name="connsiteX57" fmla="*/ 314555 w 648075"/>
                <a:gd name="connsiteY57" fmla="*/ 43844 h 360652"/>
                <a:gd name="connsiteX58" fmla="*/ 303438 w 648075"/>
                <a:gd name="connsiteY58" fmla="*/ 43844 h 360652"/>
                <a:gd name="connsiteX59" fmla="*/ 301476 w 648075"/>
                <a:gd name="connsiteY59" fmla="*/ 43844 h 360652"/>
                <a:gd name="connsiteX60" fmla="*/ 294282 w 648075"/>
                <a:gd name="connsiteY60" fmla="*/ 35337 h 360652"/>
                <a:gd name="connsiteX61" fmla="*/ 294282 w 648075"/>
                <a:gd name="connsiteY61" fmla="*/ 35337 h 360652"/>
                <a:gd name="connsiteX62" fmla="*/ 292321 w 648075"/>
                <a:gd name="connsiteY62" fmla="*/ 35337 h 360652"/>
                <a:gd name="connsiteX63" fmla="*/ 279241 w 648075"/>
                <a:gd name="connsiteY63" fmla="*/ 15051 h 360652"/>
                <a:gd name="connsiteX64" fmla="*/ 278588 w 648075"/>
                <a:gd name="connsiteY64" fmla="*/ 12433 h 360652"/>
                <a:gd name="connsiteX65" fmla="*/ 277280 w 648075"/>
                <a:gd name="connsiteY65" fmla="*/ 11124 h 360652"/>
                <a:gd name="connsiteX66" fmla="*/ 272702 w 648075"/>
                <a:gd name="connsiteY66" fmla="*/ 18977 h 360652"/>
                <a:gd name="connsiteX67" fmla="*/ 270740 w 648075"/>
                <a:gd name="connsiteY67" fmla="*/ 22904 h 360652"/>
                <a:gd name="connsiteX68" fmla="*/ 260276 w 648075"/>
                <a:gd name="connsiteY68" fmla="*/ 27484 h 360652"/>
                <a:gd name="connsiteX69" fmla="*/ 260276 w 648075"/>
                <a:gd name="connsiteY69" fmla="*/ 27484 h 360652"/>
                <a:gd name="connsiteX70" fmla="*/ 258315 w 648075"/>
                <a:gd name="connsiteY70" fmla="*/ 35991 h 360652"/>
                <a:gd name="connsiteX71" fmla="*/ 255699 w 648075"/>
                <a:gd name="connsiteY71" fmla="*/ 46461 h 360652"/>
                <a:gd name="connsiteX72" fmla="*/ 249159 w 648075"/>
                <a:gd name="connsiteY72" fmla="*/ 52351 h 360652"/>
                <a:gd name="connsiteX73" fmla="*/ 236080 w 648075"/>
                <a:gd name="connsiteY73" fmla="*/ 53005 h 360652"/>
                <a:gd name="connsiteX74" fmla="*/ 236080 w 648075"/>
                <a:gd name="connsiteY74" fmla="*/ 53005 h 360652"/>
                <a:gd name="connsiteX75" fmla="*/ 226924 w 648075"/>
                <a:gd name="connsiteY75" fmla="*/ 56932 h 360652"/>
                <a:gd name="connsiteX76" fmla="*/ 217769 w 648075"/>
                <a:gd name="connsiteY76" fmla="*/ 45153 h 360652"/>
                <a:gd name="connsiteX77" fmla="*/ 217769 w 648075"/>
                <a:gd name="connsiteY77" fmla="*/ 43844 h 360652"/>
                <a:gd name="connsiteX78" fmla="*/ 215807 w 648075"/>
                <a:gd name="connsiteY78" fmla="*/ 36646 h 360652"/>
                <a:gd name="connsiteX79" fmla="*/ 213191 w 648075"/>
                <a:gd name="connsiteY79" fmla="*/ 36646 h 360652"/>
                <a:gd name="connsiteX80" fmla="*/ 208614 w 648075"/>
                <a:gd name="connsiteY80" fmla="*/ 35337 h 360652"/>
                <a:gd name="connsiteX81" fmla="*/ 205998 w 648075"/>
                <a:gd name="connsiteY81" fmla="*/ 38609 h 360652"/>
                <a:gd name="connsiteX82" fmla="*/ 196842 w 648075"/>
                <a:gd name="connsiteY82" fmla="*/ 45807 h 360652"/>
                <a:gd name="connsiteX83" fmla="*/ 183763 w 648075"/>
                <a:gd name="connsiteY83" fmla="*/ 42535 h 360652"/>
                <a:gd name="connsiteX84" fmla="*/ 183763 w 648075"/>
                <a:gd name="connsiteY84" fmla="*/ 42535 h 360652"/>
                <a:gd name="connsiteX85" fmla="*/ 179839 w 648075"/>
                <a:gd name="connsiteY85" fmla="*/ 43844 h 360652"/>
                <a:gd name="connsiteX86" fmla="*/ 179839 w 648075"/>
                <a:gd name="connsiteY86" fmla="*/ 47116 h 360652"/>
                <a:gd name="connsiteX87" fmla="*/ 168068 w 648075"/>
                <a:gd name="connsiteY87" fmla="*/ 60858 h 360652"/>
                <a:gd name="connsiteX88" fmla="*/ 166760 w 648075"/>
                <a:gd name="connsiteY88" fmla="*/ 62167 h 360652"/>
                <a:gd name="connsiteX89" fmla="*/ 164798 w 648075"/>
                <a:gd name="connsiteY89" fmla="*/ 69365 h 360652"/>
                <a:gd name="connsiteX90" fmla="*/ 164144 w 648075"/>
                <a:gd name="connsiteY90" fmla="*/ 72637 h 360652"/>
                <a:gd name="connsiteX91" fmla="*/ 149103 w 648075"/>
                <a:gd name="connsiteY91" fmla="*/ 85725 h 360652"/>
                <a:gd name="connsiteX92" fmla="*/ 139948 w 648075"/>
                <a:gd name="connsiteY92" fmla="*/ 90960 h 360652"/>
                <a:gd name="connsiteX93" fmla="*/ 139294 w 648075"/>
                <a:gd name="connsiteY93" fmla="*/ 113209 h 360652"/>
                <a:gd name="connsiteX94" fmla="*/ 134062 w 648075"/>
                <a:gd name="connsiteY94" fmla="*/ 131532 h 360652"/>
                <a:gd name="connsiteX95" fmla="*/ 134062 w 648075"/>
                <a:gd name="connsiteY95" fmla="*/ 132841 h 360652"/>
                <a:gd name="connsiteX96" fmla="*/ 120983 w 648075"/>
                <a:gd name="connsiteY96" fmla="*/ 138730 h 360652"/>
                <a:gd name="connsiteX97" fmla="*/ 115751 w 648075"/>
                <a:gd name="connsiteY97" fmla="*/ 138730 h 360652"/>
                <a:gd name="connsiteX98" fmla="*/ 115751 w 648075"/>
                <a:gd name="connsiteY98" fmla="*/ 146583 h 360652"/>
                <a:gd name="connsiteX99" fmla="*/ 115751 w 648075"/>
                <a:gd name="connsiteY99" fmla="*/ 148546 h 360652"/>
                <a:gd name="connsiteX100" fmla="*/ 102672 w 648075"/>
                <a:gd name="connsiteY100" fmla="*/ 157708 h 360652"/>
                <a:gd name="connsiteX101" fmla="*/ 102672 w 648075"/>
                <a:gd name="connsiteY101" fmla="*/ 157708 h 360652"/>
                <a:gd name="connsiteX102" fmla="*/ 100710 w 648075"/>
                <a:gd name="connsiteY102" fmla="*/ 161634 h 360652"/>
                <a:gd name="connsiteX103" fmla="*/ 98748 w 648075"/>
                <a:gd name="connsiteY103" fmla="*/ 165560 h 360652"/>
                <a:gd name="connsiteX104" fmla="*/ 80437 w 648075"/>
                <a:gd name="connsiteY104" fmla="*/ 175376 h 360652"/>
                <a:gd name="connsiteX105" fmla="*/ 78475 w 648075"/>
                <a:gd name="connsiteY105" fmla="*/ 177339 h 360652"/>
                <a:gd name="connsiteX106" fmla="*/ 71936 w 648075"/>
                <a:gd name="connsiteY106" fmla="*/ 182574 h 360652"/>
                <a:gd name="connsiteX107" fmla="*/ 59511 w 648075"/>
                <a:gd name="connsiteY107" fmla="*/ 177994 h 360652"/>
                <a:gd name="connsiteX108" fmla="*/ 52971 w 648075"/>
                <a:gd name="connsiteY108" fmla="*/ 182574 h 360652"/>
                <a:gd name="connsiteX109" fmla="*/ 41199 w 648075"/>
                <a:gd name="connsiteY109" fmla="*/ 179957 h 360652"/>
                <a:gd name="connsiteX110" fmla="*/ 40546 w 648075"/>
                <a:gd name="connsiteY110" fmla="*/ 179957 h 360652"/>
                <a:gd name="connsiteX111" fmla="*/ 38584 w 648075"/>
                <a:gd name="connsiteY111" fmla="*/ 179957 h 360652"/>
                <a:gd name="connsiteX112" fmla="*/ 30082 w 648075"/>
                <a:gd name="connsiteY112" fmla="*/ 177339 h 360652"/>
                <a:gd name="connsiteX113" fmla="*/ 22889 w 648075"/>
                <a:gd name="connsiteY113" fmla="*/ 185846 h 360652"/>
                <a:gd name="connsiteX114" fmla="*/ 16349 w 648075"/>
                <a:gd name="connsiteY114" fmla="*/ 196971 h 360652"/>
                <a:gd name="connsiteX115" fmla="*/ 15041 w 648075"/>
                <a:gd name="connsiteY115" fmla="*/ 198280 h 360652"/>
                <a:gd name="connsiteX116" fmla="*/ 13079 w 648075"/>
                <a:gd name="connsiteY116" fmla="*/ 206787 h 360652"/>
                <a:gd name="connsiteX117" fmla="*/ 7848 w 648075"/>
                <a:gd name="connsiteY117" fmla="*/ 222492 h 360652"/>
                <a:gd name="connsiteX118" fmla="*/ 9156 w 648075"/>
                <a:gd name="connsiteY118" fmla="*/ 228382 h 360652"/>
                <a:gd name="connsiteX119" fmla="*/ 10464 w 648075"/>
                <a:gd name="connsiteY119" fmla="*/ 234271 h 360652"/>
                <a:gd name="connsiteX120" fmla="*/ 3924 w 648075"/>
                <a:gd name="connsiteY120" fmla="*/ 247359 h 360652"/>
                <a:gd name="connsiteX121" fmla="*/ 0 w 648075"/>
                <a:gd name="connsiteY121" fmla="*/ 252594 h 360652"/>
                <a:gd name="connsiteX122" fmla="*/ 3270 w 648075"/>
                <a:gd name="connsiteY122" fmla="*/ 267645 h 360652"/>
                <a:gd name="connsiteX123" fmla="*/ 4578 w 648075"/>
                <a:gd name="connsiteY123" fmla="*/ 268954 h 360652"/>
                <a:gd name="connsiteX124" fmla="*/ 8501 w 648075"/>
                <a:gd name="connsiteY124" fmla="*/ 275498 h 360652"/>
                <a:gd name="connsiteX125" fmla="*/ 11771 w 648075"/>
                <a:gd name="connsiteY125" fmla="*/ 278770 h 360652"/>
                <a:gd name="connsiteX126" fmla="*/ 13079 w 648075"/>
                <a:gd name="connsiteY126" fmla="*/ 280079 h 360652"/>
                <a:gd name="connsiteX127" fmla="*/ 17003 w 648075"/>
                <a:gd name="connsiteY127" fmla="*/ 294475 h 360652"/>
                <a:gd name="connsiteX128" fmla="*/ 17003 w 648075"/>
                <a:gd name="connsiteY128" fmla="*/ 295129 h 360652"/>
                <a:gd name="connsiteX129" fmla="*/ 18965 w 648075"/>
                <a:gd name="connsiteY129" fmla="*/ 296438 h 360652"/>
                <a:gd name="connsiteX130" fmla="*/ 28774 w 648075"/>
                <a:gd name="connsiteY130" fmla="*/ 303636 h 360652"/>
                <a:gd name="connsiteX131" fmla="*/ 36622 w 648075"/>
                <a:gd name="connsiteY131" fmla="*/ 311489 h 360652"/>
                <a:gd name="connsiteX132" fmla="*/ 45123 w 648075"/>
                <a:gd name="connsiteY132" fmla="*/ 314761 h 360652"/>
                <a:gd name="connsiteX133" fmla="*/ 49701 w 648075"/>
                <a:gd name="connsiteY133" fmla="*/ 316070 h 360652"/>
                <a:gd name="connsiteX134" fmla="*/ 49701 w 648075"/>
                <a:gd name="connsiteY134" fmla="*/ 316070 h 360652"/>
                <a:gd name="connsiteX135" fmla="*/ 51009 w 648075"/>
                <a:gd name="connsiteY135" fmla="*/ 317379 h 360652"/>
                <a:gd name="connsiteX136" fmla="*/ 59511 w 648075"/>
                <a:gd name="connsiteY136" fmla="*/ 321305 h 360652"/>
                <a:gd name="connsiteX137" fmla="*/ 71936 w 648075"/>
                <a:gd name="connsiteY137" fmla="*/ 329812 h 360652"/>
                <a:gd name="connsiteX138" fmla="*/ 77167 w 648075"/>
                <a:gd name="connsiteY138" fmla="*/ 335047 h 360652"/>
                <a:gd name="connsiteX139" fmla="*/ 80437 w 648075"/>
                <a:gd name="connsiteY139" fmla="*/ 338319 h 360652"/>
                <a:gd name="connsiteX140" fmla="*/ 92863 w 648075"/>
                <a:gd name="connsiteY140" fmla="*/ 344863 h 360652"/>
                <a:gd name="connsiteX141" fmla="*/ 95479 w 648075"/>
                <a:gd name="connsiteY141" fmla="*/ 349444 h 360652"/>
                <a:gd name="connsiteX142" fmla="*/ 95479 w 648075"/>
                <a:gd name="connsiteY142" fmla="*/ 350753 h 360652"/>
                <a:gd name="connsiteX143" fmla="*/ 107250 w 648075"/>
                <a:gd name="connsiteY143" fmla="*/ 354679 h 360652"/>
                <a:gd name="connsiteX144" fmla="*/ 124907 w 648075"/>
                <a:gd name="connsiteY144" fmla="*/ 360568 h 360652"/>
                <a:gd name="connsiteX145" fmla="*/ 136024 w 648075"/>
                <a:gd name="connsiteY145" fmla="*/ 357296 h 360652"/>
                <a:gd name="connsiteX146" fmla="*/ 146487 w 648075"/>
                <a:gd name="connsiteY146" fmla="*/ 354679 h 360652"/>
                <a:gd name="connsiteX147" fmla="*/ 157605 w 648075"/>
                <a:gd name="connsiteY147" fmla="*/ 354679 h 360652"/>
                <a:gd name="connsiteX148" fmla="*/ 183763 w 648075"/>
                <a:gd name="connsiteY148" fmla="*/ 354679 h 360652"/>
                <a:gd name="connsiteX149" fmla="*/ 189649 w 648075"/>
                <a:gd name="connsiteY149" fmla="*/ 352061 h 360652"/>
                <a:gd name="connsiteX150" fmla="*/ 199458 w 648075"/>
                <a:gd name="connsiteY150" fmla="*/ 348135 h 360652"/>
                <a:gd name="connsiteX151" fmla="*/ 203382 w 648075"/>
                <a:gd name="connsiteY151" fmla="*/ 348135 h 360652"/>
                <a:gd name="connsiteX152" fmla="*/ 209267 w 648075"/>
                <a:gd name="connsiteY152" fmla="*/ 348135 h 360652"/>
                <a:gd name="connsiteX153" fmla="*/ 211883 w 648075"/>
                <a:gd name="connsiteY153" fmla="*/ 347481 h 360652"/>
                <a:gd name="connsiteX154" fmla="*/ 218423 w 648075"/>
                <a:gd name="connsiteY154" fmla="*/ 346172 h 360652"/>
                <a:gd name="connsiteX155" fmla="*/ 220385 w 648075"/>
                <a:gd name="connsiteY155" fmla="*/ 346172 h 360652"/>
                <a:gd name="connsiteX156" fmla="*/ 225616 w 648075"/>
                <a:gd name="connsiteY156" fmla="*/ 345517 h 360652"/>
                <a:gd name="connsiteX157" fmla="*/ 226924 w 648075"/>
                <a:gd name="connsiteY157" fmla="*/ 343554 h 360652"/>
                <a:gd name="connsiteX158" fmla="*/ 235426 w 648075"/>
                <a:gd name="connsiteY158" fmla="*/ 336356 h 360652"/>
                <a:gd name="connsiteX159" fmla="*/ 228886 w 648075"/>
                <a:gd name="connsiteY159" fmla="*/ 327849 h 360652"/>
                <a:gd name="connsiteX160" fmla="*/ 228886 w 648075"/>
                <a:gd name="connsiteY160" fmla="*/ 320651 h 360652"/>
                <a:gd name="connsiteX161" fmla="*/ 228886 w 648075"/>
                <a:gd name="connsiteY161" fmla="*/ 319342 h 360652"/>
                <a:gd name="connsiteX162" fmla="*/ 225616 w 648075"/>
                <a:gd name="connsiteY162" fmla="*/ 312143 h 360652"/>
                <a:gd name="connsiteX163" fmla="*/ 228886 w 648075"/>
                <a:gd name="connsiteY163" fmla="*/ 306254 h 360652"/>
                <a:gd name="connsiteX164" fmla="*/ 232810 w 648075"/>
                <a:gd name="connsiteY164" fmla="*/ 304291 h 360652"/>
                <a:gd name="connsiteX165" fmla="*/ 237388 w 648075"/>
                <a:gd name="connsiteY165" fmla="*/ 292512 h 360652"/>
                <a:gd name="connsiteX166" fmla="*/ 242620 w 648075"/>
                <a:gd name="connsiteY166" fmla="*/ 290549 h 360652"/>
                <a:gd name="connsiteX167" fmla="*/ 262892 w 648075"/>
                <a:gd name="connsiteY167" fmla="*/ 282696 h 360652"/>
                <a:gd name="connsiteX168" fmla="*/ 269432 w 648075"/>
                <a:gd name="connsiteY168" fmla="*/ 282696 h 360652"/>
                <a:gd name="connsiteX169" fmla="*/ 287743 w 648075"/>
                <a:gd name="connsiteY169" fmla="*/ 280733 h 360652"/>
                <a:gd name="connsiteX170" fmla="*/ 289051 w 648075"/>
                <a:gd name="connsiteY170" fmla="*/ 279424 h 360652"/>
                <a:gd name="connsiteX171" fmla="*/ 299514 w 648075"/>
                <a:gd name="connsiteY171" fmla="*/ 273535 h 360652"/>
                <a:gd name="connsiteX172" fmla="*/ 302130 w 648075"/>
                <a:gd name="connsiteY172" fmla="*/ 273535 h 360652"/>
                <a:gd name="connsiteX173" fmla="*/ 312593 w 648075"/>
                <a:gd name="connsiteY173" fmla="*/ 272880 h 360652"/>
                <a:gd name="connsiteX174" fmla="*/ 313901 w 648075"/>
                <a:gd name="connsiteY174" fmla="*/ 267645 h 360652"/>
                <a:gd name="connsiteX175" fmla="*/ 323057 w 648075"/>
                <a:gd name="connsiteY175" fmla="*/ 248668 h 360652"/>
                <a:gd name="connsiteX176" fmla="*/ 325019 w 648075"/>
                <a:gd name="connsiteY176" fmla="*/ 247359 h 360652"/>
                <a:gd name="connsiteX177" fmla="*/ 340060 w 648075"/>
                <a:gd name="connsiteY177" fmla="*/ 244741 h 360652"/>
                <a:gd name="connsiteX178" fmla="*/ 343984 w 648075"/>
                <a:gd name="connsiteY178" fmla="*/ 246704 h 360652"/>
                <a:gd name="connsiteX179" fmla="*/ 355101 w 648075"/>
                <a:gd name="connsiteY179" fmla="*/ 251285 h 360652"/>
                <a:gd name="connsiteX180" fmla="*/ 369488 w 648075"/>
                <a:gd name="connsiteY180" fmla="*/ 251940 h 360652"/>
                <a:gd name="connsiteX181" fmla="*/ 380605 w 648075"/>
                <a:gd name="connsiteY181" fmla="*/ 249322 h 360652"/>
                <a:gd name="connsiteX182" fmla="*/ 387145 w 648075"/>
                <a:gd name="connsiteY182" fmla="*/ 243433 h 360652"/>
                <a:gd name="connsiteX183" fmla="*/ 387145 w 648075"/>
                <a:gd name="connsiteY183" fmla="*/ 243433 h 360652"/>
                <a:gd name="connsiteX184" fmla="*/ 388453 w 648075"/>
                <a:gd name="connsiteY184" fmla="*/ 234271 h 360652"/>
                <a:gd name="connsiteX185" fmla="*/ 393685 w 648075"/>
                <a:gd name="connsiteY185" fmla="*/ 231654 h 360652"/>
                <a:gd name="connsiteX186" fmla="*/ 395646 w 648075"/>
                <a:gd name="connsiteY186" fmla="*/ 231654 h 360652"/>
                <a:gd name="connsiteX187" fmla="*/ 408072 w 648075"/>
                <a:gd name="connsiteY187" fmla="*/ 225764 h 360652"/>
                <a:gd name="connsiteX188" fmla="*/ 410687 w 648075"/>
                <a:gd name="connsiteY188" fmla="*/ 227727 h 360652"/>
                <a:gd name="connsiteX189" fmla="*/ 414611 w 648075"/>
                <a:gd name="connsiteY189" fmla="*/ 219875 h 360652"/>
                <a:gd name="connsiteX190" fmla="*/ 414611 w 648075"/>
                <a:gd name="connsiteY190" fmla="*/ 213985 h 360652"/>
                <a:gd name="connsiteX191" fmla="*/ 418535 w 648075"/>
                <a:gd name="connsiteY191" fmla="*/ 196971 h 360652"/>
                <a:gd name="connsiteX192" fmla="*/ 423113 w 648075"/>
                <a:gd name="connsiteY192" fmla="*/ 190427 h 360652"/>
                <a:gd name="connsiteX193" fmla="*/ 423113 w 648075"/>
                <a:gd name="connsiteY193" fmla="*/ 190427 h 360652"/>
                <a:gd name="connsiteX194" fmla="*/ 425729 w 648075"/>
                <a:gd name="connsiteY194" fmla="*/ 176685 h 360652"/>
                <a:gd name="connsiteX195" fmla="*/ 463658 w 648075"/>
                <a:gd name="connsiteY195" fmla="*/ 161634 h 360652"/>
                <a:gd name="connsiteX196" fmla="*/ 480661 w 648075"/>
                <a:gd name="connsiteY196" fmla="*/ 164252 h 360652"/>
                <a:gd name="connsiteX197" fmla="*/ 485239 w 648075"/>
                <a:gd name="connsiteY197" fmla="*/ 167524 h 360652"/>
                <a:gd name="connsiteX198" fmla="*/ 500934 w 648075"/>
                <a:gd name="connsiteY198" fmla="*/ 166215 h 360652"/>
                <a:gd name="connsiteX199" fmla="*/ 502896 w 648075"/>
                <a:gd name="connsiteY199" fmla="*/ 167524 h 360652"/>
                <a:gd name="connsiteX200" fmla="*/ 514013 w 648075"/>
                <a:gd name="connsiteY200" fmla="*/ 161634 h 360652"/>
                <a:gd name="connsiteX201" fmla="*/ 517283 w 648075"/>
                <a:gd name="connsiteY201" fmla="*/ 162288 h 360652"/>
                <a:gd name="connsiteX202" fmla="*/ 517283 w 648075"/>
                <a:gd name="connsiteY202" fmla="*/ 162288 h 360652"/>
                <a:gd name="connsiteX203" fmla="*/ 522515 w 648075"/>
                <a:gd name="connsiteY203" fmla="*/ 156399 h 360652"/>
                <a:gd name="connsiteX204" fmla="*/ 526438 w 648075"/>
                <a:gd name="connsiteY204" fmla="*/ 155090 h 360652"/>
                <a:gd name="connsiteX205" fmla="*/ 529708 w 648075"/>
                <a:gd name="connsiteY205" fmla="*/ 153781 h 360652"/>
                <a:gd name="connsiteX206" fmla="*/ 542134 w 648075"/>
                <a:gd name="connsiteY206" fmla="*/ 149201 h 360652"/>
                <a:gd name="connsiteX207" fmla="*/ 557175 w 648075"/>
                <a:gd name="connsiteY207" fmla="*/ 157708 h 360652"/>
                <a:gd name="connsiteX208" fmla="*/ 557175 w 648075"/>
                <a:gd name="connsiteY208" fmla="*/ 157708 h 360652"/>
                <a:gd name="connsiteX209" fmla="*/ 566984 w 648075"/>
                <a:gd name="connsiteY209" fmla="*/ 160980 h 360652"/>
                <a:gd name="connsiteX210" fmla="*/ 572216 w 648075"/>
                <a:gd name="connsiteY210" fmla="*/ 167524 h 360652"/>
                <a:gd name="connsiteX211" fmla="*/ 579410 w 648075"/>
                <a:gd name="connsiteY211" fmla="*/ 177339 h 360652"/>
                <a:gd name="connsiteX212" fmla="*/ 588565 w 648075"/>
                <a:gd name="connsiteY212" fmla="*/ 182574 h 360652"/>
                <a:gd name="connsiteX213" fmla="*/ 593796 w 648075"/>
                <a:gd name="connsiteY213" fmla="*/ 178648 h 360652"/>
                <a:gd name="connsiteX214" fmla="*/ 600990 w 648075"/>
                <a:gd name="connsiteY214" fmla="*/ 173413 h 360652"/>
                <a:gd name="connsiteX215" fmla="*/ 618647 w 648075"/>
                <a:gd name="connsiteY215" fmla="*/ 168832 h 360652"/>
                <a:gd name="connsiteX216" fmla="*/ 622571 w 648075"/>
                <a:gd name="connsiteY216" fmla="*/ 166869 h 360652"/>
                <a:gd name="connsiteX217" fmla="*/ 622571 w 648075"/>
                <a:gd name="connsiteY217" fmla="*/ 146583 h 360652"/>
                <a:gd name="connsiteX218" fmla="*/ 621263 w 648075"/>
                <a:gd name="connsiteY218" fmla="*/ 143966 h 360652"/>
                <a:gd name="connsiteX219" fmla="*/ 618647 w 648075"/>
                <a:gd name="connsiteY219" fmla="*/ 135458 h 360652"/>
                <a:gd name="connsiteX220" fmla="*/ 623879 w 648075"/>
                <a:gd name="connsiteY220" fmla="*/ 124988 h 360652"/>
                <a:gd name="connsiteX221" fmla="*/ 626494 w 648075"/>
                <a:gd name="connsiteY221" fmla="*/ 121062 h 360652"/>
                <a:gd name="connsiteX222" fmla="*/ 634996 w 648075"/>
                <a:gd name="connsiteY222" fmla="*/ 110592 h 360652"/>
                <a:gd name="connsiteX223" fmla="*/ 634342 w 648075"/>
                <a:gd name="connsiteY223" fmla="*/ 106011 h 360652"/>
                <a:gd name="connsiteX224" fmla="*/ 634342 w 648075"/>
                <a:gd name="connsiteY224" fmla="*/ 102085 h 360652"/>
                <a:gd name="connsiteX225" fmla="*/ 637612 w 648075"/>
                <a:gd name="connsiteY225" fmla="*/ 91615 h 360652"/>
                <a:gd name="connsiteX226" fmla="*/ 636304 w 648075"/>
                <a:gd name="connsiteY226" fmla="*/ 88997 h 360652"/>
                <a:gd name="connsiteX227" fmla="*/ 634996 w 648075"/>
                <a:gd name="connsiteY227" fmla="*/ 87034 h 360652"/>
                <a:gd name="connsiteX228" fmla="*/ 639574 w 648075"/>
                <a:gd name="connsiteY228" fmla="*/ 73946 h 360652"/>
                <a:gd name="connsiteX229" fmla="*/ 640882 w 648075"/>
                <a:gd name="connsiteY229" fmla="*/ 72637 h 360652"/>
                <a:gd name="connsiteX230" fmla="*/ 640228 w 648075"/>
                <a:gd name="connsiteY230" fmla="*/ 70019 h 360652"/>
                <a:gd name="connsiteX231" fmla="*/ 640228 w 648075"/>
                <a:gd name="connsiteY231" fmla="*/ 68711 h 360652"/>
                <a:gd name="connsiteX232" fmla="*/ 640882 w 648075"/>
                <a:gd name="connsiteY232" fmla="*/ 58895 h 360652"/>
                <a:gd name="connsiteX233" fmla="*/ 641536 w 648075"/>
                <a:gd name="connsiteY233" fmla="*/ 55623 h 360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</a:cxnLst>
              <a:rect l="l" t="t" r="r" b="b"/>
              <a:pathLst>
                <a:path w="648075" h="360652">
                  <a:moveTo>
                    <a:pt x="640882" y="53660"/>
                  </a:moveTo>
                  <a:cubicBezTo>
                    <a:pt x="640882" y="51042"/>
                    <a:pt x="642843" y="47116"/>
                    <a:pt x="648075" y="46461"/>
                  </a:cubicBezTo>
                  <a:cubicBezTo>
                    <a:pt x="648075" y="45807"/>
                    <a:pt x="648075" y="44498"/>
                    <a:pt x="648075" y="43844"/>
                  </a:cubicBezTo>
                  <a:cubicBezTo>
                    <a:pt x="644151" y="43844"/>
                    <a:pt x="638920" y="43844"/>
                    <a:pt x="636304" y="43844"/>
                  </a:cubicBezTo>
                  <a:cubicBezTo>
                    <a:pt x="631726" y="43844"/>
                    <a:pt x="628457" y="40572"/>
                    <a:pt x="626494" y="37955"/>
                  </a:cubicBezTo>
                  <a:cubicBezTo>
                    <a:pt x="624533" y="39263"/>
                    <a:pt x="621917" y="40572"/>
                    <a:pt x="618647" y="40572"/>
                  </a:cubicBezTo>
                  <a:cubicBezTo>
                    <a:pt x="610800" y="40572"/>
                    <a:pt x="608184" y="35337"/>
                    <a:pt x="606876" y="32719"/>
                  </a:cubicBezTo>
                  <a:cubicBezTo>
                    <a:pt x="606876" y="32719"/>
                    <a:pt x="606876" y="32719"/>
                    <a:pt x="606876" y="32065"/>
                  </a:cubicBezTo>
                  <a:cubicBezTo>
                    <a:pt x="604914" y="32065"/>
                    <a:pt x="601644" y="32065"/>
                    <a:pt x="599028" y="32065"/>
                  </a:cubicBezTo>
                  <a:cubicBezTo>
                    <a:pt x="593796" y="32065"/>
                    <a:pt x="589219" y="32065"/>
                    <a:pt x="585949" y="30756"/>
                  </a:cubicBezTo>
                  <a:cubicBezTo>
                    <a:pt x="577447" y="27484"/>
                    <a:pt x="578102" y="19632"/>
                    <a:pt x="578755" y="17014"/>
                  </a:cubicBezTo>
                  <a:cubicBezTo>
                    <a:pt x="578755" y="17014"/>
                    <a:pt x="578755" y="17014"/>
                    <a:pt x="578755" y="16360"/>
                  </a:cubicBezTo>
                  <a:cubicBezTo>
                    <a:pt x="578755" y="15705"/>
                    <a:pt x="576140" y="13742"/>
                    <a:pt x="571562" y="9161"/>
                  </a:cubicBezTo>
                  <a:cubicBezTo>
                    <a:pt x="570908" y="9161"/>
                    <a:pt x="566984" y="7852"/>
                    <a:pt x="565022" y="7198"/>
                  </a:cubicBezTo>
                  <a:cubicBezTo>
                    <a:pt x="563061" y="7198"/>
                    <a:pt x="561753" y="6544"/>
                    <a:pt x="560445" y="5889"/>
                  </a:cubicBezTo>
                  <a:cubicBezTo>
                    <a:pt x="560445" y="5889"/>
                    <a:pt x="560445" y="5889"/>
                    <a:pt x="560445" y="5889"/>
                  </a:cubicBezTo>
                  <a:cubicBezTo>
                    <a:pt x="559791" y="7198"/>
                    <a:pt x="558483" y="8507"/>
                    <a:pt x="556521" y="9161"/>
                  </a:cubicBezTo>
                  <a:cubicBezTo>
                    <a:pt x="549327" y="14396"/>
                    <a:pt x="543442" y="5889"/>
                    <a:pt x="541479" y="3272"/>
                  </a:cubicBezTo>
                  <a:cubicBezTo>
                    <a:pt x="541479" y="2617"/>
                    <a:pt x="540826" y="1963"/>
                    <a:pt x="540172" y="1308"/>
                  </a:cubicBezTo>
                  <a:cubicBezTo>
                    <a:pt x="540172" y="1308"/>
                    <a:pt x="538864" y="1308"/>
                    <a:pt x="538210" y="1308"/>
                  </a:cubicBezTo>
                  <a:cubicBezTo>
                    <a:pt x="536902" y="1308"/>
                    <a:pt x="534940" y="1308"/>
                    <a:pt x="532978" y="0"/>
                  </a:cubicBezTo>
                  <a:cubicBezTo>
                    <a:pt x="531670" y="0"/>
                    <a:pt x="527746" y="1308"/>
                    <a:pt x="519899" y="6544"/>
                  </a:cubicBezTo>
                  <a:cubicBezTo>
                    <a:pt x="519245" y="6544"/>
                    <a:pt x="517937" y="7198"/>
                    <a:pt x="517937" y="7852"/>
                  </a:cubicBezTo>
                  <a:cubicBezTo>
                    <a:pt x="514013" y="9816"/>
                    <a:pt x="509436" y="8507"/>
                    <a:pt x="500280" y="5889"/>
                  </a:cubicBezTo>
                  <a:cubicBezTo>
                    <a:pt x="498318" y="5889"/>
                    <a:pt x="496356" y="4580"/>
                    <a:pt x="494395" y="4580"/>
                  </a:cubicBezTo>
                  <a:cubicBezTo>
                    <a:pt x="494395" y="5235"/>
                    <a:pt x="493087" y="7198"/>
                    <a:pt x="493087" y="7852"/>
                  </a:cubicBezTo>
                  <a:cubicBezTo>
                    <a:pt x="492432" y="9816"/>
                    <a:pt x="491779" y="11124"/>
                    <a:pt x="490471" y="12433"/>
                  </a:cubicBezTo>
                  <a:cubicBezTo>
                    <a:pt x="487201" y="16360"/>
                    <a:pt x="483277" y="15705"/>
                    <a:pt x="480007" y="13742"/>
                  </a:cubicBezTo>
                  <a:cubicBezTo>
                    <a:pt x="480007" y="18323"/>
                    <a:pt x="475430" y="22249"/>
                    <a:pt x="472814" y="24867"/>
                  </a:cubicBezTo>
                  <a:cubicBezTo>
                    <a:pt x="472160" y="25521"/>
                    <a:pt x="471506" y="26176"/>
                    <a:pt x="470852" y="26830"/>
                  </a:cubicBezTo>
                  <a:cubicBezTo>
                    <a:pt x="470852" y="26830"/>
                    <a:pt x="470852" y="26830"/>
                    <a:pt x="470198" y="28139"/>
                  </a:cubicBezTo>
                  <a:cubicBezTo>
                    <a:pt x="468236" y="31411"/>
                    <a:pt x="464312" y="36646"/>
                    <a:pt x="459081" y="38609"/>
                  </a:cubicBezTo>
                  <a:cubicBezTo>
                    <a:pt x="452541" y="40572"/>
                    <a:pt x="448617" y="36646"/>
                    <a:pt x="446655" y="34683"/>
                  </a:cubicBezTo>
                  <a:cubicBezTo>
                    <a:pt x="445348" y="34683"/>
                    <a:pt x="444693" y="35337"/>
                    <a:pt x="443385" y="35991"/>
                  </a:cubicBezTo>
                  <a:cubicBezTo>
                    <a:pt x="438154" y="37300"/>
                    <a:pt x="434230" y="33374"/>
                    <a:pt x="427036" y="26176"/>
                  </a:cubicBezTo>
                  <a:cubicBezTo>
                    <a:pt x="426383" y="24867"/>
                    <a:pt x="425075" y="24212"/>
                    <a:pt x="423767" y="22904"/>
                  </a:cubicBezTo>
                  <a:cubicBezTo>
                    <a:pt x="422459" y="23558"/>
                    <a:pt x="420497" y="25521"/>
                    <a:pt x="417881" y="28793"/>
                  </a:cubicBezTo>
                  <a:lnTo>
                    <a:pt x="416573" y="30102"/>
                  </a:lnTo>
                  <a:cubicBezTo>
                    <a:pt x="411995" y="34683"/>
                    <a:pt x="405456" y="32065"/>
                    <a:pt x="400224" y="30102"/>
                  </a:cubicBezTo>
                  <a:cubicBezTo>
                    <a:pt x="400224" y="30102"/>
                    <a:pt x="400224" y="30102"/>
                    <a:pt x="399570" y="30102"/>
                  </a:cubicBezTo>
                  <a:cubicBezTo>
                    <a:pt x="398262" y="31411"/>
                    <a:pt x="396954" y="32719"/>
                    <a:pt x="394338" y="33374"/>
                  </a:cubicBezTo>
                  <a:cubicBezTo>
                    <a:pt x="391723" y="34028"/>
                    <a:pt x="389761" y="34028"/>
                    <a:pt x="387799" y="33374"/>
                  </a:cubicBezTo>
                  <a:cubicBezTo>
                    <a:pt x="387799" y="34028"/>
                    <a:pt x="387799" y="35337"/>
                    <a:pt x="387799" y="35991"/>
                  </a:cubicBezTo>
                  <a:cubicBezTo>
                    <a:pt x="387799" y="41226"/>
                    <a:pt x="381913" y="43844"/>
                    <a:pt x="375374" y="46461"/>
                  </a:cubicBezTo>
                  <a:cubicBezTo>
                    <a:pt x="373412" y="47116"/>
                    <a:pt x="370142" y="48425"/>
                    <a:pt x="369488" y="49079"/>
                  </a:cubicBezTo>
                  <a:cubicBezTo>
                    <a:pt x="368834" y="51042"/>
                    <a:pt x="367526" y="56277"/>
                    <a:pt x="366872" y="59549"/>
                  </a:cubicBezTo>
                  <a:cubicBezTo>
                    <a:pt x="365564" y="64784"/>
                    <a:pt x="364910" y="69365"/>
                    <a:pt x="363602" y="72637"/>
                  </a:cubicBezTo>
                  <a:cubicBezTo>
                    <a:pt x="362294" y="75255"/>
                    <a:pt x="360333" y="77218"/>
                    <a:pt x="357717" y="77218"/>
                  </a:cubicBezTo>
                  <a:cubicBezTo>
                    <a:pt x="352485" y="78527"/>
                    <a:pt x="347907" y="73946"/>
                    <a:pt x="343329" y="70019"/>
                  </a:cubicBezTo>
                  <a:cubicBezTo>
                    <a:pt x="343329" y="70019"/>
                    <a:pt x="343329" y="70019"/>
                    <a:pt x="343329" y="70019"/>
                  </a:cubicBezTo>
                  <a:cubicBezTo>
                    <a:pt x="343329" y="70019"/>
                    <a:pt x="343329" y="70019"/>
                    <a:pt x="343329" y="70019"/>
                  </a:cubicBezTo>
                  <a:cubicBezTo>
                    <a:pt x="342021" y="71328"/>
                    <a:pt x="340714" y="72637"/>
                    <a:pt x="339406" y="73946"/>
                  </a:cubicBezTo>
                  <a:cubicBezTo>
                    <a:pt x="336136" y="76563"/>
                    <a:pt x="330904" y="79181"/>
                    <a:pt x="325672" y="79181"/>
                  </a:cubicBezTo>
                  <a:cubicBezTo>
                    <a:pt x="320441" y="79181"/>
                    <a:pt x="320441" y="79181"/>
                    <a:pt x="318479" y="77218"/>
                  </a:cubicBezTo>
                  <a:cubicBezTo>
                    <a:pt x="311286" y="72637"/>
                    <a:pt x="315209" y="62821"/>
                    <a:pt x="318479" y="57586"/>
                  </a:cubicBezTo>
                  <a:cubicBezTo>
                    <a:pt x="318479" y="56277"/>
                    <a:pt x="319787" y="55623"/>
                    <a:pt x="319787" y="54314"/>
                  </a:cubicBezTo>
                  <a:cubicBezTo>
                    <a:pt x="319787" y="52351"/>
                    <a:pt x="317825" y="47116"/>
                    <a:pt x="316517" y="43190"/>
                  </a:cubicBezTo>
                  <a:cubicBezTo>
                    <a:pt x="316517" y="43190"/>
                    <a:pt x="315209" y="43844"/>
                    <a:pt x="314555" y="43844"/>
                  </a:cubicBezTo>
                  <a:cubicBezTo>
                    <a:pt x="309978" y="45153"/>
                    <a:pt x="306708" y="44498"/>
                    <a:pt x="303438" y="43844"/>
                  </a:cubicBezTo>
                  <a:lnTo>
                    <a:pt x="301476" y="43844"/>
                  </a:lnTo>
                  <a:cubicBezTo>
                    <a:pt x="298860" y="43190"/>
                    <a:pt x="294937" y="41226"/>
                    <a:pt x="294282" y="35337"/>
                  </a:cubicBezTo>
                  <a:lnTo>
                    <a:pt x="294282" y="35337"/>
                  </a:lnTo>
                  <a:cubicBezTo>
                    <a:pt x="293629" y="35337"/>
                    <a:pt x="292974" y="35337"/>
                    <a:pt x="292321" y="35337"/>
                  </a:cubicBezTo>
                  <a:cubicBezTo>
                    <a:pt x="285781" y="34683"/>
                    <a:pt x="283165" y="26830"/>
                    <a:pt x="279241" y="15051"/>
                  </a:cubicBezTo>
                  <a:cubicBezTo>
                    <a:pt x="279241" y="13742"/>
                    <a:pt x="278588" y="12433"/>
                    <a:pt x="278588" y="12433"/>
                  </a:cubicBezTo>
                  <a:cubicBezTo>
                    <a:pt x="278588" y="12433"/>
                    <a:pt x="278588" y="11779"/>
                    <a:pt x="277280" y="11124"/>
                  </a:cubicBezTo>
                  <a:cubicBezTo>
                    <a:pt x="275318" y="13742"/>
                    <a:pt x="273356" y="17014"/>
                    <a:pt x="272702" y="18977"/>
                  </a:cubicBezTo>
                  <a:cubicBezTo>
                    <a:pt x="271394" y="20940"/>
                    <a:pt x="270740" y="22249"/>
                    <a:pt x="270740" y="22904"/>
                  </a:cubicBezTo>
                  <a:cubicBezTo>
                    <a:pt x="268124" y="26830"/>
                    <a:pt x="263546" y="27484"/>
                    <a:pt x="260276" y="27484"/>
                  </a:cubicBezTo>
                  <a:cubicBezTo>
                    <a:pt x="260276" y="27484"/>
                    <a:pt x="260276" y="27484"/>
                    <a:pt x="260276" y="27484"/>
                  </a:cubicBezTo>
                  <a:cubicBezTo>
                    <a:pt x="260276" y="30102"/>
                    <a:pt x="258969" y="34028"/>
                    <a:pt x="258315" y="35991"/>
                  </a:cubicBezTo>
                  <a:cubicBezTo>
                    <a:pt x="257661" y="41226"/>
                    <a:pt x="257007" y="44498"/>
                    <a:pt x="255699" y="46461"/>
                  </a:cubicBezTo>
                  <a:cubicBezTo>
                    <a:pt x="255045" y="48425"/>
                    <a:pt x="253083" y="51042"/>
                    <a:pt x="249159" y="52351"/>
                  </a:cubicBezTo>
                  <a:cubicBezTo>
                    <a:pt x="245235" y="53660"/>
                    <a:pt x="240004" y="53660"/>
                    <a:pt x="236080" y="53005"/>
                  </a:cubicBezTo>
                  <a:cubicBezTo>
                    <a:pt x="236080" y="53005"/>
                    <a:pt x="236080" y="53005"/>
                    <a:pt x="236080" y="53005"/>
                  </a:cubicBezTo>
                  <a:cubicBezTo>
                    <a:pt x="234118" y="54314"/>
                    <a:pt x="230848" y="56932"/>
                    <a:pt x="226924" y="56932"/>
                  </a:cubicBezTo>
                  <a:cubicBezTo>
                    <a:pt x="221039" y="56932"/>
                    <a:pt x="217769" y="52351"/>
                    <a:pt x="217769" y="45153"/>
                  </a:cubicBezTo>
                  <a:cubicBezTo>
                    <a:pt x="217769" y="45153"/>
                    <a:pt x="217769" y="43844"/>
                    <a:pt x="217769" y="43844"/>
                  </a:cubicBezTo>
                  <a:cubicBezTo>
                    <a:pt x="217769" y="41881"/>
                    <a:pt x="216461" y="38609"/>
                    <a:pt x="215807" y="36646"/>
                  </a:cubicBezTo>
                  <a:cubicBezTo>
                    <a:pt x="215153" y="36646"/>
                    <a:pt x="214499" y="36646"/>
                    <a:pt x="213191" y="36646"/>
                  </a:cubicBezTo>
                  <a:cubicBezTo>
                    <a:pt x="211883" y="36646"/>
                    <a:pt x="210575" y="36646"/>
                    <a:pt x="208614" y="35337"/>
                  </a:cubicBezTo>
                  <a:cubicBezTo>
                    <a:pt x="207306" y="36646"/>
                    <a:pt x="206652" y="37300"/>
                    <a:pt x="205998" y="38609"/>
                  </a:cubicBezTo>
                  <a:cubicBezTo>
                    <a:pt x="202728" y="41881"/>
                    <a:pt x="200112" y="45153"/>
                    <a:pt x="196842" y="45807"/>
                  </a:cubicBezTo>
                  <a:cubicBezTo>
                    <a:pt x="191610" y="47116"/>
                    <a:pt x="187033" y="45153"/>
                    <a:pt x="183763" y="42535"/>
                  </a:cubicBezTo>
                  <a:cubicBezTo>
                    <a:pt x="183763" y="42535"/>
                    <a:pt x="183763" y="42535"/>
                    <a:pt x="183763" y="42535"/>
                  </a:cubicBezTo>
                  <a:cubicBezTo>
                    <a:pt x="182455" y="42535"/>
                    <a:pt x="181147" y="43844"/>
                    <a:pt x="179839" y="43844"/>
                  </a:cubicBezTo>
                  <a:cubicBezTo>
                    <a:pt x="179839" y="45153"/>
                    <a:pt x="179839" y="45807"/>
                    <a:pt x="179839" y="47116"/>
                  </a:cubicBezTo>
                  <a:cubicBezTo>
                    <a:pt x="178531" y="51697"/>
                    <a:pt x="173954" y="55623"/>
                    <a:pt x="168068" y="60858"/>
                  </a:cubicBezTo>
                  <a:lnTo>
                    <a:pt x="166760" y="62167"/>
                  </a:lnTo>
                  <a:cubicBezTo>
                    <a:pt x="166106" y="62821"/>
                    <a:pt x="164798" y="67402"/>
                    <a:pt x="164798" y="69365"/>
                  </a:cubicBezTo>
                  <a:cubicBezTo>
                    <a:pt x="164798" y="70674"/>
                    <a:pt x="164798" y="71328"/>
                    <a:pt x="164144" y="72637"/>
                  </a:cubicBezTo>
                  <a:cubicBezTo>
                    <a:pt x="162836" y="77872"/>
                    <a:pt x="156951" y="81144"/>
                    <a:pt x="149103" y="85725"/>
                  </a:cubicBezTo>
                  <a:cubicBezTo>
                    <a:pt x="145833" y="87688"/>
                    <a:pt x="142563" y="89651"/>
                    <a:pt x="139948" y="90960"/>
                  </a:cubicBezTo>
                  <a:cubicBezTo>
                    <a:pt x="136678" y="93578"/>
                    <a:pt x="137332" y="108628"/>
                    <a:pt x="139294" y="113209"/>
                  </a:cubicBezTo>
                  <a:cubicBezTo>
                    <a:pt x="142563" y="119753"/>
                    <a:pt x="137332" y="126297"/>
                    <a:pt x="134062" y="131532"/>
                  </a:cubicBezTo>
                  <a:lnTo>
                    <a:pt x="134062" y="132841"/>
                  </a:lnTo>
                  <a:cubicBezTo>
                    <a:pt x="129484" y="138076"/>
                    <a:pt x="124907" y="138730"/>
                    <a:pt x="120983" y="138730"/>
                  </a:cubicBezTo>
                  <a:cubicBezTo>
                    <a:pt x="119675" y="138730"/>
                    <a:pt x="117713" y="138730"/>
                    <a:pt x="115751" y="138730"/>
                  </a:cubicBezTo>
                  <a:cubicBezTo>
                    <a:pt x="115751" y="138730"/>
                    <a:pt x="115751" y="141348"/>
                    <a:pt x="115751" y="146583"/>
                  </a:cubicBezTo>
                  <a:cubicBezTo>
                    <a:pt x="115751" y="147238"/>
                    <a:pt x="115751" y="148546"/>
                    <a:pt x="115751" y="148546"/>
                  </a:cubicBezTo>
                  <a:cubicBezTo>
                    <a:pt x="115751" y="157053"/>
                    <a:pt x="105942" y="157708"/>
                    <a:pt x="102672" y="157708"/>
                  </a:cubicBezTo>
                  <a:cubicBezTo>
                    <a:pt x="102672" y="157708"/>
                    <a:pt x="102672" y="157708"/>
                    <a:pt x="102672" y="157708"/>
                  </a:cubicBezTo>
                  <a:cubicBezTo>
                    <a:pt x="102672" y="159017"/>
                    <a:pt x="101364" y="160325"/>
                    <a:pt x="100710" y="161634"/>
                  </a:cubicBezTo>
                  <a:cubicBezTo>
                    <a:pt x="100710" y="162943"/>
                    <a:pt x="99402" y="164252"/>
                    <a:pt x="98748" y="165560"/>
                  </a:cubicBezTo>
                  <a:cubicBezTo>
                    <a:pt x="94824" y="172104"/>
                    <a:pt x="83053" y="175376"/>
                    <a:pt x="80437" y="175376"/>
                  </a:cubicBezTo>
                  <a:cubicBezTo>
                    <a:pt x="80437" y="175376"/>
                    <a:pt x="79130" y="176685"/>
                    <a:pt x="78475" y="177339"/>
                  </a:cubicBezTo>
                  <a:cubicBezTo>
                    <a:pt x="76513" y="179302"/>
                    <a:pt x="74552" y="181266"/>
                    <a:pt x="71936" y="182574"/>
                  </a:cubicBezTo>
                  <a:cubicBezTo>
                    <a:pt x="65396" y="185192"/>
                    <a:pt x="61472" y="181266"/>
                    <a:pt x="59511" y="177994"/>
                  </a:cubicBezTo>
                  <a:cubicBezTo>
                    <a:pt x="57548" y="179957"/>
                    <a:pt x="55587" y="181920"/>
                    <a:pt x="52971" y="182574"/>
                  </a:cubicBezTo>
                  <a:cubicBezTo>
                    <a:pt x="46431" y="185192"/>
                    <a:pt x="42507" y="181266"/>
                    <a:pt x="41199" y="179957"/>
                  </a:cubicBezTo>
                  <a:cubicBezTo>
                    <a:pt x="41199" y="179957"/>
                    <a:pt x="41199" y="179957"/>
                    <a:pt x="40546" y="179957"/>
                  </a:cubicBezTo>
                  <a:lnTo>
                    <a:pt x="38584" y="179957"/>
                  </a:lnTo>
                  <a:cubicBezTo>
                    <a:pt x="35968" y="177994"/>
                    <a:pt x="33352" y="177339"/>
                    <a:pt x="30082" y="177339"/>
                  </a:cubicBezTo>
                  <a:cubicBezTo>
                    <a:pt x="28774" y="177339"/>
                    <a:pt x="23543" y="183229"/>
                    <a:pt x="22889" y="185846"/>
                  </a:cubicBezTo>
                  <a:cubicBezTo>
                    <a:pt x="22889" y="190427"/>
                    <a:pt x="18965" y="193699"/>
                    <a:pt x="16349" y="196971"/>
                  </a:cubicBezTo>
                  <a:cubicBezTo>
                    <a:pt x="16349" y="196971"/>
                    <a:pt x="15041" y="198280"/>
                    <a:pt x="15041" y="198280"/>
                  </a:cubicBezTo>
                  <a:cubicBezTo>
                    <a:pt x="15041" y="199589"/>
                    <a:pt x="13733" y="203515"/>
                    <a:pt x="13079" y="206787"/>
                  </a:cubicBezTo>
                  <a:cubicBezTo>
                    <a:pt x="11117" y="213985"/>
                    <a:pt x="9809" y="219220"/>
                    <a:pt x="7848" y="222492"/>
                  </a:cubicBezTo>
                  <a:cubicBezTo>
                    <a:pt x="7848" y="224455"/>
                    <a:pt x="9156" y="226419"/>
                    <a:pt x="9156" y="228382"/>
                  </a:cubicBezTo>
                  <a:cubicBezTo>
                    <a:pt x="9809" y="230999"/>
                    <a:pt x="10464" y="232962"/>
                    <a:pt x="10464" y="234271"/>
                  </a:cubicBezTo>
                  <a:cubicBezTo>
                    <a:pt x="10464" y="238197"/>
                    <a:pt x="9156" y="240815"/>
                    <a:pt x="3924" y="247359"/>
                  </a:cubicBezTo>
                  <a:cubicBezTo>
                    <a:pt x="2616" y="249322"/>
                    <a:pt x="654" y="251285"/>
                    <a:pt x="0" y="252594"/>
                  </a:cubicBezTo>
                  <a:cubicBezTo>
                    <a:pt x="0" y="255212"/>
                    <a:pt x="1962" y="265028"/>
                    <a:pt x="3270" y="267645"/>
                  </a:cubicBezTo>
                  <a:cubicBezTo>
                    <a:pt x="3270" y="267645"/>
                    <a:pt x="3924" y="268300"/>
                    <a:pt x="4578" y="268954"/>
                  </a:cubicBezTo>
                  <a:cubicBezTo>
                    <a:pt x="5886" y="270263"/>
                    <a:pt x="7848" y="272226"/>
                    <a:pt x="8501" y="275498"/>
                  </a:cubicBezTo>
                  <a:cubicBezTo>
                    <a:pt x="9156" y="276152"/>
                    <a:pt x="11117" y="278115"/>
                    <a:pt x="11771" y="278770"/>
                  </a:cubicBezTo>
                  <a:lnTo>
                    <a:pt x="13079" y="280079"/>
                  </a:lnTo>
                  <a:cubicBezTo>
                    <a:pt x="16349" y="283351"/>
                    <a:pt x="17003" y="287931"/>
                    <a:pt x="17003" y="294475"/>
                  </a:cubicBezTo>
                  <a:cubicBezTo>
                    <a:pt x="17003" y="294475"/>
                    <a:pt x="17003" y="294475"/>
                    <a:pt x="17003" y="295129"/>
                  </a:cubicBezTo>
                  <a:cubicBezTo>
                    <a:pt x="17003" y="295129"/>
                    <a:pt x="18311" y="295784"/>
                    <a:pt x="18965" y="296438"/>
                  </a:cubicBezTo>
                  <a:cubicBezTo>
                    <a:pt x="23543" y="297747"/>
                    <a:pt x="26813" y="301673"/>
                    <a:pt x="28774" y="303636"/>
                  </a:cubicBezTo>
                  <a:cubicBezTo>
                    <a:pt x="30082" y="305600"/>
                    <a:pt x="34006" y="309526"/>
                    <a:pt x="36622" y="311489"/>
                  </a:cubicBezTo>
                  <a:cubicBezTo>
                    <a:pt x="37930" y="312143"/>
                    <a:pt x="40546" y="313452"/>
                    <a:pt x="45123" y="314761"/>
                  </a:cubicBezTo>
                  <a:lnTo>
                    <a:pt x="49701" y="316070"/>
                  </a:lnTo>
                  <a:lnTo>
                    <a:pt x="49701" y="316070"/>
                  </a:lnTo>
                  <a:cubicBezTo>
                    <a:pt x="49701" y="316724"/>
                    <a:pt x="49701" y="317379"/>
                    <a:pt x="51009" y="317379"/>
                  </a:cubicBezTo>
                  <a:cubicBezTo>
                    <a:pt x="53625" y="318687"/>
                    <a:pt x="56895" y="319996"/>
                    <a:pt x="59511" y="321305"/>
                  </a:cubicBezTo>
                  <a:cubicBezTo>
                    <a:pt x="62126" y="323268"/>
                    <a:pt x="68012" y="326540"/>
                    <a:pt x="71936" y="329812"/>
                  </a:cubicBezTo>
                  <a:cubicBezTo>
                    <a:pt x="73897" y="331121"/>
                    <a:pt x="75205" y="333084"/>
                    <a:pt x="77167" y="335047"/>
                  </a:cubicBezTo>
                  <a:cubicBezTo>
                    <a:pt x="78475" y="336356"/>
                    <a:pt x="79783" y="338319"/>
                    <a:pt x="80437" y="338319"/>
                  </a:cubicBezTo>
                  <a:cubicBezTo>
                    <a:pt x="83053" y="338974"/>
                    <a:pt x="90247" y="341591"/>
                    <a:pt x="92863" y="344863"/>
                  </a:cubicBezTo>
                  <a:cubicBezTo>
                    <a:pt x="94171" y="346172"/>
                    <a:pt x="94824" y="348135"/>
                    <a:pt x="95479" y="349444"/>
                  </a:cubicBezTo>
                  <a:cubicBezTo>
                    <a:pt x="95479" y="349444"/>
                    <a:pt x="95479" y="350098"/>
                    <a:pt x="95479" y="350753"/>
                  </a:cubicBezTo>
                  <a:cubicBezTo>
                    <a:pt x="99402" y="352061"/>
                    <a:pt x="103980" y="353370"/>
                    <a:pt x="107250" y="354679"/>
                  </a:cubicBezTo>
                  <a:cubicBezTo>
                    <a:pt x="112481" y="357951"/>
                    <a:pt x="121637" y="361223"/>
                    <a:pt x="124907" y="360568"/>
                  </a:cubicBezTo>
                  <a:cubicBezTo>
                    <a:pt x="128177" y="360568"/>
                    <a:pt x="132100" y="358605"/>
                    <a:pt x="136024" y="357296"/>
                  </a:cubicBezTo>
                  <a:cubicBezTo>
                    <a:pt x="141256" y="355333"/>
                    <a:pt x="144526" y="354679"/>
                    <a:pt x="146487" y="354679"/>
                  </a:cubicBezTo>
                  <a:cubicBezTo>
                    <a:pt x="147795" y="354679"/>
                    <a:pt x="151065" y="354679"/>
                    <a:pt x="157605" y="354679"/>
                  </a:cubicBezTo>
                  <a:cubicBezTo>
                    <a:pt x="165452" y="354679"/>
                    <a:pt x="181147" y="354679"/>
                    <a:pt x="183763" y="354679"/>
                  </a:cubicBezTo>
                  <a:cubicBezTo>
                    <a:pt x="185071" y="354679"/>
                    <a:pt x="187687" y="352716"/>
                    <a:pt x="189649" y="352061"/>
                  </a:cubicBezTo>
                  <a:cubicBezTo>
                    <a:pt x="194226" y="349444"/>
                    <a:pt x="196842" y="348135"/>
                    <a:pt x="199458" y="348135"/>
                  </a:cubicBezTo>
                  <a:cubicBezTo>
                    <a:pt x="200766" y="348135"/>
                    <a:pt x="202074" y="348135"/>
                    <a:pt x="203382" y="348135"/>
                  </a:cubicBezTo>
                  <a:cubicBezTo>
                    <a:pt x="205344" y="348135"/>
                    <a:pt x="207959" y="348135"/>
                    <a:pt x="209267" y="348135"/>
                  </a:cubicBezTo>
                  <a:cubicBezTo>
                    <a:pt x="209922" y="348135"/>
                    <a:pt x="210575" y="348135"/>
                    <a:pt x="211883" y="347481"/>
                  </a:cubicBezTo>
                  <a:cubicBezTo>
                    <a:pt x="213191" y="347481"/>
                    <a:pt x="215153" y="346172"/>
                    <a:pt x="218423" y="346172"/>
                  </a:cubicBezTo>
                  <a:lnTo>
                    <a:pt x="220385" y="346172"/>
                  </a:lnTo>
                  <a:cubicBezTo>
                    <a:pt x="222347" y="346172"/>
                    <a:pt x="224308" y="346172"/>
                    <a:pt x="225616" y="345517"/>
                  </a:cubicBezTo>
                  <a:cubicBezTo>
                    <a:pt x="225616" y="345517"/>
                    <a:pt x="226924" y="344209"/>
                    <a:pt x="226924" y="343554"/>
                  </a:cubicBezTo>
                  <a:cubicBezTo>
                    <a:pt x="228886" y="340282"/>
                    <a:pt x="231502" y="337011"/>
                    <a:pt x="235426" y="336356"/>
                  </a:cubicBezTo>
                  <a:cubicBezTo>
                    <a:pt x="232156" y="334393"/>
                    <a:pt x="229540" y="331775"/>
                    <a:pt x="228886" y="327849"/>
                  </a:cubicBezTo>
                  <a:cubicBezTo>
                    <a:pt x="228886" y="325231"/>
                    <a:pt x="228886" y="323268"/>
                    <a:pt x="228886" y="320651"/>
                  </a:cubicBezTo>
                  <a:cubicBezTo>
                    <a:pt x="228886" y="320651"/>
                    <a:pt x="228886" y="319996"/>
                    <a:pt x="228886" y="319342"/>
                  </a:cubicBezTo>
                  <a:cubicBezTo>
                    <a:pt x="227578" y="318033"/>
                    <a:pt x="225616" y="315415"/>
                    <a:pt x="225616" y="312143"/>
                  </a:cubicBezTo>
                  <a:cubicBezTo>
                    <a:pt x="225616" y="309526"/>
                    <a:pt x="226924" y="307563"/>
                    <a:pt x="228886" y="306254"/>
                  </a:cubicBezTo>
                  <a:cubicBezTo>
                    <a:pt x="230194" y="305600"/>
                    <a:pt x="231502" y="304945"/>
                    <a:pt x="232810" y="304291"/>
                  </a:cubicBezTo>
                  <a:cubicBezTo>
                    <a:pt x="230848" y="296438"/>
                    <a:pt x="234772" y="293821"/>
                    <a:pt x="237388" y="292512"/>
                  </a:cubicBezTo>
                  <a:cubicBezTo>
                    <a:pt x="238042" y="292512"/>
                    <a:pt x="240004" y="291203"/>
                    <a:pt x="242620" y="290549"/>
                  </a:cubicBezTo>
                  <a:cubicBezTo>
                    <a:pt x="253737" y="285314"/>
                    <a:pt x="259623" y="283351"/>
                    <a:pt x="262892" y="282696"/>
                  </a:cubicBezTo>
                  <a:cubicBezTo>
                    <a:pt x="264200" y="282696"/>
                    <a:pt x="266162" y="282696"/>
                    <a:pt x="269432" y="282696"/>
                  </a:cubicBezTo>
                  <a:cubicBezTo>
                    <a:pt x="274010" y="282696"/>
                    <a:pt x="285127" y="281387"/>
                    <a:pt x="287743" y="280733"/>
                  </a:cubicBezTo>
                  <a:cubicBezTo>
                    <a:pt x="287743" y="280733"/>
                    <a:pt x="288397" y="280079"/>
                    <a:pt x="289051" y="279424"/>
                  </a:cubicBezTo>
                  <a:cubicBezTo>
                    <a:pt x="291013" y="277461"/>
                    <a:pt x="294282" y="274189"/>
                    <a:pt x="299514" y="273535"/>
                  </a:cubicBezTo>
                  <a:lnTo>
                    <a:pt x="302130" y="273535"/>
                  </a:lnTo>
                  <a:cubicBezTo>
                    <a:pt x="304092" y="273535"/>
                    <a:pt x="309978" y="273535"/>
                    <a:pt x="312593" y="272880"/>
                  </a:cubicBezTo>
                  <a:cubicBezTo>
                    <a:pt x="312593" y="271572"/>
                    <a:pt x="313247" y="269608"/>
                    <a:pt x="313901" y="267645"/>
                  </a:cubicBezTo>
                  <a:cubicBezTo>
                    <a:pt x="316517" y="256520"/>
                    <a:pt x="317825" y="250631"/>
                    <a:pt x="323057" y="248668"/>
                  </a:cubicBezTo>
                  <a:cubicBezTo>
                    <a:pt x="323057" y="248668"/>
                    <a:pt x="324365" y="248013"/>
                    <a:pt x="325019" y="247359"/>
                  </a:cubicBezTo>
                  <a:cubicBezTo>
                    <a:pt x="328288" y="245396"/>
                    <a:pt x="333520" y="242124"/>
                    <a:pt x="340060" y="244741"/>
                  </a:cubicBezTo>
                  <a:cubicBezTo>
                    <a:pt x="341368" y="244741"/>
                    <a:pt x="342676" y="246050"/>
                    <a:pt x="343984" y="246704"/>
                  </a:cubicBezTo>
                  <a:cubicBezTo>
                    <a:pt x="347253" y="248668"/>
                    <a:pt x="351177" y="249976"/>
                    <a:pt x="355101" y="251285"/>
                  </a:cubicBezTo>
                  <a:cubicBezTo>
                    <a:pt x="360333" y="253248"/>
                    <a:pt x="364910" y="252594"/>
                    <a:pt x="369488" y="251940"/>
                  </a:cubicBezTo>
                  <a:cubicBezTo>
                    <a:pt x="374066" y="251940"/>
                    <a:pt x="379297" y="249976"/>
                    <a:pt x="380605" y="249322"/>
                  </a:cubicBezTo>
                  <a:cubicBezTo>
                    <a:pt x="382567" y="248013"/>
                    <a:pt x="385837" y="245396"/>
                    <a:pt x="387145" y="243433"/>
                  </a:cubicBezTo>
                  <a:cubicBezTo>
                    <a:pt x="387145" y="243433"/>
                    <a:pt x="387145" y="243433"/>
                    <a:pt x="387145" y="243433"/>
                  </a:cubicBezTo>
                  <a:cubicBezTo>
                    <a:pt x="387145" y="240815"/>
                    <a:pt x="386491" y="237543"/>
                    <a:pt x="388453" y="234271"/>
                  </a:cubicBezTo>
                  <a:cubicBezTo>
                    <a:pt x="389761" y="232962"/>
                    <a:pt x="391723" y="231654"/>
                    <a:pt x="393685" y="231654"/>
                  </a:cubicBezTo>
                  <a:cubicBezTo>
                    <a:pt x="394338" y="231654"/>
                    <a:pt x="394993" y="231654"/>
                    <a:pt x="395646" y="231654"/>
                  </a:cubicBezTo>
                  <a:cubicBezTo>
                    <a:pt x="398262" y="227727"/>
                    <a:pt x="402186" y="223147"/>
                    <a:pt x="408072" y="225764"/>
                  </a:cubicBezTo>
                  <a:cubicBezTo>
                    <a:pt x="409380" y="225764"/>
                    <a:pt x="410034" y="227073"/>
                    <a:pt x="410687" y="227727"/>
                  </a:cubicBezTo>
                  <a:cubicBezTo>
                    <a:pt x="411995" y="225110"/>
                    <a:pt x="413957" y="221838"/>
                    <a:pt x="414611" y="219875"/>
                  </a:cubicBezTo>
                  <a:cubicBezTo>
                    <a:pt x="414611" y="218566"/>
                    <a:pt x="414611" y="216603"/>
                    <a:pt x="414611" y="213985"/>
                  </a:cubicBezTo>
                  <a:cubicBezTo>
                    <a:pt x="414611" y="205478"/>
                    <a:pt x="415919" y="200243"/>
                    <a:pt x="418535" y="196971"/>
                  </a:cubicBezTo>
                  <a:cubicBezTo>
                    <a:pt x="420497" y="195008"/>
                    <a:pt x="422459" y="192390"/>
                    <a:pt x="423113" y="190427"/>
                  </a:cubicBezTo>
                  <a:cubicBezTo>
                    <a:pt x="423113" y="190427"/>
                    <a:pt x="423113" y="190427"/>
                    <a:pt x="423113" y="190427"/>
                  </a:cubicBezTo>
                  <a:cubicBezTo>
                    <a:pt x="422459" y="187809"/>
                    <a:pt x="419843" y="181266"/>
                    <a:pt x="425729" y="176685"/>
                  </a:cubicBezTo>
                  <a:cubicBezTo>
                    <a:pt x="428999" y="174067"/>
                    <a:pt x="455157" y="161634"/>
                    <a:pt x="463658" y="161634"/>
                  </a:cubicBezTo>
                  <a:cubicBezTo>
                    <a:pt x="470198" y="161634"/>
                    <a:pt x="476083" y="161634"/>
                    <a:pt x="480661" y="164252"/>
                  </a:cubicBezTo>
                  <a:lnTo>
                    <a:pt x="485239" y="167524"/>
                  </a:lnTo>
                  <a:cubicBezTo>
                    <a:pt x="497664" y="165560"/>
                    <a:pt x="498972" y="166215"/>
                    <a:pt x="500934" y="166215"/>
                  </a:cubicBezTo>
                  <a:cubicBezTo>
                    <a:pt x="501588" y="166215"/>
                    <a:pt x="502242" y="166215"/>
                    <a:pt x="502896" y="167524"/>
                  </a:cubicBezTo>
                  <a:cubicBezTo>
                    <a:pt x="504858" y="164906"/>
                    <a:pt x="508128" y="160325"/>
                    <a:pt x="514013" y="161634"/>
                  </a:cubicBezTo>
                  <a:cubicBezTo>
                    <a:pt x="515321" y="161634"/>
                    <a:pt x="515975" y="161634"/>
                    <a:pt x="517283" y="162288"/>
                  </a:cubicBezTo>
                  <a:cubicBezTo>
                    <a:pt x="517283" y="162288"/>
                    <a:pt x="517283" y="162288"/>
                    <a:pt x="517283" y="162288"/>
                  </a:cubicBezTo>
                  <a:cubicBezTo>
                    <a:pt x="517937" y="159671"/>
                    <a:pt x="519899" y="157708"/>
                    <a:pt x="522515" y="156399"/>
                  </a:cubicBezTo>
                  <a:cubicBezTo>
                    <a:pt x="523823" y="156399"/>
                    <a:pt x="525130" y="155745"/>
                    <a:pt x="526438" y="155090"/>
                  </a:cubicBezTo>
                  <a:cubicBezTo>
                    <a:pt x="527746" y="155090"/>
                    <a:pt x="529054" y="154436"/>
                    <a:pt x="529708" y="153781"/>
                  </a:cubicBezTo>
                  <a:cubicBezTo>
                    <a:pt x="532324" y="149201"/>
                    <a:pt x="536248" y="147892"/>
                    <a:pt x="542134" y="149201"/>
                  </a:cubicBezTo>
                  <a:cubicBezTo>
                    <a:pt x="548673" y="151164"/>
                    <a:pt x="554559" y="153781"/>
                    <a:pt x="557175" y="157708"/>
                  </a:cubicBezTo>
                  <a:cubicBezTo>
                    <a:pt x="557175" y="157708"/>
                    <a:pt x="557175" y="157708"/>
                    <a:pt x="557175" y="157708"/>
                  </a:cubicBezTo>
                  <a:cubicBezTo>
                    <a:pt x="561098" y="156399"/>
                    <a:pt x="564368" y="157708"/>
                    <a:pt x="566984" y="160980"/>
                  </a:cubicBezTo>
                  <a:cubicBezTo>
                    <a:pt x="568292" y="162288"/>
                    <a:pt x="569600" y="164906"/>
                    <a:pt x="572216" y="167524"/>
                  </a:cubicBezTo>
                  <a:cubicBezTo>
                    <a:pt x="574832" y="170795"/>
                    <a:pt x="577447" y="174722"/>
                    <a:pt x="579410" y="177339"/>
                  </a:cubicBezTo>
                  <a:cubicBezTo>
                    <a:pt x="584641" y="183883"/>
                    <a:pt x="587257" y="182574"/>
                    <a:pt x="588565" y="182574"/>
                  </a:cubicBezTo>
                  <a:cubicBezTo>
                    <a:pt x="591181" y="181920"/>
                    <a:pt x="592489" y="180611"/>
                    <a:pt x="593796" y="178648"/>
                  </a:cubicBezTo>
                  <a:cubicBezTo>
                    <a:pt x="595759" y="176685"/>
                    <a:pt x="597720" y="174722"/>
                    <a:pt x="600990" y="173413"/>
                  </a:cubicBezTo>
                  <a:cubicBezTo>
                    <a:pt x="606876" y="171450"/>
                    <a:pt x="612761" y="168832"/>
                    <a:pt x="618647" y="168832"/>
                  </a:cubicBezTo>
                  <a:cubicBezTo>
                    <a:pt x="620609" y="168832"/>
                    <a:pt x="621263" y="168832"/>
                    <a:pt x="622571" y="166869"/>
                  </a:cubicBezTo>
                  <a:cubicBezTo>
                    <a:pt x="620609" y="159671"/>
                    <a:pt x="622571" y="149201"/>
                    <a:pt x="622571" y="146583"/>
                  </a:cubicBezTo>
                  <a:cubicBezTo>
                    <a:pt x="622571" y="146583"/>
                    <a:pt x="621917" y="144620"/>
                    <a:pt x="621263" y="143966"/>
                  </a:cubicBezTo>
                  <a:cubicBezTo>
                    <a:pt x="619955" y="141348"/>
                    <a:pt x="618647" y="138730"/>
                    <a:pt x="618647" y="135458"/>
                  </a:cubicBezTo>
                  <a:cubicBezTo>
                    <a:pt x="618647" y="132186"/>
                    <a:pt x="621263" y="127606"/>
                    <a:pt x="623879" y="124988"/>
                  </a:cubicBezTo>
                  <a:cubicBezTo>
                    <a:pt x="624533" y="123679"/>
                    <a:pt x="626494" y="121716"/>
                    <a:pt x="626494" y="121062"/>
                  </a:cubicBezTo>
                  <a:cubicBezTo>
                    <a:pt x="627802" y="115827"/>
                    <a:pt x="632380" y="112555"/>
                    <a:pt x="634996" y="110592"/>
                  </a:cubicBezTo>
                  <a:cubicBezTo>
                    <a:pt x="634996" y="109283"/>
                    <a:pt x="634996" y="107320"/>
                    <a:pt x="634342" y="106011"/>
                  </a:cubicBezTo>
                  <a:cubicBezTo>
                    <a:pt x="634342" y="104702"/>
                    <a:pt x="634342" y="103393"/>
                    <a:pt x="634342" y="102085"/>
                  </a:cubicBezTo>
                  <a:cubicBezTo>
                    <a:pt x="634342" y="98158"/>
                    <a:pt x="636304" y="94232"/>
                    <a:pt x="637612" y="91615"/>
                  </a:cubicBezTo>
                  <a:cubicBezTo>
                    <a:pt x="637612" y="90960"/>
                    <a:pt x="636304" y="89651"/>
                    <a:pt x="636304" y="88997"/>
                  </a:cubicBezTo>
                  <a:lnTo>
                    <a:pt x="634996" y="87034"/>
                  </a:lnTo>
                  <a:cubicBezTo>
                    <a:pt x="631726" y="80490"/>
                    <a:pt x="637612" y="75909"/>
                    <a:pt x="639574" y="73946"/>
                  </a:cubicBezTo>
                  <a:cubicBezTo>
                    <a:pt x="639574" y="73946"/>
                    <a:pt x="640882" y="72637"/>
                    <a:pt x="640882" y="72637"/>
                  </a:cubicBezTo>
                  <a:cubicBezTo>
                    <a:pt x="640882" y="72637"/>
                    <a:pt x="640882" y="71328"/>
                    <a:pt x="640228" y="70019"/>
                  </a:cubicBezTo>
                  <a:lnTo>
                    <a:pt x="640228" y="68711"/>
                  </a:lnTo>
                  <a:cubicBezTo>
                    <a:pt x="638920" y="65439"/>
                    <a:pt x="640228" y="61512"/>
                    <a:pt x="640882" y="58895"/>
                  </a:cubicBezTo>
                  <a:cubicBezTo>
                    <a:pt x="640882" y="57586"/>
                    <a:pt x="641536" y="56277"/>
                    <a:pt x="641536" y="5562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AFBBECEE-C7E1-E28E-5B7F-3CE2C399B924}"/>
                </a:ext>
              </a:extLst>
            </p:cNvPr>
            <p:cNvSpPr/>
            <p:nvPr/>
          </p:nvSpPr>
          <p:spPr>
            <a:xfrm>
              <a:off x="2549662" y="4522236"/>
              <a:ext cx="377989" cy="276806"/>
            </a:xfrm>
            <a:custGeom>
              <a:avLst/>
              <a:gdLst>
                <a:gd name="connsiteX0" fmla="*/ 42507 w 377989"/>
                <a:gd name="connsiteY0" fmla="*/ 271572 h 276806"/>
                <a:gd name="connsiteX1" fmla="*/ 58856 w 377989"/>
                <a:gd name="connsiteY1" fmla="*/ 272880 h 276806"/>
                <a:gd name="connsiteX2" fmla="*/ 64742 w 377989"/>
                <a:gd name="connsiteY2" fmla="*/ 276807 h 276806"/>
                <a:gd name="connsiteX3" fmla="*/ 71281 w 377989"/>
                <a:gd name="connsiteY3" fmla="*/ 271572 h 276806"/>
                <a:gd name="connsiteX4" fmla="*/ 71281 w 377989"/>
                <a:gd name="connsiteY4" fmla="*/ 262410 h 276806"/>
                <a:gd name="connsiteX5" fmla="*/ 78475 w 377989"/>
                <a:gd name="connsiteY5" fmla="*/ 258484 h 276806"/>
                <a:gd name="connsiteX6" fmla="*/ 88939 w 377989"/>
                <a:gd name="connsiteY6" fmla="*/ 263065 h 276806"/>
                <a:gd name="connsiteX7" fmla="*/ 95478 w 377989"/>
                <a:gd name="connsiteY7" fmla="*/ 266991 h 276806"/>
                <a:gd name="connsiteX8" fmla="*/ 96786 w 377989"/>
                <a:gd name="connsiteY8" fmla="*/ 265028 h 276806"/>
                <a:gd name="connsiteX9" fmla="*/ 112481 w 377989"/>
                <a:gd name="connsiteY9" fmla="*/ 259138 h 276806"/>
                <a:gd name="connsiteX10" fmla="*/ 113789 w 377989"/>
                <a:gd name="connsiteY10" fmla="*/ 259138 h 276806"/>
                <a:gd name="connsiteX11" fmla="*/ 125560 w 377989"/>
                <a:gd name="connsiteY11" fmla="*/ 263719 h 276806"/>
                <a:gd name="connsiteX12" fmla="*/ 128176 w 377989"/>
                <a:gd name="connsiteY12" fmla="*/ 261756 h 276806"/>
                <a:gd name="connsiteX13" fmla="*/ 135370 w 377989"/>
                <a:gd name="connsiteY13" fmla="*/ 255866 h 276806"/>
                <a:gd name="connsiteX14" fmla="*/ 135370 w 377989"/>
                <a:gd name="connsiteY14" fmla="*/ 254558 h 276806"/>
                <a:gd name="connsiteX15" fmla="*/ 137986 w 377989"/>
                <a:gd name="connsiteY15" fmla="*/ 242778 h 276806"/>
                <a:gd name="connsiteX16" fmla="*/ 139947 w 377989"/>
                <a:gd name="connsiteY16" fmla="*/ 240815 h 276806"/>
                <a:gd name="connsiteX17" fmla="*/ 140602 w 377989"/>
                <a:gd name="connsiteY17" fmla="*/ 240161 h 276806"/>
                <a:gd name="connsiteX18" fmla="*/ 147141 w 377989"/>
                <a:gd name="connsiteY18" fmla="*/ 225764 h 276806"/>
                <a:gd name="connsiteX19" fmla="*/ 155643 w 377989"/>
                <a:gd name="connsiteY19" fmla="*/ 225764 h 276806"/>
                <a:gd name="connsiteX20" fmla="*/ 161528 w 377989"/>
                <a:gd name="connsiteY20" fmla="*/ 236234 h 276806"/>
                <a:gd name="connsiteX21" fmla="*/ 161528 w 377989"/>
                <a:gd name="connsiteY21" fmla="*/ 237543 h 276806"/>
                <a:gd name="connsiteX22" fmla="*/ 163490 w 377989"/>
                <a:gd name="connsiteY22" fmla="*/ 238852 h 276806"/>
                <a:gd name="connsiteX23" fmla="*/ 171992 w 377989"/>
                <a:gd name="connsiteY23" fmla="*/ 246705 h 276806"/>
                <a:gd name="connsiteX24" fmla="*/ 173300 w 377989"/>
                <a:gd name="connsiteY24" fmla="*/ 251286 h 276806"/>
                <a:gd name="connsiteX25" fmla="*/ 175261 w 377989"/>
                <a:gd name="connsiteY25" fmla="*/ 251286 h 276806"/>
                <a:gd name="connsiteX26" fmla="*/ 185725 w 377989"/>
                <a:gd name="connsiteY26" fmla="*/ 256521 h 276806"/>
                <a:gd name="connsiteX27" fmla="*/ 187033 w 377989"/>
                <a:gd name="connsiteY27" fmla="*/ 258484 h 276806"/>
                <a:gd name="connsiteX28" fmla="*/ 188994 w 377989"/>
                <a:gd name="connsiteY28" fmla="*/ 261102 h 276806"/>
                <a:gd name="connsiteX29" fmla="*/ 190302 w 377989"/>
                <a:gd name="connsiteY29" fmla="*/ 261102 h 276806"/>
                <a:gd name="connsiteX30" fmla="*/ 192918 w 377989"/>
                <a:gd name="connsiteY30" fmla="*/ 250631 h 276806"/>
                <a:gd name="connsiteX31" fmla="*/ 202074 w 377989"/>
                <a:gd name="connsiteY31" fmla="*/ 250631 h 276806"/>
                <a:gd name="connsiteX32" fmla="*/ 207305 w 377989"/>
                <a:gd name="connsiteY32" fmla="*/ 253249 h 276806"/>
                <a:gd name="connsiteX33" fmla="*/ 210575 w 377989"/>
                <a:gd name="connsiteY33" fmla="*/ 254558 h 276806"/>
                <a:gd name="connsiteX34" fmla="*/ 212537 w 377989"/>
                <a:gd name="connsiteY34" fmla="*/ 254558 h 276806"/>
                <a:gd name="connsiteX35" fmla="*/ 224962 w 377989"/>
                <a:gd name="connsiteY35" fmla="*/ 257175 h 276806"/>
                <a:gd name="connsiteX36" fmla="*/ 231502 w 377989"/>
                <a:gd name="connsiteY36" fmla="*/ 264373 h 276806"/>
                <a:gd name="connsiteX37" fmla="*/ 235426 w 377989"/>
                <a:gd name="connsiteY37" fmla="*/ 261756 h 276806"/>
                <a:gd name="connsiteX38" fmla="*/ 244581 w 377989"/>
                <a:gd name="connsiteY38" fmla="*/ 257175 h 276806"/>
                <a:gd name="connsiteX39" fmla="*/ 244581 w 377989"/>
                <a:gd name="connsiteY39" fmla="*/ 257175 h 276806"/>
                <a:gd name="connsiteX40" fmla="*/ 244581 w 377989"/>
                <a:gd name="connsiteY40" fmla="*/ 257175 h 276806"/>
                <a:gd name="connsiteX41" fmla="*/ 243927 w 377989"/>
                <a:gd name="connsiteY41" fmla="*/ 255866 h 276806"/>
                <a:gd name="connsiteX42" fmla="*/ 238042 w 377989"/>
                <a:gd name="connsiteY42" fmla="*/ 237543 h 276806"/>
                <a:gd name="connsiteX43" fmla="*/ 242619 w 377989"/>
                <a:gd name="connsiteY43" fmla="*/ 228382 h 276806"/>
                <a:gd name="connsiteX44" fmla="*/ 236734 w 377989"/>
                <a:gd name="connsiteY44" fmla="*/ 225110 h 276806"/>
                <a:gd name="connsiteX45" fmla="*/ 234118 w 377989"/>
                <a:gd name="connsiteY45" fmla="*/ 215294 h 276806"/>
                <a:gd name="connsiteX46" fmla="*/ 241966 w 377989"/>
                <a:gd name="connsiteY46" fmla="*/ 206133 h 276806"/>
                <a:gd name="connsiteX47" fmla="*/ 247851 w 377989"/>
                <a:gd name="connsiteY47" fmla="*/ 203515 h 276806"/>
                <a:gd name="connsiteX48" fmla="*/ 254391 w 377989"/>
                <a:gd name="connsiteY48" fmla="*/ 199589 h 276806"/>
                <a:gd name="connsiteX49" fmla="*/ 274664 w 377989"/>
                <a:gd name="connsiteY49" fmla="*/ 187155 h 276806"/>
                <a:gd name="connsiteX50" fmla="*/ 283819 w 377989"/>
                <a:gd name="connsiteY50" fmla="*/ 188464 h 276806"/>
                <a:gd name="connsiteX51" fmla="*/ 283819 w 377989"/>
                <a:gd name="connsiteY51" fmla="*/ 183229 h 276806"/>
                <a:gd name="connsiteX52" fmla="*/ 283819 w 377989"/>
                <a:gd name="connsiteY52" fmla="*/ 180611 h 276806"/>
                <a:gd name="connsiteX53" fmla="*/ 283819 w 377989"/>
                <a:gd name="connsiteY53" fmla="*/ 160980 h 276806"/>
                <a:gd name="connsiteX54" fmla="*/ 285127 w 377989"/>
                <a:gd name="connsiteY54" fmla="*/ 156399 h 276806"/>
                <a:gd name="connsiteX55" fmla="*/ 285127 w 377989"/>
                <a:gd name="connsiteY55" fmla="*/ 156399 h 276806"/>
                <a:gd name="connsiteX56" fmla="*/ 270740 w 377989"/>
                <a:gd name="connsiteY56" fmla="*/ 136113 h 276806"/>
                <a:gd name="connsiteX57" fmla="*/ 285781 w 377989"/>
                <a:gd name="connsiteY57" fmla="*/ 113864 h 276806"/>
                <a:gd name="connsiteX58" fmla="*/ 287089 w 377989"/>
                <a:gd name="connsiteY58" fmla="*/ 113864 h 276806"/>
                <a:gd name="connsiteX59" fmla="*/ 296898 w 377989"/>
                <a:gd name="connsiteY59" fmla="*/ 113864 h 276806"/>
                <a:gd name="connsiteX60" fmla="*/ 304092 w 377989"/>
                <a:gd name="connsiteY60" fmla="*/ 106011 h 276806"/>
                <a:gd name="connsiteX61" fmla="*/ 304092 w 377989"/>
                <a:gd name="connsiteY61" fmla="*/ 104702 h 276806"/>
                <a:gd name="connsiteX62" fmla="*/ 306707 w 377989"/>
                <a:gd name="connsiteY62" fmla="*/ 104702 h 276806"/>
                <a:gd name="connsiteX63" fmla="*/ 316517 w 377989"/>
                <a:gd name="connsiteY63" fmla="*/ 100776 h 276806"/>
                <a:gd name="connsiteX64" fmla="*/ 322403 w 377989"/>
                <a:gd name="connsiteY64" fmla="*/ 98158 h 276806"/>
                <a:gd name="connsiteX65" fmla="*/ 326326 w 377989"/>
                <a:gd name="connsiteY65" fmla="*/ 96195 h 276806"/>
                <a:gd name="connsiteX66" fmla="*/ 328288 w 377989"/>
                <a:gd name="connsiteY66" fmla="*/ 94886 h 276806"/>
                <a:gd name="connsiteX67" fmla="*/ 328288 w 377989"/>
                <a:gd name="connsiteY67" fmla="*/ 94232 h 276806"/>
                <a:gd name="connsiteX68" fmla="*/ 328288 w 377989"/>
                <a:gd name="connsiteY68" fmla="*/ 92269 h 276806"/>
                <a:gd name="connsiteX69" fmla="*/ 334174 w 377989"/>
                <a:gd name="connsiteY69" fmla="*/ 80490 h 276806"/>
                <a:gd name="connsiteX70" fmla="*/ 340713 w 377989"/>
                <a:gd name="connsiteY70" fmla="*/ 76564 h 276806"/>
                <a:gd name="connsiteX71" fmla="*/ 345291 w 377989"/>
                <a:gd name="connsiteY71" fmla="*/ 73292 h 276806"/>
                <a:gd name="connsiteX72" fmla="*/ 349215 w 377989"/>
                <a:gd name="connsiteY72" fmla="*/ 77218 h 276806"/>
                <a:gd name="connsiteX73" fmla="*/ 352485 w 377989"/>
                <a:gd name="connsiteY73" fmla="*/ 79181 h 276806"/>
                <a:gd name="connsiteX74" fmla="*/ 349215 w 377989"/>
                <a:gd name="connsiteY74" fmla="*/ 58895 h 276806"/>
                <a:gd name="connsiteX75" fmla="*/ 369488 w 377989"/>
                <a:gd name="connsiteY75" fmla="*/ 47770 h 276806"/>
                <a:gd name="connsiteX76" fmla="*/ 377989 w 377989"/>
                <a:gd name="connsiteY76" fmla="*/ 49733 h 276806"/>
                <a:gd name="connsiteX77" fmla="*/ 372103 w 377989"/>
                <a:gd name="connsiteY77" fmla="*/ 43844 h 276806"/>
                <a:gd name="connsiteX78" fmla="*/ 365564 w 377989"/>
                <a:gd name="connsiteY78" fmla="*/ 37300 h 276806"/>
                <a:gd name="connsiteX79" fmla="*/ 364910 w 377989"/>
                <a:gd name="connsiteY79" fmla="*/ 28139 h 276806"/>
                <a:gd name="connsiteX80" fmla="*/ 361640 w 377989"/>
                <a:gd name="connsiteY80" fmla="*/ 26176 h 276806"/>
                <a:gd name="connsiteX81" fmla="*/ 351831 w 377989"/>
                <a:gd name="connsiteY81" fmla="*/ 13088 h 276806"/>
                <a:gd name="connsiteX82" fmla="*/ 351831 w 377989"/>
                <a:gd name="connsiteY82" fmla="*/ 11779 h 276806"/>
                <a:gd name="connsiteX83" fmla="*/ 351831 w 377989"/>
                <a:gd name="connsiteY83" fmla="*/ 1309 h 276806"/>
                <a:gd name="connsiteX84" fmla="*/ 348561 w 377989"/>
                <a:gd name="connsiteY84" fmla="*/ 0 h 276806"/>
                <a:gd name="connsiteX85" fmla="*/ 346599 w 377989"/>
                <a:gd name="connsiteY85" fmla="*/ 0 h 276806"/>
                <a:gd name="connsiteX86" fmla="*/ 342021 w 377989"/>
                <a:gd name="connsiteY86" fmla="*/ 1309 h 276806"/>
                <a:gd name="connsiteX87" fmla="*/ 340060 w 377989"/>
                <a:gd name="connsiteY87" fmla="*/ 1309 h 276806"/>
                <a:gd name="connsiteX88" fmla="*/ 331558 w 377989"/>
                <a:gd name="connsiteY88" fmla="*/ 2618 h 276806"/>
                <a:gd name="connsiteX89" fmla="*/ 323056 w 377989"/>
                <a:gd name="connsiteY89" fmla="*/ 8507 h 276806"/>
                <a:gd name="connsiteX90" fmla="*/ 321748 w 377989"/>
                <a:gd name="connsiteY90" fmla="*/ 9162 h 276806"/>
                <a:gd name="connsiteX91" fmla="*/ 323056 w 377989"/>
                <a:gd name="connsiteY91" fmla="*/ 19632 h 276806"/>
                <a:gd name="connsiteX92" fmla="*/ 326326 w 377989"/>
                <a:gd name="connsiteY92" fmla="*/ 24867 h 276806"/>
                <a:gd name="connsiteX93" fmla="*/ 331558 w 377989"/>
                <a:gd name="connsiteY93" fmla="*/ 33374 h 276806"/>
                <a:gd name="connsiteX94" fmla="*/ 329596 w 377989"/>
                <a:gd name="connsiteY94" fmla="*/ 41881 h 276806"/>
                <a:gd name="connsiteX95" fmla="*/ 313247 w 377989"/>
                <a:gd name="connsiteY95" fmla="*/ 38609 h 276806"/>
                <a:gd name="connsiteX96" fmla="*/ 310631 w 377989"/>
                <a:gd name="connsiteY96" fmla="*/ 37300 h 276806"/>
                <a:gd name="connsiteX97" fmla="*/ 298206 w 377989"/>
                <a:gd name="connsiteY97" fmla="*/ 32065 h 276806"/>
                <a:gd name="connsiteX98" fmla="*/ 296244 w 377989"/>
                <a:gd name="connsiteY98" fmla="*/ 33374 h 276806"/>
                <a:gd name="connsiteX99" fmla="*/ 292320 w 377989"/>
                <a:gd name="connsiteY99" fmla="*/ 36646 h 276806"/>
                <a:gd name="connsiteX100" fmla="*/ 278587 w 377989"/>
                <a:gd name="connsiteY100" fmla="*/ 38609 h 276806"/>
                <a:gd name="connsiteX101" fmla="*/ 277279 w 377989"/>
                <a:gd name="connsiteY101" fmla="*/ 40572 h 276806"/>
                <a:gd name="connsiteX102" fmla="*/ 267470 w 377989"/>
                <a:gd name="connsiteY102" fmla="*/ 43844 h 276806"/>
                <a:gd name="connsiteX103" fmla="*/ 267470 w 377989"/>
                <a:gd name="connsiteY103" fmla="*/ 43844 h 276806"/>
                <a:gd name="connsiteX104" fmla="*/ 266162 w 377989"/>
                <a:gd name="connsiteY104" fmla="*/ 49733 h 276806"/>
                <a:gd name="connsiteX105" fmla="*/ 257660 w 377989"/>
                <a:gd name="connsiteY105" fmla="*/ 55623 h 276806"/>
                <a:gd name="connsiteX106" fmla="*/ 256352 w 377989"/>
                <a:gd name="connsiteY106" fmla="*/ 55623 h 276806"/>
                <a:gd name="connsiteX107" fmla="*/ 243273 w 377989"/>
                <a:gd name="connsiteY107" fmla="*/ 51042 h 276806"/>
                <a:gd name="connsiteX108" fmla="*/ 238696 w 377989"/>
                <a:gd name="connsiteY108" fmla="*/ 48425 h 276806"/>
                <a:gd name="connsiteX109" fmla="*/ 234118 w 377989"/>
                <a:gd name="connsiteY109" fmla="*/ 50388 h 276806"/>
                <a:gd name="connsiteX110" fmla="*/ 223000 w 377989"/>
                <a:gd name="connsiteY110" fmla="*/ 53660 h 276806"/>
                <a:gd name="connsiteX111" fmla="*/ 203382 w 377989"/>
                <a:gd name="connsiteY111" fmla="*/ 53660 h 276806"/>
                <a:gd name="connsiteX112" fmla="*/ 202074 w 377989"/>
                <a:gd name="connsiteY112" fmla="*/ 53660 h 276806"/>
                <a:gd name="connsiteX113" fmla="*/ 196842 w 377989"/>
                <a:gd name="connsiteY113" fmla="*/ 58895 h 276806"/>
                <a:gd name="connsiteX114" fmla="*/ 190302 w 377989"/>
                <a:gd name="connsiteY114" fmla="*/ 61513 h 276806"/>
                <a:gd name="connsiteX115" fmla="*/ 187033 w 377989"/>
                <a:gd name="connsiteY115" fmla="*/ 60858 h 276806"/>
                <a:gd name="connsiteX116" fmla="*/ 180493 w 377989"/>
                <a:gd name="connsiteY116" fmla="*/ 62821 h 276806"/>
                <a:gd name="connsiteX117" fmla="*/ 178531 w 377989"/>
                <a:gd name="connsiteY117" fmla="*/ 72637 h 276806"/>
                <a:gd name="connsiteX118" fmla="*/ 178531 w 377989"/>
                <a:gd name="connsiteY118" fmla="*/ 74601 h 276806"/>
                <a:gd name="connsiteX119" fmla="*/ 164144 w 377989"/>
                <a:gd name="connsiteY119" fmla="*/ 83762 h 276806"/>
                <a:gd name="connsiteX120" fmla="*/ 164144 w 377989"/>
                <a:gd name="connsiteY120" fmla="*/ 83762 h 276806"/>
                <a:gd name="connsiteX121" fmla="*/ 162182 w 377989"/>
                <a:gd name="connsiteY121" fmla="*/ 88997 h 276806"/>
                <a:gd name="connsiteX122" fmla="*/ 149757 w 377989"/>
                <a:gd name="connsiteY122" fmla="*/ 96195 h 276806"/>
                <a:gd name="connsiteX123" fmla="*/ 142563 w 377989"/>
                <a:gd name="connsiteY123" fmla="*/ 106011 h 276806"/>
                <a:gd name="connsiteX124" fmla="*/ 140602 w 377989"/>
                <a:gd name="connsiteY124" fmla="*/ 106011 h 276806"/>
                <a:gd name="connsiteX125" fmla="*/ 131446 w 377989"/>
                <a:gd name="connsiteY125" fmla="*/ 102739 h 276806"/>
                <a:gd name="connsiteX126" fmla="*/ 127522 w 377989"/>
                <a:gd name="connsiteY126" fmla="*/ 100776 h 276806"/>
                <a:gd name="connsiteX127" fmla="*/ 119675 w 377989"/>
                <a:gd name="connsiteY127" fmla="*/ 96195 h 276806"/>
                <a:gd name="connsiteX128" fmla="*/ 118367 w 377989"/>
                <a:gd name="connsiteY128" fmla="*/ 96195 h 276806"/>
                <a:gd name="connsiteX129" fmla="*/ 111173 w 377989"/>
                <a:gd name="connsiteY129" fmla="*/ 98158 h 276806"/>
                <a:gd name="connsiteX130" fmla="*/ 94824 w 377989"/>
                <a:gd name="connsiteY130" fmla="*/ 98813 h 276806"/>
                <a:gd name="connsiteX131" fmla="*/ 77821 w 377989"/>
                <a:gd name="connsiteY131" fmla="*/ 90306 h 276806"/>
                <a:gd name="connsiteX132" fmla="*/ 77821 w 377989"/>
                <a:gd name="connsiteY132" fmla="*/ 90306 h 276806"/>
                <a:gd name="connsiteX133" fmla="*/ 75205 w 377989"/>
                <a:gd name="connsiteY133" fmla="*/ 90306 h 276806"/>
                <a:gd name="connsiteX134" fmla="*/ 70628 w 377989"/>
                <a:gd name="connsiteY134" fmla="*/ 90960 h 276806"/>
                <a:gd name="connsiteX135" fmla="*/ 53624 w 377989"/>
                <a:gd name="connsiteY135" fmla="*/ 84416 h 276806"/>
                <a:gd name="connsiteX136" fmla="*/ 49701 w 377989"/>
                <a:gd name="connsiteY136" fmla="*/ 85725 h 276806"/>
                <a:gd name="connsiteX137" fmla="*/ 38583 w 377989"/>
                <a:gd name="connsiteY137" fmla="*/ 88343 h 276806"/>
                <a:gd name="connsiteX138" fmla="*/ 37275 w 377989"/>
                <a:gd name="connsiteY138" fmla="*/ 88343 h 276806"/>
                <a:gd name="connsiteX139" fmla="*/ 28774 w 377989"/>
                <a:gd name="connsiteY139" fmla="*/ 100776 h 276806"/>
                <a:gd name="connsiteX140" fmla="*/ 27466 w 377989"/>
                <a:gd name="connsiteY140" fmla="*/ 100776 h 276806"/>
                <a:gd name="connsiteX141" fmla="*/ 22889 w 377989"/>
                <a:gd name="connsiteY141" fmla="*/ 100776 h 276806"/>
                <a:gd name="connsiteX142" fmla="*/ 21581 w 377989"/>
                <a:gd name="connsiteY142" fmla="*/ 102739 h 276806"/>
                <a:gd name="connsiteX143" fmla="*/ 13733 w 377989"/>
                <a:gd name="connsiteY143" fmla="*/ 110592 h 276806"/>
                <a:gd name="connsiteX144" fmla="*/ 6540 w 377989"/>
                <a:gd name="connsiteY144" fmla="*/ 116481 h 276806"/>
                <a:gd name="connsiteX145" fmla="*/ 4577 w 377989"/>
                <a:gd name="connsiteY145" fmla="*/ 119753 h 276806"/>
                <a:gd name="connsiteX146" fmla="*/ 1962 w 377989"/>
                <a:gd name="connsiteY146" fmla="*/ 124334 h 276806"/>
                <a:gd name="connsiteX147" fmla="*/ 0 w 377989"/>
                <a:gd name="connsiteY147" fmla="*/ 126297 h 276806"/>
                <a:gd name="connsiteX148" fmla="*/ 1308 w 377989"/>
                <a:gd name="connsiteY148" fmla="*/ 130878 h 276806"/>
                <a:gd name="connsiteX149" fmla="*/ 4577 w 377989"/>
                <a:gd name="connsiteY149" fmla="*/ 130224 h 276806"/>
                <a:gd name="connsiteX150" fmla="*/ 7847 w 377989"/>
                <a:gd name="connsiteY150" fmla="*/ 128915 h 276806"/>
                <a:gd name="connsiteX151" fmla="*/ 10463 w 377989"/>
                <a:gd name="connsiteY151" fmla="*/ 130878 h 276806"/>
                <a:gd name="connsiteX152" fmla="*/ 19619 w 377989"/>
                <a:gd name="connsiteY152" fmla="*/ 136768 h 276806"/>
                <a:gd name="connsiteX153" fmla="*/ 22234 w 377989"/>
                <a:gd name="connsiteY153" fmla="*/ 136768 h 276806"/>
                <a:gd name="connsiteX154" fmla="*/ 22234 w 377989"/>
                <a:gd name="connsiteY154" fmla="*/ 136768 h 276806"/>
                <a:gd name="connsiteX155" fmla="*/ 37275 w 377989"/>
                <a:gd name="connsiteY155" fmla="*/ 143966 h 276806"/>
                <a:gd name="connsiteX156" fmla="*/ 20926 w 377989"/>
                <a:gd name="connsiteY156" fmla="*/ 167524 h 276806"/>
                <a:gd name="connsiteX157" fmla="*/ 15041 w 377989"/>
                <a:gd name="connsiteY157" fmla="*/ 174067 h 276806"/>
                <a:gd name="connsiteX158" fmla="*/ 16349 w 377989"/>
                <a:gd name="connsiteY158" fmla="*/ 175376 h 276806"/>
                <a:gd name="connsiteX159" fmla="*/ 34006 w 377989"/>
                <a:gd name="connsiteY159" fmla="*/ 176685 h 276806"/>
                <a:gd name="connsiteX160" fmla="*/ 32044 w 377989"/>
                <a:gd name="connsiteY160" fmla="*/ 195663 h 276806"/>
                <a:gd name="connsiteX161" fmla="*/ 30736 w 377989"/>
                <a:gd name="connsiteY161" fmla="*/ 200243 h 276806"/>
                <a:gd name="connsiteX162" fmla="*/ 30736 w 377989"/>
                <a:gd name="connsiteY162" fmla="*/ 202206 h 276806"/>
                <a:gd name="connsiteX163" fmla="*/ 30082 w 377989"/>
                <a:gd name="connsiteY163" fmla="*/ 206133 h 276806"/>
                <a:gd name="connsiteX164" fmla="*/ 36622 w 377989"/>
                <a:gd name="connsiteY164" fmla="*/ 208750 h 276806"/>
                <a:gd name="connsiteX165" fmla="*/ 44469 w 377989"/>
                <a:gd name="connsiteY165" fmla="*/ 211368 h 276806"/>
                <a:gd name="connsiteX166" fmla="*/ 62126 w 377989"/>
                <a:gd name="connsiteY166" fmla="*/ 224455 h 276806"/>
                <a:gd name="connsiteX167" fmla="*/ 64742 w 377989"/>
                <a:gd name="connsiteY167" fmla="*/ 230345 h 276806"/>
                <a:gd name="connsiteX168" fmla="*/ 66704 w 377989"/>
                <a:gd name="connsiteY168" fmla="*/ 234271 h 276806"/>
                <a:gd name="connsiteX169" fmla="*/ 68012 w 377989"/>
                <a:gd name="connsiteY169" fmla="*/ 234926 h 276806"/>
                <a:gd name="connsiteX170" fmla="*/ 74551 w 377989"/>
                <a:gd name="connsiteY170" fmla="*/ 244742 h 276806"/>
                <a:gd name="connsiteX171" fmla="*/ 62780 w 377989"/>
                <a:gd name="connsiteY171" fmla="*/ 259138 h 276806"/>
                <a:gd name="connsiteX172" fmla="*/ 54932 w 377989"/>
                <a:gd name="connsiteY172" fmla="*/ 260447 h 276806"/>
                <a:gd name="connsiteX173" fmla="*/ 52971 w 377989"/>
                <a:gd name="connsiteY173" fmla="*/ 260447 h 276806"/>
                <a:gd name="connsiteX174" fmla="*/ 45777 w 377989"/>
                <a:gd name="connsiteY174" fmla="*/ 259138 h 276806"/>
                <a:gd name="connsiteX175" fmla="*/ 35314 w 377989"/>
                <a:gd name="connsiteY175" fmla="*/ 260447 h 276806"/>
                <a:gd name="connsiteX176" fmla="*/ 27466 w 377989"/>
                <a:gd name="connsiteY176" fmla="*/ 262410 h 276806"/>
                <a:gd name="connsiteX177" fmla="*/ 27466 w 377989"/>
                <a:gd name="connsiteY177" fmla="*/ 265028 h 276806"/>
                <a:gd name="connsiteX178" fmla="*/ 37930 w 377989"/>
                <a:gd name="connsiteY178" fmla="*/ 269608 h 276806"/>
                <a:gd name="connsiteX179" fmla="*/ 43161 w 377989"/>
                <a:gd name="connsiteY179" fmla="*/ 268954 h 27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377989" h="276806">
                  <a:moveTo>
                    <a:pt x="42507" y="271572"/>
                  </a:moveTo>
                  <a:cubicBezTo>
                    <a:pt x="48393" y="270263"/>
                    <a:pt x="54279" y="269608"/>
                    <a:pt x="58856" y="272880"/>
                  </a:cubicBezTo>
                  <a:cubicBezTo>
                    <a:pt x="60164" y="274189"/>
                    <a:pt x="62780" y="276152"/>
                    <a:pt x="64742" y="276807"/>
                  </a:cubicBezTo>
                  <a:cubicBezTo>
                    <a:pt x="65396" y="274844"/>
                    <a:pt x="67358" y="272226"/>
                    <a:pt x="71281" y="271572"/>
                  </a:cubicBezTo>
                  <a:cubicBezTo>
                    <a:pt x="69973" y="267645"/>
                    <a:pt x="69973" y="265028"/>
                    <a:pt x="71281" y="262410"/>
                  </a:cubicBezTo>
                  <a:cubicBezTo>
                    <a:pt x="72589" y="259793"/>
                    <a:pt x="75859" y="258484"/>
                    <a:pt x="78475" y="258484"/>
                  </a:cubicBezTo>
                  <a:cubicBezTo>
                    <a:pt x="81745" y="258484"/>
                    <a:pt x="84361" y="260447"/>
                    <a:pt x="88939" y="263065"/>
                  </a:cubicBezTo>
                  <a:cubicBezTo>
                    <a:pt x="90900" y="264373"/>
                    <a:pt x="93516" y="266337"/>
                    <a:pt x="95478" y="266991"/>
                  </a:cubicBezTo>
                  <a:cubicBezTo>
                    <a:pt x="95478" y="266991"/>
                    <a:pt x="96786" y="265682"/>
                    <a:pt x="96786" y="265028"/>
                  </a:cubicBezTo>
                  <a:cubicBezTo>
                    <a:pt x="99402" y="261756"/>
                    <a:pt x="104634" y="255212"/>
                    <a:pt x="112481" y="259138"/>
                  </a:cubicBezTo>
                  <a:lnTo>
                    <a:pt x="113789" y="259138"/>
                  </a:lnTo>
                  <a:cubicBezTo>
                    <a:pt x="116405" y="260447"/>
                    <a:pt x="123598" y="263719"/>
                    <a:pt x="125560" y="263719"/>
                  </a:cubicBezTo>
                  <a:cubicBezTo>
                    <a:pt x="126214" y="263065"/>
                    <a:pt x="127522" y="262410"/>
                    <a:pt x="128176" y="261756"/>
                  </a:cubicBezTo>
                  <a:cubicBezTo>
                    <a:pt x="130138" y="260447"/>
                    <a:pt x="134062" y="257175"/>
                    <a:pt x="135370" y="255866"/>
                  </a:cubicBezTo>
                  <a:cubicBezTo>
                    <a:pt x="135370" y="255866"/>
                    <a:pt x="135370" y="255212"/>
                    <a:pt x="135370" y="254558"/>
                  </a:cubicBezTo>
                  <a:cubicBezTo>
                    <a:pt x="135370" y="250631"/>
                    <a:pt x="135370" y="246705"/>
                    <a:pt x="137986" y="242778"/>
                  </a:cubicBezTo>
                  <a:cubicBezTo>
                    <a:pt x="137986" y="242124"/>
                    <a:pt x="139294" y="241470"/>
                    <a:pt x="139947" y="240815"/>
                  </a:cubicBezTo>
                  <a:cubicBezTo>
                    <a:pt x="139947" y="240815"/>
                    <a:pt x="139947" y="240815"/>
                    <a:pt x="140602" y="240161"/>
                  </a:cubicBezTo>
                  <a:cubicBezTo>
                    <a:pt x="140602" y="236889"/>
                    <a:pt x="142563" y="229036"/>
                    <a:pt x="147141" y="225764"/>
                  </a:cubicBezTo>
                  <a:cubicBezTo>
                    <a:pt x="149757" y="224455"/>
                    <a:pt x="153027" y="224455"/>
                    <a:pt x="155643" y="225764"/>
                  </a:cubicBezTo>
                  <a:cubicBezTo>
                    <a:pt x="160220" y="228382"/>
                    <a:pt x="160874" y="232962"/>
                    <a:pt x="161528" y="236234"/>
                  </a:cubicBezTo>
                  <a:cubicBezTo>
                    <a:pt x="161528" y="236234"/>
                    <a:pt x="161528" y="237543"/>
                    <a:pt x="161528" y="237543"/>
                  </a:cubicBezTo>
                  <a:cubicBezTo>
                    <a:pt x="161528" y="237543"/>
                    <a:pt x="162836" y="238198"/>
                    <a:pt x="163490" y="238852"/>
                  </a:cubicBezTo>
                  <a:cubicBezTo>
                    <a:pt x="166106" y="240161"/>
                    <a:pt x="170030" y="242778"/>
                    <a:pt x="171992" y="246705"/>
                  </a:cubicBezTo>
                  <a:cubicBezTo>
                    <a:pt x="172645" y="248668"/>
                    <a:pt x="173300" y="249977"/>
                    <a:pt x="173300" y="251286"/>
                  </a:cubicBezTo>
                  <a:cubicBezTo>
                    <a:pt x="173300" y="251286"/>
                    <a:pt x="174607" y="251286"/>
                    <a:pt x="175261" y="251286"/>
                  </a:cubicBezTo>
                  <a:cubicBezTo>
                    <a:pt x="178531" y="251286"/>
                    <a:pt x="183109" y="252594"/>
                    <a:pt x="185725" y="256521"/>
                  </a:cubicBezTo>
                  <a:cubicBezTo>
                    <a:pt x="185725" y="256521"/>
                    <a:pt x="186379" y="257830"/>
                    <a:pt x="187033" y="258484"/>
                  </a:cubicBezTo>
                  <a:cubicBezTo>
                    <a:pt x="187033" y="259138"/>
                    <a:pt x="188341" y="261102"/>
                    <a:pt x="188994" y="261102"/>
                  </a:cubicBezTo>
                  <a:lnTo>
                    <a:pt x="190302" y="261102"/>
                  </a:lnTo>
                  <a:cubicBezTo>
                    <a:pt x="189649" y="257830"/>
                    <a:pt x="188994" y="253249"/>
                    <a:pt x="192918" y="250631"/>
                  </a:cubicBezTo>
                  <a:cubicBezTo>
                    <a:pt x="194226" y="249322"/>
                    <a:pt x="197496" y="248014"/>
                    <a:pt x="202074" y="250631"/>
                  </a:cubicBezTo>
                  <a:cubicBezTo>
                    <a:pt x="204035" y="251940"/>
                    <a:pt x="205998" y="252594"/>
                    <a:pt x="207305" y="253249"/>
                  </a:cubicBezTo>
                  <a:cubicBezTo>
                    <a:pt x="208613" y="253903"/>
                    <a:pt x="209921" y="254558"/>
                    <a:pt x="210575" y="254558"/>
                  </a:cubicBezTo>
                  <a:cubicBezTo>
                    <a:pt x="210575" y="254558"/>
                    <a:pt x="211883" y="254558"/>
                    <a:pt x="212537" y="254558"/>
                  </a:cubicBezTo>
                  <a:cubicBezTo>
                    <a:pt x="217769" y="252594"/>
                    <a:pt x="222347" y="253249"/>
                    <a:pt x="224962" y="257175"/>
                  </a:cubicBezTo>
                  <a:cubicBezTo>
                    <a:pt x="226924" y="259793"/>
                    <a:pt x="229540" y="263065"/>
                    <a:pt x="231502" y="264373"/>
                  </a:cubicBezTo>
                  <a:cubicBezTo>
                    <a:pt x="232810" y="263719"/>
                    <a:pt x="234772" y="262410"/>
                    <a:pt x="235426" y="261756"/>
                  </a:cubicBezTo>
                  <a:cubicBezTo>
                    <a:pt x="238696" y="259138"/>
                    <a:pt x="241311" y="257175"/>
                    <a:pt x="244581" y="257175"/>
                  </a:cubicBezTo>
                  <a:lnTo>
                    <a:pt x="244581" y="257175"/>
                  </a:lnTo>
                  <a:cubicBezTo>
                    <a:pt x="244581" y="257175"/>
                    <a:pt x="244581" y="257175"/>
                    <a:pt x="244581" y="257175"/>
                  </a:cubicBezTo>
                  <a:cubicBezTo>
                    <a:pt x="244581" y="257175"/>
                    <a:pt x="244581" y="256521"/>
                    <a:pt x="243927" y="255866"/>
                  </a:cubicBezTo>
                  <a:cubicBezTo>
                    <a:pt x="241311" y="251286"/>
                    <a:pt x="236080" y="244742"/>
                    <a:pt x="238042" y="237543"/>
                  </a:cubicBezTo>
                  <a:cubicBezTo>
                    <a:pt x="238696" y="234271"/>
                    <a:pt x="240658" y="230999"/>
                    <a:pt x="242619" y="228382"/>
                  </a:cubicBezTo>
                  <a:cubicBezTo>
                    <a:pt x="240658" y="228382"/>
                    <a:pt x="238696" y="227073"/>
                    <a:pt x="236734" y="225110"/>
                  </a:cubicBezTo>
                  <a:cubicBezTo>
                    <a:pt x="234772" y="222492"/>
                    <a:pt x="233464" y="218566"/>
                    <a:pt x="234118" y="215294"/>
                  </a:cubicBezTo>
                  <a:cubicBezTo>
                    <a:pt x="234118" y="212677"/>
                    <a:pt x="236734" y="208750"/>
                    <a:pt x="241966" y="206133"/>
                  </a:cubicBezTo>
                  <a:cubicBezTo>
                    <a:pt x="243927" y="204824"/>
                    <a:pt x="245889" y="204170"/>
                    <a:pt x="247851" y="203515"/>
                  </a:cubicBezTo>
                  <a:cubicBezTo>
                    <a:pt x="250467" y="202206"/>
                    <a:pt x="253737" y="200898"/>
                    <a:pt x="254391" y="199589"/>
                  </a:cubicBezTo>
                  <a:cubicBezTo>
                    <a:pt x="264854" y="188464"/>
                    <a:pt x="270086" y="185847"/>
                    <a:pt x="274664" y="187155"/>
                  </a:cubicBezTo>
                  <a:cubicBezTo>
                    <a:pt x="278587" y="188464"/>
                    <a:pt x="281857" y="188464"/>
                    <a:pt x="283819" y="188464"/>
                  </a:cubicBezTo>
                  <a:cubicBezTo>
                    <a:pt x="283819" y="187155"/>
                    <a:pt x="283819" y="184538"/>
                    <a:pt x="283819" y="183229"/>
                  </a:cubicBezTo>
                  <a:cubicBezTo>
                    <a:pt x="283819" y="182575"/>
                    <a:pt x="283819" y="181920"/>
                    <a:pt x="283819" y="180611"/>
                  </a:cubicBezTo>
                  <a:cubicBezTo>
                    <a:pt x="283819" y="180611"/>
                    <a:pt x="282511" y="165560"/>
                    <a:pt x="283819" y="160980"/>
                  </a:cubicBezTo>
                  <a:cubicBezTo>
                    <a:pt x="283819" y="159671"/>
                    <a:pt x="284473" y="157708"/>
                    <a:pt x="285127" y="156399"/>
                  </a:cubicBezTo>
                  <a:cubicBezTo>
                    <a:pt x="285127" y="156399"/>
                    <a:pt x="285127" y="156399"/>
                    <a:pt x="285127" y="156399"/>
                  </a:cubicBezTo>
                  <a:cubicBezTo>
                    <a:pt x="279241" y="153127"/>
                    <a:pt x="268778" y="145929"/>
                    <a:pt x="270740" y="136113"/>
                  </a:cubicBezTo>
                  <a:cubicBezTo>
                    <a:pt x="272701" y="124988"/>
                    <a:pt x="276625" y="113209"/>
                    <a:pt x="285781" y="113864"/>
                  </a:cubicBezTo>
                  <a:lnTo>
                    <a:pt x="287089" y="113864"/>
                  </a:lnTo>
                  <a:cubicBezTo>
                    <a:pt x="289050" y="113864"/>
                    <a:pt x="294936" y="114518"/>
                    <a:pt x="296898" y="113864"/>
                  </a:cubicBezTo>
                  <a:cubicBezTo>
                    <a:pt x="298860" y="112555"/>
                    <a:pt x="302130" y="108628"/>
                    <a:pt x="304092" y="106011"/>
                  </a:cubicBezTo>
                  <a:lnTo>
                    <a:pt x="304092" y="104702"/>
                  </a:lnTo>
                  <a:cubicBezTo>
                    <a:pt x="304746" y="104702"/>
                    <a:pt x="306707" y="104702"/>
                    <a:pt x="306707" y="104702"/>
                  </a:cubicBezTo>
                  <a:cubicBezTo>
                    <a:pt x="308015" y="104702"/>
                    <a:pt x="313247" y="101430"/>
                    <a:pt x="316517" y="100776"/>
                  </a:cubicBezTo>
                  <a:cubicBezTo>
                    <a:pt x="317825" y="100776"/>
                    <a:pt x="320441" y="98813"/>
                    <a:pt x="322403" y="98158"/>
                  </a:cubicBezTo>
                  <a:cubicBezTo>
                    <a:pt x="323711" y="97504"/>
                    <a:pt x="325018" y="96850"/>
                    <a:pt x="326326" y="96195"/>
                  </a:cubicBezTo>
                  <a:cubicBezTo>
                    <a:pt x="327634" y="96195"/>
                    <a:pt x="328288" y="95541"/>
                    <a:pt x="328288" y="94886"/>
                  </a:cubicBezTo>
                  <a:cubicBezTo>
                    <a:pt x="328288" y="94886"/>
                    <a:pt x="328288" y="94886"/>
                    <a:pt x="328288" y="94232"/>
                  </a:cubicBezTo>
                  <a:cubicBezTo>
                    <a:pt x="328288" y="94232"/>
                    <a:pt x="328288" y="92923"/>
                    <a:pt x="328288" y="92269"/>
                  </a:cubicBezTo>
                  <a:cubicBezTo>
                    <a:pt x="328288" y="89651"/>
                    <a:pt x="327634" y="83108"/>
                    <a:pt x="334174" y="80490"/>
                  </a:cubicBezTo>
                  <a:cubicBezTo>
                    <a:pt x="335482" y="80490"/>
                    <a:pt x="338097" y="78527"/>
                    <a:pt x="340713" y="76564"/>
                  </a:cubicBezTo>
                  <a:lnTo>
                    <a:pt x="345291" y="73292"/>
                  </a:lnTo>
                  <a:lnTo>
                    <a:pt x="349215" y="77218"/>
                  </a:lnTo>
                  <a:cubicBezTo>
                    <a:pt x="349869" y="77872"/>
                    <a:pt x="351177" y="78527"/>
                    <a:pt x="352485" y="79181"/>
                  </a:cubicBezTo>
                  <a:cubicBezTo>
                    <a:pt x="349215" y="73946"/>
                    <a:pt x="345945" y="65439"/>
                    <a:pt x="349215" y="58895"/>
                  </a:cubicBezTo>
                  <a:cubicBezTo>
                    <a:pt x="352485" y="52351"/>
                    <a:pt x="360986" y="45807"/>
                    <a:pt x="369488" y="47770"/>
                  </a:cubicBezTo>
                  <a:cubicBezTo>
                    <a:pt x="372758" y="47770"/>
                    <a:pt x="375373" y="49079"/>
                    <a:pt x="377989" y="49733"/>
                  </a:cubicBezTo>
                  <a:cubicBezTo>
                    <a:pt x="376681" y="47770"/>
                    <a:pt x="374065" y="45807"/>
                    <a:pt x="372103" y="43844"/>
                  </a:cubicBezTo>
                  <a:cubicBezTo>
                    <a:pt x="368834" y="40572"/>
                    <a:pt x="366872" y="38609"/>
                    <a:pt x="365564" y="37300"/>
                  </a:cubicBezTo>
                  <a:cubicBezTo>
                    <a:pt x="363602" y="34683"/>
                    <a:pt x="362948" y="31411"/>
                    <a:pt x="364910" y="28139"/>
                  </a:cubicBezTo>
                  <a:cubicBezTo>
                    <a:pt x="364256" y="28139"/>
                    <a:pt x="362948" y="26830"/>
                    <a:pt x="361640" y="26176"/>
                  </a:cubicBezTo>
                  <a:cubicBezTo>
                    <a:pt x="357062" y="22904"/>
                    <a:pt x="353793" y="17014"/>
                    <a:pt x="351831" y="13088"/>
                  </a:cubicBezTo>
                  <a:lnTo>
                    <a:pt x="351831" y="11779"/>
                  </a:lnTo>
                  <a:cubicBezTo>
                    <a:pt x="348561" y="7198"/>
                    <a:pt x="350523" y="3272"/>
                    <a:pt x="351831" y="1309"/>
                  </a:cubicBezTo>
                  <a:cubicBezTo>
                    <a:pt x="350523" y="1309"/>
                    <a:pt x="349869" y="654"/>
                    <a:pt x="348561" y="0"/>
                  </a:cubicBezTo>
                  <a:cubicBezTo>
                    <a:pt x="348561" y="0"/>
                    <a:pt x="347253" y="0"/>
                    <a:pt x="346599" y="0"/>
                  </a:cubicBezTo>
                  <a:cubicBezTo>
                    <a:pt x="345291" y="0"/>
                    <a:pt x="343983" y="654"/>
                    <a:pt x="342021" y="1309"/>
                  </a:cubicBezTo>
                  <a:cubicBezTo>
                    <a:pt x="342021" y="1309"/>
                    <a:pt x="340713" y="1309"/>
                    <a:pt x="340060" y="1309"/>
                  </a:cubicBezTo>
                  <a:cubicBezTo>
                    <a:pt x="338097" y="1309"/>
                    <a:pt x="335482" y="2618"/>
                    <a:pt x="331558" y="2618"/>
                  </a:cubicBezTo>
                  <a:cubicBezTo>
                    <a:pt x="328288" y="5235"/>
                    <a:pt x="325672" y="7198"/>
                    <a:pt x="323056" y="8507"/>
                  </a:cubicBezTo>
                  <a:cubicBezTo>
                    <a:pt x="323056" y="8507"/>
                    <a:pt x="322403" y="8507"/>
                    <a:pt x="321748" y="9162"/>
                  </a:cubicBezTo>
                  <a:cubicBezTo>
                    <a:pt x="321748" y="11125"/>
                    <a:pt x="321748" y="16360"/>
                    <a:pt x="323056" y="19632"/>
                  </a:cubicBezTo>
                  <a:cubicBezTo>
                    <a:pt x="323056" y="20286"/>
                    <a:pt x="325018" y="22904"/>
                    <a:pt x="326326" y="24867"/>
                  </a:cubicBezTo>
                  <a:cubicBezTo>
                    <a:pt x="328288" y="27484"/>
                    <a:pt x="330250" y="30102"/>
                    <a:pt x="331558" y="33374"/>
                  </a:cubicBezTo>
                  <a:cubicBezTo>
                    <a:pt x="332866" y="37300"/>
                    <a:pt x="331558" y="40572"/>
                    <a:pt x="329596" y="41881"/>
                  </a:cubicBezTo>
                  <a:cubicBezTo>
                    <a:pt x="325018" y="45807"/>
                    <a:pt x="319787" y="42535"/>
                    <a:pt x="313247" y="38609"/>
                  </a:cubicBezTo>
                  <a:cubicBezTo>
                    <a:pt x="311939" y="38609"/>
                    <a:pt x="311285" y="37300"/>
                    <a:pt x="310631" y="37300"/>
                  </a:cubicBezTo>
                  <a:cubicBezTo>
                    <a:pt x="306707" y="35337"/>
                    <a:pt x="302784" y="33374"/>
                    <a:pt x="298206" y="32065"/>
                  </a:cubicBezTo>
                  <a:cubicBezTo>
                    <a:pt x="297552" y="32065"/>
                    <a:pt x="296898" y="32719"/>
                    <a:pt x="296244" y="33374"/>
                  </a:cubicBezTo>
                  <a:cubicBezTo>
                    <a:pt x="295590" y="34683"/>
                    <a:pt x="294282" y="35337"/>
                    <a:pt x="292320" y="36646"/>
                  </a:cubicBezTo>
                  <a:cubicBezTo>
                    <a:pt x="288397" y="39263"/>
                    <a:pt x="281857" y="39263"/>
                    <a:pt x="278587" y="38609"/>
                  </a:cubicBezTo>
                  <a:cubicBezTo>
                    <a:pt x="278587" y="39263"/>
                    <a:pt x="277933" y="39918"/>
                    <a:pt x="277279" y="40572"/>
                  </a:cubicBezTo>
                  <a:cubicBezTo>
                    <a:pt x="274009" y="44498"/>
                    <a:pt x="269432" y="44498"/>
                    <a:pt x="267470" y="43844"/>
                  </a:cubicBezTo>
                  <a:lnTo>
                    <a:pt x="267470" y="43844"/>
                  </a:lnTo>
                  <a:cubicBezTo>
                    <a:pt x="267470" y="45807"/>
                    <a:pt x="267470" y="47770"/>
                    <a:pt x="266162" y="49733"/>
                  </a:cubicBezTo>
                  <a:cubicBezTo>
                    <a:pt x="264854" y="53005"/>
                    <a:pt x="262238" y="55623"/>
                    <a:pt x="257660" y="55623"/>
                  </a:cubicBezTo>
                  <a:cubicBezTo>
                    <a:pt x="257660" y="55623"/>
                    <a:pt x="257007" y="55623"/>
                    <a:pt x="256352" y="55623"/>
                  </a:cubicBezTo>
                  <a:cubicBezTo>
                    <a:pt x="251775" y="56277"/>
                    <a:pt x="247197" y="53660"/>
                    <a:pt x="243273" y="51042"/>
                  </a:cubicBezTo>
                  <a:cubicBezTo>
                    <a:pt x="241311" y="49733"/>
                    <a:pt x="239350" y="48425"/>
                    <a:pt x="238696" y="48425"/>
                  </a:cubicBezTo>
                  <a:cubicBezTo>
                    <a:pt x="238696" y="48425"/>
                    <a:pt x="236080" y="49733"/>
                    <a:pt x="234118" y="50388"/>
                  </a:cubicBezTo>
                  <a:cubicBezTo>
                    <a:pt x="230848" y="51697"/>
                    <a:pt x="227578" y="53005"/>
                    <a:pt x="223000" y="53660"/>
                  </a:cubicBezTo>
                  <a:cubicBezTo>
                    <a:pt x="217115" y="53660"/>
                    <a:pt x="208613" y="53660"/>
                    <a:pt x="203382" y="53660"/>
                  </a:cubicBezTo>
                  <a:lnTo>
                    <a:pt x="202074" y="53660"/>
                  </a:lnTo>
                  <a:cubicBezTo>
                    <a:pt x="201420" y="54314"/>
                    <a:pt x="198804" y="56277"/>
                    <a:pt x="196842" y="58895"/>
                  </a:cubicBezTo>
                  <a:cubicBezTo>
                    <a:pt x="194226" y="61513"/>
                    <a:pt x="191610" y="61513"/>
                    <a:pt x="190302" y="61513"/>
                  </a:cubicBezTo>
                  <a:cubicBezTo>
                    <a:pt x="188994" y="61513"/>
                    <a:pt x="187686" y="61513"/>
                    <a:pt x="187033" y="60858"/>
                  </a:cubicBezTo>
                  <a:cubicBezTo>
                    <a:pt x="185725" y="61513"/>
                    <a:pt x="183763" y="62821"/>
                    <a:pt x="180493" y="62821"/>
                  </a:cubicBezTo>
                  <a:cubicBezTo>
                    <a:pt x="180493" y="64785"/>
                    <a:pt x="179185" y="68057"/>
                    <a:pt x="178531" y="72637"/>
                  </a:cubicBezTo>
                  <a:lnTo>
                    <a:pt x="178531" y="74601"/>
                  </a:lnTo>
                  <a:cubicBezTo>
                    <a:pt x="176569" y="81144"/>
                    <a:pt x="168722" y="83108"/>
                    <a:pt x="164144" y="83762"/>
                  </a:cubicBezTo>
                  <a:cubicBezTo>
                    <a:pt x="164144" y="83762"/>
                    <a:pt x="164144" y="83762"/>
                    <a:pt x="164144" y="83762"/>
                  </a:cubicBezTo>
                  <a:cubicBezTo>
                    <a:pt x="164144" y="85071"/>
                    <a:pt x="162836" y="87034"/>
                    <a:pt x="162182" y="88997"/>
                  </a:cubicBezTo>
                  <a:cubicBezTo>
                    <a:pt x="159566" y="92923"/>
                    <a:pt x="154335" y="94886"/>
                    <a:pt x="149757" y="96195"/>
                  </a:cubicBezTo>
                  <a:cubicBezTo>
                    <a:pt x="149757" y="102085"/>
                    <a:pt x="147141" y="105357"/>
                    <a:pt x="142563" y="106011"/>
                  </a:cubicBezTo>
                  <a:cubicBezTo>
                    <a:pt x="142563" y="106011"/>
                    <a:pt x="141255" y="106011"/>
                    <a:pt x="140602" y="106011"/>
                  </a:cubicBezTo>
                  <a:cubicBezTo>
                    <a:pt x="137332" y="106011"/>
                    <a:pt x="134716" y="104702"/>
                    <a:pt x="131446" y="102739"/>
                  </a:cubicBezTo>
                  <a:cubicBezTo>
                    <a:pt x="130138" y="102739"/>
                    <a:pt x="128830" y="101430"/>
                    <a:pt x="127522" y="100776"/>
                  </a:cubicBezTo>
                  <a:cubicBezTo>
                    <a:pt x="123598" y="100121"/>
                    <a:pt x="120983" y="98158"/>
                    <a:pt x="119675" y="96195"/>
                  </a:cubicBezTo>
                  <a:cubicBezTo>
                    <a:pt x="119675" y="96195"/>
                    <a:pt x="119021" y="96195"/>
                    <a:pt x="118367" y="96195"/>
                  </a:cubicBezTo>
                  <a:cubicBezTo>
                    <a:pt x="115751" y="96850"/>
                    <a:pt x="113135" y="98158"/>
                    <a:pt x="111173" y="98158"/>
                  </a:cubicBezTo>
                  <a:cubicBezTo>
                    <a:pt x="105941" y="98813"/>
                    <a:pt x="101364" y="98813"/>
                    <a:pt x="94824" y="98813"/>
                  </a:cubicBezTo>
                  <a:cubicBezTo>
                    <a:pt x="88285" y="98813"/>
                    <a:pt x="81091" y="92923"/>
                    <a:pt x="77821" y="90306"/>
                  </a:cubicBezTo>
                  <a:lnTo>
                    <a:pt x="77821" y="90306"/>
                  </a:lnTo>
                  <a:cubicBezTo>
                    <a:pt x="77167" y="90306"/>
                    <a:pt x="75859" y="90306"/>
                    <a:pt x="75205" y="90306"/>
                  </a:cubicBezTo>
                  <a:cubicBezTo>
                    <a:pt x="73243" y="90306"/>
                    <a:pt x="71936" y="90960"/>
                    <a:pt x="70628" y="90960"/>
                  </a:cubicBezTo>
                  <a:cubicBezTo>
                    <a:pt x="65396" y="90960"/>
                    <a:pt x="56894" y="86379"/>
                    <a:pt x="53624" y="84416"/>
                  </a:cubicBezTo>
                  <a:cubicBezTo>
                    <a:pt x="52317" y="84416"/>
                    <a:pt x="51009" y="85071"/>
                    <a:pt x="49701" y="85725"/>
                  </a:cubicBezTo>
                  <a:cubicBezTo>
                    <a:pt x="46431" y="87034"/>
                    <a:pt x="42507" y="88343"/>
                    <a:pt x="38583" y="88343"/>
                  </a:cubicBezTo>
                  <a:cubicBezTo>
                    <a:pt x="38583" y="88343"/>
                    <a:pt x="37930" y="88343"/>
                    <a:pt x="37275" y="88343"/>
                  </a:cubicBezTo>
                  <a:cubicBezTo>
                    <a:pt x="37275" y="94886"/>
                    <a:pt x="35314" y="101430"/>
                    <a:pt x="28774" y="100776"/>
                  </a:cubicBezTo>
                  <a:lnTo>
                    <a:pt x="27466" y="100776"/>
                  </a:lnTo>
                  <a:cubicBezTo>
                    <a:pt x="26812" y="100776"/>
                    <a:pt x="23542" y="100776"/>
                    <a:pt x="22889" y="100776"/>
                  </a:cubicBezTo>
                  <a:cubicBezTo>
                    <a:pt x="22889" y="100776"/>
                    <a:pt x="22889" y="102085"/>
                    <a:pt x="21581" y="102739"/>
                  </a:cubicBezTo>
                  <a:cubicBezTo>
                    <a:pt x="20273" y="105357"/>
                    <a:pt x="18311" y="108628"/>
                    <a:pt x="13733" y="110592"/>
                  </a:cubicBezTo>
                  <a:cubicBezTo>
                    <a:pt x="12425" y="110592"/>
                    <a:pt x="9809" y="112555"/>
                    <a:pt x="6540" y="116481"/>
                  </a:cubicBezTo>
                  <a:cubicBezTo>
                    <a:pt x="5232" y="117790"/>
                    <a:pt x="5232" y="118444"/>
                    <a:pt x="4577" y="119753"/>
                  </a:cubicBezTo>
                  <a:cubicBezTo>
                    <a:pt x="3924" y="121062"/>
                    <a:pt x="3270" y="122371"/>
                    <a:pt x="1962" y="124334"/>
                  </a:cubicBezTo>
                  <a:cubicBezTo>
                    <a:pt x="1962" y="124988"/>
                    <a:pt x="654" y="125643"/>
                    <a:pt x="0" y="126297"/>
                  </a:cubicBezTo>
                  <a:cubicBezTo>
                    <a:pt x="0" y="128260"/>
                    <a:pt x="654" y="129569"/>
                    <a:pt x="1308" y="130878"/>
                  </a:cubicBezTo>
                  <a:cubicBezTo>
                    <a:pt x="1962" y="130878"/>
                    <a:pt x="3270" y="130878"/>
                    <a:pt x="4577" y="130224"/>
                  </a:cubicBezTo>
                  <a:lnTo>
                    <a:pt x="7847" y="128915"/>
                  </a:lnTo>
                  <a:lnTo>
                    <a:pt x="10463" y="130878"/>
                  </a:lnTo>
                  <a:cubicBezTo>
                    <a:pt x="13733" y="133496"/>
                    <a:pt x="18311" y="136113"/>
                    <a:pt x="19619" y="136768"/>
                  </a:cubicBezTo>
                  <a:cubicBezTo>
                    <a:pt x="19619" y="136768"/>
                    <a:pt x="20926" y="136768"/>
                    <a:pt x="22234" y="136768"/>
                  </a:cubicBezTo>
                  <a:lnTo>
                    <a:pt x="22234" y="136768"/>
                  </a:lnTo>
                  <a:cubicBezTo>
                    <a:pt x="27466" y="136768"/>
                    <a:pt x="35968" y="136768"/>
                    <a:pt x="37275" y="143966"/>
                  </a:cubicBezTo>
                  <a:cubicBezTo>
                    <a:pt x="38583" y="151164"/>
                    <a:pt x="22889" y="165560"/>
                    <a:pt x="20926" y="167524"/>
                  </a:cubicBezTo>
                  <a:cubicBezTo>
                    <a:pt x="18311" y="169487"/>
                    <a:pt x="16349" y="172104"/>
                    <a:pt x="15041" y="174067"/>
                  </a:cubicBezTo>
                  <a:cubicBezTo>
                    <a:pt x="15041" y="174067"/>
                    <a:pt x="15695" y="174722"/>
                    <a:pt x="16349" y="175376"/>
                  </a:cubicBezTo>
                  <a:cubicBezTo>
                    <a:pt x="20926" y="173413"/>
                    <a:pt x="29428" y="170141"/>
                    <a:pt x="34006" y="176685"/>
                  </a:cubicBezTo>
                  <a:cubicBezTo>
                    <a:pt x="37275" y="181920"/>
                    <a:pt x="34660" y="188464"/>
                    <a:pt x="32044" y="195663"/>
                  </a:cubicBezTo>
                  <a:cubicBezTo>
                    <a:pt x="32044" y="196971"/>
                    <a:pt x="30736" y="198935"/>
                    <a:pt x="30736" y="200243"/>
                  </a:cubicBezTo>
                  <a:lnTo>
                    <a:pt x="30736" y="202206"/>
                  </a:lnTo>
                  <a:cubicBezTo>
                    <a:pt x="29428" y="205478"/>
                    <a:pt x="29428" y="206133"/>
                    <a:pt x="30082" y="206133"/>
                  </a:cubicBezTo>
                  <a:cubicBezTo>
                    <a:pt x="30736" y="206787"/>
                    <a:pt x="34006" y="208096"/>
                    <a:pt x="36622" y="208750"/>
                  </a:cubicBezTo>
                  <a:cubicBezTo>
                    <a:pt x="39238" y="209405"/>
                    <a:pt x="41853" y="210059"/>
                    <a:pt x="44469" y="211368"/>
                  </a:cubicBezTo>
                  <a:cubicBezTo>
                    <a:pt x="45777" y="212022"/>
                    <a:pt x="58202" y="218566"/>
                    <a:pt x="62126" y="224455"/>
                  </a:cubicBezTo>
                  <a:cubicBezTo>
                    <a:pt x="63434" y="226419"/>
                    <a:pt x="64088" y="228382"/>
                    <a:pt x="64742" y="230345"/>
                  </a:cubicBezTo>
                  <a:cubicBezTo>
                    <a:pt x="64742" y="231654"/>
                    <a:pt x="66050" y="233617"/>
                    <a:pt x="66704" y="234271"/>
                  </a:cubicBezTo>
                  <a:cubicBezTo>
                    <a:pt x="66704" y="234271"/>
                    <a:pt x="67358" y="234271"/>
                    <a:pt x="68012" y="234926"/>
                  </a:cubicBezTo>
                  <a:cubicBezTo>
                    <a:pt x="73897" y="237543"/>
                    <a:pt x="74551" y="241470"/>
                    <a:pt x="74551" y="244742"/>
                  </a:cubicBezTo>
                  <a:cubicBezTo>
                    <a:pt x="73897" y="249977"/>
                    <a:pt x="68012" y="257830"/>
                    <a:pt x="62780" y="259138"/>
                  </a:cubicBezTo>
                  <a:cubicBezTo>
                    <a:pt x="60818" y="259793"/>
                    <a:pt x="58202" y="260447"/>
                    <a:pt x="54932" y="260447"/>
                  </a:cubicBezTo>
                  <a:cubicBezTo>
                    <a:pt x="51663" y="260447"/>
                    <a:pt x="53624" y="260447"/>
                    <a:pt x="52971" y="260447"/>
                  </a:cubicBezTo>
                  <a:cubicBezTo>
                    <a:pt x="51663" y="260447"/>
                    <a:pt x="49047" y="260447"/>
                    <a:pt x="45777" y="259138"/>
                  </a:cubicBezTo>
                  <a:cubicBezTo>
                    <a:pt x="43161" y="260447"/>
                    <a:pt x="37930" y="260447"/>
                    <a:pt x="35314" y="260447"/>
                  </a:cubicBezTo>
                  <a:cubicBezTo>
                    <a:pt x="32044" y="260447"/>
                    <a:pt x="26812" y="259138"/>
                    <a:pt x="27466" y="262410"/>
                  </a:cubicBezTo>
                  <a:cubicBezTo>
                    <a:pt x="27466" y="263065"/>
                    <a:pt x="27466" y="264373"/>
                    <a:pt x="27466" y="265028"/>
                  </a:cubicBezTo>
                  <a:cubicBezTo>
                    <a:pt x="32044" y="267645"/>
                    <a:pt x="36622" y="269608"/>
                    <a:pt x="37930" y="269608"/>
                  </a:cubicBezTo>
                  <a:cubicBezTo>
                    <a:pt x="38583" y="269608"/>
                    <a:pt x="41199" y="269608"/>
                    <a:pt x="43161" y="26895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26" name="Graphic 2">
              <a:extLst>
                <a:ext uri="{FF2B5EF4-FFF2-40B4-BE49-F238E27FC236}">
                  <a16:creationId xmlns:a16="http://schemas.microsoft.com/office/drawing/2014/main" id="{DEE72D31-A09F-316A-FCFD-90C817D386A5}"/>
                </a:ext>
              </a:extLst>
            </p:cNvPr>
            <p:cNvGrpSpPr/>
            <p:nvPr/>
          </p:nvGrpSpPr>
          <p:grpSpPr>
            <a:xfrm>
              <a:off x="-473712" y="4844382"/>
              <a:ext cx="1777451" cy="1487370"/>
              <a:chOff x="-473712" y="4844382"/>
              <a:chExt cx="1777451" cy="1487370"/>
            </a:xfrm>
            <a:solidFill>
              <a:srgbClr val="D5C2A5"/>
            </a:solidFill>
          </p:grpSpPr>
          <p:sp>
            <p:nvSpPr>
              <p:cNvPr id="866" name="Freeform 865">
                <a:extLst>
                  <a:ext uri="{FF2B5EF4-FFF2-40B4-BE49-F238E27FC236}">
                    <a16:creationId xmlns:a16="http://schemas.microsoft.com/office/drawing/2014/main" id="{8FC9072A-B47B-A4B4-7F31-D4A2AE4DBB76}"/>
                  </a:ext>
                </a:extLst>
              </p:cNvPr>
              <p:cNvSpPr/>
              <p:nvPr/>
            </p:nvSpPr>
            <p:spPr>
              <a:xfrm>
                <a:off x="834397" y="5928691"/>
                <a:ext cx="61292" cy="51056"/>
              </a:xfrm>
              <a:custGeom>
                <a:avLst/>
                <a:gdLst>
                  <a:gd name="connsiteX0" fmla="*/ 2541 w 61292"/>
                  <a:gd name="connsiteY0" fmla="*/ 22731 h 51056"/>
                  <a:gd name="connsiteX1" fmla="*/ 1233 w 61292"/>
                  <a:gd name="connsiteY1" fmla="*/ 35819 h 51056"/>
                  <a:gd name="connsiteX2" fmla="*/ 3195 w 61292"/>
                  <a:gd name="connsiteY2" fmla="*/ 41708 h 51056"/>
                  <a:gd name="connsiteX3" fmla="*/ 11696 w 61292"/>
                  <a:gd name="connsiteY3" fmla="*/ 40399 h 51056"/>
                  <a:gd name="connsiteX4" fmla="*/ 19544 w 61292"/>
                  <a:gd name="connsiteY4" fmla="*/ 43017 h 51056"/>
                  <a:gd name="connsiteX5" fmla="*/ 24122 w 61292"/>
                  <a:gd name="connsiteY5" fmla="*/ 50870 h 51056"/>
                  <a:gd name="connsiteX6" fmla="*/ 28699 w 61292"/>
                  <a:gd name="connsiteY6" fmla="*/ 40399 h 51056"/>
                  <a:gd name="connsiteX7" fmla="*/ 40471 w 61292"/>
                  <a:gd name="connsiteY7" fmla="*/ 35819 h 51056"/>
                  <a:gd name="connsiteX8" fmla="*/ 47010 w 61292"/>
                  <a:gd name="connsiteY8" fmla="*/ 27312 h 51056"/>
                  <a:gd name="connsiteX9" fmla="*/ 58782 w 61292"/>
                  <a:gd name="connsiteY9" fmla="*/ 22077 h 51056"/>
                  <a:gd name="connsiteX10" fmla="*/ 58782 w 61292"/>
                  <a:gd name="connsiteY10" fmla="*/ 13570 h 51056"/>
                  <a:gd name="connsiteX11" fmla="*/ 60744 w 61292"/>
                  <a:gd name="connsiteY11" fmla="*/ 6371 h 51056"/>
                  <a:gd name="connsiteX12" fmla="*/ 52896 w 61292"/>
                  <a:gd name="connsiteY12" fmla="*/ 1791 h 51056"/>
                  <a:gd name="connsiteX13" fmla="*/ 39817 w 61292"/>
                  <a:gd name="connsiteY13" fmla="*/ 1791 h 51056"/>
                  <a:gd name="connsiteX14" fmla="*/ 20852 w 61292"/>
                  <a:gd name="connsiteY14" fmla="*/ 6371 h 51056"/>
                  <a:gd name="connsiteX15" fmla="*/ 14312 w 61292"/>
                  <a:gd name="connsiteY15" fmla="*/ 11606 h 51056"/>
                  <a:gd name="connsiteX16" fmla="*/ 12350 w 61292"/>
                  <a:gd name="connsiteY16" fmla="*/ 22731 h 51056"/>
                  <a:gd name="connsiteX17" fmla="*/ 1233 w 61292"/>
                  <a:gd name="connsiteY17" fmla="*/ 22731 h 51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292" h="51056">
                    <a:moveTo>
                      <a:pt x="2541" y="22731"/>
                    </a:moveTo>
                    <a:cubicBezTo>
                      <a:pt x="3849" y="28620"/>
                      <a:pt x="2541" y="31892"/>
                      <a:pt x="1233" y="35819"/>
                    </a:cubicBezTo>
                    <a:cubicBezTo>
                      <a:pt x="-75" y="39745"/>
                      <a:pt x="-1383" y="42363"/>
                      <a:pt x="3195" y="41708"/>
                    </a:cubicBezTo>
                    <a:cubicBezTo>
                      <a:pt x="7773" y="41708"/>
                      <a:pt x="9081" y="38436"/>
                      <a:pt x="11696" y="40399"/>
                    </a:cubicBezTo>
                    <a:cubicBezTo>
                      <a:pt x="14312" y="42363"/>
                      <a:pt x="19544" y="40399"/>
                      <a:pt x="19544" y="43017"/>
                    </a:cubicBezTo>
                    <a:cubicBezTo>
                      <a:pt x="19544" y="46289"/>
                      <a:pt x="22160" y="52179"/>
                      <a:pt x="24122" y="50870"/>
                    </a:cubicBezTo>
                    <a:cubicBezTo>
                      <a:pt x="26084" y="48907"/>
                      <a:pt x="24122" y="41708"/>
                      <a:pt x="28699" y="40399"/>
                    </a:cubicBezTo>
                    <a:cubicBezTo>
                      <a:pt x="32623" y="39091"/>
                      <a:pt x="37855" y="38436"/>
                      <a:pt x="40471" y="35819"/>
                    </a:cubicBezTo>
                    <a:cubicBezTo>
                      <a:pt x="43087" y="33201"/>
                      <a:pt x="44394" y="27966"/>
                      <a:pt x="47010" y="27312"/>
                    </a:cubicBezTo>
                    <a:cubicBezTo>
                      <a:pt x="49626" y="26657"/>
                      <a:pt x="55512" y="25348"/>
                      <a:pt x="58782" y="22077"/>
                    </a:cubicBezTo>
                    <a:cubicBezTo>
                      <a:pt x="61398" y="18150"/>
                      <a:pt x="58782" y="15533"/>
                      <a:pt x="58782" y="13570"/>
                    </a:cubicBezTo>
                    <a:cubicBezTo>
                      <a:pt x="58782" y="11606"/>
                      <a:pt x="62706" y="8335"/>
                      <a:pt x="60744" y="6371"/>
                    </a:cubicBezTo>
                    <a:cubicBezTo>
                      <a:pt x="58782" y="4408"/>
                      <a:pt x="58128" y="5063"/>
                      <a:pt x="52896" y="1791"/>
                    </a:cubicBezTo>
                    <a:cubicBezTo>
                      <a:pt x="48318" y="-1481"/>
                      <a:pt x="46356" y="482"/>
                      <a:pt x="39817" y="1791"/>
                    </a:cubicBezTo>
                    <a:cubicBezTo>
                      <a:pt x="33277" y="3099"/>
                      <a:pt x="24776" y="4408"/>
                      <a:pt x="20852" y="6371"/>
                    </a:cubicBezTo>
                    <a:cubicBezTo>
                      <a:pt x="16928" y="8335"/>
                      <a:pt x="15620" y="6371"/>
                      <a:pt x="14312" y="11606"/>
                    </a:cubicBezTo>
                    <a:cubicBezTo>
                      <a:pt x="13004" y="16187"/>
                      <a:pt x="15620" y="22077"/>
                      <a:pt x="12350" y="22731"/>
                    </a:cubicBezTo>
                    <a:cubicBezTo>
                      <a:pt x="9081" y="22731"/>
                      <a:pt x="1233" y="20768"/>
                      <a:pt x="1233" y="227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7" name="Freeform 866">
                <a:extLst>
                  <a:ext uri="{FF2B5EF4-FFF2-40B4-BE49-F238E27FC236}">
                    <a16:creationId xmlns:a16="http://schemas.microsoft.com/office/drawing/2014/main" id="{630C83A6-6704-600C-891E-52DEAAE37E1A}"/>
                  </a:ext>
                </a:extLst>
              </p:cNvPr>
              <p:cNvSpPr/>
              <p:nvPr/>
            </p:nvSpPr>
            <p:spPr>
              <a:xfrm>
                <a:off x="1013508" y="5798086"/>
                <a:ext cx="163907" cy="127175"/>
              </a:xfrm>
              <a:custGeom>
                <a:avLst/>
                <a:gdLst>
                  <a:gd name="connsiteX0" fmla="*/ 0 w 163907"/>
                  <a:gd name="connsiteY0" fmla="*/ 57140 h 127175"/>
                  <a:gd name="connsiteX1" fmla="*/ 13733 w 163907"/>
                  <a:gd name="connsiteY1" fmla="*/ 48633 h 127175"/>
                  <a:gd name="connsiteX2" fmla="*/ 30082 w 163907"/>
                  <a:gd name="connsiteY2" fmla="*/ 36854 h 127175"/>
                  <a:gd name="connsiteX3" fmla="*/ 37930 w 163907"/>
                  <a:gd name="connsiteY3" fmla="*/ 35546 h 127175"/>
                  <a:gd name="connsiteX4" fmla="*/ 68012 w 163907"/>
                  <a:gd name="connsiteY4" fmla="*/ 13296 h 127175"/>
                  <a:gd name="connsiteX5" fmla="*/ 81745 w 163907"/>
                  <a:gd name="connsiteY5" fmla="*/ 10678 h 127175"/>
                  <a:gd name="connsiteX6" fmla="*/ 94824 w 163907"/>
                  <a:gd name="connsiteY6" fmla="*/ 2826 h 127175"/>
                  <a:gd name="connsiteX7" fmla="*/ 102672 w 163907"/>
                  <a:gd name="connsiteY7" fmla="*/ 2826 h 127175"/>
                  <a:gd name="connsiteX8" fmla="*/ 107250 w 163907"/>
                  <a:gd name="connsiteY8" fmla="*/ 2171 h 127175"/>
                  <a:gd name="connsiteX9" fmla="*/ 114443 w 163907"/>
                  <a:gd name="connsiteY9" fmla="*/ 5443 h 127175"/>
                  <a:gd name="connsiteX10" fmla="*/ 124907 w 163907"/>
                  <a:gd name="connsiteY10" fmla="*/ 208 h 127175"/>
                  <a:gd name="connsiteX11" fmla="*/ 120983 w 163907"/>
                  <a:gd name="connsiteY11" fmla="*/ 6752 h 127175"/>
                  <a:gd name="connsiteX12" fmla="*/ 113135 w 163907"/>
                  <a:gd name="connsiteY12" fmla="*/ 13296 h 127175"/>
                  <a:gd name="connsiteX13" fmla="*/ 117059 w 163907"/>
                  <a:gd name="connsiteY13" fmla="*/ 17222 h 127175"/>
                  <a:gd name="connsiteX14" fmla="*/ 116405 w 163907"/>
                  <a:gd name="connsiteY14" fmla="*/ 23766 h 127175"/>
                  <a:gd name="connsiteX15" fmla="*/ 124253 w 163907"/>
                  <a:gd name="connsiteY15" fmla="*/ 36854 h 127175"/>
                  <a:gd name="connsiteX16" fmla="*/ 134716 w 163907"/>
                  <a:gd name="connsiteY16" fmla="*/ 42089 h 127175"/>
                  <a:gd name="connsiteX17" fmla="*/ 148449 w 163907"/>
                  <a:gd name="connsiteY17" fmla="*/ 34891 h 127175"/>
                  <a:gd name="connsiteX18" fmla="*/ 162182 w 163907"/>
                  <a:gd name="connsiteY18" fmla="*/ 42744 h 127175"/>
                  <a:gd name="connsiteX19" fmla="*/ 162182 w 163907"/>
                  <a:gd name="connsiteY19" fmla="*/ 56486 h 127175"/>
                  <a:gd name="connsiteX20" fmla="*/ 155643 w 163907"/>
                  <a:gd name="connsiteY20" fmla="*/ 63030 h 127175"/>
                  <a:gd name="connsiteX21" fmla="*/ 151065 w 163907"/>
                  <a:gd name="connsiteY21" fmla="*/ 72191 h 127175"/>
                  <a:gd name="connsiteX22" fmla="*/ 141910 w 163907"/>
                  <a:gd name="connsiteY22" fmla="*/ 82007 h 127175"/>
                  <a:gd name="connsiteX23" fmla="*/ 134716 w 163907"/>
                  <a:gd name="connsiteY23" fmla="*/ 91169 h 127175"/>
                  <a:gd name="connsiteX24" fmla="*/ 130792 w 163907"/>
                  <a:gd name="connsiteY24" fmla="*/ 104256 h 127175"/>
                  <a:gd name="connsiteX25" fmla="*/ 100056 w 163907"/>
                  <a:gd name="connsiteY25" fmla="*/ 127160 h 127175"/>
                  <a:gd name="connsiteX26" fmla="*/ 89593 w 163907"/>
                  <a:gd name="connsiteY26" fmla="*/ 117998 h 127175"/>
                  <a:gd name="connsiteX27" fmla="*/ 86977 w 163907"/>
                  <a:gd name="connsiteY27" fmla="*/ 108837 h 127175"/>
                  <a:gd name="connsiteX28" fmla="*/ 63434 w 163907"/>
                  <a:gd name="connsiteY28" fmla="*/ 107528 h 127175"/>
                  <a:gd name="connsiteX29" fmla="*/ 53625 w 163907"/>
                  <a:gd name="connsiteY29" fmla="*/ 97058 h 127175"/>
                  <a:gd name="connsiteX30" fmla="*/ 54933 w 163907"/>
                  <a:gd name="connsiteY30" fmla="*/ 90514 h 127175"/>
                  <a:gd name="connsiteX31" fmla="*/ 52971 w 163907"/>
                  <a:gd name="connsiteY31" fmla="*/ 86588 h 127175"/>
                  <a:gd name="connsiteX32" fmla="*/ 56241 w 163907"/>
                  <a:gd name="connsiteY32" fmla="*/ 76117 h 127175"/>
                  <a:gd name="connsiteX33" fmla="*/ 43161 w 163907"/>
                  <a:gd name="connsiteY33" fmla="*/ 65647 h 127175"/>
                  <a:gd name="connsiteX34" fmla="*/ 35314 w 163907"/>
                  <a:gd name="connsiteY34" fmla="*/ 70882 h 127175"/>
                  <a:gd name="connsiteX35" fmla="*/ 27466 w 163907"/>
                  <a:gd name="connsiteY35" fmla="*/ 72191 h 127175"/>
                  <a:gd name="connsiteX36" fmla="*/ 22235 w 163907"/>
                  <a:gd name="connsiteY36" fmla="*/ 85933 h 127175"/>
                  <a:gd name="connsiteX37" fmla="*/ 15695 w 163907"/>
                  <a:gd name="connsiteY37" fmla="*/ 78081 h 127175"/>
                  <a:gd name="connsiteX38" fmla="*/ 13733 w 163907"/>
                  <a:gd name="connsiteY38" fmla="*/ 71537 h 127175"/>
                  <a:gd name="connsiteX39" fmla="*/ 1308 w 163907"/>
                  <a:gd name="connsiteY39" fmla="*/ 70228 h 127175"/>
                  <a:gd name="connsiteX40" fmla="*/ 1308 w 163907"/>
                  <a:gd name="connsiteY40" fmla="*/ 59758 h 12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63907" h="127175">
                    <a:moveTo>
                      <a:pt x="0" y="57140"/>
                    </a:moveTo>
                    <a:cubicBezTo>
                      <a:pt x="1308" y="51905"/>
                      <a:pt x="8501" y="52559"/>
                      <a:pt x="13733" y="48633"/>
                    </a:cubicBezTo>
                    <a:cubicBezTo>
                      <a:pt x="18965" y="44707"/>
                      <a:pt x="28120" y="37509"/>
                      <a:pt x="30082" y="36854"/>
                    </a:cubicBezTo>
                    <a:cubicBezTo>
                      <a:pt x="32044" y="36854"/>
                      <a:pt x="35314" y="36854"/>
                      <a:pt x="37930" y="35546"/>
                    </a:cubicBezTo>
                    <a:cubicBezTo>
                      <a:pt x="39892" y="33582"/>
                      <a:pt x="64088" y="14605"/>
                      <a:pt x="68012" y="13296"/>
                    </a:cubicBezTo>
                    <a:cubicBezTo>
                      <a:pt x="71936" y="11987"/>
                      <a:pt x="79129" y="11987"/>
                      <a:pt x="81745" y="10678"/>
                    </a:cubicBezTo>
                    <a:cubicBezTo>
                      <a:pt x="84361" y="9370"/>
                      <a:pt x="92863" y="2826"/>
                      <a:pt x="94824" y="2826"/>
                    </a:cubicBezTo>
                    <a:cubicBezTo>
                      <a:pt x="96786" y="2826"/>
                      <a:pt x="101364" y="2826"/>
                      <a:pt x="102672" y="2826"/>
                    </a:cubicBezTo>
                    <a:cubicBezTo>
                      <a:pt x="103980" y="2826"/>
                      <a:pt x="104634" y="863"/>
                      <a:pt x="107250" y="2171"/>
                    </a:cubicBezTo>
                    <a:cubicBezTo>
                      <a:pt x="109212" y="3480"/>
                      <a:pt x="112481" y="7406"/>
                      <a:pt x="114443" y="5443"/>
                    </a:cubicBezTo>
                    <a:cubicBezTo>
                      <a:pt x="116405" y="4134"/>
                      <a:pt x="120329" y="-1101"/>
                      <a:pt x="124907" y="208"/>
                    </a:cubicBezTo>
                    <a:cubicBezTo>
                      <a:pt x="129484" y="1517"/>
                      <a:pt x="124907" y="3480"/>
                      <a:pt x="120983" y="6752"/>
                    </a:cubicBezTo>
                    <a:cubicBezTo>
                      <a:pt x="117059" y="10024"/>
                      <a:pt x="112481" y="10024"/>
                      <a:pt x="113135" y="13296"/>
                    </a:cubicBezTo>
                    <a:cubicBezTo>
                      <a:pt x="113135" y="16568"/>
                      <a:pt x="117713" y="14605"/>
                      <a:pt x="117059" y="17222"/>
                    </a:cubicBezTo>
                    <a:cubicBezTo>
                      <a:pt x="117059" y="19840"/>
                      <a:pt x="115751" y="17222"/>
                      <a:pt x="116405" y="23766"/>
                    </a:cubicBezTo>
                    <a:cubicBezTo>
                      <a:pt x="116405" y="29656"/>
                      <a:pt x="117713" y="34891"/>
                      <a:pt x="124253" y="36854"/>
                    </a:cubicBezTo>
                    <a:cubicBezTo>
                      <a:pt x="131446" y="38817"/>
                      <a:pt x="131446" y="42089"/>
                      <a:pt x="134716" y="42089"/>
                    </a:cubicBezTo>
                    <a:cubicBezTo>
                      <a:pt x="137986" y="42089"/>
                      <a:pt x="146487" y="33582"/>
                      <a:pt x="148449" y="34891"/>
                    </a:cubicBezTo>
                    <a:cubicBezTo>
                      <a:pt x="150411" y="36200"/>
                      <a:pt x="160220" y="38817"/>
                      <a:pt x="162182" y="42744"/>
                    </a:cubicBezTo>
                    <a:cubicBezTo>
                      <a:pt x="164144" y="46670"/>
                      <a:pt x="164798" y="50596"/>
                      <a:pt x="162182" y="56486"/>
                    </a:cubicBezTo>
                    <a:cubicBezTo>
                      <a:pt x="160220" y="62375"/>
                      <a:pt x="158259" y="59103"/>
                      <a:pt x="155643" y="63030"/>
                    </a:cubicBezTo>
                    <a:cubicBezTo>
                      <a:pt x="153027" y="66956"/>
                      <a:pt x="152373" y="68265"/>
                      <a:pt x="151065" y="72191"/>
                    </a:cubicBezTo>
                    <a:cubicBezTo>
                      <a:pt x="149757" y="76117"/>
                      <a:pt x="143871" y="80044"/>
                      <a:pt x="141910" y="82007"/>
                    </a:cubicBezTo>
                    <a:cubicBezTo>
                      <a:pt x="139948" y="83970"/>
                      <a:pt x="135370" y="87242"/>
                      <a:pt x="134716" y="91169"/>
                    </a:cubicBezTo>
                    <a:cubicBezTo>
                      <a:pt x="134062" y="95095"/>
                      <a:pt x="134062" y="100984"/>
                      <a:pt x="130792" y="104256"/>
                    </a:cubicBezTo>
                    <a:cubicBezTo>
                      <a:pt x="127522" y="107528"/>
                      <a:pt x="104634" y="127814"/>
                      <a:pt x="100056" y="127160"/>
                    </a:cubicBezTo>
                    <a:cubicBezTo>
                      <a:pt x="95478" y="127160"/>
                      <a:pt x="90247" y="120616"/>
                      <a:pt x="89593" y="117998"/>
                    </a:cubicBezTo>
                    <a:cubicBezTo>
                      <a:pt x="89593" y="115381"/>
                      <a:pt x="89593" y="110146"/>
                      <a:pt x="86977" y="108837"/>
                    </a:cubicBezTo>
                    <a:cubicBezTo>
                      <a:pt x="84361" y="107528"/>
                      <a:pt x="68666" y="110146"/>
                      <a:pt x="63434" y="107528"/>
                    </a:cubicBezTo>
                    <a:cubicBezTo>
                      <a:pt x="58202" y="104911"/>
                      <a:pt x="52317" y="99676"/>
                      <a:pt x="53625" y="97058"/>
                    </a:cubicBezTo>
                    <a:cubicBezTo>
                      <a:pt x="54933" y="95095"/>
                      <a:pt x="56241" y="91169"/>
                      <a:pt x="54933" y="90514"/>
                    </a:cubicBezTo>
                    <a:cubicBezTo>
                      <a:pt x="53625" y="89860"/>
                      <a:pt x="51009" y="88551"/>
                      <a:pt x="52971" y="86588"/>
                    </a:cubicBezTo>
                    <a:cubicBezTo>
                      <a:pt x="54279" y="85279"/>
                      <a:pt x="58856" y="78735"/>
                      <a:pt x="56241" y="76117"/>
                    </a:cubicBezTo>
                    <a:cubicBezTo>
                      <a:pt x="54279" y="74154"/>
                      <a:pt x="46431" y="64338"/>
                      <a:pt x="43161" y="65647"/>
                    </a:cubicBezTo>
                    <a:cubicBezTo>
                      <a:pt x="39892" y="66301"/>
                      <a:pt x="38584" y="69573"/>
                      <a:pt x="35314" y="70882"/>
                    </a:cubicBezTo>
                    <a:cubicBezTo>
                      <a:pt x="32044" y="72191"/>
                      <a:pt x="28120" y="70882"/>
                      <a:pt x="27466" y="72191"/>
                    </a:cubicBezTo>
                    <a:cubicBezTo>
                      <a:pt x="26812" y="73500"/>
                      <a:pt x="26158" y="87242"/>
                      <a:pt x="22235" y="85933"/>
                    </a:cubicBezTo>
                    <a:cubicBezTo>
                      <a:pt x="18311" y="83970"/>
                      <a:pt x="16349" y="79389"/>
                      <a:pt x="15695" y="78081"/>
                    </a:cubicBezTo>
                    <a:cubicBezTo>
                      <a:pt x="15041" y="76772"/>
                      <a:pt x="16349" y="72191"/>
                      <a:pt x="13733" y="71537"/>
                    </a:cubicBezTo>
                    <a:cubicBezTo>
                      <a:pt x="10463" y="71537"/>
                      <a:pt x="1962" y="71537"/>
                      <a:pt x="1308" y="70228"/>
                    </a:cubicBezTo>
                    <a:cubicBezTo>
                      <a:pt x="1308" y="68919"/>
                      <a:pt x="654" y="61721"/>
                      <a:pt x="1308" y="5975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8" name="Freeform 867">
                <a:extLst>
                  <a:ext uri="{FF2B5EF4-FFF2-40B4-BE49-F238E27FC236}">
                    <a16:creationId xmlns:a16="http://schemas.microsoft.com/office/drawing/2014/main" id="{767C83DF-5283-FD3E-2E4C-BB42B0645DA0}"/>
                  </a:ext>
                </a:extLst>
              </p:cNvPr>
              <p:cNvSpPr/>
              <p:nvPr/>
            </p:nvSpPr>
            <p:spPr>
              <a:xfrm>
                <a:off x="1132219" y="5810728"/>
                <a:ext cx="8911" cy="9419"/>
              </a:xfrm>
              <a:custGeom>
                <a:avLst/>
                <a:gdLst>
                  <a:gd name="connsiteX0" fmla="*/ 3579 w 8911"/>
                  <a:gd name="connsiteY0" fmla="*/ 0 h 9419"/>
                  <a:gd name="connsiteX1" fmla="*/ 8811 w 8911"/>
                  <a:gd name="connsiteY1" fmla="*/ 3272 h 9419"/>
                  <a:gd name="connsiteX2" fmla="*/ 963 w 8911"/>
                  <a:gd name="connsiteY2" fmla="*/ 9161 h 9419"/>
                  <a:gd name="connsiteX3" fmla="*/ 3579 w 8911"/>
                  <a:gd name="connsiteY3" fmla="*/ 0 h 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11" h="9419">
                    <a:moveTo>
                      <a:pt x="3579" y="0"/>
                    </a:moveTo>
                    <a:cubicBezTo>
                      <a:pt x="6849" y="0"/>
                      <a:pt x="9465" y="0"/>
                      <a:pt x="8811" y="3272"/>
                    </a:cubicBezTo>
                    <a:cubicBezTo>
                      <a:pt x="8157" y="6544"/>
                      <a:pt x="2271" y="10470"/>
                      <a:pt x="963" y="9161"/>
                    </a:cubicBezTo>
                    <a:cubicBezTo>
                      <a:pt x="-344" y="7852"/>
                      <a:pt x="-998" y="654"/>
                      <a:pt x="357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9" name="Freeform 868">
                <a:extLst>
                  <a:ext uri="{FF2B5EF4-FFF2-40B4-BE49-F238E27FC236}">
                    <a16:creationId xmlns:a16="http://schemas.microsoft.com/office/drawing/2014/main" id="{62E9EBF7-DCD9-E4F8-2087-3D48A451C792}"/>
                  </a:ext>
                </a:extLst>
              </p:cNvPr>
              <p:cNvSpPr/>
              <p:nvPr/>
            </p:nvSpPr>
            <p:spPr>
              <a:xfrm>
                <a:off x="1226363" y="5783339"/>
                <a:ext cx="77375" cy="53327"/>
              </a:xfrm>
              <a:custGeom>
                <a:avLst/>
                <a:gdLst>
                  <a:gd name="connsiteX0" fmla="*/ 990 w 77375"/>
                  <a:gd name="connsiteY0" fmla="*/ 9066 h 53327"/>
                  <a:gd name="connsiteX1" fmla="*/ 14723 w 77375"/>
                  <a:gd name="connsiteY1" fmla="*/ 4486 h 53327"/>
                  <a:gd name="connsiteX2" fmla="*/ 27148 w 77375"/>
                  <a:gd name="connsiteY2" fmla="*/ 4486 h 53327"/>
                  <a:gd name="connsiteX3" fmla="*/ 36958 w 77375"/>
                  <a:gd name="connsiteY3" fmla="*/ 5794 h 53327"/>
                  <a:gd name="connsiteX4" fmla="*/ 44805 w 77375"/>
                  <a:gd name="connsiteY4" fmla="*/ 7103 h 53327"/>
                  <a:gd name="connsiteX5" fmla="*/ 46767 w 77375"/>
                  <a:gd name="connsiteY5" fmla="*/ 1214 h 53327"/>
                  <a:gd name="connsiteX6" fmla="*/ 50691 w 77375"/>
                  <a:gd name="connsiteY6" fmla="*/ 9721 h 53327"/>
                  <a:gd name="connsiteX7" fmla="*/ 55268 w 77375"/>
                  <a:gd name="connsiteY7" fmla="*/ 4486 h 53327"/>
                  <a:gd name="connsiteX8" fmla="*/ 59846 w 77375"/>
                  <a:gd name="connsiteY8" fmla="*/ 12338 h 53327"/>
                  <a:gd name="connsiteX9" fmla="*/ 67040 w 77375"/>
                  <a:gd name="connsiteY9" fmla="*/ 21500 h 53327"/>
                  <a:gd name="connsiteX10" fmla="*/ 69002 w 77375"/>
                  <a:gd name="connsiteY10" fmla="*/ 28043 h 53327"/>
                  <a:gd name="connsiteX11" fmla="*/ 73579 w 77375"/>
                  <a:gd name="connsiteY11" fmla="*/ 35896 h 53327"/>
                  <a:gd name="connsiteX12" fmla="*/ 74887 w 77375"/>
                  <a:gd name="connsiteY12" fmla="*/ 41131 h 53327"/>
                  <a:gd name="connsiteX13" fmla="*/ 76849 w 77375"/>
                  <a:gd name="connsiteY13" fmla="*/ 46366 h 53327"/>
                  <a:gd name="connsiteX14" fmla="*/ 71617 w 77375"/>
                  <a:gd name="connsiteY14" fmla="*/ 51601 h 53327"/>
                  <a:gd name="connsiteX15" fmla="*/ 59192 w 77375"/>
                  <a:gd name="connsiteY15" fmla="*/ 51601 h 53327"/>
                  <a:gd name="connsiteX16" fmla="*/ 24532 w 77375"/>
                  <a:gd name="connsiteY16" fmla="*/ 26735 h 53327"/>
                  <a:gd name="connsiteX17" fmla="*/ 3606 w 77375"/>
                  <a:gd name="connsiteY17" fmla="*/ 26735 h 53327"/>
                  <a:gd name="connsiteX18" fmla="*/ 7529 w 77375"/>
                  <a:gd name="connsiteY18" fmla="*/ 14956 h 53327"/>
                  <a:gd name="connsiteX19" fmla="*/ 336 w 77375"/>
                  <a:gd name="connsiteY19" fmla="*/ 7757 h 5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7375" h="53327">
                    <a:moveTo>
                      <a:pt x="990" y="9066"/>
                    </a:moveTo>
                    <a:cubicBezTo>
                      <a:pt x="6875" y="4486"/>
                      <a:pt x="10145" y="3831"/>
                      <a:pt x="14723" y="4486"/>
                    </a:cubicBezTo>
                    <a:cubicBezTo>
                      <a:pt x="19301" y="5140"/>
                      <a:pt x="23224" y="4486"/>
                      <a:pt x="27148" y="4486"/>
                    </a:cubicBezTo>
                    <a:cubicBezTo>
                      <a:pt x="31072" y="4486"/>
                      <a:pt x="32380" y="4486"/>
                      <a:pt x="36958" y="5794"/>
                    </a:cubicBezTo>
                    <a:cubicBezTo>
                      <a:pt x="41535" y="6449"/>
                      <a:pt x="43497" y="7757"/>
                      <a:pt x="44805" y="7103"/>
                    </a:cubicBezTo>
                    <a:cubicBezTo>
                      <a:pt x="46113" y="6449"/>
                      <a:pt x="46113" y="-3367"/>
                      <a:pt x="46767" y="1214"/>
                    </a:cubicBezTo>
                    <a:cubicBezTo>
                      <a:pt x="46767" y="5794"/>
                      <a:pt x="49383" y="11029"/>
                      <a:pt x="50691" y="9721"/>
                    </a:cubicBezTo>
                    <a:cubicBezTo>
                      <a:pt x="51999" y="8412"/>
                      <a:pt x="51999" y="1214"/>
                      <a:pt x="55268" y="4486"/>
                    </a:cubicBezTo>
                    <a:cubicBezTo>
                      <a:pt x="58538" y="7757"/>
                      <a:pt x="58538" y="9721"/>
                      <a:pt x="59846" y="12338"/>
                    </a:cubicBezTo>
                    <a:cubicBezTo>
                      <a:pt x="61154" y="14956"/>
                      <a:pt x="64424" y="20191"/>
                      <a:pt x="67040" y="21500"/>
                    </a:cubicBezTo>
                    <a:cubicBezTo>
                      <a:pt x="69656" y="22808"/>
                      <a:pt x="69002" y="25426"/>
                      <a:pt x="69002" y="28043"/>
                    </a:cubicBezTo>
                    <a:cubicBezTo>
                      <a:pt x="69002" y="30661"/>
                      <a:pt x="72271" y="34587"/>
                      <a:pt x="73579" y="35896"/>
                    </a:cubicBezTo>
                    <a:cubicBezTo>
                      <a:pt x="74887" y="37205"/>
                      <a:pt x="72925" y="39822"/>
                      <a:pt x="74887" y="41131"/>
                    </a:cubicBezTo>
                    <a:cubicBezTo>
                      <a:pt x="76849" y="42440"/>
                      <a:pt x="78157" y="44403"/>
                      <a:pt x="76849" y="46366"/>
                    </a:cubicBezTo>
                    <a:cubicBezTo>
                      <a:pt x="75541" y="48329"/>
                      <a:pt x="76849" y="48984"/>
                      <a:pt x="71617" y="51601"/>
                    </a:cubicBezTo>
                    <a:cubicBezTo>
                      <a:pt x="66386" y="54219"/>
                      <a:pt x="63770" y="53565"/>
                      <a:pt x="59192" y="51601"/>
                    </a:cubicBezTo>
                    <a:cubicBezTo>
                      <a:pt x="54614" y="48984"/>
                      <a:pt x="26494" y="26735"/>
                      <a:pt x="24532" y="26735"/>
                    </a:cubicBezTo>
                    <a:cubicBezTo>
                      <a:pt x="22570" y="26735"/>
                      <a:pt x="2298" y="30661"/>
                      <a:pt x="3606" y="26735"/>
                    </a:cubicBezTo>
                    <a:cubicBezTo>
                      <a:pt x="4913" y="23463"/>
                      <a:pt x="9491" y="17573"/>
                      <a:pt x="7529" y="14956"/>
                    </a:cubicBezTo>
                    <a:cubicBezTo>
                      <a:pt x="5567" y="12338"/>
                      <a:pt x="-1626" y="9721"/>
                      <a:pt x="336" y="77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0" name="Freeform 869">
                <a:extLst>
                  <a:ext uri="{FF2B5EF4-FFF2-40B4-BE49-F238E27FC236}">
                    <a16:creationId xmlns:a16="http://schemas.microsoft.com/office/drawing/2014/main" id="{5B02F4DF-6A73-4B18-A390-098B55BB1D14}"/>
                  </a:ext>
                </a:extLst>
              </p:cNvPr>
              <p:cNvSpPr/>
              <p:nvPr/>
            </p:nvSpPr>
            <p:spPr>
              <a:xfrm>
                <a:off x="787069" y="5639406"/>
                <a:ext cx="15505" cy="6834"/>
              </a:xfrm>
              <a:custGeom>
                <a:avLst/>
                <a:gdLst>
                  <a:gd name="connsiteX0" fmla="*/ 168 w 15505"/>
                  <a:gd name="connsiteY0" fmla="*/ 2490 h 6834"/>
                  <a:gd name="connsiteX1" fmla="*/ 11285 w 15505"/>
                  <a:gd name="connsiteY1" fmla="*/ 527 h 6834"/>
                  <a:gd name="connsiteX2" fmla="*/ 13247 w 15505"/>
                  <a:gd name="connsiteY2" fmla="*/ 5762 h 6834"/>
                  <a:gd name="connsiteX3" fmla="*/ 822 w 15505"/>
                  <a:gd name="connsiteY3" fmla="*/ 3145 h 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05" h="6834">
                    <a:moveTo>
                      <a:pt x="168" y="2490"/>
                    </a:moveTo>
                    <a:cubicBezTo>
                      <a:pt x="1476" y="527"/>
                      <a:pt x="8669" y="-782"/>
                      <a:pt x="11285" y="527"/>
                    </a:cubicBezTo>
                    <a:cubicBezTo>
                      <a:pt x="13247" y="1836"/>
                      <a:pt x="18479" y="3145"/>
                      <a:pt x="13247" y="5762"/>
                    </a:cubicBezTo>
                    <a:cubicBezTo>
                      <a:pt x="8016" y="7725"/>
                      <a:pt x="-3102" y="7071"/>
                      <a:pt x="822" y="31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1" name="Freeform 870">
                <a:extLst>
                  <a:ext uri="{FF2B5EF4-FFF2-40B4-BE49-F238E27FC236}">
                    <a16:creationId xmlns:a16="http://schemas.microsoft.com/office/drawing/2014/main" id="{AA382061-36A5-70DC-9125-5C6B160C451C}"/>
                  </a:ext>
                </a:extLst>
              </p:cNvPr>
              <p:cNvSpPr/>
              <p:nvPr/>
            </p:nvSpPr>
            <p:spPr>
              <a:xfrm>
                <a:off x="-473712" y="4844382"/>
                <a:ext cx="1676995" cy="1487370"/>
              </a:xfrm>
              <a:custGeom>
                <a:avLst/>
                <a:gdLst>
                  <a:gd name="connsiteX0" fmla="*/ 1670329 w 1676995"/>
                  <a:gd name="connsiteY0" fmla="*/ 513509 h 1487370"/>
                  <a:gd name="connsiteX1" fmla="*/ 1657904 w 1676995"/>
                  <a:gd name="connsiteY1" fmla="*/ 509583 h 1487370"/>
                  <a:gd name="connsiteX2" fmla="*/ 1650057 w 1676995"/>
                  <a:gd name="connsiteY2" fmla="*/ 500421 h 1487370"/>
                  <a:gd name="connsiteX3" fmla="*/ 1650057 w 1676995"/>
                  <a:gd name="connsiteY3" fmla="*/ 498458 h 1487370"/>
                  <a:gd name="connsiteX4" fmla="*/ 1640247 w 1676995"/>
                  <a:gd name="connsiteY4" fmla="*/ 498458 h 1487370"/>
                  <a:gd name="connsiteX5" fmla="*/ 1627822 w 1676995"/>
                  <a:gd name="connsiteY5" fmla="*/ 489951 h 1487370"/>
                  <a:gd name="connsiteX6" fmla="*/ 1625860 w 1676995"/>
                  <a:gd name="connsiteY6" fmla="*/ 487334 h 1487370"/>
                  <a:gd name="connsiteX7" fmla="*/ 1623898 w 1676995"/>
                  <a:gd name="connsiteY7" fmla="*/ 487988 h 1487370"/>
                  <a:gd name="connsiteX8" fmla="*/ 1614743 w 1676995"/>
                  <a:gd name="connsiteY8" fmla="*/ 489951 h 1487370"/>
                  <a:gd name="connsiteX9" fmla="*/ 1612781 w 1676995"/>
                  <a:gd name="connsiteY9" fmla="*/ 491260 h 1487370"/>
                  <a:gd name="connsiteX10" fmla="*/ 1606895 w 1676995"/>
                  <a:gd name="connsiteY10" fmla="*/ 495186 h 1487370"/>
                  <a:gd name="connsiteX11" fmla="*/ 1595124 w 1676995"/>
                  <a:gd name="connsiteY11" fmla="*/ 496495 h 1487370"/>
                  <a:gd name="connsiteX12" fmla="*/ 1592508 w 1676995"/>
                  <a:gd name="connsiteY12" fmla="*/ 496495 h 1487370"/>
                  <a:gd name="connsiteX13" fmla="*/ 1592508 w 1676995"/>
                  <a:gd name="connsiteY13" fmla="*/ 497149 h 1487370"/>
                  <a:gd name="connsiteX14" fmla="*/ 1589892 w 1676995"/>
                  <a:gd name="connsiteY14" fmla="*/ 505656 h 1487370"/>
                  <a:gd name="connsiteX15" fmla="*/ 1572235 w 1676995"/>
                  <a:gd name="connsiteY15" fmla="*/ 505656 h 1487370"/>
                  <a:gd name="connsiteX16" fmla="*/ 1566350 w 1676995"/>
                  <a:gd name="connsiteY16" fmla="*/ 508274 h 1487370"/>
                  <a:gd name="connsiteX17" fmla="*/ 1565042 w 1676995"/>
                  <a:gd name="connsiteY17" fmla="*/ 508274 h 1487370"/>
                  <a:gd name="connsiteX18" fmla="*/ 1553924 w 1676995"/>
                  <a:gd name="connsiteY18" fmla="*/ 501730 h 1487370"/>
                  <a:gd name="connsiteX19" fmla="*/ 1552616 w 1676995"/>
                  <a:gd name="connsiteY19" fmla="*/ 500421 h 1487370"/>
                  <a:gd name="connsiteX20" fmla="*/ 1538229 w 1676995"/>
                  <a:gd name="connsiteY20" fmla="*/ 489951 h 1487370"/>
                  <a:gd name="connsiteX21" fmla="*/ 1527766 w 1676995"/>
                  <a:gd name="connsiteY21" fmla="*/ 487988 h 1487370"/>
                  <a:gd name="connsiteX22" fmla="*/ 1517303 w 1676995"/>
                  <a:gd name="connsiteY22" fmla="*/ 487988 h 1487370"/>
                  <a:gd name="connsiteX23" fmla="*/ 1517303 w 1676995"/>
                  <a:gd name="connsiteY23" fmla="*/ 487988 h 1487370"/>
                  <a:gd name="connsiteX24" fmla="*/ 1513379 w 1676995"/>
                  <a:gd name="connsiteY24" fmla="*/ 491260 h 1487370"/>
                  <a:gd name="connsiteX25" fmla="*/ 1505531 w 1676995"/>
                  <a:gd name="connsiteY25" fmla="*/ 497149 h 1487370"/>
                  <a:gd name="connsiteX26" fmla="*/ 1493760 w 1676995"/>
                  <a:gd name="connsiteY26" fmla="*/ 495841 h 1487370"/>
                  <a:gd name="connsiteX27" fmla="*/ 1483297 w 1676995"/>
                  <a:gd name="connsiteY27" fmla="*/ 482753 h 1487370"/>
                  <a:gd name="connsiteX28" fmla="*/ 1483297 w 1676995"/>
                  <a:gd name="connsiteY28" fmla="*/ 480135 h 1487370"/>
                  <a:gd name="connsiteX29" fmla="*/ 1481335 w 1676995"/>
                  <a:gd name="connsiteY29" fmla="*/ 480135 h 1487370"/>
                  <a:gd name="connsiteX30" fmla="*/ 1472179 w 1676995"/>
                  <a:gd name="connsiteY30" fmla="*/ 472937 h 1487370"/>
                  <a:gd name="connsiteX31" fmla="*/ 1470871 w 1676995"/>
                  <a:gd name="connsiteY31" fmla="*/ 470974 h 1487370"/>
                  <a:gd name="connsiteX32" fmla="*/ 1463024 w 1676995"/>
                  <a:gd name="connsiteY32" fmla="*/ 468356 h 1487370"/>
                  <a:gd name="connsiteX33" fmla="*/ 1461716 w 1676995"/>
                  <a:gd name="connsiteY33" fmla="*/ 468356 h 1487370"/>
                  <a:gd name="connsiteX34" fmla="*/ 1458446 w 1676995"/>
                  <a:gd name="connsiteY34" fmla="*/ 466393 h 1487370"/>
                  <a:gd name="connsiteX35" fmla="*/ 1451907 w 1676995"/>
                  <a:gd name="connsiteY35" fmla="*/ 469665 h 1487370"/>
                  <a:gd name="connsiteX36" fmla="*/ 1435557 w 1676995"/>
                  <a:gd name="connsiteY36" fmla="*/ 473591 h 1487370"/>
                  <a:gd name="connsiteX37" fmla="*/ 1430326 w 1676995"/>
                  <a:gd name="connsiteY37" fmla="*/ 473591 h 1487370"/>
                  <a:gd name="connsiteX38" fmla="*/ 1426402 w 1676995"/>
                  <a:gd name="connsiteY38" fmla="*/ 473591 h 1487370"/>
                  <a:gd name="connsiteX39" fmla="*/ 1414631 w 1676995"/>
                  <a:gd name="connsiteY39" fmla="*/ 465739 h 1487370"/>
                  <a:gd name="connsiteX40" fmla="*/ 1412669 w 1676995"/>
                  <a:gd name="connsiteY40" fmla="*/ 452651 h 1487370"/>
                  <a:gd name="connsiteX41" fmla="*/ 1412669 w 1676995"/>
                  <a:gd name="connsiteY41" fmla="*/ 448724 h 1487370"/>
                  <a:gd name="connsiteX42" fmla="*/ 1413977 w 1676995"/>
                  <a:gd name="connsiteY42" fmla="*/ 436291 h 1487370"/>
                  <a:gd name="connsiteX43" fmla="*/ 1409399 w 1676995"/>
                  <a:gd name="connsiteY43" fmla="*/ 425167 h 1487370"/>
                  <a:gd name="connsiteX44" fmla="*/ 1406783 w 1676995"/>
                  <a:gd name="connsiteY44" fmla="*/ 417314 h 1487370"/>
                  <a:gd name="connsiteX45" fmla="*/ 1395666 w 1676995"/>
                  <a:gd name="connsiteY45" fmla="*/ 417314 h 1487370"/>
                  <a:gd name="connsiteX46" fmla="*/ 1383895 w 1676995"/>
                  <a:gd name="connsiteY46" fmla="*/ 417314 h 1487370"/>
                  <a:gd name="connsiteX47" fmla="*/ 1375393 w 1676995"/>
                  <a:gd name="connsiteY47" fmla="*/ 404880 h 1487370"/>
                  <a:gd name="connsiteX48" fmla="*/ 1375393 w 1676995"/>
                  <a:gd name="connsiteY48" fmla="*/ 402917 h 1487370"/>
                  <a:gd name="connsiteX49" fmla="*/ 1371469 w 1676995"/>
                  <a:gd name="connsiteY49" fmla="*/ 402917 h 1487370"/>
                  <a:gd name="connsiteX50" fmla="*/ 1364930 w 1676995"/>
                  <a:gd name="connsiteY50" fmla="*/ 401608 h 1487370"/>
                  <a:gd name="connsiteX51" fmla="*/ 1361660 w 1676995"/>
                  <a:gd name="connsiteY51" fmla="*/ 401608 h 1487370"/>
                  <a:gd name="connsiteX52" fmla="*/ 1353158 w 1676995"/>
                  <a:gd name="connsiteY52" fmla="*/ 399645 h 1487370"/>
                  <a:gd name="connsiteX53" fmla="*/ 1342041 w 1676995"/>
                  <a:gd name="connsiteY53" fmla="*/ 389829 h 1487370"/>
                  <a:gd name="connsiteX54" fmla="*/ 1342041 w 1676995"/>
                  <a:gd name="connsiteY54" fmla="*/ 389829 h 1487370"/>
                  <a:gd name="connsiteX55" fmla="*/ 1340079 w 1676995"/>
                  <a:gd name="connsiteY55" fmla="*/ 389829 h 1487370"/>
                  <a:gd name="connsiteX56" fmla="*/ 1336155 w 1676995"/>
                  <a:gd name="connsiteY56" fmla="*/ 389829 h 1487370"/>
                  <a:gd name="connsiteX57" fmla="*/ 1328962 w 1676995"/>
                  <a:gd name="connsiteY57" fmla="*/ 386557 h 1487370"/>
                  <a:gd name="connsiteX58" fmla="*/ 1327654 w 1676995"/>
                  <a:gd name="connsiteY58" fmla="*/ 391138 h 1487370"/>
                  <a:gd name="connsiteX59" fmla="*/ 1325692 w 1676995"/>
                  <a:gd name="connsiteY59" fmla="*/ 396373 h 1487370"/>
                  <a:gd name="connsiteX60" fmla="*/ 1327000 w 1676995"/>
                  <a:gd name="connsiteY60" fmla="*/ 398991 h 1487370"/>
                  <a:gd name="connsiteX61" fmla="*/ 1329616 w 1676995"/>
                  <a:gd name="connsiteY61" fmla="*/ 410116 h 1487370"/>
                  <a:gd name="connsiteX62" fmla="*/ 1325038 w 1676995"/>
                  <a:gd name="connsiteY62" fmla="*/ 416005 h 1487370"/>
                  <a:gd name="connsiteX63" fmla="*/ 1311305 w 1676995"/>
                  <a:gd name="connsiteY63" fmla="*/ 413388 h 1487370"/>
                  <a:gd name="connsiteX64" fmla="*/ 1306073 w 1676995"/>
                  <a:gd name="connsiteY64" fmla="*/ 411424 h 1487370"/>
                  <a:gd name="connsiteX65" fmla="*/ 1297572 w 1676995"/>
                  <a:gd name="connsiteY65" fmla="*/ 411424 h 1487370"/>
                  <a:gd name="connsiteX66" fmla="*/ 1288416 w 1676995"/>
                  <a:gd name="connsiteY66" fmla="*/ 411424 h 1487370"/>
                  <a:gd name="connsiteX67" fmla="*/ 1279261 w 1676995"/>
                  <a:gd name="connsiteY67" fmla="*/ 406189 h 1487370"/>
                  <a:gd name="connsiteX68" fmla="*/ 1271413 w 1676995"/>
                  <a:gd name="connsiteY68" fmla="*/ 411424 h 1487370"/>
                  <a:gd name="connsiteX69" fmla="*/ 1263566 w 1676995"/>
                  <a:gd name="connsiteY69" fmla="*/ 410116 h 1487370"/>
                  <a:gd name="connsiteX70" fmla="*/ 1259642 w 1676995"/>
                  <a:gd name="connsiteY70" fmla="*/ 399645 h 1487370"/>
                  <a:gd name="connsiteX71" fmla="*/ 1259642 w 1676995"/>
                  <a:gd name="connsiteY71" fmla="*/ 399645 h 1487370"/>
                  <a:gd name="connsiteX72" fmla="*/ 1258334 w 1676995"/>
                  <a:gd name="connsiteY72" fmla="*/ 399645 h 1487370"/>
                  <a:gd name="connsiteX73" fmla="*/ 1254410 w 1676995"/>
                  <a:gd name="connsiteY73" fmla="*/ 398336 h 1487370"/>
                  <a:gd name="connsiteX74" fmla="*/ 1252448 w 1676995"/>
                  <a:gd name="connsiteY74" fmla="*/ 398991 h 1487370"/>
                  <a:gd name="connsiteX75" fmla="*/ 1243947 w 1676995"/>
                  <a:gd name="connsiteY75" fmla="*/ 401608 h 1487370"/>
                  <a:gd name="connsiteX76" fmla="*/ 1238061 w 1676995"/>
                  <a:gd name="connsiteY76" fmla="*/ 402263 h 1487370"/>
                  <a:gd name="connsiteX77" fmla="*/ 1228252 w 1676995"/>
                  <a:gd name="connsiteY77" fmla="*/ 403572 h 1487370"/>
                  <a:gd name="connsiteX78" fmla="*/ 1211249 w 1676995"/>
                  <a:gd name="connsiteY78" fmla="*/ 389829 h 1487370"/>
                  <a:gd name="connsiteX79" fmla="*/ 1209287 w 1676995"/>
                  <a:gd name="connsiteY79" fmla="*/ 387212 h 1487370"/>
                  <a:gd name="connsiteX80" fmla="*/ 1206017 w 1676995"/>
                  <a:gd name="connsiteY80" fmla="*/ 380014 h 1487370"/>
                  <a:gd name="connsiteX81" fmla="*/ 1204055 w 1676995"/>
                  <a:gd name="connsiteY81" fmla="*/ 380014 h 1487370"/>
                  <a:gd name="connsiteX82" fmla="*/ 1192284 w 1676995"/>
                  <a:gd name="connsiteY82" fmla="*/ 371507 h 1487370"/>
                  <a:gd name="connsiteX83" fmla="*/ 1190976 w 1676995"/>
                  <a:gd name="connsiteY83" fmla="*/ 369543 h 1487370"/>
                  <a:gd name="connsiteX84" fmla="*/ 1185090 w 1676995"/>
                  <a:gd name="connsiteY84" fmla="*/ 373470 h 1487370"/>
                  <a:gd name="connsiteX85" fmla="*/ 1184436 w 1676995"/>
                  <a:gd name="connsiteY85" fmla="*/ 373470 h 1487370"/>
                  <a:gd name="connsiteX86" fmla="*/ 1165472 w 1676995"/>
                  <a:gd name="connsiteY86" fmla="*/ 371507 h 1487370"/>
                  <a:gd name="connsiteX87" fmla="*/ 1158932 w 1676995"/>
                  <a:gd name="connsiteY87" fmla="*/ 375433 h 1487370"/>
                  <a:gd name="connsiteX88" fmla="*/ 1151085 w 1676995"/>
                  <a:gd name="connsiteY88" fmla="*/ 374124 h 1487370"/>
                  <a:gd name="connsiteX89" fmla="*/ 1147161 w 1676995"/>
                  <a:gd name="connsiteY89" fmla="*/ 364963 h 1487370"/>
                  <a:gd name="connsiteX90" fmla="*/ 1147161 w 1676995"/>
                  <a:gd name="connsiteY90" fmla="*/ 363654 h 1487370"/>
                  <a:gd name="connsiteX91" fmla="*/ 1140621 w 1676995"/>
                  <a:gd name="connsiteY91" fmla="*/ 354493 h 1487370"/>
                  <a:gd name="connsiteX92" fmla="*/ 1138659 w 1676995"/>
                  <a:gd name="connsiteY92" fmla="*/ 353184 h 1487370"/>
                  <a:gd name="connsiteX93" fmla="*/ 1131466 w 1676995"/>
                  <a:gd name="connsiteY93" fmla="*/ 347294 h 1487370"/>
                  <a:gd name="connsiteX94" fmla="*/ 1132774 w 1676995"/>
                  <a:gd name="connsiteY94" fmla="*/ 338133 h 1487370"/>
                  <a:gd name="connsiteX95" fmla="*/ 1132774 w 1676995"/>
                  <a:gd name="connsiteY95" fmla="*/ 338133 h 1487370"/>
                  <a:gd name="connsiteX96" fmla="*/ 1128850 w 1676995"/>
                  <a:gd name="connsiteY96" fmla="*/ 338787 h 1487370"/>
                  <a:gd name="connsiteX97" fmla="*/ 1115117 w 1676995"/>
                  <a:gd name="connsiteY97" fmla="*/ 336824 h 1487370"/>
                  <a:gd name="connsiteX98" fmla="*/ 1115117 w 1676995"/>
                  <a:gd name="connsiteY98" fmla="*/ 336824 h 1487370"/>
                  <a:gd name="connsiteX99" fmla="*/ 1108577 w 1676995"/>
                  <a:gd name="connsiteY99" fmla="*/ 335515 h 1487370"/>
                  <a:gd name="connsiteX100" fmla="*/ 1096806 w 1676995"/>
                  <a:gd name="connsiteY100" fmla="*/ 325699 h 1487370"/>
                  <a:gd name="connsiteX101" fmla="*/ 1096806 w 1676995"/>
                  <a:gd name="connsiteY101" fmla="*/ 325699 h 1487370"/>
                  <a:gd name="connsiteX102" fmla="*/ 1096152 w 1676995"/>
                  <a:gd name="connsiteY102" fmla="*/ 325699 h 1487370"/>
                  <a:gd name="connsiteX103" fmla="*/ 1092228 w 1676995"/>
                  <a:gd name="connsiteY103" fmla="*/ 324390 h 1487370"/>
                  <a:gd name="connsiteX104" fmla="*/ 1077187 w 1676995"/>
                  <a:gd name="connsiteY104" fmla="*/ 315229 h 1487370"/>
                  <a:gd name="connsiteX105" fmla="*/ 1070647 w 1676995"/>
                  <a:gd name="connsiteY105" fmla="*/ 311303 h 1487370"/>
                  <a:gd name="connsiteX106" fmla="*/ 1063454 w 1676995"/>
                  <a:gd name="connsiteY106" fmla="*/ 308031 h 1487370"/>
                  <a:gd name="connsiteX107" fmla="*/ 1055606 w 1676995"/>
                  <a:gd name="connsiteY107" fmla="*/ 312612 h 1487370"/>
                  <a:gd name="connsiteX108" fmla="*/ 1035987 w 1676995"/>
                  <a:gd name="connsiteY108" fmla="*/ 295598 h 1487370"/>
                  <a:gd name="connsiteX109" fmla="*/ 1044489 w 1676995"/>
                  <a:gd name="connsiteY109" fmla="*/ 281201 h 1487370"/>
                  <a:gd name="connsiteX110" fmla="*/ 1049067 w 1676995"/>
                  <a:gd name="connsiteY110" fmla="*/ 277274 h 1487370"/>
                  <a:gd name="connsiteX111" fmla="*/ 1052336 w 1676995"/>
                  <a:gd name="connsiteY111" fmla="*/ 267459 h 1487370"/>
                  <a:gd name="connsiteX112" fmla="*/ 1050375 w 1676995"/>
                  <a:gd name="connsiteY112" fmla="*/ 267459 h 1487370"/>
                  <a:gd name="connsiteX113" fmla="*/ 1046451 w 1676995"/>
                  <a:gd name="connsiteY113" fmla="*/ 267459 h 1487370"/>
                  <a:gd name="connsiteX114" fmla="*/ 1038603 w 1676995"/>
                  <a:gd name="connsiteY114" fmla="*/ 263532 h 1487370"/>
                  <a:gd name="connsiteX115" fmla="*/ 1032718 w 1676995"/>
                  <a:gd name="connsiteY115" fmla="*/ 268113 h 1487370"/>
                  <a:gd name="connsiteX116" fmla="*/ 1026178 w 1676995"/>
                  <a:gd name="connsiteY116" fmla="*/ 268113 h 1487370"/>
                  <a:gd name="connsiteX117" fmla="*/ 1020292 w 1676995"/>
                  <a:gd name="connsiteY117" fmla="*/ 256988 h 1487370"/>
                  <a:gd name="connsiteX118" fmla="*/ 1020292 w 1676995"/>
                  <a:gd name="connsiteY118" fmla="*/ 256988 h 1487370"/>
                  <a:gd name="connsiteX119" fmla="*/ 1017676 w 1676995"/>
                  <a:gd name="connsiteY119" fmla="*/ 256988 h 1487370"/>
                  <a:gd name="connsiteX120" fmla="*/ 1013753 w 1676995"/>
                  <a:gd name="connsiteY120" fmla="*/ 257643 h 1487370"/>
                  <a:gd name="connsiteX121" fmla="*/ 1003943 w 1676995"/>
                  <a:gd name="connsiteY121" fmla="*/ 247827 h 1487370"/>
                  <a:gd name="connsiteX122" fmla="*/ 1003943 w 1676995"/>
                  <a:gd name="connsiteY122" fmla="*/ 245864 h 1487370"/>
                  <a:gd name="connsiteX123" fmla="*/ 1002635 w 1676995"/>
                  <a:gd name="connsiteY123" fmla="*/ 239974 h 1487370"/>
                  <a:gd name="connsiteX124" fmla="*/ 1001981 w 1676995"/>
                  <a:gd name="connsiteY124" fmla="*/ 236703 h 1487370"/>
                  <a:gd name="connsiteX125" fmla="*/ 996750 w 1676995"/>
                  <a:gd name="connsiteY125" fmla="*/ 239320 h 1487370"/>
                  <a:gd name="connsiteX126" fmla="*/ 971245 w 1676995"/>
                  <a:gd name="connsiteY126" fmla="*/ 239974 h 1487370"/>
                  <a:gd name="connsiteX127" fmla="*/ 958820 w 1676995"/>
                  <a:gd name="connsiteY127" fmla="*/ 243246 h 1487370"/>
                  <a:gd name="connsiteX128" fmla="*/ 950972 w 1676995"/>
                  <a:gd name="connsiteY128" fmla="*/ 238011 h 1487370"/>
                  <a:gd name="connsiteX129" fmla="*/ 935277 w 1676995"/>
                  <a:gd name="connsiteY129" fmla="*/ 238011 h 1487370"/>
                  <a:gd name="connsiteX130" fmla="*/ 918928 w 1676995"/>
                  <a:gd name="connsiteY130" fmla="*/ 226232 h 1487370"/>
                  <a:gd name="connsiteX131" fmla="*/ 911081 w 1676995"/>
                  <a:gd name="connsiteY131" fmla="*/ 216416 h 1487370"/>
                  <a:gd name="connsiteX132" fmla="*/ 903233 w 1676995"/>
                  <a:gd name="connsiteY132" fmla="*/ 214453 h 1487370"/>
                  <a:gd name="connsiteX133" fmla="*/ 896694 w 1676995"/>
                  <a:gd name="connsiteY133" fmla="*/ 209872 h 1487370"/>
                  <a:gd name="connsiteX134" fmla="*/ 891462 w 1676995"/>
                  <a:gd name="connsiteY134" fmla="*/ 213144 h 1487370"/>
                  <a:gd name="connsiteX135" fmla="*/ 880999 w 1676995"/>
                  <a:gd name="connsiteY135" fmla="*/ 199402 h 1487370"/>
                  <a:gd name="connsiteX136" fmla="*/ 873151 w 1676995"/>
                  <a:gd name="connsiteY136" fmla="*/ 202674 h 1487370"/>
                  <a:gd name="connsiteX137" fmla="*/ 862034 w 1676995"/>
                  <a:gd name="connsiteY137" fmla="*/ 198748 h 1487370"/>
                  <a:gd name="connsiteX138" fmla="*/ 849609 w 1676995"/>
                  <a:gd name="connsiteY138" fmla="*/ 205946 h 1487370"/>
                  <a:gd name="connsiteX139" fmla="*/ 845031 w 1676995"/>
                  <a:gd name="connsiteY139" fmla="*/ 215762 h 1487370"/>
                  <a:gd name="connsiteX140" fmla="*/ 837183 w 1676995"/>
                  <a:gd name="connsiteY140" fmla="*/ 209218 h 1487370"/>
                  <a:gd name="connsiteX141" fmla="*/ 824104 w 1676995"/>
                  <a:gd name="connsiteY141" fmla="*/ 209218 h 1487370"/>
                  <a:gd name="connsiteX142" fmla="*/ 816256 w 1676995"/>
                  <a:gd name="connsiteY142" fmla="*/ 197439 h 1487370"/>
                  <a:gd name="connsiteX143" fmla="*/ 802523 w 1676995"/>
                  <a:gd name="connsiteY143" fmla="*/ 192204 h 1487370"/>
                  <a:gd name="connsiteX144" fmla="*/ 790098 w 1676995"/>
                  <a:gd name="connsiteY144" fmla="*/ 192204 h 1487370"/>
                  <a:gd name="connsiteX145" fmla="*/ 793368 w 1676995"/>
                  <a:gd name="connsiteY145" fmla="*/ 180425 h 1487370"/>
                  <a:gd name="connsiteX146" fmla="*/ 783558 w 1676995"/>
                  <a:gd name="connsiteY146" fmla="*/ 176499 h 1487370"/>
                  <a:gd name="connsiteX147" fmla="*/ 775711 w 1676995"/>
                  <a:gd name="connsiteY147" fmla="*/ 168646 h 1487370"/>
                  <a:gd name="connsiteX148" fmla="*/ 753476 w 1676995"/>
                  <a:gd name="connsiteY148" fmla="*/ 175844 h 1487370"/>
                  <a:gd name="connsiteX149" fmla="*/ 739743 w 1676995"/>
                  <a:gd name="connsiteY149" fmla="*/ 181079 h 1487370"/>
                  <a:gd name="connsiteX150" fmla="*/ 747591 w 1676995"/>
                  <a:gd name="connsiteY150" fmla="*/ 166683 h 1487370"/>
                  <a:gd name="connsiteX151" fmla="*/ 724702 w 1676995"/>
                  <a:gd name="connsiteY151" fmla="*/ 168646 h 1487370"/>
                  <a:gd name="connsiteX152" fmla="*/ 714239 w 1676995"/>
                  <a:gd name="connsiteY152" fmla="*/ 175190 h 1487370"/>
                  <a:gd name="connsiteX153" fmla="*/ 712277 w 1676995"/>
                  <a:gd name="connsiteY153" fmla="*/ 168646 h 1487370"/>
                  <a:gd name="connsiteX154" fmla="*/ 693966 w 1676995"/>
                  <a:gd name="connsiteY154" fmla="*/ 173227 h 1487370"/>
                  <a:gd name="connsiteX155" fmla="*/ 672385 w 1676995"/>
                  <a:gd name="connsiteY155" fmla="*/ 167992 h 1487370"/>
                  <a:gd name="connsiteX156" fmla="*/ 667154 w 1676995"/>
                  <a:gd name="connsiteY156" fmla="*/ 172572 h 1487370"/>
                  <a:gd name="connsiteX157" fmla="*/ 662576 w 1676995"/>
                  <a:gd name="connsiteY157" fmla="*/ 167337 h 1487370"/>
                  <a:gd name="connsiteX158" fmla="*/ 644919 w 1676995"/>
                  <a:gd name="connsiteY158" fmla="*/ 167337 h 1487370"/>
                  <a:gd name="connsiteX159" fmla="*/ 601757 w 1676995"/>
                  <a:gd name="connsiteY159" fmla="*/ 146396 h 1487370"/>
                  <a:gd name="connsiteX160" fmla="*/ 577561 w 1676995"/>
                  <a:gd name="connsiteY160" fmla="*/ 135926 h 1487370"/>
                  <a:gd name="connsiteX161" fmla="*/ 565790 w 1676995"/>
                  <a:gd name="connsiteY161" fmla="*/ 135926 h 1487370"/>
                  <a:gd name="connsiteX162" fmla="*/ 557288 w 1676995"/>
                  <a:gd name="connsiteY162" fmla="*/ 128074 h 1487370"/>
                  <a:gd name="connsiteX163" fmla="*/ 548787 w 1676995"/>
                  <a:gd name="connsiteY163" fmla="*/ 118912 h 1487370"/>
                  <a:gd name="connsiteX164" fmla="*/ 535053 w 1676995"/>
                  <a:gd name="connsiteY164" fmla="*/ 124802 h 1487370"/>
                  <a:gd name="connsiteX165" fmla="*/ 538323 w 1676995"/>
                  <a:gd name="connsiteY165" fmla="*/ 114332 h 1487370"/>
                  <a:gd name="connsiteX166" fmla="*/ 519358 w 1676995"/>
                  <a:gd name="connsiteY166" fmla="*/ 109097 h 1487370"/>
                  <a:gd name="connsiteX167" fmla="*/ 503009 w 1676995"/>
                  <a:gd name="connsiteY167" fmla="*/ 108442 h 1487370"/>
                  <a:gd name="connsiteX168" fmla="*/ 491238 w 1676995"/>
                  <a:gd name="connsiteY168" fmla="*/ 92082 h 1487370"/>
                  <a:gd name="connsiteX169" fmla="*/ 484698 w 1676995"/>
                  <a:gd name="connsiteY169" fmla="*/ 82921 h 1487370"/>
                  <a:gd name="connsiteX170" fmla="*/ 463772 w 1676995"/>
                  <a:gd name="connsiteY170" fmla="*/ 92737 h 1487370"/>
                  <a:gd name="connsiteX171" fmla="*/ 458540 w 1676995"/>
                  <a:gd name="connsiteY171" fmla="*/ 87501 h 1487370"/>
                  <a:gd name="connsiteX172" fmla="*/ 449385 w 1676995"/>
                  <a:gd name="connsiteY172" fmla="*/ 93391 h 1487370"/>
                  <a:gd name="connsiteX173" fmla="*/ 428458 w 1676995"/>
                  <a:gd name="connsiteY173" fmla="*/ 82921 h 1487370"/>
                  <a:gd name="connsiteX174" fmla="*/ 412109 w 1676995"/>
                  <a:gd name="connsiteY174" fmla="*/ 84884 h 1487370"/>
                  <a:gd name="connsiteX175" fmla="*/ 401645 w 1676995"/>
                  <a:gd name="connsiteY175" fmla="*/ 78340 h 1487370"/>
                  <a:gd name="connsiteX176" fmla="*/ 394452 w 1676995"/>
                  <a:gd name="connsiteY176" fmla="*/ 82266 h 1487370"/>
                  <a:gd name="connsiteX177" fmla="*/ 374833 w 1676995"/>
                  <a:gd name="connsiteY177" fmla="*/ 73105 h 1487370"/>
                  <a:gd name="connsiteX178" fmla="*/ 363062 w 1676995"/>
                  <a:gd name="connsiteY178" fmla="*/ 73105 h 1487370"/>
                  <a:gd name="connsiteX179" fmla="*/ 351290 w 1676995"/>
                  <a:gd name="connsiteY179" fmla="*/ 68524 h 1487370"/>
                  <a:gd name="connsiteX180" fmla="*/ 342789 w 1676995"/>
                  <a:gd name="connsiteY180" fmla="*/ 65252 h 1487370"/>
                  <a:gd name="connsiteX181" fmla="*/ 333633 w 1676995"/>
                  <a:gd name="connsiteY181" fmla="*/ 63289 h 1487370"/>
                  <a:gd name="connsiteX182" fmla="*/ 321208 w 1676995"/>
                  <a:gd name="connsiteY182" fmla="*/ 73759 h 1487370"/>
                  <a:gd name="connsiteX183" fmla="*/ 321208 w 1676995"/>
                  <a:gd name="connsiteY183" fmla="*/ 62635 h 1487370"/>
                  <a:gd name="connsiteX184" fmla="*/ 315977 w 1676995"/>
                  <a:gd name="connsiteY184" fmla="*/ 61326 h 1487370"/>
                  <a:gd name="connsiteX185" fmla="*/ 304859 w 1676995"/>
                  <a:gd name="connsiteY185" fmla="*/ 60017 h 1487370"/>
                  <a:gd name="connsiteX186" fmla="*/ 297012 w 1676995"/>
                  <a:gd name="connsiteY186" fmla="*/ 58054 h 1487370"/>
                  <a:gd name="connsiteX187" fmla="*/ 293742 w 1676995"/>
                  <a:gd name="connsiteY187" fmla="*/ 49547 h 1487370"/>
                  <a:gd name="connsiteX188" fmla="*/ 285894 w 1676995"/>
                  <a:gd name="connsiteY188" fmla="*/ 32533 h 1487370"/>
                  <a:gd name="connsiteX189" fmla="*/ 269545 w 1676995"/>
                  <a:gd name="connsiteY189" fmla="*/ 18791 h 1487370"/>
                  <a:gd name="connsiteX190" fmla="*/ 255158 w 1676995"/>
                  <a:gd name="connsiteY190" fmla="*/ 25989 h 1487370"/>
                  <a:gd name="connsiteX191" fmla="*/ 255158 w 1676995"/>
                  <a:gd name="connsiteY191" fmla="*/ 12901 h 1487370"/>
                  <a:gd name="connsiteX192" fmla="*/ 247311 w 1676995"/>
                  <a:gd name="connsiteY192" fmla="*/ 12247 h 1487370"/>
                  <a:gd name="connsiteX193" fmla="*/ 252542 w 1676995"/>
                  <a:gd name="connsiteY193" fmla="*/ 2431 h 1487370"/>
                  <a:gd name="connsiteX194" fmla="*/ 242079 w 1676995"/>
                  <a:gd name="connsiteY194" fmla="*/ 9629 h 1487370"/>
                  <a:gd name="connsiteX195" fmla="*/ 233577 w 1676995"/>
                  <a:gd name="connsiteY195" fmla="*/ 9629 h 1487370"/>
                  <a:gd name="connsiteX196" fmla="*/ 221806 w 1676995"/>
                  <a:gd name="connsiteY196" fmla="*/ 17482 h 1487370"/>
                  <a:gd name="connsiteX197" fmla="*/ 226384 w 1676995"/>
                  <a:gd name="connsiteY197" fmla="*/ 468 h 1487370"/>
                  <a:gd name="connsiteX198" fmla="*/ 206765 w 1676995"/>
                  <a:gd name="connsiteY198" fmla="*/ 8321 h 1487370"/>
                  <a:gd name="connsiteX199" fmla="*/ 198918 w 1676995"/>
                  <a:gd name="connsiteY199" fmla="*/ 7666 h 1487370"/>
                  <a:gd name="connsiteX200" fmla="*/ 194994 w 1676995"/>
                  <a:gd name="connsiteY200" fmla="*/ 18791 h 1487370"/>
                  <a:gd name="connsiteX201" fmla="*/ 191070 w 1676995"/>
                  <a:gd name="connsiteY201" fmla="*/ 16173 h 1487370"/>
                  <a:gd name="connsiteX202" fmla="*/ 186492 w 1676995"/>
                  <a:gd name="connsiteY202" fmla="*/ 16173 h 1487370"/>
                  <a:gd name="connsiteX203" fmla="*/ 177991 w 1676995"/>
                  <a:gd name="connsiteY203" fmla="*/ 17482 h 1487370"/>
                  <a:gd name="connsiteX204" fmla="*/ 168835 w 1676995"/>
                  <a:gd name="connsiteY204" fmla="*/ 24680 h 1487370"/>
                  <a:gd name="connsiteX205" fmla="*/ 159026 w 1676995"/>
                  <a:gd name="connsiteY205" fmla="*/ 22717 h 1487370"/>
                  <a:gd name="connsiteX206" fmla="*/ 156410 w 1676995"/>
                  <a:gd name="connsiteY206" fmla="*/ 29261 h 1487370"/>
                  <a:gd name="connsiteX207" fmla="*/ 151178 w 1676995"/>
                  <a:gd name="connsiteY207" fmla="*/ 36459 h 1487370"/>
                  <a:gd name="connsiteX208" fmla="*/ 155102 w 1676995"/>
                  <a:gd name="connsiteY208" fmla="*/ 41040 h 1487370"/>
                  <a:gd name="connsiteX209" fmla="*/ 163604 w 1676995"/>
                  <a:gd name="connsiteY209" fmla="*/ 37768 h 1487370"/>
                  <a:gd name="connsiteX210" fmla="*/ 169489 w 1676995"/>
                  <a:gd name="connsiteY210" fmla="*/ 41040 h 1487370"/>
                  <a:gd name="connsiteX211" fmla="*/ 174721 w 1676995"/>
                  <a:gd name="connsiteY211" fmla="*/ 41040 h 1487370"/>
                  <a:gd name="connsiteX212" fmla="*/ 160988 w 1676995"/>
                  <a:gd name="connsiteY212" fmla="*/ 44966 h 1487370"/>
                  <a:gd name="connsiteX213" fmla="*/ 157064 w 1676995"/>
                  <a:gd name="connsiteY213" fmla="*/ 49547 h 1487370"/>
                  <a:gd name="connsiteX214" fmla="*/ 174067 w 1676995"/>
                  <a:gd name="connsiteY214" fmla="*/ 55437 h 1487370"/>
                  <a:gd name="connsiteX215" fmla="*/ 163604 w 1676995"/>
                  <a:gd name="connsiteY215" fmla="*/ 56745 h 1487370"/>
                  <a:gd name="connsiteX216" fmla="*/ 158372 w 1676995"/>
                  <a:gd name="connsiteY216" fmla="*/ 65252 h 1487370"/>
                  <a:gd name="connsiteX217" fmla="*/ 146601 w 1676995"/>
                  <a:gd name="connsiteY217" fmla="*/ 52819 h 1487370"/>
                  <a:gd name="connsiteX218" fmla="*/ 136791 w 1676995"/>
                  <a:gd name="connsiteY218" fmla="*/ 54128 h 1487370"/>
                  <a:gd name="connsiteX219" fmla="*/ 124366 w 1676995"/>
                  <a:gd name="connsiteY219" fmla="*/ 54128 h 1487370"/>
                  <a:gd name="connsiteX220" fmla="*/ 114557 w 1676995"/>
                  <a:gd name="connsiteY220" fmla="*/ 60017 h 1487370"/>
                  <a:gd name="connsiteX221" fmla="*/ 106055 w 1676995"/>
                  <a:gd name="connsiteY221" fmla="*/ 56091 h 1487370"/>
                  <a:gd name="connsiteX222" fmla="*/ 94284 w 1676995"/>
                  <a:gd name="connsiteY222" fmla="*/ 58054 h 1487370"/>
                  <a:gd name="connsiteX223" fmla="*/ 79243 w 1676995"/>
                  <a:gd name="connsiteY223" fmla="*/ 44966 h 1487370"/>
                  <a:gd name="connsiteX224" fmla="*/ 74665 w 1676995"/>
                  <a:gd name="connsiteY224" fmla="*/ 48238 h 1487370"/>
                  <a:gd name="connsiteX225" fmla="*/ 68779 w 1676995"/>
                  <a:gd name="connsiteY225" fmla="*/ 46275 h 1487370"/>
                  <a:gd name="connsiteX226" fmla="*/ 65509 w 1676995"/>
                  <a:gd name="connsiteY226" fmla="*/ 50856 h 1487370"/>
                  <a:gd name="connsiteX227" fmla="*/ 59624 w 1676995"/>
                  <a:gd name="connsiteY227" fmla="*/ 50856 h 1487370"/>
                  <a:gd name="connsiteX228" fmla="*/ 63548 w 1676995"/>
                  <a:gd name="connsiteY228" fmla="*/ 61326 h 1487370"/>
                  <a:gd name="connsiteX229" fmla="*/ 50468 w 1676995"/>
                  <a:gd name="connsiteY229" fmla="*/ 59363 h 1487370"/>
                  <a:gd name="connsiteX230" fmla="*/ 45237 w 1676995"/>
                  <a:gd name="connsiteY230" fmla="*/ 65252 h 1487370"/>
                  <a:gd name="connsiteX231" fmla="*/ 33465 w 1676995"/>
                  <a:gd name="connsiteY231" fmla="*/ 61326 h 1487370"/>
                  <a:gd name="connsiteX232" fmla="*/ 21694 w 1676995"/>
                  <a:gd name="connsiteY232" fmla="*/ 67216 h 1487370"/>
                  <a:gd name="connsiteX233" fmla="*/ 24310 w 1676995"/>
                  <a:gd name="connsiteY233" fmla="*/ 75723 h 1487370"/>
                  <a:gd name="connsiteX234" fmla="*/ 14501 w 1676995"/>
                  <a:gd name="connsiteY234" fmla="*/ 75723 h 1487370"/>
                  <a:gd name="connsiteX235" fmla="*/ 12539 w 1676995"/>
                  <a:gd name="connsiteY235" fmla="*/ 80303 h 1487370"/>
                  <a:gd name="connsiteX236" fmla="*/ 5345 w 1676995"/>
                  <a:gd name="connsiteY236" fmla="*/ 82266 h 1487370"/>
                  <a:gd name="connsiteX237" fmla="*/ 7961 w 1676995"/>
                  <a:gd name="connsiteY237" fmla="*/ 91428 h 1487370"/>
                  <a:gd name="connsiteX238" fmla="*/ 113 w 1676995"/>
                  <a:gd name="connsiteY238" fmla="*/ 105825 h 1487370"/>
                  <a:gd name="connsiteX239" fmla="*/ 5345 w 1676995"/>
                  <a:gd name="connsiteY239" fmla="*/ 105825 h 1487370"/>
                  <a:gd name="connsiteX240" fmla="*/ 13193 w 1676995"/>
                  <a:gd name="connsiteY240" fmla="*/ 103207 h 1487370"/>
                  <a:gd name="connsiteX241" fmla="*/ 17770 w 1676995"/>
                  <a:gd name="connsiteY241" fmla="*/ 110405 h 1487370"/>
                  <a:gd name="connsiteX242" fmla="*/ 15155 w 1676995"/>
                  <a:gd name="connsiteY242" fmla="*/ 118258 h 1487370"/>
                  <a:gd name="connsiteX243" fmla="*/ 19078 w 1676995"/>
                  <a:gd name="connsiteY243" fmla="*/ 125456 h 1487370"/>
                  <a:gd name="connsiteX244" fmla="*/ 13193 w 1676995"/>
                  <a:gd name="connsiteY244" fmla="*/ 132000 h 1487370"/>
                  <a:gd name="connsiteX245" fmla="*/ 18424 w 1676995"/>
                  <a:gd name="connsiteY245" fmla="*/ 143779 h 1487370"/>
                  <a:gd name="connsiteX246" fmla="*/ 26272 w 1676995"/>
                  <a:gd name="connsiteY246" fmla="*/ 136581 h 1487370"/>
                  <a:gd name="connsiteX247" fmla="*/ 32157 w 1676995"/>
                  <a:gd name="connsiteY247" fmla="*/ 139853 h 1487370"/>
                  <a:gd name="connsiteX248" fmla="*/ 41967 w 1676995"/>
                  <a:gd name="connsiteY248" fmla="*/ 137890 h 1487370"/>
                  <a:gd name="connsiteX249" fmla="*/ 49814 w 1676995"/>
                  <a:gd name="connsiteY249" fmla="*/ 136581 h 1487370"/>
                  <a:gd name="connsiteX250" fmla="*/ 38043 w 1676995"/>
                  <a:gd name="connsiteY250" fmla="*/ 143779 h 1487370"/>
                  <a:gd name="connsiteX251" fmla="*/ 32157 w 1676995"/>
                  <a:gd name="connsiteY251" fmla="*/ 148360 h 1487370"/>
                  <a:gd name="connsiteX252" fmla="*/ 26272 w 1676995"/>
                  <a:gd name="connsiteY252" fmla="*/ 152286 h 1487370"/>
                  <a:gd name="connsiteX253" fmla="*/ 19078 w 1676995"/>
                  <a:gd name="connsiteY253" fmla="*/ 161448 h 1487370"/>
                  <a:gd name="connsiteX254" fmla="*/ 9923 w 1676995"/>
                  <a:gd name="connsiteY254" fmla="*/ 169955 h 1487370"/>
                  <a:gd name="connsiteX255" fmla="*/ 15808 w 1676995"/>
                  <a:gd name="connsiteY255" fmla="*/ 173881 h 1487370"/>
                  <a:gd name="connsiteX256" fmla="*/ 12539 w 1676995"/>
                  <a:gd name="connsiteY256" fmla="*/ 183697 h 1487370"/>
                  <a:gd name="connsiteX257" fmla="*/ 24964 w 1676995"/>
                  <a:gd name="connsiteY257" fmla="*/ 178462 h 1487370"/>
                  <a:gd name="connsiteX258" fmla="*/ 30196 w 1676995"/>
                  <a:gd name="connsiteY258" fmla="*/ 175190 h 1487370"/>
                  <a:gd name="connsiteX259" fmla="*/ 32811 w 1676995"/>
                  <a:gd name="connsiteY259" fmla="*/ 168646 h 1487370"/>
                  <a:gd name="connsiteX260" fmla="*/ 39351 w 1676995"/>
                  <a:gd name="connsiteY260" fmla="*/ 173227 h 1487370"/>
                  <a:gd name="connsiteX261" fmla="*/ 45237 w 1676995"/>
                  <a:gd name="connsiteY261" fmla="*/ 164065 h 1487370"/>
                  <a:gd name="connsiteX262" fmla="*/ 48507 w 1676995"/>
                  <a:gd name="connsiteY262" fmla="*/ 171264 h 1487370"/>
                  <a:gd name="connsiteX263" fmla="*/ 60932 w 1676995"/>
                  <a:gd name="connsiteY263" fmla="*/ 163411 h 1487370"/>
                  <a:gd name="connsiteX264" fmla="*/ 56354 w 1676995"/>
                  <a:gd name="connsiteY264" fmla="*/ 172572 h 1487370"/>
                  <a:gd name="connsiteX265" fmla="*/ 48507 w 1676995"/>
                  <a:gd name="connsiteY265" fmla="*/ 180425 h 1487370"/>
                  <a:gd name="connsiteX266" fmla="*/ 41967 w 1676995"/>
                  <a:gd name="connsiteY266" fmla="*/ 183697 h 1487370"/>
                  <a:gd name="connsiteX267" fmla="*/ 41967 w 1676995"/>
                  <a:gd name="connsiteY267" fmla="*/ 194167 h 1487370"/>
                  <a:gd name="connsiteX268" fmla="*/ 39351 w 1676995"/>
                  <a:gd name="connsiteY268" fmla="*/ 199402 h 1487370"/>
                  <a:gd name="connsiteX269" fmla="*/ 32811 w 1676995"/>
                  <a:gd name="connsiteY269" fmla="*/ 194167 h 1487370"/>
                  <a:gd name="connsiteX270" fmla="*/ 23656 w 1676995"/>
                  <a:gd name="connsiteY270" fmla="*/ 196130 h 1487370"/>
                  <a:gd name="connsiteX271" fmla="*/ 30850 w 1676995"/>
                  <a:gd name="connsiteY271" fmla="*/ 202020 h 1487370"/>
                  <a:gd name="connsiteX272" fmla="*/ 28888 w 1676995"/>
                  <a:gd name="connsiteY272" fmla="*/ 211181 h 1487370"/>
                  <a:gd name="connsiteX273" fmla="*/ 40005 w 1676995"/>
                  <a:gd name="connsiteY273" fmla="*/ 213144 h 1487370"/>
                  <a:gd name="connsiteX274" fmla="*/ 53084 w 1676995"/>
                  <a:gd name="connsiteY274" fmla="*/ 211181 h 1487370"/>
                  <a:gd name="connsiteX275" fmla="*/ 54392 w 1676995"/>
                  <a:gd name="connsiteY275" fmla="*/ 215762 h 1487370"/>
                  <a:gd name="connsiteX276" fmla="*/ 46545 w 1676995"/>
                  <a:gd name="connsiteY276" fmla="*/ 220997 h 1487370"/>
                  <a:gd name="connsiteX277" fmla="*/ 37389 w 1676995"/>
                  <a:gd name="connsiteY277" fmla="*/ 226887 h 1487370"/>
                  <a:gd name="connsiteX278" fmla="*/ 32157 w 1676995"/>
                  <a:gd name="connsiteY278" fmla="*/ 225578 h 1487370"/>
                  <a:gd name="connsiteX279" fmla="*/ 26272 w 1676995"/>
                  <a:gd name="connsiteY279" fmla="*/ 233431 h 1487370"/>
                  <a:gd name="connsiteX280" fmla="*/ 28234 w 1676995"/>
                  <a:gd name="connsiteY280" fmla="*/ 238666 h 1487370"/>
                  <a:gd name="connsiteX281" fmla="*/ 37389 w 1676995"/>
                  <a:gd name="connsiteY281" fmla="*/ 238666 h 1487370"/>
                  <a:gd name="connsiteX282" fmla="*/ 43929 w 1676995"/>
                  <a:gd name="connsiteY282" fmla="*/ 236703 h 1487370"/>
                  <a:gd name="connsiteX283" fmla="*/ 49160 w 1676995"/>
                  <a:gd name="connsiteY283" fmla="*/ 238666 h 1487370"/>
                  <a:gd name="connsiteX284" fmla="*/ 60932 w 1676995"/>
                  <a:gd name="connsiteY284" fmla="*/ 228195 h 1487370"/>
                  <a:gd name="connsiteX285" fmla="*/ 60278 w 1676995"/>
                  <a:gd name="connsiteY285" fmla="*/ 234739 h 1487370"/>
                  <a:gd name="connsiteX286" fmla="*/ 55046 w 1676995"/>
                  <a:gd name="connsiteY286" fmla="*/ 241283 h 1487370"/>
                  <a:gd name="connsiteX287" fmla="*/ 47199 w 1676995"/>
                  <a:gd name="connsiteY287" fmla="*/ 242592 h 1487370"/>
                  <a:gd name="connsiteX288" fmla="*/ 38043 w 1676995"/>
                  <a:gd name="connsiteY288" fmla="*/ 245864 h 1487370"/>
                  <a:gd name="connsiteX289" fmla="*/ 30850 w 1676995"/>
                  <a:gd name="connsiteY289" fmla="*/ 248481 h 1487370"/>
                  <a:gd name="connsiteX290" fmla="*/ 23002 w 1676995"/>
                  <a:gd name="connsiteY290" fmla="*/ 253717 h 1487370"/>
                  <a:gd name="connsiteX291" fmla="*/ 21040 w 1676995"/>
                  <a:gd name="connsiteY291" fmla="*/ 262223 h 1487370"/>
                  <a:gd name="connsiteX292" fmla="*/ 10577 w 1676995"/>
                  <a:gd name="connsiteY292" fmla="*/ 262223 h 1487370"/>
                  <a:gd name="connsiteX293" fmla="*/ 10577 w 1676995"/>
                  <a:gd name="connsiteY293" fmla="*/ 269422 h 1487370"/>
                  <a:gd name="connsiteX294" fmla="*/ 6653 w 1676995"/>
                  <a:gd name="connsiteY294" fmla="*/ 286436 h 1487370"/>
                  <a:gd name="connsiteX295" fmla="*/ 3383 w 1676995"/>
                  <a:gd name="connsiteY295" fmla="*/ 300833 h 1487370"/>
                  <a:gd name="connsiteX296" fmla="*/ 7307 w 1676995"/>
                  <a:gd name="connsiteY296" fmla="*/ 300833 h 1487370"/>
                  <a:gd name="connsiteX297" fmla="*/ 28234 w 1676995"/>
                  <a:gd name="connsiteY297" fmla="*/ 287090 h 1487370"/>
                  <a:gd name="connsiteX298" fmla="*/ 31504 w 1676995"/>
                  <a:gd name="connsiteY298" fmla="*/ 285127 h 1487370"/>
                  <a:gd name="connsiteX299" fmla="*/ 33465 w 1676995"/>
                  <a:gd name="connsiteY299" fmla="*/ 283164 h 1487370"/>
                  <a:gd name="connsiteX300" fmla="*/ 49160 w 1676995"/>
                  <a:gd name="connsiteY300" fmla="*/ 277274 h 1487370"/>
                  <a:gd name="connsiteX301" fmla="*/ 51776 w 1676995"/>
                  <a:gd name="connsiteY301" fmla="*/ 279238 h 1487370"/>
                  <a:gd name="connsiteX302" fmla="*/ 63548 w 1676995"/>
                  <a:gd name="connsiteY302" fmla="*/ 275966 h 1487370"/>
                  <a:gd name="connsiteX303" fmla="*/ 66817 w 1676995"/>
                  <a:gd name="connsiteY303" fmla="*/ 277274 h 1487370"/>
                  <a:gd name="connsiteX304" fmla="*/ 81859 w 1676995"/>
                  <a:gd name="connsiteY304" fmla="*/ 281201 h 1487370"/>
                  <a:gd name="connsiteX305" fmla="*/ 88398 w 1676995"/>
                  <a:gd name="connsiteY305" fmla="*/ 278583 h 1487370"/>
                  <a:gd name="connsiteX306" fmla="*/ 97554 w 1676995"/>
                  <a:gd name="connsiteY306" fmla="*/ 275311 h 1487370"/>
                  <a:gd name="connsiteX307" fmla="*/ 100169 w 1676995"/>
                  <a:gd name="connsiteY307" fmla="*/ 273348 h 1487370"/>
                  <a:gd name="connsiteX308" fmla="*/ 109325 w 1676995"/>
                  <a:gd name="connsiteY308" fmla="*/ 270730 h 1487370"/>
                  <a:gd name="connsiteX309" fmla="*/ 114557 w 1676995"/>
                  <a:gd name="connsiteY309" fmla="*/ 277274 h 1487370"/>
                  <a:gd name="connsiteX310" fmla="*/ 114557 w 1676995"/>
                  <a:gd name="connsiteY310" fmla="*/ 287090 h 1487370"/>
                  <a:gd name="connsiteX311" fmla="*/ 114557 w 1676995"/>
                  <a:gd name="connsiteY311" fmla="*/ 290362 h 1487370"/>
                  <a:gd name="connsiteX312" fmla="*/ 125020 w 1676995"/>
                  <a:gd name="connsiteY312" fmla="*/ 301487 h 1487370"/>
                  <a:gd name="connsiteX313" fmla="*/ 123712 w 1676995"/>
                  <a:gd name="connsiteY313" fmla="*/ 309994 h 1487370"/>
                  <a:gd name="connsiteX314" fmla="*/ 113249 w 1676995"/>
                  <a:gd name="connsiteY314" fmla="*/ 315883 h 1487370"/>
                  <a:gd name="connsiteX315" fmla="*/ 111287 w 1676995"/>
                  <a:gd name="connsiteY315" fmla="*/ 315883 h 1487370"/>
                  <a:gd name="connsiteX316" fmla="*/ 108671 w 1676995"/>
                  <a:gd name="connsiteY316" fmla="*/ 317847 h 1487370"/>
                  <a:gd name="connsiteX317" fmla="*/ 102131 w 1676995"/>
                  <a:gd name="connsiteY317" fmla="*/ 325045 h 1487370"/>
                  <a:gd name="connsiteX318" fmla="*/ 102785 w 1676995"/>
                  <a:gd name="connsiteY318" fmla="*/ 326354 h 1487370"/>
                  <a:gd name="connsiteX319" fmla="*/ 105401 w 1676995"/>
                  <a:gd name="connsiteY319" fmla="*/ 333552 h 1487370"/>
                  <a:gd name="connsiteX320" fmla="*/ 104093 w 1676995"/>
                  <a:gd name="connsiteY320" fmla="*/ 338133 h 1487370"/>
                  <a:gd name="connsiteX321" fmla="*/ 109979 w 1676995"/>
                  <a:gd name="connsiteY321" fmla="*/ 338133 h 1487370"/>
                  <a:gd name="connsiteX322" fmla="*/ 115865 w 1676995"/>
                  <a:gd name="connsiteY322" fmla="*/ 334861 h 1487370"/>
                  <a:gd name="connsiteX323" fmla="*/ 125020 w 1676995"/>
                  <a:gd name="connsiteY323" fmla="*/ 330280 h 1487370"/>
                  <a:gd name="connsiteX324" fmla="*/ 130252 w 1676995"/>
                  <a:gd name="connsiteY324" fmla="*/ 330280 h 1487370"/>
                  <a:gd name="connsiteX325" fmla="*/ 143985 w 1676995"/>
                  <a:gd name="connsiteY325" fmla="*/ 322427 h 1487370"/>
                  <a:gd name="connsiteX326" fmla="*/ 148563 w 1676995"/>
                  <a:gd name="connsiteY326" fmla="*/ 329626 h 1487370"/>
                  <a:gd name="connsiteX327" fmla="*/ 148563 w 1676995"/>
                  <a:gd name="connsiteY327" fmla="*/ 332243 h 1487370"/>
                  <a:gd name="connsiteX328" fmla="*/ 152486 w 1676995"/>
                  <a:gd name="connsiteY328" fmla="*/ 332243 h 1487370"/>
                  <a:gd name="connsiteX329" fmla="*/ 157064 w 1676995"/>
                  <a:gd name="connsiteY329" fmla="*/ 332243 h 1487370"/>
                  <a:gd name="connsiteX330" fmla="*/ 167527 w 1676995"/>
                  <a:gd name="connsiteY330" fmla="*/ 334206 h 1487370"/>
                  <a:gd name="connsiteX331" fmla="*/ 172105 w 1676995"/>
                  <a:gd name="connsiteY331" fmla="*/ 338787 h 1487370"/>
                  <a:gd name="connsiteX332" fmla="*/ 174721 w 1676995"/>
                  <a:gd name="connsiteY332" fmla="*/ 338787 h 1487370"/>
                  <a:gd name="connsiteX333" fmla="*/ 183876 w 1676995"/>
                  <a:gd name="connsiteY333" fmla="*/ 343368 h 1487370"/>
                  <a:gd name="connsiteX334" fmla="*/ 183876 w 1676995"/>
                  <a:gd name="connsiteY334" fmla="*/ 349912 h 1487370"/>
                  <a:gd name="connsiteX335" fmla="*/ 183876 w 1676995"/>
                  <a:gd name="connsiteY335" fmla="*/ 349912 h 1487370"/>
                  <a:gd name="connsiteX336" fmla="*/ 183876 w 1676995"/>
                  <a:gd name="connsiteY336" fmla="*/ 349912 h 1487370"/>
                  <a:gd name="connsiteX337" fmla="*/ 198918 w 1676995"/>
                  <a:gd name="connsiteY337" fmla="*/ 349257 h 1487370"/>
                  <a:gd name="connsiteX338" fmla="*/ 202187 w 1676995"/>
                  <a:gd name="connsiteY338" fmla="*/ 354493 h 1487370"/>
                  <a:gd name="connsiteX339" fmla="*/ 208727 w 1676995"/>
                  <a:gd name="connsiteY339" fmla="*/ 354493 h 1487370"/>
                  <a:gd name="connsiteX340" fmla="*/ 224422 w 1676995"/>
                  <a:gd name="connsiteY340" fmla="*/ 355147 h 1487370"/>
                  <a:gd name="connsiteX341" fmla="*/ 228346 w 1676995"/>
                  <a:gd name="connsiteY341" fmla="*/ 351875 h 1487370"/>
                  <a:gd name="connsiteX342" fmla="*/ 234231 w 1676995"/>
                  <a:gd name="connsiteY342" fmla="*/ 336824 h 1487370"/>
                  <a:gd name="connsiteX343" fmla="*/ 244695 w 1676995"/>
                  <a:gd name="connsiteY343" fmla="*/ 336824 h 1487370"/>
                  <a:gd name="connsiteX344" fmla="*/ 253196 w 1676995"/>
                  <a:gd name="connsiteY344" fmla="*/ 345985 h 1487370"/>
                  <a:gd name="connsiteX345" fmla="*/ 255158 w 1676995"/>
                  <a:gd name="connsiteY345" fmla="*/ 345331 h 1487370"/>
                  <a:gd name="connsiteX346" fmla="*/ 267583 w 1676995"/>
                  <a:gd name="connsiteY346" fmla="*/ 345331 h 1487370"/>
                  <a:gd name="connsiteX347" fmla="*/ 270853 w 1676995"/>
                  <a:gd name="connsiteY347" fmla="*/ 349257 h 1487370"/>
                  <a:gd name="connsiteX348" fmla="*/ 275431 w 1676995"/>
                  <a:gd name="connsiteY348" fmla="*/ 354493 h 1487370"/>
                  <a:gd name="connsiteX349" fmla="*/ 280663 w 1676995"/>
                  <a:gd name="connsiteY349" fmla="*/ 354493 h 1487370"/>
                  <a:gd name="connsiteX350" fmla="*/ 280663 w 1676995"/>
                  <a:gd name="connsiteY350" fmla="*/ 354493 h 1487370"/>
                  <a:gd name="connsiteX351" fmla="*/ 289818 w 1676995"/>
                  <a:gd name="connsiteY351" fmla="*/ 347949 h 1487370"/>
                  <a:gd name="connsiteX352" fmla="*/ 297012 w 1676995"/>
                  <a:gd name="connsiteY352" fmla="*/ 351221 h 1487370"/>
                  <a:gd name="connsiteX353" fmla="*/ 299627 w 1676995"/>
                  <a:gd name="connsiteY353" fmla="*/ 360382 h 1487370"/>
                  <a:gd name="connsiteX354" fmla="*/ 299627 w 1676995"/>
                  <a:gd name="connsiteY354" fmla="*/ 361691 h 1487370"/>
                  <a:gd name="connsiteX355" fmla="*/ 306821 w 1676995"/>
                  <a:gd name="connsiteY355" fmla="*/ 363000 h 1487370"/>
                  <a:gd name="connsiteX356" fmla="*/ 308129 w 1676995"/>
                  <a:gd name="connsiteY356" fmla="*/ 361691 h 1487370"/>
                  <a:gd name="connsiteX357" fmla="*/ 322516 w 1676995"/>
                  <a:gd name="connsiteY357" fmla="*/ 360382 h 1487370"/>
                  <a:gd name="connsiteX358" fmla="*/ 323824 w 1676995"/>
                  <a:gd name="connsiteY358" fmla="*/ 374124 h 1487370"/>
                  <a:gd name="connsiteX359" fmla="*/ 328402 w 1676995"/>
                  <a:gd name="connsiteY359" fmla="*/ 385249 h 1487370"/>
                  <a:gd name="connsiteX360" fmla="*/ 323170 w 1676995"/>
                  <a:gd name="connsiteY360" fmla="*/ 395064 h 1487370"/>
                  <a:gd name="connsiteX361" fmla="*/ 318592 w 1676995"/>
                  <a:gd name="connsiteY361" fmla="*/ 402917 h 1487370"/>
                  <a:gd name="connsiteX362" fmla="*/ 317938 w 1676995"/>
                  <a:gd name="connsiteY362" fmla="*/ 408807 h 1487370"/>
                  <a:gd name="connsiteX363" fmla="*/ 317284 w 1676995"/>
                  <a:gd name="connsiteY363" fmla="*/ 415351 h 1487370"/>
                  <a:gd name="connsiteX364" fmla="*/ 320554 w 1676995"/>
                  <a:gd name="connsiteY364" fmla="*/ 415351 h 1487370"/>
                  <a:gd name="connsiteX365" fmla="*/ 331672 w 1676995"/>
                  <a:gd name="connsiteY365" fmla="*/ 415351 h 1487370"/>
                  <a:gd name="connsiteX366" fmla="*/ 334941 w 1676995"/>
                  <a:gd name="connsiteY366" fmla="*/ 416660 h 1487370"/>
                  <a:gd name="connsiteX367" fmla="*/ 351290 w 1676995"/>
                  <a:gd name="connsiteY367" fmla="*/ 427130 h 1487370"/>
                  <a:gd name="connsiteX368" fmla="*/ 355214 w 1676995"/>
                  <a:gd name="connsiteY368" fmla="*/ 432365 h 1487370"/>
                  <a:gd name="connsiteX369" fmla="*/ 361754 w 1676995"/>
                  <a:gd name="connsiteY369" fmla="*/ 452651 h 1487370"/>
                  <a:gd name="connsiteX370" fmla="*/ 351290 w 1676995"/>
                  <a:gd name="connsiteY370" fmla="*/ 462467 h 1487370"/>
                  <a:gd name="connsiteX371" fmla="*/ 346059 w 1676995"/>
                  <a:gd name="connsiteY371" fmla="*/ 467047 h 1487370"/>
                  <a:gd name="connsiteX372" fmla="*/ 342135 w 1676995"/>
                  <a:gd name="connsiteY372" fmla="*/ 472937 h 1487370"/>
                  <a:gd name="connsiteX373" fmla="*/ 339519 w 1676995"/>
                  <a:gd name="connsiteY373" fmla="*/ 476863 h 1487370"/>
                  <a:gd name="connsiteX374" fmla="*/ 339519 w 1676995"/>
                  <a:gd name="connsiteY374" fmla="*/ 478172 h 1487370"/>
                  <a:gd name="connsiteX375" fmla="*/ 329056 w 1676995"/>
                  <a:gd name="connsiteY375" fmla="*/ 486679 h 1487370"/>
                  <a:gd name="connsiteX376" fmla="*/ 325132 w 1676995"/>
                  <a:gd name="connsiteY376" fmla="*/ 485370 h 1487370"/>
                  <a:gd name="connsiteX377" fmla="*/ 320554 w 1676995"/>
                  <a:gd name="connsiteY377" fmla="*/ 488642 h 1487370"/>
                  <a:gd name="connsiteX378" fmla="*/ 320554 w 1676995"/>
                  <a:gd name="connsiteY378" fmla="*/ 488642 h 1487370"/>
                  <a:gd name="connsiteX379" fmla="*/ 315323 w 1676995"/>
                  <a:gd name="connsiteY379" fmla="*/ 493877 h 1487370"/>
                  <a:gd name="connsiteX380" fmla="*/ 309437 w 1676995"/>
                  <a:gd name="connsiteY380" fmla="*/ 495186 h 1487370"/>
                  <a:gd name="connsiteX381" fmla="*/ 297012 w 1676995"/>
                  <a:gd name="connsiteY381" fmla="*/ 503693 h 1487370"/>
                  <a:gd name="connsiteX382" fmla="*/ 295050 w 1676995"/>
                  <a:gd name="connsiteY382" fmla="*/ 503693 h 1487370"/>
                  <a:gd name="connsiteX383" fmla="*/ 285894 w 1676995"/>
                  <a:gd name="connsiteY383" fmla="*/ 503693 h 1487370"/>
                  <a:gd name="connsiteX384" fmla="*/ 284586 w 1676995"/>
                  <a:gd name="connsiteY384" fmla="*/ 503693 h 1487370"/>
                  <a:gd name="connsiteX385" fmla="*/ 281317 w 1676995"/>
                  <a:gd name="connsiteY385" fmla="*/ 501730 h 1487370"/>
                  <a:gd name="connsiteX386" fmla="*/ 280663 w 1676995"/>
                  <a:gd name="connsiteY386" fmla="*/ 503039 h 1487370"/>
                  <a:gd name="connsiteX387" fmla="*/ 272161 w 1676995"/>
                  <a:gd name="connsiteY387" fmla="*/ 511546 h 1487370"/>
                  <a:gd name="connsiteX388" fmla="*/ 266275 w 1676995"/>
                  <a:gd name="connsiteY388" fmla="*/ 514163 h 1487370"/>
                  <a:gd name="connsiteX389" fmla="*/ 264314 w 1676995"/>
                  <a:gd name="connsiteY389" fmla="*/ 514163 h 1487370"/>
                  <a:gd name="connsiteX390" fmla="*/ 254504 w 1676995"/>
                  <a:gd name="connsiteY390" fmla="*/ 530523 h 1487370"/>
                  <a:gd name="connsiteX391" fmla="*/ 240771 w 1676995"/>
                  <a:gd name="connsiteY391" fmla="*/ 532486 h 1487370"/>
                  <a:gd name="connsiteX392" fmla="*/ 240771 w 1676995"/>
                  <a:gd name="connsiteY392" fmla="*/ 532486 h 1487370"/>
                  <a:gd name="connsiteX393" fmla="*/ 240771 w 1676995"/>
                  <a:gd name="connsiteY393" fmla="*/ 532486 h 1487370"/>
                  <a:gd name="connsiteX394" fmla="*/ 242079 w 1676995"/>
                  <a:gd name="connsiteY394" fmla="*/ 535104 h 1487370"/>
                  <a:gd name="connsiteX395" fmla="*/ 244695 w 1676995"/>
                  <a:gd name="connsiteY395" fmla="*/ 545574 h 1487370"/>
                  <a:gd name="connsiteX396" fmla="*/ 244695 w 1676995"/>
                  <a:gd name="connsiteY396" fmla="*/ 546883 h 1487370"/>
                  <a:gd name="connsiteX397" fmla="*/ 244041 w 1676995"/>
                  <a:gd name="connsiteY397" fmla="*/ 547537 h 1487370"/>
                  <a:gd name="connsiteX398" fmla="*/ 244041 w 1676995"/>
                  <a:gd name="connsiteY398" fmla="*/ 547537 h 1487370"/>
                  <a:gd name="connsiteX399" fmla="*/ 247311 w 1676995"/>
                  <a:gd name="connsiteY399" fmla="*/ 562588 h 1487370"/>
                  <a:gd name="connsiteX400" fmla="*/ 245349 w 1676995"/>
                  <a:gd name="connsiteY400" fmla="*/ 565206 h 1487370"/>
                  <a:gd name="connsiteX401" fmla="*/ 243387 w 1676995"/>
                  <a:gd name="connsiteY401" fmla="*/ 567823 h 1487370"/>
                  <a:gd name="connsiteX402" fmla="*/ 242733 w 1676995"/>
                  <a:gd name="connsiteY402" fmla="*/ 571095 h 1487370"/>
                  <a:gd name="connsiteX403" fmla="*/ 240117 w 1676995"/>
                  <a:gd name="connsiteY403" fmla="*/ 580911 h 1487370"/>
                  <a:gd name="connsiteX404" fmla="*/ 240117 w 1676995"/>
                  <a:gd name="connsiteY404" fmla="*/ 584183 h 1487370"/>
                  <a:gd name="connsiteX405" fmla="*/ 236847 w 1676995"/>
                  <a:gd name="connsiteY405" fmla="*/ 600543 h 1487370"/>
                  <a:gd name="connsiteX406" fmla="*/ 234885 w 1676995"/>
                  <a:gd name="connsiteY406" fmla="*/ 603161 h 1487370"/>
                  <a:gd name="connsiteX407" fmla="*/ 230962 w 1676995"/>
                  <a:gd name="connsiteY407" fmla="*/ 608396 h 1487370"/>
                  <a:gd name="connsiteX408" fmla="*/ 230962 w 1676995"/>
                  <a:gd name="connsiteY408" fmla="*/ 608396 h 1487370"/>
                  <a:gd name="connsiteX409" fmla="*/ 231616 w 1676995"/>
                  <a:gd name="connsiteY409" fmla="*/ 625410 h 1487370"/>
                  <a:gd name="connsiteX410" fmla="*/ 225730 w 1676995"/>
                  <a:gd name="connsiteY410" fmla="*/ 629990 h 1487370"/>
                  <a:gd name="connsiteX411" fmla="*/ 223114 w 1676995"/>
                  <a:gd name="connsiteY411" fmla="*/ 631953 h 1487370"/>
                  <a:gd name="connsiteX412" fmla="*/ 225076 w 1676995"/>
                  <a:gd name="connsiteY412" fmla="*/ 637189 h 1487370"/>
                  <a:gd name="connsiteX413" fmla="*/ 227692 w 1676995"/>
                  <a:gd name="connsiteY413" fmla="*/ 654203 h 1487370"/>
                  <a:gd name="connsiteX414" fmla="*/ 217882 w 1676995"/>
                  <a:gd name="connsiteY414" fmla="*/ 660747 h 1487370"/>
                  <a:gd name="connsiteX415" fmla="*/ 217228 w 1676995"/>
                  <a:gd name="connsiteY415" fmla="*/ 660747 h 1487370"/>
                  <a:gd name="connsiteX416" fmla="*/ 217228 w 1676995"/>
                  <a:gd name="connsiteY416" fmla="*/ 660747 h 1487370"/>
                  <a:gd name="connsiteX417" fmla="*/ 207419 w 1676995"/>
                  <a:gd name="connsiteY417" fmla="*/ 669254 h 1487370"/>
                  <a:gd name="connsiteX418" fmla="*/ 198918 w 1676995"/>
                  <a:gd name="connsiteY418" fmla="*/ 669254 h 1487370"/>
                  <a:gd name="connsiteX419" fmla="*/ 196302 w 1676995"/>
                  <a:gd name="connsiteY419" fmla="*/ 669254 h 1487370"/>
                  <a:gd name="connsiteX420" fmla="*/ 189108 w 1676995"/>
                  <a:gd name="connsiteY420" fmla="*/ 671871 h 1487370"/>
                  <a:gd name="connsiteX421" fmla="*/ 186492 w 1676995"/>
                  <a:gd name="connsiteY421" fmla="*/ 679724 h 1487370"/>
                  <a:gd name="connsiteX422" fmla="*/ 188454 w 1676995"/>
                  <a:gd name="connsiteY422" fmla="*/ 680378 h 1487370"/>
                  <a:gd name="connsiteX423" fmla="*/ 196956 w 1676995"/>
                  <a:gd name="connsiteY423" fmla="*/ 691503 h 1487370"/>
                  <a:gd name="connsiteX424" fmla="*/ 197610 w 1676995"/>
                  <a:gd name="connsiteY424" fmla="*/ 694775 h 1487370"/>
                  <a:gd name="connsiteX425" fmla="*/ 199571 w 1676995"/>
                  <a:gd name="connsiteY425" fmla="*/ 703936 h 1487370"/>
                  <a:gd name="connsiteX426" fmla="*/ 195648 w 1676995"/>
                  <a:gd name="connsiteY426" fmla="*/ 720951 h 1487370"/>
                  <a:gd name="connsiteX427" fmla="*/ 194994 w 1676995"/>
                  <a:gd name="connsiteY427" fmla="*/ 724877 h 1487370"/>
                  <a:gd name="connsiteX428" fmla="*/ 187146 w 1676995"/>
                  <a:gd name="connsiteY428" fmla="*/ 740582 h 1487370"/>
                  <a:gd name="connsiteX429" fmla="*/ 183222 w 1676995"/>
                  <a:gd name="connsiteY429" fmla="*/ 742545 h 1487370"/>
                  <a:gd name="connsiteX430" fmla="*/ 177337 w 1676995"/>
                  <a:gd name="connsiteY430" fmla="*/ 745817 h 1487370"/>
                  <a:gd name="connsiteX431" fmla="*/ 176683 w 1676995"/>
                  <a:gd name="connsiteY431" fmla="*/ 749089 h 1487370"/>
                  <a:gd name="connsiteX432" fmla="*/ 171451 w 1676995"/>
                  <a:gd name="connsiteY432" fmla="*/ 760214 h 1487370"/>
                  <a:gd name="connsiteX433" fmla="*/ 170797 w 1676995"/>
                  <a:gd name="connsiteY433" fmla="*/ 762177 h 1487370"/>
                  <a:gd name="connsiteX434" fmla="*/ 159026 w 1676995"/>
                  <a:gd name="connsiteY434" fmla="*/ 771993 h 1487370"/>
                  <a:gd name="connsiteX435" fmla="*/ 136791 w 1676995"/>
                  <a:gd name="connsiteY435" fmla="*/ 768721 h 1487370"/>
                  <a:gd name="connsiteX436" fmla="*/ 131560 w 1676995"/>
                  <a:gd name="connsiteY436" fmla="*/ 766758 h 1487370"/>
                  <a:gd name="connsiteX437" fmla="*/ 123712 w 1676995"/>
                  <a:gd name="connsiteY437" fmla="*/ 764140 h 1487370"/>
                  <a:gd name="connsiteX438" fmla="*/ 123712 w 1676995"/>
                  <a:gd name="connsiteY438" fmla="*/ 764140 h 1487370"/>
                  <a:gd name="connsiteX439" fmla="*/ 109979 w 1676995"/>
                  <a:gd name="connsiteY439" fmla="*/ 766103 h 1487370"/>
                  <a:gd name="connsiteX440" fmla="*/ 94938 w 1676995"/>
                  <a:gd name="connsiteY440" fmla="*/ 760214 h 1487370"/>
                  <a:gd name="connsiteX441" fmla="*/ 94938 w 1676995"/>
                  <a:gd name="connsiteY441" fmla="*/ 760214 h 1487370"/>
                  <a:gd name="connsiteX442" fmla="*/ 94938 w 1676995"/>
                  <a:gd name="connsiteY442" fmla="*/ 762177 h 1487370"/>
                  <a:gd name="connsiteX443" fmla="*/ 100169 w 1676995"/>
                  <a:gd name="connsiteY443" fmla="*/ 770030 h 1487370"/>
                  <a:gd name="connsiteX444" fmla="*/ 106055 w 1676995"/>
                  <a:gd name="connsiteY444" fmla="*/ 779846 h 1487370"/>
                  <a:gd name="connsiteX445" fmla="*/ 106055 w 1676995"/>
                  <a:gd name="connsiteY445" fmla="*/ 781809 h 1487370"/>
                  <a:gd name="connsiteX446" fmla="*/ 109325 w 1676995"/>
                  <a:gd name="connsiteY446" fmla="*/ 783772 h 1487370"/>
                  <a:gd name="connsiteX447" fmla="*/ 117172 w 1676995"/>
                  <a:gd name="connsiteY447" fmla="*/ 792933 h 1487370"/>
                  <a:gd name="connsiteX448" fmla="*/ 114557 w 1676995"/>
                  <a:gd name="connsiteY448" fmla="*/ 801440 h 1487370"/>
                  <a:gd name="connsiteX449" fmla="*/ 111287 w 1676995"/>
                  <a:gd name="connsiteY449" fmla="*/ 811256 h 1487370"/>
                  <a:gd name="connsiteX450" fmla="*/ 113903 w 1676995"/>
                  <a:gd name="connsiteY450" fmla="*/ 817800 h 1487370"/>
                  <a:gd name="connsiteX451" fmla="*/ 117172 w 1676995"/>
                  <a:gd name="connsiteY451" fmla="*/ 830233 h 1487370"/>
                  <a:gd name="connsiteX452" fmla="*/ 115211 w 1676995"/>
                  <a:gd name="connsiteY452" fmla="*/ 834160 h 1487370"/>
                  <a:gd name="connsiteX453" fmla="*/ 113903 w 1676995"/>
                  <a:gd name="connsiteY453" fmla="*/ 838741 h 1487370"/>
                  <a:gd name="connsiteX454" fmla="*/ 118480 w 1676995"/>
                  <a:gd name="connsiteY454" fmla="*/ 842667 h 1487370"/>
                  <a:gd name="connsiteX455" fmla="*/ 125020 w 1676995"/>
                  <a:gd name="connsiteY455" fmla="*/ 855100 h 1487370"/>
                  <a:gd name="connsiteX456" fmla="*/ 123058 w 1676995"/>
                  <a:gd name="connsiteY456" fmla="*/ 858372 h 1487370"/>
                  <a:gd name="connsiteX457" fmla="*/ 123058 w 1676995"/>
                  <a:gd name="connsiteY457" fmla="*/ 858372 h 1487370"/>
                  <a:gd name="connsiteX458" fmla="*/ 123712 w 1676995"/>
                  <a:gd name="connsiteY458" fmla="*/ 858372 h 1487370"/>
                  <a:gd name="connsiteX459" fmla="*/ 141369 w 1676995"/>
                  <a:gd name="connsiteY459" fmla="*/ 865571 h 1487370"/>
                  <a:gd name="connsiteX460" fmla="*/ 142023 w 1676995"/>
                  <a:gd name="connsiteY460" fmla="*/ 892400 h 1487370"/>
                  <a:gd name="connsiteX461" fmla="*/ 137445 w 1676995"/>
                  <a:gd name="connsiteY461" fmla="*/ 896327 h 1487370"/>
                  <a:gd name="connsiteX462" fmla="*/ 129598 w 1676995"/>
                  <a:gd name="connsiteY462" fmla="*/ 903525 h 1487370"/>
                  <a:gd name="connsiteX463" fmla="*/ 123058 w 1676995"/>
                  <a:gd name="connsiteY463" fmla="*/ 917267 h 1487370"/>
                  <a:gd name="connsiteX464" fmla="*/ 121750 w 1676995"/>
                  <a:gd name="connsiteY464" fmla="*/ 918576 h 1487370"/>
                  <a:gd name="connsiteX465" fmla="*/ 109979 w 1676995"/>
                  <a:gd name="connsiteY465" fmla="*/ 924466 h 1487370"/>
                  <a:gd name="connsiteX466" fmla="*/ 104093 w 1676995"/>
                  <a:gd name="connsiteY466" fmla="*/ 927083 h 1487370"/>
                  <a:gd name="connsiteX467" fmla="*/ 97554 w 1676995"/>
                  <a:gd name="connsiteY467" fmla="*/ 930355 h 1487370"/>
                  <a:gd name="connsiteX468" fmla="*/ 94938 w 1676995"/>
                  <a:gd name="connsiteY468" fmla="*/ 930355 h 1487370"/>
                  <a:gd name="connsiteX469" fmla="*/ 87090 w 1676995"/>
                  <a:gd name="connsiteY469" fmla="*/ 934281 h 1487370"/>
                  <a:gd name="connsiteX470" fmla="*/ 87090 w 1676995"/>
                  <a:gd name="connsiteY470" fmla="*/ 939516 h 1487370"/>
                  <a:gd name="connsiteX471" fmla="*/ 83820 w 1676995"/>
                  <a:gd name="connsiteY471" fmla="*/ 953913 h 1487370"/>
                  <a:gd name="connsiteX472" fmla="*/ 75973 w 1676995"/>
                  <a:gd name="connsiteY472" fmla="*/ 964383 h 1487370"/>
                  <a:gd name="connsiteX473" fmla="*/ 72049 w 1676995"/>
                  <a:gd name="connsiteY473" fmla="*/ 969619 h 1487370"/>
                  <a:gd name="connsiteX474" fmla="*/ 70087 w 1676995"/>
                  <a:gd name="connsiteY474" fmla="*/ 979434 h 1487370"/>
                  <a:gd name="connsiteX475" fmla="*/ 70087 w 1676995"/>
                  <a:gd name="connsiteY475" fmla="*/ 979434 h 1487370"/>
                  <a:gd name="connsiteX476" fmla="*/ 70087 w 1676995"/>
                  <a:gd name="connsiteY476" fmla="*/ 980743 h 1487370"/>
                  <a:gd name="connsiteX477" fmla="*/ 71395 w 1676995"/>
                  <a:gd name="connsiteY477" fmla="*/ 983361 h 1487370"/>
                  <a:gd name="connsiteX478" fmla="*/ 78589 w 1676995"/>
                  <a:gd name="connsiteY478" fmla="*/ 998411 h 1487370"/>
                  <a:gd name="connsiteX479" fmla="*/ 81205 w 1676995"/>
                  <a:gd name="connsiteY479" fmla="*/ 1003647 h 1487370"/>
                  <a:gd name="connsiteX480" fmla="*/ 85128 w 1676995"/>
                  <a:gd name="connsiteY480" fmla="*/ 1014771 h 1487370"/>
                  <a:gd name="connsiteX481" fmla="*/ 85128 w 1676995"/>
                  <a:gd name="connsiteY481" fmla="*/ 1019352 h 1487370"/>
                  <a:gd name="connsiteX482" fmla="*/ 85782 w 1676995"/>
                  <a:gd name="connsiteY482" fmla="*/ 1028514 h 1487370"/>
                  <a:gd name="connsiteX483" fmla="*/ 92322 w 1676995"/>
                  <a:gd name="connsiteY483" fmla="*/ 1027205 h 1487370"/>
                  <a:gd name="connsiteX484" fmla="*/ 111941 w 1676995"/>
                  <a:gd name="connsiteY484" fmla="*/ 1028514 h 1487370"/>
                  <a:gd name="connsiteX485" fmla="*/ 105401 w 1676995"/>
                  <a:gd name="connsiteY485" fmla="*/ 1050763 h 1487370"/>
                  <a:gd name="connsiteX486" fmla="*/ 102785 w 1676995"/>
                  <a:gd name="connsiteY486" fmla="*/ 1054689 h 1487370"/>
                  <a:gd name="connsiteX487" fmla="*/ 98208 w 1676995"/>
                  <a:gd name="connsiteY487" fmla="*/ 1065159 h 1487370"/>
                  <a:gd name="connsiteX488" fmla="*/ 83820 w 1676995"/>
                  <a:gd name="connsiteY488" fmla="*/ 1073666 h 1487370"/>
                  <a:gd name="connsiteX489" fmla="*/ 76627 w 1676995"/>
                  <a:gd name="connsiteY489" fmla="*/ 1067122 h 1487370"/>
                  <a:gd name="connsiteX490" fmla="*/ 64856 w 1676995"/>
                  <a:gd name="connsiteY490" fmla="*/ 1074321 h 1487370"/>
                  <a:gd name="connsiteX491" fmla="*/ 58316 w 1676995"/>
                  <a:gd name="connsiteY491" fmla="*/ 1071703 h 1487370"/>
                  <a:gd name="connsiteX492" fmla="*/ 57008 w 1676995"/>
                  <a:gd name="connsiteY492" fmla="*/ 1071049 h 1487370"/>
                  <a:gd name="connsiteX493" fmla="*/ 53084 w 1676995"/>
                  <a:gd name="connsiteY493" fmla="*/ 1082173 h 1487370"/>
                  <a:gd name="connsiteX494" fmla="*/ 51122 w 1676995"/>
                  <a:gd name="connsiteY494" fmla="*/ 1084791 h 1487370"/>
                  <a:gd name="connsiteX495" fmla="*/ 32811 w 1676995"/>
                  <a:gd name="connsiteY495" fmla="*/ 1102460 h 1487370"/>
                  <a:gd name="connsiteX496" fmla="*/ 24964 w 1676995"/>
                  <a:gd name="connsiteY496" fmla="*/ 1105077 h 1487370"/>
                  <a:gd name="connsiteX497" fmla="*/ 22348 w 1676995"/>
                  <a:gd name="connsiteY497" fmla="*/ 1105732 h 1487370"/>
                  <a:gd name="connsiteX498" fmla="*/ 11231 w 1676995"/>
                  <a:gd name="connsiteY498" fmla="*/ 1125363 h 1487370"/>
                  <a:gd name="connsiteX499" fmla="*/ 113 w 1676995"/>
                  <a:gd name="connsiteY499" fmla="*/ 1134524 h 1487370"/>
                  <a:gd name="connsiteX500" fmla="*/ 767 w 1676995"/>
                  <a:gd name="connsiteY500" fmla="*/ 1135833 h 1487370"/>
                  <a:gd name="connsiteX501" fmla="*/ 4691 w 1676995"/>
                  <a:gd name="connsiteY501" fmla="*/ 1148921 h 1487370"/>
                  <a:gd name="connsiteX502" fmla="*/ 4037 w 1676995"/>
                  <a:gd name="connsiteY502" fmla="*/ 1154156 h 1487370"/>
                  <a:gd name="connsiteX503" fmla="*/ 2729 w 1676995"/>
                  <a:gd name="connsiteY503" fmla="*/ 1163972 h 1487370"/>
                  <a:gd name="connsiteX504" fmla="*/ 2729 w 1676995"/>
                  <a:gd name="connsiteY504" fmla="*/ 1205853 h 1487370"/>
                  <a:gd name="connsiteX505" fmla="*/ 5999 w 1676995"/>
                  <a:gd name="connsiteY505" fmla="*/ 1203890 h 1487370"/>
                  <a:gd name="connsiteX506" fmla="*/ 17116 w 1676995"/>
                  <a:gd name="connsiteY506" fmla="*/ 1208471 h 1487370"/>
                  <a:gd name="connsiteX507" fmla="*/ 28888 w 1676995"/>
                  <a:gd name="connsiteY507" fmla="*/ 1208471 h 1487370"/>
                  <a:gd name="connsiteX508" fmla="*/ 45891 w 1676995"/>
                  <a:gd name="connsiteY508" fmla="*/ 1213051 h 1487370"/>
                  <a:gd name="connsiteX509" fmla="*/ 57008 w 1676995"/>
                  <a:gd name="connsiteY509" fmla="*/ 1220904 h 1487370"/>
                  <a:gd name="connsiteX510" fmla="*/ 59624 w 1676995"/>
                  <a:gd name="connsiteY510" fmla="*/ 1209125 h 1487370"/>
                  <a:gd name="connsiteX511" fmla="*/ 62240 w 1676995"/>
                  <a:gd name="connsiteY511" fmla="*/ 1202581 h 1487370"/>
                  <a:gd name="connsiteX512" fmla="*/ 63548 w 1676995"/>
                  <a:gd name="connsiteY512" fmla="*/ 1212397 h 1487370"/>
                  <a:gd name="connsiteX513" fmla="*/ 75319 w 1676995"/>
                  <a:gd name="connsiteY513" fmla="*/ 1207162 h 1487370"/>
                  <a:gd name="connsiteX514" fmla="*/ 66817 w 1676995"/>
                  <a:gd name="connsiteY514" fmla="*/ 1216978 h 1487370"/>
                  <a:gd name="connsiteX515" fmla="*/ 62240 w 1676995"/>
                  <a:gd name="connsiteY515" fmla="*/ 1223522 h 1487370"/>
                  <a:gd name="connsiteX516" fmla="*/ 98208 w 1676995"/>
                  <a:gd name="connsiteY516" fmla="*/ 1255586 h 1487370"/>
                  <a:gd name="connsiteX517" fmla="*/ 119134 w 1676995"/>
                  <a:gd name="connsiteY517" fmla="*/ 1283725 h 1487370"/>
                  <a:gd name="connsiteX518" fmla="*/ 124366 w 1676995"/>
                  <a:gd name="connsiteY518" fmla="*/ 1309246 h 1487370"/>
                  <a:gd name="connsiteX519" fmla="*/ 129598 w 1676995"/>
                  <a:gd name="connsiteY519" fmla="*/ 1309246 h 1487370"/>
                  <a:gd name="connsiteX520" fmla="*/ 140715 w 1676995"/>
                  <a:gd name="connsiteY520" fmla="*/ 1293541 h 1487370"/>
                  <a:gd name="connsiteX521" fmla="*/ 151832 w 1676995"/>
                  <a:gd name="connsiteY521" fmla="*/ 1298776 h 1487370"/>
                  <a:gd name="connsiteX522" fmla="*/ 147909 w 1676995"/>
                  <a:gd name="connsiteY522" fmla="*/ 1298776 h 1487370"/>
                  <a:gd name="connsiteX523" fmla="*/ 138099 w 1676995"/>
                  <a:gd name="connsiteY523" fmla="*/ 1298776 h 1487370"/>
                  <a:gd name="connsiteX524" fmla="*/ 134175 w 1676995"/>
                  <a:gd name="connsiteY524" fmla="*/ 1312518 h 1487370"/>
                  <a:gd name="connsiteX525" fmla="*/ 119134 w 1676995"/>
                  <a:gd name="connsiteY525" fmla="*/ 1320371 h 1487370"/>
                  <a:gd name="connsiteX526" fmla="*/ 112595 w 1676995"/>
                  <a:gd name="connsiteY526" fmla="*/ 1329533 h 1487370"/>
                  <a:gd name="connsiteX527" fmla="*/ 118480 w 1676995"/>
                  <a:gd name="connsiteY527" fmla="*/ 1343929 h 1487370"/>
                  <a:gd name="connsiteX528" fmla="*/ 130252 w 1676995"/>
                  <a:gd name="connsiteY528" fmla="*/ 1348510 h 1487370"/>
                  <a:gd name="connsiteX529" fmla="*/ 136791 w 1676995"/>
                  <a:gd name="connsiteY529" fmla="*/ 1357017 h 1487370"/>
                  <a:gd name="connsiteX530" fmla="*/ 135483 w 1676995"/>
                  <a:gd name="connsiteY530" fmla="*/ 1363561 h 1487370"/>
                  <a:gd name="connsiteX531" fmla="*/ 145947 w 1676995"/>
                  <a:gd name="connsiteY531" fmla="*/ 1370105 h 1487370"/>
                  <a:gd name="connsiteX532" fmla="*/ 140715 w 1676995"/>
                  <a:gd name="connsiteY532" fmla="*/ 1375994 h 1487370"/>
                  <a:gd name="connsiteX533" fmla="*/ 134175 w 1676995"/>
                  <a:gd name="connsiteY533" fmla="*/ 1371413 h 1487370"/>
                  <a:gd name="connsiteX534" fmla="*/ 126328 w 1676995"/>
                  <a:gd name="connsiteY534" fmla="*/ 1362906 h 1487370"/>
                  <a:gd name="connsiteX535" fmla="*/ 131560 w 1676995"/>
                  <a:gd name="connsiteY535" fmla="*/ 1377303 h 1487370"/>
                  <a:gd name="connsiteX536" fmla="*/ 135483 w 1676995"/>
                  <a:gd name="connsiteY536" fmla="*/ 1394317 h 1487370"/>
                  <a:gd name="connsiteX537" fmla="*/ 138753 w 1676995"/>
                  <a:gd name="connsiteY537" fmla="*/ 1404788 h 1487370"/>
                  <a:gd name="connsiteX538" fmla="*/ 139407 w 1676995"/>
                  <a:gd name="connsiteY538" fmla="*/ 1411986 h 1487370"/>
                  <a:gd name="connsiteX539" fmla="*/ 146601 w 1676995"/>
                  <a:gd name="connsiteY539" fmla="*/ 1419838 h 1487370"/>
                  <a:gd name="connsiteX540" fmla="*/ 151832 w 1676995"/>
                  <a:gd name="connsiteY540" fmla="*/ 1439470 h 1487370"/>
                  <a:gd name="connsiteX541" fmla="*/ 172105 w 1676995"/>
                  <a:gd name="connsiteY541" fmla="*/ 1445359 h 1487370"/>
                  <a:gd name="connsiteX542" fmla="*/ 183876 w 1676995"/>
                  <a:gd name="connsiteY542" fmla="*/ 1466955 h 1487370"/>
                  <a:gd name="connsiteX543" fmla="*/ 193686 w 1676995"/>
                  <a:gd name="connsiteY543" fmla="*/ 1473498 h 1487370"/>
                  <a:gd name="connsiteX544" fmla="*/ 198918 w 1676995"/>
                  <a:gd name="connsiteY544" fmla="*/ 1473498 h 1487370"/>
                  <a:gd name="connsiteX545" fmla="*/ 210689 w 1676995"/>
                  <a:gd name="connsiteY545" fmla="*/ 1487240 h 1487370"/>
                  <a:gd name="connsiteX546" fmla="*/ 223768 w 1676995"/>
                  <a:gd name="connsiteY546" fmla="*/ 1484623 h 1487370"/>
                  <a:gd name="connsiteX547" fmla="*/ 235539 w 1676995"/>
                  <a:gd name="connsiteY547" fmla="*/ 1480042 h 1487370"/>
                  <a:gd name="connsiteX548" fmla="*/ 241425 w 1676995"/>
                  <a:gd name="connsiteY548" fmla="*/ 1468263 h 1487370"/>
                  <a:gd name="connsiteX549" fmla="*/ 244695 w 1676995"/>
                  <a:gd name="connsiteY549" fmla="*/ 1459756 h 1487370"/>
                  <a:gd name="connsiteX550" fmla="*/ 251888 w 1676995"/>
                  <a:gd name="connsiteY550" fmla="*/ 1467609 h 1487370"/>
                  <a:gd name="connsiteX551" fmla="*/ 259082 w 1676995"/>
                  <a:gd name="connsiteY551" fmla="*/ 1461065 h 1487370"/>
                  <a:gd name="connsiteX552" fmla="*/ 291780 w 1676995"/>
                  <a:gd name="connsiteY552" fmla="*/ 1424419 h 1487370"/>
                  <a:gd name="connsiteX553" fmla="*/ 314669 w 1676995"/>
                  <a:gd name="connsiteY553" fmla="*/ 1420493 h 1487370"/>
                  <a:gd name="connsiteX554" fmla="*/ 333633 w 1676995"/>
                  <a:gd name="connsiteY554" fmla="*/ 1415258 h 1487370"/>
                  <a:gd name="connsiteX555" fmla="*/ 345405 w 1676995"/>
                  <a:gd name="connsiteY555" fmla="*/ 1417875 h 1487370"/>
                  <a:gd name="connsiteX556" fmla="*/ 360446 w 1676995"/>
                  <a:gd name="connsiteY556" fmla="*/ 1423765 h 1487370"/>
                  <a:gd name="connsiteX557" fmla="*/ 377449 w 1676995"/>
                  <a:gd name="connsiteY557" fmla="*/ 1419838 h 1487370"/>
                  <a:gd name="connsiteX558" fmla="*/ 383988 w 1676995"/>
                  <a:gd name="connsiteY558" fmla="*/ 1412640 h 1487370"/>
                  <a:gd name="connsiteX559" fmla="*/ 398376 w 1676995"/>
                  <a:gd name="connsiteY559" fmla="*/ 1410677 h 1487370"/>
                  <a:gd name="connsiteX560" fmla="*/ 417340 w 1676995"/>
                  <a:gd name="connsiteY560" fmla="*/ 1397589 h 1487370"/>
                  <a:gd name="connsiteX561" fmla="*/ 431074 w 1676995"/>
                  <a:gd name="connsiteY561" fmla="*/ 1394317 h 1487370"/>
                  <a:gd name="connsiteX562" fmla="*/ 461810 w 1676995"/>
                  <a:gd name="connsiteY562" fmla="*/ 1400207 h 1487370"/>
                  <a:gd name="connsiteX563" fmla="*/ 469657 w 1676995"/>
                  <a:gd name="connsiteY563" fmla="*/ 1396280 h 1487370"/>
                  <a:gd name="connsiteX564" fmla="*/ 488622 w 1676995"/>
                  <a:gd name="connsiteY564" fmla="*/ 1404133 h 1487370"/>
                  <a:gd name="connsiteX565" fmla="*/ 503663 w 1676995"/>
                  <a:gd name="connsiteY565" fmla="*/ 1402170 h 1487370"/>
                  <a:gd name="connsiteX566" fmla="*/ 523282 w 1676995"/>
                  <a:gd name="connsiteY566" fmla="*/ 1411986 h 1487370"/>
                  <a:gd name="connsiteX567" fmla="*/ 538323 w 1676995"/>
                  <a:gd name="connsiteY567" fmla="*/ 1411986 h 1487370"/>
                  <a:gd name="connsiteX568" fmla="*/ 555980 w 1676995"/>
                  <a:gd name="connsiteY568" fmla="*/ 1425073 h 1487370"/>
                  <a:gd name="connsiteX569" fmla="*/ 571675 w 1676995"/>
                  <a:gd name="connsiteY569" fmla="*/ 1423110 h 1487370"/>
                  <a:gd name="connsiteX570" fmla="*/ 580177 w 1676995"/>
                  <a:gd name="connsiteY570" fmla="*/ 1419184 h 1487370"/>
                  <a:gd name="connsiteX571" fmla="*/ 627916 w 1676995"/>
                  <a:gd name="connsiteY571" fmla="*/ 1427691 h 1487370"/>
                  <a:gd name="connsiteX572" fmla="*/ 642303 w 1676995"/>
                  <a:gd name="connsiteY572" fmla="*/ 1429000 h 1487370"/>
                  <a:gd name="connsiteX573" fmla="*/ 650150 w 1676995"/>
                  <a:gd name="connsiteY573" fmla="*/ 1440124 h 1487370"/>
                  <a:gd name="connsiteX574" fmla="*/ 657998 w 1676995"/>
                  <a:gd name="connsiteY574" fmla="*/ 1440124 h 1487370"/>
                  <a:gd name="connsiteX575" fmla="*/ 664538 w 1676995"/>
                  <a:gd name="connsiteY575" fmla="*/ 1446668 h 1487370"/>
                  <a:gd name="connsiteX576" fmla="*/ 685464 w 1676995"/>
                  <a:gd name="connsiteY576" fmla="*/ 1441433 h 1487370"/>
                  <a:gd name="connsiteX577" fmla="*/ 699198 w 1676995"/>
                  <a:gd name="connsiteY577" fmla="*/ 1425073 h 1487370"/>
                  <a:gd name="connsiteX578" fmla="*/ 710969 w 1676995"/>
                  <a:gd name="connsiteY578" fmla="*/ 1425073 h 1487370"/>
                  <a:gd name="connsiteX579" fmla="*/ 718162 w 1676995"/>
                  <a:gd name="connsiteY579" fmla="*/ 1430308 h 1487370"/>
                  <a:gd name="connsiteX580" fmla="*/ 729934 w 1676995"/>
                  <a:gd name="connsiteY580" fmla="*/ 1425728 h 1487370"/>
                  <a:gd name="connsiteX581" fmla="*/ 743013 w 1676995"/>
                  <a:gd name="connsiteY581" fmla="*/ 1436852 h 1487370"/>
                  <a:gd name="connsiteX582" fmla="*/ 752168 w 1676995"/>
                  <a:gd name="connsiteY582" fmla="*/ 1455175 h 1487370"/>
                  <a:gd name="connsiteX583" fmla="*/ 760670 w 1676995"/>
                  <a:gd name="connsiteY583" fmla="*/ 1452558 h 1487370"/>
                  <a:gd name="connsiteX584" fmla="*/ 765902 w 1676995"/>
                  <a:gd name="connsiteY584" fmla="*/ 1447977 h 1487370"/>
                  <a:gd name="connsiteX585" fmla="*/ 771787 w 1676995"/>
                  <a:gd name="connsiteY585" fmla="*/ 1446668 h 1487370"/>
                  <a:gd name="connsiteX586" fmla="*/ 775057 w 1676995"/>
                  <a:gd name="connsiteY586" fmla="*/ 1440124 h 1487370"/>
                  <a:gd name="connsiteX587" fmla="*/ 782251 w 1676995"/>
                  <a:gd name="connsiteY587" fmla="*/ 1436198 h 1487370"/>
                  <a:gd name="connsiteX588" fmla="*/ 784866 w 1676995"/>
                  <a:gd name="connsiteY588" fmla="*/ 1429654 h 1487370"/>
                  <a:gd name="connsiteX589" fmla="*/ 792060 w 1676995"/>
                  <a:gd name="connsiteY589" fmla="*/ 1421147 h 1487370"/>
                  <a:gd name="connsiteX590" fmla="*/ 800561 w 1676995"/>
                  <a:gd name="connsiteY590" fmla="*/ 1418530 h 1487370"/>
                  <a:gd name="connsiteX591" fmla="*/ 805139 w 1676995"/>
                  <a:gd name="connsiteY591" fmla="*/ 1408714 h 1487370"/>
                  <a:gd name="connsiteX592" fmla="*/ 818218 w 1676995"/>
                  <a:gd name="connsiteY592" fmla="*/ 1381229 h 1487370"/>
                  <a:gd name="connsiteX593" fmla="*/ 826720 w 1676995"/>
                  <a:gd name="connsiteY593" fmla="*/ 1366833 h 1487370"/>
                  <a:gd name="connsiteX594" fmla="*/ 824758 w 1676995"/>
                  <a:gd name="connsiteY594" fmla="*/ 1360943 h 1487370"/>
                  <a:gd name="connsiteX595" fmla="*/ 834567 w 1676995"/>
                  <a:gd name="connsiteY595" fmla="*/ 1362906 h 1487370"/>
                  <a:gd name="connsiteX596" fmla="*/ 856802 w 1676995"/>
                  <a:gd name="connsiteY596" fmla="*/ 1342621 h 1487370"/>
                  <a:gd name="connsiteX597" fmla="*/ 875767 w 1676995"/>
                  <a:gd name="connsiteY597" fmla="*/ 1340003 h 1487370"/>
                  <a:gd name="connsiteX598" fmla="*/ 884268 w 1676995"/>
                  <a:gd name="connsiteY598" fmla="*/ 1326261 h 1487370"/>
                  <a:gd name="connsiteX599" fmla="*/ 891462 w 1676995"/>
                  <a:gd name="connsiteY599" fmla="*/ 1326261 h 1487370"/>
                  <a:gd name="connsiteX600" fmla="*/ 903233 w 1676995"/>
                  <a:gd name="connsiteY600" fmla="*/ 1317099 h 1487370"/>
                  <a:gd name="connsiteX601" fmla="*/ 913043 w 1676995"/>
                  <a:gd name="connsiteY601" fmla="*/ 1320371 h 1487370"/>
                  <a:gd name="connsiteX602" fmla="*/ 918928 w 1676995"/>
                  <a:gd name="connsiteY602" fmla="*/ 1317099 h 1487370"/>
                  <a:gd name="connsiteX603" fmla="*/ 930046 w 1676995"/>
                  <a:gd name="connsiteY603" fmla="*/ 1326915 h 1487370"/>
                  <a:gd name="connsiteX604" fmla="*/ 943779 w 1676995"/>
                  <a:gd name="connsiteY604" fmla="*/ 1319717 h 1487370"/>
                  <a:gd name="connsiteX605" fmla="*/ 956204 w 1676995"/>
                  <a:gd name="connsiteY605" fmla="*/ 1321680 h 1487370"/>
                  <a:gd name="connsiteX606" fmla="*/ 964706 w 1676995"/>
                  <a:gd name="connsiteY606" fmla="*/ 1329533 h 1487370"/>
                  <a:gd name="connsiteX607" fmla="*/ 977131 w 1676995"/>
                  <a:gd name="connsiteY607" fmla="*/ 1324952 h 1487370"/>
                  <a:gd name="connsiteX608" fmla="*/ 984978 w 1676995"/>
                  <a:gd name="connsiteY608" fmla="*/ 1326261 h 1487370"/>
                  <a:gd name="connsiteX609" fmla="*/ 995442 w 1676995"/>
                  <a:gd name="connsiteY609" fmla="*/ 1322989 h 1487370"/>
                  <a:gd name="connsiteX610" fmla="*/ 999366 w 1676995"/>
                  <a:gd name="connsiteY610" fmla="*/ 1317753 h 1487370"/>
                  <a:gd name="connsiteX611" fmla="*/ 997404 w 1676995"/>
                  <a:gd name="connsiteY611" fmla="*/ 1311210 h 1487370"/>
                  <a:gd name="connsiteX612" fmla="*/ 998712 w 1676995"/>
                  <a:gd name="connsiteY612" fmla="*/ 1296813 h 1487370"/>
                  <a:gd name="connsiteX613" fmla="*/ 997404 w 1676995"/>
                  <a:gd name="connsiteY613" fmla="*/ 1296813 h 1487370"/>
                  <a:gd name="connsiteX614" fmla="*/ 995442 w 1676995"/>
                  <a:gd name="connsiteY614" fmla="*/ 1306629 h 1487370"/>
                  <a:gd name="connsiteX615" fmla="*/ 995442 w 1676995"/>
                  <a:gd name="connsiteY615" fmla="*/ 1315790 h 1487370"/>
                  <a:gd name="connsiteX616" fmla="*/ 981055 w 1676995"/>
                  <a:gd name="connsiteY616" fmla="*/ 1300085 h 1487370"/>
                  <a:gd name="connsiteX617" fmla="*/ 986286 w 1676995"/>
                  <a:gd name="connsiteY617" fmla="*/ 1291578 h 1487370"/>
                  <a:gd name="connsiteX618" fmla="*/ 992172 w 1676995"/>
                  <a:gd name="connsiteY618" fmla="*/ 1283071 h 1487370"/>
                  <a:gd name="connsiteX619" fmla="*/ 996096 w 1676995"/>
                  <a:gd name="connsiteY619" fmla="*/ 1288961 h 1487370"/>
                  <a:gd name="connsiteX620" fmla="*/ 996750 w 1676995"/>
                  <a:gd name="connsiteY620" fmla="*/ 1273255 h 1487370"/>
                  <a:gd name="connsiteX621" fmla="*/ 1009175 w 1676995"/>
                  <a:gd name="connsiteY621" fmla="*/ 1254932 h 1487370"/>
                  <a:gd name="connsiteX622" fmla="*/ 1018984 w 1676995"/>
                  <a:gd name="connsiteY622" fmla="*/ 1250351 h 1487370"/>
                  <a:gd name="connsiteX623" fmla="*/ 1027486 w 1676995"/>
                  <a:gd name="connsiteY623" fmla="*/ 1218287 h 1487370"/>
                  <a:gd name="connsiteX624" fmla="*/ 1041219 w 1676995"/>
                  <a:gd name="connsiteY624" fmla="*/ 1216323 h 1487370"/>
                  <a:gd name="connsiteX625" fmla="*/ 1047759 w 1676995"/>
                  <a:gd name="connsiteY625" fmla="*/ 1190148 h 1487370"/>
                  <a:gd name="connsiteX626" fmla="*/ 1062146 w 1676995"/>
                  <a:gd name="connsiteY626" fmla="*/ 1188184 h 1487370"/>
                  <a:gd name="connsiteX627" fmla="*/ 1067378 w 1676995"/>
                  <a:gd name="connsiteY627" fmla="*/ 1176405 h 1487370"/>
                  <a:gd name="connsiteX628" fmla="*/ 1093536 w 1676995"/>
                  <a:gd name="connsiteY628" fmla="*/ 1164627 h 1487370"/>
                  <a:gd name="connsiteX629" fmla="*/ 1107269 w 1676995"/>
                  <a:gd name="connsiteY629" fmla="*/ 1158737 h 1487370"/>
                  <a:gd name="connsiteX630" fmla="*/ 1114463 w 1676995"/>
                  <a:gd name="connsiteY630" fmla="*/ 1161355 h 1487370"/>
                  <a:gd name="connsiteX631" fmla="*/ 1120348 w 1676995"/>
                  <a:gd name="connsiteY631" fmla="*/ 1155465 h 1487370"/>
                  <a:gd name="connsiteX632" fmla="*/ 1125580 w 1676995"/>
                  <a:gd name="connsiteY632" fmla="*/ 1147612 h 1487370"/>
                  <a:gd name="connsiteX633" fmla="*/ 1139967 w 1676995"/>
                  <a:gd name="connsiteY633" fmla="*/ 1146958 h 1487370"/>
                  <a:gd name="connsiteX634" fmla="*/ 1147161 w 1676995"/>
                  <a:gd name="connsiteY634" fmla="*/ 1139105 h 1487370"/>
                  <a:gd name="connsiteX635" fmla="*/ 1158932 w 1676995"/>
                  <a:gd name="connsiteY635" fmla="*/ 1132561 h 1487370"/>
                  <a:gd name="connsiteX636" fmla="*/ 1166780 w 1676995"/>
                  <a:gd name="connsiteY636" fmla="*/ 1128635 h 1487370"/>
                  <a:gd name="connsiteX637" fmla="*/ 1159586 w 1676995"/>
                  <a:gd name="connsiteY637" fmla="*/ 1123400 h 1487370"/>
                  <a:gd name="connsiteX638" fmla="*/ 1162202 w 1676995"/>
                  <a:gd name="connsiteY638" fmla="*/ 1115547 h 1487370"/>
                  <a:gd name="connsiteX639" fmla="*/ 1150431 w 1676995"/>
                  <a:gd name="connsiteY639" fmla="*/ 1109003 h 1487370"/>
                  <a:gd name="connsiteX640" fmla="*/ 1136697 w 1676995"/>
                  <a:gd name="connsiteY640" fmla="*/ 1102460 h 1487370"/>
                  <a:gd name="connsiteX641" fmla="*/ 1121002 w 1676995"/>
                  <a:gd name="connsiteY641" fmla="*/ 1083482 h 1487370"/>
                  <a:gd name="connsiteX642" fmla="*/ 1108577 w 1676995"/>
                  <a:gd name="connsiteY642" fmla="*/ 1047491 h 1487370"/>
                  <a:gd name="connsiteX643" fmla="*/ 1113155 w 1676995"/>
                  <a:gd name="connsiteY643" fmla="*/ 1035712 h 1487370"/>
                  <a:gd name="connsiteX644" fmla="*/ 1105961 w 1676995"/>
                  <a:gd name="connsiteY644" fmla="*/ 1020661 h 1487370"/>
                  <a:gd name="connsiteX645" fmla="*/ 1101383 w 1676995"/>
                  <a:gd name="connsiteY645" fmla="*/ 989905 h 1487370"/>
                  <a:gd name="connsiteX646" fmla="*/ 1109231 w 1676995"/>
                  <a:gd name="connsiteY646" fmla="*/ 973545 h 1487370"/>
                  <a:gd name="connsiteX647" fmla="*/ 1123618 w 1676995"/>
                  <a:gd name="connsiteY647" fmla="*/ 953913 h 1487370"/>
                  <a:gd name="connsiteX648" fmla="*/ 1129504 w 1676995"/>
                  <a:gd name="connsiteY648" fmla="*/ 944097 h 1487370"/>
                  <a:gd name="connsiteX649" fmla="*/ 1137351 w 1676995"/>
                  <a:gd name="connsiteY649" fmla="*/ 929701 h 1487370"/>
                  <a:gd name="connsiteX650" fmla="*/ 1156316 w 1676995"/>
                  <a:gd name="connsiteY650" fmla="*/ 912032 h 1487370"/>
                  <a:gd name="connsiteX651" fmla="*/ 1167434 w 1676995"/>
                  <a:gd name="connsiteY651" fmla="*/ 898290 h 1487370"/>
                  <a:gd name="connsiteX652" fmla="*/ 1175281 w 1676995"/>
                  <a:gd name="connsiteY652" fmla="*/ 886511 h 1487370"/>
                  <a:gd name="connsiteX653" fmla="*/ 1188360 w 1676995"/>
                  <a:gd name="connsiteY653" fmla="*/ 881276 h 1487370"/>
                  <a:gd name="connsiteX654" fmla="*/ 1195554 w 1676995"/>
                  <a:gd name="connsiteY654" fmla="*/ 867534 h 1487370"/>
                  <a:gd name="connsiteX655" fmla="*/ 1204055 w 1676995"/>
                  <a:gd name="connsiteY655" fmla="*/ 861644 h 1487370"/>
                  <a:gd name="connsiteX656" fmla="*/ 1211249 w 1676995"/>
                  <a:gd name="connsiteY656" fmla="*/ 853792 h 1487370"/>
                  <a:gd name="connsiteX657" fmla="*/ 1219096 w 1676995"/>
                  <a:gd name="connsiteY657" fmla="*/ 846593 h 1487370"/>
                  <a:gd name="connsiteX658" fmla="*/ 1228252 w 1676995"/>
                  <a:gd name="connsiteY658" fmla="*/ 837432 h 1487370"/>
                  <a:gd name="connsiteX659" fmla="*/ 1240023 w 1676995"/>
                  <a:gd name="connsiteY659" fmla="*/ 819763 h 1487370"/>
                  <a:gd name="connsiteX660" fmla="*/ 1266182 w 1676995"/>
                  <a:gd name="connsiteY660" fmla="*/ 787698 h 1487370"/>
                  <a:gd name="connsiteX661" fmla="*/ 1281223 w 1676995"/>
                  <a:gd name="connsiteY661" fmla="*/ 786390 h 1487370"/>
                  <a:gd name="connsiteX662" fmla="*/ 1283839 w 1676995"/>
                  <a:gd name="connsiteY662" fmla="*/ 791625 h 1487370"/>
                  <a:gd name="connsiteX663" fmla="*/ 1295610 w 1676995"/>
                  <a:gd name="connsiteY663" fmla="*/ 786390 h 1487370"/>
                  <a:gd name="connsiteX664" fmla="*/ 1308689 w 1676995"/>
                  <a:gd name="connsiteY664" fmla="*/ 776574 h 1487370"/>
                  <a:gd name="connsiteX665" fmla="*/ 1302149 w 1676995"/>
                  <a:gd name="connsiteY665" fmla="*/ 774610 h 1487370"/>
                  <a:gd name="connsiteX666" fmla="*/ 1298226 w 1676995"/>
                  <a:gd name="connsiteY666" fmla="*/ 767412 h 1487370"/>
                  <a:gd name="connsiteX667" fmla="*/ 1292340 w 1676995"/>
                  <a:gd name="connsiteY667" fmla="*/ 763486 h 1487370"/>
                  <a:gd name="connsiteX668" fmla="*/ 1283839 w 1676995"/>
                  <a:gd name="connsiteY668" fmla="*/ 760214 h 1487370"/>
                  <a:gd name="connsiteX669" fmla="*/ 1305419 w 1676995"/>
                  <a:gd name="connsiteY669" fmla="*/ 739928 h 1487370"/>
                  <a:gd name="connsiteX670" fmla="*/ 1330270 w 1676995"/>
                  <a:gd name="connsiteY670" fmla="*/ 716370 h 1487370"/>
                  <a:gd name="connsiteX671" fmla="*/ 1348581 w 1676995"/>
                  <a:gd name="connsiteY671" fmla="*/ 715061 h 1487370"/>
                  <a:gd name="connsiteX672" fmla="*/ 1356428 w 1676995"/>
                  <a:gd name="connsiteY672" fmla="*/ 719642 h 1487370"/>
                  <a:gd name="connsiteX673" fmla="*/ 1361660 w 1676995"/>
                  <a:gd name="connsiteY673" fmla="*/ 710480 h 1487370"/>
                  <a:gd name="connsiteX674" fmla="*/ 1381279 w 1676995"/>
                  <a:gd name="connsiteY674" fmla="*/ 709171 h 1487370"/>
                  <a:gd name="connsiteX675" fmla="*/ 1403513 w 1676995"/>
                  <a:gd name="connsiteY675" fmla="*/ 702627 h 1487370"/>
                  <a:gd name="connsiteX676" fmla="*/ 1447983 w 1676995"/>
                  <a:gd name="connsiteY676" fmla="*/ 697392 h 1487370"/>
                  <a:gd name="connsiteX677" fmla="*/ 1468910 w 1676995"/>
                  <a:gd name="connsiteY677" fmla="*/ 692812 h 1487370"/>
                  <a:gd name="connsiteX678" fmla="*/ 1486566 w 1676995"/>
                  <a:gd name="connsiteY678" fmla="*/ 692157 h 1487370"/>
                  <a:gd name="connsiteX679" fmla="*/ 1515995 w 1676995"/>
                  <a:gd name="connsiteY679" fmla="*/ 664019 h 1487370"/>
                  <a:gd name="connsiteX680" fmla="*/ 1538229 w 1676995"/>
                  <a:gd name="connsiteY680" fmla="*/ 652894 h 1487370"/>
                  <a:gd name="connsiteX681" fmla="*/ 1574197 w 1676995"/>
                  <a:gd name="connsiteY681" fmla="*/ 640460 h 1487370"/>
                  <a:gd name="connsiteX682" fmla="*/ 1589238 w 1676995"/>
                  <a:gd name="connsiteY682" fmla="*/ 633262 h 1487370"/>
                  <a:gd name="connsiteX683" fmla="*/ 1598394 w 1676995"/>
                  <a:gd name="connsiteY683" fmla="*/ 625410 h 1487370"/>
                  <a:gd name="connsiteX684" fmla="*/ 1612781 w 1676995"/>
                  <a:gd name="connsiteY684" fmla="*/ 624101 h 1487370"/>
                  <a:gd name="connsiteX685" fmla="*/ 1623244 w 1676995"/>
                  <a:gd name="connsiteY685" fmla="*/ 614940 h 1487370"/>
                  <a:gd name="connsiteX686" fmla="*/ 1634362 w 1676995"/>
                  <a:gd name="connsiteY686" fmla="*/ 610359 h 1487370"/>
                  <a:gd name="connsiteX687" fmla="*/ 1639593 w 1676995"/>
                  <a:gd name="connsiteY687" fmla="*/ 601197 h 1487370"/>
                  <a:gd name="connsiteX688" fmla="*/ 1652672 w 1676995"/>
                  <a:gd name="connsiteY688" fmla="*/ 595308 h 1487370"/>
                  <a:gd name="connsiteX689" fmla="*/ 1657904 w 1676995"/>
                  <a:gd name="connsiteY689" fmla="*/ 580911 h 1487370"/>
                  <a:gd name="connsiteX690" fmla="*/ 1654634 w 1676995"/>
                  <a:gd name="connsiteY690" fmla="*/ 568478 h 1487370"/>
                  <a:gd name="connsiteX691" fmla="*/ 1658558 w 1676995"/>
                  <a:gd name="connsiteY691" fmla="*/ 563243 h 1487370"/>
                  <a:gd name="connsiteX692" fmla="*/ 1655942 w 1676995"/>
                  <a:gd name="connsiteY692" fmla="*/ 556699 h 1487370"/>
                  <a:gd name="connsiteX693" fmla="*/ 1648095 w 1676995"/>
                  <a:gd name="connsiteY693" fmla="*/ 550809 h 1487370"/>
                  <a:gd name="connsiteX694" fmla="*/ 1649403 w 1676995"/>
                  <a:gd name="connsiteY694" fmla="*/ 533141 h 1487370"/>
                  <a:gd name="connsiteX695" fmla="*/ 1656596 w 1676995"/>
                  <a:gd name="connsiteY695" fmla="*/ 525942 h 1487370"/>
                  <a:gd name="connsiteX696" fmla="*/ 1664444 w 1676995"/>
                  <a:gd name="connsiteY696" fmla="*/ 531178 h 1487370"/>
                  <a:gd name="connsiteX697" fmla="*/ 1672945 w 1676995"/>
                  <a:gd name="connsiteY697" fmla="*/ 526597 h 1487370"/>
                  <a:gd name="connsiteX698" fmla="*/ 1676869 w 1676995"/>
                  <a:gd name="connsiteY698" fmla="*/ 514818 h 148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</a:cxnLst>
                <a:rect l="l" t="t" r="r" b="b"/>
                <a:pathLst>
                  <a:path w="1676995" h="1487370">
                    <a:moveTo>
                      <a:pt x="1670329" y="513509"/>
                    </a:moveTo>
                    <a:cubicBezTo>
                      <a:pt x="1669675" y="510891"/>
                      <a:pt x="1661174" y="511546"/>
                      <a:pt x="1657904" y="509583"/>
                    </a:cubicBezTo>
                    <a:cubicBezTo>
                      <a:pt x="1654634" y="507619"/>
                      <a:pt x="1650057" y="505002"/>
                      <a:pt x="1650057" y="500421"/>
                    </a:cubicBezTo>
                    <a:cubicBezTo>
                      <a:pt x="1650057" y="499767"/>
                      <a:pt x="1650057" y="499113"/>
                      <a:pt x="1650057" y="498458"/>
                    </a:cubicBezTo>
                    <a:cubicBezTo>
                      <a:pt x="1647441" y="498458"/>
                      <a:pt x="1644171" y="499113"/>
                      <a:pt x="1640247" y="498458"/>
                    </a:cubicBezTo>
                    <a:cubicBezTo>
                      <a:pt x="1634362" y="498458"/>
                      <a:pt x="1630438" y="493877"/>
                      <a:pt x="1627822" y="489951"/>
                    </a:cubicBezTo>
                    <a:cubicBezTo>
                      <a:pt x="1627168" y="489297"/>
                      <a:pt x="1626514" y="487988"/>
                      <a:pt x="1625860" y="487334"/>
                    </a:cubicBezTo>
                    <a:cubicBezTo>
                      <a:pt x="1625860" y="487334"/>
                      <a:pt x="1624552" y="487334"/>
                      <a:pt x="1623898" y="487988"/>
                    </a:cubicBezTo>
                    <a:cubicBezTo>
                      <a:pt x="1621282" y="488642"/>
                      <a:pt x="1618667" y="489951"/>
                      <a:pt x="1614743" y="489951"/>
                    </a:cubicBezTo>
                    <a:cubicBezTo>
                      <a:pt x="1610819" y="489951"/>
                      <a:pt x="1614089" y="489951"/>
                      <a:pt x="1612781" y="491260"/>
                    </a:cubicBezTo>
                    <a:cubicBezTo>
                      <a:pt x="1611473" y="492569"/>
                      <a:pt x="1609511" y="493877"/>
                      <a:pt x="1606895" y="495186"/>
                    </a:cubicBezTo>
                    <a:cubicBezTo>
                      <a:pt x="1601663" y="497149"/>
                      <a:pt x="1598394" y="496495"/>
                      <a:pt x="1595124" y="496495"/>
                    </a:cubicBezTo>
                    <a:cubicBezTo>
                      <a:pt x="1594470" y="496495"/>
                      <a:pt x="1593162" y="496495"/>
                      <a:pt x="1592508" y="496495"/>
                    </a:cubicBezTo>
                    <a:cubicBezTo>
                      <a:pt x="1592508" y="496495"/>
                      <a:pt x="1592508" y="497149"/>
                      <a:pt x="1592508" y="497149"/>
                    </a:cubicBezTo>
                    <a:cubicBezTo>
                      <a:pt x="1592508" y="499767"/>
                      <a:pt x="1592508" y="503039"/>
                      <a:pt x="1589892" y="505656"/>
                    </a:cubicBezTo>
                    <a:cubicBezTo>
                      <a:pt x="1585314" y="510891"/>
                      <a:pt x="1576813" y="508274"/>
                      <a:pt x="1572235" y="505656"/>
                    </a:cubicBezTo>
                    <a:cubicBezTo>
                      <a:pt x="1570927" y="506965"/>
                      <a:pt x="1568965" y="508274"/>
                      <a:pt x="1566350" y="508274"/>
                    </a:cubicBezTo>
                    <a:cubicBezTo>
                      <a:pt x="1566350" y="508274"/>
                      <a:pt x="1565042" y="508274"/>
                      <a:pt x="1565042" y="508274"/>
                    </a:cubicBezTo>
                    <a:cubicBezTo>
                      <a:pt x="1559810" y="508274"/>
                      <a:pt x="1555886" y="504348"/>
                      <a:pt x="1553924" y="501730"/>
                    </a:cubicBezTo>
                    <a:cubicBezTo>
                      <a:pt x="1553924" y="501730"/>
                      <a:pt x="1553270" y="500421"/>
                      <a:pt x="1552616" y="500421"/>
                    </a:cubicBezTo>
                    <a:cubicBezTo>
                      <a:pt x="1549347" y="497804"/>
                      <a:pt x="1542153" y="493223"/>
                      <a:pt x="1538229" y="489951"/>
                    </a:cubicBezTo>
                    <a:cubicBezTo>
                      <a:pt x="1535613" y="487988"/>
                      <a:pt x="1530382" y="487334"/>
                      <a:pt x="1527766" y="487988"/>
                    </a:cubicBezTo>
                    <a:cubicBezTo>
                      <a:pt x="1522534" y="489297"/>
                      <a:pt x="1519918" y="487988"/>
                      <a:pt x="1517303" y="487988"/>
                    </a:cubicBezTo>
                    <a:cubicBezTo>
                      <a:pt x="1517303" y="487988"/>
                      <a:pt x="1517303" y="487988"/>
                      <a:pt x="1517303" y="487988"/>
                    </a:cubicBezTo>
                    <a:cubicBezTo>
                      <a:pt x="1515995" y="488642"/>
                      <a:pt x="1514687" y="490606"/>
                      <a:pt x="1513379" y="491260"/>
                    </a:cubicBezTo>
                    <a:cubicBezTo>
                      <a:pt x="1510763" y="493877"/>
                      <a:pt x="1508147" y="495841"/>
                      <a:pt x="1505531" y="497149"/>
                    </a:cubicBezTo>
                    <a:cubicBezTo>
                      <a:pt x="1502261" y="498458"/>
                      <a:pt x="1497684" y="498458"/>
                      <a:pt x="1493760" y="495841"/>
                    </a:cubicBezTo>
                    <a:cubicBezTo>
                      <a:pt x="1489182" y="493223"/>
                      <a:pt x="1483951" y="487988"/>
                      <a:pt x="1483297" y="482753"/>
                    </a:cubicBezTo>
                    <a:cubicBezTo>
                      <a:pt x="1483297" y="482099"/>
                      <a:pt x="1483297" y="481444"/>
                      <a:pt x="1483297" y="480135"/>
                    </a:cubicBezTo>
                    <a:cubicBezTo>
                      <a:pt x="1482643" y="480135"/>
                      <a:pt x="1481989" y="480135"/>
                      <a:pt x="1481335" y="480135"/>
                    </a:cubicBezTo>
                    <a:cubicBezTo>
                      <a:pt x="1475449" y="479481"/>
                      <a:pt x="1473487" y="475555"/>
                      <a:pt x="1472179" y="472937"/>
                    </a:cubicBezTo>
                    <a:cubicBezTo>
                      <a:pt x="1472179" y="472937"/>
                      <a:pt x="1471525" y="471628"/>
                      <a:pt x="1470871" y="470974"/>
                    </a:cubicBezTo>
                    <a:cubicBezTo>
                      <a:pt x="1470217" y="470974"/>
                      <a:pt x="1467602" y="469665"/>
                      <a:pt x="1463024" y="468356"/>
                    </a:cubicBezTo>
                    <a:lnTo>
                      <a:pt x="1461716" y="468356"/>
                    </a:lnTo>
                    <a:cubicBezTo>
                      <a:pt x="1461062" y="468356"/>
                      <a:pt x="1459754" y="467047"/>
                      <a:pt x="1458446" y="466393"/>
                    </a:cubicBezTo>
                    <a:cubicBezTo>
                      <a:pt x="1455830" y="467047"/>
                      <a:pt x="1452561" y="468356"/>
                      <a:pt x="1451907" y="469665"/>
                    </a:cubicBezTo>
                    <a:cubicBezTo>
                      <a:pt x="1447983" y="473591"/>
                      <a:pt x="1442097" y="473591"/>
                      <a:pt x="1435557" y="473591"/>
                    </a:cubicBezTo>
                    <a:cubicBezTo>
                      <a:pt x="1433595" y="473591"/>
                      <a:pt x="1432288" y="473591"/>
                      <a:pt x="1430326" y="473591"/>
                    </a:cubicBezTo>
                    <a:cubicBezTo>
                      <a:pt x="1429018" y="473591"/>
                      <a:pt x="1427710" y="473591"/>
                      <a:pt x="1426402" y="473591"/>
                    </a:cubicBezTo>
                    <a:cubicBezTo>
                      <a:pt x="1420516" y="473591"/>
                      <a:pt x="1417246" y="472283"/>
                      <a:pt x="1414631" y="465739"/>
                    </a:cubicBezTo>
                    <a:cubicBezTo>
                      <a:pt x="1412669" y="461158"/>
                      <a:pt x="1412669" y="456577"/>
                      <a:pt x="1412669" y="452651"/>
                    </a:cubicBezTo>
                    <a:cubicBezTo>
                      <a:pt x="1412669" y="451342"/>
                      <a:pt x="1412669" y="450033"/>
                      <a:pt x="1412669" y="448724"/>
                    </a:cubicBezTo>
                    <a:cubicBezTo>
                      <a:pt x="1412669" y="444798"/>
                      <a:pt x="1412669" y="440217"/>
                      <a:pt x="1413977" y="436291"/>
                    </a:cubicBezTo>
                    <a:cubicBezTo>
                      <a:pt x="1412669" y="433674"/>
                      <a:pt x="1411361" y="429747"/>
                      <a:pt x="1409399" y="425167"/>
                    </a:cubicBezTo>
                    <a:cubicBezTo>
                      <a:pt x="1408745" y="422549"/>
                      <a:pt x="1407437" y="419277"/>
                      <a:pt x="1406783" y="417314"/>
                    </a:cubicBezTo>
                    <a:cubicBezTo>
                      <a:pt x="1404167" y="417314"/>
                      <a:pt x="1398936" y="417314"/>
                      <a:pt x="1395666" y="417314"/>
                    </a:cubicBezTo>
                    <a:cubicBezTo>
                      <a:pt x="1390434" y="417314"/>
                      <a:pt x="1386510" y="417314"/>
                      <a:pt x="1383895" y="417314"/>
                    </a:cubicBezTo>
                    <a:cubicBezTo>
                      <a:pt x="1376701" y="415351"/>
                      <a:pt x="1375393" y="408152"/>
                      <a:pt x="1375393" y="404880"/>
                    </a:cubicBezTo>
                    <a:cubicBezTo>
                      <a:pt x="1375393" y="404880"/>
                      <a:pt x="1375393" y="403572"/>
                      <a:pt x="1375393" y="402917"/>
                    </a:cubicBezTo>
                    <a:cubicBezTo>
                      <a:pt x="1374085" y="402917"/>
                      <a:pt x="1372777" y="402917"/>
                      <a:pt x="1371469" y="402917"/>
                    </a:cubicBezTo>
                    <a:cubicBezTo>
                      <a:pt x="1368853" y="402917"/>
                      <a:pt x="1366892" y="402917"/>
                      <a:pt x="1364930" y="401608"/>
                    </a:cubicBezTo>
                    <a:cubicBezTo>
                      <a:pt x="1364276" y="401608"/>
                      <a:pt x="1362968" y="401608"/>
                      <a:pt x="1361660" y="401608"/>
                    </a:cubicBezTo>
                    <a:cubicBezTo>
                      <a:pt x="1359044" y="401608"/>
                      <a:pt x="1356428" y="401608"/>
                      <a:pt x="1353158" y="399645"/>
                    </a:cubicBezTo>
                    <a:cubicBezTo>
                      <a:pt x="1347927" y="397682"/>
                      <a:pt x="1344657" y="393101"/>
                      <a:pt x="1342041" y="389829"/>
                    </a:cubicBezTo>
                    <a:cubicBezTo>
                      <a:pt x="1342041" y="389829"/>
                      <a:pt x="1342041" y="389829"/>
                      <a:pt x="1342041" y="389829"/>
                    </a:cubicBezTo>
                    <a:cubicBezTo>
                      <a:pt x="1342041" y="389829"/>
                      <a:pt x="1340733" y="389829"/>
                      <a:pt x="1340079" y="389829"/>
                    </a:cubicBezTo>
                    <a:cubicBezTo>
                      <a:pt x="1338771" y="389829"/>
                      <a:pt x="1337463" y="389829"/>
                      <a:pt x="1336155" y="389829"/>
                    </a:cubicBezTo>
                    <a:cubicBezTo>
                      <a:pt x="1332886" y="389829"/>
                      <a:pt x="1330270" y="387866"/>
                      <a:pt x="1328962" y="386557"/>
                    </a:cubicBezTo>
                    <a:cubicBezTo>
                      <a:pt x="1328962" y="388521"/>
                      <a:pt x="1327654" y="390484"/>
                      <a:pt x="1327654" y="391138"/>
                    </a:cubicBezTo>
                    <a:cubicBezTo>
                      <a:pt x="1327654" y="393101"/>
                      <a:pt x="1326346" y="395064"/>
                      <a:pt x="1325692" y="396373"/>
                    </a:cubicBezTo>
                    <a:cubicBezTo>
                      <a:pt x="1325692" y="397028"/>
                      <a:pt x="1326346" y="398336"/>
                      <a:pt x="1327000" y="398991"/>
                    </a:cubicBezTo>
                    <a:cubicBezTo>
                      <a:pt x="1328308" y="402263"/>
                      <a:pt x="1330270" y="406189"/>
                      <a:pt x="1329616" y="410116"/>
                    </a:cubicBezTo>
                    <a:cubicBezTo>
                      <a:pt x="1329616" y="412733"/>
                      <a:pt x="1327654" y="414696"/>
                      <a:pt x="1325038" y="416005"/>
                    </a:cubicBezTo>
                    <a:cubicBezTo>
                      <a:pt x="1320460" y="417968"/>
                      <a:pt x="1315883" y="416005"/>
                      <a:pt x="1311305" y="413388"/>
                    </a:cubicBezTo>
                    <a:cubicBezTo>
                      <a:pt x="1309343" y="412733"/>
                      <a:pt x="1307381" y="411424"/>
                      <a:pt x="1306073" y="411424"/>
                    </a:cubicBezTo>
                    <a:cubicBezTo>
                      <a:pt x="1304111" y="411424"/>
                      <a:pt x="1300842" y="411424"/>
                      <a:pt x="1297572" y="411424"/>
                    </a:cubicBezTo>
                    <a:cubicBezTo>
                      <a:pt x="1294302" y="411424"/>
                      <a:pt x="1291686" y="411424"/>
                      <a:pt x="1288416" y="411424"/>
                    </a:cubicBezTo>
                    <a:cubicBezTo>
                      <a:pt x="1283839" y="411424"/>
                      <a:pt x="1280569" y="408807"/>
                      <a:pt x="1279261" y="406189"/>
                    </a:cubicBezTo>
                    <a:cubicBezTo>
                      <a:pt x="1277299" y="408152"/>
                      <a:pt x="1274683" y="410770"/>
                      <a:pt x="1271413" y="411424"/>
                    </a:cubicBezTo>
                    <a:cubicBezTo>
                      <a:pt x="1267489" y="412733"/>
                      <a:pt x="1264874" y="411424"/>
                      <a:pt x="1263566" y="410116"/>
                    </a:cubicBezTo>
                    <a:cubicBezTo>
                      <a:pt x="1259642" y="407498"/>
                      <a:pt x="1259642" y="402917"/>
                      <a:pt x="1259642" y="399645"/>
                    </a:cubicBezTo>
                    <a:lnTo>
                      <a:pt x="1259642" y="399645"/>
                    </a:lnTo>
                    <a:cubicBezTo>
                      <a:pt x="1259642" y="399645"/>
                      <a:pt x="1258988" y="399645"/>
                      <a:pt x="1258334" y="399645"/>
                    </a:cubicBezTo>
                    <a:cubicBezTo>
                      <a:pt x="1257026" y="399645"/>
                      <a:pt x="1255718" y="398991"/>
                      <a:pt x="1254410" y="398336"/>
                    </a:cubicBezTo>
                    <a:cubicBezTo>
                      <a:pt x="1254410" y="398336"/>
                      <a:pt x="1253102" y="398336"/>
                      <a:pt x="1252448" y="398991"/>
                    </a:cubicBezTo>
                    <a:cubicBezTo>
                      <a:pt x="1249833" y="400300"/>
                      <a:pt x="1247217" y="401608"/>
                      <a:pt x="1243947" y="401608"/>
                    </a:cubicBezTo>
                    <a:cubicBezTo>
                      <a:pt x="1241985" y="401608"/>
                      <a:pt x="1240023" y="401608"/>
                      <a:pt x="1238061" y="402263"/>
                    </a:cubicBezTo>
                    <a:cubicBezTo>
                      <a:pt x="1234791" y="402263"/>
                      <a:pt x="1231522" y="403572"/>
                      <a:pt x="1228252" y="403572"/>
                    </a:cubicBezTo>
                    <a:cubicBezTo>
                      <a:pt x="1220404" y="403572"/>
                      <a:pt x="1215173" y="395719"/>
                      <a:pt x="1211249" y="389829"/>
                    </a:cubicBezTo>
                    <a:cubicBezTo>
                      <a:pt x="1210595" y="388521"/>
                      <a:pt x="1209941" y="387866"/>
                      <a:pt x="1209287" y="387212"/>
                    </a:cubicBezTo>
                    <a:cubicBezTo>
                      <a:pt x="1207325" y="384594"/>
                      <a:pt x="1206017" y="382631"/>
                      <a:pt x="1206017" y="380014"/>
                    </a:cubicBezTo>
                    <a:cubicBezTo>
                      <a:pt x="1206017" y="380014"/>
                      <a:pt x="1204709" y="380014"/>
                      <a:pt x="1204055" y="380014"/>
                    </a:cubicBezTo>
                    <a:cubicBezTo>
                      <a:pt x="1200132" y="380014"/>
                      <a:pt x="1196862" y="376742"/>
                      <a:pt x="1192284" y="371507"/>
                    </a:cubicBezTo>
                    <a:cubicBezTo>
                      <a:pt x="1192284" y="371507"/>
                      <a:pt x="1190976" y="370198"/>
                      <a:pt x="1190976" y="369543"/>
                    </a:cubicBezTo>
                    <a:cubicBezTo>
                      <a:pt x="1189014" y="370852"/>
                      <a:pt x="1185744" y="372815"/>
                      <a:pt x="1185090" y="373470"/>
                    </a:cubicBezTo>
                    <a:lnTo>
                      <a:pt x="1184436" y="373470"/>
                    </a:lnTo>
                    <a:cubicBezTo>
                      <a:pt x="1178551" y="378050"/>
                      <a:pt x="1170049" y="374124"/>
                      <a:pt x="1165472" y="371507"/>
                    </a:cubicBezTo>
                    <a:cubicBezTo>
                      <a:pt x="1164164" y="372815"/>
                      <a:pt x="1161548" y="374124"/>
                      <a:pt x="1158932" y="375433"/>
                    </a:cubicBezTo>
                    <a:cubicBezTo>
                      <a:pt x="1155008" y="376742"/>
                      <a:pt x="1152392" y="375433"/>
                      <a:pt x="1151085" y="374124"/>
                    </a:cubicBezTo>
                    <a:cubicBezTo>
                      <a:pt x="1147815" y="371507"/>
                      <a:pt x="1147161" y="367580"/>
                      <a:pt x="1147161" y="364963"/>
                    </a:cubicBezTo>
                    <a:cubicBezTo>
                      <a:pt x="1147161" y="364963"/>
                      <a:pt x="1147161" y="363654"/>
                      <a:pt x="1147161" y="363654"/>
                    </a:cubicBezTo>
                    <a:cubicBezTo>
                      <a:pt x="1147161" y="362345"/>
                      <a:pt x="1143891" y="358419"/>
                      <a:pt x="1140621" y="354493"/>
                    </a:cubicBezTo>
                    <a:cubicBezTo>
                      <a:pt x="1140621" y="354493"/>
                      <a:pt x="1139313" y="353838"/>
                      <a:pt x="1138659" y="353184"/>
                    </a:cubicBezTo>
                    <a:cubicBezTo>
                      <a:pt x="1136697" y="352529"/>
                      <a:pt x="1132774" y="351221"/>
                      <a:pt x="1131466" y="347294"/>
                    </a:cubicBezTo>
                    <a:cubicBezTo>
                      <a:pt x="1129504" y="342713"/>
                      <a:pt x="1131466" y="339441"/>
                      <a:pt x="1132774" y="338133"/>
                    </a:cubicBezTo>
                    <a:lnTo>
                      <a:pt x="1132774" y="338133"/>
                    </a:lnTo>
                    <a:cubicBezTo>
                      <a:pt x="1131466" y="338133"/>
                      <a:pt x="1130812" y="338133"/>
                      <a:pt x="1128850" y="338787"/>
                    </a:cubicBezTo>
                    <a:cubicBezTo>
                      <a:pt x="1124926" y="340096"/>
                      <a:pt x="1119040" y="338787"/>
                      <a:pt x="1115117" y="336824"/>
                    </a:cubicBezTo>
                    <a:lnTo>
                      <a:pt x="1115117" y="336824"/>
                    </a:lnTo>
                    <a:cubicBezTo>
                      <a:pt x="1115117" y="336824"/>
                      <a:pt x="1111847" y="336169"/>
                      <a:pt x="1108577" y="335515"/>
                    </a:cubicBezTo>
                    <a:cubicBezTo>
                      <a:pt x="1102037" y="334206"/>
                      <a:pt x="1098768" y="328971"/>
                      <a:pt x="1096806" y="325699"/>
                    </a:cubicBezTo>
                    <a:lnTo>
                      <a:pt x="1096806" y="325699"/>
                    </a:lnTo>
                    <a:cubicBezTo>
                      <a:pt x="1096806" y="325699"/>
                      <a:pt x="1096806" y="325699"/>
                      <a:pt x="1096152" y="325699"/>
                    </a:cubicBezTo>
                    <a:cubicBezTo>
                      <a:pt x="1094844" y="325699"/>
                      <a:pt x="1094190" y="325699"/>
                      <a:pt x="1092228" y="324390"/>
                    </a:cubicBezTo>
                    <a:cubicBezTo>
                      <a:pt x="1086342" y="322427"/>
                      <a:pt x="1081111" y="318501"/>
                      <a:pt x="1077187" y="315229"/>
                    </a:cubicBezTo>
                    <a:cubicBezTo>
                      <a:pt x="1073917" y="312612"/>
                      <a:pt x="1073917" y="312612"/>
                      <a:pt x="1070647" y="311303"/>
                    </a:cubicBezTo>
                    <a:cubicBezTo>
                      <a:pt x="1068685" y="311303"/>
                      <a:pt x="1066070" y="309994"/>
                      <a:pt x="1063454" y="308031"/>
                    </a:cubicBezTo>
                    <a:cubicBezTo>
                      <a:pt x="1061492" y="310648"/>
                      <a:pt x="1058222" y="311957"/>
                      <a:pt x="1055606" y="312612"/>
                    </a:cubicBezTo>
                    <a:cubicBezTo>
                      <a:pt x="1043181" y="315229"/>
                      <a:pt x="1035987" y="295598"/>
                      <a:pt x="1035987" y="295598"/>
                    </a:cubicBezTo>
                    <a:cubicBezTo>
                      <a:pt x="1034025" y="289708"/>
                      <a:pt x="1039257" y="285782"/>
                      <a:pt x="1044489" y="281201"/>
                    </a:cubicBezTo>
                    <a:cubicBezTo>
                      <a:pt x="1046451" y="279892"/>
                      <a:pt x="1047759" y="278583"/>
                      <a:pt x="1049067" y="277274"/>
                    </a:cubicBezTo>
                    <a:cubicBezTo>
                      <a:pt x="1050375" y="275966"/>
                      <a:pt x="1051682" y="270730"/>
                      <a:pt x="1052336" y="267459"/>
                    </a:cubicBezTo>
                    <a:cubicBezTo>
                      <a:pt x="1052336" y="267459"/>
                      <a:pt x="1051029" y="267459"/>
                      <a:pt x="1050375" y="267459"/>
                    </a:cubicBezTo>
                    <a:cubicBezTo>
                      <a:pt x="1049067" y="267459"/>
                      <a:pt x="1047759" y="267459"/>
                      <a:pt x="1046451" y="267459"/>
                    </a:cubicBezTo>
                    <a:cubicBezTo>
                      <a:pt x="1042527" y="266804"/>
                      <a:pt x="1040565" y="264841"/>
                      <a:pt x="1038603" y="263532"/>
                    </a:cubicBezTo>
                    <a:cubicBezTo>
                      <a:pt x="1037295" y="265495"/>
                      <a:pt x="1035333" y="266804"/>
                      <a:pt x="1032718" y="268113"/>
                    </a:cubicBezTo>
                    <a:cubicBezTo>
                      <a:pt x="1030756" y="268767"/>
                      <a:pt x="1028140" y="268113"/>
                      <a:pt x="1026178" y="268113"/>
                    </a:cubicBezTo>
                    <a:cubicBezTo>
                      <a:pt x="1022254" y="266150"/>
                      <a:pt x="1020946" y="260915"/>
                      <a:pt x="1020292" y="256988"/>
                    </a:cubicBezTo>
                    <a:cubicBezTo>
                      <a:pt x="1020292" y="256988"/>
                      <a:pt x="1020292" y="256988"/>
                      <a:pt x="1020292" y="256988"/>
                    </a:cubicBezTo>
                    <a:cubicBezTo>
                      <a:pt x="1018984" y="256988"/>
                      <a:pt x="1018330" y="256988"/>
                      <a:pt x="1017676" y="256988"/>
                    </a:cubicBezTo>
                    <a:cubicBezTo>
                      <a:pt x="1016369" y="256988"/>
                      <a:pt x="1015061" y="256988"/>
                      <a:pt x="1013753" y="257643"/>
                    </a:cubicBezTo>
                    <a:cubicBezTo>
                      <a:pt x="1009829" y="257643"/>
                      <a:pt x="1005251" y="256334"/>
                      <a:pt x="1003943" y="247827"/>
                    </a:cubicBezTo>
                    <a:cubicBezTo>
                      <a:pt x="1003943" y="247173"/>
                      <a:pt x="1003943" y="245864"/>
                      <a:pt x="1003943" y="245864"/>
                    </a:cubicBezTo>
                    <a:cubicBezTo>
                      <a:pt x="1002635" y="243246"/>
                      <a:pt x="1002635" y="241283"/>
                      <a:pt x="1002635" y="239974"/>
                    </a:cubicBezTo>
                    <a:cubicBezTo>
                      <a:pt x="1002635" y="239974"/>
                      <a:pt x="1002635" y="238011"/>
                      <a:pt x="1001981" y="236703"/>
                    </a:cubicBezTo>
                    <a:cubicBezTo>
                      <a:pt x="1000020" y="238011"/>
                      <a:pt x="998712" y="238666"/>
                      <a:pt x="996750" y="239320"/>
                    </a:cubicBezTo>
                    <a:cubicBezTo>
                      <a:pt x="992172" y="240629"/>
                      <a:pt x="976477" y="239320"/>
                      <a:pt x="971245" y="239974"/>
                    </a:cubicBezTo>
                    <a:cubicBezTo>
                      <a:pt x="966014" y="241283"/>
                      <a:pt x="960128" y="243901"/>
                      <a:pt x="958820" y="243246"/>
                    </a:cubicBezTo>
                    <a:cubicBezTo>
                      <a:pt x="957512" y="243246"/>
                      <a:pt x="952934" y="237357"/>
                      <a:pt x="950972" y="238011"/>
                    </a:cubicBezTo>
                    <a:cubicBezTo>
                      <a:pt x="949011" y="238666"/>
                      <a:pt x="939201" y="239320"/>
                      <a:pt x="935277" y="238011"/>
                    </a:cubicBezTo>
                    <a:cubicBezTo>
                      <a:pt x="932008" y="236048"/>
                      <a:pt x="922852" y="230813"/>
                      <a:pt x="918928" y="226232"/>
                    </a:cubicBezTo>
                    <a:cubicBezTo>
                      <a:pt x="915005" y="221651"/>
                      <a:pt x="912389" y="216416"/>
                      <a:pt x="911081" y="216416"/>
                    </a:cubicBezTo>
                    <a:cubicBezTo>
                      <a:pt x="909119" y="216416"/>
                      <a:pt x="906503" y="216416"/>
                      <a:pt x="903233" y="214453"/>
                    </a:cubicBezTo>
                    <a:cubicBezTo>
                      <a:pt x="899963" y="212490"/>
                      <a:pt x="898002" y="207909"/>
                      <a:pt x="896694" y="209872"/>
                    </a:cubicBezTo>
                    <a:cubicBezTo>
                      <a:pt x="895386" y="211181"/>
                      <a:pt x="892770" y="215107"/>
                      <a:pt x="891462" y="213144"/>
                    </a:cubicBezTo>
                    <a:cubicBezTo>
                      <a:pt x="890154" y="211181"/>
                      <a:pt x="882307" y="198093"/>
                      <a:pt x="880999" y="199402"/>
                    </a:cubicBezTo>
                    <a:cubicBezTo>
                      <a:pt x="879691" y="200711"/>
                      <a:pt x="877075" y="203328"/>
                      <a:pt x="873151" y="202674"/>
                    </a:cubicBezTo>
                    <a:cubicBezTo>
                      <a:pt x="869227" y="202020"/>
                      <a:pt x="865304" y="196785"/>
                      <a:pt x="862034" y="198748"/>
                    </a:cubicBezTo>
                    <a:cubicBezTo>
                      <a:pt x="858764" y="200711"/>
                      <a:pt x="852224" y="203983"/>
                      <a:pt x="849609" y="205946"/>
                    </a:cubicBezTo>
                    <a:cubicBezTo>
                      <a:pt x="847647" y="207909"/>
                      <a:pt x="846993" y="216416"/>
                      <a:pt x="845031" y="215762"/>
                    </a:cubicBezTo>
                    <a:cubicBezTo>
                      <a:pt x="843069" y="215107"/>
                      <a:pt x="839799" y="209872"/>
                      <a:pt x="837183" y="209218"/>
                    </a:cubicBezTo>
                    <a:cubicBezTo>
                      <a:pt x="834567" y="208563"/>
                      <a:pt x="825412" y="209218"/>
                      <a:pt x="824104" y="209218"/>
                    </a:cubicBezTo>
                    <a:cubicBezTo>
                      <a:pt x="822796" y="209218"/>
                      <a:pt x="822796" y="198093"/>
                      <a:pt x="816256" y="197439"/>
                    </a:cubicBezTo>
                    <a:cubicBezTo>
                      <a:pt x="810371" y="197439"/>
                      <a:pt x="806447" y="194167"/>
                      <a:pt x="802523" y="192204"/>
                    </a:cubicBezTo>
                    <a:cubicBezTo>
                      <a:pt x="799254" y="190895"/>
                      <a:pt x="793368" y="192858"/>
                      <a:pt x="790098" y="192204"/>
                    </a:cubicBezTo>
                    <a:cubicBezTo>
                      <a:pt x="786828" y="192204"/>
                      <a:pt x="791406" y="183043"/>
                      <a:pt x="793368" y="180425"/>
                    </a:cubicBezTo>
                    <a:cubicBezTo>
                      <a:pt x="795330" y="177808"/>
                      <a:pt x="787482" y="179116"/>
                      <a:pt x="783558" y="176499"/>
                    </a:cubicBezTo>
                    <a:cubicBezTo>
                      <a:pt x="779635" y="173881"/>
                      <a:pt x="778981" y="170609"/>
                      <a:pt x="775711" y="168646"/>
                    </a:cubicBezTo>
                    <a:cubicBezTo>
                      <a:pt x="771787" y="167337"/>
                      <a:pt x="757400" y="173227"/>
                      <a:pt x="753476" y="175844"/>
                    </a:cubicBezTo>
                    <a:cubicBezTo>
                      <a:pt x="750207" y="177808"/>
                      <a:pt x="742359" y="183043"/>
                      <a:pt x="739743" y="181079"/>
                    </a:cubicBezTo>
                    <a:cubicBezTo>
                      <a:pt x="737127" y="179116"/>
                      <a:pt x="746283" y="169300"/>
                      <a:pt x="747591" y="166683"/>
                    </a:cubicBezTo>
                    <a:cubicBezTo>
                      <a:pt x="748899" y="164720"/>
                      <a:pt x="727972" y="167992"/>
                      <a:pt x="724702" y="168646"/>
                    </a:cubicBezTo>
                    <a:cubicBezTo>
                      <a:pt x="721432" y="168646"/>
                      <a:pt x="718162" y="172572"/>
                      <a:pt x="714239" y="175190"/>
                    </a:cubicBezTo>
                    <a:cubicBezTo>
                      <a:pt x="709661" y="177808"/>
                      <a:pt x="712931" y="169300"/>
                      <a:pt x="712277" y="168646"/>
                    </a:cubicBezTo>
                    <a:cubicBezTo>
                      <a:pt x="710969" y="167992"/>
                      <a:pt x="702467" y="171264"/>
                      <a:pt x="693966" y="173227"/>
                    </a:cubicBezTo>
                    <a:cubicBezTo>
                      <a:pt x="685464" y="175190"/>
                      <a:pt x="676963" y="168646"/>
                      <a:pt x="672385" y="167992"/>
                    </a:cubicBezTo>
                    <a:cubicBezTo>
                      <a:pt x="667807" y="167992"/>
                      <a:pt x="669769" y="170609"/>
                      <a:pt x="667154" y="172572"/>
                    </a:cubicBezTo>
                    <a:cubicBezTo>
                      <a:pt x="663884" y="173881"/>
                      <a:pt x="663230" y="169300"/>
                      <a:pt x="662576" y="167337"/>
                    </a:cubicBezTo>
                    <a:cubicBezTo>
                      <a:pt x="662576" y="165374"/>
                      <a:pt x="653420" y="167337"/>
                      <a:pt x="644919" y="167337"/>
                    </a:cubicBezTo>
                    <a:cubicBezTo>
                      <a:pt x="636417" y="167337"/>
                      <a:pt x="610913" y="150323"/>
                      <a:pt x="601757" y="146396"/>
                    </a:cubicBezTo>
                    <a:cubicBezTo>
                      <a:pt x="593256" y="142470"/>
                      <a:pt x="582139" y="138544"/>
                      <a:pt x="577561" y="135926"/>
                    </a:cubicBezTo>
                    <a:cubicBezTo>
                      <a:pt x="572983" y="133309"/>
                      <a:pt x="570367" y="135926"/>
                      <a:pt x="565790" y="135926"/>
                    </a:cubicBezTo>
                    <a:cubicBezTo>
                      <a:pt x="561212" y="135926"/>
                      <a:pt x="558596" y="131346"/>
                      <a:pt x="557288" y="128074"/>
                    </a:cubicBezTo>
                    <a:cubicBezTo>
                      <a:pt x="555980" y="124802"/>
                      <a:pt x="554672" y="120876"/>
                      <a:pt x="548787" y="118912"/>
                    </a:cubicBezTo>
                    <a:cubicBezTo>
                      <a:pt x="542901" y="116949"/>
                      <a:pt x="538323" y="124147"/>
                      <a:pt x="535053" y="124802"/>
                    </a:cubicBezTo>
                    <a:cubicBezTo>
                      <a:pt x="531784" y="124802"/>
                      <a:pt x="539631" y="116949"/>
                      <a:pt x="538323" y="114332"/>
                    </a:cubicBezTo>
                    <a:cubicBezTo>
                      <a:pt x="537015" y="111714"/>
                      <a:pt x="522628" y="111714"/>
                      <a:pt x="519358" y="109097"/>
                    </a:cubicBezTo>
                    <a:cubicBezTo>
                      <a:pt x="516089" y="106479"/>
                      <a:pt x="505625" y="109097"/>
                      <a:pt x="503009" y="108442"/>
                    </a:cubicBezTo>
                    <a:cubicBezTo>
                      <a:pt x="500393" y="107133"/>
                      <a:pt x="493854" y="99281"/>
                      <a:pt x="491238" y="92082"/>
                    </a:cubicBezTo>
                    <a:cubicBezTo>
                      <a:pt x="488622" y="84884"/>
                      <a:pt x="488622" y="84884"/>
                      <a:pt x="484698" y="82921"/>
                    </a:cubicBezTo>
                    <a:cubicBezTo>
                      <a:pt x="480775" y="80958"/>
                      <a:pt x="468349" y="92082"/>
                      <a:pt x="463772" y="92737"/>
                    </a:cubicBezTo>
                    <a:cubicBezTo>
                      <a:pt x="459194" y="92737"/>
                      <a:pt x="460502" y="88810"/>
                      <a:pt x="458540" y="87501"/>
                    </a:cubicBezTo>
                    <a:cubicBezTo>
                      <a:pt x="455924" y="86193"/>
                      <a:pt x="452654" y="92737"/>
                      <a:pt x="449385" y="93391"/>
                    </a:cubicBezTo>
                    <a:cubicBezTo>
                      <a:pt x="446115" y="94045"/>
                      <a:pt x="433036" y="84230"/>
                      <a:pt x="428458" y="82921"/>
                    </a:cubicBezTo>
                    <a:cubicBezTo>
                      <a:pt x="423880" y="81612"/>
                      <a:pt x="417340" y="84884"/>
                      <a:pt x="412109" y="84884"/>
                    </a:cubicBezTo>
                    <a:cubicBezTo>
                      <a:pt x="406877" y="84884"/>
                      <a:pt x="404261" y="80958"/>
                      <a:pt x="401645" y="78340"/>
                    </a:cubicBezTo>
                    <a:cubicBezTo>
                      <a:pt x="399030" y="75068"/>
                      <a:pt x="397068" y="81612"/>
                      <a:pt x="394452" y="82266"/>
                    </a:cubicBezTo>
                    <a:cubicBezTo>
                      <a:pt x="391836" y="82266"/>
                      <a:pt x="379411" y="75723"/>
                      <a:pt x="374833" y="73105"/>
                    </a:cubicBezTo>
                    <a:cubicBezTo>
                      <a:pt x="370255" y="70487"/>
                      <a:pt x="366985" y="75068"/>
                      <a:pt x="363062" y="73105"/>
                    </a:cubicBezTo>
                    <a:cubicBezTo>
                      <a:pt x="358484" y="71142"/>
                      <a:pt x="357830" y="69179"/>
                      <a:pt x="351290" y="68524"/>
                    </a:cubicBezTo>
                    <a:cubicBezTo>
                      <a:pt x="349329" y="68524"/>
                      <a:pt x="346059" y="65907"/>
                      <a:pt x="342789" y="65252"/>
                    </a:cubicBezTo>
                    <a:cubicBezTo>
                      <a:pt x="339519" y="65252"/>
                      <a:pt x="336903" y="63289"/>
                      <a:pt x="333633" y="63289"/>
                    </a:cubicBezTo>
                    <a:cubicBezTo>
                      <a:pt x="330364" y="63289"/>
                      <a:pt x="325132" y="72451"/>
                      <a:pt x="321208" y="73759"/>
                    </a:cubicBezTo>
                    <a:cubicBezTo>
                      <a:pt x="317284" y="75068"/>
                      <a:pt x="321208" y="65907"/>
                      <a:pt x="321208" y="62635"/>
                    </a:cubicBezTo>
                    <a:cubicBezTo>
                      <a:pt x="321208" y="59363"/>
                      <a:pt x="321208" y="62635"/>
                      <a:pt x="315977" y="61326"/>
                    </a:cubicBezTo>
                    <a:cubicBezTo>
                      <a:pt x="310745" y="60017"/>
                      <a:pt x="310091" y="59363"/>
                      <a:pt x="304859" y="60017"/>
                    </a:cubicBezTo>
                    <a:cubicBezTo>
                      <a:pt x="300281" y="60017"/>
                      <a:pt x="295704" y="60017"/>
                      <a:pt x="297012" y="58054"/>
                    </a:cubicBezTo>
                    <a:cubicBezTo>
                      <a:pt x="298320" y="56091"/>
                      <a:pt x="297012" y="52819"/>
                      <a:pt x="293742" y="49547"/>
                    </a:cubicBezTo>
                    <a:cubicBezTo>
                      <a:pt x="289818" y="46275"/>
                      <a:pt x="289818" y="36459"/>
                      <a:pt x="285894" y="32533"/>
                    </a:cubicBezTo>
                    <a:cubicBezTo>
                      <a:pt x="281317" y="27952"/>
                      <a:pt x="272815" y="20099"/>
                      <a:pt x="269545" y="18791"/>
                    </a:cubicBezTo>
                    <a:cubicBezTo>
                      <a:pt x="266275" y="17482"/>
                      <a:pt x="258428" y="26643"/>
                      <a:pt x="255158" y="25989"/>
                    </a:cubicBezTo>
                    <a:cubicBezTo>
                      <a:pt x="251888" y="25334"/>
                      <a:pt x="256466" y="14864"/>
                      <a:pt x="255158" y="12901"/>
                    </a:cubicBezTo>
                    <a:cubicBezTo>
                      <a:pt x="255158" y="10284"/>
                      <a:pt x="249272" y="14210"/>
                      <a:pt x="247311" y="12247"/>
                    </a:cubicBezTo>
                    <a:cubicBezTo>
                      <a:pt x="245349" y="10284"/>
                      <a:pt x="255158" y="4394"/>
                      <a:pt x="252542" y="2431"/>
                    </a:cubicBezTo>
                    <a:cubicBezTo>
                      <a:pt x="249926" y="1122"/>
                      <a:pt x="243387" y="8975"/>
                      <a:pt x="242079" y="9629"/>
                    </a:cubicBezTo>
                    <a:cubicBezTo>
                      <a:pt x="241425" y="10938"/>
                      <a:pt x="236193" y="9629"/>
                      <a:pt x="233577" y="9629"/>
                    </a:cubicBezTo>
                    <a:cubicBezTo>
                      <a:pt x="230962" y="9629"/>
                      <a:pt x="227692" y="15519"/>
                      <a:pt x="221806" y="17482"/>
                    </a:cubicBezTo>
                    <a:cubicBezTo>
                      <a:pt x="215920" y="19445"/>
                      <a:pt x="227692" y="3085"/>
                      <a:pt x="226384" y="468"/>
                    </a:cubicBezTo>
                    <a:cubicBezTo>
                      <a:pt x="225076" y="-2150"/>
                      <a:pt x="211997" y="7012"/>
                      <a:pt x="206765" y="8321"/>
                    </a:cubicBezTo>
                    <a:cubicBezTo>
                      <a:pt x="201533" y="9629"/>
                      <a:pt x="202841" y="7012"/>
                      <a:pt x="198918" y="7666"/>
                    </a:cubicBezTo>
                    <a:cubicBezTo>
                      <a:pt x="194994" y="8321"/>
                      <a:pt x="195648" y="14864"/>
                      <a:pt x="194994" y="18791"/>
                    </a:cubicBezTo>
                    <a:cubicBezTo>
                      <a:pt x="194994" y="22717"/>
                      <a:pt x="193032" y="17482"/>
                      <a:pt x="191070" y="16173"/>
                    </a:cubicBezTo>
                    <a:cubicBezTo>
                      <a:pt x="189108" y="14864"/>
                      <a:pt x="187800" y="15519"/>
                      <a:pt x="186492" y="16173"/>
                    </a:cubicBezTo>
                    <a:cubicBezTo>
                      <a:pt x="185184" y="17482"/>
                      <a:pt x="181915" y="17482"/>
                      <a:pt x="177991" y="17482"/>
                    </a:cubicBezTo>
                    <a:cubicBezTo>
                      <a:pt x="174067" y="17482"/>
                      <a:pt x="172105" y="22717"/>
                      <a:pt x="168835" y="24680"/>
                    </a:cubicBezTo>
                    <a:cubicBezTo>
                      <a:pt x="165566" y="27298"/>
                      <a:pt x="162296" y="24026"/>
                      <a:pt x="159026" y="22717"/>
                    </a:cubicBezTo>
                    <a:cubicBezTo>
                      <a:pt x="156410" y="21408"/>
                      <a:pt x="156410" y="25989"/>
                      <a:pt x="156410" y="29261"/>
                    </a:cubicBezTo>
                    <a:cubicBezTo>
                      <a:pt x="156410" y="32533"/>
                      <a:pt x="153794" y="34496"/>
                      <a:pt x="151178" y="36459"/>
                    </a:cubicBezTo>
                    <a:cubicBezTo>
                      <a:pt x="148563" y="38422"/>
                      <a:pt x="151178" y="40386"/>
                      <a:pt x="155102" y="41040"/>
                    </a:cubicBezTo>
                    <a:cubicBezTo>
                      <a:pt x="158372" y="41040"/>
                      <a:pt x="160988" y="39077"/>
                      <a:pt x="163604" y="37768"/>
                    </a:cubicBezTo>
                    <a:cubicBezTo>
                      <a:pt x="166219" y="36459"/>
                      <a:pt x="165566" y="40386"/>
                      <a:pt x="169489" y="41040"/>
                    </a:cubicBezTo>
                    <a:cubicBezTo>
                      <a:pt x="173413" y="41040"/>
                      <a:pt x="175375" y="37768"/>
                      <a:pt x="174721" y="41040"/>
                    </a:cubicBezTo>
                    <a:cubicBezTo>
                      <a:pt x="174067" y="43658"/>
                      <a:pt x="163604" y="45621"/>
                      <a:pt x="160988" y="44966"/>
                    </a:cubicBezTo>
                    <a:cubicBezTo>
                      <a:pt x="159026" y="44966"/>
                      <a:pt x="155756" y="46930"/>
                      <a:pt x="157064" y="49547"/>
                    </a:cubicBezTo>
                    <a:cubicBezTo>
                      <a:pt x="159026" y="52165"/>
                      <a:pt x="172759" y="54128"/>
                      <a:pt x="174067" y="55437"/>
                    </a:cubicBezTo>
                    <a:cubicBezTo>
                      <a:pt x="175375" y="56745"/>
                      <a:pt x="165566" y="57400"/>
                      <a:pt x="163604" y="56745"/>
                    </a:cubicBezTo>
                    <a:cubicBezTo>
                      <a:pt x="161642" y="56745"/>
                      <a:pt x="161642" y="64598"/>
                      <a:pt x="158372" y="65252"/>
                    </a:cubicBezTo>
                    <a:cubicBezTo>
                      <a:pt x="155102" y="65907"/>
                      <a:pt x="150524" y="54128"/>
                      <a:pt x="146601" y="52819"/>
                    </a:cubicBezTo>
                    <a:cubicBezTo>
                      <a:pt x="142677" y="51510"/>
                      <a:pt x="139407" y="53474"/>
                      <a:pt x="136791" y="54128"/>
                    </a:cubicBezTo>
                    <a:cubicBezTo>
                      <a:pt x="134829" y="54128"/>
                      <a:pt x="127636" y="54128"/>
                      <a:pt x="124366" y="54128"/>
                    </a:cubicBezTo>
                    <a:cubicBezTo>
                      <a:pt x="121096" y="54128"/>
                      <a:pt x="117826" y="59363"/>
                      <a:pt x="114557" y="60017"/>
                    </a:cubicBezTo>
                    <a:cubicBezTo>
                      <a:pt x="110633" y="61326"/>
                      <a:pt x="108671" y="56745"/>
                      <a:pt x="106055" y="56091"/>
                    </a:cubicBezTo>
                    <a:cubicBezTo>
                      <a:pt x="103439" y="55437"/>
                      <a:pt x="99515" y="57400"/>
                      <a:pt x="94284" y="58054"/>
                    </a:cubicBezTo>
                    <a:cubicBezTo>
                      <a:pt x="89052" y="58054"/>
                      <a:pt x="80551" y="46930"/>
                      <a:pt x="79243" y="44966"/>
                    </a:cubicBezTo>
                    <a:cubicBezTo>
                      <a:pt x="77281" y="43003"/>
                      <a:pt x="75319" y="46930"/>
                      <a:pt x="74665" y="48238"/>
                    </a:cubicBezTo>
                    <a:cubicBezTo>
                      <a:pt x="74665" y="49547"/>
                      <a:pt x="71395" y="47584"/>
                      <a:pt x="68779" y="46275"/>
                    </a:cubicBezTo>
                    <a:cubicBezTo>
                      <a:pt x="66163" y="44966"/>
                      <a:pt x="66817" y="49547"/>
                      <a:pt x="65509" y="50856"/>
                    </a:cubicBezTo>
                    <a:cubicBezTo>
                      <a:pt x="64202" y="52165"/>
                      <a:pt x="60932" y="49547"/>
                      <a:pt x="59624" y="50856"/>
                    </a:cubicBezTo>
                    <a:cubicBezTo>
                      <a:pt x="58316" y="50856"/>
                      <a:pt x="63548" y="57400"/>
                      <a:pt x="63548" y="61326"/>
                    </a:cubicBezTo>
                    <a:cubicBezTo>
                      <a:pt x="63548" y="65252"/>
                      <a:pt x="53084" y="60017"/>
                      <a:pt x="50468" y="59363"/>
                    </a:cubicBezTo>
                    <a:cubicBezTo>
                      <a:pt x="47853" y="58709"/>
                      <a:pt x="48507" y="62635"/>
                      <a:pt x="45237" y="65252"/>
                    </a:cubicBezTo>
                    <a:cubicBezTo>
                      <a:pt x="41967" y="67216"/>
                      <a:pt x="37389" y="62635"/>
                      <a:pt x="33465" y="61326"/>
                    </a:cubicBezTo>
                    <a:cubicBezTo>
                      <a:pt x="29542" y="60017"/>
                      <a:pt x="23656" y="65252"/>
                      <a:pt x="21694" y="67216"/>
                    </a:cubicBezTo>
                    <a:cubicBezTo>
                      <a:pt x="19732" y="69179"/>
                      <a:pt x="25618" y="73105"/>
                      <a:pt x="24310" y="75723"/>
                    </a:cubicBezTo>
                    <a:cubicBezTo>
                      <a:pt x="23656" y="78340"/>
                      <a:pt x="17116" y="76377"/>
                      <a:pt x="14501" y="75723"/>
                    </a:cubicBezTo>
                    <a:cubicBezTo>
                      <a:pt x="11885" y="75723"/>
                      <a:pt x="13193" y="78994"/>
                      <a:pt x="12539" y="80303"/>
                    </a:cubicBezTo>
                    <a:cubicBezTo>
                      <a:pt x="12539" y="81612"/>
                      <a:pt x="7307" y="81612"/>
                      <a:pt x="5345" y="82266"/>
                    </a:cubicBezTo>
                    <a:cubicBezTo>
                      <a:pt x="3383" y="82266"/>
                      <a:pt x="6653" y="88156"/>
                      <a:pt x="7961" y="91428"/>
                    </a:cubicBezTo>
                    <a:cubicBezTo>
                      <a:pt x="9269" y="94700"/>
                      <a:pt x="-1194" y="101244"/>
                      <a:pt x="113" y="105825"/>
                    </a:cubicBezTo>
                    <a:cubicBezTo>
                      <a:pt x="113" y="107133"/>
                      <a:pt x="2075" y="105825"/>
                      <a:pt x="5345" y="105825"/>
                    </a:cubicBezTo>
                    <a:cubicBezTo>
                      <a:pt x="8615" y="105825"/>
                      <a:pt x="11885" y="101898"/>
                      <a:pt x="13193" y="103207"/>
                    </a:cubicBezTo>
                    <a:cubicBezTo>
                      <a:pt x="16462" y="106479"/>
                      <a:pt x="19732" y="105825"/>
                      <a:pt x="17770" y="110405"/>
                    </a:cubicBezTo>
                    <a:cubicBezTo>
                      <a:pt x="15808" y="114986"/>
                      <a:pt x="13193" y="115641"/>
                      <a:pt x="15155" y="118258"/>
                    </a:cubicBezTo>
                    <a:cubicBezTo>
                      <a:pt x="17116" y="120876"/>
                      <a:pt x="21040" y="122184"/>
                      <a:pt x="19078" y="125456"/>
                    </a:cubicBezTo>
                    <a:cubicBezTo>
                      <a:pt x="17770" y="128728"/>
                      <a:pt x="13193" y="128728"/>
                      <a:pt x="13193" y="132000"/>
                    </a:cubicBezTo>
                    <a:cubicBezTo>
                      <a:pt x="13193" y="135272"/>
                      <a:pt x="16462" y="144433"/>
                      <a:pt x="18424" y="143779"/>
                    </a:cubicBezTo>
                    <a:cubicBezTo>
                      <a:pt x="20386" y="143779"/>
                      <a:pt x="23656" y="134618"/>
                      <a:pt x="26272" y="136581"/>
                    </a:cubicBezTo>
                    <a:cubicBezTo>
                      <a:pt x="28888" y="138544"/>
                      <a:pt x="32157" y="139853"/>
                      <a:pt x="32157" y="139853"/>
                    </a:cubicBezTo>
                    <a:cubicBezTo>
                      <a:pt x="32157" y="139853"/>
                      <a:pt x="38697" y="138544"/>
                      <a:pt x="41967" y="137890"/>
                    </a:cubicBezTo>
                    <a:cubicBezTo>
                      <a:pt x="44583" y="136581"/>
                      <a:pt x="51122" y="134618"/>
                      <a:pt x="49814" y="136581"/>
                    </a:cubicBezTo>
                    <a:cubicBezTo>
                      <a:pt x="48507" y="138544"/>
                      <a:pt x="40659" y="140507"/>
                      <a:pt x="38043" y="143779"/>
                    </a:cubicBezTo>
                    <a:cubicBezTo>
                      <a:pt x="35427" y="147051"/>
                      <a:pt x="34773" y="146396"/>
                      <a:pt x="32157" y="148360"/>
                    </a:cubicBezTo>
                    <a:cubicBezTo>
                      <a:pt x="29542" y="150323"/>
                      <a:pt x="30196" y="147051"/>
                      <a:pt x="26272" y="152286"/>
                    </a:cubicBezTo>
                    <a:cubicBezTo>
                      <a:pt x="22348" y="157521"/>
                      <a:pt x="21040" y="158830"/>
                      <a:pt x="19078" y="161448"/>
                    </a:cubicBezTo>
                    <a:cubicBezTo>
                      <a:pt x="17116" y="164065"/>
                      <a:pt x="9269" y="167992"/>
                      <a:pt x="9923" y="169955"/>
                    </a:cubicBezTo>
                    <a:cubicBezTo>
                      <a:pt x="9923" y="171918"/>
                      <a:pt x="16462" y="171918"/>
                      <a:pt x="15808" y="173881"/>
                    </a:cubicBezTo>
                    <a:cubicBezTo>
                      <a:pt x="15808" y="175844"/>
                      <a:pt x="8615" y="185006"/>
                      <a:pt x="12539" y="183697"/>
                    </a:cubicBezTo>
                    <a:cubicBezTo>
                      <a:pt x="17116" y="183043"/>
                      <a:pt x="23002" y="177808"/>
                      <a:pt x="24964" y="178462"/>
                    </a:cubicBezTo>
                    <a:cubicBezTo>
                      <a:pt x="26926" y="178462"/>
                      <a:pt x="29542" y="176499"/>
                      <a:pt x="30196" y="175190"/>
                    </a:cubicBezTo>
                    <a:cubicBezTo>
                      <a:pt x="30850" y="173881"/>
                      <a:pt x="31504" y="167992"/>
                      <a:pt x="32811" y="168646"/>
                    </a:cubicBezTo>
                    <a:cubicBezTo>
                      <a:pt x="34773" y="169300"/>
                      <a:pt x="36735" y="175844"/>
                      <a:pt x="39351" y="173227"/>
                    </a:cubicBezTo>
                    <a:cubicBezTo>
                      <a:pt x="41967" y="170609"/>
                      <a:pt x="43275" y="164065"/>
                      <a:pt x="45237" y="164065"/>
                    </a:cubicBezTo>
                    <a:cubicBezTo>
                      <a:pt x="47199" y="164065"/>
                      <a:pt x="46545" y="170609"/>
                      <a:pt x="48507" y="171264"/>
                    </a:cubicBezTo>
                    <a:cubicBezTo>
                      <a:pt x="51122" y="171264"/>
                      <a:pt x="58970" y="163411"/>
                      <a:pt x="60932" y="163411"/>
                    </a:cubicBezTo>
                    <a:cubicBezTo>
                      <a:pt x="62894" y="163411"/>
                      <a:pt x="59624" y="168646"/>
                      <a:pt x="56354" y="172572"/>
                    </a:cubicBezTo>
                    <a:cubicBezTo>
                      <a:pt x="53738" y="175844"/>
                      <a:pt x="51122" y="178462"/>
                      <a:pt x="48507" y="180425"/>
                    </a:cubicBezTo>
                    <a:cubicBezTo>
                      <a:pt x="45891" y="182388"/>
                      <a:pt x="41967" y="180425"/>
                      <a:pt x="41967" y="183697"/>
                    </a:cubicBezTo>
                    <a:cubicBezTo>
                      <a:pt x="41967" y="187623"/>
                      <a:pt x="41967" y="192204"/>
                      <a:pt x="41967" y="194167"/>
                    </a:cubicBezTo>
                    <a:cubicBezTo>
                      <a:pt x="41967" y="196130"/>
                      <a:pt x="41967" y="198748"/>
                      <a:pt x="39351" y="199402"/>
                    </a:cubicBezTo>
                    <a:cubicBezTo>
                      <a:pt x="36735" y="200056"/>
                      <a:pt x="37389" y="194167"/>
                      <a:pt x="32811" y="194167"/>
                    </a:cubicBezTo>
                    <a:cubicBezTo>
                      <a:pt x="28234" y="194167"/>
                      <a:pt x="19732" y="193513"/>
                      <a:pt x="23656" y="196130"/>
                    </a:cubicBezTo>
                    <a:cubicBezTo>
                      <a:pt x="27580" y="199402"/>
                      <a:pt x="31504" y="198093"/>
                      <a:pt x="30850" y="202020"/>
                    </a:cubicBezTo>
                    <a:cubicBezTo>
                      <a:pt x="30850" y="205946"/>
                      <a:pt x="26272" y="209218"/>
                      <a:pt x="28888" y="211181"/>
                    </a:cubicBezTo>
                    <a:cubicBezTo>
                      <a:pt x="31504" y="213144"/>
                      <a:pt x="36735" y="212490"/>
                      <a:pt x="40005" y="213144"/>
                    </a:cubicBezTo>
                    <a:cubicBezTo>
                      <a:pt x="43275" y="213144"/>
                      <a:pt x="49160" y="209218"/>
                      <a:pt x="53084" y="211181"/>
                    </a:cubicBezTo>
                    <a:cubicBezTo>
                      <a:pt x="57008" y="213144"/>
                      <a:pt x="57662" y="213144"/>
                      <a:pt x="54392" y="215762"/>
                    </a:cubicBezTo>
                    <a:cubicBezTo>
                      <a:pt x="51122" y="217725"/>
                      <a:pt x="48507" y="217725"/>
                      <a:pt x="46545" y="220997"/>
                    </a:cubicBezTo>
                    <a:cubicBezTo>
                      <a:pt x="44583" y="224269"/>
                      <a:pt x="40659" y="226887"/>
                      <a:pt x="37389" y="226887"/>
                    </a:cubicBezTo>
                    <a:cubicBezTo>
                      <a:pt x="34119" y="226887"/>
                      <a:pt x="33465" y="221651"/>
                      <a:pt x="32157" y="225578"/>
                    </a:cubicBezTo>
                    <a:cubicBezTo>
                      <a:pt x="30196" y="228850"/>
                      <a:pt x="27580" y="230159"/>
                      <a:pt x="26272" y="233431"/>
                    </a:cubicBezTo>
                    <a:cubicBezTo>
                      <a:pt x="24964" y="236703"/>
                      <a:pt x="24964" y="237357"/>
                      <a:pt x="28234" y="238666"/>
                    </a:cubicBezTo>
                    <a:cubicBezTo>
                      <a:pt x="32157" y="239974"/>
                      <a:pt x="35427" y="238666"/>
                      <a:pt x="37389" y="238666"/>
                    </a:cubicBezTo>
                    <a:cubicBezTo>
                      <a:pt x="39351" y="238666"/>
                      <a:pt x="41967" y="234085"/>
                      <a:pt x="43929" y="236703"/>
                    </a:cubicBezTo>
                    <a:cubicBezTo>
                      <a:pt x="45891" y="239320"/>
                      <a:pt x="47199" y="239974"/>
                      <a:pt x="49160" y="238666"/>
                    </a:cubicBezTo>
                    <a:cubicBezTo>
                      <a:pt x="51122" y="237357"/>
                      <a:pt x="55046" y="228195"/>
                      <a:pt x="60932" y="228195"/>
                    </a:cubicBezTo>
                    <a:cubicBezTo>
                      <a:pt x="66817" y="228195"/>
                      <a:pt x="60932" y="232122"/>
                      <a:pt x="60278" y="234739"/>
                    </a:cubicBezTo>
                    <a:cubicBezTo>
                      <a:pt x="59624" y="237357"/>
                      <a:pt x="58316" y="240629"/>
                      <a:pt x="55046" y="241283"/>
                    </a:cubicBezTo>
                    <a:cubicBezTo>
                      <a:pt x="51776" y="241938"/>
                      <a:pt x="49160" y="241283"/>
                      <a:pt x="47199" y="242592"/>
                    </a:cubicBezTo>
                    <a:cubicBezTo>
                      <a:pt x="45237" y="243901"/>
                      <a:pt x="40659" y="244555"/>
                      <a:pt x="38043" y="245864"/>
                    </a:cubicBezTo>
                    <a:cubicBezTo>
                      <a:pt x="35427" y="247173"/>
                      <a:pt x="32811" y="247173"/>
                      <a:pt x="30850" y="248481"/>
                    </a:cubicBezTo>
                    <a:cubicBezTo>
                      <a:pt x="28888" y="249790"/>
                      <a:pt x="23002" y="252408"/>
                      <a:pt x="23002" y="253717"/>
                    </a:cubicBezTo>
                    <a:cubicBezTo>
                      <a:pt x="23002" y="255680"/>
                      <a:pt x="25618" y="262223"/>
                      <a:pt x="21040" y="262223"/>
                    </a:cubicBezTo>
                    <a:cubicBezTo>
                      <a:pt x="16462" y="262223"/>
                      <a:pt x="12539" y="261569"/>
                      <a:pt x="10577" y="262223"/>
                    </a:cubicBezTo>
                    <a:cubicBezTo>
                      <a:pt x="9269" y="262878"/>
                      <a:pt x="10577" y="268767"/>
                      <a:pt x="10577" y="269422"/>
                    </a:cubicBezTo>
                    <a:cubicBezTo>
                      <a:pt x="5999" y="276620"/>
                      <a:pt x="9269" y="279238"/>
                      <a:pt x="6653" y="286436"/>
                    </a:cubicBezTo>
                    <a:cubicBezTo>
                      <a:pt x="4037" y="293634"/>
                      <a:pt x="2729" y="299524"/>
                      <a:pt x="3383" y="300833"/>
                    </a:cubicBezTo>
                    <a:cubicBezTo>
                      <a:pt x="3383" y="300833"/>
                      <a:pt x="5345" y="300833"/>
                      <a:pt x="7307" y="300833"/>
                    </a:cubicBezTo>
                    <a:cubicBezTo>
                      <a:pt x="12539" y="296906"/>
                      <a:pt x="26272" y="287745"/>
                      <a:pt x="28234" y="287090"/>
                    </a:cubicBezTo>
                    <a:cubicBezTo>
                      <a:pt x="29542" y="286436"/>
                      <a:pt x="30850" y="285782"/>
                      <a:pt x="31504" y="285127"/>
                    </a:cubicBezTo>
                    <a:cubicBezTo>
                      <a:pt x="31504" y="285127"/>
                      <a:pt x="32811" y="283818"/>
                      <a:pt x="33465" y="283164"/>
                    </a:cubicBezTo>
                    <a:cubicBezTo>
                      <a:pt x="36081" y="279892"/>
                      <a:pt x="42621" y="272694"/>
                      <a:pt x="49160" y="277274"/>
                    </a:cubicBezTo>
                    <a:cubicBezTo>
                      <a:pt x="50468" y="277929"/>
                      <a:pt x="51122" y="278583"/>
                      <a:pt x="51776" y="279238"/>
                    </a:cubicBezTo>
                    <a:cubicBezTo>
                      <a:pt x="53738" y="277274"/>
                      <a:pt x="57662" y="274002"/>
                      <a:pt x="63548" y="275966"/>
                    </a:cubicBezTo>
                    <a:cubicBezTo>
                      <a:pt x="64202" y="275966"/>
                      <a:pt x="65509" y="276620"/>
                      <a:pt x="66817" y="277274"/>
                    </a:cubicBezTo>
                    <a:cubicBezTo>
                      <a:pt x="70087" y="278583"/>
                      <a:pt x="78589" y="281855"/>
                      <a:pt x="81859" y="281201"/>
                    </a:cubicBezTo>
                    <a:cubicBezTo>
                      <a:pt x="84474" y="280546"/>
                      <a:pt x="86436" y="279238"/>
                      <a:pt x="88398" y="278583"/>
                    </a:cubicBezTo>
                    <a:cubicBezTo>
                      <a:pt x="91014" y="277274"/>
                      <a:pt x="93630" y="275966"/>
                      <a:pt x="97554" y="275311"/>
                    </a:cubicBezTo>
                    <a:cubicBezTo>
                      <a:pt x="97554" y="275311"/>
                      <a:pt x="99515" y="274002"/>
                      <a:pt x="100169" y="273348"/>
                    </a:cubicBezTo>
                    <a:cubicBezTo>
                      <a:pt x="102131" y="272039"/>
                      <a:pt x="105401" y="269422"/>
                      <a:pt x="109325" y="270730"/>
                    </a:cubicBezTo>
                    <a:cubicBezTo>
                      <a:pt x="110633" y="270730"/>
                      <a:pt x="113249" y="272694"/>
                      <a:pt x="114557" y="277274"/>
                    </a:cubicBezTo>
                    <a:cubicBezTo>
                      <a:pt x="114557" y="280546"/>
                      <a:pt x="114557" y="283818"/>
                      <a:pt x="114557" y="287090"/>
                    </a:cubicBezTo>
                    <a:cubicBezTo>
                      <a:pt x="114557" y="287745"/>
                      <a:pt x="114557" y="289054"/>
                      <a:pt x="114557" y="290362"/>
                    </a:cubicBezTo>
                    <a:cubicBezTo>
                      <a:pt x="118480" y="292326"/>
                      <a:pt x="123058" y="296252"/>
                      <a:pt x="125020" y="301487"/>
                    </a:cubicBezTo>
                    <a:cubicBezTo>
                      <a:pt x="125674" y="304759"/>
                      <a:pt x="125020" y="307377"/>
                      <a:pt x="123712" y="309994"/>
                    </a:cubicBezTo>
                    <a:cubicBezTo>
                      <a:pt x="120442" y="314575"/>
                      <a:pt x="115865" y="315883"/>
                      <a:pt x="113249" y="315883"/>
                    </a:cubicBezTo>
                    <a:cubicBezTo>
                      <a:pt x="112595" y="315883"/>
                      <a:pt x="111287" y="315883"/>
                      <a:pt x="111287" y="315883"/>
                    </a:cubicBezTo>
                    <a:cubicBezTo>
                      <a:pt x="111287" y="315883"/>
                      <a:pt x="109979" y="317192"/>
                      <a:pt x="108671" y="317847"/>
                    </a:cubicBezTo>
                    <a:cubicBezTo>
                      <a:pt x="106709" y="319155"/>
                      <a:pt x="103439" y="323082"/>
                      <a:pt x="102131" y="325045"/>
                    </a:cubicBezTo>
                    <a:cubicBezTo>
                      <a:pt x="102131" y="325045"/>
                      <a:pt x="102131" y="325699"/>
                      <a:pt x="102785" y="326354"/>
                    </a:cubicBezTo>
                    <a:cubicBezTo>
                      <a:pt x="104093" y="328317"/>
                      <a:pt x="105401" y="330280"/>
                      <a:pt x="105401" y="333552"/>
                    </a:cubicBezTo>
                    <a:cubicBezTo>
                      <a:pt x="105401" y="336824"/>
                      <a:pt x="105401" y="336824"/>
                      <a:pt x="104093" y="338133"/>
                    </a:cubicBezTo>
                    <a:cubicBezTo>
                      <a:pt x="106055" y="339441"/>
                      <a:pt x="108017" y="339441"/>
                      <a:pt x="109979" y="338133"/>
                    </a:cubicBezTo>
                    <a:cubicBezTo>
                      <a:pt x="112595" y="336824"/>
                      <a:pt x="113903" y="335515"/>
                      <a:pt x="115865" y="334861"/>
                    </a:cubicBezTo>
                    <a:cubicBezTo>
                      <a:pt x="118480" y="332897"/>
                      <a:pt x="121096" y="330934"/>
                      <a:pt x="125020" y="330280"/>
                    </a:cubicBezTo>
                    <a:cubicBezTo>
                      <a:pt x="126982" y="330280"/>
                      <a:pt x="128944" y="330280"/>
                      <a:pt x="130252" y="330280"/>
                    </a:cubicBezTo>
                    <a:cubicBezTo>
                      <a:pt x="134829" y="325045"/>
                      <a:pt x="138753" y="319810"/>
                      <a:pt x="143985" y="322427"/>
                    </a:cubicBezTo>
                    <a:cubicBezTo>
                      <a:pt x="146601" y="323082"/>
                      <a:pt x="148563" y="325699"/>
                      <a:pt x="148563" y="329626"/>
                    </a:cubicBezTo>
                    <a:cubicBezTo>
                      <a:pt x="148563" y="330280"/>
                      <a:pt x="148563" y="331589"/>
                      <a:pt x="148563" y="332243"/>
                    </a:cubicBezTo>
                    <a:cubicBezTo>
                      <a:pt x="149870" y="332243"/>
                      <a:pt x="151178" y="332243"/>
                      <a:pt x="152486" y="332243"/>
                    </a:cubicBezTo>
                    <a:cubicBezTo>
                      <a:pt x="153794" y="332243"/>
                      <a:pt x="155102" y="332243"/>
                      <a:pt x="157064" y="332243"/>
                    </a:cubicBezTo>
                    <a:cubicBezTo>
                      <a:pt x="160988" y="332243"/>
                      <a:pt x="164258" y="332243"/>
                      <a:pt x="167527" y="334206"/>
                    </a:cubicBezTo>
                    <a:cubicBezTo>
                      <a:pt x="170143" y="335515"/>
                      <a:pt x="171451" y="337478"/>
                      <a:pt x="172105" y="338787"/>
                    </a:cubicBezTo>
                    <a:cubicBezTo>
                      <a:pt x="172759" y="338787"/>
                      <a:pt x="174067" y="338787"/>
                      <a:pt x="174721" y="338787"/>
                    </a:cubicBezTo>
                    <a:cubicBezTo>
                      <a:pt x="177991" y="338787"/>
                      <a:pt x="181915" y="340096"/>
                      <a:pt x="183876" y="343368"/>
                    </a:cubicBezTo>
                    <a:cubicBezTo>
                      <a:pt x="185184" y="345331"/>
                      <a:pt x="185184" y="347949"/>
                      <a:pt x="183876" y="349912"/>
                    </a:cubicBezTo>
                    <a:cubicBezTo>
                      <a:pt x="183876" y="349912"/>
                      <a:pt x="183876" y="349912"/>
                      <a:pt x="183876" y="349912"/>
                    </a:cubicBezTo>
                    <a:cubicBezTo>
                      <a:pt x="183876" y="349912"/>
                      <a:pt x="183876" y="349912"/>
                      <a:pt x="183876" y="349912"/>
                    </a:cubicBezTo>
                    <a:cubicBezTo>
                      <a:pt x="189762" y="345331"/>
                      <a:pt x="194994" y="345331"/>
                      <a:pt x="198918" y="349257"/>
                    </a:cubicBezTo>
                    <a:cubicBezTo>
                      <a:pt x="200225" y="350566"/>
                      <a:pt x="201533" y="352529"/>
                      <a:pt x="202187" y="354493"/>
                    </a:cubicBezTo>
                    <a:cubicBezTo>
                      <a:pt x="204149" y="353838"/>
                      <a:pt x="206111" y="353184"/>
                      <a:pt x="208727" y="354493"/>
                    </a:cubicBezTo>
                    <a:cubicBezTo>
                      <a:pt x="211997" y="355801"/>
                      <a:pt x="221806" y="357110"/>
                      <a:pt x="224422" y="355147"/>
                    </a:cubicBezTo>
                    <a:cubicBezTo>
                      <a:pt x="225076" y="355147"/>
                      <a:pt x="227692" y="353184"/>
                      <a:pt x="228346" y="351875"/>
                    </a:cubicBezTo>
                    <a:cubicBezTo>
                      <a:pt x="228346" y="344677"/>
                      <a:pt x="230308" y="339441"/>
                      <a:pt x="234231" y="336824"/>
                    </a:cubicBezTo>
                    <a:cubicBezTo>
                      <a:pt x="236193" y="335515"/>
                      <a:pt x="239463" y="334206"/>
                      <a:pt x="244695" y="336824"/>
                    </a:cubicBezTo>
                    <a:cubicBezTo>
                      <a:pt x="249926" y="339441"/>
                      <a:pt x="251888" y="343368"/>
                      <a:pt x="253196" y="345985"/>
                    </a:cubicBezTo>
                    <a:cubicBezTo>
                      <a:pt x="253196" y="345985"/>
                      <a:pt x="254504" y="345985"/>
                      <a:pt x="255158" y="345331"/>
                    </a:cubicBezTo>
                    <a:cubicBezTo>
                      <a:pt x="257774" y="344022"/>
                      <a:pt x="263006" y="340750"/>
                      <a:pt x="267583" y="345331"/>
                    </a:cubicBezTo>
                    <a:cubicBezTo>
                      <a:pt x="268237" y="345985"/>
                      <a:pt x="269545" y="347294"/>
                      <a:pt x="270853" y="349257"/>
                    </a:cubicBezTo>
                    <a:cubicBezTo>
                      <a:pt x="272161" y="350566"/>
                      <a:pt x="274777" y="353838"/>
                      <a:pt x="275431" y="354493"/>
                    </a:cubicBezTo>
                    <a:cubicBezTo>
                      <a:pt x="277393" y="354493"/>
                      <a:pt x="279355" y="354493"/>
                      <a:pt x="280663" y="354493"/>
                    </a:cubicBezTo>
                    <a:cubicBezTo>
                      <a:pt x="280663" y="354493"/>
                      <a:pt x="280663" y="354493"/>
                      <a:pt x="280663" y="354493"/>
                    </a:cubicBezTo>
                    <a:cubicBezTo>
                      <a:pt x="282625" y="351875"/>
                      <a:pt x="285240" y="347949"/>
                      <a:pt x="289818" y="347949"/>
                    </a:cubicBezTo>
                    <a:cubicBezTo>
                      <a:pt x="292434" y="347949"/>
                      <a:pt x="295050" y="349257"/>
                      <a:pt x="297012" y="351221"/>
                    </a:cubicBezTo>
                    <a:cubicBezTo>
                      <a:pt x="299627" y="354493"/>
                      <a:pt x="299627" y="357765"/>
                      <a:pt x="299627" y="360382"/>
                    </a:cubicBezTo>
                    <a:cubicBezTo>
                      <a:pt x="299627" y="360382"/>
                      <a:pt x="299627" y="361691"/>
                      <a:pt x="299627" y="361691"/>
                    </a:cubicBezTo>
                    <a:cubicBezTo>
                      <a:pt x="302243" y="363000"/>
                      <a:pt x="304205" y="363000"/>
                      <a:pt x="306821" y="363000"/>
                    </a:cubicBezTo>
                    <a:cubicBezTo>
                      <a:pt x="306821" y="363000"/>
                      <a:pt x="308129" y="362345"/>
                      <a:pt x="308129" y="361691"/>
                    </a:cubicBezTo>
                    <a:cubicBezTo>
                      <a:pt x="310745" y="359728"/>
                      <a:pt x="316630" y="355801"/>
                      <a:pt x="322516" y="360382"/>
                    </a:cubicBezTo>
                    <a:cubicBezTo>
                      <a:pt x="327748" y="364963"/>
                      <a:pt x="325786" y="370852"/>
                      <a:pt x="323824" y="374124"/>
                    </a:cubicBezTo>
                    <a:cubicBezTo>
                      <a:pt x="326440" y="376087"/>
                      <a:pt x="329710" y="379359"/>
                      <a:pt x="328402" y="385249"/>
                    </a:cubicBezTo>
                    <a:cubicBezTo>
                      <a:pt x="327748" y="388521"/>
                      <a:pt x="325786" y="391138"/>
                      <a:pt x="323170" y="395064"/>
                    </a:cubicBezTo>
                    <a:cubicBezTo>
                      <a:pt x="321862" y="397028"/>
                      <a:pt x="319246" y="400954"/>
                      <a:pt x="318592" y="402917"/>
                    </a:cubicBezTo>
                    <a:cubicBezTo>
                      <a:pt x="318592" y="404226"/>
                      <a:pt x="318592" y="406844"/>
                      <a:pt x="317938" y="408807"/>
                    </a:cubicBezTo>
                    <a:cubicBezTo>
                      <a:pt x="317938" y="410770"/>
                      <a:pt x="317284" y="413388"/>
                      <a:pt x="317284" y="415351"/>
                    </a:cubicBezTo>
                    <a:cubicBezTo>
                      <a:pt x="317938" y="415351"/>
                      <a:pt x="319246" y="415351"/>
                      <a:pt x="320554" y="415351"/>
                    </a:cubicBezTo>
                    <a:cubicBezTo>
                      <a:pt x="323824" y="414696"/>
                      <a:pt x="327748" y="414042"/>
                      <a:pt x="331672" y="415351"/>
                    </a:cubicBezTo>
                    <a:cubicBezTo>
                      <a:pt x="332326" y="415351"/>
                      <a:pt x="333633" y="416005"/>
                      <a:pt x="334941" y="416660"/>
                    </a:cubicBezTo>
                    <a:cubicBezTo>
                      <a:pt x="340173" y="418623"/>
                      <a:pt x="347367" y="421240"/>
                      <a:pt x="351290" y="427130"/>
                    </a:cubicBezTo>
                    <a:cubicBezTo>
                      <a:pt x="351944" y="428439"/>
                      <a:pt x="353252" y="430402"/>
                      <a:pt x="355214" y="432365"/>
                    </a:cubicBezTo>
                    <a:cubicBezTo>
                      <a:pt x="360446" y="439563"/>
                      <a:pt x="365678" y="446761"/>
                      <a:pt x="361754" y="452651"/>
                    </a:cubicBezTo>
                    <a:cubicBezTo>
                      <a:pt x="359792" y="455268"/>
                      <a:pt x="356522" y="457886"/>
                      <a:pt x="351290" y="462467"/>
                    </a:cubicBezTo>
                    <a:cubicBezTo>
                      <a:pt x="349329" y="464430"/>
                      <a:pt x="347367" y="465739"/>
                      <a:pt x="346059" y="467047"/>
                    </a:cubicBezTo>
                    <a:cubicBezTo>
                      <a:pt x="344751" y="468356"/>
                      <a:pt x="342789" y="470974"/>
                      <a:pt x="342135" y="472937"/>
                    </a:cubicBezTo>
                    <a:cubicBezTo>
                      <a:pt x="341481" y="474246"/>
                      <a:pt x="340173" y="475555"/>
                      <a:pt x="339519" y="476863"/>
                    </a:cubicBezTo>
                    <a:cubicBezTo>
                      <a:pt x="339519" y="476863"/>
                      <a:pt x="339519" y="476863"/>
                      <a:pt x="339519" y="478172"/>
                    </a:cubicBezTo>
                    <a:cubicBezTo>
                      <a:pt x="338865" y="480790"/>
                      <a:pt x="336249" y="487988"/>
                      <a:pt x="329056" y="486679"/>
                    </a:cubicBezTo>
                    <a:cubicBezTo>
                      <a:pt x="327748" y="486679"/>
                      <a:pt x="326440" y="486025"/>
                      <a:pt x="325132" y="485370"/>
                    </a:cubicBezTo>
                    <a:cubicBezTo>
                      <a:pt x="323824" y="486679"/>
                      <a:pt x="322516" y="487988"/>
                      <a:pt x="320554" y="488642"/>
                    </a:cubicBezTo>
                    <a:cubicBezTo>
                      <a:pt x="320554" y="488642"/>
                      <a:pt x="320554" y="488642"/>
                      <a:pt x="320554" y="488642"/>
                    </a:cubicBezTo>
                    <a:cubicBezTo>
                      <a:pt x="319246" y="489951"/>
                      <a:pt x="317938" y="491914"/>
                      <a:pt x="315323" y="493877"/>
                    </a:cubicBezTo>
                    <a:cubicBezTo>
                      <a:pt x="313361" y="495186"/>
                      <a:pt x="310745" y="495186"/>
                      <a:pt x="309437" y="495186"/>
                    </a:cubicBezTo>
                    <a:cubicBezTo>
                      <a:pt x="306821" y="499113"/>
                      <a:pt x="302897" y="505002"/>
                      <a:pt x="297012" y="503693"/>
                    </a:cubicBezTo>
                    <a:cubicBezTo>
                      <a:pt x="297012" y="503693"/>
                      <a:pt x="295704" y="503693"/>
                      <a:pt x="295050" y="503693"/>
                    </a:cubicBezTo>
                    <a:cubicBezTo>
                      <a:pt x="291780" y="503693"/>
                      <a:pt x="288510" y="504348"/>
                      <a:pt x="285894" y="503693"/>
                    </a:cubicBezTo>
                    <a:lnTo>
                      <a:pt x="284586" y="503693"/>
                    </a:lnTo>
                    <a:cubicBezTo>
                      <a:pt x="283932" y="502384"/>
                      <a:pt x="282625" y="501730"/>
                      <a:pt x="281317" y="501730"/>
                    </a:cubicBezTo>
                    <a:cubicBezTo>
                      <a:pt x="281317" y="501730"/>
                      <a:pt x="281317" y="502384"/>
                      <a:pt x="280663" y="503039"/>
                    </a:cubicBezTo>
                    <a:cubicBezTo>
                      <a:pt x="278701" y="505656"/>
                      <a:pt x="276739" y="509583"/>
                      <a:pt x="272161" y="511546"/>
                    </a:cubicBezTo>
                    <a:cubicBezTo>
                      <a:pt x="270199" y="512855"/>
                      <a:pt x="268237" y="513509"/>
                      <a:pt x="266275" y="514163"/>
                    </a:cubicBezTo>
                    <a:cubicBezTo>
                      <a:pt x="266275" y="514163"/>
                      <a:pt x="264968" y="514163"/>
                      <a:pt x="264314" y="514163"/>
                    </a:cubicBezTo>
                    <a:cubicBezTo>
                      <a:pt x="264314" y="520053"/>
                      <a:pt x="261044" y="527251"/>
                      <a:pt x="254504" y="530523"/>
                    </a:cubicBezTo>
                    <a:cubicBezTo>
                      <a:pt x="247965" y="533795"/>
                      <a:pt x="245349" y="533795"/>
                      <a:pt x="240771" y="532486"/>
                    </a:cubicBezTo>
                    <a:cubicBezTo>
                      <a:pt x="240771" y="532486"/>
                      <a:pt x="240771" y="532486"/>
                      <a:pt x="240771" y="532486"/>
                    </a:cubicBezTo>
                    <a:lnTo>
                      <a:pt x="240771" y="532486"/>
                    </a:lnTo>
                    <a:cubicBezTo>
                      <a:pt x="240771" y="533795"/>
                      <a:pt x="241425" y="534450"/>
                      <a:pt x="242079" y="535104"/>
                    </a:cubicBezTo>
                    <a:cubicBezTo>
                      <a:pt x="243387" y="537067"/>
                      <a:pt x="246657" y="540339"/>
                      <a:pt x="244695" y="545574"/>
                    </a:cubicBezTo>
                    <a:lnTo>
                      <a:pt x="244695" y="546883"/>
                    </a:lnTo>
                    <a:cubicBezTo>
                      <a:pt x="244695" y="546883"/>
                      <a:pt x="244695" y="546883"/>
                      <a:pt x="244041" y="547537"/>
                    </a:cubicBezTo>
                    <a:lnTo>
                      <a:pt x="244041" y="547537"/>
                    </a:lnTo>
                    <a:cubicBezTo>
                      <a:pt x="246657" y="550155"/>
                      <a:pt x="251888" y="556044"/>
                      <a:pt x="247311" y="562588"/>
                    </a:cubicBezTo>
                    <a:cubicBezTo>
                      <a:pt x="247311" y="563243"/>
                      <a:pt x="246003" y="564551"/>
                      <a:pt x="245349" y="565206"/>
                    </a:cubicBezTo>
                    <a:cubicBezTo>
                      <a:pt x="245349" y="565860"/>
                      <a:pt x="244041" y="567169"/>
                      <a:pt x="243387" y="567823"/>
                    </a:cubicBezTo>
                    <a:cubicBezTo>
                      <a:pt x="243387" y="568478"/>
                      <a:pt x="243387" y="569786"/>
                      <a:pt x="242733" y="571095"/>
                    </a:cubicBezTo>
                    <a:cubicBezTo>
                      <a:pt x="242079" y="573713"/>
                      <a:pt x="240117" y="578293"/>
                      <a:pt x="240117" y="580911"/>
                    </a:cubicBezTo>
                    <a:cubicBezTo>
                      <a:pt x="240117" y="583529"/>
                      <a:pt x="240117" y="582874"/>
                      <a:pt x="240117" y="584183"/>
                    </a:cubicBezTo>
                    <a:cubicBezTo>
                      <a:pt x="240117" y="588109"/>
                      <a:pt x="241425" y="594653"/>
                      <a:pt x="236847" y="600543"/>
                    </a:cubicBezTo>
                    <a:cubicBezTo>
                      <a:pt x="236193" y="601197"/>
                      <a:pt x="235539" y="602506"/>
                      <a:pt x="234885" y="603161"/>
                    </a:cubicBezTo>
                    <a:cubicBezTo>
                      <a:pt x="233577" y="604469"/>
                      <a:pt x="231616" y="607087"/>
                      <a:pt x="230962" y="608396"/>
                    </a:cubicBezTo>
                    <a:cubicBezTo>
                      <a:pt x="230962" y="608396"/>
                      <a:pt x="230962" y="608396"/>
                      <a:pt x="230962" y="608396"/>
                    </a:cubicBezTo>
                    <a:cubicBezTo>
                      <a:pt x="232923" y="611013"/>
                      <a:pt x="238809" y="618211"/>
                      <a:pt x="231616" y="625410"/>
                    </a:cubicBezTo>
                    <a:cubicBezTo>
                      <a:pt x="229654" y="627373"/>
                      <a:pt x="227692" y="628682"/>
                      <a:pt x="225730" y="629990"/>
                    </a:cubicBezTo>
                    <a:cubicBezTo>
                      <a:pt x="225076" y="629990"/>
                      <a:pt x="223768" y="631299"/>
                      <a:pt x="223114" y="631953"/>
                    </a:cubicBezTo>
                    <a:cubicBezTo>
                      <a:pt x="223114" y="633262"/>
                      <a:pt x="224422" y="635225"/>
                      <a:pt x="225076" y="637189"/>
                    </a:cubicBezTo>
                    <a:cubicBezTo>
                      <a:pt x="227692" y="643078"/>
                      <a:pt x="230308" y="648968"/>
                      <a:pt x="227692" y="654203"/>
                    </a:cubicBezTo>
                    <a:cubicBezTo>
                      <a:pt x="225076" y="658784"/>
                      <a:pt x="220498" y="660092"/>
                      <a:pt x="217882" y="660747"/>
                    </a:cubicBezTo>
                    <a:cubicBezTo>
                      <a:pt x="217882" y="660747"/>
                      <a:pt x="217882" y="660747"/>
                      <a:pt x="217228" y="660747"/>
                    </a:cubicBezTo>
                    <a:lnTo>
                      <a:pt x="217228" y="660747"/>
                    </a:lnTo>
                    <a:cubicBezTo>
                      <a:pt x="215920" y="663364"/>
                      <a:pt x="213305" y="667945"/>
                      <a:pt x="207419" y="669254"/>
                    </a:cubicBezTo>
                    <a:cubicBezTo>
                      <a:pt x="204149" y="669908"/>
                      <a:pt x="201533" y="669254"/>
                      <a:pt x="198918" y="669254"/>
                    </a:cubicBezTo>
                    <a:cubicBezTo>
                      <a:pt x="198264" y="669254"/>
                      <a:pt x="196956" y="669254"/>
                      <a:pt x="196302" y="669254"/>
                    </a:cubicBezTo>
                    <a:cubicBezTo>
                      <a:pt x="190416" y="669908"/>
                      <a:pt x="189108" y="671217"/>
                      <a:pt x="189108" y="671871"/>
                    </a:cubicBezTo>
                    <a:cubicBezTo>
                      <a:pt x="187146" y="675143"/>
                      <a:pt x="186492" y="679070"/>
                      <a:pt x="186492" y="679724"/>
                    </a:cubicBezTo>
                    <a:cubicBezTo>
                      <a:pt x="186492" y="679724"/>
                      <a:pt x="187800" y="679724"/>
                      <a:pt x="188454" y="680378"/>
                    </a:cubicBezTo>
                    <a:cubicBezTo>
                      <a:pt x="191070" y="681687"/>
                      <a:pt x="196956" y="684305"/>
                      <a:pt x="196956" y="691503"/>
                    </a:cubicBezTo>
                    <a:cubicBezTo>
                      <a:pt x="196956" y="692157"/>
                      <a:pt x="196956" y="693466"/>
                      <a:pt x="197610" y="694775"/>
                    </a:cubicBezTo>
                    <a:cubicBezTo>
                      <a:pt x="198264" y="697392"/>
                      <a:pt x="199571" y="700010"/>
                      <a:pt x="199571" y="703936"/>
                    </a:cubicBezTo>
                    <a:cubicBezTo>
                      <a:pt x="199571" y="709826"/>
                      <a:pt x="198264" y="716370"/>
                      <a:pt x="195648" y="720951"/>
                    </a:cubicBezTo>
                    <a:cubicBezTo>
                      <a:pt x="195648" y="720951"/>
                      <a:pt x="195648" y="723568"/>
                      <a:pt x="194994" y="724877"/>
                    </a:cubicBezTo>
                    <a:cubicBezTo>
                      <a:pt x="193686" y="730766"/>
                      <a:pt x="192378" y="737310"/>
                      <a:pt x="187146" y="740582"/>
                    </a:cubicBezTo>
                    <a:cubicBezTo>
                      <a:pt x="185838" y="741237"/>
                      <a:pt x="184530" y="741891"/>
                      <a:pt x="183222" y="742545"/>
                    </a:cubicBezTo>
                    <a:cubicBezTo>
                      <a:pt x="181261" y="743200"/>
                      <a:pt x="177991" y="745163"/>
                      <a:pt x="177337" y="745817"/>
                    </a:cubicBezTo>
                    <a:cubicBezTo>
                      <a:pt x="177337" y="745817"/>
                      <a:pt x="177337" y="747780"/>
                      <a:pt x="176683" y="749089"/>
                    </a:cubicBezTo>
                    <a:cubicBezTo>
                      <a:pt x="175375" y="753015"/>
                      <a:pt x="174067" y="756942"/>
                      <a:pt x="171451" y="760214"/>
                    </a:cubicBezTo>
                    <a:cubicBezTo>
                      <a:pt x="171451" y="760214"/>
                      <a:pt x="171451" y="761522"/>
                      <a:pt x="170797" y="762177"/>
                    </a:cubicBezTo>
                    <a:cubicBezTo>
                      <a:pt x="170143" y="764794"/>
                      <a:pt x="167527" y="772647"/>
                      <a:pt x="159026" y="771993"/>
                    </a:cubicBezTo>
                    <a:cubicBezTo>
                      <a:pt x="152486" y="771993"/>
                      <a:pt x="143331" y="770684"/>
                      <a:pt x="136791" y="768721"/>
                    </a:cubicBezTo>
                    <a:cubicBezTo>
                      <a:pt x="134829" y="768721"/>
                      <a:pt x="133521" y="767412"/>
                      <a:pt x="131560" y="766758"/>
                    </a:cubicBezTo>
                    <a:cubicBezTo>
                      <a:pt x="128944" y="766103"/>
                      <a:pt x="125674" y="764140"/>
                      <a:pt x="123712" y="764140"/>
                    </a:cubicBezTo>
                    <a:cubicBezTo>
                      <a:pt x="123712" y="764140"/>
                      <a:pt x="123712" y="764140"/>
                      <a:pt x="123712" y="764140"/>
                    </a:cubicBezTo>
                    <a:cubicBezTo>
                      <a:pt x="120442" y="766103"/>
                      <a:pt x="117172" y="768066"/>
                      <a:pt x="109979" y="766103"/>
                    </a:cubicBezTo>
                    <a:cubicBezTo>
                      <a:pt x="104747" y="764794"/>
                      <a:pt x="99515" y="762177"/>
                      <a:pt x="94938" y="760214"/>
                    </a:cubicBezTo>
                    <a:cubicBezTo>
                      <a:pt x="94938" y="760214"/>
                      <a:pt x="94938" y="760214"/>
                      <a:pt x="94938" y="760214"/>
                    </a:cubicBezTo>
                    <a:lnTo>
                      <a:pt x="94938" y="762177"/>
                    </a:lnTo>
                    <a:cubicBezTo>
                      <a:pt x="97554" y="766758"/>
                      <a:pt x="98208" y="768721"/>
                      <a:pt x="100169" y="770030"/>
                    </a:cubicBezTo>
                    <a:cubicBezTo>
                      <a:pt x="104747" y="773302"/>
                      <a:pt x="105401" y="777228"/>
                      <a:pt x="106055" y="779846"/>
                    </a:cubicBezTo>
                    <a:cubicBezTo>
                      <a:pt x="106055" y="780500"/>
                      <a:pt x="106055" y="781154"/>
                      <a:pt x="106055" y="781809"/>
                    </a:cubicBezTo>
                    <a:cubicBezTo>
                      <a:pt x="106055" y="781809"/>
                      <a:pt x="108017" y="783118"/>
                      <a:pt x="109325" y="783772"/>
                    </a:cubicBezTo>
                    <a:cubicBezTo>
                      <a:pt x="112595" y="785735"/>
                      <a:pt x="117172" y="787698"/>
                      <a:pt x="117172" y="792933"/>
                    </a:cubicBezTo>
                    <a:cubicBezTo>
                      <a:pt x="117172" y="798169"/>
                      <a:pt x="116518" y="797514"/>
                      <a:pt x="114557" y="801440"/>
                    </a:cubicBezTo>
                    <a:cubicBezTo>
                      <a:pt x="113249" y="804058"/>
                      <a:pt x="111287" y="809293"/>
                      <a:pt x="111287" y="811256"/>
                    </a:cubicBezTo>
                    <a:cubicBezTo>
                      <a:pt x="111287" y="813219"/>
                      <a:pt x="113249" y="815837"/>
                      <a:pt x="113903" y="817800"/>
                    </a:cubicBezTo>
                    <a:cubicBezTo>
                      <a:pt x="116518" y="821726"/>
                      <a:pt x="118480" y="825653"/>
                      <a:pt x="117172" y="830233"/>
                    </a:cubicBezTo>
                    <a:cubicBezTo>
                      <a:pt x="117172" y="831542"/>
                      <a:pt x="115865" y="832851"/>
                      <a:pt x="115211" y="834160"/>
                    </a:cubicBezTo>
                    <a:cubicBezTo>
                      <a:pt x="113903" y="836777"/>
                      <a:pt x="113249" y="837432"/>
                      <a:pt x="113903" y="838741"/>
                    </a:cubicBezTo>
                    <a:cubicBezTo>
                      <a:pt x="113903" y="840049"/>
                      <a:pt x="116518" y="841358"/>
                      <a:pt x="118480" y="842667"/>
                    </a:cubicBezTo>
                    <a:cubicBezTo>
                      <a:pt x="121750" y="844630"/>
                      <a:pt x="127636" y="849211"/>
                      <a:pt x="125020" y="855100"/>
                    </a:cubicBezTo>
                    <a:cubicBezTo>
                      <a:pt x="125020" y="856409"/>
                      <a:pt x="123712" y="857064"/>
                      <a:pt x="123058" y="858372"/>
                    </a:cubicBezTo>
                    <a:cubicBezTo>
                      <a:pt x="123058" y="858372"/>
                      <a:pt x="123058" y="858372"/>
                      <a:pt x="123058" y="858372"/>
                    </a:cubicBezTo>
                    <a:cubicBezTo>
                      <a:pt x="123058" y="858372"/>
                      <a:pt x="123058" y="858372"/>
                      <a:pt x="123712" y="858372"/>
                    </a:cubicBezTo>
                    <a:cubicBezTo>
                      <a:pt x="128290" y="858372"/>
                      <a:pt x="136137" y="858372"/>
                      <a:pt x="141369" y="865571"/>
                    </a:cubicBezTo>
                    <a:cubicBezTo>
                      <a:pt x="143985" y="869497"/>
                      <a:pt x="152486" y="882584"/>
                      <a:pt x="142023" y="892400"/>
                    </a:cubicBezTo>
                    <a:cubicBezTo>
                      <a:pt x="140715" y="893709"/>
                      <a:pt x="139407" y="895018"/>
                      <a:pt x="137445" y="896327"/>
                    </a:cubicBezTo>
                    <a:cubicBezTo>
                      <a:pt x="134829" y="898290"/>
                      <a:pt x="130906" y="902216"/>
                      <a:pt x="129598" y="903525"/>
                    </a:cubicBezTo>
                    <a:cubicBezTo>
                      <a:pt x="128944" y="907452"/>
                      <a:pt x="127636" y="913341"/>
                      <a:pt x="123058" y="917267"/>
                    </a:cubicBezTo>
                    <a:cubicBezTo>
                      <a:pt x="123058" y="917267"/>
                      <a:pt x="121750" y="917922"/>
                      <a:pt x="121750" y="918576"/>
                    </a:cubicBezTo>
                    <a:cubicBezTo>
                      <a:pt x="119134" y="920539"/>
                      <a:pt x="116518" y="923157"/>
                      <a:pt x="109979" y="924466"/>
                    </a:cubicBezTo>
                    <a:cubicBezTo>
                      <a:pt x="108017" y="924466"/>
                      <a:pt x="106709" y="925774"/>
                      <a:pt x="104093" y="927083"/>
                    </a:cubicBezTo>
                    <a:cubicBezTo>
                      <a:pt x="102131" y="928392"/>
                      <a:pt x="100169" y="929701"/>
                      <a:pt x="97554" y="930355"/>
                    </a:cubicBezTo>
                    <a:lnTo>
                      <a:pt x="94938" y="930355"/>
                    </a:lnTo>
                    <a:cubicBezTo>
                      <a:pt x="92976" y="931664"/>
                      <a:pt x="87744" y="932973"/>
                      <a:pt x="87090" y="934281"/>
                    </a:cubicBezTo>
                    <a:cubicBezTo>
                      <a:pt x="87090" y="934281"/>
                      <a:pt x="87090" y="937553"/>
                      <a:pt x="87090" y="939516"/>
                    </a:cubicBezTo>
                    <a:cubicBezTo>
                      <a:pt x="87090" y="944097"/>
                      <a:pt x="87090" y="949987"/>
                      <a:pt x="83820" y="953913"/>
                    </a:cubicBezTo>
                    <a:cubicBezTo>
                      <a:pt x="81859" y="957185"/>
                      <a:pt x="79243" y="960457"/>
                      <a:pt x="75973" y="964383"/>
                    </a:cubicBezTo>
                    <a:cubicBezTo>
                      <a:pt x="74665" y="965692"/>
                      <a:pt x="72703" y="968310"/>
                      <a:pt x="72049" y="969619"/>
                    </a:cubicBezTo>
                    <a:cubicBezTo>
                      <a:pt x="74011" y="974199"/>
                      <a:pt x="72049" y="977471"/>
                      <a:pt x="70087" y="979434"/>
                    </a:cubicBezTo>
                    <a:lnTo>
                      <a:pt x="70087" y="979434"/>
                    </a:lnTo>
                    <a:cubicBezTo>
                      <a:pt x="70087" y="980089"/>
                      <a:pt x="70087" y="980089"/>
                      <a:pt x="70087" y="980743"/>
                    </a:cubicBezTo>
                    <a:cubicBezTo>
                      <a:pt x="70087" y="981398"/>
                      <a:pt x="70741" y="982052"/>
                      <a:pt x="71395" y="983361"/>
                    </a:cubicBezTo>
                    <a:cubicBezTo>
                      <a:pt x="73357" y="987941"/>
                      <a:pt x="76627" y="993831"/>
                      <a:pt x="78589" y="998411"/>
                    </a:cubicBezTo>
                    <a:cubicBezTo>
                      <a:pt x="79243" y="1001029"/>
                      <a:pt x="80551" y="1002338"/>
                      <a:pt x="81205" y="1003647"/>
                    </a:cubicBezTo>
                    <a:cubicBezTo>
                      <a:pt x="83166" y="1006264"/>
                      <a:pt x="84474" y="1009536"/>
                      <a:pt x="85128" y="1014771"/>
                    </a:cubicBezTo>
                    <a:cubicBezTo>
                      <a:pt x="85128" y="1016080"/>
                      <a:pt x="85128" y="1018043"/>
                      <a:pt x="85128" y="1019352"/>
                    </a:cubicBezTo>
                    <a:cubicBezTo>
                      <a:pt x="85128" y="1021970"/>
                      <a:pt x="85128" y="1026550"/>
                      <a:pt x="85782" y="1028514"/>
                    </a:cubicBezTo>
                    <a:cubicBezTo>
                      <a:pt x="87744" y="1028514"/>
                      <a:pt x="90360" y="1027205"/>
                      <a:pt x="92322" y="1027205"/>
                    </a:cubicBezTo>
                    <a:cubicBezTo>
                      <a:pt x="100169" y="1025242"/>
                      <a:pt x="107363" y="1022624"/>
                      <a:pt x="111941" y="1028514"/>
                    </a:cubicBezTo>
                    <a:cubicBezTo>
                      <a:pt x="116518" y="1035058"/>
                      <a:pt x="110633" y="1042910"/>
                      <a:pt x="105401" y="1050763"/>
                    </a:cubicBezTo>
                    <a:cubicBezTo>
                      <a:pt x="104093" y="1052072"/>
                      <a:pt x="102785" y="1054035"/>
                      <a:pt x="102785" y="1054689"/>
                    </a:cubicBezTo>
                    <a:cubicBezTo>
                      <a:pt x="102131" y="1056652"/>
                      <a:pt x="100169" y="1061233"/>
                      <a:pt x="98208" y="1065159"/>
                    </a:cubicBezTo>
                    <a:cubicBezTo>
                      <a:pt x="96900" y="1067777"/>
                      <a:pt x="91668" y="1076938"/>
                      <a:pt x="83820" y="1073666"/>
                    </a:cubicBezTo>
                    <a:cubicBezTo>
                      <a:pt x="81205" y="1072357"/>
                      <a:pt x="78589" y="1069740"/>
                      <a:pt x="76627" y="1067122"/>
                    </a:cubicBezTo>
                    <a:cubicBezTo>
                      <a:pt x="73357" y="1071049"/>
                      <a:pt x="69433" y="1074321"/>
                      <a:pt x="64856" y="1074321"/>
                    </a:cubicBezTo>
                    <a:cubicBezTo>
                      <a:pt x="62894" y="1074321"/>
                      <a:pt x="60932" y="1073012"/>
                      <a:pt x="58316" y="1071703"/>
                    </a:cubicBezTo>
                    <a:cubicBezTo>
                      <a:pt x="58316" y="1071703"/>
                      <a:pt x="57662" y="1071703"/>
                      <a:pt x="57008" y="1071049"/>
                    </a:cubicBezTo>
                    <a:cubicBezTo>
                      <a:pt x="57008" y="1074975"/>
                      <a:pt x="55700" y="1078901"/>
                      <a:pt x="53084" y="1082173"/>
                    </a:cubicBezTo>
                    <a:cubicBezTo>
                      <a:pt x="53084" y="1082173"/>
                      <a:pt x="51776" y="1083482"/>
                      <a:pt x="51122" y="1084791"/>
                    </a:cubicBezTo>
                    <a:cubicBezTo>
                      <a:pt x="47853" y="1090026"/>
                      <a:pt x="41967" y="1098533"/>
                      <a:pt x="32811" y="1102460"/>
                    </a:cubicBezTo>
                    <a:cubicBezTo>
                      <a:pt x="29542" y="1103768"/>
                      <a:pt x="26926" y="1104423"/>
                      <a:pt x="24964" y="1105077"/>
                    </a:cubicBezTo>
                    <a:cubicBezTo>
                      <a:pt x="23656" y="1105077"/>
                      <a:pt x="23002" y="1105077"/>
                      <a:pt x="22348" y="1105732"/>
                    </a:cubicBezTo>
                    <a:cubicBezTo>
                      <a:pt x="19078" y="1116202"/>
                      <a:pt x="15808" y="1122091"/>
                      <a:pt x="11231" y="1125363"/>
                    </a:cubicBezTo>
                    <a:cubicBezTo>
                      <a:pt x="5345" y="1129289"/>
                      <a:pt x="1421" y="1132561"/>
                      <a:pt x="113" y="1134524"/>
                    </a:cubicBezTo>
                    <a:cubicBezTo>
                      <a:pt x="113" y="1134524"/>
                      <a:pt x="113" y="1135833"/>
                      <a:pt x="767" y="1135833"/>
                    </a:cubicBezTo>
                    <a:cubicBezTo>
                      <a:pt x="2729" y="1139105"/>
                      <a:pt x="5345" y="1143032"/>
                      <a:pt x="4691" y="1148921"/>
                    </a:cubicBezTo>
                    <a:cubicBezTo>
                      <a:pt x="4691" y="1150230"/>
                      <a:pt x="4691" y="1152193"/>
                      <a:pt x="4037" y="1154156"/>
                    </a:cubicBezTo>
                    <a:cubicBezTo>
                      <a:pt x="4037" y="1157428"/>
                      <a:pt x="2729" y="1160700"/>
                      <a:pt x="2729" y="1163972"/>
                    </a:cubicBezTo>
                    <a:cubicBezTo>
                      <a:pt x="2729" y="1177060"/>
                      <a:pt x="2729" y="1194728"/>
                      <a:pt x="2729" y="1205853"/>
                    </a:cubicBezTo>
                    <a:cubicBezTo>
                      <a:pt x="4691" y="1204544"/>
                      <a:pt x="5999" y="1203235"/>
                      <a:pt x="5999" y="1203890"/>
                    </a:cubicBezTo>
                    <a:cubicBezTo>
                      <a:pt x="7307" y="1205199"/>
                      <a:pt x="15155" y="1209125"/>
                      <a:pt x="17116" y="1208471"/>
                    </a:cubicBezTo>
                    <a:cubicBezTo>
                      <a:pt x="19078" y="1208471"/>
                      <a:pt x="23656" y="1208471"/>
                      <a:pt x="28888" y="1208471"/>
                    </a:cubicBezTo>
                    <a:cubicBezTo>
                      <a:pt x="34119" y="1208471"/>
                      <a:pt x="41313" y="1208471"/>
                      <a:pt x="45891" y="1213051"/>
                    </a:cubicBezTo>
                    <a:cubicBezTo>
                      <a:pt x="50468" y="1217632"/>
                      <a:pt x="55700" y="1221559"/>
                      <a:pt x="57008" y="1220904"/>
                    </a:cubicBezTo>
                    <a:cubicBezTo>
                      <a:pt x="58316" y="1220250"/>
                      <a:pt x="60932" y="1212397"/>
                      <a:pt x="59624" y="1209125"/>
                    </a:cubicBezTo>
                    <a:cubicBezTo>
                      <a:pt x="58316" y="1205853"/>
                      <a:pt x="61586" y="1198655"/>
                      <a:pt x="62240" y="1202581"/>
                    </a:cubicBezTo>
                    <a:cubicBezTo>
                      <a:pt x="62894" y="1206507"/>
                      <a:pt x="60278" y="1214360"/>
                      <a:pt x="63548" y="1212397"/>
                    </a:cubicBezTo>
                    <a:cubicBezTo>
                      <a:pt x="66817" y="1211088"/>
                      <a:pt x="75319" y="1203235"/>
                      <a:pt x="75319" y="1207162"/>
                    </a:cubicBezTo>
                    <a:cubicBezTo>
                      <a:pt x="75319" y="1211743"/>
                      <a:pt x="70087" y="1214360"/>
                      <a:pt x="66817" y="1216978"/>
                    </a:cubicBezTo>
                    <a:cubicBezTo>
                      <a:pt x="63548" y="1219595"/>
                      <a:pt x="59624" y="1220904"/>
                      <a:pt x="62240" y="1223522"/>
                    </a:cubicBezTo>
                    <a:cubicBezTo>
                      <a:pt x="64856" y="1226139"/>
                      <a:pt x="88398" y="1244462"/>
                      <a:pt x="98208" y="1255586"/>
                    </a:cubicBezTo>
                    <a:cubicBezTo>
                      <a:pt x="108017" y="1266711"/>
                      <a:pt x="117826" y="1274564"/>
                      <a:pt x="119134" y="1283725"/>
                    </a:cubicBezTo>
                    <a:cubicBezTo>
                      <a:pt x="120442" y="1292887"/>
                      <a:pt x="123058" y="1307938"/>
                      <a:pt x="124366" y="1309246"/>
                    </a:cubicBezTo>
                    <a:cubicBezTo>
                      <a:pt x="126328" y="1310555"/>
                      <a:pt x="127636" y="1311864"/>
                      <a:pt x="129598" y="1309246"/>
                    </a:cubicBezTo>
                    <a:cubicBezTo>
                      <a:pt x="131560" y="1306629"/>
                      <a:pt x="132214" y="1292232"/>
                      <a:pt x="140715" y="1293541"/>
                    </a:cubicBezTo>
                    <a:cubicBezTo>
                      <a:pt x="149216" y="1294850"/>
                      <a:pt x="151832" y="1296813"/>
                      <a:pt x="151832" y="1298776"/>
                    </a:cubicBezTo>
                    <a:cubicBezTo>
                      <a:pt x="151832" y="1300739"/>
                      <a:pt x="150524" y="1298776"/>
                      <a:pt x="147909" y="1298776"/>
                    </a:cubicBezTo>
                    <a:cubicBezTo>
                      <a:pt x="145293" y="1298776"/>
                      <a:pt x="140715" y="1294196"/>
                      <a:pt x="138099" y="1298776"/>
                    </a:cubicBezTo>
                    <a:cubicBezTo>
                      <a:pt x="135483" y="1303357"/>
                      <a:pt x="138099" y="1308592"/>
                      <a:pt x="134175" y="1312518"/>
                    </a:cubicBezTo>
                    <a:cubicBezTo>
                      <a:pt x="130252" y="1316445"/>
                      <a:pt x="121750" y="1319062"/>
                      <a:pt x="119134" y="1320371"/>
                    </a:cubicBezTo>
                    <a:cubicBezTo>
                      <a:pt x="115865" y="1321680"/>
                      <a:pt x="111287" y="1323643"/>
                      <a:pt x="112595" y="1329533"/>
                    </a:cubicBezTo>
                    <a:cubicBezTo>
                      <a:pt x="113903" y="1335422"/>
                      <a:pt x="115865" y="1340003"/>
                      <a:pt x="118480" y="1343929"/>
                    </a:cubicBezTo>
                    <a:cubicBezTo>
                      <a:pt x="121096" y="1347856"/>
                      <a:pt x="126328" y="1344584"/>
                      <a:pt x="130252" y="1348510"/>
                    </a:cubicBezTo>
                    <a:cubicBezTo>
                      <a:pt x="134175" y="1352436"/>
                      <a:pt x="135483" y="1353745"/>
                      <a:pt x="136791" y="1357017"/>
                    </a:cubicBezTo>
                    <a:cubicBezTo>
                      <a:pt x="138099" y="1360289"/>
                      <a:pt x="134829" y="1361598"/>
                      <a:pt x="135483" y="1363561"/>
                    </a:cubicBezTo>
                    <a:cubicBezTo>
                      <a:pt x="135483" y="1365524"/>
                      <a:pt x="145947" y="1366833"/>
                      <a:pt x="145947" y="1370105"/>
                    </a:cubicBezTo>
                    <a:cubicBezTo>
                      <a:pt x="145947" y="1373377"/>
                      <a:pt x="144639" y="1375994"/>
                      <a:pt x="140715" y="1375994"/>
                    </a:cubicBezTo>
                    <a:cubicBezTo>
                      <a:pt x="136791" y="1375994"/>
                      <a:pt x="136791" y="1374031"/>
                      <a:pt x="134175" y="1371413"/>
                    </a:cubicBezTo>
                    <a:cubicBezTo>
                      <a:pt x="131560" y="1368796"/>
                      <a:pt x="125674" y="1358980"/>
                      <a:pt x="126328" y="1362906"/>
                    </a:cubicBezTo>
                    <a:cubicBezTo>
                      <a:pt x="126328" y="1366833"/>
                      <a:pt x="129598" y="1372068"/>
                      <a:pt x="131560" y="1377303"/>
                    </a:cubicBezTo>
                    <a:cubicBezTo>
                      <a:pt x="132867" y="1383192"/>
                      <a:pt x="132214" y="1388428"/>
                      <a:pt x="135483" y="1394317"/>
                    </a:cubicBezTo>
                    <a:cubicBezTo>
                      <a:pt x="138753" y="1400207"/>
                      <a:pt x="139407" y="1402170"/>
                      <a:pt x="138753" y="1404788"/>
                    </a:cubicBezTo>
                    <a:cubicBezTo>
                      <a:pt x="138753" y="1407405"/>
                      <a:pt x="137445" y="1409368"/>
                      <a:pt x="139407" y="1411986"/>
                    </a:cubicBezTo>
                    <a:cubicBezTo>
                      <a:pt x="141369" y="1413949"/>
                      <a:pt x="145947" y="1415258"/>
                      <a:pt x="146601" y="1419838"/>
                    </a:cubicBezTo>
                    <a:cubicBezTo>
                      <a:pt x="147255" y="1424419"/>
                      <a:pt x="147909" y="1434889"/>
                      <a:pt x="151832" y="1439470"/>
                    </a:cubicBezTo>
                    <a:cubicBezTo>
                      <a:pt x="155756" y="1444051"/>
                      <a:pt x="168181" y="1439470"/>
                      <a:pt x="172105" y="1445359"/>
                    </a:cubicBezTo>
                    <a:cubicBezTo>
                      <a:pt x="176029" y="1451249"/>
                      <a:pt x="180607" y="1463683"/>
                      <a:pt x="183876" y="1466955"/>
                    </a:cubicBezTo>
                    <a:cubicBezTo>
                      <a:pt x="187146" y="1470226"/>
                      <a:pt x="190416" y="1472844"/>
                      <a:pt x="193686" y="1473498"/>
                    </a:cubicBezTo>
                    <a:cubicBezTo>
                      <a:pt x="196956" y="1474153"/>
                      <a:pt x="194994" y="1470881"/>
                      <a:pt x="198918" y="1473498"/>
                    </a:cubicBezTo>
                    <a:cubicBezTo>
                      <a:pt x="202187" y="1476770"/>
                      <a:pt x="207419" y="1486586"/>
                      <a:pt x="210689" y="1487240"/>
                    </a:cubicBezTo>
                    <a:cubicBezTo>
                      <a:pt x="213959" y="1487895"/>
                      <a:pt x="217882" y="1485932"/>
                      <a:pt x="223768" y="1484623"/>
                    </a:cubicBezTo>
                    <a:cubicBezTo>
                      <a:pt x="229654" y="1483314"/>
                      <a:pt x="233577" y="1482660"/>
                      <a:pt x="235539" y="1480042"/>
                    </a:cubicBezTo>
                    <a:cubicBezTo>
                      <a:pt x="237501" y="1477425"/>
                      <a:pt x="240771" y="1472190"/>
                      <a:pt x="241425" y="1468263"/>
                    </a:cubicBezTo>
                    <a:cubicBezTo>
                      <a:pt x="241425" y="1464991"/>
                      <a:pt x="242733" y="1459102"/>
                      <a:pt x="244695" y="1459756"/>
                    </a:cubicBezTo>
                    <a:cubicBezTo>
                      <a:pt x="246657" y="1459756"/>
                      <a:pt x="248619" y="1468918"/>
                      <a:pt x="251888" y="1467609"/>
                    </a:cubicBezTo>
                    <a:cubicBezTo>
                      <a:pt x="254504" y="1466300"/>
                      <a:pt x="257120" y="1464337"/>
                      <a:pt x="259082" y="1461065"/>
                    </a:cubicBezTo>
                    <a:cubicBezTo>
                      <a:pt x="261044" y="1457793"/>
                      <a:pt x="287856" y="1425728"/>
                      <a:pt x="291780" y="1424419"/>
                    </a:cubicBezTo>
                    <a:cubicBezTo>
                      <a:pt x="295704" y="1423110"/>
                      <a:pt x="308783" y="1423110"/>
                      <a:pt x="314669" y="1420493"/>
                    </a:cubicBezTo>
                    <a:cubicBezTo>
                      <a:pt x="320554" y="1418530"/>
                      <a:pt x="330364" y="1415258"/>
                      <a:pt x="333633" y="1415258"/>
                    </a:cubicBezTo>
                    <a:cubicBezTo>
                      <a:pt x="336903" y="1415258"/>
                      <a:pt x="342789" y="1415258"/>
                      <a:pt x="345405" y="1417875"/>
                    </a:cubicBezTo>
                    <a:cubicBezTo>
                      <a:pt x="348675" y="1420493"/>
                      <a:pt x="355214" y="1424419"/>
                      <a:pt x="360446" y="1423765"/>
                    </a:cubicBezTo>
                    <a:cubicBezTo>
                      <a:pt x="366331" y="1423765"/>
                      <a:pt x="375487" y="1422456"/>
                      <a:pt x="377449" y="1419838"/>
                    </a:cubicBezTo>
                    <a:cubicBezTo>
                      <a:pt x="379411" y="1417221"/>
                      <a:pt x="381373" y="1412640"/>
                      <a:pt x="383988" y="1412640"/>
                    </a:cubicBezTo>
                    <a:cubicBezTo>
                      <a:pt x="386604" y="1412640"/>
                      <a:pt x="394452" y="1413949"/>
                      <a:pt x="398376" y="1410677"/>
                    </a:cubicBezTo>
                    <a:cubicBezTo>
                      <a:pt x="402299" y="1407405"/>
                      <a:pt x="413417" y="1398898"/>
                      <a:pt x="417340" y="1397589"/>
                    </a:cubicBezTo>
                    <a:cubicBezTo>
                      <a:pt x="421264" y="1396280"/>
                      <a:pt x="428458" y="1393008"/>
                      <a:pt x="431074" y="1394317"/>
                    </a:cubicBezTo>
                    <a:cubicBezTo>
                      <a:pt x="433689" y="1395626"/>
                      <a:pt x="458540" y="1402170"/>
                      <a:pt x="461810" y="1400207"/>
                    </a:cubicBezTo>
                    <a:cubicBezTo>
                      <a:pt x="464426" y="1398244"/>
                      <a:pt x="463772" y="1394972"/>
                      <a:pt x="469657" y="1396280"/>
                    </a:cubicBezTo>
                    <a:cubicBezTo>
                      <a:pt x="474889" y="1397589"/>
                      <a:pt x="486006" y="1404133"/>
                      <a:pt x="488622" y="1404133"/>
                    </a:cubicBezTo>
                    <a:cubicBezTo>
                      <a:pt x="491238" y="1404133"/>
                      <a:pt x="498432" y="1400207"/>
                      <a:pt x="503663" y="1402170"/>
                    </a:cubicBezTo>
                    <a:cubicBezTo>
                      <a:pt x="508895" y="1403479"/>
                      <a:pt x="518050" y="1411331"/>
                      <a:pt x="523282" y="1411986"/>
                    </a:cubicBezTo>
                    <a:cubicBezTo>
                      <a:pt x="528514" y="1411986"/>
                      <a:pt x="531784" y="1407405"/>
                      <a:pt x="538323" y="1411986"/>
                    </a:cubicBezTo>
                    <a:cubicBezTo>
                      <a:pt x="544209" y="1415912"/>
                      <a:pt x="550748" y="1423765"/>
                      <a:pt x="555980" y="1425073"/>
                    </a:cubicBezTo>
                    <a:cubicBezTo>
                      <a:pt x="561212" y="1426382"/>
                      <a:pt x="567751" y="1425073"/>
                      <a:pt x="571675" y="1423110"/>
                    </a:cubicBezTo>
                    <a:cubicBezTo>
                      <a:pt x="574945" y="1421147"/>
                      <a:pt x="576907" y="1418530"/>
                      <a:pt x="580177" y="1419184"/>
                    </a:cubicBezTo>
                    <a:cubicBezTo>
                      <a:pt x="583447" y="1419184"/>
                      <a:pt x="618760" y="1425728"/>
                      <a:pt x="627916" y="1427691"/>
                    </a:cubicBezTo>
                    <a:cubicBezTo>
                      <a:pt x="637071" y="1429654"/>
                      <a:pt x="640341" y="1426382"/>
                      <a:pt x="642303" y="1429000"/>
                    </a:cubicBezTo>
                    <a:cubicBezTo>
                      <a:pt x="644265" y="1431617"/>
                      <a:pt x="646227" y="1438815"/>
                      <a:pt x="650150" y="1440124"/>
                    </a:cubicBezTo>
                    <a:cubicBezTo>
                      <a:pt x="654074" y="1440779"/>
                      <a:pt x="657344" y="1437507"/>
                      <a:pt x="657998" y="1440124"/>
                    </a:cubicBezTo>
                    <a:cubicBezTo>
                      <a:pt x="659306" y="1442742"/>
                      <a:pt x="657998" y="1446014"/>
                      <a:pt x="664538" y="1446668"/>
                    </a:cubicBezTo>
                    <a:cubicBezTo>
                      <a:pt x="670423" y="1446668"/>
                      <a:pt x="681541" y="1446668"/>
                      <a:pt x="685464" y="1441433"/>
                    </a:cubicBezTo>
                    <a:cubicBezTo>
                      <a:pt x="690042" y="1436852"/>
                      <a:pt x="693312" y="1425728"/>
                      <a:pt x="699198" y="1425073"/>
                    </a:cubicBezTo>
                    <a:cubicBezTo>
                      <a:pt x="705083" y="1425073"/>
                      <a:pt x="708353" y="1422456"/>
                      <a:pt x="710969" y="1425073"/>
                    </a:cubicBezTo>
                    <a:cubicBezTo>
                      <a:pt x="713585" y="1427691"/>
                      <a:pt x="715547" y="1430308"/>
                      <a:pt x="718162" y="1430308"/>
                    </a:cubicBezTo>
                    <a:cubicBezTo>
                      <a:pt x="720778" y="1430308"/>
                      <a:pt x="727318" y="1423765"/>
                      <a:pt x="729934" y="1425728"/>
                    </a:cubicBezTo>
                    <a:cubicBezTo>
                      <a:pt x="732550" y="1427691"/>
                      <a:pt x="740397" y="1430963"/>
                      <a:pt x="743013" y="1436852"/>
                    </a:cubicBezTo>
                    <a:cubicBezTo>
                      <a:pt x="745629" y="1442087"/>
                      <a:pt x="747591" y="1455175"/>
                      <a:pt x="752168" y="1455175"/>
                    </a:cubicBezTo>
                    <a:cubicBezTo>
                      <a:pt x="756746" y="1455175"/>
                      <a:pt x="760016" y="1453212"/>
                      <a:pt x="760670" y="1452558"/>
                    </a:cubicBezTo>
                    <a:cubicBezTo>
                      <a:pt x="761978" y="1452558"/>
                      <a:pt x="763286" y="1447977"/>
                      <a:pt x="765902" y="1447977"/>
                    </a:cubicBezTo>
                    <a:cubicBezTo>
                      <a:pt x="768517" y="1447977"/>
                      <a:pt x="770479" y="1449286"/>
                      <a:pt x="771787" y="1446668"/>
                    </a:cubicBezTo>
                    <a:cubicBezTo>
                      <a:pt x="773095" y="1444051"/>
                      <a:pt x="771787" y="1442087"/>
                      <a:pt x="775057" y="1440124"/>
                    </a:cubicBezTo>
                    <a:cubicBezTo>
                      <a:pt x="778327" y="1438161"/>
                      <a:pt x="781597" y="1438815"/>
                      <a:pt x="782251" y="1436198"/>
                    </a:cubicBezTo>
                    <a:cubicBezTo>
                      <a:pt x="782251" y="1434235"/>
                      <a:pt x="782251" y="1430963"/>
                      <a:pt x="784866" y="1429654"/>
                    </a:cubicBezTo>
                    <a:cubicBezTo>
                      <a:pt x="786828" y="1428345"/>
                      <a:pt x="788136" y="1423110"/>
                      <a:pt x="792060" y="1421147"/>
                    </a:cubicBezTo>
                    <a:cubicBezTo>
                      <a:pt x="795330" y="1419184"/>
                      <a:pt x="799254" y="1421147"/>
                      <a:pt x="800561" y="1418530"/>
                    </a:cubicBezTo>
                    <a:cubicBezTo>
                      <a:pt x="801869" y="1416566"/>
                      <a:pt x="801869" y="1411986"/>
                      <a:pt x="805139" y="1408714"/>
                    </a:cubicBezTo>
                    <a:cubicBezTo>
                      <a:pt x="808409" y="1405442"/>
                      <a:pt x="814949" y="1387773"/>
                      <a:pt x="818218" y="1381229"/>
                    </a:cubicBezTo>
                    <a:cubicBezTo>
                      <a:pt x="821488" y="1374031"/>
                      <a:pt x="828028" y="1367487"/>
                      <a:pt x="826720" y="1366833"/>
                    </a:cubicBezTo>
                    <a:cubicBezTo>
                      <a:pt x="825412" y="1365524"/>
                      <a:pt x="821488" y="1359634"/>
                      <a:pt x="824758" y="1360943"/>
                    </a:cubicBezTo>
                    <a:cubicBezTo>
                      <a:pt x="828682" y="1362252"/>
                      <a:pt x="832606" y="1364215"/>
                      <a:pt x="834567" y="1362906"/>
                    </a:cubicBezTo>
                    <a:cubicBezTo>
                      <a:pt x="835875" y="1361598"/>
                      <a:pt x="847647" y="1345238"/>
                      <a:pt x="856802" y="1342621"/>
                    </a:cubicBezTo>
                    <a:cubicBezTo>
                      <a:pt x="865958" y="1340003"/>
                      <a:pt x="874459" y="1342621"/>
                      <a:pt x="875767" y="1340003"/>
                    </a:cubicBezTo>
                    <a:cubicBezTo>
                      <a:pt x="877075" y="1337385"/>
                      <a:pt x="880345" y="1325606"/>
                      <a:pt x="884268" y="1326261"/>
                    </a:cubicBezTo>
                    <a:cubicBezTo>
                      <a:pt x="888192" y="1326261"/>
                      <a:pt x="890808" y="1328224"/>
                      <a:pt x="891462" y="1326261"/>
                    </a:cubicBezTo>
                    <a:cubicBezTo>
                      <a:pt x="892770" y="1324952"/>
                      <a:pt x="901271" y="1316445"/>
                      <a:pt x="903233" y="1317099"/>
                    </a:cubicBezTo>
                    <a:cubicBezTo>
                      <a:pt x="905195" y="1317099"/>
                      <a:pt x="913043" y="1320371"/>
                      <a:pt x="913043" y="1320371"/>
                    </a:cubicBezTo>
                    <a:lnTo>
                      <a:pt x="918928" y="1317099"/>
                    </a:lnTo>
                    <a:cubicBezTo>
                      <a:pt x="918928" y="1317099"/>
                      <a:pt x="927430" y="1326915"/>
                      <a:pt x="930046" y="1326915"/>
                    </a:cubicBezTo>
                    <a:cubicBezTo>
                      <a:pt x="932662" y="1326915"/>
                      <a:pt x="940509" y="1319062"/>
                      <a:pt x="943779" y="1319717"/>
                    </a:cubicBezTo>
                    <a:cubicBezTo>
                      <a:pt x="947049" y="1320371"/>
                      <a:pt x="954242" y="1319717"/>
                      <a:pt x="956204" y="1321680"/>
                    </a:cubicBezTo>
                    <a:cubicBezTo>
                      <a:pt x="958166" y="1322989"/>
                      <a:pt x="960128" y="1330187"/>
                      <a:pt x="964706" y="1329533"/>
                    </a:cubicBezTo>
                    <a:cubicBezTo>
                      <a:pt x="969283" y="1328878"/>
                      <a:pt x="975169" y="1324952"/>
                      <a:pt x="977131" y="1324952"/>
                    </a:cubicBezTo>
                    <a:cubicBezTo>
                      <a:pt x="979093" y="1324952"/>
                      <a:pt x="983016" y="1328224"/>
                      <a:pt x="984978" y="1326261"/>
                    </a:cubicBezTo>
                    <a:cubicBezTo>
                      <a:pt x="987594" y="1324952"/>
                      <a:pt x="992172" y="1324952"/>
                      <a:pt x="995442" y="1322989"/>
                    </a:cubicBezTo>
                    <a:cubicBezTo>
                      <a:pt x="998712" y="1321680"/>
                      <a:pt x="1000020" y="1319717"/>
                      <a:pt x="999366" y="1317753"/>
                    </a:cubicBezTo>
                    <a:cubicBezTo>
                      <a:pt x="998058" y="1316445"/>
                      <a:pt x="997404" y="1316445"/>
                      <a:pt x="997404" y="1311210"/>
                    </a:cubicBezTo>
                    <a:cubicBezTo>
                      <a:pt x="997404" y="1305974"/>
                      <a:pt x="1000020" y="1296813"/>
                      <a:pt x="998712" y="1296813"/>
                    </a:cubicBezTo>
                    <a:cubicBezTo>
                      <a:pt x="997404" y="1296813"/>
                      <a:pt x="998712" y="1291578"/>
                      <a:pt x="997404" y="1296813"/>
                    </a:cubicBezTo>
                    <a:cubicBezTo>
                      <a:pt x="996096" y="1302048"/>
                      <a:pt x="995442" y="1304011"/>
                      <a:pt x="995442" y="1306629"/>
                    </a:cubicBezTo>
                    <a:cubicBezTo>
                      <a:pt x="995442" y="1309246"/>
                      <a:pt x="997404" y="1317099"/>
                      <a:pt x="995442" y="1315790"/>
                    </a:cubicBezTo>
                    <a:cubicBezTo>
                      <a:pt x="993480" y="1314481"/>
                      <a:pt x="983016" y="1303357"/>
                      <a:pt x="981055" y="1300085"/>
                    </a:cubicBezTo>
                    <a:cubicBezTo>
                      <a:pt x="979747" y="1296159"/>
                      <a:pt x="984324" y="1294196"/>
                      <a:pt x="986286" y="1291578"/>
                    </a:cubicBezTo>
                    <a:cubicBezTo>
                      <a:pt x="988248" y="1288961"/>
                      <a:pt x="990864" y="1281762"/>
                      <a:pt x="992172" y="1283071"/>
                    </a:cubicBezTo>
                    <a:cubicBezTo>
                      <a:pt x="993480" y="1284380"/>
                      <a:pt x="995442" y="1290924"/>
                      <a:pt x="996096" y="1288961"/>
                    </a:cubicBezTo>
                    <a:cubicBezTo>
                      <a:pt x="996096" y="1286997"/>
                      <a:pt x="994788" y="1277836"/>
                      <a:pt x="996750" y="1273255"/>
                    </a:cubicBezTo>
                    <a:cubicBezTo>
                      <a:pt x="998712" y="1268020"/>
                      <a:pt x="1005251" y="1256241"/>
                      <a:pt x="1009175" y="1254932"/>
                    </a:cubicBezTo>
                    <a:cubicBezTo>
                      <a:pt x="1013099" y="1253623"/>
                      <a:pt x="1018984" y="1251006"/>
                      <a:pt x="1018984" y="1250351"/>
                    </a:cubicBezTo>
                    <a:cubicBezTo>
                      <a:pt x="1018984" y="1249697"/>
                      <a:pt x="1022254" y="1220250"/>
                      <a:pt x="1027486" y="1218287"/>
                    </a:cubicBezTo>
                    <a:cubicBezTo>
                      <a:pt x="1032718" y="1216323"/>
                      <a:pt x="1037295" y="1221559"/>
                      <a:pt x="1041219" y="1216323"/>
                    </a:cubicBezTo>
                    <a:cubicBezTo>
                      <a:pt x="1044489" y="1211088"/>
                      <a:pt x="1045143" y="1191456"/>
                      <a:pt x="1047759" y="1190148"/>
                    </a:cubicBezTo>
                    <a:cubicBezTo>
                      <a:pt x="1049721" y="1189493"/>
                      <a:pt x="1061492" y="1190148"/>
                      <a:pt x="1062146" y="1188184"/>
                    </a:cubicBezTo>
                    <a:cubicBezTo>
                      <a:pt x="1062800" y="1186221"/>
                      <a:pt x="1062146" y="1180332"/>
                      <a:pt x="1067378" y="1176405"/>
                    </a:cubicBezTo>
                    <a:cubicBezTo>
                      <a:pt x="1071955" y="1171825"/>
                      <a:pt x="1086342" y="1166590"/>
                      <a:pt x="1093536" y="1164627"/>
                    </a:cubicBezTo>
                    <a:cubicBezTo>
                      <a:pt x="1100729" y="1162663"/>
                      <a:pt x="1107269" y="1158737"/>
                      <a:pt x="1107269" y="1158737"/>
                    </a:cubicBezTo>
                    <a:cubicBezTo>
                      <a:pt x="1107269" y="1158737"/>
                      <a:pt x="1109885" y="1163972"/>
                      <a:pt x="1114463" y="1161355"/>
                    </a:cubicBezTo>
                    <a:cubicBezTo>
                      <a:pt x="1119040" y="1159392"/>
                      <a:pt x="1120348" y="1155465"/>
                      <a:pt x="1120348" y="1155465"/>
                    </a:cubicBezTo>
                    <a:lnTo>
                      <a:pt x="1125580" y="1147612"/>
                    </a:lnTo>
                    <a:cubicBezTo>
                      <a:pt x="1125580" y="1147612"/>
                      <a:pt x="1138659" y="1148267"/>
                      <a:pt x="1139967" y="1146958"/>
                    </a:cubicBezTo>
                    <a:cubicBezTo>
                      <a:pt x="1141275" y="1145649"/>
                      <a:pt x="1143891" y="1140414"/>
                      <a:pt x="1147161" y="1139105"/>
                    </a:cubicBezTo>
                    <a:cubicBezTo>
                      <a:pt x="1150431" y="1137796"/>
                      <a:pt x="1155008" y="1133870"/>
                      <a:pt x="1158932" y="1132561"/>
                    </a:cubicBezTo>
                    <a:cubicBezTo>
                      <a:pt x="1162856" y="1131252"/>
                      <a:pt x="1166780" y="1128635"/>
                      <a:pt x="1166780" y="1128635"/>
                    </a:cubicBezTo>
                    <a:lnTo>
                      <a:pt x="1159586" y="1123400"/>
                    </a:lnTo>
                    <a:cubicBezTo>
                      <a:pt x="1159586" y="1123400"/>
                      <a:pt x="1166126" y="1120782"/>
                      <a:pt x="1162202" y="1115547"/>
                    </a:cubicBezTo>
                    <a:cubicBezTo>
                      <a:pt x="1162202" y="1114893"/>
                      <a:pt x="1154354" y="1110967"/>
                      <a:pt x="1150431" y="1109003"/>
                    </a:cubicBezTo>
                    <a:cubicBezTo>
                      <a:pt x="1147161" y="1107040"/>
                      <a:pt x="1143237" y="1107695"/>
                      <a:pt x="1136697" y="1102460"/>
                    </a:cubicBezTo>
                    <a:cubicBezTo>
                      <a:pt x="1130158" y="1097879"/>
                      <a:pt x="1128196" y="1096570"/>
                      <a:pt x="1121002" y="1083482"/>
                    </a:cubicBezTo>
                    <a:cubicBezTo>
                      <a:pt x="1113155" y="1070394"/>
                      <a:pt x="1109231" y="1052072"/>
                      <a:pt x="1108577" y="1047491"/>
                    </a:cubicBezTo>
                    <a:cubicBezTo>
                      <a:pt x="1107923" y="1042910"/>
                      <a:pt x="1113155" y="1039638"/>
                      <a:pt x="1113155" y="1035712"/>
                    </a:cubicBezTo>
                    <a:cubicBezTo>
                      <a:pt x="1113155" y="1031786"/>
                      <a:pt x="1107923" y="1027859"/>
                      <a:pt x="1105961" y="1020661"/>
                    </a:cubicBezTo>
                    <a:cubicBezTo>
                      <a:pt x="1104653" y="1012808"/>
                      <a:pt x="1101383" y="997757"/>
                      <a:pt x="1101383" y="989905"/>
                    </a:cubicBezTo>
                    <a:cubicBezTo>
                      <a:pt x="1101383" y="982052"/>
                      <a:pt x="1106615" y="978780"/>
                      <a:pt x="1109231" y="973545"/>
                    </a:cubicBezTo>
                    <a:cubicBezTo>
                      <a:pt x="1111847" y="968310"/>
                      <a:pt x="1120348" y="956531"/>
                      <a:pt x="1123618" y="953913"/>
                    </a:cubicBezTo>
                    <a:cubicBezTo>
                      <a:pt x="1126234" y="951295"/>
                      <a:pt x="1128850" y="947369"/>
                      <a:pt x="1129504" y="944097"/>
                    </a:cubicBezTo>
                    <a:cubicBezTo>
                      <a:pt x="1129504" y="940171"/>
                      <a:pt x="1135389" y="932973"/>
                      <a:pt x="1137351" y="929701"/>
                    </a:cubicBezTo>
                    <a:cubicBezTo>
                      <a:pt x="1139313" y="926429"/>
                      <a:pt x="1149777" y="917267"/>
                      <a:pt x="1156316" y="912032"/>
                    </a:cubicBezTo>
                    <a:cubicBezTo>
                      <a:pt x="1162856" y="906797"/>
                      <a:pt x="1164164" y="901562"/>
                      <a:pt x="1167434" y="898290"/>
                    </a:cubicBezTo>
                    <a:cubicBezTo>
                      <a:pt x="1170049" y="895018"/>
                      <a:pt x="1172665" y="889783"/>
                      <a:pt x="1175281" y="886511"/>
                    </a:cubicBezTo>
                    <a:cubicBezTo>
                      <a:pt x="1177897" y="883239"/>
                      <a:pt x="1182475" y="884548"/>
                      <a:pt x="1188360" y="881276"/>
                    </a:cubicBezTo>
                    <a:cubicBezTo>
                      <a:pt x="1194246" y="878004"/>
                      <a:pt x="1193592" y="871460"/>
                      <a:pt x="1195554" y="867534"/>
                    </a:cubicBezTo>
                    <a:cubicBezTo>
                      <a:pt x="1197516" y="863607"/>
                      <a:pt x="1201439" y="862953"/>
                      <a:pt x="1204055" y="861644"/>
                    </a:cubicBezTo>
                    <a:cubicBezTo>
                      <a:pt x="1207325" y="860335"/>
                      <a:pt x="1209287" y="857718"/>
                      <a:pt x="1211249" y="853792"/>
                    </a:cubicBezTo>
                    <a:cubicBezTo>
                      <a:pt x="1212557" y="850520"/>
                      <a:pt x="1215827" y="849865"/>
                      <a:pt x="1219096" y="846593"/>
                    </a:cubicBezTo>
                    <a:cubicBezTo>
                      <a:pt x="1222366" y="843321"/>
                      <a:pt x="1223674" y="841358"/>
                      <a:pt x="1228252" y="837432"/>
                    </a:cubicBezTo>
                    <a:cubicBezTo>
                      <a:pt x="1232830" y="833505"/>
                      <a:pt x="1235445" y="826307"/>
                      <a:pt x="1240023" y="819763"/>
                    </a:cubicBezTo>
                    <a:cubicBezTo>
                      <a:pt x="1243293" y="815837"/>
                      <a:pt x="1260950" y="788353"/>
                      <a:pt x="1266182" y="787698"/>
                    </a:cubicBezTo>
                    <a:cubicBezTo>
                      <a:pt x="1271413" y="787044"/>
                      <a:pt x="1277299" y="785735"/>
                      <a:pt x="1281223" y="786390"/>
                    </a:cubicBezTo>
                    <a:cubicBezTo>
                      <a:pt x="1284493" y="787044"/>
                      <a:pt x="1281223" y="791625"/>
                      <a:pt x="1283839" y="791625"/>
                    </a:cubicBezTo>
                    <a:cubicBezTo>
                      <a:pt x="1285800" y="791625"/>
                      <a:pt x="1291032" y="786390"/>
                      <a:pt x="1295610" y="786390"/>
                    </a:cubicBezTo>
                    <a:cubicBezTo>
                      <a:pt x="1300188" y="786390"/>
                      <a:pt x="1309997" y="778537"/>
                      <a:pt x="1308689" y="776574"/>
                    </a:cubicBezTo>
                    <a:cubicBezTo>
                      <a:pt x="1307381" y="774610"/>
                      <a:pt x="1303457" y="775919"/>
                      <a:pt x="1302149" y="774610"/>
                    </a:cubicBezTo>
                    <a:cubicBezTo>
                      <a:pt x="1300842" y="773302"/>
                      <a:pt x="1299534" y="769375"/>
                      <a:pt x="1298226" y="767412"/>
                    </a:cubicBezTo>
                    <a:cubicBezTo>
                      <a:pt x="1296918" y="765449"/>
                      <a:pt x="1295610" y="763486"/>
                      <a:pt x="1292340" y="763486"/>
                    </a:cubicBezTo>
                    <a:cubicBezTo>
                      <a:pt x="1289070" y="763486"/>
                      <a:pt x="1282531" y="764794"/>
                      <a:pt x="1283839" y="760214"/>
                    </a:cubicBezTo>
                    <a:cubicBezTo>
                      <a:pt x="1285147" y="755633"/>
                      <a:pt x="1299534" y="747126"/>
                      <a:pt x="1305419" y="739928"/>
                    </a:cubicBezTo>
                    <a:cubicBezTo>
                      <a:pt x="1311305" y="732730"/>
                      <a:pt x="1325038" y="717679"/>
                      <a:pt x="1330270" y="716370"/>
                    </a:cubicBezTo>
                    <a:cubicBezTo>
                      <a:pt x="1335501" y="715061"/>
                      <a:pt x="1345965" y="714407"/>
                      <a:pt x="1348581" y="715061"/>
                    </a:cubicBezTo>
                    <a:cubicBezTo>
                      <a:pt x="1351197" y="715715"/>
                      <a:pt x="1356428" y="719642"/>
                      <a:pt x="1356428" y="719642"/>
                    </a:cubicBezTo>
                    <a:cubicBezTo>
                      <a:pt x="1356428" y="719642"/>
                      <a:pt x="1359044" y="711789"/>
                      <a:pt x="1361660" y="710480"/>
                    </a:cubicBezTo>
                    <a:cubicBezTo>
                      <a:pt x="1364276" y="709171"/>
                      <a:pt x="1373431" y="710480"/>
                      <a:pt x="1381279" y="709171"/>
                    </a:cubicBezTo>
                    <a:cubicBezTo>
                      <a:pt x="1389126" y="707863"/>
                      <a:pt x="1403513" y="702627"/>
                      <a:pt x="1403513" y="702627"/>
                    </a:cubicBezTo>
                    <a:cubicBezTo>
                      <a:pt x="1403513" y="702627"/>
                      <a:pt x="1438173" y="700664"/>
                      <a:pt x="1447983" y="697392"/>
                    </a:cubicBezTo>
                    <a:cubicBezTo>
                      <a:pt x="1458446" y="694775"/>
                      <a:pt x="1468910" y="692812"/>
                      <a:pt x="1468910" y="692812"/>
                    </a:cubicBezTo>
                    <a:cubicBezTo>
                      <a:pt x="1468910" y="692812"/>
                      <a:pt x="1481335" y="696738"/>
                      <a:pt x="1486566" y="692157"/>
                    </a:cubicBezTo>
                    <a:cubicBezTo>
                      <a:pt x="1491798" y="687577"/>
                      <a:pt x="1508801" y="667945"/>
                      <a:pt x="1515995" y="664019"/>
                    </a:cubicBezTo>
                    <a:cubicBezTo>
                      <a:pt x="1523188" y="659438"/>
                      <a:pt x="1531690" y="657475"/>
                      <a:pt x="1538229" y="652894"/>
                    </a:cubicBezTo>
                    <a:cubicBezTo>
                      <a:pt x="1544769" y="648313"/>
                      <a:pt x="1564388" y="643732"/>
                      <a:pt x="1574197" y="640460"/>
                    </a:cubicBezTo>
                    <a:cubicBezTo>
                      <a:pt x="1574197" y="640460"/>
                      <a:pt x="1586622" y="634571"/>
                      <a:pt x="1589238" y="633262"/>
                    </a:cubicBezTo>
                    <a:cubicBezTo>
                      <a:pt x="1591854" y="631953"/>
                      <a:pt x="1597086" y="627373"/>
                      <a:pt x="1598394" y="625410"/>
                    </a:cubicBezTo>
                    <a:cubicBezTo>
                      <a:pt x="1599702" y="623446"/>
                      <a:pt x="1608203" y="625410"/>
                      <a:pt x="1612781" y="624101"/>
                    </a:cubicBezTo>
                    <a:cubicBezTo>
                      <a:pt x="1617359" y="622792"/>
                      <a:pt x="1620628" y="616903"/>
                      <a:pt x="1623244" y="614940"/>
                    </a:cubicBezTo>
                    <a:cubicBezTo>
                      <a:pt x="1625206" y="612976"/>
                      <a:pt x="1633054" y="612322"/>
                      <a:pt x="1634362" y="610359"/>
                    </a:cubicBezTo>
                    <a:cubicBezTo>
                      <a:pt x="1635670" y="608396"/>
                      <a:pt x="1638285" y="604469"/>
                      <a:pt x="1639593" y="601197"/>
                    </a:cubicBezTo>
                    <a:cubicBezTo>
                      <a:pt x="1640901" y="598580"/>
                      <a:pt x="1648095" y="599889"/>
                      <a:pt x="1652672" y="595308"/>
                    </a:cubicBezTo>
                    <a:cubicBezTo>
                      <a:pt x="1657250" y="590727"/>
                      <a:pt x="1657250" y="583529"/>
                      <a:pt x="1657904" y="580911"/>
                    </a:cubicBezTo>
                    <a:cubicBezTo>
                      <a:pt x="1657904" y="578293"/>
                      <a:pt x="1655288" y="572404"/>
                      <a:pt x="1654634" y="568478"/>
                    </a:cubicBezTo>
                    <a:cubicBezTo>
                      <a:pt x="1653980" y="563897"/>
                      <a:pt x="1657250" y="564551"/>
                      <a:pt x="1658558" y="563243"/>
                    </a:cubicBezTo>
                    <a:cubicBezTo>
                      <a:pt x="1659866" y="561280"/>
                      <a:pt x="1656596" y="559971"/>
                      <a:pt x="1655942" y="556699"/>
                    </a:cubicBezTo>
                    <a:cubicBezTo>
                      <a:pt x="1655288" y="553427"/>
                      <a:pt x="1650057" y="554736"/>
                      <a:pt x="1648095" y="550809"/>
                    </a:cubicBezTo>
                    <a:cubicBezTo>
                      <a:pt x="1645479" y="546229"/>
                      <a:pt x="1649403" y="540339"/>
                      <a:pt x="1649403" y="533141"/>
                    </a:cubicBezTo>
                    <a:cubicBezTo>
                      <a:pt x="1649403" y="526597"/>
                      <a:pt x="1654634" y="527251"/>
                      <a:pt x="1656596" y="525942"/>
                    </a:cubicBezTo>
                    <a:cubicBezTo>
                      <a:pt x="1658558" y="525288"/>
                      <a:pt x="1660520" y="530523"/>
                      <a:pt x="1664444" y="531178"/>
                    </a:cubicBezTo>
                    <a:cubicBezTo>
                      <a:pt x="1668368" y="531832"/>
                      <a:pt x="1670329" y="529869"/>
                      <a:pt x="1672945" y="526597"/>
                    </a:cubicBezTo>
                    <a:cubicBezTo>
                      <a:pt x="1675561" y="523325"/>
                      <a:pt x="1677523" y="517435"/>
                      <a:pt x="1676869" y="51481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7" name="Graphic 2">
              <a:extLst>
                <a:ext uri="{FF2B5EF4-FFF2-40B4-BE49-F238E27FC236}">
                  <a16:creationId xmlns:a16="http://schemas.microsoft.com/office/drawing/2014/main" id="{CC3C9DEA-00BC-8E6D-406F-1D8A5B35C5FF}"/>
                </a:ext>
              </a:extLst>
            </p:cNvPr>
            <p:cNvGrpSpPr/>
            <p:nvPr/>
          </p:nvGrpSpPr>
          <p:grpSpPr>
            <a:xfrm>
              <a:off x="2811246" y="143717"/>
              <a:ext cx="1056800" cy="1945053"/>
              <a:chOff x="2811246" y="143717"/>
              <a:chExt cx="1056800" cy="1945053"/>
            </a:xfrm>
            <a:solidFill>
              <a:srgbClr val="EDEDEE"/>
            </a:solidFill>
          </p:grpSpPr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B0940096-D73A-F3E6-16EB-2318A32D799F}"/>
                  </a:ext>
                </a:extLst>
              </p:cNvPr>
              <p:cNvSpPr/>
              <p:nvPr/>
            </p:nvSpPr>
            <p:spPr>
              <a:xfrm>
                <a:off x="3137611" y="2034671"/>
                <a:ext cx="16567" cy="14626"/>
              </a:xfrm>
              <a:custGeom>
                <a:avLst/>
                <a:gdLst>
                  <a:gd name="connsiteX0" fmla="*/ 1923 w 16567"/>
                  <a:gd name="connsiteY0" fmla="*/ 6120 h 14626"/>
                  <a:gd name="connsiteX1" fmla="*/ 9771 w 16567"/>
                  <a:gd name="connsiteY1" fmla="*/ 230 h 14626"/>
                  <a:gd name="connsiteX2" fmla="*/ 16311 w 16567"/>
                  <a:gd name="connsiteY2" fmla="*/ 6774 h 14626"/>
                  <a:gd name="connsiteX3" fmla="*/ 8463 w 16567"/>
                  <a:gd name="connsiteY3" fmla="*/ 14627 h 14626"/>
                  <a:gd name="connsiteX4" fmla="*/ 1923 w 16567"/>
                  <a:gd name="connsiteY4" fmla="*/ 6774 h 1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7" h="14626">
                    <a:moveTo>
                      <a:pt x="1923" y="6120"/>
                    </a:moveTo>
                    <a:cubicBezTo>
                      <a:pt x="6501" y="3502"/>
                      <a:pt x="5847" y="-1078"/>
                      <a:pt x="9771" y="230"/>
                    </a:cubicBezTo>
                    <a:cubicBezTo>
                      <a:pt x="13695" y="885"/>
                      <a:pt x="17619" y="3502"/>
                      <a:pt x="16311" y="6774"/>
                    </a:cubicBezTo>
                    <a:cubicBezTo>
                      <a:pt x="15657" y="10046"/>
                      <a:pt x="13041" y="14627"/>
                      <a:pt x="8463" y="14627"/>
                    </a:cubicBezTo>
                    <a:cubicBezTo>
                      <a:pt x="3231" y="14627"/>
                      <a:pt x="-3308" y="10046"/>
                      <a:pt x="1923" y="677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6" name="Freeform 845">
                <a:extLst>
                  <a:ext uri="{FF2B5EF4-FFF2-40B4-BE49-F238E27FC236}">
                    <a16:creationId xmlns:a16="http://schemas.microsoft.com/office/drawing/2014/main" id="{B890EFC0-E6DF-B1DB-F1F4-E9BF7B4CFB9F}"/>
                  </a:ext>
                </a:extLst>
              </p:cNvPr>
              <p:cNvSpPr/>
              <p:nvPr/>
            </p:nvSpPr>
            <p:spPr>
              <a:xfrm>
                <a:off x="3157071" y="2024819"/>
                <a:ext cx="18248" cy="11094"/>
              </a:xfrm>
              <a:custGeom>
                <a:avLst/>
                <a:gdLst>
                  <a:gd name="connsiteX0" fmla="*/ 3390 w 18248"/>
                  <a:gd name="connsiteY0" fmla="*/ 2885 h 11094"/>
                  <a:gd name="connsiteX1" fmla="*/ 12545 w 18248"/>
                  <a:gd name="connsiteY1" fmla="*/ 267 h 11094"/>
                  <a:gd name="connsiteX2" fmla="*/ 17123 w 18248"/>
                  <a:gd name="connsiteY2" fmla="*/ 4848 h 11094"/>
                  <a:gd name="connsiteX3" fmla="*/ 8621 w 18248"/>
                  <a:gd name="connsiteY3" fmla="*/ 10737 h 11094"/>
                  <a:gd name="connsiteX4" fmla="*/ 120 w 18248"/>
                  <a:gd name="connsiteY4" fmla="*/ 8120 h 11094"/>
                  <a:gd name="connsiteX5" fmla="*/ 3390 w 18248"/>
                  <a:gd name="connsiteY5" fmla="*/ 3539 h 1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48" h="11094">
                    <a:moveTo>
                      <a:pt x="3390" y="2885"/>
                    </a:moveTo>
                    <a:cubicBezTo>
                      <a:pt x="6660" y="2885"/>
                      <a:pt x="9276" y="-1042"/>
                      <a:pt x="12545" y="267"/>
                    </a:cubicBezTo>
                    <a:cubicBezTo>
                      <a:pt x="15815" y="1576"/>
                      <a:pt x="20393" y="2230"/>
                      <a:pt x="17123" y="4848"/>
                    </a:cubicBezTo>
                    <a:cubicBezTo>
                      <a:pt x="13853" y="7465"/>
                      <a:pt x="8621" y="9428"/>
                      <a:pt x="8621" y="10737"/>
                    </a:cubicBezTo>
                    <a:cubicBezTo>
                      <a:pt x="8621" y="12046"/>
                      <a:pt x="-1188" y="9428"/>
                      <a:pt x="120" y="8120"/>
                    </a:cubicBezTo>
                    <a:cubicBezTo>
                      <a:pt x="774" y="6811"/>
                      <a:pt x="2082" y="3539"/>
                      <a:pt x="3390" y="353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7" name="Freeform 846">
                <a:extLst>
                  <a:ext uri="{FF2B5EF4-FFF2-40B4-BE49-F238E27FC236}">
                    <a16:creationId xmlns:a16="http://schemas.microsoft.com/office/drawing/2014/main" id="{85A6CFF9-1A21-216F-DD5F-4C64374E608F}"/>
                  </a:ext>
                </a:extLst>
              </p:cNvPr>
              <p:cNvSpPr/>
              <p:nvPr/>
            </p:nvSpPr>
            <p:spPr>
              <a:xfrm>
                <a:off x="3157816" y="2037660"/>
                <a:ext cx="8122" cy="4565"/>
              </a:xfrm>
              <a:custGeom>
                <a:avLst/>
                <a:gdLst>
                  <a:gd name="connsiteX0" fmla="*/ 7877 w 8122"/>
                  <a:gd name="connsiteY0" fmla="*/ 3131 h 4565"/>
                  <a:gd name="connsiteX1" fmla="*/ 30 w 8122"/>
                  <a:gd name="connsiteY1" fmla="*/ 513 h 4565"/>
                  <a:gd name="connsiteX2" fmla="*/ 7877 w 8122"/>
                  <a:gd name="connsiteY2" fmla="*/ 3131 h 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22" h="4565">
                    <a:moveTo>
                      <a:pt x="7877" y="3131"/>
                    </a:moveTo>
                    <a:cubicBezTo>
                      <a:pt x="9839" y="7057"/>
                      <a:pt x="-625" y="1822"/>
                      <a:pt x="30" y="513"/>
                    </a:cubicBezTo>
                    <a:cubicBezTo>
                      <a:pt x="683" y="-795"/>
                      <a:pt x="6569" y="513"/>
                      <a:pt x="7877" y="31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8" name="Freeform 847">
                <a:extLst>
                  <a:ext uri="{FF2B5EF4-FFF2-40B4-BE49-F238E27FC236}">
                    <a16:creationId xmlns:a16="http://schemas.microsoft.com/office/drawing/2014/main" id="{D2C3DD19-59E3-3EDC-908D-0F4D73B74714}"/>
                  </a:ext>
                </a:extLst>
              </p:cNvPr>
              <p:cNvSpPr/>
              <p:nvPr/>
            </p:nvSpPr>
            <p:spPr>
              <a:xfrm>
                <a:off x="3180334" y="2025396"/>
                <a:ext cx="9465" cy="6143"/>
              </a:xfrm>
              <a:custGeom>
                <a:avLst/>
                <a:gdLst>
                  <a:gd name="connsiteX0" fmla="*/ 3670 w 9465"/>
                  <a:gd name="connsiteY0" fmla="*/ 344 h 6143"/>
                  <a:gd name="connsiteX1" fmla="*/ 8247 w 9465"/>
                  <a:gd name="connsiteY1" fmla="*/ 4925 h 6143"/>
                  <a:gd name="connsiteX2" fmla="*/ 3670 w 9465"/>
                  <a:gd name="connsiteY2" fmla="*/ 344 h 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65" h="6143">
                    <a:moveTo>
                      <a:pt x="3670" y="344"/>
                    </a:moveTo>
                    <a:cubicBezTo>
                      <a:pt x="7593" y="-965"/>
                      <a:pt x="11517" y="1653"/>
                      <a:pt x="8247" y="4925"/>
                    </a:cubicBezTo>
                    <a:cubicBezTo>
                      <a:pt x="4977" y="8197"/>
                      <a:pt x="-5486" y="4271"/>
                      <a:pt x="3670" y="34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9" name="Freeform 848">
                <a:extLst>
                  <a:ext uri="{FF2B5EF4-FFF2-40B4-BE49-F238E27FC236}">
                    <a16:creationId xmlns:a16="http://schemas.microsoft.com/office/drawing/2014/main" id="{169A04F3-230B-975D-BD7A-1447CC8AAE6C}"/>
                  </a:ext>
                </a:extLst>
              </p:cNvPr>
              <p:cNvSpPr/>
              <p:nvPr/>
            </p:nvSpPr>
            <p:spPr>
              <a:xfrm>
                <a:off x="3187837" y="2017824"/>
                <a:ext cx="3341" cy="4701"/>
              </a:xfrm>
              <a:custGeom>
                <a:avLst/>
                <a:gdLst>
                  <a:gd name="connsiteX0" fmla="*/ 2052 w 3341"/>
                  <a:gd name="connsiteY0" fmla="*/ 64 h 4701"/>
                  <a:gd name="connsiteX1" fmla="*/ 1398 w 3341"/>
                  <a:gd name="connsiteY1" fmla="*/ 4645 h 4701"/>
                  <a:gd name="connsiteX2" fmla="*/ 2052 w 3341"/>
                  <a:gd name="connsiteY2" fmla="*/ 64 h 4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1" h="4701">
                    <a:moveTo>
                      <a:pt x="2052" y="64"/>
                    </a:moveTo>
                    <a:cubicBezTo>
                      <a:pt x="4668" y="64"/>
                      <a:pt x="2706" y="5299"/>
                      <a:pt x="1398" y="4645"/>
                    </a:cubicBezTo>
                    <a:cubicBezTo>
                      <a:pt x="90" y="3990"/>
                      <a:pt x="-1218" y="-590"/>
                      <a:pt x="2052" y="6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0" name="Freeform 849">
                <a:extLst>
                  <a:ext uri="{FF2B5EF4-FFF2-40B4-BE49-F238E27FC236}">
                    <a16:creationId xmlns:a16="http://schemas.microsoft.com/office/drawing/2014/main" id="{D71BFC75-4A03-8DA4-87F7-FD4ED2ADE0CB}"/>
                  </a:ext>
                </a:extLst>
              </p:cNvPr>
              <p:cNvSpPr/>
              <p:nvPr/>
            </p:nvSpPr>
            <p:spPr>
              <a:xfrm>
                <a:off x="3187274" y="2000076"/>
                <a:ext cx="9836" cy="8474"/>
              </a:xfrm>
              <a:custGeom>
                <a:avLst/>
                <a:gdLst>
                  <a:gd name="connsiteX0" fmla="*/ 0 w 9836"/>
                  <a:gd name="connsiteY0" fmla="*/ 3415 h 8474"/>
                  <a:gd name="connsiteX1" fmla="*/ 6540 w 9836"/>
                  <a:gd name="connsiteY1" fmla="*/ 798 h 8474"/>
                  <a:gd name="connsiteX2" fmla="*/ 7847 w 9836"/>
                  <a:gd name="connsiteY2" fmla="*/ 7996 h 8474"/>
                  <a:gd name="connsiteX3" fmla="*/ 0 w 9836"/>
                  <a:gd name="connsiteY3" fmla="*/ 3415 h 8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36" h="8474">
                    <a:moveTo>
                      <a:pt x="0" y="3415"/>
                    </a:moveTo>
                    <a:cubicBezTo>
                      <a:pt x="0" y="798"/>
                      <a:pt x="5232" y="-1166"/>
                      <a:pt x="6540" y="798"/>
                    </a:cubicBezTo>
                    <a:cubicBezTo>
                      <a:pt x="7847" y="3415"/>
                      <a:pt x="12425" y="5378"/>
                      <a:pt x="7847" y="7996"/>
                    </a:cubicBezTo>
                    <a:cubicBezTo>
                      <a:pt x="3270" y="9959"/>
                      <a:pt x="0" y="5378"/>
                      <a:pt x="0" y="341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1" name="Freeform 850">
                <a:extLst>
                  <a:ext uri="{FF2B5EF4-FFF2-40B4-BE49-F238E27FC236}">
                    <a16:creationId xmlns:a16="http://schemas.microsoft.com/office/drawing/2014/main" id="{6A21BE8D-7FC3-7455-D85A-FAC319C57379}"/>
                  </a:ext>
                </a:extLst>
              </p:cNvPr>
              <p:cNvSpPr/>
              <p:nvPr/>
            </p:nvSpPr>
            <p:spPr>
              <a:xfrm>
                <a:off x="3198698" y="1996381"/>
                <a:ext cx="9983" cy="7762"/>
              </a:xfrm>
              <a:custGeom>
                <a:avLst/>
                <a:gdLst>
                  <a:gd name="connsiteX0" fmla="*/ 1654 w 9983"/>
                  <a:gd name="connsiteY0" fmla="*/ 566 h 7762"/>
                  <a:gd name="connsiteX1" fmla="*/ 8848 w 9983"/>
                  <a:gd name="connsiteY1" fmla="*/ 7110 h 7762"/>
                  <a:gd name="connsiteX2" fmla="*/ 1654 w 9983"/>
                  <a:gd name="connsiteY2" fmla="*/ 566 h 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83" h="7762">
                    <a:moveTo>
                      <a:pt x="1654" y="566"/>
                    </a:moveTo>
                    <a:cubicBezTo>
                      <a:pt x="5578" y="-2051"/>
                      <a:pt x="12771" y="5147"/>
                      <a:pt x="8848" y="7110"/>
                    </a:cubicBezTo>
                    <a:cubicBezTo>
                      <a:pt x="4924" y="9728"/>
                      <a:pt x="-3578" y="3838"/>
                      <a:pt x="1654" y="56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A0159CE3-E432-C1ED-6357-E92D00D9AC57}"/>
                  </a:ext>
                </a:extLst>
              </p:cNvPr>
              <p:cNvSpPr/>
              <p:nvPr/>
            </p:nvSpPr>
            <p:spPr>
              <a:xfrm>
                <a:off x="3208027" y="1987956"/>
                <a:ext cx="13190" cy="11608"/>
              </a:xfrm>
              <a:custGeom>
                <a:avLst/>
                <a:gdLst>
                  <a:gd name="connsiteX0" fmla="*/ 4097 w 13190"/>
                  <a:gd name="connsiteY0" fmla="*/ 484 h 11608"/>
                  <a:gd name="connsiteX1" fmla="*/ 12599 w 13190"/>
                  <a:gd name="connsiteY1" fmla="*/ 4410 h 11608"/>
                  <a:gd name="connsiteX2" fmla="*/ 8021 w 13190"/>
                  <a:gd name="connsiteY2" fmla="*/ 11608 h 11608"/>
                  <a:gd name="connsiteX3" fmla="*/ 4097 w 13190"/>
                  <a:gd name="connsiteY3" fmla="*/ 484 h 1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90" h="11608">
                    <a:moveTo>
                      <a:pt x="4097" y="484"/>
                    </a:moveTo>
                    <a:cubicBezTo>
                      <a:pt x="6713" y="1138"/>
                      <a:pt x="10637" y="2447"/>
                      <a:pt x="12599" y="4410"/>
                    </a:cubicBezTo>
                    <a:cubicBezTo>
                      <a:pt x="14561" y="6373"/>
                      <a:pt x="11291" y="10954"/>
                      <a:pt x="8021" y="11608"/>
                    </a:cubicBezTo>
                    <a:cubicBezTo>
                      <a:pt x="4751" y="11608"/>
                      <a:pt x="-5712" y="-2788"/>
                      <a:pt x="4097" y="48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A00F9D50-FB9B-A7DA-2FC2-930BB02DE034}"/>
                  </a:ext>
                </a:extLst>
              </p:cNvPr>
              <p:cNvSpPr/>
              <p:nvPr/>
            </p:nvSpPr>
            <p:spPr>
              <a:xfrm>
                <a:off x="3217898" y="1998910"/>
                <a:ext cx="44056" cy="50590"/>
              </a:xfrm>
              <a:custGeom>
                <a:avLst/>
                <a:gdLst>
                  <a:gd name="connsiteX0" fmla="*/ 4689 w 44056"/>
                  <a:gd name="connsiteY0" fmla="*/ 15051 h 50590"/>
                  <a:gd name="connsiteX1" fmla="*/ 15806 w 44056"/>
                  <a:gd name="connsiteY1" fmla="*/ 13742 h 50590"/>
                  <a:gd name="connsiteX2" fmla="*/ 28232 w 44056"/>
                  <a:gd name="connsiteY2" fmla="*/ 8507 h 50590"/>
                  <a:gd name="connsiteX3" fmla="*/ 40657 w 44056"/>
                  <a:gd name="connsiteY3" fmla="*/ 0 h 50590"/>
                  <a:gd name="connsiteX4" fmla="*/ 39349 w 44056"/>
                  <a:gd name="connsiteY4" fmla="*/ 8507 h 50590"/>
                  <a:gd name="connsiteX5" fmla="*/ 43927 w 44056"/>
                  <a:gd name="connsiteY5" fmla="*/ 24212 h 50590"/>
                  <a:gd name="connsiteX6" fmla="*/ 41311 w 44056"/>
                  <a:gd name="connsiteY6" fmla="*/ 33374 h 50590"/>
                  <a:gd name="connsiteX7" fmla="*/ 38695 w 44056"/>
                  <a:gd name="connsiteY7" fmla="*/ 44499 h 50590"/>
                  <a:gd name="connsiteX8" fmla="*/ 31501 w 44056"/>
                  <a:gd name="connsiteY8" fmla="*/ 45807 h 50590"/>
                  <a:gd name="connsiteX9" fmla="*/ 24308 w 44056"/>
                  <a:gd name="connsiteY9" fmla="*/ 45807 h 50590"/>
                  <a:gd name="connsiteX10" fmla="*/ 23000 w 44056"/>
                  <a:gd name="connsiteY10" fmla="*/ 40572 h 50590"/>
                  <a:gd name="connsiteX11" fmla="*/ 16460 w 44056"/>
                  <a:gd name="connsiteY11" fmla="*/ 49079 h 50590"/>
                  <a:gd name="connsiteX12" fmla="*/ 5997 w 44056"/>
                  <a:gd name="connsiteY12" fmla="*/ 49079 h 50590"/>
                  <a:gd name="connsiteX13" fmla="*/ 3381 w 44056"/>
                  <a:gd name="connsiteY13" fmla="*/ 39263 h 50590"/>
                  <a:gd name="connsiteX14" fmla="*/ 11228 w 44056"/>
                  <a:gd name="connsiteY14" fmla="*/ 37955 h 50590"/>
                  <a:gd name="connsiteX15" fmla="*/ 5343 w 44056"/>
                  <a:gd name="connsiteY15" fmla="*/ 30102 h 50590"/>
                  <a:gd name="connsiteX16" fmla="*/ 20384 w 44056"/>
                  <a:gd name="connsiteY16" fmla="*/ 24867 h 50590"/>
                  <a:gd name="connsiteX17" fmla="*/ 5997 w 44056"/>
                  <a:gd name="connsiteY17" fmla="*/ 23558 h 50590"/>
                  <a:gd name="connsiteX18" fmla="*/ 4035 w 44056"/>
                  <a:gd name="connsiteY18" fmla="*/ 14397 h 50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4056" h="50590">
                    <a:moveTo>
                      <a:pt x="4689" y="15051"/>
                    </a:moveTo>
                    <a:cubicBezTo>
                      <a:pt x="9920" y="16360"/>
                      <a:pt x="12536" y="15051"/>
                      <a:pt x="15806" y="13742"/>
                    </a:cubicBezTo>
                    <a:cubicBezTo>
                      <a:pt x="19730" y="12433"/>
                      <a:pt x="25616" y="9816"/>
                      <a:pt x="28232" y="8507"/>
                    </a:cubicBezTo>
                    <a:cubicBezTo>
                      <a:pt x="31501" y="7853"/>
                      <a:pt x="39349" y="654"/>
                      <a:pt x="40657" y="0"/>
                    </a:cubicBezTo>
                    <a:cubicBezTo>
                      <a:pt x="41965" y="0"/>
                      <a:pt x="38695" y="5889"/>
                      <a:pt x="39349" y="8507"/>
                    </a:cubicBezTo>
                    <a:cubicBezTo>
                      <a:pt x="39349" y="11125"/>
                      <a:pt x="43273" y="21595"/>
                      <a:pt x="43927" y="24212"/>
                    </a:cubicBezTo>
                    <a:cubicBezTo>
                      <a:pt x="44581" y="26830"/>
                      <a:pt x="42619" y="30102"/>
                      <a:pt x="41311" y="33374"/>
                    </a:cubicBezTo>
                    <a:cubicBezTo>
                      <a:pt x="40003" y="36646"/>
                      <a:pt x="41311" y="41881"/>
                      <a:pt x="38695" y="44499"/>
                    </a:cubicBezTo>
                    <a:cubicBezTo>
                      <a:pt x="35425" y="47116"/>
                      <a:pt x="33463" y="45807"/>
                      <a:pt x="31501" y="45807"/>
                    </a:cubicBezTo>
                    <a:cubicBezTo>
                      <a:pt x="30193" y="45807"/>
                      <a:pt x="24308" y="47116"/>
                      <a:pt x="24308" y="45807"/>
                    </a:cubicBezTo>
                    <a:cubicBezTo>
                      <a:pt x="24308" y="44499"/>
                      <a:pt x="24308" y="39263"/>
                      <a:pt x="23000" y="40572"/>
                    </a:cubicBezTo>
                    <a:cubicBezTo>
                      <a:pt x="21692" y="41881"/>
                      <a:pt x="19730" y="47771"/>
                      <a:pt x="16460" y="49079"/>
                    </a:cubicBezTo>
                    <a:cubicBezTo>
                      <a:pt x="13190" y="50388"/>
                      <a:pt x="11228" y="51697"/>
                      <a:pt x="5997" y="49079"/>
                    </a:cubicBezTo>
                    <a:cubicBezTo>
                      <a:pt x="765" y="46462"/>
                      <a:pt x="1419" y="39918"/>
                      <a:pt x="3381" y="39263"/>
                    </a:cubicBezTo>
                    <a:cubicBezTo>
                      <a:pt x="5997" y="38609"/>
                      <a:pt x="11883" y="39263"/>
                      <a:pt x="11228" y="37955"/>
                    </a:cubicBezTo>
                    <a:cubicBezTo>
                      <a:pt x="11228" y="36646"/>
                      <a:pt x="3381" y="32065"/>
                      <a:pt x="5343" y="30102"/>
                    </a:cubicBezTo>
                    <a:cubicBezTo>
                      <a:pt x="7959" y="28139"/>
                      <a:pt x="21692" y="26176"/>
                      <a:pt x="20384" y="24867"/>
                    </a:cubicBezTo>
                    <a:cubicBezTo>
                      <a:pt x="19076" y="23558"/>
                      <a:pt x="9920" y="24212"/>
                      <a:pt x="5997" y="23558"/>
                    </a:cubicBezTo>
                    <a:cubicBezTo>
                      <a:pt x="1419" y="22904"/>
                      <a:pt x="-3813" y="13088"/>
                      <a:pt x="4035" y="1439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5DBDEAC4-0AAA-8533-4CAD-C94AAD56F3FA}"/>
                  </a:ext>
                </a:extLst>
              </p:cNvPr>
              <p:cNvSpPr/>
              <p:nvPr/>
            </p:nvSpPr>
            <p:spPr>
              <a:xfrm>
                <a:off x="3273254" y="2061369"/>
                <a:ext cx="31923" cy="19895"/>
              </a:xfrm>
              <a:custGeom>
                <a:avLst/>
                <a:gdLst>
                  <a:gd name="connsiteX0" fmla="*/ 342 w 31923"/>
                  <a:gd name="connsiteY0" fmla="*/ 18686 h 19895"/>
                  <a:gd name="connsiteX1" fmla="*/ 10806 w 31923"/>
                  <a:gd name="connsiteY1" fmla="*/ 6907 h 19895"/>
                  <a:gd name="connsiteX2" fmla="*/ 25847 w 31923"/>
                  <a:gd name="connsiteY2" fmla="*/ 363 h 19895"/>
                  <a:gd name="connsiteX3" fmla="*/ 30425 w 31923"/>
                  <a:gd name="connsiteY3" fmla="*/ 6907 h 19895"/>
                  <a:gd name="connsiteX4" fmla="*/ 15384 w 31923"/>
                  <a:gd name="connsiteY4" fmla="*/ 12142 h 19895"/>
                  <a:gd name="connsiteX5" fmla="*/ 342 w 31923"/>
                  <a:gd name="connsiteY5" fmla="*/ 18686 h 19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23" h="19895">
                    <a:moveTo>
                      <a:pt x="342" y="18686"/>
                    </a:moveTo>
                    <a:cubicBezTo>
                      <a:pt x="2305" y="14105"/>
                      <a:pt x="6882" y="9525"/>
                      <a:pt x="10806" y="6907"/>
                    </a:cubicBezTo>
                    <a:cubicBezTo>
                      <a:pt x="14730" y="4944"/>
                      <a:pt x="21924" y="-1600"/>
                      <a:pt x="25847" y="363"/>
                    </a:cubicBezTo>
                    <a:cubicBezTo>
                      <a:pt x="29771" y="1672"/>
                      <a:pt x="34349" y="4290"/>
                      <a:pt x="30425" y="6907"/>
                    </a:cubicBezTo>
                    <a:cubicBezTo>
                      <a:pt x="26501" y="9525"/>
                      <a:pt x="19961" y="10833"/>
                      <a:pt x="15384" y="12142"/>
                    </a:cubicBezTo>
                    <a:cubicBezTo>
                      <a:pt x="10806" y="13451"/>
                      <a:pt x="-2273" y="23267"/>
                      <a:pt x="342" y="186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AD92864C-799E-731C-2638-00A34EBAC6D8}"/>
                  </a:ext>
                </a:extLst>
              </p:cNvPr>
              <p:cNvSpPr/>
              <p:nvPr/>
            </p:nvSpPr>
            <p:spPr>
              <a:xfrm>
                <a:off x="3285807" y="2040788"/>
                <a:ext cx="16708" cy="9905"/>
              </a:xfrm>
              <a:custGeom>
                <a:avLst/>
                <a:gdLst>
                  <a:gd name="connsiteX0" fmla="*/ 3485 w 16708"/>
                  <a:gd name="connsiteY0" fmla="*/ 657 h 9905"/>
                  <a:gd name="connsiteX1" fmla="*/ 2177 w 16708"/>
                  <a:gd name="connsiteY1" fmla="*/ 9819 h 9905"/>
                  <a:gd name="connsiteX2" fmla="*/ 9371 w 16708"/>
                  <a:gd name="connsiteY2" fmla="*/ 7856 h 9905"/>
                  <a:gd name="connsiteX3" fmla="*/ 16564 w 16708"/>
                  <a:gd name="connsiteY3" fmla="*/ 5893 h 9905"/>
                  <a:gd name="connsiteX4" fmla="*/ 4139 w 16708"/>
                  <a:gd name="connsiteY4" fmla="*/ 1312 h 9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08" h="9905">
                    <a:moveTo>
                      <a:pt x="3485" y="657"/>
                    </a:moveTo>
                    <a:cubicBezTo>
                      <a:pt x="215" y="2621"/>
                      <a:pt x="-1747" y="9165"/>
                      <a:pt x="2177" y="9819"/>
                    </a:cubicBezTo>
                    <a:cubicBezTo>
                      <a:pt x="6101" y="10473"/>
                      <a:pt x="6755" y="7201"/>
                      <a:pt x="9371" y="7856"/>
                    </a:cubicBezTo>
                    <a:cubicBezTo>
                      <a:pt x="11986" y="8510"/>
                      <a:pt x="15256" y="7856"/>
                      <a:pt x="16564" y="5893"/>
                    </a:cubicBezTo>
                    <a:cubicBezTo>
                      <a:pt x="17872" y="3275"/>
                      <a:pt x="10024" y="-2615"/>
                      <a:pt x="4139" y="13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6" name="Freeform 855">
                <a:extLst>
                  <a:ext uri="{FF2B5EF4-FFF2-40B4-BE49-F238E27FC236}">
                    <a16:creationId xmlns:a16="http://schemas.microsoft.com/office/drawing/2014/main" id="{D189FBD7-2EE3-45BB-3CF6-D9C8C152F134}"/>
                  </a:ext>
                </a:extLst>
              </p:cNvPr>
              <p:cNvSpPr/>
              <p:nvPr/>
            </p:nvSpPr>
            <p:spPr>
              <a:xfrm>
                <a:off x="3300180" y="2037662"/>
                <a:ext cx="14089" cy="18356"/>
              </a:xfrm>
              <a:custGeom>
                <a:avLst/>
                <a:gdLst>
                  <a:gd name="connsiteX0" fmla="*/ 6114 w 14089"/>
                  <a:gd name="connsiteY0" fmla="*/ 2475 h 18356"/>
                  <a:gd name="connsiteX1" fmla="*/ 1536 w 14089"/>
                  <a:gd name="connsiteY1" fmla="*/ 18180 h 18356"/>
                  <a:gd name="connsiteX2" fmla="*/ 13961 w 14089"/>
                  <a:gd name="connsiteY2" fmla="*/ 9019 h 18356"/>
                  <a:gd name="connsiteX3" fmla="*/ 6114 w 14089"/>
                  <a:gd name="connsiteY3" fmla="*/ 2475 h 1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89" h="18356">
                    <a:moveTo>
                      <a:pt x="6114" y="2475"/>
                    </a:moveTo>
                    <a:cubicBezTo>
                      <a:pt x="6114" y="5092"/>
                      <a:pt x="-3696" y="20143"/>
                      <a:pt x="1536" y="18180"/>
                    </a:cubicBezTo>
                    <a:cubicBezTo>
                      <a:pt x="6768" y="16217"/>
                      <a:pt x="12653" y="12291"/>
                      <a:pt x="13961" y="9019"/>
                    </a:cubicBezTo>
                    <a:cubicBezTo>
                      <a:pt x="15269" y="5747"/>
                      <a:pt x="6114" y="-4723"/>
                      <a:pt x="6114" y="24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7" name="Freeform 856">
                <a:extLst>
                  <a:ext uri="{FF2B5EF4-FFF2-40B4-BE49-F238E27FC236}">
                    <a16:creationId xmlns:a16="http://schemas.microsoft.com/office/drawing/2014/main" id="{C9A35DC8-E83D-7273-B52B-AA009B836C5E}"/>
                  </a:ext>
                </a:extLst>
              </p:cNvPr>
              <p:cNvSpPr/>
              <p:nvPr/>
            </p:nvSpPr>
            <p:spPr>
              <a:xfrm>
                <a:off x="3318545" y="2033232"/>
                <a:ext cx="25194" cy="14618"/>
              </a:xfrm>
              <a:custGeom>
                <a:avLst/>
                <a:gdLst>
                  <a:gd name="connsiteX0" fmla="*/ 828 w 25194"/>
                  <a:gd name="connsiteY0" fmla="*/ 12140 h 14618"/>
                  <a:gd name="connsiteX1" fmla="*/ 7368 w 25194"/>
                  <a:gd name="connsiteY1" fmla="*/ 6905 h 14618"/>
                  <a:gd name="connsiteX2" fmla="*/ 15215 w 25194"/>
                  <a:gd name="connsiteY2" fmla="*/ 1669 h 14618"/>
                  <a:gd name="connsiteX3" fmla="*/ 25025 w 25194"/>
                  <a:gd name="connsiteY3" fmla="*/ 1015 h 14618"/>
                  <a:gd name="connsiteX4" fmla="*/ 21101 w 25194"/>
                  <a:gd name="connsiteY4" fmla="*/ 6905 h 14618"/>
                  <a:gd name="connsiteX5" fmla="*/ 11292 w 25194"/>
                  <a:gd name="connsiteY5" fmla="*/ 12140 h 14618"/>
                  <a:gd name="connsiteX6" fmla="*/ 828 w 25194"/>
                  <a:gd name="connsiteY6" fmla="*/ 12140 h 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94" h="14618">
                    <a:moveTo>
                      <a:pt x="828" y="12140"/>
                    </a:moveTo>
                    <a:cubicBezTo>
                      <a:pt x="2790" y="9522"/>
                      <a:pt x="3444" y="8868"/>
                      <a:pt x="7368" y="6905"/>
                    </a:cubicBezTo>
                    <a:cubicBezTo>
                      <a:pt x="11292" y="4941"/>
                      <a:pt x="11292" y="1669"/>
                      <a:pt x="15215" y="1669"/>
                    </a:cubicBezTo>
                    <a:cubicBezTo>
                      <a:pt x="19793" y="1669"/>
                      <a:pt x="26333" y="-1603"/>
                      <a:pt x="25025" y="1015"/>
                    </a:cubicBezTo>
                    <a:cubicBezTo>
                      <a:pt x="23717" y="3633"/>
                      <a:pt x="22409" y="4941"/>
                      <a:pt x="21101" y="6905"/>
                    </a:cubicBezTo>
                    <a:cubicBezTo>
                      <a:pt x="19793" y="8868"/>
                      <a:pt x="14561" y="11485"/>
                      <a:pt x="11292" y="12140"/>
                    </a:cubicBezTo>
                    <a:cubicBezTo>
                      <a:pt x="8022" y="12794"/>
                      <a:pt x="-3096" y="17375"/>
                      <a:pt x="828" y="1214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 857">
                <a:extLst>
                  <a:ext uri="{FF2B5EF4-FFF2-40B4-BE49-F238E27FC236}">
                    <a16:creationId xmlns:a16="http://schemas.microsoft.com/office/drawing/2014/main" id="{F9C38E22-F66F-DF70-D08A-E8E83411BF3B}"/>
                  </a:ext>
                </a:extLst>
              </p:cNvPr>
              <p:cNvSpPr/>
              <p:nvPr/>
            </p:nvSpPr>
            <p:spPr>
              <a:xfrm>
                <a:off x="2811246" y="143717"/>
                <a:ext cx="1056800" cy="1889876"/>
              </a:xfrm>
              <a:custGeom>
                <a:avLst/>
                <a:gdLst>
                  <a:gd name="connsiteX0" fmla="*/ 531670 w 1056800"/>
                  <a:gd name="connsiteY0" fmla="*/ 166215 h 1889876"/>
                  <a:gd name="connsiteX1" fmla="*/ 524476 w 1056800"/>
                  <a:gd name="connsiteY1" fmla="*/ 158362 h 1889876"/>
                  <a:gd name="connsiteX2" fmla="*/ 522514 w 1056800"/>
                  <a:gd name="connsiteY2" fmla="*/ 155745 h 1889876"/>
                  <a:gd name="connsiteX3" fmla="*/ 517283 w 1056800"/>
                  <a:gd name="connsiteY3" fmla="*/ 133495 h 1889876"/>
                  <a:gd name="connsiteX4" fmla="*/ 517283 w 1056800"/>
                  <a:gd name="connsiteY4" fmla="*/ 128915 h 1889876"/>
                  <a:gd name="connsiteX5" fmla="*/ 524476 w 1056800"/>
                  <a:gd name="connsiteY5" fmla="*/ 100776 h 1889876"/>
                  <a:gd name="connsiteX6" fmla="*/ 531670 w 1056800"/>
                  <a:gd name="connsiteY6" fmla="*/ 74600 h 1889876"/>
                  <a:gd name="connsiteX7" fmla="*/ 509435 w 1056800"/>
                  <a:gd name="connsiteY7" fmla="*/ 44498 h 1889876"/>
                  <a:gd name="connsiteX8" fmla="*/ 481969 w 1056800"/>
                  <a:gd name="connsiteY8" fmla="*/ 40572 h 1889876"/>
                  <a:gd name="connsiteX9" fmla="*/ 471506 w 1056800"/>
                  <a:gd name="connsiteY9" fmla="*/ 39918 h 1889876"/>
                  <a:gd name="connsiteX10" fmla="*/ 452541 w 1056800"/>
                  <a:gd name="connsiteY10" fmla="*/ 24867 h 1889876"/>
                  <a:gd name="connsiteX11" fmla="*/ 452541 w 1056800"/>
                  <a:gd name="connsiteY11" fmla="*/ 24212 h 1889876"/>
                  <a:gd name="connsiteX12" fmla="*/ 451233 w 1056800"/>
                  <a:gd name="connsiteY12" fmla="*/ 24212 h 1889876"/>
                  <a:gd name="connsiteX13" fmla="*/ 438154 w 1056800"/>
                  <a:gd name="connsiteY13" fmla="*/ 20940 h 1889876"/>
                  <a:gd name="connsiteX14" fmla="*/ 421805 w 1056800"/>
                  <a:gd name="connsiteY14" fmla="*/ 6544 h 1889876"/>
                  <a:gd name="connsiteX15" fmla="*/ 419189 w 1056800"/>
                  <a:gd name="connsiteY15" fmla="*/ 2618 h 1889876"/>
                  <a:gd name="connsiteX16" fmla="*/ 415919 w 1056800"/>
                  <a:gd name="connsiteY16" fmla="*/ 0 h 1889876"/>
                  <a:gd name="connsiteX17" fmla="*/ 406110 w 1056800"/>
                  <a:gd name="connsiteY17" fmla="*/ 2618 h 1889876"/>
                  <a:gd name="connsiteX18" fmla="*/ 404148 w 1056800"/>
                  <a:gd name="connsiteY18" fmla="*/ 2618 h 1889876"/>
                  <a:gd name="connsiteX19" fmla="*/ 402840 w 1056800"/>
                  <a:gd name="connsiteY19" fmla="*/ 5235 h 1889876"/>
                  <a:gd name="connsiteX20" fmla="*/ 402840 w 1056800"/>
                  <a:gd name="connsiteY20" fmla="*/ 7198 h 1889876"/>
                  <a:gd name="connsiteX21" fmla="*/ 394992 w 1056800"/>
                  <a:gd name="connsiteY21" fmla="*/ 17014 h 1889876"/>
                  <a:gd name="connsiteX22" fmla="*/ 393030 w 1056800"/>
                  <a:gd name="connsiteY22" fmla="*/ 18977 h 1889876"/>
                  <a:gd name="connsiteX23" fmla="*/ 393030 w 1056800"/>
                  <a:gd name="connsiteY23" fmla="*/ 20286 h 1889876"/>
                  <a:gd name="connsiteX24" fmla="*/ 394338 w 1056800"/>
                  <a:gd name="connsiteY24" fmla="*/ 22249 h 1889876"/>
                  <a:gd name="connsiteX25" fmla="*/ 394338 w 1056800"/>
                  <a:gd name="connsiteY25" fmla="*/ 25521 h 1889876"/>
                  <a:gd name="connsiteX26" fmla="*/ 383221 w 1056800"/>
                  <a:gd name="connsiteY26" fmla="*/ 36646 h 1889876"/>
                  <a:gd name="connsiteX27" fmla="*/ 379951 w 1056800"/>
                  <a:gd name="connsiteY27" fmla="*/ 38609 h 1889876"/>
                  <a:gd name="connsiteX28" fmla="*/ 366872 w 1056800"/>
                  <a:gd name="connsiteY28" fmla="*/ 41227 h 1889876"/>
                  <a:gd name="connsiteX29" fmla="*/ 360332 w 1056800"/>
                  <a:gd name="connsiteY29" fmla="*/ 39263 h 1889876"/>
                  <a:gd name="connsiteX30" fmla="*/ 357062 w 1056800"/>
                  <a:gd name="connsiteY30" fmla="*/ 37955 h 1889876"/>
                  <a:gd name="connsiteX31" fmla="*/ 356409 w 1056800"/>
                  <a:gd name="connsiteY31" fmla="*/ 37955 h 1889876"/>
                  <a:gd name="connsiteX32" fmla="*/ 346599 w 1056800"/>
                  <a:gd name="connsiteY32" fmla="*/ 39263 h 1889876"/>
                  <a:gd name="connsiteX33" fmla="*/ 343329 w 1056800"/>
                  <a:gd name="connsiteY33" fmla="*/ 41881 h 1889876"/>
                  <a:gd name="connsiteX34" fmla="*/ 341367 w 1056800"/>
                  <a:gd name="connsiteY34" fmla="*/ 43844 h 1889876"/>
                  <a:gd name="connsiteX35" fmla="*/ 341367 w 1056800"/>
                  <a:gd name="connsiteY35" fmla="*/ 52351 h 1889876"/>
                  <a:gd name="connsiteX36" fmla="*/ 334828 w 1056800"/>
                  <a:gd name="connsiteY36" fmla="*/ 67402 h 1889876"/>
                  <a:gd name="connsiteX37" fmla="*/ 334828 w 1056800"/>
                  <a:gd name="connsiteY37" fmla="*/ 71983 h 1889876"/>
                  <a:gd name="connsiteX38" fmla="*/ 334828 w 1056800"/>
                  <a:gd name="connsiteY38" fmla="*/ 79181 h 1889876"/>
                  <a:gd name="connsiteX39" fmla="*/ 319787 w 1056800"/>
                  <a:gd name="connsiteY39" fmla="*/ 94232 h 1889876"/>
                  <a:gd name="connsiteX40" fmla="*/ 324364 w 1056800"/>
                  <a:gd name="connsiteY40" fmla="*/ 102085 h 1889876"/>
                  <a:gd name="connsiteX41" fmla="*/ 324364 w 1056800"/>
                  <a:gd name="connsiteY41" fmla="*/ 102085 h 1889876"/>
                  <a:gd name="connsiteX42" fmla="*/ 325672 w 1056800"/>
                  <a:gd name="connsiteY42" fmla="*/ 113209 h 1889876"/>
                  <a:gd name="connsiteX43" fmla="*/ 321748 w 1056800"/>
                  <a:gd name="connsiteY43" fmla="*/ 123025 h 1889876"/>
                  <a:gd name="connsiteX44" fmla="*/ 321748 w 1056800"/>
                  <a:gd name="connsiteY44" fmla="*/ 123025 h 1889876"/>
                  <a:gd name="connsiteX45" fmla="*/ 323711 w 1056800"/>
                  <a:gd name="connsiteY45" fmla="*/ 134150 h 1889876"/>
                  <a:gd name="connsiteX46" fmla="*/ 325018 w 1056800"/>
                  <a:gd name="connsiteY46" fmla="*/ 143966 h 1889876"/>
                  <a:gd name="connsiteX47" fmla="*/ 325018 w 1056800"/>
                  <a:gd name="connsiteY47" fmla="*/ 170796 h 1889876"/>
                  <a:gd name="connsiteX48" fmla="*/ 325018 w 1056800"/>
                  <a:gd name="connsiteY48" fmla="*/ 172759 h 1889876"/>
                  <a:gd name="connsiteX49" fmla="*/ 330904 w 1056800"/>
                  <a:gd name="connsiteY49" fmla="*/ 189773 h 1889876"/>
                  <a:gd name="connsiteX50" fmla="*/ 332212 w 1056800"/>
                  <a:gd name="connsiteY50" fmla="*/ 205478 h 1889876"/>
                  <a:gd name="connsiteX51" fmla="*/ 335482 w 1056800"/>
                  <a:gd name="connsiteY51" fmla="*/ 209405 h 1889876"/>
                  <a:gd name="connsiteX52" fmla="*/ 338097 w 1056800"/>
                  <a:gd name="connsiteY52" fmla="*/ 213331 h 1889876"/>
                  <a:gd name="connsiteX53" fmla="*/ 330904 w 1056800"/>
                  <a:gd name="connsiteY53" fmla="*/ 248014 h 1889876"/>
                  <a:gd name="connsiteX54" fmla="*/ 319787 w 1056800"/>
                  <a:gd name="connsiteY54" fmla="*/ 250631 h 1889876"/>
                  <a:gd name="connsiteX55" fmla="*/ 306707 w 1056800"/>
                  <a:gd name="connsiteY55" fmla="*/ 264373 h 1889876"/>
                  <a:gd name="connsiteX56" fmla="*/ 309977 w 1056800"/>
                  <a:gd name="connsiteY56" fmla="*/ 291203 h 1889876"/>
                  <a:gd name="connsiteX57" fmla="*/ 309977 w 1056800"/>
                  <a:gd name="connsiteY57" fmla="*/ 293166 h 1889876"/>
                  <a:gd name="connsiteX58" fmla="*/ 298860 w 1056800"/>
                  <a:gd name="connsiteY58" fmla="*/ 308217 h 1889876"/>
                  <a:gd name="connsiteX59" fmla="*/ 295590 w 1056800"/>
                  <a:gd name="connsiteY59" fmla="*/ 318033 h 1889876"/>
                  <a:gd name="connsiteX60" fmla="*/ 265508 w 1056800"/>
                  <a:gd name="connsiteY60" fmla="*/ 305600 h 1889876"/>
                  <a:gd name="connsiteX61" fmla="*/ 262238 w 1056800"/>
                  <a:gd name="connsiteY61" fmla="*/ 302982 h 1889876"/>
                  <a:gd name="connsiteX62" fmla="*/ 251121 w 1056800"/>
                  <a:gd name="connsiteY62" fmla="*/ 301673 h 1889876"/>
                  <a:gd name="connsiteX63" fmla="*/ 238042 w 1056800"/>
                  <a:gd name="connsiteY63" fmla="*/ 300365 h 1889876"/>
                  <a:gd name="connsiteX64" fmla="*/ 226270 w 1056800"/>
                  <a:gd name="connsiteY64" fmla="*/ 294475 h 1889876"/>
                  <a:gd name="connsiteX65" fmla="*/ 213191 w 1056800"/>
                  <a:gd name="connsiteY65" fmla="*/ 287277 h 1889876"/>
                  <a:gd name="connsiteX66" fmla="*/ 213191 w 1056800"/>
                  <a:gd name="connsiteY66" fmla="*/ 297093 h 1889876"/>
                  <a:gd name="connsiteX67" fmla="*/ 211229 w 1056800"/>
                  <a:gd name="connsiteY67" fmla="*/ 303637 h 1889876"/>
                  <a:gd name="connsiteX68" fmla="*/ 173300 w 1056800"/>
                  <a:gd name="connsiteY68" fmla="*/ 327195 h 1889876"/>
                  <a:gd name="connsiteX69" fmla="*/ 114443 w 1056800"/>
                  <a:gd name="connsiteY69" fmla="*/ 319996 h 1889876"/>
                  <a:gd name="connsiteX70" fmla="*/ 94824 w 1056800"/>
                  <a:gd name="connsiteY70" fmla="*/ 295130 h 1889876"/>
                  <a:gd name="connsiteX71" fmla="*/ 89592 w 1056800"/>
                  <a:gd name="connsiteY71" fmla="*/ 287277 h 1889876"/>
                  <a:gd name="connsiteX72" fmla="*/ 83707 w 1056800"/>
                  <a:gd name="connsiteY72" fmla="*/ 282042 h 1889876"/>
                  <a:gd name="connsiteX73" fmla="*/ 76513 w 1056800"/>
                  <a:gd name="connsiteY73" fmla="*/ 275498 h 1889876"/>
                  <a:gd name="connsiteX74" fmla="*/ 43815 w 1056800"/>
                  <a:gd name="connsiteY74" fmla="*/ 240815 h 1889876"/>
                  <a:gd name="connsiteX75" fmla="*/ 24850 w 1056800"/>
                  <a:gd name="connsiteY75" fmla="*/ 232963 h 1889876"/>
                  <a:gd name="connsiteX76" fmla="*/ 19619 w 1056800"/>
                  <a:gd name="connsiteY76" fmla="*/ 238852 h 1889876"/>
                  <a:gd name="connsiteX77" fmla="*/ 17657 w 1056800"/>
                  <a:gd name="connsiteY77" fmla="*/ 241470 h 1889876"/>
                  <a:gd name="connsiteX78" fmla="*/ 18965 w 1056800"/>
                  <a:gd name="connsiteY78" fmla="*/ 246705 h 1889876"/>
                  <a:gd name="connsiteX79" fmla="*/ 20273 w 1056800"/>
                  <a:gd name="connsiteY79" fmla="*/ 254557 h 1889876"/>
                  <a:gd name="connsiteX80" fmla="*/ 21581 w 1056800"/>
                  <a:gd name="connsiteY80" fmla="*/ 259138 h 1889876"/>
                  <a:gd name="connsiteX81" fmla="*/ 22889 w 1056800"/>
                  <a:gd name="connsiteY81" fmla="*/ 272880 h 1889876"/>
                  <a:gd name="connsiteX82" fmla="*/ 0 w 1056800"/>
                  <a:gd name="connsiteY82" fmla="*/ 278115 h 1889876"/>
                  <a:gd name="connsiteX83" fmla="*/ 12425 w 1056800"/>
                  <a:gd name="connsiteY83" fmla="*/ 285314 h 1889876"/>
                  <a:gd name="connsiteX84" fmla="*/ 15041 w 1056800"/>
                  <a:gd name="connsiteY84" fmla="*/ 297747 h 1889876"/>
                  <a:gd name="connsiteX85" fmla="*/ 15041 w 1056800"/>
                  <a:gd name="connsiteY85" fmla="*/ 299056 h 1889876"/>
                  <a:gd name="connsiteX86" fmla="*/ 18311 w 1056800"/>
                  <a:gd name="connsiteY86" fmla="*/ 299710 h 1889876"/>
                  <a:gd name="connsiteX87" fmla="*/ 31390 w 1056800"/>
                  <a:gd name="connsiteY87" fmla="*/ 305600 h 1889876"/>
                  <a:gd name="connsiteX88" fmla="*/ 37930 w 1056800"/>
                  <a:gd name="connsiteY88" fmla="*/ 313453 h 1889876"/>
                  <a:gd name="connsiteX89" fmla="*/ 43161 w 1056800"/>
                  <a:gd name="connsiteY89" fmla="*/ 318688 h 1889876"/>
                  <a:gd name="connsiteX90" fmla="*/ 46431 w 1056800"/>
                  <a:gd name="connsiteY90" fmla="*/ 318688 h 1889876"/>
                  <a:gd name="connsiteX91" fmla="*/ 56894 w 1056800"/>
                  <a:gd name="connsiteY91" fmla="*/ 325886 h 1889876"/>
                  <a:gd name="connsiteX92" fmla="*/ 58856 w 1056800"/>
                  <a:gd name="connsiteY92" fmla="*/ 330467 h 1889876"/>
                  <a:gd name="connsiteX93" fmla="*/ 58856 w 1056800"/>
                  <a:gd name="connsiteY93" fmla="*/ 330467 h 1889876"/>
                  <a:gd name="connsiteX94" fmla="*/ 59510 w 1056800"/>
                  <a:gd name="connsiteY94" fmla="*/ 330467 h 1889876"/>
                  <a:gd name="connsiteX95" fmla="*/ 65396 w 1056800"/>
                  <a:gd name="connsiteY95" fmla="*/ 331775 h 1889876"/>
                  <a:gd name="connsiteX96" fmla="*/ 81745 w 1056800"/>
                  <a:gd name="connsiteY96" fmla="*/ 342900 h 1889876"/>
                  <a:gd name="connsiteX97" fmla="*/ 83053 w 1056800"/>
                  <a:gd name="connsiteY97" fmla="*/ 342900 h 1889876"/>
                  <a:gd name="connsiteX98" fmla="*/ 96132 w 1056800"/>
                  <a:gd name="connsiteY98" fmla="*/ 348135 h 1889876"/>
                  <a:gd name="connsiteX99" fmla="*/ 98748 w 1056800"/>
                  <a:gd name="connsiteY99" fmla="*/ 351407 h 1889876"/>
                  <a:gd name="connsiteX100" fmla="*/ 106596 w 1056800"/>
                  <a:gd name="connsiteY100" fmla="*/ 360569 h 1889876"/>
                  <a:gd name="connsiteX101" fmla="*/ 109865 w 1056800"/>
                  <a:gd name="connsiteY101" fmla="*/ 358605 h 1889876"/>
                  <a:gd name="connsiteX102" fmla="*/ 124906 w 1056800"/>
                  <a:gd name="connsiteY102" fmla="*/ 358605 h 1889876"/>
                  <a:gd name="connsiteX103" fmla="*/ 130792 w 1056800"/>
                  <a:gd name="connsiteY103" fmla="*/ 361877 h 1889876"/>
                  <a:gd name="connsiteX104" fmla="*/ 134062 w 1056800"/>
                  <a:gd name="connsiteY104" fmla="*/ 362532 h 1889876"/>
                  <a:gd name="connsiteX105" fmla="*/ 139947 w 1056800"/>
                  <a:gd name="connsiteY105" fmla="*/ 362532 h 1889876"/>
                  <a:gd name="connsiteX106" fmla="*/ 150411 w 1056800"/>
                  <a:gd name="connsiteY106" fmla="*/ 364495 h 1889876"/>
                  <a:gd name="connsiteX107" fmla="*/ 153681 w 1056800"/>
                  <a:gd name="connsiteY107" fmla="*/ 365149 h 1889876"/>
                  <a:gd name="connsiteX108" fmla="*/ 164144 w 1056800"/>
                  <a:gd name="connsiteY108" fmla="*/ 369730 h 1889876"/>
                  <a:gd name="connsiteX109" fmla="*/ 169376 w 1056800"/>
                  <a:gd name="connsiteY109" fmla="*/ 373002 h 1889876"/>
                  <a:gd name="connsiteX110" fmla="*/ 181801 w 1056800"/>
                  <a:gd name="connsiteY110" fmla="*/ 382163 h 1889876"/>
                  <a:gd name="connsiteX111" fmla="*/ 185071 w 1056800"/>
                  <a:gd name="connsiteY111" fmla="*/ 386090 h 1889876"/>
                  <a:gd name="connsiteX112" fmla="*/ 192918 w 1056800"/>
                  <a:gd name="connsiteY112" fmla="*/ 397869 h 1889876"/>
                  <a:gd name="connsiteX113" fmla="*/ 192918 w 1056800"/>
                  <a:gd name="connsiteY113" fmla="*/ 402449 h 1889876"/>
                  <a:gd name="connsiteX114" fmla="*/ 192918 w 1056800"/>
                  <a:gd name="connsiteY114" fmla="*/ 406376 h 1889876"/>
                  <a:gd name="connsiteX115" fmla="*/ 192918 w 1056800"/>
                  <a:gd name="connsiteY115" fmla="*/ 406376 h 1889876"/>
                  <a:gd name="connsiteX116" fmla="*/ 205998 w 1056800"/>
                  <a:gd name="connsiteY116" fmla="*/ 407030 h 1889876"/>
                  <a:gd name="connsiteX117" fmla="*/ 209921 w 1056800"/>
                  <a:gd name="connsiteY117" fmla="*/ 414883 h 1889876"/>
                  <a:gd name="connsiteX118" fmla="*/ 215153 w 1056800"/>
                  <a:gd name="connsiteY118" fmla="*/ 424044 h 1889876"/>
                  <a:gd name="connsiteX119" fmla="*/ 221039 w 1056800"/>
                  <a:gd name="connsiteY119" fmla="*/ 429279 h 1889876"/>
                  <a:gd name="connsiteX120" fmla="*/ 224962 w 1056800"/>
                  <a:gd name="connsiteY120" fmla="*/ 431897 h 1889876"/>
                  <a:gd name="connsiteX121" fmla="*/ 228232 w 1056800"/>
                  <a:gd name="connsiteY121" fmla="*/ 432551 h 1889876"/>
                  <a:gd name="connsiteX122" fmla="*/ 238696 w 1056800"/>
                  <a:gd name="connsiteY122" fmla="*/ 442367 h 1889876"/>
                  <a:gd name="connsiteX123" fmla="*/ 232810 w 1056800"/>
                  <a:gd name="connsiteY123" fmla="*/ 454146 h 1889876"/>
                  <a:gd name="connsiteX124" fmla="*/ 229540 w 1056800"/>
                  <a:gd name="connsiteY124" fmla="*/ 458727 h 1889876"/>
                  <a:gd name="connsiteX125" fmla="*/ 234118 w 1056800"/>
                  <a:gd name="connsiteY125" fmla="*/ 478359 h 1889876"/>
                  <a:gd name="connsiteX126" fmla="*/ 241311 w 1056800"/>
                  <a:gd name="connsiteY126" fmla="*/ 506497 h 1889876"/>
                  <a:gd name="connsiteX127" fmla="*/ 238696 w 1056800"/>
                  <a:gd name="connsiteY127" fmla="*/ 513696 h 1889876"/>
                  <a:gd name="connsiteX128" fmla="*/ 234772 w 1056800"/>
                  <a:gd name="connsiteY128" fmla="*/ 526129 h 1889876"/>
                  <a:gd name="connsiteX129" fmla="*/ 236080 w 1056800"/>
                  <a:gd name="connsiteY129" fmla="*/ 527438 h 1889876"/>
                  <a:gd name="connsiteX130" fmla="*/ 236080 w 1056800"/>
                  <a:gd name="connsiteY130" fmla="*/ 527438 h 1889876"/>
                  <a:gd name="connsiteX131" fmla="*/ 243927 w 1056800"/>
                  <a:gd name="connsiteY131" fmla="*/ 527438 h 1889876"/>
                  <a:gd name="connsiteX132" fmla="*/ 263546 w 1056800"/>
                  <a:gd name="connsiteY132" fmla="*/ 536599 h 1889876"/>
                  <a:gd name="connsiteX133" fmla="*/ 266162 w 1056800"/>
                  <a:gd name="connsiteY133" fmla="*/ 541180 h 1889876"/>
                  <a:gd name="connsiteX134" fmla="*/ 270086 w 1056800"/>
                  <a:gd name="connsiteY134" fmla="*/ 550341 h 1889876"/>
                  <a:gd name="connsiteX135" fmla="*/ 264854 w 1056800"/>
                  <a:gd name="connsiteY135" fmla="*/ 569319 h 1889876"/>
                  <a:gd name="connsiteX136" fmla="*/ 260930 w 1056800"/>
                  <a:gd name="connsiteY136" fmla="*/ 572591 h 1889876"/>
                  <a:gd name="connsiteX137" fmla="*/ 257660 w 1056800"/>
                  <a:gd name="connsiteY137" fmla="*/ 575863 h 1889876"/>
                  <a:gd name="connsiteX138" fmla="*/ 260930 w 1056800"/>
                  <a:gd name="connsiteY138" fmla="*/ 584370 h 1889876"/>
                  <a:gd name="connsiteX139" fmla="*/ 260930 w 1056800"/>
                  <a:gd name="connsiteY139" fmla="*/ 585678 h 1889876"/>
                  <a:gd name="connsiteX140" fmla="*/ 281203 w 1056800"/>
                  <a:gd name="connsiteY140" fmla="*/ 611200 h 1889876"/>
                  <a:gd name="connsiteX141" fmla="*/ 304092 w 1056800"/>
                  <a:gd name="connsiteY141" fmla="*/ 647845 h 1889876"/>
                  <a:gd name="connsiteX142" fmla="*/ 299514 w 1056800"/>
                  <a:gd name="connsiteY142" fmla="*/ 655698 h 1889876"/>
                  <a:gd name="connsiteX143" fmla="*/ 302130 w 1056800"/>
                  <a:gd name="connsiteY143" fmla="*/ 668786 h 1889876"/>
                  <a:gd name="connsiteX144" fmla="*/ 304746 w 1056800"/>
                  <a:gd name="connsiteY144" fmla="*/ 681874 h 1889876"/>
                  <a:gd name="connsiteX145" fmla="*/ 300822 w 1056800"/>
                  <a:gd name="connsiteY145" fmla="*/ 704123 h 1889876"/>
                  <a:gd name="connsiteX146" fmla="*/ 291666 w 1056800"/>
                  <a:gd name="connsiteY146" fmla="*/ 718519 h 1889876"/>
                  <a:gd name="connsiteX147" fmla="*/ 298206 w 1056800"/>
                  <a:gd name="connsiteY147" fmla="*/ 732262 h 1889876"/>
                  <a:gd name="connsiteX148" fmla="*/ 301476 w 1056800"/>
                  <a:gd name="connsiteY148" fmla="*/ 749276 h 1889876"/>
                  <a:gd name="connsiteX149" fmla="*/ 309977 w 1056800"/>
                  <a:gd name="connsiteY149" fmla="*/ 755165 h 1889876"/>
                  <a:gd name="connsiteX150" fmla="*/ 323056 w 1056800"/>
                  <a:gd name="connsiteY150" fmla="*/ 766944 h 1889876"/>
                  <a:gd name="connsiteX151" fmla="*/ 330904 w 1056800"/>
                  <a:gd name="connsiteY151" fmla="*/ 781341 h 1889876"/>
                  <a:gd name="connsiteX152" fmla="*/ 336790 w 1056800"/>
                  <a:gd name="connsiteY152" fmla="*/ 791811 h 1889876"/>
                  <a:gd name="connsiteX153" fmla="*/ 341367 w 1056800"/>
                  <a:gd name="connsiteY153" fmla="*/ 799664 h 1889876"/>
                  <a:gd name="connsiteX154" fmla="*/ 345945 w 1056800"/>
                  <a:gd name="connsiteY154" fmla="*/ 808171 h 1889876"/>
                  <a:gd name="connsiteX155" fmla="*/ 347907 w 1056800"/>
                  <a:gd name="connsiteY155" fmla="*/ 811443 h 1889876"/>
                  <a:gd name="connsiteX156" fmla="*/ 353793 w 1056800"/>
                  <a:gd name="connsiteY156" fmla="*/ 827802 h 1889876"/>
                  <a:gd name="connsiteX157" fmla="*/ 355101 w 1056800"/>
                  <a:gd name="connsiteY157" fmla="*/ 827802 h 1889876"/>
                  <a:gd name="connsiteX158" fmla="*/ 366218 w 1056800"/>
                  <a:gd name="connsiteY158" fmla="*/ 834346 h 1889876"/>
                  <a:gd name="connsiteX159" fmla="*/ 379951 w 1056800"/>
                  <a:gd name="connsiteY159" fmla="*/ 827802 h 1889876"/>
                  <a:gd name="connsiteX160" fmla="*/ 381913 w 1056800"/>
                  <a:gd name="connsiteY160" fmla="*/ 836964 h 1889876"/>
                  <a:gd name="connsiteX161" fmla="*/ 391068 w 1056800"/>
                  <a:gd name="connsiteY161" fmla="*/ 840890 h 1889876"/>
                  <a:gd name="connsiteX162" fmla="*/ 394338 w 1056800"/>
                  <a:gd name="connsiteY162" fmla="*/ 853324 h 1889876"/>
                  <a:gd name="connsiteX163" fmla="*/ 402186 w 1056800"/>
                  <a:gd name="connsiteY163" fmla="*/ 845471 h 1889876"/>
                  <a:gd name="connsiteX164" fmla="*/ 410687 w 1056800"/>
                  <a:gd name="connsiteY164" fmla="*/ 848743 h 1889876"/>
                  <a:gd name="connsiteX165" fmla="*/ 421805 w 1056800"/>
                  <a:gd name="connsiteY165" fmla="*/ 850706 h 1889876"/>
                  <a:gd name="connsiteX166" fmla="*/ 428998 w 1056800"/>
                  <a:gd name="connsiteY166" fmla="*/ 859868 h 1889876"/>
                  <a:gd name="connsiteX167" fmla="*/ 437500 w 1056800"/>
                  <a:gd name="connsiteY167" fmla="*/ 859868 h 1889876"/>
                  <a:gd name="connsiteX168" fmla="*/ 451887 w 1056800"/>
                  <a:gd name="connsiteY168" fmla="*/ 877536 h 1889876"/>
                  <a:gd name="connsiteX169" fmla="*/ 450579 w 1056800"/>
                  <a:gd name="connsiteY169" fmla="*/ 886043 h 1889876"/>
                  <a:gd name="connsiteX170" fmla="*/ 452541 w 1056800"/>
                  <a:gd name="connsiteY170" fmla="*/ 897168 h 1889876"/>
                  <a:gd name="connsiteX171" fmla="*/ 451887 w 1056800"/>
                  <a:gd name="connsiteY171" fmla="*/ 902403 h 1889876"/>
                  <a:gd name="connsiteX172" fmla="*/ 457118 w 1056800"/>
                  <a:gd name="connsiteY172" fmla="*/ 908292 h 1889876"/>
                  <a:gd name="connsiteX173" fmla="*/ 457118 w 1056800"/>
                  <a:gd name="connsiteY173" fmla="*/ 916145 h 1889876"/>
                  <a:gd name="connsiteX174" fmla="*/ 453849 w 1056800"/>
                  <a:gd name="connsiteY174" fmla="*/ 929887 h 1889876"/>
                  <a:gd name="connsiteX175" fmla="*/ 463658 w 1056800"/>
                  <a:gd name="connsiteY175" fmla="*/ 936431 h 1889876"/>
                  <a:gd name="connsiteX176" fmla="*/ 478045 w 1056800"/>
                  <a:gd name="connsiteY176" fmla="*/ 944284 h 1889876"/>
                  <a:gd name="connsiteX177" fmla="*/ 478699 w 1056800"/>
                  <a:gd name="connsiteY177" fmla="*/ 952136 h 1889876"/>
                  <a:gd name="connsiteX178" fmla="*/ 481969 w 1056800"/>
                  <a:gd name="connsiteY178" fmla="*/ 960644 h 1889876"/>
                  <a:gd name="connsiteX179" fmla="*/ 467582 w 1056800"/>
                  <a:gd name="connsiteY179" fmla="*/ 958680 h 1889876"/>
                  <a:gd name="connsiteX180" fmla="*/ 463004 w 1056800"/>
                  <a:gd name="connsiteY180" fmla="*/ 964570 h 1889876"/>
                  <a:gd name="connsiteX181" fmla="*/ 478699 w 1056800"/>
                  <a:gd name="connsiteY181" fmla="*/ 972423 h 1889876"/>
                  <a:gd name="connsiteX182" fmla="*/ 477391 w 1056800"/>
                  <a:gd name="connsiteY182" fmla="*/ 986165 h 1889876"/>
                  <a:gd name="connsiteX183" fmla="*/ 462350 w 1056800"/>
                  <a:gd name="connsiteY183" fmla="*/ 978966 h 1889876"/>
                  <a:gd name="connsiteX184" fmla="*/ 453849 w 1056800"/>
                  <a:gd name="connsiteY184" fmla="*/ 977003 h 1889876"/>
                  <a:gd name="connsiteX185" fmla="*/ 431614 w 1056800"/>
                  <a:gd name="connsiteY185" fmla="*/ 991400 h 1889876"/>
                  <a:gd name="connsiteX186" fmla="*/ 425728 w 1056800"/>
                  <a:gd name="connsiteY186" fmla="*/ 1001216 h 1889876"/>
                  <a:gd name="connsiteX187" fmla="*/ 420497 w 1056800"/>
                  <a:gd name="connsiteY187" fmla="*/ 1003833 h 1889876"/>
                  <a:gd name="connsiteX188" fmla="*/ 420497 w 1056800"/>
                  <a:gd name="connsiteY188" fmla="*/ 1016267 h 1889876"/>
                  <a:gd name="connsiteX189" fmla="*/ 413957 w 1056800"/>
                  <a:gd name="connsiteY189" fmla="*/ 1029354 h 1889876"/>
                  <a:gd name="connsiteX190" fmla="*/ 413957 w 1056800"/>
                  <a:gd name="connsiteY190" fmla="*/ 1052258 h 1889876"/>
                  <a:gd name="connsiteX191" fmla="*/ 407418 w 1056800"/>
                  <a:gd name="connsiteY191" fmla="*/ 1062728 h 1889876"/>
                  <a:gd name="connsiteX192" fmla="*/ 402186 w 1056800"/>
                  <a:gd name="connsiteY192" fmla="*/ 1074507 h 1889876"/>
                  <a:gd name="connsiteX193" fmla="*/ 395646 w 1056800"/>
                  <a:gd name="connsiteY193" fmla="*/ 1083014 h 1889876"/>
                  <a:gd name="connsiteX194" fmla="*/ 389760 w 1056800"/>
                  <a:gd name="connsiteY194" fmla="*/ 1094139 h 1889876"/>
                  <a:gd name="connsiteX195" fmla="*/ 389760 w 1056800"/>
                  <a:gd name="connsiteY195" fmla="*/ 1103955 h 1889876"/>
                  <a:gd name="connsiteX196" fmla="*/ 391068 w 1056800"/>
                  <a:gd name="connsiteY196" fmla="*/ 1113116 h 1889876"/>
                  <a:gd name="connsiteX197" fmla="*/ 387144 w 1056800"/>
                  <a:gd name="connsiteY197" fmla="*/ 1114425 h 1889876"/>
                  <a:gd name="connsiteX198" fmla="*/ 379297 w 1056800"/>
                  <a:gd name="connsiteY198" fmla="*/ 1123587 h 1889876"/>
                  <a:gd name="connsiteX199" fmla="*/ 376681 w 1056800"/>
                  <a:gd name="connsiteY199" fmla="*/ 1133402 h 1889876"/>
                  <a:gd name="connsiteX200" fmla="*/ 370795 w 1056800"/>
                  <a:gd name="connsiteY200" fmla="*/ 1143218 h 1889876"/>
                  <a:gd name="connsiteX201" fmla="*/ 374719 w 1056800"/>
                  <a:gd name="connsiteY201" fmla="*/ 1154997 h 1889876"/>
                  <a:gd name="connsiteX202" fmla="*/ 358370 w 1056800"/>
                  <a:gd name="connsiteY202" fmla="*/ 1154997 h 1889876"/>
                  <a:gd name="connsiteX203" fmla="*/ 359024 w 1056800"/>
                  <a:gd name="connsiteY203" fmla="*/ 1172011 h 1889876"/>
                  <a:gd name="connsiteX204" fmla="*/ 359678 w 1056800"/>
                  <a:gd name="connsiteY204" fmla="*/ 1181173 h 1889876"/>
                  <a:gd name="connsiteX205" fmla="*/ 351831 w 1056800"/>
                  <a:gd name="connsiteY205" fmla="*/ 1184445 h 1889876"/>
                  <a:gd name="connsiteX206" fmla="*/ 343329 w 1056800"/>
                  <a:gd name="connsiteY206" fmla="*/ 1191643 h 1889876"/>
                  <a:gd name="connsiteX207" fmla="*/ 337444 w 1056800"/>
                  <a:gd name="connsiteY207" fmla="*/ 1192297 h 1889876"/>
                  <a:gd name="connsiteX208" fmla="*/ 336136 w 1056800"/>
                  <a:gd name="connsiteY208" fmla="*/ 1200804 h 1889876"/>
                  <a:gd name="connsiteX209" fmla="*/ 333520 w 1056800"/>
                  <a:gd name="connsiteY209" fmla="*/ 1209966 h 1889876"/>
                  <a:gd name="connsiteX210" fmla="*/ 328288 w 1056800"/>
                  <a:gd name="connsiteY210" fmla="*/ 1219782 h 1889876"/>
                  <a:gd name="connsiteX211" fmla="*/ 329596 w 1056800"/>
                  <a:gd name="connsiteY211" fmla="*/ 1228289 h 1889876"/>
                  <a:gd name="connsiteX212" fmla="*/ 324364 w 1056800"/>
                  <a:gd name="connsiteY212" fmla="*/ 1238759 h 1889876"/>
                  <a:gd name="connsiteX213" fmla="*/ 312593 w 1056800"/>
                  <a:gd name="connsiteY213" fmla="*/ 1235487 h 1889876"/>
                  <a:gd name="connsiteX214" fmla="*/ 305399 w 1056800"/>
                  <a:gd name="connsiteY214" fmla="*/ 1235487 h 1889876"/>
                  <a:gd name="connsiteX215" fmla="*/ 303438 w 1056800"/>
                  <a:gd name="connsiteY215" fmla="*/ 1243994 h 1889876"/>
                  <a:gd name="connsiteX216" fmla="*/ 300168 w 1056800"/>
                  <a:gd name="connsiteY216" fmla="*/ 1249229 h 1889876"/>
                  <a:gd name="connsiteX217" fmla="*/ 302130 w 1056800"/>
                  <a:gd name="connsiteY217" fmla="*/ 1258391 h 1889876"/>
                  <a:gd name="connsiteX218" fmla="*/ 300168 w 1056800"/>
                  <a:gd name="connsiteY218" fmla="*/ 1272787 h 1889876"/>
                  <a:gd name="connsiteX219" fmla="*/ 294936 w 1056800"/>
                  <a:gd name="connsiteY219" fmla="*/ 1278022 h 1889876"/>
                  <a:gd name="connsiteX220" fmla="*/ 287743 w 1056800"/>
                  <a:gd name="connsiteY220" fmla="*/ 1269515 h 1889876"/>
                  <a:gd name="connsiteX221" fmla="*/ 287743 w 1056800"/>
                  <a:gd name="connsiteY221" fmla="*/ 1281294 h 1889876"/>
                  <a:gd name="connsiteX222" fmla="*/ 281203 w 1056800"/>
                  <a:gd name="connsiteY222" fmla="*/ 1284566 h 1889876"/>
                  <a:gd name="connsiteX223" fmla="*/ 289705 w 1056800"/>
                  <a:gd name="connsiteY223" fmla="*/ 1295691 h 1889876"/>
                  <a:gd name="connsiteX224" fmla="*/ 302130 w 1056800"/>
                  <a:gd name="connsiteY224" fmla="*/ 1304852 h 1889876"/>
                  <a:gd name="connsiteX225" fmla="*/ 294936 w 1056800"/>
                  <a:gd name="connsiteY225" fmla="*/ 1310742 h 1889876"/>
                  <a:gd name="connsiteX226" fmla="*/ 290358 w 1056800"/>
                  <a:gd name="connsiteY226" fmla="*/ 1321212 h 1889876"/>
                  <a:gd name="connsiteX227" fmla="*/ 279895 w 1056800"/>
                  <a:gd name="connsiteY227" fmla="*/ 1327102 h 1889876"/>
                  <a:gd name="connsiteX228" fmla="*/ 272701 w 1056800"/>
                  <a:gd name="connsiteY228" fmla="*/ 1336917 h 1889876"/>
                  <a:gd name="connsiteX229" fmla="*/ 270086 w 1056800"/>
                  <a:gd name="connsiteY229" fmla="*/ 1322521 h 1889876"/>
                  <a:gd name="connsiteX230" fmla="*/ 258315 w 1056800"/>
                  <a:gd name="connsiteY230" fmla="*/ 1323830 h 1889876"/>
                  <a:gd name="connsiteX231" fmla="*/ 250467 w 1056800"/>
                  <a:gd name="connsiteY231" fmla="*/ 1334954 h 1889876"/>
                  <a:gd name="connsiteX232" fmla="*/ 241966 w 1056800"/>
                  <a:gd name="connsiteY232" fmla="*/ 1334954 h 1889876"/>
                  <a:gd name="connsiteX233" fmla="*/ 234772 w 1056800"/>
                  <a:gd name="connsiteY233" fmla="*/ 1327102 h 1889876"/>
                  <a:gd name="connsiteX234" fmla="*/ 236080 w 1056800"/>
                  <a:gd name="connsiteY234" fmla="*/ 1339535 h 1889876"/>
                  <a:gd name="connsiteX235" fmla="*/ 233464 w 1056800"/>
                  <a:gd name="connsiteY235" fmla="*/ 1346079 h 1889876"/>
                  <a:gd name="connsiteX236" fmla="*/ 241966 w 1056800"/>
                  <a:gd name="connsiteY236" fmla="*/ 1355240 h 1889876"/>
                  <a:gd name="connsiteX237" fmla="*/ 249813 w 1056800"/>
                  <a:gd name="connsiteY237" fmla="*/ 1364402 h 1889876"/>
                  <a:gd name="connsiteX238" fmla="*/ 248505 w 1056800"/>
                  <a:gd name="connsiteY238" fmla="*/ 1370946 h 1889876"/>
                  <a:gd name="connsiteX239" fmla="*/ 237388 w 1056800"/>
                  <a:gd name="connsiteY239" fmla="*/ 1366365 h 1889876"/>
                  <a:gd name="connsiteX240" fmla="*/ 235426 w 1056800"/>
                  <a:gd name="connsiteY240" fmla="*/ 1377490 h 1889876"/>
                  <a:gd name="connsiteX241" fmla="*/ 235426 w 1056800"/>
                  <a:gd name="connsiteY241" fmla="*/ 1390577 h 1889876"/>
                  <a:gd name="connsiteX242" fmla="*/ 232810 w 1056800"/>
                  <a:gd name="connsiteY242" fmla="*/ 1402356 h 1889876"/>
                  <a:gd name="connsiteX243" fmla="*/ 222347 w 1056800"/>
                  <a:gd name="connsiteY243" fmla="*/ 1404320 h 1889876"/>
                  <a:gd name="connsiteX244" fmla="*/ 221039 w 1056800"/>
                  <a:gd name="connsiteY244" fmla="*/ 1414790 h 1889876"/>
                  <a:gd name="connsiteX245" fmla="*/ 215807 w 1056800"/>
                  <a:gd name="connsiteY245" fmla="*/ 1420025 h 1889876"/>
                  <a:gd name="connsiteX246" fmla="*/ 221039 w 1056800"/>
                  <a:gd name="connsiteY246" fmla="*/ 1431804 h 1889876"/>
                  <a:gd name="connsiteX247" fmla="*/ 215153 w 1056800"/>
                  <a:gd name="connsiteY247" fmla="*/ 1445546 h 1889876"/>
                  <a:gd name="connsiteX248" fmla="*/ 226270 w 1056800"/>
                  <a:gd name="connsiteY248" fmla="*/ 1452744 h 1889876"/>
                  <a:gd name="connsiteX249" fmla="*/ 223654 w 1056800"/>
                  <a:gd name="connsiteY249" fmla="*/ 1459943 h 1889876"/>
                  <a:gd name="connsiteX250" fmla="*/ 226270 w 1056800"/>
                  <a:gd name="connsiteY250" fmla="*/ 1465178 h 1889876"/>
                  <a:gd name="connsiteX251" fmla="*/ 223000 w 1056800"/>
                  <a:gd name="connsiteY251" fmla="*/ 1477611 h 1889876"/>
                  <a:gd name="connsiteX252" fmla="*/ 230848 w 1056800"/>
                  <a:gd name="connsiteY252" fmla="*/ 1476957 h 1889876"/>
                  <a:gd name="connsiteX253" fmla="*/ 230194 w 1056800"/>
                  <a:gd name="connsiteY253" fmla="*/ 1486118 h 1889876"/>
                  <a:gd name="connsiteX254" fmla="*/ 233464 w 1056800"/>
                  <a:gd name="connsiteY254" fmla="*/ 1497243 h 1889876"/>
                  <a:gd name="connsiteX255" fmla="*/ 239350 w 1056800"/>
                  <a:gd name="connsiteY255" fmla="*/ 1491353 h 1889876"/>
                  <a:gd name="connsiteX256" fmla="*/ 246543 w 1056800"/>
                  <a:gd name="connsiteY256" fmla="*/ 1496588 h 1889876"/>
                  <a:gd name="connsiteX257" fmla="*/ 249813 w 1056800"/>
                  <a:gd name="connsiteY257" fmla="*/ 1511639 h 1889876"/>
                  <a:gd name="connsiteX258" fmla="*/ 247197 w 1056800"/>
                  <a:gd name="connsiteY258" fmla="*/ 1516875 h 1889876"/>
                  <a:gd name="connsiteX259" fmla="*/ 257007 w 1056800"/>
                  <a:gd name="connsiteY259" fmla="*/ 1520801 h 1889876"/>
                  <a:gd name="connsiteX260" fmla="*/ 249813 w 1056800"/>
                  <a:gd name="connsiteY260" fmla="*/ 1533234 h 1889876"/>
                  <a:gd name="connsiteX261" fmla="*/ 251121 w 1056800"/>
                  <a:gd name="connsiteY261" fmla="*/ 1564645 h 1889876"/>
                  <a:gd name="connsiteX262" fmla="*/ 261584 w 1056800"/>
                  <a:gd name="connsiteY262" fmla="*/ 1570534 h 1889876"/>
                  <a:gd name="connsiteX263" fmla="*/ 269432 w 1056800"/>
                  <a:gd name="connsiteY263" fmla="*/ 1585585 h 1889876"/>
                  <a:gd name="connsiteX264" fmla="*/ 275971 w 1056800"/>
                  <a:gd name="connsiteY264" fmla="*/ 1594747 h 1889876"/>
                  <a:gd name="connsiteX265" fmla="*/ 278587 w 1056800"/>
                  <a:gd name="connsiteY265" fmla="*/ 1605217 h 1889876"/>
                  <a:gd name="connsiteX266" fmla="*/ 283819 w 1056800"/>
                  <a:gd name="connsiteY266" fmla="*/ 1609798 h 1889876"/>
                  <a:gd name="connsiteX267" fmla="*/ 283819 w 1056800"/>
                  <a:gd name="connsiteY267" fmla="*/ 1618959 h 1889876"/>
                  <a:gd name="connsiteX268" fmla="*/ 293628 w 1056800"/>
                  <a:gd name="connsiteY268" fmla="*/ 1630738 h 1889876"/>
                  <a:gd name="connsiteX269" fmla="*/ 298206 w 1056800"/>
                  <a:gd name="connsiteY269" fmla="*/ 1638591 h 1889876"/>
                  <a:gd name="connsiteX270" fmla="*/ 282511 w 1056800"/>
                  <a:gd name="connsiteY270" fmla="*/ 1635319 h 1889876"/>
                  <a:gd name="connsiteX271" fmla="*/ 293628 w 1056800"/>
                  <a:gd name="connsiteY271" fmla="*/ 1645789 h 1889876"/>
                  <a:gd name="connsiteX272" fmla="*/ 280549 w 1056800"/>
                  <a:gd name="connsiteY272" fmla="*/ 1649061 h 1889876"/>
                  <a:gd name="connsiteX273" fmla="*/ 291013 w 1056800"/>
                  <a:gd name="connsiteY273" fmla="*/ 1656259 h 1889876"/>
                  <a:gd name="connsiteX274" fmla="*/ 291666 w 1056800"/>
                  <a:gd name="connsiteY274" fmla="*/ 1660840 h 1889876"/>
                  <a:gd name="connsiteX275" fmla="*/ 285127 w 1056800"/>
                  <a:gd name="connsiteY275" fmla="*/ 1663458 h 1889876"/>
                  <a:gd name="connsiteX276" fmla="*/ 293628 w 1056800"/>
                  <a:gd name="connsiteY276" fmla="*/ 1670656 h 1889876"/>
                  <a:gd name="connsiteX277" fmla="*/ 294282 w 1056800"/>
                  <a:gd name="connsiteY277" fmla="*/ 1679163 h 1889876"/>
                  <a:gd name="connsiteX278" fmla="*/ 291666 w 1056800"/>
                  <a:gd name="connsiteY278" fmla="*/ 1690288 h 1889876"/>
                  <a:gd name="connsiteX279" fmla="*/ 300822 w 1056800"/>
                  <a:gd name="connsiteY279" fmla="*/ 1696832 h 1889876"/>
                  <a:gd name="connsiteX280" fmla="*/ 295590 w 1056800"/>
                  <a:gd name="connsiteY280" fmla="*/ 1704684 h 1889876"/>
                  <a:gd name="connsiteX281" fmla="*/ 288397 w 1056800"/>
                  <a:gd name="connsiteY281" fmla="*/ 1705339 h 1889876"/>
                  <a:gd name="connsiteX282" fmla="*/ 293628 w 1056800"/>
                  <a:gd name="connsiteY282" fmla="*/ 1719735 h 1889876"/>
                  <a:gd name="connsiteX283" fmla="*/ 291666 w 1056800"/>
                  <a:gd name="connsiteY283" fmla="*/ 1726933 h 1889876"/>
                  <a:gd name="connsiteX284" fmla="*/ 283165 w 1056800"/>
                  <a:gd name="connsiteY284" fmla="*/ 1729551 h 1889876"/>
                  <a:gd name="connsiteX285" fmla="*/ 296898 w 1056800"/>
                  <a:gd name="connsiteY285" fmla="*/ 1752455 h 1889876"/>
                  <a:gd name="connsiteX286" fmla="*/ 292974 w 1056800"/>
                  <a:gd name="connsiteY286" fmla="*/ 1759653 h 1889876"/>
                  <a:gd name="connsiteX287" fmla="*/ 292320 w 1056800"/>
                  <a:gd name="connsiteY287" fmla="*/ 1766197 h 1889876"/>
                  <a:gd name="connsiteX288" fmla="*/ 305399 w 1056800"/>
                  <a:gd name="connsiteY288" fmla="*/ 1789755 h 1889876"/>
                  <a:gd name="connsiteX289" fmla="*/ 299514 w 1056800"/>
                  <a:gd name="connsiteY289" fmla="*/ 1796953 h 1889876"/>
                  <a:gd name="connsiteX290" fmla="*/ 307362 w 1056800"/>
                  <a:gd name="connsiteY290" fmla="*/ 1811350 h 1889876"/>
                  <a:gd name="connsiteX291" fmla="*/ 317171 w 1056800"/>
                  <a:gd name="connsiteY291" fmla="*/ 1813967 h 1889876"/>
                  <a:gd name="connsiteX292" fmla="*/ 328288 w 1056800"/>
                  <a:gd name="connsiteY292" fmla="*/ 1825746 h 1889876"/>
                  <a:gd name="connsiteX293" fmla="*/ 330904 w 1056800"/>
                  <a:gd name="connsiteY293" fmla="*/ 1811350 h 1889876"/>
                  <a:gd name="connsiteX294" fmla="*/ 337444 w 1056800"/>
                  <a:gd name="connsiteY294" fmla="*/ 1806769 h 1889876"/>
                  <a:gd name="connsiteX295" fmla="*/ 342675 w 1056800"/>
                  <a:gd name="connsiteY295" fmla="*/ 1812658 h 1889876"/>
                  <a:gd name="connsiteX296" fmla="*/ 340713 w 1056800"/>
                  <a:gd name="connsiteY296" fmla="*/ 1825092 h 1889876"/>
                  <a:gd name="connsiteX297" fmla="*/ 347907 w 1056800"/>
                  <a:gd name="connsiteY297" fmla="*/ 1825092 h 1889876"/>
                  <a:gd name="connsiteX298" fmla="*/ 349215 w 1056800"/>
                  <a:gd name="connsiteY298" fmla="*/ 1814622 h 1889876"/>
                  <a:gd name="connsiteX299" fmla="*/ 359678 w 1056800"/>
                  <a:gd name="connsiteY299" fmla="*/ 1825092 h 1889876"/>
                  <a:gd name="connsiteX300" fmla="*/ 371450 w 1056800"/>
                  <a:gd name="connsiteY300" fmla="*/ 1834908 h 1889876"/>
                  <a:gd name="connsiteX301" fmla="*/ 379951 w 1056800"/>
                  <a:gd name="connsiteY301" fmla="*/ 1829673 h 1889876"/>
                  <a:gd name="connsiteX302" fmla="*/ 389760 w 1056800"/>
                  <a:gd name="connsiteY302" fmla="*/ 1837525 h 1889876"/>
                  <a:gd name="connsiteX303" fmla="*/ 400224 w 1056800"/>
                  <a:gd name="connsiteY303" fmla="*/ 1832945 h 1889876"/>
                  <a:gd name="connsiteX304" fmla="*/ 409379 w 1056800"/>
                  <a:gd name="connsiteY304" fmla="*/ 1835562 h 1889876"/>
                  <a:gd name="connsiteX305" fmla="*/ 417881 w 1056800"/>
                  <a:gd name="connsiteY305" fmla="*/ 1832945 h 1889876"/>
                  <a:gd name="connsiteX306" fmla="*/ 414611 w 1056800"/>
                  <a:gd name="connsiteY306" fmla="*/ 1847341 h 1889876"/>
                  <a:gd name="connsiteX307" fmla="*/ 413303 w 1056800"/>
                  <a:gd name="connsiteY307" fmla="*/ 1856503 h 1889876"/>
                  <a:gd name="connsiteX308" fmla="*/ 421805 w 1056800"/>
                  <a:gd name="connsiteY308" fmla="*/ 1858466 h 1889876"/>
                  <a:gd name="connsiteX309" fmla="*/ 438154 w 1056800"/>
                  <a:gd name="connsiteY309" fmla="*/ 1852576 h 1889876"/>
                  <a:gd name="connsiteX310" fmla="*/ 446655 w 1056800"/>
                  <a:gd name="connsiteY310" fmla="*/ 1842760 h 1889876"/>
                  <a:gd name="connsiteX311" fmla="*/ 453195 w 1056800"/>
                  <a:gd name="connsiteY311" fmla="*/ 1838180 h 1889876"/>
                  <a:gd name="connsiteX312" fmla="*/ 460388 w 1056800"/>
                  <a:gd name="connsiteY312" fmla="*/ 1830981 h 1889876"/>
                  <a:gd name="connsiteX313" fmla="*/ 456465 w 1056800"/>
                  <a:gd name="connsiteY313" fmla="*/ 1845378 h 1889876"/>
                  <a:gd name="connsiteX314" fmla="*/ 451887 w 1056800"/>
                  <a:gd name="connsiteY314" fmla="*/ 1857157 h 1889876"/>
                  <a:gd name="connsiteX315" fmla="*/ 454503 w 1056800"/>
                  <a:gd name="connsiteY315" fmla="*/ 1872208 h 1889876"/>
                  <a:gd name="connsiteX316" fmla="*/ 464312 w 1056800"/>
                  <a:gd name="connsiteY316" fmla="*/ 1872208 h 1889876"/>
                  <a:gd name="connsiteX317" fmla="*/ 466928 w 1056800"/>
                  <a:gd name="connsiteY317" fmla="*/ 1884641 h 1889876"/>
                  <a:gd name="connsiteX318" fmla="*/ 474775 w 1056800"/>
                  <a:gd name="connsiteY318" fmla="*/ 1886605 h 1889876"/>
                  <a:gd name="connsiteX319" fmla="*/ 482623 w 1056800"/>
                  <a:gd name="connsiteY319" fmla="*/ 1883333 h 1889876"/>
                  <a:gd name="connsiteX320" fmla="*/ 487201 w 1056800"/>
                  <a:gd name="connsiteY320" fmla="*/ 1889876 h 1889876"/>
                  <a:gd name="connsiteX321" fmla="*/ 493740 w 1056800"/>
                  <a:gd name="connsiteY321" fmla="*/ 1886605 h 1889876"/>
                  <a:gd name="connsiteX322" fmla="*/ 502896 w 1056800"/>
                  <a:gd name="connsiteY322" fmla="*/ 1889222 h 1889876"/>
                  <a:gd name="connsiteX323" fmla="*/ 509435 w 1056800"/>
                  <a:gd name="connsiteY323" fmla="*/ 1879406 h 1889876"/>
                  <a:gd name="connsiteX324" fmla="*/ 514667 w 1056800"/>
                  <a:gd name="connsiteY324" fmla="*/ 1870245 h 1889876"/>
                  <a:gd name="connsiteX325" fmla="*/ 517283 w 1056800"/>
                  <a:gd name="connsiteY325" fmla="*/ 1885296 h 1889876"/>
                  <a:gd name="connsiteX326" fmla="*/ 536248 w 1056800"/>
                  <a:gd name="connsiteY326" fmla="*/ 1882024 h 1889876"/>
                  <a:gd name="connsiteX327" fmla="*/ 553905 w 1056800"/>
                  <a:gd name="connsiteY327" fmla="*/ 1876789 h 1889876"/>
                  <a:gd name="connsiteX328" fmla="*/ 558482 w 1056800"/>
                  <a:gd name="connsiteY328" fmla="*/ 1870899 h 1889876"/>
                  <a:gd name="connsiteX329" fmla="*/ 567638 w 1056800"/>
                  <a:gd name="connsiteY329" fmla="*/ 1872862 h 1889876"/>
                  <a:gd name="connsiteX330" fmla="*/ 575486 w 1056800"/>
                  <a:gd name="connsiteY330" fmla="*/ 1865010 h 1889876"/>
                  <a:gd name="connsiteX331" fmla="*/ 580717 w 1056800"/>
                  <a:gd name="connsiteY331" fmla="*/ 1865010 h 1889876"/>
                  <a:gd name="connsiteX332" fmla="*/ 585295 w 1056800"/>
                  <a:gd name="connsiteY332" fmla="*/ 1857811 h 1889876"/>
                  <a:gd name="connsiteX333" fmla="*/ 585295 w 1056800"/>
                  <a:gd name="connsiteY333" fmla="*/ 1869590 h 1889876"/>
                  <a:gd name="connsiteX334" fmla="*/ 595758 w 1056800"/>
                  <a:gd name="connsiteY334" fmla="*/ 1860429 h 1889876"/>
                  <a:gd name="connsiteX335" fmla="*/ 593142 w 1056800"/>
                  <a:gd name="connsiteY335" fmla="*/ 1875480 h 1889876"/>
                  <a:gd name="connsiteX336" fmla="*/ 607529 w 1056800"/>
                  <a:gd name="connsiteY336" fmla="*/ 1851267 h 1889876"/>
                  <a:gd name="connsiteX337" fmla="*/ 600990 w 1056800"/>
                  <a:gd name="connsiteY337" fmla="*/ 1839488 h 1889876"/>
                  <a:gd name="connsiteX338" fmla="*/ 612761 w 1056800"/>
                  <a:gd name="connsiteY338" fmla="*/ 1843415 h 1889876"/>
                  <a:gd name="connsiteX339" fmla="*/ 622570 w 1056800"/>
                  <a:gd name="connsiteY339" fmla="*/ 1836216 h 1889876"/>
                  <a:gd name="connsiteX340" fmla="*/ 637612 w 1056800"/>
                  <a:gd name="connsiteY340" fmla="*/ 1832290 h 1889876"/>
                  <a:gd name="connsiteX341" fmla="*/ 635650 w 1056800"/>
                  <a:gd name="connsiteY341" fmla="*/ 1819857 h 1889876"/>
                  <a:gd name="connsiteX342" fmla="*/ 644151 w 1056800"/>
                  <a:gd name="connsiteY342" fmla="*/ 1821166 h 1889876"/>
                  <a:gd name="connsiteX343" fmla="*/ 650037 w 1056800"/>
                  <a:gd name="connsiteY343" fmla="*/ 1822474 h 1889876"/>
                  <a:gd name="connsiteX344" fmla="*/ 655268 w 1056800"/>
                  <a:gd name="connsiteY344" fmla="*/ 1812004 h 1889876"/>
                  <a:gd name="connsiteX345" fmla="*/ 664424 w 1056800"/>
                  <a:gd name="connsiteY345" fmla="*/ 1808078 h 1889876"/>
                  <a:gd name="connsiteX346" fmla="*/ 669002 w 1056800"/>
                  <a:gd name="connsiteY346" fmla="*/ 1804151 h 1889876"/>
                  <a:gd name="connsiteX347" fmla="*/ 678811 w 1056800"/>
                  <a:gd name="connsiteY347" fmla="*/ 1804151 h 1889876"/>
                  <a:gd name="connsiteX348" fmla="*/ 684697 w 1056800"/>
                  <a:gd name="connsiteY348" fmla="*/ 1794990 h 1889876"/>
                  <a:gd name="connsiteX349" fmla="*/ 683389 w 1056800"/>
                  <a:gd name="connsiteY349" fmla="*/ 1787792 h 1889876"/>
                  <a:gd name="connsiteX350" fmla="*/ 687313 w 1056800"/>
                  <a:gd name="connsiteY350" fmla="*/ 1786483 h 1889876"/>
                  <a:gd name="connsiteX351" fmla="*/ 691890 w 1056800"/>
                  <a:gd name="connsiteY351" fmla="*/ 1794336 h 1889876"/>
                  <a:gd name="connsiteX352" fmla="*/ 705624 w 1056800"/>
                  <a:gd name="connsiteY352" fmla="*/ 1802188 h 1889876"/>
                  <a:gd name="connsiteX353" fmla="*/ 710201 w 1056800"/>
                  <a:gd name="connsiteY353" fmla="*/ 1794990 h 1889876"/>
                  <a:gd name="connsiteX354" fmla="*/ 717395 w 1056800"/>
                  <a:gd name="connsiteY354" fmla="*/ 1794990 h 1889876"/>
                  <a:gd name="connsiteX355" fmla="*/ 710201 w 1056800"/>
                  <a:gd name="connsiteY355" fmla="*/ 1783211 h 1889876"/>
                  <a:gd name="connsiteX356" fmla="*/ 715433 w 1056800"/>
                  <a:gd name="connsiteY356" fmla="*/ 1776013 h 1889876"/>
                  <a:gd name="connsiteX357" fmla="*/ 729166 w 1056800"/>
                  <a:gd name="connsiteY357" fmla="*/ 1781248 h 1889876"/>
                  <a:gd name="connsiteX358" fmla="*/ 726550 w 1056800"/>
                  <a:gd name="connsiteY358" fmla="*/ 1772086 h 1889876"/>
                  <a:gd name="connsiteX359" fmla="*/ 715433 w 1056800"/>
                  <a:gd name="connsiteY359" fmla="*/ 1762925 h 1889876"/>
                  <a:gd name="connsiteX360" fmla="*/ 711509 w 1056800"/>
                  <a:gd name="connsiteY360" fmla="*/ 1754418 h 1889876"/>
                  <a:gd name="connsiteX361" fmla="*/ 726550 w 1056800"/>
                  <a:gd name="connsiteY361" fmla="*/ 1766197 h 1889876"/>
                  <a:gd name="connsiteX362" fmla="*/ 734398 w 1056800"/>
                  <a:gd name="connsiteY362" fmla="*/ 1762271 h 1889876"/>
                  <a:gd name="connsiteX363" fmla="*/ 739630 w 1056800"/>
                  <a:gd name="connsiteY363" fmla="*/ 1763579 h 1889876"/>
                  <a:gd name="connsiteX364" fmla="*/ 737668 w 1056800"/>
                  <a:gd name="connsiteY364" fmla="*/ 1753109 h 1889876"/>
                  <a:gd name="connsiteX365" fmla="*/ 749439 w 1056800"/>
                  <a:gd name="connsiteY365" fmla="*/ 1765542 h 1889876"/>
                  <a:gd name="connsiteX366" fmla="*/ 757940 w 1056800"/>
                  <a:gd name="connsiteY366" fmla="*/ 1755727 h 1889876"/>
                  <a:gd name="connsiteX367" fmla="*/ 755979 w 1056800"/>
                  <a:gd name="connsiteY367" fmla="*/ 1743948 h 1889876"/>
                  <a:gd name="connsiteX368" fmla="*/ 765788 w 1056800"/>
                  <a:gd name="connsiteY368" fmla="*/ 1751800 h 1889876"/>
                  <a:gd name="connsiteX369" fmla="*/ 771674 w 1056800"/>
                  <a:gd name="connsiteY369" fmla="*/ 1745911 h 1889876"/>
                  <a:gd name="connsiteX370" fmla="*/ 778213 w 1056800"/>
                  <a:gd name="connsiteY370" fmla="*/ 1750491 h 1889876"/>
                  <a:gd name="connsiteX371" fmla="*/ 783445 w 1056800"/>
                  <a:gd name="connsiteY371" fmla="*/ 1738712 h 1889876"/>
                  <a:gd name="connsiteX372" fmla="*/ 789985 w 1056800"/>
                  <a:gd name="connsiteY372" fmla="*/ 1741330 h 1889876"/>
                  <a:gd name="connsiteX373" fmla="*/ 800448 w 1056800"/>
                  <a:gd name="connsiteY373" fmla="*/ 1733477 h 1889876"/>
                  <a:gd name="connsiteX374" fmla="*/ 805679 w 1056800"/>
                  <a:gd name="connsiteY374" fmla="*/ 1724316 h 1889876"/>
                  <a:gd name="connsiteX375" fmla="*/ 815489 w 1056800"/>
                  <a:gd name="connsiteY375" fmla="*/ 1724316 h 1889876"/>
                  <a:gd name="connsiteX376" fmla="*/ 818105 w 1056800"/>
                  <a:gd name="connsiteY376" fmla="*/ 1715154 h 1889876"/>
                  <a:gd name="connsiteX377" fmla="*/ 826606 w 1056800"/>
                  <a:gd name="connsiteY377" fmla="*/ 1723661 h 1889876"/>
                  <a:gd name="connsiteX378" fmla="*/ 837724 w 1056800"/>
                  <a:gd name="connsiteY378" fmla="*/ 1722353 h 1889876"/>
                  <a:gd name="connsiteX379" fmla="*/ 845571 w 1056800"/>
                  <a:gd name="connsiteY379" fmla="*/ 1727588 h 1889876"/>
                  <a:gd name="connsiteX380" fmla="*/ 845571 w 1056800"/>
                  <a:gd name="connsiteY380" fmla="*/ 1721044 h 1889876"/>
                  <a:gd name="connsiteX381" fmla="*/ 856689 w 1056800"/>
                  <a:gd name="connsiteY381" fmla="*/ 1723007 h 1889876"/>
                  <a:gd name="connsiteX382" fmla="*/ 857342 w 1056800"/>
                  <a:gd name="connsiteY382" fmla="*/ 1715809 h 1889876"/>
                  <a:gd name="connsiteX383" fmla="*/ 868460 w 1056800"/>
                  <a:gd name="connsiteY383" fmla="*/ 1717772 h 1889876"/>
                  <a:gd name="connsiteX384" fmla="*/ 865190 w 1056800"/>
                  <a:gd name="connsiteY384" fmla="*/ 1700758 h 1889876"/>
                  <a:gd name="connsiteX385" fmla="*/ 867806 w 1056800"/>
                  <a:gd name="connsiteY385" fmla="*/ 1702067 h 1889876"/>
                  <a:gd name="connsiteX386" fmla="*/ 869114 w 1056800"/>
                  <a:gd name="connsiteY386" fmla="*/ 1692251 h 1889876"/>
                  <a:gd name="connsiteX387" fmla="*/ 875000 w 1056800"/>
                  <a:gd name="connsiteY387" fmla="*/ 1679817 h 1889876"/>
                  <a:gd name="connsiteX388" fmla="*/ 878269 w 1056800"/>
                  <a:gd name="connsiteY388" fmla="*/ 1674582 h 1889876"/>
                  <a:gd name="connsiteX389" fmla="*/ 884809 w 1056800"/>
                  <a:gd name="connsiteY389" fmla="*/ 1656259 h 1889876"/>
                  <a:gd name="connsiteX390" fmla="*/ 890041 w 1056800"/>
                  <a:gd name="connsiteY390" fmla="*/ 1644480 h 1889876"/>
                  <a:gd name="connsiteX391" fmla="*/ 893964 w 1056800"/>
                  <a:gd name="connsiteY391" fmla="*/ 1637937 h 1889876"/>
                  <a:gd name="connsiteX392" fmla="*/ 904428 w 1056800"/>
                  <a:gd name="connsiteY392" fmla="*/ 1616342 h 1889876"/>
                  <a:gd name="connsiteX393" fmla="*/ 905736 w 1056800"/>
                  <a:gd name="connsiteY393" fmla="*/ 1613724 h 1889876"/>
                  <a:gd name="connsiteX394" fmla="*/ 916199 w 1056800"/>
                  <a:gd name="connsiteY394" fmla="*/ 1606526 h 1889876"/>
                  <a:gd name="connsiteX395" fmla="*/ 918161 w 1056800"/>
                  <a:gd name="connsiteY395" fmla="*/ 1606526 h 1889876"/>
                  <a:gd name="connsiteX396" fmla="*/ 918161 w 1056800"/>
                  <a:gd name="connsiteY396" fmla="*/ 1601945 h 1889876"/>
                  <a:gd name="connsiteX397" fmla="*/ 920123 w 1056800"/>
                  <a:gd name="connsiteY397" fmla="*/ 1586240 h 1889876"/>
                  <a:gd name="connsiteX398" fmla="*/ 939741 w 1056800"/>
                  <a:gd name="connsiteY398" fmla="*/ 1558755 h 1889876"/>
                  <a:gd name="connsiteX399" fmla="*/ 955437 w 1056800"/>
                  <a:gd name="connsiteY399" fmla="*/ 1533889 h 1889876"/>
                  <a:gd name="connsiteX400" fmla="*/ 957398 w 1056800"/>
                  <a:gd name="connsiteY400" fmla="*/ 1526690 h 1889876"/>
                  <a:gd name="connsiteX401" fmla="*/ 963938 w 1056800"/>
                  <a:gd name="connsiteY401" fmla="*/ 1510331 h 1889876"/>
                  <a:gd name="connsiteX402" fmla="*/ 965246 w 1056800"/>
                  <a:gd name="connsiteY402" fmla="*/ 1506404 h 1889876"/>
                  <a:gd name="connsiteX403" fmla="*/ 965246 w 1056800"/>
                  <a:gd name="connsiteY403" fmla="*/ 1506404 h 1889876"/>
                  <a:gd name="connsiteX404" fmla="*/ 964592 w 1056800"/>
                  <a:gd name="connsiteY404" fmla="*/ 1499206 h 1889876"/>
                  <a:gd name="connsiteX405" fmla="*/ 971786 w 1056800"/>
                  <a:gd name="connsiteY405" fmla="*/ 1489390 h 1889876"/>
                  <a:gd name="connsiteX406" fmla="*/ 973094 w 1056800"/>
                  <a:gd name="connsiteY406" fmla="*/ 1488736 h 1889876"/>
                  <a:gd name="connsiteX407" fmla="*/ 978325 w 1056800"/>
                  <a:gd name="connsiteY407" fmla="*/ 1478920 h 1889876"/>
                  <a:gd name="connsiteX408" fmla="*/ 982249 w 1056800"/>
                  <a:gd name="connsiteY408" fmla="*/ 1472376 h 1889876"/>
                  <a:gd name="connsiteX409" fmla="*/ 983557 w 1056800"/>
                  <a:gd name="connsiteY409" fmla="*/ 1463869 h 1889876"/>
                  <a:gd name="connsiteX410" fmla="*/ 983557 w 1056800"/>
                  <a:gd name="connsiteY410" fmla="*/ 1459943 h 1889876"/>
                  <a:gd name="connsiteX411" fmla="*/ 990751 w 1056800"/>
                  <a:gd name="connsiteY411" fmla="*/ 1443583 h 1889876"/>
                  <a:gd name="connsiteX412" fmla="*/ 994674 w 1056800"/>
                  <a:gd name="connsiteY412" fmla="*/ 1437693 h 1889876"/>
                  <a:gd name="connsiteX413" fmla="*/ 998598 w 1056800"/>
                  <a:gd name="connsiteY413" fmla="*/ 1421334 h 1889876"/>
                  <a:gd name="connsiteX414" fmla="*/ 1000560 w 1056800"/>
                  <a:gd name="connsiteY414" fmla="*/ 1410863 h 1889876"/>
                  <a:gd name="connsiteX415" fmla="*/ 1002522 w 1056800"/>
                  <a:gd name="connsiteY415" fmla="*/ 1404320 h 1889876"/>
                  <a:gd name="connsiteX416" fmla="*/ 1010369 w 1056800"/>
                  <a:gd name="connsiteY416" fmla="*/ 1377490 h 1889876"/>
                  <a:gd name="connsiteX417" fmla="*/ 1014947 w 1056800"/>
                  <a:gd name="connsiteY417" fmla="*/ 1366365 h 1889876"/>
                  <a:gd name="connsiteX418" fmla="*/ 1023449 w 1056800"/>
                  <a:gd name="connsiteY418" fmla="*/ 1343461 h 1889876"/>
                  <a:gd name="connsiteX419" fmla="*/ 1035874 w 1056800"/>
                  <a:gd name="connsiteY419" fmla="*/ 1320558 h 1889876"/>
                  <a:gd name="connsiteX420" fmla="*/ 1038490 w 1056800"/>
                  <a:gd name="connsiteY420" fmla="*/ 1317940 h 1889876"/>
                  <a:gd name="connsiteX421" fmla="*/ 1039798 w 1056800"/>
                  <a:gd name="connsiteY421" fmla="*/ 1312051 h 1889876"/>
                  <a:gd name="connsiteX422" fmla="*/ 1039798 w 1056800"/>
                  <a:gd name="connsiteY422" fmla="*/ 1306816 h 1889876"/>
                  <a:gd name="connsiteX423" fmla="*/ 1045029 w 1056800"/>
                  <a:gd name="connsiteY423" fmla="*/ 1293073 h 1889876"/>
                  <a:gd name="connsiteX424" fmla="*/ 1047645 w 1056800"/>
                  <a:gd name="connsiteY424" fmla="*/ 1287184 h 1889876"/>
                  <a:gd name="connsiteX425" fmla="*/ 1052877 w 1056800"/>
                  <a:gd name="connsiteY425" fmla="*/ 1274096 h 1889876"/>
                  <a:gd name="connsiteX426" fmla="*/ 1053531 w 1056800"/>
                  <a:gd name="connsiteY426" fmla="*/ 1272787 h 1889876"/>
                  <a:gd name="connsiteX427" fmla="*/ 1051569 w 1056800"/>
                  <a:gd name="connsiteY427" fmla="*/ 1261008 h 1889876"/>
                  <a:gd name="connsiteX428" fmla="*/ 1055493 w 1056800"/>
                  <a:gd name="connsiteY428" fmla="*/ 1245957 h 1889876"/>
                  <a:gd name="connsiteX429" fmla="*/ 1056801 w 1056800"/>
                  <a:gd name="connsiteY429" fmla="*/ 1243994 h 1889876"/>
                  <a:gd name="connsiteX430" fmla="*/ 1055493 w 1056800"/>
                  <a:gd name="connsiteY430" fmla="*/ 1238105 h 1889876"/>
                  <a:gd name="connsiteX431" fmla="*/ 1052223 w 1056800"/>
                  <a:gd name="connsiteY431" fmla="*/ 1223054 h 1889876"/>
                  <a:gd name="connsiteX432" fmla="*/ 1054185 w 1056800"/>
                  <a:gd name="connsiteY432" fmla="*/ 1204731 h 1889876"/>
                  <a:gd name="connsiteX433" fmla="*/ 1055493 w 1056800"/>
                  <a:gd name="connsiteY433" fmla="*/ 1194915 h 1889876"/>
                  <a:gd name="connsiteX434" fmla="*/ 1052223 w 1056800"/>
                  <a:gd name="connsiteY434" fmla="*/ 1191643 h 1889876"/>
                  <a:gd name="connsiteX435" fmla="*/ 1046337 w 1056800"/>
                  <a:gd name="connsiteY435" fmla="*/ 1186408 h 1889876"/>
                  <a:gd name="connsiteX436" fmla="*/ 1028680 w 1056800"/>
                  <a:gd name="connsiteY436" fmla="*/ 1175283 h 1889876"/>
                  <a:gd name="connsiteX437" fmla="*/ 1015601 w 1056800"/>
                  <a:gd name="connsiteY437" fmla="*/ 1159578 h 1889876"/>
                  <a:gd name="connsiteX438" fmla="*/ 1014293 w 1056800"/>
                  <a:gd name="connsiteY438" fmla="*/ 1156960 h 1889876"/>
                  <a:gd name="connsiteX439" fmla="*/ 1007100 w 1056800"/>
                  <a:gd name="connsiteY439" fmla="*/ 1153034 h 1889876"/>
                  <a:gd name="connsiteX440" fmla="*/ 997290 w 1056800"/>
                  <a:gd name="connsiteY440" fmla="*/ 1149762 h 1889876"/>
                  <a:gd name="connsiteX441" fmla="*/ 985519 w 1056800"/>
                  <a:gd name="connsiteY441" fmla="*/ 1143218 h 1889876"/>
                  <a:gd name="connsiteX442" fmla="*/ 978979 w 1056800"/>
                  <a:gd name="connsiteY442" fmla="*/ 1138637 h 1889876"/>
                  <a:gd name="connsiteX443" fmla="*/ 956090 w 1056800"/>
                  <a:gd name="connsiteY443" fmla="*/ 1131439 h 1889876"/>
                  <a:gd name="connsiteX444" fmla="*/ 951513 w 1056800"/>
                  <a:gd name="connsiteY444" fmla="*/ 1130785 h 1889876"/>
                  <a:gd name="connsiteX445" fmla="*/ 933856 w 1056800"/>
                  <a:gd name="connsiteY445" fmla="*/ 1121623 h 1889876"/>
                  <a:gd name="connsiteX446" fmla="*/ 922085 w 1056800"/>
                  <a:gd name="connsiteY446" fmla="*/ 1116388 h 1889876"/>
                  <a:gd name="connsiteX447" fmla="*/ 888079 w 1056800"/>
                  <a:gd name="connsiteY447" fmla="*/ 1091521 h 1889876"/>
                  <a:gd name="connsiteX448" fmla="*/ 900504 w 1056800"/>
                  <a:gd name="connsiteY448" fmla="*/ 1068618 h 1889876"/>
                  <a:gd name="connsiteX449" fmla="*/ 904428 w 1056800"/>
                  <a:gd name="connsiteY449" fmla="*/ 1065346 h 1889876"/>
                  <a:gd name="connsiteX450" fmla="*/ 904428 w 1056800"/>
                  <a:gd name="connsiteY450" fmla="*/ 1055530 h 1889876"/>
                  <a:gd name="connsiteX451" fmla="*/ 904428 w 1056800"/>
                  <a:gd name="connsiteY451" fmla="*/ 1051604 h 1889876"/>
                  <a:gd name="connsiteX452" fmla="*/ 909006 w 1056800"/>
                  <a:gd name="connsiteY452" fmla="*/ 1038516 h 1889876"/>
                  <a:gd name="connsiteX453" fmla="*/ 911621 w 1056800"/>
                  <a:gd name="connsiteY453" fmla="*/ 1032626 h 1889876"/>
                  <a:gd name="connsiteX454" fmla="*/ 915545 w 1056800"/>
                  <a:gd name="connsiteY454" fmla="*/ 1012995 h 1889876"/>
                  <a:gd name="connsiteX455" fmla="*/ 913583 w 1056800"/>
                  <a:gd name="connsiteY455" fmla="*/ 1009723 h 1889876"/>
                  <a:gd name="connsiteX456" fmla="*/ 908351 w 1056800"/>
                  <a:gd name="connsiteY456" fmla="*/ 1000561 h 1889876"/>
                  <a:gd name="connsiteX457" fmla="*/ 907043 w 1056800"/>
                  <a:gd name="connsiteY457" fmla="*/ 992054 h 1889876"/>
                  <a:gd name="connsiteX458" fmla="*/ 901158 w 1056800"/>
                  <a:gd name="connsiteY458" fmla="*/ 992054 h 1889876"/>
                  <a:gd name="connsiteX459" fmla="*/ 887425 w 1056800"/>
                  <a:gd name="connsiteY459" fmla="*/ 981584 h 1889876"/>
                  <a:gd name="connsiteX460" fmla="*/ 878269 w 1056800"/>
                  <a:gd name="connsiteY460" fmla="*/ 980930 h 1889876"/>
                  <a:gd name="connsiteX461" fmla="*/ 861920 w 1056800"/>
                  <a:gd name="connsiteY461" fmla="*/ 977658 h 1889876"/>
                  <a:gd name="connsiteX462" fmla="*/ 855381 w 1056800"/>
                  <a:gd name="connsiteY462" fmla="*/ 957372 h 1889876"/>
                  <a:gd name="connsiteX463" fmla="*/ 852111 w 1056800"/>
                  <a:gd name="connsiteY463" fmla="*/ 955408 h 1889876"/>
                  <a:gd name="connsiteX464" fmla="*/ 840340 w 1056800"/>
                  <a:gd name="connsiteY464" fmla="*/ 942321 h 1889876"/>
                  <a:gd name="connsiteX465" fmla="*/ 850803 w 1056800"/>
                  <a:gd name="connsiteY465" fmla="*/ 922689 h 1889876"/>
                  <a:gd name="connsiteX466" fmla="*/ 853419 w 1056800"/>
                  <a:gd name="connsiteY466" fmla="*/ 920071 h 1889876"/>
                  <a:gd name="connsiteX467" fmla="*/ 852111 w 1056800"/>
                  <a:gd name="connsiteY467" fmla="*/ 919417 h 1889876"/>
                  <a:gd name="connsiteX468" fmla="*/ 846879 w 1056800"/>
                  <a:gd name="connsiteY468" fmla="*/ 915491 h 1889876"/>
                  <a:gd name="connsiteX469" fmla="*/ 842955 w 1056800"/>
                  <a:gd name="connsiteY469" fmla="*/ 904366 h 1889876"/>
                  <a:gd name="connsiteX470" fmla="*/ 842301 w 1056800"/>
                  <a:gd name="connsiteY470" fmla="*/ 904366 h 1889876"/>
                  <a:gd name="connsiteX471" fmla="*/ 822028 w 1056800"/>
                  <a:gd name="connsiteY471" fmla="*/ 910910 h 1889876"/>
                  <a:gd name="connsiteX472" fmla="*/ 789330 w 1056800"/>
                  <a:gd name="connsiteY472" fmla="*/ 861831 h 1889876"/>
                  <a:gd name="connsiteX473" fmla="*/ 800448 w 1056800"/>
                  <a:gd name="connsiteY473" fmla="*/ 844162 h 1889876"/>
                  <a:gd name="connsiteX474" fmla="*/ 799140 w 1056800"/>
                  <a:gd name="connsiteY474" fmla="*/ 842199 h 1889876"/>
                  <a:gd name="connsiteX475" fmla="*/ 796524 w 1056800"/>
                  <a:gd name="connsiteY475" fmla="*/ 833692 h 1889876"/>
                  <a:gd name="connsiteX476" fmla="*/ 780175 w 1056800"/>
                  <a:gd name="connsiteY476" fmla="*/ 836310 h 1889876"/>
                  <a:gd name="connsiteX477" fmla="*/ 779521 w 1056800"/>
                  <a:gd name="connsiteY477" fmla="*/ 814060 h 1889876"/>
                  <a:gd name="connsiteX478" fmla="*/ 782791 w 1056800"/>
                  <a:gd name="connsiteY478" fmla="*/ 806862 h 1889876"/>
                  <a:gd name="connsiteX479" fmla="*/ 777559 w 1056800"/>
                  <a:gd name="connsiteY479" fmla="*/ 792465 h 1889876"/>
                  <a:gd name="connsiteX480" fmla="*/ 773636 w 1056800"/>
                  <a:gd name="connsiteY480" fmla="*/ 781995 h 1889876"/>
                  <a:gd name="connsiteX481" fmla="*/ 777559 w 1056800"/>
                  <a:gd name="connsiteY481" fmla="*/ 766290 h 1889876"/>
                  <a:gd name="connsiteX482" fmla="*/ 775597 w 1056800"/>
                  <a:gd name="connsiteY482" fmla="*/ 766290 h 1889876"/>
                  <a:gd name="connsiteX483" fmla="*/ 767750 w 1056800"/>
                  <a:gd name="connsiteY483" fmla="*/ 763018 h 1889876"/>
                  <a:gd name="connsiteX484" fmla="*/ 764480 w 1056800"/>
                  <a:gd name="connsiteY484" fmla="*/ 756474 h 1889876"/>
                  <a:gd name="connsiteX485" fmla="*/ 781483 w 1056800"/>
                  <a:gd name="connsiteY485" fmla="*/ 739460 h 1889876"/>
                  <a:gd name="connsiteX486" fmla="*/ 785407 w 1056800"/>
                  <a:gd name="connsiteY486" fmla="*/ 736842 h 1889876"/>
                  <a:gd name="connsiteX487" fmla="*/ 789985 w 1056800"/>
                  <a:gd name="connsiteY487" fmla="*/ 734879 h 1889876"/>
                  <a:gd name="connsiteX488" fmla="*/ 771020 w 1056800"/>
                  <a:gd name="connsiteY488" fmla="*/ 703468 h 1889876"/>
                  <a:gd name="connsiteX489" fmla="*/ 754671 w 1056800"/>
                  <a:gd name="connsiteY489" fmla="*/ 675330 h 1889876"/>
                  <a:gd name="connsiteX490" fmla="*/ 752055 w 1056800"/>
                  <a:gd name="connsiteY490" fmla="*/ 670749 h 1889876"/>
                  <a:gd name="connsiteX491" fmla="*/ 743553 w 1056800"/>
                  <a:gd name="connsiteY491" fmla="*/ 662242 h 1889876"/>
                  <a:gd name="connsiteX492" fmla="*/ 724589 w 1056800"/>
                  <a:gd name="connsiteY492" fmla="*/ 644573 h 1889876"/>
                  <a:gd name="connsiteX493" fmla="*/ 710201 w 1056800"/>
                  <a:gd name="connsiteY493" fmla="*/ 617744 h 1889876"/>
                  <a:gd name="connsiteX494" fmla="*/ 708893 w 1056800"/>
                  <a:gd name="connsiteY494" fmla="*/ 612508 h 1889876"/>
                  <a:gd name="connsiteX495" fmla="*/ 703008 w 1056800"/>
                  <a:gd name="connsiteY495" fmla="*/ 605965 h 1889876"/>
                  <a:gd name="connsiteX496" fmla="*/ 691890 w 1056800"/>
                  <a:gd name="connsiteY496" fmla="*/ 594840 h 1889876"/>
                  <a:gd name="connsiteX497" fmla="*/ 686659 w 1056800"/>
                  <a:gd name="connsiteY497" fmla="*/ 587642 h 1889876"/>
                  <a:gd name="connsiteX498" fmla="*/ 669002 w 1056800"/>
                  <a:gd name="connsiteY498" fmla="*/ 570627 h 1889876"/>
                  <a:gd name="connsiteX499" fmla="*/ 650691 w 1056800"/>
                  <a:gd name="connsiteY499" fmla="*/ 533327 h 1889876"/>
                  <a:gd name="connsiteX500" fmla="*/ 658538 w 1056800"/>
                  <a:gd name="connsiteY500" fmla="*/ 487520 h 1889876"/>
                  <a:gd name="connsiteX501" fmla="*/ 661808 w 1056800"/>
                  <a:gd name="connsiteY501" fmla="*/ 472469 h 1889876"/>
                  <a:gd name="connsiteX502" fmla="*/ 672272 w 1056800"/>
                  <a:gd name="connsiteY502" fmla="*/ 438441 h 1889876"/>
                  <a:gd name="connsiteX503" fmla="*/ 679465 w 1056800"/>
                  <a:gd name="connsiteY503" fmla="*/ 414883 h 1889876"/>
                  <a:gd name="connsiteX504" fmla="*/ 674233 w 1056800"/>
                  <a:gd name="connsiteY504" fmla="*/ 386744 h 1889876"/>
                  <a:gd name="connsiteX505" fmla="*/ 658538 w 1056800"/>
                  <a:gd name="connsiteY505" fmla="*/ 378891 h 1889876"/>
                  <a:gd name="connsiteX506" fmla="*/ 652653 w 1056800"/>
                  <a:gd name="connsiteY506" fmla="*/ 376274 h 1889876"/>
                  <a:gd name="connsiteX507" fmla="*/ 625840 w 1056800"/>
                  <a:gd name="connsiteY507" fmla="*/ 348789 h 1889876"/>
                  <a:gd name="connsiteX508" fmla="*/ 611453 w 1056800"/>
                  <a:gd name="connsiteY508" fmla="*/ 333084 h 1889876"/>
                  <a:gd name="connsiteX509" fmla="*/ 581371 w 1056800"/>
                  <a:gd name="connsiteY509" fmla="*/ 329158 h 1889876"/>
                  <a:gd name="connsiteX510" fmla="*/ 562406 w 1056800"/>
                  <a:gd name="connsiteY510" fmla="*/ 326540 h 1889876"/>
                  <a:gd name="connsiteX511" fmla="*/ 526438 w 1056800"/>
                  <a:gd name="connsiteY511" fmla="*/ 262410 h 1889876"/>
                  <a:gd name="connsiteX512" fmla="*/ 528400 w 1056800"/>
                  <a:gd name="connsiteY512" fmla="*/ 243433 h 1889876"/>
                  <a:gd name="connsiteX513" fmla="*/ 531016 w 1056800"/>
                  <a:gd name="connsiteY513" fmla="*/ 234271 h 1889876"/>
                  <a:gd name="connsiteX514" fmla="*/ 532324 w 1056800"/>
                  <a:gd name="connsiteY514" fmla="*/ 200898 h 1889876"/>
                  <a:gd name="connsiteX515" fmla="*/ 523822 w 1056800"/>
                  <a:gd name="connsiteY515" fmla="*/ 202861 h 1889876"/>
                  <a:gd name="connsiteX516" fmla="*/ 512705 w 1056800"/>
                  <a:gd name="connsiteY516" fmla="*/ 204824 h 1889876"/>
                  <a:gd name="connsiteX517" fmla="*/ 506165 w 1056800"/>
                  <a:gd name="connsiteY517" fmla="*/ 200243 h 1889876"/>
                  <a:gd name="connsiteX518" fmla="*/ 534286 w 1056800"/>
                  <a:gd name="connsiteY518" fmla="*/ 164906 h 18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1056800" h="1889876">
                    <a:moveTo>
                      <a:pt x="531670" y="166215"/>
                    </a:moveTo>
                    <a:cubicBezTo>
                      <a:pt x="528400" y="163597"/>
                      <a:pt x="526438" y="161634"/>
                      <a:pt x="524476" y="158362"/>
                    </a:cubicBezTo>
                    <a:cubicBezTo>
                      <a:pt x="524476" y="157708"/>
                      <a:pt x="523169" y="157053"/>
                      <a:pt x="522514" y="155745"/>
                    </a:cubicBezTo>
                    <a:cubicBezTo>
                      <a:pt x="518591" y="151164"/>
                      <a:pt x="517937" y="143311"/>
                      <a:pt x="517283" y="133495"/>
                    </a:cubicBezTo>
                    <a:cubicBezTo>
                      <a:pt x="517283" y="131532"/>
                      <a:pt x="517283" y="130223"/>
                      <a:pt x="517283" y="128915"/>
                    </a:cubicBezTo>
                    <a:cubicBezTo>
                      <a:pt x="517283" y="124988"/>
                      <a:pt x="519245" y="117790"/>
                      <a:pt x="524476" y="100776"/>
                    </a:cubicBezTo>
                    <a:cubicBezTo>
                      <a:pt x="527092" y="91615"/>
                      <a:pt x="531670" y="77872"/>
                      <a:pt x="531670" y="74600"/>
                    </a:cubicBezTo>
                    <a:cubicBezTo>
                      <a:pt x="530362" y="70020"/>
                      <a:pt x="515321" y="49079"/>
                      <a:pt x="509435" y="44498"/>
                    </a:cubicBezTo>
                    <a:cubicBezTo>
                      <a:pt x="506165" y="42535"/>
                      <a:pt x="489816" y="41227"/>
                      <a:pt x="481969" y="40572"/>
                    </a:cubicBezTo>
                    <a:cubicBezTo>
                      <a:pt x="478045" y="40572"/>
                      <a:pt x="474122" y="40572"/>
                      <a:pt x="471506" y="39918"/>
                    </a:cubicBezTo>
                    <a:cubicBezTo>
                      <a:pt x="458426" y="38609"/>
                      <a:pt x="454503" y="28793"/>
                      <a:pt x="452541" y="24867"/>
                    </a:cubicBezTo>
                    <a:cubicBezTo>
                      <a:pt x="452541" y="24867"/>
                      <a:pt x="452541" y="24867"/>
                      <a:pt x="452541" y="24212"/>
                    </a:cubicBezTo>
                    <a:cubicBezTo>
                      <a:pt x="452541" y="24212"/>
                      <a:pt x="451233" y="24212"/>
                      <a:pt x="451233" y="24212"/>
                    </a:cubicBezTo>
                    <a:cubicBezTo>
                      <a:pt x="448617" y="24212"/>
                      <a:pt x="444039" y="23558"/>
                      <a:pt x="438154" y="20940"/>
                    </a:cubicBezTo>
                    <a:cubicBezTo>
                      <a:pt x="428998" y="17014"/>
                      <a:pt x="425075" y="11125"/>
                      <a:pt x="421805" y="6544"/>
                    </a:cubicBezTo>
                    <a:cubicBezTo>
                      <a:pt x="421151" y="5235"/>
                      <a:pt x="419843" y="3926"/>
                      <a:pt x="419189" y="2618"/>
                    </a:cubicBezTo>
                    <a:cubicBezTo>
                      <a:pt x="417881" y="1309"/>
                      <a:pt x="416573" y="0"/>
                      <a:pt x="415919" y="0"/>
                    </a:cubicBezTo>
                    <a:cubicBezTo>
                      <a:pt x="412649" y="1963"/>
                      <a:pt x="410033" y="1963"/>
                      <a:pt x="406110" y="2618"/>
                    </a:cubicBezTo>
                    <a:lnTo>
                      <a:pt x="404148" y="2618"/>
                    </a:lnTo>
                    <a:cubicBezTo>
                      <a:pt x="404148" y="2618"/>
                      <a:pt x="403494" y="4581"/>
                      <a:pt x="402840" y="5235"/>
                    </a:cubicBezTo>
                    <a:lnTo>
                      <a:pt x="402840" y="7198"/>
                    </a:lnTo>
                    <a:cubicBezTo>
                      <a:pt x="400878" y="11779"/>
                      <a:pt x="396954" y="15051"/>
                      <a:pt x="394992" y="17014"/>
                    </a:cubicBezTo>
                    <a:cubicBezTo>
                      <a:pt x="394338" y="17668"/>
                      <a:pt x="393684" y="18323"/>
                      <a:pt x="393030" y="18977"/>
                    </a:cubicBezTo>
                    <a:cubicBezTo>
                      <a:pt x="393030" y="18977"/>
                      <a:pt x="393030" y="19632"/>
                      <a:pt x="393030" y="20286"/>
                    </a:cubicBezTo>
                    <a:lnTo>
                      <a:pt x="394338" y="22249"/>
                    </a:lnTo>
                    <a:lnTo>
                      <a:pt x="394338" y="25521"/>
                    </a:lnTo>
                    <a:cubicBezTo>
                      <a:pt x="393684" y="29448"/>
                      <a:pt x="389760" y="32065"/>
                      <a:pt x="383221" y="36646"/>
                    </a:cubicBezTo>
                    <a:cubicBezTo>
                      <a:pt x="381913" y="37300"/>
                      <a:pt x="380605" y="37955"/>
                      <a:pt x="379951" y="38609"/>
                    </a:cubicBezTo>
                    <a:cubicBezTo>
                      <a:pt x="376027" y="42535"/>
                      <a:pt x="370142" y="41881"/>
                      <a:pt x="366872" y="41227"/>
                    </a:cubicBezTo>
                    <a:cubicBezTo>
                      <a:pt x="364910" y="41227"/>
                      <a:pt x="362948" y="39918"/>
                      <a:pt x="360332" y="39263"/>
                    </a:cubicBezTo>
                    <a:cubicBezTo>
                      <a:pt x="359678" y="39263"/>
                      <a:pt x="358370" y="38609"/>
                      <a:pt x="357062" y="37955"/>
                    </a:cubicBezTo>
                    <a:cubicBezTo>
                      <a:pt x="357062" y="37955"/>
                      <a:pt x="357062" y="37955"/>
                      <a:pt x="356409" y="37955"/>
                    </a:cubicBezTo>
                    <a:cubicBezTo>
                      <a:pt x="354446" y="38609"/>
                      <a:pt x="350523" y="40572"/>
                      <a:pt x="346599" y="39263"/>
                    </a:cubicBezTo>
                    <a:cubicBezTo>
                      <a:pt x="345291" y="39918"/>
                      <a:pt x="344637" y="41227"/>
                      <a:pt x="343329" y="41881"/>
                    </a:cubicBezTo>
                    <a:cubicBezTo>
                      <a:pt x="342675" y="42535"/>
                      <a:pt x="342021" y="43190"/>
                      <a:pt x="341367" y="43844"/>
                    </a:cubicBezTo>
                    <a:cubicBezTo>
                      <a:pt x="341367" y="44498"/>
                      <a:pt x="341367" y="49079"/>
                      <a:pt x="341367" y="52351"/>
                    </a:cubicBezTo>
                    <a:cubicBezTo>
                      <a:pt x="342675" y="58241"/>
                      <a:pt x="337444" y="64785"/>
                      <a:pt x="334828" y="67402"/>
                    </a:cubicBezTo>
                    <a:cubicBezTo>
                      <a:pt x="334828" y="68711"/>
                      <a:pt x="334828" y="70674"/>
                      <a:pt x="334828" y="71983"/>
                    </a:cubicBezTo>
                    <a:cubicBezTo>
                      <a:pt x="334828" y="74600"/>
                      <a:pt x="334828" y="77218"/>
                      <a:pt x="334828" y="79181"/>
                    </a:cubicBezTo>
                    <a:cubicBezTo>
                      <a:pt x="333520" y="84416"/>
                      <a:pt x="328288" y="88343"/>
                      <a:pt x="319787" y="94232"/>
                    </a:cubicBezTo>
                    <a:cubicBezTo>
                      <a:pt x="319787" y="95541"/>
                      <a:pt x="321095" y="97504"/>
                      <a:pt x="324364" y="102085"/>
                    </a:cubicBezTo>
                    <a:lnTo>
                      <a:pt x="324364" y="102085"/>
                    </a:lnTo>
                    <a:cubicBezTo>
                      <a:pt x="326326" y="105357"/>
                      <a:pt x="326326" y="108629"/>
                      <a:pt x="325672" y="113209"/>
                    </a:cubicBezTo>
                    <a:cubicBezTo>
                      <a:pt x="325672" y="115173"/>
                      <a:pt x="324364" y="119753"/>
                      <a:pt x="321748" y="123025"/>
                    </a:cubicBezTo>
                    <a:cubicBezTo>
                      <a:pt x="321748" y="123025"/>
                      <a:pt x="321748" y="123025"/>
                      <a:pt x="321748" y="123025"/>
                    </a:cubicBezTo>
                    <a:cubicBezTo>
                      <a:pt x="323056" y="125643"/>
                      <a:pt x="324364" y="129569"/>
                      <a:pt x="323711" y="134150"/>
                    </a:cubicBezTo>
                    <a:cubicBezTo>
                      <a:pt x="323711" y="136767"/>
                      <a:pt x="324364" y="142002"/>
                      <a:pt x="325018" y="143966"/>
                    </a:cubicBezTo>
                    <a:cubicBezTo>
                      <a:pt x="328288" y="147238"/>
                      <a:pt x="328288" y="153127"/>
                      <a:pt x="325018" y="170796"/>
                    </a:cubicBezTo>
                    <a:lnTo>
                      <a:pt x="325018" y="172759"/>
                    </a:lnTo>
                    <a:cubicBezTo>
                      <a:pt x="325018" y="175376"/>
                      <a:pt x="328942" y="186501"/>
                      <a:pt x="330904" y="189773"/>
                    </a:cubicBezTo>
                    <a:cubicBezTo>
                      <a:pt x="330904" y="190427"/>
                      <a:pt x="332866" y="193699"/>
                      <a:pt x="332212" y="205478"/>
                    </a:cubicBezTo>
                    <a:cubicBezTo>
                      <a:pt x="332212" y="206787"/>
                      <a:pt x="334174" y="208750"/>
                      <a:pt x="335482" y="209405"/>
                    </a:cubicBezTo>
                    <a:cubicBezTo>
                      <a:pt x="336790" y="210713"/>
                      <a:pt x="337444" y="212022"/>
                      <a:pt x="338097" y="213331"/>
                    </a:cubicBezTo>
                    <a:cubicBezTo>
                      <a:pt x="340060" y="217912"/>
                      <a:pt x="334174" y="244742"/>
                      <a:pt x="330904" y="248014"/>
                    </a:cubicBezTo>
                    <a:cubicBezTo>
                      <a:pt x="327634" y="251286"/>
                      <a:pt x="322403" y="250631"/>
                      <a:pt x="319787" y="250631"/>
                    </a:cubicBezTo>
                    <a:cubicBezTo>
                      <a:pt x="316517" y="253249"/>
                      <a:pt x="310631" y="259793"/>
                      <a:pt x="306707" y="264373"/>
                    </a:cubicBezTo>
                    <a:cubicBezTo>
                      <a:pt x="306707" y="265682"/>
                      <a:pt x="306054" y="271572"/>
                      <a:pt x="309977" y="291203"/>
                    </a:cubicBezTo>
                    <a:lnTo>
                      <a:pt x="309977" y="293166"/>
                    </a:lnTo>
                    <a:cubicBezTo>
                      <a:pt x="311939" y="299710"/>
                      <a:pt x="305399" y="304945"/>
                      <a:pt x="298860" y="308217"/>
                    </a:cubicBezTo>
                    <a:cubicBezTo>
                      <a:pt x="298860" y="310835"/>
                      <a:pt x="298860" y="314761"/>
                      <a:pt x="295590" y="318033"/>
                    </a:cubicBezTo>
                    <a:cubicBezTo>
                      <a:pt x="288397" y="325231"/>
                      <a:pt x="277279" y="315416"/>
                      <a:pt x="265508" y="305600"/>
                    </a:cubicBezTo>
                    <a:cubicBezTo>
                      <a:pt x="264200" y="304291"/>
                      <a:pt x="262892" y="303637"/>
                      <a:pt x="262238" y="302982"/>
                    </a:cubicBezTo>
                    <a:cubicBezTo>
                      <a:pt x="260930" y="302328"/>
                      <a:pt x="254391" y="301673"/>
                      <a:pt x="251121" y="301673"/>
                    </a:cubicBezTo>
                    <a:cubicBezTo>
                      <a:pt x="245889" y="301673"/>
                      <a:pt x="241966" y="301673"/>
                      <a:pt x="238042" y="300365"/>
                    </a:cubicBezTo>
                    <a:cubicBezTo>
                      <a:pt x="235426" y="299056"/>
                      <a:pt x="231502" y="297093"/>
                      <a:pt x="226270" y="294475"/>
                    </a:cubicBezTo>
                    <a:cubicBezTo>
                      <a:pt x="223000" y="292512"/>
                      <a:pt x="216461" y="289240"/>
                      <a:pt x="213191" y="287277"/>
                    </a:cubicBezTo>
                    <a:cubicBezTo>
                      <a:pt x="213191" y="290549"/>
                      <a:pt x="212537" y="295130"/>
                      <a:pt x="213191" y="297093"/>
                    </a:cubicBezTo>
                    <a:cubicBezTo>
                      <a:pt x="213191" y="299056"/>
                      <a:pt x="213191" y="301019"/>
                      <a:pt x="211229" y="303637"/>
                    </a:cubicBezTo>
                    <a:cubicBezTo>
                      <a:pt x="206651" y="310181"/>
                      <a:pt x="181147" y="325886"/>
                      <a:pt x="173300" y="327195"/>
                    </a:cubicBezTo>
                    <a:cubicBezTo>
                      <a:pt x="166106" y="328503"/>
                      <a:pt x="120983" y="323923"/>
                      <a:pt x="114443" y="319996"/>
                    </a:cubicBezTo>
                    <a:cubicBezTo>
                      <a:pt x="110519" y="318033"/>
                      <a:pt x="105288" y="310181"/>
                      <a:pt x="94824" y="295130"/>
                    </a:cubicBezTo>
                    <a:cubicBezTo>
                      <a:pt x="92208" y="291858"/>
                      <a:pt x="90247" y="288586"/>
                      <a:pt x="89592" y="287277"/>
                    </a:cubicBezTo>
                    <a:cubicBezTo>
                      <a:pt x="88285" y="285314"/>
                      <a:pt x="85669" y="283351"/>
                      <a:pt x="83707" y="282042"/>
                    </a:cubicBezTo>
                    <a:cubicBezTo>
                      <a:pt x="81091" y="280079"/>
                      <a:pt x="79129" y="278115"/>
                      <a:pt x="76513" y="275498"/>
                    </a:cubicBezTo>
                    <a:cubicBezTo>
                      <a:pt x="73243" y="271572"/>
                      <a:pt x="46431" y="244087"/>
                      <a:pt x="43815" y="240815"/>
                    </a:cubicBezTo>
                    <a:cubicBezTo>
                      <a:pt x="43815" y="240815"/>
                      <a:pt x="40545" y="238852"/>
                      <a:pt x="24850" y="232963"/>
                    </a:cubicBezTo>
                    <a:cubicBezTo>
                      <a:pt x="22889" y="234271"/>
                      <a:pt x="20926" y="237543"/>
                      <a:pt x="19619" y="238852"/>
                    </a:cubicBezTo>
                    <a:cubicBezTo>
                      <a:pt x="18965" y="239506"/>
                      <a:pt x="18311" y="240815"/>
                      <a:pt x="17657" y="241470"/>
                    </a:cubicBezTo>
                    <a:cubicBezTo>
                      <a:pt x="17657" y="242778"/>
                      <a:pt x="18311" y="245396"/>
                      <a:pt x="18965" y="246705"/>
                    </a:cubicBezTo>
                    <a:cubicBezTo>
                      <a:pt x="19619" y="249977"/>
                      <a:pt x="20273" y="252594"/>
                      <a:pt x="20273" y="254557"/>
                    </a:cubicBezTo>
                    <a:cubicBezTo>
                      <a:pt x="20273" y="255212"/>
                      <a:pt x="20926" y="257175"/>
                      <a:pt x="21581" y="259138"/>
                    </a:cubicBezTo>
                    <a:cubicBezTo>
                      <a:pt x="22889" y="263719"/>
                      <a:pt x="24196" y="268300"/>
                      <a:pt x="22889" y="272880"/>
                    </a:cubicBezTo>
                    <a:cubicBezTo>
                      <a:pt x="20926" y="277461"/>
                      <a:pt x="16349" y="280079"/>
                      <a:pt x="0" y="278115"/>
                    </a:cubicBezTo>
                    <a:cubicBezTo>
                      <a:pt x="5232" y="280079"/>
                      <a:pt x="10463" y="282696"/>
                      <a:pt x="12425" y="285314"/>
                    </a:cubicBezTo>
                    <a:cubicBezTo>
                      <a:pt x="17003" y="289894"/>
                      <a:pt x="15695" y="295130"/>
                      <a:pt x="15041" y="297747"/>
                    </a:cubicBezTo>
                    <a:cubicBezTo>
                      <a:pt x="15041" y="297747"/>
                      <a:pt x="15041" y="298402"/>
                      <a:pt x="15041" y="299056"/>
                    </a:cubicBezTo>
                    <a:cubicBezTo>
                      <a:pt x="15695" y="299056"/>
                      <a:pt x="17003" y="299710"/>
                      <a:pt x="18311" y="299710"/>
                    </a:cubicBezTo>
                    <a:cubicBezTo>
                      <a:pt x="22234" y="301019"/>
                      <a:pt x="27466" y="302328"/>
                      <a:pt x="31390" y="305600"/>
                    </a:cubicBezTo>
                    <a:cubicBezTo>
                      <a:pt x="34006" y="308217"/>
                      <a:pt x="36622" y="310835"/>
                      <a:pt x="37930" y="313453"/>
                    </a:cubicBezTo>
                    <a:cubicBezTo>
                      <a:pt x="39891" y="316070"/>
                      <a:pt x="41853" y="318688"/>
                      <a:pt x="43161" y="318688"/>
                    </a:cubicBezTo>
                    <a:cubicBezTo>
                      <a:pt x="44469" y="318688"/>
                      <a:pt x="45777" y="318688"/>
                      <a:pt x="46431" y="318688"/>
                    </a:cubicBezTo>
                    <a:cubicBezTo>
                      <a:pt x="52317" y="318688"/>
                      <a:pt x="54279" y="321305"/>
                      <a:pt x="56894" y="325886"/>
                    </a:cubicBezTo>
                    <a:cubicBezTo>
                      <a:pt x="58202" y="327849"/>
                      <a:pt x="58202" y="329158"/>
                      <a:pt x="58856" y="330467"/>
                    </a:cubicBezTo>
                    <a:cubicBezTo>
                      <a:pt x="58856" y="330467"/>
                      <a:pt x="58856" y="330467"/>
                      <a:pt x="58856" y="330467"/>
                    </a:cubicBezTo>
                    <a:cubicBezTo>
                      <a:pt x="58856" y="330467"/>
                      <a:pt x="58856" y="330467"/>
                      <a:pt x="59510" y="330467"/>
                    </a:cubicBezTo>
                    <a:cubicBezTo>
                      <a:pt x="60818" y="330467"/>
                      <a:pt x="63434" y="331121"/>
                      <a:pt x="65396" y="331775"/>
                    </a:cubicBezTo>
                    <a:cubicBezTo>
                      <a:pt x="73897" y="333739"/>
                      <a:pt x="82399" y="335702"/>
                      <a:pt x="81745" y="342900"/>
                    </a:cubicBezTo>
                    <a:cubicBezTo>
                      <a:pt x="81745" y="342900"/>
                      <a:pt x="82399" y="342900"/>
                      <a:pt x="83053" y="342900"/>
                    </a:cubicBezTo>
                    <a:cubicBezTo>
                      <a:pt x="86323" y="342900"/>
                      <a:pt x="91555" y="342900"/>
                      <a:pt x="96132" y="348135"/>
                    </a:cubicBezTo>
                    <a:cubicBezTo>
                      <a:pt x="96786" y="348789"/>
                      <a:pt x="97440" y="350098"/>
                      <a:pt x="98748" y="351407"/>
                    </a:cubicBezTo>
                    <a:cubicBezTo>
                      <a:pt x="100056" y="353370"/>
                      <a:pt x="104634" y="359914"/>
                      <a:pt x="106596" y="360569"/>
                    </a:cubicBezTo>
                    <a:cubicBezTo>
                      <a:pt x="107249" y="360569"/>
                      <a:pt x="108557" y="359914"/>
                      <a:pt x="109865" y="358605"/>
                    </a:cubicBezTo>
                    <a:cubicBezTo>
                      <a:pt x="111827" y="357297"/>
                      <a:pt x="118367" y="352716"/>
                      <a:pt x="124906" y="358605"/>
                    </a:cubicBezTo>
                    <a:cubicBezTo>
                      <a:pt x="126868" y="360569"/>
                      <a:pt x="127522" y="360569"/>
                      <a:pt x="130792" y="361877"/>
                    </a:cubicBezTo>
                    <a:cubicBezTo>
                      <a:pt x="131446" y="361877"/>
                      <a:pt x="132754" y="361877"/>
                      <a:pt x="134062" y="362532"/>
                    </a:cubicBezTo>
                    <a:cubicBezTo>
                      <a:pt x="135370" y="362532"/>
                      <a:pt x="137986" y="362532"/>
                      <a:pt x="139947" y="362532"/>
                    </a:cubicBezTo>
                    <a:cubicBezTo>
                      <a:pt x="143871" y="362532"/>
                      <a:pt x="147141" y="362532"/>
                      <a:pt x="150411" y="364495"/>
                    </a:cubicBezTo>
                    <a:cubicBezTo>
                      <a:pt x="150411" y="364495"/>
                      <a:pt x="152373" y="364495"/>
                      <a:pt x="153681" y="365149"/>
                    </a:cubicBezTo>
                    <a:cubicBezTo>
                      <a:pt x="156951" y="365804"/>
                      <a:pt x="160874" y="367112"/>
                      <a:pt x="164144" y="369730"/>
                    </a:cubicBezTo>
                    <a:cubicBezTo>
                      <a:pt x="165452" y="370384"/>
                      <a:pt x="167414" y="371693"/>
                      <a:pt x="169376" y="373002"/>
                    </a:cubicBezTo>
                    <a:cubicBezTo>
                      <a:pt x="173953" y="375619"/>
                      <a:pt x="179185" y="378237"/>
                      <a:pt x="181801" y="382163"/>
                    </a:cubicBezTo>
                    <a:cubicBezTo>
                      <a:pt x="182455" y="383472"/>
                      <a:pt x="183763" y="384781"/>
                      <a:pt x="185071" y="386090"/>
                    </a:cubicBezTo>
                    <a:cubicBezTo>
                      <a:pt x="188994" y="389362"/>
                      <a:pt x="192264" y="392634"/>
                      <a:pt x="192918" y="397869"/>
                    </a:cubicBezTo>
                    <a:cubicBezTo>
                      <a:pt x="192918" y="399177"/>
                      <a:pt x="192918" y="400486"/>
                      <a:pt x="192918" y="402449"/>
                    </a:cubicBezTo>
                    <a:cubicBezTo>
                      <a:pt x="192918" y="403104"/>
                      <a:pt x="192918" y="405067"/>
                      <a:pt x="192918" y="406376"/>
                    </a:cubicBezTo>
                    <a:cubicBezTo>
                      <a:pt x="192918" y="406376"/>
                      <a:pt x="192918" y="406376"/>
                      <a:pt x="192918" y="406376"/>
                    </a:cubicBezTo>
                    <a:cubicBezTo>
                      <a:pt x="198150" y="403104"/>
                      <a:pt x="202728" y="403758"/>
                      <a:pt x="205998" y="407030"/>
                    </a:cubicBezTo>
                    <a:cubicBezTo>
                      <a:pt x="207959" y="408993"/>
                      <a:pt x="208613" y="411611"/>
                      <a:pt x="209921" y="414883"/>
                    </a:cubicBezTo>
                    <a:cubicBezTo>
                      <a:pt x="211229" y="418155"/>
                      <a:pt x="212537" y="422736"/>
                      <a:pt x="215153" y="424044"/>
                    </a:cubicBezTo>
                    <a:cubicBezTo>
                      <a:pt x="217769" y="426662"/>
                      <a:pt x="219731" y="427971"/>
                      <a:pt x="221039" y="429279"/>
                    </a:cubicBezTo>
                    <a:cubicBezTo>
                      <a:pt x="222347" y="430588"/>
                      <a:pt x="223000" y="431243"/>
                      <a:pt x="224962" y="431897"/>
                    </a:cubicBezTo>
                    <a:cubicBezTo>
                      <a:pt x="225616" y="431897"/>
                      <a:pt x="226924" y="431897"/>
                      <a:pt x="228232" y="432551"/>
                    </a:cubicBezTo>
                    <a:cubicBezTo>
                      <a:pt x="230848" y="432551"/>
                      <a:pt x="238696" y="433860"/>
                      <a:pt x="238696" y="442367"/>
                    </a:cubicBezTo>
                    <a:cubicBezTo>
                      <a:pt x="238696" y="450874"/>
                      <a:pt x="236080" y="450874"/>
                      <a:pt x="232810" y="454146"/>
                    </a:cubicBezTo>
                    <a:cubicBezTo>
                      <a:pt x="231502" y="455455"/>
                      <a:pt x="230194" y="458073"/>
                      <a:pt x="229540" y="458727"/>
                    </a:cubicBezTo>
                    <a:cubicBezTo>
                      <a:pt x="229540" y="461344"/>
                      <a:pt x="231502" y="471815"/>
                      <a:pt x="234118" y="478359"/>
                    </a:cubicBezTo>
                    <a:cubicBezTo>
                      <a:pt x="241966" y="496682"/>
                      <a:pt x="241966" y="503225"/>
                      <a:pt x="241311" y="506497"/>
                    </a:cubicBezTo>
                    <a:cubicBezTo>
                      <a:pt x="241311" y="508460"/>
                      <a:pt x="240003" y="511078"/>
                      <a:pt x="238696" y="513696"/>
                    </a:cubicBezTo>
                    <a:cubicBezTo>
                      <a:pt x="237388" y="516313"/>
                      <a:pt x="234118" y="524166"/>
                      <a:pt x="234772" y="526129"/>
                    </a:cubicBezTo>
                    <a:cubicBezTo>
                      <a:pt x="234772" y="526129"/>
                      <a:pt x="235426" y="526783"/>
                      <a:pt x="236080" y="527438"/>
                    </a:cubicBezTo>
                    <a:cubicBezTo>
                      <a:pt x="236080" y="527438"/>
                      <a:pt x="236080" y="527438"/>
                      <a:pt x="236080" y="527438"/>
                    </a:cubicBezTo>
                    <a:cubicBezTo>
                      <a:pt x="238042" y="527438"/>
                      <a:pt x="240003" y="527438"/>
                      <a:pt x="243927" y="527438"/>
                    </a:cubicBezTo>
                    <a:cubicBezTo>
                      <a:pt x="253737" y="527438"/>
                      <a:pt x="260276" y="527438"/>
                      <a:pt x="263546" y="536599"/>
                    </a:cubicBezTo>
                    <a:cubicBezTo>
                      <a:pt x="263546" y="537908"/>
                      <a:pt x="265508" y="539871"/>
                      <a:pt x="266162" y="541180"/>
                    </a:cubicBezTo>
                    <a:cubicBezTo>
                      <a:pt x="268124" y="544452"/>
                      <a:pt x="270086" y="547069"/>
                      <a:pt x="270086" y="550341"/>
                    </a:cubicBezTo>
                    <a:cubicBezTo>
                      <a:pt x="270086" y="553613"/>
                      <a:pt x="270086" y="564084"/>
                      <a:pt x="264854" y="569319"/>
                    </a:cubicBezTo>
                    <a:cubicBezTo>
                      <a:pt x="259622" y="574554"/>
                      <a:pt x="262238" y="571282"/>
                      <a:pt x="260930" y="572591"/>
                    </a:cubicBezTo>
                    <a:cubicBezTo>
                      <a:pt x="259622" y="573245"/>
                      <a:pt x="257660" y="575208"/>
                      <a:pt x="257660" y="575863"/>
                    </a:cubicBezTo>
                    <a:cubicBezTo>
                      <a:pt x="257660" y="578042"/>
                      <a:pt x="258752" y="580882"/>
                      <a:pt x="260930" y="584370"/>
                    </a:cubicBezTo>
                    <a:lnTo>
                      <a:pt x="260930" y="585678"/>
                    </a:lnTo>
                    <a:cubicBezTo>
                      <a:pt x="266816" y="592877"/>
                      <a:pt x="275317" y="605310"/>
                      <a:pt x="281203" y="611200"/>
                    </a:cubicBezTo>
                    <a:cubicBezTo>
                      <a:pt x="281203" y="611200"/>
                      <a:pt x="306054" y="637375"/>
                      <a:pt x="304092" y="647845"/>
                    </a:cubicBezTo>
                    <a:cubicBezTo>
                      <a:pt x="303438" y="651772"/>
                      <a:pt x="300822" y="654389"/>
                      <a:pt x="299514" y="655698"/>
                    </a:cubicBezTo>
                    <a:cubicBezTo>
                      <a:pt x="299514" y="658316"/>
                      <a:pt x="300822" y="664205"/>
                      <a:pt x="302130" y="668786"/>
                    </a:cubicBezTo>
                    <a:cubicBezTo>
                      <a:pt x="302784" y="674021"/>
                      <a:pt x="304092" y="678602"/>
                      <a:pt x="304746" y="681874"/>
                    </a:cubicBezTo>
                    <a:cubicBezTo>
                      <a:pt x="306054" y="689072"/>
                      <a:pt x="306054" y="697579"/>
                      <a:pt x="300822" y="704123"/>
                    </a:cubicBezTo>
                    <a:cubicBezTo>
                      <a:pt x="296898" y="708704"/>
                      <a:pt x="292974" y="715248"/>
                      <a:pt x="291666" y="718519"/>
                    </a:cubicBezTo>
                    <a:cubicBezTo>
                      <a:pt x="294936" y="721791"/>
                      <a:pt x="298860" y="727681"/>
                      <a:pt x="298206" y="732262"/>
                    </a:cubicBezTo>
                    <a:cubicBezTo>
                      <a:pt x="298206" y="734225"/>
                      <a:pt x="298860" y="744695"/>
                      <a:pt x="301476" y="749276"/>
                    </a:cubicBezTo>
                    <a:cubicBezTo>
                      <a:pt x="302784" y="750585"/>
                      <a:pt x="307362" y="753202"/>
                      <a:pt x="309977" y="755165"/>
                    </a:cubicBezTo>
                    <a:cubicBezTo>
                      <a:pt x="315863" y="758437"/>
                      <a:pt x="321748" y="761055"/>
                      <a:pt x="323056" y="766944"/>
                    </a:cubicBezTo>
                    <a:cubicBezTo>
                      <a:pt x="323711" y="769562"/>
                      <a:pt x="328288" y="776760"/>
                      <a:pt x="330904" y="781341"/>
                    </a:cubicBezTo>
                    <a:cubicBezTo>
                      <a:pt x="334174" y="786576"/>
                      <a:pt x="336136" y="789848"/>
                      <a:pt x="336790" y="791811"/>
                    </a:cubicBezTo>
                    <a:cubicBezTo>
                      <a:pt x="337444" y="793774"/>
                      <a:pt x="339405" y="797046"/>
                      <a:pt x="341367" y="799664"/>
                    </a:cubicBezTo>
                    <a:cubicBezTo>
                      <a:pt x="343329" y="802281"/>
                      <a:pt x="344637" y="805553"/>
                      <a:pt x="345945" y="808171"/>
                    </a:cubicBezTo>
                    <a:cubicBezTo>
                      <a:pt x="345945" y="809480"/>
                      <a:pt x="347253" y="810134"/>
                      <a:pt x="347907" y="811443"/>
                    </a:cubicBezTo>
                    <a:cubicBezTo>
                      <a:pt x="350523" y="815369"/>
                      <a:pt x="353139" y="820604"/>
                      <a:pt x="353793" y="827802"/>
                    </a:cubicBezTo>
                    <a:cubicBezTo>
                      <a:pt x="353793" y="827802"/>
                      <a:pt x="353793" y="827802"/>
                      <a:pt x="355101" y="827802"/>
                    </a:cubicBezTo>
                    <a:cubicBezTo>
                      <a:pt x="357062" y="829111"/>
                      <a:pt x="359678" y="835001"/>
                      <a:pt x="366218" y="834346"/>
                    </a:cubicBezTo>
                    <a:cubicBezTo>
                      <a:pt x="372758" y="834346"/>
                      <a:pt x="379297" y="825185"/>
                      <a:pt x="379951" y="827802"/>
                    </a:cubicBezTo>
                    <a:cubicBezTo>
                      <a:pt x="380605" y="831074"/>
                      <a:pt x="377335" y="834346"/>
                      <a:pt x="381913" y="836964"/>
                    </a:cubicBezTo>
                    <a:cubicBezTo>
                      <a:pt x="385837" y="840236"/>
                      <a:pt x="390414" y="837618"/>
                      <a:pt x="391068" y="840890"/>
                    </a:cubicBezTo>
                    <a:cubicBezTo>
                      <a:pt x="391068" y="844162"/>
                      <a:pt x="389760" y="855287"/>
                      <a:pt x="394338" y="853324"/>
                    </a:cubicBezTo>
                    <a:cubicBezTo>
                      <a:pt x="398916" y="852015"/>
                      <a:pt x="397608" y="846125"/>
                      <a:pt x="402186" y="845471"/>
                    </a:cubicBezTo>
                    <a:cubicBezTo>
                      <a:pt x="407418" y="844817"/>
                      <a:pt x="408726" y="846780"/>
                      <a:pt x="410687" y="848743"/>
                    </a:cubicBezTo>
                    <a:cubicBezTo>
                      <a:pt x="412649" y="850706"/>
                      <a:pt x="419189" y="848743"/>
                      <a:pt x="421805" y="850706"/>
                    </a:cubicBezTo>
                    <a:cubicBezTo>
                      <a:pt x="424420" y="852015"/>
                      <a:pt x="425075" y="859868"/>
                      <a:pt x="428998" y="859868"/>
                    </a:cubicBezTo>
                    <a:cubicBezTo>
                      <a:pt x="432268" y="859868"/>
                      <a:pt x="437500" y="859868"/>
                      <a:pt x="437500" y="859868"/>
                    </a:cubicBezTo>
                    <a:cubicBezTo>
                      <a:pt x="437500" y="859868"/>
                      <a:pt x="452541" y="873610"/>
                      <a:pt x="451887" y="877536"/>
                    </a:cubicBezTo>
                    <a:cubicBezTo>
                      <a:pt x="451233" y="881462"/>
                      <a:pt x="450579" y="883426"/>
                      <a:pt x="450579" y="886043"/>
                    </a:cubicBezTo>
                    <a:cubicBezTo>
                      <a:pt x="450579" y="888661"/>
                      <a:pt x="452541" y="895859"/>
                      <a:pt x="452541" y="897168"/>
                    </a:cubicBezTo>
                    <a:cubicBezTo>
                      <a:pt x="452541" y="898477"/>
                      <a:pt x="449925" y="901094"/>
                      <a:pt x="451887" y="902403"/>
                    </a:cubicBezTo>
                    <a:cubicBezTo>
                      <a:pt x="453195" y="903712"/>
                      <a:pt x="455810" y="906329"/>
                      <a:pt x="457118" y="908292"/>
                    </a:cubicBezTo>
                    <a:cubicBezTo>
                      <a:pt x="458426" y="910256"/>
                      <a:pt x="458426" y="912219"/>
                      <a:pt x="457118" y="916145"/>
                    </a:cubicBezTo>
                    <a:cubicBezTo>
                      <a:pt x="455157" y="920071"/>
                      <a:pt x="451887" y="926615"/>
                      <a:pt x="453849" y="929887"/>
                    </a:cubicBezTo>
                    <a:cubicBezTo>
                      <a:pt x="456465" y="933159"/>
                      <a:pt x="459080" y="933814"/>
                      <a:pt x="463658" y="936431"/>
                    </a:cubicBezTo>
                    <a:cubicBezTo>
                      <a:pt x="468236" y="939049"/>
                      <a:pt x="475429" y="942321"/>
                      <a:pt x="478045" y="944284"/>
                    </a:cubicBezTo>
                    <a:cubicBezTo>
                      <a:pt x="480661" y="946247"/>
                      <a:pt x="477391" y="949519"/>
                      <a:pt x="478699" y="952136"/>
                    </a:cubicBezTo>
                    <a:cubicBezTo>
                      <a:pt x="480007" y="954754"/>
                      <a:pt x="486547" y="959335"/>
                      <a:pt x="481969" y="960644"/>
                    </a:cubicBezTo>
                    <a:cubicBezTo>
                      <a:pt x="477391" y="961952"/>
                      <a:pt x="474122" y="956063"/>
                      <a:pt x="467582" y="958680"/>
                    </a:cubicBezTo>
                    <a:cubicBezTo>
                      <a:pt x="461042" y="961298"/>
                      <a:pt x="460388" y="961298"/>
                      <a:pt x="463004" y="964570"/>
                    </a:cubicBezTo>
                    <a:cubicBezTo>
                      <a:pt x="465620" y="967842"/>
                      <a:pt x="478699" y="969151"/>
                      <a:pt x="478699" y="972423"/>
                    </a:cubicBezTo>
                    <a:cubicBezTo>
                      <a:pt x="478699" y="975694"/>
                      <a:pt x="481315" y="983547"/>
                      <a:pt x="477391" y="986165"/>
                    </a:cubicBezTo>
                    <a:cubicBezTo>
                      <a:pt x="473467" y="988782"/>
                      <a:pt x="464966" y="980275"/>
                      <a:pt x="462350" y="978966"/>
                    </a:cubicBezTo>
                    <a:cubicBezTo>
                      <a:pt x="459734" y="977658"/>
                      <a:pt x="453849" y="977003"/>
                      <a:pt x="453849" y="977003"/>
                    </a:cubicBezTo>
                    <a:cubicBezTo>
                      <a:pt x="453849" y="977003"/>
                      <a:pt x="432268" y="989437"/>
                      <a:pt x="431614" y="991400"/>
                    </a:cubicBezTo>
                    <a:cubicBezTo>
                      <a:pt x="430960" y="992709"/>
                      <a:pt x="428344" y="999253"/>
                      <a:pt x="425728" y="1001216"/>
                    </a:cubicBezTo>
                    <a:cubicBezTo>
                      <a:pt x="423112" y="1002524"/>
                      <a:pt x="420497" y="1003833"/>
                      <a:pt x="420497" y="1003833"/>
                    </a:cubicBezTo>
                    <a:cubicBezTo>
                      <a:pt x="420497" y="1003833"/>
                      <a:pt x="421805" y="1010377"/>
                      <a:pt x="420497" y="1016267"/>
                    </a:cubicBezTo>
                    <a:cubicBezTo>
                      <a:pt x="419189" y="1021502"/>
                      <a:pt x="413303" y="1023465"/>
                      <a:pt x="413957" y="1029354"/>
                    </a:cubicBezTo>
                    <a:cubicBezTo>
                      <a:pt x="414611" y="1035244"/>
                      <a:pt x="415265" y="1045714"/>
                      <a:pt x="413957" y="1052258"/>
                    </a:cubicBezTo>
                    <a:cubicBezTo>
                      <a:pt x="412649" y="1058802"/>
                      <a:pt x="408726" y="1059456"/>
                      <a:pt x="407418" y="1062728"/>
                    </a:cubicBezTo>
                    <a:cubicBezTo>
                      <a:pt x="406110" y="1066000"/>
                      <a:pt x="404802" y="1072544"/>
                      <a:pt x="402186" y="1074507"/>
                    </a:cubicBezTo>
                    <a:cubicBezTo>
                      <a:pt x="399570" y="1077125"/>
                      <a:pt x="395646" y="1079088"/>
                      <a:pt x="395646" y="1083014"/>
                    </a:cubicBezTo>
                    <a:cubicBezTo>
                      <a:pt x="395646" y="1086941"/>
                      <a:pt x="389107" y="1091521"/>
                      <a:pt x="389760" y="1094139"/>
                    </a:cubicBezTo>
                    <a:cubicBezTo>
                      <a:pt x="390414" y="1096757"/>
                      <a:pt x="389107" y="1101337"/>
                      <a:pt x="389760" y="1103955"/>
                    </a:cubicBezTo>
                    <a:cubicBezTo>
                      <a:pt x="390414" y="1106572"/>
                      <a:pt x="395646" y="1111808"/>
                      <a:pt x="391068" y="1113116"/>
                    </a:cubicBezTo>
                    <a:cubicBezTo>
                      <a:pt x="387144" y="1114425"/>
                      <a:pt x="389760" y="1109844"/>
                      <a:pt x="387144" y="1114425"/>
                    </a:cubicBezTo>
                    <a:cubicBezTo>
                      <a:pt x="383875" y="1119006"/>
                      <a:pt x="380605" y="1119660"/>
                      <a:pt x="379297" y="1123587"/>
                    </a:cubicBezTo>
                    <a:cubicBezTo>
                      <a:pt x="377989" y="1127513"/>
                      <a:pt x="380605" y="1128822"/>
                      <a:pt x="376681" y="1133402"/>
                    </a:cubicBezTo>
                    <a:cubicBezTo>
                      <a:pt x="372758" y="1137983"/>
                      <a:pt x="370142" y="1140601"/>
                      <a:pt x="370795" y="1143218"/>
                    </a:cubicBezTo>
                    <a:cubicBezTo>
                      <a:pt x="370795" y="1145836"/>
                      <a:pt x="378643" y="1152380"/>
                      <a:pt x="374719" y="1154997"/>
                    </a:cubicBezTo>
                    <a:cubicBezTo>
                      <a:pt x="370795" y="1157615"/>
                      <a:pt x="361640" y="1151725"/>
                      <a:pt x="358370" y="1154997"/>
                    </a:cubicBezTo>
                    <a:cubicBezTo>
                      <a:pt x="355101" y="1158269"/>
                      <a:pt x="357716" y="1168739"/>
                      <a:pt x="359024" y="1172011"/>
                    </a:cubicBezTo>
                    <a:cubicBezTo>
                      <a:pt x="360332" y="1175283"/>
                      <a:pt x="359678" y="1181173"/>
                      <a:pt x="359678" y="1181173"/>
                    </a:cubicBezTo>
                    <a:cubicBezTo>
                      <a:pt x="359678" y="1181173"/>
                      <a:pt x="354446" y="1181827"/>
                      <a:pt x="351831" y="1184445"/>
                    </a:cubicBezTo>
                    <a:cubicBezTo>
                      <a:pt x="349869" y="1186408"/>
                      <a:pt x="346599" y="1190989"/>
                      <a:pt x="343329" y="1191643"/>
                    </a:cubicBezTo>
                    <a:cubicBezTo>
                      <a:pt x="340060" y="1192297"/>
                      <a:pt x="337444" y="1192297"/>
                      <a:pt x="337444" y="1192297"/>
                    </a:cubicBezTo>
                    <a:cubicBezTo>
                      <a:pt x="337444" y="1192297"/>
                      <a:pt x="337444" y="1198841"/>
                      <a:pt x="336136" y="1200804"/>
                    </a:cubicBezTo>
                    <a:cubicBezTo>
                      <a:pt x="334828" y="1203422"/>
                      <a:pt x="334174" y="1206040"/>
                      <a:pt x="333520" y="1209966"/>
                    </a:cubicBezTo>
                    <a:cubicBezTo>
                      <a:pt x="333520" y="1213892"/>
                      <a:pt x="329596" y="1215855"/>
                      <a:pt x="328288" y="1219782"/>
                    </a:cubicBezTo>
                    <a:cubicBezTo>
                      <a:pt x="326980" y="1223708"/>
                      <a:pt x="330904" y="1223708"/>
                      <a:pt x="329596" y="1228289"/>
                    </a:cubicBezTo>
                    <a:cubicBezTo>
                      <a:pt x="328942" y="1232870"/>
                      <a:pt x="328288" y="1238759"/>
                      <a:pt x="324364" y="1238759"/>
                    </a:cubicBezTo>
                    <a:cubicBezTo>
                      <a:pt x="320441" y="1238759"/>
                      <a:pt x="315863" y="1234178"/>
                      <a:pt x="312593" y="1235487"/>
                    </a:cubicBezTo>
                    <a:cubicBezTo>
                      <a:pt x="309323" y="1236796"/>
                      <a:pt x="306707" y="1230906"/>
                      <a:pt x="305399" y="1235487"/>
                    </a:cubicBezTo>
                    <a:cubicBezTo>
                      <a:pt x="304092" y="1240068"/>
                      <a:pt x="306707" y="1238759"/>
                      <a:pt x="303438" y="1243994"/>
                    </a:cubicBezTo>
                    <a:cubicBezTo>
                      <a:pt x="300168" y="1249229"/>
                      <a:pt x="300168" y="1243994"/>
                      <a:pt x="300168" y="1249229"/>
                    </a:cubicBezTo>
                    <a:cubicBezTo>
                      <a:pt x="300168" y="1254464"/>
                      <a:pt x="302784" y="1253810"/>
                      <a:pt x="302130" y="1258391"/>
                    </a:cubicBezTo>
                    <a:cubicBezTo>
                      <a:pt x="301476" y="1262971"/>
                      <a:pt x="300822" y="1269515"/>
                      <a:pt x="300168" y="1272787"/>
                    </a:cubicBezTo>
                    <a:cubicBezTo>
                      <a:pt x="299514" y="1276059"/>
                      <a:pt x="296898" y="1278677"/>
                      <a:pt x="294936" y="1278022"/>
                    </a:cubicBezTo>
                    <a:cubicBezTo>
                      <a:pt x="292974" y="1278022"/>
                      <a:pt x="289705" y="1266243"/>
                      <a:pt x="287743" y="1269515"/>
                    </a:cubicBezTo>
                    <a:cubicBezTo>
                      <a:pt x="286435" y="1272787"/>
                      <a:pt x="291666" y="1278677"/>
                      <a:pt x="287743" y="1281294"/>
                    </a:cubicBezTo>
                    <a:cubicBezTo>
                      <a:pt x="283819" y="1283912"/>
                      <a:pt x="281203" y="1284566"/>
                      <a:pt x="281203" y="1284566"/>
                    </a:cubicBezTo>
                    <a:cubicBezTo>
                      <a:pt x="281203" y="1284566"/>
                      <a:pt x="282511" y="1288493"/>
                      <a:pt x="289705" y="1295691"/>
                    </a:cubicBezTo>
                    <a:cubicBezTo>
                      <a:pt x="296898" y="1302889"/>
                      <a:pt x="302784" y="1300926"/>
                      <a:pt x="302130" y="1304852"/>
                    </a:cubicBezTo>
                    <a:cubicBezTo>
                      <a:pt x="301476" y="1308779"/>
                      <a:pt x="297552" y="1308124"/>
                      <a:pt x="294936" y="1310742"/>
                    </a:cubicBezTo>
                    <a:cubicBezTo>
                      <a:pt x="292320" y="1313359"/>
                      <a:pt x="294282" y="1317940"/>
                      <a:pt x="290358" y="1321212"/>
                    </a:cubicBezTo>
                    <a:cubicBezTo>
                      <a:pt x="286435" y="1324484"/>
                      <a:pt x="279895" y="1326447"/>
                      <a:pt x="279895" y="1327102"/>
                    </a:cubicBezTo>
                    <a:cubicBezTo>
                      <a:pt x="279895" y="1327756"/>
                      <a:pt x="275317" y="1338226"/>
                      <a:pt x="272701" y="1336917"/>
                    </a:cubicBezTo>
                    <a:cubicBezTo>
                      <a:pt x="270740" y="1335609"/>
                      <a:pt x="275317" y="1323175"/>
                      <a:pt x="270086" y="1322521"/>
                    </a:cubicBezTo>
                    <a:cubicBezTo>
                      <a:pt x="265508" y="1321866"/>
                      <a:pt x="263546" y="1322521"/>
                      <a:pt x="258315" y="1323830"/>
                    </a:cubicBezTo>
                    <a:cubicBezTo>
                      <a:pt x="253083" y="1325138"/>
                      <a:pt x="255045" y="1334954"/>
                      <a:pt x="250467" y="1334954"/>
                    </a:cubicBezTo>
                    <a:cubicBezTo>
                      <a:pt x="245889" y="1334954"/>
                      <a:pt x="243273" y="1336263"/>
                      <a:pt x="241966" y="1334954"/>
                    </a:cubicBezTo>
                    <a:cubicBezTo>
                      <a:pt x="240658" y="1333645"/>
                      <a:pt x="236080" y="1322521"/>
                      <a:pt x="234772" y="1327102"/>
                    </a:cubicBezTo>
                    <a:cubicBezTo>
                      <a:pt x="233464" y="1331682"/>
                      <a:pt x="236734" y="1336263"/>
                      <a:pt x="236080" y="1339535"/>
                    </a:cubicBezTo>
                    <a:cubicBezTo>
                      <a:pt x="235426" y="1342807"/>
                      <a:pt x="230194" y="1340844"/>
                      <a:pt x="233464" y="1346079"/>
                    </a:cubicBezTo>
                    <a:cubicBezTo>
                      <a:pt x="236734" y="1351314"/>
                      <a:pt x="238696" y="1352623"/>
                      <a:pt x="241966" y="1355240"/>
                    </a:cubicBezTo>
                    <a:cubicBezTo>
                      <a:pt x="245235" y="1357858"/>
                      <a:pt x="246543" y="1358512"/>
                      <a:pt x="249813" y="1364402"/>
                    </a:cubicBezTo>
                    <a:cubicBezTo>
                      <a:pt x="253083" y="1370291"/>
                      <a:pt x="251775" y="1370946"/>
                      <a:pt x="248505" y="1370946"/>
                    </a:cubicBezTo>
                    <a:cubicBezTo>
                      <a:pt x="245235" y="1370946"/>
                      <a:pt x="241311" y="1365056"/>
                      <a:pt x="237388" y="1366365"/>
                    </a:cubicBezTo>
                    <a:cubicBezTo>
                      <a:pt x="233464" y="1367674"/>
                      <a:pt x="235426" y="1371600"/>
                      <a:pt x="235426" y="1377490"/>
                    </a:cubicBezTo>
                    <a:cubicBezTo>
                      <a:pt x="235426" y="1383379"/>
                      <a:pt x="236734" y="1385997"/>
                      <a:pt x="235426" y="1390577"/>
                    </a:cubicBezTo>
                    <a:cubicBezTo>
                      <a:pt x="234118" y="1395158"/>
                      <a:pt x="235426" y="1401048"/>
                      <a:pt x="232810" y="1402356"/>
                    </a:cubicBezTo>
                    <a:cubicBezTo>
                      <a:pt x="230194" y="1403665"/>
                      <a:pt x="223000" y="1402356"/>
                      <a:pt x="222347" y="1404320"/>
                    </a:cubicBezTo>
                    <a:cubicBezTo>
                      <a:pt x="221692" y="1406283"/>
                      <a:pt x="221039" y="1412172"/>
                      <a:pt x="221039" y="1414790"/>
                    </a:cubicBezTo>
                    <a:cubicBezTo>
                      <a:pt x="221039" y="1418062"/>
                      <a:pt x="215807" y="1416753"/>
                      <a:pt x="215807" y="1420025"/>
                    </a:cubicBezTo>
                    <a:cubicBezTo>
                      <a:pt x="215807" y="1423297"/>
                      <a:pt x="223654" y="1427878"/>
                      <a:pt x="221039" y="1431804"/>
                    </a:cubicBezTo>
                    <a:cubicBezTo>
                      <a:pt x="218423" y="1435730"/>
                      <a:pt x="215807" y="1439002"/>
                      <a:pt x="215153" y="1445546"/>
                    </a:cubicBezTo>
                    <a:cubicBezTo>
                      <a:pt x="214499" y="1452090"/>
                      <a:pt x="224962" y="1451436"/>
                      <a:pt x="226270" y="1452744"/>
                    </a:cubicBezTo>
                    <a:cubicBezTo>
                      <a:pt x="227578" y="1454053"/>
                      <a:pt x="223000" y="1457979"/>
                      <a:pt x="223654" y="1459943"/>
                    </a:cubicBezTo>
                    <a:cubicBezTo>
                      <a:pt x="223654" y="1461906"/>
                      <a:pt x="226924" y="1462560"/>
                      <a:pt x="226270" y="1465178"/>
                    </a:cubicBezTo>
                    <a:cubicBezTo>
                      <a:pt x="225616" y="1467795"/>
                      <a:pt x="220384" y="1476302"/>
                      <a:pt x="223000" y="1477611"/>
                    </a:cubicBezTo>
                    <a:cubicBezTo>
                      <a:pt x="225616" y="1478265"/>
                      <a:pt x="231502" y="1474339"/>
                      <a:pt x="230848" y="1476957"/>
                    </a:cubicBezTo>
                    <a:cubicBezTo>
                      <a:pt x="230848" y="1479574"/>
                      <a:pt x="228232" y="1484155"/>
                      <a:pt x="230194" y="1486118"/>
                    </a:cubicBezTo>
                    <a:cubicBezTo>
                      <a:pt x="232156" y="1488081"/>
                      <a:pt x="230194" y="1498552"/>
                      <a:pt x="233464" y="1497243"/>
                    </a:cubicBezTo>
                    <a:cubicBezTo>
                      <a:pt x="236734" y="1495934"/>
                      <a:pt x="238696" y="1490045"/>
                      <a:pt x="239350" y="1491353"/>
                    </a:cubicBezTo>
                    <a:cubicBezTo>
                      <a:pt x="240003" y="1492662"/>
                      <a:pt x="246543" y="1493317"/>
                      <a:pt x="246543" y="1496588"/>
                    </a:cubicBezTo>
                    <a:cubicBezTo>
                      <a:pt x="246543" y="1499860"/>
                      <a:pt x="249813" y="1510985"/>
                      <a:pt x="249813" y="1511639"/>
                    </a:cubicBezTo>
                    <a:cubicBezTo>
                      <a:pt x="249813" y="1512948"/>
                      <a:pt x="245235" y="1515566"/>
                      <a:pt x="247197" y="1516875"/>
                    </a:cubicBezTo>
                    <a:cubicBezTo>
                      <a:pt x="249813" y="1518183"/>
                      <a:pt x="257007" y="1519492"/>
                      <a:pt x="257007" y="1520801"/>
                    </a:cubicBezTo>
                    <a:cubicBezTo>
                      <a:pt x="257007" y="1522110"/>
                      <a:pt x="250467" y="1527345"/>
                      <a:pt x="249813" y="1533234"/>
                    </a:cubicBezTo>
                    <a:cubicBezTo>
                      <a:pt x="249813" y="1539124"/>
                      <a:pt x="248505" y="1556792"/>
                      <a:pt x="251121" y="1564645"/>
                    </a:cubicBezTo>
                    <a:cubicBezTo>
                      <a:pt x="254391" y="1572498"/>
                      <a:pt x="259622" y="1566608"/>
                      <a:pt x="261584" y="1570534"/>
                    </a:cubicBezTo>
                    <a:cubicBezTo>
                      <a:pt x="262892" y="1574461"/>
                      <a:pt x="266816" y="1580350"/>
                      <a:pt x="269432" y="1585585"/>
                    </a:cubicBezTo>
                    <a:cubicBezTo>
                      <a:pt x="272048" y="1590166"/>
                      <a:pt x="276625" y="1592129"/>
                      <a:pt x="275971" y="1594747"/>
                    </a:cubicBezTo>
                    <a:cubicBezTo>
                      <a:pt x="275317" y="1598019"/>
                      <a:pt x="278587" y="1605217"/>
                      <a:pt x="278587" y="1605217"/>
                    </a:cubicBezTo>
                    <a:cubicBezTo>
                      <a:pt x="278587" y="1605217"/>
                      <a:pt x="283819" y="1605217"/>
                      <a:pt x="283819" y="1609798"/>
                    </a:cubicBezTo>
                    <a:cubicBezTo>
                      <a:pt x="283819" y="1614379"/>
                      <a:pt x="283819" y="1618959"/>
                      <a:pt x="283819" y="1618959"/>
                    </a:cubicBezTo>
                    <a:cubicBezTo>
                      <a:pt x="283819" y="1618959"/>
                      <a:pt x="290358" y="1626157"/>
                      <a:pt x="293628" y="1630738"/>
                    </a:cubicBezTo>
                    <a:cubicBezTo>
                      <a:pt x="296898" y="1634665"/>
                      <a:pt x="298206" y="1638591"/>
                      <a:pt x="298206" y="1638591"/>
                    </a:cubicBezTo>
                    <a:cubicBezTo>
                      <a:pt x="298206" y="1638591"/>
                      <a:pt x="281203" y="1630084"/>
                      <a:pt x="282511" y="1635319"/>
                    </a:cubicBezTo>
                    <a:cubicBezTo>
                      <a:pt x="283819" y="1640554"/>
                      <a:pt x="294282" y="1643172"/>
                      <a:pt x="293628" y="1645789"/>
                    </a:cubicBezTo>
                    <a:cubicBezTo>
                      <a:pt x="292974" y="1648407"/>
                      <a:pt x="278587" y="1647098"/>
                      <a:pt x="280549" y="1649061"/>
                    </a:cubicBezTo>
                    <a:cubicBezTo>
                      <a:pt x="282511" y="1651679"/>
                      <a:pt x="289705" y="1652987"/>
                      <a:pt x="291013" y="1656259"/>
                    </a:cubicBezTo>
                    <a:cubicBezTo>
                      <a:pt x="291013" y="1657568"/>
                      <a:pt x="291666" y="1660840"/>
                      <a:pt x="291666" y="1660840"/>
                    </a:cubicBezTo>
                    <a:lnTo>
                      <a:pt x="285127" y="1663458"/>
                    </a:lnTo>
                    <a:cubicBezTo>
                      <a:pt x="285127" y="1663458"/>
                      <a:pt x="293628" y="1667384"/>
                      <a:pt x="293628" y="1670656"/>
                    </a:cubicBezTo>
                    <a:cubicBezTo>
                      <a:pt x="293628" y="1673928"/>
                      <a:pt x="293628" y="1676546"/>
                      <a:pt x="294282" y="1679163"/>
                    </a:cubicBezTo>
                    <a:cubicBezTo>
                      <a:pt x="294936" y="1682435"/>
                      <a:pt x="291013" y="1687670"/>
                      <a:pt x="291666" y="1690288"/>
                    </a:cubicBezTo>
                    <a:cubicBezTo>
                      <a:pt x="292320" y="1692905"/>
                      <a:pt x="300822" y="1694214"/>
                      <a:pt x="300822" y="1696832"/>
                    </a:cubicBezTo>
                    <a:cubicBezTo>
                      <a:pt x="300822" y="1699449"/>
                      <a:pt x="295590" y="1704684"/>
                      <a:pt x="295590" y="1704684"/>
                    </a:cubicBezTo>
                    <a:cubicBezTo>
                      <a:pt x="295590" y="1704684"/>
                      <a:pt x="288397" y="1703376"/>
                      <a:pt x="288397" y="1705339"/>
                    </a:cubicBezTo>
                    <a:cubicBezTo>
                      <a:pt x="288397" y="1707302"/>
                      <a:pt x="292974" y="1717118"/>
                      <a:pt x="293628" y="1719735"/>
                    </a:cubicBezTo>
                    <a:cubicBezTo>
                      <a:pt x="294282" y="1722353"/>
                      <a:pt x="292974" y="1726279"/>
                      <a:pt x="291666" y="1726933"/>
                    </a:cubicBezTo>
                    <a:cubicBezTo>
                      <a:pt x="291013" y="1727588"/>
                      <a:pt x="281857" y="1725625"/>
                      <a:pt x="283165" y="1729551"/>
                    </a:cubicBezTo>
                    <a:cubicBezTo>
                      <a:pt x="284473" y="1733477"/>
                      <a:pt x="296244" y="1748528"/>
                      <a:pt x="296898" y="1752455"/>
                    </a:cubicBezTo>
                    <a:cubicBezTo>
                      <a:pt x="296898" y="1756381"/>
                      <a:pt x="292320" y="1757690"/>
                      <a:pt x="292974" y="1759653"/>
                    </a:cubicBezTo>
                    <a:cubicBezTo>
                      <a:pt x="293628" y="1761616"/>
                      <a:pt x="290358" y="1763579"/>
                      <a:pt x="292320" y="1766197"/>
                    </a:cubicBezTo>
                    <a:cubicBezTo>
                      <a:pt x="293628" y="1768814"/>
                      <a:pt x="306707" y="1785174"/>
                      <a:pt x="305399" y="1789755"/>
                    </a:cubicBezTo>
                    <a:cubicBezTo>
                      <a:pt x="304092" y="1794336"/>
                      <a:pt x="298860" y="1792372"/>
                      <a:pt x="299514" y="1796953"/>
                    </a:cubicBezTo>
                    <a:cubicBezTo>
                      <a:pt x="300168" y="1801534"/>
                      <a:pt x="306054" y="1806115"/>
                      <a:pt x="307362" y="1811350"/>
                    </a:cubicBezTo>
                    <a:cubicBezTo>
                      <a:pt x="308669" y="1816585"/>
                      <a:pt x="315863" y="1813313"/>
                      <a:pt x="317171" y="1813967"/>
                    </a:cubicBezTo>
                    <a:cubicBezTo>
                      <a:pt x="318479" y="1814622"/>
                      <a:pt x="325018" y="1829018"/>
                      <a:pt x="328288" y="1825746"/>
                    </a:cubicBezTo>
                    <a:cubicBezTo>
                      <a:pt x="330904" y="1822474"/>
                      <a:pt x="330250" y="1813313"/>
                      <a:pt x="330904" y="1811350"/>
                    </a:cubicBezTo>
                    <a:cubicBezTo>
                      <a:pt x="331558" y="1809386"/>
                      <a:pt x="334828" y="1807423"/>
                      <a:pt x="337444" y="1806769"/>
                    </a:cubicBezTo>
                    <a:cubicBezTo>
                      <a:pt x="340060" y="1806769"/>
                      <a:pt x="343329" y="1809386"/>
                      <a:pt x="342675" y="1812658"/>
                    </a:cubicBezTo>
                    <a:cubicBezTo>
                      <a:pt x="342675" y="1816585"/>
                      <a:pt x="338097" y="1824438"/>
                      <a:pt x="340713" y="1825092"/>
                    </a:cubicBezTo>
                    <a:cubicBezTo>
                      <a:pt x="343329" y="1825746"/>
                      <a:pt x="346599" y="1827709"/>
                      <a:pt x="347907" y="1825092"/>
                    </a:cubicBezTo>
                    <a:cubicBezTo>
                      <a:pt x="349215" y="1822474"/>
                      <a:pt x="347253" y="1814622"/>
                      <a:pt x="349215" y="1814622"/>
                    </a:cubicBezTo>
                    <a:cubicBezTo>
                      <a:pt x="351177" y="1814622"/>
                      <a:pt x="351831" y="1821166"/>
                      <a:pt x="359678" y="1825092"/>
                    </a:cubicBezTo>
                    <a:cubicBezTo>
                      <a:pt x="367526" y="1829018"/>
                      <a:pt x="368180" y="1835562"/>
                      <a:pt x="371450" y="1834908"/>
                    </a:cubicBezTo>
                    <a:cubicBezTo>
                      <a:pt x="374719" y="1834253"/>
                      <a:pt x="377989" y="1829018"/>
                      <a:pt x="379951" y="1829673"/>
                    </a:cubicBezTo>
                    <a:cubicBezTo>
                      <a:pt x="381913" y="1830327"/>
                      <a:pt x="385183" y="1838180"/>
                      <a:pt x="389760" y="1837525"/>
                    </a:cubicBezTo>
                    <a:cubicBezTo>
                      <a:pt x="394338" y="1837525"/>
                      <a:pt x="396954" y="1832945"/>
                      <a:pt x="400224" y="1832945"/>
                    </a:cubicBezTo>
                    <a:cubicBezTo>
                      <a:pt x="403494" y="1832945"/>
                      <a:pt x="406110" y="1835562"/>
                      <a:pt x="409379" y="1835562"/>
                    </a:cubicBezTo>
                    <a:cubicBezTo>
                      <a:pt x="412649" y="1835562"/>
                      <a:pt x="417881" y="1830327"/>
                      <a:pt x="417881" y="1832945"/>
                    </a:cubicBezTo>
                    <a:cubicBezTo>
                      <a:pt x="417881" y="1835562"/>
                      <a:pt x="416573" y="1842760"/>
                      <a:pt x="414611" y="1847341"/>
                    </a:cubicBezTo>
                    <a:cubicBezTo>
                      <a:pt x="412649" y="1851922"/>
                      <a:pt x="413303" y="1856503"/>
                      <a:pt x="413303" y="1856503"/>
                    </a:cubicBezTo>
                    <a:cubicBezTo>
                      <a:pt x="413303" y="1856503"/>
                      <a:pt x="419843" y="1856503"/>
                      <a:pt x="421805" y="1858466"/>
                    </a:cubicBezTo>
                    <a:cubicBezTo>
                      <a:pt x="424420" y="1859775"/>
                      <a:pt x="434884" y="1856503"/>
                      <a:pt x="438154" y="1852576"/>
                    </a:cubicBezTo>
                    <a:cubicBezTo>
                      <a:pt x="441424" y="1848650"/>
                      <a:pt x="444039" y="1843415"/>
                      <a:pt x="446655" y="1842760"/>
                    </a:cubicBezTo>
                    <a:cubicBezTo>
                      <a:pt x="449271" y="1842106"/>
                      <a:pt x="451887" y="1839488"/>
                      <a:pt x="453195" y="1838180"/>
                    </a:cubicBezTo>
                    <a:cubicBezTo>
                      <a:pt x="454503" y="1836871"/>
                      <a:pt x="459734" y="1829673"/>
                      <a:pt x="460388" y="1830981"/>
                    </a:cubicBezTo>
                    <a:cubicBezTo>
                      <a:pt x="461042" y="1832290"/>
                      <a:pt x="459080" y="1841451"/>
                      <a:pt x="456465" y="1845378"/>
                    </a:cubicBezTo>
                    <a:cubicBezTo>
                      <a:pt x="453849" y="1849304"/>
                      <a:pt x="452541" y="1853885"/>
                      <a:pt x="451887" y="1857157"/>
                    </a:cubicBezTo>
                    <a:cubicBezTo>
                      <a:pt x="451233" y="1860429"/>
                      <a:pt x="451887" y="1870899"/>
                      <a:pt x="454503" y="1872208"/>
                    </a:cubicBezTo>
                    <a:cubicBezTo>
                      <a:pt x="456465" y="1873517"/>
                      <a:pt x="463004" y="1870899"/>
                      <a:pt x="464312" y="1872208"/>
                    </a:cubicBezTo>
                    <a:cubicBezTo>
                      <a:pt x="465620" y="1873517"/>
                      <a:pt x="464312" y="1883333"/>
                      <a:pt x="466928" y="1884641"/>
                    </a:cubicBezTo>
                    <a:cubicBezTo>
                      <a:pt x="468890" y="1885950"/>
                      <a:pt x="472814" y="1887259"/>
                      <a:pt x="474775" y="1886605"/>
                    </a:cubicBezTo>
                    <a:cubicBezTo>
                      <a:pt x="478045" y="1885296"/>
                      <a:pt x="482623" y="1883333"/>
                      <a:pt x="482623" y="1883333"/>
                    </a:cubicBezTo>
                    <a:cubicBezTo>
                      <a:pt x="482623" y="1883333"/>
                      <a:pt x="483277" y="1889222"/>
                      <a:pt x="487201" y="1889876"/>
                    </a:cubicBezTo>
                    <a:cubicBezTo>
                      <a:pt x="491124" y="1889876"/>
                      <a:pt x="491778" y="1885950"/>
                      <a:pt x="493740" y="1886605"/>
                    </a:cubicBezTo>
                    <a:cubicBezTo>
                      <a:pt x="496356" y="1887259"/>
                      <a:pt x="498318" y="1890531"/>
                      <a:pt x="502896" y="1889222"/>
                    </a:cubicBezTo>
                    <a:cubicBezTo>
                      <a:pt x="507473" y="1887913"/>
                      <a:pt x="508781" y="1882024"/>
                      <a:pt x="509435" y="1879406"/>
                    </a:cubicBezTo>
                    <a:cubicBezTo>
                      <a:pt x="510089" y="1876789"/>
                      <a:pt x="512705" y="1866973"/>
                      <a:pt x="514667" y="1870245"/>
                    </a:cubicBezTo>
                    <a:cubicBezTo>
                      <a:pt x="516629" y="1873517"/>
                      <a:pt x="508127" y="1884641"/>
                      <a:pt x="517283" y="1885296"/>
                    </a:cubicBezTo>
                    <a:cubicBezTo>
                      <a:pt x="525784" y="1885296"/>
                      <a:pt x="529054" y="1883333"/>
                      <a:pt x="536248" y="1882024"/>
                    </a:cubicBezTo>
                    <a:cubicBezTo>
                      <a:pt x="543441" y="1880715"/>
                      <a:pt x="553905" y="1878097"/>
                      <a:pt x="553905" y="1876789"/>
                    </a:cubicBezTo>
                    <a:cubicBezTo>
                      <a:pt x="553905" y="1874825"/>
                      <a:pt x="556521" y="1870245"/>
                      <a:pt x="558482" y="1870899"/>
                    </a:cubicBezTo>
                    <a:cubicBezTo>
                      <a:pt x="559790" y="1871553"/>
                      <a:pt x="565676" y="1873517"/>
                      <a:pt x="567638" y="1872862"/>
                    </a:cubicBezTo>
                    <a:cubicBezTo>
                      <a:pt x="569600" y="1872208"/>
                      <a:pt x="573523" y="1865010"/>
                      <a:pt x="575486" y="1865010"/>
                    </a:cubicBezTo>
                    <a:cubicBezTo>
                      <a:pt x="577447" y="1865010"/>
                      <a:pt x="580063" y="1866318"/>
                      <a:pt x="580717" y="1865010"/>
                    </a:cubicBezTo>
                    <a:cubicBezTo>
                      <a:pt x="581371" y="1863701"/>
                      <a:pt x="582679" y="1854539"/>
                      <a:pt x="585295" y="1857811"/>
                    </a:cubicBezTo>
                    <a:cubicBezTo>
                      <a:pt x="587911" y="1861083"/>
                      <a:pt x="583987" y="1868936"/>
                      <a:pt x="585295" y="1869590"/>
                    </a:cubicBezTo>
                    <a:cubicBezTo>
                      <a:pt x="586603" y="1870245"/>
                      <a:pt x="595758" y="1855848"/>
                      <a:pt x="595758" y="1860429"/>
                    </a:cubicBezTo>
                    <a:cubicBezTo>
                      <a:pt x="595758" y="1865010"/>
                      <a:pt x="587257" y="1876789"/>
                      <a:pt x="593142" y="1875480"/>
                    </a:cubicBezTo>
                    <a:cubicBezTo>
                      <a:pt x="599028" y="1874171"/>
                      <a:pt x="607529" y="1855194"/>
                      <a:pt x="607529" y="1851267"/>
                    </a:cubicBezTo>
                    <a:cubicBezTo>
                      <a:pt x="607529" y="1847341"/>
                      <a:pt x="597066" y="1838834"/>
                      <a:pt x="600990" y="1839488"/>
                    </a:cubicBezTo>
                    <a:cubicBezTo>
                      <a:pt x="604914" y="1840143"/>
                      <a:pt x="609491" y="1845378"/>
                      <a:pt x="612761" y="1843415"/>
                    </a:cubicBezTo>
                    <a:cubicBezTo>
                      <a:pt x="616031" y="1841451"/>
                      <a:pt x="616685" y="1836871"/>
                      <a:pt x="622570" y="1836216"/>
                    </a:cubicBezTo>
                    <a:cubicBezTo>
                      <a:pt x="628456" y="1835562"/>
                      <a:pt x="634996" y="1833599"/>
                      <a:pt x="637612" y="1832290"/>
                    </a:cubicBezTo>
                    <a:cubicBezTo>
                      <a:pt x="640227" y="1830981"/>
                      <a:pt x="631072" y="1819202"/>
                      <a:pt x="635650" y="1819857"/>
                    </a:cubicBezTo>
                    <a:cubicBezTo>
                      <a:pt x="640227" y="1820511"/>
                      <a:pt x="642189" y="1821166"/>
                      <a:pt x="644151" y="1821166"/>
                    </a:cubicBezTo>
                    <a:cubicBezTo>
                      <a:pt x="646113" y="1821166"/>
                      <a:pt x="645459" y="1821820"/>
                      <a:pt x="650037" y="1822474"/>
                    </a:cubicBezTo>
                    <a:cubicBezTo>
                      <a:pt x="654615" y="1823129"/>
                      <a:pt x="650037" y="1814622"/>
                      <a:pt x="655268" y="1812004"/>
                    </a:cubicBezTo>
                    <a:cubicBezTo>
                      <a:pt x="661154" y="1809386"/>
                      <a:pt x="663116" y="1808732"/>
                      <a:pt x="664424" y="1808078"/>
                    </a:cubicBezTo>
                    <a:cubicBezTo>
                      <a:pt x="665732" y="1807423"/>
                      <a:pt x="669002" y="1804151"/>
                      <a:pt x="669002" y="1804151"/>
                    </a:cubicBezTo>
                    <a:lnTo>
                      <a:pt x="678811" y="1804151"/>
                    </a:lnTo>
                    <a:cubicBezTo>
                      <a:pt x="678811" y="1804806"/>
                      <a:pt x="684697" y="1795644"/>
                      <a:pt x="684697" y="1794990"/>
                    </a:cubicBezTo>
                    <a:cubicBezTo>
                      <a:pt x="684697" y="1792372"/>
                      <a:pt x="683389" y="1787792"/>
                      <a:pt x="683389" y="1787792"/>
                    </a:cubicBezTo>
                    <a:cubicBezTo>
                      <a:pt x="683389" y="1787792"/>
                      <a:pt x="686005" y="1783865"/>
                      <a:pt x="687313" y="1786483"/>
                    </a:cubicBezTo>
                    <a:cubicBezTo>
                      <a:pt x="688621" y="1789100"/>
                      <a:pt x="689274" y="1793027"/>
                      <a:pt x="691890" y="1794336"/>
                    </a:cubicBezTo>
                    <a:cubicBezTo>
                      <a:pt x="694506" y="1795644"/>
                      <a:pt x="702354" y="1804806"/>
                      <a:pt x="705624" y="1802188"/>
                    </a:cubicBezTo>
                    <a:cubicBezTo>
                      <a:pt x="708893" y="1799571"/>
                      <a:pt x="707585" y="1794990"/>
                      <a:pt x="710201" y="1794990"/>
                    </a:cubicBezTo>
                    <a:cubicBezTo>
                      <a:pt x="712817" y="1794990"/>
                      <a:pt x="717395" y="1798262"/>
                      <a:pt x="717395" y="1794990"/>
                    </a:cubicBezTo>
                    <a:cubicBezTo>
                      <a:pt x="717395" y="1791718"/>
                      <a:pt x="709548" y="1784520"/>
                      <a:pt x="710201" y="1783211"/>
                    </a:cubicBezTo>
                    <a:cubicBezTo>
                      <a:pt x="710855" y="1781902"/>
                      <a:pt x="712817" y="1777321"/>
                      <a:pt x="715433" y="1776013"/>
                    </a:cubicBezTo>
                    <a:cubicBezTo>
                      <a:pt x="718049" y="1774704"/>
                      <a:pt x="727204" y="1783211"/>
                      <a:pt x="729166" y="1781248"/>
                    </a:cubicBezTo>
                    <a:cubicBezTo>
                      <a:pt x="731128" y="1779285"/>
                      <a:pt x="731128" y="1774049"/>
                      <a:pt x="726550" y="1772086"/>
                    </a:cubicBezTo>
                    <a:cubicBezTo>
                      <a:pt x="721973" y="1770778"/>
                      <a:pt x="718703" y="1764888"/>
                      <a:pt x="715433" y="1762925"/>
                    </a:cubicBezTo>
                    <a:cubicBezTo>
                      <a:pt x="712163" y="1760962"/>
                      <a:pt x="705624" y="1752455"/>
                      <a:pt x="711509" y="1754418"/>
                    </a:cubicBezTo>
                    <a:cubicBezTo>
                      <a:pt x="717395" y="1755727"/>
                      <a:pt x="721973" y="1764888"/>
                      <a:pt x="726550" y="1766197"/>
                    </a:cubicBezTo>
                    <a:cubicBezTo>
                      <a:pt x="731128" y="1767506"/>
                      <a:pt x="733090" y="1762271"/>
                      <a:pt x="734398" y="1762271"/>
                    </a:cubicBezTo>
                    <a:cubicBezTo>
                      <a:pt x="735706" y="1762271"/>
                      <a:pt x="738976" y="1764888"/>
                      <a:pt x="739630" y="1763579"/>
                    </a:cubicBezTo>
                    <a:cubicBezTo>
                      <a:pt x="739630" y="1762271"/>
                      <a:pt x="732436" y="1748528"/>
                      <a:pt x="737668" y="1753109"/>
                    </a:cubicBezTo>
                    <a:cubicBezTo>
                      <a:pt x="742899" y="1757690"/>
                      <a:pt x="748131" y="1766197"/>
                      <a:pt x="749439" y="1765542"/>
                    </a:cubicBezTo>
                    <a:cubicBezTo>
                      <a:pt x="750747" y="1764234"/>
                      <a:pt x="757287" y="1758344"/>
                      <a:pt x="757940" y="1755727"/>
                    </a:cubicBezTo>
                    <a:cubicBezTo>
                      <a:pt x="757940" y="1753109"/>
                      <a:pt x="752709" y="1742639"/>
                      <a:pt x="755979" y="1743948"/>
                    </a:cubicBezTo>
                    <a:cubicBezTo>
                      <a:pt x="759248" y="1745256"/>
                      <a:pt x="764480" y="1752455"/>
                      <a:pt x="765788" y="1751800"/>
                    </a:cubicBezTo>
                    <a:cubicBezTo>
                      <a:pt x="767096" y="1751146"/>
                      <a:pt x="769058" y="1743948"/>
                      <a:pt x="771674" y="1745911"/>
                    </a:cubicBezTo>
                    <a:cubicBezTo>
                      <a:pt x="774289" y="1747219"/>
                      <a:pt x="774944" y="1752455"/>
                      <a:pt x="778213" y="1750491"/>
                    </a:cubicBezTo>
                    <a:cubicBezTo>
                      <a:pt x="782137" y="1748528"/>
                      <a:pt x="780829" y="1738058"/>
                      <a:pt x="783445" y="1738712"/>
                    </a:cubicBezTo>
                    <a:cubicBezTo>
                      <a:pt x="786061" y="1738712"/>
                      <a:pt x="789985" y="1741330"/>
                      <a:pt x="789985" y="1741330"/>
                    </a:cubicBezTo>
                    <a:cubicBezTo>
                      <a:pt x="789985" y="1741330"/>
                      <a:pt x="797178" y="1737404"/>
                      <a:pt x="800448" y="1733477"/>
                    </a:cubicBezTo>
                    <a:cubicBezTo>
                      <a:pt x="803718" y="1729551"/>
                      <a:pt x="800448" y="1724316"/>
                      <a:pt x="805679" y="1724316"/>
                    </a:cubicBezTo>
                    <a:cubicBezTo>
                      <a:pt x="810257" y="1724316"/>
                      <a:pt x="812219" y="1724316"/>
                      <a:pt x="815489" y="1724316"/>
                    </a:cubicBezTo>
                    <a:cubicBezTo>
                      <a:pt x="819413" y="1724316"/>
                      <a:pt x="812219" y="1712537"/>
                      <a:pt x="818105" y="1715154"/>
                    </a:cubicBezTo>
                    <a:cubicBezTo>
                      <a:pt x="823991" y="1717118"/>
                      <a:pt x="820721" y="1721698"/>
                      <a:pt x="826606" y="1723661"/>
                    </a:cubicBezTo>
                    <a:cubicBezTo>
                      <a:pt x="832492" y="1726279"/>
                      <a:pt x="835762" y="1720389"/>
                      <a:pt x="837724" y="1722353"/>
                    </a:cubicBezTo>
                    <a:cubicBezTo>
                      <a:pt x="839685" y="1724316"/>
                      <a:pt x="842301" y="1729551"/>
                      <a:pt x="845571" y="1727588"/>
                    </a:cubicBezTo>
                    <a:cubicBezTo>
                      <a:pt x="848187" y="1725625"/>
                      <a:pt x="842955" y="1721698"/>
                      <a:pt x="845571" y="1721044"/>
                    </a:cubicBezTo>
                    <a:cubicBezTo>
                      <a:pt x="848187" y="1720389"/>
                      <a:pt x="854726" y="1723661"/>
                      <a:pt x="856689" y="1723007"/>
                    </a:cubicBezTo>
                    <a:cubicBezTo>
                      <a:pt x="858650" y="1722353"/>
                      <a:pt x="854073" y="1715154"/>
                      <a:pt x="857342" y="1715809"/>
                    </a:cubicBezTo>
                    <a:cubicBezTo>
                      <a:pt x="860612" y="1715809"/>
                      <a:pt x="867152" y="1719735"/>
                      <a:pt x="868460" y="1717772"/>
                    </a:cubicBezTo>
                    <a:cubicBezTo>
                      <a:pt x="869768" y="1715809"/>
                      <a:pt x="861920" y="1698140"/>
                      <a:pt x="865190" y="1700758"/>
                    </a:cubicBezTo>
                    <a:cubicBezTo>
                      <a:pt x="865844" y="1700758"/>
                      <a:pt x="866498" y="1702067"/>
                      <a:pt x="867806" y="1702067"/>
                    </a:cubicBezTo>
                    <a:cubicBezTo>
                      <a:pt x="867806" y="1699449"/>
                      <a:pt x="867806" y="1696177"/>
                      <a:pt x="869114" y="1692251"/>
                    </a:cubicBezTo>
                    <a:cubicBezTo>
                      <a:pt x="869768" y="1686361"/>
                      <a:pt x="872384" y="1683089"/>
                      <a:pt x="875000" y="1679817"/>
                    </a:cubicBezTo>
                    <a:cubicBezTo>
                      <a:pt x="876308" y="1678509"/>
                      <a:pt x="877615" y="1676546"/>
                      <a:pt x="878269" y="1674582"/>
                    </a:cubicBezTo>
                    <a:cubicBezTo>
                      <a:pt x="881539" y="1668038"/>
                      <a:pt x="884155" y="1661494"/>
                      <a:pt x="884809" y="1656259"/>
                    </a:cubicBezTo>
                    <a:cubicBezTo>
                      <a:pt x="885463" y="1651679"/>
                      <a:pt x="888079" y="1647752"/>
                      <a:pt x="890041" y="1644480"/>
                    </a:cubicBezTo>
                    <a:cubicBezTo>
                      <a:pt x="891349" y="1641863"/>
                      <a:pt x="893310" y="1639900"/>
                      <a:pt x="893964" y="1637937"/>
                    </a:cubicBezTo>
                    <a:cubicBezTo>
                      <a:pt x="895926" y="1631393"/>
                      <a:pt x="901158" y="1622231"/>
                      <a:pt x="904428" y="1616342"/>
                    </a:cubicBezTo>
                    <a:lnTo>
                      <a:pt x="905736" y="1613724"/>
                    </a:lnTo>
                    <a:cubicBezTo>
                      <a:pt x="908351" y="1609143"/>
                      <a:pt x="912929" y="1607180"/>
                      <a:pt x="916199" y="1606526"/>
                    </a:cubicBezTo>
                    <a:cubicBezTo>
                      <a:pt x="916199" y="1606526"/>
                      <a:pt x="917507" y="1606526"/>
                      <a:pt x="918161" y="1606526"/>
                    </a:cubicBezTo>
                    <a:cubicBezTo>
                      <a:pt x="918161" y="1605217"/>
                      <a:pt x="918161" y="1603254"/>
                      <a:pt x="918161" y="1601945"/>
                    </a:cubicBezTo>
                    <a:cubicBezTo>
                      <a:pt x="918161" y="1597364"/>
                      <a:pt x="918161" y="1591475"/>
                      <a:pt x="920123" y="1586240"/>
                    </a:cubicBezTo>
                    <a:cubicBezTo>
                      <a:pt x="923392" y="1577733"/>
                      <a:pt x="932548" y="1567262"/>
                      <a:pt x="939741" y="1558755"/>
                    </a:cubicBezTo>
                    <a:cubicBezTo>
                      <a:pt x="946281" y="1551557"/>
                      <a:pt x="952821" y="1540432"/>
                      <a:pt x="955437" y="1533889"/>
                    </a:cubicBezTo>
                    <a:cubicBezTo>
                      <a:pt x="956090" y="1531271"/>
                      <a:pt x="956745" y="1529308"/>
                      <a:pt x="957398" y="1526690"/>
                    </a:cubicBezTo>
                    <a:cubicBezTo>
                      <a:pt x="958706" y="1522110"/>
                      <a:pt x="960014" y="1516875"/>
                      <a:pt x="963938" y="1510331"/>
                    </a:cubicBezTo>
                    <a:cubicBezTo>
                      <a:pt x="965246" y="1507713"/>
                      <a:pt x="965246" y="1506404"/>
                      <a:pt x="965246" y="1506404"/>
                    </a:cubicBezTo>
                    <a:cubicBezTo>
                      <a:pt x="965246" y="1506404"/>
                      <a:pt x="965246" y="1506404"/>
                      <a:pt x="965246" y="1506404"/>
                    </a:cubicBezTo>
                    <a:cubicBezTo>
                      <a:pt x="965246" y="1505095"/>
                      <a:pt x="963938" y="1502478"/>
                      <a:pt x="964592" y="1499206"/>
                    </a:cubicBezTo>
                    <a:cubicBezTo>
                      <a:pt x="965900" y="1493971"/>
                      <a:pt x="969824" y="1491353"/>
                      <a:pt x="971786" y="1489390"/>
                    </a:cubicBezTo>
                    <a:cubicBezTo>
                      <a:pt x="971786" y="1489390"/>
                      <a:pt x="972439" y="1489390"/>
                      <a:pt x="973094" y="1488736"/>
                    </a:cubicBezTo>
                    <a:cubicBezTo>
                      <a:pt x="973747" y="1488081"/>
                      <a:pt x="977017" y="1482192"/>
                      <a:pt x="978325" y="1478920"/>
                    </a:cubicBezTo>
                    <a:cubicBezTo>
                      <a:pt x="979633" y="1476302"/>
                      <a:pt x="980941" y="1474339"/>
                      <a:pt x="982249" y="1472376"/>
                    </a:cubicBezTo>
                    <a:cubicBezTo>
                      <a:pt x="983557" y="1469758"/>
                      <a:pt x="983557" y="1468450"/>
                      <a:pt x="983557" y="1463869"/>
                    </a:cubicBezTo>
                    <a:cubicBezTo>
                      <a:pt x="983557" y="1462560"/>
                      <a:pt x="983557" y="1461251"/>
                      <a:pt x="983557" y="1459943"/>
                    </a:cubicBezTo>
                    <a:cubicBezTo>
                      <a:pt x="983557" y="1453399"/>
                      <a:pt x="986827" y="1448164"/>
                      <a:pt x="990751" y="1443583"/>
                    </a:cubicBezTo>
                    <a:cubicBezTo>
                      <a:pt x="992058" y="1441620"/>
                      <a:pt x="993366" y="1439657"/>
                      <a:pt x="994674" y="1437693"/>
                    </a:cubicBezTo>
                    <a:cubicBezTo>
                      <a:pt x="996636" y="1434421"/>
                      <a:pt x="997944" y="1427223"/>
                      <a:pt x="998598" y="1421334"/>
                    </a:cubicBezTo>
                    <a:cubicBezTo>
                      <a:pt x="998598" y="1417407"/>
                      <a:pt x="999906" y="1413481"/>
                      <a:pt x="1000560" y="1410863"/>
                    </a:cubicBezTo>
                    <a:lnTo>
                      <a:pt x="1002522" y="1404320"/>
                    </a:lnTo>
                    <a:cubicBezTo>
                      <a:pt x="1005137" y="1395812"/>
                      <a:pt x="1008407" y="1383379"/>
                      <a:pt x="1010369" y="1377490"/>
                    </a:cubicBezTo>
                    <a:cubicBezTo>
                      <a:pt x="1011023" y="1374872"/>
                      <a:pt x="1012985" y="1370946"/>
                      <a:pt x="1014947" y="1366365"/>
                    </a:cubicBezTo>
                    <a:cubicBezTo>
                      <a:pt x="1017563" y="1359821"/>
                      <a:pt x="1023449" y="1346733"/>
                      <a:pt x="1023449" y="1343461"/>
                    </a:cubicBezTo>
                    <a:cubicBezTo>
                      <a:pt x="1023449" y="1336263"/>
                      <a:pt x="1029334" y="1328410"/>
                      <a:pt x="1035874" y="1320558"/>
                    </a:cubicBezTo>
                    <a:cubicBezTo>
                      <a:pt x="1036528" y="1319249"/>
                      <a:pt x="1037836" y="1318594"/>
                      <a:pt x="1038490" y="1317940"/>
                    </a:cubicBezTo>
                    <a:cubicBezTo>
                      <a:pt x="1039798" y="1316631"/>
                      <a:pt x="1039798" y="1315977"/>
                      <a:pt x="1039798" y="1312051"/>
                    </a:cubicBezTo>
                    <a:cubicBezTo>
                      <a:pt x="1039798" y="1310742"/>
                      <a:pt x="1039798" y="1308779"/>
                      <a:pt x="1039798" y="1306816"/>
                    </a:cubicBezTo>
                    <a:cubicBezTo>
                      <a:pt x="1040452" y="1301580"/>
                      <a:pt x="1043068" y="1297000"/>
                      <a:pt x="1045029" y="1293073"/>
                    </a:cubicBezTo>
                    <a:cubicBezTo>
                      <a:pt x="1046337" y="1291110"/>
                      <a:pt x="1047645" y="1287838"/>
                      <a:pt x="1047645" y="1287184"/>
                    </a:cubicBezTo>
                    <a:cubicBezTo>
                      <a:pt x="1047645" y="1281294"/>
                      <a:pt x="1050915" y="1276714"/>
                      <a:pt x="1052877" y="1274096"/>
                    </a:cubicBezTo>
                    <a:cubicBezTo>
                      <a:pt x="1052877" y="1274096"/>
                      <a:pt x="1052877" y="1273442"/>
                      <a:pt x="1053531" y="1272787"/>
                    </a:cubicBezTo>
                    <a:cubicBezTo>
                      <a:pt x="1053531" y="1270824"/>
                      <a:pt x="1053531" y="1264935"/>
                      <a:pt x="1051569" y="1261008"/>
                    </a:cubicBezTo>
                    <a:cubicBezTo>
                      <a:pt x="1048953" y="1254464"/>
                      <a:pt x="1052877" y="1249229"/>
                      <a:pt x="1055493" y="1245957"/>
                    </a:cubicBezTo>
                    <a:cubicBezTo>
                      <a:pt x="1055493" y="1245957"/>
                      <a:pt x="1056147" y="1244649"/>
                      <a:pt x="1056801" y="1243994"/>
                    </a:cubicBezTo>
                    <a:cubicBezTo>
                      <a:pt x="1056801" y="1242685"/>
                      <a:pt x="1055493" y="1240068"/>
                      <a:pt x="1055493" y="1238105"/>
                    </a:cubicBezTo>
                    <a:cubicBezTo>
                      <a:pt x="1054185" y="1233524"/>
                      <a:pt x="1052223" y="1228289"/>
                      <a:pt x="1052223" y="1223054"/>
                    </a:cubicBezTo>
                    <a:cubicBezTo>
                      <a:pt x="1052223" y="1217819"/>
                      <a:pt x="1053531" y="1210620"/>
                      <a:pt x="1054185" y="1204731"/>
                    </a:cubicBezTo>
                    <a:cubicBezTo>
                      <a:pt x="1054185" y="1200804"/>
                      <a:pt x="1055493" y="1196878"/>
                      <a:pt x="1055493" y="1194915"/>
                    </a:cubicBezTo>
                    <a:cubicBezTo>
                      <a:pt x="1055493" y="1192952"/>
                      <a:pt x="1055493" y="1194261"/>
                      <a:pt x="1052223" y="1191643"/>
                    </a:cubicBezTo>
                    <a:cubicBezTo>
                      <a:pt x="1050261" y="1190334"/>
                      <a:pt x="1048299" y="1188371"/>
                      <a:pt x="1046337" y="1186408"/>
                    </a:cubicBezTo>
                    <a:cubicBezTo>
                      <a:pt x="1039798" y="1179864"/>
                      <a:pt x="1031950" y="1176592"/>
                      <a:pt x="1028680" y="1175283"/>
                    </a:cubicBezTo>
                    <a:cubicBezTo>
                      <a:pt x="1020833" y="1172666"/>
                      <a:pt x="1018217" y="1166122"/>
                      <a:pt x="1015601" y="1159578"/>
                    </a:cubicBezTo>
                    <a:lnTo>
                      <a:pt x="1014293" y="1156960"/>
                    </a:lnTo>
                    <a:cubicBezTo>
                      <a:pt x="1013639" y="1154997"/>
                      <a:pt x="1012331" y="1154343"/>
                      <a:pt x="1007100" y="1153034"/>
                    </a:cubicBezTo>
                    <a:cubicBezTo>
                      <a:pt x="1004484" y="1152380"/>
                      <a:pt x="1001214" y="1151071"/>
                      <a:pt x="997290" y="1149762"/>
                    </a:cubicBezTo>
                    <a:cubicBezTo>
                      <a:pt x="990751" y="1147144"/>
                      <a:pt x="988788" y="1145836"/>
                      <a:pt x="985519" y="1143218"/>
                    </a:cubicBezTo>
                    <a:cubicBezTo>
                      <a:pt x="984211" y="1141909"/>
                      <a:pt x="982249" y="1140601"/>
                      <a:pt x="978979" y="1138637"/>
                    </a:cubicBezTo>
                    <a:cubicBezTo>
                      <a:pt x="972439" y="1134711"/>
                      <a:pt x="962630" y="1132748"/>
                      <a:pt x="956090" y="1131439"/>
                    </a:cubicBezTo>
                    <a:cubicBezTo>
                      <a:pt x="954129" y="1131439"/>
                      <a:pt x="952821" y="1130785"/>
                      <a:pt x="951513" y="1130785"/>
                    </a:cubicBezTo>
                    <a:cubicBezTo>
                      <a:pt x="946281" y="1129476"/>
                      <a:pt x="940396" y="1126858"/>
                      <a:pt x="933856" y="1121623"/>
                    </a:cubicBezTo>
                    <a:cubicBezTo>
                      <a:pt x="931240" y="1119660"/>
                      <a:pt x="927316" y="1117697"/>
                      <a:pt x="922085" y="1116388"/>
                    </a:cubicBezTo>
                    <a:cubicBezTo>
                      <a:pt x="914891" y="1114425"/>
                      <a:pt x="892002" y="1098065"/>
                      <a:pt x="888079" y="1091521"/>
                    </a:cubicBezTo>
                    <a:cubicBezTo>
                      <a:pt x="882847" y="1083014"/>
                      <a:pt x="892657" y="1074507"/>
                      <a:pt x="900504" y="1068618"/>
                    </a:cubicBezTo>
                    <a:cubicBezTo>
                      <a:pt x="901812" y="1067309"/>
                      <a:pt x="903120" y="1066000"/>
                      <a:pt x="904428" y="1065346"/>
                    </a:cubicBezTo>
                    <a:cubicBezTo>
                      <a:pt x="905082" y="1064037"/>
                      <a:pt x="904428" y="1058148"/>
                      <a:pt x="904428" y="1055530"/>
                    </a:cubicBezTo>
                    <a:cubicBezTo>
                      <a:pt x="904428" y="1054221"/>
                      <a:pt x="904428" y="1052912"/>
                      <a:pt x="904428" y="1051604"/>
                    </a:cubicBezTo>
                    <a:cubicBezTo>
                      <a:pt x="904428" y="1047023"/>
                      <a:pt x="906390" y="1043097"/>
                      <a:pt x="909006" y="1038516"/>
                    </a:cubicBezTo>
                    <a:cubicBezTo>
                      <a:pt x="909659" y="1036553"/>
                      <a:pt x="910967" y="1035244"/>
                      <a:pt x="911621" y="1032626"/>
                    </a:cubicBezTo>
                    <a:cubicBezTo>
                      <a:pt x="914237" y="1026737"/>
                      <a:pt x="915545" y="1017575"/>
                      <a:pt x="915545" y="1012995"/>
                    </a:cubicBezTo>
                    <a:cubicBezTo>
                      <a:pt x="915545" y="1012995"/>
                      <a:pt x="914237" y="1011031"/>
                      <a:pt x="913583" y="1009723"/>
                    </a:cubicBezTo>
                    <a:cubicBezTo>
                      <a:pt x="911621" y="1007105"/>
                      <a:pt x="909659" y="1004488"/>
                      <a:pt x="908351" y="1000561"/>
                    </a:cubicBezTo>
                    <a:cubicBezTo>
                      <a:pt x="907043" y="997289"/>
                      <a:pt x="907043" y="994017"/>
                      <a:pt x="907043" y="992054"/>
                    </a:cubicBezTo>
                    <a:cubicBezTo>
                      <a:pt x="905082" y="992054"/>
                      <a:pt x="903120" y="992709"/>
                      <a:pt x="901158" y="992054"/>
                    </a:cubicBezTo>
                    <a:cubicBezTo>
                      <a:pt x="893310" y="992054"/>
                      <a:pt x="889387" y="986819"/>
                      <a:pt x="887425" y="981584"/>
                    </a:cubicBezTo>
                    <a:cubicBezTo>
                      <a:pt x="885463" y="981584"/>
                      <a:pt x="880885" y="980930"/>
                      <a:pt x="878269" y="980930"/>
                    </a:cubicBezTo>
                    <a:cubicBezTo>
                      <a:pt x="870422" y="980930"/>
                      <a:pt x="865190" y="980275"/>
                      <a:pt x="861920" y="977658"/>
                    </a:cubicBezTo>
                    <a:cubicBezTo>
                      <a:pt x="854726" y="972423"/>
                      <a:pt x="854726" y="962607"/>
                      <a:pt x="855381" y="957372"/>
                    </a:cubicBezTo>
                    <a:cubicBezTo>
                      <a:pt x="854726" y="956717"/>
                      <a:pt x="853419" y="956063"/>
                      <a:pt x="852111" y="955408"/>
                    </a:cubicBezTo>
                    <a:cubicBezTo>
                      <a:pt x="847533" y="952136"/>
                      <a:pt x="841647" y="948864"/>
                      <a:pt x="840340" y="942321"/>
                    </a:cubicBezTo>
                    <a:cubicBezTo>
                      <a:pt x="838377" y="933814"/>
                      <a:pt x="845571" y="927270"/>
                      <a:pt x="850803" y="922689"/>
                    </a:cubicBezTo>
                    <a:cubicBezTo>
                      <a:pt x="851457" y="922035"/>
                      <a:pt x="852765" y="920726"/>
                      <a:pt x="853419" y="920071"/>
                    </a:cubicBezTo>
                    <a:cubicBezTo>
                      <a:pt x="853419" y="920071"/>
                      <a:pt x="852765" y="920071"/>
                      <a:pt x="852111" y="919417"/>
                    </a:cubicBezTo>
                    <a:cubicBezTo>
                      <a:pt x="850149" y="918108"/>
                      <a:pt x="848187" y="916799"/>
                      <a:pt x="846879" y="915491"/>
                    </a:cubicBezTo>
                    <a:cubicBezTo>
                      <a:pt x="842955" y="911564"/>
                      <a:pt x="842955" y="907638"/>
                      <a:pt x="842955" y="904366"/>
                    </a:cubicBezTo>
                    <a:cubicBezTo>
                      <a:pt x="842955" y="904366"/>
                      <a:pt x="842955" y="904366"/>
                      <a:pt x="842301" y="904366"/>
                    </a:cubicBezTo>
                    <a:cubicBezTo>
                      <a:pt x="837070" y="906984"/>
                      <a:pt x="829876" y="910910"/>
                      <a:pt x="822028" y="910910"/>
                    </a:cubicBezTo>
                    <a:cubicBezTo>
                      <a:pt x="805679" y="909601"/>
                      <a:pt x="789330" y="874264"/>
                      <a:pt x="789330" y="861831"/>
                    </a:cubicBezTo>
                    <a:cubicBezTo>
                      <a:pt x="789330" y="849397"/>
                      <a:pt x="795870" y="846780"/>
                      <a:pt x="800448" y="844162"/>
                    </a:cubicBezTo>
                    <a:cubicBezTo>
                      <a:pt x="800448" y="844162"/>
                      <a:pt x="799140" y="842853"/>
                      <a:pt x="799140" y="842199"/>
                    </a:cubicBezTo>
                    <a:cubicBezTo>
                      <a:pt x="796524" y="838927"/>
                      <a:pt x="796524" y="836310"/>
                      <a:pt x="796524" y="833692"/>
                    </a:cubicBezTo>
                    <a:cubicBezTo>
                      <a:pt x="792600" y="835655"/>
                      <a:pt x="786061" y="838927"/>
                      <a:pt x="780175" y="836310"/>
                    </a:cubicBezTo>
                    <a:cubicBezTo>
                      <a:pt x="771020" y="831729"/>
                      <a:pt x="776251" y="820604"/>
                      <a:pt x="779521" y="814060"/>
                    </a:cubicBezTo>
                    <a:cubicBezTo>
                      <a:pt x="780829" y="812097"/>
                      <a:pt x="782791" y="808171"/>
                      <a:pt x="782791" y="806862"/>
                    </a:cubicBezTo>
                    <a:cubicBezTo>
                      <a:pt x="782791" y="804245"/>
                      <a:pt x="779521" y="796392"/>
                      <a:pt x="777559" y="792465"/>
                    </a:cubicBezTo>
                    <a:cubicBezTo>
                      <a:pt x="775597" y="787230"/>
                      <a:pt x="774289" y="784613"/>
                      <a:pt x="773636" y="781995"/>
                    </a:cubicBezTo>
                    <a:cubicBezTo>
                      <a:pt x="772981" y="776760"/>
                      <a:pt x="774944" y="771525"/>
                      <a:pt x="777559" y="766290"/>
                    </a:cubicBezTo>
                    <a:cubicBezTo>
                      <a:pt x="777559" y="766290"/>
                      <a:pt x="776251" y="766290"/>
                      <a:pt x="775597" y="766290"/>
                    </a:cubicBezTo>
                    <a:cubicBezTo>
                      <a:pt x="772981" y="765635"/>
                      <a:pt x="769712" y="764327"/>
                      <a:pt x="767750" y="763018"/>
                    </a:cubicBezTo>
                    <a:cubicBezTo>
                      <a:pt x="765788" y="761709"/>
                      <a:pt x="764480" y="759092"/>
                      <a:pt x="764480" y="756474"/>
                    </a:cubicBezTo>
                    <a:cubicBezTo>
                      <a:pt x="764480" y="750585"/>
                      <a:pt x="770366" y="746658"/>
                      <a:pt x="781483" y="739460"/>
                    </a:cubicBezTo>
                    <a:cubicBezTo>
                      <a:pt x="783445" y="738151"/>
                      <a:pt x="784753" y="737497"/>
                      <a:pt x="785407" y="736842"/>
                    </a:cubicBezTo>
                    <a:cubicBezTo>
                      <a:pt x="786715" y="735534"/>
                      <a:pt x="788677" y="734879"/>
                      <a:pt x="789985" y="734879"/>
                    </a:cubicBezTo>
                    <a:cubicBezTo>
                      <a:pt x="785407" y="725063"/>
                      <a:pt x="776251" y="710667"/>
                      <a:pt x="771020" y="703468"/>
                    </a:cubicBezTo>
                    <a:cubicBezTo>
                      <a:pt x="766442" y="696925"/>
                      <a:pt x="759902" y="684491"/>
                      <a:pt x="754671" y="675330"/>
                    </a:cubicBezTo>
                    <a:lnTo>
                      <a:pt x="752055" y="670749"/>
                    </a:lnTo>
                    <a:cubicBezTo>
                      <a:pt x="750747" y="668132"/>
                      <a:pt x="747477" y="665514"/>
                      <a:pt x="743553" y="662242"/>
                    </a:cubicBezTo>
                    <a:cubicBezTo>
                      <a:pt x="738322" y="658316"/>
                      <a:pt x="732436" y="653081"/>
                      <a:pt x="724589" y="644573"/>
                    </a:cubicBezTo>
                    <a:cubicBezTo>
                      <a:pt x="713471" y="631486"/>
                      <a:pt x="711509" y="623633"/>
                      <a:pt x="710201" y="617744"/>
                    </a:cubicBezTo>
                    <a:cubicBezTo>
                      <a:pt x="710201" y="615780"/>
                      <a:pt x="709548" y="614472"/>
                      <a:pt x="708893" y="612508"/>
                    </a:cubicBezTo>
                    <a:cubicBezTo>
                      <a:pt x="708240" y="609891"/>
                      <a:pt x="706278" y="608582"/>
                      <a:pt x="703008" y="605965"/>
                    </a:cubicBezTo>
                    <a:cubicBezTo>
                      <a:pt x="699738" y="603347"/>
                      <a:pt x="695814" y="600075"/>
                      <a:pt x="691890" y="594840"/>
                    </a:cubicBezTo>
                    <a:cubicBezTo>
                      <a:pt x="689929" y="592222"/>
                      <a:pt x="687966" y="590259"/>
                      <a:pt x="686659" y="587642"/>
                    </a:cubicBezTo>
                    <a:cubicBezTo>
                      <a:pt x="681427" y="580443"/>
                      <a:pt x="677503" y="575208"/>
                      <a:pt x="669002" y="570627"/>
                    </a:cubicBezTo>
                    <a:cubicBezTo>
                      <a:pt x="652653" y="561466"/>
                      <a:pt x="650691" y="545761"/>
                      <a:pt x="650691" y="533327"/>
                    </a:cubicBezTo>
                    <a:cubicBezTo>
                      <a:pt x="650691" y="520894"/>
                      <a:pt x="655268" y="503225"/>
                      <a:pt x="658538" y="487520"/>
                    </a:cubicBezTo>
                    <a:cubicBezTo>
                      <a:pt x="659846" y="480976"/>
                      <a:pt x="661154" y="475741"/>
                      <a:pt x="661808" y="472469"/>
                    </a:cubicBezTo>
                    <a:cubicBezTo>
                      <a:pt x="663116" y="465925"/>
                      <a:pt x="667694" y="451529"/>
                      <a:pt x="672272" y="438441"/>
                    </a:cubicBezTo>
                    <a:cubicBezTo>
                      <a:pt x="675541" y="429279"/>
                      <a:pt x="679465" y="417500"/>
                      <a:pt x="679465" y="414883"/>
                    </a:cubicBezTo>
                    <a:cubicBezTo>
                      <a:pt x="680119" y="409648"/>
                      <a:pt x="676849" y="392634"/>
                      <a:pt x="674233" y="386744"/>
                    </a:cubicBezTo>
                    <a:cubicBezTo>
                      <a:pt x="672925" y="384127"/>
                      <a:pt x="662462" y="380200"/>
                      <a:pt x="658538" y="378891"/>
                    </a:cubicBezTo>
                    <a:cubicBezTo>
                      <a:pt x="655923" y="378237"/>
                      <a:pt x="653961" y="376928"/>
                      <a:pt x="652653" y="376274"/>
                    </a:cubicBezTo>
                    <a:cubicBezTo>
                      <a:pt x="648729" y="374311"/>
                      <a:pt x="642189" y="367767"/>
                      <a:pt x="625840" y="348789"/>
                    </a:cubicBezTo>
                    <a:cubicBezTo>
                      <a:pt x="619955" y="342246"/>
                      <a:pt x="614069" y="335047"/>
                      <a:pt x="611453" y="333084"/>
                    </a:cubicBezTo>
                    <a:cubicBezTo>
                      <a:pt x="608184" y="331121"/>
                      <a:pt x="589872" y="329812"/>
                      <a:pt x="581371" y="329158"/>
                    </a:cubicBezTo>
                    <a:cubicBezTo>
                      <a:pt x="570254" y="328503"/>
                      <a:pt x="565022" y="327849"/>
                      <a:pt x="562406" y="326540"/>
                    </a:cubicBezTo>
                    <a:cubicBezTo>
                      <a:pt x="551943" y="322614"/>
                      <a:pt x="527746" y="266336"/>
                      <a:pt x="526438" y="262410"/>
                    </a:cubicBezTo>
                    <a:cubicBezTo>
                      <a:pt x="524476" y="254557"/>
                      <a:pt x="526438" y="248668"/>
                      <a:pt x="528400" y="243433"/>
                    </a:cubicBezTo>
                    <a:cubicBezTo>
                      <a:pt x="529708" y="240161"/>
                      <a:pt x="531016" y="237543"/>
                      <a:pt x="531016" y="234271"/>
                    </a:cubicBezTo>
                    <a:cubicBezTo>
                      <a:pt x="532324" y="221184"/>
                      <a:pt x="532978" y="207441"/>
                      <a:pt x="532324" y="200898"/>
                    </a:cubicBezTo>
                    <a:cubicBezTo>
                      <a:pt x="529708" y="200898"/>
                      <a:pt x="525784" y="202206"/>
                      <a:pt x="523822" y="202861"/>
                    </a:cubicBezTo>
                    <a:cubicBezTo>
                      <a:pt x="518591" y="204169"/>
                      <a:pt x="515321" y="204824"/>
                      <a:pt x="512705" y="204824"/>
                    </a:cubicBezTo>
                    <a:cubicBezTo>
                      <a:pt x="509435" y="204824"/>
                      <a:pt x="507473" y="202861"/>
                      <a:pt x="506165" y="200243"/>
                    </a:cubicBezTo>
                    <a:cubicBezTo>
                      <a:pt x="505512" y="197626"/>
                      <a:pt x="503550" y="191736"/>
                      <a:pt x="534286" y="1649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 858">
                <a:extLst>
                  <a:ext uri="{FF2B5EF4-FFF2-40B4-BE49-F238E27FC236}">
                    <a16:creationId xmlns:a16="http://schemas.microsoft.com/office/drawing/2014/main" id="{21C22D14-A134-DEED-37EE-03F61BDBEFA1}"/>
                  </a:ext>
                </a:extLst>
              </p:cNvPr>
              <p:cNvSpPr/>
              <p:nvPr/>
            </p:nvSpPr>
            <p:spPr>
              <a:xfrm>
                <a:off x="2959488" y="2046681"/>
                <a:ext cx="13286" cy="15050"/>
              </a:xfrm>
              <a:custGeom>
                <a:avLst/>
                <a:gdLst>
                  <a:gd name="connsiteX0" fmla="*/ 207 w 13286"/>
                  <a:gd name="connsiteY0" fmla="*/ 5235 h 15050"/>
                  <a:gd name="connsiteX1" fmla="*/ 4131 w 13286"/>
                  <a:gd name="connsiteY1" fmla="*/ 0 h 15050"/>
                  <a:gd name="connsiteX2" fmla="*/ 8709 w 13286"/>
                  <a:gd name="connsiteY2" fmla="*/ 3272 h 15050"/>
                  <a:gd name="connsiteX3" fmla="*/ 13286 w 13286"/>
                  <a:gd name="connsiteY3" fmla="*/ 9816 h 15050"/>
                  <a:gd name="connsiteX4" fmla="*/ 13286 w 13286"/>
                  <a:gd name="connsiteY4" fmla="*/ 15051 h 15050"/>
                  <a:gd name="connsiteX5" fmla="*/ 6093 w 13286"/>
                  <a:gd name="connsiteY5" fmla="*/ 11124 h 15050"/>
                  <a:gd name="connsiteX6" fmla="*/ 207 w 13286"/>
                  <a:gd name="connsiteY6" fmla="*/ 5235 h 1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6" h="15050">
                    <a:moveTo>
                      <a:pt x="207" y="5235"/>
                    </a:moveTo>
                    <a:cubicBezTo>
                      <a:pt x="2823" y="3272"/>
                      <a:pt x="4131" y="0"/>
                      <a:pt x="4131" y="0"/>
                    </a:cubicBezTo>
                    <a:cubicBezTo>
                      <a:pt x="4131" y="0"/>
                      <a:pt x="7401" y="0"/>
                      <a:pt x="8709" y="3272"/>
                    </a:cubicBezTo>
                    <a:cubicBezTo>
                      <a:pt x="9363" y="6544"/>
                      <a:pt x="12633" y="7198"/>
                      <a:pt x="13286" y="9816"/>
                    </a:cubicBezTo>
                    <a:cubicBezTo>
                      <a:pt x="13286" y="12433"/>
                      <a:pt x="13286" y="15051"/>
                      <a:pt x="13286" y="15051"/>
                    </a:cubicBezTo>
                    <a:cubicBezTo>
                      <a:pt x="13286" y="15051"/>
                      <a:pt x="8055" y="11124"/>
                      <a:pt x="6093" y="11124"/>
                    </a:cubicBezTo>
                    <a:cubicBezTo>
                      <a:pt x="4131" y="11124"/>
                      <a:pt x="-1100" y="7198"/>
                      <a:pt x="207" y="52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Freeform 859">
                <a:extLst>
                  <a:ext uri="{FF2B5EF4-FFF2-40B4-BE49-F238E27FC236}">
                    <a16:creationId xmlns:a16="http://schemas.microsoft.com/office/drawing/2014/main" id="{B21C623F-FC98-4E42-5277-B98FCFC6003E}"/>
                  </a:ext>
                </a:extLst>
              </p:cNvPr>
              <p:cNvSpPr/>
              <p:nvPr/>
            </p:nvSpPr>
            <p:spPr>
              <a:xfrm>
                <a:off x="2957733" y="2058891"/>
                <a:ext cx="9682" cy="11552"/>
              </a:xfrm>
              <a:custGeom>
                <a:avLst/>
                <a:gdLst>
                  <a:gd name="connsiteX0" fmla="*/ 0 w 9682"/>
                  <a:gd name="connsiteY0" fmla="*/ 3495 h 11552"/>
                  <a:gd name="connsiteX1" fmla="*/ 7194 w 9682"/>
                  <a:gd name="connsiteY1" fmla="*/ 11348 h 11552"/>
                  <a:gd name="connsiteX2" fmla="*/ 9156 w 9682"/>
                  <a:gd name="connsiteY2" fmla="*/ 4804 h 11552"/>
                  <a:gd name="connsiteX3" fmla="*/ 0 w 9682"/>
                  <a:gd name="connsiteY3" fmla="*/ 2841 h 1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2" h="11552">
                    <a:moveTo>
                      <a:pt x="0" y="3495"/>
                    </a:moveTo>
                    <a:cubicBezTo>
                      <a:pt x="0" y="7421"/>
                      <a:pt x="5886" y="12656"/>
                      <a:pt x="7194" y="11348"/>
                    </a:cubicBezTo>
                    <a:cubicBezTo>
                      <a:pt x="9156" y="10039"/>
                      <a:pt x="10464" y="6767"/>
                      <a:pt x="9156" y="4804"/>
                    </a:cubicBezTo>
                    <a:cubicBezTo>
                      <a:pt x="7848" y="2841"/>
                      <a:pt x="654" y="-3703"/>
                      <a:pt x="0" y="28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1" name="Freeform 860">
                <a:extLst>
                  <a:ext uri="{FF2B5EF4-FFF2-40B4-BE49-F238E27FC236}">
                    <a16:creationId xmlns:a16="http://schemas.microsoft.com/office/drawing/2014/main" id="{53526500-54D3-220C-C890-623C8E93A15E}"/>
                  </a:ext>
                </a:extLst>
              </p:cNvPr>
              <p:cNvSpPr/>
              <p:nvPr/>
            </p:nvSpPr>
            <p:spPr>
              <a:xfrm>
                <a:off x="2968616" y="2015270"/>
                <a:ext cx="32933" cy="59654"/>
              </a:xfrm>
              <a:custGeom>
                <a:avLst/>
                <a:gdLst>
                  <a:gd name="connsiteX0" fmla="*/ 8083 w 32933"/>
                  <a:gd name="connsiteY0" fmla="*/ 49734 h 59654"/>
                  <a:gd name="connsiteX1" fmla="*/ 14622 w 32933"/>
                  <a:gd name="connsiteY1" fmla="*/ 59549 h 59654"/>
                  <a:gd name="connsiteX2" fmla="*/ 21816 w 32933"/>
                  <a:gd name="connsiteY2" fmla="*/ 57586 h 59654"/>
                  <a:gd name="connsiteX3" fmla="*/ 26393 w 32933"/>
                  <a:gd name="connsiteY3" fmla="*/ 56278 h 59654"/>
                  <a:gd name="connsiteX4" fmla="*/ 32933 w 32933"/>
                  <a:gd name="connsiteY4" fmla="*/ 53660 h 59654"/>
                  <a:gd name="connsiteX5" fmla="*/ 30971 w 32933"/>
                  <a:gd name="connsiteY5" fmla="*/ 44499 h 59654"/>
                  <a:gd name="connsiteX6" fmla="*/ 29009 w 32933"/>
                  <a:gd name="connsiteY6" fmla="*/ 35991 h 59654"/>
                  <a:gd name="connsiteX7" fmla="*/ 27701 w 32933"/>
                  <a:gd name="connsiteY7" fmla="*/ 22904 h 59654"/>
                  <a:gd name="connsiteX8" fmla="*/ 25085 w 32933"/>
                  <a:gd name="connsiteY8" fmla="*/ 15705 h 59654"/>
                  <a:gd name="connsiteX9" fmla="*/ 23777 w 32933"/>
                  <a:gd name="connsiteY9" fmla="*/ 9161 h 59654"/>
                  <a:gd name="connsiteX10" fmla="*/ 17238 w 32933"/>
                  <a:gd name="connsiteY10" fmla="*/ 0 h 59654"/>
                  <a:gd name="connsiteX11" fmla="*/ 11352 w 32933"/>
                  <a:gd name="connsiteY11" fmla="*/ 5235 h 59654"/>
                  <a:gd name="connsiteX12" fmla="*/ 17238 w 32933"/>
                  <a:gd name="connsiteY12" fmla="*/ 13088 h 59654"/>
                  <a:gd name="connsiteX13" fmla="*/ 21816 w 32933"/>
                  <a:gd name="connsiteY13" fmla="*/ 18323 h 59654"/>
                  <a:gd name="connsiteX14" fmla="*/ 20508 w 32933"/>
                  <a:gd name="connsiteY14" fmla="*/ 28793 h 59654"/>
                  <a:gd name="connsiteX15" fmla="*/ 17238 w 32933"/>
                  <a:gd name="connsiteY15" fmla="*/ 33374 h 59654"/>
                  <a:gd name="connsiteX16" fmla="*/ 15276 w 32933"/>
                  <a:gd name="connsiteY16" fmla="*/ 39263 h 59654"/>
                  <a:gd name="connsiteX17" fmla="*/ 12660 w 32933"/>
                  <a:gd name="connsiteY17" fmla="*/ 32719 h 59654"/>
                  <a:gd name="connsiteX18" fmla="*/ 8736 w 32933"/>
                  <a:gd name="connsiteY18" fmla="*/ 28139 h 59654"/>
                  <a:gd name="connsiteX19" fmla="*/ 3505 w 32933"/>
                  <a:gd name="connsiteY19" fmla="*/ 25521 h 59654"/>
                  <a:gd name="connsiteX20" fmla="*/ 235 w 32933"/>
                  <a:gd name="connsiteY20" fmla="*/ 29448 h 59654"/>
                  <a:gd name="connsiteX21" fmla="*/ 4813 w 32933"/>
                  <a:gd name="connsiteY21" fmla="*/ 39263 h 59654"/>
                  <a:gd name="connsiteX22" fmla="*/ 7428 w 32933"/>
                  <a:gd name="connsiteY22" fmla="*/ 50388 h 5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933" h="59654">
                    <a:moveTo>
                      <a:pt x="8083" y="49734"/>
                    </a:moveTo>
                    <a:cubicBezTo>
                      <a:pt x="8083" y="54314"/>
                      <a:pt x="12006" y="58895"/>
                      <a:pt x="14622" y="59549"/>
                    </a:cubicBezTo>
                    <a:cubicBezTo>
                      <a:pt x="17238" y="60204"/>
                      <a:pt x="19854" y="57586"/>
                      <a:pt x="21816" y="57586"/>
                    </a:cubicBezTo>
                    <a:cubicBezTo>
                      <a:pt x="23777" y="57586"/>
                      <a:pt x="26393" y="56278"/>
                      <a:pt x="26393" y="56278"/>
                    </a:cubicBezTo>
                    <a:cubicBezTo>
                      <a:pt x="26393" y="56278"/>
                      <a:pt x="32933" y="55623"/>
                      <a:pt x="32933" y="53660"/>
                    </a:cubicBezTo>
                    <a:cubicBezTo>
                      <a:pt x="32933" y="51697"/>
                      <a:pt x="31625" y="47771"/>
                      <a:pt x="30971" y="44499"/>
                    </a:cubicBezTo>
                    <a:cubicBezTo>
                      <a:pt x="30971" y="41881"/>
                      <a:pt x="29009" y="35991"/>
                      <a:pt x="29009" y="35991"/>
                    </a:cubicBezTo>
                    <a:cubicBezTo>
                      <a:pt x="29009" y="35991"/>
                      <a:pt x="28355" y="24867"/>
                      <a:pt x="27701" y="22904"/>
                    </a:cubicBezTo>
                    <a:cubicBezTo>
                      <a:pt x="27701" y="20941"/>
                      <a:pt x="25085" y="17014"/>
                      <a:pt x="25085" y="15705"/>
                    </a:cubicBezTo>
                    <a:cubicBezTo>
                      <a:pt x="25085" y="14397"/>
                      <a:pt x="25085" y="10470"/>
                      <a:pt x="23777" y="9161"/>
                    </a:cubicBezTo>
                    <a:cubicBezTo>
                      <a:pt x="22470" y="7853"/>
                      <a:pt x="19200" y="654"/>
                      <a:pt x="17238" y="0"/>
                    </a:cubicBezTo>
                    <a:cubicBezTo>
                      <a:pt x="15276" y="0"/>
                      <a:pt x="10698" y="1309"/>
                      <a:pt x="11352" y="5235"/>
                    </a:cubicBezTo>
                    <a:cubicBezTo>
                      <a:pt x="11352" y="9161"/>
                      <a:pt x="13968" y="11125"/>
                      <a:pt x="17238" y="13088"/>
                    </a:cubicBezTo>
                    <a:cubicBezTo>
                      <a:pt x="19854" y="15705"/>
                      <a:pt x="21816" y="16360"/>
                      <a:pt x="21816" y="18323"/>
                    </a:cubicBezTo>
                    <a:cubicBezTo>
                      <a:pt x="21816" y="20941"/>
                      <a:pt x="21816" y="26176"/>
                      <a:pt x="20508" y="28793"/>
                    </a:cubicBezTo>
                    <a:cubicBezTo>
                      <a:pt x="19200" y="31411"/>
                      <a:pt x="17892" y="31411"/>
                      <a:pt x="17238" y="33374"/>
                    </a:cubicBezTo>
                    <a:cubicBezTo>
                      <a:pt x="17238" y="35337"/>
                      <a:pt x="15276" y="39263"/>
                      <a:pt x="15276" y="39263"/>
                    </a:cubicBezTo>
                    <a:cubicBezTo>
                      <a:pt x="15276" y="39263"/>
                      <a:pt x="13968" y="34028"/>
                      <a:pt x="12660" y="32719"/>
                    </a:cubicBezTo>
                    <a:cubicBezTo>
                      <a:pt x="11352" y="31411"/>
                      <a:pt x="9391" y="30102"/>
                      <a:pt x="8736" y="28139"/>
                    </a:cubicBezTo>
                    <a:cubicBezTo>
                      <a:pt x="8083" y="26176"/>
                      <a:pt x="3505" y="25521"/>
                      <a:pt x="3505" y="25521"/>
                    </a:cubicBezTo>
                    <a:cubicBezTo>
                      <a:pt x="3505" y="25521"/>
                      <a:pt x="-1073" y="26176"/>
                      <a:pt x="235" y="29448"/>
                    </a:cubicBezTo>
                    <a:cubicBezTo>
                      <a:pt x="1543" y="32065"/>
                      <a:pt x="2851" y="36646"/>
                      <a:pt x="4813" y="39263"/>
                    </a:cubicBezTo>
                    <a:cubicBezTo>
                      <a:pt x="6775" y="41881"/>
                      <a:pt x="7428" y="49734"/>
                      <a:pt x="7428" y="503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2" name="Freeform 861">
                <a:extLst>
                  <a:ext uri="{FF2B5EF4-FFF2-40B4-BE49-F238E27FC236}">
                    <a16:creationId xmlns:a16="http://schemas.microsoft.com/office/drawing/2014/main" id="{2AC0489E-7C3A-6183-E289-6F3620C0B126}"/>
                  </a:ext>
                </a:extLst>
              </p:cNvPr>
              <p:cNvSpPr/>
              <p:nvPr/>
            </p:nvSpPr>
            <p:spPr>
              <a:xfrm>
                <a:off x="2973978" y="2032893"/>
                <a:ext cx="7076" cy="5327"/>
              </a:xfrm>
              <a:custGeom>
                <a:avLst/>
                <a:gdLst>
                  <a:gd name="connsiteX0" fmla="*/ 1412 w 7076"/>
                  <a:gd name="connsiteY0" fmla="*/ 46 h 5327"/>
                  <a:gd name="connsiteX1" fmla="*/ 6644 w 7076"/>
                  <a:gd name="connsiteY1" fmla="*/ 5281 h 5327"/>
                  <a:gd name="connsiteX2" fmla="*/ 1412 w 7076"/>
                  <a:gd name="connsiteY2" fmla="*/ 46 h 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76" h="5327">
                    <a:moveTo>
                      <a:pt x="1412" y="46"/>
                    </a:moveTo>
                    <a:cubicBezTo>
                      <a:pt x="3374" y="-608"/>
                      <a:pt x="8606" y="5936"/>
                      <a:pt x="6644" y="5281"/>
                    </a:cubicBezTo>
                    <a:cubicBezTo>
                      <a:pt x="4682" y="5281"/>
                      <a:pt x="-3166" y="2009"/>
                      <a:pt x="1412" y="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 862">
                <a:extLst>
                  <a:ext uri="{FF2B5EF4-FFF2-40B4-BE49-F238E27FC236}">
                    <a16:creationId xmlns:a16="http://schemas.microsoft.com/office/drawing/2014/main" id="{19F7F3F1-C8E8-F26A-D1E0-D38661492FE9}"/>
                  </a:ext>
                </a:extLst>
              </p:cNvPr>
              <p:cNvSpPr/>
              <p:nvPr/>
            </p:nvSpPr>
            <p:spPr>
              <a:xfrm>
                <a:off x="2996147" y="2023777"/>
                <a:ext cx="24635" cy="31410"/>
              </a:xfrm>
              <a:custGeom>
                <a:avLst/>
                <a:gdLst>
                  <a:gd name="connsiteX0" fmla="*/ 2786 w 24635"/>
                  <a:gd name="connsiteY0" fmla="*/ 0 h 31410"/>
                  <a:gd name="connsiteX1" fmla="*/ 10634 w 24635"/>
                  <a:gd name="connsiteY1" fmla="*/ 1963 h 31410"/>
                  <a:gd name="connsiteX2" fmla="*/ 18481 w 24635"/>
                  <a:gd name="connsiteY2" fmla="*/ 6544 h 31410"/>
                  <a:gd name="connsiteX3" fmla="*/ 18481 w 24635"/>
                  <a:gd name="connsiteY3" fmla="*/ 12433 h 31410"/>
                  <a:gd name="connsiteX4" fmla="*/ 24367 w 24635"/>
                  <a:gd name="connsiteY4" fmla="*/ 12433 h 31410"/>
                  <a:gd name="connsiteX5" fmla="*/ 22405 w 24635"/>
                  <a:gd name="connsiteY5" fmla="*/ 20286 h 31410"/>
                  <a:gd name="connsiteX6" fmla="*/ 23713 w 24635"/>
                  <a:gd name="connsiteY6" fmla="*/ 26830 h 31410"/>
                  <a:gd name="connsiteX7" fmla="*/ 17827 w 24635"/>
                  <a:gd name="connsiteY7" fmla="*/ 31411 h 31410"/>
                  <a:gd name="connsiteX8" fmla="*/ 11942 w 24635"/>
                  <a:gd name="connsiteY8" fmla="*/ 26176 h 31410"/>
                  <a:gd name="connsiteX9" fmla="*/ 8018 w 24635"/>
                  <a:gd name="connsiteY9" fmla="*/ 20940 h 31410"/>
                  <a:gd name="connsiteX10" fmla="*/ 8018 w 24635"/>
                  <a:gd name="connsiteY10" fmla="*/ 12433 h 31410"/>
                  <a:gd name="connsiteX11" fmla="*/ 3440 w 24635"/>
                  <a:gd name="connsiteY11" fmla="*/ 9162 h 31410"/>
                  <a:gd name="connsiteX12" fmla="*/ 2132 w 24635"/>
                  <a:gd name="connsiteY12" fmla="*/ 654 h 3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635" h="31410">
                    <a:moveTo>
                      <a:pt x="2786" y="0"/>
                    </a:moveTo>
                    <a:cubicBezTo>
                      <a:pt x="7364" y="654"/>
                      <a:pt x="8018" y="-1309"/>
                      <a:pt x="10634" y="1963"/>
                    </a:cubicBezTo>
                    <a:cubicBezTo>
                      <a:pt x="13250" y="4581"/>
                      <a:pt x="16519" y="3272"/>
                      <a:pt x="18481" y="6544"/>
                    </a:cubicBezTo>
                    <a:cubicBezTo>
                      <a:pt x="20443" y="9162"/>
                      <a:pt x="17173" y="11125"/>
                      <a:pt x="18481" y="12433"/>
                    </a:cubicBezTo>
                    <a:cubicBezTo>
                      <a:pt x="19789" y="13742"/>
                      <a:pt x="23713" y="10470"/>
                      <a:pt x="24367" y="12433"/>
                    </a:cubicBezTo>
                    <a:cubicBezTo>
                      <a:pt x="25675" y="14397"/>
                      <a:pt x="21751" y="18323"/>
                      <a:pt x="22405" y="20286"/>
                    </a:cubicBezTo>
                    <a:cubicBezTo>
                      <a:pt x="22405" y="21595"/>
                      <a:pt x="25021" y="24212"/>
                      <a:pt x="23713" y="26830"/>
                    </a:cubicBezTo>
                    <a:cubicBezTo>
                      <a:pt x="22405" y="29448"/>
                      <a:pt x="17827" y="31411"/>
                      <a:pt x="17827" y="31411"/>
                    </a:cubicBezTo>
                    <a:lnTo>
                      <a:pt x="11942" y="26176"/>
                    </a:lnTo>
                    <a:cubicBezTo>
                      <a:pt x="11942" y="26176"/>
                      <a:pt x="6710" y="24212"/>
                      <a:pt x="8018" y="20940"/>
                    </a:cubicBezTo>
                    <a:cubicBezTo>
                      <a:pt x="9326" y="17668"/>
                      <a:pt x="9326" y="14397"/>
                      <a:pt x="8018" y="12433"/>
                    </a:cubicBezTo>
                    <a:cubicBezTo>
                      <a:pt x="6710" y="10470"/>
                      <a:pt x="5402" y="10470"/>
                      <a:pt x="3440" y="9162"/>
                    </a:cubicBezTo>
                    <a:cubicBezTo>
                      <a:pt x="1478" y="7853"/>
                      <a:pt x="-2446" y="0"/>
                      <a:pt x="2132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Freeform 863">
                <a:extLst>
                  <a:ext uri="{FF2B5EF4-FFF2-40B4-BE49-F238E27FC236}">
                    <a16:creationId xmlns:a16="http://schemas.microsoft.com/office/drawing/2014/main" id="{DB166F24-047D-644F-809B-1DED43602A1D}"/>
                  </a:ext>
                </a:extLst>
              </p:cNvPr>
              <p:cNvSpPr/>
              <p:nvPr/>
            </p:nvSpPr>
            <p:spPr>
              <a:xfrm>
                <a:off x="3023015" y="2058808"/>
                <a:ext cx="8702" cy="12764"/>
              </a:xfrm>
              <a:custGeom>
                <a:avLst/>
                <a:gdLst>
                  <a:gd name="connsiteX0" fmla="*/ 5345 w 8702"/>
                  <a:gd name="connsiteY0" fmla="*/ 306 h 12764"/>
                  <a:gd name="connsiteX1" fmla="*/ 6653 w 8702"/>
                  <a:gd name="connsiteY1" fmla="*/ 12739 h 12764"/>
                  <a:gd name="connsiteX2" fmla="*/ 5345 w 8702"/>
                  <a:gd name="connsiteY2" fmla="*/ 306 h 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02" h="12764">
                    <a:moveTo>
                      <a:pt x="5345" y="306"/>
                    </a:moveTo>
                    <a:cubicBezTo>
                      <a:pt x="9923" y="960"/>
                      <a:pt x="9269" y="13394"/>
                      <a:pt x="6653" y="12739"/>
                    </a:cubicBezTo>
                    <a:cubicBezTo>
                      <a:pt x="3384" y="12739"/>
                      <a:pt x="-5772" y="-2312"/>
                      <a:pt x="5345" y="3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5" name="Freeform 864">
                <a:extLst>
                  <a:ext uri="{FF2B5EF4-FFF2-40B4-BE49-F238E27FC236}">
                    <a16:creationId xmlns:a16="http://schemas.microsoft.com/office/drawing/2014/main" id="{A08D6254-9F95-1D2F-F173-5DC00CE08F93}"/>
                  </a:ext>
                </a:extLst>
              </p:cNvPr>
              <p:cNvSpPr/>
              <p:nvPr/>
            </p:nvSpPr>
            <p:spPr>
              <a:xfrm>
                <a:off x="3006591" y="2072258"/>
                <a:ext cx="20111" cy="16512"/>
              </a:xfrm>
              <a:custGeom>
                <a:avLst/>
                <a:gdLst>
                  <a:gd name="connsiteX0" fmla="*/ 4113 w 20111"/>
                  <a:gd name="connsiteY0" fmla="*/ 599 h 16512"/>
                  <a:gd name="connsiteX1" fmla="*/ 17846 w 20111"/>
                  <a:gd name="connsiteY1" fmla="*/ 2562 h 16512"/>
                  <a:gd name="connsiteX2" fmla="*/ 17846 w 20111"/>
                  <a:gd name="connsiteY2" fmla="*/ 16304 h 16512"/>
                  <a:gd name="connsiteX3" fmla="*/ 8691 w 20111"/>
                  <a:gd name="connsiteY3" fmla="*/ 11069 h 16512"/>
                  <a:gd name="connsiteX4" fmla="*/ 843 w 20111"/>
                  <a:gd name="connsiteY4" fmla="*/ 4525 h 16512"/>
                  <a:gd name="connsiteX5" fmla="*/ 4113 w 20111"/>
                  <a:gd name="connsiteY5" fmla="*/ 599 h 1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11" h="16512">
                    <a:moveTo>
                      <a:pt x="4113" y="599"/>
                    </a:moveTo>
                    <a:cubicBezTo>
                      <a:pt x="9999" y="1908"/>
                      <a:pt x="15884" y="-710"/>
                      <a:pt x="17846" y="2562"/>
                    </a:cubicBezTo>
                    <a:cubicBezTo>
                      <a:pt x="19808" y="5834"/>
                      <a:pt x="21770" y="14995"/>
                      <a:pt x="17846" y="16304"/>
                    </a:cubicBezTo>
                    <a:cubicBezTo>
                      <a:pt x="14576" y="17613"/>
                      <a:pt x="11307" y="12378"/>
                      <a:pt x="8691" y="11069"/>
                    </a:cubicBezTo>
                    <a:cubicBezTo>
                      <a:pt x="6075" y="9760"/>
                      <a:pt x="1497" y="7143"/>
                      <a:pt x="843" y="4525"/>
                    </a:cubicBezTo>
                    <a:cubicBezTo>
                      <a:pt x="189" y="1908"/>
                      <a:pt x="-1773" y="-1364"/>
                      <a:pt x="4113" y="59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8" name="Graphic 2">
              <a:extLst>
                <a:ext uri="{FF2B5EF4-FFF2-40B4-BE49-F238E27FC236}">
                  <a16:creationId xmlns:a16="http://schemas.microsoft.com/office/drawing/2014/main" id="{87313D12-F7CF-6399-9DAA-E78CB60E660F}"/>
                </a:ext>
              </a:extLst>
            </p:cNvPr>
            <p:cNvGrpSpPr/>
            <p:nvPr/>
          </p:nvGrpSpPr>
          <p:grpSpPr>
            <a:xfrm>
              <a:off x="2203953" y="435574"/>
              <a:ext cx="949314" cy="2577829"/>
              <a:chOff x="2203953" y="435574"/>
              <a:chExt cx="949314" cy="2577829"/>
            </a:xfrm>
            <a:solidFill>
              <a:srgbClr val="EDEDEE"/>
            </a:solidFill>
          </p:grpSpPr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E6B3A4C1-BB0D-77F6-860A-3E6482FF4FBF}"/>
                  </a:ext>
                </a:extLst>
              </p:cNvPr>
              <p:cNvSpPr/>
              <p:nvPr/>
            </p:nvSpPr>
            <p:spPr>
              <a:xfrm>
                <a:off x="2235760" y="2471293"/>
                <a:ext cx="37445" cy="37646"/>
              </a:xfrm>
              <a:custGeom>
                <a:avLst/>
                <a:gdLst>
                  <a:gd name="connsiteX0" fmla="*/ 0 w 37445"/>
                  <a:gd name="connsiteY0" fmla="*/ 26917 h 37646"/>
                  <a:gd name="connsiteX1" fmla="*/ 9155 w 37445"/>
                  <a:gd name="connsiteY1" fmla="*/ 15792 h 37646"/>
                  <a:gd name="connsiteX2" fmla="*/ 18311 w 37445"/>
                  <a:gd name="connsiteY2" fmla="*/ 9902 h 37646"/>
                  <a:gd name="connsiteX3" fmla="*/ 26158 w 37445"/>
                  <a:gd name="connsiteY3" fmla="*/ 7939 h 37646"/>
                  <a:gd name="connsiteX4" fmla="*/ 30736 w 37445"/>
                  <a:gd name="connsiteY4" fmla="*/ 741 h 37646"/>
                  <a:gd name="connsiteX5" fmla="*/ 34660 w 37445"/>
                  <a:gd name="connsiteY5" fmla="*/ 8594 h 37646"/>
                  <a:gd name="connsiteX6" fmla="*/ 37276 w 37445"/>
                  <a:gd name="connsiteY6" fmla="*/ 20373 h 37646"/>
                  <a:gd name="connsiteX7" fmla="*/ 30082 w 37445"/>
                  <a:gd name="connsiteY7" fmla="*/ 30843 h 37646"/>
                  <a:gd name="connsiteX8" fmla="*/ 22889 w 37445"/>
                  <a:gd name="connsiteY8" fmla="*/ 32152 h 37646"/>
                  <a:gd name="connsiteX9" fmla="*/ 17003 w 37445"/>
                  <a:gd name="connsiteY9" fmla="*/ 32152 h 37646"/>
                  <a:gd name="connsiteX10" fmla="*/ 11117 w 37445"/>
                  <a:gd name="connsiteY10" fmla="*/ 37387 h 37646"/>
                  <a:gd name="connsiteX11" fmla="*/ 1962 w 37445"/>
                  <a:gd name="connsiteY11" fmla="*/ 33460 h 37646"/>
                  <a:gd name="connsiteX12" fmla="*/ 654 w 37445"/>
                  <a:gd name="connsiteY12" fmla="*/ 28225 h 3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445" h="37646">
                    <a:moveTo>
                      <a:pt x="0" y="26917"/>
                    </a:moveTo>
                    <a:cubicBezTo>
                      <a:pt x="2616" y="21681"/>
                      <a:pt x="5886" y="15792"/>
                      <a:pt x="9155" y="15792"/>
                    </a:cubicBezTo>
                    <a:cubicBezTo>
                      <a:pt x="12425" y="15792"/>
                      <a:pt x="16349" y="9902"/>
                      <a:pt x="18311" y="9902"/>
                    </a:cubicBezTo>
                    <a:cubicBezTo>
                      <a:pt x="20273" y="9902"/>
                      <a:pt x="25504" y="9902"/>
                      <a:pt x="26158" y="7939"/>
                    </a:cubicBezTo>
                    <a:cubicBezTo>
                      <a:pt x="26812" y="5976"/>
                      <a:pt x="28120" y="-2531"/>
                      <a:pt x="30736" y="741"/>
                    </a:cubicBezTo>
                    <a:cubicBezTo>
                      <a:pt x="33352" y="4013"/>
                      <a:pt x="32698" y="4013"/>
                      <a:pt x="34660" y="8594"/>
                    </a:cubicBezTo>
                    <a:cubicBezTo>
                      <a:pt x="36622" y="13174"/>
                      <a:pt x="37930" y="13829"/>
                      <a:pt x="37276" y="20373"/>
                    </a:cubicBezTo>
                    <a:cubicBezTo>
                      <a:pt x="36622" y="26262"/>
                      <a:pt x="31390" y="27571"/>
                      <a:pt x="30082" y="30843"/>
                    </a:cubicBezTo>
                    <a:cubicBezTo>
                      <a:pt x="28774" y="34115"/>
                      <a:pt x="26158" y="33460"/>
                      <a:pt x="22889" y="32152"/>
                    </a:cubicBezTo>
                    <a:cubicBezTo>
                      <a:pt x="19619" y="30843"/>
                      <a:pt x="18965" y="29534"/>
                      <a:pt x="17003" y="32152"/>
                    </a:cubicBezTo>
                    <a:cubicBezTo>
                      <a:pt x="15041" y="34769"/>
                      <a:pt x="15695" y="38696"/>
                      <a:pt x="11117" y="37387"/>
                    </a:cubicBezTo>
                    <a:cubicBezTo>
                      <a:pt x="6540" y="36078"/>
                      <a:pt x="3924" y="34769"/>
                      <a:pt x="1962" y="33460"/>
                    </a:cubicBezTo>
                    <a:cubicBezTo>
                      <a:pt x="654" y="31497"/>
                      <a:pt x="-654" y="29534"/>
                      <a:pt x="654" y="2822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DF1F2F65-1E02-BB88-77C1-A870071688FC}"/>
                  </a:ext>
                </a:extLst>
              </p:cNvPr>
              <p:cNvSpPr/>
              <p:nvPr/>
            </p:nvSpPr>
            <p:spPr>
              <a:xfrm>
                <a:off x="2244554" y="2508671"/>
                <a:ext cx="24558" cy="26184"/>
              </a:xfrm>
              <a:custGeom>
                <a:avLst/>
                <a:gdLst>
                  <a:gd name="connsiteX0" fmla="*/ 5593 w 24558"/>
                  <a:gd name="connsiteY0" fmla="*/ 5244 h 26184"/>
                  <a:gd name="connsiteX1" fmla="*/ 14749 w 24558"/>
                  <a:gd name="connsiteY1" fmla="*/ 5244 h 26184"/>
                  <a:gd name="connsiteX2" fmla="*/ 20634 w 24558"/>
                  <a:gd name="connsiteY2" fmla="*/ 663 h 26184"/>
                  <a:gd name="connsiteX3" fmla="*/ 24558 w 24558"/>
                  <a:gd name="connsiteY3" fmla="*/ 7207 h 26184"/>
                  <a:gd name="connsiteX4" fmla="*/ 21288 w 24558"/>
                  <a:gd name="connsiteY4" fmla="*/ 16368 h 26184"/>
                  <a:gd name="connsiteX5" fmla="*/ 15403 w 24558"/>
                  <a:gd name="connsiteY5" fmla="*/ 18332 h 26184"/>
                  <a:gd name="connsiteX6" fmla="*/ 7555 w 24558"/>
                  <a:gd name="connsiteY6" fmla="*/ 26184 h 26184"/>
                  <a:gd name="connsiteX7" fmla="*/ 362 w 24558"/>
                  <a:gd name="connsiteY7" fmla="*/ 20295 h 26184"/>
                  <a:gd name="connsiteX8" fmla="*/ 4939 w 24558"/>
                  <a:gd name="connsiteY8" fmla="*/ 12442 h 26184"/>
                  <a:gd name="connsiteX9" fmla="*/ 4939 w 24558"/>
                  <a:gd name="connsiteY9" fmla="*/ 4589 h 2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558" h="26184">
                    <a:moveTo>
                      <a:pt x="5593" y="5244"/>
                    </a:moveTo>
                    <a:cubicBezTo>
                      <a:pt x="9517" y="5244"/>
                      <a:pt x="12787" y="7207"/>
                      <a:pt x="14749" y="5244"/>
                    </a:cubicBezTo>
                    <a:cubicBezTo>
                      <a:pt x="16711" y="3935"/>
                      <a:pt x="18019" y="-1955"/>
                      <a:pt x="20634" y="663"/>
                    </a:cubicBezTo>
                    <a:cubicBezTo>
                      <a:pt x="23250" y="3280"/>
                      <a:pt x="24558" y="3935"/>
                      <a:pt x="24558" y="7207"/>
                    </a:cubicBezTo>
                    <a:cubicBezTo>
                      <a:pt x="24558" y="10479"/>
                      <a:pt x="24558" y="15714"/>
                      <a:pt x="21288" y="16368"/>
                    </a:cubicBezTo>
                    <a:cubicBezTo>
                      <a:pt x="18019" y="17023"/>
                      <a:pt x="16711" y="14405"/>
                      <a:pt x="15403" y="18332"/>
                    </a:cubicBezTo>
                    <a:cubicBezTo>
                      <a:pt x="14095" y="22258"/>
                      <a:pt x="10171" y="26184"/>
                      <a:pt x="7555" y="26184"/>
                    </a:cubicBezTo>
                    <a:cubicBezTo>
                      <a:pt x="4939" y="26184"/>
                      <a:pt x="-1600" y="22258"/>
                      <a:pt x="362" y="20295"/>
                    </a:cubicBezTo>
                    <a:cubicBezTo>
                      <a:pt x="2324" y="18332"/>
                      <a:pt x="7555" y="13751"/>
                      <a:pt x="4939" y="12442"/>
                    </a:cubicBezTo>
                    <a:cubicBezTo>
                      <a:pt x="2324" y="11133"/>
                      <a:pt x="-2908" y="4589"/>
                      <a:pt x="4939" y="45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DE0721DF-3580-0691-E72E-B65FE52B6F80}"/>
                  </a:ext>
                </a:extLst>
              </p:cNvPr>
              <p:cNvSpPr/>
              <p:nvPr/>
            </p:nvSpPr>
            <p:spPr>
              <a:xfrm>
                <a:off x="2855185" y="2217979"/>
                <a:ext cx="12299" cy="8103"/>
              </a:xfrm>
              <a:custGeom>
                <a:avLst/>
                <a:gdLst>
                  <a:gd name="connsiteX0" fmla="*/ 530 w 12299"/>
                  <a:gd name="connsiteY0" fmla="*/ 2769 h 8103"/>
                  <a:gd name="connsiteX1" fmla="*/ 11648 w 12299"/>
                  <a:gd name="connsiteY1" fmla="*/ 1460 h 8103"/>
                  <a:gd name="connsiteX2" fmla="*/ 5108 w 12299"/>
                  <a:gd name="connsiteY2" fmla="*/ 8004 h 8103"/>
                  <a:gd name="connsiteX3" fmla="*/ 530 w 12299"/>
                  <a:gd name="connsiteY3" fmla="*/ 2769 h 8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9" h="8103">
                    <a:moveTo>
                      <a:pt x="530" y="2769"/>
                    </a:moveTo>
                    <a:cubicBezTo>
                      <a:pt x="4454" y="2769"/>
                      <a:pt x="9032" y="-2466"/>
                      <a:pt x="11648" y="1460"/>
                    </a:cubicBezTo>
                    <a:cubicBezTo>
                      <a:pt x="14263" y="6041"/>
                      <a:pt x="8378" y="8659"/>
                      <a:pt x="5108" y="8004"/>
                    </a:cubicBezTo>
                    <a:cubicBezTo>
                      <a:pt x="2492" y="7350"/>
                      <a:pt x="-1432" y="2769"/>
                      <a:pt x="530" y="276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6" name="Freeform 835">
                <a:extLst>
                  <a:ext uri="{FF2B5EF4-FFF2-40B4-BE49-F238E27FC236}">
                    <a16:creationId xmlns:a16="http://schemas.microsoft.com/office/drawing/2014/main" id="{3B7A4D0E-07F2-2FAA-BE9E-ED8819CB20CE}"/>
                  </a:ext>
                </a:extLst>
              </p:cNvPr>
              <p:cNvSpPr/>
              <p:nvPr/>
            </p:nvSpPr>
            <p:spPr>
              <a:xfrm>
                <a:off x="2878266" y="2215313"/>
                <a:ext cx="27804" cy="29049"/>
              </a:xfrm>
              <a:custGeom>
                <a:avLst/>
                <a:gdLst>
                  <a:gd name="connsiteX0" fmla="*/ 992 w 27804"/>
                  <a:gd name="connsiteY0" fmla="*/ 200 h 29049"/>
                  <a:gd name="connsiteX1" fmla="*/ 8839 w 27804"/>
                  <a:gd name="connsiteY1" fmla="*/ 3472 h 29049"/>
                  <a:gd name="connsiteX2" fmla="*/ 15379 w 27804"/>
                  <a:gd name="connsiteY2" fmla="*/ 11325 h 29049"/>
                  <a:gd name="connsiteX3" fmla="*/ 21265 w 27804"/>
                  <a:gd name="connsiteY3" fmla="*/ 13288 h 29049"/>
                  <a:gd name="connsiteX4" fmla="*/ 27804 w 27804"/>
                  <a:gd name="connsiteY4" fmla="*/ 21795 h 29049"/>
                  <a:gd name="connsiteX5" fmla="*/ 23227 w 27804"/>
                  <a:gd name="connsiteY5" fmla="*/ 28993 h 29049"/>
                  <a:gd name="connsiteX6" fmla="*/ 15379 w 27804"/>
                  <a:gd name="connsiteY6" fmla="*/ 25067 h 29049"/>
                  <a:gd name="connsiteX7" fmla="*/ 8185 w 27804"/>
                  <a:gd name="connsiteY7" fmla="*/ 22449 h 29049"/>
                  <a:gd name="connsiteX8" fmla="*/ 6223 w 27804"/>
                  <a:gd name="connsiteY8" fmla="*/ 13288 h 29049"/>
                  <a:gd name="connsiteX9" fmla="*/ 338 w 27804"/>
                  <a:gd name="connsiteY9" fmla="*/ 200 h 2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04" h="29049">
                    <a:moveTo>
                      <a:pt x="992" y="200"/>
                    </a:moveTo>
                    <a:cubicBezTo>
                      <a:pt x="3608" y="2163"/>
                      <a:pt x="6223" y="200"/>
                      <a:pt x="8839" y="3472"/>
                    </a:cubicBezTo>
                    <a:cubicBezTo>
                      <a:pt x="11455" y="6744"/>
                      <a:pt x="12109" y="10670"/>
                      <a:pt x="15379" y="11325"/>
                    </a:cubicBezTo>
                    <a:cubicBezTo>
                      <a:pt x="18649" y="11325"/>
                      <a:pt x="17341" y="10016"/>
                      <a:pt x="21265" y="13288"/>
                    </a:cubicBezTo>
                    <a:cubicBezTo>
                      <a:pt x="25188" y="17214"/>
                      <a:pt x="27804" y="19177"/>
                      <a:pt x="27804" y="21795"/>
                    </a:cubicBezTo>
                    <a:cubicBezTo>
                      <a:pt x="27804" y="24412"/>
                      <a:pt x="24535" y="29648"/>
                      <a:pt x="23227" y="28993"/>
                    </a:cubicBezTo>
                    <a:cubicBezTo>
                      <a:pt x="21919" y="27684"/>
                      <a:pt x="17995" y="26376"/>
                      <a:pt x="15379" y="25067"/>
                    </a:cubicBezTo>
                    <a:cubicBezTo>
                      <a:pt x="12763" y="23758"/>
                      <a:pt x="9493" y="25067"/>
                      <a:pt x="8185" y="22449"/>
                    </a:cubicBezTo>
                    <a:cubicBezTo>
                      <a:pt x="6877" y="19832"/>
                      <a:pt x="6877" y="15251"/>
                      <a:pt x="6223" y="13288"/>
                    </a:cubicBezTo>
                    <a:cubicBezTo>
                      <a:pt x="5569" y="11325"/>
                      <a:pt x="-1624" y="-1763"/>
                      <a:pt x="338" y="2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E8EDA233-6C33-C010-21F5-6FF84437D51B}"/>
                  </a:ext>
                </a:extLst>
              </p:cNvPr>
              <p:cNvSpPr/>
              <p:nvPr/>
            </p:nvSpPr>
            <p:spPr>
              <a:xfrm>
                <a:off x="2881874" y="2242343"/>
                <a:ext cx="13079" cy="10597"/>
              </a:xfrm>
              <a:custGeom>
                <a:avLst/>
                <a:gdLst>
                  <a:gd name="connsiteX0" fmla="*/ 4578 w 13079"/>
                  <a:gd name="connsiteY0" fmla="*/ 0 h 10597"/>
                  <a:gd name="connsiteX1" fmla="*/ 13079 w 13079"/>
                  <a:gd name="connsiteY1" fmla="*/ 6544 h 10597"/>
                  <a:gd name="connsiteX2" fmla="*/ 7193 w 13079"/>
                  <a:gd name="connsiteY2" fmla="*/ 10470 h 10597"/>
                  <a:gd name="connsiteX3" fmla="*/ 0 w 13079"/>
                  <a:gd name="connsiteY3" fmla="*/ 3272 h 10597"/>
                  <a:gd name="connsiteX4" fmla="*/ 4578 w 13079"/>
                  <a:gd name="connsiteY4" fmla="*/ 0 h 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9" h="10597">
                    <a:moveTo>
                      <a:pt x="4578" y="0"/>
                    </a:moveTo>
                    <a:cubicBezTo>
                      <a:pt x="7848" y="0"/>
                      <a:pt x="13079" y="3272"/>
                      <a:pt x="13079" y="6544"/>
                    </a:cubicBezTo>
                    <a:cubicBezTo>
                      <a:pt x="13079" y="9161"/>
                      <a:pt x="9809" y="11124"/>
                      <a:pt x="7193" y="10470"/>
                    </a:cubicBezTo>
                    <a:cubicBezTo>
                      <a:pt x="4578" y="9816"/>
                      <a:pt x="0" y="3926"/>
                      <a:pt x="0" y="3272"/>
                    </a:cubicBezTo>
                    <a:cubicBezTo>
                      <a:pt x="0" y="2618"/>
                      <a:pt x="1308" y="0"/>
                      <a:pt x="457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 837">
                <a:extLst>
                  <a:ext uri="{FF2B5EF4-FFF2-40B4-BE49-F238E27FC236}">
                    <a16:creationId xmlns:a16="http://schemas.microsoft.com/office/drawing/2014/main" id="{EC5E2028-F4D7-64C6-1C48-48405941B97D}"/>
                  </a:ext>
                </a:extLst>
              </p:cNvPr>
              <p:cNvSpPr/>
              <p:nvPr/>
            </p:nvSpPr>
            <p:spPr>
              <a:xfrm>
                <a:off x="2920985" y="2123495"/>
                <a:ext cx="6665" cy="13850"/>
              </a:xfrm>
              <a:custGeom>
                <a:avLst/>
                <a:gdLst>
                  <a:gd name="connsiteX0" fmla="*/ 1434 w 6665"/>
                  <a:gd name="connsiteY0" fmla="*/ 404 h 13850"/>
                  <a:gd name="connsiteX1" fmla="*/ 6666 w 6665"/>
                  <a:gd name="connsiteY1" fmla="*/ 4985 h 13850"/>
                  <a:gd name="connsiteX2" fmla="*/ 4050 w 6665"/>
                  <a:gd name="connsiteY2" fmla="*/ 13492 h 13850"/>
                  <a:gd name="connsiteX3" fmla="*/ 1434 w 6665"/>
                  <a:gd name="connsiteY3" fmla="*/ 404 h 1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5" h="13850">
                    <a:moveTo>
                      <a:pt x="1434" y="404"/>
                    </a:moveTo>
                    <a:cubicBezTo>
                      <a:pt x="4704" y="-905"/>
                      <a:pt x="6666" y="1058"/>
                      <a:pt x="6666" y="4985"/>
                    </a:cubicBezTo>
                    <a:cubicBezTo>
                      <a:pt x="6666" y="8911"/>
                      <a:pt x="5358" y="15455"/>
                      <a:pt x="4050" y="13492"/>
                    </a:cubicBezTo>
                    <a:cubicBezTo>
                      <a:pt x="2742" y="11529"/>
                      <a:pt x="-2490" y="1713"/>
                      <a:pt x="1434" y="4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 838">
                <a:extLst>
                  <a:ext uri="{FF2B5EF4-FFF2-40B4-BE49-F238E27FC236}">
                    <a16:creationId xmlns:a16="http://schemas.microsoft.com/office/drawing/2014/main" id="{32CE7245-903C-B630-0877-48ADE7E25BD0}"/>
                  </a:ext>
                </a:extLst>
              </p:cNvPr>
              <p:cNvSpPr/>
              <p:nvPr/>
            </p:nvSpPr>
            <p:spPr>
              <a:xfrm>
                <a:off x="2862700" y="2057627"/>
                <a:ext cx="10961" cy="8935"/>
              </a:xfrm>
              <a:custGeom>
                <a:avLst/>
                <a:gdLst>
                  <a:gd name="connsiteX0" fmla="*/ 3479 w 10961"/>
                  <a:gd name="connsiteY0" fmla="*/ 833 h 8935"/>
                  <a:gd name="connsiteX1" fmla="*/ 10673 w 10961"/>
                  <a:gd name="connsiteY1" fmla="*/ 8032 h 8935"/>
                  <a:gd name="connsiteX2" fmla="*/ 3479 w 10961"/>
                  <a:gd name="connsiteY2" fmla="*/ 833 h 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8935">
                    <a:moveTo>
                      <a:pt x="3479" y="833"/>
                    </a:moveTo>
                    <a:cubicBezTo>
                      <a:pt x="8711" y="-2439"/>
                      <a:pt x="11980" y="4760"/>
                      <a:pt x="10673" y="8032"/>
                    </a:cubicBezTo>
                    <a:cubicBezTo>
                      <a:pt x="9365" y="10649"/>
                      <a:pt x="-6984" y="7377"/>
                      <a:pt x="3479" y="8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 839">
                <a:extLst>
                  <a:ext uri="{FF2B5EF4-FFF2-40B4-BE49-F238E27FC236}">
                    <a16:creationId xmlns:a16="http://schemas.microsoft.com/office/drawing/2014/main" id="{759A4FC9-E32A-2BAD-F840-B3BA931581DF}"/>
                  </a:ext>
                </a:extLst>
              </p:cNvPr>
              <p:cNvSpPr/>
              <p:nvPr/>
            </p:nvSpPr>
            <p:spPr>
              <a:xfrm>
                <a:off x="2767340" y="1602174"/>
                <a:ext cx="9173" cy="5539"/>
              </a:xfrm>
              <a:custGeom>
                <a:avLst/>
                <a:gdLst>
                  <a:gd name="connsiteX0" fmla="*/ 2706 w 9173"/>
                  <a:gd name="connsiteY0" fmla="*/ 5411 h 5539"/>
                  <a:gd name="connsiteX1" fmla="*/ 8592 w 9173"/>
                  <a:gd name="connsiteY1" fmla="*/ 2139 h 5539"/>
                  <a:gd name="connsiteX2" fmla="*/ 745 w 9173"/>
                  <a:gd name="connsiteY2" fmla="*/ 830 h 5539"/>
                  <a:gd name="connsiteX3" fmla="*/ 2706 w 9173"/>
                  <a:gd name="connsiteY3" fmla="*/ 5411 h 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3" h="5539">
                    <a:moveTo>
                      <a:pt x="2706" y="5411"/>
                    </a:moveTo>
                    <a:cubicBezTo>
                      <a:pt x="7284" y="6066"/>
                      <a:pt x="10554" y="4102"/>
                      <a:pt x="8592" y="2139"/>
                    </a:cubicBezTo>
                    <a:cubicBezTo>
                      <a:pt x="5976" y="830"/>
                      <a:pt x="1399" y="-1133"/>
                      <a:pt x="745" y="830"/>
                    </a:cubicBezTo>
                    <a:cubicBezTo>
                      <a:pt x="91" y="2794"/>
                      <a:pt x="-1217" y="4757"/>
                      <a:pt x="2706" y="541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1" name="Freeform 840">
                <a:extLst>
                  <a:ext uri="{FF2B5EF4-FFF2-40B4-BE49-F238E27FC236}">
                    <a16:creationId xmlns:a16="http://schemas.microsoft.com/office/drawing/2014/main" id="{07864B68-3135-521D-B7D3-9FF292101B05}"/>
                  </a:ext>
                </a:extLst>
              </p:cNvPr>
              <p:cNvSpPr/>
              <p:nvPr/>
            </p:nvSpPr>
            <p:spPr>
              <a:xfrm>
                <a:off x="2933810" y="1406414"/>
                <a:ext cx="10352" cy="9900"/>
              </a:xfrm>
              <a:custGeom>
                <a:avLst/>
                <a:gdLst>
                  <a:gd name="connsiteX0" fmla="*/ 3650 w 10352"/>
                  <a:gd name="connsiteY0" fmla="*/ 274 h 9900"/>
                  <a:gd name="connsiteX1" fmla="*/ 7574 w 10352"/>
                  <a:gd name="connsiteY1" fmla="*/ 9436 h 9900"/>
                  <a:gd name="connsiteX2" fmla="*/ 3650 w 10352"/>
                  <a:gd name="connsiteY2" fmla="*/ 274 h 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52" h="9900">
                    <a:moveTo>
                      <a:pt x="3650" y="274"/>
                    </a:moveTo>
                    <a:cubicBezTo>
                      <a:pt x="7574" y="-1689"/>
                      <a:pt x="14113" y="7472"/>
                      <a:pt x="7574" y="9436"/>
                    </a:cubicBezTo>
                    <a:cubicBezTo>
                      <a:pt x="1034" y="12053"/>
                      <a:pt x="-3544" y="2892"/>
                      <a:pt x="3650" y="27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2" name="Freeform 841">
                <a:extLst>
                  <a:ext uri="{FF2B5EF4-FFF2-40B4-BE49-F238E27FC236}">
                    <a16:creationId xmlns:a16="http://schemas.microsoft.com/office/drawing/2014/main" id="{492C7CE3-79BC-1446-BFAE-6BA98AB8965B}"/>
                  </a:ext>
                </a:extLst>
              </p:cNvPr>
              <p:cNvSpPr/>
              <p:nvPr/>
            </p:nvSpPr>
            <p:spPr>
              <a:xfrm>
                <a:off x="2741209" y="2601556"/>
                <a:ext cx="58935" cy="215340"/>
              </a:xfrm>
              <a:custGeom>
                <a:avLst/>
                <a:gdLst>
                  <a:gd name="connsiteX0" fmla="*/ 53034 w 58935"/>
                  <a:gd name="connsiteY0" fmla="*/ 2664 h 215340"/>
                  <a:gd name="connsiteX1" fmla="*/ 57612 w 58935"/>
                  <a:gd name="connsiteY1" fmla="*/ 8554 h 215340"/>
                  <a:gd name="connsiteX2" fmla="*/ 54996 w 58935"/>
                  <a:gd name="connsiteY2" fmla="*/ 19678 h 215340"/>
                  <a:gd name="connsiteX3" fmla="*/ 58920 w 58935"/>
                  <a:gd name="connsiteY3" fmla="*/ 29494 h 215340"/>
                  <a:gd name="connsiteX4" fmla="*/ 53688 w 58935"/>
                  <a:gd name="connsiteY4" fmla="*/ 40619 h 215340"/>
                  <a:gd name="connsiteX5" fmla="*/ 49110 w 58935"/>
                  <a:gd name="connsiteY5" fmla="*/ 56979 h 215340"/>
                  <a:gd name="connsiteX6" fmla="*/ 43879 w 58935"/>
                  <a:gd name="connsiteY6" fmla="*/ 62868 h 215340"/>
                  <a:gd name="connsiteX7" fmla="*/ 46494 w 58935"/>
                  <a:gd name="connsiteY7" fmla="*/ 69412 h 215340"/>
                  <a:gd name="connsiteX8" fmla="*/ 41917 w 58935"/>
                  <a:gd name="connsiteY8" fmla="*/ 73993 h 215340"/>
                  <a:gd name="connsiteX9" fmla="*/ 44533 w 58935"/>
                  <a:gd name="connsiteY9" fmla="*/ 80537 h 215340"/>
                  <a:gd name="connsiteX10" fmla="*/ 41263 w 58935"/>
                  <a:gd name="connsiteY10" fmla="*/ 89698 h 215340"/>
                  <a:gd name="connsiteX11" fmla="*/ 41263 w 58935"/>
                  <a:gd name="connsiteY11" fmla="*/ 98860 h 215340"/>
                  <a:gd name="connsiteX12" fmla="*/ 34723 w 58935"/>
                  <a:gd name="connsiteY12" fmla="*/ 106058 h 215340"/>
                  <a:gd name="connsiteX13" fmla="*/ 32107 w 58935"/>
                  <a:gd name="connsiteY13" fmla="*/ 128307 h 215340"/>
                  <a:gd name="connsiteX14" fmla="*/ 28837 w 58935"/>
                  <a:gd name="connsiteY14" fmla="*/ 145975 h 215340"/>
                  <a:gd name="connsiteX15" fmla="*/ 24914 w 58935"/>
                  <a:gd name="connsiteY15" fmla="*/ 156446 h 215340"/>
                  <a:gd name="connsiteX16" fmla="*/ 24260 w 58935"/>
                  <a:gd name="connsiteY16" fmla="*/ 165607 h 215340"/>
                  <a:gd name="connsiteX17" fmla="*/ 22952 w 58935"/>
                  <a:gd name="connsiteY17" fmla="*/ 173460 h 215340"/>
                  <a:gd name="connsiteX18" fmla="*/ 19682 w 58935"/>
                  <a:gd name="connsiteY18" fmla="*/ 181313 h 215340"/>
                  <a:gd name="connsiteX19" fmla="*/ 22298 w 58935"/>
                  <a:gd name="connsiteY19" fmla="*/ 189165 h 215340"/>
                  <a:gd name="connsiteX20" fmla="*/ 15104 w 58935"/>
                  <a:gd name="connsiteY20" fmla="*/ 200290 h 215340"/>
                  <a:gd name="connsiteX21" fmla="*/ 14451 w 58935"/>
                  <a:gd name="connsiteY21" fmla="*/ 210106 h 215340"/>
                  <a:gd name="connsiteX22" fmla="*/ 9219 w 58935"/>
                  <a:gd name="connsiteY22" fmla="*/ 215341 h 215340"/>
                  <a:gd name="connsiteX23" fmla="*/ 3987 w 58935"/>
                  <a:gd name="connsiteY23" fmla="*/ 200290 h 215340"/>
                  <a:gd name="connsiteX24" fmla="*/ 5949 w 58935"/>
                  <a:gd name="connsiteY24" fmla="*/ 181967 h 215340"/>
                  <a:gd name="connsiteX25" fmla="*/ 63 w 58935"/>
                  <a:gd name="connsiteY25" fmla="*/ 163644 h 215340"/>
                  <a:gd name="connsiteX26" fmla="*/ 3987 w 58935"/>
                  <a:gd name="connsiteY26" fmla="*/ 144012 h 215340"/>
                  <a:gd name="connsiteX27" fmla="*/ 8565 w 58935"/>
                  <a:gd name="connsiteY27" fmla="*/ 135505 h 215340"/>
                  <a:gd name="connsiteX28" fmla="*/ 10527 w 58935"/>
                  <a:gd name="connsiteY28" fmla="*/ 119800 h 215340"/>
                  <a:gd name="connsiteX29" fmla="*/ 15104 w 58935"/>
                  <a:gd name="connsiteY29" fmla="*/ 103440 h 215340"/>
                  <a:gd name="connsiteX30" fmla="*/ 21644 w 58935"/>
                  <a:gd name="connsiteY30" fmla="*/ 94933 h 215340"/>
                  <a:gd name="connsiteX31" fmla="*/ 30145 w 58935"/>
                  <a:gd name="connsiteY31" fmla="*/ 90352 h 215340"/>
                  <a:gd name="connsiteX32" fmla="*/ 28184 w 58935"/>
                  <a:gd name="connsiteY32" fmla="*/ 75301 h 215340"/>
                  <a:gd name="connsiteX33" fmla="*/ 36685 w 58935"/>
                  <a:gd name="connsiteY33" fmla="*/ 63523 h 215340"/>
                  <a:gd name="connsiteX34" fmla="*/ 39955 w 58935"/>
                  <a:gd name="connsiteY34" fmla="*/ 50435 h 215340"/>
                  <a:gd name="connsiteX35" fmla="*/ 41263 w 58935"/>
                  <a:gd name="connsiteY35" fmla="*/ 39965 h 215340"/>
                  <a:gd name="connsiteX36" fmla="*/ 38647 w 58935"/>
                  <a:gd name="connsiteY36" fmla="*/ 31457 h 215340"/>
                  <a:gd name="connsiteX37" fmla="*/ 43225 w 58935"/>
                  <a:gd name="connsiteY37" fmla="*/ 24913 h 215340"/>
                  <a:gd name="connsiteX38" fmla="*/ 43879 w 58935"/>
                  <a:gd name="connsiteY38" fmla="*/ 13135 h 215340"/>
                  <a:gd name="connsiteX39" fmla="*/ 53034 w 58935"/>
                  <a:gd name="connsiteY39" fmla="*/ 1356 h 2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8935" h="215340">
                    <a:moveTo>
                      <a:pt x="53034" y="2664"/>
                    </a:moveTo>
                    <a:cubicBezTo>
                      <a:pt x="57612" y="8554"/>
                      <a:pt x="60882" y="1356"/>
                      <a:pt x="57612" y="8554"/>
                    </a:cubicBezTo>
                    <a:cubicBezTo>
                      <a:pt x="54342" y="15752"/>
                      <a:pt x="52380" y="14443"/>
                      <a:pt x="54996" y="19678"/>
                    </a:cubicBezTo>
                    <a:cubicBezTo>
                      <a:pt x="57612" y="24913"/>
                      <a:pt x="58920" y="29494"/>
                      <a:pt x="58920" y="29494"/>
                    </a:cubicBezTo>
                    <a:cubicBezTo>
                      <a:pt x="58920" y="29494"/>
                      <a:pt x="56304" y="34729"/>
                      <a:pt x="53688" y="40619"/>
                    </a:cubicBezTo>
                    <a:cubicBezTo>
                      <a:pt x="51726" y="46508"/>
                      <a:pt x="51726" y="54361"/>
                      <a:pt x="49110" y="56979"/>
                    </a:cubicBezTo>
                    <a:cubicBezTo>
                      <a:pt x="46494" y="59596"/>
                      <a:pt x="43225" y="59596"/>
                      <a:pt x="43879" y="62868"/>
                    </a:cubicBezTo>
                    <a:cubicBezTo>
                      <a:pt x="43879" y="66140"/>
                      <a:pt x="46494" y="67449"/>
                      <a:pt x="46494" y="69412"/>
                    </a:cubicBezTo>
                    <a:cubicBezTo>
                      <a:pt x="46494" y="71375"/>
                      <a:pt x="41917" y="70721"/>
                      <a:pt x="41917" y="73993"/>
                    </a:cubicBezTo>
                    <a:cubicBezTo>
                      <a:pt x="41917" y="76610"/>
                      <a:pt x="44533" y="80537"/>
                      <a:pt x="44533" y="80537"/>
                    </a:cubicBezTo>
                    <a:cubicBezTo>
                      <a:pt x="44533" y="80537"/>
                      <a:pt x="41263" y="86426"/>
                      <a:pt x="41263" y="89698"/>
                    </a:cubicBezTo>
                    <a:cubicBezTo>
                      <a:pt x="41263" y="92970"/>
                      <a:pt x="41263" y="96896"/>
                      <a:pt x="41263" y="98860"/>
                    </a:cubicBezTo>
                    <a:cubicBezTo>
                      <a:pt x="41263" y="101477"/>
                      <a:pt x="34723" y="104095"/>
                      <a:pt x="34723" y="106058"/>
                    </a:cubicBezTo>
                    <a:cubicBezTo>
                      <a:pt x="34723" y="108021"/>
                      <a:pt x="34723" y="119800"/>
                      <a:pt x="32107" y="128307"/>
                    </a:cubicBezTo>
                    <a:cubicBezTo>
                      <a:pt x="30145" y="136160"/>
                      <a:pt x="30145" y="143358"/>
                      <a:pt x="28837" y="145975"/>
                    </a:cubicBezTo>
                    <a:cubicBezTo>
                      <a:pt x="27530" y="148593"/>
                      <a:pt x="24914" y="153828"/>
                      <a:pt x="24914" y="156446"/>
                    </a:cubicBezTo>
                    <a:cubicBezTo>
                      <a:pt x="24914" y="159063"/>
                      <a:pt x="23606" y="164953"/>
                      <a:pt x="24260" y="165607"/>
                    </a:cubicBezTo>
                    <a:cubicBezTo>
                      <a:pt x="24260" y="166262"/>
                      <a:pt x="24260" y="171497"/>
                      <a:pt x="22952" y="173460"/>
                    </a:cubicBezTo>
                    <a:cubicBezTo>
                      <a:pt x="22952" y="176077"/>
                      <a:pt x="19028" y="180004"/>
                      <a:pt x="19682" y="181313"/>
                    </a:cubicBezTo>
                    <a:cubicBezTo>
                      <a:pt x="20336" y="182621"/>
                      <a:pt x="22298" y="187202"/>
                      <a:pt x="22298" y="189165"/>
                    </a:cubicBezTo>
                    <a:cubicBezTo>
                      <a:pt x="22298" y="191128"/>
                      <a:pt x="15104" y="198327"/>
                      <a:pt x="15104" y="200290"/>
                    </a:cubicBezTo>
                    <a:cubicBezTo>
                      <a:pt x="15104" y="202253"/>
                      <a:pt x="15104" y="208142"/>
                      <a:pt x="14451" y="210106"/>
                    </a:cubicBezTo>
                    <a:cubicBezTo>
                      <a:pt x="14451" y="212069"/>
                      <a:pt x="9219" y="215341"/>
                      <a:pt x="9219" y="215341"/>
                    </a:cubicBezTo>
                    <a:cubicBezTo>
                      <a:pt x="9219" y="215341"/>
                      <a:pt x="3987" y="202253"/>
                      <a:pt x="3987" y="200290"/>
                    </a:cubicBezTo>
                    <a:cubicBezTo>
                      <a:pt x="3987" y="198327"/>
                      <a:pt x="7911" y="184585"/>
                      <a:pt x="5949" y="181967"/>
                    </a:cubicBezTo>
                    <a:cubicBezTo>
                      <a:pt x="3987" y="179349"/>
                      <a:pt x="-591" y="166916"/>
                      <a:pt x="63" y="163644"/>
                    </a:cubicBezTo>
                    <a:cubicBezTo>
                      <a:pt x="63" y="159718"/>
                      <a:pt x="2679" y="145321"/>
                      <a:pt x="3987" y="144012"/>
                    </a:cubicBezTo>
                    <a:cubicBezTo>
                      <a:pt x="5295" y="142704"/>
                      <a:pt x="8565" y="138777"/>
                      <a:pt x="8565" y="135505"/>
                    </a:cubicBezTo>
                    <a:cubicBezTo>
                      <a:pt x="8565" y="132233"/>
                      <a:pt x="8565" y="123072"/>
                      <a:pt x="10527" y="119800"/>
                    </a:cubicBezTo>
                    <a:cubicBezTo>
                      <a:pt x="11835" y="117182"/>
                      <a:pt x="13143" y="106712"/>
                      <a:pt x="15104" y="103440"/>
                    </a:cubicBezTo>
                    <a:cubicBezTo>
                      <a:pt x="17720" y="100168"/>
                      <a:pt x="18374" y="95588"/>
                      <a:pt x="21644" y="94933"/>
                    </a:cubicBezTo>
                    <a:cubicBezTo>
                      <a:pt x="24914" y="94279"/>
                      <a:pt x="30145" y="91661"/>
                      <a:pt x="30145" y="90352"/>
                    </a:cubicBezTo>
                    <a:cubicBezTo>
                      <a:pt x="30145" y="89044"/>
                      <a:pt x="25568" y="79882"/>
                      <a:pt x="28184" y="75301"/>
                    </a:cubicBezTo>
                    <a:cubicBezTo>
                      <a:pt x="30800" y="70721"/>
                      <a:pt x="37339" y="68103"/>
                      <a:pt x="36685" y="63523"/>
                    </a:cubicBezTo>
                    <a:cubicBezTo>
                      <a:pt x="36685" y="58942"/>
                      <a:pt x="38647" y="53707"/>
                      <a:pt x="39955" y="50435"/>
                    </a:cubicBezTo>
                    <a:cubicBezTo>
                      <a:pt x="41917" y="47817"/>
                      <a:pt x="41263" y="41273"/>
                      <a:pt x="41263" y="39965"/>
                    </a:cubicBezTo>
                    <a:cubicBezTo>
                      <a:pt x="41263" y="38656"/>
                      <a:pt x="36685" y="31457"/>
                      <a:pt x="38647" y="31457"/>
                    </a:cubicBezTo>
                    <a:cubicBezTo>
                      <a:pt x="40609" y="31457"/>
                      <a:pt x="43879" y="27531"/>
                      <a:pt x="43225" y="24913"/>
                    </a:cubicBezTo>
                    <a:cubicBezTo>
                      <a:pt x="43225" y="22296"/>
                      <a:pt x="43225" y="16406"/>
                      <a:pt x="43879" y="13135"/>
                    </a:cubicBezTo>
                    <a:cubicBezTo>
                      <a:pt x="45186" y="10517"/>
                      <a:pt x="49110" y="-4534"/>
                      <a:pt x="53034" y="13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944B3F5A-5B13-8873-0EDD-14D937AA0092}"/>
                  </a:ext>
                </a:extLst>
              </p:cNvPr>
              <p:cNvSpPr/>
              <p:nvPr/>
            </p:nvSpPr>
            <p:spPr>
              <a:xfrm>
                <a:off x="2891683" y="2479733"/>
                <a:ext cx="88471" cy="196482"/>
              </a:xfrm>
              <a:custGeom>
                <a:avLst/>
                <a:gdLst>
                  <a:gd name="connsiteX0" fmla="*/ 47739 w 88471"/>
                  <a:gd name="connsiteY0" fmla="*/ 1462 h 196482"/>
                  <a:gd name="connsiteX1" fmla="*/ 54279 w 88471"/>
                  <a:gd name="connsiteY1" fmla="*/ 11278 h 196482"/>
                  <a:gd name="connsiteX2" fmla="*/ 56895 w 88471"/>
                  <a:gd name="connsiteY2" fmla="*/ 17822 h 196482"/>
                  <a:gd name="connsiteX3" fmla="*/ 60164 w 88471"/>
                  <a:gd name="connsiteY3" fmla="*/ 8661 h 196482"/>
                  <a:gd name="connsiteX4" fmla="*/ 63434 w 88471"/>
                  <a:gd name="connsiteY4" fmla="*/ 153 h 196482"/>
                  <a:gd name="connsiteX5" fmla="*/ 69974 w 88471"/>
                  <a:gd name="connsiteY5" fmla="*/ 2771 h 196482"/>
                  <a:gd name="connsiteX6" fmla="*/ 77167 w 88471"/>
                  <a:gd name="connsiteY6" fmla="*/ 808 h 196482"/>
                  <a:gd name="connsiteX7" fmla="*/ 81091 w 88471"/>
                  <a:gd name="connsiteY7" fmla="*/ 8006 h 196482"/>
                  <a:gd name="connsiteX8" fmla="*/ 88285 w 88471"/>
                  <a:gd name="connsiteY8" fmla="*/ 15205 h 196482"/>
                  <a:gd name="connsiteX9" fmla="*/ 80437 w 88471"/>
                  <a:gd name="connsiteY9" fmla="*/ 15205 h 196482"/>
                  <a:gd name="connsiteX10" fmla="*/ 79129 w 88471"/>
                  <a:gd name="connsiteY10" fmla="*/ 23057 h 196482"/>
                  <a:gd name="connsiteX11" fmla="*/ 76513 w 88471"/>
                  <a:gd name="connsiteY11" fmla="*/ 25675 h 196482"/>
                  <a:gd name="connsiteX12" fmla="*/ 77167 w 88471"/>
                  <a:gd name="connsiteY12" fmla="*/ 36145 h 196482"/>
                  <a:gd name="connsiteX13" fmla="*/ 69320 w 88471"/>
                  <a:gd name="connsiteY13" fmla="*/ 36145 h 196482"/>
                  <a:gd name="connsiteX14" fmla="*/ 60164 w 88471"/>
                  <a:gd name="connsiteY14" fmla="*/ 35490 h 196482"/>
                  <a:gd name="connsiteX15" fmla="*/ 64088 w 88471"/>
                  <a:gd name="connsiteY15" fmla="*/ 43343 h 196482"/>
                  <a:gd name="connsiteX16" fmla="*/ 61472 w 88471"/>
                  <a:gd name="connsiteY16" fmla="*/ 54468 h 196482"/>
                  <a:gd name="connsiteX17" fmla="*/ 65396 w 88471"/>
                  <a:gd name="connsiteY17" fmla="*/ 60357 h 196482"/>
                  <a:gd name="connsiteX18" fmla="*/ 68012 w 88471"/>
                  <a:gd name="connsiteY18" fmla="*/ 69519 h 196482"/>
                  <a:gd name="connsiteX19" fmla="*/ 62780 w 88471"/>
                  <a:gd name="connsiteY19" fmla="*/ 74754 h 196482"/>
                  <a:gd name="connsiteX20" fmla="*/ 71281 w 88471"/>
                  <a:gd name="connsiteY20" fmla="*/ 89150 h 196482"/>
                  <a:gd name="connsiteX21" fmla="*/ 79783 w 88471"/>
                  <a:gd name="connsiteY21" fmla="*/ 91114 h 196482"/>
                  <a:gd name="connsiteX22" fmla="*/ 80437 w 88471"/>
                  <a:gd name="connsiteY22" fmla="*/ 98966 h 196482"/>
                  <a:gd name="connsiteX23" fmla="*/ 71936 w 88471"/>
                  <a:gd name="connsiteY23" fmla="*/ 102238 h 196482"/>
                  <a:gd name="connsiteX24" fmla="*/ 62126 w 88471"/>
                  <a:gd name="connsiteY24" fmla="*/ 112708 h 196482"/>
                  <a:gd name="connsiteX25" fmla="*/ 59510 w 88471"/>
                  <a:gd name="connsiteY25" fmla="*/ 121215 h 196482"/>
                  <a:gd name="connsiteX26" fmla="*/ 65396 w 88471"/>
                  <a:gd name="connsiteY26" fmla="*/ 123833 h 196482"/>
                  <a:gd name="connsiteX27" fmla="*/ 63434 w 88471"/>
                  <a:gd name="connsiteY27" fmla="*/ 131686 h 196482"/>
                  <a:gd name="connsiteX28" fmla="*/ 51663 w 88471"/>
                  <a:gd name="connsiteY28" fmla="*/ 133649 h 196482"/>
                  <a:gd name="connsiteX29" fmla="*/ 47085 w 88471"/>
                  <a:gd name="connsiteY29" fmla="*/ 140847 h 196482"/>
                  <a:gd name="connsiteX30" fmla="*/ 38583 w 88471"/>
                  <a:gd name="connsiteY30" fmla="*/ 148045 h 196482"/>
                  <a:gd name="connsiteX31" fmla="*/ 43161 w 88471"/>
                  <a:gd name="connsiteY31" fmla="*/ 153935 h 196482"/>
                  <a:gd name="connsiteX32" fmla="*/ 35314 w 88471"/>
                  <a:gd name="connsiteY32" fmla="*/ 158516 h 196482"/>
                  <a:gd name="connsiteX33" fmla="*/ 33352 w 88471"/>
                  <a:gd name="connsiteY33" fmla="*/ 164405 h 196482"/>
                  <a:gd name="connsiteX34" fmla="*/ 34006 w 88471"/>
                  <a:gd name="connsiteY34" fmla="*/ 171604 h 196482"/>
                  <a:gd name="connsiteX35" fmla="*/ 39238 w 88471"/>
                  <a:gd name="connsiteY35" fmla="*/ 176839 h 196482"/>
                  <a:gd name="connsiteX36" fmla="*/ 33352 w 88471"/>
                  <a:gd name="connsiteY36" fmla="*/ 184037 h 196482"/>
                  <a:gd name="connsiteX37" fmla="*/ 28120 w 88471"/>
                  <a:gd name="connsiteY37" fmla="*/ 191235 h 196482"/>
                  <a:gd name="connsiteX38" fmla="*/ 13733 w 88471"/>
                  <a:gd name="connsiteY38" fmla="*/ 195162 h 196482"/>
                  <a:gd name="connsiteX39" fmla="*/ 17657 w 88471"/>
                  <a:gd name="connsiteY39" fmla="*/ 184691 h 196482"/>
                  <a:gd name="connsiteX40" fmla="*/ 19619 w 88471"/>
                  <a:gd name="connsiteY40" fmla="*/ 174875 h 196482"/>
                  <a:gd name="connsiteX41" fmla="*/ 27466 w 88471"/>
                  <a:gd name="connsiteY41" fmla="*/ 170949 h 196482"/>
                  <a:gd name="connsiteX42" fmla="*/ 26158 w 88471"/>
                  <a:gd name="connsiteY42" fmla="*/ 160479 h 196482"/>
                  <a:gd name="connsiteX43" fmla="*/ 20273 w 88471"/>
                  <a:gd name="connsiteY43" fmla="*/ 165060 h 196482"/>
                  <a:gd name="connsiteX44" fmla="*/ 17657 w 88471"/>
                  <a:gd name="connsiteY44" fmla="*/ 155898 h 196482"/>
                  <a:gd name="connsiteX45" fmla="*/ 11117 w 88471"/>
                  <a:gd name="connsiteY45" fmla="*/ 148700 h 196482"/>
                  <a:gd name="connsiteX46" fmla="*/ 9155 w 88471"/>
                  <a:gd name="connsiteY46" fmla="*/ 136267 h 196482"/>
                  <a:gd name="connsiteX47" fmla="*/ 1962 w 88471"/>
                  <a:gd name="connsiteY47" fmla="*/ 131031 h 196482"/>
                  <a:gd name="connsiteX48" fmla="*/ 9155 w 88471"/>
                  <a:gd name="connsiteY48" fmla="*/ 119907 h 196482"/>
                  <a:gd name="connsiteX49" fmla="*/ 7848 w 88471"/>
                  <a:gd name="connsiteY49" fmla="*/ 107473 h 196482"/>
                  <a:gd name="connsiteX50" fmla="*/ 0 w 88471"/>
                  <a:gd name="connsiteY50" fmla="*/ 95040 h 196482"/>
                  <a:gd name="connsiteX51" fmla="*/ 2616 w 88471"/>
                  <a:gd name="connsiteY51" fmla="*/ 72791 h 196482"/>
                  <a:gd name="connsiteX52" fmla="*/ 14387 w 88471"/>
                  <a:gd name="connsiteY52" fmla="*/ 59703 h 196482"/>
                  <a:gd name="connsiteX53" fmla="*/ 22889 w 88471"/>
                  <a:gd name="connsiteY53" fmla="*/ 36799 h 196482"/>
                  <a:gd name="connsiteX54" fmla="*/ 27466 w 88471"/>
                  <a:gd name="connsiteY54" fmla="*/ 25675 h 196482"/>
                  <a:gd name="connsiteX55" fmla="*/ 39238 w 88471"/>
                  <a:gd name="connsiteY55" fmla="*/ 21748 h 196482"/>
                  <a:gd name="connsiteX56" fmla="*/ 41199 w 88471"/>
                  <a:gd name="connsiteY56" fmla="*/ 9315 h 196482"/>
                  <a:gd name="connsiteX57" fmla="*/ 47085 w 88471"/>
                  <a:gd name="connsiteY57" fmla="*/ 2771 h 19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8471" h="196482">
                    <a:moveTo>
                      <a:pt x="47739" y="1462"/>
                    </a:moveTo>
                    <a:cubicBezTo>
                      <a:pt x="50355" y="4734"/>
                      <a:pt x="54279" y="7352"/>
                      <a:pt x="54279" y="11278"/>
                    </a:cubicBezTo>
                    <a:cubicBezTo>
                      <a:pt x="54279" y="15205"/>
                      <a:pt x="54279" y="19131"/>
                      <a:pt x="56895" y="17822"/>
                    </a:cubicBezTo>
                    <a:cubicBezTo>
                      <a:pt x="59510" y="15859"/>
                      <a:pt x="58856" y="10624"/>
                      <a:pt x="60164" y="8661"/>
                    </a:cubicBezTo>
                    <a:cubicBezTo>
                      <a:pt x="61472" y="6697"/>
                      <a:pt x="61472" y="153"/>
                      <a:pt x="63434" y="153"/>
                    </a:cubicBezTo>
                    <a:cubicBezTo>
                      <a:pt x="65396" y="153"/>
                      <a:pt x="69974" y="2771"/>
                      <a:pt x="69974" y="2771"/>
                    </a:cubicBezTo>
                    <a:cubicBezTo>
                      <a:pt x="69974" y="2771"/>
                      <a:pt x="75205" y="-1810"/>
                      <a:pt x="77167" y="808"/>
                    </a:cubicBezTo>
                    <a:cubicBezTo>
                      <a:pt x="79129" y="3425"/>
                      <a:pt x="77821" y="6043"/>
                      <a:pt x="81091" y="8006"/>
                    </a:cubicBezTo>
                    <a:cubicBezTo>
                      <a:pt x="83707" y="9315"/>
                      <a:pt x="89593" y="11278"/>
                      <a:pt x="88285" y="15205"/>
                    </a:cubicBezTo>
                    <a:cubicBezTo>
                      <a:pt x="86977" y="18476"/>
                      <a:pt x="81091" y="13241"/>
                      <a:pt x="80437" y="15205"/>
                    </a:cubicBezTo>
                    <a:cubicBezTo>
                      <a:pt x="80437" y="17168"/>
                      <a:pt x="81745" y="20440"/>
                      <a:pt x="79129" y="23057"/>
                    </a:cubicBezTo>
                    <a:cubicBezTo>
                      <a:pt x="76513" y="25675"/>
                      <a:pt x="77167" y="23057"/>
                      <a:pt x="76513" y="25675"/>
                    </a:cubicBezTo>
                    <a:cubicBezTo>
                      <a:pt x="75859" y="28947"/>
                      <a:pt x="79783" y="35490"/>
                      <a:pt x="77167" y="36145"/>
                    </a:cubicBezTo>
                    <a:cubicBezTo>
                      <a:pt x="74551" y="37454"/>
                      <a:pt x="69974" y="34836"/>
                      <a:pt x="69320" y="36145"/>
                    </a:cubicBezTo>
                    <a:cubicBezTo>
                      <a:pt x="68012" y="37454"/>
                      <a:pt x="59510" y="32873"/>
                      <a:pt x="60164" y="35490"/>
                    </a:cubicBezTo>
                    <a:cubicBezTo>
                      <a:pt x="60164" y="38108"/>
                      <a:pt x="64088" y="40726"/>
                      <a:pt x="64088" y="43343"/>
                    </a:cubicBezTo>
                    <a:cubicBezTo>
                      <a:pt x="64088" y="45961"/>
                      <a:pt x="61472" y="52505"/>
                      <a:pt x="61472" y="54468"/>
                    </a:cubicBezTo>
                    <a:cubicBezTo>
                      <a:pt x="61472" y="56431"/>
                      <a:pt x="64088" y="57740"/>
                      <a:pt x="65396" y="60357"/>
                    </a:cubicBezTo>
                    <a:cubicBezTo>
                      <a:pt x="66704" y="62975"/>
                      <a:pt x="68666" y="68210"/>
                      <a:pt x="68012" y="69519"/>
                    </a:cubicBezTo>
                    <a:cubicBezTo>
                      <a:pt x="67358" y="70828"/>
                      <a:pt x="61472" y="72136"/>
                      <a:pt x="62780" y="74754"/>
                    </a:cubicBezTo>
                    <a:cubicBezTo>
                      <a:pt x="64088" y="77372"/>
                      <a:pt x="68012" y="87842"/>
                      <a:pt x="71281" y="89150"/>
                    </a:cubicBezTo>
                    <a:cubicBezTo>
                      <a:pt x="73897" y="90459"/>
                      <a:pt x="77821" y="87187"/>
                      <a:pt x="79783" y="91114"/>
                    </a:cubicBezTo>
                    <a:cubicBezTo>
                      <a:pt x="82399" y="95040"/>
                      <a:pt x="84361" y="96349"/>
                      <a:pt x="80437" y="98966"/>
                    </a:cubicBezTo>
                    <a:cubicBezTo>
                      <a:pt x="76513" y="100929"/>
                      <a:pt x="76513" y="97003"/>
                      <a:pt x="71936" y="102238"/>
                    </a:cubicBezTo>
                    <a:cubicBezTo>
                      <a:pt x="67358" y="107473"/>
                      <a:pt x="64088" y="109437"/>
                      <a:pt x="62126" y="112708"/>
                    </a:cubicBezTo>
                    <a:cubicBezTo>
                      <a:pt x="59510" y="115980"/>
                      <a:pt x="59510" y="121215"/>
                      <a:pt x="59510" y="121215"/>
                    </a:cubicBezTo>
                    <a:cubicBezTo>
                      <a:pt x="59510" y="121215"/>
                      <a:pt x="64742" y="119907"/>
                      <a:pt x="65396" y="123833"/>
                    </a:cubicBezTo>
                    <a:cubicBezTo>
                      <a:pt x="65396" y="127759"/>
                      <a:pt x="68666" y="130377"/>
                      <a:pt x="63434" y="131686"/>
                    </a:cubicBezTo>
                    <a:cubicBezTo>
                      <a:pt x="58202" y="132340"/>
                      <a:pt x="52971" y="130377"/>
                      <a:pt x="51663" y="133649"/>
                    </a:cubicBezTo>
                    <a:cubicBezTo>
                      <a:pt x="50355" y="136921"/>
                      <a:pt x="48393" y="139539"/>
                      <a:pt x="47085" y="140847"/>
                    </a:cubicBezTo>
                    <a:cubicBezTo>
                      <a:pt x="45777" y="142156"/>
                      <a:pt x="37930" y="144774"/>
                      <a:pt x="38583" y="148045"/>
                    </a:cubicBezTo>
                    <a:cubicBezTo>
                      <a:pt x="38583" y="150663"/>
                      <a:pt x="44469" y="151972"/>
                      <a:pt x="43161" y="153935"/>
                    </a:cubicBezTo>
                    <a:cubicBezTo>
                      <a:pt x="41853" y="155898"/>
                      <a:pt x="36622" y="156552"/>
                      <a:pt x="35314" y="158516"/>
                    </a:cubicBezTo>
                    <a:cubicBezTo>
                      <a:pt x="34660" y="160479"/>
                      <a:pt x="32698" y="161788"/>
                      <a:pt x="33352" y="164405"/>
                    </a:cubicBezTo>
                    <a:cubicBezTo>
                      <a:pt x="33352" y="167023"/>
                      <a:pt x="32044" y="168986"/>
                      <a:pt x="34006" y="171604"/>
                    </a:cubicBezTo>
                    <a:cubicBezTo>
                      <a:pt x="35968" y="174221"/>
                      <a:pt x="39238" y="174875"/>
                      <a:pt x="39238" y="176839"/>
                    </a:cubicBezTo>
                    <a:cubicBezTo>
                      <a:pt x="39238" y="178802"/>
                      <a:pt x="33352" y="182074"/>
                      <a:pt x="33352" y="184037"/>
                    </a:cubicBezTo>
                    <a:cubicBezTo>
                      <a:pt x="33352" y="186000"/>
                      <a:pt x="32698" y="189272"/>
                      <a:pt x="28120" y="191235"/>
                    </a:cubicBezTo>
                    <a:cubicBezTo>
                      <a:pt x="24197" y="193198"/>
                      <a:pt x="13733" y="199088"/>
                      <a:pt x="13733" y="195162"/>
                    </a:cubicBezTo>
                    <a:cubicBezTo>
                      <a:pt x="13733" y="191890"/>
                      <a:pt x="15041" y="187963"/>
                      <a:pt x="17657" y="184691"/>
                    </a:cubicBezTo>
                    <a:cubicBezTo>
                      <a:pt x="20273" y="181419"/>
                      <a:pt x="17657" y="173567"/>
                      <a:pt x="19619" y="174875"/>
                    </a:cubicBezTo>
                    <a:cubicBezTo>
                      <a:pt x="21581" y="176184"/>
                      <a:pt x="26812" y="172912"/>
                      <a:pt x="27466" y="170949"/>
                    </a:cubicBezTo>
                    <a:cubicBezTo>
                      <a:pt x="28120" y="168986"/>
                      <a:pt x="27466" y="161788"/>
                      <a:pt x="26158" y="160479"/>
                    </a:cubicBezTo>
                    <a:cubicBezTo>
                      <a:pt x="24850" y="159170"/>
                      <a:pt x="22889" y="165714"/>
                      <a:pt x="20273" y="165060"/>
                    </a:cubicBezTo>
                    <a:cubicBezTo>
                      <a:pt x="17657" y="165060"/>
                      <a:pt x="20273" y="157207"/>
                      <a:pt x="17657" y="155898"/>
                    </a:cubicBezTo>
                    <a:cubicBezTo>
                      <a:pt x="15041" y="153935"/>
                      <a:pt x="11117" y="151972"/>
                      <a:pt x="11117" y="148700"/>
                    </a:cubicBezTo>
                    <a:cubicBezTo>
                      <a:pt x="11117" y="145428"/>
                      <a:pt x="12425" y="138230"/>
                      <a:pt x="9155" y="136267"/>
                    </a:cubicBezTo>
                    <a:cubicBezTo>
                      <a:pt x="5885" y="134303"/>
                      <a:pt x="0" y="132995"/>
                      <a:pt x="1962" y="131031"/>
                    </a:cubicBezTo>
                    <a:cubicBezTo>
                      <a:pt x="3924" y="129068"/>
                      <a:pt x="9155" y="125142"/>
                      <a:pt x="9155" y="119907"/>
                    </a:cubicBezTo>
                    <a:cubicBezTo>
                      <a:pt x="9155" y="114672"/>
                      <a:pt x="11117" y="108782"/>
                      <a:pt x="7848" y="107473"/>
                    </a:cubicBezTo>
                    <a:cubicBezTo>
                      <a:pt x="5232" y="106165"/>
                      <a:pt x="0" y="98312"/>
                      <a:pt x="0" y="95040"/>
                    </a:cubicBezTo>
                    <a:cubicBezTo>
                      <a:pt x="0" y="91768"/>
                      <a:pt x="0" y="74754"/>
                      <a:pt x="2616" y="72791"/>
                    </a:cubicBezTo>
                    <a:cubicBezTo>
                      <a:pt x="5885" y="70828"/>
                      <a:pt x="12425" y="65592"/>
                      <a:pt x="14387" y="59703"/>
                    </a:cubicBezTo>
                    <a:cubicBezTo>
                      <a:pt x="16349" y="53813"/>
                      <a:pt x="21581" y="41380"/>
                      <a:pt x="22889" y="36799"/>
                    </a:cubicBezTo>
                    <a:cubicBezTo>
                      <a:pt x="24197" y="32218"/>
                      <a:pt x="24197" y="26329"/>
                      <a:pt x="27466" y="25675"/>
                    </a:cubicBezTo>
                    <a:cubicBezTo>
                      <a:pt x="30736" y="25675"/>
                      <a:pt x="37930" y="24366"/>
                      <a:pt x="39238" y="21748"/>
                    </a:cubicBezTo>
                    <a:cubicBezTo>
                      <a:pt x="40546" y="19131"/>
                      <a:pt x="39891" y="11933"/>
                      <a:pt x="41199" y="9315"/>
                    </a:cubicBezTo>
                    <a:cubicBezTo>
                      <a:pt x="42507" y="6697"/>
                      <a:pt x="46431" y="1462"/>
                      <a:pt x="47085" y="27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51872CC5-0B42-DFEA-4A7E-6105B6249BDE}"/>
                  </a:ext>
                </a:extLst>
              </p:cNvPr>
              <p:cNvSpPr/>
              <p:nvPr/>
            </p:nvSpPr>
            <p:spPr>
              <a:xfrm>
                <a:off x="2203953" y="435574"/>
                <a:ext cx="949314" cy="2577829"/>
              </a:xfrm>
              <a:custGeom>
                <a:avLst/>
                <a:gdLst>
                  <a:gd name="connsiteX0" fmla="*/ 794980 w 949314"/>
                  <a:gd name="connsiteY0" fmla="*/ 622324 h 2577829"/>
                  <a:gd name="connsiteX1" fmla="*/ 807405 w 949314"/>
                  <a:gd name="connsiteY1" fmla="*/ 624287 h 2577829"/>
                  <a:gd name="connsiteX2" fmla="*/ 820485 w 949314"/>
                  <a:gd name="connsiteY2" fmla="*/ 614472 h 2577829"/>
                  <a:gd name="connsiteX3" fmla="*/ 832256 w 949314"/>
                  <a:gd name="connsiteY3" fmla="*/ 615126 h 2577829"/>
                  <a:gd name="connsiteX4" fmla="*/ 826370 w 949314"/>
                  <a:gd name="connsiteY4" fmla="*/ 607273 h 2577829"/>
                  <a:gd name="connsiteX5" fmla="*/ 829640 w 949314"/>
                  <a:gd name="connsiteY5" fmla="*/ 600729 h 2577829"/>
                  <a:gd name="connsiteX6" fmla="*/ 820485 w 949314"/>
                  <a:gd name="connsiteY6" fmla="*/ 595494 h 2577829"/>
                  <a:gd name="connsiteX7" fmla="*/ 825062 w 949314"/>
                  <a:gd name="connsiteY7" fmla="*/ 590914 h 2577829"/>
                  <a:gd name="connsiteX8" fmla="*/ 821793 w 949314"/>
                  <a:gd name="connsiteY8" fmla="*/ 586333 h 2577829"/>
                  <a:gd name="connsiteX9" fmla="*/ 822446 w 949314"/>
                  <a:gd name="connsiteY9" fmla="*/ 577826 h 2577829"/>
                  <a:gd name="connsiteX10" fmla="*/ 817215 w 949314"/>
                  <a:gd name="connsiteY10" fmla="*/ 572591 h 2577829"/>
                  <a:gd name="connsiteX11" fmla="*/ 822446 w 949314"/>
                  <a:gd name="connsiteY11" fmla="*/ 568010 h 2577829"/>
                  <a:gd name="connsiteX12" fmla="*/ 822446 w 949314"/>
                  <a:gd name="connsiteY12" fmla="*/ 556885 h 2577829"/>
                  <a:gd name="connsiteX13" fmla="*/ 830948 w 949314"/>
                  <a:gd name="connsiteY13" fmla="*/ 560157 h 2577829"/>
                  <a:gd name="connsiteX14" fmla="*/ 833564 w 949314"/>
                  <a:gd name="connsiteY14" fmla="*/ 568010 h 2577829"/>
                  <a:gd name="connsiteX15" fmla="*/ 840757 w 949314"/>
                  <a:gd name="connsiteY15" fmla="*/ 566701 h 2577829"/>
                  <a:gd name="connsiteX16" fmla="*/ 847951 w 949314"/>
                  <a:gd name="connsiteY16" fmla="*/ 571936 h 2577829"/>
                  <a:gd name="connsiteX17" fmla="*/ 846643 w 949314"/>
                  <a:gd name="connsiteY17" fmla="*/ 558194 h 2577829"/>
                  <a:gd name="connsiteX18" fmla="*/ 843373 w 949314"/>
                  <a:gd name="connsiteY18" fmla="*/ 547070 h 2577829"/>
                  <a:gd name="connsiteX19" fmla="*/ 851875 w 949314"/>
                  <a:gd name="connsiteY19" fmla="*/ 556231 h 2577829"/>
                  <a:gd name="connsiteX20" fmla="*/ 863646 w 949314"/>
                  <a:gd name="connsiteY20" fmla="*/ 566047 h 2577829"/>
                  <a:gd name="connsiteX21" fmla="*/ 876071 w 949314"/>
                  <a:gd name="connsiteY21" fmla="*/ 568664 h 2577829"/>
                  <a:gd name="connsiteX22" fmla="*/ 878687 w 949314"/>
                  <a:gd name="connsiteY22" fmla="*/ 573245 h 2577829"/>
                  <a:gd name="connsiteX23" fmla="*/ 883919 w 949314"/>
                  <a:gd name="connsiteY23" fmla="*/ 567356 h 2577829"/>
                  <a:gd name="connsiteX24" fmla="*/ 892420 w 949314"/>
                  <a:gd name="connsiteY24" fmla="*/ 569973 h 2577829"/>
                  <a:gd name="connsiteX25" fmla="*/ 887189 w 949314"/>
                  <a:gd name="connsiteY25" fmla="*/ 561466 h 2577829"/>
                  <a:gd name="connsiteX26" fmla="*/ 881303 w 949314"/>
                  <a:gd name="connsiteY26" fmla="*/ 550341 h 2577829"/>
                  <a:gd name="connsiteX27" fmla="*/ 892420 w 949314"/>
                  <a:gd name="connsiteY27" fmla="*/ 556885 h 2577829"/>
                  <a:gd name="connsiteX28" fmla="*/ 894382 w 949314"/>
                  <a:gd name="connsiteY28" fmla="*/ 551650 h 2577829"/>
                  <a:gd name="connsiteX29" fmla="*/ 900922 w 949314"/>
                  <a:gd name="connsiteY29" fmla="*/ 560812 h 2577829"/>
                  <a:gd name="connsiteX30" fmla="*/ 902883 w 949314"/>
                  <a:gd name="connsiteY30" fmla="*/ 546415 h 2577829"/>
                  <a:gd name="connsiteX31" fmla="*/ 911385 w 949314"/>
                  <a:gd name="connsiteY31" fmla="*/ 552959 h 2577829"/>
                  <a:gd name="connsiteX32" fmla="*/ 919232 w 949314"/>
                  <a:gd name="connsiteY32" fmla="*/ 545106 h 2577829"/>
                  <a:gd name="connsiteX33" fmla="*/ 937544 w 949314"/>
                  <a:gd name="connsiteY33" fmla="*/ 549687 h 2577829"/>
                  <a:gd name="connsiteX34" fmla="*/ 949315 w 949314"/>
                  <a:gd name="connsiteY34" fmla="*/ 541834 h 2577829"/>
                  <a:gd name="connsiteX35" fmla="*/ 945391 w 949314"/>
                  <a:gd name="connsiteY35" fmla="*/ 529401 h 2577829"/>
                  <a:gd name="connsiteX36" fmla="*/ 942775 w 949314"/>
                  <a:gd name="connsiteY36" fmla="*/ 524820 h 2577829"/>
                  <a:gd name="connsiteX37" fmla="*/ 938851 w 949314"/>
                  <a:gd name="connsiteY37" fmla="*/ 517622 h 2577829"/>
                  <a:gd name="connsiteX38" fmla="*/ 933620 w 949314"/>
                  <a:gd name="connsiteY38" fmla="*/ 507806 h 2577829"/>
                  <a:gd name="connsiteX39" fmla="*/ 928388 w 949314"/>
                  <a:gd name="connsiteY39" fmla="*/ 498645 h 2577829"/>
                  <a:gd name="connsiteX40" fmla="*/ 919232 w 949314"/>
                  <a:gd name="connsiteY40" fmla="*/ 481631 h 2577829"/>
                  <a:gd name="connsiteX41" fmla="*/ 912693 w 949314"/>
                  <a:gd name="connsiteY41" fmla="*/ 477704 h 2577829"/>
                  <a:gd name="connsiteX42" fmla="*/ 898960 w 949314"/>
                  <a:gd name="connsiteY42" fmla="*/ 467234 h 2577829"/>
                  <a:gd name="connsiteX43" fmla="*/ 893728 w 949314"/>
                  <a:gd name="connsiteY43" fmla="*/ 443022 h 2577829"/>
                  <a:gd name="connsiteX44" fmla="*/ 889150 w 949314"/>
                  <a:gd name="connsiteY44" fmla="*/ 437132 h 2577829"/>
                  <a:gd name="connsiteX45" fmla="*/ 898960 w 949314"/>
                  <a:gd name="connsiteY45" fmla="*/ 407685 h 2577829"/>
                  <a:gd name="connsiteX46" fmla="*/ 900268 w 949314"/>
                  <a:gd name="connsiteY46" fmla="*/ 395906 h 2577829"/>
                  <a:gd name="connsiteX47" fmla="*/ 898306 w 949314"/>
                  <a:gd name="connsiteY47" fmla="*/ 383472 h 2577829"/>
                  <a:gd name="connsiteX48" fmla="*/ 895690 w 949314"/>
                  <a:gd name="connsiteY48" fmla="*/ 367767 h 2577829"/>
                  <a:gd name="connsiteX49" fmla="*/ 900268 w 949314"/>
                  <a:gd name="connsiteY49" fmla="*/ 358605 h 2577829"/>
                  <a:gd name="connsiteX50" fmla="*/ 900268 w 949314"/>
                  <a:gd name="connsiteY50" fmla="*/ 358605 h 2577829"/>
                  <a:gd name="connsiteX51" fmla="*/ 881303 w 949314"/>
                  <a:gd name="connsiteY51" fmla="*/ 333739 h 2577829"/>
                  <a:gd name="connsiteX52" fmla="*/ 860376 w 949314"/>
                  <a:gd name="connsiteY52" fmla="*/ 306254 h 2577829"/>
                  <a:gd name="connsiteX53" fmla="*/ 860376 w 949314"/>
                  <a:gd name="connsiteY53" fmla="*/ 304945 h 2577829"/>
                  <a:gd name="connsiteX54" fmla="*/ 853836 w 949314"/>
                  <a:gd name="connsiteY54" fmla="*/ 287277 h 2577829"/>
                  <a:gd name="connsiteX55" fmla="*/ 862992 w 949314"/>
                  <a:gd name="connsiteY55" fmla="*/ 274844 h 2577829"/>
                  <a:gd name="connsiteX56" fmla="*/ 864954 w 949314"/>
                  <a:gd name="connsiteY56" fmla="*/ 273535 h 2577829"/>
                  <a:gd name="connsiteX57" fmla="*/ 866262 w 949314"/>
                  <a:gd name="connsiteY57" fmla="*/ 265682 h 2577829"/>
                  <a:gd name="connsiteX58" fmla="*/ 864300 w 949314"/>
                  <a:gd name="connsiteY58" fmla="*/ 262410 h 2577829"/>
                  <a:gd name="connsiteX59" fmla="*/ 860376 w 949314"/>
                  <a:gd name="connsiteY59" fmla="*/ 254557 h 2577829"/>
                  <a:gd name="connsiteX60" fmla="*/ 860376 w 949314"/>
                  <a:gd name="connsiteY60" fmla="*/ 254557 h 2577829"/>
                  <a:gd name="connsiteX61" fmla="*/ 852529 w 949314"/>
                  <a:gd name="connsiteY61" fmla="*/ 254557 h 2577829"/>
                  <a:gd name="connsiteX62" fmla="*/ 846643 w 949314"/>
                  <a:gd name="connsiteY62" fmla="*/ 254557 h 2577829"/>
                  <a:gd name="connsiteX63" fmla="*/ 833564 w 949314"/>
                  <a:gd name="connsiteY63" fmla="*/ 248668 h 2577829"/>
                  <a:gd name="connsiteX64" fmla="*/ 835526 w 949314"/>
                  <a:gd name="connsiteY64" fmla="*/ 222492 h 2577829"/>
                  <a:gd name="connsiteX65" fmla="*/ 837487 w 949314"/>
                  <a:gd name="connsiteY65" fmla="*/ 217912 h 2577829"/>
                  <a:gd name="connsiteX66" fmla="*/ 830948 w 949314"/>
                  <a:gd name="connsiteY66" fmla="*/ 197626 h 2577829"/>
                  <a:gd name="connsiteX67" fmla="*/ 825062 w 949314"/>
                  <a:gd name="connsiteY67" fmla="*/ 170796 h 2577829"/>
                  <a:gd name="connsiteX68" fmla="*/ 830948 w 949314"/>
                  <a:gd name="connsiteY68" fmla="*/ 159671 h 2577829"/>
                  <a:gd name="connsiteX69" fmla="*/ 832256 w 949314"/>
                  <a:gd name="connsiteY69" fmla="*/ 158362 h 2577829"/>
                  <a:gd name="connsiteX70" fmla="*/ 826370 w 949314"/>
                  <a:gd name="connsiteY70" fmla="*/ 156399 h 2577829"/>
                  <a:gd name="connsiteX71" fmla="*/ 820485 w 949314"/>
                  <a:gd name="connsiteY71" fmla="*/ 151164 h 2577829"/>
                  <a:gd name="connsiteX72" fmla="*/ 815907 w 949314"/>
                  <a:gd name="connsiteY72" fmla="*/ 147238 h 2577829"/>
                  <a:gd name="connsiteX73" fmla="*/ 806752 w 949314"/>
                  <a:gd name="connsiteY73" fmla="*/ 132187 h 2577829"/>
                  <a:gd name="connsiteX74" fmla="*/ 806752 w 949314"/>
                  <a:gd name="connsiteY74" fmla="*/ 130878 h 2577829"/>
                  <a:gd name="connsiteX75" fmla="*/ 797596 w 949314"/>
                  <a:gd name="connsiteY75" fmla="*/ 132187 h 2577829"/>
                  <a:gd name="connsiteX76" fmla="*/ 789094 w 949314"/>
                  <a:gd name="connsiteY76" fmla="*/ 113864 h 2577829"/>
                  <a:gd name="connsiteX77" fmla="*/ 789094 w 949314"/>
                  <a:gd name="connsiteY77" fmla="*/ 111901 h 2577829"/>
                  <a:gd name="connsiteX78" fmla="*/ 785170 w 949314"/>
                  <a:gd name="connsiteY78" fmla="*/ 107974 h 2577829"/>
                  <a:gd name="connsiteX79" fmla="*/ 779939 w 949314"/>
                  <a:gd name="connsiteY79" fmla="*/ 102739 h 2577829"/>
                  <a:gd name="connsiteX80" fmla="*/ 771437 w 949314"/>
                  <a:gd name="connsiteY80" fmla="*/ 97504 h 2577829"/>
                  <a:gd name="connsiteX81" fmla="*/ 764244 w 949314"/>
                  <a:gd name="connsiteY81" fmla="*/ 92923 h 2577829"/>
                  <a:gd name="connsiteX82" fmla="*/ 758358 w 949314"/>
                  <a:gd name="connsiteY82" fmla="*/ 90960 h 2577829"/>
                  <a:gd name="connsiteX83" fmla="*/ 751819 w 949314"/>
                  <a:gd name="connsiteY83" fmla="*/ 88343 h 2577829"/>
                  <a:gd name="connsiteX84" fmla="*/ 747895 w 949314"/>
                  <a:gd name="connsiteY84" fmla="*/ 88343 h 2577829"/>
                  <a:gd name="connsiteX85" fmla="*/ 738086 w 949314"/>
                  <a:gd name="connsiteY85" fmla="*/ 87688 h 2577829"/>
                  <a:gd name="connsiteX86" fmla="*/ 735470 w 949314"/>
                  <a:gd name="connsiteY86" fmla="*/ 87034 h 2577829"/>
                  <a:gd name="connsiteX87" fmla="*/ 725006 w 949314"/>
                  <a:gd name="connsiteY87" fmla="*/ 81799 h 2577829"/>
                  <a:gd name="connsiteX88" fmla="*/ 715197 w 949314"/>
                  <a:gd name="connsiteY88" fmla="*/ 85725 h 2577829"/>
                  <a:gd name="connsiteX89" fmla="*/ 695578 w 949314"/>
                  <a:gd name="connsiteY89" fmla="*/ 71328 h 2577829"/>
                  <a:gd name="connsiteX90" fmla="*/ 693616 w 949314"/>
                  <a:gd name="connsiteY90" fmla="*/ 68711 h 2577829"/>
                  <a:gd name="connsiteX91" fmla="*/ 691654 w 949314"/>
                  <a:gd name="connsiteY91" fmla="*/ 68711 h 2577829"/>
                  <a:gd name="connsiteX92" fmla="*/ 683807 w 949314"/>
                  <a:gd name="connsiteY92" fmla="*/ 68711 h 2577829"/>
                  <a:gd name="connsiteX93" fmla="*/ 675959 w 949314"/>
                  <a:gd name="connsiteY93" fmla="*/ 63476 h 2577829"/>
                  <a:gd name="connsiteX94" fmla="*/ 675959 w 949314"/>
                  <a:gd name="connsiteY94" fmla="*/ 58895 h 2577829"/>
                  <a:gd name="connsiteX95" fmla="*/ 671382 w 949314"/>
                  <a:gd name="connsiteY95" fmla="*/ 57586 h 2577829"/>
                  <a:gd name="connsiteX96" fmla="*/ 664188 w 949314"/>
                  <a:gd name="connsiteY96" fmla="*/ 55623 h 2577829"/>
                  <a:gd name="connsiteX97" fmla="*/ 655686 w 949314"/>
                  <a:gd name="connsiteY97" fmla="*/ 47116 h 2577829"/>
                  <a:gd name="connsiteX98" fmla="*/ 654378 w 949314"/>
                  <a:gd name="connsiteY98" fmla="*/ 44498 h 2577829"/>
                  <a:gd name="connsiteX99" fmla="*/ 654378 w 949314"/>
                  <a:gd name="connsiteY99" fmla="*/ 44498 h 2577829"/>
                  <a:gd name="connsiteX100" fmla="*/ 651109 w 949314"/>
                  <a:gd name="connsiteY100" fmla="*/ 44498 h 2577829"/>
                  <a:gd name="connsiteX101" fmla="*/ 637376 w 949314"/>
                  <a:gd name="connsiteY101" fmla="*/ 34028 h 2577829"/>
                  <a:gd name="connsiteX102" fmla="*/ 632144 w 949314"/>
                  <a:gd name="connsiteY102" fmla="*/ 28139 h 2577829"/>
                  <a:gd name="connsiteX103" fmla="*/ 624296 w 949314"/>
                  <a:gd name="connsiteY103" fmla="*/ 24867 h 2577829"/>
                  <a:gd name="connsiteX104" fmla="*/ 612525 w 949314"/>
                  <a:gd name="connsiteY104" fmla="*/ 17668 h 2577829"/>
                  <a:gd name="connsiteX105" fmla="*/ 612525 w 949314"/>
                  <a:gd name="connsiteY105" fmla="*/ 7198 h 2577829"/>
                  <a:gd name="connsiteX106" fmla="*/ 612525 w 949314"/>
                  <a:gd name="connsiteY106" fmla="*/ 6544 h 2577829"/>
                  <a:gd name="connsiteX107" fmla="*/ 598138 w 949314"/>
                  <a:gd name="connsiteY107" fmla="*/ 0 h 2577829"/>
                  <a:gd name="connsiteX108" fmla="*/ 593560 w 949314"/>
                  <a:gd name="connsiteY108" fmla="*/ 654 h 2577829"/>
                  <a:gd name="connsiteX109" fmla="*/ 574595 w 949314"/>
                  <a:gd name="connsiteY109" fmla="*/ 4581 h 2577829"/>
                  <a:gd name="connsiteX110" fmla="*/ 590290 w 949314"/>
                  <a:gd name="connsiteY110" fmla="*/ 34683 h 2577829"/>
                  <a:gd name="connsiteX111" fmla="*/ 588328 w 949314"/>
                  <a:gd name="connsiteY111" fmla="*/ 69365 h 2577829"/>
                  <a:gd name="connsiteX112" fmla="*/ 575903 w 949314"/>
                  <a:gd name="connsiteY112" fmla="*/ 88997 h 2577829"/>
                  <a:gd name="connsiteX113" fmla="*/ 592252 w 949314"/>
                  <a:gd name="connsiteY113" fmla="*/ 100776 h 2577829"/>
                  <a:gd name="connsiteX114" fmla="*/ 573941 w 949314"/>
                  <a:gd name="connsiteY114" fmla="*/ 133495 h 2577829"/>
                  <a:gd name="connsiteX115" fmla="*/ 526202 w 949314"/>
                  <a:gd name="connsiteY115" fmla="*/ 124334 h 2577829"/>
                  <a:gd name="connsiteX116" fmla="*/ 518355 w 949314"/>
                  <a:gd name="connsiteY116" fmla="*/ 121716 h 2577829"/>
                  <a:gd name="connsiteX117" fmla="*/ 505275 w 949314"/>
                  <a:gd name="connsiteY117" fmla="*/ 117790 h 2577829"/>
                  <a:gd name="connsiteX118" fmla="*/ 501352 w 949314"/>
                  <a:gd name="connsiteY118" fmla="*/ 117790 h 2577829"/>
                  <a:gd name="connsiteX119" fmla="*/ 479117 w 949314"/>
                  <a:gd name="connsiteY119" fmla="*/ 117136 h 2577829"/>
                  <a:gd name="connsiteX120" fmla="*/ 472577 w 949314"/>
                  <a:gd name="connsiteY120" fmla="*/ 113864 h 2577829"/>
                  <a:gd name="connsiteX121" fmla="*/ 467346 w 949314"/>
                  <a:gd name="connsiteY121" fmla="*/ 111901 h 2577829"/>
                  <a:gd name="connsiteX122" fmla="*/ 452305 w 949314"/>
                  <a:gd name="connsiteY122" fmla="*/ 116481 h 2577829"/>
                  <a:gd name="connsiteX123" fmla="*/ 454266 w 949314"/>
                  <a:gd name="connsiteY123" fmla="*/ 135459 h 2577829"/>
                  <a:gd name="connsiteX124" fmla="*/ 458190 w 949314"/>
                  <a:gd name="connsiteY124" fmla="*/ 174722 h 2577829"/>
                  <a:gd name="connsiteX125" fmla="*/ 440533 w 949314"/>
                  <a:gd name="connsiteY125" fmla="*/ 224456 h 2577829"/>
                  <a:gd name="connsiteX126" fmla="*/ 418299 w 949314"/>
                  <a:gd name="connsiteY126" fmla="*/ 215948 h 2577829"/>
                  <a:gd name="connsiteX127" fmla="*/ 400642 w 949314"/>
                  <a:gd name="connsiteY127" fmla="*/ 208096 h 2577829"/>
                  <a:gd name="connsiteX128" fmla="*/ 400642 w 949314"/>
                  <a:gd name="connsiteY128" fmla="*/ 208096 h 2577829"/>
                  <a:gd name="connsiteX129" fmla="*/ 394756 w 949314"/>
                  <a:gd name="connsiteY129" fmla="*/ 218566 h 2577829"/>
                  <a:gd name="connsiteX130" fmla="*/ 381023 w 949314"/>
                  <a:gd name="connsiteY130" fmla="*/ 232963 h 2577829"/>
                  <a:gd name="connsiteX131" fmla="*/ 371213 w 949314"/>
                  <a:gd name="connsiteY131" fmla="*/ 249977 h 2577829"/>
                  <a:gd name="connsiteX132" fmla="*/ 368598 w 949314"/>
                  <a:gd name="connsiteY132" fmla="*/ 262410 h 2577829"/>
                  <a:gd name="connsiteX133" fmla="*/ 362058 w 949314"/>
                  <a:gd name="connsiteY133" fmla="*/ 291858 h 2577829"/>
                  <a:gd name="connsiteX134" fmla="*/ 357480 w 949314"/>
                  <a:gd name="connsiteY134" fmla="*/ 302328 h 2577829"/>
                  <a:gd name="connsiteX135" fmla="*/ 347671 w 949314"/>
                  <a:gd name="connsiteY135" fmla="*/ 319342 h 2577829"/>
                  <a:gd name="connsiteX136" fmla="*/ 345055 w 949314"/>
                  <a:gd name="connsiteY136" fmla="*/ 320651 h 2577829"/>
                  <a:gd name="connsiteX137" fmla="*/ 334592 w 949314"/>
                  <a:gd name="connsiteY137" fmla="*/ 325886 h 2577829"/>
                  <a:gd name="connsiteX138" fmla="*/ 335900 w 949314"/>
                  <a:gd name="connsiteY138" fmla="*/ 334393 h 2577829"/>
                  <a:gd name="connsiteX139" fmla="*/ 335900 w 949314"/>
                  <a:gd name="connsiteY139" fmla="*/ 337011 h 2577829"/>
                  <a:gd name="connsiteX140" fmla="*/ 345055 w 949314"/>
                  <a:gd name="connsiteY140" fmla="*/ 354025 h 2577829"/>
                  <a:gd name="connsiteX141" fmla="*/ 356826 w 949314"/>
                  <a:gd name="connsiteY141" fmla="*/ 377583 h 2577829"/>
                  <a:gd name="connsiteX142" fmla="*/ 356172 w 949314"/>
                  <a:gd name="connsiteY142" fmla="*/ 408339 h 2577829"/>
                  <a:gd name="connsiteX143" fmla="*/ 346363 w 949314"/>
                  <a:gd name="connsiteY143" fmla="*/ 422736 h 2577829"/>
                  <a:gd name="connsiteX144" fmla="*/ 334592 w 949314"/>
                  <a:gd name="connsiteY144" fmla="*/ 439095 h 2577829"/>
                  <a:gd name="connsiteX145" fmla="*/ 328706 w 949314"/>
                  <a:gd name="connsiteY145" fmla="*/ 454801 h 2577829"/>
                  <a:gd name="connsiteX146" fmla="*/ 316935 w 949314"/>
                  <a:gd name="connsiteY146" fmla="*/ 484248 h 2577829"/>
                  <a:gd name="connsiteX147" fmla="*/ 313011 w 949314"/>
                  <a:gd name="connsiteY147" fmla="*/ 492755 h 2577829"/>
                  <a:gd name="connsiteX148" fmla="*/ 307125 w 949314"/>
                  <a:gd name="connsiteY148" fmla="*/ 504534 h 2577829"/>
                  <a:gd name="connsiteX149" fmla="*/ 301894 w 949314"/>
                  <a:gd name="connsiteY149" fmla="*/ 510424 h 2577829"/>
                  <a:gd name="connsiteX150" fmla="*/ 297316 w 949314"/>
                  <a:gd name="connsiteY150" fmla="*/ 515659 h 2577829"/>
                  <a:gd name="connsiteX151" fmla="*/ 299278 w 949314"/>
                  <a:gd name="connsiteY151" fmla="*/ 524820 h 2577829"/>
                  <a:gd name="connsiteX152" fmla="*/ 301894 w 949314"/>
                  <a:gd name="connsiteY152" fmla="*/ 556885 h 2577829"/>
                  <a:gd name="connsiteX153" fmla="*/ 269196 w 949314"/>
                  <a:gd name="connsiteY153" fmla="*/ 581098 h 2577829"/>
                  <a:gd name="connsiteX154" fmla="*/ 262656 w 949314"/>
                  <a:gd name="connsiteY154" fmla="*/ 583061 h 2577829"/>
                  <a:gd name="connsiteX155" fmla="*/ 235844 w 949314"/>
                  <a:gd name="connsiteY155" fmla="*/ 592877 h 2577829"/>
                  <a:gd name="connsiteX156" fmla="*/ 241729 w 949314"/>
                  <a:gd name="connsiteY156" fmla="*/ 615780 h 2577829"/>
                  <a:gd name="connsiteX157" fmla="*/ 246961 w 949314"/>
                  <a:gd name="connsiteY157" fmla="*/ 637375 h 2577829"/>
                  <a:gd name="connsiteX158" fmla="*/ 243691 w 949314"/>
                  <a:gd name="connsiteY158" fmla="*/ 668786 h 2577829"/>
                  <a:gd name="connsiteX159" fmla="*/ 241075 w 949314"/>
                  <a:gd name="connsiteY159" fmla="*/ 691690 h 2577829"/>
                  <a:gd name="connsiteX160" fmla="*/ 242383 w 949314"/>
                  <a:gd name="connsiteY160" fmla="*/ 715902 h 2577829"/>
                  <a:gd name="connsiteX161" fmla="*/ 243037 w 949314"/>
                  <a:gd name="connsiteY161" fmla="*/ 740114 h 2577829"/>
                  <a:gd name="connsiteX162" fmla="*/ 238459 w 949314"/>
                  <a:gd name="connsiteY162" fmla="*/ 750585 h 2577829"/>
                  <a:gd name="connsiteX163" fmla="*/ 234536 w 949314"/>
                  <a:gd name="connsiteY163" fmla="*/ 760400 h 2577829"/>
                  <a:gd name="connsiteX164" fmla="*/ 230612 w 949314"/>
                  <a:gd name="connsiteY164" fmla="*/ 783958 h 2577829"/>
                  <a:gd name="connsiteX165" fmla="*/ 223418 w 949314"/>
                  <a:gd name="connsiteY165" fmla="*/ 797701 h 2577829"/>
                  <a:gd name="connsiteX166" fmla="*/ 207723 w 949314"/>
                  <a:gd name="connsiteY166" fmla="*/ 829111 h 2577829"/>
                  <a:gd name="connsiteX167" fmla="*/ 203800 w 949314"/>
                  <a:gd name="connsiteY167" fmla="*/ 837618 h 2577829"/>
                  <a:gd name="connsiteX168" fmla="*/ 191374 w 949314"/>
                  <a:gd name="connsiteY168" fmla="*/ 865757 h 2577829"/>
                  <a:gd name="connsiteX169" fmla="*/ 193990 w 949314"/>
                  <a:gd name="connsiteY169" fmla="*/ 880808 h 2577829"/>
                  <a:gd name="connsiteX170" fmla="*/ 207723 w 949314"/>
                  <a:gd name="connsiteY170" fmla="*/ 891933 h 2577829"/>
                  <a:gd name="connsiteX171" fmla="*/ 225380 w 949314"/>
                  <a:gd name="connsiteY171" fmla="*/ 923998 h 2577829"/>
                  <a:gd name="connsiteX172" fmla="*/ 218841 w 949314"/>
                  <a:gd name="connsiteY172" fmla="*/ 980930 h 2577829"/>
                  <a:gd name="connsiteX173" fmla="*/ 208377 w 949314"/>
                  <a:gd name="connsiteY173" fmla="*/ 986819 h 2577829"/>
                  <a:gd name="connsiteX174" fmla="*/ 165870 w 949314"/>
                  <a:gd name="connsiteY174" fmla="*/ 983547 h 2577829"/>
                  <a:gd name="connsiteX175" fmla="*/ 145597 w 949314"/>
                  <a:gd name="connsiteY175" fmla="*/ 981584 h 2577829"/>
                  <a:gd name="connsiteX176" fmla="*/ 110937 w 949314"/>
                  <a:gd name="connsiteY176" fmla="*/ 1006451 h 2577829"/>
                  <a:gd name="connsiteX177" fmla="*/ 107013 w 949314"/>
                  <a:gd name="connsiteY177" fmla="*/ 1013649 h 2577829"/>
                  <a:gd name="connsiteX178" fmla="*/ 75623 w 949314"/>
                  <a:gd name="connsiteY178" fmla="*/ 1069272 h 2577829"/>
                  <a:gd name="connsiteX179" fmla="*/ 77585 w 949314"/>
                  <a:gd name="connsiteY179" fmla="*/ 1078434 h 2577829"/>
                  <a:gd name="connsiteX180" fmla="*/ 79547 w 949314"/>
                  <a:gd name="connsiteY180" fmla="*/ 1088904 h 2577829"/>
                  <a:gd name="connsiteX181" fmla="*/ 71699 w 949314"/>
                  <a:gd name="connsiteY181" fmla="*/ 1107881 h 2577829"/>
                  <a:gd name="connsiteX182" fmla="*/ 63198 w 949314"/>
                  <a:gd name="connsiteY182" fmla="*/ 1126204 h 2577829"/>
                  <a:gd name="connsiteX183" fmla="*/ 67776 w 949314"/>
                  <a:gd name="connsiteY183" fmla="*/ 1139292 h 2577829"/>
                  <a:gd name="connsiteX184" fmla="*/ 80201 w 949314"/>
                  <a:gd name="connsiteY184" fmla="*/ 1177246 h 2577829"/>
                  <a:gd name="connsiteX185" fmla="*/ 76931 w 949314"/>
                  <a:gd name="connsiteY185" fmla="*/ 1190334 h 2577829"/>
                  <a:gd name="connsiteX186" fmla="*/ 74969 w 949314"/>
                  <a:gd name="connsiteY186" fmla="*/ 1196224 h 2577829"/>
                  <a:gd name="connsiteX187" fmla="*/ 76277 w 949314"/>
                  <a:gd name="connsiteY187" fmla="*/ 1206694 h 2577829"/>
                  <a:gd name="connsiteX188" fmla="*/ 78239 w 949314"/>
                  <a:gd name="connsiteY188" fmla="*/ 1232869 h 2577829"/>
                  <a:gd name="connsiteX189" fmla="*/ 75623 w 949314"/>
                  <a:gd name="connsiteY189" fmla="*/ 1257082 h 2577829"/>
                  <a:gd name="connsiteX190" fmla="*/ 88048 w 949314"/>
                  <a:gd name="connsiteY190" fmla="*/ 1289801 h 2577829"/>
                  <a:gd name="connsiteX191" fmla="*/ 95242 w 949314"/>
                  <a:gd name="connsiteY191" fmla="*/ 1309433 h 2577829"/>
                  <a:gd name="connsiteX192" fmla="*/ 93280 w 949314"/>
                  <a:gd name="connsiteY192" fmla="*/ 1335609 h 2577829"/>
                  <a:gd name="connsiteX193" fmla="*/ 89356 w 949314"/>
                  <a:gd name="connsiteY193" fmla="*/ 1393195 h 2577829"/>
                  <a:gd name="connsiteX194" fmla="*/ 89356 w 949314"/>
                  <a:gd name="connsiteY194" fmla="*/ 1404974 h 2577829"/>
                  <a:gd name="connsiteX195" fmla="*/ 89356 w 949314"/>
                  <a:gd name="connsiteY195" fmla="*/ 1406283 h 2577829"/>
                  <a:gd name="connsiteX196" fmla="*/ 90664 w 949314"/>
                  <a:gd name="connsiteY196" fmla="*/ 1408246 h 2577829"/>
                  <a:gd name="connsiteX197" fmla="*/ 90664 w 949314"/>
                  <a:gd name="connsiteY197" fmla="*/ 1409555 h 2577829"/>
                  <a:gd name="connsiteX198" fmla="*/ 93934 w 949314"/>
                  <a:gd name="connsiteY198" fmla="*/ 1414135 h 2577829"/>
                  <a:gd name="connsiteX199" fmla="*/ 106359 w 949314"/>
                  <a:gd name="connsiteY199" fmla="*/ 1432458 h 2577829"/>
                  <a:gd name="connsiteX200" fmla="*/ 110283 w 949314"/>
                  <a:gd name="connsiteY200" fmla="*/ 1434422 h 2577829"/>
                  <a:gd name="connsiteX201" fmla="*/ 139057 w 949314"/>
                  <a:gd name="connsiteY201" fmla="*/ 1457979 h 2577829"/>
                  <a:gd name="connsiteX202" fmla="*/ 148867 w 949314"/>
                  <a:gd name="connsiteY202" fmla="*/ 1499206 h 2577829"/>
                  <a:gd name="connsiteX203" fmla="*/ 145597 w 949314"/>
                  <a:gd name="connsiteY203" fmla="*/ 1507713 h 2577829"/>
                  <a:gd name="connsiteX204" fmla="*/ 142981 w 949314"/>
                  <a:gd name="connsiteY204" fmla="*/ 1514257 h 2577829"/>
                  <a:gd name="connsiteX205" fmla="*/ 134480 w 949314"/>
                  <a:gd name="connsiteY205" fmla="*/ 1541087 h 2577829"/>
                  <a:gd name="connsiteX206" fmla="*/ 131864 w 949314"/>
                  <a:gd name="connsiteY206" fmla="*/ 1543050 h 2577829"/>
                  <a:gd name="connsiteX207" fmla="*/ 129248 w 949314"/>
                  <a:gd name="connsiteY207" fmla="*/ 1543050 h 2577829"/>
                  <a:gd name="connsiteX208" fmla="*/ 107013 w 949314"/>
                  <a:gd name="connsiteY208" fmla="*/ 1545013 h 2577829"/>
                  <a:gd name="connsiteX209" fmla="*/ 102436 w 949314"/>
                  <a:gd name="connsiteY209" fmla="*/ 1546322 h 2577829"/>
                  <a:gd name="connsiteX210" fmla="*/ 97858 w 949314"/>
                  <a:gd name="connsiteY210" fmla="*/ 1547631 h 2577829"/>
                  <a:gd name="connsiteX211" fmla="*/ 99820 w 949314"/>
                  <a:gd name="connsiteY211" fmla="*/ 1551557 h 2577829"/>
                  <a:gd name="connsiteX212" fmla="*/ 104397 w 949314"/>
                  <a:gd name="connsiteY212" fmla="*/ 1563991 h 2577829"/>
                  <a:gd name="connsiteX213" fmla="*/ 110283 w 949314"/>
                  <a:gd name="connsiteY213" fmla="*/ 1589512 h 2577829"/>
                  <a:gd name="connsiteX214" fmla="*/ 118785 w 949314"/>
                  <a:gd name="connsiteY214" fmla="*/ 1606526 h 2577829"/>
                  <a:gd name="connsiteX215" fmla="*/ 126632 w 949314"/>
                  <a:gd name="connsiteY215" fmla="*/ 1623540 h 2577829"/>
                  <a:gd name="connsiteX216" fmla="*/ 128594 w 949314"/>
                  <a:gd name="connsiteY216" fmla="*/ 1628121 h 2577829"/>
                  <a:gd name="connsiteX217" fmla="*/ 132518 w 949314"/>
                  <a:gd name="connsiteY217" fmla="*/ 1651679 h 2577829"/>
                  <a:gd name="connsiteX218" fmla="*/ 125978 w 949314"/>
                  <a:gd name="connsiteY218" fmla="*/ 1666075 h 2577829"/>
                  <a:gd name="connsiteX219" fmla="*/ 123362 w 949314"/>
                  <a:gd name="connsiteY219" fmla="*/ 1670656 h 2577829"/>
                  <a:gd name="connsiteX220" fmla="*/ 125324 w 949314"/>
                  <a:gd name="connsiteY220" fmla="*/ 1680472 h 2577829"/>
                  <a:gd name="connsiteX221" fmla="*/ 128594 w 949314"/>
                  <a:gd name="connsiteY221" fmla="*/ 1702721 h 2577829"/>
                  <a:gd name="connsiteX222" fmla="*/ 111591 w 949314"/>
                  <a:gd name="connsiteY222" fmla="*/ 1734132 h 2577829"/>
                  <a:gd name="connsiteX223" fmla="*/ 110937 w 949314"/>
                  <a:gd name="connsiteY223" fmla="*/ 1734132 h 2577829"/>
                  <a:gd name="connsiteX224" fmla="*/ 85433 w 949314"/>
                  <a:gd name="connsiteY224" fmla="*/ 1755072 h 2577829"/>
                  <a:gd name="connsiteX225" fmla="*/ 80201 w 949314"/>
                  <a:gd name="connsiteY225" fmla="*/ 1753109 h 2577829"/>
                  <a:gd name="connsiteX226" fmla="*/ 76931 w 949314"/>
                  <a:gd name="connsiteY226" fmla="*/ 1754418 h 2577829"/>
                  <a:gd name="connsiteX227" fmla="*/ 72353 w 949314"/>
                  <a:gd name="connsiteY227" fmla="*/ 1755727 h 2577829"/>
                  <a:gd name="connsiteX228" fmla="*/ 68430 w 949314"/>
                  <a:gd name="connsiteY228" fmla="*/ 1757035 h 2577829"/>
                  <a:gd name="connsiteX229" fmla="*/ 68430 w 949314"/>
                  <a:gd name="connsiteY229" fmla="*/ 1757035 h 2577829"/>
                  <a:gd name="connsiteX230" fmla="*/ 74969 w 949314"/>
                  <a:gd name="connsiteY230" fmla="*/ 1778630 h 2577829"/>
                  <a:gd name="connsiteX231" fmla="*/ 62544 w 949314"/>
                  <a:gd name="connsiteY231" fmla="*/ 1797608 h 2577829"/>
                  <a:gd name="connsiteX232" fmla="*/ 59928 w 949314"/>
                  <a:gd name="connsiteY232" fmla="*/ 1798916 h 2577829"/>
                  <a:gd name="connsiteX233" fmla="*/ 53389 w 949314"/>
                  <a:gd name="connsiteY233" fmla="*/ 1803497 h 2577829"/>
                  <a:gd name="connsiteX234" fmla="*/ 60582 w 949314"/>
                  <a:gd name="connsiteY234" fmla="*/ 1829673 h 2577829"/>
                  <a:gd name="connsiteX235" fmla="*/ 69084 w 949314"/>
                  <a:gd name="connsiteY235" fmla="*/ 1861083 h 2577829"/>
                  <a:gd name="connsiteX236" fmla="*/ 66468 w 949314"/>
                  <a:gd name="connsiteY236" fmla="*/ 1874825 h 2577829"/>
                  <a:gd name="connsiteX237" fmla="*/ 65160 w 949314"/>
                  <a:gd name="connsiteY237" fmla="*/ 1879406 h 2577829"/>
                  <a:gd name="connsiteX238" fmla="*/ 65160 w 949314"/>
                  <a:gd name="connsiteY238" fmla="*/ 1885296 h 2577829"/>
                  <a:gd name="connsiteX239" fmla="*/ 63852 w 949314"/>
                  <a:gd name="connsiteY239" fmla="*/ 1901655 h 2577829"/>
                  <a:gd name="connsiteX240" fmla="*/ 59928 w 949314"/>
                  <a:gd name="connsiteY240" fmla="*/ 1912780 h 2577829"/>
                  <a:gd name="connsiteX241" fmla="*/ 59928 w 949314"/>
                  <a:gd name="connsiteY241" fmla="*/ 1914743 h 2577829"/>
                  <a:gd name="connsiteX242" fmla="*/ 56658 w 949314"/>
                  <a:gd name="connsiteY242" fmla="*/ 1932412 h 2577829"/>
                  <a:gd name="connsiteX243" fmla="*/ 34424 w 949314"/>
                  <a:gd name="connsiteY243" fmla="*/ 1942227 h 2577829"/>
                  <a:gd name="connsiteX244" fmla="*/ 31154 w 949314"/>
                  <a:gd name="connsiteY244" fmla="*/ 1942227 h 2577829"/>
                  <a:gd name="connsiteX245" fmla="*/ 25922 w 949314"/>
                  <a:gd name="connsiteY245" fmla="*/ 1935029 h 2577829"/>
                  <a:gd name="connsiteX246" fmla="*/ 25922 w 949314"/>
                  <a:gd name="connsiteY246" fmla="*/ 1925868 h 2577829"/>
                  <a:gd name="connsiteX247" fmla="*/ 25922 w 949314"/>
                  <a:gd name="connsiteY247" fmla="*/ 1921287 h 2577829"/>
                  <a:gd name="connsiteX248" fmla="*/ 23960 w 949314"/>
                  <a:gd name="connsiteY248" fmla="*/ 1918015 h 2577829"/>
                  <a:gd name="connsiteX249" fmla="*/ 15459 w 949314"/>
                  <a:gd name="connsiteY249" fmla="*/ 1902964 h 2577829"/>
                  <a:gd name="connsiteX250" fmla="*/ 14805 w 949314"/>
                  <a:gd name="connsiteY250" fmla="*/ 1902964 h 2577829"/>
                  <a:gd name="connsiteX251" fmla="*/ 5649 w 949314"/>
                  <a:gd name="connsiteY251" fmla="*/ 1904927 h 2577829"/>
                  <a:gd name="connsiteX252" fmla="*/ 2379 w 949314"/>
                  <a:gd name="connsiteY252" fmla="*/ 1907545 h 2577829"/>
                  <a:gd name="connsiteX253" fmla="*/ 1072 w 949314"/>
                  <a:gd name="connsiteY253" fmla="*/ 1916706 h 2577829"/>
                  <a:gd name="connsiteX254" fmla="*/ 1725 w 949314"/>
                  <a:gd name="connsiteY254" fmla="*/ 1923905 h 2577829"/>
                  <a:gd name="connsiteX255" fmla="*/ 8265 w 949314"/>
                  <a:gd name="connsiteY255" fmla="*/ 1932412 h 2577829"/>
                  <a:gd name="connsiteX256" fmla="*/ 9573 w 949314"/>
                  <a:gd name="connsiteY256" fmla="*/ 1939610 h 2577829"/>
                  <a:gd name="connsiteX257" fmla="*/ 12843 w 949314"/>
                  <a:gd name="connsiteY257" fmla="*/ 1950080 h 2577829"/>
                  <a:gd name="connsiteX258" fmla="*/ 8265 w 949314"/>
                  <a:gd name="connsiteY258" fmla="*/ 1959242 h 2577829"/>
                  <a:gd name="connsiteX259" fmla="*/ 14151 w 949314"/>
                  <a:gd name="connsiteY259" fmla="*/ 1965131 h 2577829"/>
                  <a:gd name="connsiteX260" fmla="*/ 8265 w 949314"/>
                  <a:gd name="connsiteY260" fmla="*/ 1969057 h 2577829"/>
                  <a:gd name="connsiteX261" fmla="*/ 15459 w 949314"/>
                  <a:gd name="connsiteY261" fmla="*/ 1978219 h 2577829"/>
                  <a:gd name="connsiteX262" fmla="*/ 18075 w 949314"/>
                  <a:gd name="connsiteY262" fmla="*/ 1992616 h 2577829"/>
                  <a:gd name="connsiteX263" fmla="*/ 18075 w 949314"/>
                  <a:gd name="connsiteY263" fmla="*/ 2002431 h 2577829"/>
                  <a:gd name="connsiteX264" fmla="*/ 21344 w 949314"/>
                  <a:gd name="connsiteY264" fmla="*/ 2012247 h 2577829"/>
                  <a:gd name="connsiteX265" fmla="*/ 16113 w 949314"/>
                  <a:gd name="connsiteY265" fmla="*/ 2030570 h 2577829"/>
                  <a:gd name="connsiteX266" fmla="*/ 21344 w 949314"/>
                  <a:gd name="connsiteY266" fmla="*/ 2030570 h 2577829"/>
                  <a:gd name="connsiteX267" fmla="*/ 28538 w 949314"/>
                  <a:gd name="connsiteY267" fmla="*/ 2028607 h 2577829"/>
                  <a:gd name="connsiteX268" fmla="*/ 35732 w 949314"/>
                  <a:gd name="connsiteY268" fmla="*/ 2016174 h 2577829"/>
                  <a:gd name="connsiteX269" fmla="*/ 34424 w 949314"/>
                  <a:gd name="connsiteY269" fmla="*/ 2029916 h 2577829"/>
                  <a:gd name="connsiteX270" fmla="*/ 35732 w 949314"/>
                  <a:gd name="connsiteY270" fmla="*/ 2036460 h 2577829"/>
                  <a:gd name="connsiteX271" fmla="*/ 30500 w 949314"/>
                  <a:gd name="connsiteY271" fmla="*/ 2040386 h 2577829"/>
                  <a:gd name="connsiteX272" fmla="*/ 37040 w 949314"/>
                  <a:gd name="connsiteY272" fmla="*/ 2046930 h 2577829"/>
                  <a:gd name="connsiteX273" fmla="*/ 45541 w 949314"/>
                  <a:gd name="connsiteY273" fmla="*/ 2030570 h 2577829"/>
                  <a:gd name="connsiteX274" fmla="*/ 45541 w 949314"/>
                  <a:gd name="connsiteY274" fmla="*/ 2014210 h 2577829"/>
                  <a:gd name="connsiteX275" fmla="*/ 50119 w 949314"/>
                  <a:gd name="connsiteY275" fmla="*/ 2021409 h 2577829"/>
                  <a:gd name="connsiteX276" fmla="*/ 57312 w 949314"/>
                  <a:gd name="connsiteY276" fmla="*/ 2018137 h 2577829"/>
                  <a:gd name="connsiteX277" fmla="*/ 52081 w 949314"/>
                  <a:gd name="connsiteY277" fmla="*/ 2028607 h 2577829"/>
                  <a:gd name="connsiteX278" fmla="*/ 44233 w 949314"/>
                  <a:gd name="connsiteY278" fmla="*/ 2042349 h 2577829"/>
                  <a:gd name="connsiteX279" fmla="*/ 42271 w 949314"/>
                  <a:gd name="connsiteY279" fmla="*/ 2052819 h 2577829"/>
                  <a:gd name="connsiteX280" fmla="*/ 52735 w 949314"/>
                  <a:gd name="connsiteY280" fmla="*/ 2047584 h 2577829"/>
                  <a:gd name="connsiteX281" fmla="*/ 61890 w 949314"/>
                  <a:gd name="connsiteY281" fmla="*/ 2035151 h 2577829"/>
                  <a:gd name="connsiteX282" fmla="*/ 67122 w 949314"/>
                  <a:gd name="connsiteY282" fmla="*/ 2037768 h 2577829"/>
                  <a:gd name="connsiteX283" fmla="*/ 78893 w 949314"/>
                  <a:gd name="connsiteY283" fmla="*/ 2034496 h 2577829"/>
                  <a:gd name="connsiteX284" fmla="*/ 71045 w 949314"/>
                  <a:gd name="connsiteY284" fmla="*/ 2043004 h 2577829"/>
                  <a:gd name="connsiteX285" fmla="*/ 76277 w 949314"/>
                  <a:gd name="connsiteY285" fmla="*/ 2054128 h 2577829"/>
                  <a:gd name="connsiteX286" fmla="*/ 74315 w 949314"/>
                  <a:gd name="connsiteY286" fmla="*/ 2065253 h 2577829"/>
                  <a:gd name="connsiteX287" fmla="*/ 73007 w 949314"/>
                  <a:gd name="connsiteY287" fmla="*/ 2076377 h 2577829"/>
                  <a:gd name="connsiteX288" fmla="*/ 69084 w 949314"/>
                  <a:gd name="connsiteY288" fmla="*/ 2084230 h 2577829"/>
                  <a:gd name="connsiteX289" fmla="*/ 70391 w 949314"/>
                  <a:gd name="connsiteY289" fmla="*/ 2094700 h 2577829"/>
                  <a:gd name="connsiteX290" fmla="*/ 67776 w 949314"/>
                  <a:gd name="connsiteY290" fmla="*/ 2106479 h 2577829"/>
                  <a:gd name="connsiteX291" fmla="*/ 64506 w 949314"/>
                  <a:gd name="connsiteY291" fmla="*/ 2114332 h 2577829"/>
                  <a:gd name="connsiteX292" fmla="*/ 58620 w 949314"/>
                  <a:gd name="connsiteY292" fmla="*/ 2121530 h 2577829"/>
                  <a:gd name="connsiteX293" fmla="*/ 66468 w 949314"/>
                  <a:gd name="connsiteY293" fmla="*/ 2132000 h 2577829"/>
                  <a:gd name="connsiteX294" fmla="*/ 73661 w 949314"/>
                  <a:gd name="connsiteY294" fmla="*/ 2133309 h 2577829"/>
                  <a:gd name="connsiteX295" fmla="*/ 69738 w 949314"/>
                  <a:gd name="connsiteY295" fmla="*/ 2139199 h 2577829"/>
                  <a:gd name="connsiteX296" fmla="*/ 63198 w 949314"/>
                  <a:gd name="connsiteY296" fmla="*/ 2147052 h 2577829"/>
                  <a:gd name="connsiteX297" fmla="*/ 74315 w 949314"/>
                  <a:gd name="connsiteY297" fmla="*/ 2149015 h 2577829"/>
                  <a:gd name="connsiteX298" fmla="*/ 75623 w 949314"/>
                  <a:gd name="connsiteY298" fmla="*/ 2161448 h 2577829"/>
                  <a:gd name="connsiteX299" fmla="*/ 83471 w 949314"/>
                  <a:gd name="connsiteY299" fmla="*/ 2168646 h 2577829"/>
                  <a:gd name="connsiteX300" fmla="*/ 84125 w 949314"/>
                  <a:gd name="connsiteY300" fmla="*/ 2186315 h 2577829"/>
                  <a:gd name="connsiteX301" fmla="*/ 84125 w 949314"/>
                  <a:gd name="connsiteY301" fmla="*/ 2201366 h 2577829"/>
                  <a:gd name="connsiteX302" fmla="*/ 87394 w 949314"/>
                  <a:gd name="connsiteY302" fmla="*/ 2210527 h 2577829"/>
                  <a:gd name="connsiteX303" fmla="*/ 90664 w 949314"/>
                  <a:gd name="connsiteY303" fmla="*/ 2212490 h 2577829"/>
                  <a:gd name="connsiteX304" fmla="*/ 97858 w 949314"/>
                  <a:gd name="connsiteY304" fmla="*/ 2193513 h 2577829"/>
                  <a:gd name="connsiteX305" fmla="*/ 101782 w 949314"/>
                  <a:gd name="connsiteY305" fmla="*/ 2201366 h 2577829"/>
                  <a:gd name="connsiteX306" fmla="*/ 100474 w 949314"/>
                  <a:gd name="connsiteY306" fmla="*/ 2208564 h 2577829"/>
                  <a:gd name="connsiteX307" fmla="*/ 104397 w 949314"/>
                  <a:gd name="connsiteY307" fmla="*/ 2216417 h 2577829"/>
                  <a:gd name="connsiteX308" fmla="*/ 107667 w 949314"/>
                  <a:gd name="connsiteY308" fmla="*/ 2223615 h 2577829"/>
                  <a:gd name="connsiteX309" fmla="*/ 103089 w 949314"/>
                  <a:gd name="connsiteY309" fmla="*/ 2234085 h 2577829"/>
                  <a:gd name="connsiteX310" fmla="*/ 111591 w 949314"/>
                  <a:gd name="connsiteY310" fmla="*/ 2238012 h 2577829"/>
                  <a:gd name="connsiteX311" fmla="*/ 111591 w 949314"/>
                  <a:gd name="connsiteY311" fmla="*/ 2245864 h 2577829"/>
                  <a:gd name="connsiteX312" fmla="*/ 116169 w 949314"/>
                  <a:gd name="connsiteY312" fmla="*/ 2256334 h 2577829"/>
                  <a:gd name="connsiteX313" fmla="*/ 124016 w 949314"/>
                  <a:gd name="connsiteY313" fmla="*/ 2271385 h 2577829"/>
                  <a:gd name="connsiteX314" fmla="*/ 131864 w 949314"/>
                  <a:gd name="connsiteY314" fmla="*/ 2277275 h 2577829"/>
                  <a:gd name="connsiteX315" fmla="*/ 131210 w 949314"/>
                  <a:gd name="connsiteY315" fmla="*/ 2292980 h 2577829"/>
                  <a:gd name="connsiteX316" fmla="*/ 147559 w 949314"/>
                  <a:gd name="connsiteY316" fmla="*/ 2299524 h 2577829"/>
                  <a:gd name="connsiteX317" fmla="*/ 156714 w 949314"/>
                  <a:gd name="connsiteY317" fmla="*/ 2310649 h 2577829"/>
                  <a:gd name="connsiteX318" fmla="*/ 161292 w 949314"/>
                  <a:gd name="connsiteY318" fmla="*/ 2325700 h 2577829"/>
                  <a:gd name="connsiteX319" fmla="*/ 171102 w 949314"/>
                  <a:gd name="connsiteY319" fmla="*/ 2341405 h 2577829"/>
                  <a:gd name="connsiteX320" fmla="*/ 182219 w 949314"/>
                  <a:gd name="connsiteY320" fmla="*/ 2338133 h 2577829"/>
                  <a:gd name="connsiteX321" fmla="*/ 191374 w 949314"/>
                  <a:gd name="connsiteY321" fmla="*/ 2353839 h 2577829"/>
                  <a:gd name="connsiteX322" fmla="*/ 190066 w 949314"/>
                  <a:gd name="connsiteY322" fmla="*/ 2373470 h 2577829"/>
                  <a:gd name="connsiteX323" fmla="*/ 184835 w 949314"/>
                  <a:gd name="connsiteY323" fmla="*/ 2378705 h 2577829"/>
                  <a:gd name="connsiteX324" fmla="*/ 167178 w 949314"/>
                  <a:gd name="connsiteY324" fmla="*/ 2374124 h 2577829"/>
                  <a:gd name="connsiteX325" fmla="*/ 163254 w 949314"/>
                  <a:gd name="connsiteY325" fmla="*/ 2384595 h 2577829"/>
                  <a:gd name="connsiteX326" fmla="*/ 171755 w 949314"/>
                  <a:gd name="connsiteY326" fmla="*/ 2390484 h 2577829"/>
                  <a:gd name="connsiteX327" fmla="*/ 174371 w 949314"/>
                  <a:gd name="connsiteY327" fmla="*/ 2398991 h 2577829"/>
                  <a:gd name="connsiteX328" fmla="*/ 181565 w 949314"/>
                  <a:gd name="connsiteY328" fmla="*/ 2406190 h 2577829"/>
                  <a:gd name="connsiteX329" fmla="*/ 182219 w 949314"/>
                  <a:gd name="connsiteY329" fmla="*/ 2415351 h 2577829"/>
                  <a:gd name="connsiteX330" fmla="*/ 173063 w 949314"/>
                  <a:gd name="connsiteY330" fmla="*/ 2417969 h 2577829"/>
                  <a:gd name="connsiteX331" fmla="*/ 166524 w 949314"/>
                  <a:gd name="connsiteY331" fmla="*/ 2416660 h 2577829"/>
                  <a:gd name="connsiteX332" fmla="*/ 146251 w 949314"/>
                  <a:gd name="connsiteY332" fmla="*/ 2406190 h 2577829"/>
                  <a:gd name="connsiteX333" fmla="*/ 154098 w 949314"/>
                  <a:gd name="connsiteY333" fmla="*/ 2417314 h 2577829"/>
                  <a:gd name="connsiteX334" fmla="*/ 161292 w 949314"/>
                  <a:gd name="connsiteY334" fmla="*/ 2436946 h 2577829"/>
                  <a:gd name="connsiteX335" fmla="*/ 169794 w 949314"/>
                  <a:gd name="connsiteY335" fmla="*/ 2448071 h 2577829"/>
                  <a:gd name="connsiteX336" fmla="*/ 175025 w 949314"/>
                  <a:gd name="connsiteY336" fmla="*/ 2457232 h 2577829"/>
                  <a:gd name="connsiteX337" fmla="*/ 179603 w 949314"/>
                  <a:gd name="connsiteY337" fmla="*/ 2467702 h 2577829"/>
                  <a:gd name="connsiteX338" fmla="*/ 185489 w 949314"/>
                  <a:gd name="connsiteY338" fmla="*/ 2484062 h 2577829"/>
                  <a:gd name="connsiteX339" fmla="*/ 195298 w 949314"/>
                  <a:gd name="connsiteY339" fmla="*/ 2484716 h 2577829"/>
                  <a:gd name="connsiteX340" fmla="*/ 197914 w 949314"/>
                  <a:gd name="connsiteY340" fmla="*/ 2495841 h 2577829"/>
                  <a:gd name="connsiteX341" fmla="*/ 196606 w 949314"/>
                  <a:gd name="connsiteY341" fmla="*/ 2505002 h 2577829"/>
                  <a:gd name="connsiteX342" fmla="*/ 207723 w 949314"/>
                  <a:gd name="connsiteY342" fmla="*/ 2510892 h 2577829"/>
                  <a:gd name="connsiteX343" fmla="*/ 213609 w 949314"/>
                  <a:gd name="connsiteY343" fmla="*/ 2523325 h 2577829"/>
                  <a:gd name="connsiteX344" fmla="*/ 207069 w 949314"/>
                  <a:gd name="connsiteY344" fmla="*/ 2533141 h 2577829"/>
                  <a:gd name="connsiteX345" fmla="*/ 199876 w 949314"/>
                  <a:gd name="connsiteY345" fmla="*/ 2542303 h 2577829"/>
                  <a:gd name="connsiteX346" fmla="*/ 206415 w 949314"/>
                  <a:gd name="connsiteY346" fmla="*/ 2556045 h 2577829"/>
                  <a:gd name="connsiteX347" fmla="*/ 195298 w 949314"/>
                  <a:gd name="connsiteY347" fmla="*/ 2563897 h 2577829"/>
                  <a:gd name="connsiteX348" fmla="*/ 199222 w 949314"/>
                  <a:gd name="connsiteY348" fmla="*/ 2567824 h 2577829"/>
                  <a:gd name="connsiteX349" fmla="*/ 207723 w 949314"/>
                  <a:gd name="connsiteY349" fmla="*/ 2566515 h 2577829"/>
                  <a:gd name="connsiteX350" fmla="*/ 218187 w 949314"/>
                  <a:gd name="connsiteY350" fmla="*/ 2572405 h 2577829"/>
                  <a:gd name="connsiteX351" fmla="*/ 229304 w 949314"/>
                  <a:gd name="connsiteY351" fmla="*/ 2571750 h 2577829"/>
                  <a:gd name="connsiteX352" fmla="*/ 246961 w 949314"/>
                  <a:gd name="connsiteY352" fmla="*/ 2576985 h 2577829"/>
                  <a:gd name="connsiteX353" fmla="*/ 258732 w 949314"/>
                  <a:gd name="connsiteY353" fmla="*/ 2569133 h 2577829"/>
                  <a:gd name="connsiteX354" fmla="*/ 269196 w 949314"/>
                  <a:gd name="connsiteY354" fmla="*/ 2567169 h 2577829"/>
                  <a:gd name="connsiteX355" fmla="*/ 278351 w 949314"/>
                  <a:gd name="connsiteY355" fmla="*/ 2561280 h 2577829"/>
                  <a:gd name="connsiteX356" fmla="*/ 294700 w 949314"/>
                  <a:gd name="connsiteY356" fmla="*/ 2558662 h 2577829"/>
                  <a:gd name="connsiteX357" fmla="*/ 307125 w 949314"/>
                  <a:gd name="connsiteY357" fmla="*/ 2554736 h 2577829"/>
                  <a:gd name="connsiteX358" fmla="*/ 322820 w 949314"/>
                  <a:gd name="connsiteY358" fmla="*/ 2562589 h 2577829"/>
                  <a:gd name="connsiteX359" fmla="*/ 333284 w 949314"/>
                  <a:gd name="connsiteY359" fmla="*/ 2559317 h 2577829"/>
                  <a:gd name="connsiteX360" fmla="*/ 344401 w 949314"/>
                  <a:gd name="connsiteY360" fmla="*/ 2542957 h 2577829"/>
                  <a:gd name="connsiteX361" fmla="*/ 349633 w 949314"/>
                  <a:gd name="connsiteY361" fmla="*/ 2529869 h 2577829"/>
                  <a:gd name="connsiteX362" fmla="*/ 341785 w 949314"/>
                  <a:gd name="connsiteY362" fmla="*/ 2516781 h 2577829"/>
                  <a:gd name="connsiteX363" fmla="*/ 340477 w 949314"/>
                  <a:gd name="connsiteY363" fmla="*/ 2508929 h 2577829"/>
                  <a:gd name="connsiteX364" fmla="*/ 332630 w 949314"/>
                  <a:gd name="connsiteY364" fmla="*/ 2501076 h 2577829"/>
                  <a:gd name="connsiteX365" fmla="*/ 333284 w 949314"/>
                  <a:gd name="connsiteY365" fmla="*/ 2473592 h 2577829"/>
                  <a:gd name="connsiteX366" fmla="*/ 343747 w 949314"/>
                  <a:gd name="connsiteY366" fmla="*/ 2461813 h 2577829"/>
                  <a:gd name="connsiteX367" fmla="*/ 345055 w 949314"/>
                  <a:gd name="connsiteY367" fmla="*/ 2452651 h 2577829"/>
                  <a:gd name="connsiteX368" fmla="*/ 353556 w 949314"/>
                  <a:gd name="connsiteY368" fmla="*/ 2444799 h 2577829"/>
                  <a:gd name="connsiteX369" fmla="*/ 358788 w 949314"/>
                  <a:gd name="connsiteY369" fmla="*/ 2436946 h 2577829"/>
                  <a:gd name="connsiteX370" fmla="*/ 370560 w 949314"/>
                  <a:gd name="connsiteY370" fmla="*/ 2444799 h 2577829"/>
                  <a:gd name="connsiteX371" fmla="*/ 382985 w 949314"/>
                  <a:gd name="connsiteY371" fmla="*/ 2443490 h 2577829"/>
                  <a:gd name="connsiteX372" fmla="*/ 384293 w 949314"/>
                  <a:gd name="connsiteY372" fmla="*/ 2436291 h 2577829"/>
                  <a:gd name="connsiteX373" fmla="*/ 382331 w 949314"/>
                  <a:gd name="connsiteY373" fmla="*/ 2433020 h 2577829"/>
                  <a:gd name="connsiteX374" fmla="*/ 379061 w 949314"/>
                  <a:gd name="connsiteY374" fmla="*/ 2427130 h 2577829"/>
                  <a:gd name="connsiteX375" fmla="*/ 375791 w 949314"/>
                  <a:gd name="connsiteY375" fmla="*/ 2417314 h 2577829"/>
                  <a:gd name="connsiteX376" fmla="*/ 386254 w 949314"/>
                  <a:gd name="connsiteY376" fmla="*/ 2416660 h 2577829"/>
                  <a:gd name="connsiteX377" fmla="*/ 393448 w 949314"/>
                  <a:gd name="connsiteY377" fmla="*/ 2416660 h 2577829"/>
                  <a:gd name="connsiteX378" fmla="*/ 401296 w 949314"/>
                  <a:gd name="connsiteY378" fmla="*/ 2414042 h 2577829"/>
                  <a:gd name="connsiteX379" fmla="*/ 408489 w 949314"/>
                  <a:gd name="connsiteY379" fmla="*/ 2414697 h 2577829"/>
                  <a:gd name="connsiteX380" fmla="*/ 411105 w 949314"/>
                  <a:gd name="connsiteY380" fmla="*/ 2408807 h 2577829"/>
                  <a:gd name="connsiteX381" fmla="*/ 420915 w 949314"/>
                  <a:gd name="connsiteY381" fmla="*/ 2414042 h 2577829"/>
                  <a:gd name="connsiteX382" fmla="*/ 428762 w 949314"/>
                  <a:gd name="connsiteY382" fmla="*/ 2411425 h 2577829"/>
                  <a:gd name="connsiteX383" fmla="*/ 437264 w 949314"/>
                  <a:gd name="connsiteY383" fmla="*/ 2408153 h 2577829"/>
                  <a:gd name="connsiteX384" fmla="*/ 440533 w 949314"/>
                  <a:gd name="connsiteY384" fmla="*/ 2416660 h 2577829"/>
                  <a:gd name="connsiteX385" fmla="*/ 445765 w 949314"/>
                  <a:gd name="connsiteY385" fmla="*/ 2412734 h 2577829"/>
                  <a:gd name="connsiteX386" fmla="*/ 450343 w 949314"/>
                  <a:gd name="connsiteY386" fmla="*/ 2404881 h 2577829"/>
                  <a:gd name="connsiteX387" fmla="*/ 458190 w 949314"/>
                  <a:gd name="connsiteY387" fmla="*/ 2408807 h 2577829"/>
                  <a:gd name="connsiteX388" fmla="*/ 464730 w 949314"/>
                  <a:gd name="connsiteY388" fmla="*/ 2406190 h 2577829"/>
                  <a:gd name="connsiteX389" fmla="*/ 467346 w 949314"/>
                  <a:gd name="connsiteY389" fmla="*/ 2398991 h 2577829"/>
                  <a:gd name="connsiteX390" fmla="*/ 475193 w 949314"/>
                  <a:gd name="connsiteY390" fmla="*/ 2402263 h 2577829"/>
                  <a:gd name="connsiteX391" fmla="*/ 481733 w 949314"/>
                  <a:gd name="connsiteY391" fmla="*/ 2407498 h 2577829"/>
                  <a:gd name="connsiteX392" fmla="*/ 490234 w 949314"/>
                  <a:gd name="connsiteY392" fmla="*/ 2405535 h 2577829"/>
                  <a:gd name="connsiteX393" fmla="*/ 488926 w 949314"/>
                  <a:gd name="connsiteY393" fmla="*/ 2416006 h 2577829"/>
                  <a:gd name="connsiteX394" fmla="*/ 495466 w 949314"/>
                  <a:gd name="connsiteY394" fmla="*/ 2419277 h 2577829"/>
                  <a:gd name="connsiteX395" fmla="*/ 504622 w 949314"/>
                  <a:gd name="connsiteY395" fmla="*/ 2398337 h 2577829"/>
                  <a:gd name="connsiteX396" fmla="*/ 509853 w 949314"/>
                  <a:gd name="connsiteY396" fmla="*/ 2388521 h 2577829"/>
                  <a:gd name="connsiteX397" fmla="*/ 511161 w 949314"/>
                  <a:gd name="connsiteY397" fmla="*/ 2365617 h 2577829"/>
                  <a:gd name="connsiteX398" fmla="*/ 517701 w 949314"/>
                  <a:gd name="connsiteY398" fmla="*/ 2344677 h 2577829"/>
                  <a:gd name="connsiteX399" fmla="*/ 524894 w 949314"/>
                  <a:gd name="connsiteY399" fmla="*/ 2329626 h 2577829"/>
                  <a:gd name="connsiteX400" fmla="*/ 526202 w 949314"/>
                  <a:gd name="connsiteY400" fmla="*/ 2313266 h 2577829"/>
                  <a:gd name="connsiteX401" fmla="*/ 534704 w 949314"/>
                  <a:gd name="connsiteY401" fmla="*/ 2311303 h 2577829"/>
                  <a:gd name="connsiteX402" fmla="*/ 536012 w 949314"/>
                  <a:gd name="connsiteY402" fmla="*/ 2300179 h 2577829"/>
                  <a:gd name="connsiteX403" fmla="*/ 536012 w 949314"/>
                  <a:gd name="connsiteY403" fmla="*/ 2289708 h 2577829"/>
                  <a:gd name="connsiteX404" fmla="*/ 543859 w 949314"/>
                  <a:gd name="connsiteY404" fmla="*/ 2287091 h 2577829"/>
                  <a:gd name="connsiteX405" fmla="*/ 539281 w 949314"/>
                  <a:gd name="connsiteY405" fmla="*/ 2280547 h 2577829"/>
                  <a:gd name="connsiteX406" fmla="*/ 539935 w 949314"/>
                  <a:gd name="connsiteY406" fmla="*/ 2268114 h 2577829"/>
                  <a:gd name="connsiteX407" fmla="*/ 541243 w 949314"/>
                  <a:gd name="connsiteY407" fmla="*/ 2256334 h 2577829"/>
                  <a:gd name="connsiteX408" fmla="*/ 537320 w 949314"/>
                  <a:gd name="connsiteY408" fmla="*/ 2247173 h 2577829"/>
                  <a:gd name="connsiteX409" fmla="*/ 541243 w 949314"/>
                  <a:gd name="connsiteY409" fmla="*/ 2240629 h 2577829"/>
                  <a:gd name="connsiteX410" fmla="*/ 548437 w 949314"/>
                  <a:gd name="connsiteY410" fmla="*/ 2239320 h 2577829"/>
                  <a:gd name="connsiteX411" fmla="*/ 549745 w 949314"/>
                  <a:gd name="connsiteY411" fmla="*/ 2231468 h 2577829"/>
                  <a:gd name="connsiteX412" fmla="*/ 537320 w 949314"/>
                  <a:gd name="connsiteY412" fmla="*/ 2217071 h 2577829"/>
                  <a:gd name="connsiteX413" fmla="*/ 540589 w 949314"/>
                  <a:gd name="connsiteY413" fmla="*/ 2205292 h 2577829"/>
                  <a:gd name="connsiteX414" fmla="*/ 537320 w 949314"/>
                  <a:gd name="connsiteY414" fmla="*/ 2198094 h 2577829"/>
                  <a:gd name="connsiteX415" fmla="*/ 543205 w 949314"/>
                  <a:gd name="connsiteY415" fmla="*/ 2190895 h 2577829"/>
                  <a:gd name="connsiteX416" fmla="*/ 543205 w 949314"/>
                  <a:gd name="connsiteY416" fmla="*/ 2181080 h 2577829"/>
                  <a:gd name="connsiteX417" fmla="*/ 551707 w 949314"/>
                  <a:gd name="connsiteY417" fmla="*/ 2179771 h 2577829"/>
                  <a:gd name="connsiteX418" fmla="*/ 551707 w 949314"/>
                  <a:gd name="connsiteY418" fmla="*/ 2166683 h 2577829"/>
                  <a:gd name="connsiteX419" fmla="*/ 554977 w 949314"/>
                  <a:gd name="connsiteY419" fmla="*/ 2156867 h 2577829"/>
                  <a:gd name="connsiteX420" fmla="*/ 548437 w 949314"/>
                  <a:gd name="connsiteY420" fmla="*/ 2149669 h 2577829"/>
                  <a:gd name="connsiteX421" fmla="*/ 538628 w 949314"/>
                  <a:gd name="connsiteY421" fmla="*/ 2144434 h 2577829"/>
                  <a:gd name="connsiteX422" fmla="*/ 540589 w 949314"/>
                  <a:gd name="connsiteY422" fmla="*/ 2137890 h 2577829"/>
                  <a:gd name="connsiteX423" fmla="*/ 547129 w 949314"/>
                  <a:gd name="connsiteY423" fmla="*/ 2136581 h 2577829"/>
                  <a:gd name="connsiteX424" fmla="*/ 544513 w 949314"/>
                  <a:gd name="connsiteY424" fmla="*/ 2127420 h 2577829"/>
                  <a:gd name="connsiteX425" fmla="*/ 543205 w 949314"/>
                  <a:gd name="connsiteY425" fmla="*/ 2122185 h 2577829"/>
                  <a:gd name="connsiteX426" fmla="*/ 551707 w 949314"/>
                  <a:gd name="connsiteY426" fmla="*/ 2121530 h 2577829"/>
                  <a:gd name="connsiteX427" fmla="*/ 551707 w 949314"/>
                  <a:gd name="connsiteY427" fmla="*/ 2111060 h 2577829"/>
                  <a:gd name="connsiteX428" fmla="*/ 538628 w 949314"/>
                  <a:gd name="connsiteY428" fmla="*/ 2097972 h 2577829"/>
                  <a:gd name="connsiteX429" fmla="*/ 527510 w 949314"/>
                  <a:gd name="connsiteY429" fmla="*/ 2085539 h 2577829"/>
                  <a:gd name="connsiteX430" fmla="*/ 536665 w 949314"/>
                  <a:gd name="connsiteY430" fmla="*/ 2085539 h 2577829"/>
                  <a:gd name="connsiteX431" fmla="*/ 548437 w 949314"/>
                  <a:gd name="connsiteY431" fmla="*/ 2086848 h 2577829"/>
                  <a:gd name="connsiteX432" fmla="*/ 554977 w 949314"/>
                  <a:gd name="connsiteY432" fmla="*/ 2085539 h 2577829"/>
                  <a:gd name="connsiteX433" fmla="*/ 551053 w 949314"/>
                  <a:gd name="connsiteY433" fmla="*/ 2071142 h 2577829"/>
                  <a:gd name="connsiteX434" fmla="*/ 538628 w 949314"/>
                  <a:gd name="connsiteY434" fmla="*/ 2069179 h 2577829"/>
                  <a:gd name="connsiteX435" fmla="*/ 541897 w 949314"/>
                  <a:gd name="connsiteY435" fmla="*/ 2060672 h 2577829"/>
                  <a:gd name="connsiteX436" fmla="*/ 551053 w 949314"/>
                  <a:gd name="connsiteY436" fmla="*/ 2061981 h 2577829"/>
                  <a:gd name="connsiteX437" fmla="*/ 553669 w 949314"/>
                  <a:gd name="connsiteY437" fmla="*/ 2054128 h 2577829"/>
                  <a:gd name="connsiteX438" fmla="*/ 547129 w 949314"/>
                  <a:gd name="connsiteY438" fmla="*/ 2043658 h 2577829"/>
                  <a:gd name="connsiteX439" fmla="*/ 556284 w 949314"/>
                  <a:gd name="connsiteY439" fmla="*/ 2039077 h 2577829"/>
                  <a:gd name="connsiteX440" fmla="*/ 552361 w 949314"/>
                  <a:gd name="connsiteY440" fmla="*/ 2022717 h 2577829"/>
                  <a:gd name="connsiteX441" fmla="*/ 544513 w 949314"/>
                  <a:gd name="connsiteY441" fmla="*/ 2019446 h 2577829"/>
                  <a:gd name="connsiteX442" fmla="*/ 549091 w 949314"/>
                  <a:gd name="connsiteY442" fmla="*/ 2008975 h 2577829"/>
                  <a:gd name="connsiteX443" fmla="*/ 540589 w 949314"/>
                  <a:gd name="connsiteY443" fmla="*/ 2006358 h 2577829"/>
                  <a:gd name="connsiteX444" fmla="*/ 544513 w 949314"/>
                  <a:gd name="connsiteY444" fmla="*/ 1999159 h 2577829"/>
                  <a:gd name="connsiteX445" fmla="*/ 537973 w 949314"/>
                  <a:gd name="connsiteY445" fmla="*/ 1993924 h 2577829"/>
                  <a:gd name="connsiteX446" fmla="*/ 513777 w 949314"/>
                  <a:gd name="connsiteY446" fmla="*/ 1982800 h 2577829"/>
                  <a:gd name="connsiteX447" fmla="*/ 543859 w 949314"/>
                  <a:gd name="connsiteY447" fmla="*/ 1988689 h 2577829"/>
                  <a:gd name="connsiteX448" fmla="*/ 553014 w 949314"/>
                  <a:gd name="connsiteY448" fmla="*/ 1982145 h 2577829"/>
                  <a:gd name="connsiteX449" fmla="*/ 561516 w 949314"/>
                  <a:gd name="connsiteY449" fmla="*/ 1977565 h 2577829"/>
                  <a:gd name="connsiteX450" fmla="*/ 551053 w 949314"/>
                  <a:gd name="connsiteY450" fmla="*/ 1967094 h 2577829"/>
                  <a:gd name="connsiteX451" fmla="*/ 541243 w 949314"/>
                  <a:gd name="connsiteY451" fmla="*/ 1959896 h 2577829"/>
                  <a:gd name="connsiteX452" fmla="*/ 535358 w 949314"/>
                  <a:gd name="connsiteY452" fmla="*/ 1955970 h 2577829"/>
                  <a:gd name="connsiteX453" fmla="*/ 526856 w 949314"/>
                  <a:gd name="connsiteY453" fmla="*/ 1954661 h 2577829"/>
                  <a:gd name="connsiteX454" fmla="*/ 519663 w 949314"/>
                  <a:gd name="connsiteY454" fmla="*/ 1958587 h 2577829"/>
                  <a:gd name="connsiteX455" fmla="*/ 512469 w 949314"/>
                  <a:gd name="connsiteY455" fmla="*/ 1955970 h 2577829"/>
                  <a:gd name="connsiteX456" fmla="*/ 509853 w 949314"/>
                  <a:gd name="connsiteY456" fmla="*/ 1962514 h 2577829"/>
                  <a:gd name="connsiteX457" fmla="*/ 503967 w 949314"/>
                  <a:gd name="connsiteY457" fmla="*/ 1956624 h 2577829"/>
                  <a:gd name="connsiteX458" fmla="*/ 497428 w 949314"/>
                  <a:gd name="connsiteY458" fmla="*/ 1960550 h 2577829"/>
                  <a:gd name="connsiteX459" fmla="*/ 486964 w 949314"/>
                  <a:gd name="connsiteY459" fmla="*/ 1954661 h 2577829"/>
                  <a:gd name="connsiteX460" fmla="*/ 494812 w 949314"/>
                  <a:gd name="connsiteY460" fmla="*/ 1949426 h 2577829"/>
                  <a:gd name="connsiteX461" fmla="*/ 517047 w 949314"/>
                  <a:gd name="connsiteY461" fmla="*/ 1950080 h 2577829"/>
                  <a:gd name="connsiteX462" fmla="*/ 541897 w 949314"/>
                  <a:gd name="connsiteY462" fmla="*/ 1952698 h 2577829"/>
                  <a:gd name="connsiteX463" fmla="*/ 564786 w 949314"/>
                  <a:gd name="connsiteY463" fmla="*/ 1950735 h 2577829"/>
                  <a:gd name="connsiteX464" fmla="*/ 562170 w 949314"/>
                  <a:gd name="connsiteY464" fmla="*/ 1944191 h 2577829"/>
                  <a:gd name="connsiteX465" fmla="*/ 570018 w 949314"/>
                  <a:gd name="connsiteY465" fmla="*/ 1938301 h 2577829"/>
                  <a:gd name="connsiteX466" fmla="*/ 564132 w 949314"/>
                  <a:gd name="connsiteY466" fmla="*/ 1930449 h 2577829"/>
                  <a:gd name="connsiteX467" fmla="*/ 570671 w 949314"/>
                  <a:gd name="connsiteY467" fmla="*/ 1923905 h 2577829"/>
                  <a:gd name="connsiteX468" fmla="*/ 581135 w 949314"/>
                  <a:gd name="connsiteY468" fmla="*/ 1929140 h 2577829"/>
                  <a:gd name="connsiteX469" fmla="*/ 587020 w 949314"/>
                  <a:gd name="connsiteY469" fmla="*/ 1923905 h 2577829"/>
                  <a:gd name="connsiteX470" fmla="*/ 598792 w 949314"/>
                  <a:gd name="connsiteY470" fmla="*/ 1925214 h 2577829"/>
                  <a:gd name="connsiteX471" fmla="*/ 593560 w 949314"/>
                  <a:gd name="connsiteY471" fmla="*/ 1918015 h 2577829"/>
                  <a:gd name="connsiteX472" fmla="*/ 605331 w 949314"/>
                  <a:gd name="connsiteY472" fmla="*/ 1917361 h 2577829"/>
                  <a:gd name="connsiteX473" fmla="*/ 605985 w 949314"/>
                  <a:gd name="connsiteY473" fmla="*/ 1907545 h 2577829"/>
                  <a:gd name="connsiteX474" fmla="*/ 602061 w 949314"/>
                  <a:gd name="connsiteY474" fmla="*/ 1899038 h 2577829"/>
                  <a:gd name="connsiteX475" fmla="*/ 609255 w 949314"/>
                  <a:gd name="connsiteY475" fmla="*/ 1902964 h 2577829"/>
                  <a:gd name="connsiteX476" fmla="*/ 610563 w 949314"/>
                  <a:gd name="connsiteY476" fmla="*/ 1894457 h 2577829"/>
                  <a:gd name="connsiteX477" fmla="*/ 615141 w 949314"/>
                  <a:gd name="connsiteY477" fmla="*/ 1892494 h 2577829"/>
                  <a:gd name="connsiteX478" fmla="*/ 613833 w 949314"/>
                  <a:gd name="connsiteY478" fmla="*/ 1883987 h 2577829"/>
                  <a:gd name="connsiteX479" fmla="*/ 613833 w 949314"/>
                  <a:gd name="connsiteY479" fmla="*/ 1874171 h 2577829"/>
                  <a:gd name="connsiteX480" fmla="*/ 610563 w 949314"/>
                  <a:gd name="connsiteY480" fmla="*/ 1865664 h 2577829"/>
                  <a:gd name="connsiteX481" fmla="*/ 613179 w 949314"/>
                  <a:gd name="connsiteY481" fmla="*/ 1859120 h 2577829"/>
                  <a:gd name="connsiteX482" fmla="*/ 614487 w 949314"/>
                  <a:gd name="connsiteY482" fmla="*/ 1851267 h 2577829"/>
                  <a:gd name="connsiteX483" fmla="*/ 613179 w 949314"/>
                  <a:gd name="connsiteY483" fmla="*/ 1845378 h 2577829"/>
                  <a:gd name="connsiteX484" fmla="*/ 618410 w 949314"/>
                  <a:gd name="connsiteY484" fmla="*/ 1852576 h 2577829"/>
                  <a:gd name="connsiteX485" fmla="*/ 623642 w 949314"/>
                  <a:gd name="connsiteY485" fmla="*/ 1852576 h 2577829"/>
                  <a:gd name="connsiteX486" fmla="*/ 624950 w 949314"/>
                  <a:gd name="connsiteY486" fmla="*/ 1865664 h 2577829"/>
                  <a:gd name="connsiteX487" fmla="*/ 620373 w 949314"/>
                  <a:gd name="connsiteY487" fmla="*/ 1877443 h 2577829"/>
                  <a:gd name="connsiteX488" fmla="*/ 628220 w 949314"/>
                  <a:gd name="connsiteY488" fmla="*/ 1887913 h 2577829"/>
                  <a:gd name="connsiteX489" fmla="*/ 633452 w 949314"/>
                  <a:gd name="connsiteY489" fmla="*/ 1895766 h 2577829"/>
                  <a:gd name="connsiteX490" fmla="*/ 633452 w 949314"/>
                  <a:gd name="connsiteY490" fmla="*/ 1907545 h 2577829"/>
                  <a:gd name="connsiteX491" fmla="*/ 637376 w 949314"/>
                  <a:gd name="connsiteY491" fmla="*/ 1897729 h 2577829"/>
                  <a:gd name="connsiteX492" fmla="*/ 645223 w 949314"/>
                  <a:gd name="connsiteY492" fmla="*/ 1893803 h 2577829"/>
                  <a:gd name="connsiteX493" fmla="*/ 646531 w 949314"/>
                  <a:gd name="connsiteY493" fmla="*/ 1883332 h 2577829"/>
                  <a:gd name="connsiteX494" fmla="*/ 644569 w 949314"/>
                  <a:gd name="connsiteY494" fmla="*/ 1876789 h 2577829"/>
                  <a:gd name="connsiteX495" fmla="*/ 649147 w 949314"/>
                  <a:gd name="connsiteY495" fmla="*/ 1872208 h 2577829"/>
                  <a:gd name="connsiteX496" fmla="*/ 649147 w 949314"/>
                  <a:gd name="connsiteY496" fmla="*/ 1863701 h 2577829"/>
                  <a:gd name="connsiteX497" fmla="*/ 655686 w 949314"/>
                  <a:gd name="connsiteY497" fmla="*/ 1859120 h 2577829"/>
                  <a:gd name="connsiteX498" fmla="*/ 665496 w 949314"/>
                  <a:gd name="connsiteY498" fmla="*/ 1851267 h 2577829"/>
                  <a:gd name="connsiteX499" fmla="*/ 673997 w 949314"/>
                  <a:gd name="connsiteY499" fmla="*/ 1846032 h 2577829"/>
                  <a:gd name="connsiteX500" fmla="*/ 681191 w 949314"/>
                  <a:gd name="connsiteY500" fmla="*/ 1839488 h 2577829"/>
                  <a:gd name="connsiteX501" fmla="*/ 685769 w 949314"/>
                  <a:gd name="connsiteY501" fmla="*/ 1832945 h 2577829"/>
                  <a:gd name="connsiteX502" fmla="*/ 678575 w 949314"/>
                  <a:gd name="connsiteY502" fmla="*/ 1830327 h 2577829"/>
                  <a:gd name="connsiteX503" fmla="*/ 673997 w 949314"/>
                  <a:gd name="connsiteY503" fmla="*/ 1825092 h 2577829"/>
                  <a:gd name="connsiteX504" fmla="*/ 667458 w 949314"/>
                  <a:gd name="connsiteY504" fmla="*/ 1818548 h 2577829"/>
                  <a:gd name="connsiteX505" fmla="*/ 670727 w 949314"/>
                  <a:gd name="connsiteY505" fmla="*/ 1809387 h 2577829"/>
                  <a:gd name="connsiteX506" fmla="*/ 677921 w 949314"/>
                  <a:gd name="connsiteY506" fmla="*/ 1815930 h 2577829"/>
                  <a:gd name="connsiteX507" fmla="*/ 679229 w 949314"/>
                  <a:gd name="connsiteY507" fmla="*/ 1808732 h 2577829"/>
                  <a:gd name="connsiteX508" fmla="*/ 677267 w 949314"/>
                  <a:gd name="connsiteY508" fmla="*/ 1800880 h 2577829"/>
                  <a:gd name="connsiteX509" fmla="*/ 666804 w 949314"/>
                  <a:gd name="connsiteY509" fmla="*/ 1801534 h 2577829"/>
                  <a:gd name="connsiteX510" fmla="*/ 660264 w 949314"/>
                  <a:gd name="connsiteY510" fmla="*/ 1807423 h 2577829"/>
                  <a:gd name="connsiteX511" fmla="*/ 652417 w 949314"/>
                  <a:gd name="connsiteY511" fmla="*/ 1811350 h 2577829"/>
                  <a:gd name="connsiteX512" fmla="*/ 641953 w 949314"/>
                  <a:gd name="connsiteY512" fmla="*/ 1805460 h 2577829"/>
                  <a:gd name="connsiteX513" fmla="*/ 645877 w 949314"/>
                  <a:gd name="connsiteY513" fmla="*/ 1797608 h 2577829"/>
                  <a:gd name="connsiteX514" fmla="*/ 647839 w 949314"/>
                  <a:gd name="connsiteY514" fmla="*/ 1785174 h 2577829"/>
                  <a:gd name="connsiteX515" fmla="*/ 657648 w 949314"/>
                  <a:gd name="connsiteY515" fmla="*/ 1787792 h 2577829"/>
                  <a:gd name="connsiteX516" fmla="*/ 662880 w 949314"/>
                  <a:gd name="connsiteY516" fmla="*/ 1782557 h 2577829"/>
                  <a:gd name="connsiteX517" fmla="*/ 672035 w 949314"/>
                  <a:gd name="connsiteY517" fmla="*/ 1781902 h 2577829"/>
                  <a:gd name="connsiteX518" fmla="*/ 701464 w 949314"/>
                  <a:gd name="connsiteY518" fmla="*/ 1751146 h 2577829"/>
                  <a:gd name="connsiteX519" fmla="*/ 698848 w 949314"/>
                  <a:gd name="connsiteY519" fmla="*/ 1736749 h 2577829"/>
                  <a:gd name="connsiteX520" fmla="*/ 708003 w 949314"/>
                  <a:gd name="connsiteY520" fmla="*/ 1732823 h 2577829"/>
                  <a:gd name="connsiteX521" fmla="*/ 714543 w 949314"/>
                  <a:gd name="connsiteY521" fmla="*/ 1723007 h 2577829"/>
                  <a:gd name="connsiteX522" fmla="*/ 723698 w 949314"/>
                  <a:gd name="connsiteY522" fmla="*/ 1729551 h 2577829"/>
                  <a:gd name="connsiteX523" fmla="*/ 728930 w 949314"/>
                  <a:gd name="connsiteY523" fmla="*/ 1719735 h 2577829"/>
                  <a:gd name="connsiteX524" fmla="*/ 719121 w 949314"/>
                  <a:gd name="connsiteY524" fmla="*/ 1715809 h 2577829"/>
                  <a:gd name="connsiteX525" fmla="*/ 718467 w 949314"/>
                  <a:gd name="connsiteY525" fmla="*/ 1709265 h 2577829"/>
                  <a:gd name="connsiteX526" fmla="*/ 713235 w 949314"/>
                  <a:gd name="connsiteY526" fmla="*/ 1703375 h 2577829"/>
                  <a:gd name="connsiteX527" fmla="*/ 706695 w 949314"/>
                  <a:gd name="connsiteY527" fmla="*/ 1696177 h 2577829"/>
                  <a:gd name="connsiteX528" fmla="*/ 708003 w 949314"/>
                  <a:gd name="connsiteY528" fmla="*/ 1690942 h 2577829"/>
                  <a:gd name="connsiteX529" fmla="*/ 704080 w 949314"/>
                  <a:gd name="connsiteY529" fmla="*/ 1677854 h 2577829"/>
                  <a:gd name="connsiteX530" fmla="*/ 694924 w 949314"/>
                  <a:gd name="connsiteY530" fmla="*/ 1662149 h 2577829"/>
                  <a:gd name="connsiteX531" fmla="*/ 692308 w 949314"/>
                  <a:gd name="connsiteY531" fmla="*/ 1663458 h 2577829"/>
                  <a:gd name="connsiteX532" fmla="*/ 687076 w 949314"/>
                  <a:gd name="connsiteY532" fmla="*/ 1660840 h 2577829"/>
                  <a:gd name="connsiteX533" fmla="*/ 678575 w 949314"/>
                  <a:gd name="connsiteY533" fmla="*/ 1655605 h 2577829"/>
                  <a:gd name="connsiteX534" fmla="*/ 675305 w 949314"/>
                  <a:gd name="connsiteY534" fmla="*/ 1670002 h 2577829"/>
                  <a:gd name="connsiteX535" fmla="*/ 670074 w 949314"/>
                  <a:gd name="connsiteY535" fmla="*/ 1654951 h 2577829"/>
                  <a:gd name="connsiteX536" fmla="*/ 662226 w 949314"/>
                  <a:gd name="connsiteY536" fmla="*/ 1651024 h 2577829"/>
                  <a:gd name="connsiteX537" fmla="*/ 660918 w 949314"/>
                  <a:gd name="connsiteY537" fmla="*/ 1643826 h 2577829"/>
                  <a:gd name="connsiteX538" fmla="*/ 654378 w 949314"/>
                  <a:gd name="connsiteY538" fmla="*/ 1636628 h 2577829"/>
                  <a:gd name="connsiteX539" fmla="*/ 659610 w 949314"/>
                  <a:gd name="connsiteY539" fmla="*/ 1630084 h 2577829"/>
                  <a:gd name="connsiteX540" fmla="*/ 656994 w 949314"/>
                  <a:gd name="connsiteY540" fmla="*/ 1622886 h 2577829"/>
                  <a:gd name="connsiteX541" fmla="*/ 647185 w 949314"/>
                  <a:gd name="connsiteY541" fmla="*/ 1620268 h 2577829"/>
                  <a:gd name="connsiteX542" fmla="*/ 638684 w 949314"/>
                  <a:gd name="connsiteY542" fmla="*/ 1624194 h 2577829"/>
                  <a:gd name="connsiteX543" fmla="*/ 639337 w 949314"/>
                  <a:gd name="connsiteY543" fmla="*/ 1616342 h 2577829"/>
                  <a:gd name="connsiteX544" fmla="*/ 626912 w 949314"/>
                  <a:gd name="connsiteY544" fmla="*/ 1609798 h 2577829"/>
                  <a:gd name="connsiteX545" fmla="*/ 620373 w 949314"/>
                  <a:gd name="connsiteY545" fmla="*/ 1599328 h 2577829"/>
                  <a:gd name="connsiteX546" fmla="*/ 611217 w 949314"/>
                  <a:gd name="connsiteY546" fmla="*/ 1596710 h 2577829"/>
                  <a:gd name="connsiteX547" fmla="*/ 614487 w 949314"/>
                  <a:gd name="connsiteY547" fmla="*/ 1587549 h 2577829"/>
                  <a:gd name="connsiteX548" fmla="*/ 609255 w 949314"/>
                  <a:gd name="connsiteY548" fmla="*/ 1579696 h 2577829"/>
                  <a:gd name="connsiteX549" fmla="*/ 592252 w 949314"/>
                  <a:gd name="connsiteY549" fmla="*/ 1588203 h 2577829"/>
                  <a:gd name="connsiteX550" fmla="*/ 587020 w 949314"/>
                  <a:gd name="connsiteY550" fmla="*/ 1598673 h 2577829"/>
                  <a:gd name="connsiteX551" fmla="*/ 577865 w 949314"/>
                  <a:gd name="connsiteY551" fmla="*/ 1588857 h 2577829"/>
                  <a:gd name="connsiteX552" fmla="*/ 577211 w 949314"/>
                  <a:gd name="connsiteY552" fmla="*/ 1578387 h 2577829"/>
                  <a:gd name="connsiteX553" fmla="*/ 570018 w 949314"/>
                  <a:gd name="connsiteY553" fmla="*/ 1575115 h 2577829"/>
                  <a:gd name="connsiteX554" fmla="*/ 562170 w 949314"/>
                  <a:gd name="connsiteY554" fmla="*/ 1577733 h 2577829"/>
                  <a:gd name="connsiteX555" fmla="*/ 551707 w 949314"/>
                  <a:gd name="connsiteY555" fmla="*/ 1574461 h 2577829"/>
                  <a:gd name="connsiteX556" fmla="*/ 541897 w 949314"/>
                  <a:gd name="connsiteY556" fmla="*/ 1567917 h 2577829"/>
                  <a:gd name="connsiteX557" fmla="*/ 549745 w 949314"/>
                  <a:gd name="connsiteY557" fmla="*/ 1555484 h 2577829"/>
                  <a:gd name="connsiteX558" fmla="*/ 539935 w 949314"/>
                  <a:gd name="connsiteY558" fmla="*/ 1547631 h 2577829"/>
                  <a:gd name="connsiteX559" fmla="*/ 542551 w 949314"/>
                  <a:gd name="connsiteY559" fmla="*/ 1539124 h 2577829"/>
                  <a:gd name="connsiteX560" fmla="*/ 534704 w 949314"/>
                  <a:gd name="connsiteY560" fmla="*/ 1528654 h 2577829"/>
                  <a:gd name="connsiteX561" fmla="*/ 527510 w 949314"/>
                  <a:gd name="connsiteY561" fmla="*/ 1520146 h 2577829"/>
                  <a:gd name="connsiteX562" fmla="*/ 530780 w 949314"/>
                  <a:gd name="connsiteY562" fmla="*/ 1511639 h 2577829"/>
                  <a:gd name="connsiteX563" fmla="*/ 527510 w 949314"/>
                  <a:gd name="connsiteY563" fmla="*/ 1505750 h 2577829"/>
                  <a:gd name="connsiteX564" fmla="*/ 528164 w 949314"/>
                  <a:gd name="connsiteY564" fmla="*/ 1498552 h 2577829"/>
                  <a:gd name="connsiteX565" fmla="*/ 526856 w 949314"/>
                  <a:gd name="connsiteY565" fmla="*/ 1493971 h 2577829"/>
                  <a:gd name="connsiteX566" fmla="*/ 525548 w 949314"/>
                  <a:gd name="connsiteY566" fmla="*/ 1486773 h 2577829"/>
                  <a:gd name="connsiteX567" fmla="*/ 525548 w 949314"/>
                  <a:gd name="connsiteY567" fmla="*/ 1474994 h 2577829"/>
                  <a:gd name="connsiteX568" fmla="*/ 528164 w 949314"/>
                  <a:gd name="connsiteY568" fmla="*/ 1471067 h 2577829"/>
                  <a:gd name="connsiteX569" fmla="*/ 523586 w 949314"/>
                  <a:gd name="connsiteY569" fmla="*/ 1462560 h 2577829"/>
                  <a:gd name="connsiteX570" fmla="*/ 529472 w 949314"/>
                  <a:gd name="connsiteY570" fmla="*/ 1456016 h 2577829"/>
                  <a:gd name="connsiteX571" fmla="*/ 520971 w 949314"/>
                  <a:gd name="connsiteY571" fmla="*/ 1451435 h 2577829"/>
                  <a:gd name="connsiteX572" fmla="*/ 517047 w 949314"/>
                  <a:gd name="connsiteY572" fmla="*/ 1441620 h 2577829"/>
                  <a:gd name="connsiteX573" fmla="*/ 524894 w 949314"/>
                  <a:gd name="connsiteY573" fmla="*/ 1437039 h 2577829"/>
                  <a:gd name="connsiteX574" fmla="*/ 519663 w 949314"/>
                  <a:gd name="connsiteY574" fmla="*/ 1434422 h 2577829"/>
                  <a:gd name="connsiteX575" fmla="*/ 518355 w 949314"/>
                  <a:gd name="connsiteY575" fmla="*/ 1424606 h 2577829"/>
                  <a:gd name="connsiteX576" fmla="*/ 515085 w 949314"/>
                  <a:gd name="connsiteY576" fmla="*/ 1420025 h 2577829"/>
                  <a:gd name="connsiteX577" fmla="*/ 519663 w 949314"/>
                  <a:gd name="connsiteY577" fmla="*/ 1414790 h 2577829"/>
                  <a:gd name="connsiteX578" fmla="*/ 511815 w 949314"/>
                  <a:gd name="connsiteY578" fmla="*/ 1408900 h 2577829"/>
                  <a:gd name="connsiteX579" fmla="*/ 523586 w 949314"/>
                  <a:gd name="connsiteY579" fmla="*/ 1404320 h 2577829"/>
                  <a:gd name="connsiteX580" fmla="*/ 513777 w 949314"/>
                  <a:gd name="connsiteY580" fmla="*/ 1399739 h 2577829"/>
                  <a:gd name="connsiteX581" fmla="*/ 523586 w 949314"/>
                  <a:gd name="connsiteY581" fmla="*/ 1395158 h 2577829"/>
                  <a:gd name="connsiteX582" fmla="*/ 519663 w 949314"/>
                  <a:gd name="connsiteY582" fmla="*/ 1389923 h 2577829"/>
                  <a:gd name="connsiteX583" fmla="*/ 514431 w 949314"/>
                  <a:gd name="connsiteY583" fmla="*/ 1385342 h 2577829"/>
                  <a:gd name="connsiteX584" fmla="*/ 520971 w 949314"/>
                  <a:gd name="connsiteY584" fmla="*/ 1381416 h 2577829"/>
                  <a:gd name="connsiteX585" fmla="*/ 528818 w 949314"/>
                  <a:gd name="connsiteY585" fmla="*/ 1387960 h 2577829"/>
                  <a:gd name="connsiteX586" fmla="*/ 535358 w 949314"/>
                  <a:gd name="connsiteY586" fmla="*/ 1390577 h 2577829"/>
                  <a:gd name="connsiteX587" fmla="*/ 543859 w 949314"/>
                  <a:gd name="connsiteY587" fmla="*/ 1400393 h 2577829"/>
                  <a:gd name="connsiteX588" fmla="*/ 547129 w 949314"/>
                  <a:gd name="connsiteY588" fmla="*/ 1393195 h 2577829"/>
                  <a:gd name="connsiteX589" fmla="*/ 544513 w 949314"/>
                  <a:gd name="connsiteY589" fmla="*/ 1382725 h 2577829"/>
                  <a:gd name="connsiteX590" fmla="*/ 535358 w 949314"/>
                  <a:gd name="connsiteY590" fmla="*/ 1381416 h 2577829"/>
                  <a:gd name="connsiteX591" fmla="*/ 532742 w 949314"/>
                  <a:gd name="connsiteY591" fmla="*/ 1372909 h 2577829"/>
                  <a:gd name="connsiteX592" fmla="*/ 534050 w 949314"/>
                  <a:gd name="connsiteY592" fmla="*/ 1365711 h 2577829"/>
                  <a:gd name="connsiteX593" fmla="*/ 527510 w 949314"/>
                  <a:gd name="connsiteY593" fmla="*/ 1361130 h 2577829"/>
                  <a:gd name="connsiteX594" fmla="*/ 529472 w 949314"/>
                  <a:gd name="connsiteY594" fmla="*/ 1355240 h 2577829"/>
                  <a:gd name="connsiteX595" fmla="*/ 526202 w 949314"/>
                  <a:gd name="connsiteY595" fmla="*/ 1349351 h 2577829"/>
                  <a:gd name="connsiteX596" fmla="*/ 527510 w 949314"/>
                  <a:gd name="connsiteY596" fmla="*/ 1340189 h 2577829"/>
                  <a:gd name="connsiteX597" fmla="*/ 531434 w 949314"/>
                  <a:gd name="connsiteY597" fmla="*/ 1332337 h 2577829"/>
                  <a:gd name="connsiteX598" fmla="*/ 532742 w 949314"/>
                  <a:gd name="connsiteY598" fmla="*/ 1325138 h 2577829"/>
                  <a:gd name="connsiteX599" fmla="*/ 531434 w 949314"/>
                  <a:gd name="connsiteY599" fmla="*/ 1315323 h 2577829"/>
                  <a:gd name="connsiteX600" fmla="*/ 534704 w 949314"/>
                  <a:gd name="connsiteY600" fmla="*/ 1305507 h 2577829"/>
                  <a:gd name="connsiteX601" fmla="*/ 536665 w 949314"/>
                  <a:gd name="connsiteY601" fmla="*/ 1294382 h 2577829"/>
                  <a:gd name="connsiteX602" fmla="*/ 543859 w 949314"/>
                  <a:gd name="connsiteY602" fmla="*/ 1289147 h 2577829"/>
                  <a:gd name="connsiteX603" fmla="*/ 534704 w 949314"/>
                  <a:gd name="connsiteY603" fmla="*/ 1287184 h 2577829"/>
                  <a:gd name="connsiteX604" fmla="*/ 529472 w 949314"/>
                  <a:gd name="connsiteY604" fmla="*/ 1283258 h 2577829"/>
                  <a:gd name="connsiteX605" fmla="*/ 526202 w 949314"/>
                  <a:gd name="connsiteY605" fmla="*/ 1274750 h 2577829"/>
                  <a:gd name="connsiteX606" fmla="*/ 520316 w 949314"/>
                  <a:gd name="connsiteY606" fmla="*/ 1274096 h 2577829"/>
                  <a:gd name="connsiteX607" fmla="*/ 519663 w 949314"/>
                  <a:gd name="connsiteY607" fmla="*/ 1266898 h 2577829"/>
                  <a:gd name="connsiteX608" fmla="*/ 517047 w 949314"/>
                  <a:gd name="connsiteY608" fmla="*/ 1263626 h 2577829"/>
                  <a:gd name="connsiteX609" fmla="*/ 519663 w 949314"/>
                  <a:gd name="connsiteY609" fmla="*/ 1259045 h 2577829"/>
                  <a:gd name="connsiteX610" fmla="*/ 517047 w 949314"/>
                  <a:gd name="connsiteY610" fmla="*/ 1252501 h 2577829"/>
                  <a:gd name="connsiteX611" fmla="*/ 514431 w 949314"/>
                  <a:gd name="connsiteY611" fmla="*/ 1245303 h 2577829"/>
                  <a:gd name="connsiteX612" fmla="*/ 520971 w 949314"/>
                  <a:gd name="connsiteY612" fmla="*/ 1236141 h 2577829"/>
                  <a:gd name="connsiteX613" fmla="*/ 528164 w 949314"/>
                  <a:gd name="connsiteY613" fmla="*/ 1243994 h 2577829"/>
                  <a:gd name="connsiteX614" fmla="*/ 536665 w 949314"/>
                  <a:gd name="connsiteY614" fmla="*/ 1250538 h 2577829"/>
                  <a:gd name="connsiteX615" fmla="*/ 545167 w 949314"/>
                  <a:gd name="connsiteY615" fmla="*/ 1248575 h 2577829"/>
                  <a:gd name="connsiteX616" fmla="*/ 541897 w 949314"/>
                  <a:gd name="connsiteY616" fmla="*/ 1242685 h 2577829"/>
                  <a:gd name="connsiteX617" fmla="*/ 547129 w 949314"/>
                  <a:gd name="connsiteY617" fmla="*/ 1237450 h 2577829"/>
                  <a:gd name="connsiteX618" fmla="*/ 556938 w 949314"/>
                  <a:gd name="connsiteY618" fmla="*/ 1237450 h 2577829"/>
                  <a:gd name="connsiteX619" fmla="*/ 560208 w 949314"/>
                  <a:gd name="connsiteY619" fmla="*/ 1223054 h 2577829"/>
                  <a:gd name="connsiteX620" fmla="*/ 560862 w 949314"/>
                  <a:gd name="connsiteY620" fmla="*/ 1208657 h 2577829"/>
                  <a:gd name="connsiteX621" fmla="*/ 558246 w 949314"/>
                  <a:gd name="connsiteY621" fmla="*/ 1205385 h 2577829"/>
                  <a:gd name="connsiteX622" fmla="*/ 560862 w 949314"/>
                  <a:gd name="connsiteY622" fmla="*/ 1194261 h 2577829"/>
                  <a:gd name="connsiteX623" fmla="*/ 553669 w 949314"/>
                  <a:gd name="connsiteY623" fmla="*/ 1183136 h 2577829"/>
                  <a:gd name="connsiteX624" fmla="*/ 551053 w 949314"/>
                  <a:gd name="connsiteY624" fmla="*/ 1175283 h 2577829"/>
                  <a:gd name="connsiteX625" fmla="*/ 547129 w 949314"/>
                  <a:gd name="connsiteY625" fmla="*/ 1164813 h 2577829"/>
                  <a:gd name="connsiteX626" fmla="*/ 540589 w 949314"/>
                  <a:gd name="connsiteY626" fmla="*/ 1156960 h 2577829"/>
                  <a:gd name="connsiteX627" fmla="*/ 533396 w 949314"/>
                  <a:gd name="connsiteY627" fmla="*/ 1153034 h 2577829"/>
                  <a:gd name="connsiteX628" fmla="*/ 536012 w 949314"/>
                  <a:gd name="connsiteY628" fmla="*/ 1144527 h 2577829"/>
                  <a:gd name="connsiteX629" fmla="*/ 537320 w 949314"/>
                  <a:gd name="connsiteY629" fmla="*/ 1134711 h 2577829"/>
                  <a:gd name="connsiteX630" fmla="*/ 541897 w 949314"/>
                  <a:gd name="connsiteY630" fmla="*/ 1146490 h 2577829"/>
                  <a:gd name="connsiteX631" fmla="*/ 546475 w 949314"/>
                  <a:gd name="connsiteY631" fmla="*/ 1152380 h 2577829"/>
                  <a:gd name="connsiteX632" fmla="*/ 547129 w 949314"/>
                  <a:gd name="connsiteY632" fmla="*/ 1157615 h 2577829"/>
                  <a:gd name="connsiteX633" fmla="*/ 551053 w 949314"/>
                  <a:gd name="connsiteY633" fmla="*/ 1164159 h 2577829"/>
                  <a:gd name="connsiteX634" fmla="*/ 555630 w 949314"/>
                  <a:gd name="connsiteY634" fmla="*/ 1176592 h 2577829"/>
                  <a:gd name="connsiteX635" fmla="*/ 562170 w 949314"/>
                  <a:gd name="connsiteY635" fmla="*/ 1177901 h 2577829"/>
                  <a:gd name="connsiteX636" fmla="*/ 567402 w 949314"/>
                  <a:gd name="connsiteY636" fmla="*/ 1173320 h 2577829"/>
                  <a:gd name="connsiteX637" fmla="*/ 578519 w 949314"/>
                  <a:gd name="connsiteY637" fmla="*/ 1179210 h 2577829"/>
                  <a:gd name="connsiteX638" fmla="*/ 585712 w 949314"/>
                  <a:gd name="connsiteY638" fmla="*/ 1173320 h 2577829"/>
                  <a:gd name="connsiteX639" fmla="*/ 579173 w 949314"/>
                  <a:gd name="connsiteY639" fmla="*/ 1167431 h 2577829"/>
                  <a:gd name="connsiteX640" fmla="*/ 583751 w 949314"/>
                  <a:gd name="connsiteY640" fmla="*/ 1162850 h 2577829"/>
                  <a:gd name="connsiteX641" fmla="*/ 592906 w 949314"/>
                  <a:gd name="connsiteY641" fmla="*/ 1168085 h 2577829"/>
                  <a:gd name="connsiteX642" fmla="*/ 598138 w 949314"/>
                  <a:gd name="connsiteY642" fmla="*/ 1164159 h 2577829"/>
                  <a:gd name="connsiteX643" fmla="*/ 597484 w 949314"/>
                  <a:gd name="connsiteY643" fmla="*/ 1158269 h 2577829"/>
                  <a:gd name="connsiteX644" fmla="*/ 600754 w 949314"/>
                  <a:gd name="connsiteY644" fmla="*/ 1153034 h 2577829"/>
                  <a:gd name="connsiteX645" fmla="*/ 596830 w 949314"/>
                  <a:gd name="connsiteY645" fmla="*/ 1148453 h 2577829"/>
                  <a:gd name="connsiteX646" fmla="*/ 603369 w 949314"/>
                  <a:gd name="connsiteY646" fmla="*/ 1140601 h 2577829"/>
                  <a:gd name="connsiteX647" fmla="*/ 593560 w 949314"/>
                  <a:gd name="connsiteY647" fmla="*/ 1139946 h 2577829"/>
                  <a:gd name="connsiteX648" fmla="*/ 588328 w 949314"/>
                  <a:gd name="connsiteY648" fmla="*/ 1143873 h 2577829"/>
                  <a:gd name="connsiteX649" fmla="*/ 579827 w 949314"/>
                  <a:gd name="connsiteY649" fmla="*/ 1142564 h 2577829"/>
                  <a:gd name="connsiteX650" fmla="*/ 585059 w 949314"/>
                  <a:gd name="connsiteY650" fmla="*/ 1138637 h 2577829"/>
                  <a:gd name="connsiteX651" fmla="*/ 589636 w 949314"/>
                  <a:gd name="connsiteY651" fmla="*/ 1132748 h 2577829"/>
                  <a:gd name="connsiteX652" fmla="*/ 600100 w 949314"/>
                  <a:gd name="connsiteY652" fmla="*/ 1128822 h 2577829"/>
                  <a:gd name="connsiteX653" fmla="*/ 601408 w 949314"/>
                  <a:gd name="connsiteY653" fmla="*/ 1120969 h 2577829"/>
                  <a:gd name="connsiteX654" fmla="*/ 604024 w 949314"/>
                  <a:gd name="connsiteY654" fmla="*/ 1112462 h 2577829"/>
                  <a:gd name="connsiteX655" fmla="*/ 606639 w 949314"/>
                  <a:gd name="connsiteY655" fmla="*/ 1107227 h 2577829"/>
                  <a:gd name="connsiteX656" fmla="*/ 617757 w 949314"/>
                  <a:gd name="connsiteY656" fmla="*/ 1105918 h 2577829"/>
                  <a:gd name="connsiteX657" fmla="*/ 614487 w 949314"/>
                  <a:gd name="connsiteY657" fmla="*/ 1098720 h 2577829"/>
                  <a:gd name="connsiteX658" fmla="*/ 618410 w 949314"/>
                  <a:gd name="connsiteY658" fmla="*/ 1094793 h 2577829"/>
                  <a:gd name="connsiteX659" fmla="*/ 628220 w 949314"/>
                  <a:gd name="connsiteY659" fmla="*/ 1096757 h 2577829"/>
                  <a:gd name="connsiteX660" fmla="*/ 628220 w 949314"/>
                  <a:gd name="connsiteY660" fmla="*/ 1087595 h 2577829"/>
                  <a:gd name="connsiteX661" fmla="*/ 634759 w 949314"/>
                  <a:gd name="connsiteY661" fmla="*/ 1094793 h 2577829"/>
                  <a:gd name="connsiteX662" fmla="*/ 642607 w 949314"/>
                  <a:gd name="connsiteY662" fmla="*/ 1096757 h 2577829"/>
                  <a:gd name="connsiteX663" fmla="*/ 643261 w 949314"/>
                  <a:gd name="connsiteY663" fmla="*/ 1085632 h 2577829"/>
                  <a:gd name="connsiteX664" fmla="*/ 646531 w 949314"/>
                  <a:gd name="connsiteY664" fmla="*/ 1075816 h 2577829"/>
                  <a:gd name="connsiteX665" fmla="*/ 655686 w 949314"/>
                  <a:gd name="connsiteY665" fmla="*/ 1071235 h 2577829"/>
                  <a:gd name="connsiteX666" fmla="*/ 655686 w 949314"/>
                  <a:gd name="connsiteY666" fmla="*/ 1050295 h 2577829"/>
                  <a:gd name="connsiteX667" fmla="*/ 658956 w 949314"/>
                  <a:gd name="connsiteY667" fmla="*/ 1043751 h 2577829"/>
                  <a:gd name="connsiteX668" fmla="*/ 666804 w 949314"/>
                  <a:gd name="connsiteY668" fmla="*/ 1047677 h 2577829"/>
                  <a:gd name="connsiteX669" fmla="*/ 677267 w 949314"/>
                  <a:gd name="connsiteY669" fmla="*/ 1050949 h 2577829"/>
                  <a:gd name="connsiteX670" fmla="*/ 673997 w 949314"/>
                  <a:gd name="connsiteY670" fmla="*/ 1043097 h 2577829"/>
                  <a:gd name="connsiteX671" fmla="*/ 668766 w 949314"/>
                  <a:gd name="connsiteY671" fmla="*/ 1035898 h 2577829"/>
                  <a:gd name="connsiteX672" fmla="*/ 666804 w 949314"/>
                  <a:gd name="connsiteY672" fmla="*/ 1028046 h 2577829"/>
                  <a:gd name="connsiteX673" fmla="*/ 673343 w 949314"/>
                  <a:gd name="connsiteY673" fmla="*/ 1031972 h 2577829"/>
                  <a:gd name="connsiteX674" fmla="*/ 678575 w 949314"/>
                  <a:gd name="connsiteY674" fmla="*/ 1033935 h 2577829"/>
                  <a:gd name="connsiteX675" fmla="*/ 682499 w 949314"/>
                  <a:gd name="connsiteY675" fmla="*/ 1044405 h 2577829"/>
                  <a:gd name="connsiteX676" fmla="*/ 689692 w 949314"/>
                  <a:gd name="connsiteY676" fmla="*/ 1048332 h 2577829"/>
                  <a:gd name="connsiteX677" fmla="*/ 692308 w 949314"/>
                  <a:gd name="connsiteY677" fmla="*/ 1039825 h 2577829"/>
                  <a:gd name="connsiteX678" fmla="*/ 689692 w 949314"/>
                  <a:gd name="connsiteY678" fmla="*/ 1030663 h 2577829"/>
                  <a:gd name="connsiteX679" fmla="*/ 695578 w 949314"/>
                  <a:gd name="connsiteY679" fmla="*/ 1026082 h 2577829"/>
                  <a:gd name="connsiteX680" fmla="*/ 697540 w 949314"/>
                  <a:gd name="connsiteY680" fmla="*/ 1018884 h 2577829"/>
                  <a:gd name="connsiteX681" fmla="*/ 703425 w 949314"/>
                  <a:gd name="connsiteY681" fmla="*/ 1014958 h 2577829"/>
                  <a:gd name="connsiteX682" fmla="*/ 709965 w 949314"/>
                  <a:gd name="connsiteY682" fmla="*/ 1010377 h 2577829"/>
                  <a:gd name="connsiteX683" fmla="*/ 709965 w 949314"/>
                  <a:gd name="connsiteY683" fmla="*/ 1003833 h 2577829"/>
                  <a:gd name="connsiteX684" fmla="*/ 716505 w 949314"/>
                  <a:gd name="connsiteY684" fmla="*/ 1002524 h 2577829"/>
                  <a:gd name="connsiteX685" fmla="*/ 725006 w 949314"/>
                  <a:gd name="connsiteY685" fmla="*/ 1001216 h 2577829"/>
                  <a:gd name="connsiteX686" fmla="*/ 727622 w 949314"/>
                  <a:gd name="connsiteY686" fmla="*/ 992054 h 2577829"/>
                  <a:gd name="connsiteX687" fmla="*/ 731546 w 949314"/>
                  <a:gd name="connsiteY687" fmla="*/ 983547 h 2577829"/>
                  <a:gd name="connsiteX688" fmla="*/ 735470 w 949314"/>
                  <a:gd name="connsiteY688" fmla="*/ 982893 h 2577829"/>
                  <a:gd name="connsiteX689" fmla="*/ 738739 w 949314"/>
                  <a:gd name="connsiteY689" fmla="*/ 980930 h 2577829"/>
                  <a:gd name="connsiteX690" fmla="*/ 745933 w 949314"/>
                  <a:gd name="connsiteY690" fmla="*/ 976349 h 2577829"/>
                  <a:gd name="connsiteX691" fmla="*/ 748549 w 949314"/>
                  <a:gd name="connsiteY691" fmla="*/ 967842 h 2577829"/>
                  <a:gd name="connsiteX692" fmla="*/ 752472 w 949314"/>
                  <a:gd name="connsiteY692" fmla="*/ 973077 h 2577829"/>
                  <a:gd name="connsiteX693" fmla="*/ 757704 w 949314"/>
                  <a:gd name="connsiteY693" fmla="*/ 968496 h 2577829"/>
                  <a:gd name="connsiteX694" fmla="*/ 761628 w 949314"/>
                  <a:gd name="connsiteY694" fmla="*/ 961298 h 2577829"/>
                  <a:gd name="connsiteX695" fmla="*/ 767514 w 949314"/>
                  <a:gd name="connsiteY695" fmla="*/ 954100 h 2577829"/>
                  <a:gd name="connsiteX696" fmla="*/ 766860 w 949314"/>
                  <a:gd name="connsiteY696" fmla="*/ 942321 h 2577829"/>
                  <a:gd name="connsiteX697" fmla="*/ 770784 w 949314"/>
                  <a:gd name="connsiteY697" fmla="*/ 936431 h 2577829"/>
                  <a:gd name="connsiteX698" fmla="*/ 770129 w 949314"/>
                  <a:gd name="connsiteY698" fmla="*/ 927270 h 2577829"/>
                  <a:gd name="connsiteX699" fmla="*/ 773399 w 949314"/>
                  <a:gd name="connsiteY699" fmla="*/ 915491 h 2577829"/>
                  <a:gd name="connsiteX700" fmla="*/ 773399 w 949314"/>
                  <a:gd name="connsiteY700" fmla="*/ 902403 h 2577829"/>
                  <a:gd name="connsiteX701" fmla="*/ 777977 w 949314"/>
                  <a:gd name="connsiteY701" fmla="*/ 896513 h 2577829"/>
                  <a:gd name="connsiteX702" fmla="*/ 782555 w 949314"/>
                  <a:gd name="connsiteY702" fmla="*/ 888661 h 2577829"/>
                  <a:gd name="connsiteX703" fmla="*/ 789094 w 949314"/>
                  <a:gd name="connsiteY703" fmla="*/ 882117 h 2577829"/>
                  <a:gd name="connsiteX704" fmla="*/ 791056 w 949314"/>
                  <a:gd name="connsiteY704" fmla="*/ 872955 h 2577829"/>
                  <a:gd name="connsiteX705" fmla="*/ 799558 w 949314"/>
                  <a:gd name="connsiteY705" fmla="*/ 864448 h 2577829"/>
                  <a:gd name="connsiteX706" fmla="*/ 810021 w 949314"/>
                  <a:gd name="connsiteY706" fmla="*/ 850052 h 2577829"/>
                  <a:gd name="connsiteX707" fmla="*/ 812637 w 949314"/>
                  <a:gd name="connsiteY707" fmla="*/ 838273 h 2577829"/>
                  <a:gd name="connsiteX708" fmla="*/ 806752 w 949314"/>
                  <a:gd name="connsiteY708" fmla="*/ 840236 h 2577829"/>
                  <a:gd name="connsiteX709" fmla="*/ 801520 w 949314"/>
                  <a:gd name="connsiteY709" fmla="*/ 836964 h 2577829"/>
                  <a:gd name="connsiteX710" fmla="*/ 808713 w 949314"/>
                  <a:gd name="connsiteY710" fmla="*/ 825839 h 2577829"/>
                  <a:gd name="connsiteX711" fmla="*/ 799558 w 949314"/>
                  <a:gd name="connsiteY711" fmla="*/ 827803 h 2577829"/>
                  <a:gd name="connsiteX712" fmla="*/ 802828 w 949314"/>
                  <a:gd name="connsiteY712" fmla="*/ 819950 h 2577829"/>
                  <a:gd name="connsiteX713" fmla="*/ 798250 w 949314"/>
                  <a:gd name="connsiteY713" fmla="*/ 822567 h 2577829"/>
                  <a:gd name="connsiteX714" fmla="*/ 795634 w 949314"/>
                  <a:gd name="connsiteY714" fmla="*/ 816023 h 2577829"/>
                  <a:gd name="connsiteX715" fmla="*/ 787133 w 949314"/>
                  <a:gd name="connsiteY715" fmla="*/ 817332 h 2577829"/>
                  <a:gd name="connsiteX716" fmla="*/ 784517 w 949314"/>
                  <a:gd name="connsiteY716" fmla="*/ 816023 h 2577829"/>
                  <a:gd name="connsiteX717" fmla="*/ 779939 w 949314"/>
                  <a:gd name="connsiteY717" fmla="*/ 808171 h 2577829"/>
                  <a:gd name="connsiteX718" fmla="*/ 770784 w 949314"/>
                  <a:gd name="connsiteY718" fmla="*/ 802281 h 2577829"/>
                  <a:gd name="connsiteX719" fmla="*/ 783209 w 949314"/>
                  <a:gd name="connsiteY719" fmla="*/ 800973 h 2577829"/>
                  <a:gd name="connsiteX720" fmla="*/ 776669 w 949314"/>
                  <a:gd name="connsiteY720" fmla="*/ 793120 h 2577829"/>
                  <a:gd name="connsiteX721" fmla="*/ 780593 w 949314"/>
                  <a:gd name="connsiteY721" fmla="*/ 787230 h 2577829"/>
                  <a:gd name="connsiteX722" fmla="*/ 774053 w 949314"/>
                  <a:gd name="connsiteY722" fmla="*/ 783958 h 2577829"/>
                  <a:gd name="connsiteX723" fmla="*/ 764244 w 949314"/>
                  <a:gd name="connsiteY723" fmla="*/ 783304 h 2577829"/>
                  <a:gd name="connsiteX724" fmla="*/ 759012 w 949314"/>
                  <a:gd name="connsiteY724" fmla="*/ 772179 h 2577829"/>
                  <a:gd name="connsiteX725" fmla="*/ 766860 w 949314"/>
                  <a:gd name="connsiteY725" fmla="*/ 778723 h 2577829"/>
                  <a:gd name="connsiteX726" fmla="*/ 770129 w 949314"/>
                  <a:gd name="connsiteY726" fmla="*/ 770871 h 2577829"/>
                  <a:gd name="connsiteX727" fmla="*/ 770784 w 949314"/>
                  <a:gd name="connsiteY727" fmla="*/ 761709 h 2577829"/>
                  <a:gd name="connsiteX728" fmla="*/ 772091 w 949314"/>
                  <a:gd name="connsiteY728" fmla="*/ 753856 h 2577829"/>
                  <a:gd name="connsiteX729" fmla="*/ 778631 w 949314"/>
                  <a:gd name="connsiteY729" fmla="*/ 750585 h 2577829"/>
                  <a:gd name="connsiteX730" fmla="*/ 781247 w 949314"/>
                  <a:gd name="connsiteY730" fmla="*/ 742732 h 2577829"/>
                  <a:gd name="connsiteX731" fmla="*/ 785825 w 949314"/>
                  <a:gd name="connsiteY731" fmla="*/ 736188 h 2577829"/>
                  <a:gd name="connsiteX732" fmla="*/ 785825 w 949314"/>
                  <a:gd name="connsiteY732" fmla="*/ 730299 h 2577829"/>
                  <a:gd name="connsiteX733" fmla="*/ 789094 w 949314"/>
                  <a:gd name="connsiteY733" fmla="*/ 725718 h 2577829"/>
                  <a:gd name="connsiteX734" fmla="*/ 787133 w 949314"/>
                  <a:gd name="connsiteY734" fmla="*/ 717865 h 2577829"/>
                  <a:gd name="connsiteX735" fmla="*/ 791710 w 949314"/>
                  <a:gd name="connsiteY735" fmla="*/ 713284 h 2577829"/>
                  <a:gd name="connsiteX736" fmla="*/ 787786 w 949314"/>
                  <a:gd name="connsiteY736" fmla="*/ 704123 h 2577829"/>
                  <a:gd name="connsiteX737" fmla="*/ 786478 w 949314"/>
                  <a:gd name="connsiteY737" fmla="*/ 696270 h 2577829"/>
                  <a:gd name="connsiteX738" fmla="*/ 793018 w 949314"/>
                  <a:gd name="connsiteY738" fmla="*/ 690381 h 2577829"/>
                  <a:gd name="connsiteX739" fmla="*/ 795634 w 949314"/>
                  <a:gd name="connsiteY739" fmla="*/ 683182 h 2577829"/>
                  <a:gd name="connsiteX740" fmla="*/ 790402 w 949314"/>
                  <a:gd name="connsiteY740" fmla="*/ 683182 h 2577829"/>
                  <a:gd name="connsiteX741" fmla="*/ 787133 w 949314"/>
                  <a:gd name="connsiteY741" fmla="*/ 676639 h 2577829"/>
                  <a:gd name="connsiteX742" fmla="*/ 777977 w 949314"/>
                  <a:gd name="connsiteY742" fmla="*/ 680565 h 2577829"/>
                  <a:gd name="connsiteX743" fmla="*/ 777977 w 949314"/>
                  <a:gd name="connsiteY743" fmla="*/ 671404 h 2577829"/>
                  <a:gd name="connsiteX744" fmla="*/ 783863 w 949314"/>
                  <a:gd name="connsiteY744" fmla="*/ 666823 h 2577829"/>
                  <a:gd name="connsiteX745" fmla="*/ 790402 w 949314"/>
                  <a:gd name="connsiteY745" fmla="*/ 664205 h 2577829"/>
                  <a:gd name="connsiteX746" fmla="*/ 798904 w 949314"/>
                  <a:gd name="connsiteY746" fmla="*/ 664205 h 2577829"/>
                  <a:gd name="connsiteX747" fmla="*/ 807405 w 949314"/>
                  <a:gd name="connsiteY747" fmla="*/ 663551 h 2577829"/>
                  <a:gd name="connsiteX748" fmla="*/ 812637 w 949314"/>
                  <a:gd name="connsiteY748" fmla="*/ 658316 h 2577829"/>
                  <a:gd name="connsiteX749" fmla="*/ 813945 w 949314"/>
                  <a:gd name="connsiteY749" fmla="*/ 651772 h 2577829"/>
                  <a:gd name="connsiteX750" fmla="*/ 806752 w 949314"/>
                  <a:gd name="connsiteY750" fmla="*/ 647845 h 2577829"/>
                  <a:gd name="connsiteX751" fmla="*/ 801520 w 949314"/>
                  <a:gd name="connsiteY751" fmla="*/ 637375 h 257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</a:cxnLst>
                <a:rect l="l" t="t" r="r" b="b"/>
                <a:pathLst>
                  <a:path w="949314" h="2577829">
                    <a:moveTo>
                      <a:pt x="794980" y="622324"/>
                    </a:moveTo>
                    <a:cubicBezTo>
                      <a:pt x="796942" y="622324"/>
                      <a:pt x="802174" y="626251"/>
                      <a:pt x="807405" y="624287"/>
                    </a:cubicBezTo>
                    <a:cubicBezTo>
                      <a:pt x="812637" y="622324"/>
                      <a:pt x="817215" y="615126"/>
                      <a:pt x="820485" y="614472"/>
                    </a:cubicBezTo>
                    <a:cubicBezTo>
                      <a:pt x="823754" y="614472"/>
                      <a:pt x="830948" y="617089"/>
                      <a:pt x="832256" y="615126"/>
                    </a:cubicBezTo>
                    <a:cubicBezTo>
                      <a:pt x="832910" y="613817"/>
                      <a:pt x="825716" y="608582"/>
                      <a:pt x="826370" y="607273"/>
                    </a:cubicBezTo>
                    <a:cubicBezTo>
                      <a:pt x="826370" y="605310"/>
                      <a:pt x="830948" y="603347"/>
                      <a:pt x="829640" y="600729"/>
                    </a:cubicBezTo>
                    <a:cubicBezTo>
                      <a:pt x="828332" y="598112"/>
                      <a:pt x="820485" y="596803"/>
                      <a:pt x="820485" y="595494"/>
                    </a:cubicBezTo>
                    <a:cubicBezTo>
                      <a:pt x="820485" y="594186"/>
                      <a:pt x="827024" y="592877"/>
                      <a:pt x="825062" y="590914"/>
                    </a:cubicBezTo>
                    <a:cubicBezTo>
                      <a:pt x="823754" y="588296"/>
                      <a:pt x="821793" y="586333"/>
                      <a:pt x="821793" y="586333"/>
                    </a:cubicBezTo>
                    <a:cubicBezTo>
                      <a:pt x="821793" y="586333"/>
                      <a:pt x="824408" y="580443"/>
                      <a:pt x="822446" y="577826"/>
                    </a:cubicBezTo>
                    <a:cubicBezTo>
                      <a:pt x="821138" y="575208"/>
                      <a:pt x="815253" y="573899"/>
                      <a:pt x="817215" y="572591"/>
                    </a:cubicBezTo>
                    <a:cubicBezTo>
                      <a:pt x="819177" y="571282"/>
                      <a:pt x="821793" y="571282"/>
                      <a:pt x="822446" y="568010"/>
                    </a:cubicBezTo>
                    <a:cubicBezTo>
                      <a:pt x="822446" y="564738"/>
                      <a:pt x="819177" y="558194"/>
                      <a:pt x="822446" y="556885"/>
                    </a:cubicBezTo>
                    <a:cubicBezTo>
                      <a:pt x="825716" y="556231"/>
                      <a:pt x="828986" y="558194"/>
                      <a:pt x="830948" y="560157"/>
                    </a:cubicBezTo>
                    <a:cubicBezTo>
                      <a:pt x="832910" y="561466"/>
                      <a:pt x="830948" y="567356"/>
                      <a:pt x="833564" y="568010"/>
                    </a:cubicBezTo>
                    <a:cubicBezTo>
                      <a:pt x="836180" y="568664"/>
                      <a:pt x="838142" y="565392"/>
                      <a:pt x="840757" y="566701"/>
                    </a:cubicBezTo>
                    <a:cubicBezTo>
                      <a:pt x="843373" y="567356"/>
                      <a:pt x="845335" y="574554"/>
                      <a:pt x="847951" y="571936"/>
                    </a:cubicBezTo>
                    <a:cubicBezTo>
                      <a:pt x="849913" y="569319"/>
                      <a:pt x="847951" y="560812"/>
                      <a:pt x="846643" y="558194"/>
                    </a:cubicBezTo>
                    <a:cubicBezTo>
                      <a:pt x="845335" y="555577"/>
                      <a:pt x="841411" y="546415"/>
                      <a:pt x="843373" y="547070"/>
                    </a:cubicBezTo>
                    <a:cubicBezTo>
                      <a:pt x="845989" y="547724"/>
                      <a:pt x="848605" y="553613"/>
                      <a:pt x="851875" y="556231"/>
                    </a:cubicBezTo>
                    <a:cubicBezTo>
                      <a:pt x="855144" y="559503"/>
                      <a:pt x="861030" y="564084"/>
                      <a:pt x="863646" y="566047"/>
                    </a:cubicBezTo>
                    <a:cubicBezTo>
                      <a:pt x="866262" y="568010"/>
                      <a:pt x="875417" y="567356"/>
                      <a:pt x="876071" y="568664"/>
                    </a:cubicBezTo>
                    <a:cubicBezTo>
                      <a:pt x="876725" y="569973"/>
                      <a:pt x="874109" y="575208"/>
                      <a:pt x="878687" y="573245"/>
                    </a:cubicBezTo>
                    <a:cubicBezTo>
                      <a:pt x="883265" y="571282"/>
                      <a:pt x="882611" y="566701"/>
                      <a:pt x="883919" y="567356"/>
                    </a:cubicBezTo>
                    <a:cubicBezTo>
                      <a:pt x="885227" y="568010"/>
                      <a:pt x="891766" y="573899"/>
                      <a:pt x="892420" y="569973"/>
                    </a:cubicBezTo>
                    <a:cubicBezTo>
                      <a:pt x="892420" y="566047"/>
                      <a:pt x="887842" y="563429"/>
                      <a:pt x="887189" y="561466"/>
                    </a:cubicBezTo>
                    <a:cubicBezTo>
                      <a:pt x="886534" y="559503"/>
                      <a:pt x="876071" y="548378"/>
                      <a:pt x="881303" y="550341"/>
                    </a:cubicBezTo>
                    <a:cubicBezTo>
                      <a:pt x="885881" y="552305"/>
                      <a:pt x="891112" y="558194"/>
                      <a:pt x="892420" y="556885"/>
                    </a:cubicBezTo>
                    <a:cubicBezTo>
                      <a:pt x="893728" y="555577"/>
                      <a:pt x="893074" y="549687"/>
                      <a:pt x="894382" y="551650"/>
                    </a:cubicBezTo>
                    <a:cubicBezTo>
                      <a:pt x="895690" y="552959"/>
                      <a:pt x="899614" y="564084"/>
                      <a:pt x="900922" y="560812"/>
                    </a:cubicBezTo>
                    <a:cubicBezTo>
                      <a:pt x="902230" y="557540"/>
                      <a:pt x="900268" y="543798"/>
                      <a:pt x="902883" y="546415"/>
                    </a:cubicBezTo>
                    <a:cubicBezTo>
                      <a:pt x="905499" y="549033"/>
                      <a:pt x="909423" y="552959"/>
                      <a:pt x="911385" y="552959"/>
                    </a:cubicBezTo>
                    <a:cubicBezTo>
                      <a:pt x="913347" y="552959"/>
                      <a:pt x="917925" y="543143"/>
                      <a:pt x="919232" y="545106"/>
                    </a:cubicBezTo>
                    <a:cubicBezTo>
                      <a:pt x="920540" y="547070"/>
                      <a:pt x="932312" y="551650"/>
                      <a:pt x="937544" y="549687"/>
                    </a:cubicBezTo>
                    <a:cubicBezTo>
                      <a:pt x="942121" y="547724"/>
                      <a:pt x="944737" y="543143"/>
                      <a:pt x="949315" y="541834"/>
                    </a:cubicBezTo>
                    <a:cubicBezTo>
                      <a:pt x="949315" y="537908"/>
                      <a:pt x="946699" y="532673"/>
                      <a:pt x="945391" y="529401"/>
                    </a:cubicBezTo>
                    <a:cubicBezTo>
                      <a:pt x="944737" y="528092"/>
                      <a:pt x="943429" y="526783"/>
                      <a:pt x="942775" y="524820"/>
                    </a:cubicBezTo>
                    <a:cubicBezTo>
                      <a:pt x="941467" y="522203"/>
                      <a:pt x="940159" y="520240"/>
                      <a:pt x="938851" y="517622"/>
                    </a:cubicBezTo>
                    <a:cubicBezTo>
                      <a:pt x="936889" y="514350"/>
                      <a:pt x="934928" y="511078"/>
                      <a:pt x="933620" y="507806"/>
                    </a:cubicBezTo>
                    <a:cubicBezTo>
                      <a:pt x="932966" y="506497"/>
                      <a:pt x="930350" y="502571"/>
                      <a:pt x="928388" y="498645"/>
                    </a:cubicBezTo>
                    <a:cubicBezTo>
                      <a:pt x="923810" y="490792"/>
                      <a:pt x="920540" y="485557"/>
                      <a:pt x="919232" y="481631"/>
                    </a:cubicBezTo>
                    <a:cubicBezTo>
                      <a:pt x="917925" y="480322"/>
                      <a:pt x="914655" y="479013"/>
                      <a:pt x="912693" y="477704"/>
                    </a:cubicBezTo>
                    <a:cubicBezTo>
                      <a:pt x="907461" y="475087"/>
                      <a:pt x="902230" y="471815"/>
                      <a:pt x="898960" y="467234"/>
                    </a:cubicBezTo>
                    <a:cubicBezTo>
                      <a:pt x="894382" y="460036"/>
                      <a:pt x="893728" y="447602"/>
                      <a:pt x="893728" y="443022"/>
                    </a:cubicBezTo>
                    <a:cubicBezTo>
                      <a:pt x="893074" y="441713"/>
                      <a:pt x="891112" y="439095"/>
                      <a:pt x="889150" y="437132"/>
                    </a:cubicBezTo>
                    <a:cubicBezTo>
                      <a:pt x="883919" y="431897"/>
                      <a:pt x="887189" y="422081"/>
                      <a:pt x="898960" y="407685"/>
                    </a:cubicBezTo>
                    <a:cubicBezTo>
                      <a:pt x="900922" y="405067"/>
                      <a:pt x="900922" y="399832"/>
                      <a:pt x="900268" y="395906"/>
                    </a:cubicBezTo>
                    <a:cubicBezTo>
                      <a:pt x="900268" y="393288"/>
                      <a:pt x="898960" y="388707"/>
                      <a:pt x="898306" y="383472"/>
                    </a:cubicBezTo>
                    <a:cubicBezTo>
                      <a:pt x="896998" y="374965"/>
                      <a:pt x="895690" y="369730"/>
                      <a:pt x="895690" y="367767"/>
                    </a:cubicBezTo>
                    <a:cubicBezTo>
                      <a:pt x="895690" y="362532"/>
                      <a:pt x="898960" y="359914"/>
                      <a:pt x="900268" y="358605"/>
                    </a:cubicBezTo>
                    <a:cubicBezTo>
                      <a:pt x="900268" y="358605"/>
                      <a:pt x="900268" y="358605"/>
                      <a:pt x="900268" y="358605"/>
                    </a:cubicBezTo>
                    <a:cubicBezTo>
                      <a:pt x="898306" y="353370"/>
                      <a:pt x="887842" y="340282"/>
                      <a:pt x="881303" y="333739"/>
                    </a:cubicBezTo>
                    <a:cubicBezTo>
                      <a:pt x="874109" y="326540"/>
                      <a:pt x="864954" y="313453"/>
                      <a:pt x="860376" y="306254"/>
                    </a:cubicBezTo>
                    <a:lnTo>
                      <a:pt x="860376" y="304945"/>
                    </a:lnTo>
                    <a:cubicBezTo>
                      <a:pt x="854491" y="297747"/>
                      <a:pt x="853183" y="295130"/>
                      <a:pt x="853836" y="287277"/>
                    </a:cubicBezTo>
                    <a:cubicBezTo>
                      <a:pt x="854491" y="280733"/>
                      <a:pt x="859722" y="277461"/>
                      <a:pt x="862992" y="274844"/>
                    </a:cubicBezTo>
                    <a:cubicBezTo>
                      <a:pt x="863646" y="274844"/>
                      <a:pt x="864300" y="273535"/>
                      <a:pt x="864954" y="273535"/>
                    </a:cubicBezTo>
                    <a:cubicBezTo>
                      <a:pt x="865608" y="272226"/>
                      <a:pt x="866262" y="267645"/>
                      <a:pt x="866262" y="265682"/>
                    </a:cubicBezTo>
                    <a:cubicBezTo>
                      <a:pt x="866262" y="265682"/>
                      <a:pt x="864954" y="263719"/>
                      <a:pt x="864300" y="262410"/>
                    </a:cubicBezTo>
                    <a:cubicBezTo>
                      <a:pt x="862992" y="259793"/>
                      <a:pt x="861030" y="257829"/>
                      <a:pt x="860376" y="254557"/>
                    </a:cubicBezTo>
                    <a:cubicBezTo>
                      <a:pt x="860376" y="254557"/>
                      <a:pt x="860376" y="254557"/>
                      <a:pt x="860376" y="254557"/>
                    </a:cubicBezTo>
                    <a:cubicBezTo>
                      <a:pt x="858414" y="254557"/>
                      <a:pt x="855144" y="254557"/>
                      <a:pt x="852529" y="254557"/>
                    </a:cubicBezTo>
                    <a:cubicBezTo>
                      <a:pt x="849913" y="254557"/>
                      <a:pt x="847951" y="254557"/>
                      <a:pt x="846643" y="254557"/>
                    </a:cubicBezTo>
                    <a:cubicBezTo>
                      <a:pt x="840757" y="255212"/>
                      <a:pt x="838142" y="254557"/>
                      <a:pt x="833564" y="248668"/>
                    </a:cubicBezTo>
                    <a:cubicBezTo>
                      <a:pt x="827024" y="240815"/>
                      <a:pt x="832256" y="229691"/>
                      <a:pt x="835526" y="222492"/>
                    </a:cubicBezTo>
                    <a:cubicBezTo>
                      <a:pt x="836180" y="221184"/>
                      <a:pt x="837487" y="218566"/>
                      <a:pt x="837487" y="217912"/>
                    </a:cubicBezTo>
                    <a:cubicBezTo>
                      <a:pt x="837487" y="217912"/>
                      <a:pt x="837487" y="213331"/>
                      <a:pt x="830948" y="197626"/>
                    </a:cubicBezTo>
                    <a:cubicBezTo>
                      <a:pt x="828332" y="191082"/>
                      <a:pt x="824408" y="177994"/>
                      <a:pt x="825062" y="170796"/>
                    </a:cubicBezTo>
                    <a:cubicBezTo>
                      <a:pt x="825062" y="166869"/>
                      <a:pt x="828332" y="162943"/>
                      <a:pt x="830948" y="159671"/>
                    </a:cubicBezTo>
                    <a:cubicBezTo>
                      <a:pt x="830948" y="159671"/>
                      <a:pt x="831602" y="159017"/>
                      <a:pt x="832256" y="158362"/>
                    </a:cubicBezTo>
                    <a:cubicBezTo>
                      <a:pt x="830294" y="158362"/>
                      <a:pt x="828332" y="157708"/>
                      <a:pt x="826370" y="156399"/>
                    </a:cubicBezTo>
                    <a:cubicBezTo>
                      <a:pt x="823101" y="154436"/>
                      <a:pt x="821793" y="153127"/>
                      <a:pt x="820485" y="151164"/>
                    </a:cubicBezTo>
                    <a:cubicBezTo>
                      <a:pt x="819177" y="149855"/>
                      <a:pt x="818523" y="149201"/>
                      <a:pt x="815907" y="147238"/>
                    </a:cubicBezTo>
                    <a:cubicBezTo>
                      <a:pt x="810675" y="143311"/>
                      <a:pt x="808713" y="137422"/>
                      <a:pt x="806752" y="132187"/>
                    </a:cubicBezTo>
                    <a:cubicBezTo>
                      <a:pt x="806752" y="132187"/>
                      <a:pt x="806752" y="131532"/>
                      <a:pt x="806752" y="130878"/>
                    </a:cubicBezTo>
                    <a:cubicBezTo>
                      <a:pt x="804789" y="132187"/>
                      <a:pt x="801520" y="132841"/>
                      <a:pt x="797596" y="132187"/>
                    </a:cubicBezTo>
                    <a:cubicBezTo>
                      <a:pt x="787786" y="130223"/>
                      <a:pt x="789094" y="118444"/>
                      <a:pt x="789094" y="113864"/>
                    </a:cubicBezTo>
                    <a:cubicBezTo>
                      <a:pt x="789094" y="113209"/>
                      <a:pt x="789094" y="112555"/>
                      <a:pt x="789094" y="111901"/>
                    </a:cubicBezTo>
                    <a:cubicBezTo>
                      <a:pt x="788440" y="111246"/>
                      <a:pt x="786478" y="109283"/>
                      <a:pt x="785170" y="107974"/>
                    </a:cubicBezTo>
                    <a:cubicBezTo>
                      <a:pt x="783209" y="106011"/>
                      <a:pt x="781247" y="104702"/>
                      <a:pt x="779939" y="102739"/>
                    </a:cubicBezTo>
                    <a:cubicBezTo>
                      <a:pt x="778631" y="101430"/>
                      <a:pt x="774053" y="98813"/>
                      <a:pt x="771437" y="97504"/>
                    </a:cubicBezTo>
                    <a:cubicBezTo>
                      <a:pt x="768821" y="96195"/>
                      <a:pt x="766206" y="94886"/>
                      <a:pt x="764244" y="92923"/>
                    </a:cubicBezTo>
                    <a:cubicBezTo>
                      <a:pt x="762936" y="92269"/>
                      <a:pt x="760320" y="91615"/>
                      <a:pt x="758358" y="90960"/>
                    </a:cubicBezTo>
                    <a:cubicBezTo>
                      <a:pt x="755742" y="90960"/>
                      <a:pt x="753780" y="89651"/>
                      <a:pt x="751819" y="88343"/>
                    </a:cubicBezTo>
                    <a:cubicBezTo>
                      <a:pt x="751165" y="88343"/>
                      <a:pt x="749203" y="88343"/>
                      <a:pt x="747895" y="88343"/>
                    </a:cubicBezTo>
                    <a:cubicBezTo>
                      <a:pt x="745279" y="88343"/>
                      <a:pt x="741355" y="88343"/>
                      <a:pt x="738086" y="87688"/>
                    </a:cubicBezTo>
                    <a:cubicBezTo>
                      <a:pt x="737431" y="87688"/>
                      <a:pt x="736123" y="87688"/>
                      <a:pt x="735470" y="87034"/>
                    </a:cubicBezTo>
                    <a:cubicBezTo>
                      <a:pt x="732200" y="86379"/>
                      <a:pt x="728930" y="85725"/>
                      <a:pt x="725006" y="81799"/>
                    </a:cubicBezTo>
                    <a:cubicBezTo>
                      <a:pt x="723044" y="83107"/>
                      <a:pt x="719774" y="85725"/>
                      <a:pt x="715197" y="85725"/>
                    </a:cubicBezTo>
                    <a:cubicBezTo>
                      <a:pt x="706041" y="85725"/>
                      <a:pt x="700156" y="77218"/>
                      <a:pt x="695578" y="71328"/>
                    </a:cubicBezTo>
                    <a:cubicBezTo>
                      <a:pt x="694924" y="70020"/>
                      <a:pt x="694270" y="69365"/>
                      <a:pt x="693616" y="68711"/>
                    </a:cubicBezTo>
                    <a:cubicBezTo>
                      <a:pt x="693616" y="68711"/>
                      <a:pt x="692308" y="68711"/>
                      <a:pt x="691654" y="68711"/>
                    </a:cubicBezTo>
                    <a:cubicBezTo>
                      <a:pt x="689692" y="68711"/>
                      <a:pt x="687076" y="68711"/>
                      <a:pt x="683807" y="68711"/>
                    </a:cubicBezTo>
                    <a:cubicBezTo>
                      <a:pt x="681845" y="68711"/>
                      <a:pt x="677267" y="67402"/>
                      <a:pt x="675959" y="63476"/>
                    </a:cubicBezTo>
                    <a:cubicBezTo>
                      <a:pt x="675305" y="62167"/>
                      <a:pt x="675305" y="60204"/>
                      <a:pt x="675959" y="58895"/>
                    </a:cubicBezTo>
                    <a:cubicBezTo>
                      <a:pt x="674651" y="58895"/>
                      <a:pt x="672690" y="58241"/>
                      <a:pt x="671382" y="57586"/>
                    </a:cubicBezTo>
                    <a:cubicBezTo>
                      <a:pt x="668766" y="57586"/>
                      <a:pt x="666150" y="56277"/>
                      <a:pt x="664188" y="55623"/>
                    </a:cubicBezTo>
                    <a:cubicBezTo>
                      <a:pt x="658956" y="53660"/>
                      <a:pt x="656994" y="51042"/>
                      <a:pt x="655686" y="47116"/>
                    </a:cubicBezTo>
                    <a:cubicBezTo>
                      <a:pt x="655686" y="46462"/>
                      <a:pt x="655686" y="45153"/>
                      <a:pt x="654378" y="44498"/>
                    </a:cubicBezTo>
                    <a:cubicBezTo>
                      <a:pt x="654378" y="44498"/>
                      <a:pt x="654378" y="44498"/>
                      <a:pt x="654378" y="44498"/>
                    </a:cubicBezTo>
                    <a:cubicBezTo>
                      <a:pt x="653725" y="44498"/>
                      <a:pt x="652417" y="44498"/>
                      <a:pt x="651109" y="44498"/>
                    </a:cubicBezTo>
                    <a:cubicBezTo>
                      <a:pt x="644569" y="43844"/>
                      <a:pt x="640645" y="38609"/>
                      <a:pt x="637376" y="34028"/>
                    </a:cubicBezTo>
                    <a:cubicBezTo>
                      <a:pt x="635414" y="32065"/>
                      <a:pt x="634106" y="29448"/>
                      <a:pt x="632144" y="28139"/>
                    </a:cubicBezTo>
                    <a:cubicBezTo>
                      <a:pt x="630182" y="26176"/>
                      <a:pt x="626912" y="25521"/>
                      <a:pt x="624296" y="24867"/>
                    </a:cubicBezTo>
                    <a:cubicBezTo>
                      <a:pt x="619718" y="23558"/>
                      <a:pt x="615141" y="22249"/>
                      <a:pt x="612525" y="17668"/>
                    </a:cubicBezTo>
                    <a:cubicBezTo>
                      <a:pt x="610563" y="13742"/>
                      <a:pt x="611217" y="9816"/>
                      <a:pt x="612525" y="7198"/>
                    </a:cubicBezTo>
                    <a:cubicBezTo>
                      <a:pt x="612525" y="7198"/>
                      <a:pt x="612525" y="7198"/>
                      <a:pt x="612525" y="6544"/>
                    </a:cubicBezTo>
                    <a:cubicBezTo>
                      <a:pt x="609909" y="5235"/>
                      <a:pt x="604024" y="2618"/>
                      <a:pt x="598138" y="0"/>
                    </a:cubicBezTo>
                    <a:cubicBezTo>
                      <a:pt x="596830" y="0"/>
                      <a:pt x="595522" y="0"/>
                      <a:pt x="593560" y="654"/>
                    </a:cubicBezTo>
                    <a:cubicBezTo>
                      <a:pt x="589636" y="1309"/>
                      <a:pt x="580481" y="3272"/>
                      <a:pt x="574595" y="4581"/>
                    </a:cubicBezTo>
                    <a:cubicBezTo>
                      <a:pt x="580481" y="13088"/>
                      <a:pt x="588982" y="26830"/>
                      <a:pt x="590290" y="34683"/>
                    </a:cubicBezTo>
                    <a:cubicBezTo>
                      <a:pt x="594214" y="60858"/>
                      <a:pt x="590290" y="66748"/>
                      <a:pt x="588328" y="69365"/>
                    </a:cubicBezTo>
                    <a:cubicBezTo>
                      <a:pt x="581789" y="79181"/>
                      <a:pt x="577865" y="85071"/>
                      <a:pt x="575903" y="88997"/>
                    </a:cubicBezTo>
                    <a:cubicBezTo>
                      <a:pt x="583097" y="90960"/>
                      <a:pt x="590944" y="94232"/>
                      <a:pt x="592252" y="100776"/>
                    </a:cubicBezTo>
                    <a:cubicBezTo>
                      <a:pt x="592906" y="107320"/>
                      <a:pt x="583097" y="130878"/>
                      <a:pt x="573941" y="133495"/>
                    </a:cubicBezTo>
                    <a:cubicBezTo>
                      <a:pt x="566094" y="135459"/>
                      <a:pt x="526856" y="124334"/>
                      <a:pt x="526202" y="124334"/>
                    </a:cubicBezTo>
                    <a:cubicBezTo>
                      <a:pt x="523586" y="123680"/>
                      <a:pt x="520971" y="123025"/>
                      <a:pt x="518355" y="121716"/>
                    </a:cubicBezTo>
                    <a:cubicBezTo>
                      <a:pt x="514431" y="120408"/>
                      <a:pt x="507237" y="117790"/>
                      <a:pt x="505275" y="117790"/>
                    </a:cubicBezTo>
                    <a:cubicBezTo>
                      <a:pt x="504622" y="117790"/>
                      <a:pt x="503314" y="117790"/>
                      <a:pt x="501352" y="117790"/>
                    </a:cubicBezTo>
                    <a:cubicBezTo>
                      <a:pt x="492196" y="117790"/>
                      <a:pt x="483695" y="117790"/>
                      <a:pt x="479117" y="117136"/>
                    </a:cubicBezTo>
                    <a:cubicBezTo>
                      <a:pt x="476501" y="116481"/>
                      <a:pt x="474539" y="115173"/>
                      <a:pt x="472577" y="113864"/>
                    </a:cubicBezTo>
                    <a:cubicBezTo>
                      <a:pt x="470615" y="113209"/>
                      <a:pt x="467999" y="111246"/>
                      <a:pt x="467346" y="111901"/>
                    </a:cubicBezTo>
                    <a:cubicBezTo>
                      <a:pt x="464076" y="111901"/>
                      <a:pt x="456228" y="115173"/>
                      <a:pt x="452305" y="116481"/>
                    </a:cubicBezTo>
                    <a:cubicBezTo>
                      <a:pt x="452305" y="121062"/>
                      <a:pt x="453613" y="128915"/>
                      <a:pt x="454266" y="135459"/>
                    </a:cubicBezTo>
                    <a:cubicBezTo>
                      <a:pt x="456882" y="156399"/>
                      <a:pt x="458190" y="170141"/>
                      <a:pt x="458190" y="174722"/>
                    </a:cubicBezTo>
                    <a:cubicBezTo>
                      <a:pt x="458190" y="179957"/>
                      <a:pt x="452958" y="223801"/>
                      <a:pt x="440533" y="224456"/>
                    </a:cubicBezTo>
                    <a:cubicBezTo>
                      <a:pt x="437264" y="224456"/>
                      <a:pt x="433340" y="223147"/>
                      <a:pt x="418299" y="215948"/>
                    </a:cubicBezTo>
                    <a:cubicBezTo>
                      <a:pt x="413067" y="213331"/>
                      <a:pt x="405219" y="210059"/>
                      <a:pt x="400642" y="208096"/>
                    </a:cubicBezTo>
                    <a:cubicBezTo>
                      <a:pt x="400642" y="208096"/>
                      <a:pt x="400642" y="208096"/>
                      <a:pt x="400642" y="208096"/>
                    </a:cubicBezTo>
                    <a:cubicBezTo>
                      <a:pt x="399334" y="212677"/>
                      <a:pt x="398026" y="216603"/>
                      <a:pt x="394756" y="218566"/>
                    </a:cubicBezTo>
                    <a:cubicBezTo>
                      <a:pt x="393448" y="219875"/>
                      <a:pt x="384947" y="228382"/>
                      <a:pt x="381023" y="232963"/>
                    </a:cubicBezTo>
                    <a:cubicBezTo>
                      <a:pt x="377753" y="236889"/>
                      <a:pt x="372521" y="246050"/>
                      <a:pt x="371213" y="249977"/>
                    </a:cubicBezTo>
                    <a:cubicBezTo>
                      <a:pt x="371213" y="251286"/>
                      <a:pt x="369905" y="257829"/>
                      <a:pt x="368598" y="262410"/>
                    </a:cubicBezTo>
                    <a:cubicBezTo>
                      <a:pt x="365982" y="276807"/>
                      <a:pt x="364020" y="287277"/>
                      <a:pt x="362058" y="291858"/>
                    </a:cubicBezTo>
                    <a:cubicBezTo>
                      <a:pt x="360750" y="294475"/>
                      <a:pt x="359442" y="298402"/>
                      <a:pt x="357480" y="302328"/>
                    </a:cubicBezTo>
                    <a:cubicBezTo>
                      <a:pt x="352903" y="314107"/>
                      <a:pt x="350941" y="317379"/>
                      <a:pt x="347671" y="319342"/>
                    </a:cubicBezTo>
                    <a:cubicBezTo>
                      <a:pt x="347671" y="319342"/>
                      <a:pt x="346363" y="319342"/>
                      <a:pt x="345055" y="320651"/>
                    </a:cubicBezTo>
                    <a:cubicBezTo>
                      <a:pt x="338515" y="323268"/>
                      <a:pt x="335900" y="324577"/>
                      <a:pt x="334592" y="325886"/>
                    </a:cubicBezTo>
                    <a:cubicBezTo>
                      <a:pt x="334592" y="327849"/>
                      <a:pt x="335246" y="331775"/>
                      <a:pt x="335900" y="334393"/>
                    </a:cubicBezTo>
                    <a:cubicBezTo>
                      <a:pt x="335900" y="335047"/>
                      <a:pt x="335900" y="336356"/>
                      <a:pt x="335900" y="337011"/>
                    </a:cubicBezTo>
                    <a:cubicBezTo>
                      <a:pt x="335900" y="338319"/>
                      <a:pt x="341131" y="347481"/>
                      <a:pt x="345055" y="354025"/>
                    </a:cubicBezTo>
                    <a:cubicBezTo>
                      <a:pt x="352249" y="367767"/>
                      <a:pt x="356172" y="374311"/>
                      <a:pt x="356826" y="377583"/>
                    </a:cubicBezTo>
                    <a:cubicBezTo>
                      <a:pt x="358134" y="383472"/>
                      <a:pt x="358134" y="402449"/>
                      <a:pt x="356172" y="408339"/>
                    </a:cubicBezTo>
                    <a:cubicBezTo>
                      <a:pt x="354864" y="410957"/>
                      <a:pt x="352249" y="414228"/>
                      <a:pt x="346363" y="422736"/>
                    </a:cubicBezTo>
                    <a:cubicBezTo>
                      <a:pt x="341785" y="428625"/>
                      <a:pt x="335900" y="436478"/>
                      <a:pt x="334592" y="439095"/>
                    </a:cubicBezTo>
                    <a:cubicBezTo>
                      <a:pt x="333284" y="441058"/>
                      <a:pt x="331322" y="447602"/>
                      <a:pt x="328706" y="454801"/>
                    </a:cubicBezTo>
                    <a:cubicBezTo>
                      <a:pt x="324128" y="465925"/>
                      <a:pt x="319551" y="479013"/>
                      <a:pt x="316935" y="484248"/>
                    </a:cubicBezTo>
                    <a:cubicBezTo>
                      <a:pt x="314973" y="487520"/>
                      <a:pt x="314319" y="490138"/>
                      <a:pt x="313011" y="492755"/>
                    </a:cubicBezTo>
                    <a:cubicBezTo>
                      <a:pt x="311049" y="496681"/>
                      <a:pt x="309741" y="500608"/>
                      <a:pt x="307125" y="504534"/>
                    </a:cubicBezTo>
                    <a:cubicBezTo>
                      <a:pt x="305817" y="506497"/>
                      <a:pt x="303855" y="509115"/>
                      <a:pt x="301894" y="510424"/>
                    </a:cubicBezTo>
                    <a:cubicBezTo>
                      <a:pt x="300586" y="512387"/>
                      <a:pt x="297970" y="515004"/>
                      <a:pt x="297316" y="515659"/>
                    </a:cubicBezTo>
                    <a:cubicBezTo>
                      <a:pt x="297316" y="516313"/>
                      <a:pt x="298624" y="520894"/>
                      <a:pt x="299278" y="524820"/>
                    </a:cubicBezTo>
                    <a:cubicBezTo>
                      <a:pt x="303855" y="543143"/>
                      <a:pt x="305163" y="551650"/>
                      <a:pt x="301894" y="556885"/>
                    </a:cubicBezTo>
                    <a:cubicBezTo>
                      <a:pt x="297970" y="564084"/>
                      <a:pt x="281621" y="577171"/>
                      <a:pt x="269196" y="581098"/>
                    </a:cubicBezTo>
                    <a:cubicBezTo>
                      <a:pt x="267234" y="581098"/>
                      <a:pt x="265272" y="582407"/>
                      <a:pt x="262656" y="583061"/>
                    </a:cubicBezTo>
                    <a:cubicBezTo>
                      <a:pt x="256116" y="585024"/>
                      <a:pt x="240421" y="589605"/>
                      <a:pt x="235844" y="592877"/>
                    </a:cubicBezTo>
                    <a:cubicBezTo>
                      <a:pt x="235844" y="596803"/>
                      <a:pt x="239767" y="608582"/>
                      <a:pt x="241729" y="615780"/>
                    </a:cubicBezTo>
                    <a:cubicBezTo>
                      <a:pt x="244999" y="628868"/>
                      <a:pt x="246961" y="634103"/>
                      <a:pt x="246961" y="637375"/>
                    </a:cubicBezTo>
                    <a:cubicBezTo>
                      <a:pt x="246961" y="640647"/>
                      <a:pt x="245653" y="651772"/>
                      <a:pt x="243691" y="668786"/>
                    </a:cubicBezTo>
                    <a:cubicBezTo>
                      <a:pt x="242383" y="677947"/>
                      <a:pt x="241729" y="687109"/>
                      <a:pt x="241075" y="691690"/>
                    </a:cubicBezTo>
                    <a:cubicBezTo>
                      <a:pt x="241075" y="696925"/>
                      <a:pt x="241075" y="706740"/>
                      <a:pt x="242383" y="715902"/>
                    </a:cubicBezTo>
                    <a:cubicBezTo>
                      <a:pt x="243691" y="728990"/>
                      <a:pt x="244345" y="736188"/>
                      <a:pt x="243037" y="740114"/>
                    </a:cubicBezTo>
                    <a:cubicBezTo>
                      <a:pt x="242383" y="743386"/>
                      <a:pt x="240421" y="746658"/>
                      <a:pt x="238459" y="750585"/>
                    </a:cubicBezTo>
                    <a:cubicBezTo>
                      <a:pt x="237151" y="753202"/>
                      <a:pt x="234536" y="758437"/>
                      <a:pt x="234536" y="760400"/>
                    </a:cubicBezTo>
                    <a:cubicBezTo>
                      <a:pt x="233228" y="773488"/>
                      <a:pt x="231920" y="781341"/>
                      <a:pt x="230612" y="783958"/>
                    </a:cubicBezTo>
                    <a:cubicBezTo>
                      <a:pt x="230612" y="785267"/>
                      <a:pt x="227996" y="788539"/>
                      <a:pt x="223418" y="797701"/>
                    </a:cubicBezTo>
                    <a:cubicBezTo>
                      <a:pt x="217533" y="808825"/>
                      <a:pt x="209685" y="823222"/>
                      <a:pt x="207723" y="829111"/>
                    </a:cubicBezTo>
                    <a:cubicBezTo>
                      <a:pt x="206415" y="831074"/>
                      <a:pt x="205107" y="834346"/>
                      <a:pt x="203800" y="837618"/>
                    </a:cubicBezTo>
                    <a:cubicBezTo>
                      <a:pt x="199876" y="846125"/>
                      <a:pt x="192682" y="861176"/>
                      <a:pt x="191374" y="865757"/>
                    </a:cubicBezTo>
                    <a:cubicBezTo>
                      <a:pt x="190066" y="872301"/>
                      <a:pt x="191374" y="878190"/>
                      <a:pt x="193990" y="880808"/>
                    </a:cubicBezTo>
                    <a:cubicBezTo>
                      <a:pt x="197260" y="884080"/>
                      <a:pt x="201838" y="888006"/>
                      <a:pt x="207723" y="891933"/>
                    </a:cubicBezTo>
                    <a:cubicBezTo>
                      <a:pt x="214917" y="896513"/>
                      <a:pt x="224072" y="912873"/>
                      <a:pt x="225380" y="923998"/>
                    </a:cubicBezTo>
                    <a:cubicBezTo>
                      <a:pt x="225380" y="925961"/>
                      <a:pt x="229958" y="966533"/>
                      <a:pt x="218841" y="980930"/>
                    </a:cubicBezTo>
                    <a:cubicBezTo>
                      <a:pt x="216225" y="984202"/>
                      <a:pt x="212301" y="986165"/>
                      <a:pt x="208377" y="986819"/>
                    </a:cubicBezTo>
                    <a:cubicBezTo>
                      <a:pt x="198568" y="987473"/>
                      <a:pt x="180911" y="985510"/>
                      <a:pt x="165870" y="983547"/>
                    </a:cubicBezTo>
                    <a:cubicBezTo>
                      <a:pt x="158022" y="982238"/>
                      <a:pt x="147559" y="980930"/>
                      <a:pt x="145597" y="981584"/>
                    </a:cubicBezTo>
                    <a:cubicBezTo>
                      <a:pt x="141019" y="981584"/>
                      <a:pt x="120746" y="989437"/>
                      <a:pt x="110937" y="1006451"/>
                    </a:cubicBezTo>
                    <a:lnTo>
                      <a:pt x="107013" y="1013649"/>
                    </a:lnTo>
                    <a:cubicBezTo>
                      <a:pt x="97858" y="1028700"/>
                      <a:pt x="76931" y="1063383"/>
                      <a:pt x="75623" y="1069272"/>
                    </a:cubicBezTo>
                    <a:cubicBezTo>
                      <a:pt x="75623" y="1070581"/>
                      <a:pt x="76931" y="1075816"/>
                      <a:pt x="77585" y="1078434"/>
                    </a:cubicBezTo>
                    <a:cubicBezTo>
                      <a:pt x="78893" y="1083669"/>
                      <a:pt x="79547" y="1086286"/>
                      <a:pt x="79547" y="1088904"/>
                    </a:cubicBezTo>
                    <a:cubicBezTo>
                      <a:pt x="79547" y="1091521"/>
                      <a:pt x="77585" y="1094793"/>
                      <a:pt x="71699" y="1107881"/>
                    </a:cubicBezTo>
                    <a:cubicBezTo>
                      <a:pt x="69084" y="1113771"/>
                      <a:pt x="64506" y="1122932"/>
                      <a:pt x="63198" y="1126204"/>
                    </a:cubicBezTo>
                    <a:cubicBezTo>
                      <a:pt x="63852" y="1128167"/>
                      <a:pt x="66468" y="1134057"/>
                      <a:pt x="67776" y="1139292"/>
                    </a:cubicBezTo>
                    <a:cubicBezTo>
                      <a:pt x="76931" y="1162850"/>
                      <a:pt x="80201" y="1173320"/>
                      <a:pt x="80201" y="1177246"/>
                    </a:cubicBezTo>
                    <a:cubicBezTo>
                      <a:pt x="80201" y="1181173"/>
                      <a:pt x="78239" y="1185754"/>
                      <a:pt x="76931" y="1190334"/>
                    </a:cubicBezTo>
                    <a:cubicBezTo>
                      <a:pt x="76277" y="1192297"/>
                      <a:pt x="74969" y="1194915"/>
                      <a:pt x="74969" y="1196224"/>
                    </a:cubicBezTo>
                    <a:cubicBezTo>
                      <a:pt x="74969" y="1197533"/>
                      <a:pt x="74969" y="1201459"/>
                      <a:pt x="76277" y="1206694"/>
                    </a:cubicBezTo>
                    <a:cubicBezTo>
                      <a:pt x="78239" y="1225671"/>
                      <a:pt x="78893" y="1230906"/>
                      <a:pt x="78239" y="1232869"/>
                    </a:cubicBezTo>
                    <a:cubicBezTo>
                      <a:pt x="78239" y="1235487"/>
                      <a:pt x="75623" y="1252501"/>
                      <a:pt x="75623" y="1257082"/>
                    </a:cubicBezTo>
                    <a:cubicBezTo>
                      <a:pt x="75623" y="1259699"/>
                      <a:pt x="83471" y="1278677"/>
                      <a:pt x="88048" y="1289801"/>
                    </a:cubicBezTo>
                    <a:cubicBezTo>
                      <a:pt x="93280" y="1302889"/>
                      <a:pt x="95242" y="1307470"/>
                      <a:pt x="95242" y="1309433"/>
                    </a:cubicBezTo>
                    <a:cubicBezTo>
                      <a:pt x="95242" y="1312051"/>
                      <a:pt x="95242" y="1315977"/>
                      <a:pt x="93280" y="1335609"/>
                    </a:cubicBezTo>
                    <a:cubicBezTo>
                      <a:pt x="91318" y="1354586"/>
                      <a:pt x="88048" y="1383379"/>
                      <a:pt x="89356" y="1393195"/>
                    </a:cubicBezTo>
                    <a:cubicBezTo>
                      <a:pt x="89356" y="1399739"/>
                      <a:pt x="89356" y="1403011"/>
                      <a:pt x="89356" y="1404974"/>
                    </a:cubicBezTo>
                    <a:cubicBezTo>
                      <a:pt x="89356" y="1405628"/>
                      <a:pt x="89356" y="1406283"/>
                      <a:pt x="89356" y="1406283"/>
                    </a:cubicBezTo>
                    <a:cubicBezTo>
                      <a:pt x="89356" y="1406283"/>
                      <a:pt x="89356" y="1406937"/>
                      <a:pt x="90664" y="1408246"/>
                    </a:cubicBezTo>
                    <a:lnTo>
                      <a:pt x="90664" y="1409555"/>
                    </a:lnTo>
                    <a:cubicBezTo>
                      <a:pt x="91972" y="1410863"/>
                      <a:pt x="93280" y="1412172"/>
                      <a:pt x="93934" y="1414135"/>
                    </a:cubicBezTo>
                    <a:cubicBezTo>
                      <a:pt x="97204" y="1419370"/>
                      <a:pt x="103089" y="1431150"/>
                      <a:pt x="106359" y="1432458"/>
                    </a:cubicBezTo>
                    <a:cubicBezTo>
                      <a:pt x="107667" y="1432458"/>
                      <a:pt x="108975" y="1433767"/>
                      <a:pt x="110283" y="1434422"/>
                    </a:cubicBezTo>
                    <a:cubicBezTo>
                      <a:pt x="118785" y="1438348"/>
                      <a:pt x="132518" y="1444237"/>
                      <a:pt x="139057" y="1457979"/>
                    </a:cubicBezTo>
                    <a:cubicBezTo>
                      <a:pt x="146905" y="1472376"/>
                      <a:pt x="150829" y="1490699"/>
                      <a:pt x="148867" y="1499206"/>
                    </a:cubicBezTo>
                    <a:cubicBezTo>
                      <a:pt x="148213" y="1502478"/>
                      <a:pt x="146905" y="1505095"/>
                      <a:pt x="145597" y="1507713"/>
                    </a:cubicBezTo>
                    <a:cubicBezTo>
                      <a:pt x="144289" y="1510331"/>
                      <a:pt x="143635" y="1512294"/>
                      <a:pt x="142981" y="1514257"/>
                    </a:cubicBezTo>
                    <a:cubicBezTo>
                      <a:pt x="142981" y="1514257"/>
                      <a:pt x="139711" y="1537161"/>
                      <a:pt x="134480" y="1541087"/>
                    </a:cubicBezTo>
                    <a:lnTo>
                      <a:pt x="131864" y="1543050"/>
                    </a:lnTo>
                    <a:lnTo>
                      <a:pt x="129248" y="1543050"/>
                    </a:lnTo>
                    <a:cubicBezTo>
                      <a:pt x="126632" y="1542396"/>
                      <a:pt x="112245" y="1543050"/>
                      <a:pt x="107013" y="1545013"/>
                    </a:cubicBezTo>
                    <a:cubicBezTo>
                      <a:pt x="105705" y="1545013"/>
                      <a:pt x="103743" y="1545668"/>
                      <a:pt x="102436" y="1546322"/>
                    </a:cubicBezTo>
                    <a:cubicBezTo>
                      <a:pt x="101128" y="1546322"/>
                      <a:pt x="99166" y="1546976"/>
                      <a:pt x="97858" y="1547631"/>
                    </a:cubicBezTo>
                    <a:cubicBezTo>
                      <a:pt x="97858" y="1548940"/>
                      <a:pt x="99166" y="1550248"/>
                      <a:pt x="99820" y="1551557"/>
                    </a:cubicBezTo>
                    <a:cubicBezTo>
                      <a:pt x="101782" y="1555484"/>
                      <a:pt x="104397" y="1559410"/>
                      <a:pt x="104397" y="1563991"/>
                    </a:cubicBezTo>
                    <a:cubicBezTo>
                      <a:pt x="104397" y="1568571"/>
                      <a:pt x="106359" y="1579696"/>
                      <a:pt x="110283" y="1589512"/>
                    </a:cubicBezTo>
                    <a:cubicBezTo>
                      <a:pt x="112245" y="1594747"/>
                      <a:pt x="115515" y="1600636"/>
                      <a:pt x="118785" y="1606526"/>
                    </a:cubicBezTo>
                    <a:cubicBezTo>
                      <a:pt x="122708" y="1613724"/>
                      <a:pt x="125978" y="1619614"/>
                      <a:pt x="126632" y="1623540"/>
                    </a:cubicBezTo>
                    <a:cubicBezTo>
                      <a:pt x="126632" y="1624849"/>
                      <a:pt x="127940" y="1626158"/>
                      <a:pt x="128594" y="1628121"/>
                    </a:cubicBezTo>
                    <a:cubicBezTo>
                      <a:pt x="131210" y="1634010"/>
                      <a:pt x="134480" y="1641863"/>
                      <a:pt x="132518" y="1651679"/>
                    </a:cubicBezTo>
                    <a:cubicBezTo>
                      <a:pt x="131210" y="1658223"/>
                      <a:pt x="127940" y="1662803"/>
                      <a:pt x="125978" y="1666075"/>
                    </a:cubicBezTo>
                    <a:cubicBezTo>
                      <a:pt x="125324" y="1667384"/>
                      <a:pt x="123362" y="1670002"/>
                      <a:pt x="123362" y="1670656"/>
                    </a:cubicBezTo>
                    <a:cubicBezTo>
                      <a:pt x="123362" y="1672619"/>
                      <a:pt x="124016" y="1676546"/>
                      <a:pt x="125324" y="1680472"/>
                    </a:cubicBezTo>
                    <a:cubicBezTo>
                      <a:pt x="127286" y="1690288"/>
                      <a:pt x="128594" y="1698140"/>
                      <a:pt x="128594" y="1702721"/>
                    </a:cubicBezTo>
                    <a:cubicBezTo>
                      <a:pt x="128594" y="1710574"/>
                      <a:pt x="122708" y="1721044"/>
                      <a:pt x="111591" y="1734132"/>
                    </a:cubicBezTo>
                    <a:lnTo>
                      <a:pt x="110937" y="1734132"/>
                    </a:lnTo>
                    <a:cubicBezTo>
                      <a:pt x="99820" y="1748528"/>
                      <a:pt x="93280" y="1756381"/>
                      <a:pt x="85433" y="1755072"/>
                    </a:cubicBezTo>
                    <a:cubicBezTo>
                      <a:pt x="82817" y="1755072"/>
                      <a:pt x="80855" y="1753763"/>
                      <a:pt x="80201" y="1753109"/>
                    </a:cubicBezTo>
                    <a:cubicBezTo>
                      <a:pt x="80201" y="1753109"/>
                      <a:pt x="78893" y="1753109"/>
                      <a:pt x="76931" y="1754418"/>
                    </a:cubicBezTo>
                    <a:cubicBezTo>
                      <a:pt x="75623" y="1754418"/>
                      <a:pt x="73661" y="1755727"/>
                      <a:pt x="72353" y="1755727"/>
                    </a:cubicBezTo>
                    <a:cubicBezTo>
                      <a:pt x="71045" y="1755727"/>
                      <a:pt x="69738" y="1757035"/>
                      <a:pt x="68430" y="1757035"/>
                    </a:cubicBezTo>
                    <a:cubicBezTo>
                      <a:pt x="68430" y="1757035"/>
                      <a:pt x="68430" y="1757035"/>
                      <a:pt x="68430" y="1757035"/>
                    </a:cubicBezTo>
                    <a:cubicBezTo>
                      <a:pt x="71699" y="1761616"/>
                      <a:pt x="76277" y="1769469"/>
                      <a:pt x="74969" y="1778630"/>
                    </a:cubicBezTo>
                    <a:cubicBezTo>
                      <a:pt x="73007" y="1789755"/>
                      <a:pt x="70391" y="1793681"/>
                      <a:pt x="62544" y="1797608"/>
                    </a:cubicBezTo>
                    <a:cubicBezTo>
                      <a:pt x="61890" y="1797608"/>
                      <a:pt x="60582" y="1798262"/>
                      <a:pt x="59928" y="1798916"/>
                    </a:cubicBezTo>
                    <a:cubicBezTo>
                      <a:pt x="57312" y="1800225"/>
                      <a:pt x="53389" y="1802188"/>
                      <a:pt x="53389" y="1803497"/>
                    </a:cubicBezTo>
                    <a:cubicBezTo>
                      <a:pt x="53389" y="1806115"/>
                      <a:pt x="57966" y="1819857"/>
                      <a:pt x="60582" y="1829673"/>
                    </a:cubicBezTo>
                    <a:cubicBezTo>
                      <a:pt x="66468" y="1847995"/>
                      <a:pt x="69084" y="1857157"/>
                      <a:pt x="69084" y="1861083"/>
                    </a:cubicBezTo>
                    <a:cubicBezTo>
                      <a:pt x="69084" y="1866318"/>
                      <a:pt x="67776" y="1870899"/>
                      <a:pt x="66468" y="1874825"/>
                    </a:cubicBezTo>
                    <a:cubicBezTo>
                      <a:pt x="65814" y="1876789"/>
                      <a:pt x="65160" y="1878752"/>
                      <a:pt x="65160" y="1879406"/>
                    </a:cubicBezTo>
                    <a:cubicBezTo>
                      <a:pt x="65160" y="1880715"/>
                      <a:pt x="65160" y="1882678"/>
                      <a:pt x="65160" y="1885296"/>
                    </a:cubicBezTo>
                    <a:cubicBezTo>
                      <a:pt x="65160" y="1893803"/>
                      <a:pt x="65160" y="1898383"/>
                      <a:pt x="63852" y="1901655"/>
                    </a:cubicBezTo>
                    <a:cubicBezTo>
                      <a:pt x="61890" y="1904927"/>
                      <a:pt x="59928" y="1910817"/>
                      <a:pt x="59928" y="1912780"/>
                    </a:cubicBezTo>
                    <a:cubicBezTo>
                      <a:pt x="59928" y="1912780"/>
                      <a:pt x="59928" y="1914089"/>
                      <a:pt x="59928" y="1914743"/>
                    </a:cubicBezTo>
                    <a:cubicBezTo>
                      <a:pt x="59928" y="1922596"/>
                      <a:pt x="59928" y="1928485"/>
                      <a:pt x="56658" y="1932412"/>
                    </a:cubicBezTo>
                    <a:cubicBezTo>
                      <a:pt x="56658" y="1932412"/>
                      <a:pt x="43579" y="1942227"/>
                      <a:pt x="34424" y="1942227"/>
                    </a:cubicBezTo>
                    <a:cubicBezTo>
                      <a:pt x="25268" y="1942227"/>
                      <a:pt x="31808" y="1942227"/>
                      <a:pt x="31154" y="1942227"/>
                    </a:cubicBezTo>
                    <a:cubicBezTo>
                      <a:pt x="27884" y="1940919"/>
                      <a:pt x="25922" y="1938301"/>
                      <a:pt x="25922" y="1935029"/>
                    </a:cubicBezTo>
                    <a:cubicBezTo>
                      <a:pt x="25922" y="1931757"/>
                      <a:pt x="25922" y="1928485"/>
                      <a:pt x="25922" y="1925868"/>
                    </a:cubicBezTo>
                    <a:cubicBezTo>
                      <a:pt x="25922" y="1924559"/>
                      <a:pt x="25922" y="1922596"/>
                      <a:pt x="25922" y="1921287"/>
                    </a:cubicBezTo>
                    <a:cubicBezTo>
                      <a:pt x="25922" y="1920633"/>
                      <a:pt x="24614" y="1919324"/>
                      <a:pt x="23960" y="1918015"/>
                    </a:cubicBezTo>
                    <a:cubicBezTo>
                      <a:pt x="22652" y="1914743"/>
                      <a:pt x="18075" y="1905582"/>
                      <a:pt x="15459" y="1902964"/>
                    </a:cubicBezTo>
                    <a:cubicBezTo>
                      <a:pt x="15459" y="1902964"/>
                      <a:pt x="14805" y="1902964"/>
                      <a:pt x="14805" y="1902964"/>
                    </a:cubicBezTo>
                    <a:cubicBezTo>
                      <a:pt x="14805" y="1902964"/>
                      <a:pt x="10227" y="1903619"/>
                      <a:pt x="5649" y="1904927"/>
                    </a:cubicBezTo>
                    <a:cubicBezTo>
                      <a:pt x="4995" y="1906236"/>
                      <a:pt x="3687" y="1906890"/>
                      <a:pt x="2379" y="1907545"/>
                    </a:cubicBezTo>
                    <a:cubicBezTo>
                      <a:pt x="-890" y="1910162"/>
                      <a:pt x="-236" y="1915398"/>
                      <a:pt x="1072" y="1916706"/>
                    </a:cubicBezTo>
                    <a:cubicBezTo>
                      <a:pt x="3033" y="1919978"/>
                      <a:pt x="1072" y="1919978"/>
                      <a:pt x="1725" y="1923905"/>
                    </a:cubicBezTo>
                    <a:cubicBezTo>
                      <a:pt x="3033" y="1927831"/>
                      <a:pt x="7611" y="1930449"/>
                      <a:pt x="8265" y="1932412"/>
                    </a:cubicBezTo>
                    <a:cubicBezTo>
                      <a:pt x="8265" y="1934375"/>
                      <a:pt x="6303" y="1934375"/>
                      <a:pt x="9573" y="1939610"/>
                    </a:cubicBezTo>
                    <a:cubicBezTo>
                      <a:pt x="12843" y="1944845"/>
                      <a:pt x="14805" y="1946808"/>
                      <a:pt x="12843" y="1950080"/>
                    </a:cubicBezTo>
                    <a:cubicBezTo>
                      <a:pt x="10227" y="1952698"/>
                      <a:pt x="5649" y="1957279"/>
                      <a:pt x="8265" y="1959242"/>
                    </a:cubicBezTo>
                    <a:cubicBezTo>
                      <a:pt x="10881" y="1961205"/>
                      <a:pt x="14805" y="1962514"/>
                      <a:pt x="14151" y="1965131"/>
                    </a:cubicBezTo>
                    <a:cubicBezTo>
                      <a:pt x="13497" y="1967749"/>
                      <a:pt x="6957" y="1967094"/>
                      <a:pt x="8265" y="1969057"/>
                    </a:cubicBezTo>
                    <a:cubicBezTo>
                      <a:pt x="9573" y="1971021"/>
                      <a:pt x="14805" y="1974293"/>
                      <a:pt x="15459" y="1978219"/>
                    </a:cubicBezTo>
                    <a:cubicBezTo>
                      <a:pt x="16113" y="1982145"/>
                      <a:pt x="18075" y="1989998"/>
                      <a:pt x="18075" y="1992616"/>
                    </a:cubicBezTo>
                    <a:cubicBezTo>
                      <a:pt x="18075" y="1995233"/>
                      <a:pt x="18075" y="1999159"/>
                      <a:pt x="18075" y="2002431"/>
                    </a:cubicBezTo>
                    <a:cubicBezTo>
                      <a:pt x="18075" y="2005703"/>
                      <a:pt x="21998" y="2010284"/>
                      <a:pt x="21344" y="2012247"/>
                    </a:cubicBezTo>
                    <a:cubicBezTo>
                      <a:pt x="20691" y="2014210"/>
                      <a:pt x="15459" y="2025989"/>
                      <a:pt x="16113" y="2030570"/>
                    </a:cubicBezTo>
                    <a:cubicBezTo>
                      <a:pt x="16767" y="2035151"/>
                      <a:pt x="19383" y="2030570"/>
                      <a:pt x="21344" y="2030570"/>
                    </a:cubicBezTo>
                    <a:cubicBezTo>
                      <a:pt x="23960" y="2030570"/>
                      <a:pt x="27884" y="2029261"/>
                      <a:pt x="28538" y="2028607"/>
                    </a:cubicBezTo>
                    <a:cubicBezTo>
                      <a:pt x="29192" y="2027953"/>
                      <a:pt x="34424" y="2010284"/>
                      <a:pt x="35732" y="2016174"/>
                    </a:cubicBezTo>
                    <a:cubicBezTo>
                      <a:pt x="37040" y="2022717"/>
                      <a:pt x="33116" y="2025989"/>
                      <a:pt x="34424" y="2029916"/>
                    </a:cubicBezTo>
                    <a:cubicBezTo>
                      <a:pt x="35732" y="2033842"/>
                      <a:pt x="37040" y="2034496"/>
                      <a:pt x="35732" y="2036460"/>
                    </a:cubicBezTo>
                    <a:cubicBezTo>
                      <a:pt x="34424" y="2038423"/>
                      <a:pt x="28538" y="2033842"/>
                      <a:pt x="30500" y="2040386"/>
                    </a:cubicBezTo>
                    <a:cubicBezTo>
                      <a:pt x="32462" y="2046930"/>
                      <a:pt x="37040" y="2046930"/>
                      <a:pt x="37040" y="2046930"/>
                    </a:cubicBezTo>
                    <a:cubicBezTo>
                      <a:pt x="37040" y="2046930"/>
                      <a:pt x="45541" y="2034496"/>
                      <a:pt x="45541" y="2030570"/>
                    </a:cubicBezTo>
                    <a:cubicBezTo>
                      <a:pt x="45541" y="2026644"/>
                      <a:pt x="45541" y="2011593"/>
                      <a:pt x="45541" y="2014210"/>
                    </a:cubicBezTo>
                    <a:cubicBezTo>
                      <a:pt x="46195" y="2016828"/>
                      <a:pt x="48157" y="2022063"/>
                      <a:pt x="50119" y="2021409"/>
                    </a:cubicBezTo>
                    <a:cubicBezTo>
                      <a:pt x="52081" y="2020754"/>
                      <a:pt x="56658" y="2016174"/>
                      <a:pt x="57312" y="2018137"/>
                    </a:cubicBezTo>
                    <a:cubicBezTo>
                      <a:pt x="57966" y="2020100"/>
                      <a:pt x="52081" y="2025989"/>
                      <a:pt x="52081" y="2028607"/>
                    </a:cubicBezTo>
                    <a:cubicBezTo>
                      <a:pt x="52081" y="2031224"/>
                      <a:pt x="45541" y="2039077"/>
                      <a:pt x="44233" y="2042349"/>
                    </a:cubicBezTo>
                    <a:cubicBezTo>
                      <a:pt x="42925" y="2045621"/>
                      <a:pt x="39001" y="2052819"/>
                      <a:pt x="42271" y="2052819"/>
                    </a:cubicBezTo>
                    <a:cubicBezTo>
                      <a:pt x="45541" y="2052819"/>
                      <a:pt x="50119" y="2051511"/>
                      <a:pt x="52735" y="2047584"/>
                    </a:cubicBezTo>
                    <a:cubicBezTo>
                      <a:pt x="55350" y="2043658"/>
                      <a:pt x="59928" y="2035151"/>
                      <a:pt x="61890" y="2035151"/>
                    </a:cubicBezTo>
                    <a:cubicBezTo>
                      <a:pt x="63852" y="2035151"/>
                      <a:pt x="67122" y="2037768"/>
                      <a:pt x="67122" y="2037768"/>
                    </a:cubicBezTo>
                    <a:cubicBezTo>
                      <a:pt x="67122" y="2037768"/>
                      <a:pt x="78239" y="2032533"/>
                      <a:pt x="78893" y="2034496"/>
                    </a:cubicBezTo>
                    <a:cubicBezTo>
                      <a:pt x="80201" y="2037114"/>
                      <a:pt x="71045" y="2039732"/>
                      <a:pt x="71045" y="2043004"/>
                    </a:cubicBezTo>
                    <a:cubicBezTo>
                      <a:pt x="71045" y="2046276"/>
                      <a:pt x="74315" y="2050202"/>
                      <a:pt x="76277" y="2054128"/>
                    </a:cubicBezTo>
                    <a:cubicBezTo>
                      <a:pt x="78239" y="2057400"/>
                      <a:pt x="74315" y="2061981"/>
                      <a:pt x="74315" y="2065253"/>
                    </a:cubicBezTo>
                    <a:cubicBezTo>
                      <a:pt x="74315" y="2068525"/>
                      <a:pt x="74315" y="2074414"/>
                      <a:pt x="73007" y="2076377"/>
                    </a:cubicBezTo>
                    <a:cubicBezTo>
                      <a:pt x="71699" y="2078341"/>
                      <a:pt x="67122" y="2080958"/>
                      <a:pt x="69084" y="2084230"/>
                    </a:cubicBezTo>
                    <a:cubicBezTo>
                      <a:pt x="71045" y="2087502"/>
                      <a:pt x="71699" y="2092083"/>
                      <a:pt x="70391" y="2094700"/>
                    </a:cubicBezTo>
                    <a:cubicBezTo>
                      <a:pt x="69738" y="2097318"/>
                      <a:pt x="67776" y="2102553"/>
                      <a:pt x="67776" y="2106479"/>
                    </a:cubicBezTo>
                    <a:cubicBezTo>
                      <a:pt x="67776" y="2110406"/>
                      <a:pt x="67776" y="2113023"/>
                      <a:pt x="64506" y="2114332"/>
                    </a:cubicBezTo>
                    <a:cubicBezTo>
                      <a:pt x="61890" y="2116295"/>
                      <a:pt x="58620" y="2118913"/>
                      <a:pt x="58620" y="2121530"/>
                    </a:cubicBezTo>
                    <a:cubicBezTo>
                      <a:pt x="58620" y="2124148"/>
                      <a:pt x="63198" y="2132000"/>
                      <a:pt x="66468" y="2132000"/>
                    </a:cubicBezTo>
                    <a:cubicBezTo>
                      <a:pt x="69738" y="2132000"/>
                      <a:pt x="73661" y="2133309"/>
                      <a:pt x="73661" y="2133309"/>
                    </a:cubicBezTo>
                    <a:cubicBezTo>
                      <a:pt x="73661" y="2133309"/>
                      <a:pt x="73007" y="2137890"/>
                      <a:pt x="69738" y="2139199"/>
                    </a:cubicBezTo>
                    <a:cubicBezTo>
                      <a:pt x="66468" y="2140508"/>
                      <a:pt x="61890" y="2142471"/>
                      <a:pt x="63198" y="2147052"/>
                    </a:cubicBezTo>
                    <a:cubicBezTo>
                      <a:pt x="64506" y="2151632"/>
                      <a:pt x="72353" y="2147706"/>
                      <a:pt x="74315" y="2149015"/>
                    </a:cubicBezTo>
                    <a:cubicBezTo>
                      <a:pt x="76277" y="2150323"/>
                      <a:pt x="73661" y="2157522"/>
                      <a:pt x="75623" y="2161448"/>
                    </a:cubicBezTo>
                    <a:cubicBezTo>
                      <a:pt x="77585" y="2164720"/>
                      <a:pt x="82817" y="2166029"/>
                      <a:pt x="83471" y="2168646"/>
                    </a:cubicBezTo>
                    <a:cubicBezTo>
                      <a:pt x="83471" y="2171264"/>
                      <a:pt x="84779" y="2183043"/>
                      <a:pt x="84125" y="2186315"/>
                    </a:cubicBezTo>
                    <a:cubicBezTo>
                      <a:pt x="83471" y="2190241"/>
                      <a:pt x="82817" y="2197439"/>
                      <a:pt x="84125" y="2201366"/>
                    </a:cubicBezTo>
                    <a:cubicBezTo>
                      <a:pt x="84125" y="2202020"/>
                      <a:pt x="87394" y="2210527"/>
                      <a:pt x="87394" y="2210527"/>
                    </a:cubicBezTo>
                    <a:cubicBezTo>
                      <a:pt x="87394" y="2210527"/>
                      <a:pt x="87394" y="2215108"/>
                      <a:pt x="90664" y="2212490"/>
                    </a:cubicBezTo>
                    <a:cubicBezTo>
                      <a:pt x="93934" y="2209873"/>
                      <a:pt x="95242" y="2191550"/>
                      <a:pt x="97858" y="2193513"/>
                    </a:cubicBezTo>
                    <a:cubicBezTo>
                      <a:pt x="100474" y="2195476"/>
                      <a:pt x="101782" y="2197439"/>
                      <a:pt x="101782" y="2201366"/>
                    </a:cubicBezTo>
                    <a:cubicBezTo>
                      <a:pt x="101782" y="2205292"/>
                      <a:pt x="101782" y="2204638"/>
                      <a:pt x="100474" y="2208564"/>
                    </a:cubicBezTo>
                    <a:cubicBezTo>
                      <a:pt x="99166" y="2212490"/>
                      <a:pt x="102436" y="2214454"/>
                      <a:pt x="104397" y="2216417"/>
                    </a:cubicBezTo>
                    <a:cubicBezTo>
                      <a:pt x="106359" y="2218380"/>
                      <a:pt x="108975" y="2220997"/>
                      <a:pt x="107667" y="2223615"/>
                    </a:cubicBezTo>
                    <a:cubicBezTo>
                      <a:pt x="106359" y="2226233"/>
                      <a:pt x="100474" y="2232122"/>
                      <a:pt x="103089" y="2234085"/>
                    </a:cubicBezTo>
                    <a:cubicBezTo>
                      <a:pt x="105705" y="2236048"/>
                      <a:pt x="110283" y="2236048"/>
                      <a:pt x="111591" y="2238012"/>
                    </a:cubicBezTo>
                    <a:cubicBezTo>
                      <a:pt x="112899" y="2239975"/>
                      <a:pt x="110283" y="2244555"/>
                      <a:pt x="111591" y="2245864"/>
                    </a:cubicBezTo>
                    <a:cubicBezTo>
                      <a:pt x="112899" y="2247173"/>
                      <a:pt x="114207" y="2251099"/>
                      <a:pt x="116169" y="2256334"/>
                    </a:cubicBezTo>
                    <a:cubicBezTo>
                      <a:pt x="118785" y="2261570"/>
                      <a:pt x="120092" y="2268114"/>
                      <a:pt x="124016" y="2271385"/>
                    </a:cubicBezTo>
                    <a:cubicBezTo>
                      <a:pt x="127940" y="2274657"/>
                      <a:pt x="131864" y="2277275"/>
                      <a:pt x="131864" y="2277275"/>
                    </a:cubicBezTo>
                    <a:cubicBezTo>
                      <a:pt x="131864" y="2277275"/>
                      <a:pt x="126632" y="2289708"/>
                      <a:pt x="131210" y="2292980"/>
                    </a:cubicBezTo>
                    <a:cubicBezTo>
                      <a:pt x="135787" y="2296252"/>
                      <a:pt x="141019" y="2292326"/>
                      <a:pt x="147559" y="2299524"/>
                    </a:cubicBezTo>
                    <a:cubicBezTo>
                      <a:pt x="154098" y="2306722"/>
                      <a:pt x="155406" y="2306068"/>
                      <a:pt x="156714" y="2310649"/>
                    </a:cubicBezTo>
                    <a:cubicBezTo>
                      <a:pt x="158022" y="2315229"/>
                      <a:pt x="159330" y="2318501"/>
                      <a:pt x="161292" y="2325700"/>
                    </a:cubicBezTo>
                    <a:cubicBezTo>
                      <a:pt x="163908" y="2332244"/>
                      <a:pt x="167178" y="2340096"/>
                      <a:pt x="171102" y="2341405"/>
                    </a:cubicBezTo>
                    <a:cubicBezTo>
                      <a:pt x="175025" y="2342714"/>
                      <a:pt x="180257" y="2336170"/>
                      <a:pt x="182219" y="2338133"/>
                    </a:cubicBezTo>
                    <a:cubicBezTo>
                      <a:pt x="184181" y="2339442"/>
                      <a:pt x="190066" y="2347949"/>
                      <a:pt x="191374" y="2353839"/>
                    </a:cubicBezTo>
                    <a:cubicBezTo>
                      <a:pt x="192682" y="2359728"/>
                      <a:pt x="192028" y="2370198"/>
                      <a:pt x="190066" y="2373470"/>
                    </a:cubicBezTo>
                    <a:cubicBezTo>
                      <a:pt x="187451" y="2377396"/>
                      <a:pt x="186797" y="2380668"/>
                      <a:pt x="184835" y="2378705"/>
                    </a:cubicBezTo>
                    <a:cubicBezTo>
                      <a:pt x="182873" y="2376742"/>
                      <a:pt x="169794" y="2370853"/>
                      <a:pt x="167178" y="2374124"/>
                    </a:cubicBezTo>
                    <a:cubicBezTo>
                      <a:pt x="164562" y="2377396"/>
                      <a:pt x="159984" y="2380014"/>
                      <a:pt x="163254" y="2384595"/>
                    </a:cubicBezTo>
                    <a:cubicBezTo>
                      <a:pt x="166524" y="2388521"/>
                      <a:pt x="169794" y="2388521"/>
                      <a:pt x="171755" y="2390484"/>
                    </a:cubicBezTo>
                    <a:cubicBezTo>
                      <a:pt x="173717" y="2392447"/>
                      <a:pt x="171755" y="2395065"/>
                      <a:pt x="174371" y="2398991"/>
                    </a:cubicBezTo>
                    <a:cubicBezTo>
                      <a:pt x="176987" y="2402918"/>
                      <a:pt x="179603" y="2402918"/>
                      <a:pt x="181565" y="2406190"/>
                    </a:cubicBezTo>
                    <a:cubicBezTo>
                      <a:pt x="183527" y="2409462"/>
                      <a:pt x="184835" y="2412734"/>
                      <a:pt x="182219" y="2415351"/>
                    </a:cubicBezTo>
                    <a:cubicBezTo>
                      <a:pt x="179603" y="2417969"/>
                      <a:pt x="175679" y="2417969"/>
                      <a:pt x="173063" y="2417969"/>
                    </a:cubicBezTo>
                    <a:cubicBezTo>
                      <a:pt x="170448" y="2417969"/>
                      <a:pt x="167832" y="2417969"/>
                      <a:pt x="166524" y="2416660"/>
                    </a:cubicBezTo>
                    <a:cubicBezTo>
                      <a:pt x="165216" y="2415351"/>
                      <a:pt x="143635" y="2402918"/>
                      <a:pt x="146251" y="2406190"/>
                    </a:cubicBezTo>
                    <a:cubicBezTo>
                      <a:pt x="148867" y="2409462"/>
                      <a:pt x="152790" y="2412734"/>
                      <a:pt x="154098" y="2417314"/>
                    </a:cubicBezTo>
                    <a:cubicBezTo>
                      <a:pt x="155406" y="2422549"/>
                      <a:pt x="156714" y="2431711"/>
                      <a:pt x="161292" y="2436946"/>
                    </a:cubicBezTo>
                    <a:cubicBezTo>
                      <a:pt x="165870" y="2442181"/>
                      <a:pt x="167832" y="2443490"/>
                      <a:pt x="169794" y="2448071"/>
                    </a:cubicBezTo>
                    <a:cubicBezTo>
                      <a:pt x="171755" y="2452651"/>
                      <a:pt x="173063" y="2455269"/>
                      <a:pt x="175025" y="2457232"/>
                    </a:cubicBezTo>
                    <a:cubicBezTo>
                      <a:pt x="176987" y="2459195"/>
                      <a:pt x="177641" y="2462467"/>
                      <a:pt x="179603" y="2467702"/>
                    </a:cubicBezTo>
                    <a:cubicBezTo>
                      <a:pt x="181565" y="2472283"/>
                      <a:pt x="182873" y="2482099"/>
                      <a:pt x="185489" y="2484062"/>
                    </a:cubicBezTo>
                    <a:cubicBezTo>
                      <a:pt x="188104" y="2486680"/>
                      <a:pt x="192028" y="2481444"/>
                      <a:pt x="195298" y="2484716"/>
                    </a:cubicBezTo>
                    <a:cubicBezTo>
                      <a:pt x="198568" y="2487988"/>
                      <a:pt x="199222" y="2493223"/>
                      <a:pt x="197914" y="2495841"/>
                    </a:cubicBezTo>
                    <a:cubicBezTo>
                      <a:pt x="196606" y="2498458"/>
                      <a:pt x="193990" y="2503694"/>
                      <a:pt x="196606" y="2505002"/>
                    </a:cubicBezTo>
                    <a:cubicBezTo>
                      <a:pt x="198568" y="2505657"/>
                      <a:pt x="201838" y="2505002"/>
                      <a:pt x="207723" y="2510892"/>
                    </a:cubicBezTo>
                    <a:cubicBezTo>
                      <a:pt x="213609" y="2516781"/>
                      <a:pt x="214263" y="2520053"/>
                      <a:pt x="213609" y="2523325"/>
                    </a:cubicBezTo>
                    <a:cubicBezTo>
                      <a:pt x="212955" y="2526597"/>
                      <a:pt x="210993" y="2531178"/>
                      <a:pt x="207069" y="2533141"/>
                    </a:cubicBezTo>
                    <a:cubicBezTo>
                      <a:pt x="202492" y="2535104"/>
                      <a:pt x="199876" y="2539031"/>
                      <a:pt x="199876" y="2542303"/>
                    </a:cubicBezTo>
                    <a:cubicBezTo>
                      <a:pt x="199876" y="2545575"/>
                      <a:pt x="207723" y="2552773"/>
                      <a:pt x="206415" y="2556045"/>
                    </a:cubicBezTo>
                    <a:cubicBezTo>
                      <a:pt x="205107" y="2559317"/>
                      <a:pt x="196606" y="2562589"/>
                      <a:pt x="195298" y="2563897"/>
                    </a:cubicBezTo>
                    <a:cubicBezTo>
                      <a:pt x="193990" y="2565861"/>
                      <a:pt x="196606" y="2568478"/>
                      <a:pt x="199222" y="2567824"/>
                    </a:cubicBezTo>
                    <a:cubicBezTo>
                      <a:pt x="201838" y="2567169"/>
                      <a:pt x="205761" y="2564552"/>
                      <a:pt x="207723" y="2566515"/>
                    </a:cubicBezTo>
                    <a:cubicBezTo>
                      <a:pt x="210339" y="2567824"/>
                      <a:pt x="212955" y="2571750"/>
                      <a:pt x="218187" y="2572405"/>
                    </a:cubicBezTo>
                    <a:cubicBezTo>
                      <a:pt x="223418" y="2573059"/>
                      <a:pt x="227342" y="2570441"/>
                      <a:pt x="229304" y="2571750"/>
                    </a:cubicBezTo>
                    <a:cubicBezTo>
                      <a:pt x="231266" y="2573059"/>
                      <a:pt x="242383" y="2580257"/>
                      <a:pt x="246961" y="2576985"/>
                    </a:cubicBezTo>
                    <a:cubicBezTo>
                      <a:pt x="251539" y="2573713"/>
                      <a:pt x="256116" y="2569787"/>
                      <a:pt x="258732" y="2569133"/>
                    </a:cubicBezTo>
                    <a:cubicBezTo>
                      <a:pt x="261348" y="2569133"/>
                      <a:pt x="265926" y="2569133"/>
                      <a:pt x="269196" y="2567169"/>
                    </a:cubicBezTo>
                    <a:cubicBezTo>
                      <a:pt x="271811" y="2565861"/>
                      <a:pt x="273773" y="2562589"/>
                      <a:pt x="278351" y="2561280"/>
                    </a:cubicBezTo>
                    <a:cubicBezTo>
                      <a:pt x="282275" y="2559971"/>
                      <a:pt x="289468" y="2559971"/>
                      <a:pt x="294700" y="2558662"/>
                    </a:cubicBezTo>
                    <a:cubicBezTo>
                      <a:pt x="299932" y="2557353"/>
                      <a:pt x="303855" y="2552773"/>
                      <a:pt x="307125" y="2554736"/>
                    </a:cubicBezTo>
                    <a:cubicBezTo>
                      <a:pt x="310395" y="2556699"/>
                      <a:pt x="319551" y="2563243"/>
                      <a:pt x="322820" y="2562589"/>
                    </a:cubicBezTo>
                    <a:cubicBezTo>
                      <a:pt x="325436" y="2561934"/>
                      <a:pt x="330668" y="2561934"/>
                      <a:pt x="333284" y="2559317"/>
                    </a:cubicBezTo>
                    <a:cubicBezTo>
                      <a:pt x="335246" y="2556699"/>
                      <a:pt x="341785" y="2546883"/>
                      <a:pt x="344401" y="2542957"/>
                    </a:cubicBezTo>
                    <a:cubicBezTo>
                      <a:pt x="347017" y="2539031"/>
                      <a:pt x="351595" y="2532487"/>
                      <a:pt x="349633" y="2529869"/>
                    </a:cubicBezTo>
                    <a:cubicBezTo>
                      <a:pt x="347017" y="2527252"/>
                      <a:pt x="342439" y="2520053"/>
                      <a:pt x="341785" y="2516781"/>
                    </a:cubicBezTo>
                    <a:cubicBezTo>
                      <a:pt x="341785" y="2513510"/>
                      <a:pt x="341785" y="2509583"/>
                      <a:pt x="340477" y="2508929"/>
                    </a:cubicBezTo>
                    <a:cubicBezTo>
                      <a:pt x="339170" y="2508274"/>
                      <a:pt x="333938" y="2502385"/>
                      <a:pt x="332630" y="2501076"/>
                    </a:cubicBezTo>
                    <a:cubicBezTo>
                      <a:pt x="331322" y="2499767"/>
                      <a:pt x="328706" y="2482099"/>
                      <a:pt x="333284" y="2473592"/>
                    </a:cubicBezTo>
                    <a:cubicBezTo>
                      <a:pt x="337862" y="2465085"/>
                      <a:pt x="343747" y="2463776"/>
                      <a:pt x="343747" y="2461813"/>
                    </a:cubicBezTo>
                    <a:cubicBezTo>
                      <a:pt x="343747" y="2459850"/>
                      <a:pt x="343747" y="2453960"/>
                      <a:pt x="345055" y="2452651"/>
                    </a:cubicBezTo>
                    <a:cubicBezTo>
                      <a:pt x="346363" y="2451343"/>
                      <a:pt x="352249" y="2446762"/>
                      <a:pt x="353556" y="2444799"/>
                    </a:cubicBezTo>
                    <a:cubicBezTo>
                      <a:pt x="354864" y="2442835"/>
                      <a:pt x="354211" y="2436946"/>
                      <a:pt x="358788" y="2436946"/>
                    </a:cubicBezTo>
                    <a:cubicBezTo>
                      <a:pt x="363366" y="2436946"/>
                      <a:pt x="366636" y="2442181"/>
                      <a:pt x="370560" y="2444799"/>
                    </a:cubicBezTo>
                    <a:cubicBezTo>
                      <a:pt x="374483" y="2446762"/>
                      <a:pt x="380369" y="2446107"/>
                      <a:pt x="382985" y="2443490"/>
                    </a:cubicBezTo>
                    <a:cubicBezTo>
                      <a:pt x="385601" y="2440872"/>
                      <a:pt x="385601" y="2436946"/>
                      <a:pt x="384293" y="2436291"/>
                    </a:cubicBezTo>
                    <a:cubicBezTo>
                      <a:pt x="382985" y="2436291"/>
                      <a:pt x="382331" y="2433020"/>
                      <a:pt x="382331" y="2433020"/>
                    </a:cubicBezTo>
                    <a:cubicBezTo>
                      <a:pt x="382331" y="2433020"/>
                      <a:pt x="381023" y="2428439"/>
                      <a:pt x="379061" y="2427130"/>
                    </a:cubicBezTo>
                    <a:cubicBezTo>
                      <a:pt x="377099" y="2425821"/>
                      <a:pt x="372521" y="2418623"/>
                      <a:pt x="375791" y="2417314"/>
                    </a:cubicBezTo>
                    <a:cubicBezTo>
                      <a:pt x="379061" y="2416006"/>
                      <a:pt x="382985" y="2414697"/>
                      <a:pt x="386254" y="2416660"/>
                    </a:cubicBezTo>
                    <a:cubicBezTo>
                      <a:pt x="389524" y="2418623"/>
                      <a:pt x="391486" y="2417969"/>
                      <a:pt x="393448" y="2416660"/>
                    </a:cubicBezTo>
                    <a:cubicBezTo>
                      <a:pt x="394756" y="2416006"/>
                      <a:pt x="398026" y="2414042"/>
                      <a:pt x="401296" y="2414042"/>
                    </a:cubicBezTo>
                    <a:cubicBezTo>
                      <a:pt x="404566" y="2414042"/>
                      <a:pt x="408489" y="2414697"/>
                      <a:pt x="408489" y="2414697"/>
                    </a:cubicBezTo>
                    <a:cubicBezTo>
                      <a:pt x="408489" y="2414697"/>
                      <a:pt x="407181" y="2407498"/>
                      <a:pt x="411105" y="2408807"/>
                    </a:cubicBezTo>
                    <a:cubicBezTo>
                      <a:pt x="414375" y="2410116"/>
                      <a:pt x="419607" y="2414042"/>
                      <a:pt x="420915" y="2414042"/>
                    </a:cubicBezTo>
                    <a:cubicBezTo>
                      <a:pt x="422222" y="2414042"/>
                      <a:pt x="428762" y="2411425"/>
                      <a:pt x="428762" y="2411425"/>
                    </a:cubicBezTo>
                    <a:cubicBezTo>
                      <a:pt x="428762" y="2411425"/>
                      <a:pt x="435301" y="2406844"/>
                      <a:pt x="437264" y="2408153"/>
                    </a:cubicBezTo>
                    <a:cubicBezTo>
                      <a:pt x="439225" y="2409462"/>
                      <a:pt x="437917" y="2416006"/>
                      <a:pt x="440533" y="2416660"/>
                    </a:cubicBezTo>
                    <a:cubicBezTo>
                      <a:pt x="442495" y="2416660"/>
                      <a:pt x="445111" y="2414697"/>
                      <a:pt x="445765" y="2412734"/>
                    </a:cubicBezTo>
                    <a:cubicBezTo>
                      <a:pt x="447073" y="2410770"/>
                      <a:pt x="448381" y="2404881"/>
                      <a:pt x="450343" y="2404881"/>
                    </a:cubicBezTo>
                    <a:cubicBezTo>
                      <a:pt x="451650" y="2404881"/>
                      <a:pt x="456228" y="2409462"/>
                      <a:pt x="458190" y="2408807"/>
                    </a:cubicBezTo>
                    <a:cubicBezTo>
                      <a:pt x="460152" y="2408153"/>
                      <a:pt x="464730" y="2408807"/>
                      <a:pt x="464730" y="2406190"/>
                    </a:cubicBezTo>
                    <a:cubicBezTo>
                      <a:pt x="464730" y="2403572"/>
                      <a:pt x="464730" y="2397028"/>
                      <a:pt x="467346" y="2398991"/>
                    </a:cubicBezTo>
                    <a:cubicBezTo>
                      <a:pt x="469307" y="2400954"/>
                      <a:pt x="471269" y="2400954"/>
                      <a:pt x="475193" y="2402263"/>
                    </a:cubicBezTo>
                    <a:cubicBezTo>
                      <a:pt x="479117" y="2403572"/>
                      <a:pt x="479117" y="2407498"/>
                      <a:pt x="481733" y="2407498"/>
                    </a:cubicBezTo>
                    <a:cubicBezTo>
                      <a:pt x="484348" y="2407498"/>
                      <a:pt x="488926" y="2402918"/>
                      <a:pt x="490234" y="2405535"/>
                    </a:cubicBezTo>
                    <a:cubicBezTo>
                      <a:pt x="491542" y="2408153"/>
                      <a:pt x="488273" y="2413388"/>
                      <a:pt x="488926" y="2416006"/>
                    </a:cubicBezTo>
                    <a:cubicBezTo>
                      <a:pt x="489581" y="2418623"/>
                      <a:pt x="493504" y="2421241"/>
                      <a:pt x="495466" y="2419277"/>
                    </a:cubicBezTo>
                    <a:cubicBezTo>
                      <a:pt x="497428" y="2417314"/>
                      <a:pt x="502660" y="2401609"/>
                      <a:pt x="504622" y="2398337"/>
                    </a:cubicBezTo>
                    <a:cubicBezTo>
                      <a:pt x="506583" y="2395065"/>
                      <a:pt x="508545" y="2393102"/>
                      <a:pt x="509853" y="2388521"/>
                    </a:cubicBezTo>
                    <a:cubicBezTo>
                      <a:pt x="511161" y="2383940"/>
                      <a:pt x="511161" y="2370853"/>
                      <a:pt x="511161" y="2365617"/>
                    </a:cubicBezTo>
                    <a:cubicBezTo>
                      <a:pt x="511161" y="2360382"/>
                      <a:pt x="515085" y="2350567"/>
                      <a:pt x="517701" y="2344677"/>
                    </a:cubicBezTo>
                    <a:cubicBezTo>
                      <a:pt x="520316" y="2338787"/>
                      <a:pt x="524894" y="2332244"/>
                      <a:pt x="524894" y="2329626"/>
                    </a:cubicBezTo>
                    <a:cubicBezTo>
                      <a:pt x="524894" y="2327009"/>
                      <a:pt x="523586" y="2314575"/>
                      <a:pt x="526202" y="2313266"/>
                    </a:cubicBezTo>
                    <a:cubicBezTo>
                      <a:pt x="528818" y="2311957"/>
                      <a:pt x="533396" y="2312612"/>
                      <a:pt x="534704" y="2311303"/>
                    </a:cubicBezTo>
                    <a:cubicBezTo>
                      <a:pt x="536012" y="2309994"/>
                      <a:pt x="537973" y="2302796"/>
                      <a:pt x="536012" y="2300179"/>
                    </a:cubicBezTo>
                    <a:cubicBezTo>
                      <a:pt x="534704" y="2297561"/>
                      <a:pt x="534050" y="2289708"/>
                      <a:pt x="536012" y="2289708"/>
                    </a:cubicBezTo>
                    <a:cubicBezTo>
                      <a:pt x="537973" y="2289708"/>
                      <a:pt x="544513" y="2289054"/>
                      <a:pt x="543859" y="2287091"/>
                    </a:cubicBezTo>
                    <a:cubicBezTo>
                      <a:pt x="543205" y="2285782"/>
                      <a:pt x="537973" y="2282510"/>
                      <a:pt x="539281" y="2280547"/>
                    </a:cubicBezTo>
                    <a:cubicBezTo>
                      <a:pt x="540589" y="2278584"/>
                      <a:pt x="541243" y="2273349"/>
                      <a:pt x="539935" y="2268114"/>
                    </a:cubicBezTo>
                    <a:cubicBezTo>
                      <a:pt x="538628" y="2262878"/>
                      <a:pt x="542551" y="2257643"/>
                      <a:pt x="541243" y="2256334"/>
                    </a:cubicBezTo>
                    <a:cubicBezTo>
                      <a:pt x="539935" y="2255026"/>
                      <a:pt x="536665" y="2248482"/>
                      <a:pt x="537320" y="2247173"/>
                    </a:cubicBezTo>
                    <a:cubicBezTo>
                      <a:pt x="537320" y="2245864"/>
                      <a:pt x="539935" y="2240629"/>
                      <a:pt x="541243" y="2240629"/>
                    </a:cubicBezTo>
                    <a:cubicBezTo>
                      <a:pt x="542551" y="2240629"/>
                      <a:pt x="547783" y="2241284"/>
                      <a:pt x="548437" y="2239320"/>
                    </a:cubicBezTo>
                    <a:cubicBezTo>
                      <a:pt x="549091" y="2236703"/>
                      <a:pt x="552361" y="2233431"/>
                      <a:pt x="549745" y="2231468"/>
                    </a:cubicBezTo>
                    <a:cubicBezTo>
                      <a:pt x="547129" y="2229505"/>
                      <a:pt x="537973" y="2220343"/>
                      <a:pt x="537320" y="2217071"/>
                    </a:cubicBezTo>
                    <a:cubicBezTo>
                      <a:pt x="536665" y="2213799"/>
                      <a:pt x="541243" y="2207255"/>
                      <a:pt x="540589" y="2205292"/>
                    </a:cubicBezTo>
                    <a:cubicBezTo>
                      <a:pt x="539281" y="2203329"/>
                      <a:pt x="536665" y="2200711"/>
                      <a:pt x="537320" y="2198094"/>
                    </a:cubicBezTo>
                    <a:cubicBezTo>
                      <a:pt x="537973" y="2195476"/>
                      <a:pt x="541897" y="2192204"/>
                      <a:pt x="543205" y="2190895"/>
                    </a:cubicBezTo>
                    <a:cubicBezTo>
                      <a:pt x="544513" y="2189587"/>
                      <a:pt x="541897" y="2181734"/>
                      <a:pt x="543205" y="2181080"/>
                    </a:cubicBezTo>
                    <a:cubicBezTo>
                      <a:pt x="544513" y="2181080"/>
                      <a:pt x="551707" y="2181080"/>
                      <a:pt x="551707" y="2179771"/>
                    </a:cubicBezTo>
                    <a:cubicBezTo>
                      <a:pt x="551707" y="2178462"/>
                      <a:pt x="549745" y="2169955"/>
                      <a:pt x="551707" y="2166683"/>
                    </a:cubicBezTo>
                    <a:cubicBezTo>
                      <a:pt x="553669" y="2162757"/>
                      <a:pt x="555630" y="2158830"/>
                      <a:pt x="554977" y="2156867"/>
                    </a:cubicBezTo>
                    <a:cubicBezTo>
                      <a:pt x="554322" y="2155558"/>
                      <a:pt x="548437" y="2149669"/>
                      <a:pt x="548437" y="2149669"/>
                    </a:cubicBezTo>
                    <a:cubicBezTo>
                      <a:pt x="548437" y="2149669"/>
                      <a:pt x="540589" y="2145743"/>
                      <a:pt x="538628" y="2144434"/>
                    </a:cubicBezTo>
                    <a:cubicBezTo>
                      <a:pt x="537320" y="2143125"/>
                      <a:pt x="540589" y="2137890"/>
                      <a:pt x="540589" y="2137890"/>
                    </a:cubicBezTo>
                    <a:cubicBezTo>
                      <a:pt x="540589" y="2137890"/>
                      <a:pt x="545167" y="2137890"/>
                      <a:pt x="547129" y="2136581"/>
                    </a:cubicBezTo>
                    <a:cubicBezTo>
                      <a:pt x="548437" y="2135272"/>
                      <a:pt x="547129" y="2130037"/>
                      <a:pt x="544513" y="2127420"/>
                    </a:cubicBezTo>
                    <a:cubicBezTo>
                      <a:pt x="542551" y="2124802"/>
                      <a:pt x="539281" y="2121530"/>
                      <a:pt x="543205" y="2122185"/>
                    </a:cubicBezTo>
                    <a:cubicBezTo>
                      <a:pt x="546475" y="2122185"/>
                      <a:pt x="550399" y="2122185"/>
                      <a:pt x="551707" y="2121530"/>
                    </a:cubicBezTo>
                    <a:cubicBezTo>
                      <a:pt x="553014" y="2120221"/>
                      <a:pt x="553014" y="2114332"/>
                      <a:pt x="551707" y="2111060"/>
                    </a:cubicBezTo>
                    <a:cubicBezTo>
                      <a:pt x="550399" y="2107788"/>
                      <a:pt x="544513" y="2101899"/>
                      <a:pt x="538628" y="2097972"/>
                    </a:cubicBezTo>
                    <a:cubicBezTo>
                      <a:pt x="532742" y="2094046"/>
                      <a:pt x="524240" y="2086193"/>
                      <a:pt x="527510" y="2085539"/>
                    </a:cubicBezTo>
                    <a:cubicBezTo>
                      <a:pt x="530126" y="2084884"/>
                      <a:pt x="532742" y="2085539"/>
                      <a:pt x="536665" y="2085539"/>
                    </a:cubicBezTo>
                    <a:cubicBezTo>
                      <a:pt x="540589" y="2085539"/>
                      <a:pt x="545821" y="2086848"/>
                      <a:pt x="548437" y="2086848"/>
                    </a:cubicBezTo>
                    <a:cubicBezTo>
                      <a:pt x="551053" y="2086848"/>
                      <a:pt x="554977" y="2088156"/>
                      <a:pt x="554977" y="2085539"/>
                    </a:cubicBezTo>
                    <a:cubicBezTo>
                      <a:pt x="554977" y="2082921"/>
                      <a:pt x="554977" y="2071142"/>
                      <a:pt x="551053" y="2071142"/>
                    </a:cubicBezTo>
                    <a:cubicBezTo>
                      <a:pt x="547129" y="2071142"/>
                      <a:pt x="539281" y="2071142"/>
                      <a:pt x="538628" y="2069179"/>
                    </a:cubicBezTo>
                    <a:cubicBezTo>
                      <a:pt x="538628" y="2067870"/>
                      <a:pt x="539281" y="2058054"/>
                      <a:pt x="541897" y="2060672"/>
                    </a:cubicBezTo>
                    <a:cubicBezTo>
                      <a:pt x="544513" y="2063289"/>
                      <a:pt x="550399" y="2063289"/>
                      <a:pt x="551053" y="2061981"/>
                    </a:cubicBezTo>
                    <a:cubicBezTo>
                      <a:pt x="551053" y="2060672"/>
                      <a:pt x="554322" y="2056091"/>
                      <a:pt x="553669" y="2054128"/>
                    </a:cubicBezTo>
                    <a:cubicBezTo>
                      <a:pt x="553014" y="2052165"/>
                      <a:pt x="546475" y="2043658"/>
                      <a:pt x="547129" y="2043658"/>
                    </a:cubicBezTo>
                    <a:cubicBezTo>
                      <a:pt x="547783" y="2043658"/>
                      <a:pt x="556284" y="2041040"/>
                      <a:pt x="556284" y="2039077"/>
                    </a:cubicBezTo>
                    <a:cubicBezTo>
                      <a:pt x="556284" y="2037114"/>
                      <a:pt x="554977" y="2024026"/>
                      <a:pt x="552361" y="2022717"/>
                    </a:cubicBezTo>
                    <a:cubicBezTo>
                      <a:pt x="549745" y="2021409"/>
                      <a:pt x="545167" y="2022717"/>
                      <a:pt x="544513" y="2019446"/>
                    </a:cubicBezTo>
                    <a:cubicBezTo>
                      <a:pt x="543859" y="2016174"/>
                      <a:pt x="549091" y="2011593"/>
                      <a:pt x="549091" y="2008975"/>
                    </a:cubicBezTo>
                    <a:cubicBezTo>
                      <a:pt x="549091" y="2006358"/>
                      <a:pt x="541243" y="2007666"/>
                      <a:pt x="540589" y="2006358"/>
                    </a:cubicBezTo>
                    <a:cubicBezTo>
                      <a:pt x="540589" y="2005049"/>
                      <a:pt x="544513" y="2001123"/>
                      <a:pt x="544513" y="1999159"/>
                    </a:cubicBezTo>
                    <a:cubicBezTo>
                      <a:pt x="544513" y="1997196"/>
                      <a:pt x="539281" y="1994579"/>
                      <a:pt x="537973" y="1993924"/>
                    </a:cubicBezTo>
                    <a:cubicBezTo>
                      <a:pt x="536665" y="1993924"/>
                      <a:pt x="510507" y="1985417"/>
                      <a:pt x="513777" y="1982800"/>
                    </a:cubicBezTo>
                    <a:cubicBezTo>
                      <a:pt x="517047" y="1980182"/>
                      <a:pt x="540589" y="1990652"/>
                      <a:pt x="543859" y="1988689"/>
                    </a:cubicBezTo>
                    <a:cubicBezTo>
                      <a:pt x="547129" y="1986726"/>
                      <a:pt x="551707" y="1983454"/>
                      <a:pt x="553014" y="1982145"/>
                    </a:cubicBezTo>
                    <a:cubicBezTo>
                      <a:pt x="554322" y="1980837"/>
                      <a:pt x="560862" y="1979528"/>
                      <a:pt x="561516" y="1977565"/>
                    </a:cubicBezTo>
                    <a:cubicBezTo>
                      <a:pt x="561516" y="1976256"/>
                      <a:pt x="553014" y="1971021"/>
                      <a:pt x="551053" y="1967094"/>
                    </a:cubicBezTo>
                    <a:cubicBezTo>
                      <a:pt x="548437" y="1963168"/>
                      <a:pt x="545167" y="1961859"/>
                      <a:pt x="541243" y="1959896"/>
                    </a:cubicBezTo>
                    <a:cubicBezTo>
                      <a:pt x="537320" y="1957933"/>
                      <a:pt x="537320" y="1955970"/>
                      <a:pt x="535358" y="1955970"/>
                    </a:cubicBezTo>
                    <a:cubicBezTo>
                      <a:pt x="533396" y="1955970"/>
                      <a:pt x="528164" y="1954661"/>
                      <a:pt x="526856" y="1954661"/>
                    </a:cubicBezTo>
                    <a:cubicBezTo>
                      <a:pt x="525548" y="1954661"/>
                      <a:pt x="522279" y="1959242"/>
                      <a:pt x="519663" y="1958587"/>
                    </a:cubicBezTo>
                    <a:cubicBezTo>
                      <a:pt x="517047" y="1957933"/>
                      <a:pt x="513777" y="1954661"/>
                      <a:pt x="512469" y="1955970"/>
                    </a:cubicBezTo>
                    <a:cubicBezTo>
                      <a:pt x="511161" y="1957279"/>
                      <a:pt x="513123" y="1963822"/>
                      <a:pt x="509853" y="1962514"/>
                    </a:cubicBezTo>
                    <a:cubicBezTo>
                      <a:pt x="506583" y="1961859"/>
                      <a:pt x="505275" y="1956624"/>
                      <a:pt x="503967" y="1956624"/>
                    </a:cubicBezTo>
                    <a:cubicBezTo>
                      <a:pt x="502660" y="1956624"/>
                      <a:pt x="503314" y="1961859"/>
                      <a:pt x="497428" y="1960550"/>
                    </a:cubicBezTo>
                    <a:cubicBezTo>
                      <a:pt x="492196" y="1959242"/>
                      <a:pt x="484348" y="1956624"/>
                      <a:pt x="486964" y="1954661"/>
                    </a:cubicBezTo>
                    <a:cubicBezTo>
                      <a:pt x="489581" y="1952698"/>
                      <a:pt x="486964" y="1949426"/>
                      <a:pt x="494812" y="1949426"/>
                    </a:cubicBezTo>
                    <a:cubicBezTo>
                      <a:pt x="502660" y="1949426"/>
                      <a:pt x="509199" y="1950735"/>
                      <a:pt x="517047" y="1950080"/>
                    </a:cubicBezTo>
                    <a:cubicBezTo>
                      <a:pt x="524894" y="1949426"/>
                      <a:pt x="540589" y="1952043"/>
                      <a:pt x="541897" y="1952698"/>
                    </a:cubicBezTo>
                    <a:cubicBezTo>
                      <a:pt x="543205" y="1952698"/>
                      <a:pt x="564132" y="1952698"/>
                      <a:pt x="564786" y="1950735"/>
                    </a:cubicBezTo>
                    <a:cubicBezTo>
                      <a:pt x="566094" y="1948771"/>
                      <a:pt x="558900" y="1944845"/>
                      <a:pt x="562170" y="1944191"/>
                    </a:cubicBezTo>
                    <a:cubicBezTo>
                      <a:pt x="565440" y="1944191"/>
                      <a:pt x="573287" y="1940919"/>
                      <a:pt x="570018" y="1938301"/>
                    </a:cubicBezTo>
                    <a:cubicBezTo>
                      <a:pt x="566748" y="1935684"/>
                      <a:pt x="560208" y="1933720"/>
                      <a:pt x="564132" y="1930449"/>
                    </a:cubicBezTo>
                    <a:cubicBezTo>
                      <a:pt x="568056" y="1927177"/>
                      <a:pt x="568056" y="1921287"/>
                      <a:pt x="570671" y="1923905"/>
                    </a:cubicBezTo>
                    <a:cubicBezTo>
                      <a:pt x="573287" y="1926522"/>
                      <a:pt x="579173" y="1929794"/>
                      <a:pt x="581135" y="1929140"/>
                    </a:cubicBezTo>
                    <a:cubicBezTo>
                      <a:pt x="583097" y="1929140"/>
                      <a:pt x="585059" y="1923905"/>
                      <a:pt x="587020" y="1923905"/>
                    </a:cubicBezTo>
                    <a:cubicBezTo>
                      <a:pt x="588982" y="1923905"/>
                      <a:pt x="598138" y="1926522"/>
                      <a:pt x="598792" y="1925214"/>
                    </a:cubicBezTo>
                    <a:cubicBezTo>
                      <a:pt x="599446" y="1923905"/>
                      <a:pt x="592252" y="1918015"/>
                      <a:pt x="593560" y="1918015"/>
                    </a:cubicBezTo>
                    <a:cubicBezTo>
                      <a:pt x="594868" y="1918015"/>
                      <a:pt x="604024" y="1918015"/>
                      <a:pt x="605331" y="1917361"/>
                    </a:cubicBezTo>
                    <a:cubicBezTo>
                      <a:pt x="606639" y="1916706"/>
                      <a:pt x="605985" y="1909508"/>
                      <a:pt x="605985" y="1907545"/>
                    </a:cubicBezTo>
                    <a:cubicBezTo>
                      <a:pt x="605985" y="1904927"/>
                      <a:pt x="598792" y="1897729"/>
                      <a:pt x="602061" y="1899038"/>
                    </a:cubicBezTo>
                    <a:cubicBezTo>
                      <a:pt x="605331" y="1900347"/>
                      <a:pt x="607947" y="1904927"/>
                      <a:pt x="609255" y="1902964"/>
                    </a:cubicBezTo>
                    <a:cubicBezTo>
                      <a:pt x="609909" y="1901001"/>
                      <a:pt x="610563" y="1894457"/>
                      <a:pt x="610563" y="1894457"/>
                    </a:cubicBezTo>
                    <a:cubicBezTo>
                      <a:pt x="610563" y="1894457"/>
                      <a:pt x="614487" y="1894457"/>
                      <a:pt x="615141" y="1892494"/>
                    </a:cubicBezTo>
                    <a:cubicBezTo>
                      <a:pt x="615141" y="1890531"/>
                      <a:pt x="613179" y="1885296"/>
                      <a:pt x="613833" y="1883987"/>
                    </a:cubicBezTo>
                    <a:cubicBezTo>
                      <a:pt x="614487" y="1882678"/>
                      <a:pt x="613833" y="1876134"/>
                      <a:pt x="613833" y="1874171"/>
                    </a:cubicBezTo>
                    <a:cubicBezTo>
                      <a:pt x="613833" y="1872208"/>
                      <a:pt x="609255" y="1866973"/>
                      <a:pt x="610563" y="1865664"/>
                    </a:cubicBezTo>
                    <a:cubicBezTo>
                      <a:pt x="611871" y="1865010"/>
                      <a:pt x="612525" y="1859120"/>
                      <a:pt x="613179" y="1859120"/>
                    </a:cubicBezTo>
                    <a:cubicBezTo>
                      <a:pt x="613833" y="1859120"/>
                      <a:pt x="615795" y="1852576"/>
                      <a:pt x="614487" y="1851267"/>
                    </a:cubicBezTo>
                    <a:cubicBezTo>
                      <a:pt x="613833" y="1849304"/>
                      <a:pt x="611217" y="1843415"/>
                      <a:pt x="613179" y="1845378"/>
                    </a:cubicBezTo>
                    <a:cubicBezTo>
                      <a:pt x="615141" y="1847341"/>
                      <a:pt x="617103" y="1851922"/>
                      <a:pt x="618410" y="1852576"/>
                    </a:cubicBezTo>
                    <a:cubicBezTo>
                      <a:pt x="619718" y="1852576"/>
                      <a:pt x="622334" y="1849959"/>
                      <a:pt x="623642" y="1852576"/>
                    </a:cubicBezTo>
                    <a:cubicBezTo>
                      <a:pt x="624950" y="1855194"/>
                      <a:pt x="625604" y="1856503"/>
                      <a:pt x="624950" y="1865664"/>
                    </a:cubicBezTo>
                    <a:cubicBezTo>
                      <a:pt x="624950" y="1874825"/>
                      <a:pt x="619065" y="1870899"/>
                      <a:pt x="620373" y="1877443"/>
                    </a:cubicBezTo>
                    <a:cubicBezTo>
                      <a:pt x="621680" y="1883987"/>
                      <a:pt x="625604" y="1886604"/>
                      <a:pt x="628220" y="1887913"/>
                    </a:cubicBezTo>
                    <a:cubicBezTo>
                      <a:pt x="630836" y="1889222"/>
                      <a:pt x="632798" y="1893148"/>
                      <a:pt x="633452" y="1895766"/>
                    </a:cubicBezTo>
                    <a:cubicBezTo>
                      <a:pt x="633452" y="1898383"/>
                      <a:pt x="629528" y="1908854"/>
                      <a:pt x="633452" y="1907545"/>
                    </a:cubicBezTo>
                    <a:cubicBezTo>
                      <a:pt x="638029" y="1906236"/>
                      <a:pt x="634759" y="1899038"/>
                      <a:pt x="637376" y="1897729"/>
                    </a:cubicBezTo>
                    <a:cubicBezTo>
                      <a:pt x="639992" y="1896420"/>
                      <a:pt x="644569" y="1895112"/>
                      <a:pt x="645223" y="1893803"/>
                    </a:cubicBezTo>
                    <a:cubicBezTo>
                      <a:pt x="645223" y="1892494"/>
                      <a:pt x="647839" y="1884641"/>
                      <a:pt x="646531" y="1883332"/>
                    </a:cubicBezTo>
                    <a:cubicBezTo>
                      <a:pt x="645223" y="1882024"/>
                      <a:pt x="642607" y="1878097"/>
                      <a:pt x="644569" y="1876789"/>
                    </a:cubicBezTo>
                    <a:cubicBezTo>
                      <a:pt x="646531" y="1875480"/>
                      <a:pt x="648493" y="1874825"/>
                      <a:pt x="649147" y="1872208"/>
                    </a:cubicBezTo>
                    <a:cubicBezTo>
                      <a:pt x="649801" y="1869590"/>
                      <a:pt x="647185" y="1865010"/>
                      <a:pt x="649147" y="1863701"/>
                    </a:cubicBezTo>
                    <a:cubicBezTo>
                      <a:pt x="650455" y="1862392"/>
                      <a:pt x="654378" y="1859775"/>
                      <a:pt x="655686" y="1859120"/>
                    </a:cubicBezTo>
                    <a:cubicBezTo>
                      <a:pt x="656994" y="1859120"/>
                      <a:pt x="664188" y="1851267"/>
                      <a:pt x="665496" y="1851267"/>
                    </a:cubicBezTo>
                    <a:cubicBezTo>
                      <a:pt x="673997" y="1851922"/>
                      <a:pt x="673997" y="1846032"/>
                      <a:pt x="673997" y="1846032"/>
                    </a:cubicBezTo>
                    <a:cubicBezTo>
                      <a:pt x="673997" y="1846032"/>
                      <a:pt x="677921" y="1841452"/>
                      <a:pt x="681191" y="1839488"/>
                    </a:cubicBezTo>
                    <a:cubicBezTo>
                      <a:pt x="685115" y="1838180"/>
                      <a:pt x="687731" y="1833599"/>
                      <a:pt x="685769" y="1832945"/>
                    </a:cubicBezTo>
                    <a:cubicBezTo>
                      <a:pt x="683807" y="1832290"/>
                      <a:pt x="680537" y="1832290"/>
                      <a:pt x="678575" y="1830327"/>
                    </a:cubicBezTo>
                    <a:cubicBezTo>
                      <a:pt x="676613" y="1828364"/>
                      <a:pt x="677267" y="1825746"/>
                      <a:pt x="673997" y="1825092"/>
                    </a:cubicBezTo>
                    <a:cubicBezTo>
                      <a:pt x="670727" y="1824437"/>
                      <a:pt x="667458" y="1820511"/>
                      <a:pt x="667458" y="1818548"/>
                    </a:cubicBezTo>
                    <a:cubicBezTo>
                      <a:pt x="667458" y="1816585"/>
                      <a:pt x="668766" y="1806115"/>
                      <a:pt x="670727" y="1809387"/>
                    </a:cubicBezTo>
                    <a:cubicBezTo>
                      <a:pt x="672035" y="1812658"/>
                      <a:pt x="677921" y="1816585"/>
                      <a:pt x="677921" y="1815930"/>
                    </a:cubicBezTo>
                    <a:cubicBezTo>
                      <a:pt x="677921" y="1815276"/>
                      <a:pt x="679229" y="1811350"/>
                      <a:pt x="679229" y="1808732"/>
                    </a:cubicBezTo>
                    <a:cubicBezTo>
                      <a:pt x="679229" y="1806115"/>
                      <a:pt x="679229" y="1800225"/>
                      <a:pt x="677267" y="1800880"/>
                    </a:cubicBezTo>
                    <a:cubicBezTo>
                      <a:pt x="675305" y="1800880"/>
                      <a:pt x="668112" y="1800880"/>
                      <a:pt x="666804" y="1801534"/>
                    </a:cubicBezTo>
                    <a:cubicBezTo>
                      <a:pt x="665496" y="1802188"/>
                      <a:pt x="662226" y="1806115"/>
                      <a:pt x="660264" y="1807423"/>
                    </a:cubicBezTo>
                    <a:cubicBezTo>
                      <a:pt x="658956" y="1808732"/>
                      <a:pt x="655686" y="1812004"/>
                      <a:pt x="652417" y="1811350"/>
                    </a:cubicBezTo>
                    <a:cubicBezTo>
                      <a:pt x="649147" y="1810695"/>
                      <a:pt x="640645" y="1808078"/>
                      <a:pt x="641953" y="1805460"/>
                    </a:cubicBezTo>
                    <a:cubicBezTo>
                      <a:pt x="643261" y="1802843"/>
                      <a:pt x="646531" y="1801534"/>
                      <a:pt x="645877" y="1797608"/>
                    </a:cubicBezTo>
                    <a:cubicBezTo>
                      <a:pt x="645877" y="1793681"/>
                      <a:pt x="644569" y="1785174"/>
                      <a:pt x="647839" y="1785174"/>
                    </a:cubicBezTo>
                    <a:cubicBezTo>
                      <a:pt x="651109" y="1785174"/>
                      <a:pt x="655686" y="1788446"/>
                      <a:pt x="657648" y="1787792"/>
                    </a:cubicBezTo>
                    <a:cubicBezTo>
                      <a:pt x="660264" y="1787792"/>
                      <a:pt x="658956" y="1782557"/>
                      <a:pt x="662880" y="1782557"/>
                    </a:cubicBezTo>
                    <a:cubicBezTo>
                      <a:pt x="666804" y="1782557"/>
                      <a:pt x="672035" y="1781902"/>
                      <a:pt x="672035" y="1781902"/>
                    </a:cubicBezTo>
                    <a:cubicBezTo>
                      <a:pt x="672035" y="1781902"/>
                      <a:pt x="701464" y="1754418"/>
                      <a:pt x="701464" y="1751146"/>
                    </a:cubicBezTo>
                    <a:cubicBezTo>
                      <a:pt x="701464" y="1747874"/>
                      <a:pt x="695578" y="1738713"/>
                      <a:pt x="698848" y="1736749"/>
                    </a:cubicBezTo>
                    <a:cubicBezTo>
                      <a:pt x="702118" y="1735441"/>
                      <a:pt x="705388" y="1734786"/>
                      <a:pt x="708003" y="1732823"/>
                    </a:cubicBezTo>
                    <a:cubicBezTo>
                      <a:pt x="710619" y="1730860"/>
                      <a:pt x="711273" y="1718426"/>
                      <a:pt x="714543" y="1723007"/>
                    </a:cubicBezTo>
                    <a:cubicBezTo>
                      <a:pt x="717813" y="1727588"/>
                      <a:pt x="723698" y="1729551"/>
                      <a:pt x="723698" y="1729551"/>
                    </a:cubicBezTo>
                    <a:cubicBezTo>
                      <a:pt x="726968" y="1729551"/>
                      <a:pt x="728930" y="1721698"/>
                      <a:pt x="728930" y="1719735"/>
                    </a:cubicBezTo>
                    <a:cubicBezTo>
                      <a:pt x="728930" y="1717772"/>
                      <a:pt x="721737" y="1717772"/>
                      <a:pt x="719121" y="1715809"/>
                    </a:cubicBezTo>
                    <a:cubicBezTo>
                      <a:pt x="715851" y="1713846"/>
                      <a:pt x="718467" y="1711883"/>
                      <a:pt x="718467" y="1709265"/>
                    </a:cubicBezTo>
                    <a:cubicBezTo>
                      <a:pt x="718467" y="1706647"/>
                      <a:pt x="716505" y="1705993"/>
                      <a:pt x="713235" y="1703375"/>
                    </a:cubicBezTo>
                    <a:cubicBezTo>
                      <a:pt x="709965" y="1700758"/>
                      <a:pt x="708003" y="1699449"/>
                      <a:pt x="706695" y="1696177"/>
                    </a:cubicBezTo>
                    <a:cubicBezTo>
                      <a:pt x="705388" y="1692905"/>
                      <a:pt x="706695" y="1692905"/>
                      <a:pt x="708003" y="1690942"/>
                    </a:cubicBezTo>
                    <a:cubicBezTo>
                      <a:pt x="709311" y="1688324"/>
                      <a:pt x="706041" y="1681781"/>
                      <a:pt x="704080" y="1677854"/>
                    </a:cubicBezTo>
                    <a:cubicBezTo>
                      <a:pt x="702118" y="1673928"/>
                      <a:pt x="696886" y="1661494"/>
                      <a:pt x="694924" y="1662149"/>
                    </a:cubicBezTo>
                    <a:cubicBezTo>
                      <a:pt x="692308" y="1662149"/>
                      <a:pt x="694924" y="1662149"/>
                      <a:pt x="692308" y="1663458"/>
                    </a:cubicBezTo>
                    <a:cubicBezTo>
                      <a:pt x="689692" y="1664766"/>
                      <a:pt x="689692" y="1660840"/>
                      <a:pt x="687076" y="1660840"/>
                    </a:cubicBezTo>
                    <a:cubicBezTo>
                      <a:pt x="684461" y="1660840"/>
                      <a:pt x="682499" y="1656914"/>
                      <a:pt x="678575" y="1655605"/>
                    </a:cubicBezTo>
                    <a:cubicBezTo>
                      <a:pt x="674651" y="1654296"/>
                      <a:pt x="678575" y="1666075"/>
                      <a:pt x="675305" y="1670002"/>
                    </a:cubicBezTo>
                    <a:cubicBezTo>
                      <a:pt x="672690" y="1673928"/>
                      <a:pt x="671382" y="1656914"/>
                      <a:pt x="670074" y="1654951"/>
                    </a:cubicBezTo>
                    <a:cubicBezTo>
                      <a:pt x="668766" y="1652988"/>
                      <a:pt x="664842" y="1653642"/>
                      <a:pt x="662226" y="1651024"/>
                    </a:cubicBezTo>
                    <a:cubicBezTo>
                      <a:pt x="659610" y="1648407"/>
                      <a:pt x="660918" y="1646444"/>
                      <a:pt x="660918" y="1643826"/>
                    </a:cubicBezTo>
                    <a:cubicBezTo>
                      <a:pt x="660918" y="1641208"/>
                      <a:pt x="655686" y="1639900"/>
                      <a:pt x="654378" y="1636628"/>
                    </a:cubicBezTo>
                    <a:cubicBezTo>
                      <a:pt x="653071" y="1633356"/>
                      <a:pt x="657648" y="1632701"/>
                      <a:pt x="659610" y="1630084"/>
                    </a:cubicBezTo>
                    <a:cubicBezTo>
                      <a:pt x="661572" y="1627466"/>
                      <a:pt x="658302" y="1624849"/>
                      <a:pt x="656994" y="1622886"/>
                    </a:cubicBezTo>
                    <a:cubicBezTo>
                      <a:pt x="655686" y="1620922"/>
                      <a:pt x="649147" y="1620922"/>
                      <a:pt x="647185" y="1620268"/>
                    </a:cubicBezTo>
                    <a:cubicBezTo>
                      <a:pt x="645223" y="1620268"/>
                      <a:pt x="641953" y="1624194"/>
                      <a:pt x="638684" y="1624194"/>
                    </a:cubicBezTo>
                    <a:cubicBezTo>
                      <a:pt x="635414" y="1624194"/>
                      <a:pt x="638684" y="1618959"/>
                      <a:pt x="639337" y="1616342"/>
                    </a:cubicBezTo>
                    <a:cubicBezTo>
                      <a:pt x="639337" y="1613724"/>
                      <a:pt x="630182" y="1613724"/>
                      <a:pt x="626912" y="1609798"/>
                    </a:cubicBezTo>
                    <a:cubicBezTo>
                      <a:pt x="623642" y="1605871"/>
                      <a:pt x="622334" y="1602599"/>
                      <a:pt x="620373" y="1599328"/>
                    </a:cubicBezTo>
                    <a:cubicBezTo>
                      <a:pt x="618410" y="1596056"/>
                      <a:pt x="615795" y="1597364"/>
                      <a:pt x="611217" y="1596710"/>
                    </a:cubicBezTo>
                    <a:cubicBezTo>
                      <a:pt x="606639" y="1596056"/>
                      <a:pt x="613179" y="1590166"/>
                      <a:pt x="614487" y="1587549"/>
                    </a:cubicBezTo>
                    <a:cubicBezTo>
                      <a:pt x="615795" y="1584277"/>
                      <a:pt x="612525" y="1583622"/>
                      <a:pt x="609255" y="1579696"/>
                    </a:cubicBezTo>
                    <a:cubicBezTo>
                      <a:pt x="605985" y="1575769"/>
                      <a:pt x="595522" y="1586894"/>
                      <a:pt x="592252" y="1588203"/>
                    </a:cubicBezTo>
                    <a:cubicBezTo>
                      <a:pt x="588982" y="1589512"/>
                      <a:pt x="590290" y="1596056"/>
                      <a:pt x="587020" y="1598673"/>
                    </a:cubicBezTo>
                    <a:cubicBezTo>
                      <a:pt x="583751" y="1601291"/>
                      <a:pt x="578519" y="1591475"/>
                      <a:pt x="577865" y="1588857"/>
                    </a:cubicBezTo>
                    <a:cubicBezTo>
                      <a:pt x="577211" y="1585585"/>
                      <a:pt x="577865" y="1582313"/>
                      <a:pt x="577211" y="1578387"/>
                    </a:cubicBezTo>
                    <a:cubicBezTo>
                      <a:pt x="576557" y="1574461"/>
                      <a:pt x="575249" y="1575769"/>
                      <a:pt x="570018" y="1575115"/>
                    </a:cubicBezTo>
                    <a:cubicBezTo>
                      <a:pt x="564786" y="1574461"/>
                      <a:pt x="564786" y="1576424"/>
                      <a:pt x="562170" y="1577733"/>
                    </a:cubicBezTo>
                    <a:cubicBezTo>
                      <a:pt x="559554" y="1579041"/>
                      <a:pt x="556938" y="1577078"/>
                      <a:pt x="551707" y="1574461"/>
                    </a:cubicBezTo>
                    <a:cubicBezTo>
                      <a:pt x="546475" y="1571843"/>
                      <a:pt x="542551" y="1571843"/>
                      <a:pt x="541897" y="1567917"/>
                    </a:cubicBezTo>
                    <a:cubicBezTo>
                      <a:pt x="541897" y="1563991"/>
                      <a:pt x="549091" y="1559410"/>
                      <a:pt x="549745" y="1555484"/>
                    </a:cubicBezTo>
                    <a:cubicBezTo>
                      <a:pt x="550399" y="1551557"/>
                      <a:pt x="541897" y="1550248"/>
                      <a:pt x="539935" y="1547631"/>
                    </a:cubicBezTo>
                    <a:cubicBezTo>
                      <a:pt x="537973" y="1545668"/>
                      <a:pt x="541897" y="1541741"/>
                      <a:pt x="542551" y="1539124"/>
                    </a:cubicBezTo>
                    <a:cubicBezTo>
                      <a:pt x="542551" y="1535852"/>
                      <a:pt x="537320" y="1531925"/>
                      <a:pt x="534704" y="1528654"/>
                    </a:cubicBezTo>
                    <a:cubicBezTo>
                      <a:pt x="532742" y="1526036"/>
                      <a:pt x="527510" y="1522110"/>
                      <a:pt x="527510" y="1520146"/>
                    </a:cubicBezTo>
                    <a:cubicBezTo>
                      <a:pt x="527510" y="1517529"/>
                      <a:pt x="531434" y="1513602"/>
                      <a:pt x="530780" y="1511639"/>
                    </a:cubicBezTo>
                    <a:cubicBezTo>
                      <a:pt x="530126" y="1509676"/>
                      <a:pt x="527510" y="1507713"/>
                      <a:pt x="527510" y="1505750"/>
                    </a:cubicBezTo>
                    <a:cubicBezTo>
                      <a:pt x="527510" y="1503787"/>
                      <a:pt x="528818" y="1499860"/>
                      <a:pt x="528164" y="1498552"/>
                    </a:cubicBezTo>
                    <a:cubicBezTo>
                      <a:pt x="528164" y="1497243"/>
                      <a:pt x="526202" y="1495280"/>
                      <a:pt x="526856" y="1493971"/>
                    </a:cubicBezTo>
                    <a:cubicBezTo>
                      <a:pt x="526856" y="1492008"/>
                      <a:pt x="526856" y="1489390"/>
                      <a:pt x="525548" y="1486773"/>
                    </a:cubicBezTo>
                    <a:cubicBezTo>
                      <a:pt x="524240" y="1484155"/>
                      <a:pt x="524894" y="1478920"/>
                      <a:pt x="525548" y="1474994"/>
                    </a:cubicBezTo>
                    <a:cubicBezTo>
                      <a:pt x="525548" y="1471067"/>
                      <a:pt x="525548" y="1474994"/>
                      <a:pt x="528164" y="1471067"/>
                    </a:cubicBezTo>
                    <a:cubicBezTo>
                      <a:pt x="530780" y="1467141"/>
                      <a:pt x="525548" y="1465832"/>
                      <a:pt x="523586" y="1462560"/>
                    </a:cubicBezTo>
                    <a:cubicBezTo>
                      <a:pt x="520971" y="1459288"/>
                      <a:pt x="529472" y="1459943"/>
                      <a:pt x="529472" y="1456016"/>
                    </a:cubicBezTo>
                    <a:cubicBezTo>
                      <a:pt x="529472" y="1452090"/>
                      <a:pt x="524240" y="1453399"/>
                      <a:pt x="520971" y="1451435"/>
                    </a:cubicBezTo>
                    <a:cubicBezTo>
                      <a:pt x="517701" y="1449472"/>
                      <a:pt x="517701" y="1445546"/>
                      <a:pt x="517047" y="1441620"/>
                    </a:cubicBezTo>
                    <a:cubicBezTo>
                      <a:pt x="516393" y="1437693"/>
                      <a:pt x="522932" y="1439657"/>
                      <a:pt x="524894" y="1437039"/>
                    </a:cubicBezTo>
                    <a:cubicBezTo>
                      <a:pt x="527510" y="1434422"/>
                      <a:pt x="522279" y="1435076"/>
                      <a:pt x="519663" y="1434422"/>
                    </a:cubicBezTo>
                    <a:cubicBezTo>
                      <a:pt x="517047" y="1433767"/>
                      <a:pt x="519663" y="1427878"/>
                      <a:pt x="518355" y="1424606"/>
                    </a:cubicBezTo>
                    <a:cubicBezTo>
                      <a:pt x="517701" y="1420679"/>
                      <a:pt x="515739" y="1421988"/>
                      <a:pt x="515085" y="1420025"/>
                    </a:cubicBezTo>
                    <a:cubicBezTo>
                      <a:pt x="515085" y="1417407"/>
                      <a:pt x="522279" y="1416098"/>
                      <a:pt x="519663" y="1414790"/>
                    </a:cubicBezTo>
                    <a:cubicBezTo>
                      <a:pt x="517047" y="1413481"/>
                      <a:pt x="511815" y="1412172"/>
                      <a:pt x="511815" y="1408900"/>
                    </a:cubicBezTo>
                    <a:cubicBezTo>
                      <a:pt x="511815" y="1405628"/>
                      <a:pt x="522279" y="1406283"/>
                      <a:pt x="523586" y="1404320"/>
                    </a:cubicBezTo>
                    <a:cubicBezTo>
                      <a:pt x="524894" y="1401702"/>
                      <a:pt x="515739" y="1403011"/>
                      <a:pt x="513777" y="1399739"/>
                    </a:cubicBezTo>
                    <a:cubicBezTo>
                      <a:pt x="511815" y="1396467"/>
                      <a:pt x="521624" y="1396467"/>
                      <a:pt x="523586" y="1395158"/>
                    </a:cubicBezTo>
                    <a:cubicBezTo>
                      <a:pt x="526202" y="1393849"/>
                      <a:pt x="523586" y="1391886"/>
                      <a:pt x="519663" y="1389923"/>
                    </a:cubicBezTo>
                    <a:cubicBezTo>
                      <a:pt x="515739" y="1387305"/>
                      <a:pt x="511815" y="1387960"/>
                      <a:pt x="514431" y="1385342"/>
                    </a:cubicBezTo>
                    <a:cubicBezTo>
                      <a:pt x="517047" y="1382725"/>
                      <a:pt x="518355" y="1381416"/>
                      <a:pt x="520971" y="1381416"/>
                    </a:cubicBezTo>
                    <a:cubicBezTo>
                      <a:pt x="523586" y="1381416"/>
                      <a:pt x="525548" y="1386651"/>
                      <a:pt x="528818" y="1387960"/>
                    </a:cubicBezTo>
                    <a:cubicBezTo>
                      <a:pt x="531434" y="1389268"/>
                      <a:pt x="532742" y="1388614"/>
                      <a:pt x="535358" y="1390577"/>
                    </a:cubicBezTo>
                    <a:cubicBezTo>
                      <a:pt x="537973" y="1392540"/>
                      <a:pt x="539935" y="1399084"/>
                      <a:pt x="543859" y="1400393"/>
                    </a:cubicBezTo>
                    <a:cubicBezTo>
                      <a:pt x="547783" y="1401702"/>
                      <a:pt x="546475" y="1397776"/>
                      <a:pt x="547129" y="1393195"/>
                    </a:cubicBezTo>
                    <a:cubicBezTo>
                      <a:pt x="547783" y="1388614"/>
                      <a:pt x="545821" y="1384033"/>
                      <a:pt x="544513" y="1382725"/>
                    </a:cubicBezTo>
                    <a:cubicBezTo>
                      <a:pt x="543205" y="1381416"/>
                      <a:pt x="537320" y="1382725"/>
                      <a:pt x="535358" y="1381416"/>
                    </a:cubicBezTo>
                    <a:cubicBezTo>
                      <a:pt x="532742" y="1380107"/>
                      <a:pt x="532742" y="1374872"/>
                      <a:pt x="532742" y="1372909"/>
                    </a:cubicBezTo>
                    <a:cubicBezTo>
                      <a:pt x="532742" y="1370291"/>
                      <a:pt x="533396" y="1368983"/>
                      <a:pt x="534050" y="1365711"/>
                    </a:cubicBezTo>
                    <a:cubicBezTo>
                      <a:pt x="534704" y="1363093"/>
                      <a:pt x="528164" y="1363093"/>
                      <a:pt x="527510" y="1361130"/>
                    </a:cubicBezTo>
                    <a:cubicBezTo>
                      <a:pt x="527510" y="1359167"/>
                      <a:pt x="528164" y="1357203"/>
                      <a:pt x="529472" y="1355240"/>
                    </a:cubicBezTo>
                    <a:cubicBezTo>
                      <a:pt x="530780" y="1353277"/>
                      <a:pt x="528164" y="1352623"/>
                      <a:pt x="526202" y="1349351"/>
                    </a:cubicBezTo>
                    <a:cubicBezTo>
                      <a:pt x="524240" y="1346079"/>
                      <a:pt x="526202" y="1342153"/>
                      <a:pt x="527510" y="1340189"/>
                    </a:cubicBezTo>
                    <a:cubicBezTo>
                      <a:pt x="528818" y="1337572"/>
                      <a:pt x="531434" y="1335609"/>
                      <a:pt x="531434" y="1332337"/>
                    </a:cubicBezTo>
                    <a:cubicBezTo>
                      <a:pt x="531434" y="1329065"/>
                      <a:pt x="532088" y="1327756"/>
                      <a:pt x="532742" y="1325138"/>
                    </a:cubicBezTo>
                    <a:cubicBezTo>
                      <a:pt x="532742" y="1322521"/>
                      <a:pt x="532742" y="1317286"/>
                      <a:pt x="531434" y="1315323"/>
                    </a:cubicBezTo>
                    <a:cubicBezTo>
                      <a:pt x="530780" y="1313359"/>
                      <a:pt x="532742" y="1308779"/>
                      <a:pt x="534704" y="1305507"/>
                    </a:cubicBezTo>
                    <a:cubicBezTo>
                      <a:pt x="536012" y="1302235"/>
                      <a:pt x="536012" y="1297000"/>
                      <a:pt x="536665" y="1294382"/>
                    </a:cubicBezTo>
                    <a:cubicBezTo>
                      <a:pt x="537320" y="1291110"/>
                      <a:pt x="543859" y="1291765"/>
                      <a:pt x="543859" y="1289147"/>
                    </a:cubicBezTo>
                    <a:cubicBezTo>
                      <a:pt x="543859" y="1285875"/>
                      <a:pt x="536012" y="1287184"/>
                      <a:pt x="534704" y="1287184"/>
                    </a:cubicBezTo>
                    <a:cubicBezTo>
                      <a:pt x="533396" y="1287184"/>
                      <a:pt x="531434" y="1286529"/>
                      <a:pt x="529472" y="1283258"/>
                    </a:cubicBezTo>
                    <a:cubicBezTo>
                      <a:pt x="528164" y="1279986"/>
                      <a:pt x="528818" y="1276714"/>
                      <a:pt x="526202" y="1274750"/>
                    </a:cubicBezTo>
                    <a:cubicBezTo>
                      <a:pt x="523586" y="1272787"/>
                      <a:pt x="522932" y="1275405"/>
                      <a:pt x="520316" y="1274096"/>
                    </a:cubicBezTo>
                    <a:cubicBezTo>
                      <a:pt x="517701" y="1272787"/>
                      <a:pt x="521624" y="1270824"/>
                      <a:pt x="519663" y="1266898"/>
                    </a:cubicBezTo>
                    <a:cubicBezTo>
                      <a:pt x="517701" y="1262971"/>
                      <a:pt x="519663" y="1266898"/>
                      <a:pt x="517047" y="1263626"/>
                    </a:cubicBezTo>
                    <a:cubicBezTo>
                      <a:pt x="514431" y="1260354"/>
                      <a:pt x="518355" y="1260354"/>
                      <a:pt x="519663" y="1259045"/>
                    </a:cubicBezTo>
                    <a:cubicBezTo>
                      <a:pt x="520971" y="1257736"/>
                      <a:pt x="518355" y="1255773"/>
                      <a:pt x="517047" y="1252501"/>
                    </a:cubicBezTo>
                    <a:cubicBezTo>
                      <a:pt x="516393" y="1249229"/>
                      <a:pt x="514431" y="1248575"/>
                      <a:pt x="514431" y="1245303"/>
                    </a:cubicBezTo>
                    <a:cubicBezTo>
                      <a:pt x="514431" y="1242031"/>
                      <a:pt x="516393" y="1239413"/>
                      <a:pt x="520971" y="1236141"/>
                    </a:cubicBezTo>
                    <a:cubicBezTo>
                      <a:pt x="523586" y="1234178"/>
                      <a:pt x="526856" y="1240722"/>
                      <a:pt x="528164" y="1243994"/>
                    </a:cubicBezTo>
                    <a:cubicBezTo>
                      <a:pt x="529472" y="1247266"/>
                      <a:pt x="531434" y="1249229"/>
                      <a:pt x="536665" y="1250538"/>
                    </a:cubicBezTo>
                    <a:cubicBezTo>
                      <a:pt x="541897" y="1251193"/>
                      <a:pt x="543205" y="1250538"/>
                      <a:pt x="545167" y="1248575"/>
                    </a:cubicBezTo>
                    <a:cubicBezTo>
                      <a:pt x="547129" y="1246612"/>
                      <a:pt x="542551" y="1245303"/>
                      <a:pt x="541897" y="1242685"/>
                    </a:cubicBezTo>
                    <a:cubicBezTo>
                      <a:pt x="541243" y="1240068"/>
                      <a:pt x="545821" y="1240722"/>
                      <a:pt x="547129" y="1237450"/>
                    </a:cubicBezTo>
                    <a:cubicBezTo>
                      <a:pt x="548437" y="1234178"/>
                      <a:pt x="552361" y="1237450"/>
                      <a:pt x="556938" y="1237450"/>
                    </a:cubicBezTo>
                    <a:cubicBezTo>
                      <a:pt x="561516" y="1236796"/>
                      <a:pt x="559554" y="1231561"/>
                      <a:pt x="560208" y="1223054"/>
                    </a:cubicBezTo>
                    <a:cubicBezTo>
                      <a:pt x="560862" y="1214547"/>
                      <a:pt x="561516" y="1211275"/>
                      <a:pt x="560862" y="1208657"/>
                    </a:cubicBezTo>
                    <a:cubicBezTo>
                      <a:pt x="560208" y="1206039"/>
                      <a:pt x="557592" y="1208003"/>
                      <a:pt x="558246" y="1205385"/>
                    </a:cubicBezTo>
                    <a:cubicBezTo>
                      <a:pt x="558246" y="1202768"/>
                      <a:pt x="562170" y="1198187"/>
                      <a:pt x="560862" y="1194261"/>
                    </a:cubicBezTo>
                    <a:cubicBezTo>
                      <a:pt x="559554" y="1190334"/>
                      <a:pt x="556938" y="1187062"/>
                      <a:pt x="553669" y="1183136"/>
                    </a:cubicBezTo>
                    <a:cubicBezTo>
                      <a:pt x="550399" y="1179210"/>
                      <a:pt x="552361" y="1179210"/>
                      <a:pt x="551053" y="1175283"/>
                    </a:cubicBezTo>
                    <a:cubicBezTo>
                      <a:pt x="549745" y="1171357"/>
                      <a:pt x="548437" y="1170048"/>
                      <a:pt x="547129" y="1164813"/>
                    </a:cubicBezTo>
                    <a:cubicBezTo>
                      <a:pt x="545821" y="1159578"/>
                      <a:pt x="543205" y="1159578"/>
                      <a:pt x="540589" y="1156960"/>
                    </a:cubicBezTo>
                    <a:cubicBezTo>
                      <a:pt x="537973" y="1153688"/>
                      <a:pt x="532742" y="1154997"/>
                      <a:pt x="533396" y="1153034"/>
                    </a:cubicBezTo>
                    <a:cubicBezTo>
                      <a:pt x="534704" y="1151071"/>
                      <a:pt x="535358" y="1148453"/>
                      <a:pt x="536012" y="1144527"/>
                    </a:cubicBezTo>
                    <a:cubicBezTo>
                      <a:pt x="536012" y="1140601"/>
                      <a:pt x="534050" y="1134057"/>
                      <a:pt x="537320" y="1134711"/>
                    </a:cubicBezTo>
                    <a:cubicBezTo>
                      <a:pt x="540589" y="1135366"/>
                      <a:pt x="541897" y="1143218"/>
                      <a:pt x="541897" y="1146490"/>
                    </a:cubicBezTo>
                    <a:cubicBezTo>
                      <a:pt x="541897" y="1149762"/>
                      <a:pt x="545167" y="1150416"/>
                      <a:pt x="546475" y="1152380"/>
                    </a:cubicBezTo>
                    <a:cubicBezTo>
                      <a:pt x="547783" y="1154343"/>
                      <a:pt x="546475" y="1156306"/>
                      <a:pt x="547129" y="1157615"/>
                    </a:cubicBezTo>
                    <a:cubicBezTo>
                      <a:pt x="548437" y="1158924"/>
                      <a:pt x="552361" y="1162850"/>
                      <a:pt x="551053" y="1164159"/>
                    </a:cubicBezTo>
                    <a:cubicBezTo>
                      <a:pt x="549745" y="1165467"/>
                      <a:pt x="554977" y="1173320"/>
                      <a:pt x="555630" y="1176592"/>
                    </a:cubicBezTo>
                    <a:cubicBezTo>
                      <a:pt x="555630" y="1179864"/>
                      <a:pt x="558246" y="1179210"/>
                      <a:pt x="562170" y="1177901"/>
                    </a:cubicBezTo>
                    <a:cubicBezTo>
                      <a:pt x="566094" y="1177246"/>
                      <a:pt x="562170" y="1173974"/>
                      <a:pt x="567402" y="1173320"/>
                    </a:cubicBezTo>
                    <a:cubicBezTo>
                      <a:pt x="571979" y="1173320"/>
                      <a:pt x="575249" y="1177246"/>
                      <a:pt x="578519" y="1179210"/>
                    </a:cubicBezTo>
                    <a:cubicBezTo>
                      <a:pt x="581135" y="1180518"/>
                      <a:pt x="584405" y="1177246"/>
                      <a:pt x="585712" y="1173320"/>
                    </a:cubicBezTo>
                    <a:cubicBezTo>
                      <a:pt x="587020" y="1169394"/>
                      <a:pt x="582443" y="1170048"/>
                      <a:pt x="579173" y="1167431"/>
                    </a:cubicBezTo>
                    <a:cubicBezTo>
                      <a:pt x="575903" y="1164813"/>
                      <a:pt x="579827" y="1164813"/>
                      <a:pt x="583751" y="1162850"/>
                    </a:cubicBezTo>
                    <a:cubicBezTo>
                      <a:pt x="587675" y="1160887"/>
                      <a:pt x="589636" y="1168085"/>
                      <a:pt x="592906" y="1168085"/>
                    </a:cubicBezTo>
                    <a:cubicBezTo>
                      <a:pt x="596176" y="1168085"/>
                      <a:pt x="596830" y="1164813"/>
                      <a:pt x="598138" y="1164159"/>
                    </a:cubicBezTo>
                    <a:cubicBezTo>
                      <a:pt x="599446" y="1163504"/>
                      <a:pt x="598138" y="1160232"/>
                      <a:pt x="597484" y="1158269"/>
                    </a:cubicBezTo>
                    <a:cubicBezTo>
                      <a:pt x="596830" y="1156960"/>
                      <a:pt x="600100" y="1156306"/>
                      <a:pt x="600754" y="1153034"/>
                    </a:cubicBezTo>
                    <a:cubicBezTo>
                      <a:pt x="600754" y="1149762"/>
                      <a:pt x="596176" y="1150416"/>
                      <a:pt x="596830" y="1148453"/>
                    </a:cubicBezTo>
                    <a:cubicBezTo>
                      <a:pt x="597484" y="1145836"/>
                      <a:pt x="605331" y="1141909"/>
                      <a:pt x="603369" y="1140601"/>
                    </a:cubicBezTo>
                    <a:cubicBezTo>
                      <a:pt x="601408" y="1139292"/>
                      <a:pt x="597484" y="1140601"/>
                      <a:pt x="593560" y="1139946"/>
                    </a:cubicBezTo>
                    <a:cubicBezTo>
                      <a:pt x="589636" y="1139946"/>
                      <a:pt x="590290" y="1141909"/>
                      <a:pt x="588328" y="1143873"/>
                    </a:cubicBezTo>
                    <a:cubicBezTo>
                      <a:pt x="585712" y="1145181"/>
                      <a:pt x="583751" y="1145181"/>
                      <a:pt x="579827" y="1142564"/>
                    </a:cubicBezTo>
                    <a:cubicBezTo>
                      <a:pt x="575903" y="1139946"/>
                      <a:pt x="581789" y="1140601"/>
                      <a:pt x="585059" y="1138637"/>
                    </a:cubicBezTo>
                    <a:cubicBezTo>
                      <a:pt x="588328" y="1137329"/>
                      <a:pt x="587675" y="1134057"/>
                      <a:pt x="589636" y="1132748"/>
                    </a:cubicBezTo>
                    <a:cubicBezTo>
                      <a:pt x="591598" y="1131439"/>
                      <a:pt x="595522" y="1132748"/>
                      <a:pt x="600100" y="1128822"/>
                    </a:cubicBezTo>
                    <a:cubicBezTo>
                      <a:pt x="604677" y="1124895"/>
                      <a:pt x="600754" y="1123586"/>
                      <a:pt x="601408" y="1120969"/>
                    </a:cubicBezTo>
                    <a:cubicBezTo>
                      <a:pt x="601408" y="1117697"/>
                      <a:pt x="604677" y="1115734"/>
                      <a:pt x="604024" y="1112462"/>
                    </a:cubicBezTo>
                    <a:cubicBezTo>
                      <a:pt x="603369" y="1109190"/>
                      <a:pt x="604024" y="1107881"/>
                      <a:pt x="606639" y="1107227"/>
                    </a:cubicBezTo>
                    <a:cubicBezTo>
                      <a:pt x="608601" y="1106572"/>
                      <a:pt x="615795" y="1107881"/>
                      <a:pt x="617757" y="1105918"/>
                    </a:cubicBezTo>
                    <a:cubicBezTo>
                      <a:pt x="619718" y="1103955"/>
                      <a:pt x="615795" y="1101992"/>
                      <a:pt x="614487" y="1098720"/>
                    </a:cubicBezTo>
                    <a:cubicBezTo>
                      <a:pt x="613179" y="1095448"/>
                      <a:pt x="617103" y="1095448"/>
                      <a:pt x="618410" y="1094793"/>
                    </a:cubicBezTo>
                    <a:cubicBezTo>
                      <a:pt x="619718" y="1094139"/>
                      <a:pt x="624950" y="1098720"/>
                      <a:pt x="628220" y="1096757"/>
                    </a:cubicBezTo>
                    <a:cubicBezTo>
                      <a:pt x="631490" y="1095448"/>
                      <a:pt x="624950" y="1088250"/>
                      <a:pt x="628220" y="1087595"/>
                    </a:cubicBezTo>
                    <a:cubicBezTo>
                      <a:pt x="630836" y="1086941"/>
                      <a:pt x="632144" y="1094139"/>
                      <a:pt x="634759" y="1094793"/>
                    </a:cubicBezTo>
                    <a:cubicBezTo>
                      <a:pt x="637376" y="1095448"/>
                      <a:pt x="636722" y="1100029"/>
                      <a:pt x="642607" y="1096757"/>
                    </a:cubicBezTo>
                    <a:cubicBezTo>
                      <a:pt x="648493" y="1092830"/>
                      <a:pt x="643915" y="1088250"/>
                      <a:pt x="643261" y="1085632"/>
                    </a:cubicBezTo>
                    <a:cubicBezTo>
                      <a:pt x="643261" y="1083014"/>
                      <a:pt x="645223" y="1078434"/>
                      <a:pt x="646531" y="1075816"/>
                    </a:cubicBezTo>
                    <a:cubicBezTo>
                      <a:pt x="647839" y="1072544"/>
                      <a:pt x="651109" y="1075816"/>
                      <a:pt x="655686" y="1071235"/>
                    </a:cubicBezTo>
                    <a:cubicBezTo>
                      <a:pt x="660264" y="1066655"/>
                      <a:pt x="655033" y="1053567"/>
                      <a:pt x="655686" y="1050295"/>
                    </a:cubicBezTo>
                    <a:cubicBezTo>
                      <a:pt x="656341" y="1047023"/>
                      <a:pt x="658956" y="1047023"/>
                      <a:pt x="658956" y="1043751"/>
                    </a:cubicBezTo>
                    <a:cubicBezTo>
                      <a:pt x="658956" y="1040479"/>
                      <a:pt x="665496" y="1047023"/>
                      <a:pt x="666804" y="1047677"/>
                    </a:cubicBezTo>
                    <a:cubicBezTo>
                      <a:pt x="668112" y="1047677"/>
                      <a:pt x="674651" y="1052912"/>
                      <a:pt x="677267" y="1050949"/>
                    </a:cubicBezTo>
                    <a:cubicBezTo>
                      <a:pt x="679883" y="1048986"/>
                      <a:pt x="676613" y="1045060"/>
                      <a:pt x="673997" y="1043097"/>
                    </a:cubicBezTo>
                    <a:cubicBezTo>
                      <a:pt x="671382" y="1041133"/>
                      <a:pt x="668766" y="1038516"/>
                      <a:pt x="668766" y="1035898"/>
                    </a:cubicBezTo>
                    <a:cubicBezTo>
                      <a:pt x="668766" y="1033281"/>
                      <a:pt x="664842" y="1031972"/>
                      <a:pt x="666804" y="1028046"/>
                    </a:cubicBezTo>
                    <a:cubicBezTo>
                      <a:pt x="669420" y="1024119"/>
                      <a:pt x="670727" y="1030009"/>
                      <a:pt x="673343" y="1031972"/>
                    </a:cubicBezTo>
                    <a:cubicBezTo>
                      <a:pt x="675959" y="1033281"/>
                      <a:pt x="676613" y="1033281"/>
                      <a:pt x="678575" y="1033935"/>
                    </a:cubicBezTo>
                    <a:cubicBezTo>
                      <a:pt x="680537" y="1033935"/>
                      <a:pt x="682499" y="1042442"/>
                      <a:pt x="682499" y="1044405"/>
                    </a:cubicBezTo>
                    <a:cubicBezTo>
                      <a:pt x="682499" y="1046369"/>
                      <a:pt x="685115" y="1049640"/>
                      <a:pt x="689692" y="1048332"/>
                    </a:cubicBezTo>
                    <a:cubicBezTo>
                      <a:pt x="694270" y="1047023"/>
                      <a:pt x="693616" y="1044405"/>
                      <a:pt x="692308" y="1039825"/>
                    </a:cubicBezTo>
                    <a:cubicBezTo>
                      <a:pt x="691000" y="1035244"/>
                      <a:pt x="689692" y="1033281"/>
                      <a:pt x="689692" y="1030663"/>
                    </a:cubicBezTo>
                    <a:cubicBezTo>
                      <a:pt x="689692" y="1028046"/>
                      <a:pt x="692962" y="1028046"/>
                      <a:pt x="695578" y="1026082"/>
                    </a:cubicBezTo>
                    <a:cubicBezTo>
                      <a:pt x="698194" y="1024119"/>
                      <a:pt x="697540" y="1020847"/>
                      <a:pt x="697540" y="1018884"/>
                    </a:cubicBezTo>
                    <a:cubicBezTo>
                      <a:pt x="697540" y="1016921"/>
                      <a:pt x="701464" y="1015612"/>
                      <a:pt x="703425" y="1014958"/>
                    </a:cubicBezTo>
                    <a:cubicBezTo>
                      <a:pt x="705388" y="1014958"/>
                      <a:pt x="709965" y="1014303"/>
                      <a:pt x="709965" y="1010377"/>
                    </a:cubicBezTo>
                    <a:cubicBezTo>
                      <a:pt x="709965" y="1007105"/>
                      <a:pt x="708657" y="1006451"/>
                      <a:pt x="709965" y="1003833"/>
                    </a:cubicBezTo>
                    <a:cubicBezTo>
                      <a:pt x="711273" y="1001216"/>
                      <a:pt x="714543" y="1002524"/>
                      <a:pt x="716505" y="1002524"/>
                    </a:cubicBezTo>
                    <a:cubicBezTo>
                      <a:pt x="717813" y="1002524"/>
                      <a:pt x="723044" y="1002524"/>
                      <a:pt x="725006" y="1001216"/>
                    </a:cubicBezTo>
                    <a:cubicBezTo>
                      <a:pt x="727622" y="999907"/>
                      <a:pt x="726314" y="995326"/>
                      <a:pt x="727622" y="992054"/>
                    </a:cubicBezTo>
                    <a:cubicBezTo>
                      <a:pt x="728276" y="988782"/>
                      <a:pt x="729584" y="987473"/>
                      <a:pt x="731546" y="983547"/>
                    </a:cubicBezTo>
                    <a:cubicBezTo>
                      <a:pt x="733508" y="979621"/>
                      <a:pt x="733508" y="982238"/>
                      <a:pt x="735470" y="982893"/>
                    </a:cubicBezTo>
                    <a:cubicBezTo>
                      <a:pt x="737431" y="982893"/>
                      <a:pt x="738086" y="981584"/>
                      <a:pt x="738739" y="980930"/>
                    </a:cubicBezTo>
                    <a:cubicBezTo>
                      <a:pt x="738739" y="980275"/>
                      <a:pt x="743971" y="978312"/>
                      <a:pt x="745933" y="976349"/>
                    </a:cubicBezTo>
                    <a:cubicBezTo>
                      <a:pt x="747895" y="974386"/>
                      <a:pt x="747895" y="968496"/>
                      <a:pt x="748549" y="967842"/>
                    </a:cubicBezTo>
                    <a:cubicBezTo>
                      <a:pt x="749203" y="967187"/>
                      <a:pt x="751165" y="972423"/>
                      <a:pt x="752472" y="973077"/>
                    </a:cubicBezTo>
                    <a:cubicBezTo>
                      <a:pt x="753780" y="973731"/>
                      <a:pt x="756396" y="969805"/>
                      <a:pt x="757704" y="968496"/>
                    </a:cubicBezTo>
                    <a:cubicBezTo>
                      <a:pt x="759012" y="967187"/>
                      <a:pt x="759666" y="964570"/>
                      <a:pt x="761628" y="961298"/>
                    </a:cubicBezTo>
                    <a:cubicBezTo>
                      <a:pt x="763590" y="958026"/>
                      <a:pt x="762936" y="956717"/>
                      <a:pt x="767514" y="954100"/>
                    </a:cubicBezTo>
                    <a:cubicBezTo>
                      <a:pt x="769476" y="953445"/>
                      <a:pt x="766860" y="944284"/>
                      <a:pt x="766860" y="942321"/>
                    </a:cubicBezTo>
                    <a:cubicBezTo>
                      <a:pt x="766860" y="939703"/>
                      <a:pt x="768821" y="939049"/>
                      <a:pt x="770784" y="936431"/>
                    </a:cubicBezTo>
                    <a:cubicBezTo>
                      <a:pt x="772745" y="933814"/>
                      <a:pt x="771437" y="931196"/>
                      <a:pt x="770129" y="927270"/>
                    </a:cubicBezTo>
                    <a:cubicBezTo>
                      <a:pt x="768821" y="923343"/>
                      <a:pt x="771437" y="920071"/>
                      <a:pt x="773399" y="915491"/>
                    </a:cubicBezTo>
                    <a:cubicBezTo>
                      <a:pt x="774707" y="910910"/>
                      <a:pt x="773399" y="905675"/>
                      <a:pt x="773399" y="902403"/>
                    </a:cubicBezTo>
                    <a:cubicBezTo>
                      <a:pt x="772745" y="899131"/>
                      <a:pt x="776669" y="899131"/>
                      <a:pt x="777977" y="896513"/>
                    </a:cubicBezTo>
                    <a:cubicBezTo>
                      <a:pt x="779285" y="893896"/>
                      <a:pt x="781247" y="888661"/>
                      <a:pt x="782555" y="888661"/>
                    </a:cubicBezTo>
                    <a:cubicBezTo>
                      <a:pt x="783863" y="888661"/>
                      <a:pt x="787786" y="885389"/>
                      <a:pt x="789094" y="882117"/>
                    </a:cubicBezTo>
                    <a:cubicBezTo>
                      <a:pt x="790402" y="878845"/>
                      <a:pt x="789748" y="874919"/>
                      <a:pt x="791056" y="872955"/>
                    </a:cubicBezTo>
                    <a:cubicBezTo>
                      <a:pt x="792364" y="870992"/>
                      <a:pt x="796288" y="867720"/>
                      <a:pt x="799558" y="864448"/>
                    </a:cubicBezTo>
                    <a:cubicBezTo>
                      <a:pt x="802828" y="861176"/>
                      <a:pt x="808059" y="853978"/>
                      <a:pt x="810021" y="850052"/>
                    </a:cubicBezTo>
                    <a:cubicBezTo>
                      <a:pt x="811983" y="846125"/>
                      <a:pt x="814599" y="842199"/>
                      <a:pt x="812637" y="838273"/>
                    </a:cubicBezTo>
                    <a:cubicBezTo>
                      <a:pt x="810675" y="834346"/>
                      <a:pt x="808059" y="840236"/>
                      <a:pt x="806752" y="840236"/>
                    </a:cubicBezTo>
                    <a:cubicBezTo>
                      <a:pt x="805444" y="840236"/>
                      <a:pt x="801520" y="839582"/>
                      <a:pt x="801520" y="836964"/>
                    </a:cubicBezTo>
                    <a:cubicBezTo>
                      <a:pt x="801520" y="834346"/>
                      <a:pt x="808713" y="827803"/>
                      <a:pt x="808713" y="825839"/>
                    </a:cubicBezTo>
                    <a:cubicBezTo>
                      <a:pt x="808713" y="823876"/>
                      <a:pt x="799558" y="830420"/>
                      <a:pt x="799558" y="827803"/>
                    </a:cubicBezTo>
                    <a:cubicBezTo>
                      <a:pt x="799558" y="825185"/>
                      <a:pt x="803482" y="820604"/>
                      <a:pt x="802828" y="819950"/>
                    </a:cubicBezTo>
                    <a:cubicBezTo>
                      <a:pt x="802174" y="818641"/>
                      <a:pt x="800212" y="821913"/>
                      <a:pt x="798250" y="822567"/>
                    </a:cubicBezTo>
                    <a:cubicBezTo>
                      <a:pt x="796288" y="822567"/>
                      <a:pt x="796942" y="817987"/>
                      <a:pt x="795634" y="816023"/>
                    </a:cubicBezTo>
                    <a:cubicBezTo>
                      <a:pt x="794326" y="814715"/>
                      <a:pt x="792364" y="816023"/>
                      <a:pt x="787133" y="817332"/>
                    </a:cubicBezTo>
                    <a:cubicBezTo>
                      <a:pt x="782555" y="817987"/>
                      <a:pt x="787133" y="817332"/>
                      <a:pt x="784517" y="816023"/>
                    </a:cubicBezTo>
                    <a:cubicBezTo>
                      <a:pt x="781901" y="814715"/>
                      <a:pt x="780593" y="811443"/>
                      <a:pt x="779939" y="808171"/>
                    </a:cubicBezTo>
                    <a:cubicBezTo>
                      <a:pt x="779285" y="805553"/>
                      <a:pt x="770784" y="808171"/>
                      <a:pt x="770784" y="802281"/>
                    </a:cubicBezTo>
                    <a:cubicBezTo>
                      <a:pt x="770784" y="797046"/>
                      <a:pt x="781247" y="804899"/>
                      <a:pt x="783209" y="800973"/>
                    </a:cubicBezTo>
                    <a:cubicBezTo>
                      <a:pt x="785825" y="796392"/>
                      <a:pt x="778631" y="795737"/>
                      <a:pt x="776669" y="793120"/>
                    </a:cubicBezTo>
                    <a:cubicBezTo>
                      <a:pt x="775361" y="791157"/>
                      <a:pt x="781247" y="789848"/>
                      <a:pt x="780593" y="787230"/>
                    </a:cubicBezTo>
                    <a:cubicBezTo>
                      <a:pt x="780593" y="784613"/>
                      <a:pt x="776669" y="784613"/>
                      <a:pt x="774053" y="783958"/>
                    </a:cubicBezTo>
                    <a:cubicBezTo>
                      <a:pt x="771437" y="783958"/>
                      <a:pt x="762936" y="786576"/>
                      <a:pt x="764244" y="783304"/>
                    </a:cubicBezTo>
                    <a:cubicBezTo>
                      <a:pt x="764898" y="780032"/>
                      <a:pt x="756396" y="776760"/>
                      <a:pt x="759012" y="772179"/>
                    </a:cubicBezTo>
                    <a:cubicBezTo>
                      <a:pt x="761628" y="767599"/>
                      <a:pt x="765552" y="778723"/>
                      <a:pt x="766860" y="778723"/>
                    </a:cubicBezTo>
                    <a:cubicBezTo>
                      <a:pt x="768168" y="778723"/>
                      <a:pt x="768168" y="774797"/>
                      <a:pt x="770129" y="770871"/>
                    </a:cubicBezTo>
                    <a:cubicBezTo>
                      <a:pt x="772091" y="767599"/>
                      <a:pt x="770784" y="763672"/>
                      <a:pt x="770784" y="761709"/>
                    </a:cubicBezTo>
                    <a:cubicBezTo>
                      <a:pt x="770784" y="759746"/>
                      <a:pt x="770784" y="757128"/>
                      <a:pt x="772091" y="753856"/>
                    </a:cubicBezTo>
                    <a:cubicBezTo>
                      <a:pt x="773399" y="750585"/>
                      <a:pt x="776669" y="751239"/>
                      <a:pt x="778631" y="750585"/>
                    </a:cubicBezTo>
                    <a:cubicBezTo>
                      <a:pt x="780593" y="749930"/>
                      <a:pt x="779285" y="745349"/>
                      <a:pt x="781247" y="742732"/>
                    </a:cubicBezTo>
                    <a:cubicBezTo>
                      <a:pt x="783209" y="739460"/>
                      <a:pt x="785825" y="738151"/>
                      <a:pt x="785825" y="736188"/>
                    </a:cubicBezTo>
                    <a:cubicBezTo>
                      <a:pt x="785825" y="734225"/>
                      <a:pt x="784517" y="732262"/>
                      <a:pt x="785825" y="730299"/>
                    </a:cubicBezTo>
                    <a:cubicBezTo>
                      <a:pt x="787133" y="728335"/>
                      <a:pt x="790402" y="727681"/>
                      <a:pt x="789094" y="725718"/>
                    </a:cubicBezTo>
                    <a:cubicBezTo>
                      <a:pt x="787133" y="723755"/>
                      <a:pt x="788440" y="720483"/>
                      <a:pt x="787133" y="717865"/>
                    </a:cubicBezTo>
                    <a:cubicBezTo>
                      <a:pt x="785825" y="715248"/>
                      <a:pt x="791056" y="715902"/>
                      <a:pt x="791710" y="713284"/>
                    </a:cubicBezTo>
                    <a:cubicBezTo>
                      <a:pt x="792364" y="710667"/>
                      <a:pt x="788440" y="706086"/>
                      <a:pt x="787786" y="704123"/>
                    </a:cubicBezTo>
                    <a:cubicBezTo>
                      <a:pt x="786478" y="702160"/>
                      <a:pt x="785825" y="698888"/>
                      <a:pt x="786478" y="696270"/>
                    </a:cubicBezTo>
                    <a:cubicBezTo>
                      <a:pt x="787133" y="693653"/>
                      <a:pt x="792364" y="693653"/>
                      <a:pt x="793018" y="690381"/>
                    </a:cubicBezTo>
                    <a:cubicBezTo>
                      <a:pt x="793018" y="686454"/>
                      <a:pt x="796288" y="685146"/>
                      <a:pt x="795634" y="683182"/>
                    </a:cubicBezTo>
                    <a:cubicBezTo>
                      <a:pt x="794980" y="681219"/>
                      <a:pt x="792364" y="683182"/>
                      <a:pt x="790402" y="683182"/>
                    </a:cubicBezTo>
                    <a:cubicBezTo>
                      <a:pt x="788440" y="683182"/>
                      <a:pt x="788440" y="678602"/>
                      <a:pt x="787133" y="676639"/>
                    </a:cubicBezTo>
                    <a:cubicBezTo>
                      <a:pt x="785825" y="674675"/>
                      <a:pt x="781901" y="682528"/>
                      <a:pt x="777977" y="680565"/>
                    </a:cubicBezTo>
                    <a:cubicBezTo>
                      <a:pt x="774053" y="678602"/>
                      <a:pt x="775361" y="675330"/>
                      <a:pt x="777977" y="671404"/>
                    </a:cubicBezTo>
                    <a:cubicBezTo>
                      <a:pt x="780593" y="667477"/>
                      <a:pt x="781901" y="667477"/>
                      <a:pt x="783863" y="666823"/>
                    </a:cubicBezTo>
                    <a:cubicBezTo>
                      <a:pt x="785825" y="665514"/>
                      <a:pt x="789094" y="664860"/>
                      <a:pt x="790402" y="664205"/>
                    </a:cubicBezTo>
                    <a:cubicBezTo>
                      <a:pt x="791710" y="664205"/>
                      <a:pt x="796288" y="664205"/>
                      <a:pt x="798904" y="664205"/>
                    </a:cubicBezTo>
                    <a:cubicBezTo>
                      <a:pt x="801520" y="664205"/>
                      <a:pt x="804789" y="664860"/>
                      <a:pt x="807405" y="663551"/>
                    </a:cubicBezTo>
                    <a:cubicBezTo>
                      <a:pt x="810021" y="661588"/>
                      <a:pt x="810021" y="658970"/>
                      <a:pt x="812637" y="658316"/>
                    </a:cubicBezTo>
                    <a:cubicBezTo>
                      <a:pt x="815253" y="657661"/>
                      <a:pt x="814599" y="656353"/>
                      <a:pt x="813945" y="651772"/>
                    </a:cubicBezTo>
                    <a:cubicBezTo>
                      <a:pt x="813291" y="647191"/>
                      <a:pt x="810675" y="649154"/>
                      <a:pt x="806752" y="647845"/>
                    </a:cubicBezTo>
                    <a:cubicBezTo>
                      <a:pt x="802828" y="646537"/>
                      <a:pt x="794326" y="636066"/>
                      <a:pt x="801520" y="6373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9" name="Graphic 2">
              <a:extLst>
                <a:ext uri="{FF2B5EF4-FFF2-40B4-BE49-F238E27FC236}">
                  <a16:creationId xmlns:a16="http://schemas.microsoft.com/office/drawing/2014/main" id="{0ABBBDA8-4874-4C29-54C4-5FB250C137C4}"/>
                </a:ext>
              </a:extLst>
            </p:cNvPr>
            <p:cNvGrpSpPr/>
            <p:nvPr/>
          </p:nvGrpSpPr>
          <p:grpSpPr>
            <a:xfrm>
              <a:off x="198865" y="2209406"/>
              <a:ext cx="996550" cy="1595182"/>
              <a:chOff x="198865" y="2209406"/>
              <a:chExt cx="996550" cy="1595182"/>
            </a:xfrm>
            <a:solidFill>
              <a:srgbClr val="EDEDEE"/>
            </a:solidFill>
          </p:grpSpPr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BC7BD96B-0C77-EAE6-3943-9359A42A1E5B}"/>
                  </a:ext>
                </a:extLst>
              </p:cNvPr>
              <p:cNvSpPr/>
              <p:nvPr/>
            </p:nvSpPr>
            <p:spPr>
              <a:xfrm>
                <a:off x="842484" y="2209406"/>
                <a:ext cx="51655" cy="57680"/>
              </a:xfrm>
              <a:custGeom>
                <a:avLst/>
                <a:gdLst>
                  <a:gd name="connsiteX0" fmla="*/ 340 w 51655"/>
                  <a:gd name="connsiteY0" fmla="*/ 27702 h 57680"/>
                  <a:gd name="connsiteX1" fmla="*/ 4264 w 51655"/>
                  <a:gd name="connsiteY1" fmla="*/ 16578 h 57680"/>
                  <a:gd name="connsiteX2" fmla="*/ 8188 w 51655"/>
                  <a:gd name="connsiteY2" fmla="*/ 3490 h 57680"/>
                  <a:gd name="connsiteX3" fmla="*/ 19305 w 51655"/>
                  <a:gd name="connsiteY3" fmla="*/ 1527 h 57680"/>
                  <a:gd name="connsiteX4" fmla="*/ 27807 w 51655"/>
                  <a:gd name="connsiteY4" fmla="*/ 7417 h 57680"/>
                  <a:gd name="connsiteX5" fmla="*/ 31730 w 51655"/>
                  <a:gd name="connsiteY5" fmla="*/ 13960 h 57680"/>
                  <a:gd name="connsiteX6" fmla="*/ 35000 w 51655"/>
                  <a:gd name="connsiteY6" fmla="*/ 19195 h 57680"/>
                  <a:gd name="connsiteX7" fmla="*/ 28461 w 51655"/>
                  <a:gd name="connsiteY7" fmla="*/ 24430 h 57680"/>
                  <a:gd name="connsiteX8" fmla="*/ 23229 w 51655"/>
                  <a:gd name="connsiteY8" fmla="*/ 29666 h 57680"/>
                  <a:gd name="connsiteX9" fmla="*/ 28461 w 51655"/>
                  <a:gd name="connsiteY9" fmla="*/ 32283 h 57680"/>
                  <a:gd name="connsiteX10" fmla="*/ 34346 w 51655"/>
                  <a:gd name="connsiteY10" fmla="*/ 30320 h 57680"/>
                  <a:gd name="connsiteX11" fmla="*/ 39578 w 51655"/>
                  <a:gd name="connsiteY11" fmla="*/ 31629 h 57680"/>
                  <a:gd name="connsiteX12" fmla="*/ 44810 w 51655"/>
                  <a:gd name="connsiteY12" fmla="*/ 37518 h 57680"/>
                  <a:gd name="connsiteX13" fmla="*/ 48733 w 51655"/>
                  <a:gd name="connsiteY13" fmla="*/ 43408 h 57680"/>
                  <a:gd name="connsiteX14" fmla="*/ 51349 w 51655"/>
                  <a:gd name="connsiteY14" fmla="*/ 52569 h 57680"/>
                  <a:gd name="connsiteX15" fmla="*/ 44810 w 51655"/>
                  <a:gd name="connsiteY15" fmla="*/ 57150 h 57680"/>
                  <a:gd name="connsiteX16" fmla="*/ 38270 w 51655"/>
                  <a:gd name="connsiteY16" fmla="*/ 50606 h 57680"/>
                  <a:gd name="connsiteX17" fmla="*/ 35000 w 51655"/>
                  <a:gd name="connsiteY17" fmla="*/ 40136 h 57680"/>
                  <a:gd name="connsiteX18" fmla="*/ 26499 w 51655"/>
                  <a:gd name="connsiteY18" fmla="*/ 42754 h 57680"/>
                  <a:gd name="connsiteX19" fmla="*/ 16035 w 51655"/>
                  <a:gd name="connsiteY19" fmla="*/ 43408 h 57680"/>
                  <a:gd name="connsiteX20" fmla="*/ 12112 w 51655"/>
                  <a:gd name="connsiteY20" fmla="*/ 36864 h 57680"/>
                  <a:gd name="connsiteX21" fmla="*/ 14073 w 51655"/>
                  <a:gd name="connsiteY21" fmla="*/ 25739 h 57680"/>
                  <a:gd name="connsiteX22" fmla="*/ 7534 w 51655"/>
                  <a:gd name="connsiteY22" fmla="*/ 25739 h 57680"/>
                  <a:gd name="connsiteX23" fmla="*/ 5572 w 51655"/>
                  <a:gd name="connsiteY23" fmla="*/ 34901 h 57680"/>
                  <a:gd name="connsiteX24" fmla="*/ 340 w 51655"/>
                  <a:gd name="connsiteY24" fmla="*/ 27702 h 5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1655" h="57680">
                    <a:moveTo>
                      <a:pt x="340" y="27702"/>
                    </a:moveTo>
                    <a:cubicBezTo>
                      <a:pt x="3610" y="21813"/>
                      <a:pt x="3610" y="22467"/>
                      <a:pt x="4264" y="16578"/>
                    </a:cubicBezTo>
                    <a:cubicBezTo>
                      <a:pt x="4264" y="10688"/>
                      <a:pt x="2956" y="6108"/>
                      <a:pt x="8188" y="3490"/>
                    </a:cubicBezTo>
                    <a:cubicBezTo>
                      <a:pt x="13419" y="873"/>
                      <a:pt x="14727" y="-1745"/>
                      <a:pt x="19305" y="1527"/>
                    </a:cubicBezTo>
                    <a:cubicBezTo>
                      <a:pt x="23883" y="4799"/>
                      <a:pt x="23883" y="6762"/>
                      <a:pt x="27807" y="7417"/>
                    </a:cubicBezTo>
                    <a:cubicBezTo>
                      <a:pt x="32384" y="7417"/>
                      <a:pt x="30422" y="11997"/>
                      <a:pt x="31730" y="13960"/>
                    </a:cubicBezTo>
                    <a:cubicBezTo>
                      <a:pt x="33038" y="15924"/>
                      <a:pt x="36308" y="15924"/>
                      <a:pt x="35000" y="19195"/>
                    </a:cubicBezTo>
                    <a:cubicBezTo>
                      <a:pt x="33692" y="22467"/>
                      <a:pt x="31076" y="22467"/>
                      <a:pt x="28461" y="24430"/>
                    </a:cubicBezTo>
                    <a:cubicBezTo>
                      <a:pt x="25845" y="26394"/>
                      <a:pt x="22575" y="28357"/>
                      <a:pt x="23229" y="29666"/>
                    </a:cubicBezTo>
                    <a:cubicBezTo>
                      <a:pt x="23883" y="31629"/>
                      <a:pt x="25845" y="33592"/>
                      <a:pt x="28461" y="32283"/>
                    </a:cubicBezTo>
                    <a:cubicBezTo>
                      <a:pt x="31076" y="30974"/>
                      <a:pt x="33038" y="29011"/>
                      <a:pt x="34346" y="30320"/>
                    </a:cubicBezTo>
                    <a:cubicBezTo>
                      <a:pt x="35000" y="31629"/>
                      <a:pt x="36308" y="29666"/>
                      <a:pt x="39578" y="31629"/>
                    </a:cubicBezTo>
                    <a:cubicBezTo>
                      <a:pt x="43502" y="33592"/>
                      <a:pt x="40886" y="37518"/>
                      <a:pt x="44810" y="37518"/>
                    </a:cubicBezTo>
                    <a:cubicBezTo>
                      <a:pt x="48733" y="37518"/>
                      <a:pt x="48079" y="39482"/>
                      <a:pt x="48733" y="43408"/>
                    </a:cubicBezTo>
                    <a:cubicBezTo>
                      <a:pt x="49387" y="47334"/>
                      <a:pt x="52657" y="49952"/>
                      <a:pt x="51349" y="52569"/>
                    </a:cubicBezTo>
                    <a:cubicBezTo>
                      <a:pt x="50041" y="55187"/>
                      <a:pt x="47425" y="59113"/>
                      <a:pt x="44810" y="57150"/>
                    </a:cubicBezTo>
                    <a:cubicBezTo>
                      <a:pt x="42194" y="55187"/>
                      <a:pt x="38924" y="55187"/>
                      <a:pt x="38270" y="50606"/>
                    </a:cubicBezTo>
                    <a:cubicBezTo>
                      <a:pt x="37616" y="46025"/>
                      <a:pt x="36962" y="39482"/>
                      <a:pt x="35000" y="40136"/>
                    </a:cubicBezTo>
                    <a:cubicBezTo>
                      <a:pt x="33038" y="40136"/>
                      <a:pt x="30422" y="42754"/>
                      <a:pt x="26499" y="42754"/>
                    </a:cubicBezTo>
                    <a:cubicBezTo>
                      <a:pt x="22575" y="42754"/>
                      <a:pt x="18651" y="45371"/>
                      <a:pt x="16035" y="43408"/>
                    </a:cubicBezTo>
                    <a:cubicBezTo>
                      <a:pt x="13419" y="41445"/>
                      <a:pt x="10804" y="38827"/>
                      <a:pt x="12112" y="36864"/>
                    </a:cubicBezTo>
                    <a:cubicBezTo>
                      <a:pt x="13419" y="34901"/>
                      <a:pt x="16689" y="29011"/>
                      <a:pt x="14073" y="25739"/>
                    </a:cubicBezTo>
                    <a:cubicBezTo>
                      <a:pt x="11458" y="22467"/>
                      <a:pt x="8842" y="21159"/>
                      <a:pt x="7534" y="25739"/>
                    </a:cubicBezTo>
                    <a:cubicBezTo>
                      <a:pt x="6880" y="30974"/>
                      <a:pt x="9496" y="34901"/>
                      <a:pt x="5572" y="34901"/>
                    </a:cubicBezTo>
                    <a:cubicBezTo>
                      <a:pt x="1648" y="34901"/>
                      <a:pt x="-968" y="29666"/>
                      <a:pt x="340" y="2770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 800">
                <a:extLst>
                  <a:ext uri="{FF2B5EF4-FFF2-40B4-BE49-F238E27FC236}">
                    <a16:creationId xmlns:a16="http://schemas.microsoft.com/office/drawing/2014/main" id="{F8A4DA77-A4BB-1210-28D4-5E1A4EFDAF7B}"/>
                  </a:ext>
                </a:extLst>
              </p:cNvPr>
              <p:cNvSpPr/>
              <p:nvPr/>
            </p:nvSpPr>
            <p:spPr>
              <a:xfrm>
                <a:off x="830903" y="2249368"/>
                <a:ext cx="27100" cy="28241"/>
              </a:xfrm>
              <a:custGeom>
                <a:avLst/>
                <a:gdLst>
                  <a:gd name="connsiteX0" fmla="*/ 4074 w 27100"/>
                  <a:gd name="connsiteY0" fmla="*/ 173 h 28241"/>
                  <a:gd name="connsiteX1" fmla="*/ 17153 w 27100"/>
                  <a:gd name="connsiteY1" fmla="*/ 3445 h 28241"/>
                  <a:gd name="connsiteX2" fmla="*/ 23693 w 27100"/>
                  <a:gd name="connsiteY2" fmla="*/ 14570 h 28241"/>
                  <a:gd name="connsiteX3" fmla="*/ 25654 w 27100"/>
                  <a:gd name="connsiteY3" fmla="*/ 25040 h 28241"/>
                  <a:gd name="connsiteX4" fmla="*/ 17807 w 27100"/>
                  <a:gd name="connsiteY4" fmla="*/ 23077 h 28241"/>
                  <a:gd name="connsiteX5" fmla="*/ 11267 w 27100"/>
                  <a:gd name="connsiteY5" fmla="*/ 27003 h 28241"/>
                  <a:gd name="connsiteX6" fmla="*/ 5382 w 27100"/>
                  <a:gd name="connsiteY6" fmla="*/ 12606 h 28241"/>
                  <a:gd name="connsiteX7" fmla="*/ 3420 w 27100"/>
                  <a:gd name="connsiteY7" fmla="*/ 173 h 2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00" h="28241">
                    <a:moveTo>
                      <a:pt x="4074" y="173"/>
                    </a:moveTo>
                    <a:cubicBezTo>
                      <a:pt x="9305" y="173"/>
                      <a:pt x="13229" y="-1136"/>
                      <a:pt x="17153" y="3445"/>
                    </a:cubicBezTo>
                    <a:cubicBezTo>
                      <a:pt x="20423" y="8026"/>
                      <a:pt x="23039" y="9989"/>
                      <a:pt x="23693" y="14570"/>
                    </a:cubicBezTo>
                    <a:cubicBezTo>
                      <a:pt x="24346" y="19150"/>
                      <a:pt x="29578" y="23077"/>
                      <a:pt x="25654" y="25040"/>
                    </a:cubicBezTo>
                    <a:cubicBezTo>
                      <a:pt x="22385" y="26349"/>
                      <a:pt x="19115" y="21768"/>
                      <a:pt x="17807" y="23077"/>
                    </a:cubicBezTo>
                    <a:cubicBezTo>
                      <a:pt x="16499" y="24385"/>
                      <a:pt x="16499" y="30929"/>
                      <a:pt x="11267" y="27003"/>
                    </a:cubicBezTo>
                    <a:cubicBezTo>
                      <a:pt x="6690" y="23077"/>
                      <a:pt x="8651" y="15878"/>
                      <a:pt x="5382" y="12606"/>
                    </a:cubicBezTo>
                    <a:cubicBezTo>
                      <a:pt x="2112" y="9334"/>
                      <a:pt x="-3774" y="173"/>
                      <a:pt x="3420" y="1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2" name="Freeform 801">
                <a:extLst>
                  <a:ext uri="{FF2B5EF4-FFF2-40B4-BE49-F238E27FC236}">
                    <a16:creationId xmlns:a16="http://schemas.microsoft.com/office/drawing/2014/main" id="{175587DE-613C-081D-BA7D-326C2F876C60}"/>
                  </a:ext>
                </a:extLst>
              </p:cNvPr>
              <p:cNvSpPr/>
              <p:nvPr/>
            </p:nvSpPr>
            <p:spPr>
              <a:xfrm>
                <a:off x="895919" y="2249225"/>
                <a:ext cx="6479" cy="10195"/>
              </a:xfrm>
              <a:custGeom>
                <a:avLst/>
                <a:gdLst>
                  <a:gd name="connsiteX0" fmla="*/ 5762 w 6479"/>
                  <a:gd name="connsiteY0" fmla="*/ 1625 h 10195"/>
                  <a:gd name="connsiteX1" fmla="*/ 5108 w 6479"/>
                  <a:gd name="connsiteY1" fmla="*/ 10133 h 10195"/>
                  <a:gd name="connsiteX2" fmla="*/ 530 w 6479"/>
                  <a:gd name="connsiteY2" fmla="*/ 2280 h 10195"/>
                  <a:gd name="connsiteX3" fmla="*/ 6416 w 6479"/>
                  <a:gd name="connsiteY3" fmla="*/ 971 h 10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9" h="10195">
                    <a:moveTo>
                      <a:pt x="5762" y="1625"/>
                    </a:moveTo>
                    <a:cubicBezTo>
                      <a:pt x="4454" y="6206"/>
                      <a:pt x="7724" y="10787"/>
                      <a:pt x="5108" y="10133"/>
                    </a:cubicBezTo>
                    <a:cubicBezTo>
                      <a:pt x="2492" y="10133"/>
                      <a:pt x="-1432" y="4897"/>
                      <a:pt x="530" y="2280"/>
                    </a:cubicBezTo>
                    <a:cubicBezTo>
                      <a:pt x="2492" y="317"/>
                      <a:pt x="7070" y="-992"/>
                      <a:pt x="6416" y="9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 802">
                <a:extLst>
                  <a:ext uri="{FF2B5EF4-FFF2-40B4-BE49-F238E27FC236}">
                    <a16:creationId xmlns:a16="http://schemas.microsoft.com/office/drawing/2014/main" id="{AAE057E5-7F7E-DF80-366F-95E54F3C9DD9}"/>
                  </a:ext>
                </a:extLst>
              </p:cNvPr>
              <p:cNvSpPr/>
              <p:nvPr/>
            </p:nvSpPr>
            <p:spPr>
              <a:xfrm>
                <a:off x="303396" y="2331501"/>
                <a:ext cx="7294" cy="7807"/>
              </a:xfrm>
              <a:custGeom>
                <a:avLst/>
                <a:gdLst>
                  <a:gd name="connsiteX0" fmla="*/ 1218 w 7294"/>
                  <a:gd name="connsiteY0" fmla="*/ 1148 h 7807"/>
                  <a:gd name="connsiteX1" fmla="*/ 5796 w 7294"/>
                  <a:gd name="connsiteY1" fmla="*/ 7037 h 7807"/>
                  <a:gd name="connsiteX2" fmla="*/ 1218 w 7294"/>
                  <a:gd name="connsiteY2" fmla="*/ 1148 h 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94" h="7807">
                    <a:moveTo>
                      <a:pt x="1218" y="1148"/>
                    </a:moveTo>
                    <a:cubicBezTo>
                      <a:pt x="-2052" y="5074"/>
                      <a:pt x="1872" y="9655"/>
                      <a:pt x="5796" y="7037"/>
                    </a:cubicBezTo>
                    <a:cubicBezTo>
                      <a:pt x="9719" y="4419"/>
                      <a:pt x="5142" y="-2779"/>
                      <a:pt x="1218" y="114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20B887BD-EA26-2318-2E26-4492FF46FCC3}"/>
                  </a:ext>
                </a:extLst>
              </p:cNvPr>
              <p:cNvSpPr/>
              <p:nvPr/>
            </p:nvSpPr>
            <p:spPr>
              <a:xfrm>
                <a:off x="367670" y="2499558"/>
                <a:ext cx="17090" cy="15646"/>
              </a:xfrm>
              <a:custGeom>
                <a:avLst/>
                <a:gdLst>
                  <a:gd name="connsiteX0" fmla="*/ 1032 w 17090"/>
                  <a:gd name="connsiteY0" fmla="*/ 13048 h 15646"/>
                  <a:gd name="connsiteX1" fmla="*/ 6264 w 17090"/>
                  <a:gd name="connsiteY1" fmla="*/ 5196 h 15646"/>
                  <a:gd name="connsiteX2" fmla="*/ 14765 w 17090"/>
                  <a:gd name="connsiteY2" fmla="*/ 615 h 15646"/>
                  <a:gd name="connsiteX3" fmla="*/ 16727 w 17090"/>
                  <a:gd name="connsiteY3" fmla="*/ 9122 h 15646"/>
                  <a:gd name="connsiteX4" fmla="*/ 10841 w 17090"/>
                  <a:gd name="connsiteY4" fmla="*/ 14357 h 15646"/>
                  <a:gd name="connsiteX5" fmla="*/ 378 w 17090"/>
                  <a:gd name="connsiteY5" fmla="*/ 12394 h 1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90" h="15646">
                    <a:moveTo>
                      <a:pt x="1032" y="13048"/>
                    </a:moveTo>
                    <a:cubicBezTo>
                      <a:pt x="2994" y="9776"/>
                      <a:pt x="3648" y="5850"/>
                      <a:pt x="6264" y="5196"/>
                    </a:cubicBezTo>
                    <a:cubicBezTo>
                      <a:pt x="8880" y="4541"/>
                      <a:pt x="12803" y="-2002"/>
                      <a:pt x="14765" y="615"/>
                    </a:cubicBezTo>
                    <a:cubicBezTo>
                      <a:pt x="17381" y="3233"/>
                      <a:pt x="17381" y="5850"/>
                      <a:pt x="16727" y="9122"/>
                    </a:cubicBezTo>
                    <a:cubicBezTo>
                      <a:pt x="16727" y="13048"/>
                      <a:pt x="12149" y="13048"/>
                      <a:pt x="10841" y="14357"/>
                    </a:cubicBezTo>
                    <a:cubicBezTo>
                      <a:pt x="9533" y="16320"/>
                      <a:pt x="-2238" y="16320"/>
                      <a:pt x="378" y="123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6C8C9358-37F3-208D-4F5C-6DE24D76377C}"/>
                  </a:ext>
                </a:extLst>
              </p:cNvPr>
              <p:cNvSpPr/>
              <p:nvPr/>
            </p:nvSpPr>
            <p:spPr>
              <a:xfrm>
                <a:off x="389698" y="2438585"/>
                <a:ext cx="26217" cy="55473"/>
              </a:xfrm>
              <a:custGeom>
                <a:avLst/>
                <a:gdLst>
                  <a:gd name="connsiteX0" fmla="*/ 7778 w 26217"/>
                  <a:gd name="connsiteY0" fmla="*/ 45883 h 55473"/>
                  <a:gd name="connsiteX1" fmla="*/ 16934 w 26217"/>
                  <a:gd name="connsiteY1" fmla="*/ 54390 h 55473"/>
                  <a:gd name="connsiteX2" fmla="*/ 1239 w 26217"/>
                  <a:gd name="connsiteY2" fmla="*/ 51772 h 55473"/>
                  <a:gd name="connsiteX3" fmla="*/ 585 w 26217"/>
                  <a:gd name="connsiteY3" fmla="*/ 34104 h 55473"/>
                  <a:gd name="connsiteX4" fmla="*/ 1893 w 26217"/>
                  <a:gd name="connsiteY4" fmla="*/ 26251 h 55473"/>
                  <a:gd name="connsiteX5" fmla="*/ 7124 w 26217"/>
                  <a:gd name="connsiteY5" fmla="*/ 18398 h 55473"/>
                  <a:gd name="connsiteX6" fmla="*/ 11702 w 26217"/>
                  <a:gd name="connsiteY6" fmla="*/ 730 h 55473"/>
                  <a:gd name="connsiteX7" fmla="*/ 17588 w 26217"/>
                  <a:gd name="connsiteY7" fmla="*/ 12509 h 55473"/>
                  <a:gd name="connsiteX8" fmla="*/ 26089 w 26217"/>
                  <a:gd name="connsiteY8" fmla="*/ 19707 h 55473"/>
                  <a:gd name="connsiteX9" fmla="*/ 22820 w 26217"/>
                  <a:gd name="connsiteY9" fmla="*/ 26905 h 55473"/>
                  <a:gd name="connsiteX10" fmla="*/ 17588 w 26217"/>
                  <a:gd name="connsiteY10" fmla="*/ 32141 h 55473"/>
                  <a:gd name="connsiteX11" fmla="*/ 9740 w 26217"/>
                  <a:gd name="connsiteY11" fmla="*/ 30177 h 55473"/>
                  <a:gd name="connsiteX12" fmla="*/ 16934 w 26217"/>
                  <a:gd name="connsiteY12" fmla="*/ 39339 h 55473"/>
                  <a:gd name="connsiteX13" fmla="*/ 16934 w 26217"/>
                  <a:gd name="connsiteY13" fmla="*/ 41302 h 55473"/>
                  <a:gd name="connsiteX14" fmla="*/ 7124 w 26217"/>
                  <a:gd name="connsiteY14" fmla="*/ 45228 h 5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17" h="55473">
                    <a:moveTo>
                      <a:pt x="7778" y="45883"/>
                    </a:moveTo>
                    <a:cubicBezTo>
                      <a:pt x="12356" y="47846"/>
                      <a:pt x="18896" y="51772"/>
                      <a:pt x="16934" y="54390"/>
                    </a:cubicBezTo>
                    <a:cubicBezTo>
                      <a:pt x="14972" y="57007"/>
                      <a:pt x="2547" y="54390"/>
                      <a:pt x="1239" y="51772"/>
                    </a:cubicBezTo>
                    <a:cubicBezTo>
                      <a:pt x="-69" y="49155"/>
                      <a:pt x="1239" y="38030"/>
                      <a:pt x="585" y="34104"/>
                    </a:cubicBezTo>
                    <a:cubicBezTo>
                      <a:pt x="-69" y="30177"/>
                      <a:pt x="-723" y="28869"/>
                      <a:pt x="1893" y="26251"/>
                    </a:cubicBezTo>
                    <a:cubicBezTo>
                      <a:pt x="3855" y="23634"/>
                      <a:pt x="5817" y="21670"/>
                      <a:pt x="7124" y="18398"/>
                    </a:cubicBezTo>
                    <a:cubicBezTo>
                      <a:pt x="8432" y="14472"/>
                      <a:pt x="8432" y="-3851"/>
                      <a:pt x="11702" y="730"/>
                    </a:cubicBezTo>
                    <a:cubicBezTo>
                      <a:pt x="14972" y="5311"/>
                      <a:pt x="13664" y="8582"/>
                      <a:pt x="17588" y="12509"/>
                    </a:cubicBezTo>
                    <a:cubicBezTo>
                      <a:pt x="22166" y="17090"/>
                      <a:pt x="25435" y="15126"/>
                      <a:pt x="26089" y="19707"/>
                    </a:cubicBezTo>
                    <a:cubicBezTo>
                      <a:pt x="26743" y="24288"/>
                      <a:pt x="24781" y="24288"/>
                      <a:pt x="22820" y="26905"/>
                    </a:cubicBezTo>
                    <a:cubicBezTo>
                      <a:pt x="20858" y="29523"/>
                      <a:pt x="20204" y="32795"/>
                      <a:pt x="17588" y="32141"/>
                    </a:cubicBezTo>
                    <a:cubicBezTo>
                      <a:pt x="14972" y="32141"/>
                      <a:pt x="5817" y="26905"/>
                      <a:pt x="9740" y="30177"/>
                    </a:cubicBezTo>
                    <a:cubicBezTo>
                      <a:pt x="13664" y="33449"/>
                      <a:pt x="16934" y="37376"/>
                      <a:pt x="16934" y="39339"/>
                    </a:cubicBezTo>
                    <a:cubicBezTo>
                      <a:pt x="16934" y="41302"/>
                      <a:pt x="20858" y="39339"/>
                      <a:pt x="16934" y="41302"/>
                    </a:cubicBezTo>
                    <a:cubicBezTo>
                      <a:pt x="13010" y="43265"/>
                      <a:pt x="4509" y="43919"/>
                      <a:pt x="7124" y="4522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24475CDF-42FB-DC9F-2454-521848F61F4B}"/>
                  </a:ext>
                </a:extLst>
              </p:cNvPr>
              <p:cNvSpPr/>
              <p:nvPr/>
            </p:nvSpPr>
            <p:spPr>
              <a:xfrm>
                <a:off x="404670" y="2423579"/>
                <a:ext cx="16181" cy="16819"/>
              </a:xfrm>
              <a:custGeom>
                <a:avLst/>
                <a:gdLst>
                  <a:gd name="connsiteX0" fmla="*/ 654 w 16181"/>
                  <a:gd name="connsiteY0" fmla="*/ 1993 h 16819"/>
                  <a:gd name="connsiteX1" fmla="*/ 3270 w 16181"/>
                  <a:gd name="connsiteY1" fmla="*/ 13117 h 16819"/>
                  <a:gd name="connsiteX2" fmla="*/ 14387 w 16181"/>
                  <a:gd name="connsiteY2" fmla="*/ 15735 h 16819"/>
                  <a:gd name="connsiteX3" fmla="*/ 15041 w 16181"/>
                  <a:gd name="connsiteY3" fmla="*/ 9191 h 16819"/>
                  <a:gd name="connsiteX4" fmla="*/ 13733 w 16181"/>
                  <a:gd name="connsiteY4" fmla="*/ 1993 h 16819"/>
                  <a:gd name="connsiteX5" fmla="*/ 0 w 16181"/>
                  <a:gd name="connsiteY5" fmla="*/ 1993 h 1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81" h="16819">
                    <a:moveTo>
                      <a:pt x="654" y="1993"/>
                    </a:moveTo>
                    <a:cubicBezTo>
                      <a:pt x="-654" y="5265"/>
                      <a:pt x="0" y="10500"/>
                      <a:pt x="3270" y="13117"/>
                    </a:cubicBezTo>
                    <a:cubicBezTo>
                      <a:pt x="7194" y="15735"/>
                      <a:pt x="11771" y="18353"/>
                      <a:pt x="14387" y="15735"/>
                    </a:cubicBezTo>
                    <a:cubicBezTo>
                      <a:pt x="17657" y="13117"/>
                      <a:pt x="13079" y="12463"/>
                      <a:pt x="15041" y="9191"/>
                    </a:cubicBezTo>
                    <a:cubicBezTo>
                      <a:pt x="17003" y="5919"/>
                      <a:pt x="16349" y="3956"/>
                      <a:pt x="13733" y="1993"/>
                    </a:cubicBezTo>
                    <a:cubicBezTo>
                      <a:pt x="11771" y="30"/>
                      <a:pt x="654" y="-1279"/>
                      <a:pt x="0" y="199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0C508F0E-1976-AB84-4163-3D58DD083E53}"/>
                  </a:ext>
                </a:extLst>
              </p:cNvPr>
              <p:cNvSpPr/>
              <p:nvPr/>
            </p:nvSpPr>
            <p:spPr>
              <a:xfrm>
                <a:off x="414090" y="2414393"/>
                <a:ext cx="18193" cy="9665"/>
              </a:xfrm>
              <a:custGeom>
                <a:avLst/>
                <a:gdLst>
                  <a:gd name="connsiteX0" fmla="*/ 390 w 18193"/>
                  <a:gd name="connsiteY0" fmla="*/ 709 h 9665"/>
                  <a:gd name="connsiteX1" fmla="*/ 8237 w 18193"/>
                  <a:gd name="connsiteY1" fmla="*/ 8562 h 9665"/>
                  <a:gd name="connsiteX2" fmla="*/ 18047 w 18193"/>
                  <a:gd name="connsiteY2" fmla="*/ 6598 h 9665"/>
                  <a:gd name="connsiteX3" fmla="*/ 390 w 18193"/>
                  <a:gd name="connsiteY3" fmla="*/ 709 h 9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3" h="9665">
                    <a:moveTo>
                      <a:pt x="390" y="709"/>
                    </a:moveTo>
                    <a:cubicBezTo>
                      <a:pt x="-1572" y="3981"/>
                      <a:pt x="4313" y="7253"/>
                      <a:pt x="8237" y="8562"/>
                    </a:cubicBezTo>
                    <a:cubicBezTo>
                      <a:pt x="12161" y="10525"/>
                      <a:pt x="16085" y="9870"/>
                      <a:pt x="18047" y="6598"/>
                    </a:cubicBezTo>
                    <a:cubicBezTo>
                      <a:pt x="20008" y="3326"/>
                      <a:pt x="1698" y="-1909"/>
                      <a:pt x="390" y="7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93D5B71D-9A54-745F-D26C-729F8E5F75EA}"/>
                  </a:ext>
                </a:extLst>
              </p:cNvPr>
              <p:cNvSpPr/>
              <p:nvPr/>
            </p:nvSpPr>
            <p:spPr>
              <a:xfrm>
                <a:off x="394909" y="2389392"/>
                <a:ext cx="43213" cy="25473"/>
              </a:xfrm>
              <a:custGeom>
                <a:avLst/>
                <a:gdLst>
                  <a:gd name="connsiteX0" fmla="*/ 1914 w 43213"/>
                  <a:gd name="connsiteY0" fmla="*/ 6078 h 25473"/>
                  <a:gd name="connsiteX1" fmla="*/ 6491 w 43213"/>
                  <a:gd name="connsiteY1" fmla="*/ 16548 h 25473"/>
                  <a:gd name="connsiteX2" fmla="*/ 15647 w 43213"/>
                  <a:gd name="connsiteY2" fmla="*/ 21129 h 25473"/>
                  <a:gd name="connsiteX3" fmla="*/ 26764 w 43213"/>
                  <a:gd name="connsiteY3" fmla="*/ 21783 h 25473"/>
                  <a:gd name="connsiteX4" fmla="*/ 37228 w 43213"/>
                  <a:gd name="connsiteY4" fmla="*/ 24401 h 25473"/>
                  <a:gd name="connsiteX5" fmla="*/ 43113 w 43213"/>
                  <a:gd name="connsiteY5" fmla="*/ 23092 h 25473"/>
                  <a:gd name="connsiteX6" fmla="*/ 36574 w 43213"/>
                  <a:gd name="connsiteY6" fmla="*/ 11313 h 25473"/>
                  <a:gd name="connsiteX7" fmla="*/ 39844 w 43213"/>
                  <a:gd name="connsiteY7" fmla="*/ 2806 h 25473"/>
                  <a:gd name="connsiteX8" fmla="*/ 30034 w 43213"/>
                  <a:gd name="connsiteY8" fmla="*/ 6078 h 25473"/>
                  <a:gd name="connsiteX9" fmla="*/ 27418 w 43213"/>
                  <a:gd name="connsiteY9" fmla="*/ 189 h 25473"/>
                  <a:gd name="connsiteX10" fmla="*/ 18917 w 43213"/>
                  <a:gd name="connsiteY10" fmla="*/ 6078 h 25473"/>
                  <a:gd name="connsiteX11" fmla="*/ 13031 w 43213"/>
                  <a:gd name="connsiteY11" fmla="*/ 1497 h 25473"/>
                  <a:gd name="connsiteX12" fmla="*/ 1914 w 43213"/>
                  <a:gd name="connsiteY12" fmla="*/ 6078 h 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213" h="25473">
                    <a:moveTo>
                      <a:pt x="1914" y="6078"/>
                    </a:moveTo>
                    <a:cubicBezTo>
                      <a:pt x="-48" y="12622"/>
                      <a:pt x="-2664" y="15239"/>
                      <a:pt x="6491" y="16548"/>
                    </a:cubicBezTo>
                    <a:cubicBezTo>
                      <a:pt x="15647" y="17857"/>
                      <a:pt x="11069" y="19820"/>
                      <a:pt x="15647" y="21129"/>
                    </a:cubicBezTo>
                    <a:cubicBezTo>
                      <a:pt x="20225" y="22438"/>
                      <a:pt x="22840" y="21783"/>
                      <a:pt x="26764" y="21783"/>
                    </a:cubicBezTo>
                    <a:cubicBezTo>
                      <a:pt x="30688" y="21783"/>
                      <a:pt x="33304" y="23092"/>
                      <a:pt x="37228" y="24401"/>
                    </a:cubicBezTo>
                    <a:cubicBezTo>
                      <a:pt x="41151" y="25710"/>
                      <a:pt x="43767" y="26364"/>
                      <a:pt x="43113" y="23092"/>
                    </a:cubicBezTo>
                    <a:cubicBezTo>
                      <a:pt x="43113" y="19820"/>
                      <a:pt x="33304" y="13276"/>
                      <a:pt x="36574" y="11313"/>
                    </a:cubicBezTo>
                    <a:cubicBezTo>
                      <a:pt x="39190" y="9350"/>
                      <a:pt x="43113" y="4115"/>
                      <a:pt x="39844" y="2806"/>
                    </a:cubicBezTo>
                    <a:cubicBezTo>
                      <a:pt x="36574" y="1497"/>
                      <a:pt x="31342" y="7387"/>
                      <a:pt x="30034" y="6078"/>
                    </a:cubicBezTo>
                    <a:cubicBezTo>
                      <a:pt x="28726" y="4769"/>
                      <a:pt x="31342" y="-1120"/>
                      <a:pt x="27418" y="189"/>
                    </a:cubicBezTo>
                    <a:cubicBezTo>
                      <a:pt x="23494" y="1497"/>
                      <a:pt x="21533" y="7387"/>
                      <a:pt x="18917" y="6078"/>
                    </a:cubicBezTo>
                    <a:cubicBezTo>
                      <a:pt x="16301" y="4769"/>
                      <a:pt x="16955" y="1497"/>
                      <a:pt x="13031" y="1497"/>
                    </a:cubicBezTo>
                    <a:cubicBezTo>
                      <a:pt x="8453" y="1497"/>
                      <a:pt x="3876" y="1497"/>
                      <a:pt x="1914" y="607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43C7819C-B800-3A99-AD86-3CFFF6A35E9A}"/>
                  </a:ext>
                </a:extLst>
              </p:cNvPr>
              <p:cNvSpPr/>
              <p:nvPr/>
            </p:nvSpPr>
            <p:spPr>
              <a:xfrm>
                <a:off x="435470" y="2397433"/>
                <a:ext cx="8696" cy="8270"/>
              </a:xfrm>
              <a:custGeom>
                <a:avLst/>
                <a:gdLst>
                  <a:gd name="connsiteX0" fmla="*/ 2552 w 8696"/>
                  <a:gd name="connsiteY0" fmla="*/ 654 h 8270"/>
                  <a:gd name="connsiteX1" fmla="*/ 8438 w 8696"/>
                  <a:gd name="connsiteY1" fmla="*/ 6544 h 8270"/>
                  <a:gd name="connsiteX2" fmla="*/ 1898 w 8696"/>
                  <a:gd name="connsiteY2" fmla="*/ 6544 h 8270"/>
                  <a:gd name="connsiteX3" fmla="*/ 1898 w 8696"/>
                  <a:gd name="connsiteY3" fmla="*/ 0 h 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96" h="8270">
                    <a:moveTo>
                      <a:pt x="2552" y="654"/>
                    </a:moveTo>
                    <a:cubicBezTo>
                      <a:pt x="5822" y="0"/>
                      <a:pt x="9746" y="3926"/>
                      <a:pt x="8438" y="6544"/>
                    </a:cubicBezTo>
                    <a:cubicBezTo>
                      <a:pt x="7130" y="9162"/>
                      <a:pt x="2552" y="8507"/>
                      <a:pt x="1898" y="6544"/>
                    </a:cubicBezTo>
                    <a:cubicBezTo>
                      <a:pt x="1245" y="4581"/>
                      <a:pt x="-2025" y="1309"/>
                      <a:pt x="189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034D2EC1-B3F7-9B68-5FD1-B7FD13F9175A}"/>
                  </a:ext>
                </a:extLst>
              </p:cNvPr>
              <p:cNvSpPr/>
              <p:nvPr/>
            </p:nvSpPr>
            <p:spPr>
              <a:xfrm>
                <a:off x="445797" y="2358097"/>
                <a:ext cx="37050" cy="31840"/>
              </a:xfrm>
              <a:custGeom>
                <a:avLst/>
                <a:gdLst>
                  <a:gd name="connsiteX0" fmla="*/ 72 w 37050"/>
                  <a:gd name="connsiteY0" fmla="*/ 7925 h 31840"/>
                  <a:gd name="connsiteX1" fmla="*/ 5958 w 37050"/>
                  <a:gd name="connsiteY1" fmla="*/ 21668 h 31840"/>
                  <a:gd name="connsiteX2" fmla="*/ 13152 w 37050"/>
                  <a:gd name="connsiteY2" fmla="*/ 31483 h 31840"/>
                  <a:gd name="connsiteX3" fmla="*/ 25577 w 37050"/>
                  <a:gd name="connsiteY3" fmla="*/ 22976 h 31840"/>
                  <a:gd name="connsiteX4" fmla="*/ 26885 w 37050"/>
                  <a:gd name="connsiteY4" fmla="*/ 20359 h 31840"/>
                  <a:gd name="connsiteX5" fmla="*/ 36694 w 37050"/>
                  <a:gd name="connsiteY5" fmla="*/ 20359 h 31840"/>
                  <a:gd name="connsiteX6" fmla="*/ 34078 w 37050"/>
                  <a:gd name="connsiteY6" fmla="*/ 8580 h 31840"/>
                  <a:gd name="connsiteX7" fmla="*/ 25577 w 37050"/>
                  <a:gd name="connsiteY7" fmla="*/ 73 h 31840"/>
                  <a:gd name="connsiteX8" fmla="*/ 19037 w 37050"/>
                  <a:gd name="connsiteY8" fmla="*/ 2036 h 31840"/>
                  <a:gd name="connsiteX9" fmla="*/ 19691 w 37050"/>
                  <a:gd name="connsiteY9" fmla="*/ 8580 h 31840"/>
                  <a:gd name="connsiteX10" fmla="*/ 13152 w 37050"/>
                  <a:gd name="connsiteY10" fmla="*/ 8580 h 31840"/>
                  <a:gd name="connsiteX11" fmla="*/ 8574 w 37050"/>
                  <a:gd name="connsiteY11" fmla="*/ 13160 h 31840"/>
                  <a:gd name="connsiteX12" fmla="*/ 72 w 37050"/>
                  <a:gd name="connsiteY12" fmla="*/ 8580 h 3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050" h="31840">
                    <a:moveTo>
                      <a:pt x="72" y="7925"/>
                    </a:moveTo>
                    <a:cubicBezTo>
                      <a:pt x="-582" y="14469"/>
                      <a:pt x="3342" y="16432"/>
                      <a:pt x="5958" y="21668"/>
                    </a:cubicBezTo>
                    <a:cubicBezTo>
                      <a:pt x="8574" y="26903"/>
                      <a:pt x="8574" y="33447"/>
                      <a:pt x="13152" y="31483"/>
                    </a:cubicBezTo>
                    <a:cubicBezTo>
                      <a:pt x="17729" y="29520"/>
                      <a:pt x="24269" y="24940"/>
                      <a:pt x="25577" y="22976"/>
                    </a:cubicBezTo>
                    <a:cubicBezTo>
                      <a:pt x="26885" y="20359"/>
                      <a:pt x="23615" y="20359"/>
                      <a:pt x="26885" y="20359"/>
                    </a:cubicBezTo>
                    <a:cubicBezTo>
                      <a:pt x="30155" y="20359"/>
                      <a:pt x="35386" y="24285"/>
                      <a:pt x="36694" y="20359"/>
                    </a:cubicBezTo>
                    <a:cubicBezTo>
                      <a:pt x="38002" y="17087"/>
                      <a:pt x="35386" y="11197"/>
                      <a:pt x="34078" y="8580"/>
                    </a:cubicBezTo>
                    <a:cubicBezTo>
                      <a:pt x="32117" y="5962"/>
                      <a:pt x="28847" y="727"/>
                      <a:pt x="25577" y="73"/>
                    </a:cubicBezTo>
                    <a:cubicBezTo>
                      <a:pt x="22307" y="73"/>
                      <a:pt x="19037" y="-582"/>
                      <a:pt x="19037" y="2036"/>
                    </a:cubicBezTo>
                    <a:cubicBezTo>
                      <a:pt x="19037" y="4653"/>
                      <a:pt x="22307" y="7925"/>
                      <a:pt x="19691" y="8580"/>
                    </a:cubicBezTo>
                    <a:cubicBezTo>
                      <a:pt x="17729" y="9234"/>
                      <a:pt x="15113" y="6617"/>
                      <a:pt x="13152" y="8580"/>
                    </a:cubicBezTo>
                    <a:cubicBezTo>
                      <a:pt x="11190" y="10543"/>
                      <a:pt x="8574" y="13160"/>
                      <a:pt x="8574" y="13160"/>
                    </a:cubicBezTo>
                    <a:cubicBezTo>
                      <a:pt x="8574" y="13160"/>
                      <a:pt x="72" y="5962"/>
                      <a:pt x="72" y="858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1" name="Freeform 810">
                <a:extLst>
                  <a:ext uri="{FF2B5EF4-FFF2-40B4-BE49-F238E27FC236}">
                    <a16:creationId xmlns:a16="http://schemas.microsoft.com/office/drawing/2014/main" id="{7851B1E4-C5CD-41A7-A370-CEA3756BF169}"/>
                  </a:ext>
                </a:extLst>
              </p:cNvPr>
              <p:cNvSpPr/>
              <p:nvPr/>
            </p:nvSpPr>
            <p:spPr>
              <a:xfrm>
                <a:off x="454450" y="2265227"/>
                <a:ext cx="105863" cy="105894"/>
              </a:xfrm>
              <a:custGeom>
                <a:avLst/>
                <a:gdLst>
                  <a:gd name="connsiteX0" fmla="*/ 575 w 105863"/>
                  <a:gd name="connsiteY0" fmla="*/ 73966 h 105894"/>
                  <a:gd name="connsiteX1" fmla="*/ 7115 w 105863"/>
                  <a:gd name="connsiteY1" fmla="*/ 83127 h 105894"/>
                  <a:gd name="connsiteX2" fmla="*/ 16925 w 105863"/>
                  <a:gd name="connsiteY2" fmla="*/ 86399 h 105894"/>
                  <a:gd name="connsiteX3" fmla="*/ 24118 w 105863"/>
                  <a:gd name="connsiteY3" fmla="*/ 92289 h 105894"/>
                  <a:gd name="connsiteX4" fmla="*/ 31966 w 105863"/>
                  <a:gd name="connsiteY4" fmla="*/ 100796 h 105894"/>
                  <a:gd name="connsiteX5" fmla="*/ 37851 w 105863"/>
                  <a:gd name="connsiteY5" fmla="*/ 104722 h 105894"/>
                  <a:gd name="connsiteX6" fmla="*/ 35889 w 105863"/>
                  <a:gd name="connsiteY6" fmla="*/ 94906 h 105894"/>
                  <a:gd name="connsiteX7" fmla="*/ 32620 w 105863"/>
                  <a:gd name="connsiteY7" fmla="*/ 83782 h 105894"/>
                  <a:gd name="connsiteX8" fmla="*/ 39813 w 105863"/>
                  <a:gd name="connsiteY8" fmla="*/ 75929 h 105894"/>
                  <a:gd name="connsiteX9" fmla="*/ 46353 w 105863"/>
                  <a:gd name="connsiteY9" fmla="*/ 73966 h 105894"/>
                  <a:gd name="connsiteX10" fmla="*/ 54200 w 105863"/>
                  <a:gd name="connsiteY10" fmla="*/ 68076 h 105894"/>
                  <a:gd name="connsiteX11" fmla="*/ 71857 w 105863"/>
                  <a:gd name="connsiteY11" fmla="*/ 66767 h 105894"/>
                  <a:gd name="connsiteX12" fmla="*/ 77089 w 105863"/>
                  <a:gd name="connsiteY12" fmla="*/ 60224 h 105894"/>
                  <a:gd name="connsiteX13" fmla="*/ 80359 w 105863"/>
                  <a:gd name="connsiteY13" fmla="*/ 56297 h 105894"/>
                  <a:gd name="connsiteX14" fmla="*/ 85590 w 105863"/>
                  <a:gd name="connsiteY14" fmla="*/ 47790 h 105894"/>
                  <a:gd name="connsiteX15" fmla="*/ 95400 w 105863"/>
                  <a:gd name="connsiteY15" fmla="*/ 37974 h 105894"/>
                  <a:gd name="connsiteX16" fmla="*/ 102593 w 105863"/>
                  <a:gd name="connsiteY16" fmla="*/ 32739 h 105894"/>
                  <a:gd name="connsiteX17" fmla="*/ 100631 w 105863"/>
                  <a:gd name="connsiteY17" fmla="*/ 25541 h 105894"/>
                  <a:gd name="connsiteX18" fmla="*/ 105863 w 105863"/>
                  <a:gd name="connsiteY18" fmla="*/ 17034 h 105894"/>
                  <a:gd name="connsiteX19" fmla="*/ 101285 w 105863"/>
                  <a:gd name="connsiteY19" fmla="*/ 20 h 105894"/>
                  <a:gd name="connsiteX20" fmla="*/ 87552 w 105863"/>
                  <a:gd name="connsiteY20" fmla="*/ 9181 h 105894"/>
                  <a:gd name="connsiteX21" fmla="*/ 72511 w 105863"/>
                  <a:gd name="connsiteY21" fmla="*/ 16380 h 105894"/>
                  <a:gd name="connsiteX22" fmla="*/ 64010 w 105863"/>
                  <a:gd name="connsiteY22" fmla="*/ 22924 h 105894"/>
                  <a:gd name="connsiteX23" fmla="*/ 54200 w 105863"/>
                  <a:gd name="connsiteY23" fmla="*/ 21615 h 105894"/>
                  <a:gd name="connsiteX24" fmla="*/ 39159 w 105863"/>
                  <a:gd name="connsiteY24" fmla="*/ 29467 h 105894"/>
                  <a:gd name="connsiteX25" fmla="*/ 43083 w 105863"/>
                  <a:gd name="connsiteY25" fmla="*/ 40592 h 105894"/>
                  <a:gd name="connsiteX26" fmla="*/ 43737 w 105863"/>
                  <a:gd name="connsiteY26" fmla="*/ 52371 h 105894"/>
                  <a:gd name="connsiteX27" fmla="*/ 35889 w 105863"/>
                  <a:gd name="connsiteY27" fmla="*/ 45173 h 105894"/>
                  <a:gd name="connsiteX28" fmla="*/ 27388 w 105863"/>
                  <a:gd name="connsiteY28" fmla="*/ 59569 h 105894"/>
                  <a:gd name="connsiteX29" fmla="*/ 27388 w 105863"/>
                  <a:gd name="connsiteY29" fmla="*/ 39938 h 105894"/>
                  <a:gd name="connsiteX30" fmla="*/ 16271 w 105863"/>
                  <a:gd name="connsiteY30" fmla="*/ 35357 h 105894"/>
                  <a:gd name="connsiteX31" fmla="*/ 14309 w 105863"/>
                  <a:gd name="connsiteY31" fmla="*/ 43210 h 105894"/>
                  <a:gd name="connsiteX32" fmla="*/ 7769 w 105863"/>
                  <a:gd name="connsiteY32" fmla="*/ 45827 h 105894"/>
                  <a:gd name="connsiteX33" fmla="*/ 4499 w 105863"/>
                  <a:gd name="connsiteY33" fmla="*/ 54334 h 105894"/>
                  <a:gd name="connsiteX34" fmla="*/ 9077 w 105863"/>
                  <a:gd name="connsiteY34" fmla="*/ 62187 h 105894"/>
                  <a:gd name="connsiteX35" fmla="*/ 16271 w 105863"/>
                  <a:gd name="connsiteY35" fmla="*/ 69385 h 105894"/>
                  <a:gd name="connsiteX36" fmla="*/ 1229 w 105863"/>
                  <a:gd name="connsiteY36" fmla="*/ 74620 h 105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5863" h="105894">
                    <a:moveTo>
                      <a:pt x="575" y="73966"/>
                    </a:moveTo>
                    <a:cubicBezTo>
                      <a:pt x="-1386" y="81164"/>
                      <a:pt x="1883" y="81164"/>
                      <a:pt x="7115" y="83127"/>
                    </a:cubicBezTo>
                    <a:cubicBezTo>
                      <a:pt x="12347" y="85090"/>
                      <a:pt x="13655" y="83127"/>
                      <a:pt x="16925" y="86399"/>
                    </a:cubicBezTo>
                    <a:cubicBezTo>
                      <a:pt x="20194" y="89017"/>
                      <a:pt x="22810" y="89671"/>
                      <a:pt x="24118" y="92289"/>
                    </a:cubicBezTo>
                    <a:cubicBezTo>
                      <a:pt x="25426" y="94906"/>
                      <a:pt x="29350" y="96215"/>
                      <a:pt x="31966" y="100796"/>
                    </a:cubicBezTo>
                    <a:cubicBezTo>
                      <a:pt x="34581" y="105377"/>
                      <a:pt x="37197" y="107340"/>
                      <a:pt x="37851" y="104722"/>
                    </a:cubicBezTo>
                    <a:cubicBezTo>
                      <a:pt x="38505" y="102105"/>
                      <a:pt x="37851" y="97524"/>
                      <a:pt x="35889" y="94906"/>
                    </a:cubicBezTo>
                    <a:cubicBezTo>
                      <a:pt x="33927" y="92289"/>
                      <a:pt x="31966" y="86399"/>
                      <a:pt x="32620" y="83782"/>
                    </a:cubicBezTo>
                    <a:cubicBezTo>
                      <a:pt x="32620" y="81819"/>
                      <a:pt x="37197" y="77238"/>
                      <a:pt x="39813" y="75929"/>
                    </a:cubicBezTo>
                    <a:cubicBezTo>
                      <a:pt x="41775" y="74620"/>
                      <a:pt x="42429" y="75275"/>
                      <a:pt x="46353" y="73966"/>
                    </a:cubicBezTo>
                    <a:cubicBezTo>
                      <a:pt x="50276" y="73311"/>
                      <a:pt x="52238" y="67422"/>
                      <a:pt x="54200" y="68076"/>
                    </a:cubicBezTo>
                    <a:cubicBezTo>
                      <a:pt x="56162" y="68731"/>
                      <a:pt x="67279" y="69385"/>
                      <a:pt x="71857" y="66767"/>
                    </a:cubicBezTo>
                    <a:cubicBezTo>
                      <a:pt x="76435" y="64150"/>
                      <a:pt x="77089" y="62187"/>
                      <a:pt x="77089" y="60224"/>
                    </a:cubicBezTo>
                    <a:cubicBezTo>
                      <a:pt x="77089" y="58260"/>
                      <a:pt x="77089" y="57606"/>
                      <a:pt x="80359" y="56297"/>
                    </a:cubicBezTo>
                    <a:cubicBezTo>
                      <a:pt x="83629" y="54989"/>
                      <a:pt x="83629" y="50408"/>
                      <a:pt x="85590" y="47790"/>
                    </a:cubicBezTo>
                    <a:cubicBezTo>
                      <a:pt x="87552" y="45173"/>
                      <a:pt x="92784" y="39283"/>
                      <a:pt x="95400" y="37974"/>
                    </a:cubicBezTo>
                    <a:cubicBezTo>
                      <a:pt x="98016" y="36666"/>
                      <a:pt x="103901" y="34048"/>
                      <a:pt x="102593" y="32739"/>
                    </a:cubicBezTo>
                    <a:cubicBezTo>
                      <a:pt x="101285" y="31430"/>
                      <a:pt x="98670" y="27504"/>
                      <a:pt x="100631" y="25541"/>
                    </a:cubicBezTo>
                    <a:cubicBezTo>
                      <a:pt x="102593" y="23578"/>
                      <a:pt x="105863" y="18997"/>
                      <a:pt x="105863" y="17034"/>
                    </a:cubicBezTo>
                    <a:cubicBezTo>
                      <a:pt x="105863" y="15071"/>
                      <a:pt x="104555" y="-635"/>
                      <a:pt x="101285" y="20"/>
                    </a:cubicBezTo>
                    <a:cubicBezTo>
                      <a:pt x="98670" y="20"/>
                      <a:pt x="92784" y="7218"/>
                      <a:pt x="87552" y="9181"/>
                    </a:cubicBezTo>
                    <a:cubicBezTo>
                      <a:pt x="82321" y="11144"/>
                      <a:pt x="76435" y="13762"/>
                      <a:pt x="72511" y="16380"/>
                    </a:cubicBezTo>
                    <a:cubicBezTo>
                      <a:pt x="68587" y="18997"/>
                      <a:pt x="67279" y="22924"/>
                      <a:pt x="64010" y="22924"/>
                    </a:cubicBezTo>
                    <a:cubicBezTo>
                      <a:pt x="60740" y="22924"/>
                      <a:pt x="56816" y="19652"/>
                      <a:pt x="54200" y="21615"/>
                    </a:cubicBezTo>
                    <a:cubicBezTo>
                      <a:pt x="51584" y="23578"/>
                      <a:pt x="38505" y="26195"/>
                      <a:pt x="39159" y="29467"/>
                    </a:cubicBezTo>
                    <a:cubicBezTo>
                      <a:pt x="39159" y="32739"/>
                      <a:pt x="41121" y="36011"/>
                      <a:pt x="43083" y="40592"/>
                    </a:cubicBezTo>
                    <a:cubicBezTo>
                      <a:pt x="45045" y="45173"/>
                      <a:pt x="47661" y="54334"/>
                      <a:pt x="43737" y="52371"/>
                    </a:cubicBezTo>
                    <a:cubicBezTo>
                      <a:pt x="40467" y="50408"/>
                      <a:pt x="39159" y="42555"/>
                      <a:pt x="35889" y="45173"/>
                    </a:cubicBezTo>
                    <a:cubicBezTo>
                      <a:pt x="32620" y="47136"/>
                      <a:pt x="30004" y="61532"/>
                      <a:pt x="27388" y="59569"/>
                    </a:cubicBezTo>
                    <a:cubicBezTo>
                      <a:pt x="24772" y="57606"/>
                      <a:pt x="31312" y="41901"/>
                      <a:pt x="27388" y="39938"/>
                    </a:cubicBezTo>
                    <a:cubicBezTo>
                      <a:pt x="22810" y="37974"/>
                      <a:pt x="18232" y="31430"/>
                      <a:pt x="16271" y="35357"/>
                    </a:cubicBezTo>
                    <a:cubicBezTo>
                      <a:pt x="14963" y="38629"/>
                      <a:pt x="16271" y="42555"/>
                      <a:pt x="14309" y="43210"/>
                    </a:cubicBezTo>
                    <a:cubicBezTo>
                      <a:pt x="12347" y="43864"/>
                      <a:pt x="9731" y="42555"/>
                      <a:pt x="7769" y="45827"/>
                    </a:cubicBezTo>
                    <a:cubicBezTo>
                      <a:pt x="5807" y="49099"/>
                      <a:pt x="4499" y="51717"/>
                      <a:pt x="4499" y="54334"/>
                    </a:cubicBezTo>
                    <a:cubicBezTo>
                      <a:pt x="4499" y="56952"/>
                      <a:pt x="6461" y="60878"/>
                      <a:pt x="9077" y="62187"/>
                    </a:cubicBezTo>
                    <a:cubicBezTo>
                      <a:pt x="11693" y="63496"/>
                      <a:pt x="18232" y="68731"/>
                      <a:pt x="16271" y="69385"/>
                    </a:cubicBezTo>
                    <a:cubicBezTo>
                      <a:pt x="14309" y="70039"/>
                      <a:pt x="1229" y="73966"/>
                      <a:pt x="1229" y="7462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C45D37EA-E7AE-854F-A492-88192E54951D}"/>
                  </a:ext>
                </a:extLst>
              </p:cNvPr>
              <p:cNvSpPr/>
              <p:nvPr/>
            </p:nvSpPr>
            <p:spPr>
              <a:xfrm>
                <a:off x="493609" y="2337230"/>
                <a:ext cx="35106" cy="29405"/>
              </a:xfrm>
              <a:custGeom>
                <a:avLst/>
                <a:gdLst>
                  <a:gd name="connsiteX0" fmla="*/ 0 w 35106"/>
                  <a:gd name="connsiteY0" fmla="*/ 17014 h 29405"/>
                  <a:gd name="connsiteX1" fmla="*/ 4578 w 35106"/>
                  <a:gd name="connsiteY1" fmla="*/ 25521 h 29405"/>
                  <a:gd name="connsiteX2" fmla="*/ 15041 w 35106"/>
                  <a:gd name="connsiteY2" fmla="*/ 28793 h 29405"/>
                  <a:gd name="connsiteX3" fmla="*/ 22889 w 35106"/>
                  <a:gd name="connsiteY3" fmla="*/ 20286 h 29405"/>
                  <a:gd name="connsiteX4" fmla="*/ 14387 w 35106"/>
                  <a:gd name="connsiteY4" fmla="*/ 13088 h 29405"/>
                  <a:gd name="connsiteX5" fmla="*/ 32044 w 35106"/>
                  <a:gd name="connsiteY5" fmla="*/ 15051 h 29405"/>
                  <a:gd name="connsiteX6" fmla="*/ 34006 w 35106"/>
                  <a:gd name="connsiteY6" fmla="*/ 0 h 29405"/>
                  <a:gd name="connsiteX7" fmla="*/ 20273 w 35106"/>
                  <a:gd name="connsiteY7" fmla="*/ 0 h 29405"/>
                  <a:gd name="connsiteX8" fmla="*/ 14387 w 35106"/>
                  <a:gd name="connsiteY8" fmla="*/ 4581 h 29405"/>
                  <a:gd name="connsiteX9" fmla="*/ 3270 w 35106"/>
                  <a:gd name="connsiteY9" fmla="*/ 7853 h 29405"/>
                  <a:gd name="connsiteX10" fmla="*/ 1308 w 35106"/>
                  <a:gd name="connsiteY10" fmla="*/ 17014 h 2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106" h="29405">
                    <a:moveTo>
                      <a:pt x="0" y="17014"/>
                    </a:moveTo>
                    <a:cubicBezTo>
                      <a:pt x="654" y="21595"/>
                      <a:pt x="1962" y="21595"/>
                      <a:pt x="4578" y="25521"/>
                    </a:cubicBezTo>
                    <a:cubicBezTo>
                      <a:pt x="7194" y="29448"/>
                      <a:pt x="11117" y="30102"/>
                      <a:pt x="15041" y="28793"/>
                    </a:cubicBezTo>
                    <a:cubicBezTo>
                      <a:pt x="18965" y="27484"/>
                      <a:pt x="25504" y="21595"/>
                      <a:pt x="22889" y="20286"/>
                    </a:cubicBezTo>
                    <a:cubicBezTo>
                      <a:pt x="20273" y="18977"/>
                      <a:pt x="10463" y="13088"/>
                      <a:pt x="14387" y="13088"/>
                    </a:cubicBezTo>
                    <a:cubicBezTo>
                      <a:pt x="18311" y="13088"/>
                      <a:pt x="29428" y="17668"/>
                      <a:pt x="32044" y="15051"/>
                    </a:cubicBezTo>
                    <a:cubicBezTo>
                      <a:pt x="34006" y="11779"/>
                      <a:pt x="36622" y="0"/>
                      <a:pt x="34006" y="0"/>
                    </a:cubicBezTo>
                    <a:cubicBezTo>
                      <a:pt x="31390" y="0"/>
                      <a:pt x="24851" y="0"/>
                      <a:pt x="20273" y="0"/>
                    </a:cubicBezTo>
                    <a:cubicBezTo>
                      <a:pt x="15695" y="0"/>
                      <a:pt x="18311" y="1963"/>
                      <a:pt x="14387" y="4581"/>
                    </a:cubicBezTo>
                    <a:cubicBezTo>
                      <a:pt x="10463" y="6544"/>
                      <a:pt x="4578" y="5235"/>
                      <a:pt x="3270" y="7853"/>
                    </a:cubicBezTo>
                    <a:cubicBezTo>
                      <a:pt x="1962" y="10470"/>
                      <a:pt x="654" y="15051"/>
                      <a:pt x="1308" y="1701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ADC95134-13B3-C349-A307-07433C3A4769}"/>
                  </a:ext>
                </a:extLst>
              </p:cNvPr>
              <p:cNvSpPr/>
              <p:nvPr/>
            </p:nvSpPr>
            <p:spPr>
              <a:xfrm>
                <a:off x="541252" y="2315086"/>
                <a:ext cx="13417" cy="10809"/>
              </a:xfrm>
              <a:custGeom>
                <a:avLst/>
                <a:gdLst>
                  <a:gd name="connsiteX0" fmla="*/ 96 w 13417"/>
                  <a:gd name="connsiteY0" fmla="*/ 9710 h 10809"/>
                  <a:gd name="connsiteX1" fmla="*/ 13175 w 13417"/>
                  <a:gd name="connsiteY1" fmla="*/ 3166 h 10809"/>
                  <a:gd name="connsiteX2" fmla="*/ 96 w 13417"/>
                  <a:gd name="connsiteY2" fmla="*/ 9710 h 1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17" h="10809">
                    <a:moveTo>
                      <a:pt x="96" y="9710"/>
                    </a:moveTo>
                    <a:cubicBezTo>
                      <a:pt x="-1212" y="12982"/>
                      <a:pt x="11214" y="8401"/>
                      <a:pt x="13175" y="3166"/>
                    </a:cubicBezTo>
                    <a:cubicBezTo>
                      <a:pt x="15137" y="-2069"/>
                      <a:pt x="4674" y="-1414"/>
                      <a:pt x="96" y="971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F96BE36D-A1B2-1B9E-6695-F87998D69E17}"/>
                  </a:ext>
                </a:extLst>
              </p:cNvPr>
              <p:cNvSpPr/>
              <p:nvPr/>
            </p:nvSpPr>
            <p:spPr>
              <a:xfrm>
                <a:off x="1050795" y="3660577"/>
                <a:ext cx="24838" cy="14908"/>
              </a:xfrm>
              <a:custGeom>
                <a:avLst/>
                <a:gdLst>
                  <a:gd name="connsiteX0" fmla="*/ 642 w 24838"/>
                  <a:gd name="connsiteY0" fmla="*/ 1137 h 14908"/>
                  <a:gd name="connsiteX1" fmla="*/ 9144 w 24838"/>
                  <a:gd name="connsiteY1" fmla="*/ 12916 h 14908"/>
                  <a:gd name="connsiteX2" fmla="*/ 24839 w 24838"/>
                  <a:gd name="connsiteY2" fmla="*/ 12916 h 14908"/>
                  <a:gd name="connsiteX3" fmla="*/ 642 w 24838"/>
                  <a:gd name="connsiteY3" fmla="*/ 1137 h 1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38" h="14908">
                    <a:moveTo>
                      <a:pt x="642" y="1137"/>
                    </a:moveTo>
                    <a:cubicBezTo>
                      <a:pt x="-1974" y="3754"/>
                      <a:pt x="3912" y="10298"/>
                      <a:pt x="9144" y="12916"/>
                    </a:cubicBezTo>
                    <a:cubicBezTo>
                      <a:pt x="14375" y="14879"/>
                      <a:pt x="24839" y="16188"/>
                      <a:pt x="24839" y="12916"/>
                    </a:cubicBezTo>
                    <a:cubicBezTo>
                      <a:pt x="24839" y="10298"/>
                      <a:pt x="5874" y="-4098"/>
                      <a:pt x="642" y="113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05E41742-CC27-5ADE-64AC-20DCFEFF71ED}"/>
                  </a:ext>
                </a:extLst>
              </p:cNvPr>
              <p:cNvSpPr/>
              <p:nvPr/>
            </p:nvSpPr>
            <p:spPr>
              <a:xfrm>
                <a:off x="772702" y="3749274"/>
                <a:ext cx="58598" cy="34824"/>
              </a:xfrm>
              <a:custGeom>
                <a:avLst/>
                <a:gdLst>
                  <a:gd name="connsiteX0" fmla="*/ 1456 w 58598"/>
                  <a:gd name="connsiteY0" fmla="*/ 12561 h 34824"/>
                  <a:gd name="connsiteX1" fmla="*/ 16497 w 58598"/>
                  <a:gd name="connsiteY1" fmla="*/ 7980 h 34824"/>
                  <a:gd name="connsiteX2" fmla="*/ 32192 w 58598"/>
                  <a:gd name="connsiteY2" fmla="*/ 128 h 34824"/>
                  <a:gd name="connsiteX3" fmla="*/ 43963 w 58598"/>
                  <a:gd name="connsiteY3" fmla="*/ 7980 h 34824"/>
                  <a:gd name="connsiteX4" fmla="*/ 55081 w 58598"/>
                  <a:gd name="connsiteY4" fmla="*/ 9944 h 34824"/>
                  <a:gd name="connsiteX5" fmla="*/ 57042 w 58598"/>
                  <a:gd name="connsiteY5" fmla="*/ 19760 h 34824"/>
                  <a:gd name="connsiteX6" fmla="*/ 48541 w 58598"/>
                  <a:gd name="connsiteY6" fmla="*/ 21068 h 34824"/>
                  <a:gd name="connsiteX7" fmla="*/ 43309 w 58598"/>
                  <a:gd name="connsiteY7" fmla="*/ 27612 h 34824"/>
                  <a:gd name="connsiteX8" fmla="*/ 38732 w 58598"/>
                  <a:gd name="connsiteY8" fmla="*/ 33502 h 34824"/>
                  <a:gd name="connsiteX9" fmla="*/ 25652 w 58598"/>
                  <a:gd name="connsiteY9" fmla="*/ 33502 h 34824"/>
                  <a:gd name="connsiteX10" fmla="*/ 11265 w 58598"/>
                  <a:gd name="connsiteY10" fmla="*/ 17142 h 34824"/>
                  <a:gd name="connsiteX11" fmla="*/ 1456 w 58598"/>
                  <a:gd name="connsiteY11" fmla="*/ 11907 h 3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98" h="34824">
                    <a:moveTo>
                      <a:pt x="1456" y="12561"/>
                    </a:moveTo>
                    <a:cubicBezTo>
                      <a:pt x="8649" y="13216"/>
                      <a:pt x="11919" y="7980"/>
                      <a:pt x="16497" y="7980"/>
                    </a:cubicBezTo>
                    <a:cubicBezTo>
                      <a:pt x="21075" y="7980"/>
                      <a:pt x="28922" y="-1181"/>
                      <a:pt x="32192" y="128"/>
                    </a:cubicBezTo>
                    <a:cubicBezTo>
                      <a:pt x="35462" y="1436"/>
                      <a:pt x="38732" y="6017"/>
                      <a:pt x="43963" y="7980"/>
                    </a:cubicBezTo>
                    <a:cubicBezTo>
                      <a:pt x="49195" y="9944"/>
                      <a:pt x="54427" y="6672"/>
                      <a:pt x="55081" y="9944"/>
                    </a:cubicBezTo>
                    <a:cubicBezTo>
                      <a:pt x="56388" y="13870"/>
                      <a:pt x="60966" y="18451"/>
                      <a:pt x="57042" y="19760"/>
                    </a:cubicBezTo>
                    <a:cubicBezTo>
                      <a:pt x="53119" y="21068"/>
                      <a:pt x="50503" y="18451"/>
                      <a:pt x="48541" y="21068"/>
                    </a:cubicBezTo>
                    <a:cubicBezTo>
                      <a:pt x="46579" y="23032"/>
                      <a:pt x="43309" y="24340"/>
                      <a:pt x="43309" y="27612"/>
                    </a:cubicBezTo>
                    <a:cubicBezTo>
                      <a:pt x="43309" y="30884"/>
                      <a:pt x="43309" y="32847"/>
                      <a:pt x="38732" y="33502"/>
                    </a:cubicBezTo>
                    <a:cubicBezTo>
                      <a:pt x="34154" y="34156"/>
                      <a:pt x="29576" y="36119"/>
                      <a:pt x="25652" y="33502"/>
                    </a:cubicBezTo>
                    <a:cubicBezTo>
                      <a:pt x="22383" y="30884"/>
                      <a:pt x="13881" y="17796"/>
                      <a:pt x="11265" y="17142"/>
                    </a:cubicBezTo>
                    <a:cubicBezTo>
                      <a:pt x="9303" y="17142"/>
                      <a:pt x="-4430" y="11252"/>
                      <a:pt x="1456" y="1190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06967074-B082-3C99-5191-CDF6783BEAB7}"/>
                  </a:ext>
                </a:extLst>
              </p:cNvPr>
              <p:cNvSpPr/>
              <p:nvPr/>
            </p:nvSpPr>
            <p:spPr>
              <a:xfrm>
                <a:off x="198865" y="3788525"/>
                <a:ext cx="7013" cy="6369"/>
              </a:xfrm>
              <a:custGeom>
                <a:avLst/>
                <a:gdLst>
                  <a:gd name="connsiteX0" fmla="*/ 1769 w 7013"/>
                  <a:gd name="connsiteY0" fmla="*/ 794 h 6369"/>
                  <a:gd name="connsiteX1" fmla="*/ 6347 w 7013"/>
                  <a:gd name="connsiteY1" fmla="*/ 6029 h 6369"/>
                  <a:gd name="connsiteX2" fmla="*/ 1769 w 7013"/>
                  <a:gd name="connsiteY2" fmla="*/ 794 h 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3" h="6369">
                    <a:moveTo>
                      <a:pt x="1769" y="794"/>
                    </a:moveTo>
                    <a:cubicBezTo>
                      <a:pt x="5693" y="-2478"/>
                      <a:pt x="8309" y="5375"/>
                      <a:pt x="6347" y="6029"/>
                    </a:cubicBezTo>
                    <a:cubicBezTo>
                      <a:pt x="4385" y="7338"/>
                      <a:pt x="-3463" y="4720"/>
                      <a:pt x="1769" y="7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4C92719F-432B-78D5-A28F-AD0756CE1549}"/>
                  </a:ext>
                </a:extLst>
              </p:cNvPr>
              <p:cNvSpPr/>
              <p:nvPr/>
            </p:nvSpPr>
            <p:spPr>
              <a:xfrm>
                <a:off x="522964" y="3210627"/>
                <a:ext cx="56456" cy="53924"/>
              </a:xfrm>
              <a:custGeom>
                <a:avLst/>
                <a:gdLst>
                  <a:gd name="connsiteX0" fmla="*/ 7920 w 56456"/>
                  <a:gd name="connsiteY0" fmla="*/ 2176 h 53924"/>
                  <a:gd name="connsiteX1" fmla="*/ 19038 w 56456"/>
                  <a:gd name="connsiteY1" fmla="*/ 213 h 53924"/>
                  <a:gd name="connsiteX2" fmla="*/ 30809 w 56456"/>
                  <a:gd name="connsiteY2" fmla="*/ 4793 h 53924"/>
                  <a:gd name="connsiteX3" fmla="*/ 38003 w 56456"/>
                  <a:gd name="connsiteY3" fmla="*/ 11992 h 53924"/>
                  <a:gd name="connsiteX4" fmla="*/ 38657 w 56456"/>
                  <a:gd name="connsiteY4" fmla="*/ 18536 h 53924"/>
                  <a:gd name="connsiteX5" fmla="*/ 41926 w 56456"/>
                  <a:gd name="connsiteY5" fmla="*/ 27043 h 53924"/>
                  <a:gd name="connsiteX6" fmla="*/ 53044 w 56456"/>
                  <a:gd name="connsiteY6" fmla="*/ 27043 h 53924"/>
                  <a:gd name="connsiteX7" fmla="*/ 55660 w 56456"/>
                  <a:gd name="connsiteY7" fmla="*/ 32278 h 53924"/>
                  <a:gd name="connsiteX8" fmla="*/ 50428 w 56456"/>
                  <a:gd name="connsiteY8" fmla="*/ 37513 h 53924"/>
                  <a:gd name="connsiteX9" fmla="*/ 39311 w 56456"/>
                  <a:gd name="connsiteY9" fmla="*/ 39476 h 53924"/>
                  <a:gd name="connsiteX10" fmla="*/ 32117 w 56456"/>
                  <a:gd name="connsiteY10" fmla="*/ 44057 h 53924"/>
                  <a:gd name="connsiteX11" fmla="*/ 24269 w 56456"/>
                  <a:gd name="connsiteY11" fmla="*/ 51255 h 53924"/>
                  <a:gd name="connsiteX12" fmla="*/ 11844 w 56456"/>
                  <a:gd name="connsiteY12" fmla="*/ 53218 h 53924"/>
                  <a:gd name="connsiteX13" fmla="*/ 15768 w 56456"/>
                  <a:gd name="connsiteY13" fmla="*/ 44711 h 53924"/>
                  <a:gd name="connsiteX14" fmla="*/ 7920 w 56456"/>
                  <a:gd name="connsiteY14" fmla="*/ 46020 h 53924"/>
                  <a:gd name="connsiteX15" fmla="*/ 4651 w 56456"/>
                  <a:gd name="connsiteY15" fmla="*/ 36204 h 53924"/>
                  <a:gd name="connsiteX16" fmla="*/ 73 w 56456"/>
                  <a:gd name="connsiteY16" fmla="*/ 22462 h 53924"/>
                  <a:gd name="connsiteX17" fmla="*/ 3343 w 56456"/>
                  <a:gd name="connsiteY17" fmla="*/ 13955 h 53924"/>
                  <a:gd name="connsiteX18" fmla="*/ 3343 w 56456"/>
                  <a:gd name="connsiteY18" fmla="*/ 5448 h 53924"/>
                  <a:gd name="connsiteX19" fmla="*/ 7267 w 56456"/>
                  <a:gd name="connsiteY19" fmla="*/ 2830 h 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456" h="53924">
                    <a:moveTo>
                      <a:pt x="7920" y="2176"/>
                    </a:moveTo>
                    <a:cubicBezTo>
                      <a:pt x="14460" y="4139"/>
                      <a:pt x="13806" y="-1096"/>
                      <a:pt x="19038" y="213"/>
                    </a:cubicBezTo>
                    <a:cubicBezTo>
                      <a:pt x="24923" y="2176"/>
                      <a:pt x="26885" y="1522"/>
                      <a:pt x="30809" y="4793"/>
                    </a:cubicBezTo>
                    <a:cubicBezTo>
                      <a:pt x="35387" y="8065"/>
                      <a:pt x="38657" y="9374"/>
                      <a:pt x="38003" y="11992"/>
                    </a:cubicBezTo>
                    <a:cubicBezTo>
                      <a:pt x="37349" y="14609"/>
                      <a:pt x="38003" y="13955"/>
                      <a:pt x="38657" y="18536"/>
                    </a:cubicBezTo>
                    <a:cubicBezTo>
                      <a:pt x="38657" y="23116"/>
                      <a:pt x="41926" y="27043"/>
                      <a:pt x="41926" y="27043"/>
                    </a:cubicBezTo>
                    <a:cubicBezTo>
                      <a:pt x="41926" y="27043"/>
                      <a:pt x="50428" y="25734"/>
                      <a:pt x="53044" y="27043"/>
                    </a:cubicBezTo>
                    <a:cubicBezTo>
                      <a:pt x="55660" y="27697"/>
                      <a:pt x="57622" y="30969"/>
                      <a:pt x="55660" y="32278"/>
                    </a:cubicBezTo>
                    <a:cubicBezTo>
                      <a:pt x="53698" y="33587"/>
                      <a:pt x="54352" y="36859"/>
                      <a:pt x="50428" y="37513"/>
                    </a:cubicBezTo>
                    <a:cubicBezTo>
                      <a:pt x="46504" y="38167"/>
                      <a:pt x="41926" y="39476"/>
                      <a:pt x="39311" y="39476"/>
                    </a:cubicBezTo>
                    <a:cubicBezTo>
                      <a:pt x="36695" y="39476"/>
                      <a:pt x="34079" y="42748"/>
                      <a:pt x="32117" y="44057"/>
                    </a:cubicBezTo>
                    <a:cubicBezTo>
                      <a:pt x="30155" y="46020"/>
                      <a:pt x="26885" y="49946"/>
                      <a:pt x="24269" y="51255"/>
                    </a:cubicBezTo>
                    <a:cubicBezTo>
                      <a:pt x="21654" y="52564"/>
                      <a:pt x="9882" y="55182"/>
                      <a:pt x="11844" y="53218"/>
                    </a:cubicBezTo>
                    <a:cubicBezTo>
                      <a:pt x="13806" y="51255"/>
                      <a:pt x="18384" y="44711"/>
                      <a:pt x="15768" y="44711"/>
                    </a:cubicBezTo>
                    <a:cubicBezTo>
                      <a:pt x="13152" y="44711"/>
                      <a:pt x="10536" y="47329"/>
                      <a:pt x="7920" y="46020"/>
                    </a:cubicBezTo>
                    <a:cubicBezTo>
                      <a:pt x="5305" y="44057"/>
                      <a:pt x="5959" y="39476"/>
                      <a:pt x="4651" y="36204"/>
                    </a:cubicBezTo>
                    <a:cubicBezTo>
                      <a:pt x="3343" y="32932"/>
                      <a:pt x="-581" y="24425"/>
                      <a:pt x="73" y="22462"/>
                    </a:cubicBezTo>
                    <a:cubicBezTo>
                      <a:pt x="727" y="20499"/>
                      <a:pt x="3343" y="16573"/>
                      <a:pt x="3343" y="13955"/>
                    </a:cubicBezTo>
                    <a:cubicBezTo>
                      <a:pt x="3343" y="11337"/>
                      <a:pt x="3343" y="6757"/>
                      <a:pt x="3343" y="5448"/>
                    </a:cubicBezTo>
                    <a:cubicBezTo>
                      <a:pt x="3343" y="4139"/>
                      <a:pt x="4651" y="2176"/>
                      <a:pt x="7267" y="283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71CC5E4D-8A14-E8E8-93B9-CA97B060CFD3}"/>
                  </a:ext>
                </a:extLst>
              </p:cNvPr>
              <p:cNvSpPr/>
              <p:nvPr/>
            </p:nvSpPr>
            <p:spPr>
              <a:xfrm>
                <a:off x="532762" y="2972378"/>
                <a:ext cx="9947" cy="13123"/>
              </a:xfrm>
              <a:custGeom>
                <a:avLst/>
                <a:gdLst>
                  <a:gd name="connsiteX0" fmla="*/ 4663 w 9947"/>
                  <a:gd name="connsiteY0" fmla="*/ 263 h 13123"/>
                  <a:gd name="connsiteX1" fmla="*/ 85 w 9947"/>
                  <a:gd name="connsiteY1" fmla="*/ 5498 h 13123"/>
                  <a:gd name="connsiteX2" fmla="*/ 7279 w 9947"/>
                  <a:gd name="connsiteY2" fmla="*/ 12697 h 13123"/>
                  <a:gd name="connsiteX3" fmla="*/ 9894 w 9947"/>
                  <a:gd name="connsiteY3" fmla="*/ 4190 h 13123"/>
                  <a:gd name="connsiteX4" fmla="*/ 5317 w 9947"/>
                  <a:gd name="connsiteY4" fmla="*/ 263 h 1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47" h="13123">
                    <a:moveTo>
                      <a:pt x="4663" y="263"/>
                    </a:moveTo>
                    <a:cubicBezTo>
                      <a:pt x="2701" y="918"/>
                      <a:pt x="-569" y="1572"/>
                      <a:pt x="85" y="5498"/>
                    </a:cubicBezTo>
                    <a:cubicBezTo>
                      <a:pt x="85" y="9425"/>
                      <a:pt x="4009" y="14660"/>
                      <a:pt x="7279" y="12697"/>
                    </a:cubicBezTo>
                    <a:cubicBezTo>
                      <a:pt x="10548" y="10734"/>
                      <a:pt x="9894" y="5498"/>
                      <a:pt x="9894" y="4190"/>
                    </a:cubicBezTo>
                    <a:cubicBezTo>
                      <a:pt x="9894" y="2881"/>
                      <a:pt x="8587" y="-1045"/>
                      <a:pt x="5317" y="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26AC9F5A-27F9-CE81-46D9-CEF288343854}"/>
                  </a:ext>
                </a:extLst>
              </p:cNvPr>
              <p:cNvSpPr/>
              <p:nvPr/>
            </p:nvSpPr>
            <p:spPr>
              <a:xfrm>
                <a:off x="401400" y="2604483"/>
                <a:ext cx="25560" cy="14788"/>
              </a:xfrm>
              <a:custGeom>
                <a:avLst/>
                <a:gdLst>
                  <a:gd name="connsiteX0" fmla="*/ 4578 w 25560"/>
                  <a:gd name="connsiteY0" fmla="*/ 391 h 14788"/>
                  <a:gd name="connsiteX1" fmla="*/ 15695 w 25560"/>
                  <a:gd name="connsiteY1" fmla="*/ 391 h 14788"/>
                  <a:gd name="connsiteX2" fmla="*/ 25505 w 25560"/>
                  <a:gd name="connsiteY2" fmla="*/ 1700 h 14788"/>
                  <a:gd name="connsiteX3" fmla="*/ 18965 w 25560"/>
                  <a:gd name="connsiteY3" fmla="*/ 4972 h 14788"/>
                  <a:gd name="connsiteX4" fmla="*/ 11771 w 25560"/>
                  <a:gd name="connsiteY4" fmla="*/ 8244 h 14788"/>
                  <a:gd name="connsiteX5" fmla="*/ 8502 w 25560"/>
                  <a:gd name="connsiteY5" fmla="*/ 14788 h 14788"/>
                  <a:gd name="connsiteX6" fmla="*/ 0 w 25560"/>
                  <a:gd name="connsiteY6" fmla="*/ 9553 h 14788"/>
                  <a:gd name="connsiteX7" fmla="*/ 4578 w 25560"/>
                  <a:gd name="connsiteY7" fmla="*/ 1046 h 1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560" h="14788">
                    <a:moveTo>
                      <a:pt x="4578" y="391"/>
                    </a:moveTo>
                    <a:cubicBezTo>
                      <a:pt x="8502" y="-263"/>
                      <a:pt x="9809" y="391"/>
                      <a:pt x="15695" y="391"/>
                    </a:cubicBezTo>
                    <a:cubicBezTo>
                      <a:pt x="21581" y="-263"/>
                      <a:pt x="24851" y="-263"/>
                      <a:pt x="25505" y="1700"/>
                    </a:cubicBezTo>
                    <a:cubicBezTo>
                      <a:pt x="26158" y="3663"/>
                      <a:pt x="20927" y="3009"/>
                      <a:pt x="18965" y="4972"/>
                    </a:cubicBezTo>
                    <a:cubicBezTo>
                      <a:pt x="17003" y="6935"/>
                      <a:pt x="12425" y="6281"/>
                      <a:pt x="11771" y="8244"/>
                    </a:cubicBezTo>
                    <a:cubicBezTo>
                      <a:pt x="11117" y="10207"/>
                      <a:pt x="11771" y="14788"/>
                      <a:pt x="8502" y="14788"/>
                    </a:cubicBezTo>
                    <a:cubicBezTo>
                      <a:pt x="4578" y="14788"/>
                      <a:pt x="0" y="12170"/>
                      <a:pt x="0" y="9553"/>
                    </a:cubicBezTo>
                    <a:cubicBezTo>
                      <a:pt x="0" y="6935"/>
                      <a:pt x="4578" y="1046"/>
                      <a:pt x="4578" y="104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 819">
                <a:extLst>
                  <a:ext uri="{FF2B5EF4-FFF2-40B4-BE49-F238E27FC236}">
                    <a16:creationId xmlns:a16="http://schemas.microsoft.com/office/drawing/2014/main" id="{88D99DF5-3460-6DD7-A445-A142937ECB37}"/>
                  </a:ext>
                </a:extLst>
              </p:cNvPr>
              <p:cNvSpPr/>
              <p:nvPr/>
            </p:nvSpPr>
            <p:spPr>
              <a:xfrm>
                <a:off x="433440" y="2583038"/>
                <a:ext cx="27765" cy="18437"/>
              </a:xfrm>
              <a:custGeom>
                <a:avLst/>
                <a:gdLst>
                  <a:gd name="connsiteX0" fmla="*/ 1312 w 27765"/>
                  <a:gd name="connsiteY0" fmla="*/ 15293 h 18437"/>
                  <a:gd name="connsiteX1" fmla="*/ 14391 w 27765"/>
                  <a:gd name="connsiteY1" fmla="*/ 6786 h 18437"/>
                  <a:gd name="connsiteX2" fmla="*/ 27471 w 27765"/>
                  <a:gd name="connsiteY2" fmla="*/ 896 h 18437"/>
                  <a:gd name="connsiteX3" fmla="*/ 22239 w 27765"/>
                  <a:gd name="connsiteY3" fmla="*/ 10058 h 18437"/>
                  <a:gd name="connsiteX4" fmla="*/ 10468 w 27765"/>
                  <a:gd name="connsiteY4" fmla="*/ 17911 h 18437"/>
                  <a:gd name="connsiteX5" fmla="*/ 658 w 27765"/>
                  <a:gd name="connsiteY5" fmla="*/ 15947 h 1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65" h="18437">
                    <a:moveTo>
                      <a:pt x="1312" y="15293"/>
                    </a:moveTo>
                    <a:cubicBezTo>
                      <a:pt x="3928" y="13330"/>
                      <a:pt x="9160" y="8749"/>
                      <a:pt x="14391" y="6786"/>
                    </a:cubicBezTo>
                    <a:cubicBezTo>
                      <a:pt x="19623" y="4168"/>
                      <a:pt x="26163" y="-2376"/>
                      <a:pt x="27471" y="896"/>
                    </a:cubicBezTo>
                    <a:cubicBezTo>
                      <a:pt x="28778" y="4823"/>
                      <a:pt x="25509" y="7440"/>
                      <a:pt x="22239" y="10058"/>
                    </a:cubicBezTo>
                    <a:cubicBezTo>
                      <a:pt x="18969" y="12675"/>
                      <a:pt x="13737" y="16602"/>
                      <a:pt x="10468" y="17911"/>
                    </a:cubicBezTo>
                    <a:cubicBezTo>
                      <a:pt x="7198" y="19219"/>
                      <a:pt x="-2612" y="17911"/>
                      <a:pt x="658" y="1594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 820">
                <a:extLst>
                  <a:ext uri="{FF2B5EF4-FFF2-40B4-BE49-F238E27FC236}">
                    <a16:creationId xmlns:a16="http://schemas.microsoft.com/office/drawing/2014/main" id="{129AC034-FF40-56CA-DCAC-90C2E92FF8A8}"/>
                  </a:ext>
                </a:extLst>
              </p:cNvPr>
              <p:cNvSpPr/>
              <p:nvPr/>
            </p:nvSpPr>
            <p:spPr>
              <a:xfrm>
                <a:off x="476378" y="2524385"/>
                <a:ext cx="19123" cy="20243"/>
              </a:xfrm>
              <a:custGeom>
                <a:avLst/>
                <a:gdLst>
                  <a:gd name="connsiteX0" fmla="*/ 2844 w 19123"/>
                  <a:gd name="connsiteY0" fmla="*/ 654 h 20243"/>
                  <a:gd name="connsiteX1" fmla="*/ 17231 w 19123"/>
                  <a:gd name="connsiteY1" fmla="*/ 654 h 20243"/>
                  <a:gd name="connsiteX2" fmla="*/ 18539 w 19123"/>
                  <a:gd name="connsiteY2" fmla="*/ 7853 h 20243"/>
                  <a:gd name="connsiteX3" fmla="*/ 16577 w 19123"/>
                  <a:gd name="connsiteY3" fmla="*/ 17014 h 20243"/>
                  <a:gd name="connsiteX4" fmla="*/ 9383 w 19123"/>
                  <a:gd name="connsiteY4" fmla="*/ 19632 h 20243"/>
                  <a:gd name="connsiteX5" fmla="*/ 3498 w 19123"/>
                  <a:gd name="connsiteY5" fmla="*/ 0 h 20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23" h="20243">
                    <a:moveTo>
                      <a:pt x="2844" y="654"/>
                    </a:moveTo>
                    <a:cubicBezTo>
                      <a:pt x="6767" y="654"/>
                      <a:pt x="13961" y="0"/>
                      <a:pt x="17231" y="654"/>
                    </a:cubicBezTo>
                    <a:cubicBezTo>
                      <a:pt x="19847" y="1963"/>
                      <a:pt x="19193" y="5235"/>
                      <a:pt x="18539" y="7853"/>
                    </a:cubicBezTo>
                    <a:cubicBezTo>
                      <a:pt x="17885" y="10470"/>
                      <a:pt x="17885" y="15705"/>
                      <a:pt x="16577" y="17014"/>
                    </a:cubicBezTo>
                    <a:cubicBezTo>
                      <a:pt x="15269" y="18323"/>
                      <a:pt x="11345" y="21595"/>
                      <a:pt x="9383" y="19632"/>
                    </a:cubicBezTo>
                    <a:cubicBezTo>
                      <a:pt x="7421" y="17668"/>
                      <a:pt x="-6312" y="0"/>
                      <a:pt x="349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 821">
                <a:extLst>
                  <a:ext uri="{FF2B5EF4-FFF2-40B4-BE49-F238E27FC236}">
                    <a16:creationId xmlns:a16="http://schemas.microsoft.com/office/drawing/2014/main" id="{35424E55-F0FC-0818-F9AC-2F2F3615F6E2}"/>
                  </a:ext>
                </a:extLst>
              </p:cNvPr>
              <p:cNvSpPr/>
              <p:nvPr/>
            </p:nvSpPr>
            <p:spPr>
              <a:xfrm>
                <a:off x="280264" y="2258533"/>
                <a:ext cx="915151" cy="1546054"/>
              </a:xfrm>
              <a:custGeom>
                <a:avLst/>
                <a:gdLst>
                  <a:gd name="connsiteX0" fmla="*/ 257160 w 915151"/>
                  <a:gd name="connsiteY0" fmla="*/ 285483 h 1546054"/>
                  <a:gd name="connsiteX1" fmla="*/ 249966 w 915151"/>
                  <a:gd name="connsiteY1" fmla="*/ 298571 h 1546054"/>
                  <a:gd name="connsiteX2" fmla="*/ 246697 w 915151"/>
                  <a:gd name="connsiteY2" fmla="*/ 303152 h 1546054"/>
                  <a:gd name="connsiteX3" fmla="*/ 259776 w 915151"/>
                  <a:gd name="connsiteY3" fmla="*/ 305115 h 1546054"/>
                  <a:gd name="connsiteX4" fmla="*/ 258468 w 915151"/>
                  <a:gd name="connsiteY4" fmla="*/ 309696 h 1546054"/>
                  <a:gd name="connsiteX5" fmla="*/ 265007 w 915151"/>
                  <a:gd name="connsiteY5" fmla="*/ 312967 h 1546054"/>
                  <a:gd name="connsiteX6" fmla="*/ 255198 w 915151"/>
                  <a:gd name="connsiteY6" fmla="*/ 314276 h 1546054"/>
                  <a:gd name="connsiteX7" fmla="*/ 248658 w 915151"/>
                  <a:gd name="connsiteY7" fmla="*/ 314276 h 1546054"/>
                  <a:gd name="connsiteX8" fmla="*/ 249312 w 915151"/>
                  <a:gd name="connsiteY8" fmla="*/ 320820 h 1546054"/>
                  <a:gd name="connsiteX9" fmla="*/ 244081 w 915151"/>
                  <a:gd name="connsiteY9" fmla="*/ 328019 h 1546054"/>
                  <a:gd name="connsiteX10" fmla="*/ 235579 w 915151"/>
                  <a:gd name="connsiteY10" fmla="*/ 319511 h 1546054"/>
                  <a:gd name="connsiteX11" fmla="*/ 227732 w 915151"/>
                  <a:gd name="connsiteY11" fmla="*/ 322783 h 1546054"/>
                  <a:gd name="connsiteX12" fmla="*/ 211383 w 915151"/>
                  <a:gd name="connsiteY12" fmla="*/ 320820 h 1546054"/>
                  <a:gd name="connsiteX13" fmla="*/ 203535 w 915151"/>
                  <a:gd name="connsiteY13" fmla="*/ 327364 h 1546054"/>
                  <a:gd name="connsiteX14" fmla="*/ 211383 w 915151"/>
                  <a:gd name="connsiteY14" fmla="*/ 331290 h 1546054"/>
                  <a:gd name="connsiteX15" fmla="*/ 219884 w 915151"/>
                  <a:gd name="connsiteY15" fmla="*/ 333254 h 1546054"/>
                  <a:gd name="connsiteX16" fmla="*/ 231002 w 915151"/>
                  <a:gd name="connsiteY16" fmla="*/ 335871 h 1546054"/>
                  <a:gd name="connsiteX17" fmla="*/ 237541 w 915151"/>
                  <a:gd name="connsiteY17" fmla="*/ 339143 h 1546054"/>
                  <a:gd name="connsiteX18" fmla="*/ 251928 w 915151"/>
                  <a:gd name="connsiteY18" fmla="*/ 335871 h 1546054"/>
                  <a:gd name="connsiteX19" fmla="*/ 259122 w 915151"/>
                  <a:gd name="connsiteY19" fmla="*/ 340452 h 1546054"/>
                  <a:gd name="connsiteX20" fmla="*/ 270239 w 915151"/>
                  <a:gd name="connsiteY20" fmla="*/ 343724 h 1546054"/>
                  <a:gd name="connsiteX21" fmla="*/ 261738 w 915151"/>
                  <a:gd name="connsiteY21" fmla="*/ 345033 h 1546054"/>
                  <a:gd name="connsiteX22" fmla="*/ 251928 w 915151"/>
                  <a:gd name="connsiteY22" fmla="*/ 340452 h 1546054"/>
                  <a:gd name="connsiteX23" fmla="*/ 243427 w 915151"/>
                  <a:gd name="connsiteY23" fmla="*/ 347650 h 1546054"/>
                  <a:gd name="connsiteX24" fmla="*/ 232963 w 915151"/>
                  <a:gd name="connsiteY24" fmla="*/ 341761 h 1546054"/>
                  <a:gd name="connsiteX25" fmla="*/ 226424 w 915151"/>
                  <a:gd name="connsiteY25" fmla="*/ 344378 h 1546054"/>
                  <a:gd name="connsiteX26" fmla="*/ 232309 w 915151"/>
                  <a:gd name="connsiteY26" fmla="*/ 356812 h 1546054"/>
                  <a:gd name="connsiteX27" fmla="*/ 241465 w 915151"/>
                  <a:gd name="connsiteY27" fmla="*/ 362701 h 1546054"/>
                  <a:gd name="connsiteX28" fmla="*/ 248005 w 915151"/>
                  <a:gd name="connsiteY28" fmla="*/ 361392 h 1546054"/>
                  <a:gd name="connsiteX29" fmla="*/ 248005 w 915151"/>
                  <a:gd name="connsiteY29" fmla="*/ 368591 h 1546054"/>
                  <a:gd name="connsiteX30" fmla="*/ 259776 w 915151"/>
                  <a:gd name="connsiteY30" fmla="*/ 371863 h 1546054"/>
                  <a:gd name="connsiteX31" fmla="*/ 280049 w 915151"/>
                  <a:gd name="connsiteY31" fmla="*/ 354194 h 1546054"/>
                  <a:gd name="connsiteX32" fmla="*/ 289204 w 915151"/>
                  <a:gd name="connsiteY32" fmla="*/ 351576 h 1546054"/>
                  <a:gd name="connsiteX33" fmla="*/ 295744 w 915151"/>
                  <a:gd name="connsiteY33" fmla="*/ 345033 h 1546054"/>
                  <a:gd name="connsiteX34" fmla="*/ 304245 w 915151"/>
                  <a:gd name="connsiteY34" fmla="*/ 338489 h 1546054"/>
                  <a:gd name="connsiteX35" fmla="*/ 317324 w 915151"/>
                  <a:gd name="connsiteY35" fmla="*/ 328019 h 1546054"/>
                  <a:gd name="connsiteX36" fmla="*/ 308169 w 915151"/>
                  <a:gd name="connsiteY36" fmla="*/ 342415 h 1546054"/>
                  <a:gd name="connsiteX37" fmla="*/ 312093 w 915151"/>
                  <a:gd name="connsiteY37" fmla="*/ 348304 h 1546054"/>
                  <a:gd name="connsiteX38" fmla="*/ 327134 w 915151"/>
                  <a:gd name="connsiteY38" fmla="*/ 349613 h 1546054"/>
                  <a:gd name="connsiteX39" fmla="*/ 302937 w 915151"/>
                  <a:gd name="connsiteY39" fmla="*/ 353540 h 1546054"/>
                  <a:gd name="connsiteX40" fmla="*/ 291166 w 915151"/>
                  <a:gd name="connsiteY40" fmla="*/ 358120 h 1546054"/>
                  <a:gd name="connsiteX41" fmla="*/ 279395 w 915151"/>
                  <a:gd name="connsiteY41" fmla="*/ 367936 h 1546054"/>
                  <a:gd name="connsiteX42" fmla="*/ 285934 w 915151"/>
                  <a:gd name="connsiteY42" fmla="*/ 369899 h 1546054"/>
                  <a:gd name="connsiteX43" fmla="*/ 296398 w 915151"/>
                  <a:gd name="connsiteY43" fmla="*/ 370554 h 1546054"/>
                  <a:gd name="connsiteX44" fmla="*/ 281357 w 915151"/>
                  <a:gd name="connsiteY44" fmla="*/ 375789 h 1546054"/>
                  <a:gd name="connsiteX45" fmla="*/ 274817 w 915151"/>
                  <a:gd name="connsiteY45" fmla="*/ 377752 h 1546054"/>
                  <a:gd name="connsiteX46" fmla="*/ 281357 w 915151"/>
                  <a:gd name="connsiteY46" fmla="*/ 382333 h 1546054"/>
                  <a:gd name="connsiteX47" fmla="*/ 291820 w 915151"/>
                  <a:gd name="connsiteY47" fmla="*/ 388222 h 1546054"/>
                  <a:gd name="connsiteX48" fmla="*/ 300975 w 915151"/>
                  <a:gd name="connsiteY48" fmla="*/ 386914 h 1546054"/>
                  <a:gd name="connsiteX49" fmla="*/ 316016 w 915151"/>
                  <a:gd name="connsiteY49" fmla="*/ 371208 h 1546054"/>
                  <a:gd name="connsiteX50" fmla="*/ 301629 w 915151"/>
                  <a:gd name="connsiteY50" fmla="*/ 391494 h 1546054"/>
                  <a:gd name="connsiteX51" fmla="*/ 291820 w 915151"/>
                  <a:gd name="connsiteY51" fmla="*/ 392803 h 1546054"/>
                  <a:gd name="connsiteX52" fmla="*/ 279395 w 915151"/>
                  <a:gd name="connsiteY52" fmla="*/ 388222 h 1546054"/>
                  <a:gd name="connsiteX53" fmla="*/ 268931 w 915151"/>
                  <a:gd name="connsiteY53" fmla="*/ 388877 h 1546054"/>
                  <a:gd name="connsiteX54" fmla="*/ 264354 w 915151"/>
                  <a:gd name="connsiteY54" fmla="*/ 394112 h 1546054"/>
                  <a:gd name="connsiteX55" fmla="*/ 260430 w 915151"/>
                  <a:gd name="connsiteY55" fmla="*/ 398693 h 1546054"/>
                  <a:gd name="connsiteX56" fmla="*/ 268931 w 915151"/>
                  <a:gd name="connsiteY56" fmla="*/ 401310 h 1546054"/>
                  <a:gd name="connsiteX57" fmla="*/ 255198 w 915151"/>
                  <a:gd name="connsiteY57" fmla="*/ 402619 h 1546054"/>
                  <a:gd name="connsiteX58" fmla="*/ 249966 w 915151"/>
                  <a:gd name="connsiteY58" fmla="*/ 415052 h 1546054"/>
                  <a:gd name="connsiteX59" fmla="*/ 258468 w 915151"/>
                  <a:gd name="connsiteY59" fmla="*/ 417015 h 1546054"/>
                  <a:gd name="connsiteX60" fmla="*/ 251274 w 915151"/>
                  <a:gd name="connsiteY60" fmla="*/ 422905 h 1546054"/>
                  <a:gd name="connsiteX61" fmla="*/ 246697 w 915151"/>
                  <a:gd name="connsiteY61" fmla="*/ 432066 h 1546054"/>
                  <a:gd name="connsiteX62" fmla="*/ 253236 w 915151"/>
                  <a:gd name="connsiteY62" fmla="*/ 432721 h 1546054"/>
                  <a:gd name="connsiteX63" fmla="*/ 248005 w 915151"/>
                  <a:gd name="connsiteY63" fmla="*/ 439265 h 1546054"/>
                  <a:gd name="connsiteX64" fmla="*/ 248005 w 915151"/>
                  <a:gd name="connsiteY64" fmla="*/ 445154 h 1546054"/>
                  <a:gd name="connsiteX65" fmla="*/ 240811 w 915151"/>
                  <a:gd name="connsiteY65" fmla="*/ 449735 h 1546054"/>
                  <a:gd name="connsiteX66" fmla="*/ 234925 w 915151"/>
                  <a:gd name="connsiteY66" fmla="*/ 456279 h 1546054"/>
                  <a:gd name="connsiteX67" fmla="*/ 238849 w 915151"/>
                  <a:gd name="connsiteY67" fmla="*/ 457588 h 1546054"/>
                  <a:gd name="connsiteX68" fmla="*/ 232309 w 915151"/>
                  <a:gd name="connsiteY68" fmla="*/ 466749 h 1546054"/>
                  <a:gd name="connsiteX69" fmla="*/ 223808 w 915151"/>
                  <a:gd name="connsiteY69" fmla="*/ 477874 h 1546054"/>
                  <a:gd name="connsiteX70" fmla="*/ 236233 w 915151"/>
                  <a:gd name="connsiteY70" fmla="*/ 474602 h 1546054"/>
                  <a:gd name="connsiteX71" fmla="*/ 225770 w 915151"/>
                  <a:gd name="connsiteY71" fmla="*/ 489653 h 1546054"/>
                  <a:gd name="connsiteX72" fmla="*/ 229040 w 915151"/>
                  <a:gd name="connsiteY72" fmla="*/ 500123 h 1546054"/>
                  <a:gd name="connsiteX73" fmla="*/ 245389 w 915151"/>
                  <a:gd name="connsiteY73" fmla="*/ 493579 h 1546054"/>
                  <a:gd name="connsiteX74" fmla="*/ 239503 w 915151"/>
                  <a:gd name="connsiteY74" fmla="*/ 500777 h 1546054"/>
                  <a:gd name="connsiteX75" fmla="*/ 228386 w 915151"/>
                  <a:gd name="connsiteY75" fmla="*/ 510593 h 1546054"/>
                  <a:gd name="connsiteX76" fmla="*/ 218576 w 915151"/>
                  <a:gd name="connsiteY76" fmla="*/ 518446 h 1546054"/>
                  <a:gd name="connsiteX77" fmla="*/ 216614 w 915151"/>
                  <a:gd name="connsiteY77" fmla="*/ 528916 h 1546054"/>
                  <a:gd name="connsiteX78" fmla="*/ 212037 w 915151"/>
                  <a:gd name="connsiteY78" fmla="*/ 536769 h 1546054"/>
                  <a:gd name="connsiteX79" fmla="*/ 210729 w 915151"/>
                  <a:gd name="connsiteY79" fmla="*/ 547893 h 1546054"/>
                  <a:gd name="connsiteX80" fmla="*/ 206151 w 915151"/>
                  <a:gd name="connsiteY80" fmla="*/ 559018 h 1546054"/>
                  <a:gd name="connsiteX81" fmla="*/ 198303 w 915151"/>
                  <a:gd name="connsiteY81" fmla="*/ 566216 h 1546054"/>
                  <a:gd name="connsiteX82" fmla="*/ 195688 w 915151"/>
                  <a:gd name="connsiteY82" fmla="*/ 583885 h 1546054"/>
                  <a:gd name="connsiteX83" fmla="*/ 204843 w 915151"/>
                  <a:gd name="connsiteY83" fmla="*/ 581922 h 1546054"/>
                  <a:gd name="connsiteX84" fmla="*/ 216614 w 915151"/>
                  <a:gd name="connsiteY84" fmla="*/ 581922 h 1546054"/>
                  <a:gd name="connsiteX85" fmla="*/ 225116 w 915151"/>
                  <a:gd name="connsiteY85" fmla="*/ 573415 h 1546054"/>
                  <a:gd name="connsiteX86" fmla="*/ 219884 w 915151"/>
                  <a:gd name="connsiteY86" fmla="*/ 562944 h 1546054"/>
                  <a:gd name="connsiteX87" fmla="*/ 229694 w 915151"/>
                  <a:gd name="connsiteY87" fmla="*/ 554437 h 1546054"/>
                  <a:gd name="connsiteX88" fmla="*/ 234271 w 915151"/>
                  <a:gd name="connsiteY88" fmla="*/ 542658 h 1546054"/>
                  <a:gd name="connsiteX89" fmla="*/ 237541 w 915151"/>
                  <a:gd name="connsiteY89" fmla="*/ 536769 h 1546054"/>
                  <a:gd name="connsiteX90" fmla="*/ 238195 w 915151"/>
                  <a:gd name="connsiteY90" fmla="*/ 528262 h 1546054"/>
                  <a:gd name="connsiteX91" fmla="*/ 249966 w 915151"/>
                  <a:gd name="connsiteY91" fmla="*/ 511248 h 1546054"/>
                  <a:gd name="connsiteX92" fmla="*/ 261084 w 915151"/>
                  <a:gd name="connsiteY92" fmla="*/ 505358 h 1546054"/>
                  <a:gd name="connsiteX93" fmla="*/ 253890 w 915151"/>
                  <a:gd name="connsiteY93" fmla="*/ 483763 h 1546054"/>
                  <a:gd name="connsiteX94" fmla="*/ 256506 w 915151"/>
                  <a:gd name="connsiteY94" fmla="*/ 459551 h 1546054"/>
                  <a:gd name="connsiteX95" fmla="*/ 263046 w 915151"/>
                  <a:gd name="connsiteY95" fmla="*/ 462168 h 1546054"/>
                  <a:gd name="connsiteX96" fmla="*/ 274817 w 915151"/>
                  <a:gd name="connsiteY96" fmla="*/ 452353 h 1546054"/>
                  <a:gd name="connsiteX97" fmla="*/ 286588 w 915151"/>
                  <a:gd name="connsiteY97" fmla="*/ 443191 h 1546054"/>
                  <a:gd name="connsiteX98" fmla="*/ 297052 w 915151"/>
                  <a:gd name="connsiteY98" fmla="*/ 439265 h 1546054"/>
                  <a:gd name="connsiteX99" fmla="*/ 304245 w 915151"/>
                  <a:gd name="connsiteY99" fmla="*/ 428140 h 1546054"/>
                  <a:gd name="connsiteX100" fmla="*/ 314709 w 915151"/>
                  <a:gd name="connsiteY100" fmla="*/ 426831 h 1546054"/>
                  <a:gd name="connsiteX101" fmla="*/ 316670 w 915151"/>
                  <a:gd name="connsiteY101" fmla="*/ 426177 h 1546054"/>
                  <a:gd name="connsiteX102" fmla="*/ 310131 w 915151"/>
                  <a:gd name="connsiteY102" fmla="*/ 433375 h 1546054"/>
                  <a:gd name="connsiteX103" fmla="*/ 302937 w 915151"/>
                  <a:gd name="connsiteY103" fmla="*/ 438610 h 1546054"/>
                  <a:gd name="connsiteX104" fmla="*/ 295744 w 915151"/>
                  <a:gd name="connsiteY104" fmla="*/ 444500 h 1546054"/>
                  <a:gd name="connsiteX105" fmla="*/ 281357 w 915151"/>
                  <a:gd name="connsiteY105" fmla="*/ 451044 h 1546054"/>
                  <a:gd name="connsiteX106" fmla="*/ 270239 w 915151"/>
                  <a:gd name="connsiteY106" fmla="*/ 460859 h 1546054"/>
                  <a:gd name="connsiteX107" fmla="*/ 265007 w 915151"/>
                  <a:gd name="connsiteY107" fmla="*/ 473293 h 1546054"/>
                  <a:gd name="connsiteX108" fmla="*/ 263046 w 915151"/>
                  <a:gd name="connsiteY108" fmla="*/ 487035 h 1546054"/>
                  <a:gd name="connsiteX109" fmla="*/ 270893 w 915151"/>
                  <a:gd name="connsiteY109" fmla="*/ 499468 h 1546054"/>
                  <a:gd name="connsiteX110" fmla="*/ 271547 w 915151"/>
                  <a:gd name="connsiteY110" fmla="*/ 487689 h 1546054"/>
                  <a:gd name="connsiteX111" fmla="*/ 278741 w 915151"/>
                  <a:gd name="connsiteY111" fmla="*/ 476565 h 1546054"/>
                  <a:gd name="connsiteX112" fmla="*/ 284626 w 915151"/>
                  <a:gd name="connsiteY112" fmla="*/ 488344 h 1546054"/>
                  <a:gd name="connsiteX113" fmla="*/ 286588 w 915151"/>
                  <a:gd name="connsiteY113" fmla="*/ 468712 h 1546054"/>
                  <a:gd name="connsiteX114" fmla="*/ 291166 w 915151"/>
                  <a:gd name="connsiteY114" fmla="*/ 487689 h 1546054"/>
                  <a:gd name="connsiteX115" fmla="*/ 293128 w 915151"/>
                  <a:gd name="connsiteY115" fmla="*/ 497505 h 1546054"/>
                  <a:gd name="connsiteX116" fmla="*/ 302937 w 915151"/>
                  <a:gd name="connsiteY116" fmla="*/ 490307 h 1546054"/>
                  <a:gd name="connsiteX117" fmla="*/ 304245 w 915151"/>
                  <a:gd name="connsiteY117" fmla="*/ 477219 h 1546054"/>
                  <a:gd name="connsiteX118" fmla="*/ 312747 w 915151"/>
                  <a:gd name="connsiteY118" fmla="*/ 472638 h 1546054"/>
                  <a:gd name="connsiteX119" fmla="*/ 310785 w 915151"/>
                  <a:gd name="connsiteY119" fmla="*/ 465440 h 1546054"/>
                  <a:gd name="connsiteX120" fmla="*/ 312747 w 915151"/>
                  <a:gd name="connsiteY120" fmla="*/ 453661 h 1546054"/>
                  <a:gd name="connsiteX121" fmla="*/ 314709 w 915151"/>
                  <a:gd name="connsiteY121" fmla="*/ 441228 h 1546054"/>
                  <a:gd name="connsiteX122" fmla="*/ 316670 w 915151"/>
                  <a:gd name="connsiteY122" fmla="*/ 452353 h 1546054"/>
                  <a:gd name="connsiteX123" fmla="*/ 329750 w 915151"/>
                  <a:gd name="connsiteY123" fmla="*/ 440573 h 1546054"/>
                  <a:gd name="connsiteX124" fmla="*/ 321902 w 915151"/>
                  <a:gd name="connsiteY124" fmla="*/ 456279 h 1546054"/>
                  <a:gd name="connsiteX125" fmla="*/ 319286 w 915151"/>
                  <a:gd name="connsiteY125" fmla="*/ 466749 h 1546054"/>
                  <a:gd name="connsiteX126" fmla="*/ 322556 w 915151"/>
                  <a:gd name="connsiteY126" fmla="*/ 476565 h 1546054"/>
                  <a:gd name="connsiteX127" fmla="*/ 331058 w 915151"/>
                  <a:gd name="connsiteY127" fmla="*/ 487689 h 1546054"/>
                  <a:gd name="connsiteX128" fmla="*/ 345445 w 915151"/>
                  <a:gd name="connsiteY128" fmla="*/ 497505 h 1546054"/>
                  <a:gd name="connsiteX129" fmla="*/ 332365 w 915151"/>
                  <a:gd name="connsiteY129" fmla="*/ 494233 h 1546054"/>
                  <a:gd name="connsiteX130" fmla="*/ 321248 w 915151"/>
                  <a:gd name="connsiteY130" fmla="*/ 488344 h 1546054"/>
                  <a:gd name="connsiteX131" fmla="*/ 312093 w 915151"/>
                  <a:gd name="connsiteY131" fmla="*/ 487035 h 1546054"/>
                  <a:gd name="connsiteX132" fmla="*/ 305553 w 915151"/>
                  <a:gd name="connsiteY132" fmla="*/ 492925 h 1546054"/>
                  <a:gd name="connsiteX133" fmla="*/ 303591 w 915151"/>
                  <a:gd name="connsiteY133" fmla="*/ 507976 h 1546054"/>
                  <a:gd name="connsiteX134" fmla="*/ 303591 w 915151"/>
                  <a:gd name="connsiteY134" fmla="*/ 519755 h 1546054"/>
                  <a:gd name="connsiteX135" fmla="*/ 297052 w 915151"/>
                  <a:gd name="connsiteY135" fmla="*/ 528262 h 1546054"/>
                  <a:gd name="connsiteX136" fmla="*/ 304899 w 915151"/>
                  <a:gd name="connsiteY136" fmla="*/ 539386 h 1546054"/>
                  <a:gd name="connsiteX137" fmla="*/ 311439 w 915151"/>
                  <a:gd name="connsiteY137" fmla="*/ 547893 h 1546054"/>
                  <a:gd name="connsiteX138" fmla="*/ 316016 w 915151"/>
                  <a:gd name="connsiteY138" fmla="*/ 559018 h 1546054"/>
                  <a:gd name="connsiteX139" fmla="*/ 320594 w 915151"/>
                  <a:gd name="connsiteY139" fmla="*/ 569488 h 1546054"/>
                  <a:gd name="connsiteX140" fmla="*/ 316016 w 915151"/>
                  <a:gd name="connsiteY140" fmla="*/ 581267 h 1546054"/>
                  <a:gd name="connsiteX141" fmla="*/ 304245 w 915151"/>
                  <a:gd name="connsiteY141" fmla="*/ 583230 h 1546054"/>
                  <a:gd name="connsiteX142" fmla="*/ 295744 w 915151"/>
                  <a:gd name="connsiteY142" fmla="*/ 593046 h 1546054"/>
                  <a:gd name="connsiteX143" fmla="*/ 289204 w 915151"/>
                  <a:gd name="connsiteY143" fmla="*/ 600899 h 1546054"/>
                  <a:gd name="connsiteX144" fmla="*/ 283972 w 915151"/>
                  <a:gd name="connsiteY144" fmla="*/ 613332 h 1546054"/>
                  <a:gd name="connsiteX145" fmla="*/ 275471 w 915151"/>
                  <a:gd name="connsiteY145" fmla="*/ 621185 h 1546054"/>
                  <a:gd name="connsiteX146" fmla="*/ 265007 w 915151"/>
                  <a:gd name="connsiteY146" fmla="*/ 629038 h 1546054"/>
                  <a:gd name="connsiteX147" fmla="*/ 260430 w 915151"/>
                  <a:gd name="connsiteY147" fmla="*/ 638853 h 1546054"/>
                  <a:gd name="connsiteX148" fmla="*/ 260430 w 915151"/>
                  <a:gd name="connsiteY148" fmla="*/ 652596 h 1546054"/>
                  <a:gd name="connsiteX149" fmla="*/ 260430 w 915151"/>
                  <a:gd name="connsiteY149" fmla="*/ 666338 h 1546054"/>
                  <a:gd name="connsiteX150" fmla="*/ 253236 w 915151"/>
                  <a:gd name="connsiteY150" fmla="*/ 661103 h 1546054"/>
                  <a:gd name="connsiteX151" fmla="*/ 253236 w 915151"/>
                  <a:gd name="connsiteY151" fmla="*/ 649324 h 1546054"/>
                  <a:gd name="connsiteX152" fmla="*/ 246043 w 915151"/>
                  <a:gd name="connsiteY152" fmla="*/ 642780 h 1546054"/>
                  <a:gd name="connsiteX153" fmla="*/ 238195 w 915151"/>
                  <a:gd name="connsiteY153" fmla="*/ 662411 h 1546054"/>
                  <a:gd name="connsiteX154" fmla="*/ 246043 w 915151"/>
                  <a:gd name="connsiteY154" fmla="*/ 678771 h 1546054"/>
                  <a:gd name="connsiteX155" fmla="*/ 253236 w 915151"/>
                  <a:gd name="connsiteY155" fmla="*/ 689896 h 1546054"/>
                  <a:gd name="connsiteX156" fmla="*/ 255852 w 915151"/>
                  <a:gd name="connsiteY156" fmla="*/ 701020 h 1546054"/>
                  <a:gd name="connsiteX157" fmla="*/ 261738 w 915151"/>
                  <a:gd name="connsiteY157" fmla="*/ 700366 h 1546054"/>
                  <a:gd name="connsiteX158" fmla="*/ 259776 w 915151"/>
                  <a:gd name="connsiteY158" fmla="*/ 684661 h 1546054"/>
                  <a:gd name="connsiteX159" fmla="*/ 272855 w 915151"/>
                  <a:gd name="connsiteY159" fmla="*/ 675499 h 1546054"/>
                  <a:gd name="connsiteX160" fmla="*/ 277433 w 915151"/>
                  <a:gd name="connsiteY160" fmla="*/ 684006 h 1546054"/>
                  <a:gd name="connsiteX161" fmla="*/ 286588 w 915151"/>
                  <a:gd name="connsiteY161" fmla="*/ 692513 h 1546054"/>
                  <a:gd name="connsiteX162" fmla="*/ 296398 w 915151"/>
                  <a:gd name="connsiteY162" fmla="*/ 699057 h 1546054"/>
                  <a:gd name="connsiteX163" fmla="*/ 300321 w 915151"/>
                  <a:gd name="connsiteY163" fmla="*/ 712145 h 1546054"/>
                  <a:gd name="connsiteX164" fmla="*/ 315363 w 915151"/>
                  <a:gd name="connsiteY164" fmla="*/ 720652 h 1546054"/>
                  <a:gd name="connsiteX165" fmla="*/ 317978 w 915151"/>
                  <a:gd name="connsiteY165" fmla="*/ 711491 h 1546054"/>
                  <a:gd name="connsiteX166" fmla="*/ 321248 w 915151"/>
                  <a:gd name="connsiteY166" fmla="*/ 702329 h 1546054"/>
                  <a:gd name="connsiteX167" fmla="*/ 316016 w 915151"/>
                  <a:gd name="connsiteY167" fmla="*/ 691859 h 1546054"/>
                  <a:gd name="connsiteX168" fmla="*/ 319940 w 915151"/>
                  <a:gd name="connsiteY168" fmla="*/ 679426 h 1546054"/>
                  <a:gd name="connsiteX169" fmla="*/ 325826 w 915151"/>
                  <a:gd name="connsiteY169" fmla="*/ 691859 h 1546054"/>
                  <a:gd name="connsiteX170" fmla="*/ 336943 w 915151"/>
                  <a:gd name="connsiteY170" fmla="*/ 693168 h 1546054"/>
                  <a:gd name="connsiteX171" fmla="*/ 338251 w 915151"/>
                  <a:gd name="connsiteY171" fmla="*/ 704292 h 1546054"/>
                  <a:gd name="connsiteX172" fmla="*/ 344791 w 915151"/>
                  <a:gd name="connsiteY172" fmla="*/ 708873 h 1546054"/>
                  <a:gd name="connsiteX173" fmla="*/ 350676 w 915151"/>
                  <a:gd name="connsiteY173" fmla="*/ 701020 h 1546054"/>
                  <a:gd name="connsiteX174" fmla="*/ 352638 w 915151"/>
                  <a:gd name="connsiteY174" fmla="*/ 712145 h 1546054"/>
                  <a:gd name="connsiteX175" fmla="*/ 369641 w 915151"/>
                  <a:gd name="connsiteY175" fmla="*/ 710182 h 1546054"/>
                  <a:gd name="connsiteX176" fmla="*/ 377489 w 915151"/>
                  <a:gd name="connsiteY176" fmla="*/ 698403 h 1546054"/>
                  <a:gd name="connsiteX177" fmla="*/ 383374 w 915151"/>
                  <a:gd name="connsiteY177" fmla="*/ 702329 h 1546054"/>
                  <a:gd name="connsiteX178" fmla="*/ 393184 w 915151"/>
                  <a:gd name="connsiteY178" fmla="*/ 699057 h 1546054"/>
                  <a:gd name="connsiteX179" fmla="*/ 403647 w 915151"/>
                  <a:gd name="connsiteY179" fmla="*/ 701020 h 1546054"/>
                  <a:gd name="connsiteX180" fmla="*/ 408225 w 915151"/>
                  <a:gd name="connsiteY180" fmla="*/ 683352 h 1546054"/>
                  <a:gd name="connsiteX181" fmla="*/ 416726 w 915151"/>
                  <a:gd name="connsiteY181" fmla="*/ 684661 h 1546054"/>
                  <a:gd name="connsiteX182" fmla="*/ 428498 w 915151"/>
                  <a:gd name="connsiteY182" fmla="*/ 687933 h 1546054"/>
                  <a:gd name="connsiteX183" fmla="*/ 448117 w 915151"/>
                  <a:gd name="connsiteY183" fmla="*/ 691859 h 1546054"/>
                  <a:gd name="connsiteX184" fmla="*/ 462504 w 915151"/>
                  <a:gd name="connsiteY184" fmla="*/ 694477 h 1546054"/>
                  <a:gd name="connsiteX185" fmla="*/ 459888 w 915151"/>
                  <a:gd name="connsiteY185" fmla="*/ 700366 h 1546054"/>
                  <a:gd name="connsiteX186" fmla="*/ 451386 w 915151"/>
                  <a:gd name="connsiteY186" fmla="*/ 701675 h 1546054"/>
                  <a:gd name="connsiteX187" fmla="*/ 443539 w 915151"/>
                  <a:gd name="connsiteY187" fmla="*/ 696440 h 1546054"/>
                  <a:gd name="connsiteX188" fmla="*/ 435037 w 915151"/>
                  <a:gd name="connsiteY188" fmla="*/ 697749 h 1546054"/>
                  <a:gd name="connsiteX189" fmla="*/ 436999 w 915151"/>
                  <a:gd name="connsiteY189" fmla="*/ 704292 h 1546054"/>
                  <a:gd name="connsiteX190" fmla="*/ 427844 w 915151"/>
                  <a:gd name="connsiteY190" fmla="*/ 702329 h 1546054"/>
                  <a:gd name="connsiteX191" fmla="*/ 418034 w 915151"/>
                  <a:gd name="connsiteY191" fmla="*/ 713454 h 1546054"/>
                  <a:gd name="connsiteX192" fmla="*/ 416072 w 915151"/>
                  <a:gd name="connsiteY192" fmla="*/ 723270 h 1546054"/>
                  <a:gd name="connsiteX193" fmla="*/ 407571 w 915151"/>
                  <a:gd name="connsiteY193" fmla="*/ 730468 h 1546054"/>
                  <a:gd name="connsiteX194" fmla="*/ 401031 w 915151"/>
                  <a:gd name="connsiteY194" fmla="*/ 740938 h 1546054"/>
                  <a:gd name="connsiteX195" fmla="*/ 397108 w 915151"/>
                  <a:gd name="connsiteY195" fmla="*/ 750754 h 1546054"/>
                  <a:gd name="connsiteX196" fmla="*/ 389260 w 915151"/>
                  <a:gd name="connsiteY196" fmla="*/ 762533 h 1546054"/>
                  <a:gd name="connsiteX197" fmla="*/ 391222 w 915151"/>
                  <a:gd name="connsiteY197" fmla="*/ 774966 h 1546054"/>
                  <a:gd name="connsiteX198" fmla="*/ 401031 w 915151"/>
                  <a:gd name="connsiteY198" fmla="*/ 792635 h 1546054"/>
                  <a:gd name="connsiteX199" fmla="*/ 402993 w 915151"/>
                  <a:gd name="connsiteY199" fmla="*/ 801796 h 1546054"/>
                  <a:gd name="connsiteX200" fmla="*/ 403647 w 915151"/>
                  <a:gd name="connsiteY200" fmla="*/ 816847 h 1546054"/>
                  <a:gd name="connsiteX201" fmla="*/ 411495 w 915151"/>
                  <a:gd name="connsiteY201" fmla="*/ 829935 h 1546054"/>
                  <a:gd name="connsiteX202" fmla="*/ 419996 w 915151"/>
                  <a:gd name="connsiteY202" fmla="*/ 818811 h 1546054"/>
                  <a:gd name="connsiteX203" fmla="*/ 421958 w 915151"/>
                  <a:gd name="connsiteY203" fmla="*/ 826663 h 1546054"/>
                  <a:gd name="connsiteX204" fmla="*/ 414765 w 915151"/>
                  <a:gd name="connsiteY204" fmla="*/ 844332 h 1546054"/>
                  <a:gd name="connsiteX205" fmla="*/ 421304 w 915151"/>
                  <a:gd name="connsiteY205" fmla="*/ 852184 h 1546054"/>
                  <a:gd name="connsiteX206" fmla="*/ 433075 w 915151"/>
                  <a:gd name="connsiteY206" fmla="*/ 842368 h 1546054"/>
                  <a:gd name="connsiteX207" fmla="*/ 439615 w 915151"/>
                  <a:gd name="connsiteY207" fmla="*/ 828626 h 1546054"/>
                  <a:gd name="connsiteX208" fmla="*/ 444847 w 915151"/>
                  <a:gd name="connsiteY208" fmla="*/ 843023 h 1546054"/>
                  <a:gd name="connsiteX209" fmla="*/ 451386 w 915151"/>
                  <a:gd name="connsiteY209" fmla="*/ 839751 h 1546054"/>
                  <a:gd name="connsiteX210" fmla="*/ 465774 w 915151"/>
                  <a:gd name="connsiteY210" fmla="*/ 831244 h 1546054"/>
                  <a:gd name="connsiteX211" fmla="*/ 458580 w 915151"/>
                  <a:gd name="connsiteY211" fmla="*/ 841714 h 1546054"/>
                  <a:gd name="connsiteX212" fmla="*/ 460542 w 915151"/>
                  <a:gd name="connsiteY212" fmla="*/ 850876 h 1546054"/>
                  <a:gd name="connsiteX213" fmla="*/ 455964 w 915151"/>
                  <a:gd name="connsiteY213" fmla="*/ 857419 h 1546054"/>
                  <a:gd name="connsiteX214" fmla="*/ 445501 w 915151"/>
                  <a:gd name="connsiteY214" fmla="*/ 869198 h 1546054"/>
                  <a:gd name="connsiteX215" fmla="*/ 455310 w 915151"/>
                  <a:gd name="connsiteY215" fmla="*/ 871162 h 1546054"/>
                  <a:gd name="connsiteX216" fmla="*/ 448117 w 915151"/>
                  <a:gd name="connsiteY216" fmla="*/ 880978 h 1546054"/>
                  <a:gd name="connsiteX217" fmla="*/ 440923 w 915151"/>
                  <a:gd name="connsiteY217" fmla="*/ 880323 h 1546054"/>
                  <a:gd name="connsiteX218" fmla="*/ 429806 w 915151"/>
                  <a:gd name="connsiteY218" fmla="*/ 884904 h 1546054"/>
                  <a:gd name="connsiteX219" fmla="*/ 425882 w 915151"/>
                  <a:gd name="connsiteY219" fmla="*/ 896683 h 1546054"/>
                  <a:gd name="connsiteX220" fmla="*/ 422612 w 915151"/>
                  <a:gd name="connsiteY220" fmla="*/ 915006 h 1546054"/>
                  <a:gd name="connsiteX221" fmla="*/ 435691 w 915151"/>
                  <a:gd name="connsiteY221" fmla="*/ 920241 h 1546054"/>
                  <a:gd name="connsiteX222" fmla="*/ 429152 w 915151"/>
                  <a:gd name="connsiteY222" fmla="*/ 925476 h 1546054"/>
                  <a:gd name="connsiteX223" fmla="*/ 410841 w 915151"/>
                  <a:gd name="connsiteY223" fmla="*/ 948380 h 1546054"/>
                  <a:gd name="connsiteX224" fmla="*/ 414111 w 915151"/>
                  <a:gd name="connsiteY224" fmla="*/ 960158 h 1546054"/>
                  <a:gd name="connsiteX225" fmla="*/ 416726 w 915151"/>
                  <a:gd name="connsiteY225" fmla="*/ 974555 h 1546054"/>
                  <a:gd name="connsiteX226" fmla="*/ 423920 w 915151"/>
                  <a:gd name="connsiteY226" fmla="*/ 988297 h 1546054"/>
                  <a:gd name="connsiteX227" fmla="*/ 433075 w 915151"/>
                  <a:gd name="connsiteY227" fmla="*/ 993532 h 1546054"/>
                  <a:gd name="connsiteX228" fmla="*/ 447463 w 915151"/>
                  <a:gd name="connsiteY228" fmla="*/ 991569 h 1546054"/>
                  <a:gd name="connsiteX229" fmla="*/ 438961 w 915151"/>
                  <a:gd name="connsiteY229" fmla="*/ 1000076 h 1546054"/>
                  <a:gd name="connsiteX230" fmla="*/ 424574 w 915151"/>
                  <a:gd name="connsiteY230" fmla="*/ 1000076 h 1546054"/>
                  <a:gd name="connsiteX231" fmla="*/ 418034 w 915151"/>
                  <a:gd name="connsiteY231" fmla="*/ 989606 h 1546054"/>
                  <a:gd name="connsiteX232" fmla="*/ 406917 w 915151"/>
                  <a:gd name="connsiteY232" fmla="*/ 975864 h 1546054"/>
                  <a:gd name="connsiteX233" fmla="*/ 396454 w 915151"/>
                  <a:gd name="connsiteY233" fmla="*/ 977173 h 1546054"/>
                  <a:gd name="connsiteX234" fmla="*/ 402993 w 915151"/>
                  <a:gd name="connsiteY234" fmla="*/ 1005312 h 1546054"/>
                  <a:gd name="connsiteX235" fmla="*/ 378797 w 915151"/>
                  <a:gd name="connsiteY235" fmla="*/ 980445 h 1546054"/>
                  <a:gd name="connsiteX236" fmla="*/ 344791 w 915151"/>
                  <a:gd name="connsiteY236" fmla="*/ 986988 h 1546054"/>
                  <a:gd name="connsiteX237" fmla="*/ 332365 w 915151"/>
                  <a:gd name="connsiteY237" fmla="*/ 979136 h 1546054"/>
                  <a:gd name="connsiteX238" fmla="*/ 321902 w 915151"/>
                  <a:gd name="connsiteY238" fmla="*/ 975210 h 1546054"/>
                  <a:gd name="connsiteX239" fmla="*/ 323864 w 915151"/>
                  <a:gd name="connsiteY239" fmla="*/ 982408 h 1546054"/>
                  <a:gd name="connsiteX240" fmla="*/ 300321 w 915151"/>
                  <a:gd name="connsiteY240" fmla="*/ 987643 h 1546054"/>
                  <a:gd name="connsiteX241" fmla="*/ 287896 w 915151"/>
                  <a:gd name="connsiteY241" fmla="*/ 987643 h 1546054"/>
                  <a:gd name="connsiteX242" fmla="*/ 266969 w 915151"/>
                  <a:gd name="connsiteY242" fmla="*/ 1002040 h 1546054"/>
                  <a:gd name="connsiteX243" fmla="*/ 259776 w 915151"/>
                  <a:gd name="connsiteY243" fmla="*/ 1013164 h 1546054"/>
                  <a:gd name="connsiteX244" fmla="*/ 248658 w 915151"/>
                  <a:gd name="connsiteY244" fmla="*/ 1023634 h 1546054"/>
                  <a:gd name="connsiteX245" fmla="*/ 225116 w 915151"/>
                  <a:gd name="connsiteY245" fmla="*/ 1034104 h 1546054"/>
                  <a:gd name="connsiteX246" fmla="*/ 205497 w 915151"/>
                  <a:gd name="connsiteY246" fmla="*/ 1048501 h 1546054"/>
                  <a:gd name="connsiteX247" fmla="*/ 211383 w 915151"/>
                  <a:gd name="connsiteY247" fmla="*/ 1053082 h 1546054"/>
                  <a:gd name="connsiteX248" fmla="*/ 224462 w 915151"/>
                  <a:gd name="connsiteY248" fmla="*/ 1051119 h 1546054"/>
                  <a:gd name="connsiteX249" fmla="*/ 232309 w 915151"/>
                  <a:gd name="connsiteY249" fmla="*/ 1057008 h 1546054"/>
                  <a:gd name="connsiteX250" fmla="*/ 243427 w 915151"/>
                  <a:gd name="connsiteY250" fmla="*/ 1043920 h 1546054"/>
                  <a:gd name="connsiteX251" fmla="*/ 253890 w 915151"/>
                  <a:gd name="connsiteY251" fmla="*/ 1044575 h 1546054"/>
                  <a:gd name="connsiteX252" fmla="*/ 261738 w 915151"/>
                  <a:gd name="connsiteY252" fmla="*/ 1041303 h 1546054"/>
                  <a:gd name="connsiteX253" fmla="*/ 272201 w 915151"/>
                  <a:gd name="connsiteY253" fmla="*/ 1043266 h 1546054"/>
                  <a:gd name="connsiteX254" fmla="*/ 283318 w 915151"/>
                  <a:gd name="connsiteY254" fmla="*/ 1043266 h 1546054"/>
                  <a:gd name="connsiteX255" fmla="*/ 278087 w 915151"/>
                  <a:gd name="connsiteY255" fmla="*/ 1048501 h 1546054"/>
                  <a:gd name="connsiteX256" fmla="*/ 276779 w 915151"/>
                  <a:gd name="connsiteY256" fmla="*/ 1057663 h 1546054"/>
                  <a:gd name="connsiteX257" fmla="*/ 272855 w 915151"/>
                  <a:gd name="connsiteY257" fmla="*/ 1062243 h 1546054"/>
                  <a:gd name="connsiteX258" fmla="*/ 277433 w 915151"/>
                  <a:gd name="connsiteY258" fmla="*/ 1074677 h 1546054"/>
                  <a:gd name="connsiteX259" fmla="*/ 287242 w 915151"/>
                  <a:gd name="connsiteY259" fmla="*/ 1078603 h 1546054"/>
                  <a:gd name="connsiteX260" fmla="*/ 276125 w 915151"/>
                  <a:gd name="connsiteY260" fmla="*/ 1088419 h 1546054"/>
                  <a:gd name="connsiteX261" fmla="*/ 269585 w 915151"/>
                  <a:gd name="connsiteY261" fmla="*/ 1098235 h 1546054"/>
                  <a:gd name="connsiteX262" fmla="*/ 274163 w 915151"/>
                  <a:gd name="connsiteY262" fmla="*/ 1107396 h 1546054"/>
                  <a:gd name="connsiteX263" fmla="*/ 285280 w 915151"/>
                  <a:gd name="connsiteY263" fmla="*/ 1113286 h 1546054"/>
                  <a:gd name="connsiteX264" fmla="*/ 271547 w 915151"/>
                  <a:gd name="connsiteY264" fmla="*/ 1117867 h 1546054"/>
                  <a:gd name="connsiteX265" fmla="*/ 263700 w 915151"/>
                  <a:gd name="connsiteY265" fmla="*/ 1136844 h 1546054"/>
                  <a:gd name="connsiteX266" fmla="*/ 246043 w 915151"/>
                  <a:gd name="connsiteY266" fmla="*/ 1158438 h 1546054"/>
                  <a:gd name="connsiteX267" fmla="*/ 228386 w 915151"/>
                  <a:gd name="connsiteY267" fmla="*/ 1165637 h 1546054"/>
                  <a:gd name="connsiteX268" fmla="*/ 216614 w 915151"/>
                  <a:gd name="connsiteY268" fmla="*/ 1171526 h 1546054"/>
                  <a:gd name="connsiteX269" fmla="*/ 207459 w 915151"/>
                  <a:gd name="connsiteY269" fmla="*/ 1174144 h 1546054"/>
                  <a:gd name="connsiteX270" fmla="*/ 193726 w 915151"/>
                  <a:gd name="connsiteY270" fmla="*/ 1170872 h 1546054"/>
                  <a:gd name="connsiteX271" fmla="*/ 190456 w 915151"/>
                  <a:gd name="connsiteY271" fmla="*/ 1176762 h 1546054"/>
                  <a:gd name="connsiteX272" fmla="*/ 184570 w 915151"/>
                  <a:gd name="connsiteY272" fmla="*/ 1173490 h 1546054"/>
                  <a:gd name="connsiteX273" fmla="*/ 178685 w 915151"/>
                  <a:gd name="connsiteY273" fmla="*/ 1180688 h 1546054"/>
                  <a:gd name="connsiteX274" fmla="*/ 170183 w 915151"/>
                  <a:gd name="connsiteY274" fmla="*/ 1185269 h 1546054"/>
                  <a:gd name="connsiteX275" fmla="*/ 160374 w 915151"/>
                  <a:gd name="connsiteY275" fmla="*/ 1186577 h 1546054"/>
                  <a:gd name="connsiteX276" fmla="*/ 153180 w 915151"/>
                  <a:gd name="connsiteY276" fmla="*/ 1183960 h 1546054"/>
                  <a:gd name="connsiteX277" fmla="*/ 144025 w 915151"/>
                  <a:gd name="connsiteY277" fmla="*/ 1181342 h 1546054"/>
                  <a:gd name="connsiteX278" fmla="*/ 137485 w 915151"/>
                  <a:gd name="connsiteY278" fmla="*/ 1191812 h 1546054"/>
                  <a:gd name="connsiteX279" fmla="*/ 128330 w 915151"/>
                  <a:gd name="connsiteY279" fmla="*/ 1195084 h 1546054"/>
                  <a:gd name="connsiteX280" fmla="*/ 115904 w 915151"/>
                  <a:gd name="connsiteY280" fmla="*/ 1196393 h 1546054"/>
                  <a:gd name="connsiteX281" fmla="*/ 113943 w 915151"/>
                  <a:gd name="connsiteY281" fmla="*/ 1203591 h 1546054"/>
                  <a:gd name="connsiteX282" fmla="*/ 128330 w 915151"/>
                  <a:gd name="connsiteY282" fmla="*/ 1207518 h 1546054"/>
                  <a:gd name="connsiteX283" fmla="*/ 131600 w 915151"/>
                  <a:gd name="connsiteY283" fmla="*/ 1217988 h 1546054"/>
                  <a:gd name="connsiteX284" fmla="*/ 129638 w 915151"/>
                  <a:gd name="connsiteY284" fmla="*/ 1226495 h 1546054"/>
                  <a:gd name="connsiteX285" fmla="*/ 120482 w 915151"/>
                  <a:gd name="connsiteY285" fmla="*/ 1228458 h 1546054"/>
                  <a:gd name="connsiteX286" fmla="*/ 114596 w 915151"/>
                  <a:gd name="connsiteY286" fmla="*/ 1231076 h 1546054"/>
                  <a:gd name="connsiteX287" fmla="*/ 120482 w 915151"/>
                  <a:gd name="connsiteY287" fmla="*/ 1239583 h 1546054"/>
                  <a:gd name="connsiteX288" fmla="*/ 127676 w 915151"/>
                  <a:gd name="connsiteY288" fmla="*/ 1235002 h 1546054"/>
                  <a:gd name="connsiteX289" fmla="*/ 138139 w 915151"/>
                  <a:gd name="connsiteY289" fmla="*/ 1238929 h 1546054"/>
                  <a:gd name="connsiteX290" fmla="*/ 151872 w 915151"/>
                  <a:gd name="connsiteY290" fmla="*/ 1238929 h 1546054"/>
                  <a:gd name="connsiteX291" fmla="*/ 153180 w 915151"/>
                  <a:gd name="connsiteY291" fmla="*/ 1228458 h 1546054"/>
                  <a:gd name="connsiteX292" fmla="*/ 164298 w 915151"/>
                  <a:gd name="connsiteY292" fmla="*/ 1228458 h 1546054"/>
                  <a:gd name="connsiteX293" fmla="*/ 157104 w 915151"/>
                  <a:gd name="connsiteY293" fmla="*/ 1233693 h 1546054"/>
                  <a:gd name="connsiteX294" fmla="*/ 158412 w 915151"/>
                  <a:gd name="connsiteY294" fmla="*/ 1244818 h 1546054"/>
                  <a:gd name="connsiteX295" fmla="*/ 147295 w 915151"/>
                  <a:gd name="connsiteY295" fmla="*/ 1244164 h 1546054"/>
                  <a:gd name="connsiteX296" fmla="*/ 130292 w 915151"/>
                  <a:gd name="connsiteY296" fmla="*/ 1244164 h 1546054"/>
                  <a:gd name="connsiteX297" fmla="*/ 134869 w 915151"/>
                  <a:gd name="connsiteY297" fmla="*/ 1250708 h 1546054"/>
                  <a:gd name="connsiteX298" fmla="*/ 137485 w 915151"/>
                  <a:gd name="connsiteY298" fmla="*/ 1259215 h 1546054"/>
                  <a:gd name="connsiteX299" fmla="*/ 146641 w 915151"/>
                  <a:gd name="connsiteY299" fmla="*/ 1261178 h 1546054"/>
                  <a:gd name="connsiteX300" fmla="*/ 157758 w 915151"/>
                  <a:gd name="connsiteY300" fmla="*/ 1255288 h 1546054"/>
                  <a:gd name="connsiteX301" fmla="*/ 166913 w 915151"/>
                  <a:gd name="connsiteY301" fmla="*/ 1258560 h 1546054"/>
                  <a:gd name="connsiteX302" fmla="*/ 176069 w 915151"/>
                  <a:gd name="connsiteY302" fmla="*/ 1251362 h 1546054"/>
                  <a:gd name="connsiteX303" fmla="*/ 180647 w 915151"/>
                  <a:gd name="connsiteY303" fmla="*/ 1245472 h 1546054"/>
                  <a:gd name="connsiteX304" fmla="*/ 200919 w 915151"/>
                  <a:gd name="connsiteY304" fmla="*/ 1246781 h 1546054"/>
                  <a:gd name="connsiteX305" fmla="*/ 204843 w 915151"/>
                  <a:gd name="connsiteY305" fmla="*/ 1240892 h 1546054"/>
                  <a:gd name="connsiteX306" fmla="*/ 213345 w 915151"/>
                  <a:gd name="connsiteY306" fmla="*/ 1240892 h 1546054"/>
                  <a:gd name="connsiteX307" fmla="*/ 213345 w 915151"/>
                  <a:gd name="connsiteY307" fmla="*/ 1249399 h 1546054"/>
                  <a:gd name="connsiteX308" fmla="*/ 212037 w 915151"/>
                  <a:gd name="connsiteY308" fmla="*/ 1257251 h 1546054"/>
                  <a:gd name="connsiteX309" fmla="*/ 224462 w 915151"/>
                  <a:gd name="connsiteY309" fmla="*/ 1261178 h 1546054"/>
                  <a:gd name="connsiteX310" fmla="*/ 235579 w 915151"/>
                  <a:gd name="connsiteY310" fmla="*/ 1268376 h 1546054"/>
                  <a:gd name="connsiteX311" fmla="*/ 245389 w 915151"/>
                  <a:gd name="connsiteY311" fmla="*/ 1268376 h 1546054"/>
                  <a:gd name="connsiteX312" fmla="*/ 234925 w 915151"/>
                  <a:gd name="connsiteY312" fmla="*/ 1274920 h 1546054"/>
                  <a:gd name="connsiteX313" fmla="*/ 221846 w 915151"/>
                  <a:gd name="connsiteY313" fmla="*/ 1270339 h 1546054"/>
                  <a:gd name="connsiteX314" fmla="*/ 218576 w 915151"/>
                  <a:gd name="connsiteY314" fmla="*/ 1278846 h 1546054"/>
                  <a:gd name="connsiteX315" fmla="*/ 218576 w 915151"/>
                  <a:gd name="connsiteY315" fmla="*/ 1287353 h 1546054"/>
                  <a:gd name="connsiteX316" fmla="*/ 232309 w 915151"/>
                  <a:gd name="connsiteY316" fmla="*/ 1286699 h 1546054"/>
                  <a:gd name="connsiteX317" fmla="*/ 245389 w 915151"/>
                  <a:gd name="connsiteY317" fmla="*/ 1289971 h 1546054"/>
                  <a:gd name="connsiteX318" fmla="*/ 252582 w 915151"/>
                  <a:gd name="connsiteY318" fmla="*/ 1281464 h 1546054"/>
                  <a:gd name="connsiteX319" fmla="*/ 264354 w 915151"/>
                  <a:gd name="connsiteY319" fmla="*/ 1282118 h 1546054"/>
                  <a:gd name="connsiteX320" fmla="*/ 272855 w 915151"/>
                  <a:gd name="connsiteY320" fmla="*/ 1295206 h 1546054"/>
                  <a:gd name="connsiteX321" fmla="*/ 274817 w 915151"/>
                  <a:gd name="connsiteY321" fmla="*/ 1310911 h 1546054"/>
                  <a:gd name="connsiteX322" fmla="*/ 282665 w 915151"/>
                  <a:gd name="connsiteY322" fmla="*/ 1312220 h 1546054"/>
                  <a:gd name="connsiteX323" fmla="*/ 295090 w 915151"/>
                  <a:gd name="connsiteY323" fmla="*/ 1328580 h 1546054"/>
                  <a:gd name="connsiteX324" fmla="*/ 331058 w 915151"/>
                  <a:gd name="connsiteY324" fmla="*/ 1335124 h 1546054"/>
                  <a:gd name="connsiteX325" fmla="*/ 342829 w 915151"/>
                  <a:gd name="connsiteY325" fmla="*/ 1321381 h 1546054"/>
                  <a:gd name="connsiteX326" fmla="*/ 360486 w 915151"/>
                  <a:gd name="connsiteY326" fmla="*/ 1311566 h 1546054"/>
                  <a:gd name="connsiteX327" fmla="*/ 368333 w 915151"/>
                  <a:gd name="connsiteY327" fmla="*/ 1316146 h 1546054"/>
                  <a:gd name="connsiteX328" fmla="*/ 389914 w 915151"/>
                  <a:gd name="connsiteY328" fmla="*/ 1310911 h 1546054"/>
                  <a:gd name="connsiteX329" fmla="*/ 406917 w 915151"/>
                  <a:gd name="connsiteY329" fmla="*/ 1299787 h 1546054"/>
                  <a:gd name="connsiteX330" fmla="*/ 433075 w 915151"/>
                  <a:gd name="connsiteY330" fmla="*/ 1284736 h 1546054"/>
                  <a:gd name="connsiteX331" fmla="*/ 413457 w 915151"/>
                  <a:gd name="connsiteY331" fmla="*/ 1300441 h 1546054"/>
                  <a:gd name="connsiteX332" fmla="*/ 387952 w 915151"/>
                  <a:gd name="connsiteY332" fmla="*/ 1327925 h 1546054"/>
                  <a:gd name="connsiteX333" fmla="*/ 376181 w 915151"/>
                  <a:gd name="connsiteY333" fmla="*/ 1329888 h 1546054"/>
                  <a:gd name="connsiteX334" fmla="*/ 363102 w 915151"/>
                  <a:gd name="connsiteY334" fmla="*/ 1342322 h 1546054"/>
                  <a:gd name="connsiteX335" fmla="*/ 355254 w 915151"/>
                  <a:gd name="connsiteY335" fmla="*/ 1344285 h 1546054"/>
                  <a:gd name="connsiteX336" fmla="*/ 350676 w 915151"/>
                  <a:gd name="connsiteY336" fmla="*/ 1354755 h 1546054"/>
                  <a:gd name="connsiteX337" fmla="*/ 348061 w 915151"/>
                  <a:gd name="connsiteY337" fmla="*/ 1367189 h 1546054"/>
                  <a:gd name="connsiteX338" fmla="*/ 343483 w 915151"/>
                  <a:gd name="connsiteY338" fmla="*/ 1373078 h 1546054"/>
                  <a:gd name="connsiteX339" fmla="*/ 327788 w 915151"/>
                  <a:gd name="connsiteY339" fmla="*/ 1371115 h 1546054"/>
                  <a:gd name="connsiteX340" fmla="*/ 310131 w 915151"/>
                  <a:gd name="connsiteY340" fmla="*/ 1371770 h 1546054"/>
                  <a:gd name="connsiteX341" fmla="*/ 294436 w 915151"/>
                  <a:gd name="connsiteY341" fmla="*/ 1358682 h 1546054"/>
                  <a:gd name="connsiteX342" fmla="*/ 280049 w 915151"/>
                  <a:gd name="connsiteY342" fmla="*/ 1358682 h 1546054"/>
                  <a:gd name="connsiteX343" fmla="*/ 259776 w 915151"/>
                  <a:gd name="connsiteY343" fmla="*/ 1348866 h 1546054"/>
                  <a:gd name="connsiteX344" fmla="*/ 243427 w 915151"/>
                  <a:gd name="connsiteY344" fmla="*/ 1350829 h 1546054"/>
                  <a:gd name="connsiteX345" fmla="*/ 229694 w 915151"/>
                  <a:gd name="connsiteY345" fmla="*/ 1349520 h 1546054"/>
                  <a:gd name="connsiteX346" fmla="*/ 214653 w 915151"/>
                  <a:gd name="connsiteY346" fmla="*/ 1348211 h 1546054"/>
                  <a:gd name="connsiteX347" fmla="*/ 210075 w 915151"/>
                  <a:gd name="connsiteY347" fmla="*/ 1356064 h 1546054"/>
                  <a:gd name="connsiteX348" fmla="*/ 207459 w 915151"/>
                  <a:gd name="connsiteY348" fmla="*/ 1358682 h 1546054"/>
                  <a:gd name="connsiteX349" fmla="*/ 209421 w 915151"/>
                  <a:gd name="connsiteY349" fmla="*/ 1371115 h 1546054"/>
                  <a:gd name="connsiteX350" fmla="*/ 191764 w 915151"/>
                  <a:gd name="connsiteY350" fmla="*/ 1382894 h 1546054"/>
                  <a:gd name="connsiteX351" fmla="*/ 170837 w 915151"/>
                  <a:gd name="connsiteY351" fmla="*/ 1375041 h 1546054"/>
                  <a:gd name="connsiteX352" fmla="*/ 161682 w 915151"/>
                  <a:gd name="connsiteY352" fmla="*/ 1392710 h 1546054"/>
                  <a:gd name="connsiteX353" fmla="*/ 159066 w 915151"/>
                  <a:gd name="connsiteY353" fmla="*/ 1413650 h 1546054"/>
                  <a:gd name="connsiteX354" fmla="*/ 143371 w 915151"/>
                  <a:gd name="connsiteY354" fmla="*/ 1424121 h 1546054"/>
                  <a:gd name="connsiteX355" fmla="*/ 132254 w 915151"/>
                  <a:gd name="connsiteY355" fmla="*/ 1432628 h 1546054"/>
                  <a:gd name="connsiteX356" fmla="*/ 125714 w 915151"/>
                  <a:gd name="connsiteY356" fmla="*/ 1443098 h 1546054"/>
                  <a:gd name="connsiteX357" fmla="*/ 111981 w 915151"/>
                  <a:gd name="connsiteY357" fmla="*/ 1443098 h 1546054"/>
                  <a:gd name="connsiteX358" fmla="*/ 109365 w 915151"/>
                  <a:gd name="connsiteY358" fmla="*/ 1450296 h 1546054"/>
                  <a:gd name="connsiteX359" fmla="*/ 113943 w 915151"/>
                  <a:gd name="connsiteY359" fmla="*/ 1455531 h 1546054"/>
                  <a:gd name="connsiteX360" fmla="*/ 106095 w 915151"/>
                  <a:gd name="connsiteY360" fmla="*/ 1453568 h 1546054"/>
                  <a:gd name="connsiteX361" fmla="*/ 100209 w 915151"/>
                  <a:gd name="connsiteY361" fmla="*/ 1447024 h 1546054"/>
                  <a:gd name="connsiteX362" fmla="*/ 93670 w 915151"/>
                  <a:gd name="connsiteY362" fmla="*/ 1455531 h 1546054"/>
                  <a:gd name="connsiteX363" fmla="*/ 87130 w 915151"/>
                  <a:gd name="connsiteY363" fmla="*/ 1467965 h 1546054"/>
                  <a:gd name="connsiteX364" fmla="*/ 76667 w 915151"/>
                  <a:gd name="connsiteY364" fmla="*/ 1469273 h 1546054"/>
                  <a:gd name="connsiteX365" fmla="*/ 70127 w 915151"/>
                  <a:gd name="connsiteY365" fmla="*/ 1481053 h 1546054"/>
                  <a:gd name="connsiteX366" fmla="*/ 56394 w 915151"/>
                  <a:gd name="connsiteY366" fmla="*/ 1491523 h 1546054"/>
                  <a:gd name="connsiteX367" fmla="*/ 43315 w 915151"/>
                  <a:gd name="connsiteY367" fmla="*/ 1493486 h 1546054"/>
                  <a:gd name="connsiteX368" fmla="*/ 36121 w 915151"/>
                  <a:gd name="connsiteY368" fmla="*/ 1499375 h 1546054"/>
                  <a:gd name="connsiteX369" fmla="*/ 28274 w 915151"/>
                  <a:gd name="connsiteY369" fmla="*/ 1492832 h 1546054"/>
                  <a:gd name="connsiteX370" fmla="*/ 4077 w 915151"/>
                  <a:gd name="connsiteY370" fmla="*/ 1500030 h 1546054"/>
                  <a:gd name="connsiteX371" fmla="*/ 2769 w 915151"/>
                  <a:gd name="connsiteY371" fmla="*/ 1507228 h 1546054"/>
                  <a:gd name="connsiteX372" fmla="*/ 807 w 915151"/>
                  <a:gd name="connsiteY372" fmla="*/ 1515735 h 1546054"/>
                  <a:gd name="connsiteX373" fmla="*/ 18464 w 915151"/>
                  <a:gd name="connsiteY373" fmla="*/ 1520316 h 1546054"/>
                  <a:gd name="connsiteX374" fmla="*/ 23042 w 915151"/>
                  <a:gd name="connsiteY374" fmla="*/ 1507228 h 1546054"/>
                  <a:gd name="connsiteX375" fmla="*/ 30236 w 915151"/>
                  <a:gd name="connsiteY375" fmla="*/ 1512463 h 1546054"/>
                  <a:gd name="connsiteX376" fmla="*/ 41353 w 915151"/>
                  <a:gd name="connsiteY376" fmla="*/ 1517044 h 1546054"/>
                  <a:gd name="connsiteX377" fmla="*/ 51162 w 915151"/>
                  <a:gd name="connsiteY377" fmla="*/ 1529477 h 1546054"/>
                  <a:gd name="connsiteX378" fmla="*/ 58356 w 915151"/>
                  <a:gd name="connsiteY378" fmla="*/ 1545837 h 1546054"/>
                  <a:gd name="connsiteX379" fmla="*/ 61626 w 915151"/>
                  <a:gd name="connsiteY379" fmla="*/ 1539948 h 1546054"/>
                  <a:gd name="connsiteX380" fmla="*/ 75359 w 915151"/>
                  <a:gd name="connsiteY380" fmla="*/ 1532749 h 1546054"/>
                  <a:gd name="connsiteX381" fmla="*/ 70127 w 915151"/>
                  <a:gd name="connsiteY381" fmla="*/ 1521624 h 1546054"/>
                  <a:gd name="connsiteX382" fmla="*/ 76667 w 915151"/>
                  <a:gd name="connsiteY382" fmla="*/ 1516389 h 1546054"/>
                  <a:gd name="connsiteX383" fmla="*/ 82552 w 915151"/>
                  <a:gd name="connsiteY383" fmla="*/ 1506574 h 1546054"/>
                  <a:gd name="connsiteX384" fmla="*/ 85822 w 915151"/>
                  <a:gd name="connsiteY384" fmla="*/ 1517044 h 1546054"/>
                  <a:gd name="connsiteX385" fmla="*/ 93670 w 915151"/>
                  <a:gd name="connsiteY385" fmla="*/ 1509846 h 1546054"/>
                  <a:gd name="connsiteX386" fmla="*/ 105441 w 915151"/>
                  <a:gd name="connsiteY386" fmla="*/ 1504610 h 1546054"/>
                  <a:gd name="connsiteX387" fmla="*/ 113289 w 915151"/>
                  <a:gd name="connsiteY387" fmla="*/ 1504610 h 1546054"/>
                  <a:gd name="connsiteX388" fmla="*/ 121136 w 915151"/>
                  <a:gd name="connsiteY388" fmla="*/ 1490868 h 1546054"/>
                  <a:gd name="connsiteX389" fmla="*/ 130946 w 915151"/>
                  <a:gd name="connsiteY389" fmla="*/ 1492832 h 1546054"/>
                  <a:gd name="connsiteX390" fmla="*/ 145987 w 915151"/>
                  <a:gd name="connsiteY390" fmla="*/ 1495449 h 1546054"/>
                  <a:gd name="connsiteX391" fmla="*/ 164298 w 915151"/>
                  <a:gd name="connsiteY391" fmla="*/ 1490868 h 1546054"/>
                  <a:gd name="connsiteX392" fmla="*/ 176069 w 915151"/>
                  <a:gd name="connsiteY392" fmla="*/ 1497412 h 1546054"/>
                  <a:gd name="connsiteX393" fmla="*/ 181301 w 915151"/>
                  <a:gd name="connsiteY393" fmla="*/ 1486288 h 1546054"/>
                  <a:gd name="connsiteX394" fmla="*/ 191110 w 915151"/>
                  <a:gd name="connsiteY394" fmla="*/ 1479744 h 1546054"/>
                  <a:gd name="connsiteX395" fmla="*/ 185878 w 915151"/>
                  <a:gd name="connsiteY395" fmla="*/ 1488905 h 1546054"/>
                  <a:gd name="connsiteX396" fmla="*/ 193072 w 915151"/>
                  <a:gd name="connsiteY396" fmla="*/ 1496758 h 1546054"/>
                  <a:gd name="connsiteX397" fmla="*/ 195688 w 915151"/>
                  <a:gd name="connsiteY397" fmla="*/ 1505265 h 1546054"/>
                  <a:gd name="connsiteX398" fmla="*/ 201573 w 915151"/>
                  <a:gd name="connsiteY398" fmla="*/ 1512463 h 1546054"/>
                  <a:gd name="connsiteX399" fmla="*/ 210729 w 915151"/>
                  <a:gd name="connsiteY399" fmla="*/ 1510500 h 1546054"/>
                  <a:gd name="connsiteX400" fmla="*/ 217268 w 915151"/>
                  <a:gd name="connsiteY400" fmla="*/ 1518353 h 1546054"/>
                  <a:gd name="connsiteX401" fmla="*/ 221846 w 915151"/>
                  <a:gd name="connsiteY401" fmla="*/ 1530786 h 1546054"/>
                  <a:gd name="connsiteX402" fmla="*/ 229694 w 915151"/>
                  <a:gd name="connsiteY402" fmla="*/ 1532749 h 1546054"/>
                  <a:gd name="connsiteX403" fmla="*/ 237541 w 915151"/>
                  <a:gd name="connsiteY403" fmla="*/ 1536021 h 1546054"/>
                  <a:gd name="connsiteX404" fmla="*/ 246043 w 915151"/>
                  <a:gd name="connsiteY404" fmla="*/ 1519661 h 1546054"/>
                  <a:gd name="connsiteX405" fmla="*/ 257160 w 915151"/>
                  <a:gd name="connsiteY405" fmla="*/ 1513772 h 1546054"/>
                  <a:gd name="connsiteX406" fmla="*/ 265661 w 915151"/>
                  <a:gd name="connsiteY406" fmla="*/ 1506574 h 1546054"/>
                  <a:gd name="connsiteX407" fmla="*/ 259122 w 915151"/>
                  <a:gd name="connsiteY407" fmla="*/ 1500030 h 1546054"/>
                  <a:gd name="connsiteX408" fmla="*/ 266315 w 915151"/>
                  <a:gd name="connsiteY408" fmla="*/ 1495449 h 1546054"/>
                  <a:gd name="connsiteX409" fmla="*/ 268931 w 915151"/>
                  <a:gd name="connsiteY409" fmla="*/ 1482361 h 1546054"/>
                  <a:gd name="connsiteX410" fmla="*/ 277433 w 915151"/>
                  <a:gd name="connsiteY410" fmla="*/ 1470582 h 1546054"/>
                  <a:gd name="connsiteX411" fmla="*/ 278741 w 915151"/>
                  <a:gd name="connsiteY411" fmla="*/ 1456840 h 1546054"/>
                  <a:gd name="connsiteX412" fmla="*/ 285280 w 915151"/>
                  <a:gd name="connsiteY412" fmla="*/ 1469928 h 1546054"/>
                  <a:gd name="connsiteX413" fmla="*/ 302283 w 915151"/>
                  <a:gd name="connsiteY413" fmla="*/ 1460766 h 1546054"/>
                  <a:gd name="connsiteX414" fmla="*/ 317324 w 915151"/>
                  <a:gd name="connsiteY414" fmla="*/ 1462729 h 1546054"/>
                  <a:gd name="connsiteX415" fmla="*/ 322556 w 915151"/>
                  <a:gd name="connsiteY415" fmla="*/ 1458803 h 1546054"/>
                  <a:gd name="connsiteX416" fmla="*/ 336289 w 915151"/>
                  <a:gd name="connsiteY416" fmla="*/ 1462075 h 1546054"/>
                  <a:gd name="connsiteX417" fmla="*/ 344791 w 915151"/>
                  <a:gd name="connsiteY417" fmla="*/ 1458149 h 1546054"/>
                  <a:gd name="connsiteX418" fmla="*/ 371603 w 915151"/>
                  <a:gd name="connsiteY418" fmla="*/ 1475163 h 1546054"/>
                  <a:gd name="connsiteX419" fmla="*/ 385990 w 915151"/>
                  <a:gd name="connsiteY419" fmla="*/ 1491523 h 1546054"/>
                  <a:gd name="connsiteX420" fmla="*/ 387952 w 915151"/>
                  <a:gd name="connsiteY420" fmla="*/ 1502647 h 1546054"/>
                  <a:gd name="connsiteX421" fmla="*/ 392530 w 915151"/>
                  <a:gd name="connsiteY421" fmla="*/ 1498067 h 1546054"/>
                  <a:gd name="connsiteX422" fmla="*/ 392530 w 915151"/>
                  <a:gd name="connsiteY422" fmla="*/ 1487597 h 1546054"/>
                  <a:gd name="connsiteX423" fmla="*/ 401685 w 915151"/>
                  <a:gd name="connsiteY423" fmla="*/ 1486288 h 1546054"/>
                  <a:gd name="connsiteX424" fmla="*/ 419996 w 915151"/>
                  <a:gd name="connsiteY424" fmla="*/ 1491523 h 1546054"/>
                  <a:gd name="connsiteX425" fmla="*/ 434383 w 915151"/>
                  <a:gd name="connsiteY425" fmla="*/ 1500030 h 1546054"/>
                  <a:gd name="connsiteX426" fmla="*/ 450078 w 915151"/>
                  <a:gd name="connsiteY426" fmla="*/ 1497412 h 1546054"/>
                  <a:gd name="connsiteX427" fmla="*/ 448117 w 915151"/>
                  <a:gd name="connsiteY427" fmla="*/ 1487597 h 1546054"/>
                  <a:gd name="connsiteX428" fmla="*/ 439615 w 915151"/>
                  <a:gd name="connsiteY428" fmla="*/ 1481053 h 1546054"/>
                  <a:gd name="connsiteX429" fmla="*/ 442885 w 915151"/>
                  <a:gd name="connsiteY429" fmla="*/ 1475817 h 1546054"/>
                  <a:gd name="connsiteX430" fmla="*/ 450732 w 915151"/>
                  <a:gd name="connsiteY430" fmla="*/ 1479744 h 1546054"/>
                  <a:gd name="connsiteX431" fmla="*/ 457272 w 915151"/>
                  <a:gd name="connsiteY431" fmla="*/ 1483670 h 1546054"/>
                  <a:gd name="connsiteX432" fmla="*/ 466427 w 915151"/>
                  <a:gd name="connsiteY432" fmla="*/ 1480398 h 1546054"/>
                  <a:gd name="connsiteX433" fmla="*/ 474929 w 915151"/>
                  <a:gd name="connsiteY433" fmla="*/ 1482361 h 1546054"/>
                  <a:gd name="connsiteX434" fmla="*/ 486046 w 915151"/>
                  <a:gd name="connsiteY434" fmla="*/ 1481053 h 1546054"/>
                  <a:gd name="connsiteX435" fmla="*/ 495856 w 915151"/>
                  <a:gd name="connsiteY435" fmla="*/ 1486942 h 1546054"/>
                  <a:gd name="connsiteX436" fmla="*/ 503703 w 915151"/>
                  <a:gd name="connsiteY436" fmla="*/ 1481707 h 1546054"/>
                  <a:gd name="connsiteX437" fmla="*/ 516128 w 915151"/>
                  <a:gd name="connsiteY437" fmla="*/ 1477126 h 1546054"/>
                  <a:gd name="connsiteX438" fmla="*/ 528554 w 915151"/>
                  <a:gd name="connsiteY438" fmla="*/ 1473200 h 1546054"/>
                  <a:gd name="connsiteX439" fmla="*/ 513513 w 915151"/>
                  <a:gd name="connsiteY439" fmla="*/ 1453568 h 1546054"/>
                  <a:gd name="connsiteX440" fmla="*/ 531824 w 915151"/>
                  <a:gd name="connsiteY440" fmla="*/ 1469273 h 1546054"/>
                  <a:gd name="connsiteX441" fmla="*/ 542287 w 915151"/>
                  <a:gd name="connsiteY441" fmla="*/ 1481053 h 1546054"/>
                  <a:gd name="connsiteX442" fmla="*/ 548173 w 915151"/>
                  <a:gd name="connsiteY442" fmla="*/ 1477126 h 1546054"/>
                  <a:gd name="connsiteX443" fmla="*/ 548173 w 915151"/>
                  <a:gd name="connsiteY443" fmla="*/ 1469928 h 1546054"/>
                  <a:gd name="connsiteX444" fmla="*/ 553404 w 915151"/>
                  <a:gd name="connsiteY444" fmla="*/ 1481053 h 1546054"/>
                  <a:gd name="connsiteX445" fmla="*/ 563214 w 915151"/>
                  <a:gd name="connsiteY445" fmla="*/ 1473200 h 1546054"/>
                  <a:gd name="connsiteX446" fmla="*/ 576947 w 915151"/>
                  <a:gd name="connsiteY446" fmla="*/ 1477781 h 1546054"/>
                  <a:gd name="connsiteX447" fmla="*/ 573677 w 915151"/>
                  <a:gd name="connsiteY447" fmla="*/ 1486942 h 1546054"/>
                  <a:gd name="connsiteX448" fmla="*/ 586756 w 915151"/>
                  <a:gd name="connsiteY448" fmla="*/ 1495449 h 1546054"/>
                  <a:gd name="connsiteX449" fmla="*/ 588718 w 915151"/>
                  <a:gd name="connsiteY449" fmla="*/ 1488905 h 1546054"/>
                  <a:gd name="connsiteX450" fmla="*/ 599836 w 915151"/>
                  <a:gd name="connsiteY450" fmla="*/ 1488905 h 1546054"/>
                  <a:gd name="connsiteX451" fmla="*/ 635149 w 915151"/>
                  <a:gd name="connsiteY451" fmla="*/ 1488905 h 1546054"/>
                  <a:gd name="connsiteX452" fmla="*/ 652806 w 915151"/>
                  <a:gd name="connsiteY452" fmla="*/ 1485633 h 1546054"/>
                  <a:gd name="connsiteX453" fmla="*/ 688120 w 915151"/>
                  <a:gd name="connsiteY453" fmla="*/ 1503302 h 1546054"/>
                  <a:gd name="connsiteX454" fmla="*/ 702507 w 915151"/>
                  <a:gd name="connsiteY454" fmla="*/ 1510500 h 1546054"/>
                  <a:gd name="connsiteX455" fmla="*/ 720818 w 915151"/>
                  <a:gd name="connsiteY455" fmla="*/ 1498721 h 1546054"/>
                  <a:gd name="connsiteX456" fmla="*/ 751554 w 915151"/>
                  <a:gd name="connsiteY456" fmla="*/ 1493486 h 1546054"/>
                  <a:gd name="connsiteX457" fmla="*/ 769865 w 915151"/>
                  <a:gd name="connsiteY457" fmla="*/ 1482361 h 1546054"/>
                  <a:gd name="connsiteX458" fmla="*/ 792754 w 915151"/>
                  <a:gd name="connsiteY458" fmla="*/ 1489560 h 1546054"/>
                  <a:gd name="connsiteX459" fmla="*/ 796678 w 915151"/>
                  <a:gd name="connsiteY459" fmla="*/ 1471237 h 1546054"/>
                  <a:gd name="connsiteX460" fmla="*/ 812373 w 915151"/>
                  <a:gd name="connsiteY460" fmla="*/ 1462075 h 1546054"/>
                  <a:gd name="connsiteX461" fmla="*/ 831992 w 915151"/>
                  <a:gd name="connsiteY461" fmla="*/ 1457494 h 1546054"/>
                  <a:gd name="connsiteX462" fmla="*/ 843109 w 915151"/>
                  <a:gd name="connsiteY462" fmla="*/ 1451605 h 1546054"/>
                  <a:gd name="connsiteX463" fmla="*/ 846379 w 915151"/>
                  <a:gd name="connsiteY463" fmla="*/ 1444407 h 1546054"/>
                  <a:gd name="connsiteX464" fmla="*/ 846379 w 915151"/>
                  <a:gd name="connsiteY464" fmla="*/ 1422812 h 1546054"/>
                  <a:gd name="connsiteX465" fmla="*/ 851610 w 915151"/>
                  <a:gd name="connsiteY465" fmla="*/ 1418231 h 1546054"/>
                  <a:gd name="connsiteX466" fmla="*/ 854226 w 915151"/>
                  <a:gd name="connsiteY466" fmla="*/ 1407761 h 1546054"/>
                  <a:gd name="connsiteX467" fmla="*/ 841801 w 915151"/>
                  <a:gd name="connsiteY467" fmla="*/ 1408415 h 1546054"/>
                  <a:gd name="connsiteX468" fmla="*/ 814989 w 915151"/>
                  <a:gd name="connsiteY468" fmla="*/ 1407106 h 1546054"/>
                  <a:gd name="connsiteX469" fmla="*/ 799948 w 915151"/>
                  <a:gd name="connsiteY469" fmla="*/ 1409724 h 1546054"/>
                  <a:gd name="connsiteX470" fmla="*/ 775097 w 915151"/>
                  <a:gd name="connsiteY470" fmla="*/ 1401217 h 1546054"/>
                  <a:gd name="connsiteX471" fmla="*/ 766596 w 915151"/>
                  <a:gd name="connsiteY471" fmla="*/ 1399254 h 1546054"/>
                  <a:gd name="connsiteX472" fmla="*/ 753516 w 915151"/>
                  <a:gd name="connsiteY472" fmla="*/ 1395327 h 1546054"/>
                  <a:gd name="connsiteX473" fmla="*/ 763326 w 915151"/>
                  <a:gd name="connsiteY473" fmla="*/ 1388784 h 1546054"/>
                  <a:gd name="connsiteX474" fmla="*/ 773789 w 915151"/>
                  <a:gd name="connsiteY474" fmla="*/ 1384857 h 1546054"/>
                  <a:gd name="connsiteX475" fmla="*/ 765288 w 915151"/>
                  <a:gd name="connsiteY475" fmla="*/ 1380277 h 1546054"/>
                  <a:gd name="connsiteX476" fmla="*/ 748938 w 915151"/>
                  <a:gd name="connsiteY476" fmla="*/ 1378968 h 1546054"/>
                  <a:gd name="connsiteX477" fmla="*/ 736513 w 915151"/>
                  <a:gd name="connsiteY477" fmla="*/ 1382894 h 1546054"/>
                  <a:gd name="connsiteX478" fmla="*/ 744361 w 915151"/>
                  <a:gd name="connsiteY478" fmla="*/ 1375041 h 1546054"/>
                  <a:gd name="connsiteX479" fmla="*/ 757440 w 915151"/>
                  <a:gd name="connsiteY479" fmla="*/ 1371770 h 1546054"/>
                  <a:gd name="connsiteX480" fmla="*/ 767903 w 915151"/>
                  <a:gd name="connsiteY480" fmla="*/ 1369806 h 1546054"/>
                  <a:gd name="connsiteX481" fmla="*/ 786868 w 915151"/>
                  <a:gd name="connsiteY481" fmla="*/ 1373733 h 1546054"/>
                  <a:gd name="connsiteX482" fmla="*/ 803217 w 915151"/>
                  <a:gd name="connsiteY482" fmla="*/ 1361299 h 1546054"/>
                  <a:gd name="connsiteX483" fmla="*/ 801909 w 915151"/>
                  <a:gd name="connsiteY483" fmla="*/ 1358682 h 1546054"/>
                  <a:gd name="connsiteX484" fmla="*/ 805833 w 915151"/>
                  <a:gd name="connsiteY484" fmla="*/ 1345594 h 1546054"/>
                  <a:gd name="connsiteX485" fmla="*/ 803217 w 915151"/>
                  <a:gd name="connsiteY485" fmla="*/ 1338395 h 1546054"/>
                  <a:gd name="connsiteX486" fmla="*/ 792754 w 915151"/>
                  <a:gd name="connsiteY486" fmla="*/ 1340359 h 1546054"/>
                  <a:gd name="connsiteX487" fmla="*/ 784906 w 915151"/>
                  <a:gd name="connsiteY487" fmla="*/ 1342322 h 1546054"/>
                  <a:gd name="connsiteX488" fmla="*/ 782291 w 915151"/>
                  <a:gd name="connsiteY488" fmla="*/ 1335124 h 1546054"/>
                  <a:gd name="connsiteX489" fmla="*/ 796024 w 915151"/>
                  <a:gd name="connsiteY489" fmla="*/ 1335124 h 1546054"/>
                  <a:gd name="connsiteX490" fmla="*/ 803217 w 915151"/>
                  <a:gd name="connsiteY490" fmla="*/ 1329234 h 1546054"/>
                  <a:gd name="connsiteX491" fmla="*/ 809757 w 915151"/>
                  <a:gd name="connsiteY491" fmla="*/ 1322036 h 1546054"/>
                  <a:gd name="connsiteX492" fmla="*/ 820220 w 915151"/>
                  <a:gd name="connsiteY492" fmla="*/ 1334469 h 1546054"/>
                  <a:gd name="connsiteX493" fmla="*/ 838531 w 915151"/>
                  <a:gd name="connsiteY493" fmla="*/ 1329888 h 1546054"/>
                  <a:gd name="connsiteX494" fmla="*/ 848341 w 915151"/>
                  <a:gd name="connsiteY494" fmla="*/ 1320727 h 1546054"/>
                  <a:gd name="connsiteX495" fmla="*/ 841801 w 915151"/>
                  <a:gd name="connsiteY495" fmla="*/ 1314838 h 1546054"/>
                  <a:gd name="connsiteX496" fmla="*/ 849648 w 915151"/>
                  <a:gd name="connsiteY496" fmla="*/ 1308294 h 1546054"/>
                  <a:gd name="connsiteX497" fmla="*/ 835261 w 915151"/>
                  <a:gd name="connsiteY497" fmla="*/ 1306331 h 1546054"/>
                  <a:gd name="connsiteX498" fmla="*/ 830030 w 915151"/>
                  <a:gd name="connsiteY498" fmla="*/ 1301750 h 1546054"/>
                  <a:gd name="connsiteX499" fmla="*/ 848341 w 915151"/>
                  <a:gd name="connsiteY499" fmla="*/ 1301750 h 1546054"/>
                  <a:gd name="connsiteX500" fmla="*/ 837877 w 915151"/>
                  <a:gd name="connsiteY500" fmla="*/ 1289316 h 1546054"/>
                  <a:gd name="connsiteX501" fmla="*/ 848995 w 915151"/>
                  <a:gd name="connsiteY501" fmla="*/ 1297824 h 1546054"/>
                  <a:gd name="connsiteX502" fmla="*/ 856188 w 915151"/>
                  <a:gd name="connsiteY502" fmla="*/ 1306331 h 1546054"/>
                  <a:gd name="connsiteX503" fmla="*/ 873191 w 915151"/>
                  <a:gd name="connsiteY503" fmla="*/ 1289971 h 1546054"/>
                  <a:gd name="connsiteX504" fmla="*/ 886270 w 915151"/>
                  <a:gd name="connsiteY504" fmla="*/ 1283427 h 1546054"/>
                  <a:gd name="connsiteX505" fmla="*/ 896080 w 915151"/>
                  <a:gd name="connsiteY505" fmla="*/ 1252671 h 1546054"/>
                  <a:gd name="connsiteX506" fmla="*/ 905889 w 915151"/>
                  <a:gd name="connsiteY506" fmla="*/ 1236965 h 1546054"/>
                  <a:gd name="connsiteX507" fmla="*/ 910467 w 915151"/>
                  <a:gd name="connsiteY507" fmla="*/ 1225186 h 1546054"/>
                  <a:gd name="connsiteX508" fmla="*/ 915044 w 915151"/>
                  <a:gd name="connsiteY508" fmla="*/ 1214061 h 1546054"/>
                  <a:gd name="connsiteX509" fmla="*/ 914391 w 915151"/>
                  <a:gd name="connsiteY509" fmla="*/ 1197048 h 1546054"/>
                  <a:gd name="connsiteX510" fmla="*/ 910467 w 915151"/>
                  <a:gd name="connsiteY510" fmla="*/ 1165637 h 1546054"/>
                  <a:gd name="connsiteX511" fmla="*/ 889540 w 915151"/>
                  <a:gd name="connsiteY511" fmla="*/ 1142079 h 1546054"/>
                  <a:gd name="connsiteX512" fmla="*/ 871229 w 915151"/>
                  <a:gd name="connsiteY512" fmla="*/ 1128991 h 1546054"/>
                  <a:gd name="connsiteX513" fmla="*/ 844417 w 915151"/>
                  <a:gd name="connsiteY513" fmla="*/ 1118521 h 1546054"/>
                  <a:gd name="connsiteX514" fmla="*/ 837223 w 915151"/>
                  <a:gd name="connsiteY514" fmla="*/ 1121139 h 1546054"/>
                  <a:gd name="connsiteX515" fmla="*/ 822182 w 915151"/>
                  <a:gd name="connsiteY515" fmla="*/ 1114595 h 1546054"/>
                  <a:gd name="connsiteX516" fmla="*/ 809757 w 915151"/>
                  <a:gd name="connsiteY516" fmla="*/ 1110014 h 1546054"/>
                  <a:gd name="connsiteX517" fmla="*/ 804525 w 915151"/>
                  <a:gd name="connsiteY517" fmla="*/ 1112631 h 1546054"/>
                  <a:gd name="connsiteX518" fmla="*/ 792754 w 915151"/>
                  <a:gd name="connsiteY518" fmla="*/ 1112631 h 1546054"/>
                  <a:gd name="connsiteX519" fmla="*/ 770519 w 915151"/>
                  <a:gd name="connsiteY519" fmla="*/ 1145351 h 1546054"/>
                  <a:gd name="connsiteX520" fmla="*/ 763980 w 915151"/>
                  <a:gd name="connsiteY520" fmla="*/ 1138807 h 1546054"/>
                  <a:gd name="connsiteX521" fmla="*/ 755478 w 915151"/>
                  <a:gd name="connsiteY521" fmla="*/ 1138807 h 1546054"/>
                  <a:gd name="connsiteX522" fmla="*/ 744361 w 915151"/>
                  <a:gd name="connsiteY522" fmla="*/ 1121793 h 1546054"/>
                  <a:gd name="connsiteX523" fmla="*/ 735859 w 915151"/>
                  <a:gd name="connsiteY523" fmla="*/ 1116558 h 1546054"/>
                  <a:gd name="connsiteX524" fmla="*/ 753516 w 915151"/>
                  <a:gd name="connsiteY524" fmla="*/ 1098889 h 1546054"/>
                  <a:gd name="connsiteX525" fmla="*/ 766596 w 915151"/>
                  <a:gd name="connsiteY525" fmla="*/ 1087764 h 1546054"/>
                  <a:gd name="connsiteX526" fmla="*/ 775097 w 915151"/>
                  <a:gd name="connsiteY526" fmla="*/ 1075331 h 1546054"/>
                  <a:gd name="connsiteX527" fmla="*/ 767903 w 915151"/>
                  <a:gd name="connsiteY527" fmla="*/ 1031487 h 1546054"/>
                  <a:gd name="connsiteX528" fmla="*/ 756786 w 915151"/>
                  <a:gd name="connsiteY528" fmla="*/ 1014473 h 1546054"/>
                  <a:gd name="connsiteX529" fmla="*/ 745669 w 915151"/>
                  <a:gd name="connsiteY529" fmla="*/ 998768 h 1546054"/>
                  <a:gd name="connsiteX530" fmla="*/ 735205 w 915151"/>
                  <a:gd name="connsiteY530" fmla="*/ 991569 h 1546054"/>
                  <a:gd name="connsiteX531" fmla="*/ 720164 w 915151"/>
                  <a:gd name="connsiteY531" fmla="*/ 971938 h 1546054"/>
                  <a:gd name="connsiteX532" fmla="*/ 713625 w 915151"/>
                  <a:gd name="connsiteY532" fmla="*/ 965394 h 1546054"/>
                  <a:gd name="connsiteX533" fmla="*/ 697930 w 915151"/>
                  <a:gd name="connsiteY533" fmla="*/ 966048 h 1546054"/>
                  <a:gd name="connsiteX534" fmla="*/ 688774 w 915151"/>
                  <a:gd name="connsiteY534" fmla="*/ 962122 h 1546054"/>
                  <a:gd name="connsiteX535" fmla="*/ 672425 w 915151"/>
                  <a:gd name="connsiteY535" fmla="*/ 960158 h 1546054"/>
                  <a:gd name="connsiteX536" fmla="*/ 678965 w 915151"/>
                  <a:gd name="connsiteY536" fmla="*/ 955578 h 1546054"/>
                  <a:gd name="connsiteX537" fmla="*/ 691390 w 915151"/>
                  <a:gd name="connsiteY537" fmla="*/ 958850 h 1546054"/>
                  <a:gd name="connsiteX538" fmla="*/ 706431 w 915151"/>
                  <a:gd name="connsiteY538" fmla="*/ 960158 h 1546054"/>
                  <a:gd name="connsiteX539" fmla="*/ 724088 w 915151"/>
                  <a:gd name="connsiteY539" fmla="*/ 960158 h 1546054"/>
                  <a:gd name="connsiteX540" fmla="*/ 737167 w 915151"/>
                  <a:gd name="connsiteY540" fmla="*/ 978481 h 1546054"/>
                  <a:gd name="connsiteX541" fmla="*/ 745669 w 915151"/>
                  <a:gd name="connsiteY541" fmla="*/ 981753 h 1546054"/>
                  <a:gd name="connsiteX542" fmla="*/ 758094 w 915151"/>
                  <a:gd name="connsiteY542" fmla="*/ 983062 h 1546054"/>
                  <a:gd name="connsiteX543" fmla="*/ 765942 w 915151"/>
                  <a:gd name="connsiteY543" fmla="*/ 986334 h 1546054"/>
                  <a:gd name="connsiteX544" fmla="*/ 756786 w 915151"/>
                  <a:gd name="connsiteY544" fmla="*/ 968666 h 1546054"/>
                  <a:gd name="connsiteX545" fmla="*/ 739783 w 915151"/>
                  <a:gd name="connsiteY545" fmla="*/ 932020 h 1546054"/>
                  <a:gd name="connsiteX546" fmla="*/ 739129 w 915151"/>
                  <a:gd name="connsiteY546" fmla="*/ 901263 h 1546054"/>
                  <a:gd name="connsiteX547" fmla="*/ 752208 w 915151"/>
                  <a:gd name="connsiteY547" fmla="*/ 893411 h 1546054"/>
                  <a:gd name="connsiteX548" fmla="*/ 735859 w 915151"/>
                  <a:gd name="connsiteY548" fmla="*/ 882941 h 1546054"/>
                  <a:gd name="connsiteX549" fmla="*/ 733897 w 915151"/>
                  <a:gd name="connsiteY549" fmla="*/ 871816 h 1546054"/>
                  <a:gd name="connsiteX550" fmla="*/ 724742 w 915151"/>
                  <a:gd name="connsiteY550" fmla="*/ 865926 h 1546054"/>
                  <a:gd name="connsiteX551" fmla="*/ 720164 w 915151"/>
                  <a:gd name="connsiteY551" fmla="*/ 842368 h 1546054"/>
                  <a:gd name="connsiteX552" fmla="*/ 713625 w 915151"/>
                  <a:gd name="connsiteY552" fmla="*/ 831898 h 1546054"/>
                  <a:gd name="connsiteX553" fmla="*/ 707085 w 915151"/>
                  <a:gd name="connsiteY553" fmla="*/ 819465 h 1546054"/>
                  <a:gd name="connsiteX554" fmla="*/ 691390 w 915151"/>
                  <a:gd name="connsiteY554" fmla="*/ 805068 h 1546054"/>
                  <a:gd name="connsiteX555" fmla="*/ 671771 w 915151"/>
                  <a:gd name="connsiteY555" fmla="*/ 795907 h 1546054"/>
                  <a:gd name="connsiteX556" fmla="*/ 658038 w 915151"/>
                  <a:gd name="connsiteY556" fmla="*/ 786745 h 1546054"/>
                  <a:gd name="connsiteX557" fmla="*/ 648229 w 915151"/>
                  <a:gd name="connsiteY557" fmla="*/ 785437 h 1546054"/>
                  <a:gd name="connsiteX558" fmla="*/ 651498 w 915151"/>
                  <a:gd name="connsiteY558" fmla="*/ 775621 h 1546054"/>
                  <a:gd name="connsiteX559" fmla="*/ 650190 w 915151"/>
                  <a:gd name="connsiteY559" fmla="*/ 766459 h 1546054"/>
                  <a:gd name="connsiteX560" fmla="*/ 641689 w 915151"/>
                  <a:gd name="connsiteY560" fmla="*/ 755989 h 1546054"/>
                  <a:gd name="connsiteX561" fmla="*/ 639073 w 915151"/>
                  <a:gd name="connsiteY561" fmla="*/ 731122 h 1546054"/>
                  <a:gd name="connsiteX562" fmla="*/ 639727 w 915151"/>
                  <a:gd name="connsiteY562" fmla="*/ 719998 h 1546054"/>
                  <a:gd name="connsiteX563" fmla="*/ 633841 w 915151"/>
                  <a:gd name="connsiteY563" fmla="*/ 702984 h 1546054"/>
                  <a:gd name="connsiteX564" fmla="*/ 631226 w 915151"/>
                  <a:gd name="connsiteY564" fmla="*/ 684661 h 1546054"/>
                  <a:gd name="connsiteX565" fmla="*/ 629264 w 915151"/>
                  <a:gd name="connsiteY565" fmla="*/ 663066 h 1546054"/>
                  <a:gd name="connsiteX566" fmla="*/ 633188 w 915151"/>
                  <a:gd name="connsiteY566" fmla="*/ 654559 h 1546054"/>
                  <a:gd name="connsiteX567" fmla="*/ 630572 w 915151"/>
                  <a:gd name="connsiteY567" fmla="*/ 644743 h 1546054"/>
                  <a:gd name="connsiteX568" fmla="*/ 631880 w 915151"/>
                  <a:gd name="connsiteY568" fmla="*/ 636236 h 1546054"/>
                  <a:gd name="connsiteX569" fmla="*/ 633841 w 915151"/>
                  <a:gd name="connsiteY569" fmla="*/ 624457 h 1546054"/>
                  <a:gd name="connsiteX570" fmla="*/ 632534 w 915151"/>
                  <a:gd name="connsiteY570" fmla="*/ 606788 h 1546054"/>
                  <a:gd name="connsiteX571" fmla="*/ 617492 w 915151"/>
                  <a:gd name="connsiteY571" fmla="*/ 595664 h 1546054"/>
                  <a:gd name="connsiteX572" fmla="*/ 605067 w 915151"/>
                  <a:gd name="connsiteY572" fmla="*/ 572106 h 1546054"/>
                  <a:gd name="connsiteX573" fmla="*/ 590026 w 915151"/>
                  <a:gd name="connsiteY573" fmla="*/ 540041 h 1546054"/>
                  <a:gd name="connsiteX574" fmla="*/ 578909 w 915151"/>
                  <a:gd name="connsiteY574" fmla="*/ 534151 h 1546054"/>
                  <a:gd name="connsiteX575" fmla="*/ 561906 w 915151"/>
                  <a:gd name="connsiteY575" fmla="*/ 515174 h 1546054"/>
                  <a:gd name="connsiteX576" fmla="*/ 549480 w 915151"/>
                  <a:gd name="connsiteY576" fmla="*/ 511248 h 1546054"/>
                  <a:gd name="connsiteX577" fmla="*/ 547519 w 915151"/>
                  <a:gd name="connsiteY577" fmla="*/ 503395 h 1546054"/>
                  <a:gd name="connsiteX578" fmla="*/ 527246 w 915151"/>
                  <a:gd name="connsiteY578" fmla="*/ 498814 h 1546054"/>
                  <a:gd name="connsiteX579" fmla="*/ 518090 w 915151"/>
                  <a:gd name="connsiteY579" fmla="*/ 508630 h 1546054"/>
                  <a:gd name="connsiteX580" fmla="*/ 501741 w 915151"/>
                  <a:gd name="connsiteY580" fmla="*/ 515174 h 1546054"/>
                  <a:gd name="connsiteX581" fmla="*/ 483430 w 915151"/>
                  <a:gd name="connsiteY581" fmla="*/ 507976 h 1546054"/>
                  <a:gd name="connsiteX582" fmla="*/ 464466 w 915151"/>
                  <a:gd name="connsiteY582" fmla="*/ 502740 h 1546054"/>
                  <a:gd name="connsiteX583" fmla="*/ 452694 w 915151"/>
                  <a:gd name="connsiteY583" fmla="*/ 495542 h 1546054"/>
                  <a:gd name="connsiteX584" fmla="*/ 437653 w 915151"/>
                  <a:gd name="connsiteY584" fmla="*/ 490961 h 1546054"/>
                  <a:gd name="connsiteX585" fmla="*/ 425228 w 915151"/>
                  <a:gd name="connsiteY585" fmla="*/ 471330 h 1546054"/>
                  <a:gd name="connsiteX586" fmla="*/ 444847 w 915151"/>
                  <a:gd name="connsiteY586" fmla="*/ 486381 h 1546054"/>
                  <a:gd name="connsiteX587" fmla="*/ 455310 w 915151"/>
                  <a:gd name="connsiteY587" fmla="*/ 489653 h 1546054"/>
                  <a:gd name="connsiteX588" fmla="*/ 469697 w 915151"/>
                  <a:gd name="connsiteY588" fmla="*/ 495542 h 1546054"/>
                  <a:gd name="connsiteX589" fmla="*/ 482123 w 915151"/>
                  <a:gd name="connsiteY589" fmla="*/ 490961 h 1546054"/>
                  <a:gd name="connsiteX590" fmla="*/ 491932 w 915151"/>
                  <a:gd name="connsiteY590" fmla="*/ 490961 h 1546054"/>
                  <a:gd name="connsiteX591" fmla="*/ 501087 w 915151"/>
                  <a:gd name="connsiteY591" fmla="*/ 480491 h 1546054"/>
                  <a:gd name="connsiteX592" fmla="*/ 516128 w 915151"/>
                  <a:gd name="connsiteY592" fmla="*/ 471984 h 1546054"/>
                  <a:gd name="connsiteX593" fmla="*/ 527900 w 915151"/>
                  <a:gd name="connsiteY593" fmla="*/ 473947 h 1546054"/>
                  <a:gd name="connsiteX594" fmla="*/ 543595 w 915151"/>
                  <a:gd name="connsiteY594" fmla="*/ 472638 h 1546054"/>
                  <a:gd name="connsiteX595" fmla="*/ 556020 w 915151"/>
                  <a:gd name="connsiteY595" fmla="*/ 464786 h 1546054"/>
                  <a:gd name="connsiteX596" fmla="*/ 549480 w 915151"/>
                  <a:gd name="connsiteY596" fmla="*/ 456933 h 1546054"/>
                  <a:gd name="connsiteX597" fmla="*/ 534439 w 915151"/>
                  <a:gd name="connsiteY597" fmla="*/ 447117 h 1546054"/>
                  <a:gd name="connsiteX598" fmla="*/ 536401 w 915151"/>
                  <a:gd name="connsiteY598" fmla="*/ 436647 h 1546054"/>
                  <a:gd name="connsiteX599" fmla="*/ 529862 w 915151"/>
                  <a:gd name="connsiteY599" fmla="*/ 430758 h 1546054"/>
                  <a:gd name="connsiteX600" fmla="*/ 508935 w 915151"/>
                  <a:gd name="connsiteY600" fmla="*/ 435993 h 1546054"/>
                  <a:gd name="connsiteX601" fmla="*/ 487354 w 915151"/>
                  <a:gd name="connsiteY601" fmla="*/ 437956 h 1546054"/>
                  <a:gd name="connsiteX602" fmla="*/ 497164 w 915151"/>
                  <a:gd name="connsiteY602" fmla="*/ 433375 h 1546054"/>
                  <a:gd name="connsiteX603" fmla="*/ 511551 w 915151"/>
                  <a:gd name="connsiteY603" fmla="*/ 423559 h 1546054"/>
                  <a:gd name="connsiteX604" fmla="*/ 520706 w 915151"/>
                  <a:gd name="connsiteY604" fmla="*/ 426177 h 1546054"/>
                  <a:gd name="connsiteX605" fmla="*/ 530516 w 915151"/>
                  <a:gd name="connsiteY605" fmla="*/ 426177 h 1546054"/>
                  <a:gd name="connsiteX606" fmla="*/ 541633 w 915151"/>
                  <a:gd name="connsiteY606" fmla="*/ 423559 h 1546054"/>
                  <a:gd name="connsiteX607" fmla="*/ 548173 w 915151"/>
                  <a:gd name="connsiteY607" fmla="*/ 428794 h 1546054"/>
                  <a:gd name="connsiteX608" fmla="*/ 557328 w 915151"/>
                  <a:gd name="connsiteY608" fmla="*/ 420287 h 1546054"/>
                  <a:gd name="connsiteX609" fmla="*/ 573023 w 915151"/>
                  <a:gd name="connsiteY609" fmla="*/ 409163 h 1546054"/>
                  <a:gd name="connsiteX610" fmla="*/ 576293 w 915151"/>
                  <a:gd name="connsiteY610" fmla="*/ 396075 h 1546054"/>
                  <a:gd name="connsiteX611" fmla="*/ 579563 w 915151"/>
                  <a:gd name="connsiteY611" fmla="*/ 389531 h 1546054"/>
                  <a:gd name="connsiteX612" fmla="*/ 586756 w 915151"/>
                  <a:gd name="connsiteY612" fmla="*/ 381678 h 1546054"/>
                  <a:gd name="connsiteX613" fmla="*/ 599836 w 915151"/>
                  <a:gd name="connsiteY613" fmla="*/ 374480 h 1546054"/>
                  <a:gd name="connsiteX614" fmla="*/ 610299 w 915151"/>
                  <a:gd name="connsiteY614" fmla="*/ 361392 h 1546054"/>
                  <a:gd name="connsiteX615" fmla="*/ 614877 w 915151"/>
                  <a:gd name="connsiteY615" fmla="*/ 348304 h 1546054"/>
                  <a:gd name="connsiteX616" fmla="*/ 624032 w 915151"/>
                  <a:gd name="connsiteY616" fmla="*/ 334562 h 1546054"/>
                  <a:gd name="connsiteX617" fmla="*/ 630572 w 915151"/>
                  <a:gd name="connsiteY617" fmla="*/ 321475 h 1546054"/>
                  <a:gd name="connsiteX618" fmla="*/ 634495 w 915151"/>
                  <a:gd name="connsiteY618" fmla="*/ 306424 h 1546054"/>
                  <a:gd name="connsiteX619" fmla="*/ 644959 w 915151"/>
                  <a:gd name="connsiteY619" fmla="*/ 292027 h 1546054"/>
                  <a:gd name="connsiteX620" fmla="*/ 659346 w 915151"/>
                  <a:gd name="connsiteY620" fmla="*/ 280248 h 1546054"/>
                  <a:gd name="connsiteX621" fmla="*/ 670463 w 915151"/>
                  <a:gd name="connsiteY621" fmla="*/ 267815 h 1546054"/>
                  <a:gd name="connsiteX622" fmla="*/ 670463 w 915151"/>
                  <a:gd name="connsiteY622" fmla="*/ 254072 h 1546054"/>
                  <a:gd name="connsiteX623" fmla="*/ 665232 w 915151"/>
                  <a:gd name="connsiteY623" fmla="*/ 233786 h 1546054"/>
                  <a:gd name="connsiteX624" fmla="*/ 655422 w 915151"/>
                  <a:gd name="connsiteY624" fmla="*/ 218735 h 1546054"/>
                  <a:gd name="connsiteX625" fmla="*/ 638419 w 915151"/>
                  <a:gd name="connsiteY625" fmla="*/ 221353 h 1546054"/>
                  <a:gd name="connsiteX626" fmla="*/ 631226 w 915151"/>
                  <a:gd name="connsiteY626" fmla="*/ 214155 h 1546054"/>
                  <a:gd name="connsiteX627" fmla="*/ 622070 w 915151"/>
                  <a:gd name="connsiteY627" fmla="*/ 218081 h 1546054"/>
                  <a:gd name="connsiteX628" fmla="*/ 612915 w 915151"/>
                  <a:gd name="connsiteY628" fmla="*/ 215463 h 1546054"/>
                  <a:gd name="connsiteX629" fmla="*/ 605067 w 915151"/>
                  <a:gd name="connsiteY629" fmla="*/ 216772 h 1546054"/>
                  <a:gd name="connsiteX630" fmla="*/ 600490 w 915151"/>
                  <a:gd name="connsiteY630" fmla="*/ 210883 h 1546054"/>
                  <a:gd name="connsiteX631" fmla="*/ 584794 w 915151"/>
                  <a:gd name="connsiteY631" fmla="*/ 207611 h 1546054"/>
                  <a:gd name="connsiteX632" fmla="*/ 571061 w 915151"/>
                  <a:gd name="connsiteY632" fmla="*/ 202376 h 1546054"/>
                  <a:gd name="connsiteX633" fmla="*/ 553404 w 915151"/>
                  <a:gd name="connsiteY633" fmla="*/ 208265 h 1546054"/>
                  <a:gd name="connsiteX634" fmla="*/ 532478 w 915151"/>
                  <a:gd name="connsiteY634" fmla="*/ 191905 h 1546054"/>
                  <a:gd name="connsiteX635" fmla="*/ 522668 w 915151"/>
                  <a:gd name="connsiteY635" fmla="*/ 191251 h 1546054"/>
                  <a:gd name="connsiteX636" fmla="*/ 512859 w 915151"/>
                  <a:gd name="connsiteY636" fmla="*/ 195832 h 1546054"/>
                  <a:gd name="connsiteX637" fmla="*/ 501087 w 915151"/>
                  <a:gd name="connsiteY637" fmla="*/ 201721 h 1546054"/>
                  <a:gd name="connsiteX638" fmla="*/ 493894 w 915151"/>
                  <a:gd name="connsiteY638" fmla="*/ 196486 h 1546054"/>
                  <a:gd name="connsiteX639" fmla="*/ 474275 w 915151"/>
                  <a:gd name="connsiteY639" fmla="*/ 207611 h 1546054"/>
                  <a:gd name="connsiteX640" fmla="*/ 459888 w 915151"/>
                  <a:gd name="connsiteY640" fmla="*/ 204339 h 1546054"/>
                  <a:gd name="connsiteX641" fmla="*/ 454002 w 915151"/>
                  <a:gd name="connsiteY641" fmla="*/ 208920 h 1546054"/>
                  <a:gd name="connsiteX642" fmla="*/ 442885 w 915151"/>
                  <a:gd name="connsiteY642" fmla="*/ 217427 h 1546054"/>
                  <a:gd name="connsiteX643" fmla="*/ 435037 w 915151"/>
                  <a:gd name="connsiteY643" fmla="*/ 214155 h 1546054"/>
                  <a:gd name="connsiteX644" fmla="*/ 436999 w 915151"/>
                  <a:gd name="connsiteY644" fmla="*/ 204339 h 1546054"/>
                  <a:gd name="connsiteX645" fmla="*/ 450732 w 915151"/>
                  <a:gd name="connsiteY645" fmla="*/ 199104 h 1546054"/>
                  <a:gd name="connsiteX646" fmla="*/ 465774 w 915151"/>
                  <a:gd name="connsiteY646" fmla="*/ 186670 h 1546054"/>
                  <a:gd name="connsiteX647" fmla="*/ 452694 w 915151"/>
                  <a:gd name="connsiteY647" fmla="*/ 188633 h 1546054"/>
                  <a:gd name="connsiteX648" fmla="*/ 444193 w 915151"/>
                  <a:gd name="connsiteY648" fmla="*/ 186016 h 1546054"/>
                  <a:gd name="connsiteX649" fmla="*/ 421958 w 915151"/>
                  <a:gd name="connsiteY649" fmla="*/ 197141 h 1546054"/>
                  <a:gd name="connsiteX650" fmla="*/ 437653 w 915151"/>
                  <a:gd name="connsiteY650" fmla="*/ 181435 h 1546054"/>
                  <a:gd name="connsiteX651" fmla="*/ 452040 w 915151"/>
                  <a:gd name="connsiteY651" fmla="*/ 181435 h 1546054"/>
                  <a:gd name="connsiteX652" fmla="*/ 461850 w 915151"/>
                  <a:gd name="connsiteY652" fmla="*/ 176200 h 1546054"/>
                  <a:gd name="connsiteX653" fmla="*/ 471659 w 915151"/>
                  <a:gd name="connsiteY653" fmla="*/ 182090 h 1546054"/>
                  <a:gd name="connsiteX654" fmla="*/ 493894 w 915151"/>
                  <a:gd name="connsiteY654" fmla="*/ 159840 h 1546054"/>
                  <a:gd name="connsiteX655" fmla="*/ 478199 w 915151"/>
                  <a:gd name="connsiteY655" fmla="*/ 166384 h 1546054"/>
                  <a:gd name="connsiteX656" fmla="*/ 472967 w 915151"/>
                  <a:gd name="connsiteY656" fmla="*/ 159840 h 1546054"/>
                  <a:gd name="connsiteX657" fmla="*/ 465774 w 915151"/>
                  <a:gd name="connsiteY657" fmla="*/ 159840 h 1546054"/>
                  <a:gd name="connsiteX658" fmla="*/ 464466 w 915151"/>
                  <a:gd name="connsiteY658" fmla="*/ 157877 h 1546054"/>
                  <a:gd name="connsiteX659" fmla="*/ 455964 w 915151"/>
                  <a:gd name="connsiteY659" fmla="*/ 156568 h 1546054"/>
                  <a:gd name="connsiteX660" fmla="*/ 448117 w 915151"/>
                  <a:gd name="connsiteY660" fmla="*/ 153297 h 1546054"/>
                  <a:gd name="connsiteX661" fmla="*/ 440923 w 915151"/>
                  <a:gd name="connsiteY661" fmla="*/ 148716 h 1546054"/>
                  <a:gd name="connsiteX662" fmla="*/ 434383 w 915151"/>
                  <a:gd name="connsiteY662" fmla="*/ 140209 h 1546054"/>
                  <a:gd name="connsiteX663" fmla="*/ 443539 w 915151"/>
                  <a:gd name="connsiteY663" fmla="*/ 148061 h 1546054"/>
                  <a:gd name="connsiteX664" fmla="*/ 450078 w 915151"/>
                  <a:gd name="connsiteY664" fmla="*/ 148716 h 1546054"/>
                  <a:gd name="connsiteX665" fmla="*/ 461850 w 915151"/>
                  <a:gd name="connsiteY665" fmla="*/ 151988 h 1546054"/>
                  <a:gd name="connsiteX666" fmla="*/ 470351 w 915151"/>
                  <a:gd name="connsiteY666" fmla="*/ 150679 h 1546054"/>
                  <a:gd name="connsiteX667" fmla="*/ 473621 w 915151"/>
                  <a:gd name="connsiteY667" fmla="*/ 144790 h 1546054"/>
                  <a:gd name="connsiteX668" fmla="*/ 465120 w 915151"/>
                  <a:gd name="connsiteY668" fmla="*/ 136282 h 1546054"/>
                  <a:gd name="connsiteX669" fmla="*/ 477545 w 915151"/>
                  <a:gd name="connsiteY669" fmla="*/ 137591 h 1546054"/>
                  <a:gd name="connsiteX670" fmla="*/ 489316 w 915151"/>
                  <a:gd name="connsiteY670" fmla="*/ 133010 h 1546054"/>
                  <a:gd name="connsiteX671" fmla="*/ 495856 w 915151"/>
                  <a:gd name="connsiteY671" fmla="*/ 124503 h 1546054"/>
                  <a:gd name="connsiteX672" fmla="*/ 508935 w 915151"/>
                  <a:gd name="connsiteY672" fmla="*/ 117960 h 1546054"/>
                  <a:gd name="connsiteX673" fmla="*/ 527246 w 915151"/>
                  <a:gd name="connsiteY673" fmla="*/ 110107 h 1546054"/>
                  <a:gd name="connsiteX674" fmla="*/ 544903 w 915151"/>
                  <a:gd name="connsiteY674" fmla="*/ 92438 h 1546054"/>
                  <a:gd name="connsiteX675" fmla="*/ 561252 w 915151"/>
                  <a:gd name="connsiteY675" fmla="*/ 87858 h 1546054"/>
                  <a:gd name="connsiteX676" fmla="*/ 580871 w 915151"/>
                  <a:gd name="connsiteY676" fmla="*/ 64954 h 1546054"/>
                  <a:gd name="connsiteX677" fmla="*/ 573677 w 915151"/>
                  <a:gd name="connsiteY677" fmla="*/ 57101 h 1546054"/>
                  <a:gd name="connsiteX678" fmla="*/ 578909 w 915151"/>
                  <a:gd name="connsiteY678" fmla="*/ 47940 h 1546054"/>
                  <a:gd name="connsiteX679" fmla="*/ 588718 w 915151"/>
                  <a:gd name="connsiteY679" fmla="*/ 30926 h 1546054"/>
                  <a:gd name="connsiteX680" fmla="*/ 573023 w 915151"/>
                  <a:gd name="connsiteY680" fmla="*/ 26999 h 1546054"/>
                  <a:gd name="connsiteX681" fmla="*/ 563868 w 915151"/>
                  <a:gd name="connsiteY681" fmla="*/ 26345 h 1546054"/>
                  <a:gd name="connsiteX682" fmla="*/ 554712 w 915151"/>
                  <a:gd name="connsiteY682" fmla="*/ 19147 h 1546054"/>
                  <a:gd name="connsiteX683" fmla="*/ 554712 w 915151"/>
                  <a:gd name="connsiteY683" fmla="*/ 33543 h 1546054"/>
                  <a:gd name="connsiteX684" fmla="*/ 547519 w 915151"/>
                  <a:gd name="connsiteY684" fmla="*/ 28963 h 1546054"/>
                  <a:gd name="connsiteX685" fmla="*/ 542287 w 915151"/>
                  <a:gd name="connsiteY685" fmla="*/ 32889 h 1546054"/>
                  <a:gd name="connsiteX686" fmla="*/ 531824 w 915151"/>
                  <a:gd name="connsiteY686" fmla="*/ 22419 h 1546054"/>
                  <a:gd name="connsiteX687" fmla="*/ 514167 w 915151"/>
                  <a:gd name="connsiteY687" fmla="*/ 30926 h 1546054"/>
                  <a:gd name="connsiteX688" fmla="*/ 501087 w 915151"/>
                  <a:gd name="connsiteY688" fmla="*/ 28308 h 1546054"/>
                  <a:gd name="connsiteX689" fmla="*/ 492586 w 915151"/>
                  <a:gd name="connsiteY689" fmla="*/ 21764 h 1546054"/>
                  <a:gd name="connsiteX690" fmla="*/ 486700 w 915151"/>
                  <a:gd name="connsiteY690" fmla="*/ 28963 h 1546054"/>
                  <a:gd name="connsiteX691" fmla="*/ 481469 w 915151"/>
                  <a:gd name="connsiteY691" fmla="*/ 26345 h 1546054"/>
                  <a:gd name="connsiteX692" fmla="*/ 472967 w 915151"/>
                  <a:gd name="connsiteY692" fmla="*/ 31580 h 1546054"/>
                  <a:gd name="connsiteX693" fmla="*/ 465774 w 915151"/>
                  <a:gd name="connsiteY693" fmla="*/ 28308 h 1546054"/>
                  <a:gd name="connsiteX694" fmla="*/ 448117 w 915151"/>
                  <a:gd name="connsiteY694" fmla="*/ 40741 h 1546054"/>
                  <a:gd name="connsiteX695" fmla="*/ 454002 w 915151"/>
                  <a:gd name="connsiteY695" fmla="*/ 23073 h 1546054"/>
                  <a:gd name="connsiteX696" fmla="*/ 442231 w 915151"/>
                  <a:gd name="connsiteY696" fmla="*/ 15220 h 1546054"/>
                  <a:gd name="connsiteX697" fmla="*/ 436999 w 915151"/>
                  <a:gd name="connsiteY697" fmla="*/ 26345 h 1546054"/>
                  <a:gd name="connsiteX698" fmla="*/ 422612 w 915151"/>
                  <a:gd name="connsiteY698" fmla="*/ 36161 h 1546054"/>
                  <a:gd name="connsiteX699" fmla="*/ 431767 w 915151"/>
                  <a:gd name="connsiteY699" fmla="*/ 18492 h 1546054"/>
                  <a:gd name="connsiteX700" fmla="*/ 426536 w 915151"/>
                  <a:gd name="connsiteY700" fmla="*/ 9331 h 1546054"/>
                  <a:gd name="connsiteX701" fmla="*/ 419996 w 915151"/>
                  <a:gd name="connsiteY701" fmla="*/ 19147 h 1546054"/>
                  <a:gd name="connsiteX702" fmla="*/ 419996 w 915151"/>
                  <a:gd name="connsiteY702" fmla="*/ 6713 h 1546054"/>
                  <a:gd name="connsiteX703" fmla="*/ 408879 w 915151"/>
                  <a:gd name="connsiteY703" fmla="*/ 169 h 1546054"/>
                  <a:gd name="connsiteX704" fmla="*/ 395146 w 915151"/>
                  <a:gd name="connsiteY704" fmla="*/ 15875 h 1546054"/>
                  <a:gd name="connsiteX705" fmla="*/ 390568 w 915151"/>
                  <a:gd name="connsiteY705" fmla="*/ 19147 h 1546054"/>
                  <a:gd name="connsiteX706" fmla="*/ 398416 w 915151"/>
                  <a:gd name="connsiteY706" fmla="*/ 32234 h 1546054"/>
                  <a:gd name="connsiteX707" fmla="*/ 390568 w 915151"/>
                  <a:gd name="connsiteY707" fmla="*/ 30271 h 1546054"/>
                  <a:gd name="connsiteX708" fmla="*/ 393838 w 915151"/>
                  <a:gd name="connsiteY708" fmla="*/ 40741 h 1546054"/>
                  <a:gd name="connsiteX709" fmla="*/ 385336 w 915151"/>
                  <a:gd name="connsiteY709" fmla="*/ 36161 h 1546054"/>
                  <a:gd name="connsiteX710" fmla="*/ 378797 w 915151"/>
                  <a:gd name="connsiteY710" fmla="*/ 45322 h 1546054"/>
                  <a:gd name="connsiteX711" fmla="*/ 382067 w 915151"/>
                  <a:gd name="connsiteY711" fmla="*/ 55793 h 1546054"/>
                  <a:gd name="connsiteX712" fmla="*/ 391222 w 915151"/>
                  <a:gd name="connsiteY712" fmla="*/ 63645 h 1546054"/>
                  <a:gd name="connsiteX713" fmla="*/ 396454 w 915151"/>
                  <a:gd name="connsiteY713" fmla="*/ 68226 h 1546054"/>
                  <a:gd name="connsiteX714" fmla="*/ 387298 w 915151"/>
                  <a:gd name="connsiteY714" fmla="*/ 66263 h 1546054"/>
                  <a:gd name="connsiteX715" fmla="*/ 377489 w 915151"/>
                  <a:gd name="connsiteY715" fmla="*/ 61028 h 1546054"/>
                  <a:gd name="connsiteX716" fmla="*/ 370949 w 915151"/>
                  <a:gd name="connsiteY716" fmla="*/ 62336 h 1546054"/>
                  <a:gd name="connsiteX717" fmla="*/ 367679 w 915151"/>
                  <a:gd name="connsiteY717" fmla="*/ 60373 h 1546054"/>
                  <a:gd name="connsiteX718" fmla="*/ 357870 w 915151"/>
                  <a:gd name="connsiteY718" fmla="*/ 56447 h 1546054"/>
                  <a:gd name="connsiteX719" fmla="*/ 355254 w 915151"/>
                  <a:gd name="connsiteY719" fmla="*/ 62991 h 1546054"/>
                  <a:gd name="connsiteX720" fmla="*/ 359178 w 915151"/>
                  <a:gd name="connsiteY720" fmla="*/ 77387 h 1546054"/>
                  <a:gd name="connsiteX721" fmla="*/ 357216 w 915151"/>
                  <a:gd name="connsiteY721" fmla="*/ 90475 h 1546054"/>
                  <a:gd name="connsiteX722" fmla="*/ 349368 w 915151"/>
                  <a:gd name="connsiteY722" fmla="*/ 89166 h 1546054"/>
                  <a:gd name="connsiteX723" fmla="*/ 342829 w 915151"/>
                  <a:gd name="connsiteY723" fmla="*/ 83931 h 1546054"/>
                  <a:gd name="connsiteX724" fmla="*/ 342829 w 915151"/>
                  <a:gd name="connsiteY724" fmla="*/ 95056 h 1546054"/>
                  <a:gd name="connsiteX725" fmla="*/ 351330 w 915151"/>
                  <a:gd name="connsiteY725" fmla="*/ 107489 h 1546054"/>
                  <a:gd name="connsiteX726" fmla="*/ 361140 w 915151"/>
                  <a:gd name="connsiteY726" fmla="*/ 115996 h 1546054"/>
                  <a:gd name="connsiteX727" fmla="*/ 361794 w 915151"/>
                  <a:gd name="connsiteY727" fmla="*/ 125812 h 1546054"/>
                  <a:gd name="connsiteX728" fmla="*/ 365718 w 915151"/>
                  <a:gd name="connsiteY728" fmla="*/ 138900 h 1546054"/>
                  <a:gd name="connsiteX729" fmla="*/ 356562 w 915151"/>
                  <a:gd name="connsiteY729" fmla="*/ 126467 h 1546054"/>
                  <a:gd name="connsiteX730" fmla="*/ 351330 w 915151"/>
                  <a:gd name="connsiteY730" fmla="*/ 121886 h 1546054"/>
                  <a:gd name="connsiteX731" fmla="*/ 348714 w 915151"/>
                  <a:gd name="connsiteY731" fmla="*/ 130393 h 1546054"/>
                  <a:gd name="connsiteX732" fmla="*/ 343483 w 915151"/>
                  <a:gd name="connsiteY732" fmla="*/ 121231 h 1546054"/>
                  <a:gd name="connsiteX733" fmla="*/ 333019 w 915151"/>
                  <a:gd name="connsiteY733" fmla="*/ 125158 h 1546054"/>
                  <a:gd name="connsiteX734" fmla="*/ 325172 w 915151"/>
                  <a:gd name="connsiteY734" fmla="*/ 125158 h 1546054"/>
                  <a:gd name="connsiteX735" fmla="*/ 320594 w 915151"/>
                  <a:gd name="connsiteY735" fmla="*/ 112070 h 1546054"/>
                  <a:gd name="connsiteX736" fmla="*/ 316016 w 915151"/>
                  <a:gd name="connsiteY736" fmla="*/ 121231 h 1546054"/>
                  <a:gd name="connsiteX737" fmla="*/ 319940 w 915151"/>
                  <a:gd name="connsiteY737" fmla="*/ 132356 h 1546054"/>
                  <a:gd name="connsiteX738" fmla="*/ 314055 w 915151"/>
                  <a:gd name="connsiteY738" fmla="*/ 140209 h 1546054"/>
                  <a:gd name="connsiteX739" fmla="*/ 310785 w 915151"/>
                  <a:gd name="connsiteY739" fmla="*/ 127775 h 1546054"/>
                  <a:gd name="connsiteX740" fmla="*/ 304245 w 915151"/>
                  <a:gd name="connsiteY740" fmla="*/ 119268 h 1546054"/>
                  <a:gd name="connsiteX741" fmla="*/ 297052 w 915151"/>
                  <a:gd name="connsiteY741" fmla="*/ 130393 h 1546054"/>
                  <a:gd name="connsiteX742" fmla="*/ 296398 w 915151"/>
                  <a:gd name="connsiteY742" fmla="*/ 142172 h 1546054"/>
                  <a:gd name="connsiteX743" fmla="*/ 305553 w 915151"/>
                  <a:gd name="connsiteY743" fmla="*/ 150025 h 1546054"/>
                  <a:gd name="connsiteX744" fmla="*/ 295090 w 915151"/>
                  <a:gd name="connsiteY744" fmla="*/ 150025 h 1546054"/>
                  <a:gd name="connsiteX745" fmla="*/ 293128 w 915151"/>
                  <a:gd name="connsiteY745" fmla="*/ 157877 h 1546054"/>
                  <a:gd name="connsiteX746" fmla="*/ 297052 w 915151"/>
                  <a:gd name="connsiteY746" fmla="*/ 166384 h 1546054"/>
                  <a:gd name="connsiteX747" fmla="*/ 300975 w 915151"/>
                  <a:gd name="connsiteY747" fmla="*/ 173583 h 1546054"/>
                  <a:gd name="connsiteX748" fmla="*/ 314055 w 915151"/>
                  <a:gd name="connsiteY748" fmla="*/ 180127 h 1546054"/>
                  <a:gd name="connsiteX749" fmla="*/ 307515 w 915151"/>
                  <a:gd name="connsiteY749" fmla="*/ 182744 h 1546054"/>
                  <a:gd name="connsiteX750" fmla="*/ 296398 w 915151"/>
                  <a:gd name="connsiteY750" fmla="*/ 178163 h 1546054"/>
                  <a:gd name="connsiteX751" fmla="*/ 289204 w 915151"/>
                  <a:gd name="connsiteY751" fmla="*/ 170311 h 1546054"/>
                  <a:gd name="connsiteX752" fmla="*/ 284626 w 915151"/>
                  <a:gd name="connsiteY752" fmla="*/ 180781 h 1546054"/>
                  <a:gd name="connsiteX753" fmla="*/ 279395 w 915151"/>
                  <a:gd name="connsiteY753" fmla="*/ 189288 h 1546054"/>
                  <a:gd name="connsiteX754" fmla="*/ 283318 w 915151"/>
                  <a:gd name="connsiteY754" fmla="*/ 195832 h 1546054"/>
                  <a:gd name="connsiteX755" fmla="*/ 281357 w 915151"/>
                  <a:gd name="connsiteY755" fmla="*/ 211537 h 1546054"/>
                  <a:gd name="connsiteX756" fmla="*/ 293782 w 915151"/>
                  <a:gd name="connsiteY756" fmla="*/ 208920 h 1546054"/>
                  <a:gd name="connsiteX757" fmla="*/ 299014 w 915151"/>
                  <a:gd name="connsiteY757" fmla="*/ 205648 h 1546054"/>
                  <a:gd name="connsiteX758" fmla="*/ 300975 w 915151"/>
                  <a:gd name="connsiteY758" fmla="*/ 214155 h 1546054"/>
                  <a:gd name="connsiteX759" fmla="*/ 317324 w 915151"/>
                  <a:gd name="connsiteY759" fmla="*/ 206302 h 1546054"/>
                  <a:gd name="connsiteX760" fmla="*/ 311439 w 915151"/>
                  <a:gd name="connsiteY760" fmla="*/ 215463 h 1546054"/>
                  <a:gd name="connsiteX761" fmla="*/ 293782 w 915151"/>
                  <a:gd name="connsiteY761" fmla="*/ 217427 h 1546054"/>
                  <a:gd name="connsiteX762" fmla="*/ 285280 w 915151"/>
                  <a:gd name="connsiteY762" fmla="*/ 222662 h 1546054"/>
                  <a:gd name="connsiteX763" fmla="*/ 298360 w 915151"/>
                  <a:gd name="connsiteY763" fmla="*/ 227242 h 1546054"/>
                  <a:gd name="connsiteX764" fmla="*/ 316016 w 915151"/>
                  <a:gd name="connsiteY764" fmla="*/ 222662 h 1546054"/>
                  <a:gd name="connsiteX765" fmla="*/ 309477 w 915151"/>
                  <a:gd name="connsiteY765" fmla="*/ 231169 h 1546054"/>
                  <a:gd name="connsiteX766" fmla="*/ 316016 w 915151"/>
                  <a:gd name="connsiteY766" fmla="*/ 242293 h 1546054"/>
                  <a:gd name="connsiteX767" fmla="*/ 302937 w 915151"/>
                  <a:gd name="connsiteY767" fmla="*/ 235095 h 1546054"/>
                  <a:gd name="connsiteX768" fmla="*/ 294436 w 915151"/>
                  <a:gd name="connsiteY768" fmla="*/ 238367 h 1546054"/>
                  <a:gd name="connsiteX769" fmla="*/ 287242 w 915151"/>
                  <a:gd name="connsiteY769" fmla="*/ 245565 h 1546054"/>
                  <a:gd name="connsiteX770" fmla="*/ 293128 w 915151"/>
                  <a:gd name="connsiteY770" fmla="*/ 252109 h 1546054"/>
                  <a:gd name="connsiteX771" fmla="*/ 298360 w 915151"/>
                  <a:gd name="connsiteY771" fmla="*/ 259962 h 1546054"/>
                  <a:gd name="connsiteX772" fmla="*/ 308823 w 915151"/>
                  <a:gd name="connsiteY772" fmla="*/ 263234 h 1546054"/>
                  <a:gd name="connsiteX773" fmla="*/ 297052 w 915151"/>
                  <a:gd name="connsiteY773" fmla="*/ 265197 h 1546054"/>
                  <a:gd name="connsiteX774" fmla="*/ 284626 w 915151"/>
                  <a:gd name="connsiteY774" fmla="*/ 255381 h 1546054"/>
                  <a:gd name="connsiteX775" fmla="*/ 276779 w 915151"/>
                  <a:gd name="connsiteY775" fmla="*/ 258653 h 1546054"/>
                  <a:gd name="connsiteX776" fmla="*/ 272855 w 915151"/>
                  <a:gd name="connsiteY776" fmla="*/ 262580 h 1546054"/>
                  <a:gd name="connsiteX777" fmla="*/ 280703 w 915151"/>
                  <a:gd name="connsiteY777" fmla="*/ 270432 h 1546054"/>
                  <a:gd name="connsiteX778" fmla="*/ 279395 w 915151"/>
                  <a:gd name="connsiteY778" fmla="*/ 276976 h 1546054"/>
                  <a:gd name="connsiteX779" fmla="*/ 293128 w 915151"/>
                  <a:gd name="connsiteY779" fmla="*/ 281557 h 1546054"/>
                  <a:gd name="connsiteX780" fmla="*/ 281357 w 915151"/>
                  <a:gd name="connsiteY780" fmla="*/ 282211 h 1546054"/>
                  <a:gd name="connsiteX781" fmla="*/ 272855 w 915151"/>
                  <a:gd name="connsiteY781" fmla="*/ 273704 h 1546054"/>
                  <a:gd name="connsiteX782" fmla="*/ 265661 w 915151"/>
                  <a:gd name="connsiteY782" fmla="*/ 273704 h 154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915151" h="1546054">
                    <a:moveTo>
                      <a:pt x="257160" y="285483"/>
                    </a:moveTo>
                    <a:cubicBezTo>
                      <a:pt x="257160" y="292681"/>
                      <a:pt x="251928" y="296608"/>
                      <a:pt x="249966" y="298571"/>
                    </a:cubicBezTo>
                    <a:cubicBezTo>
                      <a:pt x="248005" y="300534"/>
                      <a:pt x="242119" y="301189"/>
                      <a:pt x="246697" y="303152"/>
                    </a:cubicBezTo>
                    <a:cubicBezTo>
                      <a:pt x="251274" y="305115"/>
                      <a:pt x="257814" y="303152"/>
                      <a:pt x="259776" y="305115"/>
                    </a:cubicBezTo>
                    <a:cubicBezTo>
                      <a:pt x="261738" y="307078"/>
                      <a:pt x="255852" y="308387"/>
                      <a:pt x="258468" y="309696"/>
                    </a:cubicBezTo>
                    <a:cubicBezTo>
                      <a:pt x="260430" y="311004"/>
                      <a:pt x="266969" y="311659"/>
                      <a:pt x="265007" y="312967"/>
                    </a:cubicBezTo>
                    <a:cubicBezTo>
                      <a:pt x="263700" y="314931"/>
                      <a:pt x="257160" y="314931"/>
                      <a:pt x="255198" y="314276"/>
                    </a:cubicBezTo>
                    <a:cubicBezTo>
                      <a:pt x="253236" y="313622"/>
                      <a:pt x="248005" y="312313"/>
                      <a:pt x="248658" y="314276"/>
                    </a:cubicBezTo>
                    <a:cubicBezTo>
                      <a:pt x="249312" y="316894"/>
                      <a:pt x="250620" y="320166"/>
                      <a:pt x="249312" y="320820"/>
                    </a:cubicBezTo>
                    <a:cubicBezTo>
                      <a:pt x="248005" y="321475"/>
                      <a:pt x="246697" y="328019"/>
                      <a:pt x="244081" y="328019"/>
                    </a:cubicBezTo>
                    <a:cubicBezTo>
                      <a:pt x="241465" y="328019"/>
                      <a:pt x="237541" y="318857"/>
                      <a:pt x="235579" y="319511"/>
                    </a:cubicBezTo>
                    <a:cubicBezTo>
                      <a:pt x="233617" y="319511"/>
                      <a:pt x="233617" y="323438"/>
                      <a:pt x="227732" y="322783"/>
                    </a:cubicBezTo>
                    <a:cubicBezTo>
                      <a:pt x="222500" y="322783"/>
                      <a:pt x="215960" y="318203"/>
                      <a:pt x="211383" y="320820"/>
                    </a:cubicBezTo>
                    <a:cubicBezTo>
                      <a:pt x="206805" y="323438"/>
                      <a:pt x="202227" y="325401"/>
                      <a:pt x="203535" y="327364"/>
                    </a:cubicBezTo>
                    <a:cubicBezTo>
                      <a:pt x="204843" y="329982"/>
                      <a:pt x="207459" y="331290"/>
                      <a:pt x="211383" y="331290"/>
                    </a:cubicBezTo>
                    <a:cubicBezTo>
                      <a:pt x="215307" y="331290"/>
                      <a:pt x="217922" y="331945"/>
                      <a:pt x="219884" y="333254"/>
                    </a:cubicBezTo>
                    <a:cubicBezTo>
                      <a:pt x="221846" y="333908"/>
                      <a:pt x="229040" y="334562"/>
                      <a:pt x="231002" y="335871"/>
                    </a:cubicBezTo>
                    <a:cubicBezTo>
                      <a:pt x="232963" y="337180"/>
                      <a:pt x="232309" y="337834"/>
                      <a:pt x="237541" y="339143"/>
                    </a:cubicBezTo>
                    <a:cubicBezTo>
                      <a:pt x="242773" y="340452"/>
                      <a:pt x="249312" y="335217"/>
                      <a:pt x="251928" y="335871"/>
                    </a:cubicBezTo>
                    <a:cubicBezTo>
                      <a:pt x="254544" y="336526"/>
                      <a:pt x="255198" y="339797"/>
                      <a:pt x="259122" y="340452"/>
                    </a:cubicBezTo>
                    <a:cubicBezTo>
                      <a:pt x="263046" y="341106"/>
                      <a:pt x="271547" y="340452"/>
                      <a:pt x="270239" y="343724"/>
                    </a:cubicBezTo>
                    <a:cubicBezTo>
                      <a:pt x="268277" y="346996"/>
                      <a:pt x="265007" y="346341"/>
                      <a:pt x="261738" y="345033"/>
                    </a:cubicBezTo>
                    <a:cubicBezTo>
                      <a:pt x="258468" y="343724"/>
                      <a:pt x="253236" y="339143"/>
                      <a:pt x="251928" y="340452"/>
                    </a:cubicBezTo>
                    <a:cubicBezTo>
                      <a:pt x="250620" y="342415"/>
                      <a:pt x="246697" y="347650"/>
                      <a:pt x="243427" y="347650"/>
                    </a:cubicBezTo>
                    <a:cubicBezTo>
                      <a:pt x="240157" y="347650"/>
                      <a:pt x="236233" y="342415"/>
                      <a:pt x="232963" y="341761"/>
                    </a:cubicBezTo>
                    <a:cubicBezTo>
                      <a:pt x="229694" y="341761"/>
                      <a:pt x="224462" y="339143"/>
                      <a:pt x="226424" y="344378"/>
                    </a:cubicBezTo>
                    <a:cubicBezTo>
                      <a:pt x="228386" y="349613"/>
                      <a:pt x="227732" y="352885"/>
                      <a:pt x="232309" y="356812"/>
                    </a:cubicBezTo>
                    <a:cubicBezTo>
                      <a:pt x="236887" y="360738"/>
                      <a:pt x="237541" y="363356"/>
                      <a:pt x="241465" y="362701"/>
                    </a:cubicBezTo>
                    <a:cubicBezTo>
                      <a:pt x="245389" y="362047"/>
                      <a:pt x="248005" y="358775"/>
                      <a:pt x="248005" y="361392"/>
                    </a:cubicBezTo>
                    <a:cubicBezTo>
                      <a:pt x="248005" y="364010"/>
                      <a:pt x="246043" y="365973"/>
                      <a:pt x="248005" y="368591"/>
                    </a:cubicBezTo>
                    <a:cubicBezTo>
                      <a:pt x="249966" y="371208"/>
                      <a:pt x="253890" y="374480"/>
                      <a:pt x="259776" y="371863"/>
                    </a:cubicBezTo>
                    <a:cubicBezTo>
                      <a:pt x="265661" y="369245"/>
                      <a:pt x="276125" y="354848"/>
                      <a:pt x="280049" y="354194"/>
                    </a:cubicBezTo>
                    <a:cubicBezTo>
                      <a:pt x="283972" y="354194"/>
                      <a:pt x="287242" y="352885"/>
                      <a:pt x="289204" y="351576"/>
                    </a:cubicBezTo>
                    <a:cubicBezTo>
                      <a:pt x="291166" y="350268"/>
                      <a:pt x="292474" y="345687"/>
                      <a:pt x="295744" y="345033"/>
                    </a:cubicBezTo>
                    <a:cubicBezTo>
                      <a:pt x="299014" y="345033"/>
                      <a:pt x="302283" y="341106"/>
                      <a:pt x="304245" y="338489"/>
                    </a:cubicBezTo>
                    <a:cubicBezTo>
                      <a:pt x="306207" y="335871"/>
                      <a:pt x="316670" y="325401"/>
                      <a:pt x="317324" y="328019"/>
                    </a:cubicBezTo>
                    <a:cubicBezTo>
                      <a:pt x="318632" y="330636"/>
                      <a:pt x="310131" y="338489"/>
                      <a:pt x="308169" y="342415"/>
                    </a:cubicBezTo>
                    <a:cubicBezTo>
                      <a:pt x="306207" y="346341"/>
                      <a:pt x="308169" y="348304"/>
                      <a:pt x="312093" y="348304"/>
                    </a:cubicBezTo>
                    <a:cubicBezTo>
                      <a:pt x="316016" y="348304"/>
                      <a:pt x="329750" y="346341"/>
                      <a:pt x="327134" y="349613"/>
                    </a:cubicBezTo>
                    <a:cubicBezTo>
                      <a:pt x="325172" y="353540"/>
                      <a:pt x="308169" y="352231"/>
                      <a:pt x="302937" y="353540"/>
                    </a:cubicBezTo>
                    <a:cubicBezTo>
                      <a:pt x="298360" y="354848"/>
                      <a:pt x="296398" y="353540"/>
                      <a:pt x="291166" y="358120"/>
                    </a:cubicBezTo>
                    <a:cubicBezTo>
                      <a:pt x="285934" y="363356"/>
                      <a:pt x="280703" y="365319"/>
                      <a:pt x="279395" y="367936"/>
                    </a:cubicBezTo>
                    <a:cubicBezTo>
                      <a:pt x="278087" y="370554"/>
                      <a:pt x="279395" y="370554"/>
                      <a:pt x="285934" y="369899"/>
                    </a:cubicBezTo>
                    <a:cubicBezTo>
                      <a:pt x="292474" y="369899"/>
                      <a:pt x="298360" y="367936"/>
                      <a:pt x="296398" y="370554"/>
                    </a:cubicBezTo>
                    <a:cubicBezTo>
                      <a:pt x="294436" y="373171"/>
                      <a:pt x="284626" y="375789"/>
                      <a:pt x="281357" y="375789"/>
                    </a:cubicBezTo>
                    <a:cubicBezTo>
                      <a:pt x="278087" y="375789"/>
                      <a:pt x="274163" y="375789"/>
                      <a:pt x="274817" y="377752"/>
                    </a:cubicBezTo>
                    <a:cubicBezTo>
                      <a:pt x="274817" y="380370"/>
                      <a:pt x="276779" y="381024"/>
                      <a:pt x="281357" y="382333"/>
                    </a:cubicBezTo>
                    <a:cubicBezTo>
                      <a:pt x="285934" y="383642"/>
                      <a:pt x="290512" y="386259"/>
                      <a:pt x="291820" y="388222"/>
                    </a:cubicBezTo>
                    <a:cubicBezTo>
                      <a:pt x="293128" y="390186"/>
                      <a:pt x="296398" y="390186"/>
                      <a:pt x="300975" y="386914"/>
                    </a:cubicBezTo>
                    <a:cubicBezTo>
                      <a:pt x="305553" y="383642"/>
                      <a:pt x="314055" y="367936"/>
                      <a:pt x="316016" y="371208"/>
                    </a:cubicBezTo>
                    <a:cubicBezTo>
                      <a:pt x="317978" y="374480"/>
                      <a:pt x="304245" y="390186"/>
                      <a:pt x="301629" y="391494"/>
                    </a:cubicBezTo>
                    <a:cubicBezTo>
                      <a:pt x="299014" y="393457"/>
                      <a:pt x="295090" y="395421"/>
                      <a:pt x="291820" y="392803"/>
                    </a:cubicBezTo>
                    <a:cubicBezTo>
                      <a:pt x="288550" y="390186"/>
                      <a:pt x="279395" y="388222"/>
                      <a:pt x="279395" y="388222"/>
                    </a:cubicBezTo>
                    <a:cubicBezTo>
                      <a:pt x="279395" y="388222"/>
                      <a:pt x="270239" y="387568"/>
                      <a:pt x="268931" y="388877"/>
                    </a:cubicBezTo>
                    <a:cubicBezTo>
                      <a:pt x="267623" y="390840"/>
                      <a:pt x="264354" y="394112"/>
                      <a:pt x="264354" y="394112"/>
                    </a:cubicBezTo>
                    <a:cubicBezTo>
                      <a:pt x="264354" y="394112"/>
                      <a:pt x="255852" y="398038"/>
                      <a:pt x="260430" y="398693"/>
                    </a:cubicBezTo>
                    <a:cubicBezTo>
                      <a:pt x="265007" y="399347"/>
                      <a:pt x="271547" y="400001"/>
                      <a:pt x="268931" y="401310"/>
                    </a:cubicBezTo>
                    <a:cubicBezTo>
                      <a:pt x="266969" y="402619"/>
                      <a:pt x="255852" y="399347"/>
                      <a:pt x="255198" y="402619"/>
                    </a:cubicBezTo>
                    <a:cubicBezTo>
                      <a:pt x="255198" y="405891"/>
                      <a:pt x="246043" y="414398"/>
                      <a:pt x="249966" y="415052"/>
                    </a:cubicBezTo>
                    <a:cubicBezTo>
                      <a:pt x="253890" y="415052"/>
                      <a:pt x="261084" y="413089"/>
                      <a:pt x="258468" y="417015"/>
                    </a:cubicBezTo>
                    <a:cubicBezTo>
                      <a:pt x="255852" y="420942"/>
                      <a:pt x="251928" y="419633"/>
                      <a:pt x="251274" y="422905"/>
                    </a:cubicBezTo>
                    <a:cubicBezTo>
                      <a:pt x="250620" y="426177"/>
                      <a:pt x="244081" y="430758"/>
                      <a:pt x="246697" y="432066"/>
                    </a:cubicBezTo>
                    <a:cubicBezTo>
                      <a:pt x="249966" y="433375"/>
                      <a:pt x="253236" y="430103"/>
                      <a:pt x="253236" y="432721"/>
                    </a:cubicBezTo>
                    <a:cubicBezTo>
                      <a:pt x="253236" y="435338"/>
                      <a:pt x="248658" y="437301"/>
                      <a:pt x="248005" y="439265"/>
                    </a:cubicBezTo>
                    <a:cubicBezTo>
                      <a:pt x="246697" y="441882"/>
                      <a:pt x="251274" y="442537"/>
                      <a:pt x="248005" y="445154"/>
                    </a:cubicBezTo>
                    <a:cubicBezTo>
                      <a:pt x="244735" y="447772"/>
                      <a:pt x="243427" y="447117"/>
                      <a:pt x="240811" y="449735"/>
                    </a:cubicBezTo>
                    <a:cubicBezTo>
                      <a:pt x="238195" y="451698"/>
                      <a:pt x="231002" y="454316"/>
                      <a:pt x="234925" y="456279"/>
                    </a:cubicBezTo>
                    <a:cubicBezTo>
                      <a:pt x="238849" y="457588"/>
                      <a:pt x="239503" y="452353"/>
                      <a:pt x="238849" y="457588"/>
                    </a:cubicBezTo>
                    <a:cubicBezTo>
                      <a:pt x="238195" y="462823"/>
                      <a:pt x="238195" y="462168"/>
                      <a:pt x="232309" y="466749"/>
                    </a:cubicBezTo>
                    <a:cubicBezTo>
                      <a:pt x="226424" y="471330"/>
                      <a:pt x="221192" y="475256"/>
                      <a:pt x="223808" y="477874"/>
                    </a:cubicBezTo>
                    <a:cubicBezTo>
                      <a:pt x="226424" y="480491"/>
                      <a:pt x="236887" y="470021"/>
                      <a:pt x="236233" y="474602"/>
                    </a:cubicBezTo>
                    <a:cubicBezTo>
                      <a:pt x="235579" y="479182"/>
                      <a:pt x="226424" y="484418"/>
                      <a:pt x="225770" y="489653"/>
                    </a:cubicBezTo>
                    <a:cubicBezTo>
                      <a:pt x="225116" y="494888"/>
                      <a:pt x="223154" y="498160"/>
                      <a:pt x="229040" y="500123"/>
                    </a:cubicBezTo>
                    <a:cubicBezTo>
                      <a:pt x="234925" y="501432"/>
                      <a:pt x="242119" y="491616"/>
                      <a:pt x="245389" y="493579"/>
                    </a:cubicBezTo>
                    <a:cubicBezTo>
                      <a:pt x="248658" y="495542"/>
                      <a:pt x="244081" y="495542"/>
                      <a:pt x="239503" y="500777"/>
                    </a:cubicBezTo>
                    <a:cubicBezTo>
                      <a:pt x="234925" y="506012"/>
                      <a:pt x="232963" y="506667"/>
                      <a:pt x="228386" y="510593"/>
                    </a:cubicBezTo>
                    <a:cubicBezTo>
                      <a:pt x="223154" y="515174"/>
                      <a:pt x="218576" y="518446"/>
                      <a:pt x="218576" y="518446"/>
                    </a:cubicBezTo>
                    <a:cubicBezTo>
                      <a:pt x="218576" y="518446"/>
                      <a:pt x="218576" y="524335"/>
                      <a:pt x="216614" y="528916"/>
                    </a:cubicBezTo>
                    <a:cubicBezTo>
                      <a:pt x="214653" y="533497"/>
                      <a:pt x="212037" y="532188"/>
                      <a:pt x="212037" y="536769"/>
                    </a:cubicBezTo>
                    <a:cubicBezTo>
                      <a:pt x="212037" y="541349"/>
                      <a:pt x="212037" y="543313"/>
                      <a:pt x="210729" y="547893"/>
                    </a:cubicBezTo>
                    <a:cubicBezTo>
                      <a:pt x="209421" y="552474"/>
                      <a:pt x="208767" y="555746"/>
                      <a:pt x="206151" y="559018"/>
                    </a:cubicBezTo>
                    <a:cubicBezTo>
                      <a:pt x="203535" y="562290"/>
                      <a:pt x="198303" y="566216"/>
                      <a:pt x="198303" y="566216"/>
                    </a:cubicBezTo>
                    <a:cubicBezTo>
                      <a:pt x="198303" y="566216"/>
                      <a:pt x="193072" y="582576"/>
                      <a:pt x="195688" y="583885"/>
                    </a:cubicBezTo>
                    <a:cubicBezTo>
                      <a:pt x="197650" y="585193"/>
                      <a:pt x="202227" y="579304"/>
                      <a:pt x="204843" y="581922"/>
                    </a:cubicBezTo>
                    <a:cubicBezTo>
                      <a:pt x="207459" y="583885"/>
                      <a:pt x="213345" y="582576"/>
                      <a:pt x="216614" y="581922"/>
                    </a:cubicBezTo>
                    <a:cubicBezTo>
                      <a:pt x="219884" y="581267"/>
                      <a:pt x="227732" y="576687"/>
                      <a:pt x="225116" y="573415"/>
                    </a:cubicBezTo>
                    <a:cubicBezTo>
                      <a:pt x="223154" y="570143"/>
                      <a:pt x="216614" y="564253"/>
                      <a:pt x="219884" y="562944"/>
                    </a:cubicBezTo>
                    <a:cubicBezTo>
                      <a:pt x="222500" y="561635"/>
                      <a:pt x="228386" y="557709"/>
                      <a:pt x="229694" y="554437"/>
                    </a:cubicBezTo>
                    <a:cubicBezTo>
                      <a:pt x="231002" y="551820"/>
                      <a:pt x="232963" y="543967"/>
                      <a:pt x="234271" y="542658"/>
                    </a:cubicBezTo>
                    <a:cubicBezTo>
                      <a:pt x="235579" y="541349"/>
                      <a:pt x="237541" y="538077"/>
                      <a:pt x="237541" y="536769"/>
                    </a:cubicBezTo>
                    <a:cubicBezTo>
                      <a:pt x="237541" y="535460"/>
                      <a:pt x="237541" y="531533"/>
                      <a:pt x="238195" y="528262"/>
                    </a:cubicBezTo>
                    <a:cubicBezTo>
                      <a:pt x="239503" y="525644"/>
                      <a:pt x="245389" y="513211"/>
                      <a:pt x="249966" y="511248"/>
                    </a:cubicBezTo>
                    <a:cubicBezTo>
                      <a:pt x="254544" y="509284"/>
                      <a:pt x="261084" y="509284"/>
                      <a:pt x="261084" y="505358"/>
                    </a:cubicBezTo>
                    <a:cubicBezTo>
                      <a:pt x="261084" y="501432"/>
                      <a:pt x="253890" y="488344"/>
                      <a:pt x="253890" y="483763"/>
                    </a:cubicBezTo>
                    <a:cubicBezTo>
                      <a:pt x="253890" y="479182"/>
                      <a:pt x="254544" y="459551"/>
                      <a:pt x="256506" y="459551"/>
                    </a:cubicBezTo>
                    <a:cubicBezTo>
                      <a:pt x="258468" y="459551"/>
                      <a:pt x="261084" y="464131"/>
                      <a:pt x="263046" y="462168"/>
                    </a:cubicBezTo>
                    <a:cubicBezTo>
                      <a:pt x="265007" y="460205"/>
                      <a:pt x="271547" y="454316"/>
                      <a:pt x="274817" y="452353"/>
                    </a:cubicBezTo>
                    <a:cubicBezTo>
                      <a:pt x="277433" y="450389"/>
                      <a:pt x="284626" y="443845"/>
                      <a:pt x="286588" y="443191"/>
                    </a:cubicBezTo>
                    <a:cubicBezTo>
                      <a:pt x="288550" y="442537"/>
                      <a:pt x="295744" y="440573"/>
                      <a:pt x="297052" y="439265"/>
                    </a:cubicBezTo>
                    <a:cubicBezTo>
                      <a:pt x="298360" y="437956"/>
                      <a:pt x="302283" y="428140"/>
                      <a:pt x="304245" y="428140"/>
                    </a:cubicBezTo>
                    <a:cubicBezTo>
                      <a:pt x="306207" y="428140"/>
                      <a:pt x="312747" y="428140"/>
                      <a:pt x="314709" y="426831"/>
                    </a:cubicBezTo>
                    <a:cubicBezTo>
                      <a:pt x="316670" y="426177"/>
                      <a:pt x="316670" y="422251"/>
                      <a:pt x="316670" y="426177"/>
                    </a:cubicBezTo>
                    <a:cubicBezTo>
                      <a:pt x="316670" y="430103"/>
                      <a:pt x="312093" y="432721"/>
                      <a:pt x="310131" y="433375"/>
                    </a:cubicBezTo>
                    <a:cubicBezTo>
                      <a:pt x="307515" y="433375"/>
                      <a:pt x="304899" y="435338"/>
                      <a:pt x="302937" y="438610"/>
                    </a:cubicBezTo>
                    <a:cubicBezTo>
                      <a:pt x="300975" y="441882"/>
                      <a:pt x="300975" y="443191"/>
                      <a:pt x="295744" y="444500"/>
                    </a:cubicBezTo>
                    <a:cubicBezTo>
                      <a:pt x="291166" y="445809"/>
                      <a:pt x="283972" y="449081"/>
                      <a:pt x="281357" y="451044"/>
                    </a:cubicBezTo>
                    <a:cubicBezTo>
                      <a:pt x="278741" y="453007"/>
                      <a:pt x="272855" y="458242"/>
                      <a:pt x="270239" y="460859"/>
                    </a:cubicBezTo>
                    <a:cubicBezTo>
                      <a:pt x="267623" y="463477"/>
                      <a:pt x="265661" y="468058"/>
                      <a:pt x="265007" y="473293"/>
                    </a:cubicBezTo>
                    <a:cubicBezTo>
                      <a:pt x="264354" y="478528"/>
                      <a:pt x="261084" y="481146"/>
                      <a:pt x="263046" y="487035"/>
                    </a:cubicBezTo>
                    <a:cubicBezTo>
                      <a:pt x="265007" y="493579"/>
                      <a:pt x="269585" y="502086"/>
                      <a:pt x="270893" y="499468"/>
                    </a:cubicBezTo>
                    <a:cubicBezTo>
                      <a:pt x="272201" y="497505"/>
                      <a:pt x="268277" y="490961"/>
                      <a:pt x="271547" y="487689"/>
                    </a:cubicBezTo>
                    <a:cubicBezTo>
                      <a:pt x="274817" y="484418"/>
                      <a:pt x="278087" y="473293"/>
                      <a:pt x="278741" y="476565"/>
                    </a:cubicBezTo>
                    <a:cubicBezTo>
                      <a:pt x="280049" y="479837"/>
                      <a:pt x="281357" y="489653"/>
                      <a:pt x="284626" y="488344"/>
                    </a:cubicBezTo>
                    <a:cubicBezTo>
                      <a:pt x="287242" y="487035"/>
                      <a:pt x="283972" y="466095"/>
                      <a:pt x="286588" y="468712"/>
                    </a:cubicBezTo>
                    <a:cubicBezTo>
                      <a:pt x="289204" y="471330"/>
                      <a:pt x="291820" y="483763"/>
                      <a:pt x="291166" y="487689"/>
                    </a:cubicBezTo>
                    <a:cubicBezTo>
                      <a:pt x="291166" y="492270"/>
                      <a:pt x="287896" y="497505"/>
                      <a:pt x="293128" y="497505"/>
                    </a:cubicBezTo>
                    <a:cubicBezTo>
                      <a:pt x="298360" y="497505"/>
                      <a:pt x="302283" y="492925"/>
                      <a:pt x="302937" y="490307"/>
                    </a:cubicBezTo>
                    <a:cubicBezTo>
                      <a:pt x="302937" y="487035"/>
                      <a:pt x="300321" y="478528"/>
                      <a:pt x="304245" y="477219"/>
                    </a:cubicBezTo>
                    <a:cubicBezTo>
                      <a:pt x="308169" y="475910"/>
                      <a:pt x="312747" y="475256"/>
                      <a:pt x="312747" y="472638"/>
                    </a:cubicBezTo>
                    <a:cubicBezTo>
                      <a:pt x="312747" y="470021"/>
                      <a:pt x="310131" y="469366"/>
                      <a:pt x="310785" y="465440"/>
                    </a:cubicBezTo>
                    <a:cubicBezTo>
                      <a:pt x="312093" y="461514"/>
                      <a:pt x="312747" y="453661"/>
                      <a:pt x="312747" y="453661"/>
                    </a:cubicBezTo>
                    <a:cubicBezTo>
                      <a:pt x="312747" y="453661"/>
                      <a:pt x="313401" y="437301"/>
                      <a:pt x="314709" y="441228"/>
                    </a:cubicBezTo>
                    <a:cubicBezTo>
                      <a:pt x="316016" y="445154"/>
                      <a:pt x="312747" y="453661"/>
                      <a:pt x="316670" y="452353"/>
                    </a:cubicBezTo>
                    <a:cubicBezTo>
                      <a:pt x="320594" y="451044"/>
                      <a:pt x="327134" y="437956"/>
                      <a:pt x="329750" y="440573"/>
                    </a:cubicBezTo>
                    <a:cubicBezTo>
                      <a:pt x="331712" y="442537"/>
                      <a:pt x="323210" y="452353"/>
                      <a:pt x="321902" y="456279"/>
                    </a:cubicBezTo>
                    <a:cubicBezTo>
                      <a:pt x="320594" y="459551"/>
                      <a:pt x="317978" y="460859"/>
                      <a:pt x="319286" y="466749"/>
                    </a:cubicBezTo>
                    <a:cubicBezTo>
                      <a:pt x="320594" y="472638"/>
                      <a:pt x="321248" y="473947"/>
                      <a:pt x="322556" y="476565"/>
                    </a:cubicBezTo>
                    <a:cubicBezTo>
                      <a:pt x="324518" y="479182"/>
                      <a:pt x="326480" y="485726"/>
                      <a:pt x="331058" y="487689"/>
                    </a:cubicBezTo>
                    <a:cubicBezTo>
                      <a:pt x="335635" y="489653"/>
                      <a:pt x="348714" y="496196"/>
                      <a:pt x="345445" y="497505"/>
                    </a:cubicBezTo>
                    <a:cubicBezTo>
                      <a:pt x="341521" y="498814"/>
                      <a:pt x="334981" y="496196"/>
                      <a:pt x="332365" y="494233"/>
                    </a:cubicBezTo>
                    <a:cubicBezTo>
                      <a:pt x="329750" y="492270"/>
                      <a:pt x="322556" y="489653"/>
                      <a:pt x="321248" y="488344"/>
                    </a:cubicBezTo>
                    <a:cubicBezTo>
                      <a:pt x="319940" y="487035"/>
                      <a:pt x="314709" y="486381"/>
                      <a:pt x="312093" y="487035"/>
                    </a:cubicBezTo>
                    <a:cubicBezTo>
                      <a:pt x="310131" y="487689"/>
                      <a:pt x="305553" y="488998"/>
                      <a:pt x="305553" y="492925"/>
                    </a:cubicBezTo>
                    <a:cubicBezTo>
                      <a:pt x="305553" y="496851"/>
                      <a:pt x="302283" y="503395"/>
                      <a:pt x="303591" y="507976"/>
                    </a:cubicBezTo>
                    <a:cubicBezTo>
                      <a:pt x="304899" y="512556"/>
                      <a:pt x="304899" y="517137"/>
                      <a:pt x="303591" y="519755"/>
                    </a:cubicBezTo>
                    <a:cubicBezTo>
                      <a:pt x="302283" y="522372"/>
                      <a:pt x="297052" y="528262"/>
                      <a:pt x="297052" y="528262"/>
                    </a:cubicBezTo>
                    <a:cubicBezTo>
                      <a:pt x="297052" y="528262"/>
                      <a:pt x="304899" y="536769"/>
                      <a:pt x="304899" y="539386"/>
                    </a:cubicBezTo>
                    <a:cubicBezTo>
                      <a:pt x="304899" y="542004"/>
                      <a:pt x="308169" y="544621"/>
                      <a:pt x="311439" y="547893"/>
                    </a:cubicBezTo>
                    <a:cubicBezTo>
                      <a:pt x="314709" y="551165"/>
                      <a:pt x="316016" y="555092"/>
                      <a:pt x="316016" y="559018"/>
                    </a:cubicBezTo>
                    <a:cubicBezTo>
                      <a:pt x="316016" y="562944"/>
                      <a:pt x="319286" y="565562"/>
                      <a:pt x="320594" y="569488"/>
                    </a:cubicBezTo>
                    <a:cubicBezTo>
                      <a:pt x="321902" y="572760"/>
                      <a:pt x="321902" y="579304"/>
                      <a:pt x="316016" y="581267"/>
                    </a:cubicBezTo>
                    <a:cubicBezTo>
                      <a:pt x="310131" y="583230"/>
                      <a:pt x="306861" y="581267"/>
                      <a:pt x="304245" y="583230"/>
                    </a:cubicBezTo>
                    <a:cubicBezTo>
                      <a:pt x="301629" y="585848"/>
                      <a:pt x="299667" y="589774"/>
                      <a:pt x="295744" y="593046"/>
                    </a:cubicBezTo>
                    <a:cubicBezTo>
                      <a:pt x="291820" y="596318"/>
                      <a:pt x="289204" y="600899"/>
                      <a:pt x="289204" y="600899"/>
                    </a:cubicBezTo>
                    <a:cubicBezTo>
                      <a:pt x="289204" y="600899"/>
                      <a:pt x="287242" y="610060"/>
                      <a:pt x="283972" y="613332"/>
                    </a:cubicBezTo>
                    <a:cubicBezTo>
                      <a:pt x="280049" y="617259"/>
                      <a:pt x="275471" y="621185"/>
                      <a:pt x="275471" y="621185"/>
                    </a:cubicBezTo>
                    <a:lnTo>
                      <a:pt x="265007" y="629038"/>
                    </a:lnTo>
                    <a:cubicBezTo>
                      <a:pt x="265007" y="629038"/>
                      <a:pt x="261084" y="635582"/>
                      <a:pt x="260430" y="638853"/>
                    </a:cubicBezTo>
                    <a:cubicBezTo>
                      <a:pt x="259776" y="642780"/>
                      <a:pt x="258468" y="646706"/>
                      <a:pt x="260430" y="652596"/>
                    </a:cubicBezTo>
                    <a:cubicBezTo>
                      <a:pt x="262392" y="658485"/>
                      <a:pt x="265007" y="664375"/>
                      <a:pt x="260430" y="666338"/>
                    </a:cubicBezTo>
                    <a:cubicBezTo>
                      <a:pt x="255852" y="668301"/>
                      <a:pt x="251928" y="664375"/>
                      <a:pt x="253236" y="661103"/>
                    </a:cubicBezTo>
                    <a:cubicBezTo>
                      <a:pt x="253890" y="657831"/>
                      <a:pt x="253236" y="652596"/>
                      <a:pt x="253236" y="649324"/>
                    </a:cubicBezTo>
                    <a:cubicBezTo>
                      <a:pt x="252582" y="646052"/>
                      <a:pt x="248658" y="640817"/>
                      <a:pt x="246043" y="642780"/>
                    </a:cubicBezTo>
                    <a:cubicBezTo>
                      <a:pt x="240811" y="647360"/>
                      <a:pt x="237541" y="653904"/>
                      <a:pt x="238195" y="662411"/>
                    </a:cubicBezTo>
                    <a:cubicBezTo>
                      <a:pt x="238849" y="670264"/>
                      <a:pt x="242773" y="673536"/>
                      <a:pt x="246043" y="678771"/>
                    </a:cubicBezTo>
                    <a:cubicBezTo>
                      <a:pt x="249966" y="684006"/>
                      <a:pt x="251928" y="685315"/>
                      <a:pt x="253236" y="689896"/>
                    </a:cubicBezTo>
                    <a:cubicBezTo>
                      <a:pt x="254544" y="694477"/>
                      <a:pt x="253236" y="699712"/>
                      <a:pt x="255852" y="701020"/>
                    </a:cubicBezTo>
                    <a:cubicBezTo>
                      <a:pt x="258468" y="702984"/>
                      <a:pt x="261738" y="702984"/>
                      <a:pt x="261738" y="700366"/>
                    </a:cubicBezTo>
                    <a:cubicBezTo>
                      <a:pt x="261738" y="697749"/>
                      <a:pt x="257814" y="687278"/>
                      <a:pt x="259776" y="684661"/>
                    </a:cubicBezTo>
                    <a:cubicBezTo>
                      <a:pt x="261738" y="682697"/>
                      <a:pt x="268277" y="672227"/>
                      <a:pt x="272855" y="675499"/>
                    </a:cubicBezTo>
                    <a:cubicBezTo>
                      <a:pt x="277433" y="678771"/>
                      <a:pt x="274817" y="681389"/>
                      <a:pt x="277433" y="684006"/>
                    </a:cubicBezTo>
                    <a:cubicBezTo>
                      <a:pt x="280049" y="687278"/>
                      <a:pt x="282011" y="689241"/>
                      <a:pt x="286588" y="692513"/>
                    </a:cubicBezTo>
                    <a:cubicBezTo>
                      <a:pt x="291166" y="696440"/>
                      <a:pt x="296398" y="699057"/>
                      <a:pt x="296398" y="699057"/>
                    </a:cubicBezTo>
                    <a:cubicBezTo>
                      <a:pt x="296398" y="699057"/>
                      <a:pt x="296398" y="706910"/>
                      <a:pt x="300321" y="712145"/>
                    </a:cubicBezTo>
                    <a:cubicBezTo>
                      <a:pt x="304245" y="717380"/>
                      <a:pt x="312093" y="723270"/>
                      <a:pt x="315363" y="720652"/>
                    </a:cubicBezTo>
                    <a:cubicBezTo>
                      <a:pt x="318632" y="718689"/>
                      <a:pt x="316670" y="713454"/>
                      <a:pt x="317978" y="711491"/>
                    </a:cubicBezTo>
                    <a:cubicBezTo>
                      <a:pt x="319286" y="709527"/>
                      <a:pt x="321248" y="704947"/>
                      <a:pt x="321248" y="702329"/>
                    </a:cubicBezTo>
                    <a:cubicBezTo>
                      <a:pt x="321248" y="699057"/>
                      <a:pt x="316016" y="694477"/>
                      <a:pt x="316016" y="691859"/>
                    </a:cubicBezTo>
                    <a:cubicBezTo>
                      <a:pt x="316016" y="689241"/>
                      <a:pt x="317978" y="676808"/>
                      <a:pt x="319940" y="679426"/>
                    </a:cubicBezTo>
                    <a:cubicBezTo>
                      <a:pt x="321902" y="682043"/>
                      <a:pt x="322556" y="688587"/>
                      <a:pt x="325826" y="691859"/>
                    </a:cubicBezTo>
                    <a:cubicBezTo>
                      <a:pt x="329096" y="695131"/>
                      <a:pt x="336289" y="690550"/>
                      <a:pt x="336943" y="693168"/>
                    </a:cubicBezTo>
                    <a:cubicBezTo>
                      <a:pt x="337597" y="695785"/>
                      <a:pt x="336943" y="701675"/>
                      <a:pt x="338251" y="704292"/>
                    </a:cubicBezTo>
                    <a:cubicBezTo>
                      <a:pt x="339559" y="707564"/>
                      <a:pt x="344137" y="710182"/>
                      <a:pt x="344791" y="708873"/>
                    </a:cubicBezTo>
                    <a:cubicBezTo>
                      <a:pt x="346099" y="707564"/>
                      <a:pt x="349368" y="698403"/>
                      <a:pt x="350676" y="701020"/>
                    </a:cubicBezTo>
                    <a:cubicBezTo>
                      <a:pt x="351984" y="703638"/>
                      <a:pt x="347407" y="709527"/>
                      <a:pt x="352638" y="712145"/>
                    </a:cubicBezTo>
                    <a:cubicBezTo>
                      <a:pt x="357870" y="714762"/>
                      <a:pt x="364410" y="713454"/>
                      <a:pt x="369641" y="710182"/>
                    </a:cubicBezTo>
                    <a:cubicBezTo>
                      <a:pt x="374873" y="706256"/>
                      <a:pt x="374219" y="698403"/>
                      <a:pt x="377489" y="698403"/>
                    </a:cubicBezTo>
                    <a:cubicBezTo>
                      <a:pt x="380759" y="698403"/>
                      <a:pt x="383374" y="702329"/>
                      <a:pt x="383374" y="702329"/>
                    </a:cubicBezTo>
                    <a:lnTo>
                      <a:pt x="393184" y="699057"/>
                    </a:lnTo>
                    <a:cubicBezTo>
                      <a:pt x="393184" y="699057"/>
                      <a:pt x="401031" y="703638"/>
                      <a:pt x="403647" y="701020"/>
                    </a:cubicBezTo>
                    <a:cubicBezTo>
                      <a:pt x="405609" y="699057"/>
                      <a:pt x="405609" y="685315"/>
                      <a:pt x="408225" y="683352"/>
                    </a:cubicBezTo>
                    <a:cubicBezTo>
                      <a:pt x="410841" y="681389"/>
                      <a:pt x="412803" y="684006"/>
                      <a:pt x="416726" y="684661"/>
                    </a:cubicBezTo>
                    <a:cubicBezTo>
                      <a:pt x="421304" y="684661"/>
                      <a:pt x="424574" y="685969"/>
                      <a:pt x="428498" y="687933"/>
                    </a:cubicBezTo>
                    <a:cubicBezTo>
                      <a:pt x="432421" y="689896"/>
                      <a:pt x="440269" y="691205"/>
                      <a:pt x="448117" y="691859"/>
                    </a:cubicBezTo>
                    <a:cubicBezTo>
                      <a:pt x="455964" y="691859"/>
                      <a:pt x="459888" y="690550"/>
                      <a:pt x="462504" y="694477"/>
                    </a:cubicBezTo>
                    <a:cubicBezTo>
                      <a:pt x="465120" y="698403"/>
                      <a:pt x="462504" y="700366"/>
                      <a:pt x="459888" y="700366"/>
                    </a:cubicBezTo>
                    <a:cubicBezTo>
                      <a:pt x="457926" y="700366"/>
                      <a:pt x="452694" y="702984"/>
                      <a:pt x="451386" y="701675"/>
                    </a:cubicBezTo>
                    <a:cubicBezTo>
                      <a:pt x="450078" y="699712"/>
                      <a:pt x="446155" y="697094"/>
                      <a:pt x="443539" y="696440"/>
                    </a:cubicBezTo>
                    <a:cubicBezTo>
                      <a:pt x="440923" y="696440"/>
                      <a:pt x="434383" y="695131"/>
                      <a:pt x="435037" y="697749"/>
                    </a:cubicBezTo>
                    <a:cubicBezTo>
                      <a:pt x="435691" y="700366"/>
                      <a:pt x="438961" y="701675"/>
                      <a:pt x="436999" y="704292"/>
                    </a:cubicBezTo>
                    <a:cubicBezTo>
                      <a:pt x="435037" y="706910"/>
                      <a:pt x="430460" y="701020"/>
                      <a:pt x="427844" y="702329"/>
                    </a:cubicBezTo>
                    <a:cubicBezTo>
                      <a:pt x="425228" y="703638"/>
                      <a:pt x="421304" y="708873"/>
                      <a:pt x="418034" y="713454"/>
                    </a:cubicBezTo>
                    <a:cubicBezTo>
                      <a:pt x="414765" y="718034"/>
                      <a:pt x="416726" y="719998"/>
                      <a:pt x="416072" y="723270"/>
                    </a:cubicBezTo>
                    <a:cubicBezTo>
                      <a:pt x="415418" y="726542"/>
                      <a:pt x="408879" y="729159"/>
                      <a:pt x="407571" y="730468"/>
                    </a:cubicBezTo>
                    <a:cubicBezTo>
                      <a:pt x="406263" y="731777"/>
                      <a:pt x="402993" y="737666"/>
                      <a:pt x="401031" y="740938"/>
                    </a:cubicBezTo>
                    <a:cubicBezTo>
                      <a:pt x="399069" y="744210"/>
                      <a:pt x="399069" y="746828"/>
                      <a:pt x="397108" y="750754"/>
                    </a:cubicBezTo>
                    <a:cubicBezTo>
                      <a:pt x="395146" y="755335"/>
                      <a:pt x="389260" y="762533"/>
                      <a:pt x="389260" y="762533"/>
                    </a:cubicBezTo>
                    <a:cubicBezTo>
                      <a:pt x="389260" y="762533"/>
                      <a:pt x="389260" y="769077"/>
                      <a:pt x="391222" y="774966"/>
                    </a:cubicBezTo>
                    <a:cubicBezTo>
                      <a:pt x="393184" y="780856"/>
                      <a:pt x="399069" y="788054"/>
                      <a:pt x="401031" y="792635"/>
                    </a:cubicBezTo>
                    <a:cubicBezTo>
                      <a:pt x="402993" y="797216"/>
                      <a:pt x="402993" y="797870"/>
                      <a:pt x="402993" y="801796"/>
                    </a:cubicBezTo>
                    <a:cubicBezTo>
                      <a:pt x="402993" y="806377"/>
                      <a:pt x="402993" y="814230"/>
                      <a:pt x="403647" y="816847"/>
                    </a:cubicBezTo>
                    <a:cubicBezTo>
                      <a:pt x="403647" y="818156"/>
                      <a:pt x="410187" y="829281"/>
                      <a:pt x="411495" y="829935"/>
                    </a:cubicBezTo>
                    <a:cubicBezTo>
                      <a:pt x="413457" y="829935"/>
                      <a:pt x="418688" y="822082"/>
                      <a:pt x="419996" y="818811"/>
                    </a:cubicBezTo>
                    <a:cubicBezTo>
                      <a:pt x="421304" y="816193"/>
                      <a:pt x="421958" y="823391"/>
                      <a:pt x="421958" y="826663"/>
                    </a:cubicBezTo>
                    <a:cubicBezTo>
                      <a:pt x="421958" y="829935"/>
                      <a:pt x="416072" y="842368"/>
                      <a:pt x="414765" y="844332"/>
                    </a:cubicBezTo>
                    <a:cubicBezTo>
                      <a:pt x="413457" y="846295"/>
                      <a:pt x="418688" y="850876"/>
                      <a:pt x="421304" y="852184"/>
                    </a:cubicBezTo>
                    <a:cubicBezTo>
                      <a:pt x="423266" y="853493"/>
                      <a:pt x="429806" y="844986"/>
                      <a:pt x="433075" y="842368"/>
                    </a:cubicBezTo>
                    <a:cubicBezTo>
                      <a:pt x="436999" y="839751"/>
                      <a:pt x="438307" y="831898"/>
                      <a:pt x="439615" y="828626"/>
                    </a:cubicBezTo>
                    <a:cubicBezTo>
                      <a:pt x="440923" y="824700"/>
                      <a:pt x="442231" y="841060"/>
                      <a:pt x="444847" y="843023"/>
                    </a:cubicBezTo>
                    <a:cubicBezTo>
                      <a:pt x="447463" y="844986"/>
                      <a:pt x="450078" y="841060"/>
                      <a:pt x="451386" y="839751"/>
                    </a:cubicBezTo>
                    <a:cubicBezTo>
                      <a:pt x="452694" y="838442"/>
                      <a:pt x="462504" y="831244"/>
                      <a:pt x="465774" y="831244"/>
                    </a:cubicBezTo>
                    <a:cubicBezTo>
                      <a:pt x="469043" y="831244"/>
                      <a:pt x="459888" y="841060"/>
                      <a:pt x="458580" y="841714"/>
                    </a:cubicBezTo>
                    <a:cubicBezTo>
                      <a:pt x="456618" y="842368"/>
                      <a:pt x="460542" y="848912"/>
                      <a:pt x="460542" y="850876"/>
                    </a:cubicBezTo>
                    <a:cubicBezTo>
                      <a:pt x="460542" y="852839"/>
                      <a:pt x="459234" y="856111"/>
                      <a:pt x="455964" y="857419"/>
                    </a:cubicBezTo>
                    <a:cubicBezTo>
                      <a:pt x="452694" y="859383"/>
                      <a:pt x="448117" y="865926"/>
                      <a:pt x="445501" y="869198"/>
                    </a:cubicBezTo>
                    <a:cubicBezTo>
                      <a:pt x="443539" y="872470"/>
                      <a:pt x="452694" y="871162"/>
                      <a:pt x="455310" y="871162"/>
                    </a:cubicBezTo>
                    <a:cubicBezTo>
                      <a:pt x="457926" y="871162"/>
                      <a:pt x="450732" y="879014"/>
                      <a:pt x="448117" y="880978"/>
                    </a:cubicBezTo>
                    <a:cubicBezTo>
                      <a:pt x="445501" y="882941"/>
                      <a:pt x="443539" y="880978"/>
                      <a:pt x="440923" y="880323"/>
                    </a:cubicBezTo>
                    <a:cubicBezTo>
                      <a:pt x="437653" y="880323"/>
                      <a:pt x="429806" y="884904"/>
                      <a:pt x="429806" y="884904"/>
                    </a:cubicBezTo>
                    <a:cubicBezTo>
                      <a:pt x="429806" y="884904"/>
                      <a:pt x="427844" y="892756"/>
                      <a:pt x="425882" y="896683"/>
                    </a:cubicBezTo>
                    <a:cubicBezTo>
                      <a:pt x="423920" y="900609"/>
                      <a:pt x="423266" y="911079"/>
                      <a:pt x="422612" y="915006"/>
                    </a:cubicBezTo>
                    <a:cubicBezTo>
                      <a:pt x="421958" y="918932"/>
                      <a:pt x="434383" y="918278"/>
                      <a:pt x="435691" y="920241"/>
                    </a:cubicBezTo>
                    <a:cubicBezTo>
                      <a:pt x="436999" y="922204"/>
                      <a:pt x="433075" y="924167"/>
                      <a:pt x="429152" y="925476"/>
                    </a:cubicBezTo>
                    <a:cubicBezTo>
                      <a:pt x="425228" y="926785"/>
                      <a:pt x="413457" y="945108"/>
                      <a:pt x="410841" y="948380"/>
                    </a:cubicBezTo>
                    <a:cubicBezTo>
                      <a:pt x="408225" y="950997"/>
                      <a:pt x="412803" y="956887"/>
                      <a:pt x="414111" y="960158"/>
                    </a:cubicBezTo>
                    <a:cubicBezTo>
                      <a:pt x="415418" y="962776"/>
                      <a:pt x="416072" y="970629"/>
                      <a:pt x="416726" y="974555"/>
                    </a:cubicBezTo>
                    <a:cubicBezTo>
                      <a:pt x="416726" y="978481"/>
                      <a:pt x="422612" y="987643"/>
                      <a:pt x="423920" y="988297"/>
                    </a:cubicBezTo>
                    <a:cubicBezTo>
                      <a:pt x="425228" y="989606"/>
                      <a:pt x="429152" y="992878"/>
                      <a:pt x="433075" y="993532"/>
                    </a:cubicBezTo>
                    <a:cubicBezTo>
                      <a:pt x="436999" y="994187"/>
                      <a:pt x="445501" y="991569"/>
                      <a:pt x="447463" y="991569"/>
                    </a:cubicBezTo>
                    <a:cubicBezTo>
                      <a:pt x="449425" y="991569"/>
                      <a:pt x="442885" y="998113"/>
                      <a:pt x="438961" y="1000076"/>
                    </a:cubicBezTo>
                    <a:cubicBezTo>
                      <a:pt x="434383" y="1002040"/>
                      <a:pt x="429806" y="1002694"/>
                      <a:pt x="424574" y="1000076"/>
                    </a:cubicBezTo>
                    <a:cubicBezTo>
                      <a:pt x="419342" y="997459"/>
                      <a:pt x="419342" y="994187"/>
                      <a:pt x="418034" y="989606"/>
                    </a:cubicBezTo>
                    <a:cubicBezTo>
                      <a:pt x="416726" y="985025"/>
                      <a:pt x="413457" y="979790"/>
                      <a:pt x="406917" y="975864"/>
                    </a:cubicBezTo>
                    <a:cubicBezTo>
                      <a:pt x="400377" y="971938"/>
                      <a:pt x="400377" y="975864"/>
                      <a:pt x="396454" y="977173"/>
                    </a:cubicBezTo>
                    <a:cubicBezTo>
                      <a:pt x="391876" y="978481"/>
                      <a:pt x="404301" y="1000076"/>
                      <a:pt x="402993" y="1005312"/>
                    </a:cubicBezTo>
                    <a:cubicBezTo>
                      <a:pt x="401685" y="1009892"/>
                      <a:pt x="383374" y="981099"/>
                      <a:pt x="378797" y="980445"/>
                    </a:cubicBezTo>
                    <a:cubicBezTo>
                      <a:pt x="374219" y="980445"/>
                      <a:pt x="349368" y="986988"/>
                      <a:pt x="344791" y="986988"/>
                    </a:cubicBezTo>
                    <a:cubicBezTo>
                      <a:pt x="340213" y="986988"/>
                      <a:pt x="334981" y="981753"/>
                      <a:pt x="332365" y="979136"/>
                    </a:cubicBezTo>
                    <a:cubicBezTo>
                      <a:pt x="329750" y="976518"/>
                      <a:pt x="326480" y="977173"/>
                      <a:pt x="321902" y="975210"/>
                    </a:cubicBezTo>
                    <a:cubicBezTo>
                      <a:pt x="317324" y="973901"/>
                      <a:pt x="325826" y="981099"/>
                      <a:pt x="323864" y="982408"/>
                    </a:cubicBezTo>
                    <a:cubicBezTo>
                      <a:pt x="321902" y="984371"/>
                      <a:pt x="308823" y="985025"/>
                      <a:pt x="300321" y="987643"/>
                    </a:cubicBezTo>
                    <a:cubicBezTo>
                      <a:pt x="291820" y="989606"/>
                      <a:pt x="290512" y="986988"/>
                      <a:pt x="287896" y="987643"/>
                    </a:cubicBezTo>
                    <a:cubicBezTo>
                      <a:pt x="285280" y="987643"/>
                      <a:pt x="266969" y="1002040"/>
                      <a:pt x="266969" y="1002040"/>
                    </a:cubicBezTo>
                    <a:cubicBezTo>
                      <a:pt x="266969" y="1002040"/>
                      <a:pt x="261738" y="1009892"/>
                      <a:pt x="259776" y="1013164"/>
                    </a:cubicBezTo>
                    <a:cubicBezTo>
                      <a:pt x="257814" y="1016436"/>
                      <a:pt x="253890" y="1021017"/>
                      <a:pt x="248658" y="1023634"/>
                    </a:cubicBezTo>
                    <a:cubicBezTo>
                      <a:pt x="243427" y="1026252"/>
                      <a:pt x="232963" y="1031487"/>
                      <a:pt x="225116" y="1034104"/>
                    </a:cubicBezTo>
                    <a:cubicBezTo>
                      <a:pt x="217268" y="1036068"/>
                      <a:pt x="210729" y="1041303"/>
                      <a:pt x="205497" y="1048501"/>
                    </a:cubicBezTo>
                    <a:cubicBezTo>
                      <a:pt x="203535" y="1051119"/>
                      <a:pt x="205497" y="1051773"/>
                      <a:pt x="211383" y="1053082"/>
                    </a:cubicBezTo>
                    <a:cubicBezTo>
                      <a:pt x="216614" y="1054391"/>
                      <a:pt x="222500" y="1049810"/>
                      <a:pt x="224462" y="1051119"/>
                    </a:cubicBezTo>
                    <a:cubicBezTo>
                      <a:pt x="226424" y="1052428"/>
                      <a:pt x="229694" y="1058972"/>
                      <a:pt x="232309" y="1057008"/>
                    </a:cubicBezTo>
                    <a:cubicBezTo>
                      <a:pt x="234925" y="1055045"/>
                      <a:pt x="240811" y="1043920"/>
                      <a:pt x="243427" y="1043920"/>
                    </a:cubicBezTo>
                    <a:cubicBezTo>
                      <a:pt x="246043" y="1043920"/>
                      <a:pt x="251928" y="1045229"/>
                      <a:pt x="253890" y="1044575"/>
                    </a:cubicBezTo>
                    <a:cubicBezTo>
                      <a:pt x="255852" y="1044575"/>
                      <a:pt x="259776" y="1041303"/>
                      <a:pt x="261738" y="1041303"/>
                    </a:cubicBezTo>
                    <a:cubicBezTo>
                      <a:pt x="263700" y="1041303"/>
                      <a:pt x="268931" y="1042612"/>
                      <a:pt x="272201" y="1043266"/>
                    </a:cubicBezTo>
                    <a:cubicBezTo>
                      <a:pt x="274817" y="1043266"/>
                      <a:pt x="282665" y="1041303"/>
                      <a:pt x="283318" y="1043266"/>
                    </a:cubicBezTo>
                    <a:cubicBezTo>
                      <a:pt x="283972" y="1045229"/>
                      <a:pt x="278741" y="1045884"/>
                      <a:pt x="278087" y="1048501"/>
                    </a:cubicBezTo>
                    <a:cubicBezTo>
                      <a:pt x="278087" y="1051119"/>
                      <a:pt x="278087" y="1055700"/>
                      <a:pt x="276779" y="1057663"/>
                    </a:cubicBezTo>
                    <a:cubicBezTo>
                      <a:pt x="274817" y="1059626"/>
                      <a:pt x="272201" y="1057663"/>
                      <a:pt x="272855" y="1062243"/>
                    </a:cubicBezTo>
                    <a:cubicBezTo>
                      <a:pt x="274163" y="1066170"/>
                      <a:pt x="274817" y="1072059"/>
                      <a:pt x="277433" y="1074677"/>
                    </a:cubicBezTo>
                    <a:cubicBezTo>
                      <a:pt x="279395" y="1076640"/>
                      <a:pt x="287896" y="1076640"/>
                      <a:pt x="287242" y="1078603"/>
                    </a:cubicBezTo>
                    <a:cubicBezTo>
                      <a:pt x="286588" y="1080566"/>
                      <a:pt x="278741" y="1085801"/>
                      <a:pt x="276125" y="1088419"/>
                    </a:cubicBezTo>
                    <a:cubicBezTo>
                      <a:pt x="273509" y="1091036"/>
                      <a:pt x="269585" y="1094308"/>
                      <a:pt x="269585" y="1098235"/>
                    </a:cubicBezTo>
                    <a:cubicBezTo>
                      <a:pt x="269585" y="1102161"/>
                      <a:pt x="271547" y="1105433"/>
                      <a:pt x="274163" y="1107396"/>
                    </a:cubicBezTo>
                    <a:cubicBezTo>
                      <a:pt x="276779" y="1109359"/>
                      <a:pt x="288550" y="1111323"/>
                      <a:pt x="285280" y="1113286"/>
                    </a:cubicBezTo>
                    <a:cubicBezTo>
                      <a:pt x="282011" y="1115249"/>
                      <a:pt x="272201" y="1113940"/>
                      <a:pt x="271547" y="1117867"/>
                    </a:cubicBezTo>
                    <a:cubicBezTo>
                      <a:pt x="270893" y="1121139"/>
                      <a:pt x="267623" y="1130954"/>
                      <a:pt x="263700" y="1136844"/>
                    </a:cubicBezTo>
                    <a:cubicBezTo>
                      <a:pt x="259776" y="1142733"/>
                      <a:pt x="259122" y="1152549"/>
                      <a:pt x="246043" y="1158438"/>
                    </a:cubicBezTo>
                    <a:cubicBezTo>
                      <a:pt x="232963" y="1164328"/>
                      <a:pt x="232963" y="1164982"/>
                      <a:pt x="228386" y="1165637"/>
                    </a:cubicBezTo>
                    <a:cubicBezTo>
                      <a:pt x="223808" y="1166291"/>
                      <a:pt x="219230" y="1170218"/>
                      <a:pt x="216614" y="1171526"/>
                    </a:cubicBezTo>
                    <a:cubicBezTo>
                      <a:pt x="213345" y="1172835"/>
                      <a:pt x="210729" y="1174798"/>
                      <a:pt x="207459" y="1174144"/>
                    </a:cubicBezTo>
                    <a:cubicBezTo>
                      <a:pt x="204189" y="1174144"/>
                      <a:pt x="195034" y="1169563"/>
                      <a:pt x="193726" y="1170872"/>
                    </a:cubicBezTo>
                    <a:cubicBezTo>
                      <a:pt x="192418" y="1172181"/>
                      <a:pt x="193072" y="1177416"/>
                      <a:pt x="190456" y="1176762"/>
                    </a:cubicBezTo>
                    <a:cubicBezTo>
                      <a:pt x="187840" y="1176762"/>
                      <a:pt x="185224" y="1172835"/>
                      <a:pt x="184570" y="1173490"/>
                    </a:cubicBezTo>
                    <a:cubicBezTo>
                      <a:pt x="184570" y="1174144"/>
                      <a:pt x="181954" y="1178725"/>
                      <a:pt x="178685" y="1180688"/>
                    </a:cubicBezTo>
                    <a:cubicBezTo>
                      <a:pt x="176069" y="1182651"/>
                      <a:pt x="171491" y="1183306"/>
                      <a:pt x="170183" y="1185269"/>
                    </a:cubicBezTo>
                    <a:cubicBezTo>
                      <a:pt x="168875" y="1187232"/>
                      <a:pt x="161028" y="1185923"/>
                      <a:pt x="160374" y="1186577"/>
                    </a:cubicBezTo>
                    <a:cubicBezTo>
                      <a:pt x="159720" y="1186577"/>
                      <a:pt x="155796" y="1186577"/>
                      <a:pt x="153180" y="1183960"/>
                    </a:cubicBezTo>
                    <a:cubicBezTo>
                      <a:pt x="149910" y="1181342"/>
                      <a:pt x="144679" y="1178725"/>
                      <a:pt x="144025" y="1181342"/>
                    </a:cubicBezTo>
                    <a:cubicBezTo>
                      <a:pt x="141409" y="1188541"/>
                      <a:pt x="144025" y="1190504"/>
                      <a:pt x="137485" y="1191812"/>
                    </a:cubicBezTo>
                    <a:cubicBezTo>
                      <a:pt x="131600" y="1192467"/>
                      <a:pt x="132254" y="1193121"/>
                      <a:pt x="128330" y="1195084"/>
                    </a:cubicBezTo>
                    <a:cubicBezTo>
                      <a:pt x="124406" y="1197048"/>
                      <a:pt x="117866" y="1193776"/>
                      <a:pt x="115904" y="1196393"/>
                    </a:cubicBezTo>
                    <a:cubicBezTo>
                      <a:pt x="113943" y="1199011"/>
                      <a:pt x="109365" y="1202937"/>
                      <a:pt x="113943" y="1203591"/>
                    </a:cubicBezTo>
                    <a:cubicBezTo>
                      <a:pt x="118520" y="1204900"/>
                      <a:pt x="125714" y="1205555"/>
                      <a:pt x="128330" y="1207518"/>
                    </a:cubicBezTo>
                    <a:cubicBezTo>
                      <a:pt x="130946" y="1209481"/>
                      <a:pt x="130292" y="1214061"/>
                      <a:pt x="131600" y="1217988"/>
                    </a:cubicBezTo>
                    <a:cubicBezTo>
                      <a:pt x="132254" y="1221914"/>
                      <a:pt x="131600" y="1225841"/>
                      <a:pt x="129638" y="1226495"/>
                    </a:cubicBezTo>
                    <a:cubicBezTo>
                      <a:pt x="128330" y="1226495"/>
                      <a:pt x="123098" y="1228458"/>
                      <a:pt x="120482" y="1228458"/>
                    </a:cubicBezTo>
                    <a:cubicBezTo>
                      <a:pt x="117866" y="1228458"/>
                      <a:pt x="113289" y="1228458"/>
                      <a:pt x="114596" y="1231076"/>
                    </a:cubicBezTo>
                    <a:cubicBezTo>
                      <a:pt x="116558" y="1233039"/>
                      <a:pt x="117212" y="1240237"/>
                      <a:pt x="120482" y="1239583"/>
                    </a:cubicBezTo>
                    <a:cubicBezTo>
                      <a:pt x="123752" y="1238929"/>
                      <a:pt x="125060" y="1233693"/>
                      <a:pt x="127676" y="1235002"/>
                    </a:cubicBezTo>
                    <a:cubicBezTo>
                      <a:pt x="130292" y="1235657"/>
                      <a:pt x="134215" y="1236965"/>
                      <a:pt x="138139" y="1238929"/>
                    </a:cubicBezTo>
                    <a:cubicBezTo>
                      <a:pt x="142063" y="1240892"/>
                      <a:pt x="151218" y="1242201"/>
                      <a:pt x="151872" y="1238929"/>
                    </a:cubicBezTo>
                    <a:cubicBezTo>
                      <a:pt x="151872" y="1236311"/>
                      <a:pt x="149910" y="1229113"/>
                      <a:pt x="153180" y="1228458"/>
                    </a:cubicBezTo>
                    <a:cubicBezTo>
                      <a:pt x="156450" y="1227804"/>
                      <a:pt x="166259" y="1225841"/>
                      <a:pt x="164298" y="1228458"/>
                    </a:cubicBezTo>
                    <a:cubicBezTo>
                      <a:pt x="162336" y="1230421"/>
                      <a:pt x="157758" y="1230421"/>
                      <a:pt x="157104" y="1233693"/>
                    </a:cubicBezTo>
                    <a:cubicBezTo>
                      <a:pt x="157104" y="1236311"/>
                      <a:pt x="161682" y="1244818"/>
                      <a:pt x="158412" y="1244818"/>
                    </a:cubicBezTo>
                    <a:cubicBezTo>
                      <a:pt x="155142" y="1244818"/>
                      <a:pt x="151872" y="1244164"/>
                      <a:pt x="147295" y="1244164"/>
                    </a:cubicBezTo>
                    <a:cubicBezTo>
                      <a:pt x="142717" y="1244164"/>
                      <a:pt x="128330" y="1242201"/>
                      <a:pt x="130292" y="1244164"/>
                    </a:cubicBezTo>
                    <a:cubicBezTo>
                      <a:pt x="132254" y="1246127"/>
                      <a:pt x="134869" y="1246781"/>
                      <a:pt x="134869" y="1250708"/>
                    </a:cubicBezTo>
                    <a:cubicBezTo>
                      <a:pt x="134869" y="1254634"/>
                      <a:pt x="134215" y="1257251"/>
                      <a:pt x="137485" y="1259215"/>
                    </a:cubicBezTo>
                    <a:cubicBezTo>
                      <a:pt x="140755" y="1261832"/>
                      <a:pt x="141409" y="1264450"/>
                      <a:pt x="146641" y="1261178"/>
                    </a:cubicBezTo>
                    <a:cubicBezTo>
                      <a:pt x="151872" y="1257906"/>
                      <a:pt x="153180" y="1252671"/>
                      <a:pt x="157758" y="1255288"/>
                    </a:cubicBezTo>
                    <a:cubicBezTo>
                      <a:pt x="161682" y="1257906"/>
                      <a:pt x="161028" y="1259869"/>
                      <a:pt x="166913" y="1258560"/>
                    </a:cubicBezTo>
                    <a:cubicBezTo>
                      <a:pt x="172799" y="1257251"/>
                      <a:pt x="174107" y="1253979"/>
                      <a:pt x="176069" y="1251362"/>
                    </a:cubicBezTo>
                    <a:cubicBezTo>
                      <a:pt x="178031" y="1248744"/>
                      <a:pt x="177377" y="1245472"/>
                      <a:pt x="180647" y="1245472"/>
                    </a:cubicBezTo>
                    <a:cubicBezTo>
                      <a:pt x="183916" y="1245472"/>
                      <a:pt x="199611" y="1248090"/>
                      <a:pt x="200919" y="1246781"/>
                    </a:cubicBezTo>
                    <a:cubicBezTo>
                      <a:pt x="202881" y="1244818"/>
                      <a:pt x="200919" y="1238274"/>
                      <a:pt x="204843" y="1240892"/>
                    </a:cubicBezTo>
                    <a:cubicBezTo>
                      <a:pt x="208113" y="1244164"/>
                      <a:pt x="211383" y="1238274"/>
                      <a:pt x="213345" y="1240892"/>
                    </a:cubicBezTo>
                    <a:cubicBezTo>
                      <a:pt x="215307" y="1243509"/>
                      <a:pt x="210729" y="1245472"/>
                      <a:pt x="213345" y="1249399"/>
                    </a:cubicBezTo>
                    <a:cubicBezTo>
                      <a:pt x="215960" y="1253325"/>
                      <a:pt x="209421" y="1253979"/>
                      <a:pt x="212037" y="1257251"/>
                    </a:cubicBezTo>
                    <a:cubicBezTo>
                      <a:pt x="213999" y="1260523"/>
                      <a:pt x="220538" y="1259215"/>
                      <a:pt x="224462" y="1261178"/>
                    </a:cubicBezTo>
                    <a:cubicBezTo>
                      <a:pt x="228386" y="1263141"/>
                      <a:pt x="231002" y="1267721"/>
                      <a:pt x="235579" y="1268376"/>
                    </a:cubicBezTo>
                    <a:cubicBezTo>
                      <a:pt x="239503" y="1268376"/>
                      <a:pt x="244735" y="1264450"/>
                      <a:pt x="245389" y="1268376"/>
                    </a:cubicBezTo>
                    <a:cubicBezTo>
                      <a:pt x="246043" y="1272302"/>
                      <a:pt x="241465" y="1274920"/>
                      <a:pt x="234925" y="1274920"/>
                    </a:cubicBezTo>
                    <a:cubicBezTo>
                      <a:pt x="228386" y="1274920"/>
                      <a:pt x="223808" y="1268376"/>
                      <a:pt x="221846" y="1270339"/>
                    </a:cubicBezTo>
                    <a:cubicBezTo>
                      <a:pt x="219884" y="1272957"/>
                      <a:pt x="219884" y="1276228"/>
                      <a:pt x="218576" y="1278846"/>
                    </a:cubicBezTo>
                    <a:cubicBezTo>
                      <a:pt x="217268" y="1281464"/>
                      <a:pt x="216614" y="1283427"/>
                      <a:pt x="218576" y="1287353"/>
                    </a:cubicBezTo>
                    <a:cubicBezTo>
                      <a:pt x="221192" y="1291280"/>
                      <a:pt x="227732" y="1287353"/>
                      <a:pt x="232309" y="1286699"/>
                    </a:cubicBezTo>
                    <a:cubicBezTo>
                      <a:pt x="236887" y="1286699"/>
                      <a:pt x="238849" y="1290625"/>
                      <a:pt x="245389" y="1289971"/>
                    </a:cubicBezTo>
                    <a:cubicBezTo>
                      <a:pt x="251274" y="1289971"/>
                      <a:pt x="247351" y="1281464"/>
                      <a:pt x="252582" y="1281464"/>
                    </a:cubicBezTo>
                    <a:cubicBezTo>
                      <a:pt x="257814" y="1281464"/>
                      <a:pt x="261738" y="1279500"/>
                      <a:pt x="264354" y="1282118"/>
                    </a:cubicBezTo>
                    <a:cubicBezTo>
                      <a:pt x="266969" y="1284736"/>
                      <a:pt x="273509" y="1289316"/>
                      <a:pt x="272855" y="1295206"/>
                    </a:cubicBezTo>
                    <a:cubicBezTo>
                      <a:pt x="272855" y="1301096"/>
                      <a:pt x="269585" y="1308294"/>
                      <a:pt x="274817" y="1310911"/>
                    </a:cubicBezTo>
                    <a:cubicBezTo>
                      <a:pt x="279395" y="1312875"/>
                      <a:pt x="282665" y="1312220"/>
                      <a:pt x="282665" y="1312220"/>
                    </a:cubicBezTo>
                    <a:cubicBezTo>
                      <a:pt x="282665" y="1312220"/>
                      <a:pt x="286588" y="1322036"/>
                      <a:pt x="295090" y="1328580"/>
                    </a:cubicBezTo>
                    <a:cubicBezTo>
                      <a:pt x="303591" y="1335124"/>
                      <a:pt x="324518" y="1339704"/>
                      <a:pt x="331058" y="1335124"/>
                    </a:cubicBezTo>
                    <a:cubicBezTo>
                      <a:pt x="337597" y="1330543"/>
                      <a:pt x="339559" y="1322690"/>
                      <a:pt x="342829" y="1321381"/>
                    </a:cubicBezTo>
                    <a:cubicBezTo>
                      <a:pt x="346099" y="1320073"/>
                      <a:pt x="358524" y="1308948"/>
                      <a:pt x="360486" y="1311566"/>
                    </a:cubicBezTo>
                    <a:cubicBezTo>
                      <a:pt x="362448" y="1314183"/>
                      <a:pt x="368333" y="1316146"/>
                      <a:pt x="368333" y="1316146"/>
                    </a:cubicBezTo>
                    <a:cubicBezTo>
                      <a:pt x="368333" y="1316146"/>
                      <a:pt x="384682" y="1312220"/>
                      <a:pt x="389914" y="1310911"/>
                    </a:cubicBezTo>
                    <a:cubicBezTo>
                      <a:pt x="395146" y="1309603"/>
                      <a:pt x="402993" y="1301750"/>
                      <a:pt x="406917" y="1299787"/>
                    </a:cubicBezTo>
                    <a:cubicBezTo>
                      <a:pt x="410841" y="1297824"/>
                      <a:pt x="432421" y="1282772"/>
                      <a:pt x="433075" y="1284736"/>
                    </a:cubicBezTo>
                    <a:cubicBezTo>
                      <a:pt x="433729" y="1286699"/>
                      <a:pt x="417380" y="1296515"/>
                      <a:pt x="413457" y="1300441"/>
                    </a:cubicBezTo>
                    <a:cubicBezTo>
                      <a:pt x="409533" y="1304368"/>
                      <a:pt x="390568" y="1327925"/>
                      <a:pt x="387952" y="1327925"/>
                    </a:cubicBezTo>
                    <a:cubicBezTo>
                      <a:pt x="385336" y="1327925"/>
                      <a:pt x="376835" y="1327925"/>
                      <a:pt x="376181" y="1329888"/>
                    </a:cubicBezTo>
                    <a:cubicBezTo>
                      <a:pt x="375527" y="1331852"/>
                      <a:pt x="365064" y="1342322"/>
                      <a:pt x="363102" y="1342322"/>
                    </a:cubicBezTo>
                    <a:cubicBezTo>
                      <a:pt x="361140" y="1342322"/>
                      <a:pt x="355254" y="1342322"/>
                      <a:pt x="355254" y="1344285"/>
                    </a:cubicBezTo>
                    <a:cubicBezTo>
                      <a:pt x="355254" y="1346248"/>
                      <a:pt x="350676" y="1350829"/>
                      <a:pt x="350676" y="1354755"/>
                    </a:cubicBezTo>
                    <a:cubicBezTo>
                      <a:pt x="350676" y="1358682"/>
                      <a:pt x="347407" y="1364571"/>
                      <a:pt x="348061" y="1367189"/>
                    </a:cubicBezTo>
                    <a:cubicBezTo>
                      <a:pt x="348061" y="1369806"/>
                      <a:pt x="347407" y="1373078"/>
                      <a:pt x="343483" y="1373078"/>
                    </a:cubicBezTo>
                    <a:cubicBezTo>
                      <a:pt x="339559" y="1373078"/>
                      <a:pt x="332365" y="1371115"/>
                      <a:pt x="327788" y="1371115"/>
                    </a:cubicBezTo>
                    <a:cubicBezTo>
                      <a:pt x="323210" y="1371115"/>
                      <a:pt x="317978" y="1373078"/>
                      <a:pt x="310131" y="1371770"/>
                    </a:cubicBezTo>
                    <a:cubicBezTo>
                      <a:pt x="302283" y="1371115"/>
                      <a:pt x="300321" y="1362608"/>
                      <a:pt x="294436" y="1358682"/>
                    </a:cubicBezTo>
                    <a:cubicBezTo>
                      <a:pt x="287896" y="1354101"/>
                      <a:pt x="283318" y="1362608"/>
                      <a:pt x="280049" y="1358682"/>
                    </a:cubicBezTo>
                    <a:cubicBezTo>
                      <a:pt x="276779" y="1354755"/>
                      <a:pt x="264354" y="1347557"/>
                      <a:pt x="259776" y="1348866"/>
                    </a:cubicBezTo>
                    <a:cubicBezTo>
                      <a:pt x="255198" y="1350829"/>
                      <a:pt x="247351" y="1352138"/>
                      <a:pt x="243427" y="1350829"/>
                    </a:cubicBezTo>
                    <a:cubicBezTo>
                      <a:pt x="238849" y="1349520"/>
                      <a:pt x="231656" y="1350829"/>
                      <a:pt x="229694" y="1349520"/>
                    </a:cubicBezTo>
                    <a:cubicBezTo>
                      <a:pt x="227732" y="1348866"/>
                      <a:pt x="219884" y="1348211"/>
                      <a:pt x="214653" y="1348211"/>
                    </a:cubicBezTo>
                    <a:cubicBezTo>
                      <a:pt x="209421" y="1348211"/>
                      <a:pt x="212691" y="1353447"/>
                      <a:pt x="210075" y="1356064"/>
                    </a:cubicBezTo>
                    <a:cubicBezTo>
                      <a:pt x="207459" y="1358682"/>
                      <a:pt x="208113" y="1354101"/>
                      <a:pt x="207459" y="1358682"/>
                    </a:cubicBezTo>
                    <a:cubicBezTo>
                      <a:pt x="207459" y="1363263"/>
                      <a:pt x="210729" y="1367189"/>
                      <a:pt x="209421" y="1371115"/>
                    </a:cubicBezTo>
                    <a:cubicBezTo>
                      <a:pt x="208113" y="1374387"/>
                      <a:pt x="196996" y="1382894"/>
                      <a:pt x="191764" y="1382894"/>
                    </a:cubicBezTo>
                    <a:cubicBezTo>
                      <a:pt x="186532" y="1382894"/>
                      <a:pt x="172145" y="1373078"/>
                      <a:pt x="170837" y="1375041"/>
                    </a:cubicBezTo>
                    <a:cubicBezTo>
                      <a:pt x="168875" y="1377005"/>
                      <a:pt x="162990" y="1387475"/>
                      <a:pt x="161682" y="1392710"/>
                    </a:cubicBezTo>
                    <a:cubicBezTo>
                      <a:pt x="160374" y="1397945"/>
                      <a:pt x="161682" y="1409070"/>
                      <a:pt x="159066" y="1413650"/>
                    </a:cubicBezTo>
                    <a:cubicBezTo>
                      <a:pt x="155796" y="1418231"/>
                      <a:pt x="145987" y="1420194"/>
                      <a:pt x="143371" y="1424121"/>
                    </a:cubicBezTo>
                    <a:cubicBezTo>
                      <a:pt x="141409" y="1427393"/>
                      <a:pt x="133561" y="1429356"/>
                      <a:pt x="132254" y="1432628"/>
                    </a:cubicBezTo>
                    <a:cubicBezTo>
                      <a:pt x="130946" y="1435900"/>
                      <a:pt x="128984" y="1442444"/>
                      <a:pt x="125714" y="1443098"/>
                    </a:cubicBezTo>
                    <a:cubicBezTo>
                      <a:pt x="123098" y="1443752"/>
                      <a:pt x="112635" y="1441135"/>
                      <a:pt x="111981" y="1443098"/>
                    </a:cubicBezTo>
                    <a:cubicBezTo>
                      <a:pt x="111327" y="1445061"/>
                      <a:pt x="106095" y="1448333"/>
                      <a:pt x="109365" y="1450296"/>
                    </a:cubicBezTo>
                    <a:cubicBezTo>
                      <a:pt x="111981" y="1452259"/>
                      <a:pt x="117212" y="1454877"/>
                      <a:pt x="113943" y="1455531"/>
                    </a:cubicBezTo>
                    <a:cubicBezTo>
                      <a:pt x="111327" y="1455531"/>
                      <a:pt x="106749" y="1455531"/>
                      <a:pt x="106095" y="1453568"/>
                    </a:cubicBezTo>
                    <a:cubicBezTo>
                      <a:pt x="106095" y="1451605"/>
                      <a:pt x="106095" y="1447024"/>
                      <a:pt x="100209" y="1447024"/>
                    </a:cubicBezTo>
                    <a:cubicBezTo>
                      <a:pt x="94324" y="1447024"/>
                      <a:pt x="95632" y="1449642"/>
                      <a:pt x="93670" y="1455531"/>
                    </a:cubicBezTo>
                    <a:cubicBezTo>
                      <a:pt x="91708" y="1461421"/>
                      <a:pt x="91708" y="1466656"/>
                      <a:pt x="87130" y="1467965"/>
                    </a:cubicBezTo>
                    <a:cubicBezTo>
                      <a:pt x="82552" y="1469273"/>
                      <a:pt x="78629" y="1465347"/>
                      <a:pt x="76667" y="1469273"/>
                    </a:cubicBezTo>
                    <a:cubicBezTo>
                      <a:pt x="75359" y="1473854"/>
                      <a:pt x="73397" y="1479744"/>
                      <a:pt x="70127" y="1481053"/>
                    </a:cubicBezTo>
                    <a:cubicBezTo>
                      <a:pt x="66857" y="1483016"/>
                      <a:pt x="61626" y="1489560"/>
                      <a:pt x="56394" y="1491523"/>
                    </a:cubicBezTo>
                    <a:cubicBezTo>
                      <a:pt x="51162" y="1493486"/>
                      <a:pt x="45277" y="1491523"/>
                      <a:pt x="43315" y="1493486"/>
                    </a:cubicBezTo>
                    <a:cubicBezTo>
                      <a:pt x="41353" y="1496104"/>
                      <a:pt x="39391" y="1500030"/>
                      <a:pt x="36121" y="1499375"/>
                    </a:cubicBezTo>
                    <a:cubicBezTo>
                      <a:pt x="32851" y="1498721"/>
                      <a:pt x="28274" y="1492832"/>
                      <a:pt x="28274" y="1492832"/>
                    </a:cubicBezTo>
                    <a:cubicBezTo>
                      <a:pt x="28274" y="1492832"/>
                      <a:pt x="5385" y="1498067"/>
                      <a:pt x="4077" y="1500030"/>
                    </a:cubicBezTo>
                    <a:cubicBezTo>
                      <a:pt x="2769" y="1501993"/>
                      <a:pt x="2769" y="1502647"/>
                      <a:pt x="2769" y="1507228"/>
                    </a:cubicBezTo>
                    <a:cubicBezTo>
                      <a:pt x="2769" y="1511809"/>
                      <a:pt x="-1808" y="1511154"/>
                      <a:pt x="807" y="1515735"/>
                    </a:cubicBezTo>
                    <a:cubicBezTo>
                      <a:pt x="2769" y="1520316"/>
                      <a:pt x="14541" y="1524242"/>
                      <a:pt x="18464" y="1520316"/>
                    </a:cubicBezTo>
                    <a:cubicBezTo>
                      <a:pt x="21734" y="1516389"/>
                      <a:pt x="18464" y="1507228"/>
                      <a:pt x="23042" y="1507228"/>
                    </a:cubicBezTo>
                    <a:cubicBezTo>
                      <a:pt x="27620" y="1507228"/>
                      <a:pt x="25658" y="1511154"/>
                      <a:pt x="30236" y="1512463"/>
                    </a:cubicBezTo>
                    <a:cubicBezTo>
                      <a:pt x="34813" y="1514426"/>
                      <a:pt x="34159" y="1511809"/>
                      <a:pt x="41353" y="1517044"/>
                    </a:cubicBezTo>
                    <a:cubicBezTo>
                      <a:pt x="48547" y="1522279"/>
                      <a:pt x="50508" y="1522933"/>
                      <a:pt x="51162" y="1529477"/>
                    </a:cubicBezTo>
                    <a:cubicBezTo>
                      <a:pt x="51162" y="1536021"/>
                      <a:pt x="55740" y="1547800"/>
                      <a:pt x="58356" y="1545837"/>
                    </a:cubicBezTo>
                    <a:cubicBezTo>
                      <a:pt x="60972" y="1543874"/>
                      <a:pt x="55740" y="1541256"/>
                      <a:pt x="61626" y="1539948"/>
                    </a:cubicBezTo>
                    <a:cubicBezTo>
                      <a:pt x="68165" y="1539293"/>
                      <a:pt x="75359" y="1537330"/>
                      <a:pt x="75359" y="1532749"/>
                    </a:cubicBezTo>
                    <a:cubicBezTo>
                      <a:pt x="75359" y="1528168"/>
                      <a:pt x="68819" y="1522279"/>
                      <a:pt x="70127" y="1521624"/>
                    </a:cubicBezTo>
                    <a:cubicBezTo>
                      <a:pt x="71435" y="1521624"/>
                      <a:pt x="74051" y="1519661"/>
                      <a:pt x="76667" y="1516389"/>
                    </a:cubicBezTo>
                    <a:cubicBezTo>
                      <a:pt x="79283" y="1513117"/>
                      <a:pt x="80591" y="1503302"/>
                      <a:pt x="82552" y="1506574"/>
                    </a:cubicBezTo>
                    <a:cubicBezTo>
                      <a:pt x="84514" y="1509846"/>
                      <a:pt x="82552" y="1519661"/>
                      <a:pt x="85822" y="1517044"/>
                    </a:cubicBezTo>
                    <a:cubicBezTo>
                      <a:pt x="88438" y="1514426"/>
                      <a:pt x="89092" y="1509846"/>
                      <a:pt x="93670" y="1509846"/>
                    </a:cubicBezTo>
                    <a:cubicBezTo>
                      <a:pt x="98247" y="1509846"/>
                      <a:pt x="103479" y="1504610"/>
                      <a:pt x="105441" y="1504610"/>
                    </a:cubicBezTo>
                    <a:cubicBezTo>
                      <a:pt x="107403" y="1504610"/>
                      <a:pt x="111981" y="1507882"/>
                      <a:pt x="113289" y="1504610"/>
                    </a:cubicBezTo>
                    <a:cubicBezTo>
                      <a:pt x="115250" y="1501993"/>
                      <a:pt x="117212" y="1490214"/>
                      <a:pt x="121136" y="1490868"/>
                    </a:cubicBezTo>
                    <a:cubicBezTo>
                      <a:pt x="125060" y="1490868"/>
                      <a:pt x="127022" y="1492177"/>
                      <a:pt x="130946" y="1492832"/>
                    </a:cubicBezTo>
                    <a:cubicBezTo>
                      <a:pt x="135523" y="1494140"/>
                      <a:pt x="142063" y="1494140"/>
                      <a:pt x="145987" y="1495449"/>
                    </a:cubicBezTo>
                    <a:cubicBezTo>
                      <a:pt x="149910" y="1496758"/>
                      <a:pt x="161682" y="1489560"/>
                      <a:pt x="164298" y="1490868"/>
                    </a:cubicBezTo>
                    <a:cubicBezTo>
                      <a:pt x="166913" y="1491523"/>
                      <a:pt x="171491" y="1497412"/>
                      <a:pt x="176069" y="1497412"/>
                    </a:cubicBezTo>
                    <a:cubicBezTo>
                      <a:pt x="180647" y="1497412"/>
                      <a:pt x="179339" y="1488905"/>
                      <a:pt x="181301" y="1486288"/>
                    </a:cubicBezTo>
                    <a:cubicBezTo>
                      <a:pt x="183262" y="1483670"/>
                      <a:pt x="190456" y="1477126"/>
                      <a:pt x="191110" y="1479744"/>
                    </a:cubicBezTo>
                    <a:cubicBezTo>
                      <a:pt x="191764" y="1482361"/>
                      <a:pt x="185878" y="1484979"/>
                      <a:pt x="185878" y="1488905"/>
                    </a:cubicBezTo>
                    <a:cubicBezTo>
                      <a:pt x="185878" y="1492832"/>
                      <a:pt x="193072" y="1494140"/>
                      <a:pt x="193072" y="1496758"/>
                    </a:cubicBezTo>
                    <a:cubicBezTo>
                      <a:pt x="193072" y="1502647"/>
                      <a:pt x="193072" y="1501339"/>
                      <a:pt x="195688" y="1505265"/>
                    </a:cubicBezTo>
                    <a:cubicBezTo>
                      <a:pt x="198303" y="1509846"/>
                      <a:pt x="196996" y="1513117"/>
                      <a:pt x="201573" y="1512463"/>
                    </a:cubicBezTo>
                    <a:cubicBezTo>
                      <a:pt x="206151" y="1512463"/>
                      <a:pt x="208767" y="1507882"/>
                      <a:pt x="210729" y="1510500"/>
                    </a:cubicBezTo>
                    <a:cubicBezTo>
                      <a:pt x="212691" y="1513117"/>
                      <a:pt x="215307" y="1513772"/>
                      <a:pt x="217268" y="1518353"/>
                    </a:cubicBezTo>
                    <a:cubicBezTo>
                      <a:pt x="218576" y="1522933"/>
                      <a:pt x="218576" y="1529477"/>
                      <a:pt x="221846" y="1530786"/>
                    </a:cubicBezTo>
                    <a:cubicBezTo>
                      <a:pt x="225116" y="1532095"/>
                      <a:pt x="228386" y="1530786"/>
                      <a:pt x="229694" y="1532749"/>
                    </a:cubicBezTo>
                    <a:cubicBezTo>
                      <a:pt x="231002" y="1534712"/>
                      <a:pt x="234271" y="1537330"/>
                      <a:pt x="237541" y="1536021"/>
                    </a:cubicBezTo>
                    <a:cubicBezTo>
                      <a:pt x="241465" y="1534712"/>
                      <a:pt x="242119" y="1521624"/>
                      <a:pt x="246043" y="1519661"/>
                    </a:cubicBezTo>
                    <a:cubicBezTo>
                      <a:pt x="249312" y="1517698"/>
                      <a:pt x="255198" y="1515081"/>
                      <a:pt x="257160" y="1513772"/>
                    </a:cubicBezTo>
                    <a:cubicBezTo>
                      <a:pt x="259122" y="1513117"/>
                      <a:pt x="267623" y="1508537"/>
                      <a:pt x="265661" y="1506574"/>
                    </a:cubicBezTo>
                    <a:cubicBezTo>
                      <a:pt x="263700" y="1504610"/>
                      <a:pt x="258468" y="1503302"/>
                      <a:pt x="259122" y="1500030"/>
                    </a:cubicBezTo>
                    <a:cubicBezTo>
                      <a:pt x="259776" y="1497412"/>
                      <a:pt x="265007" y="1498067"/>
                      <a:pt x="266315" y="1495449"/>
                    </a:cubicBezTo>
                    <a:cubicBezTo>
                      <a:pt x="268277" y="1492177"/>
                      <a:pt x="268277" y="1484979"/>
                      <a:pt x="268931" y="1482361"/>
                    </a:cubicBezTo>
                    <a:cubicBezTo>
                      <a:pt x="269585" y="1479744"/>
                      <a:pt x="276779" y="1473200"/>
                      <a:pt x="277433" y="1470582"/>
                    </a:cubicBezTo>
                    <a:cubicBezTo>
                      <a:pt x="278087" y="1467310"/>
                      <a:pt x="276125" y="1451605"/>
                      <a:pt x="278741" y="1456840"/>
                    </a:cubicBezTo>
                    <a:cubicBezTo>
                      <a:pt x="281357" y="1462075"/>
                      <a:pt x="280049" y="1469928"/>
                      <a:pt x="285280" y="1469928"/>
                    </a:cubicBezTo>
                    <a:cubicBezTo>
                      <a:pt x="290512" y="1469928"/>
                      <a:pt x="299667" y="1460112"/>
                      <a:pt x="302283" y="1460766"/>
                    </a:cubicBezTo>
                    <a:cubicBezTo>
                      <a:pt x="304899" y="1460766"/>
                      <a:pt x="314709" y="1464038"/>
                      <a:pt x="317324" y="1462729"/>
                    </a:cubicBezTo>
                    <a:cubicBezTo>
                      <a:pt x="319940" y="1462075"/>
                      <a:pt x="322556" y="1458803"/>
                      <a:pt x="322556" y="1458803"/>
                    </a:cubicBezTo>
                    <a:cubicBezTo>
                      <a:pt x="322556" y="1458803"/>
                      <a:pt x="333019" y="1462729"/>
                      <a:pt x="336289" y="1462075"/>
                    </a:cubicBezTo>
                    <a:cubicBezTo>
                      <a:pt x="339559" y="1461421"/>
                      <a:pt x="342829" y="1457494"/>
                      <a:pt x="344791" y="1458149"/>
                    </a:cubicBezTo>
                    <a:cubicBezTo>
                      <a:pt x="346753" y="1458803"/>
                      <a:pt x="364410" y="1468619"/>
                      <a:pt x="371603" y="1475163"/>
                    </a:cubicBezTo>
                    <a:cubicBezTo>
                      <a:pt x="378797" y="1481707"/>
                      <a:pt x="384682" y="1488251"/>
                      <a:pt x="385990" y="1491523"/>
                    </a:cubicBezTo>
                    <a:cubicBezTo>
                      <a:pt x="387298" y="1494795"/>
                      <a:pt x="384682" y="1502647"/>
                      <a:pt x="387952" y="1502647"/>
                    </a:cubicBezTo>
                    <a:cubicBezTo>
                      <a:pt x="391222" y="1502647"/>
                      <a:pt x="393838" y="1498067"/>
                      <a:pt x="392530" y="1498067"/>
                    </a:cubicBezTo>
                    <a:cubicBezTo>
                      <a:pt x="391222" y="1498067"/>
                      <a:pt x="390568" y="1489560"/>
                      <a:pt x="392530" y="1487597"/>
                    </a:cubicBezTo>
                    <a:cubicBezTo>
                      <a:pt x="394492" y="1485633"/>
                      <a:pt x="394492" y="1483016"/>
                      <a:pt x="401685" y="1486288"/>
                    </a:cubicBezTo>
                    <a:cubicBezTo>
                      <a:pt x="408879" y="1489560"/>
                      <a:pt x="414765" y="1490214"/>
                      <a:pt x="419996" y="1491523"/>
                    </a:cubicBezTo>
                    <a:cubicBezTo>
                      <a:pt x="425228" y="1492832"/>
                      <a:pt x="429152" y="1497412"/>
                      <a:pt x="434383" y="1500030"/>
                    </a:cubicBezTo>
                    <a:cubicBezTo>
                      <a:pt x="439615" y="1502647"/>
                      <a:pt x="448117" y="1501339"/>
                      <a:pt x="450078" y="1497412"/>
                    </a:cubicBezTo>
                    <a:cubicBezTo>
                      <a:pt x="452040" y="1493486"/>
                      <a:pt x="450732" y="1487597"/>
                      <a:pt x="448117" y="1487597"/>
                    </a:cubicBezTo>
                    <a:cubicBezTo>
                      <a:pt x="445501" y="1487597"/>
                      <a:pt x="439615" y="1483016"/>
                      <a:pt x="439615" y="1481053"/>
                    </a:cubicBezTo>
                    <a:cubicBezTo>
                      <a:pt x="439615" y="1479089"/>
                      <a:pt x="440269" y="1474509"/>
                      <a:pt x="442885" y="1475817"/>
                    </a:cubicBezTo>
                    <a:cubicBezTo>
                      <a:pt x="444847" y="1477126"/>
                      <a:pt x="448771" y="1477126"/>
                      <a:pt x="450732" y="1479744"/>
                    </a:cubicBezTo>
                    <a:cubicBezTo>
                      <a:pt x="452694" y="1482361"/>
                      <a:pt x="455310" y="1484325"/>
                      <a:pt x="457272" y="1483670"/>
                    </a:cubicBezTo>
                    <a:cubicBezTo>
                      <a:pt x="459234" y="1483670"/>
                      <a:pt x="464466" y="1479089"/>
                      <a:pt x="466427" y="1480398"/>
                    </a:cubicBezTo>
                    <a:cubicBezTo>
                      <a:pt x="468389" y="1481707"/>
                      <a:pt x="472967" y="1482361"/>
                      <a:pt x="474929" y="1482361"/>
                    </a:cubicBezTo>
                    <a:cubicBezTo>
                      <a:pt x="476891" y="1482361"/>
                      <a:pt x="483430" y="1479089"/>
                      <a:pt x="486046" y="1481053"/>
                    </a:cubicBezTo>
                    <a:cubicBezTo>
                      <a:pt x="488662" y="1483016"/>
                      <a:pt x="495202" y="1487597"/>
                      <a:pt x="495856" y="1486942"/>
                    </a:cubicBezTo>
                    <a:cubicBezTo>
                      <a:pt x="497164" y="1486288"/>
                      <a:pt x="501087" y="1481707"/>
                      <a:pt x="503703" y="1481707"/>
                    </a:cubicBezTo>
                    <a:cubicBezTo>
                      <a:pt x="506319" y="1481707"/>
                      <a:pt x="511551" y="1477126"/>
                      <a:pt x="516128" y="1477126"/>
                    </a:cubicBezTo>
                    <a:cubicBezTo>
                      <a:pt x="520706" y="1477126"/>
                      <a:pt x="529208" y="1475163"/>
                      <a:pt x="528554" y="1473200"/>
                    </a:cubicBezTo>
                    <a:cubicBezTo>
                      <a:pt x="528554" y="1471237"/>
                      <a:pt x="508935" y="1450296"/>
                      <a:pt x="513513" y="1453568"/>
                    </a:cubicBezTo>
                    <a:cubicBezTo>
                      <a:pt x="518090" y="1456840"/>
                      <a:pt x="528554" y="1466656"/>
                      <a:pt x="531824" y="1469273"/>
                    </a:cubicBezTo>
                    <a:cubicBezTo>
                      <a:pt x="535093" y="1472545"/>
                      <a:pt x="539671" y="1481053"/>
                      <a:pt x="542287" y="1481053"/>
                    </a:cubicBezTo>
                    <a:cubicBezTo>
                      <a:pt x="544903" y="1481053"/>
                      <a:pt x="549480" y="1479089"/>
                      <a:pt x="548173" y="1477126"/>
                    </a:cubicBezTo>
                    <a:cubicBezTo>
                      <a:pt x="546211" y="1475817"/>
                      <a:pt x="542287" y="1467965"/>
                      <a:pt x="548173" y="1469928"/>
                    </a:cubicBezTo>
                    <a:cubicBezTo>
                      <a:pt x="554058" y="1471891"/>
                      <a:pt x="550134" y="1480398"/>
                      <a:pt x="553404" y="1481053"/>
                    </a:cubicBezTo>
                    <a:cubicBezTo>
                      <a:pt x="556674" y="1481707"/>
                      <a:pt x="558636" y="1472545"/>
                      <a:pt x="563214" y="1473200"/>
                    </a:cubicBezTo>
                    <a:cubicBezTo>
                      <a:pt x="567791" y="1473854"/>
                      <a:pt x="573677" y="1474509"/>
                      <a:pt x="576947" y="1477781"/>
                    </a:cubicBezTo>
                    <a:cubicBezTo>
                      <a:pt x="580217" y="1481053"/>
                      <a:pt x="573677" y="1484325"/>
                      <a:pt x="573677" y="1486942"/>
                    </a:cubicBezTo>
                    <a:cubicBezTo>
                      <a:pt x="573677" y="1489560"/>
                      <a:pt x="584794" y="1498067"/>
                      <a:pt x="586756" y="1495449"/>
                    </a:cubicBezTo>
                    <a:cubicBezTo>
                      <a:pt x="588718" y="1492832"/>
                      <a:pt x="586756" y="1488251"/>
                      <a:pt x="588718" y="1488905"/>
                    </a:cubicBezTo>
                    <a:cubicBezTo>
                      <a:pt x="591334" y="1490214"/>
                      <a:pt x="595258" y="1489560"/>
                      <a:pt x="599836" y="1488905"/>
                    </a:cubicBezTo>
                    <a:cubicBezTo>
                      <a:pt x="604413" y="1488251"/>
                      <a:pt x="629264" y="1490868"/>
                      <a:pt x="635149" y="1488905"/>
                    </a:cubicBezTo>
                    <a:cubicBezTo>
                      <a:pt x="640381" y="1487597"/>
                      <a:pt x="646921" y="1484325"/>
                      <a:pt x="652806" y="1485633"/>
                    </a:cubicBezTo>
                    <a:cubicBezTo>
                      <a:pt x="658692" y="1486942"/>
                      <a:pt x="682235" y="1501339"/>
                      <a:pt x="688120" y="1503302"/>
                    </a:cubicBezTo>
                    <a:cubicBezTo>
                      <a:pt x="694006" y="1505265"/>
                      <a:pt x="698584" y="1511809"/>
                      <a:pt x="702507" y="1510500"/>
                    </a:cubicBezTo>
                    <a:cubicBezTo>
                      <a:pt x="706431" y="1509846"/>
                      <a:pt x="715586" y="1498721"/>
                      <a:pt x="720818" y="1498721"/>
                    </a:cubicBezTo>
                    <a:cubicBezTo>
                      <a:pt x="726050" y="1498721"/>
                      <a:pt x="745669" y="1495449"/>
                      <a:pt x="751554" y="1493486"/>
                    </a:cubicBezTo>
                    <a:cubicBezTo>
                      <a:pt x="757440" y="1491523"/>
                      <a:pt x="763980" y="1482361"/>
                      <a:pt x="769865" y="1482361"/>
                    </a:cubicBezTo>
                    <a:cubicBezTo>
                      <a:pt x="775751" y="1482361"/>
                      <a:pt x="791446" y="1493486"/>
                      <a:pt x="792754" y="1489560"/>
                    </a:cubicBezTo>
                    <a:cubicBezTo>
                      <a:pt x="794716" y="1486288"/>
                      <a:pt x="791446" y="1473854"/>
                      <a:pt x="796678" y="1471237"/>
                    </a:cubicBezTo>
                    <a:cubicBezTo>
                      <a:pt x="801909" y="1467965"/>
                      <a:pt x="807141" y="1462729"/>
                      <a:pt x="812373" y="1462075"/>
                    </a:cubicBezTo>
                    <a:cubicBezTo>
                      <a:pt x="817604" y="1462075"/>
                      <a:pt x="827414" y="1458803"/>
                      <a:pt x="831992" y="1457494"/>
                    </a:cubicBezTo>
                    <a:cubicBezTo>
                      <a:pt x="836569" y="1456186"/>
                      <a:pt x="841801" y="1453568"/>
                      <a:pt x="843109" y="1451605"/>
                    </a:cubicBezTo>
                    <a:cubicBezTo>
                      <a:pt x="844417" y="1449642"/>
                      <a:pt x="846379" y="1444407"/>
                      <a:pt x="846379" y="1444407"/>
                    </a:cubicBezTo>
                    <a:cubicBezTo>
                      <a:pt x="848341" y="1437863"/>
                      <a:pt x="846379" y="1422812"/>
                      <a:pt x="846379" y="1422812"/>
                    </a:cubicBezTo>
                    <a:cubicBezTo>
                      <a:pt x="846379" y="1422812"/>
                      <a:pt x="848341" y="1419540"/>
                      <a:pt x="851610" y="1418231"/>
                    </a:cubicBezTo>
                    <a:cubicBezTo>
                      <a:pt x="854226" y="1416922"/>
                      <a:pt x="857496" y="1411687"/>
                      <a:pt x="854226" y="1407761"/>
                    </a:cubicBezTo>
                    <a:cubicBezTo>
                      <a:pt x="850956" y="1403834"/>
                      <a:pt x="847033" y="1408415"/>
                      <a:pt x="841801" y="1408415"/>
                    </a:cubicBezTo>
                    <a:cubicBezTo>
                      <a:pt x="836569" y="1408415"/>
                      <a:pt x="814989" y="1407106"/>
                      <a:pt x="814989" y="1407106"/>
                    </a:cubicBezTo>
                    <a:cubicBezTo>
                      <a:pt x="814989" y="1407106"/>
                      <a:pt x="809103" y="1408415"/>
                      <a:pt x="799948" y="1409724"/>
                    </a:cubicBezTo>
                    <a:cubicBezTo>
                      <a:pt x="790792" y="1411687"/>
                      <a:pt x="777713" y="1404489"/>
                      <a:pt x="775097" y="1401217"/>
                    </a:cubicBezTo>
                    <a:cubicBezTo>
                      <a:pt x="772481" y="1397945"/>
                      <a:pt x="773135" y="1398599"/>
                      <a:pt x="766596" y="1399254"/>
                    </a:cubicBezTo>
                    <a:cubicBezTo>
                      <a:pt x="760710" y="1399254"/>
                      <a:pt x="756132" y="1398599"/>
                      <a:pt x="753516" y="1395327"/>
                    </a:cubicBezTo>
                    <a:cubicBezTo>
                      <a:pt x="750900" y="1392055"/>
                      <a:pt x="758748" y="1390092"/>
                      <a:pt x="763326" y="1388784"/>
                    </a:cubicBezTo>
                    <a:cubicBezTo>
                      <a:pt x="767903" y="1387475"/>
                      <a:pt x="769865" y="1386820"/>
                      <a:pt x="773789" y="1384857"/>
                    </a:cubicBezTo>
                    <a:cubicBezTo>
                      <a:pt x="777713" y="1382894"/>
                      <a:pt x="771173" y="1381585"/>
                      <a:pt x="765288" y="1380277"/>
                    </a:cubicBezTo>
                    <a:cubicBezTo>
                      <a:pt x="758748" y="1378968"/>
                      <a:pt x="756132" y="1378313"/>
                      <a:pt x="748938" y="1378968"/>
                    </a:cubicBezTo>
                    <a:cubicBezTo>
                      <a:pt x="742399" y="1379622"/>
                      <a:pt x="739783" y="1382894"/>
                      <a:pt x="736513" y="1382894"/>
                    </a:cubicBezTo>
                    <a:cubicBezTo>
                      <a:pt x="733243" y="1382894"/>
                      <a:pt x="741091" y="1377659"/>
                      <a:pt x="744361" y="1375041"/>
                    </a:cubicBezTo>
                    <a:cubicBezTo>
                      <a:pt x="747631" y="1372424"/>
                      <a:pt x="752208" y="1371770"/>
                      <a:pt x="757440" y="1371770"/>
                    </a:cubicBezTo>
                    <a:cubicBezTo>
                      <a:pt x="762672" y="1371770"/>
                      <a:pt x="765288" y="1370461"/>
                      <a:pt x="767903" y="1369806"/>
                    </a:cubicBezTo>
                    <a:cubicBezTo>
                      <a:pt x="770519" y="1369806"/>
                      <a:pt x="781637" y="1374387"/>
                      <a:pt x="786868" y="1373733"/>
                    </a:cubicBezTo>
                    <a:cubicBezTo>
                      <a:pt x="792100" y="1373733"/>
                      <a:pt x="800601" y="1365226"/>
                      <a:pt x="803217" y="1361299"/>
                    </a:cubicBezTo>
                    <a:cubicBezTo>
                      <a:pt x="805179" y="1357373"/>
                      <a:pt x="803217" y="1361299"/>
                      <a:pt x="801909" y="1358682"/>
                    </a:cubicBezTo>
                    <a:cubicBezTo>
                      <a:pt x="800601" y="1356064"/>
                      <a:pt x="805179" y="1350175"/>
                      <a:pt x="805833" y="1345594"/>
                    </a:cubicBezTo>
                    <a:cubicBezTo>
                      <a:pt x="805833" y="1341013"/>
                      <a:pt x="805833" y="1339704"/>
                      <a:pt x="803217" y="1338395"/>
                    </a:cubicBezTo>
                    <a:cubicBezTo>
                      <a:pt x="800601" y="1337087"/>
                      <a:pt x="797332" y="1341013"/>
                      <a:pt x="792754" y="1340359"/>
                    </a:cubicBezTo>
                    <a:cubicBezTo>
                      <a:pt x="788176" y="1340359"/>
                      <a:pt x="788176" y="1342322"/>
                      <a:pt x="784906" y="1342322"/>
                    </a:cubicBezTo>
                    <a:cubicBezTo>
                      <a:pt x="781637" y="1342322"/>
                      <a:pt x="778367" y="1338395"/>
                      <a:pt x="782291" y="1335124"/>
                    </a:cubicBezTo>
                    <a:cubicBezTo>
                      <a:pt x="786214" y="1331197"/>
                      <a:pt x="789484" y="1335124"/>
                      <a:pt x="796024" y="1335124"/>
                    </a:cubicBezTo>
                    <a:cubicBezTo>
                      <a:pt x="802563" y="1335124"/>
                      <a:pt x="799948" y="1332506"/>
                      <a:pt x="803217" y="1329234"/>
                    </a:cubicBezTo>
                    <a:cubicBezTo>
                      <a:pt x="807141" y="1325962"/>
                      <a:pt x="807141" y="1325308"/>
                      <a:pt x="809757" y="1322036"/>
                    </a:cubicBezTo>
                    <a:cubicBezTo>
                      <a:pt x="812373" y="1318764"/>
                      <a:pt x="817604" y="1331197"/>
                      <a:pt x="820220" y="1334469"/>
                    </a:cubicBezTo>
                    <a:cubicBezTo>
                      <a:pt x="822182" y="1337087"/>
                      <a:pt x="833299" y="1331852"/>
                      <a:pt x="838531" y="1329888"/>
                    </a:cubicBezTo>
                    <a:cubicBezTo>
                      <a:pt x="843763" y="1327925"/>
                      <a:pt x="848995" y="1323345"/>
                      <a:pt x="848341" y="1320727"/>
                    </a:cubicBezTo>
                    <a:cubicBezTo>
                      <a:pt x="848341" y="1318110"/>
                      <a:pt x="841147" y="1318764"/>
                      <a:pt x="841801" y="1314838"/>
                    </a:cubicBezTo>
                    <a:cubicBezTo>
                      <a:pt x="841801" y="1310911"/>
                      <a:pt x="848341" y="1310911"/>
                      <a:pt x="849648" y="1308294"/>
                    </a:cubicBezTo>
                    <a:cubicBezTo>
                      <a:pt x="851610" y="1305676"/>
                      <a:pt x="841147" y="1306331"/>
                      <a:pt x="835261" y="1306331"/>
                    </a:cubicBezTo>
                    <a:cubicBezTo>
                      <a:pt x="829376" y="1306331"/>
                      <a:pt x="825452" y="1303713"/>
                      <a:pt x="830030" y="1301750"/>
                    </a:cubicBezTo>
                    <a:cubicBezTo>
                      <a:pt x="834607" y="1299787"/>
                      <a:pt x="848341" y="1304368"/>
                      <a:pt x="848341" y="1301750"/>
                    </a:cubicBezTo>
                    <a:cubicBezTo>
                      <a:pt x="848341" y="1299132"/>
                      <a:pt x="841147" y="1295860"/>
                      <a:pt x="837877" y="1289316"/>
                    </a:cubicBezTo>
                    <a:cubicBezTo>
                      <a:pt x="834607" y="1282772"/>
                      <a:pt x="845071" y="1294552"/>
                      <a:pt x="848995" y="1297824"/>
                    </a:cubicBezTo>
                    <a:cubicBezTo>
                      <a:pt x="853572" y="1301096"/>
                      <a:pt x="854880" y="1306331"/>
                      <a:pt x="856188" y="1306331"/>
                    </a:cubicBezTo>
                    <a:cubicBezTo>
                      <a:pt x="857496" y="1306331"/>
                      <a:pt x="870575" y="1292588"/>
                      <a:pt x="873191" y="1289971"/>
                    </a:cubicBezTo>
                    <a:cubicBezTo>
                      <a:pt x="875807" y="1287353"/>
                      <a:pt x="883654" y="1285390"/>
                      <a:pt x="886270" y="1283427"/>
                    </a:cubicBezTo>
                    <a:cubicBezTo>
                      <a:pt x="888886" y="1281464"/>
                      <a:pt x="895426" y="1257251"/>
                      <a:pt x="896080" y="1252671"/>
                    </a:cubicBezTo>
                    <a:cubicBezTo>
                      <a:pt x="896734" y="1248090"/>
                      <a:pt x="902619" y="1240237"/>
                      <a:pt x="905889" y="1236965"/>
                    </a:cubicBezTo>
                    <a:cubicBezTo>
                      <a:pt x="909159" y="1233039"/>
                      <a:pt x="910467" y="1229113"/>
                      <a:pt x="910467" y="1225186"/>
                    </a:cubicBezTo>
                    <a:cubicBezTo>
                      <a:pt x="910467" y="1221260"/>
                      <a:pt x="914391" y="1219951"/>
                      <a:pt x="915044" y="1214061"/>
                    </a:cubicBezTo>
                    <a:cubicBezTo>
                      <a:pt x="915698" y="1208172"/>
                      <a:pt x="913083" y="1204900"/>
                      <a:pt x="914391" y="1197048"/>
                    </a:cubicBezTo>
                    <a:cubicBezTo>
                      <a:pt x="915044" y="1189195"/>
                      <a:pt x="913083" y="1173490"/>
                      <a:pt x="910467" y="1165637"/>
                    </a:cubicBezTo>
                    <a:cubicBezTo>
                      <a:pt x="907851" y="1157130"/>
                      <a:pt x="895426" y="1147968"/>
                      <a:pt x="889540" y="1142079"/>
                    </a:cubicBezTo>
                    <a:cubicBezTo>
                      <a:pt x="883654" y="1136189"/>
                      <a:pt x="879731" y="1132263"/>
                      <a:pt x="871229" y="1128991"/>
                    </a:cubicBezTo>
                    <a:cubicBezTo>
                      <a:pt x="862728" y="1125719"/>
                      <a:pt x="847033" y="1120484"/>
                      <a:pt x="844417" y="1118521"/>
                    </a:cubicBezTo>
                    <a:cubicBezTo>
                      <a:pt x="842455" y="1117212"/>
                      <a:pt x="839839" y="1120484"/>
                      <a:pt x="837223" y="1121139"/>
                    </a:cubicBezTo>
                    <a:cubicBezTo>
                      <a:pt x="834607" y="1121793"/>
                      <a:pt x="828068" y="1115903"/>
                      <a:pt x="822182" y="1114595"/>
                    </a:cubicBezTo>
                    <a:cubicBezTo>
                      <a:pt x="816297" y="1113286"/>
                      <a:pt x="813027" y="1112631"/>
                      <a:pt x="809757" y="1110014"/>
                    </a:cubicBezTo>
                    <a:cubicBezTo>
                      <a:pt x="806487" y="1107396"/>
                      <a:pt x="806487" y="1111323"/>
                      <a:pt x="804525" y="1112631"/>
                    </a:cubicBezTo>
                    <a:cubicBezTo>
                      <a:pt x="802563" y="1113940"/>
                      <a:pt x="797986" y="1112631"/>
                      <a:pt x="792754" y="1112631"/>
                    </a:cubicBezTo>
                    <a:cubicBezTo>
                      <a:pt x="787522" y="1112631"/>
                      <a:pt x="770519" y="1145351"/>
                      <a:pt x="770519" y="1145351"/>
                    </a:cubicBezTo>
                    <a:cubicBezTo>
                      <a:pt x="770519" y="1145351"/>
                      <a:pt x="767903" y="1143388"/>
                      <a:pt x="763980" y="1138807"/>
                    </a:cubicBezTo>
                    <a:cubicBezTo>
                      <a:pt x="760056" y="1134226"/>
                      <a:pt x="759402" y="1140770"/>
                      <a:pt x="755478" y="1138807"/>
                    </a:cubicBezTo>
                    <a:cubicBezTo>
                      <a:pt x="752208" y="1136844"/>
                      <a:pt x="750246" y="1125719"/>
                      <a:pt x="744361" y="1121793"/>
                    </a:cubicBezTo>
                    <a:cubicBezTo>
                      <a:pt x="739129" y="1117867"/>
                      <a:pt x="737167" y="1119830"/>
                      <a:pt x="735859" y="1116558"/>
                    </a:cubicBezTo>
                    <a:cubicBezTo>
                      <a:pt x="735205" y="1113286"/>
                      <a:pt x="748284" y="1103470"/>
                      <a:pt x="753516" y="1098889"/>
                    </a:cubicBezTo>
                    <a:cubicBezTo>
                      <a:pt x="759402" y="1094963"/>
                      <a:pt x="763326" y="1091036"/>
                      <a:pt x="766596" y="1087764"/>
                    </a:cubicBezTo>
                    <a:cubicBezTo>
                      <a:pt x="770519" y="1084492"/>
                      <a:pt x="775097" y="1075331"/>
                      <a:pt x="775097" y="1075331"/>
                    </a:cubicBezTo>
                    <a:cubicBezTo>
                      <a:pt x="775097" y="1075331"/>
                      <a:pt x="772481" y="1038031"/>
                      <a:pt x="767903" y="1031487"/>
                    </a:cubicBezTo>
                    <a:cubicBezTo>
                      <a:pt x="763326" y="1024943"/>
                      <a:pt x="762018" y="1020362"/>
                      <a:pt x="756786" y="1014473"/>
                    </a:cubicBezTo>
                    <a:cubicBezTo>
                      <a:pt x="752208" y="1008583"/>
                      <a:pt x="748284" y="1003348"/>
                      <a:pt x="745669" y="998768"/>
                    </a:cubicBezTo>
                    <a:cubicBezTo>
                      <a:pt x="743053" y="994841"/>
                      <a:pt x="741091" y="994841"/>
                      <a:pt x="735205" y="991569"/>
                    </a:cubicBezTo>
                    <a:cubicBezTo>
                      <a:pt x="729320" y="988297"/>
                      <a:pt x="722126" y="977827"/>
                      <a:pt x="720164" y="971938"/>
                    </a:cubicBezTo>
                    <a:cubicBezTo>
                      <a:pt x="718202" y="966702"/>
                      <a:pt x="718202" y="966048"/>
                      <a:pt x="713625" y="965394"/>
                    </a:cubicBezTo>
                    <a:cubicBezTo>
                      <a:pt x="709047" y="964739"/>
                      <a:pt x="703161" y="965394"/>
                      <a:pt x="697930" y="966048"/>
                    </a:cubicBezTo>
                    <a:cubicBezTo>
                      <a:pt x="692698" y="966048"/>
                      <a:pt x="691390" y="964739"/>
                      <a:pt x="688774" y="962122"/>
                    </a:cubicBezTo>
                    <a:cubicBezTo>
                      <a:pt x="686158" y="959504"/>
                      <a:pt x="678965" y="960813"/>
                      <a:pt x="672425" y="960158"/>
                    </a:cubicBezTo>
                    <a:cubicBezTo>
                      <a:pt x="665886" y="960158"/>
                      <a:pt x="674387" y="956232"/>
                      <a:pt x="678965" y="955578"/>
                    </a:cubicBezTo>
                    <a:cubicBezTo>
                      <a:pt x="682888" y="954269"/>
                      <a:pt x="687466" y="956887"/>
                      <a:pt x="691390" y="958850"/>
                    </a:cubicBezTo>
                    <a:cubicBezTo>
                      <a:pt x="695314" y="960813"/>
                      <a:pt x="701199" y="960813"/>
                      <a:pt x="706431" y="960158"/>
                    </a:cubicBezTo>
                    <a:cubicBezTo>
                      <a:pt x="711663" y="960158"/>
                      <a:pt x="719510" y="958850"/>
                      <a:pt x="724088" y="960158"/>
                    </a:cubicBezTo>
                    <a:cubicBezTo>
                      <a:pt x="728012" y="961467"/>
                      <a:pt x="734551" y="975864"/>
                      <a:pt x="737167" y="978481"/>
                    </a:cubicBezTo>
                    <a:cubicBezTo>
                      <a:pt x="739783" y="981099"/>
                      <a:pt x="741091" y="981753"/>
                      <a:pt x="745669" y="981753"/>
                    </a:cubicBezTo>
                    <a:cubicBezTo>
                      <a:pt x="750246" y="981753"/>
                      <a:pt x="752862" y="981753"/>
                      <a:pt x="758094" y="983062"/>
                    </a:cubicBezTo>
                    <a:cubicBezTo>
                      <a:pt x="763326" y="984371"/>
                      <a:pt x="763326" y="986988"/>
                      <a:pt x="765942" y="986334"/>
                    </a:cubicBezTo>
                    <a:cubicBezTo>
                      <a:pt x="768557" y="986334"/>
                      <a:pt x="762018" y="977173"/>
                      <a:pt x="756786" y="968666"/>
                    </a:cubicBezTo>
                    <a:cubicBezTo>
                      <a:pt x="751554" y="960158"/>
                      <a:pt x="744361" y="943799"/>
                      <a:pt x="739783" y="932020"/>
                    </a:cubicBezTo>
                    <a:cubicBezTo>
                      <a:pt x="735205" y="920895"/>
                      <a:pt x="736513" y="907153"/>
                      <a:pt x="739129" y="901263"/>
                    </a:cubicBezTo>
                    <a:cubicBezTo>
                      <a:pt x="741745" y="895374"/>
                      <a:pt x="748938" y="896028"/>
                      <a:pt x="752208" y="893411"/>
                    </a:cubicBezTo>
                    <a:cubicBezTo>
                      <a:pt x="755478" y="890793"/>
                      <a:pt x="735859" y="882941"/>
                      <a:pt x="735859" y="882941"/>
                    </a:cubicBezTo>
                    <a:cubicBezTo>
                      <a:pt x="735859" y="882941"/>
                      <a:pt x="734551" y="876397"/>
                      <a:pt x="733897" y="871816"/>
                    </a:cubicBezTo>
                    <a:cubicBezTo>
                      <a:pt x="733897" y="867235"/>
                      <a:pt x="728666" y="871162"/>
                      <a:pt x="724742" y="865926"/>
                    </a:cubicBezTo>
                    <a:cubicBezTo>
                      <a:pt x="720164" y="861346"/>
                      <a:pt x="720818" y="846949"/>
                      <a:pt x="720164" y="842368"/>
                    </a:cubicBezTo>
                    <a:cubicBezTo>
                      <a:pt x="719510" y="837788"/>
                      <a:pt x="715586" y="835825"/>
                      <a:pt x="713625" y="831898"/>
                    </a:cubicBezTo>
                    <a:cubicBezTo>
                      <a:pt x="711663" y="827972"/>
                      <a:pt x="713625" y="823391"/>
                      <a:pt x="707085" y="819465"/>
                    </a:cubicBezTo>
                    <a:cubicBezTo>
                      <a:pt x="700545" y="815539"/>
                      <a:pt x="694660" y="809649"/>
                      <a:pt x="691390" y="805068"/>
                    </a:cubicBezTo>
                    <a:cubicBezTo>
                      <a:pt x="688120" y="800488"/>
                      <a:pt x="678311" y="799833"/>
                      <a:pt x="671771" y="795907"/>
                    </a:cubicBezTo>
                    <a:cubicBezTo>
                      <a:pt x="665232" y="791981"/>
                      <a:pt x="663924" y="788054"/>
                      <a:pt x="658038" y="786745"/>
                    </a:cubicBezTo>
                    <a:cubicBezTo>
                      <a:pt x="652152" y="785437"/>
                      <a:pt x="651498" y="788054"/>
                      <a:pt x="648229" y="785437"/>
                    </a:cubicBezTo>
                    <a:cubicBezTo>
                      <a:pt x="644959" y="782819"/>
                      <a:pt x="651498" y="777584"/>
                      <a:pt x="651498" y="775621"/>
                    </a:cubicBezTo>
                    <a:cubicBezTo>
                      <a:pt x="651498" y="773658"/>
                      <a:pt x="650190" y="766459"/>
                      <a:pt x="650190" y="766459"/>
                    </a:cubicBezTo>
                    <a:cubicBezTo>
                      <a:pt x="650190" y="766459"/>
                      <a:pt x="642997" y="760570"/>
                      <a:pt x="641689" y="755989"/>
                    </a:cubicBezTo>
                    <a:cubicBezTo>
                      <a:pt x="640381" y="751408"/>
                      <a:pt x="639073" y="735049"/>
                      <a:pt x="639073" y="731122"/>
                    </a:cubicBezTo>
                    <a:cubicBezTo>
                      <a:pt x="639073" y="727196"/>
                      <a:pt x="640381" y="723924"/>
                      <a:pt x="639727" y="719998"/>
                    </a:cubicBezTo>
                    <a:cubicBezTo>
                      <a:pt x="639727" y="716071"/>
                      <a:pt x="635149" y="708219"/>
                      <a:pt x="633841" y="702984"/>
                    </a:cubicBezTo>
                    <a:cubicBezTo>
                      <a:pt x="632534" y="697749"/>
                      <a:pt x="629918" y="692513"/>
                      <a:pt x="631226" y="684661"/>
                    </a:cubicBezTo>
                    <a:cubicBezTo>
                      <a:pt x="632534" y="676808"/>
                      <a:pt x="629918" y="666992"/>
                      <a:pt x="629264" y="663066"/>
                    </a:cubicBezTo>
                    <a:cubicBezTo>
                      <a:pt x="627956" y="659139"/>
                      <a:pt x="631880" y="656522"/>
                      <a:pt x="633188" y="654559"/>
                    </a:cubicBezTo>
                    <a:cubicBezTo>
                      <a:pt x="634495" y="652596"/>
                      <a:pt x="631880" y="649324"/>
                      <a:pt x="630572" y="644743"/>
                    </a:cubicBezTo>
                    <a:cubicBezTo>
                      <a:pt x="628610" y="640162"/>
                      <a:pt x="630572" y="638199"/>
                      <a:pt x="631880" y="636236"/>
                    </a:cubicBezTo>
                    <a:cubicBezTo>
                      <a:pt x="633188" y="634273"/>
                      <a:pt x="632534" y="630346"/>
                      <a:pt x="633841" y="624457"/>
                    </a:cubicBezTo>
                    <a:cubicBezTo>
                      <a:pt x="635149" y="618567"/>
                      <a:pt x="632534" y="611369"/>
                      <a:pt x="632534" y="606788"/>
                    </a:cubicBezTo>
                    <a:cubicBezTo>
                      <a:pt x="632534" y="602208"/>
                      <a:pt x="624032" y="599590"/>
                      <a:pt x="617492" y="595664"/>
                    </a:cubicBezTo>
                    <a:cubicBezTo>
                      <a:pt x="610953" y="591737"/>
                      <a:pt x="610299" y="582576"/>
                      <a:pt x="605067" y="572106"/>
                    </a:cubicBezTo>
                    <a:cubicBezTo>
                      <a:pt x="600490" y="561635"/>
                      <a:pt x="591988" y="544621"/>
                      <a:pt x="590026" y="540041"/>
                    </a:cubicBezTo>
                    <a:cubicBezTo>
                      <a:pt x="588064" y="535460"/>
                      <a:pt x="584794" y="538077"/>
                      <a:pt x="578909" y="534151"/>
                    </a:cubicBezTo>
                    <a:cubicBezTo>
                      <a:pt x="573023" y="530879"/>
                      <a:pt x="565829" y="519755"/>
                      <a:pt x="561906" y="515174"/>
                    </a:cubicBezTo>
                    <a:cubicBezTo>
                      <a:pt x="557328" y="510593"/>
                      <a:pt x="549480" y="511248"/>
                      <a:pt x="549480" y="511248"/>
                    </a:cubicBezTo>
                    <a:cubicBezTo>
                      <a:pt x="549480" y="511248"/>
                      <a:pt x="548827" y="506667"/>
                      <a:pt x="547519" y="503395"/>
                    </a:cubicBezTo>
                    <a:cubicBezTo>
                      <a:pt x="546211" y="500123"/>
                      <a:pt x="535093" y="498814"/>
                      <a:pt x="527246" y="498814"/>
                    </a:cubicBezTo>
                    <a:cubicBezTo>
                      <a:pt x="519398" y="498814"/>
                      <a:pt x="522014" y="506012"/>
                      <a:pt x="518090" y="508630"/>
                    </a:cubicBezTo>
                    <a:cubicBezTo>
                      <a:pt x="513513" y="511248"/>
                      <a:pt x="508935" y="513865"/>
                      <a:pt x="501741" y="515174"/>
                    </a:cubicBezTo>
                    <a:cubicBezTo>
                      <a:pt x="494548" y="516483"/>
                      <a:pt x="489970" y="510593"/>
                      <a:pt x="483430" y="507976"/>
                    </a:cubicBezTo>
                    <a:cubicBezTo>
                      <a:pt x="476891" y="504704"/>
                      <a:pt x="469043" y="503395"/>
                      <a:pt x="464466" y="502740"/>
                    </a:cubicBezTo>
                    <a:cubicBezTo>
                      <a:pt x="459888" y="501432"/>
                      <a:pt x="455964" y="498160"/>
                      <a:pt x="452694" y="495542"/>
                    </a:cubicBezTo>
                    <a:cubicBezTo>
                      <a:pt x="449425" y="492925"/>
                      <a:pt x="441577" y="496196"/>
                      <a:pt x="437653" y="490961"/>
                    </a:cubicBezTo>
                    <a:cubicBezTo>
                      <a:pt x="433729" y="485726"/>
                      <a:pt x="426536" y="478528"/>
                      <a:pt x="425228" y="471330"/>
                    </a:cubicBezTo>
                    <a:cubicBezTo>
                      <a:pt x="424574" y="463477"/>
                      <a:pt x="440269" y="485072"/>
                      <a:pt x="444847" y="486381"/>
                    </a:cubicBezTo>
                    <a:cubicBezTo>
                      <a:pt x="449425" y="487035"/>
                      <a:pt x="450732" y="487689"/>
                      <a:pt x="455310" y="489653"/>
                    </a:cubicBezTo>
                    <a:cubicBezTo>
                      <a:pt x="459888" y="491616"/>
                      <a:pt x="464466" y="495542"/>
                      <a:pt x="469697" y="495542"/>
                    </a:cubicBezTo>
                    <a:cubicBezTo>
                      <a:pt x="474929" y="495542"/>
                      <a:pt x="478199" y="492270"/>
                      <a:pt x="482123" y="490961"/>
                    </a:cubicBezTo>
                    <a:cubicBezTo>
                      <a:pt x="486700" y="489653"/>
                      <a:pt x="487354" y="491616"/>
                      <a:pt x="491932" y="490961"/>
                    </a:cubicBezTo>
                    <a:cubicBezTo>
                      <a:pt x="496510" y="490307"/>
                      <a:pt x="497164" y="483109"/>
                      <a:pt x="501087" y="480491"/>
                    </a:cubicBezTo>
                    <a:cubicBezTo>
                      <a:pt x="505011" y="478528"/>
                      <a:pt x="510897" y="472638"/>
                      <a:pt x="516128" y="471984"/>
                    </a:cubicBezTo>
                    <a:cubicBezTo>
                      <a:pt x="521360" y="471330"/>
                      <a:pt x="523322" y="473947"/>
                      <a:pt x="527900" y="473947"/>
                    </a:cubicBezTo>
                    <a:cubicBezTo>
                      <a:pt x="532478" y="473947"/>
                      <a:pt x="539017" y="473947"/>
                      <a:pt x="543595" y="472638"/>
                    </a:cubicBezTo>
                    <a:cubicBezTo>
                      <a:pt x="548173" y="471330"/>
                      <a:pt x="553404" y="467403"/>
                      <a:pt x="556020" y="464786"/>
                    </a:cubicBezTo>
                    <a:cubicBezTo>
                      <a:pt x="558636" y="462823"/>
                      <a:pt x="556020" y="460205"/>
                      <a:pt x="549480" y="456933"/>
                    </a:cubicBezTo>
                    <a:cubicBezTo>
                      <a:pt x="543595" y="453661"/>
                      <a:pt x="534439" y="447117"/>
                      <a:pt x="534439" y="447117"/>
                    </a:cubicBezTo>
                    <a:cubicBezTo>
                      <a:pt x="534439" y="447117"/>
                      <a:pt x="534439" y="441882"/>
                      <a:pt x="536401" y="436647"/>
                    </a:cubicBezTo>
                    <a:cubicBezTo>
                      <a:pt x="538363" y="431412"/>
                      <a:pt x="538363" y="431412"/>
                      <a:pt x="529862" y="430758"/>
                    </a:cubicBezTo>
                    <a:cubicBezTo>
                      <a:pt x="521360" y="430103"/>
                      <a:pt x="514821" y="435338"/>
                      <a:pt x="508935" y="435993"/>
                    </a:cubicBezTo>
                    <a:cubicBezTo>
                      <a:pt x="503049" y="435993"/>
                      <a:pt x="491278" y="440573"/>
                      <a:pt x="487354" y="437956"/>
                    </a:cubicBezTo>
                    <a:cubicBezTo>
                      <a:pt x="483430" y="435338"/>
                      <a:pt x="493894" y="434684"/>
                      <a:pt x="497164" y="433375"/>
                    </a:cubicBezTo>
                    <a:cubicBezTo>
                      <a:pt x="500433" y="432066"/>
                      <a:pt x="506319" y="426177"/>
                      <a:pt x="511551" y="423559"/>
                    </a:cubicBezTo>
                    <a:cubicBezTo>
                      <a:pt x="516128" y="420942"/>
                      <a:pt x="518090" y="423559"/>
                      <a:pt x="520706" y="426177"/>
                    </a:cubicBezTo>
                    <a:cubicBezTo>
                      <a:pt x="522668" y="428140"/>
                      <a:pt x="527900" y="426177"/>
                      <a:pt x="530516" y="426177"/>
                    </a:cubicBezTo>
                    <a:cubicBezTo>
                      <a:pt x="533131" y="426177"/>
                      <a:pt x="537055" y="422905"/>
                      <a:pt x="541633" y="423559"/>
                    </a:cubicBezTo>
                    <a:cubicBezTo>
                      <a:pt x="546211" y="423559"/>
                      <a:pt x="546211" y="427486"/>
                      <a:pt x="548173" y="428794"/>
                    </a:cubicBezTo>
                    <a:cubicBezTo>
                      <a:pt x="550134" y="430103"/>
                      <a:pt x="554712" y="422251"/>
                      <a:pt x="557328" y="420287"/>
                    </a:cubicBezTo>
                    <a:cubicBezTo>
                      <a:pt x="559944" y="417670"/>
                      <a:pt x="568445" y="413743"/>
                      <a:pt x="573023" y="409163"/>
                    </a:cubicBezTo>
                    <a:cubicBezTo>
                      <a:pt x="577601" y="404582"/>
                      <a:pt x="575639" y="400001"/>
                      <a:pt x="576293" y="396075"/>
                    </a:cubicBezTo>
                    <a:cubicBezTo>
                      <a:pt x="576293" y="392149"/>
                      <a:pt x="578909" y="390186"/>
                      <a:pt x="579563" y="389531"/>
                    </a:cubicBezTo>
                    <a:cubicBezTo>
                      <a:pt x="580217" y="389531"/>
                      <a:pt x="584140" y="384950"/>
                      <a:pt x="586756" y="381678"/>
                    </a:cubicBezTo>
                    <a:cubicBezTo>
                      <a:pt x="589372" y="378406"/>
                      <a:pt x="594604" y="378406"/>
                      <a:pt x="599836" y="374480"/>
                    </a:cubicBezTo>
                    <a:cubicBezTo>
                      <a:pt x="605067" y="370554"/>
                      <a:pt x="608337" y="365973"/>
                      <a:pt x="610299" y="361392"/>
                    </a:cubicBezTo>
                    <a:cubicBezTo>
                      <a:pt x="612261" y="356812"/>
                      <a:pt x="614877" y="351576"/>
                      <a:pt x="614877" y="348304"/>
                    </a:cubicBezTo>
                    <a:cubicBezTo>
                      <a:pt x="614877" y="345033"/>
                      <a:pt x="620108" y="339143"/>
                      <a:pt x="624032" y="334562"/>
                    </a:cubicBezTo>
                    <a:cubicBezTo>
                      <a:pt x="627956" y="329982"/>
                      <a:pt x="630572" y="327364"/>
                      <a:pt x="630572" y="321475"/>
                    </a:cubicBezTo>
                    <a:cubicBezTo>
                      <a:pt x="630572" y="315585"/>
                      <a:pt x="630572" y="314276"/>
                      <a:pt x="634495" y="306424"/>
                    </a:cubicBezTo>
                    <a:cubicBezTo>
                      <a:pt x="638419" y="298571"/>
                      <a:pt x="642343" y="295953"/>
                      <a:pt x="644959" y="292027"/>
                    </a:cubicBezTo>
                    <a:cubicBezTo>
                      <a:pt x="647575" y="288101"/>
                      <a:pt x="655422" y="282866"/>
                      <a:pt x="659346" y="280248"/>
                    </a:cubicBezTo>
                    <a:cubicBezTo>
                      <a:pt x="663270" y="277630"/>
                      <a:pt x="666539" y="271741"/>
                      <a:pt x="670463" y="267815"/>
                    </a:cubicBezTo>
                    <a:cubicBezTo>
                      <a:pt x="674387" y="264543"/>
                      <a:pt x="671771" y="262580"/>
                      <a:pt x="670463" y="254072"/>
                    </a:cubicBezTo>
                    <a:cubicBezTo>
                      <a:pt x="669155" y="245565"/>
                      <a:pt x="668501" y="239676"/>
                      <a:pt x="665232" y="233786"/>
                    </a:cubicBezTo>
                    <a:cubicBezTo>
                      <a:pt x="661308" y="227897"/>
                      <a:pt x="660654" y="223316"/>
                      <a:pt x="655422" y="218735"/>
                    </a:cubicBezTo>
                    <a:cubicBezTo>
                      <a:pt x="649537" y="214155"/>
                      <a:pt x="641689" y="220699"/>
                      <a:pt x="638419" y="221353"/>
                    </a:cubicBezTo>
                    <a:cubicBezTo>
                      <a:pt x="635149" y="222007"/>
                      <a:pt x="633841" y="215463"/>
                      <a:pt x="631226" y="214155"/>
                    </a:cubicBezTo>
                    <a:cubicBezTo>
                      <a:pt x="628610" y="212846"/>
                      <a:pt x="624686" y="216772"/>
                      <a:pt x="622070" y="218081"/>
                    </a:cubicBezTo>
                    <a:cubicBezTo>
                      <a:pt x="619454" y="218735"/>
                      <a:pt x="615531" y="216772"/>
                      <a:pt x="612915" y="215463"/>
                    </a:cubicBezTo>
                    <a:cubicBezTo>
                      <a:pt x="610299" y="214155"/>
                      <a:pt x="605067" y="216772"/>
                      <a:pt x="605067" y="216772"/>
                    </a:cubicBezTo>
                    <a:cubicBezTo>
                      <a:pt x="605067" y="216772"/>
                      <a:pt x="603105" y="212846"/>
                      <a:pt x="600490" y="210883"/>
                    </a:cubicBezTo>
                    <a:cubicBezTo>
                      <a:pt x="597874" y="208920"/>
                      <a:pt x="590680" y="209574"/>
                      <a:pt x="584794" y="207611"/>
                    </a:cubicBezTo>
                    <a:cubicBezTo>
                      <a:pt x="578909" y="205648"/>
                      <a:pt x="576947" y="203685"/>
                      <a:pt x="571061" y="202376"/>
                    </a:cubicBezTo>
                    <a:cubicBezTo>
                      <a:pt x="565175" y="201067"/>
                      <a:pt x="560598" y="206302"/>
                      <a:pt x="553404" y="208265"/>
                    </a:cubicBezTo>
                    <a:cubicBezTo>
                      <a:pt x="546211" y="210228"/>
                      <a:pt x="534439" y="195177"/>
                      <a:pt x="532478" y="191905"/>
                    </a:cubicBezTo>
                    <a:cubicBezTo>
                      <a:pt x="530516" y="188633"/>
                      <a:pt x="526592" y="190597"/>
                      <a:pt x="522668" y="191251"/>
                    </a:cubicBezTo>
                    <a:cubicBezTo>
                      <a:pt x="518744" y="191251"/>
                      <a:pt x="514167" y="194523"/>
                      <a:pt x="512859" y="195832"/>
                    </a:cubicBezTo>
                    <a:cubicBezTo>
                      <a:pt x="512205" y="197141"/>
                      <a:pt x="504357" y="201067"/>
                      <a:pt x="501087" y="201721"/>
                    </a:cubicBezTo>
                    <a:cubicBezTo>
                      <a:pt x="498472" y="201721"/>
                      <a:pt x="497818" y="198449"/>
                      <a:pt x="493894" y="196486"/>
                    </a:cubicBezTo>
                    <a:cubicBezTo>
                      <a:pt x="489970" y="194523"/>
                      <a:pt x="478199" y="206957"/>
                      <a:pt x="474275" y="207611"/>
                    </a:cubicBezTo>
                    <a:cubicBezTo>
                      <a:pt x="469697" y="208920"/>
                      <a:pt x="464466" y="205648"/>
                      <a:pt x="459888" y="204339"/>
                    </a:cubicBezTo>
                    <a:cubicBezTo>
                      <a:pt x="455310" y="203685"/>
                      <a:pt x="457272" y="206957"/>
                      <a:pt x="454002" y="208920"/>
                    </a:cubicBezTo>
                    <a:cubicBezTo>
                      <a:pt x="450732" y="210883"/>
                      <a:pt x="446809" y="214809"/>
                      <a:pt x="442885" y="217427"/>
                    </a:cubicBezTo>
                    <a:cubicBezTo>
                      <a:pt x="438961" y="220044"/>
                      <a:pt x="436999" y="218735"/>
                      <a:pt x="435037" y="214155"/>
                    </a:cubicBezTo>
                    <a:cubicBezTo>
                      <a:pt x="433075" y="209574"/>
                      <a:pt x="436345" y="206957"/>
                      <a:pt x="436999" y="204339"/>
                    </a:cubicBezTo>
                    <a:cubicBezTo>
                      <a:pt x="437653" y="201721"/>
                      <a:pt x="447463" y="201067"/>
                      <a:pt x="450732" y="199104"/>
                    </a:cubicBezTo>
                    <a:cubicBezTo>
                      <a:pt x="454002" y="197141"/>
                      <a:pt x="464466" y="188633"/>
                      <a:pt x="465774" y="186670"/>
                    </a:cubicBezTo>
                    <a:cubicBezTo>
                      <a:pt x="467081" y="184707"/>
                      <a:pt x="457926" y="186670"/>
                      <a:pt x="452694" y="188633"/>
                    </a:cubicBezTo>
                    <a:cubicBezTo>
                      <a:pt x="447463" y="189942"/>
                      <a:pt x="446809" y="186016"/>
                      <a:pt x="444193" y="186016"/>
                    </a:cubicBezTo>
                    <a:cubicBezTo>
                      <a:pt x="441577" y="186016"/>
                      <a:pt x="426536" y="196486"/>
                      <a:pt x="421958" y="197141"/>
                    </a:cubicBezTo>
                    <a:cubicBezTo>
                      <a:pt x="416726" y="198449"/>
                      <a:pt x="433729" y="184053"/>
                      <a:pt x="437653" y="181435"/>
                    </a:cubicBezTo>
                    <a:cubicBezTo>
                      <a:pt x="441577" y="179472"/>
                      <a:pt x="447463" y="181435"/>
                      <a:pt x="452040" y="181435"/>
                    </a:cubicBezTo>
                    <a:cubicBezTo>
                      <a:pt x="456618" y="181435"/>
                      <a:pt x="456618" y="176855"/>
                      <a:pt x="461850" y="176200"/>
                    </a:cubicBezTo>
                    <a:cubicBezTo>
                      <a:pt x="467081" y="176200"/>
                      <a:pt x="467735" y="182744"/>
                      <a:pt x="471659" y="182090"/>
                    </a:cubicBezTo>
                    <a:cubicBezTo>
                      <a:pt x="476237" y="182090"/>
                      <a:pt x="492586" y="163112"/>
                      <a:pt x="493894" y="159840"/>
                    </a:cubicBezTo>
                    <a:cubicBezTo>
                      <a:pt x="494548" y="156568"/>
                      <a:pt x="482776" y="166384"/>
                      <a:pt x="478199" y="166384"/>
                    </a:cubicBezTo>
                    <a:cubicBezTo>
                      <a:pt x="473621" y="166384"/>
                      <a:pt x="476237" y="163112"/>
                      <a:pt x="472967" y="159840"/>
                    </a:cubicBezTo>
                    <a:cubicBezTo>
                      <a:pt x="469697" y="156568"/>
                      <a:pt x="472967" y="159840"/>
                      <a:pt x="465774" y="159840"/>
                    </a:cubicBezTo>
                    <a:cubicBezTo>
                      <a:pt x="458580" y="159840"/>
                      <a:pt x="465774" y="159840"/>
                      <a:pt x="464466" y="157877"/>
                    </a:cubicBezTo>
                    <a:cubicBezTo>
                      <a:pt x="463158" y="155914"/>
                      <a:pt x="459888" y="157877"/>
                      <a:pt x="455964" y="156568"/>
                    </a:cubicBezTo>
                    <a:cubicBezTo>
                      <a:pt x="451386" y="155260"/>
                      <a:pt x="451386" y="154605"/>
                      <a:pt x="448117" y="153297"/>
                    </a:cubicBezTo>
                    <a:cubicBezTo>
                      <a:pt x="444847" y="151988"/>
                      <a:pt x="443539" y="151988"/>
                      <a:pt x="440923" y="148716"/>
                    </a:cubicBezTo>
                    <a:cubicBezTo>
                      <a:pt x="438307" y="145444"/>
                      <a:pt x="435691" y="144135"/>
                      <a:pt x="434383" y="140209"/>
                    </a:cubicBezTo>
                    <a:cubicBezTo>
                      <a:pt x="433075" y="135628"/>
                      <a:pt x="442885" y="145444"/>
                      <a:pt x="443539" y="148061"/>
                    </a:cubicBezTo>
                    <a:cubicBezTo>
                      <a:pt x="444193" y="150679"/>
                      <a:pt x="447463" y="148061"/>
                      <a:pt x="450078" y="148716"/>
                    </a:cubicBezTo>
                    <a:cubicBezTo>
                      <a:pt x="453348" y="149370"/>
                      <a:pt x="456618" y="150679"/>
                      <a:pt x="461850" y="151988"/>
                    </a:cubicBezTo>
                    <a:cubicBezTo>
                      <a:pt x="466427" y="153297"/>
                      <a:pt x="468389" y="151333"/>
                      <a:pt x="470351" y="150679"/>
                    </a:cubicBezTo>
                    <a:cubicBezTo>
                      <a:pt x="472967" y="150679"/>
                      <a:pt x="473621" y="148061"/>
                      <a:pt x="473621" y="144790"/>
                    </a:cubicBezTo>
                    <a:cubicBezTo>
                      <a:pt x="473621" y="141518"/>
                      <a:pt x="465774" y="138246"/>
                      <a:pt x="465120" y="136282"/>
                    </a:cubicBezTo>
                    <a:cubicBezTo>
                      <a:pt x="464466" y="134319"/>
                      <a:pt x="474275" y="137591"/>
                      <a:pt x="477545" y="137591"/>
                    </a:cubicBezTo>
                    <a:cubicBezTo>
                      <a:pt x="480161" y="137591"/>
                      <a:pt x="484738" y="134974"/>
                      <a:pt x="489316" y="133010"/>
                    </a:cubicBezTo>
                    <a:cubicBezTo>
                      <a:pt x="493894" y="131702"/>
                      <a:pt x="491278" y="128430"/>
                      <a:pt x="495856" y="124503"/>
                    </a:cubicBezTo>
                    <a:cubicBezTo>
                      <a:pt x="500433" y="119923"/>
                      <a:pt x="504357" y="121231"/>
                      <a:pt x="508935" y="117960"/>
                    </a:cubicBezTo>
                    <a:cubicBezTo>
                      <a:pt x="514167" y="114688"/>
                      <a:pt x="518744" y="112724"/>
                      <a:pt x="527246" y="110107"/>
                    </a:cubicBezTo>
                    <a:cubicBezTo>
                      <a:pt x="535747" y="107489"/>
                      <a:pt x="540979" y="95710"/>
                      <a:pt x="544903" y="92438"/>
                    </a:cubicBezTo>
                    <a:cubicBezTo>
                      <a:pt x="548827" y="89166"/>
                      <a:pt x="553404" y="90475"/>
                      <a:pt x="561252" y="87858"/>
                    </a:cubicBezTo>
                    <a:cubicBezTo>
                      <a:pt x="569753" y="85240"/>
                      <a:pt x="577601" y="70189"/>
                      <a:pt x="580871" y="64954"/>
                    </a:cubicBezTo>
                    <a:cubicBezTo>
                      <a:pt x="584140" y="59719"/>
                      <a:pt x="578255" y="62336"/>
                      <a:pt x="573677" y="57101"/>
                    </a:cubicBezTo>
                    <a:cubicBezTo>
                      <a:pt x="569099" y="51866"/>
                      <a:pt x="574985" y="52521"/>
                      <a:pt x="578909" y="47940"/>
                    </a:cubicBezTo>
                    <a:cubicBezTo>
                      <a:pt x="583486" y="43359"/>
                      <a:pt x="589372" y="33543"/>
                      <a:pt x="588718" y="30926"/>
                    </a:cubicBezTo>
                    <a:cubicBezTo>
                      <a:pt x="588718" y="28308"/>
                      <a:pt x="574985" y="30926"/>
                      <a:pt x="573023" y="26999"/>
                    </a:cubicBezTo>
                    <a:cubicBezTo>
                      <a:pt x="571061" y="23073"/>
                      <a:pt x="566483" y="26999"/>
                      <a:pt x="563868" y="26345"/>
                    </a:cubicBezTo>
                    <a:cubicBezTo>
                      <a:pt x="560598" y="25036"/>
                      <a:pt x="558636" y="19801"/>
                      <a:pt x="554712" y="19147"/>
                    </a:cubicBezTo>
                    <a:cubicBezTo>
                      <a:pt x="550788" y="17838"/>
                      <a:pt x="554712" y="33543"/>
                      <a:pt x="554712" y="33543"/>
                    </a:cubicBezTo>
                    <a:cubicBezTo>
                      <a:pt x="554712" y="33543"/>
                      <a:pt x="548827" y="30926"/>
                      <a:pt x="547519" y="28963"/>
                    </a:cubicBezTo>
                    <a:cubicBezTo>
                      <a:pt x="546211" y="26999"/>
                      <a:pt x="543595" y="32889"/>
                      <a:pt x="542287" y="32889"/>
                    </a:cubicBezTo>
                    <a:cubicBezTo>
                      <a:pt x="540979" y="32889"/>
                      <a:pt x="534439" y="23728"/>
                      <a:pt x="531824" y="22419"/>
                    </a:cubicBezTo>
                    <a:cubicBezTo>
                      <a:pt x="529208" y="21110"/>
                      <a:pt x="520706" y="29617"/>
                      <a:pt x="514167" y="30926"/>
                    </a:cubicBezTo>
                    <a:cubicBezTo>
                      <a:pt x="507627" y="32889"/>
                      <a:pt x="505665" y="30926"/>
                      <a:pt x="501087" y="28308"/>
                    </a:cubicBezTo>
                    <a:cubicBezTo>
                      <a:pt x="496510" y="25036"/>
                      <a:pt x="493894" y="22419"/>
                      <a:pt x="492586" y="21764"/>
                    </a:cubicBezTo>
                    <a:cubicBezTo>
                      <a:pt x="491278" y="20456"/>
                      <a:pt x="488008" y="26999"/>
                      <a:pt x="486700" y="28963"/>
                    </a:cubicBezTo>
                    <a:cubicBezTo>
                      <a:pt x="484738" y="30926"/>
                      <a:pt x="484084" y="26999"/>
                      <a:pt x="481469" y="26345"/>
                    </a:cubicBezTo>
                    <a:cubicBezTo>
                      <a:pt x="479507" y="25691"/>
                      <a:pt x="476237" y="30271"/>
                      <a:pt x="472967" y="31580"/>
                    </a:cubicBezTo>
                    <a:cubicBezTo>
                      <a:pt x="470351" y="33543"/>
                      <a:pt x="469043" y="30271"/>
                      <a:pt x="465774" y="28308"/>
                    </a:cubicBezTo>
                    <a:cubicBezTo>
                      <a:pt x="462504" y="26345"/>
                      <a:pt x="452694" y="38778"/>
                      <a:pt x="448117" y="40741"/>
                    </a:cubicBezTo>
                    <a:cubicBezTo>
                      <a:pt x="443539" y="42705"/>
                      <a:pt x="453348" y="25691"/>
                      <a:pt x="454002" y="23073"/>
                    </a:cubicBezTo>
                    <a:cubicBezTo>
                      <a:pt x="454002" y="20456"/>
                      <a:pt x="444847" y="15220"/>
                      <a:pt x="442231" y="15220"/>
                    </a:cubicBezTo>
                    <a:cubicBezTo>
                      <a:pt x="439615" y="15220"/>
                      <a:pt x="438961" y="23728"/>
                      <a:pt x="436999" y="26345"/>
                    </a:cubicBezTo>
                    <a:cubicBezTo>
                      <a:pt x="435037" y="28308"/>
                      <a:pt x="426536" y="34852"/>
                      <a:pt x="422612" y="36161"/>
                    </a:cubicBezTo>
                    <a:cubicBezTo>
                      <a:pt x="418034" y="37470"/>
                      <a:pt x="429806" y="23073"/>
                      <a:pt x="431767" y="18492"/>
                    </a:cubicBezTo>
                    <a:cubicBezTo>
                      <a:pt x="433729" y="13912"/>
                      <a:pt x="427844" y="13257"/>
                      <a:pt x="426536" y="9331"/>
                    </a:cubicBezTo>
                    <a:cubicBezTo>
                      <a:pt x="424574" y="5404"/>
                      <a:pt x="423266" y="16529"/>
                      <a:pt x="419996" y="19147"/>
                    </a:cubicBezTo>
                    <a:cubicBezTo>
                      <a:pt x="416726" y="21764"/>
                      <a:pt x="418688" y="12603"/>
                      <a:pt x="419996" y="6713"/>
                    </a:cubicBezTo>
                    <a:cubicBezTo>
                      <a:pt x="420650" y="1478"/>
                      <a:pt x="413457" y="2133"/>
                      <a:pt x="408879" y="169"/>
                    </a:cubicBezTo>
                    <a:cubicBezTo>
                      <a:pt x="404301" y="-1794"/>
                      <a:pt x="401685" y="13912"/>
                      <a:pt x="395146" y="15875"/>
                    </a:cubicBezTo>
                    <a:cubicBezTo>
                      <a:pt x="393184" y="15875"/>
                      <a:pt x="390568" y="19147"/>
                      <a:pt x="390568" y="19147"/>
                    </a:cubicBezTo>
                    <a:cubicBezTo>
                      <a:pt x="390568" y="19147"/>
                      <a:pt x="399069" y="30926"/>
                      <a:pt x="398416" y="32234"/>
                    </a:cubicBezTo>
                    <a:cubicBezTo>
                      <a:pt x="397108" y="33543"/>
                      <a:pt x="389914" y="27654"/>
                      <a:pt x="390568" y="30271"/>
                    </a:cubicBezTo>
                    <a:cubicBezTo>
                      <a:pt x="391222" y="32234"/>
                      <a:pt x="398416" y="41396"/>
                      <a:pt x="393838" y="40741"/>
                    </a:cubicBezTo>
                    <a:cubicBezTo>
                      <a:pt x="389260" y="40741"/>
                      <a:pt x="389260" y="33543"/>
                      <a:pt x="385336" y="36161"/>
                    </a:cubicBezTo>
                    <a:cubicBezTo>
                      <a:pt x="381413" y="38124"/>
                      <a:pt x="378143" y="40741"/>
                      <a:pt x="378797" y="45322"/>
                    </a:cubicBezTo>
                    <a:cubicBezTo>
                      <a:pt x="378797" y="49903"/>
                      <a:pt x="378797" y="50557"/>
                      <a:pt x="382067" y="55793"/>
                    </a:cubicBezTo>
                    <a:cubicBezTo>
                      <a:pt x="385990" y="61028"/>
                      <a:pt x="385990" y="61682"/>
                      <a:pt x="391222" y="63645"/>
                    </a:cubicBezTo>
                    <a:cubicBezTo>
                      <a:pt x="397108" y="65608"/>
                      <a:pt x="399069" y="65608"/>
                      <a:pt x="396454" y="68226"/>
                    </a:cubicBezTo>
                    <a:cubicBezTo>
                      <a:pt x="393838" y="71498"/>
                      <a:pt x="391222" y="68226"/>
                      <a:pt x="387298" y="66263"/>
                    </a:cubicBezTo>
                    <a:cubicBezTo>
                      <a:pt x="383374" y="64300"/>
                      <a:pt x="378797" y="60373"/>
                      <a:pt x="377489" y="61028"/>
                    </a:cubicBezTo>
                    <a:cubicBezTo>
                      <a:pt x="376181" y="61682"/>
                      <a:pt x="371603" y="63645"/>
                      <a:pt x="370949" y="62336"/>
                    </a:cubicBezTo>
                    <a:cubicBezTo>
                      <a:pt x="370949" y="61028"/>
                      <a:pt x="371603" y="58410"/>
                      <a:pt x="367679" y="60373"/>
                    </a:cubicBezTo>
                    <a:cubicBezTo>
                      <a:pt x="363756" y="62336"/>
                      <a:pt x="361140" y="55793"/>
                      <a:pt x="357870" y="56447"/>
                    </a:cubicBezTo>
                    <a:cubicBezTo>
                      <a:pt x="355254" y="57101"/>
                      <a:pt x="350676" y="56447"/>
                      <a:pt x="355254" y="62991"/>
                    </a:cubicBezTo>
                    <a:cubicBezTo>
                      <a:pt x="359832" y="70189"/>
                      <a:pt x="359832" y="70843"/>
                      <a:pt x="359178" y="77387"/>
                    </a:cubicBezTo>
                    <a:cubicBezTo>
                      <a:pt x="358524" y="83931"/>
                      <a:pt x="359178" y="87858"/>
                      <a:pt x="357216" y="90475"/>
                    </a:cubicBezTo>
                    <a:cubicBezTo>
                      <a:pt x="354600" y="92438"/>
                      <a:pt x="351330" y="93093"/>
                      <a:pt x="349368" y="89166"/>
                    </a:cubicBezTo>
                    <a:cubicBezTo>
                      <a:pt x="347407" y="85240"/>
                      <a:pt x="345445" y="78042"/>
                      <a:pt x="342829" y="83931"/>
                    </a:cubicBezTo>
                    <a:cubicBezTo>
                      <a:pt x="340867" y="89821"/>
                      <a:pt x="336289" y="85240"/>
                      <a:pt x="342829" y="95056"/>
                    </a:cubicBezTo>
                    <a:cubicBezTo>
                      <a:pt x="349368" y="104872"/>
                      <a:pt x="351330" y="107489"/>
                      <a:pt x="351330" y="107489"/>
                    </a:cubicBezTo>
                    <a:cubicBezTo>
                      <a:pt x="351330" y="107489"/>
                      <a:pt x="363756" y="112070"/>
                      <a:pt x="361140" y="115996"/>
                    </a:cubicBezTo>
                    <a:cubicBezTo>
                      <a:pt x="358524" y="119923"/>
                      <a:pt x="357216" y="121231"/>
                      <a:pt x="361794" y="125812"/>
                    </a:cubicBezTo>
                    <a:cubicBezTo>
                      <a:pt x="366371" y="130393"/>
                      <a:pt x="368333" y="139554"/>
                      <a:pt x="365718" y="138900"/>
                    </a:cubicBezTo>
                    <a:cubicBezTo>
                      <a:pt x="363102" y="138900"/>
                      <a:pt x="357870" y="129084"/>
                      <a:pt x="356562" y="126467"/>
                    </a:cubicBezTo>
                    <a:cubicBezTo>
                      <a:pt x="354600" y="123849"/>
                      <a:pt x="352638" y="120577"/>
                      <a:pt x="351330" y="121886"/>
                    </a:cubicBezTo>
                    <a:cubicBezTo>
                      <a:pt x="350022" y="123195"/>
                      <a:pt x="349368" y="129084"/>
                      <a:pt x="348714" y="130393"/>
                    </a:cubicBezTo>
                    <a:cubicBezTo>
                      <a:pt x="348061" y="131702"/>
                      <a:pt x="347407" y="124503"/>
                      <a:pt x="343483" y="121231"/>
                    </a:cubicBezTo>
                    <a:cubicBezTo>
                      <a:pt x="339559" y="117960"/>
                      <a:pt x="334981" y="122540"/>
                      <a:pt x="333019" y="125158"/>
                    </a:cubicBezTo>
                    <a:cubicBezTo>
                      <a:pt x="331058" y="127775"/>
                      <a:pt x="325826" y="128430"/>
                      <a:pt x="325172" y="125158"/>
                    </a:cubicBezTo>
                    <a:cubicBezTo>
                      <a:pt x="324518" y="122540"/>
                      <a:pt x="323210" y="109452"/>
                      <a:pt x="320594" y="112070"/>
                    </a:cubicBezTo>
                    <a:cubicBezTo>
                      <a:pt x="317978" y="114688"/>
                      <a:pt x="314055" y="117960"/>
                      <a:pt x="316016" y="121231"/>
                    </a:cubicBezTo>
                    <a:cubicBezTo>
                      <a:pt x="317978" y="125158"/>
                      <a:pt x="319940" y="130393"/>
                      <a:pt x="319940" y="132356"/>
                    </a:cubicBezTo>
                    <a:cubicBezTo>
                      <a:pt x="319940" y="134319"/>
                      <a:pt x="317324" y="144135"/>
                      <a:pt x="314055" y="140209"/>
                    </a:cubicBezTo>
                    <a:cubicBezTo>
                      <a:pt x="310785" y="136282"/>
                      <a:pt x="310131" y="131702"/>
                      <a:pt x="310785" y="127775"/>
                    </a:cubicBezTo>
                    <a:cubicBezTo>
                      <a:pt x="310785" y="123849"/>
                      <a:pt x="309477" y="116651"/>
                      <a:pt x="304245" y="119268"/>
                    </a:cubicBezTo>
                    <a:cubicBezTo>
                      <a:pt x="299014" y="121231"/>
                      <a:pt x="297706" y="123849"/>
                      <a:pt x="297052" y="130393"/>
                    </a:cubicBezTo>
                    <a:cubicBezTo>
                      <a:pt x="296398" y="136937"/>
                      <a:pt x="290512" y="140209"/>
                      <a:pt x="296398" y="142172"/>
                    </a:cubicBezTo>
                    <a:cubicBezTo>
                      <a:pt x="301629" y="144135"/>
                      <a:pt x="308823" y="146753"/>
                      <a:pt x="305553" y="150025"/>
                    </a:cubicBezTo>
                    <a:cubicBezTo>
                      <a:pt x="302283" y="153297"/>
                      <a:pt x="297706" y="145444"/>
                      <a:pt x="295090" y="150025"/>
                    </a:cubicBezTo>
                    <a:cubicBezTo>
                      <a:pt x="293128" y="154605"/>
                      <a:pt x="289858" y="153297"/>
                      <a:pt x="293128" y="157877"/>
                    </a:cubicBezTo>
                    <a:cubicBezTo>
                      <a:pt x="296398" y="162458"/>
                      <a:pt x="295090" y="162458"/>
                      <a:pt x="297052" y="166384"/>
                    </a:cubicBezTo>
                    <a:cubicBezTo>
                      <a:pt x="299014" y="170965"/>
                      <a:pt x="296398" y="170311"/>
                      <a:pt x="300975" y="173583"/>
                    </a:cubicBezTo>
                    <a:cubicBezTo>
                      <a:pt x="305553" y="177509"/>
                      <a:pt x="312093" y="173583"/>
                      <a:pt x="314055" y="180127"/>
                    </a:cubicBezTo>
                    <a:cubicBezTo>
                      <a:pt x="316016" y="186670"/>
                      <a:pt x="312093" y="182744"/>
                      <a:pt x="307515" y="182744"/>
                    </a:cubicBezTo>
                    <a:cubicBezTo>
                      <a:pt x="302937" y="182744"/>
                      <a:pt x="299667" y="180781"/>
                      <a:pt x="296398" y="178163"/>
                    </a:cubicBezTo>
                    <a:cubicBezTo>
                      <a:pt x="293128" y="175546"/>
                      <a:pt x="289204" y="170311"/>
                      <a:pt x="289204" y="170311"/>
                    </a:cubicBezTo>
                    <a:cubicBezTo>
                      <a:pt x="289204" y="170311"/>
                      <a:pt x="287242" y="178163"/>
                      <a:pt x="284626" y="180781"/>
                    </a:cubicBezTo>
                    <a:cubicBezTo>
                      <a:pt x="282011" y="183398"/>
                      <a:pt x="276779" y="185362"/>
                      <a:pt x="279395" y="189288"/>
                    </a:cubicBezTo>
                    <a:cubicBezTo>
                      <a:pt x="281357" y="193214"/>
                      <a:pt x="283318" y="195832"/>
                      <a:pt x="283318" y="195832"/>
                    </a:cubicBezTo>
                    <a:cubicBezTo>
                      <a:pt x="283318" y="195832"/>
                      <a:pt x="276125" y="208920"/>
                      <a:pt x="281357" y="211537"/>
                    </a:cubicBezTo>
                    <a:cubicBezTo>
                      <a:pt x="286588" y="214155"/>
                      <a:pt x="288550" y="212192"/>
                      <a:pt x="293782" y="208920"/>
                    </a:cubicBezTo>
                    <a:cubicBezTo>
                      <a:pt x="299014" y="205648"/>
                      <a:pt x="297052" y="203030"/>
                      <a:pt x="299014" y="205648"/>
                    </a:cubicBezTo>
                    <a:cubicBezTo>
                      <a:pt x="300975" y="208265"/>
                      <a:pt x="296398" y="214155"/>
                      <a:pt x="300975" y="214155"/>
                    </a:cubicBezTo>
                    <a:cubicBezTo>
                      <a:pt x="305553" y="214155"/>
                      <a:pt x="315363" y="203685"/>
                      <a:pt x="317324" y="206302"/>
                    </a:cubicBezTo>
                    <a:cubicBezTo>
                      <a:pt x="319286" y="208920"/>
                      <a:pt x="318632" y="212192"/>
                      <a:pt x="311439" y="215463"/>
                    </a:cubicBezTo>
                    <a:cubicBezTo>
                      <a:pt x="304245" y="218735"/>
                      <a:pt x="298360" y="215463"/>
                      <a:pt x="293782" y="217427"/>
                    </a:cubicBezTo>
                    <a:cubicBezTo>
                      <a:pt x="289204" y="218735"/>
                      <a:pt x="281357" y="221353"/>
                      <a:pt x="285280" y="222662"/>
                    </a:cubicBezTo>
                    <a:cubicBezTo>
                      <a:pt x="289204" y="223970"/>
                      <a:pt x="291820" y="226588"/>
                      <a:pt x="298360" y="227242"/>
                    </a:cubicBezTo>
                    <a:cubicBezTo>
                      <a:pt x="304899" y="228551"/>
                      <a:pt x="314709" y="219390"/>
                      <a:pt x="316016" y="222662"/>
                    </a:cubicBezTo>
                    <a:cubicBezTo>
                      <a:pt x="317324" y="225934"/>
                      <a:pt x="309477" y="231169"/>
                      <a:pt x="309477" y="231169"/>
                    </a:cubicBezTo>
                    <a:cubicBezTo>
                      <a:pt x="309477" y="231169"/>
                      <a:pt x="321248" y="239022"/>
                      <a:pt x="316016" y="242293"/>
                    </a:cubicBezTo>
                    <a:cubicBezTo>
                      <a:pt x="310785" y="245565"/>
                      <a:pt x="307515" y="234441"/>
                      <a:pt x="302937" y="235095"/>
                    </a:cubicBezTo>
                    <a:cubicBezTo>
                      <a:pt x="298360" y="235750"/>
                      <a:pt x="298360" y="232478"/>
                      <a:pt x="294436" y="238367"/>
                    </a:cubicBezTo>
                    <a:cubicBezTo>
                      <a:pt x="290512" y="244257"/>
                      <a:pt x="285934" y="241639"/>
                      <a:pt x="287242" y="245565"/>
                    </a:cubicBezTo>
                    <a:cubicBezTo>
                      <a:pt x="288550" y="249492"/>
                      <a:pt x="291166" y="249492"/>
                      <a:pt x="293128" y="252109"/>
                    </a:cubicBezTo>
                    <a:cubicBezTo>
                      <a:pt x="295090" y="254727"/>
                      <a:pt x="295090" y="259308"/>
                      <a:pt x="298360" y="259962"/>
                    </a:cubicBezTo>
                    <a:cubicBezTo>
                      <a:pt x="300975" y="259962"/>
                      <a:pt x="311439" y="259962"/>
                      <a:pt x="308823" y="263234"/>
                    </a:cubicBezTo>
                    <a:cubicBezTo>
                      <a:pt x="306207" y="266506"/>
                      <a:pt x="302283" y="267815"/>
                      <a:pt x="297052" y="265197"/>
                    </a:cubicBezTo>
                    <a:cubicBezTo>
                      <a:pt x="291820" y="263234"/>
                      <a:pt x="289858" y="256036"/>
                      <a:pt x="284626" y="255381"/>
                    </a:cubicBezTo>
                    <a:cubicBezTo>
                      <a:pt x="279395" y="254727"/>
                      <a:pt x="280703" y="255381"/>
                      <a:pt x="276779" y="258653"/>
                    </a:cubicBezTo>
                    <a:cubicBezTo>
                      <a:pt x="272855" y="262580"/>
                      <a:pt x="270893" y="256690"/>
                      <a:pt x="272855" y="262580"/>
                    </a:cubicBezTo>
                    <a:cubicBezTo>
                      <a:pt x="274817" y="267815"/>
                      <a:pt x="281357" y="267815"/>
                      <a:pt x="280703" y="270432"/>
                    </a:cubicBezTo>
                    <a:cubicBezTo>
                      <a:pt x="280703" y="273050"/>
                      <a:pt x="276125" y="274359"/>
                      <a:pt x="279395" y="276976"/>
                    </a:cubicBezTo>
                    <a:cubicBezTo>
                      <a:pt x="283318" y="279594"/>
                      <a:pt x="297052" y="278939"/>
                      <a:pt x="293128" y="281557"/>
                    </a:cubicBezTo>
                    <a:cubicBezTo>
                      <a:pt x="289858" y="283520"/>
                      <a:pt x="285934" y="285483"/>
                      <a:pt x="281357" y="282211"/>
                    </a:cubicBezTo>
                    <a:cubicBezTo>
                      <a:pt x="276779" y="278939"/>
                      <a:pt x="274817" y="275013"/>
                      <a:pt x="272855" y="273704"/>
                    </a:cubicBezTo>
                    <a:cubicBezTo>
                      <a:pt x="270239" y="271741"/>
                      <a:pt x="265661" y="271741"/>
                      <a:pt x="265661" y="2737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4CC5BE2E-D641-7DB8-C6CB-DFA75586A18C}"/>
                  </a:ext>
                </a:extLst>
              </p:cNvPr>
              <p:cNvSpPr/>
              <p:nvPr/>
            </p:nvSpPr>
            <p:spPr>
              <a:xfrm>
                <a:off x="524510" y="2784411"/>
                <a:ext cx="30002" cy="54495"/>
              </a:xfrm>
              <a:custGeom>
                <a:avLst/>
                <a:gdLst>
                  <a:gd name="connsiteX0" fmla="*/ 8336 w 30002"/>
                  <a:gd name="connsiteY0" fmla="*/ 3039 h 54495"/>
                  <a:gd name="connsiteX1" fmla="*/ 20762 w 30002"/>
                  <a:gd name="connsiteY1" fmla="*/ 1076 h 54495"/>
                  <a:gd name="connsiteX2" fmla="*/ 26647 w 30002"/>
                  <a:gd name="connsiteY2" fmla="*/ 10237 h 54495"/>
                  <a:gd name="connsiteX3" fmla="*/ 26647 w 30002"/>
                  <a:gd name="connsiteY3" fmla="*/ 24634 h 54495"/>
                  <a:gd name="connsiteX4" fmla="*/ 29917 w 30002"/>
                  <a:gd name="connsiteY4" fmla="*/ 32486 h 54495"/>
                  <a:gd name="connsiteX5" fmla="*/ 25993 w 30002"/>
                  <a:gd name="connsiteY5" fmla="*/ 37722 h 54495"/>
                  <a:gd name="connsiteX6" fmla="*/ 28609 w 30002"/>
                  <a:gd name="connsiteY6" fmla="*/ 43611 h 54495"/>
                  <a:gd name="connsiteX7" fmla="*/ 26647 w 30002"/>
                  <a:gd name="connsiteY7" fmla="*/ 48846 h 54495"/>
                  <a:gd name="connsiteX8" fmla="*/ 25339 w 30002"/>
                  <a:gd name="connsiteY8" fmla="*/ 54081 h 54495"/>
                  <a:gd name="connsiteX9" fmla="*/ 7682 w 30002"/>
                  <a:gd name="connsiteY9" fmla="*/ 49501 h 54495"/>
                  <a:gd name="connsiteX10" fmla="*/ 1143 w 30002"/>
                  <a:gd name="connsiteY10" fmla="*/ 37067 h 54495"/>
                  <a:gd name="connsiteX11" fmla="*/ 3105 w 30002"/>
                  <a:gd name="connsiteY11" fmla="*/ 27906 h 54495"/>
                  <a:gd name="connsiteX12" fmla="*/ 489 w 30002"/>
                  <a:gd name="connsiteY12" fmla="*/ 13509 h 54495"/>
                  <a:gd name="connsiteX13" fmla="*/ 8990 w 30002"/>
                  <a:gd name="connsiteY13" fmla="*/ 3693 h 5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002" h="54495">
                    <a:moveTo>
                      <a:pt x="8336" y="3039"/>
                    </a:moveTo>
                    <a:cubicBezTo>
                      <a:pt x="13568" y="3039"/>
                      <a:pt x="15530" y="-2196"/>
                      <a:pt x="20762" y="1076"/>
                    </a:cubicBezTo>
                    <a:cubicBezTo>
                      <a:pt x="25339" y="3693"/>
                      <a:pt x="25993" y="4348"/>
                      <a:pt x="26647" y="10237"/>
                    </a:cubicBezTo>
                    <a:cubicBezTo>
                      <a:pt x="26647" y="16127"/>
                      <a:pt x="25993" y="21362"/>
                      <a:pt x="26647" y="24634"/>
                    </a:cubicBezTo>
                    <a:cubicBezTo>
                      <a:pt x="27301" y="27906"/>
                      <a:pt x="30571" y="29869"/>
                      <a:pt x="29917" y="32486"/>
                    </a:cubicBezTo>
                    <a:cubicBezTo>
                      <a:pt x="29263" y="35104"/>
                      <a:pt x="24685" y="34450"/>
                      <a:pt x="25993" y="37722"/>
                    </a:cubicBezTo>
                    <a:cubicBezTo>
                      <a:pt x="27301" y="40339"/>
                      <a:pt x="28609" y="40994"/>
                      <a:pt x="28609" y="43611"/>
                    </a:cubicBezTo>
                    <a:cubicBezTo>
                      <a:pt x="28609" y="45574"/>
                      <a:pt x="25993" y="46229"/>
                      <a:pt x="26647" y="48846"/>
                    </a:cubicBezTo>
                    <a:cubicBezTo>
                      <a:pt x="26647" y="50809"/>
                      <a:pt x="28609" y="53427"/>
                      <a:pt x="25339" y="54081"/>
                    </a:cubicBezTo>
                    <a:cubicBezTo>
                      <a:pt x="22070" y="54736"/>
                      <a:pt x="12260" y="55390"/>
                      <a:pt x="7682" y="49501"/>
                    </a:cubicBezTo>
                    <a:cubicBezTo>
                      <a:pt x="3105" y="44266"/>
                      <a:pt x="-819" y="39685"/>
                      <a:pt x="1143" y="37067"/>
                    </a:cubicBezTo>
                    <a:cubicBezTo>
                      <a:pt x="2451" y="34450"/>
                      <a:pt x="3105" y="31832"/>
                      <a:pt x="3105" y="27906"/>
                    </a:cubicBezTo>
                    <a:cubicBezTo>
                      <a:pt x="3105" y="23979"/>
                      <a:pt x="-1473" y="16127"/>
                      <a:pt x="489" y="13509"/>
                    </a:cubicBezTo>
                    <a:cubicBezTo>
                      <a:pt x="2451" y="10892"/>
                      <a:pt x="8336" y="3693"/>
                      <a:pt x="8990" y="369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FA8C83E8-BEAD-2919-5A39-CC781AAB3812}"/>
                  </a:ext>
                </a:extLst>
              </p:cNvPr>
              <p:cNvSpPr/>
              <p:nvPr/>
            </p:nvSpPr>
            <p:spPr>
              <a:xfrm>
                <a:off x="479325" y="2697674"/>
                <a:ext cx="37172" cy="27172"/>
              </a:xfrm>
              <a:custGeom>
                <a:avLst/>
                <a:gdLst>
                  <a:gd name="connsiteX0" fmla="*/ 1204 w 37172"/>
                  <a:gd name="connsiteY0" fmla="*/ 20410 h 27172"/>
                  <a:gd name="connsiteX1" fmla="*/ 18861 w 37172"/>
                  <a:gd name="connsiteY1" fmla="*/ 9286 h 27172"/>
                  <a:gd name="connsiteX2" fmla="*/ 37172 w 37172"/>
                  <a:gd name="connsiteY2" fmla="*/ 779 h 27172"/>
                  <a:gd name="connsiteX3" fmla="*/ 29978 w 37172"/>
                  <a:gd name="connsiteY3" fmla="*/ 11903 h 27172"/>
                  <a:gd name="connsiteX4" fmla="*/ 16899 w 37172"/>
                  <a:gd name="connsiteY4" fmla="*/ 26300 h 27172"/>
                  <a:gd name="connsiteX5" fmla="*/ 8398 w 37172"/>
                  <a:gd name="connsiteY5" fmla="*/ 26300 h 27172"/>
                  <a:gd name="connsiteX6" fmla="*/ 1204 w 37172"/>
                  <a:gd name="connsiteY6" fmla="*/ 19756 h 2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172" h="27172">
                    <a:moveTo>
                      <a:pt x="1204" y="20410"/>
                    </a:moveTo>
                    <a:cubicBezTo>
                      <a:pt x="8398" y="15830"/>
                      <a:pt x="11014" y="12558"/>
                      <a:pt x="18861" y="9286"/>
                    </a:cubicBezTo>
                    <a:cubicBezTo>
                      <a:pt x="26709" y="5359"/>
                      <a:pt x="37172" y="-2493"/>
                      <a:pt x="37172" y="779"/>
                    </a:cubicBezTo>
                    <a:cubicBezTo>
                      <a:pt x="37172" y="4051"/>
                      <a:pt x="33902" y="7323"/>
                      <a:pt x="29978" y="11903"/>
                    </a:cubicBezTo>
                    <a:cubicBezTo>
                      <a:pt x="26055" y="16484"/>
                      <a:pt x="20169" y="23682"/>
                      <a:pt x="16899" y="26300"/>
                    </a:cubicBezTo>
                    <a:cubicBezTo>
                      <a:pt x="14283" y="28263"/>
                      <a:pt x="10360" y="26300"/>
                      <a:pt x="8398" y="26300"/>
                    </a:cubicBezTo>
                    <a:cubicBezTo>
                      <a:pt x="6436" y="26300"/>
                      <a:pt x="-3373" y="23028"/>
                      <a:pt x="1204" y="197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7E6ABD9B-3B16-C0E2-CF04-C5B3D92E3308}"/>
                  </a:ext>
                </a:extLst>
              </p:cNvPr>
              <p:cNvSpPr/>
              <p:nvPr/>
            </p:nvSpPr>
            <p:spPr>
              <a:xfrm>
                <a:off x="455886" y="2693179"/>
                <a:ext cx="14546" cy="15743"/>
              </a:xfrm>
              <a:custGeom>
                <a:avLst/>
                <a:gdLst>
                  <a:gd name="connsiteX0" fmla="*/ 1101 w 14546"/>
                  <a:gd name="connsiteY0" fmla="*/ 10509 h 15743"/>
                  <a:gd name="connsiteX1" fmla="*/ 14180 w 14546"/>
                  <a:gd name="connsiteY1" fmla="*/ 693 h 15743"/>
                  <a:gd name="connsiteX2" fmla="*/ 9602 w 14546"/>
                  <a:gd name="connsiteY2" fmla="*/ 9854 h 15743"/>
                  <a:gd name="connsiteX3" fmla="*/ 3063 w 14546"/>
                  <a:gd name="connsiteY3" fmla="*/ 15744 h 15743"/>
                  <a:gd name="connsiteX4" fmla="*/ 1101 w 14546"/>
                  <a:gd name="connsiteY4" fmla="*/ 10509 h 15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46" h="15743">
                    <a:moveTo>
                      <a:pt x="1101" y="10509"/>
                    </a:moveTo>
                    <a:cubicBezTo>
                      <a:pt x="5678" y="6582"/>
                      <a:pt x="12218" y="-2579"/>
                      <a:pt x="14180" y="693"/>
                    </a:cubicBezTo>
                    <a:cubicBezTo>
                      <a:pt x="16142" y="3311"/>
                      <a:pt x="9602" y="7237"/>
                      <a:pt x="9602" y="9854"/>
                    </a:cubicBezTo>
                    <a:cubicBezTo>
                      <a:pt x="9602" y="12472"/>
                      <a:pt x="5024" y="15744"/>
                      <a:pt x="3063" y="15744"/>
                    </a:cubicBezTo>
                    <a:cubicBezTo>
                      <a:pt x="1101" y="15744"/>
                      <a:pt x="-1515" y="13126"/>
                      <a:pt x="1101" y="105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BBB8A88E-8D53-3B3F-CCC1-BC03044F791F}"/>
                  </a:ext>
                </a:extLst>
              </p:cNvPr>
              <p:cNvSpPr/>
              <p:nvPr/>
            </p:nvSpPr>
            <p:spPr>
              <a:xfrm>
                <a:off x="465112" y="2727836"/>
                <a:ext cx="27492" cy="27548"/>
              </a:xfrm>
              <a:custGeom>
                <a:avLst/>
                <a:gdLst>
                  <a:gd name="connsiteX0" fmla="*/ 2338 w 27492"/>
                  <a:gd name="connsiteY0" fmla="*/ 4645 h 27548"/>
                  <a:gd name="connsiteX1" fmla="*/ 13456 w 27492"/>
                  <a:gd name="connsiteY1" fmla="*/ 64 h 27548"/>
                  <a:gd name="connsiteX2" fmla="*/ 25227 w 27492"/>
                  <a:gd name="connsiteY2" fmla="*/ 1373 h 27548"/>
                  <a:gd name="connsiteX3" fmla="*/ 25227 w 27492"/>
                  <a:gd name="connsiteY3" fmla="*/ 7917 h 27548"/>
                  <a:gd name="connsiteX4" fmla="*/ 15417 w 27492"/>
                  <a:gd name="connsiteY4" fmla="*/ 15115 h 27548"/>
                  <a:gd name="connsiteX5" fmla="*/ 8878 w 27492"/>
                  <a:gd name="connsiteY5" fmla="*/ 26894 h 27548"/>
                  <a:gd name="connsiteX6" fmla="*/ 2338 w 27492"/>
                  <a:gd name="connsiteY6" fmla="*/ 24931 h 27548"/>
                  <a:gd name="connsiteX7" fmla="*/ 1030 w 27492"/>
                  <a:gd name="connsiteY7" fmla="*/ 13806 h 27548"/>
                  <a:gd name="connsiteX8" fmla="*/ 1030 w 27492"/>
                  <a:gd name="connsiteY8" fmla="*/ 4645 h 2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2" h="27548">
                    <a:moveTo>
                      <a:pt x="2338" y="4645"/>
                    </a:moveTo>
                    <a:cubicBezTo>
                      <a:pt x="5608" y="3990"/>
                      <a:pt x="9532" y="-590"/>
                      <a:pt x="13456" y="64"/>
                    </a:cubicBezTo>
                    <a:cubicBezTo>
                      <a:pt x="18033" y="718"/>
                      <a:pt x="23265" y="64"/>
                      <a:pt x="25227" y="1373"/>
                    </a:cubicBezTo>
                    <a:cubicBezTo>
                      <a:pt x="27189" y="1373"/>
                      <a:pt x="29151" y="4645"/>
                      <a:pt x="25227" y="7917"/>
                    </a:cubicBezTo>
                    <a:cubicBezTo>
                      <a:pt x="21957" y="11188"/>
                      <a:pt x="17379" y="11843"/>
                      <a:pt x="15417" y="15115"/>
                    </a:cubicBezTo>
                    <a:cubicBezTo>
                      <a:pt x="13456" y="18387"/>
                      <a:pt x="10840" y="25585"/>
                      <a:pt x="8878" y="26894"/>
                    </a:cubicBezTo>
                    <a:cubicBezTo>
                      <a:pt x="6916" y="28203"/>
                      <a:pt x="3646" y="27548"/>
                      <a:pt x="2338" y="24931"/>
                    </a:cubicBezTo>
                    <a:cubicBezTo>
                      <a:pt x="1030" y="22313"/>
                      <a:pt x="376" y="17078"/>
                      <a:pt x="1030" y="13806"/>
                    </a:cubicBezTo>
                    <a:cubicBezTo>
                      <a:pt x="1684" y="10534"/>
                      <a:pt x="-1586" y="5299"/>
                      <a:pt x="1030" y="46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652CF9D8-5D8A-B7B4-597A-3AABF372F340}"/>
                  </a:ext>
                </a:extLst>
              </p:cNvPr>
              <p:cNvSpPr/>
              <p:nvPr/>
            </p:nvSpPr>
            <p:spPr>
              <a:xfrm>
                <a:off x="417749" y="2727131"/>
                <a:ext cx="48842" cy="62114"/>
              </a:xfrm>
              <a:custGeom>
                <a:avLst/>
                <a:gdLst>
                  <a:gd name="connsiteX0" fmla="*/ 0 w 48842"/>
                  <a:gd name="connsiteY0" fmla="*/ 36106 h 62114"/>
                  <a:gd name="connsiteX1" fmla="*/ 6540 w 48842"/>
                  <a:gd name="connsiteY1" fmla="*/ 25636 h 62114"/>
                  <a:gd name="connsiteX2" fmla="*/ 8502 w 48842"/>
                  <a:gd name="connsiteY2" fmla="*/ 13202 h 62114"/>
                  <a:gd name="connsiteX3" fmla="*/ 15695 w 48842"/>
                  <a:gd name="connsiteY3" fmla="*/ 8621 h 62114"/>
                  <a:gd name="connsiteX4" fmla="*/ 22889 w 48842"/>
                  <a:gd name="connsiteY4" fmla="*/ 4041 h 62114"/>
                  <a:gd name="connsiteX5" fmla="*/ 22889 w 48842"/>
                  <a:gd name="connsiteY5" fmla="*/ 16474 h 62114"/>
                  <a:gd name="connsiteX6" fmla="*/ 35314 w 48842"/>
                  <a:gd name="connsiteY6" fmla="*/ 4695 h 62114"/>
                  <a:gd name="connsiteX7" fmla="*/ 43815 w 48842"/>
                  <a:gd name="connsiteY7" fmla="*/ 1423 h 62114"/>
                  <a:gd name="connsiteX8" fmla="*/ 45777 w 48842"/>
                  <a:gd name="connsiteY8" fmla="*/ 21055 h 62114"/>
                  <a:gd name="connsiteX9" fmla="*/ 47739 w 48842"/>
                  <a:gd name="connsiteY9" fmla="*/ 38069 h 62114"/>
                  <a:gd name="connsiteX10" fmla="*/ 45777 w 48842"/>
                  <a:gd name="connsiteY10" fmla="*/ 51157 h 62114"/>
                  <a:gd name="connsiteX11" fmla="*/ 34660 w 48842"/>
                  <a:gd name="connsiteY11" fmla="*/ 55738 h 62114"/>
                  <a:gd name="connsiteX12" fmla="*/ 26158 w 48842"/>
                  <a:gd name="connsiteY12" fmla="*/ 54429 h 62114"/>
                  <a:gd name="connsiteX13" fmla="*/ 17657 w 48842"/>
                  <a:gd name="connsiteY13" fmla="*/ 60973 h 62114"/>
                  <a:gd name="connsiteX14" fmla="*/ 17657 w 48842"/>
                  <a:gd name="connsiteY14" fmla="*/ 49848 h 62114"/>
                  <a:gd name="connsiteX15" fmla="*/ 25505 w 48842"/>
                  <a:gd name="connsiteY15" fmla="*/ 43958 h 62114"/>
                  <a:gd name="connsiteX16" fmla="*/ 20927 w 48842"/>
                  <a:gd name="connsiteY16" fmla="*/ 32834 h 62114"/>
                  <a:gd name="connsiteX17" fmla="*/ 30736 w 48842"/>
                  <a:gd name="connsiteY17" fmla="*/ 25636 h 62114"/>
                  <a:gd name="connsiteX18" fmla="*/ 24197 w 48842"/>
                  <a:gd name="connsiteY18" fmla="*/ 23018 h 62114"/>
                  <a:gd name="connsiteX19" fmla="*/ 17003 w 48842"/>
                  <a:gd name="connsiteY19" fmla="*/ 28253 h 62114"/>
                  <a:gd name="connsiteX20" fmla="*/ 5886 w 48842"/>
                  <a:gd name="connsiteY20" fmla="*/ 38723 h 62114"/>
                  <a:gd name="connsiteX21" fmla="*/ 1962 w 48842"/>
                  <a:gd name="connsiteY21" fmla="*/ 36760 h 6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8842" h="62114">
                    <a:moveTo>
                      <a:pt x="0" y="36106"/>
                    </a:moveTo>
                    <a:cubicBezTo>
                      <a:pt x="2616" y="30871"/>
                      <a:pt x="5232" y="29562"/>
                      <a:pt x="6540" y="25636"/>
                    </a:cubicBezTo>
                    <a:cubicBezTo>
                      <a:pt x="7848" y="21709"/>
                      <a:pt x="6540" y="17128"/>
                      <a:pt x="8502" y="13202"/>
                    </a:cubicBezTo>
                    <a:cubicBezTo>
                      <a:pt x="10463" y="9276"/>
                      <a:pt x="13079" y="9276"/>
                      <a:pt x="15695" y="8621"/>
                    </a:cubicBezTo>
                    <a:cubicBezTo>
                      <a:pt x="18311" y="7967"/>
                      <a:pt x="22889" y="769"/>
                      <a:pt x="22889" y="4041"/>
                    </a:cubicBezTo>
                    <a:cubicBezTo>
                      <a:pt x="22889" y="6658"/>
                      <a:pt x="19619" y="18437"/>
                      <a:pt x="22889" y="16474"/>
                    </a:cubicBezTo>
                    <a:cubicBezTo>
                      <a:pt x="25505" y="14511"/>
                      <a:pt x="32044" y="6658"/>
                      <a:pt x="35314" y="4695"/>
                    </a:cubicBezTo>
                    <a:cubicBezTo>
                      <a:pt x="38584" y="2732"/>
                      <a:pt x="42507" y="-2503"/>
                      <a:pt x="43815" y="1423"/>
                    </a:cubicBezTo>
                    <a:cubicBezTo>
                      <a:pt x="44469" y="5350"/>
                      <a:pt x="46431" y="15165"/>
                      <a:pt x="45777" y="21055"/>
                    </a:cubicBezTo>
                    <a:cubicBezTo>
                      <a:pt x="44469" y="26944"/>
                      <a:pt x="45777" y="33488"/>
                      <a:pt x="47739" y="38069"/>
                    </a:cubicBezTo>
                    <a:cubicBezTo>
                      <a:pt x="49701" y="42650"/>
                      <a:pt x="49047" y="49194"/>
                      <a:pt x="45777" y="51157"/>
                    </a:cubicBezTo>
                    <a:cubicBezTo>
                      <a:pt x="42507" y="53120"/>
                      <a:pt x="38584" y="57046"/>
                      <a:pt x="34660" y="55738"/>
                    </a:cubicBezTo>
                    <a:cubicBezTo>
                      <a:pt x="31390" y="54429"/>
                      <a:pt x="28774" y="51157"/>
                      <a:pt x="26158" y="54429"/>
                    </a:cubicBezTo>
                    <a:cubicBezTo>
                      <a:pt x="23543" y="57701"/>
                      <a:pt x="20927" y="64899"/>
                      <a:pt x="17657" y="60973"/>
                    </a:cubicBezTo>
                    <a:cubicBezTo>
                      <a:pt x="14387" y="57701"/>
                      <a:pt x="13733" y="51811"/>
                      <a:pt x="17657" y="49848"/>
                    </a:cubicBezTo>
                    <a:cubicBezTo>
                      <a:pt x="20927" y="47885"/>
                      <a:pt x="25505" y="47230"/>
                      <a:pt x="25505" y="43958"/>
                    </a:cubicBezTo>
                    <a:cubicBezTo>
                      <a:pt x="25505" y="40686"/>
                      <a:pt x="18311" y="32834"/>
                      <a:pt x="20927" y="32834"/>
                    </a:cubicBezTo>
                    <a:cubicBezTo>
                      <a:pt x="23543" y="32834"/>
                      <a:pt x="32044" y="26944"/>
                      <a:pt x="30736" y="25636"/>
                    </a:cubicBezTo>
                    <a:cubicBezTo>
                      <a:pt x="28774" y="23672"/>
                      <a:pt x="26158" y="23018"/>
                      <a:pt x="24197" y="23018"/>
                    </a:cubicBezTo>
                    <a:cubicBezTo>
                      <a:pt x="22235" y="23018"/>
                      <a:pt x="20273" y="24981"/>
                      <a:pt x="17003" y="28253"/>
                    </a:cubicBezTo>
                    <a:cubicBezTo>
                      <a:pt x="13733" y="31525"/>
                      <a:pt x="8502" y="36760"/>
                      <a:pt x="5886" y="38723"/>
                    </a:cubicBezTo>
                    <a:cubicBezTo>
                      <a:pt x="3924" y="40032"/>
                      <a:pt x="654" y="38723"/>
                      <a:pt x="1962" y="367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540AF636-1644-E9D3-102E-05DD50D5A0E3}"/>
                  </a:ext>
                </a:extLst>
              </p:cNvPr>
              <p:cNvSpPr/>
              <p:nvPr/>
            </p:nvSpPr>
            <p:spPr>
              <a:xfrm>
                <a:off x="453676" y="2599640"/>
                <a:ext cx="78661" cy="67109"/>
              </a:xfrm>
              <a:custGeom>
                <a:avLst/>
                <a:gdLst>
                  <a:gd name="connsiteX0" fmla="*/ 3311 w 78661"/>
                  <a:gd name="connsiteY0" fmla="*/ 53660 h 67109"/>
                  <a:gd name="connsiteX1" fmla="*/ 11812 w 78661"/>
                  <a:gd name="connsiteY1" fmla="*/ 53660 h 67109"/>
                  <a:gd name="connsiteX2" fmla="*/ 20314 w 78661"/>
                  <a:gd name="connsiteY2" fmla="*/ 56277 h 67109"/>
                  <a:gd name="connsiteX3" fmla="*/ 39278 w 78661"/>
                  <a:gd name="connsiteY3" fmla="*/ 51697 h 67109"/>
                  <a:gd name="connsiteX4" fmla="*/ 20968 w 78661"/>
                  <a:gd name="connsiteY4" fmla="*/ 48425 h 67109"/>
                  <a:gd name="connsiteX5" fmla="*/ 30123 w 78661"/>
                  <a:gd name="connsiteY5" fmla="*/ 37955 h 67109"/>
                  <a:gd name="connsiteX6" fmla="*/ 46472 w 78661"/>
                  <a:gd name="connsiteY6" fmla="*/ 33374 h 67109"/>
                  <a:gd name="connsiteX7" fmla="*/ 39278 w 78661"/>
                  <a:gd name="connsiteY7" fmla="*/ 29448 h 67109"/>
                  <a:gd name="connsiteX8" fmla="*/ 30777 w 78661"/>
                  <a:gd name="connsiteY8" fmla="*/ 28793 h 67109"/>
                  <a:gd name="connsiteX9" fmla="*/ 24891 w 78661"/>
                  <a:gd name="connsiteY9" fmla="*/ 20286 h 67109"/>
                  <a:gd name="connsiteX10" fmla="*/ 16390 w 78661"/>
                  <a:gd name="connsiteY10" fmla="*/ 16360 h 67109"/>
                  <a:gd name="connsiteX11" fmla="*/ 19660 w 78661"/>
                  <a:gd name="connsiteY11" fmla="*/ 11124 h 67109"/>
                  <a:gd name="connsiteX12" fmla="*/ 19660 w 78661"/>
                  <a:gd name="connsiteY12" fmla="*/ 4581 h 67109"/>
                  <a:gd name="connsiteX13" fmla="*/ 32739 w 78661"/>
                  <a:gd name="connsiteY13" fmla="*/ 0 h 67109"/>
                  <a:gd name="connsiteX14" fmla="*/ 43202 w 78661"/>
                  <a:gd name="connsiteY14" fmla="*/ 4581 h 67109"/>
                  <a:gd name="connsiteX15" fmla="*/ 49088 w 78661"/>
                  <a:gd name="connsiteY15" fmla="*/ 13742 h 67109"/>
                  <a:gd name="connsiteX16" fmla="*/ 51050 w 78661"/>
                  <a:gd name="connsiteY16" fmla="*/ 25521 h 67109"/>
                  <a:gd name="connsiteX17" fmla="*/ 61513 w 78661"/>
                  <a:gd name="connsiteY17" fmla="*/ 31411 h 67109"/>
                  <a:gd name="connsiteX18" fmla="*/ 74592 w 78661"/>
                  <a:gd name="connsiteY18" fmla="*/ 39918 h 67109"/>
                  <a:gd name="connsiteX19" fmla="*/ 76554 w 78661"/>
                  <a:gd name="connsiteY19" fmla="*/ 49079 h 67109"/>
                  <a:gd name="connsiteX20" fmla="*/ 67399 w 78661"/>
                  <a:gd name="connsiteY20" fmla="*/ 51042 h 67109"/>
                  <a:gd name="connsiteX21" fmla="*/ 60859 w 78661"/>
                  <a:gd name="connsiteY21" fmla="*/ 56277 h 67109"/>
                  <a:gd name="connsiteX22" fmla="*/ 69361 w 78661"/>
                  <a:gd name="connsiteY22" fmla="*/ 59549 h 67109"/>
                  <a:gd name="connsiteX23" fmla="*/ 53012 w 78661"/>
                  <a:gd name="connsiteY23" fmla="*/ 66748 h 67109"/>
                  <a:gd name="connsiteX24" fmla="*/ 50396 w 78661"/>
                  <a:gd name="connsiteY24" fmla="*/ 58241 h 67109"/>
                  <a:gd name="connsiteX25" fmla="*/ 37971 w 78661"/>
                  <a:gd name="connsiteY25" fmla="*/ 63476 h 67109"/>
                  <a:gd name="connsiteX26" fmla="*/ 29469 w 78661"/>
                  <a:gd name="connsiteY26" fmla="*/ 66748 h 67109"/>
                  <a:gd name="connsiteX27" fmla="*/ 20968 w 78661"/>
                  <a:gd name="connsiteY27" fmla="*/ 64130 h 67109"/>
                  <a:gd name="connsiteX28" fmla="*/ 11812 w 78661"/>
                  <a:gd name="connsiteY28" fmla="*/ 62821 h 67109"/>
                  <a:gd name="connsiteX29" fmla="*/ 3311 w 78661"/>
                  <a:gd name="connsiteY29" fmla="*/ 66093 h 67109"/>
                  <a:gd name="connsiteX30" fmla="*/ 695 w 78661"/>
                  <a:gd name="connsiteY30" fmla="*/ 53005 h 6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8661" h="67109">
                    <a:moveTo>
                      <a:pt x="3311" y="53660"/>
                    </a:moveTo>
                    <a:cubicBezTo>
                      <a:pt x="6580" y="51697"/>
                      <a:pt x="8542" y="50388"/>
                      <a:pt x="11812" y="53660"/>
                    </a:cubicBezTo>
                    <a:cubicBezTo>
                      <a:pt x="14428" y="56277"/>
                      <a:pt x="13774" y="56932"/>
                      <a:pt x="20314" y="56277"/>
                    </a:cubicBezTo>
                    <a:cubicBezTo>
                      <a:pt x="26853" y="55623"/>
                      <a:pt x="42548" y="54969"/>
                      <a:pt x="39278" y="51697"/>
                    </a:cubicBezTo>
                    <a:cubicBezTo>
                      <a:pt x="36009" y="48425"/>
                      <a:pt x="17044" y="53005"/>
                      <a:pt x="20968" y="48425"/>
                    </a:cubicBezTo>
                    <a:cubicBezTo>
                      <a:pt x="24891" y="43844"/>
                      <a:pt x="26199" y="37955"/>
                      <a:pt x="30123" y="37955"/>
                    </a:cubicBezTo>
                    <a:cubicBezTo>
                      <a:pt x="34047" y="37955"/>
                      <a:pt x="47780" y="36646"/>
                      <a:pt x="46472" y="33374"/>
                    </a:cubicBezTo>
                    <a:cubicBezTo>
                      <a:pt x="45164" y="30102"/>
                      <a:pt x="44510" y="29448"/>
                      <a:pt x="39278" y="29448"/>
                    </a:cubicBezTo>
                    <a:cubicBezTo>
                      <a:pt x="34047" y="29448"/>
                      <a:pt x="30777" y="28793"/>
                      <a:pt x="30777" y="28793"/>
                    </a:cubicBezTo>
                    <a:cubicBezTo>
                      <a:pt x="30777" y="28793"/>
                      <a:pt x="28161" y="19632"/>
                      <a:pt x="24891" y="20286"/>
                    </a:cubicBezTo>
                    <a:cubicBezTo>
                      <a:pt x="21622" y="20940"/>
                      <a:pt x="15736" y="20286"/>
                      <a:pt x="16390" y="16360"/>
                    </a:cubicBezTo>
                    <a:cubicBezTo>
                      <a:pt x="17044" y="13088"/>
                      <a:pt x="19006" y="13088"/>
                      <a:pt x="19660" y="11124"/>
                    </a:cubicBezTo>
                    <a:cubicBezTo>
                      <a:pt x="20314" y="9161"/>
                      <a:pt x="15736" y="4581"/>
                      <a:pt x="19660" y="4581"/>
                    </a:cubicBezTo>
                    <a:cubicBezTo>
                      <a:pt x="24237" y="4581"/>
                      <a:pt x="28815" y="0"/>
                      <a:pt x="32739" y="0"/>
                    </a:cubicBezTo>
                    <a:cubicBezTo>
                      <a:pt x="36663" y="0"/>
                      <a:pt x="40586" y="654"/>
                      <a:pt x="43202" y="4581"/>
                    </a:cubicBezTo>
                    <a:cubicBezTo>
                      <a:pt x="45164" y="8507"/>
                      <a:pt x="49088" y="8507"/>
                      <a:pt x="49088" y="13742"/>
                    </a:cubicBezTo>
                    <a:cubicBezTo>
                      <a:pt x="49088" y="18977"/>
                      <a:pt x="47126" y="21595"/>
                      <a:pt x="51050" y="25521"/>
                    </a:cubicBezTo>
                    <a:cubicBezTo>
                      <a:pt x="55628" y="29448"/>
                      <a:pt x="56282" y="26176"/>
                      <a:pt x="61513" y="31411"/>
                    </a:cubicBezTo>
                    <a:cubicBezTo>
                      <a:pt x="66745" y="36646"/>
                      <a:pt x="71977" y="37300"/>
                      <a:pt x="74592" y="39918"/>
                    </a:cubicBezTo>
                    <a:cubicBezTo>
                      <a:pt x="77208" y="42535"/>
                      <a:pt x="81132" y="45153"/>
                      <a:pt x="76554" y="49079"/>
                    </a:cubicBezTo>
                    <a:cubicBezTo>
                      <a:pt x="71977" y="53005"/>
                      <a:pt x="70669" y="49079"/>
                      <a:pt x="67399" y="51042"/>
                    </a:cubicBezTo>
                    <a:cubicBezTo>
                      <a:pt x="63475" y="53005"/>
                      <a:pt x="55628" y="55623"/>
                      <a:pt x="60859" y="56277"/>
                    </a:cubicBezTo>
                    <a:cubicBezTo>
                      <a:pt x="66091" y="56932"/>
                      <a:pt x="71977" y="56277"/>
                      <a:pt x="69361" y="59549"/>
                    </a:cubicBezTo>
                    <a:cubicBezTo>
                      <a:pt x="67399" y="62167"/>
                      <a:pt x="54320" y="68711"/>
                      <a:pt x="53012" y="66748"/>
                    </a:cubicBezTo>
                    <a:cubicBezTo>
                      <a:pt x="51050" y="64785"/>
                      <a:pt x="54320" y="58241"/>
                      <a:pt x="50396" y="58241"/>
                    </a:cubicBezTo>
                    <a:cubicBezTo>
                      <a:pt x="46472" y="58241"/>
                      <a:pt x="42548" y="62167"/>
                      <a:pt x="37971" y="63476"/>
                    </a:cubicBezTo>
                    <a:cubicBezTo>
                      <a:pt x="33393" y="64785"/>
                      <a:pt x="29469" y="66748"/>
                      <a:pt x="29469" y="66748"/>
                    </a:cubicBezTo>
                    <a:lnTo>
                      <a:pt x="20968" y="64130"/>
                    </a:lnTo>
                    <a:cubicBezTo>
                      <a:pt x="20968" y="64130"/>
                      <a:pt x="15736" y="62167"/>
                      <a:pt x="11812" y="62821"/>
                    </a:cubicBezTo>
                    <a:cubicBezTo>
                      <a:pt x="7888" y="64130"/>
                      <a:pt x="5273" y="68711"/>
                      <a:pt x="3311" y="66093"/>
                    </a:cubicBezTo>
                    <a:cubicBezTo>
                      <a:pt x="1349" y="64130"/>
                      <a:pt x="-1267" y="54314"/>
                      <a:pt x="695" y="5300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Freeform 828">
                <a:extLst>
                  <a:ext uri="{FF2B5EF4-FFF2-40B4-BE49-F238E27FC236}">
                    <a16:creationId xmlns:a16="http://schemas.microsoft.com/office/drawing/2014/main" id="{274D3F9F-EFB9-4C20-0C31-0D0099F89924}"/>
                  </a:ext>
                </a:extLst>
              </p:cNvPr>
              <p:cNvSpPr/>
              <p:nvPr/>
            </p:nvSpPr>
            <p:spPr>
              <a:xfrm>
                <a:off x="595509" y="2741826"/>
                <a:ext cx="4556" cy="7064"/>
              </a:xfrm>
              <a:custGeom>
                <a:avLst/>
                <a:gdLst>
                  <a:gd name="connsiteX0" fmla="*/ 1426 w 4556"/>
                  <a:gd name="connsiteY0" fmla="*/ 470 h 7064"/>
                  <a:gd name="connsiteX1" fmla="*/ 2734 w 4556"/>
                  <a:gd name="connsiteY1" fmla="*/ 7014 h 7064"/>
                  <a:gd name="connsiteX2" fmla="*/ 1426 w 4556"/>
                  <a:gd name="connsiteY2" fmla="*/ 470 h 7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56" h="7064">
                    <a:moveTo>
                      <a:pt x="1426" y="470"/>
                    </a:moveTo>
                    <a:cubicBezTo>
                      <a:pt x="-1190" y="1779"/>
                      <a:pt x="118" y="7669"/>
                      <a:pt x="2734" y="7014"/>
                    </a:cubicBezTo>
                    <a:cubicBezTo>
                      <a:pt x="5350" y="7014"/>
                      <a:pt x="5350" y="-2147"/>
                      <a:pt x="1426" y="4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 829">
                <a:extLst>
                  <a:ext uri="{FF2B5EF4-FFF2-40B4-BE49-F238E27FC236}">
                    <a16:creationId xmlns:a16="http://schemas.microsoft.com/office/drawing/2014/main" id="{874F5A76-756D-5A11-C32D-E2F4D4A3D3A1}"/>
                  </a:ext>
                </a:extLst>
              </p:cNvPr>
              <p:cNvSpPr/>
              <p:nvPr/>
            </p:nvSpPr>
            <p:spPr>
              <a:xfrm>
                <a:off x="461389" y="2412484"/>
                <a:ext cx="99222" cy="126058"/>
              </a:xfrm>
              <a:custGeom>
                <a:avLst/>
                <a:gdLst>
                  <a:gd name="connsiteX0" fmla="*/ 9986 w 99222"/>
                  <a:gd name="connsiteY0" fmla="*/ 21595 h 126058"/>
                  <a:gd name="connsiteX1" fmla="*/ 16525 w 99222"/>
                  <a:gd name="connsiteY1" fmla="*/ 35337 h 126058"/>
                  <a:gd name="connsiteX2" fmla="*/ 19141 w 99222"/>
                  <a:gd name="connsiteY2" fmla="*/ 26176 h 126058"/>
                  <a:gd name="connsiteX3" fmla="*/ 22411 w 99222"/>
                  <a:gd name="connsiteY3" fmla="*/ 26176 h 126058"/>
                  <a:gd name="connsiteX4" fmla="*/ 29604 w 99222"/>
                  <a:gd name="connsiteY4" fmla="*/ 20940 h 126058"/>
                  <a:gd name="connsiteX5" fmla="*/ 32874 w 99222"/>
                  <a:gd name="connsiteY5" fmla="*/ 33374 h 126058"/>
                  <a:gd name="connsiteX6" fmla="*/ 40068 w 99222"/>
                  <a:gd name="connsiteY6" fmla="*/ 30102 h 126058"/>
                  <a:gd name="connsiteX7" fmla="*/ 45953 w 99222"/>
                  <a:gd name="connsiteY7" fmla="*/ 39263 h 126058"/>
                  <a:gd name="connsiteX8" fmla="*/ 43991 w 99222"/>
                  <a:gd name="connsiteY8" fmla="*/ 22904 h 126058"/>
                  <a:gd name="connsiteX9" fmla="*/ 47261 w 99222"/>
                  <a:gd name="connsiteY9" fmla="*/ 15705 h 126058"/>
                  <a:gd name="connsiteX10" fmla="*/ 43991 w 99222"/>
                  <a:gd name="connsiteY10" fmla="*/ 4581 h 126058"/>
                  <a:gd name="connsiteX11" fmla="*/ 53801 w 99222"/>
                  <a:gd name="connsiteY11" fmla="*/ 0 h 126058"/>
                  <a:gd name="connsiteX12" fmla="*/ 59686 w 99222"/>
                  <a:gd name="connsiteY12" fmla="*/ 7853 h 126058"/>
                  <a:gd name="connsiteX13" fmla="*/ 62302 w 99222"/>
                  <a:gd name="connsiteY13" fmla="*/ 16360 h 126058"/>
                  <a:gd name="connsiteX14" fmla="*/ 62302 w 99222"/>
                  <a:gd name="connsiteY14" fmla="*/ 34683 h 126058"/>
                  <a:gd name="connsiteX15" fmla="*/ 57725 w 99222"/>
                  <a:gd name="connsiteY15" fmla="*/ 49079 h 126058"/>
                  <a:gd name="connsiteX16" fmla="*/ 60340 w 99222"/>
                  <a:gd name="connsiteY16" fmla="*/ 57586 h 126058"/>
                  <a:gd name="connsiteX17" fmla="*/ 59033 w 99222"/>
                  <a:gd name="connsiteY17" fmla="*/ 66093 h 126058"/>
                  <a:gd name="connsiteX18" fmla="*/ 55763 w 99222"/>
                  <a:gd name="connsiteY18" fmla="*/ 72637 h 126058"/>
                  <a:gd name="connsiteX19" fmla="*/ 63610 w 99222"/>
                  <a:gd name="connsiteY19" fmla="*/ 72637 h 126058"/>
                  <a:gd name="connsiteX20" fmla="*/ 66226 w 99222"/>
                  <a:gd name="connsiteY20" fmla="*/ 79181 h 126058"/>
                  <a:gd name="connsiteX21" fmla="*/ 73420 w 99222"/>
                  <a:gd name="connsiteY21" fmla="*/ 84416 h 126058"/>
                  <a:gd name="connsiteX22" fmla="*/ 76689 w 99222"/>
                  <a:gd name="connsiteY22" fmla="*/ 87688 h 126058"/>
                  <a:gd name="connsiteX23" fmla="*/ 91731 w 99222"/>
                  <a:gd name="connsiteY23" fmla="*/ 88997 h 126058"/>
                  <a:gd name="connsiteX24" fmla="*/ 98270 w 99222"/>
                  <a:gd name="connsiteY24" fmla="*/ 94232 h 126058"/>
                  <a:gd name="connsiteX25" fmla="*/ 88461 w 99222"/>
                  <a:gd name="connsiteY25" fmla="*/ 105357 h 126058"/>
                  <a:gd name="connsiteX26" fmla="*/ 80613 w 99222"/>
                  <a:gd name="connsiteY26" fmla="*/ 108629 h 126058"/>
                  <a:gd name="connsiteX27" fmla="*/ 69496 w 99222"/>
                  <a:gd name="connsiteY27" fmla="*/ 117136 h 126058"/>
                  <a:gd name="connsiteX28" fmla="*/ 56417 w 99222"/>
                  <a:gd name="connsiteY28" fmla="*/ 124988 h 126058"/>
                  <a:gd name="connsiteX29" fmla="*/ 62302 w 99222"/>
                  <a:gd name="connsiteY29" fmla="*/ 109283 h 126058"/>
                  <a:gd name="connsiteX30" fmla="*/ 79959 w 99222"/>
                  <a:gd name="connsiteY30" fmla="*/ 98813 h 126058"/>
                  <a:gd name="connsiteX31" fmla="*/ 67534 w 99222"/>
                  <a:gd name="connsiteY31" fmla="*/ 97504 h 126058"/>
                  <a:gd name="connsiteX32" fmla="*/ 62956 w 99222"/>
                  <a:gd name="connsiteY32" fmla="*/ 86379 h 126058"/>
                  <a:gd name="connsiteX33" fmla="*/ 57725 w 99222"/>
                  <a:gd name="connsiteY33" fmla="*/ 100121 h 126058"/>
                  <a:gd name="connsiteX34" fmla="*/ 51185 w 99222"/>
                  <a:gd name="connsiteY34" fmla="*/ 89651 h 126058"/>
                  <a:gd name="connsiteX35" fmla="*/ 36798 w 99222"/>
                  <a:gd name="connsiteY35" fmla="*/ 92269 h 126058"/>
                  <a:gd name="connsiteX36" fmla="*/ 36798 w 99222"/>
                  <a:gd name="connsiteY36" fmla="*/ 84416 h 126058"/>
                  <a:gd name="connsiteX37" fmla="*/ 28950 w 99222"/>
                  <a:gd name="connsiteY37" fmla="*/ 81799 h 126058"/>
                  <a:gd name="connsiteX38" fmla="*/ 28950 w 99222"/>
                  <a:gd name="connsiteY38" fmla="*/ 74600 h 126058"/>
                  <a:gd name="connsiteX39" fmla="*/ 25027 w 99222"/>
                  <a:gd name="connsiteY39" fmla="*/ 61513 h 126058"/>
                  <a:gd name="connsiteX40" fmla="*/ 40068 w 99222"/>
                  <a:gd name="connsiteY40" fmla="*/ 66093 h 126058"/>
                  <a:gd name="connsiteX41" fmla="*/ 28950 w 99222"/>
                  <a:gd name="connsiteY41" fmla="*/ 54314 h 126058"/>
                  <a:gd name="connsiteX42" fmla="*/ 22411 w 99222"/>
                  <a:gd name="connsiteY42" fmla="*/ 42535 h 126058"/>
                  <a:gd name="connsiteX43" fmla="*/ 13909 w 99222"/>
                  <a:gd name="connsiteY43" fmla="*/ 52351 h 126058"/>
                  <a:gd name="connsiteX44" fmla="*/ 2138 w 99222"/>
                  <a:gd name="connsiteY44" fmla="*/ 43844 h 126058"/>
                  <a:gd name="connsiteX45" fmla="*/ 830 w 99222"/>
                  <a:gd name="connsiteY45" fmla="*/ 34028 h 126058"/>
                  <a:gd name="connsiteX46" fmla="*/ 2138 w 99222"/>
                  <a:gd name="connsiteY46" fmla="*/ 27484 h 126058"/>
                  <a:gd name="connsiteX47" fmla="*/ 8024 w 99222"/>
                  <a:gd name="connsiteY47" fmla="*/ 20286 h 12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9222" h="126058">
                    <a:moveTo>
                      <a:pt x="9986" y="21595"/>
                    </a:moveTo>
                    <a:cubicBezTo>
                      <a:pt x="14563" y="25521"/>
                      <a:pt x="14563" y="38609"/>
                      <a:pt x="16525" y="35337"/>
                    </a:cubicBezTo>
                    <a:cubicBezTo>
                      <a:pt x="18487" y="32065"/>
                      <a:pt x="16525" y="26176"/>
                      <a:pt x="19141" y="26176"/>
                    </a:cubicBezTo>
                    <a:cubicBezTo>
                      <a:pt x="21757" y="26176"/>
                      <a:pt x="19141" y="28139"/>
                      <a:pt x="22411" y="26176"/>
                    </a:cubicBezTo>
                    <a:cubicBezTo>
                      <a:pt x="25681" y="24212"/>
                      <a:pt x="27642" y="17014"/>
                      <a:pt x="29604" y="20940"/>
                    </a:cubicBezTo>
                    <a:cubicBezTo>
                      <a:pt x="31566" y="24867"/>
                      <a:pt x="30912" y="30756"/>
                      <a:pt x="32874" y="33374"/>
                    </a:cubicBezTo>
                    <a:cubicBezTo>
                      <a:pt x="34836" y="35337"/>
                      <a:pt x="38106" y="26176"/>
                      <a:pt x="40068" y="30102"/>
                    </a:cubicBezTo>
                    <a:cubicBezTo>
                      <a:pt x="42030" y="34028"/>
                      <a:pt x="43337" y="43190"/>
                      <a:pt x="45953" y="39263"/>
                    </a:cubicBezTo>
                    <a:cubicBezTo>
                      <a:pt x="47915" y="35337"/>
                      <a:pt x="43337" y="25521"/>
                      <a:pt x="43991" y="22904"/>
                    </a:cubicBezTo>
                    <a:cubicBezTo>
                      <a:pt x="44645" y="20286"/>
                      <a:pt x="48569" y="18323"/>
                      <a:pt x="47261" y="15705"/>
                    </a:cubicBezTo>
                    <a:cubicBezTo>
                      <a:pt x="45953" y="13742"/>
                      <a:pt x="40068" y="4581"/>
                      <a:pt x="43991" y="4581"/>
                    </a:cubicBezTo>
                    <a:cubicBezTo>
                      <a:pt x="48569" y="4581"/>
                      <a:pt x="49877" y="0"/>
                      <a:pt x="53801" y="0"/>
                    </a:cubicBezTo>
                    <a:cubicBezTo>
                      <a:pt x="57725" y="0"/>
                      <a:pt x="58379" y="1963"/>
                      <a:pt x="59686" y="7853"/>
                    </a:cubicBezTo>
                    <a:cubicBezTo>
                      <a:pt x="60340" y="13742"/>
                      <a:pt x="58379" y="9816"/>
                      <a:pt x="62302" y="16360"/>
                    </a:cubicBezTo>
                    <a:cubicBezTo>
                      <a:pt x="66226" y="22249"/>
                      <a:pt x="62302" y="28793"/>
                      <a:pt x="62302" y="34683"/>
                    </a:cubicBezTo>
                    <a:cubicBezTo>
                      <a:pt x="62956" y="41226"/>
                      <a:pt x="60340" y="44498"/>
                      <a:pt x="57725" y="49079"/>
                    </a:cubicBezTo>
                    <a:cubicBezTo>
                      <a:pt x="55763" y="53660"/>
                      <a:pt x="60340" y="54969"/>
                      <a:pt x="60340" y="57586"/>
                    </a:cubicBezTo>
                    <a:cubicBezTo>
                      <a:pt x="60340" y="60204"/>
                      <a:pt x="59033" y="62821"/>
                      <a:pt x="59033" y="66093"/>
                    </a:cubicBezTo>
                    <a:cubicBezTo>
                      <a:pt x="59033" y="68711"/>
                      <a:pt x="52493" y="71983"/>
                      <a:pt x="55763" y="72637"/>
                    </a:cubicBezTo>
                    <a:cubicBezTo>
                      <a:pt x="59033" y="73291"/>
                      <a:pt x="62302" y="70674"/>
                      <a:pt x="63610" y="72637"/>
                    </a:cubicBezTo>
                    <a:cubicBezTo>
                      <a:pt x="64264" y="75255"/>
                      <a:pt x="64918" y="78527"/>
                      <a:pt x="66226" y="79181"/>
                    </a:cubicBezTo>
                    <a:cubicBezTo>
                      <a:pt x="67534" y="79181"/>
                      <a:pt x="70804" y="81144"/>
                      <a:pt x="73420" y="84416"/>
                    </a:cubicBezTo>
                    <a:cubicBezTo>
                      <a:pt x="76035" y="87688"/>
                      <a:pt x="70150" y="85725"/>
                      <a:pt x="76689" y="87688"/>
                    </a:cubicBezTo>
                    <a:cubicBezTo>
                      <a:pt x="83229" y="89651"/>
                      <a:pt x="87807" y="87688"/>
                      <a:pt x="91731" y="88997"/>
                    </a:cubicBezTo>
                    <a:cubicBezTo>
                      <a:pt x="95654" y="89651"/>
                      <a:pt x="101540" y="89651"/>
                      <a:pt x="98270" y="94232"/>
                    </a:cubicBezTo>
                    <a:cubicBezTo>
                      <a:pt x="95000" y="98813"/>
                      <a:pt x="93692" y="105357"/>
                      <a:pt x="88461" y="105357"/>
                    </a:cubicBezTo>
                    <a:cubicBezTo>
                      <a:pt x="83229" y="105357"/>
                      <a:pt x="83229" y="105357"/>
                      <a:pt x="80613" y="108629"/>
                    </a:cubicBezTo>
                    <a:cubicBezTo>
                      <a:pt x="78651" y="111901"/>
                      <a:pt x="73420" y="113864"/>
                      <a:pt x="69496" y="117136"/>
                    </a:cubicBezTo>
                    <a:cubicBezTo>
                      <a:pt x="65572" y="121062"/>
                      <a:pt x="57071" y="128915"/>
                      <a:pt x="56417" y="124988"/>
                    </a:cubicBezTo>
                    <a:cubicBezTo>
                      <a:pt x="56417" y="121062"/>
                      <a:pt x="56417" y="113209"/>
                      <a:pt x="62302" y="109283"/>
                    </a:cubicBezTo>
                    <a:cubicBezTo>
                      <a:pt x="68188" y="105357"/>
                      <a:pt x="84537" y="98158"/>
                      <a:pt x="79959" y="98813"/>
                    </a:cubicBezTo>
                    <a:cubicBezTo>
                      <a:pt x="74728" y="99467"/>
                      <a:pt x="66880" y="100776"/>
                      <a:pt x="67534" y="97504"/>
                    </a:cubicBezTo>
                    <a:cubicBezTo>
                      <a:pt x="67534" y="94886"/>
                      <a:pt x="64264" y="81144"/>
                      <a:pt x="62956" y="86379"/>
                    </a:cubicBezTo>
                    <a:cubicBezTo>
                      <a:pt x="61648" y="91615"/>
                      <a:pt x="60994" y="99467"/>
                      <a:pt x="57725" y="100121"/>
                    </a:cubicBezTo>
                    <a:cubicBezTo>
                      <a:pt x="55109" y="100121"/>
                      <a:pt x="54455" y="89651"/>
                      <a:pt x="51185" y="89651"/>
                    </a:cubicBezTo>
                    <a:cubicBezTo>
                      <a:pt x="47915" y="89651"/>
                      <a:pt x="37452" y="94232"/>
                      <a:pt x="36798" y="92269"/>
                    </a:cubicBezTo>
                    <a:cubicBezTo>
                      <a:pt x="36798" y="90960"/>
                      <a:pt x="42030" y="83762"/>
                      <a:pt x="36798" y="84416"/>
                    </a:cubicBezTo>
                    <a:cubicBezTo>
                      <a:pt x="32220" y="84416"/>
                      <a:pt x="26335" y="85071"/>
                      <a:pt x="28950" y="81799"/>
                    </a:cubicBezTo>
                    <a:cubicBezTo>
                      <a:pt x="30912" y="77872"/>
                      <a:pt x="30912" y="76563"/>
                      <a:pt x="28950" y="74600"/>
                    </a:cubicBezTo>
                    <a:cubicBezTo>
                      <a:pt x="26988" y="72637"/>
                      <a:pt x="20449" y="60204"/>
                      <a:pt x="25027" y="61513"/>
                    </a:cubicBezTo>
                    <a:cubicBezTo>
                      <a:pt x="29604" y="62821"/>
                      <a:pt x="40068" y="68056"/>
                      <a:pt x="40068" y="66093"/>
                    </a:cubicBezTo>
                    <a:cubicBezTo>
                      <a:pt x="40068" y="64130"/>
                      <a:pt x="30912" y="58241"/>
                      <a:pt x="28950" y="54314"/>
                    </a:cubicBezTo>
                    <a:cubicBezTo>
                      <a:pt x="26988" y="50388"/>
                      <a:pt x="25681" y="41226"/>
                      <a:pt x="22411" y="42535"/>
                    </a:cubicBezTo>
                    <a:cubicBezTo>
                      <a:pt x="19141" y="43844"/>
                      <a:pt x="17833" y="52351"/>
                      <a:pt x="13909" y="52351"/>
                    </a:cubicBezTo>
                    <a:cubicBezTo>
                      <a:pt x="9986" y="52351"/>
                      <a:pt x="830" y="47116"/>
                      <a:pt x="2138" y="43844"/>
                    </a:cubicBezTo>
                    <a:cubicBezTo>
                      <a:pt x="3446" y="40572"/>
                      <a:pt x="2138" y="37300"/>
                      <a:pt x="830" y="34028"/>
                    </a:cubicBezTo>
                    <a:cubicBezTo>
                      <a:pt x="-1132" y="30756"/>
                      <a:pt x="830" y="29448"/>
                      <a:pt x="2138" y="27484"/>
                    </a:cubicBezTo>
                    <a:cubicBezTo>
                      <a:pt x="4100" y="25521"/>
                      <a:pt x="6062" y="18323"/>
                      <a:pt x="8024" y="202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 830">
                <a:extLst>
                  <a:ext uri="{FF2B5EF4-FFF2-40B4-BE49-F238E27FC236}">
                    <a16:creationId xmlns:a16="http://schemas.microsoft.com/office/drawing/2014/main" id="{B809C731-5156-82EB-343E-749C65F25FAD}"/>
                  </a:ext>
                </a:extLst>
              </p:cNvPr>
              <p:cNvSpPr/>
              <p:nvPr/>
            </p:nvSpPr>
            <p:spPr>
              <a:xfrm>
                <a:off x="478847" y="2418167"/>
                <a:ext cx="10184" cy="12639"/>
              </a:xfrm>
              <a:custGeom>
                <a:avLst/>
                <a:gdLst>
                  <a:gd name="connsiteX0" fmla="*/ 4953 w 10184"/>
                  <a:gd name="connsiteY0" fmla="*/ 207 h 12639"/>
                  <a:gd name="connsiteX1" fmla="*/ 10185 w 10184"/>
                  <a:gd name="connsiteY1" fmla="*/ 6751 h 12639"/>
                  <a:gd name="connsiteX2" fmla="*/ 4953 w 10184"/>
                  <a:gd name="connsiteY2" fmla="*/ 12640 h 12639"/>
                  <a:gd name="connsiteX3" fmla="*/ 4953 w 10184"/>
                  <a:gd name="connsiteY3" fmla="*/ 861 h 1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84" h="12639">
                    <a:moveTo>
                      <a:pt x="4953" y="207"/>
                    </a:moveTo>
                    <a:cubicBezTo>
                      <a:pt x="8223" y="-1102"/>
                      <a:pt x="9531" y="4133"/>
                      <a:pt x="10185" y="6751"/>
                    </a:cubicBezTo>
                    <a:cubicBezTo>
                      <a:pt x="10185" y="8714"/>
                      <a:pt x="10185" y="12640"/>
                      <a:pt x="4953" y="12640"/>
                    </a:cubicBezTo>
                    <a:cubicBezTo>
                      <a:pt x="-279" y="12640"/>
                      <a:pt x="-2895" y="2824"/>
                      <a:pt x="4953" y="8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9901EDB5-3EC6-9E1C-576A-C8AB4FD11224}"/>
                  </a:ext>
                </a:extLst>
              </p:cNvPr>
              <p:cNvSpPr/>
              <p:nvPr/>
            </p:nvSpPr>
            <p:spPr>
              <a:xfrm>
                <a:off x="203904" y="2840060"/>
                <a:ext cx="275971" cy="221505"/>
              </a:xfrm>
              <a:custGeom>
                <a:avLst/>
                <a:gdLst>
                  <a:gd name="connsiteX0" fmla="*/ 272048 w 275971"/>
                  <a:gd name="connsiteY0" fmla="*/ 157449 h 221505"/>
                  <a:gd name="connsiteX1" fmla="*/ 272048 w 275971"/>
                  <a:gd name="connsiteY1" fmla="*/ 150905 h 221505"/>
                  <a:gd name="connsiteX2" fmla="*/ 270740 w 275971"/>
                  <a:gd name="connsiteY2" fmla="*/ 142398 h 221505"/>
                  <a:gd name="connsiteX3" fmla="*/ 269432 w 275971"/>
                  <a:gd name="connsiteY3" fmla="*/ 128655 h 221505"/>
                  <a:gd name="connsiteX4" fmla="*/ 261584 w 275971"/>
                  <a:gd name="connsiteY4" fmla="*/ 121457 h 221505"/>
                  <a:gd name="connsiteX5" fmla="*/ 248505 w 275971"/>
                  <a:gd name="connsiteY5" fmla="*/ 118840 h 221505"/>
                  <a:gd name="connsiteX6" fmla="*/ 238696 w 275971"/>
                  <a:gd name="connsiteY6" fmla="*/ 123420 h 221505"/>
                  <a:gd name="connsiteX7" fmla="*/ 227578 w 275971"/>
                  <a:gd name="connsiteY7" fmla="*/ 124729 h 221505"/>
                  <a:gd name="connsiteX8" fmla="*/ 241966 w 275971"/>
                  <a:gd name="connsiteY8" fmla="*/ 112296 h 221505"/>
                  <a:gd name="connsiteX9" fmla="*/ 251121 w 275971"/>
                  <a:gd name="connsiteY9" fmla="*/ 109678 h 221505"/>
                  <a:gd name="connsiteX10" fmla="*/ 259622 w 275971"/>
                  <a:gd name="connsiteY10" fmla="*/ 105097 h 221505"/>
                  <a:gd name="connsiteX11" fmla="*/ 257661 w 275971"/>
                  <a:gd name="connsiteY11" fmla="*/ 91355 h 221505"/>
                  <a:gd name="connsiteX12" fmla="*/ 249813 w 275971"/>
                  <a:gd name="connsiteY12" fmla="*/ 88738 h 221505"/>
                  <a:gd name="connsiteX13" fmla="*/ 247851 w 275971"/>
                  <a:gd name="connsiteY13" fmla="*/ 80231 h 221505"/>
                  <a:gd name="connsiteX14" fmla="*/ 242620 w 275971"/>
                  <a:gd name="connsiteY14" fmla="*/ 63871 h 221505"/>
                  <a:gd name="connsiteX15" fmla="*/ 237388 w 275971"/>
                  <a:gd name="connsiteY15" fmla="*/ 58636 h 221505"/>
                  <a:gd name="connsiteX16" fmla="*/ 241966 w 275971"/>
                  <a:gd name="connsiteY16" fmla="*/ 46857 h 221505"/>
                  <a:gd name="connsiteX17" fmla="*/ 231502 w 275971"/>
                  <a:gd name="connsiteY17" fmla="*/ 41622 h 221505"/>
                  <a:gd name="connsiteX18" fmla="*/ 236734 w 275971"/>
                  <a:gd name="connsiteY18" fmla="*/ 27880 h 221505"/>
                  <a:gd name="connsiteX19" fmla="*/ 234772 w 275971"/>
                  <a:gd name="connsiteY19" fmla="*/ 16755 h 221505"/>
                  <a:gd name="connsiteX20" fmla="*/ 221039 w 275971"/>
                  <a:gd name="connsiteY20" fmla="*/ 14137 h 221505"/>
                  <a:gd name="connsiteX21" fmla="*/ 212537 w 275971"/>
                  <a:gd name="connsiteY21" fmla="*/ 6285 h 221505"/>
                  <a:gd name="connsiteX22" fmla="*/ 202728 w 275971"/>
                  <a:gd name="connsiteY22" fmla="*/ 3013 h 221505"/>
                  <a:gd name="connsiteX23" fmla="*/ 191611 w 275971"/>
                  <a:gd name="connsiteY23" fmla="*/ 1050 h 221505"/>
                  <a:gd name="connsiteX24" fmla="*/ 168068 w 275971"/>
                  <a:gd name="connsiteY24" fmla="*/ 6285 h 221505"/>
                  <a:gd name="connsiteX25" fmla="*/ 147141 w 275971"/>
                  <a:gd name="connsiteY25" fmla="*/ 395 h 221505"/>
                  <a:gd name="connsiteX26" fmla="*/ 141909 w 275971"/>
                  <a:gd name="connsiteY26" fmla="*/ 6285 h 221505"/>
                  <a:gd name="connsiteX27" fmla="*/ 130138 w 275971"/>
                  <a:gd name="connsiteY27" fmla="*/ 21336 h 221505"/>
                  <a:gd name="connsiteX28" fmla="*/ 122945 w 275971"/>
                  <a:gd name="connsiteY28" fmla="*/ 20681 h 221505"/>
                  <a:gd name="connsiteX29" fmla="*/ 105942 w 275971"/>
                  <a:gd name="connsiteY29" fmla="*/ 20681 h 221505"/>
                  <a:gd name="connsiteX30" fmla="*/ 101364 w 275971"/>
                  <a:gd name="connsiteY30" fmla="*/ 21336 h 221505"/>
                  <a:gd name="connsiteX31" fmla="*/ 99402 w 275971"/>
                  <a:gd name="connsiteY31" fmla="*/ 26571 h 221505"/>
                  <a:gd name="connsiteX32" fmla="*/ 93516 w 275971"/>
                  <a:gd name="connsiteY32" fmla="*/ 36387 h 221505"/>
                  <a:gd name="connsiteX33" fmla="*/ 87631 w 275971"/>
                  <a:gd name="connsiteY33" fmla="*/ 43585 h 221505"/>
                  <a:gd name="connsiteX34" fmla="*/ 77821 w 275971"/>
                  <a:gd name="connsiteY34" fmla="*/ 52746 h 221505"/>
                  <a:gd name="connsiteX35" fmla="*/ 76513 w 275971"/>
                  <a:gd name="connsiteY35" fmla="*/ 53401 h 221505"/>
                  <a:gd name="connsiteX36" fmla="*/ 71282 w 275971"/>
                  <a:gd name="connsiteY36" fmla="*/ 67797 h 221505"/>
                  <a:gd name="connsiteX37" fmla="*/ 68666 w 275971"/>
                  <a:gd name="connsiteY37" fmla="*/ 69760 h 221505"/>
                  <a:gd name="connsiteX38" fmla="*/ 65396 w 275971"/>
                  <a:gd name="connsiteY38" fmla="*/ 68452 h 221505"/>
                  <a:gd name="connsiteX39" fmla="*/ 61472 w 275971"/>
                  <a:gd name="connsiteY39" fmla="*/ 67797 h 221505"/>
                  <a:gd name="connsiteX40" fmla="*/ 58203 w 275971"/>
                  <a:gd name="connsiteY40" fmla="*/ 67143 h 221505"/>
                  <a:gd name="connsiteX41" fmla="*/ 54279 w 275971"/>
                  <a:gd name="connsiteY41" fmla="*/ 67797 h 221505"/>
                  <a:gd name="connsiteX42" fmla="*/ 47739 w 275971"/>
                  <a:gd name="connsiteY42" fmla="*/ 72378 h 221505"/>
                  <a:gd name="connsiteX43" fmla="*/ 51009 w 275971"/>
                  <a:gd name="connsiteY43" fmla="*/ 78267 h 221505"/>
                  <a:gd name="connsiteX44" fmla="*/ 39238 w 275971"/>
                  <a:gd name="connsiteY44" fmla="*/ 89392 h 221505"/>
                  <a:gd name="connsiteX45" fmla="*/ 37930 w 275971"/>
                  <a:gd name="connsiteY45" fmla="*/ 89392 h 221505"/>
                  <a:gd name="connsiteX46" fmla="*/ 25505 w 275971"/>
                  <a:gd name="connsiteY46" fmla="*/ 95936 h 221505"/>
                  <a:gd name="connsiteX47" fmla="*/ 16349 w 275971"/>
                  <a:gd name="connsiteY47" fmla="*/ 92664 h 221505"/>
                  <a:gd name="connsiteX48" fmla="*/ 14387 w 275971"/>
                  <a:gd name="connsiteY48" fmla="*/ 92010 h 221505"/>
                  <a:gd name="connsiteX49" fmla="*/ 2616 w 275971"/>
                  <a:gd name="connsiteY49" fmla="*/ 99862 h 221505"/>
                  <a:gd name="connsiteX50" fmla="*/ 0 w 275971"/>
                  <a:gd name="connsiteY50" fmla="*/ 99862 h 221505"/>
                  <a:gd name="connsiteX51" fmla="*/ 3924 w 275971"/>
                  <a:gd name="connsiteY51" fmla="*/ 110987 h 221505"/>
                  <a:gd name="connsiteX52" fmla="*/ 3924 w 275971"/>
                  <a:gd name="connsiteY52" fmla="*/ 110987 h 221505"/>
                  <a:gd name="connsiteX53" fmla="*/ 10463 w 275971"/>
                  <a:gd name="connsiteY53" fmla="*/ 118185 h 221505"/>
                  <a:gd name="connsiteX54" fmla="*/ 12425 w 275971"/>
                  <a:gd name="connsiteY54" fmla="*/ 121457 h 221505"/>
                  <a:gd name="connsiteX55" fmla="*/ 16349 w 275971"/>
                  <a:gd name="connsiteY55" fmla="*/ 128655 h 221505"/>
                  <a:gd name="connsiteX56" fmla="*/ 17657 w 275971"/>
                  <a:gd name="connsiteY56" fmla="*/ 139780 h 221505"/>
                  <a:gd name="connsiteX57" fmla="*/ 17657 w 275971"/>
                  <a:gd name="connsiteY57" fmla="*/ 143706 h 221505"/>
                  <a:gd name="connsiteX58" fmla="*/ 22235 w 275971"/>
                  <a:gd name="connsiteY58" fmla="*/ 144361 h 221505"/>
                  <a:gd name="connsiteX59" fmla="*/ 32698 w 275971"/>
                  <a:gd name="connsiteY59" fmla="*/ 150250 h 221505"/>
                  <a:gd name="connsiteX60" fmla="*/ 37930 w 275971"/>
                  <a:gd name="connsiteY60" fmla="*/ 160066 h 221505"/>
                  <a:gd name="connsiteX61" fmla="*/ 41200 w 275971"/>
                  <a:gd name="connsiteY61" fmla="*/ 164647 h 221505"/>
                  <a:gd name="connsiteX62" fmla="*/ 41200 w 275971"/>
                  <a:gd name="connsiteY62" fmla="*/ 164647 h 221505"/>
                  <a:gd name="connsiteX63" fmla="*/ 48393 w 275971"/>
                  <a:gd name="connsiteY63" fmla="*/ 161375 h 221505"/>
                  <a:gd name="connsiteX64" fmla="*/ 53625 w 275971"/>
                  <a:gd name="connsiteY64" fmla="*/ 164647 h 221505"/>
                  <a:gd name="connsiteX65" fmla="*/ 55587 w 275971"/>
                  <a:gd name="connsiteY65" fmla="*/ 167264 h 221505"/>
                  <a:gd name="connsiteX66" fmla="*/ 56895 w 275971"/>
                  <a:gd name="connsiteY66" fmla="*/ 169227 h 221505"/>
                  <a:gd name="connsiteX67" fmla="*/ 62126 w 275971"/>
                  <a:gd name="connsiteY67" fmla="*/ 163338 h 221505"/>
                  <a:gd name="connsiteX68" fmla="*/ 66704 w 275971"/>
                  <a:gd name="connsiteY68" fmla="*/ 163338 h 221505"/>
                  <a:gd name="connsiteX69" fmla="*/ 75205 w 275971"/>
                  <a:gd name="connsiteY69" fmla="*/ 157449 h 221505"/>
                  <a:gd name="connsiteX70" fmla="*/ 78475 w 275971"/>
                  <a:gd name="connsiteY70" fmla="*/ 157449 h 221505"/>
                  <a:gd name="connsiteX71" fmla="*/ 78475 w 275971"/>
                  <a:gd name="connsiteY71" fmla="*/ 157449 h 221505"/>
                  <a:gd name="connsiteX72" fmla="*/ 76513 w 275971"/>
                  <a:gd name="connsiteY72" fmla="*/ 144361 h 221505"/>
                  <a:gd name="connsiteX73" fmla="*/ 86323 w 275971"/>
                  <a:gd name="connsiteY73" fmla="*/ 136508 h 221505"/>
                  <a:gd name="connsiteX74" fmla="*/ 91555 w 275971"/>
                  <a:gd name="connsiteY74" fmla="*/ 133236 h 221505"/>
                  <a:gd name="connsiteX75" fmla="*/ 95478 w 275971"/>
                  <a:gd name="connsiteY75" fmla="*/ 130619 h 221505"/>
                  <a:gd name="connsiteX76" fmla="*/ 96132 w 275971"/>
                  <a:gd name="connsiteY76" fmla="*/ 129964 h 221505"/>
                  <a:gd name="connsiteX77" fmla="*/ 110519 w 275971"/>
                  <a:gd name="connsiteY77" fmla="*/ 128001 h 221505"/>
                  <a:gd name="connsiteX78" fmla="*/ 124253 w 275971"/>
                  <a:gd name="connsiteY78" fmla="*/ 145015 h 221505"/>
                  <a:gd name="connsiteX79" fmla="*/ 123599 w 275971"/>
                  <a:gd name="connsiteY79" fmla="*/ 156794 h 221505"/>
                  <a:gd name="connsiteX80" fmla="*/ 122945 w 275971"/>
                  <a:gd name="connsiteY80" fmla="*/ 159412 h 221505"/>
                  <a:gd name="connsiteX81" fmla="*/ 127522 w 275971"/>
                  <a:gd name="connsiteY81" fmla="*/ 173154 h 221505"/>
                  <a:gd name="connsiteX82" fmla="*/ 127522 w 275971"/>
                  <a:gd name="connsiteY82" fmla="*/ 173154 h 221505"/>
                  <a:gd name="connsiteX83" fmla="*/ 134062 w 275971"/>
                  <a:gd name="connsiteY83" fmla="*/ 175117 h 221505"/>
                  <a:gd name="connsiteX84" fmla="*/ 134716 w 275971"/>
                  <a:gd name="connsiteY84" fmla="*/ 175117 h 221505"/>
                  <a:gd name="connsiteX85" fmla="*/ 141909 w 275971"/>
                  <a:gd name="connsiteY85" fmla="*/ 186896 h 221505"/>
                  <a:gd name="connsiteX86" fmla="*/ 138640 w 275971"/>
                  <a:gd name="connsiteY86" fmla="*/ 194094 h 221505"/>
                  <a:gd name="connsiteX87" fmla="*/ 138640 w 275971"/>
                  <a:gd name="connsiteY87" fmla="*/ 194749 h 221505"/>
                  <a:gd name="connsiteX88" fmla="*/ 137986 w 275971"/>
                  <a:gd name="connsiteY88" fmla="*/ 198675 h 221505"/>
                  <a:gd name="connsiteX89" fmla="*/ 143217 w 275971"/>
                  <a:gd name="connsiteY89" fmla="*/ 199984 h 221505"/>
                  <a:gd name="connsiteX90" fmla="*/ 145179 w 275971"/>
                  <a:gd name="connsiteY90" fmla="*/ 199984 h 221505"/>
                  <a:gd name="connsiteX91" fmla="*/ 154989 w 275971"/>
                  <a:gd name="connsiteY91" fmla="*/ 200638 h 221505"/>
                  <a:gd name="connsiteX92" fmla="*/ 154989 w 275971"/>
                  <a:gd name="connsiteY92" fmla="*/ 200638 h 221505"/>
                  <a:gd name="connsiteX93" fmla="*/ 154989 w 275971"/>
                  <a:gd name="connsiteY93" fmla="*/ 200638 h 221505"/>
                  <a:gd name="connsiteX94" fmla="*/ 164144 w 275971"/>
                  <a:gd name="connsiteY94" fmla="*/ 193440 h 221505"/>
                  <a:gd name="connsiteX95" fmla="*/ 175262 w 275971"/>
                  <a:gd name="connsiteY95" fmla="*/ 203910 h 221505"/>
                  <a:gd name="connsiteX96" fmla="*/ 175916 w 275971"/>
                  <a:gd name="connsiteY96" fmla="*/ 203910 h 221505"/>
                  <a:gd name="connsiteX97" fmla="*/ 181147 w 275971"/>
                  <a:gd name="connsiteY97" fmla="*/ 211109 h 221505"/>
                  <a:gd name="connsiteX98" fmla="*/ 188341 w 275971"/>
                  <a:gd name="connsiteY98" fmla="*/ 218307 h 221505"/>
                  <a:gd name="connsiteX99" fmla="*/ 195534 w 275971"/>
                  <a:gd name="connsiteY99" fmla="*/ 220270 h 221505"/>
                  <a:gd name="connsiteX100" fmla="*/ 212537 w 275971"/>
                  <a:gd name="connsiteY100" fmla="*/ 207837 h 221505"/>
                  <a:gd name="connsiteX101" fmla="*/ 218423 w 275971"/>
                  <a:gd name="connsiteY101" fmla="*/ 194749 h 221505"/>
                  <a:gd name="connsiteX102" fmla="*/ 225616 w 275971"/>
                  <a:gd name="connsiteY102" fmla="*/ 188859 h 221505"/>
                  <a:gd name="connsiteX103" fmla="*/ 241966 w 275971"/>
                  <a:gd name="connsiteY103" fmla="*/ 194094 h 221505"/>
                  <a:gd name="connsiteX104" fmla="*/ 250467 w 275971"/>
                  <a:gd name="connsiteY104" fmla="*/ 190822 h 221505"/>
                  <a:gd name="connsiteX105" fmla="*/ 257007 w 275971"/>
                  <a:gd name="connsiteY105" fmla="*/ 179698 h 221505"/>
                  <a:gd name="connsiteX106" fmla="*/ 253083 w 275971"/>
                  <a:gd name="connsiteY106" fmla="*/ 171191 h 221505"/>
                  <a:gd name="connsiteX107" fmla="*/ 242620 w 275971"/>
                  <a:gd name="connsiteY107" fmla="*/ 171191 h 221505"/>
                  <a:gd name="connsiteX108" fmla="*/ 250467 w 275971"/>
                  <a:gd name="connsiteY108" fmla="*/ 163338 h 221505"/>
                  <a:gd name="connsiteX109" fmla="*/ 252429 w 275971"/>
                  <a:gd name="connsiteY109" fmla="*/ 152213 h 221505"/>
                  <a:gd name="connsiteX110" fmla="*/ 250467 w 275971"/>
                  <a:gd name="connsiteY110" fmla="*/ 141089 h 221505"/>
                  <a:gd name="connsiteX111" fmla="*/ 251775 w 275971"/>
                  <a:gd name="connsiteY111" fmla="*/ 133236 h 221505"/>
                  <a:gd name="connsiteX112" fmla="*/ 260276 w 275971"/>
                  <a:gd name="connsiteY112" fmla="*/ 141089 h 221505"/>
                  <a:gd name="connsiteX113" fmla="*/ 262892 w 275971"/>
                  <a:gd name="connsiteY113" fmla="*/ 154831 h 221505"/>
                  <a:gd name="connsiteX114" fmla="*/ 258315 w 275971"/>
                  <a:gd name="connsiteY114" fmla="*/ 165301 h 221505"/>
                  <a:gd name="connsiteX115" fmla="*/ 261584 w 275971"/>
                  <a:gd name="connsiteY115" fmla="*/ 177735 h 221505"/>
                  <a:gd name="connsiteX116" fmla="*/ 268124 w 275971"/>
                  <a:gd name="connsiteY116" fmla="*/ 171845 h 221505"/>
                  <a:gd name="connsiteX117" fmla="*/ 270086 w 275971"/>
                  <a:gd name="connsiteY117" fmla="*/ 164647 h 221505"/>
                  <a:gd name="connsiteX118" fmla="*/ 275971 w 275971"/>
                  <a:gd name="connsiteY118" fmla="*/ 158103 h 221505"/>
                  <a:gd name="connsiteX119" fmla="*/ 272702 w 275971"/>
                  <a:gd name="connsiteY119" fmla="*/ 152213 h 22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275971" h="221505">
                    <a:moveTo>
                      <a:pt x="272048" y="157449"/>
                    </a:moveTo>
                    <a:cubicBezTo>
                      <a:pt x="270740" y="154831"/>
                      <a:pt x="272048" y="152868"/>
                      <a:pt x="272048" y="150905"/>
                    </a:cubicBezTo>
                    <a:cubicBezTo>
                      <a:pt x="272048" y="148942"/>
                      <a:pt x="270740" y="145015"/>
                      <a:pt x="270740" y="142398"/>
                    </a:cubicBezTo>
                    <a:cubicBezTo>
                      <a:pt x="270740" y="139780"/>
                      <a:pt x="270740" y="131927"/>
                      <a:pt x="269432" y="128655"/>
                    </a:cubicBezTo>
                    <a:cubicBezTo>
                      <a:pt x="268124" y="125383"/>
                      <a:pt x="266162" y="124075"/>
                      <a:pt x="261584" y="121457"/>
                    </a:cubicBezTo>
                    <a:cubicBezTo>
                      <a:pt x="257007" y="118840"/>
                      <a:pt x="248505" y="118840"/>
                      <a:pt x="248505" y="118840"/>
                    </a:cubicBezTo>
                    <a:cubicBezTo>
                      <a:pt x="248505" y="118840"/>
                      <a:pt x="241966" y="121457"/>
                      <a:pt x="238696" y="123420"/>
                    </a:cubicBezTo>
                    <a:cubicBezTo>
                      <a:pt x="235426" y="125383"/>
                      <a:pt x="228232" y="128655"/>
                      <a:pt x="227578" y="124729"/>
                    </a:cubicBezTo>
                    <a:cubicBezTo>
                      <a:pt x="227578" y="120803"/>
                      <a:pt x="238696" y="114259"/>
                      <a:pt x="241966" y="112296"/>
                    </a:cubicBezTo>
                    <a:cubicBezTo>
                      <a:pt x="245235" y="110332"/>
                      <a:pt x="247197" y="110332"/>
                      <a:pt x="251121" y="109678"/>
                    </a:cubicBezTo>
                    <a:cubicBezTo>
                      <a:pt x="255699" y="109678"/>
                      <a:pt x="257007" y="107715"/>
                      <a:pt x="259622" y="105097"/>
                    </a:cubicBezTo>
                    <a:cubicBezTo>
                      <a:pt x="261584" y="102480"/>
                      <a:pt x="261584" y="95282"/>
                      <a:pt x="257661" y="91355"/>
                    </a:cubicBezTo>
                    <a:cubicBezTo>
                      <a:pt x="253737" y="86775"/>
                      <a:pt x="251775" y="90701"/>
                      <a:pt x="249813" y="88738"/>
                    </a:cubicBezTo>
                    <a:cubicBezTo>
                      <a:pt x="248505" y="86775"/>
                      <a:pt x="248505" y="83503"/>
                      <a:pt x="247851" y="80231"/>
                    </a:cubicBezTo>
                    <a:cubicBezTo>
                      <a:pt x="247197" y="77613"/>
                      <a:pt x="243927" y="67143"/>
                      <a:pt x="242620" y="63871"/>
                    </a:cubicBezTo>
                    <a:cubicBezTo>
                      <a:pt x="240658" y="60599"/>
                      <a:pt x="239350" y="61253"/>
                      <a:pt x="237388" y="58636"/>
                    </a:cubicBezTo>
                    <a:cubicBezTo>
                      <a:pt x="236080" y="56018"/>
                      <a:pt x="242620" y="50783"/>
                      <a:pt x="241966" y="46857"/>
                    </a:cubicBezTo>
                    <a:cubicBezTo>
                      <a:pt x="241966" y="42930"/>
                      <a:pt x="237388" y="46202"/>
                      <a:pt x="231502" y="41622"/>
                    </a:cubicBezTo>
                    <a:cubicBezTo>
                      <a:pt x="225616" y="37041"/>
                      <a:pt x="234772" y="33769"/>
                      <a:pt x="236734" y="27880"/>
                    </a:cubicBezTo>
                    <a:cubicBezTo>
                      <a:pt x="238696" y="21990"/>
                      <a:pt x="238696" y="20681"/>
                      <a:pt x="234772" y="16755"/>
                    </a:cubicBezTo>
                    <a:cubicBezTo>
                      <a:pt x="231502" y="12828"/>
                      <a:pt x="224309" y="14792"/>
                      <a:pt x="221039" y="14137"/>
                    </a:cubicBezTo>
                    <a:cubicBezTo>
                      <a:pt x="217769" y="14137"/>
                      <a:pt x="215153" y="8248"/>
                      <a:pt x="212537" y="6285"/>
                    </a:cubicBezTo>
                    <a:cubicBezTo>
                      <a:pt x="209267" y="3667"/>
                      <a:pt x="206652" y="4321"/>
                      <a:pt x="202728" y="3013"/>
                    </a:cubicBezTo>
                    <a:cubicBezTo>
                      <a:pt x="198804" y="1704"/>
                      <a:pt x="194880" y="395"/>
                      <a:pt x="191611" y="1050"/>
                    </a:cubicBezTo>
                    <a:cubicBezTo>
                      <a:pt x="188341" y="1050"/>
                      <a:pt x="175262" y="4976"/>
                      <a:pt x="168068" y="6285"/>
                    </a:cubicBezTo>
                    <a:cubicBezTo>
                      <a:pt x="160874" y="7593"/>
                      <a:pt x="149757" y="1704"/>
                      <a:pt x="147141" y="395"/>
                    </a:cubicBezTo>
                    <a:cubicBezTo>
                      <a:pt x="144525" y="-1568"/>
                      <a:pt x="142563" y="4321"/>
                      <a:pt x="141909" y="6285"/>
                    </a:cubicBezTo>
                    <a:cubicBezTo>
                      <a:pt x="141256" y="8902"/>
                      <a:pt x="134716" y="19372"/>
                      <a:pt x="130138" y="21336"/>
                    </a:cubicBezTo>
                    <a:cubicBezTo>
                      <a:pt x="126868" y="23299"/>
                      <a:pt x="124907" y="21990"/>
                      <a:pt x="122945" y="20681"/>
                    </a:cubicBezTo>
                    <a:cubicBezTo>
                      <a:pt x="117713" y="20681"/>
                      <a:pt x="107250" y="20681"/>
                      <a:pt x="105942" y="20681"/>
                    </a:cubicBezTo>
                    <a:cubicBezTo>
                      <a:pt x="102018" y="20681"/>
                      <a:pt x="101364" y="20681"/>
                      <a:pt x="101364" y="21336"/>
                    </a:cubicBezTo>
                    <a:cubicBezTo>
                      <a:pt x="100710" y="22644"/>
                      <a:pt x="100056" y="24608"/>
                      <a:pt x="99402" y="26571"/>
                    </a:cubicBezTo>
                    <a:cubicBezTo>
                      <a:pt x="98094" y="30497"/>
                      <a:pt x="96786" y="33769"/>
                      <a:pt x="93516" y="36387"/>
                    </a:cubicBezTo>
                    <a:cubicBezTo>
                      <a:pt x="92209" y="37041"/>
                      <a:pt x="88939" y="40967"/>
                      <a:pt x="87631" y="43585"/>
                    </a:cubicBezTo>
                    <a:cubicBezTo>
                      <a:pt x="86323" y="48165"/>
                      <a:pt x="81091" y="50783"/>
                      <a:pt x="77821" y="52746"/>
                    </a:cubicBezTo>
                    <a:cubicBezTo>
                      <a:pt x="77821" y="52746"/>
                      <a:pt x="77167" y="52746"/>
                      <a:pt x="76513" y="53401"/>
                    </a:cubicBezTo>
                    <a:cubicBezTo>
                      <a:pt x="75859" y="61253"/>
                      <a:pt x="75205" y="65834"/>
                      <a:pt x="71282" y="67797"/>
                    </a:cubicBezTo>
                    <a:lnTo>
                      <a:pt x="68666" y="69760"/>
                    </a:lnTo>
                    <a:lnTo>
                      <a:pt x="65396" y="68452"/>
                    </a:lnTo>
                    <a:cubicBezTo>
                      <a:pt x="65396" y="68452"/>
                      <a:pt x="62780" y="68452"/>
                      <a:pt x="61472" y="67797"/>
                    </a:cubicBezTo>
                    <a:cubicBezTo>
                      <a:pt x="60164" y="67797"/>
                      <a:pt x="58856" y="67797"/>
                      <a:pt x="58203" y="67143"/>
                    </a:cubicBezTo>
                    <a:cubicBezTo>
                      <a:pt x="58203" y="67143"/>
                      <a:pt x="55587" y="67143"/>
                      <a:pt x="54279" y="67797"/>
                    </a:cubicBezTo>
                    <a:cubicBezTo>
                      <a:pt x="52317" y="69760"/>
                      <a:pt x="50355" y="71723"/>
                      <a:pt x="47739" y="72378"/>
                    </a:cubicBezTo>
                    <a:cubicBezTo>
                      <a:pt x="49047" y="73687"/>
                      <a:pt x="50355" y="75650"/>
                      <a:pt x="51009" y="78267"/>
                    </a:cubicBezTo>
                    <a:cubicBezTo>
                      <a:pt x="51009" y="85466"/>
                      <a:pt x="43815" y="88083"/>
                      <a:pt x="39238" y="89392"/>
                    </a:cubicBezTo>
                    <a:cubicBezTo>
                      <a:pt x="39238" y="89392"/>
                      <a:pt x="38584" y="89392"/>
                      <a:pt x="37930" y="89392"/>
                    </a:cubicBezTo>
                    <a:cubicBezTo>
                      <a:pt x="35968" y="92010"/>
                      <a:pt x="31390" y="96590"/>
                      <a:pt x="25505" y="95936"/>
                    </a:cubicBezTo>
                    <a:cubicBezTo>
                      <a:pt x="22889" y="95936"/>
                      <a:pt x="19619" y="94627"/>
                      <a:pt x="16349" y="92664"/>
                    </a:cubicBezTo>
                    <a:cubicBezTo>
                      <a:pt x="16349" y="92664"/>
                      <a:pt x="15041" y="92664"/>
                      <a:pt x="14387" y="92010"/>
                    </a:cubicBezTo>
                    <a:cubicBezTo>
                      <a:pt x="11771" y="95282"/>
                      <a:pt x="7194" y="99208"/>
                      <a:pt x="2616" y="99862"/>
                    </a:cubicBezTo>
                    <a:cubicBezTo>
                      <a:pt x="1962" y="99862"/>
                      <a:pt x="654" y="99862"/>
                      <a:pt x="0" y="99862"/>
                    </a:cubicBezTo>
                    <a:cubicBezTo>
                      <a:pt x="654" y="102480"/>
                      <a:pt x="1962" y="105752"/>
                      <a:pt x="3924" y="110987"/>
                    </a:cubicBezTo>
                    <a:lnTo>
                      <a:pt x="3924" y="110987"/>
                    </a:lnTo>
                    <a:cubicBezTo>
                      <a:pt x="5886" y="112296"/>
                      <a:pt x="9809" y="113604"/>
                      <a:pt x="10463" y="118185"/>
                    </a:cubicBezTo>
                    <a:cubicBezTo>
                      <a:pt x="10463" y="118840"/>
                      <a:pt x="11771" y="120148"/>
                      <a:pt x="12425" y="121457"/>
                    </a:cubicBezTo>
                    <a:cubicBezTo>
                      <a:pt x="13733" y="123420"/>
                      <a:pt x="15041" y="125383"/>
                      <a:pt x="16349" y="128655"/>
                    </a:cubicBezTo>
                    <a:cubicBezTo>
                      <a:pt x="18311" y="132582"/>
                      <a:pt x="18311" y="136508"/>
                      <a:pt x="17657" y="139780"/>
                    </a:cubicBezTo>
                    <a:cubicBezTo>
                      <a:pt x="17657" y="141089"/>
                      <a:pt x="17657" y="143052"/>
                      <a:pt x="17657" y="143706"/>
                    </a:cubicBezTo>
                    <a:cubicBezTo>
                      <a:pt x="18965" y="143706"/>
                      <a:pt x="20927" y="144361"/>
                      <a:pt x="22235" y="144361"/>
                    </a:cubicBezTo>
                    <a:cubicBezTo>
                      <a:pt x="26158" y="144361"/>
                      <a:pt x="30736" y="145670"/>
                      <a:pt x="32698" y="150250"/>
                    </a:cubicBezTo>
                    <a:cubicBezTo>
                      <a:pt x="34660" y="151559"/>
                      <a:pt x="37930" y="154831"/>
                      <a:pt x="37930" y="160066"/>
                    </a:cubicBezTo>
                    <a:cubicBezTo>
                      <a:pt x="37930" y="161375"/>
                      <a:pt x="39892" y="163338"/>
                      <a:pt x="41200" y="164647"/>
                    </a:cubicBezTo>
                    <a:cubicBezTo>
                      <a:pt x="41200" y="164647"/>
                      <a:pt x="41200" y="164647"/>
                      <a:pt x="41200" y="164647"/>
                    </a:cubicBezTo>
                    <a:cubicBezTo>
                      <a:pt x="42507" y="163338"/>
                      <a:pt x="45123" y="161375"/>
                      <a:pt x="48393" y="161375"/>
                    </a:cubicBezTo>
                    <a:cubicBezTo>
                      <a:pt x="50355" y="161375"/>
                      <a:pt x="52317" y="162684"/>
                      <a:pt x="53625" y="164647"/>
                    </a:cubicBezTo>
                    <a:cubicBezTo>
                      <a:pt x="53625" y="165301"/>
                      <a:pt x="54933" y="166610"/>
                      <a:pt x="55587" y="167264"/>
                    </a:cubicBezTo>
                    <a:cubicBezTo>
                      <a:pt x="55587" y="167264"/>
                      <a:pt x="56241" y="168573"/>
                      <a:pt x="56895" y="169227"/>
                    </a:cubicBezTo>
                    <a:cubicBezTo>
                      <a:pt x="56895" y="166610"/>
                      <a:pt x="58856" y="163992"/>
                      <a:pt x="62126" y="163338"/>
                    </a:cubicBezTo>
                    <a:cubicBezTo>
                      <a:pt x="62780" y="163338"/>
                      <a:pt x="64742" y="163338"/>
                      <a:pt x="66704" y="163338"/>
                    </a:cubicBezTo>
                    <a:cubicBezTo>
                      <a:pt x="68012" y="160720"/>
                      <a:pt x="69974" y="157449"/>
                      <a:pt x="75205" y="157449"/>
                    </a:cubicBezTo>
                    <a:cubicBezTo>
                      <a:pt x="76513" y="157449"/>
                      <a:pt x="77167" y="157449"/>
                      <a:pt x="78475" y="157449"/>
                    </a:cubicBezTo>
                    <a:cubicBezTo>
                      <a:pt x="78475" y="157449"/>
                      <a:pt x="78475" y="157449"/>
                      <a:pt x="78475" y="157449"/>
                    </a:cubicBezTo>
                    <a:cubicBezTo>
                      <a:pt x="76513" y="153522"/>
                      <a:pt x="73898" y="148942"/>
                      <a:pt x="76513" y="144361"/>
                    </a:cubicBezTo>
                    <a:cubicBezTo>
                      <a:pt x="77821" y="141089"/>
                      <a:pt x="79783" y="137817"/>
                      <a:pt x="86323" y="136508"/>
                    </a:cubicBezTo>
                    <a:cubicBezTo>
                      <a:pt x="88285" y="136508"/>
                      <a:pt x="90247" y="134545"/>
                      <a:pt x="91555" y="133236"/>
                    </a:cubicBezTo>
                    <a:cubicBezTo>
                      <a:pt x="92862" y="131927"/>
                      <a:pt x="94170" y="131273"/>
                      <a:pt x="95478" y="130619"/>
                    </a:cubicBezTo>
                    <a:cubicBezTo>
                      <a:pt x="95478" y="130619"/>
                      <a:pt x="95478" y="130619"/>
                      <a:pt x="96132" y="129964"/>
                    </a:cubicBezTo>
                    <a:cubicBezTo>
                      <a:pt x="102672" y="122766"/>
                      <a:pt x="107904" y="126038"/>
                      <a:pt x="110519" y="128001"/>
                    </a:cubicBezTo>
                    <a:cubicBezTo>
                      <a:pt x="113135" y="130619"/>
                      <a:pt x="122291" y="140434"/>
                      <a:pt x="124253" y="145015"/>
                    </a:cubicBezTo>
                    <a:cubicBezTo>
                      <a:pt x="126214" y="149596"/>
                      <a:pt x="124253" y="153522"/>
                      <a:pt x="123599" y="156794"/>
                    </a:cubicBezTo>
                    <a:cubicBezTo>
                      <a:pt x="123599" y="157449"/>
                      <a:pt x="122945" y="158757"/>
                      <a:pt x="122945" y="159412"/>
                    </a:cubicBezTo>
                    <a:cubicBezTo>
                      <a:pt x="124907" y="165301"/>
                      <a:pt x="126214" y="170536"/>
                      <a:pt x="127522" y="173154"/>
                    </a:cubicBezTo>
                    <a:cubicBezTo>
                      <a:pt x="127522" y="173154"/>
                      <a:pt x="127522" y="173154"/>
                      <a:pt x="127522" y="173154"/>
                    </a:cubicBezTo>
                    <a:cubicBezTo>
                      <a:pt x="129484" y="173154"/>
                      <a:pt x="131446" y="173154"/>
                      <a:pt x="134062" y="175117"/>
                    </a:cubicBezTo>
                    <a:cubicBezTo>
                      <a:pt x="134062" y="175117"/>
                      <a:pt x="134062" y="175117"/>
                      <a:pt x="134716" y="175117"/>
                    </a:cubicBezTo>
                    <a:cubicBezTo>
                      <a:pt x="140602" y="177735"/>
                      <a:pt x="142563" y="181661"/>
                      <a:pt x="141909" y="186896"/>
                    </a:cubicBezTo>
                    <a:cubicBezTo>
                      <a:pt x="141256" y="190822"/>
                      <a:pt x="139294" y="192786"/>
                      <a:pt x="138640" y="194094"/>
                    </a:cubicBezTo>
                    <a:cubicBezTo>
                      <a:pt x="138640" y="194094"/>
                      <a:pt x="138640" y="194094"/>
                      <a:pt x="138640" y="194749"/>
                    </a:cubicBezTo>
                    <a:cubicBezTo>
                      <a:pt x="138640" y="196057"/>
                      <a:pt x="138640" y="197366"/>
                      <a:pt x="137986" y="198675"/>
                    </a:cubicBezTo>
                    <a:cubicBezTo>
                      <a:pt x="139294" y="198675"/>
                      <a:pt x="141256" y="198675"/>
                      <a:pt x="143217" y="199984"/>
                    </a:cubicBezTo>
                    <a:cubicBezTo>
                      <a:pt x="143871" y="199984"/>
                      <a:pt x="145179" y="199984"/>
                      <a:pt x="145179" y="199984"/>
                    </a:cubicBezTo>
                    <a:cubicBezTo>
                      <a:pt x="149103" y="198021"/>
                      <a:pt x="153027" y="199984"/>
                      <a:pt x="154989" y="200638"/>
                    </a:cubicBezTo>
                    <a:cubicBezTo>
                      <a:pt x="154989" y="200638"/>
                      <a:pt x="154989" y="200638"/>
                      <a:pt x="154989" y="200638"/>
                    </a:cubicBezTo>
                    <a:cubicBezTo>
                      <a:pt x="154989" y="200638"/>
                      <a:pt x="154989" y="200638"/>
                      <a:pt x="154989" y="200638"/>
                    </a:cubicBezTo>
                    <a:cubicBezTo>
                      <a:pt x="155643" y="198675"/>
                      <a:pt x="158259" y="192786"/>
                      <a:pt x="164144" y="193440"/>
                    </a:cubicBezTo>
                    <a:cubicBezTo>
                      <a:pt x="168068" y="193440"/>
                      <a:pt x="171992" y="199329"/>
                      <a:pt x="175262" y="203910"/>
                    </a:cubicBezTo>
                    <a:cubicBezTo>
                      <a:pt x="175262" y="203910"/>
                      <a:pt x="175262" y="203910"/>
                      <a:pt x="175916" y="203910"/>
                    </a:cubicBezTo>
                    <a:cubicBezTo>
                      <a:pt x="179839" y="203910"/>
                      <a:pt x="180493" y="209800"/>
                      <a:pt x="181147" y="211109"/>
                    </a:cubicBezTo>
                    <a:cubicBezTo>
                      <a:pt x="181801" y="212417"/>
                      <a:pt x="188341" y="216344"/>
                      <a:pt x="188341" y="218307"/>
                    </a:cubicBezTo>
                    <a:cubicBezTo>
                      <a:pt x="188341" y="220924"/>
                      <a:pt x="191611" y="222887"/>
                      <a:pt x="195534" y="220270"/>
                    </a:cubicBezTo>
                    <a:cubicBezTo>
                      <a:pt x="199458" y="217652"/>
                      <a:pt x="210575" y="209800"/>
                      <a:pt x="212537" y="207837"/>
                    </a:cubicBezTo>
                    <a:cubicBezTo>
                      <a:pt x="214499" y="205873"/>
                      <a:pt x="219077" y="198021"/>
                      <a:pt x="218423" y="194749"/>
                    </a:cubicBezTo>
                    <a:cubicBezTo>
                      <a:pt x="217769" y="191477"/>
                      <a:pt x="221039" y="190168"/>
                      <a:pt x="225616" y="188859"/>
                    </a:cubicBezTo>
                    <a:cubicBezTo>
                      <a:pt x="230194" y="187550"/>
                      <a:pt x="238696" y="192131"/>
                      <a:pt x="241966" y="194094"/>
                    </a:cubicBezTo>
                    <a:cubicBezTo>
                      <a:pt x="245235" y="196057"/>
                      <a:pt x="247851" y="192131"/>
                      <a:pt x="250467" y="190822"/>
                    </a:cubicBezTo>
                    <a:cubicBezTo>
                      <a:pt x="253083" y="188859"/>
                      <a:pt x="257661" y="182970"/>
                      <a:pt x="257007" y="179698"/>
                    </a:cubicBezTo>
                    <a:cubicBezTo>
                      <a:pt x="257007" y="176426"/>
                      <a:pt x="255045" y="172499"/>
                      <a:pt x="253083" y="171191"/>
                    </a:cubicBezTo>
                    <a:cubicBezTo>
                      <a:pt x="251121" y="169882"/>
                      <a:pt x="245235" y="171191"/>
                      <a:pt x="242620" y="171191"/>
                    </a:cubicBezTo>
                    <a:cubicBezTo>
                      <a:pt x="240004" y="171191"/>
                      <a:pt x="247851" y="166610"/>
                      <a:pt x="250467" y="163338"/>
                    </a:cubicBezTo>
                    <a:cubicBezTo>
                      <a:pt x="253083" y="160066"/>
                      <a:pt x="253083" y="157449"/>
                      <a:pt x="252429" y="152213"/>
                    </a:cubicBezTo>
                    <a:cubicBezTo>
                      <a:pt x="252429" y="147633"/>
                      <a:pt x="252429" y="146324"/>
                      <a:pt x="250467" y="141089"/>
                    </a:cubicBezTo>
                    <a:cubicBezTo>
                      <a:pt x="248505" y="136508"/>
                      <a:pt x="249813" y="136508"/>
                      <a:pt x="251775" y="133236"/>
                    </a:cubicBezTo>
                    <a:cubicBezTo>
                      <a:pt x="253737" y="129964"/>
                      <a:pt x="257661" y="137162"/>
                      <a:pt x="260276" y="141089"/>
                    </a:cubicBezTo>
                    <a:cubicBezTo>
                      <a:pt x="262892" y="145015"/>
                      <a:pt x="262892" y="150905"/>
                      <a:pt x="262892" y="154831"/>
                    </a:cubicBezTo>
                    <a:cubicBezTo>
                      <a:pt x="262892" y="159412"/>
                      <a:pt x="260276" y="162684"/>
                      <a:pt x="258315" y="165301"/>
                    </a:cubicBezTo>
                    <a:cubicBezTo>
                      <a:pt x="256353" y="167919"/>
                      <a:pt x="261584" y="176426"/>
                      <a:pt x="261584" y="177735"/>
                    </a:cubicBezTo>
                    <a:cubicBezTo>
                      <a:pt x="261584" y="179043"/>
                      <a:pt x="267470" y="173154"/>
                      <a:pt x="268124" y="171845"/>
                    </a:cubicBezTo>
                    <a:cubicBezTo>
                      <a:pt x="268778" y="170536"/>
                      <a:pt x="270086" y="167264"/>
                      <a:pt x="270086" y="164647"/>
                    </a:cubicBezTo>
                    <a:cubicBezTo>
                      <a:pt x="270086" y="162029"/>
                      <a:pt x="275971" y="159412"/>
                      <a:pt x="275971" y="158103"/>
                    </a:cubicBezTo>
                    <a:cubicBezTo>
                      <a:pt x="275971" y="156794"/>
                      <a:pt x="274010" y="154831"/>
                      <a:pt x="272702" y="15221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0" name="Graphic 2">
              <a:extLst>
                <a:ext uri="{FF2B5EF4-FFF2-40B4-BE49-F238E27FC236}">
                  <a16:creationId xmlns:a16="http://schemas.microsoft.com/office/drawing/2014/main" id="{88D9838A-F456-9B23-9A46-D7BC1B8A2AF1}"/>
                </a:ext>
              </a:extLst>
            </p:cNvPr>
            <p:cNvGrpSpPr/>
            <p:nvPr/>
          </p:nvGrpSpPr>
          <p:grpSpPr>
            <a:xfrm>
              <a:off x="1899272" y="2573050"/>
              <a:ext cx="736236" cy="576990"/>
              <a:chOff x="1899272" y="2573050"/>
              <a:chExt cx="736236" cy="576990"/>
            </a:xfrm>
            <a:solidFill>
              <a:srgbClr val="D5C2A5"/>
            </a:solidFill>
          </p:grpSpPr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B9BA87CB-755B-D9C6-B18D-4637F31F1E74}"/>
                  </a:ext>
                </a:extLst>
              </p:cNvPr>
              <p:cNvSpPr/>
              <p:nvPr/>
            </p:nvSpPr>
            <p:spPr>
              <a:xfrm>
                <a:off x="2587389" y="2998630"/>
                <a:ext cx="48119" cy="54506"/>
              </a:xfrm>
              <a:custGeom>
                <a:avLst/>
                <a:gdLst>
                  <a:gd name="connsiteX0" fmla="*/ 5434 w 48119"/>
                  <a:gd name="connsiteY0" fmla="*/ 187 h 54506"/>
                  <a:gd name="connsiteX1" fmla="*/ 2818 w 48119"/>
                  <a:gd name="connsiteY1" fmla="*/ 10657 h 54506"/>
                  <a:gd name="connsiteX2" fmla="*/ 1510 w 48119"/>
                  <a:gd name="connsiteY2" fmla="*/ 25054 h 54506"/>
                  <a:gd name="connsiteX3" fmla="*/ 1510 w 48119"/>
                  <a:gd name="connsiteY3" fmla="*/ 39451 h 54506"/>
                  <a:gd name="connsiteX4" fmla="*/ 21129 w 48119"/>
                  <a:gd name="connsiteY4" fmla="*/ 48612 h 54506"/>
                  <a:gd name="connsiteX5" fmla="*/ 42710 w 48119"/>
                  <a:gd name="connsiteY5" fmla="*/ 53847 h 54506"/>
                  <a:gd name="connsiteX6" fmla="*/ 46633 w 48119"/>
                  <a:gd name="connsiteY6" fmla="*/ 39451 h 54506"/>
                  <a:gd name="connsiteX7" fmla="*/ 47941 w 48119"/>
                  <a:gd name="connsiteY7" fmla="*/ 28980 h 54506"/>
                  <a:gd name="connsiteX8" fmla="*/ 40748 w 48119"/>
                  <a:gd name="connsiteY8" fmla="*/ 22436 h 54506"/>
                  <a:gd name="connsiteX9" fmla="*/ 30939 w 48119"/>
                  <a:gd name="connsiteY9" fmla="*/ 17201 h 54506"/>
                  <a:gd name="connsiteX10" fmla="*/ 22437 w 48119"/>
                  <a:gd name="connsiteY10" fmla="*/ 12621 h 54506"/>
                  <a:gd name="connsiteX11" fmla="*/ 13282 w 48119"/>
                  <a:gd name="connsiteY11" fmla="*/ 7385 h 54506"/>
                  <a:gd name="connsiteX12" fmla="*/ 6088 w 48119"/>
                  <a:gd name="connsiteY12" fmla="*/ 187 h 5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119" h="54506">
                    <a:moveTo>
                      <a:pt x="5434" y="187"/>
                    </a:moveTo>
                    <a:cubicBezTo>
                      <a:pt x="1510" y="4113"/>
                      <a:pt x="3472" y="7385"/>
                      <a:pt x="2818" y="10657"/>
                    </a:cubicBezTo>
                    <a:cubicBezTo>
                      <a:pt x="2164" y="13929"/>
                      <a:pt x="2818" y="20473"/>
                      <a:pt x="1510" y="25054"/>
                    </a:cubicBezTo>
                    <a:cubicBezTo>
                      <a:pt x="202" y="29635"/>
                      <a:pt x="-1106" y="36833"/>
                      <a:pt x="1510" y="39451"/>
                    </a:cubicBezTo>
                    <a:cubicBezTo>
                      <a:pt x="4126" y="42068"/>
                      <a:pt x="14590" y="46649"/>
                      <a:pt x="21129" y="48612"/>
                    </a:cubicBezTo>
                    <a:cubicBezTo>
                      <a:pt x="27669" y="50575"/>
                      <a:pt x="40748" y="56465"/>
                      <a:pt x="42710" y="53847"/>
                    </a:cubicBezTo>
                    <a:cubicBezTo>
                      <a:pt x="45325" y="51230"/>
                      <a:pt x="45980" y="42068"/>
                      <a:pt x="46633" y="39451"/>
                    </a:cubicBezTo>
                    <a:cubicBezTo>
                      <a:pt x="47288" y="36833"/>
                      <a:pt x="48595" y="31598"/>
                      <a:pt x="47941" y="28980"/>
                    </a:cubicBezTo>
                    <a:cubicBezTo>
                      <a:pt x="47288" y="25708"/>
                      <a:pt x="44672" y="22436"/>
                      <a:pt x="40748" y="22436"/>
                    </a:cubicBezTo>
                    <a:cubicBezTo>
                      <a:pt x="36170" y="22436"/>
                      <a:pt x="33554" y="20473"/>
                      <a:pt x="30939" y="17201"/>
                    </a:cubicBezTo>
                    <a:cubicBezTo>
                      <a:pt x="28323" y="13929"/>
                      <a:pt x="25707" y="13929"/>
                      <a:pt x="22437" y="12621"/>
                    </a:cubicBezTo>
                    <a:cubicBezTo>
                      <a:pt x="19167" y="11312"/>
                      <a:pt x="13935" y="10003"/>
                      <a:pt x="13282" y="7385"/>
                    </a:cubicBezTo>
                    <a:cubicBezTo>
                      <a:pt x="12627" y="4768"/>
                      <a:pt x="7396" y="-1122"/>
                      <a:pt x="6088" y="18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8B1D4387-4A67-9275-F752-D3ACE0059E27}"/>
                  </a:ext>
                </a:extLst>
              </p:cNvPr>
              <p:cNvSpPr/>
              <p:nvPr/>
            </p:nvSpPr>
            <p:spPr>
              <a:xfrm>
                <a:off x="2164524" y="3042520"/>
                <a:ext cx="36125" cy="78668"/>
              </a:xfrm>
              <a:custGeom>
                <a:avLst/>
                <a:gdLst>
                  <a:gd name="connsiteX0" fmla="*/ 34615 w 36125"/>
                  <a:gd name="connsiteY0" fmla="*/ 796 h 78668"/>
                  <a:gd name="connsiteX1" fmla="*/ 34615 w 36125"/>
                  <a:gd name="connsiteY1" fmla="*/ 9957 h 78668"/>
                  <a:gd name="connsiteX2" fmla="*/ 28729 w 36125"/>
                  <a:gd name="connsiteY2" fmla="*/ 31552 h 78668"/>
                  <a:gd name="connsiteX3" fmla="*/ 24805 w 36125"/>
                  <a:gd name="connsiteY3" fmla="*/ 41368 h 78668"/>
                  <a:gd name="connsiteX4" fmla="*/ 17612 w 36125"/>
                  <a:gd name="connsiteY4" fmla="*/ 65580 h 78668"/>
                  <a:gd name="connsiteX5" fmla="*/ 13034 w 36125"/>
                  <a:gd name="connsiteY5" fmla="*/ 78668 h 78668"/>
                  <a:gd name="connsiteX6" fmla="*/ 6494 w 36125"/>
                  <a:gd name="connsiteY6" fmla="*/ 69507 h 78668"/>
                  <a:gd name="connsiteX7" fmla="*/ 609 w 36125"/>
                  <a:gd name="connsiteY7" fmla="*/ 59036 h 78668"/>
                  <a:gd name="connsiteX8" fmla="*/ 7802 w 36125"/>
                  <a:gd name="connsiteY8" fmla="*/ 55110 h 78668"/>
                  <a:gd name="connsiteX9" fmla="*/ 14342 w 36125"/>
                  <a:gd name="connsiteY9" fmla="*/ 51838 h 78668"/>
                  <a:gd name="connsiteX10" fmla="*/ 9764 w 36125"/>
                  <a:gd name="connsiteY10" fmla="*/ 43331 h 78668"/>
                  <a:gd name="connsiteX11" fmla="*/ 22843 w 36125"/>
                  <a:gd name="connsiteY11" fmla="*/ 25663 h 78668"/>
                  <a:gd name="connsiteX12" fmla="*/ 35269 w 36125"/>
                  <a:gd name="connsiteY12" fmla="*/ 141 h 7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25" h="78668">
                    <a:moveTo>
                      <a:pt x="34615" y="796"/>
                    </a:moveTo>
                    <a:cubicBezTo>
                      <a:pt x="37231" y="1450"/>
                      <a:pt x="35923" y="6031"/>
                      <a:pt x="34615" y="9957"/>
                    </a:cubicBezTo>
                    <a:cubicBezTo>
                      <a:pt x="33307" y="13884"/>
                      <a:pt x="30691" y="27626"/>
                      <a:pt x="28729" y="31552"/>
                    </a:cubicBezTo>
                    <a:cubicBezTo>
                      <a:pt x="26767" y="35478"/>
                      <a:pt x="25459" y="36787"/>
                      <a:pt x="24805" y="41368"/>
                    </a:cubicBezTo>
                    <a:cubicBezTo>
                      <a:pt x="24151" y="45949"/>
                      <a:pt x="17612" y="61654"/>
                      <a:pt x="17612" y="65580"/>
                    </a:cubicBezTo>
                    <a:cubicBezTo>
                      <a:pt x="17612" y="69507"/>
                      <a:pt x="16958" y="78668"/>
                      <a:pt x="13034" y="78668"/>
                    </a:cubicBezTo>
                    <a:cubicBezTo>
                      <a:pt x="9110" y="78668"/>
                      <a:pt x="9110" y="72124"/>
                      <a:pt x="6494" y="69507"/>
                    </a:cubicBezTo>
                    <a:cubicBezTo>
                      <a:pt x="4533" y="66235"/>
                      <a:pt x="-2007" y="59036"/>
                      <a:pt x="609" y="59036"/>
                    </a:cubicBezTo>
                    <a:cubicBezTo>
                      <a:pt x="3225" y="59036"/>
                      <a:pt x="6494" y="55110"/>
                      <a:pt x="7802" y="55110"/>
                    </a:cubicBezTo>
                    <a:cubicBezTo>
                      <a:pt x="8456" y="55110"/>
                      <a:pt x="14996" y="54456"/>
                      <a:pt x="14342" y="51838"/>
                    </a:cubicBezTo>
                    <a:cubicBezTo>
                      <a:pt x="14342" y="49221"/>
                      <a:pt x="5186" y="47258"/>
                      <a:pt x="9764" y="43331"/>
                    </a:cubicBezTo>
                    <a:cubicBezTo>
                      <a:pt x="14342" y="39405"/>
                      <a:pt x="18266" y="34824"/>
                      <a:pt x="22843" y="25663"/>
                    </a:cubicBezTo>
                    <a:cubicBezTo>
                      <a:pt x="27421" y="17156"/>
                      <a:pt x="28729" y="-1822"/>
                      <a:pt x="35269" y="14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84F02830-C1EE-B49A-615F-2CECC7E2851E}"/>
                  </a:ext>
                </a:extLst>
              </p:cNvPr>
              <p:cNvSpPr/>
              <p:nvPr/>
            </p:nvSpPr>
            <p:spPr>
              <a:xfrm>
                <a:off x="2205678" y="3079566"/>
                <a:ext cx="90246" cy="60047"/>
              </a:xfrm>
              <a:custGeom>
                <a:avLst/>
                <a:gdLst>
                  <a:gd name="connsiteX0" fmla="*/ 1308 w 90246"/>
                  <a:gd name="connsiteY0" fmla="*/ 11520 h 60047"/>
                  <a:gd name="connsiteX1" fmla="*/ 20927 w 90246"/>
                  <a:gd name="connsiteY1" fmla="*/ 396 h 60047"/>
                  <a:gd name="connsiteX2" fmla="*/ 35314 w 90246"/>
                  <a:gd name="connsiteY2" fmla="*/ 9557 h 60047"/>
                  <a:gd name="connsiteX3" fmla="*/ 43815 w 90246"/>
                  <a:gd name="connsiteY3" fmla="*/ 18719 h 60047"/>
                  <a:gd name="connsiteX4" fmla="*/ 60164 w 90246"/>
                  <a:gd name="connsiteY4" fmla="*/ 24608 h 60047"/>
                  <a:gd name="connsiteX5" fmla="*/ 60818 w 90246"/>
                  <a:gd name="connsiteY5" fmla="*/ 18064 h 60047"/>
                  <a:gd name="connsiteX6" fmla="*/ 66050 w 90246"/>
                  <a:gd name="connsiteY6" fmla="*/ 16756 h 60047"/>
                  <a:gd name="connsiteX7" fmla="*/ 69320 w 90246"/>
                  <a:gd name="connsiteY7" fmla="*/ 10866 h 60047"/>
                  <a:gd name="connsiteX8" fmla="*/ 75205 w 90246"/>
                  <a:gd name="connsiteY8" fmla="*/ 15447 h 60047"/>
                  <a:gd name="connsiteX9" fmla="*/ 79129 w 90246"/>
                  <a:gd name="connsiteY9" fmla="*/ 23954 h 60047"/>
                  <a:gd name="connsiteX10" fmla="*/ 86977 w 90246"/>
                  <a:gd name="connsiteY10" fmla="*/ 31152 h 60047"/>
                  <a:gd name="connsiteX11" fmla="*/ 90247 w 90246"/>
                  <a:gd name="connsiteY11" fmla="*/ 37696 h 60047"/>
                  <a:gd name="connsiteX12" fmla="*/ 86977 w 90246"/>
                  <a:gd name="connsiteY12" fmla="*/ 41622 h 60047"/>
                  <a:gd name="connsiteX13" fmla="*/ 89593 w 90246"/>
                  <a:gd name="connsiteY13" fmla="*/ 48166 h 60047"/>
                  <a:gd name="connsiteX14" fmla="*/ 84361 w 90246"/>
                  <a:gd name="connsiteY14" fmla="*/ 57328 h 60047"/>
                  <a:gd name="connsiteX15" fmla="*/ 69974 w 90246"/>
                  <a:gd name="connsiteY15" fmla="*/ 52747 h 60047"/>
                  <a:gd name="connsiteX16" fmla="*/ 53625 w 90246"/>
                  <a:gd name="connsiteY16" fmla="*/ 59945 h 60047"/>
                  <a:gd name="connsiteX17" fmla="*/ 42507 w 90246"/>
                  <a:gd name="connsiteY17" fmla="*/ 56019 h 60047"/>
                  <a:gd name="connsiteX18" fmla="*/ 21581 w 90246"/>
                  <a:gd name="connsiteY18" fmla="*/ 43586 h 60047"/>
                  <a:gd name="connsiteX19" fmla="*/ 0 w 90246"/>
                  <a:gd name="connsiteY19" fmla="*/ 35733 h 60047"/>
                  <a:gd name="connsiteX20" fmla="*/ 2616 w 90246"/>
                  <a:gd name="connsiteY20" fmla="*/ 28534 h 60047"/>
                  <a:gd name="connsiteX21" fmla="*/ 11117 w 90246"/>
                  <a:gd name="connsiteY21" fmla="*/ 27880 h 60047"/>
                  <a:gd name="connsiteX22" fmla="*/ 2616 w 90246"/>
                  <a:gd name="connsiteY22" fmla="*/ 12175 h 60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0246" h="60047">
                    <a:moveTo>
                      <a:pt x="1308" y="11520"/>
                    </a:moveTo>
                    <a:cubicBezTo>
                      <a:pt x="6540" y="8903"/>
                      <a:pt x="11771" y="-2222"/>
                      <a:pt x="20927" y="396"/>
                    </a:cubicBezTo>
                    <a:cubicBezTo>
                      <a:pt x="30082" y="3013"/>
                      <a:pt x="31390" y="4976"/>
                      <a:pt x="35314" y="9557"/>
                    </a:cubicBezTo>
                    <a:cubicBezTo>
                      <a:pt x="38584" y="14792"/>
                      <a:pt x="40546" y="16756"/>
                      <a:pt x="43815" y="18719"/>
                    </a:cubicBezTo>
                    <a:cubicBezTo>
                      <a:pt x="47085" y="20682"/>
                      <a:pt x="58856" y="25917"/>
                      <a:pt x="60164" y="24608"/>
                    </a:cubicBezTo>
                    <a:cubicBezTo>
                      <a:pt x="60818" y="23299"/>
                      <a:pt x="58203" y="18064"/>
                      <a:pt x="60818" y="18064"/>
                    </a:cubicBezTo>
                    <a:cubicBezTo>
                      <a:pt x="63434" y="18064"/>
                      <a:pt x="64742" y="18064"/>
                      <a:pt x="66050" y="16756"/>
                    </a:cubicBezTo>
                    <a:cubicBezTo>
                      <a:pt x="67358" y="15447"/>
                      <a:pt x="67358" y="10212"/>
                      <a:pt x="69320" y="10866"/>
                    </a:cubicBezTo>
                    <a:cubicBezTo>
                      <a:pt x="71282" y="11520"/>
                      <a:pt x="74552" y="12175"/>
                      <a:pt x="75205" y="15447"/>
                    </a:cubicBezTo>
                    <a:cubicBezTo>
                      <a:pt x="75205" y="18719"/>
                      <a:pt x="75205" y="20027"/>
                      <a:pt x="79129" y="23954"/>
                    </a:cubicBezTo>
                    <a:cubicBezTo>
                      <a:pt x="83053" y="27880"/>
                      <a:pt x="85669" y="28534"/>
                      <a:pt x="86977" y="31152"/>
                    </a:cubicBezTo>
                    <a:cubicBezTo>
                      <a:pt x="88285" y="33115"/>
                      <a:pt x="90247" y="35733"/>
                      <a:pt x="90247" y="37696"/>
                    </a:cubicBezTo>
                    <a:cubicBezTo>
                      <a:pt x="90247" y="39005"/>
                      <a:pt x="85669" y="37696"/>
                      <a:pt x="86977" y="41622"/>
                    </a:cubicBezTo>
                    <a:cubicBezTo>
                      <a:pt x="87631" y="45549"/>
                      <a:pt x="89593" y="44894"/>
                      <a:pt x="89593" y="48166"/>
                    </a:cubicBezTo>
                    <a:cubicBezTo>
                      <a:pt x="89593" y="50784"/>
                      <a:pt x="88285" y="57328"/>
                      <a:pt x="84361" y="57328"/>
                    </a:cubicBezTo>
                    <a:cubicBezTo>
                      <a:pt x="81091" y="57328"/>
                      <a:pt x="75205" y="52747"/>
                      <a:pt x="69974" y="52747"/>
                    </a:cubicBezTo>
                    <a:cubicBezTo>
                      <a:pt x="64742" y="52747"/>
                      <a:pt x="58856" y="59291"/>
                      <a:pt x="53625" y="59945"/>
                    </a:cubicBezTo>
                    <a:cubicBezTo>
                      <a:pt x="48393" y="60599"/>
                      <a:pt x="45123" y="57982"/>
                      <a:pt x="42507" y="56019"/>
                    </a:cubicBezTo>
                    <a:cubicBezTo>
                      <a:pt x="39892" y="54056"/>
                      <a:pt x="30082" y="46203"/>
                      <a:pt x="21581" y="43586"/>
                    </a:cubicBezTo>
                    <a:cubicBezTo>
                      <a:pt x="13079" y="40968"/>
                      <a:pt x="0" y="40314"/>
                      <a:pt x="0" y="35733"/>
                    </a:cubicBezTo>
                    <a:cubicBezTo>
                      <a:pt x="0" y="31152"/>
                      <a:pt x="654" y="27880"/>
                      <a:pt x="2616" y="28534"/>
                    </a:cubicBezTo>
                    <a:cubicBezTo>
                      <a:pt x="3924" y="28534"/>
                      <a:pt x="13079" y="32461"/>
                      <a:pt x="11117" y="27880"/>
                    </a:cubicBezTo>
                    <a:cubicBezTo>
                      <a:pt x="9809" y="23299"/>
                      <a:pt x="-1962" y="14138"/>
                      <a:pt x="2616" y="121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EC1990B0-1E74-B939-8ED9-0991727713C2}"/>
                  </a:ext>
                </a:extLst>
              </p:cNvPr>
              <p:cNvSpPr/>
              <p:nvPr/>
            </p:nvSpPr>
            <p:spPr>
              <a:xfrm>
                <a:off x="2278957" y="3076626"/>
                <a:ext cx="49444" cy="73414"/>
              </a:xfrm>
              <a:custGeom>
                <a:avLst/>
                <a:gdLst>
                  <a:gd name="connsiteX0" fmla="*/ 619 w 49444"/>
                  <a:gd name="connsiteY0" fmla="*/ 3336 h 73414"/>
                  <a:gd name="connsiteX1" fmla="*/ 9775 w 49444"/>
                  <a:gd name="connsiteY1" fmla="*/ 3990 h 73414"/>
                  <a:gd name="connsiteX2" fmla="*/ 15006 w 49444"/>
                  <a:gd name="connsiteY2" fmla="*/ 64 h 73414"/>
                  <a:gd name="connsiteX3" fmla="*/ 20238 w 49444"/>
                  <a:gd name="connsiteY3" fmla="*/ 7262 h 73414"/>
                  <a:gd name="connsiteX4" fmla="*/ 27432 w 49444"/>
                  <a:gd name="connsiteY4" fmla="*/ 3990 h 73414"/>
                  <a:gd name="connsiteX5" fmla="*/ 33971 w 49444"/>
                  <a:gd name="connsiteY5" fmla="*/ 12497 h 73414"/>
                  <a:gd name="connsiteX6" fmla="*/ 43781 w 49444"/>
                  <a:gd name="connsiteY6" fmla="*/ 15115 h 73414"/>
                  <a:gd name="connsiteX7" fmla="*/ 49012 w 49444"/>
                  <a:gd name="connsiteY7" fmla="*/ 22313 h 73414"/>
                  <a:gd name="connsiteX8" fmla="*/ 37895 w 49444"/>
                  <a:gd name="connsiteY8" fmla="*/ 33438 h 73414"/>
                  <a:gd name="connsiteX9" fmla="*/ 32009 w 49444"/>
                  <a:gd name="connsiteY9" fmla="*/ 43254 h 73414"/>
                  <a:gd name="connsiteX10" fmla="*/ 27432 w 49444"/>
                  <a:gd name="connsiteY10" fmla="*/ 51761 h 73414"/>
                  <a:gd name="connsiteX11" fmla="*/ 29393 w 49444"/>
                  <a:gd name="connsiteY11" fmla="*/ 73355 h 73414"/>
                  <a:gd name="connsiteX12" fmla="*/ 19584 w 49444"/>
                  <a:gd name="connsiteY12" fmla="*/ 57650 h 73414"/>
                  <a:gd name="connsiteX13" fmla="*/ 22854 w 49444"/>
                  <a:gd name="connsiteY13" fmla="*/ 45217 h 73414"/>
                  <a:gd name="connsiteX14" fmla="*/ 18276 w 49444"/>
                  <a:gd name="connsiteY14" fmla="*/ 41290 h 73414"/>
                  <a:gd name="connsiteX15" fmla="*/ 17622 w 49444"/>
                  <a:gd name="connsiteY15" fmla="*/ 33438 h 73414"/>
                  <a:gd name="connsiteX16" fmla="*/ 10429 w 49444"/>
                  <a:gd name="connsiteY16" fmla="*/ 22968 h 73414"/>
                  <a:gd name="connsiteX17" fmla="*/ 4543 w 49444"/>
                  <a:gd name="connsiteY17" fmla="*/ 15115 h 73414"/>
                  <a:gd name="connsiteX18" fmla="*/ 2581 w 49444"/>
                  <a:gd name="connsiteY18" fmla="*/ 5953 h 73414"/>
                  <a:gd name="connsiteX19" fmla="*/ 619 w 49444"/>
                  <a:gd name="connsiteY19" fmla="*/ 2682 h 7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444" h="73414">
                    <a:moveTo>
                      <a:pt x="619" y="3336"/>
                    </a:moveTo>
                    <a:cubicBezTo>
                      <a:pt x="3889" y="1373"/>
                      <a:pt x="7159" y="3336"/>
                      <a:pt x="9775" y="3990"/>
                    </a:cubicBezTo>
                    <a:cubicBezTo>
                      <a:pt x="13044" y="3990"/>
                      <a:pt x="13698" y="-590"/>
                      <a:pt x="15006" y="64"/>
                    </a:cubicBezTo>
                    <a:cubicBezTo>
                      <a:pt x="16314" y="718"/>
                      <a:pt x="16968" y="7917"/>
                      <a:pt x="20238" y="7262"/>
                    </a:cubicBezTo>
                    <a:cubicBezTo>
                      <a:pt x="23508" y="6608"/>
                      <a:pt x="26124" y="2682"/>
                      <a:pt x="27432" y="3990"/>
                    </a:cubicBezTo>
                    <a:cubicBezTo>
                      <a:pt x="28739" y="5299"/>
                      <a:pt x="30701" y="10534"/>
                      <a:pt x="33971" y="12497"/>
                    </a:cubicBezTo>
                    <a:cubicBezTo>
                      <a:pt x="37241" y="13806"/>
                      <a:pt x="41819" y="13806"/>
                      <a:pt x="43781" y="15115"/>
                    </a:cubicBezTo>
                    <a:cubicBezTo>
                      <a:pt x="45742" y="16424"/>
                      <a:pt x="50974" y="20350"/>
                      <a:pt x="49012" y="22313"/>
                    </a:cubicBezTo>
                    <a:cubicBezTo>
                      <a:pt x="47050" y="24276"/>
                      <a:pt x="39857" y="30820"/>
                      <a:pt x="37895" y="33438"/>
                    </a:cubicBezTo>
                    <a:cubicBezTo>
                      <a:pt x="36587" y="36710"/>
                      <a:pt x="33317" y="41945"/>
                      <a:pt x="32009" y="43254"/>
                    </a:cubicBezTo>
                    <a:cubicBezTo>
                      <a:pt x="30701" y="44562"/>
                      <a:pt x="26124" y="49798"/>
                      <a:pt x="27432" y="51761"/>
                    </a:cubicBezTo>
                    <a:cubicBezTo>
                      <a:pt x="28739" y="53724"/>
                      <a:pt x="33317" y="74664"/>
                      <a:pt x="29393" y="73355"/>
                    </a:cubicBezTo>
                    <a:cubicBezTo>
                      <a:pt x="25470" y="71392"/>
                      <a:pt x="19584" y="60922"/>
                      <a:pt x="19584" y="57650"/>
                    </a:cubicBezTo>
                    <a:cubicBezTo>
                      <a:pt x="19584" y="54378"/>
                      <a:pt x="24162" y="47180"/>
                      <a:pt x="22854" y="45217"/>
                    </a:cubicBezTo>
                    <a:cubicBezTo>
                      <a:pt x="21546" y="42599"/>
                      <a:pt x="16314" y="43908"/>
                      <a:pt x="18276" y="41290"/>
                    </a:cubicBezTo>
                    <a:cubicBezTo>
                      <a:pt x="20238" y="39327"/>
                      <a:pt x="20238" y="37364"/>
                      <a:pt x="17622" y="33438"/>
                    </a:cubicBezTo>
                    <a:cubicBezTo>
                      <a:pt x="15006" y="29512"/>
                      <a:pt x="9775" y="25585"/>
                      <a:pt x="10429" y="22968"/>
                    </a:cubicBezTo>
                    <a:cubicBezTo>
                      <a:pt x="10429" y="20350"/>
                      <a:pt x="4543" y="17078"/>
                      <a:pt x="4543" y="15115"/>
                    </a:cubicBezTo>
                    <a:cubicBezTo>
                      <a:pt x="4543" y="13152"/>
                      <a:pt x="3889" y="6608"/>
                      <a:pt x="2581" y="5953"/>
                    </a:cubicBezTo>
                    <a:cubicBezTo>
                      <a:pt x="1927" y="5953"/>
                      <a:pt x="-1343" y="3336"/>
                      <a:pt x="619" y="268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0215D352-9B7B-DF21-FBE0-A37E01937C0E}"/>
                  </a:ext>
                </a:extLst>
              </p:cNvPr>
              <p:cNvSpPr/>
              <p:nvPr/>
            </p:nvSpPr>
            <p:spPr>
              <a:xfrm>
                <a:off x="2331866" y="3056140"/>
                <a:ext cx="7683" cy="4453"/>
              </a:xfrm>
              <a:custGeom>
                <a:avLst/>
                <a:gdLst>
                  <a:gd name="connsiteX0" fmla="*/ 2642 w 7683"/>
                  <a:gd name="connsiteY0" fmla="*/ 263 h 4453"/>
                  <a:gd name="connsiteX1" fmla="*/ 5912 w 7683"/>
                  <a:gd name="connsiteY1" fmla="*/ 4190 h 4453"/>
                  <a:gd name="connsiteX2" fmla="*/ 2642 w 7683"/>
                  <a:gd name="connsiteY2" fmla="*/ 263 h 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83" h="4453">
                    <a:moveTo>
                      <a:pt x="2642" y="263"/>
                    </a:moveTo>
                    <a:cubicBezTo>
                      <a:pt x="6566" y="-1045"/>
                      <a:pt x="9836" y="2881"/>
                      <a:pt x="5912" y="4190"/>
                    </a:cubicBezTo>
                    <a:cubicBezTo>
                      <a:pt x="1988" y="5498"/>
                      <a:pt x="-3243" y="1572"/>
                      <a:pt x="2642" y="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1BB41439-2130-6D0A-E42F-FFF134DE2486}"/>
                  </a:ext>
                </a:extLst>
              </p:cNvPr>
              <p:cNvSpPr/>
              <p:nvPr/>
            </p:nvSpPr>
            <p:spPr>
              <a:xfrm>
                <a:off x="2321751" y="3061639"/>
                <a:ext cx="46643" cy="28835"/>
              </a:xfrm>
              <a:custGeom>
                <a:avLst/>
                <a:gdLst>
                  <a:gd name="connsiteX0" fmla="*/ 23875 w 46643"/>
                  <a:gd name="connsiteY0" fmla="*/ 0 h 28835"/>
                  <a:gd name="connsiteX1" fmla="*/ 43494 w 46643"/>
                  <a:gd name="connsiteY1" fmla="*/ 4581 h 28835"/>
                  <a:gd name="connsiteX2" fmla="*/ 44802 w 46643"/>
                  <a:gd name="connsiteY2" fmla="*/ 15051 h 28835"/>
                  <a:gd name="connsiteX3" fmla="*/ 28453 w 46643"/>
                  <a:gd name="connsiteY3" fmla="*/ 11779 h 28835"/>
                  <a:gd name="connsiteX4" fmla="*/ 19951 w 46643"/>
                  <a:gd name="connsiteY4" fmla="*/ 18977 h 28835"/>
                  <a:gd name="connsiteX5" fmla="*/ 9488 w 46643"/>
                  <a:gd name="connsiteY5" fmla="*/ 28793 h 28835"/>
                  <a:gd name="connsiteX6" fmla="*/ 333 w 46643"/>
                  <a:gd name="connsiteY6" fmla="*/ 22904 h 28835"/>
                  <a:gd name="connsiteX7" fmla="*/ 5564 w 46643"/>
                  <a:gd name="connsiteY7" fmla="*/ 13742 h 28835"/>
                  <a:gd name="connsiteX8" fmla="*/ 15374 w 46643"/>
                  <a:gd name="connsiteY8" fmla="*/ 12434 h 28835"/>
                  <a:gd name="connsiteX9" fmla="*/ 17336 w 46643"/>
                  <a:gd name="connsiteY9" fmla="*/ 3926 h 28835"/>
                  <a:gd name="connsiteX10" fmla="*/ 23875 w 46643"/>
                  <a:gd name="connsiteY10" fmla="*/ 654 h 28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43" h="28835">
                    <a:moveTo>
                      <a:pt x="23875" y="0"/>
                    </a:moveTo>
                    <a:cubicBezTo>
                      <a:pt x="31069" y="0"/>
                      <a:pt x="41532" y="2618"/>
                      <a:pt x="43494" y="4581"/>
                    </a:cubicBezTo>
                    <a:cubicBezTo>
                      <a:pt x="45456" y="7198"/>
                      <a:pt x="48726" y="12434"/>
                      <a:pt x="44802" y="15051"/>
                    </a:cubicBezTo>
                    <a:cubicBezTo>
                      <a:pt x="40878" y="17669"/>
                      <a:pt x="30415" y="11125"/>
                      <a:pt x="28453" y="11779"/>
                    </a:cubicBezTo>
                    <a:cubicBezTo>
                      <a:pt x="25837" y="12434"/>
                      <a:pt x="20605" y="15051"/>
                      <a:pt x="19951" y="18977"/>
                    </a:cubicBezTo>
                    <a:cubicBezTo>
                      <a:pt x="18643" y="22249"/>
                      <a:pt x="13412" y="29448"/>
                      <a:pt x="9488" y="28793"/>
                    </a:cubicBezTo>
                    <a:cubicBezTo>
                      <a:pt x="5564" y="28139"/>
                      <a:pt x="-1629" y="25521"/>
                      <a:pt x="333" y="22904"/>
                    </a:cubicBezTo>
                    <a:cubicBezTo>
                      <a:pt x="2294" y="20286"/>
                      <a:pt x="4256" y="13742"/>
                      <a:pt x="5564" y="13742"/>
                    </a:cubicBezTo>
                    <a:cubicBezTo>
                      <a:pt x="6872" y="13742"/>
                      <a:pt x="12758" y="14397"/>
                      <a:pt x="15374" y="12434"/>
                    </a:cubicBezTo>
                    <a:cubicBezTo>
                      <a:pt x="17989" y="10470"/>
                      <a:pt x="15374" y="4581"/>
                      <a:pt x="17336" y="3926"/>
                    </a:cubicBezTo>
                    <a:cubicBezTo>
                      <a:pt x="19297" y="3272"/>
                      <a:pt x="20605" y="654"/>
                      <a:pt x="23875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4" name="Freeform 783">
                <a:extLst>
                  <a:ext uri="{FF2B5EF4-FFF2-40B4-BE49-F238E27FC236}">
                    <a16:creationId xmlns:a16="http://schemas.microsoft.com/office/drawing/2014/main" id="{EFC34BAF-D860-D4DC-C0FC-E8E306F3D493}"/>
                  </a:ext>
                </a:extLst>
              </p:cNvPr>
              <p:cNvSpPr/>
              <p:nvPr/>
            </p:nvSpPr>
            <p:spPr>
              <a:xfrm>
                <a:off x="2188286" y="2863359"/>
                <a:ext cx="180956" cy="213985"/>
              </a:xfrm>
              <a:custGeom>
                <a:avLst/>
                <a:gdLst>
                  <a:gd name="connsiteX0" fmla="*/ 120064 w 180956"/>
                  <a:gd name="connsiteY0" fmla="*/ 177340 h 213985"/>
                  <a:gd name="connsiteX1" fmla="*/ 128566 w 180956"/>
                  <a:gd name="connsiteY1" fmla="*/ 174068 h 213985"/>
                  <a:gd name="connsiteX2" fmla="*/ 137067 w 180956"/>
                  <a:gd name="connsiteY2" fmla="*/ 166869 h 213985"/>
                  <a:gd name="connsiteX3" fmla="*/ 148185 w 180956"/>
                  <a:gd name="connsiteY3" fmla="*/ 160980 h 213985"/>
                  <a:gd name="connsiteX4" fmla="*/ 161264 w 180956"/>
                  <a:gd name="connsiteY4" fmla="*/ 159671 h 213985"/>
                  <a:gd name="connsiteX5" fmla="*/ 167803 w 180956"/>
                  <a:gd name="connsiteY5" fmla="*/ 147238 h 213985"/>
                  <a:gd name="connsiteX6" fmla="*/ 159302 w 180956"/>
                  <a:gd name="connsiteY6" fmla="*/ 136113 h 213985"/>
                  <a:gd name="connsiteX7" fmla="*/ 139683 w 180956"/>
                  <a:gd name="connsiteY7" fmla="*/ 124988 h 213985"/>
                  <a:gd name="connsiteX8" fmla="*/ 144261 w 180956"/>
                  <a:gd name="connsiteY8" fmla="*/ 108629 h 213985"/>
                  <a:gd name="connsiteX9" fmla="*/ 158648 w 180956"/>
                  <a:gd name="connsiteY9" fmla="*/ 92269 h 213985"/>
                  <a:gd name="connsiteX10" fmla="*/ 170419 w 180956"/>
                  <a:gd name="connsiteY10" fmla="*/ 95541 h 213985"/>
                  <a:gd name="connsiteX11" fmla="*/ 180883 w 180956"/>
                  <a:gd name="connsiteY11" fmla="*/ 85071 h 213985"/>
                  <a:gd name="connsiteX12" fmla="*/ 177613 w 180956"/>
                  <a:gd name="connsiteY12" fmla="*/ 60858 h 213985"/>
                  <a:gd name="connsiteX13" fmla="*/ 167803 w 180956"/>
                  <a:gd name="connsiteY13" fmla="*/ 35991 h 213985"/>
                  <a:gd name="connsiteX14" fmla="*/ 179575 w 180956"/>
                  <a:gd name="connsiteY14" fmla="*/ 15051 h 213985"/>
                  <a:gd name="connsiteX15" fmla="*/ 167803 w 180956"/>
                  <a:gd name="connsiteY15" fmla="*/ 7198 h 213985"/>
                  <a:gd name="connsiteX16" fmla="*/ 158648 w 180956"/>
                  <a:gd name="connsiteY16" fmla="*/ 7198 h 213985"/>
                  <a:gd name="connsiteX17" fmla="*/ 145569 w 180956"/>
                  <a:gd name="connsiteY17" fmla="*/ 0 h 213985"/>
                  <a:gd name="connsiteX18" fmla="*/ 129874 w 180956"/>
                  <a:gd name="connsiteY18" fmla="*/ 7853 h 213985"/>
                  <a:gd name="connsiteX19" fmla="*/ 116141 w 180956"/>
                  <a:gd name="connsiteY19" fmla="*/ 20286 h 213985"/>
                  <a:gd name="connsiteX20" fmla="*/ 101754 w 180956"/>
                  <a:gd name="connsiteY20" fmla="*/ 33374 h 213985"/>
                  <a:gd name="connsiteX21" fmla="*/ 116141 w 180956"/>
                  <a:gd name="connsiteY21" fmla="*/ 34028 h 213985"/>
                  <a:gd name="connsiteX22" fmla="*/ 120718 w 180956"/>
                  <a:gd name="connsiteY22" fmla="*/ 43190 h 213985"/>
                  <a:gd name="connsiteX23" fmla="*/ 123334 w 180956"/>
                  <a:gd name="connsiteY23" fmla="*/ 58895 h 213985"/>
                  <a:gd name="connsiteX24" fmla="*/ 127258 w 180956"/>
                  <a:gd name="connsiteY24" fmla="*/ 75909 h 213985"/>
                  <a:gd name="connsiteX25" fmla="*/ 122680 w 180956"/>
                  <a:gd name="connsiteY25" fmla="*/ 87034 h 213985"/>
                  <a:gd name="connsiteX26" fmla="*/ 118103 w 180956"/>
                  <a:gd name="connsiteY26" fmla="*/ 83762 h 213985"/>
                  <a:gd name="connsiteX27" fmla="*/ 108947 w 180956"/>
                  <a:gd name="connsiteY27" fmla="*/ 88997 h 213985"/>
                  <a:gd name="connsiteX28" fmla="*/ 115487 w 180956"/>
                  <a:gd name="connsiteY28" fmla="*/ 76564 h 213985"/>
                  <a:gd name="connsiteX29" fmla="*/ 122680 w 180956"/>
                  <a:gd name="connsiteY29" fmla="*/ 71983 h 213985"/>
                  <a:gd name="connsiteX30" fmla="*/ 117449 w 180956"/>
                  <a:gd name="connsiteY30" fmla="*/ 53006 h 213985"/>
                  <a:gd name="connsiteX31" fmla="*/ 110909 w 180956"/>
                  <a:gd name="connsiteY31" fmla="*/ 54314 h 213985"/>
                  <a:gd name="connsiteX32" fmla="*/ 103715 w 180956"/>
                  <a:gd name="connsiteY32" fmla="*/ 58895 h 213985"/>
                  <a:gd name="connsiteX33" fmla="*/ 100446 w 180956"/>
                  <a:gd name="connsiteY33" fmla="*/ 68056 h 213985"/>
                  <a:gd name="connsiteX34" fmla="*/ 100446 w 180956"/>
                  <a:gd name="connsiteY34" fmla="*/ 77872 h 213985"/>
                  <a:gd name="connsiteX35" fmla="*/ 95868 w 180956"/>
                  <a:gd name="connsiteY35" fmla="*/ 87034 h 213985"/>
                  <a:gd name="connsiteX36" fmla="*/ 93252 w 180956"/>
                  <a:gd name="connsiteY36" fmla="*/ 78527 h 213985"/>
                  <a:gd name="connsiteX37" fmla="*/ 83443 w 180956"/>
                  <a:gd name="connsiteY37" fmla="*/ 75909 h 213985"/>
                  <a:gd name="connsiteX38" fmla="*/ 90636 w 180956"/>
                  <a:gd name="connsiteY38" fmla="*/ 70020 h 213985"/>
                  <a:gd name="connsiteX39" fmla="*/ 87366 w 180956"/>
                  <a:gd name="connsiteY39" fmla="*/ 62167 h 213985"/>
                  <a:gd name="connsiteX40" fmla="*/ 76249 w 180956"/>
                  <a:gd name="connsiteY40" fmla="*/ 65439 h 213985"/>
                  <a:gd name="connsiteX41" fmla="*/ 86712 w 180956"/>
                  <a:gd name="connsiteY41" fmla="*/ 53660 h 213985"/>
                  <a:gd name="connsiteX42" fmla="*/ 78865 w 180956"/>
                  <a:gd name="connsiteY42" fmla="*/ 45807 h 213985"/>
                  <a:gd name="connsiteX43" fmla="*/ 86712 w 180956"/>
                  <a:gd name="connsiteY43" fmla="*/ 43844 h 213985"/>
                  <a:gd name="connsiteX44" fmla="*/ 93252 w 180956"/>
                  <a:gd name="connsiteY44" fmla="*/ 32719 h 213985"/>
                  <a:gd name="connsiteX45" fmla="*/ 82789 w 180956"/>
                  <a:gd name="connsiteY45" fmla="*/ 34683 h 213985"/>
                  <a:gd name="connsiteX46" fmla="*/ 70363 w 180956"/>
                  <a:gd name="connsiteY46" fmla="*/ 34683 h 213985"/>
                  <a:gd name="connsiteX47" fmla="*/ 41589 w 180956"/>
                  <a:gd name="connsiteY47" fmla="*/ 30102 h 213985"/>
                  <a:gd name="connsiteX48" fmla="*/ 50744 w 180956"/>
                  <a:gd name="connsiteY48" fmla="*/ 36646 h 213985"/>
                  <a:gd name="connsiteX49" fmla="*/ 65132 w 180956"/>
                  <a:gd name="connsiteY49" fmla="*/ 39918 h 213985"/>
                  <a:gd name="connsiteX50" fmla="*/ 65132 w 180956"/>
                  <a:gd name="connsiteY50" fmla="*/ 51697 h 213985"/>
                  <a:gd name="connsiteX51" fmla="*/ 57284 w 180956"/>
                  <a:gd name="connsiteY51" fmla="*/ 58895 h 213985"/>
                  <a:gd name="connsiteX52" fmla="*/ 49437 w 180956"/>
                  <a:gd name="connsiteY52" fmla="*/ 60204 h 213985"/>
                  <a:gd name="connsiteX53" fmla="*/ 51398 w 180956"/>
                  <a:gd name="connsiteY53" fmla="*/ 68711 h 213985"/>
                  <a:gd name="connsiteX54" fmla="*/ 43551 w 180956"/>
                  <a:gd name="connsiteY54" fmla="*/ 75909 h 213985"/>
                  <a:gd name="connsiteX55" fmla="*/ 35703 w 180956"/>
                  <a:gd name="connsiteY55" fmla="*/ 77872 h 213985"/>
                  <a:gd name="connsiteX56" fmla="*/ 35703 w 180956"/>
                  <a:gd name="connsiteY56" fmla="*/ 83108 h 213985"/>
                  <a:gd name="connsiteX57" fmla="*/ 27202 w 180956"/>
                  <a:gd name="connsiteY57" fmla="*/ 77872 h 213985"/>
                  <a:gd name="connsiteX58" fmla="*/ 27202 w 180956"/>
                  <a:gd name="connsiteY58" fmla="*/ 71983 h 213985"/>
                  <a:gd name="connsiteX59" fmla="*/ 18046 w 180956"/>
                  <a:gd name="connsiteY59" fmla="*/ 76564 h 213985"/>
                  <a:gd name="connsiteX60" fmla="*/ 390 w 180956"/>
                  <a:gd name="connsiteY60" fmla="*/ 75909 h 213985"/>
                  <a:gd name="connsiteX61" fmla="*/ 12161 w 180956"/>
                  <a:gd name="connsiteY61" fmla="*/ 80490 h 213985"/>
                  <a:gd name="connsiteX62" fmla="*/ 20008 w 180956"/>
                  <a:gd name="connsiteY62" fmla="*/ 88343 h 213985"/>
                  <a:gd name="connsiteX63" fmla="*/ 10853 w 180956"/>
                  <a:gd name="connsiteY63" fmla="*/ 90960 h 213985"/>
                  <a:gd name="connsiteX64" fmla="*/ 22624 w 180956"/>
                  <a:gd name="connsiteY64" fmla="*/ 95541 h 213985"/>
                  <a:gd name="connsiteX65" fmla="*/ 29818 w 180956"/>
                  <a:gd name="connsiteY65" fmla="*/ 106011 h 213985"/>
                  <a:gd name="connsiteX66" fmla="*/ 27856 w 180956"/>
                  <a:gd name="connsiteY66" fmla="*/ 115827 h 213985"/>
                  <a:gd name="connsiteX67" fmla="*/ 35049 w 180956"/>
                  <a:gd name="connsiteY67" fmla="*/ 124334 h 213985"/>
                  <a:gd name="connsiteX68" fmla="*/ 35049 w 180956"/>
                  <a:gd name="connsiteY68" fmla="*/ 138076 h 213985"/>
                  <a:gd name="connsiteX69" fmla="*/ 26548 w 180956"/>
                  <a:gd name="connsiteY69" fmla="*/ 144620 h 213985"/>
                  <a:gd name="connsiteX70" fmla="*/ 31780 w 180956"/>
                  <a:gd name="connsiteY70" fmla="*/ 148546 h 213985"/>
                  <a:gd name="connsiteX71" fmla="*/ 42897 w 180956"/>
                  <a:gd name="connsiteY71" fmla="*/ 162288 h 213985"/>
                  <a:gd name="connsiteX72" fmla="*/ 41589 w 180956"/>
                  <a:gd name="connsiteY72" fmla="*/ 174722 h 213985"/>
                  <a:gd name="connsiteX73" fmla="*/ 54014 w 180956"/>
                  <a:gd name="connsiteY73" fmla="*/ 170796 h 213985"/>
                  <a:gd name="connsiteX74" fmla="*/ 61862 w 180956"/>
                  <a:gd name="connsiteY74" fmla="*/ 170141 h 213985"/>
                  <a:gd name="connsiteX75" fmla="*/ 81481 w 180956"/>
                  <a:gd name="connsiteY75" fmla="*/ 175376 h 213985"/>
                  <a:gd name="connsiteX76" fmla="*/ 87366 w 180956"/>
                  <a:gd name="connsiteY76" fmla="*/ 170141 h 213985"/>
                  <a:gd name="connsiteX77" fmla="*/ 90636 w 180956"/>
                  <a:gd name="connsiteY77" fmla="*/ 175376 h 213985"/>
                  <a:gd name="connsiteX78" fmla="*/ 98484 w 180956"/>
                  <a:gd name="connsiteY78" fmla="*/ 180611 h 213985"/>
                  <a:gd name="connsiteX79" fmla="*/ 90636 w 180956"/>
                  <a:gd name="connsiteY79" fmla="*/ 187155 h 213985"/>
                  <a:gd name="connsiteX80" fmla="*/ 99138 w 180956"/>
                  <a:gd name="connsiteY80" fmla="*/ 193699 h 213985"/>
                  <a:gd name="connsiteX81" fmla="*/ 99138 w 180956"/>
                  <a:gd name="connsiteY81" fmla="*/ 200898 h 213985"/>
                  <a:gd name="connsiteX82" fmla="*/ 108293 w 180956"/>
                  <a:gd name="connsiteY82" fmla="*/ 208750 h 213985"/>
                  <a:gd name="connsiteX83" fmla="*/ 112871 w 180956"/>
                  <a:gd name="connsiteY83" fmla="*/ 207441 h 213985"/>
                  <a:gd name="connsiteX84" fmla="*/ 122680 w 180956"/>
                  <a:gd name="connsiteY84" fmla="*/ 213985 h 213985"/>
                  <a:gd name="connsiteX85" fmla="*/ 129220 w 180956"/>
                  <a:gd name="connsiteY85" fmla="*/ 209405 h 213985"/>
                  <a:gd name="connsiteX86" fmla="*/ 136413 w 180956"/>
                  <a:gd name="connsiteY86" fmla="*/ 206787 h 213985"/>
                  <a:gd name="connsiteX87" fmla="*/ 132490 w 180956"/>
                  <a:gd name="connsiteY87" fmla="*/ 192390 h 213985"/>
                  <a:gd name="connsiteX88" fmla="*/ 138375 w 180956"/>
                  <a:gd name="connsiteY88" fmla="*/ 185192 h 213985"/>
                  <a:gd name="connsiteX89" fmla="*/ 129220 w 180956"/>
                  <a:gd name="connsiteY89" fmla="*/ 182575 h 213985"/>
                  <a:gd name="connsiteX90" fmla="*/ 118756 w 180956"/>
                  <a:gd name="connsiteY90" fmla="*/ 177994 h 21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80956" h="213985">
                    <a:moveTo>
                      <a:pt x="120064" y="177340"/>
                    </a:moveTo>
                    <a:cubicBezTo>
                      <a:pt x="122680" y="173413"/>
                      <a:pt x="123988" y="174068"/>
                      <a:pt x="128566" y="174068"/>
                    </a:cubicBezTo>
                    <a:cubicBezTo>
                      <a:pt x="133144" y="174068"/>
                      <a:pt x="135105" y="169487"/>
                      <a:pt x="137067" y="166869"/>
                    </a:cubicBezTo>
                    <a:cubicBezTo>
                      <a:pt x="139683" y="164906"/>
                      <a:pt x="144915" y="160980"/>
                      <a:pt x="148185" y="160980"/>
                    </a:cubicBezTo>
                    <a:cubicBezTo>
                      <a:pt x="151454" y="160980"/>
                      <a:pt x="157994" y="160980"/>
                      <a:pt x="161264" y="159671"/>
                    </a:cubicBezTo>
                    <a:cubicBezTo>
                      <a:pt x="164534" y="158362"/>
                      <a:pt x="168457" y="151164"/>
                      <a:pt x="167803" y="147238"/>
                    </a:cubicBezTo>
                    <a:cubicBezTo>
                      <a:pt x="167150" y="143311"/>
                      <a:pt x="162572" y="138076"/>
                      <a:pt x="159302" y="136113"/>
                    </a:cubicBezTo>
                    <a:cubicBezTo>
                      <a:pt x="156032" y="134150"/>
                      <a:pt x="140991" y="129569"/>
                      <a:pt x="139683" y="124988"/>
                    </a:cubicBezTo>
                    <a:cubicBezTo>
                      <a:pt x="138375" y="120408"/>
                      <a:pt x="139683" y="113864"/>
                      <a:pt x="144261" y="108629"/>
                    </a:cubicBezTo>
                    <a:cubicBezTo>
                      <a:pt x="148839" y="103393"/>
                      <a:pt x="154724" y="90960"/>
                      <a:pt x="158648" y="92269"/>
                    </a:cubicBezTo>
                    <a:cubicBezTo>
                      <a:pt x="162572" y="93578"/>
                      <a:pt x="167150" y="96195"/>
                      <a:pt x="170419" y="95541"/>
                    </a:cubicBezTo>
                    <a:cubicBezTo>
                      <a:pt x="173689" y="94886"/>
                      <a:pt x="180229" y="90306"/>
                      <a:pt x="180883" y="85071"/>
                    </a:cubicBezTo>
                    <a:cubicBezTo>
                      <a:pt x="181537" y="79836"/>
                      <a:pt x="177613" y="68056"/>
                      <a:pt x="177613" y="60858"/>
                    </a:cubicBezTo>
                    <a:cubicBezTo>
                      <a:pt x="177613" y="53660"/>
                      <a:pt x="165188" y="38609"/>
                      <a:pt x="167803" y="35991"/>
                    </a:cubicBezTo>
                    <a:cubicBezTo>
                      <a:pt x="171073" y="33374"/>
                      <a:pt x="180883" y="17014"/>
                      <a:pt x="179575" y="15051"/>
                    </a:cubicBezTo>
                    <a:cubicBezTo>
                      <a:pt x="178267" y="13088"/>
                      <a:pt x="171073" y="7853"/>
                      <a:pt x="167803" y="7198"/>
                    </a:cubicBezTo>
                    <a:cubicBezTo>
                      <a:pt x="164534" y="6544"/>
                      <a:pt x="162572" y="7853"/>
                      <a:pt x="158648" y="7198"/>
                    </a:cubicBezTo>
                    <a:cubicBezTo>
                      <a:pt x="154724" y="5889"/>
                      <a:pt x="150801" y="0"/>
                      <a:pt x="145569" y="0"/>
                    </a:cubicBezTo>
                    <a:cubicBezTo>
                      <a:pt x="140337" y="0"/>
                      <a:pt x="135105" y="3926"/>
                      <a:pt x="129874" y="7853"/>
                    </a:cubicBezTo>
                    <a:cubicBezTo>
                      <a:pt x="124642" y="11779"/>
                      <a:pt x="122680" y="16360"/>
                      <a:pt x="116141" y="20286"/>
                    </a:cubicBezTo>
                    <a:cubicBezTo>
                      <a:pt x="109601" y="24212"/>
                      <a:pt x="101100" y="30102"/>
                      <a:pt x="101754" y="33374"/>
                    </a:cubicBezTo>
                    <a:cubicBezTo>
                      <a:pt x="102407" y="36646"/>
                      <a:pt x="112871" y="32065"/>
                      <a:pt x="116141" y="34028"/>
                    </a:cubicBezTo>
                    <a:cubicBezTo>
                      <a:pt x="119410" y="36646"/>
                      <a:pt x="120064" y="39263"/>
                      <a:pt x="120718" y="43190"/>
                    </a:cubicBezTo>
                    <a:cubicBezTo>
                      <a:pt x="120718" y="47116"/>
                      <a:pt x="120064" y="54314"/>
                      <a:pt x="123334" y="58895"/>
                    </a:cubicBezTo>
                    <a:cubicBezTo>
                      <a:pt x="126604" y="63476"/>
                      <a:pt x="125950" y="73292"/>
                      <a:pt x="127258" y="75909"/>
                    </a:cubicBezTo>
                    <a:cubicBezTo>
                      <a:pt x="127912" y="78527"/>
                      <a:pt x="125950" y="87034"/>
                      <a:pt x="122680" y="87034"/>
                    </a:cubicBezTo>
                    <a:cubicBezTo>
                      <a:pt x="119410" y="87034"/>
                      <a:pt x="119410" y="83108"/>
                      <a:pt x="118103" y="83762"/>
                    </a:cubicBezTo>
                    <a:cubicBezTo>
                      <a:pt x="116795" y="84416"/>
                      <a:pt x="110255" y="92923"/>
                      <a:pt x="108947" y="88997"/>
                    </a:cubicBezTo>
                    <a:cubicBezTo>
                      <a:pt x="107639" y="85071"/>
                      <a:pt x="112871" y="77872"/>
                      <a:pt x="115487" y="76564"/>
                    </a:cubicBezTo>
                    <a:cubicBezTo>
                      <a:pt x="118103" y="75255"/>
                      <a:pt x="122680" y="74600"/>
                      <a:pt x="122680" y="71983"/>
                    </a:cubicBezTo>
                    <a:cubicBezTo>
                      <a:pt x="122680" y="69365"/>
                      <a:pt x="122026" y="53660"/>
                      <a:pt x="117449" y="53006"/>
                    </a:cubicBezTo>
                    <a:cubicBezTo>
                      <a:pt x="112871" y="53006"/>
                      <a:pt x="114179" y="53006"/>
                      <a:pt x="110909" y="54314"/>
                    </a:cubicBezTo>
                    <a:cubicBezTo>
                      <a:pt x="107639" y="56278"/>
                      <a:pt x="105677" y="56278"/>
                      <a:pt x="103715" y="58895"/>
                    </a:cubicBezTo>
                    <a:cubicBezTo>
                      <a:pt x="101754" y="61513"/>
                      <a:pt x="99792" y="64785"/>
                      <a:pt x="100446" y="68056"/>
                    </a:cubicBezTo>
                    <a:cubicBezTo>
                      <a:pt x="100446" y="71328"/>
                      <a:pt x="101100" y="76564"/>
                      <a:pt x="100446" y="77872"/>
                    </a:cubicBezTo>
                    <a:cubicBezTo>
                      <a:pt x="99792" y="79181"/>
                      <a:pt x="97830" y="87034"/>
                      <a:pt x="95868" y="87034"/>
                    </a:cubicBezTo>
                    <a:cubicBezTo>
                      <a:pt x="93906" y="87034"/>
                      <a:pt x="95868" y="77872"/>
                      <a:pt x="93252" y="78527"/>
                    </a:cubicBezTo>
                    <a:cubicBezTo>
                      <a:pt x="91290" y="78527"/>
                      <a:pt x="80827" y="77872"/>
                      <a:pt x="83443" y="75909"/>
                    </a:cubicBezTo>
                    <a:cubicBezTo>
                      <a:pt x="86058" y="73946"/>
                      <a:pt x="91290" y="72637"/>
                      <a:pt x="90636" y="70020"/>
                    </a:cubicBezTo>
                    <a:cubicBezTo>
                      <a:pt x="90636" y="67402"/>
                      <a:pt x="88020" y="61513"/>
                      <a:pt x="87366" y="62167"/>
                    </a:cubicBezTo>
                    <a:cubicBezTo>
                      <a:pt x="86712" y="62167"/>
                      <a:pt x="72325" y="69365"/>
                      <a:pt x="76249" y="65439"/>
                    </a:cubicBezTo>
                    <a:cubicBezTo>
                      <a:pt x="80173" y="61513"/>
                      <a:pt x="89982" y="56278"/>
                      <a:pt x="86712" y="53660"/>
                    </a:cubicBezTo>
                    <a:cubicBezTo>
                      <a:pt x="83443" y="51042"/>
                      <a:pt x="76903" y="47116"/>
                      <a:pt x="78865" y="45807"/>
                    </a:cubicBezTo>
                    <a:cubicBezTo>
                      <a:pt x="80827" y="44498"/>
                      <a:pt x="83443" y="45153"/>
                      <a:pt x="86712" y="43844"/>
                    </a:cubicBezTo>
                    <a:cubicBezTo>
                      <a:pt x="89982" y="42535"/>
                      <a:pt x="95868" y="35337"/>
                      <a:pt x="93252" y="32719"/>
                    </a:cubicBezTo>
                    <a:cubicBezTo>
                      <a:pt x="90636" y="30756"/>
                      <a:pt x="86712" y="34028"/>
                      <a:pt x="82789" y="34683"/>
                    </a:cubicBezTo>
                    <a:cubicBezTo>
                      <a:pt x="78865" y="34683"/>
                      <a:pt x="76249" y="35991"/>
                      <a:pt x="70363" y="34683"/>
                    </a:cubicBezTo>
                    <a:cubicBezTo>
                      <a:pt x="64478" y="33374"/>
                      <a:pt x="40935" y="26830"/>
                      <a:pt x="41589" y="30102"/>
                    </a:cubicBezTo>
                    <a:cubicBezTo>
                      <a:pt x="41589" y="32719"/>
                      <a:pt x="45513" y="35991"/>
                      <a:pt x="50744" y="36646"/>
                    </a:cubicBezTo>
                    <a:cubicBezTo>
                      <a:pt x="55976" y="37300"/>
                      <a:pt x="63170" y="36646"/>
                      <a:pt x="65132" y="39918"/>
                    </a:cubicBezTo>
                    <a:cubicBezTo>
                      <a:pt x="67094" y="43190"/>
                      <a:pt x="67748" y="47116"/>
                      <a:pt x="65132" y="51697"/>
                    </a:cubicBezTo>
                    <a:cubicBezTo>
                      <a:pt x="62516" y="56278"/>
                      <a:pt x="60554" y="58241"/>
                      <a:pt x="57284" y="58895"/>
                    </a:cubicBezTo>
                    <a:cubicBezTo>
                      <a:pt x="54014" y="59549"/>
                      <a:pt x="47475" y="57586"/>
                      <a:pt x="49437" y="60204"/>
                    </a:cubicBezTo>
                    <a:cubicBezTo>
                      <a:pt x="50744" y="62821"/>
                      <a:pt x="52706" y="65439"/>
                      <a:pt x="51398" y="68711"/>
                    </a:cubicBezTo>
                    <a:cubicBezTo>
                      <a:pt x="50090" y="71983"/>
                      <a:pt x="46167" y="75255"/>
                      <a:pt x="43551" y="75909"/>
                    </a:cubicBezTo>
                    <a:cubicBezTo>
                      <a:pt x="40935" y="76564"/>
                      <a:pt x="35049" y="75909"/>
                      <a:pt x="35703" y="77872"/>
                    </a:cubicBezTo>
                    <a:cubicBezTo>
                      <a:pt x="35703" y="79836"/>
                      <a:pt x="37665" y="83108"/>
                      <a:pt x="35703" y="83108"/>
                    </a:cubicBezTo>
                    <a:cubicBezTo>
                      <a:pt x="33088" y="83108"/>
                      <a:pt x="27202" y="77872"/>
                      <a:pt x="27202" y="77872"/>
                    </a:cubicBezTo>
                    <a:cubicBezTo>
                      <a:pt x="27202" y="77872"/>
                      <a:pt x="29164" y="71328"/>
                      <a:pt x="27202" y="71983"/>
                    </a:cubicBezTo>
                    <a:cubicBezTo>
                      <a:pt x="25894" y="71983"/>
                      <a:pt x="20662" y="77218"/>
                      <a:pt x="18046" y="76564"/>
                    </a:cubicBezTo>
                    <a:cubicBezTo>
                      <a:pt x="15431" y="76564"/>
                      <a:pt x="-2880" y="73292"/>
                      <a:pt x="390" y="75909"/>
                    </a:cubicBezTo>
                    <a:cubicBezTo>
                      <a:pt x="3659" y="77872"/>
                      <a:pt x="9545" y="77218"/>
                      <a:pt x="12161" y="80490"/>
                    </a:cubicBezTo>
                    <a:cubicBezTo>
                      <a:pt x="14777" y="83762"/>
                      <a:pt x="20662" y="86379"/>
                      <a:pt x="20008" y="88343"/>
                    </a:cubicBezTo>
                    <a:cubicBezTo>
                      <a:pt x="20008" y="89651"/>
                      <a:pt x="6929" y="88343"/>
                      <a:pt x="10853" y="90960"/>
                    </a:cubicBezTo>
                    <a:cubicBezTo>
                      <a:pt x="14777" y="93578"/>
                      <a:pt x="19354" y="93578"/>
                      <a:pt x="22624" y="95541"/>
                    </a:cubicBezTo>
                    <a:cubicBezTo>
                      <a:pt x="25894" y="97504"/>
                      <a:pt x="31126" y="102085"/>
                      <a:pt x="29818" y="106011"/>
                    </a:cubicBezTo>
                    <a:cubicBezTo>
                      <a:pt x="28510" y="109937"/>
                      <a:pt x="25240" y="113209"/>
                      <a:pt x="27856" y="115827"/>
                    </a:cubicBezTo>
                    <a:cubicBezTo>
                      <a:pt x="30472" y="118445"/>
                      <a:pt x="33088" y="121062"/>
                      <a:pt x="35049" y="124334"/>
                    </a:cubicBezTo>
                    <a:cubicBezTo>
                      <a:pt x="36357" y="127606"/>
                      <a:pt x="38973" y="134804"/>
                      <a:pt x="35049" y="138076"/>
                    </a:cubicBezTo>
                    <a:cubicBezTo>
                      <a:pt x="31780" y="141348"/>
                      <a:pt x="25894" y="139385"/>
                      <a:pt x="26548" y="144620"/>
                    </a:cubicBezTo>
                    <a:cubicBezTo>
                      <a:pt x="27856" y="149201"/>
                      <a:pt x="27202" y="142657"/>
                      <a:pt x="31780" y="148546"/>
                    </a:cubicBezTo>
                    <a:cubicBezTo>
                      <a:pt x="36357" y="154436"/>
                      <a:pt x="41589" y="157708"/>
                      <a:pt x="42897" y="162288"/>
                    </a:cubicBezTo>
                    <a:cubicBezTo>
                      <a:pt x="44205" y="166869"/>
                      <a:pt x="37665" y="173413"/>
                      <a:pt x="41589" y="174722"/>
                    </a:cubicBezTo>
                    <a:cubicBezTo>
                      <a:pt x="46167" y="176685"/>
                      <a:pt x="50744" y="170796"/>
                      <a:pt x="54014" y="170796"/>
                    </a:cubicBezTo>
                    <a:cubicBezTo>
                      <a:pt x="57284" y="170796"/>
                      <a:pt x="59900" y="168832"/>
                      <a:pt x="61862" y="170141"/>
                    </a:cubicBezTo>
                    <a:cubicBezTo>
                      <a:pt x="63824" y="171450"/>
                      <a:pt x="80827" y="175376"/>
                      <a:pt x="81481" y="175376"/>
                    </a:cubicBezTo>
                    <a:cubicBezTo>
                      <a:pt x="82135" y="175376"/>
                      <a:pt x="83443" y="168832"/>
                      <a:pt x="87366" y="170141"/>
                    </a:cubicBezTo>
                    <a:cubicBezTo>
                      <a:pt x="91290" y="171450"/>
                      <a:pt x="90636" y="172104"/>
                      <a:pt x="90636" y="175376"/>
                    </a:cubicBezTo>
                    <a:cubicBezTo>
                      <a:pt x="90636" y="179303"/>
                      <a:pt x="97830" y="177994"/>
                      <a:pt x="98484" y="180611"/>
                    </a:cubicBezTo>
                    <a:cubicBezTo>
                      <a:pt x="99138" y="183883"/>
                      <a:pt x="89328" y="185192"/>
                      <a:pt x="90636" y="187155"/>
                    </a:cubicBezTo>
                    <a:cubicBezTo>
                      <a:pt x="91944" y="189118"/>
                      <a:pt x="98484" y="191736"/>
                      <a:pt x="99138" y="193699"/>
                    </a:cubicBezTo>
                    <a:cubicBezTo>
                      <a:pt x="100446" y="195662"/>
                      <a:pt x="97830" y="196317"/>
                      <a:pt x="99138" y="200898"/>
                    </a:cubicBezTo>
                    <a:cubicBezTo>
                      <a:pt x="101100" y="205478"/>
                      <a:pt x="107639" y="208750"/>
                      <a:pt x="108293" y="208750"/>
                    </a:cubicBezTo>
                    <a:cubicBezTo>
                      <a:pt x="108947" y="208750"/>
                      <a:pt x="110909" y="205478"/>
                      <a:pt x="112871" y="207441"/>
                    </a:cubicBezTo>
                    <a:cubicBezTo>
                      <a:pt x="114179" y="209405"/>
                      <a:pt x="117449" y="213985"/>
                      <a:pt x="122680" y="213985"/>
                    </a:cubicBezTo>
                    <a:cubicBezTo>
                      <a:pt x="127912" y="213985"/>
                      <a:pt x="126604" y="209405"/>
                      <a:pt x="129220" y="209405"/>
                    </a:cubicBezTo>
                    <a:cubicBezTo>
                      <a:pt x="131836" y="209405"/>
                      <a:pt x="137067" y="210059"/>
                      <a:pt x="136413" y="206787"/>
                    </a:cubicBezTo>
                    <a:cubicBezTo>
                      <a:pt x="135759" y="202861"/>
                      <a:pt x="129220" y="193699"/>
                      <a:pt x="132490" y="192390"/>
                    </a:cubicBezTo>
                    <a:cubicBezTo>
                      <a:pt x="135759" y="191082"/>
                      <a:pt x="140337" y="187155"/>
                      <a:pt x="138375" y="185192"/>
                    </a:cubicBezTo>
                    <a:cubicBezTo>
                      <a:pt x="136413" y="183229"/>
                      <a:pt x="133144" y="183229"/>
                      <a:pt x="129220" y="182575"/>
                    </a:cubicBezTo>
                    <a:cubicBezTo>
                      <a:pt x="125296" y="182575"/>
                      <a:pt x="116795" y="181266"/>
                      <a:pt x="118756" y="1779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 784">
                <a:extLst>
                  <a:ext uri="{FF2B5EF4-FFF2-40B4-BE49-F238E27FC236}">
                    <a16:creationId xmlns:a16="http://schemas.microsoft.com/office/drawing/2014/main" id="{DB5C6A83-5DA6-FF3A-AF98-EE23B849179F}"/>
                  </a:ext>
                </a:extLst>
              </p:cNvPr>
              <p:cNvSpPr/>
              <p:nvPr/>
            </p:nvSpPr>
            <p:spPr>
              <a:xfrm>
                <a:off x="2269616" y="3055621"/>
                <a:ext cx="11218" cy="7980"/>
              </a:xfrm>
              <a:custGeom>
                <a:avLst/>
                <a:gdLst>
                  <a:gd name="connsiteX0" fmla="*/ 1459 w 11218"/>
                  <a:gd name="connsiteY0" fmla="*/ 128 h 7980"/>
                  <a:gd name="connsiteX1" fmla="*/ 9306 w 11218"/>
                  <a:gd name="connsiteY1" fmla="*/ 7981 h 7980"/>
                  <a:gd name="connsiteX2" fmla="*/ 1459 w 11218"/>
                  <a:gd name="connsiteY2" fmla="*/ 128 h 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18" h="7980">
                    <a:moveTo>
                      <a:pt x="1459" y="128"/>
                    </a:moveTo>
                    <a:cubicBezTo>
                      <a:pt x="6036" y="-1181"/>
                      <a:pt x="15192" y="7981"/>
                      <a:pt x="9306" y="7981"/>
                    </a:cubicBezTo>
                    <a:cubicBezTo>
                      <a:pt x="4075" y="7981"/>
                      <a:pt x="-3119" y="2091"/>
                      <a:pt x="1459" y="12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 785">
                <a:extLst>
                  <a:ext uri="{FF2B5EF4-FFF2-40B4-BE49-F238E27FC236}">
                    <a16:creationId xmlns:a16="http://schemas.microsoft.com/office/drawing/2014/main" id="{ACFFD22E-1854-5E0E-4CC9-9F62B66EC4DC}"/>
                  </a:ext>
                </a:extLst>
              </p:cNvPr>
              <p:cNvSpPr/>
              <p:nvPr/>
            </p:nvSpPr>
            <p:spPr>
              <a:xfrm>
                <a:off x="2065827" y="2963652"/>
                <a:ext cx="120978" cy="104529"/>
              </a:xfrm>
              <a:custGeom>
                <a:avLst/>
                <a:gdLst>
                  <a:gd name="connsiteX0" fmla="*/ 3827 w 120978"/>
                  <a:gd name="connsiteY0" fmla="*/ 16187 h 104529"/>
                  <a:gd name="connsiteX1" fmla="*/ 21484 w 120978"/>
                  <a:gd name="connsiteY1" fmla="*/ 18805 h 104529"/>
                  <a:gd name="connsiteX2" fmla="*/ 36526 w 120978"/>
                  <a:gd name="connsiteY2" fmla="*/ 10952 h 104529"/>
                  <a:gd name="connsiteX3" fmla="*/ 49605 w 120978"/>
                  <a:gd name="connsiteY3" fmla="*/ 4409 h 104529"/>
                  <a:gd name="connsiteX4" fmla="*/ 59414 w 120978"/>
                  <a:gd name="connsiteY4" fmla="*/ 482 h 104529"/>
                  <a:gd name="connsiteX5" fmla="*/ 63992 w 120978"/>
                  <a:gd name="connsiteY5" fmla="*/ 3100 h 104529"/>
                  <a:gd name="connsiteX6" fmla="*/ 71839 w 120978"/>
                  <a:gd name="connsiteY6" fmla="*/ 1791 h 104529"/>
                  <a:gd name="connsiteX7" fmla="*/ 81649 w 120978"/>
                  <a:gd name="connsiteY7" fmla="*/ 9644 h 104529"/>
                  <a:gd name="connsiteX8" fmla="*/ 84265 w 120978"/>
                  <a:gd name="connsiteY8" fmla="*/ 18805 h 104529"/>
                  <a:gd name="connsiteX9" fmla="*/ 78379 w 120978"/>
                  <a:gd name="connsiteY9" fmla="*/ 27967 h 104529"/>
                  <a:gd name="connsiteX10" fmla="*/ 87534 w 120978"/>
                  <a:gd name="connsiteY10" fmla="*/ 26003 h 104529"/>
                  <a:gd name="connsiteX11" fmla="*/ 93420 w 120978"/>
                  <a:gd name="connsiteY11" fmla="*/ 29275 h 104529"/>
                  <a:gd name="connsiteX12" fmla="*/ 101268 w 120978"/>
                  <a:gd name="connsiteY12" fmla="*/ 29275 h 104529"/>
                  <a:gd name="connsiteX13" fmla="*/ 115001 w 120978"/>
                  <a:gd name="connsiteY13" fmla="*/ 43017 h 104529"/>
                  <a:gd name="connsiteX14" fmla="*/ 119579 w 120978"/>
                  <a:gd name="connsiteY14" fmla="*/ 54142 h 104529"/>
                  <a:gd name="connsiteX15" fmla="*/ 112385 w 120978"/>
                  <a:gd name="connsiteY15" fmla="*/ 58723 h 104529"/>
                  <a:gd name="connsiteX16" fmla="*/ 117617 w 120978"/>
                  <a:gd name="connsiteY16" fmla="*/ 69847 h 104529"/>
                  <a:gd name="connsiteX17" fmla="*/ 114347 w 120978"/>
                  <a:gd name="connsiteY17" fmla="*/ 86862 h 104529"/>
                  <a:gd name="connsiteX18" fmla="*/ 106499 w 120978"/>
                  <a:gd name="connsiteY18" fmla="*/ 97986 h 104529"/>
                  <a:gd name="connsiteX19" fmla="*/ 95382 w 120978"/>
                  <a:gd name="connsiteY19" fmla="*/ 99295 h 104529"/>
                  <a:gd name="connsiteX20" fmla="*/ 86227 w 120978"/>
                  <a:gd name="connsiteY20" fmla="*/ 104530 h 104529"/>
                  <a:gd name="connsiteX21" fmla="*/ 70532 w 120978"/>
                  <a:gd name="connsiteY21" fmla="*/ 99949 h 104529"/>
                  <a:gd name="connsiteX22" fmla="*/ 57452 w 120978"/>
                  <a:gd name="connsiteY22" fmla="*/ 93406 h 104529"/>
                  <a:gd name="connsiteX23" fmla="*/ 52875 w 120978"/>
                  <a:gd name="connsiteY23" fmla="*/ 97986 h 104529"/>
                  <a:gd name="connsiteX24" fmla="*/ 42411 w 120978"/>
                  <a:gd name="connsiteY24" fmla="*/ 94060 h 104529"/>
                  <a:gd name="connsiteX25" fmla="*/ 49605 w 120978"/>
                  <a:gd name="connsiteY25" fmla="*/ 85553 h 104529"/>
                  <a:gd name="connsiteX26" fmla="*/ 43065 w 120978"/>
                  <a:gd name="connsiteY26" fmla="*/ 75082 h 104529"/>
                  <a:gd name="connsiteX27" fmla="*/ 36526 w 120978"/>
                  <a:gd name="connsiteY27" fmla="*/ 76391 h 104529"/>
                  <a:gd name="connsiteX28" fmla="*/ 33910 w 120978"/>
                  <a:gd name="connsiteY28" fmla="*/ 83590 h 104529"/>
                  <a:gd name="connsiteX29" fmla="*/ 27370 w 120978"/>
                  <a:gd name="connsiteY29" fmla="*/ 70502 h 104529"/>
                  <a:gd name="connsiteX30" fmla="*/ 20176 w 120978"/>
                  <a:gd name="connsiteY30" fmla="*/ 65921 h 104529"/>
                  <a:gd name="connsiteX31" fmla="*/ 20176 w 120978"/>
                  <a:gd name="connsiteY31" fmla="*/ 48253 h 104529"/>
                  <a:gd name="connsiteX32" fmla="*/ 12329 w 120978"/>
                  <a:gd name="connsiteY32" fmla="*/ 43672 h 104529"/>
                  <a:gd name="connsiteX33" fmla="*/ 15599 w 120978"/>
                  <a:gd name="connsiteY33" fmla="*/ 37128 h 104529"/>
                  <a:gd name="connsiteX34" fmla="*/ 12329 w 120978"/>
                  <a:gd name="connsiteY34" fmla="*/ 29930 h 104529"/>
                  <a:gd name="connsiteX35" fmla="*/ 3827 w 120978"/>
                  <a:gd name="connsiteY35" fmla="*/ 21423 h 104529"/>
                  <a:gd name="connsiteX36" fmla="*/ 3173 w 120978"/>
                  <a:gd name="connsiteY36" fmla="*/ 14879 h 10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0978" h="104529">
                    <a:moveTo>
                      <a:pt x="3827" y="16187"/>
                    </a:moveTo>
                    <a:cubicBezTo>
                      <a:pt x="7751" y="16187"/>
                      <a:pt x="16253" y="20114"/>
                      <a:pt x="21484" y="18805"/>
                    </a:cubicBezTo>
                    <a:cubicBezTo>
                      <a:pt x="26716" y="17496"/>
                      <a:pt x="33256" y="11607"/>
                      <a:pt x="36526" y="10952"/>
                    </a:cubicBezTo>
                    <a:cubicBezTo>
                      <a:pt x="39795" y="10298"/>
                      <a:pt x="46989" y="6372"/>
                      <a:pt x="49605" y="4409"/>
                    </a:cubicBezTo>
                    <a:cubicBezTo>
                      <a:pt x="52875" y="3100"/>
                      <a:pt x="56798" y="-1481"/>
                      <a:pt x="59414" y="482"/>
                    </a:cubicBezTo>
                    <a:cubicBezTo>
                      <a:pt x="62030" y="2445"/>
                      <a:pt x="61376" y="5063"/>
                      <a:pt x="63992" y="3100"/>
                    </a:cubicBezTo>
                    <a:cubicBezTo>
                      <a:pt x="67262" y="1137"/>
                      <a:pt x="69878" y="-827"/>
                      <a:pt x="71839" y="1791"/>
                    </a:cubicBezTo>
                    <a:cubicBezTo>
                      <a:pt x="73801" y="3754"/>
                      <a:pt x="79687" y="6372"/>
                      <a:pt x="81649" y="9644"/>
                    </a:cubicBezTo>
                    <a:cubicBezTo>
                      <a:pt x="82957" y="13570"/>
                      <a:pt x="86881" y="16187"/>
                      <a:pt x="84265" y="18805"/>
                    </a:cubicBezTo>
                    <a:cubicBezTo>
                      <a:pt x="80995" y="21423"/>
                      <a:pt x="77071" y="27312"/>
                      <a:pt x="78379" y="27967"/>
                    </a:cubicBezTo>
                    <a:cubicBezTo>
                      <a:pt x="79687" y="28621"/>
                      <a:pt x="85573" y="26003"/>
                      <a:pt x="87534" y="26003"/>
                    </a:cubicBezTo>
                    <a:cubicBezTo>
                      <a:pt x="89496" y="26003"/>
                      <a:pt x="89496" y="27967"/>
                      <a:pt x="93420" y="29275"/>
                    </a:cubicBezTo>
                    <a:cubicBezTo>
                      <a:pt x="97344" y="30584"/>
                      <a:pt x="97998" y="27967"/>
                      <a:pt x="101268" y="29275"/>
                    </a:cubicBezTo>
                    <a:cubicBezTo>
                      <a:pt x="104537" y="30584"/>
                      <a:pt x="111731" y="38437"/>
                      <a:pt x="115001" y="43017"/>
                    </a:cubicBezTo>
                    <a:cubicBezTo>
                      <a:pt x="118271" y="47598"/>
                      <a:pt x="123502" y="50870"/>
                      <a:pt x="119579" y="54142"/>
                    </a:cubicBezTo>
                    <a:cubicBezTo>
                      <a:pt x="115655" y="56760"/>
                      <a:pt x="111731" y="56105"/>
                      <a:pt x="112385" y="58723"/>
                    </a:cubicBezTo>
                    <a:cubicBezTo>
                      <a:pt x="113039" y="61340"/>
                      <a:pt x="117617" y="63304"/>
                      <a:pt x="117617" y="69847"/>
                    </a:cubicBezTo>
                    <a:cubicBezTo>
                      <a:pt x="117617" y="75737"/>
                      <a:pt x="117617" y="82935"/>
                      <a:pt x="114347" y="86862"/>
                    </a:cubicBezTo>
                    <a:cubicBezTo>
                      <a:pt x="111731" y="90788"/>
                      <a:pt x="108461" y="97332"/>
                      <a:pt x="106499" y="97986"/>
                    </a:cubicBezTo>
                    <a:cubicBezTo>
                      <a:pt x="104537" y="98641"/>
                      <a:pt x="98652" y="97986"/>
                      <a:pt x="95382" y="99295"/>
                    </a:cubicBezTo>
                    <a:cubicBezTo>
                      <a:pt x="92112" y="101258"/>
                      <a:pt x="90150" y="104530"/>
                      <a:pt x="86227" y="104530"/>
                    </a:cubicBezTo>
                    <a:cubicBezTo>
                      <a:pt x="82303" y="104530"/>
                      <a:pt x="77071" y="101258"/>
                      <a:pt x="70532" y="99949"/>
                    </a:cubicBezTo>
                    <a:cubicBezTo>
                      <a:pt x="64646" y="98641"/>
                      <a:pt x="59414" y="92751"/>
                      <a:pt x="57452" y="93406"/>
                    </a:cubicBezTo>
                    <a:cubicBezTo>
                      <a:pt x="55490" y="93406"/>
                      <a:pt x="57452" y="99295"/>
                      <a:pt x="52875" y="97986"/>
                    </a:cubicBezTo>
                    <a:cubicBezTo>
                      <a:pt x="48297" y="96677"/>
                      <a:pt x="38487" y="96677"/>
                      <a:pt x="42411" y="94060"/>
                    </a:cubicBezTo>
                    <a:cubicBezTo>
                      <a:pt x="46335" y="91442"/>
                      <a:pt x="50259" y="89479"/>
                      <a:pt x="49605" y="85553"/>
                    </a:cubicBezTo>
                    <a:cubicBezTo>
                      <a:pt x="48951" y="81626"/>
                      <a:pt x="45027" y="75737"/>
                      <a:pt x="43065" y="75082"/>
                    </a:cubicBezTo>
                    <a:cubicBezTo>
                      <a:pt x="41103" y="75082"/>
                      <a:pt x="36526" y="76391"/>
                      <a:pt x="36526" y="76391"/>
                    </a:cubicBezTo>
                    <a:cubicBezTo>
                      <a:pt x="36526" y="76391"/>
                      <a:pt x="35872" y="83590"/>
                      <a:pt x="33910" y="83590"/>
                    </a:cubicBezTo>
                    <a:cubicBezTo>
                      <a:pt x="31948" y="83590"/>
                      <a:pt x="30640" y="70502"/>
                      <a:pt x="27370" y="70502"/>
                    </a:cubicBezTo>
                    <a:cubicBezTo>
                      <a:pt x="24100" y="70502"/>
                      <a:pt x="20176" y="67230"/>
                      <a:pt x="20176" y="65921"/>
                    </a:cubicBezTo>
                    <a:cubicBezTo>
                      <a:pt x="20176" y="64612"/>
                      <a:pt x="22792" y="50870"/>
                      <a:pt x="20176" y="48253"/>
                    </a:cubicBezTo>
                    <a:cubicBezTo>
                      <a:pt x="17561" y="45635"/>
                      <a:pt x="11021" y="46289"/>
                      <a:pt x="12329" y="43672"/>
                    </a:cubicBezTo>
                    <a:cubicBezTo>
                      <a:pt x="13637" y="41054"/>
                      <a:pt x="15599" y="38437"/>
                      <a:pt x="15599" y="37128"/>
                    </a:cubicBezTo>
                    <a:cubicBezTo>
                      <a:pt x="15599" y="35819"/>
                      <a:pt x="15599" y="33202"/>
                      <a:pt x="12329" y="29930"/>
                    </a:cubicBezTo>
                    <a:cubicBezTo>
                      <a:pt x="9059" y="26658"/>
                      <a:pt x="5135" y="23386"/>
                      <a:pt x="3827" y="21423"/>
                    </a:cubicBezTo>
                    <a:cubicBezTo>
                      <a:pt x="3173" y="20114"/>
                      <a:pt x="-4020" y="14224"/>
                      <a:pt x="3173" y="1487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9E8BA27F-481F-2899-3ACF-D46720BD59E6}"/>
                  </a:ext>
                </a:extLst>
              </p:cNvPr>
              <p:cNvSpPr/>
              <p:nvPr/>
            </p:nvSpPr>
            <p:spPr>
              <a:xfrm>
                <a:off x="2158982" y="2960066"/>
                <a:ext cx="18783" cy="29007"/>
              </a:xfrm>
              <a:custGeom>
                <a:avLst/>
                <a:gdLst>
                  <a:gd name="connsiteX0" fmla="*/ 265 w 18783"/>
                  <a:gd name="connsiteY0" fmla="*/ 18465 h 29007"/>
                  <a:gd name="connsiteX1" fmla="*/ 3535 w 18783"/>
                  <a:gd name="connsiteY1" fmla="*/ 8649 h 29007"/>
                  <a:gd name="connsiteX2" fmla="*/ 6151 w 18783"/>
                  <a:gd name="connsiteY2" fmla="*/ 1451 h 29007"/>
                  <a:gd name="connsiteX3" fmla="*/ 12690 w 18783"/>
                  <a:gd name="connsiteY3" fmla="*/ 13884 h 29007"/>
                  <a:gd name="connsiteX4" fmla="*/ 18576 w 18783"/>
                  <a:gd name="connsiteY4" fmla="*/ 22391 h 29007"/>
                  <a:gd name="connsiteX5" fmla="*/ 9420 w 18783"/>
                  <a:gd name="connsiteY5" fmla="*/ 28935 h 29007"/>
                  <a:gd name="connsiteX6" fmla="*/ 919 w 18783"/>
                  <a:gd name="connsiteY6" fmla="*/ 25009 h 29007"/>
                  <a:gd name="connsiteX7" fmla="*/ 919 w 18783"/>
                  <a:gd name="connsiteY7" fmla="*/ 19119 h 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83" h="29007">
                    <a:moveTo>
                      <a:pt x="265" y="18465"/>
                    </a:moveTo>
                    <a:cubicBezTo>
                      <a:pt x="-1043" y="14538"/>
                      <a:pt x="2881" y="10612"/>
                      <a:pt x="3535" y="8649"/>
                    </a:cubicBezTo>
                    <a:cubicBezTo>
                      <a:pt x="3535" y="6686"/>
                      <a:pt x="2881" y="-3785"/>
                      <a:pt x="6151" y="1451"/>
                    </a:cubicBezTo>
                    <a:cubicBezTo>
                      <a:pt x="9420" y="6686"/>
                      <a:pt x="10728" y="11266"/>
                      <a:pt x="12690" y="13884"/>
                    </a:cubicBezTo>
                    <a:cubicBezTo>
                      <a:pt x="14652" y="16501"/>
                      <a:pt x="19884" y="19119"/>
                      <a:pt x="18576" y="22391"/>
                    </a:cubicBezTo>
                    <a:cubicBezTo>
                      <a:pt x="17268" y="25663"/>
                      <a:pt x="13344" y="29589"/>
                      <a:pt x="9420" y="28935"/>
                    </a:cubicBezTo>
                    <a:cubicBezTo>
                      <a:pt x="5497" y="27626"/>
                      <a:pt x="-389" y="26972"/>
                      <a:pt x="919" y="25009"/>
                    </a:cubicBezTo>
                    <a:cubicBezTo>
                      <a:pt x="2227" y="22391"/>
                      <a:pt x="919" y="20428"/>
                      <a:pt x="919" y="1911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817923EA-A5F0-3ABE-F21A-B9FEB777FAC3}"/>
                  </a:ext>
                </a:extLst>
              </p:cNvPr>
              <p:cNvSpPr/>
              <p:nvPr/>
            </p:nvSpPr>
            <p:spPr>
              <a:xfrm>
                <a:off x="2062781" y="3059785"/>
                <a:ext cx="44661" cy="38135"/>
              </a:xfrm>
              <a:custGeom>
                <a:avLst/>
                <a:gdLst>
                  <a:gd name="connsiteX0" fmla="*/ 988 w 44661"/>
                  <a:gd name="connsiteY0" fmla="*/ 3162 h 38135"/>
                  <a:gd name="connsiteX1" fmla="*/ 14067 w 44661"/>
                  <a:gd name="connsiteY1" fmla="*/ 545 h 38135"/>
                  <a:gd name="connsiteX2" fmla="*/ 23223 w 44661"/>
                  <a:gd name="connsiteY2" fmla="*/ 7743 h 38135"/>
                  <a:gd name="connsiteX3" fmla="*/ 34994 w 44661"/>
                  <a:gd name="connsiteY3" fmla="*/ 14287 h 38135"/>
                  <a:gd name="connsiteX4" fmla="*/ 41534 w 44661"/>
                  <a:gd name="connsiteY4" fmla="*/ 26720 h 38135"/>
                  <a:gd name="connsiteX5" fmla="*/ 43496 w 44661"/>
                  <a:gd name="connsiteY5" fmla="*/ 37845 h 38135"/>
                  <a:gd name="connsiteX6" fmla="*/ 33686 w 44661"/>
                  <a:gd name="connsiteY6" fmla="*/ 37845 h 38135"/>
                  <a:gd name="connsiteX7" fmla="*/ 25839 w 44661"/>
                  <a:gd name="connsiteY7" fmla="*/ 30647 h 38135"/>
                  <a:gd name="connsiteX8" fmla="*/ 17991 w 44661"/>
                  <a:gd name="connsiteY8" fmla="*/ 33264 h 38135"/>
                  <a:gd name="connsiteX9" fmla="*/ 17337 w 44661"/>
                  <a:gd name="connsiteY9" fmla="*/ 26720 h 38135"/>
                  <a:gd name="connsiteX10" fmla="*/ 21915 w 44661"/>
                  <a:gd name="connsiteY10" fmla="*/ 21485 h 38135"/>
                  <a:gd name="connsiteX11" fmla="*/ 16683 w 44661"/>
                  <a:gd name="connsiteY11" fmla="*/ 20176 h 38135"/>
                  <a:gd name="connsiteX12" fmla="*/ 15375 w 44661"/>
                  <a:gd name="connsiteY12" fmla="*/ 12324 h 38135"/>
                  <a:gd name="connsiteX13" fmla="*/ 8836 w 44661"/>
                  <a:gd name="connsiteY13" fmla="*/ 12324 h 38135"/>
                  <a:gd name="connsiteX14" fmla="*/ 4912 w 44661"/>
                  <a:gd name="connsiteY14" fmla="*/ 7089 h 38135"/>
                  <a:gd name="connsiteX15" fmla="*/ 1642 w 44661"/>
                  <a:gd name="connsiteY15" fmla="*/ 3817 h 3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61" h="38135">
                    <a:moveTo>
                      <a:pt x="988" y="3162"/>
                    </a:moveTo>
                    <a:cubicBezTo>
                      <a:pt x="4912" y="2508"/>
                      <a:pt x="11452" y="-1419"/>
                      <a:pt x="14067" y="545"/>
                    </a:cubicBezTo>
                    <a:cubicBezTo>
                      <a:pt x="16683" y="2508"/>
                      <a:pt x="20607" y="6434"/>
                      <a:pt x="23223" y="7743"/>
                    </a:cubicBezTo>
                    <a:cubicBezTo>
                      <a:pt x="25839" y="9052"/>
                      <a:pt x="33032" y="11669"/>
                      <a:pt x="34994" y="14287"/>
                    </a:cubicBezTo>
                    <a:cubicBezTo>
                      <a:pt x="37610" y="16904"/>
                      <a:pt x="40226" y="22139"/>
                      <a:pt x="41534" y="26720"/>
                    </a:cubicBezTo>
                    <a:cubicBezTo>
                      <a:pt x="42188" y="30647"/>
                      <a:pt x="46765" y="37190"/>
                      <a:pt x="43496" y="37845"/>
                    </a:cubicBezTo>
                    <a:cubicBezTo>
                      <a:pt x="40226" y="38499"/>
                      <a:pt x="36956" y="37845"/>
                      <a:pt x="33686" y="37845"/>
                    </a:cubicBezTo>
                    <a:cubicBezTo>
                      <a:pt x="30416" y="37845"/>
                      <a:pt x="27801" y="30647"/>
                      <a:pt x="25839" y="30647"/>
                    </a:cubicBezTo>
                    <a:cubicBezTo>
                      <a:pt x="23877" y="30647"/>
                      <a:pt x="21261" y="34573"/>
                      <a:pt x="17991" y="33264"/>
                    </a:cubicBezTo>
                    <a:cubicBezTo>
                      <a:pt x="14721" y="31955"/>
                      <a:pt x="15375" y="26720"/>
                      <a:pt x="17337" y="26720"/>
                    </a:cubicBezTo>
                    <a:cubicBezTo>
                      <a:pt x="19299" y="26720"/>
                      <a:pt x="21915" y="23448"/>
                      <a:pt x="21915" y="21485"/>
                    </a:cubicBezTo>
                    <a:cubicBezTo>
                      <a:pt x="21915" y="19522"/>
                      <a:pt x="16029" y="21485"/>
                      <a:pt x="16683" y="20176"/>
                    </a:cubicBezTo>
                    <a:cubicBezTo>
                      <a:pt x="16683" y="18867"/>
                      <a:pt x="16683" y="12324"/>
                      <a:pt x="15375" y="12324"/>
                    </a:cubicBezTo>
                    <a:cubicBezTo>
                      <a:pt x="14721" y="12324"/>
                      <a:pt x="8836" y="13632"/>
                      <a:pt x="8836" y="12324"/>
                    </a:cubicBezTo>
                    <a:cubicBezTo>
                      <a:pt x="8836" y="11015"/>
                      <a:pt x="8836" y="7089"/>
                      <a:pt x="4912" y="7089"/>
                    </a:cubicBezTo>
                    <a:cubicBezTo>
                      <a:pt x="1642" y="7089"/>
                      <a:pt x="-2282" y="4471"/>
                      <a:pt x="1642" y="381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FD281C73-3E28-AB43-BDC7-832245496D98}"/>
                  </a:ext>
                </a:extLst>
              </p:cNvPr>
              <p:cNvSpPr/>
              <p:nvPr/>
            </p:nvSpPr>
            <p:spPr>
              <a:xfrm>
                <a:off x="2151440" y="2890843"/>
                <a:ext cx="5705" cy="11778"/>
              </a:xfrm>
              <a:custGeom>
                <a:avLst/>
                <a:gdLst>
                  <a:gd name="connsiteX0" fmla="*/ 3229 w 5705"/>
                  <a:gd name="connsiteY0" fmla="*/ 0 h 11778"/>
                  <a:gd name="connsiteX1" fmla="*/ 3229 w 5705"/>
                  <a:gd name="connsiteY1" fmla="*/ 11779 h 11778"/>
                  <a:gd name="connsiteX2" fmla="*/ 3229 w 5705"/>
                  <a:gd name="connsiteY2" fmla="*/ 0 h 1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05" h="11778">
                    <a:moveTo>
                      <a:pt x="3229" y="0"/>
                    </a:moveTo>
                    <a:cubicBezTo>
                      <a:pt x="5845" y="0"/>
                      <a:pt x="7153" y="11124"/>
                      <a:pt x="3229" y="11779"/>
                    </a:cubicBezTo>
                    <a:cubicBezTo>
                      <a:pt x="-40" y="11779"/>
                      <a:pt x="-2002" y="654"/>
                      <a:pt x="322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F731B594-26DC-2562-1F1F-CBB5B21E09B7}"/>
                  </a:ext>
                </a:extLst>
              </p:cNvPr>
              <p:cNvSpPr/>
              <p:nvPr/>
            </p:nvSpPr>
            <p:spPr>
              <a:xfrm>
                <a:off x="2149652" y="2906237"/>
                <a:ext cx="16495" cy="28585"/>
              </a:xfrm>
              <a:custGeom>
                <a:avLst/>
                <a:gdLst>
                  <a:gd name="connsiteX0" fmla="*/ 10903 w 16495"/>
                  <a:gd name="connsiteY0" fmla="*/ 312 h 28585"/>
                  <a:gd name="connsiteX1" fmla="*/ 16135 w 16495"/>
                  <a:gd name="connsiteY1" fmla="*/ 5547 h 28585"/>
                  <a:gd name="connsiteX2" fmla="*/ 14173 w 16495"/>
                  <a:gd name="connsiteY2" fmla="*/ 15362 h 28585"/>
                  <a:gd name="connsiteX3" fmla="*/ 10249 w 16495"/>
                  <a:gd name="connsiteY3" fmla="*/ 28450 h 28585"/>
                  <a:gd name="connsiteX4" fmla="*/ 439 w 16495"/>
                  <a:gd name="connsiteY4" fmla="*/ 17326 h 28585"/>
                  <a:gd name="connsiteX5" fmla="*/ 6979 w 16495"/>
                  <a:gd name="connsiteY5" fmla="*/ 8819 h 28585"/>
                  <a:gd name="connsiteX6" fmla="*/ 10903 w 16495"/>
                  <a:gd name="connsiteY6" fmla="*/ 312 h 2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95" h="28585">
                    <a:moveTo>
                      <a:pt x="10903" y="312"/>
                    </a:moveTo>
                    <a:cubicBezTo>
                      <a:pt x="13519" y="2275"/>
                      <a:pt x="14827" y="2275"/>
                      <a:pt x="16135" y="5547"/>
                    </a:cubicBezTo>
                    <a:cubicBezTo>
                      <a:pt x="17442" y="9473"/>
                      <a:pt x="14827" y="11436"/>
                      <a:pt x="14173" y="15362"/>
                    </a:cubicBezTo>
                    <a:cubicBezTo>
                      <a:pt x="13519" y="19289"/>
                      <a:pt x="13519" y="27796"/>
                      <a:pt x="10249" y="28450"/>
                    </a:cubicBezTo>
                    <a:cubicBezTo>
                      <a:pt x="7633" y="29759"/>
                      <a:pt x="-2176" y="21252"/>
                      <a:pt x="439" y="17326"/>
                    </a:cubicBezTo>
                    <a:cubicBezTo>
                      <a:pt x="3055" y="13399"/>
                      <a:pt x="5671" y="10782"/>
                      <a:pt x="6979" y="8819"/>
                    </a:cubicBezTo>
                    <a:cubicBezTo>
                      <a:pt x="7633" y="6201"/>
                      <a:pt x="8941" y="-1652"/>
                      <a:pt x="10903" y="3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10FD1258-761E-7843-F3F7-BFBACFB2135E}"/>
                  </a:ext>
                </a:extLst>
              </p:cNvPr>
              <p:cNvSpPr/>
              <p:nvPr/>
            </p:nvSpPr>
            <p:spPr>
              <a:xfrm>
                <a:off x="2148992" y="2865077"/>
                <a:ext cx="6235" cy="9439"/>
              </a:xfrm>
              <a:custGeom>
                <a:avLst/>
                <a:gdLst>
                  <a:gd name="connsiteX0" fmla="*/ 5024 w 6235"/>
                  <a:gd name="connsiteY0" fmla="*/ 245 h 9439"/>
                  <a:gd name="connsiteX1" fmla="*/ 2408 w 6235"/>
                  <a:gd name="connsiteY1" fmla="*/ 9406 h 9439"/>
                  <a:gd name="connsiteX2" fmla="*/ 5024 w 6235"/>
                  <a:gd name="connsiteY2" fmla="*/ 245 h 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35" h="9439">
                    <a:moveTo>
                      <a:pt x="5024" y="245"/>
                    </a:moveTo>
                    <a:cubicBezTo>
                      <a:pt x="7640" y="899"/>
                      <a:pt x="5678" y="10061"/>
                      <a:pt x="2408" y="9406"/>
                    </a:cubicBezTo>
                    <a:cubicBezTo>
                      <a:pt x="-862" y="8752"/>
                      <a:pt x="-1516" y="-1718"/>
                      <a:pt x="5024" y="2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 791">
                <a:extLst>
                  <a:ext uri="{FF2B5EF4-FFF2-40B4-BE49-F238E27FC236}">
                    <a16:creationId xmlns:a16="http://schemas.microsoft.com/office/drawing/2014/main" id="{3E5C4EDB-B0D3-945E-B877-D2E132B978F6}"/>
                  </a:ext>
                </a:extLst>
              </p:cNvPr>
              <p:cNvSpPr/>
              <p:nvPr/>
            </p:nvSpPr>
            <p:spPr>
              <a:xfrm>
                <a:off x="2135534" y="2851816"/>
                <a:ext cx="6489" cy="10966"/>
              </a:xfrm>
              <a:custGeom>
                <a:avLst/>
                <a:gdLst>
                  <a:gd name="connsiteX0" fmla="*/ 6056 w 6489"/>
                  <a:gd name="connsiteY0" fmla="*/ 1726 h 10966"/>
                  <a:gd name="connsiteX1" fmla="*/ 825 w 6489"/>
                  <a:gd name="connsiteY1" fmla="*/ 9579 h 10966"/>
                  <a:gd name="connsiteX2" fmla="*/ 6056 w 6489"/>
                  <a:gd name="connsiteY2" fmla="*/ 1726 h 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89" h="10966">
                    <a:moveTo>
                      <a:pt x="6056" y="1726"/>
                    </a:moveTo>
                    <a:cubicBezTo>
                      <a:pt x="8018" y="3690"/>
                      <a:pt x="2787" y="14814"/>
                      <a:pt x="825" y="9579"/>
                    </a:cubicBezTo>
                    <a:cubicBezTo>
                      <a:pt x="-483" y="4344"/>
                      <a:pt x="-1137" y="-3509"/>
                      <a:pt x="6056" y="17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3" name="Freeform 792">
                <a:extLst>
                  <a:ext uri="{FF2B5EF4-FFF2-40B4-BE49-F238E27FC236}">
                    <a16:creationId xmlns:a16="http://schemas.microsoft.com/office/drawing/2014/main" id="{CCFDEE7F-31BB-7AA4-BA25-CA76B595A9E6}"/>
                  </a:ext>
                </a:extLst>
              </p:cNvPr>
              <p:cNvSpPr/>
              <p:nvPr/>
            </p:nvSpPr>
            <p:spPr>
              <a:xfrm>
                <a:off x="1921859" y="2573050"/>
                <a:ext cx="236079" cy="192968"/>
              </a:xfrm>
              <a:custGeom>
                <a:avLst/>
                <a:gdLst>
                  <a:gd name="connsiteX0" fmla="*/ 217769 w 236079"/>
                  <a:gd name="connsiteY0" fmla="*/ 9576 h 192968"/>
                  <a:gd name="connsiteX1" fmla="*/ 193572 w 236079"/>
                  <a:gd name="connsiteY1" fmla="*/ 28553 h 192968"/>
                  <a:gd name="connsiteX2" fmla="*/ 173954 w 236079"/>
                  <a:gd name="connsiteY2" fmla="*/ 29208 h 192968"/>
                  <a:gd name="connsiteX3" fmla="*/ 150411 w 236079"/>
                  <a:gd name="connsiteY3" fmla="*/ 60618 h 192968"/>
                  <a:gd name="connsiteX4" fmla="*/ 126215 w 236079"/>
                  <a:gd name="connsiteY4" fmla="*/ 101845 h 192968"/>
                  <a:gd name="connsiteX5" fmla="*/ 114443 w 236079"/>
                  <a:gd name="connsiteY5" fmla="*/ 107080 h 192968"/>
                  <a:gd name="connsiteX6" fmla="*/ 96786 w 236079"/>
                  <a:gd name="connsiteY6" fmla="*/ 111006 h 192968"/>
                  <a:gd name="connsiteX7" fmla="*/ 79783 w 236079"/>
                  <a:gd name="connsiteY7" fmla="*/ 107080 h 192968"/>
                  <a:gd name="connsiteX8" fmla="*/ 55587 w 236079"/>
                  <a:gd name="connsiteY8" fmla="*/ 117550 h 192968"/>
                  <a:gd name="connsiteX9" fmla="*/ 39238 w 236079"/>
                  <a:gd name="connsiteY9" fmla="*/ 112969 h 192968"/>
                  <a:gd name="connsiteX10" fmla="*/ 32044 w 236079"/>
                  <a:gd name="connsiteY10" fmla="*/ 124094 h 192968"/>
                  <a:gd name="connsiteX11" fmla="*/ 21581 w 236079"/>
                  <a:gd name="connsiteY11" fmla="*/ 135219 h 192968"/>
                  <a:gd name="connsiteX12" fmla="*/ 7194 w 236079"/>
                  <a:gd name="connsiteY12" fmla="*/ 157468 h 192968"/>
                  <a:gd name="connsiteX13" fmla="*/ 0 w 236079"/>
                  <a:gd name="connsiteY13" fmla="*/ 174482 h 192968"/>
                  <a:gd name="connsiteX14" fmla="*/ 5886 w 236079"/>
                  <a:gd name="connsiteY14" fmla="*/ 181026 h 192968"/>
                  <a:gd name="connsiteX15" fmla="*/ 10463 w 236079"/>
                  <a:gd name="connsiteY15" fmla="*/ 191496 h 192968"/>
                  <a:gd name="connsiteX16" fmla="*/ 18311 w 236079"/>
                  <a:gd name="connsiteY16" fmla="*/ 191496 h 192968"/>
                  <a:gd name="connsiteX17" fmla="*/ 23543 w 236079"/>
                  <a:gd name="connsiteY17" fmla="*/ 184298 h 192968"/>
                  <a:gd name="connsiteX18" fmla="*/ 21581 w 236079"/>
                  <a:gd name="connsiteY18" fmla="*/ 175136 h 192968"/>
                  <a:gd name="connsiteX19" fmla="*/ 26158 w 236079"/>
                  <a:gd name="connsiteY19" fmla="*/ 171210 h 192968"/>
                  <a:gd name="connsiteX20" fmla="*/ 36622 w 236079"/>
                  <a:gd name="connsiteY20" fmla="*/ 163358 h 192968"/>
                  <a:gd name="connsiteX21" fmla="*/ 36622 w 236079"/>
                  <a:gd name="connsiteY21" fmla="*/ 156814 h 192968"/>
                  <a:gd name="connsiteX22" fmla="*/ 41853 w 236079"/>
                  <a:gd name="connsiteY22" fmla="*/ 152233 h 192968"/>
                  <a:gd name="connsiteX23" fmla="*/ 45123 w 236079"/>
                  <a:gd name="connsiteY23" fmla="*/ 145689 h 192968"/>
                  <a:gd name="connsiteX24" fmla="*/ 54933 w 236079"/>
                  <a:gd name="connsiteY24" fmla="*/ 143071 h 192968"/>
                  <a:gd name="connsiteX25" fmla="*/ 60164 w 236079"/>
                  <a:gd name="connsiteY25" fmla="*/ 137182 h 192968"/>
                  <a:gd name="connsiteX26" fmla="*/ 68012 w 236079"/>
                  <a:gd name="connsiteY26" fmla="*/ 137182 h 192968"/>
                  <a:gd name="connsiteX27" fmla="*/ 73244 w 236079"/>
                  <a:gd name="connsiteY27" fmla="*/ 133256 h 192968"/>
                  <a:gd name="connsiteX28" fmla="*/ 81745 w 236079"/>
                  <a:gd name="connsiteY28" fmla="*/ 135219 h 192968"/>
                  <a:gd name="connsiteX29" fmla="*/ 87631 w 236079"/>
                  <a:gd name="connsiteY29" fmla="*/ 127366 h 192968"/>
                  <a:gd name="connsiteX30" fmla="*/ 96132 w 236079"/>
                  <a:gd name="connsiteY30" fmla="*/ 139145 h 192968"/>
                  <a:gd name="connsiteX31" fmla="*/ 105288 w 236079"/>
                  <a:gd name="connsiteY31" fmla="*/ 134564 h 192968"/>
                  <a:gd name="connsiteX32" fmla="*/ 118367 w 236079"/>
                  <a:gd name="connsiteY32" fmla="*/ 129329 h 192968"/>
                  <a:gd name="connsiteX33" fmla="*/ 132754 w 236079"/>
                  <a:gd name="connsiteY33" fmla="*/ 129984 h 192968"/>
                  <a:gd name="connsiteX34" fmla="*/ 139294 w 236079"/>
                  <a:gd name="connsiteY34" fmla="*/ 124749 h 192968"/>
                  <a:gd name="connsiteX35" fmla="*/ 149103 w 236079"/>
                  <a:gd name="connsiteY35" fmla="*/ 125403 h 192968"/>
                  <a:gd name="connsiteX36" fmla="*/ 155643 w 236079"/>
                  <a:gd name="connsiteY36" fmla="*/ 117550 h 192968"/>
                  <a:gd name="connsiteX37" fmla="*/ 164798 w 236079"/>
                  <a:gd name="connsiteY37" fmla="*/ 124749 h 192968"/>
                  <a:gd name="connsiteX38" fmla="*/ 171992 w 236079"/>
                  <a:gd name="connsiteY38" fmla="*/ 120822 h 192968"/>
                  <a:gd name="connsiteX39" fmla="*/ 178531 w 236079"/>
                  <a:gd name="connsiteY39" fmla="*/ 120822 h 192968"/>
                  <a:gd name="connsiteX40" fmla="*/ 187033 w 236079"/>
                  <a:gd name="connsiteY40" fmla="*/ 127366 h 192968"/>
                  <a:gd name="connsiteX41" fmla="*/ 198804 w 236079"/>
                  <a:gd name="connsiteY41" fmla="*/ 137182 h 192968"/>
                  <a:gd name="connsiteX42" fmla="*/ 208613 w 236079"/>
                  <a:gd name="connsiteY42" fmla="*/ 137182 h 192968"/>
                  <a:gd name="connsiteX43" fmla="*/ 213191 w 236079"/>
                  <a:gd name="connsiteY43" fmla="*/ 126712 h 192968"/>
                  <a:gd name="connsiteX44" fmla="*/ 219077 w 236079"/>
                  <a:gd name="connsiteY44" fmla="*/ 105117 h 192968"/>
                  <a:gd name="connsiteX45" fmla="*/ 226270 w 236079"/>
                  <a:gd name="connsiteY45" fmla="*/ 93992 h 192968"/>
                  <a:gd name="connsiteX46" fmla="*/ 226270 w 236079"/>
                  <a:gd name="connsiteY46" fmla="*/ 73706 h 192968"/>
                  <a:gd name="connsiteX47" fmla="*/ 227578 w 236079"/>
                  <a:gd name="connsiteY47" fmla="*/ 58001 h 192968"/>
                  <a:gd name="connsiteX48" fmla="*/ 224962 w 236079"/>
                  <a:gd name="connsiteY48" fmla="*/ 50803 h 192968"/>
                  <a:gd name="connsiteX49" fmla="*/ 217769 w 236079"/>
                  <a:gd name="connsiteY49" fmla="*/ 27899 h 192968"/>
                  <a:gd name="connsiteX50" fmla="*/ 228232 w 236079"/>
                  <a:gd name="connsiteY50" fmla="*/ 11539 h 192968"/>
                  <a:gd name="connsiteX51" fmla="*/ 236080 w 236079"/>
                  <a:gd name="connsiteY51" fmla="*/ 2378 h 192968"/>
                  <a:gd name="connsiteX52" fmla="*/ 226270 w 236079"/>
                  <a:gd name="connsiteY52" fmla="*/ 3032 h 192968"/>
                  <a:gd name="connsiteX53" fmla="*/ 218423 w 236079"/>
                  <a:gd name="connsiteY53" fmla="*/ 10885 h 19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36079" h="192968">
                    <a:moveTo>
                      <a:pt x="217769" y="9576"/>
                    </a:moveTo>
                    <a:cubicBezTo>
                      <a:pt x="211229" y="13502"/>
                      <a:pt x="198150" y="27244"/>
                      <a:pt x="193572" y="28553"/>
                    </a:cubicBezTo>
                    <a:cubicBezTo>
                      <a:pt x="188995" y="29862"/>
                      <a:pt x="175915" y="28553"/>
                      <a:pt x="173954" y="29208"/>
                    </a:cubicBezTo>
                    <a:cubicBezTo>
                      <a:pt x="171992" y="29208"/>
                      <a:pt x="154335" y="56038"/>
                      <a:pt x="150411" y="60618"/>
                    </a:cubicBezTo>
                    <a:cubicBezTo>
                      <a:pt x="146487" y="65199"/>
                      <a:pt x="127522" y="99882"/>
                      <a:pt x="126215" y="101845"/>
                    </a:cubicBezTo>
                    <a:cubicBezTo>
                      <a:pt x="124907" y="103808"/>
                      <a:pt x="117059" y="107080"/>
                      <a:pt x="114443" y="107080"/>
                    </a:cubicBezTo>
                    <a:cubicBezTo>
                      <a:pt x="111827" y="107080"/>
                      <a:pt x="102018" y="110352"/>
                      <a:pt x="96786" y="111006"/>
                    </a:cubicBezTo>
                    <a:cubicBezTo>
                      <a:pt x="91555" y="111661"/>
                      <a:pt x="84361" y="107080"/>
                      <a:pt x="79783" y="107080"/>
                    </a:cubicBezTo>
                    <a:cubicBezTo>
                      <a:pt x="75205" y="107080"/>
                      <a:pt x="58202" y="117550"/>
                      <a:pt x="55587" y="117550"/>
                    </a:cubicBezTo>
                    <a:cubicBezTo>
                      <a:pt x="52971" y="117550"/>
                      <a:pt x="42507" y="113624"/>
                      <a:pt x="39238" y="112969"/>
                    </a:cubicBezTo>
                    <a:cubicBezTo>
                      <a:pt x="36622" y="112315"/>
                      <a:pt x="32698" y="123440"/>
                      <a:pt x="32044" y="124094"/>
                    </a:cubicBezTo>
                    <a:cubicBezTo>
                      <a:pt x="32044" y="124749"/>
                      <a:pt x="25504" y="132601"/>
                      <a:pt x="21581" y="135219"/>
                    </a:cubicBezTo>
                    <a:cubicBezTo>
                      <a:pt x="17657" y="137836"/>
                      <a:pt x="11117" y="152233"/>
                      <a:pt x="7194" y="157468"/>
                    </a:cubicBezTo>
                    <a:cubicBezTo>
                      <a:pt x="3270" y="162703"/>
                      <a:pt x="0" y="172519"/>
                      <a:pt x="0" y="174482"/>
                    </a:cubicBezTo>
                    <a:cubicBezTo>
                      <a:pt x="0" y="177100"/>
                      <a:pt x="3924" y="179063"/>
                      <a:pt x="5886" y="181026"/>
                    </a:cubicBezTo>
                    <a:cubicBezTo>
                      <a:pt x="7848" y="182335"/>
                      <a:pt x="10463" y="189533"/>
                      <a:pt x="10463" y="191496"/>
                    </a:cubicBezTo>
                    <a:cubicBezTo>
                      <a:pt x="10463" y="193460"/>
                      <a:pt x="14387" y="193460"/>
                      <a:pt x="18311" y="191496"/>
                    </a:cubicBezTo>
                    <a:cubicBezTo>
                      <a:pt x="22235" y="190188"/>
                      <a:pt x="22235" y="187570"/>
                      <a:pt x="23543" y="184298"/>
                    </a:cubicBezTo>
                    <a:cubicBezTo>
                      <a:pt x="24851" y="181026"/>
                      <a:pt x="23543" y="177100"/>
                      <a:pt x="21581" y="175136"/>
                    </a:cubicBezTo>
                    <a:cubicBezTo>
                      <a:pt x="20273" y="173173"/>
                      <a:pt x="22889" y="171865"/>
                      <a:pt x="26158" y="171210"/>
                    </a:cubicBezTo>
                    <a:cubicBezTo>
                      <a:pt x="29428" y="169901"/>
                      <a:pt x="33352" y="166630"/>
                      <a:pt x="36622" y="163358"/>
                    </a:cubicBezTo>
                    <a:cubicBezTo>
                      <a:pt x="39892" y="160086"/>
                      <a:pt x="36622" y="158122"/>
                      <a:pt x="36622" y="156814"/>
                    </a:cubicBezTo>
                    <a:cubicBezTo>
                      <a:pt x="36622" y="155505"/>
                      <a:pt x="41200" y="154196"/>
                      <a:pt x="41853" y="152233"/>
                    </a:cubicBezTo>
                    <a:cubicBezTo>
                      <a:pt x="43161" y="150270"/>
                      <a:pt x="41853" y="148306"/>
                      <a:pt x="45123" y="145689"/>
                    </a:cubicBezTo>
                    <a:cubicBezTo>
                      <a:pt x="48393" y="143071"/>
                      <a:pt x="51663" y="144380"/>
                      <a:pt x="54933" y="143071"/>
                    </a:cubicBezTo>
                    <a:cubicBezTo>
                      <a:pt x="58202" y="141763"/>
                      <a:pt x="58202" y="138491"/>
                      <a:pt x="60164" y="137182"/>
                    </a:cubicBezTo>
                    <a:cubicBezTo>
                      <a:pt x="62780" y="135873"/>
                      <a:pt x="65396" y="137182"/>
                      <a:pt x="68012" y="137182"/>
                    </a:cubicBezTo>
                    <a:cubicBezTo>
                      <a:pt x="70628" y="137182"/>
                      <a:pt x="71936" y="133910"/>
                      <a:pt x="73244" y="133256"/>
                    </a:cubicBezTo>
                    <a:cubicBezTo>
                      <a:pt x="74551" y="132601"/>
                      <a:pt x="77821" y="136528"/>
                      <a:pt x="81745" y="135219"/>
                    </a:cubicBezTo>
                    <a:cubicBezTo>
                      <a:pt x="85669" y="134564"/>
                      <a:pt x="85015" y="131947"/>
                      <a:pt x="87631" y="127366"/>
                    </a:cubicBezTo>
                    <a:cubicBezTo>
                      <a:pt x="90247" y="122785"/>
                      <a:pt x="94824" y="137836"/>
                      <a:pt x="96132" y="139145"/>
                    </a:cubicBezTo>
                    <a:cubicBezTo>
                      <a:pt x="97440" y="139800"/>
                      <a:pt x="102672" y="136528"/>
                      <a:pt x="105288" y="134564"/>
                    </a:cubicBezTo>
                    <a:cubicBezTo>
                      <a:pt x="108558" y="132601"/>
                      <a:pt x="114443" y="129984"/>
                      <a:pt x="118367" y="129329"/>
                    </a:cubicBezTo>
                    <a:cubicBezTo>
                      <a:pt x="122291" y="129329"/>
                      <a:pt x="130138" y="130638"/>
                      <a:pt x="132754" y="129984"/>
                    </a:cubicBezTo>
                    <a:cubicBezTo>
                      <a:pt x="135370" y="129984"/>
                      <a:pt x="136678" y="126057"/>
                      <a:pt x="139294" y="124749"/>
                    </a:cubicBezTo>
                    <a:cubicBezTo>
                      <a:pt x="141256" y="123440"/>
                      <a:pt x="145833" y="125403"/>
                      <a:pt x="149103" y="125403"/>
                    </a:cubicBezTo>
                    <a:cubicBezTo>
                      <a:pt x="152373" y="125403"/>
                      <a:pt x="153027" y="118859"/>
                      <a:pt x="155643" y="117550"/>
                    </a:cubicBezTo>
                    <a:cubicBezTo>
                      <a:pt x="158913" y="116241"/>
                      <a:pt x="162836" y="124749"/>
                      <a:pt x="164798" y="124749"/>
                    </a:cubicBezTo>
                    <a:cubicBezTo>
                      <a:pt x="167414" y="124749"/>
                      <a:pt x="170684" y="122131"/>
                      <a:pt x="171992" y="120822"/>
                    </a:cubicBezTo>
                    <a:cubicBezTo>
                      <a:pt x="172646" y="119513"/>
                      <a:pt x="176569" y="120168"/>
                      <a:pt x="178531" y="120822"/>
                    </a:cubicBezTo>
                    <a:cubicBezTo>
                      <a:pt x="180493" y="120822"/>
                      <a:pt x="184417" y="124094"/>
                      <a:pt x="187033" y="127366"/>
                    </a:cubicBezTo>
                    <a:cubicBezTo>
                      <a:pt x="189649" y="130638"/>
                      <a:pt x="196188" y="135219"/>
                      <a:pt x="198804" y="137182"/>
                    </a:cubicBezTo>
                    <a:cubicBezTo>
                      <a:pt x="201420" y="138491"/>
                      <a:pt x="205998" y="137836"/>
                      <a:pt x="208613" y="137182"/>
                    </a:cubicBezTo>
                    <a:cubicBezTo>
                      <a:pt x="211229" y="135873"/>
                      <a:pt x="211883" y="131947"/>
                      <a:pt x="213191" y="126712"/>
                    </a:cubicBezTo>
                    <a:cubicBezTo>
                      <a:pt x="214499" y="121477"/>
                      <a:pt x="217769" y="110352"/>
                      <a:pt x="219077" y="105117"/>
                    </a:cubicBezTo>
                    <a:cubicBezTo>
                      <a:pt x="220385" y="99882"/>
                      <a:pt x="223655" y="100536"/>
                      <a:pt x="226270" y="93992"/>
                    </a:cubicBezTo>
                    <a:cubicBezTo>
                      <a:pt x="228886" y="87448"/>
                      <a:pt x="224962" y="82213"/>
                      <a:pt x="226270" y="73706"/>
                    </a:cubicBezTo>
                    <a:cubicBezTo>
                      <a:pt x="226924" y="65199"/>
                      <a:pt x="226924" y="61273"/>
                      <a:pt x="227578" y="58001"/>
                    </a:cubicBezTo>
                    <a:cubicBezTo>
                      <a:pt x="227578" y="54729"/>
                      <a:pt x="227578" y="54729"/>
                      <a:pt x="224962" y="50803"/>
                    </a:cubicBezTo>
                    <a:cubicBezTo>
                      <a:pt x="222347" y="46876"/>
                      <a:pt x="215153" y="33134"/>
                      <a:pt x="217769" y="27899"/>
                    </a:cubicBezTo>
                    <a:cubicBezTo>
                      <a:pt x="220385" y="22664"/>
                      <a:pt x="224309" y="16120"/>
                      <a:pt x="228232" y="11539"/>
                    </a:cubicBezTo>
                    <a:cubicBezTo>
                      <a:pt x="232156" y="6959"/>
                      <a:pt x="236080" y="5650"/>
                      <a:pt x="236080" y="2378"/>
                    </a:cubicBezTo>
                    <a:cubicBezTo>
                      <a:pt x="236080" y="-894"/>
                      <a:pt x="229540" y="-894"/>
                      <a:pt x="226270" y="3032"/>
                    </a:cubicBezTo>
                    <a:lnTo>
                      <a:pt x="218423" y="10885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 793">
                <a:extLst>
                  <a:ext uri="{FF2B5EF4-FFF2-40B4-BE49-F238E27FC236}">
                    <a16:creationId xmlns:a16="http://schemas.microsoft.com/office/drawing/2014/main" id="{5C6BE867-792B-3C83-F6BC-76B302957176}"/>
                  </a:ext>
                </a:extLst>
              </p:cNvPr>
              <p:cNvSpPr/>
              <p:nvPr/>
            </p:nvSpPr>
            <p:spPr>
              <a:xfrm>
                <a:off x="2179428" y="2648849"/>
                <a:ext cx="36059" cy="19762"/>
              </a:xfrm>
              <a:custGeom>
                <a:avLst/>
                <a:gdLst>
                  <a:gd name="connsiteX0" fmla="*/ 92 w 36059"/>
                  <a:gd name="connsiteY0" fmla="*/ 12957 h 19762"/>
                  <a:gd name="connsiteX1" fmla="*/ 9901 w 36059"/>
                  <a:gd name="connsiteY1" fmla="*/ 5105 h 19762"/>
                  <a:gd name="connsiteX2" fmla="*/ 15787 w 36059"/>
                  <a:gd name="connsiteY2" fmla="*/ 5105 h 19762"/>
                  <a:gd name="connsiteX3" fmla="*/ 22327 w 36059"/>
                  <a:gd name="connsiteY3" fmla="*/ 1178 h 19762"/>
                  <a:gd name="connsiteX4" fmla="*/ 29520 w 36059"/>
                  <a:gd name="connsiteY4" fmla="*/ 2487 h 19762"/>
                  <a:gd name="connsiteX5" fmla="*/ 36060 w 36059"/>
                  <a:gd name="connsiteY5" fmla="*/ 1178 h 19762"/>
                  <a:gd name="connsiteX6" fmla="*/ 26251 w 36059"/>
                  <a:gd name="connsiteY6" fmla="*/ 8377 h 19762"/>
                  <a:gd name="connsiteX7" fmla="*/ 23635 w 36059"/>
                  <a:gd name="connsiteY7" fmla="*/ 14920 h 19762"/>
                  <a:gd name="connsiteX8" fmla="*/ 16441 w 36059"/>
                  <a:gd name="connsiteY8" fmla="*/ 19501 h 19762"/>
                  <a:gd name="connsiteX9" fmla="*/ 11209 w 36059"/>
                  <a:gd name="connsiteY9" fmla="*/ 16229 h 19762"/>
                  <a:gd name="connsiteX10" fmla="*/ 5978 w 36059"/>
                  <a:gd name="connsiteY10" fmla="*/ 16229 h 19762"/>
                  <a:gd name="connsiteX11" fmla="*/ 1400 w 36059"/>
                  <a:gd name="connsiteY11" fmla="*/ 11649 h 19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059" h="19762">
                    <a:moveTo>
                      <a:pt x="92" y="12957"/>
                    </a:moveTo>
                    <a:cubicBezTo>
                      <a:pt x="5324" y="7722"/>
                      <a:pt x="7940" y="5759"/>
                      <a:pt x="9901" y="5105"/>
                    </a:cubicBezTo>
                    <a:cubicBezTo>
                      <a:pt x="11863" y="5105"/>
                      <a:pt x="13171" y="6413"/>
                      <a:pt x="15787" y="5105"/>
                    </a:cubicBezTo>
                    <a:cubicBezTo>
                      <a:pt x="18403" y="4450"/>
                      <a:pt x="19711" y="1178"/>
                      <a:pt x="22327" y="1178"/>
                    </a:cubicBezTo>
                    <a:cubicBezTo>
                      <a:pt x="24943" y="1178"/>
                      <a:pt x="26905" y="3142"/>
                      <a:pt x="29520" y="2487"/>
                    </a:cubicBezTo>
                    <a:cubicBezTo>
                      <a:pt x="31482" y="2487"/>
                      <a:pt x="36060" y="-2094"/>
                      <a:pt x="36060" y="1178"/>
                    </a:cubicBezTo>
                    <a:cubicBezTo>
                      <a:pt x="36060" y="4450"/>
                      <a:pt x="26905" y="5759"/>
                      <a:pt x="26251" y="8377"/>
                    </a:cubicBezTo>
                    <a:cubicBezTo>
                      <a:pt x="25597" y="10994"/>
                      <a:pt x="26251" y="12957"/>
                      <a:pt x="23635" y="14920"/>
                    </a:cubicBezTo>
                    <a:cubicBezTo>
                      <a:pt x="21019" y="16884"/>
                      <a:pt x="17749" y="20810"/>
                      <a:pt x="16441" y="19501"/>
                    </a:cubicBezTo>
                    <a:cubicBezTo>
                      <a:pt x="15133" y="18192"/>
                      <a:pt x="12517" y="15575"/>
                      <a:pt x="11209" y="16229"/>
                    </a:cubicBezTo>
                    <a:cubicBezTo>
                      <a:pt x="9901" y="16229"/>
                      <a:pt x="8594" y="17538"/>
                      <a:pt x="5978" y="16229"/>
                    </a:cubicBezTo>
                    <a:cubicBezTo>
                      <a:pt x="2708" y="14920"/>
                      <a:pt x="-2524" y="16229"/>
                      <a:pt x="1400" y="1164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 794">
                <a:extLst>
                  <a:ext uri="{FF2B5EF4-FFF2-40B4-BE49-F238E27FC236}">
                    <a16:creationId xmlns:a16="http://schemas.microsoft.com/office/drawing/2014/main" id="{F665BC60-7027-4C43-15EE-DEE55A656EF6}"/>
                  </a:ext>
                </a:extLst>
              </p:cNvPr>
              <p:cNvSpPr/>
              <p:nvPr/>
            </p:nvSpPr>
            <p:spPr>
              <a:xfrm>
                <a:off x="1941165" y="2769673"/>
                <a:ext cx="16534" cy="12541"/>
              </a:xfrm>
              <a:custGeom>
                <a:avLst/>
                <a:gdLst>
                  <a:gd name="connsiteX0" fmla="*/ 313 w 16534"/>
                  <a:gd name="connsiteY0" fmla="*/ 108 h 12541"/>
                  <a:gd name="connsiteX1" fmla="*/ 13392 w 16534"/>
                  <a:gd name="connsiteY1" fmla="*/ 108 h 12541"/>
                  <a:gd name="connsiteX2" fmla="*/ 16008 w 16534"/>
                  <a:gd name="connsiteY2" fmla="*/ 6652 h 12541"/>
                  <a:gd name="connsiteX3" fmla="*/ 14046 w 16534"/>
                  <a:gd name="connsiteY3" fmla="*/ 12541 h 12541"/>
                  <a:gd name="connsiteX4" fmla="*/ 7507 w 16534"/>
                  <a:gd name="connsiteY4" fmla="*/ 11232 h 12541"/>
                  <a:gd name="connsiteX5" fmla="*/ 313 w 16534"/>
                  <a:gd name="connsiteY5" fmla="*/ 108 h 1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4" h="12541">
                    <a:moveTo>
                      <a:pt x="313" y="108"/>
                    </a:moveTo>
                    <a:cubicBezTo>
                      <a:pt x="3583" y="2071"/>
                      <a:pt x="11430" y="-547"/>
                      <a:pt x="13392" y="108"/>
                    </a:cubicBezTo>
                    <a:cubicBezTo>
                      <a:pt x="15354" y="762"/>
                      <a:pt x="14700" y="4034"/>
                      <a:pt x="16008" y="6652"/>
                    </a:cubicBezTo>
                    <a:cubicBezTo>
                      <a:pt x="17316" y="8615"/>
                      <a:pt x="16008" y="11887"/>
                      <a:pt x="14046" y="12541"/>
                    </a:cubicBezTo>
                    <a:cubicBezTo>
                      <a:pt x="11430" y="12541"/>
                      <a:pt x="8815" y="12541"/>
                      <a:pt x="7507" y="11232"/>
                    </a:cubicBezTo>
                    <a:cubicBezTo>
                      <a:pt x="6199" y="9924"/>
                      <a:pt x="-1649" y="-1201"/>
                      <a:pt x="313" y="10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BBFC1077-F4C5-7FCE-7855-E759623B8ED1}"/>
                  </a:ext>
                </a:extLst>
              </p:cNvPr>
              <p:cNvSpPr/>
              <p:nvPr/>
            </p:nvSpPr>
            <p:spPr>
              <a:xfrm>
                <a:off x="1953186" y="2719871"/>
                <a:ext cx="38698" cy="48328"/>
              </a:xfrm>
              <a:custGeom>
                <a:avLst/>
                <a:gdLst>
                  <a:gd name="connsiteX0" fmla="*/ 2680 w 38698"/>
                  <a:gd name="connsiteY0" fmla="*/ 27660 h 48328"/>
                  <a:gd name="connsiteX1" fmla="*/ 12489 w 38698"/>
                  <a:gd name="connsiteY1" fmla="*/ 23734 h 48328"/>
                  <a:gd name="connsiteX2" fmla="*/ 9219 w 38698"/>
                  <a:gd name="connsiteY2" fmla="*/ 19153 h 48328"/>
                  <a:gd name="connsiteX3" fmla="*/ 11835 w 38698"/>
                  <a:gd name="connsiteY3" fmla="*/ 11301 h 48328"/>
                  <a:gd name="connsiteX4" fmla="*/ 20990 w 38698"/>
                  <a:gd name="connsiteY4" fmla="*/ 9992 h 48328"/>
                  <a:gd name="connsiteX5" fmla="*/ 28838 w 38698"/>
                  <a:gd name="connsiteY5" fmla="*/ 2139 h 48328"/>
                  <a:gd name="connsiteX6" fmla="*/ 36032 w 38698"/>
                  <a:gd name="connsiteY6" fmla="*/ 831 h 48328"/>
                  <a:gd name="connsiteX7" fmla="*/ 37993 w 38698"/>
                  <a:gd name="connsiteY7" fmla="*/ 8029 h 48328"/>
                  <a:gd name="connsiteX8" fmla="*/ 30800 w 38698"/>
                  <a:gd name="connsiteY8" fmla="*/ 12610 h 48328"/>
                  <a:gd name="connsiteX9" fmla="*/ 30800 w 38698"/>
                  <a:gd name="connsiteY9" fmla="*/ 19808 h 48328"/>
                  <a:gd name="connsiteX10" fmla="*/ 32108 w 38698"/>
                  <a:gd name="connsiteY10" fmla="*/ 27660 h 48328"/>
                  <a:gd name="connsiteX11" fmla="*/ 26876 w 38698"/>
                  <a:gd name="connsiteY11" fmla="*/ 36168 h 48328"/>
                  <a:gd name="connsiteX12" fmla="*/ 22298 w 38698"/>
                  <a:gd name="connsiteY12" fmla="*/ 43366 h 48328"/>
                  <a:gd name="connsiteX13" fmla="*/ 17067 w 38698"/>
                  <a:gd name="connsiteY13" fmla="*/ 47292 h 48328"/>
                  <a:gd name="connsiteX14" fmla="*/ 9873 w 38698"/>
                  <a:gd name="connsiteY14" fmla="*/ 47292 h 48328"/>
                  <a:gd name="connsiteX15" fmla="*/ 4641 w 38698"/>
                  <a:gd name="connsiteY15" fmla="*/ 40094 h 48328"/>
                  <a:gd name="connsiteX16" fmla="*/ 64 w 38698"/>
                  <a:gd name="connsiteY16" fmla="*/ 36822 h 48328"/>
                  <a:gd name="connsiteX17" fmla="*/ 3987 w 38698"/>
                  <a:gd name="connsiteY17" fmla="*/ 28315 h 4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698" h="48328">
                    <a:moveTo>
                      <a:pt x="2680" y="27660"/>
                    </a:moveTo>
                    <a:cubicBezTo>
                      <a:pt x="8565" y="28315"/>
                      <a:pt x="13143" y="25043"/>
                      <a:pt x="12489" y="23734"/>
                    </a:cubicBezTo>
                    <a:cubicBezTo>
                      <a:pt x="12489" y="22425"/>
                      <a:pt x="7911" y="21116"/>
                      <a:pt x="9219" y="19153"/>
                    </a:cubicBezTo>
                    <a:cubicBezTo>
                      <a:pt x="10527" y="17845"/>
                      <a:pt x="9219" y="11955"/>
                      <a:pt x="11835" y="11301"/>
                    </a:cubicBezTo>
                    <a:cubicBezTo>
                      <a:pt x="14451" y="10646"/>
                      <a:pt x="18375" y="11301"/>
                      <a:pt x="20990" y="9992"/>
                    </a:cubicBezTo>
                    <a:cubicBezTo>
                      <a:pt x="23606" y="8683"/>
                      <a:pt x="25568" y="3448"/>
                      <a:pt x="28838" y="2139"/>
                    </a:cubicBezTo>
                    <a:cubicBezTo>
                      <a:pt x="32108" y="831"/>
                      <a:pt x="34724" y="-1133"/>
                      <a:pt x="36032" y="831"/>
                    </a:cubicBezTo>
                    <a:cubicBezTo>
                      <a:pt x="37339" y="3448"/>
                      <a:pt x="39955" y="4757"/>
                      <a:pt x="37993" y="8029"/>
                    </a:cubicBezTo>
                    <a:cubicBezTo>
                      <a:pt x="35378" y="11301"/>
                      <a:pt x="31454" y="9992"/>
                      <a:pt x="30800" y="12610"/>
                    </a:cubicBezTo>
                    <a:cubicBezTo>
                      <a:pt x="29492" y="15227"/>
                      <a:pt x="28838" y="15881"/>
                      <a:pt x="30800" y="19808"/>
                    </a:cubicBezTo>
                    <a:cubicBezTo>
                      <a:pt x="32762" y="23734"/>
                      <a:pt x="32762" y="26352"/>
                      <a:pt x="32108" y="27660"/>
                    </a:cubicBezTo>
                    <a:cubicBezTo>
                      <a:pt x="31454" y="29624"/>
                      <a:pt x="28184" y="34204"/>
                      <a:pt x="26876" y="36168"/>
                    </a:cubicBezTo>
                    <a:cubicBezTo>
                      <a:pt x="25568" y="38131"/>
                      <a:pt x="23606" y="41403"/>
                      <a:pt x="22298" y="43366"/>
                    </a:cubicBezTo>
                    <a:cubicBezTo>
                      <a:pt x="20990" y="45329"/>
                      <a:pt x="17721" y="46638"/>
                      <a:pt x="17067" y="47292"/>
                    </a:cubicBezTo>
                    <a:cubicBezTo>
                      <a:pt x="15759" y="47947"/>
                      <a:pt x="11181" y="49255"/>
                      <a:pt x="9873" y="47292"/>
                    </a:cubicBezTo>
                    <a:cubicBezTo>
                      <a:pt x="8565" y="45329"/>
                      <a:pt x="5295" y="40748"/>
                      <a:pt x="4641" y="40094"/>
                    </a:cubicBezTo>
                    <a:cubicBezTo>
                      <a:pt x="3987" y="39440"/>
                      <a:pt x="-590" y="37476"/>
                      <a:pt x="64" y="36822"/>
                    </a:cubicBezTo>
                    <a:cubicBezTo>
                      <a:pt x="718" y="35513"/>
                      <a:pt x="-1244" y="27660"/>
                      <a:pt x="3987" y="2831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5D292BA0-3392-F694-5402-1EC8C7FD9271}"/>
                  </a:ext>
                </a:extLst>
              </p:cNvPr>
              <p:cNvSpPr/>
              <p:nvPr/>
            </p:nvSpPr>
            <p:spPr>
              <a:xfrm>
                <a:off x="1982919" y="2712849"/>
                <a:ext cx="5787" cy="3271"/>
              </a:xfrm>
              <a:custGeom>
                <a:avLst/>
                <a:gdLst>
                  <a:gd name="connsiteX0" fmla="*/ 4991 w 5787"/>
                  <a:gd name="connsiteY0" fmla="*/ 0 h 3271"/>
                  <a:gd name="connsiteX1" fmla="*/ 2375 w 5787"/>
                  <a:gd name="connsiteY1" fmla="*/ 3272 h 3271"/>
                  <a:gd name="connsiteX2" fmla="*/ 4991 w 5787"/>
                  <a:gd name="connsiteY2" fmla="*/ 0 h 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87" h="3271">
                    <a:moveTo>
                      <a:pt x="4991" y="0"/>
                    </a:moveTo>
                    <a:cubicBezTo>
                      <a:pt x="6952" y="0"/>
                      <a:pt x="4991" y="3272"/>
                      <a:pt x="2375" y="3272"/>
                    </a:cubicBezTo>
                    <a:cubicBezTo>
                      <a:pt x="-241" y="3272"/>
                      <a:pt x="-2203" y="0"/>
                      <a:pt x="4991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A656E0C2-9C04-566D-B90C-416110CD24A0}"/>
                  </a:ext>
                </a:extLst>
              </p:cNvPr>
              <p:cNvSpPr/>
              <p:nvPr/>
            </p:nvSpPr>
            <p:spPr>
              <a:xfrm>
                <a:off x="1937450" y="3036652"/>
                <a:ext cx="14491" cy="24434"/>
              </a:xfrm>
              <a:custGeom>
                <a:avLst/>
                <a:gdLst>
                  <a:gd name="connsiteX0" fmla="*/ 8606 w 14491"/>
                  <a:gd name="connsiteY0" fmla="*/ 774 h 24434"/>
                  <a:gd name="connsiteX1" fmla="*/ 14491 w 14491"/>
                  <a:gd name="connsiteY1" fmla="*/ 2083 h 24434"/>
                  <a:gd name="connsiteX2" fmla="*/ 10567 w 14491"/>
                  <a:gd name="connsiteY2" fmla="*/ 9935 h 24434"/>
                  <a:gd name="connsiteX3" fmla="*/ 11221 w 14491"/>
                  <a:gd name="connsiteY3" fmla="*/ 20406 h 24434"/>
                  <a:gd name="connsiteX4" fmla="*/ 2720 w 14491"/>
                  <a:gd name="connsiteY4" fmla="*/ 24332 h 24434"/>
                  <a:gd name="connsiteX5" fmla="*/ 104 w 14491"/>
                  <a:gd name="connsiteY5" fmla="*/ 11244 h 24434"/>
                  <a:gd name="connsiteX6" fmla="*/ 8606 w 14491"/>
                  <a:gd name="connsiteY6" fmla="*/ 120 h 2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91" h="24434">
                    <a:moveTo>
                      <a:pt x="8606" y="774"/>
                    </a:moveTo>
                    <a:cubicBezTo>
                      <a:pt x="11875" y="2083"/>
                      <a:pt x="14491" y="-535"/>
                      <a:pt x="14491" y="2083"/>
                    </a:cubicBezTo>
                    <a:cubicBezTo>
                      <a:pt x="14491" y="4700"/>
                      <a:pt x="10567" y="7318"/>
                      <a:pt x="10567" y="9935"/>
                    </a:cubicBezTo>
                    <a:cubicBezTo>
                      <a:pt x="10567" y="13207"/>
                      <a:pt x="13183" y="18442"/>
                      <a:pt x="11221" y="20406"/>
                    </a:cubicBezTo>
                    <a:cubicBezTo>
                      <a:pt x="9913" y="22369"/>
                      <a:pt x="3374" y="24986"/>
                      <a:pt x="2720" y="24332"/>
                    </a:cubicBezTo>
                    <a:cubicBezTo>
                      <a:pt x="2066" y="23678"/>
                      <a:pt x="-550" y="13862"/>
                      <a:pt x="104" y="11244"/>
                    </a:cubicBezTo>
                    <a:cubicBezTo>
                      <a:pt x="758" y="8627"/>
                      <a:pt x="4028" y="-1189"/>
                      <a:pt x="8606" y="12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EDAF86EE-3B0F-3432-2181-59F12DD2651C}"/>
                  </a:ext>
                </a:extLst>
              </p:cNvPr>
              <p:cNvSpPr/>
              <p:nvPr/>
            </p:nvSpPr>
            <p:spPr>
              <a:xfrm>
                <a:off x="1899272" y="2699590"/>
                <a:ext cx="291365" cy="403929"/>
              </a:xfrm>
              <a:custGeom>
                <a:avLst/>
                <a:gdLst>
                  <a:gd name="connsiteX0" fmla="*/ 2314 w 291365"/>
                  <a:gd name="connsiteY0" fmla="*/ 272397 h 403929"/>
                  <a:gd name="connsiteX1" fmla="*/ 6892 w 291365"/>
                  <a:gd name="connsiteY1" fmla="*/ 275669 h 403929"/>
                  <a:gd name="connsiteX2" fmla="*/ 13432 w 291365"/>
                  <a:gd name="connsiteY2" fmla="*/ 276978 h 403929"/>
                  <a:gd name="connsiteX3" fmla="*/ 25203 w 291365"/>
                  <a:gd name="connsiteY3" fmla="*/ 287448 h 403929"/>
                  <a:gd name="connsiteX4" fmla="*/ 18010 w 291365"/>
                  <a:gd name="connsiteY4" fmla="*/ 273706 h 403929"/>
                  <a:gd name="connsiteX5" fmla="*/ 25203 w 291365"/>
                  <a:gd name="connsiteY5" fmla="*/ 266508 h 403929"/>
                  <a:gd name="connsiteX6" fmla="*/ 26511 w 291365"/>
                  <a:gd name="connsiteY6" fmla="*/ 276324 h 403929"/>
                  <a:gd name="connsiteX7" fmla="*/ 39590 w 291365"/>
                  <a:gd name="connsiteY7" fmla="*/ 290066 h 403929"/>
                  <a:gd name="connsiteX8" fmla="*/ 56593 w 291365"/>
                  <a:gd name="connsiteY8" fmla="*/ 296609 h 403929"/>
                  <a:gd name="connsiteX9" fmla="*/ 57901 w 291365"/>
                  <a:gd name="connsiteY9" fmla="*/ 314278 h 403929"/>
                  <a:gd name="connsiteX10" fmla="*/ 57901 w 291365"/>
                  <a:gd name="connsiteY10" fmla="*/ 326711 h 403929"/>
                  <a:gd name="connsiteX11" fmla="*/ 61171 w 291365"/>
                  <a:gd name="connsiteY11" fmla="*/ 344380 h 403929"/>
                  <a:gd name="connsiteX12" fmla="*/ 59209 w 291365"/>
                  <a:gd name="connsiteY12" fmla="*/ 356159 h 403929"/>
                  <a:gd name="connsiteX13" fmla="*/ 57901 w 291365"/>
                  <a:gd name="connsiteY13" fmla="*/ 371864 h 403929"/>
                  <a:gd name="connsiteX14" fmla="*/ 61171 w 291365"/>
                  <a:gd name="connsiteY14" fmla="*/ 384952 h 403929"/>
                  <a:gd name="connsiteX15" fmla="*/ 61171 w 291365"/>
                  <a:gd name="connsiteY15" fmla="*/ 386261 h 403929"/>
                  <a:gd name="connsiteX16" fmla="*/ 61825 w 291365"/>
                  <a:gd name="connsiteY16" fmla="*/ 386261 h 403929"/>
                  <a:gd name="connsiteX17" fmla="*/ 67057 w 291365"/>
                  <a:gd name="connsiteY17" fmla="*/ 387570 h 403929"/>
                  <a:gd name="connsiteX18" fmla="*/ 67057 w 291365"/>
                  <a:gd name="connsiteY18" fmla="*/ 387570 h 403929"/>
                  <a:gd name="connsiteX19" fmla="*/ 82752 w 291365"/>
                  <a:gd name="connsiteY19" fmla="*/ 384952 h 403929"/>
                  <a:gd name="connsiteX20" fmla="*/ 87329 w 291365"/>
                  <a:gd name="connsiteY20" fmla="*/ 386915 h 403929"/>
                  <a:gd name="connsiteX21" fmla="*/ 99755 w 291365"/>
                  <a:gd name="connsiteY21" fmla="*/ 392150 h 403929"/>
                  <a:gd name="connsiteX22" fmla="*/ 117411 w 291365"/>
                  <a:gd name="connsiteY22" fmla="*/ 395422 h 403929"/>
                  <a:gd name="connsiteX23" fmla="*/ 121335 w 291365"/>
                  <a:gd name="connsiteY23" fmla="*/ 400658 h 403929"/>
                  <a:gd name="connsiteX24" fmla="*/ 123951 w 291365"/>
                  <a:gd name="connsiteY24" fmla="*/ 403929 h 403929"/>
                  <a:gd name="connsiteX25" fmla="*/ 125913 w 291365"/>
                  <a:gd name="connsiteY25" fmla="*/ 403929 h 403929"/>
                  <a:gd name="connsiteX26" fmla="*/ 126567 w 291365"/>
                  <a:gd name="connsiteY26" fmla="*/ 403929 h 403929"/>
                  <a:gd name="connsiteX27" fmla="*/ 126567 w 291365"/>
                  <a:gd name="connsiteY27" fmla="*/ 403929 h 403929"/>
                  <a:gd name="connsiteX28" fmla="*/ 128529 w 291365"/>
                  <a:gd name="connsiteY28" fmla="*/ 402621 h 403929"/>
                  <a:gd name="connsiteX29" fmla="*/ 140300 w 291365"/>
                  <a:gd name="connsiteY29" fmla="*/ 397386 h 403929"/>
                  <a:gd name="connsiteX30" fmla="*/ 144224 w 291365"/>
                  <a:gd name="connsiteY30" fmla="*/ 396077 h 403929"/>
                  <a:gd name="connsiteX31" fmla="*/ 153379 w 291365"/>
                  <a:gd name="connsiteY31" fmla="*/ 393459 h 403929"/>
                  <a:gd name="connsiteX32" fmla="*/ 159919 w 291365"/>
                  <a:gd name="connsiteY32" fmla="*/ 388878 h 403929"/>
                  <a:gd name="connsiteX33" fmla="*/ 159919 w 291365"/>
                  <a:gd name="connsiteY33" fmla="*/ 397386 h 403929"/>
                  <a:gd name="connsiteX34" fmla="*/ 160573 w 291365"/>
                  <a:gd name="connsiteY34" fmla="*/ 398694 h 403929"/>
                  <a:gd name="connsiteX35" fmla="*/ 161227 w 291365"/>
                  <a:gd name="connsiteY35" fmla="*/ 400003 h 403929"/>
                  <a:gd name="connsiteX36" fmla="*/ 167113 w 291365"/>
                  <a:gd name="connsiteY36" fmla="*/ 401312 h 403929"/>
                  <a:gd name="connsiteX37" fmla="*/ 167113 w 291365"/>
                  <a:gd name="connsiteY37" fmla="*/ 397386 h 403929"/>
                  <a:gd name="connsiteX38" fmla="*/ 170382 w 291365"/>
                  <a:gd name="connsiteY38" fmla="*/ 391496 h 403929"/>
                  <a:gd name="connsiteX39" fmla="*/ 170382 w 291365"/>
                  <a:gd name="connsiteY39" fmla="*/ 384298 h 403929"/>
                  <a:gd name="connsiteX40" fmla="*/ 165151 w 291365"/>
                  <a:gd name="connsiteY40" fmla="*/ 375791 h 403929"/>
                  <a:gd name="connsiteX41" fmla="*/ 153379 w 291365"/>
                  <a:gd name="connsiteY41" fmla="*/ 368592 h 403929"/>
                  <a:gd name="connsiteX42" fmla="*/ 141608 w 291365"/>
                  <a:gd name="connsiteY42" fmla="*/ 369247 h 403929"/>
                  <a:gd name="connsiteX43" fmla="*/ 152071 w 291365"/>
                  <a:gd name="connsiteY43" fmla="*/ 362048 h 403929"/>
                  <a:gd name="connsiteX44" fmla="*/ 143570 w 291365"/>
                  <a:gd name="connsiteY44" fmla="*/ 354850 h 403929"/>
                  <a:gd name="connsiteX45" fmla="*/ 146840 w 291365"/>
                  <a:gd name="connsiteY45" fmla="*/ 348961 h 403929"/>
                  <a:gd name="connsiteX46" fmla="*/ 154687 w 291365"/>
                  <a:gd name="connsiteY46" fmla="*/ 340454 h 403929"/>
                  <a:gd name="connsiteX47" fmla="*/ 165151 w 291365"/>
                  <a:gd name="connsiteY47" fmla="*/ 340454 h 403929"/>
                  <a:gd name="connsiteX48" fmla="*/ 169074 w 291365"/>
                  <a:gd name="connsiteY48" fmla="*/ 329329 h 403929"/>
                  <a:gd name="connsiteX49" fmla="*/ 163843 w 291365"/>
                  <a:gd name="connsiteY49" fmla="*/ 324748 h 403929"/>
                  <a:gd name="connsiteX50" fmla="*/ 162535 w 291365"/>
                  <a:gd name="connsiteY50" fmla="*/ 315587 h 403929"/>
                  <a:gd name="connsiteX51" fmla="*/ 158611 w 291365"/>
                  <a:gd name="connsiteY51" fmla="*/ 312969 h 403929"/>
                  <a:gd name="connsiteX52" fmla="*/ 157303 w 291365"/>
                  <a:gd name="connsiteY52" fmla="*/ 303808 h 403929"/>
                  <a:gd name="connsiteX53" fmla="*/ 155995 w 291365"/>
                  <a:gd name="connsiteY53" fmla="*/ 291374 h 403929"/>
                  <a:gd name="connsiteX54" fmla="*/ 148802 w 291365"/>
                  <a:gd name="connsiteY54" fmla="*/ 286794 h 403929"/>
                  <a:gd name="connsiteX55" fmla="*/ 158611 w 291365"/>
                  <a:gd name="connsiteY55" fmla="*/ 280904 h 403929"/>
                  <a:gd name="connsiteX56" fmla="*/ 169074 w 291365"/>
                  <a:gd name="connsiteY56" fmla="*/ 276978 h 403929"/>
                  <a:gd name="connsiteX57" fmla="*/ 173652 w 291365"/>
                  <a:gd name="connsiteY57" fmla="*/ 271088 h 403929"/>
                  <a:gd name="connsiteX58" fmla="*/ 180846 w 291365"/>
                  <a:gd name="connsiteY58" fmla="*/ 263890 h 403929"/>
                  <a:gd name="connsiteX59" fmla="*/ 171036 w 291365"/>
                  <a:gd name="connsiteY59" fmla="*/ 261927 h 403929"/>
                  <a:gd name="connsiteX60" fmla="*/ 163189 w 291365"/>
                  <a:gd name="connsiteY60" fmla="*/ 253420 h 403929"/>
                  <a:gd name="connsiteX61" fmla="*/ 152071 w 291365"/>
                  <a:gd name="connsiteY61" fmla="*/ 246876 h 403929"/>
                  <a:gd name="connsiteX62" fmla="*/ 167113 w 291365"/>
                  <a:gd name="connsiteY62" fmla="*/ 248185 h 403929"/>
                  <a:gd name="connsiteX63" fmla="*/ 179538 w 291365"/>
                  <a:gd name="connsiteY63" fmla="*/ 252765 h 403929"/>
                  <a:gd name="connsiteX64" fmla="*/ 188039 w 291365"/>
                  <a:gd name="connsiteY64" fmla="*/ 250148 h 403929"/>
                  <a:gd name="connsiteX65" fmla="*/ 197849 w 291365"/>
                  <a:gd name="connsiteY65" fmla="*/ 246222 h 403929"/>
                  <a:gd name="connsiteX66" fmla="*/ 202426 w 291365"/>
                  <a:gd name="connsiteY66" fmla="*/ 240332 h 403929"/>
                  <a:gd name="connsiteX67" fmla="*/ 197195 w 291365"/>
                  <a:gd name="connsiteY67" fmla="*/ 237060 h 403929"/>
                  <a:gd name="connsiteX68" fmla="*/ 201119 w 291365"/>
                  <a:gd name="connsiteY68" fmla="*/ 228553 h 403929"/>
                  <a:gd name="connsiteX69" fmla="*/ 186731 w 291365"/>
                  <a:gd name="connsiteY69" fmla="*/ 223318 h 403929"/>
                  <a:gd name="connsiteX70" fmla="*/ 207658 w 291365"/>
                  <a:gd name="connsiteY70" fmla="*/ 216774 h 403929"/>
                  <a:gd name="connsiteX71" fmla="*/ 215506 w 291365"/>
                  <a:gd name="connsiteY71" fmla="*/ 223972 h 403929"/>
                  <a:gd name="connsiteX72" fmla="*/ 216814 w 291365"/>
                  <a:gd name="connsiteY72" fmla="*/ 216774 h 403929"/>
                  <a:gd name="connsiteX73" fmla="*/ 221391 w 291365"/>
                  <a:gd name="connsiteY73" fmla="*/ 207613 h 403929"/>
                  <a:gd name="connsiteX74" fmla="*/ 222699 w 291365"/>
                  <a:gd name="connsiteY74" fmla="*/ 193216 h 403929"/>
                  <a:gd name="connsiteX75" fmla="*/ 218775 w 291365"/>
                  <a:gd name="connsiteY75" fmla="*/ 190599 h 403929"/>
                  <a:gd name="connsiteX76" fmla="*/ 222045 w 291365"/>
                  <a:gd name="connsiteY76" fmla="*/ 179474 h 403929"/>
                  <a:gd name="connsiteX77" fmla="*/ 218775 w 291365"/>
                  <a:gd name="connsiteY77" fmla="*/ 172930 h 403929"/>
                  <a:gd name="connsiteX78" fmla="*/ 219429 w 291365"/>
                  <a:gd name="connsiteY78" fmla="*/ 164423 h 403929"/>
                  <a:gd name="connsiteX79" fmla="*/ 230547 w 291365"/>
                  <a:gd name="connsiteY79" fmla="*/ 151335 h 403929"/>
                  <a:gd name="connsiteX80" fmla="*/ 236432 w 291365"/>
                  <a:gd name="connsiteY80" fmla="*/ 139556 h 403929"/>
                  <a:gd name="connsiteX81" fmla="*/ 245588 w 291365"/>
                  <a:gd name="connsiteY81" fmla="*/ 144791 h 403929"/>
                  <a:gd name="connsiteX82" fmla="*/ 245588 w 291365"/>
                  <a:gd name="connsiteY82" fmla="*/ 152644 h 403929"/>
                  <a:gd name="connsiteX83" fmla="*/ 246896 w 291365"/>
                  <a:gd name="connsiteY83" fmla="*/ 162460 h 403929"/>
                  <a:gd name="connsiteX84" fmla="*/ 261283 w 291365"/>
                  <a:gd name="connsiteY84" fmla="*/ 151990 h 403929"/>
                  <a:gd name="connsiteX85" fmla="*/ 265207 w 291365"/>
                  <a:gd name="connsiteY85" fmla="*/ 159188 h 403929"/>
                  <a:gd name="connsiteX86" fmla="*/ 265207 w 291365"/>
                  <a:gd name="connsiteY86" fmla="*/ 167695 h 403929"/>
                  <a:gd name="connsiteX87" fmla="*/ 273054 w 291365"/>
                  <a:gd name="connsiteY87" fmla="*/ 163114 h 403929"/>
                  <a:gd name="connsiteX88" fmla="*/ 273708 w 291365"/>
                  <a:gd name="connsiteY88" fmla="*/ 152644 h 403929"/>
                  <a:gd name="connsiteX89" fmla="*/ 286787 w 291365"/>
                  <a:gd name="connsiteY89" fmla="*/ 130395 h 403929"/>
                  <a:gd name="connsiteX90" fmla="*/ 291365 w 291365"/>
                  <a:gd name="connsiteY90" fmla="*/ 115344 h 403929"/>
                  <a:gd name="connsiteX91" fmla="*/ 288095 w 291365"/>
                  <a:gd name="connsiteY91" fmla="*/ 106837 h 403929"/>
                  <a:gd name="connsiteX92" fmla="*/ 282864 w 291365"/>
                  <a:gd name="connsiteY92" fmla="*/ 96366 h 403929"/>
                  <a:gd name="connsiteX93" fmla="*/ 263245 w 291365"/>
                  <a:gd name="connsiteY93" fmla="*/ 97675 h 403929"/>
                  <a:gd name="connsiteX94" fmla="*/ 242318 w 291365"/>
                  <a:gd name="connsiteY94" fmla="*/ 98984 h 403929"/>
                  <a:gd name="connsiteX95" fmla="*/ 234470 w 291365"/>
                  <a:gd name="connsiteY95" fmla="*/ 95058 h 403929"/>
                  <a:gd name="connsiteX96" fmla="*/ 228585 w 291365"/>
                  <a:gd name="connsiteY96" fmla="*/ 86551 h 403929"/>
                  <a:gd name="connsiteX97" fmla="*/ 220083 w 291365"/>
                  <a:gd name="connsiteY97" fmla="*/ 92440 h 403929"/>
                  <a:gd name="connsiteX98" fmla="*/ 218121 w 291365"/>
                  <a:gd name="connsiteY98" fmla="*/ 105528 h 403929"/>
                  <a:gd name="connsiteX99" fmla="*/ 211582 w 291365"/>
                  <a:gd name="connsiteY99" fmla="*/ 109454 h 403929"/>
                  <a:gd name="connsiteX100" fmla="*/ 214198 w 291365"/>
                  <a:gd name="connsiteY100" fmla="*/ 93095 h 403929"/>
                  <a:gd name="connsiteX101" fmla="*/ 229893 w 291365"/>
                  <a:gd name="connsiteY101" fmla="*/ 78043 h 403929"/>
                  <a:gd name="connsiteX102" fmla="*/ 229893 w 291365"/>
                  <a:gd name="connsiteY102" fmla="*/ 68882 h 403929"/>
                  <a:gd name="connsiteX103" fmla="*/ 221391 w 291365"/>
                  <a:gd name="connsiteY103" fmla="*/ 68882 h 403929"/>
                  <a:gd name="connsiteX104" fmla="*/ 213544 w 291365"/>
                  <a:gd name="connsiteY104" fmla="*/ 68882 h 403929"/>
                  <a:gd name="connsiteX105" fmla="*/ 205042 w 291365"/>
                  <a:gd name="connsiteY105" fmla="*/ 68882 h 403929"/>
                  <a:gd name="connsiteX106" fmla="*/ 184770 w 291365"/>
                  <a:gd name="connsiteY106" fmla="*/ 77389 h 403929"/>
                  <a:gd name="connsiteX107" fmla="*/ 175614 w 291365"/>
                  <a:gd name="connsiteY107" fmla="*/ 77389 h 403929"/>
                  <a:gd name="connsiteX108" fmla="*/ 189347 w 291365"/>
                  <a:gd name="connsiteY108" fmla="*/ 72808 h 403929"/>
                  <a:gd name="connsiteX109" fmla="*/ 201772 w 291365"/>
                  <a:gd name="connsiteY109" fmla="*/ 66265 h 403929"/>
                  <a:gd name="connsiteX110" fmla="*/ 208966 w 291365"/>
                  <a:gd name="connsiteY110" fmla="*/ 62993 h 403929"/>
                  <a:gd name="connsiteX111" fmla="*/ 216814 w 291365"/>
                  <a:gd name="connsiteY111" fmla="*/ 64301 h 403929"/>
                  <a:gd name="connsiteX112" fmla="*/ 226623 w 291365"/>
                  <a:gd name="connsiteY112" fmla="*/ 64301 h 403929"/>
                  <a:gd name="connsiteX113" fmla="*/ 226623 w 291365"/>
                  <a:gd name="connsiteY113" fmla="*/ 57757 h 403929"/>
                  <a:gd name="connsiteX114" fmla="*/ 224007 w 291365"/>
                  <a:gd name="connsiteY114" fmla="*/ 30928 h 403929"/>
                  <a:gd name="connsiteX115" fmla="*/ 225315 w 291365"/>
                  <a:gd name="connsiteY115" fmla="*/ 16531 h 403929"/>
                  <a:gd name="connsiteX116" fmla="*/ 217468 w 291365"/>
                  <a:gd name="connsiteY116" fmla="*/ 15876 h 403929"/>
                  <a:gd name="connsiteX117" fmla="*/ 207004 w 291365"/>
                  <a:gd name="connsiteY117" fmla="*/ 8024 h 403929"/>
                  <a:gd name="connsiteX118" fmla="*/ 194579 w 291365"/>
                  <a:gd name="connsiteY118" fmla="*/ 171 h 403929"/>
                  <a:gd name="connsiteX119" fmla="*/ 188039 w 291365"/>
                  <a:gd name="connsiteY119" fmla="*/ 2789 h 403929"/>
                  <a:gd name="connsiteX120" fmla="*/ 179538 w 291365"/>
                  <a:gd name="connsiteY120" fmla="*/ 4752 h 403929"/>
                  <a:gd name="connsiteX121" fmla="*/ 171036 w 291365"/>
                  <a:gd name="connsiteY121" fmla="*/ 3443 h 403929"/>
                  <a:gd name="connsiteX122" fmla="*/ 166459 w 291365"/>
                  <a:gd name="connsiteY122" fmla="*/ 6061 h 403929"/>
                  <a:gd name="connsiteX123" fmla="*/ 159265 w 291365"/>
                  <a:gd name="connsiteY123" fmla="*/ 15876 h 403929"/>
                  <a:gd name="connsiteX124" fmla="*/ 153379 w 291365"/>
                  <a:gd name="connsiteY124" fmla="*/ 19148 h 403929"/>
                  <a:gd name="connsiteX125" fmla="*/ 148802 w 291365"/>
                  <a:gd name="connsiteY125" fmla="*/ 10641 h 403929"/>
                  <a:gd name="connsiteX126" fmla="*/ 134414 w 291365"/>
                  <a:gd name="connsiteY126" fmla="*/ 11296 h 403929"/>
                  <a:gd name="connsiteX127" fmla="*/ 120027 w 291365"/>
                  <a:gd name="connsiteY127" fmla="*/ 22420 h 403929"/>
                  <a:gd name="connsiteX128" fmla="*/ 112180 w 291365"/>
                  <a:gd name="connsiteY128" fmla="*/ 30928 h 403929"/>
                  <a:gd name="connsiteX129" fmla="*/ 116757 w 291365"/>
                  <a:gd name="connsiteY129" fmla="*/ 36817 h 403929"/>
                  <a:gd name="connsiteX130" fmla="*/ 114796 w 291365"/>
                  <a:gd name="connsiteY130" fmla="*/ 45978 h 403929"/>
                  <a:gd name="connsiteX131" fmla="*/ 114796 w 291365"/>
                  <a:gd name="connsiteY131" fmla="*/ 53831 h 403929"/>
                  <a:gd name="connsiteX132" fmla="*/ 120027 w 291365"/>
                  <a:gd name="connsiteY132" fmla="*/ 58412 h 403929"/>
                  <a:gd name="connsiteX133" fmla="*/ 120027 w 291365"/>
                  <a:gd name="connsiteY133" fmla="*/ 66265 h 403929"/>
                  <a:gd name="connsiteX134" fmla="*/ 128529 w 291365"/>
                  <a:gd name="connsiteY134" fmla="*/ 69536 h 403929"/>
                  <a:gd name="connsiteX135" fmla="*/ 128529 w 291365"/>
                  <a:gd name="connsiteY135" fmla="*/ 79352 h 403929"/>
                  <a:gd name="connsiteX136" fmla="*/ 128529 w 291365"/>
                  <a:gd name="connsiteY136" fmla="*/ 87205 h 403929"/>
                  <a:gd name="connsiteX137" fmla="*/ 135722 w 291365"/>
                  <a:gd name="connsiteY137" fmla="*/ 93095 h 403929"/>
                  <a:gd name="connsiteX138" fmla="*/ 128529 w 291365"/>
                  <a:gd name="connsiteY138" fmla="*/ 100293 h 403929"/>
                  <a:gd name="connsiteX139" fmla="*/ 123951 w 291365"/>
                  <a:gd name="connsiteY139" fmla="*/ 94403 h 403929"/>
                  <a:gd name="connsiteX140" fmla="*/ 123951 w 291365"/>
                  <a:gd name="connsiteY140" fmla="*/ 82624 h 403929"/>
                  <a:gd name="connsiteX141" fmla="*/ 116104 w 291365"/>
                  <a:gd name="connsiteY141" fmla="*/ 80661 h 403929"/>
                  <a:gd name="connsiteX142" fmla="*/ 108256 w 291365"/>
                  <a:gd name="connsiteY142" fmla="*/ 87859 h 403929"/>
                  <a:gd name="connsiteX143" fmla="*/ 102370 w 291365"/>
                  <a:gd name="connsiteY143" fmla="*/ 92440 h 403929"/>
                  <a:gd name="connsiteX144" fmla="*/ 102370 w 291365"/>
                  <a:gd name="connsiteY144" fmla="*/ 80661 h 403929"/>
                  <a:gd name="connsiteX145" fmla="*/ 109564 w 291365"/>
                  <a:gd name="connsiteY145" fmla="*/ 72154 h 403929"/>
                  <a:gd name="connsiteX146" fmla="*/ 112180 w 291365"/>
                  <a:gd name="connsiteY146" fmla="*/ 61684 h 403929"/>
                  <a:gd name="connsiteX147" fmla="*/ 108256 w 291365"/>
                  <a:gd name="connsiteY147" fmla="*/ 55140 h 403929"/>
                  <a:gd name="connsiteX148" fmla="*/ 101062 w 291365"/>
                  <a:gd name="connsiteY148" fmla="*/ 46633 h 403929"/>
                  <a:gd name="connsiteX149" fmla="*/ 97793 w 291365"/>
                  <a:gd name="connsiteY149" fmla="*/ 49905 h 403929"/>
                  <a:gd name="connsiteX150" fmla="*/ 92561 w 291365"/>
                  <a:gd name="connsiteY150" fmla="*/ 47287 h 403929"/>
                  <a:gd name="connsiteX151" fmla="*/ 90599 w 291365"/>
                  <a:gd name="connsiteY151" fmla="*/ 52522 h 403929"/>
                  <a:gd name="connsiteX152" fmla="*/ 83406 w 291365"/>
                  <a:gd name="connsiteY152" fmla="*/ 59721 h 403929"/>
                  <a:gd name="connsiteX153" fmla="*/ 84713 w 291365"/>
                  <a:gd name="connsiteY153" fmla="*/ 64956 h 403929"/>
                  <a:gd name="connsiteX154" fmla="*/ 88637 w 291365"/>
                  <a:gd name="connsiteY154" fmla="*/ 68228 h 403929"/>
                  <a:gd name="connsiteX155" fmla="*/ 77520 w 291365"/>
                  <a:gd name="connsiteY155" fmla="*/ 70845 h 403929"/>
                  <a:gd name="connsiteX156" fmla="*/ 70980 w 291365"/>
                  <a:gd name="connsiteY156" fmla="*/ 78698 h 403929"/>
                  <a:gd name="connsiteX157" fmla="*/ 66403 w 291365"/>
                  <a:gd name="connsiteY157" fmla="*/ 81315 h 403929"/>
                  <a:gd name="connsiteX158" fmla="*/ 71634 w 291365"/>
                  <a:gd name="connsiteY158" fmla="*/ 91786 h 403929"/>
                  <a:gd name="connsiteX159" fmla="*/ 69018 w 291365"/>
                  <a:gd name="connsiteY159" fmla="*/ 98984 h 403929"/>
                  <a:gd name="connsiteX160" fmla="*/ 70326 w 291365"/>
                  <a:gd name="connsiteY160" fmla="*/ 106837 h 403929"/>
                  <a:gd name="connsiteX161" fmla="*/ 61171 w 291365"/>
                  <a:gd name="connsiteY161" fmla="*/ 110108 h 403929"/>
                  <a:gd name="connsiteX162" fmla="*/ 53323 w 291365"/>
                  <a:gd name="connsiteY162" fmla="*/ 93749 h 403929"/>
                  <a:gd name="connsiteX163" fmla="*/ 46784 w 291365"/>
                  <a:gd name="connsiteY163" fmla="*/ 97021 h 403929"/>
                  <a:gd name="connsiteX164" fmla="*/ 36974 w 291365"/>
                  <a:gd name="connsiteY164" fmla="*/ 91786 h 403929"/>
                  <a:gd name="connsiteX165" fmla="*/ 32397 w 291365"/>
                  <a:gd name="connsiteY165" fmla="*/ 87859 h 403929"/>
                  <a:gd name="connsiteX166" fmla="*/ 25203 w 291365"/>
                  <a:gd name="connsiteY166" fmla="*/ 94403 h 403929"/>
                  <a:gd name="connsiteX167" fmla="*/ 22587 w 291365"/>
                  <a:gd name="connsiteY167" fmla="*/ 84587 h 403929"/>
                  <a:gd name="connsiteX168" fmla="*/ 15394 w 291365"/>
                  <a:gd name="connsiteY168" fmla="*/ 80661 h 403929"/>
                  <a:gd name="connsiteX169" fmla="*/ 21933 w 291365"/>
                  <a:gd name="connsiteY169" fmla="*/ 64301 h 403929"/>
                  <a:gd name="connsiteX170" fmla="*/ 12778 w 291365"/>
                  <a:gd name="connsiteY170" fmla="*/ 75426 h 403929"/>
                  <a:gd name="connsiteX171" fmla="*/ 8854 w 291365"/>
                  <a:gd name="connsiteY171" fmla="*/ 102910 h 403929"/>
                  <a:gd name="connsiteX172" fmla="*/ 8854 w 291365"/>
                  <a:gd name="connsiteY172" fmla="*/ 156570 h 403929"/>
                  <a:gd name="connsiteX173" fmla="*/ 6238 w 291365"/>
                  <a:gd name="connsiteY173" fmla="*/ 174893 h 403929"/>
                  <a:gd name="connsiteX174" fmla="*/ 24549 w 291365"/>
                  <a:gd name="connsiteY174" fmla="*/ 186018 h 403929"/>
                  <a:gd name="connsiteX175" fmla="*/ 29781 w 291365"/>
                  <a:gd name="connsiteY175" fmla="*/ 204341 h 403929"/>
                  <a:gd name="connsiteX176" fmla="*/ 35012 w 291365"/>
                  <a:gd name="connsiteY176" fmla="*/ 214811 h 403929"/>
                  <a:gd name="connsiteX177" fmla="*/ 23241 w 291365"/>
                  <a:gd name="connsiteY177" fmla="*/ 223972 h 403929"/>
                  <a:gd name="connsiteX178" fmla="*/ 11470 w 291365"/>
                  <a:gd name="connsiteY178" fmla="*/ 228553 h 403929"/>
                  <a:gd name="connsiteX179" fmla="*/ 10162 w 291365"/>
                  <a:gd name="connsiteY179" fmla="*/ 251457 h 403929"/>
                  <a:gd name="connsiteX180" fmla="*/ 1007 w 291365"/>
                  <a:gd name="connsiteY180" fmla="*/ 275669 h 40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291365" h="403929">
                    <a:moveTo>
                      <a:pt x="2314" y="272397"/>
                    </a:moveTo>
                    <a:cubicBezTo>
                      <a:pt x="4930" y="273706"/>
                      <a:pt x="3622" y="273706"/>
                      <a:pt x="6892" y="275669"/>
                    </a:cubicBezTo>
                    <a:cubicBezTo>
                      <a:pt x="10162" y="277632"/>
                      <a:pt x="10816" y="274360"/>
                      <a:pt x="13432" y="276978"/>
                    </a:cubicBezTo>
                    <a:cubicBezTo>
                      <a:pt x="16048" y="279595"/>
                      <a:pt x="25203" y="290066"/>
                      <a:pt x="25203" y="287448"/>
                    </a:cubicBezTo>
                    <a:cubicBezTo>
                      <a:pt x="25203" y="284831"/>
                      <a:pt x="17356" y="275015"/>
                      <a:pt x="18010" y="273706"/>
                    </a:cubicBezTo>
                    <a:cubicBezTo>
                      <a:pt x="19317" y="272397"/>
                      <a:pt x="22587" y="264544"/>
                      <a:pt x="25203" y="266508"/>
                    </a:cubicBezTo>
                    <a:cubicBezTo>
                      <a:pt x="27819" y="269125"/>
                      <a:pt x="25203" y="273706"/>
                      <a:pt x="26511" y="276324"/>
                    </a:cubicBezTo>
                    <a:cubicBezTo>
                      <a:pt x="27819" y="278941"/>
                      <a:pt x="35012" y="287448"/>
                      <a:pt x="39590" y="290066"/>
                    </a:cubicBezTo>
                    <a:cubicBezTo>
                      <a:pt x="44168" y="292683"/>
                      <a:pt x="55939" y="293338"/>
                      <a:pt x="56593" y="296609"/>
                    </a:cubicBezTo>
                    <a:cubicBezTo>
                      <a:pt x="57247" y="299881"/>
                      <a:pt x="57901" y="310352"/>
                      <a:pt x="57901" y="314278"/>
                    </a:cubicBezTo>
                    <a:cubicBezTo>
                      <a:pt x="57901" y="318204"/>
                      <a:pt x="56593" y="322131"/>
                      <a:pt x="57901" y="326711"/>
                    </a:cubicBezTo>
                    <a:cubicBezTo>
                      <a:pt x="59863" y="331292"/>
                      <a:pt x="61825" y="339799"/>
                      <a:pt x="61171" y="344380"/>
                    </a:cubicBezTo>
                    <a:cubicBezTo>
                      <a:pt x="61171" y="348961"/>
                      <a:pt x="59863" y="351578"/>
                      <a:pt x="59209" y="356159"/>
                    </a:cubicBezTo>
                    <a:cubicBezTo>
                      <a:pt x="59209" y="360740"/>
                      <a:pt x="56593" y="367284"/>
                      <a:pt x="57901" y="371864"/>
                    </a:cubicBezTo>
                    <a:cubicBezTo>
                      <a:pt x="59209" y="376445"/>
                      <a:pt x="61825" y="381680"/>
                      <a:pt x="61171" y="384952"/>
                    </a:cubicBezTo>
                    <a:cubicBezTo>
                      <a:pt x="61171" y="384952"/>
                      <a:pt x="61171" y="385606"/>
                      <a:pt x="61171" y="386261"/>
                    </a:cubicBezTo>
                    <a:cubicBezTo>
                      <a:pt x="61171" y="386261"/>
                      <a:pt x="61171" y="386261"/>
                      <a:pt x="61825" y="386261"/>
                    </a:cubicBezTo>
                    <a:cubicBezTo>
                      <a:pt x="62479" y="386261"/>
                      <a:pt x="65749" y="387570"/>
                      <a:pt x="67057" y="387570"/>
                    </a:cubicBezTo>
                    <a:lnTo>
                      <a:pt x="67057" y="387570"/>
                    </a:lnTo>
                    <a:cubicBezTo>
                      <a:pt x="70326" y="385606"/>
                      <a:pt x="76212" y="382335"/>
                      <a:pt x="82752" y="384952"/>
                    </a:cubicBezTo>
                    <a:cubicBezTo>
                      <a:pt x="84059" y="384952"/>
                      <a:pt x="85367" y="386261"/>
                      <a:pt x="87329" y="386915"/>
                    </a:cubicBezTo>
                    <a:cubicBezTo>
                      <a:pt x="90599" y="388224"/>
                      <a:pt x="97139" y="391496"/>
                      <a:pt x="99755" y="392150"/>
                    </a:cubicBezTo>
                    <a:cubicBezTo>
                      <a:pt x="104986" y="392150"/>
                      <a:pt x="112834" y="392150"/>
                      <a:pt x="117411" y="395422"/>
                    </a:cubicBezTo>
                    <a:cubicBezTo>
                      <a:pt x="119373" y="396731"/>
                      <a:pt x="120027" y="398694"/>
                      <a:pt x="121335" y="400658"/>
                    </a:cubicBezTo>
                    <a:cubicBezTo>
                      <a:pt x="121989" y="401966"/>
                      <a:pt x="123297" y="403275"/>
                      <a:pt x="123951" y="403929"/>
                    </a:cubicBezTo>
                    <a:lnTo>
                      <a:pt x="125913" y="403929"/>
                    </a:lnTo>
                    <a:cubicBezTo>
                      <a:pt x="125913" y="403929"/>
                      <a:pt x="125913" y="403929"/>
                      <a:pt x="126567" y="403929"/>
                    </a:cubicBezTo>
                    <a:lnTo>
                      <a:pt x="126567" y="403929"/>
                    </a:lnTo>
                    <a:cubicBezTo>
                      <a:pt x="127221" y="403275"/>
                      <a:pt x="127875" y="402621"/>
                      <a:pt x="128529" y="402621"/>
                    </a:cubicBezTo>
                    <a:cubicBezTo>
                      <a:pt x="131799" y="400003"/>
                      <a:pt x="135722" y="397386"/>
                      <a:pt x="140300" y="397386"/>
                    </a:cubicBezTo>
                    <a:cubicBezTo>
                      <a:pt x="140954" y="397386"/>
                      <a:pt x="142916" y="396077"/>
                      <a:pt x="144224" y="396077"/>
                    </a:cubicBezTo>
                    <a:cubicBezTo>
                      <a:pt x="147494" y="394768"/>
                      <a:pt x="150763" y="393459"/>
                      <a:pt x="153379" y="393459"/>
                    </a:cubicBezTo>
                    <a:cubicBezTo>
                      <a:pt x="155341" y="391496"/>
                      <a:pt x="157303" y="388878"/>
                      <a:pt x="159919" y="388878"/>
                    </a:cubicBezTo>
                    <a:cubicBezTo>
                      <a:pt x="162535" y="388878"/>
                      <a:pt x="161227" y="394114"/>
                      <a:pt x="159919" y="397386"/>
                    </a:cubicBezTo>
                    <a:cubicBezTo>
                      <a:pt x="159919" y="397386"/>
                      <a:pt x="159919" y="398040"/>
                      <a:pt x="160573" y="398694"/>
                    </a:cubicBezTo>
                    <a:cubicBezTo>
                      <a:pt x="160573" y="398694"/>
                      <a:pt x="160573" y="399349"/>
                      <a:pt x="161227" y="400003"/>
                    </a:cubicBezTo>
                    <a:cubicBezTo>
                      <a:pt x="162535" y="400003"/>
                      <a:pt x="165151" y="400658"/>
                      <a:pt x="167113" y="401312"/>
                    </a:cubicBezTo>
                    <a:cubicBezTo>
                      <a:pt x="167767" y="400658"/>
                      <a:pt x="167113" y="398694"/>
                      <a:pt x="167113" y="397386"/>
                    </a:cubicBezTo>
                    <a:cubicBezTo>
                      <a:pt x="167113" y="395422"/>
                      <a:pt x="169074" y="394768"/>
                      <a:pt x="170382" y="391496"/>
                    </a:cubicBezTo>
                    <a:cubicBezTo>
                      <a:pt x="171690" y="387570"/>
                      <a:pt x="170382" y="388224"/>
                      <a:pt x="170382" y="384298"/>
                    </a:cubicBezTo>
                    <a:cubicBezTo>
                      <a:pt x="169728" y="380371"/>
                      <a:pt x="168421" y="379717"/>
                      <a:pt x="165151" y="375791"/>
                    </a:cubicBezTo>
                    <a:cubicBezTo>
                      <a:pt x="161881" y="372519"/>
                      <a:pt x="154687" y="370556"/>
                      <a:pt x="153379" y="368592"/>
                    </a:cubicBezTo>
                    <a:cubicBezTo>
                      <a:pt x="152071" y="367284"/>
                      <a:pt x="144878" y="371864"/>
                      <a:pt x="141608" y="369247"/>
                    </a:cubicBezTo>
                    <a:cubicBezTo>
                      <a:pt x="138338" y="366629"/>
                      <a:pt x="150109" y="364012"/>
                      <a:pt x="152071" y="362048"/>
                    </a:cubicBezTo>
                    <a:cubicBezTo>
                      <a:pt x="153379" y="360085"/>
                      <a:pt x="145532" y="356159"/>
                      <a:pt x="143570" y="354850"/>
                    </a:cubicBezTo>
                    <a:cubicBezTo>
                      <a:pt x="141608" y="354196"/>
                      <a:pt x="143570" y="351578"/>
                      <a:pt x="146840" y="348961"/>
                    </a:cubicBezTo>
                    <a:cubicBezTo>
                      <a:pt x="150109" y="346343"/>
                      <a:pt x="152725" y="341762"/>
                      <a:pt x="154687" y="340454"/>
                    </a:cubicBezTo>
                    <a:cubicBezTo>
                      <a:pt x="156649" y="339145"/>
                      <a:pt x="159265" y="343071"/>
                      <a:pt x="165151" y="340454"/>
                    </a:cubicBezTo>
                    <a:cubicBezTo>
                      <a:pt x="170382" y="337836"/>
                      <a:pt x="167767" y="331947"/>
                      <a:pt x="169074" y="329329"/>
                    </a:cubicBezTo>
                    <a:cubicBezTo>
                      <a:pt x="169728" y="326057"/>
                      <a:pt x="167113" y="326711"/>
                      <a:pt x="163843" y="324748"/>
                    </a:cubicBezTo>
                    <a:cubicBezTo>
                      <a:pt x="159919" y="322785"/>
                      <a:pt x="163189" y="320168"/>
                      <a:pt x="162535" y="315587"/>
                    </a:cubicBezTo>
                    <a:cubicBezTo>
                      <a:pt x="161881" y="311006"/>
                      <a:pt x="162535" y="315587"/>
                      <a:pt x="158611" y="312969"/>
                    </a:cubicBezTo>
                    <a:cubicBezTo>
                      <a:pt x="154687" y="310352"/>
                      <a:pt x="157303" y="308389"/>
                      <a:pt x="157303" y="303808"/>
                    </a:cubicBezTo>
                    <a:cubicBezTo>
                      <a:pt x="157303" y="299227"/>
                      <a:pt x="155995" y="295301"/>
                      <a:pt x="155995" y="291374"/>
                    </a:cubicBezTo>
                    <a:cubicBezTo>
                      <a:pt x="155995" y="287448"/>
                      <a:pt x="149455" y="289411"/>
                      <a:pt x="148802" y="286794"/>
                    </a:cubicBezTo>
                    <a:cubicBezTo>
                      <a:pt x="148148" y="284176"/>
                      <a:pt x="155341" y="282213"/>
                      <a:pt x="158611" y="280904"/>
                    </a:cubicBezTo>
                    <a:cubicBezTo>
                      <a:pt x="161881" y="279595"/>
                      <a:pt x="165151" y="277632"/>
                      <a:pt x="169074" y="276978"/>
                    </a:cubicBezTo>
                    <a:cubicBezTo>
                      <a:pt x="172998" y="276324"/>
                      <a:pt x="172344" y="275669"/>
                      <a:pt x="173652" y="271088"/>
                    </a:cubicBezTo>
                    <a:cubicBezTo>
                      <a:pt x="174960" y="267162"/>
                      <a:pt x="180846" y="266508"/>
                      <a:pt x="180846" y="263890"/>
                    </a:cubicBezTo>
                    <a:cubicBezTo>
                      <a:pt x="180846" y="261272"/>
                      <a:pt x="173652" y="262581"/>
                      <a:pt x="171036" y="261927"/>
                    </a:cubicBezTo>
                    <a:cubicBezTo>
                      <a:pt x="168421" y="261272"/>
                      <a:pt x="167113" y="256692"/>
                      <a:pt x="163189" y="253420"/>
                    </a:cubicBezTo>
                    <a:cubicBezTo>
                      <a:pt x="159265" y="250148"/>
                      <a:pt x="154033" y="250148"/>
                      <a:pt x="152071" y="246876"/>
                    </a:cubicBezTo>
                    <a:cubicBezTo>
                      <a:pt x="151417" y="245567"/>
                      <a:pt x="163843" y="246876"/>
                      <a:pt x="167113" y="248185"/>
                    </a:cubicBezTo>
                    <a:cubicBezTo>
                      <a:pt x="170382" y="249494"/>
                      <a:pt x="174306" y="252111"/>
                      <a:pt x="179538" y="252765"/>
                    </a:cubicBezTo>
                    <a:cubicBezTo>
                      <a:pt x="184770" y="253420"/>
                      <a:pt x="185423" y="250802"/>
                      <a:pt x="188039" y="250148"/>
                    </a:cubicBezTo>
                    <a:cubicBezTo>
                      <a:pt x="190655" y="249494"/>
                      <a:pt x="194579" y="247530"/>
                      <a:pt x="197849" y="246222"/>
                    </a:cubicBezTo>
                    <a:cubicBezTo>
                      <a:pt x="201119" y="244913"/>
                      <a:pt x="201772" y="242295"/>
                      <a:pt x="202426" y="240332"/>
                    </a:cubicBezTo>
                    <a:cubicBezTo>
                      <a:pt x="203080" y="238369"/>
                      <a:pt x="198503" y="237714"/>
                      <a:pt x="197195" y="237060"/>
                    </a:cubicBezTo>
                    <a:cubicBezTo>
                      <a:pt x="195887" y="235751"/>
                      <a:pt x="202426" y="230516"/>
                      <a:pt x="201119" y="228553"/>
                    </a:cubicBezTo>
                    <a:cubicBezTo>
                      <a:pt x="199811" y="226590"/>
                      <a:pt x="189347" y="225281"/>
                      <a:pt x="186731" y="223318"/>
                    </a:cubicBezTo>
                    <a:cubicBezTo>
                      <a:pt x="184770" y="221355"/>
                      <a:pt x="205696" y="216774"/>
                      <a:pt x="207658" y="216774"/>
                    </a:cubicBezTo>
                    <a:cubicBezTo>
                      <a:pt x="209620" y="216774"/>
                      <a:pt x="212890" y="223972"/>
                      <a:pt x="215506" y="223972"/>
                    </a:cubicBezTo>
                    <a:cubicBezTo>
                      <a:pt x="218121" y="223972"/>
                      <a:pt x="216814" y="219392"/>
                      <a:pt x="216814" y="216774"/>
                    </a:cubicBezTo>
                    <a:cubicBezTo>
                      <a:pt x="216814" y="214157"/>
                      <a:pt x="220083" y="210230"/>
                      <a:pt x="221391" y="207613"/>
                    </a:cubicBezTo>
                    <a:cubicBezTo>
                      <a:pt x="222699" y="204341"/>
                      <a:pt x="222699" y="196488"/>
                      <a:pt x="222699" y="193216"/>
                    </a:cubicBezTo>
                    <a:cubicBezTo>
                      <a:pt x="222699" y="190599"/>
                      <a:pt x="220737" y="190599"/>
                      <a:pt x="218775" y="190599"/>
                    </a:cubicBezTo>
                    <a:cubicBezTo>
                      <a:pt x="216814" y="190599"/>
                      <a:pt x="220083" y="182091"/>
                      <a:pt x="222045" y="179474"/>
                    </a:cubicBezTo>
                    <a:cubicBezTo>
                      <a:pt x="223353" y="176856"/>
                      <a:pt x="220083" y="174893"/>
                      <a:pt x="218775" y="172930"/>
                    </a:cubicBezTo>
                    <a:cubicBezTo>
                      <a:pt x="217468" y="170312"/>
                      <a:pt x="217468" y="167040"/>
                      <a:pt x="219429" y="164423"/>
                    </a:cubicBezTo>
                    <a:cubicBezTo>
                      <a:pt x="221391" y="161805"/>
                      <a:pt x="227277" y="154607"/>
                      <a:pt x="230547" y="151335"/>
                    </a:cubicBezTo>
                    <a:cubicBezTo>
                      <a:pt x="233817" y="148063"/>
                      <a:pt x="236432" y="139556"/>
                      <a:pt x="236432" y="139556"/>
                    </a:cubicBezTo>
                    <a:cubicBezTo>
                      <a:pt x="243626" y="142828"/>
                      <a:pt x="248204" y="139556"/>
                      <a:pt x="245588" y="144791"/>
                    </a:cubicBezTo>
                    <a:cubicBezTo>
                      <a:pt x="242972" y="150681"/>
                      <a:pt x="246896" y="148063"/>
                      <a:pt x="245588" y="152644"/>
                    </a:cubicBezTo>
                    <a:cubicBezTo>
                      <a:pt x="244280" y="157225"/>
                      <a:pt x="244280" y="162460"/>
                      <a:pt x="246896" y="162460"/>
                    </a:cubicBezTo>
                    <a:cubicBezTo>
                      <a:pt x="249512" y="162460"/>
                      <a:pt x="258013" y="150681"/>
                      <a:pt x="261283" y="151990"/>
                    </a:cubicBezTo>
                    <a:cubicBezTo>
                      <a:pt x="264553" y="153298"/>
                      <a:pt x="266515" y="156570"/>
                      <a:pt x="265207" y="159188"/>
                    </a:cubicBezTo>
                    <a:cubicBezTo>
                      <a:pt x="263899" y="161805"/>
                      <a:pt x="259975" y="165732"/>
                      <a:pt x="265207" y="167695"/>
                    </a:cubicBezTo>
                    <a:cubicBezTo>
                      <a:pt x="270438" y="169658"/>
                      <a:pt x="273708" y="165077"/>
                      <a:pt x="273054" y="163114"/>
                    </a:cubicBezTo>
                    <a:cubicBezTo>
                      <a:pt x="272400" y="160497"/>
                      <a:pt x="268476" y="155262"/>
                      <a:pt x="273708" y="152644"/>
                    </a:cubicBezTo>
                    <a:cubicBezTo>
                      <a:pt x="278940" y="149372"/>
                      <a:pt x="286787" y="135630"/>
                      <a:pt x="286787" y="130395"/>
                    </a:cubicBezTo>
                    <a:cubicBezTo>
                      <a:pt x="286787" y="125160"/>
                      <a:pt x="290711" y="118616"/>
                      <a:pt x="291365" y="115344"/>
                    </a:cubicBezTo>
                    <a:cubicBezTo>
                      <a:pt x="291365" y="112726"/>
                      <a:pt x="291365" y="108145"/>
                      <a:pt x="288095" y="106837"/>
                    </a:cubicBezTo>
                    <a:cubicBezTo>
                      <a:pt x="284825" y="105528"/>
                      <a:pt x="286787" y="98984"/>
                      <a:pt x="282864" y="96366"/>
                    </a:cubicBezTo>
                    <a:cubicBezTo>
                      <a:pt x="278940" y="93749"/>
                      <a:pt x="265861" y="97021"/>
                      <a:pt x="263245" y="97675"/>
                    </a:cubicBezTo>
                    <a:cubicBezTo>
                      <a:pt x="260629" y="98330"/>
                      <a:pt x="248204" y="101602"/>
                      <a:pt x="242318" y="98984"/>
                    </a:cubicBezTo>
                    <a:cubicBezTo>
                      <a:pt x="236432" y="96366"/>
                      <a:pt x="235778" y="97021"/>
                      <a:pt x="234470" y="95058"/>
                    </a:cubicBezTo>
                    <a:cubicBezTo>
                      <a:pt x="233163" y="93095"/>
                      <a:pt x="229239" y="85896"/>
                      <a:pt x="228585" y="86551"/>
                    </a:cubicBezTo>
                    <a:cubicBezTo>
                      <a:pt x="227931" y="87205"/>
                      <a:pt x="222045" y="89823"/>
                      <a:pt x="220083" y="92440"/>
                    </a:cubicBezTo>
                    <a:cubicBezTo>
                      <a:pt x="218121" y="95058"/>
                      <a:pt x="218121" y="103565"/>
                      <a:pt x="218121" y="105528"/>
                    </a:cubicBezTo>
                    <a:cubicBezTo>
                      <a:pt x="218121" y="107491"/>
                      <a:pt x="212236" y="110108"/>
                      <a:pt x="211582" y="109454"/>
                    </a:cubicBezTo>
                    <a:cubicBezTo>
                      <a:pt x="210928" y="109454"/>
                      <a:pt x="212236" y="96366"/>
                      <a:pt x="214198" y="93095"/>
                    </a:cubicBezTo>
                    <a:cubicBezTo>
                      <a:pt x="216160" y="89823"/>
                      <a:pt x="229893" y="80661"/>
                      <a:pt x="229893" y="78043"/>
                    </a:cubicBezTo>
                    <a:cubicBezTo>
                      <a:pt x="229893" y="75426"/>
                      <a:pt x="231201" y="69536"/>
                      <a:pt x="229893" y="68882"/>
                    </a:cubicBezTo>
                    <a:cubicBezTo>
                      <a:pt x="228585" y="68882"/>
                      <a:pt x="225969" y="68882"/>
                      <a:pt x="221391" y="68882"/>
                    </a:cubicBezTo>
                    <a:cubicBezTo>
                      <a:pt x="216814" y="68882"/>
                      <a:pt x="216160" y="69536"/>
                      <a:pt x="213544" y="68882"/>
                    </a:cubicBezTo>
                    <a:cubicBezTo>
                      <a:pt x="210928" y="68228"/>
                      <a:pt x="210928" y="65610"/>
                      <a:pt x="205042" y="68882"/>
                    </a:cubicBezTo>
                    <a:cubicBezTo>
                      <a:pt x="199811" y="72154"/>
                      <a:pt x="190001" y="76080"/>
                      <a:pt x="184770" y="77389"/>
                    </a:cubicBezTo>
                    <a:cubicBezTo>
                      <a:pt x="179538" y="78043"/>
                      <a:pt x="172998" y="78043"/>
                      <a:pt x="175614" y="77389"/>
                    </a:cubicBezTo>
                    <a:cubicBezTo>
                      <a:pt x="178230" y="76080"/>
                      <a:pt x="183462" y="75426"/>
                      <a:pt x="189347" y="72808"/>
                    </a:cubicBezTo>
                    <a:cubicBezTo>
                      <a:pt x="195233" y="70191"/>
                      <a:pt x="199811" y="66919"/>
                      <a:pt x="201772" y="66265"/>
                    </a:cubicBezTo>
                    <a:cubicBezTo>
                      <a:pt x="203734" y="65610"/>
                      <a:pt x="207004" y="62993"/>
                      <a:pt x="208966" y="62993"/>
                    </a:cubicBezTo>
                    <a:cubicBezTo>
                      <a:pt x="210274" y="62993"/>
                      <a:pt x="213544" y="64301"/>
                      <a:pt x="216814" y="64301"/>
                    </a:cubicBezTo>
                    <a:cubicBezTo>
                      <a:pt x="220083" y="64301"/>
                      <a:pt x="224007" y="65610"/>
                      <a:pt x="226623" y="64301"/>
                    </a:cubicBezTo>
                    <a:cubicBezTo>
                      <a:pt x="229239" y="62338"/>
                      <a:pt x="225969" y="60375"/>
                      <a:pt x="226623" y="57757"/>
                    </a:cubicBezTo>
                    <a:cubicBezTo>
                      <a:pt x="227277" y="55794"/>
                      <a:pt x="223353" y="35508"/>
                      <a:pt x="224007" y="30928"/>
                    </a:cubicBezTo>
                    <a:cubicBezTo>
                      <a:pt x="224661" y="26347"/>
                      <a:pt x="226623" y="16531"/>
                      <a:pt x="225315" y="16531"/>
                    </a:cubicBezTo>
                    <a:cubicBezTo>
                      <a:pt x="224661" y="16531"/>
                      <a:pt x="220737" y="16531"/>
                      <a:pt x="217468" y="15876"/>
                    </a:cubicBezTo>
                    <a:cubicBezTo>
                      <a:pt x="214198" y="15222"/>
                      <a:pt x="210274" y="10641"/>
                      <a:pt x="207004" y="8024"/>
                    </a:cubicBezTo>
                    <a:cubicBezTo>
                      <a:pt x="203734" y="5406"/>
                      <a:pt x="195233" y="-1138"/>
                      <a:pt x="194579" y="171"/>
                    </a:cubicBezTo>
                    <a:cubicBezTo>
                      <a:pt x="193925" y="1480"/>
                      <a:pt x="189347" y="2789"/>
                      <a:pt x="188039" y="2789"/>
                    </a:cubicBezTo>
                    <a:cubicBezTo>
                      <a:pt x="186731" y="2789"/>
                      <a:pt x="182154" y="4752"/>
                      <a:pt x="179538" y="4752"/>
                    </a:cubicBezTo>
                    <a:cubicBezTo>
                      <a:pt x="176922" y="4752"/>
                      <a:pt x="172998" y="2789"/>
                      <a:pt x="171036" y="3443"/>
                    </a:cubicBezTo>
                    <a:cubicBezTo>
                      <a:pt x="169074" y="3443"/>
                      <a:pt x="167767" y="3443"/>
                      <a:pt x="166459" y="6061"/>
                    </a:cubicBezTo>
                    <a:cubicBezTo>
                      <a:pt x="165151" y="8678"/>
                      <a:pt x="159919" y="14568"/>
                      <a:pt x="159265" y="15876"/>
                    </a:cubicBezTo>
                    <a:cubicBezTo>
                      <a:pt x="158611" y="17185"/>
                      <a:pt x="154687" y="20457"/>
                      <a:pt x="153379" y="19148"/>
                    </a:cubicBezTo>
                    <a:cubicBezTo>
                      <a:pt x="152071" y="17840"/>
                      <a:pt x="148802" y="10641"/>
                      <a:pt x="148802" y="10641"/>
                    </a:cubicBezTo>
                    <a:cubicBezTo>
                      <a:pt x="148802" y="10641"/>
                      <a:pt x="141608" y="9987"/>
                      <a:pt x="134414" y="11296"/>
                    </a:cubicBezTo>
                    <a:cubicBezTo>
                      <a:pt x="127221" y="13259"/>
                      <a:pt x="123951" y="19148"/>
                      <a:pt x="120027" y="22420"/>
                    </a:cubicBezTo>
                    <a:cubicBezTo>
                      <a:pt x="116104" y="25692"/>
                      <a:pt x="110872" y="28310"/>
                      <a:pt x="112180" y="30928"/>
                    </a:cubicBezTo>
                    <a:cubicBezTo>
                      <a:pt x="112834" y="33545"/>
                      <a:pt x="116104" y="33545"/>
                      <a:pt x="116757" y="36817"/>
                    </a:cubicBezTo>
                    <a:cubicBezTo>
                      <a:pt x="116757" y="40089"/>
                      <a:pt x="115450" y="43361"/>
                      <a:pt x="114796" y="45978"/>
                    </a:cubicBezTo>
                    <a:cubicBezTo>
                      <a:pt x="114142" y="48596"/>
                      <a:pt x="112180" y="52522"/>
                      <a:pt x="114796" y="53831"/>
                    </a:cubicBezTo>
                    <a:cubicBezTo>
                      <a:pt x="117411" y="55140"/>
                      <a:pt x="119373" y="55140"/>
                      <a:pt x="120027" y="58412"/>
                    </a:cubicBezTo>
                    <a:cubicBezTo>
                      <a:pt x="120681" y="61684"/>
                      <a:pt x="116757" y="65610"/>
                      <a:pt x="120027" y="66265"/>
                    </a:cubicBezTo>
                    <a:cubicBezTo>
                      <a:pt x="122643" y="67573"/>
                      <a:pt x="126567" y="66919"/>
                      <a:pt x="128529" y="69536"/>
                    </a:cubicBezTo>
                    <a:cubicBezTo>
                      <a:pt x="131145" y="72154"/>
                      <a:pt x="129837" y="76735"/>
                      <a:pt x="128529" y="79352"/>
                    </a:cubicBezTo>
                    <a:cubicBezTo>
                      <a:pt x="127875" y="81970"/>
                      <a:pt x="125259" y="85242"/>
                      <a:pt x="128529" y="87205"/>
                    </a:cubicBezTo>
                    <a:cubicBezTo>
                      <a:pt x="131145" y="89168"/>
                      <a:pt x="135722" y="89823"/>
                      <a:pt x="135722" y="93095"/>
                    </a:cubicBezTo>
                    <a:cubicBezTo>
                      <a:pt x="135722" y="96366"/>
                      <a:pt x="131799" y="99638"/>
                      <a:pt x="128529" y="100293"/>
                    </a:cubicBezTo>
                    <a:cubicBezTo>
                      <a:pt x="125259" y="100947"/>
                      <a:pt x="123951" y="95712"/>
                      <a:pt x="123951" y="94403"/>
                    </a:cubicBezTo>
                    <a:cubicBezTo>
                      <a:pt x="123951" y="93095"/>
                      <a:pt x="124605" y="83933"/>
                      <a:pt x="123951" y="82624"/>
                    </a:cubicBezTo>
                    <a:cubicBezTo>
                      <a:pt x="122643" y="81315"/>
                      <a:pt x="118719" y="79352"/>
                      <a:pt x="116104" y="80661"/>
                    </a:cubicBezTo>
                    <a:cubicBezTo>
                      <a:pt x="113488" y="81315"/>
                      <a:pt x="110872" y="83933"/>
                      <a:pt x="108256" y="87859"/>
                    </a:cubicBezTo>
                    <a:cubicBezTo>
                      <a:pt x="106294" y="91786"/>
                      <a:pt x="103024" y="94403"/>
                      <a:pt x="102370" y="92440"/>
                    </a:cubicBezTo>
                    <a:cubicBezTo>
                      <a:pt x="101716" y="90477"/>
                      <a:pt x="100408" y="83933"/>
                      <a:pt x="102370" y="80661"/>
                    </a:cubicBezTo>
                    <a:cubicBezTo>
                      <a:pt x="104332" y="77389"/>
                      <a:pt x="106294" y="76735"/>
                      <a:pt x="109564" y="72154"/>
                    </a:cubicBezTo>
                    <a:cubicBezTo>
                      <a:pt x="112834" y="67573"/>
                      <a:pt x="114142" y="64301"/>
                      <a:pt x="112180" y="61684"/>
                    </a:cubicBezTo>
                    <a:cubicBezTo>
                      <a:pt x="110218" y="59066"/>
                      <a:pt x="108256" y="57757"/>
                      <a:pt x="108256" y="55140"/>
                    </a:cubicBezTo>
                    <a:cubicBezTo>
                      <a:pt x="108256" y="52522"/>
                      <a:pt x="101062" y="46633"/>
                      <a:pt x="101062" y="46633"/>
                    </a:cubicBezTo>
                    <a:cubicBezTo>
                      <a:pt x="101062" y="46633"/>
                      <a:pt x="101062" y="51213"/>
                      <a:pt x="97793" y="49905"/>
                    </a:cubicBezTo>
                    <a:cubicBezTo>
                      <a:pt x="94523" y="48596"/>
                      <a:pt x="93869" y="46633"/>
                      <a:pt x="92561" y="47287"/>
                    </a:cubicBezTo>
                    <a:cubicBezTo>
                      <a:pt x="91253" y="47942"/>
                      <a:pt x="92561" y="48596"/>
                      <a:pt x="90599" y="52522"/>
                    </a:cubicBezTo>
                    <a:cubicBezTo>
                      <a:pt x="88637" y="55794"/>
                      <a:pt x="84713" y="56449"/>
                      <a:pt x="83406" y="59721"/>
                    </a:cubicBezTo>
                    <a:cubicBezTo>
                      <a:pt x="82098" y="62993"/>
                      <a:pt x="80790" y="64956"/>
                      <a:pt x="84713" y="64956"/>
                    </a:cubicBezTo>
                    <a:cubicBezTo>
                      <a:pt x="88637" y="64956"/>
                      <a:pt x="91253" y="66265"/>
                      <a:pt x="88637" y="68228"/>
                    </a:cubicBezTo>
                    <a:cubicBezTo>
                      <a:pt x="86021" y="69536"/>
                      <a:pt x="78828" y="68228"/>
                      <a:pt x="77520" y="70845"/>
                    </a:cubicBezTo>
                    <a:cubicBezTo>
                      <a:pt x="76212" y="72808"/>
                      <a:pt x="72288" y="78043"/>
                      <a:pt x="70980" y="78698"/>
                    </a:cubicBezTo>
                    <a:cubicBezTo>
                      <a:pt x="70326" y="79352"/>
                      <a:pt x="65749" y="77389"/>
                      <a:pt x="66403" y="81315"/>
                    </a:cubicBezTo>
                    <a:cubicBezTo>
                      <a:pt x="66403" y="85242"/>
                      <a:pt x="72942" y="89168"/>
                      <a:pt x="71634" y="91786"/>
                    </a:cubicBezTo>
                    <a:cubicBezTo>
                      <a:pt x="70980" y="94403"/>
                      <a:pt x="67710" y="95712"/>
                      <a:pt x="69018" y="98984"/>
                    </a:cubicBezTo>
                    <a:cubicBezTo>
                      <a:pt x="70326" y="101602"/>
                      <a:pt x="72288" y="104873"/>
                      <a:pt x="70326" y="106837"/>
                    </a:cubicBezTo>
                    <a:cubicBezTo>
                      <a:pt x="68364" y="108145"/>
                      <a:pt x="64441" y="112072"/>
                      <a:pt x="61171" y="110108"/>
                    </a:cubicBezTo>
                    <a:cubicBezTo>
                      <a:pt x="57901" y="107491"/>
                      <a:pt x="55285" y="93749"/>
                      <a:pt x="53323" y="93749"/>
                    </a:cubicBezTo>
                    <a:cubicBezTo>
                      <a:pt x="51361" y="93749"/>
                      <a:pt x="46784" y="97021"/>
                      <a:pt x="46784" y="97021"/>
                    </a:cubicBezTo>
                    <a:lnTo>
                      <a:pt x="36974" y="91786"/>
                    </a:lnTo>
                    <a:cubicBezTo>
                      <a:pt x="36974" y="91786"/>
                      <a:pt x="34359" y="85896"/>
                      <a:pt x="32397" y="87859"/>
                    </a:cubicBezTo>
                    <a:cubicBezTo>
                      <a:pt x="29781" y="90477"/>
                      <a:pt x="25203" y="96366"/>
                      <a:pt x="25203" y="94403"/>
                    </a:cubicBezTo>
                    <a:cubicBezTo>
                      <a:pt x="25203" y="92440"/>
                      <a:pt x="24549" y="85896"/>
                      <a:pt x="22587" y="84587"/>
                    </a:cubicBezTo>
                    <a:cubicBezTo>
                      <a:pt x="20625" y="83279"/>
                      <a:pt x="14086" y="81970"/>
                      <a:pt x="15394" y="80661"/>
                    </a:cubicBezTo>
                    <a:cubicBezTo>
                      <a:pt x="16702" y="79352"/>
                      <a:pt x="23895" y="67573"/>
                      <a:pt x="21933" y="64301"/>
                    </a:cubicBezTo>
                    <a:cubicBezTo>
                      <a:pt x="19317" y="61029"/>
                      <a:pt x="14740" y="70191"/>
                      <a:pt x="12778" y="75426"/>
                    </a:cubicBezTo>
                    <a:cubicBezTo>
                      <a:pt x="10162" y="80661"/>
                      <a:pt x="8854" y="95058"/>
                      <a:pt x="8854" y="102910"/>
                    </a:cubicBezTo>
                    <a:cubicBezTo>
                      <a:pt x="8854" y="110763"/>
                      <a:pt x="8854" y="149372"/>
                      <a:pt x="8854" y="156570"/>
                    </a:cubicBezTo>
                    <a:cubicBezTo>
                      <a:pt x="8854" y="163769"/>
                      <a:pt x="2314" y="173584"/>
                      <a:pt x="6238" y="174893"/>
                    </a:cubicBezTo>
                    <a:cubicBezTo>
                      <a:pt x="10162" y="176202"/>
                      <a:pt x="22587" y="180783"/>
                      <a:pt x="24549" y="186018"/>
                    </a:cubicBezTo>
                    <a:cubicBezTo>
                      <a:pt x="27165" y="190599"/>
                      <a:pt x="27165" y="200414"/>
                      <a:pt x="29781" y="204341"/>
                    </a:cubicBezTo>
                    <a:cubicBezTo>
                      <a:pt x="33051" y="208921"/>
                      <a:pt x="35012" y="214811"/>
                      <a:pt x="35012" y="214811"/>
                    </a:cubicBezTo>
                    <a:cubicBezTo>
                      <a:pt x="35012" y="214811"/>
                      <a:pt x="27819" y="223318"/>
                      <a:pt x="23241" y="223972"/>
                    </a:cubicBezTo>
                    <a:cubicBezTo>
                      <a:pt x="18663" y="225281"/>
                      <a:pt x="10816" y="226590"/>
                      <a:pt x="11470" y="228553"/>
                    </a:cubicBezTo>
                    <a:cubicBezTo>
                      <a:pt x="12124" y="231171"/>
                      <a:pt x="14740" y="244913"/>
                      <a:pt x="10162" y="251457"/>
                    </a:cubicBezTo>
                    <a:cubicBezTo>
                      <a:pt x="5584" y="258655"/>
                      <a:pt x="-2917" y="273706"/>
                      <a:pt x="1007" y="27566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561FA84E-2D5E-E723-0A92-C4F33960D962}"/>
                </a:ext>
              </a:extLst>
            </p:cNvPr>
            <p:cNvSpPr/>
            <p:nvPr/>
          </p:nvSpPr>
          <p:spPr>
            <a:xfrm>
              <a:off x="2372438" y="3786048"/>
              <a:ext cx="771019" cy="435823"/>
            </a:xfrm>
            <a:custGeom>
              <a:avLst/>
              <a:gdLst>
                <a:gd name="connsiteX0" fmla="*/ 56241 w 771019"/>
                <a:gd name="connsiteY0" fmla="*/ 289894 h 435823"/>
                <a:gd name="connsiteX1" fmla="*/ 56895 w 771019"/>
                <a:gd name="connsiteY1" fmla="*/ 290549 h 435823"/>
                <a:gd name="connsiteX2" fmla="*/ 60818 w 771019"/>
                <a:gd name="connsiteY2" fmla="*/ 291203 h 435823"/>
                <a:gd name="connsiteX3" fmla="*/ 70628 w 771019"/>
                <a:gd name="connsiteY3" fmla="*/ 302982 h 435823"/>
                <a:gd name="connsiteX4" fmla="*/ 71282 w 771019"/>
                <a:gd name="connsiteY4" fmla="*/ 304291 h 435823"/>
                <a:gd name="connsiteX5" fmla="*/ 76513 w 771019"/>
                <a:gd name="connsiteY5" fmla="*/ 304291 h 435823"/>
                <a:gd name="connsiteX6" fmla="*/ 83707 w 771019"/>
                <a:gd name="connsiteY6" fmla="*/ 302982 h 435823"/>
                <a:gd name="connsiteX7" fmla="*/ 100710 w 771019"/>
                <a:gd name="connsiteY7" fmla="*/ 316725 h 435823"/>
                <a:gd name="connsiteX8" fmla="*/ 102672 w 771019"/>
                <a:gd name="connsiteY8" fmla="*/ 318688 h 435823"/>
                <a:gd name="connsiteX9" fmla="*/ 120983 w 771019"/>
                <a:gd name="connsiteY9" fmla="*/ 342246 h 435823"/>
                <a:gd name="connsiteX10" fmla="*/ 126215 w 771019"/>
                <a:gd name="connsiteY10" fmla="*/ 342246 h 435823"/>
                <a:gd name="connsiteX11" fmla="*/ 128830 w 771019"/>
                <a:gd name="connsiteY11" fmla="*/ 342246 h 435823"/>
                <a:gd name="connsiteX12" fmla="*/ 145179 w 771019"/>
                <a:gd name="connsiteY12" fmla="*/ 354024 h 435823"/>
                <a:gd name="connsiteX13" fmla="*/ 149757 w 771019"/>
                <a:gd name="connsiteY13" fmla="*/ 366458 h 435823"/>
                <a:gd name="connsiteX14" fmla="*/ 153681 w 771019"/>
                <a:gd name="connsiteY14" fmla="*/ 369076 h 435823"/>
                <a:gd name="connsiteX15" fmla="*/ 159567 w 771019"/>
                <a:gd name="connsiteY15" fmla="*/ 363840 h 435823"/>
                <a:gd name="connsiteX16" fmla="*/ 181147 w 771019"/>
                <a:gd name="connsiteY16" fmla="*/ 380855 h 435823"/>
                <a:gd name="connsiteX17" fmla="*/ 181801 w 771019"/>
                <a:gd name="connsiteY17" fmla="*/ 380855 h 435823"/>
                <a:gd name="connsiteX18" fmla="*/ 184417 w 771019"/>
                <a:gd name="connsiteY18" fmla="*/ 380855 h 435823"/>
                <a:gd name="connsiteX19" fmla="*/ 200112 w 771019"/>
                <a:gd name="connsiteY19" fmla="*/ 397214 h 435823"/>
                <a:gd name="connsiteX20" fmla="*/ 200112 w 771019"/>
                <a:gd name="connsiteY20" fmla="*/ 398523 h 435823"/>
                <a:gd name="connsiteX21" fmla="*/ 202074 w 771019"/>
                <a:gd name="connsiteY21" fmla="*/ 401795 h 435823"/>
                <a:gd name="connsiteX22" fmla="*/ 214499 w 771019"/>
                <a:gd name="connsiteY22" fmla="*/ 407684 h 435823"/>
                <a:gd name="connsiteX23" fmla="*/ 220385 w 771019"/>
                <a:gd name="connsiteY23" fmla="*/ 410956 h 435823"/>
                <a:gd name="connsiteX24" fmla="*/ 230848 w 771019"/>
                <a:gd name="connsiteY24" fmla="*/ 422735 h 435823"/>
                <a:gd name="connsiteX25" fmla="*/ 230848 w 771019"/>
                <a:gd name="connsiteY25" fmla="*/ 425353 h 435823"/>
                <a:gd name="connsiteX26" fmla="*/ 230848 w 771019"/>
                <a:gd name="connsiteY26" fmla="*/ 429934 h 435823"/>
                <a:gd name="connsiteX27" fmla="*/ 238042 w 771019"/>
                <a:gd name="connsiteY27" fmla="*/ 429934 h 435823"/>
                <a:gd name="connsiteX28" fmla="*/ 250467 w 771019"/>
                <a:gd name="connsiteY28" fmla="*/ 431243 h 435823"/>
                <a:gd name="connsiteX29" fmla="*/ 253083 w 771019"/>
                <a:gd name="connsiteY29" fmla="*/ 432551 h 435823"/>
                <a:gd name="connsiteX30" fmla="*/ 258315 w 771019"/>
                <a:gd name="connsiteY30" fmla="*/ 435823 h 435823"/>
                <a:gd name="connsiteX31" fmla="*/ 262892 w 771019"/>
                <a:gd name="connsiteY31" fmla="*/ 431897 h 435823"/>
                <a:gd name="connsiteX32" fmla="*/ 264200 w 771019"/>
                <a:gd name="connsiteY32" fmla="*/ 430588 h 435823"/>
                <a:gd name="connsiteX33" fmla="*/ 265508 w 771019"/>
                <a:gd name="connsiteY33" fmla="*/ 427316 h 435823"/>
                <a:gd name="connsiteX34" fmla="*/ 271394 w 771019"/>
                <a:gd name="connsiteY34" fmla="*/ 418155 h 435823"/>
                <a:gd name="connsiteX35" fmla="*/ 277280 w 771019"/>
                <a:gd name="connsiteY35" fmla="*/ 418155 h 435823"/>
                <a:gd name="connsiteX36" fmla="*/ 281203 w 771019"/>
                <a:gd name="connsiteY36" fmla="*/ 421427 h 435823"/>
                <a:gd name="connsiteX37" fmla="*/ 283819 w 771019"/>
                <a:gd name="connsiteY37" fmla="*/ 423390 h 435823"/>
                <a:gd name="connsiteX38" fmla="*/ 285127 w 771019"/>
                <a:gd name="connsiteY38" fmla="*/ 422735 h 435823"/>
                <a:gd name="connsiteX39" fmla="*/ 298206 w 771019"/>
                <a:gd name="connsiteY39" fmla="*/ 422081 h 435823"/>
                <a:gd name="connsiteX40" fmla="*/ 301476 w 771019"/>
                <a:gd name="connsiteY40" fmla="*/ 408339 h 435823"/>
                <a:gd name="connsiteX41" fmla="*/ 306708 w 771019"/>
                <a:gd name="connsiteY41" fmla="*/ 403104 h 435823"/>
                <a:gd name="connsiteX42" fmla="*/ 306708 w 771019"/>
                <a:gd name="connsiteY42" fmla="*/ 402449 h 435823"/>
                <a:gd name="connsiteX43" fmla="*/ 317825 w 771019"/>
                <a:gd name="connsiteY43" fmla="*/ 389362 h 435823"/>
                <a:gd name="connsiteX44" fmla="*/ 324365 w 771019"/>
                <a:gd name="connsiteY44" fmla="*/ 390671 h 435823"/>
                <a:gd name="connsiteX45" fmla="*/ 324365 w 771019"/>
                <a:gd name="connsiteY45" fmla="*/ 390671 h 435823"/>
                <a:gd name="connsiteX46" fmla="*/ 325672 w 771019"/>
                <a:gd name="connsiteY46" fmla="*/ 386090 h 435823"/>
                <a:gd name="connsiteX47" fmla="*/ 325672 w 771019"/>
                <a:gd name="connsiteY47" fmla="*/ 382818 h 435823"/>
                <a:gd name="connsiteX48" fmla="*/ 325672 w 771019"/>
                <a:gd name="connsiteY48" fmla="*/ 379546 h 435823"/>
                <a:gd name="connsiteX49" fmla="*/ 325672 w 771019"/>
                <a:gd name="connsiteY49" fmla="*/ 376928 h 435823"/>
                <a:gd name="connsiteX50" fmla="*/ 326327 w 771019"/>
                <a:gd name="connsiteY50" fmla="*/ 372348 h 435823"/>
                <a:gd name="connsiteX51" fmla="*/ 324365 w 771019"/>
                <a:gd name="connsiteY51" fmla="*/ 352716 h 435823"/>
                <a:gd name="connsiteX52" fmla="*/ 332212 w 771019"/>
                <a:gd name="connsiteY52" fmla="*/ 345517 h 435823"/>
                <a:gd name="connsiteX53" fmla="*/ 341368 w 771019"/>
                <a:gd name="connsiteY53" fmla="*/ 346826 h 435823"/>
                <a:gd name="connsiteX54" fmla="*/ 341368 w 771019"/>
                <a:gd name="connsiteY54" fmla="*/ 346826 h 435823"/>
                <a:gd name="connsiteX55" fmla="*/ 349215 w 771019"/>
                <a:gd name="connsiteY55" fmla="*/ 344209 h 435823"/>
                <a:gd name="connsiteX56" fmla="*/ 355755 w 771019"/>
                <a:gd name="connsiteY56" fmla="*/ 349444 h 435823"/>
                <a:gd name="connsiteX57" fmla="*/ 357717 w 771019"/>
                <a:gd name="connsiteY57" fmla="*/ 356642 h 435823"/>
                <a:gd name="connsiteX58" fmla="*/ 362294 w 771019"/>
                <a:gd name="connsiteY58" fmla="*/ 350753 h 435823"/>
                <a:gd name="connsiteX59" fmla="*/ 370796 w 771019"/>
                <a:gd name="connsiteY59" fmla="*/ 350098 h 435823"/>
                <a:gd name="connsiteX60" fmla="*/ 376027 w 771019"/>
                <a:gd name="connsiteY60" fmla="*/ 351407 h 435823"/>
                <a:gd name="connsiteX61" fmla="*/ 392376 w 771019"/>
                <a:gd name="connsiteY61" fmla="*/ 356642 h 435823"/>
                <a:gd name="connsiteX62" fmla="*/ 397608 w 771019"/>
                <a:gd name="connsiteY62" fmla="*/ 359914 h 435823"/>
                <a:gd name="connsiteX63" fmla="*/ 403494 w 771019"/>
                <a:gd name="connsiteY63" fmla="*/ 363186 h 435823"/>
                <a:gd name="connsiteX64" fmla="*/ 406110 w 771019"/>
                <a:gd name="connsiteY64" fmla="*/ 363186 h 435823"/>
                <a:gd name="connsiteX65" fmla="*/ 415265 w 771019"/>
                <a:gd name="connsiteY65" fmla="*/ 366458 h 435823"/>
                <a:gd name="connsiteX66" fmla="*/ 423113 w 771019"/>
                <a:gd name="connsiteY66" fmla="*/ 369730 h 435823"/>
                <a:gd name="connsiteX67" fmla="*/ 424421 w 771019"/>
                <a:gd name="connsiteY67" fmla="*/ 369076 h 435823"/>
                <a:gd name="connsiteX68" fmla="*/ 440116 w 771019"/>
                <a:gd name="connsiteY68" fmla="*/ 365804 h 435823"/>
                <a:gd name="connsiteX69" fmla="*/ 449925 w 771019"/>
                <a:gd name="connsiteY69" fmla="*/ 373002 h 435823"/>
                <a:gd name="connsiteX70" fmla="*/ 468236 w 771019"/>
                <a:gd name="connsiteY70" fmla="*/ 385435 h 435823"/>
                <a:gd name="connsiteX71" fmla="*/ 500934 w 771019"/>
                <a:gd name="connsiteY71" fmla="*/ 385435 h 435823"/>
                <a:gd name="connsiteX72" fmla="*/ 502242 w 771019"/>
                <a:gd name="connsiteY72" fmla="*/ 382164 h 435823"/>
                <a:gd name="connsiteX73" fmla="*/ 514667 w 771019"/>
                <a:gd name="connsiteY73" fmla="*/ 369730 h 435823"/>
                <a:gd name="connsiteX74" fmla="*/ 523823 w 771019"/>
                <a:gd name="connsiteY74" fmla="*/ 371693 h 435823"/>
                <a:gd name="connsiteX75" fmla="*/ 526438 w 771019"/>
                <a:gd name="connsiteY75" fmla="*/ 372348 h 435823"/>
                <a:gd name="connsiteX76" fmla="*/ 529054 w 771019"/>
                <a:gd name="connsiteY76" fmla="*/ 372348 h 435823"/>
                <a:gd name="connsiteX77" fmla="*/ 543442 w 771019"/>
                <a:gd name="connsiteY77" fmla="*/ 376274 h 435823"/>
                <a:gd name="connsiteX78" fmla="*/ 544749 w 771019"/>
                <a:gd name="connsiteY78" fmla="*/ 379546 h 435823"/>
                <a:gd name="connsiteX79" fmla="*/ 551943 w 771019"/>
                <a:gd name="connsiteY79" fmla="*/ 380855 h 435823"/>
                <a:gd name="connsiteX80" fmla="*/ 554559 w 771019"/>
                <a:gd name="connsiteY80" fmla="*/ 383472 h 435823"/>
                <a:gd name="connsiteX81" fmla="*/ 554559 w 771019"/>
                <a:gd name="connsiteY81" fmla="*/ 383472 h 435823"/>
                <a:gd name="connsiteX82" fmla="*/ 568292 w 771019"/>
                <a:gd name="connsiteY82" fmla="*/ 382164 h 435823"/>
                <a:gd name="connsiteX83" fmla="*/ 571562 w 771019"/>
                <a:gd name="connsiteY83" fmla="*/ 387399 h 435823"/>
                <a:gd name="connsiteX84" fmla="*/ 576140 w 771019"/>
                <a:gd name="connsiteY84" fmla="*/ 376274 h 435823"/>
                <a:gd name="connsiteX85" fmla="*/ 578755 w 771019"/>
                <a:gd name="connsiteY85" fmla="*/ 373656 h 435823"/>
                <a:gd name="connsiteX86" fmla="*/ 582025 w 771019"/>
                <a:gd name="connsiteY86" fmla="*/ 370384 h 435823"/>
                <a:gd name="connsiteX87" fmla="*/ 602298 w 771019"/>
                <a:gd name="connsiteY87" fmla="*/ 350753 h 435823"/>
                <a:gd name="connsiteX88" fmla="*/ 614723 w 771019"/>
                <a:gd name="connsiteY88" fmla="*/ 353370 h 435823"/>
                <a:gd name="connsiteX89" fmla="*/ 616685 w 771019"/>
                <a:gd name="connsiteY89" fmla="*/ 353370 h 435823"/>
                <a:gd name="connsiteX90" fmla="*/ 621263 w 771019"/>
                <a:gd name="connsiteY90" fmla="*/ 356642 h 435823"/>
                <a:gd name="connsiteX91" fmla="*/ 623225 w 771019"/>
                <a:gd name="connsiteY91" fmla="*/ 354679 h 435823"/>
                <a:gd name="connsiteX92" fmla="*/ 633688 w 771019"/>
                <a:gd name="connsiteY92" fmla="*/ 348789 h 435823"/>
                <a:gd name="connsiteX93" fmla="*/ 639574 w 771019"/>
                <a:gd name="connsiteY93" fmla="*/ 352061 h 435823"/>
                <a:gd name="connsiteX94" fmla="*/ 641536 w 771019"/>
                <a:gd name="connsiteY94" fmla="*/ 355333 h 435823"/>
                <a:gd name="connsiteX95" fmla="*/ 641536 w 771019"/>
                <a:gd name="connsiteY95" fmla="*/ 355333 h 435823"/>
                <a:gd name="connsiteX96" fmla="*/ 650691 w 771019"/>
                <a:gd name="connsiteY96" fmla="*/ 349444 h 435823"/>
                <a:gd name="connsiteX97" fmla="*/ 659847 w 771019"/>
                <a:gd name="connsiteY97" fmla="*/ 345517 h 435823"/>
                <a:gd name="connsiteX98" fmla="*/ 660500 w 771019"/>
                <a:gd name="connsiteY98" fmla="*/ 343554 h 435823"/>
                <a:gd name="connsiteX99" fmla="*/ 671618 w 771019"/>
                <a:gd name="connsiteY99" fmla="*/ 331775 h 435823"/>
                <a:gd name="connsiteX100" fmla="*/ 674234 w 771019"/>
                <a:gd name="connsiteY100" fmla="*/ 331775 h 435823"/>
                <a:gd name="connsiteX101" fmla="*/ 674234 w 771019"/>
                <a:gd name="connsiteY101" fmla="*/ 331775 h 435823"/>
                <a:gd name="connsiteX102" fmla="*/ 684697 w 771019"/>
                <a:gd name="connsiteY102" fmla="*/ 312798 h 435823"/>
                <a:gd name="connsiteX103" fmla="*/ 691237 w 771019"/>
                <a:gd name="connsiteY103" fmla="*/ 312144 h 435823"/>
                <a:gd name="connsiteX104" fmla="*/ 693198 w 771019"/>
                <a:gd name="connsiteY104" fmla="*/ 312144 h 435823"/>
                <a:gd name="connsiteX105" fmla="*/ 693198 w 771019"/>
                <a:gd name="connsiteY105" fmla="*/ 310835 h 435823"/>
                <a:gd name="connsiteX106" fmla="*/ 697776 w 771019"/>
                <a:gd name="connsiteY106" fmla="*/ 304945 h 435823"/>
                <a:gd name="connsiteX107" fmla="*/ 703662 w 771019"/>
                <a:gd name="connsiteY107" fmla="*/ 267645 h 435823"/>
                <a:gd name="connsiteX108" fmla="*/ 713472 w 771019"/>
                <a:gd name="connsiteY108" fmla="*/ 261756 h 435823"/>
                <a:gd name="connsiteX109" fmla="*/ 722627 w 771019"/>
                <a:gd name="connsiteY109" fmla="*/ 255866 h 435823"/>
                <a:gd name="connsiteX110" fmla="*/ 722627 w 771019"/>
                <a:gd name="connsiteY110" fmla="*/ 253903 h 435823"/>
                <a:gd name="connsiteX111" fmla="*/ 729166 w 771019"/>
                <a:gd name="connsiteY111" fmla="*/ 239506 h 435823"/>
                <a:gd name="connsiteX112" fmla="*/ 730474 w 771019"/>
                <a:gd name="connsiteY112" fmla="*/ 238198 h 435823"/>
                <a:gd name="connsiteX113" fmla="*/ 737668 w 771019"/>
                <a:gd name="connsiteY113" fmla="*/ 231654 h 435823"/>
                <a:gd name="connsiteX114" fmla="*/ 737668 w 771019"/>
                <a:gd name="connsiteY114" fmla="*/ 230345 h 435823"/>
                <a:gd name="connsiteX115" fmla="*/ 739630 w 771019"/>
                <a:gd name="connsiteY115" fmla="*/ 220529 h 435823"/>
                <a:gd name="connsiteX116" fmla="*/ 747477 w 771019"/>
                <a:gd name="connsiteY116" fmla="*/ 218566 h 435823"/>
                <a:gd name="connsiteX117" fmla="*/ 749439 w 771019"/>
                <a:gd name="connsiteY117" fmla="*/ 217912 h 435823"/>
                <a:gd name="connsiteX118" fmla="*/ 760556 w 771019"/>
                <a:gd name="connsiteY118" fmla="*/ 217912 h 435823"/>
                <a:gd name="connsiteX119" fmla="*/ 764480 w 771019"/>
                <a:gd name="connsiteY119" fmla="*/ 219875 h 435823"/>
                <a:gd name="connsiteX120" fmla="*/ 767096 w 771019"/>
                <a:gd name="connsiteY120" fmla="*/ 216603 h 435823"/>
                <a:gd name="connsiteX121" fmla="*/ 771020 w 771019"/>
                <a:gd name="connsiteY121" fmla="*/ 212022 h 435823"/>
                <a:gd name="connsiteX122" fmla="*/ 762519 w 771019"/>
                <a:gd name="connsiteY122" fmla="*/ 193699 h 435823"/>
                <a:gd name="connsiteX123" fmla="*/ 762519 w 771019"/>
                <a:gd name="connsiteY123" fmla="*/ 193699 h 435823"/>
                <a:gd name="connsiteX124" fmla="*/ 754671 w 771019"/>
                <a:gd name="connsiteY124" fmla="*/ 191082 h 435823"/>
                <a:gd name="connsiteX125" fmla="*/ 754017 w 771019"/>
                <a:gd name="connsiteY125" fmla="*/ 191082 h 435823"/>
                <a:gd name="connsiteX126" fmla="*/ 743554 w 771019"/>
                <a:gd name="connsiteY126" fmla="*/ 186501 h 435823"/>
                <a:gd name="connsiteX127" fmla="*/ 733744 w 771019"/>
                <a:gd name="connsiteY127" fmla="*/ 168832 h 435823"/>
                <a:gd name="connsiteX128" fmla="*/ 734398 w 771019"/>
                <a:gd name="connsiteY128" fmla="*/ 159017 h 435823"/>
                <a:gd name="connsiteX129" fmla="*/ 734398 w 771019"/>
                <a:gd name="connsiteY129" fmla="*/ 159017 h 435823"/>
                <a:gd name="connsiteX130" fmla="*/ 733090 w 771019"/>
                <a:gd name="connsiteY130" fmla="*/ 157053 h 435823"/>
                <a:gd name="connsiteX131" fmla="*/ 729821 w 771019"/>
                <a:gd name="connsiteY131" fmla="*/ 159017 h 435823"/>
                <a:gd name="connsiteX132" fmla="*/ 718049 w 771019"/>
                <a:gd name="connsiteY132" fmla="*/ 156399 h 435823"/>
                <a:gd name="connsiteX133" fmla="*/ 716087 w 771019"/>
                <a:gd name="connsiteY133" fmla="*/ 155090 h 435823"/>
                <a:gd name="connsiteX134" fmla="*/ 706278 w 771019"/>
                <a:gd name="connsiteY134" fmla="*/ 158362 h 435823"/>
                <a:gd name="connsiteX135" fmla="*/ 701046 w 771019"/>
                <a:gd name="connsiteY135" fmla="*/ 160980 h 435823"/>
                <a:gd name="connsiteX136" fmla="*/ 697776 w 771019"/>
                <a:gd name="connsiteY136" fmla="*/ 156399 h 435823"/>
                <a:gd name="connsiteX137" fmla="*/ 693853 w 771019"/>
                <a:gd name="connsiteY137" fmla="*/ 150510 h 435823"/>
                <a:gd name="connsiteX138" fmla="*/ 689929 w 771019"/>
                <a:gd name="connsiteY138" fmla="*/ 148546 h 435823"/>
                <a:gd name="connsiteX139" fmla="*/ 681427 w 771019"/>
                <a:gd name="connsiteY139" fmla="*/ 149201 h 435823"/>
                <a:gd name="connsiteX140" fmla="*/ 673580 w 771019"/>
                <a:gd name="connsiteY140" fmla="*/ 145275 h 435823"/>
                <a:gd name="connsiteX141" fmla="*/ 657885 w 771019"/>
                <a:gd name="connsiteY141" fmla="*/ 155090 h 435823"/>
                <a:gd name="connsiteX142" fmla="*/ 631072 w 771019"/>
                <a:gd name="connsiteY142" fmla="*/ 132841 h 435823"/>
                <a:gd name="connsiteX143" fmla="*/ 631072 w 771019"/>
                <a:gd name="connsiteY143" fmla="*/ 132841 h 435823"/>
                <a:gd name="connsiteX144" fmla="*/ 624533 w 771019"/>
                <a:gd name="connsiteY144" fmla="*/ 132841 h 435823"/>
                <a:gd name="connsiteX145" fmla="*/ 612761 w 771019"/>
                <a:gd name="connsiteY145" fmla="*/ 119099 h 435823"/>
                <a:gd name="connsiteX146" fmla="*/ 614069 w 771019"/>
                <a:gd name="connsiteY146" fmla="*/ 112555 h 435823"/>
                <a:gd name="connsiteX147" fmla="*/ 623879 w 771019"/>
                <a:gd name="connsiteY147" fmla="*/ 107974 h 435823"/>
                <a:gd name="connsiteX148" fmla="*/ 626494 w 771019"/>
                <a:gd name="connsiteY148" fmla="*/ 107974 h 435823"/>
                <a:gd name="connsiteX149" fmla="*/ 629110 w 771019"/>
                <a:gd name="connsiteY149" fmla="*/ 106665 h 435823"/>
                <a:gd name="connsiteX150" fmla="*/ 629110 w 771019"/>
                <a:gd name="connsiteY150" fmla="*/ 106665 h 435823"/>
                <a:gd name="connsiteX151" fmla="*/ 627149 w 771019"/>
                <a:gd name="connsiteY151" fmla="*/ 104048 h 435823"/>
                <a:gd name="connsiteX152" fmla="*/ 627149 w 771019"/>
                <a:gd name="connsiteY152" fmla="*/ 104048 h 435823"/>
                <a:gd name="connsiteX153" fmla="*/ 607530 w 771019"/>
                <a:gd name="connsiteY153" fmla="*/ 107320 h 435823"/>
                <a:gd name="connsiteX154" fmla="*/ 602298 w 771019"/>
                <a:gd name="connsiteY154" fmla="*/ 111246 h 435823"/>
                <a:gd name="connsiteX155" fmla="*/ 596412 w 771019"/>
                <a:gd name="connsiteY155" fmla="*/ 111246 h 435823"/>
                <a:gd name="connsiteX156" fmla="*/ 592489 w 771019"/>
                <a:gd name="connsiteY156" fmla="*/ 108628 h 435823"/>
                <a:gd name="connsiteX157" fmla="*/ 591181 w 771019"/>
                <a:gd name="connsiteY157" fmla="*/ 108628 h 435823"/>
                <a:gd name="connsiteX158" fmla="*/ 588565 w 771019"/>
                <a:gd name="connsiteY158" fmla="*/ 108628 h 435823"/>
                <a:gd name="connsiteX159" fmla="*/ 585295 w 771019"/>
                <a:gd name="connsiteY159" fmla="*/ 107974 h 435823"/>
                <a:gd name="connsiteX160" fmla="*/ 580717 w 771019"/>
                <a:gd name="connsiteY160" fmla="*/ 99467 h 435823"/>
                <a:gd name="connsiteX161" fmla="*/ 572870 w 771019"/>
                <a:gd name="connsiteY161" fmla="*/ 98813 h 435823"/>
                <a:gd name="connsiteX162" fmla="*/ 563714 w 771019"/>
                <a:gd name="connsiteY162" fmla="*/ 88343 h 435823"/>
                <a:gd name="connsiteX163" fmla="*/ 563714 w 771019"/>
                <a:gd name="connsiteY163" fmla="*/ 88343 h 435823"/>
                <a:gd name="connsiteX164" fmla="*/ 560445 w 771019"/>
                <a:gd name="connsiteY164" fmla="*/ 88343 h 435823"/>
                <a:gd name="connsiteX165" fmla="*/ 549981 w 771019"/>
                <a:gd name="connsiteY165" fmla="*/ 87034 h 435823"/>
                <a:gd name="connsiteX166" fmla="*/ 538864 w 771019"/>
                <a:gd name="connsiteY166" fmla="*/ 85071 h 435823"/>
                <a:gd name="connsiteX167" fmla="*/ 540826 w 771019"/>
                <a:gd name="connsiteY167" fmla="*/ 87034 h 435823"/>
                <a:gd name="connsiteX168" fmla="*/ 544096 w 771019"/>
                <a:gd name="connsiteY168" fmla="*/ 92269 h 435823"/>
                <a:gd name="connsiteX169" fmla="*/ 546712 w 771019"/>
                <a:gd name="connsiteY169" fmla="*/ 96195 h 435823"/>
                <a:gd name="connsiteX170" fmla="*/ 556521 w 771019"/>
                <a:gd name="connsiteY170" fmla="*/ 115172 h 435823"/>
                <a:gd name="connsiteX171" fmla="*/ 543442 w 771019"/>
                <a:gd name="connsiteY171" fmla="*/ 124334 h 435823"/>
                <a:gd name="connsiteX172" fmla="*/ 540826 w 771019"/>
                <a:gd name="connsiteY172" fmla="*/ 124334 h 435823"/>
                <a:gd name="connsiteX173" fmla="*/ 531016 w 771019"/>
                <a:gd name="connsiteY173" fmla="*/ 129569 h 435823"/>
                <a:gd name="connsiteX174" fmla="*/ 528400 w 771019"/>
                <a:gd name="connsiteY174" fmla="*/ 135459 h 435823"/>
                <a:gd name="connsiteX175" fmla="*/ 520553 w 771019"/>
                <a:gd name="connsiteY175" fmla="*/ 147892 h 435823"/>
                <a:gd name="connsiteX176" fmla="*/ 494395 w 771019"/>
                <a:gd name="connsiteY176" fmla="*/ 138731 h 435823"/>
                <a:gd name="connsiteX177" fmla="*/ 490471 w 771019"/>
                <a:gd name="connsiteY177" fmla="*/ 127606 h 435823"/>
                <a:gd name="connsiteX178" fmla="*/ 489817 w 771019"/>
                <a:gd name="connsiteY178" fmla="*/ 124988 h 435823"/>
                <a:gd name="connsiteX179" fmla="*/ 479353 w 771019"/>
                <a:gd name="connsiteY179" fmla="*/ 113209 h 435823"/>
                <a:gd name="connsiteX180" fmla="*/ 474122 w 771019"/>
                <a:gd name="connsiteY180" fmla="*/ 112555 h 435823"/>
                <a:gd name="connsiteX181" fmla="*/ 466274 w 771019"/>
                <a:gd name="connsiteY181" fmla="*/ 103393 h 435823"/>
                <a:gd name="connsiteX182" fmla="*/ 463004 w 771019"/>
                <a:gd name="connsiteY182" fmla="*/ 104048 h 435823"/>
                <a:gd name="connsiteX183" fmla="*/ 447963 w 771019"/>
                <a:gd name="connsiteY183" fmla="*/ 96850 h 435823"/>
                <a:gd name="connsiteX184" fmla="*/ 445348 w 771019"/>
                <a:gd name="connsiteY184" fmla="*/ 86379 h 435823"/>
                <a:gd name="connsiteX185" fmla="*/ 457119 w 771019"/>
                <a:gd name="connsiteY185" fmla="*/ 70020 h 435823"/>
                <a:gd name="connsiteX186" fmla="*/ 459081 w 771019"/>
                <a:gd name="connsiteY186" fmla="*/ 67402 h 435823"/>
                <a:gd name="connsiteX187" fmla="*/ 465620 w 771019"/>
                <a:gd name="connsiteY187" fmla="*/ 67402 h 435823"/>
                <a:gd name="connsiteX188" fmla="*/ 465620 w 771019"/>
                <a:gd name="connsiteY188" fmla="*/ 63476 h 435823"/>
                <a:gd name="connsiteX189" fmla="*/ 467582 w 771019"/>
                <a:gd name="connsiteY189" fmla="*/ 56932 h 435823"/>
                <a:gd name="connsiteX190" fmla="*/ 459081 w 771019"/>
                <a:gd name="connsiteY190" fmla="*/ 51042 h 435823"/>
                <a:gd name="connsiteX191" fmla="*/ 454503 w 771019"/>
                <a:gd name="connsiteY191" fmla="*/ 50388 h 435823"/>
                <a:gd name="connsiteX192" fmla="*/ 450579 w 771019"/>
                <a:gd name="connsiteY192" fmla="*/ 56932 h 435823"/>
                <a:gd name="connsiteX193" fmla="*/ 437500 w 771019"/>
                <a:gd name="connsiteY193" fmla="*/ 54969 h 435823"/>
                <a:gd name="connsiteX194" fmla="*/ 437500 w 771019"/>
                <a:gd name="connsiteY194" fmla="*/ 54969 h 435823"/>
                <a:gd name="connsiteX195" fmla="*/ 427691 w 771019"/>
                <a:gd name="connsiteY195" fmla="*/ 63476 h 435823"/>
                <a:gd name="connsiteX196" fmla="*/ 421805 w 771019"/>
                <a:gd name="connsiteY196" fmla="*/ 62821 h 435823"/>
                <a:gd name="connsiteX197" fmla="*/ 415919 w 771019"/>
                <a:gd name="connsiteY197" fmla="*/ 51042 h 435823"/>
                <a:gd name="connsiteX198" fmla="*/ 415919 w 771019"/>
                <a:gd name="connsiteY198" fmla="*/ 49733 h 435823"/>
                <a:gd name="connsiteX199" fmla="*/ 415919 w 771019"/>
                <a:gd name="connsiteY199" fmla="*/ 49733 h 435823"/>
                <a:gd name="connsiteX200" fmla="*/ 410687 w 771019"/>
                <a:gd name="connsiteY200" fmla="*/ 52351 h 435823"/>
                <a:gd name="connsiteX201" fmla="*/ 397608 w 771019"/>
                <a:gd name="connsiteY201" fmla="*/ 41881 h 435823"/>
                <a:gd name="connsiteX202" fmla="*/ 393685 w 771019"/>
                <a:gd name="connsiteY202" fmla="*/ 43844 h 435823"/>
                <a:gd name="connsiteX203" fmla="*/ 380605 w 771019"/>
                <a:gd name="connsiteY203" fmla="*/ 39918 h 435823"/>
                <a:gd name="connsiteX204" fmla="*/ 379297 w 771019"/>
                <a:gd name="connsiteY204" fmla="*/ 38609 h 435823"/>
                <a:gd name="connsiteX205" fmla="*/ 373412 w 771019"/>
                <a:gd name="connsiteY205" fmla="*/ 37300 h 435823"/>
                <a:gd name="connsiteX206" fmla="*/ 368180 w 771019"/>
                <a:gd name="connsiteY206" fmla="*/ 35991 h 435823"/>
                <a:gd name="connsiteX207" fmla="*/ 359678 w 771019"/>
                <a:gd name="connsiteY207" fmla="*/ 33374 h 435823"/>
                <a:gd name="connsiteX208" fmla="*/ 359678 w 771019"/>
                <a:gd name="connsiteY208" fmla="*/ 33374 h 435823"/>
                <a:gd name="connsiteX209" fmla="*/ 350523 w 771019"/>
                <a:gd name="connsiteY209" fmla="*/ 37955 h 435823"/>
                <a:gd name="connsiteX210" fmla="*/ 341368 w 771019"/>
                <a:gd name="connsiteY210" fmla="*/ 24867 h 435823"/>
                <a:gd name="connsiteX211" fmla="*/ 341368 w 771019"/>
                <a:gd name="connsiteY211" fmla="*/ 22249 h 435823"/>
                <a:gd name="connsiteX212" fmla="*/ 339406 w 771019"/>
                <a:gd name="connsiteY212" fmla="*/ 20286 h 435823"/>
                <a:gd name="connsiteX213" fmla="*/ 330904 w 771019"/>
                <a:gd name="connsiteY213" fmla="*/ 8507 h 435823"/>
                <a:gd name="connsiteX214" fmla="*/ 330250 w 771019"/>
                <a:gd name="connsiteY214" fmla="*/ 3926 h 435823"/>
                <a:gd name="connsiteX215" fmla="*/ 329596 w 771019"/>
                <a:gd name="connsiteY215" fmla="*/ 0 h 435823"/>
                <a:gd name="connsiteX216" fmla="*/ 327635 w 771019"/>
                <a:gd name="connsiteY216" fmla="*/ 0 h 435823"/>
                <a:gd name="connsiteX217" fmla="*/ 327635 w 771019"/>
                <a:gd name="connsiteY217" fmla="*/ 0 h 435823"/>
                <a:gd name="connsiteX218" fmla="*/ 323711 w 771019"/>
                <a:gd name="connsiteY218" fmla="*/ 3926 h 435823"/>
                <a:gd name="connsiteX219" fmla="*/ 315863 w 771019"/>
                <a:gd name="connsiteY219" fmla="*/ 3926 h 435823"/>
                <a:gd name="connsiteX220" fmla="*/ 313901 w 771019"/>
                <a:gd name="connsiteY220" fmla="*/ 12434 h 435823"/>
                <a:gd name="connsiteX221" fmla="*/ 313901 w 771019"/>
                <a:gd name="connsiteY221" fmla="*/ 14397 h 435823"/>
                <a:gd name="connsiteX222" fmla="*/ 313901 w 771019"/>
                <a:gd name="connsiteY222" fmla="*/ 23558 h 435823"/>
                <a:gd name="connsiteX223" fmla="*/ 292321 w 771019"/>
                <a:gd name="connsiteY223" fmla="*/ 29448 h 435823"/>
                <a:gd name="connsiteX224" fmla="*/ 292321 w 771019"/>
                <a:gd name="connsiteY224" fmla="*/ 29448 h 435823"/>
                <a:gd name="connsiteX225" fmla="*/ 287089 w 771019"/>
                <a:gd name="connsiteY225" fmla="*/ 37300 h 435823"/>
                <a:gd name="connsiteX226" fmla="*/ 274664 w 771019"/>
                <a:gd name="connsiteY226" fmla="*/ 38609 h 435823"/>
                <a:gd name="connsiteX227" fmla="*/ 259623 w 771019"/>
                <a:gd name="connsiteY227" fmla="*/ 30102 h 435823"/>
                <a:gd name="connsiteX228" fmla="*/ 257661 w 771019"/>
                <a:gd name="connsiteY228" fmla="*/ 20941 h 435823"/>
                <a:gd name="connsiteX229" fmla="*/ 255045 w 771019"/>
                <a:gd name="connsiteY229" fmla="*/ 20286 h 435823"/>
                <a:gd name="connsiteX230" fmla="*/ 249813 w 771019"/>
                <a:gd name="connsiteY230" fmla="*/ 15051 h 435823"/>
                <a:gd name="connsiteX231" fmla="*/ 252429 w 771019"/>
                <a:gd name="connsiteY231" fmla="*/ 3926 h 435823"/>
                <a:gd name="connsiteX232" fmla="*/ 252429 w 771019"/>
                <a:gd name="connsiteY232" fmla="*/ 3926 h 435823"/>
                <a:gd name="connsiteX233" fmla="*/ 247851 w 771019"/>
                <a:gd name="connsiteY233" fmla="*/ 1309 h 435823"/>
                <a:gd name="connsiteX234" fmla="*/ 245235 w 771019"/>
                <a:gd name="connsiteY234" fmla="*/ 0 h 435823"/>
                <a:gd name="connsiteX235" fmla="*/ 240004 w 771019"/>
                <a:gd name="connsiteY235" fmla="*/ 3272 h 435823"/>
                <a:gd name="connsiteX236" fmla="*/ 227578 w 771019"/>
                <a:gd name="connsiteY236" fmla="*/ 654 h 435823"/>
                <a:gd name="connsiteX237" fmla="*/ 226924 w 771019"/>
                <a:gd name="connsiteY237" fmla="*/ 654 h 435823"/>
                <a:gd name="connsiteX238" fmla="*/ 226924 w 771019"/>
                <a:gd name="connsiteY238" fmla="*/ 654 h 435823"/>
                <a:gd name="connsiteX239" fmla="*/ 226924 w 771019"/>
                <a:gd name="connsiteY239" fmla="*/ 654 h 435823"/>
                <a:gd name="connsiteX240" fmla="*/ 230848 w 771019"/>
                <a:gd name="connsiteY240" fmla="*/ 3926 h 435823"/>
                <a:gd name="connsiteX241" fmla="*/ 234118 w 771019"/>
                <a:gd name="connsiteY241" fmla="*/ 5890 h 435823"/>
                <a:gd name="connsiteX242" fmla="*/ 236080 w 771019"/>
                <a:gd name="connsiteY242" fmla="*/ 7198 h 435823"/>
                <a:gd name="connsiteX243" fmla="*/ 243927 w 771019"/>
                <a:gd name="connsiteY243" fmla="*/ 20286 h 435823"/>
                <a:gd name="connsiteX244" fmla="*/ 223001 w 771019"/>
                <a:gd name="connsiteY244" fmla="*/ 28793 h 435823"/>
                <a:gd name="connsiteX245" fmla="*/ 218423 w 771019"/>
                <a:gd name="connsiteY245" fmla="*/ 32719 h 435823"/>
                <a:gd name="connsiteX246" fmla="*/ 215153 w 771019"/>
                <a:gd name="connsiteY246" fmla="*/ 35337 h 435823"/>
                <a:gd name="connsiteX247" fmla="*/ 193573 w 771019"/>
                <a:gd name="connsiteY247" fmla="*/ 44498 h 435823"/>
                <a:gd name="connsiteX248" fmla="*/ 186379 w 771019"/>
                <a:gd name="connsiteY248" fmla="*/ 47770 h 435823"/>
                <a:gd name="connsiteX249" fmla="*/ 186379 w 771019"/>
                <a:gd name="connsiteY249" fmla="*/ 49733 h 435823"/>
                <a:gd name="connsiteX250" fmla="*/ 186379 w 771019"/>
                <a:gd name="connsiteY250" fmla="*/ 53660 h 435823"/>
                <a:gd name="connsiteX251" fmla="*/ 182455 w 771019"/>
                <a:gd name="connsiteY251" fmla="*/ 58895 h 435823"/>
                <a:gd name="connsiteX252" fmla="*/ 168068 w 771019"/>
                <a:gd name="connsiteY252" fmla="*/ 59549 h 435823"/>
                <a:gd name="connsiteX253" fmla="*/ 162182 w 771019"/>
                <a:gd name="connsiteY253" fmla="*/ 61513 h 435823"/>
                <a:gd name="connsiteX254" fmla="*/ 154335 w 771019"/>
                <a:gd name="connsiteY254" fmla="*/ 61513 h 435823"/>
                <a:gd name="connsiteX255" fmla="*/ 151065 w 771019"/>
                <a:gd name="connsiteY255" fmla="*/ 61513 h 435823"/>
                <a:gd name="connsiteX256" fmla="*/ 146487 w 771019"/>
                <a:gd name="connsiteY256" fmla="*/ 65439 h 435823"/>
                <a:gd name="connsiteX257" fmla="*/ 136024 w 771019"/>
                <a:gd name="connsiteY257" fmla="*/ 84416 h 435823"/>
                <a:gd name="connsiteX258" fmla="*/ 128176 w 771019"/>
                <a:gd name="connsiteY258" fmla="*/ 86379 h 435823"/>
                <a:gd name="connsiteX259" fmla="*/ 122291 w 771019"/>
                <a:gd name="connsiteY259" fmla="*/ 82453 h 435823"/>
                <a:gd name="connsiteX260" fmla="*/ 120329 w 771019"/>
                <a:gd name="connsiteY260" fmla="*/ 85725 h 435823"/>
                <a:gd name="connsiteX261" fmla="*/ 109866 w 771019"/>
                <a:gd name="connsiteY261" fmla="*/ 90306 h 435823"/>
                <a:gd name="connsiteX262" fmla="*/ 109866 w 771019"/>
                <a:gd name="connsiteY262" fmla="*/ 92923 h 435823"/>
                <a:gd name="connsiteX263" fmla="*/ 109212 w 771019"/>
                <a:gd name="connsiteY263" fmla="*/ 100776 h 435823"/>
                <a:gd name="connsiteX264" fmla="*/ 94171 w 771019"/>
                <a:gd name="connsiteY264" fmla="*/ 104048 h 435823"/>
                <a:gd name="connsiteX265" fmla="*/ 94171 w 771019"/>
                <a:gd name="connsiteY265" fmla="*/ 104048 h 435823"/>
                <a:gd name="connsiteX266" fmla="*/ 90247 w 771019"/>
                <a:gd name="connsiteY266" fmla="*/ 105357 h 435823"/>
                <a:gd name="connsiteX267" fmla="*/ 90247 w 771019"/>
                <a:gd name="connsiteY267" fmla="*/ 105357 h 435823"/>
                <a:gd name="connsiteX268" fmla="*/ 90247 w 771019"/>
                <a:gd name="connsiteY268" fmla="*/ 106011 h 435823"/>
                <a:gd name="connsiteX269" fmla="*/ 90247 w 771019"/>
                <a:gd name="connsiteY269" fmla="*/ 110592 h 435823"/>
                <a:gd name="connsiteX270" fmla="*/ 81091 w 771019"/>
                <a:gd name="connsiteY270" fmla="*/ 122371 h 435823"/>
                <a:gd name="connsiteX271" fmla="*/ 62780 w 771019"/>
                <a:gd name="connsiteY271" fmla="*/ 117136 h 435823"/>
                <a:gd name="connsiteX272" fmla="*/ 60818 w 771019"/>
                <a:gd name="connsiteY272" fmla="*/ 115827 h 435823"/>
                <a:gd name="connsiteX273" fmla="*/ 54933 w 771019"/>
                <a:gd name="connsiteY273" fmla="*/ 121062 h 435823"/>
                <a:gd name="connsiteX274" fmla="*/ 52971 w 771019"/>
                <a:gd name="connsiteY274" fmla="*/ 123025 h 435823"/>
                <a:gd name="connsiteX275" fmla="*/ 40546 w 771019"/>
                <a:gd name="connsiteY275" fmla="*/ 123025 h 435823"/>
                <a:gd name="connsiteX276" fmla="*/ 39892 w 771019"/>
                <a:gd name="connsiteY276" fmla="*/ 123025 h 435823"/>
                <a:gd name="connsiteX277" fmla="*/ 34660 w 771019"/>
                <a:gd name="connsiteY277" fmla="*/ 125643 h 435823"/>
                <a:gd name="connsiteX278" fmla="*/ 31390 w 771019"/>
                <a:gd name="connsiteY278" fmla="*/ 126952 h 435823"/>
                <a:gd name="connsiteX279" fmla="*/ 28774 w 771019"/>
                <a:gd name="connsiteY279" fmla="*/ 132187 h 435823"/>
                <a:gd name="connsiteX280" fmla="*/ 16349 w 771019"/>
                <a:gd name="connsiteY280" fmla="*/ 145275 h 435823"/>
                <a:gd name="connsiteX281" fmla="*/ 15041 w 771019"/>
                <a:gd name="connsiteY281" fmla="*/ 145929 h 435823"/>
                <a:gd name="connsiteX282" fmla="*/ 13733 w 771019"/>
                <a:gd name="connsiteY282" fmla="*/ 150510 h 435823"/>
                <a:gd name="connsiteX283" fmla="*/ 9156 w 771019"/>
                <a:gd name="connsiteY283" fmla="*/ 164252 h 435823"/>
                <a:gd name="connsiteX284" fmla="*/ 2616 w 771019"/>
                <a:gd name="connsiteY284" fmla="*/ 167524 h 435823"/>
                <a:gd name="connsiteX285" fmla="*/ 0 w 771019"/>
                <a:gd name="connsiteY285" fmla="*/ 166869 h 435823"/>
                <a:gd name="connsiteX286" fmla="*/ 0 w 771019"/>
                <a:gd name="connsiteY286" fmla="*/ 169487 h 435823"/>
                <a:gd name="connsiteX287" fmla="*/ 0 w 771019"/>
                <a:gd name="connsiteY287" fmla="*/ 174067 h 435823"/>
                <a:gd name="connsiteX288" fmla="*/ 5232 w 771019"/>
                <a:gd name="connsiteY288" fmla="*/ 179303 h 435823"/>
                <a:gd name="connsiteX289" fmla="*/ 7194 w 771019"/>
                <a:gd name="connsiteY289" fmla="*/ 180611 h 435823"/>
                <a:gd name="connsiteX290" fmla="*/ 23543 w 771019"/>
                <a:gd name="connsiteY290" fmla="*/ 188464 h 435823"/>
                <a:gd name="connsiteX291" fmla="*/ 27466 w 771019"/>
                <a:gd name="connsiteY291" fmla="*/ 190427 h 435823"/>
                <a:gd name="connsiteX292" fmla="*/ 32698 w 771019"/>
                <a:gd name="connsiteY292" fmla="*/ 201552 h 435823"/>
                <a:gd name="connsiteX293" fmla="*/ 38584 w 771019"/>
                <a:gd name="connsiteY293" fmla="*/ 204170 h 435823"/>
                <a:gd name="connsiteX294" fmla="*/ 41200 w 771019"/>
                <a:gd name="connsiteY294" fmla="*/ 210059 h 435823"/>
                <a:gd name="connsiteX295" fmla="*/ 32044 w 771019"/>
                <a:gd name="connsiteY295" fmla="*/ 228382 h 435823"/>
                <a:gd name="connsiteX296" fmla="*/ 32044 w 771019"/>
                <a:gd name="connsiteY296" fmla="*/ 230345 h 435823"/>
                <a:gd name="connsiteX297" fmla="*/ 32044 w 771019"/>
                <a:gd name="connsiteY297" fmla="*/ 233617 h 435823"/>
                <a:gd name="connsiteX298" fmla="*/ 26812 w 771019"/>
                <a:gd name="connsiteY298" fmla="*/ 241470 h 435823"/>
                <a:gd name="connsiteX299" fmla="*/ 34660 w 771019"/>
                <a:gd name="connsiteY299" fmla="*/ 246705 h 435823"/>
                <a:gd name="connsiteX300" fmla="*/ 39892 w 771019"/>
                <a:gd name="connsiteY300" fmla="*/ 256521 h 435823"/>
                <a:gd name="connsiteX301" fmla="*/ 40546 w 771019"/>
                <a:gd name="connsiteY301" fmla="*/ 259793 h 435823"/>
                <a:gd name="connsiteX302" fmla="*/ 41200 w 771019"/>
                <a:gd name="connsiteY302" fmla="*/ 261102 h 435823"/>
                <a:gd name="connsiteX303" fmla="*/ 45123 w 771019"/>
                <a:gd name="connsiteY303" fmla="*/ 268954 h 435823"/>
                <a:gd name="connsiteX304" fmla="*/ 51009 w 771019"/>
                <a:gd name="connsiteY304" fmla="*/ 275498 h 435823"/>
                <a:gd name="connsiteX305" fmla="*/ 54933 w 771019"/>
                <a:gd name="connsiteY305" fmla="*/ 290549 h 435823"/>
                <a:gd name="connsiteX306" fmla="*/ 56241 w 771019"/>
                <a:gd name="connsiteY306" fmla="*/ 292512 h 435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771019" h="435823">
                  <a:moveTo>
                    <a:pt x="56241" y="289894"/>
                  </a:moveTo>
                  <a:cubicBezTo>
                    <a:pt x="56241" y="289894"/>
                    <a:pt x="56241" y="289894"/>
                    <a:pt x="56895" y="290549"/>
                  </a:cubicBezTo>
                  <a:cubicBezTo>
                    <a:pt x="58203" y="290549"/>
                    <a:pt x="59510" y="290549"/>
                    <a:pt x="60818" y="291203"/>
                  </a:cubicBezTo>
                  <a:cubicBezTo>
                    <a:pt x="64088" y="292512"/>
                    <a:pt x="66050" y="295784"/>
                    <a:pt x="70628" y="302982"/>
                  </a:cubicBezTo>
                  <a:cubicBezTo>
                    <a:pt x="70628" y="302982"/>
                    <a:pt x="71282" y="304291"/>
                    <a:pt x="71282" y="304291"/>
                  </a:cubicBezTo>
                  <a:cubicBezTo>
                    <a:pt x="72590" y="304291"/>
                    <a:pt x="74552" y="304291"/>
                    <a:pt x="76513" y="304291"/>
                  </a:cubicBezTo>
                  <a:cubicBezTo>
                    <a:pt x="78475" y="304291"/>
                    <a:pt x="81745" y="303637"/>
                    <a:pt x="83707" y="302982"/>
                  </a:cubicBezTo>
                  <a:cubicBezTo>
                    <a:pt x="88939" y="301673"/>
                    <a:pt x="92209" y="305600"/>
                    <a:pt x="100710" y="316725"/>
                  </a:cubicBezTo>
                  <a:cubicBezTo>
                    <a:pt x="101364" y="318033"/>
                    <a:pt x="102018" y="318688"/>
                    <a:pt x="102672" y="318688"/>
                  </a:cubicBezTo>
                  <a:cubicBezTo>
                    <a:pt x="103980" y="320651"/>
                    <a:pt x="117713" y="337665"/>
                    <a:pt x="120983" y="342246"/>
                  </a:cubicBezTo>
                  <a:cubicBezTo>
                    <a:pt x="122291" y="342246"/>
                    <a:pt x="125561" y="342246"/>
                    <a:pt x="126215" y="342246"/>
                  </a:cubicBezTo>
                  <a:cubicBezTo>
                    <a:pt x="127522" y="342246"/>
                    <a:pt x="128176" y="342246"/>
                    <a:pt x="128830" y="342246"/>
                  </a:cubicBezTo>
                  <a:cubicBezTo>
                    <a:pt x="130792" y="342246"/>
                    <a:pt x="132754" y="342246"/>
                    <a:pt x="145179" y="354024"/>
                  </a:cubicBezTo>
                  <a:cubicBezTo>
                    <a:pt x="148449" y="357296"/>
                    <a:pt x="149103" y="363186"/>
                    <a:pt x="149757" y="366458"/>
                  </a:cubicBezTo>
                  <a:cubicBezTo>
                    <a:pt x="150411" y="366458"/>
                    <a:pt x="151719" y="367767"/>
                    <a:pt x="153681" y="369076"/>
                  </a:cubicBezTo>
                  <a:cubicBezTo>
                    <a:pt x="154989" y="367112"/>
                    <a:pt x="156951" y="365149"/>
                    <a:pt x="159567" y="363840"/>
                  </a:cubicBezTo>
                  <a:cubicBezTo>
                    <a:pt x="168068" y="359914"/>
                    <a:pt x="177877" y="374965"/>
                    <a:pt x="181147" y="380855"/>
                  </a:cubicBezTo>
                  <a:cubicBezTo>
                    <a:pt x="181147" y="380855"/>
                    <a:pt x="181147" y="380855"/>
                    <a:pt x="181801" y="380855"/>
                  </a:cubicBezTo>
                  <a:cubicBezTo>
                    <a:pt x="183109" y="380855"/>
                    <a:pt x="183763" y="380855"/>
                    <a:pt x="184417" y="380855"/>
                  </a:cubicBezTo>
                  <a:cubicBezTo>
                    <a:pt x="188341" y="380855"/>
                    <a:pt x="190957" y="383472"/>
                    <a:pt x="200112" y="397214"/>
                  </a:cubicBezTo>
                  <a:lnTo>
                    <a:pt x="200112" y="398523"/>
                  </a:lnTo>
                  <a:cubicBezTo>
                    <a:pt x="201420" y="399177"/>
                    <a:pt x="202074" y="400486"/>
                    <a:pt x="202074" y="401795"/>
                  </a:cubicBezTo>
                  <a:cubicBezTo>
                    <a:pt x="205998" y="403104"/>
                    <a:pt x="210575" y="403758"/>
                    <a:pt x="214499" y="407684"/>
                  </a:cubicBezTo>
                  <a:cubicBezTo>
                    <a:pt x="215807" y="408993"/>
                    <a:pt x="218423" y="409648"/>
                    <a:pt x="220385" y="410956"/>
                  </a:cubicBezTo>
                  <a:cubicBezTo>
                    <a:pt x="225616" y="413574"/>
                    <a:pt x="232156" y="416191"/>
                    <a:pt x="230848" y="422735"/>
                  </a:cubicBezTo>
                  <a:cubicBezTo>
                    <a:pt x="230848" y="423390"/>
                    <a:pt x="230848" y="424044"/>
                    <a:pt x="230848" y="425353"/>
                  </a:cubicBezTo>
                  <a:cubicBezTo>
                    <a:pt x="230194" y="428625"/>
                    <a:pt x="230848" y="429279"/>
                    <a:pt x="230848" y="429934"/>
                  </a:cubicBezTo>
                  <a:cubicBezTo>
                    <a:pt x="231502" y="430588"/>
                    <a:pt x="236080" y="429934"/>
                    <a:pt x="238042" y="429934"/>
                  </a:cubicBezTo>
                  <a:cubicBezTo>
                    <a:pt x="241966" y="429934"/>
                    <a:pt x="246543" y="428625"/>
                    <a:pt x="250467" y="431243"/>
                  </a:cubicBezTo>
                  <a:cubicBezTo>
                    <a:pt x="251121" y="431243"/>
                    <a:pt x="252429" y="432551"/>
                    <a:pt x="253083" y="432551"/>
                  </a:cubicBezTo>
                  <a:cubicBezTo>
                    <a:pt x="254391" y="433206"/>
                    <a:pt x="257007" y="435169"/>
                    <a:pt x="258315" y="435823"/>
                  </a:cubicBezTo>
                  <a:cubicBezTo>
                    <a:pt x="259623" y="435169"/>
                    <a:pt x="261584" y="433206"/>
                    <a:pt x="262892" y="431897"/>
                  </a:cubicBezTo>
                  <a:cubicBezTo>
                    <a:pt x="262892" y="431897"/>
                    <a:pt x="263546" y="431243"/>
                    <a:pt x="264200" y="430588"/>
                  </a:cubicBezTo>
                  <a:cubicBezTo>
                    <a:pt x="264200" y="429934"/>
                    <a:pt x="264854" y="428625"/>
                    <a:pt x="265508" y="427316"/>
                  </a:cubicBezTo>
                  <a:cubicBezTo>
                    <a:pt x="266816" y="424044"/>
                    <a:pt x="267470" y="420118"/>
                    <a:pt x="271394" y="418155"/>
                  </a:cubicBezTo>
                  <a:cubicBezTo>
                    <a:pt x="273356" y="417500"/>
                    <a:pt x="275318" y="417500"/>
                    <a:pt x="277280" y="418155"/>
                  </a:cubicBezTo>
                  <a:cubicBezTo>
                    <a:pt x="278588" y="418809"/>
                    <a:pt x="279895" y="420118"/>
                    <a:pt x="281203" y="421427"/>
                  </a:cubicBezTo>
                  <a:cubicBezTo>
                    <a:pt x="281857" y="421427"/>
                    <a:pt x="283165" y="423390"/>
                    <a:pt x="283819" y="423390"/>
                  </a:cubicBezTo>
                  <a:cubicBezTo>
                    <a:pt x="283819" y="423390"/>
                    <a:pt x="284473" y="423390"/>
                    <a:pt x="285127" y="422735"/>
                  </a:cubicBezTo>
                  <a:cubicBezTo>
                    <a:pt x="291667" y="416846"/>
                    <a:pt x="296244" y="420118"/>
                    <a:pt x="298206" y="422081"/>
                  </a:cubicBezTo>
                  <a:cubicBezTo>
                    <a:pt x="298206" y="415537"/>
                    <a:pt x="298206" y="410956"/>
                    <a:pt x="301476" y="408339"/>
                  </a:cubicBezTo>
                  <a:cubicBezTo>
                    <a:pt x="303438" y="407030"/>
                    <a:pt x="306054" y="404413"/>
                    <a:pt x="306708" y="403104"/>
                  </a:cubicBezTo>
                  <a:cubicBezTo>
                    <a:pt x="306708" y="403104"/>
                    <a:pt x="306708" y="403104"/>
                    <a:pt x="306708" y="402449"/>
                  </a:cubicBezTo>
                  <a:cubicBezTo>
                    <a:pt x="307362" y="393288"/>
                    <a:pt x="311286" y="388707"/>
                    <a:pt x="317825" y="389362"/>
                  </a:cubicBezTo>
                  <a:cubicBezTo>
                    <a:pt x="319787" y="389362"/>
                    <a:pt x="321749" y="390016"/>
                    <a:pt x="324365" y="390671"/>
                  </a:cubicBezTo>
                  <a:cubicBezTo>
                    <a:pt x="324365" y="390671"/>
                    <a:pt x="324365" y="390671"/>
                    <a:pt x="324365" y="390671"/>
                  </a:cubicBezTo>
                  <a:cubicBezTo>
                    <a:pt x="324365" y="389362"/>
                    <a:pt x="324365" y="387399"/>
                    <a:pt x="325672" y="386090"/>
                  </a:cubicBezTo>
                  <a:cubicBezTo>
                    <a:pt x="325672" y="385435"/>
                    <a:pt x="325672" y="384781"/>
                    <a:pt x="325672" y="382818"/>
                  </a:cubicBezTo>
                  <a:cubicBezTo>
                    <a:pt x="325672" y="381509"/>
                    <a:pt x="325672" y="380855"/>
                    <a:pt x="325672" y="379546"/>
                  </a:cubicBezTo>
                  <a:cubicBezTo>
                    <a:pt x="325672" y="378892"/>
                    <a:pt x="325672" y="377583"/>
                    <a:pt x="325672" y="376928"/>
                  </a:cubicBezTo>
                  <a:cubicBezTo>
                    <a:pt x="325672" y="375620"/>
                    <a:pt x="326327" y="373656"/>
                    <a:pt x="326327" y="372348"/>
                  </a:cubicBezTo>
                  <a:cubicBezTo>
                    <a:pt x="323711" y="367767"/>
                    <a:pt x="322403" y="357951"/>
                    <a:pt x="324365" y="352716"/>
                  </a:cubicBezTo>
                  <a:cubicBezTo>
                    <a:pt x="325672" y="348789"/>
                    <a:pt x="328288" y="346172"/>
                    <a:pt x="332212" y="345517"/>
                  </a:cubicBezTo>
                  <a:cubicBezTo>
                    <a:pt x="336790" y="344863"/>
                    <a:pt x="339406" y="345517"/>
                    <a:pt x="341368" y="346826"/>
                  </a:cubicBezTo>
                  <a:cubicBezTo>
                    <a:pt x="341368" y="346826"/>
                    <a:pt x="341368" y="346826"/>
                    <a:pt x="341368" y="346826"/>
                  </a:cubicBezTo>
                  <a:cubicBezTo>
                    <a:pt x="342676" y="345517"/>
                    <a:pt x="345291" y="343554"/>
                    <a:pt x="349215" y="344209"/>
                  </a:cubicBezTo>
                  <a:cubicBezTo>
                    <a:pt x="351831" y="344209"/>
                    <a:pt x="354447" y="346172"/>
                    <a:pt x="355755" y="349444"/>
                  </a:cubicBezTo>
                  <a:cubicBezTo>
                    <a:pt x="357063" y="351407"/>
                    <a:pt x="357717" y="354024"/>
                    <a:pt x="357717" y="356642"/>
                  </a:cubicBezTo>
                  <a:cubicBezTo>
                    <a:pt x="357717" y="354679"/>
                    <a:pt x="359678" y="352061"/>
                    <a:pt x="362294" y="350753"/>
                  </a:cubicBezTo>
                  <a:cubicBezTo>
                    <a:pt x="363602" y="349444"/>
                    <a:pt x="366872" y="348789"/>
                    <a:pt x="370796" y="350098"/>
                  </a:cubicBezTo>
                  <a:cubicBezTo>
                    <a:pt x="372104" y="350098"/>
                    <a:pt x="374066" y="350753"/>
                    <a:pt x="376027" y="351407"/>
                  </a:cubicBezTo>
                  <a:cubicBezTo>
                    <a:pt x="381913" y="352716"/>
                    <a:pt x="387799" y="353370"/>
                    <a:pt x="392376" y="356642"/>
                  </a:cubicBezTo>
                  <a:cubicBezTo>
                    <a:pt x="394338" y="357951"/>
                    <a:pt x="395646" y="358605"/>
                    <a:pt x="397608" y="359914"/>
                  </a:cubicBezTo>
                  <a:cubicBezTo>
                    <a:pt x="400224" y="361877"/>
                    <a:pt x="401532" y="362532"/>
                    <a:pt x="403494" y="363186"/>
                  </a:cubicBezTo>
                  <a:cubicBezTo>
                    <a:pt x="404802" y="363186"/>
                    <a:pt x="405456" y="363186"/>
                    <a:pt x="406110" y="363186"/>
                  </a:cubicBezTo>
                  <a:cubicBezTo>
                    <a:pt x="408726" y="363186"/>
                    <a:pt x="411342" y="363186"/>
                    <a:pt x="415265" y="366458"/>
                  </a:cubicBezTo>
                  <a:cubicBezTo>
                    <a:pt x="417881" y="368421"/>
                    <a:pt x="421805" y="369730"/>
                    <a:pt x="423113" y="369730"/>
                  </a:cubicBezTo>
                  <a:cubicBezTo>
                    <a:pt x="423113" y="369730"/>
                    <a:pt x="423767" y="369730"/>
                    <a:pt x="424421" y="369076"/>
                  </a:cubicBezTo>
                  <a:cubicBezTo>
                    <a:pt x="427036" y="367112"/>
                    <a:pt x="432268" y="361877"/>
                    <a:pt x="440116" y="365804"/>
                  </a:cubicBezTo>
                  <a:cubicBezTo>
                    <a:pt x="442732" y="367112"/>
                    <a:pt x="445348" y="369730"/>
                    <a:pt x="449925" y="373002"/>
                  </a:cubicBezTo>
                  <a:cubicBezTo>
                    <a:pt x="454503" y="376928"/>
                    <a:pt x="464312" y="384781"/>
                    <a:pt x="468236" y="385435"/>
                  </a:cubicBezTo>
                  <a:cubicBezTo>
                    <a:pt x="476738" y="386744"/>
                    <a:pt x="495702" y="386744"/>
                    <a:pt x="500934" y="385435"/>
                  </a:cubicBezTo>
                  <a:cubicBezTo>
                    <a:pt x="500934" y="384127"/>
                    <a:pt x="501588" y="382818"/>
                    <a:pt x="502242" y="382164"/>
                  </a:cubicBezTo>
                  <a:cubicBezTo>
                    <a:pt x="504204" y="377583"/>
                    <a:pt x="506820" y="369076"/>
                    <a:pt x="514667" y="369730"/>
                  </a:cubicBezTo>
                  <a:cubicBezTo>
                    <a:pt x="518591" y="369730"/>
                    <a:pt x="521207" y="371039"/>
                    <a:pt x="523823" y="371693"/>
                  </a:cubicBezTo>
                  <a:cubicBezTo>
                    <a:pt x="524477" y="371693"/>
                    <a:pt x="525785" y="372348"/>
                    <a:pt x="526438" y="372348"/>
                  </a:cubicBezTo>
                  <a:cubicBezTo>
                    <a:pt x="526438" y="372348"/>
                    <a:pt x="528400" y="372348"/>
                    <a:pt x="529054" y="372348"/>
                  </a:cubicBezTo>
                  <a:cubicBezTo>
                    <a:pt x="532978" y="372348"/>
                    <a:pt x="539518" y="370384"/>
                    <a:pt x="543442" y="376274"/>
                  </a:cubicBezTo>
                  <a:cubicBezTo>
                    <a:pt x="543442" y="377583"/>
                    <a:pt x="544749" y="378237"/>
                    <a:pt x="544749" y="379546"/>
                  </a:cubicBezTo>
                  <a:cubicBezTo>
                    <a:pt x="546712" y="379546"/>
                    <a:pt x="549327" y="379546"/>
                    <a:pt x="551943" y="380855"/>
                  </a:cubicBezTo>
                  <a:cubicBezTo>
                    <a:pt x="552597" y="380855"/>
                    <a:pt x="553905" y="382164"/>
                    <a:pt x="554559" y="383472"/>
                  </a:cubicBezTo>
                  <a:cubicBezTo>
                    <a:pt x="554559" y="383472"/>
                    <a:pt x="554559" y="383472"/>
                    <a:pt x="554559" y="383472"/>
                  </a:cubicBezTo>
                  <a:cubicBezTo>
                    <a:pt x="560445" y="377583"/>
                    <a:pt x="565676" y="379546"/>
                    <a:pt x="568292" y="382164"/>
                  </a:cubicBezTo>
                  <a:cubicBezTo>
                    <a:pt x="569600" y="383472"/>
                    <a:pt x="570908" y="385435"/>
                    <a:pt x="571562" y="387399"/>
                  </a:cubicBezTo>
                  <a:cubicBezTo>
                    <a:pt x="572870" y="381509"/>
                    <a:pt x="574178" y="378237"/>
                    <a:pt x="576140" y="376274"/>
                  </a:cubicBezTo>
                  <a:cubicBezTo>
                    <a:pt x="576794" y="375620"/>
                    <a:pt x="577447" y="374965"/>
                    <a:pt x="578755" y="373656"/>
                  </a:cubicBezTo>
                  <a:cubicBezTo>
                    <a:pt x="580063" y="372348"/>
                    <a:pt x="581371" y="371039"/>
                    <a:pt x="582025" y="370384"/>
                  </a:cubicBezTo>
                  <a:cubicBezTo>
                    <a:pt x="582025" y="364495"/>
                    <a:pt x="593143" y="350753"/>
                    <a:pt x="602298" y="350753"/>
                  </a:cubicBezTo>
                  <a:cubicBezTo>
                    <a:pt x="611453" y="350753"/>
                    <a:pt x="611453" y="352061"/>
                    <a:pt x="614723" y="353370"/>
                  </a:cubicBezTo>
                  <a:lnTo>
                    <a:pt x="616685" y="353370"/>
                  </a:lnTo>
                  <a:cubicBezTo>
                    <a:pt x="618647" y="354679"/>
                    <a:pt x="619955" y="355988"/>
                    <a:pt x="621263" y="356642"/>
                  </a:cubicBezTo>
                  <a:cubicBezTo>
                    <a:pt x="621917" y="356642"/>
                    <a:pt x="622571" y="355333"/>
                    <a:pt x="623225" y="354679"/>
                  </a:cubicBezTo>
                  <a:cubicBezTo>
                    <a:pt x="625841" y="351407"/>
                    <a:pt x="629110" y="348135"/>
                    <a:pt x="633688" y="348789"/>
                  </a:cubicBezTo>
                  <a:cubicBezTo>
                    <a:pt x="636304" y="348789"/>
                    <a:pt x="638266" y="350098"/>
                    <a:pt x="639574" y="352061"/>
                  </a:cubicBezTo>
                  <a:cubicBezTo>
                    <a:pt x="639574" y="352716"/>
                    <a:pt x="640882" y="354024"/>
                    <a:pt x="641536" y="355333"/>
                  </a:cubicBezTo>
                  <a:cubicBezTo>
                    <a:pt x="641536" y="355333"/>
                    <a:pt x="641536" y="355333"/>
                    <a:pt x="641536" y="355333"/>
                  </a:cubicBezTo>
                  <a:cubicBezTo>
                    <a:pt x="643498" y="353370"/>
                    <a:pt x="646767" y="350098"/>
                    <a:pt x="650691" y="349444"/>
                  </a:cubicBezTo>
                  <a:cubicBezTo>
                    <a:pt x="653307" y="349444"/>
                    <a:pt x="658539" y="346826"/>
                    <a:pt x="659847" y="345517"/>
                  </a:cubicBezTo>
                  <a:cubicBezTo>
                    <a:pt x="659847" y="345517"/>
                    <a:pt x="659847" y="344209"/>
                    <a:pt x="660500" y="343554"/>
                  </a:cubicBezTo>
                  <a:cubicBezTo>
                    <a:pt x="662462" y="338974"/>
                    <a:pt x="665078" y="332430"/>
                    <a:pt x="671618" y="331775"/>
                  </a:cubicBezTo>
                  <a:cubicBezTo>
                    <a:pt x="672272" y="331775"/>
                    <a:pt x="672926" y="331775"/>
                    <a:pt x="674234" y="331775"/>
                  </a:cubicBezTo>
                  <a:cubicBezTo>
                    <a:pt x="674234" y="331775"/>
                    <a:pt x="674234" y="331775"/>
                    <a:pt x="674234" y="331775"/>
                  </a:cubicBezTo>
                  <a:cubicBezTo>
                    <a:pt x="674234" y="325232"/>
                    <a:pt x="674234" y="314107"/>
                    <a:pt x="684697" y="312798"/>
                  </a:cubicBezTo>
                  <a:cubicBezTo>
                    <a:pt x="687313" y="312798"/>
                    <a:pt x="689275" y="312798"/>
                    <a:pt x="691237" y="312144"/>
                  </a:cubicBezTo>
                  <a:cubicBezTo>
                    <a:pt x="691890" y="312144"/>
                    <a:pt x="693198" y="312144"/>
                    <a:pt x="693198" y="312144"/>
                  </a:cubicBezTo>
                  <a:lnTo>
                    <a:pt x="693198" y="310835"/>
                  </a:lnTo>
                  <a:cubicBezTo>
                    <a:pt x="695160" y="309526"/>
                    <a:pt x="697122" y="306254"/>
                    <a:pt x="697776" y="304945"/>
                  </a:cubicBezTo>
                  <a:cubicBezTo>
                    <a:pt x="695160" y="298401"/>
                    <a:pt x="691890" y="275498"/>
                    <a:pt x="703662" y="267645"/>
                  </a:cubicBezTo>
                  <a:cubicBezTo>
                    <a:pt x="706932" y="265682"/>
                    <a:pt x="710202" y="263719"/>
                    <a:pt x="713472" y="261756"/>
                  </a:cubicBezTo>
                  <a:cubicBezTo>
                    <a:pt x="716741" y="259793"/>
                    <a:pt x="721319" y="257175"/>
                    <a:pt x="722627" y="255866"/>
                  </a:cubicBezTo>
                  <a:cubicBezTo>
                    <a:pt x="722627" y="255866"/>
                    <a:pt x="722627" y="254558"/>
                    <a:pt x="722627" y="253903"/>
                  </a:cubicBezTo>
                  <a:cubicBezTo>
                    <a:pt x="723935" y="249322"/>
                    <a:pt x="724589" y="243433"/>
                    <a:pt x="729166" y="239506"/>
                  </a:cubicBezTo>
                  <a:lnTo>
                    <a:pt x="730474" y="238198"/>
                  </a:lnTo>
                  <a:cubicBezTo>
                    <a:pt x="732436" y="236889"/>
                    <a:pt x="736360" y="233617"/>
                    <a:pt x="737668" y="231654"/>
                  </a:cubicBezTo>
                  <a:cubicBezTo>
                    <a:pt x="737668" y="231654"/>
                    <a:pt x="737668" y="230999"/>
                    <a:pt x="737668" y="230345"/>
                  </a:cubicBezTo>
                  <a:cubicBezTo>
                    <a:pt x="737668" y="227727"/>
                    <a:pt x="737014" y="223801"/>
                    <a:pt x="739630" y="220529"/>
                  </a:cubicBezTo>
                  <a:cubicBezTo>
                    <a:pt x="740938" y="219220"/>
                    <a:pt x="743554" y="217912"/>
                    <a:pt x="747477" y="218566"/>
                  </a:cubicBezTo>
                  <a:cubicBezTo>
                    <a:pt x="747477" y="218566"/>
                    <a:pt x="748785" y="218566"/>
                    <a:pt x="749439" y="217912"/>
                  </a:cubicBezTo>
                  <a:cubicBezTo>
                    <a:pt x="751401" y="216603"/>
                    <a:pt x="755979" y="214640"/>
                    <a:pt x="760556" y="217912"/>
                  </a:cubicBezTo>
                  <a:cubicBezTo>
                    <a:pt x="761864" y="218566"/>
                    <a:pt x="763172" y="219875"/>
                    <a:pt x="764480" y="219875"/>
                  </a:cubicBezTo>
                  <a:cubicBezTo>
                    <a:pt x="765134" y="219220"/>
                    <a:pt x="766442" y="217912"/>
                    <a:pt x="767096" y="216603"/>
                  </a:cubicBezTo>
                  <a:cubicBezTo>
                    <a:pt x="768404" y="215294"/>
                    <a:pt x="769712" y="213331"/>
                    <a:pt x="771020" y="212022"/>
                  </a:cubicBezTo>
                  <a:cubicBezTo>
                    <a:pt x="765788" y="200898"/>
                    <a:pt x="763826" y="195663"/>
                    <a:pt x="762519" y="193699"/>
                  </a:cubicBezTo>
                  <a:cubicBezTo>
                    <a:pt x="762519" y="193699"/>
                    <a:pt x="762519" y="193699"/>
                    <a:pt x="762519" y="193699"/>
                  </a:cubicBezTo>
                  <a:cubicBezTo>
                    <a:pt x="760556" y="193699"/>
                    <a:pt x="757287" y="193699"/>
                    <a:pt x="754671" y="191082"/>
                  </a:cubicBezTo>
                  <a:cubicBezTo>
                    <a:pt x="754671" y="191082"/>
                    <a:pt x="754671" y="191082"/>
                    <a:pt x="754017" y="191082"/>
                  </a:cubicBezTo>
                  <a:cubicBezTo>
                    <a:pt x="751401" y="191082"/>
                    <a:pt x="746170" y="191082"/>
                    <a:pt x="743554" y="186501"/>
                  </a:cubicBezTo>
                  <a:cubicBezTo>
                    <a:pt x="741592" y="183883"/>
                    <a:pt x="735052" y="172759"/>
                    <a:pt x="733744" y="168832"/>
                  </a:cubicBezTo>
                  <a:cubicBezTo>
                    <a:pt x="732436" y="164906"/>
                    <a:pt x="733744" y="160980"/>
                    <a:pt x="734398" y="159017"/>
                  </a:cubicBezTo>
                  <a:cubicBezTo>
                    <a:pt x="734398" y="159017"/>
                    <a:pt x="734398" y="159017"/>
                    <a:pt x="734398" y="159017"/>
                  </a:cubicBezTo>
                  <a:cubicBezTo>
                    <a:pt x="734398" y="159017"/>
                    <a:pt x="733744" y="157708"/>
                    <a:pt x="733090" y="157053"/>
                  </a:cubicBezTo>
                  <a:cubicBezTo>
                    <a:pt x="732436" y="157708"/>
                    <a:pt x="731128" y="158362"/>
                    <a:pt x="729821" y="159017"/>
                  </a:cubicBezTo>
                  <a:cubicBezTo>
                    <a:pt x="724589" y="161634"/>
                    <a:pt x="720011" y="158362"/>
                    <a:pt x="718049" y="156399"/>
                  </a:cubicBezTo>
                  <a:cubicBezTo>
                    <a:pt x="717395" y="156399"/>
                    <a:pt x="716741" y="155090"/>
                    <a:pt x="716087" y="155090"/>
                  </a:cubicBezTo>
                  <a:cubicBezTo>
                    <a:pt x="714125" y="155090"/>
                    <a:pt x="709548" y="156399"/>
                    <a:pt x="706278" y="158362"/>
                  </a:cubicBezTo>
                  <a:lnTo>
                    <a:pt x="701046" y="160980"/>
                  </a:lnTo>
                  <a:lnTo>
                    <a:pt x="697776" y="156399"/>
                  </a:lnTo>
                  <a:cubicBezTo>
                    <a:pt x="697776" y="156399"/>
                    <a:pt x="695814" y="153127"/>
                    <a:pt x="693853" y="150510"/>
                  </a:cubicBezTo>
                  <a:cubicBezTo>
                    <a:pt x="693853" y="150510"/>
                    <a:pt x="691237" y="149201"/>
                    <a:pt x="689929" y="148546"/>
                  </a:cubicBezTo>
                  <a:cubicBezTo>
                    <a:pt x="687967" y="148546"/>
                    <a:pt x="684043" y="149201"/>
                    <a:pt x="681427" y="149201"/>
                  </a:cubicBezTo>
                  <a:cubicBezTo>
                    <a:pt x="678157" y="149201"/>
                    <a:pt x="675541" y="147892"/>
                    <a:pt x="673580" y="145275"/>
                  </a:cubicBezTo>
                  <a:cubicBezTo>
                    <a:pt x="670310" y="151164"/>
                    <a:pt x="660500" y="154436"/>
                    <a:pt x="657885" y="155090"/>
                  </a:cubicBezTo>
                  <a:cubicBezTo>
                    <a:pt x="646767" y="158362"/>
                    <a:pt x="634996" y="139385"/>
                    <a:pt x="631072" y="132841"/>
                  </a:cubicBezTo>
                  <a:cubicBezTo>
                    <a:pt x="631072" y="132841"/>
                    <a:pt x="631072" y="132841"/>
                    <a:pt x="631072" y="132841"/>
                  </a:cubicBezTo>
                  <a:cubicBezTo>
                    <a:pt x="629110" y="132841"/>
                    <a:pt x="627149" y="133496"/>
                    <a:pt x="624533" y="132841"/>
                  </a:cubicBezTo>
                  <a:cubicBezTo>
                    <a:pt x="616685" y="131532"/>
                    <a:pt x="613415" y="121716"/>
                    <a:pt x="612761" y="119099"/>
                  </a:cubicBezTo>
                  <a:cubicBezTo>
                    <a:pt x="612761" y="116481"/>
                    <a:pt x="612761" y="114518"/>
                    <a:pt x="614069" y="112555"/>
                  </a:cubicBezTo>
                  <a:cubicBezTo>
                    <a:pt x="616685" y="109283"/>
                    <a:pt x="620609" y="108628"/>
                    <a:pt x="623879" y="107974"/>
                  </a:cubicBezTo>
                  <a:cubicBezTo>
                    <a:pt x="624533" y="107974"/>
                    <a:pt x="625841" y="107974"/>
                    <a:pt x="626494" y="107974"/>
                  </a:cubicBezTo>
                  <a:cubicBezTo>
                    <a:pt x="627149" y="107974"/>
                    <a:pt x="628457" y="107320"/>
                    <a:pt x="629110" y="106665"/>
                  </a:cubicBezTo>
                  <a:cubicBezTo>
                    <a:pt x="629110" y="106665"/>
                    <a:pt x="629110" y="106665"/>
                    <a:pt x="629110" y="106665"/>
                  </a:cubicBezTo>
                  <a:cubicBezTo>
                    <a:pt x="628457" y="106011"/>
                    <a:pt x="627149" y="104702"/>
                    <a:pt x="627149" y="104048"/>
                  </a:cubicBezTo>
                  <a:cubicBezTo>
                    <a:pt x="627149" y="104048"/>
                    <a:pt x="627149" y="104048"/>
                    <a:pt x="627149" y="104048"/>
                  </a:cubicBezTo>
                  <a:cubicBezTo>
                    <a:pt x="625187" y="106011"/>
                    <a:pt x="621263" y="108628"/>
                    <a:pt x="607530" y="107320"/>
                  </a:cubicBezTo>
                  <a:cubicBezTo>
                    <a:pt x="605568" y="108628"/>
                    <a:pt x="603606" y="110592"/>
                    <a:pt x="602298" y="111246"/>
                  </a:cubicBezTo>
                  <a:cubicBezTo>
                    <a:pt x="600336" y="112555"/>
                    <a:pt x="598374" y="112555"/>
                    <a:pt x="596412" y="111246"/>
                  </a:cubicBezTo>
                  <a:cubicBezTo>
                    <a:pt x="594451" y="111246"/>
                    <a:pt x="593143" y="109283"/>
                    <a:pt x="592489" y="108628"/>
                  </a:cubicBezTo>
                  <a:cubicBezTo>
                    <a:pt x="592489" y="108628"/>
                    <a:pt x="591835" y="108628"/>
                    <a:pt x="591181" y="108628"/>
                  </a:cubicBezTo>
                  <a:lnTo>
                    <a:pt x="588565" y="108628"/>
                  </a:lnTo>
                  <a:cubicBezTo>
                    <a:pt x="588565" y="109283"/>
                    <a:pt x="585295" y="107974"/>
                    <a:pt x="585295" y="107974"/>
                  </a:cubicBezTo>
                  <a:cubicBezTo>
                    <a:pt x="582025" y="106011"/>
                    <a:pt x="581371" y="102739"/>
                    <a:pt x="580717" y="99467"/>
                  </a:cubicBezTo>
                  <a:cubicBezTo>
                    <a:pt x="578755" y="99467"/>
                    <a:pt x="575486" y="99467"/>
                    <a:pt x="572870" y="98813"/>
                  </a:cubicBezTo>
                  <a:cubicBezTo>
                    <a:pt x="568292" y="96850"/>
                    <a:pt x="565676" y="91615"/>
                    <a:pt x="563714" y="88343"/>
                  </a:cubicBezTo>
                  <a:cubicBezTo>
                    <a:pt x="563714" y="88343"/>
                    <a:pt x="563714" y="88343"/>
                    <a:pt x="563714" y="88343"/>
                  </a:cubicBezTo>
                  <a:cubicBezTo>
                    <a:pt x="562406" y="88343"/>
                    <a:pt x="561753" y="88343"/>
                    <a:pt x="560445" y="88343"/>
                  </a:cubicBezTo>
                  <a:cubicBezTo>
                    <a:pt x="557175" y="88343"/>
                    <a:pt x="553251" y="88343"/>
                    <a:pt x="549981" y="87034"/>
                  </a:cubicBezTo>
                  <a:cubicBezTo>
                    <a:pt x="547365" y="86379"/>
                    <a:pt x="542787" y="85071"/>
                    <a:pt x="538864" y="85071"/>
                  </a:cubicBezTo>
                  <a:cubicBezTo>
                    <a:pt x="538864" y="85071"/>
                    <a:pt x="540172" y="86379"/>
                    <a:pt x="540826" y="87034"/>
                  </a:cubicBezTo>
                  <a:cubicBezTo>
                    <a:pt x="542134" y="88343"/>
                    <a:pt x="543442" y="90306"/>
                    <a:pt x="544096" y="92269"/>
                  </a:cubicBezTo>
                  <a:cubicBezTo>
                    <a:pt x="544749" y="93578"/>
                    <a:pt x="546057" y="95541"/>
                    <a:pt x="546712" y="96195"/>
                  </a:cubicBezTo>
                  <a:cubicBezTo>
                    <a:pt x="551289" y="98158"/>
                    <a:pt x="557829" y="108628"/>
                    <a:pt x="556521" y="115172"/>
                  </a:cubicBezTo>
                  <a:cubicBezTo>
                    <a:pt x="555213" y="121716"/>
                    <a:pt x="548673" y="123025"/>
                    <a:pt x="543442" y="124334"/>
                  </a:cubicBezTo>
                  <a:cubicBezTo>
                    <a:pt x="542787" y="124334"/>
                    <a:pt x="541479" y="124334"/>
                    <a:pt x="540826" y="124334"/>
                  </a:cubicBezTo>
                  <a:cubicBezTo>
                    <a:pt x="539518" y="124988"/>
                    <a:pt x="534286" y="128260"/>
                    <a:pt x="531016" y="129569"/>
                  </a:cubicBezTo>
                  <a:cubicBezTo>
                    <a:pt x="530362" y="130878"/>
                    <a:pt x="529054" y="133496"/>
                    <a:pt x="528400" y="135459"/>
                  </a:cubicBezTo>
                  <a:cubicBezTo>
                    <a:pt x="525785" y="142003"/>
                    <a:pt x="523823" y="145929"/>
                    <a:pt x="520553" y="147892"/>
                  </a:cubicBezTo>
                  <a:cubicBezTo>
                    <a:pt x="512705" y="153127"/>
                    <a:pt x="497664" y="142657"/>
                    <a:pt x="494395" y="138731"/>
                  </a:cubicBezTo>
                  <a:cubicBezTo>
                    <a:pt x="492432" y="135459"/>
                    <a:pt x="491125" y="131532"/>
                    <a:pt x="490471" y="127606"/>
                  </a:cubicBezTo>
                  <a:cubicBezTo>
                    <a:pt x="490471" y="126297"/>
                    <a:pt x="490471" y="125643"/>
                    <a:pt x="489817" y="124988"/>
                  </a:cubicBezTo>
                  <a:cubicBezTo>
                    <a:pt x="489163" y="123680"/>
                    <a:pt x="483931" y="118444"/>
                    <a:pt x="479353" y="113209"/>
                  </a:cubicBezTo>
                  <a:cubicBezTo>
                    <a:pt x="477391" y="113209"/>
                    <a:pt x="475430" y="112555"/>
                    <a:pt x="474122" y="112555"/>
                  </a:cubicBezTo>
                  <a:cubicBezTo>
                    <a:pt x="468236" y="112555"/>
                    <a:pt x="466928" y="107320"/>
                    <a:pt x="466274" y="103393"/>
                  </a:cubicBezTo>
                  <a:cubicBezTo>
                    <a:pt x="464966" y="103393"/>
                    <a:pt x="464312" y="103393"/>
                    <a:pt x="463004" y="104048"/>
                  </a:cubicBezTo>
                  <a:cubicBezTo>
                    <a:pt x="457119" y="105357"/>
                    <a:pt x="449925" y="98813"/>
                    <a:pt x="447963" y="96850"/>
                  </a:cubicBezTo>
                  <a:cubicBezTo>
                    <a:pt x="444040" y="92269"/>
                    <a:pt x="444693" y="88343"/>
                    <a:pt x="445348" y="86379"/>
                  </a:cubicBezTo>
                  <a:cubicBezTo>
                    <a:pt x="446655" y="82453"/>
                    <a:pt x="453195" y="74601"/>
                    <a:pt x="457119" y="70020"/>
                  </a:cubicBezTo>
                  <a:lnTo>
                    <a:pt x="459081" y="67402"/>
                  </a:lnTo>
                  <a:lnTo>
                    <a:pt x="465620" y="67402"/>
                  </a:lnTo>
                  <a:cubicBezTo>
                    <a:pt x="465620" y="66748"/>
                    <a:pt x="465620" y="65439"/>
                    <a:pt x="465620" y="63476"/>
                  </a:cubicBezTo>
                  <a:cubicBezTo>
                    <a:pt x="465620" y="60858"/>
                    <a:pt x="466274" y="58895"/>
                    <a:pt x="467582" y="56932"/>
                  </a:cubicBezTo>
                  <a:cubicBezTo>
                    <a:pt x="464966" y="54969"/>
                    <a:pt x="461042" y="52351"/>
                    <a:pt x="459081" y="51042"/>
                  </a:cubicBezTo>
                  <a:cubicBezTo>
                    <a:pt x="458427" y="51042"/>
                    <a:pt x="456465" y="50388"/>
                    <a:pt x="454503" y="50388"/>
                  </a:cubicBezTo>
                  <a:cubicBezTo>
                    <a:pt x="453849" y="52351"/>
                    <a:pt x="452541" y="54969"/>
                    <a:pt x="450579" y="56932"/>
                  </a:cubicBezTo>
                  <a:cubicBezTo>
                    <a:pt x="446001" y="60204"/>
                    <a:pt x="441424" y="56932"/>
                    <a:pt x="437500" y="54969"/>
                  </a:cubicBezTo>
                  <a:cubicBezTo>
                    <a:pt x="437500" y="54969"/>
                    <a:pt x="437500" y="54969"/>
                    <a:pt x="437500" y="54969"/>
                  </a:cubicBezTo>
                  <a:cubicBezTo>
                    <a:pt x="434884" y="58241"/>
                    <a:pt x="431614" y="62167"/>
                    <a:pt x="427691" y="63476"/>
                  </a:cubicBezTo>
                  <a:cubicBezTo>
                    <a:pt x="425729" y="63476"/>
                    <a:pt x="423767" y="63476"/>
                    <a:pt x="421805" y="62821"/>
                  </a:cubicBezTo>
                  <a:cubicBezTo>
                    <a:pt x="417881" y="60858"/>
                    <a:pt x="417227" y="56277"/>
                    <a:pt x="415919" y="51042"/>
                  </a:cubicBezTo>
                  <a:cubicBezTo>
                    <a:pt x="415919" y="51042"/>
                    <a:pt x="415919" y="50388"/>
                    <a:pt x="415919" y="49733"/>
                  </a:cubicBezTo>
                  <a:cubicBezTo>
                    <a:pt x="415919" y="49733"/>
                    <a:pt x="415919" y="49733"/>
                    <a:pt x="415919" y="49733"/>
                  </a:cubicBezTo>
                  <a:cubicBezTo>
                    <a:pt x="413957" y="51042"/>
                    <a:pt x="412650" y="52351"/>
                    <a:pt x="410687" y="52351"/>
                  </a:cubicBezTo>
                  <a:cubicBezTo>
                    <a:pt x="404802" y="53660"/>
                    <a:pt x="401532" y="48425"/>
                    <a:pt x="397608" y="41881"/>
                  </a:cubicBezTo>
                  <a:cubicBezTo>
                    <a:pt x="396301" y="42535"/>
                    <a:pt x="394993" y="43844"/>
                    <a:pt x="393685" y="43844"/>
                  </a:cubicBezTo>
                  <a:cubicBezTo>
                    <a:pt x="388453" y="45153"/>
                    <a:pt x="383875" y="41881"/>
                    <a:pt x="380605" y="39918"/>
                  </a:cubicBezTo>
                  <a:cubicBezTo>
                    <a:pt x="380605" y="39918"/>
                    <a:pt x="379297" y="39263"/>
                    <a:pt x="379297" y="38609"/>
                  </a:cubicBezTo>
                  <a:cubicBezTo>
                    <a:pt x="378643" y="38609"/>
                    <a:pt x="375374" y="37300"/>
                    <a:pt x="373412" y="37300"/>
                  </a:cubicBezTo>
                  <a:cubicBezTo>
                    <a:pt x="371450" y="37300"/>
                    <a:pt x="369488" y="36646"/>
                    <a:pt x="368180" y="35991"/>
                  </a:cubicBezTo>
                  <a:cubicBezTo>
                    <a:pt x="366218" y="35991"/>
                    <a:pt x="362294" y="34028"/>
                    <a:pt x="359678" y="33374"/>
                  </a:cubicBezTo>
                  <a:cubicBezTo>
                    <a:pt x="359678" y="33374"/>
                    <a:pt x="359678" y="33374"/>
                    <a:pt x="359678" y="33374"/>
                  </a:cubicBezTo>
                  <a:cubicBezTo>
                    <a:pt x="357063" y="35337"/>
                    <a:pt x="353793" y="37955"/>
                    <a:pt x="350523" y="37955"/>
                  </a:cubicBezTo>
                  <a:cubicBezTo>
                    <a:pt x="342676" y="37955"/>
                    <a:pt x="341368" y="28793"/>
                    <a:pt x="341368" y="24867"/>
                  </a:cubicBezTo>
                  <a:cubicBezTo>
                    <a:pt x="341368" y="24212"/>
                    <a:pt x="341368" y="22904"/>
                    <a:pt x="341368" y="22249"/>
                  </a:cubicBezTo>
                  <a:cubicBezTo>
                    <a:pt x="341368" y="22249"/>
                    <a:pt x="340060" y="20941"/>
                    <a:pt x="339406" y="20286"/>
                  </a:cubicBezTo>
                  <a:cubicBezTo>
                    <a:pt x="336136" y="17014"/>
                    <a:pt x="332212" y="13742"/>
                    <a:pt x="330904" y="8507"/>
                  </a:cubicBezTo>
                  <a:cubicBezTo>
                    <a:pt x="330904" y="6544"/>
                    <a:pt x="330904" y="5235"/>
                    <a:pt x="330250" y="3926"/>
                  </a:cubicBezTo>
                  <a:cubicBezTo>
                    <a:pt x="330250" y="1963"/>
                    <a:pt x="330250" y="654"/>
                    <a:pt x="329596" y="0"/>
                  </a:cubicBezTo>
                  <a:cubicBezTo>
                    <a:pt x="329596" y="0"/>
                    <a:pt x="328288" y="0"/>
                    <a:pt x="327635" y="0"/>
                  </a:cubicBezTo>
                  <a:cubicBezTo>
                    <a:pt x="327635" y="0"/>
                    <a:pt x="327635" y="0"/>
                    <a:pt x="327635" y="0"/>
                  </a:cubicBezTo>
                  <a:cubicBezTo>
                    <a:pt x="326327" y="1309"/>
                    <a:pt x="325672" y="3272"/>
                    <a:pt x="323711" y="3926"/>
                  </a:cubicBezTo>
                  <a:cubicBezTo>
                    <a:pt x="321095" y="5235"/>
                    <a:pt x="318479" y="4581"/>
                    <a:pt x="315863" y="3926"/>
                  </a:cubicBezTo>
                  <a:cubicBezTo>
                    <a:pt x="315863" y="5890"/>
                    <a:pt x="315863" y="8507"/>
                    <a:pt x="313901" y="12434"/>
                  </a:cubicBezTo>
                  <a:cubicBezTo>
                    <a:pt x="313901" y="12434"/>
                    <a:pt x="313901" y="13742"/>
                    <a:pt x="313901" y="14397"/>
                  </a:cubicBezTo>
                  <a:cubicBezTo>
                    <a:pt x="314555" y="17669"/>
                    <a:pt x="315209" y="20286"/>
                    <a:pt x="313901" y="23558"/>
                  </a:cubicBezTo>
                  <a:cubicBezTo>
                    <a:pt x="310631" y="32065"/>
                    <a:pt x="292321" y="29448"/>
                    <a:pt x="292321" y="29448"/>
                  </a:cubicBezTo>
                  <a:cubicBezTo>
                    <a:pt x="292321" y="29448"/>
                    <a:pt x="292321" y="29448"/>
                    <a:pt x="292321" y="29448"/>
                  </a:cubicBezTo>
                  <a:cubicBezTo>
                    <a:pt x="291013" y="32065"/>
                    <a:pt x="289705" y="35337"/>
                    <a:pt x="287089" y="37300"/>
                  </a:cubicBezTo>
                  <a:cubicBezTo>
                    <a:pt x="284473" y="39263"/>
                    <a:pt x="279895" y="39918"/>
                    <a:pt x="274664" y="38609"/>
                  </a:cubicBezTo>
                  <a:cubicBezTo>
                    <a:pt x="272048" y="38609"/>
                    <a:pt x="263546" y="35991"/>
                    <a:pt x="259623" y="30102"/>
                  </a:cubicBezTo>
                  <a:cubicBezTo>
                    <a:pt x="257661" y="26830"/>
                    <a:pt x="257007" y="23558"/>
                    <a:pt x="257661" y="20941"/>
                  </a:cubicBezTo>
                  <a:cubicBezTo>
                    <a:pt x="257007" y="20941"/>
                    <a:pt x="255699" y="20941"/>
                    <a:pt x="255045" y="20286"/>
                  </a:cubicBezTo>
                  <a:cubicBezTo>
                    <a:pt x="252429" y="19632"/>
                    <a:pt x="251121" y="17669"/>
                    <a:pt x="249813" y="15051"/>
                  </a:cubicBezTo>
                  <a:cubicBezTo>
                    <a:pt x="248505" y="11125"/>
                    <a:pt x="250467" y="7198"/>
                    <a:pt x="252429" y="3926"/>
                  </a:cubicBezTo>
                  <a:cubicBezTo>
                    <a:pt x="252429" y="3926"/>
                    <a:pt x="252429" y="3926"/>
                    <a:pt x="252429" y="3926"/>
                  </a:cubicBezTo>
                  <a:cubicBezTo>
                    <a:pt x="251121" y="3272"/>
                    <a:pt x="249159" y="1963"/>
                    <a:pt x="247851" y="1309"/>
                  </a:cubicBezTo>
                  <a:cubicBezTo>
                    <a:pt x="247197" y="1309"/>
                    <a:pt x="245890" y="654"/>
                    <a:pt x="245235" y="0"/>
                  </a:cubicBezTo>
                  <a:cubicBezTo>
                    <a:pt x="243927" y="1309"/>
                    <a:pt x="241966" y="2618"/>
                    <a:pt x="240004" y="3272"/>
                  </a:cubicBezTo>
                  <a:cubicBezTo>
                    <a:pt x="234118" y="5235"/>
                    <a:pt x="230194" y="2618"/>
                    <a:pt x="227578" y="654"/>
                  </a:cubicBezTo>
                  <a:cubicBezTo>
                    <a:pt x="227578" y="654"/>
                    <a:pt x="227578" y="654"/>
                    <a:pt x="226924" y="654"/>
                  </a:cubicBezTo>
                  <a:cubicBezTo>
                    <a:pt x="226924" y="654"/>
                    <a:pt x="226924" y="654"/>
                    <a:pt x="226924" y="654"/>
                  </a:cubicBezTo>
                  <a:lnTo>
                    <a:pt x="226924" y="654"/>
                  </a:lnTo>
                  <a:cubicBezTo>
                    <a:pt x="227578" y="1963"/>
                    <a:pt x="229540" y="3272"/>
                    <a:pt x="230848" y="3926"/>
                  </a:cubicBezTo>
                  <a:cubicBezTo>
                    <a:pt x="232156" y="4581"/>
                    <a:pt x="233464" y="5235"/>
                    <a:pt x="234118" y="5890"/>
                  </a:cubicBezTo>
                  <a:cubicBezTo>
                    <a:pt x="234118" y="5890"/>
                    <a:pt x="235426" y="6544"/>
                    <a:pt x="236080" y="7198"/>
                  </a:cubicBezTo>
                  <a:cubicBezTo>
                    <a:pt x="238696" y="8507"/>
                    <a:pt x="246543" y="12434"/>
                    <a:pt x="243927" y="20286"/>
                  </a:cubicBezTo>
                  <a:cubicBezTo>
                    <a:pt x="241312" y="28139"/>
                    <a:pt x="228886" y="28793"/>
                    <a:pt x="223001" y="28793"/>
                  </a:cubicBezTo>
                  <a:cubicBezTo>
                    <a:pt x="221693" y="29448"/>
                    <a:pt x="219731" y="32065"/>
                    <a:pt x="218423" y="32719"/>
                  </a:cubicBezTo>
                  <a:cubicBezTo>
                    <a:pt x="217115" y="34028"/>
                    <a:pt x="216461" y="34683"/>
                    <a:pt x="215153" y="35337"/>
                  </a:cubicBezTo>
                  <a:cubicBezTo>
                    <a:pt x="211883" y="38609"/>
                    <a:pt x="199458" y="43844"/>
                    <a:pt x="193573" y="44498"/>
                  </a:cubicBezTo>
                  <a:cubicBezTo>
                    <a:pt x="191610" y="44498"/>
                    <a:pt x="188341" y="46461"/>
                    <a:pt x="186379" y="47770"/>
                  </a:cubicBezTo>
                  <a:cubicBezTo>
                    <a:pt x="186379" y="47770"/>
                    <a:pt x="186379" y="49079"/>
                    <a:pt x="186379" y="49733"/>
                  </a:cubicBezTo>
                  <a:cubicBezTo>
                    <a:pt x="186379" y="51042"/>
                    <a:pt x="186379" y="52351"/>
                    <a:pt x="186379" y="53660"/>
                  </a:cubicBezTo>
                  <a:cubicBezTo>
                    <a:pt x="186379" y="56277"/>
                    <a:pt x="184417" y="58241"/>
                    <a:pt x="182455" y="58895"/>
                  </a:cubicBezTo>
                  <a:cubicBezTo>
                    <a:pt x="178531" y="61513"/>
                    <a:pt x="173300" y="60858"/>
                    <a:pt x="168068" y="59549"/>
                  </a:cubicBezTo>
                  <a:cubicBezTo>
                    <a:pt x="166760" y="59549"/>
                    <a:pt x="164144" y="60858"/>
                    <a:pt x="162182" y="61513"/>
                  </a:cubicBezTo>
                  <a:cubicBezTo>
                    <a:pt x="158259" y="62821"/>
                    <a:pt x="155643" y="62167"/>
                    <a:pt x="154335" y="61513"/>
                  </a:cubicBezTo>
                  <a:cubicBezTo>
                    <a:pt x="153681" y="61513"/>
                    <a:pt x="153027" y="61513"/>
                    <a:pt x="151065" y="61513"/>
                  </a:cubicBezTo>
                  <a:cubicBezTo>
                    <a:pt x="149103" y="61513"/>
                    <a:pt x="147141" y="64130"/>
                    <a:pt x="146487" y="65439"/>
                  </a:cubicBezTo>
                  <a:cubicBezTo>
                    <a:pt x="146487" y="71329"/>
                    <a:pt x="142563" y="79836"/>
                    <a:pt x="136024" y="84416"/>
                  </a:cubicBezTo>
                  <a:cubicBezTo>
                    <a:pt x="132754" y="86379"/>
                    <a:pt x="130138" y="86379"/>
                    <a:pt x="128176" y="86379"/>
                  </a:cubicBezTo>
                  <a:cubicBezTo>
                    <a:pt x="125561" y="86379"/>
                    <a:pt x="123599" y="84416"/>
                    <a:pt x="122291" y="82453"/>
                  </a:cubicBezTo>
                  <a:cubicBezTo>
                    <a:pt x="122291" y="83762"/>
                    <a:pt x="120983" y="84416"/>
                    <a:pt x="120329" y="85725"/>
                  </a:cubicBezTo>
                  <a:cubicBezTo>
                    <a:pt x="117713" y="88997"/>
                    <a:pt x="113789" y="90306"/>
                    <a:pt x="109866" y="90306"/>
                  </a:cubicBezTo>
                  <a:cubicBezTo>
                    <a:pt x="109866" y="91615"/>
                    <a:pt x="109866" y="92269"/>
                    <a:pt x="109866" y="92923"/>
                  </a:cubicBezTo>
                  <a:cubicBezTo>
                    <a:pt x="109866" y="96195"/>
                    <a:pt x="109866" y="98158"/>
                    <a:pt x="109212" y="100776"/>
                  </a:cubicBezTo>
                  <a:cubicBezTo>
                    <a:pt x="105942" y="107320"/>
                    <a:pt x="97440" y="105357"/>
                    <a:pt x="94171" y="104048"/>
                  </a:cubicBezTo>
                  <a:lnTo>
                    <a:pt x="94171" y="104048"/>
                  </a:lnTo>
                  <a:cubicBezTo>
                    <a:pt x="93517" y="104048"/>
                    <a:pt x="91555" y="104702"/>
                    <a:pt x="90247" y="105357"/>
                  </a:cubicBezTo>
                  <a:cubicBezTo>
                    <a:pt x="90247" y="105357"/>
                    <a:pt x="90247" y="105357"/>
                    <a:pt x="90247" y="105357"/>
                  </a:cubicBezTo>
                  <a:cubicBezTo>
                    <a:pt x="90247" y="105357"/>
                    <a:pt x="90247" y="105357"/>
                    <a:pt x="90247" y="106011"/>
                  </a:cubicBezTo>
                  <a:cubicBezTo>
                    <a:pt x="90247" y="107974"/>
                    <a:pt x="90247" y="109283"/>
                    <a:pt x="90247" y="110592"/>
                  </a:cubicBezTo>
                  <a:cubicBezTo>
                    <a:pt x="88939" y="115827"/>
                    <a:pt x="85669" y="120408"/>
                    <a:pt x="81091" y="122371"/>
                  </a:cubicBezTo>
                  <a:cubicBezTo>
                    <a:pt x="75859" y="124334"/>
                    <a:pt x="70628" y="122371"/>
                    <a:pt x="62780" y="117136"/>
                  </a:cubicBezTo>
                  <a:cubicBezTo>
                    <a:pt x="62126" y="117136"/>
                    <a:pt x="61472" y="116481"/>
                    <a:pt x="60818" y="115827"/>
                  </a:cubicBezTo>
                  <a:cubicBezTo>
                    <a:pt x="59510" y="116481"/>
                    <a:pt x="57549" y="118444"/>
                    <a:pt x="54933" y="121062"/>
                  </a:cubicBezTo>
                  <a:cubicBezTo>
                    <a:pt x="54279" y="121716"/>
                    <a:pt x="53625" y="122371"/>
                    <a:pt x="52971" y="123025"/>
                  </a:cubicBezTo>
                  <a:cubicBezTo>
                    <a:pt x="48393" y="126952"/>
                    <a:pt x="43161" y="124334"/>
                    <a:pt x="40546" y="123025"/>
                  </a:cubicBezTo>
                  <a:cubicBezTo>
                    <a:pt x="40546" y="123025"/>
                    <a:pt x="40546" y="123025"/>
                    <a:pt x="39892" y="123025"/>
                  </a:cubicBezTo>
                  <a:cubicBezTo>
                    <a:pt x="38584" y="123025"/>
                    <a:pt x="35968" y="124988"/>
                    <a:pt x="34660" y="125643"/>
                  </a:cubicBezTo>
                  <a:cubicBezTo>
                    <a:pt x="33352" y="125643"/>
                    <a:pt x="32044" y="126952"/>
                    <a:pt x="31390" y="126952"/>
                  </a:cubicBezTo>
                  <a:cubicBezTo>
                    <a:pt x="30736" y="127606"/>
                    <a:pt x="29428" y="130224"/>
                    <a:pt x="28774" y="132187"/>
                  </a:cubicBezTo>
                  <a:cubicBezTo>
                    <a:pt x="27466" y="134804"/>
                    <a:pt x="24851" y="138076"/>
                    <a:pt x="16349" y="145275"/>
                  </a:cubicBezTo>
                  <a:cubicBezTo>
                    <a:pt x="16349" y="145275"/>
                    <a:pt x="15695" y="145929"/>
                    <a:pt x="15041" y="145929"/>
                  </a:cubicBezTo>
                  <a:cubicBezTo>
                    <a:pt x="15041" y="147238"/>
                    <a:pt x="14387" y="149201"/>
                    <a:pt x="13733" y="150510"/>
                  </a:cubicBezTo>
                  <a:cubicBezTo>
                    <a:pt x="12425" y="157053"/>
                    <a:pt x="11117" y="161634"/>
                    <a:pt x="9156" y="164252"/>
                  </a:cubicBezTo>
                  <a:cubicBezTo>
                    <a:pt x="7848" y="166215"/>
                    <a:pt x="5232" y="167524"/>
                    <a:pt x="2616" y="167524"/>
                  </a:cubicBezTo>
                  <a:cubicBezTo>
                    <a:pt x="1308" y="167524"/>
                    <a:pt x="654" y="167524"/>
                    <a:pt x="0" y="166869"/>
                  </a:cubicBezTo>
                  <a:cubicBezTo>
                    <a:pt x="0" y="167524"/>
                    <a:pt x="0" y="168832"/>
                    <a:pt x="0" y="169487"/>
                  </a:cubicBezTo>
                  <a:cubicBezTo>
                    <a:pt x="0" y="171450"/>
                    <a:pt x="0" y="172759"/>
                    <a:pt x="0" y="174067"/>
                  </a:cubicBezTo>
                  <a:cubicBezTo>
                    <a:pt x="0" y="175376"/>
                    <a:pt x="3924" y="177994"/>
                    <a:pt x="5232" y="179303"/>
                  </a:cubicBezTo>
                  <a:lnTo>
                    <a:pt x="7194" y="180611"/>
                  </a:lnTo>
                  <a:cubicBezTo>
                    <a:pt x="9156" y="181920"/>
                    <a:pt x="19619" y="186501"/>
                    <a:pt x="23543" y="188464"/>
                  </a:cubicBezTo>
                  <a:cubicBezTo>
                    <a:pt x="25505" y="189119"/>
                    <a:pt x="26812" y="189773"/>
                    <a:pt x="27466" y="190427"/>
                  </a:cubicBezTo>
                  <a:cubicBezTo>
                    <a:pt x="32044" y="192391"/>
                    <a:pt x="32698" y="196971"/>
                    <a:pt x="32698" y="201552"/>
                  </a:cubicBezTo>
                  <a:cubicBezTo>
                    <a:pt x="34660" y="201552"/>
                    <a:pt x="36622" y="202861"/>
                    <a:pt x="38584" y="204170"/>
                  </a:cubicBezTo>
                  <a:cubicBezTo>
                    <a:pt x="40546" y="205478"/>
                    <a:pt x="41200" y="207441"/>
                    <a:pt x="41200" y="210059"/>
                  </a:cubicBezTo>
                  <a:cubicBezTo>
                    <a:pt x="41200" y="215948"/>
                    <a:pt x="35314" y="225764"/>
                    <a:pt x="32044" y="228382"/>
                  </a:cubicBezTo>
                  <a:cubicBezTo>
                    <a:pt x="32044" y="228382"/>
                    <a:pt x="32044" y="229690"/>
                    <a:pt x="32044" y="230345"/>
                  </a:cubicBezTo>
                  <a:cubicBezTo>
                    <a:pt x="32044" y="231654"/>
                    <a:pt x="32044" y="232962"/>
                    <a:pt x="32044" y="233617"/>
                  </a:cubicBezTo>
                  <a:cubicBezTo>
                    <a:pt x="32044" y="237543"/>
                    <a:pt x="29428" y="240161"/>
                    <a:pt x="26812" y="241470"/>
                  </a:cubicBezTo>
                  <a:cubicBezTo>
                    <a:pt x="28774" y="242778"/>
                    <a:pt x="33352" y="246050"/>
                    <a:pt x="34660" y="246705"/>
                  </a:cubicBezTo>
                  <a:cubicBezTo>
                    <a:pt x="38584" y="248668"/>
                    <a:pt x="39238" y="251940"/>
                    <a:pt x="39892" y="256521"/>
                  </a:cubicBezTo>
                  <a:cubicBezTo>
                    <a:pt x="39892" y="257830"/>
                    <a:pt x="39892" y="259793"/>
                    <a:pt x="40546" y="259793"/>
                  </a:cubicBezTo>
                  <a:cubicBezTo>
                    <a:pt x="40546" y="259793"/>
                    <a:pt x="40546" y="259793"/>
                    <a:pt x="41200" y="261102"/>
                  </a:cubicBezTo>
                  <a:cubicBezTo>
                    <a:pt x="42507" y="263065"/>
                    <a:pt x="44469" y="265682"/>
                    <a:pt x="45123" y="268954"/>
                  </a:cubicBezTo>
                  <a:cubicBezTo>
                    <a:pt x="45777" y="270263"/>
                    <a:pt x="49701" y="274189"/>
                    <a:pt x="51009" y="275498"/>
                  </a:cubicBezTo>
                  <a:cubicBezTo>
                    <a:pt x="54933" y="278115"/>
                    <a:pt x="55587" y="285314"/>
                    <a:pt x="54933" y="290549"/>
                  </a:cubicBezTo>
                  <a:cubicBezTo>
                    <a:pt x="54933" y="290549"/>
                    <a:pt x="55587" y="291857"/>
                    <a:pt x="56241" y="292512"/>
                  </a:cubicBezTo>
                  <a:close/>
                </a:path>
              </a:pathLst>
            </a:custGeom>
            <a:solidFill>
              <a:srgbClr val="D5C2A5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E363F2ED-873C-8542-4F97-C9FED55E6B51}"/>
                </a:ext>
              </a:extLst>
            </p:cNvPr>
            <p:cNvSpPr/>
            <p:nvPr/>
          </p:nvSpPr>
          <p:spPr>
            <a:xfrm>
              <a:off x="950073" y="5281327"/>
              <a:ext cx="30736" cy="26829"/>
            </a:xfrm>
            <a:custGeom>
              <a:avLst/>
              <a:gdLst>
                <a:gd name="connsiteX0" fmla="*/ 1308 w 30736"/>
                <a:gd name="connsiteY0" fmla="*/ 24867 h 26829"/>
                <a:gd name="connsiteX1" fmla="*/ 1308 w 30736"/>
                <a:gd name="connsiteY1" fmla="*/ 24867 h 26829"/>
                <a:gd name="connsiteX2" fmla="*/ 3924 w 30736"/>
                <a:gd name="connsiteY2" fmla="*/ 24867 h 26829"/>
                <a:gd name="connsiteX3" fmla="*/ 9809 w 30736"/>
                <a:gd name="connsiteY3" fmla="*/ 24867 h 26829"/>
                <a:gd name="connsiteX4" fmla="*/ 17657 w 30736"/>
                <a:gd name="connsiteY4" fmla="*/ 24212 h 26829"/>
                <a:gd name="connsiteX5" fmla="*/ 28120 w 30736"/>
                <a:gd name="connsiteY5" fmla="*/ 18323 h 26829"/>
                <a:gd name="connsiteX6" fmla="*/ 28120 w 30736"/>
                <a:gd name="connsiteY6" fmla="*/ 14397 h 26829"/>
                <a:gd name="connsiteX7" fmla="*/ 30736 w 30736"/>
                <a:gd name="connsiteY7" fmla="*/ 9816 h 26829"/>
                <a:gd name="connsiteX8" fmla="*/ 30736 w 30736"/>
                <a:gd name="connsiteY8" fmla="*/ 9816 h 26829"/>
                <a:gd name="connsiteX9" fmla="*/ 29428 w 30736"/>
                <a:gd name="connsiteY9" fmla="*/ 5235 h 26829"/>
                <a:gd name="connsiteX10" fmla="*/ 29428 w 30736"/>
                <a:gd name="connsiteY10" fmla="*/ 5235 h 26829"/>
                <a:gd name="connsiteX11" fmla="*/ 25505 w 30736"/>
                <a:gd name="connsiteY11" fmla="*/ 5235 h 26829"/>
                <a:gd name="connsiteX12" fmla="*/ 18311 w 30736"/>
                <a:gd name="connsiteY12" fmla="*/ 5235 h 26829"/>
                <a:gd name="connsiteX13" fmla="*/ 8502 w 30736"/>
                <a:gd name="connsiteY13" fmla="*/ 0 h 26829"/>
                <a:gd name="connsiteX14" fmla="*/ 7194 w 30736"/>
                <a:gd name="connsiteY14" fmla="*/ 1309 h 26829"/>
                <a:gd name="connsiteX15" fmla="*/ 654 w 30736"/>
                <a:gd name="connsiteY15" fmla="*/ 5890 h 26829"/>
                <a:gd name="connsiteX16" fmla="*/ 0 w 30736"/>
                <a:gd name="connsiteY16" fmla="*/ 13742 h 26829"/>
                <a:gd name="connsiteX17" fmla="*/ 0 w 30736"/>
                <a:gd name="connsiteY17" fmla="*/ 18977 h 26829"/>
                <a:gd name="connsiteX18" fmla="*/ 654 w 30736"/>
                <a:gd name="connsiteY18" fmla="*/ 26830 h 2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36" h="26829">
                  <a:moveTo>
                    <a:pt x="1308" y="24867"/>
                  </a:moveTo>
                  <a:cubicBezTo>
                    <a:pt x="1308" y="24867"/>
                    <a:pt x="1308" y="24867"/>
                    <a:pt x="1308" y="24867"/>
                  </a:cubicBezTo>
                  <a:cubicBezTo>
                    <a:pt x="1962" y="24867"/>
                    <a:pt x="3270" y="24867"/>
                    <a:pt x="3924" y="24867"/>
                  </a:cubicBezTo>
                  <a:cubicBezTo>
                    <a:pt x="5886" y="24867"/>
                    <a:pt x="7848" y="24867"/>
                    <a:pt x="9809" y="24867"/>
                  </a:cubicBezTo>
                  <a:cubicBezTo>
                    <a:pt x="12425" y="24867"/>
                    <a:pt x="16349" y="24867"/>
                    <a:pt x="17657" y="24212"/>
                  </a:cubicBezTo>
                  <a:cubicBezTo>
                    <a:pt x="20273" y="21595"/>
                    <a:pt x="24851" y="19632"/>
                    <a:pt x="28120" y="18323"/>
                  </a:cubicBezTo>
                  <a:cubicBezTo>
                    <a:pt x="28120" y="17014"/>
                    <a:pt x="28120" y="15706"/>
                    <a:pt x="28120" y="14397"/>
                  </a:cubicBezTo>
                  <a:cubicBezTo>
                    <a:pt x="28120" y="12434"/>
                    <a:pt x="29428" y="11125"/>
                    <a:pt x="30736" y="9816"/>
                  </a:cubicBezTo>
                  <a:cubicBezTo>
                    <a:pt x="30736" y="9816"/>
                    <a:pt x="30736" y="9816"/>
                    <a:pt x="30736" y="9816"/>
                  </a:cubicBezTo>
                  <a:cubicBezTo>
                    <a:pt x="30082" y="8507"/>
                    <a:pt x="29428" y="6544"/>
                    <a:pt x="29428" y="5235"/>
                  </a:cubicBezTo>
                  <a:cubicBezTo>
                    <a:pt x="29428" y="5235"/>
                    <a:pt x="29428" y="5235"/>
                    <a:pt x="29428" y="5235"/>
                  </a:cubicBezTo>
                  <a:cubicBezTo>
                    <a:pt x="28120" y="5235"/>
                    <a:pt x="26812" y="5235"/>
                    <a:pt x="25505" y="5235"/>
                  </a:cubicBezTo>
                  <a:cubicBezTo>
                    <a:pt x="22889" y="5235"/>
                    <a:pt x="20927" y="5235"/>
                    <a:pt x="18311" y="5235"/>
                  </a:cubicBezTo>
                  <a:cubicBezTo>
                    <a:pt x="13733" y="5235"/>
                    <a:pt x="10463" y="1963"/>
                    <a:pt x="8502" y="0"/>
                  </a:cubicBezTo>
                  <a:cubicBezTo>
                    <a:pt x="8502" y="0"/>
                    <a:pt x="7848" y="654"/>
                    <a:pt x="7194" y="1309"/>
                  </a:cubicBezTo>
                  <a:cubicBezTo>
                    <a:pt x="5232" y="3272"/>
                    <a:pt x="3270" y="4581"/>
                    <a:pt x="654" y="5890"/>
                  </a:cubicBezTo>
                  <a:cubicBezTo>
                    <a:pt x="654" y="7853"/>
                    <a:pt x="0" y="10470"/>
                    <a:pt x="0" y="13742"/>
                  </a:cubicBezTo>
                  <a:cubicBezTo>
                    <a:pt x="0" y="15706"/>
                    <a:pt x="0" y="17014"/>
                    <a:pt x="0" y="18977"/>
                  </a:cubicBezTo>
                  <a:cubicBezTo>
                    <a:pt x="0" y="22249"/>
                    <a:pt x="0" y="24867"/>
                    <a:pt x="654" y="2683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BD6E8B2D-7DF7-59A6-88C4-94B170B69F13}"/>
                </a:ext>
              </a:extLst>
            </p:cNvPr>
            <p:cNvSpPr/>
            <p:nvPr/>
          </p:nvSpPr>
          <p:spPr>
            <a:xfrm>
              <a:off x="1757715" y="5119693"/>
              <a:ext cx="23542" cy="23558"/>
            </a:xfrm>
            <a:custGeom>
              <a:avLst/>
              <a:gdLst>
                <a:gd name="connsiteX0" fmla="*/ 11771 w 23542"/>
                <a:gd name="connsiteY0" fmla="*/ 0 h 23558"/>
                <a:gd name="connsiteX1" fmla="*/ 0 w 23542"/>
                <a:gd name="connsiteY1" fmla="*/ 11779 h 23558"/>
                <a:gd name="connsiteX2" fmla="*/ 11771 w 23542"/>
                <a:gd name="connsiteY2" fmla="*/ 23558 h 23558"/>
                <a:gd name="connsiteX3" fmla="*/ 23543 w 23542"/>
                <a:gd name="connsiteY3" fmla="*/ 11779 h 23558"/>
                <a:gd name="connsiteX4" fmla="*/ 11771 w 23542"/>
                <a:gd name="connsiteY4" fmla="*/ 0 h 2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42" h="23558">
                  <a:moveTo>
                    <a:pt x="11771" y="0"/>
                  </a:moveTo>
                  <a:cubicBezTo>
                    <a:pt x="5232" y="0"/>
                    <a:pt x="0" y="5235"/>
                    <a:pt x="0" y="11779"/>
                  </a:cubicBezTo>
                  <a:cubicBezTo>
                    <a:pt x="0" y="18323"/>
                    <a:pt x="5232" y="23558"/>
                    <a:pt x="11771" y="23558"/>
                  </a:cubicBezTo>
                  <a:cubicBezTo>
                    <a:pt x="18311" y="23558"/>
                    <a:pt x="23543" y="18323"/>
                    <a:pt x="23543" y="11779"/>
                  </a:cubicBezTo>
                  <a:cubicBezTo>
                    <a:pt x="23543" y="5235"/>
                    <a:pt x="18311" y="0"/>
                    <a:pt x="11771" y="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427D00D8-5B7F-330D-350A-B40ACA0BE52B}"/>
                </a:ext>
              </a:extLst>
            </p:cNvPr>
            <p:cNvSpPr/>
            <p:nvPr/>
          </p:nvSpPr>
          <p:spPr>
            <a:xfrm>
              <a:off x="2044150" y="4490170"/>
              <a:ext cx="23542" cy="23558"/>
            </a:xfrm>
            <a:custGeom>
              <a:avLst/>
              <a:gdLst>
                <a:gd name="connsiteX0" fmla="*/ 11771 w 23542"/>
                <a:gd name="connsiteY0" fmla="*/ 0 h 23558"/>
                <a:gd name="connsiteX1" fmla="*/ 0 w 23542"/>
                <a:gd name="connsiteY1" fmla="*/ 11779 h 23558"/>
                <a:gd name="connsiteX2" fmla="*/ 11771 w 23542"/>
                <a:gd name="connsiteY2" fmla="*/ 23558 h 23558"/>
                <a:gd name="connsiteX3" fmla="*/ 23543 w 23542"/>
                <a:gd name="connsiteY3" fmla="*/ 11779 h 23558"/>
                <a:gd name="connsiteX4" fmla="*/ 11771 w 23542"/>
                <a:gd name="connsiteY4" fmla="*/ 0 h 2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42" h="23558">
                  <a:moveTo>
                    <a:pt x="11771" y="0"/>
                  </a:moveTo>
                  <a:cubicBezTo>
                    <a:pt x="5232" y="0"/>
                    <a:pt x="0" y="5235"/>
                    <a:pt x="0" y="11779"/>
                  </a:cubicBezTo>
                  <a:cubicBezTo>
                    <a:pt x="0" y="18323"/>
                    <a:pt x="5232" y="23558"/>
                    <a:pt x="11771" y="23558"/>
                  </a:cubicBezTo>
                  <a:cubicBezTo>
                    <a:pt x="18311" y="23558"/>
                    <a:pt x="23543" y="18323"/>
                    <a:pt x="23543" y="11779"/>
                  </a:cubicBezTo>
                  <a:cubicBezTo>
                    <a:pt x="23543" y="5235"/>
                    <a:pt x="18311" y="0"/>
                    <a:pt x="11771" y="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35" name="Graphic 2">
              <a:extLst>
                <a:ext uri="{FF2B5EF4-FFF2-40B4-BE49-F238E27FC236}">
                  <a16:creationId xmlns:a16="http://schemas.microsoft.com/office/drawing/2014/main" id="{057527F6-E401-0953-49CC-8ADD219C4D39}"/>
                </a:ext>
              </a:extLst>
            </p:cNvPr>
            <p:cNvGrpSpPr/>
            <p:nvPr/>
          </p:nvGrpSpPr>
          <p:grpSpPr>
            <a:xfrm>
              <a:off x="891787" y="-67859"/>
              <a:ext cx="2549749" cy="2593106"/>
              <a:chOff x="891787" y="-67859"/>
              <a:chExt cx="2549749" cy="2593106"/>
            </a:xfrm>
            <a:solidFill>
              <a:srgbClr val="D5C2A5"/>
            </a:solidFill>
          </p:grpSpPr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923A349D-19E7-4296-EAC7-C8B98EACD78B}"/>
                  </a:ext>
                </a:extLst>
              </p:cNvPr>
              <p:cNvSpPr/>
              <p:nvPr/>
            </p:nvSpPr>
            <p:spPr>
              <a:xfrm>
                <a:off x="891787" y="-55972"/>
                <a:ext cx="87804" cy="53351"/>
              </a:xfrm>
              <a:custGeom>
                <a:avLst/>
                <a:gdLst>
                  <a:gd name="connsiteX0" fmla="*/ 2046 w 87804"/>
                  <a:gd name="connsiteY0" fmla="*/ 40673 h 53351"/>
                  <a:gd name="connsiteX1" fmla="*/ 25588 w 87804"/>
                  <a:gd name="connsiteY1" fmla="*/ 29549 h 53351"/>
                  <a:gd name="connsiteX2" fmla="*/ 39975 w 87804"/>
                  <a:gd name="connsiteY2" fmla="*/ 23659 h 53351"/>
                  <a:gd name="connsiteX3" fmla="*/ 49131 w 87804"/>
                  <a:gd name="connsiteY3" fmla="*/ 18424 h 53351"/>
                  <a:gd name="connsiteX4" fmla="*/ 60902 w 87804"/>
                  <a:gd name="connsiteY4" fmla="*/ 2064 h 53351"/>
                  <a:gd name="connsiteX5" fmla="*/ 72673 w 87804"/>
                  <a:gd name="connsiteY5" fmla="*/ 756 h 53351"/>
                  <a:gd name="connsiteX6" fmla="*/ 85752 w 87804"/>
                  <a:gd name="connsiteY6" fmla="*/ 756 h 53351"/>
                  <a:gd name="connsiteX7" fmla="*/ 86406 w 87804"/>
                  <a:gd name="connsiteY7" fmla="*/ 7954 h 53351"/>
                  <a:gd name="connsiteX8" fmla="*/ 79213 w 87804"/>
                  <a:gd name="connsiteY8" fmla="*/ 17115 h 53351"/>
                  <a:gd name="connsiteX9" fmla="*/ 68095 w 87804"/>
                  <a:gd name="connsiteY9" fmla="*/ 30858 h 53351"/>
                  <a:gd name="connsiteX10" fmla="*/ 53054 w 87804"/>
                  <a:gd name="connsiteY10" fmla="*/ 33475 h 53351"/>
                  <a:gd name="connsiteX11" fmla="*/ 39321 w 87804"/>
                  <a:gd name="connsiteY11" fmla="*/ 30203 h 53351"/>
                  <a:gd name="connsiteX12" fmla="*/ 19048 w 87804"/>
                  <a:gd name="connsiteY12" fmla="*/ 43291 h 53351"/>
                  <a:gd name="connsiteX13" fmla="*/ 3353 w 87804"/>
                  <a:gd name="connsiteY13" fmla="*/ 53107 h 53351"/>
                  <a:gd name="connsiteX14" fmla="*/ 1392 w 87804"/>
                  <a:gd name="connsiteY14" fmla="*/ 40673 h 53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7804" h="53351">
                    <a:moveTo>
                      <a:pt x="2046" y="40673"/>
                    </a:moveTo>
                    <a:cubicBezTo>
                      <a:pt x="6623" y="38056"/>
                      <a:pt x="20356" y="30858"/>
                      <a:pt x="25588" y="29549"/>
                    </a:cubicBezTo>
                    <a:cubicBezTo>
                      <a:pt x="30820" y="28240"/>
                      <a:pt x="36705" y="24968"/>
                      <a:pt x="39975" y="23659"/>
                    </a:cubicBezTo>
                    <a:cubicBezTo>
                      <a:pt x="43245" y="22350"/>
                      <a:pt x="47169" y="20387"/>
                      <a:pt x="49131" y="18424"/>
                    </a:cubicBezTo>
                    <a:cubicBezTo>
                      <a:pt x="51093" y="16461"/>
                      <a:pt x="58940" y="2719"/>
                      <a:pt x="60902" y="2064"/>
                    </a:cubicBezTo>
                    <a:cubicBezTo>
                      <a:pt x="62864" y="1410"/>
                      <a:pt x="69403" y="2064"/>
                      <a:pt x="72673" y="756"/>
                    </a:cubicBezTo>
                    <a:cubicBezTo>
                      <a:pt x="75289" y="101"/>
                      <a:pt x="82483" y="-553"/>
                      <a:pt x="85752" y="756"/>
                    </a:cubicBezTo>
                    <a:cubicBezTo>
                      <a:pt x="89022" y="2064"/>
                      <a:pt x="87714" y="6645"/>
                      <a:pt x="86406" y="7954"/>
                    </a:cubicBezTo>
                    <a:cubicBezTo>
                      <a:pt x="85752" y="9263"/>
                      <a:pt x="79867" y="14498"/>
                      <a:pt x="79213" y="17115"/>
                    </a:cubicBezTo>
                    <a:cubicBezTo>
                      <a:pt x="79213" y="19733"/>
                      <a:pt x="72019" y="30203"/>
                      <a:pt x="68095" y="30858"/>
                    </a:cubicBezTo>
                    <a:cubicBezTo>
                      <a:pt x="64172" y="32166"/>
                      <a:pt x="55670" y="35438"/>
                      <a:pt x="53054" y="33475"/>
                    </a:cubicBezTo>
                    <a:cubicBezTo>
                      <a:pt x="50439" y="32166"/>
                      <a:pt x="41937" y="28894"/>
                      <a:pt x="39321" y="30203"/>
                    </a:cubicBezTo>
                    <a:cubicBezTo>
                      <a:pt x="36705" y="31512"/>
                      <a:pt x="21664" y="41982"/>
                      <a:pt x="19048" y="43291"/>
                    </a:cubicBezTo>
                    <a:cubicBezTo>
                      <a:pt x="16433" y="44600"/>
                      <a:pt x="6623" y="55070"/>
                      <a:pt x="3353" y="53107"/>
                    </a:cubicBezTo>
                    <a:cubicBezTo>
                      <a:pt x="84" y="51798"/>
                      <a:pt x="-1224" y="41982"/>
                      <a:pt x="1392" y="406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1848F879-19CA-14A2-5BA3-501FF88C70F1}"/>
                  </a:ext>
                </a:extLst>
              </p:cNvPr>
              <p:cNvSpPr/>
              <p:nvPr/>
            </p:nvSpPr>
            <p:spPr>
              <a:xfrm>
                <a:off x="3022789" y="-36958"/>
                <a:ext cx="45671" cy="45320"/>
              </a:xfrm>
              <a:custGeom>
                <a:avLst/>
                <a:gdLst>
                  <a:gd name="connsiteX0" fmla="*/ 340 w 45671"/>
                  <a:gd name="connsiteY0" fmla="*/ 22968 h 45320"/>
                  <a:gd name="connsiteX1" fmla="*/ 7534 w 45671"/>
                  <a:gd name="connsiteY1" fmla="*/ 21659 h 45320"/>
                  <a:gd name="connsiteX2" fmla="*/ 11458 w 45671"/>
                  <a:gd name="connsiteY2" fmla="*/ 16424 h 45320"/>
                  <a:gd name="connsiteX3" fmla="*/ 22575 w 45671"/>
                  <a:gd name="connsiteY3" fmla="*/ 18387 h 45320"/>
                  <a:gd name="connsiteX4" fmla="*/ 26499 w 45671"/>
                  <a:gd name="connsiteY4" fmla="*/ 15769 h 45320"/>
                  <a:gd name="connsiteX5" fmla="*/ 12766 w 45671"/>
                  <a:gd name="connsiteY5" fmla="*/ 6608 h 45320"/>
                  <a:gd name="connsiteX6" fmla="*/ 19959 w 45671"/>
                  <a:gd name="connsiteY6" fmla="*/ 3990 h 45320"/>
                  <a:gd name="connsiteX7" fmla="*/ 27807 w 45671"/>
                  <a:gd name="connsiteY7" fmla="*/ 64 h 45320"/>
                  <a:gd name="connsiteX8" fmla="*/ 31730 w 45671"/>
                  <a:gd name="connsiteY8" fmla="*/ 9880 h 45320"/>
                  <a:gd name="connsiteX9" fmla="*/ 42848 w 45671"/>
                  <a:gd name="connsiteY9" fmla="*/ 5953 h 45320"/>
                  <a:gd name="connsiteX10" fmla="*/ 37616 w 45671"/>
                  <a:gd name="connsiteY10" fmla="*/ 18387 h 45320"/>
                  <a:gd name="connsiteX11" fmla="*/ 44156 w 45671"/>
                  <a:gd name="connsiteY11" fmla="*/ 19696 h 45320"/>
                  <a:gd name="connsiteX12" fmla="*/ 40232 w 45671"/>
                  <a:gd name="connsiteY12" fmla="*/ 26240 h 45320"/>
                  <a:gd name="connsiteX13" fmla="*/ 45464 w 45671"/>
                  <a:gd name="connsiteY13" fmla="*/ 33438 h 45320"/>
                  <a:gd name="connsiteX14" fmla="*/ 33692 w 45671"/>
                  <a:gd name="connsiteY14" fmla="*/ 36055 h 45320"/>
                  <a:gd name="connsiteX15" fmla="*/ 30423 w 45671"/>
                  <a:gd name="connsiteY15" fmla="*/ 42599 h 45320"/>
                  <a:gd name="connsiteX16" fmla="*/ 22575 w 45671"/>
                  <a:gd name="connsiteY16" fmla="*/ 45217 h 45320"/>
                  <a:gd name="connsiteX17" fmla="*/ 14074 w 45671"/>
                  <a:gd name="connsiteY17" fmla="*/ 37364 h 45320"/>
                  <a:gd name="connsiteX18" fmla="*/ 17343 w 45671"/>
                  <a:gd name="connsiteY18" fmla="*/ 28857 h 45320"/>
                  <a:gd name="connsiteX19" fmla="*/ 5572 w 45671"/>
                  <a:gd name="connsiteY19" fmla="*/ 35401 h 45320"/>
                  <a:gd name="connsiteX20" fmla="*/ 340 w 45671"/>
                  <a:gd name="connsiteY20" fmla="*/ 22968 h 4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671" h="45320">
                    <a:moveTo>
                      <a:pt x="340" y="22968"/>
                    </a:moveTo>
                    <a:cubicBezTo>
                      <a:pt x="2956" y="20350"/>
                      <a:pt x="4918" y="22313"/>
                      <a:pt x="7534" y="21659"/>
                    </a:cubicBezTo>
                    <a:cubicBezTo>
                      <a:pt x="10150" y="21659"/>
                      <a:pt x="9496" y="15769"/>
                      <a:pt x="11458" y="16424"/>
                    </a:cubicBezTo>
                    <a:cubicBezTo>
                      <a:pt x="13419" y="16424"/>
                      <a:pt x="19305" y="16424"/>
                      <a:pt x="22575" y="18387"/>
                    </a:cubicBezTo>
                    <a:cubicBezTo>
                      <a:pt x="25845" y="20350"/>
                      <a:pt x="27153" y="17078"/>
                      <a:pt x="26499" y="15769"/>
                    </a:cubicBezTo>
                    <a:cubicBezTo>
                      <a:pt x="25845" y="14461"/>
                      <a:pt x="11458" y="8571"/>
                      <a:pt x="12766" y="6608"/>
                    </a:cubicBezTo>
                    <a:cubicBezTo>
                      <a:pt x="14074" y="4645"/>
                      <a:pt x="17343" y="4645"/>
                      <a:pt x="19959" y="3990"/>
                    </a:cubicBezTo>
                    <a:cubicBezTo>
                      <a:pt x="22575" y="3990"/>
                      <a:pt x="27153" y="-590"/>
                      <a:pt x="27807" y="64"/>
                    </a:cubicBezTo>
                    <a:cubicBezTo>
                      <a:pt x="28460" y="718"/>
                      <a:pt x="29115" y="9880"/>
                      <a:pt x="31730" y="9880"/>
                    </a:cubicBezTo>
                    <a:cubicBezTo>
                      <a:pt x="33692" y="9880"/>
                      <a:pt x="42194" y="3990"/>
                      <a:pt x="42848" y="5953"/>
                    </a:cubicBezTo>
                    <a:cubicBezTo>
                      <a:pt x="43502" y="7917"/>
                      <a:pt x="36962" y="17078"/>
                      <a:pt x="37616" y="18387"/>
                    </a:cubicBezTo>
                    <a:cubicBezTo>
                      <a:pt x="37616" y="19696"/>
                      <a:pt x="44156" y="18387"/>
                      <a:pt x="44156" y="19696"/>
                    </a:cubicBezTo>
                    <a:cubicBezTo>
                      <a:pt x="44156" y="21004"/>
                      <a:pt x="39578" y="24931"/>
                      <a:pt x="40232" y="26240"/>
                    </a:cubicBezTo>
                    <a:cubicBezTo>
                      <a:pt x="41540" y="27548"/>
                      <a:pt x="46772" y="32129"/>
                      <a:pt x="45464" y="33438"/>
                    </a:cubicBezTo>
                    <a:cubicBezTo>
                      <a:pt x="44810" y="34747"/>
                      <a:pt x="33692" y="34747"/>
                      <a:pt x="33692" y="36055"/>
                    </a:cubicBezTo>
                    <a:cubicBezTo>
                      <a:pt x="33692" y="37364"/>
                      <a:pt x="31076" y="41945"/>
                      <a:pt x="30423" y="42599"/>
                    </a:cubicBezTo>
                    <a:cubicBezTo>
                      <a:pt x="30423" y="43254"/>
                      <a:pt x="23883" y="45871"/>
                      <a:pt x="22575" y="45217"/>
                    </a:cubicBezTo>
                    <a:cubicBezTo>
                      <a:pt x="21267" y="43908"/>
                      <a:pt x="12111" y="38673"/>
                      <a:pt x="14074" y="37364"/>
                    </a:cubicBezTo>
                    <a:cubicBezTo>
                      <a:pt x="16035" y="36055"/>
                      <a:pt x="19305" y="29512"/>
                      <a:pt x="17343" y="28857"/>
                    </a:cubicBezTo>
                    <a:cubicBezTo>
                      <a:pt x="14727" y="28857"/>
                      <a:pt x="9496" y="35401"/>
                      <a:pt x="5572" y="35401"/>
                    </a:cubicBezTo>
                    <a:cubicBezTo>
                      <a:pt x="1648" y="35401"/>
                      <a:pt x="-968" y="24276"/>
                      <a:pt x="340" y="2296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16723745-88B4-9A5D-3767-F47FBB491275}"/>
                  </a:ext>
                </a:extLst>
              </p:cNvPr>
              <p:cNvSpPr/>
              <p:nvPr/>
            </p:nvSpPr>
            <p:spPr>
              <a:xfrm>
                <a:off x="3075558" y="-22497"/>
                <a:ext cx="5891" cy="10501"/>
              </a:xfrm>
              <a:custGeom>
                <a:avLst/>
                <a:gdLst>
                  <a:gd name="connsiteX0" fmla="*/ 3158 w 5891"/>
                  <a:gd name="connsiteY0" fmla="*/ 0 h 10501"/>
                  <a:gd name="connsiteX1" fmla="*/ 4466 w 5891"/>
                  <a:gd name="connsiteY1" fmla="*/ 10470 h 10501"/>
                  <a:gd name="connsiteX2" fmla="*/ 3158 w 5891"/>
                  <a:gd name="connsiteY2" fmla="*/ 0 h 10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91" h="10501">
                    <a:moveTo>
                      <a:pt x="3158" y="0"/>
                    </a:moveTo>
                    <a:cubicBezTo>
                      <a:pt x="5774" y="0"/>
                      <a:pt x="7082" y="9161"/>
                      <a:pt x="4466" y="10470"/>
                    </a:cubicBezTo>
                    <a:cubicBezTo>
                      <a:pt x="1850" y="11125"/>
                      <a:pt x="-3382" y="1309"/>
                      <a:pt x="315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BDDE044C-A4DD-B096-B6E3-D7794B0E29BB}"/>
                  </a:ext>
                </a:extLst>
              </p:cNvPr>
              <p:cNvSpPr/>
              <p:nvPr/>
            </p:nvSpPr>
            <p:spPr>
              <a:xfrm>
                <a:off x="3071213" y="-9367"/>
                <a:ext cx="4002" cy="3496"/>
              </a:xfrm>
              <a:custGeom>
                <a:avLst/>
                <a:gdLst>
                  <a:gd name="connsiteX0" fmla="*/ 3579 w 4002"/>
                  <a:gd name="connsiteY0" fmla="*/ 612 h 3496"/>
                  <a:gd name="connsiteX1" fmla="*/ 963 w 4002"/>
                  <a:gd name="connsiteY1" fmla="*/ 3230 h 3496"/>
                  <a:gd name="connsiteX2" fmla="*/ 3579 w 4002"/>
                  <a:gd name="connsiteY2" fmla="*/ 612 h 3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2" h="3496">
                    <a:moveTo>
                      <a:pt x="3579" y="612"/>
                    </a:moveTo>
                    <a:cubicBezTo>
                      <a:pt x="4887" y="612"/>
                      <a:pt x="2925" y="4539"/>
                      <a:pt x="963" y="3230"/>
                    </a:cubicBezTo>
                    <a:cubicBezTo>
                      <a:pt x="-345" y="1921"/>
                      <a:pt x="-998" y="-1351"/>
                      <a:pt x="3579" y="61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F76ECEBD-F2F3-3DF4-7587-EE46A0D30B4E}"/>
                  </a:ext>
                </a:extLst>
              </p:cNvPr>
              <p:cNvSpPr/>
              <p:nvPr/>
            </p:nvSpPr>
            <p:spPr>
              <a:xfrm>
                <a:off x="3007717" y="10825"/>
                <a:ext cx="4744" cy="5940"/>
              </a:xfrm>
              <a:custGeom>
                <a:avLst/>
                <a:gdLst>
                  <a:gd name="connsiteX0" fmla="*/ 1679 w 4744"/>
                  <a:gd name="connsiteY0" fmla="*/ 51 h 5940"/>
                  <a:gd name="connsiteX1" fmla="*/ 3641 w 4744"/>
                  <a:gd name="connsiteY1" fmla="*/ 5940 h 5940"/>
                  <a:gd name="connsiteX2" fmla="*/ 1679 w 4744"/>
                  <a:gd name="connsiteY2" fmla="*/ 51 h 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44" h="5940">
                    <a:moveTo>
                      <a:pt x="1679" y="51"/>
                    </a:moveTo>
                    <a:cubicBezTo>
                      <a:pt x="4949" y="-604"/>
                      <a:pt x="5603" y="5286"/>
                      <a:pt x="3641" y="5940"/>
                    </a:cubicBezTo>
                    <a:cubicBezTo>
                      <a:pt x="1679" y="5940"/>
                      <a:pt x="-2245" y="705"/>
                      <a:pt x="1679" y="5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08B562A3-B67D-2AAC-008E-8579A8D1C6E8}"/>
                  </a:ext>
                </a:extLst>
              </p:cNvPr>
              <p:cNvSpPr/>
              <p:nvPr/>
            </p:nvSpPr>
            <p:spPr>
              <a:xfrm>
                <a:off x="2832519" y="105890"/>
                <a:ext cx="16365" cy="14332"/>
              </a:xfrm>
              <a:custGeom>
                <a:avLst/>
                <a:gdLst>
                  <a:gd name="connsiteX0" fmla="*/ 962 w 16365"/>
                  <a:gd name="connsiteY0" fmla="*/ 527 h 14332"/>
                  <a:gd name="connsiteX1" fmla="*/ 9463 w 16365"/>
                  <a:gd name="connsiteY1" fmla="*/ 2490 h 14332"/>
                  <a:gd name="connsiteX2" fmla="*/ 16003 w 16365"/>
                  <a:gd name="connsiteY2" fmla="*/ 9034 h 14332"/>
                  <a:gd name="connsiteX3" fmla="*/ 6847 w 16365"/>
                  <a:gd name="connsiteY3" fmla="*/ 14269 h 14332"/>
                  <a:gd name="connsiteX4" fmla="*/ 4231 w 16365"/>
                  <a:gd name="connsiteY4" fmla="*/ 7725 h 14332"/>
                  <a:gd name="connsiteX5" fmla="*/ 962 w 16365"/>
                  <a:gd name="connsiteY5" fmla="*/ 527 h 1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65" h="14332">
                    <a:moveTo>
                      <a:pt x="962" y="527"/>
                    </a:moveTo>
                    <a:cubicBezTo>
                      <a:pt x="2923" y="-782"/>
                      <a:pt x="7501" y="527"/>
                      <a:pt x="9463" y="2490"/>
                    </a:cubicBezTo>
                    <a:cubicBezTo>
                      <a:pt x="11425" y="4453"/>
                      <a:pt x="17965" y="7071"/>
                      <a:pt x="16003" y="9034"/>
                    </a:cubicBezTo>
                    <a:cubicBezTo>
                      <a:pt x="14041" y="10343"/>
                      <a:pt x="8155" y="14923"/>
                      <a:pt x="6847" y="14269"/>
                    </a:cubicBezTo>
                    <a:cubicBezTo>
                      <a:pt x="5539" y="13615"/>
                      <a:pt x="6847" y="8379"/>
                      <a:pt x="4231" y="7725"/>
                    </a:cubicBezTo>
                    <a:cubicBezTo>
                      <a:pt x="1616" y="7725"/>
                      <a:pt x="-1654" y="2490"/>
                      <a:pt x="962" y="52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3599ADBB-CC8B-5A94-9D56-0EF2D3281B1C}"/>
                  </a:ext>
                </a:extLst>
              </p:cNvPr>
              <p:cNvSpPr/>
              <p:nvPr/>
            </p:nvSpPr>
            <p:spPr>
              <a:xfrm>
                <a:off x="2850484" y="53804"/>
                <a:ext cx="73674" cy="78966"/>
              </a:xfrm>
              <a:custGeom>
                <a:avLst/>
                <a:gdLst>
                  <a:gd name="connsiteX0" fmla="*/ 0 w 73674"/>
                  <a:gd name="connsiteY0" fmla="*/ 48686 h 78966"/>
                  <a:gd name="connsiteX1" fmla="*/ 9809 w 73674"/>
                  <a:gd name="connsiteY1" fmla="*/ 53267 h 78966"/>
                  <a:gd name="connsiteX2" fmla="*/ 7847 w 73674"/>
                  <a:gd name="connsiteY2" fmla="*/ 41488 h 78966"/>
                  <a:gd name="connsiteX3" fmla="*/ 15041 w 73674"/>
                  <a:gd name="connsiteY3" fmla="*/ 44760 h 78966"/>
                  <a:gd name="connsiteX4" fmla="*/ 18965 w 73674"/>
                  <a:gd name="connsiteY4" fmla="*/ 37562 h 78966"/>
                  <a:gd name="connsiteX5" fmla="*/ 22889 w 73674"/>
                  <a:gd name="connsiteY5" fmla="*/ 48686 h 78966"/>
                  <a:gd name="connsiteX6" fmla="*/ 31390 w 73674"/>
                  <a:gd name="connsiteY6" fmla="*/ 53267 h 78966"/>
                  <a:gd name="connsiteX7" fmla="*/ 35968 w 73674"/>
                  <a:gd name="connsiteY7" fmla="*/ 44106 h 78966"/>
                  <a:gd name="connsiteX8" fmla="*/ 28120 w 73674"/>
                  <a:gd name="connsiteY8" fmla="*/ 29055 h 78966"/>
                  <a:gd name="connsiteX9" fmla="*/ 39238 w 73674"/>
                  <a:gd name="connsiteY9" fmla="*/ 31672 h 78966"/>
                  <a:gd name="connsiteX10" fmla="*/ 44469 w 73674"/>
                  <a:gd name="connsiteY10" fmla="*/ 38216 h 78966"/>
                  <a:gd name="connsiteX11" fmla="*/ 47739 w 73674"/>
                  <a:gd name="connsiteY11" fmla="*/ 31018 h 78966"/>
                  <a:gd name="connsiteX12" fmla="*/ 54932 w 73674"/>
                  <a:gd name="connsiteY12" fmla="*/ 29055 h 78966"/>
                  <a:gd name="connsiteX13" fmla="*/ 56240 w 73674"/>
                  <a:gd name="connsiteY13" fmla="*/ 23165 h 78966"/>
                  <a:gd name="connsiteX14" fmla="*/ 47085 w 73674"/>
                  <a:gd name="connsiteY14" fmla="*/ 17930 h 78966"/>
                  <a:gd name="connsiteX15" fmla="*/ 53624 w 73674"/>
                  <a:gd name="connsiteY15" fmla="*/ 14004 h 78966"/>
                  <a:gd name="connsiteX16" fmla="*/ 62126 w 73674"/>
                  <a:gd name="connsiteY16" fmla="*/ 14004 h 78966"/>
                  <a:gd name="connsiteX17" fmla="*/ 61472 w 73674"/>
                  <a:gd name="connsiteY17" fmla="*/ 262 h 78966"/>
                  <a:gd name="connsiteX18" fmla="*/ 73243 w 73674"/>
                  <a:gd name="connsiteY18" fmla="*/ 4842 h 78966"/>
                  <a:gd name="connsiteX19" fmla="*/ 71281 w 73674"/>
                  <a:gd name="connsiteY19" fmla="*/ 15967 h 78966"/>
                  <a:gd name="connsiteX20" fmla="*/ 63434 w 73674"/>
                  <a:gd name="connsiteY20" fmla="*/ 22511 h 78966"/>
                  <a:gd name="connsiteX21" fmla="*/ 62780 w 73674"/>
                  <a:gd name="connsiteY21" fmla="*/ 32981 h 78966"/>
                  <a:gd name="connsiteX22" fmla="*/ 56894 w 73674"/>
                  <a:gd name="connsiteY22" fmla="*/ 36907 h 78966"/>
                  <a:gd name="connsiteX23" fmla="*/ 58202 w 73674"/>
                  <a:gd name="connsiteY23" fmla="*/ 44106 h 78966"/>
                  <a:gd name="connsiteX24" fmla="*/ 53624 w 73674"/>
                  <a:gd name="connsiteY24" fmla="*/ 48686 h 78966"/>
                  <a:gd name="connsiteX25" fmla="*/ 50355 w 73674"/>
                  <a:gd name="connsiteY25" fmla="*/ 56539 h 78966"/>
                  <a:gd name="connsiteX26" fmla="*/ 47085 w 73674"/>
                  <a:gd name="connsiteY26" fmla="*/ 59811 h 78966"/>
                  <a:gd name="connsiteX27" fmla="*/ 47085 w 73674"/>
                  <a:gd name="connsiteY27" fmla="*/ 66355 h 78966"/>
                  <a:gd name="connsiteX28" fmla="*/ 38583 w 73674"/>
                  <a:gd name="connsiteY28" fmla="*/ 68973 h 78966"/>
                  <a:gd name="connsiteX29" fmla="*/ 30082 w 73674"/>
                  <a:gd name="connsiteY29" fmla="*/ 65701 h 78966"/>
                  <a:gd name="connsiteX30" fmla="*/ 29428 w 73674"/>
                  <a:gd name="connsiteY30" fmla="*/ 74208 h 78966"/>
                  <a:gd name="connsiteX31" fmla="*/ 21581 w 73674"/>
                  <a:gd name="connsiteY31" fmla="*/ 73553 h 78966"/>
                  <a:gd name="connsiteX32" fmla="*/ 18965 w 73674"/>
                  <a:gd name="connsiteY32" fmla="*/ 78788 h 78966"/>
                  <a:gd name="connsiteX33" fmla="*/ 12425 w 73674"/>
                  <a:gd name="connsiteY33" fmla="*/ 77480 h 78966"/>
                  <a:gd name="connsiteX34" fmla="*/ 9155 w 73674"/>
                  <a:gd name="connsiteY34" fmla="*/ 71590 h 78966"/>
                  <a:gd name="connsiteX35" fmla="*/ 1962 w 73674"/>
                  <a:gd name="connsiteY35" fmla="*/ 67664 h 78966"/>
                  <a:gd name="connsiteX36" fmla="*/ 5232 w 73674"/>
                  <a:gd name="connsiteY36" fmla="*/ 61120 h 78966"/>
                  <a:gd name="connsiteX37" fmla="*/ 3924 w 73674"/>
                  <a:gd name="connsiteY37" fmla="*/ 56539 h 78966"/>
                  <a:gd name="connsiteX38" fmla="*/ 1308 w 73674"/>
                  <a:gd name="connsiteY38" fmla="*/ 48686 h 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3674" h="78966">
                    <a:moveTo>
                      <a:pt x="0" y="48686"/>
                    </a:moveTo>
                    <a:cubicBezTo>
                      <a:pt x="2616" y="49995"/>
                      <a:pt x="9809" y="56539"/>
                      <a:pt x="9809" y="53267"/>
                    </a:cubicBezTo>
                    <a:cubicBezTo>
                      <a:pt x="9809" y="49995"/>
                      <a:pt x="4577" y="41488"/>
                      <a:pt x="7847" y="41488"/>
                    </a:cubicBezTo>
                    <a:cubicBezTo>
                      <a:pt x="11117" y="41488"/>
                      <a:pt x="13733" y="46723"/>
                      <a:pt x="15041" y="44760"/>
                    </a:cubicBezTo>
                    <a:cubicBezTo>
                      <a:pt x="16349" y="42797"/>
                      <a:pt x="15041" y="35599"/>
                      <a:pt x="18965" y="37562"/>
                    </a:cubicBezTo>
                    <a:cubicBezTo>
                      <a:pt x="22889" y="39525"/>
                      <a:pt x="21581" y="47378"/>
                      <a:pt x="22889" y="48686"/>
                    </a:cubicBezTo>
                    <a:cubicBezTo>
                      <a:pt x="24196" y="49995"/>
                      <a:pt x="30082" y="54576"/>
                      <a:pt x="31390" y="53267"/>
                    </a:cubicBezTo>
                    <a:cubicBezTo>
                      <a:pt x="32044" y="51958"/>
                      <a:pt x="35968" y="44760"/>
                      <a:pt x="35968" y="44106"/>
                    </a:cubicBezTo>
                    <a:cubicBezTo>
                      <a:pt x="35968" y="43451"/>
                      <a:pt x="22234" y="30364"/>
                      <a:pt x="28120" y="29055"/>
                    </a:cubicBezTo>
                    <a:cubicBezTo>
                      <a:pt x="34660" y="27746"/>
                      <a:pt x="37930" y="29709"/>
                      <a:pt x="39238" y="31672"/>
                    </a:cubicBezTo>
                    <a:cubicBezTo>
                      <a:pt x="40545" y="33636"/>
                      <a:pt x="41853" y="36907"/>
                      <a:pt x="44469" y="38216"/>
                    </a:cubicBezTo>
                    <a:cubicBezTo>
                      <a:pt x="47085" y="39525"/>
                      <a:pt x="46431" y="32981"/>
                      <a:pt x="47739" y="31018"/>
                    </a:cubicBezTo>
                    <a:cubicBezTo>
                      <a:pt x="49047" y="29055"/>
                      <a:pt x="53624" y="31018"/>
                      <a:pt x="54932" y="29055"/>
                    </a:cubicBezTo>
                    <a:cubicBezTo>
                      <a:pt x="55587" y="27746"/>
                      <a:pt x="57548" y="24474"/>
                      <a:pt x="56240" y="23165"/>
                    </a:cubicBezTo>
                    <a:cubicBezTo>
                      <a:pt x="54932" y="21857"/>
                      <a:pt x="47739" y="21202"/>
                      <a:pt x="47085" y="17930"/>
                    </a:cubicBezTo>
                    <a:cubicBezTo>
                      <a:pt x="47085" y="14658"/>
                      <a:pt x="51663" y="14004"/>
                      <a:pt x="53624" y="14004"/>
                    </a:cubicBezTo>
                    <a:cubicBezTo>
                      <a:pt x="56240" y="14004"/>
                      <a:pt x="60818" y="14004"/>
                      <a:pt x="62126" y="14004"/>
                    </a:cubicBezTo>
                    <a:cubicBezTo>
                      <a:pt x="63434" y="13349"/>
                      <a:pt x="58202" y="1570"/>
                      <a:pt x="61472" y="262"/>
                    </a:cubicBezTo>
                    <a:cubicBezTo>
                      <a:pt x="64742" y="-1047"/>
                      <a:pt x="71936" y="2879"/>
                      <a:pt x="73243" y="4842"/>
                    </a:cubicBezTo>
                    <a:cubicBezTo>
                      <a:pt x="74551" y="7460"/>
                      <a:pt x="72589" y="15313"/>
                      <a:pt x="71281" y="15967"/>
                    </a:cubicBezTo>
                    <a:cubicBezTo>
                      <a:pt x="69973" y="16621"/>
                      <a:pt x="62780" y="21202"/>
                      <a:pt x="63434" y="22511"/>
                    </a:cubicBezTo>
                    <a:cubicBezTo>
                      <a:pt x="63434" y="23820"/>
                      <a:pt x="65396" y="31018"/>
                      <a:pt x="62780" y="32981"/>
                    </a:cubicBezTo>
                    <a:cubicBezTo>
                      <a:pt x="60164" y="34290"/>
                      <a:pt x="56240" y="33636"/>
                      <a:pt x="56894" y="36907"/>
                    </a:cubicBezTo>
                    <a:cubicBezTo>
                      <a:pt x="57548" y="40179"/>
                      <a:pt x="60164" y="42143"/>
                      <a:pt x="58202" y="44106"/>
                    </a:cubicBezTo>
                    <a:cubicBezTo>
                      <a:pt x="56894" y="45415"/>
                      <a:pt x="52971" y="45415"/>
                      <a:pt x="53624" y="48686"/>
                    </a:cubicBezTo>
                    <a:cubicBezTo>
                      <a:pt x="53624" y="51958"/>
                      <a:pt x="51663" y="55885"/>
                      <a:pt x="50355" y="56539"/>
                    </a:cubicBezTo>
                    <a:cubicBezTo>
                      <a:pt x="49047" y="57194"/>
                      <a:pt x="47085" y="57848"/>
                      <a:pt x="47085" y="59811"/>
                    </a:cubicBezTo>
                    <a:cubicBezTo>
                      <a:pt x="47085" y="61774"/>
                      <a:pt x="49701" y="64392"/>
                      <a:pt x="47085" y="66355"/>
                    </a:cubicBezTo>
                    <a:cubicBezTo>
                      <a:pt x="44469" y="68318"/>
                      <a:pt x="39891" y="69627"/>
                      <a:pt x="38583" y="68973"/>
                    </a:cubicBezTo>
                    <a:cubicBezTo>
                      <a:pt x="37275" y="67664"/>
                      <a:pt x="31390" y="64392"/>
                      <a:pt x="30082" y="65701"/>
                    </a:cubicBezTo>
                    <a:cubicBezTo>
                      <a:pt x="29428" y="67009"/>
                      <a:pt x="31390" y="72899"/>
                      <a:pt x="29428" y="74208"/>
                    </a:cubicBezTo>
                    <a:cubicBezTo>
                      <a:pt x="27466" y="75516"/>
                      <a:pt x="21581" y="73553"/>
                      <a:pt x="21581" y="73553"/>
                    </a:cubicBezTo>
                    <a:cubicBezTo>
                      <a:pt x="21581" y="73553"/>
                      <a:pt x="20273" y="78134"/>
                      <a:pt x="18965" y="78788"/>
                    </a:cubicBezTo>
                    <a:cubicBezTo>
                      <a:pt x="17657" y="79443"/>
                      <a:pt x="13733" y="78134"/>
                      <a:pt x="12425" y="77480"/>
                    </a:cubicBezTo>
                    <a:cubicBezTo>
                      <a:pt x="11117" y="77480"/>
                      <a:pt x="11117" y="72244"/>
                      <a:pt x="9155" y="71590"/>
                    </a:cubicBezTo>
                    <a:cubicBezTo>
                      <a:pt x="7847" y="71590"/>
                      <a:pt x="1308" y="68973"/>
                      <a:pt x="1962" y="67664"/>
                    </a:cubicBezTo>
                    <a:cubicBezTo>
                      <a:pt x="2616" y="66355"/>
                      <a:pt x="5232" y="63083"/>
                      <a:pt x="5232" y="61120"/>
                    </a:cubicBezTo>
                    <a:cubicBezTo>
                      <a:pt x="5232" y="59157"/>
                      <a:pt x="4577" y="57848"/>
                      <a:pt x="3924" y="56539"/>
                    </a:cubicBezTo>
                    <a:cubicBezTo>
                      <a:pt x="3270" y="55230"/>
                      <a:pt x="-1308" y="47378"/>
                      <a:pt x="1308" y="486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37D6CF55-A82C-C959-C8F3-BFF6F5A0C3E6}"/>
                  </a:ext>
                </a:extLst>
              </p:cNvPr>
              <p:cNvSpPr/>
              <p:nvPr/>
            </p:nvSpPr>
            <p:spPr>
              <a:xfrm>
                <a:off x="2846521" y="129163"/>
                <a:ext cx="8837" cy="10175"/>
              </a:xfrm>
              <a:custGeom>
                <a:avLst/>
                <a:gdLst>
                  <a:gd name="connsiteX0" fmla="*/ 3963 w 8837"/>
                  <a:gd name="connsiteY0" fmla="*/ 158 h 10175"/>
                  <a:gd name="connsiteX1" fmla="*/ 8540 w 8837"/>
                  <a:gd name="connsiteY1" fmla="*/ 8665 h 10175"/>
                  <a:gd name="connsiteX2" fmla="*/ 39 w 8837"/>
                  <a:gd name="connsiteY2" fmla="*/ 8665 h 10175"/>
                  <a:gd name="connsiteX3" fmla="*/ 3963 w 8837"/>
                  <a:gd name="connsiteY3" fmla="*/ 158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37" h="10175">
                    <a:moveTo>
                      <a:pt x="3963" y="158"/>
                    </a:moveTo>
                    <a:cubicBezTo>
                      <a:pt x="6578" y="1466"/>
                      <a:pt x="9848" y="7356"/>
                      <a:pt x="8540" y="8665"/>
                    </a:cubicBezTo>
                    <a:cubicBezTo>
                      <a:pt x="7232" y="9973"/>
                      <a:pt x="-615" y="11282"/>
                      <a:pt x="39" y="8665"/>
                    </a:cubicBezTo>
                    <a:cubicBezTo>
                      <a:pt x="39" y="6047"/>
                      <a:pt x="1347" y="-1151"/>
                      <a:pt x="3963" y="15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8C20652A-5DAA-28AE-0D56-19965699C6A4}"/>
                  </a:ext>
                </a:extLst>
              </p:cNvPr>
              <p:cNvSpPr/>
              <p:nvPr/>
            </p:nvSpPr>
            <p:spPr>
              <a:xfrm>
                <a:off x="2867484" y="150472"/>
                <a:ext cx="44623" cy="24132"/>
              </a:xfrm>
              <a:custGeom>
                <a:avLst/>
                <a:gdLst>
                  <a:gd name="connsiteX0" fmla="*/ 1311 w 44623"/>
                  <a:gd name="connsiteY0" fmla="*/ 10259 h 24132"/>
                  <a:gd name="connsiteX1" fmla="*/ 8504 w 44623"/>
                  <a:gd name="connsiteY1" fmla="*/ 12877 h 24132"/>
                  <a:gd name="connsiteX2" fmla="*/ 12428 w 44623"/>
                  <a:gd name="connsiteY2" fmla="*/ 2406 h 24132"/>
                  <a:gd name="connsiteX3" fmla="*/ 20930 w 44623"/>
                  <a:gd name="connsiteY3" fmla="*/ 3061 h 24132"/>
                  <a:gd name="connsiteX4" fmla="*/ 26162 w 44623"/>
                  <a:gd name="connsiteY4" fmla="*/ 443 h 24132"/>
                  <a:gd name="connsiteX5" fmla="*/ 28778 w 44623"/>
                  <a:gd name="connsiteY5" fmla="*/ 6987 h 24132"/>
                  <a:gd name="connsiteX6" fmla="*/ 38587 w 44623"/>
                  <a:gd name="connsiteY6" fmla="*/ 10259 h 24132"/>
                  <a:gd name="connsiteX7" fmla="*/ 44472 w 44623"/>
                  <a:gd name="connsiteY7" fmla="*/ 17457 h 24132"/>
                  <a:gd name="connsiteX8" fmla="*/ 37279 w 44623"/>
                  <a:gd name="connsiteY8" fmla="*/ 22038 h 24132"/>
                  <a:gd name="connsiteX9" fmla="*/ 18968 w 44623"/>
                  <a:gd name="connsiteY9" fmla="*/ 24001 h 24132"/>
                  <a:gd name="connsiteX10" fmla="*/ 5889 w 44623"/>
                  <a:gd name="connsiteY10" fmla="*/ 18112 h 24132"/>
                  <a:gd name="connsiteX11" fmla="*/ 1311 w 44623"/>
                  <a:gd name="connsiteY11" fmla="*/ 10259 h 2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623" h="24132">
                    <a:moveTo>
                      <a:pt x="1311" y="10259"/>
                    </a:moveTo>
                    <a:cubicBezTo>
                      <a:pt x="2619" y="10259"/>
                      <a:pt x="5235" y="13531"/>
                      <a:pt x="8504" y="12877"/>
                    </a:cubicBezTo>
                    <a:cubicBezTo>
                      <a:pt x="11774" y="12222"/>
                      <a:pt x="8504" y="3715"/>
                      <a:pt x="12428" y="2406"/>
                    </a:cubicBezTo>
                    <a:cubicBezTo>
                      <a:pt x="16352" y="1752"/>
                      <a:pt x="18968" y="2406"/>
                      <a:pt x="20930" y="3061"/>
                    </a:cubicBezTo>
                    <a:cubicBezTo>
                      <a:pt x="22892" y="3715"/>
                      <a:pt x="24854" y="-1520"/>
                      <a:pt x="26162" y="443"/>
                    </a:cubicBezTo>
                    <a:cubicBezTo>
                      <a:pt x="27470" y="1752"/>
                      <a:pt x="26815" y="5024"/>
                      <a:pt x="28778" y="6987"/>
                    </a:cubicBezTo>
                    <a:cubicBezTo>
                      <a:pt x="30739" y="8296"/>
                      <a:pt x="36625" y="8950"/>
                      <a:pt x="38587" y="10259"/>
                    </a:cubicBezTo>
                    <a:cubicBezTo>
                      <a:pt x="40549" y="11568"/>
                      <a:pt x="43819" y="14840"/>
                      <a:pt x="44472" y="17457"/>
                    </a:cubicBezTo>
                    <a:cubicBezTo>
                      <a:pt x="45127" y="20075"/>
                      <a:pt x="43819" y="21384"/>
                      <a:pt x="37279" y="22038"/>
                    </a:cubicBezTo>
                    <a:cubicBezTo>
                      <a:pt x="30739" y="22692"/>
                      <a:pt x="24200" y="24656"/>
                      <a:pt x="18968" y="24001"/>
                    </a:cubicBezTo>
                    <a:cubicBezTo>
                      <a:pt x="13736" y="23347"/>
                      <a:pt x="8504" y="18766"/>
                      <a:pt x="5889" y="18112"/>
                    </a:cubicBezTo>
                    <a:cubicBezTo>
                      <a:pt x="3273" y="17457"/>
                      <a:pt x="-2613" y="8950"/>
                      <a:pt x="1311" y="1025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F4478429-1477-1177-6FE9-B58482434554}"/>
                  </a:ext>
                </a:extLst>
              </p:cNvPr>
              <p:cNvSpPr/>
              <p:nvPr/>
            </p:nvSpPr>
            <p:spPr>
              <a:xfrm>
                <a:off x="2900342" y="110109"/>
                <a:ext cx="46273" cy="53944"/>
              </a:xfrm>
              <a:custGeom>
                <a:avLst/>
                <a:gdLst>
                  <a:gd name="connsiteX0" fmla="*/ 1804 w 46273"/>
                  <a:gd name="connsiteY0" fmla="*/ 34262 h 53944"/>
                  <a:gd name="connsiteX1" fmla="*/ 496 w 46273"/>
                  <a:gd name="connsiteY1" fmla="*/ 25755 h 53944"/>
                  <a:gd name="connsiteX2" fmla="*/ 8998 w 46273"/>
                  <a:gd name="connsiteY2" fmla="*/ 12013 h 53944"/>
                  <a:gd name="connsiteX3" fmla="*/ 16191 w 46273"/>
                  <a:gd name="connsiteY3" fmla="*/ 13322 h 53944"/>
                  <a:gd name="connsiteX4" fmla="*/ 20769 w 46273"/>
                  <a:gd name="connsiteY4" fmla="*/ 12013 h 53944"/>
                  <a:gd name="connsiteX5" fmla="*/ 16845 w 46273"/>
                  <a:gd name="connsiteY5" fmla="*/ 4160 h 53944"/>
                  <a:gd name="connsiteX6" fmla="*/ 26655 w 46273"/>
                  <a:gd name="connsiteY6" fmla="*/ 4160 h 53944"/>
                  <a:gd name="connsiteX7" fmla="*/ 35156 w 46273"/>
                  <a:gd name="connsiteY7" fmla="*/ 234 h 53944"/>
                  <a:gd name="connsiteX8" fmla="*/ 41696 w 46273"/>
                  <a:gd name="connsiteY8" fmla="*/ 6123 h 53944"/>
                  <a:gd name="connsiteX9" fmla="*/ 46273 w 46273"/>
                  <a:gd name="connsiteY9" fmla="*/ 12667 h 53944"/>
                  <a:gd name="connsiteX10" fmla="*/ 41696 w 46273"/>
                  <a:gd name="connsiteY10" fmla="*/ 23138 h 53944"/>
                  <a:gd name="connsiteX11" fmla="*/ 34502 w 46273"/>
                  <a:gd name="connsiteY11" fmla="*/ 29681 h 53944"/>
                  <a:gd name="connsiteX12" fmla="*/ 35156 w 46273"/>
                  <a:gd name="connsiteY12" fmla="*/ 36880 h 53944"/>
                  <a:gd name="connsiteX13" fmla="*/ 28617 w 46273"/>
                  <a:gd name="connsiteY13" fmla="*/ 40806 h 53944"/>
                  <a:gd name="connsiteX14" fmla="*/ 31232 w 46273"/>
                  <a:gd name="connsiteY14" fmla="*/ 48004 h 53944"/>
                  <a:gd name="connsiteX15" fmla="*/ 22731 w 46273"/>
                  <a:gd name="connsiteY15" fmla="*/ 53894 h 53944"/>
                  <a:gd name="connsiteX16" fmla="*/ 16191 w 46273"/>
                  <a:gd name="connsiteY16" fmla="*/ 48004 h 53944"/>
                  <a:gd name="connsiteX17" fmla="*/ 16191 w 46273"/>
                  <a:gd name="connsiteY17" fmla="*/ 30990 h 53944"/>
                  <a:gd name="connsiteX18" fmla="*/ 10960 w 46273"/>
                  <a:gd name="connsiteY18" fmla="*/ 43424 h 53944"/>
                  <a:gd name="connsiteX19" fmla="*/ 4420 w 46273"/>
                  <a:gd name="connsiteY19" fmla="*/ 39497 h 53944"/>
                  <a:gd name="connsiteX20" fmla="*/ 1804 w 46273"/>
                  <a:gd name="connsiteY20" fmla="*/ 34262 h 5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273" h="53944">
                    <a:moveTo>
                      <a:pt x="1804" y="34262"/>
                    </a:moveTo>
                    <a:cubicBezTo>
                      <a:pt x="3112" y="30990"/>
                      <a:pt x="-1466" y="29027"/>
                      <a:pt x="496" y="25755"/>
                    </a:cubicBezTo>
                    <a:cubicBezTo>
                      <a:pt x="1804" y="22483"/>
                      <a:pt x="6382" y="12013"/>
                      <a:pt x="8998" y="12013"/>
                    </a:cubicBezTo>
                    <a:cubicBezTo>
                      <a:pt x="11614" y="12013"/>
                      <a:pt x="14230" y="13322"/>
                      <a:pt x="16191" y="13322"/>
                    </a:cubicBezTo>
                    <a:cubicBezTo>
                      <a:pt x="17499" y="13322"/>
                      <a:pt x="21423" y="13322"/>
                      <a:pt x="20769" y="12013"/>
                    </a:cubicBezTo>
                    <a:cubicBezTo>
                      <a:pt x="20769" y="10704"/>
                      <a:pt x="13575" y="4160"/>
                      <a:pt x="16845" y="4160"/>
                    </a:cubicBezTo>
                    <a:cubicBezTo>
                      <a:pt x="20115" y="4160"/>
                      <a:pt x="24693" y="5469"/>
                      <a:pt x="26655" y="4160"/>
                    </a:cubicBezTo>
                    <a:cubicBezTo>
                      <a:pt x="29271" y="3506"/>
                      <a:pt x="33848" y="-1075"/>
                      <a:pt x="35156" y="234"/>
                    </a:cubicBezTo>
                    <a:cubicBezTo>
                      <a:pt x="36464" y="1543"/>
                      <a:pt x="39734" y="4815"/>
                      <a:pt x="41696" y="6123"/>
                    </a:cubicBezTo>
                    <a:cubicBezTo>
                      <a:pt x="43004" y="7432"/>
                      <a:pt x="46273" y="11359"/>
                      <a:pt x="46273" y="12667"/>
                    </a:cubicBezTo>
                    <a:cubicBezTo>
                      <a:pt x="46273" y="13976"/>
                      <a:pt x="44312" y="19866"/>
                      <a:pt x="41696" y="23138"/>
                    </a:cubicBezTo>
                    <a:cubicBezTo>
                      <a:pt x="39080" y="25755"/>
                      <a:pt x="33848" y="28373"/>
                      <a:pt x="34502" y="29681"/>
                    </a:cubicBezTo>
                    <a:cubicBezTo>
                      <a:pt x="35156" y="30990"/>
                      <a:pt x="36464" y="35571"/>
                      <a:pt x="35156" y="36880"/>
                    </a:cubicBezTo>
                    <a:cubicBezTo>
                      <a:pt x="33848" y="38188"/>
                      <a:pt x="27963" y="39497"/>
                      <a:pt x="28617" y="40806"/>
                    </a:cubicBezTo>
                    <a:cubicBezTo>
                      <a:pt x="29271" y="42769"/>
                      <a:pt x="32540" y="47350"/>
                      <a:pt x="31232" y="48004"/>
                    </a:cubicBezTo>
                    <a:cubicBezTo>
                      <a:pt x="29924" y="48659"/>
                      <a:pt x="26655" y="54548"/>
                      <a:pt x="22731" y="53894"/>
                    </a:cubicBezTo>
                    <a:cubicBezTo>
                      <a:pt x="18807" y="53239"/>
                      <a:pt x="15538" y="50622"/>
                      <a:pt x="16191" y="48004"/>
                    </a:cubicBezTo>
                    <a:cubicBezTo>
                      <a:pt x="16191" y="45387"/>
                      <a:pt x="17499" y="29681"/>
                      <a:pt x="16191" y="30990"/>
                    </a:cubicBezTo>
                    <a:cubicBezTo>
                      <a:pt x="14230" y="32299"/>
                      <a:pt x="13575" y="43424"/>
                      <a:pt x="10960" y="43424"/>
                    </a:cubicBezTo>
                    <a:cubicBezTo>
                      <a:pt x="8344" y="43424"/>
                      <a:pt x="5074" y="40806"/>
                      <a:pt x="4420" y="39497"/>
                    </a:cubicBezTo>
                    <a:cubicBezTo>
                      <a:pt x="3766" y="38188"/>
                      <a:pt x="1150" y="36225"/>
                      <a:pt x="1804" y="342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386B685A-E7A5-2B1D-7C9E-A5E0AEBBEFB0}"/>
                  </a:ext>
                </a:extLst>
              </p:cNvPr>
              <p:cNvSpPr/>
              <p:nvPr/>
            </p:nvSpPr>
            <p:spPr>
              <a:xfrm>
                <a:off x="2925035" y="94637"/>
                <a:ext cx="11934" cy="10554"/>
              </a:xfrm>
              <a:custGeom>
                <a:avLst/>
                <a:gdLst>
                  <a:gd name="connsiteX0" fmla="*/ 1308 w 11934"/>
                  <a:gd name="connsiteY0" fmla="*/ 654 h 10554"/>
                  <a:gd name="connsiteX1" fmla="*/ 11771 w 11934"/>
                  <a:gd name="connsiteY1" fmla="*/ 5235 h 10554"/>
                  <a:gd name="connsiteX2" fmla="*/ 11117 w 11934"/>
                  <a:gd name="connsiteY2" fmla="*/ 10470 h 10554"/>
                  <a:gd name="connsiteX3" fmla="*/ 1962 w 11934"/>
                  <a:gd name="connsiteY3" fmla="*/ 5235 h 10554"/>
                  <a:gd name="connsiteX4" fmla="*/ 1962 w 11934"/>
                  <a:gd name="connsiteY4" fmla="*/ 0 h 1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4" h="10554">
                    <a:moveTo>
                      <a:pt x="1308" y="654"/>
                    </a:moveTo>
                    <a:cubicBezTo>
                      <a:pt x="7194" y="654"/>
                      <a:pt x="11117" y="3272"/>
                      <a:pt x="11771" y="5235"/>
                    </a:cubicBezTo>
                    <a:cubicBezTo>
                      <a:pt x="11771" y="7853"/>
                      <a:pt x="12425" y="11125"/>
                      <a:pt x="11117" y="10470"/>
                    </a:cubicBezTo>
                    <a:cubicBezTo>
                      <a:pt x="9809" y="10470"/>
                      <a:pt x="4578" y="5890"/>
                      <a:pt x="1962" y="5235"/>
                    </a:cubicBezTo>
                    <a:cubicBezTo>
                      <a:pt x="-654" y="5235"/>
                      <a:pt x="-654" y="0"/>
                      <a:pt x="1962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F5D2B88E-302C-7A44-2659-7602E487F825}"/>
                  </a:ext>
                </a:extLst>
              </p:cNvPr>
              <p:cNvSpPr/>
              <p:nvPr/>
            </p:nvSpPr>
            <p:spPr>
              <a:xfrm>
                <a:off x="2935717" y="67153"/>
                <a:ext cx="34744" cy="41966"/>
              </a:xfrm>
              <a:custGeom>
                <a:avLst/>
                <a:gdLst>
                  <a:gd name="connsiteX0" fmla="*/ 1743 w 34744"/>
                  <a:gd name="connsiteY0" fmla="*/ 1309 h 41966"/>
                  <a:gd name="connsiteX1" fmla="*/ 12861 w 34744"/>
                  <a:gd name="connsiteY1" fmla="*/ 6544 h 41966"/>
                  <a:gd name="connsiteX2" fmla="*/ 23978 w 34744"/>
                  <a:gd name="connsiteY2" fmla="*/ 7853 h 41966"/>
                  <a:gd name="connsiteX3" fmla="*/ 31171 w 34744"/>
                  <a:gd name="connsiteY3" fmla="*/ 17014 h 41966"/>
                  <a:gd name="connsiteX4" fmla="*/ 34441 w 34744"/>
                  <a:gd name="connsiteY4" fmla="*/ 22249 h 41966"/>
                  <a:gd name="connsiteX5" fmla="*/ 31171 w 34744"/>
                  <a:gd name="connsiteY5" fmla="*/ 30102 h 41966"/>
                  <a:gd name="connsiteX6" fmla="*/ 27247 w 34744"/>
                  <a:gd name="connsiteY6" fmla="*/ 37955 h 41966"/>
                  <a:gd name="connsiteX7" fmla="*/ 19400 w 34744"/>
                  <a:gd name="connsiteY7" fmla="*/ 41881 h 41966"/>
                  <a:gd name="connsiteX8" fmla="*/ 10245 w 34744"/>
                  <a:gd name="connsiteY8" fmla="*/ 35337 h 41966"/>
                  <a:gd name="connsiteX9" fmla="*/ 5013 w 34744"/>
                  <a:gd name="connsiteY9" fmla="*/ 24212 h 41966"/>
                  <a:gd name="connsiteX10" fmla="*/ 435 w 34744"/>
                  <a:gd name="connsiteY10" fmla="*/ 15051 h 41966"/>
                  <a:gd name="connsiteX11" fmla="*/ 1743 w 34744"/>
                  <a:gd name="connsiteY11" fmla="*/ 0 h 4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744" h="41966">
                    <a:moveTo>
                      <a:pt x="1743" y="1309"/>
                    </a:moveTo>
                    <a:cubicBezTo>
                      <a:pt x="8283" y="-1963"/>
                      <a:pt x="7629" y="5890"/>
                      <a:pt x="12861" y="6544"/>
                    </a:cubicBezTo>
                    <a:cubicBezTo>
                      <a:pt x="18092" y="7853"/>
                      <a:pt x="20054" y="5235"/>
                      <a:pt x="23978" y="7853"/>
                    </a:cubicBezTo>
                    <a:cubicBezTo>
                      <a:pt x="27902" y="10470"/>
                      <a:pt x="29210" y="15705"/>
                      <a:pt x="31171" y="17014"/>
                    </a:cubicBezTo>
                    <a:cubicBezTo>
                      <a:pt x="32479" y="18323"/>
                      <a:pt x="35749" y="20940"/>
                      <a:pt x="34441" y="22249"/>
                    </a:cubicBezTo>
                    <a:cubicBezTo>
                      <a:pt x="33787" y="24212"/>
                      <a:pt x="31825" y="27484"/>
                      <a:pt x="31171" y="30102"/>
                    </a:cubicBezTo>
                    <a:cubicBezTo>
                      <a:pt x="30517" y="32719"/>
                      <a:pt x="29210" y="36646"/>
                      <a:pt x="27247" y="37955"/>
                    </a:cubicBezTo>
                    <a:cubicBezTo>
                      <a:pt x="25286" y="39263"/>
                      <a:pt x="22670" y="42535"/>
                      <a:pt x="19400" y="41881"/>
                    </a:cubicBezTo>
                    <a:cubicBezTo>
                      <a:pt x="16130" y="41881"/>
                      <a:pt x="11553" y="39263"/>
                      <a:pt x="10245" y="35337"/>
                    </a:cubicBezTo>
                    <a:cubicBezTo>
                      <a:pt x="8283" y="31411"/>
                      <a:pt x="6321" y="24867"/>
                      <a:pt x="5013" y="24212"/>
                    </a:cubicBezTo>
                    <a:cubicBezTo>
                      <a:pt x="3705" y="23558"/>
                      <a:pt x="-1527" y="17014"/>
                      <a:pt x="435" y="15051"/>
                    </a:cubicBezTo>
                    <a:cubicBezTo>
                      <a:pt x="2397" y="13088"/>
                      <a:pt x="1743" y="0"/>
                      <a:pt x="1743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109CD5CE-358A-0861-97F1-397902DBE8F7}"/>
                  </a:ext>
                </a:extLst>
              </p:cNvPr>
              <p:cNvSpPr/>
              <p:nvPr/>
            </p:nvSpPr>
            <p:spPr>
              <a:xfrm>
                <a:off x="2750569" y="198685"/>
                <a:ext cx="28043" cy="39030"/>
              </a:xfrm>
              <a:custGeom>
                <a:avLst/>
                <a:gdLst>
                  <a:gd name="connsiteX0" fmla="*/ 3129 w 28043"/>
                  <a:gd name="connsiteY0" fmla="*/ 11125 h 39030"/>
                  <a:gd name="connsiteX1" fmla="*/ 16862 w 28043"/>
                  <a:gd name="connsiteY1" fmla="*/ 0 h 39030"/>
                  <a:gd name="connsiteX2" fmla="*/ 23402 w 28043"/>
                  <a:gd name="connsiteY2" fmla="*/ 5235 h 39030"/>
                  <a:gd name="connsiteX3" fmla="*/ 24710 w 28043"/>
                  <a:gd name="connsiteY3" fmla="*/ 21595 h 39030"/>
                  <a:gd name="connsiteX4" fmla="*/ 27980 w 28043"/>
                  <a:gd name="connsiteY4" fmla="*/ 30756 h 39030"/>
                  <a:gd name="connsiteX5" fmla="*/ 22748 w 28043"/>
                  <a:gd name="connsiteY5" fmla="*/ 35991 h 39030"/>
                  <a:gd name="connsiteX6" fmla="*/ 18170 w 28043"/>
                  <a:gd name="connsiteY6" fmla="*/ 34683 h 39030"/>
                  <a:gd name="connsiteX7" fmla="*/ 12938 w 28043"/>
                  <a:gd name="connsiteY7" fmla="*/ 35991 h 39030"/>
                  <a:gd name="connsiteX8" fmla="*/ 4437 w 28043"/>
                  <a:gd name="connsiteY8" fmla="*/ 37955 h 39030"/>
                  <a:gd name="connsiteX9" fmla="*/ 513 w 28043"/>
                  <a:gd name="connsiteY9" fmla="*/ 24212 h 39030"/>
                  <a:gd name="connsiteX10" fmla="*/ 3129 w 28043"/>
                  <a:gd name="connsiteY10" fmla="*/ 9816 h 39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43" h="39030">
                    <a:moveTo>
                      <a:pt x="3129" y="11125"/>
                    </a:moveTo>
                    <a:cubicBezTo>
                      <a:pt x="6399" y="7853"/>
                      <a:pt x="12284" y="0"/>
                      <a:pt x="16862" y="0"/>
                    </a:cubicBezTo>
                    <a:cubicBezTo>
                      <a:pt x="21440" y="0"/>
                      <a:pt x="22094" y="2618"/>
                      <a:pt x="23402" y="5235"/>
                    </a:cubicBezTo>
                    <a:cubicBezTo>
                      <a:pt x="24056" y="7853"/>
                      <a:pt x="23402" y="18977"/>
                      <a:pt x="24710" y="21595"/>
                    </a:cubicBezTo>
                    <a:cubicBezTo>
                      <a:pt x="26017" y="24867"/>
                      <a:pt x="27325" y="28139"/>
                      <a:pt x="27980" y="30756"/>
                    </a:cubicBezTo>
                    <a:cubicBezTo>
                      <a:pt x="28633" y="34028"/>
                      <a:pt x="24056" y="35991"/>
                      <a:pt x="22748" y="35991"/>
                    </a:cubicBezTo>
                    <a:cubicBezTo>
                      <a:pt x="21440" y="35991"/>
                      <a:pt x="18170" y="34683"/>
                      <a:pt x="18170" y="34683"/>
                    </a:cubicBezTo>
                    <a:cubicBezTo>
                      <a:pt x="18170" y="34683"/>
                      <a:pt x="14246" y="35991"/>
                      <a:pt x="12938" y="35991"/>
                    </a:cubicBezTo>
                    <a:cubicBezTo>
                      <a:pt x="11631" y="35991"/>
                      <a:pt x="7053" y="41227"/>
                      <a:pt x="4437" y="37955"/>
                    </a:cubicBezTo>
                    <a:cubicBezTo>
                      <a:pt x="1821" y="34683"/>
                      <a:pt x="1821" y="26176"/>
                      <a:pt x="513" y="24212"/>
                    </a:cubicBezTo>
                    <a:cubicBezTo>
                      <a:pt x="-795" y="22904"/>
                      <a:pt x="513" y="12433"/>
                      <a:pt x="3129" y="981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3A3F1FC7-DC07-C25C-55ED-338E43F24042}"/>
                  </a:ext>
                </a:extLst>
              </p:cNvPr>
              <p:cNvSpPr/>
              <p:nvPr/>
            </p:nvSpPr>
            <p:spPr>
              <a:xfrm>
                <a:off x="2690192" y="201303"/>
                <a:ext cx="45228" cy="40829"/>
              </a:xfrm>
              <a:custGeom>
                <a:avLst/>
                <a:gdLst>
                  <a:gd name="connsiteX0" fmla="*/ 5303 w 45228"/>
                  <a:gd name="connsiteY0" fmla="*/ 0 h 40829"/>
                  <a:gd name="connsiteX1" fmla="*/ 13805 w 45228"/>
                  <a:gd name="connsiteY1" fmla="*/ 8507 h 40829"/>
                  <a:gd name="connsiteX2" fmla="*/ 20998 w 45228"/>
                  <a:gd name="connsiteY2" fmla="*/ 19632 h 40829"/>
                  <a:gd name="connsiteX3" fmla="*/ 26230 w 45228"/>
                  <a:gd name="connsiteY3" fmla="*/ 12433 h 40829"/>
                  <a:gd name="connsiteX4" fmla="*/ 33424 w 45228"/>
                  <a:gd name="connsiteY4" fmla="*/ 24867 h 40829"/>
                  <a:gd name="connsiteX5" fmla="*/ 45195 w 45228"/>
                  <a:gd name="connsiteY5" fmla="*/ 29448 h 40829"/>
                  <a:gd name="connsiteX6" fmla="*/ 32770 w 45228"/>
                  <a:gd name="connsiteY6" fmla="*/ 39918 h 40829"/>
                  <a:gd name="connsiteX7" fmla="*/ 19691 w 45228"/>
                  <a:gd name="connsiteY7" fmla="*/ 39263 h 40829"/>
                  <a:gd name="connsiteX8" fmla="*/ 16421 w 45228"/>
                  <a:gd name="connsiteY8" fmla="*/ 28139 h 40829"/>
                  <a:gd name="connsiteX9" fmla="*/ 72 w 45228"/>
                  <a:gd name="connsiteY9" fmla="*/ 9161 h 40829"/>
                  <a:gd name="connsiteX10" fmla="*/ 5303 w 45228"/>
                  <a:gd name="connsiteY10" fmla="*/ 654 h 40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228" h="40829">
                    <a:moveTo>
                      <a:pt x="5303" y="0"/>
                    </a:moveTo>
                    <a:cubicBezTo>
                      <a:pt x="8573" y="2618"/>
                      <a:pt x="12497" y="6544"/>
                      <a:pt x="13805" y="8507"/>
                    </a:cubicBezTo>
                    <a:cubicBezTo>
                      <a:pt x="15113" y="10470"/>
                      <a:pt x="19036" y="20940"/>
                      <a:pt x="20998" y="19632"/>
                    </a:cubicBezTo>
                    <a:cubicBezTo>
                      <a:pt x="22306" y="18323"/>
                      <a:pt x="24268" y="11125"/>
                      <a:pt x="26230" y="12433"/>
                    </a:cubicBezTo>
                    <a:cubicBezTo>
                      <a:pt x="28192" y="13742"/>
                      <a:pt x="30154" y="24212"/>
                      <a:pt x="33424" y="24867"/>
                    </a:cubicBezTo>
                    <a:cubicBezTo>
                      <a:pt x="36693" y="25521"/>
                      <a:pt x="45849" y="26830"/>
                      <a:pt x="45195" y="29448"/>
                    </a:cubicBezTo>
                    <a:cubicBezTo>
                      <a:pt x="45195" y="32065"/>
                      <a:pt x="35385" y="38609"/>
                      <a:pt x="32770" y="39918"/>
                    </a:cubicBezTo>
                    <a:cubicBezTo>
                      <a:pt x="30154" y="41227"/>
                      <a:pt x="20998" y="41227"/>
                      <a:pt x="19691" y="39263"/>
                    </a:cubicBezTo>
                    <a:cubicBezTo>
                      <a:pt x="18383" y="37300"/>
                      <a:pt x="17075" y="29448"/>
                      <a:pt x="16421" y="28139"/>
                    </a:cubicBezTo>
                    <a:cubicBezTo>
                      <a:pt x="15767" y="26830"/>
                      <a:pt x="-1236" y="11779"/>
                      <a:pt x="72" y="9161"/>
                    </a:cubicBezTo>
                    <a:cubicBezTo>
                      <a:pt x="1379" y="6544"/>
                      <a:pt x="3342" y="-654"/>
                      <a:pt x="5303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9E6E90F8-C400-C7BE-34C5-997145538EE1}"/>
                  </a:ext>
                </a:extLst>
              </p:cNvPr>
              <p:cNvSpPr/>
              <p:nvPr/>
            </p:nvSpPr>
            <p:spPr>
              <a:xfrm>
                <a:off x="2647756" y="243547"/>
                <a:ext cx="62154" cy="51031"/>
              </a:xfrm>
              <a:custGeom>
                <a:avLst/>
                <a:gdLst>
                  <a:gd name="connsiteX0" fmla="*/ 6540 w 62154"/>
                  <a:gd name="connsiteY0" fmla="*/ 14687 h 51031"/>
                  <a:gd name="connsiteX1" fmla="*/ 20273 w 62154"/>
                  <a:gd name="connsiteY1" fmla="*/ 11415 h 51031"/>
                  <a:gd name="connsiteX2" fmla="*/ 21581 w 62154"/>
                  <a:gd name="connsiteY2" fmla="*/ 291 h 51031"/>
                  <a:gd name="connsiteX3" fmla="*/ 30082 w 62154"/>
                  <a:gd name="connsiteY3" fmla="*/ 291 h 51031"/>
                  <a:gd name="connsiteX4" fmla="*/ 37275 w 62154"/>
                  <a:gd name="connsiteY4" fmla="*/ 8144 h 51031"/>
                  <a:gd name="connsiteX5" fmla="*/ 41853 w 62154"/>
                  <a:gd name="connsiteY5" fmla="*/ 14687 h 51031"/>
                  <a:gd name="connsiteX6" fmla="*/ 49701 w 62154"/>
                  <a:gd name="connsiteY6" fmla="*/ 2908 h 51031"/>
                  <a:gd name="connsiteX7" fmla="*/ 52971 w 62154"/>
                  <a:gd name="connsiteY7" fmla="*/ 13379 h 51031"/>
                  <a:gd name="connsiteX8" fmla="*/ 62126 w 62154"/>
                  <a:gd name="connsiteY8" fmla="*/ 10761 h 51031"/>
                  <a:gd name="connsiteX9" fmla="*/ 51663 w 62154"/>
                  <a:gd name="connsiteY9" fmla="*/ 23194 h 51031"/>
                  <a:gd name="connsiteX10" fmla="*/ 45777 w 62154"/>
                  <a:gd name="connsiteY10" fmla="*/ 42172 h 51031"/>
                  <a:gd name="connsiteX11" fmla="*/ 35314 w 62154"/>
                  <a:gd name="connsiteY11" fmla="*/ 50679 h 51031"/>
                  <a:gd name="connsiteX12" fmla="*/ 24196 w 62154"/>
                  <a:gd name="connsiteY12" fmla="*/ 47407 h 51031"/>
                  <a:gd name="connsiteX13" fmla="*/ 0 w 62154"/>
                  <a:gd name="connsiteY13" fmla="*/ 32356 h 51031"/>
                  <a:gd name="connsiteX14" fmla="*/ 5232 w 62154"/>
                  <a:gd name="connsiteY14" fmla="*/ 27121 h 51031"/>
                  <a:gd name="connsiteX15" fmla="*/ 11771 w 62154"/>
                  <a:gd name="connsiteY15" fmla="*/ 25158 h 51031"/>
                  <a:gd name="connsiteX16" fmla="*/ 5232 w 62154"/>
                  <a:gd name="connsiteY16" fmla="*/ 14033 h 5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2154" h="51031">
                    <a:moveTo>
                      <a:pt x="6540" y="14687"/>
                    </a:moveTo>
                    <a:cubicBezTo>
                      <a:pt x="12425" y="13379"/>
                      <a:pt x="18965" y="14033"/>
                      <a:pt x="20273" y="11415"/>
                    </a:cubicBezTo>
                    <a:cubicBezTo>
                      <a:pt x="21581" y="8798"/>
                      <a:pt x="20273" y="945"/>
                      <a:pt x="21581" y="291"/>
                    </a:cubicBezTo>
                    <a:cubicBezTo>
                      <a:pt x="23542" y="-364"/>
                      <a:pt x="27466" y="291"/>
                      <a:pt x="30082" y="291"/>
                    </a:cubicBezTo>
                    <a:cubicBezTo>
                      <a:pt x="32698" y="291"/>
                      <a:pt x="35968" y="4872"/>
                      <a:pt x="37275" y="8144"/>
                    </a:cubicBezTo>
                    <a:cubicBezTo>
                      <a:pt x="38583" y="11415"/>
                      <a:pt x="40545" y="15996"/>
                      <a:pt x="41853" y="14687"/>
                    </a:cubicBezTo>
                    <a:cubicBezTo>
                      <a:pt x="43815" y="13379"/>
                      <a:pt x="45777" y="1600"/>
                      <a:pt x="49701" y="2908"/>
                    </a:cubicBezTo>
                    <a:cubicBezTo>
                      <a:pt x="53624" y="4217"/>
                      <a:pt x="51663" y="13379"/>
                      <a:pt x="52971" y="13379"/>
                    </a:cubicBezTo>
                    <a:cubicBezTo>
                      <a:pt x="54279" y="13379"/>
                      <a:pt x="61472" y="9452"/>
                      <a:pt x="62126" y="10761"/>
                    </a:cubicBezTo>
                    <a:cubicBezTo>
                      <a:pt x="62780" y="12070"/>
                      <a:pt x="51663" y="21886"/>
                      <a:pt x="51663" y="23194"/>
                    </a:cubicBezTo>
                    <a:cubicBezTo>
                      <a:pt x="51663" y="24503"/>
                      <a:pt x="46431" y="39554"/>
                      <a:pt x="45777" y="42172"/>
                    </a:cubicBezTo>
                    <a:cubicBezTo>
                      <a:pt x="45123" y="44789"/>
                      <a:pt x="38583" y="49370"/>
                      <a:pt x="35314" y="50679"/>
                    </a:cubicBezTo>
                    <a:cubicBezTo>
                      <a:pt x="32044" y="51988"/>
                      <a:pt x="28120" y="49370"/>
                      <a:pt x="24196" y="47407"/>
                    </a:cubicBezTo>
                    <a:cubicBezTo>
                      <a:pt x="20273" y="45444"/>
                      <a:pt x="0" y="36282"/>
                      <a:pt x="0" y="32356"/>
                    </a:cubicBezTo>
                    <a:cubicBezTo>
                      <a:pt x="0" y="29084"/>
                      <a:pt x="3270" y="27121"/>
                      <a:pt x="5232" y="27121"/>
                    </a:cubicBezTo>
                    <a:cubicBezTo>
                      <a:pt x="7193" y="27121"/>
                      <a:pt x="11771" y="28430"/>
                      <a:pt x="11771" y="25158"/>
                    </a:cubicBezTo>
                    <a:cubicBezTo>
                      <a:pt x="11771" y="21886"/>
                      <a:pt x="3924" y="14033"/>
                      <a:pt x="5232" y="1403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170763A3-864E-9FF1-421B-D1926D7196A0}"/>
                  </a:ext>
                </a:extLst>
              </p:cNvPr>
              <p:cNvSpPr/>
              <p:nvPr/>
            </p:nvSpPr>
            <p:spPr>
              <a:xfrm>
                <a:off x="2610550" y="300664"/>
                <a:ext cx="53657" cy="57139"/>
              </a:xfrm>
              <a:custGeom>
                <a:avLst/>
                <a:gdLst>
                  <a:gd name="connsiteX0" fmla="*/ 1892 w 53657"/>
                  <a:gd name="connsiteY0" fmla="*/ 49185 h 57139"/>
                  <a:gd name="connsiteX1" fmla="*/ 10394 w 53657"/>
                  <a:gd name="connsiteY1" fmla="*/ 52457 h 57139"/>
                  <a:gd name="connsiteX2" fmla="*/ 18241 w 53657"/>
                  <a:gd name="connsiteY2" fmla="*/ 57038 h 57139"/>
                  <a:gd name="connsiteX3" fmla="*/ 30667 w 53657"/>
                  <a:gd name="connsiteY3" fmla="*/ 49840 h 57139"/>
                  <a:gd name="connsiteX4" fmla="*/ 43092 w 53657"/>
                  <a:gd name="connsiteY4" fmla="*/ 42642 h 57139"/>
                  <a:gd name="connsiteX5" fmla="*/ 53555 w 53657"/>
                  <a:gd name="connsiteY5" fmla="*/ 40024 h 57139"/>
                  <a:gd name="connsiteX6" fmla="*/ 49631 w 53657"/>
                  <a:gd name="connsiteY6" fmla="*/ 32171 h 57139"/>
                  <a:gd name="connsiteX7" fmla="*/ 42438 w 53657"/>
                  <a:gd name="connsiteY7" fmla="*/ 23010 h 57139"/>
                  <a:gd name="connsiteX8" fmla="*/ 39168 w 53657"/>
                  <a:gd name="connsiteY8" fmla="*/ 14503 h 57139"/>
                  <a:gd name="connsiteX9" fmla="*/ 35244 w 53657"/>
                  <a:gd name="connsiteY9" fmla="*/ 106 h 57139"/>
                  <a:gd name="connsiteX10" fmla="*/ 29359 w 53657"/>
                  <a:gd name="connsiteY10" fmla="*/ 11885 h 57139"/>
                  <a:gd name="connsiteX11" fmla="*/ 18895 w 53657"/>
                  <a:gd name="connsiteY11" fmla="*/ 6650 h 57139"/>
                  <a:gd name="connsiteX12" fmla="*/ 18895 w 53657"/>
                  <a:gd name="connsiteY12" fmla="*/ 15812 h 57139"/>
                  <a:gd name="connsiteX13" fmla="*/ 31320 w 53657"/>
                  <a:gd name="connsiteY13" fmla="*/ 19738 h 57139"/>
                  <a:gd name="connsiteX14" fmla="*/ 11702 w 53657"/>
                  <a:gd name="connsiteY14" fmla="*/ 21047 h 57139"/>
                  <a:gd name="connsiteX15" fmla="*/ 14971 w 53657"/>
                  <a:gd name="connsiteY15" fmla="*/ 28245 h 57139"/>
                  <a:gd name="connsiteX16" fmla="*/ 22819 w 53657"/>
                  <a:gd name="connsiteY16" fmla="*/ 34134 h 57139"/>
                  <a:gd name="connsiteX17" fmla="*/ 19549 w 53657"/>
                  <a:gd name="connsiteY17" fmla="*/ 42642 h 57139"/>
                  <a:gd name="connsiteX18" fmla="*/ 11702 w 53657"/>
                  <a:gd name="connsiteY18" fmla="*/ 36752 h 57139"/>
                  <a:gd name="connsiteX19" fmla="*/ 1238 w 53657"/>
                  <a:gd name="connsiteY19" fmla="*/ 41987 h 57139"/>
                  <a:gd name="connsiteX20" fmla="*/ 1238 w 53657"/>
                  <a:gd name="connsiteY20" fmla="*/ 48531 h 5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657" h="57139">
                    <a:moveTo>
                      <a:pt x="1892" y="49185"/>
                    </a:moveTo>
                    <a:cubicBezTo>
                      <a:pt x="4508" y="51803"/>
                      <a:pt x="9086" y="49185"/>
                      <a:pt x="10394" y="52457"/>
                    </a:cubicBezTo>
                    <a:cubicBezTo>
                      <a:pt x="11702" y="55075"/>
                      <a:pt x="15625" y="57693"/>
                      <a:pt x="18241" y="57038"/>
                    </a:cubicBezTo>
                    <a:cubicBezTo>
                      <a:pt x="20857" y="56384"/>
                      <a:pt x="24781" y="53112"/>
                      <a:pt x="30667" y="49840"/>
                    </a:cubicBezTo>
                    <a:cubicBezTo>
                      <a:pt x="36552" y="46568"/>
                      <a:pt x="40476" y="42642"/>
                      <a:pt x="43092" y="42642"/>
                    </a:cubicBezTo>
                    <a:cubicBezTo>
                      <a:pt x="45708" y="42642"/>
                      <a:pt x="52901" y="41987"/>
                      <a:pt x="53555" y="40024"/>
                    </a:cubicBezTo>
                    <a:cubicBezTo>
                      <a:pt x="54209" y="38061"/>
                      <a:pt x="51593" y="33480"/>
                      <a:pt x="49631" y="32171"/>
                    </a:cubicBezTo>
                    <a:cubicBezTo>
                      <a:pt x="47669" y="30863"/>
                      <a:pt x="44400" y="23010"/>
                      <a:pt x="42438" y="23010"/>
                    </a:cubicBezTo>
                    <a:cubicBezTo>
                      <a:pt x="39822" y="23010"/>
                      <a:pt x="39168" y="19084"/>
                      <a:pt x="39168" y="14503"/>
                    </a:cubicBezTo>
                    <a:cubicBezTo>
                      <a:pt x="39168" y="9922"/>
                      <a:pt x="37206" y="-1203"/>
                      <a:pt x="35244" y="106"/>
                    </a:cubicBezTo>
                    <a:cubicBezTo>
                      <a:pt x="33936" y="1415"/>
                      <a:pt x="31320" y="13848"/>
                      <a:pt x="29359" y="11885"/>
                    </a:cubicBezTo>
                    <a:cubicBezTo>
                      <a:pt x="27397" y="9922"/>
                      <a:pt x="19549" y="2724"/>
                      <a:pt x="18895" y="6650"/>
                    </a:cubicBezTo>
                    <a:cubicBezTo>
                      <a:pt x="18241" y="10576"/>
                      <a:pt x="16933" y="15157"/>
                      <a:pt x="18895" y="15812"/>
                    </a:cubicBezTo>
                    <a:cubicBezTo>
                      <a:pt x="20203" y="15812"/>
                      <a:pt x="33936" y="19084"/>
                      <a:pt x="31320" y="19738"/>
                    </a:cubicBezTo>
                    <a:cubicBezTo>
                      <a:pt x="28704" y="20392"/>
                      <a:pt x="12355" y="18429"/>
                      <a:pt x="11702" y="21047"/>
                    </a:cubicBezTo>
                    <a:cubicBezTo>
                      <a:pt x="11048" y="23664"/>
                      <a:pt x="14318" y="25627"/>
                      <a:pt x="14971" y="28245"/>
                    </a:cubicBezTo>
                    <a:cubicBezTo>
                      <a:pt x="16279" y="30208"/>
                      <a:pt x="22165" y="32171"/>
                      <a:pt x="22819" y="34134"/>
                    </a:cubicBezTo>
                    <a:cubicBezTo>
                      <a:pt x="23473" y="36098"/>
                      <a:pt x="22165" y="42642"/>
                      <a:pt x="19549" y="42642"/>
                    </a:cubicBezTo>
                    <a:cubicBezTo>
                      <a:pt x="16933" y="42642"/>
                      <a:pt x="14971" y="36098"/>
                      <a:pt x="11702" y="36752"/>
                    </a:cubicBezTo>
                    <a:cubicBezTo>
                      <a:pt x="8432" y="37406"/>
                      <a:pt x="2546" y="39370"/>
                      <a:pt x="1238" y="41987"/>
                    </a:cubicBezTo>
                    <a:cubicBezTo>
                      <a:pt x="-70" y="44605"/>
                      <a:pt x="-724" y="46568"/>
                      <a:pt x="1238" y="485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5BBBBDA4-AE77-1933-2C52-BFB8F85292D8}"/>
                  </a:ext>
                </a:extLst>
              </p:cNvPr>
              <p:cNvSpPr/>
              <p:nvPr/>
            </p:nvSpPr>
            <p:spPr>
              <a:xfrm>
                <a:off x="2655767" y="292917"/>
                <a:ext cx="20053" cy="29885"/>
              </a:xfrm>
              <a:custGeom>
                <a:avLst/>
                <a:gdLst>
                  <a:gd name="connsiteX0" fmla="*/ 3106 w 20053"/>
                  <a:gd name="connsiteY0" fmla="*/ 0 h 29885"/>
                  <a:gd name="connsiteX1" fmla="*/ 15532 w 20053"/>
                  <a:gd name="connsiteY1" fmla="*/ 7853 h 29885"/>
                  <a:gd name="connsiteX2" fmla="*/ 19455 w 20053"/>
                  <a:gd name="connsiteY2" fmla="*/ 16360 h 29885"/>
                  <a:gd name="connsiteX3" fmla="*/ 8992 w 20053"/>
                  <a:gd name="connsiteY3" fmla="*/ 29448 h 29885"/>
                  <a:gd name="connsiteX4" fmla="*/ 491 w 20053"/>
                  <a:gd name="connsiteY4" fmla="*/ 25521 h 29885"/>
                  <a:gd name="connsiteX5" fmla="*/ 491 w 20053"/>
                  <a:gd name="connsiteY5" fmla="*/ 11125 h 29885"/>
                  <a:gd name="connsiteX6" fmla="*/ 3760 w 20053"/>
                  <a:gd name="connsiteY6" fmla="*/ 654 h 2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53" h="29885">
                    <a:moveTo>
                      <a:pt x="3106" y="0"/>
                    </a:moveTo>
                    <a:cubicBezTo>
                      <a:pt x="6376" y="3926"/>
                      <a:pt x="12262" y="5235"/>
                      <a:pt x="15532" y="7853"/>
                    </a:cubicBezTo>
                    <a:cubicBezTo>
                      <a:pt x="18148" y="10470"/>
                      <a:pt x="21417" y="13088"/>
                      <a:pt x="19455" y="16360"/>
                    </a:cubicBezTo>
                    <a:cubicBezTo>
                      <a:pt x="18148" y="19632"/>
                      <a:pt x="11608" y="27484"/>
                      <a:pt x="8992" y="29448"/>
                    </a:cubicBezTo>
                    <a:cubicBezTo>
                      <a:pt x="6376" y="31411"/>
                      <a:pt x="1144" y="26176"/>
                      <a:pt x="491" y="25521"/>
                    </a:cubicBezTo>
                    <a:cubicBezTo>
                      <a:pt x="-164" y="24212"/>
                      <a:pt x="-164" y="15051"/>
                      <a:pt x="491" y="11125"/>
                    </a:cubicBezTo>
                    <a:cubicBezTo>
                      <a:pt x="491" y="7198"/>
                      <a:pt x="1144" y="-1963"/>
                      <a:pt x="3760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8E77C577-8D8B-6819-4D9E-30CBC4259570}"/>
                  </a:ext>
                </a:extLst>
              </p:cNvPr>
              <p:cNvSpPr/>
              <p:nvPr/>
            </p:nvSpPr>
            <p:spPr>
              <a:xfrm>
                <a:off x="2539950" y="347200"/>
                <a:ext cx="78308" cy="110661"/>
              </a:xfrm>
              <a:custGeom>
                <a:avLst/>
                <a:gdLst>
                  <a:gd name="connsiteX0" fmla="*/ 35870 w 78308"/>
                  <a:gd name="connsiteY0" fmla="*/ 45184 h 110661"/>
                  <a:gd name="connsiteX1" fmla="*/ 32600 w 78308"/>
                  <a:gd name="connsiteY1" fmla="*/ 37986 h 110661"/>
                  <a:gd name="connsiteX2" fmla="*/ 39140 w 78308"/>
                  <a:gd name="connsiteY2" fmla="*/ 34714 h 110661"/>
                  <a:gd name="connsiteX3" fmla="*/ 28022 w 78308"/>
                  <a:gd name="connsiteY3" fmla="*/ 32096 h 110661"/>
                  <a:gd name="connsiteX4" fmla="*/ 20829 w 78308"/>
                  <a:gd name="connsiteY4" fmla="*/ 23589 h 110661"/>
                  <a:gd name="connsiteX5" fmla="*/ 32600 w 78308"/>
                  <a:gd name="connsiteY5" fmla="*/ 25552 h 110661"/>
                  <a:gd name="connsiteX6" fmla="*/ 29984 w 78308"/>
                  <a:gd name="connsiteY6" fmla="*/ 15737 h 110661"/>
                  <a:gd name="connsiteX7" fmla="*/ 39140 w 78308"/>
                  <a:gd name="connsiteY7" fmla="*/ 19663 h 110661"/>
                  <a:gd name="connsiteX8" fmla="*/ 50257 w 78308"/>
                  <a:gd name="connsiteY8" fmla="*/ 24244 h 110661"/>
                  <a:gd name="connsiteX9" fmla="*/ 50257 w 78308"/>
                  <a:gd name="connsiteY9" fmla="*/ 11810 h 110661"/>
                  <a:gd name="connsiteX10" fmla="*/ 49603 w 78308"/>
                  <a:gd name="connsiteY10" fmla="*/ 31 h 110661"/>
                  <a:gd name="connsiteX11" fmla="*/ 57451 w 78308"/>
                  <a:gd name="connsiteY11" fmla="*/ 10501 h 110661"/>
                  <a:gd name="connsiteX12" fmla="*/ 64644 w 78308"/>
                  <a:gd name="connsiteY12" fmla="*/ 2649 h 110661"/>
                  <a:gd name="connsiteX13" fmla="*/ 62028 w 78308"/>
                  <a:gd name="connsiteY13" fmla="*/ 17700 h 110661"/>
                  <a:gd name="connsiteX14" fmla="*/ 62682 w 78308"/>
                  <a:gd name="connsiteY14" fmla="*/ 26861 h 110661"/>
                  <a:gd name="connsiteX15" fmla="*/ 73800 w 78308"/>
                  <a:gd name="connsiteY15" fmla="*/ 15737 h 110661"/>
                  <a:gd name="connsiteX16" fmla="*/ 69222 w 78308"/>
                  <a:gd name="connsiteY16" fmla="*/ 30788 h 110661"/>
                  <a:gd name="connsiteX17" fmla="*/ 77723 w 78308"/>
                  <a:gd name="connsiteY17" fmla="*/ 33405 h 110661"/>
                  <a:gd name="connsiteX18" fmla="*/ 76415 w 78308"/>
                  <a:gd name="connsiteY18" fmla="*/ 43875 h 110661"/>
                  <a:gd name="connsiteX19" fmla="*/ 68568 w 78308"/>
                  <a:gd name="connsiteY19" fmla="*/ 51074 h 110661"/>
                  <a:gd name="connsiteX20" fmla="*/ 71838 w 78308"/>
                  <a:gd name="connsiteY20" fmla="*/ 62853 h 110661"/>
                  <a:gd name="connsiteX21" fmla="*/ 74454 w 78308"/>
                  <a:gd name="connsiteY21" fmla="*/ 67433 h 110661"/>
                  <a:gd name="connsiteX22" fmla="*/ 71184 w 78308"/>
                  <a:gd name="connsiteY22" fmla="*/ 71360 h 110661"/>
                  <a:gd name="connsiteX23" fmla="*/ 77070 w 78308"/>
                  <a:gd name="connsiteY23" fmla="*/ 75286 h 110661"/>
                  <a:gd name="connsiteX24" fmla="*/ 61374 w 78308"/>
                  <a:gd name="connsiteY24" fmla="*/ 83139 h 110661"/>
                  <a:gd name="connsiteX25" fmla="*/ 47641 w 78308"/>
                  <a:gd name="connsiteY25" fmla="*/ 86411 h 110661"/>
                  <a:gd name="connsiteX26" fmla="*/ 45679 w 78308"/>
                  <a:gd name="connsiteY26" fmla="*/ 77904 h 110661"/>
                  <a:gd name="connsiteX27" fmla="*/ 35870 w 78308"/>
                  <a:gd name="connsiteY27" fmla="*/ 92300 h 110661"/>
                  <a:gd name="connsiteX28" fmla="*/ 28022 w 78308"/>
                  <a:gd name="connsiteY28" fmla="*/ 102770 h 110661"/>
                  <a:gd name="connsiteX29" fmla="*/ 16905 w 78308"/>
                  <a:gd name="connsiteY29" fmla="*/ 103425 h 110661"/>
                  <a:gd name="connsiteX30" fmla="*/ 7749 w 78308"/>
                  <a:gd name="connsiteY30" fmla="*/ 110623 h 110661"/>
                  <a:gd name="connsiteX31" fmla="*/ 1210 w 78308"/>
                  <a:gd name="connsiteY31" fmla="*/ 100153 h 110661"/>
                  <a:gd name="connsiteX32" fmla="*/ 11019 w 78308"/>
                  <a:gd name="connsiteY32" fmla="*/ 92955 h 110661"/>
                  <a:gd name="connsiteX33" fmla="*/ 19521 w 78308"/>
                  <a:gd name="connsiteY33" fmla="*/ 90991 h 110661"/>
                  <a:gd name="connsiteX34" fmla="*/ 26714 w 78308"/>
                  <a:gd name="connsiteY34" fmla="*/ 81830 h 110661"/>
                  <a:gd name="connsiteX35" fmla="*/ 7096 w 78308"/>
                  <a:gd name="connsiteY35" fmla="*/ 80521 h 110661"/>
                  <a:gd name="connsiteX36" fmla="*/ 22137 w 78308"/>
                  <a:gd name="connsiteY36" fmla="*/ 72668 h 110661"/>
                  <a:gd name="connsiteX37" fmla="*/ 22137 w 78308"/>
                  <a:gd name="connsiteY37" fmla="*/ 64816 h 110661"/>
                  <a:gd name="connsiteX38" fmla="*/ 18867 w 78308"/>
                  <a:gd name="connsiteY38" fmla="*/ 56309 h 110661"/>
                  <a:gd name="connsiteX39" fmla="*/ 22791 w 78308"/>
                  <a:gd name="connsiteY39" fmla="*/ 51074 h 110661"/>
                  <a:gd name="connsiteX40" fmla="*/ 17559 w 78308"/>
                  <a:gd name="connsiteY40" fmla="*/ 42567 h 110661"/>
                  <a:gd name="connsiteX41" fmla="*/ 25406 w 78308"/>
                  <a:gd name="connsiteY41" fmla="*/ 41258 h 110661"/>
                  <a:gd name="connsiteX42" fmla="*/ 36524 w 78308"/>
                  <a:gd name="connsiteY42" fmla="*/ 45838 h 11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8308" h="110661">
                    <a:moveTo>
                      <a:pt x="35870" y="45184"/>
                    </a:moveTo>
                    <a:cubicBezTo>
                      <a:pt x="34562" y="42567"/>
                      <a:pt x="29330" y="39295"/>
                      <a:pt x="32600" y="37986"/>
                    </a:cubicBezTo>
                    <a:cubicBezTo>
                      <a:pt x="35870" y="36677"/>
                      <a:pt x="39794" y="36677"/>
                      <a:pt x="39140" y="34714"/>
                    </a:cubicBezTo>
                    <a:cubicBezTo>
                      <a:pt x="37832" y="32096"/>
                      <a:pt x="30638" y="34059"/>
                      <a:pt x="28022" y="32096"/>
                    </a:cubicBezTo>
                    <a:cubicBezTo>
                      <a:pt x="25406" y="30788"/>
                      <a:pt x="18867" y="22935"/>
                      <a:pt x="20829" y="23589"/>
                    </a:cubicBezTo>
                    <a:cubicBezTo>
                      <a:pt x="23445" y="24244"/>
                      <a:pt x="31946" y="28170"/>
                      <a:pt x="32600" y="25552"/>
                    </a:cubicBezTo>
                    <a:cubicBezTo>
                      <a:pt x="32600" y="22935"/>
                      <a:pt x="26714" y="15082"/>
                      <a:pt x="29984" y="15737"/>
                    </a:cubicBezTo>
                    <a:cubicBezTo>
                      <a:pt x="33254" y="15737"/>
                      <a:pt x="37832" y="18354"/>
                      <a:pt x="39140" y="19663"/>
                    </a:cubicBezTo>
                    <a:cubicBezTo>
                      <a:pt x="40447" y="20972"/>
                      <a:pt x="48949" y="26861"/>
                      <a:pt x="50257" y="24244"/>
                    </a:cubicBezTo>
                    <a:cubicBezTo>
                      <a:pt x="51565" y="21626"/>
                      <a:pt x="51565" y="13773"/>
                      <a:pt x="50257" y="11810"/>
                    </a:cubicBezTo>
                    <a:cubicBezTo>
                      <a:pt x="49603" y="9193"/>
                      <a:pt x="46987" y="-623"/>
                      <a:pt x="49603" y="31"/>
                    </a:cubicBezTo>
                    <a:cubicBezTo>
                      <a:pt x="52219" y="1340"/>
                      <a:pt x="55489" y="12465"/>
                      <a:pt x="57451" y="10501"/>
                    </a:cubicBezTo>
                    <a:cubicBezTo>
                      <a:pt x="59412" y="8538"/>
                      <a:pt x="63990" y="686"/>
                      <a:pt x="64644" y="2649"/>
                    </a:cubicBezTo>
                    <a:cubicBezTo>
                      <a:pt x="65298" y="5266"/>
                      <a:pt x="63336" y="15082"/>
                      <a:pt x="62028" y="17700"/>
                    </a:cubicBezTo>
                    <a:cubicBezTo>
                      <a:pt x="61374" y="20317"/>
                      <a:pt x="61374" y="26861"/>
                      <a:pt x="62682" y="26861"/>
                    </a:cubicBezTo>
                    <a:cubicBezTo>
                      <a:pt x="63990" y="26861"/>
                      <a:pt x="71184" y="15082"/>
                      <a:pt x="73800" y="15737"/>
                    </a:cubicBezTo>
                    <a:cubicBezTo>
                      <a:pt x="75762" y="16391"/>
                      <a:pt x="69222" y="28170"/>
                      <a:pt x="69222" y="30788"/>
                    </a:cubicBezTo>
                    <a:cubicBezTo>
                      <a:pt x="69222" y="32751"/>
                      <a:pt x="77070" y="30788"/>
                      <a:pt x="77723" y="33405"/>
                    </a:cubicBezTo>
                    <a:cubicBezTo>
                      <a:pt x="78378" y="35368"/>
                      <a:pt x="79031" y="41912"/>
                      <a:pt x="76415" y="43875"/>
                    </a:cubicBezTo>
                    <a:cubicBezTo>
                      <a:pt x="73800" y="45838"/>
                      <a:pt x="69222" y="47147"/>
                      <a:pt x="68568" y="51074"/>
                    </a:cubicBezTo>
                    <a:cubicBezTo>
                      <a:pt x="68568" y="55000"/>
                      <a:pt x="71838" y="62853"/>
                      <a:pt x="71838" y="62853"/>
                    </a:cubicBezTo>
                    <a:cubicBezTo>
                      <a:pt x="71838" y="62853"/>
                      <a:pt x="75762" y="66125"/>
                      <a:pt x="74454" y="67433"/>
                    </a:cubicBezTo>
                    <a:cubicBezTo>
                      <a:pt x="73146" y="68742"/>
                      <a:pt x="69876" y="68088"/>
                      <a:pt x="71184" y="71360"/>
                    </a:cubicBezTo>
                    <a:cubicBezTo>
                      <a:pt x="72492" y="73977"/>
                      <a:pt x="79031" y="74632"/>
                      <a:pt x="77070" y="75286"/>
                    </a:cubicBezTo>
                    <a:cubicBezTo>
                      <a:pt x="75108" y="75940"/>
                      <a:pt x="65298" y="82484"/>
                      <a:pt x="61374" y="83139"/>
                    </a:cubicBezTo>
                    <a:cubicBezTo>
                      <a:pt x="57451" y="83793"/>
                      <a:pt x="47641" y="88374"/>
                      <a:pt x="47641" y="86411"/>
                    </a:cubicBezTo>
                    <a:cubicBezTo>
                      <a:pt x="47641" y="84447"/>
                      <a:pt x="48295" y="77249"/>
                      <a:pt x="45679" y="77904"/>
                    </a:cubicBezTo>
                    <a:cubicBezTo>
                      <a:pt x="43063" y="77904"/>
                      <a:pt x="38486" y="88374"/>
                      <a:pt x="35870" y="92300"/>
                    </a:cubicBezTo>
                    <a:cubicBezTo>
                      <a:pt x="32600" y="96226"/>
                      <a:pt x="29984" y="102770"/>
                      <a:pt x="28022" y="102770"/>
                    </a:cubicBezTo>
                    <a:cubicBezTo>
                      <a:pt x="26061" y="102770"/>
                      <a:pt x="20829" y="102116"/>
                      <a:pt x="16905" y="103425"/>
                    </a:cubicBezTo>
                    <a:cubicBezTo>
                      <a:pt x="12981" y="104734"/>
                      <a:pt x="11673" y="109969"/>
                      <a:pt x="7749" y="110623"/>
                    </a:cubicBezTo>
                    <a:cubicBezTo>
                      <a:pt x="3826" y="111277"/>
                      <a:pt x="-2714" y="103425"/>
                      <a:pt x="1210" y="100153"/>
                    </a:cubicBezTo>
                    <a:cubicBezTo>
                      <a:pt x="5134" y="96881"/>
                      <a:pt x="9057" y="92955"/>
                      <a:pt x="11019" y="92955"/>
                    </a:cubicBezTo>
                    <a:cubicBezTo>
                      <a:pt x="12981" y="92955"/>
                      <a:pt x="18867" y="92955"/>
                      <a:pt x="19521" y="90991"/>
                    </a:cubicBezTo>
                    <a:cubicBezTo>
                      <a:pt x="20175" y="89028"/>
                      <a:pt x="27368" y="83139"/>
                      <a:pt x="26714" y="81830"/>
                    </a:cubicBezTo>
                    <a:cubicBezTo>
                      <a:pt x="26061" y="80521"/>
                      <a:pt x="4480" y="84447"/>
                      <a:pt x="7096" y="80521"/>
                    </a:cubicBezTo>
                    <a:cubicBezTo>
                      <a:pt x="9712" y="76595"/>
                      <a:pt x="22791" y="74632"/>
                      <a:pt x="22137" y="72668"/>
                    </a:cubicBezTo>
                    <a:cubicBezTo>
                      <a:pt x="21483" y="70705"/>
                      <a:pt x="22137" y="68742"/>
                      <a:pt x="22137" y="64816"/>
                    </a:cubicBezTo>
                    <a:cubicBezTo>
                      <a:pt x="22137" y="60889"/>
                      <a:pt x="18867" y="57618"/>
                      <a:pt x="18867" y="56309"/>
                    </a:cubicBezTo>
                    <a:cubicBezTo>
                      <a:pt x="18867" y="55000"/>
                      <a:pt x="24753" y="52382"/>
                      <a:pt x="22791" y="51074"/>
                    </a:cubicBezTo>
                    <a:cubicBezTo>
                      <a:pt x="21483" y="49765"/>
                      <a:pt x="14289" y="45184"/>
                      <a:pt x="17559" y="42567"/>
                    </a:cubicBezTo>
                    <a:cubicBezTo>
                      <a:pt x="20829" y="39949"/>
                      <a:pt x="23445" y="39295"/>
                      <a:pt x="25406" y="41258"/>
                    </a:cubicBezTo>
                    <a:cubicBezTo>
                      <a:pt x="27368" y="43221"/>
                      <a:pt x="38486" y="50419"/>
                      <a:pt x="36524" y="4583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C31877BB-1379-9DFA-DD38-E1CB4A84937B}"/>
                  </a:ext>
                </a:extLst>
              </p:cNvPr>
              <p:cNvSpPr/>
              <p:nvPr/>
            </p:nvSpPr>
            <p:spPr>
              <a:xfrm>
                <a:off x="2544212" y="391950"/>
                <a:ext cx="7333" cy="6757"/>
              </a:xfrm>
              <a:custGeom>
                <a:avLst/>
                <a:gdLst>
                  <a:gd name="connsiteX0" fmla="*/ 1526 w 7333"/>
                  <a:gd name="connsiteY0" fmla="*/ 1089 h 6757"/>
                  <a:gd name="connsiteX1" fmla="*/ 4796 w 7333"/>
                  <a:gd name="connsiteY1" fmla="*/ 6324 h 6757"/>
                  <a:gd name="connsiteX2" fmla="*/ 1526 w 7333"/>
                  <a:gd name="connsiteY2" fmla="*/ 1089 h 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3" h="6757">
                    <a:moveTo>
                      <a:pt x="1526" y="1089"/>
                    </a:moveTo>
                    <a:cubicBezTo>
                      <a:pt x="-2398" y="3052"/>
                      <a:pt x="2180" y="8287"/>
                      <a:pt x="4796" y="6324"/>
                    </a:cubicBezTo>
                    <a:cubicBezTo>
                      <a:pt x="7412" y="5015"/>
                      <a:pt x="10027" y="-2837"/>
                      <a:pt x="1526" y="10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76B498D1-8382-AE63-1157-747619C6BA9E}"/>
                  </a:ext>
                </a:extLst>
              </p:cNvPr>
              <p:cNvSpPr/>
              <p:nvPr/>
            </p:nvSpPr>
            <p:spPr>
              <a:xfrm>
                <a:off x="2548868" y="405520"/>
                <a:ext cx="6419" cy="7487"/>
              </a:xfrm>
              <a:custGeom>
                <a:avLst/>
                <a:gdLst>
                  <a:gd name="connsiteX0" fmla="*/ 794 w 6419"/>
                  <a:gd name="connsiteY0" fmla="*/ 606 h 7487"/>
                  <a:gd name="connsiteX1" fmla="*/ 6025 w 6419"/>
                  <a:gd name="connsiteY1" fmla="*/ 7150 h 7487"/>
                  <a:gd name="connsiteX2" fmla="*/ 794 w 6419"/>
                  <a:gd name="connsiteY2" fmla="*/ 606 h 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19" h="7487">
                    <a:moveTo>
                      <a:pt x="794" y="606"/>
                    </a:moveTo>
                    <a:cubicBezTo>
                      <a:pt x="-2476" y="1915"/>
                      <a:pt x="5371" y="9114"/>
                      <a:pt x="6025" y="7150"/>
                    </a:cubicBezTo>
                    <a:cubicBezTo>
                      <a:pt x="6679" y="4533"/>
                      <a:pt x="7333" y="-2011"/>
                      <a:pt x="794" y="6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96BDC57E-B30A-CBD8-00F2-A564E0016670}"/>
                  </a:ext>
                </a:extLst>
              </p:cNvPr>
              <p:cNvSpPr/>
              <p:nvPr/>
            </p:nvSpPr>
            <p:spPr>
              <a:xfrm>
                <a:off x="2561529" y="454542"/>
                <a:ext cx="6721" cy="8663"/>
              </a:xfrm>
              <a:custGeom>
                <a:avLst/>
                <a:gdLst>
                  <a:gd name="connsiteX0" fmla="*/ 1212 w 6721"/>
                  <a:gd name="connsiteY0" fmla="*/ 664 h 8663"/>
                  <a:gd name="connsiteX1" fmla="*/ 3828 w 6721"/>
                  <a:gd name="connsiteY1" fmla="*/ 8517 h 8663"/>
                  <a:gd name="connsiteX2" fmla="*/ 1212 w 6721"/>
                  <a:gd name="connsiteY2" fmla="*/ 664 h 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21" h="8663">
                    <a:moveTo>
                      <a:pt x="1212" y="664"/>
                    </a:moveTo>
                    <a:cubicBezTo>
                      <a:pt x="-1404" y="1973"/>
                      <a:pt x="558" y="9825"/>
                      <a:pt x="3828" y="8517"/>
                    </a:cubicBezTo>
                    <a:cubicBezTo>
                      <a:pt x="7752" y="7208"/>
                      <a:pt x="8406" y="-2608"/>
                      <a:pt x="1212" y="66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 713">
                <a:extLst>
                  <a:ext uri="{FF2B5EF4-FFF2-40B4-BE49-F238E27FC236}">
                    <a16:creationId xmlns:a16="http://schemas.microsoft.com/office/drawing/2014/main" id="{2DF214B1-E373-ECB1-2D52-A8426AF6B82E}"/>
                  </a:ext>
                </a:extLst>
              </p:cNvPr>
              <p:cNvSpPr/>
              <p:nvPr/>
            </p:nvSpPr>
            <p:spPr>
              <a:xfrm>
                <a:off x="2577782" y="349928"/>
                <a:ext cx="6698" cy="10749"/>
              </a:xfrm>
              <a:custGeom>
                <a:avLst/>
                <a:gdLst>
                  <a:gd name="connsiteX0" fmla="*/ 0 w 6698"/>
                  <a:gd name="connsiteY0" fmla="*/ 1230 h 10749"/>
                  <a:gd name="connsiteX1" fmla="*/ 6540 w 6698"/>
                  <a:gd name="connsiteY1" fmla="*/ 10392 h 10749"/>
                  <a:gd name="connsiteX2" fmla="*/ 0 w 6698"/>
                  <a:gd name="connsiteY2" fmla="*/ 1230 h 10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98" h="10749">
                    <a:moveTo>
                      <a:pt x="0" y="1230"/>
                    </a:moveTo>
                    <a:cubicBezTo>
                      <a:pt x="0" y="5811"/>
                      <a:pt x="5232" y="12355"/>
                      <a:pt x="6540" y="10392"/>
                    </a:cubicBezTo>
                    <a:cubicBezTo>
                      <a:pt x="7848" y="9083"/>
                      <a:pt x="654" y="-4005"/>
                      <a:pt x="0" y="123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8BA751B6-A058-5D25-3223-04C641BBD686}"/>
                  </a:ext>
                </a:extLst>
              </p:cNvPr>
              <p:cNvSpPr/>
              <p:nvPr/>
            </p:nvSpPr>
            <p:spPr>
              <a:xfrm>
                <a:off x="2285274" y="704323"/>
                <a:ext cx="7021" cy="4458"/>
              </a:xfrm>
              <a:custGeom>
                <a:avLst/>
                <a:gdLst>
                  <a:gd name="connsiteX0" fmla="*/ 188 w 7021"/>
                  <a:gd name="connsiteY0" fmla="*/ 860 h 4458"/>
                  <a:gd name="connsiteX1" fmla="*/ 6727 w 7021"/>
                  <a:gd name="connsiteY1" fmla="*/ 2168 h 4458"/>
                  <a:gd name="connsiteX2" fmla="*/ 188 w 7021"/>
                  <a:gd name="connsiteY2" fmla="*/ 860 h 4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21" h="4458">
                    <a:moveTo>
                      <a:pt x="188" y="860"/>
                    </a:moveTo>
                    <a:cubicBezTo>
                      <a:pt x="188" y="-449"/>
                      <a:pt x="8689" y="-449"/>
                      <a:pt x="6727" y="2168"/>
                    </a:cubicBezTo>
                    <a:cubicBezTo>
                      <a:pt x="4766" y="4786"/>
                      <a:pt x="-1120" y="6095"/>
                      <a:pt x="188" y="8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3F29AC4E-183A-AECB-FD0E-4F68CA61E35D}"/>
                  </a:ext>
                </a:extLst>
              </p:cNvPr>
              <p:cNvSpPr/>
              <p:nvPr/>
            </p:nvSpPr>
            <p:spPr>
              <a:xfrm>
                <a:off x="2288731" y="683331"/>
                <a:ext cx="18481" cy="16007"/>
              </a:xfrm>
              <a:custGeom>
                <a:avLst/>
                <a:gdLst>
                  <a:gd name="connsiteX0" fmla="*/ 0 w 18481"/>
                  <a:gd name="connsiteY0" fmla="*/ 8109 h 16007"/>
                  <a:gd name="connsiteX1" fmla="*/ 2616 w 18481"/>
                  <a:gd name="connsiteY1" fmla="*/ 257 h 16007"/>
                  <a:gd name="connsiteX2" fmla="*/ 9809 w 18481"/>
                  <a:gd name="connsiteY2" fmla="*/ 1565 h 16007"/>
                  <a:gd name="connsiteX3" fmla="*/ 18311 w 18481"/>
                  <a:gd name="connsiteY3" fmla="*/ 4837 h 16007"/>
                  <a:gd name="connsiteX4" fmla="*/ 11771 w 18481"/>
                  <a:gd name="connsiteY4" fmla="*/ 11381 h 16007"/>
                  <a:gd name="connsiteX5" fmla="*/ 5232 w 18481"/>
                  <a:gd name="connsiteY5" fmla="*/ 15962 h 16007"/>
                  <a:gd name="connsiteX6" fmla="*/ 0 w 18481"/>
                  <a:gd name="connsiteY6" fmla="*/ 8109 h 16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81" h="16007">
                    <a:moveTo>
                      <a:pt x="0" y="8109"/>
                    </a:moveTo>
                    <a:cubicBezTo>
                      <a:pt x="0" y="6146"/>
                      <a:pt x="654" y="911"/>
                      <a:pt x="2616" y="257"/>
                    </a:cubicBezTo>
                    <a:cubicBezTo>
                      <a:pt x="3924" y="-398"/>
                      <a:pt x="5886" y="257"/>
                      <a:pt x="9809" y="1565"/>
                    </a:cubicBezTo>
                    <a:cubicBezTo>
                      <a:pt x="13079" y="2874"/>
                      <a:pt x="19619" y="2220"/>
                      <a:pt x="18311" y="4837"/>
                    </a:cubicBezTo>
                    <a:cubicBezTo>
                      <a:pt x="17003" y="7455"/>
                      <a:pt x="13733" y="10073"/>
                      <a:pt x="11771" y="11381"/>
                    </a:cubicBezTo>
                    <a:cubicBezTo>
                      <a:pt x="9809" y="12690"/>
                      <a:pt x="7848" y="15308"/>
                      <a:pt x="5232" y="15962"/>
                    </a:cubicBezTo>
                    <a:cubicBezTo>
                      <a:pt x="2616" y="16616"/>
                      <a:pt x="0" y="10073"/>
                      <a:pt x="0" y="81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2271BF6F-89E8-3262-C09A-57BD7D145E68}"/>
                  </a:ext>
                </a:extLst>
              </p:cNvPr>
              <p:cNvSpPr/>
              <p:nvPr/>
            </p:nvSpPr>
            <p:spPr>
              <a:xfrm>
                <a:off x="2294533" y="667530"/>
                <a:ext cx="17949" cy="13570"/>
              </a:xfrm>
              <a:custGeom>
                <a:avLst/>
                <a:gdLst>
                  <a:gd name="connsiteX0" fmla="*/ 738 w 17949"/>
                  <a:gd name="connsiteY0" fmla="*/ 3624 h 13570"/>
                  <a:gd name="connsiteX1" fmla="*/ 4662 w 17949"/>
                  <a:gd name="connsiteY1" fmla="*/ 352 h 13570"/>
                  <a:gd name="connsiteX2" fmla="*/ 12509 w 17949"/>
                  <a:gd name="connsiteY2" fmla="*/ 2970 h 13570"/>
                  <a:gd name="connsiteX3" fmla="*/ 17741 w 17949"/>
                  <a:gd name="connsiteY3" fmla="*/ 10822 h 13570"/>
                  <a:gd name="connsiteX4" fmla="*/ 8586 w 17949"/>
                  <a:gd name="connsiteY4" fmla="*/ 13440 h 13570"/>
                  <a:gd name="connsiteX5" fmla="*/ 738 w 17949"/>
                  <a:gd name="connsiteY5" fmla="*/ 4279 h 13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49" h="13570">
                    <a:moveTo>
                      <a:pt x="738" y="3624"/>
                    </a:moveTo>
                    <a:cubicBezTo>
                      <a:pt x="2046" y="1661"/>
                      <a:pt x="2046" y="-956"/>
                      <a:pt x="4662" y="352"/>
                    </a:cubicBezTo>
                    <a:cubicBezTo>
                      <a:pt x="7278" y="1661"/>
                      <a:pt x="11201" y="1661"/>
                      <a:pt x="12509" y="2970"/>
                    </a:cubicBezTo>
                    <a:cubicBezTo>
                      <a:pt x="13817" y="4279"/>
                      <a:pt x="19049" y="9514"/>
                      <a:pt x="17741" y="10822"/>
                    </a:cubicBezTo>
                    <a:cubicBezTo>
                      <a:pt x="16433" y="12131"/>
                      <a:pt x="11201" y="14094"/>
                      <a:pt x="8586" y="13440"/>
                    </a:cubicBezTo>
                    <a:cubicBezTo>
                      <a:pt x="5970" y="12786"/>
                      <a:pt x="-2532" y="8859"/>
                      <a:pt x="738" y="427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9B249AAD-BC81-52E5-762A-9C863BC68907}"/>
                  </a:ext>
                </a:extLst>
              </p:cNvPr>
              <p:cNvSpPr/>
              <p:nvPr/>
            </p:nvSpPr>
            <p:spPr>
              <a:xfrm>
                <a:off x="2300417" y="654738"/>
                <a:ext cx="8404" cy="5291"/>
              </a:xfrm>
              <a:custGeom>
                <a:avLst/>
                <a:gdLst>
                  <a:gd name="connsiteX0" fmla="*/ 2702 w 8404"/>
                  <a:gd name="connsiteY0" fmla="*/ 56 h 5291"/>
                  <a:gd name="connsiteX1" fmla="*/ 7279 w 8404"/>
                  <a:gd name="connsiteY1" fmla="*/ 5292 h 5291"/>
                  <a:gd name="connsiteX2" fmla="*/ 2702 w 8404"/>
                  <a:gd name="connsiteY2" fmla="*/ 56 h 5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04" h="5291">
                    <a:moveTo>
                      <a:pt x="2702" y="56"/>
                    </a:moveTo>
                    <a:cubicBezTo>
                      <a:pt x="5972" y="-598"/>
                      <a:pt x="10549" y="4637"/>
                      <a:pt x="7279" y="5292"/>
                    </a:cubicBezTo>
                    <a:cubicBezTo>
                      <a:pt x="4664" y="5292"/>
                      <a:pt x="-4492" y="2020"/>
                      <a:pt x="2702" y="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AB469332-6C3B-54CC-5479-15765E743E97}"/>
                  </a:ext>
                </a:extLst>
              </p:cNvPr>
              <p:cNvSpPr/>
              <p:nvPr/>
            </p:nvSpPr>
            <p:spPr>
              <a:xfrm>
                <a:off x="2329319" y="649139"/>
                <a:ext cx="6103" cy="9057"/>
              </a:xfrm>
              <a:custGeom>
                <a:avLst/>
                <a:gdLst>
                  <a:gd name="connsiteX0" fmla="*/ 612 w 6103"/>
                  <a:gd name="connsiteY0" fmla="*/ 1075 h 9057"/>
                  <a:gd name="connsiteX1" fmla="*/ 5844 w 6103"/>
                  <a:gd name="connsiteY1" fmla="*/ 8273 h 9057"/>
                  <a:gd name="connsiteX2" fmla="*/ 612 w 6103"/>
                  <a:gd name="connsiteY2" fmla="*/ 1075 h 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03" h="9057">
                    <a:moveTo>
                      <a:pt x="612" y="1075"/>
                    </a:moveTo>
                    <a:cubicBezTo>
                      <a:pt x="-2004" y="3692"/>
                      <a:pt x="4536" y="11545"/>
                      <a:pt x="5844" y="8273"/>
                    </a:cubicBezTo>
                    <a:cubicBezTo>
                      <a:pt x="7151" y="5001"/>
                      <a:pt x="3228" y="-2852"/>
                      <a:pt x="612" y="10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47956071-BEE1-00F3-222D-B18E3EFEF8F9}"/>
                  </a:ext>
                </a:extLst>
              </p:cNvPr>
              <p:cNvSpPr/>
              <p:nvPr/>
            </p:nvSpPr>
            <p:spPr>
              <a:xfrm>
                <a:off x="2329824" y="606141"/>
                <a:ext cx="44921" cy="50746"/>
              </a:xfrm>
              <a:custGeom>
                <a:avLst/>
                <a:gdLst>
                  <a:gd name="connsiteX0" fmla="*/ 761 w 44921"/>
                  <a:gd name="connsiteY0" fmla="*/ 27714 h 50746"/>
                  <a:gd name="connsiteX1" fmla="*/ 4685 w 44921"/>
                  <a:gd name="connsiteY1" fmla="*/ 32949 h 50746"/>
                  <a:gd name="connsiteX2" fmla="*/ 8608 w 44921"/>
                  <a:gd name="connsiteY2" fmla="*/ 40147 h 50746"/>
                  <a:gd name="connsiteX3" fmla="*/ 10570 w 44921"/>
                  <a:gd name="connsiteY3" fmla="*/ 46691 h 50746"/>
                  <a:gd name="connsiteX4" fmla="*/ 16456 w 44921"/>
                  <a:gd name="connsiteY4" fmla="*/ 49963 h 50746"/>
                  <a:gd name="connsiteX5" fmla="*/ 19072 w 44921"/>
                  <a:gd name="connsiteY5" fmla="*/ 42764 h 50746"/>
                  <a:gd name="connsiteX6" fmla="*/ 26919 w 44921"/>
                  <a:gd name="connsiteY6" fmla="*/ 42764 h 50746"/>
                  <a:gd name="connsiteX7" fmla="*/ 22995 w 44921"/>
                  <a:gd name="connsiteY7" fmla="*/ 32949 h 50746"/>
                  <a:gd name="connsiteX8" fmla="*/ 30843 w 44921"/>
                  <a:gd name="connsiteY8" fmla="*/ 30331 h 50746"/>
                  <a:gd name="connsiteX9" fmla="*/ 39344 w 44921"/>
                  <a:gd name="connsiteY9" fmla="*/ 27059 h 50746"/>
                  <a:gd name="connsiteX10" fmla="*/ 42614 w 44921"/>
                  <a:gd name="connsiteY10" fmla="*/ 21170 h 50746"/>
                  <a:gd name="connsiteX11" fmla="*/ 43922 w 44921"/>
                  <a:gd name="connsiteY11" fmla="*/ 12663 h 50746"/>
                  <a:gd name="connsiteX12" fmla="*/ 36729 w 44921"/>
                  <a:gd name="connsiteY12" fmla="*/ 14626 h 50746"/>
                  <a:gd name="connsiteX13" fmla="*/ 28881 w 44921"/>
                  <a:gd name="connsiteY13" fmla="*/ 13317 h 50746"/>
                  <a:gd name="connsiteX14" fmla="*/ 34113 w 44921"/>
                  <a:gd name="connsiteY14" fmla="*/ 6773 h 50746"/>
                  <a:gd name="connsiteX15" fmla="*/ 28227 w 44921"/>
                  <a:gd name="connsiteY15" fmla="*/ 229 h 50746"/>
                  <a:gd name="connsiteX16" fmla="*/ 17764 w 44921"/>
                  <a:gd name="connsiteY16" fmla="*/ 12008 h 50746"/>
                  <a:gd name="connsiteX17" fmla="*/ 9262 w 44921"/>
                  <a:gd name="connsiteY17" fmla="*/ 7427 h 50746"/>
                  <a:gd name="connsiteX18" fmla="*/ 2723 w 44921"/>
                  <a:gd name="connsiteY18" fmla="*/ 14626 h 50746"/>
                  <a:gd name="connsiteX19" fmla="*/ 11224 w 44921"/>
                  <a:gd name="connsiteY19" fmla="*/ 21170 h 50746"/>
                  <a:gd name="connsiteX20" fmla="*/ 107 w 44921"/>
                  <a:gd name="connsiteY20" fmla="*/ 27714 h 50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921" h="50746">
                    <a:moveTo>
                      <a:pt x="761" y="27714"/>
                    </a:moveTo>
                    <a:cubicBezTo>
                      <a:pt x="1415" y="30331"/>
                      <a:pt x="3377" y="31640"/>
                      <a:pt x="4685" y="32949"/>
                    </a:cubicBezTo>
                    <a:cubicBezTo>
                      <a:pt x="5993" y="34257"/>
                      <a:pt x="6646" y="38838"/>
                      <a:pt x="8608" y="40147"/>
                    </a:cubicBezTo>
                    <a:cubicBezTo>
                      <a:pt x="10570" y="41456"/>
                      <a:pt x="9916" y="43419"/>
                      <a:pt x="10570" y="46691"/>
                    </a:cubicBezTo>
                    <a:cubicBezTo>
                      <a:pt x="11224" y="49963"/>
                      <a:pt x="13840" y="51926"/>
                      <a:pt x="16456" y="49963"/>
                    </a:cubicBezTo>
                    <a:cubicBezTo>
                      <a:pt x="19072" y="47345"/>
                      <a:pt x="17110" y="42110"/>
                      <a:pt x="19072" y="42764"/>
                    </a:cubicBezTo>
                    <a:cubicBezTo>
                      <a:pt x="21034" y="43419"/>
                      <a:pt x="26265" y="45382"/>
                      <a:pt x="26919" y="42764"/>
                    </a:cubicBezTo>
                    <a:cubicBezTo>
                      <a:pt x="27573" y="40147"/>
                      <a:pt x="20380" y="34257"/>
                      <a:pt x="22995" y="32949"/>
                    </a:cubicBezTo>
                    <a:cubicBezTo>
                      <a:pt x="25611" y="31640"/>
                      <a:pt x="28227" y="30331"/>
                      <a:pt x="30843" y="30331"/>
                    </a:cubicBezTo>
                    <a:cubicBezTo>
                      <a:pt x="33459" y="30331"/>
                      <a:pt x="38037" y="29022"/>
                      <a:pt x="39344" y="27059"/>
                    </a:cubicBezTo>
                    <a:cubicBezTo>
                      <a:pt x="40652" y="25750"/>
                      <a:pt x="41960" y="22478"/>
                      <a:pt x="42614" y="21170"/>
                    </a:cubicBezTo>
                    <a:cubicBezTo>
                      <a:pt x="43268" y="19861"/>
                      <a:pt x="46538" y="13317"/>
                      <a:pt x="43922" y="12663"/>
                    </a:cubicBezTo>
                    <a:cubicBezTo>
                      <a:pt x="41960" y="12008"/>
                      <a:pt x="38691" y="13317"/>
                      <a:pt x="36729" y="14626"/>
                    </a:cubicBezTo>
                    <a:cubicBezTo>
                      <a:pt x="34767" y="15935"/>
                      <a:pt x="27573" y="14626"/>
                      <a:pt x="28881" y="13317"/>
                    </a:cubicBezTo>
                    <a:cubicBezTo>
                      <a:pt x="30189" y="12008"/>
                      <a:pt x="34113" y="10045"/>
                      <a:pt x="34113" y="6773"/>
                    </a:cubicBezTo>
                    <a:cubicBezTo>
                      <a:pt x="34113" y="3501"/>
                      <a:pt x="30843" y="-1080"/>
                      <a:pt x="28227" y="229"/>
                    </a:cubicBezTo>
                    <a:cubicBezTo>
                      <a:pt x="25611" y="1538"/>
                      <a:pt x="19726" y="12663"/>
                      <a:pt x="17764" y="12008"/>
                    </a:cubicBezTo>
                    <a:cubicBezTo>
                      <a:pt x="16456" y="11354"/>
                      <a:pt x="11224" y="6119"/>
                      <a:pt x="9262" y="7427"/>
                    </a:cubicBezTo>
                    <a:cubicBezTo>
                      <a:pt x="6646" y="8736"/>
                      <a:pt x="761" y="13971"/>
                      <a:pt x="2723" y="14626"/>
                    </a:cubicBezTo>
                    <a:cubicBezTo>
                      <a:pt x="4685" y="15280"/>
                      <a:pt x="13186" y="19861"/>
                      <a:pt x="11224" y="21170"/>
                    </a:cubicBezTo>
                    <a:cubicBezTo>
                      <a:pt x="9916" y="22478"/>
                      <a:pt x="-1201" y="23787"/>
                      <a:pt x="107" y="2771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E49491A1-EBA1-E1D1-010A-5D9272919075}"/>
                  </a:ext>
                </a:extLst>
              </p:cNvPr>
              <p:cNvSpPr/>
              <p:nvPr/>
            </p:nvSpPr>
            <p:spPr>
              <a:xfrm>
                <a:off x="2380286" y="577493"/>
                <a:ext cx="60327" cy="59234"/>
              </a:xfrm>
              <a:custGeom>
                <a:avLst/>
                <a:gdLst>
                  <a:gd name="connsiteX0" fmla="*/ 0 w 60327"/>
                  <a:gd name="connsiteY0" fmla="*/ 51781 h 59234"/>
                  <a:gd name="connsiteX1" fmla="*/ 4578 w 60327"/>
                  <a:gd name="connsiteY1" fmla="*/ 58979 h 59234"/>
                  <a:gd name="connsiteX2" fmla="*/ 11771 w 60327"/>
                  <a:gd name="connsiteY2" fmla="*/ 52435 h 59234"/>
                  <a:gd name="connsiteX3" fmla="*/ 20927 w 60327"/>
                  <a:gd name="connsiteY3" fmla="*/ 48509 h 59234"/>
                  <a:gd name="connsiteX4" fmla="*/ 28774 w 60327"/>
                  <a:gd name="connsiteY4" fmla="*/ 42619 h 59234"/>
                  <a:gd name="connsiteX5" fmla="*/ 30736 w 60327"/>
                  <a:gd name="connsiteY5" fmla="*/ 37384 h 59234"/>
                  <a:gd name="connsiteX6" fmla="*/ 34006 w 60327"/>
                  <a:gd name="connsiteY6" fmla="*/ 24951 h 59234"/>
                  <a:gd name="connsiteX7" fmla="*/ 36622 w 60327"/>
                  <a:gd name="connsiteY7" fmla="*/ 38693 h 59234"/>
                  <a:gd name="connsiteX8" fmla="*/ 45777 w 60327"/>
                  <a:gd name="connsiteY8" fmla="*/ 30840 h 59234"/>
                  <a:gd name="connsiteX9" fmla="*/ 49701 w 60327"/>
                  <a:gd name="connsiteY9" fmla="*/ 19715 h 59234"/>
                  <a:gd name="connsiteX10" fmla="*/ 59510 w 60327"/>
                  <a:gd name="connsiteY10" fmla="*/ 6628 h 59234"/>
                  <a:gd name="connsiteX11" fmla="*/ 58202 w 60327"/>
                  <a:gd name="connsiteY11" fmla="*/ 84 h 59234"/>
                  <a:gd name="connsiteX12" fmla="*/ 49701 w 60327"/>
                  <a:gd name="connsiteY12" fmla="*/ 4010 h 59234"/>
                  <a:gd name="connsiteX13" fmla="*/ 44469 w 60327"/>
                  <a:gd name="connsiteY13" fmla="*/ 4010 h 59234"/>
                  <a:gd name="connsiteX14" fmla="*/ 41853 w 60327"/>
                  <a:gd name="connsiteY14" fmla="*/ 14480 h 59234"/>
                  <a:gd name="connsiteX15" fmla="*/ 36622 w 60327"/>
                  <a:gd name="connsiteY15" fmla="*/ 6628 h 59234"/>
                  <a:gd name="connsiteX16" fmla="*/ 31390 w 60327"/>
                  <a:gd name="connsiteY16" fmla="*/ 15789 h 59234"/>
                  <a:gd name="connsiteX17" fmla="*/ 26158 w 60327"/>
                  <a:gd name="connsiteY17" fmla="*/ 9245 h 59234"/>
                  <a:gd name="connsiteX18" fmla="*/ 22235 w 60327"/>
                  <a:gd name="connsiteY18" fmla="*/ 18407 h 59234"/>
                  <a:gd name="connsiteX19" fmla="*/ 9809 w 60327"/>
                  <a:gd name="connsiteY19" fmla="*/ 16444 h 59234"/>
                  <a:gd name="connsiteX20" fmla="*/ 18965 w 60327"/>
                  <a:gd name="connsiteY20" fmla="*/ 24951 h 59234"/>
                  <a:gd name="connsiteX21" fmla="*/ 15041 w 60327"/>
                  <a:gd name="connsiteY21" fmla="*/ 30840 h 59234"/>
                  <a:gd name="connsiteX22" fmla="*/ 5232 w 60327"/>
                  <a:gd name="connsiteY22" fmla="*/ 27568 h 59234"/>
                  <a:gd name="connsiteX23" fmla="*/ 8501 w 60327"/>
                  <a:gd name="connsiteY23" fmla="*/ 36730 h 59234"/>
                  <a:gd name="connsiteX24" fmla="*/ 7194 w 60327"/>
                  <a:gd name="connsiteY24" fmla="*/ 43274 h 59234"/>
                  <a:gd name="connsiteX25" fmla="*/ 1308 w 60327"/>
                  <a:gd name="connsiteY25" fmla="*/ 51126 h 5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327" h="59234">
                    <a:moveTo>
                      <a:pt x="0" y="51781"/>
                    </a:moveTo>
                    <a:cubicBezTo>
                      <a:pt x="0" y="56361"/>
                      <a:pt x="1962" y="60288"/>
                      <a:pt x="4578" y="58979"/>
                    </a:cubicBezTo>
                    <a:cubicBezTo>
                      <a:pt x="7194" y="57670"/>
                      <a:pt x="9155" y="53089"/>
                      <a:pt x="11771" y="52435"/>
                    </a:cubicBezTo>
                    <a:cubicBezTo>
                      <a:pt x="14387" y="52435"/>
                      <a:pt x="18311" y="50472"/>
                      <a:pt x="20927" y="48509"/>
                    </a:cubicBezTo>
                    <a:cubicBezTo>
                      <a:pt x="24197" y="46545"/>
                      <a:pt x="27466" y="45237"/>
                      <a:pt x="28774" y="42619"/>
                    </a:cubicBezTo>
                    <a:cubicBezTo>
                      <a:pt x="30082" y="40002"/>
                      <a:pt x="30082" y="38038"/>
                      <a:pt x="30736" y="37384"/>
                    </a:cubicBezTo>
                    <a:cubicBezTo>
                      <a:pt x="30736" y="36730"/>
                      <a:pt x="29428" y="22333"/>
                      <a:pt x="34006" y="24951"/>
                    </a:cubicBezTo>
                    <a:cubicBezTo>
                      <a:pt x="37930" y="27568"/>
                      <a:pt x="34006" y="39347"/>
                      <a:pt x="36622" y="38693"/>
                    </a:cubicBezTo>
                    <a:cubicBezTo>
                      <a:pt x="39238" y="38038"/>
                      <a:pt x="44469" y="33458"/>
                      <a:pt x="45777" y="30840"/>
                    </a:cubicBezTo>
                    <a:cubicBezTo>
                      <a:pt x="47085" y="28223"/>
                      <a:pt x="48393" y="20370"/>
                      <a:pt x="49701" y="19715"/>
                    </a:cubicBezTo>
                    <a:cubicBezTo>
                      <a:pt x="50355" y="19061"/>
                      <a:pt x="58856" y="10554"/>
                      <a:pt x="59510" y="6628"/>
                    </a:cubicBezTo>
                    <a:cubicBezTo>
                      <a:pt x="60164" y="2701"/>
                      <a:pt x="61472" y="-571"/>
                      <a:pt x="58202" y="84"/>
                    </a:cubicBezTo>
                    <a:cubicBezTo>
                      <a:pt x="54279" y="738"/>
                      <a:pt x="51663" y="4665"/>
                      <a:pt x="49701" y="4010"/>
                    </a:cubicBezTo>
                    <a:cubicBezTo>
                      <a:pt x="47739" y="4010"/>
                      <a:pt x="44469" y="1393"/>
                      <a:pt x="44469" y="4010"/>
                    </a:cubicBezTo>
                    <a:cubicBezTo>
                      <a:pt x="44469" y="6628"/>
                      <a:pt x="45123" y="12517"/>
                      <a:pt x="41853" y="14480"/>
                    </a:cubicBezTo>
                    <a:cubicBezTo>
                      <a:pt x="38584" y="15789"/>
                      <a:pt x="38584" y="5973"/>
                      <a:pt x="36622" y="6628"/>
                    </a:cubicBezTo>
                    <a:cubicBezTo>
                      <a:pt x="34006" y="7282"/>
                      <a:pt x="33352" y="17098"/>
                      <a:pt x="31390" y="15789"/>
                    </a:cubicBezTo>
                    <a:cubicBezTo>
                      <a:pt x="30082" y="14480"/>
                      <a:pt x="28120" y="8591"/>
                      <a:pt x="26158" y="9245"/>
                    </a:cubicBezTo>
                    <a:cubicBezTo>
                      <a:pt x="24197" y="9900"/>
                      <a:pt x="22889" y="19061"/>
                      <a:pt x="22235" y="18407"/>
                    </a:cubicBezTo>
                    <a:cubicBezTo>
                      <a:pt x="21581" y="18407"/>
                      <a:pt x="11117" y="13826"/>
                      <a:pt x="9809" y="16444"/>
                    </a:cubicBezTo>
                    <a:cubicBezTo>
                      <a:pt x="9155" y="19061"/>
                      <a:pt x="18965" y="22987"/>
                      <a:pt x="18965" y="24951"/>
                    </a:cubicBezTo>
                    <a:cubicBezTo>
                      <a:pt x="18965" y="26914"/>
                      <a:pt x="16349" y="30186"/>
                      <a:pt x="15041" y="30840"/>
                    </a:cubicBezTo>
                    <a:cubicBezTo>
                      <a:pt x="13079" y="30840"/>
                      <a:pt x="3924" y="25605"/>
                      <a:pt x="5232" y="27568"/>
                    </a:cubicBezTo>
                    <a:cubicBezTo>
                      <a:pt x="6540" y="28877"/>
                      <a:pt x="7848" y="35421"/>
                      <a:pt x="8501" y="36730"/>
                    </a:cubicBezTo>
                    <a:cubicBezTo>
                      <a:pt x="9155" y="38038"/>
                      <a:pt x="7848" y="42619"/>
                      <a:pt x="7194" y="43274"/>
                    </a:cubicBezTo>
                    <a:cubicBezTo>
                      <a:pt x="6540" y="43928"/>
                      <a:pt x="654" y="48509"/>
                      <a:pt x="1308" y="511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FB175DFD-450C-CD93-C306-992AEC9579F5}"/>
                  </a:ext>
                </a:extLst>
              </p:cNvPr>
              <p:cNvSpPr/>
              <p:nvPr/>
            </p:nvSpPr>
            <p:spPr>
              <a:xfrm>
                <a:off x="2430993" y="478764"/>
                <a:ext cx="105653" cy="135458"/>
              </a:xfrm>
              <a:custGeom>
                <a:avLst/>
                <a:gdLst>
                  <a:gd name="connsiteX0" fmla="*/ 4226 w 105653"/>
                  <a:gd name="connsiteY0" fmla="*/ 135459 h 135458"/>
                  <a:gd name="connsiteX1" fmla="*/ 16651 w 105653"/>
                  <a:gd name="connsiteY1" fmla="*/ 124988 h 135458"/>
                  <a:gd name="connsiteX2" fmla="*/ 12727 w 105653"/>
                  <a:gd name="connsiteY2" fmla="*/ 117790 h 135458"/>
                  <a:gd name="connsiteX3" fmla="*/ 21883 w 105653"/>
                  <a:gd name="connsiteY3" fmla="*/ 114518 h 135458"/>
                  <a:gd name="connsiteX4" fmla="*/ 37578 w 105653"/>
                  <a:gd name="connsiteY4" fmla="*/ 94886 h 135458"/>
                  <a:gd name="connsiteX5" fmla="*/ 38886 w 105653"/>
                  <a:gd name="connsiteY5" fmla="*/ 87688 h 135458"/>
                  <a:gd name="connsiteX6" fmla="*/ 42809 w 105653"/>
                  <a:gd name="connsiteY6" fmla="*/ 93578 h 135458"/>
                  <a:gd name="connsiteX7" fmla="*/ 25152 w 105653"/>
                  <a:gd name="connsiteY7" fmla="*/ 121062 h 135458"/>
                  <a:gd name="connsiteX8" fmla="*/ 35616 w 105653"/>
                  <a:gd name="connsiteY8" fmla="*/ 122371 h 135458"/>
                  <a:gd name="connsiteX9" fmla="*/ 44771 w 105653"/>
                  <a:gd name="connsiteY9" fmla="*/ 127606 h 135458"/>
                  <a:gd name="connsiteX10" fmla="*/ 53273 w 105653"/>
                  <a:gd name="connsiteY10" fmla="*/ 115173 h 135458"/>
                  <a:gd name="connsiteX11" fmla="*/ 52619 w 105653"/>
                  <a:gd name="connsiteY11" fmla="*/ 103394 h 135458"/>
                  <a:gd name="connsiteX12" fmla="*/ 60466 w 105653"/>
                  <a:gd name="connsiteY12" fmla="*/ 90306 h 135458"/>
                  <a:gd name="connsiteX13" fmla="*/ 63082 w 105653"/>
                  <a:gd name="connsiteY13" fmla="*/ 112555 h 135458"/>
                  <a:gd name="connsiteX14" fmla="*/ 71584 w 105653"/>
                  <a:gd name="connsiteY14" fmla="*/ 99467 h 135458"/>
                  <a:gd name="connsiteX15" fmla="*/ 74853 w 105653"/>
                  <a:gd name="connsiteY15" fmla="*/ 87688 h 135458"/>
                  <a:gd name="connsiteX16" fmla="*/ 71584 w 105653"/>
                  <a:gd name="connsiteY16" fmla="*/ 79836 h 135458"/>
                  <a:gd name="connsiteX17" fmla="*/ 84663 w 105653"/>
                  <a:gd name="connsiteY17" fmla="*/ 76564 h 135458"/>
                  <a:gd name="connsiteX18" fmla="*/ 93818 w 105653"/>
                  <a:gd name="connsiteY18" fmla="*/ 75909 h 135458"/>
                  <a:gd name="connsiteX19" fmla="*/ 99704 w 105653"/>
                  <a:gd name="connsiteY19" fmla="*/ 66093 h 135458"/>
                  <a:gd name="connsiteX20" fmla="*/ 105590 w 105653"/>
                  <a:gd name="connsiteY20" fmla="*/ 52351 h 135458"/>
                  <a:gd name="connsiteX21" fmla="*/ 101666 w 105653"/>
                  <a:gd name="connsiteY21" fmla="*/ 44498 h 135458"/>
                  <a:gd name="connsiteX22" fmla="*/ 101666 w 105653"/>
                  <a:gd name="connsiteY22" fmla="*/ 36646 h 135458"/>
                  <a:gd name="connsiteX23" fmla="*/ 97742 w 105653"/>
                  <a:gd name="connsiteY23" fmla="*/ 26176 h 135458"/>
                  <a:gd name="connsiteX24" fmla="*/ 92511 w 105653"/>
                  <a:gd name="connsiteY24" fmla="*/ 20940 h 135458"/>
                  <a:gd name="connsiteX25" fmla="*/ 88587 w 105653"/>
                  <a:gd name="connsiteY25" fmla="*/ 18977 h 135458"/>
                  <a:gd name="connsiteX26" fmla="*/ 78123 w 105653"/>
                  <a:gd name="connsiteY26" fmla="*/ 12433 h 135458"/>
                  <a:gd name="connsiteX27" fmla="*/ 79431 w 105653"/>
                  <a:gd name="connsiteY27" fmla="*/ 19632 h 135458"/>
                  <a:gd name="connsiteX28" fmla="*/ 70276 w 105653"/>
                  <a:gd name="connsiteY28" fmla="*/ 20286 h 135458"/>
                  <a:gd name="connsiteX29" fmla="*/ 66352 w 105653"/>
                  <a:gd name="connsiteY29" fmla="*/ 27484 h 135458"/>
                  <a:gd name="connsiteX30" fmla="*/ 75507 w 105653"/>
                  <a:gd name="connsiteY30" fmla="*/ 37955 h 135458"/>
                  <a:gd name="connsiteX31" fmla="*/ 68968 w 105653"/>
                  <a:gd name="connsiteY31" fmla="*/ 41881 h 135458"/>
                  <a:gd name="connsiteX32" fmla="*/ 65698 w 105653"/>
                  <a:gd name="connsiteY32" fmla="*/ 49079 h 135458"/>
                  <a:gd name="connsiteX33" fmla="*/ 67660 w 105653"/>
                  <a:gd name="connsiteY33" fmla="*/ 60204 h 135458"/>
                  <a:gd name="connsiteX34" fmla="*/ 61120 w 105653"/>
                  <a:gd name="connsiteY34" fmla="*/ 59549 h 135458"/>
                  <a:gd name="connsiteX35" fmla="*/ 52619 w 105653"/>
                  <a:gd name="connsiteY35" fmla="*/ 66748 h 135458"/>
                  <a:gd name="connsiteX36" fmla="*/ 51311 w 105653"/>
                  <a:gd name="connsiteY36" fmla="*/ 78527 h 135458"/>
                  <a:gd name="connsiteX37" fmla="*/ 44117 w 105653"/>
                  <a:gd name="connsiteY37" fmla="*/ 83762 h 135458"/>
                  <a:gd name="connsiteX38" fmla="*/ 49349 w 105653"/>
                  <a:gd name="connsiteY38" fmla="*/ 71983 h 135458"/>
                  <a:gd name="connsiteX39" fmla="*/ 50003 w 105653"/>
                  <a:gd name="connsiteY39" fmla="*/ 62821 h 135458"/>
                  <a:gd name="connsiteX40" fmla="*/ 59158 w 105653"/>
                  <a:gd name="connsiteY40" fmla="*/ 53660 h 135458"/>
                  <a:gd name="connsiteX41" fmla="*/ 60466 w 105653"/>
                  <a:gd name="connsiteY41" fmla="*/ 39918 h 135458"/>
                  <a:gd name="connsiteX42" fmla="*/ 58504 w 105653"/>
                  <a:gd name="connsiteY42" fmla="*/ 34683 h 135458"/>
                  <a:gd name="connsiteX43" fmla="*/ 46079 w 105653"/>
                  <a:gd name="connsiteY43" fmla="*/ 43190 h 135458"/>
                  <a:gd name="connsiteX44" fmla="*/ 52619 w 105653"/>
                  <a:gd name="connsiteY44" fmla="*/ 25521 h 135458"/>
                  <a:gd name="connsiteX45" fmla="*/ 55888 w 105653"/>
                  <a:gd name="connsiteY45" fmla="*/ 15051 h 135458"/>
                  <a:gd name="connsiteX46" fmla="*/ 51311 w 105653"/>
                  <a:gd name="connsiteY46" fmla="*/ 10470 h 135458"/>
                  <a:gd name="connsiteX47" fmla="*/ 51311 w 105653"/>
                  <a:gd name="connsiteY47" fmla="*/ 0 h 135458"/>
                  <a:gd name="connsiteX48" fmla="*/ 43463 w 105653"/>
                  <a:gd name="connsiteY48" fmla="*/ 3272 h 135458"/>
                  <a:gd name="connsiteX49" fmla="*/ 36270 w 105653"/>
                  <a:gd name="connsiteY49" fmla="*/ 4581 h 135458"/>
                  <a:gd name="connsiteX50" fmla="*/ 31038 w 105653"/>
                  <a:gd name="connsiteY50" fmla="*/ 11125 h 135458"/>
                  <a:gd name="connsiteX51" fmla="*/ 29076 w 105653"/>
                  <a:gd name="connsiteY51" fmla="*/ 19632 h 135458"/>
                  <a:gd name="connsiteX52" fmla="*/ 35616 w 105653"/>
                  <a:gd name="connsiteY52" fmla="*/ 27484 h 135458"/>
                  <a:gd name="connsiteX53" fmla="*/ 24498 w 105653"/>
                  <a:gd name="connsiteY53" fmla="*/ 31411 h 135458"/>
                  <a:gd name="connsiteX54" fmla="*/ 24498 w 105653"/>
                  <a:gd name="connsiteY54" fmla="*/ 43190 h 135458"/>
                  <a:gd name="connsiteX55" fmla="*/ 34962 w 105653"/>
                  <a:gd name="connsiteY55" fmla="*/ 43190 h 135458"/>
                  <a:gd name="connsiteX56" fmla="*/ 42155 w 105653"/>
                  <a:gd name="connsiteY56" fmla="*/ 50388 h 135458"/>
                  <a:gd name="connsiteX57" fmla="*/ 31692 w 105653"/>
                  <a:gd name="connsiteY57" fmla="*/ 48425 h 135458"/>
                  <a:gd name="connsiteX58" fmla="*/ 25152 w 105653"/>
                  <a:gd name="connsiteY58" fmla="*/ 51697 h 135458"/>
                  <a:gd name="connsiteX59" fmla="*/ 29076 w 105653"/>
                  <a:gd name="connsiteY59" fmla="*/ 62167 h 135458"/>
                  <a:gd name="connsiteX60" fmla="*/ 25806 w 105653"/>
                  <a:gd name="connsiteY60" fmla="*/ 68711 h 135458"/>
                  <a:gd name="connsiteX61" fmla="*/ 19267 w 105653"/>
                  <a:gd name="connsiteY61" fmla="*/ 71983 h 135458"/>
                  <a:gd name="connsiteX62" fmla="*/ 17305 w 105653"/>
                  <a:gd name="connsiteY62" fmla="*/ 75909 h 135458"/>
                  <a:gd name="connsiteX63" fmla="*/ 9457 w 105653"/>
                  <a:gd name="connsiteY63" fmla="*/ 77872 h 135458"/>
                  <a:gd name="connsiteX64" fmla="*/ 13381 w 105653"/>
                  <a:gd name="connsiteY64" fmla="*/ 83762 h 135458"/>
                  <a:gd name="connsiteX65" fmla="*/ 19921 w 105653"/>
                  <a:gd name="connsiteY65" fmla="*/ 88997 h 135458"/>
                  <a:gd name="connsiteX66" fmla="*/ 19921 w 105653"/>
                  <a:gd name="connsiteY66" fmla="*/ 95541 h 135458"/>
                  <a:gd name="connsiteX67" fmla="*/ 13381 w 105653"/>
                  <a:gd name="connsiteY67" fmla="*/ 98813 h 135458"/>
                  <a:gd name="connsiteX68" fmla="*/ 8149 w 105653"/>
                  <a:gd name="connsiteY68" fmla="*/ 109283 h 135458"/>
                  <a:gd name="connsiteX69" fmla="*/ 1610 w 105653"/>
                  <a:gd name="connsiteY69" fmla="*/ 121716 h 135458"/>
                  <a:gd name="connsiteX70" fmla="*/ 1610 w 105653"/>
                  <a:gd name="connsiteY70" fmla="*/ 133495 h 13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05653" h="135458">
                    <a:moveTo>
                      <a:pt x="4226" y="135459"/>
                    </a:moveTo>
                    <a:cubicBezTo>
                      <a:pt x="8149" y="134150"/>
                      <a:pt x="16651" y="126297"/>
                      <a:pt x="16651" y="124988"/>
                    </a:cubicBezTo>
                    <a:cubicBezTo>
                      <a:pt x="16651" y="123680"/>
                      <a:pt x="10111" y="118444"/>
                      <a:pt x="12727" y="117790"/>
                    </a:cubicBezTo>
                    <a:cubicBezTo>
                      <a:pt x="15343" y="117136"/>
                      <a:pt x="20575" y="115827"/>
                      <a:pt x="21883" y="114518"/>
                    </a:cubicBezTo>
                    <a:cubicBezTo>
                      <a:pt x="23190" y="113209"/>
                      <a:pt x="37578" y="97504"/>
                      <a:pt x="37578" y="94886"/>
                    </a:cubicBezTo>
                    <a:cubicBezTo>
                      <a:pt x="37578" y="92269"/>
                      <a:pt x="36270" y="86379"/>
                      <a:pt x="38886" y="87688"/>
                    </a:cubicBezTo>
                    <a:cubicBezTo>
                      <a:pt x="42155" y="88997"/>
                      <a:pt x="43463" y="91615"/>
                      <a:pt x="42809" y="93578"/>
                    </a:cubicBezTo>
                    <a:cubicBezTo>
                      <a:pt x="42155" y="95541"/>
                      <a:pt x="23844" y="120408"/>
                      <a:pt x="25152" y="121062"/>
                    </a:cubicBezTo>
                    <a:cubicBezTo>
                      <a:pt x="26460" y="121716"/>
                      <a:pt x="33654" y="119753"/>
                      <a:pt x="35616" y="122371"/>
                    </a:cubicBezTo>
                    <a:cubicBezTo>
                      <a:pt x="38232" y="124988"/>
                      <a:pt x="42809" y="128915"/>
                      <a:pt x="44771" y="127606"/>
                    </a:cubicBezTo>
                    <a:cubicBezTo>
                      <a:pt x="46733" y="126297"/>
                      <a:pt x="53273" y="116481"/>
                      <a:pt x="53273" y="115173"/>
                    </a:cubicBezTo>
                    <a:cubicBezTo>
                      <a:pt x="53273" y="113209"/>
                      <a:pt x="51311" y="104702"/>
                      <a:pt x="52619" y="103394"/>
                    </a:cubicBezTo>
                    <a:cubicBezTo>
                      <a:pt x="53927" y="102085"/>
                      <a:pt x="59158" y="87688"/>
                      <a:pt x="60466" y="90306"/>
                    </a:cubicBezTo>
                    <a:cubicBezTo>
                      <a:pt x="61774" y="92923"/>
                      <a:pt x="59158" y="113864"/>
                      <a:pt x="63082" y="112555"/>
                    </a:cubicBezTo>
                    <a:cubicBezTo>
                      <a:pt x="67006" y="111246"/>
                      <a:pt x="70276" y="101430"/>
                      <a:pt x="71584" y="99467"/>
                    </a:cubicBezTo>
                    <a:cubicBezTo>
                      <a:pt x="72891" y="97504"/>
                      <a:pt x="75507" y="89651"/>
                      <a:pt x="74853" y="87688"/>
                    </a:cubicBezTo>
                    <a:cubicBezTo>
                      <a:pt x="74853" y="85725"/>
                      <a:pt x="69622" y="80490"/>
                      <a:pt x="71584" y="79836"/>
                    </a:cubicBezTo>
                    <a:cubicBezTo>
                      <a:pt x="73545" y="79181"/>
                      <a:pt x="82701" y="77218"/>
                      <a:pt x="84663" y="76564"/>
                    </a:cubicBezTo>
                    <a:cubicBezTo>
                      <a:pt x="86625" y="76564"/>
                      <a:pt x="93164" y="76564"/>
                      <a:pt x="93818" y="75909"/>
                    </a:cubicBezTo>
                    <a:cubicBezTo>
                      <a:pt x="94472" y="75909"/>
                      <a:pt x="97742" y="70020"/>
                      <a:pt x="99704" y="66093"/>
                    </a:cubicBezTo>
                    <a:cubicBezTo>
                      <a:pt x="101666" y="62167"/>
                      <a:pt x="106244" y="53006"/>
                      <a:pt x="105590" y="52351"/>
                    </a:cubicBezTo>
                    <a:cubicBezTo>
                      <a:pt x="104936" y="52351"/>
                      <a:pt x="102974" y="47116"/>
                      <a:pt x="101666" y="44498"/>
                    </a:cubicBezTo>
                    <a:cubicBezTo>
                      <a:pt x="101012" y="41881"/>
                      <a:pt x="101666" y="37955"/>
                      <a:pt x="101666" y="36646"/>
                    </a:cubicBezTo>
                    <a:cubicBezTo>
                      <a:pt x="101666" y="35337"/>
                      <a:pt x="99050" y="27484"/>
                      <a:pt x="97742" y="26176"/>
                    </a:cubicBezTo>
                    <a:cubicBezTo>
                      <a:pt x="96434" y="24867"/>
                      <a:pt x="92511" y="20940"/>
                      <a:pt x="92511" y="20940"/>
                    </a:cubicBezTo>
                    <a:cubicBezTo>
                      <a:pt x="92511" y="20940"/>
                      <a:pt x="89895" y="19632"/>
                      <a:pt x="88587" y="18977"/>
                    </a:cubicBezTo>
                    <a:cubicBezTo>
                      <a:pt x="87278" y="18323"/>
                      <a:pt x="77469" y="9816"/>
                      <a:pt x="78123" y="12433"/>
                    </a:cubicBezTo>
                    <a:cubicBezTo>
                      <a:pt x="78123" y="15705"/>
                      <a:pt x="81393" y="18977"/>
                      <a:pt x="79431" y="19632"/>
                    </a:cubicBezTo>
                    <a:cubicBezTo>
                      <a:pt x="77469" y="20286"/>
                      <a:pt x="72891" y="17014"/>
                      <a:pt x="70276" y="20286"/>
                    </a:cubicBezTo>
                    <a:cubicBezTo>
                      <a:pt x="67660" y="23558"/>
                      <a:pt x="64390" y="25521"/>
                      <a:pt x="66352" y="27484"/>
                    </a:cubicBezTo>
                    <a:cubicBezTo>
                      <a:pt x="68314" y="29448"/>
                      <a:pt x="74199" y="35337"/>
                      <a:pt x="75507" y="37955"/>
                    </a:cubicBezTo>
                    <a:cubicBezTo>
                      <a:pt x="76815" y="40572"/>
                      <a:pt x="69622" y="40572"/>
                      <a:pt x="68968" y="41881"/>
                    </a:cubicBezTo>
                    <a:cubicBezTo>
                      <a:pt x="68314" y="43190"/>
                      <a:pt x="65698" y="47116"/>
                      <a:pt x="65698" y="49079"/>
                    </a:cubicBezTo>
                    <a:cubicBezTo>
                      <a:pt x="65698" y="51042"/>
                      <a:pt x="68968" y="56932"/>
                      <a:pt x="67660" y="60204"/>
                    </a:cubicBezTo>
                    <a:cubicBezTo>
                      <a:pt x="66352" y="63476"/>
                      <a:pt x="63082" y="58241"/>
                      <a:pt x="61120" y="59549"/>
                    </a:cubicBezTo>
                    <a:cubicBezTo>
                      <a:pt x="59158" y="60858"/>
                      <a:pt x="53273" y="64130"/>
                      <a:pt x="52619" y="66748"/>
                    </a:cubicBezTo>
                    <a:cubicBezTo>
                      <a:pt x="51965" y="69365"/>
                      <a:pt x="52619" y="75909"/>
                      <a:pt x="51311" y="78527"/>
                    </a:cubicBezTo>
                    <a:cubicBezTo>
                      <a:pt x="50657" y="80490"/>
                      <a:pt x="44117" y="85725"/>
                      <a:pt x="44117" y="83762"/>
                    </a:cubicBezTo>
                    <a:cubicBezTo>
                      <a:pt x="44117" y="81799"/>
                      <a:pt x="50657" y="74600"/>
                      <a:pt x="49349" y="71983"/>
                    </a:cubicBezTo>
                    <a:cubicBezTo>
                      <a:pt x="48695" y="68711"/>
                      <a:pt x="48041" y="63476"/>
                      <a:pt x="50003" y="62821"/>
                    </a:cubicBezTo>
                    <a:cubicBezTo>
                      <a:pt x="51965" y="62167"/>
                      <a:pt x="57850" y="56277"/>
                      <a:pt x="59158" y="53660"/>
                    </a:cubicBezTo>
                    <a:cubicBezTo>
                      <a:pt x="60466" y="51042"/>
                      <a:pt x="60466" y="42535"/>
                      <a:pt x="60466" y="39918"/>
                    </a:cubicBezTo>
                    <a:cubicBezTo>
                      <a:pt x="60466" y="37300"/>
                      <a:pt x="59812" y="33374"/>
                      <a:pt x="58504" y="34683"/>
                    </a:cubicBezTo>
                    <a:cubicBezTo>
                      <a:pt x="57196" y="35991"/>
                      <a:pt x="44117" y="47116"/>
                      <a:pt x="46079" y="43190"/>
                    </a:cubicBezTo>
                    <a:cubicBezTo>
                      <a:pt x="48041" y="39263"/>
                      <a:pt x="52619" y="29448"/>
                      <a:pt x="52619" y="25521"/>
                    </a:cubicBezTo>
                    <a:cubicBezTo>
                      <a:pt x="52619" y="21595"/>
                      <a:pt x="58504" y="16360"/>
                      <a:pt x="55888" y="15051"/>
                    </a:cubicBezTo>
                    <a:cubicBezTo>
                      <a:pt x="53273" y="13742"/>
                      <a:pt x="50657" y="11779"/>
                      <a:pt x="51311" y="10470"/>
                    </a:cubicBezTo>
                    <a:cubicBezTo>
                      <a:pt x="51311" y="9816"/>
                      <a:pt x="54581" y="0"/>
                      <a:pt x="51311" y="0"/>
                    </a:cubicBezTo>
                    <a:cubicBezTo>
                      <a:pt x="48041" y="0"/>
                      <a:pt x="47387" y="3272"/>
                      <a:pt x="43463" y="3272"/>
                    </a:cubicBezTo>
                    <a:cubicBezTo>
                      <a:pt x="39539" y="3272"/>
                      <a:pt x="38886" y="3272"/>
                      <a:pt x="36270" y="4581"/>
                    </a:cubicBezTo>
                    <a:cubicBezTo>
                      <a:pt x="33654" y="6544"/>
                      <a:pt x="31692" y="7853"/>
                      <a:pt x="31038" y="11125"/>
                    </a:cubicBezTo>
                    <a:cubicBezTo>
                      <a:pt x="31038" y="14397"/>
                      <a:pt x="28422" y="17669"/>
                      <a:pt x="29076" y="19632"/>
                    </a:cubicBezTo>
                    <a:cubicBezTo>
                      <a:pt x="29076" y="22249"/>
                      <a:pt x="37578" y="25521"/>
                      <a:pt x="35616" y="27484"/>
                    </a:cubicBezTo>
                    <a:cubicBezTo>
                      <a:pt x="33654" y="29448"/>
                      <a:pt x="25152" y="28793"/>
                      <a:pt x="24498" y="31411"/>
                    </a:cubicBezTo>
                    <a:cubicBezTo>
                      <a:pt x="23844" y="34028"/>
                      <a:pt x="23190" y="41227"/>
                      <a:pt x="24498" y="43190"/>
                    </a:cubicBezTo>
                    <a:cubicBezTo>
                      <a:pt x="25806" y="44498"/>
                      <a:pt x="32346" y="41881"/>
                      <a:pt x="34962" y="43190"/>
                    </a:cubicBezTo>
                    <a:cubicBezTo>
                      <a:pt x="37578" y="43844"/>
                      <a:pt x="44771" y="49079"/>
                      <a:pt x="42155" y="50388"/>
                    </a:cubicBezTo>
                    <a:cubicBezTo>
                      <a:pt x="38886" y="51697"/>
                      <a:pt x="34308" y="47770"/>
                      <a:pt x="31692" y="48425"/>
                    </a:cubicBezTo>
                    <a:cubicBezTo>
                      <a:pt x="29076" y="49079"/>
                      <a:pt x="24498" y="49079"/>
                      <a:pt x="25152" y="51697"/>
                    </a:cubicBezTo>
                    <a:cubicBezTo>
                      <a:pt x="25152" y="54314"/>
                      <a:pt x="27768" y="60858"/>
                      <a:pt x="29076" y="62167"/>
                    </a:cubicBezTo>
                    <a:cubicBezTo>
                      <a:pt x="30384" y="63476"/>
                      <a:pt x="27768" y="67402"/>
                      <a:pt x="25806" y="68711"/>
                    </a:cubicBezTo>
                    <a:cubicBezTo>
                      <a:pt x="23844" y="69365"/>
                      <a:pt x="19267" y="70020"/>
                      <a:pt x="19267" y="71983"/>
                    </a:cubicBezTo>
                    <a:cubicBezTo>
                      <a:pt x="19267" y="73946"/>
                      <a:pt x="19921" y="75909"/>
                      <a:pt x="17305" y="75909"/>
                    </a:cubicBezTo>
                    <a:cubicBezTo>
                      <a:pt x="14689" y="75909"/>
                      <a:pt x="10111" y="74600"/>
                      <a:pt x="9457" y="77872"/>
                    </a:cubicBezTo>
                    <a:cubicBezTo>
                      <a:pt x="8803" y="81144"/>
                      <a:pt x="11419" y="81799"/>
                      <a:pt x="13381" y="83762"/>
                    </a:cubicBezTo>
                    <a:cubicBezTo>
                      <a:pt x="15997" y="86379"/>
                      <a:pt x="20575" y="86379"/>
                      <a:pt x="19921" y="88997"/>
                    </a:cubicBezTo>
                    <a:cubicBezTo>
                      <a:pt x="19267" y="91615"/>
                      <a:pt x="21883" y="94232"/>
                      <a:pt x="19921" y="95541"/>
                    </a:cubicBezTo>
                    <a:cubicBezTo>
                      <a:pt x="17959" y="96850"/>
                      <a:pt x="14035" y="96850"/>
                      <a:pt x="13381" y="98813"/>
                    </a:cubicBezTo>
                    <a:cubicBezTo>
                      <a:pt x="13381" y="100776"/>
                      <a:pt x="10111" y="105357"/>
                      <a:pt x="8149" y="109283"/>
                    </a:cubicBezTo>
                    <a:cubicBezTo>
                      <a:pt x="6188" y="113209"/>
                      <a:pt x="2264" y="118444"/>
                      <a:pt x="1610" y="121716"/>
                    </a:cubicBezTo>
                    <a:cubicBezTo>
                      <a:pt x="956" y="124988"/>
                      <a:pt x="-1660" y="135459"/>
                      <a:pt x="1610" y="13349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89FEB530-42F6-F22B-6876-6E31271AA72B}"/>
                  </a:ext>
                </a:extLst>
              </p:cNvPr>
              <p:cNvSpPr/>
              <p:nvPr/>
            </p:nvSpPr>
            <p:spPr>
              <a:xfrm>
                <a:off x="2385627" y="471430"/>
                <a:ext cx="67902" cy="84552"/>
              </a:xfrm>
              <a:custGeom>
                <a:avLst/>
                <a:gdLst>
                  <a:gd name="connsiteX0" fmla="*/ 67902 w 67902"/>
                  <a:gd name="connsiteY0" fmla="*/ 61649 h 84552"/>
                  <a:gd name="connsiteX1" fmla="*/ 56131 w 67902"/>
                  <a:gd name="connsiteY1" fmla="*/ 75391 h 84552"/>
                  <a:gd name="connsiteX2" fmla="*/ 43052 w 67902"/>
                  <a:gd name="connsiteY2" fmla="*/ 83898 h 84552"/>
                  <a:gd name="connsiteX3" fmla="*/ 33896 w 67902"/>
                  <a:gd name="connsiteY3" fmla="*/ 83244 h 84552"/>
                  <a:gd name="connsiteX4" fmla="*/ 29972 w 67902"/>
                  <a:gd name="connsiteY4" fmla="*/ 77354 h 84552"/>
                  <a:gd name="connsiteX5" fmla="*/ 37166 w 67902"/>
                  <a:gd name="connsiteY5" fmla="*/ 72773 h 84552"/>
                  <a:gd name="connsiteX6" fmla="*/ 44360 w 67902"/>
                  <a:gd name="connsiteY6" fmla="*/ 66884 h 84552"/>
                  <a:gd name="connsiteX7" fmla="*/ 51553 w 67902"/>
                  <a:gd name="connsiteY7" fmla="*/ 60994 h 84552"/>
                  <a:gd name="connsiteX8" fmla="*/ 50245 w 67902"/>
                  <a:gd name="connsiteY8" fmla="*/ 52487 h 84552"/>
                  <a:gd name="connsiteX9" fmla="*/ 43706 w 67902"/>
                  <a:gd name="connsiteY9" fmla="*/ 50524 h 84552"/>
                  <a:gd name="connsiteX10" fmla="*/ 43052 w 67902"/>
                  <a:gd name="connsiteY10" fmla="*/ 55105 h 84552"/>
                  <a:gd name="connsiteX11" fmla="*/ 41744 w 67902"/>
                  <a:gd name="connsiteY11" fmla="*/ 59686 h 84552"/>
                  <a:gd name="connsiteX12" fmla="*/ 37166 w 67902"/>
                  <a:gd name="connsiteY12" fmla="*/ 59686 h 84552"/>
                  <a:gd name="connsiteX13" fmla="*/ 31934 w 67902"/>
                  <a:gd name="connsiteY13" fmla="*/ 68193 h 84552"/>
                  <a:gd name="connsiteX14" fmla="*/ 27357 w 67902"/>
                  <a:gd name="connsiteY14" fmla="*/ 63612 h 84552"/>
                  <a:gd name="connsiteX15" fmla="*/ 23433 w 67902"/>
                  <a:gd name="connsiteY15" fmla="*/ 70810 h 84552"/>
                  <a:gd name="connsiteX16" fmla="*/ 20163 w 67902"/>
                  <a:gd name="connsiteY16" fmla="*/ 64921 h 84552"/>
                  <a:gd name="connsiteX17" fmla="*/ 18855 w 67902"/>
                  <a:gd name="connsiteY17" fmla="*/ 76045 h 84552"/>
                  <a:gd name="connsiteX18" fmla="*/ 9700 w 67902"/>
                  <a:gd name="connsiteY18" fmla="*/ 83244 h 84552"/>
                  <a:gd name="connsiteX19" fmla="*/ 5122 w 67902"/>
                  <a:gd name="connsiteY19" fmla="*/ 78663 h 84552"/>
                  <a:gd name="connsiteX20" fmla="*/ 544 w 67902"/>
                  <a:gd name="connsiteY20" fmla="*/ 69501 h 84552"/>
                  <a:gd name="connsiteX21" fmla="*/ 3160 w 67902"/>
                  <a:gd name="connsiteY21" fmla="*/ 63612 h 84552"/>
                  <a:gd name="connsiteX22" fmla="*/ 7738 w 67902"/>
                  <a:gd name="connsiteY22" fmla="*/ 57722 h 84552"/>
                  <a:gd name="connsiteX23" fmla="*/ 1852 w 67902"/>
                  <a:gd name="connsiteY23" fmla="*/ 51833 h 84552"/>
                  <a:gd name="connsiteX24" fmla="*/ 9046 w 67902"/>
                  <a:gd name="connsiteY24" fmla="*/ 45289 h 84552"/>
                  <a:gd name="connsiteX25" fmla="*/ 12316 w 67902"/>
                  <a:gd name="connsiteY25" fmla="*/ 50524 h 84552"/>
                  <a:gd name="connsiteX26" fmla="*/ 18201 w 67902"/>
                  <a:gd name="connsiteY26" fmla="*/ 42671 h 84552"/>
                  <a:gd name="connsiteX27" fmla="*/ 19509 w 67902"/>
                  <a:gd name="connsiteY27" fmla="*/ 52487 h 84552"/>
                  <a:gd name="connsiteX28" fmla="*/ 26703 w 67902"/>
                  <a:gd name="connsiteY28" fmla="*/ 47907 h 84552"/>
                  <a:gd name="connsiteX29" fmla="*/ 33242 w 67902"/>
                  <a:gd name="connsiteY29" fmla="*/ 52487 h 84552"/>
                  <a:gd name="connsiteX30" fmla="*/ 37166 w 67902"/>
                  <a:gd name="connsiteY30" fmla="*/ 40054 h 84552"/>
                  <a:gd name="connsiteX31" fmla="*/ 41744 w 67902"/>
                  <a:gd name="connsiteY31" fmla="*/ 40054 h 84552"/>
                  <a:gd name="connsiteX32" fmla="*/ 43706 w 67902"/>
                  <a:gd name="connsiteY32" fmla="*/ 35473 h 84552"/>
                  <a:gd name="connsiteX33" fmla="*/ 49591 w 67902"/>
                  <a:gd name="connsiteY33" fmla="*/ 36782 h 84552"/>
                  <a:gd name="connsiteX34" fmla="*/ 42398 w 67902"/>
                  <a:gd name="connsiteY34" fmla="*/ 21731 h 84552"/>
                  <a:gd name="connsiteX35" fmla="*/ 37820 w 67902"/>
                  <a:gd name="connsiteY35" fmla="*/ 9298 h 84552"/>
                  <a:gd name="connsiteX36" fmla="*/ 45014 w 67902"/>
                  <a:gd name="connsiteY36" fmla="*/ 136 h 84552"/>
                  <a:gd name="connsiteX37" fmla="*/ 47629 w 67902"/>
                  <a:gd name="connsiteY37" fmla="*/ 11261 h 84552"/>
                  <a:gd name="connsiteX38" fmla="*/ 52861 w 67902"/>
                  <a:gd name="connsiteY38" fmla="*/ 18459 h 84552"/>
                  <a:gd name="connsiteX39" fmla="*/ 56131 w 67902"/>
                  <a:gd name="connsiteY39" fmla="*/ 23694 h 84552"/>
                  <a:gd name="connsiteX40" fmla="*/ 54169 w 67902"/>
                  <a:gd name="connsiteY40" fmla="*/ 34819 h 84552"/>
                  <a:gd name="connsiteX41" fmla="*/ 65286 w 67902"/>
                  <a:gd name="connsiteY41" fmla="*/ 32856 h 84552"/>
                  <a:gd name="connsiteX42" fmla="*/ 58093 w 67902"/>
                  <a:gd name="connsiteY42" fmla="*/ 45289 h 84552"/>
                  <a:gd name="connsiteX43" fmla="*/ 62670 w 67902"/>
                  <a:gd name="connsiteY43" fmla="*/ 53142 h 84552"/>
                  <a:gd name="connsiteX44" fmla="*/ 67248 w 67902"/>
                  <a:gd name="connsiteY44" fmla="*/ 61649 h 8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7902" h="84552">
                    <a:moveTo>
                      <a:pt x="67902" y="61649"/>
                    </a:moveTo>
                    <a:cubicBezTo>
                      <a:pt x="67248" y="62958"/>
                      <a:pt x="58747" y="72773"/>
                      <a:pt x="56131" y="75391"/>
                    </a:cubicBezTo>
                    <a:cubicBezTo>
                      <a:pt x="53515" y="78009"/>
                      <a:pt x="45667" y="83244"/>
                      <a:pt x="43052" y="83898"/>
                    </a:cubicBezTo>
                    <a:cubicBezTo>
                      <a:pt x="40436" y="84552"/>
                      <a:pt x="34550" y="85207"/>
                      <a:pt x="33896" y="83244"/>
                    </a:cubicBezTo>
                    <a:cubicBezTo>
                      <a:pt x="33896" y="80626"/>
                      <a:pt x="31280" y="79972"/>
                      <a:pt x="29972" y="77354"/>
                    </a:cubicBezTo>
                    <a:cubicBezTo>
                      <a:pt x="28665" y="74737"/>
                      <a:pt x="35204" y="74082"/>
                      <a:pt x="37166" y="72773"/>
                    </a:cubicBezTo>
                    <a:cubicBezTo>
                      <a:pt x="39128" y="71465"/>
                      <a:pt x="43706" y="68847"/>
                      <a:pt x="44360" y="66884"/>
                    </a:cubicBezTo>
                    <a:cubicBezTo>
                      <a:pt x="45014" y="64921"/>
                      <a:pt x="50899" y="63612"/>
                      <a:pt x="51553" y="60994"/>
                    </a:cubicBezTo>
                    <a:cubicBezTo>
                      <a:pt x="52207" y="58377"/>
                      <a:pt x="50245" y="55759"/>
                      <a:pt x="50245" y="52487"/>
                    </a:cubicBezTo>
                    <a:cubicBezTo>
                      <a:pt x="50245" y="49215"/>
                      <a:pt x="47629" y="51179"/>
                      <a:pt x="43706" y="50524"/>
                    </a:cubicBezTo>
                    <a:cubicBezTo>
                      <a:pt x="39782" y="50524"/>
                      <a:pt x="42398" y="53796"/>
                      <a:pt x="43052" y="55105"/>
                    </a:cubicBezTo>
                    <a:cubicBezTo>
                      <a:pt x="43706" y="56414"/>
                      <a:pt x="43052" y="59031"/>
                      <a:pt x="41744" y="59686"/>
                    </a:cubicBezTo>
                    <a:cubicBezTo>
                      <a:pt x="40436" y="60340"/>
                      <a:pt x="38474" y="59031"/>
                      <a:pt x="37166" y="59686"/>
                    </a:cubicBezTo>
                    <a:cubicBezTo>
                      <a:pt x="35858" y="60994"/>
                      <a:pt x="35858" y="66884"/>
                      <a:pt x="31934" y="68193"/>
                    </a:cubicBezTo>
                    <a:cubicBezTo>
                      <a:pt x="28665" y="69501"/>
                      <a:pt x="29318" y="64921"/>
                      <a:pt x="27357" y="63612"/>
                    </a:cubicBezTo>
                    <a:cubicBezTo>
                      <a:pt x="25395" y="62303"/>
                      <a:pt x="25395" y="68193"/>
                      <a:pt x="23433" y="70810"/>
                    </a:cubicBezTo>
                    <a:cubicBezTo>
                      <a:pt x="22125" y="72773"/>
                      <a:pt x="22125" y="67538"/>
                      <a:pt x="20163" y="64921"/>
                    </a:cubicBezTo>
                    <a:cubicBezTo>
                      <a:pt x="18201" y="62303"/>
                      <a:pt x="19509" y="74737"/>
                      <a:pt x="18855" y="76045"/>
                    </a:cubicBezTo>
                    <a:cubicBezTo>
                      <a:pt x="18201" y="77354"/>
                      <a:pt x="12969" y="81935"/>
                      <a:pt x="9700" y="83244"/>
                    </a:cubicBezTo>
                    <a:cubicBezTo>
                      <a:pt x="6430" y="84552"/>
                      <a:pt x="5776" y="80626"/>
                      <a:pt x="5122" y="78663"/>
                    </a:cubicBezTo>
                    <a:cubicBezTo>
                      <a:pt x="5122" y="76700"/>
                      <a:pt x="2506" y="72119"/>
                      <a:pt x="544" y="69501"/>
                    </a:cubicBezTo>
                    <a:cubicBezTo>
                      <a:pt x="-1418" y="66884"/>
                      <a:pt x="2506" y="65575"/>
                      <a:pt x="3160" y="63612"/>
                    </a:cubicBezTo>
                    <a:cubicBezTo>
                      <a:pt x="3814" y="61649"/>
                      <a:pt x="6430" y="59686"/>
                      <a:pt x="7738" y="57722"/>
                    </a:cubicBezTo>
                    <a:cubicBezTo>
                      <a:pt x="9700" y="55759"/>
                      <a:pt x="-764" y="55105"/>
                      <a:pt x="1852" y="51833"/>
                    </a:cubicBezTo>
                    <a:cubicBezTo>
                      <a:pt x="2506" y="50524"/>
                      <a:pt x="8392" y="43326"/>
                      <a:pt x="9046" y="45289"/>
                    </a:cubicBezTo>
                    <a:cubicBezTo>
                      <a:pt x="9046" y="47252"/>
                      <a:pt x="9046" y="52487"/>
                      <a:pt x="12316" y="50524"/>
                    </a:cubicBezTo>
                    <a:cubicBezTo>
                      <a:pt x="15585" y="48561"/>
                      <a:pt x="17547" y="39400"/>
                      <a:pt x="18201" y="42671"/>
                    </a:cubicBezTo>
                    <a:cubicBezTo>
                      <a:pt x="18855" y="45943"/>
                      <a:pt x="16239" y="53142"/>
                      <a:pt x="19509" y="52487"/>
                    </a:cubicBezTo>
                    <a:cubicBezTo>
                      <a:pt x="22779" y="51833"/>
                      <a:pt x="24087" y="46598"/>
                      <a:pt x="26703" y="47907"/>
                    </a:cubicBezTo>
                    <a:cubicBezTo>
                      <a:pt x="29318" y="49215"/>
                      <a:pt x="31934" y="54451"/>
                      <a:pt x="33242" y="52487"/>
                    </a:cubicBezTo>
                    <a:cubicBezTo>
                      <a:pt x="34550" y="50524"/>
                      <a:pt x="34550" y="41363"/>
                      <a:pt x="37166" y="40054"/>
                    </a:cubicBezTo>
                    <a:cubicBezTo>
                      <a:pt x="39782" y="38745"/>
                      <a:pt x="41090" y="42017"/>
                      <a:pt x="41744" y="40054"/>
                    </a:cubicBezTo>
                    <a:cubicBezTo>
                      <a:pt x="42398" y="38091"/>
                      <a:pt x="41744" y="34819"/>
                      <a:pt x="43706" y="35473"/>
                    </a:cubicBezTo>
                    <a:cubicBezTo>
                      <a:pt x="45667" y="36128"/>
                      <a:pt x="50245" y="39400"/>
                      <a:pt x="49591" y="36782"/>
                    </a:cubicBezTo>
                    <a:cubicBezTo>
                      <a:pt x="49591" y="34819"/>
                      <a:pt x="43052" y="25003"/>
                      <a:pt x="42398" y="21731"/>
                    </a:cubicBezTo>
                    <a:cubicBezTo>
                      <a:pt x="42398" y="18459"/>
                      <a:pt x="37820" y="11261"/>
                      <a:pt x="37820" y="9298"/>
                    </a:cubicBezTo>
                    <a:cubicBezTo>
                      <a:pt x="37820" y="7334"/>
                      <a:pt x="41090" y="-1173"/>
                      <a:pt x="45014" y="136"/>
                    </a:cubicBezTo>
                    <a:cubicBezTo>
                      <a:pt x="48937" y="791"/>
                      <a:pt x="47629" y="8643"/>
                      <a:pt x="47629" y="11261"/>
                    </a:cubicBezTo>
                    <a:cubicBezTo>
                      <a:pt x="47629" y="13878"/>
                      <a:pt x="50899" y="16496"/>
                      <a:pt x="52861" y="18459"/>
                    </a:cubicBezTo>
                    <a:cubicBezTo>
                      <a:pt x="55477" y="19768"/>
                      <a:pt x="56785" y="22385"/>
                      <a:pt x="56131" y="23694"/>
                    </a:cubicBezTo>
                    <a:cubicBezTo>
                      <a:pt x="55477" y="25003"/>
                      <a:pt x="52207" y="34164"/>
                      <a:pt x="54169" y="34819"/>
                    </a:cubicBezTo>
                    <a:cubicBezTo>
                      <a:pt x="55477" y="34819"/>
                      <a:pt x="65286" y="30892"/>
                      <a:pt x="65286" y="32856"/>
                    </a:cubicBezTo>
                    <a:cubicBezTo>
                      <a:pt x="65286" y="34819"/>
                      <a:pt x="58747" y="40708"/>
                      <a:pt x="58093" y="45289"/>
                    </a:cubicBezTo>
                    <a:cubicBezTo>
                      <a:pt x="58093" y="49215"/>
                      <a:pt x="60709" y="51179"/>
                      <a:pt x="62670" y="53142"/>
                    </a:cubicBezTo>
                    <a:cubicBezTo>
                      <a:pt x="65286" y="54451"/>
                      <a:pt x="69210" y="59031"/>
                      <a:pt x="67248" y="6164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8AF04BA3-9D05-DC31-C641-88EE1E48F7C2}"/>
                  </a:ext>
                </a:extLst>
              </p:cNvPr>
              <p:cNvSpPr/>
              <p:nvPr/>
            </p:nvSpPr>
            <p:spPr>
              <a:xfrm>
                <a:off x="2452988" y="413218"/>
                <a:ext cx="45749" cy="85249"/>
              </a:xfrm>
              <a:custGeom>
                <a:avLst/>
                <a:gdLst>
                  <a:gd name="connsiteX0" fmla="*/ 9043 w 45749"/>
                  <a:gd name="connsiteY0" fmla="*/ 38061 h 85249"/>
                  <a:gd name="connsiteX1" fmla="*/ 20161 w 45749"/>
                  <a:gd name="connsiteY1" fmla="*/ 28900 h 85249"/>
                  <a:gd name="connsiteX2" fmla="*/ 24738 w 45749"/>
                  <a:gd name="connsiteY2" fmla="*/ 13849 h 85249"/>
                  <a:gd name="connsiteX3" fmla="*/ 30624 w 45749"/>
                  <a:gd name="connsiteY3" fmla="*/ 11231 h 85249"/>
                  <a:gd name="connsiteX4" fmla="*/ 39779 w 45749"/>
                  <a:gd name="connsiteY4" fmla="*/ 107 h 85249"/>
                  <a:gd name="connsiteX5" fmla="*/ 45665 w 45749"/>
                  <a:gd name="connsiteY5" fmla="*/ 8614 h 85249"/>
                  <a:gd name="connsiteX6" fmla="*/ 41087 w 45749"/>
                  <a:gd name="connsiteY6" fmla="*/ 16467 h 85249"/>
                  <a:gd name="connsiteX7" fmla="*/ 40433 w 45749"/>
                  <a:gd name="connsiteY7" fmla="*/ 30863 h 85249"/>
                  <a:gd name="connsiteX8" fmla="*/ 33240 w 45749"/>
                  <a:gd name="connsiteY8" fmla="*/ 41988 h 85249"/>
                  <a:gd name="connsiteX9" fmla="*/ 29316 w 45749"/>
                  <a:gd name="connsiteY9" fmla="*/ 51149 h 85249"/>
                  <a:gd name="connsiteX10" fmla="*/ 24738 w 45749"/>
                  <a:gd name="connsiteY10" fmla="*/ 58347 h 85249"/>
                  <a:gd name="connsiteX11" fmla="*/ 18853 w 45749"/>
                  <a:gd name="connsiteY11" fmla="*/ 63583 h 85249"/>
                  <a:gd name="connsiteX12" fmla="*/ 7735 w 45749"/>
                  <a:gd name="connsiteY12" fmla="*/ 60965 h 85249"/>
                  <a:gd name="connsiteX13" fmla="*/ 10351 w 45749"/>
                  <a:gd name="connsiteY13" fmla="*/ 68163 h 85249"/>
                  <a:gd name="connsiteX14" fmla="*/ 7081 w 45749"/>
                  <a:gd name="connsiteY14" fmla="*/ 78634 h 85249"/>
                  <a:gd name="connsiteX15" fmla="*/ 1850 w 45749"/>
                  <a:gd name="connsiteY15" fmla="*/ 85177 h 85249"/>
                  <a:gd name="connsiteX16" fmla="*/ 542 w 45749"/>
                  <a:gd name="connsiteY16" fmla="*/ 66200 h 85249"/>
                  <a:gd name="connsiteX17" fmla="*/ 5119 w 45749"/>
                  <a:gd name="connsiteY17" fmla="*/ 53767 h 85249"/>
                  <a:gd name="connsiteX18" fmla="*/ 9697 w 45749"/>
                  <a:gd name="connsiteY18" fmla="*/ 38061 h 8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749" h="85249">
                    <a:moveTo>
                      <a:pt x="9043" y="38061"/>
                    </a:moveTo>
                    <a:cubicBezTo>
                      <a:pt x="14275" y="36098"/>
                      <a:pt x="18853" y="32826"/>
                      <a:pt x="20161" y="28900"/>
                    </a:cubicBezTo>
                    <a:cubicBezTo>
                      <a:pt x="21468" y="24974"/>
                      <a:pt x="22122" y="14503"/>
                      <a:pt x="24738" y="13849"/>
                    </a:cubicBezTo>
                    <a:cubicBezTo>
                      <a:pt x="27354" y="13849"/>
                      <a:pt x="29970" y="12540"/>
                      <a:pt x="30624" y="11231"/>
                    </a:cubicBezTo>
                    <a:cubicBezTo>
                      <a:pt x="30624" y="9923"/>
                      <a:pt x="36510" y="-1202"/>
                      <a:pt x="39779" y="107"/>
                    </a:cubicBezTo>
                    <a:cubicBezTo>
                      <a:pt x="43049" y="1416"/>
                      <a:pt x="46319" y="6651"/>
                      <a:pt x="45665" y="8614"/>
                    </a:cubicBezTo>
                    <a:cubicBezTo>
                      <a:pt x="45665" y="9923"/>
                      <a:pt x="41087" y="13195"/>
                      <a:pt x="41087" y="16467"/>
                    </a:cubicBezTo>
                    <a:cubicBezTo>
                      <a:pt x="41087" y="19738"/>
                      <a:pt x="41087" y="28246"/>
                      <a:pt x="40433" y="30863"/>
                    </a:cubicBezTo>
                    <a:cubicBezTo>
                      <a:pt x="40433" y="32826"/>
                      <a:pt x="35202" y="39370"/>
                      <a:pt x="33240" y="41988"/>
                    </a:cubicBezTo>
                    <a:cubicBezTo>
                      <a:pt x="31278" y="44605"/>
                      <a:pt x="29970" y="49186"/>
                      <a:pt x="29316" y="51149"/>
                    </a:cubicBezTo>
                    <a:cubicBezTo>
                      <a:pt x="28662" y="53112"/>
                      <a:pt x="26046" y="57039"/>
                      <a:pt x="24738" y="58347"/>
                    </a:cubicBezTo>
                    <a:cubicBezTo>
                      <a:pt x="22776" y="59656"/>
                      <a:pt x="20814" y="63583"/>
                      <a:pt x="18853" y="63583"/>
                    </a:cubicBezTo>
                    <a:cubicBezTo>
                      <a:pt x="16891" y="63583"/>
                      <a:pt x="7735" y="58347"/>
                      <a:pt x="7735" y="60965"/>
                    </a:cubicBezTo>
                    <a:cubicBezTo>
                      <a:pt x="7735" y="64237"/>
                      <a:pt x="11005" y="66200"/>
                      <a:pt x="10351" y="68163"/>
                    </a:cubicBezTo>
                    <a:cubicBezTo>
                      <a:pt x="10351" y="69472"/>
                      <a:pt x="9043" y="75362"/>
                      <a:pt x="7081" y="78634"/>
                    </a:cubicBezTo>
                    <a:cubicBezTo>
                      <a:pt x="5119" y="81905"/>
                      <a:pt x="2504" y="85832"/>
                      <a:pt x="1850" y="85177"/>
                    </a:cubicBezTo>
                    <a:cubicBezTo>
                      <a:pt x="542" y="83869"/>
                      <a:pt x="-766" y="69472"/>
                      <a:pt x="542" y="66200"/>
                    </a:cubicBezTo>
                    <a:cubicBezTo>
                      <a:pt x="1850" y="62928"/>
                      <a:pt x="4465" y="58347"/>
                      <a:pt x="5119" y="53767"/>
                    </a:cubicBezTo>
                    <a:cubicBezTo>
                      <a:pt x="6427" y="49840"/>
                      <a:pt x="3812" y="40025"/>
                      <a:pt x="9697" y="3806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184B8E5E-3146-148F-BF5F-F6AB7E8AFB60}"/>
                  </a:ext>
                </a:extLst>
              </p:cNvPr>
              <p:cNvSpPr/>
              <p:nvPr/>
            </p:nvSpPr>
            <p:spPr>
              <a:xfrm>
                <a:off x="2511871" y="598416"/>
                <a:ext cx="32722" cy="21696"/>
              </a:xfrm>
              <a:custGeom>
                <a:avLst/>
                <a:gdLst>
                  <a:gd name="connsiteX0" fmla="*/ 2476 w 32722"/>
                  <a:gd name="connsiteY0" fmla="*/ 101 h 21696"/>
                  <a:gd name="connsiteX1" fmla="*/ 2476 w 32722"/>
                  <a:gd name="connsiteY1" fmla="*/ 8608 h 21696"/>
                  <a:gd name="connsiteX2" fmla="*/ 13594 w 32722"/>
                  <a:gd name="connsiteY2" fmla="*/ 11226 h 21696"/>
                  <a:gd name="connsiteX3" fmla="*/ 18172 w 32722"/>
                  <a:gd name="connsiteY3" fmla="*/ 16461 h 21696"/>
                  <a:gd name="connsiteX4" fmla="*/ 24711 w 32722"/>
                  <a:gd name="connsiteY4" fmla="*/ 14498 h 21696"/>
                  <a:gd name="connsiteX5" fmla="*/ 27981 w 32722"/>
                  <a:gd name="connsiteY5" fmla="*/ 21042 h 21696"/>
                  <a:gd name="connsiteX6" fmla="*/ 32558 w 32722"/>
                  <a:gd name="connsiteY6" fmla="*/ 18424 h 21696"/>
                  <a:gd name="connsiteX7" fmla="*/ 28635 w 32722"/>
                  <a:gd name="connsiteY7" fmla="*/ 9917 h 21696"/>
                  <a:gd name="connsiteX8" fmla="*/ 16864 w 32722"/>
                  <a:gd name="connsiteY8" fmla="*/ 5336 h 21696"/>
                  <a:gd name="connsiteX9" fmla="*/ 9016 w 32722"/>
                  <a:gd name="connsiteY9" fmla="*/ 756 h 21696"/>
                  <a:gd name="connsiteX10" fmla="*/ 3130 w 32722"/>
                  <a:gd name="connsiteY10" fmla="*/ 756 h 2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22" h="21696">
                    <a:moveTo>
                      <a:pt x="2476" y="101"/>
                    </a:moveTo>
                    <a:cubicBezTo>
                      <a:pt x="-1447" y="2719"/>
                      <a:pt x="-139" y="7954"/>
                      <a:pt x="2476" y="8608"/>
                    </a:cubicBezTo>
                    <a:cubicBezTo>
                      <a:pt x="5092" y="9917"/>
                      <a:pt x="12286" y="9263"/>
                      <a:pt x="13594" y="11226"/>
                    </a:cubicBezTo>
                    <a:cubicBezTo>
                      <a:pt x="14902" y="12535"/>
                      <a:pt x="16864" y="16461"/>
                      <a:pt x="18172" y="16461"/>
                    </a:cubicBezTo>
                    <a:cubicBezTo>
                      <a:pt x="19479" y="16461"/>
                      <a:pt x="24057" y="13189"/>
                      <a:pt x="24711" y="14498"/>
                    </a:cubicBezTo>
                    <a:cubicBezTo>
                      <a:pt x="24711" y="15807"/>
                      <a:pt x="26019" y="20387"/>
                      <a:pt x="27981" y="21042"/>
                    </a:cubicBezTo>
                    <a:cubicBezTo>
                      <a:pt x="29943" y="21042"/>
                      <a:pt x="31251" y="23659"/>
                      <a:pt x="32558" y="18424"/>
                    </a:cubicBezTo>
                    <a:cubicBezTo>
                      <a:pt x="33213" y="13189"/>
                      <a:pt x="31905" y="11226"/>
                      <a:pt x="28635" y="9917"/>
                    </a:cubicBezTo>
                    <a:cubicBezTo>
                      <a:pt x="26019" y="8608"/>
                      <a:pt x="20787" y="7300"/>
                      <a:pt x="16864" y="5336"/>
                    </a:cubicBezTo>
                    <a:cubicBezTo>
                      <a:pt x="12940" y="2719"/>
                      <a:pt x="11632" y="1410"/>
                      <a:pt x="9016" y="756"/>
                    </a:cubicBezTo>
                    <a:cubicBezTo>
                      <a:pt x="6400" y="101"/>
                      <a:pt x="5092" y="-553"/>
                      <a:pt x="3130" y="7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4E754228-8B9C-FC2D-D2D0-BD6F82116A16}"/>
                  </a:ext>
                </a:extLst>
              </p:cNvPr>
              <p:cNvSpPr/>
              <p:nvPr/>
            </p:nvSpPr>
            <p:spPr>
              <a:xfrm>
                <a:off x="2516918" y="615368"/>
                <a:ext cx="7386" cy="4722"/>
              </a:xfrm>
              <a:custGeom>
                <a:avLst/>
                <a:gdLst>
                  <a:gd name="connsiteX0" fmla="*/ 46 w 7386"/>
                  <a:gd name="connsiteY0" fmla="*/ 2781 h 4722"/>
                  <a:gd name="connsiteX1" fmla="*/ 7239 w 7386"/>
                  <a:gd name="connsiteY1" fmla="*/ 2127 h 4722"/>
                  <a:gd name="connsiteX2" fmla="*/ 46 w 7386"/>
                  <a:gd name="connsiteY2" fmla="*/ 2781 h 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86" h="4722">
                    <a:moveTo>
                      <a:pt x="46" y="2781"/>
                    </a:moveTo>
                    <a:cubicBezTo>
                      <a:pt x="700" y="6053"/>
                      <a:pt x="8547" y="4744"/>
                      <a:pt x="7239" y="2127"/>
                    </a:cubicBezTo>
                    <a:cubicBezTo>
                      <a:pt x="5931" y="-491"/>
                      <a:pt x="-608" y="-1145"/>
                      <a:pt x="46" y="27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E1CD4E71-3C63-AFF0-95DC-912B59ED3234}"/>
                  </a:ext>
                </a:extLst>
              </p:cNvPr>
              <p:cNvSpPr/>
              <p:nvPr/>
            </p:nvSpPr>
            <p:spPr>
              <a:xfrm>
                <a:off x="2498460" y="612086"/>
                <a:ext cx="7672" cy="5458"/>
              </a:xfrm>
              <a:custGeom>
                <a:avLst/>
                <a:gdLst>
                  <a:gd name="connsiteX0" fmla="*/ 847 w 7672"/>
                  <a:gd name="connsiteY0" fmla="*/ 173 h 5458"/>
                  <a:gd name="connsiteX1" fmla="*/ 6079 w 7672"/>
                  <a:gd name="connsiteY1" fmla="*/ 5408 h 5458"/>
                  <a:gd name="connsiteX2" fmla="*/ 847 w 7672"/>
                  <a:gd name="connsiteY2" fmla="*/ 173 h 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72" h="5458">
                    <a:moveTo>
                      <a:pt x="847" y="173"/>
                    </a:moveTo>
                    <a:cubicBezTo>
                      <a:pt x="-1769" y="173"/>
                      <a:pt x="2155" y="6063"/>
                      <a:pt x="6079" y="5408"/>
                    </a:cubicBezTo>
                    <a:cubicBezTo>
                      <a:pt x="10002" y="5408"/>
                      <a:pt x="6079" y="-1136"/>
                      <a:pt x="847" y="1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855B3439-83AB-F6F7-44AE-E600CE2A7642}"/>
                  </a:ext>
                </a:extLst>
              </p:cNvPr>
              <p:cNvSpPr/>
              <p:nvPr/>
            </p:nvSpPr>
            <p:spPr>
              <a:xfrm>
                <a:off x="2458505" y="639692"/>
                <a:ext cx="13989" cy="25961"/>
              </a:xfrm>
              <a:custGeom>
                <a:avLst/>
                <a:gdLst>
                  <a:gd name="connsiteX0" fmla="*/ 7450 w 13989"/>
                  <a:gd name="connsiteY0" fmla="*/ 706 h 25961"/>
                  <a:gd name="connsiteX1" fmla="*/ 2218 w 13989"/>
                  <a:gd name="connsiteY1" fmla="*/ 7250 h 25961"/>
                  <a:gd name="connsiteX2" fmla="*/ 257 w 13989"/>
                  <a:gd name="connsiteY2" fmla="*/ 12485 h 25961"/>
                  <a:gd name="connsiteX3" fmla="*/ 1565 w 13989"/>
                  <a:gd name="connsiteY3" fmla="*/ 20338 h 25961"/>
                  <a:gd name="connsiteX4" fmla="*/ 8104 w 13989"/>
                  <a:gd name="connsiteY4" fmla="*/ 24918 h 25961"/>
                  <a:gd name="connsiteX5" fmla="*/ 8104 w 13989"/>
                  <a:gd name="connsiteY5" fmla="*/ 16411 h 25961"/>
                  <a:gd name="connsiteX6" fmla="*/ 13990 w 13989"/>
                  <a:gd name="connsiteY6" fmla="*/ 10522 h 25961"/>
                  <a:gd name="connsiteX7" fmla="*/ 13336 w 13989"/>
                  <a:gd name="connsiteY7" fmla="*/ 2669 h 25961"/>
                  <a:gd name="connsiteX8" fmla="*/ 8104 w 13989"/>
                  <a:gd name="connsiteY8" fmla="*/ 706 h 25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89" h="25961">
                    <a:moveTo>
                      <a:pt x="7450" y="706"/>
                    </a:moveTo>
                    <a:cubicBezTo>
                      <a:pt x="2872" y="2015"/>
                      <a:pt x="3526" y="4632"/>
                      <a:pt x="2218" y="7250"/>
                    </a:cubicBezTo>
                    <a:cubicBezTo>
                      <a:pt x="911" y="9867"/>
                      <a:pt x="911" y="9867"/>
                      <a:pt x="257" y="12485"/>
                    </a:cubicBezTo>
                    <a:cubicBezTo>
                      <a:pt x="-397" y="15757"/>
                      <a:pt x="257" y="17066"/>
                      <a:pt x="1565" y="20338"/>
                    </a:cubicBezTo>
                    <a:cubicBezTo>
                      <a:pt x="2872" y="22955"/>
                      <a:pt x="6142" y="28190"/>
                      <a:pt x="8104" y="24918"/>
                    </a:cubicBezTo>
                    <a:cubicBezTo>
                      <a:pt x="10066" y="22301"/>
                      <a:pt x="6796" y="17720"/>
                      <a:pt x="8104" y="16411"/>
                    </a:cubicBezTo>
                    <a:cubicBezTo>
                      <a:pt x="9412" y="15102"/>
                      <a:pt x="13336" y="12485"/>
                      <a:pt x="13990" y="10522"/>
                    </a:cubicBezTo>
                    <a:cubicBezTo>
                      <a:pt x="13990" y="8559"/>
                      <a:pt x="13990" y="3978"/>
                      <a:pt x="13336" y="2669"/>
                    </a:cubicBezTo>
                    <a:cubicBezTo>
                      <a:pt x="12682" y="1360"/>
                      <a:pt x="13336" y="-1257"/>
                      <a:pt x="8104" y="70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667B4FFE-80E9-1884-AF6A-C2B28175D506}"/>
                  </a:ext>
                </a:extLst>
              </p:cNvPr>
              <p:cNvSpPr/>
              <p:nvPr/>
            </p:nvSpPr>
            <p:spPr>
              <a:xfrm>
                <a:off x="2477026" y="627838"/>
                <a:ext cx="9592" cy="11415"/>
              </a:xfrm>
              <a:custGeom>
                <a:avLst/>
                <a:gdLst>
                  <a:gd name="connsiteX0" fmla="*/ 3316 w 9592"/>
                  <a:gd name="connsiteY0" fmla="*/ 127 h 11415"/>
                  <a:gd name="connsiteX1" fmla="*/ 9201 w 9592"/>
                  <a:gd name="connsiteY1" fmla="*/ 4053 h 11415"/>
                  <a:gd name="connsiteX2" fmla="*/ 7893 w 9592"/>
                  <a:gd name="connsiteY2" fmla="*/ 10597 h 11415"/>
                  <a:gd name="connsiteX3" fmla="*/ 46 w 9592"/>
                  <a:gd name="connsiteY3" fmla="*/ 9288 h 11415"/>
                  <a:gd name="connsiteX4" fmla="*/ 3316 w 9592"/>
                  <a:gd name="connsiteY4" fmla="*/ 127 h 1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92" h="11415">
                    <a:moveTo>
                      <a:pt x="3316" y="127"/>
                    </a:moveTo>
                    <a:cubicBezTo>
                      <a:pt x="6585" y="-528"/>
                      <a:pt x="8547" y="1436"/>
                      <a:pt x="9201" y="4053"/>
                    </a:cubicBezTo>
                    <a:cubicBezTo>
                      <a:pt x="9855" y="7325"/>
                      <a:pt x="9855" y="9943"/>
                      <a:pt x="7893" y="10597"/>
                    </a:cubicBezTo>
                    <a:cubicBezTo>
                      <a:pt x="5932" y="11251"/>
                      <a:pt x="-608" y="12560"/>
                      <a:pt x="46" y="9288"/>
                    </a:cubicBezTo>
                    <a:cubicBezTo>
                      <a:pt x="46" y="6016"/>
                      <a:pt x="1354" y="781"/>
                      <a:pt x="3316" y="12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4ABF480D-E8FB-8CFE-0996-EAF05FB26120}"/>
                  </a:ext>
                </a:extLst>
              </p:cNvPr>
              <p:cNvSpPr/>
              <p:nvPr/>
            </p:nvSpPr>
            <p:spPr>
              <a:xfrm>
                <a:off x="2474147" y="641053"/>
                <a:ext cx="4817" cy="3999"/>
              </a:xfrm>
              <a:custGeom>
                <a:avLst/>
                <a:gdLst>
                  <a:gd name="connsiteX0" fmla="*/ 3579 w 4817"/>
                  <a:gd name="connsiteY0" fmla="*/ 0 h 3999"/>
                  <a:gd name="connsiteX1" fmla="*/ 3579 w 4817"/>
                  <a:gd name="connsiteY1" fmla="*/ 3926 h 3999"/>
                  <a:gd name="connsiteX2" fmla="*/ 3579 w 4817"/>
                  <a:gd name="connsiteY2" fmla="*/ 0 h 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17" h="3999">
                    <a:moveTo>
                      <a:pt x="3579" y="0"/>
                    </a:moveTo>
                    <a:cubicBezTo>
                      <a:pt x="4887" y="0"/>
                      <a:pt x="5541" y="2618"/>
                      <a:pt x="3579" y="3926"/>
                    </a:cubicBezTo>
                    <a:cubicBezTo>
                      <a:pt x="963" y="4581"/>
                      <a:pt x="-2961" y="654"/>
                      <a:pt x="357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982303A2-DF30-71C5-953D-5F5DF5752697}"/>
                  </a:ext>
                </a:extLst>
              </p:cNvPr>
              <p:cNvSpPr/>
              <p:nvPr/>
            </p:nvSpPr>
            <p:spPr>
              <a:xfrm>
                <a:off x="2431044" y="683171"/>
                <a:ext cx="14110" cy="6885"/>
              </a:xfrm>
              <a:custGeom>
                <a:avLst/>
                <a:gdLst>
                  <a:gd name="connsiteX0" fmla="*/ 2212 w 14110"/>
                  <a:gd name="connsiteY0" fmla="*/ 3689 h 6885"/>
                  <a:gd name="connsiteX1" fmla="*/ 13984 w 14110"/>
                  <a:gd name="connsiteY1" fmla="*/ 417 h 6885"/>
                  <a:gd name="connsiteX2" fmla="*/ 10060 w 14110"/>
                  <a:gd name="connsiteY2" fmla="*/ 5652 h 6885"/>
                  <a:gd name="connsiteX3" fmla="*/ 2212 w 14110"/>
                  <a:gd name="connsiteY3" fmla="*/ 3689 h 6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10" h="6885">
                    <a:moveTo>
                      <a:pt x="2212" y="3689"/>
                    </a:moveTo>
                    <a:cubicBezTo>
                      <a:pt x="6136" y="1071"/>
                      <a:pt x="13330" y="-892"/>
                      <a:pt x="13984" y="417"/>
                    </a:cubicBezTo>
                    <a:cubicBezTo>
                      <a:pt x="14638" y="1725"/>
                      <a:pt x="12676" y="4997"/>
                      <a:pt x="10060" y="5652"/>
                    </a:cubicBezTo>
                    <a:cubicBezTo>
                      <a:pt x="7444" y="6306"/>
                      <a:pt x="-4981" y="8924"/>
                      <a:pt x="2212" y="368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DDFBD7AC-FE35-6018-60C7-C9EBB8674C66}"/>
                  </a:ext>
                </a:extLst>
              </p:cNvPr>
              <p:cNvSpPr/>
              <p:nvPr/>
            </p:nvSpPr>
            <p:spPr>
              <a:xfrm>
                <a:off x="2423384" y="713762"/>
                <a:ext cx="5634" cy="5293"/>
              </a:xfrm>
              <a:custGeom>
                <a:avLst/>
                <a:gdLst>
                  <a:gd name="connsiteX0" fmla="*/ 64 w 5634"/>
                  <a:gd name="connsiteY0" fmla="*/ 2545 h 5293"/>
                  <a:gd name="connsiteX1" fmla="*/ 5295 w 5634"/>
                  <a:gd name="connsiteY1" fmla="*/ 2545 h 5293"/>
                  <a:gd name="connsiteX2" fmla="*/ 64 w 5634"/>
                  <a:gd name="connsiteY2" fmla="*/ 2545 h 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4" h="5293">
                    <a:moveTo>
                      <a:pt x="64" y="2545"/>
                    </a:moveTo>
                    <a:cubicBezTo>
                      <a:pt x="64" y="-2035"/>
                      <a:pt x="7257" y="582"/>
                      <a:pt x="5295" y="2545"/>
                    </a:cubicBezTo>
                    <a:cubicBezTo>
                      <a:pt x="3987" y="5163"/>
                      <a:pt x="-590" y="7126"/>
                      <a:pt x="64" y="254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CF863331-2643-587C-2C4F-CCEB18B30E84}"/>
                  </a:ext>
                </a:extLst>
              </p:cNvPr>
              <p:cNvSpPr/>
              <p:nvPr/>
            </p:nvSpPr>
            <p:spPr>
              <a:xfrm>
                <a:off x="2421179" y="746014"/>
                <a:ext cx="25810" cy="22729"/>
              </a:xfrm>
              <a:custGeom>
                <a:avLst/>
                <a:gdLst>
                  <a:gd name="connsiteX0" fmla="*/ 1614 w 25810"/>
                  <a:gd name="connsiteY0" fmla="*/ 17409 h 22729"/>
                  <a:gd name="connsiteX1" fmla="*/ 12077 w 25810"/>
                  <a:gd name="connsiteY1" fmla="*/ 6285 h 22729"/>
                  <a:gd name="connsiteX2" fmla="*/ 23195 w 25810"/>
                  <a:gd name="connsiteY2" fmla="*/ 395 h 22729"/>
                  <a:gd name="connsiteX3" fmla="*/ 25811 w 25810"/>
                  <a:gd name="connsiteY3" fmla="*/ 5630 h 22729"/>
                  <a:gd name="connsiteX4" fmla="*/ 23195 w 25810"/>
                  <a:gd name="connsiteY4" fmla="*/ 13483 h 22729"/>
                  <a:gd name="connsiteX5" fmla="*/ 23195 w 25810"/>
                  <a:gd name="connsiteY5" fmla="*/ 18718 h 22729"/>
                  <a:gd name="connsiteX6" fmla="*/ 16001 w 25810"/>
                  <a:gd name="connsiteY6" fmla="*/ 22644 h 22729"/>
                  <a:gd name="connsiteX7" fmla="*/ 2922 w 25810"/>
                  <a:gd name="connsiteY7" fmla="*/ 21990 h 22729"/>
                  <a:gd name="connsiteX8" fmla="*/ 1614 w 25810"/>
                  <a:gd name="connsiteY8" fmla="*/ 17409 h 2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810" h="22729">
                    <a:moveTo>
                      <a:pt x="1614" y="17409"/>
                    </a:moveTo>
                    <a:cubicBezTo>
                      <a:pt x="4884" y="15446"/>
                      <a:pt x="9462" y="8248"/>
                      <a:pt x="12077" y="6285"/>
                    </a:cubicBezTo>
                    <a:cubicBezTo>
                      <a:pt x="14693" y="4321"/>
                      <a:pt x="21887" y="-1568"/>
                      <a:pt x="23195" y="395"/>
                    </a:cubicBezTo>
                    <a:cubicBezTo>
                      <a:pt x="24503" y="1704"/>
                      <a:pt x="25811" y="3667"/>
                      <a:pt x="25811" y="5630"/>
                    </a:cubicBezTo>
                    <a:cubicBezTo>
                      <a:pt x="25811" y="8248"/>
                      <a:pt x="23849" y="11520"/>
                      <a:pt x="23195" y="13483"/>
                    </a:cubicBezTo>
                    <a:cubicBezTo>
                      <a:pt x="23195" y="15446"/>
                      <a:pt x="23849" y="16755"/>
                      <a:pt x="23195" y="18718"/>
                    </a:cubicBezTo>
                    <a:cubicBezTo>
                      <a:pt x="22541" y="20027"/>
                      <a:pt x="19271" y="23299"/>
                      <a:pt x="16001" y="22644"/>
                    </a:cubicBezTo>
                    <a:cubicBezTo>
                      <a:pt x="12731" y="21990"/>
                      <a:pt x="6192" y="22644"/>
                      <a:pt x="2922" y="21990"/>
                    </a:cubicBezTo>
                    <a:cubicBezTo>
                      <a:pt x="-348" y="21336"/>
                      <a:pt x="-1002" y="19372"/>
                      <a:pt x="1614" y="1740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4CC675AE-4EFB-34FD-1D14-42BE08F2F546}"/>
                  </a:ext>
                </a:extLst>
              </p:cNvPr>
              <p:cNvSpPr/>
              <p:nvPr/>
            </p:nvSpPr>
            <p:spPr>
              <a:xfrm>
                <a:off x="2448169" y="749668"/>
                <a:ext cx="9193" cy="10496"/>
              </a:xfrm>
              <a:custGeom>
                <a:avLst/>
                <a:gdLst>
                  <a:gd name="connsiteX0" fmla="*/ 3398 w 9193"/>
                  <a:gd name="connsiteY0" fmla="*/ 668 h 10496"/>
                  <a:gd name="connsiteX1" fmla="*/ 7976 w 9193"/>
                  <a:gd name="connsiteY1" fmla="*/ 5248 h 10496"/>
                  <a:gd name="connsiteX2" fmla="*/ 128 w 9193"/>
                  <a:gd name="connsiteY2" fmla="*/ 9829 h 10496"/>
                  <a:gd name="connsiteX3" fmla="*/ 3398 w 9193"/>
                  <a:gd name="connsiteY3" fmla="*/ 668 h 10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3" h="10496">
                    <a:moveTo>
                      <a:pt x="3398" y="668"/>
                    </a:moveTo>
                    <a:cubicBezTo>
                      <a:pt x="7322" y="-1296"/>
                      <a:pt x="11246" y="1322"/>
                      <a:pt x="7976" y="5248"/>
                    </a:cubicBezTo>
                    <a:cubicBezTo>
                      <a:pt x="4706" y="9175"/>
                      <a:pt x="782" y="11792"/>
                      <a:pt x="128" y="9829"/>
                    </a:cubicBezTo>
                    <a:cubicBezTo>
                      <a:pt x="-526" y="7866"/>
                      <a:pt x="1436" y="1322"/>
                      <a:pt x="3398" y="66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20776B6B-AB94-A046-4C0D-209E335DDD83}"/>
                  </a:ext>
                </a:extLst>
              </p:cNvPr>
              <p:cNvSpPr/>
              <p:nvPr/>
            </p:nvSpPr>
            <p:spPr>
              <a:xfrm>
                <a:off x="2371649" y="857303"/>
                <a:ext cx="6150" cy="4407"/>
              </a:xfrm>
              <a:custGeom>
                <a:avLst/>
                <a:gdLst>
                  <a:gd name="connsiteX0" fmla="*/ 2098 w 6150"/>
                  <a:gd name="connsiteY0" fmla="*/ 352 h 4407"/>
                  <a:gd name="connsiteX1" fmla="*/ 5367 w 6150"/>
                  <a:gd name="connsiteY1" fmla="*/ 3624 h 4407"/>
                  <a:gd name="connsiteX2" fmla="*/ 2098 w 6150"/>
                  <a:gd name="connsiteY2" fmla="*/ 352 h 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50" h="4407">
                    <a:moveTo>
                      <a:pt x="2098" y="352"/>
                    </a:moveTo>
                    <a:cubicBezTo>
                      <a:pt x="5367" y="-956"/>
                      <a:pt x="7329" y="1661"/>
                      <a:pt x="5367" y="3624"/>
                    </a:cubicBezTo>
                    <a:cubicBezTo>
                      <a:pt x="2752" y="5587"/>
                      <a:pt x="-3134" y="3624"/>
                      <a:pt x="2098" y="35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75210D25-98CF-6AE0-25C0-1B58D3CF16CD}"/>
                  </a:ext>
                </a:extLst>
              </p:cNvPr>
              <p:cNvSpPr/>
              <p:nvPr/>
            </p:nvSpPr>
            <p:spPr>
              <a:xfrm>
                <a:off x="2323964" y="922831"/>
                <a:ext cx="6352" cy="4590"/>
              </a:xfrm>
              <a:custGeom>
                <a:avLst/>
                <a:gdLst>
                  <a:gd name="connsiteX0" fmla="*/ 1390 w 6352"/>
                  <a:gd name="connsiteY0" fmla="*/ 263 h 4590"/>
                  <a:gd name="connsiteX1" fmla="*/ 3351 w 6352"/>
                  <a:gd name="connsiteY1" fmla="*/ 4190 h 4590"/>
                  <a:gd name="connsiteX2" fmla="*/ 1390 w 6352"/>
                  <a:gd name="connsiteY2" fmla="*/ 263 h 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52" h="4590">
                    <a:moveTo>
                      <a:pt x="1390" y="263"/>
                    </a:moveTo>
                    <a:cubicBezTo>
                      <a:pt x="-1880" y="263"/>
                      <a:pt x="1390" y="6153"/>
                      <a:pt x="3351" y="4190"/>
                    </a:cubicBezTo>
                    <a:cubicBezTo>
                      <a:pt x="5313" y="2881"/>
                      <a:pt x="9891" y="-1045"/>
                      <a:pt x="1390" y="2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 736">
                <a:extLst>
                  <a:ext uri="{FF2B5EF4-FFF2-40B4-BE49-F238E27FC236}">
                    <a16:creationId xmlns:a16="http://schemas.microsoft.com/office/drawing/2014/main" id="{54A753E4-217B-9509-4A7C-302246F7E32A}"/>
                  </a:ext>
                </a:extLst>
              </p:cNvPr>
              <p:cNvSpPr/>
              <p:nvPr/>
            </p:nvSpPr>
            <p:spPr>
              <a:xfrm>
                <a:off x="2362281" y="1001384"/>
                <a:ext cx="7625" cy="7966"/>
              </a:xfrm>
              <a:custGeom>
                <a:avLst/>
                <a:gdLst>
                  <a:gd name="connsiteX0" fmla="*/ 2309 w 7625"/>
                  <a:gd name="connsiteY0" fmla="*/ 892 h 7966"/>
                  <a:gd name="connsiteX1" fmla="*/ 3617 w 7625"/>
                  <a:gd name="connsiteY1" fmla="*/ 7436 h 7966"/>
                  <a:gd name="connsiteX2" fmla="*/ 2309 w 7625"/>
                  <a:gd name="connsiteY2" fmla="*/ 892 h 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5" h="7966">
                    <a:moveTo>
                      <a:pt x="2309" y="892"/>
                    </a:moveTo>
                    <a:cubicBezTo>
                      <a:pt x="-960" y="2201"/>
                      <a:pt x="-960" y="10053"/>
                      <a:pt x="3617" y="7436"/>
                    </a:cubicBezTo>
                    <a:cubicBezTo>
                      <a:pt x="8195" y="4164"/>
                      <a:pt x="10157" y="-2380"/>
                      <a:pt x="2309" y="89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 737">
                <a:extLst>
                  <a:ext uri="{FF2B5EF4-FFF2-40B4-BE49-F238E27FC236}">
                    <a16:creationId xmlns:a16="http://schemas.microsoft.com/office/drawing/2014/main" id="{97B463A6-EA30-3F19-A56C-339E51382AC4}"/>
                  </a:ext>
                </a:extLst>
              </p:cNvPr>
              <p:cNvSpPr/>
              <p:nvPr/>
            </p:nvSpPr>
            <p:spPr>
              <a:xfrm>
                <a:off x="2195514" y="1253433"/>
                <a:ext cx="16113" cy="7135"/>
              </a:xfrm>
              <a:custGeom>
                <a:avLst/>
                <a:gdLst>
                  <a:gd name="connsiteX0" fmla="*/ 1663 w 16113"/>
                  <a:gd name="connsiteY0" fmla="*/ 3400 h 7135"/>
                  <a:gd name="connsiteX1" fmla="*/ 10819 w 16113"/>
                  <a:gd name="connsiteY1" fmla="*/ 128 h 7135"/>
                  <a:gd name="connsiteX2" fmla="*/ 15396 w 16113"/>
                  <a:gd name="connsiteY2" fmla="*/ 6672 h 7135"/>
                  <a:gd name="connsiteX3" fmla="*/ 1663 w 16113"/>
                  <a:gd name="connsiteY3" fmla="*/ 3400 h 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13" h="7135">
                    <a:moveTo>
                      <a:pt x="1663" y="3400"/>
                    </a:moveTo>
                    <a:cubicBezTo>
                      <a:pt x="4933" y="1437"/>
                      <a:pt x="8857" y="-526"/>
                      <a:pt x="10819" y="128"/>
                    </a:cubicBezTo>
                    <a:cubicBezTo>
                      <a:pt x="12781" y="783"/>
                      <a:pt x="18012" y="5364"/>
                      <a:pt x="15396" y="6672"/>
                    </a:cubicBezTo>
                    <a:cubicBezTo>
                      <a:pt x="12781" y="7327"/>
                      <a:pt x="-5530" y="7981"/>
                      <a:pt x="1663" y="340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BEC82383-F5E6-A6CA-444A-D053FAD6A38C}"/>
                  </a:ext>
                </a:extLst>
              </p:cNvPr>
              <p:cNvSpPr/>
              <p:nvPr/>
            </p:nvSpPr>
            <p:spPr>
              <a:xfrm>
                <a:off x="2191030" y="1263050"/>
                <a:ext cx="30043" cy="10797"/>
              </a:xfrm>
              <a:custGeom>
                <a:avLst/>
                <a:gdLst>
                  <a:gd name="connsiteX0" fmla="*/ 2223 w 30043"/>
                  <a:gd name="connsiteY0" fmla="*/ 4908 h 10797"/>
                  <a:gd name="connsiteX1" fmla="*/ 18572 w 30043"/>
                  <a:gd name="connsiteY1" fmla="*/ 327 h 10797"/>
                  <a:gd name="connsiteX2" fmla="*/ 29690 w 30043"/>
                  <a:gd name="connsiteY2" fmla="*/ 1636 h 10797"/>
                  <a:gd name="connsiteX3" fmla="*/ 14649 w 30043"/>
                  <a:gd name="connsiteY3" fmla="*/ 10797 h 10797"/>
                  <a:gd name="connsiteX4" fmla="*/ 2223 w 30043"/>
                  <a:gd name="connsiteY4" fmla="*/ 4908 h 10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43" h="10797">
                    <a:moveTo>
                      <a:pt x="2223" y="4908"/>
                    </a:moveTo>
                    <a:cubicBezTo>
                      <a:pt x="6147" y="4254"/>
                      <a:pt x="12033" y="327"/>
                      <a:pt x="18572" y="327"/>
                    </a:cubicBezTo>
                    <a:cubicBezTo>
                      <a:pt x="25112" y="327"/>
                      <a:pt x="31652" y="-982"/>
                      <a:pt x="29690" y="1636"/>
                    </a:cubicBezTo>
                    <a:cubicBezTo>
                      <a:pt x="27728" y="4254"/>
                      <a:pt x="19880" y="10797"/>
                      <a:pt x="14649" y="10797"/>
                    </a:cubicBezTo>
                    <a:cubicBezTo>
                      <a:pt x="9417" y="10797"/>
                      <a:pt x="-5624" y="6217"/>
                      <a:pt x="2223" y="490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635FE96E-2D72-1A0B-9BCC-D770481D0064}"/>
                  </a:ext>
                </a:extLst>
              </p:cNvPr>
              <p:cNvSpPr/>
              <p:nvPr/>
            </p:nvSpPr>
            <p:spPr>
              <a:xfrm>
                <a:off x="2185656" y="1278299"/>
                <a:ext cx="17238" cy="10582"/>
              </a:xfrm>
              <a:custGeom>
                <a:avLst/>
                <a:gdLst>
                  <a:gd name="connsiteX0" fmla="*/ 403 w 17238"/>
                  <a:gd name="connsiteY0" fmla="*/ 9290 h 10582"/>
                  <a:gd name="connsiteX1" fmla="*/ 14790 w 17238"/>
                  <a:gd name="connsiteY1" fmla="*/ 128 h 10582"/>
                  <a:gd name="connsiteX2" fmla="*/ 16098 w 17238"/>
                  <a:gd name="connsiteY2" fmla="*/ 3400 h 10582"/>
                  <a:gd name="connsiteX3" fmla="*/ 403 w 17238"/>
                  <a:gd name="connsiteY3" fmla="*/ 8635 h 10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38" h="10582">
                    <a:moveTo>
                      <a:pt x="403" y="9290"/>
                    </a:moveTo>
                    <a:cubicBezTo>
                      <a:pt x="2365" y="6018"/>
                      <a:pt x="12175" y="1437"/>
                      <a:pt x="14790" y="128"/>
                    </a:cubicBezTo>
                    <a:cubicBezTo>
                      <a:pt x="17406" y="-526"/>
                      <a:pt x="18060" y="1437"/>
                      <a:pt x="16098" y="3400"/>
                    </a:cubicBezTo>
                    <a:cubicBezTo>
                      <a:pt x="14790" y="5364"/>
                      <a:pt x="-2867" y="14525"/>
                      <a:pt x="403" y="86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E0AF6530-2A74-C4D0-CDDE-77BA93AF14A5}"/>
                  </a:ext>
                </a:extLst>
              </p:cNvPr>
              <p:cNvSpPr/>
              <p:nvPr/>
            </p:nvSpPr>
            <p:spPr>
              <a:xfrm>
                <a:off x="2230529" y="1205914"/>
                <a:ext cx="17293" cy="21516"/>
              </a:xfrm>
              <a:custGeom>
                <a:avLst/>
                <a:gdLst>
                  <a:gd name="connsiteX0" fmla="*/ 0 w 17293"/>
                  <a:gd name="connsiteY0" fmla="*/ 20162 h 21516"/>
                  <a:gd name="connsiteX1" fmla="*/ 11117 w 17293"/>
                  <a:gd name="connsiteY1" fmla="*/ 5111 h 21516"/>
                  <a:gd name="connsiteX2" fmla="*/ 17003 w 17293"/>
                  <a:gd name="connsiteY2" fmla="*/ 531 h 21516"/>
                  <a:gd name="connsiteX3" fmla="*/ 17003 w 17293"/>
                  <a:gd name="connsiteY3" fmla="*/ 11001 h 21516"/>
                  <a:gd name="connsiteX4" fmla="*/ 12425 w 17293"/>
                  <a:gd name="connsiteY4" fmla="*/ 16236 h 21516"/>
                  <a:gd name="connsiteX5" fmla="*/ 654 w 17293"/>
                  <a:gd name="connsiteY5" fmla="*/ 20162 h 21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93" h="21516">
                    <a:moveTo>
                      <a:pt x="0" y="20162"/>
                    </a:moveTo>
                    <a:cubicBezTo>
                      <a:pt x="654" y="13618"/>
                      <a:pt x="8501" y="7729"/>
                      <a:pt x="11117" y="5111"/>
                    </a:cubicBezTo>
                    <a:cubicBezTo>
                      <a:pt x="13733" y="2494"/>
                      <a:pt x="16349" y="-1433"/>
                      <a:pt x="17003" y="531"/>
                    </a:cubicBezTo>
                    <a:cubicBezTo>
                      <a:pt x="17657" y="1839"/>
                      <a:pt x="17003" y="9038"/>
                      <a:pt x="17003" y="11001"/>
                    </a:cubicBezTo>
                    <a:cubicBezTo>
                      <a:pt x="17003" y="12964"/>
                      <a:pt x="14387" y="15582"/>
                      <a:pt x="12425" y="16236"/>
                    </a:cubicBezTo>
                    <a:cubicBezTo>
                      <a:pt x="9809" y="16236"/>
                      <a:pt x="0" y="24743"/>
                      <a:pt x="654" y="201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107DEF9C-49AF-435F-919E-016CE9AE0947}"/>
                  </a:ext>
                </a:extLst>
              </p:cNvPr>
              <p:cNvSpPr/>
              <p:nvPr/>
            </p:nvSpPr>
            <p:spPr>
              <a:xfrm>
                <a:off x="2253084" y="1197846"/>
                <a:ext cx="16877" cy="26476"/>
              </a:xfrm>
              <a:custGeom>
                <a:avLst/>
                <a:gdLst>
                  <a:gd name="connsiteX0" fmla="*/ 3603 w 16877"/>
                  <a:gd name="connsiteY0" fmla="*/ 5982 h 26476"/>
                  <a:gd name="connsiteX1" fmla="*/ 10143 w 16877"/>
                  <a:gd name="connsiteY1" fmla="*/ 1401 h 26476"/>
                  <a:gd name="connsiteX2" fmla="*/ 14067 w 16877"/>
                  <a:gd name="connsiteY2" fmla="*/ 9908 h 26476"/>
                  <a:gd name="connsiteX3" fmla="*/ 15374 w 16877"/>
                  <a:gd name="connsiteY3" fmla="*/ 16452 h 26476"/>
                  <a:gd name="connsiteX4" fmla="*/ 16028 w 16877"/>
                  <a:gd name="connsiteY4" fmla="*/ 21033 h 26476"/>
                  <a:gd name="connsiteX5" fmla="*/ 6873 w 16877"/>
                  <a:gd name="connsiteY5" fmla="*/ 26268 h 26476"/>
                  <a:gd name="connsiteX6" fmla="*/ 333 w 16877"/>
                  <a:gd name="connsiteY6" fmla="*/ 21033 h 26476"/>
                  <a:gd name="connsiteX7" fmla="*/ 3603 w 16877"/>
                  <a:gd name="connsiteY7" fmla="*/ 16452 h 26476"/>
                  <a:gd name="connsiteX8" fmla="*/ 2295 w 16877"/>
                  <a:gd name="connsiteY8" fmla="*/ 6636 h 26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77" h="26476">
                    <a:moveTo>
                      <a:pt x="3603" y="5982"/>
                    </a:moveTo>
                    <a:cubicBezTo>
                      <a:pt x="4257" y="2710"/>
                      <a:pt x="8835" y="-2525"/>
                      <a:pt x="10143" y="1401"/>
                    </a:cubicBezTo>
                    <a:cubicBezTo>
                      <a:pt x="11451" y="5327"/>
                      <a:pt x="12759" y="7291"/>
                      <a:pt x="14067" y="9908"/>
                    </a:cubicBezTo>
                    <a:cubicBezTo>
                      <a:pt x="16028" y="12526"/>
                      <a:pt x="14720" y="14489"/>
                      <a:pt x="15374" y="16452"/>
                    </a:cubicBezTo>
                    <a:cubicBezTo>
                      <a:pt x="16028" y="17761"/>
                      <a:pt x="17990" y="19724"/>
                      <a:pt x="16028" y="21033"/>
                    </a:cubicBezTo>
                    <a:cubicBezTo>
                      <a:pt x="14067" y="22341"/>
                      <a:pt x="12105" y="27577"/>
                      <a:pt x="6873" y="26268"/>
                    </a:cubicBezTo>
                    <a:cubicBezTo>
                      <a:pt x="1641" y="25613"/>
                      <a:pt x="-975" y="21687"/>
                      <a:pt x="333" y="21033"/>
                    </a:cubicBezTo>
                    <a:cubicBezTo>
                      <a:pt x="1641" y="20378"/>
                      <a:pt x="4911" y="17761"/>
                      <a:pt x="3603" y="16452"/>
                    </a:cubicBezTo>
                    <a:cubicBezTo>
                      <a:pt x="2949" y="15143"/>
                      <a:pt x="2295" y="7945"/>
                      <a:pt x="2295" y="663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20BB66A0-D6F5-8BBA-E9F9-133F0E794E96}"/>
                  </a:ext>
                </a:extLst>
              </p:cNvPr>
              <p:cNvSpPr/>
              <p:nvPr/>
            </p:nvSpPr>
            <p:spPr>
              <a:xfrm>
                <a:off x="1952242" y="1482294"/>
                <a:ext cx="11972" cy="6428"/>
              </a:xfrm>
              <a:custGeom>
                <a:avLst/>
                <a:gdLst>
                  <a:gd name="connsiteX0" fmla="*/ 1008 w 11972"/>
                  <a:gd name="connsiteY0" fmla="*/ 3575 h 6428"/>
                  <a:gd name="connsiteX1" fmla="*/ 11471 w 11972"/>
                  <a:gd name="connsiteY1" fmla="*/ 303 h 6428"/>
                  <a:gd name="connsiteX2" fmla="*/ 8201 w 11972"/>
                  <a:gd name="connsiteY2" fmla="*/ 6193 h 6428"/>
                  <a:gd name="connsiteX3" fmla="*/ 1662 w 11972"/>
                  <a:gd name="connsiteY3" fmla="*/ 35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72" h="6428">
                    <a:moveTo>
                      <a:pt x="1008" y="3575"/>
                    </a:moveTo>
                    <a:cubicBezTo>
                      <a:pt x="2970" y="2266"/>
                      <a:pt x="9509" y="-1006"/>
                      <a:pt x="11471" y="303"/>
                    </a:cubicBezTo>
                    <a:cubicBezTo>
                      <a:pt x="12779" y="1612"/>
                      <a:pt x="11471" y="5538"/>
                      <a:pt x="8201" y="6193"/>
                    </a:cubicBezTo>
                    <a:cubicBezTo>
                      <a:pt x="4931" y="6847"/>
                      <a:pt x="-3570" y="6193"/>
                      <a:pt x="1662" y="35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C77D51FC-C608-7CD4-558E-7B9E9A873B8D}"/>
                  </a:ext>
                </a:extLst>
              </p:cNvPr>
              <p:cNvSpPr/>
              <p:nvPr/>
            </p:nvSpPr>
            <p:spPr>
              <a:xfrm>
                <a:off x="1972167" y="1471473"/>
                <a:ext cx="25107" cy="14698"/>
              </a:xfrm>
              <a:custGeom>
                <a:avLst/>
                <a:gdLst>
                  <a:gd name="connsiteX0" fmla="*/ 701 w 25107"/>
                  <a:gd name="connsiteY0" fmla="*/ 13742 h 14698"/>
                  <a:gd name="connsiteX1" fmla="*/ 9203 w 25107"/>
                  <a:gd name="connsiteY1" fmla="*/ 1309 h 14698"/>
                  <a:gd name="connsiteX2" fmla="*/ 17704 w 25107"/>
                  <a:gd name="connsiteY2" fmla="*/ 654 h 14698"/>
                  <a:gd name="connsiteX3" fmla="*/ 24898 w 25107"/>
                  <a:gd name="connsiteY3" fmla="*/ 1309 h 14698"/>
                  <a:gd name="connsiteX4" fmla="*/ 22282 w 25107"/>
                  <a:gd name="connsiteY4" fmla="*/ 10470 h 14698"/>
                  <a:gd name="connsiteX5" fmla="*/ 12472 w 25107"/>
                  <a:gd name="connsiteY5" fmla="*/ 13088 h 14698"/>
                  <a:gd name="connsiteX6" fmla="*/ 701 w 25107"/>
                  <a:gd name="connsiteY6" fmla="*/ 13088 h 14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7" h="14698">
                    <a:moveTo>
                      <a:pt x="701" y="13742"/>
                    </a:moveTo>
                    <a:cubicBezTo>
                      <a:pt x="3971" y="11125"/>
                      <a:pt x="7895" y="3272"/>
                      <a:pt x="9203" y="1309"/>
                    </a:cubicBezTo>
                    <a:cubicBezTo>
                      <a:pt x="10511" y="0"/>
                      <a:pt x="15088" y="1309"/>
                      <a:pt x="17704" y="654"/>
                    </a:cubicBezTo>
                    <a:cubicBezTo>
                      <a:pt x="20320" y="0"/>
                      <a:pt x="24244" y="-654"/>
                      <a:pt x="24898" y="1309"/>
                    </a:cubicBezTo>
                    <a:cubicBezTo>
                      <a:pt x="24898" y="3926"/>
                      <a:pt x="26206" y="9161"/>
                      <a:pt x="22282" y="10470"/>
                    </a:cubicBezTo>
                    <a:cubicBezTo>
                      <a:pt x="18358" y="12433"/>
                      <a:pt x="14434" y="12433"/>
                      <a:pt x="12472" y="13088"/>
                    </a:cubicBezTo>
                    <a:cubicBezTo>
                      <a:pt x="10511" y="13742"/>
                      <a:pt x="-3223" y="16360"/>
                      <a:pt x="701" y="130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E31A46D1-33F8-5E20-CC9B-60CBA7A6EEA5}"/>
                  </a:ext>
                </a:extLst>
              </p:cNvPr>
              <p:cNvSpPr/>
              <p:nvPr/>
            </p:nvSpPr>
            <p:spPr>
              <a:xfrm>
                <a:off x="1987252" y="1462516"/>
                <a:ext cx="9325" cy="5030"/>
              </a:xfrm>
              <a:custGeom>
                <a:avLst/>
                <a:gdLst>
                  <a:gd name="connsiteX0" fmla="*/ 657 w 9325"/>
                  <a:gd name="connsiteY0" fmla="*/ 1104 h 5030"/>
                  <a:gd name="connsiteX1" fmla="*/ 9158 w 9325"/>
                  <a:gd name="connsiteY1" fmla="*/ 450 h 5030"/>
                  <a:gd name="connsiteX2" fmla="*/ 5889 w 9325"/>
                  <a:gd name="connsiteY2" fmla="*/ 5031 h 5030"/>
                  <a:gd name="connsiteX3" fmla="*/ 1311 w 9325"/>
                  <a:gd name="connsiteY3" fmla="*/ 1104 h 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5" h="5030">
                    <a:moveTo>
                      <a:pt x="657" y="1104"/>
                    </a:moveTo>
                    <a:cubicBezTo>
                      <a:pt x="3927" y="1104"/>
                      <a:pt x="8505" y="-859"/>
                      <a:pt x="9158" y="450"/>
                    </a:cubicBezTo>
                    <a:cubicBezTo>
                      <a:pt x="9812" y="1759"/>
                      <a:pt x="8505" y="5031"/>
                      <a:pt x="5889" y="5031"/>
                    </a:cubicBezTo>
                    <a:cubicBezTo>
                      <a:pt x="3273" y="5031"/>
                      <a:pt x="-2613" y="1759"/>
                      <a:pt x="1311" y="11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F78AC132-7729-E18A-FAEF-6E6736DAB1A8}"/>
                  </a:ext>
                </a:extLst>
              </p:cNvPr>
              <p:cNvSpPr/>
              <p:nvPr/>
            </p:nvSpPr>
            <p:spPr>
              <a:xfrm>
                <a:off x="1954600" y="1491503"/>
                <a:ext cx="71825" cy="42986"/>
              </a:xfrm>
              <a:custGeom>
                <a:avLst/>
                <a:gdLst>
                  <a:gd name="connsiteX0" fmla="*/ 21539 w 71825"/>
                  <a:gd name="connsiteY0" fmla="*/ 6800 h 42986"/>
                  <a:gd name="connsiteX1" fmla="*/ 32002 w 71825"/>
                  <a:gd name="connsiteY1" fmla="*/ 5491 h 42986"/>
                  <a:gd name="connsiteX2" fmla="*/ 39849 w 71825"/>
                  <a:gd name="connsiteY2" fmla="*/ 4837 h 42986"/>
                  <a:gd name="connsiteX3" fmla="*/ 46389 w 71825"/>
                  <a:gd name="connsiteY3" fmla="*/ 1565 h 42986"/>
                  <a:gd name="connsiteX4" fmla="*/ 53583 w 71825"/>
                  <a:gd name="connsiteY4" fmla="*/ 910 h 42986"/>
                  <a:gd name="connsiteX5" fmla="*/ 52275 w 71825"/>
                  <a:gd name="connsiteY5" fmla="*/ 13998 h 42986"/>
                  <a:gd name="connsiteX6" fmla="*/ 66008 w 71825"/>
                  <a:gd name="connsiteY6" fmla="*/ 11381 h 42986"/>
                  <a:gd name="connsiteX7" fmla="*/ 71239 w 71825"/>
                  <a:gd name="connsiteY7" fmla="*/ 18579 h 42986"/>
                  <a:gd name="connsiteX8" fmla="*/ 58160 w 71825"/>
                  <a:gd name="connsiteY8" fmla="*/ 25777 h 42986"/>
                  <a:gd name="connsiteX9" fmla="*/ 45081 w 71825"/>
                  <a:gd name="connsiteY9" fmla="*/ 31012 h 42986"/>
                  <a:gd name="connsiteX10" fmla="*/ 29386 w 71825"/>
                  <a:gd name="connsiteY10" fmla="*/ 32975 h 42986"/>
                  <a:gd name="connsiteX11" fmla="*/ 19577 w 71825"/>
                  <a:gd name="connsiteY11" fmla="*/ 41482 h 42986"/>
                  <a:gd name="connsiteX12" fmla="*/ 8459 w 71825"/>
                  <a:gd name="connsiteY12" fmla="*/ 42137 h 42986"/>
                  <a:gd name="connsiteX13" fmla="*/ 3228 w 71825"/>
                  <a:gd name="connsiteY13" fmla="*/ 35593 h 42986"/>
                  <a:gd name="connsiteX14" fmla="*/ 612 w 71825"/>
                  <a:gd name="connsiteY14" fmla="*/ 28395 h 42986"/>
                  <a:gd name="connsiteX15" fmla="*/ 9767 w 71825"/>
                  <a:gd name="connsiteY15" fmla="*/ 20542 h 42986"/>
                  <a:gd name="connsiteX16" fmla="*/ 22846 w 71825"/>
                  <a:gd name="connsiteY16" fmla="*/ 18579 h 42986"/>
                  <a:gd name="connsiteX17" fmla="*/ 34618 w 71825"/>
                  <a:gd name="connsiteY17" fmla="*/ 17924 h 42986"/>
                  <a:gd name="connsiteX18" fmla="*/ 22846 w 71825"/>
                  <a:gd name="connsiteY18" fmla="*/ 8763 h 4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825" h="42986">
                    <a:moveTo>
                      <a:pt x="21539" y="6800"/>
                    </a:moveTo>
                    <a:cubicBezTo>
                      <a:pt x="25462" y="6800"/>
                      <a:pt x="28732" y="4837"/>
                      <a:pt x="32002" y="5491"/>
                    </a:cubicBezTo>
                    <a:cubicBezTo>
                      <a:pt x="35272" y="5491"/>
                      <a:pt x="37888" y="5491"/>
                      <a:pt x="39849" y="4837"/>
                    </a:cubicBezTo>
                    <a:cubicBezTo>
                      <a:pt x="41811" y="4182"/>
                      <a:pt x="45081" y="256"/>
                      <a:pt x="46389" y="1565"/>
                    </a:cubicBezTo>
                    <a:cubicBezTo>
                      <a:pt x="47043" y="2219"/>
                      <a:pt x="52929" y="-1707"/>
                      <a:pt x="53583" y="910"/>
                    </a:cubicBezTo>
                    <a:cubicBezTo>
                      <a:pt x="53583" y="2874"/>
                      <a:pt x="49659" y="13998"/>
                      <a:pt x="52275" y="13998"/>
                    </a:cubicBezTo>
                    <a:cubicBezTo>
                      <a:pt x="54890" y="13998"/>
                      <a:pt x="61430" y="9417"/>
                      <a:pt x="66008" y="11381"/>
                    </a:cubicBezTo>
                    <a:cubicBezTo>
                      <a:pt x="69932" y="13344"/>
                      <a:pt x="73201" y="16616"/>
                      <a:pt x="71239" y="18579"/>
                    </a:cubicBezTo>
                    <a:cubicBezTo>
                      <a:pt x="68624" y="19888"/>
                      <a:pt x="61430" y="24468"/>
                      <a:pt x="58160" y="25777"/>
                    </a:cubicBezTo>
                    <a:cubicBezTo>
                      <a:pt x="54890" y="27086"/>
                      <a:pt x="49005" y="30358"/>
                      <a:pt x="45081" y="31012"/>
                    </a:cubicBezTo>
                    <a:cubicBezTo>
                      <a:pt x="40503" y="31012"/>
                      <a:pt x="31348" y="31667"/>
                      <a:pt x="29386" y="32975"/>
                    </a:cubicBezTo>
                    <a:cubicBezTo>
                      <a:pt x="27424" y="33630"/>
                      <a:pt x="20885" y="40174"/>
                      <a:pt x="19577" y="41482"/>
                    </a:cubicBezTo>
                    <a:cubicBezTo>
                      <a:pt x="18269" y="42137"/>
                      <a:pt x="10421" y="44100"/>
                      <a:pt x="8459" y="42137"/>
                    </a:cubicBezTo>
                    <a:cubicBezTo>
                      <a:pt x="6497" y="40174"/>
                      <a:pt x="4536" y="36902"/>
                      <a:pt x="3228" y="35593"/>
                    </a:cubicBezTo>
                    <a:cubicBezTo>
                      <a:pt x="1920" y="34284"/>
                      <a:pt x="-1350" y="30358"/>
                      <a:pt x="612" y="28395"/>
                    </a:cubicBezTo>
                    <a:cubicBezTo>
                      <a:pt x="2574" y="26431"/>
                      <a:pt x="5190" y="21196"/>
                      <a:pt x="9767" y="20542"/>
                    </a:cubicBezTo>
                    <a:cubicBezTo>
                      <a:pt x="13691" y="19888"/>
                      <a:pt x="18269" y="18579"/>
                      <a:pt x="22846" y="18579"/>
                    </a:cubicBezTo>
                    <a:cubicBezTo>
                      <a:pt x="27424" y="18579"/>
                      <a:pt x="37234" y="19888"/>
                      <a:pt x="34618" y="17924"/>
                    </a:cubicBezTo>
                    <a:cubicBezTo>
                      <a:pt x="32002" y="15307"/>
                      <a:pt x="16961" y="9417"/>
                      <a:pt x="22846" y="876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ED226F1A-8626-B193-CAB0-C297B830E8F1}"/>
                  </a:ext>
                </a:extLst>
              </p:cNvPr>
              <p:cNvSpPr/>
              <p:nvPr/>
            </p:nvSpPr>
            <p:spPr>
              <a:xfrm>
                <a:off x="1907780" y="1523738"/>
                <a:ext cx="36804" cy="26311"/>
              </a:xfrm>
              <a:custGeom>
                <a:avLst/>
                <a:gdLst>
                  <a:gd name="connsiteX0" fmla="*/ 1654 w 36804"/>
                  <a:gd name="connsiteY0" fmla="*/ 12519 h 26311"/>
                  <a:gd name="connsiteX1" fmla="*/ 8847 w 36804"/>
                  <a:gd name="connsiteY1" fmla="*/ 4667 h 26311"/>
                  <a:gd name="connsiteX2" fmla="*/ 18657 w 36804"/>
                  <a:gd name="connsiteY2" fmla="*/ 3358 h 26311"/>
                  <a:gd name="connsiteX3" fmla="*/ 25850 w 36804"/>
                  <a:gd name="connsiteY3" fmla="*/ 86 h 26311"/>
                  <a:gd name="connsiteX4" fmla="*/ 32390 w 36804"/>
                  <a:gd name="connsiteY4" fmla="*/ 9247 h 26311"/>
                  <a:gd name="connsiteX5" fmla="*/ 35660 w 36804"/>
                  <a:gd name="connsiteY5" fmla="*/ 17755 h 26311"/>
                  <a:gd name="connsiteX6" fmla="*/ 25850 w 36804"/>
                  <a:gd name="connsiteY6" fmla="*/ 26262 h 26311"/>
                  <a:gd name="connsiteX7" fmla="*/ 14079 w 36804"/>
                  <a:gd name="connsiteY7" fmla="*/ 21026 h 26311"/>
                  <a:gd name="connsiteX8" fmla="*/ 10155 w 36804"/>
                  <a:gd name="connsiteY8" fmla="*/ 16446 h 26311"/>
                  <a:gd name="connsiteX9" fmla="*/ 2308 w 36804"/>
                  <a:gd name="connsiteY9" fmla="*/ 19063 h 26311"/>
                  <a:gd name="connsiteX10" fmla="*/ 1000 w 36804"/>
                  <a:gd name="connsiteY10" fmla="*/ 11865 h 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804" h="26311">
                    <a:moveTo>
                      <a:pt x="1654" y="12519"/>
                    </a:moveTo>
                    <a:cubicBezTo>
                      <a:pt x="4269" y="9247"/>
                      <a:pt x="5577" y="5321"/>
                      <a:pt x="8847" y="4667"/>
                    </a:cubicBezTo>
                    <a:cubicBezTo>
                      <a:pt x="12117" y="4667"/>
                      <a:pt x="17349" y="4667"/>
                      <a:pt x="18657" y="3358"/>
                    </a:cubicBezTo>
                    <a:cubicBezTo>
                      <a:pt x="19964" y="2704"/>
                      <a:pt x="23234" y="-568"/>
                      <a:pt x="25850" y="86"/>
                    </a:cubicBezTo>
                    <a:cubicBezTo>
                      <a:pt x="28466" y="1395"/>
                      <a:pt x="30428" y="6630"/>
                      <a:pt x="32390" y="9247"/>
                    </a:cubicBezTo>
                    <a:cubicBezTo>
                      <a:pt x="34352" y="12519"/>
                      <a:pt x="38929" y="14483"/>
                      <a:pt x="35660" y="17755"/>
                    </a:cubicBezTo>
                    <a:cubicBezTo>
                      <a:pt x="32390" y="21026"/>
                      <a:pt x="29120" y="26916"/>
                      <a:pt x="25850" y="26262"/>
                    </a:cubicBezTo>
                    <a:cubicBezTo>
                      <a:pt x="21926" y="25607"/>
                      <a:pt x="16041" y="22990"/>
                      <a:pt x="14079" y="21026"/>
                    </a:cubicBezTo>
                    <a:cubicBezTo>
                      <a:pt x="12771" y="19063"/>
                      <a:pt x="11463" y="16446"/>
                      <a:pt x="10155" y="16446"/>
                    </a:cubicBezTo>
                    <a:cubicBezTo>
                      <a:pt x="8847" y="16446"/>
                      <a:pt x="2962" y="20372"/>
                      <a:pt x="2308" y="19063"/>
                    </a:cubicBezTo>
                    <a:cubicBezTo>
                      <a:pt x="1654" y="17755"/>
                      <a:pt x="-1616" y="15137"/>
                      <a:pt x="1000" y="1186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6D3607B9-FCE4-3674-3E63-264495BF1A59}"/>
                  </a:ext>
                </a:extLst>
              </p:cNvPr>
              <p:cNvSpPr/>
              <p:nvPr/>
            </p:nvSpPr>
            <p:spPr>
              <a:xfrm>
                <a:off x="1918861" y="1567059"/>
                <a:ext cx="23271" cy="16497"/>
              </a:xfrm>
              <a:custGeom>
                <a:avLst/>
                <a:gdLst>
                  <a:gd name="connsiteX0" fmla="*/ 1691 w 23271"/>
                  <a:gd name="connsiteY0" fmla="*/ 6499 h 16497"/>
                  <a:gd name="connsiteX1" fmla="*/ 10192 w 23271"/>
                  <a:gd name="connsiteY1" fmla="*/ 6499 h 16497"/>
                  <a:gd name="connsiteX2" fmla="*/ 18040 w 23271"/>
                  <a:gd name="connsiteY2" fmla="*/ 609 h 16497"/>
                  <a:gd name="connsiteX3" fmla="*/ 23271 w 23271"/>
                  <a:gd name="connsiteY3" fmla="*/ 9771 h 16497"/>
                  <a:gd name="connsiteX4" fmla="*/ 18040 w 23271"/>
                  <a:gd name="connsiteY4" fmla="*/ 15660 h 16497"/>
                  <a:gd name="connsiteX5" fmla="*/ 5614 w 23271"/>
                  <a:gd name="connsiteY5" fmla="*/ 16315 h 16497"/>
                  <a:gd name="connsiteX6" fmla="*/ 1691 w 23271"/>
                  <a:gd name="connsiteY6" fmla="*/ 7153 h 1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71" h="16497">
                    <a:moveTo>
                      <a:pt x="1691" y="6499"/>
                    </a:moveTo>
                    <a:cubicBezTo>
                      <a:pt x="4960" y="5190"/>
                      <a:pt x="7576" y="7808"/>
                      <a:pt x="10192" y="6499"/>
                    </a:cubicBezTo>
                    <a:cubicBezTo>
                      <a:pt x="12808" y="4536"/>
                      <a:pt x="14770" y="-2008"/>
                      <a:pt x="18040" y="609"/>
                    </a:cubicBezTo>
                    <a:cubicBezTo>
                      <a:pt x="21309" y="3227"/>
                      <a:pt x="23271" y="6499"/>
                      <a:pt x="23271" y="9771"/>
                    </a:cubicBezTo>
                    <a:cubicBezTo>
                      <a:pt x="23271" y="13043"/>
                      <a:pt x="20655" y="15660"/>
                      <a:pt x="18040" y="15660"/>
                    </a:cubicBezTo>
                    <a:cubicBezTo>
                      <a:pt x="15424" y="15660"/>
                      <a:pt x="8230" y="16969"/>
                      <a:pt x="5614" y="16315"/>
                    </a:cubicBezTo>
                    <a:cubicBezTo>
                      <a:pt x="2998" y="15660"/>
                      <a:pt x="-2887" y="8462"/>
                      <a:pt x="1691" y="715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3DF55B92-B439-34B5-C709-AB0F2E11ACB3}"/>
                  </a:ext>
                </a:extLst>
              </p:cNvPr>
              <p:cNvSpPr/>
              <p:nvPr/>
            </p:nvSpPr>
            <p:spPr>
              <a:xfrm>
                <a:off x="1948935" y="1558471"/>
                <a:ext cx="23227" cy="20194"/>
              </a:xfrm>
              <a:custGeom>
                <a:avLst/>
                <a:gdLst>
                  <a:gd name="connsiteX0" fmla="*/ 1045 w 23227"/>
                  <a:gd name="connsiteY0" fmla="*/ 5925 h 20194"/>
                  <a:gd name="connsiteX1" fmla="*/ 7585 w 23227"/>
                  <a:gd name="connsiteY1" fmla="*/ 5925 h 20194"/>
                  <a:gd name="connsiteX2" fmla="*/ 11508 w 23227"/>
                  <a:gd name="connsiteY2" fmla="*/ 11160 h 20194"/>
                  <a:gd name="connsiteX3" fmla="*/ 15432 w 23227"/>
                  <a:gd name="connsiteY3" fmla="*/ 36 h 20194"/>
                  <a:gd name="connsiteX4" fmla="*/ 19356 w 23227"/>
                  <a:gd name="connsiteY4" fmla="*/ 9852 h 20194"/>
                  <a:gd name="connsiteX5" fmla="*/ 21972 w 23227"/>
                  <a:gd name="connsiteY5" fmla="*/ 17704 h 20194"/>
                  <a:gd name="connsiteX6" fmla="*/ 12162 w 23227"/>
                  <a:gd name="connsiteY6" fmla="*/ 19667 h 20194"/>
                  <a:gd name="connsiteX7" fmla="*/ 3007 w 23227"/>
                  <a:gd name="connsiteY7" fmla="*/ 13778 h 20194"/>
                  <a:gd name="connsiteX8" fmla="*/ 1699 w 23227"/>
                  <a:gd name="connsiteY8" fmla="*/ 5271 h 20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27" h="20194">
                    <a:moveTo>
                      <a:pt x="1045" y="5925"/>
                    </a:moveTo>
                    <a:cubicBezTo>
                      <a:pt x="4315" y="3962"/>
                      <a:pt x="6277" y="3962"/>
                      <a:pt x="7585" y="5925"/>
                    </a:cubicBezTo>
                    <a:cubicBezTo>
                      <a:pt x="8893" y="7888"/>
                      <a:pt x="8239" y="14432"/>
                      <a:pt x="11508" y="11160"/>
                    </a:cubicBezTo>
                    <a:cubicBezTo>
                      <a:pt x="14778" y="7888"/>
                      <a:pt x="12816" y="-619"/>
                      <a:pt x="15432" y="36"/>
                    </a:cubicBezTo>
                    <a:cubicBezTo>
                      <a:pt x="18048" y="1345"/>
                      <a:pt x="16740" y="7888"/>
                      <a:pt x="19356" y="9852"/>
                    </a:cubicBezTo>
                    <a:cubicBezTo>
                      <a:pt x="21318" y="11815"/>
                      <a:pt x="25242" y="15087"/>
                      <a:pt x="21972" y="17704"/>
                    </a:cubicBezTo>
                    <a:cubicBezTo>
                      <a:pt x="18702" y="19667"/>
                      <a:pt x="15432" y="20976"/>
                      <a:pt x="12162" y="19667"/>
                    </a:cubicBezTo>
                    <a:cubicBezTo>
                      <a:pt x="8893" y="18359"/>
                      <a:pt x="4315" y="15741"/>
                      <a:pt x="3007" y="13778"/>
                    </a:cubicBezTo>
                    <a:cubicBezTo>
                      <a:pt x="1699" y="11815"/>
                      <a:pt x="-2225" y="7234"/>
                      <a:pt x="1699" y="527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8110EAE4-6367-5DF3-5FEE-235454EC275D}"/>
                  </a:ext>
                </a:extLst>
              </p:cNvPr>
              <p:cNvSpPr/>
              <p:nvPr/>
            </p:nvSpPr>
            <p:spPr>
              <a:xfrm>
                <a:off x="1914241" y="1602697"/>
                <a:ext cx="8148" cy="5909"/>
              </a:xfrm>
              <a:custGeom>
                <a:avLst/>
                <a:gdLst>
                  <a:gd name="connsiteX0" fmla="*/ 1079 w 8148"/>
                  <a:gd name="connsiteY0" fmla="*/ 962 h 5909"/>
                  <a:gd name="connsiteX1" fmla="*/ 7618 w 8148"/>
                  <a:gd name="connsiteY1" fmla="*/ 4234 h 5909"/>
                  <a:gd name="connsiteX2" fmla="*/ 1079 w 8148"/>
                  <a:gd name="connsiteY2" fmla="*/ 962 h 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48" h="5909">
                    <a:moveTo>
                      <a:pt x="1079" y="962"/>
                    </a:moveTo>
                    <a:cubicBezTo>
                      <a:pt x="2387" y="-1655"/>
                      <a:pt x="10234" y="1617"/>
                      <a:pt x="7618" y="4234"/>
                    </a:cubicBezTo>
                    <a:cubicBezTo>
                      <a:pt x="5003" y="6852"/>
                      <a:pt x="-2845" y="6852"/>
                      <a:pt x="1079" y="96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125E9002-E637-A9AE-B56F-8DCF16194A9B}"/>
                  </a:ext>
                </a:extLst>
              </p:cNvPr>
              <p:cNvSpPr/>
              <p:nvPr/>
            </p:nvSpPr>
            <p:spPr>
              <a:xfrm>
                <a:off x="1779296" y="1699725"/>
                <a:ext cx="28960" cy="10956"/>
              </a:xfrm>
              <a:custGeom>
                <a:avLst/>
                <a:gdLst>
                  <a:gd name="connsiteX0" fmla="*/ 0 w 28960"/>
                  <a:gd name="connsiteY0" fmla="*/ 2748 h 10956"/>
                  <a:gd name="connsiteX1" fmla="*/ 11117 w 28960"/>
                  <a:gd name="connsiteY1" fmla="*/ 130 h 10956"/>
                  <a:gd name="connsiteX2" fmla="*/ 28774 w 28960"/>
                  <a:gd name="connsiteY2" fmla="*/ 1439 h 10956"/>
                  <a:gd name="connsiteX3" fmla="*/ 20273 w 28960"/>
                  <a:gd name="connsiteY3" fmla="*/ 7983 h 10956"/>
                  <a:gd name="connsiteX4" fmla="*/ 8501 w 28960"/>
                  <a:gd name="connsiteY4" fmla="*/ 10600 h 10956"/>
                  <a:gd name="connsiteX5" fmla="*/ 1308 w 28960"/>
                  <a:gd name="connsiteY5" fmla="*/ 2748 h 1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60" h="10956">
                    <a:moveTo>
                      <a:pt x="0" y="2748"/>
                    </a:moveTo>
                    <a:cubicBezTo>
                      <a:pt x="2616" y="1439"/>
                      <a:pt x="7847" y="-524"/>
                      <a:pt x="11117" y="130"/>
                    </a:cubicBezTo>
                    <a:cubicBezTo>
                      <a:pt x="14387" y="130"/>
                      <a:pt x="26812" y="130"/>
                      <a:pt x="28774" y="1439"/>
                    </a:cubicBezTo>
                    <a:cubicBezTo>
                      <a:pt x="30082" y="2748"/>
                      <a:pt x="24196" y="6674"/>
                      <a:pt x="20273" y="7983"/>
                    </a:cubicBezTo>
                    <a:cubicBezTo>
                      <a:pt x="16349" y="9291"/>
                      <a:pt x="9155" y="11909"/>
                      <a:pt x="8501" y="10600"/>
                    </a:cubicBezTo>
                    <a:cubicBezTo>
                      <a:pt x="7194" y="9946"/>
                      <a:pt x="-654" y="3402"/>
                      <a:pt x="1308" y="274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C20096E7-D65A-6DB0-59A0-6F8E1E78466C}"/>
                  </a:ext>
                </a:extLst>
              </p:cNvPr>
              <p:cNvSpPr/>
              <p:nvPr/>
            </p:nvSpPr>
            <p:spPr>
              <a:xfrm>
                <a:off x="1737005" y="1707315"/>
                <a:ext cx="24022" cy="29578"/>
              </a:xfrm>
              <a:custGeom>
                <a:avLst/>
                <a:gdLst>
                  <a:gd name="connsiteX0" fmla="*/ 1092 w 24022"/>
                  <a:gd name="connsiteY0" fmla="*/ 7590 h 29578"/>
                  <a:gd name="connsiteX1" fmla="*/ 11555 w 24022"/>
                  <a:gd name="connsiteY1" fmla="*/ 392 h 29578"/>
                  <a:gd name="connsiteX2" fmla="*/ 19403 w 24022"/>
                  <a:gd name="connsiteY2" fmla="*/ 3664 h 29578"/>
                  <a:gd name="connsiteX3" fmla="*/ 16133 w 24022"/>
                  <a:gd name="connsiteY3" fmla="*/ 12171 h 29578"/>
                  <a:gd name="connsiteX4" fmla="*/ 23980 w 24022"/>
                  <a:gd name="connsiteY4" fmla="*/ 13479 h 29578"/>
                  <a:gd name="connsiteX5" fmla="*/ 14171 w 24022"/>
                  <a:gd name="connsiteY5" fmla="*/ 22641 h 29578"/>
                  <a:gd name="connsiteX6" fmla="*/ 3708 w 24022"/>
                  <a:gd name="connsiteY6" fmla="*/ 29185 h 29578"/>
                  <a:gd name="connsiteX7" fmla="*/ 4361 w 24022"/>
                  <a:gd name="connsiteY7" fmla="*/ 18060 h 29578"/>
                  <a:gd name="connsiteX8" fmla="*/ 438 w 24022"/>
                  <a:gd name="connsiteY8" fmla="*/ 6935 h 2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22" h="29578">
                    <a:moveTo>
                      <a:pt x="1092" y="7590"/>
                    </a:moveTo>
                    <a:cubicBezTo>
                      <a:pt x="4361" y="4318"/>
                      <a:pt x="6323" y="-1571"/>
                      <a:pt x="11555" y="392"/>
                    </a:cubicBezTo>
                    <a:cubicBezTo>
                      <a:pt x="16787" y="3009"/>
                      <a:pt x="19403" y="392"/>
                      <a:pt x="19403" y="3664"/>
                    </a:cubicBezTo>
                    <a:cubicBezTo>
                      <a:pt x="19403" y="7590"/>
                      <a:pt x="14825" y="11516"/>
                      <a:pt x="16133" y="12171"/>
                    </a:cubicBezTo>
                    <a:cubicBezTo>
                      <a:pt x="17441" y="12825"/>
                      <a:pt x="24634" y="12171"/>
                      <a:pt x="23980" y="13479"/>
                    </a:cubicBezTo>
                    <a:cubicBezTo>
                      <a:pt x="23326" y="14788"/>
                      <a:pt x="16787" y="20023"/>
                      <a:pt x="14171" y="22641"/>
                    </a:cubicBezTo>
                    <a:cubicBezTo>
                      <a:pt x="11555" y="25259"/>
                      <a:pt x="3708" y="31148"/>
                      <a:pt x="3708" y="29185"/>
                    </a:cubicBezTo>
                    <a:cubicBezTo>
                      <a:pt x="3708" y="27222"/>
                      <a:pt x="5015" y="19369"/>
                      <a:pt x="4361" y="18060"/>
                    </a:cubicBezTo>
                    <a:cubicBezTo>
                      <a:pt x="3708" y="16751"/>
                      <a:pt x="-1524" y="8899"/>
                      <a:pt x="438" y="69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0605E88C-59D3-8B2F-38FA-8A8D623774AC}"/>
                  </a:ext>
                </a:extLst>
              </p:cNvPr>
              <p:cNvSpPr/>
              <p:nvPr/>
            </p:nvSpPr>
            <p:spPr>
              <a:xfrm>
                <a:off x="1713246" y="1729956"/>
                <a:ext cx="24051" cy="18831"/>
              </a:xfrm>
              <a:custGeom>
                <a:avLst/>
                <a:gdLst>
                  <a:gd name="connsiteX0" fmla="*/ 0 w 24051"/>
                  <a:gd name="connsiteY0" fmla="*/ 2618 h 18831"/>
                  <a:gd name="connsiteX1" fmla="*/ 10463 w 24051"/>
                  <a:gd name="connsiteY1" fmla="*/ 0 h 18831"/>
                  <a:gd name="connsiteX2" fmla="*/ 20273 w 24051"/>
                  <a:gd name="connsiteY2" fmla="*/ 3272 h 18831"/>
                  <a:gd name="connsiteX3" fmla="*/ 22889 w 24051"/>
                  <a:gd name="connsiteY3" fmla="*/ 9162 h 18831"/>
                  <a:gd name="connsiteX4" fmla="*/ 22889 w 24051"/>
                  <a:gd name="connsiteY4" fmla="*/ 16360 h 18831"/>
                  <a:gd name="connsiteX5" fmla="*/ 11771 w 24051"/>
                  <a:gd name="connsiteY5" fmla="*/ 17669 h 18831"/>
                  <a:gd name="connsiteX6" fmla="*/ 5232 w 24051"/>
                  <a:gd name="connsiteY6" fmla="*/ 17669 h 18831"/>
                  <a:gd name="connsiteX7" fmla="*/ 1308 w 24051"/>
                  <a:gd name="connsiteY7" fmla="*/ 2618 h 1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51" h="18831">
                    <a:moveTo>
                      <a:pt x="0" y="2618"/>
                    </a:moveTo>
                    <a:cubicBezTo>
                      <a:pt x="4578" y="654"/>
                      <a:pt x="6540" y="0"/>
                      <a:pt x="10463" y="0"/>
                    </a:cubicBezTo>
                    <a:cubicBezTo>
                      <a:pt x="14387" y="0"/>
                      <a:pt x="18311" y="0"/>
                      <a:pt x="20273" y="3272"/>
                    </a:cubicBezTo>
                    <a:cubicBezTo>
                      <a:pt x="21581" y="5890"/>
                      <a:pt x="22235" y="5235"/>
                      <a:pt x="22889" y="9162"/>
                    </a:cubicBezTo>
                    <a:cubicBezTo>
                      <a:pt x="22889" y="13088"/>
                      <a:pt x="25504" y="15706"/>
                      <a:pt x="22889" y="16360"/>
                    </a:cubicBezTo>
                    <a:cubicBezTo>
                      <a:pt x="20273" y="17014"/>
                      <a:pt x="13733" y="17014"/>
                      <a:pt x="11771" y="17669"/>
                    </a:cubicBezTo>
                    <a:cubicBezTo>
                      <a:pt x="10463" y="17669"/>
                      <a:pt x="5232" y="20286"/>
                      <a:pt x="5232" y="17669"/>
                    </a:cubicBezTo>
                    <a:cubicBezTo>
                      <a:pt x="5232" y="14397"/>
                      <a:pt x="-1308" y="3926"/>
                      <a:pt x="1308" y="261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ACD00A9D-F404-B075-2CF5-11C327993E31}"/>
                  </a:ext>
                </a:extLst>
              </p:cNvPr>
              <p:cNvSpPr/>
              <p:nvPr/>
            </p:nvSpPr>
            <p:spPr>
              <a:xfrm>
                <a:off x="1672320" y="1744675"/>
                <a:ext cx="29645" cy="30561"/>
              </a:xfrm>
              <a:custGeom>
                <a:avLst/>
                <a:gdLst>
                  <a:gd name="connsiteX0" fmla="*/ 381 w 29645"/>
                  <a:gd name="connsiteY0" fmla="*/ 2950 h 30561"/>
                  <a:gd name="connsiteX1" fmla="*/ 9536 w 29645"/>
                  <a:gd name="connsiteY1" fmla="*/ 2950 h 30561"/>
                  <a:gd name="connsiteX2" fmla="*/ 13460 w 29645"/>
                  <a:gd name="connsiteY2" fmla="*/ 987 h 30561"/>
                  <a:gd name="connsiteX3" fmla="*/ 21307 w 29645"/>
                  <a:gd name="connsiteY3" fmla="*/ 9494 h 30561"/>
                  <a:gd name="connsiteX4" fmla="*/ 21307 w 29645"/>
                  <a:gd name="connsiteY4" fmla="*/ 18001 h 30561"/>
                  <a:gd name="connsiteX5" fmla="*/ 29155 w 29645"/>
                  <a:gd name="connsiteY5" fmla="*/ 26508 h 30561"/>
                  <a:gd name="connsiteX6" fmla="*/ 25231 w 29645"/>
                  <a:gd name="connsiteY6" fmla="*/ 30434 h 30561"/>
                  <a:gd name="connsiteX7" fmla="*/ 13460 w 29645"/>
                  <a:gd name="connsiteY7" fmla="*/ 19310 h 30561"/>
                  <a:gd name="connsiteX8" fmla="*/ 3650 w 29645"/>
                  <a:gd name="connsiteY8" fmla="*/ 18001 h 30561"/>
                  <a:gd name="connsiteX9" fmla="*/ 5612 w 29645"/>
                  <a:gd name="connsiteY9" fmla="*/ 10803 h 30561"/>
                  <a:gd name="connsiteX10" fmla="*/ 1035 w 29645"/>
                  <a:gd name="connsiteY10" fmla="*/ 3604 h 30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645" h="30561">
                    <a:moveTo>
                      <a:pt x="381" y="2950"/>
                    </a:moveTo>
                    <a:cubicBezTo>
                      <a:pt x="4304" y="1641"/>
                      <a:pt x="7574" y="4259"/>
                      <a:pt x="9536" y="2950"/>
                    </a:cubicBezTo>
                    <a:cubicBezTo>
                      <a:pt x="11498" y="1641"/>
                      <a:pt x="11498" y="-1631"/>
                      <a:pt x="13460" y="987"/>
                    </a:cubicBezTo>
                    <a:cubicBezTo>
                      <a:pt x="15422" y="3604"/>
                      <a:pt x="21307" y="5567"/>
                      <a:pt x="21307" y="9494"/>
                    </a:cubicBezTo>
                    <a:cubicBezTo>
                      <a:pt x="21307" y="12766"/>
                      <a:pt x="19999" y="15383"/>
                      <a:pt x="21307" y="18001"/>
                    </a:cubicBezTo>
                    <a:cubicBezTo>
                      <a:pt x="22615" y="20619"/>
                      <a:pt x="27847" y="24545"/>
                      <a:pt x="29155" y="26508"/>
                    </a:cubicBezTo>
                    <a:cubicBezTo>
                      <a:pt x="30463" y="29126"/>
                      <a:pt x="29155" y="31089"/>
                      <a:pt x="25231" y="30434"/>
                    </a:cubicBezTo>
                    <a:cubicBezTo>
                      <a:pt x="21307" y="29780"/>
                      <a:pt x="14768" y="19310"/>
                      <a:pt x="13460" y="19310"/>
                    </a:cubicBezTo>
                    <a:cubicBezTo>
                      <a:pt x="12152" y="19310"/>
                      <a:pt x="2997" y="20619"/>
                      <a:pt x="3650" y="18001"/>
                    </a:cubicBezTo>
                    <a:cubicBezTo>
                      <a:pt x="3650" y="15383"/>
                      <a:pt x="6266" y="11457"/>
                      <a:pt x="5612" y="10803"/>
                    </a:cubicBezTo>
                    <a:cubicBezTo>
                      <a:pt x="5612" y="9494"/>
                      <a:pt x="-2889" y="4259"/>
                      <a:pt x="1035" y="360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29FE4409-0AF4-A935-8FD8-3DDFF8D799E8}"/>
                  </a:ext>
                </a:extLst>
              </p:cNvPr>
              <p:cNvSpPr/>
              <p:nvPr/>
            </p:nvSpPr>
            <p:spPr>
              <a:xfrm>
                <a:off x="1647411" y="1801285"/>
                <a:ext cx="29058" cy="21149"/>
              </a:xfrm>
              <a:custGeom>
                <a:avLst/>
                <a:gdLst>
                  <a:gd name="connsiteX0" fmla="*/ 438 w 29058"/>
                  <a:gd name="connsiteY0" fmla="*/ 5889 h 21149"/>
                  <a:gd name="connsiteX1" fmla="*/ 9594 w 29058"/>
                  <a:gd name="connsiteY1" fmla="*/ 0 h 21149"/>
                  <a:gd name="connsiteX2" fmla="*/ 23327 w 29058"/>
                  <a:gd name="connsiteY2" fmla="*/ 3272 h 21149"/>
                  <a:gd name="connsiteX3" fmla="*/ 27905 w 29058"/>
                  <a:gd name="connsiteY3" fmla="*/ 7853 h 21149"/>
                  <a:gd name="connsiteX4" fmla="*/ 16787 w 29058"/>
                  <a:gd name="connsiteY4" fmla="*/ 16360 h 21149"/>
                  <a:gd name="connsiteX5" fmla="*/ 6978 w 29058"/>
                  <a:gd name="connsiteY5" fmla="*/ 20286 h 21149"/>
                  <a:gd name="connsiteX6" fmla="*/ 10902 w 29058"/>
                  <a:gd name="connsiteY6" fmla="*/ 9816 h 21149"/>
                  <a:gd name="connsiteX7" fmla="*/ 438 w 29058"/>
                  <a:gd name="connsiteY7" fmla="*/ 5235 h 2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58" h="21149">
                    <a:moveTo>
                      <a:pt x="438" y="5889"/>
                    </a:moveTo>
                    <a:cubicBezTo>
                      <a:pt x="3708" y="3926"/>
                      <a:pt x="3708" y="654"/>
                      <a:pt x="9594" y="0"/>
                    </a:cubicBezTo>
                    <a:cubicBezTo>
                      <a:pt x="15479" y="0"/>
                      <a:pt x="18095" y="1309"/>
                      <a:pt x="23327" y="3272"/>
                    </a:cubicBezTo>
                    <a:cubicBezTo>
                      <a:pt x="28559" y="5235"/>
                      <a:pt x="30521" y="6544"/>
                      <a:pt x="27905" y="7853"/>
                    </a:cubicBezTo>
                    <a:cubicBezTo>
                      <a:pt x="25289" y="9161"/>
                      <a:pt x="20057" y="13742"/>
                      <a:pt x="16787" y="16360"/>
                    </a:cubicBezTo>
                    <a:cubicBezTo>
                      <a:pt x="13518" y="18977"/>
                      <a:pt x="6978" y="22904"/>
                      <a:pt x="6978" y="20286"/>
                    </a:cubicBezTo>
                    <a:cubicBezTo>
                      <a:pt x="6978" y="17668"/>
                      <a:pt x="14172" y="10470"/>
                      <a:pt x="10902" y="9816"/>
                    </a:cubicBezTo>
                    <a:cubicBezTo>
                      <a:pt x="7632" y="9816"/>
                      <a:pt x="-2177" y="6544"/>
                      <a:pt x="438" y="523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A39E78CC-7A94-2F4F-2774-98C1D223FD00}"/>
                  </a:ext>
                </a:extLst>
              </p:cNvPr>
              <p:cNvSpPr/>
              <p:nvPr/>
            </p:nvSpPr>
            <p:spPr>
              <a:xfrm>
                <a:off x="1679403" y="1807829"/>
                <a:ext cx="4666" cy="3271"/>
              </a:xfrm>
              <a:custGeom>
                <a:avLst/>
                <a:gdLst>
                  <a:gd name="connsiteX0" fmla="*/ 2452 w 4666"/>
                  <a:gd name="connsiteY0" fmla="*/ 0 h 3271"/>
                  <a:gd name="connsiteX1" fmla="*/ 2452 w 4666"/>
                  <a:gd name="connsiteY1" fmla="*/ 3272 h 3271"/>
                  <a:gd name="connsiteX2" fmla="*/ 2452 w 4666"/>
                  <a:gd name="connsiteY2" fmla="*/ 0 h 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66" h="3271">
                    <a:moveTo>
                      <a:pt x="2452" y="0"/>
                    </a:moveTo>
                    <a:cubicBezTo>
                      <a:pt x="5722" y="0"/>
                      <a:pt x="5068" y="3272"/>
                      <a:pt x="2452" y="3272"/>
                    </a:cubicBezTo>
                    <a:cubicBezTo>
                      <a:pt x="-817" y="3272"/>
                      <a:pt x="-817" y="654"/>
                      <a:pt x="2452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F1D10E7E-EE7B-A520-DB3B-8D84201FD78E}"/>
                  </a:ext>
                </a:extLst>
              </p:cNvPr>
              <p:cNvSpPr/>
              <p:nvPr/>
            </p:nvSpPr>
            <p:spPr>
              <a:xfrm>
                <a:off x="1658701" y="1854498"/>
                <a:ext cx="9592" cy="5027"/>
              </a:xfrm>
              <a:custGeom>
                <a:avLst/>
                <a:gdLst>
                  <a:gd name="connsiteX0" fmla="*/ 1574 w 9592"/>
                  <a:gd name="connsiteY0" fmla="*/ 1101 h 5027"/>
                  <a:gd name="connsiteX1" fmla="*/ 9421 w 9592"/>
                  <a:gd name="connsiteY1" fmla="*/ 3064 h 5027"/>
                  <a:gd name="connsiteX2" fmla="*/ 1574 w 9592"/>
                  <a:gd name="connsiteY2" fmla="*/ 1101 h 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92" h="5027">
                    <a:moveTo>
                      <a:pt x="1574" y="1101"/>
                    </a:moveTo>
                    <a:cubicBezTo>
                      <a:pt x="4189" y="-1516"/>
                      <a:pt x="10729" y="1101"/>
                      <a:pt x="9421" y="3064"/>
                    </a:cubicBezTo>
                    <a:cubicBezTo>
                      <a:pt x="8113" y="5028"/>
                      <a:pt x="-4312" y="6991"/>
                      <a:pt x="1574" y="110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B3AC73F5-08BF-DBB2-5F7A-C52B15802DA5}"/>
                  </a:ext>
                </a:extLst>
              </p:cNvPr>
              <p:cNvSpPr/>
              <p:nvPr/>
            </p:nvSpPr>
            <p:spPr>
              <a:xfrm>
                <a:off x="1681592" y="2138509"/>
                <a:ext cx="18211" cy="32284"/>
              </a:xfrm>
              <a:custGeom>
                <a:avLst/>
                <a:gdLst>
                  <a:gd name="connsiteX0" fmla="*/ 2226 w 18211"/>
                  <a:gd name="connsiteY0" fmla="*/ 2403 h 32284"/>
                  <a:gd name="connsiteX1" fmla="*/ 10727 w 18211"/>
                  <a:gd name="connsiteY1" fmla="*/ 1749 h 32284"/>
                  <a:gd name="connsiteX2" fmla="*/ 17921 w 18211"/>
                  <a:gd name="connsiteY2" fmla="*/ 440 h 32284"/>
                  <a:gd name="connsiteX3" fmla="*/ 17921 w 18211"/>
                  <a:gd name="connsiteY3" fmla="*/ 8947 h 32284"/>
                  <a:gd name="connsiteX4" fmla="*/ 16613 w 18211"/>
                  <a:gd name="connsiteY4" fmla="*/ 18109 h 32284"/>
                  <a:gd name="connsiteX5" fmla="*/ 12035 w 18211"/>
                  <a:gd name="connsiteY5" fmla="*/ 26616 h 32284"/>
                  <a:gd name="connsiteX6" fmla="*/ 6150 w 18211"/>
                  <a:gd name="connsiteY6" fmla="*/ 31851 h 32284"/>
                  <a:gd name="connsiteX7" fmla="*/ 2880 w 18211"/>
                  <a:gd name="connsiteY7" fmla="*/ 21381 h 32284"/>
                  <a:gd name="connsiteX8" fmla="*/ 1572 w 18211"/>
                  <a:gd name="connsiteY8" fmla="*/ 2403 h 32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11" h="32284">
                    <a:moveTo>
                      <a:pt x="2226" y="2403"/>
                    </a:moveTo>
                    <a:cubicBezTo>
                      <a:pt x="6150" y="2403"/>
                      <a:pt x="8112" y="2403"/>
                      <a:pt x="10727" y="1749"/>
                    </a:cubicBezTo>
                    <a:cubicBezTo>
                      <a:pt x="13343" y="1095"/>
                      <a:pt x="17921" y="-868"/>
                      <a:pt x="17921" y="440"/>
                    </a:cubicBezTo>
                    <a:cubicBezTo>
                      <a:pt x="17921" y="1095"/>
                      <a:pt x="18575" y="5675"/>
                      <a:pt x="17921" y="8947"/>
                    </a:cubicBezTo>
                    <a:cubicBezTo>
                      <a:pt x="17921" y="12219"/>
                      <a:pt x="17921" y="16800"/>
                      <a:pt x="16613" y="18109"/>
                    </a:cubicBezTo>
                    <a:cubicBezTo>
                      <a:pt x="15305" y="19418"/>
                      <a:pt x="13343" y="24653"/>
                      <a:pt x="12035" y="26616"/>
                    </a:cubicBezTo>
                    <a:cubicBezTo>
                      <a:pt x="10727" y="28579"/>
                      <a:pt x="6150" y="33814"/>
                      <a:pt x="6150" y="31851"/>
                    </a:cubicBezTo>
                    <a:cubicBezTo>
                      <a:pt x="6150" y="29888"/>
                      <a:pt x="3534" y="23998"/>
                      <a:pt x="2880" y="21381"/>
                    </a:cubicBezTo>
                    <a:cubicBezTo>
                      <a:pt x="2226" y="18763"/>
                      <a:pt x="-2352" y="2403"/>
                      <a:pt x="1572" y="24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D4A7063E-1FFD-3556-5FF2-84583FA182AB}"/>
                  </a:ext>
                </a:extLst>
              </p:cNvPr>
              <p:cNvSpPr/>
              <p:nvPr/>
            </p:nvSpPr>
            <p:spPr>
              <a:xfrm>
                <a:off x="1696056" y="2165780"/>
                <a:ext cx="3987" cy="5408"/>
              </a:xfrm>
              <a:custGeom>
                <a:avLst/>
                <a:gdLst>
                  <a:gd name="connsiteX0" fmla="*/ 2803 w 3987"/>
                  <a:gd name="connsiteY0" fmla="*/ 0 h 5408"/>
                  <a:gd name="connsiteX1" fmla="*/ 2149 w 3987"/>
                  <a:gd name="connsiteY1" fmla="*/ 5235 h 5408"/>
                  <a:gd name="connsiteX2" fmla="*/ 2803 w 3987"/>
                  <a:gd name="connsiteY2" fmla="*/ 0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87" h="5408">
                    <a:moveTo>
                      <a:pt x="2803" y="0"/>
                    </a:moveTo>
                    <a:cubicBezTo>
                      <a:pt x="4765" y="0"/>
                      <a:pt x="4111" y="6544"/>
                      <a:pt x="2149" y="5235"/>
                    </a:cubicBezTo>
                    <a:cubicBezTo>
                      <a:pt x="187" y="3926"/>
                      <a:pt x="-1775" y="0"/>
                      <a:pt x="2803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47B03AA7-0AF9-1028-D509-2F91AA5E5514}"/>
                  </a:ext>
                </a:extLst>
              </p:cNvPr>
              <p:cNvSpPr/>
              <p:nvPr/>
            </p:nvSpPr>
            <p:spPr>
              <a:xfrm>
                <a:off x="1664199" y="2157885"/>
                <a:ext cx="21639" cy="39433"/>
              </a:xfrm>
              <a:custGeom>
                <a:avLst/>
                <a:gdLst>
                  <a:gd name="connsiteX0" fmla="*/ 4578 w 21639"/>
                  <a:gd name="connsiteY0" fmla="*/ 42 h 39433"/>
                  <a:gd name="connsiteX1" fmla="*/ 13733 w 21639"/>
                  <a:gd name="connsiteY1" fmla="*/ 5277 h 39433"/>
                  <a:gd name="connsiteX2" fmla="*/ 20273 w 21639"/>
                  <a:gd name="connsiteY2" fmla="*/ 15747 h 39433"/>
                  <a:gd name="connsiteX3" fmla="*/ 20927 w 21639"/>
                  <a:gd name="connsiteY3" fmla="*/ 30798 h 39433"/>
                  <a:gd name="connsiteX4" fmla="*/ 15695 w 21639"/>
                  <a:gd name="connsiteY4" fmla="*/ 39305 h 39433"/>
                  <a:gd name="connsiteX5" fmla="*/ 8501 w 21639"/>
                  <a:gd name="connsiteY5" fmla="*/ 36033 h 39433"/>
                  <a:gd name="connsiteX6" fmla="*/ 3924 w 21639"/>
                  <a:gd name="connsiteY6" fmla="*/ 25563 h 39433"/>
                  <a:gd name="connsiteX7" fmla="*/ 0 w 21639"/>
                  <a:gd name="connsiteY7" fmla="*/ 17710 h 39433"/>
                  <a:gd name="connsiteX8" fmla="*/ 1308 w 21639"/>
                  <a:gd name="connsiteY8" fmla="*/ 7895 h 39433"/>
                  <a:gd name="connsiteX9" fmla="*/ 4578 w 21639"/>
                  <a:gd name="connsiteY9" fmla="*/ 42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39" h="39433">
                    <a:moveTo>
                      <a:pt x="4578" y="42"/>
                    </a:moveTo>
                    <a:cubicBezTo>
                      <a:pt x="7848" y="696"/>
                      <a:pt x="11117" y="2659"/>
                      <a:pt x="13733" y="5277"/>
                    </a:cubicBezTo>
                    <a:cubicBezTo>
                      <a:pt x="16349" y="8549"/>
                      <a:pt x="18965" y="11821"/>
                      <a:pt x="20273" y="15747"/>
                    </a:cubicBezTo>
                    <a:cubicBezTo>
                      <a:pt x="21581" y="19674"/>
                      <a:pt x="22235" y="28181"/>
                      <a:pt x="20927" y="30798"/>
                    </a:cubicBezTo>
                    <a:cubicBezTo>
                      <a:pt x="19619" y="33416"/>
                      <a:pt x="17003" y="37996"/>
                      <a:pt x="15695" y="39305"/>
                    </a:cubicBezTo>
                    <a:cubicBezTo>
                      <a:pt x="14387" y="39960"/>
                      <a:pt x="9809" y="37996"/>
                      <a:pt x="8501" y="36033"/>
                    </a:cubicBezTo>
                    <a:cubicBezTo>
                      <a:pt x="7848" y="34070"/>
                      <a:pt x="4578" y="28181"/>
                      <a:pt x="3924" y="25563"/>
                    </a:cubicBezTo>
                    <a:cubicBezTo>
                      <a:pt x="3270" y="23600"/>
                      <a:pt x="654" y="21637"/>
                      <a:pt x="0" y="17710"/>
                    </a:cubicBezTo>
                    <a:cubicBezTo>
                      <a:pt x="0" y="13784"/>
                      <a:pt x="0" y="9203"/>
                      <a:pt x="1308" y="7895"/>
                    </a:cubicBezTo>
                    <a:cubicBezTo>
                      <a:pt x="1962" y="6586"/>
                      <a:pt x="654" y="-612"/>
                      <a:pt x="4578" y="4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43F1AE30-4E2B-263D-E181-C38D2BE6E0F0}"/>
                  </a:ext>
                </a:extLst>
              </p:cNvPr>
              <p:cNvSpPr/>
              <p:nvPr/>
            </p:nvSpPr>
            <p:spPr>
              <a:xfrm>
                <a:off x="1650076" y="2174230"/>
                <a:ext cx="7147" cy="4039"/>
              </a:xfrm>
              <a:custGeom>
                <a:avLst/>
                <a:gdLst>
                  <a:gd name="connsiteX0" fmla="*/ 2352 w 7147"/>
                  <a:gd name="connsiteY0" fmla="*/ 57 h 4039"/>
                  <a:gd name="connsiteX1" fmla="*/ 5622 w 7147"/>
                  <a:gd name="connsiteY1" fmla="*/ 3983 h 4039"/>
                  <a:gd name="connsiteX2" fmla="*/ 2352 w 7147"/>
                  <a:gd name="connsiteY2" fmla="*/ 57 h 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7" h="4039">
                    <a:moveTo>
                      <a:pt x="2352" y="57"/>
                    </a:moveTo>
                    <a:cubicBezTo>
                      <a:pt x="4968" y="-598"/>
                      <a:pt x="9545" y="4637"/>
                      <a:pt x="5622" y="3983"/>
                    </a:cubicBezTo>
                    <a:cubicBezTo>
                      <a:pt x="1698" y="3983"/>
                      <a:pt x="-2880" y="1365"/>
                      <a:pt x="2352" y="5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BE45A7E2-CA55-CF00-4160-EB97A3694E0E}"/>
                  </a:ext>
                </a:extLst>
              </p:cNvPr>
              <p:cNvSpPr/>
              <p:nvPr/>
            </p:nvSpPr>
            <p:spPr>
              <a:xfrm>
                <a:off x="1645458" y="2189479"/>
                <a:ext cx="3221" cy="7107"/>
              </a:xfrm>
              <a:custGeom>
                <a:avLst/>
                <a:gdLst>
                  <a:gd name="connsiteX0" fmla="*/ 430 w 3221"/>
                  <a:gd name="connsiteY0" fmla="*/ 3131 h 7107"/>
                  <a:gd name="connsiteX1" fmla="*/ 1083 w 3221"/>
                  <a:gd name="connsiteY1" fmla="*/ 513 h 7107"/>
                  <a:gd name="connsiteX2" fmla="*/ 2391 w 3221"/>
                  <a:gd name="connsiteY2" fmla="*/ 7057 h 7107"/>
                  <a:gd name="connsiteX3" fmla="*/ 430 w 3221"/>
                  <a:gd name="connsiteY3" fmla="*/ 3785 h 7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1" h="7107">
                    <a:moveTo>
                      <a:pt x="430" y="3131"/>
                    </a:moveTo>
                    <a:cubicBezTo>
                      <a:pt x="-224" y="513"/>
                      <a:pt x="-224" y="-795"/>
                      <a:pt x="1083" y="513"/>
                    </a:cubicBezTo>
                    <a:cubicBezTo>
                      <a:pt x="2391" y="1822"/>
                      <a:pt x="4353" y="7712"/>
                      <a:pt x="2391" y="7057"/>
                    </a:cubicBezTo>
                    <a:cubicBezTo>
                      <a:pt x="430" y="5749"/>
                      <a:pt x="1737" y="7057"/>
                      <a:pt x="430" y="378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06C67D7C-A254-4838-B36F-AC252576F46E}"/>
                  </a:ext>
                </a:extLst>
              </p:cNvPr>
              <p:cNvSpPr/>
              <p:nvPr/>
            </p:nvSpPr>
            <p:spPr>
              <a:xfrm>
                <a:off x="1651723" y="2183241"/>
                <a:ext cx="16500" cy="17519"/>
              </a:xfrm>
              <a:custGeom>
                <a:avLst/>
                <a:gdLst>
                  <a:gd name="connsiteX0" fmla="*/ 2012 w 16500"/>
                  <a:gd name="connsiteY0" fmla="*/ 207 h 17519"/>
                  <a:gd name="connsiteX1" fmla="*/ 11822 w 16500"/>
                  <a:gd name="connsiteY1" fmla="*/ 5442 h 17519"/>
                  <a:gd name="connsiteX2" fmla="*/ 15745 w 16500"/>
                  <a:gd name="connsiteY2" fmla="*/ 12641 h 17519"/>
                  <a:gd name="connsiteX3" fmla="*/ 15745 w 16500"/>
                  <a:gd name="connsiteY3" fmla="*/ 17222 h 17519"/>
                  <a:gd name="connsiteX4" fmla="*/ 7898 w 16500"/>
                  <a:gd name="connsiteY4" fmla="*/ 12641 h 17519"/>
                  <a:gd name="connsiteX5" fmla="*/ 50 w 16500"/>
                  <a:gd name="connsiteY5" fmla="*/ 6097 h 17519"/>
                  <a:gd name="connsiteX6" fmla="*/ 2666 w 16500"/>
                  <a:gd name="connsiteY6" fmla="*/ 207 h 17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00" h="17519">
                    <a:moveTo>
                      <a:pt x="2012" y="207"/>
                    </a:moveTo>
                    <a:cubicBezTo>
                      <a:pt x="5936" y="2171"/>
                      <a:pt x="9860" y="4134"/>
                      <a:pt x="11822" y="5442"/>
                    </a:cubicBezTo>
                    <a:cubicBezTo>
                      <a:pt x="13130" y="6097"/>
                      <a:pt x="14437" y="10023"/>
                      <a:pt x="15745" y="12641"/>
                    </a:cubicBezTo>
                    <a:cubicBezTo>
                      <a:pt x="16399" y="15258"/>
                      <a:pt x="17053" y="18530"/>
                      <a:pt x="15745" y="17222"/>
                    </a:cubicBezTo>
                    <a:cubicBezTo>
                      <a:pt x="13784" y="15913"/>
                      <a:pt x="10514" y="13950"/>
                      <a:pt x="7898" y="12641"/>
                    </a:cubicBezTo>
                    <a:cubicBezTo>
                      <a:pt x="5282" y="10678"/>
                      <a:pt x="-604" y="8060"/>
                      <a:pt x="50" y="6097"/>
                    </a:cubicBezTo>
                    <a:cubicBezTo>
                      <a:pt x="704" y="4134"/>
                      <a:pt x="50" y="-1101"/>
                      <a:pt x="2666" y="20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0AD54C5B-91D2-7119-1977-39F8E85B8BB5}"/>
                  </a:ext>
                </a:extLst>
              </p:cNvPr>
              <p:cNvSpPr/>
              <p:nvPr/>
            </p:nvSpPr>
            <p:spPr>
              <a:xfrm>
                <a:off x="1664511" y="2205697"/>
                <a:ext cx="3569" cy="5408"/>
              </a:xfrm>
              <a:custGeom>
                <a:avLst/>
                <a:gdLst>
                  <a:gd name="connsiteX0" fmla="*/ 2958 w 3569"/>
                  <a:gd name="connsiteY0" fmla="*/ 0 h 5408"/>
                  <a:gd name="connsiteX1" fmla="*/ 342 w 3569"/>
                  <a:gd name="connsiteY1" fmla="*/ 5235 h 5408"/>
                  <a:gd name="connsiteX2" fmla="*/ 2958 w 3569"/>
                  <a:gd name="connsiteY2" fmla="*/ 0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69" h="5408">
                    <a:moveTo>
                      <a:pt x="2958" y="0"/>
                    </a:moveTo>
                    <a:cubicBezTo>
                      <a:pt x="4919" y="0"/>
                      <a:pt x="1650" y="6544"/>
                      <a:pt x="342" y="5235"/>
                    </a:cubicBezTo>
                    <a:cubicBezTo>
                      <a:pt x="-312" y="4581"/>
                      <a:pt x="-312" y="0"/>
                      <a:pt x="2958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1045BDB5-6373-2649-DA10-858C3A9BAB60}"/>
                  </a:ext>
                </a:extLst>
              </p:cNvPr>
              <p:cNvSpPr/>
              <p:nvPr/>
            </p:nvSpPr>
            <p:spPr>
              <a:xfrm>
                <a:off x="1650862" y="2200462"/>
                <a:ext cx="6843" cy="9161"/>
              </a:xfrm>
              <a:custGeom>
                <a:avLst/>
                <a:gdLst>
                  <a:gd name="connsiteX0" fmla="*/ 2219 w 6843"/>
                  <a:gd name="connsiteY0" fmla="*/ 0 h 9161"/>
                  <a:gd name="connsiteX1" fmla="*/ 5489 w 6843"/>
                  <a:gd name="connsiteY1" fmla="*/ 9161 h 9161"/>
                  <a:gd name="connsiteX2" fmla="*/ 2219 w 6843"/>
                  <a:gd name="connsiteY2" fmla="*/ 0 h 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43" h="9161">
                    <a:moveTo>
                      <a:pt x="2219" y="0"/>
                    </a:moveTo>
                    <a:cubicBezTo>
                      <a:pt x="5489" y="0"/>
                      <a:pt x="8759" y="9161"/>
                      <a:pt x="5489" y="9161"/>
                    </a:cubicBezTo>
                    <a:cubicBezTo>
                      <a:pt x="2219" y="9161"/>
                      <a:pt x="-3012" y="1309"/>
                      <a:pt x="2219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B3189361-0CFE-E3AE-4EDD-E29871D73773}"/>
                  </a:ext>
                </a:extLst>
              </p:cNvPr>
              <p:cNvSpPr/>
              <p:nvPr/>
            </p:nvSpPr>
            <p:spPr>
              <a:xfrm>
                <a:off x="1648769" y="2212011"/>
                <a:ext cx="6298" cy="13185"/>
              </a:xfrm>
              <a:custGeom>
                <a:avLst/>
                <a:gdLst>
                  <a:gd name="connsiteX0" fmla="*/ 1043 w 6298"/>
                  <a:gd name="connsiteY0" fmla="*/ 231 h 13185"/>
                  <a:gd name="connsiteX1" fmla="*/ 4313 w 6298"/>
                  <a:gd name="connsiteY1" fmla="*/ 12664 h 13185"/>
                  <a:gd name="connsiteX2" fmla="*/ 1043 w 6298"/>
                  <a:gd name="connsiteY2" fmla="*/ 231 h 1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98" h="13185">
                    <a:moveTo>
                      <a:pt x="1043" y="231"/>
                    </a:moveTo>
                    <a:cubicBezTo>
                      <a:pt x="-919" y="2848"/>
                      <a:pt x="-265" y="15936"/>
                      <a:pt x="4313" y="12664"/>
                    </a:cubicBezTo>
                    <a:cubicBezTo>
                      <a:pt x="9544" y="9392"/>
                      <a:pt x="3005" y="-1733"/>
                      <a:pt x="1043" y="23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0F3FCE5D-4723-F87C-011D-F7EBF7CB71B4}"/>
                  </a:ext>
                </a:extLst>
              </p:cNvPr>
              <p:cNvSpPr/>
              <p:nvPr/>
            </p:nvSpPr>
            <p:spPr>
              <a:xfrm>
                <a:off x="1673750" y="2200856"/>
                <a:ext cx="9340" cy="19147"/>
              </a:xfrm>
              <a:custGeom>
                <a:avLst/>
                <a:gdLst>
                  <a:gd name="connsiteX0" fmla="*/ 5490 w 9340"/>
                  <a:gd name="connsiteY0" fmla="*/ 2878 h 19147"/>
                  <a:gd name="connsiteX1" fmla="*/ 8760 w 9340"/>
                  <a:gd name="connsiteY1" fmla="*/ 1569 h 19147"/>
                  <a:gd name="connsiteX2" fmla="*/ 8760 w 9340"/>
                  <a:gd name="connsiteY2" fmla="*/ 11385 h 19147"/>
                  <a:gd name="connsiteX3" fmla="*/ 6144 w 9340"/>
                  <a:gd name="connsiteY3" fmla="*/ 18584 h 19147"/>
                  <a:gd name="connsiteX4" fmla="*/ 258 w 9340"/>
                  <a:gd name="connsiteY4" fmla="*/ 13348 h 19147"/>
                  <a:gd name="connsiteX5" fmla="*/ 5490 w 9340"/>
                  <a:gd name="connsiteY5" fmla="*/ 2878 h 19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40" h="19147">
                    <a:moveTo>
                      <a:pt x="5490" y="2878"/>
                    </a:moveTo>
                    <a:cubicBezTo>
                      <a:pt x="6798" y="6150"/>
                      <a:pt x="7452" y="-3666"/>
                      <a:pt x="8760" y="1569"/>
                    </a:cubicBezTo>
                    <a:cubicBezTo>
                      <a:pt x="10068" y="6804"/>
                      <a:pt x="8760" y="9422"/>
                      <a:pt x="8760" y="11385"/>
                    </a:cubicBezTo>
                    <a:cubicBezTo>
                      <a:pt x="8760" y="14003"/>
                      <a:pt x="9414" y="21201"/>
                      <a:pt x="6144" y="18584"/>
                    </a:cubicBezTo>
                    <a:cubicBezTo>
                      <a:pt x="2874" y="15966"/>
                      <a:pt x="-1050" y="15966"/>
                      <a:pt x="258" y="13348"/>
                    </a:cubicBezTo>
                    <a:cubicBezTo>
                      <a:pt x="1566" y="10076"/>
                      <a:pt x="4836" y="1569"/>
                      <a:pt x="5490" y="287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id="{BDFD4680-B9D6-BEE8-3D00-664EBB248613}"/>
                  </a:ext>
                </a:extLst>
              </p:cNvPr>
              <p:cNvSpPr/>
              <p:nvPr/>
            </p:nvSpPr>
            <p:spPr>
              <a:xfrm>
                <a:off x="1652591" y="2215573"/>
                <a:ext cx="32137" cy="68923"/>
              </a:xfrm>
              <a:custGeom>
                <a:avLst/>
                <a:gdLst>
                  <a:gd name="connsiteX0" fmla="*/ 13570 w 32137"/>
                  <a:gd name="connsiteY0" fmla="*/ 1903 h 68923"/>
                  <a:gd name="connsiteX1" fmla="*/ 20109 w 32137"/>
                  <a:gd name="connsiteY1" fmla="*/ 8447 h 68923"/>
                  <a:gd name="connsiteX2" fmla="*/ 22071 w 32137"/>
                  <a:gd name="connsiteY2" fmla="*/ 12373 h 68923"/>
                  <a:gd name="connsiteX3" fmla="*/ 26649 w 32137"/>
                  <a:gd name="connsiteY3" fmla="*/ 9756 h 68923"/>
                  <a:gd name="connsiteX4" fmla="*/ 26649 w 32137"/>
                  <a:gd name="connsiteY4" fmla="*/ 18917 h 68923"/>
                  <a:gd name="connsiteX5" fmla="*/ 14878 w 32137"/>
                  <a:gd name="connsiteY5" fmla="*/ 18917 h 68923"/>
                  <a:gd name="connsiteX6" fmla="*/ 14878 w 32137"/>
                  <a:gd name="connsiteY6" fmla="*/ 23498 h 68923"/>
                  <a:gd name="connsiteX7" fmla="*/ 21417 w 32137"/>
                  <a:gd name="connsiteY7" fmla="*/ 24152 h 68923"/>
                  <a:gd name="connsiteX8" fmla="*/ 25995 w 32137"/>
                  <a:gd name="connsiteY8" fmla="*/ 25461 h 68923"/>
                  <a:gd name="connsiteX9" fmla="*/ 25995 w 32137"/>
                  <a:gd name="connsiteY9" fmla="*/ 32005 h 68923"/>
                  <a:gd name="connsiteX10" fmla="*/ 20763 w 32137"/>
                  <a:gd name="connsiteY10" fmla="*/ 35931 h 68923"/>
                  <a:gd name="connsiteX11" fmla="*/ 28611 w 32137"/>
                  <a:gd name="connsiteY11" fmla="*/ 35931 h 68923"/>
                  <a:gd name="connsiteX12" fmla="*/ 28611 w 32137"/>
                  <a:gd name="connsiteY12" fmla="*/ 43784 h 68923"/>
                  <a:gd name="connsiteX13" fmla="*/ 30573 w 32137"/>
                  <a:gd name="connsiteY13" fmla="*/ 49019 h 68923"/>
                  <a:gd name="connsiteX14" fmla="*/ 31881 w 32137"/>
                  <a:gd name="connsiteY14" fmla="*/ 58181 h 68923"/>
                  <a:gd name="connsiteX15" fmla="*/ 24687 w 32137"/>
                  <a:gd name="connsiteY15" fmla="*/ 68651 h 68923"/>
                  <a:gd name="connsiteX16" fmla="*/ 20109 w 32137"/>
                  <a:gd name="connsiteY16" fmla="*/ 54909 h 68923"/>
                  <a:gd name="connsiteX17" fmla="*/ 21417 w 32137"/>
                  <a:gd name="connsiteY17" fmla="*/ 45747 h 68923"/>
                  <a:gd name="connsiteX18" fmla="*/ 16839 w 32137"/>
                  <a:gd name="connsiteY18" fmla="*/ 50328 h 68923"/>
                  <a:gd name="connsiteX19" fmla="*/ 12262 w 32137"/>
                  <a:gd name="connsiteY19" fmla="*/ 41166 h 68923"/>
                  <a:gd name="connsiteX20" fmla="*/ 10300 w 32137"/>
                  <a:gd name="connsiteY20" fmla="*/ 52291 h 68923"/>
                  <a:gd name="connsiteX21" fmla="*/ 490 w 32137"/>
                  <a:gd name="connsiteY21" fmla="*/ 43130 h 68923"/>
                  <a:gd name="connsiteX22" fmla="*/ 490 w 32137"/>
                  <a:gd name="connsiteY22" fmla="*/ 31351 h 68923"/>
                  <a:gd name="connsiteX23" fmla="*/ 5722 w 32137"/>
                  <a:gd name="connsiteY23" fmla="*/ 27424 h 68923"/>
                  <a:gd name="connsiteX24" fmla="*/ 3760 w 32137"/>
                  <a:gd name="connsiteY24" fmla="*/ 19572 h 68923"/>
                  <a:gd name="connsiteX25" fmla="*/ 6376 w 32137"/>
                  <a:gd name="connsiteY25" fmla="*/ 12373 h 68923"/>
                  <a:gd name="connsiteX26" fmla="*/ 12916 w 32137"/>
                  <a:gd name="connsiteY26" fmla="*/ 594 h 6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137" h="68923">
                    <a:moveTo>
                      <a:pt x="13570" y="1903"/>
                    </a:moveTo>
                    <a:cubicBezTo>
                      <a:pt x="16839" y="4521"/>
                      <a:pt x="20109" y="6484"/>
                      <a:pt x="20109" y="8447"/>
                    </a:cubicBezTo>
                    <a:cubicBezTo>
                      <a:pt x="20109" y="10410"/>
                      <a:pt x="20763" y="13028"/>
                      <a:pt x="22071" y="12373"/>
                    </a:cubicBezTo>
                    <a:cubicBezTo>
                      <a:pt x="23379" y="11719"/>
                      <a:pt x="24687" y="6484"/>
                      <a:pt x="26649" y="9756"/>
                    </a:cubicBezTo>
                    <a:cubicBezTo>
                      <a:pt x="29265" y="13682"/>
                      <a:pt x="29265" y="18263"/>
                      <a:pt x="26649" y="18917"/>
                    </a:cubicBezTo>
                    <a:cubicBezTo>
                      <a:pt x="24033" y="19572"/>
                      <a:pt x="16186" y="18263"/>
                      <a:pt x="14878" y="18917"/>
                    </a:cubicBezTo>
                    <a:cubicBezTo>
                      <a:pt x="13570" y="19572"/>
                      <a:pt x="12916" y="23498"/>
                      <a:pt x="14878" y="23498"/>
                    </a:cubicBezTo>
                    <a:cubicBezTo>
                      <a:pt x="17493" y="23498"/>
                      <a:pt x="20109" y="22189"/>
                      <a:pt x="21417" y="24152"/>
                    </a:cubicBezTo>
                    <a:cubicBezTo>
                      <a:pt x="22071" y="26770"/>
                      <a:pt x="25341" y="25461"/>
                      <a:pt x="25995" y="25461"/>
                    </a:cubicBezTo>
                    <a:cubicBezTo>
                      <a:pt x="27303" y="25461"/>
                      <a:pt x="29265" y="30696"/>
                      <a:pt x="25995" y="32005"/>
                    </a:cubicBezTo>
                    <a:cubicBezTo>
                      <a:pt x="22725" y="33314"/>
                      <a:pt x="20763" y="33314"/>
                      <a:pt x="20763" y="35931"/>
                    </a:cubicBezTo>
                    <a:cubicBezTo>
                      <a:pt x="20763" y="37894"/>
                      <a:pt x="25995" y="35277"/>
                      <a:pt x="28611" y="35931"/>
                    </a:cubicBezTo>
                    <a:cubicBezTo>
                      <a:pt x="31227" y="36586"/>
                      <a:pt x="27957" y="41821"/>
                      <a:pt x="28611" y="43784"/>
                    </a:cubicBezTo>
                    <a:cubicBezTo>
                      <a:pt x="28611" y="45747"/>
                      <a:pt x="28611" y="48365"/>
                      <a:pt x="30573" y="49019"/>
                    </a:cubicBezTo>
                    <a:cubicBezTo>
                      <a:pt x="31881" y="49674"/>
                      <a:pt x="32535" y="54909"/>
                      <a:pt x="31881" y="58181"/>
                    </a:cubicBezTo>
                    <a:cubicBezTo>
                      <a:pt x="31227" y="61452"/>
                      <a:pt x="27957" y="70614"/>
                      <a:pt x="24687" y="68651"/>
                    </a:cubicBezTo>
                    <a:cubicBezTo>
                      <a:pt x="21417" y="66688"/>
                      <a:pt x="18147" y="58181"/>
                      <a:pt x="20109" y="54909"/>
                    </a:cubicBezTo>
                    <a:cubicBezTo>
                      <a:pt x="22071" y="51637"/>
                      <a:pt x="22725" y="45747"/>
                      <a:pt x="21417" y="45747"/>
                    </a:cubicBezTo>
                    <a:cubicBezTo>
                      <a:pt x="20109" y="45747"/>
                      <a:pt x="18801" y="53600"/>
                      <a:pt x="16839" y="50328"/>
                    </a:cubicBezTo>
                    <a:cubicBezTo>
                      <a:pt x="14878" y="47056"/>
                      <a:pt x="14878" y="39858"/>
                      <a:pt x="12262" y="41166"/>
                    </a:cubicBezTo>
                    <a:cubicBezTo>
                      <a:pt x="9646" y="42475"/>
                      <a:pt x="14878" y="52291"/>
                      <a:pt x="10300" y="52291"/>
                    </a:cubicBezTo>
                    <a:cubicBezTo>
                      <a:pt x="5722" y="52291"/>
                      <a:pt x="1144" y="44438"/>
                      <a:pt x="490" y="43130"/>
                    </a:cubicBezTo>
                    <a:cubicBezTo>
                      <a:pt x="-163" y="41821"/>
                      <a:pt x="-163" y="32659"/>
                      <a:pt x="490" y="31351"/>
                    </a:cubicBezTo>
                    <a:cubicBezTo>
                      <a:pt x="1798" y="30042"/>
                      <a:pt x="5722" y="30042"/>
                      <a:pt x="5722" y="27424"/>
                    </a:cubicBezTo>
                    <a:cubicBezTo>
                      <a:pt x="5722" y="25461"/>
                      <a:pt x="3760" y="22189"/>
                      <a:pt x="3760" y="19572"/>
                    </a:cubicBezTo>
                    <a:cubicBezTo>
                      <a:pt x="3760" y="16954"/>
                      <a:pt x="5068" y="16300"/>
                      <a:pt x="6376" y="12373"/>
                    </a:cubicBezTo>
                    <a:cubicBezTo>
                      <a:pt x="7030" y="8447"/>
                      <a:pt x="8992" y="-2678"/>
                      <a:pt x="12916" y="59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D04DF702-E0AC-EAEE-20CC-035972825315}"/>
                  </a:ext>
                </a:extLst>
              </p:cNvPr>
              <p:cNvSpPr/>
              <p:nvPr/>
            </p:nvSpPr>
            <p:spPr>
              <a:xfrm>
                <a:off x="1648207" y="2264592"/>
                <a:ext cx="12577" cy="13798"/>
              </a:xfrm>
              <a:custGeom>
                <a:avLst/>
                <a:gdLst>
                  <a:gd name="connsiteX0" fmla="*/ 2259 w 12577"/>
                  <a:gd name="connsiteY0" fmla="*/ 0 h 13798"/>
                  <a:gd name="connsiteX1" fmla="*/ 8799 w 12577"/>
                  <a:gd name="connsiteY1" fmla="*/ 5235 h 13798"/>
                  <a:gd name="connsiteX2" fmla="*/ 10761 w 12577"/>
                  <a:gd name="connsiteY2" fmla="*/ 13742 h 13798"/>
                  <a:gd name="connsiteX3" fmla="*/ 2913 w 12577"/>
                  <a:gd name="connsiteY3" fmla="*/ 654 h 1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77" h="13798">
                    <a:moveTo>
                      <a:pt x="2259" y="0"/>
                    </a:moveTo>
                    <a:cubicBezTo>
                      <a:pt x="5529" y="0"/>
                      <a:pt x="6183" y="1309"/>
                      <a:pt x="8799" y="5235"/>
                    </a:cubicBezTo>
                    <a:cubicBezTo>
                      <a:pt x="11414" y="9161"/>
                      <a:pt x="14684" y="14397"/>
                      <a:pt x="10761" y="13742"/>
                    </a:cubicBezTo>
                    <a:cubicBezTo>
                      <a:pt x="6837" y="13088"/>
                      <a:pt x="-5588" y="1963"/>
                      <a:pt x="2913" y="65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531D18EB-E290-4450-DC19-C796F97F6CE4}"/>
                  </a:ext>
                </a:extLst>
              </p:cNvPr>
              <p:cNvSpPr/>
              <p:nvPr/>
            </p:nvSpPr>
            <p:spPr>
              <a:xfrm>
                <a:off x="1643460" y="2278062"/>
                <a:ext cx="16592" cy="27571"/>
              </a:xfrm>
              <a:custGeom>
                <a:avLst/>
                <a:gdLst>
                  <a:gd name="connsiteX0" fmla="*/ 6352 w 16592"/>
                  <a:gd name="connsiteY0" fmla="*/ 927 h 27571"/>
                  <a:gd name="connsiteX1" fmla="*/ 16161 w 16592"/>
                  <a:gd name="connsiteY1" fmla="*/ 4853 h 27571"/>
                  <a:gd name="connsiteX2" fmla="*/ 14200 w 16592"/>
                  <a:gd name="connsiteY2" fmla="*/ 20558 h 27571"/>
                  <a:gd name="connsiteX3" fmla="*/ 7660 w 16592"/>
                  <a:gd name="connsiteY3" fmla="*/ 27102 h 27571"/>
                  <a:gd name="connsiteX4" fmla="*/ 466 w 16592"/>
                  <a:gd name="connsiteY4" fmla="*/ 19249 h 27571"/>
                  <a:gd name="connsiteX5" fmla="*/ 6352 w 16592"/>
                  <a:gd name="connsiteY5" fmla="*/ 272 h 27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92" h="27571">
                    <a:moveTo>
                      <a:pt x="6352" y="927"/>
                    </a:moveTo>
                    <a:cubicBezTo>
                      <a:pt x="9622" y="2235"/>
                      <a:pt x="14854" y="2890"/>
                      <a:pt x="16161" y="4853"/>
                    </a:cubicBezTo>
                    <a:cubicBezTo>
                      <a:pt x="17469" y="6816"/>
                      <a:pt x="15508" y="16632"/>
                      <a:pt x="14200" y="20558"/>
                    </a:cubicBezTo>
                    <a:cubicBezTo>
                      <a:pt x="12892" y="24484"/>
                      <a:pt x="12238" y="29065"/>
                      <a:pt x="7660" y="27102"/>
                    </a:cubicBezTo>
                    <a:cubicBezTo>
                      <a:pt x="3082" y="25793"/>
                      <a:pt x="-1495" y="23830"/>
                      <a:pt x="466" y="19249"/>
                    </a:cubicBezTo>
                    <a:cubicBezTo>
                      <a:pt x="2428" y="14669"/>
                      <a:pt x="466" y="-2345"/>
                      <a:pt x="6352" y="27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24253ADC-AC00-CF8B-1F5B-6AF8F8B7663F}"/>
                  </a:ext>
                </a:extLst>
              </p:cNvPr>
              <p:cNvSpPr/>
              <p:nvPr/>
            </p:nvSpPr>
            <p:spPr>
              <a:xfrm>
                <a:off x="1690357" y="2259094"/>
                <a:ext cx="23328" cy="25784"/>
              </a:xfrm>
              <a:custGeom>
                <a:avLst/>
                <a:gdLst>
                  <a:gd name="connsiteX0" fmla="*/ 0 w 23328"/>
                  <a:gd name="connsiteY0" fmla="*/ 6153 h 25784"/>
                  <a:gd name="connsiteX1" fmla="*/ 1962 w 23328"/>
                  <a:gd name="connsiteY1" fmla="*/ 16623 h 25784"/>
                  <a:gd name="connsiteX2" fmla="*/ 1308 w 23328"/>
                  <a:gd name="connsiteY2" fmla="*/ 25785 h 25784"/>
                  <a:gd name="connsiteX3" fmla="*/ 10463 w 23328"/>
                  <a:gd name="connsiteY3" fmla="*/ 17277 h 25784"/>
                  <a:gd name="connsiteX4" fmla="*/ 22889 w 23328"/>
                  <a:gd name="connsiteY4" fmla="*/ 14005 h 25784"/>
                  <a:gd name="connsiteX5" fmla="*/ 21581 w 23328"/>
                  <a:gd name="connsiteY5" fmla="*/ 4190 h 25784"/>
                  <a:gd name="connsiteX6" fmla="*/ 16349 w 23328"/>
                  <a:gd name="connsiteY6" fmla="*/ 263 h 25784"/>
                  <a:gd name="connsiteX7" fmla="*/ 9155 w 23328"/>
                  <a:gd name="connsiteY7" fmla="*/ 3535 h 25784"/>
                  <a:gd name="connsiteX8" fmla="*/ 654 w 23328"/>
                  <a:gd name="connsiteY8" fmla="*/ 6153 h 2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8" h="25784">
                    <a:moveTo>
                      <a:pt x="0" y="6153"/>
                    </a:moveTo>
                    <a:cubicBezTo>
                      <a:pt x="1308" y="10734"/>
                      <a:pt x="1962" y="14005"/>
                      <a:pt x="1962" y="16623"/>
                    </a:cubicBezTo>
                    <a:cubicBezTo>
                      <a:pt x="1962" y="19241"/>
                      <a:pt x="-1962" y="25785"/>
                      <a:pt x="1308" y="25785"/>
                    </a:cubicBezTo>
                    <a:cubicBezTo>
                      <a:pt x="4578" y="25785"/>
                      <a:pt x="8501" y="17932"/>
                      <a:pt x="10463" y="17277"/>
                    </a:cubicBezTo>
                    <a:cubicBezTo>
                      <a:pt x="12425" y="16623"/>
                      <a:pt x="20927" y="15969"/>
                      <a:pt x="22889" y="14005"/>
                    </a:cubicBezTo>
                    <a:cubicBezTo>
                      <a:pt x="24197" y="12697"/>
                      <a:pt x="22235" y="6153"/>
                      <a:pt x="21581" y="4190"/>
                    </a:cubicBezTo>
                    <a:cubicBezTo>
                      <a:pt x="21581" y="2881"/>
                      <a:pt x="17657" y="-1045"/>
                      <a:pt x="16349" y="263"/>
                    </a:cubicBezTo>
                    <a:cubicBezTo>
                      <a:pt x="14387" y="918"/>
                      <a:pt x="12425" y="2881"/>
                      <a:pt x="9155" y="3535"/>
                    </a:cubicBezTo>
                    <a:cubicBezTo>
                      <a:pt x="5886" y="4190"/>
                      <a:pt x="0" y="3535"/>
                      <a:pt x="654" y="615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4D729D30-444A-7806-4741-26558BD7BA86}"/>
                  </a:ext>
                </a:extLst>
              </p:cNvPr>
              <p:cNvSpPr/>
              <p:nvPr/>
            </p:nvSpPr>
            <p:spPr>
              <a:xfrm>
                <a:off x="1716668" y="2253210"/>
                <a:ext cx="23560" cy="17812"/>
              </a:xfrm>
              <a:custGeom>
                <a:avLst/>
                <a:gdLst>
                  <a:gd name="connsiteX0" fmla="*/ 501 w 23560"/>
                  <a:gd name="connsiteY0" fmla="*/ 2875 h 17812"/>
                  <a:gd name="connsiteX1" fmla="*/ 3771 w 23560"/>
                  <a:gd name="connsiteY1" fmla="*/ 17271 h 17812"/>
                  <a:gd name="connsiteX2" fmla="*/ 8349 w 23560"/>
                  <a:gd name="connsiteY2" fmla="*/ 7456 h 17812"/>
                  <a:gd name="connsiteX3" fmla="*/ 23390 w 23560"/>
                  <a:gd name="connsiteY3" fmla="*/ 4184 h 17812"/>
                  <a:gd name="connsiteX4" fmla="*/ 15542 w 23560"/>
                  <a:gd name="connsiteY4" fmla="*/ 1566 h 17812"/>
                  <a:gd name="connsiteX5" fmla="*/ 501 w 23560"/>
                  <a:gd name="connsiteY5" fmla="*/ 2221 h 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60" h="17812">
                    <a:moveTo>
                      <a:pt x="501" y="2875"/>
                    </a:moveTo>
                    <a:cubicBezTo>
                      <a:pt x="-807" y="8110"/>
                      <a:pt x="501" y="20543"/>
                      <a:pt x="3771" y="17271"/>
                    </a:cubicBezTo>
                    <a:cubicBezTo>
                      <a:pt x="7041" y="14000"/>
                      <a:pt x="6387" y="7456"/>
                      <a:pt x="8349" y="7456"/>
                    </a:cubicBezTo>
                    <a:cubicBezTo>
                      <a:pt x="10311" y="7456"/>
                      <a:pt x="22736" y="6801"/>
                      <a:pt x="23390" y="4184"/>
                    </a:cubicBezTo>
                    <a:cubicBezTo>
                      <a:pt x="24698" y="2221"/>
                      <a:pt x="18158" y="912"/>
                      <a:pt x="15542" y="1566"/>
                    </a:cubicBezTo>
                    <a:cubicBezTo>
                      <a:pt x="12926" y="1566"/>
                      <a:pt x="1155" y="-2360"/>
                      <a:pt x="501" y="222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EBBC8D50-2014-47C7-B836-A413BB7FA342}"/>
                  </a:ext>
                </a:extLst>
              </p:cNvPr>
              <p:cNvSpPr/>
              <p:nvPr/>
            </p:nvSpPr>
            <p:spPr>
              <a:xfrm>
                <a:off x="1738096" y="2283543"/>
                <a:ext cx="7193" cy="3689"/>
              </a:xfrm>
              <a:custGeom>
                <a:avLst/>
                <a:gdLst>
                  <a:gd name="connsiteX0" fmla="*/ 0 w 7193"/>
                  <a:gd name="connsiteY0" fmla="*/ 1990 h 3689"/>
                  <a:gd name="connsiteX1" fmla="*/ 7194 w 7193"/>
                  <a:gd name="connsiteY1" fmla="*/ 681 h 3689"/>
                  <a:gd name="connsiteX2" fmla="*/ 0 w 7193"/>
                  <a:gd name="connsiteY2" fmla="*/ 1990 h 3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93" h="3689">
                    <a:moveTo>
                      <a:pt x="0" y="1990"/>
                    </a:moveTo>
                    <a:cubicBezTo>
                      <a:pt x="0" y="27"/>
                      <a:pt x="7194" y="-628"/>
                      <a:pt x="7194" y="681"/>
                    </a:cubicBezTo>
                    <a:cubicBezTo>
                      <a:pt x="7194" y="1990"/>
                      <a:pt x="654" y="5916"/>
                      <a:pt x="0" y="199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CCA3A858-0A1A-71B3-7B78-21EFC36B5E51}"/>
                  </a:ext>
                </a:extLst>
              </p:cNvPr>
              <p:cNvSpPr/>
              <p:nvPr/>
            </p:nvSpPr>
            <p:spPr>
              <a:xfrm>
                <a:off x="1680875" y="2328068"/>
                <a:ext cx="11747" cy="16408"/>
              </a:xfrm>
              <a:custGeom>
                <a:avLst/>
                <a:gdLst>
                  <a:gd name="connsiteX0" fmla="*/ 981 w 11747"/>
                  <a:gd name="connsiteY0" fmla="*/ 0 h 16408"/>
                  <a:gd name="connsiteX1" fmla="*/ 9482 w 11747"/>
                  <a:gd name="connsiteY1" fmla="*/ 7853 h 16408"/>
                  <a:gd name="connsiteX2" fmla="*/ 9482 w 11747"/>
                  <a:gd name="connsiteY2" fmla="*/ 13742 h 16408"/>
                  <a:gd name="connsiteX3" fmla="*/ 327 w 11747"/>
                  <a:gd name="connsiteY3" fmla="*/ 14396 h 16408"/>
                  <a:gd name="connsiteX4" fmla="*/ 1635 w 11747"/>
                  <a:gd name="connsiteY4" fmla="*/ 0 h 1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7" h="16408">
                    <a:moveTo>
                      <a:pt x="981" y="0"/>
                    </a:moveTo>
                    <a:cubicBezTo>
                      <a:pt x="5559" y="0"/>
                      <a:pt x="7521" y="5235"/>
                      <a:pt x="9482" y="7853"/>
                    </a:cubicBezTo>
                    <a:cubicBezTo>
                      <a:pt x="11444" y="10470"/>
                      <a:pt x="13406" y="13088"/>
                      <a:pt x="9482" y="13742"/>
                    </a:cubicBezTo>
                    <a:cubicBezTo>
                      <a:pt x="5559" y="14396"/>
                      <a:pt x="327" y="18977"/>
                      <a:pt x="327" y="14396"/>
                    </a:cubicBezTo>
                    <a:cubicBezTo>
                      <a:pt x="327" y="9816"/>
                      <a:pt x="-981" y="0"/>
                      <a:pt x="1635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E0C9872D-D392-B933-37B0-6A8F07760445}"/>
                  </a:ext>
                </a:extLst>
              </p:cNvPr>
              <p:cNvSpPr/>
              <p:nvPr/>
            </p:nvSpPr>
            <p:spPr>
              <a:xfrm>
                <a:off x="1812993" y="2518961"/>
                <a:ext cx="5792" cy="6285"/>
              </a:xfrm>
              <a:custGeom>
                <a:avLst/>
                <a:gdLst>
                  <a:gd name="connsiteX0" fmla="*/ 3579 w 5792"/>
                  <a:gd name="connsiteY0" fmla="*/ 188 h 6285"/>
                  <a:gd name="connsiteX1" fmla="*/ 3579 w 5792"/>
                  <a:gd name="connsiteY1" fmla="*/ 6078 h 6285"/>
                  <a:gd name="connsiteX2" fmla="*/ 3579 w 5792"/>
                  <a:gd name="connsiteY2" fmla="*/ 188 h 6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92" h="6285">
                    <a:moveTo>
                      <a:pt x="3579" y="188"/>
                    </a:moveTo>
                    <a:cubicBezTo>
                      <a:pt x="6849" y="-1120"/>
                      <a:pt x="6195" y="4769"/>
                      <a:pt x="3579" y="6078"/>
                    </a:cubicBezTo>
                    <a:cubicBezTo>
                      <a:pt x="963" y="7387"/>
                      <a:pt x="-2961" y="2152"/>
                      <a:pt x="3579" y="18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65B5FA82-F0D6-E91B-9BBA-946E2FC67EA1}"/>
                  </a:ext>
                </a:extLst>
              </p:cNvPr>
              <p:cNvSpPr/>
              <p:nvPr/>
            </p:nvSpPr>
            <p:spPr>
              <a:xfrm>
                <a:off x="2132271" y="2300061"/>
                <a:ext cx="8010" cy="13591"/>
              </a:xfrm>
              <a:custGeom>
                <a:avLst/>
                <a:gdLst>
                  <a:gd name="connsiteX0" fmla="*/ 4087 w 8010"/>
                  <a:gd name="connsiteY0" fmla="*/ 1177 h 13591"/>
                  <a:gd name="connsiteX1" fmla="*/ 8011 w 8010"/>
                  <a:gd name="connsiteY1" fmla="*/ 10338 h 13591"/>
                  <a:gd name="connsiteX2" fmla="*/ 1471 w 8010"/>
                  <a:gd name="connsiteY2" fmla="*/ 12301 h 13591"/>
                  <a:gd name="connsiteX3" fmla="*/ 3433 w 8010"/>
                  <a:gd name="connsiteY3" fmla="*/ 522 h 13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10" h="13591">
                    <a:moveTo>
                      <a:pt x="4087" y="1177"/>
                    </a:moveTo>
                    <a:cubicBezTo>
                      <a:pt x="6703" y="3140"/>
                      <a:pt x="8011" y="6412"/>
                      <a:pt x="8011" y="10338"/>
                    </a:cubicBezTo>
                    <a:cubicBezTo>
                      <a:pt x="8011" y="14265"/>
                      <a:pt x="2779" y="14265"/>
                      <a:pt x="1471" y="12301"/>
                    </a:cubicBezTo>
                    <a:cubicBezTo>
                      <a:pt x="164" y="10338"/>
                      <a:pt x="-1798" y="-2749"/>
                      <a:pt x="3433" y="52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 776">
                <a:extLst>
                  <a:ext uri="{FF2B5EF4-FFF2-40B4-BE49-F238E27FC236}">
                    <a16:creationId xmlns:a16="http://schemas.microsoft.com/office/drawing/2014/main" id="{6DEBAA49-9C4F-078C-CF44-6AB7C5C99361}"/>
                  </a:ext>
                </a:extLst>
              </p:cNvPr>
              <p:cNvSpPr/>
              <p:nvPr/>
            </p:nvSpPr>
            <p:spPr>
              <a:xfrm>
                <a:off x="1646157" y="-67859"/>
                <a:ext cx="1795380" cy="2587749"/>
              </a:xfrm>
              <a:custGeom>
                <a:avLst/>
                <a:gdLst>
                  <a:gd name="connsiteX0" fmla="*/ 8887 w 1795380"/>
                  <a:gd name="connsiteY0" fmla="*/ 2081167 h 2587749"/>
                  <a:gd name="connsiteX1" fmla="*/ 15426 w 1795380"/>
                  <a:gd name="connsiteY1" fmla="*/ 2087711 h 2587749"/>
                  <a:gd name="connsiteX2" fmla="*/ 19350 w 1795380"/>
                  <a:gd name="connsiteY2" fmla="*/ 2094909 h 2587749"/>
                  <a:gd name="connsiteX3" fmla="*/ 20658 w 1795380"/>
                  <a:gd name="connsiteY3" fmla="*/ 2101453 h 2587749"/>
                  <a:gd name="connsiteX4" fmla="*/ 18042 w 1795380"/>
                  <a:gd name="connsiteY4" fmla="*/ 2106034 h 2587749"/>
                  <a:gd name="connsiteX5" fmla="*/ 25890 w 1795380"/>
                  <a:gd name="connsiteY5" fmla="*/ 2114541 h 2587749"/>
                  <a:gd name="connsiteX6" fmla="*/ 34391 w 1795380"/>
                  <a:gd name="connsiteY6" fmla="*/ 2107997 h 2587749"/>
                  <a:gd name="connsiteX7" fmla="*/ 47470 w 1795380"/>
                  <a:gd name="connsiteY7" fmla="*/ 2103416 h 2587749"/>
                  <a:gd name="connsiteX8" fmla="*/ 52048 w 1795380"/>
                  <a:gd name="connsiteY8" fmla="*/ 2091637 h 2587749"/>
                  <a:gd name="connsiteX9" fmla="*/ 57280 w 1795380"/>
                  <a:gd name="connsiteY9" fmla="*/ 2089674 h 2587749"/>
                  <a:gd name="connsiteX10" fmla="*/ 66435 w 1795380"/>
                  <a:gd name="connsiteY10" fmla="*/ 2079204 h 2587749"/>
                  <a:gd name="connsiteX11" fmla="*/ 61204 w 1795380"/>
                  <a:gd name="connsiteY11" fmla="*/ 2092946 h 2587749"/>
                  <a:gd name="connsiteX12" fmla="*/ 69705 w 1795380"/>
                  <a:gd name="connsiteY12" fmla="*/ 2088365 h 2587749"/>
                  <a:gd name="connsiteX13" fmla="*/ 63819 w 1795380"/>
                  <a:gd name="connsiteY13" fmla="*/ 2109306 h 2587749"/>
                  <a:gd name="connsiteX14" fmla="*/ 61204 w 1795380"/>
                  <a:gd name="connsiteY14" fmla="*/ 2132209 h 2587749"/>
                  <a:gd name="connsiteX15" fmla="*/ 54664 w 1795380"/>
                  <a:gd name="connsiteY15" fmla="*/ 2135481 h 2587749"/>
                  <a:gd name="connsiteX16" fmla="*/ 44201 w 1795380"/>
                  <a:gd name="connsiteY16" fmla="*/ 2140062 h 2587749"/>
                  <a:gd name="connsiteX17" fmla="*/ 37007 w 1795380"/>
                  <a:gd name="connsiteY17" fmla="*/ 2132864 h 2587749"/>
                  <a:gd name="connsiteX18" fmla="*/ 23274 w 1795380"/>
                  <a:gd name="connsiteY18" fmla="*/ 2122393 h 2587749"/>
                  <a:gd name="connsiteX19" fmla="*/ 22620 w 1795380"/>
                  <a:gd name="connsiteY19" fmla="*/ 2134173 h 2587749"/>
                  <a:gd name="connsiteX20" fmla="*/ 14118 w 1795380"/>
                  <a:gd name="connsiteY20" fmla="*/ 2145297 h 2587749"/>
                  <a:gd name="connsiteX21" fmla="*/ 13464 w 1795380"/>
                  <a:gd name="connsiteY21" fmla="*/ 2154458 h 2587749"/>
                  <a:gd name="connsiteX22" fmla="*/ 21966 w 1795380"/>
                  <a:gd name="connsiteY22" fmla="*/ 2157076 h 2587749"/>
                  <a:gd name="connsiteX23" fmla="*/ 14118 w 1795380"/>
                  <a:gd name="connsiteY23" fmla="*/ 2161002 h 2587749"/>
                  <a:gd name="connsiteX24" fmla="*/ 22620 w 1795380"/>
                  <a:gd name="connsiteY24" fmla="*/ 2166238 h 2587749"/>
                  <a:gd name="connsiteX25" fmla="*/ 18042 w 1795380"/>
                  <a:gd name="connsiteY25" fmla="*/ 2173436 h 2587749"/>
                  <a:gd name="connsiteX26" fmla="*/ 25890 w 1795380"/>
                  <a:gd name="connsiteY26" fmla="*/ 2174090 h 2587749"/>
                  <a:gd name="connsiteX27" fmla="*/ 23928 w 1795380"/>
                  <a:gd name="connsiteY27" fmla="*/ 2181943 h 2587749"/>
                  <a:gd name="connsiteX28" fmla="*/ 33083 w 1795380"/>
                  <a:gd name="connsiteY28" fmla="*/ 2188487 h 2587749"/>
                  <a:gd name="connsiteX29" fmla="*/ 40277 w 1795380"/>
                  <a:gd name="connsiteY29" fmla="*/ 2179325 h 2587749"/>
                  <a:gd name="connsiteX30" fmla="*/ 48124 w 1795380"/>
                  <a:gd name="connsiteY30" fmla="*/ 2159694 h 2587749"/>
                  <a:gd name="connsiteX31" fmla="*/ 55318 w 1795380"/>
                  <a:gd name="connsiteY31" fmla="*/ 2148569 h 2587749"/>
                  <a:gd name="connsiteX32" fmla="*/ 64473 w 1795380"/>
                  <a:gd name="connsiteY32" fmla="*/ 2145297 h 2587749"/>
                  <a:gd name="connsiteX33" fmla="*/ 55318 w 1795380"/>
                  <a:gd name="connsiteY33" fmla="*/ 2155767 h 2587749"/>
                  <a:gd name="connsiteX34" fmla="*/ 52048 w 1795380"/>
                  <a:gd name="connsiteY34" fmla="*/ 2167546 h 2587749"/>
                  <a:gd name="connsiteX35" fmla="*/ 56626 w 1795380"/>
                  <a:gd name="connsiteY35" fmla="*/ 2174090 h 2587749"/>
                  <a:gd name="connsiteX36" fmla="*/ 45509 w 1795380"/>
                  <a:gd name="connsiteY36" fmla="*/ 2181943 h 2587749"/>
                  <a:gd name="connsiteX37" fmla="*/ 45509 w 1795380"/>
                  <a:gd name="connsiteY37" fmla="*/ 2191104 h 2587749"/>
                  <a:gd name="connsiteX38" fmla="*/ 57934 w 1795380"/>
                  <a:gd name="connsiteY38" fmla="*/ 2182597 h 2587749"/>
                  <a:gd name="connsiteX39" fmla="*/ 66435 w 1795380"/>
                  <a:gd name="connsiteY39" fmla="*/ 2180634 h 2587749"/>
                  <a:gd name="connsiteX40" fmla="*/ 56626 w 1795380"/>
                  <a:gd name="connsiteY40" fmla="*/ 2191104 h 2587749"/>
                  <a:gd name="connsiteX41" fmla="*/ 58588 w 1795380"/>
                  <a:gd name="connsiteY41" fmla="*/ 2198957 h 2587749"/>
                  <a:gd name="connsiteX42" fmla="*/ 58588 w 1795380"/>
                  <a:gd name="connsiteY42" fmla="*/ 2206155 h 2587749"/>
                  <a:gd name="connsiteX43" fmla="*/ 57934 w 1795380"/>
                  <a:gd name="connsiteY43" fmla="*/ 2215971 h 2587749"/>
                  <a:gd name="connsiteX44" fmla="*/ 64473 w 1795380"/>
                  <a:gd name="connsiteY44" fmla="*/ 2219243 h 2587749"/>
                  <a:gd name="connsiteX45" fmla="*/ 72321 w 1795380"/>
                  <a:gd name="connsiteY45" fmla="*/ 2218589 h 2587749"/>
                  <a:gd name="connsiteX46" fmla="*/ 75591 w 1795380"/>
                  <a:gd name="connsiteY46" fmla="*/ 2202229 h 2587749"/>
                  <a:gd name="connsiteX47" fmla="*/ 74937 w 1795380"/>
                  <a:gd name="connsiteY47" fmla="*/ 2191759 h 2587749"/>
                  <a:gd name="connsiteX48" fmla="*/ 79514 w 1795380"/>
                  <a:gd name="connsiteY48" fmla="*/ 2188487 h 2587749"/>
                  <a:gd name="connsiteX49" fmla="*/ 84092 w 1795380"/>
                  <a:gd name="connsiteY49" fmla="*/ 2175399 h 2587749"/>
                  <a:gd name="connsiteX50" fmla="*/ 89978 w 1795380"/>
                  <a:gd name="connsiteY50" fmla="*/ 2171473 h 2587749"/>
                  <a:gd name="connsiteX51" fmla="*/ 98479 w 1795380"/>
                  <a:gd name="connsiteY51" fmla="*/ 2172127 h 2587749"/>
                  <a:gd name="connsiteX52" fmla="*/ 101095 w 1795380"/>
                  <a:gd name="connsiteY52" fmla="*/ 2161657 h 2587749"/>
                  <a:gd name="connsiteX53" fmla="*/ 101749 w 1795380"/>
                  <a:gd name="connsiteY53" fmla="*/ 2152495 h 2587749"/>
                  <a:gd name="connsiteX54" fmla="*/ 122022 w 1795380"/>
                  <a:gd name="connsiteY54" fmla="*/ 2145952 h 2587749"/>
                  <a:gd name="connsiteX55" fmla="*/ 138371 w 1795380"/>
                  <a:gd name="connsiteY55" fmla="*/ 2135481 h 2587749"/>
                  <a:gd name="connsiteX56" fmla="*/ 149488 w 1795380"/>
                  <a:gd name="connsiteY56" fmla="*/ 2125665 h 2587749"/>
                  <a:gd name="connsiteX57" fmla="*/ 145565 w 1795380"/>
                  <a:gd name="connsiteY57" fmla="*/ 2136790 h 2587749"/>
                  <a:gd name="connsiteX58" fmla="*/ 150796 w 1795380"/>
                  <a:gd name="connsiteY58" fmla="*/ 2138753 h 2587749"/>
                  <a:gd name="connsiteX59" fmla="*/ 167145 w 1795380"/>
                  <a:gd name="connsiteY59" fmla="*/ 2130901 h 2587749"/>
                  <a:gd name="connsiteX60" fmla="*/ 168453 w 1795380"/>
                  <a:gd name="connsiteY60" fmla="*/ 2121085 h 2587749"/>
                  <a:gd name="connsiteX61" fmla="*/ 174993 w 1795380"/>
                  <a:gd name="connsiteY61" fmla="*/ 2121085 h 2587749"/>
                  <a:gd name="connsiteX62" fmla="*/ 178263 w 1795380"/>
                  <a:gd name="connsiteY62" fmla="*/ 2117813 h 2587749"/>
                  <a:gd name="connsiteX63" fmla="*/ 173031 w 1795380"/>
                  <a:gd name="connsiteY63" fmla="*/ 2129592 h 2587749"/>
                  <a:gd name="connsiteX64" fmla="*/ 183494 w 1795380"/>
                  <a:gd name="connsiteY64" fmla="*/ 2133518 h 2587749"/>
                  <a:gd name="connsiteX65" fmla="*/ 188072 w 1795380"/>
                  <a:gd name="connsiteY65" fmla="*/ 2136136 h 2587749"/>
                  <a:gd name="connsiteX66" fmla="*/ 174339 w 1795380"/>
                  <a:gd name="connsiteY66" fmla="*/ 2136790 h 2587749"/>
                  <a:gd name="connsiteX67" fmla="*/ 160606 w 1795380"/>
                  <a:gd name="connsiteY67" fmla="*/ 2139408 h 2587749"/>
                  <a:gd name="connsiteX68" fmla="*/ 152104 w 1795380"/>
                  <a:gd name="connsiteY68" fmla="*/ 2148569 h 2587749"/>
                  <a:gd name="connsiteX69" fmla="*/ 142949 w 1795380"/>
                  <a:gd name="connsiteY69" fmla="*/ 2171473 h 2587749"/>
                  <a:gd name="connsiteX70" fmla="*/ 132485 w 1795380"/>
                  <a:gd name="connsiteY70" fmla="*/ 2210082 h 2587749"/>
                  <a:gd name="connsiteX71" fmla="*/ 136409 w 1795380"/>
                  <a:gd name="connsiteY71" fmla="*/ 2176708 h 2587749"/>
                  <a:gd name="connsiteX72" fmla="*/ 145565 w 1795380"/>
                  <a:gd name="connsiteY72" fmla="*/ 2147260 h 2587749"/>
                  <a:gd name="connsiteX73" fmla="*/ 137717 w 1795380"/>
                  <a:gd name="connsiteY73" fmla="*/ 2144643 h 2587749"/>
                  <a:gd name="connsiteX74" fmla="*/ 129216 w 1795380"/>
                  <a:gd name="connsiteY74" fmla="*/ 2152495 h 2587749"/>
                  <a:gd name="connsiteX75" fmla="*/ 120060 w 1795380"/>
                  <a:gd name="connsiteY75" fmla="*/ 2155113 h 2587749"/>
                  <a:gd name="connsiteX76" fmla="*/ 113520 w 1795380"/>
                  <a:gd name="connsiteY76" fmla="*/ 2164274 h 2587749"/>
                  <a:gd name="connsiteX77" fmla="*/ 105673 w 1795380"/>
                  <a:gd name="connsiteY77" fmla="*/ 2168855 h 2587749"/>
                  <a:gd name="connsiteX78" fmla="*/ 103057 w 1795380"/>
                  <a:gd name="connsiteY78" fmla="*/ 2176708 h 2587749"/>
                  <a:gd name="connsiteX79" fmla="*/ 91940 w 1795380"/>
                  <a:gd name="connsiteY79" fmla="*/ 2183252 h 2587749"/>
                  <a:gd name="connsiteX80" fmla="*/ 95209 w 1795380"/>
                  <a:gd name="connsiteY80" fmla="*/ 2193722 h 2587749"/>
                  <a:gd name="connsiteX81" fmla="*/ 103711 w 1795380"/>
                  <a:gd name="connsiteY81" fmla="*/ 2195031 h 2587749"/>
                  <a:gd name="connsiteX82" fmla="*/ 109597 w 1795380"/>
                  <a:gd name="connsiteY82" fmla="*/ 2191759 h 2587749"/>
                  <a:gd name="connsiteX83" fmla="*/ 109597 w 1795380"/>
                  <a:gd name="connsiteY83" fmla="*/ 2198957 h 2587749"/>
                  <a:gd name="connsiteX84" fmla="*/ 93248 w 1795380"/>
                  <a:gd name="connsiteY84" fmla="*/ 2201575 h 2587749"/>
                  <a:gd name="connsiteX85" fmla="*/ 83438 w 1795380"/>
                  <a:gd name="connsiteY85" fmla="*/ 2209427 h 2587749"/>
                  <a:gd name="connsiteX86" fmla="*/ 79514 w 1795380"/>
                  <a:gd name="connsiteY86" fmla="*/ 2215317 h 2587749"/>
                  <a:gd name="connsiteX87" fmla="*/ 78207 w 1795380"/>
                  <a:gd name="connsiteY87" fmla="*/ 2228405 h 2587749"/>
                  <a:gd name="connsiteX88" fmla="*/ 59242 w 1795380"/>
                  <a:gd name="connsiteY88" fmla="*/ 2234294 h 2587749"/>
                  <a:gd name="connsiteX89" fmla="*/ 55318 w 1795380"/>
                  <a:gd name="connsiteY89" fmla="*/ 2242801 h 2587749"/>
                  <a:gd name="connsiteX90" fmla="*/ 50086 w 1795380"/>
                  <a:gd name="connsiteY90" fmla="*/ 2248691 h 2587749"/>
                  <a:gd name="connsiteX91" fmla="*/ 59242 w 1795380"/>
                  <a:gd name="connsiteY91" fmla="*/ 2251963 h 2587749"/>
                  <a:gd name="connsiteX92" fmla="*/ 65781 w 1795380"/>
                  <a:gd name="connsiteY92" fmla="*/ 2259815 h 2587749"/>
                  <a:gd name="connsiteX93" fmla="*/ 78860 w 1795380"/>
                  <a:gd name="connsiteY93" fmla="*/ 2246073 h 2587749"/>
                  <a:gd name="connsiteX94" fmla="*/ 77553 w 1795380"/>
                  <a:gd name="connsiteY94" fmla="*/ 2263087 h 2587749"/>
                  <a:gd name="connsiteX95" fmla="*/ 101749 w 1795380"/>
                  <a:gd name="connsiteY95" fmla="*/ 2249345 h 2587749"/>
                  <a:gd name="connsiteX96" fmla="*/ 111558 w 1795380"/>
                  <a:gd name="connsiteY96" fmla="*/ 2246073 h 2587749"/>
                  <a:gd name="connsiteX97" fmla="*/ 93248 w 1795380"/>
                  <a:gd name="connsiteY97" fmla="*/ 2261124 h 2587749"/>
                  <a:gd name="connsiteX98" fmla="*/ 83438 w 1795380"/>
                  <a:gd name="connsiteY98" fmla="*/ 2267668 h 2587749"/>
                  <a:gd name="connsiteX99" fmla="*/ 67743 w 1795380"/>
                  <a:gd name="connsiteY99" fmla="*/ 2268322 h 2587749"/>
                  <a:gd name="connsiteX100" fmla="*/ 59242 w 1795380"/>
                  <a:gd name="connsiteY100" fmla="*/ 2275521 h 2587749"/>
                  <a:gd name="connsiteX101" fmla="*/ 70359 w 1795380"/>
                  <a:gd name="connsiteY101" fmla="*/ 2278138 h 2587749"/>
                  <a:gd name="connsiteX102" fmla="*/ 67743 w 1795380"/>
                  <a:gd name="connsiteY102" fmla="*/ 2284028 h 2587749"/>
                  <a:gd name="connsiteX103" fmla="*/ 62511 w 1795380"/>
                  <a:gd name="connsiteY103" fmla="*/ 2284028 h 2587749"/>
                  <a:gd name="connsiteX104" fmla="*/ 58588 w 1795380"/>
                  <a:gd name="connsiteY104" fmla="*/ 2293189 h 2587749"/>
                  <a:gd name="connsiteX105" fmla="*/ 57280 w 1795380"/>
                  <a:gd name="connsiteY105" fmla="*/ 2285336 h 2587749"/>
                  <a:gd name="connsiteX106" fmla="*/ 50086 w 1795380"/>
                  <a:gd name="connsiteY106" fmla="*/ 2280101 h 2587749"/>
                  <a:gd name="connsiteX107" fmla="*/ 42893 w 1795380"/>
                  <a:gd name="connsiteY107" fmla="*/ 2277484 h 2587749"/>
                  <a:gd name="connsiteX108" fmla="*/ 36353 w 1795380"/>
                  <a:gd name="connsiteY108" fmla="*/ 2286645 h 2587749"/>
                  <a:gd name="connsiteX109" fmla="*/ 37007 w 1795380"/>
                  <a:gd name="connsiteY109" fmla="*/ 2297115 h 2587749"/>
                  <a:gd name="connsiteX110" fmla="*/ 33737 w 1795380"/>
                  <a:gd name="connsiteY110" fmla="*/ 2303659 h 2587749"/>
                  <a:gd name="connsiteX111" fmla="*/ 37007 w 1795380"/>
                  <a:gd name="connsiteY111" fmla="*/ 2308240 h 2587749"/>
                  <a:gd name="connsiteX112" fmla="*/ 42239 w 1795380"/>
                  <a:gd name="connsiteY112" fmla="*/ 2310858 h 2587749"/>
                  <a:gd name="connsiteX113" fmla="*/ 39623 w 1795380"/>
                  <a:gd name="connsiteY113" fmla="*/ 2318710 h 2587749"/>
                  <a:gd name="connsiteX114" fmla="*/ 41585 w 1795380"/>
                  <a:gd name="connsiteY114" fmla="*/ 2326563 h 2587749"/>
                  <a:gd name="connsiteX115" fmla="*/ 48124 w 1795380"/>
                  <a:gd name="connsiteY115" fmla="*/ 2323291 h 2587749"/>
                  <a:gd name="connsiteX116" fmla="*/ 52048 w 1795380"/>
                  <a:gd name="connsiteY116" fmla="*/ 2313475 h 2587749"/>
                  <a:gd name="connsiteX117" fmla="*/ 56626 w 1795380"/>
                  <a:gd name="connsiteY117" fmla="*/ 2320019 h 2587749"/>
                  <a:gd name="connsiteX118" fmla="*/ 59896 w 1795380"/>
                  <a:gd name="connsiteY118" fmla="*/ 2309549 h 2587749"/>
                  <a:gd name="connsiteX119" fmla="*/ 62511 w 1795380"/>
                  <a:gd name="connsiteY119" fmla="*/ 2303005 h 2587749"/>
                  <a:gd name="connsiteX120" fmla="*/ 65781 w 1795380"/>
                  <a:gd name="connsiteY120" fmla="*/ 2314784 h 2587749"/>
                  <a:gd name="connsiteX121" fmla="*/ 74937 w 1795380"/>
                  <a:gd name="connsiteY121" fmla="*/ 2312166 h 2587749"/>
                  <a:gd name="connsiteX122" fmla="*/ 89978 w 1795380"/>
                  <a:gd name="connsiteY122" fmla="*/ 2315438 h 2587749"/>
                  <a:gd name="connsiteX123" fmla="*/ 101749 w 1795380"/>
                  <a:gd name="connsiteY123" fmla="*/ 2301042 h 2587749"/>
                  <a:gd name="connsiteX124" fmla="*/ 103711 w 1795380"/>
                  <a:gd name="connsiteY124" fmla="*/ 2288608 h 2587749"/>
                  <a:gd name="connsiteX125" fmla="*/ 111558 w 1795380"/>
                  <a:gd name="connsiteY125" fmla="*/ 2284682 h 2587749"/>
                  <a:gd name="connsiteX126" fmla="*/ 107635 w 1795380"/>
                  <a:gd name="connsiteY126" fmla="*/ 2295807 h 2587749"/>
                  <a:gd name="connsiteX127" fmla="*/ 103057 w 1795380"/>
                  <a:gd name="connsiteY127" fmla="*/ 2306931 h 2587749"/>
                  <a:gd name="connsiteX128" fmla="*/ 120714 w 1795380"/>
                  <a:gd name="connsiteY128" fmla="*/ 2301042 h 2587749"/>
                  <a:gd name="connsiteX129" fmla="*/ 132485 w 1795380"/>
                  <a:gd name="connsiteY129" fmla="*/ 2303005 h 2587749"/>
                  <a:gd name="connsiteX130" fmla="*/ 114174 w 1795380"/>
                  <a:gd name="connsiteY130" fmla="*/ 2306277 h 2587749"/>
                  <a:gd name="connsiteX131" fmla="*/ 99133 w 1795380"/>
                  <a:gd name="connsiteY131" fmla="*/ 2314130 h 2587749"/>
                  <a:gd name="connsiteX132" fmla="*/ 95863 w 1795380"/>
                  <a:gd name="connsiteY132" fmla="*/ 2326563 h 2587749"/>
                  <a:gd name="connsiteX133" fmla="*/ 84746 w 1795380"/>
                  <a:gd name="connsiteY133" fmla="*/ 2329181 h 2587749"/>
                  <a:gd name="connsiteX134" fmla="*/ 78207 w 1795380"/>
                  <a:gd name="connsiteY134" fmla="*/ 2333107 h 2587749"/>
                  <a:gd name="connsiteX135" fmla="*/ 82130 w 1795380"/>
                  <a:gd name="connsiteY135" fmla="*/ 2338996 h 2587749"/>
                  <a:gd name="connsiteX136" fmla="*/ 83438 w 1795380"/>
                  <a:gd name="connsiteY136" fmla="*/ 2345540 h 2587749"/>
                  <a:gd name="connsiteX137" fmla="*/ 91286 w 1795380"/>
                  <a:gd name="connsiteY137" fmla="*/ 2344231 h 2587749"/>
                  <a:gd name="connsiteX138" fmla="*/ 97171 w 1795380"/>
                  <a:gd name="connsiteY138" fmla="*/ 2336379 h 2587749"/>
                  <a:gd name="connsiteX139" fmla="*/ 97171 w 1795380"/>
                  <a:gd name="connsiteY139" fmla="*/ 2345540 h 2587749"/>
                  <a:gd name="connsiteX140" fmla="*/ 106981 w 1795380"/>
                  <a:gd name="connsiteY140" fmla="*/ 2346195 h 2587749"/>
                  <a:gd name="connsiteX141" fmla="*/ 117444 w 1795380"/>
                  <a:gd name="connsiteY141" fmla="*/ 2343577 h 2587749"/>
                  <a:gd name="connsiteX142" fmla="*/ 116136 w 1795380"/>
                  <a:gd name="connsiteY142" fmla="*/ 2348158 h 2587749"/>
                  <a:gd name="connsiteX143" fmla="*/ 101749 w 1795380"/>
                  <a:gd name="connsiteY143" fmla="*/ 2353393 h 2587749"/>
                  <a:gd name="connsiteX144" fmla="*/ 89324 w 1795380"/>
                  <a:gd name="connsiteY144" fmla="*/ 2357319 h 2587749"/>
                  <a:gd name="connsiteX145" fmla="*/ 77553 w 1795380"/>
                  <a:gd name="connsiteY145" fmla="*/ 2365172 h 2587749"/>
                  <a:gd name="connsiteX146" fmla="*/ 76245 w 1795380"/>
                  <a:gd name="connsiteY146" fmla="*/ 2372370 h 2587749"/>
                  <a:gd name="connsiteX147" fmla="*/ 85400 w 1795380"/>
                  <a:gd name="connsiteY147" fmla="*/ 2376297 h 2587749"/>
                  <a:gd name="connsiteX148" fmla="*/ 69705 w 1795380"/>
                  <a:gd name="connsiteY148" fmla="*/ 2378914 h 2587749"/>
                  <a:gd name="connsiteX149" fmla="*/ 61204 w 1795380"/>
                  <a:gd name="connsiteY149" fmla="*/ 2386767 h 2587749"/>
                  <a:gd name="connsiteX150" fmla="*/ 69051 w 1795380"/>
                  <a:gd name="connsiteY150" fmla="*/ 2397237 h 2587749"/>
                  <a:gd name="connsiteX151" fmla="*/ 75591 w 1795380"/>
                  <a:gd name="connsiteY151" fmla="*/ 2400509 h 2587749"/>
                  <a:gd name="connsiteX152" fmla="*/ 71667 w 1795380"/>
                  <a:gd name="connsiteY152" fmla="*/ 2409016 h 2587749"/>
                  <a:gd name="connsiteX153" fmla="*/ 78207 w 1795380"/>
                  <a:gd name="connsiteY153" fmla="*/ 2410979 h 2587749"/>
                  <a:gd name="connsiteX154" fmla="*/ 95209 w 1795380"/>
                  <a:gd name="connsiteY154" fmla="*/ 2400509 h 2587749"/>
                  <a:gd name="connsiteX155" fmla="*/ 133139 w 1795380"/>
                  <a:gd name="connsiteY155" fmla="*/ 2393311 h 2587749"/>
                  <a:gd name="connsiteX156" fmla="*/ 122022 w 1795380"/>
                  <a:gd name="connsiteY156" fmla="*/ 2399200 h 2587749"/>
                  <a:gd name="connsiteX157" fmla="*/ 95209 w 1795380"/>
                  <a:gd name="connsiteY157" fmla="*/ 2405744 h 2587749"/>
                  <a:gd name="connsiteX158" fmla="*/ 80168 w 1795380"/>
                  <a:gd name="connsiteY158" fmla="*/ 2416214 h 2587749"/>
                  <a:gd name="connsiteX159" fmla="*/ 84092 w 1795380"/>
                  <a:gd name="connsiteY159" fmla="*/ 2425376 h 2587749"/>
                  <a:gd name="connsiteX160" fmla="*/ 93902 w 1795380"/>
                  <a:gd name="connsiteY160" fmla="*/ 2428648 h 2587749"/>
                  <a:gd name="connsiteX161" fmla="*/ 85400 w 1795380"/>
                  <a:gd name="connsiteY161" fmla="*/ 2431920 h 2587749"/>
                  <a:gd name="connsiteX162" fmla="*/ 77553 w 1795380"/>
                  <a:gd name="connsiteY162" fmla="*/ 2428648 h 2587749"/>
                  <a:gd name="connsiteX163" fmla="*/ 68397 w 1795380"/>
                  <a:gd name="connsiteY163" fmla="*/ 2418178 h 2587749"/>
                  <a:gd name="connsiteX164" fmla="*/ 65127 w 1795380"/>
                  <a:gd name="connsiteY164" fmla="*/ 2408362 h 2587749"/>
                  <a:gd name="connsiteX165" fmla="*/ 56626 w 1795380"/>
                  <a:gd name="connsiteY165" fmla="*/ 2408362 h 2587749"/>
                  <a:gd name="connsiteX166" fmla="*/ 50086 w 1795380"/>
                  <a:gd name="connsiteY166" fmla="*/ 2414906 h 2587749"/>
                  <a:gd name="connsiteX167" fmla="*/ 48124 w 1795380"/>
                  <a:gd name="connsiteY167" fmla="*/ 2408362 h 2587749"/>
                  <a:gd name="connsiteX168" fmla="*/ 41585 w 1795380"/>
                  <a:gd name="connsiteY168" fmla="*/ 2408362 h 2587749"/>
                  <a:gd name="connsiteX169" fmla="*/ 32429 w 1795380"/>
                  <a:gd name="connsiteY169" fmla="*/ 2414251 h 2587749"/>
                  <a:gd name="connsiteX170" fmla="*/ 28506 w 1795380"/>
                  <a:gd name="connsiteY170" fmla="*/ 2422104 h 2587749"/>
                  <a:gd name="connsiteX171" fmla="*/ 27852 w 1795380"/>
                  <a:gd name="connsiteY171" fmla="*/ 2428648 h 2587749"/>
                  <a:gd name="connsiteX172" fmla="*/ 25236 w 1795380"/>
                  <a:gd name="connsiteY172" fmla="*/ 2437809 h 2587749"/>
                  <a:gd name="connsiteX173" fmla="*/ 20658 w 1795380"/>
                  <a:gd name="connsiteY173" fmla="*/ 2443699 h 2587749"/>
                  <a:gd name="connsiteX174" fmla="*/ 24582 w 1795380"/>
                  <a:gd name="connsiteY174" fmla="*/ 2452860 h 2587749"/>
                  <a:gd name="connsiteX175" fmla="*/ 29160 w 1795380"/>
                  <a:gd name="connsiteY175" fmla="*/ 2464639 h 2587749"/>
                  <a:gd name="connsiteX176" fmla="*/ 36353 w 1795380"/>
                  <a:gd name="connsiteY176" fmla="*/ 2483616 h 2587749"/>
                  <a:gd name="connsiteX177" fmla="*/ 44855 w 1795380"/>
                  <a:gd name="connsiteY177" fmla="*/ 2486888 h 2587749"/>
                  <a:gd name="connsiteX178" fmla="*/ 49432 w 1795380"/>
                  <a:gd name="connsiteY178" fmla="*/ 2496050 h 2587749"/>
                  <a:gd name="connsiteX179" fmla="*/ 65781 w 1795380"/>
                  <a:gd name="connsiteY179" fmla="*/ 2498013 h 2587749"/>
                  <a:gd name="connsiteX180" fmla="*/ 68397 w 1795380"/>
                  <a:gd name="connsiteY180" fmla="*/ 2513064 h 2587749"/>
                  <a:gd name="connsiteX181" fmla="*/ 84092 w 1795380"/>
                  <a:gd name="connsiteY181" fmla="*/ 2523534 h 2587749"/>
                  <a:gd name="connsiteX182" fmla="*/ 93902 w 1795380"/>
                  <a:gd name="connsiteY182" fmla="*/ 2526806 h 2587749"/>
                  <a:gd name="connsiteX183" fmla="*/ 103057 w 1795380"/>
                  <a:gd name="connsiteY183" fmla="*/ 2535968 h 2587749"/>
                  <a:gd name="connsiteX184" fmla="*/ 123330 w 1795380"/>
                  <a:gd name="connsiteY184" fmla="*/ 2540548 h 2587749"/>
                  <a:gd name="connsiteX185" fmla="*/ 128562 w 1795380"/>
                  <a:gd name="connsiteY185" fmla="*/ 2531387 h 2587749"/>
                  <a:gd name="connsiteX186" fmla="*/ 129216 w 1795380"/>
                  <a:gd name="connsiteY186" fmla="*/ 2539240 h 2587749"/>
                  <a:gd name="connsiteX187" fmla="*/ 150796 w 1795380"/>
                  <a:gd name="connsiteY187" fmla="*/ 2533350 h 2587749"/>
                  <a:gd name="connsiteX188" fmla="*/ 138371 w 1795380"/>
                  <a:gd name="connsiteY188" fmla="*/ 2543166 h 2587749"/>
                  <a:gd name="connsiteX189" fmla="*/ 129216 w 1795380"/>
                  <a:gd name="connsiteY189" fmla="*/ 2551018 h 2587749"/>
                  <a:gd name="connsiteX190" fmla="*/ 122676 w 1795380"/>
                  <a:gd name="connsiteY190" fmla="*/ 2553636 h 2587749"/>
                  <a:gd name="connsiteX191" fmla="*/ 117444 w 1795380"/>
                  <a:gd name="connsiteY191" fmla="*/ 2562143 h 2587749"/>
                  <a:gd name="connsiteX192" fmla="*/ 125292 w 1795380"/>
                  <a:gd name="connsiteY192" fmla="*/ 2573268 h 2587749"/>
                  <a:gd name="connsiteX193" fmla="*/ 137063 w 1795380"/>
                  <a:gd name="connsiteY193" fmla="*/ 2573268 h 2587749"/>
                  <a:gd name="connsiteX194" fmla="*/ 144911 w 1795380"/>
                  <a:gd name="connsiteY194" fmla="*/ 2568687 h 2587749"/>
                  <a:gd name="connsiteX195" fmla="*/ 150142 w 1795380"/>
                  <a:gd name="connsiteY195" fmla="*/ 2571305 h 2587749"/>
                  <a:gd name="connsiteX196" fmla="*/ 154066 w 1795380"/>
                  <a:gd name="connsiteY196" fmla="*/ 2567378 h 2587749"/>
                  <a:gd name="connsiteX197" fmla="*/ 154066 w 1795380"/>
                  <a:gd name="connsiteY197" fmla="*/ 2574577 h 2587749"/>
                  <a:gd name="connsiteX198" fmla="*/ 163875 w 1795380"/>
                  <a:gd name="connsiteY198" fmla="*/ 2565415 h 2587749"/>
                  <a:gd name="connsiteX199" fmla="*/ 159298 w 1795380"/>
                  <a:gd name="connsiteY199" fmla="*/ 2577848 h 2587749"/>
                  <a:gd name="connsiteX200" fmla="*/ 168453 w 1795380"/>
                  <a:gd name="connsiteY200" fmla="*/ 2575885 h 2587749"/>
                  <a:gd name="connsiteX201" fmla="*/ 175647 w 1795380"/>
                  <a:gd name="connsiteY201" fmla="*/ 2568687 h 2587749"/>
                  <a:gd name="connsiteX202" fmla="*/ 178917 w 1795380"/>
                  <a:gd name="connsiteY202" fmla="*/ 2562798 h 2587749"/>
                  <a:gd name="connsiteX203" fmla="*/ 177609 w 1795380"/>
                  <a:gd name="connsiteY203" fmla="*/ 2574577 h 2587749"/>
                  <a:gd name="connsiteX204" fmla="*/ 180224 w 1795380"/>
                  <a:gd name="connsiteY204" fmla="*/ 2580466 h 2587749"/>
                  <a:gd name="connsiteX205" fmla="*/ 185456 w 1795380"/>
                  <a:gd name="connsiteY205" fmla="*/ 2576540 h 2587749"/>
                  <a:gd name="connsiteX206" fmla="*/ 193958 w 1795380"/>
                  <a:gd name="connsiteY206" fmla="*/ 2581775 h 2587749"/>
                  <a:gd name="connsiteX207" fmla="*/ 204421 w 1795380"/>
                  <a:gd name="connsiteY207" fmla="*/ 2583083 h 2587749"/>
                  <a:gd name="connsiteX208" fmla="*/ 214884 w 1795380"/>
                  <a:gd name="connsiteY208" fmla="*/ 2587664 h 2587749"/>
                  <a:gd name="connsiteX209" fmla="*/ 219462 w 1795380"/>
                  <a:gd name="connsiteY209" fmla="*/ 2582429 h 2587749"/>
                  <a:gd name="connsiteX210" fmla="*/ 226002 w 1795380"/>
                  <a:gd name="connsiteY210" fmla="*/ 2582429 h 2587749"/>
                  <a:gd name="connsiteX211" fmla="*/ 226002 w 1795380"/>
                  <a:gd name="connsiteY211" fmla="*/ 2571959 h 2587749"/>
                  <a:gd name="connsiteX212" fmla="*/ 234503 w 1795380"/>
                  <a:gd name="connsiteY212" fmla="*/ 2577848 h 2587749"/>
                  <a:gd name="connsiteX213" fmla="*/ 241697 w 1795380"/>
                  <a:gd name="connsiteY213" fmla="*/ 2575231 h 2587749"/>
                  <a:gd name="connsiteX214" fmla="*/ 254122 w 1795380"/>
                  <a:gd name="connsiteY214" fmla="*/ 2571959 h 2587749"/>
                  <a:gd name="connsiteX215" fmla="*/ 256084 w 1795380"/>
                  <a:gd name="connsiteY215" fmla="*/ 2564761 h 2587749"/>
                  <a:gd name="connsiteX216" fmla="*/ 260662 w 1795380"/>
                  <a:gd name="connsiteY216" fmla="*/ 2560834 h 2587749"/>
                  <a:gd name="connsiteX217" fmla="*/ 261316 w 1795380"/>
                  <a:gd name="connsiteY217" fmla="*/ 2543166 h 2587749"/>
                  <a:gd name="connsiteX218" fmla="*/ 265893 w 1795380"/>
                  <a:gd name="connsiteY218" fmla="*/ 2553636 h 2587749"/>
                  <a:gd name="connsiteX219" fmla="*/ 265893 w 1795380"/>
                  <a:gd name="connsiteY219" fmla="*/ 2564761 h 2587749"/>
                  <a:gd name="connsiteX220" fmla="*/ 271125 w 1795380"/>
                  <a:gd name="connsiteY220" fmla="*/ 2568687 h 2587749"/>
                  <a:gd name="connsiteX221" fmla="*/ 275703 w 1795380"/>
                  <a:gd name="connsiteY221" fmla="*/ 2558871 h 2587749"/>
                  <a:gd name="connsiteX222" fmla="*/ 280281 w 1795380"/>
                  <a:gd name="connsiteY222" fmla="*/ 2564106 h 2587749"/>
                  <a:gd name="connsiteX223" fmla="*/ 284204 w 1795380"/>
                  <a:gd name="connsiteY223" fmla="*/ 2554945 h 2587749"/>
                  <a:gd name="connsiteX224" fmla="*/ 291398 w 1795380"/>
                  <a:gd name="connsiteY224" fmla="*/ 2548401 h 2587749"/>
                  <a:gd name="connsiteX225" fmla="*/ 298591 w 1795380"/>
                  <a:gd name="connsiteY225" fmla="*/ 2539240 h 2587749"/>
                  <a:gd name="connsiteX226" fmla="*/ 306439 w 1795380"/>
                  <a:gd name="connsiteY226" fmla="*/ 2539240 h 2587749"/>
                  <a:gd name="connsiteX227" fmla="*/ 314286 w 1795380"/>
                  <a:gd name="connsiteY227" fmla="*/ 2529424 h 2587749"/>
                  <a:gd name="connsiteX228" fmla="*/ 317556 w 1795380"/>
                  <a:gd name="connsiteY228" fmla="*/ 2524843 h 2587749"/>
                  <a:gd name="connsiteX229" fmla="*/ 324750 w 1795380"/>
                  <a:gd name="connsiteY229" fmla="*/ 2521571 h 2587749"/>
                  <a:gd name="connsiteX230" fmla="*/ 331943 w 1795380"/>
                  <a:gd name="connsiteY230" fmla="*/ 2508483 h 2587749"/>
                  <a:gd name="connsiteX231" fmla="*/ 341753 w 1795380"/>
                  <a:gd name="connsiteY231" fmla="*/ 2497359 h 2587749"/>
                  <a:gd name="connsiteX232" fmla="*/ 348292 w 1795380"/>
                  <a:gd name="connsiteY232" fmla="*/ 2490160 h 2587749"/>
                  <a:gd name="connsiteX233" fmla="*/ 348292 w 1795380"/>
                  <a:gd name="connsiteY233" fmla="*/ 2477727 h 2587749"/>
                  <a:gd name="connsiteX234" fmla="*/ 358756 w 1795380"/>
                  <a:gd name="connsiteY234" fmla="*/ 2479690 h 2587749"/>
                  <a:gd name="connsiteX235" fmla="*/ 374451 w 1795380"/>
                  <a:gd name="connsiteY235" fmla="*/ 2466602 h 2587749"/>
                  <a:gd name="connsiteX236" fmla="*/ 373143 w 1795380"/>
                  <a:gd name="connsiteY236" fmla="*/ 2459404 h 2587749"/>
                  <a:gd name="connsiteX237" fmla="*/ 360064 w 1795380"/>
                  <a:gd name="connsiteY237" fmla="*/ 2455478 h 2587749"/>
                  <a:gd name="connsiteX238" fmla="*/ 370527 w 1795380"/>
                  <a:gd name="connsiteY238" fmla="*/ 2452206 h 2587749"/>
                  <a:gd name="connsiteX239" fmla="*/ 393416 w 1795380"/>
                  <a:gd name="connsiteY239" fmla="*/ 2452206 h 2587749"/>
                  <a:gd name="connsiteX240" fmla="*/ 398647 w 1795380"/>
                  <a:gd name="connsiteY240" fmla="*/ 2437155 h 2587749"/>
                  <a:gd name="connsiteX241" fmla="*/ 386222 w 1795380"/>
                  <a:gd name="connsiteY241" fmla="*/ 2437155 h 2587749"/>
                  <a:gd name="connsiteX242" fmla="*/ 384914 w 1795380"/>
                  <a:gd name="connsiteY242" fmla="*/ 2429302 h 2587749"/>
                  <a:gd name="connsiteX243" fmla="*/ 394070 w 1795380"/>
                  <a:gd name="connsiteY243" fmla="*/ 2431920 h 2587749"/>
                  <a:gd name="connsiteX244" fmla="*/ 394070 w 1795380"/>
                  <a:gd name="connsiteY244" fmla="*/ 2426684 h 2587749"/>
                  <a:gd name="connsiteX245" fmla="*/ 401263 w 1795380"/>
                  <a:gd name="connsiteY245" fmla="*/ 2426684 h 2587749"/>
                  <a:gd name="connsiteX246" fmla="*/ 405187 w 1795380"/>
                  <a:gd name="connsiteY246" fmla="*/ 2420795 h 2587749"/>
                  <a:gd name="connsiteX247" fmla="*/ 416304 w 1795380"/>
                  <a:gd name="connsiteY247" fmla="*/ 2420795 h 2587749"/>
                  <a:gd name="connsiteX248" fmla="*/ 422844 w 1795380"/>
                  <a:gd name="connsiteY248" fmla="*/ 2408362 h 2587749"/>
                  <a:gd name="connsiteX249" fmla="*/ 424152 w 1795380"/>
                  <a:gd name="connsiteY249" fmla="*/ 2399854 h 2587749"/>
                  <a:gd name="connsiteX250" fmla="*/ 418266 w 1795380"/>
                  <a:gd name="connsiteY250" fmla="*/ 2394619 h 2587749"/>
                  <a:gd name="connsiteX251" fmla="*/ 406495 w 1795380"/>
                  <a:gd name="connsiteY251" fmla="*/ 2386112 h 2587749"/>
                  <a:gd name="connsiteX252" fmla="*/ 414996 w 1795380"/>
                  <a:gd name="connsiteY252" fmla="*/ 2387421 h 2587749"/>
                  <a:gd name="connsiteX253" fmla="*/ 421536 w 1795380"/>
                  <a:gd name="connsiteY253" fmla="*/ 2392002 h 2587749"/>
                  <a:gd name="connsiteX254" fmla="*/ 422844 w 1795380"/>
                  <a:gd name="connsiteY254" fmla="*/ 2392002 h 2587749"/>
                  <a:gd name="connsiteX255" fmla="*/ 430691 w 1795380"/>
                  <a:gd name="connsiteY255" fmla="*/ 2397237 h 2587749"/>
                  <a:gd name="connsiteX256" fmla="*/ 436577 w 1795380"/>
                  <a:gd name="connsiteY256" fmla="*/ 2403781 h 2587749"/>
                  <a:gd name="connsiteX257" fmla="*/ 439193 w 1795380"/>
                  <a:gd name="connsiteY257" fmla="*/ 2412942 h 2587749"/>
                  <a:gd name="connsiteX258" fmla="*/ 455542 w 1795380"/>
                  <a:gd name="connsiteY258" fmla="*/ 2411634 h 2587749"/>
                  <a:gd name="connsiteX259" fmla="*/ 452926 w 1795380"/>
                  <a:gd name="connsiteY259" fmla="*/ 2401163 h 2587749"/>
                  <a:gd name="connsiteX260" fmla="*/ 464044 w 1795380"/>
                  <a:gd name="connsiteY260" fmla="*/ 2405744 h 2587749"/>
                  <a:gd name="connsiteX261" fmla="*/ 471237 w 1795380"/>
                  <a:gd name="connsiteY261" fmla="*/ 2399200 h 2587749"/>
                  <a:gd name="connsiteX262" fmla="*/ 471237 w 1795380"/>
                  <a:gd name="connsiteY262" fmla="*/ 2386112 h 2587749"/>
                  <a:gd name="connsiteX263" fmla="*/ 478431 w 1795380"/>
                  <a:gd name="connsiteY263" fmla="*/ 2392656 h 2587749"/>
                  <a:gd name="connsiteX264" fmla="*/ 480393 w 1795380"/>
                  <a:gd name="connsiteY264" fmla="*/ 2380223 h 2587749"/>
                  <a:gd name="connsiteX265" fmla="*/ 482354 w 1795380"/>
                  <a:gd name="connsiteY265" fmla="*/ 2368444 h 2587749"/>
                  <a:gd name="connsiteX266" fmla="*/ 484970 w 1795380"/>
                  <a:gd name="connsiteY266" fmla="*/ 2356011 h 2587749"/>
                  <a:gd name="connsiteX267" fmla="*/ 499357 w 1795380"/>
                  <a:gd name="connsiteY267" fmla="*/ 2359937 h 2587749"/>
                  <a:gd name="connsiteX268" fmla="*/ 500011 w 1795380"/>
                  <a:gd name="connsiteY268" fmla="*/ 2348158 h 2587749"/>
                  <a:gd name="connsiteX269" fmla="*/ 494780 w 1795380"/>
                  <a:gd name="connsiteY269" fmla="*/ 2340305 h 2587749"/>
                  <a:gd name="connsiteX270" fmla="*/ 494780 w 1795380"/>
                  <a:gd name="connsiteY270" fmla="*/ 2329181 h 2587749"/>
                  <a:gd name="connsiteX271" fmla="*/ 484970 w 1795380"/>
                  <a:gd name="connsiteY271" fmla="*/ 2326563 h 2587749"/>
                  <a:gd name="connsiteX272" fmla="*/ 472545 w 1795380"/>
                  <a:gd name="connsiteY272" fmla="*/ 2306277 h 2587749"/>
                  <a:gd name="connsiteX273" fmla="*/ 483662 w 1795380"/>
                  <a:gd name="connsiteY273" fmla="*/ 2309549 h 2587749"/>
                  <a:gd name="connsiteX274" fmla="*/ 490202 w 1795380"/>
                  <a:gd name="connsiteY274" fmla="*/ 2294498 h 2587749"/>
                  <a:gd name="connsiteX275" fmla="*/ 496742 w 1795380"/>
                  <a:gd name="connsiteY275" fmla="*/ 2312166 h 2587749"/>
                  <a:gd name="connsiteX276" fmla="*/ 505897 w 1795380"/>
                  <a:gd name="connsiteY276" fmla="*/ 2303659 h 2587749"/>
                  <a:gd name="connsiteX277" fmla="*/ 505243 w 1795380"/>
                  <a:gd name="connsiteY277" fmla="*/ 2285991 h 2587749"/>
                  <a:gd name="connsiteX278" fmla="*/ 498049 w 1795380"/>
                  <a:gd name="connsiteY278" fmla="*/ 2278792 h 2587749"/>
                  <a:gd name="connsiteX279" fmla="*/ 496088 w 1795380"/>
                  <a:gd name="connsiteY279" fmla="*/ 2259161 h 2587749"/>
                  <a:gd name="connsiteX280" fmla="*/ 502627 w 1795380"/>
                  <a:gd name="connsiteY280" fmla="*/ 2242801 h 2587749"/>
                  <a:gd name="connsiteX281" fmla="*/ 513744 w 1795380"/>
                  <a:gd name="connsiteY281" fmla="*/ 2245419 h 2587749"/>
                  <a:gd name="connsiteX282" fmla="*/ 522246 w 1795380"/>
                  <a:gd name="connsiteY282" fmla="*/ 2244764 h 2587749"/>
                  <a:gd name="connsiteX283" fmla="*/ 520938 w 1795380"/>
                  <a:gd name="connsiteY283" fmla="*/ 2257852 h 2587749"/>
                  <a:gd name="connsiteX284" fmla="*/ 519630 w 1795380"/>
                  <a:gd name="connsiteY284" fmla="*/ 2268977 h 2587749"/>
                  <a:gd name="connsiteX285" fmla="*/ 512437 w 1795380"/>
                  <a:gd name="connsiteY285" fmla="*/ 2254580 h 2587749"/>
                  <a:gd name="connsiteX286" fmla="*/ 507205 w 1795380"/>
                  <a:gd name="connsiteY286" fmla="*/ 2262433 h 2587749"/>
                  <a:gd name="connsiteX287" fmla="*/ 508513 w 1795380"/>
                  <a:gd name="connsiteY287" fmla="*/ 2280756 h 2587749"/>
                  <a:gd name="connsiteX288" fmla="*/ 512437 w 1795380"/>
                  <a:gd name="connsiteY288" fmla="*/ 2296461 h 2587749"/>
                  <a:gd name="connsiteX289" fmla="*/ 512437 w 1795380"/>
                  <a:gd name="connsiteY289" fmla="*/ 2312821 h 2587749"/>
                  <a:gd name="connsiteX290" fmla="*/ 514398 w 1795380"/>
                  <a:gd name="connsiteY290" fmla="*/ 2314784 h 2587749"/>
                  <a:gd name="connsiteX291" fmla="*/ 510475 w 1795380"/>
                  <a:gd name="connsiteY291" fmla="*/ 2334416 h 2587749"/>
                  <a:gd name="connsiteX292" fmla="*/ 513744 w 1795380"/>
                  <a:gd name="connsiteY292" fmla="*/ 2347503 h 2587749"/>
                  <a:gd name="connsiteX293" fmla="*/ 520284 w 1795380"/>
                  <a:gd name="connsiteY293" fmla="*/ 2346195 h 2587749"/>
                  <a:gd name="connsiteX294" fmla="*/ 519630 w 1795380"/>
                  <a:gd name="connsiteY294" fmla="*/ 2356665 h 2587749"/>
                  <a:gd name="connsiteX295" fmla="*/ 522900 w 1795380"/>
                  <a:gd name="connsiteY295" fmla="*/ 2365826 h 2587749"/>
                  <a:gd name="connsiteX296" fmla="*/ 528786 w 1795380"/>
                  <a:gd name="connsiteY296" fmla="*/ 2374988 h 2587749"/>
                  <a:gd name="connsiteX297" fmla="*/ 535979 w 1795380"/>
                  <a:gd name="connsiteY297" fmla="*/ 2368444 h 2587749"/>
                  <a:gd name="connsiteX298" fmla="*/ 539249 w 1795380"/>
                  <a:gd name="connsiteY298" fmla="*/ 2377605 h 2587749"/>
                  <a:gd name="connsiteX299" fmla="*/ 544481 w 1795380"/>
                  <a:gd name="connsiteY299" fmla="*/ 2371061 h 2587749"/>
                  <a:gd name="connsiteX300" fmla="*/ 552328 w 1795380"/>
                  <a:gd name="connsiteY300" fmla="*/ 2382186 h 2587749"/>
                  <a:gd name="connsiteX301" fmla="*/ 556252 w 1795380"/>
                  <a:gd name="connsiteY301" fmla="*/ 2373025 h 2587749"/>
                  <a:gd name="connsiteX302" fmla="*/ 562791 w 1795380"/>
                  <a:gd name="connsiteY302" fmla="*/ 2373025 h 2587749"/>
                  <a:gd name="connsiteX303" fmla="*/ 564753 w 1795380"/>
                  <a:gd name="connsiteY303" fmla="*/ 2379569 h 2587749"/>
                  <a:gd name="connsiteX304" fmla="*/ 576525 w 1795380"/>
                  <a:gd name="connsiteY304" fmla="*/ 2379569 h 2587749"/>
                  <a:gd name="connsiteX305" fmla="*/ 577833 w 1795380"/>
                  <a:gd name="connsiteY305" fmla="*/ 2379569 h 2587749"/>
                  <a:gd name="connsiteX306" fmla="*/ 593528 w 1795380"/>
                  <a:gd name="connsiteY306" fmla="*/ 2401163 h 2587749"/>
                  <a:gd name="connsiteX307" fmla="*/ 595490 w 1795380"/>
                  <a:gd name="connsiteY307" fmla="*/ 2404435 h 2587749"/>
                  <a:gd name="connsiteX308" fmla="*/ 596798 w 1795380"/>
                  <a:gd name="connsiteY308" fmla="*/ 2415560 h 2587749"/>
                  <a:gd name="connsiteX309" fmla="*/ 596798 w 1795380"/>
                  <a:gd name="connsiteY309" fmla="*/ 2416869 h 2587749"/>
                  <a:gd name="connsiteX310" fmla="*/ 604645 w 1795380"/>
                  <a:gd name="connsiteY310" fmla="*/ 2412288 h 2587749"/>
                  <a:gd name="connsiteX311" fmla="*/ 604645 w 1795380"/>
                  <a:gd name="connsiteY311" fmla="*/ 2404435 h 2587749"/>
                  <a:gd name="connsiteX312" fmla="*/ 604645 w 1795380"/>
                  <a:gd name="connsiteY312" fmla="*/ 2401818 h 2587749"/>
                  <a:gd name="connsiteX313" fmla="*/ 609877 w 1795380"/>
                  <a:gd name="connsiteY313" fmla="*/ 2385458 h 2587749"/>
                  <a:gd name="connsiteX314" fmla="*/ 609877 w 1795380"/>
                  <a:gd name="connsiteY314" fmla="*/ 2375642 h 2587749"/>
                  <a:gd name="connsiteX315" fmla="*/ 609877 w 1795380"/>
                  <a:gd name="connsiteY315" fmla="*/ 2369098 h 2587749"/>
                  <a:gd name="connsiteX316" fmla="*/ 611839 w 1795380"/>
                  <a:gd name="connsiteY316" fmla="*/ 2360591 h 2587749"/>
                  <a:gd name="connsiteX317" fmla="*/ 613801 w 1795380"/>
                  <a:gd name="connsiteY317" fmla="*/ 2352084 h 2587749"/>
                  <a:gd name="connsiteX318" fmla="*/ 605953 w 1795380"/>
                  <a:gd name="connsiteY318" fmla="*/ 2324600 h 2587749"/>
                  <a:gd name="connsiteX319" fmla="*/ 598106 w 1795380"/>
                  <a:gd name="connsiteY319" fmla="*/ 2295152 h 2587749"/>
                  <a:gd name="connsiteX320" fmla="*/ 612493 w 1795380"/>
                  <a:gd name="connsiteY320" fmla="*/ 2278138 h 2587749"/>
                  <a:gd name="connsiteX321" fmla="*/ 615108 w 1795380"/>
                  <a:gd name="connsiteY321" fmla="*/ 2276829 h 2587749"/>
                  <a:gd name="connsiteX322" fmla="*/ 620340 w 1795380"/>
                  <a:gd name="connsiteY322" fmla="*/ 2267668 h 2587749"/>
                  <a:gd name="connsiteX323" fmla="*/ 615762 w 1795380"/>
                  <a:gd name="connsiteY323" fmla="*/ 2254580 h 2587749"/>
                  <a:gd name="connsiteX324" fmla="*/ 613147 w 1795380"/>
                  <a:gd name="connsiteY324" fmla="*/ 2249999 h 2587749"/>
                  <a:gd name="connsiteX325" fmla="*/ 613147 w 1795380"/>
                  <a:gd name="connsiteY325" fmla="*/ 2241492 h 2587749"/>
                  <a:gd name="connsiteX326" fmla="*/ 626880 w 1795380"/>
                  <a:gd name="connsiteY326" fmla="*/ 2232331 h 2587749"/>
                  <a:gd name="connsiteX327" fmla="*/ 630804 w 1795380"/>
                  <a:gd name="connsiteY327" fmla="*/ 2231022 h 2587749"/>
                  <a:gd name="connsiteX328" fmla="*/ 645191 w 1795380"/>
                  <a:gd name="connsiteY328" fmla="*/ 2231022 h 2587749"/>
                  <a:gd name="connsiteX329" fmla="*/ 659578 w 1795380"/>
                  <a:gd name="connsiteY329" fmla="*/ 2215317 h 2587749"/>
                  <a:gd name="connsiteX330" fmla="*/ 660232 w 1795380"/>
                  <a:gd name="connsiteY330" fmla="*/ 2215317 h 2587749"/>
                  <a:gd name="connsiteX331" fmla="*/ 673965 w 1795380"/>
                  <a:gd name="connsiteY331" fmla="*/ 2191104 h 2587749"/>
                  <a:gd name="connsiteX332" fmla="*/ 671349 w 1795380"/>
                  <a:gd name="connsiteY332" fmla="*/ 2172127 h 2587749"/>
                  <a:gd name="connsiteX333" fmla="*/ 669387 w 1795380"/>
                  <a:gd name="connsiteY333" fmla="*/ 2161002 h 2587749"/>
                  <a:gd name="connsiteX334" fmla="*/ 673965 w 1795380"/>
                  <a:gd name="connsiteY334" fmla="*/ 2148569 h 2587749"/>
                  <a:gd name="connsiteX335" fmla="*/ 679197 w 1795380"/>
                  <a:gd name="connsiteY335" fmla="*/ 2137445 h 2587749"/>
                  <a:gd name="connsiteX336" fmla="*/ 676581 w 1795380"/>
                  <a:gd name="connsiteY336" fmla="*/ 2122393 h 2587749"/>
                  <a:gd name="connsiteX337" fmla="*/ 673965 w 1795380"/>
                  <a:gd name="connsiteY337" fmla="*/ 2115850 h 2587749"/>
                  <a:gd name="connsiteX338" fmla="*/ 666771 w 1795380"/>
                  <a:gd name="connsiteY338" fmla="*/ 2101453 h 2587749"/>
                  <a:gd name="connsiteX339" fmla="*/ 657616 w 1795380"/>
                  <a:gd name="connsiteY339" fmla="*/ 2083130 h 2587749"/>
                  <a:gd name="connsiteX340" fmla="*/ 650422 w 1795380"/>
                  <a:gd name="connsiteY340" fmla="*/ 2053028 h 2587749"/>
                  <a:gd name="connsiteX341" fmla="*/ 647153 w 1795380"/>
                  <a:gd name="connsiteY341" fmla="*/ 2046484 h 2587749"/>
                  <a:gd name="connsiteX342" fmla="*/ 642575 w 1795380"/>
                  <a:gd name="connsiteY342" fmla="*/ 2035360 h 2587749"/>
                  <a:gd name="connsiteX343" fmla="*/ 657616 w 1795380"/>
                  <a:gd name="connsiteY343" fmla="*/ 2022272 h 2587749"/>
                  <a:gd name="connsiteX344" fmla="*/ 661540 w 1795380"/>
                  <a:gd name="connsiteY344" fmla="*/ 2021617 h 2587749"/>
                  <a:gd name="connsiteX345" fmla="*/ 683774 w 1795380"/>
                  <a:gd name="connsiteY345" fmla="*/ 2019000 h 2587749"/>
                  <a:gd name="connsiteX346" fmla="*/ 687044 w 1795380"/>
                  <a:gd name="connsiteY346" fmla="*/ 2002640 h 2587749"/>
                  <a:gd name="connsiteX347" fmla="*/ 690314 w 1795380"/>
                  <a:gd name="connsiteY347" fmla="*/ 1992170 h 2587749"/>
                  <a:gd name="connsiteX348" fmla="*/ 692930 w 1795380"/>
                  <a:gd name="connsiteY348" fmla="*/ 1985626 h 2587749"/>
                  <a:gd name="connsiteX349" fmla="*/ 684428 w 1795380"/>
                  <a:gd name="connsiteY349" fmla="*/ 1954215 h 2587749"/>
                  <a:gd name="connsiteX350" fmla="*/ 661540 w 1795380"/>
                  <a:gd name="connsiteY350" fmla="*/ 1936547 h 2587749"/>
                  <a:gd name="connsiteX351" fmla="*/ 656308 w 1795380"/>
                  <a:gd name="connsiteY351" fmla="*/ 1933929 h 2587749"/>
                  <a:gd name="connsiteX352" fmla="*/ 639305 w 1795380"/>
                  <a:gd name="connsiteY352" fmla="*/ 1910371 h 2587749"/>
                  <a:gd name="connsiteX353" fmla="*/ 636035 w 1795380"/>
                  <a:gd name="connsiteY353" fmla="*/ 1905136 h 2587749"/>
                  <a:gd name="connsiteX354" fmla="*/ 633419 w 1795380"/>
                  <a:gd name="connsiteY354" fmla="*/ 1895320 h 2587749"/>
                  <a:gd name="connsiteX355" fmla="*/ 633419 w 1795380"/>
                  <a:gd name="connsiteY355" fmla="*/ 1884196 h 2587749"/>
                  <a:gd name="connsiteX356" fmla="*/ 637343 w 1795380"/>
                  <a:gd name="connsiteY356" fmla="*/ 1823992 h 2587749"/>
                  <a:gd name="connsiteX357" fmla="*/ 639305 w 1795380"/>
                  <a:gd name="connsiteY357" fmla="*/ 1801743 h 2587749"/>
                  <a:gd name="connsiteX358" fmla="*/ 632765 w 1795380"/>
                  <a:gd name="connsiteY358" fmla="*/ 1784074 h 2587749"/>
                  <a:gd name="connsiteX359" fmla="*/ 619686 w 1795380"/>
                  <a:gd name="connsiteY359" fmla="*/ 1745465 h 2587749"/>
                  <a:gd name="connsiteX360" fmla="*/ 622302 w 1795380"/>
                  <a:gd name="connsiteY360" fmla="*/ 1719290 h 2587749"/>
                  <a:gd name="connsiteX361" fmla="*/ 620340 w 1795380"/>
                  <a:gd name="connsiteY361" fmla="*/ 1697040 h 2587749"/>
                  <a:gd name="connsiteX362" fmla="*/ 619032 w 1795380"/>
                  <a:gd name="connsiteY362" fmla="*/ 1685261 h 2587749"/>
                  <a:gd name="connsiteX363" fmla="*/ 621648 w 1795380"/>
                  <a:gd name="connsiteY363" fmla="*/ 1674791 h 2587749"/>
                  <a:gd name="connsiteX364" fmla="*/ 624264 w 1795380"/>
                  <a:gd name="connsiteY364" fmla="*/ 1666284 h 2587749"/>
                  <a:gd name="connsiteX365" fmla="*/ 612493 w 1795380"/>
                  <a:gd name="connsiteY365" fmla="*/ 1632910 h 2587749"/>
                  <a:gd name="connsiteX366" fmla="*/ 606607 w 1795380"/>
                  <a:gd name="connsiteY366" fmla="*/ 1616551 h 2587749"/>
                  <a:gd name="connsiteX367" fmla="*/ 616416 w 1795380"/>
                  <a:gd name="connsiteY367" fmla="*/ 1591029 h 2587749"/>
                  <a:gd name="connsiteX368" fmla="*/ 622956 w 1795380"/>
                  <a:gd name="connsiteY368" fmla="*/ 1576633 h 2587749"/>
                  <a:gd name="connsiteX369" fmla="*/ 621648 w 1795380"/>
                  <a:gd name="connsiteY369" fmla="*/ 1570743 h 2587749"/>
                  <a:gd name="connsiteX370" fmla="*/ 619032 w 1795380"/>
                  <a:gd name="connsiteY370" fmla="*/ 1556347 h 2587749"/>
                  <a:gd name="connsiteX371" fmla="*/ 651730 w 1795380"/>
                  <a:gd name="connsiteY371" fmla="*/ 1496143 h 2587749"/>
                  <a:gd name="connsiteX372" fmla="*/ 655654 w 1795380"/>
                  <a:gd name="connsiteY372" fmla="*/ 1488945 h 2587749"/>
                  <a:gd name="connsiteX373" fmla="*/ 700123 w 1795380"/>
                  <a:gd name="connsiteY373" fmla="*/ 1458188 h 2587749"/>
                  <a:gd name="connsiteX374" fmla="*/ 723666 w 1795380"/>
                  <a:gd name="connsiteY374" fmla="*/ 1460151 h 2587749"/>
                  <a:gd name="connsiteX375" fmla="*/ 763558 w 1795380"/>
                  <a:gd name="connsiteY375" fmla="*/ 1463423 h 2587749"/>
                  <a:gd name="connsiteX376" fmla="*/ 764866 w 1795380"/>
                  <a:gd name="connsiteY376" fmla="*/ 1462769 h 2587749"/>
                  <a:gd name="connsiteX377" fmla="*/ 768789 w 1795380"/>
                  <a:gd name="connsiteY377" fmla="*/ 1415653 h 2587749"/>
                  <a:gd name="connsiteX378" fmla="*/ 757018 w 1795380"/>
                  <a:gd name="connsiteY378" fmla="*/ 1392749 h 2587749"/>
                  <a:gd name="connsiteX379" fmla="*/ 740015 w 1795380"/>
                  <a:gd name="connsiteY379" fmla="*/ 1379662 h 2587749"/>
                  <a:gd name="connsiteX380" fmla="*/ 734783 w 1795380"/>
                  <a:gd name="connsiteY380" fmla="*/ 1354140 h 2587749"/>
                  <a:gd name="connsiteX381" fmla="*/ 747863 w 1795380"/>
                  <a:gd name="connsiteY381" fmla="*/ 1322730 h 2587749"/>
                  <a:gd name="connsiteX382" fmla="*/ 751786 w 1795380"/>
                  <a:gd name="connsiteY382" fmla="*/ 1314223 h 2587749"/>
                  <a:gd name="connsiteX383" fmla="*/ 768135 w 1795380"/>
                  <a:gd name="connsiteY383" fmla="*/ 1282158 h 2587749"/>
                  <a:gd name="connsiteX384" fmla="*/ 774675 w 1795380"/>
                  <a:gd name="connsiteY384" fmla="*/ 1269070 h 2587749"/>
                  <a:gd name="connsiteX385" fmla="*/ 777291 w 1795380"/>
                  <a:gd name="connsiteY385" fmla="*/ 1249438 h 2587749"/>
                  <a:gd name="connsiteX386" fmla="*/ 782522 w 1795380"/>
                  <a:gd name="connsiteY386" fmla="*/ 1235042 h 2587749"/>
                  <a:gd name="connsiteX387" fmla="*/ 786446 w 1795380"/>
                  <a:gd name="connsiteY387" fmla="*/ 1227189 h 2587749"/>
                  <a:gd name="connsiteX388" fmla="*/ 785138 w 1795380"/>
                  <a:gd name="connsiteY388" fmla="*/ 1208212 h 2587749"/>
                  <a:gd name="connsiteX389" fmla="*/ 783830 w 1795380"/>
                  <a:gd name="connsiteY389" fmla="*/ 1181382 h 2587749"/>
                  <a:gd name="connsiteX390" fmla="*/ 786446 w 1795380"/>
                  <a:gd name="connsiteY390" fmla="*/ 1158478 h 2587749"/>
                  <a:gd name="connsiteX391" fmla="*/ 789716 w 1795380"/>
                  <a:gd name="connsiteY391" fmla="*/ 1129031 h 2587749"/>
                  <a:gd name="connsiteX392" fmla="*/ 785138 w 1795380"/>
                  <a:gd name="connsiteY392" fmla="*/ 1110708 h 2587749"/>
                  <a:gd name="connsiteX393" fmla="*/ 779253 w 1795380"/>
                  <a:gd name="connsiteY393" fmla="*/ 1080606 h 2587749"/>
                  <a:gd name="connsiteX394" fmla="*/ 815220 w 1795380"/>
                  <a:gd name="connsiteY394" fmla="*/ 1062283 h 2587749"/>
                  <a:gd name="connsiteX395" fmla="*/ 821760 w 1795380"/>
                  <a:gd name="connsiteY395" fmla="*/ 1060320 h 2587749"/>
                  <a:gd name="connsiteX396" fmla="*/ 846611 w 1795380"/>
                  <a:gd name="connsiteY396" fmla="*/ 1041997 h 2587749"/>
                  <a:gd name="connsiteX397" fmla="*/ 842687 w 1795380"/>
                  <a:gd name="connsiteY397" fmla="*/ 1019093 h 2587749"/>
                  <a:gd name="connsiteX398" fmla="*/ 840071 w 1795380"/>
                  <a:gd name="connsiteY398" fmla="*/ 1007314 h 2587749"/>
                  <a:gd name="connsiteX399" fmla="*/ 847918 w 1795380"/>
                  <a:gd name="connsiteY399" fmla="*/ 992917 h 2587749"/>
                  <a:gd name="connsiteX400" fmla="*/ 851842 w 1795380"/>
                  <a:gd name="connsiteY400" fmla="*/ 988337 h 2587749"/>
                  <a:gd name="connsiteX401" fmla="*/ 856420 w 1795380"/>
                  <a:gd name="connsiteY401" fmla="*/ 979175 h 2587749"/>
                  <a:gd name="connsiteX402" fmla="*/ 860998 w 1795380"/>
                  <a:gd name="connsiteY402" fmla="*/ 969359 h 2587749"/>
                  <a:gd name="connsiteX403" fmla="*/ 872115 w 1795380"/>
                  <a:gd name="connsiteY403" fmla="*/ 941875 h 2587749"/>
                  <a:gd name="connsiteX404" fmla="*/ 878654 w 1795380"/>
                  <a:gd name="connsiteY404" fmla="*/ 925515 h 2587749"/>
                  <a:gd name="connsiteX405" fmla="*/ 891734 w 1795380"/>
                  <a:gd name="connsiteY405" fmla="*/ 907192 h 2587749"/>
                  <a:gd name="connsiteX406" fmla="*/ 900235 w 1795380"/>
                  <a:gd name="connsiteY406" fmla="*/ 895413 h 2587749"/>
                  <a:gd name="connsiteX407" fmla="*/ 900235 w 1795380"/>
                  <a:gd name="connsiteY407" fmla="*/ 873164 h 2587749"/>
                  <a:gd name="connsiteX408" fmla="*/ 889772 w 1795380"/>
                  <a:gd name="connsiteY408" fmla="*/ 852224 h 2587749"/>
                  <a:gd name="connsiteX409" fmla="*/ 879309 w 1795380"/>
                  <a:gd name="connsiteY409" fmla="*/ 831283 h 2587749"/>
                  <a:gd name="connsiteX410" fmla="*/ 879309 w 1795380"/>
                  <a:gd name="connsiteY410" fmla="*/ 829320 h 2587749"/>
                  <a:gd name="connsiteX411" fmla="*/ 878001 w 1795380"/>
                  <a:gd name="connsiteY411" fmla="*/ 812960 h 2587749"/>
                  <a:gd name="connsiteX412" fmla="*/ 895658 w 1795380"/>
                  <a:gd name="connsiteY412" fmla="*/ 800527 h 2587749"/>
                  <a:gd name="connsiteX413" fmla="*/ 895658 w 1795380"/>
                  <a:gd name="connsiteY413" fmla="*/ 800527 h 2587749"/>
                  <a:gd name="connsiteX414" fmla="*/ 900235 w 1795380"/>
                  <a:gd name="connsiteY414" fmla="*/ 790057 h 2587749"/>
                  <a:gd name="connsiteX415" fmla="*/ 904813 w 1795380"/>
                  <a:gd name="connsiteY415" fmla="*/ 778932 h 2587749"/>
                  <a:gd name="connsiteX416" fmla="*/ 910045 w 1795380"/>
                  <a:gd name="connsiteY416" fmla="*/ 752757 h 2587749"/>
                  <a:gd name="connsiteX417" fmla="*/ 912661 w 1795380"/>
                  <a:gd name="connsiteY417" fmla="*/ 737706 h 2587749"/>
                  <a:gd name="connsiteX418" fmla="*/ 925086 w 1795380"/>
                  <a:gd name="connsiteY418" fmla="*/ 716765 h 2587749"/>
                  <a:gd name="connsiteX419" fmla="*/ 940781 w 1795380"/>
                  <a:gd name="connsiteY419" fmla="*/ 701060 h 2587749"/>
                  <a:gd name="connsiteX420" fmla="*/ 942089 w 1795380"/>
                  <a:gd name="connsiteY420" fmla="*/ 697133 h 2587749"/>
                  <a:gd name="connsiteX421" fmla="*/ 945359 w 1795380"/>
                  <a:gd name="connsiteY421" fmla="*/ 689281 h 2587749"/>
                  <a:gd name="connsiteX422" fmla="*/ 978057 w 1795380"/>
                  <a:gd name="connsiteY422" fmla="*/ 696479 h 2587749"/>
                  <a:gd name="connsiteX423" fmla="*/ 991790 w 1795380"/>
                  <a:gd name="connsiteY423" fmla="*/ 702369 h 2587749"/>
                  <a:gd name="connsiteX424" fmla="*/ 999637 w 1795380"/>
                  <a:gd name="connsiteY424" fmla="*/ 665723 h 2587749"/>
                  <a:gd name="connsiteX425" fmla="*/ 995714 w 1795380"/>
                  <a:gd name="connsiteY425" fmla="*/ 629731 h 2587749"/>
                  <a:gd name="connsiteX426" fmla="*/ 993752 w 1795380"/>
                  <a:gd name="connsiteY426" fmla="*/ 603556 h 2587749"/>
                  <a:gd name="connsiteX427" fmla="*/ 1019910 w 1795380"/>
                  <a:gd name="connsiteY427" fmla="*/ 591122 h 2587749"/>
                  <a:gd name="connsiteX428" fmla="*/ 1033643 w 1795380"/>
                  <a:gd name="connsiteY428" fmla="*/ 595049 h 2587749"/>
                  <a:gd name="connsiteX429" fmla="*/ 1038221 w 1795380"/>
                  <a:gd name="connsiteY429" fmla="*/ 597012 h 2587749"/>
                  <a:gd name="connsiteX430" fmla="*/ 1055878 w 1795380"/>
                  <a:gd name="connsiteY430" fmla="*/ 597012 h 2587749"/>
                  <a:gd name="connsiteX431" fmla="*/ 1060456 w 1795380"/>
                  <a:gd name="connsiteY431" fmla="*/ 597012 h 2587749"/>
                  <a:gd name="connsiteX432" fmla="*/ 1077459 w 1795380"/>
                  <a:gd name="connsiteY432" fmla="*/ 601593 h 2587749"/>
                  <a:gd name="connsiteX433" fmla="*/ 1085306 w 1795380"/>
                  <a:gd name="connsiteY433" fmla="*/ 604210 h 2587749"/>
                  <a:gd name="connsiteX434" fmla="*/ 1125852 w 1795380"/>
                  <a:gd name="connsiteY434" fmla="*/ 613372 h 2587749"/>
                  <a:gd name="connsiteX435" fmla="*/ 1134353 w 1795380"/>
                  <a:gd name="connsiteY435" fmla="*/ 597012 h 2587749"/>
                  <a:gd name="connsiteX436" fmla="*/ 1121928 w 1795380"/>
                  <a:gd name="connsiteY436" fmla="*/ 593086 h 2587749"/>
                  <a:gd name="connsiteX437" fmla="*/ 1118658 w 1795380"/>
                  <a:gd name="connsiteY437" fmla="*/ 593086 h 2587749"/>
                  <a:gd name="connsiteX438" fmla="*/ 1116696 w 1795380"/>
                  <a:gd name="connsiteY438" fmla="*/ 589159 h 2587749"/>
                  <a:gd name="connsiteX439" fmla="*/ 1133699 w 1795380"/>
                  <a:gd name="connsiteY439" fmla="*/ 555131 h 2587749"/>
                  <a:gd name="connsiteX440" fmla="*/ 1133699 w 1795380"/>
                  <a:gd name="connsiteY440" fmla="*/ 529610 h 2587749"/>
                  <a:gd name="connsiteX441" fmla="*/ 1116696 w 1795380"/>
                  <a:gd name="connsiteY441" fmla="*/ 500162 h 2587749"/>
                  <a:gd name="connsiteX442" fmla="*/ 1114080 w 1795380"/>
                  <a:gd name="connsiteY442" fmla="*/ 497545 h 2587749"/>
                  <a:gd name="connsiteX443" fmla="*/ 1115388 w 1795380"/>
                  <a:gd name="connsiteY443" fmla="*/ 493618 h 2587749"/>
                  <a:gd name="connsiteX444" fmla="*/ 1148086 w 1795380"/>
                  <a:gd name="connsiteY444" fmla="*/ 481839 h 2587749"/>
                  <a:gd name="connsiteX445" fmla="*/ 1152010 w 1795380"/>
                  <a:gd name="connsiteY445" fmla="*/ 481185 h 2587749"/>
                  <a:gd name="connsiteX446" fmla="*/ 1153318 w 1795380"/>
                  <a:gd name="connsiteY446" fmla="*/ 477259 h 2587749"/>
                  <a:gd name="connsiteX447" fmla="*/ 1163127 w 1795380"/>
                  <a:gd name="connsiteY447" fmla="*/ 470715 h 2587749"/>
                  <a:gd name="connsiteX448" fmla="*/ 1176861 w 1795380"/>
                  <a:gd name="connsiteY448" fmla="*/ 472024 h 2587749"/>
                  <a:gd name="connsiteX449" fmla="*/ 1176207 w 1795380"/>
                  <a:gd name="connsiteY449" fmla="*/ 469406 h 2587749"/>
                  <a:gd name="connsiteX450" fmla="*/ 1174245 w 1795380"/>
                  <a:gd name="connsiteY450" fmla="*/ 461553 h 2587749"/>
                  <a:gd name="connsiteX451" fmla="*/ 1173591 w 1795380"/>
                  <a:gd name="connsiteY451" fmla="*/ 456318 h 2587749"/>
                  <a:gd name="connsiteX452" fmla="*/ 1175553 w 1795380"/>
                  <a:gd name="connsiteY452" fmla="*/ 439304 h 2587749"/>
                  <a:gd name="connsiteX453" fmla="*/ 1177515 w 1795380"/>
                  <a:gd name="connsiteY453" fmla="*/ 437341 h 2587749"/>
                  <a:gd name="connsiteX454" fmla="*/ 1195825 w 1795380"/>
                  <a:gd name="connsiteY454" fmla="*/ 426216 h 2587749"/>
                  <a:gd name="connsiteX455" fmla="*/ 1221330 w 1795380"/>
                  <a:gd name="connsiteY455" fmla="*/ 437995 h 2587749"/>
                  <a:gd name="connsiteX456" fmla="*/ 1255336 w 1795380"/>
                  <a:gd name="connsiteY456" fmla="*/ 473332 h 2587749"/>
                  <a:gd name="connsiteX457" fmla="*/ 1260568 w 1795380"/>
                  <a:gd name="connsiteY457" fmla="*/ 477913 h 2587749"/>
                  <a:gd name="connsiteX458" fmla="*/ 1268415 w 1795380"/>
                  <a:gd name="connsiteY458" fmla="*/ 485766 h 2587749"/>
                  <a:gd name="connsiteX459" fmla="*/ 1274301 w 1795380"/>
                  <a:gd name="connsiteY459" fmla="*/ 494273 h 2587749"/>
                  <a:gd name="connsiteX460" fmla="*/ 1289996 w 1795380"/>
                  <a:gd name="connsiteY460" fmla="*/ 515213 h 2587749"/>
                  <a:gd name="connsiteX461" fmla="*/ 1339697 w 1795380"/>
                  <a:gd name="connsiteY461" fmla="*/ 520448 h 2587749"/>
                  <a:gd name="connsiteX462" fmla="*/ 1368471 w 1795380"/>
                  <a:gd name="connsiteY462" fmla="*/ 503434 h 2587749"/>
                  <a:gd name="connsiteX463" fmla="*/ 1373049 w 1795380"/>
                  <a:gd name="connsiteY463" fmla="*/ 483148 h 2587749"/>
                  <a:gd name="connsiteX464" fmla="*/ 1380897 w 1795380"/>
                  <a:gd name="connsiteY464" fmla="*/ 480531 h 2587749"/>
                  <a:gd name="connsiteX465" fmla="*/ 1401169 w 1795380"/>
                  <a:gd name="connsiteY465" fmla="*/ 489692 h 2587749"/>
                  <a:gd name="connsiteX466" fmla="*/ 1410979 w 1795380"/>
                  <a:gd name="connsiteY466" fmla="*/ 494927 h 2587749"/>
                  <a:gd name="connsiteX467" fmla="*/ 1419480 w 1795380"/>
                  <a:gd name="connsiteY467" fmla="*/ 494927 h 2587749"/>
                  <a:gd name="connsiteX468" fmla="*/ 1438445 w 1795380"/>
                  <a:gd name="connsiteY468" fmla="*/ 498854 h 2587749"/>
                  <a:gd name="connsiteX469" fmla="*/ 1441715 w 1795380"/>
                  <a:gd name="connsiteY469" fmla="*/ 502125 h 2587749"/>
                  <a:gd name="connsiteX470" fmla="*/ 1453486 w 1795380"/>
                  <a:gd name="connsiteY470" fmla="*/ 511941 h 2587749"/>
                  <a:gd name="connsiteX471" fmla="*/ 1458718 w 1795380"/>
                  <a:gd name="connsiteY471" fmla="*/ 504743 h 2587749"/>
                  <a:gd name="connsiteX472" fmla="*/ 1465257 w 1795380"/>
                  <a:gd name="connsiteY472" fmla="*/ 500817 h 2587749"/>
                  <a:gd name="connsiteX473" fmla="*/ 1465257 w 1795380"/>
                  <a:gd name="connsiteY473" fmla="*/ 500817 h 2587749"/>
                  <a:gd name="connsiteX474" fmla="*/ 1464604 w 1795380"/>
                  <a:gd name="connsiteY474" fmla="*/ 462862 h 2587749"/>
                  <a:gd name="connsiteX475" fmla="*/ 1488146 w 1795380"/>
                  <a:gd name="connsiteY475" fmla="*/ 443885 h 2587749"/>
                  <a:gd name="connsiteX476" fmla="*/ 1490108 w 1795380"/>
                  <a:gd name="connsiteY476" fmla="*/ 443885 h 2587749"/>
                  <a:gd name="connsiteX477" fmla="*/ 1494032 w 1795380"/>
                  <a:gd name="connsiteY477" fmla="*/ 424253 h 2587749"/>
                  <a:gd name="connsiteX478" fmla="*/ 1494032 w 1795380"/>
                  <a:gd name="connsiteY478" fmla="*/ 424253 h 2587749"/>
                  <a:gd name="connsiteX479" fmla="*/ 1488146 w 1795380"/>
                  <a:gd name="connsiteY479" fmla="*/ 411165 h 2587749"/>
                  <a:gd name="connsiteX480" fmla="*/ 1488146 w 1795380"/>
                  <a:gd name="connsiteY480" fmla="*/ 401350 h 2587749"/>
                  <a:gd name="connsiteX481" fmla="*/ 1480953 w 1795380"/>
                  <a:gd name="connsiteY481" fmla="*/ 375828 h 2587749"/>
                  <a:gd name="connsiteX482" fmla="*/ 1480953 w 1795380"/>
                  <a:gd name="connsiteY482" fmla="*/ 373865 h 2587749"/>
                  <a:gd name="connsiteX483" fmla="*/ 1483568 w 1795380"/>
                  <a:gd name="connsiteY483" fmla="*/ 356851 h 2587749"/>
                  <a:gd name="connsiteX484" fmla="*/ 1479645 w 1795380"/>
                  <a:gd name="connsiteY484" fmla="*/ 337219 h 2587749"/>
                  <a:gd name="connsiteX485" fmla="*/ 1478337 w 1795380"/>
                  <a:gd name="connsiteY485" fmla="*/ 333293 h 2587749"/>
                  <a:gd name="connsiteX486" fmla="*/ 1480298 w 1795380"/>
                  <a:gd name="connsiteY486" fmla="*/ 319551 h 2587749"/>
                  <a:gd name="connsiteX487" fmla="*/ 1482261 w 1795380"/>
                  <a:gd name="connsiteY487" fmla="*/ 314316 h 2587749"/>
                  <a:gd name="connsiteX488" fmla="*/ 1475067 w 1795380"/>
                  <a:gd name="connsiteY488" fmla="*/ 296647 h 2587749"/>
                  <a:gd name="connsiteX489" fmla="*/ 1479645 w 1795380"/>
                  <a:gd name="connsiteY489" fmla="*/ 289449 h 2587749"/>
                  <a:gd name="connsiteX490" fmla="*/ 1479645 w 1795380"/>
                  <a:gd name="connsiteY490" fmla="*/ 289449 h 2587749"/>
                  <a:gd name="connsiteX491" fmla="*/ 1490108 w 1795380"/>
                  <a:gd name="connsiteY491" fmla="*/ 280287 h 2587749"/>
                  <a:gd name="connsiteX492" fmla="*/ 1490108 w 1795380"/>
                  <a:gd name="connsiteY492" fmla="*/ 276361 h 2587749"/>
                  <a:gd name="connsiteX493" fmla="*/ 1494032 w 1795380"/>
                  <a:gd name="connsiteY493" fmla="*/ 263273 h 2587749"/>
                  <a:gd name="connsiteX494" fmla="*/ 1497302 w 1795380"/>
                  <a:gd name="connsiteY494" fmla="*/ 258693 h 2587749"/>
                  <a:gd name="connsiteX495" fmla="*/ 1501225 w 1795380"/>
                  <a:gd name="connsiteY495" fmla="*/ 238407 h 2587749"/>
                  <a:gd name="connsiteX496" fmla="*/ 1503187 w 1795380"/>
                  <a:gd name="connsiteY496" fmla="*/ 236443 h 2587749"/>
                  <a:gd name="connsiteX497" fmla="*/ 1518882 w 1795380"/>
                  <a:gd name="connsiteY497" fmla="*/ 229899 h 2587749"/>
                  <a:gd name="connsiteX498" fmla="*/ 1520190 w 1795380"/>
                  <a:gd name="connsiteY498" fmla="*/ 229899 h 2587749"/>
                  <a:gd name="connsiteX499" fmla="*/ 1526076 w 1795380"/>
                  <a:gd name="connsiteY499" fmla="*/ 227936 h 2587749"/>
                  <a:gd name="connsiteX500" fmla="*/ 1533923 w 1795380"/>
                  <a:gd name="connsiteY500" fmla="*/ 229899 h 2587749"/>
                  <a:gd name="connsiteX501" fmla="*/ 1537193 w 1795380"/>
                  <a:gd name="connsiteY501" fmla="*/ 231208 h 2587749"/>
                  <a:gd name="connsiteX502" fmla="*/ 1540463 w 1795380"/>
                  <a:gd name="connsiteY502" fmla="*/ 231208 h 2587749"/>
                  <a:gd name="connsiteX503" fmla="*/ 1544387 w 1795380"/>
                  <a:gd name="connsiteY503" fmla="*/ 227936 h 2587749"/>
                  <a:gd name="connsiteX504" fmla="*/ 1548311 w 1795380"/>
                  <a:gd name="connsiteY504" fmla="*/ 225319 h 2587749"/>
                  <a:gd name="connsiteX505" fmla="*/ 1550927 w 1795380"/>
                  <a:gd name="connsiteY505" fmla="*/ 212885 h 2587749"/>
                  <a:gd name="connsiteX506" fmla="*/ 1554196 w 1795380"/>
                  <a:gd name="connsiteY506" fmla="*/ 209613 h 2587749"/>
                  <a:gd name="connsiteX507" fmla="*/ 1558120 w 1795380"/>
                  <a:gd name="connsiteY507" fmla="*/ 205033 h 2587749"/>
                  <a:gd name="connsiteX508" fmla="*/ 1558120 w 1795380"/>
                  <a:gd name="connsiteY508" fmla="*/ 203724 h 2587749"/>
                  <a:gd name="connsiteX509" fmla="*/ 1571853 w 1795380"/>
                  <a:gd name="connsiteY509" fmla="*/ 191945 h 2587749"/>
                  <a:gd name="connsiteX510" fmla="*/ 1573815 w 1795380"/>
                  <a:gd name="connsiteY510" fmla="*/ 191945 h 2587749"/>
                  <a:gd name="connsiteX511" fmla="*/ 1577085 w 1795380"/>
                  <a:gd name="connsiteY511" fmla="*/ 191945 h 2587749"/>
                  <a:gd name="connsiteX512" fmla="*/ 1597358 w 1795380"/>
                  <a:gd name="connsiteY512" fmla="*/ 197180 h 2587749"/>
                  <a:gd name="connsiteX513" fmla="*/ 1601281 w 1795380"/>
                  <a:gd name="connsiteY513" fmla="*/ 202415 h 2587749"/>
                  <a:gd name="connsiteX514" fmla="*/ 1611745 w 1795380"/>
                  <a:gd name="connsiteY514" fmla="*/ 212231 h 2587749"/>
                  <a:gd name="connsiteX515" fmla="*/ 1620900 w 1795380"/>
                  <a:gd name="connsiteY515" fmla="*/ 214194 h 2587749"/>
                  <a:gd name="connsiteX516" fmla="*/ 1632017 w 1795380"/>
                  <a:gd name="connsiteY516" fmla="*/ 220738 h 2587749"/>
                  <a:gd name="connsiteX517" fmla="*/ 1633325 w 1795380"/>
                  <a:gd name="connsiteY517" fmla="*/ 223356 h 2587749"/>
                  <a:gd name="connsiteX518" fmla="*/ 1641827 w 1795380"/>
                  <a:gd name="connsiteY518" fmla="*/ 230554 h 2587749"/>
                  <a:gd name="connsiteX519" fmla="*/ 1652290 w 1795380"/>
                  <a:gd name="connsiteY519" fmla="*/ 231208 h 2587749"/>
                  <a:gd name="connsiteX520" fmla="*/ 1687604 w 1795380"/>
                  <a:gd name="connsiteY520" fmla="*/ 237752 h 2587749"/>
                  <a:gd name="connsiteX521" fmla="*/ 1714417 w 1795380"/>
                  <a:gd name="connsiteY521" fmla="*/ 276361 h 2587749"/>
                  <a:gd name="connsiteX522" fmla="*/ 1706569 w 1795380"/>
                  <a:gd name="connsiteY522" fmla="*/ 307772 h 2587749"/>
                  <a:gd name="connsiteX523" fmla="*/ 1700030 w 1795380"/>
                  <a:gd name="connsiteY523" fmla="*/ 331330 h 2587749"/>
                  <a:gd name="connsiteX524" fmla="*/ 1700030 w 1795380"/>
                  <a:gd name="connsiteY524" fmla="*/ 336565 h 2587749"/>
                  <a:gd name="connsiteX525" fmla="*/ 1701991 w 1795380"/>
                  <a:gd name="connsiteY525" fmla="*/ 350962 h 2587749"/>
                  <a:gd name="connsiteX526" fmla="*/ 1703953 w 1795380"/>
                  <a:gd name="connsiteY526" fmla="*/ 354233 h 2587749"/>
                  <a:gd name="connsiteX527" fmla="*/ 1709839 w 1795380"/>
                  <a:gd name="connsiteY527" fmla="*/ 360123 h 2587749"/>
                  <a:gd name="connsiteX528" fmla="*/ 1713109 w 1795380"/>
                  <a:gd name="connsiteY528" fmla="*/ 354233 h 2587749"/>
                  <a:gd name="connsiteX529" fmla="*/ 1714417 w 1795380"/>
                  <a:gd name="connsiteY529" fmla="*/ 339837 h 2587749"/>
                  <a:gd name="connsiteX530" fmla="*/ 1715724 w 1795380"/>
                  <a:gd name="connsiteY530" fmla="*/ 326095 h 2587749"/>
                  <a:gd name="connsiteX531" fmla="*/ 1713763 w 1795380"/>
                  <a:gd name="connsiteY531" fmla="*/ 315624 h 2587749"/>
                  <a:gd name="connsiteX532" fmla="*/ 1712455 w 1795380"/>
                  <a:gd name="connsiteY532" fmla="*/ 307117 h 2587749"/>
                  <a:gd name="connsiteX533" fmla="*/ 1728804 w 1795380"/>
                  <a:gd name="connsiteY533" fmla="*/ 294684 h 2587749"/>
                  <a:gd name="connsiteX534" fmla="*/ 1731420 w 1795380"/>
                  <a:gd name="connsiteY534" fmla="*/ 293375 h 2587749"/>
                  <a:gd name="connsiteX535" fmla="*/ 1734689 w 1795380"/>
                  <a:gd name="connsiteY535" fmla="*/ 288795 h 2587749"/>
                  <a:gd name="connsiteX536" fmla="*/ 1735997 w 1795380"/>
                  <a:gd name="connsiteY536" fmla="*/ 286177 h 2587749"/>
                  <a:gd name="connsiteX537" fmla="*/ 1747769 w 1795380"/>
                  <a:gd name="connsiteY537" fmla="*/ 278979 h 2587749"/>
                  <a:gd name="connsiteX538" fmla="*/ 1747769 w 1795380"/>
                  <a:gd name="connsiteY538" fmla="*/ 278979 h 2587749"/>
                  <a:gd name="connsiteX539" fmla="*/ 1751038 w 1795380"/>
                  <a:gd name="connsiteY539" fmla="*/ 271780 h 2587749"/>
                  <a:gd name="connsiteX540" fmla="*/ 1752346 w 1795380"/>
                  <a:gd name="connsiteY540" fmla="*/ 260001 h 2587749"/>
                  <a:gd name="connsiteX541" fmla="*/ 1751038 w 1795380"/>
                  <a:gd name="connsiteY541" fmla="*/ 246914 h 2587749"/>
                  <a:gd name="connsiteX542" fmla="*/ 1751038 w 1795380"/>
                  <a:gd name="connsiteY542" fmla="*/ 241024 h 2587749"/>
                  <a:gd name="connsiteX543" fmla="*/ 1749730 w 1795380"/>
                  <a:gd name="connsiteY543" fmla="*/ 239061 h 2587749"/>
                  <a:gd name="connsiteX544" fmla="*/ 1746461 w 1795380"/>
                  <a:gd name="connsiteY544" fmla="*/ 229899 h 2587749"/>
                  <a:gd name="connsiteX545" fmla="*/ 1751038 w 1795380"/>
                  <a:gd name="connsiteY545" fmla="*/ 224010 h 2587749"/>
                  <a:gd name="connsiteX546" fmla="*/ 1773273 w 1795380"/>
                  <a:gd name="connsiteY546" fmla="*/ 231208 h 2587749"/>
                  <a:gd name="connsiteX547" fmla="*/ 1779159 w 1795380"/>
                  <a:gd name="connsiteY547" fmla="*/ 235135 h 2587749"/>
                  <a:gd name="connsiteX548" fmla="*/ 1782428 w 1795380"/>
                  <a:gd name="connsiteY548" fmla="*/ 233826 h 2587749"/>
                  <a:gd name="connsiteX549" fmla="*/ 1791584 w 1795380"/>
                  <a:gd name="connsiteY549" fmla="*/ 231863 h 2587749"/>
                  <a:gd name="connsiteX550" fmla="*/ 1794854 w 1795380"/>
                  <a:gd name="connsiteY550" fmla="*/ 231863 h 2587749"/>
                  <a:gd name="connsiteX551" fmla="*/ 1792892 w 1795380"/>
                  <a:gd name="connsiteY551" fmla="*/ 220084 h 2587749"/>
                  <a:gd name="connsiteX552" fmla="*/ 1786352 w 1795380"/>
                  <a:gd name="connsiteY552" fmla="*/ 205687 h 2587749"/>
                  <a:gd name="connsiteX553" fmla="*/ 1780467 w 1795380"/>
                  <a:gd name="connsiteY553" fmla="*/ 192599 h 2587749"/>
                  <a:gd name="connsiteX554" fmla="*/ 1773273 w 1795380"/>
                  <a:gd name="connsiteY554" fmla="*/ 188019 h 2587749"/>
                  <a:gd name="connsiteX555" fmla="*/ 1760194 w 1795380"/>
                  <a:gd name="connsiteY555" fmla="*/ 192599 h 2587749"/>
                  <a:gd name="connsiteX556" fmla="*/ 1749077 w 1795380"/>
                  <a:gd name="connsiteY556" fmla="*/ 188019 h 2587749"/>
                  <a:gd name="connsiteX557" fmla="*/ 1740575 w 1795380"/>
                  <a:gd name="connsiteY557" fmla="*/ 184747 h 2587749"/>
                  <a:gd name="connsiteX558" fmla="*/ 1740575 w 1795380"/>
                  <a:gd name="connsiteY558" fmla="*/ 195217 h 2587749"/>
                  <a:gd name="connsiteX559" fmla="*/ 1744499 w 1795380"/>
                  <a:gd name="connsiteY559" fmla="*/ 206341 h 2587749"/>
                  <a:gd name="connsiteX560" fmla="*/ 1745807 w 1795380"/>
                  <a:gd name="connsiteY560" fmla="*/ 218775 h 2587749"/>
                  <a:gd name="connsiteX561" fmla="*/ 1737959 w 1795380"/>
                  <a:gd name="connsiteY561" fmla="*/ 209613 h 2587749"/>
                  <a:gd name="connsiteX562" fmla="*/ 1728804 w 1795380"/>
                  <a:gd name="connsiteY562" fmla="*/ 217466 h 2587749"/>
                  <a:gd name="connsiteX563" fmla="*/ 1717032 w 1795380"/>
                  <a:gd name="connsiteY563" fmla="*/ 222701 h 2587749"/>
                  <a:gd name="connsiteX564" fmla="*/ 1709185 w 1795380"/>
                  <a:gd name="connsiteY564" fmla="*/ 233826 h 2587749"/>
                  <a:gd name="connsiteX565" fmla="*/ 1713763 w 1795380"/>
                  <a:gd name="connsiteY565" fmla="*/ 215503 h 2587749"/>
                  <a:gd name="connsiteX566" fmla="*/ 1717032 w 1795380"/>
                  <a:gd name="connsiteY566" fmla="*/ 201761 h 2587749"/>
                  <a:gd name="connsiteX567" fmla="*/ 1712455 w 1795380"/>
                  <a:gd name="connsiteY567" fmla="*/ 189327 h 2587749"/>
                  <a:gd name="connsiteX568" fmla="*/ 1700683 w 1795380"/>
                  <a:gd name="connsiteY568" fmla="*/ 193908 h 2587749"/>
                  <a:gd name="connsiteX569" fmla="*/ 1690874 w 1795380"/>
                  <a:gd name="connsiteY569" fmla="*/ 202415 h 2587749"/>
                  <a:gd name="connsiteX570" fmla="*/ 1703953 w 1795380"/>
                  <a:gd name="connsiteY570" fmla="*/ 180166 h 2587749"/>
                  <a:gd name="connsiteX571" fmla="*/ 1692182 w 1795380"/>
                  <a:gd name="connsiteY571" fmla="*/ 178203 h 2587749"/>
                  <a:gd name="connsiteX572" fmla="*/ 1681064 w 1795380"/>
                  <a:gd name="connsiteY572" fmla="*/ 175585 h 2587749"/>
                  <a:gd name="connsiteX573" fmla="*/ 1667331 w 1795380"/>
                  <a:gd name="connsiteY573" fmla="*/ 180820 h 2587749"/>
                  <a:gd name="connsiteX574" fmla="*/ 1662100 w 1795380"/>
                  <a:gd name="connsiteY574" fmla="*/ 173622 h 2587749"/>
                  <a:gd name="connsiteX575" fmla="*/ 1645097 w 1795380"/>
                  <a:gd name="connsiteY575" fmla="*/ 174276 h 2587749"/>
                  <a:gd name="connsiteX576" fmla="*/ 1631364 w 1795380"/>
                  <a:gd name="connsiteY576" fmla="*/ 170350 h 2587749"/>
                  <a:gd name="connsiteX577" fmla="*/ 1635287 w 1795380"/>
                  <a:gd name="connsiteY577" fmla="*/ 162497 h 2587749"/>
                  <a:gd name="connsiteX578" fmla="*/ 1630709 w 1795380"/>
                  <a:gd name="connsiteY578" fmla="*/ 157262 h 2587749"/>
                  <a:gd name="connsiteX579" fmla="*/ 1652290 w 1795380"/>
                  <a:gd name="connsiteY579" fmla="*/ 161843 h 2587749"/>
                  <a:gd name="connsiteX580" fmla="*/ 1672563 w 1795380"/>
                  <a:gd name="connsiteY580" fmla="*/ 159225 h 2587749"/>
                  <a:gd name="connsiteX581" fmla="*/ 1710493 w 1795380"/>
                  <a:gd name="connsiteY581" fmla="*/ 155953 h 2587749"/>
                  <a:gd name="connsiteX582" fmla="*/ 1729458 w 1795380"/>
                  <a:gd name="connsiteY582" fmla="*/ 150064 h 2587749"/>
                  <a:gd name="connsiteX583" fmla="*/ 1737305 w 1795380"/>
                  <a:gd name="connsiteY583" fmla="*/ 136322 h 2587749"/>
                  <a:gd name="connsiteX584" fmla="*/ 1734689 w 1795380"/>
                  <a:gd name="connsiteY584" fmla="*/ 129124 h 2587749"/>
                  <a:gd name="connsiteX585" fmla="*/ 1741229 w 1795380"/>
                  <a:gd name="connsiteY585" fmla="*/ 119962 h 2587749"/>
                  <a:gd name="connsiteX586" fmla="*/ 1747115 w 1795380"/>
                  <a:gd name="connsiteY586" fmla="*/ 112764 h 2587749"/>
                  <a:gd name="connsiteX587" fmla="*/ 1771965 w 1795380"/>
                  <a:gd name="connsiteY587" fmla="*/ 92478 h 2587749"/>
                  <a:gd name="connsiteX588" fmla="*/ 1758886 w 1795380"/>
                  <a:gd name="connsiteY588" fmla="*/ 66957 h 2587749"/>
                  <a:gd name="connsiteX589" fmla="*/ 1747115 w 1795380"/>
                  <a:gd name="connsiteY589" fmla="*/ 76118 h 2587749"/>
                  <a:gd name="connsiteX590" fmla="*/ 1742537 w 1795380"/>
                  <a:gd name="connsiteY590" fmla="*/ 66957 h 2587749"/>
                  <a:gd name="connsiteX591" fmla="*/ 1735343 w 1795380"/>
                  <a:gd name="connsiteY591" fmla="*/ 64993 h 2587749"/>
                  <a:gd name="connsiteX592" fmla="*/ 1731420 w 1795380"/>
                  <a:gd name="connsiteY592" fmla="*/ 57141 h 2587749"/>
                  <a:gd name="connsiteX593" fmla="*/ 1718994 w 1795380"/>
                  <a:gd name="connsiteY593" fmla="*/ 57795 h 2587749"/>
                  <a:gd name="connsiteX594" fmla="*/ 1697414 w 1795380"/>
                  <a:gd name="connsiteY594" fmla="*/ 71537 h 2587749"/>
                  <a:gd name="connsiteX595" fmla="*/ 1711147 w 1795380"/>
                  <a:gd name="connsiteY595" fmla="*/ 52560 h 2587749"/>
                  <a:gd name="connsiteX596" fmla="*/ 1696106 w 1795380"/>
                  <a:gd name="connsiteY596" fmla="*/ 47325 h 2587749"/>
                  <a:gd name="connsiteX597" fmla="*/ 1688912 w 1795380"/>
                  <a:gd name="connsiteY597" fmla="*/ 34891 h 2587749"/>
                  <a:gd name="connsiteX598" fmla="*/ 1681719 w 1795380"/>
                  <a:gd name="connsiteY598" fmla="*/ 42090 h 2587749"/>
                  <a:gd name="connsiteX599" fmla="*/ 1671909 w 1795380"/>
                  <a:gd name="connsiteY599" fmla="*/ 59104 h 2587749"/>
                  <a:gd name="connsiteX600" fmla="*/ 1667985 w 1795380"/>
                  <a:gd name="connsiteY600" fmla="*/ 38818 h 2587749"/>
                  <a:gd name="connsiteX601" fmla="*/ 1655560 w 1795380"/>
                  <a:gd name="connsiteY601" fmla="*/ 48634 h 2587749"/>
                  <a:gd name="connsiteX602" fmla="*/ 1643789 w 1795380"/>
                  <a:gd name="connsiteY602" fmla="*/ 61067 h 2587749"/>
                  <a:gd name="connsiteX603" fmla="*/ 1646405 w 1795380"/>
                  <a:gd name="connsiteY603" fmla="*/ 46670 h 2587749"/>
                  <a:gd name="connsiteX604" fmla="*/ 1639865 w 1795380"/>
                  <a:gd name="connsiteY604" fmla="*/ 45362 h 2587749"/>
                  <a:gd name="connsiteX605" fmla="*/ 1644443 w 1795380"/>
                  <a:gd name="connsiteY605" fmla="*/ 36855 h 2587749"/>
                  <a:gd name="connsiteX606" fmla="*/ 1636595 w 1795380"/>
                  <a:gd name="connsiteY606" fmla="*/ 34891 h 2587749"/>
                  <a:gd name="connsiteX607" fmla="*/ 1631364 w 1795380"/>
                  <a:gd name="connsiteY607" fmla="*/ 25730 h 2587749"/>
                  <a:gd name="connsiteX608" fmla="*/ 1623516 w 1795380"/>
                  <a:gd name="connsiteY608" fmla="*/ 30311 h 2587749"/>
                  <a:gd name="connsiteX609" fmla="*/ 1613053 w 1795380"/>
                  <a:gd name="connsiteY609" fmla="*/ 23767 h 2587749"/>
                  <a:gd name="connsiteX610" fmla="*/ 1604551 w 1795380"/>
                  <a:gd name="connsiteY610" fmla="*/ 34237 h 2587749"/>
                  <a:gd name="connsiteX611" fmla="*/ 1598011 w 1795380"/>
                  <a:gd name="connsiteY611" fmla="*/ 53869 h 2587749"/>
                  <a:gd name="connsiteX612" fmla="*/ 1595396 w 1795380"/>
                  <a:gd name="connsiteY612" fmla="*/ 63685 h 2587749"/>
                  <a:gd name="connsiteX613" fmla="*/ 1602589 w 1795380"/>
                  <a:gd name="connsiteY613" fmla="*/ 67611 h 2587749"/>
                  <a:gd name="connsiteX614" fmla="*/ 1595396 w 1795380"/>
                  <a:gd name="connsiteY614" fmla="*/ 75464 h 2587749"/>
                  <a:gd name="connsiteX615" fmla="*/ 1595396 w 1795380"/>
                  <a:gd name="connsiteY615" fmla="*/ 93787 h 2587749"/>
                  <a:gd name="connsiteX616" fmla="*/ 1605859 w 1795380"/>
                  <a:gd name="connsiteY616" fmla="*/ 102948 h 2587749"/>
                  <a:gd name="connsiteX617" fmla="*/ 1606513 w 1795380"/>
                  <a:gd name="connsiteY617" fmla="*/ 110146 h 2587749"/>
                  <a:gd name="connsiteX618" fmla="*/ 1598011 w 1795380"/>
                  <a:gd name="connsiteY618" fmla="*/ 108183 h 2587749"/>
                  <a:gd name="connsiteX619" fmla="*/ 1595396 w 1795380"/>
                  <a:gd name="connsiteY619" fmla="*/ 119308 h 2587749"/>
                  <a:gd name="connsiteX620" fmla="*/ 1592126 w 1795380"/>
                  <a:gd name="connsiteY620" fmla="*/ 138285 h 2587749"/>
                  <a:gd name="connsiteX621" fmla="*/ 1589510 w 1795380"/>
                  <a:gd name="connsiteY621" fmla="*/ 120616 h 2587749"/>
                  <a:gd name="connsiteX622" fmla="*/ 1591472 w 1795380"/>
                  <a:gd name="connsiteY622" fmla="*/ 102948 h 2587749"/>
                  <a:gd name="connsiteX623" fmla="*/ 1581662 w 1795380"/>
                  <a:gd name="connsiteY623" fmla="*/ 109492 h 2587749"/>
                  <a:gd name="connsiteX624" fmla="*/ 1574469 w 1795380"/>
                  <a:gd name="connsiteY624" fmla="*/ 114073 h 2587749"/>
                  <a:gd name="connsiteX625" fmla="*/ 1564006 w 1795380"/>
                  <a:gd name="connsiteY625" fmla="*/ 117345 h 2587749"/>
                  <a:gd name="connsiteX626" fmla="*/ 1574469 w 1795380"/>
                  <a:gd name="connsiteY626" fmla="*/ 99022 h 2587749"/>
                  <a:gd name="connsiteX627" fmla="*/ 1581662 w 1795380"/>
                  <a:gd name="connsiteY627" fmla="*/ 80044 h 2587749"/>
                  <a:gd name="connsiteX628" fmla="*/ 1578393 w 1795380"/>
                  <a:gd name="connsiteY628" fmla="*/ 66957 h 2587749"/>
                  <a:gd name="connsiteX629" fmla="*/ 1569891 w 1795380"/>
                  <a:gd name="connsiteY629" fmla="*/ 79390 h 2587749"/>
                  <a:gd name="connsiteX630" fmla="*/ 1547657 w 1795380"/>
                  <a:gd name="connsiteY630" fmla="*/ 94441 h 2587749"/>
                  <a:gd name="connsiteX631" fmla="*/ 1559428 w 1795380"/>
                  <a:gd name="connsiteY631" fmla="*/ 80699 h 2587749"/>
                  <a:gd name="connsiteX632" fmla="*/ 1566621 w 1795380"/>
                  <a:gd name="connsiteY632" fmla="*/ 68265 h 2587749"/>
                  <a:gd name="connsiteX633" fmla="*/ 1560082 w 1795380"/>
                  <a:gd name="connsiteY633" fmla="*/ 64993 h 2587749"/>
                  <a:gd name="connsiteX634" fmla="*/ 1548311 w 1795380"/>
                  <a:gd name="connsiteY634" fmla="*/ 68265 h 2587749"/>
                  <a:gd name="connsiteX635" fmla="*/ 1544387 w 1795380"/>
                  <a:gd name="connsiteY635" fmla="*/ 60413 h 2587749"/>
                  <a:gd name="connsiteX636" fmla="*/ 1557466 w 1795380"/>
                  <a:gd name="connsiteY636" fmla="*/ 53214 h 2587749"/>
                  <a:gd name="connsiteX637" fmla="*/ 1573161 w 1795380"/>
                  <a:gd name="connsiteY637" fmla="*/ 55178 h 2587749"/>
                  <a:gd name="connsiteX638" fmla="*/ 1570545 w 1795380"/>
                  <a:gd name="connsiteY638" fmla="*/ 46016 h 2587749"/>
                  <a:gd name="connsiteX639" fmla="*/ 1578393 w 1795380"/>
                  <a:gd name="connsiteY639" fmla="*/ 41435 h 2587749"/>
                  <a:gd name="connsiteX640" fmla="*/ 1575123 w 1795380"/>
                  <a:gd name="connsiteY640" fmla="*/ 34891 h 2587749"/>
                  <a:gd name="connsiteX641" fmla="*/ 1581662 w 1795380"/>
                  <a:gd name="connsiteY641" fmla="*/ 29656 h 2587749"/>
                  <a:gd name="connsiteX642" fmla="*/ 1577085 w 1795380"/>
                  <a:gd name="connsiteY642" fmla="*/ 13297 h 2587749"/>
                  <a:gd name="connsiteX643" fmla="*/ 1565968 w 1795380"/>
                  <a:gd name="connsiteY643" fmla="*/ 14605 h 2587749"/>
                  <a:gd name="connsiteX644" fmla="*/ 1559428 w 1795380"/>
                  <a:gd name="connsiteY644" fmla="*/ 23767 h 2587749"/>
                  <a:gd name="connsiteX645" fmla="*/ 1560082 w 1795380"/>
                  <a:gd name="connsiteY645" fmla="*/ 4790 h 2587749"/>
                  <a:gd name="connsiteX646" fmla="*/ 1554850 w 1795380"/>
                  <a:gd name="connsiteY646" fmla="*/ 863 h 2587749"/>
                  <a:gd name="connsiteX647" fmla="*/ 1549619 w 1795380"/>
                  <a:gd name="connsiteY647" fmla="*/ 9370 h 2587749"/>
                  <a:gd name="connsiteX648" fmla="*/ 1543079 w 1795380"/>
                  <a:gd name="connsiteY648" fmla="*/ 6753 h 2587749"/>
                  <a:gd name="connsiteX649" fmla="*/ 1537847 w 1795380"/>
                  <a:gd name="connsiteY649" fmla="*/ 13951 h 2587749"/>
                  <a:gd name="connsiteX650" fmla="*/ 1530000 w 1795380"/>
                  <a:gd name="connsiteY650" fmla="*/ 13951 h 2587749"/>
                  <a:gd name="connsiteX651" fmla="*/ 1526076 w 1795380"/>
                  <a:gd name="connsiteY651" fmla="*/ 5444 h 2587749"/>
                  <a:gd name="connsiteX652" fmla="*/ 1518882 w 1795380"/>
                  <a:gd name="connsiteY652" fmla="*/ 8716 h 2587749"/>
                  <a:gd name="connsiteX653" fmla="*/ 1515612 w 1795380"/>
                  <a:gd name="connsiteY653" fmla="*/ 17223 h 2587749"/>
                  <a:gd name="connsiteX654" fmla="*/ 1522152 w 1795380"/>
                  <a:gd name="connsiteY654" fmla="*/ 26384 h 2587749"/>
                  <a:gd name="connsiteX655" fmla="*/ 1522152 w 1795380"/>
                  <a:gd name="connsiteY655" fmla="*/ 34891 h 2587749"/>
                  <a:gd name="connsiteX656" fmla="*/ 1511689 w 1795380"/>
                  <a:gd name="connsiteY656" fmla="*/ 26384 h 2587749"/>
                  <a:gd name="connsiteX657" fmla="*/ 1503187 w 1795380"/>
                  <a:gd name="connsiteY657" fmla="*/ 25730 h 2587749"/>
                  <a:gd name="connsiteX658" fmla="*/ 1509073 w 1795380"/>
                  <a:gd name="connsiteY658" fmla="*/ 36200 h 2587749"/>
                  <a:gd name="connsiteX659" fmla="*/ 1500571 w 1795380"/>
                  <a:gd name="connsiteY659" fmla="*/ 40781 h 2587749"/>
                  <a:gd name="connsiteX660" fmla="*/ 1504495 w 1795380"/>
                  <a:gd name="connsiteY660" fmla="*/ 51906 h 2587749"/>
                  <a:gd name="connsiteX661" fmla="*/ 1520844 w 1795380"/>
                  <a:gd name="connsiteY661" fmla="*/ 45362 h 2587749"/>
                  <a:gd name="connsiteX662" fmla="*/ 1522152 w 1795380"/>
                  <a:gd name="connsiteY662" fmla="*/ 52560 h 2587749"/>
                  <a:gd name="connsiteX663" fmla="*/ 1527384 w 1795380"/>
                  <a:gd name="connsiteY663" fmla="*/ 57141 h 2587749"/>
                  <a:gd name="connsiteX664" fmla="*/ 1533923 w 1795380"/>
                  <a:gd name="connsiteY664" fmla="*/ 62376 h 2587749"/>
                  <a:gd name="connsiteX665" fmla="*/ 1516920 w 1795380"/>
                  <a:gd name="connsiteY665" fmla="*/ 63685 h 2587749"/>
                  <a:gd name="connsiteX666" fmla="*/ 1519536 w 1795380"/>
                  <a:gd name="connsiteY666" fmla="*/ 78081 h 2587749"/>
                  <a:gd name="connsiteX667" fmla="*/ 1509073 w 1795380"/>
                  <a:gd name="connsiteY667" fmla="*/ 83316 h 2587749"/>
                  <a:gd name="connsiteX668" fmla="*/ 1511689 w 1795380"/>
                  <a:gd name="connsiteY668" fmla="*/ 91823 h 2587749"/>
                  <a:gd name="connsiteX669" fmla="*/ 1509727 w 1795380"/>
                  <a:gd name="connsiteY669" fmla="*/ 98367 h 2587749"/>
                  <a:gd name="connsiteX670" fmla="*/ 1524768 w 1795380"/>
                  <a:gd name="connsiteY670" fmla="*/ 106874 h 2587749"/>
                  <a:gd name="connsiteX671" fmla="*/ 1509073 w 1795380"/>
                  <a:gd name="connsiteY671" fmla="*/ 108837 h 2587749"/>
                  <a:gd name="connsiteX672" fmla="*/ 1507765 w 1795380"/>
                  <a:gd name="connsiteY672" fmla="*/ 119308 h 2587749"/>
                  <a:gd name="connsiteX673" fmla="*/ 1517574 w 1795380"/>
                  <a:gd name="connsiteY673" fmla="*/ 131087 h 2587749"/>
                  <a:gd name="connsiteX674" fmla="*/ 1511035 w 1795380"/>
                  <a:gd name="connsiteY674" fmla="*/ 137631 h 2587749"/>
                  <a:gd name="connsiteX675" fmla="*/ 1499917 w 1795380"/>
                  <a:gd name="connsiteY675" fmla="*/ 133050 h 2587749"/>
                  <a:gd name="connsiteX676" fmla="*/ 1502533 w 1795380"/>
                  <a:gd name="connsiteY676" fmla="*/ 142866 h 2587749"/>
                  <a:gd name="connsiteX677" fmla="*/ 1494032 w 1795380"/>
                  <a:gd name="connsiteY677" fmla="*/ 148101 h 2587749"/>
                  <a:gd name="connsiteX678" fmla="*/ 1494032 w 1795380"/>
                  <a:gd name="connsiteY678" fmla="*/ 154645 h 2587749"/>
                  <a:gd name="connsiteX679" fmla="*/ 1487492 w 1795380"/>
                  <a:gd name="connsiteY679" fmla="*/ 161189 h 2587749"/>
                  <a:gd name="connsiteX680" fmla="*/ 1485530 w 1795380"/>
                  <a:gd name="connsiteY680" fmla="*/ 142211 h 2587749"/>
                  <a:gd name="connsiteX681" fmla="*/ 1484876 w 1795380"/>
                  <a:gd name="connsiteY681" fmla="*/ 120616 h 2587749"/>
                  <a:gd name="connsiteX682" fmla="*/ 1480953 w 1795380"/>
                  <a:gd name="connsiteY682" fmla="*/ 106220 h 2587749"/>
                  <a:gd name="connsiteX683" fmla="*/ 1461988 w 1795380"/>
                  <a:gd name="connsiteY683" fmla="*/ 110801 h 2587749"/>
                  <a:gd name="connsiteX684" fmla="*/ 1481606 w 1795380"/>
                  <a:gd name="connsiteY684" fmla="*/ 89206 h 2587749"/>
                  <a:gd name="connsiteX685" fmla="*/ 1478337 w 1795380"/>
                  <a:gd name="connsiteY685" fmla="*/ 80699 h 2587749"/>
                  <a:gd name="connsiteX686" fmla="*/ 1479645 w 1795380"/>
                  <a:gd name="connsiteY686" fmla="*/ 72192 h 2587749"/>
                  <a:gd name="connsiteX687" fmla="*/ 1475067 w 1795380"/>
                  <a:gd name="connsiteY687" fmla="*/ 69574 h 2587749"/>
                  <a:gd name="connsiteX688" fmla="*/ 1477029 w 1795380"/>
                  <a:gd name="connsiteY688" fmla="*/ 57795 h 2587749"/>
                  <a:gd name="connsiteX689" fmla="*/ 1471143 w 1795380"/>
                  <a:gd name="connsiteY689" fmla="*/ 49288 h 2587749"/>
                  <a:gd name="connsiteX690" fmla="*/ 1463949 w 1795380"/>
                  <a:gd name="connsiteY690" fmla="*/ 55832 h 2587749"/>
                  <a:gd name="connsiteX691" fmla="*/ 1456756 w 1795380"/>
                  <a:gd name="connsiteY691" fmla="*/ 68920 h 2587749"/>
                  <a:gd name="connsiteX692" fmla="*/ 1452832 w 1795380"/>
                  <a:gd name="connsiteY692" fmla="*/ 82662 h 2587749"/>
                  <a:gd name="connsiteX693" fmla="*/ 1448255 w 1795380"/>
                  <a:gd name="connsiteY693" fmla="*/ 93787 h 2587749"/>
                  <a:gd name="connsiteX694" fmla="*/ 1446947 w 1795380"/>
                  <a:gd name="connsiteY694" fmla="*/ 103602 h 2587749"/>
                  <a:gd name="connsiteX695" fmla="*/ 1441715 w 1795380"/>
                  <a:gd name="connsiteY695" fmla="*/ 108183 h 2587749"/>
                  <a:gd name="connsiteX696" fmla="*/ 1442369 w 1795380"/>
                  <a:gd name="connsiteY696" fmla="*/ 127160 h 2587749"/>
                  <a:gd name="connsiteX697" fmla="*/ 1429944 w 1795380"/>
                  <a:gd name="connsiteY697" fmla="*/ 150718 h 2587749"/>
                  <a:gd name="connsiteX698" fmla="*/ 1424712 w 1795380"/>
                  <a:gd name="connsiteY698" fmla="*/ 170350 h 2587749"/>
                  <a:gd name="connsiteX699" fmla="*/ 1421442 w 1795380"/>
                  <a:gd name="connsiteY699" fmla="*/ 184747 h 2587749"/>
                  <a:gd name="connsiteX700" fmla="*/ 1427982 w 1795380"/>
                  <a:gd name="connsiteY700" fmla="*/ 190636 h 2587749"/>
                  <a:gd name="connsiteX701" fmla="*/ 1424058 w 1795380"/>
                  <a:gd name="connsiteY701" fmla="*/ 202415 h 2587749"/>
                  <a:gd name="connsiteX702" fmla="*/ 1421442 w 1795380"/>
                  <a:gd name="connsiteY702" fmla="*/ 213540 h 2587749"/>
                  <a:gd name="connsiteX703" fmla="*/ 1420134 w 1795380"/>
                  <a:gd name="connsiteY703" fmla="*/ 229899 h 2587749"/>
                  <a:gd name="connsiteX704" fmla="*/ 1414902 w 1795380"/>
                  <a:gd name="connsiteY704" fmla="*/ 237752 h 2587749"/>
                  <a:gd name="connsiteX705" fmla="*/ 1407709 w 1795380"/>
                  <a:gd name="connsiteY705" fmla="*/ 231863 h 2587749"/>
                  <a:gd name="connsiteX706" fmla="*/ 1403131 w 1795380"/>
                  <a:gd name="connsiteY706" fmla="*/ 235789 h 2587749"/>
                  <a:gd name="connsiteX707" fmla="*/ 1397900 w 1795380"/>
                  <a:gd name="connsiteY707" fmla="*/ 222701 h 2587749"/>
                  <a:gd name="connsiteX708" fmla="*/ 1395938 w 1795380"/>
                  <a:gd name="connsiteY708" fmla="*/ 215503 h 2587749"/>
                  <a:gd name="connsiteX709" fmla="*/ 1404439 w 1795380"/>
                  <a:gd name="connsiteY709" fmla="*/ 198489 h 2587749"/>
                  <a:gd name="connsiteX710" fmla="*/ 1399208 w 1795380"/>
                  <a:gd name="connsiteY710" fmla="*/ 186055 h 2587749"/>
                  <a:gd name="connsiteX711" fmla="*/ 1406401 w 1795380"/>
                  <a:gd name="connsiteY711" fmla="*/ 178857 h 2587749"/>
                  <a:gd name="connsiteX712" fmla="*/ 1406401 w 1795380"/>
                  <a:gd name="connsiteY712" fmla="*/ 167078 h 2587749"/>
                  <a:gd name="connsiteX713" fmla="*/ 1397900 w 1795380"/>
                  <a:gd name="connsiteY713" fmla="*/ 165115 h 2587749"/>
                  <a:gd name="connsiteX714" fmla="*/ 1393976 w 1795380"/>
                  <a:gd name="connsiteY714" fmla="*/ 155953 h 2587749"/>
                  <a:gd name="connsiteX715" fmla="*/ 1408363 w 1795380"/>
                  <a:gd name="connsiteY715" fmla="*/ 132395 h 2587749"/>
                  <a:gd name="connsiteX716" fmla="*/ 1409017 w 1795380"/>
                  <a:gd name="connsiteY716" fmla="*/ 123234 h 2587749"/>
                  <a:gd name="connsiteX717" fmla="*/ 1416865 w 1795380"/>
                  <a:gd name="connsiteY717" fmla="*/ 114073 h 2587749"/>
                  <a:gd name="connsiteX718" fmla="*/ 1418172 w 1795380"/>
                  <a:gd name="connsiteY718" fmla="*/ 104911 h 2587749"/>
                  <a:gd name="connsiteX719" fmla="*/ 1424058 w 1795380"/>
                  <a:gd name="connsiteY719" fmla="*/ 96404 h 2587749"/>
                  <a:gd name="connsiteX720" fmla="*/ 1427982 w 1795380"/>
                  <a:gd name="connsiteY720" fmla="*/ 85279 h 2587749"/>
                  <a:gd name="connsiteX721" fmla="*/ 1424058 w 1795380"/>
                  <a:gd name="connsiteY721" fmla="*/ 78081 h 2587749"/>
                  <a:gd name="connsiteX722" fmla="*/ 1417518 w 1795380"/>
                  <a:gd name="connsiteY722" fmla="*/ 83316 h 2587749"/>
                  <a:gd name="connsiteX723" fmla="*/ 1411633 w 1795380"/>
                  <a:gd name="connsiteY723" fmla="*/ 78736 h 2587749"/>
                  <a:gd name="connsiteX724" fmla="*/ 1404439 w 1795380"/>
                  <a:gd name="connsiteY724" fmla="*/ 87897 h 2587749"/>
                  <a:gd name="connsiteX725" fmla="*/ 1402477 w 1795380"/>
                  <a:gd name="connsiteY725" fmla="*/ 80699 h 2587749"/>
                  <a:gd name="connsiteX726" fmla="*/ 1391360 w 1795380"/>
                  <a:gd name="connsiteY726" fmla="*/ 72192 h 2587749"/>
                  <a:gd name="connsiteX727" fmla="*/ 1396592 w 1795380"/>
                  <a:gd name="connsiteY727" fmla="*/ 86588 h 2587749"/>
                  <a:gd name="connsiteX728" fmla="*/ 1397900 w 1795380"/>
                  <a:gd name="connsiteY728" fmla="*/ 97713 h 2587749"/>
                  <a:gd name="connsiteX729" fmla="*/ 1391360 w 1795380"/>
                  <a:gd name="connsiteY729" fmla="*/ 104257 h 2587749"/>
                  <a:gd name="connsiteX730" fmla="*/ 1386782 w 1795380"/>
                  <a:gd name="connsiteY730" fmla="*/ 91169 h 2587749"/>
                  <a:gd name="connsiteX731" fmla="*/ 1378935 w 1795380"/>
                  <a:gd name="connsiteY731" fmla="*/ 82008 h 2587749"/>
                  <a:gd name="connsiteX732" fmla="*/ 1375011 w 1795380"/>
                  <a:gd name="connsiteY732" fmla="*/ 95095 h 2587749"/>
                  <a:gd name="connsiteX733" fmla="*/ 1367163 w 1795380"/>
                  <a:gd name="connsiteY733" fmla="*/ 93132 h 2587749"/>
                  <a:gd name="connsiteX734" fmla="*/ 1367163 w 1795380"/>
                  <a:gd name="connsiteY734" fmla="*/ 85279 h 2587749"/>
                  <a:gd name="connsiteX735" fmla="*/ 1357354 w 1795380"/>
                  <a:gd name="connsiteY735" fmla="*/ 86588 h 2587749"/>
                  <a:gd name="connsiteX736" fmla="*/ 1354738 w 1795380"/>
                  <a:gd name="connsiteY736" fmla="*/ 76772 h 2587749"/>
                  <a:gd name="connsiteX737" fmla="*/ 1346236 w 1795380"/>
                  <a:gd name="connsiteY737" fmla="*/ 78081 h 2587749"/>
                  <a:gd name="connsiteX738" fmla="*/ 1344929 w 1795380"/>
                  <a:gd name="connsiteY738" fmla="*/ 89206 h 2587749"/>
                  <a:gd name="connsiteX739" fmla="*/ 1352122 w 1795380"/>
                  <a:gd name="connsiteY739" fmla="*/ 96404 h 2587749"/>
                  <a:gd name="connsiteX740" fmla="*/ 1350814 w 1795380"/>
                  <a:gd name="connsiteY740" fmla="*/ 104911 h 2587749"/>
                  <a:gd name="connsiteX741" fmla="*/ 1354084 w 1795380"/>
                  <a:gd name="connsiteY741" fmla="*/ 114073 h 2587749"/>
                  <a:gd name="connsiteX742" fmla="*/ 1335119 w 1795380"/>
                  <a:gd name="connsiteY742" fmla="*/ 102948 h 2587749"/>
                  <a:gd name="connsiteX743" fmla="*/ 1330542 w 1795380"/>
                  <a:gd name="connsiteY743" fmla="*/ 112109 h 2587749"/>
                  <a:gd name="connsiteX744" fmla="*/ 1338389 w 1795380"/>
                  <a:gd name="connsiteY744" fmla="*/ 121925 h 2587749"/>
                  <a:gd name="connsiteX745" fmla="*/ 1350160 w 1795380"/>
                  <a:gd name="connsiteY745" fmla="*/ 124543 h 2587749"/>
                  <a:gd name="connsiteX746" fmla="*/ 1357354 w 1795380"/>
                  <a:gd name="connsiteY746" fmla="*/ 130432 h 2587749"/>
                  <a:gd name="connsiteX747" fmla="*/ 1365855 w 1795380"/>
                  <a:gd name="connsiteY747" fmla="*/ 142866 h 2587749"/>
                  <a:gd name="connsiteX748" fmla="*/ 1348199 w 1795380"/>
                  <a:gd name="connsiteY748" fmla="*/ 137631 h 2587749"/>
                  <a:gd name="connsiteX749" fmla="*/ 1337735 w 1795380"/>
                  <a:gd name="connsiteY749" fmla="*/ 141557 h 2587749"/>
                  <a:gd name="connsiteX750" fmla="*/ 1339043 w 1795380"/>
                  <a:gd name="connsiteY750" fmla="*/ 151373 h 2587749"/>
                  <a:gd name="connsiteX751" fmla="*/ 1335773 w 1795380"/>
                  <a:gd name="connsiteY751" fmla="*/ 159880 h 2587749"/>
                  <a:gd name="connsiteX752" fmla="*/ 1336427 w 1795380"/>
                  <a:gd name="connsiteY752" fmla="*/ 165115 h 2587749"/>
                  <a:gd name="connsiteX753" fmla="*/ 1349506 w 1795380"/>
                  <a:gd name="connsiteY753" fmla="*/ 172968 h 2587749"/>
                  <a:gd name="connsiteX754" fmla="*/ 1350814 w 1795380"/>
                  <a:gd name="connsiteY754" fmla="*/ 179512 h 2587749"/>
                  <a:gd name="connsiteX755" fmla="*/ 1337081 w 1795380"/>
                  <a:gd name="connsiteY755" fmla="*/ 174931 h 2587749"/>
                  <a:gd name="connsiteX756" fmla="*/ 1319424 w 1795380"/>
                  <a:gd name="connsiteY756" fmla="*/ 179512 h 2587749"/>
                  <a:gd name="connsiteX757" fmla="*/ 1300459 w 1795380"/>
                  <a:gd name="connsiteY757" fmla="*/ 212885 h 2587749"/>
                  <a:gd name="connsiteX758" fmla="*/ 1304383 w 1795380"/>
                  <a:gd name="connsiteY758" fmla="*/ 218775 h 2587749"/>
                  <a:gd name="connsiteX759" fmla="*/ 1307653 w 1795380"/>
                  <a:gd name="connsiteY759" fmla="*/ 222047 h 2587749"/>
                  <a:gd name="connsiteX760" fmla="*/ 1297844 w 1795380"/>
                  <a:gd name="connsiteY760" fmla="*/ 225973 h 2587749"/>
                  <a:gd name="connsiteX761" fmla="*/ 1297844 w 1795380"/>
                  <a:gd name="connsiteY761" fmla="*/ 232517 h 2587749"/>
                  <a:gd name="connsiteX762" fmla="*/ 1306345 w 1795380"/>
                  <a:gd name="connsiteY762" fmla="*/ 231208 h 2587749"/>
                  <a:gd name="connsiteX763" fmla="*/ 1289996 w 1795380"/>
                  <a:gd name="connsiteY763" fmla="*/ 241678 h 2587749"/>
                  <a:gd name="connsiteX764" fmla="*/ 1298497 w 1795380"/>
                  <a:gd name="connsiteY764" fmla="*/ 244296 h 2587749"/>
                  <a:gd name="connsiteX765" fmla="*/ 1301767 w 1795380"/>
                  <a:gd name="connsiteY765" fmla="*/ 254766 h 2587749"/>
                  <a:gd name="connsiteX766" fmla="*/ 1293266 w 1795380"/>
                  <a:gd name="connsiteY766" fmla="*/ 261965 h 2587749"/>
                  <a:gd name="connsiteX767" fmla="*/ 1299805 w 1795380"/>
                  <a:gd name="connsiteY767" fmla="*/ 272435 h 2587749"/>
                  <a:gd name="connsiteX768" fmla="*/ 1314846 w 1795380"/>
                  <a:gd name="connsiteY768" fmla="*/ 273744 h 2587749"/>
                  <a:gd name="connsiteX769" fmla="*/ 1310923 w 1795380"/>
                  <a:gd name="connsiteY769" fmla="*/ 281596 h 2587749"/>
                  <a:gd name="connsiteX770" fmla="*/ 1303729 w 1795380"/>
                  <a:gd name="connsiteY770" fmla="*/ 281596 h 2587749"/>
                  <a:gd name="connsiteX771" fmla="*/ 1299152 w 1795380"/>
                  <a:gd name="connsiteY771" fmla="*/ 289449 h 2587749"/>
                  <a:gd name="connsiteX772" fmla="*/ 1292612 w 1795380"/>
                  <a:gd name="connsiteY772" fmla="*/ 293375 h 2587749"/>
                  <a:gd name="connsiteX773" fmla="*/ 1292612 w 1795380"/>
                  <a:gd name="connsiteY773" fmla="*/ 282251 h 2587749"/>
                  <a:gd name="connsiteX774" fmla="*/ 1287380 w 1795380"/>
                  <a:gd name="connsiteY774" fmla="*/ 276361 h 2587749"/>
                  <a:gd name="connsiteX775" fmla="*/ 1281495 w 1795380"/>
                  <a:gd name="connsiteY775" fmla="*/ 276361 h 2587749"/>
                  <a:gd name="connsiteX776" fmla="*/ 1280187 w 1795380"/>
                  <a:gd name="connsiteY776" fmla="*/ 258693 h 2587749"/>
                  <a:gd name="connsiteX777" fmla="*/ 1270377 w 1795380"/>
                  <a:gd name="connsiteY777" fmla="*/ 263928 h 2587749"/>
                  <a:gd name="connsiteX778" fmla="*/ 1248797 w 1795380"/>
                  <a:gd name="connsiteY778" fmla="*/ 277016 h 2587749"/>
                  <a:gd name="connsiteX779" fmla="*/ 1238333 w 1795380"/>
                  <a:gd name="connsiteY779" fmla="*/ 283559 h 2587749"/>
                  <a:gd name="connsiteX780" fmla="*/ 1249450 w 1795380"/>
                  <a:gd name="connsiteY780" fmla="*/ 273089 h 2587749"/>
                  <a:gd name="connsiteX781" fmla="*/ 1267107 w 1795380"/>
                  <a:gd name="connsiteY781" fmla="*/ 263928 h 2587749"/>
                  <a:gd name="connsiteX782" fmla="*/ 1272339 w 1795380"/>
                  <a:gd name="connsiteY782" fmla="*/ 255421 h 2587749"/>
                  <a:gd name="connsiteX783" fmla="*/ 1274301 w 1795380"/>
                  <a:gd name="connsiteY783" fmla="*/ 244296 h 2587749"/>
                  <a:gd name="connsiteX784" fmla="*/ 1259914 w 1795380"/>
                  <a:gd name="connsiteY784" fmla="*/ 245605 h 2587749"/>
                  <a:gd name="connsiteX785" fmla="*/ 1249450 w 1795380"/>
                  <a:gd name="connsiteY785" fmla="*/ 250186 h 2587749"/>
                  <a:gd name="connsiteX786" fmla="*/ 1238333 w 1795380"/>
                  <a:gd name="connsiteY786" fmla="*/ 242987 h 2587749"/>
                  <a:gd name="connsiteX787" fmla="*/ 1233101 w 1795380"/>
                  <a:gd name="connsiteY787" fmla="*/ 249531 h 2587749"/>
                  <a:gd name="connsiteX788" fmla="*/ 1235717 w 1795380"/>
                  <a:gd name="connsiteY788" fmla="*/ 260656 h 2587749"/>
                  <a:gd name="connsiteX789" fmla="*/ 1249450 w 1795380"/>
                  <a:gd name="connsiteY789" fmla="*/ 265891 h 2587749"/>
                  <a:gd name="connsiteX790" fmla="*/ 1230486 w 1795380"/>
                  <a:gd name="connsiteY790" fmla="*/ 267200 h 2587749"/>
                  <a:gd name="connsiteX791" fmla="*/ 1228524 w 1795380"/>
                  <a:gd name="connsiteY791" fmla="*/ 255421 h 2587749"/>
                  <a:gd name="connsiteX792" fmla="*/ 1227216 w 1795380"/>
                  <a:gd name="connsiteY792" fmla="*/ 239715 h 2587749"/>
                  <a:gd name="connsiteX793" fmla="*/ 1219368 w 1795380"/>
                  <a:gd name="connsiteY793" fmla="*/ 247568 h 2587749"/>
                  <a:gd name="connsiteX794" fmla="*/ 1214791 w 1795380"/>
                  <a:gd name="connsiteY794" fmla="*/ 235135 h 2587749"/>
                  <a:gd name="connsiteX795" fmla="*/ 1202365 w 1795380"/>
                  <a:gd name="connsiteY795" fmla="*/ 239715 h 2587749"/>
                  <a:gd name="connsiteX796" fmla="*/ 1198441 w 1795380"/>
                  <a:gd name="connsiteY796" fmla="*/ 248222 h 2587749"/>
                  <a:gd name="connsiteX797" fmla="*/ 1203019 w 1795380"/>
                  <a:gd name="connsiteY797" fmla="*/ 254766 h 2587749"/>
                  <a:gd name="connsiteX798" fmla="*/ 1206289 w 1795380"/>
                  <a:gd name="connsiteY798" fmla="*/ 267854 h 2587749"/>
                  <a:gd name="connsiteX799" fmla="*/ 1191902 w 1795380"/>
                  <a:gd name="connsiteY799" fmla="*/ 252149 h 2587749"/>
                  <a:gd name="connsiteX800" fmla="*/ 1185362 w 1795380"/>
                  <a:gd name="connsiteY800" fmla="*/ 246259 h 2587749"/>
                  <a:gd name="connsiteX801" fmla="*/ 1180131 w 1795380"/>
                  <a:gd name="connsiteY801" fmla="*/ 238407 h 2587749"/>
                  <a:gd name="connsiteX802" fmla="*/ 1178823 w 1795380"/>
                  <a:gd name="connsiteY802" fmla="*/ 249531 h 2587749"/>
                  <a:gd name="connsiteX803" fmla="*/ 1178823 w 1795380"/>
                  <a:gd name="connsiteY803" fmla="*/ 258693 h 2587749"/>
                  <a:gd name="connsiteX804" fmla="*/ 1169667 w 1795380"/>
                  <a:gd name="connsiteY804" fmla="*/ 250186 h 2587749"/>
                  <a:gd name="connsiteX805" fmla="*/ 1160512 w 1795380"/>
                  <a:gd name="connsiteY805" fmla="*/ 262619 h 2587749"/>
                  <a:gd name="connsiteX806" fmla="*/ 1166397 w 1795380"/>
                  <a:gd name="connsiteY806" fmla="*/ 265891 h 2587749"/>
                  <a:gd name="connsiteX807" fmla="*/ 1170975 w 1795380"/>
                  <a:gd name="connsiteY807" fmla="*/ 271126 h 2587749"/>
                  <a:gd name="connsiteX808" fmla="*/ 1178823 w 1795380"/>
                  <a:gd name="connsiteY808" fmla="*/ 267854 h 2587749"/>
                  <a:gd name="connsiteX809" fmla="*/ 1180784 w 1795380"/>
                  <a:gd name="connsiteY809" fmla="*/ 278324 h 2587749"/>
                  <a:gd name="connsiteX810" fmla="*/ 1185362 w 1795380"/>
                  <a:gd name="connsiteY810" fmla="*/ 282251 h 2587749"/>
                  <a:gd name="connsiteX811" fmla="*/ 1189286 w 1795380"/>
                  <a:gd name="connsiteY811" fmla="*/ 278979 h 2587749"/>
                  <a:gd name="connsiteX812" fmla="*/ 1195825 w 1795380"/>
                  <a:gd name="connsiteY812" fmla="*/ 286177 h 2587749"/>
                  <a:gd name="connsiteX813" fmla="*/ 1204327 w 1795380"/>
                  <a:gd name="connsiteY813" fmla="*/ 280942 h 2587749"/>
                  <a:gd name="connsiteX814" fmla="*/ 1219368 w 1795380"/>
                  <a:gd name="connsiteY814" fmla="*/ 274398 h 2587749"/>
                  <a:gd name="connsiteX815" fmla="*/ 1213483 w 1795380"/>
                  <a:gd name="connsiteY815" fmla="*/ 282905 h 2587749"/>
                  <a:gd name="connsiteX816" fmla="*/ 1204981 w 1795380"/>
                  <a:gd name="connsiteY816" fmla="*/ 291412 h 2587749"/>
                  <a:gd name="connsiteX817" fmla="*/ 1212829 w 1795380"/>
                  <a:gd name="connsiteY817" fmla="*/ 291412 h 2587749"/>
                  <a:gd name="connsiteX818" fmla="*/ 1221984 w 1795380"/>
                  <a:gd name="connsiteY818" fmla="*/ 287486 h 2587749"/>
                  <a:gd name="connsiteX819" fmla="*/ 1223292 w 1795380"/>
                  <a:gd name="connsiteY819" fmla="*/ 295993 h 2587749"/>
                  <a:gd name="connsiteX820" fmla="*/ 1226562 w 1795380"/>
                  <a:gd name="connsiteY820" fmla="*/ 305154 h 2587749"/>
                  <a:gd name="connsiteX821" fmla="*/ 1215444 w 1795380"/>
                  <a:gd name="connsiteY821" fmla="*/ 305154 h 2587749"/>
                  <a:gd name="connsiteX822" fmla="*/ 1217407 w 1795380"/>
                  <a:gd name="connsiteY822" fmla="*/ 313661 h 2587749"/>
                  <a:gd name="connsiteX823" fmla="*/ 1225254 w 1795380"/>
                  <a:gd name="connsiteY823" fmla="*/ 318896 h 2587749"/>
                  <a:gd name="connsiteX824" fmla="*/ 1225908 w 1795380"/>
                  <a:gd name="connsiteY824" fmla="*/ 325440 h 2587749"/>
                  <a:gd name="connsiteX825" fmla="*/ 1233756 w 1795380"/>
                  <a:gd name="connsiteY825" fmla="*/ 336565 h 2587749"/>
                  <a:gd name="connsiteX826" fmla="*/ 1237025 w 1795380"/>
                  <a:gd name="connsiteY826" fmla="*/ 341146 h 2587749"/>
                  <a:gd name="connsiteX827" fmla="*/ 1227216 w 1795380"/>
                  <a:gd name="connsiteY827" fmla="*/ 344418 h 2587749"/>
                  <a:gd name="connsiteX828" fmla="*/ 1222638 w 1795380"/>
                  <a:gd name="connsiteY828" fmla="*/ 335256 h 2587749"/>
                  <a:gd name="connsiteX829" fmla="*/ 1214791 w 1795380"/>
                  <a:gd name="connsiteY829" fmla="*/ 324786 h 2587749"/>
                  <a:gd name="connsiteX830" fmla="*/ 1209559 w 1795380"/>
                  <a:gd name="connsiteY830" fmla="*/ 318896 h 2587749"/>
                  <a:gd name="connsiteX831" fmla="*/ 1197788 w 1795380"/>
                  <a:gd name="connsiteY831" fmla="*/ 313661 h 2587749"/>
                  <a:gd name="connsiteX832" fmla="*/ 1180131 w 1795380"/>
                  <a:gd name="connsiteY832" fmla="*/ 298610 h 2587749"/>
                  <a:gd name="connsiteX833" fmla="*/ 1171629 w 1795380"/>
                  <a:gd name="connsiteY833" fmla="*/ 305809 h 2587749"/>
                  <a:gd name="connsiteX834" fmla="*/ 1173591 w 1795380"/>
                  <a:gd name="connsiteY834" fmla="*/ 314970 h 2587749"/>
                  <a:gd name="connsiteX835" fmla="*/ 1178823 w 1795380"/>
                  <a:gd name="connsiteY835" fmla="*/ 318896 h 2587749"/>
                  <a:gd name="connsiteX836" fmla="*/ 1175553 w 1795380"/>
                  <a:gd name="connsiteY836" fmla="*/ 322168 h 2587749"/>
                  <a:gd name="connsiteX837" fmla="*/ 1178169 w 1795380"/>
                  <a:gd name="connsiteY837" fmla="*/ 330021 h 2587749"/>
                  <a:gd name="connsiteX838" fmla="*/ 1173591 w 1795380"/>
                  <a:gd name="connsiteY838" fmla="*/ 338528 h 2587749"/>
                  <a:gd name="connsiteX839" fmla="*/ 1168359 w 1795380"/>
                  <a:gd name="connsiteY839" fmla="*/ 326095 h 2587749"/>
                  <a:gd name="connsiteX840" fmla="*/ 1163782 w 1795380"/>
                  <a:gd name="connsiteY840" fmla="*/ 330675 h 2587749"/>
                  <a:gd name="connsiteX841" fmla="*/ 1163782 w 1795380"/>
                  <a:gd name="connsiteY841" fmla="*/ 335911 h 2587749"/>
                  <a:gd name="connsiteX842" fmla="*/ 1163782 w 1795380"/>
                  <a:gd name="connsiteY842" fmla="*/ 343109 h 2587749"/>
                  <a:gd name="connsiteX843" fmla="*/ 1153318 w 1795380"/>
                  <a:gd name="connsiteY843" fmla="*/ 337219 h 2587749"/>
                  <a:gd name="connsiteX844" fmla="*/ 1150702 w 1795380"/>
                  <a:gd name="connsiteY844" fmla="*/ 329367 h 2587749"/>
                  <a:gd name="connsiteX845" fmla="*/ 1157242 w 1795380"/>
                  <a:gd name="connsiteY845" fmla="*/ 313007 h 2587749"/>
                  <a:gd name="connsiteX846" fmla="*/ 1141547 w 1795380"/>
                  <a:gd name="connsiteY846" fmla="*/ 331330 h 2587749"/>
                  <a:gd name="connsiteX847" fmla="*/ 1146778 w 1795380"/>
                  <a:gd name="connsiteY847" fmla="*/ 344418 h 2587749"/>
                  <a:gd name="connsiteX848" fmla="*/ 1128468 w 1795380"/>
                  <a:gd name="connsiteY848" fmla="*/ 355542 h 2587749"/>
                  <a:gd name="connsiteX849" fmla="*/ 1131737 w 1795380"/>
                  <a:gd name="connsiteY849" fmla="*/ 366012 h 2587749"/>
                  <a:gd name="connsiteX850" fmla="*/ 1131737 w 1795380"/>
                  <a:gd name="connsiteY850" fmla="*/ 379755 h 2587749"/>
                  <a:gd name="connsiteX851" fmla="*/ 1136315 w 1795380"/>
                  <a:gd name="connsiteY851" fmla="*/ 384335 h 2587749"/>
                  <a:gd name="connsiteX852" fmla="*/ 1145471 w 1795380"/>
                  <a:gd name="connsiteY852" fmla="*/ 394806 h 2587749"/>
                  <a:gd name="connsiteX853" fmla="*/ 1157896 w 1795380"/>
                  <a:gd name="connsiteY853" fmla="*/ 400695 h 2587749"/>
                  <a:gd name="connsiteX854" fmla="*/ 1142201 w 1795380"/>
                  <a:gd name="connsiteY854" fmla="*/ 396769 h 2587749"/>
                  <a:gd name="connsiteX855" fmla="*/ 1130429 w 1795380"/>
                  <a:gd name="connsiteY855" fmla="*/ 388916 h 2587749"/>
                  <a:gd name="connsiteX856" fmla="*/ 1127160 w 1795380"/>
                  <a:gd name="connsiteY856" fmla="*/ 399386 h 2587749"/>
                  <a:gd name="connsiteX857" fmla="*/ 1127160 w 1795380"/>
                  <a:gd name="connsiteY857" fmla="*/ 426216 h 2587749"/>
                  <a:gd name="connsiteX858" fmla="*/ 1106233 w 1795380"/>
                  <a:gd name="connsiteY858" fmla="*/ 450429 h 2587749"/>
                  <a:gd name="connsiteX859" fmla="*/ 1116043 w 1795380"/>
                  <a:gd name="connsiteY859" fmla="*/ 425562 h 2587749"/>
                  <a:gd name="connsiteX860" fmla="*/ 1116696 w 1795380"/>
                  <a:gd name="connsiteY860" fmla="*/ 415092 h 2587749"/>
                  <a:gd name="connsiteX861" fmla="*/ 1120620 w 1795380"/>
                  <a:gd name="connsiteY861" fmla="*/ 404621 h 2587749"/>
                  <a:gd name="connsiteX862" fmla="*/ 1118004 w 1795380"/>
                  <a:gd name="connsiteY862" fmla="*/ 393497 h 2587749"/>
                  <a:gd name="connsiteX863" fmla="*/ 1125198 w 1795380"/>
                  <a:gd name="connsiteY863" fmla="*/ 382372 h 2587749"/>
                  <a:gd name="connsiteX864" fmla="*/ 1117350 w 1795380"/>
                  <a:gd name="connsiteY864" fmla="*/ 373865 h 2587749"/>
                  <a:gd name="connsiteX865" fmla="*/ 1117350 w 1795380"/>
                  <a:gd name="connsiteY865" fmla="*/ 356851 h 2587749"/>
                  <a:gd name="connsiteX866" fmla="*/ 1118658 w 1795380"/>
                  <a:gd name="connsiteY866" fmla="*/ 331330 h 2587749"/>
                  <a:gd name="connsiteX867" fmla="*/ 1110157 w 1795380"/>
                  <a:gd name="connsiteY867" fmla="*/ 316279 h 2587749"/>
                  <a:gd name="connsiteX868" fmla="*/ 1104925 w 1795380"/>
                  <a:gd name="connsiteY868" fmla="*/ 322823 h 2587749"/>
                  <a:gd name="connsiteX869" fmla="*/ 1106233 w 1795380"/>
                  <a:gd name="connsiteY869" fmla="*/ 336565 h 2587749"/>
                  <a:gd name="connsiteX870" fmla="*/ 1099039 w 1795380"/>
                  <a:gd name="connsiteY870" fmla="*/ 335256 h 2587749"/>
                  <a:gd name="connsiteX871" fmla="*/ 1096424 w 1795380"/>
                  <a:gd name="connsiteY871" fmla="*/ 351616 h 2587749"/>
                  <a:gd name="connsiteX872" fmla="*/ 1087922 w 1795380"/>
                  <a:gd name="connsiteY872" fmla="*/ 358814 h 2587749"/>
                  <a:gd name="connsiteX873" fmla="*/ 1086614 w 1795380"/>
                  <a:gd name="connsiteY873" fmla="*/ 377791 h 2587749"/>
                  <a:gd name="connsiteX874" fmla="*/ 1095116 w 1795380"/>
                  <a:gd name="connsiteY874" fmla="*/ 388262 h 2587749"/>
                  <a:gd name="connsiteX875" fmla="*/ 1108849 w 1795380"/>
                  <a:gd name="connsiteY875" fmla="*/ 391534 h 2587749"/>
                  <a:gd name="connsiteX876" fmla="*/ 1097731 w 1795380"/>
                  <a:gd name="connsiteY876" fmla="*/ 394151 h 2587749"/>
                  <a:gd name="connsiteX877" fmla="*/ 1086614 w 1795380"/>
                  <a:gd name="connsiteY877" fmla="*/ 392842 h 2587749"/>
                  <a:gd name="connsiteX878" fmla="*/ 1086614 w 1795380"/>
                  <a:gd name="connsiteY878" fmla="*/ 409202 h 2587749"/>
                  <a:gd name="connsiteX879" fmla="*/ 1078113 w 1795380"/>
                  <a:gd name="connsiteY879" fmla="*/ 430143 h 2587749"/>
                  <a:gd name="connsiteX880" fmla="*/ 1080729 w 1795380"/>
                  <a:gd name="connsiteY880" fmla="*/ 413129 h 2587749"/>
                  <a:gd name="connsiteX881" fmla="*/ 1079421 w 1795380"/>
                  <a:gd name="connsiteY881" fmla="*/ 402004 h 2587749"/>
                  <a:gd name="connsiteX882" fmla="*/ 1083998 w 1795380"/>
                  <a:gd name="connsiteY882" fmla="*/ 384335 h 2587749"/>
                  <a:gd name="connsiteX883" fmla="*/ 1077459 w 1795380"/>
                  <a:gd name="connsiteY883" fmla="*/ 376483 h 2587749"/>
                  <a:gd name="connsiteX884" fmla="*/ 1078767 w 1795380"/>
                  <a:gd name="connsiteY884" fmla="*/ 362741 h 2587749"/>
                  <a:gd name="connsiteX885" fmla="*/ 1078113 w 1795380"/>
                  <a:gd name="connsiteY885" fmla="*/ 352270 h 2587749"/>
                  <a:gd name="connsiteX886" fmla="*/ 1063726 w 1795380"/>
                  <a:gd name="connsiteY886" fmla="*/ 360123 h 2587749"/>
                  <a:gd name="connsiteX887" fmla="*/ 1047377 w 1795380"/>
                  <a:gd name="connsiteY887" fmla="*/ 366667 h 2587749"/>
                  <a:gd name="connsiteX888" fmla="*/ 1040837 w 1795380"/>
                  <a:gd name="connsiteY888" fmla="*/ 375828 h 2587749"/>
                  <a:gd name="connsiteX889" fmla="*/ 1035605 w 1795380"/>
                  <a:gd name="connsiteY889" fmla="*/ 394151 h 2587749"/>
                  <a:gd name="connsiteX890" fmla="*/ 1035605 w 1795380"/>
                  <a:gd name="connsiteY890" fmla="*/ 407239 h 2587749"/>
                  <a:gd name="connsiteX891" fmla="*/ 1050647 w 1795380"/>
                  <a:gd name="connsiteY891" fmla="*/ 402004 h 2587749"/>
                  <a:gd name="connsiteX892" fmla="*/ 1053916 w 1795380"/>
                  <a:gd name="connsiteY892" fmla="*/ 409857 h 2587749"/>
                  <a:gd name="connsiteX893" fmla="*/ 1042145 w 1795380"/>
                  <a:gd name="connsiteY893" fmla="*/ 413783 h 2587749"/>
                  <a:gd name="connsiteX894" fmla="*/ 1040837 w 1795380"/>
                  <a:gd name="connsiteY894" fmla="*/ 423599 h 2587749"/>
                  <a:gd name="connsiteX895" fmla="*/ 1047377 w 1795380"/>
                  <a:gd name="connsiteY895" fmla="*/ 429488 h 2587749"/>
                  <a:gd name="connsiteX896" fmla="*/ 1053916 w 1795380"/>
                  <a:gd name="connsiteY896" fmla="*/ 438650 h 2587749"/>
                  <a:gd name="connsiteX897" fmla="*/ 1068303 w 1795380"/>
                  <a:gd name="connsiteY897" fmla="*/ 436032 h 2587749"/>
                  <a:gd name="connsiteX898" fmla="*/ 1074843 w 1795380"/>
                  <a:gd name="connsiteY898" fmla="*/ 443885 h 2587749"/>
                  <a:gd name="connsiteX899" fmla="*/ 1076151 w 1795380"/>
                  <a:gd name="connsiteY899" fmla="*/ 453046 h 2587749"/>
                  <a:gd name="connsiteX900" fmla="*/ 1082690 w 1795380"/>
                  <a:gd name="connsiteY900" fmla="*/ 463516 h 2587749"/>
                  <a:gd name="connsiteX901" fmla="*/ 1072227 w 1795380"/>
                  <a:gd name="connsiteY901" fmla="*/ 462208 h 2587749"/>
                  <a:gd name="connsiteX902" fmla="*/ 1065033 w 1795380"/>
                  <a:gd name="connsiteY902" fmla="*/ 462208 h 2587749"/>
                  <a:gd name="connsiteX903" fmla="*/ 1067649 w 1795380"/>
                  <a:gd name="connsiteY903" fmla="*/ 446502 h 2587749"/>
                  <a:gd name="connsiteX904" fmla="*/ 1058494 w 1795380"/>
                  <a:gd name="connsiteY904" fmla="*/ 445194 h 2587749"/>
                  <a:gd name="connsiteX905" fmla="*/ 1043453 w 1795380"/>
                  <a:gd name="connsiteY905" fmla="*/ 441267 h 2587749"/>
                  <a:gd name="connsiteX906" fmla="*/ 1038221 w 1795380"/>
                  <a:gd name="connsiteY906" fmla="*/ 428179 h 2587749"/>
                  <a:gd name="connsiteX907" fmla="*/ 1029720 w 1795380"/>
                  <a:gd name="connsiteY907" fmla="*/ 418364 h 2587749"/>
                  <a:gd name="connsiteX908" fmla="*/ 1028412 w 1795380"/>
                  <a:gd name="connsiteY908" fmla="*/ 409202 h 2587749"/>
                  <a:gd name="connsiteX909" fmla="*/ 1014024 w 1795380"/>
                  <a:gd name="connsiteY909" fmla="*/ 415092 h 2587749"/>
                  <a:gd name="connsiteX910" fmla="*/ 1004215 w 1795380"/>
                  <a:gd name="connsiteY910" fmla="*/ 422944 h 2587749"/>
                  <a:gd name="connsiteX911" fmla="*/ 1010755 w 1795380"/>
                  <a:gd name="connsiteY911" fmla="*/ 434069 h 2587749"/>
                  <a:gd name="connsiteX912" fmla="*/ 1023180 w 1795380"/>
                  <a:gd name="connsiteY912" fmla="*/ 445194 h 2587749"/>
                  <a:gd name="connsiteX913" fmla="*/ 1037567 w 1795380"/>
                  <a:gd name="connsiteY913" fmla="*/ 449120 h 2587749"/>
                  <a:gd name="connsiteX914" fmla="*/ 1044107 w 1795380"/>
                  <a:gd name="connsiteY914" fmla="*/ 456973 h 2587749"/>
                  <a:gd name="connsiteX915" fmla="*/ 1028412 w 1795380"/>
                  <a:gd name="connsiteY915" fmla="*/ 454355 h 2587749"/>
                  <a:gd name="connsiteX916" fmla="*/ 1025142 w 1795380"/>
                  <a:gd name="connsiteY916" fmla="*/ 460899 h 2587749"/>
                  <a:gd name="connsiteX917" fmla="*/ 1026450 w 1795380"/>
                  <a:gd name="connsiteY917" fmla="*/ 467443 h 2587749"/>
                  <a:gd name="connsiteX918" fmla="*/ 1015986 w 1795380"/>
                  <a:gd name="connsiteY918" fmla="*/ 459590 h 2587749"/>
                  <a:gd name="connsiteX919" fmla="*/ 1013371 w 1795380"/>
                  <a:gd name="connsiteY919" fmla="*/ 471369 h 2587749"/>
                  <a:gd name="connsiteX920" fmla="*/ 1006831 w 1795380"/>
                  <a:gd name="connsiteY920" fmla="*/ 448466 h 2587749"/>
                  <a:gd name="connsiteX921" fmla="*/ 998983 w 1795380"/>
                  <a:gd name="connsiteY921" fmla="*/ 445194 h 2587749"/>
                  <a:gd name="connsiteX922" fmla="*/ 998983 w 1795380"/>
                  <a:gd name="connsiteY922" fmla="*/ 432760 h 2587749"/>
                  <a:gd name="connsiteX923" fmla="*/ 987866 w 1795380"/>
                  <a:gd name="connsiteY923" fmla="*/ 429488 h 2587749"/>
                  <a:gd name="connsiteX924" fmla="*/ 985904 w 1795380"/>
                  <a:gd name="connsiteY924" fmla="*/ 436687 h 2587749"/>
                  <a:gd name="connsiteX925" fmla="*/ 988520 w 1795380"/>
                  <a:gd name="connsiteY925" fmla="*/ 447157 h 2587749"/>
                  <a:gd name="connsiteX926" fmla="*/ 984596 w 1795380"/>
                  <a:gd name="connsiteY926" fmla="*/ 456318 h 2587749"/>
                  <a:gd name="connsiteX927" fmla="*/ 980018 w 1795380"/>
                  <a:gd name="connsiteY927" fmla="*/ 464825 h 2587749"/>
                  <a:gd name="connsiteX928" fmla="*/ 978057 w 1795380"/>
                  <a:gd name="connsiteY928" fmla="*/ 470060 h 2587749"/>
                  <a:gd name="connsiteX929" fmla="*/ 985250 w 1795380"/>
                  <a:gd name="connsiteY929" fmla="*/ 477913 h 2587749"/>
                  <a:gd name="connsiteX930" fmla="*/ 985904 w 1795380"/>
                  <a:gd name="connsiteY930" fmla="*/ 483148 h 2587749"/>
                  <a:gd name="connsiteX931" fmla="*/ 990482 w 1795380"/>
                  <a:gd name="connsiteY931" fmla="*/ 492964 h 2587749"/>
                  <a:gd name="connsiteX932" fmla="*/ 986558 w 1795380"/>
                  <a:gd name="connsiteY932" fmla="*/ 496236 h 2587749"/>
                  <a:gd name="connsiteX933" fmla="*/ 979365 w 1795380"/>
                  <a:gd name="connsiteY933" fmla="*/ 494273 h 2587749"/>
                  <a:gd name="connsiteX934" fmla="*/ 975441 w 1795380"/>
                  <a:gd name="connsiteY934" fmla="*/ 499508 h 2587749"/>
                  <a:gd name="connsiteX935" fmla="*/ 967593 w 1795380"/>
                  <a:gd name="connsiteY935" fmla="*/ 500817 h 2587749"/>
                  <a:gd name="connsiteX936" fmla="*/ 959746 w 1795380"/>
                  <a:gd name="connsiteY936" fmla="*/ 504089 h 2587749"/>
                  <a:gd name="connsiteX937" fmla="*/ 962362 w 1795380"/>
                  <a:gd name="connsiteY937" fmla="*/ 511287 h 2587749"/>
                  <a:gd name="connsiteX938" fmla="*/ 953206 w 1795380"/>
                  <a:gd name="connsiteY938" fmla="*/ 525029 h 2587749"/>
                  <a:gd name="connsiteX939" fmla="*/ 955822 w 1795380"/>
                  <a:gd name="connsiteY939" fmla="*/ 532227 h 2587749"/>
                  <a:gd name="connsiteX940" fmla="*/ 952552 w 1795380"/>
                  <a:gd name="connsiteY940" fmla="*/ 541389 h 2587749"/>
                  <a:gd name="connsiteX941" fmla="*/ 963669 w 1795380"/>
                  <a:gd name="connsiteY941" fmla="*/ 540734 h 2587749"/>
                  <a:gd name="connsiteX942" fmla="*/ 971517 w 1795380"/>
                  <a:gd name="connsiteY942" fmla="*/ 540734 h 2587749"/>
                  <a:gd name="connsiteX943" fmla="*/ 977403 w 1795380"/>
                  <a:gd name="connsiteY943" fmla="*/ 547933 h 2587749"/>
                  <a:gd name="connsiteX944" fmla="*/ 966285 w 1795380"/>
                  <a:gd name="connsiteY944" fmla="*/ 547933 h 2587749"/>
                  <a:gd name="connsiteX945" fmla="*/ 957130 w 1795380"/>
                  <a:gd name="connsiteY945" fmla="*/ 555785 h 2587749"/>
                  <a:gd name="connsiteX946" fmla="*/ 966285 w 1795380"/>
                  <a:gd name="connsiteY946" fmla="*/ 562329 h 2587749"/>
                  <a:gd name="connsiteX947" fmla="*/ 978057 w 1795380"/>
                  <a:gd name="connsiteY947" fmla="*/ 566910 h 2587749"/>
                  <a:gd name="connsiteX948" fmla="*/ 960400 w 1795380"/>
                  <a:gd name="connsiteY948" fmla="*/ 564947 h 2587749"/>
                  <a:gd name="connsiteX949" fmla="*/ 951244 w 1795380"/>
                  <a:gd name="connsiteY949" fmla="*/ 562984 h 2587749"/>
                  <a:gd name="connsiteX950" fmla="*/ 942089 w 1795380"/>
                  <a:gd name="connsiteY950" fmla="*/ 572145 h 2587749"/>
                  <a:gd name="connsiteX951" fmla="*/ 944705 w 1795380"/>
                  <a:gd name="connsiteY951" fmla="*/ 576071 h 2587749"/>
                  <a:gd name="connsiteX952" fmla="*/ 955822 w 1795380"/>
                  <a:gd name="connsiteY952" fmla="*/ 576726 h 2587749"/>
                  <a:gd name="connsiteX953" fmla="*/ 959092 w 1795380"/>
                  <a:gd name="connsiteY953" fmla="*/ 581961 h 2587749"/>
                  <a:gd name="connsiteX954" fmla="*/ 969555 w 1795380"/>
                  <a:gd name="connsiteY954" fmla="*/ 587850 h 2587749"/>
                  <a:gd name="connsiteX955" fmla="*/ 959092 w 1795380"/>
                  <a:gd name="connsiteY955" fmla="*/ 587196 h 2587749"/>
                  <a:gd name="connsiteX956" fmla="*/ 949283 w 1795380"/>
                  <a:gd name="connsiteY956" fmla="*/ 580652 h 2587749"/>
                  <a:gd name="connsiteX957" fmla="*/ 939473 w 1795380"/>
                  <a:gd name="connsiteY957" fmla="*/ 583270 h 2587749"/>
                  <a:gd name="connsiteX958" fmla="*/ 931626 w 1795380"/>
                  <a:gd name="connsiteY958" fmla="*/ 591777 h 2587749"/>
                  <a:gd name="connsiteX959" fmla="*/ 927702 w 1795380"/>
                  <a:gd name="connsiteY959" fmla="*/ 583270 h 2587749"/>
                  <a:gd name="connsiteX960" fmla="*/ 918546 w 1795380"/>
                  <a:gd name="connsiteY960" fmla="*/ 589814 h 2587749"/>
                  <a:gd name="connsiteX961" fmla="*/ 906121 w 1795380"/>
                  <a:gd name="connsiteY961" fmla="*/ 596358 h 2587749"/>
                  <a:gd name="connsiteX962" fmla="*/ 900889 w 1795380"/>
                  <a:gd name="connsiteY962" fmla="*/ 604865 h 2587749"/>
                  <a:gd name="connsiteX963" fmla="*/ 896311 w 1795380"/>
                  <a:gd name="connsiteY963" fmla="*/ 614026 h 2587749"/>
                  <a:gd name="connsiteX964" fmla="*/ 903505 w 1795380"/>
                  <a:gd name="connsiteY964" fmla="*/ 615989 h 2587749"/>
                  <a:gd name="connsiteX965" fmla="*/ 900235 w 1795380"/>
                  <a:gd name="connsiteY965" fmla="*/ 620570 h 2587749"/>
                  <a:gd name="connsiteX966" fmla="*/ 892388 w 1795380"/>
                  <a:gd name="connsiteY966" fmla="*/ 621879 h 2587749"/>
                  <a:gd name="connsiteX967" fmla="*/ 896966 w 1795380"/>
                  <a:gd name="connsiteY967" fmla="*/ 628423 h 2587749"/>
                  <a:gd name="connsiteX968" fmla="*/ 896966 w 1795380"/>
                  <a:gd name="connsiteY968" fmla="*/ 638238 h 2587749"/>
                  <a:gd name="connsiteX969" fmla="*/ 912661 w 1795380"/>
                  <a:gd name="connsiteY969" fmla="*/ 633658 h 2587749"/>
                  <a:gd name="connsiteX970" fmla="*/ 921162 w 1795380"/>
                  <a:gd name="connsiteY970" fmla="*/ 631040 h 2587749"/>
                  <a:gd name="connsiteX971" fmla="*/ 930971 w 1795380"/>
                  <a:gd name="connsiteY971" fmla="*/ 622533 h 2587749"/>
                  <a:gd name="connsiteX972" fmla="*/ 937511 w 1795380"/>
                  <a:gd name="connsiteY972" fmla="*/ 626459 h 2587749"/>
                  <a:gd name="connsiteX973" fmla="*/ 932934 w 1795380"/>
                  <a:gd name="connsiteY973" fmla="*/ 633658 h 2587749"/>
                  <a:gd name="connsiteX974" fmla="*/ 951244 w 1795380"/>
                  <a:gd name="connsiteY974" fmla="*/ 627768 h 2587749"/>
                  <a:gd name="connsiteX975" fmla="*/ 959092 w 1795380"/>
                  <a:gd name="connsiteY975" fmla="*/ 618607 h 2587749"/>
                  <a:gd name="connsiteX976" fmla="*/ 968247 w 1795380"/>
                  <a:gd name="connsiteY976" fmla="*/ 614680 h 2587749"/>
                  <a:gd name="connsiteX977" fmla="*/ 965632 w 1795380"/>
                  <a:gd name="connsiteY977" fmla="*/ 623188 h 2587749"/>
                  <a:gd name="connsiteX978" fmla="*/ 974787 w 1795380"/>
                  <a:gd name="connsiteY978" fmla="*/ 627114 h 2587749"/>
                  <a:gd name="connsiteX979" fmla="*/ 987212 w 1795380"/>
                  <a:gd name="connsiteY979" fmla="*/ 633003 h 2587749"/>
                  <a:gd name="connsiteX980" fmla="*/ 989174 w 1795380"/>
                  <a:gd name="connsiteY980" fmla="*/ 636275 h 2587749"/>
                  <a:gd name="connsiteX981" fmla="*/ 971517 w 1795380"/>
                  <a:gd name="connsiteY981" fmla="*/ 631040 h 2587749"/>
                  <a:gd name="connsiteX982" fmla="*/ 962362 w 1795380"/>
                  <a:gd name="connsiteY982" fmla="*/ 630386 h 2587749"/>
                  <a:gd name="connsiteX983" fmla="*/ 957130 w 1795380"/>
                  <a:gd name="connsiteY983" fmla="*/ 636930 h 2587749"/>
                  <a:gd name="connsiteX984" fmla="*/ 972171 w 1795380"/>
                  <a:gd name="connsiteY984" fmla="*/ 646746 h 2587749"/>
                  <a:gd name="connsiteX985" fmla="*/ 954514 w 1795380"/>
                  <a:gd name="connsiteY985" fmla="*/ 641510 h 2587749"/>
                  <a:gd name="connsiteX986" fmla="*/ 952552 w 1795380"/>
                  <a:gd name="connsiteY986" fmla="*/ 650017 h 2587749"/>
                  <a:gd name="connsiteX987" fmla="*/ 958438 w 1795380"/>
                  <a:gd name="connsiteY987" fmla="*/ 661142 h 2587749"/>
                  <a:gd name="connsiteX988" fmla="*/ 963016 w 1795380"/>
                  <a:gd name="connsiteY988" fmla="*/ 667032 h 2587749"/>
                  <a:gd name="connsiteX989" fmla="*/ 961708 w 1795380"/>
                  <a:gd name="connsiteY989" fmla="*/ 672921 h 2587749"/>
                  <a:gd name="connsiteX990" fmla="*/ 959746 w 1795380"/>
                  <a:gd name="connsiteY990" fmla="*/ 681428 h 2587749"/>
                  <a:gd name="connsiteX991" fmla="*/ 957130 w 1795380"/>
                  <a:gd name="connsiteY991" fmla="*/ 669649 h 2587749"/>
                  <a:gd name="connsiteX992" fmla="*/ 951898 w 1795380"/>
                  <a:gd name="connsiteY992" fmla="*/ 659179 h 2587749"/>
                  <a:gd name="connsiteX993" fmla="*/ 945359 w 1795380"/>
                  <a:gd name="connsiteY993" fmla="*/ 647400 h 2587749"/>
                  <a:gd name="connsiteX994" fmla="*/ 936857 w 1795380"/>
                  <a:gd name="connsiteY994" fmla="*/ 649363 h 2587749"/>
                  <a:gd name="connsiteX995" fmla="*/ 929010 w 1795380"/>
                  <a:gd name="connsiteY995" fmla="*/ 653944 h 2587749"/>
                  <a:gd name="connsiteX996" fmla="*/ 921162 w 1795380"/>
                  <a:gd name="connsiteY996" fmla="*/ 655253 h 2587749"/>
                  <a:gd name="connsiteX997" fmla="*/ 924432 w 1795380"/>
                  <a:gd name="connsiteY997" fmla="*/ 646746 h 2587749"/>
                  <a:gd name="connsiteX998" fmla="*/ 913969 w 1795380"/>
                  <a:gd name="connsiteY998" fmla="*/ 642819 h 2587749"/>
                  <a:gd name="connsiteX999" fmla="*/ 901543 w 1795380"/>
                  <a:gd name="connsiteY999" fmla="*/ 644128 h 2587749"/>
                  <a:gd name="connsiteX1000" fmla="*/ 893042 w 1795380"/>
                  <a:gd name="connsiteY1000" fmla="*/ 650017 h 2587749"/>
                  <a:gd name="connsiteX1001" fmla="*/ 884540 w 1795380"/>
                  <a:gd name="connsiteY1001" fmla="*/ 653289 h 2587749"/>
                  <a:gd name="connsiteX1002" fmla="*/ 889772 w 1795380"/>
                  <a:gd name="connsiteY1002" fmla="*/ 659833 h 2587749"/>
                  <a:gd name="connsiteX1003" fmla="*/ 904813 w 1795380"/>
                  <a:gd name="connsiteY1003" fmla="*/ 665723 h 2587749"/>
                  <a:gd name="connsiteX1004" fmla="*/ 910045 w 1795380"/>
                  <a:gd name="connsiteY1004" fmla="*/ 674230 h 2587749"/>
                  <a:gd name="connsiteX1005" fmla="*/ 916585 w 1795380"/>
                  <a:gd name="connsiteY1005" fmla="*/ 684700 h 2587749"/>
                  <a:gd name="connsiteX1006" fmla="*/ 924432 w 1795380"/>
                  <a:gd name="connsiteY1006" fmla="*/ 689935 h 2587749"/>
                  <a:gd name="connsiteX1007" fmla="*/ 911353 w 1795380"/>
                  <a:gd name="connsiteY1007" fmla="*/ 686009 h 2587749"/>
                  <a:gd name="connsiteX1008" fmla="*/ 904159 w 1795380"/>
                  <a:gd name="connsiteY1008" fmla="*/ 688626 h 2587749"/>
                  <a:gd name="connsiteX1009" fmla="*/ 896311 w 1795380"/>
                  <a:gd name="connsiteY1009" fmla="*/ 689935 h 2587749"/>
                  <a:gd name="connsiteX1010" fmla="*/ 891080 w 1795380"/>
                  <a:gd name="connsiteY1010" fmla="*/ 696479 h 2587749"/>
                  <a:gd name="connsiteX1011" fmla="*/ 889118 w 1795380"/>
                  <a:gd name="connsiteY1011" fmla="*/ 701714 h 2587749"/>
                  <a:gd name="connsiteX1012" fmla="*/ 898273 w 1795380"/>
                  <a:gd name="connsiteY1012" fmla="*/ 698442 h 2587749"/>
                  <a:gd name="connsiteX1013" fmla="*/ 902197 w 1795380"/>
                  <a:gd name="connsiteY1013" fmla="*/ 696479 h 2587749"/>
                  <a:gd name="connsiteX1014" fmla="*/ 909391 w 1795380"/>
                  <a:gd name="connsiteY1014" fmla="*/ 703677 h 2587749"/>
                  <a:gd name="connsiteX1015" fmla="*/ 919854 w 1795380"/>
                  <a:gd name="connsiteY1015" fmla="*/ 703677 h 2587749"/>
                  <a:gd name="connsiteX1016" fmla="*/ 915277 w 1795380"/>
                  <a:gd name="connsiteY1016" fmla="*/ 708258 h 2587749"/>
                  <a:gd name="connsiteX1017" fmla="*/ 902197 w 1795380"/>
                  <a:gd name="connsiteY1017" fmla="*/ 704986 h 2587749"/>
                  <a:gd name="connsiteX1018" fmla="*/ 896966 w 1795380"/>
                  <a:gd name="connsiteY1018" fmla="*/ 709567 h 2587749"/>
                  <a:gd name="connsiteX1019" fmla="*/ 903505 w 1795380"/>
                  <a:gd name="connsiteY1019" fmla="*/ 716765 h 2587749"/>
                  <a:gd name="connsiteX1020" fmla="*/ 904159 w 1795380"/>
                  <a:gd name="connsiteY1020" fmla="*/ 722000 h 2587749"/>
                  <a:gd name="connsiteX1021" fmla="*/ 908083 w 1795380"/>
                  <a:gd name="connsiteY1021" fmla="*/ 726581 h 2587749"/>
                  <a:gd name="connsiteX1022" fmla="*/ 904159 w 1795380"/>
                  <a:gd name="connsiteY1022" fmla="*/ 729853 h 2587749"/>
                  <a:gd name="connsiteX1023" fmla="*/ 904159 w 1795380"/>
                  <a:gd name="connsiteY1023" fmla="*/ 735088 h 2587749"/>
                  <a:gd name="connsiteX1024" fmla="*/ 896311 w 1795380"/>
                  <a:gd name="connsiteY1024" fmla="*/ 729199 h 2587749"/>
                  <a:gd name="connsiteX1025" fmla="*/ 889118 w 1795380"/>
                  <a:gd name="connsiteY1025" fmla="*/ 719383 h 2587749"/>
                  <a:gd name="connsiteX1026" fmla="*/ 891734 w 1795380"/>
                  <a:gd name="connsiteY1026" fmla="*/ 732471 h 2587749"/>
                  <a:gd name="connsiteX1027" fmla="*/ 893042 w 1795380"/>
                  <a:gd name="connsiteY1027" fmla="*/ 740978 h 2587749"/>
                  <a:gd name="connsiteX1028" fmla="*/ 902197 w 1795380"/>
                  <a:gd name="connsiteY1028" fmla="*/ 746867 h 2587749"/>
                  <a:gd name="connsiteX1029" fmla="*/ 907429 w 1795380"/>
                  <a:gd name="connsiteY1029" fmla="*/ 755374 h 2587749"/>
                  <a:gd name="connsiteX1030" fmla="*/ 893042 w 1795380"/>
                  <a:gd name="connsiteY1030" fmla="*/ 747521 h 2587749"/>
                  <a:gd name="connsiteX1031" fmla="*/ 887156 w 1795380"/>
                  <a:gd name="connsiteY1031" fmla="*/ 742286 h 2587749"/>
                  <a:gd name="connsiteX1032" fmla="*/ 883886 w 1795380"/>
                  <a:gd name="connsiteY1032" fmla="*/ 726581 h 2587749"/>
                  <a:gd name="connsiteX1033" fmla="*/ 877347 w 1795380"/>
                  <a:gd name="connsiteY1033" fmla="*/ 716111 h 2587749"/>
                  <a:gd name="connsiteX1034" fmla="*/ 876039 w 1795380"/>
                  <a:gd name="connsiteY1034" fmla="*/ 694516 h 2587749"/>
                  <a:gd name="connsiteX1035" fmla="*/ 871461 w 1795380"/>
                  <a:gd name="connsiteY1035" fmla="*/ 689935 h 2587749"/>
                  <a:gd name="connsiteX1036" fmla="*/ 861652 w 1795380"/>
                  <a:gd name="connsiteY1036" fmla="*/ 687318 h 2587749"/>
                  <a:gd name="connsiteX1037" fmla="*/ 859036 w 1795380"/>
                  <a:gd name="connsiteY1037" fmla="*/ 693862 h 2587749"/>
                  <a:gd name="connsiteX1038" fmla="*/ 863613 w 1795380"/>
                  <a:gd name="connsiteY1038" fmla="*/ 698442 h 2587749"/>
                  <a:gd name="connsiteX1039" fmla="*/ 859690 w 1795380"/>
                  <a:gd name="connsiteY1039" fmla="*/ 704986 h 2587749"/>
                  <a:gd name="connsiteX1040" fmla="*/ 855766 w 1795380"/>
                  <a:gd name="connsiteY1040" fmla="*/ 708258 h 2587749"/>
                  <a:gd name="connsiteX1041" fmla="*/ 849226 w 1795380"/>
                  <a:gd name="connsiteY1041" fmla="*/ 712184 h 2587749"/>
                  <a:gd name="connsiteX1042" fmla="*/ 840071 w 1795380"/>
                  <a:gd name="connsiteY1042" fmla="*/ 717420 h 2587749"/>
                  <a:gd name="connsiteX1043" fmla="*/ 853150 w 1795380"/>
                  <a:gd name="connsiteY1043" fmla="*/ 720691 h 2587749"/>
                  <a:gd name="connsiteX1044" fmla="*/ 860998 w 1795380"/>
                  <a:gd name="connsiteY1044" fmla="*/ 718728 h 2587749"/>
                  <a:gd name="connsiteX1045" fmla="*/ 870153 w 1795380"/>
                  <a:gd name="connsiteY1045" fmla="*/ 726581 h 2587749"/>
                  <a:gd name="connsiteX1046" fmla="*/ 865575 w 1795380"/>
                  <a:gd name="connsiteY1046" fmla="*/ 733125 h 2587749"/>
                  <a:gd name="connsiteX1047" fmla="*/ 863613 w 1795380"/>
                  <a:gd name="connsiteY1047" fmla="*/ 740323 h 2587749"/>
                  <a:gd name="connsiteX1048" fmla="*/ 853150 w 1795380"/>
                  <a:gd name="connsiteY1048" fmla="*/ 732471 h 2587749"/>
                  <a:gd name="connsiteX1049" fmla="*/ 843995 w 1795380"/>
                  <a:gd name="connsiteY1049" fmla="*/ 740978 h 2587749"/>
                  <a:gd name="connsiteX1050" fmla="*/ 833531 w 1795380"/>
                  <a:gd name="connsiteY1050" fmla="*/ 742941 h 2587749"/>
                  <a:gd name="connsiteX1051" fmla="*/ 825030 w 1795380"/>
                  <a:gd name="connsiteY1051" fmla="*/ 750139 h 2587749"/>
                  <a:gd name="connsiteX1052" fmla="*/ 817836 w 1795380"/>
                  <a:gd name="connsiteY1052" fmla="*/ 756029 h 2587749"/>
                  <a:gd name="connsiteX1053" fmla="*/ 815220 w 1795380"/>
                  <a:gd name="connsiteY1053" fmla="*/ 751448 h 2587749"/>
                  <a:gd name="connsiteX1054" fmla="*/ 809989 w 1795380"/>
                  <a:gd name="connsiteY1054" fmla="*/ 758646 h 2587749"/>
                  <a:gd name="connsiteX1055" fmla="*/ 801487 w 1795380"/>
                  <a:gd name="connsiteY1055" fmla="*/ 759955 h 2587749"/>
                  <a:gd name="connsiteX1056" fmla="*/ 788408 w 1795380"/>
                  <a:gd name="connsiteY1056" fmla="*/ 763881 h 2587749"/>
                  <a:gd name="connsiteX1057" fmla="*/ 792986 w 1795380"/>
                  <a:gd name="connsiteY1057" fmla="*/ 769771 h 2587749"/>
                  <a:gd name="connsiteX1058" fmla="*/ 799525 w 1795380"/>
                  <a:gd name="connsiteY1058" fmla="*/ 773697 h 2587749"/>
                  <a:gd name="connsiteX1059" fmla="*/ 806065 w 1795380"/>
                  <a:gd name="connsiteY1059" fmla="*/ 769771 h 2587749"/>
                  <a:gd name="connsiteX1060" fmla="*/ 808681 w 1795380"/>
                  <a:gd name="connsiteY1060" fmla="*/ 774351 h 2587749"/>
                  <a:gd name="connsiteX1061" fmla="*/ 813259 w 1795380"/>
                  <a:gd name="connsiteY1061" fmla="*/ 774351 h 2587749"/>
                  <a:gd name="connsiteX1062" fmla="*/ 809335 w 1795380"/>
                  <a:gd name="connsiteY1062" fmla="*/ 778278 h 2587749"/>
                  <a:gd name="connsiteX1063" fmla="*/ 802141 w 1795380"/>
                  <a:gd name="connsiteY1063" fmla="*/ 778932 h 2587749"/>
                  <a:gd name="connsiteX1064" fmla="*/ 797564 w 1795380"/>
                  <a:gd name="connsiteY1064" fmla="*/ 782204 h 2587749"/>
                  <a:gd name="connsiteX1065" fmla="*/ 796256 w 1795380"/>
                  <a:gd name="connsiteY1065" fmla="*/ 787439 h 2587749"/>
                  <a:gd name="connsiteX1066" fmla="*/ 791024 w 1795380"/>
                  <a:gd name="connsiteY1066" fmla="*/ 792020 h 2587749"/>
                  <a:gd name="connsiteX1067" fmla="*/ 801487 w 1795380"/>
                  <a:gd name="connsiteY1067" fmla="*/ 794637 h 2587749"/>
                  <a:gd name="connsiteX1068" fmla="*/ 818490 w 1795380"/>
                  <a:gd name="connsiteY1068" fmla="*/ 782204 h 2587749"/>
                  <a:gd name="connsiteX1069" fmla="*/ 823068 w 1795380"/>
                  <a:gd name="connsiteY1069" fmla="*/ 775006 h 2587749"/>
                  <a:gd name="connsiteX1070" fmla="*/ 830915 w 1795380"/>
                  <a:gd name="connsiteY1070" fmla="*/ 765844 h 2587749"/>
                  <a:gd name="connsiteX1071" fmla="*/ 832223 w 1795380"/>
                  <a:gd name="connsiteY1071" fmla="*/ 757337 h 2587749"/>
                  <a:gd name="connsiteX1072" fmla="*/ 837455 w 1795380"/>
                  <a:gd name="connsiteY1072" fmla="*/ 757337 h 2587749"/>
                  <a:gd name="connsiteX1073" fmla="*/ 838109 w 1795380"/>
                  <a:gd name="connsiteY1073" fmla="*/ 766499 h 2587749"/>
                  <a:gd name="connsiteX1074" fmla="*/ 855766 w 1795380"/>
                  <a:gd name="connsiteY1074" fmla="*/ 771079 h 2587749"/>
                  <a:gd name="connsiteX1075" fmla="*/ 864921 w 1795380"/>
                  <a:gd name="connsiteY1075" fmla="*/ 777623 h 2587749"/>
                  <a:gd name="connsiteX1076" fmla="*/ 866229 w 1795380"/>
                  <a:gd name="connsiteY1076" fmla="*/ 782858 h 2587749"/>
                  <a:gd name="connsiteX1077" fmla="*/ 857728 w 1795380"/>
                  <a:gd name="connsiteY1077" fmla="*/ 776969 h 2587749"/>
                  <a:gd name="connsiteX1078" fmla="*/ 846611 w 1795380"/>
                  <a:gd name="connsiteY1078" fmla="*/ 772388 h 2587749"/>
                  <a:gd name="connsiteX1079" fmla="*/ 836801 w 1795380"/>
                  <a:gd name="connsiteY1079" fmla="*/ 774351 h 2587749"/>
                  <a:gd name="connsiteX1080" fmla="*/ 845303 w 1795380"/>
                  <a:gd name="connsiteY1080" fmla="*/ 780241 h 2587749"/>
                  <a:gd name="connsiteX1081" fmla="*/ 853150 w 1795380"/>
                  <a:gd name="connsiteY1081" fmla="*/ 785476 h 2587749"/>
                  <a:gd name="connsiteX1082" fmla="*/ 845303 w 1795380"/>
                  <a:gd name="connsiteY1082" fmla="*/ 785476 h 2587749"/>
                  <a:gd name="connsiteX1083" fmla="*/ 836801 w 1795380"/>
                  <a:gd name="connsiteY1083" fmla="*/ 783513 h 2587749"/>
                  <a:gd name="connsiteX1084" fmla="*/ 828954 w 1795380"/>
                  <a:gd name="connsiteY1084" fmla="*/ 780241 h 2587749"/>
                  <a:gd name="connsiteX1085" fmla="*/ 830262 w 1795380"/>
                  <a:gd name="connsiteY1085" fmla="*/ 786785 h 2587749"/>
                  <a:gd name="connsiteX1086" fmla="*/ 823068 w 1795380"/>
                  <a:gd name="connsiteY1086" fmla="*/ 792020 h 2587749"/>
                  <a:gd name="connsiteX1087" fmla="*/ 827646 w 1795380"/>
                  <a:gd name="connsiteY1087" fmla="*/ 797255 h 2587749"/>
                  <a:gd name="connsiteX1088" fmla="*/ 843341 w 1795380"/>
                  <a:gd name="connsiteY1088" fmla="*/ 803799 h 2587749"/>
                  <a:gd name="connsiteX1089" fmla="*/ 834839 w 1795380"/>
                  <a:gd name="connsiteY1089" fmla="*/ 803799 h 2587749"/>
                  <a:gd name="connsiteX1090" fmla="*/ 825684 w 1795380"/>
                  <a:gd name="connsiteY1090" fmla="*/ 803799 h 2587749"/>
                  <a:gd name="connsiteX1091" fmla="*/ 828300 w 1795380"/>
                  <a:gd name="connsiteY1091" fmla="*/ 811652 h 2587749"/>
                  <a:gd name="connsiteX1092" fmla="*/ 840071 w 1795380"/>
                  <a:gd name="connsiteY1092" fmla="*/ 813615 h 2587749"/>
                  <a:gd name="connsiteX1093" fmla="*/ 847918 w 1795380"/>
                  <a:gd name="connsiteY1093" fmla="*/ 815578 h 2587749"/>
                  <a:gd name="connsiteX1094" fmla="*/ 863613 w 1795380"/>
                  <a:gd name="connsiteY1094" fmla="*/ 803799 h 2587749"/>
                  <a:gd name="connsiteX1095" fmla="*/ 873423 w 1795380"/>
                  <a:gd name="connsiteY1095" fmla="*/ 802490 h 2587749"/>
                  <a:gd name="connsiteX1096" fmla="*/ 858382 w 1795380"/>
                  <a:gd name="connsiteY1096" fmla="*/ 811652 h 2587749"/>
                  <a:gd name="connsiteX1097" fmla="*/ 851842 w 1795380"/>
                  <a:gd name="connsiteY1097" fmla="*/ 820159 h 2587749"/>
                  <a:gd name="connsiteX1098" fmla="*/ 852496 w 1795380"/>
                  <a:gd name="connsiteY1098" fmla="*/ 825394 h 2587749"/>
                  <a:gd name="connsiteX1099" fmla="*/ 851842 w 1795380"/>
                  <a:gd name="connsiteY1099" fmla="*/ 832592 h 2587749"/>
                  <a:gd name="connsiteX1100" fmla="*/ 862960 w 1795380"/>
                  <a:gd name="connsiteY1100" fmla="*/ 829975 h 2587749"/>
                  <a:gd name="connsiteX1101" fmla="*/ 862306 w 1795380"/>
                  <a:gd name="connsiteY1101" fmla="*/ 837173 h 2587749"/>
                  <a:gd name="connsiteX1102" fmla="*/ 869499 w 1795380"/>
                  <a:gd name="connsiteY1102" fmla="*/ 844371 h 2587749"/>
                  <a:gd name="connsiteX1103" fmla="*/ 860344 w 1795380"/>
                  <a:gd name="connsiteY1103" fmla="*/ 840445 h 2587749"/>
                  <a:gd name="connsiteX1104" fmla="*/ 854458 w 1795380"/>
                  <a:gd name="connsiteY1104" fmla="*/ 846334 h 2587749"/>
                  <a:gd name="connsiteX1105" fmla="*/ 847918 w 1795380"/>
                  <a:gd name="connsiteY1105" fmla="*/ 834555 h 2587749"/>
                  <a:gd name="connsiteX1106" fmla="*/ 841379 w 1795380"/>
                  <a:gd name="connsiteY1106" fmla="*/ 822122 h 2587749"/>
                  <a:gd name="connsiteX1107" fmla="*/ 832223 w 1795380"/>
                  <a:gd name="connsiteY1107" fmla="*/ 823431 h 2587749"/>
                  <a:gd name="connsiteX1108" fmla="*/ 823068 w 1795380"/>
                  <a:gd name="connsiteY1108" fmla="*/ 831938 h 2587749"/>
                  <a:gd name="connsiteX1109" fmla="*/ 813913 w 1795380"/>
                  <a:gd name="connsiteY1109" fmla="*/ 831938 h 2587749"/>
                  <a:gd name="connsiteX1110" fmla="*/ 806719 w 1795380"/>
                  <a:gd name="connsiteY1110" fmla="*/ 836518 h 2587749"/>
                  <a:gd name="connsiteX1111" fmla="*/ 803449 w 1795380"/>
                  <a:gd name="connsiteY1111" fmla="*/ 842408 h 2587749"/>
                  <a:gd name="connsiteX1112" fmla="*/ 800179 w 1795380"/>
                  <a:gd name="connsiteY1112" fmla="*/ 835210 h 2587749"/>
                  <a:gd name="connsiteX1113" fmla="*/ 792986 w 1795380"/>
                  <a:gd name="connsiteY1113" fmla="*/ 835864 h 2587749"/>
                  <a:gd name="connsiteX1114" fmla="*/ 788408 w 1795380"/>
                  <a:gd name="connsiteY1114" fmla="*/ 835864 h 2587749"/>
                  <a:gd name="connsiteX1115" fmla="*/ 787754 w 1795380"/>
                  <a:gd name="connsiteY1115" fmla="*/ 845025 h 2587749"/>
                  <a:gd name="connsiteX1116" fmla="*/ 780561 w 1795380"/>
                  <a:gd name="connsiteY1116" fmla="*/ 854187 h 2587749"/>
                  <a:gd name="connsiteX1117" fmla="*/ 771405 w 1795380"/>
                  <a:gd name="connsiteY1117" fmla="*/ 862694 h 2587749"/>
                  <a:gd name="connsiteX1118" fmla="*/ 766173 w 1795380"/>
                  <a:gd name="connsiteY1118" fmla="*/ 869238 h 2587749"/>
                  <a:gd name="connsiteX1119" fmla="*/ 779253 w 1795380"/>
                  <a:gd name="connsiteY1119" fmla="*/ 865312 h 2587749"/>
                  <a:gd name="connsiteX1120" fmla="*/ 794294 w 1795380"/>
                  <a:gd name="connsiteY1120" fmla="*/ 858113 h 2587749"/>
                  <a:gd name="connsiteX1121" fmla="*/ 796910 w 1795380"/>
                  <a:gd name="connsiteY1121" fmla="*/ 867275 h 2587749"/>
                  <a:gd name="connsiteX1122" fmla="*/ 806065 w 1795380"/>
                  <a:gd name="connsiteY1122" fmla="*/ 860076 h 2587749"/>
                  <a:gd name="connsiteX1123" fmla="*/ 814566 w 1795380"/>
                  <a:gd name="connsiteY1123" fmla="*/ 861385 h 2587749"/>
                  <a:gd name="connsiteX1124" fmla="*/ 824376 w 1795380"/>
                  <a:gd name="connsiteY1124" fmla="*/ 854187 h 2587749"/>
                  <a:gd name="connsiteX1125" fmla="*/ 828300 w 1795380"/>
                  <a:gd name="connsiteY1125" fmla="*/ 863348 h 2587749"/>
                  <a:gd name="connsiteX1126" fmla="*/ 840725 w 1795380"/>
                  <a:gd name="connsiteY1126" fmla="*/ 864657 h 2587749"/>
                  <a:gd name="connsiteX1127" fmla="*/ 868191 w 1795380"/>
                  <a:gd name="connsiteY1127" fmla="*/ 870547 h 2587749"/>
                  <a:gd name="connsiteX1128" fmla="*/ 849226 w 1795380"/>
                  <a:gd name="connsiteY1128" fmla="*/ 870547 h 2587749"/>
                  <a:gd name="connsiteX1129" fmla="*/ 853150 w 1795380"/>
                  <a:gd name="connsiteY1129" fmla="*/ 879708 h 2587749"/>
                  <a:gd name="connsiteX1130" fmla="*/ 849880 w 1795380"/>
                  <a:gd name="connsiteY1130" fmla="*/ 886906 h 2587749"/>
                  <a:gd name="connsiteX1131" fmla="*/ 850534 w 1795380"/>
                  <a:gd name="connsiteY1131" fmla="*/ 894759 h 2587749"/>
                  <a:gd name="connsiteX1132" fmla="*/ 844649 w 1795380"/>
                  <a:gd name="connsiteY1132" fmla="*/ 890178 h 2587749"/>
                  <a:gd name="connsiteX1133" fmla="*/ 846611 w 1795380"/>
                  <a:gd name="connsiteY1133" fmla="*/ 881017 h 2587749"/>
                  <a:gd name="connsiteX1134" fmla="*/ 838763 w 1795380"/>
                  <a:gd name="connsiteY1134" fmla="*/ 877745 h 2587749"/>
                  <a:gd name="connsiteX1135" fmla="*/ 826992 w 1795380"/>
                  <a:gd name="connsiteY1135" fmla="*/ 875127 h 2587749"/>
                  <a:gd name="connsiteX1136" fmla="*/ 819144 w 1795380"/>
                  <a:gd name="connsiteY1136" fmla="*/ 872510 h 2587749"/>
                  <a:gd name="connsiteX1137" fmla="*/ 814566 w 1795380"/>
                  <a:gd name="connsiteY1137" fmla="*/ 882326 h 2587749"/>
                  <a:gd name="connsiteX1138" fmla="*/ 819144 w 1795380"/>
                  <a:gd name="connsiteY1138" fmla="*/ 890178 h 2587749"/>
                  <a:gd name="connsiteX1139" fmla="*/ 811297 w 1795380"/>
                  <a:gd name="connsiteY1139" fmla="*/ 884943 h 2587749"/>
                  <a:gd name="connsiteX1140" fmla="*/ 814566 w 1795380"/>
                  <a:gd name="connsiteY1140" fmla="*/ 871855 h 2587749"/>
                  <a:gd name="connsiteX1141" fmla="*/ 805411 w 1795380"/>
                  <a:gd name="connsiteY1141" fmla="*/ 873819 h 2587749"/>
                  <a:gd name="connsiteX1142" fmla="*/ 799525 w 1795380"/>
                  <a:gd name="connsiteY1142" fmla="*/ 877745 h 2587749"/>
                  <a:gd name="connsiteX1143" fmla="*/ 791678 w 1795380"/>
                  <a:gd name="connsiteY1143" fmla="*/ 877745 h 2587749"/>
                  <a:gd name="connsiteX1144" fmla="*/ 787754 w 1795380"/>
                  <a:gd name="connsiteY1144" fmla="*/ 884289 h 2587749"/>
                  <a:gd name="connsiteX1145" fmla="*/ 776637 w 1795380"/>
                  <a:gd name="connsiteY1145" fmla="*/ 884943 h 2587749"/>
                  <a:gd name="connsiteX1146" fmla="*/ 770751 w 1795380"/>
                  <a:gd name="connsiteY1146" fmla="*/ 888215 h 2587749"/>
                  <a:gd name="connsiteX1147" fmla="*/ 771405 w 1795380"/>
                  <a:gd name="connsiteY1147" fmla="*/ 894105 h 2587749"/>
                  <a:gd name="connsiteX1148" fmla="*/ 768135 w 1795380"/>
                  <a:gd name="connsiteY1148" fmla="*/ 898685 h 2587749"/>
                  <a:gd name="connsiteX1149" fmla="*/ 779907 w 1795380"/>
                  <a:gd name="connsiteY1149" fmla="*/ 901957 h 2587749"/>
                  <a:gd name="connsiteX1150" fmla="*/ 791024 w 1795380"/>
                  <a:gd name="connsiteY1150" fmla="*/ 906538 h 2587749"/>
                  <a:gd name="connsiteX1151" fmla="*/ 789716 w 1795380"/>
                  <a:gd name="connsiteY1151" fmla="*/ 912428 h 2587749"/>
                  <a:gd name="connsiteX1152" fmla="*/ 781215 w 1795380"/>
                  <a:gd name="connsiteY1152" fmla="*/ 907192 h 2587749"/>
                  <a:gd name="connsiteX1153" fmla="*/ 769443 w 1795380"/>
                  <a:gd name="connsiteY1153" fmla="*/ 905884 h 2587749"/>
                  <a:gd name="connsiteX1154" fmla="*/ 768135 w 1795380"/>
                  <a:gd name="connsiteY1154" fmla="*/ 914391 h 2587749"/>
                  <a:gd name="connsiteX1155" fmla="*/ 766173 w 1795380"/>
                  <a:gd name="connsiteY1155" fmla="*/ 921589 h 2587749"/>
                  <a:gd name="connsiteX1156" fmla="*/ 760288 w 1795380"/>
                  <a:gd name="connsiteY1156" fmla="*/ 922898 h 2587749"/>
                  <a:gd name="connsiteX1157" fmla="*/ 757672 w 1795380"/>
                  <a:gd name="connsiteY1157" fmla="*/ 918971 h 2587749"/>
                  <a:gd name="connsiteX1158" fmla="*/ 751786 w 1795380"/>
                  <a:gd name="connsiteY1158" fmla="*/ 909810 h 2587749"/>
                  <a:gd name="connsiteX1159" fmla="*/ 755056 w 1795380"/>
                  <a:gd name="connsiteY1159" fmla="*/ 918971 h 2587749"/>
                  <a:gd name="connsiteX1160" fmla="*/ 753094 w 1795380"/>
                  <a:gd name="connsiteY1160" fmla="*/ 922898 h 2587749"/>
                  <a:gd name="connsiteX1161" fmla="*/ 745247 w 1795380"/>
                  <a:gd name="connsiteY1161" fmla="*/ 927479 h 2587749"/>
                  <a:gd name="connsiteX1162" fmla="*/ 738707 w 1795380"/>
                  <a:gd name="connsiteY1162" fmla="*/ 926170 h 2587749"/>
                  <a:gd name="connsiteX1163" fmla="*/ 731513 w 1795380"/>
                  <a:gd name="connsiteY1163" fmla="*/ 928787 h 2587749"/>
                  <a:gd name="connsiteX1164" fmla="*/ 723012 w 1795380"/>
                  <a:gd name="connsiteY1164" fmla="*/ 930096 h 2587749"/>
                  <a:gd name="connsiteX1165" fmla="*/ 712549 w 1795380"/>
                  <a:gd name="connsiteY1165" fmla="*/ 930750 h 2587749"/>
                  <a:gd name="connsiteX1166" fmla="*/ 716472 w 1795380"/>
                  <a:gd name="connsiteY1166" fmla="*/ 937294 h 2587749"/>
                  <a:gd name="connsiteX1167" fmla="*/ 723012 w 1795380"/>
                  <a:gd name="connsiteY1167" fmla="*/ 939912 h 2587749"/>
                  <a:gd name="connsiteX1168" fmla="*/ 727590 w 1795380"/>
                  <a:gd name="connsiteY1168" fmla="*/ 944493 h 2587749"/>
                  <a:gd name="connsiteX1169" fmla="*/ 732167 w 1795380"/>
                  <a:gd name="connsiteY1169" fmla="*/ 948419 h 2587749"/>
                  <a:gd name="connsiteX1170" fmla="*/ 736091 w 1795380"/>
                  <a:gd name="connsiteY1170" fmla="*/ 954963 h 2587749"/>
                  <a:gd name="connsiteX1171" fmla="*/ 747209 w 1795380"/>
                  <a:gd name="connsiteY1171" fmla="*/ 954963 h 2587749"/>
                  <a:gd name="connsiteX1172" fmla="*/ 740669 w 1795380"/>
                  <a:gd name="connsiteY1172" fmla="*/ 958889 h 2587749"/>
                  <a:gd name="connsiteX1173" fmla="*/ 729551 w 1795380"/>
                  <a:gd name="connsiteY1173" fmla="*/ 957580 h 2587749"/>
                  <a:gd name="connsiteX1174" fmla="*/ 717126 w 1795380"/>
                  <a:gd name="connsiteY1174" fmla="*/ 957580 h 2587749"/>
                  <a:gd name="connsiteX1175" fmla="*/ 714510 w 1795380"/>
                  <a:gd name="connsiteY1175" fmla="*/ 961507 h 2587749"/>
                  <a:gd name="connsiteX1176" fmla="*/ 730205 w 1795380"/>
                  <a:gd name="connsiteY1176" fmla="*/ 964124 h 2587749"/>
                  <a:gd name="connsiteX1177" fmla="*/ 721050 w 1795380"/>
                  <a:gd name="connsiteY1177" fmla="*/ 966742 h 2587749"/>
                  <a:gd name="connsiteX1178" fmla="*/ 716472 w 1795380"/>
                  <a:gd name="connsiteY1178" fmla="*/ 971977 h 2587749"/>
                  <a:gd name="connsiteX1179" fmla="*/ 730205 w 1795380"/>
                  <a:gd name="connsiteY1179" fmla="*/ 971977 h 2587749"/>
                  <a:gd name="connsiteX1180" fmla="*/ 739361 w 1795380"/>
                  <a:gd name="connsiteY1180" fmla="*/ 971977 h 2587749"/>
                  <a:gd name="connsiteX1181" fmla="*/ 727590 w 1795380"/>
                  <a:gd name="connsiteY1181" fmla="*/ 975249 h 2587749"/>
                  <a:gd name="connsiteX1182" fmla="*/ 719088 w 1795380"/>
                  <a:gd name="connsiteY1182" fmla="*/ 978521 h 2587749"/>
                  <a:gd name="connsiteX1183" fmla="*/ 702085 w 1795380"/>
                  <a:gd name="connsiteY1183" fmla="*/ 973286 h 2587749"/>
                  <a:gd name="connsiteX1184" fmla="*/ 692930 w 1795380"/>
                  <a:gd name="connsiteY1184" fmla="*/ 976558 h 2587749"/>
                  <a:gd name="connsiteX1185" fmla="*/ 707317 w 1795380"/>
                  <a:gd name="connsiteY1185" fmla="*/ 979830 h 2587749"/>
                  <a:gd name="connsiteX1186" fmla="*/ 719088 w 1795380"/>
                  <a:gd name="connsiteY1186" fmla="*/ 985065 h 2587749"/>
                  <a:gd name="connsiteX1187" fmla="*/ 709933 w 1795380"/>
                  <a:gd name="connsiteY1187" fmla="*/ 985065 h 2587749"/>
                  <a:gd name="connsiteX1188" fmla="*/ 705355 w 1795380"/>
                  <a:gd name="connsiteY1188" fmla="*/ 987682 h 2587749"/>
                  <a:gd name="connsiteX1189" fmla="*/ 697507 w 1795380"/>
                  <a:gd name="connsiteY1189" fmla="*/ 992263 h 2587749"/>
                  <a:gd name="connsiteX1190" fmla="*/ 696200 w 1795380"/>
                  <a:gd name="connsiteY1190" fmla="*/ 998153 h 2587749"/>
                  <a:gd name="connsiteX1191" fmla="*/ 694238 w 1795380"/>
                  <a:gd name="connsiteY1191" fmla="*/ 1003388 h 2587749"/>
                  <a:gd name="connsiteX1192" fmla="*/ 699469 w 1795380"/>
                  <a:gd name="connsiteY1192" fmla="*/ 1005351 h 2587749"/>
                  <a:gd name="connsiteX1193" fmla="*/ 709279 w 1795380"/>
                  <a:gd name="connsiteY1193" fmla="*/ 1002733 h 2587749"/>
                  <a:gd name="connsiteX1194" fmla="*/ 728898 w 1795380"/>
                  <a:gd name="connsiteY1194" fmla="*/ 990954 h 2587749"/>
                  <a:gd name="connsiteX1195" fmla="*/ 722358 w 1795380"/>
                  <a:gd name="connsiteY1195" fmla="*/ 996189 h 2587749"/>
                  <a:gd name="connsiteX1196" fmla="*/ 714510 w 1795380"/>
                  <a:gd name="connsiteY1196" fmla="*/ 1002733 h 2587749"/>
                  <a:gd name="connsiteX1197" fmla="*/ 726282 w 1795380"/>
                  <a:gd name="connsiteY1197" fmla="*/ 1007314 h 2587749"/>
                  <a:gd name="connsiteX1198" fmla="*/ 713856 w 1795380"/>
                  <a:gd name="connsiteY1198" fmla="*/ 1006660 h 2587749"/>
                  <a:gd name="connsiteX1199" fmla="*/ 701431 w 1795380"/>
                  <a:gd name="connsiteY1199" fmla="*/ 1009932 h 2587749"/>
                  <a:gd name="connsiteX1200" fmla="*/ 701431 w 1795380"/>
                  <a:gd name="connsiteY1200" fmla="*/ 1017784 h 2587749"/>
                  <a:gd name="connsiteX1201" fmla="*/ 709933 w 1795380"/>
                  <a:gd name="connsiteY1201" fmla="*/ 1021056 h 2587749"/>
                  <a:gd name="connsiteX1202" fmla="*/ 697507 w 1795380"/>
                  <a:gd name="connsiteY1202" fmla="*/ 1024328 h 2587749"/>
                  <a:gd name="connsiteX1203" fmla="*/ 695546 w 1795380"/>
                  <a:gd name="connsiteY1203" fmla="*/ 1015821 h 2587749"/>
                  <a:gd name="connsiteX1204" fmla="*/ 685082 w 1795380"/>
                  <a:gd name="connsiteY1204" fmla="*/ 1007968 h 2587749"/>
                  <a:gd name="connsiteX1205" fmla="*/ 675927 w 1795380"/>
                  <a:gd name="connsiteY1205" fmla="*/ 1011895 h 2587749"/>
                  <a:gd name="connsiteX1206" fmla="*/ 685082 w 1795380"/>
                  <a:gd name="connsiteY1206" fmla="*/ 1018439 h 2587749"/>
                  <a:gd name="connsiteX1207" fmla="*/ 689006 w 1795380"/>
                  <a:gd name="connsiteY1207" fmla="*/ 1025637 h 2587749"/>
                  <a:gd name="connsiteX1208" fmla="*/ 692930 w 1795380"/>
                  <a:gd name="connsiteY1208" fmla="*/ 1031526 h 2587749"/>
                  <a:gd name="connsiteX1209" fmla="*/ 681158 w 1795380"/>
                  <a:gd name="connsiteY1209" fmla="*/ 1040688 h 2587749"/>
                  <a:gd name="connsiteX1210" fmla="*/ 687698 w 1795380"/>
                  <a:gd name="connsiteY1210" fmla="*/ 1046577 h 2587749"/>
                  <a:gd name="connsiteX1211" fmla="*/ 690314 w 1795380"/>
                  <a:gd name="connsiteY1211" fmla="*/ 1053121 h 2587749"/>
                  <a:gd name="connsiteX1212" fmla="*/ 701431 w 1795380"/>
                  <a:gd name="connsiteY1212" fmla="*/ 1048541 h 2587749"/>
                  <a:gd name="connsiteX1213" fmla="*/ 713202 w 1795380"/>
                  <a:gd name="connsiteY1213" fmla="*/ 1042651 h 2587749"/>
                  <a:gd name="connsiteX1214" fmla="*/ 720396 w 1795380"/>
                  <a:gd name="connsiteY1214" fmla="*/ 1049195 h 2587749"/>
                  <a:gd name="connsiteX1215" fmla="*/ 708625 w 1795380"/>
                  <a:gd name="connsiteY1215" fmla="*/ 1052467 h 2587749"/>
                  <a:gd name="connsiteX1216" fmla="*/ 692930 w 1795380"/>
                  <a:gd name="connsiteY1216" fmla="*/ 1061628 h 2587749"/>
                  <a:gd name="connsiteX1217" fmla="*/ 683774 w 1795380"/>
                  <a:gd name="connsiteY1217" fmla="*/ 1072753 h 2587749"/>
                  <a:gd name="connsiteX1218" fmla="*/ 700123 w 1795380"/>
                  <a:gd name="connsiteY1218" fmla="*/ 1064246 h 2587749"/>
                  <a:gd name="connsiteX1219" fmla="*/ 714510 w 1795380"/>
                  <a:gd name="connsiteY1219" fmla="*/ 1061628 h 2587749"/>
                  <a:gd name="connsiteX1220" fmla="*/ 726936 w 1795380"/>
                  <a:gd name="connsiteY1220" fmla="*/ 1053776 h 2587749"/>
                  <a:gd name="connsiteX1221" fmla="*/ 731513 w 1795380"/>
                  <a:gd name="connsiteY1221" fmla="*/ 1059665 h 2587749"/>
                  <a:gd name="connsiteX1222" fmla="*/ 738707 w 1795380"/>
                  <a:gd name="connsiteY1222" fmla="*/ 1051813 h 2587749"/>
                  <a:gd name="connsiteX1223" fmla="*/ 745247 w 1795380"/>
                  <a:gd name="connsiteY1223" fmla="*/ 1055739 h 2587749"/>
                  <a:gd name="connsiteX1224" fmla="*/ 754402 w 1795380"/>
                  <a:gd name="connsiteY1224" fmla="*/ 1048541 h 2587749"/>
                  <a:gd name="connsiteX1225" fmla="*/ 767481 w 1795380"/>
                  <a:gd name="connsiteY1225" fmla="*/ 1041997 h 2587749"/>
                  <a:gd name="connsiteX1226" fmla="*/ 757018 w 1795380"/>
                  <a:gd name="connsiteY1226" fmla="*/ 1055084 h 2587749"/>
                  <a:gd name="connsiteX1227" fmla="*/ 744593 w 1795380"/>
                  <a:gd name="connsiteY1227" fmla="*/ 1065555 h 2587749"/>
                  <a:gd name="connsiteX1228" fmla="*/ 741977 w 1795380"/>
                  <a:gd name="connsiteY1228" fmla="*/ 1072753 h 2587749"/>
                  <a:gd name="connsiteX1229" fmla="*/ 743939 w 1795380"/>
                  <a:gd name="connsiteY1229" fmla="*/ 1079951 h 2587749"/>
                  <a:gd name="connsiteX1230" fmla="*/ 736091 w 1795380"/>
                  <a:gd name="connsiteY1230" fmla="*/ 1075370 h 2587749"/>
                  <a:gd name="connsiteX1231" fmla="*/ 724974 w 1795380"/>
                  <a:gd name="connsiteY1231" fmla="*/ 1085841 h 2587749"/>
                  <a:gd name="connsiteX1232" fmla="*/ 726282 w 1795380"/>
                  <a:gd name="connsiteY1232" fmla="*/ 1075370 h 2587749"/>
                  <a:gd name="connsiteX1233" fmla="*/ 722358 w 1795380"/>
                  <a:gd name="connsiteY1233" fmla="*/ 1071444 h 2587749"/>
                  <a:gd name="connsiteX1234" fmla="*/ 725628 w 1795380"/>
                  <a:gd name="connsiteY1234" fmla="*/ 1064900 h 2587749"/>
                  <a:gd name="connsiteX1235" fmla="*/ 715164 w 1795380"/>
                  <a:gd name="connsiteY1235" fmla="*/ 1066209 h 2587749"/>
                  <a:gd name="connsiteX1236" fmla="*/ 702085 w 1795380"/>
                  <a:gd name="connsiteY1236" fmla="*/ 1068827 h 2587749"/>
                  <a:gd name="connsiteX1237" fmla="*/ 696853 w 1795380"/>
                  <a:gd name="connsiteY1237" fmla="*/ 1076679 h 2587749"/>
                  <a:gd name="connsiteX1238" fmla="*/ 684428 w 1795380"/>
                  <a:gd name="connsiteY1238" fmla="*/ 1082569 h 2587749"/>
                  <a:gd name="connsiteX1239" fmla="*/ 669387 w 1795380"/>
                  <a:gd name="connsiteY1239" fmla="*/ 1087150 h 2587749"/>
                  <a:gd name="connsiteX1240" fmla="*/ 662848 w 1795380"/>
                  <a:gd name="connsiteY1240" fmla="*/ 1095002 h 2587749"/>
                  <a:gd name="connsiteX1241" fmla="*/ 656962 w 1795380"/>
                  <a:gd name="connsiteY1241" fmla="*/ 1103509 h 2587749"/>
                  <a:gd name="connsiteX1242" fmla="*/ 670695 w 1795380"/>
                  <a:gd name="connsiteY1242" fmla="*/ 1100237 h 2587749"/>
                  <a:gd name="connsiteX1243" fmla="*/ 685736 w 1795380"/>
                  <a:gd name="connsiteY1243" fmla="*/ 1095657 h 2587749"/>
                  <a:gd name="connsiteX1244" fmla="*/ 680504 w 1795380"/>
                  <a:gd name="connsiteY1244" fmla="*/ 1107436 h 2587749"/>
                  <a:gd name="connsiteX1245" fmla="*/ 678543 w 1795380"/>
                  <a:gd name="connsiteY1245" fmla="*/ 1114634 h 2587749"/>
                  <a:gd name="connsiteX1246" fmla="*/ 691622 w 1795380"/>
                  <a:gd name="connsiteY1246" fmla="*/ 1121178 h 2587749"/>
                  <a:gd name="connsiteX1247" fmla="*/ 696853 w 1795380"/>
                  <a:gd name="connsiteY1247" fmla="*/ 1127067 h 2587749"/>
                  <a:gd name="connsiteX1248" fmla="*/ 700123 w 1795380"/>
                  <a:gd name="connsiteY1248" fmla="*/ 1138846 h 2587749"/>
                  <a:gd name="connsiteX1249" fmla="*/ 691622 w 1795380"/>
                  <a:gd name="connsiteY1249" fmla="*/ 1132302 h 2587749"/>
                  <a:gd name="connsiteX1250" fmla="*/ 682466 w 1795380"/>
                  <a:gd name="connsiteY1250" fmla="*/ 1121178 h 2587749"/>
                  <a:gd name="connsiteX1251" fmla="*/ 671349 w 1795380"/>
                  <a:gd name="connsiteY1251" fmla="*/ 1119869 h 2587749"/>
                  <a:gd name="connsiteX1252" fmla="*/ 659578 w 1795380"/>
                  <a:gd name="connsiteY1252" fmla="*/ 1128376 h 2587749"/>
                  <a:gd name="connsiteX1253" fmla="*/ 656308 w 1795380"/>
                  <a:gd name="connsiteY1253" fmla="*/ 1140155 h 2587749"/>
                  <a:gd name="connsiteX1254" fmla="*/ 663502 w 1795380"/>
                  <a:gd name="connsiteY1254" fmla="*/ 1146045 h 2587749"/>
                  <a:gd name="connsiteX1255" fmla="*/ 664809 w 1795380"/>
                  <a:gd name="connsiteY1255" fmla="*/ 1152588 h 2587749"/>
                  <a:gd name="connsiteX1256" fmla="*/ 657616 w 1795380"/>
                  <a:gd name="connsiteY1256" fmla="*/ 1149971 h 2587749"/>
                  <a:gd name="connsiteX1257" fmla="*/ 655000 w 1795380"/>
                  <a:gd name="connsiteY1257" fmla="*/ 1157824 h 2587749"/>
                  <a:gd name="connsiteX1258" fmla="*/ 659578 w 1795380"/>
                  <a:gd name="connsiteY1258" fmla="*/ 1165676 h 2587749"/>
                  <a:gd name="connsiteX1259" fmla="*/ 663502 w 1795380"/>
                  <a:gd name="connsiteY1259" fmla="*/ 1170911 h 2587749"/>
                  <a:gd name="connsiteX1260" fmla="*/ 670041 w 1795380"/>
                  <a:gd name="connsiteY1260" fmla="*/ 1178110 h 2587749"/>
                  <a:gd name="connsiteX1261" fmla="*/ 660232 w 1795380"/>
                  <a:gd name="connsiteY1261" fmla="*/ 1178110 h 2587749"/>
                  <a:gd name="connsiteX1262" fmla="*/ 651076 w 1795380"/>
                  <a:gd name="connsiteY1262" fmla="*/ 1163713 h 2587749"/>
                  <a:gd name="connsiteX1263" fmla="*/ 641921 w 1795380"/>
                  <a:gd name="connsiteY1263" fmla="*/ 1170911 h 2587749"/>
                  <a:gd name="connsiteX1264" fmla="*/ 641267 w 1795380"/>
                  <a:gd name="connsiteY1264" fmla="*/ 1182036 h 2587749"/>
                  <a:gd name="connsiteX1265" fmla="*/ 643229 w 1795380"/>
                  <a:gd name="connsiteY1265" fmla="*/ 1189889 h 2587749"/>
                  <a:gd name="connsiteX1266" fmla="*/ 643229 w 1795380"/>
                  <a:gd name="connsiteY1266" fmla="*/ 1196433 h 2587749"/>
                  <a:gd name="connsiteX1267" fmla="*/ 648460 w 1795380"/>
                  <a:gd name="connsiteY1267" fmla="*/ 1197087 h 2587749"/>
                  <a:gd name="connsiteX1268" fmla="*/ 654346 w 1795380"/>
                  <a:gd name="connsiteY1268" fmla="*/ 1189234 h 2587749"/>
                  <a:gd name="connsiteX1269" fmla="*/ 654346 w 1795380"/>
                  <a:gd name="connsiteY1269" fmla="*/ 1197087 h 2587749"/>
                  <a:gd name="connsiteX1270" fmla="*/ 656308 w 1795380"/>
                  <a:gd name="connsiteY1270" fmla="*/ 1198396 h 2587749"/>
                  <a:gd name="connsiteX1271" fmla="*/ 655000 w 1795380"/>
                  <a:gd name="connsiteY1271" fmla="*/ 1204940 h 2587749"/>
                  <a:gd name="connsiteX1272" fmla="*/ 663502 w 1795380"/>
                  <a:gd name="connsiteY1272" fmla="*/ 1208866 h 2587749"/>
                  <a:gd name="connsiteX1273" fmla="*/ 668733 w 1795380"/>
                  <a:gd name="connsiteY1273" fmla="*/ 1213447 h 2587749"/>
                  <a:gd name="connsiteX1274" fmla="*/ 662848 w 1795380"/>
                  <a:gd name="connsiteY1274" fmla="*/ 1218027 h 2587749"/>
                  <a:gd name="connsiteX1275" fmla="*/ 665463 w 1795380"/>
                  <a:gd name="connsiteY1275" fmla="*/ 1224571 h 2587749"/>
                  <a:gd name="connsiteX1276" fmla="*/ 656962 w 1795380"/>
                  <a:gd name="connsiteY1276" fmla="*/ 1219336 h 2587749"/>
                  <a:gd name="connsiteX1277" fmla="*/ 649114 w 1795380"/>
                  <a:gd name="connsiteY1277" fmla="*/ 1219336 h 2587749"/>
                  <a:gd name="connsiteX1278" fmla="*/ 645845 w 1795380"/>
                  <a:gd name="connsiteY1278" fmla="*/ 1208866 h 2587749"/>
                  <a:gd name="connsiteX1279" fmla="*/ 634073 w 1795380"/>
                  <a:gd name="connsiteY1279" fmla="*/ 1191197 h 2587749"/>
                  <a:gd name="connsiteX1280" fmla="*/ 629496 w 1795380"/>
                  <a:gd name="connsiteY1280" fmla="*/ 1206248 h 2587749"/>
                  <a:gd name="connsiteX1281" fmla="*/ 637997 w 1795380"/>
                  <a:gd name="connsiteY1281" fmla="*/ 1210175 h 2587749"/>
                  <a:gd name="connsiteX1282" fmla="*/ 629496 w 1795380"/>
                  <a:gd name="connsiteY1282" fmla="*/ 1219336 h 2587749"/>
                  <a:gd name="connsiteX1283" fmla="*/ 628842 w 1795380"/>
                  <a:gd name="connsiteY1283" fmla="*/ 1223917 h 2587749"/>
                  <a:gd name="connsiteX1284" fmla="*/ 631457 w 1795380"/>
                  <a:gd name="connsiteY1284" fmla="*/ 1229806 h 2587749"/>
                  <a:gd name="connsiteX1285" fmla="*/ 624918 w 1795380"/>
                  <a:gd name="connsiteY1285" fmla="*/ 1232424 h 2587749"/>
                  <a:gd name="connsiteX1286" fmla="*/ 622956 w 1795380"/>
                  <a:gd name="connsiteY1286" fmla="*/ 1238313 h 2587749"/>
                  <a:gd name="connsiteX1287" fmla="*/ 621648 w 1795380"/>
                  <a:gd name="connsiteY1287" fmla="*/ 1246166 h 2587749"/>
                  <a:gd name="connsiteX1288" fmla="*/ 619686 w 1795380"/>
                  <a:gd name="connsiteY1288" fmla="*/ 1254673 h 2587749"/>
                  <a:gd name="connsiteX1289" fmla="*/ 630804 w 1795380"/>
                  <a:gd name="connsiteY1289" fmla="*/ 1247475 h 2587749"/>
                  <a:gd name="connsiteX1290" fmla="*/ 631457 w 1795380"/>
                  <a:gd name="connsiteY1290" fmla="*/ 1238968 h 2587749"/>
                  <a:gd name="connsiteX1291" fmla="*/ 637997 w 1795380"/>
                  <a:gd name="connsiteY1291" fmla="*/ 1236350 h 2587749"/>
                  <a:gd name="connsiteX1292" fmla="*/ 647153 w 1795380"/>
                  <a:gd name="connsiteY1292" fmla="*/ 1229152 h 2587749"/>
                  <a:gd name="connsiteX1293" fmla="*/ 647153 w 1795380"/>
                  <a:gd name="connsiteY1293" fmla="*/ 1236350 h 2587749"/>
                  <a:gd name="connsiteX1294" fmla="*/ 639959 w 1795380"/>
                  <a:gd name="connsiteY1294" fmla="*/ 1242894 h 2587749"/>
                  <a:gd name="connsiteX1295" fmla="*/ 644537 w 1795380"/>
                  <a:gd name="connsiteY1295" fmla="*/ 1247475 h 2587749"/>
                  <a:gd name="connsiteX1296" fmla="*/ 639305 w 1795380"/>
                  <a:gd name="connsiteY1296" fmla="*/ 1251401 h 2587749"/>
                  <a:gd name="connsiteX1297" fmla="*/ 647806 w 1795380"/>
                  <a:gd name="connsiteY1297" fmla="*/ 1255982 h 2587749"/>
                  <a:gd name="connsiteX1298" fmla="*/ 651076 w 1795380"/>
                  <a:gd name="connsiteY1298" fmla="*/ 1261217 h 2587749"/>
                  <a:gd name="connsiteX1299" fmla="*/ 643229 w 1795380"/>
                  <a:gd name="connsiteY1299" fmla="*/ 1265798 h 2587749"/>
                  <a:gd name="connsiteX1300" fmla="*/ 651076 w 1795380"/>
                  <a:gd name="connsiteY1300" fmla="*/ 1268415 h 2587749"/>
                  <a:gd name="connsiteX1301" fmla="*/ 672657 w 1795380"/>
                  <a:gd name="connsiteY1301" fmla="*/ 1246821 h 2587749"/>
                  <a:gd name="connsiteX1302" fmla="*/ 687698 w 1795380"/>
                  <a:gd name="connsiteY1302" fmla="*/ 1231770 h 2587749"/>
                  <a:gd name="connsiteX1303" fmla="*/ 681158 w 1795380"/>
                  <a:gd name="connsiteY1303" fmla="*/ 1242894 h 2587749"/>
                  <a:gd name="connsiteX1304" fmla="*/ 669387 w 1795380"/>
                  <a:gd name="connsiteY1304" fmla="*/ 1258600 h 2587749"/>
                  <a:gd name="connsiteX1305" fmla="*/ 658270 w 1795380"/>
                  <a:gd name="connsiteY1305" fmla="*/ 1270379 h 2587749"/>
                  <a:gd name="connsiteX1306" fmla="*/ 651730 w 1795380"/>
                  <a:gd name="connsiteY1306" fmla="*/ 1274959 h 2587749"/>
                  <a:gd name="connsiteX1307" fmla="*/ 649114 w 1795380"/>
                  <a:gd name="connsiteY1307" fmla="*/ 1279540 h 2587749"/>
                  <a:gd name="connsiteX1308" fmla="*/ 643883 w 1795380"/>
                  <a:gd name="connsiteY1308" fmla="*/ 1278231 h 2587749"/>
                  <a:gd name="connsiteX1309" fmla="*/ 636035 w 1795380"/>
                  <a:gd name="connsiteY1309" fmla="*/ 1283466 h 2587749"/>
                  <a:gd name="connsiteX1310" fmla="*/ 624918 w 1795380"/>
                  <a:gd name="connsiteY1310" fmla="*/ 1286084 h 2587749"/>
                  <a:gd name="connsiteX1311" fmla="*/ 614455 w 1795380"/>
                  <a:gd name="connsiteY1311" fmla="*/ 1282158 h 2587749"/>
                  <a:gd name="connsiteX1312" fmla="*/ 605953 w 1795380"/>
                  <a:gd name="connsiteY1312" fmla="*/ 1289356 h 2587749"/>
                  <a:gd name="connsiteX1313" fmla="*/ 594836 w 1795380"/>
                  <a:gd name="connsiteY1313" fmla="*/ 1297863 h 2587749"/>
                  <a:gd name="connsiteX1314" fmla="*/ 588296 w 1795380"/>
                  <a:gd name="connsiteY1314" fmla="*/ 1305716 h 2587749"/>
                  <a:gd name="connsiteX1315" fmla="*/ 581102 w 1795380"/>
                  <a:gd name="connsiteY1315" fmla="*/ 1308988 h 2587749"/>
                  <a:gd name="connsiteX1316" fmla="*/ 584372 w 1795380"/>
                  <a:gd name="connsiteY1316" fmla="*/ 1314223 h 2587749"/>
                  <a:gd name="connsiteX1317" fmla="*/ 589604 w 1795380"/>
                  <a:gd name="connsiteY1317" fmla="*/ 1316186 h 2587749"/>
                  <a:gd name="connsiteX1318" fmla="*/ 598106 w 1795380"/>
                  <a:gd name="connsiteY1318" fmla="*/ 1313568 h 2587749"/>
                  <a:gd name="connsiteX1319" fmla="*/ 622302 w 1795380"/>
                  <a:gd name="connsiteY1319" fmla="*/ 1299172 h 2587749"/>
                  <a:gd name="connsiteX1320" fmla="*/ 643883 w 1795380"/>
                  <a:gd name="connsiteY1320" fmla="*/ 1303752 h 2587749"/>
                  <a:gd name="connsiteX1321" fmla="*/ 650422 w 1795380"/>
                  <a:gd name="connsiteY1321" fmla="*/ 1312914 h 2587749"/>
                  <a:gd name="connsiteX1322" fmla="*/ 643229 w 1795380"/>
                  <a:gd name="connsiteY1322" fmla="*/ 1308988 h 2587749"/>
                  <a:gd name="connsiteX1323" fmla="*/ 634073 w 1795380"/>
                  <a:gd name="connsiteY1323" fmla="*/ 1307679 h 2587749"/>
                  <a:gd name="connsiteX1324" fmla="*/ 626226 w 1795380"/>
                  <a:gd name="connsiteY1324" fmla="*/ 1303752 h 2587749"/>
                  <a:gd name="connsiteX1325" fmla="*/ 614455 w 1795380"/>
                  <a:gd name="connsiteY1325" fmla="*/ 1308333 h 2587749"/>
                  <a:gd name="connsiteX1326" fmla="*/ 600067 w 1795380"/>
                  <a:gd name="connsiteY1326" fmla="*/ 1317495 h 2587749"/>
                  <a:gd name="connsiteX1327" fmla="*/ 596798 w 1795380"/>
                  <a:gd name="connsiteY1327" fmla="*/ 1324038 h 2587749"/>
                  <a:gd name="connsiteX1328" fmla="*/ 592220 w 1795380"/>
                  <a:gd name="connsiteY1328" fmla="*/ 1328619 h 2587749"/>
                  <a:gd name="connsiteX1329" fmla="*/ 600067 w 1795380"/>
                  <a:gd name="connsiteY1329" fmla="*/ 1331891 h 2587749"/>
                  <a:gd name="connsiteX1330" fmla="*/ 596144 w 1795380"/>
                  <a:gd name="connsiteY1330" fmla="*/ 1335817 h 2587749"/>
                  <a:gd name="connsiteX1331" fmla="*/ 585026 w 1795380"/>
                  <a:gd name="connsiteY1331" fmla="*/ 1338435 h 2587749"/>
                  <a:gd name="connsiteX1332" fmla="*/ 581756 w 1795380"/>
                  <a:gd name="connsiteY1332" fmla="*/ 1343670 h 2587749"/>
                  <a:gd name="connsiteX1333" fmla="*/ 569985 w 1795380"/>
                  <a:gd name="connsiteY1333" fmla="*/ 1350868 h 2587749"/>
                  <a:gd name="connsiteX1334" fmla="*/ 566715 w 1795380"/>
                  <a:gd name="connsiteY1334" fmla="*/ 1358067 h 2587749"/>
                  <a:gd name="connsiteX1335" fmla="*/ 574563 w 1795380"/>
                  <a:gd name="connsiteY1335" fmla="*/ 1373772 h 2587749"/>
                  <a:gd name="connsiteX1336" fmla="*/ 582410 w 1795380"/>
                  <a:gd name="connsiteY1336" fmla="*/ 1367228 h 2587749"/>
                  <a:gd name="connsiteX1337" fmla="*/ 587642 w 1795380"/>
                  <a:gd name="connsiteY1337" fmla="*/ 1370500 h 2587749"/>
                  <a:gd name="connsiteX1338" fmla="*/ 596144 w 1795380"/>
                  <a:gd name="connsiteY1338" fmla="*/ 1370500 h 2587749"/>
                  <a:gd name="connsiteX1339" fmla="*/ 590258 w 1795380"/>
                  <a:gd name="connsiteY1339" fmla="*/ 1374426 h 2587749"/>
                  <a:gd name="connsiteX1340" fmla="*/ 579140 w 1795380"/>
                  <a:gd name="connsiteY1340" fmla="*/ 1381625 h 2587749"/>
                  <a:gd name="connsiteX1341" fmla="*/ 572601 w 1795380"/>
                  <a:gd name="connsiteY1341" fmla="*/ 1386205 h 2587749"/>
                  <a:gd name="connsiteX1342" fmla="*/ 571947 w 1795380"/>
                  <a:gd name="connsiteY1342" fmla="*/ 1395367 h 2587749"/>
                  <a:gd name="connsiteX1343" fmla="*/ 586334 w 1795380"/>
                  <a:gd name="connsiteY1343" fmla="*/ 1393404 h 2587749"/>
                  <a:gd name="connsiteX1344" fmla="*/ 575871 w 1795380"/>
                  <a:gd name="connsiteY1344" fmla="*/ 1399948 h 2587749"/>
                  <a:gd name="connsiteX1345" fmla="*/ 566715 w 1795380"/>
                  <a:gd name="connsiteY1345" fmla="*/ 1401911 h 2587749"/>
                  <a:gd name="connsiteX1346" fmla="*/ 566715 w 1795380"/>
                  <a:gd name="connsiteY1346" fmla="*/ 1409109 h 2587749"/>
                  <a:gd name="connsiteX1347" fmla="*/ 551674 w 1795380"/>
                  <a:gd name="connsiteY1347" fmla="*/ 1421543 h 2587749"/>
                  <a:gd name="connsiteX1348" fmla="*/ 560830 w 1795380"/>
                  <a:gd name="connsiteY1348" fmla="*/ 1401256 h 2587749"/>
                  <a:gd name="connsiteX1349" fmla="*/ 550366 w 1795380"/>
                  <a:gd name="connsiteY1349" fmla="*/ 1400602 h 2587749"/>
                  <a:gd name="connsiteX1350" fmla="*/ 549058 w 1795380"/>
                  <a:gd name="connsiteY1350" fmla="*/ 1392749 h 2587749"/>
                  <a:gd name="connsiteX1351" fmla="*/ 544481 w 1795380"/>
                  <a:gd name="connsiteY1351" fmla="*/ 1386860 h 2587749"/>
                  <a:gd name="connsiteX1352" fmla="*/ 539249 w 1795380"/>
                  <a:gd name="connsiteY1352" fmla="*/ 1384242 h 2587749"/>
                  <a:gd name="connsiteX1353" fmla="*/ 538595 w 1795380"/>
                  <a:gd name="connsiteY1353" fmla="*/ 1373118 h 2587749"/>
                  <a:gd name="connsiteX1354" fmla="*/ 531401 w 1795380"/>
                  <a:gd name="connsiteY1354" fmla="*/ 1370500 h 2587749"/>
                  <a:gd name="connsiteX1355" fmla="*/ 528786 w 1795380"/>
                  <a:gd name="connsiteY1355" fmla="*/ 1377044 h 2587749"/>
                  <a:gd name="connsiteX1356" fmla="*/ 533363 w 1795380"/>
                  <a:gd name="connsiteY1356" fmla="*/ 1383588 h 2587749"/>
                  <a:gd name="connsiteX1357" fmla="*/ 534017 w 1795380"/>
                  <a:gd name="connsiteY1357" fmla="*/ 1390132 h 2587749"/>
                  <a:gd name="connsiteX1358" fmla="*/ 529440 w 1795380"/>
                  <a:gd name="connsiteY1358" fmla="*/ 1393404 h 2587749"/>
                  <a:gd name="connsiteX1359" fmla="*/ 520284 w 1795380"/>
                  <a:gd name="connsiteY1359" fmla="*/ 1388169 h 2587749"/>
                  <a:gd name="connsiteX1360" fmla="*/ 518322 w 1795380"/>
                  <a:gd name="connsiteY1360" fmla="*/ 1389477 h 2587749"/>
                  <a:gd name="connsiteX1361" fmla="*/ 515706 w 1795380"/>
                  <a:gd name="connsiteY1361" fmla="*/ 1396676 h 2587749"/>
                  <a:gd name="connsiteX1362" fmla="*/ 518976 w 1795380"/>
                  <a:gd name="connsiteY1362" fmla="*/ 1403220 h 2587749"/>
                  <a:gd name="connsiteX1363" fmla="*/ 519630 w 1795380"/>
                  <a:gd name="connsiteY1363" fmla="*/ 1407800 h 2587749"/>
                  <a:gd name="connsiteX1364" fmla="*/ 520284 w 1795380"/>
                  <a:gd name="connsiteY1364" fmla="*/ 1414344 h 2587749"/>
                  <a:gd name="connsiteX1365" fmla="*/ 515706 w 1795380"/>
                  <a:gd name="connsiteY1365" fmla="*/ 1409763 h 2587749"/>
                  <a:gd name="connsiteX1366" fmla="*/ 514398 w 1795380"/>
                  <a:gd name="connsiteY1366" fmla="*/ 1403220 h 2587749"/>
                  <a:gd name="connsiteX1367" fmla="*/ 509821 w 1795380"/>
                  <a:gd name="connsiteY1367" fmla="*/ 1405837 h 2587749"/>
                  <a:gd name="connsiteX1368" fmla="*/ 505243 w 1795380"/>
                  <a:gd name="connsiteY1368" fmla="*/ 1401911 h 2587749"/>
                  <a:gd name="connsiteX1369" fmla="*/ 502627 w 1795380"/>
                  <a:gd name="connsiteY1369" fmla="*/ 1406492 h 2587749"/>
                  <a:gd name="connsiteX1370" fmla="*/ 506551 w 1795380"/>
                  <a:gd name="connsiteY1370" fmla="*/ 1411727 h 2587749"/>
                  <a:gd name="connsiteX1371" fmla="*/ 508513 w 1795380"/>
                  <a:gd name="connsiteY1371" fmla="*/ 1415653 h 2587749"/>
                  <a:gd name="connsiteX1372" fmla="*/ 500011 w 1795380"/>
                  <a:gd name="connsiteY1372" fmla="*/ 1422197 h 2587749"/>
                  <a:gd name="connsiteX1373" fmla="*/ 496742 w 1795380"/>
                  <a:gd name="connsiteY1373" fmla="*/ 1417616 h 2587749"/>
                  <a:gd name="connsiteX1374" fmla="*/ 490202 w 1795380"/>
                  <a:gd name="connsiteY1374" fmla="*/ 1420888 h 2587749"/>
                  <a:gd name="connsiteX1375" fmla="*/ 494780 w 1795380"/>
                  <a:gd name="connsiteY1375" fmla="*/ 1426123 h 2587749"/>
                  <a:gd name="connsiteX1376" fmla="*/ 485624 w 1795380"/>
                  <a:gd name="connsiteY1376" fmla="*/ 1430704 h 2587749"/>
                  <a:gd name="connsiteX1377" fmla="*/ 479085 w 1795380"/>
                  <a:gd name="connsiteY1377" fmla="*/ 1438557 h 2587749"/>
                  <a:gd name="connsiteX1378" fmla="*/ 486278 w 1795380"/>
                  <a:gd name="connsiteY1378" fmla="*/ 1445755 h 2587749"/>
                  <a:gd name="connsiteX1379" fmla="*/ 477777 w 1795380"/>
                  <a:gd name="connsiteY1379" fmla="*/ 1447718 h 2587749"/>
                  <a:gd name="connsiteX1380" fmla="*/ 471891 w 1795380"/>
                  <a:gd name="connsiteY1380" fmla="*/ 1450336 h 2587749"/>
                  <a:gd name="connsiteX1381" fmla="*/ 473853 w 1795380"/>
                  <a:gd name="connsiteY1381" fmla="*/ 1453608 h 2587749"/>
                  <a:gd name="connsiteX1382" fmla="*/ 467967 w 1795380"/>
                  <a:gd name="connsiteY1382" fmla="*/ 1458188 h 2587749"/>
                  <a:gd name="connsiteX1383" fmla="*/ 467967 w 1795380"/>
                  <a:gd name="connsiteY1383" fmla="*/ 1463423 h 2587749"/>
                  <a:gd name="connsiteX1384" fmla="*/ 477123 w 1795380"/>
                  <a:gd name="connsiteY1384" fmla="*/ 1462115 h 2587749"/>
                  <a:gd name="connsiteX1385" fmla="*/ 467967 w 1795380"/>
                  <a:gd name="connsiteY1385" fmla="*/ 1468004 h 2587749"/>
                  <a:gd name="connsiteX1386" fmla="*/ 460120 w 1795380"/>
                  <a:gd name="connsiteY1386" fmla="*/ 1466695 h 2587749"/>
                  <a:gd name="connsiteX1387" fmla="*/ 460120 w 1795380"/>
                  <a:gd name="connsiteY1387" fmla="*/ 1469967 h 2587749"/>
                  <a:gd name="connsiteX1388" fmla="*/ 462736 w 1795380"/>
                  <a:gd name="connsiteY1388" fmla="*/ 1473894 h 2587749"/>
                  <a:gd name="connsiteX1389" fmla="*/ 451618 w 1795380"/>
                  <a:gd name="connsiteY1389" fmla="*/ 1488945 h 2587749"/>
                  <a:gd name="connsiteX1390" fmla="*/ 462736 w 1795380"/>
                  <a:gd name="connsiteY1390" fmla="*/ 1488945 h 2587749"/>
                  <a:gd name="connsiteX1391" fmla="*/ 471237 w 1795380"/>
                  <a:gd name="connsiteY1391" fmla="*/ 1490253 h 2587749"/>
                  <a:gd name="connsiteX1392" fmla="*/ 474507 w 1795380"/>
                  <a:gd name="connsiteY1392" fmla="*/ 1494180 h 2587749"/>
                  <a:gd name="connsiteX1393" fmla="*/ 474507 w 1795380"/>
                  <a:gd name="connsiteY1393" fmla="*/ 1498760 h 2587749"/>
                  <a:gd name="connsiteX1394" fmla="*/ 467313 w 1795380"/>
                  <a:gd name="connsiteY1394" fmla="*/ 1497452 h 2587749"/>
                  <a:gd name="connsiteX1395" fmla="*/ 460120 w 1795380"/>
                  <a:gd name="connsiteY1395" fmla="*/ 1500069 h 2587749"/>
                  <a:gd name="connsiteX1396" fmla="*/ 449002 w 1795380"/>
                  <a:gd name="connsiteY1396" fmla="*/ 1505304 h 2587749"/>
                  <a:gd name="connsiteX1397" fmla="*/ 441809 w 1795380"/>
                  <a:gd name="connsiteY1397" fmla="*/ 1511194 h 2587749"/>
                  <a:gd name="connsiteX1398" fmla="*/ 433961 w 1795380"/>
                  <a:gd name="connsiteY1398" fmla="*/ 1513157 h 2587749"/>
                  <a:gd name="connsiteX1399" fmla="*/ 429383 w 1795380"/>
                  <a:gd name="connsiteY1399" fmla="*/ 1517738 h 2587749"/>
                  <a:gd name="connsiteX1400" fmla="*/ 428076 w 1795380"/>
                  <a:gd name="connsiteY1400" fmla="*/ 1522318 h 2587749"/>
                  <a:gd name="connsiteX1401" fmla="*/ 422190 w 1795380"/>
                  <a:gd name="connsiteY1401" fmla="*/ 1525590 h 2587749"/>
                  <a:gd name="connsiteX1402" fmla="*/ 432653 w 1795380"/>
                  <a:gd name="connsiteY1402" fmla="*/ 1526899 h 2587749"/>
                  <a:gd name="connsiteX1403" fmla="*/ 424806 w 1795380"/>
                  <a:gd name="connsiteY1403" fmla="*/ 1534752 h 2587749"/>
                  <a:gd name="connsiteX1404" fmla="*/ 419574 w 1795380"/>
                  <a:gd name="connsiteY1404" fmla="*/ 1546531 h 2587749"/>
                  <a:gd name="connsiteX1405" fmla="*/ 432653 w 1795380"/>
                  <a:gd name="connsiteY1405" fmla="*/ 1539987 h 2587749"/>
                  <a:gd name="connsiteX1406" fmla="*/ 440501 w 1795380"/>
                  <a:gd name="connsiteY1406" fmla="*/ 1536715 h 2587749"/>
                  <a:gd name="connsiteX1407" fmla="*/ 459466 w 1795380"/>
                  <a:gd name="connsiteY1407" fmla="*/ 1525590 h 2587749"/>
                  <a:gd name="connsiteX1408" fmla="*/ 466005 w 1795380"/>
                  <a:gd name="connsiteY1408" fmla="*/ 1529517 h 2587749"/>
                  <a:gd name="connsiteX1409" fmla="*/ 459466 w 1795380"/>
                  <a:gd name="connsiteY1409" fmla="*/ 1535406 h 2587749"/>
                  <a:gd name="connsiteX1410" fmla="*/ 449656 w 1795380"/>
                  <a:gd name="connsiteY1410" fmla="*/ 1540641 h 2587749"/>
                  <a:gd name="connsiteX1411" fmla="*/ 445079 w 1795380"/>
                  <a:gd name="connsiteY1411" fmla="*/ 1548494 h 2587749"/>
                  <a:gd name="connsiteX1412" fmla="*/ 444425 w 1795380"/>
                  <a:gd name="connsiteY1412" fmla="*/ 1557656 h 2587749"/>
                  <a:gd name="connsiteX1413" fmla="*/ 451618 w 1795380"/>
                  <a:gd name="connsiteY1413" fmla="*/ 1559619 h 2587749"/>
                  <a:gd name="connsiteX1414" fmla="*/ 455542 w 1795380"/>
                  <a:gd name="connsiteY1414" fmla="*/ 1576633 h 2587749"/>
                  <a:gd name="connsiteX1415" fmla="*/ 473853 w 1795380"/>
                  <a:gd name="connsiteY1415" fmla="*/ 1569434 h 2587749"/>
                  <a:gd name="connsiteX1416" fmla="*/ 486932 w 1795380"/>
                  <a:gd name="connsiteY1416" fmla="*/ 1564199 h 2587749"/>
                  <a:gd name="connsiteX1417" fmla="*/ 500011 w 1795380"/>
                  <a:gd name="connsiteY1417" fmla="*/ 1555038 h 2587749"/>
                  <a:gd name="connsiteX1418" fmla="*/ 514398 w 1795380"/>
                  <a:gd name="connsiteY1418" fmla="*/ 1541296 h 2587749"/>
                  <a:gd name="connsiteX1419" fmla="*/ 533363 w 1795380"/>
                  <a:gd name="connsiteY1419" fmla="*/ 1530171 h 2587749"/>
                  <a:gd name="connsiteX1420" fmla="*/ 542519 w 1795380"/>
                  <a:gd name="connsiteY1420" fmla="*/ 1513157 h 2587749"/>
                  <a:gd name="connsiteX1421" fmla="*/ 539903 w 1795380"/>
                  <a:gd name="connsiteY1421" fmla="*/ 1504650 h 2587749"/>
                  <a:gd name="connsiteX1422" fmla="*/ 535979 w 1795380"/>
                  <a:gd name="connsiteY1422" fmla="*/ 1502032 h 2587749"/>
                  <a:gd name="connsiteX1423" fmla="*/ 524208 w 1795380"/>
                  <a:gd name="connsiteY1423" fmla="*/ 1511194 h 2587749"/>
                  <a:gd name="connsiteX1424" fmla="*/ 510475 w 1795380"/>
                  <a:gd name="connsiteY1424" fmla="*/ 1519046 h 2587749"/>
                  <a:gd name="connsiteX1425" fmla="*/ 507859 w 1795380"/>
                  <a:gd name="connsiteY1425" fmla="*/ 1515775 h 2587749"/>
                  <a:gd name="connsiteX1426" fmla="*/ 522246 w 1795380"/>
                  <a:gd name="connsiteY1426" fmla="*/ 1505959 h 2587749"/>
                  <a:gd name="connsiteX1427" fmla="*/ 535325 w 1795380"/>
                  <a:gd name="connsiteY1427" fmla="*/ 1496797 h 2587749"/>
                  <a:gd name="connsiteX1428" fmla="*/ 554290 w 1795380"/>
                  <a:gd name="connsiteY1428" fmla="*/ 1479129 h 2587749"/>
                  <a:gd name="connsiteX1429" fmla="*/ 556906 w 1795380"/>
                  <a:gd name="connsiteY1429" fmla="*/ 1467350 h 2587749"/>
                  <a:gd name="connsiteX1430" fmla="*/ 565407 w 1795380"/>
                  <a:gd name="connsiteY1430" fmla="*/ 1458843 h 2587749"/>
                  <a:gd name="connsiteX1431" fmla="*/ 558214 w 1795380"/>
                  <a:gd name="connsiteY1431" fmla="*/ 1472585 h 2587749"/>
                  <a:gd name="connsiteX1432" fmla="*/ 567369 w 1795380"/>
                  <a:gd name="connsiteY1432" fmla="*/ 1472585 h 2587749"/>
                  <a:gd name="connsiteX1433" fmla="*/ 577833 w 1795380"/>
                  <a:gd name="connsiteY1433" fmla="*/ 1475202 h 2587749"/>
                  <a:gd name="connsiteX1434" fmla="*/ 571293 w 1795380"/>
                  <a:gd name="connsiteY1434" fmla="*/ 1483055 h 2587749"/>
                  <a:gd name="connsiteX1435" fmla="*/ 564099 w 1795380"/>
                  <a:gd name="connsiteY1435" fmla="*/ 1483055 h 2587749"/>
                  <a:gd name="connsiteX1436" fmla="*/ 556906 w 1795380"/>
                  <a:gd name="connsiteY1436" fmla="*/ 1491562 h 2587749"/>
                  <a:gd name="connsiteX1437" fmla="*/ 546442 w 1795380"/>
                  <a:gd name="connsiteY1437" fmla="*/ 1499415 h 2587749"/>
                  <a:gd name="connsiteX1438" fmla="*/ 546442 w 1795380"/>
                  <a:gd name="connsiteY1438" fmla="*/ 1506613 h 2587749"/>
                  <a:gd name="connsiteX1439" fmla="*/ 552328 w 1795380"/>
                  <a:gd name="connsiteY1439" fmla="*/ 1506613 h 2587749"/>
                  <a:gd name="connsiteX1440" fmla="*/ 560830 w 1795380"/>
                  <a:gd name="connsiteY1440" fmla="*/ 1502687 h 2587749"/>
                  <a:gd name="connsiteX1441" fmla="*/ 564753 w 1795380"/>
                  <a:gd name="connsiteY1441" fmla="*/ 1509231 h 2587749"/>
                  <a:gd name="connsiteX1442" fmla="*/ 569985 w 1795380"/>
                  <a:gd name="connsiteY1442" fmla="*/ 1509231 h 2587749"/>
                  <a:gd name="connsiteX1443" fmla="*/ 573255 w 1795380"/>
                  <a:gd name="connsiteY1443" fmla="*/ 1516429 h 2587749"/>
                  <a:gd name="connsiteX1444" fmla="*/ 566715 w 1795380"/>
                  <a:gd name="connsiteY1444" fmla="*/ 1520355 h 2587749"/>
                  <a:gd name="connsiteX1445" fmla="*/ 557560 w 1795380"/>
                  <a:gd name="connsiteY1445" fmla="*/ 1524282 h 2587749"/>
                  <a:gd name="connsiteX1446" fmla="*/ 551674 w 1795380"/>
                  <a:gd name="connsiteY1446" fmla="*/ 1533443 h 2587749"/>
                  <a:gd name="connsiteX1447" fmla="*/ 537287 w 1795380"/>
                  <a:gd name="connsiteY1447" fmla="*/ 1534752 h 2587749"/>
                  <a:gd name="connsiteX1448" fmla="*/ 526170 w 1795380"/>
                  <a:gd name="connsiteY1448" fmla="*/ 1546531 h 2587749"/>
                  <a:gd name="connsiteX1449" fmla="*/ 515706 w 1795380"/>
                  <a:gd name="connsiteY1449" fmla="*/ 1550457 h 2587749"/>
                  <a:gd name="connsiteX1450" fmla="*/ 508513 w 1795380"/>
                  <a:gd name="connsiteY1450" fmla="*/ 1566162 h 2587749"/>
                  <a:gd name="connsiteX1451" fmla="*/ 520938 w 1795380"/>
                  <a:gd name="connsiteY1451" fmla="*/ 1558964 h 2587749"/>
                  <a:gd name="connsiteX1452" fmla="*/ 531401 w 1795380"/>
                  <a:gd name="connsiteY1452" fmla="*/ 1552420 h 2587749"/>
                  <a:gd name="connsiteX1453" fmla="*/ 528786 w 1795380"/>
                  <a:gd name="connsiteY1453" fmla="*/ 1558964 h 2587749"/>
                  <a:gd name="connsiteX1454" fmla="*/ 532055 w 1795380"/>
                  <a:gd name="connsiteY1454" fmla="*/ 1562236 h 2587749"/>
                  <a:gd name="connsiteX1455" fmla="*/ 518322 w 1795380"/>
                  <a:gd name="connsiteY1455" fmla="*/ 1570089 h 2587749"/>
                  <a:gd name="connsiteX1456" fmla="*/ 520284 w 1795380"/>
                  <a:gd name="connsiteY1456" fmla="*/ 1577287 h 2587749"/>
                  <a:gd name="connsiteX1457" fmla="*/ 528786 w 1795380"/>
                  <a:gd name="connsiteY1457" fmla="*/ 1579250 h 2587749"/>
                  <a:gd name="connsiteX1458" fmla="*/ 521592 w 1795380"/>
                  <a:gd name="connsiteY1458" fmla="*/ 1587103 h 2587749"/>
                  <a:gd name="connsiteX1459" fmla="*/ 509821 w 1795380"/>
                  <a:gd name="connsiteY1459" fmla="*/ 1585140 h 2587749"/>
                  <a:gd name="connsiteX1460" fmla="*/ 494126 w 1795380"/>
                  <a:gd name="connsiteY1460" fmla="*/ 1585140 h 2587749"/>
                  <a:gd name="connsiteX1461" fmla="*/ 477777 w 1795380"/>
                  <a:gd name="connsiteY1461" fmla="*/ 1581213 h 2587749"/>
                  <a:gd name="connsiteX1462" fmla="*/ 465351 w 1795380"/>
                  <a:gd name="connsiteY1462" fmla="*/ 1587757 h 2587749"/>
                  <a:gd name="connsiteX1463" fmla="*/ 460774 w 1795380"/>
                  <a:gd name="connsiteY1463" fmla="*/ 1594956 h 2587749"/>
                  <a:gd name="connsiteX1464" fmla="*/ 471891 w 1795380"/>
                  <a:gd name="connsiteY1464" fmla="*/ 1602154 h 2587749"/>
                  <a:gd name="connsiteX1465" fmla="*/ 471237 w 1795380"/>
                  <a:gd name="connsiteY1465" fmla="*/ 1608043 h 2587749"/>
                  <a:gd name="connsiteX1466" fmla="*/ 458812 w 1795380"/>
                  <a:gd name="connsiteY1466" fmla="*/ 1603463 h 2587749"/>
                  <a:gd name="connsiteX1467" fmla="*/ 441155 w 1795380"/>
                  <a:gd name="connsiteY1467" fmla="*/ 1608698 h 2587749"/>
                  <a:gd name="connsiteX1468" fmla="*/ 451618 w 1795380"/>
                  <a:gd name="connsiteY1468" fmla="*/ 1597573 h 2587749"/>
                  <a:gd name="connsiteX1469" fmla="*/ 450310 w 1795380"/>
                  <a:gd name="connsiteY1469" fmla="*/ 1583831 h 2587749"/>
                  <a:gd name="connsiteX1470" fmla="*/ 439847 w 1795380"/>
                  <a:gd name="connsiteY1470" fmla="*/ 1569434 h 2587749"/>
                  <a:gd name="connsiteX1471" fmla="*/ 437231 w 1795380"/>
                  <a:gd name="connsiteY1471" fmla="*/ 1559619 h 2587749"/>
                  <a:gd name="connsiteX1472" fmla="*/ 433961 w 1795380"/>
                  <a:gd name="connsiteY1472" fmla="*/ 1547840 h 2587749"/>
                  <a:gd name="connsiteX1473" fmla="*/ 421536 w 1795380"/>
                  <a:gd name="connsiteY1473" fmla="*/ 1553729 h 2587749"/>
                  <a:gd name="connsiteX1474" fmla="*/ 419574 w 1795380"/>
                  <a:gd name="connsiteY1474" fmla="*/ 1562891 h 2587749"/>
                  <a:gd name="connsiteX1475" fmla="*/ 413034 w 1795380"/>
                  <a:gd name="connsiteY1475" fmla="*/ 1565508 h 2587749"/>
                  <a:gd name="connsiteX1476" fmla="*/ 407149 w 1795380"/>
                  <a:gd name="connsiteY1476" fmla="*/ 1572706 h 2587749"/>
                  <a:gd name="connsiteX1477" fmla="*/ 405841 w 1795380"/>
                  <a:gd name="connsiteY1477" fmla="*/ 1564199 h 2587749"/>
                  <a:gd name="connsiteX1478" fmla="*/ 397339 w 1795380"/>
                  <a:gd name="connsiteY1478" fmla="*/ 1570743 h 2587749"/>
                  <a:gd name="connsiteX1479" fmla="*/ 386876 w 1795380"/>
                  <a:gd name="connsiteY1479" fmla="*/ 1577287 h 2587749"/>
                  <a:gd name="connsiteX1480" fmla="*/ 391454 w 1795380"/>
                  <a:gd name="connsiteY1480" fmla="*/ 1583831 h 2587749"/>
                  <a:gd name="connsiteX1481" fmla="*/ 398647 w 1795380"/>
                  <a:gd name="connsiteY1481" fmla="*/ 1579250 h 2587749"/>
                  <a:gd name="connsiteX1482" fmla="*/ 407803 w 1795380"/>
                  <a:gd name="connsiteY1482" fmla="*/ 1579250 h 2587749"/>
                  <a:gd name="connsiteX1483" fmla="*/ 414342 w 1795380"/>
                  <a:gd name="connsiteY1483" fmla="*/ 1578596 h 2587749"/>
                  <a:gd name="connsiteX1484" fmla="*/ 405187 w 1795380"/>
                  <a:gd name="connsiteY1484" fmla="*/ 1585140 h 2587749"/>
                  <a:gd name="connsiteX1485" fmla="*/ 390146 w 1795380"/>
                  <a:gd name="connsiteY1485" fmla="*/ 1588412 h 2587749"/>
                  <a:gd name="connsiteX1486" fmla="*/ 393416 w 1795380"/>
                  <a:gd name="connsiteY1486" fmla="*/ 1596919 h 2587749"/>
                  <a:gd name="connsiteX1487" fmla="*/ 404533 w 1795380"/>
                  <a:gd name="connsiteY1487" fmla="*/ 1596919 h 2587749"/>
                  <a:gd name="connsiteX1488" fmla="*/ 411727 w 1795380"/>
                  <a:gd name="connsiteY1488" fmla="*/ 1594301 h 2587749"/>
                  <a:gd name="connsiteX1489" fmla="*/ 407149 w 1795380"/>
                  <a:gd name="connsiteY1489" fmla="*/ 1599536 h 2587749"/>
                  <a:gd name="connsiteX1490" fmla="*/ 392762 w 1795380"/>
                  <a:gd name="connsiteY1490" fmla="*/ 1604117 h 2587749"/>
                  <a:gd name="connsiteX1491" fmla="*/ 382952 w 1795380"/>
                  <a:gd name="connsiteY1491" fmla="*/ 1610661 h 2587749"/>
                  <a:gd name="connsiteX1492" fmla="*/ 376413 w 1795380"/>
                  <a:gd name="connsiteY1492" fmla="*/ 1622440 h 2587749"/>
                  <a:gd name="connsiteX1493" fmla="*/ 376413 w 1795380"/>
                  <a:gd name="connsiteY1493" fmla="*/ 1613279 h 2587749"/>
                  <a:gd name="connsiteX1494" fmla="*/ 385568 w 1795380"/>
                  <a:gd name="connsiteY1494" fmla="*/ 1597573 h 2587749"/>
                  <a:gd name="connsiteX1495" fmla="*/ 380336 w 1795380"/>
                  <a:gd name="connsiteY1495" fmla="*/ 1585140 h 2587749"/>
                  <a:gd name="connsiteX1496" fmla="*/ 373143 w 1795380"/>
                  <a:gd name="connsiteY1496" fmla="*/ 1581868 h 2587749"/>
                  <a:gd name="connsiteX1497" fmla="*/ 371181 w 1795380"/>
                  <a:gd name="connsiteY1497" fmla="*/ 1589066 h 2587749"/>
                  <a:gd name="connsiteX1498" fmla="*/ 364641 w 1795380"/>
                  <a:gd name="connsiteY1498" fmla="*/ 1589721 h 2587749"/>
                  <a:gd name="connsiteX1499" fmla="*/ 359410 w 1795380"/>
                  <a:gd name="connsiteY1499" fmla="*/ 1591684 h 2587749"/>
                  <a:gd name="connsiteX1500" fmla="*/ 350908 w 1795380"/>
                  <a:gd name="connsiteY1500" fmla="*/ 1588412 h 2587749"/>
                  <a:gd name="connsiteX1501" fmla="*/ 344369 w 1795380"/>
                  <a:gd name="connsiteY1501" fmla="*/ 1593647 h 2587749"/>
                  <a:gd name="connsiteX1502" fmla="*/ 352216 w 1795380"/>
                  <a:gd name="connsiteY1502" fmla="*/ 1602808 h 2587749"/>
                  <a:gd name="connsiteX1503" fmla="*/ 334559 w 1795380"/>
                  <a:gd name="connsiteY1503" fmla="*/ 1608698 h 2587749"/>
                  <a:gd name="connsiteX1504" fmla="*/ 337829 w 1795380"/>
                  <a:gd name="connsiteY1504" fmla="*/ 1620477 h 2587749"/>
                  <a:gd name="connsiteX1505" fmla="*/ 343061 w 1795380"/>
                  <a:gd name="connsiteY1505" fmla="*/ 1628329 h 2587749"/>
                  <a:gd name="connsiteX1506" fmla="*/ 371181 w 1795380"/>
                  <a:gd name="connsiteY1506" fmla="*/ 1626366 h 2587749"/>
                  <a:gd name="connsiteX1507" fmla="*/ 346984 w 1795380"/>
                  <a:gd name="connsiteY1507" fmla="*/ 1630947 h 2587749"/>
                  <a:gd name="connsiteX1508" fmla="*/ 339791 w 1795380"/>
                  <a:gd name="connsiteY1508" fmla="*/ 1635528 h 2587749"/>
                  <a:gd name="connsiteX1509" fmla="*/ 342407 w 1795380"/>
                  <a:gd name="connsiteY1509" fmla="*/ 1644689 h 2587749"/>
                  <a:gd name="connsiteX1510" fmla="*/ 332597 w 1795380"/>
                  <a:gd name="connsiteY1510" fmla="*/ 1638800 h 2587749"/>
                  <a:gd name="connsiteX1511" fmla="*/ 324096 w 1795380"/>
                  <a:gd name="connsiteY1511" fmla="*/ 1638800 h 2587749"/>
                  <a:gd name="connsiteX1512" fmla="*/ 314940 w 1795380"/>
                  <a:gd name="connsiteY1512" fmla="*/ 1637491 h 2587749"/>
                  <a:gd name="connsiteX1513" fmla="*/ 318210 w 1795380"/>
                  <a:gd name="connsiteY1513" fmla="*/ 1647961 h 2587749"/>
                  <a:gd name="connsiteX1514" fmla="*/ 307093 w 1795380"/>
                  <a:gd name="connsiteY1514" fmla="*/ 1640108 h 2587749"/>
                  <a:gd name="connsiteX1515" fmla="*/ 305785 w 1795380"/>
                  <a:gd name="connsiteY1515" fmla="*/ 1647307 h 2587749"/>
                  <a:gd name="connsiteX1516" fmla="*/ 309055 w 1795380"/>
                  <a:gd name="connsiteY1516" fmla="*/ 1652542 h 2587749"/>
                  <a:gd name="connsiteX1517" fmla="*/ 312325 w 1795380"/>
                  <a:gd name="connsiteY1517" fmla="*/ 1659086 h 2587749"/>
                  <a:gd name="connsiteX1518" fmla="*/ 321480 w 1795380"/>
                  <a:gd name="connsiteY1518" fmla="*/ 1662358 h 2587749"/>
                  <a:gd name="connsiteX1519" fmla="*/ 330635 w 1795380"/>
                  <a:gd name="connsiteY1519" fmla="*/ 1665630 h 2587749"/>
                  <a:gd name="connsiteX1520" fmla="*/ 338483 w 1795380"/>
                  <a:gd name="connsiteY1520" fmla="*/ 1662358 h 2587749"/>
                  <a:gd name="connsiteX1521" fmla="*/ 344369 w 1795380"/>
                  <a:gd name="connsiteY1521" fmla="*/ 1666284 h 2587749"/>
                  <a:gd name="connsiteX1522" fmla="*/ 335213 w 1795380"/>
                  <a:gd name="connsiteY1522" fmla="*/ 1670865 h 2587749"/>
                  <a:gd name="connsiteX1523" fmla="*/ 327366 w 1795380"/>
                  <a:gd name="connsiteY1523" fmla="*/ 1674137 h 2587749"/>
                  <a:gd name="connsiteX1524" fmla="*/ 331289 w 1795380"/>
                  <a:gd name="connsiteY1524" fmla="*/ 1684607 h 2587749"/>
                  <a:gd name="connsiteX1525" fmla="*/ 339791 w 1795380"/>
                  <a:gd name="connsiteY1525" fmla="*/ 1689842 h 2587749"/>
                  <a:gd name="connsiteX1526" fmla="*/ 346331 w 1795380"/>
                  <a:gd name="connsiteY1526" fmla="*/ 1697040 h 2587749"/>
                  <a:gd name="connsiteX1527" fmla="*/ 335867 w 1795380"/>
                  <a:gd name="connsiteY1527" fmla="*/ 1692460 h 2587749"/>
                  <a:gd name="connsiteX1528" fmla="*/ 328674 w 1795380"/>
                  <a:gd name="connsiteY1528" fmla="*/ 1693768 h 2587749"/>
                  <a:gd name="connsiteX1529" fmla="*/ 322788 w 1795380"/>
                  <a:gd name="connsiteY1529" fmla="*/ 1686570 h 2587749"/>
                  <a:gd name="connsiteX1530" fmla="*/ 316248 w 1795380"/>
                  <a:gd name="connsiteY1530" fmla="*/ 1686570 h 2587749"/>
                  <a:gd name="connsiteX1531" fmla="*/ 313633 w 1795380"/>
                  <a:gd name="connsiteY1531" fmla="*/ 1678718 h 2587749"/>
                  <a:gd name="connsiteX1532" fmla="*/ 313633 w 1795380"/>
                  <a:gd name="connsiteY1532" fmla="*/ 1672174 h 2587749"/>
                  <a:gd name="connsiteX1533" fmla="*/ 307093 w 1795380"/>
                  <a:gd name="connsiteY1533" fmla="*/ 1664975 h 2587749"/>
                  <a:gd name="connsiteX1534" fmla="*/ 297284 w 1795380"/>
                  <a:gd name="connsiteY1534" fmla="*/ 1657777 h 2587749"/>
                  <a:gd name="connsiteX1535" fmla="*/ 296630 w 1795380"/>
                  <a:gd name="connsiteY1535" fmla="*/ 1644035 h 2587749"/>
                  <a:gd name="connsiteX1536" fmla="*/ 284858 w 1795380"/>
                  <a:gd name="connsiteY1536" fmla="*/ 1648616 h 2587749"/>
                  <a:gd name="connsiteX1537" fmla="*/ 288128 w 1795380"/>
                  <a:gd name="connsiteY1537" fmla="*/ 1657777 h 2587749"/>
                  <a:gd name="connsiteX1538" fmla="*/ 290744 w 1795380"/>
                  <a:gd name="connsiteY1538" fmla="*/ 1666284 h 2587749"/>
                  <a:gd name="connsiteX1539" fmla="*/ 303169 w 1795380"/>
                  <a:gd name="connsiteY1539" fmla="*/ 1679372 h 2587749"/>
                  <a:gd name="connsiteX1540" fmla="*/ 303169 w 1795380"/>
                  <a:gd name="connsiteY1540" fmla="*/ 1689188 h 2587749"/>
                  <a:gd name="connsiteX1541" fmla="*/ 318864 w 1795380"/>
                  <a:gd name="connsiteY1541" fmla="*/ 1704239 h 2587749"/>
                  <a:gd name="connsiteX1542" fmla="*/ 333251 w 1795380"/>
                  <a:gd name="connsiteY1542" fmla="*/ 1717981 h 2587749"/>
                  <a:gd name="connsiteX1543" fmla="*/ 333251 w 1795380"/>
                  <a:gd name="connsiteY1543" fmla="*/ 1723216 h 2587749"/>
                  <a:gd name="connsiteX1544" fmla="*/ 326058 w 1795380"/>
                  <a:gd name="connsiteY1544" fmla="*/ 1716672 h 2587749"/>
                  <a:gd name="connsiteX1545" fmla="*/ 314940 w 1795380"/>
                  <a:gd name="connsiteY1545" fmla="*/ 1707511 h 2587749"/>
                  <a:gd name="connsiteX1546" fmla="*/ 297284 w 1795380"/>
                  <a:gd name="connsiteY1546" fmla="*/ 1695732 h 2587749"/>
                  <a:gd name="connsiteX1547" fmla="*/ 292706 w 1795380"/>
                  <a:gd name="connsiteY1547" fmla="*/ 1676754 h 2587749"/>
                  <a:gd name="connsiteX1548" fmla="*/ 286820 w 1795380"/>
                  <a:gd name="connsiteY1548" fmla="*/ 1672174 h 2587749"/>
                  <a:gd name="connsiteX1549" fmla="*/ 271779 w 1795380"/>
                  <a:gd name="connsiteY1549" fmla="*/ 1676100 h 2587749"/>
                  <a:gd name="connsiteX1550" fmla="*/ 260008 w 1795380"/>
                  <a:gd name="connsiteY1550" fmla="*/ 1680681 h 2587749"/>
                  <a:gd name="connsiteX1551" fmla="*/ 264585 w 1795380"/>
                  <a:gd name="connsiteY1551" fmla="*/ 1671519 h 2587749"/>
                  <a:gd name="connsiteX1552" fmla="*/ 245620 w 1795380"/>
                  <a:gd name="connsiteY1552" fmla="*/ 1679372 h 2587749"/>
                  <a:gd name="connsiteX1553" fmla="*/ 239735 w 1795380"/>
                  <a:gd name="connsiteY1553" fmla="*/ 1674137 h 2587749"/>
                  <a:gd name="connsiteX1554" fmla="*/ 232541 w 1795380"/>
                  <a:gd name="connsiteY1554" fmla="*/ 1667593 h 2587749"/>
                  <a:gd name="connsiteX1555" fmla="*/ 228618 w 1795380"/>
                  <a:gd name="connsiteY1555" fmla="*/ 1660395 h 2587749"/>
                  <a:gd name="connsiteX1556" fmla="*/ 205075 w 1795380"/>
                  <a:gd name="connsiteY1556" fmla="*/ 1669556 h 2587749"/>
                  <a:gd name="connsiteX1557" fmla="*/ 195920 w 1795380"/>
                  <a:gd name="connsiteY1557" fmla="*/ 1676754 h 2587749"/>
                  <a:gd name="connsiteX1558" fmla="*/ 200497 w 1795380"/>
                  <a:gd name="connsiteY1558" fmla="*/ 1681989 h 2587749"/>
                  <a:gd name="connsiteX1559" fmla="*/ 203767 w 1795380"/>
                  <a:gd name="connsiteY1559" fmla="*/ 1689842 h 2587749"/>
                  <a:gd name="connsiteX1560" fmla="*/ 214884 w 1795380"/>
                  <a:gd name="connsiteY1560" fmla="*/ 1687879 h 2587749"/>
                  <a:gd name="connsiteX1561" fmla="*/ 222078 w 1795380"/>
                  <a:gd name="connsiteY1561" fmla="*/ 1699004 h 2587749"/>
                  <a:gd name="connsiteX1562" fmla="*/ 203113 w 1795380"/>
                  <a:gd name="connsiteY1562" fmla="*/ 1694423 h 2587749"/>
                  <a:gd name="connsiteX1563" fmla="*/ 201805 w 1795380"/>
                  <a:gd name="connsiteY1563" fmla="*/ 1713400 h 2587749"/>
                  <a:gd name="connsiteX1564" fmla="*/ 225348 w 1795380"/>
                  <a:gd name="connsiteY1564" fmla="*/ 1710128 h 2587749"/>
                  <a:gd name="connsiteX1565" fmla="*/ 253468 w 1795380"/>
                  <a:gd name="connsiteY1565" fmla="*/ 1703584 h 2587749"/>
                  <a:gd name="connsiteX1566" fmla="*/ 235811 w 1795380"/>
                  <a:gd name="connsiteY1566" fmla="*/ 1712746 h 2587749"/>
                  <a:gd name="connsiteX1567" fmla="*/ 236465 w 1795380"/>
                  <a:gd name="connsiteY1567" fmla="*/ 1719290 h 2587749"/>
                  <a:gd name="connsiteX1568" fmla="*/ 247582 w 1795380"/>
                  <a:gd name="connsiteY1568" fmla="*/ 1718635 h 2587749"/>
                  <a:gd name="connsiteX1569" fmla="*/ 273741 w 1795380"/>
                  <a:gd name="connsiteY1569" fmla="*/ 1708165 h 2587749"/>
                  <a:gd name="connsiteX1570" fmla="*/ 286820 w 1795380"/>
                  <a:gd name="connsiteY1570" fmla="*/ 1706202 h 2587749"/>
                  <a:gd name="connsiteX1571" fmla="*/ 292052 w 1795380"/>
                  <a:gd name="connsiteY1571" fmla="*/ 1712746 h 2587749"/>
                  <a:gd name="connsiteX1572" fmla="*/ 297284 w 1795380"/>
                  <a:gd name="connsiteY1572" fmla="*/ 1721253 h 2587749"/>
                  <a:gd name="connsiteX1573" fmla="*/ 281588 w 1795380"/>
                  <a:gd name="connsiteY1573" fmla="*/ 1714055 h 2587749"/>
                  <a:gd name="connsiteX1574" fmla="*/ 270471 w 1795380"/>
                  <a:gd name="connsiteY1574" fmla="*/ 1716672 h 2587749"/>
                  <a:gd name="connsiteX1575" fmla="*/ 250852 w 1795380"/>
                  <a:gd name="connsiteY1575" fmla="*/ 1723870 h 2587749"/>
                  <a:gd name="connsiteX1576" fmla="*/ 245620 w 1795380"/>
                  <a:gd name="connsiteY1576" fmla="*/ 1730414 h 2587749"/>
                  <a:gd name="connsiteX1577" fmla="*/ 247582 w 1795380"/>
                  <a:gd name="connsiteY1577" fmla="*/ 1736958 h 2587749"/>
                  <a:gd name="connsiteX1578" fmla="*/ 244313 w 1795380"/>
                  <a:gd name="connsiteY1578" fmla="*/ 1742193 h 2587749"/>
                  <a:gd name="connsiteX1579" fmla="*/ 252160 w 1795380"/>
                  <a:gd name="connsiteY1579" fmla="*/ 1742193 h 2587749"/>
                  <a:gd name="connsiteX1580" fmla="*/ 263277 w 1795380"/>
                  <a:gd name="connsiteY1580" fmla="*/ 1740230 h 2587749"/>
                  <a:gd name="connsiteX1581" fmla="*/ 266547 w 1795380"/>
                  <a:gd name="connsiteY1581" fmla="*/ 1744156 h 2587749"/>
                  <a:gd name="connsiteX1582" fmla="*/ 256084 w 1795380"/>
                  <a:gd name="connsiteY1582" fmla="*/ 1744156 h 2587749"/>
                  <a:gd name="connsiteX1583" fmla="*/ 247582 w 1795380"/>
                  <a:gd name="connsiteY1583" fmla="*/ 1748083 h 2587749"/>
                  <a:gd name="connsiteX1584" fmla="*/ 243005 w 1795380"/>
                  <a:gd name="connsiteY1584" fmla="*/ 1752663 h 2587749"/>
                  <a:gd name="connsiteX1585" fmla="*/ 240389 w 1795380"/>
                  <a:gd name="connsiteY1585" fmla="*/ 1746120 h 2587749"/>
                  <a:gd name="connsiteX1586" fmla="*/ 233849 w 1795380"/>
                  <a:gd name="connsiteY1586" fmla="*/ 1745465 h 2587749"/>
                  <a:gd name="connsiteX1587" fmla="*/ 226656 w 1795380"/>
                  <a:gd name="connsiteY1587" fmla="*/ 1734341 h 2587749"/>
                  <a:gd name="connsiteX1588" fmla="*/ 215538 w 1795380"/>
                  <a:gd name="connsiteY1588" fmla="*/ 1732377 h 2587749"/>
                  <a:gd name="connsiteX1589" fmla="*/ 210307 w 1795380"/>
                  <a:gd name="connsiteY1589" fmla="*/ 1734341 h 2587749"/>
                  <a:gd name="connsiteX1590" fmla="*/ 207691 w 1795380"/>
                  <a:gd name="connsiteY1590" fmla="*/ 1744811 h 2587749"/>
                  <a:gd name="connsiteX1591" fmla="*/ 204421 w 1795380"/>
                  <a:gd name="connsiteY1591" fmla="*/ 1728451 h 2587749"/>
                  <a:gd name="connsiteX1592" fmla="*/ 195266 w 1795380"/>
                  <a:gd name="connsiteY1592" fmla="*/ 1725179 h 2587749"/>
                  <a:gd name="connsiteX1593" fmla="*/ 190034 w 1795380"/>
                  <a:gd name="connsiteY1593" fmla="*/ 1733686 h 2587749"/>
                  <a:gd name="connsiteX1594" fmla="*/ 179571 w 1795380"/>
                  <a:gd name="connsiteY1594" fmla="*/ 1725179 h 2587749"/>
                  <a:gd name="connsiteX1595" fmla="*/ 171069 w 1795380"/>
                  <a:gd name="connsiteY1595" fmla="*/ 1729760 h 2587749"/>
                  <a:gd name="connsiteX1596" fmla="*/ 165183 w 1795380"/>
                  <a:gd name="connsiteY1596" fmla="*/ 1738267 h 2587749"/>
                  <a:gd name="connsiteX1597" fmla="*/ 158644 w 1795380"/>
                  <a:gd name="connsiteY1597" fmla="*/ 1729105 h 2587749"/>
                  <a:gd name="connsiteX1598" fmla="*/ 152758 w 1795380"/>
                  <a:gd name="connsiteY1598" fmla="*/ 1736958 h 2587749"/>
                  <a:gd name="connsiteX1599" fmla="*/ 143603 w 1795380"/>
                  <a:gd name="connsiteY1599" fmla="*/ 1731069 h 2587749"/>
                  <a:gd name="connsiteX1600" fmla="*/ 135101 w 1795380"/>
                  <a:gd name="connsiteY1600" fmla="*/ 1738921 h 2587749"/>
                  <a:gd name="connsiteX1601" fmla="*/ 141641 w 1795380"/>
                  <a:gd name="connsiteY1601" fmla="*/ 1744811 h 2587749"/>
                  <a:gd name="connsiteX1602" fmla="*/ 156028 w 1795380"/>
                  <a:gd name="connsiteY1602" fmla="*/ 1744811 h 2587749"/>
                  <a:gd name="connsiteX1603" fmla="*/ 163222 w 1795380"/>
                  <a:gd name="connsiteY1603" fmla="*/ 1750700 h 2587749"/>
                  <a:gd name="connsiteX1604" fmla="*/ 172377 w 1795380"/>
                  <a:gd name="connsiteY1604" fmla="*/ 1755935 h 2587749"/>
                  <a:gd name="connsiteX1605" fmla="*/ 184148 w 1795380"/>
                  <a:gd name="connsiteY1605" fmla="*/ 1761171 h 2587749"/>
                  <a:gd name="connsiteX1606" fmla="*/ 192650 w 1795380"/>
                  <a:gd name="connsiteY1606" fmla="*/ 1771641 h 2587749"/>
                  <a:gd name="connsiteX1607" fmla="*/ 190034 w 1795380"/>
                  <a:gd name="connsiteY1607" fmla="*/ 1779493 h 2587749"/>
                  <a:gd name="connsiteX1608" fmla="*/ 196573 w 1795380"/>
                  <a:gd name="connsiteY1608" fmla="*/ 1789309 h 2587749"/>
                  <a:gd name="connsiteX1609" fmla="*/ 203767 w 1795380"/>
                  <a:gd name="connsiteY1609" fmla="*/ 1790618 h 2587749"/>
                  <a:gd name="connsiteX1610" fmla="*/ 213576 w 1795380"/>
                  <a:gd name="connsiteY1610" fmla="*/ 1793236 h 2587749"/>
                  <a:gd name="connsiteX1611" fmla="*/ 224694 w 1795380"/>
                  <a:gd name="connsiteY1611" fmla="*/ 1793890 h 2587749"/>
                  <a:gd name="connsiteX1612" fmla="*/ 229925 w 1795380"/>
                  <a:gd name="connsiteY1612" fmla="*/ 1800434 h 2587749"/>
                  <a:gd name="connsiteX1613" fmla="*/ 226656 w 1795380"/>
                  <a:gd name="connsiteY1613" fmla="*/ 1801088 h 2587749"/>
                  <a:gd name="connsiteX1614" fmla="*/ 219462 w 1795380"/>
                  <a:gd name="connsiteY1614" fmla="*/ 1796508 h 2587749"/>
                  <a:gd name="connsiteX1615" fmla="*/ 214230 w 1795380"/>
                  <a:gd name="connsiteY1615" fmla="*/ 1800434 h 2587749"/>
                  <a:gd name="connsiteX1616" fmla="*/ 204421 w 1795380"/>
                  <a:gd name="connsiteY1616" fmla="*/ 1797162 h 2587749"/>
                  <a:gd name="connsiteX1617" fmla="*/ 198535 w 1795380"/>
                  <a:gd name="connsiteY1617" fmla="*/ 1801088 h 2587749"/>
                  <a:gd name="connsiteX1618" fmla="*/ 197881 w 1795380"/>
                  <a:gd name="connsiteY1618" fmla="*/ 1812867 h 2587749"/>
                  <a:gd name="connsiteX1619" fmla="*/ 193958 w 1795380"/>
                  <a:gd name="connsiteY1619" fmla="*/ 1820720 h 2587749"/>
                  <a:gd name="connsiteX1620" fmla="*/ 193958 w 1795380"/>
                  <a:gd name="connsiteY1620" fmla="*/ 1827264 h 2587749"/>
                  <a:gd name="connsiteX1621" fmla="*/ 203767 w 1795380"/>
                  <a:gd name="connsiteY1621" fmla="*/ 1825301 h 2587749"/>
                  <a:gd name="connsiteX1622" fmla="*/ 212269 w 1795380"/>
                  <a:gd name="connsiteY1622" fmla="*/ 1822683 h 2587749"/>
                  <a:gd name="connsiteX1623" fmla="*/ 212269 w 1795380"/>
                  <a:gd name="connsiteY1623" fmla="*/ 1828573 h 2587749"/>
                  <a:gd name="connsiteX1624" fmla="*/ 205729 w 1795380"/>
                  <a:gd name="connsiteY1624" fmla="*/ 1827264 h 2587749"/>
                  <a:gd name="connsiteX1625" fmla="*/ 197881 w 1795380"/>
                  <a:gd name="connsiteY1625" fmla="*/ 1831190 h 2587749"/>
                  <a:gd name="connsiteX1626" fmla="*/ 187418 w 1795380"/>
                  <a:gd name="connsiteY1626" fmla="*/ 1828573 h 2587749"/>
                  <a:gd name="connsiteX1627" fmla="*/ 191996 w 1795380"/>
                  <a:gd name="connsiteY1627" fmla="*/ 1816794 h 2587749"/>
                  <a:gd name="connsiteX1628" fmla="*/ 195920 w 1795380"/>
                  <a:gd name="connsiteY1628" fmla="*/ 1800434 h 2587749"/>
                  <a:gd name="connsiteX1629" fmla="*/ 193304 w 1795380"/>
                  <a:gd name="connsiteY1629" fmla="*/ 1790618 h 2587749"/>
                  <a:gd name="connsiteX1630" fmla="*/ 186110 w 1795380"/>
                  <a:gd name="connsiteY1630" fmla="*/ 1778839 h 2587749"/>
                  <a:gd name="connsiteX1631" fmla="*/ 186764 w 1795380"/>
                  <a:gd name="connsiteY1631" fmla="*/ 1769023 h 2587749"/>
                  <a:gd name="connsiteX1632" fmla="*/ 178263 w 1795380"/>
                  <a:gd name="connsiteY1632" fmla="*/ 1762479 h 2587749"/>
                  <a:gd name="connsiteX1633" fmla="*/ 169761 w 1795380"/>
                  <a:gd name="connsiteY1633" fmla="*/ 1763788 h 2587749"/>
                  <a:gd name="connsiteX1634" fmla="*/ 162568 w 1795380"/>
                  <a:gd name="connsiteY1634" fmla="*/ 1769023 h 2587749"/>
                  <a:gd name="connsiteX1635" fmla="*/ 161260 w 1795380"/>
                  <a:gd name="connsiteY1635" fmla="*/ 1779493 h 2587749"/>
                  <a:gd name="connsiteX1636" fmla="*/ 155374 w 1795380"/>
                  <a:gd name="connsiteY1636" fmla="*/ 1772295 h 2587749"/>
                  <a:gd name="connsiteX1637" fmla="*/ 149488 w 1795380"/>
                  <a:gd name="connsiteY1637" fmla="*/ 1776221 h 2587749"/>
                  <a:gd name="connsiteX1638" fmla="*/ 152758 w 1795380"/>
                  <a:gd name="connsiteY1638" fmla="*/ 1790618 h 2587749"/>
                  <a:gd name="connsiteX1639" fmla="*/ 158644 w 1795380"/>
                  <a:gd name="connsiteY1639" fmla="*/ 1804360 h 2587749"/>
                  <a:gd name="connsiteX1640" fmla="*/ 163222 w 1795380"/>
                  <a:gd name="connsiteY1640" fmla="*/ 1808287 h 2587749"/>
                  <a:gd name="connsiteX1641" fmla="*/ 159298 w 1795380"/>
                  <a:gd name="connsiteY1641" fmla="*/ 1811558 h 2587749"/>
                  <a:gd name="connsiteX1642" fmla="*/ 162568 w 1795380"/>
                  <a:gd name="connsiteY1642" fmla="*/ 1818102 h 2587749"/>
                  <a:gd name="connsiteX1643" fmla="*/ 157990 w 1795380"/>
                  <a:gd name="connsiteY1643" fmla="*/ 1822683 h 2587749"/>
                  <a:gd name="connsiteX1644" fmla="*/ 157990 w 1795380"/>
                  <a:gd name="connsiteY1644" fmla="*/ 1814830 h 2587749"/>
                  <a:gd name="connsiteX1645" fmla="*/ 152758 w 1795380"/>
                  <a:gd name="connsiteY1645" fmla="*/ 1806978 h 2587749"/>
                  <a:gd name="connsiteX1646" fmla="*/ 150796 w 1795380"/>
                  <a:gd name="connsiteY1646" fmla="*/ 1796508 h 2587749"/>
                  <a:gd name="connsiteX1647" fmla="*/ 142949 w 1795380"/>
                  <a:gd name="connsiteY1647" fmla="*/ 1782765 h 2587749"/>
                  <a:gd name="connsiteX1648" fmla="*/ 139679 w 1795380"/>
                  <a:gd name="connsiteY1648" fmla="*/ 1774258 h 2587749"/>
                  <a:gd name="connsiteX1649" fmla="*/ 126600 w 1795380"/>
                  <a:gd name="connsiteY1649" fmla="*/ 1780802 h 2587749"/>
                  <a:gd name="connsiteX1650" fmla="*/ 114174 w 1795380"/>
                  <a:gd name="connsiteY1650" fmla="*/ 1791927 h 2587749"/>
                  <a:gd name="connsiteX1651" fmla="*/ 112212 w 1795380"/>
                  <a:gd name="connsiteY1651" fmla="*/ 1798471 h 2587749"/>
                  <a:gd name="connsiteX1652" fmla="*/ 120060 w 1795380"/>
                  <a:gd name="connsiteY1652" fmla="*/ 1804360 h 2587749"/>
                  <a:gd name="connsiteX1653" fmla="*/ 111558 w 1795380"/>
                  <a:gd name="connsiteY1653" fmla="*/ 1803706 h 2587749"/>
                  <a:gd name="connsiteX1654" fmla="*/ 112212 w 1795380"/>
                  <a:gd name="connsiteY1654" fmla="*/ 1810904 h 2587749"/>
                  <a:gd name="connsiteX1655" fmla="*/ 118752 w 1795380"/>
                  <a:gd name="connsiteY1655" fmla="*/ 1821374 h 2587749"/>
                  <a:gd name="connsiteX1656" fmla="*/ 135101 w 1795380"/>
                  <a:gd name="connsiteY1656" fmla="*/ 1829881 h 2587749"/>
                  <a:gd name="connsiteX1657" fmla="*/ 120714 w 1795380"/>
                  <a:gd name="connsiteY1657" fmla="*/ 1828573 h 2587749"/>
                  <a:gd name="connsiteX1658" fmla="*/ 115482 w 1795380"/>
                  <a:gd name="connsiteY1658" fmla="*/ 1831190 h 2587749"/>
                  <a:gd name="connsiteX1659" fmla="*/ 114174 w 1795380"/>
                  <a:gd name="connsiteY1659" fmla="*/ 1822029 h 2587749"/>
                  <a:gd name="connsiteX1660" fmla="*/ 108943 w 1795380"/>
                  <a:gd name="connsiteY1660" fmla="*/ 1822029 h 2587749"/>
                  <a:gd name="connsiteX1661" fmla="*/ 98479 w 1795380"/>
                  <a:gd name="connsiteY1661" fmla="*/ 1838388 h 2587749"/>
                  <a:gd name="connsiteX1662" fmla="*/ 103057 w 1795380"/>
                  <a:gd name="connsiteY1662" fmla="*/ 1826610 h 2587749"/>
                  <a:gd name="connsiteX1663" fmla="*/ 103057 w 1795380"/>
                  <a:gd name="connsiteY1663" fmla="*/ 1811558 h 2587749"/>
                  <a:gd name="connsiteX1664" fmla="*/ 96517 w 1795380"/>
                  <a:gd name="connsiteY1664" fmla="*/ 1807632 h 2587749"/>
                  <a:gd name="connsiteX1665" fmla="*/ 84092 w 1795380"/>
                  <a:gd name="connsiteY1665" fmla="*/ 1812867 h 2587749"/>
                  <a:gd name="connsiteX1666" fmla="*/ 87362 w 1795380"/>
                  <a:gd name="connsiteY1666" fmla="*/ 1823338 h 2587749"/>
                  <a:gd name="connsiteX1667" fmla="*/ 84092 w 1795380"/>
                  <a:gd name="connsiteY1667" fmla="*/ 1825301 h 2587749"/>
                  <a:gd name="connsiteX1668" fmla="*/ 79514 w 1795380"/>
                  <a:gd name="connsiteY1668" fmla="*/ 1815485 h 2587749"/>
                  <a:gd name="connsiteX1669" fmla="*/ 72975 w 1795380"/>
                  <a:gd name="connsiteY1669" fmla="*/ 1811558 h 2587749"/>
                  <a:gd name="connsiteX1670" fmla="*/ 66435 w 1795380"/>
                  <a:gd name="connsiteY1670" fmla="*/ 1805669 h 2587749"/>
                  <a:gd name="connsiteX1671" fmla="*/ 59242 w 1795380"/>
                  <a:gd name="connsiteY1671" fmla="*/ 1815485 h 2587749"/>
                  <a:gd name="connsiteX1672" fmla="*/ 63165 w 1795380"/>
                  <a:gd name="connsiteY1672" fmla="*/ 1822029 h 2587749"/>
                  <a:gd name="connsiteX1673" fmla="*/ 71013 w 1795380"/>
                  <a:gd name="connsiteY1673" fmla="*/ 1823338 h 2587749"/>
                  <a:gd name="connsiteX1674" fmla="*/ 77553 w 1795380"/>
                  <a:gd name="connsiteY1674" fmla="*/ 1828573 h 2587749"/>
                  <a:gd name="connsiteX1675" fmla="*/ 72975 w 1795380"/>
                  <a:gd name="connsiteY1675" fmla="*/ 1831190 h 2587749"/>
                  <a:gd name="connsiteX1676" fmla="*/ 69051 w 1795380"/>
                  <a:gd name="connsiteY1676" fmla="*/ 1835117 h 2587749"/>
                  <a:gd name="connsiteX1677" fmla="*/ 63819 w 1795380"/>
                  <a:gd name="connsiteY1677" fmla="*/ 1837734 h 2587749"/>
                  <a:gd name="connsiteX1678" fmla="*/ 56626 w 1795380"/>
                  <a:gd name="connsiteY1678" fmla="*/ 1834462 h 2587749"/>
                  <a:gd name="connsiteX1679" fmla="*/ 52702 w 1795380"/>
                  <a:gd name="connsiteY1679" fmla="*/ 1837734 h 2587749"/>
                  <a:gd name="connsiteX1680" fmla="*/ 48124 w 1795380"/>
                  <a:gd name="connsiteY1680" fmla="*/ 1846241 h 2587749"/>
                  <a:gd name="connsiteX1681" fmla="*/ 35699 w 1795380"/>
                  <a:gd name="connsiteY1681" fmla="*/ 1844278 h 2587749"/>
                  <a:gd name="connsiteX1682" fmla="*/ 33737 w 1795380"/>
                  <a:gd name="connsiteY1682" fmla="*/ 1852785 h 2587749"/>
                  <a:gd name="connsiteX1683" fmla="*/ 45509 w 1795380"/>
                  <a:gd name="connsiteY1683" fmla="*/ 1856711 h 2587749"/>
                  <a:gd name="connsiteX1684" fmla="*/ 58588 w 1795380"/>
                  <a:gd name="connsiteY1684" fmla="*/ 1852785 h 2587749"/>
                  <a:gd name="connsiteX1685" fmla="*/ 84092 w 1795380"/>
                  <a:gd name="connsiteY1685" fmla="*/ 1857366 h 2587749"/>
                  <a:gd name="connsiteX1686" fmla="*/ 103057 w 1795380"/>
                  <a:gd name="connsiteY1686" fmla="*/ 1858020 h 2587749"/>
                  <a:gd name="connsiteX1687" fmla="*/ 105019 w 1795380"/>
                  <a:gd name="connsiteY1687" fmla="*/ 1865873 h 2587749"/>
                  <a:gd name="connsiteX1688" fmla="*/ 119406 w 1795380"/>
                  <a:gd name="connsiteY1688" fmla="*/ 1867836 h 2587749"/>
                  <a:gd name="connsiteX1689" fmla="*/ 131177 w 1795380"/>
                  <a:gd name="connsiteY1689" fmla="*/ 1869799 h 2587749"/>
                  <a:gd name="connsiteX1690" fmla="*/ 150142 w 1795380"/>
                  <a:gd name="connsiteY1690" fmla="*/ 1875034 h 2587749"/>
                  <a:gd name="connsiteX1691" fmla="*/ 161260 w 1795380"/>
                  <a:gd name="connsiteY1691" fmla="*/ 1865218 h 2587749"/>
                  <a:gd name="connsiteX1692" fmla="*/ 170415 w 1795380"/>
                  <a:gd name="connsiteY1692" fmla="*/ 1867182 h 2587749"/>
                  <a:gd name="connsiteX1693" fmla="*/ 177609 w 1795380"/>
                  <a:gd name="connsiteY1693" fmla="*/ 1872417 h 2587749"/>
                  <a:gd name="connsiteX1694" fmla="*/ 164529 w 1795380"/>
                  <a:gd name="connsiteY1694" fmla="*/ 1872417 h 2587749"/>
                  <a:gd name="connsiteX1695" fmla="*/ 154066 w 1795380"/>
                  <a:gd name="connsiteY1695" fmla="*/ 1880269 h 2587749"/>
                  <a:gd name="connsiteX1696" fmla="*/ 141641 w 1795380"/>
                  <a:gd name="connsiteY1696" fmla="*/ 1877652 h 2587749"/>
                  <a:gd name="connsiteX1697" fmla="*/ 127908 w 1795380"/>
                  <a:gd name="connsiteY1697" fmla="*/ 1875689 h 2587749"/>
                  <a:gd name="connsiteX1698" fmla="*/ 120714 w 1795380"/>
                  <a:gd name="connsiteY1698" fmla="*/ 1877652 h 2587749"/>
                  <a:gd name="connsiteX1699" fmla="*/ 123330 w 1795380"/>
                  <a:gd name="connsiteY1699" fmla="*/ 1884850 h 2587749"/>
                  <a:gd name="connsiteX1700" fmla="*/ 113520 w 1795380"/>
                  <a:gd name="connsiteY1700" fmla="*/ 1877652 h 2587749"/>
                  <a:gd name="connsiteX1701" fmla="*/ 108289 w 1795380"/>
                  <a:gd name="connsiteY1701" fmla="*/ 1876343 h 2587749"/>
                  <a:gd name="connsiteX1702" fmla="*/ 99787 w 1795380"/>
                  <a:gd name="connsiteY1702" fmla="*/ 1894012 h 2587749"/>
                  <a:gd name="connsiteX1703" fmla="*/ 105019 w 1795380"/>
                  <a:gd name="connsiteY1703" fmla="*/ 1873725 h 2587749"/>
                  <a:gd name="connsiteX1704" fmla="*/ 99133 w 1795380"/>
                  <a:gd name="connsiteY1704" fmla="*/ 1869799 h 2587749"/>
                  <a:gd name="connsiteX1705" fmla="*/ 88016 w 1795380"/>
                  <a:gd name="connsiteY1705" fmla="*/ 1872417 h 2587749"/>
                  <a:gd name="connsiteX1706" fmla="*/ 78860 w 1795380"/>
                  <a:gd name="connsiteY1706" fmla="*/ 1877652 h 2587749"/>
                  <a:gd name="connsiteX1707" fmla="*/ 84092 w 1795380"/>
                  <a:gd name="connsiteY1707" fmla="*/ 1867182 h 2587749"/>
                  <a:gd name="connsiteX1708" fmla="*/ 73629 w 1795380"/>
                  <a:gd name="connsiteY1708" fmla="*/ 1862601 h 2587749"/>
                  <a:gd name="connsiteX1709" fmla="*/ 57280 w 1795380"/>
                  <a:gd name="connsiteY1709" fmla="*/ 1858020 h 2587749"/>
                  <a:gd name="connsiteX1710" fmla="*/ 49432 w 1795380"/>
                  <a:gd name="connsiteY1710" fmla="*/ 1863255 h 2587749"/>
                  <a:gd name="connsiteX1711" fmla="*/ 51394 w 1795380"/>
                  <a:gd name="connsiteY1711" fmla="*/ 1869145 h 2587749"/>
                  <a:gd name="connsiteX1712" fmla="*/ 38315 w 1795380"/>
                  <a:gd name="connsiteY1712" fmla="*/ 1873071 h 2587749"/>
                  <a:gd name="connsiteX1713" fmla="*/ 35045 w 1795380"/>
                  <a:gd name="connsiteY1713" fmla="*/ 1880269 h 2587749"/>
                  <a:gd name="connsiteX1714" fmla="*/ 45509 w 1795380"/>
                  <a:gd name="connsiteY1714" fmla="*/ 1882233 h 2587749"/>
                  <a:gd name="connsiteX1715" fmla="*/ 38969 w 1795380"/>
                  <a:gd name="connsiteY1715" fmla="*/ 1884196 h 2587749"/>
                  <a:gd name="connsiteX1716" fmla="*/ 38969 w 1795380"/>
                  <a:gd name="connsiteY1716" fmla="*/ 1890740 h 2587749"/>
                  <a:gd name="connsiteX1717" fmla="*/ 33083 w 1795380"/>
                  <a:gd name="connsiteY1717" fmla="*/ 1893357 h 2587749"/>
                  <a:gd name="connsiteX1718" fmla="*/ 21312 w 1795380"/>
                  <a:gd name="connsiteY1718" fmla="*/ 1882887 h 2587749"/>
                  <a:gd name="connsiteX1719" fmla="*/ 17388 w 1795380"/>
                  <a:gd name="connsiteY1719" fmla="*/ 1895320 h 2587749"/>
                  <a:gd name="connsiteX1720" fmla="*/ 24582 w 1795380"/>
                  <a:gd name="connsiteY1720" fmla="*/ 1904482 h 2587749"/>
                  <a:gd name="connsiteX1721" fmla="*/ 50740 w 1795380"/>
                  <a:gd name="connsiteY1721" fmla="*/ 1905790 h 2587749"/>
                  <a:gd name="connsiteX1722" fmla="*/ 50086 w 1795380"/>
                  <a:gd name="connsiteY1722" fmla="*/ 1911680 h 2587749"/>
                  <a:gd name="connsiteX1723" fmla="*/ 56626 w 1795380"/>
                  <a:gd name="connsiteY1723" fmla="*/ 1916261 h 2587749"/>
                  <a:gd name="connsiteX1724" fmla="*/ 50086 w 1795380"/>
                  <a:gd name="connsiteY1724" fmla="*/ 1919533 h 2587749"/>
                  <a:gd name="connsiteX1725" fmla="*/ 41585 w 1795380"/>
                  <a:gd name="connsiteY1725" fmla="*/ 1920187 h 2587749"/>
                  <a:gd name="connsiteX1726" fmla="*/ 33083 w 1795380"/>
                  <a:gd name="connsiteY1726" fmla="*/ 1920842 h 2587749"/>
                  <a:gd name="connsiteX1727" fmla="*/ 38969 w 1795380"/>
                  <a:gd name="connsiteY1727" fmla="*/ 1928694 h 2587749"/>
                  <a:gd name="connsiteX1728" fmla="*/ 49432 w 1795380"/>
                  <a:gd name="connsiteY1728" fmla="*/ 1931966 h 2587749"/>
                  <a:gd name="connsiteX1729" fmla="*/ 57280 w 1795380"/>
                  <a:gd name="connsiteY1729" fmla="*/ 1937201 h 2587749"/>
                  <a:gd name="connsiteX1730" fmla="*/ 67743 w 1795380"/>
                  <a:gd name="connsiteY1730" fmla="*/ 1936547 h 2587749"/>
                  <a:gd name="connsiteX1731" fmla="*/ 80822 w 1795380"/>
                  <a:gd name="connsiteY1731" fmla="*/ 1931966 h 2587749"/>
                  <a:gd name="connsiteX1732" fmla="*/ 89324 w 1795380"/>
                  <a:gd name="connsiteY1732" fmla="*/ 1937201 h 2587749"/>
                  <a:gd name="connsiteX1733" fmla="*/ 82784 w 1795380"/>
                  <a:gd name="connsiteY1733" fmla="*/ 1937201 h 2587749"/>
                  <a:gd name="connsiteX1734" fmla="*/ 72321 w 1795380"/>
                  <a:gd name="connsiteY1734" fmla="*/ 1941782 h 2587749"/>
                  <a:gd name="connsiteX1735" fmla="*/ 60550 w 1795380"/>
                  <a:gd name="connsiteY1735" fmla="*/ 1944400 h 2587749"/>
                  <a:gd name="connsiteX1736" fmla="*/ 49432 w 1795380"/>
                  <a:gd name="connsiteY1736" fmla="*/ 1939164 h 2587749"/>
                  <a:gd name="connsiteX1737" fmla="*/ 38969 w 1795380"/>
                  <a:gd name="connsiteY1737" fmla="*/ 1938510 h 2587749"/>
                  <a:gd name="connsiteX1738" fmla="*/ 32429 w 1795380"/>
                  <a:gd name="connsiteY1738" fmla="*/ 1939819 h 2587749"/>
                  <a:gd name="connsiteX1739" fmla="*/ 25890 w 1795380"/>
                  <a:gd name="connsiteY1739" fmla="*/ 1942436 h 2587749"/>
                  <a:gd name="connsiteX1740" fmla="*/ 18042 w 1795380"/>
                  <a:gd name="connsiteY1740" fmla="*/ 1950289 h 2587749"/>
                  <a:gd name="connsiteX1741" fmla="*/ 21966 w 1795380"/>
                  <a:gd name="connsiteY1741" fmla="*/ 1955524 h 2587749"/>
                  <a:gd name="connsiteX1742" fmla="*/ 34391 w 1795380"/>
                  <a:gd name="connsiteY1742" fmla="*/ 1955524 h 2587749"/>
                  <a:gd name="connsiteX1743" fmla="*/ 53356 w 1795380"/>
                  <a:gd name="connsiteY1743" fmla="*/ 1951598 h 2587749"/>
                  <a:gd name="connsiteX1744" fmla="*/ 72975 w 1795380"/>
                  <a:gd name="connsiteY1744" fmla="*/ 1956179 h 2587749"/>
                  <a:gd name="connsiteX1745" fmla="*/ 57934 w 1795380"/>
                  <a:gd name="connsiteY1745" fmla="*/ 1956179 h 2587749"/>
                  <a:gd name="connsiteX1746" fmla="*/ 44855 w 1795380"/>
                  <a:gd name="connsiteY1746" fmla="*/ 1956179 h 2587749"/>
                  <a:gd name="connsiteX1747" fmla="*/ 43547 w 1795380"/>
                  <a:gd name="connsiteY1747" fmla="*/ 1962722 h 2587749"/>
                  <a:gd name="connsiteX1748" fmla="*/ 33737 w 1795380"/>
                  <a:gd name="connsiteY1748" fmla="*/ 1958796 h 2587749"/>
                  <a:gd name="connsiteX1749" fmla="*/ 30467 w 1795380"/>
                  <a:gd name="connsiteY1749" fmla="*/ 1966649 h 2587749"/>
                  <a:gd name="connsiteX1750" fmla="*/ 19350 w 1795380"/>
                  <a:gd name="connsiteY1750" fmla="*/ 1963377 h 2587749"/>
                  <a:gd name="connsiteX1751" fmla="*/ 10849 w 1795380"/>
                  <a:gd name="connsiteY1751" fmla="*/ 1969921 h 2587749"/>
                  <a:gd name="connsiteX1752" fmla="*/ 14772 w 1795380"/>
                  <a:gd name="connsiteY1752" fmla="*/ 1976465 h 2587749"/>
                  <a:gd name="connsiteX1753" fmla="*/ 19350 w 1795380"/>
                  <a:gd name="connsiteY1753" fmla="*/ 1980391 h 2587749"/>
                  <a:gd name="connsiteX1754" fmla="*/ 33737 w 1795380"/>
                  <a:gd name="connsiteY1754" fmla="*/ 1983009 h 2587749"/>
                  <a:gd name="connsiteX1755" fmla="*/ 37007 w 1795380"/>
                  <a:gd name="connsiteY1755" fmla="*/ 1990861 h 2587749"/>
                  <a:gd name="connsiteX1756" fmla="*/ 31121 w 1795380"/>
                  <a:gd name="connsiteY1756" fmla="*/ 1997405 h 2587749"/>
                  <a:gd name="connsiteX1757" fmla="*/ 40931 w 1795380"/>
                  <a:gd name="connsiteY1757" fmla="*/ 1998714 h 2587749"/>
                  <a:gd name="connsiteX1758" fmla="*/ 44855 w 1795380"/>
                  <a:gd name="connsiteY1758" fmla="*/ 2009184 h 2587749"/>
                  <a:gd name="connsiteX1759" fmla="*/ 59896 w 1795380"/>
                  <a:gd name="connsiteY1759" fmla="*/ 2001331 h 2587749"/>
                  <a:gd name="connsiteX1760" fmla="*/ 68397 w 1795380"/>
                  <a:gd name="connsiteY1760" fmla="*/ 1996751 h 2587749"/>
                  <a:gd name="connsiteX1761" fmla="*/ 78860 w 1795380"/>
                  <a:gd name="connsiteY1761" fmla="*/ 1993479 h 2587749"/>
                  <a:gd name="connsiteX1762" fmla="*/ 83438 w 1795380"/>
                  <a:gd name="connsiteY1762" fmla="*/ 1988898 h 2587749"/>
                  <a:gd name="connsiteX1763" fmla="*/ 86708 w 1795380"/>
                  <a:gd name="connsiteY1763" fmla="*/ 1994787 h 2587749"/>
                  <a:gd name="connsiteX1764" fmla="*/ 94556 w 1795380"/>
                  <a:gd name="connsiteY1764" fmla="*/ 1994787 h 2587749"/>
                  <a:gd name="connsiteX1765" fmla="*/ 105673 w 1795380"/>
                  <a:gd name="connsiteY1765" fmla="*/ 1988244 h 2587749"/>
                  <a:gd name="connsiteX1766" fmla="*/ 101749 w 1795380"/>
                  <a:gd name="connsiteY1766" fmla="*/ 1996096 h 2587749"/>
                  <a:gd name="connsiteX1767" fmla="*/ 110905 w 1795380"/>
                  <a:gd name="connsiteY1767" fmla="*/ 1996096 h 2587749"/>
                  <a:gd name="connsiteX1768" fmla="*/ 118098 w 1795380"/>
                  <a:gd name="connsiteY1768" fmla="*/ 1991516 h 2587749"/>
                  <a:gd name="connsiteX1769" fmla="*/ 125946 w 1795380"/>
                  <a:gd name="connsiteY1769" fmla="*/ 2002640 h 2587749"/>
                  <a:gd name="connsiteX1770" fmla="*/ 140333 w 1795380"/>
                  <a:gd name="connsiteY1770" fmla="*/ 2005258 h 2587749"/>
                  <a:gd name="connsiteX1771" fmla="*/ 147526 w 1795380"/>
                  <a:gd name="connsiteY1771" fmla="*/ 1996096 h 2587749"/>
                  <a:gd name="connsiteX1772" fmla="*/ 143603 w 1795380"/>
                  <a:gd name="connsiteY1772" fmla="*/ 1987589 h 2587749"/>
                  <a:gd name="connsiteX1773" fmla="*/ 146219 w 1795380"/>
                  <a:gd name="connsiteY1773" fmla="*/ 1979082 h 2587749"/>
                  <a:gd name="connsiteX1774" fmla="*/ 150142 w 1795380"/>
                  <a:gd name="connsiteY1774" fmla="*/ 1973193 h 2587749"/>
                  <a:gd name="connsiteX1775" fmla="*/ 158644 w 1795380"/>
                  <a:gd name="connsiteY1775" fmla="*/ 1972538 h 2587749"/>
                  <a:gd name="connsiteX1776" fmla="*/ 167145 w 1795380"/>
                  <a:gd name="connsiteY1776" fmla="*/ 1952907 h 2587749"/>
                  <a:gd name="connsiteX1777" fmla="*/ 166491 w 1795380"/>
                  <a:gd name="connsiteY1777" fmla="*/ 1966649 h 2587749"/>
                  <a:gd name="connsiteX1778" fmla="*/ 151450 w 1795380"/>
                  <a:gd name="connsiteY1778" fmla="*/ 1985626 h 2587749"/>
                  <a:gd name="connsiteX1779" fmla="*/ 158644 w 1795380"/>
                  <a:gd name="connsiteY1779" fmla="*/ 1991516 h 2587749"/>
                  <a:gd name="connsiteX1780" fmla="*/ 173031 w 1795380"/>
                  <a:gd name="connsiteY1780" fmla="*/ 1993479 h 2587749"/>
                  <a:gd name="connsiteX1781" fmla="*/ 180878 w 1795380"/>
                  <a:gd name="connsiteY1781" fmla="*/ 1998059 h 2587749"/>
                  <a:gd name="connsiteX1782" fmla="*/ 188072 w 1795380"/>
                  <a:gd name="connsiteY1782" fmla="*/ 1992824 h 2587749"/>
                  <a:gd name="connsiteX1783" fmla="*/ 201151 w 1795380"/>
                  <a:gd name="connsiteY1783" fmla="*/ 1978428 h 2587749"/>
                  <a:gd name="connsiteX1784" fmla="*/ 197227 w 1795380"/>
                  <a:gd name="connsiteY1784" fmla="*/ 1985626 h 2587749"/>
                  <a:gd name="connsiteX1785" fmla="*/ 199189 w 1795380"/>
                  <a:gd name="connsiteY1785" fmla="*/ 1991516 h 2587749"/>
                  <a:gd name="connsiteX1786" fmla="*/ 190034 w 1795380"/>
                  <a:gd name="connsiteY1786" fmla="*/ 1994787 h 2587749"/>
                  <a:gd name="connsiteX1787" fmla="*/ 182840 w 1795380"/>
                  <a:gd name="connsiteY1787" fmla="*/ 2003295 h 2587749"/>
                  <a:gd name="connsiteX1788" fmla="*/ 194612 w 1795380"/>
                  <a:gd name="connsiteY1788" fmla="*/ 2003295 h 2587749"/>
                  <a:gd name="connsiteX1789" fmla="*/ 206383 w 1795380"/>
                  <a:gd name="connsiteY1789" fmla="*/ 1996096 h 2587749"/>
                  <a:gd name="connsiteX1790" fmla="*/ 213576 w 1795380"/>
                  <a:gd name="connsiteY1790" fmla="*/ 1999368 h 2587749"/>
                  <a:gd name="connsiteX1791" fmla="*/ 220770 w 1795380"/>
                  <a:gd name="connsiteY1791" fmla="*/ 1994133 h 2587749"/>
                  <a:gd name="connsiteX1792" fmla="*/ 214884 w 1795380"/>
                  <a:gd name="connsiteY1792" fmla="*/ 1982354 h 2587749"/>
                  <a:gd name="connsiteX1793" fmla="*/ 210961 w 1795380"/>
                  <a:gd name="connsiteY1793" fmla="*/ 1975156 h 2587749"/>
                  <a:gd name="connsiteX1794" fmla="*/ 218154 w 1795380"/>
                  <a:gd name="connsiteY1794" fmla="*/ 1965994 h 2587749"/>
                  <a:gd name="connsiteX1795" fmla="*/ 214884 w 1795380"/>
                  <a:gd name="connsiteY1795" fmla="*/ 1958142 h 2587749"/>
                  <a:gd name="connsiteX1796" fmla="*/ 223386 w 1795380"/>
                  <a:gd name="connsiteY1796" fmla="*/ 1956833 h 2587749"/>
                  <a:gd name="connsiteX1797" fmla="*/ 233195 w 1795380"/>
                  <a:gd name="connsiteY1797" fmla="*/ 1945708 h 2587749"/>
                  <a:gd name="connsiteX1798" fmla="*/ 241043 w 1795380"/>
                  <a:gd name="connsiteY1798" fmla="*/ 1941128 h 2587749"/>
                  <a:gd name="connsiteX1799" fmla="*/ 229271 w 1795380"/>
                  <a:gd name="connsiteY1799" fmla="*/ 1957487 h 2587749"/>
                  <a:gd name="connsiteX1800" fmla="*/ 218808 w 1795380"/>
                  <a:gd name="connsiteY1800" fmla="*/ 1973847 h 2587749"/>
                  <a:gd name="connsiteX1801" fmla="*/ 220770 w 1795380"/>
                  <a:gd name="connsiteY1801" fmla="*/ 1983009 h 2587749"/>
                  <a:gd name="connsiteX1802" fmla="*/ 225348 w 1795380"/>
                  <a:gd name="connsiteY1802" fmla="*/ 1992824 h 2587749"/>
                  <a:gd name="connsiteX1803" fmla="*/ 237119 w 1795380"/>
                  <a:gd name="connsiteY1803" fmla="*/ 1989552 h 2587749"/>
                  <a:gd name="connsiteX1804" fmla="*/ 247582 w 1795380"/>
                  <a:gd name="connsiteY1804" fmla="*/ 1985626 h 2587749"/>
                  <a:gd name="connsiteX1805" fmla="*/ 246274 w 1795380"/>
                  <a:gd name="connsiteY1805" fmla="*/ 1991516 h 2587749"/>
                  <a:gd name="connsiteX1806" fmla="*/ 233195 w 1795380"/>
                  <a:gd name="connsiteY1806" fmla="*/ 1995442 h 2587749"/>
                  <a:gd name="connsiteX1807" fmla="*/ 225348 w 1795380"/>
                  <a:gd name="connsiteY1807" fmla="*/ 2000023 h 2587749"/>
                  <a:gd name="connsiteX1808" fmla="*/ 227310 w 1795380"/>
                  <a:gd name="connsiteY1808" fmla="*/ 2008530 h 2587749"/>
                  <a:gd name="connsiteX1809" fmla="*/ 220770 w 1795380"/>
                  <a:gd name="connsiteY1809" fmla="*/ 2005258 h 2587749"/>
                  <a:gd name="connsiteX1810" fmla="*/ 212922 w 1795380"/>
                  <a:gd name="connsiteY1810" fmla="*/ 2004603 h 2587749"/>
                  <a:gd name="connsiteX1811" fmla="*/ 201805 w 1795380"/>
                  <a:gd name="connsiteY1811" fmla="*/ 2009184 h 2587749"/>
                  <a:gd name="connsiteX1812" fmla="*/ 190034 w 1795380"/>
                  <a:gd name="connsiteY1812" fmla="*/ 2009839 h 2587749"/>
                  <a:gd name="connsiteX1813" fmla="*/ 190034 w 1795380"/>
                  <a:gd name="connsiteY1813" fmla="*/ 2017037 h 2587749"/>
                  <a:gd name="connsiteX1814" fmla="*/ 191342 w 1795380"/>
                  <a:gd name="connsiteY1814" fmla="*/ 2029470 h 2587749"/>
                  <a:gd name="connsiteX1815" fmla="*/ 203113 w 1795380"/>
                  <a:gd name="connsiteY1815" fmla="*/ 2037977 h 2587749"/>
                  <a:gd name="connsiteX1816" fmla="*/ 196573 w 1795380"/>
                  <a:gd name="connsiteY1816" fmla="*/ 2051719 h 2587749"/>
                  <a:gd name="connsiteX1817" fmla="*/ 198535 w 1795380"/>
                  <a:gd name="connsiteY1817" fmla="*/ 2038632 h 2587749"/>
                  <a:gd name="connsiteX1818" fmla="*/ 188726 w 1795380"/>
                  <a:gd name="connsiteY1818" fmla="*/ 2034051 h 2587749"/>
                  <a:gd name="connsiteX1819" fmla="*/ 171069 w 1795380"/>
                  <a:gd name="connsiteY1819" fmla="*/ 2047139 h 2587749"/>
                  <a:gd name="connsiteX1820" fmla="*/ 184148 w 1795380"/>
                  <a:gd name="connsiteY1820" fmla="*/ 2032088 h 2587749"/>
                  <a:gd name="connsiteX1821" fmla="*/ 183494 w 1795380"/>
                  <a:gd name="connsiteY1821" fmla="*/ 2015728 h 2587749"/>
                  <a:gd name="connsiteX1822" fmla="*/ 175647 w 1795380"/>
                  <a:gd name="connsiteY1822" fmla="*/ 2012456 h 2587749"/>
                  <a:gd name="connsiteX1823" fmla="*/ 175647 w 1795380"/>
                  <a:gd name="connsiteY1823" fmla="*/ 2002640 h 2587749"/>
                  <a:gd name="connsiteX1824" fmla="*/ 167799 w 1795380"/>
                  <a:gd name="connsiteY1824" fmla="*/ 2001331 h 2587749"/>
                  <a:gd name="connsiteX1825" fmla="*/ 155374 w 1795380"/>
                  <a:gd name="connsiteY1825" fmla="*/ 1998059 h 2587749"/>
                  <a:gd name="connsiteX1826" fmla="*/ 148180 w 1795380"/>
                  <a:gd name="connsiteY1826" fmla="*/ 2008530 h 2587749"/>
                  <a:gd name="connsiteX1827" fmla="*/ 139025 w 1795380"/>
                  <a:gd name="connsiteY1827" fmla="*/ 2012456 h 2587749"/>
                  <a:gd name="connsiteX1828" fmla="*/ 134447 w 1795380"/>
                  <a:gd name="connsiteY1828" fmla="*/ 2022926 h 2587749"/>
                  <a:gd name="connsiteX1829" fmla="*/ 133139 w 1795380"/>
                  <a:gd name="connsiteY1829" fmla="*/ 2018346 h 2587749"/>
                  <a:gd name="connsiteX1830" fmla="*/ 127908 w 1795380"/>
                  <a:gd name="connsiteY1830" fmla="*/ 2013111 h 2587749"/>
                  <a:gd name="connsiteX1831" fmla="*/ 122676 w 1795380"/>
                  <a:gd name="connsiteY1831" fmla="*/ 2017691 h 2587749"/>
                  <a:gd name="connsiteX1832" fmla="*/ 118752 w 1795380"/>
                  <a:gd name="connsiteY1832" fmla="*/ 2006567 h 2587749"/>
                  <a:gd name="connsiteX1833" fmla="*/ 98479 w 1795380"/>
                  <a:gd name="connsiteY1833" fmla="*/ 2003295 h 2587749"/>
                  <a:gd name="connsiteX1834" fmla="*/ 89324 w 1795380"/>
                  <a:gd name="connsiteY1834" fmla="*/ 2003949 h 2587749"/>
                  <a:gd name="connsiteX1835" fmla="*/ 80822 w 1795380"/>
                  <a:gd name="connsiteY1835" fmla="*/ 2013111 h 2587749"/>
                  <a:gd name="connsiteX1836" fmla="*/ 80822 w 1795380"/>
                  <a:gd name="connsiteY1836" fmla="*/ 2002640 h 2587749"/>
                  <a:gd name="connsiteX1837" fmla="*/ 69051 w 1795380"/>
                  <a:gd name="connsiteY1837" fmla="*/ 2006567 h 2587749"/>
                  <a:gd name="connsiteX1838" fmla="*/ 65781 w 1795380"/>
                  <a:gd name="connsiteY1838" fmla="*/ 2012456 h 2587749"/>
                  <a:gd name="connsiteX1839" fmla="*/ 59242 w 1795380"/>
                  <a:gd name="connsiteY1839" fmla="*/ 2012456 h 2587749"/>
                  <a:gd name="connsiteX1840" fmla="*/ 52702 w 1795380"/>
                  <a:gd name="connsiteY1840" fmla="*/ 2015074 h 2587749"/>
                  <a:gd name="connsiteX1841" fmla="*/ 50086 w 1795380"/>
                  <a:gd name="connsiteY1841" fmla="*/ 2022272 h 2587749"/>
                  <a:gd name="connsiteX1842" fmla="*/ 42893 w 1795380"/>
                  <a:gd name="connsiteY1842" fmla="*/ 2018346 h 2587749"/>
                  <a:gd name="connsiteX1843" fmla="*/ 33083 w 1795380"/>
                  <a:gd name="connsiteY1843" fmla="*/ 2009839 h 2587749"/>
                  <a:gd name="connsiteX1844" fmla="*/ 17388 w 1795380"/>
                  <a:gd name="connsiteY1844" fmla="*/ 2007875 h 2587749"/>
                  <a:gd name="connsiteX1845" fmla="*/ 10195 w 1795380"/>
                  <a:gd name="connsiteY1845" fmla="*/ 2012456 h 2587749"/>
                  <a:gd name="connsiteX1846" fmla="*/ 11503 w 1795380"/>
                  <a:gd name="connsiteY1846" fmla="*/ 2023581 h 2587749"/>
                  <a:gd name="connsiteX1847" fmla="*/ 18042 w 1795380"/>
                  <a:gd name="connsiteY1847" fmla="*/ 2025544 h 2587749"/>
                  <a:gd name="connsiteX1848" fmla="*/ 24582 w 1795380"/>
                  <a:gd name="connsiteY1848" fmla="*/ 2019000 h 2587749"/>
                  <a:gd name="connsiteX1849" fmla="*/ 23928 w 1795380"/>
                  <a:gd name="connsiteY1849" fmla="*/ 2024889 h 2587749"/>
                  <a:gd name="connsiteX1850" fmla="*/ 29813 w 1795380"/>
                  <a:gd name="connsiteY1850" fmla="*/ 2025544 h 2587749"/>
                  <a:gd name="connsiteX1851" fmla="*/ 21966 w 1795380"/>
                  <a:gd name="connsiteY1851" fmla="*/ 2028161 h 2587749"/>
                  <a:gd name="connsiteX1852" fmla="*/ 18042 w 1795380"/>
                  <a:gd name="connsiteY1852" fmla="*/ 2040595 h 2587749"/>
                  <a:gd name="connsiteX1853" fmla="*/ 16734 w 1795380"/>
                  <a:gd name="connsiteY1853" fmla="*/ 2030124 h 2587749"/>
                  <a:gd name="connsiteX1854" fmla="*/ 10195 w 1795380"/>
                  <a:gd name="connsiteY1854" fmla="*/ 2027507 h 2587749"/>
                  <a:gd name="connsiteX1855" fmla="*/ 10195 w 1795380"/>
                  <a:gd name="connsiteY1855" fmla="*/ 2039940 h 2587749"/>
                  <a:gd name="connsiteX1856" fmla="*/ 16080 w 1795380"/>
                  <a:gd name="connsiteY1856" fmla="*/ 2051065 h 2587749"/>
                  <a:gd name="connsiteX1857" fmla="*/ 23274 w 1795380"/>
                  <a:gd name="connsiteY1857" fmla="*/ 2051065 h 2587749"/>
                  <a:gd name="connsiteX1858" fmla="*/ 29160 w 1795380"/>
                  <a:gd name="connsiteY1858" fmla="*/ 2054991 h 2587749"/>
                  <a:gd name="connsiteX1859" fmla="*/ 37661 w 1795380"/>
                  <a:gd name="connsiteY1859" fmla="*/ 2045830 h 2587749"/>
                  <a:gd name="connsiteX1860" fmla="*/ 44855 w 1795380"/>
                  <a:gd name="connsiteY1860" fmla="*/ 2043867 h 2587749"/>
                  <a:gd name="connsiteX1861" fmla="*/ 52048 w 1795380"/>
                  <a:gd name="connsiteY1861" fmla="*/ 2039940 h 2587749"/>
                  <a:gd name="connsiteX1862" fmla="*/ 50740 w 1795380"/>
                  <a:gd name="connsiteY1862" fmla="*/ 2045176 h 2587749"/>
                  <a:gd name="connsiteX1863" fmla="*/ 59242 w 1795380"/>
                  <a:gd name="connsiteY1863" fmla="*/ 2046484 h 2587749"/>
                  <a:gd name="connsiteX1864" fmla="*/ 46816 w 1795380"/>
                  <a:gd name="connsiteY1864" fmla="*/ 2049102 h 2587749"/>
                  <a:gd name="connsiteX1865" fmla="*/ 38315 w 1795380"/>
                  <a:gd name="connsiteY1865" fmla="*/ 2053028 h 2587749"/>
                  <a:gd name="connsiteX1866" fmla="*/ 31775 w 1795380"/>
                  <a:gd name="connsiteY1866" fmla="*/ 2060881 h 2587749"/>
                  <a:gd name="connsiteX1867" fmla="*/ 31121 w 1795380"/>
                  <a:gd name="connsiteY1867" fmla="*/ 2064153 h 2587749"/>
                  <a:gd name="connsiteX1868" fmla="*/ 39623 w 1795380"/>
                  <a:gd name="connsiteY1868" fmla="*/ 2070042 h 2587749"/>
                  <a:gd name="connsiteX1869" fmla="*/ 43547 w 1795380"/>
                  <a:gd name="connsiteY1869" fmla="*/ 2083784 h 2587749"/>
                  <a:gd name="connsiteX1870" fmla="*/ 36353 w 1795380"/>
                  <a:gd name="connsiteY1870" fmla="*/ 2085093 h 2587749"/>
                  <a:gd name="connsiteX1871" fmla="*/ 33083 w 1795380"/>
                  <a:gd name="connsiteY1871" fmla="*/ 2072660 h 2587749"/>
                  <a:gd name="connsiteX1872" fmla="*/ 24582 w 1795380"/>
                  <a:gd name="connsiteY1872" fmla="*/ 2067425 h 2587749"/>
                  <a:gd name="connsiteX1873" fmla="*/ 16734 w 1795380"/>
                  <a:gd name="connsiteY1873" fmla="*/ 2063498 h 2587749"/>
                  <a:gd name="connsiteX1874" fmla="*/ 12157 w 1795380"/>
                  <a:gd name="connsiteY1874" fmla="*/ 2064153 h 2587749"/>
                  <a:gd name="connsiteX1875" fmla="*/ 5617 w 1795380"/>
                  <a:gd name="connsiteY1875" fmla="*/ 2053028 h 2587749"/>
                  <a:gd name="connsiteX1876" fmla="*/ 1039 w 1795380"/>
                  <a:gd name="connsiteY1876" fmla="*/ 2058263 h 2587749"/>
                  <a:gd name="connsiteX1877" fmla="*/ 12157 w 1795380"/>
                  <a:gd name="connsiteY1877" fmla="*/ 2068734 h 2587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</a:cxnLst>
                <a:rect l="l" t="t" r="r" b="b"/>
                <a:pathLst>
                  <a:path w="1795380" h="2587749">
                    <a:moveTo>
                      <a:pt x="8887" y="2081167"/>
                    </a:moveTo>
                    <a:cubicBezTo>
                      <a:pt x="12811" y="2085748"/>
                      <a:pt x="15426" y="2085748"/>
                      <a:pt x="15426" y="2087711"/>
                    </a:cubicBezTo>
                    <a:cubicBezTo>
                      <a:pt x="15426" y="2089674"/>
                      <a:pt x="17388" y="2092291"/>
                      <a:pt x="19350" y="2094909"/>
                    </a:cubicBezTo>
                    <a:cubicBezTo>
                      <a:pt x="21312" y="2097527"/>
                      <a:pt x="23274" y="2098835"/>
                      <a:pt x="20658" y="2101453"/>
                    </a:cubicBezTo>
                    <a:cubicBezTo>
                      <a:pt x="18696" y="2104071"/>
                      <a:pt x="18042" y="2106034"/>
                      <a:pt x="18042" y="2106034"/>
                    </a:cubicBezTo>
                    <a:cubicBezTo>
                      <a:pt x="18042" y="2106034"/>
                      <a:pt x="22620" y="2115195"/>
                      <a:pt x="25890" y="2114541"/>
                    </a:cubicBezTo>
                    <a:cubicBezTo>
                      <a:pt x="29813" y="2114541"/>
                      <a:pt x="31775" y="2107997"/>
                      <a:pt x="34391" y="2107997"/>
                    </a:cubicBezTo>
                    <a:cubicBezTo>
                      <a:pt x="37007" y="2107997"/>
                      <a:pt x="44201" y="2106034"/>
                      <a:pt x="47470" y="2103416"/>
                    </a:cubicBezTo>
                    <a:cubicBezTo>
                      <a:pt x="50740" y="2100144"/>
                      <a:pt x="50086" y="2092946"/>
                      <a:pt x="52048" y="2091637"/>
                    </a:cubicBezTo>
                    <a:cubicBezTo>
                      <a:pt x="54010" y="2090328"/>
                      <a:pt x="55972" y="2090983"/>
                      <a:pt x="57280" y="2089674"/>
                    </a:cubicBezTo>
                    <a:cubicBezTo>
                      <a:pt x="58588" y="2088365"/>
                      <a:pt x="67089" y="2076586"/>
                      <a:pt x="66435" y="2079204"/>
                    </a:cubicBezTo>
                    <a:cubicBezTo>
                      <a:pt x="65781" y="2081821"/>
                      <a:pt x="59242" y="2093600"/>
                      <a:pt x="61204" y="2092946"/>
                    </a:cubicBezTo>
                    <a:cubicBezTo>
                      <a:pt x="63165" y="2092946"/>
                      <a:pt x="71667" y="2083784"/>
                      <a:pt x="69705" y="2088365"/>
                    </a:cubicBezTo>
                    <a:cubicBezTo>
                      <a:pt x="67743" y="2092291"/>
                      <a:pt x="66435" y="2102107"/>
                      <a:pt x="63819" y="2109306"/>
                    </a:cubicBezTo>
                    <a:cubicBezTo>
                      <a:pt x="61204" y="2116504"/>
                      <a:pt x="64473" y="2128937"/>
                      <a:pt x="61204" y="2132209"/>
                    </a:cubicBezTo>
                    <a:cubicBezTo>
                      <a:pt x="57934" y="2136136"/>
                      <a:pt x="55972" y="2134827"/>
                      <a:pt x="54664" y="2135481"/>
                    </a:cubicBezTo>
                    <a:cubicBezTo>
                      <a:pt x="53356" y="2136136"/>
                      <a:pt x="46816" y="2140716"/>
                      <a:pt x="44201" y="2140062"/>
                    </a:cubicBezTo>
                    <a:cubicBezTo>
                      <a:pt x="41585" y="2139408"/>
                      <a:pt x="37661" y="2134827"/>
                      <a:pt x="37007" y="2132864"/>
                    </a:cubicBezTo>
                    <a:cubicBezTo>
                      <a:pt x="35699" y="2130246"/>
                      <a:pt x="27852" y="2116504"/>
                      <a:pt x="23274" y="2122393"/>
                    </a:cubicBezTo>
                    <a:cubicBezTo>
                      <a:pt x="18696" y="2128283"/>
                      <a:pt x="24582" y="2130246"/>
                      <a:pt x="22620" y="2134173"/>
                    </a:cubicBezTo>
                    <a:cubicBezTo>
                      <a:pt x="20658" y="2138753"/>
                      <a:pt x="17388" y="2141371"/>
                      <a:pt x="14118" y="2145297"/>
                    </a:cubicBezTo>
                    <a:cubicBezTo>
                      <a:pt x="10849" y="2149223"/>
                      <a:pt x="10849" y="2153150"/>
                      <a:pt x="13464" y="2154458"/>
                    </a:cubicBezTo>
                    <a:cubicBezTo>
                      <a:pt x="16080" y="2155767"/>
                      <a:pt x="23928" y="2154458"/>
                      <a:pt x="21966" y="2157076"/>
                    </a:cubicBezTo>
                    <a:cubicBezTo>
                      <a:pt x="19350" y="2159694"/>
                      <a:pt x="14118" y="2157730"/>
                      <a:pt x="14118" y="2161002"/>
                    </a:cubicBezTo>
                    <a:cubicBezTo>
                      <a:pt x="14118" y="2164274"/>
                      <a:pt x="23274" y="2164274"/>
                      <a:pt x="22620" y="2166238"/>
                    </a:cubicBezTo>
                    <a:cubicBezTo>
                      <a:pt x="21966" y="2168855"/>
                      <a:pt x="15426" y="2172782"/>
                      <a:pt x="18042" y="2173436"/>
                    </a:cubicBezTo>
                    <a:cubicBezTo>
                      <a:pt x="20658" y="2174090"/>
                      <a:pt x="23274" y="2171473"/>
                      <a:pt x="25890" y="2174090"/>
                    </a:cubicBezTo>
                    <a:cubicBezTo>
                      <a:pt x="28506" y="2176708"/>
                      <a:pt x="23274" y="2179325"/>
                      <a:pt x="23928" y="2181943"/>
                    </a:cubicBezTo>
                    <a:cubicBezTo>
                      <a:pt x="24582" y="2183906"/>
                      <a:pt x="31121" y="2190450"/>
                      <a:pt x="33083" y="2188487"/>
                    </a:cubicBezTo>
                    <a:cubicBezTo>
                      <a:pt x="35699" y="2185869"/>
                      <a:pt x="38969" y="2180634"/>
                      <a:pt x="40277" y="2179325"/>
                    </a:cubicBezTo>
                    <a:cubicBezTo>
                      <a:pt x="40931" y="2178017"/>
                      <a:pt x="46162" y="2166892"/>
                      <a:pt x="48124" y="2159694"/>
                    </a:cubicBezTo>
                    <a:cubicBezTo>
                      <a:pt x="50740" y="2153150"/>
                      <a:pt x="53356" y="2149223"/>
                      <a:pt x="55318" y="2148569"/>
                    </a:cubicBezTo>
                    <a:cubicBezTo>
                      <a:pt x="57280" y="2147915"/>
                      <a:pt x="65781" y="2142680"/>
                      <a:pt x="64473" y="2145297"/>
                    </a:cubicBezTo>
                    <a:cubicBezTo>
                      <a:pt x="63165" y="2147915"/>
                      <a:pt x="59242" y="2150532"/>
                      <a:pt x="55318" y="2155767"/>
                    </a:cubicBezTo>
                    <a:cubicBezTo>
                      <a:pt x="51394" y="2161002"/>
                      <a:pt x="50086" y="2164274"/>
                      <a:pt x="52048" y="2167546"/>
                    </a:cubicBezTo>
                    <a:cubicBezTo>
                      <a:pt x="53356" y="2170818"/>
                      <a:pt x="57934" y="2170818"/>
                      <a:pt x="56626" y="2174090"/>
                    </a:cubicBezTo>
                    <a:cubicBezTo>
                      <a:pt x="55318" y="2177362"/>
                      <a:pt x="46816" y="2179325"/>
                      <a:pt x="45509" y="2181943"/>
                    </a:cubicBezTo>
                    <a:cubicBezTo>
                      <a:pt x="44201" y="2185215"/>
                      <a:pt x="42239" y="2191104"/>
                      <a:pt x="45509" y="2191104"/>
                    </a:cubicBezTo>
                    <a:cubicBezTo>
                      <a:pt x="48778" y="2191104"/>
                      <a:pt x="55972" y="2183906"/>
                      <a:pt x="57934" y="2182597"/>
                    </a:cubicBezTo>
                    <a:cubicBezTo>
                      <a:pt x="60550" y="2181943"/>
                      <a:pt x="68397" y="2177362"/>
                      <a:pt x="66435" y="2180634"/>
                    </a:cubicBezTo>
                    <a:cubicBezTo>
                      <a:pt x="63819" y="2184560"/>
                      <a:pt x="56626" y="2188487"/>
                      <a:pt x="56626" y="2191104"/>
                    </a:cubicBezTo>
                    <a:cubicBezTo>
                      <a:pt x="56626" y="2193722"/>
                      <a:pt x="58588" y="2196340"/>
                      <a:pt x="58588" y="2198957"/>
                    </a:cubicBezTo>
                    <a:cubicBezTo>
                      <a:pt x="58588" y="2201575"/>
                      <a:pt x="61204" y="2205501"/>
                      <a:pt x="58588" y="2206155"/>
                    </a:cubicBezTo>
                    <a:cubicBezTo>
                      <a:pt x="55972" y="2207464"/>
                      <a:pt x="55972" y="2210736"/>
                      <a:pt x="57934" y="2215971"/>
                    </a:cubicBezTo>
                    <a:cubicBezTo>
                      <a:pt x="59896" y="2220552"/>
                      <a:pt x="62511" y="2219897"/>
                      <a:pt x="64473" y="2219243"/>
                    </a:cubicBezTo>
                    <a:cubicBezTo>
                      <a:pt x="66435" y="2219243"/>
                      <a:pt x="71013" y="2220552"/>
                      <a:pt x="72321" y="2218589"/>
                    </a:cubicBezTo>
                    <a:cubicBezTo>
                      <a:pt x="73629" y="2215971"/>
                      <a:pt x="76245" y="2205501"/>
                      <a:pt x="75591" y="2202229"/>
                    </a:cubicBezTo>
                    <a:cubicBezTo>
                      <a:pt x="74937" y="2198957"/>
                      <a:pt x="72975" y="2193068"/>
                      <a:pt x="74937" y="2191759"/>
                    </a:cubicBezTo>
                    <a:cubicBezTo>
                      <a:pt x="76899" y="2190450"/>
                      <a:pt x="78860" y="2189796"/>
                      <a:pt x="79514" y="2188487"/>
                    </a:cubicBezTo>
                    <a:cubicBezTo>
                      <a:pt x="79514" y="2187178"/>
                      <a:pt x="82130" y="2179325"/>
                      <a:pt x="84092" y="2175399"/>
                    </a:cubicBezTo>
                    <a:cubicBezTo>
                      <a:pt x="86054" y="2171473"/>
                      <a:pt x="88670" y="2170818"/>
                      <a:pt x="89978" y="2171473"/>
                    </a:cubicBezTo>
                    <a:cubicBezTo>
                      <a:pt x="91286" y="2172127"/>
                      <a:pt x="96517" y="2174090"/>
                      <a:pt x="98479" y="2172127"/>
                    </a:cubicBezTo>
                    <a:cubicBezTo>
                      <a:pt x="100441" y="2170164"/>
                      <a:pt x="101749" y="2162966"/>
                      <a:pt x="101095" y="2161657"/>
                    </a:cubicBezTo>
                    <a:cubicBezTo>
                      <a:pt x="100441" y="2160348"/>
                      <a:pt x="100441" y="2153150"/>
                      <a:pt x="101749" y="2152495"/>
                    </a:cubicBezTo>
                    <a:cubicBezTo>
                      <a:pt x="103057" y="2151841"/>
                      <a:pt x="115482" y="2149878"/>
                      <a:pt x="122022" y="2145952"/>
                    </a:cubicBezTo>
                    <a:cubicBezTo>
                      <a:pt x="128562" y="2142025"/>
                      <a:pt x="135755" y="2136790"/>
                      <a:pt x="138371" y="2135481"/>
                    </a:cubicBezTo>
                    <a:cubicBezTo>
                      <a:pt x="141641" y="2134173"/>
                      <a:pt x="148180" y="2124357"/>
                      <a:pt x="149488" y="2125665"/>
                    </a:cubicBezTo>
                    <a:cubicBezTo>
                      <a:pt x="150796" y="2126974"/>
                      <a:pt x="144257" y="2134173"/>
                      <a:pt x="145565" y="2136790"/>
                    </a:cubicBezTo>
                    <a:cubicBezTo>
                      <a:pt x="146219" y="2139408"/>
                      <a:pt x="149488" y="2140062"/>
                      <a:pt x="150796" y="2138753"/>
                    </a:cubicBezTo>
                    <a:cubicBezTo>
                      <a:pt x="152758" y="2137445"/>
                      <a:pt x="165183" y="2132864"/>
                      <a:pt x="167145" y="2130901"/>
                    </a:cubicBezTo>
                    <a:cubicBezTo>
                      <a:pt x="169107" y="2128937"/>
                      <a:pt x="167145" y="2121739"/>
                      <a:pt x="168453" y="2121085"/>
                    </a:cubicBezTo>
                    <a:cubicBezTo>
                      <a:pt x="169761" y="2121085"/>
                      <a:pt x="173685" y="2121739"/>
                      <a:pt x="174993" y="2121085"/>
                    </a:cubicBezTo>
                    <a:cubicBezTo>
                      <a:pt x="176301" y="2119776"/>
                      <a:pt x="177609" y="2115195"/>
                      <a:pt x="178263" y="2117813"/>
                    </a:cubicBezTo>
                    <a:cubicBezTo>
                      <a:pt x="178917" y="2120430"/>
                      <a:pt x="172377" y="2126974"/>
                      <a:pt x="173031" y="2129592"/>
                    </a:cubicBezTo>
                    <a:cubicBezTo>
                      <a:pt x="173685" y="2132209"/>
                      <a:pt x="180878" y="2132864"/>
                      <a:pt x="183494" y="2133518"/>
                    </a:cubicBezTo>
                    <a:cubicBezTo>
                      <a:pt x="186110" y="2134173"/>
                      <a:pt x="191996" y="2133518"/>
                      <a:pt x="188072" y="2136136"/>
                    </a:cubicBezTo>
                    <a:cubicBezTo>
                      <a:pt x="184148" y="2138099"/>
                      <a:pt x="176955" y="2137445"/>
                      <a:pt x="174339" y="2136790"/>
                    </a:cubicBezTo>
                    <a:cubicBezTo>
                      <a:pt x="171723" y="2136790"/>
                      <a:pt x="163222" y="2136790"/>
                      <a:pt x="160606" y="2139408"/>
                    </a:cubicBezTo>
                    <a:cubicBezTo>
                      <a:pt x="157336" y="2142025"/>
                      <a:pt x="153412" y="2146606"/>
                      <a:pt x="152104" y="2148569"/>
                    </a:cubicBezTo>
                    <a:cubicBezTo>
                      <a:pt x="150796" y="2151187"/>
                      <a:pt x="147526" y="2157730"/>
                      <a:pt x="142949" y="2171473"/>
                    </a:cubicBezTo>
                    <a:cubicBezTo>
                      <a:pt x="138371" y="2185215"/>
                      <a:pt x="132485" y="2212699"/>
                      <a:pt x="132485" y="2210082"/>
                    </a:cubicBezTo>
                    <a:cubicBezTo>
                      <a:pt x="132485" y="2207464"/>
                      <a:pt x="134447" y="2181943"/>
                      <a:pt x="136409" y="2176708"/>
                    </a:cubicBezTo>
                    <a:cubicBezTo>
                      <a:pt x="137717" y="2171473"/>
                      <a:pt x="148180" y="2149223"/>
                      <a:pt x="145565" y="2147260"/>
                    </a:cubicBezTo>
                    <a:cubicBezTo>
                      <a:pt x="142949" y="2145297"/>
                      <a:pt x="141641" y="2142025"/>
                      <a:pt x="137717" y="2144643"/>
                    </a:cubicBezTo>
                    <a:cubicBezTo>
                      <a:pt x="133793" y="2147260"/>
                      <a:pt x="133139" y="2151187"/>
                      <a:pt x="129216" y="2152495"/>
                    </a:cubicBezTo>
                    <a:cubicBezTo>
                      <a:pt x="125292" y="2153804"/>
                      <a:pt x="122022" y="2152495"/>
                      <a:pt x="120060" y="2155113"/>
                    </a:cubicBezTo>
                    <a:cubicBezTo>
                      <a:pt x="118098" y="2157730"/>
                      <a:pt x="115482" y="2162966"/>
                      <a:pt x="113520" y="2164274"/>
                    </a:cubicBezTo>
                    <a:cubicBezTo>
                      <a:pt x="111558" y="2165583"/>
                      <a:pt x="106327" y="2166892"/>
                      <a:pt x="105673" y="2168855"/>
                    </a:cubicBezTo>
                    <a:cubicBezTo>
                      <a:pt x="105019" y="2171473"/>
                      <a:pt x="105673" y="2176053"/>
                      <a:pt x="103057" y="2176708"/>
                    </a:cubicBezTo>
                    <a:cubicBezTo>
                      <a:pt x="101095" y="2178017"/>
                      <a:pt x="92594" y="2179980"/>
                      <a:pt x="91940" y="2183252"/>
                    </a:cubicBezTo>
                    <a:cubicBezTo>
                      <a:pt x="91286" y="2186524"/>
                      <a:pt x="93902" y="2192413"/>
                      <a:pt x="95209" y="2193722"/>
                    </a:cubicBezTo>
                    <a:cubicBezTo>
                      <a:pt x="96517" y="2195031"/>
                      <a:pt x="100441" y="2196994"/>
                      <a:pt x="103711" y="2195031"/>
                    </a:cubicBezTo>
                    <a:cubicBezTo>
                      <a:pt x="106981" y="2193722"/>
                      <a:pt x="106327" y="2189141"/>
                      <a:pt x="109597" y="2191759"/>
                    </a:cubicBezTo>
                    <a:cubicBezTo>
                      <a:pt x="112866" y="2194376"/>
                      <a:pt x="112866" y="2198957"/>
                      <a:pt x="109597" y="2198957"/>
                    </a:cubicBezTo>
                    <a:cubicBezTo>
                      <a:pt x="106327" y="2198957"/>
                      <a:pt x="96517" y="2200266"/>
                      <a:pt x="93248" y="2201575"/>
                    </a:cubicBezTo>
                    <a:cubicBezTo>
                      <a:pt x="89978" y="2202229"/>
                      <a:pt x="85400" y="2206810"/>
                      <a:pt x="83438" y="2209427"/>
                    </a:cubicBezTo>
                    <a:cubicBezTo>
                      <a:pt x="82130" y="2212045"/>
                      <a:pt x="80822" y="2210082"/>
                      <a:pt x="79514" y="2215317"/>
                    </a:cubicBezTo>
                    <a:cubicBezTo>
                      <a:pt x="78860" y="2220552"/>
                      <a:pt x="82784" y="2227096"/>
                      <a:pt x="78207" y="2228405"/>
                    </a:cubicBezTo>
                    <a:cubicBezTo>
                      <a:pt x="73629" y="2229713"/>
                      <a:pt x="59242" y="2231677"/>
                      <a:pt x="59242" y="2234294"/>
                    </a:cubicBezTo>
                    <a:cubicBezTo>
                      <a:pt x="59242" y="2236912"/>
                      <a:pt x="57934" y="2240838"/>
                      <a:pt x="55318" y="2242801"/>
                    </a:cubicBezTo>
                    <a:cubicBezTo>
                      <a:pt x="52048" y="2244764"/>
                      <a:pt x="48124" y="2246727"/>
                      <a:pt x="50086" y="2248691"/>
                    </a:cubicBezTo>
                    <a:cubicBezTo>
                      <a:pt x="52048" y="2250654"/>
                      <a:pt x="59242" y="2248691"/>
                      <a:pt x="59242" y="2251963"/>
                    </a:cubicBezTo>
                    <a:cubicBezTo>
                      <a:pt x="59242" y="2255235"/>
                      <a:pt x="61858" y="2261779"/>
                      <a:pt x="65781" y="2259815"/>
                    </a:cubicBezTo>
                    <a:cubicBezTo>
                      <a:pt x="69705" y="2258507"/>
                      <a:pt x="78860" y="2243455"/>
                      <a:pt x="78860" y="2246073"/>
                    </a:cubicBezTo>
                    <a:cubicBezTo>
                      <a:pt x="78860" y="2248691"/>
                      <a:pt x="71667" y="2262433"/>
                      <a:pt x="77553" y="2263087"/>
                    </a:cubicBezTo>
                    <a:cubicBezTo>
                      <a:pt x="83438" y="2263087"/>
                      <a:pt x="97825" y="2251308"/>
                      <a:pt x="101749" y="2249345"/>
                    </a:cubicBezTo>
                    <a:cubicBezTo>
                      <a:pt x="106327" y="2247382"/>
                      <a:pt x="110905" y="2242801"/>
                      <a:pt x="111558" y="2246073"/>
                    </a:cubicBezTo>
                    <a:cubicBezTo>
                      <a:pt x="112212" y="2249345"/>
                      <a:pt x="96517" y="2257198"/>
                      <a:pt x="93248" y="2261124"/>
                    </a:cubicBezTo>
                    <a:cubicBezTo>
                      <a:pt x="89978" y="2265050"/>
                      <a:pt x="88670" y="2267668"/>
                      <a:pt x="83438" y="2267668"/>
                    </a:cubicBezTo>
                    <a:cubicBezTo>
                      <a:pt x="78207" y="2267668"/>
                      <a:pt x="72321" y="2266359"/>
                      <a:pt x="67743" y="2268322"/>
                    </a:cubicBezTo>
                    <a:cubicBezTo>
                      <a:pt x="63165" y="2270940"/>
                      <a:pt x="57934" y="2273557"/>
                      <a:pt x="59242" y="2275521"/>
                    </a:cubicBezTo>
                    <a:cubicBezTo>
                      <a:pt x="60550" y="2276829"/>
                      <a:pt x="67743" y="2276829"/>
                      <a:pt x="70359" y="2278138"/>
                    </a:cubicBezTo>
                    <a:cubicBezTo>
                      <a:pt x="72321" y="2279447"/>
                      <a:pt x="71013" y="2283373"/>
                      <a:pt x="67743" y="2284028"/>
                    </a:cubicBezTo>
                    <a:cubicBezTo>
                      <a:pt x="64473" y="2284682"/>
                      <a:pt x="63819" y="2280756"/>
                      <a:pt x="62511" y="2284028"/>
                    </a:cubicBezTo>
                    <a:cubicBezTo>
                      <a:pt x="61204" y="2287300"/>
                      <a:pt x="61858" y="2293844"/>
                      <a:pt x="58588" y="2293189"/>
                    </a:cubicBezTo>
                    <a:cubicBezTo>
                      <a:pt x="55318" y="2293189"/>
                      <a:pt x="59242" y="2287954"/>
                      <a:pt x="57280" y="2285336"/>
                    </a:cubicBezTo>
                    <a:cubicBezTo>
                      <a:pt x="54664" y="2282719"/>
                      <a:pt x="53356" y="2280101"/>
                      <a:pt x="50086" y="2280101"/>
                    </a:cubicBezTo>
                    <a:cubicBezTo>
                      <a:pt x="46816" y="2280101"/>
                      <a:pt x="46162" y="2276175"/>
                      <a:pt x="42893" y="2277484"/>
                    </a:cubicBezTo>
                    <a:cubicBezTo>
                      <a:pt x="39623" y="2278792"/>
                      <a:pt x="35045" y="2282064"/>
                      <a:pt x="36353" y="2286645"/>
                    </a:cubicBezTo>
                    <a:cubicBezTo>
                      <a:pt x="37661" y="2291226"/>
                      <a:pt x="40931" y="2293844"/>
                      <a:pt x="37007" y="2297115"/>
                    </a:cubicBezTo>
                    <a:cubicBezTo>
                      <a:pt x="33083" y="2299733"/>
                      <a:pt x="33083" y="2301696"/>
                      <a:pt x="33737" y="2303659"/>
                    </a:cubicBezTo>
                    <a:cubicBezTo>
                      <a:pt x="34391" y="2304968"/>
                      <a:pt x="32429" y="2308240"/>
                      <a:pt x="37007" y="2308240"/>
                    </a:cubicBezTo>
                    <a:cubicBezTo>
                      <a:pt x="41585" y="2308240"/>
                      <a:pt x="44201" y="2306931"/>
                      <a:pt x="42239" y="2310858"/>
                    </a:cubicBezTo>
                    <a:cubicBezTo>
                      <a:pt x="40277" y="2314784"/>
                      <a:pt x="39623" y="2315438"/>
                      <a:pt x="39623" y="2318710"/>
                    </a:cubicBezTo>
                    <a:cubicBezTo>
                      <a:pt x="39623" y="2321982"/>
                      <a:pt x="39623" y="2325909"/>
                      <a:pt x="41585" y="2326563"/>
                    </a:cubicBezTo>
                    <a:cubicBezTo>
                      <a:pt x="44201" y="2326563"/>
                      <a:pt x="47470" y="2325909"/>
                      <a:pt x="48124" y="2323291"/>
                    </a:cubicBezTo>
                    <a:cubicBezTo>
                      <a:pt x="48778" y="2320674"/>
                      <a:pt x="51394" y="2311512"/>
                      <a:pt x="52048" y="2313475"/>
                    </a:cubicBezTo>
                    <a:cubicBezTo>
                      <a:pt x="52048" y="2315438"/>
                      <a:pt x="54664" y="2321328"/>
                      <a:pt x="56626" y="2320019"/>
                    </a:cubicBezTo>
                    <a:cubicBezTo>
                      <a:pt x="59242" y="2318710"/>
                      <a:pt x="61204" y="2312166"/>
                      <a:pt x="59896" y="2309549"/>
                    </a:cubicBezTo>
                    <a:cubicBezTo>
                      <a:pt x="59242" y="2306931"/>
                      <a:pt x="61204" y="2301696"/>
                      <a:pt x="62511" y="2303005"/>
                    </a:cubicBezTo>
                    <a:cubicBezTo>
                      <a:pt x="63819" y="2304314"/>
                      <a:pt x="63819" y="2314130"/>
                      <a:pt x="65781" y="2314784"/>
                    </a:cubicBezTo>
                    <a:cubicBezTo>
                      <a:pt x="67743" y="2315438"/>
                      <a:pt x="70359" y="2311512"/>
                      <a:pt x="74937" y="2312166"/>
                    </a:cubicBezTo>
                    <a:cubicBezTo>
                      <a:pt x="79514" y="2312166"/>
                      <a:pt x="84092" y="2317402"/>
                      <a:pt x="89978" y="2315438"/>
                    </a:cubicBezTo>
                    <a:cubicBezTo>
                      <a:pt x="95863" y="2312821"/>
                      <a:pt x="100441" y="2304968"/>
                      <a:pt x="101749" y="2301042"/>
                    </a:cubicBezTo>
                    <a:cubicBezTo>
                      <a:pt x="103057" y="2297115"/>
                      <a:pt x="102403" y="2289917"/>
                      <a:pt x="103711" y="2288608"/>
                    </a:cubicBezTo>
                    <a:cubicBezTo>
                      <a:pt x="105019" y="2287300"/>
                      <a:pt x="112212" y="2281410"/>
                      <a:pt x="111558" y="2284682"/>
                    </a:cubicBezTo>
                    <a:cubicBezTo>
                      <a:pt x="111558" y="2287954"/>
                      <a:pt x="110905" y="2291226"/>
                      <a:pt x="107635" y="2295807"/>
                    </a:cubicBezTo>
                    <a:cubicBezTo>
                      <a:pt x="104365" y="2300387"/>
                      <a:pt x="99787" y="2306277"/>
                      <a:pt x="103057" y="2306931"/>
                    </a:cubicBezTo>
                    <a:cubicBezTo>
                      <a:pt x="106327" y="2307586"/>
                      <a:pt x="116790" y="2301042"/>
                      <a:pt x="120714" y="2301042"/>
                    </a:cubicBezTo>
                    <a:cubicBezTo>
                      <a:pt x="124638" y="2301042"/>
                      <a:pt x="135755" y="2301042"/>
                      <a:pt x="132485" y="2303005"/>
                    </a:cubicBezTo>
                    <a:cubicBezTo>
                      <a:pt x="129216" y="2305622"/>
                      <a:pt x="119406" y="2304314"/>
                      <a:pt x="114174" y="2306277"/>
                    </a:cubicBezTo>
                    <a:cubicBezTo>
                      <a:pt x="108943" y="2308240"/>
                      <a:pt x="100441" y="2307586"/>
                      <a:pt x="99133" y="2314130"/>
                    </a:cubicBezTo>
                    <a:cubicBezTo>
                      <a:pt x="97825" y="2320674"/>
                      <a:pt x="97825" y="2325909"/>
                      <a:pt x="95863" y="2326563"/>
                    </a:cubicBezTo>
                    <a:cubicBezTo>
                      <a:pt x="93248" y="2327872"/>
                      <a:pt x="86708" y="2327872"/>
                      <a:pt x="84746" y="2329181"/>
                    </a:cubicBezTo>
                    <a:cubicBezTo>
                      <a:pt x="83438" y="2330489"/>
                      <a:pt x="78207" y="2329181"/>
                      <a:pt x="78207" y="2333107"/>
                    </a:cubicBezTo>
                    <a:cubicBezTo>
                      <a:pt x="78207" y="2337033"/>
                      <a:pt x="81476" y="2337033"/>
                      <a:pt x="82130" y="2338996"/>
                    </a:cubicBezTo>
                    <a:cubicBezTo>
                      <a:pt x="82784" y="2340959"/>
                      <a:pt x="82130" y="2344231"/>
                      <a:pt x="83438" y="2345540"/>
                    </a:cubicBezTo>
                    <a:cubicBezTo>
                      <a:pt x="84746" y="2346849"/>
                      <a:pt x="90632" y="2346195"/>
                      <a:pt x="91286" y="2344231"/>
                    </a:cubicBezTo>
                    <a:cubicBezTo>
                      <a:pt x="91940" y="2341614"/>
                      <a:pt x="97825" y="2333761"/>
                      <a:pt x="97171" y="2336379"/>
                    </a:cubicBezTo>
                    <a:cubicBezTo>
                      <a:pt x="96517" y="2338996"/>
                      <a:pt x="95209" y="2345540"/>
                      <a:pt x="97171" y="2345540"/>
                    </a:cubicBezTo>
                    <a:cubicBezTo>
                      <a:pt x="99787" y="2345540"/>
                      <a:pt x="104365" y="2346849"/>
                      <a:pt x="106981" y="2346195"/>
                    </a:cubicBezTo>
                    <a:cubicBezTo>
                      <a:pt x="109597" y="2345540"/>
                      <a:pt x="112212" y="2340959"/>
                      <a:pt x="117444" y="2343577"/>
                    </a:cubicBezTo>
                    <a:cubicBezTo>
                      <a:pt x="122676" y="2346849"/>
                      <a:pt x="120714" y="2347503"/>
                      <a:pt x="116136" y="2348158"/>
                    </a:cubicBezTo>
                    <a:cubicBezTo>
                      <a:pt x="111558" y="2348158"/>
                      <a:pt x="105673" y="2353393"/>
                      <a:pt x="101749" y="2353393"/>
                    </a:cubicBezTo>
                    <a:cubicBezTo>
                      <a:pt x="97825" y="2353393"/>
                      <a:pt x="90632" y="2355356"/>
                      <a:pt x="89324" y="2357319"/>
                    </a:cubicBezTo>
                    <a:cubicBezTo>
                      <a:pt x="87362" y="2358628"/>
                      <a:pt x="78207" y="2363209"/>
                      <a:pt x="77553" y="2365172"/>
                    </a:cubicBezTo>
                    <a:cubicBezTo>
                      <a:pt x="77553" y="2367135"/>
                      <a:pt x="74283" y="2371716"/>
                      <a:pt x="76245" y="2372370"/>
                    </a:cubicBezTo>
                    <a:cubicBezTo>
                      <a:pt x="78207" y="2373025"/>
                      <a:pt x="84746" y="2373679"/>
                      <a:pt x="85400" y="2376297"/>
                    </a:cubicBezTo>
                    <a:cubicBezTo>
                      <a:pt x="85400" y="2378914"/>
                      <a:pt x="71667" y="2378260"/>
                      <a:pt x="69705" y="2378914"/>
                    </a:cubicBezTo>
                    <a:cubicBezTo>
                      <a:pt x="68397" y="2379569"/>
                      <a:pt x="59242" y="2384149"/>
                      <a:pt x="61204" y="2386767"/>
                    </a:cubicBezTo>
                    <a:cubicBezTo>
                      <a:pt x="63165" y="2389384"/>
                      <a:pt x="65781" y="2395274"/>
                      <a:pt x="69051" y="2397237"/>
                    </a:cubicBezTo>
                    <a:cubicBezTo>
                      <a:pt x="72321" y="2399200"/>
                      <a:pt x="78207" y="2397237"/>
                      <a:pt x="75591" y="2400509"/>
                    </a:cubicBezTo>
                    <a:cubicBezTo>
                      <a:pt x="72975" y="2403781"/>
                      <a:pt x="71013" y="2405744"/>
                      <a:pt x="71667" y="2409016"/>
                    </a:cubicBezTo>
                    <a:cubicBezTo>
                      <a:pt x="72321" y="2412288"/>
                      <a:pt x="75591" y="2412288"/>
                      <a:pt x="78207" y="2410979"/>
                    </a:cubicBezTo>
                    <a:cubicBezTo>
                      <a:pt x="80822" y="2409670"/>
                      <a:pt x="92594" y="2401163"/>
                      <a:pt x="95209" y="2400509"/>
                    </a:cubicBezTo>
                    <a:cubicBezTo>
                      <a:pt x="97825" y="2399854"/>
                      <a:pt x="133139" y="2391348"/>
                      <a:pt x="133139" y="2393311"/>
                    </a:cubicBezTo>
                    <a:cubicBezTo>
                      <a:pt x="133139" y="2395274"/>
                      <a:pt x="127254" y="2398546"/>
                      <a:pt x="122022" y="2399200"/>
                    </a:cubicBezTo>
                    <a:cubicBezTo>
                      <a:pt x="117444" y="2399854"/>
                      <a:pt x="101749" y="2401818"/>
                      <a:pt x="95209" y="2405744"/>
                    </a:cubicBezTo>
                    <a:cubicBezTo>
                      <a:pt x="88670" y="2409670"/>
                      <a:pt x="80822" y="2412942"/>
                      <a:pt x="80168" y="2416214"/>
                    </a:cubicBezTo>
                    <a:cubicBezTo>
                      <a:pt x="79514" y="2419486"/>
                      <a:pt x="82130" y="2423413"/>
                      <a:pt x="84092" y="2425376"/>
                    </a:cubicBezTo>
                    <a:cubicBezTo>
                      <a:pt x="86054" y="2427339"/>
                      <a:pt x="94556" y="2426030"/>
                      <a:pt x="93902" y="2428648"/>
                    </a:cubicBezTo>
                    <a:cubicBezTo>
                      <a:pt x="93248" y="2431265"/>
                      <a:pt x="86054" y="2429956"/>
                      <a:pt x="85400" y="2431920"/>
                    </a:cubicBezTo>
                    <a:cubicBezTo>
                      <a:pt x="85400" y="2433883"/>
                      <a:pt x="80168" y="2431920"/>
                      <a:pt x="77553" y="2428648"/>
                    </a:cubicBezTo>
                    <a:cubicBezTo>
                      <a:pt x="74937" y="2426030"/>
                      <a:pt x="69705" y="2420795"/>
                      <a:pt x="68397" y="2418178"/>
                    </a:cubicBezTo>
                    <a:cubicBezTo>
                      <a:pt x="67089" y="2415560"/>
                      <a:pt x="69705" y="2409016"/>
                      <a:pt x="65127" y="2408362"/>
                    </a:cubicBezTo>
                    <a:cubicBezTo>
                      <a:pt x="60550" y="2407707"/>
                      <a:pt x="59242" y="2407053"/>
                      <a:pt x="56626" y="2408362"/>
                    </a:cubicBezTo>
                    <a:cubicBezTo>
                      <a:pt x="54010" y="2409670"/>
                      <a:pt x="52048" y="2414251"/>
                      <a:pt x="50086" y="2414906"/>
                    </a:cubicBezTo>
                    <a:cubicBezTo>
                      <a:pt x="47470" y="2415560"/>
                      <a:pt x="50740" y="2410325"/>
                      <a:pt x="48124" y="2408362"/>
                    </a:cubicBezTo>
                    <a:cubicBezTo>
                      <a:pt x="45509" y="2407053"/>
                      <a:pt x="45509" y="2405744"/>
                      <a:pt x="41585" y="2408362"/>
                    </a:cubicBezTo>
                    <a:cubicBezTo>
                      <a:pt x="37661" y="2410979"/>
                      <a:pt x="35045" y="2410979"/>
                      <a:pt x="32429" y="2414251"/>
                    </a:cubicBezTo>
                    <a:cubicBezTo>
                      <a:pt x="29813" y="2417523"/>
                      <a:pt x="29160" y="2419486"/>
                      <a:pt x="28506" y="2422104"/>
                    </a:cubicBezTo>
                    <a:cubicBezTo>
                      <a:pt x="27852" y="2424067"/>
                      <a:pt x="27852" y="2426684"/>
                      <a:pt x="27852" y="2428648"/>
                    </a:cubicBezTo>
                    <a:cubicBezTo>
                      <a:pt x="27852" y="2430611"/>
                      <a:pt x="25890" y="2436500"/>
                      <a:pt x="25236" y="2437809"/>
                    </a:cubicBezTo>
                    <a:cubicBezTo>
                      <a:pt x="24582" y="2438464"/>
                      <a:pt x="19350" y="2441736"/>
                      <a:pt x="20658" y="2443699"/>
                    </a:cubicBezTo>
                    <a:cubicBezTo>
                      <a:pt x="21966" y="2446971"/>
                      <a:pt x="24582" y="2452860"/>
                      <a:pt x="24582" y="2452860"/>
                    </a:cubicBezTo>
                    <a:cubicBezTo>
                      <a:pt x="24582" y="2452860"/>
                      <a:pt x="27198" y="2461367"/>
                      <a:pt x="29160" y="2464639"/>
                    </a:cubicBezTo>
                    <a:cubicBezTo>
                      <a:pt x="31775" y="2467911"/>
                      <a:pt x="34391" y="2480344"/>
                      <a:pt x="36353" y="2483616"/>
                    </a:cubicBezTo>
                    <a:cubicBezTo>
                      <a:pt x="38969" y="2486888"/>
                      <a:pt x="42893" y="2483616"/>
                      <a:pt x="44855" y="2486888"/>
                    </a:cubicBezTo>
                    <a:cubicBezTo>
                      <a:pt x="46816" y="2490160"/>
                      <a:pt x="44855" y="2494741"/>
                      <a:pt x="49432" y="2496050"/>
                    </a:cubicBezTo>
                    <a:cubicBezTo>
                      <a:pt x="53356" y="2496704"/>
                      <a:pt x="66435" y="2494741"/>
                      <a:pt x="65781" y="2498013"/>
                    </a:cubicBezTo>
                    <a:cubicBezTo>
                      <a:pt x="65781" y="2501285"/>
                      <a:pt x="63165" y="2509792"/>
                      <a:pt x="68397" y="2513064"/>
                    </a:cubicBezTo>
                    <a:cubicBezTo>
                      <a:pt x="73629" y="2516336"/>
                      <a:pt x="79514" y="2520917"/>
                      <a:pt x="84092" y="2523534"/>
                    </a:cubicBezTo>
                    <a:cubicBezTo>
                      <a:pt x="88670" y="2526152"/>
                      <a:pt x="91940" y="2523534"/>
                      <a:pt x="93902" y="2526806"/>
                    </a:cubicBezTo>
                    <a:cubicBezTo>
                      <a:pt x="95863" y="2530078"/>
                      <a:pt x="99133" y="2535313"/>
                      <a:pt x="103057" y="2535968"/>
                    </a:cubicBezTo>
                    <a:cubicBezTo>
                      <a:pt x="106981" y="2536622"/>
                      <a:pt x="120714" y="2542511"/>
                      <a:pt x="123330" y="2540548"/>
                    </a:cubicBezTo>
                    <a:cubicBezTo>
                      <a:pt x="126600" y="2539240"/>
                      <a:pt x="126600" y="2530078"/>
                      <a:pt x="128562" y="2531387"/>
                    </a:cubicBezTo>
                    <a:cubicBezTo>
                      <a:pt x="131177" y="2532696"/>
                      <a:pt x="125946" y="2537276"/>
                      <a:pt x="129216" y="2539240"/>
                    </a:cubicBezTo>
                    <a:cubicBezTo>
                      <a:pt x="132485" y="2541203"/>
                      <a:pt x="150796" y="2530732"/>
                      <a:pt x="150796" y="2533350"/>
                    </a:cubicBezTo>
                    <a:cubicBezTo>
                      <a:pt x="150796" y="2536622"/>
                      <a:pt x="141641" y="2540548"/>
                      <a:pt x="138371" y="2543166"/>
                    </a:cubicBezTo>
                    <a:cubicBezTo>
                      <a:pt x="135101" y="2545783"/>
                      <a:pt x="130524" y="2548401"/>
                      <a:pt x="129216" y="2551018"/>
                    </a:cubicBezTo>
                    <a:cubicBezTo>
                      <a:pt x="127908" y="2553636"/>
                      <a:pt x="122676" y="2551673"/>
                      <a:pt x="122676" y="2553636"/>
                    </a:cubicBezTo>
                    <a:cubicBezTo>
                      <a:pt x="122676" y="2555599"/>
                      <a:pt x="119406" y="2560180"/>
                      <a:pt x="117444" y="2562143"/>
                    </a:cubicBezTo>
                    <a:cubicBezTo>
                      <a:pt x="115482" y="2564106"/>
                      <a:pt x="120714" y="2572613"/>
                      <a:pt x="125292" y="2573268"/>
                    </a:cubicBezTo>
                    <a:cubicBezTo>
                      <a:pt x="129870" y="2574577"/>
                      <a:pt x="135755" y="2573922"/>
                      <a:pt x="137063" y="2573268"/>
                    </a:cubicBezTo>
                    <a:cubicBezTo>
                      <a:pt x="138371" y="2573268"/>
                      <a:pt x="144257" y="2567378"/>
                      <a:pt x="144911" y="2568687"/>
                    </a:cubicBezTo>
                    <a:cubicBezTo>
                      <a:pt x="145565" y="2569341"/>
                      <a:pt x="149488" y="2572613"/>
                      <a:pt x="150142" y="2571305"/>
                    </a:cubicBezTo>
                    <a:cubicBezTo>
                      <a:pt x="150796" y="2569996"/>
                      <a:pt x="153412" y="2566724"/>
                      <a:pt x="154066" y="2567378"/>
                    </a:cubicBezTo>
                    <a:cubicBezTo>
                      <a:pt x="154720" y="2568033"/>
                      <a:pt x="150142" y="2576540"/>
                      <a:pt x="154066" y="2574577"/>
                    </a:cubicBezTo>
                    <a:cubicBezTo>
                      <a:pt x="157336" y="2572613"/>
                      <a:pt x="165837" y="2562143"/>
                      <a:pt x="163875" y="2565415"/>
                    </a:cubicBezTo>
                    <a:cubicBezTo>
                      <a:pt x="162568" y="2568687"/>
                      <a:pt x="155374" y="2577194"/>
                      <a:pt x="159298" y="2577848"/>
                    </a:cubicBezTo>
                    <a:cubicBezTo>
                      <a:pt x="163222" y="2577848"/>
                      <a:pt x="163875" y="2576540"/>
                      <a:pt x="168453" y="2575885"/>
                    </a:cubicBezTo>
                    <a:cubicBezTo>
                      <a:pt x="172377" y="2575231"/>
                      <a:pt x="175647" y="2570650"/>
                      <a:pt x="175647" y="2568687"/>
                    </a:cubicBezTo>
                    <a:cubicBezTo>
                      <a:pt x="175647" y="2566724"/>
                      <a:pt x="176955" y="2560834"/>
                      <a:pt x="178917" y="2562798"/>
                    </a:cubicBezTo>
                    <a:cubicBezTo>
                      <a:pt x="180878" y="2564761"/>
                      <a:pt x="177609" y="2569996"/>
                      <a:pt x="177609" y="2574577"/>
                    </a:cubicBezTo>
                    <a:cubicBezTo>
                      <a:pt x="177609" y="2579157"/>
                      <a:pt x="178263" y="2581120"/>
                      <a:pt x="180224" y="2580466"/>
                    </a:cubicBezTo>
                    <a:cubicBezTo>
                      <a:pt x="182186" y="2580466"/>
                      <a:pt x="184802" y="2574577"/>
                      <a:pt x="185456" y="2576540"/>
                    </a:cubicBezTo>
                    <a:cubicBezTo>
                      <a:pt x="186110" y="2579157"/>
                      <a:pt x="188726" y="2579157"/>
                      <a:pt x="193958" y="2581775"/>
                    </a:cubicBezTo>
                    <a:cubicBezTo>
                      <a:pt x="199843" y="2585047"/>
                      <a:pt x="200497" y="2581775"/>
                      <a:pt x="204421" y="2583083"/>
                    </a:cubicBezTo>
                    <a:cubicBezTo>
                      <a:pt x="208345" y="2585047"/>
                      <a:pt x="211615" y="2588319"/>
                      <a:pt x="214884" y="2587664"/>
                    </a:cubicBezTo>
                    <a:cubicBezTo>
                      <a:pt x="218154" y="2587010"/>
                      <a:pt x="216192" y="2582429"/>
                      <a:pt x="219462" y="2582429"/>
                    </a:cubicBezTo>
                    <a:cubicBezTo>
                      <a:pt x="223386" y="2582429"/>
                      <a:pt x="224040" y="2583738"/>
                      <a:pt x="226002" y="2582429"/>
                    </a:cubicBezTo>
                    <a:cubicBezTo>
                      <a:pt x="227310" y="2581120"/>
                      <a:pt x="223386" y="2570650"/>
                      <a:pt x="226002" y="2571959"/>
                    </a:cubicBezTo>
                    <a:cubicBezTo>
                      <a:pt x="228618" y="2573268"/>
                      <a:pt x="232541" y="2578503"/>
                      <a:pt x="234503" y="2577848"/>
                    </a:cubicBezTo>
                    <a:cubicBezTo>
                      <a:pt x="236465" y="2577848"/>
                      <a:pt x="237119" y="2575231"/>
                      <a:pt x="241697" y="2575231"/>
                    </a:cubicBezTo>
                    <a:cubicBezTo>
                      <a:pt x="246274" y="2575231"/>
                      <a:pt x="252160" y="2575231"/>
                      <a:pt x="254122" y="2571959"/>
                    </a:cubicBezTo>
                    <a:cubicBezTo>
                      <a:pt x="256084" y="2569341"/>
                      <a:pt x="256084" y="2564761"/>
                      <a:pt x="256084" y="2564761"/>
                    </a:cubicBezTo>
                    <a:cubicBezTo>
                      <a:pt x="256084" y="2564761"/>
                      <a:pt x="260662" y="2564106"/>
                      <a:pt x="260662" y="2560834"/>
                    </a:cubicBezTo>
                    <a:cubicBezTo>
                      <a:pt x="260662" y="2557562"/>
                      <a:pt x="259354" y="2539894"/>
                      <a:pt x="261316" y="2543166"/>
                    </a:cubicBezTo>
                    <a:cubicBezTo>
                      <a:pt x="263277" y="2546438"/>
                      <a:pt x="265893" y="2551018"/>
                      <a:pt x="265893" y="2553636"/>
                    </a:cubicBezTo>
                    <a:cubicBezTo>
                      <a:pt x="265893" y="2556254"/>
                      <a:pt x="264585" y="2561489"/>
                      <a:pt x="265893" y="2564761"/>
                    </a:cubicBezTo>
                    <a:cubicBezTo>
                      <a:pt x="267201" y="2568033"/>
                      <a:pt x="268509" y="2571305"/>
                      <a:pt x="271125" y="2568687"/>
                    </a:cubicBezTo>
                    <a:cubicBezTo>
                      <a:pt x="273741" y="2566070"/>
                      <a:pt x="273087" y="2558217"/>
                      <a:pt x="275703" y="2558871"/>
                    </a:cubicBezTo>
                    <a:cubicBezTo>
                      <a:pt x="278319" y="2558871"/>
                      <a:pt x="277665" y="2566070"/>
                      <a:pt x="280281" y="2564106"/>
                    </a:cubicBezTo>
                    <a:cubicBezTo>
                      <a:pt x="282896" y="2562143"/>
                      <a:pt x="283550" y="2556254"/>
                      <a:pt x="284204" y="2554945"/>
                    </a:cubicBezTo>
                    <a:cubicBezTo>
                      <a:pt x="284858" y="2553636"/>
                      <a:pt x="290090" y="2549710"/>
                      <a:pt x="291398" y="2548401"/>
                    </a:cubicBezTo>
                    <a:cubicBezTo>
                      <a:pt x="292706" y="2547747"/>
                      <a:pt x="296630" y="2536622"/>
                      <a:pt x="298591" y="2539240"/>
                    </a:cubicBezTo>
                    <a:cubicBezTo>
                      <a:pt x="300553" y="2541857"/>
                      <a:pt x="304477" y="2542511"/>
                      <a:pt x="306439" y="2539240"/>
                    </a:cubicBezTo>
                    <a:cubicBezTo>
                      <a:pt x="308401" y="2535968"/>
                      <a:pt x="312979" y="2530078"/>
                      <a:pt x="314286" y="2529424"/>
                    </a:cubicBezTo>
                    <a:cubicBezTo>
                      <a:pt x="315594" y="2528769"/>
                      <a:pt x="314286" y="2524843"/>
                      <a:pt x="317556" y="2524843"/>
                    </a:cubicBezTo>
                    <a:cubicBezTo>
                      <a:pt x="320826" y="2524843"/>
                      <a:pt x="324096" y="2524188"/>
                      <a:pt x="324750" y="2521571"/>
                    </a:cubicBezTo>
                    <a:cubicBezTo>
                      <a:pt x="325404" y="2518953"/>
                      <a:pt x="329982" y="2511101"/>
                      <a:pt x="331943" y="2508483"/>
                    </a:cubicBezTo>
                    <a:cubicBezTo>
                      <a:pt x="333251" y="2505211"/>
                      <a:pt x="340445" y="2498013"/>
                      <a:pt x="341753" y="2497359"/>
                    </a:cubicBezTo>
                    <a:cubicBezTo>
                      <a:pt x="343061" y="2496050"/>
                      <a:pt x="346331" y="2491469"/>
                      <a:pt x="348292" y="2490160"/>
                    </a:cubicBezTo>
                    <a:cubicBezTo>
                      <a:pt x="350254" y="2488851"/>
                      <a:pt x="345677" y="2477073"/>
                      <a:pt x="348292" y="2477727"/>
                    </a:cubicBezTo>
                    <a:cubicBezTo>
                      <a:pt x="350254" y="2478381"/>
                      <a:pt x="356794" y="2480344"/>
                      <a:pt x="358756" y="2479690"/>
                    </a:cubicBezTo>
                    <a:cubicBezTo>
                      <a:pt x="360718" y="2479690"/>
                      <a:pt x="372489" y="2471183"/>
                      <a:pt x="374451" y="2466602"/>
                    </a:cubicBezTo>
                    <a:cubicBezTo>
                      <a:pt x="376413" y="2462021"/>
                      <a:pt x="374451" y="2458750"/>
                      <a:pt x="373143" y="2459404"/>
                    </a:cubicBezTo>
                    <a:cubicBezTo>
                      <a:pt x="371181" y="2459404"/>
                      <a:pt x="356140" y="2458095"/>
                      <a:pt x="360064" y="2455478"/>
                    </a:cubicBezTo>
                    <a:cubicBezTo>
                      <a:pt x="363333" y="2452860"/>
                      <a:pt x="364641" y="2451551"/>
                      <a:pt x="370527" y="2452206"/>
                    </a:cubicBezTo>
                    <a:cubicBezTo>
                      <a:pt x="376413" y="2452860"/>
                      <a:pt x="391454" y="2454169"/>
                      <a:pt x="393416" y="2452206"/>
                    </a:cubicBezTo>
                    <a:cubicBezTo>
                      <a:pt x="395378" y="2449588"/>
                      <a:pt x="401263" y="2437809"/>
                      <a:pt x="398647" y="2437155"/>
                    </a:cubicBezTo>
                    <a:cubicBezTo>
                      <a:pt x="396031" y="2436500"/>
                      <a:pt x="388184" y="2437155"/>
                      <a:pt x="386222" y="2437155"/>
                    </a:cubicBezTo>
                    <a:cubicBezTo>
                      <a:pt x="384260" y="2437155"/>
                      <a:pt x="383606" y="2428648"/>
                      <a:pt x="384914" y="2429302"/>
                    </a:cubicBezTo>
                    <a:cubicBezTo>
                      <a:pt x="386222" y="2429302"/>
                      <a:pt x="393416" y="2433228"/>
                      <a:pt x="394070" y="2431920"/>
                    </a:cubicBezTo>
                    <a:cubicBezTo>
                      <a:pt x="394724" y="2430611"/>
                      <a:pt x="390800" y="2426030"/>
                      <a:pt x="394070" y="2426684"/>
                    </a:cubicBezTo>
                    <a:cubicBezTo>
                      <a:pt x="397339" y="2427339"/>
                      <a:pt x="401263" y="2426684"/>
                      <a:pt x="401263" y="2426684"/>
                    </a:cubicBezTo>
                    <a:cubicBezTo>
                      <a:pt x="401263" y="2426684"/>
                      <a:pt x="401263" y="2419486"/>
                      <a:pt x="405187" y="2420795"/>
                    </a:cubicBezTo>
                    <a:cubicBezTo>
                      <a:pt x="409111" y="2422104"/>
                      <a:pt x="414342" y="2423413"/>
                      <a:pt x="416304" y="2420795"/>
                    </a:cubicBezTo>
                    <a:cubicBezTo>
                      <a:pt x="417612" y="2418832"/>
                      <a:pt x="420882" y="2412288"/>
                      <a:pt x="422844" y="2408362"/>
                    </a:cubicBezTo>
                    <a:cubicBezTo>
                      <a:pt x="424152" y="2404435"/>
                      <a:pt x="428076" y="2401163"/>
                      <a:pt x="424152" y="2399854"/>
                    </a:cubicBezTo>
                    <a:cubicBezTo>
                      <a:pt x="420228" y="2398546"/>
                      <a:pt x="419574" y="2395928"/>
                      <a:pt x="418266" y="2394619"/>
                    </a:cubicBezTo>
                    <a:cubicBezTo>
                      <a:pt x="416958" y="2393311"/>
                      <a:pt x="404533" y="2387421"/>
                      <a:pt x="406495" y="2386112"/>
                    </a:cubicBezTo>
                    <a:cubicBezTo>
                      <a:pt x="409111" y="2384804"/>
                      <a:pt x="413688" y="2385458"/>
                      <a:pt x="414996" y="2387421"/>
                    </a:cubicBezTo>
                    <a:cubicBezTo>
                      <a:pt x="416304" y="2389384"/>
                      <a:pt x="420228" y="2392656"/>
                      <a:pt x="421536" y="2392002"/>
                    </a:cubicBezTo>
                    <a:lnTo>
                      <a:pt x="422844" y="2392002"/>
                    </a:lnTo>
                    <a:cubicBezTo>
                      <a:pt x="422844" y="2391348"/>
                      <a:pt x="427422" y="2395928"/>
                      <a:pt x="430691" y="2397237"/>
                    </a:cubicBezTo>
                    <a:cubicBezTo>
                      <a:pt x="433961" y="2398546"/>
                      <a:pt x="435269" y="2400509"/>
                      <a:pt x="436577" y="2403781"/>
                    </a:cubicBezTo>
                    <a:cubicBezTo>
                      <a:pt x="437885" y="2407053"/>
                      <a:pt x="434615" y="2411634"/>
                      <a:pt x="439193" y="2412942"/>
                    </a:cubicBezTo>
                    <a:cubicBezTo>
                      <a:pt x="443771" y="2414251"/>
                      <a:pt x="455542" y="2414251"/>
                      <a:pt x="455542" y="2411634"/>
                    </a:cubicBezTo>
                    <a:cubicBezTo>
                      <a:pt x="455542" y="2409016"/>
                      <a:pt x="449656" y="2399854"/>
                      <a:pt x="452926" y="2401163"/>
                    </a:cubicBezTo>
                    <a:cubicBezTo>
                      <a:pt x="456196" y="2402472"/>
                      <a:pt x="460774" y="2405090"/>
                      <a:pt x="464044" y="2405744"/>
                    </a:cubicBezTo>
                    <a:cubicBezTo>
                      <a:pt x="467313" y="2405744"/>
                      <a:pt x="470583" y="2402472"/>
                      <a:pt x="471237" y="2399200"/>
                    </a:cubicBezTo>
                    <a:cubicBezTo>
                      <a:pt x="471891" y="2395928"/>
                      <a:pt x="470583" y="2382841"/>
                      <a:pt x="471237" y="2386112"/>
                    </a:cubicBezTo>
                    <a:cubicBezTo>
                      <a:pt x="472545" y="2389384"/>
                      <a:pt x="477777" y="2393965"/>
                      <a:pt x="478431" y="2392656"/>
                    </a:cubicBezTo>
                    <a:cubicBezTo>
                      <a:pt x="479085" y="2391348"/>
                      <a:pt x="479085" y="2381532"/>
                      <a:pt x="480393" y="2380223"/>
                    </a:cubicBezTo>
                    <a:cubicBezTo>
                      <a:pt x="481046" y="2378914"/>
                      <a:pt x="481700" y="2371716"/>
                      <a:pt x="482354" y="2368444"/>
                    </a:cubicBezTo>
                    <a:cubicBezTo>
                      <a:pt x="482354" y="2365826"/>
                      <a:pt x="482354" y="2354702"/>
                      <a:pt x="484970" y="2356011"/>
                    </a:cubicBezTo>
                    <a:cubicBezTo>
                      <a:pt x="487586" y="2357319"/>
                      <a:pt x="497395" y="2361246"/>
                      <a:pt x="499357" y="2359937"/>
                    </a:cubicBezTo>
                    <a:cubicBezTo>
                      <a:pt x="500665" y="2358628"/>
                      <a:pt x="500011" y="2349467"/>
                      <a:pt x="500011" y="2348158"/>
                    </a:cubicBezTo>
                    <a:cubicBezTo>
                      <a:pt x="500011" y="2347503"/>
                      <a:pt x="493472" y="2342268"/>
                      <a:pt x="494780" y="2340305"/>
                    </a:cubicBezTo>
                    <a:cubicBezTo>
                      <a:pt x="495434" y="2337688"/>
                      <a:pt x="496088" y="2331144"/>
                      <a:pt x="494780" y="2329181"/>
                    </a:cubicBezTo>
                    <a:cubicBezTo>
                      <a:pt x="493472" y="2327217"/>
                      <a:pt x="486278" y="2327872"/>
                      <a:pt x="484970" y="2326563"/>
                    </a:cubicBezTo>
                    <a:cubicBezTo>
                      <a:pt x="484316" y="2325909"/>
                      <a:pt x="471237" y="2308240"/>
                      <a:pt x="472545" y="2306277"/>
                    </a:cubicBezTo>
                    <a:cubicBezTo>
                      <a:pt x="473853" y="2304314"/>
                      <a:pt x="481700" y="2310858"/>
                      <a:pt x="483662" y="2309549"/>
                    </a:cubicBezTo>
                    <a:cubicBezTo>
                      <a:pt x="485624" y="2308240"/>
                      <a:pt x="488894" y="2290572"/>
                      <a:pt x="490202" y="2294498"/>
                    </a:cubicBezTo>
                    <a:cubicBezTo>
                      <a:pt x="491510" y="2299079"/>
                      <a:pt x="492164" y="2312821"/>
                      <a:pt x="496742" y="2312166"/>
                    </a:cubicBezTo>
                    <a:cubicBezTo>
                      <a:pt x="501319" y="2311512"/>
                      <a:pt x="505243" y="2306277"/>
                      <a:pt x="505897" y="2303659"/>
                    </a:cubicBezTo>
                    <a:cubicBezTo>
                      <a:pt x="505897" y="2299733"/>
                      <a:pt x="505243" y="2285991"/>
                      <a:pt x="505243" y="2285991"/>
                    </a:cubicBezTo>
                    <a:cubicBezTo>
                      <a:pt x="505243" y="2285991"/>
                      <a:pt x="500011" y="2280756"/>
                      <a:pt x="498049" y="2278792"/>
                    </a:cubicBezTo>
                    <a:cubicBezTo>
                      <a:pt x="496088" y="2276829"/>
                      <a:pt x="498049" y="2266359"/>
                      <a:pt x="496088" y="2259161"/>
                    </a:cubicBezTo>
                    <a:cubicBezTo>
                      <a:pt x="494780" y="2251963"/>
                      <a:pt x="498049" y="2244110"/>
                      <a:pt x="502627" y="2242801"/>
                    </a:cubicBezTo>
                    <a:cubicBezTo>
                      <a:pt x="507205" y="2241492"/>
                      <a:pt x="510475" y="2246073"/>
                      <a:pt x="513744" y="2245419"/>
                    </a:cubicBezTo>
                    <a:cubicBezTo>
                      <a:pt x="517014" y="2244764"/>
                      <a:pt x="520938" y="2241492"/>
                      <a:pt x="522246" y="2244764"/>
                    </a:cubicBezTo>
                    <a:cubicBezTo>
                      <a:pt x="523554" y="2248036"/>
                      <a:pt x="521592" y="2253926"/>
                      <a:pt x="520938" y="2257852"/>
                    </a:cubicBezTo>
                    <a:cubicBezTo>
                      <a:pt x="520284" y="2262433"/>
                      <a:pt x="522900" y="2266359"/>
                      <a:pt x="519630" y="2268977"/>
                    </a:cubicBezTo>
                    <a:cubicBezTo>
                      <a:pt x="516360" y="2271594"/>
                      <a:pt x="516360" y="2253271"/>
                      <a:pt x="512437" y="2254580"/>
                    </a:cubicBezTo>
                    <a:cubicBezTo>
                      <a:pt x="508513" y="2255889"/>
                      <a:pt x="507859" y="2255889"/>
                      <a:pt x="507205" y="2262433"/>
                    </a:cubicBezTo>
                    <a:cubicBezTo>
                      <a:pt x="506551" y="2268977"/>
                      <a:pt x="507205" y="2276175"/>
                      <a:pt x="508513" y="2280756"/>
                    </a:cubicBezTo>
                    <a:cubicBezTo>
                      <a:pt x="509821" y="2285336"/>
                      <a:pt x="513091" y="2289917"/>
                      <a:pt x="512437" y="2296461"/>
                    </a:cubicBezTo>
                    <a:cubicBezTo>
                      <a:pt x="512437" y="2302351"/>
                      <a:pt x="511129" y="2310858"/>
                      <a:pt x="512437" y="2312821"/>
                    </a:cubicBezTo>
                    <a:cubicBezTo>
                      <a:pt x="514398" y="2314784"/>
                      <a:pt x="513744" y="2309549"/>
                      <a:pt x="514398" y="2314784"/>
                    </a:cubicBezTo>
                    <a:cubicBezTo>
                      <a:pt x="515052" y="2320019"/>
                      <a:pt x="509167" y="2329181"/>
                      <a:pt x="510475" y="2334416"/>
                    </a:cubicBezTo>
                    <a:cubicBezTo>
                      <a:pt x="511783" y="2339651"/>
                      <a:pt x="511129" y="2346849"/>
                      <a:pt x="513744" y="2347503"/>
                    </a:cubicBezTo>
                    <a:cubicBezTo>
                      <a:pt x="516360" y="2348158"/>
                      <a:pt x="518322" y="2343577"/>
                      <a:pt x="520284" y="2346195"/>
                    </a:cubicBezTo>
                    <a:cubicBezTo>
                      <a:pt x="522900" y="2348812"/>
                      <a:pt x="518976" y="2354047"/>
                      <a:pt x="519630" y="2356665"/>
                    </a:cubicBezTo>
                    <a:cubicBezTo>
                      <a:pt x="520284" y="2359282"/>
                      <a:pt x="520938" y="2363863"/>
                      <a:pt x="522900" y="2365826"/>
                    </a:cubicBezTo>
                    <a:cubicBezTo>
                      <a:pt x="524208" y="2367789"/>
                      <a:pt x="527478" y="2374988"/>
                      <a:pt x="528786" y="2374988"/>
                    </a:cubicBezTo>
                    <a:cubicBezTo>
                      <a:pt x="530093" y="2374988"/>
                      <a:pt x="535325" y="2363863"/>
                      <a:pt x="535979" y="2368444"/>
                    </a:cubicBezTo>
                    <a:cubicBezTo>
                      <a:pt x="536633" y="2373025"/>
                      <a:pt x="539249" y="2377605"/>
                      <a:pt x="539249" y="2377605"/>
                    </a:cubicBezTo>
                    <a:cubicBezTo>
                      <a:pt x="539249" y="2377605"/>
                      <a:pt x="541865" y="2369098"/>
                      <a:pt x="544481" y="2371061"/>
                    </a:cubicBezTo>
                    <a:cubicBezTo>
                      <a:pt x="547096" y="2373679"/>
                      <a:pt x="549058" y="2385458"/>
                      <a:pt x="552328" y="2382186"/>
                    </a:cubicBezTo>
                    <a:cubicBezTo>
                      <a:pt x="555598" y="2378914"/>
                      <a:pt x="554290" y="2373025"/>
                      <a:pt x="556252" y="2373025"/>
                    </a:cubicBezTo>
                    <a:cubicBezTo>
                      <a:pt x="558214" y="2373025"/>
                      <a:pt x="561484" y="2367789"/>
                      <a:pt x="562791" y="2373025"/>
                    </a:cubicBezTo>
                    <a:cubicBezTo>
                      <a:pt x="562791" y="2375642"/>
                      <a:pt x="564099" y="2377605"/>
                      <a:pt x="564753" y="2379569"/>
                    </a:cubicBezTo>
                    <a:cubicBezTo>
                      <a:pt x="569985" y="2379569"/>
                      <a:pt x="574563" y="2379569"/>
                      <a:pt x="576525" y="2379569"/>
                    </a:cubicBezTo>
                    <a:cubicBezTo>
                      <a:pt x="576525" y="2379569"/>
                      <a:pt x="577179" y="2379569"/>
                      <a:pt x="577833" y="2379569"/>
                    </a:cubicBezTo>
                    <a:cubicBezTo>
                      <a:pt x="582410" y="2380223"/>
                      <a:pt x="585026" y="2384804"/>
                      <a:pt x="593528" y="2401163"/>
                    </a:cubicBezTo>
                    <a:cubicBezTo>
                      <a:pt x="594182" y="2402472"/>
                      <a:pt x="594836" y="2403781"/>
                      <a:pt x="595490" y="2404435"/>
                    </a:cubicBezTo>
                    <a:cubicBezTo>
                      <a:pt x="597452" y="2407707"/>
                      <a:pt x="596798" y="2410979"/>
                      <a:pt x="596798" y="2415560"/>
                    </a:cubicBezTo>
                    <a:cubicBezTo>
                      <a:pt x="596798" y="2415560"/>
                      <a:pt x="596798" y="2416869"/>
                      <a:pt x="596798" y="2416869"/>
                    </a:cubicBezTo>
                    <a:cubicBezTo>
                      <a:pt x="599413" y="2415560"/>
                      <a:pt x="603337" y="2413597"/>
                      <a:pt x="604645" y="2412288"/>
                    </a:cubicBezTo>
                    <a:cubicBezTo>
                      <a:pt x="604645" y="2410325"/>
                      <a:pt x="604645" y="2406398"/>
                      <a:pt x="604645" y="2404435"/>
                    </a:cubicBezTo>
                    <a:cubicBezTo>
                      <a:pt x="604645" y="2403126"/>
                      <a:pt x="604645" y="2402472"/>
                      <a:pt x="604645" y="2401818"/>
                    </a:cubicBezTo>
                    <a:cubicBezTo>
                      <a:pt x="604645" y="2395928"/>
                      <a:pt x="609877" y="2385458"/>
                      <a:pt x="609877" y="2385458"/>
                    </a:cubicBezTo>
                    <a:cubicBezTo>
                      <a:pt x="609877" y="2384149"/>
                      <a:pt x="609877" y="2378260"/>
                      <a:pt x="609877" y="2375642"/>
                    </a:cubicBezTo>
                    <a:cubicBezTo>
                      <a:pt x="609877" y="2373025"/>
                      <a:pt x="609877" y="2370407"/>
                      <a:pt x="609877" y="2369098"/>
                    </a:cubicBezTo>
                    <a:cubicBezTo>
                      <a:pt x="609877" y="2365826"/>
                      <a:pt x="611185" y="2363209"/>
                      <a:pt x="611839" y="2360591"/>
                    </a:cubicBezTo>
                    <a:cubicBezTo>
                      <a:pt x="613147" y="2357974"/>
                      <a:pt x="613801" y="2354702"/>
                      <a:pt x="613801" y="2352084"/>
                    </a:cubicBezTo>
                    <a:cubicBezTo>
                      <a:pt x="613801" y="2348812"/>
                      <a:pt x="609223" y="2334416"/>
                      <a:pt x="605953" y="2324600"/>
                    </a:cubicBezTo>
                    <a:cubicBezTo>
                      <a:pt x="600721" y="2306931"/>
                      <a:pt x="598106" y="2299079"/>
                      <a:pt x="598106" y="2295152"/>
                    </a:cubicBezTo>
                    <a:cubicBezTo>
                      <a:pt x="598106" y="2284682"/>
                      <a:pt x="607261" y="2280756"/>
                      <a:pt x="612493" y="2278138"/>
                    </a:cubicBezTo>
                    <a:cubicBezTo>
                      <a:pt x="613147" y="2278138"/>
                      <a:pt x="613801" y="2277484"/>
                      <a:pt x="615108" y="2276829"/>
                    </a:cubicBezTo>
                    <a:cubicBezTo>
                      <a:pt x="618378" y="2275521"/>
                      <a:pt x="619032" y="2274866"/>
                      <a:pt x="620340" y="2267668"/>
                    </a:cubicBezTo>
                    <a:cubicBezTo>
                      <a:pt x="620994" y="2263087"/>
                      <a:pt x="618378" y="2258507"/>
                      <a:pt x="615762" y="2254580"/>
                    </a:cubicBezTo>
                    <a:cubicBezTo>
                      <a:pt x="615108" y="2253271"/>
                      <a:pt x="613801" y="2251308"/>
                      <a:pt x="613147" y="2249999"/>
                    </a:cubicBezTo>
                    <a:cubicBezTo>
                      <a:pt x="611185" y="2246727"/>
                      <a:pt x="611839" y="2243455"/>
                      <a:pt x="613147" y="2241492"/>
                    </a:cubicBezTo>
                    <a:cubicBezTo>
                      <a:pt x="615108" y="2236912"/>
                      <a:pt x="620340" y="2234949"/>
                      <a:pt x="626880" y="2232331"/>
                    </a:cubicBezTo>
                    <a:cubicBezTo>
                      <a:pt x="628188" y="2232331"/>
                      <a:pt x="629496" y="2231677"/>
                      <a:pt x="630804" y="2231022"/>
                    </a:cubicBezTo>
                    <a:cubicBezTo>
                      <a:pt x="637997" y="2228405"/>
                      <a:pt x="641921" y="2228405"/>
                      <a:pt x="645191" y="2231022"/>
                    </a:cubicBezTo>
                    <a:cubicBezTo>
                      <a:pt x="648460" y="2229059"/>
                      <a:pt x="654346" y="2221861"/>
                      <a:pt x="659578" y="2215317"/>
                    </a:cubicBezTo>
                    <a:lnTo>
                      <a:pt x="660232" y="2215317"/>
                    </a:lnTo>
                    <a:cubicBezTo>
                      <a:pt x="672003" y="2200266"/>
                      <a:pt x="673965" y="2193068"/>
                      <a:pt x="673965" y="2191104"/>
                    </a:cubicBezTo>
                    <a:cubicBezTo>
                      <a:pt x="673965" y="2187832"/>
                      <a:pt x="672003" y="2178671"/>
                      <a:pt x="671349" y="2172127"/>
                    </a:cubicBezTo>
                    <a:cubicBezTo>
                      <a:pt x="670041" y="2166892"/>
                      <a:pt x="669387" y="2162966"/>
                      <a:pt x="669387" y="2161002"/>
                    </a:cubicBezTo>
                    <a:cubicBezTo>
                      <a:pt x="669387" y="2156422"/>
                      <a:pt x="671349" y="2151841"/>
                      <a:pt x="673965" y="2148569"/>
                    </a:cubicBezTo>
                    <a:cubicBezTo>
                      <a:pt x="675927" y="2145297"/>
                      <a:pt x="677889" y="2142025"/>
                      <a:pt x="679197" y="2137445"/>
                    </a:cubicBezTo>
                    <a:cubicBezTo>
                      <a:pt x="680504" y="2131555"/>
                      <a:pt x="678543" y="2126974"/>
                      <a:pt x="676581" y="2122393"/>
                    </a:cubicBezTo>
                    <a:cubicBezTo>
                      <a:pt x="675927" y="2120430"/>
                      <a:pt x="674619" y="2118467"/>
                      <a:pt x="673965" y="2115850"/>
                    </a:cubicBezTo>
                    <a:cubicBezTo>
                      <a:pt x="673311" y="2113232"/>
                      <a:pt x="670041" y="2107343"/>
                      <a:pt x="666771" y="2101453"/>
                    </a:cubicBezTo>
                    <a:cubicBezTo>
                      <a:pt x="663502" y="2094909"/>
                      <a:pt x="660232" y="2089020"/>
                      <a:pt x="657616" y="2083130"/>
                    </a:cubicBezTo>
                    <a:cubicBezTo>
                      <a:pt x="652384" y="2070697"/>
                      <a:pt x="650422" y="2058263"/>
                      <a:pt x="650422" y="2053028"/>
                    </a:cubicBezTo>
                    <a:cubicBezTo>
                      <a:pt x="650422" y="2051719"/>
                      <a:pt x="648460" y="2048447"/>
                      <a:pt x="647153" y="2046484"/>
                    </a:cubicBezTo>
                    <a:cubicBezTo>
                      <a:pt x="645191" y="2043212"/>
                      <a:pt x="643229" y="2039286"/>
                      <a:pt x="642575" y="2035360"/>
                    </a:cubicBezTo>
                    <a:cubicBezTo>
                      <a:pt x="641921" y="2025544"/>
                      <a:pt x="651730" y="2023581"/>
                      <a:pt x="657616" y="2022272"/>
                    </a:cubicBezTo>
                    <a:cubicBezTo>
                      <a:pt x="658924" y="2022272"/>
                      <a:pt x="660232" y="2022272"/>
                      <a:pt x="661540" y="2021617"/>
                    </a:cubicBezTo>
                    <a:cubicBezTo>
                      <a:pt x="666117" y="2020309"/>
                      <a:pt x="677235" y="2019000"/>
                      <a:pt x="683774" y="2019000"/>
                    </a:cubicBezTo>
                    <a:cubicBezTo>
                      <a:pt x="685082" y="2014419"/>
                      <a:pt x="687044" y="2005912"/>
                      <a:pt x="687044" y="2002640"/>
                    </a:cubicBezTo>
                    <a:cubicBezTo>
                      <a:pt x="687044" y="1998714"/>
                      <a:pt x="689006" y="1995442"/>
                      <a:pt x="690314" y="1992170"/>
                    </a:cubicBezTo>
                    <a:cubicBezTo>
                      <a:pt x="691622" y="1990207"/>
                      <a:pt x="692276" y="1987589"/>
                      <a:pt x="692930" y="1985626"/>
                    </a:cubicBezTo>
                    <a:cubicBezTo>
                      <a:pt x="693584" y="1982354"/>
                      <a:pt x="691622" y="1967957"/>
                      <a:pt x="684428" y="1954215"/>
                    </a:cubicBezTo>
                    <a:cubicBezTo>
                      <a:pt x="679851" y="1945054"/>
                      <a:pt x="668733" y="1939819"/>
                      <a:pt x="661540" y="1936547"/>
                    </a:cubicBezTo>
                    <a:cubicBezTo>
                      <a:pt x="659578" y="1935238"/>
                      <a:pt x="657616" y="1934584"/>
                      <a:pt x="656308" y="1933929"/>
                    </a:cubicBezTo>
                    <a:cubicBezTo>
                      <a:pt x="650422" y="1930657"/>
                      <a:pt x="645191" y="1921496"/>
                      <a:pt x="639305" y="1910371"/>
                    </a:cubicBezTo>
                    <a:lnTo>
                      <a:pt x="636035" y="1905136"/>
                    </a:lnTo>
                    <a:cubicBezTo>
                      <a:pt x="633419" y="1900555"/>
                      <a:pt x="633419" y="1899901"/>
                      <a:pt x="633419" y="1895320"/>
                    </a:cubicBezTo>
                    <a:cubicBezTo>
                      <a:pt x="633419" y="1893357"/>
                      <a:pt x="633419" y="1890085"/>
                      <a:pt x="633419" y="1884196"/>
                    </a:cubicBezTo>
                    <a:cubicBezTo>
                      <a:pt x="632765" y="1873071"/>
                      <a:pt x="635381" y="1845587"/>
                      <a:pt x="637343" y="1823992"/>
                    </a:cubicBezTo>
                    <a:cubicBezTo>
                      <a:pt x="637997" y="1814830"/>
                      <a:pt x="639305" y="1804360"/>
                      <a:pt x="639305" y="1801743"/>
                    </a:cubicBezTo>
                    <a:cubicBezTo>
                      <a:pt x="638651" y="1799780"/>
                      <a:pt x="635381" y="1791272"/>
                      <a:pt x="632765" y="1784074"/>
                    </a:cubicBezTo>
                    <a:cubicBezTo>
                      <a:pt x="621648" y="1756590"/>
                      <a:pt x="619032" y="1749391"/>
                      <a:pt x="619686" y="1745465"/>
                    </a:cubicBezTo>
                    <a:cubicBezTo>
                      <a:pt x="619686" y="1740885"/>
                      <a:pt x="621648" y="1722561"/>
                      <a:pt x="622302" y="1719290"/>
                    </a:cubicBezTo>
                    <a:cubicBezTo>
                      <a:pt x="622302" y="1717326"/>
                      <a:pt x="620994" y="1704239"/>
                      <a:pt x="620340" y="1697040"/>
                    </a:cubicBezTo>
                    <a:cubicBezTo>
                      <a:pt x="620340" y="1691151"/>
                      <a:pt x="619032" y="1686570"/>
                      <a:pt x="619032" y="1685261"/>
                    </a:cubicBezTo>
                    <a:cubicBezTo>
                      <a:pt x="619032" y="1681989"/>
                      <a:pt x="620340" y="1678718"/>
                      <a:pt x="621648" y="1674791"/>
                    </a:cubicBezTo>
                    <a:cubicBezTo>
                      <a:pt x="622956" y="1672174"/>
                      <a:pt x="624264" y="1668247"/>
                      <a:pt x="624264" y="1666284"/>
                    </a:cubicBezTo>
                    <a:cubicBezTo>
                      <a:pt x="624264" y="1663012"/>
                      <a:pt x="616416" y="1643380"/>
                      <a:pt x="612493" y="1632910"/>
                    </a:cubicBezTo>
                    <a:cubicBezTo>
                      <a:pt x="607915" y="1621131"/>
                      <a:pt x="606607" y="1617859"/>
                      <a:pt x="606607" y="1616551"/>
                    </a:cubicBezTo>
                    <a:cubicBezTo>
                      <a:pt x="606607" y="1613279"/>
                      <a:pt x="607261" y="1610007"/>
                      <a:pt x="616416" y="1591029"/>
                    </a:cubicBezTo>
                    <a:cubicBezTo>
                      <a:pt x="619032" y="1585794"/>
                      <a:pt x="622302" y="1578596"/>
                      <a:pt x="622956" y="1576633"/>
                    </a:cubicBezTo>
                    <a:cubicBezTo>
                      <a:pt x="622956" y="1575978"/>
                      <a:pt x="622302" y="1572706"/>
                      <a:pt x="621648" y="1570743"/>
                    </a:cubicBezTo>
                    <a:cubicBezTo>
                      <a:pt x="620340" y="1565508"/>
                      <a:pt x="619032" y="1560273"/>
                      <a:pt x="619032" y="1556347"/>
                    </a:cubicBezTo>
                    <a:cubicBezTo>
                      <a:pt x="619032" y="1551766"/>
                      <a:pt x="626880" y="1538024"/>
                      <a:pt x="651730" y="1496143"/>
                    </a:cubicBezTo>
                    <a:lnTo>
                      <a:pt x="655654" y="1488945"/>
                    </a:lnTo>
                    <a:cubicBezTo>
                      <a:pt x="667425" y="1469313"/>
                      <a:pt x="690314" y="1458843"/>
                      <a:pt x="700123" y="1458188"/>
                    </a:cubicBezTo>
                    <a:cubicBezTo>
                      <a:pt x="703393" y="1458188"/>
                      <a:pt x="710587" y="1458188"/>
                      <a:pt x="723666" y="1460151"/>
                    </a:cubicBezTo>
                    <a:cubicBezTo>
                      <a:pt x="737399" y="1462115"/>
                      <a:pt x="755056" y="1464078"/>
                      <a:pt x="763558" y="1463423"/>
                    </a:cubicBezTo>
                    <a:cubicBezTo>
                      <a:pt x="763558" y="1463423"/>
                      <a:pt x="763558" y="1463423"/>
                      <a:pt x="764866" y="1462769"/>
                    </a:cubicBezTo>
                    <a:cubicBezTo>
                      <a:pt x="770751" y="1455571"/>
                      <a:pt x="770751" y="1430704"/>
                      <a:pt x="768789" y="1415653"/>
                    </a:cubicBezTo>
                    <a:cubicBezTo>
                      <a:pt x="768135" y="1407146"/>
                      <a:pt x="760942" y="1395367"/>
                      <a:pt x="757018" y="1392749"/>
                    </a:cubicBezTo>
                    <a:cubicBezTo>
                      <a:pt x="749824" y="1388169"/>
                      <a:pt x="743939" y="1383588"/>
                      <a:pt x="740015" y="1379662"/>
                    </a:cubicBezTo>
                    <a:cubicBezTo>
                      <a:pt x="734129" y="1372463"/>
                      <a:pt x="733475" y="1361339"/>
                      <a:pt x="734783" y="1354140"/>
                    </a:cubicBezTo>
                    <a:cubicBezTo>
                      <a:pt x="736091" y="1348251"/>
                      <a:pt x="741323" y="1336472"/>
                      <a:pt x="747863" y="1322730"/>
                    </a:cubicBezTo>
                    <a:cubicBezTo>
                      <a:pt x="749170" y="1319458"/>
                      <a:pt x="750478" y="1316840"/>
                      <a:pt x="751786" y="1314223"/>
                    </a:cubicBezTo>
                    <a:cubicBezTo>
                      <a:pt x="754402" y="1308333"/>
                      <a:pt x="762250" y="1293937"/>
                      <a:pt x="768135" y="1282158"/>
                    </a:cubicBezTo>
                    <a:cubicBezTo>
                      <a:pt x="771405" y="1276268"/>
                      <a:pt x="774675" y="1270379"/>
                      <a:pt x="774675" y="1269070"/>
                    </a:cubicBezTo>
                    <a:cubicBezTo>
                      <a:pt x="774675" y="1267761"/>
                      <a:pt x="776637" y="1258600"/>
                      <a:pt x="777291" y="1249438"/>
                    </a:cubicBezTo>
                    <a:cubicBezTo>
                      <a:pt x="777291" y="1245512"/>
                      <a:pt x="779907" y="1240277"/>
                      <a:pt x="782522" y="1235042"/>
                    </a:cubicBezTo>
                    <a:cubicBezTo>
                      <a:pt x="783830" y="1231770"/>
                      <a:pt x="785792" y="1228498"/>
                      <a:pt x="786446" y="1227189"/>
                    </a:cubicBezTo>
                    <a:cubicBezTo>
                      <a:pt x="786446" y="1225226"/>
                      <a:pt x="786446" y="1215410"/>
                      <a:pt x="785138" y="1208212"/>
                    </a:cubicBezTo>
                    <a:cubicBezTo>
                      <a:pt x="783830" y="1198396"/>
                      <a:pt x="783176" y="1187926"/>
                      <a:pt x="783830" y="1181382"/>
                    </a:cubicBezTo>
                    <a:cubicBezTo>
                      <a:pt x="783830" y="1176801"/>
                      <a:pt x="785138" y="1167639"/>
                      <a:pt x="786446" y="1158478"/>
                    </a:cubicBezTo>
                    <a:cubicBezTo>
                      <a:pt x="787754" y="1146699"/>
                      <a:pt x="789716" y="1131648"/>
                      <a:pt x="789716" y="1129031"/>
                    </a:cubicBezTo>
                    <a:cubicBezTo>
                      <a:pt x="789716" y="1127067"/>
                      <a:pt x="787100" y="1117906"/>
                      <a:pt x="785138" y="1110708"/>
                    </a:cubicBezTo>
                    <a:cubicBezTo>
                      <a:pt x="779907" y="1091076"/>
                      <a:pt x="777945" y="1084532"/>
                      <a:pt x="779253" y="1080606"/>
                    </a:cubicBezTo>
                    <a:cubicBezTo>
                      <a:pt x="780561" y="1073407"/>
                      <a:pt x="789716" y="1070135"/>
                      <a:pt x="815220" y="1062283"/>
                    </a:cubicBezTo>
                    <a:cubicBezTo>
                      <a:pt x="817836" y="1061628"/>
                      <a:pt x="819798" y="1060974"/>
                      <a:pt x="821760" y="1060320"/>
                    </a:cubicBezTo>
                    <a:cubicBezTo>
                      <a:pt x="830915" y="1057702"/>
                      <a:pt x="843995" y="1045923"/>
                      <a:pt x="846611" y="1041997"/>
                    </a:cubicBezTo>
                    <a:cubicBezTo>
                      <a:pt x="846611" y="1038070"/>
                      <a:pt x="843995" y="1024983"/>
                      <a:pt x="842687" y="1019093"/>
                    </a:cubicBezTo>
                    <a:cubicBezTo>
                      <a:pt x="841379" y="1012549"/>
                      <a:pt x="840071" y="1009277"/>
                      <a:pt x="840071" y="1007314"/>
                    </a:cubicBezTo>
                    <a:cubicBezTo>
                      <a:pt x="840071" y="1001425"/>
                      <a:pt x="843995" y="996844"/>
                      <a:pt x="847918" y="992917"/>
                    </a:cubicBezTo>
                    <a:cubicBezTo>
                      <a:pt x="849226" y="991609"/>
                      <a:pt x="851188" y="989646"/>
                      <a:pt x="851842" y="988337"/>
                    </a:cubicBezTo>
                    <a:cubicBezTo>
                      <a:pt x="853804" y="985719"/>
                      <a:pt x="855112" y="982447"/>
                      <a:pt x="856420" y="979175"/>
                    </a:cubicBezTo>
                    <a:cubicBezTo>
                      <a:pt x="857728" y="976558"/>
                      <a:pt x="859036" y="973286"/>
                      <a:pt x="860998" y="969359"/>
                    </a:cubicBezTo>
                    <a:cubicBezTo>
                      <a:pt x="863613" y="965433"/>
                      <a:pt x="868191" y="951691"/>
                      <a:pt x="872115" y="941875"/>
                    </a:cubicBezTo>
                    <a:cubicBezTo>
                      <a:pt x="874731" y="934022"/>
                      <a:pt x="877347" y="928133"/>
                      <a:pt x="878654" y="925515"/>
                    </a:cubicBezTo>
                    <a:cubicBezTo>
                      <a:pt x="880617" y="921589"/>
                      <a:pt x="885194" y="915700"/>
                      <a:pt x="891734" y="907192"/>
                    </a:cubicBezTo>
                    <a:cubicBezTo>
                      <a:pt x="895003" y="902612"/>
                      <a:pt x="899581" y="897377"/>
                      <a:pt x="900235" y="895413"/>
                    </a:cubicBezTo>
                    <a:cubicBezTo>
                      <a:pt x="900889" y="892796"/>
                      <a:pt x="901543" y="877091"/>
                      <a:pt x="900235" y="873164"/>
                    </a:cubicBezTo>
                    <a:cubicBezTo>
                      <a:pt x="899581" y="870547"/>
                      <a:pt x="893696" y="860076"/>
                      <a:pt x="889772" y="852224"/>
                    </a:cubicBezTo>
                    <a:cubicBezTo>
                      <a:pt x="881924" y="837827"/>
                      <a:pt x="879962" y="833901"/>
                      <a:pt x="879309" y="831283"/>
                    </a:cubicBezTo>
                    <a:lnTo>
                      <a:pt x="879309" y="829320"/>
                    </a:lnTo>
                    <a:cubicBezTo>
                      <a:pt x="878001" y="824739"/>
                      <a:pt x="876039" y="818195"/>
                      <a:pt x="878001" y="812960"/>
                    </a:cubicBezTo>
                    <a:cubicBezTo>
                      <a:pt x="879962" y="807725"/>
                      <a:pt x="885848" y="804453"/>
                      <a:pt x="895658" y="800527"/>
                    </a:cubicBezTo>
                    <a:cubicBezTo>
                      <a:pt x="895658" y="800527"/>
                      <a:pt x="895658" y="800527"/>
                      <a:pt x="895658" y="800527"/>
                    </a:cubicBezTo>
                    <a:cubicBezTo>
                      <a:pt x="896966" y="798564"/>
                      <a:pt x="898927" y="793329"/>
                      <a:pt x="900235" y="790057"/>
                    </a:cubicBezTo>
                    <a:cubicBezTo>
                      <a:pt x="902197" y="785476"/>
                      <a:pt x="903505" y="781550"/>
                      <a:pt x="904813" y="778932"/>
                    </a:cubicBezTo>
                    <a:cubicBezTo>
                      <a:pt x="906775" y="775660"/>
                      <a:pt x="908737" y="761264"/>
                      <a:pt x="910045" y="752757"/>
                    </a:cubicBezTo>
                    <a:cubicBezTo>
                      <a:pt x="911353" y="744250"/>
                      <a:pt x="912007" y="740323"/>
                      <a:pt x="912661" y="737706"/>
                    </a:cubicBezTo>
                    <a:cubicBezTo>
                      <a:pt x="914622" y="732471"/>
                      <a:pt x="920508" y="722000"/>
                      <a:pt x="925086" y="716765"/>
                    </a:cubicBezTo>
                    <a:cubicBezTo>
                      <a:pt x="927048" y="714802"/>
                      <a:pt x="936203" y="704332"/>
                      <a:pt x="940781" y="701060"/>
                    </a:cubicBezTo>
                    <a:cubicBezTo>
                      <a:pt x="940781" y="700405"/>
                      <a:pt x="941435" y="698442"/>
                      <a:pt x="942089" y="697133"/>
                    </a:cubicBezTo>
                    <a:cubicBezTo>
                      <a:pt x="942743" y="693862"/>
                      <a:pt x="944051" y="691244"/>
                      <a:pt x="945359" y="689281"/>
                    </a:cubicBezTo>
                    <a:cubicBezTo>
                      <a:pt x="949283" y="683391"/>
                      <a:pt x="955168" y="686009"/>
                      <a:pt x="978057" y="696479"/>
                    </a:cubicBezTo>
                    <a:cubicBezTo>
                      <a:pt x="982634" y="698442"/>
                      <a:pt x="988520" y="701060"/>
                      <a:pt x="991790" y="702369"/>
                    </a:cubicBezTo>
                    <a:cubicBezTo>
                      <a:pt x="994406" y="693862"/>
                      <a:pt x="998983" y="672267"/>
                      <a:pt x="999637" y="665723"/>
                    </a:cubicBezTo>
                    <a:cubicBezTo>
                      <a:pt x="999637" y="662451"/>
                      <a:pt x="997675" y="642165"/>
                      <a:pt x="995714" y="629731"/>
                    </a:cubicBezTo>
                    <a:cubicBezTo>
                      <a:pt x="993098" y="606173"/>
                      <a:pt x="993098" y="605519"/>
                      <a:pt x="993752" y="603556"/>
                    </a:cubicBezTo>
                    <a:cubicBezTo>
                      <a:pt x="996367" y="595703"/>
                      <a:pt x="1019256" y="591122"/>
                      <a:pt x="1019910" y="591122"/>
                    </a:cubicBezTo>
                    <a:cubicBezTo>
                      <a:pt x="1025142" y="590468"/>
                      <a:pt x="1029720" y="592431"/>
                      <a:pt x="1033643" y="595049"/>
                    </a:cubicBezTo>
                    <a:cubicBezTo>
                      <a:pt x="1035605" y="595703"/>
                      <a:pt x="1036913" y="597012"/>
                      <a:pt x="1038221" y="597012"/>
                    </a:cubicBezTo>
                    <a:cubicBezTo>
                      <a:pt x="1041491" y="597666"/>
                      <a:pt x="1051300" y="597012"/>
                      <a:pt x="1055878" y="597012"/>
                    </a:cubicBezTo>
                    <a:cubicBezTo>
                      <a:pt x="1057840" y="597012"/>
                      <a:pt x="1059148" y="597012"/>
                      <a:pt x="1060456" y="597012"/>
                    </a:cubicBezTo>
                    <a:cubicBezTo>
                      <a:pt x="1063726" y="597012"/>
                      <a:pt x="1068957" y="598975"/>
                      <a:pt x="1077459" y="601593"/>
                    </a:cubicBezTo>
                    <a:cubicBezTo>
                      <a:pt x="1080075" y="602247"/>
                      <a:pt x="1082690" y="603556"/>
                      <a:pt x="1085306" y="604210"/>
                    </a:cubicBezTo>
                    <a:cubicBezTo>
                      <a:pt x="1096424" y="607482"/>
                      <a:pt x="1119312" y="612717"/>
                      <a:pt x="1125852" y="613372"/>
                    </a:cubicBezTo>
                    <a:cubicBezTo>
                      <a:pt x="1128468" y="610754"/>
                      <a:pt x="1133045" y="600938"/>
                      <a:pt x="1134353" y="597012"/>
                    </a:cubicBezTo>
                    <a:cubicBezTo>
                      <a:pt x="1131737" y="595703"/>
                      <a:pt x="1125852" y="593740"/>
                      <a:pt x="1121928" y="593086"/>
                    </a:cubicBezTo>
                    <a:lnTo>
                      <a:pt x="1118658" y="593086"/>
                    </a:lnTo>
                    <a:cubicBezTo>
                      <a:pt x="1118658" y="593086"/>
                      <a:pt x="1116696" y="589159"/>
                      <a:pt x="1116696" y="589159"/>
                    </a:cubicBezTo>
                    <a:cubicBezTo>
                      <a:pt x="1114735" y="585233"/>
                      <a:pt x="1114735" y="581961"/>
                      <a:pt x="1133699" y="555131"/>
                    </a:cubicBezTo>
                    <a:cubicBezTo>
                      <a:pt x="1134353" y="553822"/>
                      <a:pt x="1136315" y="547278"/>
                      <a:pt x="1133699" y="529610"/>
                    </a:cubicBezTo>
                    <a:cubicBezTo>
                      <a:pt x="1133045" y="523720"/>
                      <a:pt x="1119312" y="502780"/>
                      <a:pt x="1116696" y="500162"/>
                    </a:cubicBezTo>
                    <a:lnTo>
                      <a:pt x="1114080" y="497545"/>
                    </a:lnTo>
                    <a:lnTo>
                      <a:pt x="1115388" y="493618"/>
                    </a:lnTo>
                    <a:cubicBezTo>
                      <a:pt x="1117350" y="488383"/>
                      <a:pt x="1121928" y="487074"/>
                      <a:pt x="1148086" y="481839"/>
                    </a:cubicBezTo>
                    <a:cubicBezTo>
                      <a:pt x="1149394" y="481839"/>
                      <a:pt x="1150702" y="481839"/>
                      <a:pt x="1152010" y="481185"/>
                    </a:cubicBezTo>
                    <a:cubicBezTo>
                      <a:pt x="1153318" y="479876"/>
                      <a:pt x="1153318" y="478567"/>
                      <a:pt x="1153318" y="477259"/>
                    </a:cubicBezTo>
                    <a:cubicBezTo>
                      <a:pt x="1155280" y="470060"/>
                      <a:pt x="1160512" y="470060"/>
                      <a:pt x="1163127" y="470715"/>
                    </a:cubicBezTo>
                    <a:cubicBezTo>
                      <a:pt x="1169013" y="472024"/>
                      <a:pt x="1173591" y="472024"/>
                      <a:pt x="1176861" y="472024"/>
                    </a:cubicBezTo>
                    <a:cubicBezTo>
                      <a:pt x="1176861" y="471369"/>
                      <a:pt x="1176861" y="470060"/>
                      <a:pt x="1176207" y="469406"/>
                    </a:cubicBezTo>
                    <a:cubicBezTo>
                      <a:pt x="1175553" y="466788"/>
                      <a:pt x="1174245" y="464171"/>
                      <a:pt x="1174245" y="461553"/>
                    </a:cubicBezTo>
                    <a:cubicBezTo>
                      <a:pt x="1174245" y="460899"/>
                      <a:pt x="1174245" y="458281"/>
                      <a:pt x="1173591" y="456318"/>
                    </a:cubicBezTo>
                    <a:cubicBezTo>
                      <a:pt x="1172283" y="449120"/>
                      <a:pt x="1170321" y="443230"/>
                      <a:pt x="1175553" y="439304"/>
                    </a:cubicBezTo>
                    <a:cubicBezTo>
                      <a:pt x="1175553" y="439304"/>
                      <a:pt x="1176207" y="437995"/>
                      <a:pt x="1177515" y="437341"/>
                    </a:cubicBezTo>
                    <a:cubicBezTo>
                      <a:pt x="1182092" y="431451"/>
                      <a:pt x="1188632" y="423599"/>
                      <a:pt x="1195825" y="426216"/>
                    </a:cubicBezTo>
                    <a:cubicBezTo>
                      <a:pt x="1217407" y="434069"/>
                      <a:pt x="1220022" y="436687"/>
                      <a:pt x="1221330" y="437995"/>
                    </a:cubicBezTo>
                    <a:cubicBezTo>
                      <a:pt x="1222638" y="439304"/>
                      <a:pt x="1251412" y="468097"/>
                      <a:pt x="1255336" y="473332"/>
                    </a:cubicBezTo>
                    <a:cubicBezTo>
                      <a:pt x="1256644" y="474641"/>
                      <a:pt x="1258606" y="476604"/>
                      <a:pt x="1260568" y="477913"/>
                    </a:cubicBezTo>
                    <a:cubicBezTo>
                      <a:pt x="1263184" y="479876"/>
                      <a:pt x="1265799" y="482494"/>
                      <a:pt x="1268415" y="485766"/>
                    </a:cubicBezTo>
                    <a:cubicBezTo>
                      <a:pt x="1269723" y="487074"/>
                      <a:pt x="1271685" y="490346"/>
                      <a:pt x="1274301" y="494273"/>
                    </a:cubicBezTo>
                    <a:cubicBezTo>
                      <a:pt x="1278225" y="500162"/>
                      <a:pt x="1287380" y="513250"/>
                      <a:pt x="1289996" y="515213"/>
                    </a:cubicBezTo>
                    <a:cubicBezTo>
                      <a:pt x="1294574" y="517176"/>
                      <a:pt x="1333811" y="521103"/>
                      <a:pt x="1339697" y="520448"/>
                    </a:cubicBezTo>
                    <a:cubicBezTo>
                      <a:pt x="1344275" y="519794"/>
                      <a:pt x="1363240" y="508015"/>
                      <a:pt x="1368471" y="503434"/>
                    </a:cubicBezTo>
                    <a:cubicBezTo>
                      <a:pt x="1368471" y="498199"/>
                      <a:pt x="1368471" y="487729"/>
                      <a:pt x="1373049" y="483148"/>
                    </a:cubicBezTo>
                    <a:cubicBezTo>
                      <a:pt x="1375011" y="481185"/>
                      <a:pt x="1378281" y="479876"/>
                      <a:pt x="1380897" y="480531"/>
                    </a:cubicBezTo>
                    <a:cubicBezTo>
                      <a:pt x="1384820" y="481185"/>
                      <a:pt x="1391360" y="484457"/>
                      <a:pt x="1401169" y="489692"/>
                    </a:cubicBezTo>
                    <a:cubicBezTo>
                      <a:pt x="1405093" y="491655"/>
                      <a:pt x="1409671" y="494273"/>
                      <a:pt x="1410979" y="494927"/>
                    </a:cubicBezTo>
                    <a:cubicBezTo>
                      <a:pt x="1412287" y="494927"/>
                      <a:pt x="1416210" y="494927"/>
                      <a:pt x="1419480" y="494927"/>
                    </a:cubicBezTo>
                    <a:cubicBezTo>
                      <a:pt x="1426674" y="494927"/>
                      <a:pt x="1433867" y="494927"/>
                      <a:pt x="1438445" y="498854"/>
                    </a:cubicBezTo>
                    <a:cubicBezTo>
                      <a:pt x="1439099" y="499508"/>
                      <a:pt x="1440407" y="500817"/>
                      <a:pt x="1441715" y="502125"/>
                    </a:cubicBezTo>
                    <a:cubicBezTo>
                      <a:pt x="1443677" y="504089"/>
                      <a:pt x="1449563" y="508669"/>
                      <a:pt x="1453486" y="511941"/>
                    </a:cubicBezTo>
                    <a:cubicBezTo>
                      <a:pt x="1453486" y="509324"/>
                      <a:pt x="1454794" y="506706"/>
                      <a:pt x="1458718" y="504743"/>
                    </a:cubicBezTo>
                    <a:cubicBezTo>
                      <a:pt x="1462642" y="502780"/>
                      <a:pt x="1463949" y="501471"/>
                      <a:pt x="1465257" y="500817"/>
                    </a:cubicBezTo>
                    <a:lnTo>
                      <a:pt x="1465257" y="500817"/>
                    </a:lnTo>
                    <a:cubicBezTo>
                      <a:pt x="1460680" y="477913"/>
                      <a:pt x="1460026" y="468097"/>
                      <a:pt x="1464604" y="462862"/>
                    </a:cubicBezTo>
                    <a:cubicBezTo>
                      <a:pt x="1471797" y="453701"/>
                      <a:pt x="1482261" y="443230"/>
                      <a:pt x="1488146" y="443885"/>
                    </a:cubicBezTo>
                    <a:cubicBezTo>
                      <a:pt x="1488146" y="443885"/>
                      <a:pt x="1489454" y="443885"/>
                      <a:pt x="1490108" y="443885"/>
                    </a:cubicBezTo>
                    <a:cubicBezTo>
                      <a:pt x="1491416" y="438650"/>
                      <a:pt x="1493378" y="428834"/>
                      <a:pt x="1494032" y="424253"/>
                    </a:cubicBezTo>
                    <a:cubicBezTo>
                      <a:pt x="1494032" y="424253"/>
                      <a:pt x="1494032" y="424253"/>
                      <a:pt x="1494032" y="424253"/>
                    </a:cubicBezTo>
                    <a:cubicBezTo>
                      <a:pt x="1491416" y="420981"/>
                      <a:pt x="1487492" y="416400"/>
                      <a:pt x="1488146" y="411165"/>
                    </a:cubicBezTo>
                    <a:cubicBezTo>
                      <a:pt x="1488146" y="407239"/>
                      <a:pt x="1488146" y="402658"/>
                      <a:pt x="1488146" y="401350"/>
                    </a:cubicBezTo>
                    <a:cubicBezTo>
                      <a:pt x="1486184" y="397423"/>
                      <a:pt x="1479645" y="383681"/>
                      <a:pt x="1480953" y="375828"/>
                    </a:cubicBezTo>
                    <a:lnTo>
                      <a:pt x="1480953" y="373865"/>
                    </a:lnTo>
                    <a:cubicBezTo>
                      <a:pt x="1482914" y="365358"/>
                      <a:pt x="1483568" y="359469"/>
                      <a:pt x="1483568" y="356851"/>
                    </a:cubicBezTo>
                    <a:cubicBezTo>
                      <a:pt x="1480298" y="351616"/>
                      <a:pt x="1478991" y="341800"/>
                      <a:pt x="1479645" y="337219"/>
                    </a:cubicBezTo>
                    <a:cubicBezTo>
                      <a:pt x="1479645" y="336565"/>
                      <a:pt x="1478991" y="334602"/>
                      <a:pt x="1478337" y="333293"/>
                    </a:cubicBezTo>
                    <a:cubicBezTo>
                      <a:pt x="1477029" y="330675"/>
                      <a:pt x="1474413" y="323477"/>
                      <a:pt x="1480298" y="319551"/>
                    </a:cubicBezTo>
                    <a:cubicBezTo>
                      <a:pt x="1480953" y="318896"/>
                      <a:pt x="1481606" y="316279"/>
                      <a:pt x="1482261" y="314316"/>
                    </a:cubicBezTo>
                    <a:cubicBezTo>
                      <a:pt x="1478337" y="309081"/>
                      <a:pt x="1474413" y="302537"/>
                      <a:pt x="1475067" y="296647"/>
                    </a:cubicBezTo>
                    <a:cubicBezTo>
                      <a:pt x="1475067" y="294030"/>
                      <a:pt x="1477029" y="291412"/>
                      <a:pt x="1479645" y="289449"/>
                    </a:cubicBezTo>
                    <a:lnTo>
                      <a:pt x="1479645" y="289449"/>
                    </a:lnTo>
                    <a:cubicBezTo>
                      <a:pt x="1482914" y="286831"/>
                      <a:pt x="1489454" y="282251"/>
                      <a:pt x="1490108" y="280287"/>
                    </a:cubicBezTo>
                    <a:cubicBezTo>
                      <a:pt x="1490108" y="280287"/>
                      <a:pt x="1490108" y="278324"/>
                      <a:pt x="1490108" y="276361"/>
                    </a:cubicBezTo>
                    <a:cubicBezTo>
                      <a:pt x="1490108" y="271126"/>
                      <a:pt x="1490108" y="265891"/>
                      <a:pt x="1494032" y="263273"/>
                    </a:cubicBezTo>
                    <a:cubicBezTo>
                      <a:pt x="1494686" y="262619"/>
                      <a:pt x="1496647" y="260001"/>
                      <a:pt x="1497302" y="258693"/>
                    </a:cubicBezTo>
                    <a:cubicBezTo>
                      <a:pt x="1496647" y="254766"/>
                      <a:pt x="1494686" y="244296"/>
                      <a:pt x="1501225" y="238407"/>
                    </a:cubicBezTo>
                    <a:cubicBezTo>
                      <a:pt x="1501225" y="238407"/>
                      <a:pt x="1502533" y="237098"/>
                      <a:pt x="1503187" y="236443"/>
                    </a:cubicBezTo>
                    <a:cubicBezTo>
                      <a:pt x="1506457" y="233171"/>
                      <a:pt x="1512996" y="226628"/>
                      <a:pt x="1518882" y="229899"/>
                    </a:cubicBezTo>
                    <a:cubicBezTo>
                      <a:pt x="1518882" y="229899"/>
                      <a:pt x="1519536" y="229899"/>
                      <a:pt x="1520190" y="229899"/>
                    </a:cubicBezTo>
                    <a:cubicBezTo>
                      <a:pt x="1522152" y="229245"/>
                      <a:pt x="1524114" y="227936"/>
                      <a:pt x="1526076" y="227936"/>
                    </a:cubicBezTo>
                    <a:cubicBezTo>
                      <a:pt x="1528692" y="227936"/>
                      <a:pt x="1531308" y="229245"/>
                      <a:pt x="1533923" y="229899"/>
                    </a:cubicBezTo>
                    <a:cubicBezTo>
                      <a:pt x="1535231" y="229899"/>
                      <a:pt x="1535885" y="230554"/>
                      <a:pt x="1537193" y="231208"/>
                    </a:cubicBezTo>
                    <a:cubicBezTo>
                      <a:pt x="1538501" y="231208"/>
                      <a:pt x="1539809" y="231208"/>
                      <a:pt x="1540463" y="231208"/>
                    </a:cubicBezTo>
                    <a:cubicBezTo>
                      <a:pt x="1541117" y="230554"/>
                      <a:pt x="1542425" y="229245"/>
                      <a:pt x="1544387" y="227936"/>
                    </a:cubicBezTo>
                    <a:cubicBezTo>
                      <a:pt x="1545041" y="227936"/>
                      <a:pt x="1547003" y="225973"/>
                      <a:pt x="1548311" y="225319"/>
                    </a:cubicBezTo>
                    <a:cubicBezTo>
                      <a:pt x="1547657" y="221392"/>
                      <a:pt x="1548311" y="216157"/>
                      <a:pt x="1550927" y="212885"/>
                    </a:cubicBezTo>
                    <a:cubicBezTo>
                      <a:pt x="1551580" y="211577"/>
                      <a:pt x="1552888" y="210922"/>
                      <a:pt x="1554196" y="209613"/>
                    </a:cubicBezTo>
                    <a:cubicBezTo>
                      <a:pt x="1555504" y="208305"/>
                      <a:pt x="1557466" y="206341"/>
                      <a:pt x="1558120" y="205033"/>
                    </a:cubicBezTo>
                    <a:lnTo>
                      <a:pt x="1558120" y="203724"/>
                    </a:lnTo>
                    <a:cubicBezTo>
                      <a:pt x="1560082" y="199798"/>
                      <a:pt x="1562044" y="192599"/>
                      <a:pt x="1571853" y="191945"/>
                    </a:cubicBezTo>
                    <a:lnTo>
                      <a:pt x="1573815" y="191945"/>
                    </a:lnTo>
                    <a:cubicBezTo>
                      <a:pt x="1575123" y="191945"/>
                      <a:pt x="1576431" y="191945"/>
                      <a:pt x="1577085" y="191945"/>
                    </a:cubicBezTo>
                    <a:cubicBezTo>
                      <a:pt x="1581662" y="188673"/>
                      <a:pt x="1589510" y="188019"/>
                      <a:pt x="1597358" y="197180"/>
                    </a:cubicBezTo>
                    <a:cubicBezTo>
                      <a:pt x="1598666" y="199143"/>
                      <a:pt x="1599974" y="200452"/>
                      <a:pt x="1601281" y="202415"/>
                    </a:cubicBezTo>
                    <a:cubicBezTo>
                      <a:pt x="1603897" y="206341"/>
                      <a:pt x="1605859" y="209613"/>
                      <a:pt x="1611745" y="212231"/>
                    </a:cubicBezTo>
                    <a:cubicBezTo>
                      <a:pt x="1615668" y="213540"/>
                      <a:pt x="1618284" y="214194"/>
                      <a:pt x="1620900" y="214194"/>
                    </a:cubicBezTo>
                    <a:cubicBezTo>
                      <a:pt x="1624824" y="214194"/>
                      <a:pt x="1629402" y="215503"/>
                      <a:pt x="1632017" y="220738"/>
                    </a:cubicBezTo>
                    <a:cubicBezTo>
                      <a:pt x="1632017" y="221392"/>
                      <a:pt x="1632672" y="222701"/>
                      <a:pt x="1633325" y="223356"/>
                    </a:cubicBezTo>
                    <a:cubicBezTo>
                      <a:pt x="1635287" y="227282"/>
                      <a:pt x="1635941" y="229899"/>
                      <a:pt x="1641827" y="230554"/>
                    </a:cubicBezTo>
                    <a:cubicBezTo>
                      <a:pt x="1644443" y="230554"/>
                      <a:pt x="1648366" y="230554"/>
                      <a:pt x="1652290" y="231208"/>
                    </a:cubicBezTo>
                    <a:cubicBezTo>
                      <a:pt x="1669947" y="232517"/>
                      <a:pt x="1682372" y="233826"/>
                      <a:pt x="1687604" y="237752"/>
                    </a:cubicBezTo>
                    <a:cubicBezTo>
                      <a:pt x="1692836" y="242333"/>
                      <a:pt x="1713109" y="266545"/>
                      <a:pt x="1714417" y="276361"/>
                    </a:cubicBezTo>
                    <a:cubicBezTo>
                      <a:pt x="1714417" y="280942"/>
                      <a:pt x="1712455" y="288795"/>
                      <a:pt x="1706569" y="307772"/>
                    </a:cubicBezTo>
                    <a:cubicBezTo>
                      <a:pt x="1703953" y="316279"/>
                      <a:pt x="1700030" y="328712"/>
                      <a:pt x="1700030" y="331330"/>
                    </a:cubicBezTo>
                    <a:cubicBezTo>
                      <a:pt x="1700030" y="332639"/>
                      <a:pt x="1700030" y="334602"/>
                      <a:pt x="1700030" y="336565"/>
                    </a:cubicBezTo>
                    <a:cubicBezTo>
                      <a:pt x="1700030" y="340491"/>
                      <a:pt x="1700683" y="348998"/>
                      <a:pt x="1701991" y="350962"/>
                    </a:cubicBezTo>
                    <a:cubicBezTo>
                      <a:pt x="1702645" y="352270"/>
                      <a:pt x="1703299" y="352925"/>
                      <a:pt x="1703953" y="354233"/>
                    </a:cubicBezTo>
                    <a:cubicBezTo>
                      <a:pt x="1705261" y="356197"/>
                      <a:pt x="1706569" y="358160"/>
                      <a:pt x="1709839" y="360123"/>
                    </a:cubicBezTo>
                    <a:cubicBezTo>
                      <a:pt x="1711147" y="358160"/>
                      <a:pt x="1711801" y="356197"/>
                      <a:pt x="1713109" y="354233"/>
                    </a:cubicBezTo>
                    <a:cubicBezTo>
                      <a:pt x="1713109" y="352270"/>
                      <a:pt x="1713763" y="344418"/>
                      <a:pt x="1714417" y="339837"/>
                    </a:cubicBezTo>
                    <a:cubicBezTo>
                      <a:pt x="1714417" y="332639"/>
                      <a:pt x="1714417" y="328712"/>
                      <a:pt x="1715724" y="326095"/>
                    </a:cubicBezTo>
                    <a:cubicBezTo>
                      <a:pt x="1715724" y="324786"/>
                      <a:pt x="1714417" y="318242"/>
                      <a:pt x="1713763" y="315624"/>
                    </a:cubicBezTo>
                    <a:cubicBezTo>
                      <a:pt x="1712455" y="311044"/>
                      <a:pt x="1712455" y="309081"/>
                      <a:pt x="1712455" y="307117"/>
                    </a:cubicBezTo>
                    <a:cubicBezTo>
                      <a:pt x="1713109" y="301882"/>
                      <a:pt x="1718994" y="299265"/>
                      <a:pt x="1728804" y="294684"/>
                    </a:cubicBezTo>
                    <a:lnTo>
                      <a:pt x="1731420" y="293375"/>
                    </a:lnTo>
                    <a:cubicBezTo>
                      <a:pt x="1732728" y="293375"/>
                      <a:pt x="1734036" y="290758"/>
                      <a:pt x="1734689" y="288795"/>
                    </a:cubicBezTo>
                    <a:cubicBezTo>
                      <a:pt x="1734689" y="288140"/>
                      <a:pt x="1735343" y="286831"/>
                      <a:pt x="1735997" y="286177"/>
                    </a:cubicBezTo>
                    <a:cubicBezTo>
                      <a:pt x="1737959" y="282905"/>
                      <a:pt x="1742537" y="280942"/>
                      <a:pt x="1747769" y="278979"/>
                    </a:cubicBezTo>
                    <a:lnTo>
                      <a:pt x="1747769" y="278979"/>
                    </a:lnTo>
                    <a:cubicBezTo>
                      <a:pt x="1748422" y="277670"/>
                      <a:pt x="1750385" y="273744"/>
                      <a:pt x="1751038" y="271780"/>
                    </a:cubicBezTo>
                    <a:cubicBezTo>
                      <a:pt x="1753000" y="267200"/>
                      <a:pt x="1753654" y="261965"/>
                      <a:pt x="1752346" y="260001"/>
                    </a:cubicBezTo>
                    <a:cubicBezTo>
                      <a:pt x="1750385" y="256075"/>
                      <a:pt x="1751038" y="251494"/>
                      <a:pt x="1751038" y="246914"/>
                    </a:cubicBezTo>
                    <a:cubicBezTo>
                      <a:pt x="1751038" y="244950"/>
                      <a:pt x="1751038" y="242333"/>
                      <a:pt x="1751038" y="241024"/>
                    </a:cubicBezTo>
                    <a:cubicBezTo>
                      <a:pt x="1751038" y="241024"/>
                      <a:pt x="1750385" y="239715"/>
                      <a:pt x="1749730" y="239061"/>
                    </a:cubicBezTo>
                    <a:cubicBezTo>
                      <a:pt x="1748422" y="237098"/>
                      <a:pt x="1745807" y="233826"/>
                      <a:pt x="1746461" y="229899"/>
                    </a:cubicBezTo>
                    <a:cubicBezTo>
                      <a:pt x="1746461" y="227936"/>
                      <a:pt x="1747769" y="225319"/>
                      <a:pt x="1751038" y="224010"/>
                    </a:cubicBezTo>
                    <a:cubicBezTo>
                      <a:pt x="1757578" y="220738"/>
                      <a:pt x="1764771" y="225973"/>
                      <a:pt x="1773273" y="231208"/>
                    </a:cubicBezTo>
                    <a:cubicBezTo>
                      <a:pt x="1775235" y="232517"/>
                      <a:pt x="1777851" y="234480"/>
                      <a:pt x="1779159" y="235135"/>
                    </a:cubicBezTo>
                    <a:cubicBezTo>
                      <a:pt x="1779813" y="235135"/>
                      <a:pt x="1781120" y="235135"/>
                      <a:pt x="1782428" y="233826"/>
                    </a:cubicBezTo>
                    <a:cubicBezTo>
                      <a:pt x="1785698" y="231208"/>
                      <a:pt x="1788968" y="231863"/>
                      <a:pt x="1791584" y="231863"/>
                    </a:cubicBezTo>
                    <a:cubicBezTo>
                      <a:pt x="1794200" y="231863"/>
                      <a:pt x="1794200" y="231863"/>
                      <a:pt x="1794854" y="231863"/>
                    </a:cubicBezTo>
                    <a:cubicBezTo>
                      <a:pt x="1796162" y="230554"/>
                      <a:pt x="1794854" y="224664"/>
                      <a:pt x="1792892" y="220084"/>
                    </a:cubicBezTo>
                    <a:cubicBezTo>
                      <a:pt x="1791584" y="215503"/>
                      <a:pt x="1788968" y="210922"/>
                      <a:pt x="1786352" y="205687"/>
                    </a:cubicBezTo>
                    <a:cubicBezTo>
                      <a:pt x="1785044" y="203070"/>
                      <a:pt x="1782428" y="197180"/>
                      <a:pt x="1780467" y="192599"/>
                    </a:cubicBezTo>
                    <a:cubicBezTo>
                      <a:pt x="1778505" y="191291"/>
                      <a:pt x="1775235" y="188019"/>
                      <a:pt x="1773273" y="188019"/>
                    </a:cubicBezTo>
                    <a:cubicBezTo>
                      <a:pt x="1770657" y="188019"/>
                      <a:pt x="1762810" y="192599"/>
                      <a:pt x="1760194" y="192599"/>
                    </a:cubicBezTo>
                    <a:cubicBezTo>
                      <a:pt x="1757578" y="192599"/>
                      <a:pt x="1749077" y="189327"/>
                      <a:pt x="1749077" y="188019"/>
                    </a:cubicBezTo>
                    <a:cubicBezTo>
                      <a:pt x="1749077" y="186710"/>
                      <a:pt x="1743191" y="182783"/>
                      <a:pt x="1740575" y="184747"/>
                    </a:cubicBezTo>
                    <a:cubicBezTo>
                      <a:pt x="1737959" y="186710"/>
                      <a:pt x="1739267" y="191291"/>
                      <a:pt x="1740575" y="195217"/>
                    </a:cubicBezTo>
                    <a:cubicBezTo>
                      <a:pt x="1741883" y="199143"/>
                      <a:pt x="1744499" y="204378"/>
                      <a:pt x="1744499" y="206341"/>
                    </a:cubicBezTo>
                    <a:cubicBezTo>
                      <a:pt x="1744499" y="208305"/>
                      <a:pt x="1748422" y="218775"/>
                      <a:pt x="1745807" y="218775"/>
                    </a:cubicBezTo>
                    <a:cubicBezTo>
                      <a:pt x="1743191" y="218775"/>
                      <a:pt x="1742537" y="208959"/>
                      <a:pt x="1737959" y="209613"/>
                    </a:cubicBezTo>
                    <a:cubicBezTo>
                      <a:pt x="1733381" y="209613"/>
                      <a:pt x="1733381" y="214849"/>
                      <a:pt x="1728804" y="217466"/>
                    </a:cubicBezTo>
                    <a:cubicBezTo>
                      <a:pt x="1724880" y="220084"/>
                      <a:pt x="1717032" y="222047"/>
                      <a:pt x="1717032" y="222701"/>
                    </a:cubicBezTo>
                    <a:cubicBezTo>
                      <a:pt x="1717032" y="223356"/>
                      <a:pt x="1709185" y="238407"/>
                      <a:pt x="1709185" y="233826"/>
                    </a:cubicBezTo>
                    <a:cubicBezTo>
                      <a:pt x="1709185" y="229245"/>
                      <a:pt x="1711147" y="220084"/>
                      <a:pt x="1713763" y="215503"/>
                    </a:cubicBezTo>
                    <a:cubicBezTo>
                      <a:pt x="1716379" y="211577"/>
                      <a:pt x="1716379" y="208959"/>
                      <a:pt x="1717032" y="201761"/>
                    </a:cubicBezTo>
                    <a:cubicBezTo>
                      <a:pt x="1717032" y="194562"/>
                      <a:pt x="1717032" y="187364"/>
                      <a:pt x="1712455" y="189327"/>
                    </a:cubicBezTo>
                    <a:cubicBezTo>
                      <a:pt x="1707877" y="190636"/>
                      <a:pt x="1701991" y="191945"/>
                      <a:pt x="1700683" y="193908"/>
                    </a:cubicBezTo>
                    <a:cubicBezTo>
                      <a:pt x="1699375" y="195871"/>
                      <a:pt x="1690220" y="206341"/>
                      <a:pt x="1690874" y="202415"/>
                    </a:cubicBezTo>
                    <a:cubicBezTo>
                      <a:pt x="1690874" y="198489"/>
                      <a:pt x="1706569" y="182783"/>
                      <a:pt x="1703953" y="180166"/>
                    </a:cubicBezTo>
                    <a:cubicBezTo>
                      <a:pt x="1701338" y="177548"/>
                      <a:pt x="1695452" y="179512"/>
                      <a:pt x="1692182" y="178203"/>
                    </a:cubicBezTo>
                    <a:cubicBezTo>
                      <a:pt x="1688258" y="176894"/>
                      <a:pt x="1684988" y="174931"/>
                      <a:pt x="1681064" y="175585"/>
                    </a:cubicBezTo>
                    <a:cubicBezTo>
                      <a:pt x="1677795" y="175585"/>
                      <a:pt x="1667985" y="182783"/>
                      <a:pt x="1667331" y="180820"/>
                    </a:cubicBezTo>
                    <a:cubicBezTo>
                      <a:pt x="1666677" y="178857"/>
                      <a:pt x="1664715" y="172968"/>
                      <a:pt x="1662100" y="173622"/>
                    </a:cubicBezTo>
                    <a:cubicBezTo>
                      <a:pt x="1659484" y="173622"/>
                      <a:pt x="1650328" y="174931"/>
                      <a:pt x="1645097" y="174276"/>
                    </a:cubicBezTo>
                    <a:cubicBezTo>
                      <a:pt x="1639865" y="173622"/>
                      <a:pt x="1628748" y="172968"/>
                      <a:pt x="1631364" y="170350"/>
                    </a:cubicBezTo>
                    <a:cubicBezTo>
                      <a:pt x="1633979" y="167733"/>
                      <a:pt x="1636595" y="163152"/>
                      <a:pt x="1635287" y="162497"/>
                    </a:cubicBezTo>
                    <a:cubicBezTo>
                      <a:pt x="1633979" y="161843"/>
                      <a:pt x="1625478" y="159225"/>
                      <a:pt x="1630709" y="157262"/>
                    </a:cubicBezTo>
                    <a:cubicBezTo>
                      <a:pt x="1635941" y="155299"/>
                      <a:pt x="1643135" y="163152"/>
                      <a:pt x="1652290" y="161843"/>
                    </a:cubicBezTo>
                    <a:cubicBezTo>
                      <a:pt x="1661446" y="160534"/>
                      <a:pt x="1667331" y="159225"/>
                      <a:pt x="1672563" y="159225"/>
                    </a:cubicBezTo>
                    <a:cubicBezTo>
                      <a:pt x="1677795" y="159225"/>
                      <a:pt x="1701991" y="157262"/>
                      <a:pt x="1710493" y="155953"/>
                    </a:cubicBezTo>
                    <a:cubicBezTo>
                      <a:pt x="1718994" y="154645"/>
                      <a:pt x="1730112" y="153336"/>
                      <a:pt x="1729458" y="150064"/>
                    </a:cubicBezTo>
                    <a:cubicBezTo>
                      <a:pt x="1729458" y="146792"/>
                      <a:pt x="1739267" y="140248"/>
                      <a:pt x="1737305" y="136322"/>
                    </a:cubicBezTo>
                    <a:cubicBezTo>
                      <a:pt x="1735343" y="132395"/>
                      <a:pt x="1732728" y="131087"/>
                      <a:pt x="1734689" y="129124"/>
                    </a:cubicBezTo>
                    <a:cubicBezTo>
                      <a:pt x="1736651" y="127160"/>
                      <a:pt x="1739267" y="122580"/>
                      <a:pt x="1741229" y="119962"/>
                    </a:cubicBezTo>
                    <a:cubicBezTo>
                      <a:pt x="1742537" y="116690"/>
                      <a:pt x="1743845" y="114073"/>
                      <a:pt x="1747115" y="112764"/>
                    </a:cubicBezTo>
                    <a:cubicBezTo>
                      <a:pt x="1750385" y="111455"/>
                      <a:pt x="1775235" y="97058"/>
                      <a:pt x="1771965" y="92478"/>
                    </a:cubicBezTo>
                    <a:cubicBezTo>
                      <a:pt x="1768695" y="87897"/>
                      <a:pt x="1761502" y="64993"/>
                      <a:pt x="1758886" y="66957"/>
                    </a:cubicBezTo>
                    <a:cubicBezTo>
                      <a:pt x="1756270" y="68920"/>
                      <a:pt x="1749730" y="78736"/>
                      <a:pt x="1747115" y="76118"/>
                    </a:cubicBezTo>
                    <a:cubicBezTo>
                      <a:pt x="1744499" y="73500"/>
                      <a:pt x="1744499" y="68265"/>
                      <a:pt x="1742537" y="66957"/>
                    </a:cubicBezTo>
                    <a:cubicBezTo>
                      <a:pt x="1741229" y="65648"/>
                      <a:pt x="1736651" y="66957"/>
                      <a:pt x="1735343" y="64993"/>
                    </a:cubicBezTo>
                    <a:cubicBezTo>
                      <a:pt x="1734036" y="63030"/>
                      <a:pt x="1735343" y="58449"/>
                      <a:pt x="1731420" y="57141"/>
                    </a:cubicBezTo>
                    <a:cubicBezTo>
                      <a:pt x="1727496" y="55832"/>
                      <a:pt x="1720956" y="56486"/>
                      <a:pt x="1718994" y="57795"/>
                    </a:cubicBezTo>
                    <a:cubicBezTo>
                      <a:pt x="1717032" y="59104"/>
                      <a:pt x="1697414" y="76772"/>
                      <a:pt x="1697414" y="71537"/>
                    </a:cubicBezTo>
                    <a:cubicBezTo>
                      <a:pt x="1697414" y="65648"/>
                      <a:pt x="1713109" y="55832"/>
                      <a:pt x="1711147" y="52560"/>
                    </a:cubicBezTo>
                    <a:cubicBezTo>
                      <a:pt x="1709185" y="49288"/>
                      <a:pt x="1696106" y="51251"/>
                      <a:pt x="1696106" y="47325"/>
                    </a:cubicBezTo>
                    <a:cubicBezTo>
                      <a:pt x="1696106" y="43399"/>
                      <a:pt x="1692182" y="33583"/>
                      <a:pt x="1688912" y="34891"/>
                    </a:cubicBezTo>
                    <a:cubicBezTo>
                      <a:pt x="1686296" y="36200"/>
                      <a:pt x="1682372" y="39472"/>
                      <a:pt x="1681719" y="42090"/>
                    </a:cubicBezTo>
                    <a:cubicBezTo>
                      <a:pt x="1681719" y="44053"/>
                      <a:pt x="1673871" y="65648"/>
                      <a:pt x="1671909" y="59104"/>
                    </a:cubicBezTo>
                    <a:cubicBezTo>
                      <a:pt x="1669947" y="52560"/>
                      <a:pt x="1675179" y="36855"/>
                      <a:pt x="1667985" y="38818"/>
                    </a:cubicBezTo>
                    <a:cubicBezTo>
                      <a:pt x="1661446" y="41435"/>
                      <a:pt x="1658176" y="45362"/>
                      <a:pt x="1655560" y="48634"/>
                    </a:cubicBezTo>
                    <a:cubicBezTo>
                      <a:pt x="1652290" y="51906"/>
                      <a:pt x="1644443" y="63030"/>
                      <a:pt x="1643789" y="61067"/>
                    </a:cubicBezTo>
                    <a:cubicBezTo>
                      <a:pt x="1643135" y="59104"/>
                      <a:pt x="1648366" y="47325"/>
                      <a:pt x="1646405" y="46670"/>
                    </a:cubicBezTo>
                    <a:cubicBezTo>
                      <a:pt x="1644443" y="46016"/>
                      <a:pt x="1641173" y="46670"/>
                      <a:pt x="1639865" y="45362"/>
                    </a:cubicBezTo>
                    <a:cubicBezTo>
                      <a:pt x="1638557" y="44053"/>
                      <a:pt x="1646405" y="40127"/>
                      <a:pt x="1644443" y="36855"/>
                    </a:cubicBezTo>
                    <a:cubicBezTo>
                      <a:pt x="1642481" y="33583"/>
                      <a:pt x="1637903" y="35546"/>
                      <a:pt x="1636595" y="34891"/>
                    </a:cubicBezTo>
                    <a:cubicBezTo>
                      <a:pt x="1635941" y="34237"/>
                      <a:pt x="1634633" y="26384"/>
                      <a:pt x="1631364" y="25730"/>
                    </a:cubicBezTo>
                    <a:cubicBezTo>
                      <a:pt x="1628094" y="25076"/>
                      <a:pt x="1625478" y="30965"/>
                      <a:pt x="1623516" y="30311"/>
                    </a:cubicBezTo>
                    <a:cubicBezTo>
                      <a:pt x="1621554" y="29002"/>
                      <a:pt x="1617630" y="22458"/>
                      <a:pt x="1613053" y="23767"/>
                    </a:cubicBezTo>
                    <a:cubicBezTo>
                      <a:pt x="1608475" y="25730"/>
                      <a:pt x="1608475" y="25076"/>
                      <a:pt x="1604551" y="34237"/>
                    </a:cubicBezTo>
                    <a:cubicBezTo>
                      <a:pt x="1601281" y="43399"/>
                      <a:pt x="1600627" y="50597"/>
                      <a:pt x="1598011" y="53869"/>
                    </a:cubicBezTo>
                    <a:cubicBezTo>
                      <a:pt x="1595396" y="57141"/>
                      <a:pt x="1592126" y="60413"/>
                      <a:pt x="1595396" y="63685"/>
                    </a:cubicBezTo>
                    <a:cubicBezTo>
                      <a:pt x="1598666" y="66957"/>
                      <a:pt x="1604551" y="65648"/>
                      <a:pt x="1602589" y="67611"/>
                    </a:cubicBezTo>
                    <a:cubicBezTo>
                      <a:pt x="1601281" y="70228"/>
                      <a:pt x="1595396" y="68265"/>
                      <a:pt x="1595396" y="75464"/>
                    </a:cubicBezTo>
                    <a:cubicBezTo>
                      <a:pt x="1595396" y="82662"/>
                      <a:pt x="1592780" y="89860"/>
                      <a:pt x="1595396" y="93787"/>
                    </a:cubicBezTo>
                    <a:cubicBezTo>
                      <a:pt x="1598011" y="97713"/>
                      <a:pt x="1604551" y="100985"/>
                      <a:pt x="1605859" y="102948"/>
                    </a:cubicBezTo>
                    <a:cubicBezTo>
                      <a:pt x="1607167" y="104911"/>
                      <a:pt x="1609783" y="110146"/>
                      <a:pt x="1606513" y="110146"/>
                    </a:cubicBezTo>
                    <a:cubicBezTo>
                      <a:pt x="1603243" y="110146"/>
                      <a:pt x="1598011" y="106874"/>
                      <a:pt x="1598011" y="108183"/>
                    </a:cubicBezTo>
                    <a:cubicBezTo>
                      <a:pt x="1598011" y="109492"/>
                      <a:pt x="1596050" y="115381"/>
                      <a:pt x="1595396" y="119308"/>
                    </a:cubicBezTo>
                    <a:cubicBezTo>
                      <a:pt x="1594742" y="123888"/>
                      <a:pt x="1592126" y="133704"/>
                      <a:pt x="1592126" y="138285"/>
                    </a:cubicBezTo>
                    <a:cubicBezTo>
                      <a:pt x="1592126" y="142866"/>
                      <a:pt x="1590164" y="124543"/>
                      <a:pt x="1589510" y="120616"/>
                    </a:cubicBezTo>
                    <a:cubicBezTo>
                      <a:pt x="1588856" y="116690"/>
                      <a:pt x="1594742" y="103602"/>
                      <a:pt x="1591472" y="102948"/>
                    </a:cubicBezTo>
                    <a:cubicBezTo>
                      <a:pt x="1588202" y="102294"/>
                      <a:pt x="1582970" y="104257"/>
                      <a:pt x="1581662" y="109492"/>
                    </a:cubicBezTo>
                    <a:cubicBezTo>
                      <a:pt x="1580355" y="114727"/>
                      <a:pt x="1578393" y="111455"/>
                      <a:pt x="1574469" y="114073"/>
                    </a:cubicBezTo>
                    <a:cubicBezTo>
                      <a:pt x="1570545" y="116690"/>
                      <a:pt x="1564006" y="121271"/>
                      <a:pt x="1564006" y="117345"/>
                    </a:cubicBezTo>
                    <a:cubicBezTo>
                      <a:pt x="1564006" y="113418"/>
                      <a:pt x="1569891" y="106220"/>
                      <a:pt x="1574469" y="99022"/>
                    </a:cubicBezTo>
                    <a:cubicBezTo>
                      <a:pt x="1579047" y="91823"/>
                      <a:pt x="1581662" y="83971"/>
                      <a:pt x="1581662" y="80044"/>
                    </a:cubicBezTo>
                    <a:cubicBezTo>
                      <a:pt x="1581662" y="76118"/>
                      <a:pt x="1580355" y="64993"/>
                      <a:pt x="1578393" y="66957"/>
                    </a:cubicBezTo>
                    <a:cubicBezTo>
                      <a:pt x="1576431" y="68920"/>
                      <a:pt x="1572507" y="75464"/>
                      <a:pt x="1569891" y="79390"/>
                    </a:cubicBezTo>
                    <a:cubicBezTo>
                      <a:pt x="1566621" y="83316"/>
                      <a:pt x="1543733" y="99022"/>
                      <a:pt x="1547657" y="94441"/>
                    </a:cubicBezTo>
                    <a:cubicBezTo>
                      <a:pt x="1550927" y="89860"/>
                      <a:pt x="1555504" y="83316"/>
                      <a:pt x="1559428" y="80699"/>
                    </a:cubicBezTo>
                    <a:cubicBezTo>
                      <a:pt x="1563352" y="78081"/>
                      <a:pt x="1567929" y="70228"/>
                      <a:pt x="1566621" y="68265"/>
                    </a:cubicBezTo>
                    <a:cubicBezTo>
                      <a:pt x="1565313" y="66957"/>
                      <a:pt x="1563352" y="66302"/>
                      <a:pt x="1560082" y="64993"/>
                    </a:cubicBezTo>
                    <a:cubicBezTo>
                      <a:pt x="1556812" y="63685"/>
                      <a:pt x="1552888" y="68265"/>
                      <a:pt x="1548311" y="68265"/>
                    </a:cubicBezTo>
                    <a:cubicBezTo>
                      <a:pt x="1543733" y="68265"/>
                      <a:pt x="1541771" y="61067"/>
                      <a:pt x="1544387" y="60413"/>
                    </a:cubicBezTo>
                    <a:cubicBezTo>
                      <a:pt x="1547657" y="59758"/>
                      <a:pt x="1555504" y="51251"/>
                      <a:pt x="1557466" y="53214"/>
                    </a:cubicBezTo>
                    <a:cubicBezTo>
                      <a:pt x="1559428" y="55178"/>
                      <a:pt x="1569891" y="58449"/>
                      <a:pt x="1573161" y="55178"/>
                    </a:cubicBezTo>
                    <a:cubicBezTo>
                      <a:pt x="1576431" y="51906"/>
                      <a:pt x="1568583" y="47325"/>
                      <a:pt x="1570545" y="46016"/>
                    </a:cubicBezTo>
                    <a:cubicBezTo>
                      <a:pt x="1572507" y="44707"/>
                      <a:pt x="1577739" y="43399"/>
                      <a:pt x="1578393" y="41435"/>
                    </a:cubicBezTo>
                    <a:cubicBezTo>
                      <a:pt x="1578393" y="39472"/>
                      <a:pt x="1574469" y="35546"/>
                      <a:pt x="1575123" y="34891"/>
                    </a:cubicBezTo>
                    <a:cubicBezTo>
                      <a:pt x="1575777" y="34237"/>
                      <a:pt x="1580355" y="32274"/>
                      <a:pt x="1581662" y="29656"/>
                    </a:cubicBezTo>
                    <a:cubicBezTo>
                      <a:pt x="1582970" y="27039"/>
                      <a:pt x="1579701" y="14605"/>
                      <a:pt x="1577085" y="13297"/>
                    </a:cubicBezTo>
                    <a:cubicBezTo>
                      <a:pt x="1573815" y="11988"/>
                      <a:pt x="1566621" y="12642"/>
                      <a:pt x="1565968" y="14605"/>
                    </a:cubicBezTo>
                    <a:cubicBezTo>
                      <a:pt x="1565313" y="16569"/>
                      <a:pt x="1560736" y="27693"/>
                      <a:pt x="1559428" y="23767"/>
                    </a:cubicBezTo>
                    <a:cubicBezTo>
                      <a:pt x="1558120" y="19841"/>
                      <a:pt x="1560736" y="8062"/>
                      <a:pt x="1560082" y="4790"/>
                    </a:cubicBezTo>
                    <a:cubicBezTo>
                      <a:pt x="1559428" y="2172"/>
                      <a:pt x="1556158" y="-1754"/>
                      <a:pt x="1554850" y="863"/>
                    </a:cubicBezTo>
                    <a:cubicBezTo>
                      <a:pt x="1553542" y="3481"/>
                      <a:pt x="1551580" y="10025"/>
                      <a:pt x="1549619" y="9370"/>
                    </a:cubicBezTo>
                    <a:cubicBezTo>
                      <a:pt x="1548311" y="8716"/>
                      <a:pt x="1544387" y="5444"/>
                      <a:pt x="1543079" y="6753"/>
                    </a:cubicBezTo>
                    <a:cubicBezTo>
                      <a:pt x="1541771" y="8062"/>
                      <a:pt x="1539809" y="13951"/>
                      <a:pt x="1537847" y="13951"/>
                    </a:cubicBezTo>
                    <a:cubicBezTo>
                      <a:pt x="1535231" y="13951"/>
                      <a:pt x="1531961" y="13951"/>
                      <a:pt x="1530000" y="13951"/>
                    </a:cubicBezTo>
                    <a:cubicBezTo>
                      <a:pt x="1528038" y="13297"/>
                      <a:pt x="1528692" y="6753"/>
                      <a:pt x="1526076" y="5444"/>
                    </a:cubicBezTo>
                    <a:cubicBezTo>
                      <a:pt x="1523460" y="3481"/>
                      <a:pt x="1522152" y="6753"/>
                      <a:pt x="1518882" y="8716"/>
                    </a:cubicBezTo>
                    <a:cubicBezTo>
                      <a:pt x="1514959" y="10679"/>
                      <a:pt x="1513651" y="14605"/>
                      <a:pt x="1515612" y="17223"/>
                    </a:cubicBezTo>
                    <a:cubicBezTo>
                      <a:pt x="1518228" y="19841"/>
                      <a:pt x="1521498" y="23767"/>
                      <a:pt x="1522152" y="26384"/>
                    </a:cubicBezTo>
                    <a:cubicBezTo>
                      <a:pt x="1522152" y="29002"/>
                      <a:pt x="1524768" y="36200"/>
                      <a:pt x="1522152" y="34891"/>
                    </a:cubicBezTo>
                    <a:cubicBezTo>
                      <a:pt x="1518882" y="33583"/>
                      <a:pt x="1512996" y="25730"/>
                      <a:pt x="1511689" y="26384"/>
                    </a:cubicBezTo>
                    <a:cubicBezTo>
                      <a:pt x="1510381" y="26384"/>
                      <a:pt x="1504495" y="22458"/>
                      <a:pt x="1503187" y="25730"/>
                    </a:cubicBezTo>
                    <a:cubicBezTo>
                      <a:pt x="1501879" y="29002"/>
                      <a:pt x="1507111" y="32928"/>
                      <a:pt x="1509073" y="36200"/>
                    </a:cubicBezTo>
                    <a:cubicBezTo>
                      <a:pt x="1511035" y="39472"/>
                      <a:pt x="1501225" y="36200"/>
                      <a:pt x="1500571" y="40781"/>
                    </a:cubicBezTo>
                    <a:cubicBezTo>
                      <a:pt x="1499263" y="45362"/>
                      <a:pt x="1499263" y="51251"/>
                      <a:pt x="1504495" y="51906"/>
                    </a:cubicBezTo>
                    <a:cubicBezTo>
                      <a:pt x="1509727" y="52560"/>
                      <a:pt x="1520190" y="43399"/>
                      <a:pt x="1520844" y="45362"/>
                    </a:cubicBezTo>
                    <a:cubicBezTo>
                      <a:pt x="1520844" y="47325"/>
                      <a:pt x="1517574" y="51251"/>
                      <a:pt x="1522152" y="52560"/>
                    </a:cubicBezTo>
                    <a:cubicBezTo>
                      <a:pt x="1526076" y="53869"/>
                      <a:pt x="1524768" y="55832"/>
                      <a:pt x="1527384" y="57141"/>
                    </a:cubicBezTo>
                    <a:cubicBezTo>
                      <a:pt x="1530000" y="58449"/>
                      <a:pt x="1537847" y="60413"/>
                      <a:pt x="1533923" y="62376"/>
                    </a:cubicBezTo>
                    <a:cubicBezTo>
                      <a:pt x="1530000" y="63685"/>
                      <a:pt x="1518228" y="59758"/>
                      <a:pt x="1516920" y="63685"/>
                    </a:cubicBezTo>
                    <a:cubicBezTo>
                      <a:pt x="1515612" y="67611"/>
                      <a:pt x="1521498" y="74155"/>
                      <a:pt x="1519536" y="78081"/>
                    </a:cubicBezTo>
                    <a:cubicBezTo>
                      <a:pt x="1516920" y="82008"/>
                      <a:pt x="1509073" y="78736"/>
                      <a:pt x="1509073" y="83316"/>
                    </a:cubicBezTo>
                    <a:cubicBezTo>
                      <a:pt x="1509073" y="87243"/>
                      <a:pt x="1510381" y="89860"/>
                      <a:pt x="1511689" y="91823"/>
                    </a:cubicBezTo>
                    <a:cubicBezTo>
                      <a:pt x="1512996" y="93787"/>
                      <a:pt x="1509727" y="97058"/>
                      <a:pt x="1509727" y="98367"/>
                    </a:cubicBezTo>
                    <a:cubicBezTo>
                      <a:pt x="1509727" y="99676"/>
                      <a:pt x="1526076" y="103602"/>
                      <a:pt x="1524768" y="106874"/>
                    </a:cubicBezTo>
                    <a:cubicBezTo>
                      <a:pt x="1523460" y="110146"/>
                      <a:pt x="1509727" y="104911"/>
                      <a:pt x="1509073" y="108837"/>
                    </a:cubicBezTo>
                    <a:cubicBezTo>
                      <a:pt x="1508419" y="112764"/>
                      <a:pt x="1506457" y="114073"/>
                      <a:pt x="1507765" y="119308"/>
                    </a:cubicBezTo>
                    <a:cubicBezTo>
                      <a:pt x="1509073" y="124543"/>
                      <a:pt x="1518882" y="127815"/>
                      <a:pt x="1517574" y="131087"/>
                    </a:cubicBezTo>
                    <a:cubicBezTo>
                      <a:pt x="1516266" y="134359"/>
                      <a:pt x="1512996" y="138285"/>
                      <a:pt x="1511035" y="137631"/>
                    </a:cubicBezTo>
                    <a:cubicBezTo>
                      <a:pt x="1509073" y="136976"/>
                      <a:pt x="1500571" y="131087"/>
                      <a:pt x="1499917" y="133050"/>
                    </a:cubicBezTo>
                    <a:cubicBezTo>
                      <a:pt x="1499917" y="134359"/>
                      <a:pt x="1502533" y="140903"/>
                      <a:pt x="1502533" y="142866"/>
                    </a:cubicBezTo>
                    <a:cubicBezTo>
                      <a:pt x="1502533" y="145483"/>
                      <a:pt x="1494032" y="145483"/>
                      <a:pt x="1494032" y="148101"/>
                    </a:cubicBezTo>
                    <a:cubicBezTo>
                      <a:pt x="1494032" y="150718"/>
                      <a:pt x="1494032" y="153336"/>
                      <a:pt x="1494032" y="154645"/>
                    </a:cubicBezTo>
                    <a:cubicBezTo>
                      <a:pt x="1494032" y="155953"/>
                      <a:pt x="1490108" y="163152"/>
                      <a:pt x="1487492" y="161189"/>
                    </a:cubicBezTo>
                    <a:cubicBezTo>
                      <a:pt x="1484876" y="159225"/>
                      <a:pt x="1487492" y="146138"/>
                      <a:pt x="1485530" y="142211"/>
                    </a:cubicBezTo>
                    <a:cubicBezTo>
                      <a:pt x="1483568" y="138285"/>
                      <a:pt x="1485530" y="124543"/>
                      <a:pt x="1484876" y="120616"/>
                    </a:cubicBezTo>
                    <a:cubicBezTo>
                      <a:pt x="1484876" y="116690"/>
                      <a:pt x="1484222" y="106874"/>
                      <a:pt x="1480953" y="106220"/>
                    </a:cubicBezTo>
                    <a:cubicBezTo>
                      <a:pt x="1477683" y="105566"/>
                      <a:pt x="1461334" y="113418"/>
                      <a:pt x="1461988" y="110801"/>
                    </a:cubicBezTo>
                    <a:cubicBezTo>
                      <a:pt x="1462642" y="108183"/>
                      <a:pt x="1482914" y="91169"/>
                      <a:pt x="1481606" y="89206"/>
                    </a:cubicBezTo>
                    <a:cubicBezTo>
                      <a:pt x="1480298" y="87243"/>
                      <a:pt x="1477029" y="82008"/>
                      <a:pt x="1478337" y="80699"/>
                    </a:cubicBezTo>
                    <a:cubicBezTo>
                      <a:pt x="1479645" y="79390"/>
                      <a:pt x="1480953" y="72192"/>
                      <a:pt x="1479645" y="72192"/>
                    </a:cubicBezTo>
                    <a:cubicBezTo>
                      <a:pt x="1478337" y="72192"/>
                      <a:pt x="1475067" y="69574"/>
                      <a:pt x="1475067" y="69574"/>
                    </a:cubicBezTo>
                    <a:cubicBezTo>
                      <a:pt x="1475067" y="69574"/>
                      <a:pt x="1477029" y="61067"/>
                      <a:pt x="1477029" y="57795"/>
                    </a:cubicBezTo>
                    <a:cubicBezTo>
                      <a:pt x="1477029" y="53869"/>
                      <a:pt x="1477029" y="45362"/>
                      <a:pt x="1471143" y="49288"/>
                    </a:cubicBezTo>
                    <a:cubicBezTo>
                      <a:pt x="1467219" y="51251"/>
                      <a:pt x="1465912" y="52560"/>
                      <a:pt x="1463949" y="55832"/>
                    </a:cubicBezTo>
                    <a:cubicBezTo>
                      <a:pt x="1461988" y="59104"/>
                      <a:pt x="1457410" y="66302"/>
                      <a:pt x="1456756" y="68920"/>
                    </a:cubicBezTo>
                    <a:cubicBezTo>
                      <a:pt x="1456102" y="71537"/>
                      <a:pt x="1454140" y="78736"/>
                      <a:pt x="1452832" y="82662"/>
                    </a:cubicBezTo>
                    <a:cubicBezTo>
                      <a:pt x="1451524" y="86588"/>
                      <a:pt x="1448255" y="91169"/>
                      <a:pt x="1448255" y="93787"/>
                    </a:cubicBezTo>
                    <a:cubicBezTo>
                      <a:pt x="1448255" y="96404"/>
                      <a:pt x="1448908" y="102294"/>
                      <a:pt x="1446947" y="103602"/>
                    </a:cubicBezTo>
                    <a:cubicBezTo>
                      <a:pt x="1444985" y="104911"/>
                      <a:pt x="1441061" y="106220"/>
                      <a:pt x="1441715" y="108183"/>
                    </a:cubicBezTo>
                    <a:cubicBezTo>
                      <a:pt x="1442369" y="110146"/>
                      <a:pt x="1444985" y="122580"/>
                      <a:pt x="1442369" y="127160"/>
                    </a:cubicBezTo>
                    <a:cubicBezTo>
                      <a:pt x="1440407" y="131741"/>
                      <a:pt x="1431251" y="146792"/>
                      <a:pt x="1429944" y="150718"/>
                    </a:cubicBezTo>
                    <a:cubicBezTo>
                      <a:pt x="1428636" y="154645"/>
                      <a:pt x="1426020" y="167078"/>
                      <a:pt x="1424712" y="170350"/>
                    </a:cubicBezTo>
                    <a:cubicBezTo>
                      <a:pt x="1423404" y="172968"/>
                      <a:pt x="1420134" y="181475"/>
                      <a:pt x="1421442" y="184747"/>
                    </a:cubicBezTo>
                    <a:cubicBezTo>
                      <a:pt x="1422750" y="188019"/>
                      <a:pt x="1428636" y="187364"/>
                      <a:pt x="1427982" y="190636"/>
                    </a:cubicBezTo>
                    <a:cubicBezTo>
                      <a:pt x="1427982" y="193908"/>
                      <a:pt x="1423404" y="199798"/>
                      <a:pt x="1424058" y="202415"/>
                    </a:cubicBezTo>
                    <a:cubicBezTo>
                      <a:pt x="1424058" y="205033"/>
                      <a:pt x="1421442" y="209613"/>
                      <a:pt x="1421442" y="213540"/>
                    </a:cubicBezTo>
                    <a:cubicBezTo>
                      <a:pt x="1421442" y="217466"/>
                      <a:pt x="1420788" y="227282"/>
                      <a:pt x="1420134" y="229899"/>
                    </a:cubicBezTo>
                    <a:cubicBezTo>
                      <a:pt x="1420134" y="232517"/>
                      <a:pt x="1416865" y="237098"/>
                      <a:pt x="1414902" y="237752"/>
                    </a:cubicBezTo>
                    <a:cubicBezTo>
                      <a:pt x="1412941" y="237752"/>
                      <a:pt x="1410325" y="231208"/>
                      <a:pt x="1407709" y="231863"/>
                    </a:cubicBezTo>
                    <a:cubicBezTo>
                      <a:pt x="1405093" y="232517"/>
                      <a:pt x="1407709" y="236443"/>
                      <a:pt x="1403131" y="235789"/>
                    </a:cubicBezTo>
                    <a:cubicBezTo>
                      <a:pt x="1398553" y="235135"/>
                      <a:pt x="1399208" y="224010"/>
                      <a:pt x="1397900" y="222701"/>
                    </a:cubicBezTo>
                    <a:cubicBezTo>
                      <a:pt x="1396592" y="221392"/>
                      <a:pt x="1394630" y="217466"/>
                      <a:pt x="1395938" y="215503"/>
                    </a:cubicBezTo>
                    <a:cubicBezTo>
                      <a:pt x="1397246" y="212885"/>
                      <a:pt x="1404439" y="201106"/>
                      <a:pt x="1404439" y="198489"/>
                    </a:cubicBezTo>
                    <a:cubicBezTo>
                      <a:pt x="1404439" y="195871"/>
                      <a:pt x="1397900" y="188673"/>
                      <a:pt x="1399208" y="186055"/>
                    </a:cubicBezTo>
                    <a:cubicBezTo>
                      <a:pt x="1400516" y="183438"/>
                      <a:pt x="1405747" y="181475"/>
                      <a:pt x="1406401" y="178857"/>
                    </a:cubicBezTo>
                    <a:cubicBezTo>
                      <a:pt x="1407055" y="176894"/>
                      <a:pt x="1409017" y="167078"/>
                      <a:pt x="1406401" y="167078"/>
                    </a:cubicBezTo>
                    <a:cubicBezTo>
                      <a:pt x="1404439" y="167078"/>
                      <a:pt x="1399208" y="165769"/>
                      <a:pt x="1397900" y="165115"/>
                    </a:cubicBezTo>
                    <a:cubicBezTo>
                      <a:pt x="1396592" y="164461"/>
                      <a:pt x="1392014" y="160534"/>
                      <a:pt x="1393976" y="155953"/>
                    </a:cubicBezTo>
                    <a:cubicBezTo>
                      <a:pt x="1395938" y="151373"/>
                      <a:pt x="1408363" y="135667"/>
                      <a:pt x="1408363" y="132395"/>
                    </a:cubicBezTo>
                    <a:cubicBezTo>
                      <a:pt x="1408363" y="129124"/>
                      <a:pt x="1407709" y="124543"/>
                      <a:pt x="1409017" y="123234"/>
                    </a:cubicBezTo>
                    <a:cubicBezTo>
                      <a:pt x="1410979" y="121925"/>
                      <a:pt x="1416210" y="116690"/>
                      <a:pt x="1416865" y="114073"/>
                    </a:cubicBezTo>
                    <a:cubicBezTo>
                      <a:pt x="1417518" y="111455"/>
                      <a:pt x="1415557" y="108183"/>
                      <a:pt x="1418172" y="104911"/>
                    </a:cubicBezTo>
                    <a:cubicBezTo>
                      <a:pt x="1420788" y="101639"/>
                      <a:pt x="1424712" y="97713"/>
                      <a:pt x="1424058" y="96404"/>
                    </a:cubicBezTo>
                    <a:cubicBezTo>
                      <a:pt x="1424058" y="95095"/>
                      <a:pt x="1427328" y="88551"/>
                      <a:pt x="1427982" y="85279"/>
                    </a:cubicBezTo>
                    <a:cubicBezTo>
                      <a:pt x="1427982" y="82008"/>
                      <a:pt x="1426674" y="76772"/>
                      <a:pt x="1424058" y="78081"/>
                    </a:cubicBezTo>
                    <a:cubicBezTo>
                      <a:pt x="1421442" y="79390"/>
                      <a:pt x="1418826" y="83971"/>
                      <a:pt x="1417518" y="83316"/>
                    </a:cubicBezTo>
                    <a:cubicBezTo>
                      <a:pt x="1416210" y="82662"/>
                      <a:pt x="1412941" y="78081"/>
                      <a:pt x="1411633" y="78736"/>
                    </a:cubicBezTo>
                    <a:cubicBezTo>
                      <a:pt x="1410325" y="79390"/>
                      <a:pt x="1407055" y="86588"/>
                      <a:pt x="1404439" y="87897"/>
                    </a:cubicBezTo>
                    <a:cubicBezTo>
                      <a:pt x="1401823" y="89206"/>
                      <a:pt x="1404439" y="83316"/>
                      <a:pt x="1402477" y="80699"/>
                    </a:cubicBezTo>
                    <a:cubicBezTo>
                      <a:pt x="1400516" y="78081"/>
                      <a:pt x="1393322" y="68920"/>
                      <a:pt x="1391360" y="72192"/>
                    </a:cubicBezTo>
                    <a:cubicBezTo>
                      <a:pt x="1388744" y="76118"/>
                      <a:pt x="1395938" y="83316"/>
                      <a:pt x="1396592" y="86588"/>
                    </a:cubicBezTo>
                    <a:cubicBezTo>
                      <a:pt x="1396592" y="90515"/>
                      <a:pt x="1397900" y="95095"/>
                      <a:pt x="1397900" y="97713"/>
                    </a:cubicBezTo>
                    <a:cubicBezTo>
                      <a:pt x="1397900" y="100330"/>
                      <a:pt x="1393322" y="106220"/>
                      <a:pt x="1391360" y="104257"/>
                    </a:cubicBezTo>
                    <a:cubicBezTo>
                      <a:pt x="1389398" y="102294"/>
                      <a:pt x="1388744" y="92478"/>
                      <a:pt x="1386782" y="91169"/>
                    </a:cubicBezTo>
                    <a:cubicBezTo>
                      <a:pt x="1384167" y="89860"/>
                      <a:pt x="1378935" y="78736"/>
                      <a:pt x="1378935" y="82008"/>
                    </a:cubicBezTo>
                    <a:cubicBezTo>
                      <a:pt x="1378935" y="85279"/>
                      <a:pt x="1376973" y="94441"/>
                      <a:pt x="1375011" y="95095"/>
                    </a:cubicBezTo>
                    <a:cubicBezTo>
                      <a:pt x="1372395" y="95095"/>
                      <a:pt x="1366509" y="95095"/>
                      <a:pt x="1367163" y="93132"/>
                    </a:cubicBezTo>
                    <a:cubicBezTo>
                      <a:pt x="1367817" y="91169"/>
                      <a:pt x="1369779" y="85279"/>
                      <a:pt x="1367163" y="85279"/>
                    </a:cubicBezTo>
                    <a:cubicBezTo>
                      <a:pt x="1364548" y="85279"/>
                      <a:pt x="1357354" y="87897"/>
                      <a:pt x="1357354" y="86588"/>
                    </a:cubicBezTo>
                    <a:cubicBezTo>
                      <a:pt x="1357354" y="85279"/>
                      <a:pt x="1357354" y="78081"/>
                      <a:pt x="1354738" y="76772"/>
                    </a:cubicBezTo>
                    <a:cubicBezTo>
                      <a:pt x="1352122" y="75464"/>
                      <a:pt x="1348852" y="76118"/>
                      <a:pt x="1346236" y="78081"/>
                    </a:cubicBezTo>
                    <a:cubicBezTo>
                      <a:pt x="1343621" y="80699"/>
                      <a:pt x="1343621" y="86588"/>
                      <a:pt x="1344929" y="89206"/>
                    </a:cubicBezTo>
                    <a:cubicBezTo>
                      <a:pt x="1345583" y="92478"/>
                      <a:pt x="1350814" y="93787"/>
                      <a:pt x="1352122" y="96404"/>
                    </a:cubicBezTo>
                    <a:cubicBezTo>
                      <a:pt x="1353430" y="99022"/>
                      <a:pt x="1350160" y="104257"/>
                      <a:pt x="1350814" y="104911"/>
                    </a:cubicBezTo>
                    <a:cubicBezTo>
                      <a:pt x="1350814" y="106220"/>
                      <a:pt x="1356046" y="113418"/>
                      <a:pt x="1354084" y="114073"/>
                    </a:cubicBezTo>
                    <a:cubicBezTo>
                      <a:pt x="1352122" y="114727"/>
                      <a:pt x="1336427" y="101639"/>
                      <a:pt x="1335119" y="102948"/>
                    </a:cubicBezTo>
                    <a:cubicBezTo>
                      <a:pt x="1333157" y="104257"/>
                      <a:pt x="1329887" y="108183"/>
                      <a:pt x="1330542" y="112109"/>
                    </a:cubicBezTo>
                    <a:cubicBezTo>
                      <a:pt x="1331195" y="116036"/>
                      <a:pt x="1333811" y="119962"/>
                      <a:pt x="1338389" y="121925"/>
                    </a:cubicBezTo>
                    <a:cubicBezTo>
                      <a:pt x="1342967" y="123888"/>
                      <a:pt x="1346891" y="122580"/>
                      <a:pt x="1350160" y="124543"/>
                    </a:cubicBezTo>
                    <a:cubicBezTo>
                      <a:pt x="1353430" y="126506"/>
                      <a:pt x="1354084" y="128469"/>
                      <a:pt x="1357354" y="130432"/>
                    </a:cubicBezTo>
                    <a:cubicBezTo>
                      <a:pt x="1360624" y="133050"/>
                      <a:pt x="1368471" y="140248"/>
                      <a:pt x="1365855" y="142866"/>
                    </a:cubicBezTo>
                    <a:cubicBezTo>
                      <a:pt x="1363240" y="145483"/>
                      <a:pt x="1350814" y="137631"/>
                      <a:pt x="1348199" y="137631"/>
                    </a:cubicBezTo>
                    <a:cubicBezTo>
                      <a:pt x="1345583" y="137631"/>
                      <a:pt x="1337735" y="138939"/>
                      <a:pt x="1337735" y="141557"/>
                    </a:cubicBezTo>
                    <a:cubicBezTo>
                      <a:pt x="1337735" y="144174"/>
                      <a:pt x="1339697" y="148101"/>
                      <a:pt x="1339043" y="151373"/>
                    </a:cubicBezTo>
                    <a:cubicBezTo>
                      <a:pt x="1339043" y="154645"/>
                      <a:pt x="1335773" y="157917"/>
                      <a:pt x="1335773" y="159880"/>
                    </a:cubicBezTo>
                    <a:cubicBezTo>
                      <a:pt x="1335773" y="161843"/>
                      <a:pt x="1335119" y="164461"/>
                      <a:pt x="1336427" y="165115"/>
                    </a:cubicBezTo>
                    <a:cubicBezTo>
                      <a:pt x="1337735" y="165115"/>
                      <a:pt x="1346891" y="171004"/>
                      <a:pt x="1349506" y="172968"/>
                    </a:cubicBezTo>
                    <a:cubicBezTo>
                      <a:pt x="1352122" y="174931"/>
                      <a:pt x="1352776" y="178857"/>
                      <a:pt x="1350814" y="179512"/>
                    </a:cubicBezTo>
                    <a:cubicBezTo>
                      <a:pt x="1348852" y="179512"/>
                      <a:pt x="1339697" y="174931"/>
                      <a:pt x="1337081" y="174931"/>
                    </a:cubicBezTo>
                    <a:cubicBezTo>
                      <a:pt x="1334465" y="174931"/>
                      <a:pt x="1322040" y="176894"/>
                      <a:pt x="1319424" y="179512"/>
                    </a:cubicBezTo>
                    <a:cubicBezTo>
                      <a:pt x="1316808" y="182129"/>
                      <a:pt x="1297844" y="209613"/>
                      <a:pt x="1300459" y="212885"/>
                    </a:cubicBezTo>
                    <a:cubicBezTo>
                      <a:pt x="1302421" y="215503"/>
                      <a:pt x="1302421" y="218120"/>
                      <a:pt x="1304383" y="218775"/>
                    </a:cubicBezTo>
                    <a:cubicBezTo>
                      <a:pt x="1305691" y="219429"/>
                      <a:pt x="1308307" y="220738"/>
                      <a:pt x="1307653" y="222047"/>
                    </a:cubicBezTo>
                    <a:cubicBezTo>
                      <a:pt x="1306999" y="223356"/>
                      <a:pt x="1299805" y="224010"/>
                      <a:pt x="1297844" y="225973"/>
                    </a:cubicBezTo>
                    <a:cubicBezTo>
                      <a:pt x="1295882" y="227936"/>
                      <a:pt x="1294574" y="232517"/>
                      <a:pt x="1297844" y="232517"/>
                    </a:cubicBezTo>
                    <a:cubicBezTo>
                      <a:pt x="1300459" y="232517"/>
                      <a:pt x="1308307" y="229899"/>
                      <a:pt x="1306345" y="231208"/>
                    </a:cubicBezTo>
                    <a:cubicBezTo>
                      <a:pt x="1305037" y="232517"/>
                      <a:pt x="1288688" y="240370"/>
                      <a:pt x="1289996" y="241678"/>
                    </a:cubicBezTo>
                    <a:cubicBezTo>
                      <a:pt x="1291304" y="242987"/>
                      <a:pt x="1299805" y="242987"/>
                      <a:pt x="1298497" y="244296"/>
                    </a:cubicBezTo>
                    <a:cubicBezTo>
                      <a:pt x="1297189" y="245605"/>
                      <a:pt x="1303729" y="253458"/>
                      <a:pt x="1301767" y="254766"/>
                    </a:cubicBezTo>
                    <a:cubicBezTo>
                      <a:pt x="1299805" y="256075"/>
                      <a:pt x="1293920" y="257384"/>
                      <a:pt x="1293266" y="261965"/>
                    </a:cubicBezTo>
                    <a:cubicBezTo>
                      <a:pt x="1292612" y="266545"/>
                      <a:pt x="1294574" y="270472"/>
                      <a:pt x="1299805" y="272435"/>
                    </a:cubicBezTo>
                    <a:cubicBezTo>
                      <a:pt x="1305037" y="274398"/>
                      <a:pt x="1312885" y="270472"/>
                      <a:pt x="1314846" y="273744"/>
                    </a:cubicBezTo>
                    <a:cubicBezTo>
                      <a:pt x="1316808" y="277670"/>
                      <a:pt x="1313538" y="280942"/>
                      <a:pt x="1310923" y="281596"/>
                    </a:cubicBezTo>
                    <a:cubicBezTo>
                      <a:pt x="1308307" y="282251"/>
                      <a:pt x="1304383" y="278979"/>
                      <a:pt x="1303729" y="281596"/>
                    </a:cubicBezTo>
                    <a:cubicBezTo>
                      <a:pt x="1303075" y="284214"/>
                      <a:pt x="1300459" y="288140"/>
                      <a:pt x="1299152" y="289449"/>
                    </a:cubicBezTo>
                    <a:cubicBezTo>
                      <a:pt x="1298497" y="290758"/>
                      <a:pt x="1293920" y="295338"/>
                      <a:pt x="1292612" y="293375"/>
                    </a:cubicBezTo>
                    <a:cubicBezTo>
                      <a:pt x="1291958" y="291412"/>
                      <a:pt x="1293266" y="284868"/>
                      <a:pt x="1292612" y="282251"/>
                    </a:cubicBezTo>
                    <a:cubicBezTo>
                      <a:pt x="1291304" y="279633"/>
                      <a:pt x="1289996" y="276361"/>
                      <a:pt x="1287380" y="276361"/>
                    </a:cubicBezTo>
                    <a:cubicBezTo>
                      <a:pt x="1284764" y="276361"/>
                      <a:pt x="1282148" y="278979"/>
                      <a:pt x="1281495" y="276361"/>
                    </a:cubicBezTo>
                    <a:cubicBezTo>
                      <a:pt x="1281495" y="273744"/>
                      <a:pt x="1282148" y="258693"/>
                      <a:pt x="1280187" y="258693"/>
                    </a:cubicBezTo>
                    <a:cubicBezTo>
                      <a:pt x="1277571" y="258693"/>
                      <a:pt x="1274301" y="261310"/>
                      <a:pt x="1270377" y="263928"/>
                    </a:cubicBezTo>
                    <a:cubicBezTo>
                      <a:pt x="1266454" y="266545"/>
                      <a:pt x="1252066" y="275052"/>
                      <a:pt x="1248797" y="277016"/>
                    </a:cubicBezTo>
                    <a:cubicBezTo>
                      <a:pt x="1245527" y="279633"/>
                      <a:pt x="1238333" y="285523"/>
                      <a:pt x="1238333" y="283559"/>
                    </a:cubicBezTo>
                    <a:cubicBezTo>
                      <a:pt x="1238333" y="281596"/>
                      <a:pt x="1245527" y="274398"/>
                      <a:pt x="1249450" y="273089"/>
                    </a:cubicBezTo>
                    <a:cubicBezTo>
                      <a:pt x="1253374" y="271780"/>
                      <a:pt x="1263838" y="266545"/>
                      <a:pt x="1267107" y="263928"/>
                    </a:cubicBezTo>
                    <a:cubicBezTo>
                      <a:pt x="1270377" y="260656"/>
                      <a:pt x="1271031" y="258038"/>
                      <a:pt x="1272339" y="255421"/>
                    </a:cubicBezTo>
                    <a:cubicBezTo>
                      <a:pt x="1273647" y="252803"/>
                      <a:pt x="1276917" y="244950"/>
                      <a:pt x="1274301" y="244296"/>
                    </a:cubicBezTo>
                    <a:cubicBezTo>
                      <a:pt x="1271685" y="244296"/>
                      <a:pt x="1262530" y="245605"/>
                      <a:pt x="1259914" y="245605"/>
                    </a:cubicBezTo>
                    <a:cubicBezTo>
                      <a:pt x="1257298" y="245605"/>
                      <a:pt x="1250758" y="252149"/>
                      <a:pt x="1249450" y="250186"/>
                    </a:cubicBezTo>
                    <a:cubicBezTo>
                      <a:pt x="1248797" y="248877"/>
                      <a:pt x="1240949" y="242987"/>
                      <a:pt x="1238333" y="242987"/>
                    </a:cubicBezTo>
                    <a:cubicBezTo>
                      <a:pt x="1235717" y="242987"/>
                      <a:pt x="1232448" y="244950"/>
                      <a:pt x="1233101" y="249531"/>
                    </a:cubicBezTo>
                    <a:cubicBezTo>
                      <a:pt x="1233101" y="254112"/>
                      <a:pt x="1232448" y="260656"/>
                      <a:pt x="1235717" y="260656"/>
                    </a:cubicBezTo>
                    <a:cubicBezTo>
                      <a:pt x="1238987" y="260656"/>
                      <a:pt x="1251412" y="263928"/>
                      <a:pt x="1249450" y="265891"/>
                    </a:cubicBezTo>
                    <a:cubicBezTo>
                      <a:pt x="1246835" y="267200"/>
                      <a:pt x="1233756" y="269817"/>
                      <a:pt x="1230486" y="267200"/>
                    </a:cubicBezTo>
                    <a:cubicBezTo>
                      <a:pt x="1227216" y="265237"/>
                      <a:pt x="1229178" y="258038"/>
                      <a:pt x="1228524" y="255421"/>
                    </a:cubicBezTo>
                    <a:cubicBezTo>
                      <a:pt x="1227870" y="252149"/>
                      <a:pt x="1228524" y="241678"/>
                      <a:pt x="1227216" y="239715"/>
                    </a:cubicBezTo>
                    <a:cubicBezTo>
                      <a:pt x="1225254" y="237752"/>
                      <a:pt x="1220022" y="248877"/>
                      <a:pt x="1219368" y="247568"/>
                    </a:cubicBezTo>
                    <a:cubicBezTo>
                      <a:pt x="1218060" y="246259"/>
                      <a:pt x="1215444" y="235789"/>
                      <a:pt x="1214791" y="235135"/>
                    </a:cubicBezTo>
                    <a:cubicBezTo>
                      <a:pt x="1214137" y="235135"/>
                      <a:pt x="1205635" y="237752"/>
                      <a:pt x="1202365" y="239715"/>
                    </a:cubicBezTo>
                    <a:cubicBezTo>
                      <a:pt x="1199095" y="241678"/>
                      <a:pt x="1196480" y="246259"/>
                      <a:pt x="1198441" y="248222"/>
                    </a:cubicBezTo>
                    <a:cubicBezTo>
                      <a:pt x="1200403" y="250186"/>
                      <a:pt x="1203019" y="252803"/>
                      <a:pt x="1203019" y="254766"/>
                    </a:cubicBezTo>
                    <a:cubicBezTo>
                      <a:pt x="1203019" y="256729"/>
                      <a:pt x="1208251" y="267854"/>
                      <a:pt x="1206289" y="267854"/>
                    </a:cubicBezTo>
                    <a:cubicBezTo>
                      <a:pt x="1204327" y="267854"/>
                      <a:pt x="1196480" y="252803"/>
                      <a:pt x="1191902" y="252149"/>
                    </a:cubicBezTo>
                    <a:cubicBezTo>
                      <a:pt x="1187978" y="251494"/>
                      <a:pt x="1187324" y="248222"/>
                      <a:pt x="1185362" y="246259"/>
                    </a:cubicBezTo>
                    <a:cubicBezTo>
                      <a:pt x="1183400" y="244296"/>
                      <a:pt x="1180784" y="235789"/>
                      <a:pt x="1180131" y="238407"/>
                    </a:cubicBezTo>
                    <a:cubicBezTo>
                      <a:pt x="1178823" y="241024"/>
                      <a:pt x="1177515" y="246914"/>
                      <a:pt x="1178823" y="249531"/>
                    </a:cubicBezTo>
                    <a:cubicBezTo>
                      <a:pt x="1180131" y="252149"/>
                      <a:pt x="1181439" y="258693"/>
                      <a:pt x="1178823" y="258693"/>
                    </a:cubicBezTo>
                    <a:cubicBezTo>
                      <a:pt x="1176861" y="258693"/>
                      <a:pt x="1172283" y="248877"/>
                      <a:pt x="1169667" y="250186"/>
                    </a:cubicBezTo>
                    <a:cubicBezTo>
                      <a:pt x="1167051" y="251494"/>
                      <a:pt x="1157242" y="260001"/>
                      <a:pt x="1160512" y="262619"/>
                    </a:cubicBezTo>
                    <a:cubicBezTo>
                      <a:pt x="1163782" y="265891"/>
                      <a:pt x="1165743" y="264582"/>
                      <a:pt x="1166397" y="265891"/>
                    </a:cubicBezTo>
                    <a:cubicBezTo>
                      <a:pt x="1167051" y="267200"/>
                      <a:pt x="1169013" y="271780"/>
                      <a:pt x="1170975" y="271126"/>
                    </a:cubicBezTo>
                    <a:cubicBezTo>
                      <a:pt x="1172937" y="271126"/>
                      <a:pt x="1178823" y="266545"/>
                      <a:pt x="1178823" y="267854"/>
                    </a:cubicBezTo>
                    <a:cubicBezTo>
                      <a:pt x="1178823" y="269163"/>
                      <a:pt x="1180131" y="276361"/>
                      <a:pt x="1180784" y="278324"/>
                    </a:cubicBezTo>
                    <a:cubicBezTo>
                      <a:pt x="1181439" y="279633"/>
                      <a:pt x="1184054" y="282905"/>
                      <a:pt x="1185362" y="282251"/>
                    </a:cubicBezTo>
                    <a:cubicBezTo>
                      <a:pt x="1186670" y="281596"/>
                      <a:pt x="1187978" y="277670"/>
                      <a:pt x="1189286" y="278979"/>
                    </a:cubicBezTo>
                    <a:cubicBezTo>
                      <a:pt x="1190594" y="280287"/>
                      <a:pt x="1195825" y="286177"/>
                      <a:pt x="1195825" y="286177"/>
                    </a:cubicBezTo>
                    <a:cubicBezTo>
                      <a:pt x="1195825" y="286177"/>
                      <a:pt x="1202365" y="280287"/>
                      <a:pt x="1204327" y="280942"/>
                    </a:cubicBezTo>
                    <a:cubicBezTo>
                      <a:pt x="1206289" y="280942"/>
                      <a:pt x="1218060" y="273089"/>
                      <a:pt x="1219368" y="274398"/>
                    </a:cubicBezTo>
                    <a:cubicBezTo>
                      <a:pt x="1220676" y="275707"/>
                      <a:pt x="1214791" y="281596"/>
                      <a:pt x="1213483" y="282905"/>
                    </a:cubicBezTo>
                    <a:cubicBezTo>
                      <a:pt x="1212175" y="284214"/>
                      <a:pt x="1204327" y="288140"/>
                      <a:pt x="1204981" y="291412"/>
                    </a:cubicBezTo>
                    <a:cubicBezTo>
                      <a:pt x="1206289" y="294684"/>
                      <a:pt x="1210867" y="291412"/>
                      <a:pt x="1212829" y="291412"/>
                    </a:cubicBezTo>
                    <a:cubicBezTo>
                      <a:pt x="1214791" y="291412"/>
                      <a:pt x="1220676" y="286177"/>
                      <a:pt x="1221984" y="287486"/>
                    </a:cubicBezTo>
                    <a:cubicBezTo>
                      <a:pt x="1222638" y="288795"/>
                      <a:pt x="1221984" y="294030"/>
                      <a:pt x="1223292" y="295993"/>
                    </a:cubicBezTo>
                    <a:cubicBezTo>
                      <a:pt x="1224600" y="297956"/>
                      <a:pt x="1229832" y="305154"/>
                      <a:pt x="1226562" y="305154"/>
                    </a:cubicBezTo>
                    <a:cubicBezTo>
                      <a:pt x="1223292" y="305154"/>
                      <a:pt x="1215444" y="303845"/>
                      <a:pt x="1215444" y="305154"/>
                    </a:cubicBezTo>
                    <a:cubicBezTo>
                      <a:pt x="1215444" y="306463"/>
                      <a:pt x="1216099" y="313007"/>
                      <a:pt x="1217407" y="313661"/>
                    </a:cubicBezTo>
                    <a:cubicBezTo>
                      <a:pt x="1218714" y="314316"/>
                      <a:pt x="1224600" y="316933"/>
                      <a:pt x="1225254" y="318896"/>
                    </a:cubicBezTo>
                    <a:cubicBezTo>
                      <a:pt x="1225254" y="320860"/>
                      <a:pt x="1224600" y="322823"/>
                      <a:pt x="1225908" y="325440"/>
                    </a:cubicBezTo>
                    <a:cubicBezTo>
                      <a:pt x="1227870" y="328058"/>
                      <a:pt x="1232448" y="334602"/>
                      <a:pt x="1233756" y="336565"/>
                    </a:cubicBezTo>
                    <a:cubicBezTo>
                      <a:pt x="1235063" y="337874"/>
                      <a:pt x="1238987" y="339837"/>
                      <a:pt x="1237025" y="341146"/>
                    </a:cubicBezTo>
                    <a:cubicBezTo>
                      <a:pt x="1235063" y="343109"/>
                      <a:pt x="1228524" y="347035"/>
                      <a:pt x="1227216" y="344418"/>
                    </a:cubicBezTo>
                    <a:cubicBezTo>
                      <a:pt x="1225908" y="341146"/>
                      <a:pt x="1223946" y="336565"/>
                      <a:pt x="1222638" y="335256"/>
                    </a:cubicBezTo>
                    <a:cubicBezTo>
                      <a:pt x="1220676" y="333947"/>
                      <a:pt x="1216099" y="326095"/>
                      <a:pt x="1214791" y="324786"/>
                    </a:cubicBezTo>
                    <a:cubicBezTo>
                      <a:pt x="1213483" y="323477"/>
                      <a:pt x="1212175" y="318242"/>
                      <a:pt x="1209559" y="318896"/>
                    </a:cubicBezTo>
                    <a:cubicBezTo>
                      <a:pt x="1206943" y="318896"/>
                      <a:pt x="1200403" y="316933"/>
                      <a:pt x="1197788" y="313661"/>
                    </a:cubicBezTo>
                    <a:cubicBezTo>
                      <a:pt x="1195172" y="310389"/>
                      <a:pt x="1186670" y="297302"/>
                      <a:pt x="1180131" y="298610"/>
                    </a:cubicBezTo>
                    <a:cubicBezTo>
                      <a:pt x="1173591" y="299919"/>
                      <a:pt x="1171629" y="302537"/>
                      <a:pt x="1171629" y="305809"/>
                    </a:cubicBezTo>
                    <a:cubicBezTo>
                      <a:pt x="1171629" y="309081"/>
                      <a:pt x="1171629" y="313661"/>
                      <a:pt x="1173591" y="314970"/>
                    </a:cubicBezTo>
                    <a:cubicBezTo>
                      <a:pt x="1175553" y="316279"/>
                      <a:pt x="1179476" y="318242"/>
                      <a:pt x="1178823" y="318896"/>
                    </a:cubicBezTo>
                    <a:cubicBezTo>
                      <a:pt x="1178823" y="319551"/>
                      <a:pt x="1175553" y="320205"/>
                      <a:pt x="1175553" y="322168"/>
                    </a:cubicBezTo>
                    <a:cubicBezTo>
                      <a:pt x="1175553" y="324132"/>
                      <a:pt x="1178169" y="327403"/>
                      <a:pt x="1178169" y="330021"/>
                    </a:cubicBezTo>
                    <a:cubicBezTo>
                      <a:pt x="1178169" y="332639"/>
                      <a:pt x="1175553" y="339837"/>
                      <a:pt x="1173591" y="338528"/>
                    </a:cubicBezTo>
                    <a:cubicBezTo>
                      <a:pt x="1171629" y="337219"/>
                      <a:pt x="1170975" y="326749"/>
                      <a:pt x="1168359" y="326095"/>
                    </a:cubicBezTo>
                    <a:cubicBezTo>
                      <a:pt x="1165743" y="326095"/>
                      <a:pt x="1163127" y="329367"/>
                      <a:pt x="1163782" y="330675"/>
                    </a:cubicBezTo>
                    <a:cubicBezTo>
                      <a:pt x="1164435" y="331984"/>
                      <a:pt x="1164435" y="334602"/>
                      <a:pt x="1163782" y="335911"/>
                    </a:cubicBezTo>
                    <a:cubicBezTo>
                      <a:pt x="1163782" y="337219"/>
                      <a:pt x="1165743" y="340491"/>
                      <a:pt x="1163782" y="343109"/>
                    </a:cubicBezTo>
                    <a:cubicBezTo>
                      <a:pt x="1162474" y="346381"/>
                      <a:pt x="1155934" y="339183"/>
                      <a:pt x="1153318" y="337219"/>
                    </a:cubicBezTo>
                    <a:cubicBezTo>
                      <a:pt x="1150702" y="335256"/>
                      <a:pt x="1150048" y="330675"/>
                      <a:pt x="1150702" y="329367"/>
                    </a:cubicBezTo>
                    <a:cubicBezTo>
                      <a:pt x="1152010" y="328058"/>
                      <a:pt x="1161820" y="310389"/>
                      <a:pt x="1157242" y="313007"/>
                    </a:cubicBezTo>
                    <a:cubicBezTo>
                      <a:pt x="1152664" y="314970"/>
                      <a:pt x="1140239" y="328058"/>
                      <a:pt x="1141547" y="331330"/>
                    </a:cubicBezTo>
                    <a:cubicBezTo>
                      <a:pt x="1142855" y="334602"/>
                      <a:pt x="1148086" y="343763"/>
                      <a:pt x="1146778" y="344418"/>
                    </a:cubicBezTo>
                    <a:cubicBezTo>
                      <a:pt x="1145471" y="345072"/>
                      <a:pt x="1130429" y="353579"/>
                      <a:pt x="1128468" y="355542"/>
                    </a:cubicBezTo>
                    <a:cubicBezTo>
                      <a:pt x="1126506" y="356851"/>
                      <a:pt x="1131084" y="364049"/>
                      <a:pt x="1131737" y="366012"/>
                    </a:cubicBezTo>
                    <a:cubicBezTo>
                      <a:pt x="1132392" y="368630"/>
                      <a:pt x="1131084" y="377791"/>
                      <a:pt x="1131737" y="379755"/>
                    </a:cubicBezTo>
                    <a:cubicBezTo>
                      <a:pt x="1131737" y="381718"/>
                      <a:pt x="1134353" y="382372"/>
                      <a:pt x="1136315" y="384335"/>
                    </a:cubicBezTo>
                    <a:cubicBezTo>
                      <a:pt x="1138277" y="386299"/>
                      <a:pt x="1144163" y="393497"/>
                      <a:pt x="1145471" y="394806"/>
                    </a:cubicBezTo>
                    <a:cubicBezTo>
                      <a:pt x="1146778" y="396114"/>
                      <a:pt x="1157896" y="397423"/>
                      <a:pt x="1157896" y="400695"/>
                    </a:cubicBezTo>
                    <a:cubicBezTo>
                      <a:pt x="1157896" y="403967"/>
                      <a:pt x="1144817" y="398078"/>
                      <a:pt x="1142201" y="396769"/>
                    </a:cubicBezTo>
                    <a:cubicBezTo>
                      <a:pt x="1139585" y="396114"/>
                      <a:pt x="1134353" y="390225"/>
                      <a:pt x="1130429" y="388916"/>
                    </a:cubicBezTo>
                    <a:cubicBezTo>
                      <a:pt x="1127160" y="388262"/>
                      <a:pt x="1127814" y="395460"/>
                      <a:pt x="1127160" y="399386"/>
                    </a:cubicBezTo>
                    <a:cubicBezTo>
                      <a:pt x="1126506" y="403313"/>
                      <a:pt x="1127160" y="423599"/>
                      <a:pt x="1127160" y="426216"/>
                    </a:cubicBezTo>
                    <a:cubicBezTo>
                      <a:pt x="1126506" y="428834"/>
                      <a:pt x="1111465" y="448466"/>
                      <a:pt x="1106233" y="450429"/>
                    </a:cubicBezTo>
                    <a:cubicBezTo>
                      <a:pt x="1101001" y="452392"/>
                      <a:pt x="1114080" y="427525"/>
                      <a:pt x="1116043" y="425562"/>
                    </a:cubicBezTo>
                    <a:cubicBezTo>
                      <a:pt x="1117350" y="423599"/>
                      <a:pt x="1116043" y="419672"/>
                      <a:pt x="1116696" y="415092"/>
                    </a:cubicBezTo>
                    <a:cubicBezTo>
                      <a:pt x="1116696" y="410511"/>
                      <a:pt x="1120620" y="407239"/>
                      <a:pt x="1120620" y="404621"/>
                    </a:cubicBezTo>
                    <a:cubicBezTo>
                      <a:pt x="1120620" y="402004"/>
                      <a:pt x="1119312" y="397423"/>
                      <a:pt x="1118004" y="393497"/>
                    </a:cubicBezTo>
                    <a:cubicBezTo>
                      <a:pt x="1116696" y="389570"/>
                      <a:pt x="1124544" y="384990"/>
                      <a:pt x="1125198" y="382372"/>
                    </a:cubicBezTo>
                    <a:cubicBezTo>
                      <a:pt x="1125198" y="379755"/>
                      <a:pt x="1120620" y="377791"/>
                      <a:pt x="1117350" y="373865"/>
                    </a:cubicBezTo>
                    <a:cubicBezTo>
                      <a:pt x="1114080" y="369939"/>
                      <a:pt x="1116696" y="362741"/>
                      <a:pt x="1117350" y="356851"/>
                    </a:cubicBezTo>
                    <a:cubicBezTo>
                      <a:pt x="1118004" y="350962"/>
                      <a:pt x="1119966" y="336565"/>
                      <a:pt x="1118658" y="331330"/>
                    </a:cubicBezTo>
                    <a:cubicBezTo>
                      <a:pt x="1117350" y="326749"/>
                      <a:pt x="1114735" y="315624"/>
                      <a:pt x="1110157" y="316279"/>
                    </a:cubicBezTo>
                    <a:cubicBezTo>
                      <a:pt x="1106887" y="316279"/>
                      <a:pt x="1104925" y="320205"/>
                      <a:pt x="1104925" y="322823"/>
                    </a:cubicBezTo>
                    <a:cubicBezTo>
                      <a:pt x="1104925" y="325440"/>
                      <a:pt x="1108849" y="335911"/>
                      <a:pt x="1106233" y="336565"/>
                    </a:cubicBezTo>
                    <a:cubicBezTo>
                      <a:pt x="1103617" y="337219"/>
                      <a:pt x="1100347" y="332639"/>
                      <a:pt x="1099039" y="335256"/>
                    </a:cubicBezTo>
                    <a:cubicBezTo>
                      <a:pt x="1098386" y="337874"/>
                      <a:pt x="1099039" y="347690"/>
                      <a:pt x="1096424" y="351616"/>
                    </a:cubicBezTo>
                    <a:cubicBezTo>
                      <a:pt x="1093154" y="355542"/>
                      <a:pt x="1088576" y="354888"/>
                      <a:pt x="1087922" y="358814"/>
                    </a:cubicBezTo>
                    <a:cubicBezTo>
                      <a:pt x="1087268" y="362741"/>
                      <a:pt x="1084652" y="374520"/>
                      <a:pt x="1086614" y="377791"/>
                    </a:cubicBezTo>
                    <a:cubicBezTo>
                      <a:pt x="1088576" y="381063"/>
                      <a:pt x="1091192" y="386953"/>
                      <a:pt x="1095116" y="388262"/>
                    </a:cubicBezTo>
                    <a:cubicBezTo>
                      <a:pt x="1099039" y="388916"/>
                      <a:pt x="1110157" y="388262"/>
                      <a:pt x="1108849" y="391534"/>
                    </a:cubicBezTo>
                    <a:cubicBezTo>
                      <a:pt x="1107541" y="394151"/>
                      <a:pt x="1100347" y="394806"/>
                      <a:pt x="1097731" y="394151"/>
                    </a:cubicBezTo>
                    <a:cubicBezTo>
                      <a:pt x="1095116" y="393497"/>
                      <a:pt x="1085960" y="390225"/>
                      <a:pt x="1086614" y="392842"/>
                    </a:cubicBezTo>
                    <a:cubicBezTo>
                      <a:pt x="1087268" y="395460"/>
                      <a:pt x="1085960" y="403967"/>
                      <a:pt x="1086614" y="409202"/>
                    </a:cubicBezTo>
                    <a:cubicBezTo>
                      <a:pt x="1086614" y="414437"/>
                      <a:pt x="1080729" y="429488"/>
                      <a:pt x="1078113" y="430143"/>
                    </a:cubicBezTo>
                    <a:cubicBezTo>
                      <a:pt x="1075497" y="430143"/>
                      <a:pt x="1080729" y="413783"/>
                      <a:pt x="1080729" y="413129"/>
                    </a:cubicBezTo>
                    <a:cubicBezTo>
                      <a:pt x="1080729" y="412474"/>
                      <a:pt x="1077459" y="403967"/>
                      <a:pt x="1079421" y="402004"/>
                    </a:cubicBezTo>
                    <a:cubicBezTo>
                      <a:pt x="1080729" y="400041"/>
                      <a:pt x="1085960" y="386299"/>
                      <a:pt x="1083998" y="384335"/>
                    </a:cubicBezTo>
                    <a:cubicBezTo>
                      <a:pt x="1082037" y="383027"/>
                      <a:pt x="1076805" y="379755"/>
                      <a:pt x="1077459" y="376483"/>
                    </a:cubicBezTo>
                    <a:cubicBezTo>
                      <a:pt x="1078113" y="373211"/>
                      <a:pt x="1078767" y="364704"/>
                      <a:pt x="1078767" y="362741"/>
                    </a:cubicBezTo>
                    <a:cubicBezTo>
                      <a:pt x="1078767" y="360777"/>
                      <a:pt x="1082690" y="353579"/>
                      <a:pt x="1078113" y="352270"/>
                    </a:cubicBezTo>
                    <a:cubicBezTo>
                      <a:pt x="1073535" y="351616"/>
                      <a:pt x="1068303" y="358160"/>
                      <a:pt x="1063726" y="360123"/>
                    </a:cubicBezTo>
                    <a:cubicBezTo>
                      <a:pt x="1059148" y="362086"/>
                      <a:pt x="1049339" y="364704"/>
                      <a:pt x="1047377" y="366667"/>
                    </a:cubicBezTo>
                    <a:cubicBezTo>
                      <a:pt x="1045414" y="368630"/>
                      <a:pt x="1041491" y="370593"/>
                      <a:pt x="1040837" y="375828"/>
                    </a:cubicBezTo>
                    <a:cubicBezTo>
                      <a:pt x="1040183" y="381063"/>
                      <a:pt x="1036259" y="387607"/>
                      <a:pt x="1035605" y="394151"/>
                    </a:cubicBezTo>
                    <a:cubicBezTo>
                      <a:pt x="1035605" y="400041"/>
                      <a:pt x="1032335" y="404621"/>
                      <a:pt x="1035605" y="407239"/>
                    </a:cubicBezTo>
                    <a:cubicBezTo>
                      <a:pt x="1038875" y="409857"/>
                      <a:pt x="1049992" y="399386"/>
                      <a:pt x="1050647" y="402004"/>
                    </a:cubicBezTo>
                    <a:cubicBezTo>
                      <a:pt x="1051300" y="404621"/>
                      <a:pt x="1055878" y="409857"/>
                      <a:pt x="1053916" y="409857"/>
                    </a:cubicBezTo>
                    <a:cubicBezTo>
                      <a:pt x="1052608" y="409857"/>
                      <a:pt x="1042799" y="411820"/>
                      <a:pt x="1042145" y="413783"/>
                    </a:cubicBezTo>
                    <a:cubicBezTo>
                      <a:pt x="1042145" y="415746"/>
                      <a:pt x="1038221" y="421636"/>
                      <a:pt x="1040837" y="423599"/>
                    </a:cubicBezTo>
                    <a:cubicBezTo>
                      <a:pt x="1043453" y="426216"/>
                      <a:pt x="1045414" y="426216"/>
                      <a:pt x="1047377" y="429488"/>
                    </a:cubicBezTo>
                    <a:cubicBezTo>
                      <a:pt x="1049339" y="432760"/>
                      <a:pt x="1048684" y="439958"/>
                      <a:pt x="1053916" y="438650"/>
                    </a:cubicBezTo>
                    <a:cubicBezTo>
                      <a:pt x="1058494" y="437995"/>
                      <a:pt x="1065688" y="434069"/>
                      <a:pt x="1068303" y="436032"/>
                    </a:cubicBezTo>
                    <a:cubicBezTo>
                      <a:pt x="1071573" y="437995"/>
                      <a:pt x="1072881" y="440613"/>
                      <a:pt x="1074843" y="443885"/>
                    </a:cubicBezTo>
                    <a:cubicBezTo>
                      <a:pt x="1076151" y="447157"/>
                      <a:pt x="1074843" y="450429"/>
                      <a:pt x="1076151" y="453046"/>
                    </a:cubicBezTo>
                    <a:cubicBezTo>
                      <a:pt x="1077459" y="455664"/>
                      <a:pt x="1086614" y="462208"/>
                      <a:pt x="1082690" y="463516"/>
                    </a:cubicBezTo>
                    <a:cubicBezTo>
                      <a:pt x="1078767" y="464171"/>
                      <a:pt x="1073535" y="460899"/>
                      <a:pt x="1072227" y="462208"/>
                    </a:cubicBezTo>
                    <a:cubicBezTo>
                      <a:pt x="1070919" y="463516"/>
                      <a:pt x="1065688" y="466134"/>
                      <a:pt x="1065033" y="462208"/>
                    </a:cubicBezTo>
                    <a:cubicBezTo>
                      <a:pt x="1065033" y="458281"/>
                      <a:pt x="1070265" y="448466"/>
                      <a:pt x="1067649" y="446502"/>
                    </a:cubicBezTo>
                    <a:cubicBezTo>
                      <a:pt x="1065033" y="444539"/>
                      <a:pt x="1061764" y="444539"/>
                      <a:pt x="1058494" y="445194"/>
                    </a:cubicBezTo>
                    <a:cubicBezTo>
                      <a:pt x="1055224" y="445848"/>
                      <a:pt x="1046069" y="443230"/>
                      <a:pt x="1043453" y="441267"/>
                    </a:cubicBezTo>
                    <a:cubicBezTo>
                      <a:pt x="1040837" y="439304"/>
                      <a:pt x="1041491" y="430797"/>
                      <a:pt x="1038221" y="428179"/>
                    </a:cubicBezTo>
                    <a:cubicBezTo>
                      <a:pt x="1034951" y="425562"/>
                      <a:pt x="1029065" y="421636"/>
                      <a:pt x="1029720" y="418364"/>
                    </a:cubicBezTo>
                    <a:cubicBezTo>
                      <a:pt x="1029720" y="415092"/>
                      <a:pt x="1029720" y="409202"/>
                      <a:pt x="1028412" y="409202"/>
                    </a:cubicBezTo>
                    <a:cubicBezTo>
                      <a:pt x="1027104" y="409202"/>
                      <a:pt x="1021218" y="412474"/>
                      <a:pt x="1014024" y="415092"/>
                    </a:cubicBezTo>
                    <a:cubicBezTo>
                      <a:pt x="1006831" y="417709"/>
                      <a:pt x="1002907" y="417709"/>
                      <a:pt x="1004215" y="422944"/>
                    </a:cubicBezTo>
                    <a:cubicBezTo>
                      <a:pt x="1005523" y="428179"/>
                      <a:pt x="1006177" y="432106"/>
                      <a:pt x="1010755" y="434069"/>
                    </a:cubicBezTo>
                    <a:cubicBezTo>
                      <a:pt x="1015332" y="436032"/>
                      <a:pt x="1018602" y="441922"/>
                      <a:pt x="1023180" y="445194"/>
                    </a:cubicBezTo>
                    <a:cubicBezTo>
                      <a:pt x="1027758" y="447811"/>
                      <a:pt x="1032335" y="447157"/>
                      <a:pt x="1037567" y="449120"/>
                    </a:cubicBezTo>
                    <a:cubicBezTo>
                      <a:pt x="1042799" y="450429"/>
                      <a:pt x="1046722" y="455664"/>
                      <a:pt x="1044107" y="456973"/>
                    </a:cubicBezTo>
                    <a:cubicBezTo>
                      <a:pt x="1041491" y="458281"/>
                      <a:pt x="1029720" y="453701"/>
                      <a:pt x="1028412" y="454355"/>
                    </a:cubicBezTo>
                    <a:cubicBezTo>
                      <a:pt x="1027104" y="455009"/>
                      <a:pt x="1023834" y="458281"/>
                      <a:pt x="1025142" y="460899"/>
                    </a:cubicBezTo>
                    <a:cubicBezTo>
                      <a:pt x="1026450" y="462862"/>
                      <a:pt x="1028412" y="467443"/>
                      <a:pt x="1026450" y="467443"/>
                    </a:cubicBezTo>
                    <a:cubicBezTo>
                      <a:pt x="1024488" y="467443"/>
                      <a:pt x="1015986" y="457627"/>
                      <a:pt x="1015986" y="459590"/>
                    </a:cubicBezTo>
                    <a:cubicBezTo>
                      <a:pt x="1015986" y="461553"/>
                      <a:pt x="1015986" y="474641"/>
                      <a:pt x="1013371" y="471369"/>
                    </a:cubicBezTo>
                    <a:cubicBezTo>
                      <a:pt x="1010755" y="468097"/>
                      <a:pt x="1010755" y="449120"/>
                      <a:pt x="1006831" y="448466"/>
                    </a:cubicBezTo>
                    <a:cubicBezTo>
                      <a:pt x="1002907" y="447157"/>
                      <a:pt x="999637" y="447811"/>
                      <a:pt x="998983" y="445194"/>
                    </a:cubicBezTo>
                    <a:cubicBezTo>
                      <a:pt x="998330" y="442576"/>
                      <a:pt x="999637" y="433415"/>
                      <a:pt x="998983" y="432760"/>
                    </a:cubicBezTo>
                    <a:cubicBezTo>
                      <a:pt x="997675" y="432106"/>
                      <a:pt x="988520" y="428179"/>
                      <a:pt x="987866" y="429488"/>
                    </a:cubicBezTo>
                    <a:cubicBezTo>
                      <a:pt x="987866" y="430797"/>
                      <a:pt x="984596" y="434069"/>
                      <a:pt x="985904" y="436687"/>
                    </a:cubicBezTo>
                    <a:cubicBezTo>
                      <a:pt x="987212" y="439304"/>
                      <a:pt x="988520" y="445848"/>
                      <a:pt x="988520" y="447157"/>
                    </a:cubicBezTo>
                    <a:cubicBezTo>
                      <a:pt x="988520" y="448466"/>
                      <a:pt x="985904" y="453046"/>
                      <a:pt x="984596" y="456318"/>
                    </a:cubicBezTo>
                    <a:cubicBezTo>
                      <a:pt x="983288" y="459590"/>
                      <a:pt x="980673" y="463516"/>
                      <a:pt x="980018" y="464825"/>
                    </a:cubicBezTo>
                    <a:cubicBezTo>
                      <a:pt x="980018" y="466134"/>
                      <a:pt x="976749" y="467443"/>
                      <a:pt x="978057" y="470060"/>
                    </a:cubicBezTo>
                    <a:cubicBezTo>
                      <a:pt x="978711" y="472678"/>
                      <a:pt x="983942" y="475950"/>
                      <a:pt x="985250" y="477913"/>
                    </a:cubicBezTo>
                    <a:cubicBezTo>
                      <a:pt x="986558" y="479876"/>
                      <a:pt x="985904" y="480531"/>
                      <a:pt x="985904" y="483148"/>
                    </a:cubicBezTo>
                    <a:cubicBezTo>
                      <a:pt x="985904" y="485766"/>
                      <a:pt x="991136" y="491001"/>
                      <a:pt x="990482" y="492964"/>
                    </a:cubicBezTo>
                    <a:cubicBezTo>
                      <a:pt x="990482" y="494927"/>
                      <a:pt x="988520" y="495582"/>
                      <a:pt x="986558" y="496236"/>
                    </a:cubicBezTo>
                    <a:cubicBezTo>
                      <a:pt x="984596" y="496236"/>
                      <a:pt x="980018" y="492310"/>
                      <a:pt x="979365" y="494273"/>
                    </a:cubicBezTo>
                    <a:cubicBezTo>
                      <a:pt x="978711" y="496236"/>
                      <a:pt x="978711" y="498199"/>
                      <a:pt x="975441" y="499508"/>
                    </a:cubicBezTo>
                    <a:cubicBezTo>
                      <a:pt x="972171" y="500162"/>
                      <a:pt x="970209" y="500162"/>
                      <a:pt x="967593" y="500817"/>
                    </a:cubicBezTo>
                    <a:cubicBezTo>
                      <a:pt x="964977" y="501471"/>
                      <a:pt x="959092" y="501471"/>
                      <a:pt x="959746" y="504089"/>
                    </a:cubicBezTo>
                    <a:cubicBezTo>
                      <a:pt x="959746" y="506706"/>
                      <a:pt x="963669" y="507361"/>
                      <a:pt x="962362" y="511287"/>
                    </a:cubicBezTo>
                    <a:cubicBezTo>
                      <a:pt x="960400" y="515213"/>
                      <a:pt x="954514" y="519794"/>
                      <a:pt x="953206" y="525029"/>
                    </a:cubicBezTo>
                    <a:cubicBezTo>
                      <a:pt x="951898" y="530264"/>
                      <a:pt x="954514" y="529610"/>
                      <a:pt x="955822" y="532227"/>
                    </a:cubicBezTo>
                    <a:cubicBezTo>
                      <a:pt x="956476" y="534845"/>
                      <a:pt x="950590" y="537462"/>
                      <a:pt x="952552" y="541389"/>
                    </a:cubicBezTo>
                    <a:cubicBezTo>
                      <a:pt x="954514" y="545315"/>
                      <a:pt x="961054" y="542043"/>
                      <a:pt x="963669" y="540734"/>
                    </a:cubicBezTo>
                    <a:cubicBezTo>
                      <a:pt x="965632" y="539426"/>
                      <a:pt x="970863" y="539426"/>
                      <a:pt x="971517" y="540734"/>
                    </a:cubicBezTo>
                    <a:cubicBezTo>
                      <a:pt x="972171" y="541389"/>
                      <a:pt x="978711" y="545315"/>
                      <a:pt x="977403" y="547933"/>
                    </a:cubicBezTo>
                    <a:cubicBezTo>
                      <a:pt x="976095" y="549896"/>
                      <a:pt x="970863" y="545315"/>
                      <a:pt x="966285" y="547933"/>
                    </a:cubicBezTo>
                    <a:cubicBezTo>
                      <a:pt x="961708" y="550550"/>
                      <a:pt x="957130" y="555131"/>
                      <a:pt x="957130" y="555785"/>
                    </a:cubicBezTo>
                    <a:cubicBezTo>
                      <a:pt x="957130" y="557094"/>
                      <a:pt x="961708" y="561021"/>
                      <a:pt x="966285" y="562329"/>
                    </a:cubicBezTo>
                    <a:cubicBezTo>
                      <a:pt x="970209" y="563638"/>
                      <a:pt x="980673" y="564947"/>
                      <a:pt x="978057" y="566910"/>
                    </a:cubicBezTo>
                    <a:cubicBezTo>
                      <a:pt x="975441" y="568873"/>
                      <a:pt x="963669" y="565601"/>
                      <a:pt x="960400" y="564947"/>
                    </a:cubicBezTo>
                    <a:cubicBezTo>
                      <a:pt x="957130" y="564292"/>
                      <a:pt x="951898" y="561021"/>
                      <a:pt x="951244" y="562984"/>
                    </a:cubicBezTo>
                    <a:cubicBezTo>
                      <a:pt x="950590" y="564947"/>
                      <a:pt x="942089" y="572145"/>
                      <a:pt x="942089" y="572145"/>
                    </a:cubicBezTo>
                    <a:cubicBezTo>
                      <a:pt x="941435" y="573454"/>
                      <a:pt x="942089" y="576071"/>
                      <a:pt x="944705" y="576071"/>
                    </a:cubicBezTo>
                    <a:cubicBezTo>
                      <a:pt x="947320" y="576071"/>
                      <a:pt x="953860" y="576071"/>
                      <a:pt x="955822" y="576726"/>
                    </a:cubicBezTo>
                    <a:cubicBezTo>
                      <a:pt x="957784" y="577380"/>
                      <a:pt x="955822" y="580652"/>
                      <a:pt x="959092" y="581961"/>
                    </a:cubicBezTo>
                    <a:cubicBezTo>
                      <a:pt x="962362" y="583270"/>
                      <a:pt x="971517" y="585887"/>
                      <a:pt x="969555" y="587850"/>
                    </a:cubicBezTo>
                    <a:cubicBezTo>
                      <a:pt x="967593" y="589814"/>
                      <a:pt x="961054" y="587850"/>
                      <a:pt x="959092" y="587196"/>
                    </a:cubicBezTo>
                    <a:cubicBezTo>
                      <a:pt x="957784" y="586542"/>
                      <a:pt x="951898" y="580652"/>
                      <a:pt x="949283" y="580652"/>
                    </a:cubicBezTo>
                    <a:cubicBezTo>
                      <a:pt x="946667" y="580652"/>
                      <a:pt x="941435" y="581961"/>
                      <a:pt x="939473" y="583270"/>
                    </a:cubicBezTo>
                    <a:cubicBezTo>
                      <a:pt x="937511" y="584579"/>
                      <a:pt x="934241" y="592431"/>
                      <a:pt x="931626" y="591777"/>
                    </a:cubicBezTo>
                    <a:cubicBezTo>
                      <a:pt x="929010" y="591122"/>
                      <a:pt x="930318" y="583270"/>
                      <a:pt x="927702" y="583270"/>
                    </a:cubicBezTo>
                    <a:cubicBezTo>
                      <a:pt x="925086" y="583270"/>
                      <a:pt x="923124" y="587850"/>
                      <a:pt x="918546" y="589814"/>
                    </a:cubicBezTo>
                    <a:cubicBezTo>
                      <a:pt x="913969" y="592431"/>
                      <a:pt x="907429" y="594394"/>
                      <a:pt x="906121" y="596358"/>
                    </a:cubicBezTo>
                    <a:cubicBezTo>
                      <a:pt x="904813" y="598321"/>
                      <a:pt x="901543" y="602901"/>
                      <a:pt x="900889" y="604865"/>
                    </a:cubicBezTo>
                    <a:cubicBezTo>
                      <a:pt x="900235" y="606173"/>
                      <a:pt x="896311" y="612717"/>
                      <a:pt x="896311" y="614026"/>
                    </a:cubicBezTo>
                    <a:cubicBezTo>
                      <a:pt x="896311" y="615335"/>
                      <a:pt x="904159" y="614026"/>
                      <a:pt x="903505" y="615989"/>
                    </a:cubicBezTo>
                    <a:cubicBezTo>
                      <a:pt x="903505" y="617952"/>
                      <a:pt x="902197" y="621224"/>
                      <a:pt x="900235" y="620570"/>
                    </a:cubicBezTo>
                    <a:cubicBezTo>
                      <a:pt x="898273" y="620570"/>
                      <a:pt x="892388" y="619916"/>
                      <a:pt x="892388" y="621879"/>
                    </a:cubicBezTo>
                    <a:cubicBezTo>
                      <a:pt x="892388" y="623842"/>
                      <a:pt x="896311" y="625151"/>
                      <a:pt x="896966" y="628423"/>
                    </a:cubicBezTo>
                    <a:cubicBezTo>
                      <a:pt x="897619" y="631695"/>
                      <a:pt x="893696" y="637584"/>
                      <a:pt x="896966" y="638238"/>
                    </a:cubicBezTo>
                    <a:cubicBezTo>
                      <a:pt x="900235" y="638238"/>
                      <a:pt x="910045" y="634966"/>
                      <a:pt x="912661" y="633658"/>
                    </a:cubicBezTo>
                    <a:cubicBezTo>
                      <a:pt x="915930" y="633003"/>
                      <a:pt x="919854" y="632349"/>
                      <a:pt x="921162" y="631040"/>
                    </a:cubicBezTo>
                    <a:cubicBezTo>
                      <a:pt x="922470" y="629731"/>
                      <a:pt x="927702" y="621879"/>
                      <a:pt x="930971" y="622533"/>
                    </a:cubicBezTo>
                    <a:cubicBezTo>
                      <a:pt x="934241" y="623842"/>
                      <a:pt x="938819" y="625151"/>
                      <a:pt x="937511" y="626459"/>
                    </a:cubicBezTo>
                    <a:cubicBezTo>
                      <a:pt x="936203" y="627768"/>
                      <a:pt x="929010" y="633658"/>
                      <a:pt x="932934" y="633658"/>
                    </a:cubicBezTo>
                    <a:cubicBezTo>
                      <a:pt x="936857" y="633658"/>
                      <a:pt x="949283" y="630386"/>
                      <a:pt x="951244" y="627768"/>
                    </a:cubicBezTo>
                    <a:cubicBezTo>
                      <a:pt x="953206" y="625151"/>
                      <a:pt x="954514" y="619916"/>
                      <a:pt x="959092" y="618607"/>
                    </a:cubicBezTo>
                    <a:cubicBezTo>
                      <a:pt x="963016" y="617298"/>
                      <a:pt x="968247" y="612717"/>
                      <a:pt x="968247" y="614680"/>
                    </a:cubicBezTo>
                    <a:cubicBezTo>
                      <a:pt x="968247" y="615989"/>
                      <a:pt x="964977" y="621879"/>
                      <a:pt x="965632" y="623188"/>
                    </a:cubicBezTo>
                    <a:cubicBezTo>
                      <a:pt x="966285" y="624496"/>
                      <a:pt x="968901" y="625805"/>
                      <a:pt x="974787" y="627114"/>
                    </a:cubicBezTo>
                    <a:cubicBezTo>
                      <a:pt x="980673" y="628423"/>
                      <a:pt x="981981" y="633003"/>
                      <a:pt x="987212" y="633003"/>
                    </a:cubicBezTo>
                    <a:cubicBezTo>
                      <a:pt x="991790" y="633003"/>
                      <a:pt x="992444" y="636930"/>
                      <a:pt x="989174" y="636275"/>
                    </a:cubicBezTo>
                    <a:cubicBezTo>
                      <a:pt x="985904" y="636275"/>
                      <a:pt x="973479" y="631040"/>
                      <a:pt x="971517" y="631040"/>
                    </a:cubicBezTo>
                    <a:cubicBezTo>
                      <a:pt x="969555" y="631040"/>
                      <a:pt x="963669" y="629077"/>
                      <a:pt x="962362" y="630386"/>
                    </a:cubicBezTo>
                    <a:cubicBezTo>
                      <a:pt x="961054" y="631695"/>
                      <a:pt x="954514" y="635621"/>
                      <a:pt x="957130" y="636930"/>
                    </a:cubicBezTo>
                    <a:cubicBezTo>
                      <a:pt x="959746" y="638238"/>
                      <a:pt x="975441" y="646091"/>
                      <a:pt x="972171" y="646746"/>
                    </a:cubicBezTo>
                    <a:cubicBezTo>
                      <a:pt x="968901" y="646746"/>
                      <a:pt x="955168" y="638893"/>
                      <a:pt x="954514" y="641510"/>
                    </a:cubicBezTo>
                    <a:cubicBezTo>
                      <a:pt x="953860" y="643474"/>
                      <a:pt x="950590" y="646746"/>
                      <a:pt x="952552" y="650017"/>
                    </a:cubicBezTo>
                    <a:cubicBezTo>
                      <a:pt x="954514" y="653289"/>
                      <a:pt x="955822" y="659833"/>
                      <a:pt x="958438" y="661142"/>
                    </a:cubicBezTo>
                    <a:cubicBezTo>
                      <a:pt x="961054" y="662451"/>
                      <a:pt x="963669" y="666377"/>
                      <a:pt x="963016" y="667032"/>
                    </a:cubicBezTo>
                    <a:cubicBezTo>
                      <a:pt x="963016" y="667686"/>
                      <a:pt x="961054" y="669649"/>
                      <a:pt x="961708" y="672921"/>
                    </a:cubicBezTo>
                    <a:cubicBezTo>
                      <a:pt x="962362" y="676193"/>
                      <a:pt x="961708" y="680774"/>
                      <a:pt x="959746" y="681428"/>
                    </a:cubicBezTo>
                    <a:cubicBezTo>
                      <a:pt x="958438" y="681428"/>
                      <a:pt x="957130" y="670958"/>
                      <a:pt x="957130" y="669649"/>
                    </a:cubicBezTo>
                    <a:cubicBezTo>
                      <a:pt x="957130" y="668340"/>
                      <a:pt x="953206" y="661796"/>
                      <a:pt x="951898" y="659179"/>
                    </a:cubicBezTo>
                    <a:cubicBezTo>
                      <a:pt x="950590" y="656561"/>
                      <a:pt x="948628" y="648709"/>
                      <a:pt x="945359" y="647400"/>
                    </a:cubicBezTo>
                    <a:cubicBezTo>
                      <a:pt x="942089" y="646091"/>
                      <a:pt x="937511" y="648054"/>
                      <a:pt x="936857" y="649363"/>
                    </a:cubicBezTo>
                    <a:cubicBezTo>
                      <a:pt x="936203" y="650672"/>
                      <a:pt x="929664" y="653944"/>
                      <a:pt x="929010" y="653944"/>
                    </a:cubicBezTo>
                    <a:cubicBezTo>
                      <a:pt x="927702" y="653944"/>
                      <a:pt x="919854" y="657216"/>
                      <a:pt x="921162" y="655253"/>
                    </a:cubicBezTo>
                    <a:cubicBezTo>
                      <a:pt x="922470" y="653289"/>
                      <a:pt x="926394" y="648054"/>
                      <a:pt x="924432" y="646746"/>
                    </a:cubicBezTo>
                    <a:cubicBezTo>
                      <a:pt x="921816" y="645437"/>
                      <a:pt x="921162" y="642819"/>
                      <a:pt x="913969" y="642819"/>
                    </a:cubicBezTo>
                    <a:cubicBezTo>
                      <a:pt x="906775" y="642819"/>
                      <a:pt x="906775" y="642819"/>
                      <a:pt x="901543" y="644128"/>
                    </a:cubicBezTo>
                    <a:cubicBezTo>
                      <a:pt x="896311" y="645437"/>
                      <a:pt x="896311" y="649363"/>
                      <a:pt x="893042" y="650017"/>
                    </a:cubicBezTo>
                    <a:cubicBezTo>
                      <a:pt x="889772" y="650672"/>
                      <a:pt x="884540" y="651326"/>
                      <a:pt x="884540" y="653289"/>
                    </a:cubicBezTo>
                    <a:cubicBezTo>
                      <a:pt x="884540" y="655253"/>
                      <a:pt x="883886" y="657216"/>
                      <a:pt x="889772" y="659833"/>
                    </a:cubicBezTo>
                    <a:cubicBezTo>
                      <a:pt x="896311" y="662451"/>
                      <a:pt x="900235" y="661796"/>
                      <a:pt x="904813" y="665723"/>
                    </a:cubicBezTo>
                    <a:cubicBezTo>
                      <a:pt x="909391" y="669649"/>
                      <a:pt x="908737" y="670304"/>
                      <a:pt x="910045" y="674230"/>
                    </a:cubicBezTo>
                    <a:cubicBezTo>
                      <a:pt x="911353" y="678156"/>
                      <a:pt x="914622" y="682737"/>
                      <a:pt x="916585" y="684700"/>
                    </a:cubicBezTo>
                    <a:cubicBezTo>
                      <a:pt x="918546" y="686009"/>
                      <a:pt x="927048" y="688626"/>
                      <a:pt x="924432" y="689935"/>
                    </a:cubicBezTo>
                    <a:cubicBezTo>
                      <a:pt x="921816" y="691244"/>
                      <a:pt x="913315" y="686009"/>
                      <a:pt x="911353" y="686009"/>
                    </a:cubicBezTo>
                    <a:cubicBezTo>
                      <a:pt x="908737" y="686009"/>
                      <a:pt x="907429" y="688626"/>
                      <a:pt x="904159" y="688626"/>
                    </a:cubicBezTo>
                    <a:cubicBezTo>
                      <a:pt x="900889" y="688626"/>
                      <a:pt x="897619" y="688626"/>
                      <a:pt x="896311" y="689935"/>
                    </a:cubicBezTo>
                    <a:cubicBezTo>
                      <a:pt x="895003" y="691244"/>
                      <a:pt x="893042" y="693862"/>
                      <a:pt x="891080" y="696479"/>
                    </a:cubicBezTo>
                    <a:cubicBezTo>
                      <a:pt x="889118" y="699097"/>
                      <a:pt x="887156" y="700405"/>
                      <a:pt x="889118" y="701714"/>
                    </a:cubicBezTo>
                    <a:cubicBezTo>
                      <a:pt x="891080" y="703023"/>
                      <a:pt x="894350" y="700405"/>
                      <a:pt x="898273" y="698442"/>
                    </a:cubicBezTo>
                    <a:cubicBezTo>
                      <a:pt x="902197" y="696479"/>
                      <a:pt x="898927" y="693862"/>
                      <a:pt x="902197" y="696479"/>
                    </a:cubicBezTo>
                    <a:cubicBezTo>
                      <a:pt x="905467" y="699097"/>
                      <a:pt x="906121" y="703023"/>
                      <a:pt x="909391" y="703677"/>
                    </a:cubicBezTo>
                    <a:cubicBezTo>
                      <a:pt x="912661" y="703677"/>
                      <a:pt x="919854" y="701714"/>
                      <a:pt x="919854" y="703677"/>
                    </a:cubicBezTo>
                    <a:cubicBezTo>
                      <a:pt x="919854" y="705641"/>
                      <a:pt x="917238" y="708258"/>
                      <a:pt x="915277" y="708258"/>
                    </a:cubicBezTo>
                    <a:cubicBezTo>
                      <a:pt x="913315" y="708258"/>
                      <a:pt x="904159" y="704986"/>
                      <a:pt x="902197" y="704986"/>
                    </a:cubicBezTo>
                    <a:cubicBezTo>
                      <a:pt x="900235" y="704986"/>
                      <a:pt x="896966" y="704986"/>
                      <a:pt x="896966" y="709567"/>
                    </a:cubicBezTo>
                    <a:cubicBezTo>
                      <a:pt x="896966" y="714148"/>
                      <a:pt x="900889" y="714802"/>
                      <a:pt x="903505" y="716765"/>
                    </a:cubicBezTo>
                    <a:cubicBezTo>
                      <a:pt x="906121" y="718074"/>
                      <a:pt x="904813" y="720037"/>
                      <a:pt x="904159" y="722000"/>
                    </a:cubicBezTo>
                    <a:cubicBezTo>
                      <a:pt x="904159" y="723309"/>
                      <a:pt x="908083" y="725272"/>
                      <a:pt x="908083" y="726581"/>
                    </a:cubicBezTo>
                    <a:cubicBezTo>
                      <a:pt x="908083" y="727890"/>
                      <a:pt x="904813" y="727890"/>
                      <a:pt x="904159" y="729853"/>
                    </a:cubicBezTo>
                    <a:cubicBezTo>
                      <a:pt x="903505" y="732471"/>
                      <a:pt x="906121" y="734434"/>
                      <a:pt x="904159" y="735088"/>
                    </a:cubicBezTo>
                    <a:cubicBezTo>
                      <a:pt x="901543" y="735742"/>
                      <a:pt x="896966" y="730507"/>
                      <a:pt x="896311" y="729199"/>
                    </a:cubicBezTo>
                    <a:cubicBezTo>
                      <a:pt x="895658" y="728544"/>
                      <a:pt x="887810" y="714802"/>
                      <a:pt x="889118" y="719383"/>
                    </a:cubicBezTo>
                    <a:cubicBezTo>
                      <a:pt x="890426" y="723963"/>
                      <a:pt x="892388" y="729853"/>
                      <a:pt x="891734" y="732471"/>
                    </a:cubicBezTo>
                    <a:cubicBezTo>
                      <a:pt x="891734" y="735088"/>
                      <a:pt x="891734" y="738360"/>
                      <a:pt x="893042" y="740978"/>
                    </a:cubicBezTo>
                    <a:cubicBezTo>
                      <a:pt x="895003" y="743595"/>
                      <a:pt x="899581" y="744250"/>
                      <a:pt x="902197" y="746867"/>
                    </a:cubicBezTo>
                    <a:cubicBezTo>
                      <a:pt x="904813" y="749485"/>
                      <a:pt x="909391" y="754720"/>
                      <a:pt x="907429" y="755374"/>
                    </a:cubicBezTo>
                    <a:cubicBezTo>
                      <a:pt x="905467" y="755374"/>
                      <a:pt x="896311" y="748830"/>
                      <a:pt x="893042" y="747521"/>
                    </a:cubicBezTo>
                    <a:cubicBezTo>
                      <a:pt x="889772" y="746213"/>
                      <a:pt x="887810" y="743595"/>
                      <a:pt x="887156" y="742286"/>
                    </a:cubicBezTo>
                    <a:cubicBezTo>
                      <a:pt x="887156" y="740978"/>
                      <a:pt x="887156" y="728544"/>
                      <a:pt x="883886" y="726581"/>
                    </a:cubicBezTo>
                    <a:cubicBezTo>
                      <a:pt x="881270" y="725272"/>
                      <a:pt x="876693" y="718728"/>
                      <a:pt x="877347" y="716111"/>
                    </a:cubicBezTo>
                    <a:cubicBezTo>
                      <a:pt x="877347" y="713493"/>
                      <a:pt x="877347" y="697788"/>
                      <a:pt x="876039" y="694516"/>
                    </a:cubicBezTo>
                    <a:cubicBezTo>
                      <a:pt x="875385" y="691898"/>
                      <a:pt x="872769" y="689935"/>
                      <a:pt x="871461" y="689935"/>
                    </a:cubicBezTo>
                    <a:cubicBezTo>
                      <a:pt x="870153" y="689935"/>
                      <a:pt x="864921" y="685354"/>
                      <a:pt x="861652" y="687318"/>
                    </a:cubicBezTo>
                    <a:cubicBezTo>
                      <a:pt x="858382" y="689281"/>
                      <a:pt x="855112" y="691244"/>
                      <a:pt x="859036" y="693862"/>
                    </a:cubicBezTo>
                    <a:cubicBezTo>
                      <a:pt x="862960" y="696479"/>
                      <a:pt x="864267" y="696479"/>
                      <a:pt x="863613" y="698442"/>
                    </a:cubicBezTo>
                    <a:cubicBezTo>
                      <a:pt x="862960" y="700405"/>
                      <a:pt x="860998" y="703023"/>
                      <a:pt x="859690" y="704986"/>
                    </a:cubicBezTo>
                    <a:cubicBezTo>
                      <a:pt x="858382" y="706949"/>
                      <a:pt x="855766" y="708258"/>
                      <a:pt x="855766" y="708258"/>
                    </a:cubicBezTo>
                    <a:cubicBezTo>
                      <a:pt x="854458" y="708258"/>
                      <a:pt x="851188" y="710876"/>
                      <a:pt x="849226" y="712184"/>
                    </a:cubicBezTo>
                    <a:cubicBezTo>
                      <a:pt x="847264" y="712839"/>
                      <a:pt x="839417" y="716111"/>
                      <a:pt x="840071" y="717420"/>
                    </a:cubicBezTo>
                    <a:cubicBezTo>
                      <a:pt x="840725" y="718728"/>
                      <a:pt x="851188" y="720691"/>
                      <a:pt x="853150" y="720691"/>
                    </a:cubicBezTo>
                    <a:cubicBezTo>
                      <a:pt x="855112" y="720691"/>
                      <a:pt x="857074" y="716765"/>
                      <a:pt x="860998" y="718728"/>
                    </a:cubicBezTo>
                    <a:cubicBezTo>
                      <a:pt x="864267" y="721346"/>
                      <a:pt x="871461" y="724618"/>
                      <a:pt x="870153" y="726581"/>
                    </a:cubicBezTo>
                    <a:cubicBezTo>
                      <a:pt x="869499" y="729199"/>
                      <a:pt x="864921" y="730507"/>
                      <a:pt x="865575" y="733125"/>
                    </a:cubicBezTo>
                    <a:cubicBezTo>
                      <a:pt x="866229" y="735742"/>
                      <a:pt x="867537" y="741632"/>
                      <a:pt x="863613" y="740323"/>
                    </a:cubicBezTo>
                    <a:cubicBezTo>
                      <a:pt x="859690" y="739669"/>
                      <a:pt x="855766" y="731816"/>
                      <a:pt x="853150" y="732471"/>
                    </a:cubicBezTo>
                    <a:cubicBezTo>
                      <a:pt x="850534" y="733125"/>
                      <a:pt x="846611" y="739014"/>
                      <a:pt x="843995" y="740978"/>
                    </a:cubicBezTo>
                    <a:cubicBezTo>
                      <a:pt x="841379" y="742941"/>
                      <a:pt x="836147" y="740978"/>
                      <a:pt x="833531" y="742941"/>
                    </a:cubicBezTo>
                    <a:cubicBezTo>
                      <a:pt x="830915" y="744250"/>
                      <a:pt x="825684" y="748830"/>
                      <a:pt x="825030" y="750139"/>
                    </a:cubicBezTo>
                    <a:cubicBezTo>
                      <a:pt x="824376" y="751448"/>
                      <a:pt x="818490" y="756029"/>
                      <a:pt x="817836" y="756029"/>
                    </a:cubicBezTo>
                    <a:cubicBezTo>
                      <a:pt x="817182" y="756029"/>
                      <a:pt x="816528" y="752102"/>
                      <a:pt x="815220" y="751448"/>
                    </a:cubicBezTo>
                    <a:cubicBezTo>
                      <a:pt x="814566" y="751448"/>
                      <a:pt x="811297" y="758646"/>
                      <a:pt x="809989" y="758646"/>
                    </a:cubicBezTo>
                    <a:cubicBezTo>
                      <a:pt x="808681" y="758646"/>
                      <a:pt x="805411" y="758646"/>
                      <a:pt x="801487" y="759955"/>
                    </a:cubicBezTo>
                    <a:cubicBezTo>
                      <a:pt x="797564" y="761264"/>
                      <a:pt x="789062" y="760609"/>
                      <a:pt x="788408" y="763881"/>
                    </a:cubicBezTo>
                    <a:cubicBezTo>
                      <a:pt x="787754" y="767153"/>
                      <a:pt x="791678" y="768462"/>
                      <a:pt x="792986" y="769771"/>
                    </a:cubicBezTo>
                    <a:cubicBezTo>
                      <a:pt x="793640" y="771079"/>
                      <a:pt x="799525" y="773697"/>
                      <a:pt x="799525" y="773697"/>
                    </a:cubicBezTo>
                    <a:cubicBezTo>
                      <a:pt x="799525" y="773697"/>
                      <a:pt x="804103" y="769116"/>
                      <a:pt x="806065" y="769771"/>
                    </a:cubicBezTo>
                    <a:cubicBezTo>
                      <a:pt x="808027" y="769771"/>
                      <a:pt x="806065" y="773697"/>
                      <a:pt x="808681" y="774351"/>
                    </a:cubicBezTo>
                    <a:cubicBezTo>
                      <a:pt x="811297" y="775006"/>
                      <a:pt x="812605" y="773697"/>
                      <a:pt x="813259" y="774351"/>
                    </a:cubicBezTo>
                    <a:cubicBezTo>
                      <a:pt x="813913" y="775660"/>
                      <a:pt x="812605" y="777623"/>
                      <a:pt x="809335" y="778278"/>
                    </a:cubicBezTo>
                    <a:cubicBezTo>
                      <a:pt x="806065" y="778932"/>
                      <a:pt x="802795" y="778278"/>
                      <a:pt x="802141" y="778932"/>
                    </a:cubicBezTo>
                    <a:cubicBezTo>
                      <a:pt x="801487" y="780241"/>
                      <a:pt x="798871" y="780241"/>
                      <a:pt x="797564" y="782204"/>
                    </a:cubicBezTo>
                    <a:cubicBezTo>
                      <a:pt x="796256" y="784167"/>
                      <a:pt x="797564" y="786130"/>
                      <a:pt x="796256" y="787439"/>
                    </a:cubicBezTo>
                    <a:cubicBezTo>
                      <a:pt x="794948" y="788748"/>
                      <a:pt x="792332" y="787439"/>
                      <a:pt x="791024" y="792020"/>
                    </a:cubicBezTo>
                    <a:cubicBezTo>
                      <a:pt x="789716" y="796601"/>
                      <a:pt x="797564" y="797255"/>
                      <a:pt x="801487" y="794637"/>
                    </a:cubicBezTo>
                    <a:cubicBezTo>
                      <a:pt x="805411" y="792020"/>
                      <a:pt x="815874" y="784167"/>
                      <a:pt x="818490" y="782204"/>
                    </a:cubicBezTo>
                    <a:cubicBezTo>
                      <a:pt x="821106" y="780241"/>
                      <a:pt x="821106" y="776969"/>
                      <a:pt x="823068" y="775006"/>
                    </a:cubicBezTo>
                    <a:cubicBezTo>
                      <a:pt x="825030" y="773043"/>
                      <a:pt x="828300" y="767808"/>
                      <a:pt x="830915" y="765844"/>
                    </a:cubicBezTo>
                    <a:cubicBezTo>
                      <a:pt x="833531" y="763881"/>
                      <a:pt x="828954" y="759300"/>
                      <a:pt x="832223" y="757337"/>
                    </a:cubicBezTo>
                    <a:cubicBezTo>
                      <a:pt x="835493" y="754720"/>
                      <a:pt x="837455" y="754720"/>
                      <a:pt x="837455" y="757337"/>
                    </a:cubicBezTo>
                    <a:cubicBezTo>
                      <a:pt x="837455" y="759955"/>
                      <a:pt x="836147" y="765190"/>
                      <a:pt x="838109" y="766499"/>
                    </a:cubicBezTo>
                    <a:cubicBezTo>
                      <a:pt x="840071" y="767808"/>
                      <a:pt x="852496" y="769116"/>
                      <a:pt x="855766" y="771079"/>
                    </a:cubicBezTo>
                    <a:cubicBezTo>
                      <a:pt x="859036" y="773043"/>
                      <a:pt x="862960" y="775660"/>
                      <a:pt x="864921" y="777623"/>
                    </a:cubicBezTo>
                    <a:cubicBezTo>
                      <a:pt x="866883" y="779587"/>
                      <a:pt x="867537" y="782858"/>
                      <a:pt x="866229" y="782858"/>
                    </a:cubicBezTo>
                    <a:cubicBezTo>
                      <a:pt x="865575" y="782858"/>
                      <a:pt x="859036" y="776969"/>
                      <a:pt x="857728" y="776969"/>
                    </a:cubicBezTo>
                    <a:cubicBezTo>
                      <a:pt x="856420" y="776969"/>
                      <a:pt x="849880" y="771734"/>
                      <a:pt x="846611" y="772388"/>
                    </a:cubicBezTo>
                    <a:cubicBezTo>
                      <a:pt x="843341" y="773043"/>
                      <a:pt x="834839" y="772388"/>
                      <a:pt x="836801" y="774351"/>
                    </a:cubicBezTo>
                    <a:cubicBezTo>
                      <a:pt x="838109" y="776969"/>
                      <a:pt x="840071" y="778278"/>
                      <a:pt x="845303" y="780241"/>
                    </a:cubicBezTo>
                    <a:cubicBezTo>
                      <a:pt x="850534" y="782204"/>
                      <a:pt x="854458" y="784822"/>
                      <a:pt x="853150" y="785476"/>
                    </a:cubicBezTo>
                    <a:cubicBezTo>
                      <a:pt x="851842" y="786130"/>
                      <a:pt x="845957" y="785476"/>
                      <a:pt x="845303" y="785476"/>
                    </a:cubicBezTo>
                    <a:cubicBezTo>
                      <a:pt x="844649" y="786130"/>
                      <a:pt x="836801" y="783513"/>
                      <a:pt x="836801" y="783513"/>
                    </a:cubicBezTo>
                    <a:cubicBezTo>
                      <a:pt x="836801" y="783513"/>
                      <a:pt x="828954" y="777623"/>
                      <a:pt x="828954" y="780241"/>
                    </a:cubicBezTo>
                    <a:cubicBezTo>
                      <a:pt x="828954" y="782858"/>
                      <a:pt x="831569" y="786130"/>
                      <a:pt x="830262" y="786785"/>
                    </a:cubicBezTo>
                    <a:cubicBezTo>
                      <a:pt x="828954" y="787439"/>
                      <a:pt x="824376" y="789402"/>
                      <a:pt x="823068" y="792020"/>
                    </a:cubicBezTo>
                    <a:cubicBezTo>
                      <a:pt x="821760" y="795292"/>
                      <a:pt x="824376" y="797255"/>
                      <a:pt x="827646" y="797255"/>
                    </a:cubicBezTo>
                    <a:cubicBezTo>
                      <a:pt x="830915" y="797255"/>
                      <a:pt x="843995" y="800527"/>
                      <a:pt x="843341" y="803799"/>
                    </a:cubicBezTo>
                    <a:cubicBezTo>
                      <a:pt x="842033" y="807071"/>
                      <a:pt x="838109" y="803799"/>
                      <a:pt x="834839" y="803799"/>
                    </a:cubicBezTo>
                    <a:cubicBezTo>
                      <a:pt x="831569" y="803799"/>
                      <a:pt x="825030" y="802490"/>
                      <a:pt x="825684" y="803799"/>
                    </a:cubicBezTo>
                    <a:cubicBezTo>
                      <a:pt x="825684" y="805762"/>
                      <a:pt x="824376" y="810343"/>
                      <a:pt x="828300" y="811652"/>
                    </a:cubicBezTo>
                    <a:cubicBezTo>
                      <a:pt x="832877" y="812306"/>
                      <a:pt x="837455" y="812306"/>
                      <a:pt x="840071" y="813615"/>
                    </a:cubicBezTo>
                    <a:cubicBezTo>
                      <a:pt x="842687" y="814924"/>
                      <a:pt x="845303" y="817541"/>
                      <a:pt x="847918" y="815578"/>
                    </a:cubicBezTo>
                    <a:cubicBezTo>
                      <a:pt x="850534" y="813615"/>
                      <a:pt x="858382" y="805108"/>
                      <a:pt x="863613" y="803799"/>
                    </a:cubicBezTo>
                    <a:cubicBezTo>
                      <a:pt x="868845" y="802490"/>
                      <a:pt x="874731" y="799873"/>
                      <a:pt x="873423" y="802490"/>
                    </a:cubicBezTo>
                    <a:cubicBezTo>
                      <a:pt x="872115" y="805108"/>
                      <a:pt x="860998" y="809034"/>
                      <a:pt x="858382" y="811652"/>
                    </a:cubicBezTo>
                    <a:cubicBezTo>
                      <a:pt x="855766" y="814269"/>
                      <a:pt x="850534" y="817541"/>
                      <a:pt x="851842" y="820159"/>
                    </a:cubicBezTo>
                    <a:cubicBezTo>
                      <a:pt x="853150" y="822776"/>
                      <a:pt x="853804" y="823431"/>
                      <a:pt x="852496" y="825394"/>
                    </a:cubicBezTo>
                    <a:cubicBezTo>
                      <a:pt x="851842" y="826703"/>
                      <a:pt x="847918" y="831283"/>
                      <a:pt x="851842" y="832592"/>
                    </a:cubicBezTo>
                    <a:cubicBezTo>
                      <a:pt x="855766" y="833901"/>
                      <a:pt x="862306" y="828666"/>
                      <a:pt x="862960" y="829975"/>
                    </a:cubicBezTo>
                    <a:cubicBezTo>
                      <a:pt x="862960" y="831283"/>
                      <a:pt x="859036" y="835210"/>
                      <a:pt x="862306" y="837173"/>
                    </a:cubicBezTo>
                    <a:cubicBezTo>
                      <a:pt x="864921" y="839136"/>
                      <a:pt x="872769" y="843062"/>
                      <a:pt x="869499" y="844371"/>
                    </a:cubicBezTo>
                    <a:cubicBezTo>
                      <a:pt x="866229" y="845680"/>
                      <a:pt x="860998" y="839790"/>
                      <a:pt x="860344" y="840445"/>
                    </a:cubicBezTo>
                    <a:cubicBezTo>
                      <a:pt x="860344" y="841099"/>
                      <a:pt x="857728" y="848952"/>
                      <a:pt x="854458" y="846334"/>
                    </a:cubicBezTo>
                    <a:cubicBezTo>
                      <a:pt x="851188" y="843717"/>
                      <a:pt x="850534" y="835864"/>
                      <a:pt x="847918" y="834555"/>
                    </a:cubicBezTo>
                    <a:cubicBezTo>
                      <a:pt x="844649" y="833246"/>
                      <a:pt x="846611" y="822122"/>
                      <a:pt x="841379" y="822122"/>
                    </a:cubicBezTo>
                    <a:cubicBezTo>
                      <a:pt x="836801" y="822122"/>
                      <a:pt x="836147" y="820813"/>
                      <a:pt x="832223" y="823431"/>
                    </a:cubicBezTo>
                    <a:cubicBezTo>
                      <a:pt x="828300" y="826048"/>
                      <a:pt x="823722" y="833901"/>
                      <a:pt x="823068" y="831938"/>
                    </a:cubicBezTo>
                    <a:cubicBezTo>
                      <a:pt x="822414" y="830629"/>
                      <a:pt x="815220" y="829975"/>
                      <a:pt x="813913" y="831938"/>
                    </a:cubicBezTo>
                    <a:cubicBezTo>
                      <a:pt x="811951" y="833246"/>
                      <a:pt x="808681" y="836518"/>
                      <a:pt x="806719" y="836518"/>
                    </a:cubicBezTo>
                    <a:cubicBezTo>
                      <a:pt x="804103" y="836518"/>
                      <a:pt x="807373" y="842408"/>
                      <a:pt x="803449" y="842408"/>
                    </a:cubicBezTo>
                    <a:cubicBezTo>
                      <a:pt x="799525" y="842408"/>
                      <a:pt x="802795" y="835864"/>
                      <a:pt x="800179" y="835210"/>
                    </a:cubicBezTo>
                    <a:cubicBezTo>
                      <a:pt x="797564" y="835210"/>
                      <a:pt x="797564" y="835210"/>
                      <a:pt x="792986" y="835864"/>
                    </a:cubicBezTo>
                    <a:cubicBezTo>
                      <a:pt x="788408" y="836518"/>
                      <a:pt x="789062" y="831283"/>
                      <a:pt x="788408" y="835864"/>
                    </a:cubicBezTo>
                    <a:cubicBezTo>
                      <a:pt x="787754" y="841099"/>
                      <a:pt x="789716" y="842408"/>
                      <a:pt x="787754" y="845025"/>
                    </a:cubicBezTo>
                    <a:cubicBezTo>
                      <a:pt x="785792" y="848297"/>
                      <a:pt x="784484" y="850261"/>
                      <a:pt x="780561" y="854187"/>
                    </a:cubicBezTo>
                    <a:cubicBezTo>
                      <a:pt x="776637" y="858113"/>
                      <a:pt x="772713" y="862040"/>
                      <a:pt x="771405" y="862694"/>
                    </a:cubicBezTo>
                    <a:cubicBezTo>
                      <a:pt x="770097" y="864003"/>
                      <a:pt x="762250" y="869892"/>
                      <a:pt x="766173" y="869238"/>
                    </a:cubicBezTo>
                    <a:cubicBezTo>
                      <a:pt x="770097" y="868584"/>
                      <a:pt x="774675" y="865312"/>
                      <a:pt x="779253" y="865312"/>
                    </a:cubicBezTo>
                    <a:cubicBezTo>
                      <a:pt x="783830" y="865312"/>
                      <a:pt x="792332" y="860076"/>
                      <a:pt x="794294" y="858113"/>
                    </a:cubicBezTo>
                    <a:cubicBezTo>
                      <a:pt x="796910" y="856804"/>
                      <a:pt x="794948" y="867275"/>
                      <a:pt x="796910" y="867275"/>
                    </a:cubicBezTo>
                    <a:cubicBezTo>
                      <a:pt x="798217" y="867275"/>
                      <a:pt x="804103" y="859422"/>
                      <a:pt x="806065" y="860076"/>
                    </a:cubicBezTo>
                    <a:cubicBezTo>
                      <a:pt x="808681" y="860731"/>
                      <a:pt x="813259" y="862040"/>
                      <a:pt x="814566" y="861385"/>
                    </a:cubicBezTo>
                    <a:cubicBezTo>
                      <a:pt x="815874" y="860731"/>
                      <a:pt x="820452" y="850915"/>
                      <a:pt x="824376" y="854187"/>
                    </a:cubicBezTo>
                    <a:cubicBezTo>
                      <a:pt x="828300" y="856804"/>
                      <a:pt x="824376" y="862040"/>
                      <a:pt x="828300" y="863348"/>
                    </a:cubicBezTo>
                    <a:cubicBezTo>
                      <a:pt x="832223" y="864657"/>
                      <a:pt x="836801" y="863348"/>
                      <a:pt x="840725" y="864657"/>
                    </a:cubicBezTo>
                    <a:cubicBezTo>
                      <a:pt x="844649" y="865966"/>
                      <a:pt x="869499" y="866620"/>
                      <a:pt x="868191" y="870547"/>
                    </a:cubicBezTo>
                    <a:cubicBezTo>
                      <a:pt x="866883" y="874473"/>
                      <a:pt x="849226" y="867929"/>
                      <a:pt x="849226" y="870547"/>
                    </a:cubicBezTo>
                    <a:cubicBezTo>
                      <a:pt x="849226" y="872510"/>
                      <a:pt x="853804" y="876436"/>
                      <a:pt x="853150" y="879708"/>
                    </a:cubicBezTo>
                    <a:cubicBezTo>
                      <a:pt x="852496" y="882980"/>
                      <a:pt x="849226" y="885598"/>
                      <a:pt x="849880" y="886906"/>
                    </a:cubicBezTo>
                    <a:cubicBezTo>
                      <a:pt x="850534" y="888215"/>
                      <a:pt x="853804" y="894105"/>
                      <a:pt x="850534" y="894759"/>
                    </a:cubicBezTo>
                    <a:cubicBezTo>
                      <a:pt x="847264" y="894759"/>
                      <a:pt x="843995" y="892796"/>
                      <a:pt x="844649" y="890178"/>
                    </a:cubicBezTo>
                    <a:cubicBezTo>
                      <a:pt x="844649" y="887561"/>
                      <a:pt x="849880" y="882326"/>
                      <a:pt x="846611" y="881017"/>
                    </a:cubicBezTo>
                    <a:cubicBezTo>
                      <a:pt x="843341" y="879708"/>
                      <a:pt x="843995" y="877745"/>
                      <a:pt x="838763" y="877745"/>
                    </a:cubicBezTo>
                    <a:cubicBezTo>
                      <a:pt x="834185" y="877745"/>
                      <a:pt x="828954" y="876436"/>
                      <a:pt x="826992" y="875127"/>
                    </a:cubicBezTo>
                    <a:cubicBezTo>
                      <a:pt x="824376" y="873819"/>
                      <a:pt x="820452" y="869892"/>
                      <a:pt x="819144" y="872510"/>
                    </a:cubicBezTo>
                    <a:cubicBezTo>
                      <a:pt x="817836" y="875127"/>
                      <a:pt x="812605" y="879054"/>
                      <a:pt x="814566" y="882326"/>
                    </a:cubicBezTo>
                    <a:cubicBezTo>
                      <a:pt x="816528" y="885598"/>
                      <a:pt x="821760" y="889524"/>
                      <a:pt x="819144" y="890178"/>
                    </a:cubicBezTo>
                    <a:cubicBezTo>
                      <a:pt x="815874" y="890833"/>
                      <a:pt x="812605" y="888870"/>
                      <a:pt x="811297" y="884943"/>
                    </a:cubicBezTo>
                    <a:cubicBezTo>
                      <a:pt x="809989" y="881017"/>
                      <a:pt x="815220" y="873164"/>
                      <a:pt x="814566" y="871855"/>
                    </a:cubicBezTo>
                    <a:cubicBezTo>
                      <a:pt x="813259" y="870547"/>
                      <a:pt x="808027" y="873164"/>
                      <a:pt x="805411" y="873819"/>
                    </a:cubicBezTo>
                    <a:cubicBezTo>
                      <a:pt x="802141" y="874473"/>
                      <a:pt x="802141" y="875782"/>
                      <a:pt x="799525" y="877745"/>
                    </a:cubicBezTo>
                    <a:cubicBezTo>
                      <a:pt x="796910" y="879708"/>
                      <a:pt x="794948" y="875127"/>
                      <a:pt x="791678" y="877745"/>
                    </a:cubicBezTo>
                    <a:cubicBezTo>
                      <a:pt x="789062" y="880363"/>
                      <a:pt x="791678" y="882980"/>
                      <a:pt x="787754" y="884289"/>
                    </a:cubicBezTo>
                    <a:cubicBezTo>
                      <a:pt x="783830" y="885598"/>
                      <a:pt x="782522" y="883634"/>
                      <a:pt x="776637" y="884943"/>
                    </a:cubicBezTo>
                    <a:cubicBezTo>
                      <a:pt x="774021" y="885598"/>
                      <a:pt x="770097" y="885598"/>
                      <a:pt x="770751" y="888215"/>
                    </a:cubicBezTo>
                    <a:cubicBezTo>
                      <a:pt x="770751" y="890833"/>
                      <a:pt x="772059" y="892796"/>
                      <a:pt x="771405" y="894105"/>
                    </a:cubicBezTo>
                    <a:cubicBezTo>
                      <a:pt x="770751" y="895413"/>
                      <a:pt x="766827" y="897377"/>
                      <a:pt x="768135" y="898685"/>
                    </a:cubicBezTo>
                    <a:cubicBezTo>
                      <a:pt x="769443" y="899994"/>
                      <a:pt x="776637" y="901303"/>
                      <a:pt x="779907" y="901957"/>
                    </a:cubicBezTo>
                    <a:cubicBezTo>
                      <a:pt x="783176" y="903266"/>
                      <a:pt x="789716" y="904575"/>
                      <a:pt x="791024" y="906538"/>
                    </a:cubicBezTo>
                    <a:cubicBezTo>
                      <a:pt x="792332" y="908501"/>
                      <a:pt x="790370" y="911773"/>
                      <a:pt x="789716" y="912428"/>
                    </a:cubicBezTo>
                    <a:cubicBezTo>
                      <a:pt x="789062" y="913082"/>
                      <a:pt x="783176" y="907192"/>
                      <a:pt x="781215" y="907192"/>
                    </a:cubicBezTo>
                    <a:cubicBezTo>
                      <a:pt x="779253" y="907192"/>
                      <a:pt x="770751" y="903266"/>
                      <a:pt x="769443" y="905884"/>
                    </a:cubicBezTo>
                    <a:cubicBezTo>
                      <a:pt x="768135" y="908501"/>
                      <a:pt x="768135" y="911119"/>
                      <a:pt x="768135" y="914391"/>
                    </a:cubicBezTo>
                    <a:cubicBezTo>
                      <a:pt x="768135" y="917008"/>
                      <a:pt x="768135" y="920935"/>
                      <a:pt x="766173" y="921589"/>
                    </a:cubicBezTo>
                    <a:cubicBezTo>
                      <a:pt x="764866" y="921589"/>
                      <a:pt x="760288" y="922898"/>
                      <a:pt x="760288" y="922898"/>
                    </a:cubicBezTo>
                    <a:cubicBezTo>
                      <a:pt x="760288" y="922898"/>
                      <a:pt x="758326" y="920935"/>
                      <a:pt x="757672" y="918971"/>
                    </a:cubicBezTo>
                    <a:cubicBezTo>
                      <a:pt x="757018" y="917008"/>
                      <a:pt x="751132" y="904575"/>
                      <a:pt x="751786" y="909810"/>
                    </a:cubicBezTo>
                    <a:cubicBezTo>
                      <a:pt x="751786" y="915045"/>
                      <a:pt x="754402" y="917663"/>
                      <a:pt x="755056" y="918971"/>
                    </a:cubicBezTo>
                    <a:cubicBezTo>
                      <a:pt x="755710" y="920280"/>
                      <a:pt x="756364" y="922243"/>
                      <a:pt x="753094" y="922898"/>
                    </a:cubicBezTo>
                    <a:cubicBezTo>
                      <a:pt x="749824" y="923552"/>
                      <a:pt x="747863" y="926824"/>
                      <a:pt x="745247" y="927479"/>
                    </a:cubicBezTo>
                    <a:cubicBezTo>
                      <a:pt x="742631" y="928133"/>
                      <a:pt x="741323" y="926170"/>
                      <a:pt x="738707" y="926170"/>
                    </a:cubicBezTo>
                    <a:cubicBezTo>
                      <a:pt x="736091" y="926170"/>
                      <a:pt x="735437" y="927479"/>
                      <a:pt x="731513" y="928787"/>
                    </a:cubicBezTo>
                    <a:cubicBezTo>
                      <a:pt x="727590" y="930096"/>
                      <a:pt x="728898" y="930096"/>
                      <a:pt x="723012" y="930096"/>
                    </a:cubicBezTo>
                    <a:cubicBezTo>
                      <a:pt x="717126" y="930096"/>
                      <a:pt x="711895" y="926824"/>
                      <a:pt x="712549" y="930750"/>
                    </a:cubicBezTo>
                    <a:cubicBezTo>
                      <a:pt x="713856" y="934677"/>
                      <a:pt x="715818" y="934677"/>
                      <a:pt x="716472" y="937294"/>
                    </a:cubicBezTo>
                    <a:cubicBezTo>
                      <a:pt x="717126" y="939912"/>
                      <a:pt x="720396" y="938603"/>
                      <a:pt x="723012" y="939912"/>
                    </a:cubicBezTo>
                    <a:cubicBezTo>
                      <a:pt x="725628" y="941221"/>
                      <a:pt x="725628" y="942530"/>
                      <a:pt x="727590" y="944493"/>
                    </a:cubicBezTo>
                    <a:cubicBezTo>
                      <a:pt x="729551" y="946456"/>
                      <a:pt x="731513" y="945801"/>
                      <a:pt x="732167" y="948419"/>
                    </a:cubicBezTo>
                    <a:cubicBezTo>
                      <a:pt x="732167" y="951036"/>
                      <a:pt x="734783" y="953654"/>
                      <a:pt x="736091" y="954963"/>
                    </a:cubicBezTo>
                    <a:cubicBezTo>
                      <a:pt x="738053" y="955617"/>
                      <a:pt x="745247" y="953000"/>
                      <a:pt x="747209" y="954963"/>
                    </a:cubicBezTo>
                    <a:cubicBezTo>
                      <a:pt x="749170" y="957580"/>
                      <a:pt x="743939" y="958235"/>
                      <a:pt x="740669" y="958889"/>
                    </a:cubicBezTo>
                    <a:cubicBezTo>
                      <a:pt x="737399" y="958889"/>
                      <a:pt x="732821" y="958235"/>
                      <a:pt x="729551" y="957580"/>
                    </a:cubicBezTo>
                    <a:cubicBezTo>
                      <a:pt x="726282" y="957580"/>
                      <a:pt x="720396" y="955617"/>
                      <a:pt x="717126" y="957580"/>
                    </a:cubicBezTo>
                    <a:cubicBezTo>
                      <a:pt x="713856" y="958889"/>
                      <a:pt x="713202" y="960852"/>
                      <a:pt x="714510" y="961507"/>
                    </a:cubicBezTo>
                    <a:cubicBezTo>
                      <a:pt x="715818" y="962161"/>
                      <a:pt x="728898" y="961507"/>
                      <a:pt x="730205" y="964124"/>
                    </a:cubicBezTo>
                    <a:cubicBezTo>
                      <a:pt x="731513" y="966742"/>
                      <a:pt x="723666" y="965433"/>
                      <a:pt x="721050" y="966742"/>
                    </a:cubicBezTo>
                    <a:cubicBezTo>
                      <a:pt x="718434" y="968051"/>
                      <a:pt x="711895" y="969359"/>
                      <a:pt x="716472" y="971977"/>
                    </a:cubicBezTo>
                    <a:cubicBezTo>
                      <a:pt x="721050" y="974595"/>
                      <a:pt x="726936" y="971977"/>
                      <a:pt x="730205" y="971977"/>
                    </a:cubicBezTo>
                    <a:cubicBezTo>
                      <a:pt x="733475" y="971977"/>
                      <a:pt x="739361" y="971323"/>
                      <a:pt x="739361" y="971977"/>
                    </a:cubicBezTo>
                    <a:cubicBezTo>
                      <a:pt x="739361" y="972631"/>
                      <a:pt x="728244" y="973286"/>
                      <a:pt x="727590" y="975249"/>
                    </a:cubicBezTo>
                    <a:cubicBezTo>
                      <a:pt x="726936" y="977212"/>
                      <a:pt x="721704" y="979830"/>
                      <a:pt x="719088" y="978521"/>
                    </a:cubicBezTo>
                    <a:cubicBezTo>
                      <a:pt x="716472" y="977212"/>
                      <a:pt x="708625" y="971977"/>
                      <a:pt x="702085" y="973286"/>
                    </a:cubicBezTo>
                    <a:cubicBezTo>
                      <a:pt x="695546" y="973940"/>
                      <a:pt x="689660" y="975249"/>
                      <a:pt x="692930" y="976558"/>
                    </a:cubicBezTo>
                    <a:cubicBezTo>
                      <a:pt x="696200" y="977866"/>
                      <a:pt x="702085" y="979175"/>
                      <a:pt x="707317" y="979830"/>
                    </a:cubicBezTo>
                    <a:cubicBezTo>
                      <a:pt x="712549" y="981138"/>
                      <a:pt x="721704" y="983102"/>
                      <a:pt x="719088" y="985065"/>
                    </a:cubicBezTo>
                    <a:cubicBezTo>
                      <a:pt x="716472" y="987682"/>
                      <a:pt x="712549" y="985719"/>
                      <a:pt x="709933" y="985065"/>
                    </a:cubicBezTo>
                    <a:cubicBezTo>
                      <a:pt x="707317" y="984410"/>
                      <a:pt x="707317" y="986374"/>
                      <a:pt x="705355" y="987682"/>
                    </a:cubicBezTo>
                    <a:cubicBezTo>
                      <a:pt x="704047" y="988337"/>
                      <a:pt x="698161" y="990300"/>
                      <a:pt x="697507" y="992263"/>
                    </a:cubicBezTo>
                    <a:cubicBezTo>
                      <a:pt x="697507" y="993572"/>
                      <a:pt x="696853" y="995535"/>
                      <a:pt x="696200" y="998153"/>
                    </a:cubicBezTo>
                    <a:cubicBezTo>
                      <a:pt x="695546" y="1000770"/>
                      <a:pt x="693584" y="1001425"/>
                      <a:pt x="694238" y="1003388"/>
                    </a:cubicBezTo>
                    <a:cubicBezTo>
                      <a:pt x="694238" y="1004697"/>
                      <a:pt x="696200" y="1005351"/>
                      <a:pt x="699469" y="1005351"/>
                    </a:cubicBezTo>
                    <a:cubicBezTo>
                      <a:pt x="703393" y="1005351"/>
                      <a:pt x="706663" y="1004697"/>
                      <a:pt x="709279" y="1002733"/>
                    </a:cubicBezTo>
                    <a:cubicBezTo>
                      <a:pt x="711895" y="1000770"/>
                      <a:pt x="725628" y="988991"/>
                      <a:pt x="728898" y="990954"/>
                    </a:cubicBezTo>
                    <a:cubicBezTo>
                      <a:pt x="732167" y="992917"/>
                      <a:pt x="726282" y="994226"/>
                      <a:pt x="722358" y="996189"/>
                    </a:cubicBezTo>
                    <a:cubicBezTo>
                      <a:pt x="719088" y="998807"/>
                      <a:pt x="711895" y="1001425"/>
                      <a:pt x="714510" y="1002733"/>
                    </a:cubicBezTo>
                    <a:cubicBezTo>
                      <a:pt x="717126" y="1004042"/>
                      <a:pt x="726282" y="1004697"/>
                      <a:pt x="726282" y="1007314"/>
                    </a:cubicBezTo>
                    <a:cubicBezTo>
                      <a:pt x="726282" y="1009932"/>
                      <a:pt x="715818" y="1006660"/>
                      <a:pt x="713856" y="1006660"/>
                    </a:cubicBezTo>
                    <a:cubicBezTo>
                      <a:pt x="711895" y="1006660"/>
                      <a:pt x="702739" y="1008623"/>
                      <a:pt x="701431" y="1009932"/>
                    </a:cubicBezTo>
                    <a:cubicBezTo>
                      <a:pt x="700777" y="1011240"/>
                      <a:pt x="697507" y="1017130"/>
                      <a:pt x="701431" y="1017784"/>
                    </a:cubicBezTo>
                    <a:cubicBezTo>
                      <a:pt x="704701" y="1017784"/>
                      <a:pt x="711241" y="1019747"/>
                      <a:pt x="709933" y="1021056"/>
                    </a:cubicBezTo>
                    <a:cubicBezTo>
                      <a:pt x="709279" y="1022365"/>
                      <a:pt x="698815" y="1026946"/>
                      <a:pt x="697507" y="1024328"/>
                    </a:cubicBezTo>
                    <a:cubicBezTo>
                      <a:pt x="696200" y="1021711"/>
                      <a:pt x="697507" y="1017130"/>
                      <a:pt x="695546" y="1015821"/>
                    </a:cubicBezTo>
                    <a:cubicBezTo>
                      <a:pt x="693584" y="1013858"/>
                      <a:pt x="689660" y="1007968"/>
                      <a:pt x="685082" y="1007968"/>
                    </a:cubicBezTo>
                    <a:cubicBezTo>
                      <a:pt x="680504" y="1007968"/>
                      <a:pt x="672657" y="1009277"/>
                      <a:pt x="675927" y="1011895"/>
                    </a:cubicBezTo>
                    <a:cubicBezTo>
                      <a:pt x="679197" y="1015167"/>
                      <a:pt x="681812" y="1016475"/>
                      <a:pt x="685082" y="1018439"/>
                    </a:cubicBezTo>
                    <a:cubicBezTo>
                      <a:pt x="689006" y="1020402"/>
                      <a:pt x="687698" y="1023674"/>
                      <a:pt x="689006" y="1025637"/>
                    </a:cubicBezTo>
                    <a:cubicBezTo>
                      <a:pt x="690314" y="1027600"/>
                      <a:pt x="692930" y="1029563"/>
                      <a:pt x="692930" y="1031526"/>
                    </a:cubicBezTo>
                    <a:cubicBezTo>
                      <a:pt x="692930" y="1033490"/>
                      <a:pt x="682466" y="1036107"/>
                      <a:pt x="681158" y="1040688"/>
                    </a:cubicBezTo>
                    <a:cubicBezTo>
                      <a:pt x="679851" y="1045269"/>
                      <a:pt x="685736" y="1044614"/>
                      <a:pt x="687698" y="1046577"/>
                    </a:cubicBezTo>
                    <a:cubicBezTo>
                      <a:pt x="689660" y="1047886"/>
                      <a:pt x="687698" y="1053121"/>
                      <a:pt x="690314" y="1053121"/>
                    </a:cubicBezTo>
                    <a:cubicBezTo>
                      <a:pt x="692930" y="1053121"/>
                      <a:pt x="695546" y="1052467"/>
                      <a:pt x="701431" y="1048541"/>
                    </a:cubicBezTo>
                    <a:cubicBezTo>
                      <a:pt x="706663" y="1045269"/>
                      <a:pt x="711241" y="1041342"/>
                      <a:pt x="713202" y="1042651"/>
                    </a:cubicBezTo>
                    <a:cubicBezTo>
                      <a:pt x="715818" y="1043960"/>
                      <a:pt x="722358" y="1046577"/>
                      <a:pt x="720396" y="1049195"/>
                    </a:cubicBezTo>
                    <a:cubicBezTo>
                      <a:pt x="717780" y="1051813"/>
                      <a:pt x="713856" y="1050504"/>
                      <a:pt x="708625" y="1052467"/>
                    </a:cubicBezTo>
                    <a:cubicBezTo>
                      <a:pt x="703393" y="1054430"/>
                      <a:pt x="696853" y="1059011"/>
                      <a:pt x="692930" y="1061628"/>
                    </a:cubicBezTo>
                    <a:cubicBezTo>
                      <a:pt x="689660" y="1064246"/>
                      <a:pt x="681812" y="1070790"/>
                      <a:pt x="683774" y="1072753"/>
                    </a:cubicBezTo>
                    <a:cubicBezTo>
                      <a:pt x="685082" y="1074716"/>
                      <a:pt x="693584" y="1066864"/>
                      <a:pt x="700123" y="1064246"/>
                    </a:cubicBezTo>
                    <a:cubicBezTo>
                      <a:pt x="706663" y="1061628"/>
                      <a:pt x="708625" y="1064246"/>
                      <a:pt x="714510" y="1061628"/>
                    </a:cubicBezTo>
                    <a:cubicBezTo>
                      <a:pt x="719742" y="1059011"/>
                      <a:pt x="725628" y="1051813"/>
                      <a:pt x="726936" y="1053776"/>
                    </a:cubicBezTo>
                    <a:cubicBezTo>
                      <a:pt x="728244" y="1055739"/>
                      <a:pt x="727590" y="1061628"/>
                      <a:pt x="731513" y="1059665"/>
                    </a:cubicBezTo>
                    <a:cubicBezTo>
                      <a:pt x="735437" y="1057702"/>
                      <a:pt x="736091" y="1050504"/>
                      <a:pt x="738707" y="1051813"/>
                    </a:cubicBezTo>
                    <a:cubicBezTo>
                      <a:pt x="741323" y="1053121"/>
                      <a:pt x="743939" y="1056393"/>
                      <a:pt x="745247" y="1055739"/>
                    </a:cubicBezTo>
                    <a:cubicBezTo>
                      <a:pt x="746554" y="1055739"/>
                      <a:pt x="753094" y="1049195"/>
                      <a:pt x="754402" y="1048541"/>
                    </a:cubicBezTo>
                    <a:cubicBezTo>
                      <a:pt x="755710" y="1047886"/>
                      <a:pt x="767481" y="1039379"/>
                      <a:pt x="767481" y="1041997"/>
                    </a:cubicBezTo>
                    <a:cubicBezTo>
                      <a:pt x="767481" y="1044614"/>
                      <a:pt x="762250" y="1051158"/>
                      <a:pt x="757018" y="1055084"/>
                    </a:cubicBezTo>
                    <a:cubicBezTo>
                      <a:pt x="752440" y="1059011"/>
                      <a:pt x="745247" y="1064246"/>
                      <a:pt x="744593" y="1065555"/>
                    </a:cubicBezTo>
                    <a:cubicBezTo>
                      <a:pt x="743939" y="1066864"/>
                      <a:pt x="740015" y="1070135"/>
                      <a:pt x="741977" y="1072753"/>
                    </a:cubicBezTo>
                    <a:cubicBezTo>
                      <a:pt x="743939" y="1075370"/>
                      <a:pt x="745900" y="1078642"/>
                      <a:pt x="743939" y="1079951"/>
                    </a:cubicBezTo>
                    <a:cubicBezTo>
                      <a:pt x="741977" y="1081260"/>
                      <a:pt x="740015" y="1073407"/>
                      <a:pt x="736091" y="1075370"/>
                    </a:cubicBezTo>
                    <a:cubicBezTo>
                      <a:pt x="732167" y="1076679"/>
                      <a:pt x="728244" y="1086495"/>
                      <a:pt x="724974" y="1085841"/>
                    </a:cubicBezTo>
                    <a:cubicBezTo>
                      <a:pt x="721704" y="1085841"/>
                      <a:pt x="726282" y="1077988"/>
                      <a:pt x="726282" y="1075370"/>
                    </a:cubicBezTo>
                    <a:cubicBezTo>
                      <a:pt x="726282" y="1072753"/>
                      <a:pt x="721704" y="1072753"/>
                      <a:pt x="722358" y="1071444"/>
                    </a:cubicBezTo>
                    <a:cubicBezTo>
                      <a:pt x="723012" y="1070135"/>
                      <a:pt x="726936" y="1065555"/>
                      <a:pt x="725628" y="1064900"/>
                    </a:cubicBezTo>
                    <a:cubicBezTo>
                      <a:pt x="724320" y="1064900"/>
                      <a:pt x="721050" y="1064900"/>
                      <a:pt x="715164" y="1066209"/>
                    </a:cubicBezTo>
                    <a:cubicBezTo>
                      <a:pt x="709279" y="1067518"/>
                      <a:pt x="704047" y="1067518"/>
                      <a:pt x="702085" y="1068827"/>
                    </a:cubicBezTo>
                    <a:cubicBezTo>
                      <a:pt x="700777" y="1069481"/>
                      <a:pt x="702085" y="1073407"/>
                      <a:pt x="696853" y="1076679"/>
                    </a:cubicBezTo>
                    <a:cubicBezTo>
                      <a:pt x="692276" y="1079951"/>
                      <a:pt x="687698" y="1082569"/>
                      <a:pt x="684428" y="1082569"/>
                    </a:cubicBezTo>
                    <a:cubicBezTo>
                      <a:pt x="681158" y="1082569"/>
                      <a:pt x="673311" y="1085186"/>
                      <a:pt x="669387" y="1087150"/>
                    </a:cubicBezTo>
                    <a:cubicBezTo>
                      <a:pt x="664809" y="1089113"/>
                      <a:pt x="666117" y="1091730"/>
                      <a:pt x="662848" y="1095002"/>
                    </a:cubicBezTo>
                    <a:cubicBezTo>
                      <a:pt x="659578" y="1098929"/>
                      <a:pt x="653692" y="1102855"/>
                      <a:pt x="656962" y="1103509"/>
                    </a:cubicBezTo>
                    <a:cubicBezTo>
                      <a:pt x="660886" y="1103509"/>
                      <a:pt x="668079" y="1100237"/>
                      <a:pt x="670695" y="1100237"/>
                    </a:cubicBezTo>
                    <a:cubicBezTo>
                      <a:pt x="673311" y="1100237"/>
                      <a:pt x="687044" y="1092385"/>
                      <a:pt x="685736" y="1095657"/>
                    </a:cubicBezTo>
                    <a:cubicBezTo>
                      <a:pt x="684428" y="1098929"/>
                      <a:pt x="682466" y="1104818"/>
                      <a:pt x="680504" y="1107436"/>
                    </a:cubicBezTo>
                    <a:cubicBezTo>
                      <a:pt x="678543" y="1110708"/>
                      <a:pt x="676581" y="1113980"/>
                      <a:pt x="678543" y="1114634"/>
                    </a:cubicBezTo>
                    <a:cubicBezTo>
                      <a:pt x="680504" y="1115288"/>
                      <a:pt x="688352" y="1119215"/>
                      <a:pt x="691622" y="1121178"/>
                    </a:cubicBezTo>
                    <a:cubicBezTo>
                      <a:pt x="695546" y="1123141"/>
                      <a:pt x="696200" y="1125104"/>
                      <a:pt x="696853" y="1127067"/>
                    </a:cubicBezTo>
                    <a:cubicBezTo>
                      <a:pt x="697507" y="1129685"/>
                      <a:pt x="702739" y="1139501"/>
                      <a:pt x="700123" y="1138846"/>
                    </a:cubicBezTo>
                    <a:cubicBezTo>
                      <a:pt x="697507" y="1138192"/>
                      <a:pt x="693584" y="1132957"/>
                      <a:pt x="691622" y="1132302"/>
                    </a:cubicBezTo>
                    <a:cubicBezTo>
                      <a:pt x="689006" y="1131648"/>
                      <a:pt x="685082" y="1123141"/>
                      <a:pt x="682466" y="1121178"/>
                    </a:cubicBezTo>
                    <a:cubicBezTo>
                      <a:pt x="679197" y="1119869"/>
                      <a:pt x="677235" y="1117906"/>
                      <a:pt x="671349" y="1119869"/>
                    </a:cubicBezTo>
                    <a:cubicBezTo>
                      <a:pt x="665463" y="1121178"/>
                      <a:pt x="662194" y="1122487"/>
                      <a:pt x="659578" y="1128376"/>
                    </a:cubicBezTo>
                    <a:cubicBezTo>
                      <a:pt x="656308" y="1134266"/>
                      <a:pt x="653692" y="1138846"/>
                      <a:pt x="656308" y="1140155"/>
                    </a:cubicBezTo>
                    <a:cubicBezTo>
                      <a:pt x="658924" y="1140809"/>
                      <a:pt x="660886" y="1143427"/>
                      <a:pt x="663502" y="1146045"/>
                    </a:cubicBezTo>
                    <a:cubicBezTo>
                      <a:pt x="666117" y="1148662"/>
                      <a:pt x="666117" y="1152588"/>
                      <a:pt x="664809" y="1152588"/>
                    </a:cubicBezTo>
                    <a:cubicBezTo>
                      <a:pt x="663502" y="1152588"/>
                      <a:pt x="659578" y="1147353"/>
                      <a:pt x="657616" y="1149971"/>
                    </a:cubicBezTo>
                    <a:cubicBezTo>
                      <a:pt x="656308" y="1152588"/>
                      <a:pt x="655000" y="1155860"/>
                      <a:pt x="655000" y="1157824"/>
                    </a:cubicBezTo>
                    <a:cubicBezTo>
                      <a:pt x="655000" y="1159787"/>
                      <a:pt x="658270" y="1163059"/>
                      <a:pt x="659578" y="1165676"/>
                    </a:cubicBezTo>
                    <a:cubicBezTo>
                      <a:pt x="661540" y="1168294"/>
                      <a:pt x="664155" y="1169603"/>
                      <a:pt x="663502" y="1170911"/>
                    </a:cubicBezTo>
                    <a:cubicBezTo>
                      <a:pt x="662848" y="1172875"/>
                      <a:pt x="671349" y="1175492"/>
                      <a:pt x="670041" y="1178110"/>
                    </a:cubicBezTo>
                    <a:cubicBezTo>
                      <a:pt x="668733" y="1180727"/>
                      <a:pt x="660232" y="1178110"/>
                      <a:pt x="660232" y="1178110"/>
                    </a:cubicBezTo>
                    <a:cubicBezTo>
                      <a:pt x="660232" y="1178110"/>
                      <a:pt x="656308" y="1163713"/>
                      <a:pt x="651076" y="1163713"/>
                    </a:cubicBezTo>
                    <a:cubicBezTo>
                      <a:pt x="645845" y="1163713"/>
                      <a:pt x="641921" y="1167639"/>
                      <a:pt x="641921" y="1170911"/>
                    </a:cubicBezTo>
                    <a:cubicBezTo>
                      <a:pt x="641921" y="1174183"/>
                      <a:pt x="640613" y="1178110"/>
                      <a:pt x="641267" y="1182036"/>
                    </a:cubicBezTo>
                    <a:cubicBezTo>
                      <a:pt x="641267" y="1185962"/>
                      <a:pt x="644537" y="1188580"/>
                      <a:pt x="643229" y="1189889"/>
                    </a:cubicBezTo>
                    <a:cubicBezTo>
                      <a:pt x="642575" y="1191852"/>
                      <a:pt x="641921" y="1195778"/>
                      <a:pt x="643229" y="1196433"/>
                    </a:cubicBezTo>
                    <a:cubicBezTo>
                      <a:pt x="645191" y="1197087"/>
                      <a:pt x="647153" y="1199050"/>
                      <a:pt x="648460" y="1197087"/>
                    </a:cubicBezTo>
                    <a:cubicBezTo>
                      <a:pt x="649768" y="1195124"/>
                      <a:pt x="653038" y="1187926"/>
                      <a:pt x="654346" y="1189234"/>
                    </a:cubicBezTo>
                    <a:cubicBezTo>
                      <a:pt x="655654" y="1190543"/>
                      <a:pt x="652384" y="1195778"/>
                      <a:pt x="654346" y="1197087"/>
                    </a:cubicBezTo>
                    <a:cubicBezTo>
                      <a:pt x="656308" y="1198396"/>
                      <a:pt x="654346" y="1195778"/>
                      <a:pt x="656308" y="1198396"/>
                    </a:cubicBezTo>
                    <a:cubicBezTo>
                      <a:pt x="658270" y="1201013"/>
                      <a:pt x="654346" y="1202976"/>
                      <a:pt x="655000" y="1204940"/>
                    </a:cubicBezTo>
                    <a:cubicBezTo>
                      <a:pt x="655654" y="1206903"/>
                      <a:pt x="663502" y="1208212"/>
                      <a:pt x="663502" y="1208866"/>
                    </a:cubicBezTo>
                    <a:cubicBezTo>
                      <a:pt x="663502" y="1210175"/>
                      <a:pt x="668079" y="1211483"/>
                      <a:pt x="668733" y="1213447"/>
                    </a:cubicBezTo>
                    <a:cubicBezTo>
                      <a:pt x="669387" y="1214755"/>
                      <a:pt x="662194" y="1216719"/>
                      <a:pt x="662848" y="1218027"/>
                    </a:cubicBezTo>
                    <a:cubicBezTo>
                      <a:pt x="662848" y="1219336"/>
                      <a:pt x="667425" y="1223263"/>
                      <a:pt x="665463" y="1224571"/>
                    </a:cubicBezTo>
                    <a:cubicBezTo>
                      <a:pt x="663502" y="1225880"/>
                      <a:pt x="658924" y="1219336"/>
                      <a:pt x="656962" y="1219336"/>
                    </a:cubicBezTo>
                    <a:cubicBezTo>
                      <a:pt x="655000" y="1219336"/>
                      <a:pt x="649768" y="1221954"/>
                      <a:pt x="649114" y="1219336"/>
                    </a:cubicBezTo>
                    <a:cubicBezTo>
                      <a:pt x="648460" y="1217373"/>
                      <a:pt x="646499" y="1211483"/>
                      <a:pt x="645845" y="1208866"/>
                    </a:cubicBezTo>
                    <a:cubicBezTo>
                      <a:pt x="644537" y="1206903"/>
                      <a:pt x="639305" y="1189889"/>
                      <a:pt x="634073" y="1191197"/>
                    </a:cubicBezTo>
                    <a:cubicBezTo>
                      <a:pt x="628842" y="1192506"/>
                      <a:pt x="627534" y="1202976"/>
                      <a:pt x="629496" y="1206248"/>
                    </a:cubicBezTo>
                    <a:cubicBezTo>
                      <a:pt x="631457" y="1209520"/>
                      <a:pt x="639305" y="1207557"/>
                      <a:pt x="637997" y="1210175"/>
                    </a:cubicBezTo>
                    <a:cubicBezTo>
                      <a:pt x="636689" y="1212792"/>
                      <a:pt x="630804" y="1217373"/>
                      <a:pt x="629496" y="1219336"/>
                    </a:cubicBezTo>
                    <a:cubicBezTo>
                      <a:pt x="628188" y="1221299"/>
                      <a:pt x="626226" y="1223263"/>
                      <a:pt x="628842" y="1223917"/>
                    </a:cubicBezTo>
                    <a:cubicBezTo>
                      <a:pt x="631457" y="1224571"/>
                      <a:pt x="632111" y="1227843"/>
                      <a:pt x="631457" y="1229806"/>
                    </a:cubicBezTo>
                    <a:cubicBezTo>
                      <a:pt x="630804" y="1231770"/>
                      <a:pt x="626880" y="1228498"/>
                      <a:pt x="624918" y="1232424"/>
                    </a:cubicBezTo>
                    <a:cubicBezTo>
                      <a:pt x="622956" y="1236350"/>
                      <a:pt x="623610" y="1235696"/>
                      <a:pt x="622956" y="1238313"/>
                    </a:cubicBezTo>
                    <a:cubicBezTo>
                      <a:pt x="622956" y="1240931"/>
                      <a:pt x="623610" y="1243549"/>
                      <a:pt x="621648" y="1246166"/>
                    </a:cubicBezTo>
                    <a:cubicBezTo>
                      <a:pt x="619686" y="1248784"/>
                      <a:pt x="616416" y="1254673"/>
                      <a:pt x="619686" y="1254673"/>
                    </a:cubicBezTo>
                    <a:cubicBezTo>
                      <a:pt x="622956" y="1254673"/>
                      <a:pt x="629496" y="1249438"/>
                      <a:pt x="630804" y="1247475"/>
                    </a:cubicBezTo>
                    <a:cubicBezTo>
                      <a:pt x="632111" y="1244857"/>
                      <a:pt x="629496" y="1240277"/>
                      <a:pt x="631457" y="1238968"/>
                    </a:cubicBezTo>
                    <a:cubicBezTo>
                      <a:pt x="634073" y="1237659"/>
                      <a:pt x="636035" y="1237659"/>
                      <a:pt x="637997" y="1236350"/>
                    </a:cubicBezTo>
                    <a:cubicBezTo>
                      <a:pt x="639959" y="1235042"/>
                      <a:pt x="645845" y="1227843"/>
                      <a:pt x="647153" y="1229152"/>
                    </a:cubicBezTo>
                    <a:cubicBezTo>
                      <a:pt x="647806" y="1230461"/>
                      <a:pt x="649768" y="1234387"/>
                      <a:pt x="647153" y="1236350"/>
                    </a:cubicBezTo>
                    <a:cubicBezTo>
                      <a:pt x="644537" y="1238313"/>
                      <a:pt x="641267" y="1240277"/>
                      <a:pt x="639959" y="1242894"/>
                    </a:cubicBezTo>
                    <a:cubicBezTo>
                      <a:pt x="638651" y="1245512"/>
                      <a:pt x="643229" y="1246166"/>
                      <a:pt x="644537" y="1247475"/>
                    </a:cubicBezTo>
                    <a:cubicBezTo>
                      <a:pt x="645845" y="1248784"/>
                      <a:pt x="637997" y="1248784"/>
                      <a:pt x="639305" y="1251401"/>
                    </a:cubicBezTo>
                    <a:cubicBezTo>
                      <a:pt x="640613" y="1254019"/>
                      <a:pt x="645845" y="1253364"/>
                      <a:pt x="647806" y="1255982"/>
                    </a:cubicBezTo>
                    <a:cubicBezTo>
                      <a:pt x="649768" y="1258600"/>
                      <a:pt x="653692" y="1259908"/>
                      <a:pt x="651076" y="1261217"/>
                    </a:cubicBezTo>
                    <a:cubicBezTo>
                      <a:pt x="648460" y="1262526"/>
                      <a:pt x="643229" y="1262526"/>
                      <a:pt x="643229" y="1265798"/>
                    </a:cubicBezTo>
                    <a:cubicBezTo>
                      <a:pt x="643229" y="1269070"/>
                      <a:pt x="648460" y="1269724"/>
                      <a:pt x="651076" y="1268415"/>
                    </a:cubicBezTo>
                    <a:cubicBezTo>
                      <a:pt x="653692" y="1267107"/>
                      <a:pt x="668733" y="1252710"/>
                      <a:pt x="672657" y="1246821"/>
                    </a:cubicBezTo>
                    <a:cubicBezTo>
                      <a:pt x="676581" y="1240931"/>
                      <a:pt x="685736" y="1230461"/>
                      <a:pt x="687698" y="1231770"/>
                    </a:cubicBezTo>
                    <a:cubicBezTo>
                      <a:pt x="689006" y="1233078"/>
                      <a:pt x="683774" y="1238968"/>
                      <a:pt x="681158" y="1242894"/>
                    </a:cubicBezTo>
                    <a:cubicBezTo>
                      <a:pt x="678543" y="1246166"/>
                      <a:pt x="672657" y="1255328"/>
                      <a:pt x="669387" y="1258600"/>
                    </a:cubicBezTo>
                    <a:cubicBezTo>
                      <a:pt x="666117" y="1261871"/>
                      <a:pt x="660232" y="1269070"/>
                      <a:pt x="658270" y="1270379"/>
                    </a:cubicBezTo>
                    <a:cubicBezTo>
                      <a:pt x="656308" y="1272342"/>
                      <a:pt x="651730" y="1274305"/>
                      <a:pt x="651730" y="1274959"/>
                    </a:cubicBezTo>
                    <a:cubicBezTo>
                      <a:pt x="651730" y="1276268"/>
                      <a:pt x="651076" y="1279540"/>
                      <a:pt x="649114" y="1279540"/>
                    </a:cubicBezTo>
                    <a:cubicBezTo>
                      <a:pt x="647806" y="1279540"/>
                      <a:pt x="645191" y="1278231"/>
                      <a:pt x="643883" y="1278231"/>
                    </a:cubicBezTo>
                    <a:cubicBezTo>
                      <a:pt x="642575" y="1278231"/>
                      <a:pt x="638651" y="1282158"/>
                      <a:pt x="636035" y="1283466"/>
                    </a:cubicBezTo>
                    <a:cubicBezTo>
                      <a:pt x="633419" y="1284775"/>
                      <a:pt x="628188" y="1287393"/>
                      <a:pt x="624918" y="1286084"/>
                    </a:cubicBezTo>
                    <a:cubicBezTo>
                      <a:pt x="621648" y="1284775"/>
                      <a:pt x="615762" y="1281503"/>
                      <a:pt x="614455" y="1282158"/>
                    </a:cubicBezTo>
                    <a:cubicBezTo>
                      <a:pt x="613801" y="1282158"/>
                      <a:pt x="610531" y="1286084"/>
                      <a:pt x="605953" y="1289356"/>
                    </a:cubicBezTo>
                    <a:cubicBezTo>
                      <a:pt x="600721" y="1292628"/>
                      <a:pt x="598106" y="1295900"/>
                      <a:pt x="594836" y="1297863"/>
                    </a:cubicBezTo>
                    <a:cubicBezTo>
                      <a:pt x="591566" y="1300480"/>
                      <a:pt x="590258" y="1305716"/>
                      <a:pt x="588296" y="1305716"/>
                    </a:cubicBezTo>
                    <a:cubicBezTo>
                      <a:pt x="586334" y="1305716"/>
                      <a:pt x="581756" y="1306370"/>
                      <a:pt x="581102" y="1308988"/>
                    </a:cubicBezTo>
                    <a:cubicBezTo>
                      <a:pt x="580448" y="1311605"/>
                      <a:pt x="581102" y="1312914"/>
                      <a:pt x="584372" y="1314223"/>
                    </a:cubicBezTo>
                    <a:cubicBezTo>
                      <a:pt x="587642" y="1315531"/>
                      <a:pt x="588950" y="1314223"/>
                      <a:pt x="589604" y="1316186"/>
                    </a:cubicBezTo>
                    <a:cubicBezTo>
                      <a:pt x="589604" y="1318803"/>
                      <a:pt x="592874" y="1316186"/>
                      <a:pt x="598106" y="1313568"/>
                    </a:cubicBezTo>
                    <a:cubicBezTo>
                      <a:pt x="602683" y="1310951"/>
                      <a:pt x="617070" y="1299172"/>
                      <a:pt x="622302" y="1299172"/>
                    </a:cubicBezTo>
                    <a:cubicBezTo>
                      <a:pt x="627534" y="1299172"/>
                      <a:pt x="637997" y="1301135"/>
                      <a:pt x="643883" y="1303752"/>
                    </a:cubicBezTo>
                    <a:cubicBezTo>
                      <a:pt x="649114" y="1306370"/>
                      <a:pt x="653038" y="1310296"/>
                      <a:pt x="650422" y="1312914"/>
                    </a:cubicBezTo>
                    <a:cubicBezTo>
                      <a:pt x="647806" y="1315531"/>
                      <a:pt x="645191" y="1310296"/>
                      <a:pt x="643229" y="1308988"/>
                    </a:cubicBezTo>
                    <a:cubicBezTo>
                      <a:pt x="641267" y="1308333"/>
                      <a:pt x="636689" y="1308988"/>
                      <a:pt x="634073" y="1307679"/>
                    </a:cubicBezTo>
                    <a:cubicBezTo>
                      <a:pt x="631457" y="1305716"/>
                      <a:pt x="630150" y="1303752"/>
                      <a:pt x="626226" y="1303752"/>
                    </a:cubicBezTo>
                    <a:cubicBezTo>
                      <a:pt x="622302" y="1303752"/>
                      <a:pt x="619032" y="1307024"/>
                      <a:pt x="614455" y="1308333"/>
                    </a:cubicBezTo>
                    <a:cubicBezTo>
                      <a:pt x="609877" y="1309642"/>
                      <a:pt x="603991" y="1314877"/>
                      <a:pt x="600067" y="1317495"/>
                    </a:cubicBezTo>
                    <a:cubicBezTo>
                      <a:pt x="596144" y="1320112"/>
                      <a:pt x="598759" y="1320766"/>
                      <a:pt x="596798" y="1324038"/>
                    </a:cubicBezTo>
                    <a:cubicBezTo>
                      <a:pt x="595490" y="1327310"/>
                      <a:pt x="590912" y="1326656"/>
                      <a:pt x="592220" y="1328619"/>
                    </a:cubicBezTo>
                    <a:cubicBezTo>
                      <a:pt x="592874" y="1330582"/>
                      <a:pt x="598759" y="1330582"/>
                      <a:pt x="600067" y="1331891"/>
                    </a:cubicBezTo>
                    <a:cubicBezTo>
                      <a:pt x="601375" y="1333200"/>
                      <a:pt x="601375" y="1335817"/>
                      <a:pt x="596144" y="1335817"/>
                    </a:cubicBezTo>
                    <a:cubicBezTo>
                      <a:pt x="590912" y="1335817"/>
                      <a:pt x="586988" y="1335817"/>
                      <a:pt x="585026" y="1338435"/>
                    </a:cubicBezTo>
                    <a:cubicBezTo>
                      <a:pt x="583064" y="1341053"/>
                      <a:pt x="585026" y="1342361"/>
                      <a:pt x="581756" y="1343670"/>
                    </a:cubicBezTo>
                    <a:cubicBezTo>
                      <a:pt x="578487" y="1344979"/>
                      <a:pt x="571293" y="1348251"/>
                      <a:pt x="569985" y="1350868"/>
                    </a:cubicBezTo>
                    <a:cubicBezTo>
                      <a:pt x="568677" y="1353486"/>
                      <a:pt x="565407" y="1354140"/>
                      <a:pt x="566715" y="1358067"/>
                    </a:cubicBezTo>
                    <a:cubicBezTo>
                      <a:pt x="568023" y="1361339"/>
                      <a:pt x="571293" y="1372463"/>
                      <a:pt x="574563" y="1373772"/>
                    </a:cubicBezTo>
                    <a:cubicBezTo>
                      <a:pt x="577833" y="1375081"/>
                      <a:pt x="580448" y="1365919"/>
                      <a:pt x="582410" y="1367228"/>
                    </a:cubicBezTo>
                    <a:cubicBezTo>
                      <a:pt x="585026" y="1368537"/>
                      <a:pt x="585026" y="1369846"/>
                      <a:pt x="587642" y="1370500"/>
                    </a:cubicBezTo>
                    <a:cubicBezTo>
                      <a:pt x="590258" y="1371155"/>
                      <a:pt x="593528" y="1369846"/>
                      <a:pt x="596144" y="1370500"/>
                    </a:cubicBezTo>
                    <a:cubicBezTo>
                      <a:pt x="598759" y="1371155"/>
                      <a:pt x="592874" y="1373118"/>
                      <a:pt x="590258" y="1374426"/>
                    </a:cubicBezTo>
                    <a:cubicBezTo>
                      <a:pt x="587642" y="1376390"/>
                      <a:pt x="581756" y="1379662"/>
                      <a:pt x="579140" y="1381625"/>
                    </a:cubicBezTo>
                    <a:cubicBezTo>
                      <a:pt x="577179" y="1383588"/>
                      <a:pt x="574563" y="1383588"/>
                      <a:pt x="572601" y="1386205"/>
                    </a:cubicBezTo>
                    <a:cubicBezTo>
                      <a:pt x="570639" y="1388823"/>
                      <a:pt x="568677" y="1394713"/>
                      <a:pt x="571947" y="1395367"/>
                    </a:cubicBezTo>
                    <a:cubicBezTo>
                      <a:pt x="575217" y="1396021"/>
                      <a:pt x="584372" y="1392095"/>
                      <a:pt x="586334" y="1393404"/>
                    </a:cubicBezTo>
                    <a:cubicBezTo>
                      <a:pt x="587642" y="1394713"/>
                      <a:pt x="578487" y="1399293"/>
                      <a:pt x="575871" y="1399948"/>
                    </a:cubicBezTo>
                    <a:cubicBezTo>
                      <a:pt x="573255" y="1400602"/>
                      <a:pt x="566715" y="1399948"/>
                      <a:pt x="566715" y="1401911"/>
                    </a:cubicBezTo>
                    <a:cubicBezTo>
                      <a:pt x="566715" y="1403874"/>
                      <a:pt x="568023" y="1408455"/>
                      <a:pt x="566715" y="1409109"/>
                    </a:cubicBezTo>
                    <a:cubicBezTo>
                      <a:pt x="565407" y="1409763"/>
                      <a:pt x="551674" y="1424814"/>
                      <a:pt x="551674" y="1421543"/>
                    </a:cubicBezTo>
                    <a:cubicBezTo>
                      <a:pt x="551674" y="1418271"/>
                      <a:pt x="566061" y="1405183"/>
                      <a:pt x="560830" y="1401256"/>
                    </a:cubicBezTo>
                    <a:cubicBezTo>
                      <a:pt x="555598" y="1397330"/>
                      <a:pt x="551020" y="1402565"/>
                      <a:pt x="550366" y="1400602"/>
                    </a:cubicBezTo>
                    <a:cubicBezTo>
                      <a:pt x="549712" y="1398639"/>
                      <a:pt x="549712" y="1393404"/>
                      <a:pt x="549058" y="1392749"/>
                    </a:cubicBezTo>
                    <a:cubicBezTo>
                      <a:pt x="548404" y="1392095"/>
                      <a:pt x="547750" y="1387514"/>
                      <a:pt x="544481" y="1386860"/>
                    </a:cubicBezTo>
                    <a:cubicBezTo>
                      <a:pt x="541211" y="1386205"/>
                      <a:pt x="539249" y="1384242"/>
                      <a:pt x="539249" y="1384242"/>
                    </a:cubicBezTo>
                    <a:cubicBezTo>
                      <a:pt x="539249" y="1384242"/>
                      <a:pt x="541865" y="1377044"/>
                      <a:pt x="538595" y="1373118"/>
                    </a:cubicBezTo>
                    <a:cubicBezTo>
                      <a:pt x="534671" y="1369191"/>
                      <a:pt x="534017" y="1367228"/>
                      <a:pt x="531401" y="1370500"/>
                    </a:cubicBezTo>
                    <a:cubicBezTo>
                      <a:pt x="528786" y="1373772"/>
                      <a:pt x="526170" y="1373118"/>
                      <a:pt x="528786" y="1377044"/>
                    </a:cubicBezTo>
                    <a:cubicBezTo>
                      <a:pt x="532055" y="1380970"/>
                      <a:pt x="533363" y="1380970"/>
                      <a:pt x="533363" y="1383588"/>
                    </a:cubicBezTo>
                    <a:cubicBezTo>
                      <a:pt x="533363" y="1386205"/>
                      <a:pt x="534671" y="1388823"/>
                      <a:pt x="534017" y="1390132"/>
                    </a:cubicBezTo>
                    <a:cubicBezTo>
                      <a:pt x="533363" y="1391441"/>
                      <a:pt x="532709" y="1395367"/>
                      <a:pt x="529440" y="1393404"/>
                    </a:cubicBezTo>
                    <a:cubicBezTo>
                      <a:pt x="526170" y="1391441"/>
                      <a:pt x="522246" y="1386860"/>
                      <a:pt x="520284" y="1388169"/>
                    </a:cubicBezTo>
                    <a:cubicBezTo>
                      <a:pt x="518322" y="1389477"/>
                      <a:pt x="518976" y="1385551"/>
                      <a:pt x="518322" y="1389477"/>
                    </a:cubicBezTo>
                    <a:cubicBezTo>
                      <a:pt x="517668" y="1393404"/>
                      <a:pt x="515052" y="1395367"/>
                      <a:pt x="515706" y="1396676"/>
                    </a:cubicBezTo>
                    <a:cubicBezTo>
                      <a:pt x="516360" y="1397984"/>
                      <a:pt x="517668" y="1401911"/>
                      <a:pt x="518976" y="1403220"/>
                    </a:cubicBezTo>
                    <a:cubicBezTo>
                      <a:pt x="520284" y="1403874"/>
                      <a:pt x="519630" y="1406492"/>
                      <a:pt x="519630" y="1407800"/>
                    </a:cubicBezTo>
                    <a:cubicBezTo>
                      <a:pt x="519630" y="1409109"/>
                      <a:pt x="522246" y="1414344"/>
                      <a:pt x="520284" y="1414344"/>
                    </a:cubicBezTo>
                    <a:cubicBezTo>
                      <a:pt x="518322" y="1414344"/>
                      <a:pt x="515706" y="1411072"/>
                      <a:pt x="515706" y="1409763"/>
                    </a:cubicBezTo>
                    <a:cubicBezTo>
                      <a:pt x="515706" y="1408455"/>
                      <a:pt x="515706" y="1403220"/>
                      <a:pt x="514398" y="1403220"/>
                    </a:cubicBezTo>
                    <a:cubicBezTo>
                      <a:pt x="513091" y="1403220"/>
                      <a:pt x="510475" y="1407146"/>
                      <a:pt x="509821" y="1405837"/>
                    </a:cubicBezTo>
                    <a:cubicBezTo>
                      <a:pt x="508513" y="1404528"/>
                      <a:pt x="508513" y="1400602"/>
                      <a:pt x="505243" y="1401911"/>
                    </a:cubicBezTo>
                    <a:cubicBezTo>
                      <a:pt x="501973" y="1403220"/>
                      <a:pt x="501319" y="1404528"/>
                      <a:pt x="502627" y="1406492"/>
                    </a:cubicBezTo>
                    <a:cubicBezTo>
                      <a:pt x="503935" y="1408455"/>
                      <a:pt x="507205" y="1409763"/>
                      <a:pt x="506551" y="1411727"/>
                    </a:cubicBezTo>
                    <a:cubicBezTo>
                      <a:pt x="506551" y="1414344"/>
                      <a:pt x="509167" y="1414344"/>
                      <a:pt x="508513" y="1415653"/>
                    </a:cubicBezTo>
                    <a:cubicBezTo>
                      <a:pt x="508513" y="1416962"/>
                      <a:pt x="501973" y="1422851"/>
                      <a:pt x="500011" y="1422197"/>
                    </a:cubicBezTo>
                    <a:cubicBezTo>
                      <a:pt x="498049" y="1421543"/>
                      <a:pt x="500011" y="1416307"/>
                      <a:pt x="496742" y="1417616"/>
                    </a:cubicBezTo>
                    <a:cubicBezTo>
                      <a:pt x="493472" y="1418925"/>
                      <a:pt x="490202" y="1419579"/>
                      <a:pt x="490202" y="1420888"/>
                    </a:cubicBezTo>
                    <a:cubicBezTo>
                      <a:pt x="490202" y="1422197"/>
                      <a:pt x="497395" y="1424160"/>
                      <a:pt x="494780" y="1426123"/>
                    </a:cubicBezTo>
                    <a:cubicBezTo>
                      <a:pt x="492818" y="1428741"/>
                      <a:pt x="487586" y="1429395"/>
                      <a:pt x="485624" y="1430704"/>
                    </a:cubicBezTo>
                    <a:cubicBezTo>
                      <a:pt x="483008" y="1432013"/>
                      <a:pt x="477777" y="1437248"/>
                      <a:pt x="479085" y="1438557"/>
                    </a:cubicBezTo>
                    <a:cubicBezTo>
                      <a:pt x="479739" y="1439211"/>
                      <a:pt x="486278" y="1443137"/>
                      <a:pt x="486278" y="1445755"/>
                    </a:cubicBezTo>
                    <a:cubicBezTo>
                      <a:pt x="486278" y="1448372"/>
                      <a:pt x="479739" y="1447064"/>
                      <a:pt x="477777" y="1447718"/>
                    </a:cubicBezTo>
                    <a:cubicBezTo>
                      <a:pt x="475161" y="1448372"/>
                      <a:pt x="471891" y="1449027"/>
                      <a:pt x="471891" y="1450336"/>
                    </a:cubicBezTo>
                    <a:cubicBezTo>
                      <a:pt x="471891" y="1451644"/>
                      <a:pt x="475161" y="1452299"/>
                      <a:pt x="473853" y="1453608"/>
                    </a:cubicBezTo>
                    <a:cubicBezTo>
                      <a:pt x="472545" y="1454916"/>
                      <a:pt x="467967" y="1457534"/>
                      <a:pt x="467967" y="1458188"/>
                    </a:cubicBezTo>
                    <a:cubicBezTo>
                      <a:pt x="467967" y="1458843"/>
                      <a:pt x="466659" y="1463423"/>
                      <a:pt x="467967" y="1463423"/>
                    </a:cubicBezTo>
                    <a:cubicBezTo>
                      <a:pt x="469275" y="1463423"/>
                      <a:pt x="478431" y="1460151"/>
                      <a:pt x="477123" y="1462115"/>
                    </a:cubicBezTo>
                    <a:cubicBezTo>
                      <a:pt x="475815" y="1463423"/>
                      <a:pt x="469929" y="1468004"/>
                      <a:pt x="467967" y="1468004"/>
                    </a:cubicBezTo>
                    <a:cubicBezTo>
                      <a:pt x="466005" y="1468004"/>
                      <a:pt x="462082" y="1466041"/>
                      <a:pt x="460120" y="1466695"/>
                    </a:cubicBezTo>
                    <a:cubicBezTo>
                      <a:pt x="458812" y="1466695"/>
                      <a:pt x="459466" y="1468004"/>
                      <a:pt x="460120" y="1469967"/>
                    </a:cubicBezTo>
                    <a:cubicBezTo>
                      <a:pt x="460120" y="1471276"/>
                      <a:pt x="464697" y="1472585"/>
                      <a:pt x="462736" y="1473894"/>
                    </a:cubicBezTo>
                    <a:cubicBezTo>
                      <a:pt x="461428" y="1475202"/>
                      <a:pt x="448348" y="1487636"/>
                      <a:pt x="451618" y="1488945"/>
                    </a:cubicBezTo>
                    <a:cubicBezTo>
                      <a:pt x="454888" y="1489599"/>
                      <a:pt x="460120" y="1488945"/>
                      <a:pt x="462736" y="1488945"/>
                    </a:cubicBezTo>
                    <a:cubicBezTo>
                      <a:pt x="465351" y="1488945"/>
                      <a:pt x="469929" y="1488945"/>
                      <a:pt x="471237" y="1490253"/>
                    </a:cubicBezTo>
                    <a:cubicBezTo>
                      <a:pt x="471891" y="1491562"/>
                      <a:pt x="473853" y="1492217"/>
                      <a:pt x="474507" y="1494180"/>
                    </a:cubicBezTo>
                    <a:cubicBezTo>
                      <a:pt x="474507" y="1496143"/>
                      <a:pt x="477777" y="1498106"/>
                      <a:pt x="474507" y="1498760"/>
                    </a:cubicBezTo>
                    <a:cubicBezTo>
                      <a:pt x="471891" y="1498760"/>
                      <a:pt x="469929" y="1496143"/>
                      <a:pt x="467313" y="1497452"/>
                    </a:cubicBezTo>
                    <a:cubicBezTo>
                      <a:pt x="464697" y="1498106"/>
                      <a:pt x="464697" y="1497452"/>
                      <a:pt x="460120" y="1500069"/>
                    </a:cubicBezTo>
                    <a:cubicBezTo>
                      <a:pt x="455542" y="1503341"/>
                      <a:pt x="452272" y="1504650"/>
                      <a:pt x="449002" y="1505304"/>
                    </a:cubicBezTo>
                    <a:cubicBezTo>
                      <a:pt x="445733" y="1506613"/>
                      <a:pt x="443117" y="1509885"/>
                      <a:pt x="441809" y="1511194"/>
                    </a:cubicBezTo>
                    <a:cubicBezTo>
                      <a:pt x="440501" y="1512503"/>
                      <a:pt x="438539" y="1511194"/>
                      <a:pt x="433961" y="1513157"/>
                    </a:cubicBezTo>
                    <a:cubicBezTo>
                      <a:pt x="429383" y="1515120"/>
                      <a:pt x="428729" y="1516429"/>
                      <a:pt x="429383" y="1517738"/>
                    </a:cubicBezTo>
                    <a:cubicBezTo>
                      <a:pt x="429383" y="1519046"/>
                      <a:pt x="430691" y="1519701"/>
                      <a:pt x="428076" y="1522318"/>
                    </a:cubicBezTo>
                    <a:cubicBezTo>
                      <a:pt x="425460" y="1524936"/>
                      <a:pt x="421536" y="1523627"/>
                      <a:pt x="422190" y="1525590"/>
                    </a:cubicBezTo>
                    <a:cubicBezTo>
                      <a:pt x="422844" y="1527554"/>
                      <a:pt x="430037" y="1525590"/>
                      <a:pt x="432653" y="1526899"/>
                    </a:cubicBezTo>
                    <a:cubicBezTo>
                      <a:pt x="435269" y="1528862"/>
                      <a:pt x="426114" y="1532789"/>
                      <a:pt x="424806" y="1534752"/>
                    </a:cubicBezTo>
                    <a:cubicBezTo>
                      <a:pt x="423498" y="1536715"/>
                      <a:pt x="416958" y="1545222"/>
                      <a:pt x="419574" y="1546531"/>
                    </a:cubicBezTo>
                    <a:cubicBezTo>
                      <a:pt x="422190" y="1547840"/>
                      <a:pt x="430037" y="1540641"/>
                      <a:pt x="432653" y="1539987"/>
                    </a:cubicBezTo>
                    <a:cubicBezTo>
                      <a:pt x="435269" y="1539987"/>
                      <a:pt x="438539" y="1538024"/>
                      <a:pt x="440501" y="1536715"/>
                    </a:cubicBezTo>
                    <a:cubicBezTo>
                      <a:pt x="442463" y="1536061"/>
                      <a:pt x="455542" y="1526245"/>
                      <a:pt x="459466" y="1525590"/>
                    </a:cubicBezTo>
                    <a:cubicBezTo>
                      <a:pt x="463390" y="1524936"/>
                      <a:pt x="465351" y="1528208"/>
                      <a:pt x="466005" y="1529517"/>
                    </a:cubicBezTo>
                    <a:cubicBezTo>
                      <a:pt x="466005" y="1531480"/>
                      <a:pt x="460774" y="1534752"/>
                      <a:pt x="459466" y="1535406"/>
                    </a:cubicBezTo>
                    <a:cubicBezTo>
                      <a:pt x="458158" y="1536061"/>
                      <a:pt x="451618" y="1538024"/>
                      <a:pt x="449656" y="1540641"/>
                    </a:cubicBezTo>
                    <a:cubicBezTo>
                      <a:pt x="447695" y="1543259"/>
                      <a:pt x="445079" y="1545876"/>
                      <a:pt x="445079" y="1548494"/>
                    </a:cubicBezTo>
                    <a:cubicBezTo>
                      <a:pt x="445079" y="1551112"/>
                      <a:pt x="441809" y="1557656"/>
                      <a:pt x="444425" y="1557656"/>
                    </a:cubicBezTo>
                    <a:cubicBezTo>
                      <a:pt x="447041" y="1557656"/>
                      <a:pt x="452272" y="1557001"/>
                      <a:pt x="451618" y="1559619"/>
                    </a:cubicBezTo>
                    <a:cubicBezTo>
                      <a:pt x="450964" y="1562236"/>
                      <a:pt x="450310" y="1576633"/>
                      <a:pt x="455542" y="1576633"/>
                    </a:cubicBezTo>
                    <a:cubicBezTo>
                      <a:pt x="460774" y="1576633"/>
                      <a:pt x="470583" y="1571398"/>
                      <a:pt x="473853" y="1569434"/>
                    </a:cubicBezTo>
                    <a:cubicBezTo>
                      <a:pt x="477123" y="1567471"/>
                      <a:pt x="481700" y="1565508"/>
                      <a:pt x="486932" y="1564199"/>
                    </a:cubicBezTo>
                    <a:cubicBezTo>
                      <a:pt x="492164" y="1562236"/>
                      <a:pt x="497395" y="1557656"/>
                      <a:pt x="500011" y="1555038"/>
                    </a:cubicBezTo>
                    <a:cubicBezTo>
                      <a:pt x="502627" y="1552420"/>
                      <a:pt x="511129" y="1543913"/>
                      <a:pt x="514398" y="1541296"/>
                    </a:cubicBezTo>
                    <a:cubicBezTo>
                      <a:pt x="517668" y="1538678"/>
                      <a:pt x="531401" y="1532789"/>
                      <a:pt x="533363" y="1530171"/>
                    </a:cubicBezTo>
                    <a:cubicBezTo>
                      <a:pt x="535979" y="1527554"/>
                      <a:pt x="541865" y="1515120"/>
                      <a:pt x="542519" y="1513157"/>
                    </a:cubicBezTo>
                    <a:cubicBezTo>
                      <a:pt x="543173" y="1510539"/>
                      <a:pt x="540557" y="1506613"/>
                      <a:pt x="539903" y="1504650"/>
                    </a:cubicBezTo>
                    <a:cubicBezTo>
                      <a:pt x="539903" y="1503341"/>
                      <a:pt x="536633" y="1501378"/>
                      <a:pt x="535979" y="1502032"/>
                    </a:cubicBezTo>
                    <a:cubicBezTo>
                      <a:pt x="534671" y="1503341"/>
                      <a:pt x="528132" y="1509885"/>
                      <a:pt x="524208" y="1511194"/>
                    </a:cubicBezTo>
                    <a:cubicBezTo>
                      <a:pt x="519630" y="1512503"/>
                      <a:pt x="513091" y="1518392"/>
                      <a:pt x="510475" y="1519046"/>
                    </a:cubicBezTo>
                    <a:cubicBezTo>
                      <a:pt x="507859" y="1519701"/>
                      <a:pt x="505243" y="1519046"/>
                      <a:pt x="507859" y="1515775"/>
                    </a:cubicBezTo>
                    <a:cubicBezTo>
                      <a:pt x="511129" y="1512503"/>
                      <a:pt x="518322" y="1507922"/>
                      <a:pt x="522246" y="1505959"/>
                    </a:cubicBezTo>
                    <a:cubicBezTo>
                      <a:pt x="526170" y="1503995"/>
                      <a:pt x="532709" y="1499415"/>
                      <a:pt x="535325" y="1496797"/>
                    </a:cubicBezTo>
                    <a:cubicBezTo>
                      <a:pt x="537941" y="1494180"/>
                      <a:pt x="552982" y="1482401"/>
                      <a:pt x="554290" y="1479129"/>
                    </a:cubicBezTo>
                    <a:cubicBezTo>
                      <a:pt x="555598" y="1475857"/>
                      <a:pt x="554290" y="1469967"/>
                      <a:pt x="556906" y="1467350"/>
                    </a:cubicBezTo>
                    <a:cubicBezTo>
                      <a:pt x="559522" y="1464732"/>
                      <a:pt x="565407" y="1458188"/>
                      <a:pt x="565407" y="1458843"/>
                    </a:cubicBezTo>
                    <a:cubicBezTo>
                      <a:pt x="565407" y="1460151"/>
                      <a:pt x="557560" y="1471930"/>
                      <a:pt x="558214" y="1472585"/>
                    </a:cubicBezTo>
                    <a:cubicBezTo>
                      <a:pt x="558868" y="1473239"/>
                      <a:pt x="565407" y="1472585"/>
                      <a:pt x="567369" y="1472585"/>
                    </a:cubicBezTo>
                    <a:cubicBezTo>
                      <a:pt x="569331" y="1472585"/>
                      <a:pt x="577833" y="1473239"/>
                      <a:pt x="577833" y="1475202"/>
                    </a:cubicBezTo>
                    <a:cubicBezTo>
                      <a:pt x="577833" y="1477166"/>
                      <a:pt x="573909" y="1483055"/>
                      <a:pt x="571293" y="1483055"/>
                    </a:cubicBezTo>
                    <a:cubicBezTo>
                      <a:pt x="568677" y="1483055"/>
                      <a:pt x="565407" y="1481746"/>
                      <a:pt x="564099" y="1483055"/>
                    </a:cubicBezTo>
                    <a:cubicBezTo>
                      <a:pt x="562791" y="1484364"/>
                      <a:pt x="560176" y="1488945"/>
                      <a:pt x="556906" y="1491562"/>
                    </a:cubicBezTo>
                    <a:cubicBezTo>
                      <a:pt x="553636" y="1494180"/>
                      <a:pt x="548404" y="1498760"/>
                      <a:pt x="546442" y="1499415"/>
                    </a:cubicBezTo>
                    <a:cubicBezTo>
                      <a:pt x="545135" y="1500069"/>
                      <a:pt x="545789" y="1503995"/>
                      <a:pt x="546442" y="1506613"/>
                    </a:cubicBezTo>
                    <a:cubicBezTo>
                      <a:pt x="547750" y="1509231"/>
                      <a:pt x="550366" y="1507267"/>
                      <a:pt x="552328" y="1506613"/>
                    </a:cubicBezTo>
                    <a:cubicBezTo>
                      <a:pt x="553636" y="1506613"/>
                      <a:pt x="560176" y="1501378"/>
                      <a:pt x="560830" y="1502687"/>
                    </a:cubicBezTo>
                    <a:cubicBezTo>
                      <a:pt x="560830" y="1503995"/>
                      <a:pt x="561484" y="1509231"/>
                      <a:pt x="564753" y="1509231"/>
                    </a:cubicBezTo>
                    <a:cubicBezTo>
                      <a:pt x="568023" y="1509231"/>
                      <a:pt x="569331" y="1507267"/>
                      <a:pt x="569985" y="1509231"/>
                    </a:cubicBezTo>
                    <a:cubicBezTo>
                      <a:pt x="570639" y="1510539"/>
                      <a:pt x="576525" y="1513811"/>
                      <a:pt x="573255" y="1516429"/>
                    </a:cubicBezTo>
                    <a:cubicBezTo>
                      <a:pt x="569985" y="1519046"/>
                      <a:pt x="569331" y="1518392"/>
                      <a:pt x="566715" y="1520355"/>
                    </a:cubicBezTo>
                    <a:cubicBezTo>
                      <a:pt x="564753" y="1521664"/>
                      <a:pt x="558868" y="1522318"/>
                      <a:pt x="557560" y="1524282"/>
                    </a:cubicBezTo>
                    <a:cubicBezTo>
                      <a:pt x="556252" y="1525590"/>
                      <a:pt x="554290" y="1532789"/>
                      <a:pt x="551674" y="1533443"/>
                    </a:cubicBezTo>
                    <a:cubicBezTo>
                      <a:pt x="549058" y="1534097"/>
                      <a:pt x="538595" y="1533443"/>
                      <a:pt x="537287" y="1534752"/>
                    </a:cubicBezTo>
                    <a:cubicBezTo>
                      <a:pt x="535979" y="1536061"/>
                      <a:pt x="529440" y="1545222"/>
                      <a:pt x="526170" y="1546531"/>
                    </a:cubicBezTo>
                    <a:cubicBezTo>
                      <a:pt x="522900" y="1547840"/>
                      <a:pt x="516360" y="1549148"/>
                      <a:pt x="515706" y="1550457"/>
                    </a:cubicBezTo>
                    <a:cubicBezTo>
                      <a:pt x="515052" y="1551766"/>
                      <a:pt x="504589" y="1567471"/>
                      <a:pt x="508513" y="1566162"/>
                    </a:cubicBezTo>
                    <a:cubicBezTo>
                      <a:pt x="513091" y="1564854"/>
                      <a:pt x="518322" y="1560273"/>
                      <a:pt x="520938" y="1558964"/>
                    </a:cubicBezTo>
                    <a:cubicBezTo>
                      <a:pt x="523554" y="1557656"/>
                      <a:pt x="531401" y="1551112"/>
                      <a:pt x="531401" y="1552420"/>
                    </a:cubicBezTo>
                    <a:cubicBezTo>
                      <a:pt x="531401" y="1553729"/>
                      <a:pt x="528132" y="1558310"/>
                      <a:pt x="528786" y="1558964"/>
                    </a:cubicBezTo>
                    <a:cubicBezTo>
                      <a:pt x="529440" y="1559619"/>
                      <a:pt x="532709" y="1560927"/>
                      <a:pt x="532055" y="1562236"/>
                    </a:cubicBezTo>
                    <a:cubicBezTo>
                      <a:pt x="530747" y="1563545"/>
                      <a:pt x="518322" y="1566162"/>
                      <a:pt x="518322" y="1570089"/>
                    </a:cubicBezTo>
                    <a:cubicBezTo>
                      <a:pt x="518322" y="1574015"/>
                      <a:pt x="518322" y="1575978"/>
                      <a:pt x="520284" y="1577287"/>
                    </a:cubicBezTo>
                    <a:cubicBezTo>
                      <a:pt x="522246" y="1578596"/>
                      <a:pt x="529440" y="1577942"/>
                      <a:pt x="528786" y="1579250"/>
                    </a:cubicBezTo>
                    <a:cubicBezTo>
                      <a:pt x="528786" y="1580559"/>
                      <a:pt x="523554" y="1587757"/>
                      <a:pt x="521592" y="1587103"/>
                    </a:cubicBezTo>
                    <a:cubicBezTo>
                      <a:pt x="520284" y="1587103"/>
                      <a:pt x="515052" y="1585140"/>
                      <a:pt x="509821" y="1585140"/>
                    </a:cubicBezTo>
                    <a:cubicBezTo>
                      <a:pt x="504589" y="1585140"/>
                      <a:pt x="496742" y="1585794"/>
                      <a:pt x="494126" y="1585140"/>
                    </a:cubicBezTo>
                    <a:cubicBezTo>
                      <a:pt x="491510" y="1584485"/>
                      <a:pt x="483008" y="1581213"/>
                      <a:pt x="477777" y="1581213"/>
                    </a:cubicBezTo>
                    <a:cubicBezTo>
                      <a:pt x="472545" y="1581213"/>
                      <a:pt x="468621" y="1584485"/>
                      <a:pt x="465351" y="1587757"/>
                    </a:cubicBezTo>
                    <a:cubicBezTo>
                      <a:pt x="462082" y="1591029"/>
                      <a:pt x="458812" y="1593647"/>
                      <a:pt x="460774" y="1594956"/>
                    </a:cubicBezTo>
                    <a:cubicBezTo>
                      <a:pt x="462736" y="1596264"/>
                      <a:pt x="467313" y="1600845"/>
                      <a:pt x="471891" y="1602154"/>
                    </a:cubicBezTo>
                    <a:cubicBezTo>
                      <a:pt x="476469" y="1603463"/>
                      <a:pt x="472545" y="1608043"/>
                      <a:pt x="471237" y="1608043"/>
                    </a:cubicBezTo>
                    <a:cubicBezTo>
                      <a:pt x="469275" y="1608043"/>
                      <a:pt x="461428" y="1603463"/>
                      <a:pt x="458812" y="1603463"/>
                    </a:cubicBezTo>
                    <a:cubicBezTo>
                      <a:pt x="456196" y="1603463"/>
                      <a:pt x="441155" y="1612624"/>
                      <a:pt x="441155" y="1608698"/>
                    </a:cubicBezTo>
                    <a:cubicBezTo>
                      <a:pt x="441155" y="1604772"/>
                      <a:pt x="450310" y="1600191"/>
                      <a:pt x="451618" y="1597573"/>
                    </a:cubicBezTo>
                    <a:cubicBezTo>
                      <a:pt x="452926" y="1594956"/>
                      <a:pt x="454888" y="1587103"/>
                      <a:pt x="450310" y="1583831"/>
                    </a:cubicBezTo>
                    <a:cubicBezTo>
                      <a:pt x="446387" y="1580559"/>
                      <a:pt x="441809" y="1572706"/>
                      <a:pt x="439847" y="1569434"/>
                    </a:cubicBezTo>
                    <a:cubicBezTo>
                      <a:pt x="438539" y="1566162"/>
                      <a:pt x="438539" y="1561582"/>
                      <a:pt x="437231" y="1559619"/>
                    </a:cubicBezTo>
                    <a:cubicBezTo>
                      <a:pt x="435923" y="1557656"/>
                      <a:pt x="435923" y="1548494"/>
                      <a:pt x="433961" y="1547840"/>
                    </a:cubicBezTo>
                    <a:cubicBezTo>
                      <a:pt x="432653" y="1547185"/>
                      <a:pt x="424806" y="1551766"/>
                      <a:pt x="421536" y="1553729"/>
                    </a:cubicBezTo>
                    <a:cubicBezTo>
                      <a:pt x="418266" y="1555692"/>
                      <a:pt x="421536" y="1560273"/>
                      <a:pt x="419574" y="1562891"/>
                    </a:cubicBezTo>
                    <a:cubicBezTo>
                      <a:pt x="417612" y="1565508"/>
                      <a:pt x="414342" y="1562891"/>
                      <a:pt x="413034" y="1565508"/>
                    </a:cubicBezTo>
                    <a:cubicBezTo>
                      <a:pt x="412380" y="1567471"/>
                      <a:pt x="408457" y="1574015"/>
                      <a:pt x="407149" y="1572706"/>
                    </a:cubicBezTo>
                    <a:cubicBezTo>
                      <a:pt x="405841" y="1571398"/>
                      <a:pt x="407803" y="1564199"/>
                      <a:pt x="405841" y="1564199"/>
                    </a:cubicBezTo>
                    <a:cubicBezTo>
                      <a:pt x="403225" y="1564199"/>
                      <a:pt x="400609" y="1568780"/>
                      <a:pt x="397339" y="1570743"/>
                    </a:cubicBezTo>
                    <a:cubicBezTo>
                      <a:pt x="394070" y="1572052"/>
                      <a:pt x="387530" y="1573361"/>
                      <a:pt x="386876" y="1577287"/>
                    </a:cubicBezTo>
                    <a:cubicBezTo>
                      <a:pt x="386876" y="1580559"/>
                      <a:pt x="388184" y="1584485"/>
                      <a:pt x="391454" y="1583831"/>
                    </a:cubicBezTo>
                    <a:cubicBezTo>
                      <a:pt x="394724" y="1583177"/>
                      <a:pt x="396685" y="1578596"/>
                      <a:pt x="398647" y="1579250"/>
                    </a:cubicBezTo>
                    <a:cubicBezTo>
                      <a:pt x="400609" y="1579905"/>
                      <a:pt x="405841" y="1579905"/>
                      <a:pt x="407803" y="1579250"/>
                    </a:cubicBezTo>
                    <a:cubicBezTo>
                      <a:pt x="410419" y="1579250"/>
                      <a:pt x="415650" y="1574670"/>
                      <a:pt x="414342" y="1578596"/>
                    </a:cubicBezTo>
                    <a:cubicBezTo>
                      <a:pt x="413688" y="1581868"/>
                      <a:pt x="409111" y="1584485"/>
                      <a:pt x="405187" y="1585140"/>
                    </a:cubicBezTo>
                    <a:cubicBezTo>
                      <a:pt x="401917" y="1585794"/>
                      <a:pt x="390800" y="1585140"/>
                      <a:pt x="390146" y="1588412"/>
                    </a:cubicBezTo>
                    <a:cubicBezTo>
                      <a:pt x="390146" y="1591029"/>
                      <a:pt x="389492" y="1596264"/>
                      <a:pt x="393416" y="1596919"/>
                    </a:cubicBezTo>
                    <a:cubicBezTo>
                      <a:pt x="397339" y="1597573"/>
                      <a:pt x="401917" y="1598228"/>
                      <a:pt x="404533" y="1596919"/>
                    </a:cubicBezTo>
                    <a:cubicBezTo>
                      <a:pt x="407149" y="1596264"/>
                      <a:pt x="409765" y="1592338"/>
                      <a:pt x="411727" y="1594301"/>
                    </a:cubicBezTo>
                    <a:cubicBezTo>
                      <a:pt x="413034" y="1596919"/>
                      <a:pt x="410419" y="1599536"/>
                      <a:pt x="407149" y="1599536"/>
                    </a:cubicBezTo>
                    <a:cubicBezTo>
                      <a:pt x="403879" y="1599536"/>
                      <a:pt x="394070" y="1602808"/>
                      <a:pt x="392762" y="1604117"/>
                    </a:cubicBezTo>
                    <a:cubicBezTo>
                      <a:pt x="391454" y="1605426"/>
                      <a:pt x="384260" y="1609352"/>
                      <a:pt x="382952" y="1610661"/>
                    </a:cubicBezTo>
                    <a:cubicBezTo>
                      <a:pt x="382298" y="1611970"/>
                      <a:pt x="378375" y="1622440"/>
                      <a:pt x="376413" y="1622440"/>
                    </a:cubicBezTo>
                    <a:cubicBezTo>
                      <a:pt x="374451" y="1622440"/>
                      <a:pt x="373797" y="1615242"/>
                      <a:pt x="376413" y="1613279"/>
                    </a:cubicBezTo>
                    <a:cubicBezTo>
                      <a:pt x="378375" y="1611315"/>
                      <a:pt x="385568" y="1601500"/>
                      <a:pt x="385568" y="1597573"/>
                    </a:cubicBezTo>
                    <a:cubicBezTo>
                      <a:pt x="385568" y="1593647"/>
                      <a:pt x="382298" y="1585794"/>
                      <a:pt x="380336" y="1585140"/>
                    </a:cubicBezTo>
                    <a:cubicBezTo>
                      <a:pt x="378375" y="1583831"/>
                      <a:pt x="374451" y="1581213"/>
                      <a:pt x="373143" y="1581868"/>
                    </a:cubicBezTo>
                    <a:cubicBezTo>
                      <a:pt x="371835" y="1581868"/>
                      <a:pt x="373797" y="1588412"/>
                      <a:pt x="371181" y="1589066"/>
                    </a:cubicBezTo>
                    <a:cubicBezTo>
                      <a:pt x="368565" y="1589721"/>
                      <a:pt x="365949" y="1589066"/>
                      <a:pt x="364641" y="1589721"/>
                    </a:cubicBezTo>
                    <a:cubicBezTo>
                      <a:pt x="363333" y="1590375"/>
                      <a:pt x="361372" y="1592992"/>
                      <a:pt x="359410" y="1591684"/>
                    </a:cubicBezTo>
                    <a:cubicBezTo>
                      <a:pt x="357448" y="1590375"/>
                      <a:pt x="353524" y="1587757"/>
                      <a:pt x="350908" y="1588412"/>
                    </a:cubicBezTo>
                    <a:cubicBezTo>
                      <a:pt x="348292" y="1589721"/>
                      <a:pt x="342407" y="1591029"/>
                      <a:pt x="344369" y="1593647"/>
                    </a:cubicBezTo>
                    <a:cubicBezTo>
                      <a:pt x="346331" y="1596264"/>
                      <a:pt x="355486" y="1601500"/>
                      <a:pt x="352216" y="1602808"/>
                    </a:cubicBezTo>
                    <a:cubicBezTo>
                      <a:pt x="348946" y="1604117"/>
                      <a:pt x="334559" y="1603463"/>
                      <a:pt x="334559" y="1608698"/>
                    </a:cubicBezTo>
                    <a:cubicBezTo>
                      <a:pt x="334559" y="1613933"/>
                      <a:pt x="334559" y="1615896"/>
                      <a:pt x="337829" y="1620477"/>
                    </a:cubicBezTo>
                    <a:cubicBezTo>
                      <a:pt x="340445" y="1625058"/>
                      <a:pt x="340445" y="1628329"/>
                      <a:pt x="343061" y="1628329"/>
                    </a:cubicBezTo>
                    <a:cubicBezTo>
                      <a:pt x="345677" y="1628329"/>
                      <a:pt x="369219" y="1624403"/>
                      <a:pt x="371181" y="1626366"/>
                    </a:cubicBezTo>
                    <a:cubicBezTo>
                      <a:pt x="373797" y="1628329"/>
                      <a:pt x="350254" y="1629638"/>
                      <a:pt x="346984" y="1630947"/>
                    </a:cubicBezTo>
                    <a:cubicBezTo>
                      <a:pt x="343715" y="1631601"/>
                      <a:pt x="340445" y="1632910"/>
                      <a:pt x="339791" y="1635528"/>
                    </a:cubicBezTo>
                    <a:cubicBezTo>
                      <a:pt x="339791" y="1638145"/>
                      <a:pt x="343715" y="1643380"/>
                      <a:pt x="342407" y="1644689"/>
                    </a:cubicBezTo>
                    <a:cubicBezTo>
                      <a:pt x="341099" y="1646652"/>
                      <a:pt x="335867" y="1640108"/>
                      <a:pt x="332597" y="1638800"/>
                    </a:cubicBezTo>
                    <a:cubicBezTo>
                      <a:pt x="329328" y="1637491"/>
                      <a:pt x="327366" y="1638800"/>
                      <a:pt x="324096" y="1638800"/>
                    </a:cubicBezTo>
                    <a:cubicBezTo>
                      <a:pt x="320826" y="1638145"/>
                      <a:pt x="313633" y="1634219"/>
                      <a:pt x="314940" y="1637491"/>
                    </a:cubicBezTo>
                    <a:cubicBezTo>
                      <a:pt x="316248" y="1640108"/>
                      <a:pt x="321480" y="1648616"/>
                      <a:pt x="318210" y="1647961"/>
                    </a:cubicBezTo>
                    <a:cubicBezTo>
                      <a:pt x="314940" y="1647961"/>
                      <a:pt x="309055" y="1638800"/>
                      <a:pt x="307093" y="1640108"/>
                    </a:cubicBezTo>
                    <a:cubicBezTo>
                      <a:pt x="305131" y="1640763"/>
                      <a:pt x="303823" y="1645344"/>
                      <a:pt x="305785" y="1647307"/>
                    </a:cubicBezTo>
                    <a:cubicBezTo>
                      <a:pt x="307747" y="1649270"/>
                      <a:pt x="309055" y="1651888"/>
                      <a:pt x="309055" y="1652542"/>
                    </a:cubicBezTo>
                    <a:cubicBezTo>
                      <a:pt x="309055" y="1653196"/>
                      <a:pt x="309055" y="1656468"/>
                      <a:pt x="312325" y="1659086"/>
                    </a:cubicBezTo>
                    <a:cubicBezTo>
                      <a:pt x="315594" y="1661049"/>
                      <a:pt x="317556" y="1661703"/>
                      <a:pt x="321480" y="1662358"/>
                    </a:cubicBezTo>
                    <a:cubicBezTo>
                      <a:pt x="325404" y="1663012"/>
                      <a:pt x="328020" y="1665630"/>
                      <a:pt x="330635" y="1665630"/>
                    </a:cubicBezTo>
                    <a:cubicBezTo>
                      <a:pt x="333251" y="1665630"/>
                      <a:pt x="337175" y="1661703"/>
                      <a:pt x="338483" y="1662358"/>
                    </a:cubicBezTo>
                    <a:cubicBezTo>
                      <a:pt x="339791" y="1663012"/>
                      <a:pt x="343715" y="1663667"/>
                      <a:pt x="344369" y="1666284"/>
                    </a:cubicBezTo>
                    <a:cubicBezTo>
                      <a:pt x="344369" y="1668902"/>
                      <a:pt x="339791" y="1670210"/>
                      <a:pt x="335213" y="1670865"/>
                    </a:cubicBezTo>
                    <a:cubicBezTo>
                      <a:pt x="331289" y="1670865"/>
                      <a:pt x="327366" y="1670865"/>
                      <a:pt x="327366" y="1674137"/>
                    </a:cubicBezTo>
                    <a:cubicBezTo>
                      <a:pt x="327366" y="1677409"/>
                      <a:pt x="330635" y="1681989"/>
                      <a:pt x="331289" y="1684607"/>
                    </a:cubicBezTo>
                    <a:cubicBezTo>
                      <a:pt x="332597" y="1687225"/>
                      <a:pt x="337829" y="1687225"/>
                      <a:pt x="339791" y="1689842"/>
                    </a:cubicBezTo>
                    <a:cubicBezTo>
                      <a:pt x="341753" y="1693114"/>
                      <a:pt x="348292" y="1695077"/>
                      <a:pt x="346331" y="1697040"/>
                    </a:cubicBezTo>
                    <a:cubicBezTo>
                      <a:pt x="344369" y="1699004"/>
                      <a:pt x="339137" y="1692460"/>
                      <a:pt x="335867" y="1692460"/>
                    </a:cubicBezTo>
                    <a:cubicBezTo>
                      <a:pt x="332597" y="1692460"/>
                      <a:pt x="330635" y="1695077"/>
                      <a:pt x="328674" y="1693768"/>
                    </a:cubicBezTo>
                    <a:cubicBezTo>
                      <a:pt x="326712" y="1693114"/>
                      <a:pt x="326058" y="1686570"/>
                      <a:pt x="322788" y="1686570"/>
                    </a:cubicBezTo>
                    <a:cubicBezTo>
                      <a:pt x="319518" y="1686570"/>
                      <a:pt x="318210" y="1689188"/>
                      <a:pt x="316248" y="1686570"/>
                    </a:cubicBezTo>
                    <a:cubicBezTo>
                      <a:pt x="314286" y="1683953"/>
                      <a:pt x="315594" y="1679372"/>
                      <a:pt x="313633" y="1678718"/>
                    </a:cubicBezTo>
                    <a:cubicBezTo>
                      <a:pt x="312325" y="1677409"/>
                      <a:pt x="313633" y="1675446"/>
                      <a:pt x="313633" y="1672174"/>
                    </a:cubicBezTo>
                    <a:cubicBezTo>
                      <a:pt x="313633" y="1669556"/>
                      <a:pt x="312979" y="1666938"/>
                      <a:pt x="307093" y="1664975"/>
                    </a:cubicBezTo>
                    <a:cubicBezTo>
                      <a:pt x="301207" y="1663012"/>
                      <a:pt x="297937" y="1659740"/>
                      <a:pt x="297284" y="1657777"/>
                    </a:cubicBezTo>
                    <a:cubicBezTo>
                      <a:pt x="296630" y="1655814"/>
                      <a:pt x="300553" y="1645344"/>
                      <a:pt x="296630" y="1644035"/>
                    </a:cubicBezTo>
                    <a:cubicBezTo>
                      <a:pt x="292706" y="1642726"/>
                      <a:pt x="284858" y="1644035"/>
                      <a:pt x="284858" y="1648616"/>
                    </a:cubicBezTo>
                    <a:cubicBezTo>
                      <a:pt x="284858" y="1652542"/>
                      <a:pt x="288128" y="1653851"/>
                      <a:pt x="288128" y="1657777"/>
                    </a:cubicBezTo>
                    <a:cubicBezTo>
                      <a:pt x="288128" y="1661049"/>
                      <a:pt x="288782" y="1664321"/>
                      <a:pt x="290744" y="1666284"/>
                    </a:cubicBezTo>
                    <a:cubicBezTo>
                      <a:pt x="292706" y="1668247"/>
                      <a:pt x="303169" y="1676754"/>
                      <a:pt x="303169" y="1679372"/>
                    </a:cubicBezTo>
                    <a:cubicBezTo>
                      <a:pt x="303169" y="1681989"/>
                      <a:pt x="301207" y="1686570"/>
                      <a:pt x="303169" y="1689188"/>
                    </a:cubicBezTo>
                    <a:cubicBezTo>
                      <a:pt x="305131" y="1691805"/>
                      <a:pt x="314940" y="1700312"/>
                      <a:pt x="318864" y="1704239"/>
                    </a:cubicBezTo>
                    <a:cubicBezTo>
                      <a:pt x="322788" y="1707511"/>
                      <a:pt x="333905" y="1712091"/>
                      <a:pt x="333251" y="1717981"/>
                    </a:cubicBezTo>
                    <a:cubicBezTo>
                      <a:pt x="333251" y="1723216"/>
                      <a:pt x="335867" y="1725179"/>
                      <a:pt x="333251" y="1723216"/>
                    </a:cubicBezTo>
                    <a:cubicBezTo>
                      <a:pt x="329982" y="1721907"/>
                      <a:pt x="328020" y="1716672"/>
                      <a:pt x="326058" y="1716672"/>
                    </a:cubicBezTo>
                    <a:cubicBezTo>
                      <a:pt x="324096" y="1716672"/>
                      <a:pt x="318864" y="1707511"/>
                      <a:pt x="314940" y="1707511"/>
                    </a:cubicBezTo>
                    <a:cubicBezTo>
                      <a:pt x="311017" y="1707511"/>
                      <a:pt x="299899" y="1699658"/>
                      <a:pt x="297284" y="1695732"/>
                    </a:cubicBezTo>
                    <a:cubicBezTo>
                      <a:pt x="295322" y="1691805"/>
                      <a:pt x="295322" y="1678718"/>
                      <a:pt x="292706" y="1676754"/>
                    </a:cubicBezTo>
                    <a:cubicBezTo>
                      <a:pt x="290090" y="1674791"/>
                      <a:pt x="292706" y="1672174"/>
                      <a:pt x="286820" y="1672174"/>
                    </a:cubicBezTo>
                    <a:cubicBezTo>
                      <a:pt x="280935" y="1672174"/>
                      <a:pt x="276357" y="1673482"/>
                      <a:pt x="271779" y="1676100"/>
                    </a:cubicBezTo>
                    <a:cubicBezTo>
                      <a:pt x="267201" y="1678718"/>
                      <a:pt x="260008" y="1683298"/>
                      <a:pt x="260008" y="1680681"/>
                    </a:cubicBezTo>
                    <a:cubicBezTo>
                      <a:pt x="260008" y="1678063"/>
                      <a:pt x="270471" y="1673482"/>
                      <a:pt x="264585" y="1671519"/>
                    </a:cubicBezTo>
                    <a:cubicBezTo>
                      <a:pt x="258700" y="1669556"/>
                      <a:pt x="248890" y="1679372"/>
                      <a:pt x="245620" y="1679372"/>
                    </a:cubicBezTo>
                    <a:cubicBezTo>
                      <a:pt x="243005" y="1679372"/>
                      <a:pt x="243659" y="1675446"/>
                      <a:pt x="239735" y="1674137"/>
                    </a:cubicBezTo>
                    <a:cubicBezTo>
                      <a:pt x="235811" y="1672828"/>
                      <a:pt x="233195" y="1669556"/>
                      <a:pt x="232541" y="1667593"/>
                    </a:cubicBezTo>
                    <a:cubicBezTo>
                      <a:pt x="231887" y="1665630"/>
                      <a:pt x="233849" y="1661049"/>
                      <a:pt x="228618" y="1660395"/>
                    </a:cubicBezTo>
                    <a:cubicBezTo>
                      <a:pt x="223386" y="1660395"/>
                      <a:pt x="208999" y="1667593"/>
                      <a:pt x="205075" y="1669556"/>
                    </a:cubicBezTo>
                    <a:cubicBezTo>
                      <a:pt x="201151" y="1672174"/>
                      <a:pt x="194612" y="1673482"/>
                      <a:pt x="195920" y="1676754"/>
                    </a:cubicBezTo>
                    <a:cubicBezTo>
                      <a:pt x="197227" y="1680026"/>
                      <a:pt x="200497" y="1679372"/>
                      <a:pt x="200497" y="1681989"/>
                    </a:cubicBezTo>
                    <a:cubicBezTo>
                      <a:pt x="200497" y="1684607"/>
                      <a:pt x="201151" y="1689188"/>
                      <a:pt x="203767" y="1689842"/>
                    </a:cubicBezTo>
                    <a:cubicBezTo>
                      <a:pt x="206383" y="1689842"/>
                      <a:pt x="212922" y="1687225"/>
                      <a:pt x="214884" y="1687879"/>
                    </a:cubicBezTo>
                    <a:cubicBezTo>
                      <a:pt x="217500" y="1688533"/>
                      <a:pt x="225348" y="1698349"/>
                      <a:pt x="222078" y="1699004"/>
                    </a:cubicBezTo>
                    <a:cubicBezTo>
                      <a:pt x="218808" y="1699658"/>
                      <a:pt x="204421" y="1691151"/>
                      <a:pt x="203113" y="1694423"/>
                    </a:cubicBezTo>
                    <a:cubicBezTo>
                      <a:pt x="201805" y="1697695"/>
                      <a:pt x="198535" y="1711437"/>
                      <a:pt x="201805" y="1713400"/>
                    </a:cubicBezTo>
                    <a:cubicBezTo>
                      <a:pt x="205075" y="1714709"/>
                      <a:pt x="220770" y="1712091"/>
                      <a:pt x="225348" y="1710128"/>
                    </a:cubicBezTo>
                    <a:cubicBezTo>
                      <a:pt x="230579" y="1708819"/>
                      <a:pt x="244967" y="1703584"/>
                      <a:pt x="253468" y="1703584"/>
                    </a:cubicBezTo>
                    <a:cubicBezTo>
                      <a:pt x="261969" y="1703584"/>
                      <a:pt x="235811" y="1709474"/>
                      <a:pt x="235811" y="1712746"/>
                    </a:cubicBezTo>
                    <a:cubicBezTo>
                      <a:pt x="235811" y="1716018"/>
                      <a:pt x="231887" y="1717981"/>
                      <a:pt x="236465" y="1719290"/>
                    </a:cubicBezTo>
                    <a:cubicBezTo>
                      <a:pt x="241043" y="1720598"/>
                      <a:pt x="243659" y="1719290"/>
                      <a:pt x="247582" y="1718635"/>
                    </a:cubicBezTo>
                    <a:cubicBezTo>
                      <a:pt x="251506" y="1717981"/>
                      <a:pt x="271125" y="1709474"/>
                      <a:pt x="273741" y="1708165"/>
                    </a:cubicBezTo>
                    <a:cubicBezTo>
                      <a:pt x="276357" y="1707511"/>
                      <a:pt x="281588" y="1704239"/>
                      <a:pt x="286820" y="1706202"/>
                    </a:cubicBezTo>
                    <a:cubicBezTo>
                      <a:pt x="291398" y="1708165"/>
                      <a:pt x="290090" y="1710783"/>
                      <a:pt x="292052" y="1712746"/>
                    </a:cubicBezTo>
                    <a:cubicBezTo>
                      <a:pt x="294014" y="1714709"/>
                      <a:pt x="300553" y="1719944"/>
                      <a:pt x="297284" y="1721253"/>
                    </a:cubicBezTo>
                    <a:cubicBezTo>
                      <a:pt x="294014" y="1722561"/>
                      <a:pt x="284204" y="1712746"/>
                      <a:pt x="281588" y="1714055"/>
                    </a:cubicBezTo>
                    <a:cubicBezTo>
                      <a:pt x="278973" y="1715363"/>
                      <a:pt x="274395" y="1715363"/>
                      <a:pt x="270471" y="1716672"/>
                    </a:cubicBezTo>
                    <a:cubicBezTo>
                      <a:pt x="266547" y="1717326"/>
                      <a:pt x="254776" y="1721907"/>
                      <a:pt x="250852" y="1723870"/>
                    </a:cubicBezTo>
                    <a:cubicBezTo>
                      <a:pt x="247582" y="1726488"/>
                      <a:pt x="243659" y="1726488"/>
                      <a:pt x="245620" y="1730414"/>
                    </a:cubicBezTo>
                    <a:cubicBezTo>
                      <a:pt x="247582" y="1734341"/>
                      <a:pt x="248890" y="1736304"/>
                      <a:pt x="247582" y="1736958"/>
                    </a:cubicBezTo>
                    <a:cubicBezTo>
                      <a:pt x="246274" y="1736958"/>
                      <a:pt x="244313" y="1740885"/>
                      <a:pt x="244313" y="1742193"/>
                    </a:cubicBezTo>
                    <a:cubicBezTo>
                      <a:pt x="244313" y="1743502"/>
                      <a:pt x="248890" y="1743502"/>
                      <a:pt x="252160" y="1742193"/>
                    </a:cubicBezTo>
                    <a:cubicBezTo>
                      <a:pt x="255430" y="1741539"/>
                      <a:pt x="261969" y="1738921"/>
                      <a:pt x="263277" y="1740230"/>
                    </a:cubicBezTo>
                    <a:cubicBezTo>
                      <a:pt x="264585" y="1741539"/>
                      <a:pt x="268509" y="1743502"/>
                      <a:pt x="266547" y="1744156"/>
                    </a:cubicBezTo>
                    <a:cubicBezTo>
                      <a:pt x="265239" y="1744156"/>
                      <a:pt x="258046" y="1744156"/>
                      <a:pt x="256084" y="1744156"/>
                    </a:cubicBezTo>
                    <a:cubicBezTo>
                      <a:pt x="254776" y="1744811"/>
                      <a:pt x="248236" y="1746774"/>
                      <a:pt x="247582" y="1748083"/>
                    </a:cubicBezTo>
                    <a:cubicBezTo>
                      <a:pt x="246928" y="1749391"/>
                      <a:pt x="243659" y="1753318"/>
                      <a:pt x="243005" y="1752663"/>
                    </a:cubicBezTo>
                    <a:cubicBezTo>
                      <a:pt x="242351" y="1752009"/>
                      <a:pt x="243005" y="1746774"/>
                      <a:pt x="240389" y="1746120"/>
                    </a:cubicBezTo>
                    <a:cubicBezTo>
                      <a:pt x="238427" y="1746120"/>
                      <a:pt x="236465" y="1747428"/>
                      <a:pt x="233849" y="1745465"/>
                    </a:cubicBezTo>
                    <a:cubicBezTo>
                      <a:pt x="231233" y="1743502"/>
                      <a:pt x="233195" y="1736304"/>
                      <a:pt x="226656" y="1734341"/>
                    </a:cubicBezTo>
                    <a:cubicBezTo>
                      <a:pt x="220770" y="1733032"/>
                      <a:pt x="218808" y="1733032"/>
                      <a:pt x="215538" y="1732377"/>
                    </a:cubicBezTo>
                    <a:cubicBezTo>
                      <a:pt x="212269" y="1731723"/>
                      <a:pt x="210307" y="1732377"/>
                      <a:pt x="210307" y="1734341"/>
                    </a:cubicBezTo>
                    <a:cubicBezTo>
                      <a:pt x="210307" y="1735649"/>
                      <a:pt x="208345" y="1746774"/>
                      <a:pt x="207691" y="1744811"/>
                    </a:cubicBezTo>
                    <a:cubicBezTo>
                      <a:pt x="207691" y="1742848"/>
                      <a:pt x="206383" y="1731069"/>
                      <a:pt x="204421" y="1728451"/>
                    </a:cubicBezTo>
                    <a:cubicBezTo>
                      <a:pt x="203113" y="1725833"/>
                      <a:pt x="197881" y="1723870"/>
                      <a:pt x="195266" y="1725179"/>
                    </a:cubicBezTo>
                    <a:cubicBezTo>
                      <a:pt x="192650" y="1725833"/>
                      <a:pt x="191996" y="1735649"/>
                      <a:pt x="190034" y="1733686"/>
                    </a:cubicBezTo>
                    <a:cubicBezTo>
                      <a:pt x="188072" y="1731723"/>
                      <a:pt x="184148" y="1724525"/>
                      <a:pt x="179571" y="1725179"/>
                    </a:cubicBezTo>
                    <a:cubicBezTo>
                      <a:pt x="175647" y="1725833"/>
                      <a:pt x="172377" y="1727797"/>
                      <a:pt x="171069" y="1729760"/>
                    </a:cubicBezTo>
                    <a:cubicBezTo>
                      <a:pt x="169761" y="1731723"/>
                      <a:pt x="167145" y="1740230"/>
                      <a:pt x="165183" y="1738267"/>
                    </a:cubicBezTo>
                    <a:cubicBezTo>
                      <a:pt x="163222" y="1736304"/>
                      <a:pt x="160606" y="1727797"/>
                      <a:pt x="158644" y="1729105"/>
                    </a:cubicBezTo>
                    <a:cubicBezTo>
                      <a:pt x="157336" y="1730414"/>
                      <a:pt x="154066" y="1738267"/>
                      <a:pt x="152758" y="1736958"/>
                    </a:cubicBezTo>
                    <a:cubicBezTo>
                      <a:pt x="151450" y="1735649"/>
                      <a:pt x="150142" y="1729760"/>
                      <a:pt x="143603" y="1731069"/>
                    </a:cubicBezTo>
                    <a:cubicBezTo>
                      <a:pt x="137063" y="1732377"/>
                      <a:pt x="133793" y="1734341"/>
                      <a:pt x="135101" y="1738921"/>
                    </a:cubicBezTo>
                    <a:cubicBezTo>
                      <a:pt x="136409" y="1742848"/>
                      <a:pt x="136409" y="1744156"/>
                      <a:pt x="141641" y="1744811"/>
                    </a:cubicBezTo>
                    <a:cubicBezTo>
                      <a:pt x="146873" y="1744811"/>
                      <a:pt x="154066" y="1743502"/>
                      <a:pt x="156028" y="1744811"/>
                    </a:cubicBezTo>
                    <a:cubicBezTo>
                      <a:pt x="157990" y="1745465"/>
                      <a:pt x="159298" y="1748083"/>
                      <a:pt x="163222" y="1750700"/>
                    </a:cubicBezTo>
                    <a:cubicBezTo>
                      <a:pt x="167145" y="1753318"/>
                      <a:pt x="169761" y="1754627"/>
                      <a:pt x="172377" y="1755935"/>
                    </a:cubicBezTo>
                    <a:cubicBezTo>
                      <a:pt x="174993" y="1757244"/>
                      <a:pt x="180878" y="1758553"/>
                      <a:pt x="184148" y="1761171"/>
                    </a:cubicBezTo>
                    <a:cubicBezTo>
                      <a:pt x="187418" y="1763788"/>
                      <a:pt x="191996" y="1768369"/>
                      <a:pt x="192650" y="1771641"/>
                    </a:cubicBezTo>
                    <a:cubicBezTo>
                      <a:pt x="193304" y="1774913"/>
                      <a:pt x="188726" y="1777530"/>
                      <a:pt x="190034" y="1779493"/>
                    </a:cubicBezTo>
                    <a:cubicBezTo>
                      <a:pt x="191342" y="1780802"/>
                      <a:pt x="193958" y="1789309"/>
                      <a:pt x="196573" y="1789309"/>
                    </a:cubicBezTo>
                    <a:cubicBezTo>
                      <a:pt x="199189" y="1789309"/>
                      <a:pt x="201151" y="1788655"/>
                      <a:pt x="203767" y="1790618"/>
                    </a:cubicBezTo>
                    <a:cubicBezTo>
                      <a:pt x="206383" y="1792581"/>
                      <a:pt x="210307" y="1793890"/>
                      <a:pt x="213576" y="1793236"/>
                    </a:cubicBezTo>
                    <a:cubicBezTo>
                      <a:pt x="216846" y="1792581"/>
                      <a:pt x="222078" y="1793236"/>
                      <a:pt x="224694" y="1793890"/>
                    </a:cubicBezTo>
                    <a:cubicBezTo>
                      <a:pt x="227310" y="1795199"/>
                      <a:pt x="230579" y="1797816"/>
                      <a:pt x="229925" y="1800434"/>
                    </a:cubicBezTo>
                    <a:cubicBezTo>
                      <a:pt x="229271" y="1803051"/>
                      <a:pt x="227964" y="1802397"/>
                      <a:pt x="226656" y="1801088"/>
                    </a:cubicBezTo>
                    <a:cubicBezTo>
                      <a:pt x="225348" y="1799780"/>
                      <a:pt x="221424" y="1795199"/>
                      <a:pt x="219462" y="1796508"/>
                    </a:cubicBezTo>
                    <a:cubicBezTo>
                      <a:pt x="218154" y="1797816"/>
                      <a:pt x="215538" y="1800434"/>
                      <a:pt x="214230" y="1800434"/>
                    </a:cubicBezTo>
                    <a:cubicBezTo>
                      <a:pt x="212922" y="1800434"/>
                      <a:pt x="207691" y="1797162"/>
                      <a:pt x="204421" y="1797162"/>
                    </a:cubicBezTo>
                    <a:cubicBezTo>
                      <a:pt x="201151" y="1797162"/>
                      <a:pt x="198535" y="1797162"/>
                      <a:pt x="198535" y="1801088"/>
                    </a:cubicBezTo>
                    <a:cubicBezTo>
                      <a:pt x="198535" y="1805015"/>
                      <a:pt x="198535" y="1810250"/>
                      <a:pt x="197881" y="1812867"/>
                    </a:cubicBezTo>
                    <a:cubicBezTo>
                      <a:pt x="197227" y="1815485"/>
                      <a:pt x="195920" y="1818757"/>
                      <a:pt x="193958" y="1820720"/>
                    </a:cubicBezTo>
                    <a:cubicBezTo>
                      <a:pt x="191342" y="1822683"/>
                      <a:pt x="190034" y="1827264"/>
                      <a:pt x="193958" y="1827264"/>
                    </a:cubicBezTo>
                    <a:cubicBezTo>
                      <a:pt x="197881" y="1827264"/>
                      <a:pt x="201805" y="1826610"/>
                      <a:pt x="203767" y="1825301"/>
                    </a:cubicBezTo>
                    <a:cubicBezTo>
                      <a:pt x="205729" y="1824646"/>
                      <a:pt x="209653" y="1822029"/>
                      <a:pt x="212269" y="1822683"/>
                    </a:cubicBezTo>
                    <a:cubicBezTo>
                      <a:pt x="214884" y="1823992"/>
                      <a:pt x="214884" y="1827918"/>
                      <a:pt x="212269" y="1828573"/>
                    </a:cubicBezTo>
                    <a:cubicBezTo>
                      <a:pt x="209653" y="1828573"/>
                      <a:pt x="207691" y="1825955"/>
                      <a:pt x="205729" y="1827264"/>
                    </a:cubicBezTo>
                    <a:cubicBezTo>
                      <a:pt x="203767" y="1828573"/>
                      <a:pt x="201805" y="1830536"/>
                      <a:pt x="197881" y="1831190"/>
                    </a:cubicBezTo>
                    <a:cubicBezTo>
                      <a:pt x="193958" y="1831190"/>
                      <a:pt x="188726" y="1831845"/>
                      <a:pt x="187418" y="1828573"/>
                    </a:cubicBezTo>
                    <a:cubicBezTo>
                      <a:pt x="186764" y="1825301"/>
                      <a:pt x="190034" y="1820066"/>
                      <a:pt x="191996" y="1816794"/>
                    </a:cubicBezTo>
                    <a:cubicBezTo>
                      <a:pt x="193958" y="1813522"/>
                      <a:pt x="195920" y="1806323"/>
                      <a:pt x="195920" y="1800434"/>
                    </a:cubicBezTo>
                    <a:cubicBezTo>
                      <a:pt x="195920" y="1795199"/>
                      <a:pt x="195920" y="1791272"/>
                      <a:pt x="193304" y="1790618"/>
                    </a:cubicBezTo>
                    <a:cubicBezTo>
                      <a:pt x="191342" y="1789964"/>
                      <a:pt x="186110" y="1782111"/>
                      <a:pt x="186110" y="1778839"/>
                    </a:cubicBezTo>
                    <a:cubicBezTo>
                      <a:pt x="186110" y="1775567"/>
                      <a:pt x="187418" y="1770332"/>
                      <a:pt x="186764" y="1769023"/>
                    </a:cubicBezTo>
                    <a:cubicBezTo>
                      <a:pt x="186110" y="1767715"/>
                      <a:pt x="180878" y="1763788"/>
                      <a:pt x="178263" y="1762479"/>
                    </a:cubicBezTo>
                    <a:cubicBezTo>
                      <a:pt x="175647" y="1761825"/>
                      <a:pt x="174339" y="1761825"/>
                      <a:pt x="169761" y="1763788"/>
                    </a:cubicBezTo>
                    <a:cubicBezTo>
                      <a:pt x="165183" y="1765751"/>
                      <a:pt x="163222" y="1767060"/>
                      <a:pt x="162568" y="1769023"/>
                    </a:cubicBezTo>
                    <a:cubicBezTo>
                      <a:pt x="161914" y="1770986"/>
                      <a:pt x="162568" y="1781457"/>
                      <a:pt x="161260" y="1779493"/>
                    </a:cubicBezTo>
                    <a:cubicBezTo>
                      <a:pt x="159298" y="1778185"/>
                      <a:pt x="157990" y="1771641"/>
                      <a:pt x="155374" y="1772295"/>
                    </a:cubicBezTo>
                    <a:cubicBezTo>
                      <a:pt x="152758" y="1772295"/>
                      <a:pt x="148834" y="1773604"/>
                      <a:pt x="149488" y="1776221"/>
                    </a:cubicBezTo>
                    <a:cubicBezTo>
                      <a:pt x="149488" y="1778839"/>
                      <a:pt x="151450" y="1785383"/>
                      <a:pt x="152758" y="1790618"/>
                    </a:cubicBezTo>
                    <a:cubicBezTo>
                      <a:pt x="154066" y="1795853"/>
                      <a:pt x="157336" y="1801743"/>
                      <a:pt x="158644" y="1804360"/>
                    </a:cubicBezTo>
                    <a:cubicBezTo>
                      <a:pt x="159952" y="1806978"/>
                      <a:pt x="163875" y="1806978"/>
                      <a:pt x="163222" y="1808287"/>
                    </a:cubicBezTo>
                    <a:cubicBezTo>
                      <a:pt x="162568" y="1809595"/>
                      <a:pt x="158644" y="1809595"/>
                      <a:pt x="159298" y="1811558"/>
                    </a:cubicBezTo>
                    <a:cubicBezTo>
                      <a:pt x="159952" y="1812867"/>
                      <a:pt x="162568" y="1816794"/>
                      <a:pt x="162568" y="1818102"/>
                    </a:cubicBezTo>
                    <a:cubicBezTo>
                      <a:pt x="162568" y="1819411"/>
                      <a:pt x="159952" y="1823338"/>
                      <a:pt x="157990" y="1822683"/>
                    </a:cubicBezTo>
                    <a:cubicBezTo>
                      <a:pt x="155374" y="1822029"/>
                      <a:pt x="158644" y="1816139"/>
                      <a:pt x="157990" y="1814830"/>
                    </a:cubicBezTo>
                    <a:cubicBezTo>
                      <a:pt x="156682" y="1813522"/>
                      <a:pt x="153412" y="1810904"/>
                      <a:pt x="152758" y="1806978"/>
                    </a:cubicBezTo>
                    <a:cubicBezTo>
                      <a:pt x="152758" y="1803051"/>
                      <a:pt x="154066" y="1799125"/>
                      <a:pt x="150796" y="1796508"/>
                    </a:cubicBezTo>
                    <a:cubicBezTo>
                      <a:pt x="147526" y="1793890"/>
                      <a:pt x="143603" y="1787346"/>
                      <a:pt x="142949" y="1782765"/>
                    </a:cubicBezTo>
                    <a:cubicBezTo>
                      <a:pt x="142949" y="1778185"/>
                      <a:pt x="143603" y="1774258"/>
                      <a:pt x="139679" y="1774258"/>
                    </a:cubicBezTo>
                    <a:cubicBezTo>
                      <a:pt x="135755" y="1774258"/>
                      <a:pt x="131831" y="1776876"/>
                      <a:pt x="126600" y="1780802"/>
                    </a:cubicBezTo>
                    <a:cubicBezTo>
                      <a:pt x="121368" y="1784728"/>
                      <a:pt x="116136" y="1788655"/>
                      <a:pt x="114174" y="1791927"/>
                    </a:cubicBezTo>
                    <a:cubicBezTo>
                      <a:pt x="112212" y="1795199"/>
                      <a:pt x="107635" y="1796508"/>
                      <a:pt x="112212" y="1798471"/>
                    </a:cubicBezTo>
                    <a:cubicBezTo>
                      <a:pt x="116790" y="1800434"/>
                      <a:pt x="120060" y="1801743"/>
                      <a:pt x="120060" y="1804360"/>
                    </a:cubicBezTo>
                    <a:cubicBezTo>
                      <a:pt x="120060" y="1806978"/>
                      <a:pt x="113520" y="1803706"/>
                      <a:pt x="111558" y="1803706"/>
                    </a:cubicBezTo>
                    <a:cubicBezTo>
                      <a:pt x="109597" y="1803706"/>
                      <a:pt x="110905" y="1805669"/>
                      <a:pt x="112212" y="1810904"/>
                    </a:cubicBezTo>
                    <a:cubicBezTo>
                      <a:pt x="113520" y="1815485"/>
                      <a:pt x="117444" y="1818102"/>
                      <a:pt x="118752" y="1821374"/>
                    </a:cubicBezTo>
                    <a:cubicBezTo>
                      <a:pt x="120060" y="1823992"/>
                      <a:pt x="135755" y="1827918"/>
                      <a:pt x="135101" y="1829881"/>
                    </a:cubicBezTo>
                    <a:cubicBezTo>
                      <a:pt x="135101" y="1831845"/>
                      <a:pt x="122022" y="1828573"/>
                      <a:pt x="120714" y="1828573"/>
                    </a:cubicBezTo>
                    <a:cubicBezTo>
                      <a:pt x="119406" y="1828573"/>
                      <a:pt x="116790" y="1831845"/>
                      <a:pt x="115482" y="1831190"/>
                    </a:cubicBezTo>
                    <a:cubicBezTo>
                      <a:pt x="114828" y="1829881"/>
                      <a:pt x="116136" y="1823992"/>
                      <a:pt x="114174" y="1822029"/>
                    </a:cubicBezTo>
                    <a:cubicBezTo>
                      <a:pt x="111558" y="1820066"/>
                      <a:pt x="110251" y="1818102"/>
                      <a:pt x="108943" y="1822029"/>
                    </a:cubicBezTo>
                    <a:cubicBezTo>
                      <a:pt x="107635" y="1825955"/>
                      <a:pt x="101749" y="1835117"/>
                      <a:pt x="98479" y="1838388"/>
                    </a:cubicBezTo>
                    <a:cubicBezTo>
                      <a:pt x="95209" y="1841660"/>
                      <a:pt x="101749" y="1829227"/>
                      <a:pt x="103057" y="1826610"/>
                    </a:cubicBezTo>
                    <a:cubicBezTo>
                      <a:pt x="104365" y="1823992"/>
                      <a:pt x="104365" y="1814830"/>
                      <a:pt x="103057" y="1811558"/>
                    </a:cubicBezTo>
                    <a:cubicBezTo>
                      <a:pt x="102403" y="1808287"/>
                      <a:pt x="100441" y="1806978"/>
                      <a:pt x="96517" y="1807632"/>
                    </a:cubicBezTo>
                    <a:cubicBezTo>
                      <a:pt x="92594" y="1808287"/>
                      <a:pt x="82130" y="1810904"/>
                      <a:pt x="84092" y="1812867"/>
                    </a:cubicBezTo>
                    <a:cubicBezTo>
                      <a:pt x="85400" y="1814830"/>
                      <a:pt x="87362" y="1820720"/>
                      <a:pt x="87362" y="1823338"/>
                    </a:cubicBezTo>
                    <a:cubicBezTo>
                      <a:pt x="87362" y="1825955"/>
                      <a:pt x="85400" y="1827264"/>
                      <a:pt x="84092" y="1825301"/>
                    </a:cubicBezTo>
                    <a:cubicBezTo>
                      <a:pt x="82784" y="1823992"/>
                      <a:pt x="80822" y="1817448"/>
                      <a:pt x="79514" y="1815485"/>
                    </a:cubicBezTo>
                    <a:cubicBezTo>
                      <a:pt x="78207" y="1813522"/>
                      <a:pt x="72975" y="1811558"/>
                      <a:pt x="72975" y="1811558"/>
                    </a:cubicBezTo>
                    <a:cubicBezTo>
                      <a:pt x="72975" y="1811558"/>
                      <a:pt x="69705" y="1804360"/>
                      <a:pt x="66435" y="1805669"/>
                    </a:cubicBezTo>
                    <a:cubicBezTo>
                      <a:pt x="63165" y="1806978"/>
                      <a:pt x="59242" y="1812213"/>
                      <a:pt x="59242" y="1815485"/>
                    </a:cubicBezTo>
                    <a:cubicBezTo>
                      <a:pt x="59242" y="1819411"/>
                      <a:pt x="59896" y="1820720"/>
                      <a:pt x="63165" y="1822029"/>
                    </a:cubicBezTo>
                    <a:cubicBezTo>
                      <a:pt x="66435" y="1822683"/>
                      <a:pt x="69705" y="1822029"/>
                      <a:pt x="71013" y="1823338"/>
                    </a:cubicBezTo>
                    <a:cubicBezTo>
                      <a:pt x="72321" y="1824646"/>
                      <a:pt x="78207" y="1825955"/>
                      <a:pt x="77553" y="1828573"/>
                    </a:cubicBezTo>
                    <a:cubicBezTo>
                      <a:pt x="76899" y="1831845"/>
                      <a:pt x="74937" y="1830536"/>
                      <a:pt x="72975" y="1831190"/>
                    </a:cubicBezTo>
                    <a:cubicBezTo>
                      <a:pt x="71013" y="1831190"/>
                      <a:pt x="69705" y="1833808"/>
                      <a:pt x="69051" y="1835117"/>
                    </a:cubicBezTo>
                    <a:cubicBezTo>
                      <a:pt x="68397" y="1837080"/>
                      <a:pt x="65127" y="1839043"/>
                      <a:pt x="63819" y="1837734"/>
                    </a:cubicBezTo>
                    <a:cubicBezTo>
                      <a:pt x="62511" y="1836425"/>
                      <a:pt x="58588" y="1833153"/>
                      <a:pt x="56626" y="1834462"/>
                    </a:cubicBezTo>
                    <a:cubicBezTo>
                      <a:pt x="54664" y="1835117"/>
                      <a:pt x="52702" y="1834462"/>
                      <a:pt x="52702" y="1837734"/>
                    </a:cubicBezTo>
                    <a:cubicBezTo>
                      <a:pt x="52702" y="1841006"/>
                      <a:pt x="52048" y="1846895"/>
                      <a:pt x="48124" y="1846241"/>
                    </a:cubicBezTo>
                    <a:cubicBezTo>
                      <a:pt x="44201" y="1844932"/>
                      <a:pt x="37661" y="1841006"/>
                      <a:pt x="35699" y="1844278"/>
                    </a:cubicBezTo>
                    <a:cubicBezTo>
                      <a:pt x="33737" y="1847550"/>
                      <a:pt x="29160" y="1850822"/>
                      <a:pt x="33737" y="1852785"/>
                    </a:cubicBezTo>
                    <a:cubicBezTo>
                      <a:pt x="38315" y="1855403"/>
                      <a:pt x="42239" y="1856711"/>
                      <a:pt x="45509" y="1856711"/>
                    </a:cubicBezTo>
                    <a:cubicBezTo>
                      <a:pt x="48124" y="1856711"/>
                      <a:pt x="53356" y="1852785"/>
                      <a:pt x="58588" y="1852785"/>
                    </a:cubicBezTo>
                    <a:cubicBezTo>
                      <a:pt x="63819" y="1852785"/>
                      <a:pt x="77553" y="1856711"/>
                      <a:pt x="84092" y="1857366"/>
                    </a:cubicBezTo>
                    <a:cubicBezTo>
                      <a:pt x="90632" y="1858675"/>
                      <a:pt x="101095" y="1856057"/>
                      <a:pt x="103057" y="1858020"/>
                    </a:cubicBezTo>
                    <a:cubicBezTo>
                      <a:pt x="105019" y="1860638"/>
                      <a:pt x="102403" y="1864564"/>
                      <a:pt x="105019" y="1865873"/>
                    </a:cubicBezTo>
                    <a:cubicBezTo>
                      <a:pt x="107635" y="1867182"/>
                      <a:pt x="115482" y="1866527"/>
                      <a:pt x="119406" y="1867836"/>
                    </a:cubicBezTo>
                    <a:cubicBezTo>
                      <a:pt x="123330" y="1869145"/>
                      <a:pt x="127254" y="1867836"/>
                      <a:pt x="131177" y="1869799"/>
                    </a:cubicBezTo>
                    <a:cubicBezTo>
                      <a:pt x="135101" y="1871108"/>
                      <a:pt x="147526" y="1876343"/>
                      <a:pt x="150142" y="1875034"/>
                    </a:cubicBezTo>
                    <a:cubicBezTo>
                      <a:pt x="152758" y="1873725"/>
                      <a:pt x="159298" y="1865873"/>
                      <a:pt x="161260" y="1865218"/>
                    </a:cubicBezTo>
                    <a:cubicBezTo>
                      <a:pt x="163875" y="1865218"/>
                      <a:pt x="169107" y="1865218"/>
                      <a:pt x="170415" y="1867182"/>
                    </a:cubicBezTo>
                    <a:cubicBezTo>
                      <a:pt x="171723" y="1869145"/>
                      <a:pt x="181532" y="1869799"/>
                      <a:pt x="177609" y="1872417"/>
                    </a:cubicBezTo>
                    <a:cubicBezTo>
                      <a:pt x="173685" y="1875034"/>
                      <a:pt x="168453" y="1870454"/>
                      <a:pt x="164529" y="1872417"/>
                    </a:cubicBezTo>
                    <a:cubicBezTo>
                      <a:pt x="160606" y="1874380"/>
                      <a:pt x="157336" y="1878961"/>
                      <a:pt x="154066" y="1880269"/>
                    </a:cubicBezTo>
                    <a:cubicBezTo>
                      <a:pt x="150796" y="1881578"/>
                      <a:pt x="144911" y="1878306"/>
                      <a:pt x="141641" y="1877652"/>
                    </a:cubicBezTo>
                    <a:cubicBezTo>
                      <a:pt x="138371" y="1876997"/>
                      <a:pt x="132485" y="1875689"/>
                      <a:pt x="127908" y="1875689"/>
                    </a:cubicBezTo>
                    <a:cubicBezTo>
                      <a:pt x="123330" y="1875689"/>
                      <a:pt x="119406" y="1876343"/>
                      <a:pt x="120714" y="1877652"/>
                    </a:cubicBezTo>
                    <a:cubicBezTo>
                      <a:pt x="122022" y="1878961"/>
                      <a:pt x="127908" y="1884850"/>
                      <a:pt x="123330" y="1884850"/>
                    </a:cubicBezTo>
                    <a:cubicBezTo>
                      <a:pt x="118752" y="1884850"/>
                      <a:pt x="114174" y="1878306"/>
                      <a:pt x="113520" y="1877652"/>
                    </a:cubicBezTo>
                    <a:cubicBezTo>
                      <a:pt x="112866" y="1876997"/>
                      <a:pt x="108943" y="1874380"/>
                      <a:pt x="108289" y="1876343"/>
                    </a:cubicBezTo>
                    <a:cubicBezTo>
                      <a:pt x="108289" y="1878306"/>
                      <a:pt x="101749" y="1896629"/>
                      <a:pt x="99787" y="1894012"/>
                    </a:cubicBezTo>
                    <a:cubicBezTo>
                      <a:pt x="97825" y="1891394"/>
                      <a:pt x="106981" y="1877652"/>
                      <a:pt x="105019" y="1873725"/>
                    </a:cubicBezTo>
                    <a:cubicBezTo>
                      <a:pt x="103057" y="1869799"/>
                      <a:pt x="103711" y="1869799"/>
                      <a:pt x="99133" y="1869799"/>
                    </a:cubicBezTo>
                    <a:cubicBezTo>
                      <a:pt x="94556" y="1869799"/>
                      <a:pt x="91286" y="1871762"/>
                      <a:pt x="88016" y="1872417"/>
                    </a:cubicBezTo>
                    <a:cubicBezTo>
                      <a:pt x="84746" y="1873071"/>
                      <a:pt x="80822" y="1878306"/>
                      <a:pt x="78860" y="1877652"/>
                    </a:cubicBezTo>
                    <a:cubicBezTo>
                      <a:pt x="76899" y="1876997"/>
                      <a:pt x="86054" y="1869799"/>
                      <a:pt x="84092" y="1867182"/>
                    </a:cubicBezTo>
                    <a:cubicBezTo>
                      <a:pt x="82784" y="1865218"/>
                      <a:pt x="77553" y="1864564"/>
                      <a:pt x="73629" y="1862601"/>
                    </a:cubicBezTo>
                    <a:cubicBezTo>
                      <a:pt x="69705" y="1860638"/>
                      <a:pt x="63165" y="1856057"/>
                      <a:pt x="57280" y="1858020"/>
                    </a:cubicBezTo>
                    <a:cubicBezTo>
                      <a:pt x="50740" y="1860638"/>
                      <a:pt x="48778" y="1861292"/>
                      <a:pt x="49432" y="1863255"/>
                    </a:cubicBezTo>
                    <a:cubicBezTo>
                      <a:pt x="50086" y="1865218"/>
                      <a:pt x="54664" y="1866527"/>
                      <a:pt x="51394" y="1869145"/>
                    </a:cubicBezTo>
                    <a:cubicBezTo>
                      <a:pt x="48124" y="1871762"/>
                      <a:pt x="43547" y="1869145"/>
                      <a:pt x="38315" y="1873071"/>
                    </a:cubicBezTo>
                    <a:cubicBezTo>
                      <a:pt x="33083" y="1876997"/>
                      <a:pt x="31121" y="1878961"/>
                      <a:pt x="35045" y="1880269"/>
                    </a:cubicBezTo>
                    <a:cubicBezTo>
                      <a:pt x="38969" y="1881578"/>
                      <a:pt x="45509" y="1880269"/>
                      <a:pt x="45509" y="1882233"/>
                    </a:cubicBezTo>
                    <a:cubicBezTo>
                      <a:pt x="45509" y="1884196"/>
                      <a:pt x="40277" y="1882233"/>
                      <a:pt x="38969" y="1884196"/>
                    </a:cubicBezTo>
                    <a:cubicBezTo>
                      <a:pt x="38315" y="1886813"/>
                      <a:pt x="41585" y="1889431"/>
                      <a:pt x="38969" y="1890740"/>
                    </a:cubicBezTo>
                    <a:cubicBezTo>
                      <a:pt x="36353" y="1892048"/>
                      <a:pt x="35699" y="1896629"/>
                      <a:pt x="33083" y="1893357"/>
                    </a:cubicBezTo>
                    <a:cubicBezTo>
                      <a:pt x="30467" y="1890085"/>
                      <a:pt x="23928" y="1878306"/>
                      <a:pt x="21312" y="1882887"/>
                    </a:cubicBezTo>
                    <a:cubicBezTo>
                      <a:pt x="18696" y="1887468"/>
                      <a:pt x="15426" y="1890740"/>
                      <a:pt x="17388" y="1895320"/>
                    </a:cubicBezTo>
                    <a:cubicBezTo>
                      <a:pt x="19350" y="1899901"/>
                      <a:pt x="21312" y="1903827"/>
                      <a:pt x="24582" y="1904482"/>
                    </a:cubicBezTo>
                    <a:cubicBezTo>
                      <a:pt x="28506" y="1905136"/>
                      <a:pt x="50740" y="1903173"/>
                      <a:pt x="50740" y="1905790"/>
                    </a:cubicBezTo>
                    <a:cubicBezTo>
                      <a:pt x="50740" y="1909062"/>
                      <a:pt x="48124" y="1910371"/>
                      <a:pt x="50086" y="1911680"/>
                    </a:cubicBezTo>
                    <a:cubicBezTo>
                      <a:pt x="52048" y="1912989"/>
                      <a:pt x="57280" y="1914298"/>
                      <a:pt x="56626" y="1916261"/>
                    </a:cubicBezTo>
                    <a:cubicBezTo>
                      <a:pt x="56626" y="1918878"/>
                      <a:pt x="54010" y="1919533"/>
                      <a:pt x="50086" y="1919533"/>
                    </a:cubicBezTo>
                    <a:cubicBezTo>
                      <a:pt x="46162" y="1919533"/>
                      <a:pt x="44201" y="1920842"/>
                      <a:pt x="41585" y="1920187"/>
                    </a:cubicBezTo>
                    <a:cubicBezTo>
                      <a:pt x="38315" y="1920187"/>
                      <a:pt x="31775" y="1916261"/>
                      <a:pt x="33083" y="1920842"/>
                    </a:cubicBezTo>
                    <a:cubicBezTo>
                      <a:pt x="34391" y="1925422"/>
                      <a:pt x="34391" y="1927385"/>
                      <a:pt x="38969" y="1928694"/>
                    </a:cubicBezTo>
                    <a:cubicBezTo>
                      <a:pt x="42893" y="1930003"/>
                      <a:pt x="46816" y="1931312"/>
                      <a:pt x="49432" y="1931966"/>
                    </a:cubicBezTo>
                    <a:cubicBezTo>
                      <a:pt x="52048" y="1932620"/>
                      <a:pt x="55972" y="1935238"/>
                      <a:pt x="57280" y="1937201"/>
                    </a:cubicBezTo>
                    <a:cubicBezTo>
                      <a:pt x="58588" y="1939164"/>
                      <a:pt x="63819" y="1938510"/>
                      <a:pt x="67743" y="1936547"/>
                    </a:cubicBezTo>
                    <a:cubicBezTo>
                      <a:pt x="71667" y="1933929"/>
                      <a:pt x="76245" y="1930657"/>
                      <a:pt x="80822" y="1931966"/>
                    </a:cubicBezTo>
                    <a:cubicBezTo>
                      <a:pt x="85400" y="1932620"/>
                      <a:pt x="90632" y="1933929"/>
                      <a:pt x="89324" y="1937201"/>
                    </a:cubicBezTo>
                    <a:cubicBezTo>
                      <a:pt x="88016" y="1940473"/>
                      <a:pt x="86054" y="1937201"/>
                      <a:pt x="82784" y="1937201"/>
                    </a:cubicBezTo>
                    <a:cubicBezTo>
                      <a:pt x="79514" y="1937201"/>
                      <a:pt x="77553" y="1939819"/>
                      <a:pt x="72321" y="1941782"/>
                    </a:cubicBezTo>
                    <a:cubicBezTo>
                      <a:pt x="67089" y="1943745"/>
                      <a:pt x="63819" y="1945054"/>
                      <a:pt x="60550" y="1944400"/>
                    </a:cubicBezTo>
                    <a:cubicBezTo>
                      <a:pt x="57280" y="1943091"/>
                      <a:pt x="52702" y="1939819"/>
                      <a:pt x="49432" y="1939164"/>
                    </a:cubicBezTo>
                    <a:cubicBezTo>
                      <a:pt x="46816" y="1939164"/>
                      <a:pt x="42239" y="1939164"/>
                      <a:pt x="38969" y="1938510"/>
                    </a:cubicBezTo>
                    <a:cubicBezTo>
                      <a:pt x="36353" y="1937201"/>
                      <a:pt x="33083" y="1939164"/>
                      <a:pt x="32429" y="1939819"/>
                    </a:cubicBezTo>
                    <a:cubicBezTo>
                      <a:pt x="31775" y="1939819"/>
                      <a:pt x="31121" y="1939819"/>
                      <a:pt x="25890" y="1942436"/>
                    </a:cubicBezTo>
                    <a:cubicBezTo>
                      <a:pt x="21312" y="1944400"/>
                      <a:pt x="19350" y="1946363"/>
                      <a:pt x="18042" y="1950289"/>
                    </a:cubicBezTo>
                    <a:cubicBezTo>
                      <a:pt x="18042" y="1950289"/>
                      <a:pt x="20658" y="1953561"/>
                      <a:pt x="21966" y="1955524"/>
                    </a:cubicBezTo>
                    <a:cubicBezTo>
                      <a:pt x="23928" y="1957487"/>
                      <a:pt x="32429" y="1955524"/>
                      <a:pt x="34391" y="1955524"/>
                    </a:cubicBezTo>
                    <a:cubicBezTo>
                      <a:pt x="37007" y="1955524"/>
                      <a:pt x="47470" y="1950289"/>
                      <a:pt x="53356" y="1951598"/>
                    </a:cubicBezTo>
                    <a:cubicBezTo>
                      <a:pt x="58588" y="1952907"/>
                      <a:pt x="74937" y="1952907"/>
                      <a:pt x="72975" y="1956179"/>
                    </a:cubicBezTo>
                    <a:cubicBezTo>
                      <a:pt x="71013" y="1959451"/>
                      <a:pt x="61204" y="1956833"/>
                      <a:pt x="57934" y="1956179"/>
                    </a:cubicBezTo>
                    <a:cubicBezTo>
                      <a:pt x="54010" y="1955524"/>
                      <a:pt x="44855" y="1954870"/>
                      <a:pt x="44855" y="1956179"/>
                    </a:cubicBezTo>
                    <a:cubicBezTo>
                      <a:pt x="44855" y="1957487"/>
                      <a:pt x="46162" y="1962068"/>
                      <a:pt x="43547" y="1962722"/>
                    </a:cubicBezTo>
                    <a:cubicBezTo>
                      <a:pt x="40931" y="1963377"/>
                      <a:pt x="35045" y="1958142"/>
                      <a:pt x="33737" y="1958796"/>
                    </a:cubicBezTo>
                    <a:cubicBezTo>
                      <a:pt x="32429" y="1959451"/>
                      <a:pt x="32429" y="1967303"/>
                      <a:pt x="30467" y="1966649"/>
                    </a:cubicBezTo>
                    <a:cubicBezTo>
                      <a:pt x="28506" y="1965994"/>
                      <a:pt x="20658" y="1962722"/>
                      <a:pt x="19350" y="1963377"/>
                    </a:cubicBezTo>
                    <a:cubicBezTo>
                      <a:pt x="18042" y="1964031"/>
                      <a:pt x="8233" y="1967957"/>
                      <a:pt x="10849" y="1969921"/>
                    </a:cubicBezTo>
                    <a:cubicBezTo>
                      <a:pt x="12811" y="1971884"/>
                      <a:pt x="15426" y="1973847"/>
                      <a:pt x="14772" y="1976465"/>
                    </a:cubicBezTo>
                    <a:cubicBezTo>
                      <a:pt x="14772" y="1979082"/>
                      <a:pt x="17388" y="1980391"/>
                      <a:pt x="19350" y="1980391"/>
                    </a:cubicBezTo>
                    <a:cubicBezTo>
                      <a:pt x="21312" y="1980391"/>
                      <a:pt x="27852" y="1979082"/>
                      <a:pt x="33737" y="1983009"/>
                    </a:cubicBezTo>
                    <a:cubicBezTo>
                      <a:pt x="39623" y="1986935"/>
                      <a:pt x="39623" y="1987589"/>
                      <a:pt x="37007" y="1990861"/>
                    </a:cubicBezTo>
                    <a:cubicBezTo>
                      <a:pt x="34391" y="1994133"/>
                      <a:pt x="28506" y="1994133"/>
                      <a:pt x="31121" y="1997405"/>
                    </a:cubicBezTo>
                    <a:cubicBezTo>
                      <a:pt x="33737" y="2000677"/>
                      <a:pt x="40277" y="1996096"/>
                      <a:pt x="40931" y="1998714"/>
                    </a:cubicBezTo>
                    <a:cubicBezTo>
                      <a:pt x="40931" y="2001331"/>
                      <a:pt x="42239" y="2009184"/>
                      <a:pt x="44855" y="2009184"/>
                    </a:cubicBezTo>
                    <a:cubicBezTo>
                      <a:pt x="47470" y="2009184"/>
                      <a:pt x="55972" y="2003295"/>
                      <a:pt x="59896" y="2001331"/>
                    </a:cubicBezTo>
                    <a:cubicBezTo>
                      <a:pt x="63165" y="1999368"/>
                      <a:pt x="65127" y="1998059"/>
                      <a:pt x="68397" y="1996751"/>
                    </a:cubicBezTo>
                    <a:cubicBezTo>
                      <a:pt x="71667" y="1996096"/>
                      <a:pt x="77553" y="1994787"/>
                      <a:pt x="78860" y="1993479"/>
                    </a:cubicBezTo>
                    <a:cubicBezTo>
                      <a:pt x="80168" y="1992824"/>
                      <a:pt x="82784" y="1985626"/>
                      <a:pt x="83438" y="1988898"/>
                    </a:cubicBezTo>
                    <a:cubicBezTo>
                      <a:pt x="84092" y="1991516"/>
                      <a:pt x="84092" y="1994787"/>
                      <a:pt x="86708" y="1994787"/>
                    </a:cubicBezTo>
                    <a:cubicBezTo>
                      <a:pt x="89324" y="1994787"/>
                      <a:pt x="94556" y="1994787"/>
                      <a:pt x="94556" y="1994787"/>
                    </a:cubicBezTo>
                    <a:cubicBezTo>
                      <a:pt x="94556" y="1994787"/>
                      <a:pt x="105673" y="1986281"/>
                      <a:pt x="105673" y="1988244"/>
                    </a:cubicBezTo>
                    <a:cubicBezTo>
                      <a:pt x="105673" y="1990207"/>
                      <a:pt x="99787" y="1995442"/>
                      <a:pt x="101749" y="1996096"/>
                    </a:cubicBezTo>
                    <a:cubicBezTo>
                      <a:pt x="103711" y="1996751"/>
                      <a:pt x="108943" y="1997405"/>
                      <a:pt x="110905" y="1996096"/>
                    </a:cubicBezTo>
                    <a:cubicBezTo>
                      <a:pt x="112866" y="1994787"/>
                      <a:pt x="117444" y="1989552"/>
                      <a:pt x="118098" y="1991516"/>
                    </a:cubicBezTo>
                    <a:cubicBezTo>
                      <a:pt x="118098" y="1992824"/>
                      <a:pt x="121368" y="2000023"/>
                      <a:pt x="125946" y="2002640"/>
                    </a:cubicBezTo>
                    <a:cubicBezTo>
                      <a:pt x="130524" y="2005912"/>
                      <a:pt x="137063" y="2006567"/>
                      <a:pt x="140333" y="2005258"/>
                    </a:cubicBezTo>
                    <a:cubicBezTo>
                      <a:pt x="143603" y="2003949"/>
                      <a:pt x="147526" y="1998714"/>
                      <a:pt x="147526" y="1996096"/>
                    </a:cubicBezTo>
                    <a:cubicBezTo>
                      <a:pt x="147526" y="1993479"/>
                      <a:pt x="143603" y="1988898"/>
                      <a:pt x="143603" y="1987589"/>
                    </a:cubicBezTo>
                    <a:cubicBezTo>
                      <a:pt x="143603" y="1986281"/>
                      <a:pt x="146873" y="1981045"/>
                      <a:pt x="146219" y="1979082"/>
                    </a:cubicBezTo>
                    <a:cubicBezTo>
                      <a:pt x="146219" y="1977119"/>
                      <a:pt x="148834" y="1973193"/>
                      <a:pt x="150142" y="1973193"/>
                    </a:cubicBezTo>
                    <a:cubicBezTo>
                      <a:pt x="151450" y="1973193"/>
                      <a:pt x="157336" y="1973193"/>
                      <a:pt x="158644" y="1972538"/>
                    </a:cubicBezTo>
                    <a:cubicBezTo>
                      <a:pt x="159952" y="1971884"/>
                      <a:pt x="163875" y="1950944"/>
                      <a:pt x="167145" y="1952907"/>
                    </a:cubicBezTo>
                    <a:cubicBezTo>
                      <a:pt x="169761" y="1955524"/>
                      <a:pt x="169107" y="1963377"/>
                      <a:pt x="166491" y="1966649"/>
                    </a:cubicBezTo>
                    <a:cubicBezTo>
                      <a:pt x="163875" y="1970575"/>
                      <a:pt x="152104" y="1983009"/>
                      <a:pt x="151450" y="1985626"/>
                    </a:cubicBezTo>
                    <a:cubicBezTo>
                      <a:pt x="151450" y="1988244"/>
                      <a:pt x="152758" y="1990207"/>
                      <a:pt x="158644" y="1991516"/>
                    </a:cubicBezTo>
                    <a:cubicBezTo>
                      <a:pt x="164529" y="1992824"/>
                      <a:pt x="169761" y="1992170"/>
                      <a:pt x="173031" y="1993479"/>
                    </a:cubicBezTo>
                    <a:cubicBezTo>
                      <a:pt x="176301" y="1994133"/>
                      <a:pt x="178917" y="1998059"/>
                      <a:pt x="180878" y="1998059"/>
                    </a:cubicBezTo>
                    <a:cubicBezTo>
                      <a:pt x="182840" y="1998059"/>
                      <a:pt x="186764" y="1994133"/>
                      <a:pt x="188072" y="1992824"/>
                    </a:cubicBezTo>
                    <a:cubicBezTo>
                      <a:pt x="189380" y="1991516"/>
                      <a:pt x="200497" y="1976465"/>
                      <a:pt x="201151" y="1978428"/>
                    </a:cubicBezTo>
                    <a:cubicBezTo>
                      <a:pt x="201805" y="1980391"/>
                      <a:pt x="197881" y="1983663"/>
                      <a:pt x="197227" y="1985626"/>
                    </a:cubicBezTo>
                    <a:cubicBezTo>
                      <a:pt x="196573" y="1987589"/>
                      <a:pt x="201151" y="1990861"/>
                      <a:pt x="199189" y="1991516"/>
                    </a:cubicBezTo>
                    <a:cubicBezTo>
                      <a:pt x="197227" y="1992170"/>
                      <a:pt x="191996" y="1992824"/>
                      <a:pt x="190034" y="1994787"/>
                    </a:cubicBezTo>
                    <a:cubicBezTo>
                      <a:pt x="188072" y="1996751"/>
                      <a:pt x="179571" y="2001331"/>
                      <a:pt x="182840" y="2003295"/>
                    </a:cubicBezTo>
                    <a:cubicBezTo>
                      <a:pt x="186110" y="2005258"/>
                      <a:pt x="191342" y="2004603"/>
                      <a:pt x="194612" y="2003295"/>
                    </a:cubicBezTo>
                    <a:cubicBezTo>
                      <a:pt x="197881" y="2001986"/>
                      <a:pt x="205075" y="1995442"/>
                      <a:pt x="206383" y="1996096"/>
                    </a:cubicBezTo>
                    <a:cubicBezTo>
                      <a:pt x="207691" y="1996751"/>
                      <a:pt x="210307" y="2000677"/>
                      <a:pt x="213576" y="1999368"/>
                    </a:cubicBezTo>
                    <a:cubicBezTo>
                      <a:pt x="217500" y="1998059"/>
                      <a:pt x="220770" y="1996096"/>
                      <a:pt x="220770" y="1994133"/>
                    </a:cubicBezTo>
                    <a:cubicBezTo>
                      <a:pt x="220770" y="1992170"/>
                      <a:pt x="217500" y="1984317"/>
                      <a:pt x="214884" y="1982354"/>
                    </a:cubicBezTo>
                    <a:cubicBezTo>
                      <a:pt x="212269" y="1981045"/>
                      <a:pt x="208345" y="1977773"/>
                      <a:pt x="210961" y="1975156"/>
                    </a:cubicBezTo>
                    <a:cubicBezTo>
                      <a:pt x="213576" y="1972538"/>
                      <a:pt x="218808" y="1967957"/>
                      <a:pt x="218154" y="1965994"/>
                    </a:cubicBezTo>
                    <a:cubicBezTo>
                      <a:pt x="217500" y="1964031"/>
                      <a:pt x="211615" y="1959451"/>
                      <a:pt x="214884" y="1958142"/>
                    </a:cubicBezTo>
                    <a:cubicBezTo>
                      <a:pt x="218154" y="1956833"/>
                      <a:pt x="222078" y="1958142"/>
                      <a:pt x="223386" y="1956833"/>
                    </a:cubicBezTo>
                    <a:cubicBezTo>
                      <a:pt x="224694" y="1955524"/>
                      <a:pt x="229925" y="1947672"/>
                      <a:pt x="233195" y="1945708"/>
                    </a:cubicBezTo>
                    <a:cubicBezTo>
                      <a:pt x="236465" y="1943745"/>
                      <a:pt x="241697" y="1938510"/>
                      <a:pt x="241043" y="1941128"/>
                    </a:cubicBezTo>
                    <a:cubicBezTo>
                      <a:pt x="240389" y="1943745"/>
                      <a:pt x="231887" y="1954215"/>
                      <a:pt x="229271" y="1957487"/>
                    </a:cubicBezTo>
                    <a:cubicBezTo>
                      <a:pt x="226002" y="1961414"/>
                      <a:pt x="220116" y="1969921"/>
                      <a:pt x="218808" y="1973847"/>
                    </a:cubicBezTo>
                    <a:cubicBezTo>
                      <a:pt x="217500" y="1977119"/>
                      <a:pt x="220116" y="1980391"/>
                      <a:pt x="220770" y="1983009"/>
                    </a:cubicBezTo>
                    <a:cubicBezTo>
                      <a:pt x="220770" y="1985626"/>
                      <a:pt x="222732" y="1991516"/>
                      <a:pt x="225348" y="1992824"/>
                    </a:cubicBezTo>
                    <a:cubicBezTo>
                      <a:pt x="227964" y="1994133"/>
                      <a:pt x="233849" y="1989552"/>
                      <a:pt x="237119" y="1989552"/>
                    </a:cubicBezTo>
                    <a:cubicBezTo>
                      <a:pt x="240389" y="1989552"/>
                      <a:pt x="243659" y="1984317"/>
                      <a:pt x="247582" y="1985626"/>
                    </a:cubicBezTo>
                    <a:cubicBezTo>
                      <a:pt x="251506" y="1986935"/>
                      <a:pt x="248236" y="1990207"/>
                      <a:pt x="246274" y="1991516"/>
                    </a:cubicBezTo>
                    <a:cubicBezTo>
                      <a:pt x="243659" y="1992170"/>
                      <a:pt x="235811" y="1994787"/>
                      <a:pt x="233195" y="1995442"/>
                    </a:cubicBezTo>
                    <a:cubicBezTo>
                      <a:pt x="230579" y="1996096"/>
                      <a:pt x="226002" y="1996751"/>
                      <a:pt x="225348" y="2000023"/>
                    </a:cubicBezTo>
                    <a:cubicBezTo>
                      <a:pt x="224694" y="2003295"/>
                      <a:pt x="227964" y="2005258"/>
                      <a:pt x="227310" y="2008530"/>
                    </a:cubicBezTo>
                    <a:cubicBezTo>
                      <a:pt x="226656" y="2011802"/>
                      <a:pt x="224040" y="2006567"/>
                      <a:pt x="220770" y="2005258"/>
                    </a:cubicBezTo>
                    <a:cubicBezTo>
                      <a:pt x="217500" y="2003949"/>
                      <a:pt x="215538" y="2001986"/>
                      <a:pt x="212922" y="2004603"/>
                    </a:cubicBezTo>
                    <a:cubicBezTo>
                      <a:pt x="210307" y="2006567"/>
                      <a:pt x="205729" y="2009184"/>
                      <a:pt x="201805" y="2009184"/>
                    </a:cubicBezTo>
                    <a:cubicBezTo>
                      <a:pt x="197881" y="2009184"/>
                      <a:pt x="190034" y="2007221"/>
                      <a:pt x="190034" y="2009839"/>
                    </a:cubicBezTo>
                    <a:cubicBezTo>
                      <a:pt x="190034" y="2012456"/>
                      <a:pt x="190034" y="2013111"/>
                      <a:pt x="190034" y="2017037"/>
                    </a:cubicBezTo>
                    <a:cubicBezTo>
                      <a:pt x="190034" y="2020963"/>
                      <a:pt x="186764" y="2027507"/>
                      <a:pt x="191342" y="2029470"/>
                    </a:cubicBezTo>
                    <a:cubicBezTo>
                      <a:pt x="195920" y="2031433"/>
                      <a:pt x="203767" y="2034051"/>
                      <a:pt x="203113" y="2037977"/>
                    </a:cubicBezTo>
                    <a:cubicBezTo>
                      <a:pt x="203113" y="2041904"/>
                      <a:pt x="196573" y="2054991"/>
                      <a:pt x="196573" y="2051719"/>
                    </a:cubicBezTo>
                    <a:cubicBezTo>
                      <a:pt x="196573" y="2048447"/>
                      <a:pt x="200497" y="2039940"/>
                      <a:pt x="198535" y="2038632"/>
                    </a:cubicBezTo>
                    <a:cubicBezTo>
                      <a:pt x="196573" y="2037323"/>
                      <a:pt x="191996" y="2031433"/>
                      <a:pt x="188726" y="2034051"/>
                    </a:cubicBezTo>
                    <a:cubicBezTo>
                      <a:pt x="185456" y="2036668"/>
                      <a:pt x="167145" y="2053028"/>
                      <a:pt x="171069" y="2047139"/>
                    </a:cubicBezTo>
                    <a:cubicBezTo>
                      <a:pt x="174993" y="2041904"/>
                      <a:pt x="183494" y="2035360"/>
                      <a:pt x="184148" y="2032088"/>
                    </a:cubicBezTo>
                    <a:cubicBezTo>
                      <a:pt x="184802" y="2028816"/>
                      <a:pt x="186764" y="2015728"/>
                      <a:pt x="183494" y="2015728"/>
                    </a:cubicBezTo>
                    <a:cubicBezTo>
                      <a:pt x="180224" y="2015728"/>
                      <a:pt x="175647" y="2015074"/>
                      <a:pt x="175647" y="2012456"/>
                    </a:cubicBezTo>
                    <a:cubicBezTo>
                      <a:pt x="175647" y="2010493"/>
                      <a:pt x="176955" y="2003949"/>
                      <a:pt x="175647" y="2002640"/>
                    </a:cubicBezTo>
                    <a:cubicBezTo>
                      <a:pt x="174339" y="2001331"/>
                      <a:pt x="171723" y="2002640"/>
                      <a:pt x="167799" y="2001331"/>
                    </a:cubicBezTo>
                    <a:cubicBezTo>
                      <a:pt x="163875" y="1999368"/>
                      <a:pt x="158644" y="1994787"/>
                      <a:pt x="155374" y="1998059"/>
                    </a:cubicBezTo>
                    <a:cubicBezTo>
                      <a:pt x="152758" y="2001331"/>
                      <a:pt x="150796" y="2007221"/>
                      <a:pt x="148180" y="2008530"/>
                    </a:cubicBezTo>
                    <a:cubicBezTo>
                      <a:pt x="145565" y="2009839"/>
                      <a:pt x="140333" y="2009839"/>
                      <a:pt x="139025" y="2012456"/>
                    </a:cubicBezTo>
                    <a:cubicBezTo>
                      <a:pt x="137717" y="2015074"/>
                      <a:pt x="136409" y="2019654"/>
                      <a:pt x="134447" y="2022926"/>
                    </a:cubicBezTo>
                    <a:cubicBezTo>
                      <a:pt x="132485" y="2026198"/>
                      <a:pt x="134447" y="2021617"/>
                      <a:pt x="133139" y="2018346"/>
                    </a:cubicBezTo>
                    <a:cubicBezTo>
                      <a:pt x="131831" y="2015728"/>
                      <a:pt x="128562" y="2012456"/>
                      <a:pt x="127908" y="2013111"/>
                    </a:cubicBezTo>
                    <a:cubicBezTo>
                      <a:pt x="127908" y="2013765"/>
                      <a:pt x="121368" y="2020309"/>
                      <a:pt x="122676" y="2017691"/>
                    </a:cubicBezTo>
                    <a:cubicBezTo>
                      <a:pt x="123330" y="2015074"/>
                      <a:pt x="125292" y="2008530"/>
                      <a:pt x="118752" y="2006567"/>
                    </a:cubicBezTo>
                    <a:cubicBezTo>
                      <a:pt x="112212" y="2004603"/>
                      <a:pt x="101749" y="2003949"/>
                      <a:pt x="98479" y="2003295"/>
                    </a:cubicBezTo>
                    <a:cubicBezTo>
                      <a:pt x="94556" y="2002640"/>
                      <a:pt x="90632" y="2002640"/>
                      <a:pt x="89324" y="2003949"/>
                    </a:cubicBezTo>
                    <a:cubicBezTo>
                      <a:pt x="88016" y="2005912"/>
                      <a:pt x="80822" y="2016382"/>
                      <a:pt x="80822" y="2013111"/>
                    </a:cubicBezTo>
                    <a:cubicBezTo>
                      <a:pt x="80822" y="2009184"/>
                      <a:pt x="84092" y="2002640"/>
                      <a:pt x="80822" y="2002640"/>
                    </a:cubicBezTo>
                    <a:cubicBezTo>
                      <a:pt x="78207" y="2002640"/>
                      <a:pt x="71667" y="2005912"/>
                      <a:pt x="69051" y="2006567"/>
                    </a:cubicBezTo>
                    <a:cubicBezTo>
                      <a:pt x="66435" y="2007221"/>
                      <a:pt x="67743" y="2011802"/>
                      <a:pt x="65781" y="2012456"/>
                    </a:cubicBezTo>
                    <a:cubicBezTo>
                      <a:pt x="63819" y="2012456"/>
                      <a:pt x="63165" y="2010493"/>
                      <a:pt x="59242" y="2012456"/>
                    </a:cubicBezTo>
                    <a:cubicBezTo>
                      <a:pt x="55318" y="2013765"/>
                      <a:pt x="54010" y="2012456"/>
                      <a:pt x="52702" y="2015074"/>
                    </a:cubicBezTo>
                    <a:cubicBezTo>
                      <a:pt x="51394" y="2017037"/>
                      <a:pt x="52702" y="2022926"/>
                      <a:pt x="50086" y="2022272"/>
                    </a:cubicBezTo>
                    <a:cubicBezTo>
                      <a:pt x="48124" y="2021617"/>
                      <a:pt x="45509" y="2018346"/>
                      <a:pt x="42893" y="2018346"/>
                    </a:cubicBezTo>
                    <a:cubicBezTo>
                      <a:pt x="40277" y="2018346"/>
                      <a:pt x="38969" y="2011802"/>
                      <a:pt x="33083" y="2009839"/>
                    </a:cubicBezTo>
                    <a:cubicBezTo>
                      <a:pt x="27852" y="2008530"/>
                      <a:pt x="20658" y="2007221"/>
                      <a:pt x="17388" y="2007875"/>
                    </a:cubicBezTo>
                    <a:cubicBezTo>
                      <a:pt x="13464" y="2008530"/>
                      <a:pt x="10849" y="2009184"/>
                      <a:pt x="10195" y="2012456"/>
                    </a:cubicBezTo>
                    <a:cubicBezTo>
                      <a:pt x="10195" y="2015728"/>
                      <a:pt x="8887" y="2020963"/>
                      <a:pt x="11503" y="2023581"/>
                    </a:cubicBezTo>
                    <a:cubicBezTo>
                      <a:pt x="14118" y="2026198"/>
                      <a:pt x="15426" y="2027507"/>
                      <a:pt x="18042" y="2025544"/>
                    </a:cubicBezTo>
                    <a:cubicBezTo>
                      <a:pt x="20658" y="2023581"/>
                      <a:pt x="23928" y="2017037"/>
                      <a:pt x="24582" y="2019000"/>
                    </a:cubicBezTo>
                    <a:cubicBezTo>
                      <a:pt x="24582" y="2021617"/>
                      <a:pt x="20658" y="2024889"/>
                      <a:pt x="23928" y="2024889"/>
                    </a:cubicBezTo>
                    <a:cubicBezTo>
                      <a:pt x="27198" y="2024889"/>
                      <a:pt x="32429" y="2022926"/>
                      <a:pt x="29813" y="2025544"/>
                    </a:cubicBezTo>
                    <a:cubicBezTo>
                      <a:pt x="27198" y="2028161"/>
                      <a:pt x="23928" y="2025544"/>
                      <a:pt x="21966" y="2028161"/>
                    </a:cubicBezTo>
                    <a:cubicBezTo>
                      <a:pt x="19350" y="2030779"/>
                      <a:pt x="19350" y="2043212"/>
                      <a:pt x="18042" y="2040595"/>
                    </a:cubicBezTo>
                    <a:cubicBezTo>
                      <a:pt x="16734" y="2037977"/>
                      <a:pt x="18042" y="2030779"/>
                      <a:pt x="16734" y="2030124"/>
                    </a:cubicBezTo>
                    <a:cubicBezTo>
                      <a:pt x="15426" y="2029470"/>
                      <a:pt x="10849" y="2022272"/>
                      <a:pt x="10195" y="2027507"/>
                    </a:cubicBezTo>
                    <a:cubicBezTo>
                      <a:pt x="9541" y="2032742"/>
                      <a:pt x="10195" y="2036014"/>
                      <a:pt x="10195" y="2039940"/>
                    </a:cubicBezTo>
                    <a:cubicBezTo>
                      <a:pt x="10849" y="2043867"/>
                      <a:pt x="12157" y="2050411"/>
                      <a:pt x="16080" y="2051065"/>
                    </a:cubicBezTo>
                    <a:cubicBezTo>
                      <a:pt x="20004" y="2051719"/>
                      <a:pt x="20658" y="2049102"/>
                      <a:pt x="23274" y="2051065"/>
                    </a:cubicBezTo>
                    <a:cubicBezTo>
                      <a:pt x="25890" y="2052374"/>
                      <a:pt x="26544" y="2056300"/>
                      <a:pt x="29160" y="2054991"/>
                    </a:cubicBezTo>
                    <a:cubicBezTo>
                      <a:pt x="31775" y="2053683"/>
                      <a:pt x="35699" y="2047139"/>
                      <a:pt x="37661" y="2045830"/>
                    </a:cubicBezTo>
                    <a:cubicBezTo>
                      <a:pt x="39623" y="2044521"/>
                      <a:pt x="42893" y="2045176"/>
                      <a:pt x="44855" y="2043867"/>
                    </a:cubicBezTo>
                    <a:cubicBezTo>
                      <a:pt x="46816" y="2042558"/>
                      <a:pt x="51394" y="2038632"/>
                      <a:pt x="52048" y="2039940"/>
                    </a:cubicBezTo>
                    <a:cubicBezTo>
                      <a:pt x="52702" y="2041249"/>
                      <a:pt x="48124" y="2044521"/>
                      <a:pt x="50740" y="2045176"/>
                    </a:cubicBezTo>
                    <a:cubicBezTo>
                      <a:pt x="54010" y="2045830"/>
                      <a:pt x="61858" y="2042558"/>
                      <a:pt x="59242" y="2046484"/>
                    </a:cubicBezTo>
                    <a:cubicBezTo>
                      <a:pt x="55972" y="2049756"/>
                      <a:pt x="49432" y="2048447"/>
                      <a:pt x="46816" y="2049102"/>
                    </a:cubicBezTo>
                    <a:cubicBezTo>
                      <a:pt x="44201" y="2049756"/>
                      <a:pt x="39623" y="2049102"/>
                      <a:pt x="38315" y="2053028"/>
                    </a:cubicBezTo>
                    <a:cubicBezTo>
                      <a:pt x="37661" y="2056954"/>
                      <a:pt x="33083" y="2060226"/>
                      <a:pt x="31775" y="2060881"/>
                    </a:cubicBezTo>
                    <a:cubicBezTo>
                      <a:pt x="31121" y="2061535"/>
                      <a:pt x="27198" y="2062190"/>
                      <a:pt x="31121" y="2064153"/>
                    </a:cubicBezTo>
                    <a:cubicBezTo>
                      <a:pt x="34391" y="2065462"/>
                      <a:pt x="38315" y="2065462"/>
                      <a:pt x="39623" y="2070042"/>
                    </a:cubicBezTo>
                    <a:cubicBezTo>
                      <a:pt x="40931" y="2074623"/>
                      <a:pt x="46816" y="2080513"/>
                      <a:pt x="43547" y="2083784"/>
                    </a:cubicBezTo>
                    <a:cubicBezTo>
                      <a:pt x="40277" y="2086402"/>
                      <a:pt x="37007" y="2088365"/>
                      <a:pt x="36353" y="2085093"/>
                    </a:cubicBezTo>
                    <a:cubicBezTo>
                      <a:pt x="35699" y="2081821"/>
                      <a:pt x="36353" y="2074623"/>
                      <a:pt x="33083" y="2072660"/>
                    </a:cubicBezTo>
                    <a:cubicBezTo>
                      <a:pt x="29813" y="2070697"/>
                      <a:pt x="26544" y="2068734"/>
                      <a:pt x="24582" y="2067425"/>
                    </a:cubicBezTo>
                    <a:cubicBezTo>
                      <a:pt x="22620" y="2066116"/>
                      <a:pt x="16734" y="2063498"/>
                      <a:pt x="16734" y="2063498"/>
                    </a:cubicBezTo>
                    <a:cubicBezTo>
                      <a:pt x="16734" y="2063498"/>
                      <a:pt x="12157" y="2065462"/>
                      <a:pt x="12157" y="2064153"/>
                    </a:cubicBezTo>
                    <a:cubicBezTo>
                      <a:pt x="12157" y="2062844"/>
                      <a:pt x="9541" y="2053028"/>
                      <a:pt x="5617" y="2053028"/>
                    </a:cubicBezTo>
                    <a:cubicBezTo>
                      <a:pt x="1039" y="2053028"/>
                      <a:pt x="-1577" y="2056954"/>
                      <a:pt x="1039" y="2058263"/>
                    </a:cubicBezTo>
                    <a:cubicBezTo>
                      <a:pt x="3655" y="2059572"/>
                      <a:pt x="8233" y="2064153"/>
                      <a:pt x="12157" y="206873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76D65D4D-7BDD-ACC4-8BF2-ABC1D94151D4}"/>
                </a:ext>
              </a:extLst>
            </p:cNvPr>
            <p:cNvSpPr/>
            <p:nvPr/>
          </p:nvSpPr>
          <p:spPr>
            <a:xfrm>
              <a:off x="3550222" y="2613382"/>
              <a:ext cx="969169" cy="903057"/>
            </a:xfrm>
            <a:custGeom>
              <a:avLst/>
              <a:gdLst>
                <a:gd name="connsiteX0" fmla="*/ 498972 w 969169"/>
                <a:gd name="connsiteY0" fmla="*/ 11779 h 903057"/>
                <a:gd name="connsiteX1" fmla="*/ 500280 w 969169"/>
                <a:gd name="connsiteY1" fmla="*/ 6544 h 903057"/>
                <a:gd name="connsiteX2" fmla="*/ 487201 w 969169"/>
                <a:gd name="connsiteY2" fmla="*/ 6544 h 903057"/>
                <a:gd name="connsiteX3" fmla="*/ 485239 w 969169"/>
                <a:gd name="connsiteY3" fmla="*/ 6544 h 903057"/>
                <a:gd name="connsiteX4" fmla="*/ 474122 w 969169"/>
                <a:gd name="connsiteY4" fmla="*/ 4581 h 903057"/>
                <a:gd name="connsiteX5" fmla="*/ 466928 w 969169"/>
                <a:gd name="connsiteY5" fmla="*/ 2618 h 903057"/>
                <a:gd name="connsiteX6" fmla="*/ 453195 w 969169"/>
                <a:gd name="connsiteY6" fmla="*/ 18977 h 903057"/>
                <a:gd name="connsiteX7" fmla="*/ 450579 w 969169"/>
                <a:gd name="connsiteY7" fmla="*/ 22249 h 903057"/>
                <a:gd name="connsiteX8" fmla="*/ 434230 w 969169"/>
                <a:gd name="connsiteY8" fmla="*/ 24867 h 903057"/>
                <a:gd name="connsiteX9" fmla="*/ 427036 w 969169"/>
                <a:gd name="connsiteY9" fmla="*/ 16360 h 903057"/>
                <a:gd name="connsiteX10" fmla="*/ 425075 w 969169"/>
                <a:gd name="connsiteY10" fmla="*/ 13088 h 903057"/>
                <a:gd name="connsiteX11" fmla="*/ 413303 w 969169"/>
                <a:gd name="connsiteY11" fmla="*/ 3272 h 903057"/>
                <a:gd name="connsiteX12" fmla="*/ 400224 w 969169"/>
                <a:gd name="connsiteY12" fmla="*/ 9816 h 903057"/>
                <a:gd name="connsiteX13" fmla="*/ 400224 w 969169"/>
                <a:gd name="connsiteY13" fmla="*/ 9816 h 903057"/>
                <a:gd name="connsiteX14" fmla="*/ 394338 w 969169"/>
                <a:gd name="connsiteY14" fmla="*/ 20286 h 903057"/>
                <a:gd name="connsiteX15" fmla="*/ 369488 w 969169"/>
                <a:gd name="connsiteY15" fmla="*/ 5235 h 903057"/>
                <a:gd name="connsiteX16" fmla="*/ 367526 w 969169"/>
                <a:gd name="connsiteY16" fmla="*/ 5235 h 903057"/>
                <a:gd name="connsiteX17" fmla="*/ 367526 w 969169"/>
                <a:gd name="connsiteY17" fmla="*/ 5235 h 903057"/>
                <a:gd name="connsiteX18" fmla="*/ 365564 w 969169"/>
                <a:gd name="connsiteY18" fmla="*/ 8507 h 903057"/>
                <a:gd name="connsiteX19" fmla="*/ 355754 w 969169"/>
                <a:gd name="connsiteY19" fmla="*/ 17014 h 903057"/>
                <a:gd name="connsiteX20" fmla="*/ 355754 w 969169"/>
                <a:gd name="connsiteY20" fmla="*/ 18977 h 903057"/>
                <a:gd name="connsiteX21" fmla="*/ 348561 w 969169"/>
                <a:gd name="connsiteY21" fmla="*/ 33374 h 903057"/>
                <a:gd name="connsiteX22" fmla="*/ 348561 w 969169"/>
                <a:gd name="connsiteY22" fmla="*/ 34683 h 903057"/>
                <a:gd name="connsiteX23" fmla="*/ 348561 w 969169"/>
                <a:gd name="connsiteY23" fmla="*/ 34683 h 903057"/>
                <a:gd name="connsiteX24" fmla="*/ 338752 w 969169"/>
                <a:gd name="connsiteY24" fmla="*/ 53006 h 903057"/>
                <a:gd name="connsiteX25" fmla="*/ 336790 w 969169"/>
                <a:gd name="connsiteY25" fmla="*/ 54969 h 903057"/>
                <a:gd name="connsiteX26" fmla="*/ 336790 w 969169"/>
                <a:gd name="connsiteY26" fmla="*/ 58241 h 903057"/>
                <a:gd name="connsiteX27" fmla="*/ 335482 w 969169"/>
                <a:gd name="connsiteY27" fmla="*/ 80490 h 903057"/>
                <a:gd name="connsiteX28" fmla="*/ 306707 w 969169"/>
                <a:gd name="connsiteY28" fmla="*/ 85071 h 903057"/>
                <a:gd name="connsiteX29" fmla="*/ 306707 w 969169"/>
                <a:gd name="connsiteY29" fmla="*/ 85725 h 903057"/>
                <a:gd name="connsiteX30" fmla="*/ 302784 w 969169"/>
                <a:gd name="connsiteY30" fmla="*/ 91615 h 903057"/>
                <a:gd name="connsiteX31" fmla="*/ 285781 w 969169"/>
                <a:gd name="connsiteY31" fmla="*/ 85725 h 903057"/>
                <a:gd name="connsiteX32" fmla="*/ 285127 w 969169"/>
                <a:gd name="connsiteY32" fmla="*/ 85071 h 903057"/>
                <a:gd name="connsiteX33" fmla="*/ 281203 w 969169"/>
                <a:gd name="connsiteY33" fmla="*/ 87688 h 903057"/>
                <a:gd name="connsiteX34" fmla="*/ 273356 w 969169"/>
                <a:gd name="connsiteY34" fmla="*/ 92269 h 903057"/>
                <a:gd name="connsiteX35" fmla="*/ 272701 w 969169"/>
                <a:gd name="connsiteY35" fmla="*/ 94232 h 903057"/>
                <a:gd name="connsiteX36" fmla="*/ 270086 w 969169"/>
                <a:gd name="connsiteY36" fmla="*/ 98813 h 903057"/>
                <a:gd name="connsiteX37" fmla="*/ 270086 w 969169"/>
                <a:gd name="connsiteY37" fmla="*/ 100122 h 903057"/>
                <a:gd name="connsiteX38" fmla="*/ 267470 w 969169"/>
                <a:gd name="connsiteY38" fmla="*/ 112555 h 903057"/>
                <a:gd name="connsiteX39" fmla="*/ 245889 w 969169"/>
                <a:gd name="connsiteY39" fmla="*/ 123680 h 903057"/>
                <a:gd name="connsiteX40" fmla="*/ 245889 w 969169"/>
                <a:gd name="connsiteY40" fmla="*/ 123680 h 903057"/>
                <a:gd name="connsiteX41" fmla="*/ 250467 w 969169"/>
                <a:gd name="connsiteY41" fmla="*/ 137422 h 903057"/>
                <a:gd name="connsiteX42" fmla="*/ 245235 w 969169"/>
                <a:gd name="connsiteY42" fmla="*/ 153781 h 903057"/>
                <a:gd name="connsiteX43" fmla="*/ 249159 w 969169"/>
                <a:gd name="connsiteY43" fmla="*/ 157053 h 903057"/>
                <a:gd name="connsiteX44" fmla="*/ 247197 w 969169"/>
                <a:gd name="connsiteY44" fmla="*/ 170796 h 903057"/>
                <a:gd name="connsiteX45" fmla="*/ 245235 w 969169"/>
                <a:gd name="connsiteY45" fmla="*/ 173413 h 903057"/>
                <a:gd name="connsiteX46" fmla="*/ 245235 w 969169"/>
                <a:gd name="connsiteY46" fmla="*/ 179303 h 903057"/>
                <a:gd name="connsiteX47" fmla="*/ 245235 w 969169"/>
                <a:gd name="connsiteY47" fmla="*/ 182575 h 903057"/>
                <a:gd name="connsiteX48" fmla="*/ 249159 w 969169"/>
                <a:gd name="connsiteY48" fmla="*/ 182575 h 903057"/>
                <a:gd name="connsiteX49" fmla="*/ 251121 w 969169"/>
                <a:gd name="connsiteY49" fmla="*/ 180611 h 903057"/>
                <a:gd name="connsiteX50" fmla="*/ 253737 w 969169"/>
                <a:gd name="connsiteY50" fmla="*/ 177994 h 903057"/>
                <a:gd name="connsiteX51" fmla="*/ 264200 w 969169"/>
                <a:gd name="connsiteY51" fmla="*/ 177994 h 903057"/>
                <a:gd name="connsiteX52" fmla="*/ 266816 w 969169"/>
                <a:gd name="connsiteY52" fmla="*/ 178648 h 903057"/>
                <a:gd name="connsiteX53" fmla="*/ 268778 w 969169"/>
                <a:gd name="connsiteY53" fmla="*/ 178648 h 903057"/>
                <a:gd name="connsiteX54" fmla="*/ 280549 w 969169"/>
                <a:gd name="connsiteY54" fmla="*/ 180611 h 903057"/>
                <a:gd name="connsiteX55" fmla="*/ 283165 w 969169"/>
                <a:gd name="connsiteY55" fmla="*/ 187155 h 903057"/>
                <a:gd name="connsiteX56" fmla="*/ 268778 w 969169"/>
                <a:gd name="connsiteY56" fmla="*/ 207441 h 903057"/>
                <a:gd name="connsiteX57" fmla="*/ 269432 w 969169"/>
                <a:gd name="connsiteY57" fmla="*/ 213985 h 903057"/>
                <a:gd name="connsiteX58" fmla="*/ 269432 w 969169"/>
                <a:gd name="connsiteY58" fmla="*/ 222492 h 903057"/>
                <a:gd name="connsiteX59" fmla="*/ 265508 w 969169"/>
                <a:gd name="connsiteY59" fmla="*/ 226419 h 903057"/>
                <a:gd name="connsiteX60" fmla="*/ 250467 w 969169"/>
                <a:gd name="connsiteY60" fmla="*/ 224456 h 903057"/>
                <a:gd name="connsiteX61" fmla="*/ 249159 w 969169"/>
                <a:gd name="connsiteY61" fmla="*/ 226419 h 903057"/>
                <a:gd name="connsiteX62" fmla="*/ 233464 w 969169"/>
                <a:gd name="connsiteY62" fmla="*/ 229036 h 903057"/>
                <a:gd name="connsiteX63" fmla="*/ 232156 w 969169"/>
                <a:gd name="connsiteY63" fmla="*/ 229036 h 903057"/>
                <a:gd name="connsiteX64" fmla="*/ 231502 w 969169"/>
                <a:gd name="connsiteY64" fmla="*/ 231654 h 903057"/>
                <a:gd name="connsiteX65" fmla="*/ 231502 w 969169"/>
                <a:gd name="connsiteY65" fmla="*/ 238852 h 903057"/>
                <a:gd name="connsiteX66" fmla="*/ 231502 w 969169"/>
                <a:gd name="connsiteY66" fmla="*/ 253903 h 903057"/>
                <a:gd name="connsiteX67" fmla="*/ 200766 w 969169"/>
                <a:gd name="connsiteY67" fmla="*/ 274189 h 903057"/>
                <a:gd name="connsiteX68" fmla="*/ 200766 w 969169"/>
                <a:gd name="connsiteY68" fmla="*/ 274189 h 903057"/>
                <a:gd name="connsiteX69" fmla="*/ 200766 w 969169"/>
                <a:gd name="connsiteY69" fmla="*/ 276152 h 903057"/>
                <a:gd name="connsiteX70" fmla="*/ 195534 w 969169"/>
                <a:gd name="connsiteY70" fmla="*/ 285314 h 903057"/>
                <a:gd name="connsiteX71" fmla="*/ 195534 w 969169"/>
                <a:gd name="connsiteY71" fmla="*/ 285314 h 903057"/>
                <a:gd name="connsiteX72" fmla="*/ 196842 w 969169"/>
                <a:gd name="connsiteY72" fmla="*/ 287277 h 903057"/>
                <a:gd name="connsiteX73" fmla="*/ 198150 w 969169"/>
                <a:gd name="connsiteY73" fmla="*/ 294475 h 903057"/>
                <a:gd name="connsiteX74" fmla="*/ 192918 w 969169"/>
                <a:gd name="connsiteY74" fmla="*/ 302328 h 903057"/>
                <a:gd name="connsiteX75" fmla="*/ 194226 w 969169"/>
                <a:gd name="connsiteY75" fmla="*/ 304945 h 903057"/>
                <a:gd name="connsiteX76" fmla="*/ 198150 w 969169"/>
                <a:gd name="connsiteY76" fmla="*/ 318033 h 903057"/>
                <a:gd name="connsiteX77" fmla="*/ 198150 w 969169"/>
                <a:gd name="connsiteY77" fmla="*/ 323923 h 903057"/>
                <a:gd name="connsiteX78" fmla="*/ 200112 w 969169"/>
                <a:gd name="connsiteY78" fmla="*/ 326540 h 903057"/>
                <a:gd name="connsiteX79" fmla="*/ 204035 w 969169"/>
                <a:gd name="connsiteY79" fmla="*/ 335047 h 903057"/>
                <a:gd name="connsiteX80" fmla="*/ 195534 w 969169"/>
                <a:gd name="connsiteY80" fmla="*/ 353370 h 903057"/>
                <a:gd name="connsiteX81" fmla="*/ 197496 w 969169"/>
                <a:gd name="connsiteY81" fmla="*/ 363841 h 903057"/>
                <a:gd name="connsiteX82" fmla="*/ 194226 w 969169"/>
                <a:gd name="connsiteY82" fmla="*/ 380855 h 903057"/>
                <a:gd name="connsiteX83" fmla="*/ 192918 w 969169"/>
                <a:gd name="connsiteY83" fmla="*/ 383472 h 903057"/>
                <a:gd name="connsiteX84" fmla="*/ 192918 w 969169"/>
                <a:gd name="connsiteY84" fmla="*/ 383472 h 903057"/>
                <a:gd name="connsiteX85" fmla="*/ 194226 w 969169"/>
                <a:gd name="connsiteY85" fmla="*/ 382164 h 903057"/>
                <a:gd name="connsiteX86" fmla="*/ 202074 w 969169"/>
                <a:gd name="connsiteY86" fmla="*/ 377583 h 903057"/>
                <a:gd name="connsiteX87" fmla="*/ 208613 w 969169"/>
                <a:gd name="connsiteY87" fmla="*/ 378892 h 903057"/>
                <a:gd name="connsiteX88" fmla="*/ 212537 w 969169"/>
                <a:gd name="connsiteY88" fmla="*/ 385435 h 903057"/>
                <a:gd name="connsiteX89" fmla="*/ 213191 w 969169"/>
                <a:gd name="connsiteY89" fmla="*/ 385435 h 903057"/>
                <a:gd name="connsiteX90" fmla="*/ 218423 w 969169"/>
                <a:gd name="connsiteY90" fmla="*/ 387399 h 903057"/>
                <a:gd name="connsiteX91" fmla="*/ 223000 w 969169"/>
                <a:gd name="connsiteY91" fmla="*/ 393942 h 903057"/>
                <a:gd name="connsiteX92" fmla="*/ 222347 w 969169"/>
                <a:gd name="connsiteY92" fmla="*/ 403104 h 903057"/>
                <a:gd name="connsiteX93" fmla="*/ 223654 w 969169"/>
                <a:gd name="connsiteY93" fmla="*/ 405067 h 903057"/>
                <a:gd name="connsiteX94" fmla="*/ 226270 w 969169"/>
                <a:gd name="connsiteY94" fmla="*/ 410957 h 903057"/>
                <a:gd name="connsiteX95" fmla="*/ 224308 w 969169"/>
                <a:gd name="connsiteY95" fmla="*/ 416846 h 903057"/>
                <a:gd name="connsiteX96" fmla="*/ 214499 w 969169"/>
                <a:gd name="connsiteY96" fmla="*/ 420118 h 903057"/>
                <a:gd name="connsiteX97" fmla="*/ 211883 w 969169"/>
                <a:gd name="connsiteY97" fmla="*/ 424044 h 903057"/>
                <a:gd name="connsiteX98" fmla="*/ 190956 w 969169"/>
                <a:gd name="connsiteY98" fmla="*/ 426662 h 903057"/>
                <a:gd name="connsiteX99" fmla="*/ 183763 w 969169"/>
                <a:gd name="connsiteY99" fmla="*/ 409648 h 903057"/>
                <a:gd name="connsiteX100" fmla="*/ 185071 w 969169"/>
                <a:gd name="connsiteY100" fmla="*/ 404413 h 903057"/>
                <a:gd name="connsiteX101" fmla="*/ 181801 w 969169"/>
                <a:gd name="connsiteY101" fmla="*/ 401795 h 903057"/>
                <a:gd name="connsiteX102" fmla="*/ 179185 w 969169"/>
                <a:gd name="connsiteY102" fmla="*/ 405721 h 903057"/>
                <a:gd name="connsiteX103" fmla="*/ 175261 w 969169"/>
                <a:gd name="connsiteY103" fmla="*/ 411611 h 903057"/>
                <a:gd name="connsiteX104" fmla="*/ 162836 w 969169"/>
                <a:gd name="connsiteY104" fmla="*/ 414229 h 903057"/>
                <a:gd name="connsiteX105" fmla="*/ 162836 w 969169"/>
                <a:gd name="connsiteY105" fmla="*/ 416192 h 903057"/>
                <a:gd name="connsiteX106" fmla="*/ 162836 w 969169"/>
                <a:gd name="connsiteY106" fmla="*/ 419464 h 903057"/>
                <a:gd name="connsiteX107" fmla="*/ 147795 w 969169"/>
                <a:gd name="connsiteY107" fmla="*/ 441713 h 903057"/>
                <a:gd name="connsiteX108" fmla="*/ 132754 w 969169"/>
                <a:gd name="connsiteY108" fmla="*/ 437787 h 903057"/>
                <a:gd name="connsiteX109" fmla="*/ 129484 w 969169"/>
                <a:gd name="connsiteY109" fmla="*/ 439750 h 903057"/>
                <a:gd name="connsiteX110" fmla="*/ 126214 w 969169"/>
                <a:gd name="connsiteY110" fmla="*/ 441713 h 903057"/>
                <a:gd name="connsiteX111" fmla="*/ 126214 w 969169"/>
                <a:gd name="connsiteY111" fmla="*/ 441713 h 903057"/>
                <a:gd name="connsiteX112" fmla="*/ 124906 w 969169"/>
                <a:gd name="connsiteY112" fmla="*/ 445639 h 903057"/>
                <a:gd name="connsiteX113" fmla="*/ 131446 w 969169"/>
                <a:gd name="connsiteY113" fmla="*/ 452183 h 903057"/>
                <a:gd name="connsiteX114" fmla="*/ 132754 w 969169"/>
                <a:gd name="connsiteY114" fmla="*/ 453492 h 903057"/>
                <a:gd name="connsiteX115" fmla="*/ 135370 w 969169"/>
                <a:gd name="connsiteY115" fmla="*/ 460690 h 903057"/>
                <a:gd name="connsiteX116" fmla="*/ 126214 w 969169"/>
                <a:gd name="connsiteY116" fmla="*/ 473778 h 903057"/>
                <a:gd name="connsiteX117" fmla="*/ 109865 w 969169"/>
                <a:gd name="connsiteY117" fmla="*/ 471815 h 903057"/>
                <a:gd name="connsiteX118" fmla="*/ 108557 w 969169"/>
                <a:gd name="connsiteY118" fmla="*/ 472469 h 903057"/>
                <a:gd name="connsiteX119" fmla="*/ 105288 w 969169"/>
                <a:gd name="connsiteY119" fmla="*/ 474432 h 903057"/>
                <a:gd name="connsiteX120" fmla="*/ 96786 w 969169"/>
                <a:gd name="connsiteY120" fmla="*/ 486211 h 903057"/>
                <a:gd name="connsiteX121" fmla="*/ 88939 w 969169"/>
                <a:gd name="connsiteY121" fmla="*/ 496682 h 903057"/>
                <a:gd name="connsiteX122" fmla="*/ 81745 w 969169"/>
                <a:gd name="connsiteY122" fmla="*/ 498645 h 903057"/>
                <a:gd name="connsiteX123" fmla="*/ 76513 w 969169"/>
                <a:gd name="connsiteY123" fmla="*/ 496682 h 903057"/>
                <a:gd name="connsiteX124" fmla="*/ 73243 w 969169"/>
                <a:gd name="connsiteY124" fmla="*/ 498645 h 903057"/>
                <a:gd name="connsiteX125" fmla="*/ 63434 w 969169"/>
                <a:gd name="connsiteY125" fmla="*/ 492755 h 903057"/>
                <a:gd name="connsiteX126" fmla="*/ 60164 w 969169"/>
                <a:gd name="connsiteY126" fmla="*/ 488174 h 903057"/>
                <a:gd name="connsiteX127" fmla="*/ 59510 w 969169"/>
                <a:gd name="connsiteY127" fmla="*/ 488829 h 903057"/>
                <a:gd name="connsiteX128" fmla="*/ 52317 w 969169"/>
                <a:gd name="connsiteY128" fmla="*/ 494718 h 903057"/>
                <a:gd name="connsiteX129" fmla="*/ 34660 w 969169"/>
                <a:gd name="connsiteY129" fmla="*/ 496027 h 903057"/>
                <a:gd name="connsiteX130" fmla="*/ 30082 w 969169"/>
                <a:gd name="connsiteY130" fmla="*/ 499299 h 903057"/>
                <a:gd name="connsiteX131" fmla="*/ 24850 w 969169"/>
                <a:gd name="connsiteY131" fmla="*/ 503226 h 903057"/>
                <a:gd name="connsiteX132" fmla="*/ 15041 w 969169"/>
                <a:gd name="connsiteY132" fmla="*/ 505189 h 903057"/>
                <a:gd name="connsiteX133" fmla="*/ 13733 w 969169"/>
                <a:gd name="connsiteY133" fmla="*/ 506498 h 903057"/>
                <a:gd name="connsiteX134" fmla="*/ 8501 w 969169"/>
                <a:gd name="connsiteY134" fmla="*/ 511078 h 903057"/>
                <a:gd name="connsiteX135" fmla="*/ 4577 w 969169"/>
                <a:gd name="connsiteY135" fmla="*/ 511733 h 903057"/>
                <a:gd name="connsiteX136" fmla="*/ 0 w 969169"/>
                <a:gd name="connsiteY136" fmla="*/ 510424 h 903057"/>
                <a:gd name="connsiteX137" fmla="*/ 2616 w 969169"/>
                <a:gd name="connsiteY137" fmla="*/ 518931 h 903057"/>
                <a:gd name="connsiteX138" fmla="*/ 3924 w 969169"/>
                <a:gd name="connsiteY138" fmla="*/ 524166 h 903057"/>
                <a:gd name="connsiteX139" fmla="*/ 5885 w 969169"/>
                <a:gd name="connsiteY139" fmla="*/ 526783 h 903057"/>
                <a:gd name="connsiteX140" fmla="*/ 9155 w 969169"/>
                <a:gd name="connsiteY140" fmla="*/ 532019 h 903057"/>
                <a:gd name="connsiteX141" fmla="*/ 28774 w 969169"/>
                <a:gd name="connsiteY141" fmla="*/ 575208 h 903057"/>
                <a:gd name="connsiteX142" fmla="*/ 34006 w 969169"/>
                <a:gd name="connsiteY142" fmla="*/ 582407 h 903057"/>
                <a:gd name="connsiteX143" fmla="*/ 39238 w 969169"/>
                <a:gd name="connsiteY143" fmla="*/ 588950 h 903057"/>
                <a:gd name="connsiteX144" fmla="*/ 41853 w 969169"/>
                <a:gd name="connsiteY144" fmla="*/ 593531 h 903057"/>
                <a:gd name="connsiteX145" fmla="*/ 48393 w 969169"/>
                <a:gd name="connsiteY145" fmla="*/ 604656 h 903057"/>
                <a:gd name="connsiteX146" fmla="*/ 49701 w 969169"/>
                <a:gd name="connsiteY146" fmla="*/ 609237 h 903057"/>
                <a:gd name="connsiteX147" fmla="*/ 51009 w 969169"/>
                <a:gd name="connsiteY147" fmla="*/ 612508 h 903057"/>
                <a:gd name="connsiteX148" fmla="*/ 54279 w 969169"/>
                <a:gd name="connsiteY148" fmla="*/ 617089 h 903057"/>
                <a:gd name="connsiteX149" fmla="*/ 57548 w 969169"/>
                <a:gd name="connsiteY149" fmla="*/ 621670 h 903057"/>
                <a:gd name="connsiteX150" fmla="*/ 58856 w 969169"/>
                <a:gd name="connsiteY150" fmla="*/ 621670 h 903057"/>
                <a:gd name="connsiteX151" fmla="*/ 66704 w 969169"/>
                <a:gd name="connsiteY151" fmla="*/ 630177 h 903057"/>
                <a:gd name="connsiteX152" fmla="*/ 64742 w 969169"/>
                <a:gd name="connsiteY152" fmla="*/ 639338 h 903057"/>
                <a:gd name="connsiteX153" fmla="*/ 63434 w 969169"/>
                <a:gd name="connsiteY153" fmla="*/ 642610 h 903057"/>
                <a:gd name="connsiteX154" fmla="*/ 66050 w 969169"/>
                <a:gd name="connsiteY154" fmla="*/ 644574 h 903057"/>
                <a:gd name="connsiteX155" fmla="*/ 73897 w 969169"/>
                <a:gd name="connsiteY155" fmla="*/ 655698 h 903057"/>
                <a:gd name="connsiteX156" fmla="*/ 73897 w 969169"/>
                <a:gd name="connsiteY156" fmla="*/ 662242 h 903057"/>
                <a:gd name="connsiteX157" fmla="*/ 74551 w 969169"/>
                <a:gd name="connsiteY157" fmla="*/ 670095 h 903057"/>
                <a:gd name="connsiteX158" fmla="*/ 85669 w 969169"/>
                <a:gd name="connsiteY158" fmla="*/ 711321 h 903057"/>
                <a:gd name="connsiteX159" fmla="*/ 76513 w 969169"/>
                <a:gd name="connsiteY159" fmla="*/ 725718 h 903057"/>
                <a:gd name="connsiteX160" fmla="*/ 75205 w 969169"/>
                <a:gd name="connsiteY160" fmla="*/ 727027 h 903057"/>
                <a:gd name="connsiteX161" fmla="*/ 62780 w 969169"/>
                <a:gd name="connsiteY161" fmla="*/ 738151 h 903057"/>
                <a:gd name="connsiteX162" fmla="*/ 61472 w 969169"/>
                <a:gd name="connsiteY162" fmla="*/ 738151 h 903057"/>
                <a:gd name="connsiteX163" fmla="*/ 56240 w 969169"/>
                <a:gd name="connsiteY163" fmla="*/ 740115 h 903057"/>
                <a:gd name="connsiteX164" fmla="*/ 35968 w 969169"/>
                <a:gd name="connsiteY164" fmla="*/ 757783 h 903057"/>
                <a:gd name="connsiteX165" fmla="*/ 24196 w 969169"/>
                <a:gd name="connsiteY165" fmla="*/ 781341 h 903057"/>
                <a:gd name="connsiteX166" fmla="*/ 19619 w 969169"/>
                <a:gd name="connsiteY166" fmla="*/ 793774 h 903057"/>
                <a:gd name="connsiteX167" fmla="*/ 17003 w 969169"/>
                <a:gd name="connsiteY167" fmla="*/ 800318 h 903057"/>
                <a:gd name="connsiteX168" fmla="*/ 19619 w 969169"/>
                <a:gd name="connsiteY168" fmla="*/ 804245 h 903057"/>
                <a:gd name="connsiteX169" fmla="*/ 19619 w 969169"/>
                <a:gd name="connsiteY169" fmla="*/ 806208 h 903057"/>
                <a:gd name="connsiteX170" fmla="*/ 28774 w 969169"/>
                <a:gd name="connsiteY170" fmla="*/ 806208 h 903057"/>
                <a:gd name="connsiteX171" fmla="*/ 30736 w 969169"/>
                <a:gd name="connsiteY171" fmla="*/ 806208 h 903057"/>
                <a:gd name="connsiteX172" fmla="*/ 39891 w 969169"/>
                <a:gd name="connsiteY172" fmla="*/ 810134 h 903057"/>
                <a:gd name="connsiteX173" fmla="*/ 40545 w 969169"/>
                <a:gd name="connsiteY173" fmla="*/ 810789 h 903057"/>
                <a:gd name="connsiteX174" fmla="*/ 52971 w 969169"/>
                <a:gd name="connsiteY174" fmla="*/ 812752 h 903057"/>
                <a:gd name="connsiteX175" fmla="*/ 56894 w 969169"/>
                <a:gd name="connsiteY175" fmla="*/ 818641 h 903057"/>
                <a:gd name="connsiteX176" fmla="*/ 69320 w 969169"/>
                <a:gd name="connsiteY176" fmla="*/ 820604 h 903057"/>
                <a:gd name="connsiteX177" fmla="*/ 75205 w 969169"/>
                <a:gd name="connsiteY177" fmla="*/ 830420 h 903057"/>
                <a:gd name="connsiteX178" fmla="*/ 77167 w 969169"/>
                <a:gd name="connsiteY178" fmla="*/ 834346 h 903057"/>
                <a:gd name="connsiteX179" fmla="*/ 78475 w 969169"/>
                <a:gd name="connsiteY179" fmla="*/ 835001 h 903057"/>
                <a:gd name="connsiteX180" fmla="*/ 83053 w 969169"/>
                <a:gd name="connsiteY180" fmla="*/ 846125 h 903057"/>
                <a:gd name="connsiteX181" fmla="*/ 81091 w 969169"/>
                <a:gd name="connsiteY181" fmla="*/ 850052 h 903057"/>
                <a:gd name="connsiteX182" fmla="*/ 79129 w 969169"/>
                <a:gd name="connsiteY182" fmla="*/ 853978 h 903057"/>
                <a:gd name="connsiteX183" fmla="*/ 79783 w 969169"/>
                <a:gd name="connsiteY183" fmla="*/ 857250 h 903057"/>
                <a:gd name="connsiteX184" fmla="*/ 80437 w 969169"/>
                <a:gd name="connsiteY184" fmla="*/ 865103 h 903057"/>
                <a:gd name="connsiteX185" fmla="*/ 79129 w 969169"/>
                <a:gd name="connsiteY185" fmla="*/ 868375 h 903057"/>
                <a:gd name="connsiteX186" fmla="*/ 79129 w 969169"/>
                <a:gd name="connsiteY186" fmla="*/ 869029 h 903057"/>
                <a:gd name="connsiteX187" fmla="*/ 80437 w 969169"/>
                <a:gd name="connsiteY187" fmla="*/ 869684 h 903057"/>
                <a:gd name="connsiteX188" fmla="*/ 84361 w 969169"/>
                <a:gd name="connsiteY188" fmla="*/ 881463 h 903057"/>
                <a:gd name="connsiteX189" fmla="*/ 79129 w 969169"/>
                <a:gd name="connsiteY189" fmla="*/ 887352 h 903057"/>
                <a:gd name="connsiteX190" fmla="*/ 78475 w 969169"/>
                <a:gd name="connsiteY190" fmla="*/ 888006 h 903057"/>
                <a:gd name="connsiteX191" fmla="*/ 78475 w 969169"/>
                <a:gd name="connsiteY191" fmla="*/ 888661 h 903057"/>
                <a:gd name="connsiteX192" fmla="*/ 81091 w 969169"/>
                <a:gd name="connsiteY192" fmla="*/ 899785 h 903057"/>
                <a:gd name="connsiteX193" fmla="*/ 81091 w 969169"/>
                <a:gd name="connsiteY193" fmla="*/ 903057 h 903057"/>
                <a:gd name="connsiteX194" fmla="*/ 95478 w 969169"/>
                <a:gd name="connsiteY194" fmla="*/ 897168 h 903057"/>
                <a:gd name="connsiteX195" fmla="*/ 100710 w 969169"/>
                <a:gd name="connsiteY195" fmla="*/ 897168 h 903057"/>
                <a:gd name="connsiteX196" fmla="*/ 105288 w 969169"/>
                <a:gd name="connsiteY196" fmla="*/ 897168 h 903057"/>
                <a:gd name="connsiteX197" fmla="*/ 113135 w 969169"/>
                <a:gd name="connsiteY197" fmla="*/ 894550 h 903057"/>
                <a:gd name="connsiteX198" fmla="*/ 117713 w 969169"/>
                <a:gd name="connsiteY198" fmla="*/ 893241 h 903057"/>
                <a:gd name="connsiteX199" fmla="*/ 120329 w 969169"/>
                <a:gd name="connsiteY199" fmla="*/ 897822 h 903057"/>
                <a:gd name="connsiteX200" fmla="*/ 122290 w 969169"/>
                <a:gd name="connsiteY200" fmla="*/ 901094 h 903057"/>
                <a:gd name="connsiteX201" fmla="*/ 128830 w 969169"/>
                <a:gd name="connsiteY201" fmla="*/ 891933 h 903057"/>
                <a:gd name="connsiteX202" fmla="*/ 136678 w 969169"/>
                <a:gd name="connsiteY202" fmla="*/ 882771 h 903057"/>
                <a:gd name="connsiteX203" fmla="*/ 147141 w 969169"/>
                <a:gd name="connsiteY203" fmla="*/ 872301 h 903057"/>
                <a:gd name="connsiteX204" fmla="*/ 146487 w 969169"/>
                <a:gd name="connsiteY204" fmla="*/ 867066 h 903057"/>
                <a:gd name="connsiteX205" fmla="*/ 146487 w 969169"/>
                <a:gd name="connsiteY205" fmla="*/ 853978 h 903057"/>
                <a:gd name="connsiteX206" fmla="*/ 147141 w 969169"/>
                <a:gd name="connsiteY206" fmla="*/ 852015 h 903057"/>
                <a:gd name="connsiteX207" fmla="*/ 159566 w 969169"/>
                <a:gd name="connsiteY207" fmla="*/ 838927 h 903057"/>
                <a:gd name="connsiteX208" fmla="*/ 171337 w 969169"/>
                <a:gd name="connsiteY208" fmla="*/ 835655 h 903057"/>
                <a:gd name="connsiteX209" fmla="*/ 173953 w 969169"/>
                <a:gd name="connsiteY209" fmla="*/ 835655 h 903057"/>
                <a:gd name="connsiteX210" fmla="*/ 177877 w 969169"/>
                <a:gd name="connsiteY210" fmla="*/ 833038 h 903057"/>
                <a:gd name="connsiteX211" fmla="*/ 188994 w 969169"/>
                <a:gd name="connsiteY211" fmla="*/ 830420 h 903057"/>
                <a:gd name="connsiteX212" fmla="*/ 193572 w 969169"/>
                <a:gd name="connsiteY212" fmla="*/ 830420 h 903057"/>
                <a:gd name="connsiteX213" fmla="*/ 202728 w 969169"/>
                <a:gd name="connsiteY213" fmla="*/ 825839 h 903057"/>
                <a:gd name="connsiteX214" fmla="*/ 211883 w 969169"/>
                <a:gd name="connsiteY214" fmla="*/ 824531 h 903057"/>
                <a:gd name="connsiteX215" fmla="*/ 222347 w 969169"/>
                <a:gd name="connsiteY215" fmla="*/ 817332 h 903057"/>
                <a:gd name="connsiteX216" fmla="*/ 245889 w 969169"/>
                <a:gd name="connsiteY216" fmla="*/ 804245 h 903057"/>
                <a:gd name="connsiteX217" fmla="*/ 257007 w 969169"/>
                <a:gd name="connsiteY217" fmla="*/ 806208 h 903057"/>
                <a:gd name="connsiteX218" fmla="*/ 265508 w 969169"/>
                <a:gd name="connsiteY218" fmla="*/ 808171 h 903057"/>
                <a:gd name="connsiteX219" fmla="*/ 274664 w 969169"/>
                <a:gd name="connsiteY219" fmla="*/ 805554 h 903057"/>
                <a:gd name="connsiteX220" fmla="*/ 288397 w 969169"/>
                <a:gd name="connsiteY220" fmla="*/ 802282 h 903057"/>
                <a:gd name="connsiteX221" fmla="*/ 300168 w 969169"/>
                <a:gd name="connsiteY221" fmla="*/ 799664 h 903057"/>
                <a:gd name="connsiteX222" fmla="*/ 302784 w 969169"/>
                <a:gd name="connsiteY222" fmla="*/ 797701 h 903057"/>
                <a:gd name="connsiteX223" fmla="*/ 311285 w 969169"/>
                <a:gd name="connsiteY223" fmla="*/ 793774 h 903057"/>
                <a:gd name="connsiteX224" fmla="*/ 330250 w 969169"/>
                <a:gd name="connsiteY224" fmla="*/ 794429 h 903057"/>
                <a:gd name="connsiteX225" fmla="*/ 334174 w 969169"/>
                <a:gd name="connsiteY225" fmla="*/ 792466 h 903057"/>
                <a:gd name="connsiteX226" fmla="*/ 347907 w 969169"/>
                <a:gd name="connsiteY226" fmla="*/ 791157 h 903057"/>
                <a:gd name="connsiteX227" fmla="*/ 351177 w 969169"/>
                <a:gd name="connsiteY227" fmla="*/ 793774 h 903057"/>
                <a:gd name="connsiteX228" fmla="*/ 357062 w 969169"/>
                <a:gd name="connsiteY228" fmla="*/ 798355 h 903057"/>
                <a:gd name="connsiteX229" fmla="*/ 363602 w 969169"/>
                <a:gd name="connsiteY229" fmla="*/ 795738 h 903057"/>
                <a:gd name="connsiteX230" fmla="*/ 387144 w 969169"/>
                <a:gd name="connsiteY230" fmla="*/ 792466 h 903057"/>
                <a:gd name="connsiteX231" fmla="*/ 391068 w 969169"/>
                <a:gd name="connsiteY231" fmla="*/ 798355 h 903057"/>
                <a:gd name="connsiteX232" fmla="*/ 393030 w 969169"/>
                <a:gd name="connsiteY232" fmla="*/ 797701 h 903057"/>
                <a:gd name="connsiteX233" fmla="*/ 411341 w 969169"/>
                <a:gd name="connsiteY233" fmla="*/ 793120 h 903057"/>
                <a:gd name="connsiteX234" fmla="*/ 440116 w 969169"/>
                <a:gd name="connsiteY234" fmla="*/ 798355 h 903057"/>
                <a:gd name="connsiteX235" fmla="*/ 443385 w 969169"/>
                <a:gd name="connsiteY235" fmla="*/ 795738 h 903057"/>
                <a:gd name="connsiteX236" fmla="*/ 453849 w 969169"/>
                <a:gd name="connsiteY236" fmla="*/ 789848 h 903057"/>
                <a:gd name="connsiteX237" fmla="*/ 457773 w 969169"/>
                <a:gd name="connsiteY237" fmla="*/ 789194 h 903057"/>
                <a:gd name="connsiteX238" fmla="*/ 476083 w 969169"/>
                <a:gd name="connsiteY238" fmla="*/ 789848 h 903057"/>
                <a:gd name="connsiteX239" fmla="*/ 479353 w 969169"/>
                <a:gd name="connsiteY239" fmla="*/ 800973 h 903057"/>
                <a:gd name="connsiteX240" fmla="*/ 479353 w 969169"/>
                <a:gd name="connsiteY240" fmla="*/ 802282 h 903057"/>
                <a:gd name="connsiteX241" fmla="*/ 490471 w 969169"/>
                <a:gd name="connsiteY241" fmla="*/ 804245 h 903057"/>
                <a:gd name="connsiteX242" fmla="*/ 493086 w 969169"/>
                <a:gd name="connsiteY242" fmla="*/ 813406 h 903057"/>
                <a:gd name="connsiteX243" fmla="*/ 501588 w 969169"/>
                <a:gd name="connsiteY243" fmla="*/ 810134 h 903057"/>
                <a:gd name="connsiteX244" fmla="*/ 511397 w 969169"/>
                <a:gd name="connsiteY244" fmla="*/ 802282 h 903057"/>
                <a:gd name="connsiteX245" fmla="*/ 516629 w 969169"/>
                <a:gd name="connsiteY245" fmla="*/ 802282 h 903057"/>
                <a:gd name="connsiteX246" fmla="*/ 539518 w 969169"/>
                <a:gd name="connsiteY246" fmla="*/ 804245 h 903057"/>
                <a:gd name="connsiteX247" fmla="*/ 539518 w 969169"/>
                <a:gd name="connsiteY247" fmla="*/ 802936 h 903057"/>
                <a:gd name="connsiteX248" fmla="*/ 539518 w 969169"/>
                <a:gd name="connsiteY248" fmla="*/ 801627 h 903057"/>
                <a:gd name="connsiteX249" fmla="*/ 544095 w 969169"/>
                <a:gd name="connsiteY249" fmla="*/ 793120 h 903057"/>
                <a:gd name="connsiteX250" fmla="*/ 551943 w 969169"/>
                <a:gd name="connsiteY250" fmla="*/ 793120 h 903057"/>
                <a:gd name="connsiteX251" fmla="*/ 557174 w 969169"/>
                <a:gd name="connsiteY251" fmla="*/ 795738 h 903057"/>
                <a:gd name="connsiteX252" fmla="*/ 565676 w 969169"/>
                <a:gd name="connsiteY252" fmla="*/ 799664 h 903057"/>
                <a:gd name="connsiteX253" fmla="*/ 575486 w 969169"/>
                <a:gd name="connsiteY253" fmla="*/ 795738 h 903057"/>
                <a:gd name="connsiteX254" fmla="*/ 575486 w 969169"/>
                <a:gd name="connsiteY254" fmla="*/ 793774 h 903057"/>
                <a:gd name="connsiteX255" fmla="*/ 585949 w 969169"/>
                <a:gd name="connsiteY255" fmla="*/ 773488 h 903057"/>
                <a:gd name="connsiteX256" fmla="*/ 593796 w 969169"/>
                <a:gd name="connsiteY256" fmla="*/ 774797 h 903057"/>
                <a:gd name="connsiteX257" fmla="*/ 598374 w 969169"/>
                <a:gd name="connsiteY257" fmla="*/ 781995 h 903057"/>
                <a:gd name="connsiteX258" fmla="*/ 608184 w 969169"/>
                <a:gd name="connsiteY258" fmla="*/ 789194 h 903057"/>
                <a:gd name="connsiteX259" fmla="*/ 608184 w 969169"/>
                <a:gd name="connsiteY259" fmla="*/ 789194 h 903057"/>
                <a:gd name="connsiteX260" fmla="*/ 608184 w 969169"/>
                <a:gd name="connsiteY260" fmla="*/ 789194 h 903057"/>
                <a:gd name="connsiteX261" fmla="*/ 617339 w 969169"/>
                <a:gd name="connsiteY261" fmla="*/ 780686 h 903057"/>
                <a:gd name="connsiteX262" fmla="*/ 636958 w 969169"/>
                <a:gd name="connsiteY262" fmla="*/ 780686 h 903057"/>
                <a:gd name="connsiteX263" fmla="*/ 648729 w 969169"/>
                <a:gd name="connsiteY263" fmla="*/ 797701 h 903057"/>
                <a:gd name="connsiteX264" fmla="*/ 650037 w 969169"/>
                <a:gd name="connsiteY264" fmla="*/ 797701 h 903057"/>
                <a:gd name="connsiteX265" fmla="*/ 650037 w 969169"/>
                <a:gd name="connsiteY265" fmla="*/ 787230 h 903057"/>
                <a:gd name="connsiteX266" fmla="*/ 657884 w 969169"/>
                <a:gd name="connsiteY266" fmla="*/ 776106 h 903057"/>
                <a:gd name="connsiteX267" fmla="*/ 660500 w 969169"/>
                <a:gd name="connsiteY267" fmla="*/ 773488 h 903057"/>
                <a:gd name="connsiteX268" fmla="*/ 671617 w 969169"/>
                <a:gd name="connsiteY268" fmla="*/ 767599 h 903057"/>
                <a:gd name="connsiteX269" fmla="*/ 671617 w 969169"/>
                <a:gd name="connsiteY269" fmla="*/ 763018 h 903057"/>
                <a:gd name="connsiteX270" fmla="*/ 671617 w 969169"/>
                <a:gd name="connsiteY270" fmla="*/ 759746 h 903057"/>
                <a:gd name="connsiteX271" fmla="*/ 689274 w 969169"/>
                <a:gd name="connsiteY271" fmla="*/ 751894 h 903057"/>
                <a:gd name="connsiteX272" fmla="*/ 691236 w 969169"/>
                <a:gd name="connsiteY272" fmla="*/ 751894 h 903057"/>
                <a:gd name="connsiteX273" fmla="*/ 710855 w 969169"/>
                <a:gd name="connsiteY273" fmla="*/ 771525 h 903057"/>
                <a:gd name="connsiteX274" fmla="*/ 714125 w 969169"/>
                <a:gd name="connsiteY274" fmla="*/ 781341 h 903057"/>
                <a:gd name="connsiteX275" fmla="*/ 714125 w 969169"/>
                <a:gd name="connsiteY275" fmla="*/ 781341 h 903057"/>
                <a:gd name="connsiteX276" fmla="*/ 720011 w 969169"/>
                <a:gd name="connsiteY276" fmla="*/ 785922 h 903057"/>
                <a:gd name="connsiteX277" fmla="*/ 721973 w 969169"/>
                <a:gd name="connsiteY277" fmla="*/ 788539 h 903057"/>
                <a:gd name="connsiteX278" fmla="*/ 725242 w 969169"/>
                <a:gd name="connsiteY278" fmla="*/ 784613 h 903057"/>
                <a:gd name="connsiteX279" fmla="*/ 733090 w 969169"/>
                <a:gd name="connsiteY279" fmla="*/ 782650 h 903057"/>
                <a:gd name="connsiteX280" fmla="*/ 733090 w 969169"/>
                <a:gd name="connsiteY280" fmla="*/ 778069 h 903057"/>
                <a:gd name="connsiteX281" fmla="*/ 735706 w 969169"/>
                <a:gd name="connsiteY281" fmla="*/ 771525 h 903057"/>
                <a:gd name="connsiteX282" fmla="*/ 741591 w 969169"/>
                <a:gd name="connsiteY282" fmla="*/ 769562 h 903057"/>
                <a:gd name="connsiteX283" fmla="*/ 741591 w 969169"/>
                <a:gd name="connsiteY283" fmla="*/ 769562 h 903057"/>
                <a:gd name="connsiteX284" fmla="*/ 752055 w 969169"/>
                <a:gd name="connsiteY284" fmla="*/ 758437 h 903057"/>
                <a:gd name="connsiteX285" fmla="*/ 752709 w 969169"/>
                <a:gd name="connsiteY285" fmla="*/ 758437 h 903057"/>
                <a:gd name="connsiteX286" fmla="*/ 770366 w 969169"/>
                <a:gd name="connsiteY286" fmla="*/ 764981 h 903057"/>
                <a:gd name="connsiteX287" fmla="*/ 771674 w 969169"/>
                <a:gd name="connsiteY287" fmla="*/ 764981 h 903057"/>
                <a:gd name="connsiteX288" fmla="*/ 772981 w 969169"/>
                <a:gd name="connsiteY288" fmla="*/ 764981 h 903057"/>
                <a:gd name="connsiteX289" fmla="*/ 775597 w 969169"/>
                <a:gd name="connsiteY289" fmla="*/ 759746 h 903057"/>
                <a:gd name="connsiteX290" fmla="*/ 786715 w 969169"/>
                <a:gd name="connsiteY290" fmla="*/ 751239 h 903057"/>
                <a:gd name="connsiteX291" fmla="*/ 810911 w 969169"/>
                <a:gd name="connsiteY291" fmla="*/ 742732 h 903057"/>
                <a:gd name="connsiteX292" fmla="*/ 825952 w 969169"/>
                <a:gd name="connsiteY292" fmla="*/ 751239 h 903057"/>
                <a:gd name="connsiteX293" fmla="*/ 831184 w 969169"/>
                <a:gd name="connsiteY293" fmla="*/ 752548 h 903057"/>
                <a:gd name="connsiteX294" fmla="*/ 833146 w 969169"/>
                <a:gd name="connsiteY294" fmla="*/ 752548 h 903057"/>
                <a:gd name="connsiteX295" fmla="*/ 837724 w 969169"/>
                <a:gd name="connsiteY295" fmla="*/ 755820 h 903057"/>
                <a:gd name="connsiteX296" fmla="*/ 840340 w 969169"/>
                <a:gd name="connsiteY296" fmla="*/ 767599 h 903057"/>
                <a:gd name="connsiteX297" fmla="*/ 840340 w 969169"/>
                <a:gd name="connsiteY297" fmla="*/ 767599 h 903057"/>
                <a:gd name="connsiteX298" fmla="*/ 846225 w 969169"/>
                <a:gd name="connsiteY298" fmla="*/ 767599 h 903057"/>
                <a:gd name="connsiteX299" fmla="*/ 856689 w 969169"/>
                <a:gd name="connsiteY299" fmla="*/ 771525 h 903057"/>
                <a:gd name="connsiteX300" fmla="*/ 857342 w 969169"/>
                <a:gd name="connsiteY300" fmla="*/ 771525 h 903057"/>
                <a:gd name="connsiteX301" fmla="*/ 857342 w 969169"/>
                <a:gd name="connsiteY301" fmla="*/ 766290 h 903057"/>
                <a:gd name="connsiteX302" fmla="*/ 857342 w 969169"/>
                <a:gd name="connsiteY302" fmla="*/ 764981 h 903057"/>
                <a:gd name="connsiteX303" fmla="*/ 859304 w 969169"/>
                <a:gd name="connsiteY303" fmla="*/ 758437 h 903057"/>
                <a:gd name="connsiteX304" fmla="*/ 859958 w 969169"/>
                <a:gd name="connsiteY304" fmla="*/ 756474 h 903057"/>
                <a:gd name="connsiteX305" fmla="*/ 857342 w 969169"/>
                <a:gd name="connsiteY305" fmla="*/ 753857 h 903057"/>
                <a:gd name="connsiteX306" fmla="*/ 853419 w 969169"/>
                <a:gd name="connsiteY306" fmla="*/ 750585 h 903057"/>
                <a:gd name="connsiteX307" fmla="*/ 849495 w 969169"/>
                <a:gd name="connsiteY307" fmla="*/ 744041 h 903057"/>
                <a:gd name="connsiteX308" fmla="*/ 848187 w 969169"/>
                <a:gd name="connsiteY308" fmla="*/ 741423 h 903057"/>
                <a:gd name="connsiteX309" fmla="*/ 842301 w 969169"/>
                <a:gd name="connsiteY309" fmla="*/ 732916 h 903057"/>
                <a:gd name="connsiteX310" fmla="*/ 839032 w 969169"/>
                <a:gd name="connsiteY310" fmla="*/ 729644 h 903057"/>
                <a:gd name="connsiteX311" fmla="*/ 834454 w 969169"/>
                <a:gd name="connsiteY311" fmla="*/ 724409 h 903057"/>
                <a:gd name="connsiteX312" fmla="*/ 834454 w 969169"/>
                <a:gd name="connsiteY312" fmla="*/ 710012 h 903057"/>
                <a:gd name="connsiteX313" fmla="*/ 834454 w 969169"/>
                <a:gd name="connsiteY313" fmla="*/ 708704 h 903057"/>
                <a:gd name="connsiteX314" fmla="*/ 834454 w 969169"/>
                <a:gd name="connsiteY314" fmla="*/ 702160 h 903057"/>
                <a:gd name="connsiteX315" fmla="*/ 834454 w 969169"/>
                <a:gd name="connsiteY315" fmla="*/ 700851 h 903057"/>
                <a:gd name="connsiteX316" fmla="*/ 837070 w 969169"/>
                <a:gd name="connsiteY316" fmla="*/ 692998 h 903057"/>
                <a:gd name="connsiteX317" fmla="*/ 838377 w 969169"/>
                <a:gd name="connsiteY317" fmla="*/ 691035 h 903057"/>
                <a:gd name="connsiteX318" fmla="*/ 838377 w 969169"/>
                <a:gd name="connsiteY318" fmla="*/ 681220 h 903057"/>
                <a:gd name="connsiteX319" fmla="*/ 839685 w 969169"/>
                <a:gd name="connsiteY319" fmla="*/ 667477 h 903057"/>
                <a:gd name="connsiteX320" fmla="*/ 839685 w 969169"/>
                <a:gd name="connsiteY320" fmla="*/ 666168 h 903057"/>
                <a:gd name="connsiteX321" fmla="*/ 841647 w 969169"/>
                <a:gd name="connsiteY321" fmla="*/ 660933 h 903057"/>
                <a:gd name="connsiteX322" fmla="*/ 845571 w 969169"/>
                <a:gd name="connsiteY322" fmla="*/ 653081 h 903057"/>
                <a:gd name="connsiteX323" fmla="*/ 847533 w 969169"/>
                <a:gd name="connsiteY323" fmla="*/ 650463 h 903057"/>
                <a:gd name="connsiteX324" fmla="*/ 852765 w 969169"/>
                <a:gd name="connsiteY324" fmla="*/ 641302 h 903057"/>
                <a:gd name="connsiteX325" fmla="*/ 852765 w 969169"/>
                <a:gd name="connsiteY325" fmla="*/ 638684 h 903057"/>
                <a:gd name="connsiteX326" fmla="*/ 855381 w 969169"/>
                <a:gd name="connsiteY326" fmla="*/ 632140 h 903057"/>
                <a:gd name="connsiteX327" fmla="*/ 855381 w 969169"/>
                <a:gd name="connsiteY327" fmla="*/ 632140 h 903057"/>
                <a:gd name="connsiteX328" fmla="*/ 855381 w 969169"/>
                <a:gd name="connsiteY328" fmla="*/ 617744 h 903057"/>
                <a:gd name="connsiteX329" fmla="*/ 855381 w 969169"/>
                <a:gd name="connsiteY329" fmla="*/ 617744 h 903057"/>
                <a:gd name="connsiteX330" fmla="*/ 882193 w 969169"/>
                <a:gd name="connsiteY330" fmla="*/ 606619 h 903057"/>
                <a:gd name="connsiteX331" fmla="*/ 890694 w 969169"/>
                <a:gd name="connsiteY331" fmla="*/ 608582 h 903057"/>
                <a:gd name="connsiteX332" fmla="*/ 892657 w 969169"/>
                <a:gd name="connsiteY332" fmla="*/ 600075 h 903057"/>
                <a:gd name="connsiteX333" fmla="*/ 914891 w 969169"/>
                <a:gd name="connsiteY333" fmla="*/ 589605 h 903057"/>
                <a:gd name="connsiteX334" fmla="*/ 916853 w 969169"/>
                <a:gd name="connsiteY334" fmla="*/ 589605 h 903057"/>
                <a:gd name="connsiteX335" fmla="*/ 925355 w 969169"/>
                <a:gd name="connsiteY335" fmla="*/ 587642 h 903057"/>
                <a:gd name="connsiteX336" fmla="*/ 939088 w 969169"/>
                <a:gd name="connsiteY336" fmla="*/ 585024 h 903057"/>
                <a:gd name="connsiteX337" fmla="*/ 939088 w 969169"/>
                <a:gd name="connsiteY337" fmla="*/ 583715 h 903057"/>
                <a:gd name="connsiteX338" fmla="*/ 938434 w 969169"/>
                <a:gd name="connsiteY338" fmla="*/ 583715 h 903057"/>
                <a:gd name="connsiteX339" fmla="*/ 929932 w 969169"/>
                <a:gd name="connsiteY339" fmla="*/ 581098 h 903057"/>
                <a:gd name="connsiteX340" fmla="*/ 924700 w 969169"/>
                <a:gd name="connsiteY340" fmla="*/ 569973 h 903057"/>
                <a:gd name="connsiteX341" fmla="*/ 922739 w 969169"/>
                <a:gd name="connsiteY341" fmla="*/ 569973 h 903057"/>
                <a:gd name="connsiteX342" fmla="*/ 911621 w 969169"/>
                <a:gd name="connsiteY342" fmla="*/ 566047 h 903057"/>
                <a:gd name="connsiteX343" fmla="*/ 909659 w 969169"/>
                <a:gd name="connsiteY343" fmla="*/ 550341 h 903057"/>
                <a:gd name="connsiteX344" fmla="*/ 906390 w 969169"/>
                <a:gd name="connsiteY344" fmla="*/ 547070 h 903057"/>
                <a:gd name="connsiteX345" fmla="*/ 903774 w 969169"/>
                <a:gd name="connsiteY345" fmla="*/ 536599 h 903057"/>
                <a:gd name="connsiteX346" fmla="*/ 903774 w 969169"/>
                <a:gd name="connsiteY346" fmla="*/ 534636 h 903057"/>
                <a:gd name="connsiteX347" fmla="*/ 902466 w 969169"/>
                <a:gd name="connsiteY347" fmla="*/ 533982 h 903057"/>
                <a:gd name="connsiteX348" fmla="*/ 898542 w 969169"/>
                <a:gd name="connsiteY348" fmla="*/ 531364 h 903057"/>
                <a:gd name="connsiteX349" fmla="*/ 895272 w 969169"/>
                <a:gd name="connsiteY349" fmla="*/ 525475 h 903057"/>
                <a:gd name="connsiteX350" fmla="*/ 898542 w 969169"/>
                <a:gd name="connsiteY350" fmla="*/ 517622 h 903057"/>
                <a:gd name="connsiteX351" fmla="*/ 892002 w 969169"/>
                <a:gd name="connsiteY351" fmla="*/ 514350 h 903057"/>
                <a:gd name="connsiteX352" fmla="*/ 880231 w 969169"/>
                <a:gd name="connsiteY352" fmla="*/ 502571 h 903057"/>
                <a:gd name="connsiteX353" fmla="*/ 883501 w 969169"/>
                <a:gd name="connsiteY353" fmla="*/ 487520 h 903057"/>
                <a:gd name="connsiteX354" fmla="*/ 884809 w 969169"/>
                <a:gd name="connsiteY354" fmla="*/ 485557 h 903057"/>
                <a:gd name="connsiteX355" fmla="*/ 880231 w 969169"/>
                <a:gd name="connsiteY355" fmla="*/ 482285 h 903057"/>
                <a:gd name="connsiteX356" fmla="*/ 874345 w 969169"/>
                <a:gd name="connsiteY356" fmla="*/ 475741 h 903057"/>
                <a:gd name="connsiteX357" fmla="*/ 873038 w 969169"/>
                <a:gd name="connsiteY357" fmla="*/ 475741 h 903057"/>
                <a:gd name="connsiteX358" fmla="*/ 859304 w 969169"/>
                <a:gd name="connsiteY358" fmla="*/ 471160 h 903057"/>
                <a:gd name="connsiteX359" fmla="*/ 848841 w 969169"/>
                <a:gd name="connsiteY359" fmla="*/ 458073 h 903057"/>
                <a:gd name="connsiteX360" fmla="*/ 847533 w 969169"/>
                <a:gd name="connsiteY360" fmla="*/ 458073 h 903057"/>
                <a:gd name="connsiteX361" fmla="*/ 839032 w 969169"/>
                <a:gd name="connsiteY361" fmla="*/ 454801 h 903057"/>
                <a:gd name="connsiteX362" fmla="*/ 839032 w 969169"/>
                <a:gd name="connsiteY362" fmla="*/ 443022 h 903057"/>
                <a:gd name="connsiteX363" fmla="*/ 839032 w 969169"/>
                <a:gd name="connsiteY363" fmla="*/ 438441 h 903057"/>
                <a:gd name="connsiteX364" fmla="*/ 844263 w 969169"/>
                <a:gd name="connsiteY364" fmla="*/ 430588 h 903057"/>
                <a:gd name="connsiteX365" fmla="*/ 841647 w 969169"/>
                <a:gd name="connsiteY365" fmla="*/ 426662 h 903057"/>
                <a:gd name="connsiteX366" fmla="*/ 841647 w 969169"/>
                <a:gd name="connsiteY366" fmla="*/ 410302 h 903057"/>
                <a:gd name="connsiteX367" fmla="*/ 861920 w 969169"/>
                <a:gd name="connsiteY367" fmla="*/ 402449 h 903057"/>
                <a:gd name="connsiteX368" fmla="*/ 864536 w 969169"/>
                <a:gd name="connsiteY368" fmla="*/ 399177 h 903057"/>
                <a:gd name="connsiteX369" fmla="*/ 882847 w 969169"/>
                <a:gd name="connsiteY369" fmla="*/ 396560 h 903057"/>
                <a:gd name="connsiteX370" fmla="*/ 884809 w 969169"/>
                <a:gd name="connsiteY370" fmla="*/ 396560 h 903057"/>
                <a:gd name="connsiteX371" fmla="*/ 896580 w 969169"/>
                <a:gd name="connsiteY371" fmla="*/ 406376 h 903057"/>
                <a:gd name="connsiteX372" fmla="*/ 896580 w 969169"/>
                <a:gd name="connsiteY372" fmla="*/ 407030 h 903057"/>
                <a:gd name="connsiteX373" fmla="*/ 896580 w 969169"/>
                <a:gd name="connsiteY373" fmla="*/ 407030 h 903057"/>
                <a:gd name="connsiteX374" fmla="*/ 906390 w 969169"/>
                <a:gd name="connsiteY374" fmla="*/ 408339 h 903057"/>
                <a:gd name="connsiteX375" fmla="*/ 907698 w 969169"/>
                <a:gd name="connsiteY375" fmla="*/ 407030 h 903057"/>
                <a:gd name="connsiteX376" fmla="*/ 909006 w 969169"/>
                <a:gd name="connsiteY376" fmla="*/ 407030 h 903057"/>
                <a:gd name="connsiteX377" fmla="*/ 922739 w 969169"/>
                <a:gd name="connsiteY377" fmla="*/ 403758 h 903057"/>
                <a:gd name="connsiteX378" fmla="*/ 926662 w 969169"/>
                <a:gd name="connsiteY378" fmla="*/ 401795 h 903057"/>
                <a:gd name="connsiteX379" fmla="*/ 929932 w 969169"/>
                <a:gd name="connsiteY379" fmla="*/ 395906 h 903057"/>
                <a:gd name="connsiteX380" fmla="*/ 939741 w 969169"/>
                <a:gd name="connsiteY380" fmla="*/ 389362 h 903057"/>
                <a:gd name="connsiteX381" fmla="*/ 939741 w 969169"/>
                <a:gd name="connsiteY381" fmla="*/ 388053 h 903057"/>
                <a:gd name="connsiteX382" fmla="*/ 939741 w 969169"/>
                <a:gd name="connsiteY382" fmla="*/ 386090 h 903057"/>
                <a:gd name="connsiteX383" fmla="*/ 946935 w 969169"/>
                <a:gd name="connsiteY383" fmla="*/ 375620 h 903057"/>
                <a:gd name="connsiteX384" fmla="*/ 948243 w 969169"/>
                <a:gd name="connsiteY384" fmla="*/ 375620 h 903057"/>
                <a:gd name="connsiteX385" fmla="*/ 950205 w 969169"/>
                <a:gd name="connsiteY385" fmla="*/ 370384 h 903057"/>
                <a:gd name="connsiteX386" fmla="*/ 948897 w 969169"/>
                <a:gd name="connsiteY386" fmla="*/ 364495 h 903057"/>
                <a:gd name="connsiteX387" fmla="*/ 948243 w 969169"/>
                <a:gd name="connsiteY387" fmla="*/ 361877 h 903057"/>
                <a:gd name="connsiteX388" fmla="*/ 948897 w 969169"/>
                <a:gd name="connsiteY388" fmla="*/ 355334 h 903057"/>
                <a:gd name="connsiteX389" fmla="*/ 958706 w 969169"/>
                <a:gd name="connsiteY389" fmla="*/ 350753 h 903057"/>
                <a:gd name="connsiteX390" fmla="*/ 958706 w 969169"/>
                <a:gd name="connsiteY390" fmla="*/ 350753 h 903057"/>
                <a:gd name="connsiteX391" fmla="*/ 960014 w 969169"/>
                <a:gd name="connsiteY391" fmla="*/ 347481 h 903057"/>
                <a:gd name="connsiteX392" fmla="*/ 969170 w 969169"/>
                <a:gd name="connsiteY392" fmla="*/ 341591 h 903057"/>
                <a:gd name="connsiteX393" fmla="*/ 969170 w 969169"/>
                <a:gd name="connsiteY393" fmla="*/ 341591 h 903057"/>
                <a:gd name="connsiteX394" fmla="*/ 965246 w 969169"/>
                <a:gd name="connsiteY394" fmla="*/ 331775 h 903057"/>
                <a:gd name="connsiteX395" fmla="*/ 959360 w 969169"/>
                <a:gd name="connsiteY395" fmla="*/ 333739 h 903057"/>
                <a:gd name="connsiteX396" fmla="*/ 956745 w 969169"/>
                <a:gd name="connsiteY396" fmla="*/ 329812 h 903057"/>
                <a:gd name="connsiteX397" fmla="*/ 956745 w 969169"/>
                <a:gd name="connsiteY397" fmla="*/ 329812 h 903057"/>
                <a:gd name="connsiteX398" fmla="*/ 945627 w 969169"/>
                <a:gd name="connsiteY398" fmla="*/ 327195 h 903057"/>
                <a:gd name="connsiteX399" fmla="*/ 943011 w 969169"/>
                <a:gd name="connsiteY399" fmla="*/ 325232 h 903057"/>
                <a:gd name="connsiteX400" fmla="*/ 923392 w 969169"/>
                <a:gd name="connsiteY400" fmla="*/ 312144 h 903057"/>
                <a:gd name="connsiteX401" fmla="*/ 925355 w 969169"/>
                <a:gd name="connsiteY401" fmla="*/ 297093 h 903057"/>
                <a:gd name="connsiteX402" fmla="*/ 925355 w 969169"/>
                <a:gd name="connsiteY402" fmla="*/ 296438 h 903057"/>
                <a:gd name="connsiteX403" fmla="*/ 924047 w 969169"/>
                <a:gd name="connsiteY403" fmla="*/ 296438 h 903057"/>
                <a:gd name="connsiteX404" fmla="*/ 920123 w 969169"/>
                <a:gd name="connsiteY404" fmla="*/ 297747 h 903057"/>
                <a:gd name="connsiteX405" fmla="*/ 908351 w 969169"/>
                <a:gd name="connsiteY405" fmla="*/ 293821 h 903057"/>
                <a:gd name="connsiteX406" fmla="*/ 905736 w 969169"/>
                <a:gd name="connsiteY406" fmla="*/ 291858 h 903057"/>
                <a:gd name="connsiteX407" fmla="*/ 904428 w 969169"/>
                <a:gd name="connsiteY407" fmla="*/ 291858 h 903057"/>
                <a:gd name="connsiteX408" fmla="*/ 899196 w 969169"/>
                <a:gd name="connsiteY408" fmla="*/ 292512 h 903057"/>
                <a:gd name="connsiteX409" fmla="*/ 890041 w 969169"/>
                <a:gd name="connsiteY409" fmla="*/ 290549 h 903057"/>
                <a:gd name="connsiteX410" fmla="*/ 886117 w 969169"/>
                <a:gd name="connsiteY410" fmla="*/ 289240 h 903057"/>
                <a:gd name="connsiteX411" fmla="*/ 874345 w 969169"/>
                <a:gd name="connsiteY411" fmla="*/ 299056 h 903057"/>
                <a:gd name="connsiteX412" fmla="*/ 870422 w 969169"/>
                <a:gd name="connsiteY412" fmla="*/ 302328 h 903057"/>
                <a:gd name="connsiteX413" fmla="*/ 859304 w 969169"/>
                <a:gd name="connsiteY413" fmla="*/ 302328 h 903057"/>
                <a:gd name="connsiteX414" fmla="*/ 857996 w 969169"/>
                <a:gd name="connsiteY414" fmla="*/ 302328 h 903057"/>
                <a:gd name="connsiteX415" fmla="*/ 856034 w 969169"/>
                <a:gd name="connsiteY415" fmla="*/ 302328 h 903057"/>
                <a:gd name="connsiteX416" fmla="*/ 849495 w 969169"/>
                <a:gd name="connsiteY416" fmla="*/ 302328 h 903057"/>
                <a:gd name="connsiteX417" fmla="*/ 844263 w 969169"/>
                <a:gd name="connsiteY417" fmla="*/ 297747 h 903057"/>
                <a:gd name="connsiteX418" fmla="*/ 844917 w 969169"/>
                <a:gd name="connsiteY418" fmla="*/ 287277 h 903057"/>
                <a:gd name="connsiteX419" fmla="*/ 844917 w 969169"/>
                <a:gd name="connsiteY419" fmla="*/ 285968 h 903057"/>
                <a:gd name="connsiteX420" fmla="*/ 844917 w 969169"/>
                <a:gd name="connsiteY420" fmla="*/ 270917 h 903057"/>
                <a:gd name="connsiteX421" fmla="*/ 842301 w 969169"/>
                <a:gd name="connsiteY421" fmla="*/ 259138 h 903057"/>
                <a:gd name="connsiteX422" fmla="*/ 840993 w 969169"/>
                <a:gd name="connsiteY422" fmla="*/ 259138 h 903057"/>
                <a:gd name="connsiteX423" fmla="*/ 830530 w 969169"/>
                <a:gd name="connsiteY423" fmla="*/ 253249 h 903057"/>
                <a:gd name="connsiteX424" fmla="*/ 828568 w 969169"/>
                <a:gd name="connsiteY424" fmla="*/ 253903 h 903057"/>
                <a:gd name="connsiteX425" fmla="*/ 815489 w 969169"/>
                <a:gd name="connsiteY425" fmla="*/ 252594 h 903057"/>
                <a:gd name="connsiteX426" fmla="*/ 814835 w 969169"/>
                <a:gd name="connsiteY426" fmla="*/ 252594 h 903057"/>
                <a:gd name="connsiteX427" fmla="*/ 814835 w 969169"/>
                <a:gd name="connsiteY427" fmla="*/ 252594 h 903057"/>
                <a:gd name="connsiteX428" fmla="*/ 808295 w 969169"/>
                <a:gd name="connsiteY428" fmla="*/ 252594 h 903057"/>
                <a:gd name="connsiteX429" fmla="*/ 794562 w 969169"/>
                <a:gd name="connsiteY429" fmla="*/ 247359 h 903057"/>
                <a:gd name="connsiteX430" fmla="*/ 792600 w 969169"/>
                <a:gd name="connsiteY430" fmla="*/ 246050 h 903057"/>
                <a:gd name="connsiteX431" fmla="*/ 786715 w 969169"/>
                <a:gd name="connsiteY431" fmla="*/ 244087 h 903057"/>
                <a:gd name="connsiteX432" fmla="*/ 776905 w 969169"/>
                <a:gd name="connsiteY432" fmla="*/ 240161 h 903057"/>
                <a:gd name="connsiteX433" fmla="*/ 769712 w 969169"/>
                <a:gd name="connsiteY433" fmla="*/ 227728 h 903057"/>
                <a:gd name="connsiteX434" fmla="*/ 768404 w 969169"/>
                <a:gd name="connsiteY434" fmla="*/ 223801 h 903057"/>
                <a:gd name="connsiteX435" fmla="*/ 765788 w 969169"/>
                <a:gd name="connsiteY435" fmla="*/ 221184 h 903057"/>
                <a:gd name="connsiteX436" fmla="*/ 763172 w 969169"/>
                <a:gd name="connsiteY436" fmla="*/ 218566 h 903057"/>
                <a:gd name="connsiteX437" fmla="*/ 754017 w 969169"/>
                <a:gd name="connsiteY437" fmla="*/ 208096 h 903057"/>
                <a:gd name="connsiteX438" fmla="*/ 754017 w 969169"/>
                <a:gd name="connsiteY438" fmla="*/ 207441 h 903057"/>
                <a:gd name="connsiteX439" fmla="*/ 754017 w 969169"/>
                <a:gd name="connsiteY439" fmla="*/ 207441 h 903057"/>
                <a:gd name="connsiteX440" fmla="*/ 745515 w 969169"/>
                <a:gd name="connsiteY440" fmla="*/ 208750 h 903057"/>
                <a:gd name="connsiteX441" fmla="*/ 739630 w 969169"/>
                <a:gd name="connsiteY441" fmla="*/ 205478 h 903057"/>
                <a:gd name="connsiteX442" fmla="*/ 737668 w 969169"/>
                <a:gd name="connsiteY442" fmla="*/ 185847 h 903057"/>
                <a:gd name="connsiteX443" fmla="*/ 737668 w 969169"/>
                <a:gd name="connsiteY443" fmla="*/ 183883 h 903057"/>
                <a:gd name="connsiteX444" fmla="*/ 738976 w 969169"/>
                <a:gd name="connsiteY444" fmla="*/ 178648 h 903057"/>
                <a:gd name="connsiteX445" fmla="*/ 735706 w 969169"/>
                <a:gd name="connsiteY445" fmla="*/ 179957 h 903057"/>
                <a:gd name="connsiteX446" fmla="*/ 728512 w 969169"/>
                <a:gd name="connsiteY446" fmla="*/ 181920 h 903057"/>
                <a:gd name="connsiteX447" fmla="*/ 719357 w 969169"/>
                <a:gd name="connsiteY447" fmla="*/ 170141 h 903057"/>
                <a:gd name="connsiteX448" fmla="*/ 719357 w 969169"/>
                <a:gd name="connsiteY448" fmla="*/ 169487 h 903057"/>
                <a:gd name="connsiteX449" fmla="*/ 717395 w 969169"/>
                <a:gd name="connsiteY449" fmla="*/ 169487 h 903057"/>
                <a:gd name="connsiteX450" fmla="*/ 707585 w 969169"/>
                <a:gd name="connsiteY450" fmla="*/ 166215 h 903057"/>
                <a:gd name="connsiteX451" fmla="*/ 703662 w 969169"/>
                <a:gd name="connsiteY451" fmla="*/ 166215 h 903057"/>
                <a:gd name="connsiteX452" fmla="*/ 694506 w 969169"/>
                <a:gd name="connsiteY452" fmla="*/ 164906 h 903057"/>
                <a:gd name="connsiteX453" fmla="*/ 687966 w 969169"/>
                <a:gd name="connsiteY453" fmla="*/ 149855 h 903057"/>
                <a:gd name="connsiteX454" fmla="*/ 691890 w 969169"/>
                <a:gd name="connsiteY454" fmla="*/ 139385 h 903057"/>
                <a:gd name="connsiteX455" fmla="*/ 688621 w 969169"/>
                <a:gd name="connsiteY455" fmla="*/ 134804 h 903057"/>
                <a:gd name="connsiteX456" fmla="*/ 687313 w 969169"/>
                <a:gd name="connsiteY456" fmla="*/ 128260 h 903057"/>
                <a:gd name="connsiteX457" fmla="*/ 695160 w 969169"/>
                <a:gd name="connsiteY457" fmla="*/ 120408 h 903057"/>
                <a:gd name="connsiteX458" fmla="*/ 692544 w 969169"/>
                <a:gd name="connsiteY458" fmla="*/ 117136 h 903057"/>
                <a:gd name="connsiteX459" fmla="*/ 691236 w 969169"/>
                <a:gd name="connsiteY459" fmla="*/ 109938 h 903057"/>
                <a:gd name="connsiteX460" fmla="*/ 697776 w 969169"/>
                <a:gd name="connsiteY460" fmla="*/ 104702 h 903057"/>
                <a:gd name="connsiteX461" fmla="*/ 695160 w 969169"/>
                <a:gd name="connsiteY461" fmla="*/ 101430 h 903057"/>
                <a:gd name="connsiteX462" fmla="*/ 693198 w 969169"/>
                <a:gd name="connsiteY462" fmla="*/ 93578 h 903057"/>
                <a:gd name="connsiteX463" fmla="*/ 693198 w 969169"/>
                <a:gd name="connsiteY463" fmla="*/ 93578 h 903057"/>
                <a:gd name="connsiteX464" fmla="*/ 687966 w 969169"/>
                <a:gd name="connsiteY464" fmla="*/ 91615 h 903057"/>
                <a:gd name="connsiteX465" fmla="*/ 685351 w 969169"/>
                <a:gd name="connsiteY465" fmla="*/ 90306 h 903057"/>
                <a:gd name="connsiteX466" fmla="*/ 678811 w 969169"/>
                <a:gd name="connsiteY466" fmla="*/ 83108 h 903057"/>
                <a:gd name="connsiteX467" fmla="*/ 676195 w 969169"/>
                <a:gd name="connsiteY467" fmla="*/ 79836 h 903057"/>
                <a:gd name="connsiteX468" fmla="*/ 675541 w 969169"/>
                <a:gd name="connsiteY468" fmla="*/ 79836 h 903057"/>
                <a:gd name="connsiteX469" fmla="*/ 666386 w 969169"/>
                <a:gd name="connsiteY469" fmla="*/ 72637 h 903057"/>
                <a:gd name="connsiteX470" fmla="*/ 672272 w 969169"/>
                <a:gd name="connsiteY470" fmla="*/ 50388 h 903057"/>
                <a:gd name="connsiteX471" fmla="*/ 672925 w 969169"/>
                <a:gd name="connsiteY471" fmla="*/ 49079 h 903057"/>
                <a:gd name="connsiteX472" fmla="*/ 672925 w 969169"/>
                <a:gd name="connsiteY472" fmla="*/ 49079 h 903057"/>
                <a:gd name="connsiteX473" fmla="*/ 669002 w 969169"/>
                <a:gd name="connsiteY473" fmla="*/ 43190 h 903057"/>
                <a:gd name="connsiteX474" fmla="*/ 669002 w 969169"/>
                <a:gd name="connsiteY474" fmla="*/ 32719 h 903057"/>
                <a:gd name="connsiteX475" fmla="*/ 667040 w 969169"/>
                <a:gd name="connsiteY475" fmla="*/ 27484 h 903057"/>
                <a:gd name="connsiteX476" fmla="*/ 663116 w 969169"/>
                <a:gd name="connsiteY476" fmla="*/ 20941 h 903057"/>
                <a:gd name="connsiteX477" fmla="*/ 661808 w 969169"/>
                <a:gd name="connsiteY477" fmla="*/ 22249 h 903057"/>
                <a:gd name="connsiteX478" fmla="*/ 653307 w 969169"/>
                <a:gd name="connsiteY478" fmla="*/ 27484 h 903057"/>
                <a:gd name="connsiteX479" fmla="*/ 642189 w 969169"/>
                <a:gd name="connsiteY479" fmla="*/ 19632 h 903057"/>
                <a:gd name="connsiteX480" fmla="*/ 642189 w 969169"/>
                <a:gd name="connsiteY480" fmla="*/ 18977 h 903057"/>
                <a:gd name="connsiteX481" fmla="*/ 641535 w 969169"/>
                <a:gd name="connsiteY481" fmla="*/ 18977 h 903057"/>
                <a:gd name="connsiteX482" fmla="*/ 633688 w 969169"/>
                <a:gd name="connsiteY482" fmla="*/ 20286 h 903057"/>
                <a:gd name="connsiteX483" fmla="*/ 626494 w 969169"/>
                <a:gd name="connsiteY483" fmla="*/ 9162 h 903057"/>
                <a:gd name="connsiteX484" fmla="*/ 621917 w 969169"/>
                <a:gd name="connsiteY484" fmla="*/ 8507 h 903057"/>
                <a:gd name="connsiteX485" fmla="*/ 616685 w 969169"/>
                <a:gd name="connsiteY485" fmla="*/ 7853 h 903057"/>
                <a:gd name="connsiteX486" fmla="*/ 610799 w 969169"/>
                <a:gd name="connsiteY486" fmla="*/ 654 h 903057"/>
                <a:gd name="connsiteX487" fmla="*/ 610799 w 969169"/>
                <a:gd name="connsiteY487" fmla="*/ 654 h 903057"/>
                <a:gd name="connsiteX488" fmla="*/ 610145 w 969169"/>
                <a:gd name="connsiteY488" fmla="*/ 654 h 903057"/>
                <a:gd name="connsiteX489" fmla="*/ 602952 w 969169"/>
                <a:gd name="connsiteY489" fmla="*/ 1963 h 903057"/>
                <a:gd name="connsiteX490" fmla="*/ 589872 w 969169"/>
                <a:gd name="connsiteY490" fmla="*/ 0 h 903057"/>
                <a:gd name="connsiteX491" fmla="*/ 589872 w 969169"/>
                <a:gd name="connsiteY491" fmla="*/ 0 h 903057"/>
                <a:gd name="connsiteX492" fmla="*/ 585949 w 969169"/>
                <a:gd name="connsiteY492" fmla="*/ 5890 h 903057"/>
                <a:gd name="connsiteX493" fmla="*/ 569600 w 969169"/>
                <a:gd name="connsiteY493" fmla="*/ 7198 h 903057"/>
                <a:gd name="connsiteX494" fmla="*/ 565676 w 969169"/>
                <a:gd name="connsiteY494" fmla="*/ 7198 h 903057"/>
                <a:gd name="connsiteX495" fmla="*/ 563714 w 969169"/>
                <a:gd name="connsiteY495" fmla="*/ 8507 h 903057"/>
                <a:gd name="connsiteX496" fmla="*/ 561752 w 969169"/>
                <a:gd name="connsiteY496" fmla="*/ 10470 h 903057"/>
                <a:gd name="connsiteX497" fmla="*/ 559790 w 969169"/>
                <a:gd name="connsiteY497" fmla="*/ 17669 h 903057"/>
                <a:gd name="connsiteX498" fmla="*/ 559790 w 969169"/>
                <a:gd name="connsiteY498" fmla="*/ 20286 h 903057"/>
                <a:gd name="connsiteX499" fmla="*/ 546057 w 969169"/>
                <a:gd name="connsiteY499" fmla="*/ 26830 h 903057"/>
                <a:gd name="connsiteX500" fmla="*/ 544749 w 969169"/>
                <a:gd name="connsiteY500" fmla="*/ 26830 h 903057"/>
                <a:gd name="connsiteX501" fmla="*/ 537555 w 969169"/>
                <a:gd name="connsiteY501" fmla="*/ 35991 h 903057"/>
                <a:gd name="connsiteX502" fmla="*/ 536902 w 969169"/>
                <a:gd name="connsiteY502" fmla="*/ 37300 h 903057"/>
                <a:gd name="connsiteX503" fmla="*/ 536902 w 969169"/>
                <a:gd name="connsiteY503" fmla="*/ 38609 h 903057"/>
                <a:gd name="connsiteX504" fmla="*/ 529054 w 969169"/>
                <a:gd name="connsiteY504" fmla="*/ 49079 h 903057"/>
                <a:gd name="connsiteX505" fmla="*/ 515321 w 969169"/>
                <a:gd name="connsiteY505" fmla="*/ 44499 h 903057"/>
                <a:gd name="connsiteX506" fmla="*/ 513359 w 969169"/>
                <a:gd name="connsiteY506" fmla="*/ 42535 h 903057"/>
                <a:gd name="connsiteX507" fmla="*/ 510089 w 969169"/>
                <a:gd name="connsiteY507" fmla="*/ 39918 h 903057"/>
                <a:gd name="connsiteX508" fmla="*/ 502242 w 969169"/>
                <a:gd name="connsiteY508" fmla="*/ 32719 h 903057"/>
                <a:gd name="connsiteX509" fmla="*/ 500934 w 969169"/>
                <a:gd name="connsiteY509" fmla="*/ 13742 h 903057"/>
                <a:gd name="connsiteX510" fmla="*/ 500934 w 969169"/>
                <a:gd name="connsiteY510" fmla="*/ 9816 h 90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</a:cxnLst>
              <a:rect l="l" t="t" r="r" b="b"/>
              <a:pathLst>
                <a:path w="969169" h="903057">
                  <a:moveTo>
                    <a:pt x="498972" y="11779"/>
                  </a:moveTo>
                  <a:cubicBezTo>
                    <a:pt x="498972" y="9816"/>
                    <a:pt x="498972" y="7853"/>
                    <a:pt x="500280" y="6544"/>
                  </a:cubicBezTo>
                  <a:cubicBezTo>
                    <a:pt x="497664" y="6544"/>
                    <a:pt x="493740" y="6544"/>
                    <a:pt x="487201" y="6544"/>
                  </a:cubicBezTo>
                  <a:lnTo>
                    <a:pt x="485239" y="6544"/>
                  </a:lnTo>
                  <a:cubicBezTo>
                    <a:pt x="481969" y="6544"/>
                    <a:pt x="478045" y="5890"/>
                    <a:pt x="474122" y="4581"/>
                  </a:cubicBezTo>
                  <a:cubicBezTo>
                    <a:pt x="472159" y="4581"/>
                    <a:pt x="468890" y="3272"/>
                    <a:pt x="466928" y="2618"/>
                  </a:cubicBezTo>
                  <a:cubicBezTo>
                    <a:pt x="464966" y="3926"/>
                    <a:pt x="461696" y="7853"/>
                    <a:pt x="453195" y="18977"/>
                  </a:cubicBezTo>
                  <a:cubicBezTo>
                    <a:pt x="451887" y="20286"/>
                    <a:pt x="451233" y="21595"/>
                    <a:pt x="450579" y="22249"/>
                  </a:cubicBezTo>
                  <a:cubicBezTo>
                    <a:pt x="447309" y="26176"/>
                    <a:pt x="440769" y="27484"/>
                    <a:pt x="434230" y="24867"/>
                  </a:cubicBezTo>
                  <a:cubicBezTo>
                    <a:pt x="429652" y="22904"/>
                    <a:pt x="428344" y="18977"/>
                    <a:pt x="427036" y="16360"/>
                  </a:cubicBezTo>
                  <a:cubicBezTo>
                    <a:pt x="427036" y="15051"/>
                    <a:pt x="425728" y="13742"/>
                    <a:pt x="425075" y="13088"/>
                  </a:cubicBezTo>
                  <a:cubicBezTo>
                    <a:pt x="421805" y="9816"/>
                    <a:pt x="417227" y="5235"/>
                    <a:pt x="413303" y="3272"/>
                  </a:cubicBezTo>
                  <a:cubicBezTo>
                    <a:pt x="411995" y="3272"/>
                    <a:pt x="408071" y="4581"/>
                    <a:pt x="400224" y="9816"/>
                  </a:cubicBezTo>
                  <a:cubicBezTo>
                    <a:pt x="400224" y="9816"/>
                    <a:pt x="400224" y="9816"/>
                    <a:pt x="400224" y="9816"/>
                  </a:cubicBezTo>
                  <a:cubicBezTo>
                    <a:pt x="400224" y="13088"/>
                    <a:pt x="399570" y="18323"/>
                    <a:pt x="394338" y="20286"/>
                  </a:cubicBezTo>
                  <a:cubicBezTo>
                    <a:pt x="391068" y="21595"/>
                    <a:pt x="387799" y="22904"/>
                    <a:pt x="369488" y="5235"/>
                  </a:cubicBezTo>
                  <a:cubicBezTo>
                    <a:pt x="369488" y="5235"/>
                    <a:pt x="368180" y="5235"/>
                    <a:pt x="367526" y="5235"/>
                  </a:cubicBezTo>
                  <a:lnTo>
                    <a:pt x="367526" y="5235"/>
                  </a:lnTo>
                  <a:cubicBezTo>
                    <a:pt x="367526" y="6544"/>
                    <a:pt x="366218" y="7198"/>
                    <a:pt x="365564" y="8507"/>
                  </a:cubicBezTo>
                  <a:cubicBezTo>
                    <a:pt x="362948" y="12434"/>
                    <a:pt x="359678" y="15706"/>
                    <a:pt x="355754" y="17014"/>
                  </a:cubicBezTo>
                  <a:cubicBezTo>
                    <a:pt x="355754" y="17669"/>
                    <a:pt x="355754" y="18323"/>
                    <a:pt x="355754" y="18977"/>
                  </a:cubicBezTo>
                  <a:cubicBezTo>
                    <a:pt x="355754" y="24212"/>
                    <a:pt x="351831" y="30102"/>
                    <a:pt x="348561" y="33374"/>
                  </a:cubicBezTo>
                  <a:cubicBezTo>
                    <a:pt x="348561" y="33374"/>
                    <a:pt x="348561" y="34028"/>
                    <a:pt x="348561" y="34683"/>
                  </a:cubicBezTo>
                  <a:lnTo>
                    <a:pt x="348561" y="34683"/>
                  </a:lnTo>
                  <a:cubicBezTo>
                    <a:pt x="350523" y="40572"/>
                    <a:pt x="345945" y="45807"/>
                    <a:pt x="338752" y="53006"/>
                  </a:cubicBezTo>
                  <a:cubicBezTo>
                    <a:pt x="338752" y="53006"/>
                    <a:pt x="337444" y="54314"/>
                    <a:pt x="336790" y="54969"/>
                  </a:cubicBezTo>
                  <a:cubicBezTo>
                    <a:pt x="336790" y="56278"/>
                    <a:pt x="336790" y="57586"/>
                    <a:pt x="336790" y="58241"/>
                  </a:cubicBezTo>
                  <a:cubicBezTo>
                    <a:pt x="338097" y="64785"/>
                    <a:pt x="339405" y="73946"/>
                    <a:pt x="335482" y="80490"/>
                  </a:cubicBezTo>
                  <a:cubicBezTo>
                    <a:pt x="329596" y="88997"/>
                    <a:pt x="314555" y="87034"/>
                    <a:pt x="306707" y="85071"/>
                  </a:cubicBezTo>
                  <a:cubicBezTo>
                    <a:pt x="306707" y="85071"/>
                    <a:pt x="306707" y="85071"/>
                    <a:pt x="306707" y="85725"/>
                  </a:cubicBezTo>
                  <a:cubicBezTo>
                    <a:pt x="305399" y="88343"/>
                    <a:pt x="304092" y="90306"/>
                    <a:pt x="302784" y="91615"/>
                  </a:cubicBezTo>
                  <a:cubicBezTo>
                    <a:pt x="296898" y="96195"/>
                    <a:pt x="290358" y="90306"/>
                    <a:pt x="285781" y="85725"/>
                  </a:cubicBezTo>
                  <a:cubicBezTo>
                    <a:pt x="285781" y="85725"/>
                    <a:pt x="285781" y="85725"/>
                    <a:pt x="285127" y="85071"/>
                  </a:cubicBezTo>
                  <a:cubicBezTo>
                    <a:pt x="283819" y="85725"/>
                    <a:pt x="282511" y="87034"/>
                    <a:pt x="281203" y="87688"/>
                  </a:cubicBezTo>
                  <a:cubicBezTo>
                    <a:pt x="278587" y="89651"/>
                    <a:pt x="275971" y="91615"/>
                    <a:pt x="273356" y="92269"/>
                  </a:cubicBezTo>
                  <a:cubicBezTo>
                    <a:pt x="273356" y="92269"/>
                    <a:pt x="273356" y="93578"/>
                    <a:pt x="272701" y="94232"/>
                  </a:cubicBezTo>
                  <a:cubicBezTo>
                    <a:pt x="272048" y="95541"/>
                    <a:pt x="271394" y="96850"/>
                    <a:pt x="270086" y="98813"/>
                  </a:cubicBezTo>
                  <a:cubicBezTo>
                    <a:pt x="270086" y="98813"/>
                    <a:pt x="270086" y="99467"/>
                    <a:pt x="270086" y="100122"/>
                  </a:cubicBezTo>
                  <a:cubicBezTo>
                    <a:pt x="270086" y="102739"/>
                    <a:pt x="270086" y="107320"/>
                    <a:pt x="267470" y="112555"/>
                  </a:cubicBezTo>
                  <a:cubicBezTo>
                    <a:pt x="262892" y="120408"/>
                    <a:pt x="253083" y="123025"/>
                    <a:pt x="245889" y="123680"/>
                  </a:cubicBezTo>
                  <a:cubicBezTo>
                    <a:pt x="245889" y="123680"/>
                    <a:pt x="245889" y="123680"/>
                    <a:pt x="245889" y="123680"/>
                  </a:cubicBezTo>
                  <a:cubicBezTo>
                    <a:pt x="249159" y="130224"/>
                    <a:pt x="250467" y="136113"/>
                    <a:pt x="250467" y="137422"/>
                  </a:cubicBezTo>
                  <a:cubicBezTo>
                    <a:pt x="250467" y="140039"/>
                    <a:pt x="250467" y="143311"/>
                    <a:pt x="245235" y="153781"/>
                  </a:cubicBezTo>
                  <a:cubicBezTo>
                    <a:pt x="246543" y="154436"/>
                    <a:pt x="247851" y="155745"/>
                    <a:pt x="249159" y="157053"/>
                  </a:cubicBezTo>
                  <a:cubicBezTo>
                    <a:pt x="253083" y="162289"/>
                    <a:pt x="249159" y="168178"/>
                    <a:pt x="247197" y="170796"/>
                  </a:cubicBezTo>
                  <a:cubicBezTo>
                    <a:pt x="247197" y="171450"/>
                    <a:pt x="245889" y="172759"/>
                    <a:pt x="245235" y="173413"/>
                  </a:cubicBezTo>
                  <a:cubicBezTo>
                    <a:pt x="245235" y="174722"/>
                    <a:pt x="245235" y="177340"/>
                    <a:pt x="245235" y="179303"/>
                  </a:cubicBezTo>
                  <a:cubicBezTo>
                    <a:pt x="245235" y="180611"/>
                    <a:pt x="245235" y="181266"/>
                    <a:pt x="245235" y="182575"/>
                  </a:cubicBezTo>
                  <a:cubicBezTo>
                    <a:pt x="246543" y="182575"/>
                    <a:pt x="247851" y="182575"/>
                    <a:pt x="249159" y="182575"/>
                  </a:cubicBezTo>
                  <a:cubicBezTo>
                    <a:pt x="249159" y="182575"/>
                    <a:pt x="250467" y="181266"/>
                    <a:pt x="251121" y="180611"/>
                  </a:cubicBezTo>
                  <a:cubicBezTo>
                    <a:pt x="251775" y="179957"/>
                    <a:pt x="252429" y="178648"/>
                    <a:pt x="253737" y="177994"/>
                  </a:cubicBezTo>
                  <a:cubicBezTo>
                    <a:pt x="257660" y="174722"/>
                    <a:pt x="262238" y="176685"/>
                    <a:pt x="264200" y="177994"/>
                  </a:cubicBezTo>
                  <a:cubicBezTo>
                    <a:pt x="264854" y="177994"/>
                    <a:pt x="266162" y="178648"/>
                    <a:pt x="266816" y="178648"/>
                  </a:cubicBezTo>
                  <a:cubicBezTo>
                    <a:pt x="266816" y="178648"/>
                    <a:pt x="268124" y="178648"/>
                    <a:pt x="268778" y="178648"/>
                  </a:cubicBezTo>
                  <a:cubicBezTo>
                    <a:pt x="272048" y="178648"/>
                    <a:pt x="276625" y="177340"/>
                    <a:pt x="280549" y="180611"/>
                  </a:cubicBezTo>
                  <a:cubicBezTo>
                    <a:pt x="282511" y="181920"/>
                    <a:pt x="283819" y="184538"/>
                    <a:pt x="283165" y="187155"/>
                  </a:cubicBezTo>
                  <a:cubicBezTo>
                    <a:pt x="283165" y="193699"/>
                    <a:pt x="272701" y="204170"/>
                    <a:pt x="268778" y="207441"/>
                  </a:cubicBezTo>
                  <a:cubicBezTo>
                    <a:pt x="268778" y="209405"/>
                    <a:pt x="268778" y="212677"/>
                    <a:pt x="269432" y="213985"/>
                  </a:cubicBezTo>
                  <a:cubicBezTo>
                    <a:pt x="270086" y="217912"/>
                    <a:pt x="270740" y="219875"/>
                    <a:pt x="269432" y="222492"/>
                  </a:cubicBezTo>
                  <a:cubicBezTo>
                    <a:pt x="268778" y="224456"/>
                    <a:pt x="267470" y="225764"/>
                    <a:pt x="265508" y="226419"/>
                  </a:cubicBezTo>
                  <a:cubicBezTo>
                    <a:pt x="261584" y="227728"/>
                    <a:pt x="255045" y="226419"/>
                    <a:pt x="250467" y="224456"/>
                  </a:cubicBezTo>
                  <a:cubicBezTo>
                    <a:pt x="250467" y="225110"/>
                    <a:pt x="249813" y="225764"/>
                    <a:pt x="249159" y="226419"/>
                  </a:cubicBezTo>
                  <a:cubicBezTo>
                    <a:pt x="245889" y="232308"/>
                    <a:pt x="238696" y="230345"/>
                    <a:pt x="233464" y="229036"/>
                  </a:cubicBezTo>
                  <a:cubicBezTo>
                    <a:pt x="233464" y="229036"/>
                    <a:pt x="232810" y="229036"/>
                    <a:pt x="232156" y="229036"/>
                  </a:cubicBezTo>
                  <a:cubicBezTo>
                    <a:pt x="232156" y="229036"/>
                    <a:pt x="232156" y="230345"/>
                    <a:pt x="231502" y="231654"/>
                  </a:cubicBezTo>
                  <a:cubicBezTo>
                    <a:pt x="231502" y="232963"/>
                    <a:pt x="231502" y="236235"/>
                    <a:pt x="231502" y="238852"/>
                  </a:cubicBezTo>
                  <a:cubicBezTo>
                    <a:pt x="231502" y="243433"/>
                    <a:pt x="231502" y="249322"/>
                    <a:pt x="231502" y="253903"/>
                  </a:cubicBezTo>
                  <a:cubicBezTo>
                    <a:pt x="230194" y="265028"/>
                    <a:pt x="209267" y="271572"/>
                    <a:pt x="200766" y="274189"/>
                  </a:cubicBezTo>
                  <a:lnTo>
                    <a:pt x="200766" y="274189"/>
                  </a:lnTo>
                  <a:cubicBezTo>
                    <a:pt x="200766" y="274189"/>
                    <a:pt x="200766" y="275498"/>
                    <a:pt x="200766" y="276152"/>
                  </a:cubicBezTo>
                  <a:cubicBezTo>
                    <a:pt x="200766" y="280733"/>
                    <a:pt x="197496" y="283351"/>
                    <a:pt x="195534" y="285314"/>
                  </a:cubicBezTo>
                  <a:cubicBezTo>
                    <a:pt x="195534" y="285314"/>
                    <a:pt x="195534" y="285314"/>
                    <a:pt x="195534" y="285314"/>
                  </a:cubicBezTo>
                  <a:cubicBezTo>
                    <a:pt x="195534" y="285314"/>
                    <a:pt x="196188" y="286623"/>
                    <a:pt x="196842" y="287277"/>
                  </a:cubicBezTo>
                  <a:cubicBezTo>
                    <a:pt x="198150" y="289240"/>
                    <a:pt x="198804" y="291858"/>
                    <a:pt x="198150" y="294475"/>
                  </a:cubicBezTo>
                  <a:cubicBezTo>
                    <a:pt x="197496" y="297093"/>
                    <a:pt x="195534" y="300365"/>
                    <a:pt x="192918" y="302328"/>
                  </a:cubicBezTo>
                  <a:cubicBezTo>
                    <a:pt x="192918" y="302982"/>
                    <a:pt x="193572" y="304291"/>
                    <a:pt x="194226" y="304945"/>
                  </a:cubicBezTo>
                  <a:cubicBezTo>
                    <a:pt x="198150" y="306909"/>
                    <a:pt x="198150" y="312798"/>
                    <a:pt x="198150" y="318033"/>
                  </a:cubicBezTo>
                  <a:cubicBezTo>
                    <a:pt x="198150" y="319997"/>
                    <a:pt x="198150" y="323268"/>
                    <a:pt x="198150" y="323923"/>
                  </a:cubicBezTo>
                  <a:cubicBezTo>
                    <a:pt x="198150" y="323923"/>
                    <a:pt x="198804" y="325232"/>
                    <a:pt x="200112" y="326540"/>
                  </a:cubicBezTo>
                  <a:cubicBezTo>
                    <a:pt x="201420" y="328504"/>
                    <a:pt x="204035" y="331121"/>
                    <a:pt x="204035" y="335047"/>
                  </a:cubicBezTo>
                  <a:cubicBezTo>
                    <a:pt x="204035" y="340282"/>
                    <a:pt x="199458" y="349444"/>
                    <a:pt x="195534" y="353370"/>
                  </a:cubicBezTo>
                  <a:cubicBezTo>
                    <a:pt x="195534" y="355988"/>
                    <a:pt x="196842" y="362532"/>
                    <a:pt x="197496" y="363841"/>
                  </a:cubicBezTo>
                  <a:cubicBezTo>
                    <a:pt x="200112" y="368421"/>
                    <a:pt x="197496" y="374311"/>
                    <a:pt x="194226" y="380855"/>
                  </a:cubicBezTo>
                  <a:cubicBezTo>
                    <a:pt x="194226" y="381509"/>
                    <a:pt x="193572" y="382818"/>
                    <a:pt x="192918" y="383472"/>
                  </a:cubicBezTo>
                  <a:cubicBezTo>
                    <a:pt x="192918" y="383472"/>
                    <a:pt x="192918" y="383472"/>
                    <a:pt x="192918" y="383472"/>
                  </a:cubicBezTo>
                  <a:cubicBezTo>
                    <a:pt x="192918" y="383472"/>
                    <a:pt x="193572" y="382818"/>
                    <a:pt x="194226" y="382164"/>
                  </a:cubicBezTo>
                  <a:cubicBezTo>
                    <a:pt x="196842" y="380200"/>
                    <a:pt x="199458" y="378237"/>
                    <a:pt x="202074" y="377583"/>
                  </a:cubicBezTo>
                  <a:cubicBezTo>
                    <a:pt x="204035" y="377583"/>
                    <a:pt x="206651" y="377583"/>
                    <a:pt x="208613" y="378892"/>
                  </a:cubicBezTo>
                  <a:cubicBezTo>
                    <a:pt x="211229" y="380855"/>
                    <a:pt x="211883" y="383472"/>
                    <a:pt x="212537" y="385435"/>
                  </a:cubicBezTo>
                  <a:cubicBezTo>
                    <a:pt x="212537" y="385435"/>
                    <a:pt x="212537" y="385435"/>
                    <a:pt x="213191" y="385435"/>
                  </a:cubicBezTo>
                  <a:cubicBezTo>
                    <a:pt x="215153" y="386090"/>
                    <a:pt x="217115" y="386744"/>
                    <a:pt x="218423" y="387399"/>
                  </a:cubicBezTo>
                  <a:cubicBezTo>
                    <a:pt x="219731" y="388053"/>
                    <a:pt x="221692" y="390016"/>
                    <a:pt x="223000" y="393942"/>
                  </a:cubicBezTo>
                  <a:cubicBezTo>
                    <a:pt x="223000" y="396560"/>
                    <a:pt x="223000" y="399832"/>
                    <a:pt x="222347" y="403104"/>
                  </a:cubicBezTo>
                  <a:cubicBezTo>
                    <a:pt x="222347" y="403758"/>
                    <a:pt x="223000" y="404413"/>
                    <a:pt x="223654" y="405067"/>
                  </a:cubicBezTo>
                  <a:cubicBezTo>
                    <a:pt x="224962" y="407030"/>
                    <a:pt x="225616" y="408993"/>
                    <a:pt x="226270" y="410957"/>
                  </a:cubicBezTo>
                  <a:cubicBezTo>
                    <a:pt x="226270" y="412920"/>
                    <a:pt x="226270" y="415537"/>
                    <a:pt x="224308" y="416846"/>
                  </a:cubicBezTo>
                  <a:cubicBezTo>
                    <a:pt x="221692" y="419464"/>
                    <a:pt x="217769" y="420118"/>
                    <a:pt x="214499" y="420118"/>
                  </a:cubicBezTo>
                  <a:cubicBezTo>
                    <a:pt x="213845" y="421427"/>
                    <a:pt x="213191" y="422736"/>
                    <a:pt x="211883" y="424044"/>
                  </a:cubicBezTo>
                  <a:cubicBezTo>
                    <a:pt x="208613" y="426662"/>
                    <a:pt x="198150" y="430588"/>
                    <a:pt x="190956" y="426662"/>
                  </a:cubicBezTo>
                  <a:cubicBezTo>
                    <a:pt x="184417" y="422736"/>
                    <a:pt x="183763" y="413574"/>
                    <a:pt x="183763" y="409648"/>
                  </a:cubicBezTo>
                  <a:cubicBezTo>
                    <a:pt x="183763" y="405721"/>
                    <a:pt x="183763" y="405721"/>
                    <a:pt x="185071" y="404413"/>
                  </a:cubicBezTo>
                  <a:cubicBezTo>
                    <a:pt x="183763" y="403758"/>
                    <a:pt x="183109" y="402449"/>
                    <a:pt x="181801" y="401795"/>
                  </a:cubicBezTo>
                  <a:cubicBezTo>
                    <a:pt x="181147" y="403104"/>
                    <a:pt x="179839" y="404413"/>
                    <a:pt x="179185" y="405721"/>
                  </a:cubicBezTo>
                  <a:cubicBezTo>
                    <a:pt x="177223" y="408339"/>
                    <a:pt x="176569" y="410302"/>
                    <a:pt x="175261" y="411611"/>
                  </a:cubicBezTo>
                  <a:cubicBezTo>
                    <a:pt x="171992" y="414883"/>
                    <a:pt x="166760" y="414883"/>
                    <a:pt x="162836" y="414229"/>
                  </a:cubicBezTo>
                  <a:cubicBezTo>
                    <a:pt x="162836" y="414883"/>
                    <a:pt x="162836" y="415537"/>
                    <a:pt x="162836" y="416192"/>
                  </a:cubicBezTo>
                  <a:cubicBezTo>
                    <a:pt x="162836" y="417501"/>
                    <a:pt x="162836" y="418809"/>
                    <a:pt x="162836" y="419464"/>
                  </a:cubicBezTo>
                  <a:cubicBezTo>
                    <a:pt x="164144" y="427971"/>
                    <a:pt x="151719" y="439095"/>
                    <a:pt x="147795" y="441713"/>
                  </a:cubicBezTo>
                  <a:cubicBezTo>
                    <a:pt x="141255" y="444985"/>
                    <a:pt x="135370" y="440404"/>
                    <a:pt x="132754" y="437787"/>
                  </a:cubicBezTo>
                  <a:cubicBezTo>
                    <a:pt x="131446" y="437787"/>
                    <a:pt x="130138" y="439095"/>
                    <a:pt x="129484" y="439750"/>
                  </a:cubicBezTo>
                  <a:cubicBezTo>
                    <a:pt x="128176" y="440404"/>
                    <a:pt x="127522" y="441059"/>
                    <a:pt x="126214" y="441713"/>
                  </a:cubicBezTo>
                  <a:cubicBezTo>
                    <a:pt x="126214" y="441713"/>
                    <a:pt x="126214" y="441713"/>
                    <a:pt x="126214" y="441713"/>
                  </a:cubicBezTo>
                  <a:cubicBezTo>
                    <a:pt x="126214" y="443022"/>
                    <a:pt x="126214" y="444331"/>
                    <a:pt x="124906" y="445639"/>
                  </a:cubicBezTo>
                  <a:cubicBezTo>
                    <a:pt x="126214" y="446948"/>
                    <a:pt x="128176" y="449566"/>
                    <a:pt x="131446" y="452183"/>
                  </a:cubicBezTo>
                  <a:cubicBezTo>
                    <a:pt x="132100" y="452183"/>
                    <a:pt x="132754" y="453492"/>
                    <a:pt x="132754" y="453492"/>
                  </a:cubicBezTo>
                  <a:cubicBezTo>
                    <a:pt x="134716" y="455455"/>
                    <a:pt x="135370" y="458073"/>
                    <a:pt x="135370" y="460690"/>
                  </a:cubicBezTo>
                  <a:cubicBezTo>
                    <a:pt x="135370" y="465925"/>
                    <a:pt x="130138" y="471815"/>
                    <a:pt x="126214" y="473778"/>
                  </a:cubicBezTo>
                  <a:cubicBezTo>
                    <a:pt x="120983" y="477050"/>
                    <a:pt x="113135" y="473778"/>
                    <a:pt x="109865" y="471815"/>
                  </a:cubicBezTo>
                  <a:cubicBezTo>
                    <a:pt x="109865" y="471815"/>
                    <a:pt x="108557" y="471815"/>
                    <a:pt x="108557" y="472469"/>
                  </a:cubicBezTo>
                  <a:cubicBezTo>
                    <a:pt x="107249" y="473124"/>
                    <a:pt x="106596" y="473778"/>
                    <a:pt x="105288" y="474432"/>
                  </a:cubicBezTo>
                  <a:cubicBezTo>
                    <a:pt x="103326" y="476396"/>
                    <a:pt x="99402" y="482285"/>
                    <a:pt x="96786" y="486211"/>
                  </a:cubicBezTo>
                  <a:cubicBezTo>
                    <a:pt x="92208" y="492755"/>
                    <a:pt x="90247" y="495373"/>
                    <a:pt x="88939" y="496682"/>
                  </a:cubicBezTo>
                  <a:cubicBezTo>
                    <a:pt x="86977" y="498645"/>
                    <a:pt x="84361" y="499299"/>
                    <a:pt x="81745" y="498645"/>
                  </a:cubicBezTo>
                  <a:cubicBezTo>
                    <a:pt x="79783" y="498645"/>
                    <a:pt x="78475" y="497336"/>
                    <a:pt x="76513" y="496682"/>
                  </a:cubicBezTo>
                  <a:cubicBezTo>
                    <a:pt x="75205" y="497336"/>
                    <a:pt x="74551" y="497990"/>
                    <a:pt x="73243" y="498645"/>
                  </a:cubicBezTo>
                  <a:cubicBezTo>
                    <a:pt x="68012" y="499954"/>
                    <a:pt x="66050" y="496027"/>
                    <a:pt x="63434" y="492755"/>
                  </a:cubicBezTo>
                  <a:cubicBezTo>
                    <a:pt x="62780" y="491446"/>
                    <a:pt x="61472" y="489483"/>
                    <a:pt x="60164" y="488174"/>
                  </a:cubicBezTo>
                  <a:cubicBezTo>
                    <a:pt x="60164" y="488174"/>
                    <a:pt x="60164" y="488174"/>
                    <a:pt x="59510" y="488829"/>
                  </a:cubicBezTo>
                  <a:cubicBezTo>
                    <a:pt x="57548" y="490792"/>
                    <a:pt x="55587" y="492755"/>
                    <a:pt x="52317" y="494718"/>
                  </a:cubicBezTo>
                  <a:cubicBezTo>
                    <a:pt x="47085" y="497336"/>
                    <a:pt x="41199" y="497990"/>
                    <a:pt x="34660" y="496027"/>
                  </a:cubicBezTo>
                  <a:cubicBezTo>
                    <a:pt x="33352" y="496682"/>
                    <a:pt x="31390" y="498645"/>
                    <a:pt x="30082" y="499299"/>
                  </a:cubicBezTo>
                  <a:cubicBezTo>
                    <a:pt x="27466" y="501262"/>
                    <a:pt x="26158" y="502571"/>
                    <a:pt x="24850" y="503226"/>
                  </a:cubicBezTo>
                  <a:cubicBezTo>
                    <a:pt x="22234" y="504534"/>
                    <a:pt x="18965" y="505189"/>
                    <a:pt x="15041" y="505189"/>
                  </a:cubicBezTo>
                  <a:cubicBezTo>
                    <a:pt x="15041" y="505189"/>
                    <a:pt x="14387" y="505843"/>
                    <a:pt x="13733" y="506498"/>
                  </a:cubicBezTo>
                  <a:cubicBezTo>
                    <a:pt x="12425" y="507806"/>
                    <a:pt x="11117" y="509769"/>
                    <a:pt x="8501" y="511078"/>
                  </a:cubicBezTo>
                  <a:cubicBezTo>
                    <a:pt x="7193" y="511078"/>
                    <a:pt x="5885" y="511733"/>
                    <a:pt x="4577" y="511733"/>
                  </a:cubicBezTo>
                  <a:cubicBezTo>
                    <a:pt x="3270" y="511733"/>
                    <a:pt x="1308" y="511733"/>
                    <a:pt x="0" y="510424"/>
                  </a:cubicBezTo>
                  <a:cubicBezTo>
                    <a:pt x="1308" y="512387"/>
                    <a:pt x="2616" y="515004"/>
                    <a:pt x="2616" y="518931"/>
                  </a:cubicBezTo>
                  <a:cubicBezTo>
                    <a:pt x="2616" y="522857"/>
                    <a:pt x="2616" y="523511"/>
                    <a:pt x="3924" y="524166"/>
                  </a:cubicBezTo>
                  <a:cubicBezTo>
                    <a:pt x="3924" y="524820"/>
                    <a:pt x="5232" y="526129"/>
                    <a:pt x="5885" y="526783"/>
                  </a:cubicBezTo>
                  <a:cubicBezTo>
                    <a:pt x="7847" y="529401"/>
                    <a:pt x="8501" y="530710"/>
                    <a:pt x="9155" y="532019"/>
                  </a:cubicBezTo>
                  <a:cubicBezTo>
                    <a:pt x="15041" y="544452"/>
                    <a:pt x="26812" y="571282"/>
                    <a:pt x="28774" y="575208"/>
                  </a:cubicBezTo>
                  <a:cubicBezTo>
                    <a:pt x="29428" y="577171"/>
                    <a:pt x="32044" y="579789"/>
                    <a:pt x="34006" y="582407"/>
                  </a:cubicBezTo>
                  <a:cubicBezTo>
                    <a:pt x="35968" y="585024"/>
                    <a:pt x="37930" y="586987"/>
                    <a:pt x="39238" y="588950"/>
                  </a:cubicBezTo>
                  <a:cubicBezTo>
                    <a:pt x="39238" y="590259"/>
                    <a:pt x="41199" y="591568"/>
                    <a:pt x="41853" y="593531"/>
                  </a:cubicBezTo>
                  <a:cubicBezTo>
                    <a:pt x="45123" y="598112"/>
                    <a:pt x="47739" y="602038"/>
                    <a:pt x="48393" y="604656"/>
                  </a:cubicBezTo>
                  <a:cubicBezTo>
                    <a:pt x="49047" y="606619"/>
                    <a:pt x="49701" y="607928"/>
                    <a:pt x="49701" y="609237"/>
                  </a:cubicBezTo>
                  <a:cubicBezTo>
                    <a:pt x="49701" y="610545"/>
                    <a:pt x="49701" y="611854"/>
                    <a:pt x="51009" y="612508"/>
                  </a:cubicBezTo>
                  <a:cubicBezTo>
                    <a:pt x="52317" y="613817"/>
                    <a:pt x="52971" y="615126"/>
                    <a:pt x="54279" y="617089"/>
                  </a:cubicBezTo>
                  <a:cubicBezTo>
                    <a:pt x="55587" y="618398"/>
                    <a:pt x="56894" y="621016"/>
                    <a:pt x="57548" y="621670"/>
                  </a:cubicBezTo>
                  <a:cubicBezTo>
                    <a:pt x="57548" y="621670"/>
                    <a:pt x="57548" y="621670"/>
                    <a:pt x="58856" y="621670"/>
                  </a:cubicBezTo>
                  <a:cubicBezTo>
                    <a:pt x="60818" y="622324"/>
                    <a:pt x="66050" y="624288"/>
                    <a:pt x="66704" y="630177"/>
                  </a:cubicBezTo>
                  <a:cubicBezTo>
                    <a:pt x="67358" y="633449"/>
                    <a:pt x="66704" y="636721"/>
                    <a:pt x="64742" y="639338"/>
                  </a:cubicBezTo>
                  <a:cubicBezTo>
                    <a:pt x="64742" y="640647"/>
                    <a:pt x="63434" y="641956"/>
                    <a:pt x="63434" y="642610"/>
                  </a:cubicBezTo>
                  <a:cubicBezTo>
                    <a:pt x="63434" y="642610"/>
                    <a:pt x="64742" y="643919"/>
                    <a:pt x="66050" y="644574"/>
                  </a:cubicBezTo>
                  <a:cubicBezTo>
                    <a:pt x="68666" y="646537"/>
                    <a:pt x="73243" y="649154"/>
                    <a:pt x="73897" y="655698"/>
                  </a:cubicBezTo>
                  <a:cubicBezTo>
                    <a:pt x="73897" y="657661"/>
                    <a:pt x="73897" y="660279"/>
                    <a:pt x="73897" y="662242"/>
                  </a:cubicBezTo>
                  <a:cubicBezTo>
                    <a:pt x="73897" y="664860"/>
                    <a:pt x="73897" y="668786"/>
                    <a:pt x="74551" y="670095"/>
                  </a:cubicBezTo>
                  <a:cubicBezTo>
                    <a:pt x="74551" y="670095"/>
                    <a:pt x="87631" y="703469"/>
                    <a:pt x="85669" y="711321"/>
                  </a:cubicBezTo>
                  <a:cubicBezTo>
                    <a:pt x="84361" y="716556"/>
                    <a:pt x="79783" y="721791"/>
                    <a:pt x="76513" y="725718"/>
                  </a:cubicBezTo>
                  <a:lnTo>
                    <a:pt x="75205" y="727027"/>
                  </a:lnTo>
                  <a:cubicBezTo>
                    <a:pt x="68012" y="734879"/>
                    <a:pt x="66050" y="737497"/>
                    <a:pt x="62780" y="738151"/>
                  </a:cubicBezTo>
                  <a:lnTo>
                    <a:pt x="61472" y="738151"/>
                  </a:lnTo>
                  <a:cubicBezTo>
                    <a:pt x="60164" y="738806"/>
                    <a:pt x="56894" y="739460"/>
                    <a:pt x="56240" y="740115"/>
                  </a:cubicBezTo>
                  <a:cubicBezTo>
                    <a:pt x="52971" y="741423"/>
                    <a:pt x="39891" y="752548"/>
                    <a:pt x="35968" y="757783"/>
                  </a:cubicBezTo>
                  <a:cubicBezTo>
                    <a:pt x="32044" y="763018"/>
                    <a:pt x="24850" y="778069"/>
                    <a:pt x="24196" y="781341"/>
                  </a:cubicBezTo>
                  <a:cubicBezTo>
                    <a:pt x="24196" y="783958"/>
                    <a:pt x="22234" y="787885"/>
                    <a:pt x="19619" y="793774"/>
                  </a:cubicBezTo>
                  <a:cubicBezTo>
                    <a:pt x="18965" y="795738"/>
                    <a:pt x="17657" y="798355"/>
                    <a:pt x="17003" y="800318"/>
                  </a:cubicBezTo>
                  <a:cubicBezTo>
                    <a:pt x="17657" y="800973"/>
                    <a:pt x="18965" y="802282"/>
                    <a:pt x="19619" y="804245"/>
                  </a:cubicBezTo>
                  <a:cubicBezTo>
                    <a:pt x="19619" y="804245"/>
                    <a:pt x="19619" y="805554"/>
                    <a:pt x="19619" y="806208"/>
                  </a:cubicBezTo>
                  <a:cubicBezTo>
                    <a:pt x="23542" y="803590"/>
                    <a:pt x="26812" y="804899"/>
                    <a:pt x="28774" y="806208"/>
                  </a:cubicBezTo>
                  <a:cubicBezTo>
                    <a:pt x="28774" y="806208"/>
                    <a:pt x="30082" y="806208"/>
                    <a:pt x="30736" y="806208"/>
                  </a:cubicBezTo>
                  <a:cubicBezTo>
                    <a:pt x="33352" y="806208"/>
                    <a:pt x="37275" y="806862"/>
                    <a:pt x="39891" y="810134"/>
                  </a:cubicBezTo>
                  <a:cubicBezTo>
                    <a:pt x="39891" y="810134"/>
                    <a:pt x="39891" y="810134"/>
                    <a:pt x="40545" y="810789"/>
                  </a:cubicBezTo>
                  <a:cubicBezTo>
                    <a:pt x="46431" y="806862"/>
                    <a:pt x="51663" y="810789"/>
                    <a:pt x="52971" y="812752"/>
                  </a:cubicBezTo>
                  <a:cubicBezTo>
                    <a:pt x="54932" y="814715"/>
                    <a:pt x="55587" y="817332"/>
                    <a:pt x="56894" y="818641"/>
                  </a:cubicBezTo>
                  <a:cubicBezTo>
                    <a:pt x="59510" y="817987"/>
                    <a:pt x="64742" y="816678"/>
                    <a:pt x="69320" y="820604"/>
                  </a:cubicBezTo>
                  <a:cubicBezTo>
                    <a:pt x="71936" y="823222"/>
                    <a:pt x="73243" y="827148"/>
                    <a:pt x="75205" y="830420"/>
                  </a:cubicBezTo>
                  <a:cubicBezTo>
                    <a:pt x="75205" y="831729"/>
                    <a:pt x="76513" y="833692"/>
                    <a:pt x="77167" y="834346"/>
                  </a:cubicBezTo>
                  <a:cubicBezTo>
                    <a:pt x="77167" y="834346"/>
                    <a:pt x="77821" y="834346"/>
                    <a:pt x="78475" y="835001"/>
                  </a:cubicBezTo>
                  <a:cubicBezTo>
                    <a:pt x="79783" y="836309"/>
                    <a:pt x="85015" y="839581"/>
                    <a:pt x="83053" y="846125"/>
                  </a:cubicBezTo>
                  <a:cubicBezTo>
                    <a:pt x="83053" y="847434"/>
                    <a:pt x="81745" y="848743"/>
                    <a:pt x="81091" y="850052"/>
                  </a:cubicBezTo>
                  <a:cubicBezTo>
                    <a:pt x="81091" y="851361"/>
                    <a:pt x="79129" y="853324"/>
                    <a:pt x="79129" y="853978"/>
                  </a:cubicBezTo>
                  <a:cubicBezTo>
                    <a:pt x="79129" y="855287"/>
                    <a:pt x="79129" y="855941"/>
                    <a:pt x="79783" y="857250"/>
                  </a:cubicBezTo>
                  <a:cubicBezTo>
                    <a:pt x="80437" y="859213"/>
                    <a:pt x="81091" y="862485"/>
                    <a:pt x="80437" y="865103"/>
                  </a:cubicBezTo>
                  <a:cubicBezTo>
                    <a:pt x="80437" y="866412"/>
                    <a:pt x="80437" y="867066"/>
                    <a:pt x="79129" y="868375"/>
                  </a:cubicBezTo>
                  <a:cubicBezTo>
                    <a:pt x="79129" y="868375"/>
                    <a:pt x="79129" y="868375"/>
                    <a:pt x="79129" y="869029"/>
                  </a:cubicBezTo>
                  <a:cubicBezTo>
                    <a:pt x="79129" y="869029"/>
                    <a:pt x="79783" y="869029"/>
                    <a:pt x="80437" y="869684"/>
                  </a:cubicBezTo>
                  <a:cubicBezTo>
                    <a:pt x="85015" y="872956"/>
                    <a:pt x="86323" y="876882"/>
                    <a:pt x="84361" y="881463"/>
                  </a:cubicBezTo>
                  <a:cubicBezTo>
                    <a:pt x="83053" y="884080"/>
                    <a:pt x="81091" y="886043"/>
                    <a:pt x="79129" y="887352"/>
                  </a:cubicBezTo>
                  <a:cubicBezTo>
                    <a:pt x="79129" y="887352"/>
                    <a:pt x="79129" y="887352"/>
                    <a:pt x="78475" y="888006"/>
                  </a:cubicBezTo>
                  <a:cubicBezTo>
                    <a:pt x="78475" y="888006"/>
                    <a:pt x="78475" y="888006"/>
                    <a:pt x="78475" y="888661"/>
                  </a:cubicBezTo>
                  <a:cubicBezTo>
                    <a:pt x="79783" y="891278"/>
                    <a:pt x="81745" y="895205"/>
                    <a:pt x="81091" y="899785"/>
                  </a:cubicBezTo>
                  <a:cubicBezTo>
                    <a:pt x="81091" y="901094"/>
                    <a:pt x="81091" y="901748"/>
                    <a:pt x="81091" y="903057"/>
                  </a:cubicBezTo>
                  <a:cubicBezTo>
                    <a:pt x="84361" y="901094"/>
                    <a:pt x="90247" y="897822"/>
                    <a:pt x="95478" y="897168"/>
                  </a:cubicBezTo>
                  <a:cubicBezTo>
                    <a:pt x="97440" y="897168"/>
                    <a:pt x="99402" y="897168"/>
                    <a:pt x="100710" y="897168"/>
                  </a:cubicBezTo>
                  <a:cubicBezTo>
                    <a:pt x="102018" y="897168"/>
                    <a:pt x="103980" y="897168"/>
                    <a:pt x="105288" y="897168"/>
                  </a:cubicBezTo>
                  <a:cubicBezTo>
                    <a:pt x="108557" y="895859"/>
                    <a:pt x="113135" y="895205"/>
                    <a:pt x="113135" y="894550"/>
                  </a:cubicBezTo>
                  <a:lnTo>
                    <a:pt x="117713" y="893241"/>
                  </a:lnTo>
                  <a:lnTo>
                    <a:pt x="120329" y="897822"/>
                  </a:lnTo>
                  <a:cubicBezTo>
                    <a:pt x="120329" y="899131"/>
                    <a:pt x="121637" y="899785"/>
                    <a:pt x="122290" y="901094"/>
                  </a:cubicBezTo>
                  <a:cubicBezTo>
                    <a:pt x="124253" y="898476"/>
                    <a:pt x="127522" y="894550"/>
                    <a:pt x="128830" y="891933"/>
                  </a:cubicBezTo>
                  <a:cubicBezTo>
                    <a:pt x="132100" y="887352"/>
                    <a:pt x="134716" y="884080"/>
                    <a:pt x="136678" y="882771"/>
                  </a:cubicBezTo>
                  <a:cubicBezTo>
                    <a:pt x="141255" y="878845"/>
                    <a:pt x="145833" y="874264"/>
                    <a:pt x="147141" y="872301"/>
                  </a:cubicBezTo>
                  <a:cubicBezTo>
                    <a:pt x="147141" y="871647"/>
                    <a:pt x="147141" y="869029"/>
                    <a:pt x="146487" y="867066"/>
                  </a:cubicBezTo>
                  <a:cubicBezTo>
                    <a:pt x="145833" y="859868"/>
                    <a:pt x="145179" y="856596"/>
                    <a:pt x="146487" y="853978"/>
                  </a:cubicBezTo>
                  <a:cubicBezTo>
                    <a:pt x="146487" y="853978"/>
                    <a:pt x="146487" y="852669"/>
                    <a:pt x="147141" y="852015"/>
                  </a:cubicBezTo>
                  <a:cubicBezTo>
                    <a:pt x="150411" y="845471"/>
                    <a:pt x="153681" y="838927"/>
                    <a:pt x="159566" y="838927"/>
                  </a:cubicBezTo>
                  <a:cubicBezTo>
                    <a:pt x="160874" y="838927"/>
                    <a:pt x="168068" y="836964"/>
                    <a:pt x="171337" y="835655"/>
                  </a:cubicBezTo>
                  <a:lnTo>
                    <a:pt x="173953" y="835655"/>
                  </a:lnTo>
                  <a:cubicBezTo>
                    <a:pt x="175261" y="834346"/>
                    <a:pt x="176569" y="833692"/>
                    <a:pt x="177877" y="833038"/>
                  </a:cubicBezTo>
                  <a:cubicBezTo>
                    <a:pt x="181147" y="831729"/>
                    <a:pt x="185071" y="829766"/>
                    <a:pt x="188994" y="830420"/>
                  </a:cubicBezTo>
                  <a:cubicBezTo>
                    <a:pt x="189649" y="830420"/>
                    <a:pt x="191610" y="830420"/>
                    <a:pt x="193572" y="830420"/>
                  </a:cubicBezTo>
                  <a:cubicBezTo>
                    <a:pt x="196842" y="827148"/>
                    <a:pt x="199458" y="825839"/>
                    <a:pt x="202728" y="825839"/>
                  </a:cubicBezTo>
                  <a:cubicBezTo>
                    <a:pt x="205998" y="825839"/>
                    <a:pt x="209921" y="825839"/>
                    <a:pt x="211883" y="824531"/>
                  </a:cubicBezTo>
                  <a:cubicBezTo>
                    <a:pt x="213191" y="824531"/>
                    <a:pt x="218423" y="819950"/>
                    <a:pt x="222347" y="817332"/>
                  </a:cubicBezTo>
                  <a:cubicBezTo>
                    <a:pt x="237388" y="807517"/>
                    <a:pt x="241966" y="804245"/>
                    <a:pt x="245889" y="804245"/>
                  </a:cubicBezTo>
                  <a:cubicBezTo>
                    <a:pt x="249159" y="804245"/>
                    <a:pt x="252429" y="804899"/>
                    <a:pt x="257007" y="806208"/>
                  </a:cubicBezTo>
                  <a:cubicBezTo>
                    <a:pt x="259622" y="806862"/>
                    <a:pt x="264200" y="808171"/>
                    <a:pt x="265508" y="808171"/>
                  </a:cubicBezTo>
                  <a:cubicBezTo>
                    <a:pt x="267470" y="808171"/>
                    <a:pt x="270740" y="806862"/>
                    <a:pt x="274664" y="805554"/>
                  </a:cubicBezTo>
                  <a:cubicBezTo>
                    <a:pt x="281857" y="803590"/>
                    <a:pt x="285781" y="802936"/>
                    <a:pt x="288397" y="802282"/>
                  </a:cubicBezTo>
                  <a:cubicBezTo>
                    <a:pt x="292974" y="802282"/>
                    <a:pt x="298206" y="800318"/>
                    <a:pt x="300168" y="799664"/>
                  </a:cubicBezTo>
                  <a:cubicBezTo>
                    <a:pt x="301476" y="799664"/>
                    <a:pt x="302130" y="798355"/>
                    <a:pt x="302784" y="797701"/>
                  </a:cubicBezTo>
                  <a:cubicBezTo>
                    <a:pt x="304746" y="795738"/>
                    <a:pt x="307362" y="793774"/>
                    <a:pt x="311285" y="793774"/>
                  </a:cubicBezTo>
                  <a:cubicBezTo>
                    <a:pt x="317171" y="793774"/>
                    <a:pt x="328288" y="794429"/>
                    <a:pt x="330250" y="794429"/>
                  </a:cubicBezTo>
                  <a:cubicBezTo>
                    <a:pt x="331558" y="794429"/>
                    <a:pt x="332866" y="793120"/>
                    <a:pt x="334174" y="792466"/>
                  </a:cubicBezTo>
                  <a:cubicBezTo>
                    <a:pt x="337444" y="790502"/>
                    <a:pt x="342675" y="787230"/>
                    <a:pt x="347907" y="791157"/>
                  </a:cubicBezTo>
                  <a:cubicBezTo>
                    <a:pt x="348561" y="791157"/>
                    <a:pt x="349869" y="793120"/>
                    <a:pt x="351177" y="793774"/>
                  </a:cubicBezTo>
                  <a:cubicBezTo>
                    <a:pt x="352485" y="795083"/>
                    <a:pt x="355754" y="797701"/>
                    <a:pt x="357062" y="798355"/>
                  </a:cubicBezTo>
                  <a:cubicBezTo>
                    <a:pt x="358370" y="798355"/>
                    <a:pt x="360986" y="797046"/>
                    <a:pt x="363602" y="795738"/>
                  </a:cubicBezTo>
                  <a:cubicBezTo>
                    <a:pt x="376027" y="790502"/>
                    <a:pt x="382567" y="787885"/>
                    <a:pt x="387144" y="792466"/>
                  </a:cubicBezTo>
                  <a:cubicBezTo>
                    <a:pt x="389107" y="794429"/>
                    <a:pt x="390414" y="796392"/>
                    <a:pt x="391068" y="798355"/>
                  </a:cubicBezTo>
                  <a:cubicBezTo>
                    <a:pt x="391068" y="798355"/>
                    <a:pt x="392376" y="797701"/>
                    <a:pt x="393030" y="797701"/>
                  </a:cubicBezTo>
                  <a:cubicBezTo>
                    <a:pt x="399570" y="794429"/>
                    <a:pt x="406110" y="791157"/>
                    <a:pt x="411341" y="793120"/>
                  </a:cubicBezTo>
                  <a:cubicBezTo>
                    <a:pt x="415919" y="795083"/>
                    <a:pt x="435538" y="799010"/>
                    <a:pt x="440116" y="798355"/>
                  </a:cubicBezTo>
                  <a:cubicBezTo>
                    <a:pt x="440769" y="798355"/>
                    <a:pt x="442077" y="796392"/>
                    <a:pt x="443385" y="795738"/>
                  </a:cubicBezTo>
                  <a:cubicBezTo>
                    <a:pt x="446001" y="793120"/>
                    <a:pt x="449271" y="789848"/>
                    <a:pt x="453849" y="789848"/>
                  </a:cubicBezTo>
                  <a:cubicBezTo>
                    <a:pt x="454503" y="789848"/>
                    <a:pt x="456465" y="789848"/>
                    <a:pt x="457773" y="789194"/>
                  </a:cubicBezTo>
                  <a:cubicBezTo>
                    <a:pt x="465620" y="787230"/>
                    <a:pt x="472159" y="785922"/>
                    <a:pt x="476083" y="789848"/>
                  </a:cubicBezTo>
                  <a:cubicBezTo>
                    <a:pt x="478699" y="792466"/>
                    <a:pt x="478699" y="796392"/>
                    <a:pt x="479353" y="800973"/>
                  </a:cubicBezTo>
                  <a:cubicBezTo>
                    <a:pt x="479353" y="800973"/>
                    <a:pt x="479353" y="801627"/>
                    <a:pt x="479353" y="802282"/>
                  </a:cubicBezTo>
                  <a:cubicBezTo>
                    <a:pt x="481969" y="800973"/>
                    <a:pt x="486547" y="799664"/>
                    <a:pt x="490471" y="804245"/>
                  </a:cubicBezTo>
                  <a:cubicBezTo>
                    <a:pt x="492432" y="806862"/>
                    <a:pt x="493086" y="810134"/>
                    <a:pt x="493086" y="813406"/>
                  </a:cubicBezTo>
                  <a:cubicBezTo>
                    <a:pt x="496356" y="812752"/>
                    <a:pt x="500280" y="811443"/>
                    <a:pt x="501588" y="810134"/>
                  </a:cubicBezTo>
                  <a:cubicBezTo>
                    <a:pt x="502896" y="802282"/>
                    <a:pt x="509435" y="801627"/>
                    <a:pt x="511397" y="802282"/>
                  </a:cubicBezTo>
                  <a:cubicBezTo>
                    <a:pt x="512705" y="802282"/>
                    <a:pt x="514667" y="802282"/>
                    <a:pt x="516629" y="802282"/>
                  </a:cubicBezTo>
                  <a:cubicBezTo>
                    <a:pt x="526438" y="802282"/>
                    <a:pt x="534940" y="800973"/>
                    <a:pt x="539518" y="804245"/>
                  </a:cubicBezTo>
                  <a:cubicBezTo>
                    <a:pt x="539518" y="804245"/>
                    <a:pt x="539518" y="803590"/>
                    <a:pt x="539518" y="802936"/>
                  </a:cubicBezTo>
                  <a:cubicBezTo>
                    <a:pt x="539518" y="802936"/>
                    <a:pt x="539518" y="802282"/>
                    <a:pt x="539518" y="801627"/>
                  </a:cubicBezTo>
                  <a:cubicBezTo>
                    <a:pt x="539518" y="799010"/>
                    <a:pt x="540825" y="795738"/>
                    <a:pt x="544095" y="793120"/>
                  </a:cubicBezTo>
                  <a:cubicBezTo>
                    <a:pt x="546057" y="792466"/>
                    <a:pt x="548673" y="791811"/>
                    <a:pt x="551943" y="793120"/>
                  </a:cubicBezTo>
                  <a:cubicBezTo>
                    <a:pt x="553251" y="793774"/>
                    <a:pt x="555213" y="795083"/>
                    <a:pt x="557174" y="795738"/>
                  </a:cubicBezTo>
                  <a:cubicBezTo>
                    <a:pt x="559137" y="797046"/>
                    <a:pt x="564368" y="800318"/>
                    <a:pt x="565676" y="799664"/>
                  </a:cubicBezTo>
                  <a:cubicBezTo>
                    <a:pt x="567638" y="799664"/>
                    <a:pt x="574178" y="797701"/>
                    <a:pt x="575486" y="795738"/>
                  </a:cubicBezTo>
                  <a:lnTo>
                    <a:pt x="575486" y="793774"/>
                  </a:lnTo>
                  <a:cubicBezTo>
                    <a:pt x="578101" y="782650"/>
                    <a:pt x="580063" y="775451"/>
                    <a:pt x="585949" y="773488"/>
                  </a:cubicBezTo>
                  <a:cubicBezTo>
                    <a:pt x="588565" y="772834"/>
                    <a:pt x="591835" y="773488"/>
                    <a:pt x="593796" y="774797"/>
                  </a:cubicBezTo>
                  <a:cubicBezTo>
                    <a:pt x="596412" y="777414"/>
                    <a:pt x="597720" y="780032"/>
                    <a:pt x="598374" y="781995"/>
                  </a:cubicBezTo>
                  <a:cubicBezTo>
                    <a:pt x="601644" y="781995"/>
                    <a:pt x="606221" y="783304"/>
                    <a:pt x="608184" y="789194"/>
                  </a:cubicBezTo>
                  <a:cubicBezTo>
                    <a:pt x="608184" y="789194"/>
                    <a:pt x="608184" y="789194"/>
                    <a:pt x="608184" y="789194"/>
                  </a:cubicBezTo>
                  <a:cubicBezTo>
                    <a:pt x="608184" y="789194"/>
                    <a:pt x="608184" y="789194"/>
                    <a:pt x="608184" y="789194"/>
                  </a:cubicBezTo>
                  <a:cubicBezTo>
                    <a:pt x="612107" y="784613"/>
                    <a:pt x="614069" y="781995"/>
                    <a:pt x="617339" y="780686"/>
                  </a:cubicBezTo>
                  <a:cubicBezTo>
                    <a:pt x="621917" y="779378"/>
                    <a:pt x="636958" y="780686"/>
                    <a:pt x="636958" y="780686"/>
                  </a:cubicBezTo>
                  <a:cubicBezTo>
                    <a:pt x="642843" y="780686"/>
                    <a:pt x="645459" y="787230"/>
                    <a:pt x="648729" y="797701"/>
                  </a:cubicBezTo>
                  <a:cubicBezTo>
                    <a:pt x="648729" y="797701"/>
                    <a:pt x="649383" y="797701"/>
                    <a:pt x="650037" y="797701"/>
                  </a:cubicBezTo>
                  <a:cubicBezTo>
                    <a:pt x="649383" y="794429"/>
                    <a:pt x="649383" y="791157"/>
                    <a:pt x="650037" y="787230"/>
                  </a:cubicBezTo>
                  <a:cubicBezTo>
                    <a:pt x="650037" y="781995"/>
                    <a:pt x="654615" y="778723"/>
                    <a:pt x="657884" y="776106"/>
                  </a:cubicBezTo>
                  <a:cubicBezTo>
                    <a:pt x="658538" y="775451"/>
                    <a:pt x="660500" y="774143"/>
                    <a:pt x="660500" y="773488"/>
                  </a:cubicBezTo>
                  <a:cubicBezTo>
                    <a:pt x="663116" y="768907"/>
                    <a:pt x="668348" y="767599"/>
                    <a:pt x="671617" y="767599"/>
                  </a:cubicBezTo>
                  <a:cubicBezTo>
                    <a:pt x="671617" y="766290"/>
                    <a:pt x="671617" y="764327"/>
                    <a:pt x="671617" y="763018"/>
                  </a:cubicBezTo>
                  <a:cubicBezTo>
                    <a:pt x="671617" y="761709"/>
                    <a:pt x="671617" y="760400"/>
                    <a:pt x="671617" y="759746"/>
                  </a:cubicBezTo>
                  <a:cubicBezTo>
                    <a:pt x="672272" y="751239"/>
                    <a:pt x="682735" y="751239"/>
                    <a:pt x="689274" y="751894"/>
                  </a:cubicBezTo>
                  <a:lnTo>
                    <a:pt x="691236" y="751894"/>
                  </a:lnTo>
                  <a:cubicBezTo>
                    <a:pt x="700392" y="751894"/>
                    <a:pt x="710855" y="771525"/>
                    <a:pt x="710855" y="771525"/>
                  </a:cubicBezTo>
                  <a:cubicBezTo>
                    <a:pt x="711509" y="772834"/>
                    <a:pt x="713471" y="777414"/>
                    <a:pt x="714125" y="781341"/>
                  </a:cubicBezTo>
                  <a:cubicBezTo>
                    <a:pt x="714125" y="781341"/>
                    <a:pt x="714125" y="781341"/>
                    <a:pt x="714125" y="781341"/>
                  </a:cubicBezTo>
                  <a:cubicBezTo>
                    <a:pt x="716087" y="781995"/>
                    <a:pt x="718703" y="783304"/>
                    <a:pt x="720011" y="785922"/>
                  </a:cubicBezTo>
                  <a:cubicBezTo>
                    <a:pt x="720011" y="786576"/>
                    <a:pt x="721319" y="787230"/>
                    <a:pt x="721973" y="788539"/>
                  </a:cubicBezTo>
                  <a:cubicBezTo>
                    <a:pt x="723281" y="787230"/>
                    <a:pt x="723934" y="785922"/>
                    <a:pt x="725242" y="784613"/>
                  </a:cubicBezTo>
                  <a:cubicBezTo>
                    <a:pt x="727204" y="782650"/>
                    <a:pt x="729820" y="782650"/>
                    <a:pt x="733090" y="782650"/>
                  </a:cubicBezTo>
                  <a:cubicBezTo>
                    <a:pt x="733090" y="781341"/>
                    <a:pt x="733090" y="780032"/>
                    <a:pt x="733090" y="778069"/>
                  </a:cubicBezTo>
                  <a:cubicBezTo>
                    <a:pt x="733090" y="775451"/>
                    <a:pt x="733090" y="772834"/>
                    <a:pt x="735706" y="771525"/>
                  </a:cubicBezTo>
                  <a:cubicBezTo>
                    <a:pt x="737668" y="770216"/>
                    <a:pt x="739630" y="769562"/>
                    <a:pt x="741591" y="769562"/>
                  </a:cubicBezTo>
                  <a:lnTo>
                    <a:pt x="741591" y="769562"/>
                  </a:lnTo>
                  <a:cubicBezTo>
                    <a:pt x="741591" y="764327"/>
                    <a:pt x="746823" y="761709"/>
                    <a:pt x="752055" y="758437"/>
                  </a:cubicBezTo>
                  <a:lnTo>
                    <a:pt x="752709" y="758437"/>
                  </a:lnTo>
                  <a:cubicBezTo>
                    <a:pt x="760556" y="753857"/>
                    <a:pt x="767096" y="761055"/>
                    <a:pt x="770366" y="764981"/>
                  </a:cubicBezTo>
                  <a:cubicBezTo>
                    <a:pt x="770366" y="764981"/>
                    <a:pt x="771020" y="764981"/>
                    <a:pt x="771674" y="764981"/>
                  </a:cubicBezTo>
                  <a:cubicBezTo>
                    <a:pt x="771674" y="764981"/>
                    <a:pt x="772328" y="764981"/>
                    <a:pt x="772981" y="764981"/>
                  </a:cubicBezTo>
                  <a:cubicBezTo>
                    <a:pt x="772981" y="763672"/>
                    <a:pt x="774289" y="761709"/>
                    <a:pt x="775597" y="759746"/>
                  </a:cubicBezTo>
                  <a:cubicBezTo>
                    <a:pt x="778867" y="755820"/>
                    <a:pt x="781483" y="753857"/>
                    <a:pt x="786715" y="751239"/>
                  </a:cubicBezTo>
                  <a:cubicBezTo>
                    <a:pt x="789985" y="749276"/>
                    <a:pt x="806334" y="742732"/>
                    <a:pt x="810911" y="742732"/>
                  </a:cubicBezTo>
                  <a:cubicBezTo>
                    <a:pt x="816143" y="742732"/>
                    <a:pt x="823336" y="749276"/>
                    <a:pt x="825952" y="751239"/>
                  </a:cubicBezTo>
                  <a:cubicBezTo>
                    <a:pt x="827260" y="751239"/>
                    <a:pt x="830530" y="751894"/>
                    <a:pt x="831184" y="752548"/>
                  </a:cubicBezTo>
                  <a:cubicBezTo>
                    <a:pt x="831838" y="752548"/>
                    <a:pt x="832492" y="752548"/>
                    <a:pt x="833146" y="752548"/>
                  </a:cubicBezTo>
                  <a:cubicBezTo>
                    <a:pt x="835108" y="752548"/>
                    <a:pt x="836416" y="753857"/>
                    <a:pt x="837724" y="755820"/>
                  </a:cubicBezTo>
                  <a:cubicBezTo>
                    <a:pt x="839685" y="758437"/>
                    <a:pt x="840340" y="764327"/>
                    <a:pt x="840340" y="767599"/>
                  </a:cubicBezTo>
                  <a:cubicBezTo>
                    <a:pt x="840340" y="767599"/>
                    <a:pt x="840340" y="767599"/>
                    <a:pt x="840340" y="767599"/>
                  </a:cubicBezTo>
                  <a:cubicBezTo>
                    <a:pt x="841647" y="767599"/>
                    <a:pt x="844917" y="767599"/>
                    <a:pt x="846225" y="767599"/>
                  </a:cubicBezTo>
                  <a:cubicBezTo>
                    <a:pt x="850803" y="766290"/>
                    <a:pt x="854726" y="769562"/>
                    <a:pt x="856689" y="771525"/>
                  </a:cubicBezTo>
                  <a:cubicBezTo>
                    <a:pt x="856689" y="771525"/>
                    <a:pt x="856689" y="771525"/>
                    <a:pt x="857342" y="771525"/>
                  </a:cubicBezTo>
                  <a:cubicBezTo>
                    <a:pt x="857342" y="769562"/>
                    <a:pt x="857342" y="767599"/>
                    <a:pt x="857342" y="766290"/>
                  </a:cubicBezTo>
                  <a:lnTo>
                    <a:pt x="857342" y="764981"/>
                  </a:lnTo>
                  <a:cubicBezTo>
                    <a:pt x="857342" y="763018"/>
                    <a:pt x="857996" y="760400"/>
                    <a:pt x="859304" y="758437"/>
                  </a:cubicBezTo>
                  <a:cubicBezTo>
                    <a:pt x="859304" y="758437"/>
                    <a:pt x="859304" y="757129"/>
                    <a:pt x="859958" y="756474"/>
                  </a:cubicBezTo>
                  <a:cubicBezTo>
                    <a:pt x="859304" y="755820"/>
                    <a:pt x="857996" y="754511"/>
                    <a:pt x="857342" y="753857"/>
                  </a:cubicBezTo>
                  <a:cubicBezTo>
                    <a:pt x="856034" y="752548"/>
                    <a:pt x="854073" y="751239"/>
                    <a:pt x="853419" y="750585"/>
                  </a:cubicBezTo>
                  <a:cubicBezTo>
                    <a:pt x="850803" y="747967"/>
                    <a:pt x="850149" y="746004"/>
                    <a:pt x="849495" y="744041"/>
                  </a:cubicBezTo>
                  <a:cubicBezTo>
                    <a:pt x="849495" y="743387"/>
                    <a:pt x="849495" y="742732"/>
                    <a:pt x="848187" y="741423"/>
                  </a:cubicBezTo>
                  <a:cubicBezTo>
                    <a:pt x="846879" y="737497"/>
                    <a:pt x="846225" y="736843"/>
                    <a:pt x="842301" y="732916"/>
                  </a:cubicBezTo>
                  <a:cubicBezTo>
                    <a:pt x="840993" y="731607"/>
                    <a:pt x="839685" y="730299"/>
                    <a:pt x="839032" y="729644"/>
                  </a:cubicBezTo>
                  <a:cubicBezTo>
                    <a:pt x="837070" y="727681"/>
                    <a:pt x="836416" y="727027"/>
                    <a:pt x="834454" y="724409"/>
                  </a:cubicBezTo>
                  <a:cubicBezTo>
                    <a:pt x="830530" y="719174"/>
                    <a:pt x="833146" y="713284"/>
                    <a:pt x="834454" y="710012"/>
                  </a:cubicBezTo>
                  <a:cubicBezTo>
                    <a:pt x="834454" y="710012"/>
                    <a:pt x="834454" y="708704"/>
                    <a:pt x="834454" y="708704"/>
                  </a:cubicBezTo>
                  <a:cubicBezTo>
                    <a:pt x="834454" y="707395"/>
                    <a:pt x="834454" y="704123"/>
                    <a:pt x="834454" y="702160"/>
                  </a:cubicBezTo>
                  <a:lnTo>
                    <a:pt x="834454" y="700851"/>
                  </a:lnTo>
                  <a:cubicBezTo>
                    <a:pt x="834454" y="698234"/>
                    <a:pt x="835762" y="695616"/>
                    <a:pt x="837070" y="692998"/>
                  </a:cubicBezTo>
                  <a:cubicBezTo>
                    <a:pt x="837070" y="692344"/>
                    <a:pt x="837724" y="691690"/>
                    <a:pt x="838377" y="691035"/>
                  </a:cubicBezTo>
                  <a:cubicBezTo>
                    <a:pt x="838377" y="689727"/>
                    <a:pt x="838377" y="683837"/>
                    <a:pt x="838377" y="681220"/>
                  </a:cubicBezTo>
                  <a:cubicBezTo>
                    <a:pt x="837070" y="675984"/>
                    <a:pt x="838377" y="670095"/>
                    <a:pt x="839685" y="667477"/>
                  </a:cubicBezTo>
                  <a:lnTo>
                    <a:pt x="839685" y="666168"/>
                  </a:lnTo>
                  <a:cubicBezTo>
                    <a:pt x="840993" y="664860"/>
                    <a:pt x="841647" y="661588"/>
                    <a:pt x="841647" y="660933"/>
                  </a:cubicBezTo>
                  <a:cubicBezTo>
                    <a:pt x="841647" y="657661"/>
                    <a:pt x="843609" y="655698"/>
                    <a:pt x="845571" y="653081"/>
                  </a:cubicBezTo>
                  <a:cubicBezTo>
                    <a:pt x="846225" y="652426"/>
                    <a:pt x="847533" y="650463"/>
                    <a:pt x="847533" y="650463"/>
                  </a:cubicBezTo>
                  <a:cubicBezTo>
                    <a:pt x="848187" y="647191"/>
                    <a:pt x="850803" y="643919"/>
                    <a:pt x="852765" y="641302"/>
                  </a:cubicBezTo>
                  <a:cubicBezTo>
                    <a:pt x="852765" y="640647"/>
                    <a:pt x="852765" y="639993"/>
                    <a:pt x="852765" y="638684"/>
                  </a:cubicBezTo>
                  <a:cubicBezTo>
                    <a:pt x="852765" y="636721"/>
                    <a:pt x="852765" y="634103"/>
                    <a:pt x="855381" y="632140"/>
                  </a:cubicBezTo>
                  <a:cubicBezTo>
                    <a:pt x="855381" y="632140"/>
                    <a:pt x="855381" y="632140"/>
                    <a:pt x="855381" y="632140"/>
                  </a:cubicBezTo>
                  <a:cubicBezTo>
                    <a:pt x="849495" y="625596"/>
                    <a:pt x="853419" y="619707"/>
                    <a:pt x="855381" y="617744"/>
                  </a:cubicBezTo>
                  <a:lnTo>
                    <a:pt x="855381" y="617744"/>
                  </a:lnTo>
                  <a:cubicBezTo>
                    <a:pt x="859304" y="610545"/>
                    <a:pt x="882193" y="606619"/>
                    <a:pt x="882193" y="606619"/>
                  </a:cubicBezTo>
                  <a:cubicBezTo>
                    <a:pt x="885463" y="606619"/>
                    <a:pt x="888079" y="606619"/>
                    <a:pt x="890694" y="608582"/>
                  </a:cubicBezTo>
                  <a:cubicBezTo>
                    <a:pt x="890694" y="605310"/>
                    <a:pt x="891349" y="602693"/>
                    <a:pt x="892657" y="600075"/>
                  </a:cubicBezTo>
                  <a:cubicBezTo>
                    <a:pt x="895272" y="594186"/>
                    <a:pt x="903774" y="591568"/>
                    <a:pt x="914891" y="589605"/>
                  </a:cubicBezTo>
                  <a:lnTo>
                    <a:pt x="916853" y="589605"/>
                  </a:lnTo>
                  <a:cubicBezTo>
                    <a:pt x="918815" y="588950"/>
                    <a:pt x="922085" y="588296"/>
                    <a:pt x="925355" y="587642"/>
                  </a:cubicBezTo>
                  <a:cubicBezTo>
                    <a:pt x="929278" y="586987"/>
                    <a:pt x="935164" y="585678"/>
                    <a:pt x="939088" y="585024"/>
                  </a:cubicBezTo>
                  <a:cubicBezTo>
                    <a:pt x="939088" y="585024"/>
                    <a:pt x="939088" y="583715"/>
                    <a:pt x="939088" y="583715"/>
                  </a:cubicBezTo>
                  <a:cubicBezTo>
                    <a:pt x="939088" y="583715"/>
                    <a:pt x="939088" y="583715"/>
                    <a:pt x="938434" y="583715"/>
                  </a:cubicBezTo>
                  <a:cubicBezTo>
                    <a:pt x="935818" y="583715"/>
                    <a:pt x="932548" y="583715"/>
                    <a:pt x="929932" y="581098"/>
                  </a:cubicBezTo>
                  <a:cubicBezTo>
                    <a:pt x="926008" y="578480"/>
                    <a:pt x="925355" y="573900"/>
                    <a:pt x="924700" y="569973"/>
                  </a:cubicBezTo>
                  <a:cubicBezTo>
                    <a:pt x="924047" y="569973"/>
                    <a:pt x="923392" y="569973"/>
                    <a:pt x="922739" y="569973"/>
                  </a:cubicBezTo>
                  <a:cubicBezTo>
                    <a:pt x="918161" y="569973"/>
                    <a:pt x="914237" y="568665"/>
                    <a:pt x="911621" y="566047"/>
                  </a:cubicBezTo>
                  <a:cubicBezTo>
                    <a:pt x="907043" y="561466"/>
                    <a:pt x="909006" y="554922"/>
                    <a:pt x="909659" y="550341"/>
                  </a:cubicBezTo>
                  <a:cubicBezTo>
                    <a:pt x="908351" y="549687"/>
                    <a:pt x="907043" y="548378"/>
                    <a:pt x="906390" y="547070"/>
                  </a:cubicBezTo>
                  <a:cubicBezTo>
                    <a:pt x="903120" y="543143"/>
                    <a:pt x="903774" y="539217"/>
                    <a:pt x="903774" y="536599"/>
                  </a:cubicBezTo>
                  <a:cubicBezTo>
                    <a:pt x="903774" y="536599"/>
                    <a:pt x="903774" y="534636"/>
                    <a:pt x="903774" y="534636"/>
                  </a:cubicBezTo>
                  <a:cubicBezTo>
                    <a:pt x="903774" y="534636"/>
                    <a:pt x="903120" y="534636"/>
                    <a:pt x="902466" y="533982"/>
                  </a:cubicBezTo>
                  <a:cubicBezTo>
                    <a:pt x="901158" y="533982"/>
                    <a:pt x="899850" y="532673"/>
                    <a:pt x="898542" y="531364"/>
                  </a:cubicBezTo>
                  <a:cubicBezTo>
                    <a:pt x="896580" y="530055"/>
                    <a:pt x="895926" y="528092"/>
                    <a:pt x="895272" y="525475"/>
                  </a:cubicBezTo>
                  <a:cubicBezTo>
                    <a:pt x="895272" y="522203"/>
                    <a:pt x="896580" y="519585"/>
                    <a:pt x="898542" y="517622"/>
                  </a:cubicBezTo>
                  <a:cubicBezTo>
                    <a:pt x="896580" y="516968"/>
                    <a:pt x="893964" y="515659"/>
                    <a:pt x="892002" y="514350"/>
                  </a:cubicBezTo>
                  <a:cubicBezTo>
                    <a:pt x="886117" y="509769"/>
                    <a:pt x="882193" y="505843"/>
                    <a:pt x="880231" y="502571"/>
                  </a:cubicBezTo>
                  <a:cubicBezTo>
                    <a:pt x="876308" y="497336"/>
                    <a:pt x="880231" y="491446"/>
                    <a:pt x="883501" y="487520"/>
                  </a:cubicBezTo>
                  <a:cubicBezTo>
                    <a:pt x="883501" y="487520"/>
                    <a:pt x="884155" y="486211"/>
                    <a:pt x="884809" y="485557"/>
                  </a:cubicBezTo>
                  <a:cubicBezTo>
                    <a:pt x="884155" y="484903"/>
                    <a:pt x="882193" y="483594"/>
                    <a:pt x="880231" y="482285"/>
                  </a:cubicBezTo>
                  <a:cubicBezTo>
                    <a:pt x="876308" y="480322"/>
                    <a:pt x="875000" y="477704"/>
                    <a:pt x="874345" y="475741"/>
                  </a:cubicBezTo>
                  <a:cubicBezTo>
                    <a:pt x="874345" y="475741"/>
                    <a:pt x="873692" y="475741"/>
                    <a:pt x="873038" y="475741"/>
                  </a:cubicBezTo>
                  <a:cubicBezTo>
                    <a:pt x="869768" y="475741"/>
                    <a:pt x="863882" y="475741"/>
                    <a:pt x="859304" y="471160"/>
                  </a:cubicBezTo>
                  <a:cubicBezTo>
                    <a:pt x="856034" y="467234"/>
                    <a:pt x="850803" y="461344"/>
                    <a:pt x="848841" y="458073"/>
                  </a:cubicBezTo>
                  <a:cubicBezTo>
                    <a:pt x="848841" y="458073"/>
                    <a:pt x="847533" y="458073"/>
                    <a:pt x="847533" y="458073"/>
                  </a:cubicBezTo>
                  <a:cubicBezTo>
                    <a:pt x="844263" y="458073"/>
                    <a:pt x="841647" y="456764"/>
                    <a:pt x="839032" y="454801"/>
                  </a:cubicBezTo>
                  <a:cubicBezTo>
                    <a:pt x="837070" y="452838"/>
                    <a:pt x="835108" y="448911"/>
                    <a:pt x="839032" y="443022"/>
                  </a:cubicBezTo>
                  <a:cubicBezTo>
                    <a:pt x="839032" y="441713"/>
                    <a:pt x="839032" y="439095"/>
                    <a:pt x="839032" y="438441"/>
                  </a:cubicBezTo>
                  <a:cubicBezTo>
                    <a:pt x="839032" y="434515"/>
                    <a:pt x="841647" y="431897"/>
                    <a:pt x="844263" y="430588"/>
                  </a:cubicBezTo>
                  <a:cubicBezTo>
                    <a:pt x="843609" y="429279"/>
                    <a:pt x="842301" y="428625"/>
                    <a:pt x="841647" y="426662"/>
                  </a:cubicBezTo>
                  <a:cubicBezTo>
                    <a:pt x="839032" y="420772"/>
                    <a:pt x="840993" y="414229"/>
                    <a:pt x="841647" y="410302"/>
                  </a:cubicBezTo>
                  <a:cubicBezTo>
                    <a:pt x="843609" y="402449"/>
                    <a:pt x="854073" y="402449"/>
                    <a:pt x="861920" y="402449"/>
                  </a:cubicBezTo>
                  <a:cubicBezTo>
                    <a:pt x="862574" y="401795"/>
                    <a:pt x="863882" y="399832"/>
                    <a:pt x="864536" y="399177"/>
                  </a:cubicBezTo>
                  <a:cubicBezTo>
                    <a:pt x="867806" y="394597"/>
                    <a:pt x="874345" y="395251"/>
                    <a:pt x="882847" y="396560"/>
                  </a:cubicBezTo>
                  <a:lnTo>
                    <a:pt x="884809" y="396560"/>
                  </a:lnTo>
                  <a:cubicBezTo>
                    <a:pt x="889387" y="397214"/>
                    <a:pt x="893310" y="401795"/>
                    <a:pt x="896580" y="406376"/>
                  </a:cubicBezTo>
                  <a:cubicBezTo>
                    <a:pt x="896580" y="406376"/>
                    <a:pt x="896580" y="406376"/>
                    <a:pt x="896580" y="407030"/>
                  </a:cubicBezTo>
                  <a:cubicBezTo>
                    <a:pt x="896580" y="407030"/>
                    <a:pt x="896580" y="407030"/>
                    <a:pt x="896580" y="407030"/>
                  </a:cubicBezTo>
                  <a:cubicBezTo>
                    <a:pt x="901158" y="405067"/>
                    <a:pt x="904428" y="407030"/>
                    <a:pt x="906390" y="408339"/>
                  </a:cubicBezTo>
                  <a:cubicBezTo>
                    <a:pt x="906390" y="408339"/>
                    <a:pt x="907698" y="407685"/>
                    <a:pt x="907698" y="407030"/>
                  </a:cubicBezTo>
                  <a:lnTo>
                    <a:pt x="909006" y="407030"/>
                  </a:lnTo>
                  <a:cubicBezTo>
                    <a:pt x="912929" y="403104"/>
                    <a:pt x="918815" y="402449"/>
                    <a:pt x="922739" y="403758"/>
                  </a:cubicBezTo>
                  <a:cubicBezTo>
                    <a:pt x="922739" y="403758"/>
                    <a:pt x="924700" y="403758"/>
                    <a:pt x="926662" y="401795"/>
                  </a:cubicBezTo>
                  <a:cubicBezTo>
                    <a:pt x="927316" y="401141"/>
                    <a:pt x="929278" y="397869"/>
                    <a:pt x="929932" y="395906"/>
                  </a:cubicBezTo>
                  <a:cubicBezTo>
                    <a:pt x="930586" y="392634"/>
                    <a:pt x="933202" y="389362"/>
                    <a:pt x="939741" y="389362"/>
                  </a:cubicBezTo>
                  <a:cubicBezTo>
                    <a:pt x="939741" y="389362"/>
                    <a:pt x="939741" y="388053"/>
                    <a:pt x="939741" y="388053"/>
                  </a:cubicBezTo>
                  <a:cubicBezTo>
                    <a:pt x="939741" y="387399"/>
                    <a:pt x="939741" y="386744"/>
                    <a:pt x="939741" y="386090"/>
                  </a:cubicBezTo>
                  <a:cubicBezTo>
                    <a:pt x="939088" y="381509"/>
                    <a:pt x="941704" y="378237"/>
                    <a:pt x="946935" y="375620"/>
                  </a:cubicBezTo>
                  <a:cubicBezTo>
                    <a:pt x="946935" y="375620"/>
                    <a:pt x="948243" y="375620"/>
                    <a:pt x="948243" y="375620"/>
                  </a:cubicBezTo>
                  <a:cubicBezTo>
                    <a:pt x="948897" y="375620"/>
                    <a:pt x="949551" y="374311"/>
                    <a:pt x="950205" y="370384"/>
                  </a:cubicBezTo>
                  <a:cubicBezTo>
                    <a:pt x="950205" y="369076"/>
                    <a:pt x="949551" y="365804"/>
                    <a:pt x="948897" y="364495"/>
                  </a:cubicBezTo>
                  <a:cubicBezTo>
                    <a:pt x="948897" y="363841"/>
                    <a:pt x="948243" y="362532"/>
                    <a:pt x="948243" y="361877"/>
                  </a:cubicBezTo>
                  <a:cubicBezTo>
                    <a:pt x="947589" y="359260"/>
                    <a:pt x="948243" y="357297"/>
                    <a:pt x="948897" y="355334"/>
                  </a:cubicBezTo>
                  <a:cubicBezTo>
                    <a:pt x="951513" y="351407"/>
                    <a:pt x="955437" y="350753"/>
                    <a:pt x="958706" y="350753"/>
                  </a:cubicBezTo>
                  <a:cubicBezTo>
                    <a:pt x="958706" y="350753"/>
                    <a:pt x="958706" y="350753"/>
                    <a:pt x="958706" y="350753"/>
                  </a:cubicBezTo>
                  <a:cubicBezTo>
                    <a:pt x="958706" y="350098"/>
                    <a:pt x="959360" y="348790"/>
                    <a:pt x="960014" y="347481"/>
                  </a:cubicBezTo>
                  <a:cubicBezTo>
                    <a:pt x="961322" y="342900"/>
                    <a:pt x="965900" y="342246"/>
                    <a:pt x="969170" y="341591"/>
                  </a:cubicBezTo>
                  <a:cubicBezTo>
                    <a:pt x="969170" y="341591"/>
                    <a:pt x="969170" y="341591"/>
                    <a:pt x="969170" y="341591"/>
                  </a:cubicBezTo>
                  <a:cubicBezTo>
                    <a:pt x="968516" y="338974"/>
                    <a:pt x="966554" y="335702"/>
                    <a:pt x="965246" y="331775"/>
                  </a:cubicBezTo>
                  <a:lnTo>
                    <a:pt x="959360" y="333739"/>
                  </a:lnTo>
                  <a:lnTo>
                    <a:pt x="956745" y="329812"/>
                  </a:lnTo>
                  <a:cubicBezTo>
                    <a:pt x="956745" y="329812"/>
                    <a:pt x="956745" y="329812"/>
                    <a:pt x="956745" y="329812"/>
                  </a:cubicBezTo>
                  <a:cubicBezTo>
                    <a:pt x="952167" y="331775"/>
                    <a:pt x="948243" y="329812"/>
                    <a:pt x="945627" y="327195"/>
                  </a:cubicBezTo>
                  <a:cubicBezTo>
                    <a:pt x="944973" y="327195"/>
                    <a:pt x="943665" y="325886"/>
                    <a:pt x="943011" y="325232"/>
                  </a:cubicBezTo>
                  <a:cubicBezTo>
                    <a:pt x="943011" y="325232"/>
                    <a:pt x="927316" y="320651"/>
                    <a:pt x="923392" y="312144"/>
                  </a:cubicBezTo>
                  <a:cubicBezTo>
                    <a:pt x="920123" y="305600"/>
                    <a:pt x="923392" y="299710"/>
                    <a:pt x="925355" y="297093"/>
                  </a:cubicBezTo>
                  <a:cubicBezTo>
                    <a:pt x="925355" y="297093"/>
                    <a:pt x="925355" y="297093"/>
                    <a:pt x="925355" y="296438"/>
                  </a:cubicBezTo>
                  <a:cubicBezTo>
                    <a:pt x="925355" y="296438"/>
                    <a:pt x="924700" y="296438"/>
                    <a:pt x="924047" y="296438"/>
                  </a:cubicBezTo>
                  <a:cubicBezTo>
                    <a:pt x="922739" y="296438"/>
                    <a:pt x="921431" y="297747"/>
                    <a:pt x="920123" y="297747"/>
                  </a:cubicBezTo>
                  <a:cubicBezTo>
                    <a:pt x="914891" y="299056"/>
                    <a:pt x="911621" y="295784"/>
                    <a:pt x="908351" y="293821"/>
                  </a:cubicBezTo>
                  <a:cubicBezTo>
                    <a:pt x="907698" y="293821"/>
                    <a:pt x="907043" y="292512"/>
                    <a:pt x="905736" y="291858"/>
                  </a:cubicBezTo>
                  <a:cubicBezTo>
                    <a:pt x="905736" y="291858"/>
                    <a:pt x="905082" y="291858"/>
                    <a:pt x="904428" y="291858"/>
                  </a:cubicBezTo>
                  <a:cubicBezTo>
                    <a:pt x="903120" y="291858"/>
                    <a:pt x="901158" y="292512"/>
                    <a:pt x="899196" y="292512"/>
                  </a:cubicBezTo>
                  <a:cubicBezTo>
                    <a:pt x="895926" y="292512"/>
                    <a:pt x="892657" y="291858"/>
                    <a:pt x="890041" y="290549"/>
                  </a:cubicBezTo>
                  <a:cubicBezTo>
                    <a:pt x="888733" y="290549"/>
                    <a:pt x="886771" y="289240"/>
                    <a:pt x="886117" y="289240"/>
                  </a:cubicBezTo>
                  <a:cubicBezTo>
                    <a:pt x="884155" y="289895"/>
                    <a:pt x="880231" y="293167"/>
                    <a:pt x="874345" y="299056"/>
                  </a:cubicBezTo>
                  <a:cubicBezTo>
                    <a:pt x="872384" y="301019"/>
                    <a:pt x="871730" y="301674"/>
                    <a:pt x="870422" y="302328"/>
                  </a:cubicBezTo>
                  <a:cubicBezTo>
                    <a:pt x="866498" y="304291"/>
                    <a:pt x="862574" y="302982"/>
                    <a:pt x="859304" y="302328"/>
                  </a:cubicBezTo>
                  <a:lnTo>
                    <a:pt x="857996" y="302328"/>
                  </a:lnTo>
                  <a:cubicBezTo>
                    <a:pt x="857996" y="302328"/>
                    <a:pt x="856689" y="302328"/>
                    <a:pt x="856034" y="302328"/>
                  </a:cubicBezTo>
                  <a:cubicBezTo>
                    <a:pt x="854073" y="302328"/>
                    <a:pt x="852111" y="302328"/>
                    <a:pt x="849495" y="302328"/>
                  </a:cubicBezTo>
                  <a:cubicBezTo>
                    <a:pt x="846879" y="302328"/>
                    <a:pt x="844917" y="300365"/>
                    <a:pt x="844263" y="297747"/>
                  </a:cubicBezTo>
                  <a:cubicBezTo>
                    <a:pt x="842301" y="293821"/>
                    <a:pt x="844263" y="289895"/>
                    <a:pt x="844917" y="287277"/>
                  </a:cubicBezTo>
                  <a:cubicBezTo>
                    <a:pt x="844917" y="287277"/>
                    <a:pt x="844917" y="285968"/>
                    <a:pt x="844917" y="285968"/>
                  </a:cubicBezTo>
                  <a:cubicBezTo>
                    <a:pt x="844917" y="284005"/>
                    <a:pt x="845571" y="276152"/>
                    <a:pt x="844917" y="270917"/>
                  </a:cubicBezTo>
                  <a:cubicBezTo>
                    <a:pt x="844917" y="267645"/>
                    <a:pt x="842955" y="262410"/>
                    <a:pt x="842301" y="259138"/>
                  </a:cubicBezTo>
                  <a:cubicBezTo>
                    <a:pt x="842301" y="259138"/>
                    <a:pt x="841647" y="259138"/>
                    <a:pt x="840993" y="259138"/>
                  </a:cubicBezTo>
                  <a:cubicBezTo>
                    <a:pt x="835762" y="259793"/>
                    <a:pt x="832492" y="255866"/>
                    <a:pt x="830530" y="253249"/>
                  </a:cubicBezTo>
                  <a:cubicBezTo>
                    <a:pt x="830530" y="253249"/>
                    <a:pt x="829222" y="253249"/>
                    <a:pt x="828568" y="253903"/>
                  </a:cubicBezTo>
                  <a:cubicBezTo>
                    <a:pt x="823336" y="255866"/>
                    <a:pt x="818759" y="253903"/>
                    <a:pt x="815489" y="252594"/>
                  </a:cubicBezTo>
                  <a:lnTo>
                    <a:pt x="814835" y="252594"/>
                  </a:lnTo>
                  <a:cubicBezTo>
                    <a:pt x="814835" y="252594"/>
                    <a:pt x="814835" y="252594"/>
                    <a:pt x="814835" y="252594"/>
                  </a:cubicBezTo>
                  <a:cubicBezTo>
                    <a:pt x="813527" y="252594"/>
                    <a:pt x="811565" y="252594"/>
                    <a:pt x="808295" y="252594"/>
                  </a:cubicBezTo>
                  <a:cubicBezTo>
                    <a:pt x="802410" y="252594"/>
                    <a:pt x="797832" y="249322"/>
                    <a:pt x="794562" y="247359"/>
                  </a:cubicBezTo>
                  <a:lnTo>
                    <a:pt x="792600" y="246050"/>
                  </a:lnTo>
                  <a:cubicBezTo>
                    <a:pt x="791293" y="245396"/>
                    <a:pt x="788677" y="244742"/>
                    <a:pt x="786715" y="244087"/>
                  </a:cubicBezTo>
                  <a:cubicBezTo>
                    <a:pt x="782791" y="242778"/>
                    <a:pt x="779521" y="242124"/>
                    <a:pt x="776905" y="240161"/>
                  </a:cubicBezTo>
                  <a:cubicBezTo>
                    <a:pt x="772981" y="237543"/>
                    <a:pt x="771674" y="232308"/>
                    <a:pt x="769712" y="227728"/>
                  </a:cubicBezTo>
                  <a:cubicBezTo>
                    <a:pt x="769712" y="226419"/>
                    <a:pt x="768404" y="224456"/>
                    <a:pt x="768404" y="223801"/>
                  </a:cubicBezTo>
                  <a:cubicBezTo>
                    <a:pt x="767750" y="223147"/>
                    <a:pt x="767096" y="222492"/>
                    <a:pt x="765788" y="221184"/>
                  </a:cubicBezTo>
                  <a:cubicBezTo>
                    <a:pt x="765134" y="221184"/>
                    <a:pt x="763826" y="219875"/>
                    <a:pt x="763172" y="218566"/>
                  </a:cubicBezTo>
                  <a:cubicBezTo>
                    <a:pt x="759902" y="215948"/>
                    <a:pt x="756632" y="211368"/>
                    <a:pt x="754017" y="208096"/>
                  </a:cubicBezTo>
                  <a:cubicBezTo>
                    <a:pt x="754017" y="208096"/>
                    <a:pt x="754017" y="208096"/>
                    <a:pt x="754017" y="207441"/>
                  </a:cubicBezTo>
                  <a:cubicBezTo>
                    <a:pt x="754017" y="207441"/>
                    <a:pt x="754017" y="207441"/>
                    <a:pt x="754017" y="207441"/>
                  </a:cubicBezTo>
                  <a:cubicBezTo>
                    <a:pt x="752055" y="208096"/>
                    <a:pt x="748785" y="208750"/>
                    <a:pt x="745515" y="208750"/>
                  </a:cubicBezTo>
                  <a:cubicBezTo>
                    <a:pt x="743553" y="208750"/>
                    <a:pt x="740938" y="207441"/>
                    <a:pt x="739630" y="205478"/>
                  </a:cubicBezTo>
                  <a:cubicBezTo>
                    <a:pt x="736360" y="201552"/>
                    <a:pt x="737014" y="194354"/>
                    <a:pt x="737668" y="185847"/>
                  </a:cubicBezTo>
                  <a:cubicBezTo>
                    <a:pt x="737668" y="185192"/>
                    <a:pt x="737668" y="183883"/>
                    <a:pt x="737668" y="183883"/>
                  </a:cubicBezTo>
                  <a:cubicBezTo>
                    <a:pt x="737668" y="181920"/>
                    <a:pt x="738322" y="180611"/>
                    <a:pt x="738976" y="178648"/>
                  </a:cubicBezTo>
                  <a:cubicBezTo>
                    <a:pt x="737668" y="178648"/>
                    <a:pt x="736360" y="179303"/>
                    <a:pt x="735706" y="179957"/>
                  </a:cubicBezTo>
                  <a:cubicBezTo>
                    <a:pt x="733090" y="181266"/>
                    <a:pt x="730474" y="181920"/>
                    <a:pt x="728512" y="181920"/>
                  </a:cubicBezTo>
                  <a:cubicBezTo>
                    <a:pt x="721973" y="181920"/>
                    <a:pt x="720011" y="174722"/>
                    <a:pt x="719357" y="170141"/>
                  </a:cubicBezTo>
                  <a:cubicBezTo>
                    <a:pt x="719357" y="170141"/>
                    <a:pt x="719357" y="170141"/>
                    <a:pt x="719357" y="169487"/>
                  </a:cubicBezTo>
                  <a:cubicBezTo>
                    <a:pt x="719357" y="169487"/>
                    <a:pt x="718049" y="169487"/>
                    <a:pt x="717395" y="169487"/>
                  </a:cubicBezTo>
                  <a:cubicBezTo>
                    <a:pt x="714779" y="169487"/>
                    <a:pt x="710855" y="168178"/>
                    <a:pt x="707585" y="166215"/>
                  </a:cubicBezTo>
                  <a:cubicBezTo>
                    <a:pt x="707585" y="166215"/>
                    <a:pt x="705624" y="166215"/>
                    <a:pt x="703662" y="166215"/>
                  </a:cubicBezTo>
                  <a:cubicBezTo>
                    <a:pt x="701046" y="166215"/>
                    <a:pt x="697776" y="166869"/>
                    <a:pt x="694506" y="164906"/>
                  </a:cubicBezTo>
                  <a:cubicBezTo>
                    <a:pt x="689929" y="161634"/>
                    <a:pt x="688621" y="155745"/>
                    <a:pt x="687966" y="149855"/>
                  </a:cubicBezTo>
                  <a:cubicBezTo>
                    <a:pt x="687966" y="145929"/>
                    <a:pt x="689929" y="142003"/>
                    <a:pt x="691890" y="139385"/>
                  </a:cubicBezTo>
                  <a:cubicBezTo>
                    <a:pt x="691890" y="138731"/>
                    <a:pt x="690582" y="136768"/>
                    <a:pt x="688621" y="134804"/>
                  </a:cubicBezTo>
                  <a:cubicBezTo>
                    <a:pt x="687313" y="132841"/>
                    <a:pt x="686659" y="130878"/>
                    <a:pt x="687313" y="128260"/>
                  </a:cubicBezTo>
                  <a:cubicBezTo>
                    <a:pt x="687966" y="124334"/>
                    <a:pt x="691890" y="122371"/>
                    <a:pt x="695160" y="120408"/>
                  </a:cubicBezTo>
                  <a:cubicBezTo>
                    <a:pt x="694506" y="119099"/>
                    <a:pt x="693198" y="117790"/>
                    <a:pt x="692544" y="117136"/>
                  </a:cubicBezTo>
                  <a:cubicBezTo>
                    <a:pt x="690582" y="115173"/>
                    <a:pt x="689929" y="112555"/>
                    <a:pt x="691236" y="109938"/>
                  </a:cubicBezTo>
                  <a:cubicBezTo>
                    <a:pt x="692544" y="106666"/>
                    <a:pt x="695160" y="105357"/>
                    <a:pt x="697776" y="104702"/>
                  </a:cubicBezTo>
                  <a:cubicBezTo>
                    <a:pt x="696468" y="103394"/>
                    <a:pt x="695814" y="102739"/>
                    <a:pt x="695160" y="101430"/>
                  </a:cubicBezTo>
                  <a:cubicBezTo>
                    <a:pt x="693198" y="98813"/>
                    <a:pt x="693198" y="95541"/>
                    <a:pt x="693198" y="93578"/>
                  </a:cubicBezTo>
                  <a:cubicBezTo>
                    <a:pt x="693198" y="93578"/>
                    <a:pt x="693198" y="93578"/>
                    <a:pt x="693198" y="93578"/>
                  </a:cubicBezTo>
                  <a:cubicBezTo>
                    <a:pt x="691890" y="92923"/>
                    <a:pt x="688621" y="91615"/>
                    <a:pt x="687966" y="91615"/>
                  </a:cubicBezTo>
                  <a:cubicBezTo>
                    <a:pt x="686659" y="91615"/>
                    <a:pt x="685351" y="90960"/>
                    <a:pt x="685351" y="90306"/>
                  </a:cubicBezTo>
                  <a:cubicBezTo>
                    <a:pt x="682081" y="88997"/>
                    <a:pt x="680773" y="85725"/>
                    <a:pt x="678811" y="83108"/>
                  </a:cubicBezTo>
                  <a:cubicBezTo>
                    <a:pt x="678157" y="81799"/>
                    <a:pt x="677503" y="80490"/>
                    <a:pt x="676195" y="79836"/>
                  </a:cubicBezTo>
                  <a:cubicBezTo>
                    <a:pt x="676195" y="79836"/>
                    <a:pt x="676195" y="79836"/>
                    <a:pt x="675541" y="79836"/>
                  </a:cubicBezTo>
                  <a:cubicBezTo>
                    <a:pt x="672925" y="79181"/>
                    <a:pt x="669002" y="77872"/>
                    <a:pt x="666386" y="72637"/>
                  </a:cubicBezTo>
                  <a:cubicBezTo>
                    <a:pt x="662462" y="65439"/>
                    <a:pt x="667694" y="56932"/>
                    <a:pt x="672272" y="50388"/>
                  </a:cubicBezTo>
                  <a:cubicBezTo>
                    <a:pt x="672272" y="50388"/>
                    <a:pt x="672272" y="49734"/>
                    <a:pt x="672925" y="49079"/>
                  </a:cubicBezTo>
                  <a:cubicBezTo>
                    <a:pt x="672925" y="49079"/>
                    <a:pt x="672925" y="49079"/>
                    <a:pt x="672925" y="49079"/>
                  </a:cubicBezTo>
                  <a:cubicBezTo>
                    <a:pt x="671617" y="47771"/>
                    <a:pt x="670310" y="45807"/>
                    <a:pt x="669002" y="43190"/>
                  </a:cubicBezTo>
                  <a:cubicBezTo>
                    <a:pt x="667040" y="39263"/>
                    <a:pt x="667040" y="35337"/>
                    <a:pt x="669002" y="32719"/>
                  </a:cubicBezTo>
                  <a:cubicBezTo>
                    <a:pt x="668348" y="31411"/>
                    <a:pt x="667040" y="29448"/>
                    <a:pt x="667040" y="27484"/>
                  </a:cubicBezTo>
                  <a:cubicBezTo>
                    <a:pt x="667040" y="26176"/>
                    <a:pt x="664424" y="22904"/>
                    <a:pt x="663116" y="20941"/>
                  </a:cubicBezTo>
                  <a:cubicBezTo>
                    <a:pt x="663116" y="20941"/>
                    <a:pt x="661808" y="21595"/>
                    <a:pt x="661808" y="22249"/>
                  </a:cubicBezTo>
                  <a:cubicBezTo>
                    <a:pt x="658538" y="24867"/>
                    <a:pt x="655923" y="26830"/>
                    <a:pt x="653307" y="27484"/>
                  </a:cubicBezTo>
                  <a:cubicBezTo>
                    <a:pt x="646767" y="28793"/>
                    <a:pt x="643497" y="22249"/>
                    <a:pt x="642189" y="19632"/>
                  </a:cubicBezTo>
                  <a:cubicBezTo>
                    <a:pt x="642189" y="19632"/>
                    <a:pt x="642189" y="19632"/>
                    <a:pt x="642189" y="18977"/>
                  </a:cubicBezTo>
                  <a:cubicBezTo>
                    <a:pt x="642189" y="18977"/>
                    <a:pt x="642189" y="18977"/>
                    <a:pt x="641535" y="18977"/>
                  </a:cubicBezTo>
                  <a:cubicBezTo>
                    <a:pt x="638919" y="19632"/>
                    <a:pt x="636304" y="20286"/>
                    <a:pt x="633688" y="20286"/>
                  </a:cubicBezTo>
                  <a:cubicBezTo>
                    <a:pt x="629764" y="20286"/>
                    <a:pt x="625840" y="17014"/>
                    <a:pt x="626494" y="9162"/>
                  </a:cubicBezTo>
                  <a:cubicBezTo>
                    <a:pt x="624533" y="9162"/>
                    <a:pt x="623225" y="9162"/>
                    <a:pt x="621917" y="8507"/>
                  </a:cubicBezTo>
                  <a:cubicBezTo>
                    <a:pt x="619955" y="8507"/>
                    <a:pt x="617993" y="8507"/>
                    <a:pt x="616685" y="7853"/>
                  </a:cubicBezTo>
                  <a:cubicBezTo>
                    <a:pt x="612107" y="6544"/>
                    <a:pt x="610799" y="1963"/>
                    <a:pt x="610799" y="654"/>
                  </a:cubicBezTo>
                  <a:cubicBezTo>
                    <a:pt x="610799" y="654"/>
                    <a:pt x="610799" y="654"/>
                    <a:pt x="610799" y="654"/>
                  </a:cubicBezTo>
                  <a:cubicBezTo>
                    <a:pt x="610799" y="654"/>
                    <a:pt x="610799" y="654"/>
                    <a:pt x="610145" y="654"/>
                  </a:cubicBezTo>
                  <a:cubicBezTo>
                    <a:pt x="608184" y="654"/>
                    <a:pt x="605568" y="1963"/>
                    <a:pt x="602952" y="1963"/>
                  </a:cubicBezTo>
                  <a:cubicBezTo>
                    <a:pt x="599028" y="1963"/>
                    <a:pt x="593796" y="654"/>
                    <a:pt x="589872" y="0"/>
                  </a:cubicBezTo>
                  <a:cubicBezTo>
                    <a:pt x="589872" y="0"/>
                    <a:pt x="589872" y="0"/>
                    <a:pt x="589872" y="0"/>
                  </a:cubicBezTo>
                  <a:cubicBezTo>
                    <a:pt x="589219" y="1963"/>
                    <a:pt x="587911" y="4581"/>
                    <a:pt x="585949" y="5890"/>
                  </a:cubicBezTo>
                  <a:cubicBezTo>
                    <a:pt x="582679" y="8507"/>
                    <a:pt x="577447" y="7853"/>
                    <a:pt x="569600" y="7198"/>
                  </a:cubicBezTo>
                  <a:cubicBezTo>
                    <a:pt x="568292" y="7198"/>
                    <a:pt x="566984" y="7198"/>
                    <a:pt x="565676" y="7198"/>
                  </a:cubicBezTo>
                  <a:cubicBezTo>
                    <a:pt x="564368" y="7198"/>
                    <a:pt x="564368" y="7198"/>
                    <a:pt x="563714" y="8507"/>
                  </a:cubicBezTo>
                  <a:cubicBezTo>
                    <a:pt x="563714" y="9162"/>
                    <a:pt x="562406" y="9816"/>
                    <a:pt x="561752" y="10470"/>
                  </a:cubicBezTo>
                  <a:cubicBezTo>
                    <a:pt x="561098" y="11779"/>
                    <a:pt x="560444" y="16360"/>
                    <a:pt x="559790" y="17669"/>
                  </a:cubicBezTo>
                  <a:cubicBezTo>
                    <a:pt x="559790" y="18977"/>
                    <a:pt x="559790" y="19632"/>
                    <a:pt x="559790" y="20286"/>
                  </a:cubicBezTo>
                  <a:cubicBezTo>
                    <a:pt x="557829" y="26830"/>
                    <a:pt x="551289" y="26830"/>
                    <a:pt x="546057" y="26830"/>
                  </a:cubicBezTo>
                  <a:lnTo>
                    <a:pt x="544749" y="26830"/>
                  </a:lnTo>
                  <a:cubicBezTo>
                    <a:pt x="544095" y="27484"/>
                    <a:pt x="541479" y="29448"/>
                    <a:pt x="537555" y="35991"/>
                  </a:cubicBezTo>
                  <a:cubicBezTo>
                    <a:pt x="537555" y="35991"/>
                    <a:pt x="537555" y="36646"/>
                    <a:pt x="536902" y="37300"/>
                  </a:cubicBezTo>
                  <a:cubicBezTo>
                    <a:pt x="536902" y="37300"/>
                    <a:pt x="536902" y="37955"/>
                    <a:pt x="536902" y="38609"/>
                  </a:cubicBezTo>
                  <a:cubicBezTo>
                    <a:pt x="536248" y="41881"/>
                    <a:pt x="534286" y="47116"/>
                    <a:pt x="529054" y="49079"/>
                  </a:cubicBezTo>
                  <a:cubicBezTo>
                    <a:pt x="522514" y="51697"/>
                    <a:pt x="517937" y="47116"/>
                    <a:pt x="515321" y="44499"/>
                  </a:cubicBezTo>
                  <a:cubicBezTo>
                    <a:pt x="515321" y="44499"/>
                    <a:pt x="514013" y="43190"/>
                    <a:pt x="513359" y="42535"/>
                  </a:cubicBezTo>
                  <a:cubicBezTo>
                    <a:pt x="512051" y="41881"/>
                    <a:pt x="510743" y="40572"/>
                    <a:pt x="510089" y="39918"/>
                  </a:cubicBezTo>
                  <a:cubicBezTo>
                    <a:pt x="506820" y="37955"/>
                    <a:pt x="504204" y="35991"/>
                    <a:pt x="502242" y="32719"/>
                  </a:cubicBezTo>
                  <a:cubicBezTo>
                    <a:pt x="500934" y="29448"/>
                    <a:pt x="500280" y="24867"/>
                    <a:pt x="500934" y="13742"/>
                  </a:cubicBezTo>
                  <a:cubicBezTo>
                    <a:pt x="500934" y="11779"/>
                    <a:pt x="500934" y="10470"/>
                    <a:pt x="500934" y="9816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37" name="Graphic 2">
              <a:extLst>
                <a:ext uri="{FF2B5EF4-FFF2-40B4-BE49-F238E27FC236}">
                  <a16:creationId xmlns:a16="http://schemas.microsoft.com/office/drawing/2014/main" id="{B18C87D6-08D3-9808-8503-5FD02E599BB9}"/>
                </a:ext>
              </a:extLst>
            </p:cNvPr>
            <p:cNvGrpSpPr/>
            <p:nvPr/>
          </p:nvGrpSpPr>
          <p:grpSpPr>
            <a:xfrm>
              <a:off x="3583574" y="3095012"/>
              <a:ext cx="2088096" cy="1419370"/>
              <a:chOff x="3583574" y="3095012"/>
              <a:chExt cx="2088096" cy="1419370"/>
            </a:xfrm>
            <a:solidFill>
              <a:srgbClr val="EDEDEE"/>
            </a:solidFill>
          </p:grpSpPr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517B1B2C-FED0-3EE3-2A74-2AA0B7870C48}"/>
                  </a:ext>
                </a:extLst>
              </p:cNvPr>
              <p:cNvSpPr/>
              <p:nvPr/>
            </p:nvSpPr>
            <p:spPr>
              <a:xfrm>
                <a:off x="4449418" y="4268987"/>
                <a:ext cx="240713" cy="245395"/>
              </a:xfrm>
              <a:custGeom>
                <a:avLst/>
                <a:gdLst>
                  <a:gd name="connsiteX0" fmla="*/ 162182 w 240713"/>
                  <a:gd name="connsiteY0" fmla="*/ 6544 h 245395"/>
                  <a:gd name="connsiteX1" fmla="*/ 161528 w 240713"/>
                  <a:gd name="connsiteY1" fmla="*/ 8507 h 245395"/>
                  <a:gd name="connsiteX2" fmla="*/ 153681 w 240713"/>
                  <a:gd name="connsiteY2" fmla="*/ 18977 h 245395"/>
                  <a:gd name="connsiteX3" fmla="*/ 147141 w 240713"/>
                  <a:gd name="connsiteY3" fmla="*/ 18977 h 245395"/>
                  <a:gd name="connsiteX4" fmla="*/ 139294 w 240713"/>
                  <a:gd name="connsiteY4" fmla="*/ 11125 h 245395"/>
                  <a:gd name="connsiteX5" fmla="*/ 136024 w 240713"/>
                  <a:gd name="connsiteY5" fmla="*/ 7199 h 245395"/>
                  <a:gd name="connsiteX6" fmla="*/ 134062 w 240713"/>
                  <a:gd name="connsiteY6" fmla="*/ 5235 h 245395"/>
                  <a:gd name="connsiteX7" fmla="*/ 128830 w 240713"/>
                  <a:gd name="connsiteY7" fmla="*/ 9816 h 245395"/>
                  <a:gd name="connsiteX8" fmla="*/ 125560 w 240713"/>
                  <a:gd name="connsiteY8" fmla="*/ 20941 h 245395"/>
                  <a:gd name="connsiteX9" fmla="*/ 117059 w 240713"/>
                  <a:gd name="connsiteY9" fmla="*/ 23558 h 245395"/>
                  <a:gd name="connsiteX10" fmla="*/ 108557 w 240713"/>
                  <a:gd name="connsiteY10" fmla="*/ 16360 h 245395"/>
                  <a:gd name="connsiteX11" fmla="*/ 96786 w 240713"/>
                  <a:gd name="connsiteY11" fmla="*/ 15051 h 245395"/>
                  <a:gd name="connsiteX12" fmla="*/ 94170 w 240713"/>
                  <a:gd name="connsiteY12" fmla="*/ 20286 h 245395"/>
                  <a:gd name="connsiteX13" fmla="*/ 86323 w 240713"/>
                  <a:gd name="connsiteY13" fmla="*/ 22249 h 245395"/>
                  <a:gd name="connsiteX14" fmla="*/ 84361 w 240713"/>
                  <a:gd name="connsiteY14" fmla="*/ 21595 h 245395"/>
                  <a:gd name="connsiteX15" fmla="*/ 82399 w 240713"/>
                  <a:gd name="connsiteY15" fmla="*/ 27484 h 245395"/>
                  <a:gd name="connsiteX16" fmla="*/ 66704 w 240713"/>
                  <a:gd name="connsiteY16" fmla="*/ 37300 h 245395"/>
                  <a:gd name="connsiteX17" fmla="*/ 61472 w 240713"/>
                  <a:gd name="connsiteY17" fmla="*/ 31411 h 245395"/>
                  <a:gd name="connsiteX18" fmla="*/ 55587 w 240713"/>
                  <a:gd name="connsiteY18" fmla="*/ 8507 h 245395"/>
                  <a:gd name="connsiteX19" fmla="*/ 37275 w 240713"/>
                  <a:gd name="connsiteY19" fmla="*/ 28139 h 245395"/>
                  <a:gd name="connsiteX20" fmla="*/ 41199 w 240713"/>
                  <a:gd name="connsiteY20" fmla="*/ 34028 h 245395"/>
                  <a:gd name="connsiteX21" fmla="*/ 47085 w 240713"/>
                  <a:gd name="connsiteY21" fmla="*/ 43844 h 245395"/>
                  <a:gd name="connsiteX22" fmla="*/ 47085 w 240713"/>
                  <a:gd name="connsiteY22" fmla="*/ 51042 h 245395"/>
                  <a:gd name="connsiteX23" fmla="*/ 47085 w 240713"/>
                  <a:gd name="connsiteY23" fmla="*/ 53006 h 245395"/>
                  <a:gd name="connsiteX24" fmla="*/ 52971 w 240713"/>
                  <a:gd name="connsiteY24" fmla="*/ 56932 h 245395"/>
                  <a:gd name="connsiteX25" fmla="*/ 63434 w 240713"/>
                  <a:gd name="connsiteY25" fmla="*/ 68057 h 245395"/>
                  <a:gd name="connsiteX26" fmla="*/ 59510 w 240713"/>
                  <a:gd name="connsiteY26" fmla="*/ 78527 h 245395"/>
                  <a:gd name="connsiteX27" fmla="*/ 56894 w 240713"/>
                  <a:gd name="connsiteY27" fmla="*/ 83762 h 245395"/>
                  <a:gd name="connsiteX28" fmla="*/ 59510 w 240713"/>
                  <a:gd name="connsiteY28" fmla="*/ 88343 h 245395"/>
                  <a:gd name="connsiteX29" fmla="*/ 64088 w 240713"/>
                  <a:gd name="connsiteY29" fmla="*/ 105357 h 245395"/>
                  <a:gd name="connsiteX30" fmla="*/ 49047 w 240713"/>
                  <a:gd name="connsiteY30" fmla="*/ 116481 h 245395"/>
                  <a:gd name="connsiteX31" fmla="*/ 39891 w 240713"/>
                  <a:gd name="connsiteY31" fmla="*/ 122371 h 245395"/>
                  <a:gd name="connsiteX32" fmla="*/ 46431 w 240713"/>
                  <a:gd name="connsiteY32" fmla="*/ 142003 h 245395"/>
                  <a:gd name="connsiteX33" fmla="*/ 40545 w 240713"/>
                  <a:gd name="connsiteY33" fmla="*/ 147238 h 245395"/>
                  <a:gd name="connsiteX34" fmla="*/ 39891 w 240713"/>
                  <a:gd name="connsiteY34" fmla="*/ 147238 h 245395"/>
                  <a:gd name="connsiteX35" fmla="*/ 35968 w 240713"/>
                  <a:gd name="connsiteY35" fmla="*/ 160980 h 245395"/>
                  <a:gd name="connsiteX36" fmla="*/ 30082 w 240713"/>
                  <a:gd name="connsiteY36" fmla="*/ 162943 h 245395"/>
                  <a:gd name="connsiteX37" fmla="*/ 26158 w 240713"/>
                  <a:gd name="connsiteY37" fmla="*/ 173413 h 245395"/>
                  <a:gd name="connsiteX38" fmla="*/ 24850 w 240713"/>
                  <a:gd name="connsiteY38" fmla="*/ 173413 h 245395"/>
                  <a:gd name="connsiteX39" fmla="*/ 22889 w 240713"/>
                  <a:gd name="connsiteY39" fmla="*/ 175376 h 245395"/>
                  <a:gd name="connsiteX40" fmla="*/ 25504 w 240713"/>
                  <a:gd name="connsiteY40" fmla="*/ 177994 h 245395"/>
                  <a:gd name="connsiteX41" fmla="*/ 33352 w 240713"/>
                  <a:gd name="connsiteY41" fmla="*/ 193699 h 245395"/>
                  <a:gd name="connsiteX42" fmla="*/ 30736 w 240713"/>
                  <a:gd name="connsiteY42" fmla="*/ 196971 h 245395"/>
                  <a:gd name="connsiteX43" fmla="*/ 34006 w 240713"/>
                  <a:gd name="connsiteY43" fmla="*/ 210059 h 245395"/>
                  <a:gd name="connsiteX44" fmla="*/ 28120 w 240713"/>
                  <a:gd name="connsiteY44" fmla="*/ 214640 h 245395"/>
                  <a:gd name="connsiteX45" fmla="*/ 15695 w 240713"/>
                  <a:gd name="connsiteY45" fmla="*/ 214640 h 245395"/>
                  <a:gd name="connsiteX46" fmla="*/ 3924 w 240713"/>
                  <a:gd name="connsiteY46" fmla="*/ 214640 h 245395"/>
                  <a:gd name="connsiteX47" fmla="*/ 0 w 240713"/>
                  <a:gd name="connsiteY47" fmla="*/ 217257 h 245395"/>
                  <a:gd name="connsiteX48" fmla="*/ 0 w 240713"/>
                  <a:gd name="connsiteY48" fmla="*/ 221184 h 245395"/>
                  <a:gd name="connsiteX49" fmla="*/ 6540 w 240713"/>
                  <a:gd name="connsiteY49" fmla="*/ 225764 h 245395"/>
                  <a:gd name="connsiteX50" fmla="*/ 6540 w 240713"/>
                  <a:gd name="connsiteY50" fmla="*/ 227073 h 245395"/>
                  <a:gd name="connsiteX51" fmla="*/ 11771 w 240713"/>
                  <a:gd name="connsiteY51" fmla="*/ 234926 h 245395"/>
                  <a:gd name="connsiteX52" fmla="*/ 19619 w 240713"/>
                  <a:gd name="connsiteY52" fmla="*/ 240815 h 245395"/>
                  <a:gd name="connsiteX53" fmla="*/ 24850 w 240713"/>
                  <a:gd name="connsiteY53" fmla="*/ 240815 h 245395"/>
                  <a:gd name="connsiteX54" fmla="*/ 35968 w 240713"/>
                  <a:gd name="connsiteY54" fmla="*/ 241470 h 245395"/>
                  <a:gd name="connsiteX55" fmla="*/ 45777 w 240713"/>
                  <a:gd name="connsiteY55" fmla="*/ 245396 h 245395"/>
                  <a:gd name="connsiteX56" fmla="*/ 45777 w 240713"/>
                  <a:gd name="connsiteY56" fmla="*/ 245396 h 245395"/>
                  <a:gd name="connsiteX57" fmla="*/ 58202 w 240713"/>
                  <a:gd name="connsiteY57" fmla="*/ 244087 h 245395"/>
                  <a:gd name="connsiteX58" fmla="*/ 61472 w 240713"/>
                  <a:gd name="connsiteY58" fmla="*/ 244742 h 245395"/>
                  <a:gd name="connsiteX59" fmla="*/ 66704 w 240713"/>
                  <a:gd name="connsiteY59" fmla="*/ 241470 h 245395"/>
                  <a:gd name="connsiteX60" fmla="*/ 64088 w 240713"/>
                  <a:gd name="connsiteY60" fmla="*/ 227727 h 245395"/>
                  <a:gd name="connsiteX61" fmla="*/ 70628 w 240713"/>
                  <a:gd name="connsiteY61" fmla="*/ 221184 h 245395"/>
                  <a:gd name="connsiteX62" fmla="*/ 81091 w 240713"/>
                  <a:gd name="connsiteY62" fmla="*/ 223801 h 245395"/>
                  <a:gd name="connsiteX63" fmla="*/ 86977 w 240713"/>
                  <a:gd name="connsiteY63" fmla="*/ 225764 h 245395"/>
                  <a:gd name="connsiteX64" fmla="*/ 88939 w 240713"/>
                  <a:gd name="connsiteY64" fmla="*/ 222492 h 245395"/>
                  <a:gd name="connsiteX65" fmla="*/ 96132 w 240713"/>
                  <a:gd name="connsiteY65" fmla="*/ 211368 h 245395"/>
                  <a:gd name="connsiteX66" fmla="*/ 109865 w 240713"/>
                  <a:gd name="connsiteY66" fmla="*/ 197626 h 245395"/>
                  <a:gd name="connsiteX67" fmla="*/ 120329 w 240713"/>
                  <a:gd name="connsiteY67" fmla="*/ 189773 h 245395"/>
                  <a:gd name="connsiteX68" fmla="*/ 124253 w 240713"/>
                  <a:gd name="connsiteY68" fmla="*/ 187156 h 245395"/>
                  <a:gd name="connsiteX69" fmla="*/ 146487 w 240713"/>
                  <a:gd name="connsiteY69" fmla="*/ 179957 h 245395"/>
                  <a:gd name="connsiteX70" fmla="*/ 150411 w 240713"/>
                  <a:gd name="connsiteY70" fmla="*/ 179957 h 245395"/>
                  <a:gd name="connsiteX71" fmla="*/ 170030 w 240713"/>
                  <a:gd name="connsiteY71" fmla="*/ 183229 h 245395"/>
                  <a:gd name="connsiteX72" fmla="*/ 171992 w 240713"/>
                  <a:gd name="connsiteY72" fmla="*/ 184538 h 245395"/>
                  <a:gd name="connsiteX73" fmla="*/ 187686 w 240713"/>
                  <a:gd name="connsiteY73" fmla="*/ 198935 h 245395"/>
                  <a:gd name="connsiteX74" fmla="*/ 191610 w 240713"/>
                  <a:gd name="connsiteY74" fmla="*/ 204170 h 245395"/>
                  <a:gd name="connsiteX75" fmla="*/ 189649 w 240713"/>
                  <a:gd name="connsiteY75" fmla="*/ 191736 h 245395"/>
                  <a:gd name="connsiteX76" fmla="*/ 181801 w 240713"/>
                  <a:gd name="connsiteY76" fmla="*/ 171450 h 245395"/>
                  <a:gd name="connsiteX77" fmla="*/ 168722 w 240713"/>
                  <a:gd name="connsiteY77" fmla="*/ 176685 h 245395"/>
                  <a:gd name="connsiteX78" fmla="*/ 163490 w 240713"/>
                  <a:gd name="connsiteY78" fmla="*/ 170796 h 245395"/>
                  <a:gd name="connsiteX79" fmla="*/ 169376 w 240713"/>
                  <a:gd name="connsiteY79" fmla="*/ 153127 h 245395"/>
                  <a:gd name="connsiteX80" fmla="*/ 160220 w 240713"/>
                  <a:gd name="connsiteY80" fmla="*/ 159671 h 245395"/>
                  <a:gd name="connsiteX81" fmla="*/ 153027 w 240713"/>
                  <a:gd name="connsiteY81" fmla="*/ 143311 h 245395"/>
                  <a:gd name="connsiteX82" fmla="*/ 154335 w 240713"/>
                  <a:gd name="connsiteY82" fmla="*/ 130878 h 245395"/>
                  <a:gd name="connsiteX83" fmla="*/ 149757 w 240713"/>
                  <a:gd name="connsiteY83" fmla="*/ 123025 h 245395"/>
                  <a:gd name="connsiteX84" fmla="*/ 149757 w 240713"/>
                  <a:gd name="connsiteY84" fmla="*/ 109937 h 245395"/>
                  <a:gd name="connsiteX85" fmla="*/ 160220 w 240713"/>
                  <a:gd name="connsiteY85" fmla="*/ 128915 h 245395"/>
                  <a:gd name="connsiteX86" fmla="*/ 175915 w 240713"/>
                  <a:gd name="connsiteY86" fmla="*/ 141348 h 245395"/>
                  <a:gd name="connsiteX87" fmla="*/ 196842 w 240713"/>
                  <a:gd name="connsiteY87" fmla="*/ 115173 h 245395"/>
                  <a:gd name="connsiteX88" fmla="*/ 205998 w 240713"/>
                  <a:gd name="connsiteY88" fmla="*/ 97504 h 245395"/>
                  <a:gd name="connsiteX89" fmla="*/ 207305 w 240713"/>
                  <a:gd name="connsiteY89" fmla="*/ 83108 h 245395"/>
                  <a:gd name="connsiteX90" fmla="*/ 213845 w 240713"/>
                  <a:gd name="connsiteY90" fmla="*/ 89651 h 245395"/>
                  <a:gd name="connsiteX91" fmla="*/ 224308 w 240713"/>
                  <a:gd name="connsiteY91" fmla="*/ 76564 h 245395"/>
                  <a:gd name="connsiteX92" fmla="*/ 228232 w 240713"/>
                  <a:gd name="connsiteY92" fmla="*/ 60858 h 245395"/>
                  <a:gd name="connsiteX93" fmla="*/ 234118 w 240713"/>
                  <a:gd name="connsiteY93" fmla="*/ 46462 h 245395"/>
                  <a:gd name="connsiteX94" fmla="*/ 240658 w 240713"/>
                  <a:gd name="connsiteY94" fmla="*/ 30756 h 245395"/>
                  <a:gd name="connsiteX95" fmla="*/ 228886 w 240713"/>
                  <a:gd name="connsiteY95" fmla="*/ 30756 h 245395"/>
                  <a:gd name="connsiteX96" fmla="*/ 225616 w 240713"/>
                  <a:gd name="connsiteY96" fmla="*/ 26830 h 245395"/>
                  <a:gd name="connsiteX97" fmla="*/ 213845 w 240713"/>
                  <a:gd name="connsiteY97" fmla="*/ 16360 h 245395"/>
                  <a:gd name="connsiteX98" fmla="*/ 194226 w 240713"/>
                  <a:gd name="connsiteY98" fmla="*/ 14397 h 245395"/>
                  <a:gd name="connsiteX99" fmla="*/ 182455 w 240713"/>
                  <a:gd name="connsiteY99" fmla="*/ 0 h 245395"/>
                  <a:gd name="connsiteX100" fmla="*/ 168722 w 240713"/>
                  <a:gd name="connsiteY100" fmla="*/ 3927 h 245395"/>
                  <a:gd name="connsiteX101" fmla="*/ 164144 w 240713"/>
                  <a:gd name="connsiteY101" fmla="*/ 4581 h 24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40713" h="245395">
                    <a:moveTo>
                      <a:pt x="162182" y="6544"/>
                    </a:moveTo>
                    <a:cubicBezTo>
                      <a:pt x="162182" y="6544"/>
                      <a:pt x="162182" y="7853"/>
                      <a:pt x="161528" y="8507"/>
                    </a:cubicBezTo>
                    <a:cubicBezTo>
                      <a:pt x="160220" y="12434"/>
                      <a:pt x="158258" y="17014"/>
                      <a:pt x="153681" y="18977"/>
                    </a:cubicBezTo>
                    <a:cubicBezTo>
                      <a:pt x="151719" y="19632"/>
                      <a:pt x="149103" y="19632"/>
                      <a:pt x="147141" y="18977"/>
                    </a:cubicBezTo>
                    <a:cubicBezTo>
                      <a:pt x="143871" y="17014"/>
                      <a:pt x="141255" y="13742"/>
                      <a:pt x="139294" y="11125"/>
                    </a:cubicBezTo>
                    <a:cubicBezTo>
                      <a:pt x="137986" y="9816"/>
                      <a:pt x="137332" y="7853"/>
                      <a:pt x="136024" y="7199"/>
                    </a:cubicBezTo>
                    <a:lnTo>
                      <a:pt x="134062" y="5235"/>
                    </a:lnTo>
                    <a:cubicBezTo>
                      <a:pt x="132754" y="7853"/>
                      <a:pt x="131446" y="9162"/>
                      <a:pt x="128830" y="9816"/>
                    </a:cubicBezTo>
                    <a:cubicBezTo>
                      <a:pt x="128830" y="13742"/>
                      <a:pt x="128830" y="18323"/>
                      <a:pt x="125560" y="20941"/>
                    </a:cubicBezTo>
                    <a:cubicBezTo>
                      <a:pt x="123598" y="23558"/>
                      <a:pt x="120329" y="24212"/>
                      <a:pt x="117059" y="23558"/>
                    </a:cubicBezTo>
                    <a:cubicBezTo>
                      <a:pt x="112481" y="22249"/>
                      <a:pt x="109865" y="18977"/>
                      <a:pt x="108557" y="16360"/>
                    </a:cubicBezTo>
                    <a:cubicBezTo>
                      <a:pt x="104634" y="16360"/>
                      <a:pt x="100056" y="17014"/>
                      <a:pt x="96786" y="15051"/>
                    </a:cubicBezTo>
                    <a:cubicBezTo>
                      <a:pt x="96786" y="17014"/>
                      <a:pt x="96132" y="18977"/>
                      <a:pt x="94170" y="20286"/>
                    </a:cubicBezTo>
                    <a:cubicBezTo>
                      <a:pt x="92208" y="22249"/>
                      <a:pt x="89592" y="22904"/>
                      <a:pt x="86323" y="22249"/>
                    </a:cubicBezTo>
                    <a:cubicBezTo>
                      <a:pt x="85669" y="22249"/>
                      <a:pt x="85015" y="22249"/>
                      <a:pt x="84361" y="21595"/>
                    </a:cubicBezTo>
                    <a:cubicBezTo>
                      <a:pt x="84361" y="24212"/>
                      <a:pt x="84361" y="26176"/>
                      <a:pt x="82399" y="27484"/>
                    </a:cubicBezTo>
                    <a:cubicBezTo>
                      <a:pt x="76513" y="34028"/>
                      <a:pt x="72589" y="38609"/>
                      <a:pt x="66704" y="37300"/>
                    </a:cubicBezTo>
                    <a:cubicBezTo>
                      <a:pt x="64088" y="36646"/>
                      <a:pt x="62126" y="34028"/>
                      <a:pt x="61472" y="31411"/>
                    </a:cubicBezTo>
                    <a:cubicBezTo>
                      <a:pt x="60818" y="27484"/>
                      <a:pt x="58202" y="15706"/>
                      <a:pt x="55587" y="8507"/>
                    </a:cubicBezTo>
                    <a:cubicBezTo>
                      <a:pt x="49047" y="13742"/>
                      <a:pt x="39238" y="23558"/>
                      <a:pt x="37275" y="28139"/>
                    </a:cubicBezTo>
                    <a:cubicBezTo>
                      <a:pt x="37930" y="30102"/>
                      <a:pt x="39891" y="32065"/>
                      <a:pt x="41199" y="34028"/>
                    </a:cubicBezTo>
                    <a:cubicBezTo>
                      <a:pt x="43815" y="36646"/>
                      <a:pt x="46431" y="39918"/>
                      <a:pt x="47085" y="43844"/>
                    </a:cubicBezTo>
                    <a:cubicBezTo>
                      <a:pt x="47085" y="46462"/>
                      <a:pt x="47085" y="49079"/>
                      <a:pt x="47085" y="51042"/>
                    </a:cubicBezTo>
                    <a:cubicBezTo>
                      <a:pt x="47085" y="51697"/>
                      <a:pt x="47085" y="53006"/>
                      <a:pt x="47085" y="53006"/>
                    </a:cubicBezTo>
                    <a:cubicBezTo>
                      <a:pt x="47739" y="54314"/>
                      <a:pt x="51009" y="55623"/>
                      <a:pt x="52971" y="56932"/>
                    </a:cubicBezTo>
                    <a:cubicBezTo>
                      <a:pt x="58202" y="59550"/>
                      <a:pt x="63434" y="62822"/>
                      <a:pt x="63434" y="68057"/>
                    </a:cubicBezTo>
                    <a:cubicBezTo>
                      <a:pt x="63434" y="71983"/>
                      <a:pt x="62126" y="75255"/>
                      <a:pt x="59510" y="78527"/>
                    </a:cubicBezTo>
                    <a:cubicBezTo>
                      <a:pt x="58856" y="79836"/>
                      <a:pt x="56894" y="82453"/>
                      <a:pt x="56894" y="83762"/>
                    </a:cubicBezTo>
                    <a:cubicBezTo>
                      <a:pt x="56894" y="85071"/>
                      <a:pt x="58856" y="87034"/>
                      <a:pt x="59510" y="88343"/>
                    </a:cubicBezTo>
                    <a:cubicBezTo>
                      <a:pt x="63434" y="94232"/>
                      <a:pt x="66704" y="99467"/>
                      <a:pt x="64088" y="105357"/>
                    </a:cubicBezTo>
                    <a:cubicBezTo>
                      <a:pt x="62780" y="107974"/>
                      <a:pt x="59510" y="109937"/>
                      <a:pt x="49047" y="116481"/>
                    </a:cubicBezTo>
                    <a:cubicBezTo>
                      <a:pt x="46431" y="117790"/>
                      <a:pt x="42507" y="120408"/>
                      <a:pt x="39891" y="122371"/>
                    </a:cubicBezTo>
                    <a:cubicBezTo>
                      <a:pt x="45777" y="131532"/>
                      <a:pt x="49047" y="137422"/>
                      <a:pt x="46431" y="142003"/>
                    </a:cubicBezTo>
                    <a:cubicBezTo>
                      <a:pt x="45123" y="144620"/>
                      <a:pt x="42507" y="145929"/>
                      <a:pt x="40545" y="147238"/>
                    </a:cubicBezTo>
                    <a:cubicBezTo>
                      <a:pt x="40545" y="147238"/>
                      <a:pt x="40545" y="147238"/>
                      <a:pt x="39891" y="147238"/>
                    </a:cubicBezTo>
                    <a:cubicBezTo>
                      <a:pt x="40545" y="150510"/>
                      <a:pt x="42507" y="157053"/>
                      <a:pt x="35968" y="160980"/>
                    </a:cubicBezTo>
                    <a:cubicBezTo>
                      <a:pt x="34006" y="162288"/>
                      <a:pt x="32044" y="162288"/>
                      <a:pt x="30082" y="162943"/>
                    </a:cubicBezTo>
                    <a:cubicBezTo>
                      <a:pt x="30082" y="166215"/>
                      <a:pt x="30082" y="170796"/>
                      <a:pt x="26158" y="173413"/>
                    </a:cubicBezTo>
                    <a:lnTo>
                      <a:pt x="24850" y="173413"/>
                    </a:lnTo>
                    <a:cubicBezTo>
                      <a:pt x="24850" y="174722"/>
                      <a:pt x="23542" y="174722"/>
                      <a:pt x="22889" y="175376"/>
                    </a:cubicBezTo>
                    <a:cubicBezTo>
                      <a:pt x="23542" y="176031"/>
                      <a:pt x="24850" y="177340"/>
                      <a:pt x="25504" y="177994"/>
                    </a:cubicBezTo>
                    <a:cubicBezTo>
                      <a:pt x="31390" y="183884"/>
                      <a:pt x="35968" y="188464"/>
                      <a:pt x="33352" y="193699"/>
                    </a:cubicBezTo>
                    <a:cubicBezTo>
                      <a:pt x="32698" y="195008"/>
                      <a:pt x="32044" y="196317"/>
                      <a:pt x="30736" y="196971"/>
                    </a:cubicBezTo>
                    <a:cubicBezTo>
                      <a:pt x="33352" y="200898"/>
                      <a:pt x="35968" y="205478"/>
                      <a:pt x="34006" y="210059"/>
                    </a:cubicBezTo>
                    <a:cubicBezTo>
                      <a:pt x="32698" y="212677"/>
                      <a:pt x="30736" y="213985"/>
                      <a:pt x="28120" y="214640"/>
                    </a:cubicBezTo>
                    <a:cubicBezTo>
                      <a:pt x="26158" y="214640"/>
                      <a:pt x="22234" y="214640"/>
                      <a:pt x="15695" y="214640"/>
                    </a:cubicBezTo>
                    <a:cubicBezTo>
                      <a:pt x="11771" y="214640"/>
                      <a:pt x="5885" y="214640"/>
                      <a:pt x="3924" y="214640"/>
                    </a:cubicBezTo>
                    <a:cubicBezTo>
                      <a:pt x="1962" y="215948"/>
                      <a:pt x="654" y="216603"/>
                      <a:pt x="0" y="217257"/>
                    </a:cubicBezTo>
                    <a:cubicBezTo>
                      <a:pt x="0" y="217912"/>
                      <a:pt x="0" y="219220"/>
                      <a:pt x="0" y="221184"/>
                    </a:cubicBezTo>
                    <a:cubicBezTo>
                      <a:pt x="2616" y="221838"/>
                      <a:pt x="5232" y="223147"/>
                      <a:pt x="6540" y="225764"/>
                    </a:cubicBezTo>
                    <a:lnTo>
                      <a:pt x="6540" y="227073"/>
                    </a:lnTo>
                    <a:cubicBezTo>
                      <a:pt x="7847" y="229036"/>
                      <a:pt x="11117" y="233617"/>
                      <a:pt x="11771" y="234926"/>
                    </a:cubicBezTo>
                    <a:cubicBezTo>
                      <a:pt x="13079" y="236889"/>
                      <a:pt x="17657" y="240815"/>
                      <a:pt x="19619" y="240815"/>
                    </a:cubicBezTo>
                    <a:cubicBezTo>
                      <a:pt x="20926" y="240815"/>
                      <a:pt x="22889" y="240815"/>
                      <a:pt x="24850" y="240815"/>
                    </a:cubicBezTo>
                    <a:cubicBezTo>
                      <a:pt x="29428" y="240815"/>
                      <a:pt x="32698" y="240815"/>
                      <a:pt x="35968" y="241470"/>
                    </a:cubicBezTo>
                    <a:cubicBezTo>
                      <a:pt x="37930" y="242779"/>
                      <a:pt x="43161" y="244742"/>
                      <a:pt x="45777" y="245396"/>
                    </a:cubicBezTo>
                    <a:cubicBezTo>
                      <a:pt x="45777" y="245396"/>
                      <a:pt x="45777" y="245396"/>
                      <a:pt x="45777" y="245396"/>
                    </a:cubicBezTo>
                    <a:cubicBezTo>
                      <a:pt x="49047" y="243433"/>
                      <a:pt x="54279" y="240815"/>
                      <a:pt x="58202" y="244087"/>
                    </a:cubicBezTo>
                    <a:cubicBezTo>
                      <a:pt x="58202" y="244087"/>
                      <a:pt x="60164" y="244087"/>
                      <a:pt x="61472" y="244742"/>
                    </a:cubicBezTo>
                    <a:cubicBezTo>
                      <a:pt x="62780" y="243433"/>
                      <a:pt x="64742" y="242124"/>
                      <a:pt x="66704" y="241470"/>
                    </a:cubicBezTo>
                    <a:cubicBezTo>
                      <a:pt x="64742" y="236889"/>
                      <a:pt x="63434" y="230999"/>
                      <a:pt x="64088" y="227727"/>
                    </a:cubicBezTo>
                    <a:cubicBezTo>
                      <a:pt x="64742" y="224455"/>
                      <a:pt x="67358" y="221838"/>
                      <a:pt x="70628" y="221184"/>
                    </a:cubicBezTo>
                    <a:cubicBezTo>
                      <a:pt x="73243" y="221184"/>
                      <a:pt x="75859" y="221184"/>
                      <a:pt x="81091" y="223801"/>
                    </a:cubicBezTo>
                    <a:cubicBezTo>
                      <a:pt x="82399" y="223801"/>
                      <a:pt x="85015" y="225110"/>
                      <a:pt x="86977" y="225764"/>
                    </a:cubicBezTo>
                    <a:cubicBezTo>
                      <a:pt x="86977" y="224455"/>
                      <a:pt x="88285" y="223801"/>
                      <a:pt x="88939" y="222492"/>
                    </a:cubicBezTo>
                    <a:cubicBezTo>
                      <a:pt x="92862" y="215948"/>
                      <a:pt x="94824" y="213331"/>
                      <a:pt x="96132" y="211368"/>
                    </a:cubicBezTo>
                    <a:cubicBezTo>
                      <a:pt x="100056" y="208096"/>
                      <a:pt x="108557" y="199589"/>
                      <a:pt x="109865" y="197626"/>
                    </a:cubicBezTo>
                    <a:cubicBezTo>
                      <a:pt x="111827" y="195008"/>
                      <a:pt x="115097" y="192391"/>
                      <a:pt x="120329" y="189773"/>
                    </a:cubicBezTo>
                    <a:cubicBezTo>
                      <a:pt x="121637" y="189119"/>
                      <a:pt x="123598" y="187810"/>
                      <a:pt x="124253" y="187156"/>
                    </a:cubicBezTo>
                    <a:cubicBezTo>
                      <a:pt x="128176" y="183884"/>
                      <a:pt x="139947" y="179957"/>
                      <a:pt x="146487" y="179957"/>
                    </a:cubicBezTo>
                    <a:cubicBezTo>
                      <a:pt x="147795" y="179957"/>
                      <a:pt x="149103" y="179957"/>
                      <a:pt x="150411" y="179957"/>
                    </a:cubicBezTo>
                    <a:cubicBezTo>
                      <a:pt x="156951" y="179957"/>
                      <a:pt x="164144" y="179957"/>
                      <a:pt x="170030" y="183229"/>
                    </a:cubicBezTo>
                    <a:lnTo>
                      <a:pt x="171992" y="184538"/>
                    </a:lnTo>
                    <a:cubicBezTo>
                      <a:pt x="181801" y="191736"/>
                      <a:pt x="186379" y="195008"/>
                      <a:pt x="187686" y="198935"/>
                    </a:cubicBezTo>
                    <a:cubicBezTo>
                      <a:pt x="187686" y="200243"/>
                      <a:pt x="190302" y="202206"/>
                      <a:pt x="191610" y="204170"/>
                    </a:cubicBezTo>
                    <a:cubicBezTo>
                      <a:pt x="191610" y="200243"/>
                      <a:pt x="190302" y="195663"/>
                      <a:pt x="189649" y="191736"/>
                    </a:cubicBezTo>
                    <a:cubicBezTo>
                      <a:pt x="188341" y="185192"/>
                      <a:pt x="183763" y="173413"/>
                      <a:pt x="181801" y="171450"/>
                    </a:cubicBezTo>
                    <a:cubicBezTo>
                      <a:pt x="179839" y="169487"/>
                      <a:pt x="171337" y="175376"/>
                      <a:pt x="168722" y="176685"/>
                    </a:cubicBezTo>
                    <a:cubicBezTo>
                      <a:pt x="166106" y="177994"/>
                      <a:pt x="164144" y="174068"/>
                      <a:pt x="163490" y="170796"/>
                    </a:cubicBezTo>
                    <a:cubicBezTo>
                      <a:pt x="162836" y="167524"/>
                      <a:pt x="170030" y="155745"/>
                      <a:pt x="169376" y="153127"/>
                    </a:cubicBezTo>
                    <a:cubicBezTo>
                      <a:pt x="169376" y="150510"/>
                      <a:pt x="161528" y="160980"/>
                      <a:pt x="160220" y="159671"/>
                    </a:cubicBezTo>
                    <a:cubicBezTo>
                      <a:pt x="158912" y="159017"/>
                      <a:pt x="153681" y="145275"/>
                      <a:pt x="153027" y="143311"/>
                    </a:cubicBezTo>
                    <a:cubicBezTo>
                      <a:pt x="151719" y="140694"/>
                      <a:pt x="153027" y="132187"/>
                      <a:pt x="154335" y="130878"/>
                    </a:cubicBezTo>
                    <a:cubicBezTo>
                      <a:pt x="154335" y="129569"/>
                      <a:pt x="150411" y="124334"/>
                      <a:pt x="149757" y="123025"/>
                    </a:cubicBezTo>
                    <a:cubicBezTo>
                      <a:pt x="149103" y="121717"/>
                      <a:pt x="148449" y="112555"/>
                      <a:pt x="149757" y="109937"/>
                    </a:cubicBezTo>
                    <a:cubicBezTo>
                      <a:pt x="151065" y="107320"/>
                      <a:pt x="160874" y="126297"/>
                      <a:pt x="160220" y="128915"/>
                    </a:cubicBezTo>
                    <a:cubicBezTo>
                      <a:pt x="160220" y="131532"/>
                      <a:pt x="174607" y="140694"/>
                      <a:pt x="175915" y="141348"/>
                    </a:cubicBezTo>
                    <a:cubicBezTo>
                      <a:pt x="177223" y="142657"/>
                      <a:pt x="193572" y="119753"/>
                      <a:pt x="196842" y="115173"/>
                    </a:cubicBezTo>
                    <a:cubicBezTo>
                      <a:pt x="200112" y="110592"/>
                      <a:pt x="204690" y="100121"/>
                      <a:pt x="205998" y="97504"/>
                    </a:cubicBezTo>
                    <a:cubicBezTo>
                      <a:pt x="206651" y="94886"/>
                      <a:pt x="207305" y="85725"/>
                      <a:pt x="207305" y="83108"/>
                    </a:cubicBezTo>
                    <a:cubicBezTo>
                      <a:pt x="207305" y="80490"/>
                      <a:pt x="211883" y="89651"/>
                      <a:pt x="213845" y="89651"/>
                    </a:cubicBezTo>
                    <a:cubicBezTo>
                      <a:pt x="215807" y="89651"/>
                      <a:pt x="222347" y="79836"/>
                      <a:pt x="224308" y="76564"/>
                    </a:cubicBezTo>
                    <a:cubicBezTo>
                      <a:pt x="226270" y="73292"/>
                      <a:pt x="225616" y="67402"/>
                      <a:pt x="228232" y="60858"/>
                    </a:cubicBezTo>
                    <a:cubicBezTo>
                      <a:pt x="230848" y="54314"/>
                      <a:pt x="232810" y="49079"/>
                      <a:pt x="234118" y="46462"/>
                    </a:cubicBezTo>
                    <a:cubicBezTo>
                      <a:pt x="236080" y="42535"/>
                      <a:pt x="241311" y="33374"/>
                      <a:pt x="240658" y="30756"/>
                    </a:cubicBezTo>
                    <a:cubicBezTo>
                      <a:pt x="239350" y="28139"/>
                      <a:pt x="232156" y="32719"/>
                      <a:pt x="228886" y="30756"/>
                    </a:cubicBezTo>
                    <a:cubicBezTo>
                      <a:pt x="225616" y="28139"/>
                      <a:pt x="228886" y="30756"/>
                      <a:pt x="225616" y="26830"/>
                    </a:cubicBezTo>
                    <a:cubicBezTo>
                      <a:pt x="222347" y="22904"/>
                      <a:pt x="215807" y="17669"/>
                      <a:pt x="213845" y="16360"/>
                    </a:cubicBezTo>
                    <a:cubicBezTo>
                      <a:pt x="211883" y="15051"/>
                      <a:pt x="198150" y="16360"/>
                      <a:pt x="194226" y="14397"/>
                    </a:cubicBezTo>
                    <a:cubicBezTo>
                      <a:pt x="190302" y="11779"/>
                      <a:pt x="183109" y="5235"/>
                      <a:pt x="182455" y="0"/>
                    </a:cubicBezTo>
                    <a:cubicBezTo>
                      <a:pt x="179839" y="1963"/>
                      <a:pt x="175261" y="2618"/>
                      <a:pt x="168722" y="3927"/>
                    </a:cubicBezTo>
                    <a:cubicBezTo>
                      <a:pt x="167414" y="3927"/>
                      <a:pt x="165452" y="3927"/>
                      <a:pt x="164144" y="45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39E930F2-71C1-31EE-8FC8-FCBB2821B389}"/>
                  </a:ext>
                </a:extLst>
              </p:cNvPr>
              <p:cNvSpPr/>
              <p:nvPr/>
            </p:nvSpPr>
            <p:spPr>
              <a:xfrm>
                <a:off x="3583574" y="3095012"/>
                <a:ext cx="2088096" cy="1390066"/>
              </a:xfrm>
              <a:custGeom>
                <a:avLst/>
                <a:gdLst>
                  <a:gd name="connsiteX0" fmla="*/ 1869674 w 2088096"/>
                  <a:gd name="connsiteY0" fmla="*/ 1111153 h 1390066"/>
                  <a:gd name="connsiteX1" fmla="*/ 1875560 w 2088096"/>
                  <a:gd name="connsiteY1" fmla="*/ 1090213 h 1390066"/>
                  <a:gd name="connsiteX2" fmla="*/ 1846131 w 2088096"/>
                  <a:gd name="connsiteY2" fmla="*/ 1086287 h 1390066"/>
                  <a:gd name="connsiteX3" fmla="*/ 1815395 w 2088096"/>
                  <a:gd name="connsiteY3" fmla="*/ 1110499 h 1390066"/>
                  <a:gd name="connsiteX4" fmla="*/ 1793814 w 2088096"/>
                  <a:gd name="connsiteY4" fmla="*/ 1119006 h 1390066"/>
                  <a:gd name="connsiteX5" fmla="*/ 1776812 w 2088096"/>
                  <a:gd name="connsiteY5" fmla="*/ 1128167 h 1390066"/>
                  <a:gd name="connsiteX6" fmla="*/ 1759155 w 2088096"/>
                  <a:gd name="connsiteY6" fmla="*/ 1149762 h 1390066"/>
                  <a:gd name="connsiteX7" fmla="*/ 1742152 w 2088096"/>
                  <a:gd name="connsiteY7" fmla="*/ 1162196 h 1390066"/>
                  <a:gd name="connsiteX8" fmla="*/ 1708800 w 2088096"/>
                  <a:gd name="connsiteY8" fmla="*/ 1159578 h 1390066"/>
                  <a:gd name="connsiteX9" fmla="*/ 1690489 w 2088096"/>
                  <a:gd name="connsiteY9" fmla="*/ 1149108 h 1390066"/>
                  <a:gd name="connsiteX10" fmla="*/ 1696375 w 2088096"/>
                  <a:gd name="connsiteY10" fmla="*/ 1116388 h 1390066"/>
                  <a:gd name="connsiteX11" fmla="*/ 1664984 w 2088096"/>
                  <a:gd name="connsiteY11" fmla="*/ 1116388 h 1390066"/>
                  <a:gd name="connsiteX12" fmla="*/ 1626401 w 2088096"/>
                  <a:gd name="connsiteY12" fmla="*/ 1112462 h 1390066"/>
                  <a:gd name="connsiteX13" fmla="*/ 1611360 w 2088096"/>
                  <a:gd name="connsiteY13" fmla="*/ 1076471 h 1390066"/>
                  <a:gd name="connsiteX14" fmla="*/ 1628362 w 2088096"/>
                  <a:gd name="connsiteY14" fmla="*/ 1037862 h 1390066"/>
                  <a:gd name="connsiteX15" fmla="*/ 1646019 w 2088096"/>
                  <a:gd name="connsiteY15" fmla="*/ 1030663 h 1390066"/>
                  <a:gd name="connsiteX16" fmla="*/ 1644058 w 2088096"/>
                  <a:gd name="connsiteY16" fmla="*/ 999252 h 1390066"/>
                  <a:gd name="connsiteX17" fmla="*/ 1668254 w 2088096"/>
                  <a:gd name="connsiteY17" fmla="*/ 968496 h 1390066"/>
                  <a:gd name="connsiteX18" fmla="*/ 1710108 w 2088096"/>
                  <a:gd name="connsiteY18" fmla="*/ 918108 h 1390066"/>
                  <a:gd name="connsiteX19" fmla="*/ 1748691 w 2088096"/>
                  <a:gd name="connsiteY19" fmla="*/ 889315 h 1390066"/>
                  <a:gd name="connsiteX20" fmla="*/ 1765040 w 2088096"/>
                  <a:gd name="connsiteY20" fmla="*/ 908947 h 1390066"/>
                  <a:gd name="connsiteX21" fmla="*/ 1793814 w 2088096"/>
                  <a:gd name="connsiteY21" fmla="*/ 848089 h 1390066"/>
                  <a:gd name="connsiteX22" fmla="*/ 1826513 w 2088096"/>
                  <a:gd name="connsiteY22" fmla="*/ 855287 h 1390066"/>
                  <a:gd name="connsiteX23" fmla="*/ 1840900 w 2088096"/>
                  <a:gd name="connsiteY23" fmla="*/ 802936 h 1390066"/>
                  <a:gd name="connsiteX24" fmla="*/ 1876868 w 2088096"/>
                  <a:gd name="connsiteY24" fmla="*/ 782650 h 1390066"/>
                  <a:gd name="connsiteX25" fmla="*/ 1906950 w 2088096"/>
                  <a:gd name="connsiteY25" fmla="*/ 748621 h 1390066"/>
                  <a:gd name="connsiteX26" fmla="*/ 1954689 w 2088096"/>
                  <a:gd name="connsiteY26" fmla="*/ 728335 h 1390066"/>
                  <a:gd name="connsiteX27" fmla="*/ 1948803 w 2088096"/>
                  <a:gd name="connsiteY27" fmla="*/ 704123 h 1390066"/>
                  <a:gd name="connsiteX28" fmla="*/ 1947495 w 2088096"/>
                  <a:gd name="connsiteY28" fmla="*/ 694307 h 1390066"/>
                  <a:gd name="connsiteX29" fmla="*/ 1941610 w 2088096"/>
                  <a:gd name="connsiteY29" fmla="*/ 668132 h 1390066"/>
                  <a:gd name="connsiteX30" fmla="*/ 1941610 w 2088096"/>
                  <a:gd name="connsiteY30" fmla="*/ 665514 h 1390066"/>
                  <a:gd name="connsiteX31" fmla="*/ 1940302 w 2088096"/>
                  <a:gd name="connsiteY31" fmla="*/ 657661 h 1390066"/>
                  <a:gd name="connsiteX32" fmla="*/ 1938994 w 2088096"/>
                  <a:gd name="connsiteY32" fmla="*/ 636721 h 1390066"/>
                  <a:gd name="connsiteX33" fmla="*/ 1948803 w 2088096"/>
                  <a:gd name="connsiteY33" fmla="*/ 619052 h 1390066"/>
                  <a:gd name="connsiteX34" fmla="*/ 1952073 w 2088096"/>
                  <a:gd name="connsiteY34" fmla="*/ 615780 h 1390066"/>
                  <a:gd name="connsiteX35" fmla="*/ 1971692 w 2088096"/>
                  <a:gd name="connsiteY35" fmla="*/ 600075 h 1390066"/>
                  <a:gd name="connsiteX36" fmla="*/ 1974308 w 2088096"/>
                  <a:gd name="connsiteY36" fmla="*/ 598112 h 1390066"/>
                  <a:gd name="connsiteX37" fmla="*/ 1976270 w 2088096"/>
                  <a:gd name="connsiteY37" fmla="*/ 596803 h 1390066"/>
                  <a:gd name="connsiteX38" fmla="*/ 1974962 w 2088096"/>
                  <a:gd name="connsiteY38" fmla="*/ 593531 h 1390066"/>
                  <a:gd name="connsiteX39" fmla="*/ 1973000 w 2088096"/>
                  <a:gd name="connsiteY39" fmla="*/ 584370 h 1390066"/>
                  <a:gd name="connsiteX40" fmla="*/ 1973000 w 2088096"/>
                  <a:gd name="connsiteY40" fmla="*/ 584370 h 1390066"/>
                  <a:gd name="connsiteX41" fmla="*/ 1988041 w 2088096"/>
                  <a:gd name="connsiteY41" fmla="*/ 557540 h 1390066"/>
                  <a:gd name="connsiteX42" fmla="*/ 1993927 w 2088096"/>
                  <a:gd name="connsiteY42" fmla="*/ 555577 h 1390066"/>
                  <a:gd name="connsiteX43" fmla="*/ 2018777 w 2088096"/>
                  <a:gd name="connsiteY43" fmla="*/ 546415 h 1390066"/>
                  <a:gd name="connsiteX44" fmla="*/ 2056707 w 2088096"/>
                  <a:gd name="connsiteY44" fmla="*/ 535945 h 1390066"/>
                  <a:gd name="connsiteX45" fmla="*/ 2088097 w 2088096"/>
                  <a:gd name="connsiteY45" fmla="*/ 530056 h 1390066"/>
                  <a:gd name="connsiteX46" fmla="*/ 2084827 w 2088096"/>
                  <a:gd name="connsiteY46" fmla="*/ 513041 h 1390066"/>
                  <a:gd name="connsiteX47" fmla="*/ 2084827 w 2088096"/>
                  <a:gd name="connsiteY47" fmla="*/ 511078 h 1390066"/>
                  <a:gd name="connsiteX48" fmla="*/ 2080249 w 2088096"/>
                  <a:gd name="connsiteY48" fmla="*/ 508460 h 1390066"/>
                  <a:gd name="connsiteX49" fmla="*/ 2070440 w 2088096"/>
                  <a:gd name="connsiteY49" fmla="*/ 501916 h 1390066"/>
                  <a:gd name="connsiteX50" fmla="*/ 2064554 w 2088096"/>
                  <a:gd name="connsiteY50" fmla="*/ 490792 h 1390066"/>
                  <a:gd name="connsiteX51" fmla="*/ 2078942 w 2088096"/>
                  <a:gd name="connsiteY51" fmla="*/ 482285 h 1390066"/>
                  <a:gd name="connsiteX52" fmla="*/ 2078942 w 2088096"/>
                  <a:gd name="connsiteY52" fmla="*/ 482285 h 1390066"/>
                  <a:gd name="connsiteX53" fmla="*/ 2071094 w 2088096"/>
                  <a:gd name="connsiteY53" fmla="*/ 465271 h 1390066"/>
                  <a:gd name="connsiteX54" fmla="*/ 2068478 w 2088096"/>
                  <a:gd name="connsiteY54" fmla="*/ 454146 h 1390066"/>
                  <a:gd name="connsiteX55" fmla="*/ 2082865 w 2088096"/>
                  <a:gd name="connsiteY55" fmla="*/ 444330 h 1390066"/>
                  <a:gd name="connsiteX56" fmla="*/ 2078942 w 2088096"/>
                  <a:gd name="connsiteY56" fmla="*/ 440404 h 1390066"/>
                  <a:gd name="connsiteX57" fmla="*/ 2054745 w 2088096"/>
                  <a:gd name="connsiteY57" fmla="*/ 418155 h 1390066"/>
                  <a:gd name="connsiteX58" fmla="*/ 2032510 w 2088096"/>
                  <a:gd name="connsiteY58" fmla="*/ 409648 h 1390066"/>
                  <a:gd name="connsiteX59" fmla="*/ 2025317 w 2088096"/>
                  <a:gd name="connsiteY59" fmla="*/ 407685 h 1390066"/>
                  <a:gd name="connsiteX60" fmla="*/ 2014199 w 2088096"/>
                  <a:gd name="connsiteY60" fmla="*/ 366458 h 1390066"/>
                  <a:gd name="connsiteX61" fmla="*/ 2032510 w 2088096"/>
                  <a:gd name="connsiteY61" fmla="*/ 351407 h 1390066"/>
                  <a:gd name="connsiteX62" fmla="*/ 2035126 w 2088096"/>
                  <a:gd name="connsiteY62" fmla="*/ 351407 h 1390066"/>
                  <a:gd name="connsiteX63" fmla="*/ 2039050 w 2088096"/>
                  <a:gd name="connsiteY63" fmla="*/ 348790 h 1390066"/>
                  <a:gd name="connsiteX64" fmla="*/ 2017469 w 2088096"/>
                  <a:gd name="connsiteY64" fmla="*/ 350098 h 1390066"/>
                  <a:gd name="connsiteX65" fmla="*/ 1991965 w 2088096"/>
                  <a:gd name="connsiteY65" fmla="*/ 339628 h 1390066"/>
                  <a:gd name="connsiteX66" fmla="*/ 1990003 w 2088096"/>
                  <a:gd name="connsiteY66" fmla="*/ 331121 h 1390066"/>
                  <a:gd name="connsiteX67" fmla="*/ 2003736 w 2088096"/>
                  <a:gd name="connsiteY67" fmla="*/ 319342 h 1390066"/>
                  <a:gd name="connsiteX68" fmla="*/ 2009622 w 2088096"/>
                  <a:gd name="connsiteY68" fmla="*/ 316070 h 1390066"/>
                  <a:gd name="connsiteX69" fmla="*/ 2018123 w 2088096"/>
                  <a:gd name="connsiteY69" fmla="*/ 305600 h 1390066"/>
                  <a:gd name="connsiteX70" fmla="*/ 2024009 w 2088096"/>
                  <a:gd name="connsiteY70" fmla="*/ 281388 h 1390066"/>
                  <a:gd name="connsiteX71" fmla="*/ 2026625 w 2088096"/>
                  <a:gd name="connsiteY71" fmla="*/ 276807 h 1390066"/>
                  <a:gd name="connsiteX72" fmla="*/ 2027932 w 2088096"/>
                  <a:gd name="connsiteY72" fmla="*/ 272226 h 1390066"/>
                  <a:gd name="connsiteX73" fmla="*/ 2030548 w 2088096"/>
                  <a:gd name="connsiteY73" fmla="*/ 262410 h 1390066"/>
                  <a:gd name="connsiteX74" fmla="*/ 2018777 w 2088096"/>
                  <a:gd name="connsiteY74" fmla="*/ 259138 h 1390066"/>
                  <a:gd name="connsiteX75" fmla="*/ 2002428 w 2088096"/>
                  <a:gd name="connsiteY75" fmla="*/ 253903 h 1390066"/>
                  <a:gd name="connsiteX76" fmla="*/ 1999158 w 2088096"/>
                  <a:gd name="connsiteY76" fmla="*/ 229036 h 1390066"/>
                  <a:gd name="connsiteX77" fmla="*/ 1995889 w 2088096"/>
                  <a:gd name="connsiteY77" fmla="*/ 226419 h 1390066"/>
                  <a:gd name="connsiteX78" fmla="*/ 1984771 w 2088096"/>
                  <a:gd name="connsiteY78" fmla="*/ 233617 h 1390066"/>
                  <a:gd name="connsiteX79" fmla="*/ 1965806 w 2088096"/>
                  <a:gd name="connsiteY79" fmla="*/ 244087 h 1390066"/>
                  <a:gd name="connsiteX80" fmla="*/ 1939648 w 2088096"/>
                  <a:gd name="connsiteY80" fmla="*/ 236889 h 1390066"/>
                  <a:gd name="connsiteX81" fmla="*/ 1937032 w 2088096"/>
                  <a:gd name="connsiteY81" fmla="*/ 232308 h 1390066"/>
                  <a:gd name="connsiteX82" fmla="*/ 1929838 w 2088096"/>
                  <a:gd name="connsiteY82" fmla="*/ 223147 h 1390066"/>
                  <a:gd name="connsiteX83" fmla="*/ 1922645 w 2088096"/>
                  <a:gd name="connsiteY83" fmla="*/ 226419 h 1390066"/>
                  <a:gd name="connsiteX84" fmla="*/ 1904988 w 2088096"/>
                  <a:gd name="connsiteY84" fmla="*/ 234272 h 1390066"/>
                  <a:gd name="connsiteX85" fmla="*/ 1882753 w 2088096"/>
                  <a:gd name="connsiteY85" fmla="*/ 225765 h 1390066"/>
                  <a:gd name="connsiteX86" fmla="*/ 1876868 w 2088096"/>
                  <a:gd name="connsiteY86" fmla="*/ 221838 h 1390066"/>
                  <a:gd name="connsiteX87" fmla="*/ 1872290 w 2088096"/>
                  <a:gd name="connsiteY87" fmla="*/ 228382 h 1390066"/>
                  <a:gd name="connsiteX88" fmla="*/ 1859211 w 2088096"/>
                  <a:gd name="connsiteY88" fmla="*/ 241470 h 1390066"/>
                  <a:gd name="connsiteX89" fmla="*/ 1837630 w 2088096"/>
                  <a:gd name="connsiteY89" fmla="*/ 233617 h 1390066"/>
                  <a:gd name="connsiteX90" fmla="*/ 1835668 w 2088096"/>
                  <a:gd name="connsiteY90" fmla="*/ 231654 h 1390066"/>
                  <a:gd name="connsiteX91" fmla="*/ 1828474 w 2088096"/>
                  <a:gd name="connsiteY91" fmla="*/ 226419 h 1390066"/>
                  <a:gd name="connsiteX92" fmla="*/ 1820627 w 2088096"/>
                  <a:gd name="connsiteY92" fmla="*/ 219875 h 1390066"/>
                  <a:gd name="connsiteX93" fmla="*/ 1815395 w 2088096"/>
                  <a:gd name="connsiteY93" fmla="*/ 225765 h 1390066"/>
                  <a:gd name="connsiteX94" fmla="*/ 1800354 w 2088096"/>
                  <a:gd name="connsiteY94" fmla="*/ 236889 h 1390066"/>
                  <a:gd name="connsiteX95" fmla="*/ 1780735 w 2088096"/>
                  <a:gd name="connsiteY95" fmla="*/ 227728 h 1390066"/>
                  <a:gd name="connsiteX96" fmla="*/ 1779427 w 2088096"/>
                  <a:gd name="connsiteY96" fmla="*/ 226419 h 1390066"/>
                  <a:gd name="connsiteX97" fmla="*/ 1772888 w 2088096"/>
                  <a:gd name="connsiteY97" fmla="*/ 227073 h 1390066"/>
                  <a:gd name="connsiteX98" fmla="*/ 1770926 w 2088096"/>
                  <a:gd name="connsiteY98" fmla="*/ 233617 h 1390066"/>
                  <a:gd name="connsiteX99" fmla="*/ 1756539 w 2088096"/>
                  <a:gd name="connsiteY99" fmla="*/ 256520 h 1390066"/>
                  <a:gd name="connsiteX100" fmla="*/ 1727765 w 2088096"/>
                  <a:gd name="connsiteY100" fmla="*/ 244742 h 1390066"/>
                  <a:gd name="connsiteX101" fmla="*/ 1717301 w 2088096"/>
                  <a:gd name="connsiteY101" fmla="*/ 242778 h 1390066"/>
                  <a:gd name="connsiteX102" fmla="*/ 1708146 w 2088096"/>
                  <a:gd name="connsiteY102" fmla="*/ 240815 h 1390066"/>
                  <a:gd name="connsiteX103" fmla="*/ 1682641 w 2088096"/>
                  <a:gd name="connsiteY103" fmla="*/ 223147 h 1390066"/>
                  <a:gd name="connsiteX104" fmla="*/ 1672832 w 2088096"/>
                  <a:gd name="connsiteY104" fmla="*/ 215294 h 1390066"/>
                  <a:gd name="connsiteX105" fmla="*/ 1668908 w 2088096"/>
                  <a:gd name="connsiteY105" fmla="*/ 213331 h 1390066"/>
                  <a:gd name="connsiteX106" fmla="*/ 1659753 w 2088096"/>
                  <a:gd name="connsiteY106" fmla="*/ 198934 h 1390066"/>
                  <a:gd name="connsiteX107" fmla="*/ 1655829 w 2088096"/>
                  <a:gd name="connsiteY107" fmla="*/ 190427 h 1390066"/>
                  <a:gd name="connsiteX108" fmla="*/ 1643403 w 2088096"/>
                  <a:gd name="connsiteY108" fmla="*/ 203515 h 1390066"/>
                  <a:gd name="connsiteX109" fmla="*/ 1638172 w 2088096"/>
                  <a:gd name="connsiteY109" fmla="*/ 210713 h 1390066"/>
                  <a:gd name="connsiteX110" fmla="*/ 1629016 w 2088096"/>
                  <a:gd name="connsiteY110" fmla="*/ 223147 h 1390066"/>
                  <a:gd name="connsiteX111" fmla="*/ 1608744 w 2088096"/>
                  <a:gd name="connsiteY111" fmla="*/ 240161 h 1390066"/>
                  <a:gd name="connsiteX112" fmla="*/ 1602858 w 2088096"/>
                  <a:gd name="connsiteY112" fmla="*/ 244087 h 1390066"/>
                  <a:gd name="connsiteX113" fmla="*/ 1598934 w 2088096"/>
                  <a:gd name="connsiteY113" fmla="*/ 248668 h 1390066"/>
                  <a:gd name="connsiteX114" fmla="*/ 1583893 w 2088096"/>
                  <a:gd name="connsiteY114" fmla="*/ 262410 h 1390066"/>
                  <a:gd name="connsiteX115" fmla="*/ 1565582 w 2088096"/>
                  <a:gd name="connsiteY115" fmla="*/ 260447 h 1390066"/>
                  <a:gd name="connsiteX116" fmla="*/ 1559043 w 2088096"/>
                  <a:gd name="connsiteY116" fmla="*/ 258484 h 1390066"/>
                  <a:gd name="connsiteX117" fmla="*/ 1556427 w 2088096"/>
                  <a:gd name="connsiteY117" fmla="*/ 261101 h 1390066"/>
                  <a:gd name="connsiteX118" fmla="*/ 1549233 w 2088096"/>
                  <a:gd name="connsiteY118" fmla="*/ 268954 h 1390066"/>
                  <a:gd name="connsiteX119" fmla="*/ 1521767 w 2088096"/>
                  <a:gd name="connsiteY119" fmla="*/ 255212 h 1390066"/>
                  <a:gd name="connsiteX120" fmla="*/ 1521767 w 2088096"/>
                  <a:gd name="connsiteY120" fmla="*/ 253903 h 1390066"/>
                  <a:gd name="connsiteX121" fmla="*/ 1509342 w 2088096"/>
                  <a:gd name="connsiteY121" fmla="*/ 245396 h 1390066"/>
                  <a:gd name="connsiteX122" fmla="*/ 1490377 w 2088096"/>
                  <a:gd name="connsiteY122" fmla="*/ 256520 h 1390066"/>
                  <a:gd name="connsiteX123" fmla="*/ 1485145 w 2088096"/>
                  <a:gd name="connsiteY123" fmla="*/ 259792 h 1390066"/>
                  <a:gd name="connsiteX124" fmla="*/ 1481221 w 2088096"/>
                  <a:gd name="connsiteY124" fmla="*/ 267645 h 1390066"/>
                  <a:gd name="connsiteX125" fmla="*/ 1472720 w 2088096"/>
                  <a:gd name="connsiteY125" fmla="*/ 281388 h 1390066"/>
                  <a:gd name="connsiteX126" fmla="*/ 1464872 w 2088096"/>
                  <a:gd name="connsiteY126" fmla="*/ 282696 h 1390066"/>
                  <a:gd name="connsiteX127" fmla="*/ 1425635 w 2088096"/>
                  <a:gd name="connsiteY127" fmla="*/ 257175 h 1390066"/>
                  <a:gd name="connsiteX128" fmla="*/ 1419095 w 2088096"/>
                  <a:gd name="connsiteY128" fmla="*/ 230345 h 1390066"/>
                  <a:gd name="connsiteX129" fmla="*/ 1411247 w 2088096"/>
                  <a:gd name="connsiteY129" fmla="*/ 217257 h 1390066"/>
                  <a:gd name="connsiteX130" fmla="*/ 1406670 w 2088096"/>
                  <a:gd name="connsiteY130" fmla="*/ 210713 h 1390066"/>
                  <a:gd name="connsiteX131" fmla="*/ 1398168 w 2088096"/>
                  <a:gd name="connsiteY131" fmla="*/ 194354 h 1390066"/>
                  <a:gd name="connsiteX132" fmla="*/ 1387051 w 2088096"/>
                  <a:gd name="connsiteY132" fmla="*/ 173413 h 1390066"/>
                  <a:gd name="connsiteX133" fmla="*/ 1345851 w 2088096"/>
                  <a:gd name="connsiteY133" fmla="*/ 168178 h 1390066"/>
                  <a:gd name="connsiteX134" fmla="*/ 1345851 w 2088096"/>
                  <a:gd name="connsiteY134" fmla="*/ 168178 h 1390066"/>
                  <a:gd name="connsiteX135" fmla="*/ 1331464 w 2088096"/>
                  <a:gd name="connsiteY135" fmla="*/ 157708 h 1390066"/>
                  <a:gd name="connsiteX136" fmla="*/ 1330157 w 2088096"/>
                  <a:gd name="connsiteY136" fmla="*/ 155745 h 1390066"/>
                  <a:gd name="connsiteX137" fmla="*/ 1325579 w 2088096"/>
                  <a:gd name="connsiteY137" fmla="*/ 147892 h 1390066"/>
                  <a:gd name="connsiteX138" fmla="*/ 1325579 w 2088096"/>
                  <a:gd name="connsiteY138" fmla="*/ 146583 h 1390066"/>
                  <a:gd name="connsiteX139" fmla="*/ 1324271 w 2088096"/>
                  <a:gd name="connsiteY139" fmla="*/ 146583 h 1390066"/>
                  <a:gd name="connsiteX140" fmla="*/ 1315769 w 2088096"/>
                  <a:gd name="connsiteY140" fmla="*/ 148546 h 1390066"/>
                  <a:gd name="connsiteX141" fmla="*/ 1315769 w 2088096"/>
                  <a:gd name="connsiteY141" fmla="*/ 148546 h 1390066"/>
                  <a:gd name="connsiteX142" fmla="*/ 1310538 w 2088096"/>
                  <a:gd name="connsiteY142" fmla="*/ 155090 h 1390066"/>
                  <a:gd name="connsiteX143" fmla="*/ 1288957 w 2088096"/>
                  <a:gd name="connsiteY143" fmla="*/ 168178 h 1390066"/>
                  <a:gd name="connsiteX144" fmla="*/ 1275224 w 2088096"/>
                  <a:gd name="connsiteY144" fmla="*/ 160325 h 1390066"/>
                  <a:gd name="connsiteX145" fmla="*/ 1275224 w 2088096"/>
                  <a:gd name="connsiteY145" fmla="*/ 160325 h 1390066"/>
                  <a:gd name="connsiteX146" fmla="*/ 1273262 w 2088096"/>
                  <a:gd name="connsiteY146" fmla="*/ 161634 h 1390066"/>
                  <a:gd name="connsiteX147" fmla="*/ 1254951 w 2088096"/>
                  <a:gd name="connsiteY147" fmla="*/ 164252 h 1390066"/>
                  <a:gd name="connsiteX148" fmla="*/ 1251027 w 2088096"/>
                  <a:gd name="connsiteY148" fmla="*/ 164252 h 1390066"/>
                  <a:gd name="connsiteX149" fmla="*/ 1249719 w 2088096"/>
                  <a:gd name="connsiteY149" fmla="*/ 166869 h 1390066"/>
                  <a:gd name="connsiteX150" fmla="*/ 1246449 w 2088096"/>
                  <a:gd name="connsiteY150" fmla="*/ 172105 h 1390066"/>
                  <a:gd name="connsiteX151" fmla="*/ 1226177 w 2088096"/>
                  <a:gd name="connsiteY151" fmla="*/ 172105 h 1390066"/>
                  <a:gd name="connsiteX152" fmla="*/ 1226830 w 2088096"/>
                  <a:gd name="connsiteY152" fmla="*/ 157053 h 1390066"/>
                  <a:gd name="connsiteX153" fmla="*/ 1228138 w 2088096"/>
                  <a:gd name="connsiteY153" fmla="*/ 155745 h 1390066"/>
                  <a:gd name="connsiteX154" fmla="*/ 1228138 w 2088096"/>
                  <a:gd name="connsiteY154" fmla="*/ 150510 h 1390066"/>
                  <a:gd name="connsiteX155" fmla="*/ 1215713 w 2088096"/>
                  <a:gd name="connsiteY155" fmla="*/ 146583 h 1390066"/>
                  <a:gd name="connsiteX156" fmla="*/ 1214405 w 2088096"/>
                  <a:gd name="connsiteY156" fmla="*/ 133495 h 1390066"/>
                  <a:gd name="connsiteX157" fmla="*/ 1209174 w 2088096"/>
                  <a:gd name="connsiteY157" fmla="*/ 121062 h 1390066"/>
                  <a:gd name="connsiteX158" fmla="*/ 1207866 w 2088096"/>
                  <a:gd name="connsiteY158" fmla="*/ 121062 h 1390066"/>
                  <a:gd name="connsiteX159" fmla="*/ 1203288 w 2088096"/>
                  <a:gd name="connsiteY159" fmla="*/ 119099 h 1390066"/>
                  <a:gd name="connsiteX160" fmla="*/ 1197402 w 2088096"/>
                  <a:gd name="connsiteY160" fmla="*/ 111901 h 1390066"/>
                  <a:gd name="connsiteX161" fmla="*/ 1197402 w 2088096"/>
                  <a:gd name="connsiteY161" fmla="*/ 111901 h 1390066"/>
                  <a:gd name="connsiteX162" fmla="*/ 1187593 w 2088096"/>
                  <a:gd name="connsiteY162" fmla="*/ 106666 h 1390066"/>
                  <a:gd name="connsiteX163" fmla="*/ 1200672 w 2088096"/>
                  <a:gd name="connsiteY163" fmla="*/ 85725 h 1390066"/>
                  <a:gd name="connsiteX164" fmla="*/ 1204596 w 2088096"/>
                  <a:gd name="connsiteY164" fmla="*/ 83108 h 1390066"/>
                  <a:gd name="connsiteX165" fmla="*/ 1211136 w 2088096"/>
                  <a:gd name="connsiteY165" fmla="*/ 78527 h 1390066"/>
                  <a:gd name="connsiteX166" fmla="*/ 1217675 w 2088096"/>
                  <a:gd name="connsiteY166" fmla="*/ 73946 h 1390066"/>
                  <a:gd name="connsiteX167" fmla="*/ 1204596 w 2088096"/>
                  <a:gd name="connsiteY167" fmla="*/ 64785 h 1390066"/>
                  <a:gd name="connsiteX168" fmla="*/ 1199364 w 2088096"/>
                  <a:gd name="connsiteY168" fmla="*/ 64785 h 1390066"/>
                  <a:gd name="connsiteX169" fmla="*/ 1197402 w 2088096"/>
                  <a:gd name="connsiteY169" fmla="*/ 64785 h 1390066"/>
                  <a:gd name="connsiteX170" fmla="*/ 1184323 w 2088096"/>
                  <a:gd name="connsiteY170" fmla="*/ 57586 h 1390066"/>
                  <a:gd name="connsiteX171" fmla="*/ 1183015 w 2088096"/>
                  <a:gd name="connsiteY171" fmla="*/ 56278 h 1390066"/>
                  <a:gd name="connsiteX172" fmla="*/ 1177783 w 2088096"/>
                  <a:gd name="connsiteY172" fmla="*/ 58241 h 1390066"/>
                  <a:gd name="connsiteX173" fmla="*/ 1171244 w 2088096"/>
                  <a:gd name="connsiteY173" fmla="*/ 56278 h 1390066"/>
                  <a:gd name="connsiteX174" fmla="*/ 1169282 w 2088096"/>
                  <a:gd name="connsiteY174" fmla="*/ 47116 h 1390066"/>
                  <a:gd name="connsiteX175" fmla="*/ 1165358 w 2088096"/>
                  <a:gd name="connsiteY175" fmla="*/ 45807 h 1390066"/>
                  <a:gd name="connsiteX176" fmla="*/ 1159472 w 2088096"/>
                  <a:gd name="connsiteY176" fmla="*/ 36646 h 1390066"/>
                  <a:gd name="connsiteX177" fmla="*/ 1158819 w 2088096"/>
                  <a:gd name="connsiteY177" fmla="*/ 33374 h 1390066"/>
                  <a:gd name="connsiteX178" fmla="*/ 1156203 w 2088096"/>
                  <a:gd name="connsiteY178" fmla="*/ 24867 h 1390066"/>
                  <a:gd name="connsiteX179" fmla="*/ 1154895 w 2088096"/>
                  <a:gd name="connsiteY179" fmla="*/ 19632 h 1390066"/>
                  <a:gd name="connsiteX180" fmla="*/ 1145085 w 2088096"/>
                  <a:gd name="connsiteY180" fmla="*/ 17014 h 1390066"/>
                  <a:gd name="connsiteX181" fmla="*/ 1143778 w 2088096"/>
                  <a:gd name="connsiteY181" fmla="*/ 17014 h 1390066"/>
                  <a:gd name="connsiteX182" fmla="*/ 1133314 w 2088096"/>
                  <a:gd name="connsiteY182" fmla="*/ 8507 h 1390066"/>
                  <a:gd name="connsiteX183" fmla="*/ 1132660 w 2088096"/>
                  <a:gd name="connsiteY183" fmla="*/ 7198 h 1390066"/>
                  <a:gd name="connsiteX184" fmla="*/ 1132660 w 2088096"/>
                  <a:gd name="connsiteY184" fmla="*/ 7198 h 1390066"/>
                  <a:gd name="connsiteX185" fmla="*/ 1126121 w 2088096"/>
                  <a:gd name="connsiteY185" fmla="*/ 7198 h 1390066"/>
                  <a:gd name="connsiteX186" fmla="*/ 1118927 w 2088096"/>
                  <a:gd name="connsiteY186" fmla="*/ 1309 h 1390066"/>
                  <a:gd name="connsiteX187" fmla="*/ 1118273 w 2088096"/>
                  <a:gd name="connsiteY187" fmla="*/ 0 h 1390066"/>
                  <a:gd name="connsiteX188" fmla="*/ 1114349 w 2088096"/>
                  <a:gd name="connsiteY188" fmla="*/ 2618 h 1390066"/>
                  <a:gd name="connsiteX189" fmla="*/ 1111733 w 2088096"/>
                  <a:gd name="connsiteY189" fmla="*/ 4581 h 1390066"/>
                  <a:gd name="connsiteX190" fmla="*/ 1105848 w 2088096"/>
                  <a:gd name="connsiteY190" fmla="*/ 13742 h 1390066"/>
                  <a:gd name="connsiteX191" fmla="*/ 1099962 w 2088096"/>
                  <a:gd name="connsiteY191" fmla="*/ 22249 h 1390066"/>
                  <a:gd name="connsiteX192" fmla="*/ 1093423 w 2088096"/>
                  <a:gd name="connsiteY192" fmla="*/ 23558 h 1390066"/>
                  <a:gd name="connsiteX193" fmla="*/ 1087537 w 2088096"/>
                  <a:gd name="connsiteY193" fmla="*/ 16360 h 1390066"/>
                  <a:gd name="connsiteX194" fmla="*/ 1077727 w 2088096"/>
                  <a:gd name="connsiteY194" fmla="*/ 16360 h 1390066"/>
                  <a:gd name="connsiteX195" fmla="*/ 1075766 w 2088096"/>
                  <a:gd name="connsiteY195" fmla="*/ 18977 h 1390066"/>
                  <a:gd name="connsiteX196" fmla="*/ 1060070 w 2088096"/>
                  <a:gd name="connsiteY196" fmla="*/ 20286 h 1390066"/>
                  <a:gd name="connsiteX197" fmla="*/ 1058763 w 2088096"/>
                  <a:gd name="connsiteY197" fmla="*/ 23558 h 1390066"/>
                  <a:gd name="connsiteX198" fmla="*/ 1053531 w 2088096"/>
                  <a:gd name="connsiteY198" fmla="*/ 32065 h 1390066"/>
                  <a:gd name="connsiteX199" fmla="*/ 1048953 w 2088096"/>
                  <a:gd name="connsiteY199" fmla="*/ 39263 h 1390066"/>
                  <a:gd name="connsiteX200" fmla="*/ 1039798 w 2088096"/>
                  <a:gd name="connsiteY200" fmla="*/ 52351 h 1390066"/>
                  <a:gd name="connsiteX201" fmla="*/ 1028026 w 2088096"/>
                  <a:gd name="connsiteY201" fmla="*/ 53006 h 1390066"/>
                  <a:gd name="connsiteX202" fmla="*/ 1028026 w 2088096"/>
                  <a:gd name="connsiteY202" fmla="*/ 53006 h 1390066"/>
                  <a:gd name="connsiteX203" fmla="*/ 1021487 w 2088096"/>
                  <a:gd name="connsiteY203" fmla="*/ 57586 h 1390066"/>
                  <a:gd name="connsiteX204" fmla="*/ 992059 w 2088096"/>
                  <a:gd name="connsiteY204" fmla="*/ 54969 h 1390066"/>
                  <a:gd name="connsiteX205" fmla="*/ 988789 w 2088096"/>
                  <a:gd name="connsiteY205" fmla="*/ 57586 h 1390066"/>
                  <a:gd name="connsiteX206" fmla="*/ 982249 w 2088096"/>
                  <a:gd name="connsiteY206" fmla="*/ 58895 h 1390066"/>
                  <a:gd name="connsiteX207" fmla="*/ 984211 w 2088096"/>
                  <a:gd name="connsiteY207" fmla="*/ 60858 h 1390066"/>
                  <a:gd name="connsiteX208" fmla="*/ 985519 w 2088096"/>
                  <a:gd name="connsiteY208" fmla="*/ 62167 h 1390066"/>
                  <a:gd name="connsiteX209" fmla="*/ 983557 w 2088096"/>
                  <a:gd name="connsiteY209" fmla="*/ 74600 h 1390066"/>
                  <a:gd name="connsiteX210" fmla="*/ 983557 w 2088096"/>
                  <a:gd name="connsiteY210" fmla="*/ 74600 h 1390066"/>
                  <a:gd name="connsiteX211" fmla="*/ 984865 w 2088096"/>
                  <a:gd name="connsiteY211" fmla="*/ 76564 h 1390066"/>
                  <a:gd name="connsiteX212" fmla="*/ 986173 w 2088096"/>
                  <a:gd name="connsiteY212" fmla="*/ 94886 h 1390066"/>
                  <a:gd name="connsiteX213" fmla="*/ 967208 w 2088096"/>
                  <a:gd name="connsiteY213" fmla="*/ 115827 h 1390066"/>
                  <a:gd name="connsiteX214" fmla="*/ 953475 w 2088096"/>
                  <a:gd name="connsiteY214" fmla="*/ 117790 h 1390066"/>
                  <a:gd name="connsiteX215" fmla="*/ 952167 w 2088096"/>
                  <a:gd name="connsiteY215" fmla="*/ 119099 h 1390066"/>
                  <a:gd name="connsiteX216" fmla="*/ 944973 w 2088096"/>
                  <a:gd name="connsiteY216" fmla="*/ 124334 h 1390066"/>
                  <a:gd name="connsiteX217" fmla="*/ 931894 w 2088096"/>
                  <a:gd name="connsiteY217" fmla="*/ 115173 h 1390066"/>
                  <a:gd name="connsiteX218" fmla="*/ 931894 w 2088096"/>
                  <a:gd name="connsiteY218" fmla="*/ 113864 h 1390066"/>
                  <a:gd name="connsiteX219" fmla="*/ 929278 w 2088096"/>
                  <a:gd name="connsiteY219" fmla="*/ 114518 h 1390066"/>
                  <a:gd name="connsiteX220" fmla="*/ 927971 w 2088096"/>
                  <a:gd name="connsiteY220" fmla="*/ 114518 h 1390066"/>
                  <a:gd name="connsiteX221" fmla="*/ 926008 w 2088096"/>
                  <a:gd name="connsiteY221" fmla="*/ 116481 h 1390066"/>
                  <a:gd name="connsiteX222" fmla="*/ 905082 w 2088096"/>
                  <a:gd name="connsiteY222" fmla="*/ 121716 h 1390066"/>
                  <a:gd name="connsiteX223" fmla="*/ 896580 w 2088096"/>
                  <a:gd name="connsiteY223" fmla="*/ 123680 h 1390066"/>
                  <a:gd name="connsiteX224" fmla="*/ 894618 w 2088096"/>
                  <a:gd name="connsiteY224" fmla="*/ 123680 h 1390066"/>
                  <a:gd name="connsiteX225" fmla="*/ 881539 w 2088096"/>
                  <a:gd name="connsiteY225" fmla="*/ 128260 h 1390066"/>
                  <a:gd name="connsiteX226" fmla="*/ 880885 w 2088096"/>
                  <a:gd name="connsiteY226" fmla="*/ 133495 h 1390066"/>
                  <a:gd name="connsiteX227" fmla="*/ 872384 w 2088096"/>
                  <a:gd name="connsiteY227" fmla="*/ 147238 h 1390066"/>
                  <a:gd name="connsiteX228" fmla="*/ 863882 w 2088096"/>
                  <a:gd name="connsiteY228" fmla="*/ 143311 h 1390066"/>
                  <a:gd name="connsiteX229" fmla="*/ 861920 w 2088096"/>
                  <a:gd name="connsiteY229" fmla="*/ 141348 h 1390066"/>
                  <a:gd name="connsiteX230" fmla="*/ 844263 w 2088096"/>
                  <a:gd name="connsiteY230" fmla="*/ 146583 h 1390066"/>
                  <a:gd name="connsiteX231" fmla="*/ 844917 w 2088096"/>
                  <a:gd name="connsiteY231" fmla="*/ 146583 h 1390066"/>
                  <a:gd name="connsiteX232" fmla="*/ 849495 w 2088096"/>
                  <a:gd name="connsiteY232" fmla="*/ 158362 h 1390066"/>
                  <a:gd name="connsiteX233" fmla="*/ 844263 w 2088096"/>
                  <a:gd name="connsiteY233" fmla="*/ 162943 h 1390066"/>
                  <a:gd name="connsiteX234" fmla="*/ 841648 w 2088096"/>
                  <a:gd name="connsiteY234" fmla="*/ 170796 h 1390066"/>
                  <a:gd name="connsiteX235" fmla="*/ 837724 w 2088096"/>
                  <a:gd name="connsiteY235" fmla="*/ 176031 h 1390066"/>
                  <a:gd name="connsiteX236" fmla="*/ 833800 w 2088096"/>
                  <a:gd name="connsiteY236" fmla="*/ 183229 h 1390066"/>
                  <a:gd name="connsiteX237" fmla="*/ 832492 w 2088096"/>
                  <a:gd name="connsiteY237" fmla="*/ 185192 h 1390066"/>
                  <a:gd name="connsiteX238" fmla="*/ 829876 w 2088096"/>
                  <a:gd name="connsiteY238" fmla="*/ 193045 h 1390066"/>
                  <a:gd name="connsiteX239" fmla="*/ 829876 w 2088096"/>
                  <a:gd name="connsiteY239" fmla="*/ 194354 h 1390066"/>
                  <a:gd name="connsiteX240" fmla="*/ 828568 w 2088096"/>
                  <a:gd name="connsiteY240" fmla="*/ 200897 h 1390066"/>
                  <a:gd name="connsiteX241" fmla="*/ 828568 w 2088096"/>
                  <a:gd name="connsiteY241" fmla="*/ 216603 h 1390066"/>
                  <a:gd name="connsiteX242" fmla="*/ 825952 w 2088096"/>
                  <a:gd name="connsiteY242" fmla="*/ 222493 h 1390066"/>
                  <a:gd name="connsiteX243" fmla="*/ 824644 w 2088096"/>
                  <a:gd name="connsiteY243" fmla="*/ 224456 h 1390066"/>
                  <a:gd name="connsiteX244" fmla="*/ 824644 w 2088096"/>
                  <a:gd name="connsiteY244" fmla="*/ 224456 h 1390066"/>
                  <a:gd name="connsiteX245" fmla="*/ 824644 w 2088096"/>
                  <a:gd name="connsiteY245" fmla="*/ 234272 h 1390066"/>
                  <a:gd name="connsiteX246" fmla="*/ 823337 w 2088096"/>
                  <a:gd name="connsiteY246" fmla="*/ 238198 h 1390066"/>
                  <a:gd name="connsiteX247" fmla="*/ 822683 w 2088096"/>
                  <a:gd name="connsiteY247" fmla="*/ 240815 h 1390066"/>
                  <a:gd name="connsiteX248" fmla="*/ 825299 w 2088096"/>
                  <a:gd name="connsiteY248" fmla="*/ 243433 h 1390066"/>
                  <a:gd name="connsiteX249" fmla="*/ 829222 w 2088096"/>
                  <a:gd name="connsiteY249" fmla="*/ 247359 h 1390066"/>
                  <a:gd name="connsiteX250" fmla="*/ 837724 w 2088096"/>
                  <a:gd name="connsiteY250" fmla="*/ 259792 h 1390066"/>
                  <a:gd name="connsiteX251" fmla="*/ 839032 w 2088096"/>
                  <a:gd name="connsiteY251" fmla="*/ 263719 h 1390066"/>
                  <a:gd name="connsiteX252" fmla="*/ 839032 w 2088096"/>
                  <a:gd name="connsiteY252" fmla="*/ 265028 h 1390066"/>
                  <a:gd name="connsiteX253" fmla="*/ 839032 w 2088096"/>
                  <a:gd name="connsiteY253" fmla="*/ 265028 h 1390066"/>
                  <a:gd name="connsiteX254" fmla="*/ 841648 w 2088096"/>
                  <a:gd name="connsiteY254" fmla="*/ 267645 h 1390066"/>
                  <a:gd name="connsiteX255" fmla="*/ 849495 w 2088096"/>
                  <a:gd name="connsiteY255" fmla="*/ 278116 h 1390066"/>
                  <a:gd name="connsiteX256" fmla="*/ 848187 w 2088096"/>
                  <a:gd name="connsiteY256" fmla="*/ 286623 h 1390066"/>
                  <a:gd name="connsiteX257" fmla="*/ 846879 w 2088096"/>
                  <a:gd name="connsiteY257" fmla="*/ 289895 h 1390066"/>
                  <a:gd name="connsiteX258" fmla="*/ 846879 w 2088096"/>
                  <a:gd name="connsiteY258" fmla="*/ 291203 h 1390066"/>
                  <a:gd name="connsiteX259" fmla="*/ 842956 w 2088096"/>
                  <a:gd name="connsiteY259" fmla="*/ 306254 h 1390066"/>
                  <a:gd name="connsiteX260" fmla="*/ 825952 w 2088096"/>
                  <a:gd name="connsiteY260" fmla="*/ 308217 h 1390066"/>
                  <a:gd name="connsiteX261" fmla="*/ 823337 w 2088096"/>
                  <a:gd name="connsiteY261" fmla="*/ 305600 h 1390066"/>
                  <a:gd name="connsiteX262" fmla="*/ 823337 w 2088096"/>
                  <a:gd name="connsiteY262" fmla="*/ 305600 h 1390066"/>
                  <a:gd name="connsiteX263" fmla="*/ 813527 w 2088096"/>
                  <a:gd name="connsiteY263" fmla="*/ 305600 h 1390066"/>
                  <a:gd name="connsiteX264" fmla="*/ 803718 w 2088096"/>
                  <a:gd name="connsiteY264" fmla="*/ 293167 h 1390066"/>
                  <a:gd name="connsiteX265" fmla="*/ 803718 w 2088096"/>
                  <a:gd name="connsiteY265" fmla="*/ 289895 h 1390066"/>
                  <a:gd name="connsiteX266" fmla="*/ 793254 w 2088096"/>
                  <a:gd name="connsiteY266" fmla="*/ 285968 h 1390066"/>
                  <a:gd name="connsiteX267" fmla="*/ 786061 w 2088096"/>
                  <a:gd name="connsiteY267" fmla="*/ 280733 h 1390066"/>
                  <a:gd name="connsiteX268" fmla="*/ 769058 w 2088096"/>
                  <a:gd name="connsiteY268" fmla="*/ 287277 h 1390066"/>
                  <a:gd name="connsiteX269" fmla="*/ 761864 w 2088096"/>
                  <a:gd name="connsiteY269" fmla="*/ 292512 h 1390066"/>
                  <a:gd name="connsiteX270" fmla="*/ 760556 w 2088096"/>
                  <a:gd name="connsiteY270" fmla="*/ 295130 h 1390066"/>
                  <a:gd name="connsiteX271" fmla="*/ 753363 w 2088096"/>
                  <a:gd name="connsiteY271" fmla="*/ 301674 h 1390066"/>
                  <a:gd name="connsiteX272" fmla="*/ 752709 w 2088096"/>
                  <a:gd name="connsiteY272" fmla="*/ 301674 h 1390066"/>
                  <a:gd name="connsiteX273" fmla="*/ 737668 w 2088096"/>
                  <a:gd name="connsiteY273" fmla="*/ 299710 h 1390066"/>
                  <a:gd name="connsiteX274" fmla="*/ 737668 w 2088096"/>
                  <a:gd name="connsiteY274" fmla="*/ 298402 h 1390066"/>
                  <a:gd name="connsiteX275" fmla="*/ 733744 w 2088096"/>
                  <a:gd name="connsiteY275" fmla="*/ 294475 h 1390066"/>
                  <a:gd name="connsiteX276" fmla="*/ 731128 w 2088096"/>
                  <a:gd name="connsiteY276" fmla="*/ 295784 h 1390066"/>
                  <a:gd name="connsiteX277" fmla="*/ 728513 w 2088096"/>
                  <a:gd name="connsiteY277" fmla="*/ 305600 h 1390066"/>
                  <a:gd name="connsiteX278" fmla="*/ 726550 w 2088096"/>
                  <a:gd name="connsiteY278" fmla="*/ 307563 h 1390066"/>
                  <a:gd name="connsiteX279" fmla="*/ 723281 w 2088096"/>
                  <a:gd name="connsiteY279" fmla="*/ 307563 h 1390066"/>
                  <a:gd name="connsiteX280" fmla="*/ 721319 w 2088096"/>
                  <a:gd name="connsiteY280" fmla="*/ 317379 h 1390066"/>
                  <a:gd name="connsiteX281" fmla="*/ 719357 w 2088096"/>
                  <a:gd name="connsiteY281" fmla="*/ 319342 h 1390066"/>
                  <a:gd name="connsiteX282" fmla="*/ 716087 w 2088096"/>
                  <a:gd name="connsiteY282" fmla="*/ 319342 h 1390066"/>
                  <a:gd name="connsiteX283" fmla="*/ 712817 w 2088096"/>
                  <a:gd name="connsiteY283" fmla="*/ 319342 h 1390066"/>
                  <a:gd name="connsiteX284" fmla="*/ 710201 w 2088096"/>
                  <a:gd name="connsiteY284" fmla="*/ 319342 h 1390066"/>
                  <a:gd name="connsiteX285" fmla="*/ 710201 w 2088096"/>
                  <a:gd name="connsiteY285" fmla="*/ 319342 h 1390066"/>
                  <a:gd name="connsiteX286" fmla="*/ 698430 w 2088096"/>
                  <a:gd name="connsiteY286" fmla="*/ 327195 h 1390066"/>
                  <a:gd name="connsiteX287" fmla="*/ 687967 w 2088096"/>
                  <a:gd name="connsiteY287" fmla="*/ 317379 h 1390066"/>
                  <a:gd name="connsiteX288" fmla="*/ 686659 w 2088096"/>
                  <a:gd name="connsiteY288" fmla="*/ 317379 h 1390066"/>
                  <a:gd name="connsiteX289" fmla="*/ 678811 w 2088096"/>
                  <a:gd name="connsiteY289" fmla="*/ 307563 h 1390066"/>
                  <a:gd name="connsiteX290" fmla="*/ 676849 w 2088096"/>
                  <a:gd name="connsiteY290" fmla="*/ 301674 h 1390066"/>
                  <a:gd name="connsiteX291" fmla="*/ 667040 w 2088096"/>
                  <a:gd name="connsiteY291" fmla="*/ 289240 h 1390066"/>
                  <a:gd name="connsiteX292" fmla="*/ 666386 w 2088096"/>
                  <a:gd name="connsiteY292" fmla="*/ 289240 h 1390066"/>
                  <a:gd name="connsiteX293" fmla="*/ 662462 w 2088096"/>
                  <a:gd name="connsiteY293" fmla="*/ 289240 h 1390066"/>
                  <a:gd name="connsiteX294" fmla="*/ 656577 w 2088096"/>
                  <a:gd name="connsiteY294" fmla="*/ 303637 h 1390066"/>
                  <a:gd name="connsiteX295" fmla="*/ 651999 w 2088096"/>
                  <a:gd name="connsiteY295" fmla="*/ 304945 h 1390066"/>
                  <a:gd name="connsiteX296" fmla="*/ 648729 w 2088096"/>
                  <a:gd name="connsiteY296" fmla="*/ 305600 h 1390066"/>
                  <a:gd name="connsiteX297" fmla="*/ 643498 w 2088096"/>
                  <a:gd name="connsiteY297" fmla="*/ 310835 h 1390066"/>
                  <a:gd name="connsiteX298" fmla="*/ 640228 w 2088096"/>
                  <a:gd name="connsiteY298" fmla="*/ 314107 h 1390066"/>
                  <a:gd name="connsiteX299" fmla="*/ 640228 w 2088096"/>
                  <a:gd name="connsiteY299" fmla="*/ 321305 h 1390066"/>
                  <a:gd name="connsiteX300" fmla="*/ 640882 w 2088096"/>
                  <a:gd name="connsiteY300" fmla="*/ 323923 h 1390066"/>
                  <a:gd name="connsiteX301" fmla="*/ 642190 w 2088096"/>
                  <a:gd name="connsiteY301" fmla="*/ 335047 h 1390066"/>
                  <a:gd name="connsiteX302" fmla="*/ 637612 w 2088096"/>
                  <a:gd name="connsiteY302" fmla="*/ 339628 h 1390066"/>
                  <a:gd name="connsiteX303" fmla="*/ 627149 w 2088096"/>
                  <a:gd name="connsiteY303" fmla="*/ 337011 h 1390066"/>
                  <a:gd name="connsiteX304" fmla="*/ 616031 w 2088096"/>
                  <a:gd name="connsiteY304" fmla="*/ 334393 h 1390066"/>
                  <a:gd name="connsiteX305" fmla="*/ 613415 w 2088096"/>
                  <a:gd name="connsiteY305" fmla="*/ 328503 h 1390066"/>
                  <a:gd name="connsiteX306" fmla="*/ 610145 w 2088096"/>
                  <a:gd name="connsiteY306" fmla="*/ 319996 h 1390066"/>
                  <a:gd name="connsiteX307" fmla="*/ 599028 w 2088096"/>
                  <a:gd name="connsiteY307" fmla="*/ 319996 h 1390066"/>
                  <a:gd name="connsiteX308" fmla="*/ 595758 w 2088096"/>
                  <a:gd name="connsiteY308" fmla="*/ 323923 h 1390066"/>
                  <a:gd name="connsiteX309" fmla="*/ 587257 w 2088096"/>
                  <a:gd name="connsiteY309" fmla="*/ 331775 h 1390066"/>
                  <a:gd name="connsiteX310" fmla="*/ 580063 w 2088096"/>
                  <a:gd name="connsiteY310" fmla="*/ 331775 h 1390066"/>
                  <a:gd name="connsiteX311" fmla="*/ 572870 w 2088096"/>
                  <a:gd name="connsiteY311" fmla="*/ 321305 h 1390066"/>
                  <a:gd name="connsiteX312" fmla="*/ 568292 w 2088096"/>
                  <a:gd name="connsiteY312" fmla="*/ 321305 h 1390066"/>
                  <a:gd name="connsiteX313" fmla="*/ 565676 w 2088096"/>
                  <a:gd name="connsiteY313" fmla="*/ 319996 h 1390066"/>
                  <a:gd name="connsiteX314" fmla="*/ 565676 w 2088096"/>
                  <a:gd name="connsiteY314" fmla="*/ 322614 h 1390066"/>
                  <a:gd name="connsiteX315" fmla="*/ 565676 w 2088096"/>
                  <a:gd name="connsiteY315" fmla="*/ 325231 h 1390066"/>
                  <a:gd name="connsiteX316" fmla="*/ 545404 w 2088096"/>
                  <a:gd name="connsiteY316" fmla="*/ 338319 h 1390066"/>
                  <a:gd name="connsiteX317" fmla="*/ 529054 w 2088096"/>
                  <a:gd name="connsiteY317" fmla="*/ 333739 h 1390066"/>
                  <a:gd name="connsiteX318" fmla="*/ 529054 w 2088096"/>
                  <a:gd name="connsiteY318" fmla="*/ 333739 h 1390066"/>
                  <a:gd name="connsiteX319" fmla="*/ 531670 w 2088096"/>
                  <a:gd name="connsiteY319" fmla="*/ 340937 h 1390066"/>
                  <a:gd name="connsiteX320" fmla="*/ 525130 w 2088096"/>
                  <a:gd name="connsiteY320" fmla="*/ 359260 h 1390066"/>
                  <a:gd name="connsiteX321" fmla="*/ 517283 w 2088096"/>
                  <a:gd name="connsiteY321" fmla="*/ 363186 h 1390066"/>
                  <a:gd name="connsiteX322" fmla="*/ 507473 w 2088096"/>
                  <a:gd name="connsiteY322" fmla="*/ 356642 h 1390066"/>
                  <a:gd name="connsiteX323" fmla="*/ 505512 w 2088096"/>
                  <a:gd name="connsiteY323" fmla="*/ 341591 h 1390066"/>
                  <a:gd name="connsiteX324" fmla="*/ 505512 w 2088096"/>
                  <a:gd name="connsiteY324" fmla="*/ 340283 h 1390066"/>
                  <a:gd name="connsiteX325" fmla="*/ 493087 w 2088096"/>
                  <a:gd name="connsiteY325" fmla="*/ 340283 h 1390066"/>
                  <a:gd name="connsiteX326" fmla="*/ 489817 w 2088096"/>
                  <a:gd name="connsiteY326" fmla="*/ 340283 h 1390066"/>
                  <a:gd name="connsiteX327" fmla="*/ 487201 w 2088096"/>
                  <a:gd name="connsiteY327" fmla="*/ 344209 h 1390066"/>
                  <a:gd name="connsiteX328" fmla="*/ 464966 w 2088096"/>
                  <a:gd name="connsiteY328" fmla="*/ 352716 h 1390066"/>
                  <a:gd name="connsiteX329" fmla="*/ 459081 w 2088096"/>
                  <a:gd name="connsiteY329" fmla="*/ 350753 h 1390066"/>
                  <a:gd name="connsiteX330" fmla="*/ 455811 w 2088096"/>
                  <a:gd name="connsiteY330" fmla="*/ 341591 h 1390066"/>
                  <a:gd name="connsiteX331" fmla="*/ 450579 w 2088096"/>
                  <a:gd name="connsiteY331" fmla="*/ 341591 h 1390066"/>
                  <a:gd name="connsiteX332" fmla="*/ 442077 w 2088096"/>
                  <a:gd name="connsiteY332" fmla="*/ 326540 h 1390066"/>
                  <a:gd name="connsiteX333" fmla="*/ 442077 w 2088096"/>
                  <a:gd name="connsiteY333" fmla="*/ 325886 h 1390066"/>
                  <a:gd name="connsiteX334" fmla="*/ 436846 w 2088096"/>
                  <a:gd name="connsiteY334" fmla="*/ 327195 h 1390066"/>
                  <a:gd name="connsiteX335" fmla="*/ 430960 w 2088096"/>
                  <a:gd name="connsiteY335" fmla="*/ 328503 h 1390066"/>
                  <a:gd name="connsiteX336" fmla="*/ 428344 w 2088096"/>
                  <a:gd name="connsiteY336" fmla="*/ 330467 h 1390066"/>
                  <a:gd name="connsiteX337" fmla="*/ 421805 w 2088096"/>
                  <a:gd name="connsiteY337" fmla="*/ 335702 h 1390066"/>
                  <a:gd name="connsiteX338" fmla="*/ 383221 w 2088096"/>
                  <a:gd name="connsiteY338" fmla="*/ 330467 h 1390066"/>
                  <a:gd name="connsiteX339" fmla="*/ 374719 w 2088096"/>
                  <a:gd name="connsiteY339" fmla="*/ 334393 h 1390066"/>
                  <a:gd name="connsiteX340" fmla="*/ 365564 w 2088096"/>
                  <a:gd name="connsiteY340" fmla="*/ 338319 h 1390066"/>
                  <a:gd name="connsiteX341" fmla="*/ 355101 w 2088096"/>
                  <a:gd name="connsiteY341" fmla="*/ 329812 h 1390066"/>
                  <a:gd name="connsiteX342" fmla="*/ 355101 w 2088096"/>
                  <a:gd name="connsiteY342" fmla="*/ 329812 h 1390066"/>
                  <a:gd name="connsiteX343" fmla="*/ 343983 w 2088096"/>
                  <a:gd name="connsiteY343" fmla="*/ 333739 h 1390066"/>
                  <a:gd name="connsiteX344" fmla="*/ 334174 w 2088096"/>
                  <a:gd name="connsiteY344" fmla="*/ 337011 h 1390066"/>
                  <a:gd name="connsiteX345" fmla="*/ 317825 w 2088096"/>
                  <a:gd name="connsiteY345" fmla="*/ 329158 h 1390066"/>
                  <a:gd name="connsiteX346" fmla="*/ 317171 w 2088096"/>
                  <a:gd name="connsiteY346" fmla="*/ 329158 h 1390066"/>
                  <a:gd name="connsiteX347" fmla="*/ 315863 w 2088096"/>
                  <a:gd name="connsiteY347" fmla="*/ 329812 h 1390066"/>
                  <a:gd name="connsiteX348" fmla="*/ 307362 w 2088096"/>
                  <a:gd name="connsiteY348" fmla="*/ 333739 h 1390066"/>
                  <a:gd name="connsiteX349" fmla="*/ 285781 w 2088096"/>
                  <a:gd name="connsiteY349" fmla="*/ 333739 h 1390066"/>
                  <a:gd name="connsiteX350" fmla="*/ 285127 w 2088096"/>
                  <a:gd name="connsiteY350" fmla="*/ 334393 h 1390066"/>
                  <a:gd name="connsiteX351" fmla="*/ 280549 w 2088096"/>
                  <a:gd name="connsiteY351" fmla="*/ 337665 h 1390066"/>
                  <a:gd name="connsiteX352" fmla="*/ 264200 w 2088096"/>
                  <a:gd name="connsiteY352" fmla="*/ 342246 h 1390066"/>
                  <a:gd name="connsiteX353" fmla="*/ 252429 w 2088096"/>
                  <a:gd name="connsiteY353" fmla="*/ 344863 h 1390066"/>
                  <a:gd name="connsiteX354" fmla="*/ 241966 w 2088096"/>
                  <a:gd name="connsiteY354" fmla="*/ 347481 h 1390066"/>
                  <a:gd name="connsiteX355" fmla="*/ 227578 w 2088096"/>
                  <a:gd name="connsiteY355" fmla="*/ 345518 h 1390066"/>
                  <a:gd name="connsiteX356" fmla="*/ 221693 w 2088096"/>
                  <a:gd name="connsiteY356" fmla="*/ 344209 h 1390066"/>
                  <a:gd name="connsiteX357" fmla="*/ 204690 w 2088096"/>
                  <a:gd name="connsiteY357" fmla="*/ 355334 h 1390066"/>
                  <a:gd name="connsiteX358" fmla="*/ 191610 w 2088096"/>
                  <a:gd name="connsiteY358" fmla="*/ 363841 h 1390066"/>
                  <a:gd name="connsiteX359" fmla="*/ 178531 w 2088096"/>
                  <a:gd name="connsiteY359" fmla="*/ 366458 h 1390066"/>
                  <a:gd name="connsiteX360" fmla="*/ 175916 w 2088096"/>
                  <a:gd name="connsiteY360" fmla="*/ 369076 h 1390066"/>
                  <a:gd name="connsiteX361" fmla="*/ 173953 w 2088096"/>
                  <a:gd name="connsiteY361" fmla="*/ 371693 h 1390066"/>
                  <a:gd name="connsiteX362" fmla="*/ 170684 w 2088096"/>
                  <a:gd name="connsiteY362" fmla="*/ 371693 h 1390066"/>
                  <a:gd name="connsiteX363" fmla="*/ 160874 w 2088096"/>
                  <a:gd name="connsiteY363" fmla="*/ 371039 h 1390066"/>
                  <a:gd name="connsiteX364" fmla="*/ 158259 w 2088096"/>
                  <a:gd name="connsiteY364" fmla="*/ 372347 h 1390066"/>
                  <a:gd name="connsiteX365" fmla="*/ 152373 w 2088096"/>
                  <a:gd name="connsiteY365" fmla="*/ 374965 h 1390066"/>
                  <a:gd name="connsiteX366" fmla="*/ 149757 w 2088096"/>
                  <a:gd name="connsiteY366" fmla="*/ 374965 h 1390066"/>
                  <a:gd name="connsiteX367" fmla="*/ 136678 w 2088096"/>
                  <a:gd name="connsiteY367" fmla="*/ 379546 h 1390066"/>
                  <a:gd name="connsiteX368" fmla="*/ 133408 w 2088096"/>
                  <a:gd name="connsiteY368" fmla="*/ 386090 h 1390066"/>
                  <a:gd name="connsiteX369" fmla="*/ 132754 w 2088096"/>
                  <a:gd name="connsiteY369" fmla="*/ 387398 h 1390066"/>
                  <a:gd name="connsiteX370" fmla="*/ 133408 w 2088096"/>
                  <a:gd name="connsiteY370" fmla="*/ 393288 h 1390066"/>
                  <a:gd name="connsiteX371" fmla="*/ 133408 w 2088096"/>
                  <a:gd name="connsiteY371" fmla="*/ 403758 h 1390066"/>
                  <a:gd name="connsiteX372" fmla="*/ 119021 w 2088096"/>
                  <a:gd name="connsiteY372" fmla="*/ 420772 h 1390066"/>
                  <a:gd name="connsiteX373" fmla="*/ 113135 w 2088096"/>
                  <a:gd name="connsiteY373" fmla="*/ 427971 h 1390066"/>
                  <a:gd name="connsiteX374" fmla="*/ 100056 w 2088096"/>
                  <a:gd name="connsiteY374" fmla="*/ 442367 h 1390066"/>
                  <a:gd name="connsiteX375" fmla="*/ 85015 w 2088096"/>
                  <a:gd name="connsiteY375" fmla="*/ 436478 h 1390066"/>
                  <a:gd name="connsiteX376" fmla="*/ 83707 w 2088096"/>
                  <a:gd name="connsiteY376" fmla="*/ 436478 h 1390066"/>
                  <a:gd name="connsiteX377" fmla="*/ 73897 w 2088096"/>
                  <a:gd name="connsiteY377" fmla="*/ 437786 h 1390066"/>
                  <a:gd name="connsiteX378" fmla="*/ 69974 w 2088096"/>
                  <a:gd name="connsiteY378" fmla="*/ 437786 h 1390066"/>
                  <a:gd name="connsiteX379" fmla="*/ 64088 w 2088096"/>
                  <a:gd name="connsiteY379" fmla="*/ 440404 h 1390066"/>
                  <a:gd name="connsiteX380" fmla="*/ 65396 w 2088096"/>
                  <a:gd name="connsiteY380" fmla="*/ 442367 h 1390066"/>
                  <a:gd name="connsiteX381" fmla="*/ 68012 w 2088096"/>
                  <a:gd name="connsiteY381" fmla="*/ 453492 h 1390066"/>
                  <a:gd name="connsiteX382" fmla="*/ 72589 w 2088096"/>
                  <a:gd name="connsiteY382" fmla="*/ 461345 h 1390066"/>
                  <a:gd name="connsiteX383" fmla="*/ 72589 w 2088096"/>
                  <a:gd name="connsiteY383" fmla="*/ 465271 h 1390066"/>
                  <a:gd name="connsiteX384" fmla="*/ 73897 w 2088096"/>
                  <a:gd name="connsiteY384" fmla="*/ 465925 h 1390066"/>
                  <a:gd name="connsiteX385" fmla="*/ 80437 w 2088096"/>
                  <a:gd name="connsiteY385" fmla="*/ 473124 h 1390066"/>
                  <a:gd name="connsiteX386" fmla="*/ 78475 w 2088096"/>
                  <a:gd name="connsiteY386" fmla="*/ 484903 h 1390066"/>
                  <a:gd name="connsiteX387" fmla="*/ 77167 w 2088096"/>
                  <a:gd name="connsiteY387" fmla="*/ 489483 h 1390066"/>
                  <a:gd name="connsiteX388" fmla="*/ 86977 w 2088096"/>
                  <a:gd name="connsiteY388" fmla="*/ 494718 h 1390066"/>
                  <a:gd name="connsiteX389" fmla="*/ 86977 w 2088096"/>
                  <a:gd name="connsiteY389" fmla="*/ 496027 h 1390066"/>
                  <a:gd name="connsiteX390" fmla="*/ 91555 w 2088096"/>
                  <a:gd name="connsiteY390" fmla="*/ 503225 h 1390066"/>
                  <a:gd name="connsiteX391" fmla="*/ 97440 w 2088096"/>
                  <a:gd name="connsiteY391" fmla="*/ 505188 h 1390066"/>
                  <a:gd name="connsiteX392" fmla="*/ 108557 w 2088096"/>
                  <a:gd name="connsiteY392" fmla="*/ 514350 h 1390066"/>
                  <a:gd name="connsiteX393" fmla="*/ 108557 w 2088096"/>
                  <a:gd name="connsiteY393" fmla="*/ 518276 h 1390066"/>
                  <a:gd name="connsiteX394" fmla="*/ 108557 w 2088096"/>
                  <a:gd name="connsiteY394" fmla="*/ 522203 h 1390066"/>
                  <a:gd name="connsiteX395" fmla="*/ 109212 w 2088096"/>
                  <a:gd name="connsiteY395" fmla="*/ 522203 h 1390066"/>
                  <a:gd name="connsiteX396" fmla="*/ 117059 w 2088096"/>
                  <a:gd name="connsiteY396" fmla="*/ 530056 h 1390066"/>
                  <a:gd name="connsiteX397" fmla="*/ 117059 w 2088096"/>
                  <a:gd name="connsiteY397" fmla="*/ 533982 h 1390066"/>
                  <a:gd name="connsiteX398" fmla="*/ 117059 w 2088096"/>
                  <a:gd name="connsiteY398" fmla="*/ 535945 h 1390066"/>
                  <a:gd name="connsiteX399" fmla="*/ 121637 w 2088096"/>
                  <a:gd name="connsiteY399" fmla="*/ 539871 h 1390066"/>
                  <a:gd name="connsiteX400" fmla="*/ 127522 w 2088096"/>
                  <a:gd name="connsiteY400" fmla="*/ 545761 h 1390066"/>
                  <a:gd name="connsiteX401" fmla="*/ 135370 w 2088096"/>
                  <a:gd name="connsiteY401" fmla="*/ 551650 h 1390066"/>
                  <a:gd name="connsiteX402" fmla="*/ 137986 w 2088096"/>
                  <a:gd name="connsiteY402" fmla="*/ 551650 h 1390066"/>
                  <a:gd name="connsiteX403" fmla="*/ 149757 w 2088096"/>
                  <a:gd name="connsiteY403" fmla="*/ 556231 h 1390066"/>
                  <a:gd name="connsiteX404" fmla="*/ 151065 w 2088096"/>
                  <a:gd name="connsiteY404" fmla="*/ 563429 h 1390066"/>
                  <a:gd name="connsiteX405" fmla="*/ 137332 w 2088096"/>
                  <a:gd name="connsiteY405" fmla="*/ 573245 h 1390066"/>
                  <a:gd name="connsiteX406" fmla="*/ 134062 w 2088096"/>
                  <a:gd name="connsiteY406" fmla="*/ 574554 h 1390066"/>
                  <a:gd name="connsiteX407" fmla="*/ 135370 w 2088096"/>
                  <a:gd name="connsiteY407" fmla="*/ 574554 h 1390066"/>
                  <a:gd name="connsiteX408" fmla="*/ 139948 w 2088096"/>
                  <a:gd name="connsiteY408" fmla="*/ 579789 h 1390066"/>
                  <a:gd name="connsiteX409" fmla="*/ 141255 w 2088096"/>
                  <a:gd name="connsiteY409" fmla="*/ 584370 h 1390066"/>
                  <a:gd name="connsiteX410" fmla="*/ 141255 w 2088096"/>
                  <a:gd name="connsiteY410" fmla="*/ 584370 h 1390066"/>
                  <a:gd name="connsiteX411" fmla="*/ 141255 w 2088096"/>
                  <a:gd name="connsiteY411" fmla="*/ 584370 h 1390066"/>
                  <a:gd name="connsiteX412" fmla="*/ 149103 w 2088096"/>
                  <a:gd name="connsiteY412" fmla="*/ 588951 h 1390066"/>
                  <a:gd name="connsiteX413" fmla="*/ 150411 w 2088096"/>
                  <a:gd name="connsiteY413" fmla="*/ 593531 h 1390066"/>
                  <a:gd name="connsiteX414" fmla="*/ 151065 w 2088096"/>
                  <a:gd name="connsiteY414" fmla="*/ 596149 h 1390066"/>
                  <a:gd name="connsiteX415" fmla="*/ 154335 w 2088096"/>
                  <a:gd name="connsiteY415" fmla="*/ 605965 h 1390066"/>
                  <a:gd name="connsiteX416" fmla="*/ 154335 w 2088096"/>
                  <a:gd name="connsiteY416" fmla="*/ 607928 h 1390066"/>
                  <a:gd name="connsiteX417" fmla="*/ 154989 w 2088096"/>
                  <a:gd name="connsiteY417" fmla="*/ 607928 h 1390066"/>
                  <a:gd name="connsiteX418" fmla="*/ 160874 w 2088096"/>
                  <a:gd name="connsiteY418" fmla="*/ 619707 h 1390066"/>
                  <a:gd name="connsiteX419" fmla="*/ 154335 w 2088096"/>
                  <a:gd name="connsiteY419" fmla="*/ 628214 h 1390066"/>
                  <a:gd name="connsiteX420" fmla="*/ 151719 w 2088096"/>
                  <a:gd name="connsiteY420" fmla="*/ 630831 h 1390066"/>
                  <a:gd name="connsiteX421" fmla="*/ 147141 w 2088096"/>
                  <a:gd name="connsiteY421" fmla="*/ 651772 h 1390066"/>
                  <a:gd name="connsiteX422" fmla="*/ 134062 w 2088096"/>
                  <a:gd name="connsiteY422" fmla="*/ 655698 h 1390066"/>
                  <a:gd name="connsiteX423" fmla="*/ 126214 w 2088096"/>
                  <a:gd name="connsiteY423" fmla="*/ 657661 h 1390066"/>
                  <a:gd name="connsiteX424" fmla="*/ 119021 w 2088096"/>
                  <a:gd name="connsiteY424" fmla="*/ 660933 h 1390066"/>
                  <a:gd name="connsiteX425" fmla="*/ 119021 w 2088096"/>
                  <a:gd name="connsiteY425" fmla="*/ 662242 h 1390066"/>
                  <a:gd name="connsiteX426" fmla="*/ 115097 w 2088096"/>
                  <a:gd name="connsiteY426" fmla="*/ 674675 h 1390066"/>
                  <a:gd name="connsiteX427" fmla="*/ 112481 w 2088096"/>
                  <a:gd name="connsiteY427" fmla="*/ 679256 h 1390066"/>
                  <a:gd name="connsiteX428" fmla="*/ 107250 w 2088096"/>
                  <a:gd name="connsiteY428" fmla="*/ 688417 h 1390066"/>
                  <a:gd name="connsiteX429" fmla="*/ 68666 w 2088096"/>
                  <a:gd name="connsiteY429" fmla="*/ 746658 h 1390066"/>
                  <a:gd name="connsiteX430" fmla="*/ 64742 w 2088096"/>
                  <a:gd name="connsiteY430" fmla="*/ 753202 h 1390066"/>
                  <a:gd name="connsiteX431" fmla="*/ 52971 w 2088096"/>
                  <a:gd name="connsiteY431" fmla="*/ 774797 h 1390066"/>
                  <a:gd name="connsiteX432" fmla="*/ 52971 w 2088096"/>
                  <a:gd name="connsiteY432" fmla="*/ 776106 h 1390066"/>
                  <a:gd name="connsiteX433" fmla="*/ 49701 w 2088096"/>
                  <a:gd name="connsiteY433" fmla="*/ 786576 h 1390066"/>
                  <a:gd name="connsiteX434" fmla="*/ 47085 w 2088096"/>
                  <a:gd name="connsiteY434" fmla="*/ 788539 h 1390066"/>
                  <a:gd name="connsiteX435" fmla="*/ 43815 w 2088096"/>
                  <a:gd name="connsiteY435" fmla="*/ 799664 h 1390066"/>
                  <a:gd name="connsiteX436" fmla="*/ 38584 w 2088096"/>
                  <a:gd name="connsiteY436" fmla="*/ 804899 h 1390066"/>
                  <a:gd name="connsiteX437" fmla="*/ 37276 w 2088096"/>
                  <a:gd name="connsiteY437" fmla="*/ 806208 h 1390066"/>
                  <a:gd name="connsiteX438" fmla="*/ 30736 w 2088096"/>
                  <a:gd name="connsiteY438" fmla="*/ 823222 h 1390066"/>
                  <a:gd name="connsiteX439" fmla="*/ 26812 w 2088096"/>
                  <a:gd name="connsiteY439" fmla="*/ 831729 h 1390066"/>
                  <a:gd name="connsiteX440" fmla="*/ 27466 w 2088096"/>
                  <a:gd name="connsiteY440" fmla="*/ 832383 h 1390066"/>
                  <a:gd name="connsiteX441" fmla="*/ 32044 w 2088096"/>
                  <a:gd name="connsiteY441" fmla="*/ 841545 h 1390066"/>
                  <a:gd name="connsiteX442" fmla="*/ 32044 w 2088096"/>
                  <a:gd name="connsiteY442" fmla="*/ 845471 h 1390066"/>
                  <a:gd name="connsiteX443" fmla="*/ 32044 w 2088096"/>
                  <a:gd name="connsiteY443" fmla="*/ 847434 h 1390066"/>
                  <a:gd name="connsiteX444" fmla="*/ 32044 w 2088096"/>
                  <a:gd name="connsiteY444" fmla="*/ 847434 h 1390066"/>
                  <a:gd name="connsiteX445" fmla="*/ 41199 w 2088096"/>
                  <a:gd name="connsiteY445" fmla="*/ 855287 h 1390066"/>
                  <a:gd name="connsiteX446" fmla="*/ 41199 w 2088096"/>
                  <a:gd name="connsiteY446" fmla="*/ 861831 h 1390066"/>
                  <a:gd name="connsiteX447" fmla="*/ 41199 w 2088096"/>
                  <a:gd name="connsiteY447" fmla="*/ 863794 h 1390066"/>
                  <a:gd name="connsiteX448" fmla="*/ 41854 w 2088096"/>
                  <a:gd name="connsiteY448" fmla="*/ 864448 h 1390066"/>
                  <a:gd name="connsiteX449" fmla="*/ 45777 w 2088096"/>
                  <a:gd name="connsiteY449" fmla="*/ 875573 h 1390066"/>
                  <a:gd name="connsiteX450" fmla="*/ 45123 w 2088096"/>
                  <a:gd name="connsiteY450" fmla="*/ 880808 h 1390066"/>
                  <a:gd name="connsiteX451" fmla="*/ 43815 w 2088096"/>
                  <a:gd name="connsiteY451" fmla="*/ 892587 h 1390066"/>
                  <a:gd name="connsiteX452" fmla="*/ 45123 w 2088096"/>
                  <a:gd name="connsiteY452" fmla="*/ 892587 h 1390066"/>
                  <a:gd name="connsiteX453" fmla="*/ 53625 w 2088096"/>
                  <a:gd name="connsiteY453" fmla="*/ 896514 h 1390066"/>
                  <a:gd name="connsiteX454" fmla="*/ 56895 w 2088096"/>
                  <a:gd name="connsiteY454" fmla="*/ 897822 h 1390066"/>
                  <a:gd name="connsiteX455" fmla="*/ 67358 w 2088096"/>
                  <a:gd name="connsiteY455" fmla="*/ 908947 h 1390066"/>
                  <a:gd name="connsiteX456" fmla="*/ 69320 w 2088096"/>
                  <a:gd name="connsiteY456" fmla="*/ 913528 h 1390066"/>
                  <a:gd name="connsiteX457" fmla="*/ 72589 w 2088096"/>
                  <a:gd name="connsiteY457" fmla="*/ 925306 h 1390066"/>
                  <a:gd name="connsiteX458" fmla="*/ 68666 w 2088096"/>
                  <a:gd name="connsiteY458" fmla="*/ 929887 h 1390066"/>
                  <a:gd name="connsiteX459" fmla="*/ 54279 w 2088096"/>
                  <a:gd name="connsiteY459" fmla="*/ 926615 h 1390066"/>
                  <a:gd name="connsiteX460" fmla="*/ 51009 w 2088096"/>
                  <a:gd name="connsiteY460" fmla="*/ 924652 h 1390066"/>
                  <a:gd name="connsiteX461" fmla="*/ 48393 w 2088096"/>
                  <a:gd name="connsiteY461" fmla="*/ 925961 h 1390066"/>
                  <a:gd name="connsiteX462" fmla="*/ 37930 w 2088096"/>
                  <a:gd name="connsiteY462" fmla="*/ 928578 h 1390066"/>
                  <a:gd name="connsiteX463" fmla="*/ 30736 w 2088096"/>
                  <a:gd name="connsiteY463" fmla="*/ 923998 h 1390066"/>
                  <a:gd name="connsiteX464" fmla="*/ 30736 w 2088096"/>
                  <a:gd name="connsiteY464" fmla="*/ 925961 h 1390066"/>
                  <a:gd name="connsiteX465" fmla="*/ 26812 w 2088096"/>
                  <a:gd name="connsiteY465" fmla="*/ 939049 h 1390066"/>
                  <a:gd name="connsiteX466" fmla="*/ 22235 w 2088096"/>
                  <a:gd name="connsiteY466" fmla="*/ 940357 h 1390066"/>
                  <a:gd name="connsiteX467" fmla="*/ 22235 w 2088096"/>
                  <a:gd name="connsiteY467" fmla="*/ 942321 h 1390066"/>
                  <a:gd name="connsiteX468" fmla="*/ 21581 w 2088096"/>
                  <a:gd name="connsiteY468" fmla="*/ 945593 h 1390066"/>
                  <a:gd name="connsiteX469" fmla="*/ 21581 w 2088096"/>
                  <a:gd name="connsiteY469" fmla="*/ 945593 h 1390066"/>
                  <a:gd name="connsiteX470" fmla="*/ 20273 w 2088096"/>
                  <a:gd name="connsiteY470" fmla="*/ 959335 h 1390066"/>
                  <a:gd name="connsiteX471" fmla="*/ 17003 w 2088096"/>
                  <a:gd name="connsiteY471" fmla="*/ 962607 h 1390066"/>
                  <a:gd name="connsiteX472" fmla="*/ 18311 w 2088096"/>
                  <a:gd name="connsiteY472" fmla="*/ 974386 h 1390066"/>
                  <a:gd name="connsiteX473" fmla="*/ 17003 w 2088096"/>
                  <a:gd name="connsiteY473" fmla="*/ 976349 h 1390066"/>
                  <a:gd name="connsiteX474" fmla="*/ 15041 w 2088096"/>
                  <a:gd name="connsiteY474" fmla="*/ 979621 h 1390066"/>
                  <a:gd name="connsiteX475" fmla="*/ 15041 w 2088096"/>
                  <a:gd name="connsiteY475" fmla="*/ 982238 h 1390066"/>
                  <a:gd name="connsiteX476" fmla="*/ 13733 w 2088096"/>
                  <a:gd name="connsiteY476" fmla="*/ 997289 h 1390066"/>
                  <a:gd name="connsiteX477" fmla="*/ 10463 w 2088096"/>
                  <a:gd name="connsiteY477" fmla="*/ 999907 h 1390066"/>
                  <a:gd name="connsiteX478" fmla="*/ 7193 w 2088096"/>
                  <a:gd name="connsiteY478" fmla="*/ 1002524 h 1390066"/>
                  <a:gd name="connsiteX479" fmla="*/ 1962 w 2088096"/>
                  <a:gd name="connsiteY479" fmla="*/ 1011686 h 1390066"/>
                  <a:gd name="connsiteX480" fmla="*/ 0 w 2088096"/>
                  <a:gd name="connsiteY480" fmla="*/ 1014304 h 1390066"/>
                  <a:gd name="connsiteX481" fmla="*/ 1308 w 2088096"/>
                  <a:gd name="connsiteY481" fmla="*/ 1016921 h 1390066"/>
                  <a:gd name="connsiteX482" fmla="*/ 3270 w 2088096"/>
                  <a:gd name="connsiteY482" fmla="*/ 1027391 h 1390066"/>
                  <a:gd name="connsiteX483" fmla="*/ 2616 w 2088096"/>
                  <a:gd name="connsiteY483" fmla="*/ 1036553 h 1390066"/>
                  <a:gd name="connsiteX484" fmla="*/ 13733 w 2088096"/>
                  <a:gd name="connsiteY484" fmla="*/ 1037862 h 1390066"/>
                  <a:gd name="connsiteX485" fmla="*/ 17003 w 2088096"/>
                  <a:gd name="connsiteY485" fmla="*/ 1043751 h 1390066"/>
                  <a:gd name="connsiteX486" fmla="*/ 22235 w 2088096"/>
                  <a:gd name="connsiteY486" fmla="*/ 1044405 h 1390066"/>
                  <a:gd name="connsiteX487" fmla="*/ 26158 w 2088096"/>
                  <a:gd name="connsiteY487" fmla="*/ 1049640 h 1390066"/>
                  <a:gd name="connsiteX488" fmla="*/ 32698 w 2088096"/>
                  <a:gd name="connsiteY488" fmla="*/ 1064037 h 1390066"/>
                  <a:gd name="connsiteX489" fmla="*/ 35968 w 2088096"/>
                  <a:gd name="connsiteY489" fmla="*/ 1062728 h 1390066"/>
                  <a:gd name="connsiteX490" fmla="*/ 49701 w 2088096"/>
                  <a:gd name="connsiteY490" fmla="*/ 1062728 h 1390066"/>
                  <a:gd name="connsiteX491" fmla="*/ 51663 w 2088096"/>
                  <a:gd name="connsiteY491" fmla="*/ 1064691 h 1390066"/>
                  <a:gd name="connsiteX492" fmla="*/ 66050 w 2088096"/>
                  <a:gd name="connsiteY492" fmla="*/ 1081051 h 1390066"/>
                  <a:gd name="connsiteX493" fmla="*/ 68012 w 2088096"/>
                  <a:gd name="connsiteY493" fmla="*/ 1084978 h 1390066"/>
                  <a:gd name="connsiteX494" fmla="*/ 71282 w 2088096"/>
                  <a:gd name="connsiteY494" fmla="*/ 1083015 h 1390066"/>
                  <a:gd name="connsiteX495" fmla="*/ 86323 w 2088096"/>
                  <a:gd name="connsiteY495" fmla="*/ 1078434 h 1390066"/>
                  <a:gd name="connsiteX496" fmla="*/ 101364 w 2088096"/>
                  <a:gd name="connsiteY496" fmla="*/ 1089558 h 1390066"/>
                  <a:gd name="connsiteX497" fmla="*/ 102018 w 2088096"/>
                  <a:gd name="connsiteY497" fmla="*/ 1095448 h 1390066"/>
                  <a:gd name="connsiteX498" fmla="*/ 103326 w 2088096"/>
                  <a:gd name="connsiteY498" fmla="*/ 1094139 h 1390066"/>
                  <a:gd name="connsiteX499" fmla="*/ 109865 w 2088096"/>
                  <a:gd name="connsiteY499" fmla="*/ 1092830 h 1390066"/>
                  <a:gd name="connsiteX500" fmla="*/ 117059 w 2088096"/>
                  <a:gd name="connsiteY500" fmla="*/ 1093485 h 1390066"/>
                  <a:gd name="connsiteX501" fmla="*/ 117713 w 2088096"/>
                  <a:gd name="connsiteY501" fmla="*/ 1087595 h 1390066"/>
                  <a:gd name="connsiteX502" fmla="*/ 122291 w 2088096"/>
                  <a:gd name="connsiteY502" fmla="*/ 1073853 h 1390066"/>
                  <a:gd name="connsiteX503" fmla="*/ 133408 w 2088096"/>
                  <a:gd name="connsiteY503" fmla="*/ 1071890 h 1390066"/>
                  <a:gd name="connsiteX504" fmla="*/ 134716 w 2088096"/>
                  <a:gd name="connsiteY504" fmla="*/ 1071890 h 1390066"/>
                  <a:gd name="connsiteX505" fmla="*/ 136024 w 2088096"/>
                  <a:gd name="connsiteY505" fmla="*/ 1071890 h 1390066"/>
                  <a:gd name="connsiteX506" fmla="*/ 149103 w 2088096"/>
                  <a:gd name="connsiteY506" fmla="*/ 1074507 h 1390066"/>
                  <a:gd name="connsiteX507" fmla="*/ 151065 w 2088096"/>
                  <a:gd name="connsiteY507" fmla="*/ 1077779 h 1390066"/>
                  <a:gd name="connsiteX508" fmla="*/ 153681 w 2088096"/>
                  <a:gd name="connsiteY508" fmla="*/ 1080397 h 1390066"/>
                  <a:gd name="connsiteX509" fmla="*/ 158259 w 2088096"/>
                  <a:gd name="connsiteY509" fmla="*/ 1083015 h 1390066"/>
                  <a:gd name="connsiteX510" fmla="*/ 160220 w 2088096"/>
                  <a:gd name="connsiteY510" fmla="*/ 1084323 h 1390066"/>
                  <a:gd name="connsiteX511" fmla="*/ 166106 w 2088096"/>
                  <a:gd name="connsiteY511" fmla="*/ 1085632 h 1390066"/>
                  <a:gd name="connsiteX512" fmla="*/ 169376 w 2088096"/>
                  <a:gd name="connsiteY512" fmla="*/ 1086287 h 1390066"/>
                  <a:gd name="connsiteX513" fmla="*/ 169376 w 2088096"/>
                  <a:gd name="connsiteY513" fmla="*/ 1086287 h 1390066"/>
                  <a:gd name="connsiteX514" fmla="*/ 179185 w 2088096"/>
                  <a:gd name="connsiteY514" fmla="*/ 1079088 h 1390066"/>
                  <a:gd name="connsiteX515" fmla="*/ 182455 w 2088096"/>
                  <a:gd name="connsiteY515" fmla="*/ 1079088 h 1390066"/>
                  <a:gd name="connsiteX516" fmla="*/ 193572 w 2088096"/>
                  <a:gd name="connsiteY516" fmla="*/ 1079743 h 1390066"/>
                  <a:gd name="connsiteX517" fmla="*/ 200766 w 2088096"/>
                  <a:gd name="connsiteY517" fmla="*/ 1078434 h 1390066"/>
                  <a:gd name="connsiteX518" fmla="*/ 215153 w 2088096"/>
                  <a:gd name="connsiteY518" fmla="*/ 1079743 h 1390066"/>
                  <a:gd name="connsiteX519" fmla="*/ 219077 w 2088096"/>
                  <a:gd name="connsiteY519" fmla="*/ 1084323 h 1390066"/>
                  <a:gd name="connsiteX520" fmla="*/ 219077 w 2088096"/>
                  <a:gd name="connsiteY520" fmla="*/ 1084323 h 1390066"/>
                  <a:gd name="connsiteX521" fmla="*/ 234772 w 2088096"/>
                  <a:gd name="connsiteY521" fmla="*/ 1075816 h 1390066"/>
                  <a:gd name="connsiteX522" fmla="*/ 246543 w 2088096"/>
                  <a:gd name="connsiteY522" fmla="*/ 1080397 h 1390066"/>
                  <a:gd name="connsiteX523" fmla="*/ 248505 w 2088096"/>
                  <a:gd name="connsiteY523" fmla="*/ 1081706 h 1390066"/>
                  <a:gd name="connsiteX524" fmla="*/ 258968 w 2088096"/>
                  <a:gd name="connsiteY524" fmla="*/ 1078434 h 1390066"/>
                  <a:gd name="connsiteX525" fmla="*/ 262892 w 2088096"/>
                  <a:gd name="connsiteY525" fmla="*/ 1080397 h 1390066"/>
                  <a:gd name="connsiteX526" fmla="*/ 262892 w 2088096"/>
                  <a:gd name="connsiteY526" fmla="*/ 1080397 h 1390066"/>
                  <a:gd name="connsiteX527" fmla="*/ 272048 w 2088096"/>
                  <a:gd name="connsiteY527" fmla="*/ 1074507 h 1390066"/>
                  <a:gd name="connsiteX528" fmla="*/ 273356 w 2088096"/>
                  <a:gd name="connsiteY528" fmla="*/ 1074507 h 1390066"/>
                  <a:gd name="connsiteX529" fmla="*/ 275317 w 2088096"/>
                  <a:gd name="connsiteY529" fmla="*/ 1074507 h 1390066"/>
                  <a:gd name="connsiteX530" fmla="*/ 291666 w 2088096"/>
                  <a:gd name="connsiteY530" fmla="*/ 1065346 h 1390066"/>
                  <a:gd name="connsiteX531" fmla="*/ 295590 w 2088096"/>
                  <a:gd name="connsiteY531" fmla="*/ 1065346 h 1390066"/>
                  <a:gd name="connsiteX532" fmla="*/ 309978 w 2088096"/>
                  <a:gd name="connsiteY532" fmla="*/ 1066000 h 1390066"/>
                  <a:gd name="connsiteX533" fmla="*/ 312593 w 2088096"/>
                  <a:gd name="connsiteY533" fmla="*/ 1067309 h 1390066"/>
                  <a:gd name="connsiteX534" fmla="*/ 323711 w 2088096"/>
                  <a:gd name="connsiteY534" fmla="*/ 1074507 h 1390066"/>
                  <a:gd name="connsiteX535" fmla="*/ 326327 w 2088096"/>
                  <a:gd name="connsiteY535" fmla="*/ 1079743 h 1390066"/>
                  <a:gd name="connsiteX536" fmla="*/ 326980 w 2088096"/>
                  <a:gd name="connsiteY536" fmla="*/ 1081706 h 1390066"/>
                  <a:gd name="connsiteX537" fmla="*/ 330250 w 2088096"/>
                  <a:gd name="connsiteY537" fmla="*/ 1081706 h 1390066"/>
                  <a:gd name="connsiteX538" fmla="*/ 344637 w 2088096"/>
                  <a:gd name="connsiteY538" fmla="*/ 1086287 h 1390066"/>
                  <a:gd name="connsiteX539" fmla="*/ 345945 w 2088096"/>
                  <a:gd name="connsiteY539" fmla="*/ 1088904 h 1390066"/>
                  <a:gd name="connsiteX540" fmla="*/ 353139 w 2088096"/>
                  <a:gd name="connsiteY540" fmla="*/ 1098720 h 1390066"/>
                  <a:gd name="connsiteX541" fmla="*/ 372104 w 2088096"/>
                  <a:gd name="connsiteY541" fmla="*/ 1086941 h 1390066"/>
                  <a:gd name="connsiteX542" fmla="*/ 373411 w 2088096"/>
                  <a:gd name="connsiteY542" fmla="*/ 1081051 h 1390066"/>
                  <a:gd name="connsiteX543" fmla="*/ 376027 w 2088096"/>
                  <a:gd name="connsiteY543" fmla="*/ 1071890 h 1390066"/>
                  <a:gd name="connsiteX544" fmla="*/ 378643 w 2088096"/>
                  <a:gd name="connsiteY544" fmla="*/ 1067309 h 1390066"/>
                  <a:gd name="connsiteX545" fmla="*/ 385837 w 2088096"/>
                  <a:gd name="connsiteY545" fmla="*/ 1055530 h 1390066"/>
                  <a:gd name="connsiteX546" fmla="*/ 397608 w 2088096"/>
                  <a:gd name="connsiteY546" fmla="*/ 1050295 h 1390066"/>
                  <a:gd name="connsiteX547" fmla="*/ 401532 w 2088096"/>
                  <a:gd name="connsiteY547" fmla="*/ 1048986 h 1390066"/>
                  <a:gd name="connsiteX548" fmla="*/ 406110 w 2088096"/>
                  <a:gd name="connsiteY548" fmla="*/ 1047023 h 1390066"/>
                  <a:gd name="connsiteX549" fmla="*/ 419189 w 2088096"/>
                  <a:gd name="connsiteY549" fmla="*/ 1041133 h 1390066"/>
                  <a:gd name="connsiteX550" fmla="*/ 423767 w 2088096"/>
                  <a:gd name="connsiteY550" fmla="*/ 1040479 h 1390066"/>
                  <a:gd name="connsiteX551" fmla="*/ 445347 w 2088096"/>
                  <a:gd name="connsiteY551" fmla="*/ 1035244 h 1390066"/>
                  <a:gd name="connsiteX552" fmla="*/ 449271 w 2088096"/>
                  <a:gd name="connsiteY552" fmla="*/ 1032626 h 1390066"/>
                  <a:gd name="connsiteX553" fmla="*/ 454503 w 2088096"/>
                  <a:gd name="connsiteY553" fmla="*/ 1028700 h 1390066"/>
                  <a:gd name="connsiteX554" fmla="*/ 455157 w 2088096"/>
                  <a:gd name="connsiteY554" fmla="*/ 1028700 h 1390066"/>
                  <a:gd name="connsiteX555" fmla="*/ 467582 w 2088096"/>
                  <a:gd name="connsiteY555" fmla="*/ 1022156 h 1390066"/>
                  <a:gd name="connsiteX556" fmla="*/ 474775 w 2088096"/>
                  <a:gd name="connsiteY556" fmla="*/ 1020193 h 1390066"/>
                  <a:gd name="connsiteX557" fmla="*/ 487855 w 2088096"/>
                  <a:gd name="connsiteY557" fmla="*/ 1016267 h 1390066"/>
                  <a:gd name="connsiteX558" fmla="*/ 489163 w 2088096"/>
                  <a:gd name="connsiteY558" fmla="*/ 1012340 h 1390066"/>
                  <a:gd name="connsiteX559" fmla="*/ 491779 w 2088096"/>
                  <a:gd name="connsiteY559" fmla="*/ 1004488 h 1390066"/>
                  <a:gd name="connsiteX560" fmla="*/ 495702 w 2088096"/>
                  <a:gd name="connsiteY560" fmla="*/ 994672 h 1390066"/>
                  <a:gd name="connsiteX561" fmla="*/ 499626 w 2088096"/>
                  <a:gd name="connsiteY561" fmla="*/ 975695 h 1390066"/>
                  <a:gd name="connsiteX562" fmla="*/ 504204 w 2088096"/>
                  <a:gd name="connsiteY562" fmla="*/ 973731 h 1390066"/>
                  <a:gd name="connsiteX563" fmla="*/ 506166 w 2088096"/>
                  <a:gd name="connsiteY563" fmla="*/ 973077 h 1390066"/>
                  <a:gd name="connsiteX564" fmla="*/ 506166 w 2088096"/>
                  <a:gd name="connsiteY564" fmla="*/ 973077 h 1390066"/>
                  <a:gd name="connsiteX565" fmla="*/ 517283 w 2088096"/>
                  <a:gd name="connsiteY565" fmla="*/ 964570 h 1390066"/>
                  <a:gd name="connsiteX566" fmla="*/ 521207 w 2088096"/>
                  <a:gd name="connsiteY566" fmla="*/ 964570 h 1390066"/>
                  <a:gd name="connsiteX567" fmla="*/ 523169 w 2088096"/>
                  <a:gd name="connsiteY567" fmla="*/ 964570 h 1390066"/>
                  <a:gd name="connsiteX568" fmla="*/ 523822 w 2088096"/>
                  <a:gd name="connsiteY568" fmla="*/ 963916 h 1390066"/>
                  <a:gd name="connsiteX569" fmla="*/ 528400 w 2088096"/>
                  <a:gd name="connsiteY569" fmla="*/ 958681 h 1390066"/>
                  <a:gd name="connsiteX570" fmla="*/ 529708 w 2088096"/>
                  <a:gd name="connsiteY570" fmla="*/ 952791 h 1390066"/>
                  <a:gd name="connsiteX571" fmla="*/ 531016 w 2088096"/>
                  <a:gd name="connsiteY571" fmla="*/ 946901 h 1390066"/>
                  <a:gd name="connsiteX572" fmla="*/ 531016 w 2088096"/>
                  <a:gd name="connsiteY572" fmla="*/ 945593 h 1390066"/>
                  <a:gd name="connsiteX573" fmla="*/ 536902 w 2088096"/>
                  <a:gd name="connsiteY573" fmla="*/ 937085 h 1390066"/>
                  <a:gd name="connsiteX574" fmla="*/ 544096 w 2088096"/>
                  <a:gd name="connsiteY574" fmla="*/ 937740 h 1390066"/>
                  <a:gd name="connsiteX575" fmla="*/ 544096 w 2088096"/>
                  <a:gd name="connsiteY575" fmla="*/ 937740 h 1390066"/>
                  <a:gd name="connsiteX576" fmla="*/ 544749 w 2088096"/>
                  <a:gd name="connsiteY576" fmla="*/ 928578 h 1390066"/>
                  <a:gd name="connsiteX577" fmla="*/ 544749 w 2088096"/>
                  <a:gd name="connsiteY577" fmla="*/ 928578 h 1390066"/>
                  <a:gd name="connsiteX578" fmla="*/ 557829 w 2088096"/>
                  <a:gd name="connsiteY578" fmla="*/ 921380 h 1390066"/>
                  <a:gd name="connsiteX579" fmla="*/ 559790 w 2088096"/>
                  <a:gd name="connsiteY579" fmla="*/ 922035 h 1390066"/>
                  <a:gd name="connsiteX580" fmla="*/ 567638 w 2088096"/>
                  <a:gd name="connsiteY580" fmla="*/ 924652 h 1390066"/>
                  <a:gd name="connsiteX581" fmla="*/ 573524 w 2088096"/>
                  <a:gd name="connsiteY581" fmla="*/ 914182 h 1390066"/>
                  <a:gd name="connsiteX582" fmla="*/ 580717 w 2088096"/>
                  <a:gd name="connsiteY582" fmla="*/ 914182 h 1390066"/>
                  <a:gd name="connsiteX583" fmla="*/ 597066 w 2088096"/>
                  <a:gd name="connsiteY583" fmla="*/ 918108 h 1390066"/>
                  <a:gd name="connsiteX584" fmla="*/ 599028 w 2088096"/>
                  <a:gd name="connsiteY584" fmla="*/ 912873 h 1390066"/>
                  <a:gd name="connsiteX585" fmla="*/ 612107 w 2088096"/>
                  <a:gd name="connsiteY585" fmla="*/ 899786 h 1390066"/>
                  <a:gd name="connsiteX586" fmla="*/ 616685 w 2088096"/>
                  <a:gd name="connsiteY586" fmla="*/ 901094 h 1390066"/>
                  <a:gd name="connsiteX587" fmla="*/ 617339 w 2088096"/>
                  <a:gd name="connsiteY587" fmla="*/ 900440 h 1390066"/>
                  <a:gd name="connsiteX588" fmla="*/ 638920 w 2088096"/>
                  <a:gd name="connsiteY588" fmla="*/ 883426 h 1390066"/>
                  <a:gd name="connsiteX589" fmla="*/ 642190 w 2088096"/>
                  <a:gd name="connsiteY589" fmla="*/ 883426 h 1390066"/>
                  <a:gd name="connsiteX590" fmla="*/ 644151 w 2088096"/>
                  <a:gd name="connsiteY590" fmla="*/ 886698 h 1390066"/>
                  <a:gd name="connsiteX591" fmla="*/ 645459 w 2088096"/>
                  <a:gd name="connsiteY591" fmla="*/ 888661 h 1390066"/>
                  <a:gd name="connsiteX592" fmla="*/ 645459 w 2088096"/>
                  <a:gd name="connsiteY592" fmla="*/ 889315 h 1390066"/>
                  <a:gd name="connsiteX593" fmla="*/ 645459 w 2088096"/>
                  <a:gd name="connsiteY593" fmla="*/ 889315 h 1390066"/>
                  <a:gd name="connsiteX594" fmla="*/ 661808 w 2088096"/>
                  <a:gd name="connsiteY594" fmla="*/ 886043 h 1390066"/>
                  <a:gd name="connsiteX595" fmla="*/ 664424 w 2088096"/>
                  <a:gd name="connsiteY595" fmla="*/ 889315 h 1390066"/>
                  <a:gd name="connsiteX596" fmla="*/ 665732 w 2088096"/>
                  <a:gd name="connsiteY596" fmla="*/ 890624 h 1390066"/>
                  <a:gd name="connsiteX597" fmla="*/ 665732 w 2088096"/>
                  <a:gd name="connsiteY597" fmla="*/ 890624 h 1390066"/>
                  <a:gd name="connsiteX598" fmla="*/ 677503 w 2088096"/>
                  <a:gd name="connsiteY598" fmla="*/ 893896 h 1390066"/>
                  <a:gd name="connsiteX599" fmla="*/ 677503 w 2088096"/>
                  <a:gd name="connsiteY599" fmla="*/ 893896 h 1390066"/>
                  <a:gd name="connsiteX600" fmla="*/ 683389 w 2088096"/>
                  <a:gd name="connsiteY600" fmla="*/ 900440 h 1390066"/>
                  <a:gd name="connsiteX601" fmla="*/ 689275 w 2088096"/>
                  <a:gd name="connsiteY601" fmla="*/ 900440 h 1390066"/>
                  <a:gd name="connsiteX602" fmla="*/ 706932 w 2088096"/>
                  <a:gd name="connsiteY602" fmla="*/ 903712 h 1390066"/>
                  <a:gd name="connsiteX603" fmla="*/ 709548 w 2088096"/>
                  <a:gd name="connsiteY603" fmla="*/ 908947 h 1390066"/>
                  <a:gd name="connsiteX604" fmla="*/ 717395 w 2088096"/>
                  <a:gd name="connsiteY604" fmla="*/ 908947 h 1390066"/>
                  <a:gd name="connsiteX605" fmla="*/ 721319 w 2088096"/>
                  <a:gd name="connsiteY605" fmla="*/ 912873 h 1390066"/>
                  <a:gd name="connsiteX606" fmla="*/ 723281 w 2088096"/>
                  <a:gd name="connsiteY606" fmla="*/ 910910 h 1390066"/>
                  <a:gd name="connsiteX607" fmla="*/ 742246 w 2088096"/>
                  <a:gd name="connsiteY607" fmla="*/ 905675 h 1390066"/>
                  <a:gd name="connsiteX608" fmla="*/ 745515 w 2088096"/>
                  <a:gd name="connsiteY608" fmla="*/ 915491 h 1390066"/>
                  <a:gd name="connsiteX609" fmla="*/ 754017 w 2088096"/>
                  <a:gd name="connsiteY609" fmla="*/ 916799 h 1390066"/>
                  <a:gd name="connsiteX610" fmla="*/ 756633 w 2088096"/>
                  <a:gd name="connsiteY610" fmla="*/ 920071 h 1390066"/>
                  <a:gd name="connsiteX611" fmla="*/ 766442 w 2088096"/>
                  <a:gd name="connsiteY611" fmla="*/ 910256 h 1390066"/>
                  <a:gd name="connsiteX612" fmla="*/ 800448 w 2088096"/>
                  <a:gd name="connsiteY612" fmla="*/ 910910 h 1390066"/>
                  <a:gd name="connsiteX613" fmla="*/ 807642 w 2088096"/>
                  <a:gd name="connsiteY613" fmla="*/ 921380 h 1390066"/>
                  <a:gd name="connsiteX614" fmla="*/ 812873 w 2088096"/>
                  <a:gd name="connsiteY614" fmla="*/ 930542 h 1390066"/>
                  <a:gd name="connsiteX615" fmla="*/ 826607 w 2088096"/>
                  <a:gd name="connsiteY615" fmla="*/ 937740 h 1390066"/>
                  <a:gd name="connsiteX616" fmla="*/ 827914 w 2088096"/>
                  <a:gd name="connsiteY616" fmla="*/ 934468 h 1390066"/>
                  <a:gd name="connsiteX617" fmla="*/ 840993 w 2088096"/>
                  <a:gd name="connsiteY617" fmla="*/ 923998 h 1390066"/>
                  <a:gd name="connsiteX618" fmla="*/ 856035 w 2088096"/>
                  <a:gd name="connsiteY618" fmla="*/ 936431 h 1390066"/>
                  <a:gd name="connsiteX619" fmla="*/ 856035 w 2088096"/>
                  <a:gd name="connsiteY619" fmla="*/ 937085 h 1390066"/>
                  <a:gd name="connsiteX620" fmla="*/ 856035 w 2088096"/>
                  <a:gd name="connsiteY620" fmla="*/ 937085 h 1390066"/>
                  <a:gd name="connsiteX621" fmla="*/ 865190 w 2088096"/>
                  <a:gd name="connsiteY621" fmla="*/ 939049 h 1390066"/>
                  <a:gd name="connsiteX622" fmla="*/ 867152 w 2088096"/>
                  <a:gd name="connsiteY622" fmla="*/ 946247 h 1390066"/>
                  <a:gd name="connsiteX623" fmla="*/ 864536 w 2088096"/>
                  <a:gd name="connsiteY623" fmla="*/ 953445 h 1390066"/>
                  <a:gd name="connsiteX624" fmla="*/ 864536 w 2088096"/>
                  <a:gd name="connsiteY624" fmla="*/ 954100 h 1390066"/>
                  <a:gd name="connsiteX625" fmla="*/ 870422 w 2088096"/>
                  <a:gd name="connsiteY625" fmla="*/ 956063 h 1390066"/>
                  <a:gd name="connsiteX626" fmla="*/ 873038 w 2088096"/>
                  <a:gd name="connsiteY626" fmla="*/ 963261 h 1390066"/>
                  <a:gd name="connsiteX627" fmla="*/ 870422 w 2088096"/>
                  <a:gd name="connsiteY627" fmla="*/ 970460 h 1390066"/>
                  <a:gd name="connsiteX628" fmla="*/ 869114 w 2088096"/>
                  <a:gd name="connsiteY628" fmla="*/ 973077 h 1390066"/>
                  <a:gd name="connsiteX629" fmla="*/ 871076 w 2088096"/>
                  <a:gd name="connsiteY629" fmla="*/ 975695 h 1390066"/>
                  <a:gd name="connsiteX630" fmla="*/ 875654 w 2088096"/>
                  <a:gd name="connsiteY630" fmla="*/ 992708 h 1390066"/>
                  <a:gd name="connsiteX631" fmla="*/ 871730 w 2088096"/>
                  <a:gd name="connsiteY631" fmla="*/ 999252 h 1390066"/>
                  <a:gd name="connsiteX632" fmla="*/ 869114 w 2088096"/>
                  <a:gd name="connsiteY632" fmla="*/ 1003833 h 1390066"/>
                  <a:gd name="connsiteX633" fmla="*/ 877616 w 2088096"/>
                  <a:gd name="connsiteY633" fmla="*/ 1018230 h 1390066"/>
                  <a:gd name="connsiteX634" fmla="*/ 878924 w 2088096"/>
                  <a:gd name="connsiteY634" fmla="*/ 1016921 h 1390066"/>
                  <a:gd name="connsiteX635" fmla="*/ 882193 w 2088096"/>
                  <a:gd name="connsiteY635" fmla="*/ 1012995 h 1390066"/>
                  <a:gd name="connsiteX636" fmla="*/ 886771 w 2088096"/>
                  <a:gd name="connsiteY636" fmla="*/ 1014958 h 1390066"/>
                  <a:gd name="connsiteX637" fmla="*/ 905082 w 2088096"/>
                  <a:gd name="connsiteY637" fmla="*/ 1027391 h 1390066"/>
                  <a:gd name="connsiteX638" fmla="*/ 907698 w 2088096"/>
                  <a:gd name="connsiteY638" fmla="*/ 1033281 h 1390066"/>
                  <a:gd name="connsiteX639" fmla="*/ 907698 w 2088096"/>
                  <a:gd name="connsiteY639" fmla="*/ 1034590 h 1390066"/>
                  <a:gd name="connsiteX640" fmla="*/ 907698 w 2088096"/>
                  <a:gd name="connsiteY640" fmla="*/ 1033935 h 1390066"/>
                  <a:gd name="connsiteX641" fmla="*/ 920123 w 2088096"/>
                  <a:gd name="connsiteY641" fmla="*/ 1022811 h 1390066"/>
                  <a:gd name="connsiteX642" fmla="*/ 933202 w 2088096"/>
                  <a:gd name="connsiteY642" fmla="*/ 1041788 h 1390066"/>
                  <a:gd name="connsiteX643" fmla="*/ 934510 w 2088096"/>
                  <a:gd name="connsiteY643" fmla="*/ 1045714 h 1390066"/>
                  <a:gd name="connsiteX644" fmla="*/ 935818 w 2088096"/>
                  <a:gd name="connsiteY644" fmla="*/ 1047677 h 1390066"/>
                  <a:gd name="connsiteX645" fmla="*/ 939742 w 2088096"/>
                  <a:gd name="connsiteY645" fmla="*/ 1065346 h 1390066"/>
                  <a:gd name="connsiteX646" fmla="*/ 939742 w 2088096"/>
                  <a:gd name="connsiteY646" fmla="*/ 1065346 h 1390066"/>
                  <a:gd name="connsiteX647" fmla="*/ 949551 w 2088096"/>
                  <a:gd name="connsiteY647" fmla="*/ 1067963 h 1390066"/>
                  <a:gd name="connsiteX648" fmla="*/ 950859 w 2088096"/>
                  <a:gd name="connsiteY648" fmla="*/ 1084978 h 1390066"/>
                  <a:gd name="connsiteX649" fmla="*/ 950859 w 2088096"/>
                  <a:gd name="connsiteY649" fmla="*/ 1090213 h 1390066"/>
                  <a:gd name="connsiteX650" fmla="*/ 956745 w 2088096"/>
                  <a:gd name="connsiteY650" fmla="*/ 1092176 h 1390066"/>
                  <a:gd name="connsiteX651" fmla="*/ 960014 w 2088096"/>
                  <a:gd name="connsiteY651" fmla="*/ 1092176 h 1390066"/>
                  <a:gd name="connsiteX652" fmla="*/ 967862 w 2088096"/>
                  <a:gd name="connsiteY652" fmla="*/ 1092830 h 1390066"/>
                  <a:gd name="connsiteX653" fmla="*/ 973748 w 2088096"/>
                  <a:gd name="connsiteY653" fmla="*/ 1098065 h 1390066"/>
                  <a:gd name="connsiteX654" fmla="*/ 973748 w 2088096"/>
                  <a:gd name="connsiteY654" fmla="*/ 1098065 h 1390066"/>
                  <a:gd name="connsiteX655" fmla="*/ 974402 w 2088096"/>
                  <a:gd name="connsiteY655" fmla="*/ 1098065 h 1390066"/>
                  <a:gd name="connsiteX656" fmla="*/ 987481 w 2088096"/>
                  <a:gd name="connsiteY656" fmla="*/ 1096102 h 1390066"/>
                  <a:gd name="connsiteX657" fmla="*/ 992712 w 2088096"/>
                  <a:gd name="connsiteY657" fmla="*/ 1101337 h 1390066"/>
                  <a:gd name="connsiteX658" fmla="*/ 992712 w 2088096"/>
                  <a:gd name="connsiteY658" fmla="*/ 1101337 h 1390066"/>
                  <a:gd name="connsiteX659" fmla="*/ 992712 w 2088096"/>
                  <a:gd name="connsiteY659" fmla="*/ 1101337 h 1390066"/>
                  <a:gd name="connsiteX660" fmla="*/ 1002522 w 2088096"/>
                  <a:gd name="connsiteY660" fmla="*/ 1102646 h 1390066"/>
                  <a:gd name="connsiteX661" fmla="*/ 1013639 w 2088096"/>
                  <a:gd name="connsiteY661" fmla="*/ 1125550 h 1390066"/>
                  <a:gd name="connsiteX662" fmla="*/ 1013639 w 2088096"/>
                  <a:gd name="connsiteY662" fmla="*/ 1132748 h 1390066"/>
                  <a:gd name="connsiteX663" fmla="*/ 1013639 w 2088096"/>
                  <a:gd name="connsiteY663" fmla="*/ 1136020 h 1390066"/>
                  <a:gd name="connsiteX664" fmla="*/ 1014293 w 2088096"/>
                  <a:gd name="connsiteY664" fmla="*/ 1136674 h 1390066"/>
                  <a:gd name="connsiteX665" fmla="*/ 1018217 w 2088096"/>
                  <a:gd name="connsiteY665" fmla="*/ 1151071 h 1390066"/>
                  <a:gd name="connsiteX666" fmla="*/ 1012331 w 2088096"/>
                  <a:gd name="connsiteY666" fmla="*/ 1155652 h 1390066"/>
                  <a:gd name="connsiteX667" fmla="*/ 1012331 w 2088096"/>
                  <a:gd name="connsiteY667" fmla="*/ 1156960 h 1390066"/>
                  <a:gd name="connsiteX668" fmla="*/ 1012985 w 2088096"/>
                  <a:gd name="connsiteY668" fmla="*/ 1156306 h 1390066"/>
                  <a:gd name="connsiteX669" fmla="*/ 1024102 w 2088096"/>
                  <a:gd name="connsiteY669" fmla="*/ 1156306 h 1390066"/>
                  <a:gd name="connsiteX670" fmla="*/ 1028026 w 2088096"/>
                  <a:gd name="connsiteY670" fmla="*/ 1162196 h 1390066"/>
                  <a:gd name="connsiteX671" fmla="*/ 1028680 w 2088096"/>
                  <a:gd name="connsiteY671" fmla="*/ 1162196 h 1390066"/>
                  <a:gd name="connsiteX672" fmla="*/ 1041760 w 2088096"/>
                  <a:gd name="connsiteY672" fmla="*/ 1164159 h 1390066"/>
                  <a:gd name="connsiteX673" fmla="*/ 1046991 w 2088096"/>
                  <a:gd name="connsiteY673" fmla="*/ 1173320 h 1390066"/>
                  <a:gd name="connsiteX674" fmla="*/ 1046991 w 2088096"/>
                  <a:gd name="connsiteY674" fmla="*/ 1173974 h 1390066"/>
                  <a:gd name="connsiteX675" fmla="*/ 1052223 w 2088096"/>
                  <a:gd name="connsiteY675" fmla="*/ 1170703 h 1390066"/>
                  <a:gd name="connsiteX676" fmla="*/ 1062686 w 2088096"/>
                  <a:gd name="connsiteY676" fmla="*/ 1184445 h 1390066"/>
                  <a:gd name="connsiteX677" fmla="*/ 1065302 w 2088096"/>
                  <a:gd name="connsiteY677" fmla="*/ 1172011 h 1390066"/>
                  <a:gd name="connsiteX678" fmla="*/ 1071842 w 2088096"/>
                  <a:gd name="connsiteY678" fmla="*/ 1183790 h 1390066"/>
                  <a:gd name="connsiteX679" fmla="*/ 1080997 w 2088096"/>
                  <a:gd name="connsiteY679" fmla="*/ 1186408 h 1390066"/>
                  <a:gd name="connsiteX680" fmla="*/ 1085575 w 2088096"/>
                  <a:gd name="connsiteY680" fmla="*/ 1197533 h 1390066"/>
                  <a:gd name="connsiteX681" fmla="*/ 1099962 w 2088096"/>
                  <a:gd name="connsiteY681" fmla="*/ 1204077 h 1390066"/>
                  <a:gd name="connsiteX682" fmla="*/ 1104540 w 2088096"/>
                  <a:gd name="connsiteY682" fmla="*/ 1208003 h 1390066"/>
                  <a:gd name="connsiteX683" fmla="*/ 1113695 w 2088096"/>
                  <a:gd name="connsiteY683" fmla="*/ 1174629 h 1390066"/>
                  <a:gd name="connsiteX684" fmla="*/ 1109772 w 2088096"/>
                  <a:gd name="connsiteY684" fmla="*/ 1164159 h 1390066"/>
                  <a:gd name="connsiteX685" fmla="*/ 1114349 w 2088096"/>
                  <a:gd name="connsiteY685" fmla="*/ 1161541 h 1390066"/>
                  <a:gd name="connsiteX686" fmla="*/ 1120889 w 2088096"/>
                  <a:gd name="connsiteY686" fmla="*/ 1150417 h 1390066"/>
                  <a:gd name="connsiteX687" fmla="*/ 1113041 w 2088096"/>
                  <a:gd name="connsiteY687" fmla="*/ 1132094 h 1390066"/>
                  <a:gd name="connsiteX688" fmla="*/ 1115657 w 2088096"/>
                  <a:gd name="connsiteY688" fmla="*/ 1121623 h 1390066"/>
                  <a:gd name="connsiteX689" fmla="*/ 1125466 w 2088096"/>
                  <a:gd name="connsiteY689" fmla="*/ 1117042 h 1390066"/>
                  <a:gd name="connsiteX690" fmla="*/ 1145085 w 2088096"/>
                  <a:gd name="connsiteY690" fmla="*/ 1100683 h 1390066"/>
                  <a:gd name="connsiteX691" fmla="*/ 1164050 w 2088096"/>
                  <a:gd name="connsiteY691" fmla="*/ 1093485 h 1390066"/>
                  <a:gd name="connsiteX692" fmla="*/ 1177130 w 2088096"/>
                  <a:gd name="connsiteY692" fmla="*/ 1091522 h 1390066"/>
                  <a:gd name="connsiteX693" fmla="*/ 1186939 w 2088096"/>
                  <a:gd name="connsiteY693" fmla="*/ 1075162 h 1390066"/>
                  <a:gd name="connsiteX694" fmla="*/ 1185631 w 2088096"/>
                  <a:gd name="connsiteY694" fmla="*/ 1062728 h 1390066"/>
                  <a:gd name="connsiteX695" fmla="*/ 1180399 w 2088096"/>
                  <a:gd name="connsiteY695" fmla="*/ 1054221 h 1390066"/>
                  <a:gd name="connsiteX696" fmla="*/ 1190209 w 2088096"/>
                  <a:gd name="connsiteY696" fmla="*/ 1058147 h 1390066"/>
                  <a:gd name="connsiteX697" fmla="*/ 1196095 w 2088096"/>
                  <a:gd name="connsiteY697" fmla="*/ 1044405 h 1390066"/>
                  <a:gd name="connsiteX698" fmla="*/ 1196095 w 2088096"/>
                  <a:gd name="connsiteY698" fmla="*/ 1053567 h 1390066"/>
                  <a:gd name="connsiteX699" fmla="*/ 1196095 w 2088096"/>
                  <a:gd name="connsiteY699" fmla="*/ 1063383 h 1390066"/>
                  <a:gd name="connsiteX700" fmla="*/ 1193479 w 2088096"/>
                  <a:gd name="connsiteY700" fmla="*/ 1079088 h 1390066"/>
                  <a:gd name="connsiteX701" fmla="*/ 1203942 w 2088096"/>
                  <a:gd name="connsiteY701" fmla="*/ 1080397 h 1390066"/>
                  <a:gd name="connsiteX702" fmla="*/ 1208520 w 2088096"/>
                  <a:gd name="connsiteY702" fmla="*/ 1071890 h 1390066"/>
                  <a:gd name="connsiteX703" fmla="*/ 1230754 w 2088096"/>
                  <a:gd name="connsiteY703" fmla="*/ 1070581 h 1390066"/>
                  <a:gd name="connsiteX704" fmla="*/ 1240564 w 2088096"/>
                  <a:gd name="connsiteY704" fmla="*/ 1062074 h 1390066"/>
                  <a:gd name="connsiteX705" fmla="*/ 1237948 w 2088096"/>
                  <a:gd name="connsiteY705" fmla="*/ 1055530 h 1390066"/>
                  <a:gd name="connsiteX706" fmla="*/ 1235332 w 2088096"/>
                  <a:gd name="connsiteY706" fmla="*/ 1044405 h 1390066"/>
                  <a:gd name="connsiteX707" fmla="*/ 1226830 w 2088096"/>
                  <a:gd name="connsiteY707" fmla="*/ 1031318 h 1390066"/>
                  <a:gd name="connsiteX708" fmla="*/ 1232062 w 2088096"/>
                  <a:gd name="connsiteY708" fmla="*/ 1016267 h 1390066"/>
                  <a:gd name="connsiteX709" fmla="*/ 1225523 w 2088096"/>
                  <a:gd name="connsiteY709" fmla="*/ 1014958 h 1390066"/>
                  <a:gd name="connsiteX710" fmla="*/ 1221599 w 2088096"/>
                  <a:gd name="connsiteY710" fmla="*/ 1005142 h 1390066"/>
                  <a:gd name="connsiteX711" fmla="*/ 1213751 w 2088096"/>
                  <a:gd name="connsiteY711" fmla="*/ 1004488 h 1390066"/>
                  <a:gd name="connsiteX712" fmla="*/ 1211789 w 2088096"/>
                  <a:gd name="connsiteY712" fmla="*/ 986819 h 1390066"/>
                  <a:gd name="connsiteX713" fmla="*/ 1202634 w 2088096"/>
                  <a:gd name="connsiteY713" fmla="*/ 980275 h 1390066"/>
                  <a:gd name="connsiteX714" fmla="*/ 1193479 w 2088096"/>
                  <a:gd name="connsiteY714" fmla="*/ 971114 h 1390066"/>
                  <a:gd name="connsiteX715" fmla="*/ 1188901 w 2088096"/>
                  <a:gd name="connsiteY715" fmla="*/ 964570 h 1390066"/>
                  <a:gd name="connsiteX716" fmla="*/ 1200672 w 2088096"/>
                  <a:gd name="connsiteY716" fmla="*/ 969151 h 1390066"/>
                  <a:gd name="connsiteX717" fmla="*/ 1205904 w 2088096"/>
                  <a:gd name="connsiteY717" fmla="*/ 980930 h 1390066"/>
                  <a:gd name="connsiteX718" fmla="*/ 1214405 w 2088096"/>
                  <a:gd name="connsiteY718" fmla="*/ 983547 h 1390066"/>
                  <a:gd name="connsiteX719" fmla="*/ 1216367 w 2088096"/>
                  <a:gd name="connsiteY719" fmla="*/ 1001870 h 1390066"/>
                  <a:gd name="connsiteX720" fmla="*/ 1226830 w 2088096"/>
                  <a:gd name="connsiteY720" fmla="*/ 995326 h 1390066"/>
                  <a:gd name="connsiteX721" fmla="*/ 1234678 w 2088096"/>
                  <a:gd name="connsiteY721" fmla="*/ 998598 h 1390066"/>
                  <a:gd name="connsiteX722" fmla="*/ 1240564 w 2088096"/>
                  <a:gd name="connsiteY722" fmla="*/ 1017576 h 1390066"/>
                  <a:gd name="connsiteX723" fmla="*/ 1237294 w 2088096"/>
                  <a:gd name="connsiteY723" fmla="*/ 1035898 h 1390066"/>
                  <a:gd name="connsiteX724" fmla="*/ 1258875 w 2088096"/>
                  <a:gd name="connsiteY724" fmla="*/ 1061419 h 1390066"/>
                  <a:gd name="connsiteX725" fmla="*/ 1266722 w 2088096"/>
                  <a:gd name="connsiteY725" fmla="*/ 1059456 h 1390066"/>
                  <a:gd name="connsiteX726" fmla="*/ 1274570 w 2088096"/>
                  <a:gd name="connsiteY726" fmla="*/ 1066655 h 1390066"/>
                  <a:gd name="connsiteX727" fmla="*/ 1285033 w 2088096"/>
                  <a:gd name="connsiteY727" fmla="*/ 1055530 h 1390066"/>
                  <a:gd name="connsiteX728" fmla="*/ 1300728 w 2088096"/>
                  <a:gd name="connsiteY728" fmla="*/ 1058802 h 1390066"/>
                  <a:gd name="connsiteX729" fmla="*/ 1328848 w 2088096"/>
                  <a:gd name="connsiteY729" fmla="*/ 1033935 h 1390066"/>
                  <a:gd name="connsiteX730" fmla="*/ 1309230 w 2088096"/>
                  <a:gd name="connsiteY730" fmla="*/ 1060111 h 1390066"/>
                  <a:gd name="connsiteX731" fmla="*/ 1311191 w 2088096"/>
                  <a:gd name="connsiteY731" fmla="*/ 1071235 h 1390066"/>
                  <a:gd name="connsiteX732" fmla="*/ 1302690 w 2088096"/>
                  <a:gd name="connsiteY732" fmla="*/ 1078434 h 1390066"/>
                  <a:gd name="connsiteX733" fmla="*/ 1288957 w 2088096"/>
                  <a:gd name="connsiteY733" fmla="*/ 1076471 h 1390066"/>
                  <a:gd name="connsiteX734" fmla="*/ 1284379 w 2088096"/>
                  <a:gd name="connsiteY734" fmla="*/ 1079088 h 1390066"/>
                  <a:gd name="connsiteX735" fmla="*/ 1275877 w 2088096"/>
                  <a:gd name="connsiteY735" fmla="*/ 1077779 h 1390066"/>
                  <a:gd name="connsiteX736" fmla="*/ 1268030 w 2088096"/>
                  <a:gd name="connsiteY736" fmla="*/ 1081706 h 1390066"/>
                  <a:gd name="connsiteX737" fmla="*/ 1258875 w 2088096"/>
                  <a:gd name="connsiteY737" fmla="*/ 1083015 h 1390066"/>
                  <a:gd name="connsiteX738" fmla="*/ 1246449 w 2088096"/>
                  <a:gd name="connsiteY738" fmla="*/ 1086941 h 1390066"/>
                  <a:gd name="connsiteX739" fmla="*/ 1230754 w 2088096"/>
                  <a:gd name="connsiteY739" fmla="*/ 1085632 h 1390066"/>
                  <a:gd name="connsiteX740" fmla="*/ 1217021 w 2088096"/>
                  <a:gd name="connsiteY740" fmla="*/ 1091522 h 1390066"/>
                  <a:gd name="connsiteX741" fmla="*/ 1201326 w 2088096"/>
                  <a:gd name="connsiteY741" fmla="*/ 1091522 h 1390066"/>
                  <a:gd name="connsiteX742" fmla="*/ 1227485 w 2088096"/>
                  <a:gd name="connsiteY742" fmla="*/ 1107227 h 1390066"/>
                  <a:gd name="connsiteX743" fmla="*/ 1229446 w 2088096"/>
                  <a:gd name="connsiteY743" fmla="*/ 1096757 h 1390066"/>
                  <a:gd name="connsiteX744" fmla="*/ 1238602 w 2088096"/>
                  <a:gd name="connsiteY744" fmla="*/ 1094139 h 1390066"/>
                  <a:gd name="connsiteX745" fmla="*/ 1256259 w 2088096"/>
                  <a:gd name="connsiteY745" fmla="*/ 1096757 h 1390066"/>
                  <a:gd name="connsiteX746" fmla="*/ 1266722 w 2088096"/>
                  <a:gd name="connsiteY746" fmla="*/ 1092830 h 1390066"/>
                  <a:gd name="connsiteX747" fmla="*/ 1275877 w 2088096"/>
                  <a:gd name="connsiteY747" fmla="*/ 1101992 h 1390066"/>
                  <a:gd name="connsiteX748" fmla="*/ 1271300 w 2088096"/>
                  <a:gd name="connsiteY748" fmla="*/ 1107881 h 1390066"/>
                  <a:gd name="connsiteX749" fmla="*/ 1263452 w 2088096"/>
                  <a:gd name="connsiteY749" fmla="*/ 1115734 h 1390066"/>
                  <a:gd name="connsiteX750" fmla="*/ 1262144 w 2088096"/>
                  <a:gd name="connsiteY750" fmla="*/ 1121623 h 1390066"/>
                  <a:gd name="connsiteX751" fmla="*/ 1266068 w 2088096"/>
                  <a:gd name="connsiteY751" fmla="*/ 1122278 h 1390066"/>
                  <a:gd name="connsiteX752" fmla="*/ 1275224 w 2088096"/>
                  <a:gd name="connsiteY752" fmla="*/ 1126204 h 1390066"/>
                  <a:gd name="connsiteX753" fmla="*/ 1285687 w 2088096"/>
                  <a:gd name="connsiteY753" fmla="*/ 1125550 h 1390066"/>
                  <a:gd name="connsiteX754" fmla="*/ 1297458 w 2088096"/>
                  <a:gd name="connsiteY754" fmla="*/ 1131439 h 1390066"/>
                  <a:gd name="connsiteX755" fmla="*/ 1309883 w 2088096"/>
                  <a:gd name="connsiteY755" fmla="*/ 1128167 h 1390066"/>
                  <a:gd name="connsiteX756" fmla="*/ 1316423 w 2088096"/>
                  <a:gd name="connsiteY756" fmla="*/ 1139946 h 1390066"/>
                  <a:gd name="connsiteX757" fmla="*/ 1343890 w 2088096"/>
                  <a:gd name="connsiteY757" fmla="*/ 1139946 h 1390066"/>
                  <a:gd name="connsiteX758" fmla="*/ 1380511 w 2088096"/>
                  <a:gd name="connsiteY758" fmla="*/ 1129476 h 1390066"/>
                  <a:gd name="connsiteX759" fmla="*/ 1408632 w 2088096"/>
                  <a:gd name="connsiteY759" fmla="*/ 1114425 h 1390066"/>
                  <a:gd name="connsiteX760" fmla="*/ 1420403 w 2088096"/>
                  <a:gd name="connsiteY760" fmla="*/ 1097411 h 1390066"/>
                  <a:gd name="connsiteX761" fmla="*/ 1441984 w 2088096"/>
                  <a:gd name="connsiteY761" fmla="*/ 1118351 h 1390066"/>
                  <a:gd name="connsiteX762" fmla="*/ 1458333 w 2088096"/>
                  <a:gd name="connsiteY762" fmla="*/ 1114425 h 1390066"/>
                  <a:gd name="connsiteX763" fmla="*/ 1466834 w 2088096"/>
                  <a:gd name="connsiteY763" fmla="*/ 1088250 h 1390066"/>
                  <a:gd name="connsiteX764" fmla="*/ 1479259 w 2088096"/>
                  <a:gd name="connsiteY764" fmla="*/ 1117697 h 1390066"/>
                  <a:gd name="connsiteX765" fmla="*/ 1504764 w 2088096"/>
                  <a:gd name="connsiteY765" fmla="*/ 1128167 h 1390066"/>
                  <a:gd name="connsiteX766" fmla="*/ 1462256 w 2088096"/>
                  <a:gd name="connsiteY766" fmla="*/ 1155652 h 1390066"/>
                  <a:gd name="connsiteX767" fmla="*/ 1421711 w 2088096"/>
                  <a:gd name="connsiteY767" fmla="*/ 1206694 h 1390066"/>
                  <a:gd name="connsiteX768" fmla="*/ 1386397 w 2088096"/>
                  <a:gd name="connsiteY768" fmla="*/ 1247920 h 1390066"/>
                  <a:gd name="connsiteX769" fmla="*/ 1396206 w 2088096"/>
                  <a:gd name="connsiteY769" fmla="*/ 1278023 h 1390066"/>
                  <a:gd name="connsiteX770" fmla="*/ 1424327 w 2088096"/>
                  <a:gd name="connsiteY770" fmla="*/ 1255119 h 1390066"/>
                  <a:gd name="connsiteX771" fmla="*/ 1449177 w 2088096"/>
                  <a:gd name="connsiteY771" fmla="*/ 1235487 h 1390066"/>
                  <a:gd name="connsiteX772" fmla="*/ 1466180 w 2088096"/>
                  <a:gd name="connsiteY772" fmla="*/ 1226980 h 1390066"/>
                  <a:gd name="connsiteX773" fmla="*/ 1449177 w 2088096"/>
                  <a:gd name="connsiteY773" fmla="*/ 1264280 h 1390066"/>
                  <a:gd name="connsiteX774" fmla="*/ 1484491 w 2088096"/>
                  <a:gd name="connsiteY774" fmla="*/ 1278023 h 1390066"/>
                  <a:gd name="connsiteX775" fmla="*/ 1504764 w 2088096"/>
                  <a:gd name="connsiteY775" fmla="*/ 1262972 h 1390066"/>
                  <a:gd name="connsiteX776" fmla="*/ 1537462 w 2088096"/>
                  <a:gd name="connsiteY776" fmla="*/ 1287838 h 1390066"/>
                  <a:gd name="connsiteX777" fmla="*/ 1542694 w 2088096"/>
                  <a:gd name="connsiteY777" fmla="*/ 1327102 h 1390066"/>
                  <a:gd name="connsiteX778" fmla="*/ 1548579 w 2088096"/>
                  <a:gd name="connsiteY778" fmla="*/ 1355240 h 1390066"/>
                  <a:gd name="connsiteX779" fmla="*/ 1539424 w 2088096"/>
                  <a:gd name="connsiteY779" fmla="*/ 1373563 h 1390066"/>
                  <a:gd name="connsiteX780" fmla="*/ 1561658 w 2088096"/>
                  <a:gd name="connsiteY780" fmla="*/ 1373563 h 1390066"/>
                  <a:gd name="connsiteX781" fmla="*/ 1592395 w 2088096"/>
                  <a:gd name="connsiteY781" fmla="*/ 1389923 h 1390066"/>
                  <a:gd name="connsiteX782" fmla="*/ 1630978 w 2088096"/>
                  <a:gd name="connsiteY782" fmla="*/ 1374218 h 1390066"/>
                  <a:gd name="connsiteX783" fmla="*/ 1664330 w 2088096"/>
                  <a:gd name="connsiteY783" fmla="*/ 1305507 h 1390066"/>
                  <a:gd name="connsiteX784" fmla="*/ 1689835 w 2088096"/>
                  <a:gd name="connsiteY784" fmla="*/ 1276714 h 1390066"/>
                  <a:gd name="connsiteX785" fmla="*/ 1730380 w 2088096"/>
                  <a:gd name="connsiteY785" fmla="*/ 1259700 h 1390066"/>
                  <a:gd name="connsiteX786" fmla="*/ 1751961 w 2088096"/>
                  <a:gd name="connsiteY786" fmla="*/ 1219127 h 1390066"/>
                  <a:gd name="connsiteX787" fmla="*/ 1778120 w 2088096"/>
                  <a:gd name="connsiteY787" fmla="*/ 1183136 h 1390066"/>
                  <a:gd name="connsiteX788" fmla="*/ 1814087 w 2088096"/>
                  <a:gd name="connsiteY788" fmla="*/ 1194261 h 1390066"/>
                  <a:gd name="connsiteX789" fmla="*/ 1838938 w 2088096"/>
                  <a:gd name="connsiteY789" fmla="*/ 1179864 h 1390066"/>
                  <a:gd name="connsiteX790" fmla="*/ 1865096 w 2088096"/>
                  <a:gd name="connsiteY790" fmla="*/ 1170048 h 1390066"/>
                  <a:gd name="connsiteX791" fmla="*/ 1879484 w 2088096"/>
                  <a:gd name="connsiteY791" fmla="*/ 1148454 h 1390066"/>
                  <a:gd name="connsiteX792" fmla="*/ 1869020 w 2088096"/>
                  <a:gd name="connsiteY792" fmla="*/ 1119660 h 139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2088096" h="1390066">
                    <a:moveTo>
                      <a:pt x="1869674" y="1111153"/>
                    </a:moveTo>
                    <a:cubicBezTo>
                      <a:pt x="1871636" y="1103955"/>
                      <a:pt x="1876214" y="1099374"/>
                      <a:pt x="1875560" y="1090213"/>
                    </a:cubicBezTo>
                    <a:cubicBezTo>
                      <a:pt x="1874252" y="1081051"/>
                      <a:pt x="1852671" y="1085632"/>
                      <a:pt x="1846131" y="1086287"/>
                    </a:cubicBezTo>
                    <a:cubicBezTo>
                      <a:pt x="1839592" y="1086287"/>
                      <a:pt x="1819973" y="1106572"/>
                      <a:pt x="1815395" y="1110499"/>
                    </a:cubicBezTo>
                    <a:cubicBezTo>
                      <a:pt x="1810818" y="1114425"/>
                      <a:pt x="1797738" y="1119006"/>
                      <a:pt x="1793814" y="1119006"/>
                    </a:cubicBezTo>
                    <a:cubicBezTo>
                      <a:pt x="1789891" y="1119006"/>
                      <a:pt x="1778773" y="1123586"/>
                      <a:pt x="1776812" y="1128167"/>
                    </a:cubicBezTo>
                    <a:cubicBezTo>
                      <a:pt x="1774196" y="1133402"/>
                      <a:pt x="1762424" y="1145182"/>
                      <a:pt x="1759155" y="1149762"/>
                    </a:cubicBezTo>
                    <a:cubicBezTo>
                      <a:pt x="1755231" y="1154343"/>
                      <a:pt x="1746729" y="1164813"/>
                      <a:pt x="1742152" y="1162196"/>
                    </a:cubicBezTo>
                    <a:cubicBezTo>
                      <a:pt x="1737574" y="1159578"/>
                      <a:pt x="1717955" y="1159578"/>
                      <a:pt x="1708800" y="1159578"/>
                    </a:cubicBezTo>
                    <a:cubicBezTo>
                      <a:pt x="1699644" y="1159578"/>
                      <a:pt x="1687219" y="1157615"/>
                      <a:pt x="1690489" y="1149108"/>
                    </a:cubicBezTo>
                    <a:cubicBezTo>
                      <a:pt x="1693759" y="1140601"/>
                      <a:pt x="1704222" y="1120969"/>
                      <a:pt x="1696375" y="1116388"/>
                    </a:cubicBezTo>
                    <a:cubicBezTo>
                      <a:pt x="1689181" y="1111153"/>
                      <a:pt x="1675448" y="1116388"/>
                      <a:pt x="1664984" y="1116388"/>
                    </a:cubicBezTo>
                    <a:cubicBezTo>
                      <a:pt x="1654521" y="1116388"/>
                      <a:pt x="1627709" y="1117697"/>
                      <a:pt x="1626401" y="1112462"/>
                    </a:cubicBezTo>
                    <a:cubicBezTo>
                      <a:pt x="1625093" y="1107227"/>
                      <a:pt x="1600896" y="1085632"/>
                      <a:pt x="1611360" y="1076471"/>
                    </a:cubicBezTo>
                    <a:cubicBezTo>
                      <a:pt x="1621823" y="1067309"/>
                      <a:pt x="1623131" y="1044405"/>
                      <a:pt x="1628362" y="1037862"/>
                    </a:cubicBezTo>
                    <a:cubicBezTo>
                      <a:pt x="1633594" y="1031318"/>
                      <a:pt x="1640788" y="1035244"/>
                      <a:pt x="1646019" y="1030663"/>
                    </a:cubicBezTo>
                    <a:cubicBezTo>
                      <a:pt x="1651251" y="1026083"/>
                      <a:pt x="1636210" y="1007105"/>
                      <a:pt x="1644058" y="999252"/>
                    </a:cubicBezTo>
                    <a:cubicBezTo>
                      <a:pt x="1651905" y="991400"/>
                      <a:pt x="1664330" y="971114"/>
                      <a:pt x="1668254" y="968496"/>
                    </a:cubicBezTo>
                    <a:cubicBezTo>
                      <a:pt x="1672178" y="965224"/>
                      <a:pt x="1700298" y="927270"/>
                      <a:pt x="1710108" y="918108"/>
                    </a:cubicBezTo>
                    <a:cubicBezTo>
                      <a:pt x="1719917" y="909601"/>
                      <a:pt x="1740844" y="889970"/>
                      <a:pt x="1748691" y="889315"/>
                    </a:cubicBezTo>
                    <a:cubicBezTo>
                      <a:pt x="1755885" y="889315"/>
                      <a:pt x="1760463" y="915491"/>
                      <a:pt x="1765040" y="908947"/>
                    </a:cubicBezTo>
                    <a:cubicBezTo>
                      <a:pt x="1769618" y="903057"/>
                      <a:pt x="1783351" y="851361"/>
                      <a:pt x="1793814" y="848089"/>
                    </a:cubicBezTo>
                    <a:cubicBezTo>
                      <a:pt x="1804278" y="844817"/>
                      <a:pt x="1825205" y="860522"/>
                      <a:pt x="1826513" y="855287"/>
                    </a:cubicBezTo>
                    <a:cubicBezTo>
                      <a:pt x="1827821" y="850052"/>
                      <a:pt x="1833052" y="807516"/>
                      <a:pt x="1840900" y="802936"/>
                    </a:cubicBezTo>
                    <a:cubicBezTo>
                      <a:pt x="1848093" y="797701"/>
                      <a:pt x="1872944" y="793120"/>
                      <a:pt x="1876868" y="782650"/>
                    </a:cubicBezTo>
                    <a:cubicBezTo>
                      <a:pt x="1880791" y="772180"/>
                      <a:pt x="1898448" y="751893"/>
                      <a:pt x="1906950" y="748621"/>
                    </a:cubicBezTo>
                    <a:cubicBezTo>
                      <a:pt x="1914797" y="746004"/>
                      <a:pt x="1940302" y="736842"/>
                      <a:pt x="1954689" y="728335"/>
                    </a:cubicBezTo>
                    <a:cubicBezTo>
                      <a:pt x="1951419" y="721137"/>
                      <a:pt x="1949457" y="711321"/>
                      <a:pt x="1948803" y="704123"/>
                    </a:cubicBezTo>
                    <a:cubicBezTo>
                      <a:pt x="1948803" y="700197"/>
                      <a:pt x="1948149" y="695616"/>
                      <a:pt x="1947495" y="694307"/>
                    </a:cubicBezTo>
                    <a:cubicBezTo>
                      <a:pt x="1944225" y="689072"/>
                      <a:pt x="1942917" y="679910"/>
                      <a:pt x="1941610" y="668132"/>
                    </a:cubicBezTo>
                    <a:lnTo>
                      <a:pt x="1941610" y="665514"/>
                    </a:lnTo>
                    <a:cubicBezTo>
                      <a:pt x="1941610" y="662897"/>
                      <a:pt x="1940956" y="660279"/>
                      <a:pt x="1940302" y="657661"/>
                    </a:cubicBezTo>
                    <a:cubicBezTo>
                      <a:pt x="1938994" y="651118"/>
                      <a:pt x="1937686" y="644574"/>
                      <a:pt x="1938994" y="636721"/>
                    </a:cubicBezTo>
                    <a:cubicBezTo>
                      <a:pt x="1940302" y="627559"/>
                      <a:pt x="1944880" y="622979"/>
                      <a:pt x="1948803" y="619052"/>
                    </a:cubicBezTo>
                    <a:cubicBezTo>
                      <a:pt x="1950111" y="617744"/>
                      <a:pt x="1950765" y="617089"/>
                      <a:pt x="1952073" y="615780"/>
                    </a:cubicBezTo>
                    <a:cubicBezTo>
                      <a:pt x="1957305" y="609891"/>
                      <a:pt x="1963190" y="605965"/>
                      <a:pt x="1971692" y="600075"/>
                    </a:cubicBezTo>
                    <a:lnTo>
                      <a:pt x="1974308" y="598112"/>
                    </a:lnTo>
                    <a:cubicBezTo>
                      <a:pt x="1975615" y="597458"/>
                      <a:pt x="1976270" y="596803"/>
                      <a:pt x="1976270" y="596803"/>
                    </a:cubicBezTo>
                    <a:cubicBezTo>
                      <a:pt x="1976270" y="596803"/>
                      <a:pt x="1975615" y="594840"/>
                      <a:pt x="1974962" y="593531"/>
                    </a:cubicBezTo>
                    <a:cubicBezTo>
                      <a:pt x="1973654" y="590914"/>
                      <a:pt x="1972346" y="587642"/>
                      <a:pt x="1973000" y="584370"/>
                    </a:cubicBezTo>
                    <a:lnTo>
                      <a:pt x="1973000" y="584370"/>
                    </a:lnTo>
                    <a:cubicBezTo>
                      <a:pt x="1974308" y="576517"/>
                      <a:pt x="1976270" y="560812"/>
                      <a:pt x="1988041" y="557540"/>
                    </a:cubicBezTo>
                    <a:cubicBezTo>
                      <a:pt x="1990003" y="557540"/>
                      <a:pt x="1991965" y="556231"/>
                      <a:pt x="1993927" y="555577"/>
                    </a:cubicBezTo>
                    <a:cubicBezTo>
                      <a:pt x="2001774" y="553613"/>
                      <a:pt x="2012238" y="550341"/>
                      <a:pt x="2018777" y="546415"/>
                    </a:cubicBezTo>
                    <a:cubicBezTo>
                      <a:pt x="2029895" y="539871"/>
                      <a:pt x="2050821" y="535945"/>
                      <a:pt x="2056707" y="535945"/>
                    </a:cubicBezTo>
                    <a:cubicBezTo>
                      <a:pt x="2062593" y="535945"/>
                      <a:pt x="2079595" y="532673"/>
                      <a:pt x="2088097" y="530056"/>
                    </a:cubicBezTo>
                    <a:cubicBezTo>
                      <a:pt x="2088097" y="528747"/>
                      <a:pt x="2088097" y="524166"/>
                      <a:pt x="2084827" y="513041"/>
                    </a:cubicBezTo>
                    <a:lnTo>
                      <a:pt x="2084827" y="511078"/>
                    </a:lnTo>
                    <a:cubicBezTo>
                      <a:pt x="2083519" y="510424"/>
                      <a:pt x="2081557" y="509115"/>
                      <a:pt x="2080249" y="508460"/>
                    </a:cubicBezTo>
                    <a:cubicBezTo>
                      <a:pt x="2077634" y="507152"/>
                      <a:pt x="2074364" y="505188"/>
                      <a:pt x="2070440" y="501916"/>
                    </a:cubicBezTo>
                    <a:cubicBezTo>
                      <a:pt x="2065862" y="498645"/>
                      <a:pt x="2063900" y="494718"/>
                      <a:pt x="2064554" y="490792"/>
                    </a:cubicBezTo>
                    <a:cubicBezTo>
                      <a:pt x="2065862" y="484248"/>
                      <a:pt x="2073056" y="482939"/>
                      <a:pt x="2078942" y="482285"/>
                    </a:cubicBezTo>
                    <a:cubicBezTo>
                      <a:pt x="2078942" y="482285"/>
                      <a:pt x="2078942" y="482285"/>
                      <a:pt x="2078942" y="482285"/>
                    </a:cubicBezTo>
                    <a:cubicBezTo>
                      <a:pt x="2077634" y="477050"/>
                      <a:pt x="2074364" y="467889"/>
                      <a:pt x="2071094" y="465271"/>
                    </a:cubicBezTo>
                    <a:cubicBezTo>
                      <a:pt x="2067824" y="461999"/>
                      <a:pt x="2067170" y="458073"/>
                      <a:pt x="2068478" y="454146"/>
                    </a:cubicBezTo>
                    <a:cubicBezTo>
                      <a:pt x="2070440" y="448257"/>
                      <a:pt x="2077634" y="445639"/>
                      <a:pt x="2082865" y="444330"/>
                    </a:cubicBezTo>
                    <a:cubicBezTo>
                      <a:pt x="2082865" y="443021"/>
                      <a:pt x="2080903" y="441058"/>
                      <a:pt x="2078942" y="440404"/>
                    </a:cubicBezTo>
                    <a:cubicBezTo>
                      <a:pt x="2068478" y="436478"/>
                      <a:pt x="2058015" y="424699"/>
                      <a:pt x="2054745" y="418155"/>
                    </a:cubicBezTo>
                    <a:cubicBezTo>
                      <a:pt x="2052783" y="415537"/>
                      <a:pt x="2039050" y="411611"/>
                      <a:pt x="2032510" y="409648"/>
                    </a:cubicBezTo>
                    <a:cubicBezTo>
                      <a:pt x="2029895" y="408994"/>
                      <a:pt x="2027279" y="408339"/>
                      <a:pt x="2025317" y="407685"/>
                    </a:cubicBezTo>
                    <a:cubicBezTo>
                      <a:pt x="2008968" y="402450"/>
                      <a:pt x="2013546" y="372347"/>
                      <a:pt x="2014199" y="366458"/>
                    </a:cubicBezTo>
                    <a:cubicBezTo>
                      <a:pt x="2016161" y="354679"/>
                      <a:pt x="2025971" y="352716"/>
                      <a:pt x="2032510" y="351407"/>
                    </a:cubicBezTo>
                    <a:cubicBezTo>
                      <a:pt x="2033164" y="351407"/>
                      <a:pt x="2034472" y="351407"/>
                      <a:pt x="2035126" y="351407"/>
                    </a:cubicBezTo>
                    <a:cubicBezTo>
                      <a:pt x="2036434" y="351407"/>
                      <a:pt x="2037742" y="350098"/>
                      <a:pt x="2039050" y="348790"/>
                    </a:cubicBezTo>
                    <a:cubicBezTo>
                      <a:pt x="2033164" y="348790"/>
                      <a:pt x="2025317" y="348790"/>
                      <a:pt x="2017469" y="350098"/>
                    </a:cubicBezTo>
                    <a:cubicBezTo>
                      <a:pt x="2004390" y="351407"/>
                      <a:pt x="1997850" y="346827"/>
                      <a:pt x="1991965" y="339628"/>
                    </a:cubicBezTo>
                    <a:cubicBezTo>
                      <a:pt x="1990003" y="337011"/>
                      <a:pt x="1989349" y="334393"/>
                      <a:pt x="1990003" y="331121"/>
                    </a:cubicBezTo>
                    <a:cubicBezTo>
                      <a:pt x="1991311" y="325231"/>
                      <a:pt x="1997197" y="321959"/>
                      <a:pt x="2003736" y="319342"/>
                    </a:cubicBezTo>
                    <a:cubicBezTo>
                      <a:pt x="2005698" y="318033"/>
                      <a:pt x="2008314" y="317379"/>
                      <a:pt x="2009622" y="316070"/>
                    </a:cubicBezTo>
                    <a:cubicBezTo>
                      <a:pt x="2014199" y="312144"/>
                      <a:pt x="2017469" y="307563"/>
                      <a:pt x="2018123" y="305600"/>
                    </a:cubicBezTo>
                    <a:cubicBezTo>
                      <a:pt x="2014853" y="299056"/>
                      <a:pt x="2019431" y="289895"/>
                      <a:pt x="2024009" y="281388"/>
                    </a:cubicBezTo>
                    <a:cubicBezTo>
                      <a:pt x="2024663" y="279424"/>
                      <a:pt x="2025971" y="277461"/>
                      <a:pt x="2026625" y="276807"/>
                    </a:cubicBezTo>
                    <a:cubicBezTo>
                      <a:pt x="2026625" y="276152"/>
                      <a:pt x="2027279" y="274189"/>
                      <a:pt x="2027932" y="272226"/>
                    </a:cubicBezTo>
                    <a:cubicBezTo>
                      <a:pt x="2028587" y="270263"/>
                      <a:pt x="2030548" y="265028"/>
                      <a:pt x="2030548" y="262410"/>
                    </a:cubicBezTo>
                    <a:cubicBezTo>
                      <a:pt x="2027932" y="261101"/>
                      <a:pt x="2022701" y="259792"/>
                      <a:pt x="2018777" y="259138"/>
                    </a:cubicBezTo>
                    <a:cubicBezTo>
                      <a:pt x="2012238" y="257829"/>
                      <a:pt x="2006352" y="256520"/>
                      <a:pt x="2002428" y="253903"/>
                    </a:cubicBezTo>
                    <a:cubicBezTo>
                      <a:pt x="1993273" y="248014"/>
                      <a:pt x="1995234" y="236235"/>
                      <a:pt x="1999158" y="229036"/>
                    </a:cubicBezTo>
                    <a:cubicBezTo>
                      <a:pt x="1998504" y="227728"/>
                      <a:pt x="1996542" y="227073"/>
                      <a:pt x="1995889" y="226419"/>
                    </a:cubicBezTo>
                    <a:cubicBezTo>
                      <a:pt x="1994581" y="226419"/>
                      <a:pt x="1988695" y="231000"/>
                      <a:pt x="1984771" y="233617"/>
                    </a:cubicBezTo>
                    <a:cubicBezTo>
                      <a:pt x="1975615" y="239507"/>
                      <a:pt x="1969730" y="243433"/>
                      <a:pt x="1965806" y="244087"/>
                    </a:cubicBezTo>
                    <a:cubicBezTo>
                      <a:pt x="1959266" y="244742"/>
                      <a:pt x="1944225" y="242778"/>
                      <a:pt x="1939648" y="236889"/>
                    </a:cubicBezTo>
                    <a:cubicBezTo>
                      <a:pt x="1938994" y="235580"/>
                      <a:pt x="1937686" y="234272"/>
                      <a:pt x="1937032" y="232308"/>
                    </a:cubicBezTo>
                    <a:cubicBezTo>
                      <a:pt x="1935070" y="229036"/>
                      <a:pt x="1933108" y="223801"/>
                      <a:pt x="1929838" y="223147"/>
                    </a:cubicBezTo>
                    <a:cubicBezTo>
                      <a:pt x="1928531" y="223147"/>
                      <a:pt x="1925261" y="225110"/>
                      <a:pt x="1922645" y="226419"/>
                    </a:cubicBezTo>
                    <a:cubicBezTo>
                      <a:pt x="1918067" y="229691"/>
                      <a:pt x="1912835" y="232963"/>
                      <a:pt x="1904988" y="234272"/>
                    </a:cubicBezTo>
                    <a:cubicBezTo>
                      <a:pt x="1895833" y="235580"/>
                      <a:pt x="1887985" y="229691"/>
                      <a:pt x="1882753" y="225765"/>
                    </a:cubicBezTo>
                    <a:cubicBezTo>
                      <a:pt x="1880791" y="224456"/>
                      <a:pt x="1877521" y="221838"/>
                      <a:pt x="1876868" y="221838"/>
                    </a:cubicBezTo>
                    <a:cubicBezTo>
                      <a:pt x="1876214" y="221838"/>
                      <a:pt x="1873598" y="226419"/>
                      <a:pt x="1872290" y="228382"/>
                    </a:cubicBezTo>
                    <a:cubicBezTo>
                      <a:pt x="1869020" y="233617"/>
                      <a:pt x="1865096" y="238852"/>
                      <a:pt x="1859211" y="241470"/>
                    </a:cubicBezTo>
                    <a:cubicBezTo>
                      <a:pt x="1849401" y="245396"/>
                      <a:pt x="1842208" y="237543"/>
                      <a:pt x="1837630" y="233617"/>
                    </a:cubicBezTo>
                    <a:cubicBezTo>
                      <a:pt x="1836976" y="232963"/>
                      <a:pt x="1836322" y="232308"/>
                      <a:pt x="1835668" y="231654"/>
                    </a:cubicBezTo>
                    <a:cubicBezTo>
                      <a:pt x="1833052" y="231000"/>
                      <a:pt x="1831090" y="228382"/>
                      <a:pt x="1828474" y="226419"/>
                    </a:cubicBezTo>
                    <a:cubicBezTo>
                      <a:pt x="1825859" y="223801"/>
                      <a:pt x="1823243" y="221184"/>
                      <a:pt x="1820627" y="219875"/>
                    </a:cubicBezTo>
                    <a:cubicBezTo>
                      <a:pt x="1819319" y="220529"/>
                      <a:pt x="1816703" y="223801"/>
                      <a:pt x="1815395" y="225765"/>
                    </a:cubicBezTo>
                    <a:cubicBezTo>
                      <a:pt x="1811471" y="231000"/>
                      <a:pt x="1806894" y="236889"/>
                      <a:pt x="1800354" y="236889"/>
                    </a:cubicBezTo>
                    <a:cubicBezTo>
                      <a:pt x="1793814" y="236889"/>
                      <a:pt x="1785313" y="231654"/>
                      <a:pt x="1780735" y="227728"/>
                    </a:cubicBezTo>
                    <a:lnTo>
                      <a:pt x="1779427" y="226419"/>
                    </a:lnTo>
                    <a:cubicBezTo>
                      <a:pt x="1778120" y="225765"/>
                      <a:pt x="1774850" y="226419"/>
                      <a:pt x="1772888" y="227073"/>
                    </a:cubicBezTo>
                    <a:cubicBezTo>
                      <a:pt x="1772888" y="228382"/>
                      <a:pt x="1771580" y="231000"/>
                      <a:pt x="1770926" y="233617"/>
                    </a:cubicBezTo>
                    <a:cubicBezTo>
                      <a:pt x="1766348" y="247359"/>
                      <a:pt x="1763732" y="255212"/>
                      <a:pt x="1756539" y="256520"/>
                    </a:cubicBezTo>
                    <a:cubicBezTo>
                      <a:pt x="1749999" y="257175"/>
                      <a:pt x="1732996" y="251285"/>
                      <a:pt x="1727765" y="244742"/>
                    </a:cubicBezTo>
                    <a:cubicBezTo>
                      <a:pt x="1725803" y="244087"/>
                      <a:pt x="1719917" y="243433"/>
                      <a:pt x="1717301" y="242778"/>
                    </a:cubicBezTo>
                    <a:cubicBezTo>
                      <a:pt x="1713377" y="242778"/>
                      <a:pt x="1710108" y="241470"/>
                      <a:pt x="1708146" y="240815"/>
                    </a:cubicBezTo>
                    <a:cubicBezTo>
                      <a:pt x="1694412" y="236889"/>
                      <a:pt x="1685911" y="231000"/>
                      <a:pt x="1682641" y="223147"/>
                    </a:cubicBezTo>
                    <a:cubicBezTo>
                      <a:pt x="1681333" y="219221"/>
                      <a:pt x="1676756" y="217257"/>
                      <a:pt x="1672832" y="215294"/>
                    </a:cubicBezTo>
                    <a:cubicBezTo>
                      <a:pt x="1671524" y="214640"/>
                      <a:pt x="1670216" y="213985"/>
                      <a:pt x="1668908" y="213331"/>
                    </a:cubicBezTo>
                    <a:cubicBezTo>
                      <a:pt x="1664984" y="211368"/>
                      <a:pt x="1663022" y="206787"/>
                      <a:pt x="1659753" y="198934"/>
                    </a:cubicBezTo>
                    <a:cubicBezTo>
                      <a:pt x="1658445" y="196317"/>
                      <a:pt x="1657137" y="193045"/>
                      <a:pt x="1655829" y="190427"/>
                    </a:cubicBezTo>
                    <a:cubicBezTo>
                      <a:pt x="1651905" y="193045"/>
                      <a:pt x="1646019" y="200243"/>
                      <a:pt x="1643403" y="203515"/>
                    </a:cubicBezTo>
                    <a:cubicBezTo>
                      <a:pt x="1642750" y="204824"/>
                      <a:pt x="1640788" y="207441"/>
                      <a:pt x="1638172" y="210713"/>
                    </a:cubicBezTo>
                    <a:cubicBezTo>
                      <a:pt x="1634902" y="215294"/>
                      <a:pt x="1630978" y="220529"/>
                      <a:pt x="1629016" y="223147"/>
                    </a:cubicBezTo>
                    <a:cubicBezTo>
                      <a:pt x="1626401" y="227073"/>
                      <a:pt x="1618553" y="232963"/>
                      <a:pt x="1608744" y="240161"/>
                    </a:cubicBezTo>
                    <a:cubicBezTo>
                      <a:pt x="1606128" y="242124"/>
                      <a:pt x="1604166" y="243433"/>
                      <a:pt x="1602858" y="244087"/>
                    </a:cubicBezTo>
                    <a:cubicBezTo>
                      <a:pt x="1602204" y="244742"/>
                      <a:pt x="1600242" y="246705"/>
                      <a:pt x="1598934" y="248668"/>
                    </a:cubicBezTo>
                    <a:cubicBezTo>
                      <a:pt x="1595011" y="253903"/>
                      <a:pt x="1589779" y="259792"/>
                      <a:pt x="1583893" y="262410"/>
                    </a:cubicBezTo>
                    <a:cubicBezTo>
                      <a:pt x="1577354" y="265028"/>
                      <a:pt x="1570814" y="262410"/>
                      <a:pt x="1565582" y="260447"/>
                    </a:cubicBezTo>
                    <a:cubicBezTo>
                      <a:pt x="1563620" y="259792"/>
                      <a:pt x="1560350" y="258484"/>
                      <a:pt x="1559043" y="258484"/>
                    </a:cubicBezTo>
                    <a:cubicBezTo>
                      <a:pt x="1558389" y="258484"/>
                      <a:pt x="1557735" y="258484"/>
                      <a:pt x="1556427" y="261101"/>
                    </a:cubicBezTo>
                    <a:cubicBezTo>
                      <a:pt x="1555119" y="263064"/>
                      <a:pt x="1553157" y="266336"/>
                      <a:pt x="1549233" y="268954"/>
                    </a:cubicBezTo>
                    <a:cubicBezTo>
                      <a:pt x="1538116" y="276152"/>
                      <a:pt x="1526999" y="261756"/>
                      <a:pt x="1521767" y="255212"/>
                    </a:cubicBezTo>
                    <a:lnTo>
                      <a:pt x="1521767" y="253903"/>
                    </a:lnTo>
                    <a:cubicBezTo>
                      <a:pt x="1518497" y="251285"/>
                      <a:pt x="1512611" y="246705"/>
                      <a:pt x="1509342" y="245396"/>
                    </a:cubicBezTo>
                    <a:cubicBezTo>
                      <a:pt x="1505418" y="246705"/>
                      <a:pt x="1494301" y="253903"/>
                      <a:pt x="1490377" y="256520"/>
                    </a:cubicBezTo>
                    <a:cubicBezTo>
                      <a:pt x="1488415" y="257829"/>
                      <a:pt x="1486453" y="259138"/>
                      <a:pt x="1485145" y="259792"/>
                    </a:cubicBezTo>
                    <a:cubicBezTo>
                      <a:pt x="1484491" y="261101"/>
                      <a:pt x="1482529" y="265028"/>
                      <a:pt x="1481221" y="267645"/>
                    </a:cubicBezTo>
                    <a:cubicBezTo>
                      <a:pt x="1477951" y="274844"/>
                      <a:pt x="1475335" y="278770"/>
                      <a:pt x="1472720" y="281388"/>
                    </a:cubicBezTo>
                    <a:cubicBezTo>
                      <a:pt x="1470758" y="283351"/>
                      <a:pt x="1468142" y="283351"/>
                      <a:pt x="1464872" y="282696"/>
                    </a:cubicBezTo>
                    <a:cubicBezTo>
                      <a:pt x="1455063" y="280733"/>
                      <a:pt x="1430212" y="264373"/>
                      <a:pt x="1425635" y="257175"/>
                    </a:cubicBezTo>
                    <a:cubicBezTo>
                      <a:pt x="1421711" y="250631"/>
                      <a:pt x="1419095" y="238198"/>
                      <a:pt x="1419095" y="230345"/>
                    </a:cubicBezTo>
                    <a:cubicBezTo>
                      <a:pt x="1419095" y="227728"/>
                      <a:pt x="1413863" y="220529"/>
                      <a:pt x="1411247" y="217257"/>
                    </a:cubicBezTo>
                    <a:cubicBezTo>
                      <a:pt x="1409286" y="214640"/>
                      <a:pt x="1407978" y="212677"/>
                      <a:pt x="1406670" y="210713"/>
                    </a:cubicBezTo>
                    <a:cubicBezTo>
                      <a:pt x="1404708" y="207441"/>
                      <a:pt x="1402092" y="201552"/>
                      <a:pt x="1398168" y="194354"/>
                    </a:cubicBezTo>
                    <a:cubicBezTo>
                      <a:pt x="1394898" y="187155"/>
                      <a:pt x="1389667" y="176031"/>
                      <a:pt x="1387051" y="173413"/>
                    </a:cubicBezTo>
                    <a:cubicBezTo>
                      <a:pt x="1382473" y="171450"/>
                      <a:pt x="1362855" y="169487"/>
                      <a:pt x="1345851" y="168178"/>
                    </a:cubicBezTo>
                    <a:lnTo>
                      <a:pt x="1345851" y="168178"/>
                    </a:lnTo>
                    <a:cubicBezTo>
                      <a:pt x="1337350" y="168178"/>
                      <a:pt x="1333426" y="160980"/>
                      <a:pt x="1331464" y="157708"/>
                    </a:cubicBezTo>
                    <a:cubicBezTo>
                      <a:pt x="1331464" y="157053"/>
                      <a:pt x="1330157" y="155745"/>
                      <a:pt x="1330157" y="155745"/>
                    </a:cubicBezTo>
                    <a:cubicBezTo>
                      <a:pt x="1327540" y="153127"/>
                      <a:pt x="1326887" y="149855"/>
                      <a:pt x="1325579" y="147892"/>
                    </a:cubicBezTo>
                    <a:cubicBezTo>
                      <a:pt x="1325579" y="147892"/>
                      <a:pt x="1325579" y="147238"/>
                      <a:pt x="1325579" y="146583"/>
                    </a:cubicBezTo>
                    <a:cubicBezTo>
                      <a:pt x="1325579" y="146583"/>
                      <a:pt x="1324924" y="146583"/>
                      <a:pt x="1324271" y="146583"/>
                    </a:cubicBezTo>
                    <a:cubicBezTo>
                      <a:pt x="1321001" y="147892"/>
                      <a:pt x="1318385" y="148546"/>
                      <a:pt x="1315769" y="148546"/>
                    </a:cubicBezTo>
                    <a:cubicBezTo>
                      <a:pt x="1315769" y="148546"/>
                      <a:pt x="1315769" y="148546"/>
                      <a:pt x="1315769" y="148546"/>
                    </a:cubicBezTo>
                    <a:cubicBezTo>
                      <a:pt x="1314461" y="150510"/>
                      <a:pt x="1313153" y="152473"/>
                      <a:pt x="1310538" y="155090"/>
                    </a:cubicBezTo>
                    <a:cubicBezTo>
                      <a:pt x="1302036" y="162943"/>
                      <a:pt x="1294842" y="167524"/>
                      <a:pt x="1288957" y="168178"/>
                    </a:cubicBezTo>
                    <a:cubicBezTo>
                      <a:pt x="1282417" y="168178"/>
                      <a:pt x="1277840" y="164252"/>
                      <a:pt x="1275224" y="160325"/>
                    </a:cubicBezTo>
                    <a:cubicBezTo>
                      <a:pt x="1275224" y="160325"/>
                      <a:pt x="1275224" y="160325"/>
                      <a:pt x="1275224" y="160325"/>
                    </a:cubicBezTo>
                    <a:cubicBezTo>
                      <a:pt x="1275224" y="160325"/>
                      <a:pt x="1273916" y="161634"/>
                      <a:pt x="1273262" y="161634"/>
                    </a:cubicBezTo>
                    <a:cubicBezTo>
                      <a:pt x="1270646" y="164252"/>
                      <a:pt x="1266068" y="164252"/>
                      <a:pt x="1254951" y="164252"/>
                    </a:cubicBezTo>
                    <a:cubicBezTo>
                      <a:pt x="1253643" y="164252"/>
                      <a:pt x="1252335" y="164252"/>
                      <a:pt x="1251027" y="164252"/>
                    </a:cubicBezTo>
                    <a:cubicBezTo>
                      <a:pt x="1251027" y="164906"/>
                      <a:pt x="1250373" y="166215"/>
                      <a:pt x="1249719" y="166869"/>
                    </a:cubicBezTo>
                    <a:cubicBezTo>
                      <a:pt x="1248411" y="168833"/>
                      <a:pt x="1247757" y="170796"/>
                      <a:pt x="1246449" y="172105"/>
                    </a:cubicBezTo>
                    <a:cubicBezTo>
                      <a:pt x="1242526" y="176031"/>
                      <a:pt x="1231408" y="176685"/>
                      <a:pt x="1226177" y="172105"/>
                    </a:cubicBezTo>
                    <a:cubicBezTo>
                      <a:pt x="1222907" y="169487"/>
                      <a:pt x="1220945" y="164906"/>
                      <a:pt x="1226830" y="157053"/>
                    </a:cubicBezTo>
                    <a:cubicBezTo>
                      <a:pt x="1226830" y="157053"/>
                      <a:pt x="1227485" y="155745"/>
                      <a:pt x="1228138" y="155745"/>
                    </a:cubicBezTo>
                    <a:cubicBezTo>
                      <a:pt x="1228138" y="155745"/>
                      <a:pt x="1228138" y="153127"/>
                      <a:pt x="1228138" y="150510"/>
                    </a:cubicBezTo>
                    <a:cubicBezTo>
                      <a:pt x="1224215" y="150510"/>
                      <a:pt x="1218983" y="150510"/>
                      <a:pt x="1215713" y="146583"/>
                    </a:cubicBezTo>
                    <a:cubicBezTo>
                      <a:pt x="1211789" y="142657"/>
                      <a:pt x="1211789" y="138076"/>
                      <a:pt x="1214405" y="133495"/>
                    </a:cubicBezTo>
                    <a:cubicBezTo>
                      <a:pt x="1213751" y="130878"/>
                      <a:pt x="1211136" y="124988"/>
                      <a:pt x="1209174" y="121062"/>
                    </a:cubicBezTo>
                    <a:cubicBezTo>
                      <a:pt x="1209174" y="121062"/>
                      <a:pt x="1207866" y="121062"/>
                      <a:pt x="1207866" y="121062"/>
                    </a:cubicBezTo>
                    <a:cubicBezTo>
                      <a:pt x="1206558" y="121062"/>
                      <a:pt x="1204596" y="120408"/>
                      <a:pt x="1203288" y="119099"/>
                    </a:cubicBezTo>
                    <a:cubicBezTo>
                      <a:pt x="1200018" y="117136"/>
                      <a:pt x="1198710" y="113864"/>
                      <a:pt x="1197402" y="111901"/>
                    </a:cubicBezTo>
                    <a:cubicBezTo>
                      <a:pt x="1197402" y="111901"/>
                      <a:pt x="1197402" y="111901"/>
                      <a:pt x="1197402" y="111901"/>
                    </a:cubicBezTo>
                    <a:cubicBezTo>
                      <a:pt x="1194787" y="111901"/>
                      <a:pt x="1190209" y="111901"/>
                      <a:pt x="1187593" y="106666"/>
                    </a:cubicBezTo>
                    <a:cubicBezTo>
                      <a:pt x="1183015" y="98813"/>
                      <a:pt x="1192171" y="92269"/>
                      <a:pt x="1200672" y="85725"/>
                    </a:cubicBezTo>
                    <a:cubicBezTo>
                      <a:pt x="1201980" y="84416"/>
                      <a:pt x="1203288" y="83762"/>
                      <a:pt x="1204596" y="83108"/>
                    </a:cubicBezTo>
                    <a:cubicBezTo>
                      <a:pt x="1205904" y="81799"/>
                      <a:pt x="1208520" y="80490"/>
                      <a:pt x="1211136" y="78527"/>
                    </a:cubicBezTo>
                    <a:cubicBezTo>
                      <a:pt x="1213097" y="77218"/>
                      <a:pt x="1216367" y="75255"/>
                      <a:pt x="1217675" y="73946"/>
                    </a:cubicBezTo>
                    <a:cubicBezTo>
                      <a:pt x="1215059" y="71328"/>
                      <a:pt x="1207212" y="66093"/>
                      <a:pt x="1204596" y="64785"/>
                    </a:cubicBezTo>
                    <a:cubicBezTo>
                      <a:pt x="1203288" y="64785"/>
                      <a:pt x="1201980" y="64785"/>
                      <a:pt x="1199364" y="64785"/>
                    </a:cubicBezTo>
                    <a:lnTo>
                      <a:pt x="1197402" y="64785"/>
                    </a:lnTo>
                    <a:cubicBezTo>
                      <a:pt x="1193479" y="64785"/>
                      <a:pt x="1189555" y="62167"/>
                      <a:pt x="1184323" y="57586"/>
                    </a:cubicBezTo>
                    <a:cubicBezTo>
                      <a:pt x="1184323" y="57586"/>
                      <a:pt x="1183669" y="56932"/>
                      <a:pt x="1183015" y="56278"/>
                    </a:cubicBezTo>
                    <a:cubicBezTo>
                      <a:pt x="1181707" y="56932"/>
                      <a:pt x="1179746" y="58241"/>
                      <a:pt x="1177783" y="58241"/>
                    </a:cubicBezTo>
                    <a:cubicBezTo>
                      <a:pt x="1175168" y="58241"/>
                      <a:pt x="1172552" y="58241"/>
                      <a:pt x="1171244" y="56278"/>
                    </a:cubicBezTo>
                    <a:cubicBezTo>
                      <a:pt x="1168628" y="53660"/>
                      <a:pt x="1168628" y="49734"/>
                      <a:pt x="1169282" y="47116"/>
                    </a:cubicBezTo>
                    <a:cubicBezTo>
                      <a:pt x="1167974" y="47116"/>
                      <a:pt x="1166666" y="46462"/>
                      <a:pt x="1165358" y="45807"/>
                    </a:cubicBezTo>
                    <a:cubicBezTo>
                      <a:pt x="1160127" y="43190"/>
                      <a:pt x="1160127" y="38609"/>
                      <a:pt x="1159472" y="36646"/>
                    </a:cubicBezTo>
                    <a:cubicBezTo>
                      <a:pt x="1159472" y="35337"/>
                      <a:pt x="1159472" y="34683"/>
                      <a:pt x="1158819" y="33374"/>
                    </a:cubicBezTo>
                    <a:cubicBezTo>
                      <a:pt x="1157511" y="30102"/>
                      <a:pt x="1156857" y="27484"/>
                      <a:pt x="1156203" y="24867"/>
                    </a:cubicBezTo>
                    <a:cubicBezTo>
                      <a:pt x="1156203" y="22904"/>
                      <a:pt x="1155549" y="20941"/>
                      <a:pt x="1154895" y="19632"/>
                    </a:cubicBezTo>
                    <a:cubicBezTo>
                      <a:pt x="1153587" y="18977"/>
                      <a:pt x="1147701" y="17669"/>
                      <a:pt x="1145085" y="17014"/>
                    </a:cubicBezTo>
                    <a:lnTo>
                      <a:pt x="1143778" y="17014"/>
                    </a:lnTo>
                    <a:cubicBezTo>
                      <a:pt x="1137238" y="15705"/>
                      <a:pt x="1134622" y="11125"/>
                      <a:pt x="1133314" y="8507"/>
                    </a:cubicBezTo>
                    <a:cubicBezTo>
                      <a:pt x="1133314" y="8507"/>
                      <a:pt x="1133314" y="7853"/>
                      <a:pt x="1132660" y="7198"/>
                    </a:cubicBezTo>
                    <a:cubicBezTo>
                      <a:pt x="1132660" y="7198"/>
                      <a:pt x="1132660" y="7198"/>
                      <a:pt x="1132660" y="7198"/>
                    </a:cubicBezTo>
                    <a:cubicBezTo>
                      <a:pt x="1131352" y="7198"/>
                      <a:pt x="1128736" y="7198"/>
                      <a:pt x="1126121" y="7198"/>
                    </a:cubicBezTo>
                    <a:cubicBezTo>
                      <a:pt x="1122197" y="5889"/>
                      <a:pt x="1120235" y="3272"/>
                      <a:pt x="1118927" y="1309"/>
                    </a:cubicBezTo>
                    <a:cubicBezTo>
                      <a:pt x="1118927" y="1309"/>
                      <a:pt x="1118927" y="654"/>
                      <a:pt x="1118273" y="0"/>
                    </a:cubicBezTo>
                    <a:cubicBezTo>
                      <a:pt x="1116965" y="0"/>
                      <a:pt x="1115003" y="1963"/>
                      <a:pt x="1114349" y="2618"/>
                    </a:cubicBezTo>
                    <a:cubicBezTo>
                      <a:pt x="1113695" y="3272"/>
                      <a:pt x="1112387" y="3926"/>
                      <a:pt x="1111733" y="4581"/>
                    </a:cubicBezTo>
                    <a:cubicBezTo>
                      <a:pt x="1110425" y="5889"/>
                      <a:pt x="1107156" y="11125"/>
                      <a:pt x="1105848" y="13742"/>
                    </a:cubicBezTo>
                    <a:cubicBezTo>
                      <a:pt x="1103232" y="18323"/>
                      <a:pt x="1101924" y="20941"/>
                      <a:pt x="1099962" y="22249"/>
                    </a:cubicBezTo>
                    <a:cubicBezTo>
                      <a:pt x="1098000" y="23558"/>
                      <a:pt x="1095384" y="24212"/>
                      <a:pt x="1093423" y="23558"/>
                    </a:cubicBezTo>
                    <a:cubicBezTo>
                      <a:pt x="1090153" y="22249"/>
                      <a:pt x="1088191" y="19632"/>
                      <a:pt x="1087537" y="16360"/>
                    </a:cubicBezTo>
                    <a:cubicBezTo>
                      <a:pt x="1084267" y="18323"/>
                      <a:pt x="1080343" y="17669"/>
                      <a:pt x="1077727" y="16360"/>
                    </a:cubicBezTo>
                    <a:cubicBezTo>
                      <a:pt x="1077727" y="17014"/>
                      <a:pt x="1076419" y="17669"/>
                      <a:pt x="1075766" y="18977"/>
                    </a:cubicBezTo>
                    <a:cubicBezTo>
                      <a:pt x="1073150" y="20941"/>
                      <a:pt x="1069226" y="22249"/>
                      <a:pt x="1060070" y="20286"/>
                    </a:cubicBezTo>
                    <a:cubicBezTo>
                      <a:pt x="1060070" y="21595"/>
                      <a:pt x="1058763" y="22249"/>
                      <a:pt x="1058763" y="23558"/>
                    </a:cubicBezTo>
                    <a:cubicBezTo>
                      <a:pt x="1056801" y="27484"/>
                      <a:pt x="1055493" y="30102"/>
                      <a:pt x="1053531" y="32065"/>
                    </a:cubicBezTo>
                    <a:cubicBezTo>
                      <a:pt x="1052877" y="32719"/>
                      <a:pt x="1050261" y="36646"/>
                      <a:pt x="1048953" y="39263"/>
                    </a:cubicBezTo>
                    <a:cubicBezTo>
                      <a:pt x="1044376" y="47116"/>
                      <a:pt x="1041760" y="50388"/>
                      <a:pt x="1039798" y="52351"/>
                    </a:cubicBezTo>
                    <a:cubicBezTo>
                      <a:pt x="1035220" y="55623"/>
                      <a:pt x="1029988" y="54314"/>
                      <a:pt x="1028026" y="53006"/>
                    </a:cubicBezTo>
                    <a:cubicBezTo>
                      <a:pt x="1028026" y="53006"/>
                      <a:pt x="1028026" y="53006"/>
                      <a:pt x="1028026" y="53006"/>
                    </a:cubicBezTo>
                    <a:cubicBezTo>
                      <a:pt x="1026718" y="54314"/>
                      <a:pt x="1024757" y="56278"/>
                      <a:pt x="1021487" y="57586"/>
                    </a:cubicBezTo>
                    <a:cubicBezTo>
                      <a:pt x="1014947" y="59549"/>
                      <a:pt x="996636" y="56278"/>
                      <a:pt x="992059" y="54969"/>
                    </a:cubicBezTo>
                    <a:cubicBezTo>
                      <a:pt x="991404" y="55623"/>
                      <a:pt x="990097" y="56932"/>
                      <a:pt x="988789" y="57586"/>
                    </a:cubicBezTo>
                    <a:cubicBezTo>
                      <a:pt x="986827" y="58895"/>
                      <a:pt x="984211" y="58895"/>
                      <a:pt x="982249" y="58895"/>
                    </a:cubicBezTo>
                    <a:cubicBezTo>
                      <a:pt x="982249" y="58895"/>
                      <a:pt x="983557" y="60204"/>
                      <a:pt x="984211" y="60858"/>
                    </a:cubicBezTo>
                    <a:cubicBezTo>
                      <a:pt x="984211" y="60858"/>
                      <a:pt x="984865" y="62167"/>
                      <a:pt x="985519" y="62167"/>
                    </a:cubicBezTo>
                    <a:cubicBezTo>
                      <a:pt x="988789" y="66093"/>
                      <a:pt x="986173" y="71328"/>
                      <a:pt x="983557" y="74600"/>
                    </a:cubicBezTo>
                    <a:cubicBezTo>
                      <a:pt x="983557" y="74600"/>
                      <a:pt x="983557" y="74600"/>
                      <a:pt x="983557" y="74600"/>
                    </a:cubicBezTo>
                    <a:cubicBezTo>
                      <a:pt x="983557" y="75255"/>
                      <a:pt x="984211" y="75909"/>
                      <a:pt x="984865" y="76564"/>
                    </a:cubicBezTo>
                    <a:cubicBezTo>
                      <a:pt x="986827" y="81144"/>
                      <a:pt x="986827" y="92269"/>
                      <a:pt x="986173" y="94886"/>
                    </a:cubicBezTo>
                    <a:cubicBezTo>
                      <a:pt x="984865" y="100776"/>
                      <a:pt x="969170" y="114518"/>
                      <a:pt x="967208" y="115827"/>
                    </a:cubicBezTo>
                    <a:cubicBezTo>
                      <a:pt x="963938" y="117790"/>
                      <a:pt x="957399" y="118445"/>
                      <a:pt x="953475" y="117790"/>
                    </a:cubicBezTo>
                    <a:cubicBezTo>
                      <a:pt x="953475" y="117790"/>
                      <a:pt x="952821" y="118445"/>
                      <a:pt x="952167" y="119099"/>
                    </a:cubicBezTo>
                    <a:cubicBezTo>
                      <a:pt x="950205" y="121062"/>
                      <a:pt x="948243" y="123680"/>
                      <a:pt x="944973" y="124334"/>
                    </a:cubicBezTo>
                    <a:cubicBezTo>
                      <a:pt x="938434" y="126297"/>
                      <a:pt x="934510" y="119753"/>
                      <a:pt x="931894" y="115173"/>
                    </a:cubicBezTo>
                    <a:cubicBezTo>
                      <a:pt x="931894" y="115173"/>
                      <a:pt x="931894" y="114518"/>
                      <a:pt x="931894" y="113864"/>
                    </a:cubicBezTo>
                    <a:cubicBezTo>
                      <a:pt x="931240" y="113864"/>
                      <a:pt x="929932" y="114518"/>
                      <a:pt x="929278" y="114518"/>
                    </a:cubicBezTo>
                    <a:cubicBezTo>
                      <a:pt x="929278" y="114518"/>
                      <a:pt x="928624" y="114518"/>
                      <a:pt x="927971" y="114518"/>
                    </a:cubicBezTo>
                    <a:cubicBezTo>
                      <a:pt x="927971" y="114518"/>
                      <a:pt x="926663" y="115827"/>
                      <a:pt x="926008" y="116481"/>
                    </a:cubicBezTo>
                    <a:cubicBezTo>
                      <a:pt x="923393" y="117790"/>
                      <a:pt x="918815" y="119099"/>
                      <a:pt x="905082" y="121716"/>
                    </a:cubicBezTo>
                    <a:cubicBezTo>
                      <a:pt x="901812" y="121716"/>
                      <a:pt x="898542" y="123025"/>
                      <a:pt x="896580" y="123680"/>
                    </a:cubicBezTo>
                    <a:lnTo>
                      <a:pt x="894618" y="123680"/>
                    </a:lnTo>
                    <a:cubicBezTo>
                      <a:pt x="891349" y="124988"/>
                      <a:pt x="883501" y="126297"/>
                      <a:pt x="881539" y="128260"/>
                    </a:cubicBezTo>
                    <a:cubicBezTo>
                      <a:pt x="881539" y="129569"/>
                      <a:pt x="881539" y="131532"/>
                      <a:pt x="880885" y="133495"/>
                    </a:cubicBezTo>
                    <a:cubicBezTo>
                      <a:pt x="880231" y="139385"/>
                      <a:pt x="878924" y="147238"/>
                      <a:pt x="872384" y="147238"/>
                    </a:cubicBezTo>
                    <a:cubicBezTo>
                      <a:pt x="868460" y="147238"/>
                      <a:pt x="865844" y="145275"/>
                      <a:pt x="863882" y="143311"/>
                    </a:cubicBezTo>
                    <a:cubicBezTo>
                      <a:pt x="863882" y="143311"/>
                      <a:pt x="862574" y="142003"/>
                      <a:pt x="861920" y="141348"/>
                    </a:cubicBezTo>
                    <a:cubicBezTo>
                      <a:pt x="857342" y="142003"/>
                      <a:pt x="848187" y="144620"/>
                      <a:pt x="844263" y="146583"/>
                    </a:cubicBezTo>
                    <a:cubicBezTo>
                      <a:pt x="844263" y="146583"/>
                      <a:pt x="844263" y="146583"/>
                      <a:pt x="844917" y="146583"/>
                    </a:cubicBezTo>
                    <a:cubicBezTo>
                      <a:pt x="852111" y="150510"/>
                      <a:pt x="850803" y="155745"/>
                      <a:pt x="849495" y="158362"/>
                    </a:cubicBezTo>
                    <a:cubicBezTo>
                      <a:pt x="848187" y="160980"/>
                      <a:pt x="846225" y="162289"/>
                      <a:pt x="844263" y="162943"/>
                    </a:cubicBezTo>
                    <a:cubicBezTo>
                      <a:pt x="844263" y="164906"/>
                      <a:pt x="844263" y="167524"/>
                      <a:pt x="841648" y="170796"/>
                    </a:cubicBezTo>
                    <a:cubicBezTo>
                      <a:pt x="838378" y="174068"/>
                      <a:pt x="838378" y="175376"/>
                      <a:pt x="837724" y="176031"/>
                    </a:cubicBezTo>
                    <a:cubicBezTo>
                      <a:pt x="837070" y="178648"/>
                      <a:pt x="835108" y="180611"/>
                      <a:pt x="833800" y="183229"/>
                    </a:cubicBezTo>
                    <a:cubicBezTo>
                      <a:pt x="833800" y="183883"/>
                      <a:pt x="832492" y="184538"/>
                      <a:pt x="832492" y="185192"/>
                    </a:cubicBezTo>
                    <a:cubicBezTo>
                      <a:pt x="832492" y="187810"/>
                      <a:pt x="831184" y="190427"/>
                      <a:pt x="829876" y="193045"/>
                    </a:cubicBezTo>
                    <a:lnTo>
                      <a:pt x="829876" y="194354"/>
                    </a:lnTo>
                    <a:cubicBezTo>
                      <a:pt x="828568" y="196971"/>
                      <a:pt x="827914" y="199589"/>
                      <a:pt x="828568" y="200897"/>
                    </a:cubicBezTo>
                    <a:cubicBezTo>
                      <a:pt x="829222" y="204824"/>
                      <a:pt x="829876" y="212677"/>
                      <a:pt x="828568" y="216603"/>
                    </a:cubicBezTo>
                    <a:cubicBezTo>
                      <a:pt x="828568" y="218566"/>
                      <a:pt x="827260" y="220529"/>
                      <a:pt x="825952" y="222493"/>
                    </a:cubicBezTo>
                    <a:cubicBezTo>
                      <a:pt x="825952" y="222493"/>
                      <a:pt x="825299" y="223801"/>
                      <a:pt x="824644" y="224456"/>
                    </a:cubicBezTo>
                    <a:lnTo>
                      <a:pt x="824644" y="224456"/>
                    </a:lnTo>
                    <a:cubicBezTo>
                      <a:pt x="824644" y="227073"/>
                      <a:pt x="824644" y="231000"/>
                      <a:pt x="824644" y="234272"/>
                    </a:cubicBezTo>
                    <a:cubicBezTo>
                      <a:pt x="824644" y="235580"/>
                      <a:pt x="823991" y="236889"/>
                      <a:pt x="823337" y="238198"/>
                    </a:cubicBezTo>
                    <a:cubicBezTo>
                      <a:pt x="823337" y="238198"/>
                      <a:pt x="822683" y="239507"/>
                      <a:pt x="822683" y="240815"/>
                    </a:cubicBezTo>
                    <a:cubicBezTo>
                      <a:pt x="823337" y="241470"/>
                      <a:pt x="823991" y="242124"/>
                      <a:pt x="825299" y="243433"/>
                    </a:cubicBezTo>
                    <a:cubicBezTo>
                      <a:pt x="825952" y="244087"/>
                      <a:pt x="827260" y="245396"/>
                      <a:pt x="829222" y="247359"/>
                    </a:cubicBezTo>
                    <a:cubicBezTo>
                      <a:pt x="834454" y="252594"/>
                      <a:pt x="835762" y="255212"/>
                      <a:pt x="837724" y="259792"/>
                    </a:cubicBezTo>
                    <a:cubicBezTo>
                      <a:pt x="838378" y="261756"/>
                      <a:pt x="839032" y="263064"/>
                      <a:pt x="839032" y="263719"/>
                    </a:cubicBezTo>
                    <a:cubicBezTo>
                      <a:pt x="839032" y="263719"/>
                      <a:pt x="839032" y="264373"/>
                      <a:pt x="839032" y="265028"/>
                    </a:cubicBezTo>
                    <a:cubicBezTo>
                      <a:pt x="839032" y="265028"/>
                      <a:pt x="839032" y="265028"/>
                      <a:pt x="839032" y="265028"/>
                    </a:cubicBezTo>
                    <a:cubicBezTo>
                      <a:pt x="839032" y="265682"/>
                      <a:pt x="840993" y="266336"/>
                      <a:pt x="841648" y="267645"/>
                    </a:cubicBezTo>
                    <a:cubicBezTo>
                      <a:pt x="845571" y="270917"/>
                      <a:pt x="848841" y="273535"/>
                      <a:pt x="849495" y="278116"/>
                    </a:cubicBezTo>
                    <a:cubicBezTo>
                      <a:pt x="849495" y="280733"/>
                      <a:pt x="849495" y="284005"/>
                      <a:pt x="848187" y="286623"/>
                    </a:cubicBezTo>
                    <a:cubicBezTo>
                      <a:pt x="848187" y="287932"/>
                      <a:pt x="847533" y="289240"/>
                      <a:pt x="846879" y="289895"/>
                    </a:cubicBezTo>
                    <a:lnTo>
                      <a:pt x="846879" y="291203"/>
                    </a:lnTo>
                    <a:cubicBezTo>
                      <a:pt x="846879" y="299056"/>
                      <a:pt x="846225" y="303637"/>
                      <a:pt x="842956" y="306254"/>
                    </a:cubicBezTo>
                    <a:cubicBezTo>
                      <a:pt x="839686" y="309526"/>
                      <a:pt x="829222" y="310181"/>
                      <a:pt x="825952" y="308217"/>
                    </a:cubicBezTo>
                    <a:cubicBezTo>
                      <a:pt x="824644" y="307563"/>
                      <a:pt x="823991" y="306909"/>
                      <a:pt x="823337" y="305600"/>
                    </a:cubicBezTo>
                    <a:cubicBezTo>
                      <a:pt x="823337" y="305600"/>
                      <a:pt x="823337" y="305600"/>
                      <a:pt x="823337" y="305600"/>
                    </a:cubicBezTo>
                    <a:cubicBezTo>
                      <a:pt x="820721" y="305600"/>
                      <a:pt x="816797" y="305600"/>
                      <a:pt x="813527" y="305600"/>
                    </a:cubicBezTo>
                    <a:cubicBezTo>
                      <a:pt x="808295" y="304291"/>
                      <a:pt x="803064" y="298402"/>
                      <a:pt x="803718" y="293167"/>
                    </a:cubicBezTo>
                    <a:cubicBezTo>
                      <a:pt x="803718" y="292512"/>
                      <a:pt x="803718" y="291203"/>
                      <a:pt x="803718" y="289895"/>
                    </a:cubicBezTo>
                    <a:cubicBezTo>
                      <a:pt x="799140" y="289240"/>
                      <a:pt x="795870" y="287932"/>
                      <a:pt x="793254" y="285968"/>
                    </a:cubicBezTo>
                    <a:cubicBezTo>
                      <a:pt x="791946" y="284660"/>
                      <a:pt x="788023" y="282042"/>
                      <a:pt x="786061" y="280733"/>
                    </a:cubicBezTo>
                    <a:cubicBezTo>
                      <a:pt x="783445" y="280733"/>
                      <a:pt x="772982" y="285314"/>
                      <a:pt x="769058" y="287277"/>
                    </a:cubicBezTo>
                    <a:cubicBezTo>
                      <a:pt x="764480" y="289895"/>
                      <a:pt x="763826" y="290549"/>
                      <a:pt x="761864" y="292512"/>
                    </a:cubicBezTo>
                    <a:cubicBezTo>
                      <a:pt x="761864" y="292512"/>
                      <a:pt x="761211" y="293821"/>
                      <a:pt x="760556" y="295130"/>
                    </a:cubicBezTo>
                    <a:cubicBezTo>
                      <a:pt x="760556" y="297093"/>
                      <a:pt x="757941" y="301674"/>
                      <a:pt x="753363" y="301674"/>
                    </a:cubicBezTo>
                    <a:cubicBezTo>
                      <a:pt x="753363" y="301674"/>
                      <a:pt x="753363" y="301674"/>
                      <a:pt x="752709" y="301674"/>
                    </a:cubicBezTo>
                    <a:cubicBezTo>
                      <a:pt x="750093" y="302982"/>
                      <a:pt x="742899" y="305600"/>
                      <a:pt x="737668" y="299710"/>
                    </a:cubicBezTo>
                    <a:lnTo>
                      <a:pt x="737668" y="298402"/>
                    </a:lnTo>
                    <a:cubicBezTo>
                      <a:pt x="736360" y="297747"/>
                      <a:pt x="734398" y="295784"/>
                      <a:pt x="733744" y="294475"/>
                    </a:cubicBezTo>
                    <a:cubicBezTo>
                      <a:pt x="733090" y="294475"/>
                      <a:pt x="731782" y="295130"/>
                      <a:pt x="731128" y="295784"/>
                    </a:cubicBezTo>
                    <a:cubicBezTo>
                      <a:pt x="731128" y="300365"/>
                      <a:pt x="731128" y="303637"/>
                      <a:pt x="728513" y="305600"/>
                    </a:cubicBezTo>
                    <a:lnTo>
                      <a:pt x="726550" y="307563"/>
                    </a:lnTo>
                    <a:lnTo>
                      <a:pt x="723281" y="307563"/>
                    </a:lnTo>
                    <a:cubicBezTo>
                      <a:pt x="723281" y="312798"/>
                      <a:pt x="723281" y="315416"/>
                      <a:pt x="721319" y="317379"/>
                    </a:cubicBezTo>
                    <a:lnTo>
                      <a:pt x="719357" y="319342"/>
                    </a:lnTo>
                    <a:lnTo>
                      <a:pt x="716087" y="319342"/>
                    </a:lnTo>
                    <a:cubicBezTo>
                      <a:pt x="716087" y="319342"/>
                      <a:pt x="714125" y="319342"/>
                      <a:pt x="712817" y="319342"/>
                    </a:cubicBezTo>
                    <a:cubicBezTo>
                      <a:pt x="712817" y="319342"/>
                      <a:pt x="710856" y="319342"/>
                      <a:pt x="710201" y="319342"/>
                    </a:cubicBezTo>
                    <a:cubicBezTo>
                      <a:pt x="710201" y="319342"/>
                      <a:pt x="710201" y="319342"/>
                      <a:pt x="710201" y="319342"/>
                    </a:cubicBezTo>
                    <a:cubicBezTo>
                      <a:pt x="707586" y="323268"/>
                      <a:pt x="704316" y="328503"/>
                      <a:pt x="698430" y="327195"/>
                    </a:cubicBezTo>
                    <a:cubicBezTo>
                      <a:pt x="693852" y="325886"/>
                      <a:pt x="689275" y="319996"/>
                      <a:pt x="687967" y="317379"/>
                    </a:cubicBezTo>
                    <a:cubicBezTo>
                      <a:pt x="687967" y="317379"/>
                      <a:pt x="687313" y="317379"/>
                      <a:pt x="686659" y="317379"/>
                    </a:cubicBezTo>
                    <a:cubicBezTo>
                      <a:pt x="684043" y="316070"/>
                      <a:pt x="678157" y="313452"/>
                      <a:pt x="678811" y="307563"/>
                    </a:cubicBezTo>
                    <a:cubicBezTo>
                      <a:pt x="678811" y="306254"/>
                      <a:pt x="677503" y="302982"/>
                      <a:pt x="676849" y="301674"/>
                    </a:cubicBezTo>
                    <a:cubicBezTo>
                      <a:pt x="675541" y="299056"/>
                      <a:pt x="669656" y="291203"/>
                      <a:pt x="667040" y="289240"/>
                    </a:cubicBezTo>
                    <a:cubicBezTo>
                      <a:pt x="667040" y="289240"/>
                      <a:pt x="667040" y="289240"/>
                      <a:pt x="666386" y="289240"/>
                    </a:cubicBezTo>
                    <a:cubicBezTo>
                      <a:pt x="665732" y="289240"/>
                      <a:pt x="663770" y="289240"/>
                      <a:pt x="662462" y="289240"/>
                    </a:cubicBezTo>
                    <a:cubicBezTo>
                      <a:pt x="662462" y="295130"/>
                      <a:pt x="662462" y="301019"/>
                      <a:pt x="656577" y="303637"/>
                    </a:cubicBezTo>
                    <a:cubicBezTo>
                      <a:pt x="655269" y="304291"/>
                      <a:pt x="653307" y="304291"/>
                      <a:pt x="651999" y="304945"/>
                    </a:cubicBezTo>
                    <a:cubicBezTo>
                      <a:pt x="651345" y="304945"/>
                      <a:pt x="649383" y="304945"/>
                      <a:pt x="648729" y="305600"/>
                    </a:cubicBezTo>
                    <a:cubicBezTo>
                      <a:pt x="647421" y="307563"/>
                      <a:pt x="645459" y="308872"/>
                      <a:pt x="643498" y="310835"/>
                    </a:cubicBezTo>
                    <a:cubicBezTo>
                      <a:pt x="642190" y="311489"/>
                      <a:pt x="640882" y="312798"/>
                      <a:pt x="640228" y="314107"/>
                    </a:cubicBezTo>
                    <a:cubicBezTo>
                      <a:pt x="640228" y="317379"/>
                      <a:pt x="640228" y="319342"/>
                      <a:pt x="640228" y="321305"/>
                    </a:cubicBezTo>
                    <a:cubicBezTo>
                      <a:pt x="640228" y="321959"/>
                      <a:pt x="640228" y="322614"/>
                      <a:pt x="640882" y="323923"/>
                    </a:cubicBezTo>
                    <a:cubicBezTo>
                      <a:pt x="642190" y="327195"/>
                      <a:pt x="644151" y="331121"/>
                      <a:pt x="642190" y="335047"/>
                    </a:cubicBezTo>
                    <a:cubicBezTo>
                      <a:pt x="641535" y="337011"/>
                      <a:pt x="639574" y="338974"/>
                      <a:pt x="637612" y="339628"/>
                    </a:cubicBezTo>
                    <a:cubicBezTo>
                      <a:pt x="633034" y="340937"/>
                      <a:pt x="629764" y="338974"/>
                      <a:pt x="627149" y="337011"/>
                    </a:cubicBezTo>
                    <a:cubicBezTo>
                      <a:pt x="623879" y="337665"/>
                      <a:pt x="618647" y="338319"/>
                      <a:pt x="616031" y="334393"/>
                    </a:cubicBezTo>
                    <a:cubicBezTo>
                      <a:pt x="615377" y="333084"/>
                      <a:pt x="614723" y="331775"/>
                      <a:pt x="613415" y="328503"/>
                    </a:cubicBezTo>
                    <a:cubicBezTo>
                      <a:pt x="612761" y="326540"/>
                      <a:pt x="610800" y="321959"/>
                      <a:pt x="610145" y="319996"/>
                    </a:cubicBezTo>
                    <a:cubicBezTo>
                      <a:pt x="606222" y="319996"/>
                      <a:pt x="600990" y="319996"/>
                      <a:pt x="599028" y="319996"/>
                    </a:cubicBezTo>
                    <a:cubicBezTo>
                      <a:pt x="598374" y="320651"/>
                      <a:pt x="596412" y="322614"/>
                      <a:pt x="595758" y="323923"/>
                    </a:cubicBezTo>
                    <a:cubicBezTo>
                      <a:pt x="592488" y="327849"/>
                      <a:pt x="590527" y="330467"/>
                      <a:pt x="587257" y="331775"/>
                    </a:cubicBezTo>
                    <a:cubicBezTo>
                      <a:pt x="585295" y="333084"/>
                      <a:pt x="582679" y="333084"/>
                      <a:pt x="580063" y="331775"/>
                    </a:cubicBezTo>
                    <a:cubicBezTo>
                      <a:pt x="576139" y="329812"/>
                      <a:pt x="574178" y="325886"/>
                      <a:pt x="572870" y="321305"/>
                    </a:cubicBezTo>
                    <a:cubicBezTo>
                      <a:pt x="571562" y="321305"/>
                      <a:pt x="570254" y="321305"/>
                      <a:pt x="568292" y="321305"/>
                    </a:cubicBezTo>
                    <a:cubicBezTo>
                      <a:pt x="567638" y="321305"/>
                      <a:pt x="566330" y="320651"/>
                      <a:pt x="565676" y="319996"/>
                    </a:cubicBezTo>
                    <a:cubicBezTo>
                      <a:pt x="565676" y="321305"/>
                      <a:pt x="565676" y="321959"/>
                      <a:pt x="565676" y="322614"/>
                    </a:cubicBezTo>
                    <a:lnTo>
                      <a:pt x="565676" y="325231"/>
                    </a:lnTo>
                    <a:cubicBezTo>
                      <a:pt x="563060" y="333739"/>
                      <a:pt x="552597" y="336356"/>
                      <a:pt x="545404" y="338319"/>
                    </a:cubicBezTo>
                    <a:cubicBezTo>
                      <a:pt x="539518" y="339628"/>
                      <a:pt x="533632" y="337011"/>
                      <a:pt x="529054" y="333739"/>
                    </a:cubicBezTo>
                    <a:cubicBezTo>
                      <a:pt x="529054" y="333739"/>
                      <a:pt x="529054" y="333739"/>
                      <a:pt x="529054" y="333739"/>
                    </a:cubicBezTo>
                    <a:cubicBezTo>
                      <a:pt x="530362" y="335702"/>
                      <a:pt x="531670" y="338319"/>
                      <a:pt x="531670" y="340937"/>
                    </a:cubicBezTo>
                    <a:cubicBezTo>
                      <a:pt x="532324" y="346827"/>
                      <a:pt x="529054" y="355334"/>
                      <a:pt x="525130" y="359260"/>
                    </a:cubicBezTo>
                    <a:cubicBezTo>
                      <a:pt x="522515" y="362532"/>
                      <a:pt x="519245" y="363186"/>
                      <a:pt x="517283" y="363186"/>
                    </a:cubicBezTo>
                    <a:cubicBezTo>
                      <a:pt x="512051" y="363186"/>
                      <a:pt x="508781" y="358605"/>
                      <a:pt x="507473" y="356642"/>
                    </a:cubicBezTo>
                    <a:cubicBezTo>
                      <a:pt x="504204" y="352716"/>
                      <a:pt x="504858" y="346827"/>
                      <a:pt x="505512" y="341591"/>
                    </a:cubicBezTo>
                    <a:cubicBezTo>
                      <a:pt x="505512" y="341591"/>
                      <a:pt x="505512" y="340283"/>
                      <a:pt x="505512" y="340283"/>
                    </a:cubicBezTo>
                    <a:cubicBezTo>
                      <a:pt x="501588" y="340283"/>
                      <a:pt x="495702" y="340283"/>
                      <a:pt x="493087" y="340283"/>
                    </a:cubicBezTo>
                    <a:cubicBezTo>
                      <a:pt x="491779" y="340283"/>
                      <a:pt x="490471" y="340283"/>
                      <a:pt x="489817" y="340283"/>
                    </a:cubicBezTo>
                    <a:cubicBezTo>
                      <a:pt x="489817" y="341591"/>
                      <a:pt x="488509" y="342900"/>
                      <a:pt x="487201" y="344209"/>
                    </a:cubicBezTo>
                    <a:cubicBezTo>
                      <a:pt x="482623" y="348790"/>
                      <a:pt x="467582" y="352716"/>
                      <a:pt x="464966" y="352716"/>
                    </a:cubicBezTo>
                    <a:cubicBezTo>
                      <a:pt x="463004" y="352716"/>
                      <a:pt x="461042" y="352716"/>
                      <a:pt x="459081" y="350753"/>
                    </a:cubicBezTo>
                    <a:cubicBezTo>
                      <a:pt x="456465" y="348135"/>
                      <a:pt x="455811" y="344863"/>
                      <a:pt x="455811" y="341591"/>
                    </a:cubicBezTo>
                    <a:cubicBezTo>
                      <a:pt x="454503" y="341591"/>
                      <a:pt x="452541" y="342246"/>
                      <a:pt x="450579" y="341591"/>
                    </a:cubicBezTo>
                    <a:cubicBezTo>
                      <a:pt x="442732" y="340283"/>
                      <a:pt x="442732" y="331775"/>
                      <a:pt x="442077" y="326540"/>
                    </a:cubicBezTo>
                    <a:cubicBezTo>
                      <a:pt x="442077" y="326540"/>
                      <a:pt x="442077" y="326540"/>
                      <a:pt x="442077" y="325886"/>
                    </a:cubicBezTo>
                    <a:cubicBezTo>
                      <a:pt x="440116" y="325886"/>
                      <a:pt x="438154" y="326540"/>
                      <a:pt x="436846" y="327195"/>
                    </a:cubicBezTo>
                    <a:cubicBezTo>
                      <a:pt x="434230" y="327195"/>
                      <a:pt x="432268" y="328503"/>
                      <a:pt x="430960" y="328503"/>
                    </a:cubicBezTo>
                    <a:cubicBezTo>
                      <a:pt x="430306" y="328503"/>
                      <a:pt x="428998" y="329812"/>
                      <a:pt x="428344" y="330467"/>
                    </a:cubicBezTo>
                    <a:cubicBezTo>
                      <a:pt x="426383" y="332430"/>
                      <a:pt x="424421" y="334393"/>
                      <a:pt x="421805" y="335702"/>
                    </a:cubicBezTo>
                    <a:cubicBezTo>
                      <a:pt x="414611" y="339628"/>
                      <a:pt x="387799" y="331775"/>
                      <a:pt x="383221" y="330467"/>
                    </a:cubicBezTo>
                    <a:cubicBezTo>
                      <a:pt x="381259" y="330467"/>
                      <a:pt x="377335" y="333084"/>
                      <a:pt x="374719" y="334393"/>
                    </a:cubicBezTo>
                    <a:cubicBezTo>
                      <a:pt x="370796" y="336356"/>
                      <a:pt x="368180" y="337665"/>
                      <a:pt x="365564" y="338319"/>
                    </a:cubicBezTo>
                    <a:cubicBezTo>
                      <a:pt x="358370" y="338319"/>
                      <a:pt x="355755" y="332430"/>
                      <a:pt x="355101" y="329812"/>
                    </a:cubicBezTo>
                    <a:cubicBezTo>
                      <a:pt x="355101" y="329812"/>
                      <a:pt x="355101" y="329812"/>
                      <a:pt x="355101" y="329812"/>
                    </a:cubicBezTo>
                    <a:cubicBezTo>
                      <a:pt x="351831" y="330467"/>
                      <a:pt x="347253" y="333084"/>
                      <a:pt x="343983" y="333739"/>
                    </a:cubicBezTo>
                    <a:cubicBezTo>
                      <a:pt x="338752" y="335702"/>
                      <a:pt x="336136" y="337011"/>
                      <a:pt x="334174" y="337011"/>
                    </a:cubicBezTo>
                    <a:cubicBezTo>
                      <a:pt x="328288" y="337665"/>
                      <a:pt x="322403" y="333084"/>
                      <a:pt x="317825" y="329158"/>
                    </a:cubicBezTo>
                    <a:cubicBezTo>
                      <a:pt x="317825" y="329158"/>
                      <a:pt x="317825" y="329158"/>
                      <a:pt x="317171" y="329158"/>
                    </a:cubicBezTo>
                    <a:cubicBezTo>
                      <a:pt x="317171" y="329158"/>
                      <a:pt x="316517" y="329158"/>
                      <a:pt x="315863" y="329812"/>
                    </a:cubicBezTo>
                    <a:cubicBezTo>
                      <a:pt x="313247" y="331121"/>
                      <a:pt x="310631" y="333084"/>
                      <a:pt x="307362" y="333739"/>
                    </a:cubicBezTo>
                    <a:cubicBezTo>
                      <a:pt x="303438" y="334393"/>
                      <a:pt x="290359" y="333739"/>
                      <a:pt x="285781" y="333739"/>
                    </a:cubicBezTo>
                    <a:cubicBezTo>
                      <a:pt x="285781" y="333739"/>
                      <a:pt x="285781" y="333739"/>
                      <a:pt x="285127" y="334393"/>
                    </a:cubicBezTo>
                    <a:cubicBezTo>
                      <a:pt x="283819" y="335047"/>
                      <a:pt x="282511" y="336356"/>
                      <a:pt x="280549" y="337665"/>
                    </a:cubicBezTo>
                    <a:cubicBezTo>
                      <a:pt x="275972" y="340283"/>
                      <a:pt x="267470" y="341591"/>
                      <a:pt x="264200" y="342246"/>
                    </a:cubicBezTo>
                    <a:cubicBezTo>
                      <a:pt x="262892" y="342246"/>
                      <a:pt x="257007" y="344209"/>
                      <a:pt x="252429" y="344863"/>
                    </a:cubicBezTo>
                    <a:cubicBezTo>
                      <a:pt x="248505" y="346172"/>
                      <a:pt x="243927" y="346827"/>
                      <a:pt x="241966" y="347481"/>
                    </a:cubicBezTo>
                    <a:cubicBezTo>
                      <a:pt x="238042" y="348135"/>
                      <a:pt x="232810" y="347481"/>
                      <a:pt x="227578" y="345518"/>
                    </a:cubicBezTo>
                    <a:cubicBezTo>
                      <a:pt x="225616" y="345518"/>
                      <a:pt x="223000" y="344209"/>
                      <a:pt x="221693" y="344209"/>
                    </a:cubicBezTo>
                    <a:cubicBezTo>
                      <a:pt x="218423" y="345518"/>
                      <a:pt x="209267" y="352062"/>
                      <a:pt x="204690" y="355334"/>
                    </a:cubicBezTo>
                    <a:cubicBezTo>
                      <a:pt x="197496" y="359914"/>
                      <a:pt x="193572" y="362532"/>
                      <a:pt x="191610" y="363841"/>
                    </a:cubicBezTo>
                    <a:cubicBezTo>
                      <a:pt x="187033" y="365804"/>
                      <a:pt x="182455" y="365804"/>
                      <a:pt x="178531" y="366458"/>
                    </a:cubicBezTo>
                    <a:cubicBezTo>
                      <a:pt x="177877" y="366458"/>
                      <a:pt x="176569" y="367767"/>
                      <a:pt x="175916" y="369076"/>
                    </a:cubicBezTo>
                    <a:lnTo>
                      <a:pt x="173953" y="371693"/>
                    </a:lnTo>
                    <a:lnTo>
                      <a:pt x="170684" y="371693"/>
                    </a:lnTo>
                    <a:cubicBezTo>
                      <a:pt x="169376" y="371693"/>
                      <a:pt x="164798" y="371693"/>
                      <a:pt x="160874" y="371039"/>
                    </a:cubicBezTo>
                    <a:cubicBezTo>
                      <a:pt x="160220" y="371039"/>
                      <a:pt x="158912" y="371693"/>
                      <a:pt x="158259" y="372347"/>
                    </a:cubicBezTo>
                    <a:cubicBezTo>
                      <a:pt x="156297" y="373002"/>
                      <a:pt x="154335" y="374311"/>
                      <a:pt x="152373" y="374965"/>
                    </a:cubicBezTo>
                    <a:lnTo>
                      <a:pt x="149757" y="374965"/>
                    </a:lnTo>
                    <a:cubicBezTo>
                      <a:pt x="143871" y="377583"/>
                      <a:pt x="139294" y="378891"/>
                      <a:pt x="136678" y="379546"/>
                    </a:cubicBezTo>
                    <a:cubicBezTo>
                      <a:pt x="135370" y="381509"/>
                      <a:pt x="134062" y="384781"/>
                      <a:pt x="133408" y="386090"/>
                    </a:cubicBezTo>
                    <a:cubicBezTo>
                      <a:pt x="133408" y="386090"/>
                      <a:pt x="133408" y="387398"/>
                      <a:pt x="132754" y="387398"/>
                    </a:cubicBezTo>
                    <a:cubicBezTo>
                      <a:pt x="132754" y="388707"/>
                      <a:pt x="132754" y="391325"/>
                      <a:pt x="133408" y="393288"/>
                    </a:cubicBezTo>
                    <a:cubicBezTo>
                      <a:pt x="134062" y="398523"/>
                      <a:pt x="134716" y="401795"/>
                      <a:pt x="133408" y="403758"/>
                    </a:cubicBezTo>
                    <a:cubicBezTo>
                      <a:pt x="132100" y="408339"/>
                      <a:pt x="123599" y="416192"/>
                      <a:pt x="119021" y="420772"/>
                    </a:cubicBezTo>
                    <a:cubicBezTo>
                      <a:pt x="118367" y="421427"/>
                      <a:pt x="115097" y="425353"/>
                      <a:pt x="113135" y="427971"/>
                    </a:cubicBezTo>
                    <a:cubicBezTo>
                      <a:pt x="106596" y="436478"/>
                      <a:pt x="103326" y="441058"/>
                      <a:pt x="100056" y="442367"/>
                    </a:cubicBezTo>
                    <a:cubicBezTo>
                      <a:pt x="94824" y="444985"/>
                      <a:pt x="89593" y="442367"/>
                      <a:pt x="85015" y="436478"/>
                    </a:cubicBezTo>
                    <a:cubicBezTo>
                      <a:pt x="85015" y="436478"/>
                      <a:pt x="83707" y="436478"/>
                      <a:pt x="83707" y="436478"/>
                    </a:cubicBezTo>
                    <a:cubicBezTo>
                      <a:pt x="80437" y="437786"/>
                      <a:pt x="77167" y="437786"/>
                      <a:pt x="73897" y="437786"/>
                    </a:cubicBezTo>
                    <a:cubicBezTo>
                      <a:pt x="72589" y="437786"/>
                      <a:pt x="71282" y="437786"/>
                      <a:pt x="69974" y="437786"/>
                    </a:cubicBezTo>
                    <a:cubicBezTo>
                      <a:pt x="68666" y="437786"/>
                      <a:pt x="66704" y="439095"/>
                      <a:pt x="64088" y="440404"/>
                    </a:cubicBezTo>
                    <a:cubicBezTo>
                      <a:pt x="64088" y="441058"/>
                      <a:pt x="64742" y="441713"/>
                      <a:pt x="65396" y="442367"/>
                    </a:cubicBezTo>
                    <a:cubicBezTo>
                      <a:pt x="66704" y="444330"/>
                      <a:pt x="68666" y="448911"/>
                      <a:pt x="68012" y="453492"/>
                    </a:cubicBezTo>
                    <a:cubicBezTo>
                      <a:pt x="69974" y="454801"/>
                      <a:pt x="72589" y="456764"/>
                      <a:pt x="72589" y="461345"/>
                    </a:cubicBezTo>
                    <a:cubicBezTo>
                      <a:pt x="72589" y="465925"/>
                      <a:pt x="72589" y="463962"/>
                      <a:pt x="72589" y="465271"/>
                    </a:cubicBezTo>
                    <a:cubicBezTo>
                      <a:pt x="72589" y="465271"/>
                      <a:pt x="73244" y="465271"/>
                      <a:pt x="73897" y="465925"/>
                    </a:cubicBezTo>
                    <a:cubicBezTo>
                      <a:pt x="75859" y="467234"/>
                      <a:pt x="79129" y="469197"/>
                      <a:pt x="80437" y="473124"/>
                    </a:cubicBezTo>
                    <a:cubicBezTo>
                      <a:pt x="81091" y="476396"/>
                      <a:pt x="80437" y="479668"/>
                      <a:pt x="78475" y="484903"/>
                    </a:cubicBezTo>
                    <a:cubicBezTo>
                      <a:pt x="78475" y="486211"/>
                      <a:pt x="77167" y="488174"/>
                      <a:pt x="77167" y="489483"/>
                    </a:cubicBezTo>
                    <a:cubicBezTo>
                      <a:pt x="79783" y="489483"/>
                      <a:pt x="85015" y="489483"/>
                      <a:pt x="86977" y="494718"/>
                    </a:cubicBezTo>
                    <a:cubicBezTo>
                      <a:pt x="86977" y="494718"/>
                      <a:pt x="86977" y="495373"/>
                      <a:pt x="86977" y="496027"/>
                    </a:cubicBezTo>
                    <a:cubicBezTo>
                      <a:pt x="87631" y="497990"/>
                      <a:pt x="88939" y="501262"/>
                      <a:pt x="91555" y="503225"/>
                    </a:cubicBezTo>
                    <a:cubicBezTo>
                      <a:pt x="92863" y="503880"/>
                      <a:pt x="95478" y="504534"/>
                      <a:pt x="97440" y="505188"/>
                    </a:cubicBezTo>
                    <a:cubicBezTo>
                      <a:pt x="102018" y="506497"/>
                      <a:pt x="107904" y="507806"/>
                      <a:pt x="108557" y="514350"/>
                    </a:cubicBezTo>
                    <a:cubicBezTo>
                      <a:pt x="108557" y="515659"/>
                      <a:pt x="108557" y="516968"/>
                      <a:pt x="108557" y="518276"/>
                    </a:cubicBezTo>
                    <a:cubicBezTo>
                      <a:pt x="108557" y="520240"/>
                      <a:pt x="108557" y="521548"/>
                      <a:pt x="108557" y="522203"/>
                    </a:cubicBezTo>
                    <a:cubicBezTo>
                      <a:pt x="108557" y="522203"/>
                      <a:pt x="108557" y="522203"/>
                      <a:pt x="109212" y="522203"/>
                    </a:cubicBezTo>
                    <a:cubicBezTo>
                      <a:pt x="115097" y="523512"/>
                      <a:pt x="116405" y="527438"/>
                      <a:pt x="117059" y="530056"/>
                    </a:cubicBezTo>
                    <a:cubicBezTo>
                      <a:pt x="117059" y="531364"/>
                      <a:pt x="117059" y="532673"/>
                      <a:pt x="117059" y="533982"/>
                    </a:cubicBezTo>
                    <a:cubicBezTo>
                      <a:pt x="117059" y="533982"/>
                      <a:pt x="117059" y="535291"/>
                      <a:pt x="117059" y="535945"/>
                    </a:cubicBezTo>
                    <a:cubicBezTo>
                      <a:pt x="119021" y="537908"/>
                      <a:pt x="120329" y="539217"/>
                      <a:pt x="121637" y="539871"/>
                    </a:cubicBezTo>
                    <a:cubicBezTo>
                      <a:pt x="123599" y="541835"/>
                      <a:pt x="125561" y="543143"/>
                      <a:pt x="127522" y="545761"/>
                    </a:cubicBezTo>
                    <a:cubicBezTo>
                      <a:pt x="127522" y="545761"/>
                      <a:pt x="128830" y="547724"/>
                      <a:pt x="135370" y="551650"/>
                    </a:cubicBezTo>
                    <a:cubicBezTo>
                      <a:pt x="135370" y="551650"/>
                      <a:pt x="136678" y="551650"/>
                      <a:pt x="137986" y="551650"/>
                    </a:cubicBezTo>
                    <a:cubicBezTo>
                      <a:pt x="141910" y="551650"/>
                      <a:pt x="146487" y="552305"/>
                      <a:pt x="149757" y="556231"/>
                    </a:cubicBezTo>
                    <a:cubicBezTo>
                      <a:pt x="151065" y="558194"/>
                      <a:pt x="151719" y="560812"/>
                      <a:pt x="151065" y="563429"/>
                    </a:cubicBezTo>
                    <a:cubicBezTo>
                      <a:pt x="149757" y="569319"/>
                      <a:pt x="143218" y="571282"/>
                      <a:pt x="137332" y="573245"/>
                    </a:cubicBezTo>
                    <a:cubicBezTo>
                      <a:pt x="136678" y="573245"/>
                      <a:pt x="135370" y="573899"/>
                      <a:pt x="134062" y="574554"/>
                    </a:cubicBezTo>
                    <a:cubicBezTo>
                      <a:pt x="134062" y="574554"/>
                      <a:pt x="135370" y="574554"/>
                      <a:pt x="135370" y="574554"/>
                    </a:cubicBezTo>
                    <a:cubicBezTo>
                      <a:pt x="136678" y="574554"/>
                      <a:pt x="138640" y="576517"/>
                      <a:pt x="139948" y="579789"/>
                    </a:cubicBezTo>
                    <a:cubicBezTo>
                      <a:pt x="139948" y="581098"/>
                      <a:pt x="140602" y="583061"/>
                      <a:pt x="141255" y="584370"/>
                    </a:cubicBezTo>
                    <a:cubicBezTo>
                      <a:pt x="141255" y="584370"/>
                      <a:pt x="141255" y="584370"/>
                      <a:pt x="141255" y="584370"/>
                    </a:cubicBezTo>
                    <a:lnTo>
                      <a:pt x="141255" y="584370"/>
                    </a:lnTo>
                    <a:cubicBezTo>
                      <a:pt x="145833" y="584370"/>
                      <a:pt x="148449" y="586987"/>
                      <a:pt x="149103" y="588951"/>
                    </a:cubicBezTo>
                    <a:cubicBezTo>
                      <a:pt x="149757" y="590914"/>
                      <a:pt x="150411" y="592223"/>
                      <a:pt x="150411" y="593531"/>
                    </a:cubicBezTo>
                    <a:cubicBezTo>
                      <a:pt x="150411" y="594840"/>
                      <a:pt x="150411" y="595495"/>
                      <a:pt x="151065" y="596149"/>
                    </a:cubicBezTo>
                    <a:cubicBezTo>
                      <a:pt x="153681" y="599421"/>
                      <a:pt x="153681" y="602693"/>
                      <a:pt x="154335" y="605965"/>
                    </a:cubicBezTo>
                    <a:cubicBezTo>
                      <a:pt x="154335" y="605965"/>
                      <a:pt x="154335" y="607273"/>
                      <a:pt x="154335" y="607928"/>
                    </a:cubicBezTo>
                    <a:cubicBezTo>
                      <a:pt x="154335" y="607928"/>
                      <a:pt x="154989" y="607928"/>
                      <a:pt x="154989" y="607928"/>
                    </a:cubicBezTo>
                    <a:cubicBezTo>
                      <a:pt x="161528" y="611200"/>
                      <a:pt x="161528" y="615780"/>
                      <a:pt x="160874" y="619707"/>
                    </a:cubicBezTo>
                    <a:cubicBezTo>
                      <a:pt x="160220" y="622979"/>
                      <a:pt x="156951" y="625596"/>
                      <a:pt x="154335" y="628214"/>
                    </a:cubicBezTo>
                    <a:cubicBezTo>
                      <a:pt x="153681" y="628214"/>
                      <a:pt x="152373" y="629522"/>
                      <a:pt x="151719" y="630831"/>
                    </a:cubicBezTo>
                    <a:cubicBezTo>
                      <a:pt x="153027" y="636066"/>
                      <a:pt x="154989" y="647191"/>
                      <a:pt x="147141" y="651772"/>
                    </a:cubicBezTo>
                    <a:cubicBezTo>
                      <a:pt x="143871" y="653735"/>
                      <a:pt x="139294" y="654390"/>
                      <a:pt x="134062" y="655698"/>
                    </a:cubicBezTo>
                    <a:cubicBezTo>
                      <a:pt x="131446" y="655698"/>
                      <a:pt x="128176" y="657007"/>
                      <a:pt x="126214" y="657661"/>
                    </a:cubicBezTo>
                    <a:cubicBezTo>
                      <a:pt x="123599" y="658316"/>
                      <a:pt x="120329" y="659625"/>
                      <a:pt x="119021" y="660933"/>
                    </a:cubicBezTo>
                    <a:cubicBezTo>
                      <a:pt x="119021" y="660933"/>
                      <a:pt x="119021" y="662242"/>
                      <a:pt x="119021" y="662242"/>
                    </a:cubicBezTo>
                    <a:cubicBezTo>
                      <a:pt x="119021" y="665514"/>
                      <a:pt x="119675" y="670749"/>
                      <a:pt x="115097" y="674675"/>
                    </a:cubicBezTo>
                    <a:cubicBezTo>
                      <a:pt x="115097" y="674675"/>
                      <a:pt x="113135" y="677947"/>
                      <a:pt x="112481" y="679256"/>
                    </a:cubicBezTo>
                    <a:cubicBezTo>
                      <a:pt x="111173" y="682528"/>
                      <a:pt x="109865" y="685800"/>
                      <a:pt x="107250" y="688417"/>
                    </a:cubicBezTo>
                    <a:cubicBezTo>
                      <a:pt x="104634" y="691689"/>
                      <a:pt x="74552" y="736188"/>
                      <a:pt x="68666" y="746658"/>
                    </a:cubicBezTo>
                    <a:lnTo>
                      <a:pt x="64742" y="753202"/>
                    </a:lnTo>
                    <a:cubicBezTo>
                      <a:pt x="60818" y="760400"/>
                      <a:pt x="53625" y="772180"/>
                      <a:pt x="52971" y="774797"/>
                    </a:cubicBezTo>
                    <a:lnTo>
                      <a:pt x="52971" y="776106"/>
                    </a:lnTo>
                    <a:cubicBezTo>
                      <a:pt x="52971" y="779378"/>
                      <a:pt x="52317" y="783304"/>
                      <a:pt x="49701" y="786576"/>
                    </a:cubicBezTo>
                    <a:cubicBezTo>
                      <a:pt x="49047" y="787885"/>
                      <a:pt x="47739" y="788539"/>
                      <a:pt x="47085" y="788539"/>
                    </a:cubicBezTo>
                    <a:cubicBezTo>
                      <a:pt x="47085" y="792466"/>
                      <a:pt x="45777" y="796392"/>
                      <a:pt x="43815" y="799664"/>
                    </a:cubicBezTo>
                    <a:cubicBezTo>
                      <a:pt x="42507" y="802281"/>
                      <a:pt x="40546" y="803590"/>
                      <a:pt x="38584" y="804899"/>
                    </a:cubicBezTo>
                    <a:cubicBezTo>
                      <a:pt x="38584" y="804899"/>
                      <a:pt x="37930" y="805553"/>
                      <a:pt x="37276" y="806208"/>
                    </a:cubicBezTo>
                    <a:cubicBezTo>
                      <a:pt x="37276" y="811443"/>
                      <a:pt x="33352" y="819950"/>
                      <a:pt x="30736" y="823222"/>
                    </a:cubicBezTo>
                    <a:cubicBezTo>
                      <a:pt x="29428" y="825185"/>
                      <a:pt x="27466" y="829766"/>
                      <a:pt x="26812" y="831729"/>
                    </a:cubicBezTo>
                    <a:cubicBezTo>
                      <a:pt x="26812" y="831729"/>
                      <a:pt x="26812" y="831729"/>
                      <a:pt x="27466" y="832383"/>
                    </a:cubicBezTo>
                    <a:cubicBezTo>
                      <a:pt x="29428" y="834347"/>
                      <a:pt x="32044" y="836964"/>
                      <a:pt x="32044" y="841545"/>
                    </a:cubicBezTo>
                    <a:cubicBezTo>
                      <a:pt x="32044" y="842854"/>
                      <a:pt x="32044" y="844162"/>
                      <a:pt x="32044" y="845471"/>
                    </a:cubicBezTo>
                    <a:cubicBezTo>
                      <a:pt x="32044" y="845471"/>
                      <a:pt x="32044" y="846780"/>
                      <a:pt x="32044" y="847434"/>
                    </a:cubicBezTo>
                    <a:cubicBezTo>
                      <a:pt x="32044" y="847434"/>
                      <a:pt x="32044" y="847434"/>
                      <a:pt x="32044" y="847434"/>
                    </a:cubicBezTo>
                    <a:cubicBezTo>
                      <a:pt x="38584" y="848089"/>
                      <a:pt x="40546" y="852015"/>
                      <a:pt x="41199" y="855287"/>
                    </a:cubicBezTo>
                    <a:cubicBezTo>
                      <a:pt x="41199" y="857904"/>
                      <a:pt x="41199" y="859868"/>
                      <a:pt x="41199" y="861831"/>
                    </a:cubicBezTo>
                    <a:cubicBezTo>
                      <a:pt x="41199" y="861831"/>
                      <a:pt x="41199" y="863139"/>
                      <a:pt x="41199" y="863794"/>
                    </a:cubicBezTo>
                    <a:cubicBezTo>
                      <a:pt x="41199" y="863794"/>
                      <a:pt x="41199" y="863794"/>
                      <a:pt x="41854" y="864448"/>
                    </a:cubicBezTo>
                    <a:cubicBezTo>
                      <a:pt x="43815" y="866411"/>
                      <a:pt x="46431" y="869683"/>
                      <a:pt x="45777" y="875573"/>
                    </a:cubicBezTo>
                    <a:cubicBezTo>
                      <a:pt x="45777" y="876882"/>
                      <a:pt x="45777" y="878845"/>
                      <a:pt x="45123" y="880808"/>
                    </a:cubicBezTo>
                    <a:cubicBezTo>
                      <a:pt x="45123" y="883426"/>
                      <a:pt x="43815" y="889315"/>
                      <a:pt x="43815" y="892587"/>
                    </a:cubicBezTo>
                    <a:cubicBezTo>
                      <a:pt x="43815" y="892587"/>
                      <a:pt x="44469" y="892587"/>
                      <a:pt x="45123" y="892587"/>
                    </a:cubicBezTo>
                    <a:cubicBezTo>
                      <a:pt x="47739" y="893242"/>
                      <a:pt x="51009" y="894550"/>
                      <a:pt x="53625" y="896514"/>
                    </a:cubicBezTo>
                    <a:cubicBezTo>
                      <a:pt x="53625" y="896514"/>
                      <a:pt x="56240" y="897822"/>
                      <a:pt x="56895" y="897822"/>
                    </a:cubicBezTo>
                    <a:cubicBezTo>
                      <a:pt x="60164" y="899131"/>
                      <a:pt x="67358" y="901094"/>
                      <a:pt x="67358" y="908947"/>
                    </a:cubicBezTo>
                    <a:cubicBezTo>
                      <a:pt x="67358" y="909601"/>
                      <a:pt x="68666" y="912219"/>
                      <a:pt x="69320" y="913528"/>
                    </a:cubicBezTo>
                    <a:cubicBezTo>
                      <a:pt x="71282" y="917454"/>
                      <a:pt x="73897" y="921380"/>
                      <a:pt x="72589" y="925306"/>
                    </a:cubicBezTo>
                    <a:cubicBezTo>
                      <a:pt x="71936" y="927270"/>
                      <a:pt x="70628" y="929233"/>
                      <a:pt x="68666" y="929887"/>
                    </a:cubicBezTo>
                    <a:cubicBezTo>
                      <a:pt x="64088" y="931850"/>
                      <a:pt x="58856" y="929233"/>
                      <a:pt x="54279" y="926615"/>
                    </a:cubicBezTo>
                    <a:cubicBezTo>
                      <a:pt x="53625" y="926615"/>
                      <a:pt x="52317" y="925306"/>
                      <a:pt x="51009" y="924652"/>
                    </a:cubicBezTo>
                    <a:cubicBezTo>
                      <a:pt x="50355" y="924652"/>
                      <a:pt x="49047" y="925306"/>
                      <a:pt x="48393" y="925961"/>
                    </a:cubicBezTo>
                    <a:cubicBezTo>
                      <a:pt x="44469" y="927924"/>
                      <a:pt x="41199" y="929233"/>
                      <a:pt x="37930" y="928578"/>
                    </a:cubicBezTo>
                    <a:cubicBezTo>
                      <a:pt x="35314" y="928578"/>
                      <a:pt x="33352" y="926615"/>
                      <a:pt x="30736" y="923998"/>
                    </a:cubicBezTo>
                    <a:cubicBezTo>
                      <a:pt x="30736" y="924652"/>
                      <a:pt x="30736" y="925306"/>
                      <a:pt x="30736" y="925961"/>
                    </a:cubicBezTo>
                    <a:cubicBezTo>
                      <a:pt x="30736" y="929887"/>
                      <a:pt x="32044" y="935777"/>
                      <a:pt x="26812" y="939049"/>
                    </a:cubicBezTo>
                    <a:cubicBezTo>
                      <a:pt x="25505" y="939703"/>
                      <a:pt x="23542" y="940357"/>
                      <a:pt x="22235" y="940357"/>
                    </a:cubicBezTo>
                    <a:cubicBezTo>
                      <a:pt x="22235" y="940357"/>
                      <a:pt x="22235" y="941666"/>
                      <a:pt x="22235" y="942321"/>
                    </a:cubicBezTo>
                    <a:cubicBezTo>
                      <a:pt x="22235" y="943629"/>
                      <a:pt x="21581" y="944938"/>
                      <a:pt x="21581" y="945593"/>
                    </a:cubicBezTo>
                    <a:lnTo>
                      <a:pt x="21581" y="945593"/>
                    </a:lnTo>
                    <a:cubicBezTo>
                      <a:pt x="22235" y="949519"/>
                      <a:pt x="23542" y="954754"/>
                      <a:pt x="20273" y="959335"/>
                    </a:cubicBezTo>
                    <a:cubicBezTo>
                      <a:pt x="19619" y="960644"/>
                      <a:pt x="18311" y="961953"/>
                      <a:pt x="17003" y="962607"/>
                    </a:cubicBezTo>
                    <a:cubicBezTo>
                      <a:pt x="18965" y="965879"/>
                      <a:pt x="20927" y="970460"/>
                      <a:pt x="18311" y="974386"/>
                    </a:cubicBezTo>
                    <a:cubicBezTo>
                      <a:pt x="18311" y="974386"/>
                      <a:pt x="17657" y="975695"/>
                      <a:pt x="17003" y="976349"/>
                    </a:cubicBezTo>
                    <a:cubicBezTo>
                      <a:pt x="17003" y="977003"/>
                      <a:pt x="15695" y="978966"/>
                      <a:pt x="15041" y="979621"/>
                    </a:cubicBezTo>
                    <a:cubicBezTo>
                      <a:pt x="15041" y="979621"/>
                      <a:pt x="15041" y="980930"/>
                      <a:pt x="15041" y="982238"/>
                    </a:cubicBezTo>
                    <a:cubicBezTo>
                      <a:pt x="16349" y="988128"/>
                      <a:pt x="17003" y="993363"/>
                      <a:pt x="13733" y="997289"/>
                    </a:cubicBezTo>
                    <a:cubicBezTo>
                      <a:pt x="13079" y="998598"/>
                      <a:pt x="11771" y="999252"/>
                      <a:pt x="10463" y="999907"/>
                    </a:cubicBezTo>
                    <a:cubicBezTo>
                      <a:pt x="9809" y="999907"/>
                      <a:pt x="7848" y="1001870"/>
                      <a:pt x="7193" y="1002524"/>
                    </a:cubicBezTo>
                    <a:cubicBezTo>
                      <a:pt x="6540" y="1005796"/>
                      <a:pt x="3924" y="1009068"/>
                      <a:pt x="1962" y="1011686"/>
                    </a:cubicBezTo>
                    <a:cubicBezTo>
                      <a:pt x="1308" y="1012340"/>
                      <a:pt x="0" y="1013649"/>
                      <a:pt x="0" y="1014304"/>
                    </a:cubicBezTo>
                    <a:cubicBezTo>
                      <a:pt x="0" y="1014304"/>
                      <a:pt x="654" y="1016267"/>
                      <a:pt x="1308" y="1016921"/>
                    </a:cubicBezTo>
                    <a:cubicBezTo>
                      <a:pt x="2616" y="1020193"/>
                      <a:pt x="4578" y="1023465"/>
                      <a:pt x="3270" y="1027391"/>
                    </a:cubicBezTo>
                    <a:cubicBezTo>
                      <a:pt x="3270" y="1028700"/>
                      <a:pt x="2616" y="1033281"/>
                      <a:pt x="2616" y="1036553"/>
                    </a:cubicBezTo>
                    <a:cubicBezTo>
                      <a:pt x="5886" y="1035244"/>
                      <a:pt x="9809" y="1034590"/>
                      <a:pt x="13733" y="1037862"/>
                    </a:cubicBezTo>
                    <a:cubicBezTo>
                      <a:pt x="15695" y="1039825"/>
                      <a:pt x="16349" y="1041788"/>
                      <a:pt x="17003" y="1043751"/>
                    </a:cubicBezTo>
                    <a:cubicBezTo>
                      <a:pt x="18311" y="1043751"/>
                      <a:pt x="20273" y="1043751"/>
                      <a:pt x="22235" y="1044405"/>
                    </a:cubicBezTo>
                    <a:cubicBezTo>
                      <a:pt x="24197" y="1045714"/>
                      <a:pt x="25505" y="1047023"/>
                      <a:pt x="26158" y="1049640"/>
                    </a:cubicBezTo>
                    <a:cubicBezTo>
                      <a:pt x="26812" y="1052912"/>
                      <a:pt x="30736" y="1060765"/>
                      <a:pt x="32698" y="1064037"/>
                    </a:cubicBezTo>
                    <a:cubicBezTo>
                      <a:pt x="33352" y="1064037"/>
                      <a:pt x="34660" y="1063383"/>
                      <a:pt x="35968" y="1062728"/>
                    </a:cubicBezTo>
                    <a:cubicBezTo>
                      <a:pt x="39891" y="1061419"/>
                      <a:pt x="45123" y="1059456"/>
                      <a:pt x="49701" y="1062728"/>
                    </a:cubicBezTo>
                    <a:cubicBezTo>
                      <a:pt x="49701" y="1062728"/>
                      <a:pt x="51009" y="1064037"/>
                      <a:pt x="51663" y="1064691"/>
                    </a:cubicBezTo>
                    <a:cubicBezTo>
                      <a:pt x="60818" y="1071890"/>
                      <a:pt x="65396" y="1075816"/>
                      <a:pt x="66050" y="1081051"/>
                    </a:cubicBezTo>
                    <a:cubicBezTo>
                      <a:pt x="66050" y="1082360"/>
                      <a:pt x="67358" y="1084323"/>
                      <a:pt x="68012" y="1084978"/>
                    </a:cubicBezTo>
                    <a:cubicBezTo>
                      <a:pt x="68666" y="1084978"/>
                      <a:pt x="70628" y="1083669"/>
                      <a:pt x="71282" y="1083015"/>
                    </a:cubicBezTo>
                    <a:cubicBezTo>
                      <a:pt x="75859" y="1079743"/>
                      <a:pt x="81091" y="1075816"/>
                      <a:pt x="86323" y="1078434"/>
                    </a:cubicBezTo>
                    <a:cubicBezTo>
                      <a:pt x="95478" y="1083015"/>
                      <a:pt x="100056" y="1085632"/>
                      <a:pt x="101364" y="1089558"/>
                    </a:cubicBezTo>
                    <a:cubicBezTo>
                      <a:pt x="102018" y="1091522"/>
                      <a:pt x="102018" y="1092830"/>
                      <a:pt x="102018" y="1095448"/>
                    </a:cubicBezTo>
                    <a:cubicBezTo>
                      <a:pt x="102018" y="1095448"/>
                      <a:pt x="102672" y="1094794"/>
                      <a:pt x="103326" y="1094139"/>
                    </a:cubicBezTo>
                    <a:cubicBezTo>
                      <a:pt x="105288" y="1092830"/>
                      <a:pt x="107250" y="1092176"/>
                      <a:pt x="109865" y="1092830"/>
                    </a:cubicBezTo>
                    <a:cubicBezTo>
                      <a:pt x="111827" y="1092830"/>
                      <a:pt x="115097" y="1094139"/>
                      <a:pt x="117059" y="1093485"/>
                    </a:cubicBezTo>
                    <a:cubicBezTo>
                      <a:pt x="117059" y="1092176"/>
                      <a:pt x="117059" y="1089558"/>
                      <a:pt x="117713" y="1087595"/>
                    </a:cubicBezTo>
                    <a:cubicBezTo>
                      <a:pt x="118367" y="1080397"/>
                      <a:pt x="119675" y="1076471"/>
                      <a:pt x="122291" y="1073853"/>
                    </a:cubicBezTo>
                    <a:cubicBezTo>
                      <a:pt x="126214" y="1069927"/>
                      <a:pt x="131446" y="1071235"/>
                      <a:pt x="133408" y="1071890"/>
                    </a:cubicBezTo>
                    <a:cubicBezTo>
                      <a:pt x="133408" y="1071890"/>
                      <a:pt x="134062" y="1071890"/>
                      <a:pt x="134716" y="1071890"/>
                    </a:cubicBezTo>
                    <a:cubicBezTo>
                      <a:pt x="134716" y="1071890"/>
                      <a:pt x="135370" y="1071890"/>
                      <a:pt x="136024" y="1071890"/>
                    </a:cubicBezTo>
                    <a:cubicBezTo>
                      <a:pt x="141910" y="1069272"/>
                      <a:pt x="146487" y="1069927"/>
                      <a:pt x="149103" y="1074507"/>
                    </a:cubicBezTo>
                    <a:cubicBezTo>
                      <a:pt x="149757" y="1075816"/>
                      <a:pt x="150411" y="1077125"/>
                      <a:pt x="151065" y="1077779"/>
                    </a:cubicBezTo>
                    <a:cubicBezTo>
                      <a:pt x="152373" y="1079743"/>
                      <a:pt x="152373" y="1080397"/>
                      <a:pt x="153681" y="1080397"/>
                    </a:cubicBezTo>
                    <a:cubicBezTo>
                      <a:pt x="155643" y="1081051"/>
                      <a:pt x="156951" y="1082360"/>
                      <a:pt x="158259" y="1083015"/>
                    </a:cubicBezTo>
                    <a:cubicBezTo>
                      <a:pt x="158912" y="1083015"/>
                      <a:pt x="160220" y="1084323"/>
                      <a:pt x="160220" y="1084323"/>
                    </a:cubicBezTo>
                    <a:cubicBezTo>
                      <a:pt x="161528" y="1084323"/>
                      <a:pt x="163490" y="1084323"/>
                      <a:pt x="166106" y="1085632"/>
                    </a:cubicBezTo>
                    <a:cubicBezTo>
                      <a:pt x="166760" y="1085632"/>
                      <a:pt x="168722" y="1085632"/>
                      <a:pt x="169376" y="1086287"/>
                    </a:cubicBezTo>
                    <a:cubicBezTo>
                      <a:pt x="169376" y="1086287"/>
                      <a:pt x="169376" y="1086287"/>
                      <a:pt x="169376" y="1086287"/>
                    </a:cubicBezTo>
                    <a:cubicBezTo>
                      <a:pt x="170684" y="1083669"/>
                      <a:pt x="173300" y="1078434"/>
                      <a:pt x="179185" y="1079088"/>
                    </a:cubicBezTo>
                    <a:cubicBezTo>
                      <a:pt x="179839" y="1079088"/>
                      <a:pt x="181147" y="1079088"/>
                      <a:pt x="182455" y="1079088"/>
                    </a:cubicBezTo>
                    <a:cubicBezTo>
                      <a:pt x="185071" y="1079088"/>
                      <a:pt x="188341" y="1079743"/>
                      <a:pt x="193572" y="1079743"/>
                    </a:cubicBezTo>
                    <a:cubicBezTo>
                      <a:pt x="198804" y="1079743"/>
                      <a:pt x="198150" y="1079743"/>
                      <a:pt x="200766" y="1078434"/>
                    </a:cubicBezTo>
                    <a:cubicBezTo>
                      <a:pt x="205344" y="1077125"/>
                      <a:pt x="210575" y="1075816"/>
                      <a:pt x="215153" y="1079743"/>
                    </a:cubicBezTo>
                    <a:cubicBezTo>
                      <a:pt x="217115" y="1081051"/>
                      <a:pt x="218423" y="1083015"/>
                      <a:pt x="219077" y="1084323"/>
                    </a:cubicBezTo>
                    <a:cubicBezTo>
                      <a:pt x="219077" y="1084323"/>
                      <a:pt x="219077" y="1084323"/>
                      <a:pt x="219077" y="1084323"/>
                    </a:cubicBezTo>
                    <a:cubicBezTo>
                      <a:pt x="223000" y="1080397"/>
                      <a:pt x="228232" y="1075162"/>
                      <a:pt x="234772" y="1075816"/>
                    </a:cubicBezTo>
                    <a:cubicBezTo>
                      <a:pt x="238696" y="1075816"/>
                      <a:pt x="242619" y="1078434"/>
                      <a:pt x="246543" y="1080397"/>
                    </a:cubicBezTo>
                    <a:cubicBezTo>
                      <a:pt x="246543" y="1080397"/>
                      <a:pt x="247851" y="1081051"/>
                      <a:pt x="248505" y="1081706"/>
                    </a:cubicBezTo>
                    <a:cubicBezTo>
                      <a:pt x="250467" y="1079743"/>
                      <a:pt x="253737" y="1077125"/>
                      <a:pt x="258968" y="1078434"/>
                    </a:cubicBezTo>
                    <a:cubicBezTo>
                      <a:pt x="260276" y="1078434"/>
                      <a:pt x="261584" y="1079743"/>
                      <a:pt x="262892" y="1080397"/>
                    </a:cubicBezTo>
                    <a:cubicBezTo>
                      <a:pt x="262892" y="1080397"/>
                      <a:pt x="262892" y="1080397"/>
                      <a:pt x="262892" y="1080397"/>
                    </a:cubicBezTo>
                    <a:cubicBezTo>
                      <a:pt x="264854" y="1077779"/>
                      <a:pt x="268124" y="1074507"/>
                      <a:pt x="272048" y="1074507"/>
                    </a:cubicBezTo>
                    <a:lnTo>
                      <a:pt x="273356" y="1074507"/>
                    </a:lnTo>
                    <a:cubicBezTo>
                      <a:pt x="273356" y="1074507"/>
                      <a:pt x="274664" y="1074507"/>
                      <a:pt x="275317" y="1074507"/>
                    </a:cubicBezTo>
                    <a:cubicBezTo>
                      <a:pt x="277933" y="1071890"/>
                      <a:pt x="283165" y="1066655"/>
                      <a:pt x="291666" y="1065346"/>
                    </a:cubicBezTo>
                    <a:cubicBezTo>
                      <a:pt x="292974" y="1065346"/>
                      <a:pt x="294282" y="1065346"/>
                      <a:pt x="295590" y="1065346"/>
                    </a:cubicBezTo>
                    <a:cubicBezTo>
                      <a:pt x="300168" y="1064691"/>
                      <a:pt x="305400" y="1064037"/>
                      <a:pt x="309978" y="1066000"/>
                    </a:cubicBezTo>
                    <a:cubicBezTo>
                      <a:pt x="310631" y="1066000"/>
                      <a:pt x="311939" y="1066655"/>
                      <a:pt x="312593" y="1067309"/>
                    </a:cubicBezTo>
                    <a:cubicBezTo>
                      <a:pt x="316517" y="1068618"/>
                      <a:pt x="321095" y="1070581"/>
                      <a:pt x="323711" y="1074507"/>
                    </a:cubicBezTo>
                    <a:cubicBezTo>
                      <a:pt x="325019" y="1076471"/>
                      <a:pt x="325672" y="1078434"/>
                      <a:pt x="326327" y="1079743"/>
                    </a:cubicBezTo>
                    <a:cubicBezTo>
                      <a:pt x="326327" y="1080397"/>
                      <a:pt x="326327" y="1081706"/>
                      <a:pt x="326980" y="1081706"/>
                    </a:cubicBezTo>
                    <a:cubicBezTo>
                      <a:pt x="326980" y="1081706"/>
                      <a:pt x="329596" y="1081706"/>
                      <a:pt x="330250" y="1081706"/>
                    </a:cubicBezTo>
                    <a:cubicBezTo>
                      <a:pt x="334174" y="1081706"/>
                      <a:pt x="341368" y="1080397"/>
                      <a:pt x="344637" y="1086287"/>
                    </a:cubicBezTo>
                    <a:cubicBezTo>
                      <a:pt x="344637" y="1086941"/>
                      <a:pt x="345945" y="1087595"/>
                      <a:pt x="345945" y="1088904"/>
                    </a:cubicBezTo>
                    <a:cubicBezTo>
                      <a:pt x="347253" y="1090867"/>
                      <a:pt x="351177" y="1097411"/>
                      <a:pt x="353139" y="1098720"/>
                    </a:cubicBezTo>
                    <a:cubicBezTo>
                      <a:pt x="357062" y="1098065"/>
                      <a:pt x="369488" y="1090213"/>
                      <a:pt x="372104" y="1086941"/>
                    </a:cubicBezTo>
                    <a:cubicBezTo>
                      <a:pt x="372104" y="1086287"/>
                      <a:pt x="372758" y="1083669"/>
                      <a:pt x="373411" y="1081051"/>
                    </a:cubicBezTo>
                    <a:cubicBezTo>
                      <a:pt x="374066" y="1077779"/>
                      <a:pt x="374719" y="1074507"/>
                      <a:pt x="376027" y="1071890"/>
                    </a:cubicBezTo>
                    <a:cubicBezTo>
                      <a:pt x="376027" y="1071235"/>
                      <a:pt x="377335" y="1069272"/>
                      <a:pt x="378643" y="1067309"/>
                    </a:cubicBezTo>
                    <a:cubicBezTo>
                      <a:pt x="381259" y="1062074"/>
                      <a:pt x="383221" y="1058147"/>
                      <a:pt x="385837" y="1055530"/>
                    </a:cubicBezTo>
                    <a:cubicBezTo>
                      <a:pt x="388453" y="1052912"/>
                      <a:pt x="393030" y="1051604"/>
                      <a:pt x="397608" y="1050295"/>
                    </a:cubicBezTo>
                    <a:cubicBezTo>
                      <a:pt x="398916" y="1050295"/>
                      <a:pt x="400224" y="1049640"/>
                      <a:pt x="401532" y="1048986"/>
                    </a:cubicBezTo>
                    <a:cubicBezTo>
                      <a:pt x="402840" y="1048986"/>
                      <a:pt x="404148" y="1047677"/>
                      <a:pt x="406110" y="1047023"/>
                    </a:cubicBezTo>
                    <a:cubicBezTo>
                      <a:pt x="410034" y="1045060"/>
                      <a:pt x="415265" y="1042442"/>
                      <a:pt x="419189" y="1041133"/>
                    </a:cubicBezTo>
                    <a:cubicBezTo>
                      <a:pt x="420497" y="1041133"/>
                      <a:pt x="421805" y="1041133"/>
                      <a:pt x="423767" y="1040479"/>
                    </a:cubicBezTo>
                    <a:cubicBezTo>
                      <a:pt x="428998" y="1039170"/>
                      <a:pt x="442732" y="1036553"/>
                      <a:pt x="445347" y="1035244"/>
                    </a:cubicBezTo>
                    <a:cubicBezTo>
                      <a:pt x="447309" y="1033935"/>
                      <a:pt x="447963" y="1033281"/>
                      <a:pt x="449271" y="1032626"/>
                    </a:cubicBezTo>
                    <a:cubicBezTo>
                      <a:pt x="450579" y="1031318"/>
                      <a:pt x="451887" y="1030009"/>
                      <a:pt x="454503" y="1028700"/>
                    </a:cubicBezTo>
                    <a:lnTo>
                      <a:pt x="455157" y="1028700"/>
                    </a:lnTo>
                    <a:cubicBezTo>
                      <a:pt x="458426" y="1026083"/>
                      <a:pt x="463004" y="1024120"/>
                      <a:pt x="467582" y="1022156"/>
                    </a:cubicBezTo>
                    <a:cubicBezTo>
                      <a:pt x="469544" y="1021502"/>
                      <a:pt x="472160" y="1020848"/>
                      <a:pt x="474775" y="1020193"/>
                    </a:cubicBezTo>
                    <a:cubicBezTo>
                      <a:pt x="479353" y="1019539"/>
                      <a:pt x="485893" y="1018230"/>
                      <a:pt x="487855" y="1016267"/>
                    </a:cubicBezTo>
                    <a:cubicBezTo>
                      <a:pt x="488509" y="1015612"/>
                      <a:pt x="489163" y="1014958"/>
                      <a:pt x="489163" y="1012340"/>
                    </a:cubicBezTo>
                    <a:cubicBezTo>
                      <a:pt x="489163" y="1009723"/>
                      <a:pt x="489163" y="1007105"/>
                      <a:pt x="491779" y="1004488"/>
                    </a:cubicBezTo>
                    <a:cubicBezTo>
                      <a:pt x="493740" y="1001870"/>
                      <a:pt x="495702" y="995980"/>
                      <a:pt x="495702" y="994672"/>
                    </a:cubicBezTo>
                    <a:cubicBezTo>
                      <a:pt x="495702" y="984856"/>
                      <a:pt x="496356" y="978312"/>
                      <a:pt x="499626" y="975695"/>
                    </a:cubicBezTo>
                    <a:cubicBezTo>
                      <a:pt x="500934" y="974386"/>
                      <a:pt x="502896" y="973731"/>
                      <a:pt x="504204" y="973731"/>
                    </a:cubicBezTo>
                    <a:cubicBezTo>
                      <a:pt x="504204" y="973731"/>
                      <a:pt x="505512" y="973731"/>
                      <a:pt x="506166" y="973077"/>
                    </a:cubicBezTo>
                    <a:lnTo>
                      <a:pt x="506166" y="973077"/>
                    </a:lnTo>
                    <a:cubicBezTo>
                      <a:pt x="507473" y="969805"/>
                      <a:pt x="510743" y="964570"/>
                      <a:pt x="517283" y="964570"/>
                    </a:cubicBezTo>
                    <a:cubicBezTo>
                      <a:pt x="523822" y="964570"/>
                      <a:pt x="519899" y="964570"/>
                      <a:pt x="521207" y="964570"/>
                    </a:cubicBezTo>
                    <a:cubicBezTo>
                      <a:pt x="521207" y="964570"/>
                      <a:pt x="522515" y="964570"/>
                      <a:pt x="523169" y="964570"/>
                    </a:cubicBezTo>
                    <a:cubicBezTo>
                      <a:pt x="523169" y="964570"/>
                      <a:pt x="523169" y="964570"/>
                      <a:pt x="523822" y="963916"/>
                    </a:cubicBezTo>
                    <a:cubicBezTo>
                      <a:pt x="525130" y="962607"/>
                      <a:pt x="527746" y="959989"/>
                      <a:pt x="528400" y="958681"/>
                    </a:cubicBezTo>
                    <a:cubicBezTo>
                      <a:pt x="528400" y="957372"/>
                      <a:pt x="529054" y="954754"/>
                      <a:pt x="529708" y="952791"/>
                    </a:cubicBezTo>
                    <a:cubicBezTo>
                      <a:pt x="529708" y="950173"/>
                      <a:pt x="529708" y="948210"/>
                      <a:pt x="531016" y="946901"/>
                    </a:cubicBezTo>
                    <a:cubicBezTo>
                      <a:pt x="531016" y="946901"/>
                      <a:pt x="531016" y="946247"/>
                      <a:pt x="531016" y="945593"/>
                    </a:cubicBezTo>
                    <a:cubicBezTo>
                      <a:pt x="531670" y="942975"/>
                      <a:pt x="532978" y="938394"/>
                      <a:pt x="536902" y="937085"/>
                    </a:cubicBezTo>
                    <a:cubicBezTo>
                      <a:pt x="539518" y="936431"/>
                      <a:pt x="542134" y="937085"/>
                      <a:pt x="544096" y="937740"/>
                    </a:cubicBezTo>
                    <a:cubicBezTo>
                      <a:pt x="544096" y="937740"/>
                      <a:pt x="544096" y="937740"/>
                      <a:pt x="544096" y="937740"/>
                    </a:cubicBezTo>
                    <a:cubicBezTo>
                      <a:pt x="542787" y="934468"/>
                      <a:pt x="542787" y="931196"/>
                      <a:pt x="544749" y="928578"/>
                    </a:cubicBezTo>
                    <a:lnTo>
                      <a:pt x="544749" y="928578"/>
                    </a:lnTo>
                    <a:cubicBezTo>
                      <a:pt x="546711" y="924652"/>
                      <a:pt x="551289" y="918763"/>
                      <a:pt x="557829" y="921380"/>
                    </a:cubicBezTo>
                    <a:cubicBezTo>
                      <a:pt x="557829" y="921380"/>
                      <a:pt x="559137" y="921380"/>
                      <a:pt x="559790" y="922035"/>
                    </a:cubicBezTo>
                    <a:cubicBezTo>
                      <a:pt x="563714" y="923343"/>
                      <a:pt x="565676" y="924652"/>
                      <a:pt x="567638" y="924652"/>
                    </a:cubicBezTo>
                    <a:cubicBezTo>
                      <a:pt x="568292" y="920726"/>
                      <a:pt x="569600" y="916145"/>
                      <a:pt x="573524" y="914182"/>
                    </a:cubicBezTo>
                    <a:cubicBezTo>
                      <a:pt x="575486" y="912873"/>
                      <a:pt x="578102" y="912873"/>
                      <a:pt x="580717" y="914182"/>
                    </a:cubicBezTo>
                    <a:cubicBezTo>
                      <a:pt x="591181" y="918108"/>
                      <a:pt x="595758" y="918108"/>
                      <a:pt x="597066" y="918108"/>
                    </a:cubicBezTo>
                    <a:cubicBezTo>
                      <a:pt x="597720" y="916799"/>
                      <a:pt x="598374" y="914182"/>
                      <a:pt x="599028" y="912873"/>
                    </a:cubicBezTo>
                    <a:cubicBezTo>
                      <a:pt x="600990" y="906984"/>
                      <a:pt x="604260" y="898477"/>
                      <a:pt x="612107" y="899786"/>
                    </a:cubicBezTo>
                    <a:cubicBezTo>
                      <a:pt x="614069" y="899786"/>
                      <a:pt x="615377" y="900440"/>
                      <a:pt x="616685" y="901094"/>
                    </a:cubicBezTo>
                    <a:cubicBezTo>
                      <a:pt x="616685" y="901094"/>
                      <a:pt x="616685" y="901094"/>
                      <a:pt x="617339" y="900440"/>
                    </a:cubicBezTo>
                    <a:cubicBezTo>
                      <a:pt x="630418" y="885389"/>
                      <a:pt x="634342" y="882771"/>
                      <a:pt x="638920" y="883426"/>
                    </a:cubicBezTo>
                    <a:lnTo>
                      <a:pt x="642190" y="883426"/>
                    </a:lnTo>
                    <a:cubicBezTo>
                      <a:pt x="642190" y="883426"/>
                      <a:pt x="644151" y="886698"/>
                      <a:pt x="644151" y="886698"/>
                    </a:cubicBezTo>
                    <a:cubicBezTo>
                      <a:pt x="644151" y="886698"/>
                      <a:pt x="644805" y="888006"/>
                      <a:pt x="645459" y="888661"/>
                    </a:cubicBezTo>
                    <a:cubicBezTo>
                      <a:pt x="645459" y="888661"/>
                      <a:pt x="645459" y="888661"/>
                      <a:pt x="645459" y="889315"/>
                    </a:cubicBezTo>
                    <a:cubicBezTo>
                      <a:pt x="645459" y="889315"/>
                      <a:pt x="645459" y="889315"/>
                      <a:pt x="645459" y="889315"/>
                    </a:cubicBezTo>
                    <a:cubicBezTo>
                      <a:pt x="650037" y="886043"/>
                      <a:pt x="656577" y="881462"/>
                      <a:pt x="661808" y="886043"/>
                    </a:cubicBezTo>
                    <a:cubicBezTo>
                      <a:pt x="662462" y="886698"/>
                      <a:pt x="663770" y="888006"/>
                      <a:pt x="664424" y="889315"/>
                    </a:cubicBezTo>
                    <a:cubicBezTo>
                      <a:pt x="664424" y="889315"/>
                      <a:pt x="665078" y="889970"/>
                      <a:pt x="665732" y="890624"/>
                    </a:cubicBezTo>
                    <a:cubicBezTo>
                      <a:pt x="665732" y="890624"/>
                      <a:pt x="665732" y="890624"/>
                      <a:pt x="665732" y="890624"/>
                    </a:cubicBezTo>
                    <a:cubicBezTo>
                      <a:pt x="667694" y="890624"/>
                      <a:pt x="673580" y="888661"/>
                      <a:pt x="677503" y="893896"/>
                    </a:cubicBezTo>
                    <a:lnTo>
                      <a:pt x="677503" y="893896"/>
                    </a:lnTo>
                    <a:cubicBezTo>
                      <a:pt x="680773" y="899131"/>
                      <a:pt x="682735" y="900440"/>
                      <a:pt x="683389" y="900440"/>
                    </a:cubicBezTo>
                    <a:cubicBezTo>
                      <a:pt x="684697" y="900440"/>
                      <a:pt x="686659" y="900440"/>
                      <a:pt x="689275" y="900440"/>
                    </a:cubicBezTo>
                    <a:cubicBezTo>
                      <a:pt x="696468" y="900440"/>
                      <a:pt x="703008" y="899786"/>
                      <a:pt x="706932" y="903712"/>
                    </a:cubicBezTo>
                    <a:cubicBezTo>
                      <a:pt x="708240" y="905021"/>
                      <a:pt x="708894" y="906984"/>
                      <a:pt x="709548" y="908947"/>
                    </a:cubicBezTo>
                    <a:cubicBezTo>
                      <a:pt x="712164" y="907638"/>
                      <a:pt x="714779" y="907638"/>
                      <a:pt x="717395" y="908947"/>
                    </a:cubicBezTo>
                    <a:cubicBezTo>
                      <a:pt x="719357" y="910256"/>
                      <a:pt x="720665" y="911564"/>
                      <a:pt x="721319" y="912873"/>
                    </a:cubicBezTo>
                    <a:cubicBezTo>
                      <a:pt x="721973" y="912219"/>
                      <a:pt x="722627" y="911564"/>
                      <a:pt x="723281" y="910910"/>
                    </a:cubicBezTo>
                    <a:cubicBezTo>
                      <a:pt x="727858" y="906329"/>
                      <a:pt x="735052" y="899131"/>
                      <a:pt x="742246" y="905675"/>
                    </a:cubicBezTo>
                    <a:cubicBezTo>
                      <a:pt x="744862" y="908293"/>
                      <a:pt x="745515" y="911564"/>
                      <a:pt x="745515" y="915491"/>
                    </a:cubicBezTo>
                    <a:cubicBezTo>
                      <a:pt x="748131" y="914182"/>
                      <a:pt x="750747" y="914182"/>
                      <a:pt x="754017" y="916799"/>
                    </a:cubicBezTo>
                    <a:cubicBezTo>
                      <a:pt x="755325" y="917454"/>
                      <a:pt x="755979" y="918763"/>
                      <a:pt x="756633" y="920071"/>
                    </a:cubicBezTo>
                    <a:cubicBezTo>
                      <a:pt x="758595" y="914836"/>
                      <a:pt x="761864" y="910256"/>
                      <a:pt x="766442" y="910256"/>
                    </a:cubicBezTo>
                    <a:cubicBezTo>
                      <a:pt x="767750" y="910256"/>
                      <a:pt x="794562" y="907638"/>
                      <a:pt x="800448" y="910910"/>
                    </a:cubicBezTo>
                    <a:cubicBezTo>
                      <a:pt x="803718" y="912873"/>
                      <a:pt x="805680" y="916799"/>
                      <a:pt x="807642" y="921380"/>
                    </a:cubicBezTo>
                    <a:cubicBezTo>
                      <a:pt x="808950" y="924652"/>
                      <a:pt x="810911" y="928578"/>
                      <a:pt x="812873" y="930542"/>
                    </a:cubicBezTo>
                    <a:cubicBezTo>
                      <a:pt x="816143" y="933813"/>
                      <a:pt x="823337" y="937085"/>
                      <a:pt x="826607" y="937740"/>
                    </a:cubicBezTo>
                    <a:cubicBezTo>
                      <a:pt x="826607" y="937085"/>
                      <a:pt x="827914" y="935777"/>
                      <a:pt x="827914" y="934468"/>
                    </a:cubicBezTo>
                    <a:cubicBezTo>
                      <a:pt x="829876" y="930542"/>
                      <a:pt x="832492" y="923343"/>
                      <a:pt x="840993" y="923998"/>
                    </a:cubicBezTo>
                    <a:cubicBezTo>
                      <a:pt x="848187" y="924652"/>
                      <a:pt x="852765" y="931850"/>
                      <a:pt x="856035" y="936431"/>
                    </a:cubicBezTo>
                    <a:cubicBezTo>
                      <a:pt x="856035" y="936431"/>
                      <a:pt x="856035" y="936431"/>
                      <a:pt x="856035" y="937085"/>
                    </a:cubicBezTo>
                    <a:cubicBezTo>
                      <a:pt x="856035" y="937085"/>
                      <a:pt x="856035" y="937085"/>
                      <a:pt x="856035" y="937085"/>
                    </a:cubicBezTo>
                    <a:cubicBezTo>
                      <a:pt x="857997" y="937085"/>
                      <a:pt x="861920" y="935777"/>
                      <a:pt x="865190" y="939049"/>
                    </a:cubicBezTo>
                    <a:cubicBezTo>
                      <a:pt x="866498" y="940357"/>
                      <a:pt x="867806" y="942321"/>
                      <a:pt x="867152" y="946247"/>
                    </a:cubicBezTo>
                    <a:cubicBezTo>
                      <a:pt x="867152" y="948210"/>
                      <a:pt x="865844" y="950828"/>
                      <a:pt x="864536" y="953445"/>
                    </a:cubicBezTo>
                    <a:cubicBezTo>
                      <a:pt x="864536" y="953445"/>
                      <a:pt x="864536" y="953445"/>
                      <a:pt x="864536" y="954100"/>
                    </a:cubicBezTo>
                    <a:cubicBezTo>
                      <a:pt x="866498" y="954100"/>
                      <a:pt x="868460" y="954100"/>
                      <a:pt x="870422" y="956063"/>
                    </a:cubicBezTo>
                    <a:cubicBezTo>
                      <a:pt x="871730" y="957372"/>
                      <a:pt x="873038" y="959335"/>
                      <a:pt x="873038" y="963261"/>
                    </a:cubicBezTo>
                    <a:cubicBezTo>
                      <a:pt x="873038" y="966533"/>
                      <a:pt x="871730" y="968496"/>
                      <a:pt x="870422" y="970460"/>
                    </a:cubicBezTo>
                    <a:cubicBezTo>
                      <a:pt x="870422" y="971114"/>
                      <a:pt x="869114" y="972423"/>
                      <a:pt x="869114" y="973077"/>
                    </a:cubicBezTo>
                    <a:cubicBezTo>
                      <a:pt x="869114" y="973077"/>
                      <a:pt x="870422" y="975040"/>
                      <a:pt x="871076" y="975695"/>
                    </a:cubicBezTo>
                    <a:cubicBezTo>
                      <a:pt x="873692" y="980930"/>
                      <a:pt x="877616" y="986819"/>
                      <a:pt x="875654" y="992708"/>
                    </a:cubicBezTo>
                    <a:cubicBezTo>
                      <a:pt x="875000" y="995326"/>
                      <a:pt x="873038" y="997289"/>
                      <a:pt x="871730" y="999252"/>
                    </a:cubicBezTo>
                    <a:cubicBezTo>
                      <a:pt x="871076" y="1000561"/>
                      <a:pt x="869114" y="1002524"/>
                      <a:pt x="869114" y="1003833"/>
                    </a:cubicBezTo>
                    <a:cubicBezTo>
                      <a:pt x="873692" y="1012995"/>
                      <a:pt x="876308" y="1016267"/>
                      <a:pt x="877616" y="1018230"/>
                    </a:cubicBezTo>
                    <a:cubicBezTo>
                      <a:pt x="877616" y="1018230"/>
                      <a:pt x="878269" y="1017576"/>
                      <a:pt x="878924" y="1016921"/>
                    </a:cubicBezTo>
                    <a:lnTo>
                      <a:pt x="882193" y="1012995"/>
                    </a:lnTo>
                    <a:lnTo>
                      <a:pt x="886771" y="1014958"/>
                    </a:lnTo>
                    <a:cubicBezTo>
                      <a:pt x="892657" y="1017576"/>
                      <a:pt x="902466" y="1022156"/>
                      <a:pt x="905082" y="1027391"/>
                    </a:cubicBezTo>
                    <a:cubicBezTo>
                      <a:pt x="906390" y="1029355"/>
                      <a:pt x="907044" y="1030663"/>
                      <a:pt x="907698" y="1033281"/>
                    </a:cubicBezTo>
                    <a:cubicBezTo>
                      <a:pt x="907698" y="1033281"/>
                      <a:pt x="907698" y="1034590"/>
                      <a:pt x="907698" y="1034590"/>
                    </a:cubicBezTo>
                    <a:cubicBezTo>
                      <a:pt x="907698" y="1034590"/>
                      <a:pt x="907698" y="1034590"/>
                      <a:pt x="907698" y="1033935"/>
                    </a:cubicBezTo>
                    <a:cubicBezTo>
                      <a:pt x="909006" y="1030009"/>
                      <a:pt x="911622" y="1021502"/>
                      <a:pt x="920123" y="1022811"/>
                    </a:cubicBezTo>
                    <a:cubicBezTo>
                      <a:pt x="927971" y="1024120"/>
                      <a:pt x="931240" y="1034590"/>
                      <a:pt x="933202" y="1041788"/>
                    </a:cubicBezTo>
                    <a:cubicBezTo>
                      <a:pt x="933202" y="1043097"/>
                      <a:pt x="933856" y="1044405"/>
                      <a:pt x="934510" y="1045714"/>
                    </a:cubicBezTo>
                    <a:cubicBezTo>
                      <a:pt x="934510" y="1045714"/>
                      <a:pt x="934510" y="1047023"/>
                      <a:pt x="935818" y="1047677"/>
                    </a:cubicBezTo>
                    <a:cubicBezTo>
                      <a:pt x="939088" y="1052912"/>
                      <a:pt x="943012" y="1059456"/>
                      <a:pt x="939742" y="1065346"/>
                    </a:cubicBezTo>
                    <a:cubicBezTo>
                      <a:pt x="939742" y="1065346"/>
                      <a:pt x="939742" y="1065346"/>
                      <a:pt x="939742" y="1065346"/>
                    </a:cubicBezTo>
                    <a:cubicBezTo>
                      <a:pt x="943665" y="1064037"/>
                      <a:pt x="946935" y="1065346"/>
                      <a:pt x="949551" y="1067963"/>
                    </a:cubicBezTo>
                    <a:cubicBezTo>
                      <a:pt x="952821" y="1071890"/>
                      <a:pt x="952167" y="1077779"/>
                      <a:pt x="950859" y="1084978"/>
                    </a:cubicBezTo>
                    <a:cubicBezTo>
                      <a:pt x="950859" y="1086287"/>
                      <a:pt x="950859" y="1088250"/>
                      <a:pt x="950859" y="1090213"/>
                    </a:cubicBezTo>
                    <a:cubicBezTo>
                      <a:pt x="952167" y="1090213"/>
                      <a:pt x="954783" y="1090213"/>
                      <a:pt x="956745" y="1092176"/>
                    </a:cubicBezTo>
                    <a:cubicBezTo>
                      <a:pt x="956745" y="1092176"/>
                      <a:pt x="958706" y="1092176"/>
                      <a:pt x="960014" y="1092176"/>
                    </a:cubicBezTo>
                    <a:cubicBezTo>
                      <a:pt x="961976" y="1092176"/>
                      <a:pt x="965246" y="1092176"/>
                      <a:pt x="967862" y="1092830"/>
                    </a:cubicBezTo>
                    <a:cubicBezTo>
                      <a:pt x="970478" y="1094139"/>
                      <a:pt x="972440" y="1096102"/>
                      <a:pt x="973748" y="1098065"/>
                    </a:cubicBezTo>
                    <a:cubicBezTo>
                      <a:pt x="973748" y="1098065"/>
                      <a:pt x="973748" y="1098065"/>
                      <a:pt x="973748" y="1098065"/>
                    </a:cubicBezTo>
                    <a:cubicBezTo>
                      <a:pt x="973748" y="1098065"/>
                      <a:pt x="973748" y="1098065"/>
                      <a:pt x="974402" y="1098065"/>
                    </a:cubicBezTo>
                    <a:cubicBezTo>
                      <a:pt x="977018" y="1096102"/>
                      <a:pt x="982249" y="1093485"/>
                      <a:pt x="987481" y="1096102"/>
                    </a:cubicBezTo>
                    <a:cubicBezTo>
                      <a:pt x="990097" y="1097411"/>
                      <a:pt x="991404" y="1099374"/>
                      <a:pt x="992712" y="1101337"/>
                    </a:cubicBezTo>
                    <a:cubicBezTo>
                      <a:pt x="992712" y="1101337"/>
                      <a:pt x="992712" y="1101337"/>
                      <a:pt x="992712" y="1101337"/>
                    </a:cubicBezTo>
                    <a:cubicBezTo>
                      <a:pt x="992712" y="1101337"/>
                      <a:pt x="992712" y="1101337"/>
                      <a:pt x="992712" y="1101337"/>
                    </a:cubicBezTo>
                    <a:cubicBezTo>
                      <a:pt x="994674" y="1101337"/>
                      <a:pt x="997944" y="1099374"/>
                      <a:pt x="1002522" y="1102646"/>
                    </a:cubicBezTo>
                    <a:cubicBezTo>
                      <a:pt x="1007753" y="1106572"/>
                      <a:pt x="1012985" y="1122278"/>
                      <a:pt x="1013639" y="1125550"/>
                    </a:cubicBezTo>
                    <a:cubicBezTo>
                      <a:pt x="1013639" y="1128167"/>
                      <a:pt x="1013639" y="1130130"/>
                      <a:pt x="1013639" y="1132748"/>
                    </a:cubicBezTo>
                    <a:cubicBezTo>
                      <a:pt x="1013639" y="1134057"/>
                      <a:pt x="1013639" y="1135366"/>
                      <a:pt x="1013639" y="1136020"/>
                    </a:cubicBezTo>
                    <a:cubicBezTo>
                      <a:pt x="1013639" y="1136020"/>
                      <a:pt x="1013639" y="1136020"/>
                      <a:pt x="1014293" y="1136674"/>
                    </a:cubicBezTo>
                    <a:cubicBezTo>
                      <a:pt x="1016909" y="1139292"/>
                      <a:pt x="1022795" y="1145182"/>
                      <a:pt x="1018217" y="1151071"/>
                    </a:cubicBezTo>
                    <a:cubicBezTo>
                      <a:pt x="1016909" y="1153689"/>
                      <a:pt x="1014293" y="1154343"/>
                      <a:pt x="1012331" y="1155652"/>
                    </a:cubicBezTo>
                    <a:cubicBezTo>
                      <a:pt x="1012331" y="1156306"/>
                      <a:pt x="1012331" y="1156960"/>
                      <a:pt x="1012331" y="1156960"/>
                    </a:cubicBezTo>
                    <a:cubicBezTo>
                      <a:pt x="1012331" y="1156960"/>
                      <a:pt x="1012331" y="1156960"/>
                      <a:pt x="1012985" y="1156306"/>
                    </a:cubicBezTo>
                    <a:cubicBezTo>
                      <a:pt x="1014293" y="1155652"/>
                      <a:pt x="1019525" y="1153034"/>
                      <a:pt x="1024102" y="1156306"/>
                    </a:cubicBezTo>
                    <a:cubicBezTo>
                      <a:pt x="1026718" y="1158269"/>
                      <a:pt x="1027372" y="1160232"/>
                      <a:pt x="1028026" y="1162196"/>
                    </a:cubicBezTo>
                    <a:cubicBezTo>
                      <a:pt x="1028026" y="1162196"/>
                      <a:pt x="1028026" y="1162196"/>
                      <a:pt x="1028680" y="1162196"/>
                    </a:cubicBezTo>
                    <a:cubicBezTo>
                      <a:pt x="1032604" y="1162196"/>
                      <a:pt x="1037836" y="1161541"/>
                      <a:pt x="1041760" y="1164159"/>
                    </a:cubicBezTo>
                    <a:cubicBezTo>
                      <a:pt x="1045029" y="1166122"/>
                      <a:pt x="1046991" y="1169394"/>
                      <a:pt x="1046991" y="1173320"/>
                    </a:cubicBezTo>
                    <a:cubicBezTo>
                      <a:pt x="1046991" y="1173320"/>
                      <a:pt x="1046991" y="1173320"/>
                      <a:pt x="1046991" y="1173974"/>
                    </a:cubicBezTo>
                    <a:cubicBezTo>
                      <a:pt x="1048953" y="1172666"/>
                      <a:pt x="1050915" y="1171357"/>
                      <a:pt x="1052223" y="1170703"/>
                    </a:cubicBezTo>
                    <a:cubicBezTo>
                      <a:pt x="1054839" y="1170048"/>
                      <a:pt x="1060070" y="1183136"/>
                      <a:pt x="1062686" y="1184445"/>
                    </a:cubicBezTo>
                    <a:cubicBezTo>
                      <a:pt x="1064648" y="1185753"/>
                      <a:pt x="1063994" y="1176592"/>
                      <a:pt x="1065302" y="1172011"/>
                    </a:cubicBezTo>
                    <a:cubicBezTo>
                      <a:pt x="1065956" y="1168085"/>
                      <a:pt x="1071842" y="1181827"/>
                      <a:pt x="1071842" y="1183790"/>
                    </a:cubicBezTo>
                    <a:cubicBezTo>
                      <a:pt x="1071842" y="1185753"/>
                      <a:pt x="1079035" y="1185099"/>
                      <a:pt x="1080997" y="1186408"/>
                    </a:cubicBezTo>
                    <a:cubicBezTo>
                      <a:pt x="1082959" y="1187717"/>
                      <a:pt x="1086229" y="1194915"/>
                      <a:pt x="1085575" y="1197533"/>
                    </a:cubicBezTo>
                    <a:cubicBezTo>
                      <a:pt x="1084921" y="1200150"/>
                      <a:pt x="1097346" y="1203422"/>
                      <a:pt x="1099962" y="1204077"/>
                    </a:cubicBezTo>
                    <a:cubicBezTo>
                      <a:pt x="1102578" y="1204731"/>
                      <a:pt x="1103232" y="1208657"/>
                      <a:pt x="1104540" y="1208003"/>
                    </a:cubicBezTo>
                    <a:cubicBezTo>
                      <a:pt x="1105848" y="1207349"/>
                      <a:pt x="1111733" y="1178555"/>
                      <a:pt x="1113695" y="1174629"/>
                    </a:cubicBezTo>
                    <a:cubicBezTo>
                      <a:pt x="1115657" y="1170703"/>
                      <a:pt x="1111733" y="1166776"/>
                      <a:pt x="1109772" y="1164159"/>
                    </a:cubicBezTo>
                    <a:cubicBezTo>
                      <a:pt x="1108464" y="1161541"/>
                      <a:pt x="1112387" y="1162850"/>
                      <a:pt x="1114349" y="1161541"/>
                    </a:cubicBezTo>
                    <a:cubicBezTo>
                      <a:pt x="1115657" y="1160232"/>
                      <a:pt x="1119581" y="1151725"/>
                      <a:pt x="1120889" y="1150417"/>
                    </a:cubicBezTo>
                    <a:cubicBezTo>
                      <a:pt x="1122197" y="1149108"/>
                      <a:pt x="1113695" y="1134711"/>
                      <a:pt x="1113041" y="1132094"/>
                    </a:cubicBezTo>
                    <a:cubicBezTo>
                      <a:pt x="1112387" y="1129476"/>
                      <a:pt x="1113041" y="1123586"/>
                      <a:pt x="1115657" y="1121623"/>
                    </a:cubicBezTo>
                    <a:cubicBezTo>
                      <a:pt x="1118273" y="1119660"/>
                      <a:pt x="1122197" y="1119006"/>
                      <a:pt x="1125466" y="1117042"/>
                    </a:cubicBezTo>
                    <a:cubicBezTo>
                      <a:pt x="1128736" y="1114425"/>
                      <a:pt x="1143123" y="1102646"/>
                      <a:pt x="1145085" y="1100683"/>
                    </a:cubicBezTo>
                    <a:cubicBezTo>
                      <a:pt x="1147047" y="1098720"/>
                      <a:pt x="1161434" y="1094139"/>
                      <a:pt x="1164050" y="1093485"/>
                    </a:cubicBezTo>
                    <a:cubicBezTo>
                      <a:pt x="1166666" y="1093485"/>
                      <a:pt x="1173206" y="1093485"/>
                      <a:pt x="1177130" y="1091522"/>
                    </a:cubicBezTo>
                    <a:cubicBezTo>
                      <a:pt x="1180399" y="1089558"/>
                      <a:pt x="1186285" y="1078434"/>
                      <a:pt x="1186939" y="1075162"/>
                    </a:cubicBezTo>
                    <a:cubicBezTo>
                      <a:pt x="1187593" y="1072544"/>
                      <a:pt x="1187593" y="1064691"/>
                      <a:pt x="1185631" y="1062728"/>
                    </a:cubicBezTo>
                    <a:cubicBezTo>
                      <a:pt x="1183669" y="1060765"/>
                      <a:pt x="1178438" y="1054221"/>
                      <a:pt x="1180399" y="1054221"/>
                    </a:cubicBezTo>
                    <a:cubicBezTo>
                      <a:pt x="1181707" y="1054221"/>
                      <a:pt x="1188901" y="1059456"/>
                      <a:pt x="1190209" y="1058147"/>
                    </a:cubicBezTo>
                    <a:cubicBezTo>
                      <a:pt x="1191517" y="1056839"/>
                      <a:pt x="1194132" y="1044405"/>
                      <a:pt x="1196095" y="1044405"/>
                    </a:cubicBezTo>
                    <a:cubicBezTo>
                      <a:pt x="1198056" y="1044405"/>
                      <a:pt x="1198056" y="1051604"/>
                      <a:pt x="1196095" y="1053567"/>
                    </a:cubicBezTo>
                    <a:cubicBezTo>
                      <a:pt x="1194132" y="1055530"/>
                      <a:pt x="1196095" y="1060765"/>
                      <a:pt x="1196095" y="1063383"/>
                    </a:cubicBezTo>
                    <a:cubicBezTo>
                      <a:pt x="1196095" y="1066000"/>
                      <a:pt x="1193479" y="1075816"/>
                      <a:pt x="1193479" y="1079088"/>
                    </a:cubicBezTo>
                    <a:cubicBezTo>
                      <a:pt x="1193479" y="1082360"/>
                      <a:pt x="1202634" y="1080397"/>
                      <a:pt x="1203942" y="1080397"/>
                    </a:cubicBezTo>
                    <a:cubicBezTo>
                      <a:pt x="1205250" y="1080397"/>
                      <a:pt x="1206558" y="1073853"/>
                      <a:pt x="1208520" y="1071890"/>
                    </a:cubicBezTo>
                    <a:cubicBezTo>
                      <a:pt x="1210481" y="1069927"/>
                      <a:pt x="1224869" y="1070581"/>
                      <a:pt x="1230754" y="1070581"/>
                    </a:cubicBezTo>
                    <a:cubicBezTo>
                      <a:pt x="1236640" y="1070581"/>
                      <a:pt x="1239256" y="1064037"/>
                      <a:pt x="1240564" y="1062074"/>
                    </a:cubicBezTo>
                    <a:cubicBezTo>
                      <a:pt x="1241872" y="1060111"/>
                      <a:pt x="1240564" y="1057493"/>
                      <a:pt x="1237948" y="1055530"/>
                    </a:cubicBezTo>
                    <a:cubicBezTo>
                      <a:pt x="1235986" y="1053567"/>
                      <a:pt x="1236640" y="1047677"/>
                      <a:pt x="1235332" y="1044405"/>
                    </a:cubicBezTo>
                    <a:cubicBezTo>
                      <a:pt x="1234024" y="1041133"/>
                      <a:pt x="1226830" y="1035244"/>
                      <a:pt x="1226830" y="1031318"/>
                    </a:cubicBezTo>
                    <a:cubicBezTo>
                      <a:pt x="1226830" y="1027391"/>
                      <a:pt x="1232062" y="1018884"/>
                      <a:pt x="1232062" y="1016267"/>
                    </a:cubicBezTo>
                    <a:cubicBezTo>
                      <a:pt x="1232062" y="1013649"/>
                      <a:pt x="1227485" y="1015612"/>
                      <a:pt x="1225523" y="1014958"/>
                    </a:cubicBezTo>
                    <a:cubicBezTo>
                      <a:pt x="1223561" y="1014958"/>
                      <a:pt x="1222253" y="1007105"/>
                      <a:pt x="1221599" y="1005142"/>
                    </a:cubicBezTo>
                    <a:cubicBezTo>
                      <a:pt x="1220291" y="1003179"/>
                      <a:pt x="1216367" y="1005142"/>
                      <a:pt x="1213751" y="1004488"/>
                    </a:cubicBezTo>
                    <a:cubicBezTo>
                      <a:pt x="1211136" y="1003179"/>
                      <a:pt x="1211789" y="988128"/>
                      <a:pt x="1211789" y="986819"/>
                    </a:cubicBezTo>
                    <a:cubicBezTo>
                      <a:pt x="1211789" y="985510"/>
                      <a:pt x="1203288" y="982893"/>
                      <a:pt x="1202634" y="980275"/>
                    </a:cubicBezTo>
                    <a:cubicBezTo>
                      <a:pt x="1201980" y="977658"/>
                      <a:pt x="1195440" y="972423"/>
                      <a:pt x="1193479" y="971114"/>
                    </a:cubicBezTo>
                    <a:cubicBezTo>
                      <a:pt x="1190863" y="969805"/>
                      <a:pt x="1188901" y="963916"/>
                      <a:pt x="1188901" y="964570"/>
                    </a:cubicBezTo>
                    <a:cubicBezTo>
                      <a:pt x="1188901" y="965224"/>
                      <a:pt x="1200018" y="968496"/>
                      <a:pt x="1200672" y="969151"/>
                    </a:cubicBezTo>
                    <a:cubicBezTo>
                      <a:pt x="1201980" y="969805"/>
                      <a:pt x="1205904" y="978966"/>
                      <a:pt x="1205904" y="980930"/>
                    </a:cubicBezTo>
                    <a:cubicBezTo>
                      <a:pt x="1205904" y="982893"/>
                      <a:pt x="1213097" y="982893"/>
                      <a:pt x="1214405" y="983547"/>
                    </a:cubicBezTo>
                    <a:cubicBezTo>
                      <a:pt x="1215713" y="983547"/>
                      <a:pt x="1215713" y="999907"/>
                      <a:pt x="1216367" y="1001870"/>
                    </a:cubicBezTo>
                    <a:cubicBezTo>
                      <a:pt x="1216367" y="1003833"/>
                      <a:pt x="1224215" y="996635"/>
                      <a:pt x="1226830" y="995326"/>
                    </a:cubicBezTo>
                    <a:cubicBezTo>
                      <a:pt x="1229446" y="994017"/>
                      <a:pt x="1234024" y="995326"/>
                      <a:pt x="1234678" y="998598"/>
                    </a:cubicBezTo>
                    <a:cubicBezTo>
                      <a:pt x="1235332" y="1001216"/>
                      <a:pt x="1241218" y="1012995"/>
                      <a:pt x="1240564" y="1017576"/>
                    </a:cubicBezTo>
                    <a:cubicBezTo>
                      <a:pt x="1239910" y="1021502"/>
                      <a:pt x="1238602" y="1033935"/>
                      <a:pt x="1237294" y="1035898"/>
                    </a:cubicBezTo>
                    <a:cubicBezTo>
                      <a:pt x="1236640" y="1037862"/>
                      <a:pt x="1256913" y="1060111"/>
                      <a:pt x="1258875" y="1061419"/>
                    </a:cubicBezTo>
                    <a:cubicBezTo>
                      <a:pt x="1261491" y="1062728"/>
                      <a:pt x="1264106" y="1059456"/>
                      <a:pt x="1266722" y="1059456"/>
                    </a:cubicBezTo>
                    <a:cubicBezTo>
                      <a:pt x="1269338" y="1059456"/>
                      <a:pt x="1272608" y="1065346"/>
                      <a:pt x="1274570" y="1066655"/>
                    </a:cubicBezTo>
                    <a:cubicBezTo>
                      <a:pt x="1276532" y="1067963"/>
                      <a:pt x="1283725" y="1056184"/>
                      <a:pt x="1285033" y="1055530"/>
                    </a:cubicBezTo>
                    <a:cubicBezTo>
                      <a:pt x="1286341" y="1055530"/>
                      <a:pt x="1297458" y="1058802"/>
                      <a:pt x="1300728" y="1058802"/>
                    </a:cubicBezTo>
                    <a:cubicBezTo>
                      <a:pt x="1303998" y="1058802"/>
                      <a:pt x="1324271" y="1035244"/>
                      <a:pt x="1328848" y="1033935"/>
                    </a:cubicBezTo>
                    <a:cubicBezTo>
                      <a:pt x="1332772" y="1032626"/>
                      <a:pt x="1310538" y="1058802"/>
                      <a:pt x="1309230" y="1060111"/>
                    </a:cubicBezTo>
                    <a:cubicBezTo>
                      <a:pt x="1307922" y="1061419"/>
                      <a:pt x="1310538" y="1068618"/>
                      <a:pt x="1311191" y="1071235"/>
                    </a:cubicBezTo>
                    <a:cubicBezTo>
                      <a:pt x="1311191" y="1073853"/>
                      <a:pt x="1305960" y="1077779"/>
                      <a:pt x="1302690" y="1078434"/>
                    </a:cubicBezTo>
                    <a:cubicBezTo>
                      <a:pt x="1299420" y="1079743"/>
                      <a:pt x="1290919" y="1076471"/>
                      <a:pt x="1288957" y="1076471"/>
                    </a:cubicBezTo>
                    <a:cubicBezTo>
                      <a:pt x="1286995" y="1076471"/>
                      <a:pt x="1285687" y="1078434"/>
                      <a:pt x="1284379" y="1079088"/>
                    </a:cubicBezTo>
                    <a:cubicBezTo>
                      <a:pt x="1283071" y="1079743"/>
                      <a:pt x="1278493" y="1077779"/>
                      <a:pt x="1275877" y="1077779"/>
                    </a:cubicBezTo>
                    <a:cubicBezTo>
                      <a:pt x="1273262" y="1077779"/>
                      <a:pt x="1270646" y="1079743"/>
                      <a:pt x="1268030" y="1081706"/>
                    </a:cubicBezTo>
                    <a:cubicBezTo>
                      <a:pt x="1264760" y="1083015"/>
                      <a:pt x="1261491" y="1083015"/>
                      <a:pt x="1258875" y="1083015"/>
                    </a:cubicBezTo>
                    <a:cubicBezTo>
                      <a:pt x="1256259" y="1083015"/>
                      <a:pt x="1249065" y="1086287"/>
                      <a:pt x="1246449" y="1086941"/>
                    </a:cubicBezTo>
                    <a:cubicBezTo>
                      <a:pt x="1242526" y="1088250"/>
                      <a:pt x="1232716" y="1086287"/>
                      <a:pt x="1230754" y="1085632"/>
                    </a:cubicBezTo>
                    <a:cubicBezTo>
                      <a:pt x="1228138" y="1084978"/>
                      <a:pt x="1219637" y="1090867"/>
                      <a:pt x="1217021" y="1091522"/>
                    </a:cubicBezTo>
                    <a:cubicBezTo>
                      <a:pt x="1214405" y="1092176"/>
                      <a:pt x="1205250" y="1091522"/>
                      <a:pt x="1201326" y="1091522"/>
                    </a:cubicBezTo>
                    <a:cubicBezTo>
                      <a:pt x="1197402" y="1091522"/>
                      <a:pt x="1224869" y="1105918"/>
                      <a:pt x="1227485" y="1107227"/>
                    </a:cubicBezTo>
                    <a:cubicBezTo>
                      <a:pt x="1230100" y="1108536"/>
                      <a:pt x="1227485" y="1098720"/>
                      <a:pt x="1229446" y="1096757"/>
                    </a:cubicBezTo>
                    <a:cubicBezTo>
                      <a:pt x="1230754" y="1095448"/>
                      <a:pt x="1235986" y="1093485"/>
                      <a:pt x="1238602" y="1094139"/>
                    </a:cubicBezTo>
                    <a:cubicBezTo>
                      <a:pt x="1241218" y="1094139"/>
                      <a:pt x="1254297" y="1096102"/>
                      <a:pt x="1256259" y="1096757"/>
                    </a:cubicBezTo>
                    <a:cubicBezTo>
                      <a:pt x="1258221" y="1097411"/>
                      <a:pt x="1264106" y="1091522"/>
                      <a:pt x="1266722" y="1092830"/>
                    </a:cubicBezTo>
                    <a:cubicBezTo>
                      <a:pt x="1269992" y="1093485"/>
                      <a:pt x="1275877" y="1100029"/>
                      <a:pt x="1275877" y="1101992"/>
                    </a:cubicBezTo>
                    <a:cubicBezTo>
                      <a:pt x="1275877" y="1103955"/>
                      <a:pt x="1271954" y="1105918"/>
                      <a:pt x="1271300" y="1107881"/>
                    </a:cubicBezTo>
                    <a:cubicBezTo>
                      <a:pt x="1269992" y="1109844"/>
                      <a:pt x="1266722" y="1114425"/>
                      <a:pt x="1263452" y="1115734"/>
                    </a:cubicBezTo>
                    <a:cubicBezTo>
                      <a:pt x="1260183" y="1117042"/>
                      <a:pt x="1262144" y="1120969"/>
                      <a:pt x="1262144" y="1121623"/>
                    </a:cubicBezTo>
                    <a:cubicBezTo>
                      <a:pt x="1262144" y="1122932"/>
                      <a:pt x="1263452" y="1121623"/>
                      <a:pt x="1266068" y="1122278"/>
                    </a:cubicBezTo>
                    <a:cubicBezTo>
                      <a:pt x="1268684" y="1122278"/>
                      <a:pt x="1273262" y="1125550"/>
                      <a:pt x="1275224" y="1126204"/>
                    </a:cubicBezTo>
                    <a:cubicBezTo>
                      <a:pt x="1277185" y="1126858"/>
                      <a:pt x="1283071" y="1126204"/>
                      <a:pt x="1285687" y="1125550"/>
                    </a:cubicBezTo>
                    <a:cubicBezTo>
                      <a:pt x="1288303" y="1125550"/>
                      <a:pt x="1293534" y="1130130"/>
                      <a:pt x="1297458" y="1131439"/>
                    </a:cubicBezTo>
                    <a:cubicBezTo>
                      <a:pt x="1300728" y="1132094"/>
                      <a:pt x="1308575" y="1128167"/>
                      <a:pt x="1309883" y="1128167"/>
                    </a:cubicBezTo>
                    <a:cubicBezTo>
                      <a:pt x="1311191" y="1128167"/>
                      <a:pt x="1315115" y="1138638"/>
                      <a:pt x="1316423" y="1139946"/>
                    </a:cubicBezTo>
                    <a:cubicBezTo>
                      <a:pt x="1317731" y="1141255"/>
                      <a:pt x="1343890" y="1139946"/>
                      <a:pt x="1343890" y="1139946"/>
                    </a:cubicBezTo>
                    <a:cubicBezTo>
                      <a:pt x="1356315" y="1137983"/>
                      <a:pt x="1372010" y="1131439"/>
                      <a:pt x="1380511" y="1129476"/>
                    </a:cubicBezTo>
                    <a:cubicBezTo>
                      <a:pt x="1389013" y="1127513"/>
                      <a:pt x="1406016" y="1119006"/>
                      <a:pt x="1408632" y="1114425"/>
                    </a:cubicBezTo>
                    <a:cubicBezTo>
                      <a:pt x="1411902" y="1109844"/>
                      <a:pt x="1413209" y="1093485"/>
                      <a:pt x="1420403" y="1097411"/>
                    </a:cubicBezTo>
                    <a:cubicBezTo>
                      <a:pt x="1424327" y="1099374"/>
                      <a:pt x="1434136" y="1117697"/>
                      <a:pt x="1441984" y="1118351"/>
                    </a:cubicBezTo>
                    <a:cubicBezTo>
                      <a:pt x="1449831" y="1118351"/>
                      <a:pt x="1456371" y="1120969"/>
                      <a:pt x="1458333" y="1114425"/>
                    </a:cubicBezTo>
                    <a:cubicBezTo>
                      <a:pt x="1460294" y="1108536"/>
                      <a:pt x="1458333" y="1086287"/>
                      <a:pt x="1466834" y="1088250"/>
                    </a:cubicBezTo>
                    <a:cubicBezTo>
                      <a:pt x="1475335" y="1090867"/>
                      <a:pt x="1474028" y="1114425"/>
                      <a:pt x="1479259" y="1117697"/>
                    </a:cubicBezTo>
                    <a:cubicBezTo>
                      <a:pt x="1484491" y="1120969"/>
                      <a:pt x="1507380" y="1122932"/>
                      <a:pt x="1504764" y="1128167"/>
                    </a:cubicBezTo>
                    <a:cubicBezTo>
                      <a:pt x="1502148" y="1133402"/>
                      <a:pt x="1466180" y="1149762"/>
                      <a:pt x="1462256" y="1155652"/>
                    </a:cubicBezTo>
                    <a:cubicBezTo>
                      <a:pt x="1457679" y="1161541"/>
                      <a:pt x="1429558" y="1199496"/>
                      <a:pt x="1421711" y="1206694"/>
                    </a:cubicBezTo>
                    <a:cubicBezTo>
                      <a:pt x="1413863" y="1213892"/>
                      <a:pt x="1391629" y="1240722"/>
                      <a:pt x="1386397" y="1247920"/>
                    </a:cubicBezTo>
                    <a:cubicBezTo>
                      <a:pt x="1381165" y="1255119"/>
                      <a:pt x="1382473" y="1280640"/>
                      <a:pt x="1396206" y="1278023"/>
                    </a:cubicBezTo>
                    <a:cubicBezTo>
                      <a:pt x="1409939" y="1275405"/>
                      <a:pt x="1414517" y="1257082"/>
                      <a:pt x="1424327" y="1255119"/>
                    </a:cubicBezTo>
                    <a:cubicBezTo>
                      <a:pt x="1434136" y="1253156"/>
                      <a:pt x="1443945" y="1241376"/>
                      <a:pt x="1449177" y="1235487"/>
                    </a:cubicBezTo>
                    <a:cubicBezTo>
                      <a:pt x="1454409" y="1229598"/>
                      <a:pt x="1463564" y="1219127"/>
                      <a:pt x="1466180" y="1226980"/>
                    </a:cubicBezTo>
                    <a:cubicBezTo>
                      <a:pt x="1469450" y="1234178"/>
                      <a:pt x="1443945" y="1256428"/>
                      <a:pt x="1449177" y="1264280"/>
                    </a:cubicBezTo>
                    <a:cubicBezTo>
                      <a:pt x="1454409" y="1271479"/>
                      <a:pt x="1475335" y="1281294"/>
                      <a:pt x="1484491" y="1278023"/>
                    </a:cubicBezTo>
                    <a:cubicBezTo>
                      <a:pt x="1493647" y="1274096"/>
                      <a:pt x="1491031" y="1262317"/>
                      <a:pt x="1504764" y="1262972"/>
                    </a:cubicBezTo>
                    <a:cubicBezTo>
                      <a:pt x="1518497" y="1262972"/>
                      <a:pt x="1532230" y="1273442"/>
                      <a:pt x="1537462" y="1287838"/>
                    </a:cubicBezTo>
                    <a:cubicBezTo>
                      <a:pt x="1543348" y="1302235"/>
                      <a:pt x="1542040" y="1318595"/>
                      <a:pt x="1542694" y="1327102"/>
                    </a:cubicBezTo>
                    <a:cubicBezTo>
                      <a:pt x="1542694" y="1335609"/>
                      <a:pt x="1548579" y="1351968"/>
                      <a:pt x="1548579" y="1355240"/>
                    </a:cubicBezTo>
                    <a:cubicBezTo>
                      <a:pt x="1548579" y="1358512"/>
                      <a:pt x="1531576" y="1371600"/>
                      <a:pt x="1539424" y="1373563"/>
                    </a:cubicBezTo>
                    <a:cubicBezTo>
                      <a:pt x="1547271" y="1376181"/>
                      <a:pt x="1556427" y="1367674"/>
                      <a:pt x="1561658" y="1373563"/>
                    </a:cubicBezTo>
                    <a:cubicBezTo>
                      <a:pt x="1566890" y="1378798"/>
                      <a:pt x="1577354" y="1388614"/>
                      <a:pt x="1592395" y="1389923"/>
                    </a:cubicBezTo>
                    <a:cubicBezTo>
                      <a:pt x="1608090" y="1391232"/>
                      <a:pt x="1629670" y="1383379"/>
                      <a:pt x="1630978" y="1374218"/>
                    </a:cubicBezTo>
                    <a:cubicBezTo>
                      <a:pt x="1632286" y="1365710"/>
                      <a:pt x="1660407" y="1314014"/>
                      <a:pt x="1664330" y="1305507"/>
                    </a:cubicBezTo>
                    <a:cubicBezTo>
                      <a:pt x="1668254" y="1297000"/>
                      <a:pt x="1679371" y="1280640"/>
                      <a:pt x="1689835" y="1276714"/>
                    </a:cubicBezTo>
                    <a:cubicBezTo>
                      <a:pt x="1700298" y="1272133"/>
                      <a:pt x="1727765" y="1263626"/>
                      <a:pt x="1730380" y="1259700"/>
                    </a:cubicBezTo>
                    <a:cubicBezTo>
                      <a:pt x="1733650" y="1255119"/>
                      <a:pt x="1745422" y="1228289"/>
                      <a:pt x="1751961" y="1219127"/>
                    </a:cubicBezTo>
                    <a:cubicBezTo>
                      <a:pt x="1758501" y="1209966"/>
                      <a:pt x="1765694" y="1183136"/>
                      <a:pt x="1778120" y="1183136"/>
                    </a:cubicBezTo>
                    <a:cubicBezTo>
                      <a:pt x="1790545" y="1183136"/>
                      <a:pt x="1802970" y="1196878"/>
                      <a:pt x="1814087" y="1194261"/>
                    </a:cubicBezTo>
                    <a:cubicBezTo>
                      <a:pt x="1825205" y="1191643"/>
                      <a:pt x="1831090" y="1181173"/>
                      <a:pt x="1838938" y="1179864"/>
                    </a:cubicBezTo>
                    <a:cubicBezTo>
                      <a:pt x="1846786" y="1178555"/>
                      <a:pt x="1855941" y="1177901"/>
                      <a:pt x="1865096" y="1170048"/>
                    </a:cubicBezTo>
                    <a:cubicBezTo>
                      <a:pt x="1873598" y="1162196"/>
                      <a:pt x="1884715" y="1153034"/>
                      <a:pt x="1879484" y="1148454"/>
                    </a:cubicBezTo>
                    <a:cubicBezTo>
                      <a:pt x="1874252" y="1143873"/>
                      <a:pt x="1867058" y="1126858"/>
                      <a:pt x="1869020" y="111966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96D7206C-564A-DCB1-7CB4-59CC11E3A0C4}"/>
                  </a:ext>
                </a:extLst>
              </p:cNvPr>
              <p:cNvSpPr/>
              <p:nvPr/>
            </p:nvSpPr>
            <p:spPr>
              <a:xfrm>
                <a:off x="4796671" y="4212055"/>
                <a:ext cx="95478" cy="20940"/>
              </a:xfrm>
              <a:custGeom>
                <a:avLst/>
                <a:gdLst>
                  <a:gd name="connsiteX0" fmla="*/ 27466 w 95478"/>
                  <a:gd name="connsiteY0" fmla="*/ 20941 h 20940"/>
                  <a:gd name="connsiteX1" fmla="*/ 15695 w 95478"/>
                  <a:gd name="connsiteY1" fmla="*/ 19632 h 20940"/>
                  <a:gd name="connsiteX2" fmla="*/ 0 w 95478"/>
                  <a:gd name="connsiteY2" fmla="*/ 1963 h 20940"/>
                  <a:gd name="connsiteX3" fmla="*/ 0 w 95478"/>
                  <a:gd name="connsiteY3" fmla="*/ 0 h 20940"/>
                  <a:gd name="connsiteX4" fmla="*/ 1962 w 95478"/>
                  <a:gd name="connsiteY4" fmla="*/ 0 h 20940"/>
                  <a:gd name="connsiteX5" fmla="*/ 15695 w 95478"/>
                  <a:gd name="connsiteY5" fmla="*/ 15706 h 20940"/>
                  <a:gd name="connsiteX6" fmla="*/ 40546 w 95478"/>
                  <a:gd name="connsiteY6" fmla="*/ 15706 h 20940"/>
                  <a:gd name="connsiteX7" fmla="*/ 45777 w 95478"/>
                  <a:gd name="connsiteY7" fmla="*/ 14397 h 20940"/>
                  <a:gd name="connsiteX8" fmla="*/ 66704 w 95478"/>
                  <a:gd name="connsiteY8" fmla="*/ 11779 h 20940"/>
                  <a:gd name="connsiteX9" fmla="*/ 79783 w 95478"/>
                  <a:gd name="connsiteY9" fmla="*/ 11779 h 20940"/>
                  <a:gd name="connsiteX10" fmla="*/ 94171 w 95478"/>
                  <a:gd name="connsiteY10" fmla="*/ 11779 h 20940"/>
                  <a:gd name="connsiteX11" fmla="*/ 95478 w 95478"/>
                  <a:gd name="connsiteY11" fmla="*/ 13742 h 20940"/>
                  <a:gd name="connsiteX12" fmla="*/ 93516 w 95478"/>
                  <a:gd name="connsiteY12" fmla="*/ 15051 h 20940"/>
                  <a:gd name="connsiteX13" fmla="*/ 80437 w 95478"/>
                  <a:gd name="connsiteY13" fmla="*/ 15051 h 20940"/>
                  <a:gd name="connsiteX14" fmla="*/ 66704 w 95478"/>
                  <a:gd name="connsiteY14" fmla="*/ 15051 h 20940"/>
                  <a:gd name="connsiteX15" fmla="*/ 46431 w 95478"/>
                  <a:gd name="connsiteY15" fmla="*/ 17669 h 20940"/>
                  <a:gd name="connsiteX16" fmla="*/ 41199 w 95478"/>
                  <a:gd name="connsiteY16" fmla="*/ 18977 h 20940"/>
                  <a:gd name="connsiteX17" fmla="*/ 26812 w 95478"/>
                  <a:gd name="connsiteY17" fmla="*/ 19632 h 2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5478" h="20940">
                    <a:moveTo>
                      <a:pt x="27466" y="20941"/>
                    </a:moveTo>
                    <a:cubicBezTo>
                      <a:pt x="22889" y="20941"/>
                      <a:pt x="17657" y="20941"/>
                      <a:pt x="15695" y="19632"/>
                    </a:cubicBezTo>
                    <a:cubicBezTo>
                      <a:pt x="10463" y="18323"/>
                      <a:pt x="2616" y="7199"/>
                      <a:pt x="0" y="1963"/>
                    </a:cubicBezTo>
                    <a:cubicBezTo>
                      <a:pt x="0" y="1309"/>
                      <a:pt x="0" y="0"/>
                      <a:pt x="0" y="0"/>
                    </a:cubicBezTo>
                    <a:cubicBezTo>
                      <a:pt x="654" y="0"/>
                      <a:pt x="1962" y="0"/>
                      <a:pt x="1962" y="0"/>
                    </a:cubicBezTo>
                    <a:cubicBezTo>
                      <a:pt x="5232" y="5890"/>
                      <a:pt x="12425" y="15051"/>
                      <a:pt x="15695" y="15706"/>
                    </a:cubicBezTo>
                    <a:cubicBezTo>
                      <a:pt x="19619" y="17014"/>
                      <a:pt x="33352" y="17014"/>
                      <a:pt x="40546" y="15706"/>
                    </a:cubicBezTo>
                    <a:cubicBezTo>
                      <a:pt x="41854" y="15706"/>
                      <a:pt x="43815" y="15706"/>
                      <a:pt x="45777" y="14397"/>
                    </a:cubicBezTo>
                    <a:cubicBezTo>
                      <a:pt x="52971" y="13088"/>
                      <a:pt x="62780" y="11125"/>
                      <a:pt x="66704" y="11779"/>
                    </a:cubicBezTo>
                    <a:cubicBezTo>
                      <a:pt x="68666" y="11779"/>
                      <a:pt x="74552" y="11779"/>
                      <a:pt x="79783" y="11779"/>
                    </a:cubicBezTo>
                    <a:cubicBezTo>
                      <a:pt x="87631" y="11779"/>
                      <a:pt x="92208" y="11779"/>
                      <a:pt x="94171" y="11779"/>
                    </a:cubicBezTo>
                    <a:cubicBezTo>
                      <a:pt x="94824" y="11779"/>
                      <a:pt x="95478" y="13088"/>
                      <a:pt x="95478" y="13742"/>
                    </a:cubicBezTo>
                    <a:cubicBezTo>
                      <a:pt x="95478" y="14397"/>
                      <a:pt x="94171" y="15051"/>
                      <a:pt x="93516" y="15051"/>
                    </a:cubicBezTo>
                    <a:cubicBezTo>
                      <a:pt x="92208" y="15051"/>
                      <a:pt x="85669" y="15051"/>
                      <a:pt x="80437" y="15051"/>
                    </a:cubicBezTo>
                    <a:cubicBezTo>
                      <a:pt x="74552" y="15051"/>
                      <a:pt x="69320" y="15051"/>
                      <a:pt x="66704" y="15051"/>
                    </a:cubicBezTo>
                    <a:cubicBezTo>
                      <a:pt x="62780" y="15051"/>
                      <a:pt x="53625" y="16360"/>
                      <a:pt x="46431" y="17669"/>
                    </a:cubicBezTo>
                    <a:cubicBezTo>
                      <a:pt x="44469" y="17669"/>
                      <a:pt x="42507" y="18323"/>
                      <a:pt x="41199" y="18977"/>
                    </a:cubicBezTo>
                    <a:cubicBezTo>
                      <a:pt x="37930" y="18977"/>
                      <a:pt x="32044" y="19632"/>
                      <a:pt x="26812" y="1963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4CE02F1D-2014-7744-662E-26A7E1B2E346}"/>
                  </a:ext>
                </a:extLst>
              </p:cNvPr>
              <p:cNvSpPr/>
              <p:nvPr/>
            </p:nvSpPr>
            <p:spPr>
              <a:xfrm>
                <a:off x="4834901" y="4211283"/>
                <a:ext cx="9037" cy="5025"/>
              </a:xfrm>
              <a:custGeom>
                <a:avLst/>
                <a:gdLst>
                  <a:gd name="connsiteX0" fmla="*/ 1662 w 9037"/>
                  <a:gd name="connsiteY0" fmla="*/ 1427 h 5025"/>
                  <a:gd name="connsiteX1" fmla="*/ 8201 w 9037"/>
                  <a:gd name="connsiteY1" fmla="*/ 2736 h 5025"/>
                  <a:gd name="connsiteX2" fmla="*/ 1662 w 9037"/>
                  <a:gd name="connsiteY2" fmla="*/ 1427 h 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37" h="5025">
                    <a:moveTo>
                      <a:pt x="1662" y="1427"/>
                    </a:moveTo>
                    <a:cubicBezTo>
                      <a:pt x="4278" y="-1191"/>
                      <a:pt x="11471" y="118"/>
                      <a:pt x="8201" y="2736"/>
                    </a:cubicBezTo>
                    <a:cubicBezTo>
                      <a:pt x="4931" y="5353"/>
                      <a:pt x="-3570" y="6662"/>
                      <a:pt x="1662" y="1427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CC9520A4-DAB6-2AF7-1E58-3CE16D670E4D}"/>
                </a:ext>
              </a:extLst>
            </p:cNvPr>
            <p:cNvSpPr/>
            <p:nvPr/>
          </p:nvSpPr>
          <p:spPr>
            <a:xfrm>
              <a:off x="4142710" y="3986945"/>
              <a:ext cx="472813" cy="494718"/>
            </a:xfrm>
            <a:custGeom>
              <a:avLst/>
              <a:gdLst>
                <a:gd name="connsiteX0" fmla="*/ 166760 w 472813"/>
                <a:gd name="connsiteY0" fmla="*/ 28793 h 494718"/>
                <a:gd name="connsiteX1" fmla="*/ 159567 w 472813"/>
                <a:gd name="connsiteY1" fmla="*/ 28793 h 494718"/>
                <a:gd name="connsiteX2" fmla="*/ 156951 w 472813"/>
                <a:gd name="connsiteY2" fmla="*/ 26176 h 494718"/>
                <a:gd name="connsiteX3" fmla="*/ 152373 w 472813"/>
                <a:gd name="connsiteY3" fmla="*/ 28793 h 494718"/>
                <a:gd name="connsiteX4" fmla="*/ 146487 w 472813"/>
                <a:gd name="connsiteY4" fmla="*/ 27484 h 494718"/>
                <a:gd name="connsiteX5" fmla="*/ 142563 w 472813"/>
                <a:gd name="connsiteY5" fmla="*/ 17669 h 494718"/>
                <a:gd name="connsiteX6" fmla="*/ 142563 w 472813"/>
                <a:gd name="connsiteY6" fmla="*/ 15051 h 494718"/>
                <a:gd name="connsiteX7" fmla="*/ 135370 w 472813"/>
                <a:gd name="connsiteY7" fmla="*/ 15051 h 494718"/>
                <a:gd name="connsiteX8" fmla="*/ 127522 w 472813"/>
                <a:gd name="connsiteY8" fmla="*/ 15051 h 494718"/>
                <a:gd name="connsiteX9" fmla="*/ 113789 w 472813"/>
                <a:gd name="connsiteY9" fmla="*/ 5235 h 494718"/>
                <a:gd name="connsiteX10" fmla="*/ 109212 w 472813"/>
                <a:gd name="connsiteY10" fmla="*/ 5235 h 494718"/>
                <a:gd name="connsiteX11" fmla="*/ 100056 w 472813"/>
                <a:gd name="connsiteY11" fmla="*/ 0 h 494718"/>
                <a:gd name="connsiteX12" fmla="*/ 98094 w 472813"/>
                <a:gd name="connsiteY12" fmla="*/ 1309 h 494718"/>
                <a:gd name="connsiteX13" fmla="*/ 93516 w 472813"/>
                <a:gd name="connsiteY13" fmla="*/ 4581 h 494718"/>
                <a:gd name="connsiteX14" fmla="*/ 81091 w 472813"/>
                <a:gd name="connsiteY14" fmla="*/ 654 h 494718"/>
                <a:gd name="connsiteX15" fmla="*/ 71936 w 472813"/>
                <a:gd name="connsiteY15" fmla="*/ 10470 h 494718"/>
                <a:gd name="connsiteX16" fmla="*/ 66704 w 472813"/>
                <a:gd name="connsiteY16" fmla="*/ 15705 h 494718"/>
                <a:gd name="connsiteX17" fmla="*/ 56895 w 472813"/>
                <a:gd name="connsiteY17" fmla="*/ 15705 h 494718"/>
                <a:gd name="connsiteX18" fmla="*/ 55587 w 472813"/>
                <a:gd name="connsiteY18" fmla="*/ 18977 h 494718"/>
                <a:gd name="connsiteX19" fmla="*/ 47085 w 472813"/>
                <a:gd name="connsiteY19" fmla="*/ 31411 h 494718"/>
                <a:gd name="connsiteX20" fmla="*/ 24197 w 472813"/>
                <a:gd name="connsiteY20" fmla="*/ 29448 h 494718"/>
                <a:gd name="connsiteX21" fmla="*/ 24197 w 472813"/>
                <a:gd name="connsiteY21" fmla="*/ 30102 h 494718"/>
                <a:gd name="connsiteX22" fmla="*/ 22235 w 472813"/>
                <a:gd name="connsiteY22" fmla="*/ 35991 h 494718"/>
                <a:gd name="connsiteX23" fmla="*/ 0 w 472813"/>
                <a:gd name="connsiteY23" fmla="*/ 35991 h 494718"/>
                <a:gd name="connsiteX24" fmla="*/ 0 w 472813"/>
                <a:gd name="connsiteY24" fmla="*/ 35991 h 494718"/>
                <a:gd name="connsiteX25" fmla="*/ 654 w 472813"/>
                <a:gd name="connsiteY25" fmla="*/ 37955 h 494718"/>
                <a:gd name="connsiteX26" fmla="*/ 3270 w 472813"/>
                <a:gd name="connsiteY26" fmla="*/ 48425 h 494718"/>
                <a:gd name="connsiteX27" fmla="*/ 3270 w 472813"/>
                <a:gd name="connsiteY27" fmla="*/ 51697 h 494718"/>
                <a:gd name="connsiteX28" fmla="*/ 5886 w 472813"/>
                <a:gd name="connsiteY28" fmla="*/ 52351 h 494718"/>
                <a:gd name="connsiteX29" fmla="*/ 11771 w 472813"/>
                <a:gd name="connsiteY29" fmla="*/ 56932 h 494718"/>
                <a:gd name="connsiteX30" fmla="*/ 14387 w 472813"/>
                <a:gd name="connsiteY30" fmla="*/ 59549 h 494718"/>
                <a:gd name="connsiteX31" fmla="*/ 14387 w 472813"/>
                <a:gd name="connsiteY31" fmla="*/ 59549 h 494718"/>
                <a:gd name="connsiteX32" fmla="*/ 24850 w 472813"/>
                <a:gd name="connsiteY32" fmla="*/ 60204 h 494718"/>
                <a:gd name="connsiteX33" fmla="*/ 27466 w 472813"/>
                <a:gd name="connsiteY33" fmla="*/ 61512 h 494718"/>
                <a:gd name="connsiteX34" fmla="*/ 38584 w 472813"/>
                <a:gd name="connsiteY34" fmla="*/ 70674 h 494718"/>
                <a:gd name="connsiteX35" fmla="*/ 39891 w 472813"/>
                <a:gd name="connsiteY35" fmla="*/ 75909 h 494718"/>
                <a:gd name="connsiteX36" fmla="*/ 41854 w 472813"/>
                <a:gd name="connsiteY36" fmla="*/ 79836 h 494718"/>
                <a:gd name="connsiteX37" fmla="*/ 49047 w 472813"/>
                <a:gd name="connsiteY37" fmla="*/ 83762 h 494718"/>
                <a:gd name="connsiteX38" fmla="*/ 60164 w 472813"/>
                <a:gd name="connsiteY38" fmla="*/ 92269 h 494718"/>
                <a:gd name="connsiteX39" fmla="*/ 62126 w 472813"/>
                <a:gd name="connsiteY39" fmla="*/ 98813 h 494718"/>
                <a:gd name="connsiteX40" fmla="*/ 62126 w 472813"/>
                <a:gd name="connsiteY40" fmla="*/ 100121 h 494718"/>
                <a:gd name="connsiteX41" fmla="*/ 71282 w 472813"/>
                <a:gd name="connsiteY41" fmla="*/ 106665 h 494718"/>
                <a:gd name="connsiteX42" fmla="*/ 73244 w 472813"/>
                <a:gd name="connsiteY42" fmla="*/ 112555 h 494718"/>
                <a:gd name="connsiteX43" fmla="*/ 75205 w 472813"/>
                <a:gd name="connsiteY43" fmla="*/ 118444 h 494718"/>
                <a:gd name="connsiteX44" fmla="*/ 79783 w 472813"/>
                <a:gd name="connsiteY44" fmla="*/ 121716 h 494718"/>
                <a:gd name="connsiteX45" fmla="*/ 88939 w 472813"/>
                <a:gd name="connsiteY45" fmla="*/ 134150 h 494718"/>
                <a:gd name="connsiteX46" fmla="*/ 86977 w 472813"/>
                <a:gd name="connsiteY46" fmla="*/ 138731 h 494718"/>
                <a:gd name="connsiteX47" fmla="*/ 101364 w 472813"/>
                <a:gd name="connsiteY47" fmla="*/ 147892 h 494718"/>
                <a:gd name="connsiteX48" fmla="*/ 109212 w 472813"/>
                <a:gd name="connsiteY48" fmla="*/ 153127 h 494718"/>
                <a:gd name="connsiteX49" fmla="*/ 115097 w 472813"/>
                <a:gd name="connsiteY49" fmla="*/ 160325 h 494718"/>
                <a:gd name="connsiteX50" fmla="*/ 119021 w 472813"/>
                <a:gd name="connsiteY50" fmla="*/ 166215 h 494718"/>
                <a:gd name="connsiteX51" fmla="*/ 120983 w 472813"/>
                <a:gd name="connsiteY51" fmla="*/ 166215 h 494718"/>
                <a:gd name="connsiteX52" fmla="*/ 134716 w 472813"/>
                <a:gd name="connsiteY52" fmla="*/ 170795 h 494718"/>
                <a:gd name="connsiteX53" fmla="*/ 136678 w 472813"/>
                <a:gd name="connsiteY53" fmla="*/ 178648 h 494718"/>
                <a:gd name="connsiteX54" fmla="*/ 141255 w 472813"/>
                <a:gd name="connsiteY54" fmla="*/ 190427 h 494718"/>
                <a:gd name="connsiteX55" fmla="*/ 149103 w 472813"/>
                <a:gd name="connsiteY55" fmla="*/ 193045 h 494718"/>
                <a:gd name="connsiteX56" fmla="*/ 160220 w 472813"/>
                <a:gd name="connsiteY56" fmla="*/ 196971 h 494718"/>
                <a:gd name="connsiteX57" fmla="*/ 168068 w 472813"/>
                <a:gd name="connsiteY57" fmla="*/ 206787 h 494718"/>
                <a:gd name="connsiteX58" fmla="*/ 176569 w 472813"/>
                <a:gd name="connsiteY58" fmla="*/ 217257 h 494718"/>
                <a:gd name="connsiteX59" fmla="*/ 179839 w 472813"/>
                <a:gd name="connsiteY59" fmla="*/ 219220 h 494718"/>
                <a:gd name="connsiteX60" fmla="*/ 195534 w 472813"/>
                <a:gd name="connsiteY60" fmla="*/ 229690 h 494718"/>
                <a:gd name="connsiteX61" fmla="*/ 197496 w 472813"/>
                <a:gd name="connsiteY61" fmla="*/ 229690 h 494718"/>
                <a:gd name="connsiteX62" fmla="*/ 213845 w 472813"/>
                <a:gd name="connsiteY62" fmla="*/ 234926 h 494718"/>
                <a:gd name="connsiteX63" fmla="*/ 223655 w 472813"/>
                <a:gd name="connsiteY63" fmla="*/ 252594 h 494718"/>
                <a:gd name="connsiteX64" fmla="*/ 232810 w 472813"/>
                <a:gd name="connsiteY64" fmla="*/ 268954 h 494718"/>
                <a:gd name="connsiteX65" fmla="*/ 237388 w 472813"/>
                <a:gd name="connsiteY65" fmla="*/ 274189 h 494718"/>
                <a:gd name="connsiteX66" fmla="*/ 254391 w 472813"/>
                <a:gd name="connsiteY66" fmla="*/ 295129 h 494718"/>
                <a:gd name="connsiteX67" fmla="*/ 257661 w 472813"/>
                <a:gd name="connsiteY67" fmla="*/ 317379 h 494718"/>
                <a:gd name="connsiteX68" fmla="*/ 258968 w 472813"/>
                <a:gd name="connsiteY68" fmla="*/ 330467 h 494718"/>
                <a:gd name="connsiteX69" fmla="*/ 266162 w 472813"/>
                <a:gd name="connsiteY69" fmla="*/ 358605 h 494718"/>
                <a:gd name="connsiteX70" fmla="*/ 260931 w 472813"/>
                <a:gd name="connsiteY70" fmla="*/ 367767 h 494718"/>
                <a:gd name="connsiteX71" fmla="*/ 257661 w 472813"/>
                <a:gd name="connsiteY71" fmla="*/ 371693 h 494718"/>
                <a:gd name="connsiteX72" fmla="*/ 258968 w 472813"/>
                <a:gd name="connsiteY72" fmla="*/ 373002 h 494718"/>
                <a:gd name="connsiteX73" fmla="*/ 265508 w 472813"/>
                <a:gd name="connsiteY73" fmla="*/ 381509 h 494718"/>
                <a:gd name="connsiteX74" fmla="*/ 265508 w 472813"/>
                <a:gd name="connsiteY74" fmla="*/ 393288 h 494718"/>
                <a:gd name="connsiteX75" fmla="*/ 265508 w 472813"/>
                <a:gd name="connsiteY75" fmla="*/ 410302 h 494718"/>
                <a:gd name="connsiteX76" fmla="*/ 270740 w 472813"/>
                <a:gd name="connsiteY76" fmla="*/ 418809 h 494718"/>
                <a:gd name="connsiteX77" fmla="*/ 277280 w 472813"/>
                <a:gd name="connsiteY77" fmla="*/ 431242 h 494718"/>
                <a:gd name="connsiteX78" fmla="*/ 277280 w 472813"/>
                <a:gd name="connsiteY78" fmla="*/ 439095 h 494718"/>
                <a:gd name="connsiteX79" fmla="*/ 277280 w 472813"/>
                <a:gd name="connsiteY79" fmla="*/ 440404 h 494718"/>
                <a:gd name="connsiteX80" fmla="*/ 277280 w 472813"/>
                <a:gd name="connsiteY80" fmla="*/ 441058 h 494718"/>
                <a:gd name="connsiteX81" fmla="*/ 281857 w 472813"/>
                <a:gd name="connsiteY81" fmla="*/ 447602 h 494718"/>
                <a:gd name="connsiteX82" fmla="*/ 291013 w 472813"/>
                <a:gd name="connsiteY82" fmla="*/ 461344 h 494718"/>
                <a:gd name="connsiteX83" fmla="*/ 291013 w 472813"/>
                <a:gd name="connsiteY83" fmla="*/ 482939 h 494718"/>
                <a:gd name="connsiteX84" fmla="*/ 288397 w 472813"/>
                <a:gd name="connsiteY84" fmla="*/ 484902 h 494718"/>
                <a:gd name="connsiteX85" fmla="*/ 294282 w 472813"/>
                <a:gd name="connsiteY85" fmla="*/ 489483 h 494718"/>
                <a:gd name="connsiteX86" fmla="*/ 295590 w 472813"/>
                <a:gd name="connsiteY86" fmla="*/ 491446 h 494718"/>
                <a:gd name="connsiteX87" fmla="*/ 297552 w 472813"/>
                <a:gd name="connsiteY87" fmla="*/ 494718 h 494718"/>
                <a:gd name="connsiteX88" fmla="*/ 308670 w 472813"/>
                <a:gd name="connsiteY88" fmla="*/ 484248 h 494718"/>
                <a:gd name="connsiteX89" fmla="*/ 326327 w 472813"/>
                <a:gd name="connsiteY89" fmla="*/ 482939 h 494718"/>
                <a:gd name="connsiteX90" fmla="*/ 329596 w 472813"/>
                <a:gd name="connsiteY90" fmla="*/ 482939 h 494718"/>
                <a:gd name="connsiteX91" fmla="*/ 328288 w 472813"/>
                <a:gd name="connsiteY91" fmla="*/ 480322 h 494718"/>
                <a:gd name="connsiteX92" fmla="*/ 330250 w 472813"/>
                <a:gd name="connsiteY92" fmla="*/ 471160 h 494718"/>
                <a:gd name="connsiteX93" fmla="*/ 327634 w 472813"/>
                <a:gd name="connsiteY93" fmla="*/ 468543 h 494718"/>
                <a:gd name="connsiteX94" fmla="*/ 321095 w 472813"/>
                <a:gd name="connsiteY94" fmla="*/ 460690 h 494718"/>
                <a:gd name="connsiteX95" fmla="*/ 328942 w 472813"/>
                <a:gd name="connsiteY95" fmla="*/ 444985 h 494718"/>
                <a:gd name="connsiteX96" fmla="*/ 328942 w 472813"/>
                <a:gd name="connsiteY96" fmla="*/ 443676 h 494718"/>
                <a:gd name="connsiteX97" fmla="*/ 328942 w 472813"/>
                <a:gd name="connsiteY97" fmla="*/ 441713 h 494718"/>
                <a:gd name="connsiteX98" fmla="*/ 339406 w 472813"/>
                <a:gd name="connsiteY98" fmla="*/ 431897 h 494718"/>
                <a:gd name="connsiteX99" fmla="*/ 339406 w 472813"/>
                <a:gd name="connsiteY99" fmla="*/ 431897 h 494718"/>
                <a:gd name="connsiteX100" fmla="*/ 338752 w 472813"/>
                <a:gd name="connsiteY100" fmla="*/ 428625 h 494718"/>
                <a:gd name="connsiteX101" fmla="*/ 345945 w 472813"/>
                <a:gd name="connsiteY101" fmla="*/ 417500 h 494718"/>
                <a:gd name="connsiteX102" fmla="*/ 341368 w 472813"/>
                <a:gd name="connsiteY102" fmla="*/ 409648 h 494718"/>
                <a:gd name="connsiteX103" fmla="*/ 338752 w 472813"/>
                <a:gd name="connsiteY103" fmla="*/ 405721 h 494718"/>
                <a:gd name="connsiteX104" fmla="*/ 355755 w 472813"/>
                <a:gd name="connsiteY104" fmla="*/ 386744 h 494718"/>
                <a:gd name="connsiteX105" fmla="*/ 364910 w 472813"/>
                <a:gd name="connsiteY105" fmla="*/ 381509 h 494718"/>
                <a:gd name="connsiteX106" fmla="*/ 362294 w 472813"/>
                <a:gd name="connsiteY106" fmla="*/ 376928 h 494718"/>
                <a:gd name="connsiteX107" fmla="*/ 358370 w 472813"/>
                <a:gd name="connsiteY107" fmla="*/ 370384 h 494718"/>
                <a:gd name="connsiteX108" fmla="*/ 362294 w 472813"/>
                <a:gd name="connsiteY108" fmla="*/ 353370 h 494718"/>
                <a:gd name="connsiteX109" fmla="*/ 362948 w 472813"/>
                <a:gd name="connsiteY109" fmla="*/ 352061 h 494718"/>
                <a:gd name="connsiteX110" fmla="*/ 359678 w 472813"/>
                <a:gd name="connsiteY110" fmla="*/ 350098 h 494718"/>
                <a:gd name="connsiteX111" fmla="*/ 350523 w 472813"/>
                <a:gd name="connsiteY111" fmla="*/ 343554 h 494718"/>
                <a:gd name="connsiteX112" fmla="*/ 347907 w 472813"/>
                <a:gd name="connsiteY112" fmla="*/ 330467 h 494718"/>
                <a:gd name="connsiteX113" fmla="*/ 347907 w 472813"/>
                <a:gd name="connsiteY113" fmla="*/ 327849 h 494718"/>
                <a:gd name="connsiteX114" fmla="*/ 345291 w 472813"/>
                <a:gd name="connsiteY114" fmla="*/ 324577 h 494718"/>
                <a:gd name="connsiteX115" fmla="*/ 338098 w 472813"/>
                <a:gd name="connsiteY115" fmla="*/ 312798 h 494718"/>
                <a:gd name="connsiteX116" fmla="*/ 368180 w 472813"/>
                <a:gd name="connsiteY116" fmla="*/ 275498 h 494718"/>
                <a:gd name="connsiteX117" fmla="*/ 370796 w 472813"/>
                <a:gd name="connsiteY117" fmla="*/ 274189 h 494718"/>
                <a:gd name="connsiteX118" fmla="*/ 374066 w 472813"/>
                <a:gd name="connsiteY118" fmla="*/ 275498 h 494718"/>
                <a:gd name="connsiteX119" fmla="*/ 383875 w 472813"/>
                <a:gd name="connsiteY119" fmla="*/ 294475 h 494718"/>
                <a:gd name="connsiteX120" fmla="*/ 384529 w 472813"/>
                <a:gd name="connsiteY120" fmla="*/ 285968 h 494718"/>
                <a:gd name="connsiteX121" fmla="*/ 390415 w 472813"/>
                <a:gd name="connsiteY121" fmla="*/ 281387 h 494718"/>
                <a:gd name="connsiteX122" fmla="*/ 396954 w 472813"/>
                <a:gd name="connsiteY122" fmla="*/ 284005 h 494718"/>
                <a:gd name="connsiteX123" fmla="*/ 409379 w 472813"/>
                <a:gd name="connsiteY123" fmla="*/ 274844 h 494718"/>
                <a:gd name="connsiteX124" fmla="*/ 418535 w 472813"/>
                <a:gd name="connsiteY124" fmla="*/ 285314 h 494718"/>
                <a:gd name="connsiteX125" fmla="*/ 421805 w 472813"/>
                <a:gd name="connsiteY125" fmla="*/ 285314 h 494718"/>
                <a:gd name="connsiteX126" fmla="*/ 423113 w 472813"/>
                <a:gd name="connsiteY126" fmla="*/ 285314 h 494718"/>
                <a:gd name="connsiteX127" fmla="*/ 427036 w 472813"/>
                <a:gd name="connsiteY127" fmla="*/ 285314 h 494718"/>
                <a:gd name="connsiteX128" fmla="*/ 428344 w 472813"/>
                <a:gd name="connsiteY128" fmla="*/ 281387 h 494718"/>
                <a:gd name="connsiteX129" fmla="*/ 433576 w 472813"/>
                <a:gd name="connsiteY129" fmla="*/ 278770 h 494718"/>
                <a:gd name="connsiteX130" fmla="*/ 433576 w 472813"/>
                <a:gd name="connsiteY130" fmla="*/ 276807 h 494718"/>
                <a:gd name="connsiteX131" fmla="*/ 433576 w 472813"/>
                <a:gd name="connsiteY131" fmla="*/ 272226 h 494718"/>
                <a:gd name="connsiteX132" fmla="*/ 436846 w 472813"/>
                <a:gd name="connsiteY132" fmla="*/ 269608 h 494718"/>
                <a:gd name="connsiteX133" fmla="*/ 454503 w 472813"/>
                <a:gd name="connsiteY133" fmla="*/ 276807 h 494718"/>
                <a:gd name="connsiteX134" fmla="*/ 456465 w 472813"/>
                <a:gd name="connsiteY134" fmla="*/ 278115 h 494718"/>
                <a:gd name="connsiteX135" fmla="*/ 461696 w 472813"/>
                <a:gd name="connsiteY135" fmla="*/ 284005 h 494718"/>
                <a:gd name="connsiteX136" fmla="*/ 466928 w 472813"/>
                <a:gd name="connsiteY136" fmla="*/ 276807 h 494718"/>
                <a:gd name="connsiteX137" fmla="*/ 472814 w 472813"/>
                <a:gd name="connsiteY137" fmla="*/ 274844 h 494718"/>
                <a:gd name="connsiteX138" fmla="*/ 468236 w 472813"/>
                <a:gd name="connsiteY138" fmla="*/ 269608 h 494718"/>
                <a:gd name="connsiteX139" fmla="*/ 462350 w 472813"/>
                <a:gd name="connsiteY139" fmla="*/ 270263 h 494718"/>
                <a:gd name="connsiteX140" fmla="*/ 449925 w 472813"/>
                <a:gd name="connsiteY140" fmla="*/ 255866 h 494718"/>
                <a:gd name="connsiteX141" fmla="*/ 455157 w 472813"/>
                <a:gd name="connsiteY141" fmla="*/ 245396 h 494718"/>
                <a:gd name="connsiteX142" fmla="*/ 453195 w 472813"/>
                <a:gd name="connsiteY142" fmla="*/ 243433 h 494718"/>
                <a:gd name="connsiteX143" fmla="*/ 450579 w 472813"/>
                <a:gd name="connsiteY143" fmla="*/ 231654 h 494718"/>
                <a:gd name="connsiteX144" fmla="*/ 450579 w 472813"/>
                <a:gd name="connsiteY144" fmla="*/ 227073 h 494718"/>
                <a:gd name="connsiteX145" fmla="*/ 445347 w 472813"/>
                <a:gd name="connsiteY145" fmla="*/ 213985 h 494718"/>
                <a:gd name="connsiteX146" fmla="*/ 442077 w 472813"/>
                <a:gd name="connsiteY146" fmla="*/ 213985 h 494718"/>
                <a:gd name="connsiteX147" fmla="*/ 431614 w 472813"/>
                <a:gd name="connsiteY147" fmla="*/ 207441 h 494718"/>
                <a:gd name="connsiteX148" fmla="*/ 431614 w 472813"/>
                <a:gd name="connsiteY148" fmla="*/ 207441 h 494718"/>
                <a:gd name="connsiteX149" fmla="*/ 425075 w 472813"/>
                <a:gd name="connsiteY149" fmla="*/ 210713 h 494718"/>
                <a:gd name="connsiteX150" fmla="*/ 413303 w 472813"/>
                <a:gd name="connsiteY150" fmla="*/ 204824 h 494718"/>
                <a:gd name="connsiteX151" fmla="*/ 412649 w 472813"/>
                <a:gd name="connsiteY151" fmla="*/ 203515 h 494718"/>
                <a:gd name="connsiteX152" fmla="*/ 411342 w 472813"/>
                <a:gd name="connsiteY152" fmla="*/ 203515 h 494718"/>
                <a:gd name="connsiteX153" fmla="*/ 400878 w 472813"/>
                <a:gd name="connsiteY153" fmla="*/ 202206 h 494718"/>
                <a:gd name="connsiteX154" fmla="*/ 398916 w 472813"/>
                <a:gd name="connsiteY154" fmla="*/ 202206 h 494718"/>
                <a:gd name="connsiteX155" fmla="*/ 389107 w 472813"/>
                <a:gd name="connsiteY155" fmla="*/ 196971 h 494718"/>
                <a:gd name="connsiteX156" fmla="*/ 388453 w 472813"/>
                <a:gd name="connsiteY156" fmla="*/ 182574 h 494718"/>
                <a:gd name="connsiteX157" fmla="*/ 388453 w 472813"/>
                <a:gd name="connsiteY157" fmla="*/ 179302 h 494718"/>
                <a:gd name="connsiteX158" fmla="*/ 381259 w 472813"/>
                <a:gd name="connsiteY158" fmla="*/ 179302 h 494718"/>
                <a:gd name="connsiteX159" fmla="*/ 374719 w 472813"/>
                <a:gd name="connsiteY159" fmla="*/ 174067 h 494718"/>
                <a:gd name="connsiteX160" fmla="*/ 377335 w 472813"/>
                <a:gd name="connsiteY160" fmla="*/ 158362 h 494718"/>
                <a:gd name="connsiteX161" fmla="*/ 374066 w 472813"/>
                <a:gd name="connsiteY161" fmla="*/ 151818 h 494718"/>
                <a:gd name="connsiteX162" fmla="*/ 372758 w 472813"/>
                <a:gd name="connsiteY162" fmla="*/ 149201 h 494718"/>
                <a:gd name="connsiteX163" fmla="*/ 370796 w 472813"/>
                <a:gd name="connsiteY163" fmla="*/ 143311 h 494718"/>
                <a:gd name="connsiteX164" fmla="*/ 369488 w 472813"/>
                <a:gd name="connsiteY164" fmla="*/ 138731 h 494718"/>
                <a:gd name="connsiteX165" fmla="*/ 360332 w 472813"/>
                <a:gd name="connsiteY165" fmla="*/ 148546 h 494718"/>
                <a:gd name="connsiteX166" fmla="*/ 344637 w 472813"/>
                <a:gd name="connsiteY166" fmla="*/ 136113 h 494718"/>
                <a:gd name="connsiteX167" fmla="*/ 343329 w 472813"/>
                <a:gd name="connsiteY167" fmla="*/ 132841 h 494718"/>
                <a:gd name="connsiteX168" fmla="*/ 334174 w 472813"/>
                <a:gd name="connsiteY168" fmla="*/ 126951 h 494718"/>
                <a:gd name="connsiteX169" fmla="*/ 325019 w 472813"/>
                <a:gd name="connsiteY169" fmla="*/ 129569 h 494718"/>
                <a:gd name="connsiteX170" fmla="*/ 306708 w 472813"/>
                <a:gd name="connsiteY170" fmla="*/ 107320 h 494718"/>
                <a:gd name="connsiteX171" fmla="*/ 309978 w 472813"/>
                <a:gd name="connsiteY171" fmla="*/ 90306 h 494718"/>
                <a:gd name="connsiteX172" fmla="*/ 311939 w 472813"/>
                <a:gd name="connsiteY172" fmla="*/ 87034 h 494718"/>
                <a:gd name="connsiteX173" fmla="*/ 308670 w 472813"/>
                <a:gd name="connsiteY173" fmla="*/ 80490 h 494718"/>
                <a:gd name="connsiteX174" fmla="*/ 306054 w 472813"/>
                <a:gd name="connsiteY174" fmla="*/ 74600 h 494718"/>
                <a:gd name="connsiteX175" fmla="*/ 306054 w 472813"/>
                <a:gd name="connsiteY175" fmla="*/ 66093 h 494718"/>
                <a:gd name="connsiteX176" fmla="*/ 300822 w 472813"/>
                <a:gd name="connsiteY176" fmla="*/ 64130 h 494718"/>
                <a:gd name="connsiteX177" fmla="*/ 300822 w 472813"/>
                <a:gd name="connsiteY177" fmla="*/ 47770 h 494718"/>
                <a:gd name="connsiteX178" fmla="*/ 296244 w 472813"/>
                <a:gd name="connsiteY178" fmla="*/ 44498 h 494718"/>
                <a:gd name="connsiteX179" fmla="*/ 293629 w 472813"/>
                <a:gd name="connsiteY179" fmla="*/ 41226 h 494718"/>
                <a:gd name="connsiteX180" fmla="*/ 289705 w 472813"/>
                <a:gd name="connsiteY180" fmla="*/ 35337 h 494718"/>
                <a:gd name="connsiteX181" fmla="*/ 289705 w 472813"/>
                <a:gd name="connsiteY181" fmla="*/ 36646 h 494718"/>
                <a:gd name="connsiteX182" fmla="*/ 285127 w 472813"/>
                <a:gd name="connsiteY182" fmla="*/ 44498 h 494718"/>
                <a:gd name="connsiteX183" fmla="*/ 276625 w 472813"/>
                <a:gd name="connsiteY183" fmla="*/ 47770 h 494718"/>
                <a:gd name="connsiteX184" fmla="*/ 276625 w 472813"/>
                <a:gd name="connsiteY184" fmla="*/ 47770 h 494718"/>
                <a:gd name="connsiteX185" fmla="*/ 253083 w 472813"/>
                <a:gd name="connsiteY185" fmla="*/ 36646 h 494718"/>
                <a:gd name="connsiteX186" fmla="*/ 245889 w 472813"/>
                <a:gd name="connsiteY186" fmla="*/ 24212 h 494718"/>
                <a:gd name="connsiteX187" fmla="*/ 243274 w 472813"/>
                <a:gd name="connsiteY187" fmla="*/ 19632 h 494718"/>
                <a:gd name="connsiteX188" fmla="*/ 219077 w 472813"/>
                <a:gd name="connsiteY188" fmla="*/ 20286 h 494718"/>
                <a:gd name="connsiteX189" fmla="*/ 215153 w 472813"/>
                <a:gd name="connsiteY189" fmla="*/ 30756 h 494718"/>
                <a:gd name="connsiteX190" fmla="*/ 213845 w 472813"/>
                <a:gd name="connsiteY190" fmla="*/ 35991 h 494718"/>
                <a:gd name="connsiteX191" fmla="*/ 206651 w 472813"/>
                <a:gd name="connsiteY191" fmla="*/ 41226 h 494718"/>
                <a:gd name="connsiteX192" fmla="*/ 206651 w 472813"/>
                <a:gd name="connsiteY192" fmla="*/ 41226 h 494718"/>
                <a:gd name="connsiteX193" fmla="*/ 196842 w 472813"/>
                <a:gd name="connsiteY193" fmla="*/ 30102 h 494718"/>
                <a:gd name="connsiteX194" fmla="*/ 196842 w 472813"/>
                <a:gd name="connsiteY194" fmla="*/ 29448 h 494718"/>
                <a:gd name="connsiteX195" fmla="*/ 189649 w 472813"/>
                <a:gd name="connsiteY195" fmla="*/ 34683 h 494718"/>
                <a:gd name="connsiteX196" fmla="*/ 181801 w 472813"/>
                <a:gd name="connsiteY196" fmla="*/ 33374 h 494718"/>
                <a:gd name="connsiteX197" fmla="*/ 180493 w 472813"/>
                <a:gd name="connsiteY197" fmla="*/ 19632 h 494718"/>
                <a:gd name="connsiteX198" fmla="*/ 172646 w 472813"/>
                <a:gd name="connsiteY198" fmla="*/ 25521 h 4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472813" h="494718">
                  <a:moveTo>
                    <a:pt x="166760" y="28793"/>
                  </a:moveTo>
                  <a:cubicBezTo>
                    <a:pt x="163490" y="30102"/>
                    <a:pt x="160874" y="28793"/>
                    <a:pt x="159567" y="28793"/>
                  </a:cubicBezTo>
                  <a:cubicBezTo>
                    <a:pt x="158259" y="28793"/>
                    <a:pt x="157604" y="27484"/>
                    <a:pt x="156951" y="26176"/>
                  </a:cubicBezTo>
                  <a:cubicBezTo>
                    <a:pt x="155643" y="27484"/>
                    <a:pt x="154335" y="28793"/>
                    <a:pt x="152373" y="28793"/>
                  </a:cubicBezTo>
                  <a:cubicBezTo>
                    <a:pt x="150411" y="28793"/>
                    <a:pt x="147795" y="28793"/>
                    <a:pt x="146487" y="27484"/>
                  </a:cubicBezTo>
                  <a:cubicBezTo>
                    <a:pt x="143218" y="24867"/>
                    <a:pt x="142563" y="21595"/>
                    <a:pt x="142563" y="17669"/>
                  </a:cubicBezTo>
                  <a:cubicBezTo>
                    <a:pt x="142563" y="17014"/>
                    <a:pt x="142563" y="15705"/>
                    <a:pt x="142563" y="15051"/>
                  </a:cubicBezTo>
                  <a:cubicBezTo>
                    <a:pt x="140602" y="15051"/>
                    <a:pt x="137332" y="15051"/>
                    <a:pt x="135370" y="15051"/>
                  </a:cubicBezTo>
                  <a:cubicBezTo>
                    <a:pt x="132100" y="15051"/>
                    <a:pt x="129484" y="15051"/>
                    <a:pt x="127522" y="15051"/>
                  </a:cubicBezTo>
                  <a:cubicBezTo>
                    <a:pt x="120983" y="14397"/>
                    <a:pt x="116405" y="9161"/>
                    <a:pt x="113789" y="5235"/>
                  </a:cubicBezTo>
                  <a:cubicBezTo>
                    <a:pt x="112481" y="5235"/>
                    <a:pt x="111173" y="5235"/>
                    <a:pt x="109212" y="5235"/>
                  </a:cubicBezTo>
                  <a:cubicBezTo>
                    <a:pt x="104634" y="5235"/>
                    <a:pt x="102018" y="1963"/>
                    <a:pt x="100056" y="0"/>
                  </a:cubicBezTo>
                  <a:cubicBezTo>
                    <a:pt x="99402" y="0"/>
                    <a:pt x="98748" y="1309"/>
                    <a:pt x="98094" y="1309"/>
                  </a:cubicBezTo>
                  <a:cubicBezTo>
                    <a:pt x="96132" y="2617"/>
                    <a:pt x="94824" y="3926"/>
                    <a:pt x="93516" y="4581"/>
                  </a:cubicBezTo>
                  <a:cubicBezTo>
                    <a:pt x="87631" y="7198"/>
                    <a:pt x="83707" y="4581"/>
                    <a:pt x="81091" y="654"/>
                  </a:cubicBezTo>
                  <a:cubicBezTo>
                    <a:pt x="77821" y="3926"/>
                    <a:pt x="73897" y="8507"/>
                    <a:pt x="71936" y="10470"/>
                  </a:cubicBezTo>
                  <a:cubicBezTo>
                    <a:pt x="68666" y="13742"/>
                    <a:pt x="68012" y="15051"/>
                    <a:pt x="66704" y="15705"/>
                  </a:cubicBezTo>
                  <a:cubicBezTo>
                    <a:pt x="65396" y="17014"/>
                    <a:pt x="61472" y="19632"/>
                    <a:pt x="56895" y="15705"/>
                  </a:cubicBezTo>
                  <a:cubicBezTo>
                    <a:pt x="56895" y="17014"/>
                    <a:pt x="56240" y="17669"/>
                    <a:pt x="55587" y="18977"/>
                  </a:cubicBezTo>
                  <a:cubicBezTo>
                    <a:pt x="53625" y="24212"/>
                    <a:pt x="51663" y="29448"/>
                    <a:pt x="47085" y="31411"/>
                  </a:cubicBezTo>
                  <a:cubicBezTo>
                    <a:pt x="42507" y="33374"/>
                    <a:pt x="35968" y="32719"/>
                    <a:pt x="24197" y="29448"/>
                  </a:cubicBezTo>
                  <a:cubicBezTo>
                    <a:pt x="24197" y="29448"/>
                    <a:pt x="24197" y="29448"/>
                    <a:pt x="24197" y="30102"/>
                  </a:cubicBezTo>
                  <a:cubicBezTo>
                    <a:pt x="24197" y="32065"/>
                    <a:pt x="22889" y="34683"/>
                    <a:pt x="22235" y="35991"/>
                  </a:cubicBezTo>
                  <a:cubicBezTo>
                    <a:pt x="18311" y="43190"/>
                    <a:pt x="7848" y="39263"/>
                    <a:pt x="0" y="35991"/>
                  </a:cubicBezTo>
                  <a:cubicBezTo>
                    <a:pt x="0" y="35991"/>
                    <a:pt x="0" y="35991"/>
                    <a:pt x="0" y="35991"/>
                  </a:cubicBezTo>
                  <a:cubicBezTo>
                    <a:pt x="0" y="35991"/>
                    <a:pt x="0" y="37300"/>
                    <a:pt x="654" y="37955"/>
                  </a:cubicBezTo>
                  <a:cubicBezTo>
                    <a:pt x="1962" y="41226"/>
                    <a:pt x="3270" y="44498"/>
                    <a:pt x="3270" y="48425"/>
                  </a:cubicBezTo>
                  <a:cubicBezTo>
                    <a:pt x="3270" y="49733"/>
                    <a:pt x="3270" y="51042"/>
                    <a:pt x="3270" y="51697"/>
                  </a:cubicBezTo>
                  <a:cubicBezTo>
                    <a:pt x="3924" y="51697"/>
                    <a:pt x="5232" y="51697"/>
                    <a:pt x="5886" y="52351"/>
                  </a:cubicBezTo>
                  <a:cubicBezTo>
                    <a:pt x="7848" y="53660"/>
                    <a:pt x="9809" y="54968"/>
                    <a:pt x="11771" y="56932"/>
                  </a:cubicBezTo>
                  <a:cubicBezTo>
                    <a:pt x="12425" y="57586"/>
                    <a:pt x="13733" y="58895"/>
                    <a:pt x="14387" y="59549"/>
                  </a:cubicBezTo>
                  <a:cubicBezTo>
                    <a:pt x="14387" y="59549"/>
                    <a:pt x="14387" y="59549"/>
                    <a:pt x="14387" y="59549"/>
                  </a:cubicBezTo>
                  <a:cubicBezTo>
                    <a:pt x="16349" y="58895"/>
                    <a:pt x="20273" y="57586"/>
                    <a:pt x="24850" y="60204"/>
                  </a:cubicBezTo>
                  <a:cubicBezTo>
                    <a:pt x="24850" y="60204"/>
                    <a:pt x="26158" y="60858"/>
                    <a:pt x="27466" y="61512"/>
                  </a:cubicBezTo>
                  <a:cubicBezTo>
                    <a:pt x="31390" y="63476"/>
                    <a:pt x="35968" y="66093"/>
                    <a:pt x="38584" y="70674"/>
                  </a:cubicBezTo>
                  <a:cubicBezTo>
                    <a:pt x="39238" y="72637"/>
                    <a:pt x="39891" y="74600"/>
                    <a:pt x="39891" y="75909"/>
                  </a:cubicBezTo>
                  <a:cubicBezTo>
                    <a:pt x="39891" y="77872"/>
                    <a:pt x="39891" y="79181"/>
                    <a:pt x="41854" y="79836"/>
                  </a:cubicBezTo>
                  <a:cubicBezTo>
                    <a:pt x="43161" y="81144"/>
                    <a:pt x="46431" y="82453"/>
                    <a:pt x="49047" y="83762"/>
                  </a:cubicBezTo>
                  <a:cubicBezTo>
                    <a:pt x="54279" y="86379"/>
                    <a:pt x="58203" y="88343"/>
                    <a:pt x="60164" y="92269"/>
                  </a:cubicBezTo>
                  <a:cubicBezTo>
                    <a:pt x="61472" y="94886"/>
                    <a:pt x="61472" y="96850"/>
                    <a:pt x="62126" y="98813"/>
                  </a:cubicBezTo>
                  <a:cubicBezTo>
                    <a:pt x="62126" y="98813"/>
                    <a:pt x="62126" y="99467"/>
                    <a:pt x="62126" y="100121"/>
                  </a:cubicBezTo>
                  <a:cubicBezTo>
                    <a:pt x="64088" y="100121"/>
                    <a:pt x="68666" y="101430"/>
                    <a:pt x="71282" y="106665"/>
                  </a:cubicBezTo>
                  <a:cubicBezTo>
                    <a:pt x="71936" y="108628"/>
                    <a:pt x="72589" y="110592"/>
                    <a:pt x="73244" y="112555"/>
                  </a:cubicBezTo>
                  <a:cubicBezTo>
                    <a:pt x="73244" y="114518"/>
                    <a:pt x="74552" y="117790"/>
                    <a:pt x="75205" y="118444"/>
                  </a:cubicBezTo>
                  <a:cubicBezTo>
                    <a:pt x="76513" y="119753"/>
                    <a:pt x="77821" y="120407"/>
                    <a:pt x="79783" y="121716"/>
                  </a:cubicBezTo>
                  <a:cubicBezTo>
                    <a:pt x="85015" y="124988"/>
                    <a:pt x="89593" y="128915"/>
                    <a:pt x="88939" y="134150"/>
                  </a:cubicBezTo>
                  <a:cubicBezTo>
                    <a:pt x="88939" y="136113"/>
                    <a:pt x="87631" y="137422"/>
                    <a:pt x="86977" y="138731"/>
                  </a:cubicBezTo>
                  <a:cubicBezTo>
                    <a:pt x="90247" y="141348"/>
                    <a:pt x="97440" y="145929"/>
                    <a:pt x="101364" y="147892"/>
                  </a:cubicBezTo>
                  <a:cubicBezTo>
                    <a:pt x="105942" y="150510"/>
                    <a:pt x="107904" y="151818"/>
                    <a:pt x="109212" y="153127"/>
                  </a:cubicBezTo>
                  <a:cubicBezTo>
                    <a:pt x="111173" y="155090"/>
                    <a:pt x="113135" y="157708"/>
                    <a:pt x="115097" y="160325"/>
                  </a:cubicBezTo>
                  <a:cubicBezTo>
                    <a:pt x="116405" y="162288"/>
                    <a:pt x="118367" y="164906"/>
                    <a:pt x="119021" y="166215"/>
                  </a:cubicBezTo>
                  <a:cubicBezTo>
                    <a:pt x="119021" y="166215"/>
                    <a:pt x="120329" y="166215"/>
                    <a:pt x="120983" y="166215"/>
                  </a:cubicBezTo>
                  <a:cubicBezTo>
                    <a:pt x="123599" y="165560"/>
                    <a:pt x="130792" y="163597"/>
                    <a:pt x="134716" y="170795"/>
                  </a:cubicBezTo>
                  <a:cubicBezTo>
                    <a:pt x="136024" y="172759"/>
                    <a:pt x="136024" y="175376"/>
                    <a:pt x="136678" y="178648"/>
                  </a:cubicBezTo>
                  <a:cubicBezTo>
                    <a:pt x="137332" y="182574"/>
                    <a:pt x="137986" y="187810"/>
                    <a:pt x="141255" y="190427"/>
                  </a:cubicBezTo>
                  <a:cubicBezTo>
                    <a:pt x="143218" y="192390"/>
                    <a:pt x="145179" y="192390"/>
                    <a:pt x="149103" y="193045"/>
                  </a:cubicBezTo>
                  <a:cubicBezTo>
                    <a:pt x="152373" y="193045"/>
                    <a:pt x="156297" y="193699"/>
                    <a:pt x="160220" y="196971"/>
                  </a:cubicBezTo>
                  <a:cubicBezTo>
                    <a:pt x="162836" y="198934"/>
                    <a:pt x="165452" y="202861"/>
                    <a:pt x="168068" y="206787"/>
                  </a:cubicBezTo>
                  <a:cubicBezTo>
                    <a:pt x="170684" y="210713"/>
                    <a:pt x="174608" y="215948"/>
                    <a:pt x="176569" y="217257"/>
                  </a:cubicBezTo>
                  <a:lnTo>
                    <a:pt x="179839" y="219220"/>
                  </a:lnTo>
                  <a:cubicBezTo>
                    <a:pt x="183763" y="221838"/>
                    <a:pt x="192918" y="228382"/>
                    <a:pt x="195534" y="229690"/>
                  </a:cubicBezTo>
                  <a:cubicBezTo>
                    <a:pt x="195534" y="229690"/>
                    <a:pt x="196842" y="229690"/>
                    <a:pt x="197496" y="229690"/>
                  </a:cubicBezTo>
                  <a:cubicBezTo>
                    <a:pt x="200766" y="229690"/>
                    <a:pt x="207959" y="228382"/>
                    <a:pt x="213845" y="234926"/>
                  </a:cubicBezTo>
                  <a:cubicBezTo>
                    <a:pt x="217115" y="238197"/>
                    <a:pt x="220385" y="245396"/>
                    <a:pt x="223655" y="252594"/>
                  </a:cubicBezTo>
                  <a:cubicBezTo>
                    <a:pt x="226270" y="258484"/>
                    <a:pt x="230194" y="266337"/>
                    <a:pt x="232810" y="268954"/>
                  </a:cubicBezTo>
                  <a:cubicBezTo>
                    <a:pt x="234118" y="270263"/>
                    <a:pt x="236080" y="272226"/>
                    <a:pt x="237388" y="274189"/>
                  </a:cubicBezTo>
                  <a:cubicBezTo>
                    <a:pt x="243927" y="280733"/>
                    <a:pt x="251775" y="288586"/>
                    <a:pt x="254391" y="295129"/>
                  </a:cubicBezTo>
                  <a:cubicBezTo>
                    <a:pt x="257007" y="300364"/>
                    <a:pt x="257007" y="308872"/>
                    <a:pt x="257661" y="317379"/>
                  </a:cubicBezTo>
                  <a:cubicBezTo>
                    <a:pt x="257661" y="321960"/>
                    <a:pt x="257661" y="329158"/>
                    <a:pt x="258968" y="330467"/>
                  </a:cubicBezTo>
                  <a:cubicBezTo>
                    <a:pt x="258968" y="330467"/>
                    <a:pt x="268124" y="349444"/>
                    <a:pt x="266162" y="358605"/>
                  </a:cubicBezTo>
                  <a:cubicBezTo>
                    <a:pt x="265508" y="361877"/>
                    <a:pt x="262892" y="364495"/>
                    <a:pt x="260931" y="367767"/>
                  </a:cubicBezTo>
                  <a:cubicBezTo>
                    <a:pt x="260276" y="369075"/>
                    <a:pt x="258315" y="370384"/>
                    <a:pt x="257661" y="371693"/>
                  </a:cubicBezTo>
                  <a:cubicBezTo>
                    <a:pt x="257661" y="371693"/>
                    <a:pt x="258315" y="372347"/>
                    <a:pt x="258968" y="373002"/>
                  </a:cubicBezTo>
                  <a:cubicBezTo>
                    <a:pt x="260931" y="374311"/>
                    <a:pt x="264200" y="376928"/>
                    <a:pt x="265508" y="381509"/>
                  </a:cubicBezTo>
                  <a:cubicBezTo>
                    <a:pt x="265508" y="384127"/>
                    <a:pt x="265508" y="387399"/>
                    <a:pt x="265508" y="393288"/>
                  </a:cubicBezTo>
                  <a:cubicBezTo>
                    <a:pt x="265508" y="398523"/>
                    <a:pt x="265508" y="407684"/>
                    <a:pt x="265508" y="410302"/>
                  </a:cubicBezTo>
                  <a:cubicBezTo>
                    <a:pt x="266816" y="412920"/>
                    <a:pt x="268778" y="416191"/>
                    <a:pt x="270740" y="418809"/>
                  </a:cubicBezTo>
                  <a:cubicBezTo>
                    <a:pt x="273356" y="423390"/>
                    <a:pt x="275972" y="427316"/>
                    <a:pt x="277280" y="431242"/>
                  </a:cubicBezTo>
                  <a:cubicBezTo>
                    <a:pt x="277933" y="434514"/>
                    <a:pt x="277280" y="437786"/>
                    <a:pt x="277280" y="439095"/>
                  </a:cubicBezTo>
                  <a:cubicBezTo>
                    <a:pt x="277280" y="439095"/>
                    <a:pt x="277280" y="440404"/>
                    <a:pt x="277280" y="440404"/>
                  </a:cubicBezTo>
                  <a:cubicBezTo>
                    <a:pt x="277280" y="440404"/>
                    <a:pt x="277280" y="440404"/>
                    <a:pt x="277280" y="441058"/>
                  </a:cubicBezTo>
                  <a:cubicBezTo>
                    <a:pt x="278587" y="443022"/>
                    <a:pt x="280549" y="444985"/>
                    <a:pt x="281857" y="447602"/>
                  </a:cubicBezTo>
                  <a:cubicBezTo>
                    <a:pt x="285127" y="452183"/>
                    <a:pt x="289051" y="456764"/>
                    <a:pt x="291013" y="461344"/>
                  </a:cubicBezTo>
                  <a:cubicBezTo>
                    <a:pt x="294282" y="469197"/>
                    <a:pt x="296898" y="478358"/>
                    <a:pt x="291013" y="482939"/>
                  </a:cubicBezTo>
                  <a:cubicBezTo>
                    <a:pt x="291013" y="482939"/>
                    <a:pt x="289705" y="484248"/>
                    <a:pt x="288397" y="484902"/>
                  </a:cubicBezTo>
                  <a:cubicBezTo>
                    <a:pt x="291013" y="485557"/>
                    <a:pt x="292974" y="486865"/>
                    <a:pt x="294282" y="489483"/>
                  </a:cubicBezTo>
                  <a:cubicBezTo>
                    <a:pt x="294282" y="489483"/>
                    <a:pt x="294936" y="490792"/>
                    <a:pt x="295590" y="491446"/>
                  </a:cubicBezTo>
                  <a:cubicBezTo>
                    <a:pt x="295590" y="492101"/>
                    <a:pt x="296898" y="493409"/>
                    <a:pt x="297552" y="494718"/>
                  </a:cubicBezTo>
                  <a:cubicBezTo>
                    <a:pt x="297552" y="492755"/>
                    <a:pt x="300168" y="488829"/>
                    <a:pt x="308670" y="484248"/>
                  </a:cubicBezTo>
                  <a:cubicBezTo>
                    <a:pt x="311285" y="482939"/>
                    <a:pt x="314555" y="482939"/>
                    <a:pt x="326327" y="482939"/>
                  </a:cubicBezTo>
                  <a:cubicBezTo>
                    <a:pt x="326980" y="482939"/>
                    <a:pt x="328288" y="482939"/>
                    <a:pt x="329596" y="482939"/>
                  </a:cubicBezTo>
                  <a:cubicBezTo>
                    <a:pt x="328942" y="481630"/>
                    <a:pt x="328288" y="480976"/>
                    <a:pt x="328288" y="480322"/>
                  </a:cubicBezTo>
                  <a:cubicBezTo>
                    <a:pt x="326980" y="476395"/>
                    <a:pt x="328288" y="473123"/>
                    <a:pt x="330250" y="471160"/>
                  </a:cubicBezTo>
                  <a:cubicBezTo>
                    <a:pt x="329596" y="469851"/>
                    <a:pt x="328288" y="469197"/>
                    <a:pt x="327634" y="468543"/>
                  </a:cubicBezTo>
                  <a:cubicBezTo>
                    <a:pt x="324364" y="465271"/>
                    <a:pt x="321749" y="462653"/>
                    <a:pt x="321095" y="460690"/>
                  </a:cubicBezTo>
                  <a:cubicBezTo>
                    <a:pt x="317171" y="453492"/>
                    <a:pt x="325019" y="447602"/>
                    <a:pt x="328942" y="444985"/>
                  </a:cubicBezTo>
                  <a:cubicBezTo>
                    <a:pt x="328942" y="444985"/>
                    <a:pt x="328942" y="443676"/>
                    <a:pt x="328942" y="443676"/>
                  </a:cubicBezTo>
                  <a:cubicBezTo>
                    <a:pt x="328942" y="443022"/>
                    <a:pt x="328942" y="442367"/>
                    <a:pt x="328942" y="441713"/>
                  </a:cubicBezTo>
                  <a:cubicBezTo>
                    <a:pt x="328942" y="438441"/>
                    <a:pt x="329596" y="432551"/>
                    <a:pt x="339406" y="431897"/>
                  </a:cubicBezTo>
                  <a:cubicBezTo>
                    <a:pt x="339406" y="431897"/>
                    <a:pt x="339406" y="431897"/>
                    <a:pt x="339406" y="431897"/>
                  </a:cubicBezTo>
                  <a:cubicBezTo>
                    <a:pt x="339406" y="430588"/>
                    <a:pt x="339406" y="429934"/>
                    <a:pt x="338752" y="428625"/>
                  </a:cubicBezTo>
                  <a:cubicBezTo>
                    <a:pt x="338098" y="422735"/>
                    <a:pt x="342676" y="419463"/>
                    <a:pt x="345945" y="417500"/>
                  </a:cubicBezTo>
                  <a:cubicBezTo>
                    <a:pt x="344637" y="414883"/>
                    <a:pt x="342021" y="411611"/>
                    <a:pt x="341368" y="409648"/>
                  </a:cubicBezTo>
                  <a:cubicBezTo>
                    <a:pt x="340060" y="407684"/>
                    <a:pt x="339406" y="406376"/>
                    <a:pt x="338752" y="405721"/>
                  </a:cubicBezTo>
                  <a:cubicBezTo>
                    <a:pt x="335482" y="398523"/>
                    <a:pt x="341368" y="395251"/>
                    <a:pt x="355755" y="386744"/>
                  </a:cubicBezTo>
                  <a:cubicBezTo>
                    <a:pt x="358370" y="385435"/>
                    <a:pt x="362294" y="382818"/>
                    <a:pt x="364910" y="381509"/>
                  </a:cubicBezTo>
                  <a:cubicBezTo>
                    <a:pt x="364256" y="380200"/>
                    <a:pt x="362948" y="378237"/>
                    <a:pt x="362294" y="376928"/>
                  </a:cubicBezTo>
                  <a:cubicBezTo>
                    <a:pt x="360986" y="374965"/>
                    <a:pt x="359678" y="372347"/>
                    <a:pt x="358370" y="370384"/>
                  </a:cubicBezTo>
                  <a:cubicBezTo>
                    <a:pt x="355755" y="364495"/>
                    <a:pt x="359678" y="357951"/>
                    <a:pt x="362294" y="353370"/>
                  </a:cubicBezTo>
                  <a:cubicBezTo>
                    <a:pt x="362294" y="353370"/>
                    <a:pt x="362294" y="352716"/>
                    <a:pt x="362948" y="352061"/>
                  </a:cubicBezTo>
                  <a:cubicBezTo>
                    <a:pt x="361640" y="352061"/>
                    <a:pt x="360986" y="350753"/>
                    <a:pt x="359678" y="350098"/>
                  </a:cubicBezTo>
                  <a:cubicBezTo>
                    <a:pt x="356409" y="348135"/>
                    <a:pt x="352485" y="346172"/>
                    <a:pt x="350523" y="343554"/>
                  </a:cubicBezTo>
                  <a:cubicBezTo>
                    <a:pt x="345945" y="338319"/>
                    <a:pt x="347253" y="333739"/>
                    <a:pt x="347907" y="330467"/>
                  </a:cubicBezTo>
                  <a:cubicBezTo>
                    <a:pt x="347907" y="329812"/>
                    <a:pt x="347907" y="328504"/>
                    <a:pt x="347907" y="327849"/>
                  </a:cubicBezTo>
                  <a:cubicBezTo>
                    <a:pt x="347907" y="327849"/>
                    <a:pt x="345945" y="325886"/>
                    <a:pt x="345291" y="324577"/>
                  </a:cubicBezTo>
                  <a:cubicBezTo>
                    <a:pt x="342676" y="321305"/>
                    <a:pt x="339406" y="317379"/>
                    <a:pt x="338098" y="312798"/>
                  </a:cubicBezTo>
                  <a:cubicBezTo>
                    <a:pt x="334828" y="300364"/>
                    <a:pt x="366872" y="276807"/>
                    <a:pt x="368180" y="275498"/>
                  </a:cubicBezTo>
                  <a:lnTo>
                    <a:pt x="370796" y="274189"/>
                  </a:lnTo>
                  <a:lnTo>
                    <a:pt x="374066" y="275498"/>
                  </a:lnTo>
                  <a:cubicBezTo>
                    <a:pt x="377989" y="277461"/>
                    <a:pt x="381259" y="285968"/>
                    <a:pt x="383875" y="294475"/>
                  </a:cubicBezTo>
                  <a:cubicBezTo>
                    <a:pt x="383875" y="291203"/>
                    <a:pt x="383875" y="288586"/>
                    <a:pt x="384529" y="285968"/>
                  </a:cubicBezTo>
                  <a:cubicBezTo>
                    <a:pt x="385837" y="283351"/>
                    <a:pt x="387799" y="281387"/>
                    <a:pt x="390415" y="281387"/>
                  </a:cubicBezTo>
                  <a:cubicBezTo>
                    <a:pt x="393030" y="281387"/>
                    <a:pt x="394993" y="282042"/>
                    <a:pt x="396954" y="284005"/>
                  </a:cubicBezTo>
                  <a:cubicBezTo>
                    <a:pt x="399570" y="279424"/>
                    <a:pt x="404148" y="274844"/>
                    <a:pt x="409379" y="274844"/>
                  </a:cubicBezTo>
                  <a:cubicBezTo>
                    <a:pt x="415919" y="274844"/>
                    <a:pt x="417881" y="280733"/>
                    <a:pt x="418535" y="285314"/>
                  </a:cubicBezTo>
                  <a:cubicBezTo>
                    <a:pt x="419189" y="285314"/>
                    <a:pt x="420497" y="285314"/>
                    <a:pt x="421805" y="285314"/>
                  </a:cubicBezTo>
                  <a:lnTo>
                    <a:pt x="423113" y="285314"/>
                  </a:lnTo>
                  <a:cubicBezTo>
                    <a:pt x="424421" y="285314"/>
                    <a:pt x="425728" y="285314"/>
                    <a:pt x="427036" y="285314"/>
                  </a:cubicBezTo>
                  <a:cubicBezTo>
                    <a:pt x="427036" y="283351"/>
                    <a:pt x="428344" y="282042"/>
                    <a:pt x="428344" y="281387"/>
                  </a:cubicBezTo>
                  <a:cubicBezTo>
                    <a:pt x="429652" y="279424"/>
                    <a:pt x="432268" y="278770"/>
                    <a:pt x="433576" y="278770"/>
                  </a:cubicBezTo>
                  <a:cubicBezTo>
                    <a:pt x="433576" y="278770"/>
                    <a:pt x="433576" y="277461"/>
                    <a:pt x="433576" y="276807"/>
                  </a:cubicBezTo>
                  <a:lnTo>
                    <a:pt x="433576" y="272226"/>
                  </a:lnTo>
                  <a:cubicBezTo>
                    <a:pt x="432922" y="272226"/>
                    <a:pt x="436846" y="269608"/>
                    <a:pt x="436846" y="269608"/>
                  </a:cubicBezTo>
                  <a:cubicBezTo>
                    <a:pt x="442077" y="266991"/>
                    <a:pt x="446001" y="270263"/>
                    <a:pt x="454503" y="276807"/>
                  </a:cubicBezTo>
                  <a:lnTo>
                    <a:pt x="456465" y="278115"/>
                  </a:lnTo>
                  <a:cubicBezTo>
                    <a:pt x="458426" y="280079"/>
                    <a:pt x="460389" y="282042"/>
                    <a:pt x="461696" y="284005"/>
                  </a:cubicBezTo>
                  <a:cubicBezTo>
                    <a:pt x="463004" y="280733"/>
                    <a:pt x="464312" y="278115"/>
                    <a:pt x="466928" y="276807"/>
                  </a:cubicBezTo>
                  <a:cubicBezTo>
                    <a:pt x="468236" y="276152"/>
                    <a:pt x="470198" y="275498"/>
                    <a:pt x="472814" y="274844"/>
                  </a:cubicBezTo>
                  <a:cubicBezTo>
                    <a:pt x="470198" y="273535"/>
                    <a:pt x="469544" y="270917"/>
                    <a:pt x="468236" y="269608"/>
                  </a:cubicBezTo>
                  <a:cubicBezTo>
                    <a:pt x="466928" y="269608"/>
                    <a:pt x="464312" y="270917"/>
                    <a:pt x="462350" y="270263"/>
                  </a:cubicBezTo>
                  <a:cubicBezTo>
                    <a:pt x="457773" y="270263"/>
                    <a:pt x="451887" y="266991"/>
                    <a:pt x="449925" y="255866"/>
                  </a:cubicBezTo>
                  <a:cubicBezTo>
                    <a:pt x="448617" y="250631"/>
                    <a:pt x="452541" y="247359"/>
                    <a:pt x="455157" y="245396"/>
                  </a:cubicBezTo>
                  <a:cubicBezTo>
                    <a:pt x="454503" y="244741"/>
                    <a:pt x="453849" y="244087"/>
                    <a:pt x="453195" y="243433"/>
                  </a:cubicBezTo>
                  <a:cubicBezTo>
                    <a:pt x="450579" y="240161"/>
                    <a:pt x="450579" y="235580"/>
                    <a:pt x="450579" y="231654"/>
                  </a:cubicBezTo>
                  <a:cubicBezTo>
                    <a:pt x="450579" y="230345"/>
                    <a:pt x="450579" y="228382"/>
                    <a:pt x="450579" y="227073"/>
                  </a:cubicBezTo>
                  <a:cubicBezTo>
                    <a:pt x="450579" y="224455"/>
                    <a:pt x="447309" y="217257"/>
                    <a:pt x="445347" y="213985"/>
                  </a:cubicBezTo>
                  <a:cubicBezTo>
                    <a:pt x="444693" y="213985"/>
                    <a:pt x="443385" y="213985"/>
                    <a:pt x="442077" y="213985"/>
                  </a:cubicBezTo>
                  <a:cubicBezTo>
                    <a:pt x="436192" y="213985"/>
                    <a:pt x="432922" y="210059"/>
                    <a:pt x="431614" y="207441"/>
                  </a:cubicBezTo>
                  <a:cubicBezTo>
                    <a:pt x="431614" y="207441"/>
                    <a:pt x="431614" y="207441"/>
                    <a:pt x="431614" y="207441"/>
                  </a:cubicBezTo>
                  <a:cubicBezTo>
                    <a:pt x="429652" y="208750"/>
                    <a:pt x="427691" y="210059"/>
                    <a:pt x="425075" y="210713"/>
                  </a:cubicBezTo>
                  <a:cubicBezTo>
                    <a:pt x="418535" y="212022"/>
                    <a:pt x="414611" y="206787"/>
                    <a:pt x="413303" y="204824"/>
                  </a:cubicBezTo>
                  <a:cubicBezTo>
                    <a:pt x="413303" y="204824"/>
                    <a:pt x="413303" y="204170"/>
                    <a:pt x="412649" y="203515"/>
                  </a:cubicBezTo>
                  <a:cubicBezTo>
                    <a:pt x="412649" y="203515"/>
                    <a:pt x="411995" y="203515"/>
                    <a:pt x="411342" y="203515"/>
                  </a:cubicBezTo>
                  <a:cubicBezTo>
                    <a:pt x="408726" y="203515"/>
                    <a:pt x="404802" y="203515"/>
                    <a:pt x="400878" y="202206"/>
                  </a:cubicBezTo>
                  <a:cubicBezTo>
                    <a:pt x="400878" y="202206"/>
                    <a:pt x="399570" y="202206"/>
                    <a:pt x="398916" y="202206"/>
                  </a:cubicBezTo>
                  <a:cubicBezTo>
                    <a:pt x="396300" y="202206"/>
                    <a:pt x="392376" y="202206"/>
                    <a:pt x="389107" y="196971"/>
                  </a:cubicBezTo>
                  <a:cubicBezTo>
                    <a:pt x="386491" y="193699"/>
                    <a:pt x="387145" y="188464"/>
                    <a:pt x="388453" y="182574"/>
                  </a:cubicBezTo>
                  <a:cubicBezTo>
                    <a:pt x="388453" y="181920"/>
                    <a:pt x="388453" y="180611"/>
                    <a:pt x="388453" y="179302"/>
                  </a:cubicBezTo>
                  <a:cubicBezTo>
                    <a:pt x="386491" y="179957"/>
                    <a:pt x="383875" y="180611"/>
                    <a:pt x="381259" y="179302"/>
                  </a:cubicBezTo>
                  <a:cubicBezTo>
                    <a:pt x="378643" y="178648"/>
                    <a:pt x="376027" y="176685"/>
                    <a:pt x="374719" y="174067"/>
                  </a:cubicBezTo>
                  <a:cubicBezTo>
                    <a:pt x="372104" y="169487"/>
                    <a:pt x="374719" y="163597"/>
                    <a:pt x="377335" y="158362"/>
                  </a:cubicBezTo>
                  <a:cubicBezTo>
                    <a:pt x="377335" y="157053"/>
                    <a:pt x="374719" y="153781"/>
                    <a:pt x="374066" y="151818"/>
                  </a:cubicBezTo>
                  <a:cubicBezTo>
                    <a:pt x="374066" y="151164"/>
                    <a:pt x="372758" y="149855"/>
                    <a:pt x="372758" y="149201"/>
                  </a:cubicBezTo>
                  <a:cubicBezTo>
                    <a:pt x="372104" y="147892"/>
                    <a:pt x="371450" y="145929"/>
                    <a:pt x="370796" y="143311"/>
                  </a:cubicBezTo>
                  <a:cubicBezTo>
                    <a:pt x="370796" y="142003"/>
                    <a:pt x="370142" y="140694"/>
                    <a:pt x="369488" y="138731"/>
                  </a:cubicBezTo>
                  <a:cubicBezTo>
                    <a:pt x="368180" y="142657"/>
                    <a:pt x="365564" y="147238"/>
                    <a:pt x="360332" y="148546"/>
                  </a:cubicBezTo>
                  <a:cubicBezTo>
                    <a:pt x="350523" y="150510"/>
                    <a:pt x="346599" y="140694"/>
                    <a:pt x="344637" y="136113"/>
                  </a:cubicBezTo>
                  <a:cubicBezTo>
                    <a:pt x="344637" y="134804"/>
                    <a:pt x="343329" y="133495"/>
                    <a:pt x="343329" y="132841"/>
                  </a:cubicBezTo>
                  <a:cubicBezTo>
                    <a:pt x="342676" y="131532"/>
                    <a:pt x="338752" y="129569"/>
                    <a:pt x="334174" y="126951"/>
                  </a:cubicBezTo>
                  <a:cubicBezTo>
                    <a:pt x="332212" y="128260"/>
                    <a:pt x="328942" y="130223"/>
                    <a:pt x="325019" y="129569"/>
                  </a:cubicBezTo>
                  <a:cubicBezTo>
                    <a:pt x="318479" y="129569"/>
                    <a:pt x="313247" y="121716"/>
                    <a:pt x="306708" y="107320"/>
                  </a:cubicBezTo>
                  <a:cubicBezTo>
                    <a:pt x="303438" y="100121"/>
                    <a:pt x="307362" y="94232"/>
                    <a:pt x="309978" y="90306"/>
                  </a:cubicBezTo>
                  <a:cubicBezTo>
                    <a:pt x="310631" y="88997"/>
                    <a:pt x="311939" y="87688"/>
                    <a:pt x="311939" y="87034"/>
                  </a:cubicBezTo>
                  <a:cubicBezTo>
                    <a:pt x="311939" y="85725"/>
                    <a:pt x="309978" y="82453"/>
                    <a:pt x="308670" y="80490"/>
                  </a:cubicBezTo>
                  <a:cubicBezTo>
                    <a:pt x="307362" y="78527"/>
                    <a:pt x="306054" y="76564"/>
                    <a:pt x="306054" y="74600"/>
                  </a:cubicBezTo>
                  <a:cubicBezTo>
                    <a:pt x="304746" y="71328"/>
                    <a:pt x="306054" y="68711"/>
                    <a:pt x="306054" y="66093"/>
                  </a:cubicBezTo>
                  <a:cubicBezTo>
                    <a:pt x="304092" y="66093"/>
                    <a:pt x="302130" y="65439"/>
                    <a:pt x="300822" y="64130"/>
                  </a:cubicBezTo>
                  <a:cubicBezTo>
                    <a:pt x="296244" y="60204"/>
                    <a:pt x="298206" y="54314"/>
                    <a:pt x="300822" y="47770"/>
                  </a:cubicBezTo>
                  <a:cubicBezTo>
                    <a:pt x="299514" y="47770"/>
                    <a:pt x="297552" y="46461"/>
                    <a:pt x="296244" y="44498"/>
                  </a:cubicBezTo>
                  <a:cubicBezTo>
                    <a:pt x="295590" y="43844"/>
                    <a:pt x="294936" y="42535"/>
                    <a:pt x="293629" y="41226"/>
                  </a:cubicBezTo>
                  <a:cubicBezTo>
                    <a:pt x="292974" y="39918"/>
                    <a:pt x="291013" y="37300"/>
                    <a:pt x="289705" y="35337"/>
                  </a:cubicBezTo>
                  <a:cubicBezTo>
                    <a:pt x="289705" y="35337"/>
                    <a:pt x="289705" y="35991"/>
                    <a:pt x="289705" y="36646"/>
                  </a:cubicBezTo>
                  <a:cubicBezTo>
                    <a:pt x="288397" y="39263"/>
                    <a:pt x="287743" y="41881"/>
                    <a:pt x="285127" y="44498"/>
                  </a:cubicBezTo>
                  <a:cubicBezTo>
                    <a:pt x="283819" y="45807"/>
                    <a:pt x="281203" y="47770"/>
                    <a:pt x="276625" y="47770"/>
                  </a:cubicBezTo>
                  <a:lnTo>
                    <a:pt x="276625" y="47770"/>
                  </a:lnTo>
                  <a:cubicBezTo>
                    <a:pt x="268778" y="47770"/>
                    <a:pt x="257661" y="41226"/>
                    <a:pt x="253083" y="36646"/>
                  </a:cubicBezTo>
                  <a:cubicBezTo>
                    <a:pt x="249813" y="33374"/>
                    <a:pt x="247851" y="28793"/>
                    <a:pt x="245889" y="24212"/>
                  </a:cubicBezTo>
                  <a:cubicBezTo>
                    <a:pt x="245235" y="22904"/>
                    <a:pt x="243927" y="20286"/>
                    <a:pt x="243274" y="19632"/>
                  </a:cubicBezTo>
                  <a:cubicBezTo>
                    <a:pt x="238696" y="19632"/>
                    <a:pt x="225616" y="19632"/>
                    <a:pt x="219077" y="20286"/>
                  </a:cubicBezTo>
                  <a:cubicBezTo>
                    <a:pt x="217769" y="22904"/>
                    <a:pt x="216461" y="28139"/>
                    <a:pt x="215153" y="30756"/>
                  </a:cubicBezTo>
                  <a:cubicBezTo>
                    <a:pt x="215153" y="32719"/>
                    <a:pt x="213845" y="34683"/>
                    <a:pt x="213845" y="35991"/>
                  </a:cubicBezTo>
                  <a:cubicBezTo>
                    <a:pt x="211883" y="40572"/>
                    <a:pt x="207959" y="41226"/>
                    <a:pt x="206651" y="41226"/>
                  </a:cubicBezTo>
                  <a:lnTo>
                    <a:pt x="206651" y="41226"/>
                  </a:lnTo>
                  <a:cubicBezTo>
                    <a:pt x="201420" y="41226"/>
                    <a:pt x="199458" y="35991"/>
                    <a:pt x="196842" y="30102"/>
                  </a:cubicBezTo>
                  <a:cubicBezTo>
                    <a:pt x="196842" y="30102"/>
                    <a:pt x="196842" y="30102"/>
                    <a:pt x="196842" y="29448"/>
                  </a:cubicBezTo>
                  <a:cubicBezTo>
                    <a:pt x="194880" y="31411"/>
                    <a:pt x="192918" y="33374"/>
                    <a:pt x="189649" y="34683"/>
                  </a:cubicBezTo>
                  <a:cubicBezTo>
                    <a:pt x="187033" y="35991"/>
                    <a:pt x="183763" y="35337"/>
                    <a:pt x="181801" y="33374"/>
                  </a:cubicBezTo>
                  <a:cubicBezTo>
                    <a:pt x="177877" y="30102"/>
                    <a:pt x="179185" y="25521"/>
                    <a:pt x="180493" y="19632"/>
                  </a:cubicBezTo>
                  <a:cubicBezTo>
                    <a:pt x="177877" y="22249"/>
                    <a:pt x="175261" y="24212"/>
                    <a:pt x="172646" y="2552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48B44920-BC36-0CD3-BDC5-439F4D754246}"/>
                </a:ext>
              </a:extLst>
            </p:cNvPr>
            <p:cNvSpPr/>
            <p:nvPr/>
          </p:nvSpPr>
          <p:spPr>
            <a:xfrm>
              <a:off x="2874026" y="4815402"/>
              <a:ext cx="507473" cy="454146"/>
            </a:xfrm>
            <a:custGeom>
              <a:avLst/>
              <a:gdLst>
                <a:gd name="connsiteX0" fmla="*/ 444693 w 507473"/>
                <a:gd name="connsiteY0" fmla="*/ 260447 h 454146"/>
                <a:gd name="connsiteX1" fmla="*/ 459081 w 507473"/>
                <a:gd name="connsiteY1" fmla="*/ 265028 h 454146"/>
                <a:gd name="connsiteX2" fmla="*/ 459081 w 507473"/>
                <a:gd name="connsiteY2" fmla="*/ 265028 h 454146"/>
                <a:gd name="connsiteX3" fmla="*/ 462350 w 507473"/>
                <a:gd name="connsiteY3" fmla="*/ 260447 h 454146"/>
                <a:gd name="connsiteX4" fmla="*/ 475430 w 507473"/>
                <a:gd name="connsiteY4" fmla="*/ 258484 h 454146"/>
                <a:gd name="connsiteX5" fmla="*/ 475430 w 507473"/>
                <a:gd name="connsiteY5" fmla="*/ 258484 h 454146"/>
                <a:gd name="connsiteX6" fmla="*/ 475430 w 507473"/>
                <a:gd name="connsiteY6" fmla="*/ 257830 h 454146"/>
                <a:gd name="connsiteX7" fmla="*/ 477391 w 507473"/>
                <a:gd name="connsiteY7" fmla="*/ 250631 h 454146"/>
                <a:gd name="connsiteX8" fmla="*/ 488509 w 507473"/>
                <a:gd name="connsiteY8" fmla="*/ 244087 h 454146"/>
                <a:gd name="connsiteX9" fmla="*/ 491124 w 507473"/>
                <a:gd name="connsiteY9" fmla="*/ 243433 h 454146"/>
                <a:gd name="connsiteX10" fmla="*/ 503550 w 507473"/>
                <a:gd name="connsiteY10" fmla="*/ 248014 h 454146"/>
                <a:gd name="connsiteX11" fmla="*/ 505512 w 507473"/>
                <a:gd name="connsiteY11" fmla="*/ 246705 h 454146"/>
                <a:gd name="connsiteX12" fmla="*/ 504858 w 507473"/>
                <a:gd name="connsiteY12" fmla="*/ 244742 h 454146"/>
                <a:gd name="connsiteX13" fmla="*/ 507473 w 507473"/>
                <a:gd name="connsiteY13" fmla="*/ 235580 h 454146"/>
                <a:gd name="connsiteX14" fmla="*/ 507473 w 507473"/>
                <a:gd name="connsiteY14" fmla="*/ 234926 h 454146"/>
                <a:gd name="connsiteX15" fmla="*/ 506820 w 507473"/>
                <a:gd name="connsiteY15" fmla="*/ 234271 h 454146"/>
                <a:gd name="connsiteX16" fmla="*/ 504204 w 507473"/>
                <a:gd name="connsiteY16" fmla="*/ 230345 h 454146"/>
                <a:gd name="connsiteX17" fmla="*/ 497664 w 507473"/>
                <a:gd name="connsiteY17" fmla="*/ 223147 h 454146"/>
                <a:gd name="connsiteX18" fmla="*/ 475430 w 507473"/>
                <a:gd name="connsiteY18" fmla="*/ 200243 h 454146"/>
                <a:gd name="connsiteX19" fmla="*/ 470852 w 507473"/>
                <a:gd name="connsiteY19" fmla="*/ 195663 h 454146"/>
                <a:gd name="connsiteX20" fmla="*/ 461042 w 507473"/>
                <a:gd name="connsiteY20" fmla="*/ 183884 h 454146"/>
                <a:gd name="connsiteX21" fmla="*/ 463004 w 507473"/>
                <a:gd name="connsiteY21" fmla="*/ 176031 h 454146"/>
                <a:gd name="connsiteX22" fmla="*/ 475430 w 507473"/>
                <a:gd name="connsiteY22" fmla="*/ 176031 h 454146"/>
                <a:gd name="connsiteX23" fmla="*/ 478045 w 507473"/>
                <a:gd name="connsiteY23" fmla="*/ 176685 h 454146"/>
                <a:gd name="connsiteX24" fmla="*/ 487855 w 507473"/>
                <a:gd name="connsiteY24" fmla="*/ 179303 h 454146"/>
                <a:gd name="connsiteX25" fmla="*/ 492432 w 507473"/>
                <a:gd name="connsiteY25" fmla="*/ 179303 h 454146"/>
                <a:gd name="connsiteX26" fmla="*/ 504204 w 507473"/>
                <a:gd name="connsiteY26" fmla="*/ 177994 h 454146"/>
                <a:gd name="connsiteX27" fmla="*/ 504858 w 507473"/>
                <a:gd name="connsiteY27" fmla="*/ 176031 h 454146"/>
                <a:gd name="connsiteX28" fmla="*/ 506166 w 507473"/>
                <a:gd name="connsiteY28" fmla="*/ 173413 h 454146"/>
                <a:gd name="connsiteX29" fmla="*/ 506166 w 507473"/>
                <a:gd name="connsiteY29" fmla="*/ 172759 h 454146"/>
                <a:gd name="connsiteX30" fmla="*/ 500934 w 507473"/>
                <a:gd name="connsiteY30" fmla="*/ 170141 h 454146"/>
                <a:gd name="connsiteX31" fmla="*/ 497010 w 507473"/>
                <a:gd name="connsiteY31" fmla="*/ 168178 h 454146"/>
                <a:gd name="connsiteX32" fmla="*/ 491124 w 507473"/>
                <a:gd name="connsiteY32" fmla="*/ 160325 h 454146"/>
                <a:gd name="connsiteX33" fmla="*/ 489163 w 507473"/>
                <a:gd name="connsiteY33" fmla="*/ 160325 h 454146"/>
                <a:gd name="connsiteX34" fmla="*/ 474775 w 507473"/>
                <a:gd name="connsiteY34" fmla="*/ 150510 h 454146"/>
                <a:gd name="connsiteX35" fmla="*/ 467582 w 507473"/>
                <a:gd name="connsiteY35" fmla="*/ 138731 h 454146"/>
                <a:gd name="connsiteX36" fmla="*/ 464312 w 507473"/>
                <a:gd name="connsiteY36" fmla="*/ 140694 h 454146"/>
                <a:gd name="connsiteX37" fmla="*/ 452541 w 507473"/>
                <a:gd name="connsiteY37" fmla="*/ 137422 h 454146"/>
                <a:gd name="connsiteX38" fmla="*/ 446655 w 507473"/>
                <a:gd name="connsiteY38" fmla="*/ 137422 h 454146"/>
                <a:gd name="connsiteX39" fmla="*/ 432268 w 507473"/>
                <a:gd name="connsiteY39" fmla="*/ 114518 h 454146"/>
                <a:gd name="connsiteX40" fmla="*/ 436846 w 507473"/>
                <a:gd name="connsiteY40" fmla="*/ 105357 h 454146"/>
                <a:gd name="connsiteX41" fmla="*/ 437500 w 507473"/>
                <a:gd name="connsiteY41" fmla="*/ 104702 h 454146"/>
                <a:gd name="connsiteX42" fmla="*/ 434230 w 507473"/>
                <a:gd name="connsiteY42" fmla="*/ 97504 h 454146"/>
                <a:gd name="connsiteX43" fmla="*/ 431614 w 507473"/>
                <a:gd name="connsiteY43" fmla="*/ 91615 h 454146"/>
                <a:gd name="connsiteX44" fmla="*/ 432922 w 507473"/>
                <a:gd name="connsiteY44" fmla="*/ 85725 h 454146"/>
                <a:gd name="connsiteX45" fmla="*/ 439462 w 507473"/>
                <a:gd name="connsiteY45" fmla="*/ 82453 h 454146"/>
                <a:gd name="connsiteX46" fmla="*/ 439462 w 507473"/>
                <a:gd name="connsiteY46" fmla="*/ 81144 h 454146"/>
                <a:gd name="connsiteX47" fmla="*/ 439462 w 507473"/>
                <a:gd name="connsiteY47" fmla="*/ 78527 h 454146"/>
                <a:gd name="connsiteX48" fmla="*/ 444693 w 507473"/>
                <a:gd name="connsiteY48" fmla="*/ 69366 h 454146"/>
                <a:gd name="connsiteX49" fmla="*/ 445347 w 507473"/>
                <a:gd name="connsiteY49" fmla="*/ 69366 h 454146"/>
                <a:gd name="connsiteX50" fmla="*/ 446001 w 507473"/>
                <a:gd name="connsiteY50" fmla="*/ 60204 h 454146"/>
                <a:gd name="connsiteX51" fmla="*/ 451887 w 507473"/>
                <a:gd name="connsiteY51" fmla="*/ 49734 h 454146"/>
                <a:gd name="connsiteX52" fmla="*/ 453195 w 507473"/>
                <a:gd name="connsiteY52" fmla="*/ 48425 h 454146"/>
                <a:gd name="connsiteX53" fmla="*/ 455157 w 507473"/>
                <a:gd name="connsiteY53" fmla="*/ 33374 h 454146"/>
                <a:gd name="connsiteX54" fmla="*/ 455811 w 507473"/>
                <a:gd name="connsiteY54" fmla="*/ 24867 h 454146"/>
                <a:gd name="connsiteX55" fmla="*/ 453195 w 507473"/>
                <a:gd name="connsiteY55" fmla="*/ 23558 h 454146"/>
                <a:gd name="connsiteX56" fmla="*/ 447963 w 507473"/>
                <a:gd name="connsiteY56" fmla="*/ 24212 h 454146"/>
                <a:gd name="connsiteX57" fmla="*/ 437500 w 507473"/>
                <a:gd name="connsiteY57" fmla="*/ 24212 h 454146"/>
                <a:gd name="connsiteX58" fmla="*/ 435538 w 507473"/>
                <a:gd name="connsiteY58" fmla="*/ 26176 h 454146"/>
                <a:gd name="connsiteX59" fmla="*/ 430306 w 507473"/>
                <a:gd name="connsiteY59" fmla="*/ 30756 h 454146"/>
                <a:gd name="connsiteX60" fmla="*/ 418535 w 507473"/>
                <a:gd name="connsiteY60" fmla="*/ 35991 h 454146"/>
                <a:gd name="connsiteX61" fmla="*/ 396954 w 507473"/>
                <a:gd name="connsiteY61" fmla="*/ 40572 h 454146"/>
                <a:gd name="connsiteX62" fmla="*/ 394993 w 507473"/>
                <a:gd name="connsiteY62" fmla="*/ 40572 h 454146"/>
                <a:gd name="connsiteX63" fmla="*/ 375374 w 507473"/>
                <a:gd name="connsiteY63" fmla="*/ 27484 h 454146"/>
                <a:gd name="connsiteX64" fmla="*/ 375374 w 507473"/>
                <a:gd name="connsiteY64" fmla="*/ 19632 h 454146"/>
                <a:gd name="connsiteX65" fmla="*/ 375374 w 507473"/>
                <a:gd name="connsiteY65" fmla="*/ 18323 h 454146"/>
                <a:gd name="connsiteX66" fmla="*/ 376681 w 507473"/>
                <a:gd name="connsiteY66" fmla="*/ 18323 h 454146"/>
                <a:gd name="connsiteX67" fmla="*/ 370142 w 507473"/>
                <a:gd name="connsiteY67" fmla="*/ 13742 h 454146"/>
                <a:gd name="connsiteX68" fmla="*/ 366872 w 507473"/>
                <a:gd name="connsiteY68" fmla="*/ 10470 h 454146"/>
                <a:gd name="connsiteX69" fmla="*/ 362948 w 507473"/>
                <a:gd name="connsiteY69" fmla="*/ 5890 h 454146"/>
                <a:gd name="connsiteX70" fmla="*/ 362948 w 507473"/>
                <a:gd name="connsiteY70" fmla="*/ 5235 h 454146"/>
                <a:gd name="connsiteX71" fmla="*/ 357717 w 507473"/>
                <a:gd name="connsiteY71" fmla="*/ 5235 h 454146"/>
                <a:gd name="connsiteX72" fmla="*/ 356409 w 507473"/>
                <a:gd name="connsiteY72" fmla="*/ 5235 h 454146"/>
                <a:gd name="connsiteX73" fmla="*/ 355101 w 507473"/>
                <a:gd name="connsiteY73" fmla="*/ 4581 h 454146"/>
                <a:gd name="connsiteX74" fmla="*/ 347907 w 507473"/>
                <a:gd name="connsiteY74" fmla="*/ 11125 h 454146"/>
                <a:gd name="connsiteX75" fmla="*/ 338098 w 507473"/>
                <a:gd name="connsiteY75" fmla="*/ 6544 h 454146"/>
                <a:gd name="connsiteX76" fmla="*/ 332866 w 507473"/>
                <a:gd name="connsiteY76" fmla="*/ 3272 h 454146"/>
                <a:gd name="connsiteX77" fmla="*/ 327634 w 507473"/>
                <a:gd name="connsiteY77" fmla="*/ 3272 h 454146"/>
                <a:gd name="connsiteX78" fmla="*/ 315863 w 507473"/>
                <a:gd name="connsiteY78" fmla="*/ 3272 h 454146"/>
                <a:gd name="connsiteX79" fmla="*/ 312593 w 507473"/>
                <a:gd name="connsiteY79" fmla="*/ 1309 h 454146"/>
                <a:gd name="connsiteX80" fmla="*/ 309978 w 507473"/>
                <a:gd name="connsiteY80" fmla="*/ 8507 h 454146"/>
                <a:gd name="connsiteX81" fmla="*/ 289051 w 507473"/>
                <a:gd name="connsiteY81" fmla="*/ 11779 h 454146"/>
                <a:gd name="connsiteX82" fmla="*/ 281203 w 507473"/>
                <a:gd name="connsiteY82" fmla="*/ 3272 h 454146"/>
                <a:gd name="connsiteX83" fmla="*/ 281203 w 507473"/>
                <a:gd name="connsiteY83" fmla="*/ 3272 h 454146"/>
                <a:gd name="connsiteX84" fmla="*/ 279241 w 507473"/>
                <a:gd name="connsiteY84" fmla="*/ 3927 h 454146"/>
                <a:gd name="connsiteX85" fmla="*/ 275972 w 507473"/>
                <a:gd name="connsiteY85" fmla="*/ 7853 h 454146"/>
                <a:gd name="connsiteX86" fmla="*/ 264200 w 507473"/>
                <a:gd name="connsiteY86" fmla="*/ 22249 h 454146"/>
                <a:gd name="connsiteX87" fmla="*/ 233464 w 507473"/>
                <a:gd name="connsiteY87" fmla="*/ 9816 h 454146"/>
                <a:gd name="connsiteX88" fmla="*/ 230848 w 507473"/>
                <a:gd name="connsiteY88" fmla="*/ 11779 h 454146"/>
                <a:gd name="connsiteX89" fmla="*/ 226270 w 507473"/>
                <a:gd name="connsiteY89" fmla="*/ 15051 h 454146"/>
                <a:gd name="connsiteX90" fmla="*/ 217769 w 507473"/>
                <a:gd name="connsiteY90" fmla="*/ 16360 h 454146"/>
                <a:gd name="connsiteX91" fmla="*/ 214499 w 507473"/>
                <a:gd name="connsiteY91" fmla="*/ 16360 h 454146"/>
                <a:gd name="connsiteX92" fmla="*/ 203382 w 507473"/>
                <a:gd name="connsiteY92" fmla="*/ 10470 h 454146"/>
                <a:gd name="connsiteX93" fmla="*/ 198804 w 507473"/>
                <a:gd name="connsiteY93" fmla="*/ 13742 h 454146"/>
                <a:gd name="connsiteX94" fmla="*/ 184417 w 507473"/>
                <a:gd name="connsiteY94" fmla="*/ 9162 h 454146"/>
                <a:gd name="connsiteX95" fmla="*/ 184417 w 507473"/>
                <a:gd name="connsiteY95" fmla="*/ 9162 h 454146"/>
                <a:gd name="connsiteX96" fmla="*/ 184417 w 507473"/>
                <a:gd name="connsiteY96" fmla="*/ 9162 h 454146"/>
                <a:gd name="connsiteX97" fmla="*/ 182455 w 507473"/>
                <a:gd name="connsiteY97" fmla="*/ 12434 h 454146"/>
                <a:gd name="connsiteX98" fmla="*/ 160220 w 507473"/>
                <a:gd name="connsiteY98" fmla="*/ 11779 h 454146"/>
                <a:gd name="connsiteX99" fmla="*/ 145179 w 507473"/>
                <a:gd name="connsiteY99" fmla="*/ 1309 h 454146"/>
                <a:gd name="connsiteX100" fmla="*/ 144525 w 507473"/>
                <a:gd name="connsiteY100" fmla="*/ 1309 h 454146"/>
                <a:gd name="connsiteX101" fmla="*/ 140602 w 507473"/>
                <a:gd name="connsiteY101" fmla="*/ 1963 h 454146"/>
                <a:gd name="connsiteX102" fmla="*/ 134716 w 507473"/>
                <a:gd name="connsiteY102" fmla="*/ 0 h 454146"/>
                <a:gd name="connsiteX103" fmla="*/ 133408 w 507473"/>
                <a:gd name="connsiteY103" fmla="*/ 2618 h 454146"/>
                <a:gd name="connsiteX104" fmla="*/ 133408 w 507473"/>
                <a:gd name="connsiteY104" fmla="*/ 3927 h 454146"/>
                <a:gd name="connsiteX105" fmla="*/ 127522 w 507473"/>
                <a:gd name="connsiteY105" fmla="*/ 11779 h 454146"/>
                <a:gd name="connsiteX106" fmla="*/ 111827 w 507473"/>
                <a:gd name="connsiteY106" fmla="*/ 10470 h 454146"/>
                <a:gd name="connsiteX107" fmla="*/ 107904 w 507473"/>
                <a:gd name="connsiteY107" fmla="*/ 12434 h 454146"/>
                <a:gd name="connsiteX108" fmla="*/ 97440 w 507473"/>
                <a:gd name="connsiteY108" fmla="*/ 9162 h 454146"/>
                <a:gd name="connsiteX109" fmla="*/ 96132 w 507473"/>
                <a:gd name="connsiteY109" fmla="*/ 7853 h 454146"/>
                <a:gd name="connsiteX110" fmla="*/ 92863 w 507473"/>
                <a:gd name="connsiteY110" fmla="*/ 8507 h 454146"/>
                <a:gd name="connsiteX111" fmla="*/ 90901 w 507473"/>
                <a:gd name="connsiteY111" fmla="*/ 9162 h 454146"/>
                <a:gd name="connsiteX112" fmla="*/ 87631 w 507473"/>
                <a:gd name="connsiteY112" fmla="*/ 17669 h 454146"/>
                <a:gd name="connsiteX113" fmla="*/ 78475 w 507473"/>
                <a:gd name="connsiteY113" fmla="*/ 28793 h 454146"/>
                <a:gd name="connsiteX114" fmla="*/ 78475 w 507473"/>
                <a:gd name="connsiteY114" fmla="*/ 32719 h 454146"/>
                <a:gd name="connsiteX115" fmla="*/ 77167 w 507473"/>
                <a:gd name="connsiteY115" fmla="*/ 39263 h 454146"/>
                <a:gd name="connsiteX116" fmla="*/ 77167 w 507473"/>
                <a:gd name="connsiteY116" fmla="*/ 41226 h 454146"/>
                <a:gd name="connsiteX117" fmla="*/ 72589 w 507473"/>
                <a:gd name="connsiteY117" fmla="*/ 51697 h 454146"/>
                <a:gd name="connsiteX118" fmla="*/ 50355 w 507473"/>
                <a:gd name="connsiteY118" fmla="*/ 47116 h 454146"/>
                <a:gd name="connsiteX119" fmla="*/ 47085 w 507473"/>
                <a:gd name="connsiteY119" fmla="*/ 45153 h 454146"/>
                <a:gd name="connsiteX120" fmla="*/ 35314 w 507473"/>
                <a:gd name="connsiteY120" fmla="*/ 34683 h 454146"/>
                <a:gd name="connsiteX121" fmla="*/ 26158 w 507473"/>
                <a:gd name="connsiteY121" fmla="*/ 20286 h 454146"/>
                <a:gd name="connsiteX122" fmla="*/ 26158 w 507473"/>
                <a:gd name="connsiteY122" fmla="*/ 20286 h 454146"/>
                <a:gd name="connsiteX123" fmla="*/ 22889 w 507473"/>
                <a:gd name="connsiteY123" fmla="*/ 16360 h 454146"/>
                <a:gd name="connsiteX124" fmla="*/ 22235 w 507473"/>
                <a:gd name="connsiteY124" fmla="*/ 17014 h 454146"/>
                <a:gd name="connsiteX125" fmla="*/ 12425 w 507473"/>
                <a:gd name="connsiteY125" fmla="*/ 17669 h 454146"/>
                <a:gd name="connsiteX126" fmla="*/ 11117 w 507473"/>
                <a:gd name="connsiteY126" fmla="*/ 17669 h 454146"/>
                <a:gd name="connsiteX127" fmla="*/ 7193 w 507473"/>
                <a:gd name="connsiteY127" fmla="*/ 17669 h 454146"/>
                <a:gd name="connsiteX128" fmla="*/ 3270 w 507473"/>
                <a:gd name="connsiteY128" fmla="*/ 17669 h 454146"/>
                <a:gd name="connsiteX129" fmla="*/ 1962 w 507473"/>
                <a:gd name="connsiteY129" fmla="*/ 19632 h 454146"/>
                <a:gd name="connsiteX130" fmla="*/ 2616 w 507473"/>
                <a:gd name="connsiteY130" fmla="*/ 22904 h 454146"/>
                <a:gd name="connsiteX131" fmla="*/ 2616 w 507473"/>
                <a:gd name="connsiteY131" fmla="*/ 39918 h 454146"/>
                <a:gd name="connsiteX132" fmla="*/ 654 w 507473"/>
                <a:gd name="connsiteY132" fmla="*/ 42535 h 454146"/>
                <a:gd name="connsiteX133" fmla="*/ 654 w 507473"/>
                <a:gd name="connsiteY133" fmla="*/ 42535 h 454146"/>
                <a:gd name="connsiteX134" fmla="*/ 1962 w 507473"/>
                <a:gd name="connsiteY134" fmla="*/ 44498 h 454146"/>
                <a:gd name="connsiteX135" fmla="*/ 3924 w 507473"/>
                <a:gd name="connsiteY135" fmla="*/ 56932 h 454146"/>
                <a:gd name="connsiteX136" fmla="*/ 2616 w 507473"/>
                <a:gd name="connsiteY136" fmla="*/ 58895 h 454146"/>
                <a:gd name="connsiteX137" fmla="*/ 0 w 507473"/>
                <a:gd name="connsiteY137" fmla="*/ 64130 h 454146"/>
                <a:gd name="connsiteX138" fmla="*/ 2616 w 507473"/>
                <a:gd name="connsiteY138" fmla="*/ 68057 h 454146"/>
                <a:gd name="connsiteX139" fmla="*/ 5886 w 507473"/>
                <a:gd name="connsiteY139" fmla="*/ 84416 h 454146"/>
                <a:gd name="connsiteX140" fmla="*/ 2616 w 507473"/>
                <a:gd name="connsiteY140" fmla="*/ 88343 h 454146"/>
                <a:gd name="connsiteX141" fmla="*/ 1308 w 507473"/>
                <a:gd name="connsiteY141" fmla="*/ 89651 h 454146"/>
                <a:gd name="connsiteX142" fmla="*/ 9156 w 507473"/>
                <a:gd name="connsiteY142" fmla="*/ 98158 h 454146"/>
                <a:gd name="connsiteX143" fmla="*/ 17003 w 507473"/>
                <a:gd name="connsiteY143" fmla="*/ 93578 h 454146"/>
                <a:gd name="connsiteX144" fmla="*/ 22889 w 507473"/>
                <a:gd name="connsiteY144" fmla="*/ 97504 h 454146"/>
                <a:gd name="connsiteX145" fmla="*/ 22889 w 507473"/>
                <a:gd name="connsiteY145" fmla="*/ 97504 h 454146"/>
                <a:gd name="connsiteX146" fmla="*/ 26812 w 507473"/>
                <a:gd name="connsiteY146" fmla="*/ 97504 h 454146"/>
                <a:gd name="connsiteX147" fmla="*/ 31390 w 507473"/>
                <a:gd name="connsiteY147" fmla="*/ 103393 h 454146"/>
                <a:gd name="connsiteX148" fmla="*/ 31390 w 507473"/>
                <a:gd name="connsiteY148" fmla="*/ 107320 h 454146"/>
                <a:gd name="connsiteX149" fmla="*/ 31390 w 507473"/>
                <a:gd name="connsiteY149" fmla="*/ 108629 h 454146"/>
                <a:gd name="connsiteX150" fmla="*/ 32698 w 507473"/>
                <a:gd name="connsiteY150" fmla="*/ 108629 h 454146"/>
                <a:gd name="connsiteX151" fmla="*/ 45777 w 507473"/>
                <a:gd name="connsiteY151" fmla="*/ 116481 h 454146"/>
                <a:gd name="connsiteX152" fmla="*/ 44469 w 507473"/>
                <a:gd name="connsiteY152" fmla="*/ 125643 h 454146"/>
                <a:gd name="connsiteX153" fmla="*/ 54279 w 507473"/>
                <a:gd name="connsiteY153" fmla="*/ 128261 h 454146"/>
                <a:gd name="connsiteX154" fmla="*/ 63434 w 507473"/>
                <a:gd name="connsiteY154" fmla="*/ 150510 h 454146"/>
                <a:gd name="connsiteX155" fmla="*/ 62126 w 507473"/>
                <a:gd name="connsiteY155" fmla="*/ 155745 h 454146"/>
                <a:gd name="connsiteX156" fmla="*/ 71936 w 507473"/>
                <a:gd name="connsiteY156" fmla="*/ 164906 h 454146"/>
                <a:gd name="connsiteX157" fmla="*/ 71936 w 507473"/>
                <a:gd name="connsiteY157" fmla="*/ 171450 h 454146"/>
                <a:gd name="connsiteX158" fmla="*/ 71936 w 507473"/>
                <a:gd name="connsiteY158" fmla="*/ 177994 h 454146"/>
                <a:gd name="connsiteX159" fmla="*/ 72589 w 507473"/>
                <a:gd name="connsiteY159" fmla="*/ 181266 h 454146"/>
                <a:gd name="connsiteX160" fmla="*/ 75205 w 507473"/>
                <a:gd name="connsiteY160" fmla="*/ 189773 h 454146"/>
                <a:gd name="connsiteX161" fmla="*/ 77167 w 507473"/>
                <a:gd name="connsiteY161" fmla="*/ 190428 h 454146"/>
                <a:gd name="connsiteX162" fmla="*/ 85669 w 507473"/>
                <a:gd name="connsiteY162" fmla="*/ 197626 h 454146"/>
                <a:gd name="connsiteX163" fmla="*/ 92863 w 507473"/>
                <a:gd name="connsiteY163" fmla="*/ 209405 h 454146"/>
                <a:gd name="connsiteX164" fmla="*/ 92863 w 507473"/>
                <a:gd name="connsiteY164" fmla="*/ 209405 h 454146"/>
                <a:gd name="connsiteX165" fmla="*/ 103980 w 507473"/>
                <a:gd name="connsiteY165" fmla="*/ 214640 h 454146"/>
                <a:gd name="connsiteX166" fmla="*/ 103980 w 507473"/>
                <a:gd name="connsiteY166" fmla="*/ 215948 h 454146"/>
                <a:gd name="connsiteX167" fmla="*/ 103980 w 507473"/>
                <a:gd name="connsiteY167" fmla="*/ 217257 h 454146"/>
                <a:gd name="connsiteX168" fmla="*/ 105288 w 507473"/>
                <a:gd name="connsiteY168" fmla="*/ 217257 h 454146"/>
                <a:gd name="connsiteX169" fmla="*/ 117713 w 507473"/>
                <a:gd name="connsiteY169" fmla="*/ 225764 h 454146"/>
                <a:gd name="connsiteX170" fmla="*/ 130138 w 507473"/>
                <a:gd name="connsiteY170" fmla="*/ 238198 h 454146"/>
                <a:gd name="connsiteX171" fmla="*/ 138640 w 507473"/>
                <a:gd name="connsiteY171" fmla="*/ 246705 h 454146"/>
                <a:gd name="connsiteX172" fmla="*/ 160874 w 507473"/>
                <a:gd name="connsiteY172" fmla="*/ 267645 h 454146"/>
                <a:gd name="connsiteX173" fmla="*/ 169376 w 507473"/>
                <a:gd name="connsiteY173" fmla="*/ 275498 h 454146"/>
                <a:gd name="connsiteX174" fmla="*/ 197496 w 507473"/>
                <a:gd name="connsiteY174" fmla="*/ 297747 h 454146"/>
                <a:gd name="connsiteX175" fmla="*/ 199458 w 507473"/>
                <a:gd name="connsiteY175" fmla="*/ 299056 h 454146"/>
                <a:gd name="connsiteX176" fmla="*/ 209267 w 507473"/>
                <a:gd name="connsiteY176" fmla="*/ 304946 h 454146"/>
                <a:gd name="connsiteX177" fmla="*/ 211883 w 507473"/>
                <a:gd name="connsiteY177" fmla="*/ 304946 h 454146"/>
                <a:gd name="connsiteX178" fmla="*/ 230848 w 507473"/>
                <a:gd name="connsiteY178" fmla="*/ 313453 h 454146"/>
                <a:gd name="connsiteX179" fmla="*/ 229540 w 507473"/>
                <a:gd name="connsiteY179" fmla="*/ 321960 h 454146"/>
                <a:gd name="connsiteX180" fmla="*/ 228886 w 507473"/>
                <a:gd name="connsiteY180" fmla="*/ 327849 h 454146"/>
                <a:gd name="connsiteX181" fmla="*/ 231502 w 507473"/>
                <a:gd name="connsiteY181" fmla="*/ 333084 h 454146"/>
                <a:gd name="connsiteX182" fmla="*/ 237388 w 507473"/>
                <a:gd name="connsiteY182" fmla="*/ 344209 h 454146"/>
                <a:gd name="connsiteX183" fmla="*/ 241312 w 507473"/>
                <a:gd name="connsiteY183" fmla="*/ 345517 h 454146"/>
                <a:gd name="connsiteX184" fmla="*/ 252429 w 507473"/>
                <a:gd name="connsiteY184" fmla="*/ 354025 h 454146"/>
                <a:gd name="connsiteX185" fmla="*/ 252429 w 507473"/>
                <a:gd name="connsiteY185" fmla="*/ 356642 h 454146"/>
                <a:gd name="connsiteX186" fmla="*/ 255045 w 507473"/>
                <a:gd name="connsiteY186" fmla="*/ 363186 h 454146"/>
                <a:gd name="connsiteX187" fmla="*/ 262892 w 507473"/>
                <a:gd name="connsiteY187" fmla="*/ 366458 h 454146"/>
                <a:gd name="connsiteX188" fmla="*/ 281203 w 507473"/>
                <a:gd name="connsiteY188" fmla="*/ 376274 h 454146"/>
                <a:gd name="connsiteX189" fmla="*/ 291013 w 507473"/>
                <a:gd name="connsiteY189" fmla="*/ 397869 h 454146"/>
                <a:gd name="connsiteX190" fmla="*/ 291013 w 507473"/>
                <a:gd name="connsiteY190" fmla="*/ 399177 h 454146"/>
                <a:gd name="connsiteX191" fmla="*/ 294282 w 507473"/>
                <a:gd name="connsiteY191" fmla="*/ 399832 h 454146"/>
                <a:gd name="connsiteX192" fmla="*/ 297552 w 507473"/>
                <a:gd name="connsiteY192" fmla="*/ 402449 h 454146"/>
                <a:gd name="connsiteX193" fmla="*/ 298860 w 507473"/>
                <a:gd name="connsiteY193" fmla="*/ 402449 h 454146"/>
                <a:gd name="connsiteX194" fmla="*/ 311939 w 507473"/>
                <a:gd name="connsiteY194" fmla="*/ 402449 h 454146"/>
                <a:gd name="connsiteX195" fmla="*/ 315209 w 507473"/>
                <a:gd name="connsiteY195" fmla="*/ 413574 h 454146"/>
                <a:gd name="connsiteX196" fmla="*/ 315209 w 507473"/>
                <a:gd name="connsiteY196" fmla="*/ 414883 h 454146"/>
                <a:gd name="connsiteX197" fmla="*/ 319133 w 507473"/>
                <a:gd name="connsiteY197" fmla="*/ 416192 h 454146"/>
                <a:gd name="connsiteX198" fmla="*/ 327634 w 507473"/>
                <a:gd name="connsiteY198" fmla="*/ 419464 h 454146"/>
                <a:gd name="connsiteX199" fmla="*/ 348561 w 507473"/>
                <a:gd name="connsiteY199" fmla="*/ 433206 h 454146"/>
                <a:gd name="connsiteX200" fmla="*/ 356409 w 507473"/>
                <a:gd name="connsiteY200" fmla="*/ 437787 h 454146"/>
                <a:gd name="connsiteX201" fmla="*/ 362294 w 507473"/>
                <a:gd name="connsiteY201" fmla="*/ 441059 h 454146"/>
                <a:gd name="connsiteX202" fmla="*/ 366872 w 507473"/>
                <a:gd name="connsiteY202" fmla="*/ 443676 h 454146"/>
                <a:gd name="connsiteX203" fmla="*/ 370796 w 507473"/>
                <a:gd name="connsiteY203" fmla="*/ 446294 h 454146"/>
                <a:gd name="connsiteX204" fmla="*/ 374719 w 507473"/>
                <a:gd name="connsiteY204" fmla="*/ 450220 h 454146"/>
                <a:gd name="connsiteX205" fmla="*/ 374719 w 507473"/>
                <a:gd name="connsiteY205" fmla="*/ 450220 h 454146"/>
                <a:gd name="connsiteX206" fmla="*/ 376027 w 507473"/>
                <a:gd name="connsiteY206" fmla="*/ 449566 h 454146"/>
                <a:gd name="connsiteX207" fmla="*/ 389760 w 507473"/>
                <a:gd name="connsiteY207" fmla="*/ 450874 h 454146"/>
                <a:gd name="connsiteX208" fmla="*/ 389760 w 507473"/>
                <a:gd name="connsiteY208" fmla="*/ 450874 h 454146"/>
                <a:gd name="connsiteX209" fmla="*/ 392376 w 507473"/>
                <a:gd name="connsiteY209" fmla="*/ 454146 h 454146"/>
                <a:gd name="connsiteX210" fmla="*/ 392376 w 507473"/>
                <a:gd name="connsiteY210" fmla="*/ 454146 h 454146"/>
                <a:gd name="connsiteX211" fmla="*/ 393685 w 507473"/>
                <a:gd name="connsiteY211" fmla="*/ 454146 h 454146"/>
                <a:gd name="connsiteX212" fmla="*/ 396954 w 507473"/>
                <a:gd name="connsiteY212" fmla="*/ 454146 h 454146"/>
                <a:gd name="connsiteX213" fmla="*/ 406110 w 507473"/>
                <a:gd name="connsiteY213" fmla="*/ 443676 h 454146"/>
                <a:gd name="connsiteX214" fmla="*/ 406110 w 507473"/>
                <a:gd name="connsiteY214" fmla="*/ 443676 h 454146"/>
                <a:gd name="connsiteX215" fmla="*/ 406110 w 507473"/>
                <a:gd name="connsiteY215" fmla="*/ 442367 h 454146"/>
                <a:gd name="connsiteX216" fmla="*/ 404148 w 507473"/>
                <a:gd name="connsiteY216" fmla="*/ 438441 h 454146"/>
                <a:gd name="connsiteX217" fmla="*/ 398262 w 507473"/>
                <a:gd name="connsiteY217" fmla="*/ 435824 h 454146"/>
                <a:gd name="connsiteX218" fmla="*/ 387145 w 507473"/>
                <a:gd name="connsiteY218" fmla="*/ 416846 h 454146"/>
                <a:gd name="connsiteX219" fmla="*/ 385837 w 507473"/>
                <a:gd name="connsiteY219" fmla="*/ 414883 h 454146"/>
                <a:gd name="connsiteX220" fmla="*/ 385837 w 507473"/>
                <a:gd name="connsiteY220" fmla="*/ 412265 h 454146"/>
                <a:gd name="connsiteX221" fmla="*/ 389760 w 507473"/>
                <a:gd name="connsiteY221" fmla="*/ 403104 h 454146"/>
                <a:gd name="connsiteX222" fmla="*/ 387799 w 507473"/>
                <a:gd name="connsiteY222" fmla="*/ 400486 h 454146"/>
                <a:gd name="connsiteX223" fmla="*/ 383875 w 507473"/>
                <a:gd name="connsiteY223" fmla="*/ 395251 h 454146"/>
                <a:gd name="connsiteX224" fmla="*/ 388453 w 507473"/>
                <a:gd name="connsiteY224" fmla="*/ 374311 h 454146"/>
                <a:gd name="connsiteX225" fmla="*/ 406110 w 507473"/>
                <a:gd name="connsiteY225" fmla="*/ 367767 h 454146"/>
                <a:gd name="connsiteX226" fmla="*/ 404148 w 507473"/>
                <a:gd name="connsiteY226" fmla="*/ 342900 h 454146"/>
                <a:gd name="connsiteX227" fmla="*/ 406764 w 507473"/>
                <a:gd name="connsiteY227" fmla="*/ 336356 h 454146"/>
                <a:gd name="connsiteX228" fmla="*/ 408072 w 507473"/>
                <a:gd name="connsiteY228" fmla="*/ 333084 h 454146"/>
                <a:gd name="connsiteX229" fmla="*/ 421151 w 507473"/>
                <a:gd name="connsiteY229" fmla="*/ 315416 h 454146"/>
                <a:gd name="connsiteX230" fmla="*/ 423767 w 507473"/>
                <a:gd name="connsiteY230" fmla="*/ 312798 h 454146"/>
                <a:gd name="connsiteX231" fmla="*/ 435538 w 507473"/>
                <a:gd name="connsiteY231" fmla="*/ 303637 h 454146"/>
                <a:gd name="connsiteX232" fmla="*/ 452541 w 507473"/>
                <a:gd name="connsiteY232" fmla="*/ 310181 h 454146"/>
                <a:gd name="connsiteX233" fmla="*/ 454503 w 507473"/>
                <a:gd name="connsiteY233" fmla="*/ 312798 h 454146"/>
                <a:gd name="connsiteX234" fmla="*/ 455811 w 507473"/>
                <a:gd name="connsiteY234" fmla="*/ 311490 h 454146"/>
                <a:gd name="connsiteX235" fmla="*/ 453849 w 507473"/>
                <a:gd name="connsiteY235" fmla="*/ 309526 h 454146"/>
                <a:gd name="connsiteX236" fmla="*/ 450579 w 507473"/>
                <a:gd name="connsiteY236" fmla="*/ 299056 h 454146"/>
                <a:gd name="connsiteX237" fmla="*/ 450579 w 507473"/>
                <a:gd name="connsiteY237" fmla="*/ 298402 h 454146"/>
                <a:gd name="connsiteX238" fmla="*/ 445347 w 507473"/>
                <a:gd name="connsiteY238" fmla="*/ 296438 h 454146"/>
                <a:gd name="connsiteX239" fmla="*/ 436192 w 507473"/>
                <a:gd name="connsiteY239" fmla="*/ 284005 h 454146"/>
                <a:gd name="connsiteX240" fmla="*/ 436192 w 507473"/>
                <a:gd name="connsiteY240" fmla="*/ 284005 h 454146"/>
                <a:gd name="connsiteX241" fmla="*/ 446655 w 507473"/>
                <a:gd name="connsiteY241" fmla="*/ 265682 h 45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507473" h="454146">
                  <a:moveTo>
                    <a:pt x="444693" y="260447"/>
                  </a:moveTo>
                  <a:cubicBezTo>
                    <a:pt x="451233" y="257175"/>
                    <a:pt x="455811" y="261756"/>
                    <a:pt x="459081" y="265028"/>
                  </a:cubicBezTo>
                  <a:cubicBezTo>
                    <a:pt x="459081" y="265028"/>
                    <a:pt x="459081" y="265028"/>
                    <a:pt x="459081" y="265028"/>
                  </a:cubicBezTo>
                  <a:cubicBezTo>
                    <a:pt x="460389" y="263065"/>
                    <a:pt x="461042" y="261756"/>
                    <a:pt x="462350" y="260447"/>
                  </a:cubicBezTo>
                  <a:cubicBezTo>
                    <a:pt x="465620" y="257175"/>
                    <a:pt x="470852" y="257830"/>
                    <a:pt x="475430" y="258484"/>
                  </a:cubicBezTo>
                  <a:lnTo>
                    <a:pt x="475430" y="258484"/>
                  </a:lnTo>
                  <a:cubicBezTo>
                    <a:pt x="475430" y="258484"/>
                    <a:pt x="475430" y="257830"/>
                    <a:pt x="475430" y="257830"/>
                  </a:cubicBezTo>
                  <a:cubicBezTo>
                    <a:pt x="475430" y="255212"/>
                    <a:pt x="476083" y="252595"/>
                    <a:pt x="477391" y="250631"/>
                  </a:cubicBezTo>
                  <a:cubicBezTo>
                    <a:pt x="480007" y="246051"/>
                    <a:pt x="484585" y="244742"/>
                    <a:pt x="488509" y="244087"/>
                  </a:cubicBezTo>
                  <a:cubicBezTo>
                    <a:pt x="489163" y="244087"/>
                    <a:pt x="490471" y="244087"/>
                    <a:pt x="491124" y="243433"/>
                  </a:cubicBezTo>
                  <a:cubicBezTo>
                    <a:pt x="496356" y="241470"/>
                    <a:pt x="500280" y="244742"/>
                    <a:pt x="503550" y="248014"/>
                  </a:cubicBezTo>
                  <a:cubicBezTo>
                    <a:pt x="503550" y="248014"/>
                    <a:pt x="504858" y="246705"/>
                    <a:pt x="505512" y="246705"/>
                  </a:cubicBezTo>
                  <a:cubicBezTo>
                    <a:pt x="505512" y="246051"/>
                    <a:pt x="505512" y="245396"/>
                    <a:pt x="504858" y="244742"/>
                  </a:cubicBezTo>
                  <a:cubicBezTo>
                    <a:pt x="503550" y="240815"/>
                    <a:pt x="505512" y="237543"/>
                    <a:pt x="507473" y="235580"/>
                  </a:cubicBezTo>
                  <a:cubicBezTo>
                    <a:pt x="507473" y="235580"/>
                    <a:pt x="507473" y="235580"/>
                    <a:pt x="507473" y="234926"/>
                  </a:cubicBezTo>
                  <a:cubicBezTo>
                    <a:pt x="507473" y="234926"/>
                    <a:pt x="507473" y="234926"/>
                    <a:pt x="506820" y="234271"/>
                  </a:cubicBezTo>
                  <a:cubicBezTo>
                    <a:pt x="506166" y="233617"/>
                    <a:pt x="504858" y="232308"/>
                    <a:pt x="504204" y="230345"/>
                  </a:cubicBezTo>
                  <a:cubicBezTo>
                    <a:pt x="503550" y="228382"/>
                    <a:pt x="499626" y="224455"/>
                    <a:pt x="497664" y="223147"/>
                  </a:cubicBezTo>
                  <a:cubicBezTo>
                    <a:pt x="492432" y="220529"/>
                    <a:pt x="476738" y="201552"/>
                    <a:pt x="475430" y="200243"/>
                  </a:cubicBezTo>
                  <a:cubicBezTo>
                    <a:pt x="474122" y="198935"/>
                    <a:pt x="472814" y="196971"/>
                    <a:pt x="470852" y="195663"/>
                  </a:cubicBezTo>
                  <a:cubicBezTo>
                    <a:pt x="465620" y="190428"/>
                    <a:pt x="462350" y="187156"/>
                    <a:pt x="461042" y="183884"/>
                  </a:cubicBezTo>
                  <a:cubicBezTo>
                    <a:pt x="460389" y="181266"/>
                    <a:pt x="461042" y="177994"/>
                    <a:pt x="463004" y="176031"/>
                  </a:cubicBezTo>
                  <a:cubicBezTo>
                    <a:pt x="466928" y="172759"/>
                    <a:pt x="471506" y="174068"/>
                    <a:pt x="475430" y="176031"/>
                  </a:cubicBezTo>
                  <a:cubicBezTo>
                    <a:pt x="476083" y="176031"/>
                    <a:pt x="477391" y="176031"/>
                    <a:pt x="478045" y="176685"/>
                  </a:cubicBezTo>
                  <a:cubicBezTo>
                    <a:pt x="481969" y="176685"/>
                    <a:pt x="487201" y="179303"/>
                    <a:pt x="487855" y="179303"/>
                  </a:cubicBezTo>
                  <a:cubicBezTo>
                    <a:pt x="489163" y="179303"/>
                    <a:pt x="489817" y="179303"/>
                    <a:pt x="492432" y="179303"/>
                  </a:cubicBezTo>
                  <a:cubicBezTo>
                    <a:pt x="495048" y="179303"/>
                    <a:pt x="500934" y="178648"/>
                    <a:pt x="504204" y="177994"/>
                  </a:cubicBezTo>
                  <a:cubicBezTo>
                    <a:pt x="504204" y="177340"/>
                    <a:pt x="504858" y="176031"/>
                    <a:pt x="504858" y="176031"/>
                  </a:cubicBezTo>
                  <a:cubicBezTo>
                    <a:pt x="504858" y="174722"/>
                    <a:pt x="505512" y="174068"/>
                    <a:pt x="506166" y="173413"/>
                  </a:cubicBezTo>
                  <a:cubicBezTo>
                    <a:pt x="506166" y="173413"/>
                    <a:pt x="506166" y="173413"/>
                    <a:pt x="506166" y="172759"/>
                  </a:cubicBezTo>
                  <a:cubicBezTo>
                    <a:pt x="504204" y="172759"/>
                    <a:pt x="502896" y="170796"/>
                    <a:pt x="500934" y="170141"/>
                  </a:cubicBezTo>
                  <a:cubicBezTo>
                    <a:pt x="499626" y="169487"/>
                    <a:pt x="498318" y="168832"/>
                    <a:pt x="497010" y="168178"/>
                  </a:cubicBezTo>
                  <a:cubicBezTo>
                    <a:pt x="493740" y="166215"/>
                    <a:pt x="491779" y="163597"/>
                    <a:pt x="491124" y="160325"/>
                  </a:cubicBezTo>
                  <a:cubicBezTo>
                    <a:pt x="491124" y="160325"/>
                    <a:pt x="489817" y="160325"/>
                    <a:pt x="489163" y="160325"/>
                  </a:cubicBezTo>
                  <a:cubicBezTo>
                    <a:pt x="482623" y="160325"/>
                    <a:pt x="478045" y="154436"/>
                    <a:pt x="474775" y="150510"/>
                  </a:cubicBezTo>
                  <a:cubicBezTo>
                    <a:pt x="472160" y="147238"/>
                    <a:pt x="469544" y="142657"/>
                    <a:pt x="467582" y="138731"/>
                  </a:cubicBezTo>
                  <a:cubicBezTo>
                    <a:pt x="466274" y="139385"/>
                    <a:pt x="465620" y="140694"/>
                    <a:pt x="464312" y="140694"/>
                  </a:cubicBezTo>
                  <a:cubicBezTo>
                    <a:pt x="459081" y="143311"/>
                    <a:pt x="455157" y="140694"/>
                    <a:pt x="452541" y="137422"/>
                  </a:cubicBezTo>
                  <a:cubicBezTo>
                    <a:pt x="451233" y="137422"/>
                    <a:pt x="449271" y="138076"/>
                    <a:pt x="446655" y="137422"/>
                  </a:cubicBezTo>
                  <a:cubicBezTo>
                    <a:pt x="438808" y="134804"/>
                    <a:pt x="432268" y="117790"/>
                    <a:pt x="432268" y="114518"/>
                  </a:cubicBezTo>
                  <a:cubicBezTo>
                    <a:pt x="432268" y="109937"/>
                    <a:pt x="434884" y="107320"/>
                    <a:pt x="436846" y="105357"/>
                  </a:cubicBezTo>
                  <a:cubicBezTo>
                    <a:pt x="436846" y="105357"/>
                    <a:pt x="436846" y="104702"/>
                    <a:pt x="437500" y="104702"/>
                  </a:cubicBezTo>
                  <a:cubicBezTo>
                    <a:pt x="436846" y="102739"/>
                    <a:pt x="434884" y="98813"/>
                    <a:pt x="434230" y="97504"/>
                  </a:cubicBezTo>
                  <a:cubicBezTo>
                    <a:pt x="432922" y="94886"/>
                    <a:pt x="432268" y="92923"/>
                    <a:pt x="431614" y="91615"/>
                  </a:cubicBezTo>
                  <a:cubicBezTo>
                    <a:pt x="431614" y="89651"/>
                    <a:pt x="431614" y="87034"/>
                    <a:pt x="432922" y="85725"/>
                  </a:cubicBezTo>
                  <a:cubicBezTo>
                    <a:pt x="434884" y="83108"/>
                    <a:pt x="437500" y="82453"/>
                    <a:pt x="439462" y="82453"/>
                  </a:cubicBezTo>
                  <a:cubicBezTo>
                    <a:pt x="439462" y="82453"/>
                    <a:pt x="439462" y="81144"/>
                    <a:pt x="439462" y="81144"/>
                  </a:cubicBezTo>
                  <a:cubicBezTo>
                    <a:pt x="439462" y="79836"/>
                    <a:pt x="439462" y="79181"/>
                    <a:pt x="439462" y="78527"/>
                  </a:cubicBezTo>
                  <a:cubicBezTo>
                    <a:pt x="439462" y="73292"/>
                    <a:pt x="442732" y="71329"/>
                    <a:pt x="444693" y="69366"/>
                  </a:cubicBezTo>
                  <a:lnTo>
                    <a:pt x="445347" y="69366"/>
                  </a:lnTo>
                  <a:cubicBezTo>
                    <a:pt x="445347" y="67402"/>
                    <a:pt x="446655" y="63476"/>
                    <a:pt x="446001" y="60204"/>
                  </a:cubicBezTo>
                  <a:cubicBezTo>
                    <a:pt x="446001" y="55623"/>
                    <a:pt x="449271" y="52351"/>
                    <a:pt x="451887" y="49734"/>
                  </a:cubicBezTo>
                  <a:cubicBezTo>
                    <a:pt x="451887" y="49734"/>
                    <a:pt x="453195" y="48425"/>
                    <a:pt x="453195" y="48425"/>
                  </a:cubicBezTo>
                  <a:cubicBezTo>
                    <a:pt x="453195" y="45807"/>
                    <a:pt x="454503" y="37955"/>
                    <a:pt x="455157" y="33374"/>
                  </a:cubicBezTo>
                  <a:cubicBezTo>
                    <a:pt x="455157" y="29448"/>
                    <a:pt x="455157" y="26830"/>
                    <a:pt x="455811" y="24867"/>
                  </a:cubicBezTo>
                  <a:cubicBezTo>
                    <a:pt x="455157" y="24867"/>
                    <a:pt x="453849" y="24212"/>
                    <a:pt x="453195" y="23558"/>
                  </a:cubicBezTo>
                  <a:cubicBezTo>
                    <a:pt x="453195" y="23558"/>
                    <a:pt x="449925" y="23558"/>
                    <a:pt x="447963" y="24212"/>
                  </a:cubicBezTo>
                  <a:cubicBezTo>
                    <a:pt x="444040" y="24212"/>
                    <a:pt x="440770" y="25521"/>
                    <a:pt x="437500" y="24212"/>
                  </a:cubicBezTo>
                  <a:cubicBezTo>
                    <a:pt x="437500" y="24212"/>
                    <a:pt x="436192" y="25521"/>
                    <a:pt x="435538" y="26176"/>
                  </a:cubicBezTo>
                  <a:cubicBezTo>
                    <a:pt x="434230" y="27484"/>
                    <a:pt x="432268" y="29448"/>
                    <a:pt x="430306" y="30756"/>
                  </a:cubicBezTo>
                  <a:cubicBezTo>
                    <a:pt x="426383" y="33374"/>
                    <a:pt x="424421" y="34028"/>
                    <a:pt x="418535" y="35991"/>
                  </a:cubicBezTo>
                  <a:cubicBezTo>
                    <a:pt x="413957" y="37955"/>
                    <a:pt x="403494" y="40572"/>
                    <a:pt x="396954" y="40572"/>
                  </a:cubicBezTo>
                  <a:cubicBezTo>
                    <a:pt x="390415" y="40572"/>
                    <a:pt x="395646" y="40572"/>
                    <a:pt x="394993" y="40572"/>
                  </a:cubicBezTo>
                  <a:cubicBezTo>
                    <a:pt x="389107" y="39918"/>
                    <a:pt x="377989" y="33374"/>
                    <a:pt x="375374" y="27484"/>
                  </a:cubicBezTo>
                  <a:cubicBezTo>
                    <a:pt x="374066" y="24867"/>
                    <a:pt x="374066" y="22249"/>
                    <a:pt x="375374" y="19632"/>
                  </a:cubicBezTo>
                  <a:lnTo>
                    <a:pt x="375374" y="18323"/>
                  </a:lnTo>
                  <a:cubicBezTo>
                    <a:pt x="376027" y="18323"/>
                    <a:pt x="376681" y="18323"/>
                    <a:pt x="376681" y="18323"/>
                  </a:cubicBezTo>
                  <a:cubicBezTo>
                    <a:pt x="374719" y="18323"/>
                    <a:pt x="372104" y="17014"/>
                    <a:pt x="370142" y="13742"/>
                  </a:cubicBezTo>
                  <a:cubicBezTo>
                    <a:pt x="370142" y="13742"/>
                    <a:pt x="368180" y="11125"/>
                    <a:pt x="366872" y="10470"/>
                  </a:cubicBezTo>
                  <a:cubicBezTo>
                    <a:pt x="365564" y="9162"/>
                    <a:pt x="364256" y="7853"/>
                    <a:pt x="362948" y="5890"/>
                  </a:cubicBezTo>
                  <a:cubicBezTo>
                    <a:pt x="362948" y="5890"/>
                    <a:pt x="362948" y="5890"/>
                    <a:pt x="362948" y="5235"/>
                  </a:cubicBezTo>
                  <a:cubicBezTo>
                    <a:pt x="361640" y="5235"/>
                    <a:pt x="359678" y="5890"/>
                    <a:pt x="357717" y="5235"/>
                  </a:cubicBezTo>
                  <a:lnTo>
                    <a:pt x="356409" y="5235"/>
                  </a:lnTo>
                  <a:cubicBezTo>
                    <a:pt x="356409" y="5235"/>
                    <a:pt x="356409" y="4581"/>
                    <a:pt x="355101" y="4581"/>
                  </a:cubicBezTo>
                  <a:cubicBezTo>
                    <a:pt x="353793" y="10470"/>
                    <a:pt x="349869" y="11125"/>
                    <a:pt x="347907" y="11125"/>
                  </a:cubicBezTo>
                  <a:cubicBezTo>
                    <a:pt x="343983" y="11125"/>
                    <a:pt x="341368" y="9162"/>
                    <a:pt x="338098" y="6544"/>
                  </a:cubicBezTo>
                  <a:cubicBezTo>
                    <a:pt x="336790" y="5235"/>
                    <a:pt x="334174" y="3272"/>
                    <a:pt x="332866" y="3272"/>
                  </a:cubicBezTo>
                  <a:cubicBezTo>
                    <a:pt x="331558" y="3272"/>
                    <a:pt x="329596" y="3272"/>
                    <a:pt x="327634" y="3272"/>
                  </a:cubicBezTo>
                  <a:cubicBezTo>
                    <a:pt x="323711" y="3272"/>
                    <a:pt x="319133" y="4581"/>
                    <a:pt x="315863" y="3272"/>
                  </a:cubicBezTo>
                  <a:cubicBezTo>
                    <a:pt x="314555" y="3272"/>
                    <a:pt x="313901" y="1963"/>
                    <a:pt x="312593" y="1309"/>
                  </a:cubicBezTo>
                  <a:cubicBezTo>
                    <a:pt x="311939" y="4581"/>
                    <a:pt x="311285" y="6544"/>
                    <a:pt x="309978" y="8507"/>
                  </a:cubicBezTo>
                  <a:cubicBezTo>
                    <a:pt x="305400" y="17014"/>
                    <a:pt x="291666" y="13088"/>
                    <a:pt x="289051" y="11779"/>
                  </a:cubicBezTo>
                  <a:cubicBezTo>
                    <a:pt x="283819" y="9816"/>
                    <a:pt x="281857" y="5235"/>
                    <a:pt x="281203" y="3272"/>
                  </a:cubicBezTo>
                  <a:cubicBezTo>
                    <a:pt x="281203" y="3272"/>
                    <a:pt x="281203" y="3272"/>
                    <a:pt x="281203" y="3272"/>
                  </a:cubicBezTo>
                  <a:cubicBezTo>
                    <a:pt x="281203" y="3272"/>
                    <a:pt x="279895" y="3272"/>
                    <a:pt x="279241" y="3927"/>
                  </a:cubicBezTo>
                  <a:cubicBezTo>
                    <a:pt x="277933" y="4581"/>
                    <a:pt x="276625" y="7199"/>
                    <a:pt x="275972" y="7853"/>
                  </a:cubicBezTo>
                  <a:cubicBezTo>
                    <a:pt x="275972" y="11779"/>
                    <a:pt x="271394" y="18977"/>
                    <a:pt x="264200" y="22249"/>
                  </a:cubicBezTo>
                  <a:cubicBezTo>
                    <a:pt x="258315" y="24867"/>
                    <a:pt x="250467" y="22249"/>
                    <a:pt x="233464" y="9816"/>
                  </a:cubicBezTo>
                  <a:cubicBezTo>
                    <a:pt x="232810" y="9816"/>
                    <a:pt x="231502" y="11125"/>
                    <a:pt x="230848" y="11779"/>
                  </a:cubicBezTo>
                  <a:cubicBezTo>
                    <a:pt x="228886" y="13088"/>
                    <a:pt x="227578" y="14397"/>
                    <a:pt x="226270" y="15051"/>
                  </a:cubicBezTo>
                  <a:cubicBezTo>
                    <a:pt x="223000" y="16360"/>
                    <a:pt x="220385" y="16360"/>
                    <a:pt x="217769" y="16360"/>
                  </a:cubicBezTo>
                  <a:cubicBezTo>
                    <a:pt x="216461" y="16360"/>
                    <a:pt x="215807" y="16360"/>
                    <a:pt x="214499" y="16360"/>
                  </a:cubicBezTo>
                  <a:cubicBezTo>
                    <a:pt x="208614" y="17669"/>
                    <a:pt x="205344" y="13088"/>
                    <a:pt x="203382" y="10470"/>
                  </a:cubicBezTo>
                  <a:cubicBezTo>
                    <a:pt x="202074" y="11779"/>
                    <a:pt x="200766" y="12434"/>
                    <a:pt x="198804" y="13742"/>
                  </a:cubicBezTo>
                  <a:cubicBezTo>
                    <a:pt x="192918" y="16360"/>
                    <a:pt x="187687" y="11779"/>
                    <a:pt x="184417" y="9162"/>
                  </a:cubicBezTo>
                  <a:cubicBezTo>
                    <a:pt x="184417" y="9162"/>
                    <a:pt x="184417" y="9162"/>
                    <a:pt x="184417" y="9162"/>
                  </a:cubicBezTo>
                  <a:cubicBezTo>
                    <a:pt x="184417" y="9162"/>
                    <a:pt x="184417" y="9162"/>
                    <a:pt x="184417" y="9162"/>
                  </a:cubicBezTo>
                  <a:cubicBezTo>
                    <a:pt x="183763" y="10470"/>
                    <a:pt x="183109" y="11125"/>
                    <a:pt x="182455" y="12434"/>
                  </a:cubicBezTo>
                  <a:cubicBezTo>
                    <a:pt x="179185" y="17014"/>
                    <a:pt x="172646" y="16360"/>
                    <a:pt x="160220" y="11779"/>
                  </a:cubicBezTo>
                  <a:cubicBezTo>
                    <a:pt x="155643" y="9816"/>
                    <a:pt x="149103" y="5235"/>
                    <a:pt x="145179" y="1309"/>
                  </a:cubicBezTo>
                  <a:cubicBezTo>
                    <a:pt x="145179" y="1309"/>
                    <a:pt x="145179" y="1309"/>
                    <a:pt x="144525" y="1309"/>
                  </a:cubicBezTo>
                  <a:cubicBezTo>
                    <a:pt x="143218" y="1309"/>
                    <a:pt x="141910" y="1963"/>
                    <a:pt x="140602" y="1963"/>
                  </a:cubicBezTo>
                  <a:cubicBezTo>
                    <a:pt x="137986" y="1963"/>
                    <a:pt x="136024" y="1309"/>
                    <a:pt x="134716" y="0"/>
                  </a:cubicBezTo>
                  <a:cubicBezTo>
                    <a:pt x="134716" y="1309"/>
                    <a:pt x="133408" y="1963"/>
                    <a:pt x="133408" y="2618"/>
                  </a:cubicBezTo>
                  <a:cubicBezTo>
                    <a:pt x="133408" y="2618"/>
                    <a:pt x="133408" y="3272"/>
                    <a:pt x="133408" y="3927"/>
                  </a:cubicBezTo>
                  <a:cubicBezTo>
                    <a:pt x="132100" y="5890"/>
                    <a:pt x="130792" y="9162"/>
                    <a:pt x="127522" y="11779"/>
                  </a:cubicBezTo>
                  <a:cubicBezTo>
                    <a:pt x="122291" y="15051"/>
                    <a:pt x="115751" y="12434"/>
                    <a:pt x="111827" y="10470"/>
                  </a:cubicBezTo>
                  <a:cubicBezTo>
                    <a:pt x="110520" y="11125"/>
                    <a:pt x="109865" y="11779"/>
                    <a:pt x="107904" y="12434"/>
                  </a:cubicBezTo>
                  <a:cubicBezTo>
                    <a:pt x="103326" y="13088"/>
                    <a:pt x="100056" y="11125"/>
                    <a:pt x="97440" y="9162"/>
                  </a:cubicBezTo>
                  <a:cubicBezTo>
                    <a:pt x="97440" y="9162"/>
                    <a:pt x="96132" y="8507"/>
                    <a:pt x="96132" y="7853"/>
                  </a:cubicBezTo>
                  <a:cubicBezTo>
                    <a:pt x="95478" y="7853"/>
                    <a:pt x="93516" y="7853"/>
                    <a:pt x="92863" y="8507"/>
                  </a:cubicBezTo>
                  <a:cubicBezTo>
                    <a:pt x="92208" y="8507"/>
                    <a:pt x="91555" y="8507"/>
                    <a:pt x="90901" y="9162"/>
                  </a:cubicBezTo>
                  <a:cubicBezTo>
                    <a:pt x="89593" y="11125"/>
                    <a:pt x="88285" y="15051"/>
                    <a:pt x="87631" y="17669"/>
                  </a:cubicBezTo>
                  <a:cubicBezTo>
                    <a:pt x="86977" y="22249"/>
                    <a:pt x="82399" y="26176"/>
                    <a:pt x="78475" y="28793"/>
                  </a:cubicBezTo>
                  <a:cubicBezTo>
                    <a:pt x="78475" y="30102"/>
                    <a:pt x="78475" y="31411"/>
                    <a:pt x="78475" y="32719"/>
                  </a:cubicBezTo>
                  <a:cubicBezTo>
                    <a:pt x="78475" y="35991"/>
                    <a:pt x="78475" y="37955"/>
                    <a:pt x="77167" y="39263"/>
                  </a:cubicBezTo>
                  <a:cubicBezTo>
                    <a:pt x="77167" y="39263"/>
                    <a:pt x="77167" y="40572"/>
                    <a:pt x="77167" y="41226"/>
                  </a:cubicBezTo>
                  <a:cubicBezTo>
                    <a:pt x="76513" y="45153"/>
                    <a:pt x="75205" y="49079"/>
                    <a:pt x="72589" y="51697"/>
                  </a:cubicBezTo>
                  <a:cubicBezTo>
                    <a:pt x="65396" y="56932"/>
                    <a:pt x="50355" y="47116"/>
                    <a:pt x="50355" y="47116"/>
                  </a:cubicBezTo>
                  <a:cubicBezTo>
                    <a:pt x="49701" y="46462"/>
                    <a:pt x="48393" y="45807"/>
                    <a:pt x="47085" y="45153"/>
                  </a:cubicBezTo>
                  <a:cubicBezTo>
                    <a:pt x="43161" y="42535"/>
                    <a:pt x="37930" y="39263"/>
                    <a:pt x="35314" y="34683"/>
                  </a:cubicBezTo>
                  <a:cubicBezTo>
                    <a:pt x="32044" y="30102"/>
                    <a:pt x="28120" y="23558"/>
                    <a:pt x="26158" y="20286"/>
                  </a:cubicBezTo>
                  <a:lnTo>
                    <a:pt x="26158" y="20286"/>
                  </a:lnTo>
                  <a:cubicBezTo>
                    <a:pt x="26158" y="18977"/>
                    <a:pt x="24197" y="17669"/>
                    <a:pt x="22889" y="16360"/>
                  </a:cubicBezTo>
                  <a:cubicBezTo>
                    <a:pt x="22889" y="16360"/>
                    <a:pt x="22889" y="16360"/>
                    <a:pt x="22235" y="17014"/>
                  </a:cubicBezTo>
                  <a:cubicBezTo>
                    <a:pt x="18311" y="19632"/>
                    <a:pt x="14387" y="18323"/>
                    <a:pt x="12425" y="17669"/>
                  </a:cubicBezTo>
                  <a:cubicBezTo>
                    <a:pt x="12425" y="17669"/>
                    <a:pt x="11117" y="17669"/>
                    <a:pt x="11117" y="17669"/>
                  </a:cubicBezTo>
                  <a:cubicBezTo>
                    <a:pt x="9809" y="17669"/>
                    <a:pt x="8501" y="17669"/>
                    <a:pt x="7193" y="17669"/>
                  </a:cubicBezTo>
                  <a:cubicBezTo>
                    <a:pt x="5232" y="17669"/>
                    <a:pt x="3924" y="17669"/>
                    <a:pt x="3270" y="17669"/>
                  </a:cubicBezTo>
                  <a:cubicBezTo>
                    <a:pt x="3270" y="17669"/>
                    <a:pt x="1962" y="19632"/>
                    <a:pt x="1962" y="19632"/>
                  </a:cubicBezTo>
                  <a:cubicBezTo>
                    <a:pt x="1962" y="19632"/>
                    <a:pt x="1962" y="21595"/>
                    <a:pt x="2616" y="22904"/>
                  </a:cubicBezTo>
                  <a:cubicBezTo>
                    <a:pt x="4578" y="31411"/>
                    <a:pt x="5232" y="35991"/>
                    <a:pt x="2616" y="39918"/>
                  </a:cubicBezTo>
                  <a:cubicBezTo>
                    <a:pt x="2616" y="40572"/>
                    <a:pt x="1308" y="41881"/>
                    <a:pt x="654" y="42535"/>
                  </a:cubicBezTo>
                  <a:cubicBezTo>
                    <a:pt x="654" y="42535"/>
                    <a:pt x="654" y="42535"/>
                    <a:pt x="654" y="42535"/>
                  </a:cubicBezTo>
                  <a:cubicBezTo>
                    <a:pt x="654" y="42535"/>
                    <a:pt x="1308" y="43844"/>
                    <a:pt x="1962" y="44498"/>
                  </a:cubicBezTo>
                  <a:cubicBezTo>
                    <a:pt x="3924" y="47770"/>
                    <a:pt x="6540" y="52351"/>
                    <a:pt x="3924" y="56932"/>
                  </a:cubicBezTo>
                  <a:cubicBezTo>
                    <a:pt x="3924" y="56932"/>
                    <a:pt x="3270" y="58241"/>
                    <a:pt x="2616" y="58895"/>
                  </a:cubicBezTo>
                  <a:cubicBezTo>
                    <a:pt x="1962" y="60204"/>
                    <a:pt x="0" y="63476"/>
                    <a:pt x="0" y="64130"/>
                  </a:cubicBezTo>
                  <a:cubicBezTo>
                    <a:pt x="0" y="64130"/>
                    <a:pt x="1308" y="66748"/>
                    <a:pt x="2616" y="68057"/>
                  </a:cubicBezTo>
                  <a:cubicBezTo>
                    <a:pt x="5886" y="73292"/>
                    <a:pt x="9156" y="79181"/>
                    <a:pt x="5886" y="84416"/>
                  </a:cubicBezTo>
                  <a:cubicBezTo>
                    <a:pt x="4578" y="85725"/>
                    <a:pt x="3270" y="87034"/>
                    <a:pt x="2616" y="88343"/>
                  </a:cubicBezTo>
                  <a:cubicBezTo>
                    <a:pt x="2616" y="88343"/>
                    <a:pt x="1308" y="88997"/>
                    <a:pt x="1308" y="89651"/>
                  </a:cubicBezTo>
                  <a:cubicBezTo>
                    <a:pt x="2616" y="91615"/>
                    <a:pt x="6540" y="96195"/>
                    <a:pt x="9156" y="98158"/>
                  </a:cubicBezTo>
                  <a:cubicBezTo>
                    <a:pt x="11117" y="96195"/>
                    <a:pt x="13733" y="93578"/>
                    <a:pt x="17003" y="93578"/>
                  </a:cubicBezTo>
                  <a:cubicBezTo>
                    <a:pt x="19619" y="93578"/>
                    <a:pt x="21581" y="95541"/>
                    <a:pt x="22889" y="97504"/>
                  </a:cubicBezTo>
                  <a:cubicBezTo>
                    <a:pt x="22889" y="97504"/>
                    <a:pt x="22889" y="97504"/>
                    <a:pt x="22889" y="97504"/>
                  </a:cubicBezTo>
                  <a:cubicBezTo>
                    <a:pt x="24197" y="97504"/>
                    <a:pt x="25505" y="97504"/>
                    <a:pt x="26812" y="97504"/>
                  </a:cubicBezTo>
                  <a:cubicBezTo>
                    <a:pt x="28120" y="97504"/>
                    <a:pt x="30736" y="99467"/>
                    <a:pt x="31390" y="103393"/>
                  </a:cubicBezTo>
                  <a:cubicBezTo>
                    <a:pt x="31390" y="104702"/>
                    <a:pt x="31390" y="106011"/>
                    <a:pt x="31390" y="107320"/>
                  </a:cubicBezTo>
                  <a:cubicBezTo>
                    <a:pt x="31390" y="107320"/>
                    <a:pt x="31390" y="108629"/>
                    <a:pt x="31390" y="108629"/>
                  </a:cubicBezTo>
                  <a:cubicBezTo>
                    <a:pt x="31390" y="108629"/>
                    <a:pt x="32698" y="108629"/>
                    <a:pt x="32698" y="108629"/>
                  </a:cubicBezTo>
                  <a:cubicBezTo>
                    <a:pt x="35314" y="108629"/>
                    <a:pt x="43815" y="107974"/>
                    <a:pt x="45777" y="116481"/>
                  </a:cubicBezTo>
                  <a:cubicBezTo>
                    <a:pt x="46431" y="119753"/>
                    <a:pt x="45777" y="123025"/>
                    <a:pt x="44469" y="125643"/>
                  </a:cubicBezTo>
                  <a:cubicBezTo>
                    <a:pt x="47739" y="124989"/>
                    <a:pt x="51009" y="124989"/>
                    <a:pt x="54279" y="128261"/>
                  </a:cubicBezTo>
                  <a:cubicBezTo>
                    <a:pt x="58856" y="132841"/>
                    <a:pt x="63434" y="145929"/>
                    <a:pt x="63434" y="150510"/>
                  </a:cubicBezTo>
                  <a:cubicBezTo>
                    <a:pt x="63434" y="152473"/>
                    <a:pt x="63434" y="154436"/>
                    <a:pt x="62126" y="155745"/>
                  </a:cubicBezTo>
                  <a:cubicBezTo>
                    <a:pt x="66050" y="156399"/>
                    <a:pt x="71282" y="158362"/>
                    <a:pt x="71936" y="164906"/>
                  </a:cubicBezTo>
                  <a:cubicBezTo>
                    <a:pt x="71936" y="166869"/>
                    <a:pt x="71936" y="168832"/>
                    <a:pt x="71936" y="171450"/>
                  </a:cubicBezTo>
                  <a:cubicBezTo>
                    <a:pt x="71936" y="173413"/>
                    <a:pt x="71282" y="176685"/>
                    <a:pt x="71936" y="177994"/>
                  </a:cubicBezTo>
                  <a:cubicBezTo>
                    <a:pt x="71936" y="178648"/>
                    <a:pt x="71936" y="179957"/>
                    <a:pt x="72589" y="181266"/>
                  </a:cubicBezTo>
                  <a:cubicBezTo>
                    <a:pt x="72589" y="183229"/>
                    <a:pt x="73897" y="188464"/>
                    <a:pt x="75205" y="189773"/>
                  </a:cubicBezTo>
                  <a:cubicBezTo>
                    <a:pt x="75205" y="189773"/>
                    <a:pt x="76513" y="189773"/>
                    <a:pt x="77167" y="190428"/>
                  </a:cubicBezTo>
                  <a:cubicBezTo>
                    <a:pt x="79783" y="191736"/>
                    <a:pt x="84361" y="193045"/>
                    <a:pt x="85669" y="197626"/>
                  </a:cubicBezTo>
                  <a:cubicBezTo>
                    <a:pt x="86977" y="200243"/>
                    <a:pt x="90901" y="206787"/>
                    <a:pt x="92863" y="209405"/>
                  </a:cubicBezTo>
                  <a:cubicBezTo>
                    <a:pt x="92863" y="209405"/>
                    <a:pt x="92863" y="209405"/>
                    <a:pt x="92863" y="209405"/>
                  </a:cubicBezTo>
                  <a:cubicBezTo>
                    <a:pt x="101364" y="207441"/>
                    <a:pt x="103326" y="213331"/>
                    <a:pt x="103980" y="214640"/>
                  </a:cubicBezTo>
                  <a:cubicBezTo>
                    <a:pt x="103980" y="214640"/>
                    <a:pt x="103980" y="215948"/>
                    <a:pt x="103980" y="215948"/>
                  </a:cubicBezTo>
                  <a:cubicBezTo>
                    <a:pt x="103980" y="215948"/>
                    <a:pt x="103980" y="216603"/>
                    <a:pt x="103980" y="217257"/>
                  </a:cubicBezTo>
                  <a:lnTo>
                    <a:pt x="105288" y="217257"/>
                  </a:lnTo>
                  <a:cubicBezTo>
                    <a:pt x="109865" y="219220"/>
                    <a:pt x="115751" y="221184"/>
                    <a:pt x="117713" y="225764"/>
                  </a:cubicBezTo>
                  <a:cubicBezTo>
                    <a:pt x="118367" y="227073"/>
                    <a:pt x="126214" y="234271"/>
                    <a:pt x="130138" y="238198"/>
                  </a:cubicBezTo>
                  <a:cubicBezTo>
                    <a:pt x="133408" y="241470"/>
                    <a:pt x="136678" y="244742"/>
                    <a:pt x="138640" y="246705"/>
                  </a:cubicBezTo>
                  <a:cubicBezTo>
                    <a:pt x="142563" y="250631"/>
                    <a:pt x="153027" y="260447"/>
                    <a:pt x="160874" y="267645"/>
                  </a:cubicBezTo>
                  <a:cubicBezTo>
                    <a:pt x="164798" y="270917"/>
                    <a:pt x="168068" y="274189"/>
                    <a:pt x="169376" y="275498"/>
                  </a:cubicBezTo>
                  <a:cubicBezTo>
                    <a:pt x="174608" y="280079"/>
                    <a:pt x="190957" y="293166"/>
                    <a:pt x="197496" y="297747"/>
                  </a:cubicBezTo>
                  <a:lnTo>
                    <a:pt x="199458" y="299056"/>
                  </a:lnTo>
                  <a:cubicBezTo>
                    <a:pt x="202728" y="301019"/>
                    <a:pt x="207306" y="304946"/>
                    <a:pt x="209267" y="304946"/>
                  </a:cubicBezTo>
                  <a:cubicBezTo>
                    <a:pt x="211229" y="304946"/>
                    <a:pt x="211229" y="304946"/>
                    <a:pt x="211883" y="304946"/>
                  </a:cubicBezTo>
                  <a:cubicBezTo>
                    <a:pt x="218423" y="304946"/>
                    <a:pt x="229540" y="303637"/>
                    <a:pt x="230848" y="313453"/>
                  </a:cubicBezTo>
                  <a:cubicBezTo>
                    <a:pt x="230848" y="316070"/>
                    <a:pt x="230848" y="319342"/>
                    <a:pt x="229540" y="321960"/>
                  </a:cubicBezTo>
                  <a:cubicBezTo>
                    <a:pt x="229540" y="323923"/>
                    <a:pt x="228232" y="326540"/>
                    <a:pt x="228886" y="327849"/>
                  </a:cubicBezTo>
                  <a:cubicBezTo>
                    <a:pt x="228886" y="329158"/>
                    <a:pt x="230194" y="330467"/>
                    <a:pt x="231502" y="333084"/>
                  </a:cubicBezTo>
                  <a:cubicBezTo>
                    <a:pt x="232810" y="336356"/>
                    <a:pt x="236080" y="342900"/>
                    <a:pt x="237388" y="344209"/>
                  </a:cubicBezTo>
                  <a:cubicBezTo>
                    <a:pt x="237388" y="344209"/>
                    <a:pt x="240004" y="345517"/>
                    <a:pt x="241312" y="345517"/>
                  </a:cubicBezTo>
                  <a:cubicBezTo>
                    <a:pt x="245235" y="346826"/>
                    <a:pt x="250467" y="348135"/>
                    <a:pt x="252429" y="354025"/>
                  </a:cubicBezTo>
                  <a:cubicBezTo>
                    <a:pt x="252429" y="354679"/>
                    <a:pt x="252429" y="355333"/>
                    <a:pt x="252429" y="356642"/>
                  </a:cubicBezTo>
                  <a:cubicBezTo>
                    <a:pt x="252429" y="358605"/>
                    <a:pt x="253737" y="361877"/>
                    <a:pt x="255045" y="363186"/>
                  </a:cubicBezTo>
                  <a:cubicBezTo>
                    <a:pt x="256353" y="363841"/>
                    <a:pt x="260276" y="365149"/>
                    <a:pt x="262892" y="366458"/>
                  </a:cubicBezTo>
                  <a:cubicBezTo>
                    <a:pt x="272048" y="369730"/>
                    <a:pt x="278587" y="372348"/>
                    <a:pt x="281203" y="376274"/>
                  </a:cubicBezTo>
                  <a:cubicBezTo>
                    <a:pt x="292321" y="390671"/>
                    <a:pt x="291666" y="395906"/>
                    <a:pt x="291013" y="397869"/>
                  </a:cubicBezTo>
                  <a:cubicBezTo>
                    <a:pt x="291013" y="397869"/>
                    <a:pt x="291013" y="398523"/>
                    <a:pt x="291013" y="399177"/>
                  </a:cubicBezTo>
                  <a:cubicBezTo>
                    <a:pt x="292321" y="399177"/>
                    <a:pt x="292974" y="399177"/>
                    <a:pt x="294282" y="399832"/>
                  </a:cubicBezTo>
                  <a:cubicBezTo>
                    <a:pt x="295590" y="400486"/>
                    <a:pt x="296898" y="401795"/>
                    <a:pt x="297552" y="402449"/>
                  </a:cubicBezTo>
                  <a:cubicBezTo>
                    <a:pt x="297552" y="402449"/>
                    <a:pt x="298206" y="402449"/>
                    <a:pt x="298860" y="402449"/>
                  </a:cubicBezTo>
                  <a:cubicBezTo>
                    <a:pt x="300822" y="401141"/>
                    <a:pt x="306708" y="397869"/>
                    <a:pt x="311939" y="402449"/>
                  </a:cubicBezTo>
                  <a:cubicBezTo>
                    <a:pt x="315209" y="405721"/>
                    <a:pt x="315209" y="410302"/>
                    <a:pt x="315209" y="413574"/>
                  </a:cubicBezTo>
                  <a:cubicBezTo>
                    <a:pt x="315209" y="413574"/>
                    <a:pt x="315209" y="414228"/>
                    <a:pt x="315209" y="414883"/>
                  </a:cubicBezTo>
                  <a:cubicBezTo>
                    <a:pt x="316517" y="414883"/>
                    <a:pt x="317825" y="416192"/>
                    <a:pt x="319133" y="416192"/>
                  </a:cubicBezTo>
                  <a:cubicBezTo>
                    <a:pt x="321749" y="416846"/>
                    <a:pt x="325019" y="418155"/>
                    <a:pt x="327634" y="419464"/>
                  </a:cubicBezTo>
                  <a:cubicBezTo>
                    <a:pt x="332212" y="422081"/>
                    <a:pt x="342021" y="427971"/>
                    <a:pt x="348561" y="433206"/>
                  </a:cubicBezTo>
                  <a:cubicBezTo>
                    <a:pt x="351831" y="435824"/>
                    <a:pt x="353793" y="436478"/>
                    <a:pt x="356409" y="437787"/>
                  </a:cubicBezTo>
                  <a:cubicBezTo>
                    <a:pt x="358370" y="438441"/>
                    <a:pt x="360332" y="439750"/>
                    <a:pt x="362294" y="441059"/>
                  </a:cubicBezTo>
                  <a:cubicBezTo>
                    <a:pt x="364256" y="442367"/>
                    <a:pt x="365564" y="443022"/>
                    <a:pt x="366872" y="443676"/>
                  </a:cubicBezTo>
                  <a:cubicBezTo>
                    <a:pt x="368180" y="444331"/>
                    <a:pt x="369488" y="444985"/>
                    <a:pt x="370796" y="446294"/>
                  </a:cubicBezTo>
                  <a:cubicBezTo>
                    <a:pt x="372104" y="447602"/>
                    <a:pt x="373411" y="448911"/>
                    <a:pt x="374719" y="450220"/>
                  </a:cubicBezTo>
                  <a:cubicBezTo>
                    <a:pt x="374719" y="450220"/>
                    <a:pt x="374719" y="450220"/>
                    <a:pt x="374719" y="450220"/>
                  </a:cubicBezTo>
                  <a:cubicBezTo>
                    <a:pt x="374719" y="450220"/>
                    <a:pt x="376027" y="450220"/>
                    <a:pt x="376027" y="449566"/>
                  </a:cubicBezTo>
                  <a:cubicBezTo>
                    <a:pt x="379297" y="448257"/>
                    <a:pt x="385837" y="444985"/>
                    <a:pt x="389760" y="450874"/>
                  </a:cubicBezTo>
                  <a:lnTo>
                    <a:pt x="389760" y="450874"/>
                  </a:lnTo>
                  <a:cubicBezTo>
                    <a:pt x="391068" y="453492"/>
                    <a:pt x="391068" y="453492"/>
                    <a:pt x="392376" y="454146"/>
                  </a:cubicBezTo>
                  <a:lnTo>
                    <a:pt x="392376" y="454146"/>
                  </a:lnTo>
                  <a:cubicBezTo>
                    <a:pt x="392376" y="454146"/>
                    <a:pt x="393030" y="454146"/>
                    <a:pt x="393685" y="454146"/>
                  </a:cubicBezTo>
                  <a:cubicBezTo>
                    <a:pt x="394993" y="454146"/>
                    <a:pt x="395646" y="454146"/>
                    <a:pt x="396954" y="454146"/>
                  </a:cubicBezTo>
                  <a:cubicBezTo>
                    <a:pt x="400224" y="450874"/>
                    <a:pt x="404148" y="446294"/>
                    <a:pt x="406110" y="443676"/>
                  </a:cubicBezTo>
                  <a:lnTo>
                    <a:pt x="406110" y="443676"/>
                  </a:lnTo>
                  <a:cubicBezTo>
                    <a:pt x="406110" y="443676"/>
                    <a:pt x="406110" y="443022"/>
                    <a:pt x="406110" y="442367"/>
                  </a:cubicBezTo>
                  <a:cubicBezTo>
                    <a:pt x="405456" y="441059"/>
                    <a:pt x="404802" y="439750"/>
                    <a:pt x="404148" y="438441"/>
                  </a:cubicBezTo>
                  <a:cubicBezTo>
                    <a:pt x="402186" y="438441"/>
                    <a:pt x="400224" y="437787"/>
                    <a:pt x="398262" y="435824"/>
                  </a:cubicBezTo>
                  <a:cubicBezTo>
                    <a:pt x="397608" y="435169"/>
                    <a:pt x="395646" y="433206"/>
                    <a:pt x="387145" y="416846"/>
                  </a:cubicBezTo>
                  <a:lnTo>
                    <a:pt x="385837" y="414883"/>
                  </a:lnTo>
                  <a:lnTo>
                    <a:pt x="385837" y="412265"/>
                  </a:lnTo>
                  <a:cubicBezTo>
                    <a:pt x="386491" y="412265"/>
                    <a:pt x="387799" y="407030"/>
                    <a:pt x="389760" y="403104"/>
                  </a:cubicBezTo>
                  <a:cubicBezTo>
                    <a:pt x="389760" y="402449"/>
                    <a:pt x="388453" y="401141"/>
                    <a:pt x="387799" y="400486"/>
                  </a:cubicBezTo>
                  <a:cubicBezTo>
                    <a:pt x="386491" y="398523"/>
                    <a:pt x="384529" y="397214"/>
                    <a:pt x="383875" y="395251"/>
                  </a:cubicBezTo>
                  <a:cubicBezTo>
                    <a:pt x="379951" y="388707"/>
                    <a:pt x="384529" y="380200"/>
                    <a:pt x="388453" y="374311"/>
                  </a:cubicBezTo>
                  <a:cubicBezTo>
                    <a:pt x="391068" y="370385"/>
                    <a:pt x="396954" y="368421"/>
                    <a:pt x="406110" y="367767"/>
                  </a:cubicBezTo>
                  <a:cubicBezTo>
                    <a:pt x="402186" y="360569"/>
                    <a:pt x="403494" y="347481"/>
                    <a:pt x="404148" y="342900"/>
                  </a:cubicBezTo>
                  <a:cubicBezTo>
                    <a:pt x="404148" y="340282"/>
                    <a:pt x="405456" y="338319"/>
                    <a:pt x="406764" y="336356"/>
                  </a:cubicBezTo>
                  <a:cubicBezTo>
                    <a:pt x="406764" y="335047"/>
                    <a:pt x="408072" y="333739"/>
                    <a:pt x="408072" y="333084"/>
                  </a:cubicBezTo>
                  <a:cubicBezTo>
                    <a:pt x="406764" y="325886"/>
                    <a:pt x="416573" y="318688"/>
                    <a:pt x="421151" y="315416"/>
                  </a:cubicBezTo>
                  <a:cubicBezTo>
                    <a:pt x="421151" y="315416"/>
                    <a:pt x="423113" y="313453"/>
                    <a:pt x="423767" y="312798"/>
                  </a:cubicBezTo>
                  <a:cubicBezTo>
                    <a:pt x="426383" y="309526"/>
                    <a:pt x="430306" y="304946"/>
                    <a:pt x="435538" y="303637"/>
                  </a:cubicBezTo>
                  <a:cubicBezTo>
                    <a:pt x="444693" y="300365"/>
                    <a:pt x="450579" y="307563"/>
                    <a:pt x="452541" y="310181"/>
                  </a:cubicBezTo>
                  <a:cubicBezTo>
                    <a:pt x="453195" y="310835"/>
                    <a:pt x="453849" y="312144"/>
                    <a:pt x="454503" y="312798"/>
                  </a:cubicBezTo>
                  <a:cubicBezTo>
                    <a:pt x="454503" y="312798"/>
                    <a:pt x="455157" y="312144"/>
                    <a:pt x="455811" y="311490"/>
                  </a:cubicBezTo>
                  <a:cubicBezTo>
                    <a:pt x="455157" y="310835"/>
                    <a:pt x="454503" y="310181"/>
                    <a:pt x="453849" y="309526"/>
                  </a:cubicBezTo>
                  <a:cubicBezTo>
                    <a:pt x="450579" y="306254"/>
                    <a:pt x="450579" y="301674"/>
                    <a:pt x="450579" y="299056"/>
                  </a:cubicBezTo>
                  <a:cubicBezTo>
                    <a:pt x="450579" y="299056"/>
                    <a:pt x="450579" y="299056"/>
                    <a:pt x="450579" y="298402"/>
                  </a:cubicBezTo>
                  <a:cubicBezTo>
                    <a:pt x="449271" y="297747"/>
                    <a:pt x="447309" y="297093"/>
                    <a:pt x="445347" y="296438"/>
                  </a:cubicBezTo>
                  <a:cubicBezTo>
                    <a:pt x="438154" y="293821"/>
                    <a:pt x="436846" y="287277"/>
                    <a:pt x="436192" y="284005"/>
                  </a:cubicBezTo>
                  <a:lnTo>
                    <a:pt x="436192" y="284005"/>
                  </a:lnTo>
                  <a:cubicBezTo>
                    <a:pt x="434884" y="276152"/>
                    <a:pt x="442732" y="268300"/>
                    <a:pt x="446655" y="26568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40" name="Graphic 2">
              <a:extLst>
                <a:ext uri="{FF2B5EF4-FFF2-40B4-BE49-F238E27FC236}">
                  <a16:creationId xmlns:a16="http://schemas.microsoft.com/office/drawing/2014/main" id="{B432A43A-7438-733D-3E44-DFB0D870553A}"/>
                </a:ext>
              </a:extLst>
            </p:cNvPr>
            <p:cNvGrpSpPr/>
            <p:nvPr/>
          </p:nvGrpSpPr>
          <p:grpSpPr>
            <a:xfrm>
              <a:off x="3253324" y="4592909"/>
              <a:ext cx="602297" cy="662242"/>
              <a:chOff x="3253324" y="4592909"/>
              <a:chExt cx="602297" cy="662242"/>
            </a:xfrm>
            <a:solidFill>
              <a:srgbClr val="D5C2A5"/>
            </a:solidFill>
          </p:grpSpPr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673D2B64-CC0A-8D99-692C-4460CD9F4319}"/>
                  </a:ext>
                </a:extLst>
              </p:cNvPr>
              <p:cNvSpPr/>
              <p:nvPr/>
            </p:nvSpPr>
            <p:spPr>
              <a:xfrm>
                <a:off x="3253324" y="4592909"/>
                <a:ext cx="602297" cy="662242"/>
              </a:xfrm>
              <a:custGeom>
                <a:avLst/>
                <a:gdLst>
                  <a:gd name="connsiteX0" fmla="*/ 102672 w 602297"/>
                  <a:gd name="connsiteY0" fmla="*/ 499954 h 662242"/>
                  <a:gd name="connsiteX1" fmla="*/ 103980 w 602297"/>
                  <a:gd name="connsiteY1" fmla="*/ 499954 h 662242"/>
                  <a:gd name="connsiteX2" fmla="*/ 105288 w 602297"/>
                  <a:gd name="connsiteY2" fmla="*/ 499954 h 662242"/>
                  <a:gd name="connsiteX3" fmla="*/ 114443 w 602297"/>
                  <a:gd name="connsiteY3" fmla="*/ 503226 h 662242"/>
                  <a:gd name="connsiteX4" fmla="*/ 117059 w 602297"/>
                  <a:gd name="connsiteY4" fmla="*/ 505843 h 662242"/>
                  <a:gd name="connsiteX5" fmla="*/ 128176 w 602297"/>
                  <a:gd name="connsiteY5" fmla="*/ 505843 h 662242"/>
                  <a:gd name="connsiteX6" fmla="*/ 132100 w 602297"/>
                  <a:gd name="connsiteY6" fmla="*/ 513696 h 662242"/>
                  <a:gd name="connsiteX7" fmla="*/ 132100 w 602297"/>
                  <a:gd name="connsiteY7" fmla="*/ 515004 h 662242"/>
                  <a:gd name="connsiteX8" fmla="*/ 137332 w 602297"/>
                  <a:gd name="connsiteY8" fmla="*/ 516968 h 662242"/>
                  <a:gd name="connsiteX9" fmla="*/ 147141 w 602297"/>
                  <a:gd name="connsiteY9" fmla="*/ 524166 h 662242"/>
                  <a:gd name="connsiteX10" fmla="*/ 147795 w 602297"/>
                  <a:gd name="connsiteY10" fmla="*/ 529401 h 662242"/>
                  <a:gd name="connsiteX11" fmla="*/ 147795 w 602297"/>
                  <a:gd name="connsiteY11" fmla="*/ 530710 h 662242"/>
                  <a:gd name="connsiteX12" fmla="*/ 149103 w 602297"/>
                  <a:gd name="connsiteY12" fmla="*/ 530710 h 662242"/>
                  <a:gd name="connsiteX13" fmla="*/ 156951 w 602297"/>
                  <a:gd name="connsiteY13" fmla="*/ 534636 h 662242"/>
                  <a:gd name="connsiteX14" fmla="*/ 158259 w 602297"/>
                  <a:gd name="connsiteY14" fmla="*/ 537254 h 662242"/>
                  <a:gd name="connsiteX15" fmla="*/ 160220 w 602297"/>
                  <a:gd name="connsiteY15" fmla="*/ 540526 h 662242"/>
                  <a:gd name="connsiteX16" fmla="*/ 162182 w 602297"/>
                  <a:gd name="connsiteY16" fmla="*/ 540526 h 662242"/>
                  <a:gd name="connsiteX17" fmla="*/ 164144 w 602297"/>
                  <a:gd name="connsiteY17" fmla="*/ 541834 h 662242"/>
                  <a:gd name="connsiteX18" fmla="*/ 164144 w 602297"/>
                  <a:gd name="connsiteY18" fmla="*/ 541180 h 662242"/>
                  <a:gd name="connsiteX19" fmla="*/ 172646 w 602297"/>
                  <a:gd name="connsiteY19" fmla="*/ 536599 h 662242"/>
                  <a:gd name="connsiteX20" fmla="*/ 178531 w 602297"/>
                  <a:gd name="connsiteY20" fmla="*/ 539217 h 662242"/>
                  <a:gd name="connsiteX21" fmla="*/ 181147 w 602297"/>
                  <a:gd name="connsiteY21" fmla="*/ 543798 h 662242"/>
                  <a:gd name="connsiteX22" fmla="*/ 184417 w 602297"/>
                  <a:gd name="connsiteY22" fmla="*/ 548378 h 662242"/>
                  <a:gd name="connsiteX23" fmla="*/ 186379 w 602297"/>
                  <a:gd name="connsiteY23" fmla="*/ 550996 h 662242"/>
                  <a:gd name="connsiteX24" fmla="*/ 194226 w 602297"/>
                  <a:gd name="connsiteY24" fmla="*/ 549687 h 662242"/>
                  <a:gd name="connsiteX25" fmla="*/ 200766 w 602297"/>
                  <a:gd name="connsiteY25" fmla="*/ 542489 h 662242"/>
                  <a:gd name="connsiteX26" fmla="*/ 208614 w 602297"/>
                  <a:gd name="connsiteY26" fmla="*/ 543798 h 662242"/>
                  <a:gd name="connsiteX27" fmla="*/ 213191 w 602297"/>
                  <a:gd name="connsiteY27" fmla="*/ 550996 h 662242"/>
                  <a:gd name="connsiteX28" fmla="*/ 213191 w 602297"/>
                  <a:gd name="connsiteY28" fmla="*/ 552305 h 662242"/>
                  <a:gd name="connsiteX29" fmla="*/ 215807 w 602297"/>
                  <a:gd name="connsiteY29" fmla="*/ 552305 h 662242"/>
                  <a:gd name="connsiteX30" fmla="*/ 224308 w 602297"/>
                  <a:gd name="connsiteY30" fmla="*/ 555577 h 662242"/>
                  <a:gd name="connsiteX31" fmla="*/ 229540 w 602297"/>
                  <a:gd name="connsiteY31" fmla="*/ 560812 h 662242"/>
                  <a:gd name="connsiteX32" fmla="*/ 236080 w 602297"/>
                  <a:gd name="connsiteY32" fmla="*/ 566701 h 662242"/>
                  <a:gd name="connsiteX33" fmla="*/ 247197 w 602297"/>
                  <a:gd name="connsiteY33" fmla="*/ 564738 h 662242"/>
                  <a:gd name="connsiteX34" fmla="*/ 251775 w 602297"/>
                  <a:gd name="connsiteY34" fmla="*/ 566047 h 662242"/>
                  <a:gd name="connsiteX35" fmla="*/ 257661 w 602297"/>
                  <a:gd name="connsiteY35" fmla="*/ 568010 h 662242"/>
                  <a:gd name="connsiteX36" fmla="*/ 260931 w 602297"/>
                  <a:gd name="connsiteY36" fmla="*/ 569973 h 662242"/>
                  <a:gd name="connsiteX37" fmla="*/ 262892 w 602297"/>
                  <a:gd name="connsiteY37" fmla="*/ 570628 h 662242"/>
                  <a:gd name="connsiteX38" fmla="*/ 264854 w 602297"/>
                  <a:gd name="connsiteY38" fmla="*/ 570628 h 662242"/>
                  <a:gd name="connsiteX39" fmla="*/ 272048 w 602297"/>
                  <a:gd name="connsiteY39" fmla="*/ 572591 h 662242"/>
                  <a:gd name="connsiteX40" fmla="*/ 272702 w 602297"/>
                  <a:gd name="connsiteY40" fmla="*/ 566047 h 662242"/>
                  <a:gd name="connsiteX41" fmla="*/ 272702 w 602297"/>
                  <a:gd name="connsiteY41" fmla="*/ 564738 h 662242"/>
                  <a:gd name="connsiteX42" fmla="*/ 282511 w 602297"/>
                  <a:gd name="connsiteY42" fmla="*/ 556231 h 662242"/>
                  <a:gd name="connsiteX43" fmla="*/ 282511 w 602297"/>
                  <a:gd name="connsiteY43" fmla="*/ 556231 h 662242"/>
                  <a:gd name="connsiteX44" fmla="*/ 284473 w 602297"/>
                  <a:gd name="connsiteY44" fmla="*/ 551650 h 662242"/>
                  <a:gd name="connsiteX45" fmla="*/ 291013 w 602297"/>
                  <a:gd name="connsiteY45" fmla="*/ 549033 h 662242"/>
                  <a:gd name="connsiteX46" fmla="*/ 294282 w 602297"/>
                  <a:gd name="connsiteY46" fmla="*/ 549033 h 662242"/>
                  <a:gd name="connsiteX47" fmla="*/ 296244 w 602297"/>
                  <a:gd name="connsiteY47" fmla="*/ 539871 h 662242"/>
                  <a:gd name="connsiteX48" fmla="*/ 296244 w 602297"/>
                  <a:gd name="connsiteY48" fmla="*/ 539217 h 662242"/>
                  <a:gd name="connsiteX49" fmla="*/ 290359 w 602297"/>
                  <a:gd name="connsiteY49" fmla="*/ 534636 h 662242"/>
                  <a:gd name="connsiteX50" fmla="*/ 283819 w 602297"/>
                  <a:gd name="connsiteY50" fmla="*/ 518931 h 662242"/>
                  <a:gd name="connsiteX51" fmla="*/ 289051 w 602297"/>
                  <a:gd name="connsiteY51" fmla="*/ 513696 h 662242"/>
                  <a:gd name="connsiteX52" fmla="*/ 291666 w 602297"/>
                  <a:gd name="connsiteY52" fmla="*/ 513696 h 662242"/>
                  <a:gd name="connsiteX53" fmla="*/ 296898 w 602297"/>
                  <a:gd name="connsiteY53" fmla="*/ 511078 h 662242"/>
                  <a:gd name="connsiteX54" fmla="*/ 296898 w 602297"/>
                  <a:gd name="connsiteY54" fmla="*/ 510424 h 662242"/>
                  <a:gd name="connsiteX55" fmla="*/ 315863 w 602297"/>
                  <a:gd name="connsiteY55" fmla="*/ 497336 h 662242"/>
                  <a:gd name="connsiteX56" fmla="*/ 330904 w 602297"/>
                  <a:gd name="connsiteY56" fmla="*/ 504534 h 662242"/>
                  <a:gd name="connsiteX57" fmla="*/ 332212 w 602297"/>
                  <a:gd name="connsiteY57" fmla="*/ 511078 h 662242"/>
                  <a:gd name="connsiteX58" fmla="*/ 330250 w 602297"/>
                  <a:gd name="connsiteY58" fmla="*/ 515004 h 662242"/>
                  <a:gd name="connsiteX59" fmla="*/ 330250 w 602297"/>
                  <a:gd name="connsiteY59" fmla="*/ 515004 h 662242"/>
                  <a:gd name="connsiteX60" fmla="*/ 330250 w 602297"/>
                  <a:gd name="connsiteY60" fmla="*/ 515004 h 662242"/>
                  <a:gd name="connsiteX61" fmla="*/ 335482 w 602297"/>
                  <a:gd name="connsiteY61" fmla="*/ 516968 h 662242"/>
                  <a:gd name="connsiteX62" fmla="*/ 340060 w 602297"/>
                  <a:gd name="connsiteY62" fmla="*/ 518931 h 662242"/>
                  <a:gd name="connsiteX63" fmla="*/ 343983 w 602297"/>
                  <a:gd name="connsiteY63" fmla="*/ 520240 h 662242"/>
                  <a:gd name="connsiteX64" fmla="*/ 348561 w 602297"/>
                  <a:gd name="connsiteY64" fmla="*/ 522857 h 662242"/>
                  <a:gd name="connsiteX65" fmla="*/ 350523 w 602297"/>
                  <a:gd name="connsiteY65" fmla="*/ 524166 h 662242"/>
                  <a:gd name="connsiteX66" fmla="*/ 351831 w 602297"/>
                  <a:gd name="connsiteY66" fmla="*/ 523511 h 662242"/>
                  <a:gd name="connsiteX67" fmla="*/ 365564 w 602297"/>
                  <a:gd name="connsiteY67" fmla="*/ 521548 h 662242"/>
                  <a:gd name="connsiteX68" fmla="*/ 373411 w 602297"/>
                  <a:gd name="connsiteY68" fmla="*/ 532673 h 662242"/>
                  <a:gd name="connsiteX69" fmla="*/ 374719 w 602297"/>
                  <a:gd name="connsiteY69" fmla="*/ 535290 h 662242"/>
                  <a:gd name="connsiteX70" fmla="*/ 383221 w 602297"/>
                  <a:gd name="connsiteY70" fmla="*/ 537908 h 662242"/>
                  <a:gd name="connsiteX71" fmla="*/ 389107 w 602297"/>
                  <a:gd name="connsiteY71" fmla="*/ 549687 h 662242"/>
                  <a:gd name="connsiteX72" fmla="*/ 391068 w 602297"/>
                  <a:gd name="connsiteY72" fmla="*/ 554922 h 662242"/>
                  <a:gd name="connsiteX73" fmla="*/ 392376 w 602297"/>
                  <a:gd name="connsiteY73" fmla="*/ 554922 h 662242"/>
                  <a:gd name="connsiteX74" fmla="*/ 400224 w 602297"/>
                  <a:gd name="connsiteY74" fmla="*/ 557540 h 662242"/>
                  <a:gd name="connsiteX75" fmla="*/ 404148 w 602297"/>
                  <a:gd name="connsiteY75" fmla="*/ 557540 h 662242"/>
                  <a:gd name="connsiteX76" fmla="*/ 416573 w 602297"/>
                  <a:gd name="connsiteY76" fmla="*/ 562121 h 662242"/>
                  <a:gd name="connsiteX77" fmla="*/ 416573 w 602297"/>
                  <a:gd name="connsiteY77" fmla="*/ 575208 h 662242"/>
                  <a:gd name="connsiteX78" fmla="*/ 416573 w 602297"/>
                  <a:gd name="connsiteY78" fmla="*/ 577171 h 662242"/>
                  <a:gd name="connsiteX79" fmla="*/ 426383 w 602297"/>
                  <a:gd name="connsiteY79" fmla="*/ 578480 h 662242"/>
                  <a:gd name="connsiteX80" fmla="*/ 428344 w 602297"/>
                  <a:gd name="connsiteY80" fmla="*/ 578480 h 662242"/>
                  <a:gd name="connsiteX81" fmla="*/ 437500 w 602297"/>
                  <a:gd name="connsiteY81" fmla="*/ 579135 h 662242"/>
                  <a:gd name="connsiteX82" fmla="*/ 438808 w 602297"/>
                  <a:gd name="connsiteY82" fmla="*/ 579789 h 662242"/>
                  <a:gd name="connsiteX83" fmla="*/ 445347 w 602297"/>
                  <a:gd name="connsiteY83" fmla="*/ 584370 h 662242"/>
                  <a:gd name="connsiteX84" fmla="*/ 445347 w 602297"/>
                  <a:gd name="connsiteY84" fmla="*/ 584370 h 662242"/>
                  <a:gd name="connsiteX85" fmla="*/ 456465 w 602297"/>
                  <a:gd name="connsiteY85" fmla="*/ 579789 h 662242"/>
                  <a:gd name="connsiteX86" fmla="*/ 471506 w 602297"/>
                  <a:gd name="connsiteY86" fmla="*/ 591568 h 662242"/>
                  <a:gd name="connsiteX87" fmla="*/ 468236 w 602297"/>
                  <a:gd name="connsiteY87" fmla="*/ 598766 h 662242"/>
                  <a:gd name="connsiteX88" fmla="*/ 466928 w 602297"/>
                  <a:gd name="connsiteY88" fmla="*/ 603347 h 662242"/>
                  <a:gd name="connsiteX89" fmla="*/ 468236 w 602297"/>
                  <a:gd name="connsiteY89" fmla="*/ 614472 h 662242"/>
                  <a:gd name="connsiteX90" fmla="*/ 464312 w 602297"/>
                  <a:gd name="connsiteY90" fmla="*/ 619053 h 662242"/>
                  <a:gd name="connsiteX91" fmla="*/ 460389 w 602297"/>
                  <a:gd name="connsiteY91" fmla="*/ 630177 h 662242"/>
                  <a:gd name="connsiteX92" fmla="*/ 458426 w 602297"/>
                  <a:gd name="connsiteY92" fmla="*/ 631486 h 662242"/>
                  <a:gd name="connsiteX93" fmla="*/ 457119 w 602297"/>
                  <a:gd name="connsiteY93" fmla="*/ 632140 h 662242"/>
                  <a:gd name="connsiteX94" fmla="*/ 457119 w 602297"/>
                  <a:gd name="connsiteY94" fmla="*/ 633449 h 662242"/>
                  <a:gd name="connsiteX95" fmla="*/ 456465 w 602297"/>
                  <a:gd name="connsiteY95" fmla="*/ 648500 h 662242"/>
                  <a:gd name="connsiteX96" fmla="*/ 448617 w 602297"/>
                  <a:gd name="connsiteY96" fmla="*/ 653080 h 662242"/>
                  <a:gd name="connsiteX97" fmla="*/ 446655 w 602297"/>
                  <a:gd name="connsiteY97" fmla="*/ 653735 h 662242"/>
                  <a:gd name="connsiteX98" fmla="*/ 446001 w 602297"/>
                  <a:gd name="connsiteY98" fmla="*/ 653735 h 662242"/>
                  <a:gd name="connsiteX99" fmla="*/ 451887 w 602297"/>
                  <a:gd name="connsiteY99" fmla="*/ 660933 h 662242"/>
                  <a:gd name="connsiteX100" fmla="*/ 451887 w 602297"/>
                  <a:gd name="connsiteY100" fmla="*/ 662242 h 662242"/>
                  <a:gd name="connsiteX101" fmla="*/ 461042 w 602297"/>
                  <a:gd name="connsiteY101" fmla="*/ 662242 h 662242"/>
                  <a:gd name="connsiteX102" fmla="*/ 466274 w 602297"/>
                  <a:gd name="connsiteY102" fmla="*/ 657007 h 662242"/>
                  <a:gd name="connsiteX103" fmla="*/ 485239 w 602297"/>
                  <a:gd name="connsiteY103" fmla="*/ 643919 h 662242"/>
                  <a:gd name="connsiteX104" fmla="*/ 489817 w 602297"/>
                  <a:gd name="connsiteY104" fmla="*/ 637375 h 662242"/>
                  <a:gd name="connsiteX105" fmla="*/ 496356 w 602297"/>
                  <a:gd name="connsiteY105" fmla="*/ 637375 h 662242"/>
                  <a:gd name="connsiteX106" fmla="*/ 498318 w 602297"/>
                  <a:gd name="connsiteY106" fmla="*/ 638030 h 662242"/>
                  <a:gd name="connsiteX107" fmla="*/ 510743 w 602297"/>
                  <a:gd name="connsiteY107" fmla="*/ 641956 h 662242"/>
                  <a:gd name="connsiteX108" fmla="*/ 521207 w 602297"/>
                  <a:gd name="connsiteY108" fmla="*/ 636721 h 662242"/>
                  <a:gd name="connsiteX109" fmla="*/ 527746 w 602297"/>
                  <a:gd name="connsiteY109" fmla="*/ 632795 h 662242"/>
                  <a:gd name="connsiteX110" fmla="*/ 529708 w 602297"/>
                  <a:gd name="connsiteY110" fmla="*/ 630177 h 662242"/>
                  <a:gd name="connsiteX111" fmla="*/ 540171 w 602297"/>
                  <a:gd name="connsiteY111" fmla="*/ 622325 h 662242"/>
                  <a:gd name="connsiteX112" fmla="*/ 546057 w 602297"/>
                  <a:gd name="connsiteY112" fmla="*/ 626905 h 662242"/>
                  <a:gd name="connsiteX113" fmla="*/ 546057 w 602297"/>
                  <a:gd name="connsiteY113" fmla="*/ 626905 h 662242"/>
                  <a:gd name="connsiteX114" fmla="*/ 548019 w 602297"/>
                  <a:gd name="connsiteY114" fmla="*/ 632140 h 662242"/>
                  <a:gd name="connsiteX115" fmla="*/ 556521 w 602297"/>
                  <a:gd name="connsiteY115" fmla="*/ 628868 h 662242"/>
                  <a:gd name="connsiteX116" fmla="*/ 561753 w 602297"/>
                  <a:gd name="connsiteY116" fmla="*/ 615781 h 662242"/>
                  <a:gd name="connsiteX117" fmla="*/ 565022 w 602297"/>
                  <a:gd name="connsiteY117" fmla="*/ 611854 h 662242"/>
                  <a:gd name="connsiteX118" fmla="*/ 565676 w 602297"/>
                  <a:gd name="connsiteY118" fmla="*/ 604001 h 662242"/>
                  <a:gd name="connsiteX119" fmla="*/ 563060 w 602297"/>
                  <a:gd name="connsiteY119" fmla="*/ 602693 h 662242"/>
                  <a:gd name="connsiteX120" fmla="*/ 548019 w 602297"/>
                  <a:gd name="connsiteY120" fmla="*/ 588950 h 662242"/>
                  <a:gd name="connsiteX121" fmla="*/ 548019 w 602297"/>
                  <a:gd name="connsiteY121" fmla="*/ 560812 h 662242"/>
                  <a:gd name="connsiteX122" fmla="*/ 548673 w 602297"/>
                  <a:gd name="connsiteY122" fmla="*/ 559503 h 662242"/>
                  <a:gd name="connsiteX123" fmla="*/ 548019 w 602297"/>
                  <a:gd name="connsiteY123" fmla="*/ 558849 h 662242"/>
                  <a:gd name="connsiteX124" fmla="*/ 541479 w 602297"/>
                  <a:gd name="connsiteY124" fmla="*/ 539217 h 662242"/>
                  <a:gd name="connsiteX125" fmla="*/ 545404 w 602297"/>
                  <a:gd name="connsiteY125" fmla="*/ 536599 h 662242"/>
                  <a:gd name="connsiteX126" fmla="*/ 546057 w 602297"/>
                  <a:gd name="connsiteY126" fmla="*/ 530055 h 662242"/>
                  <a:gd name="connsiteX127" fmla="*/ 553251 w 602297"/>
                  <a:gd name="connsiteY127" fmla="*/ 526783 h 662242"/>
                  <a:gd name="connsiteX128" fmla="*/ 555213 w 602297"/>
                  <a:gd name="connsiteY128" fmla="*/ 526783 h 662242"/>
                  <a:gd name="connsiteX129" fmla="*/ 566984 w 602297"/>
                  <a:gd name="connsiteY129" fmla="*/ 521548 h 662242"/>
                  <a:gd name="connsiteX130" fmla="*/ 574832 w 602297"/>
                  <a:gd name="connsiteY130" fmla="*/ 522857 h 662242"/>
                  <a:gd name="connsiteX131" fmla="*/ 580717 w 602297"/>
                  <a:gd name="connsiteY131" fmla="*/ 518931 h 662242"/>
                  <a:gd name="connsiteX132" fmla="*/ 580717 w 602297"/>
                  <a:gd name="connsiteY132" fmla="*/ 515659 h 662242"/>
                  <a:gd name="connsiteX133" fmla="*/ 583987 w 602297"/>
                  <a:gd name="connsiteY133" fmla="*/ 501262 h 662242"/>
                  <a:gd name="connsiteX134" fmla="*/ 587257 w 602297"/>
                  <a:gd name="connsiteY134" fmla="*/ 498645 h 662242"/>
                  <a:gd name="connsiteX135" fmla="*/ 591181 w 602297"/>
                  <a:gd name="connsiteY135" fmla="*/ 494719 h 662242"/>
                  <a:gd name="connsiteX136" fmla="*/ 592488 w 602297"/>
                  <a:gd name="connsiteY136" fmla="*/ 490792 h 662242"/>
                  <a:gd name="connsiteX137" fmla="*/ 599682 w 602297"/>
                  <a:gd name="connsiteY137" fmla="*/ 479013 h 662242"/>
                  <a:gd name="connsiteX138" fmla="*/ 602298 w 602297"/>
                  <a:gd name="connsiteY138" fmla="*/ 473778 h 662242"/>
                  <a:gd name="connsiteX139" fmla="*/ 602298 w 602297"/>
                  <a:gd name="connsiteY139" fmla="*/ 472469 h 662242"/>
                  <a:gd name="connsiteX140" fmla="*/ 602298 w 602297"/>
                  <a:gd name="connsiteY140" fmla="*/ 467234 h 662242"/>
                  <a:gd name="connsiteX141" fmla="*/ 592488 w 602297"/>
                  <a:gd name="connsiteY141" fmla="*/ 465271 h 662242"/>
                  <a:gd name="connsiteX142" fmla="*/ 581371 w 602297"/>
                  <a:gd name="connsiteY142" fmla="*/ 453492 h 662242"/>
                  <a:gd name="connsiteX143" fmla="*/ 574832 w 602297"/>
                  <a:gd name="connsiteY143" fmla="*/ 446294 h 662242"/>
                  <a:gd name="connsiteX144" fmla="*/ 570254 w 602297"/>
                  <a:gd name="connsiteY144" fmla="*/ 442367 h 662242"/>
                  <a:gd name="connsiteX145" fmla="*/ 565676 w 602297"/>
                  <a:gd name="connsiteY145" fmla="*/ 438441 h 662242"/>
                  <a:gd name="connsiteX146" fmla="*/ 565022 w 602297"/>
                  <a:gd name="connsiteY146" fmla="*/ 438441 h 662242"/>
                  <a:gd name="connsiteX147" fmla="*/ 553905 w 602297"/>
                  <a:gd name="connsiteY147" fmla="*/ 437132 h 662242"/>
                  <a:gd name="connsiteX148" fmla="*/ 550635 w 602297"/>
                  <a:gd name="connsiteY148" fmla="*/ 434515 h 662242"/>
                  <a:gd name="connsiteX149" fmla="*/ 542787 w 602297"/>
                  <a:gd name="connsiteY149" fmla="*/ 433860 h 662242"/>
                  <a:gd name="connsiteX150" fmla="*/ 540826 w 602297"/>
                  <a:gd name="connsiteY150" fmla="*/ 433206 h 662242"/>
                  <a:gd name="connsiteX151" fmla="*/ 531670 w 602297"/>
                  <a:gd name="connsiteY151" fmla="*/ 426662 h 662242"/>
                  <a:gd name="connsiteX152" fmla="*/ 524477 w 602297"/>
                  <a:gd name="connsiteY152" fmla="*/ 411611 h 662242"/>
                  <a:gd name="connsiteX153" fmla="*/ 521861 w 602297"/>
                  <a:gd name="connsiteY153" fmla="*/ 405067 h 662242"/>
                  <a:gd name="connsiteX154" fmla="*/ 519899 w 602297"/>
                  <a:gd name="connsiteY154" fmla="*/ 398523 h 662242"/>
                  <a:gd name="connsiteX155" fmla="*/ 519899 w 602297"/>
                  <a:gd name="connsiteY155" fmla="*/ 397869 h 662242"/>
                  <a:gd name="connsiteX156" fmla="*/ 504204 w 602297"/>
                  <a:gd name="connsiteY156" fmla="*/ 382818 h 662242"/>
                  <a:gd name="connsiteX157" fmla="*/ 500934 w 602297"/>
                  <a:gd name="connsiteY157" fmla="*/ 376274 h 662242"/>
                  <a:gd name="connsiteX158" fmla="*/ 495702 w 602297"/>
                  <a:gd name="connsiteY158" fmla="*/ 363841 h 662242"/>
                  <a:gd name="connsiteX159" fmla="*/ 498318 w 602297"/>
                  <a:gd name="connsiteY159" fmla="*/ 324577 h 662242"/>
                  <a:gd name="connsiteX160" fmla="*/ 507473 w 602297"/>
                  <a:gd name="connsiteY160" fmla="*/ 319997 h 662242"/>
                  <a:gd name="connsiteX161" fmla="*/ 510743 w 602297"/>
                  <a:gd name="connsiteY161" fmla="*/ 319342 h 662242"/>
                  <a:gd name="connsiteX162" fmla="*/ 516629 w 602297"/>
                  <a:gd name="connsiteY162" fmla="*/ 310181 h 662242"/>
                  <a:gd name="connsiteX163" fmla="*/ 519245 w 602297"/>
                  <a:gd name="connsiteY163" fmla="*/ 309526 h 662242"/>
                  <a:gd name="connsiteX164" fmla="*/ 517283 w 602297"/>
                  <a:gd name="connsiteY164" fmla="*/ 300365 h 662242"/>
                  <a:gd name="connsiteX165" fmla="*/ 518591 w 602297"/>
                  <a:gd name="connsiteY165" fmla="*/ 289240 h 662242"/>
                  <a:gd name="connsiteX166" fmla="*/ 523169 w 602297"/>
                  <a:gd name="connsiteY166" fmla="*/ 280733 h 662242"/>
                  <a:gd name="connsiteX167" fmla="*/ 523169 w 602297"/>
                  <a:gd name="connsiteY167" fmla="*/ 279424 h 662242"/>
                  <a:gd name="connsiteX168" fmla="*/ 523169 w 602297"/>
                  <a:gd name="connsiteY168" fmla="*/ 277461 h 662242"/>
                  <a:gd name="connsiteX169" fmla="*/ 514013 w 602297"/>
                  <a:gd name="connsiteY169" fmla="*/ 277461 h 662242"/>
                  <a:gd name="connsiteX170" fmla="*/ 502896 w 602297"/>
                  <a:gd name="connsiteY170" fmla="*/ 269608 h 662242"/>
                  <a:gd name="connsiteX171" fmla="*/ 502896 w 602297"/>
                  <a:gd name="connsiteY171" fmla="*/ 269608 h 662242"/>
                  <a:gd name="connsiteX172" fmla="*/ 494394 w 602297"/>
                  <a:gd name="connsiteY172" fmla="*/ 253903 h 662242"/>
                  <a:gd name="connsiteX173" fmla="*/ 492432 w 602297"/>
                  <a:gd name="connsiteY173" fmla="*/ 251286 h 662242"/>
                  <a:gd name="connsiteX174" fmla="*/ 487201 w 602297"/>
                  <a:gd name="connsiteY174" fmla="*/ 242124 h 662242"/>
                  <a:gd name="connsiteX175" fmla="*/ 487201 w 602297"/>
                  <a:gd name="connsiteY175" fmla="*/ 239507 h 662242"/>
                  <a:gd name="connsiteX176" fmla="*/ 489163 w 602297"/>
                  <a:gd name="connsiteY176" fmla="*/ 236889 h 662242"/>
                  <a:gd name="connsiteX177" fmla="*/ 501588 w 602297"/>
                  <a:gd name="connsiteY177" fmla="*/ 234271 h 662242"/>
                  <a:gd name="connsiteX178" fmla="*/ 501588 w 602297"/>
                  <a:gd name="connsiteY178" fmla="*/ 231654 h 662242"/>
                  <a:gd name="connsiteX179" fmla="*/ 506166 w 602297"/>
                  <a:gd name="connsiteY179" fmla="*/ 221184 h 662242"/>
                  <a:gd name="connsiteX180" fmla="*/ 508128 w 602297"/>
                  <a:gd name="connsiteY180" fmla="*/ 219875 h 662242"/>
                  <a:gd name="connsiteX181" fmla="*/ 506166 w 602297"/>
                  <a:gd name="connsiteY181" fmla="*/ 219875 h 662242"/>
                  <a:gd name="connsiteX182" fmla="*/ 496356 w 602297"/>
                  <a:gd name="connsiteY182" fmla="*/ 217257 h 662242"/>
                  <a:gd name="connsiteX183" fmla="*/ 485893 w 602297"/>
                  <a:gd name="connsiteY183" fmla="*/ 209405 h 662242"/>
                  <a:gd name="connsiteX184" fmla="*/ 485893 w 602297"/>
                  <a:gd name="connsiteY184" fmla="*/ 210059 h 662242"/>
                  <a:gd name="connsiteX185" fmla="*/ 484585 w 602297"/>
                  <a:gd name="connsiteY185" fmla="*/ 212677 h 662242"/>
                  <a:gd name="connsiteX186" fmla="*/ 473468 w 602297"/>
                  <a:gd name="connsiteY186" fmla="*/ 218566 h 662242"/>
                  <a:gd name="connsiteX187" fmla="*/ 473468 w 602297"/>
                  <a:gd name="connsiteY187" fmla="*/ 218566 h 662242"/>
                  <a:gd name="connsiteX188" fmla="*/ 471506 w 602297"/>
                  <a:gd name="connsiteY188" fmla="*/ 223801 h 662242"/>
                  <a:gd name="connsiteX189" fmla="*/ 471506 w 602297"/>
                  <a:gd name="connsiteY189" fmla="*/ 223801 h 662242"/>
                  <a:gd name="connsiteX190" fmla="*/ 468890 w 602297"/>
                  <a:gd name="connsiteY190" fmla="*/ 234271 h 662242"/>
                  <a:gd name="connsiteX191" fmla="*/ 465620 w 602297"/>
                  <a:gd name="connsiteY191" fmla="*/ 248014 h 662242"/>
                  <a:gd name="connsiteX192" fmla="*/ 451233 w 602297"/>
                  <a:gd name="connsiteY192" fmla="*/ 258484 h 662242"/>
                  <a:gd name="connsiteX193" fmla="*/ 436192 w 602297"/>
                  <a:gd name="connsiteY193" fmla="*/ 246705 h 662242"/>
                  <a:gd name="connsiteX194" fmla="*/ 436192 w 602297"/>
                  <a:gd name="connsiteY194" fmla="*/ 245396 h 662242"/>
                  <a:gd name="connsiteX195" fmla="*/ 425075 w 602297"/>
                  <a:gd name="connsiteY195" fmla="*/ 232308 h 662242"/>
                  <a:gd name="connsiteX196" fmla="*/ 411342 w 602297"/>
                  <a:gd name="connsiteY196" fmla="*/ 233617 h 662242"/>
                  <a:gd name="connsiteX197" fmla="*/ 408072 w 602297"/>
                  <a:gd name="connsiteY197" fmla="*/ 233617 h 662242"/>
                  <a:gd name="connsiteX198" fmla="*/ 395646 w 602297"/>
                  <a:gd name="connsiteY198" fmla="*/ 236235 h 662242"/>
                  <a:gd name="connsiteX199" fmla="*/ 381259 w 602297"/>
                  <a:gd name="connsiteY199" fmla="*/ 238198 h 662242"/>
                  <a:gd name="connsiteX200" fmla="*/ 370142 w 602297"/>
                  <a:gd name="connsiteY200" fmla="*/ 224455 h 662242"/>
                  <a:gd name="connsiteX201" fmla="*/ 366218 w 602297"/>
                  <a:gd name="connsiteY201" fmla="*/ 217257 h 662242"/>
                  <a:gd name="connsiteX202" fmla="*/ 353793 w 602297"/>
                  <a:gd name="connsiteY202" fmla="*/ 219220 h 662242"/>
                  <a:gd name="connsiteX203" fmla="*/ 349215 w 602297"/>
                  <a:gd name="connsiteY203" fmla="*/ 220529 h 662242"/>
                  <a:gd name="connsiteX204" fmla="*/ 338752 w 602297"/>
                  <a:gd name="connsiteY204" fmla="*/ 212677 h 662242"/>
                  <a:gd name="connsiteX205" fmla="*/ 334828 w 602297"/>
                  <a:gd name="connsiteY205" fmla="*/ 199589 h 662242"/>
                  <a:gd name="connsiteX206" fmla="*/ 334828 w 602297"/>
                  <a:gd name="connsiteY206" fmla="*/ 198280 h 662242"/>
                  <a:gd name="connsiteX207" fmla="*/ 351177 w 602297"/>
                  <a:gd name="connsiteY207" fmla="*/ 189773 h 662242"/>
                  <a:gd name="connsiteX208" fmla="*/ 354447 w 602297"/>
                  <a:gd name="connsiteY208" fmla="*/ 189773 h 662242"/>
                  <a:gd name="connsiteX209" fmla="*/ 356409 w 602297"/>
                  <a:gd name="connsiteY209" fmla="*/ 189773 h 662242"/>
                  <a:gd name="connsiteX210" fmla="*/ 348561 w 602297"/>
                  <a:gd name="connsiteY210" fmla="*/ 188464 h 662242"/>
                  <a:gd name="connsiteX211" fmla="*/ 343329 w 602297"/>
                  <a:gd name="connsiteY211" fmla="*/ 187156 h 662242"/>
                  <a:gd name="connsiteX212" fmla="*/ 330250 w 602297"/>
                  <a:gd name="connsiteY212" fmla="*/ 177340 h 662242"/>
                  <a:gd name="connsiteX213" fmla="*/ 338098 w 602297"/>
                  <a:gd name="connsiteY213" fmla="*/ 163597 h 662242"/>
                  <a:gd name="connsiteX214" fmla="*/ 338098 w 602297"/>
                  <a:gd name="connsiteY214" fmla="*/ 159671 h 662242"/>
                  <a:gd name="connsiteX215" fmla="*/ 338098 w 602297"/>
                  <a:gd name="connsiteY215" fmla="*/ 155745 h 662242"/>
                  <a:gd name="connsiteX216" fmla="*/ 342021 w 602297"/>
                  <a:gd name="connsiteY216" fmla="*/ 148546 h 662242"/>
                  <a:gd name="connsiteX217" fmla="*/ 334174 w 602297"/>
                  <a:gd name="connsiteY217" fmla="*/ 142657 h 662242"/>
                  <a:gd name="connsiteX218" fmla="*/ 323711 w 602297"/>
                  <a:gd name="connsiteY218" fmla="*/ 142657 h 662242"/>
                  <a:gd name="connsiteX219" fmla="*/ 311939 w 602297"/>
                  <a:gd name="connsiteY219" fmla="*/ 142657 h 662242"/>
                  <a:gd name="connsiteX220" fmla="*/ 297552 w 602297"/>
                  <a:gd name="connsiteY220" fmla="*/ 132841 h 662242"/>
                  <a:gd name="connsiteX221" fmla="*/ 294936 w 602297"/>
                  <a:gd name="connsiteY221" fmla="*/ 134804 h 662242"/>
                  <a:gd name="connsiteX222" fmla="*/ 275317 w 602297"/>
                  <a:gd name="connsiteY222" fmla="*/ 128915 h 662242"/>
                  <a:gd name="connsiteX223" fmla="*/ 255045 w 602297"/>
                  <a:gd name="connsiteY223" fmla="*/ 113864 h 662242"/>
                  <a:gd name="connsiteX224" fmla="*/ 247851 w 602297"/>
                  <a:gd name="connsiteY224" fmla="*/ 108629 h 662242"/>
                  <a:gd name="connsiteX225" fmla="*/ 240658 w 602297"/>
                  <a:gd name="connsiteY225" fmla="*/ 103393 h 662242"/>
                  <a:gd name="connsiteX226" fmla="*/ 241312 w 602297"/>
                  <a:gd name="connsiteY226" fmla="*/ 89651 h 662242"/>
                  <a:gd name="connsiteX227" fmla="*/ 238696 w 602297"/>
                  <a:gd name="connsiteY227" fmla="*/ 87688 h 662242"/>
                  <a:gd name="connsiteX228" fmla="*/ 233464 w 602297"/>
                  <a:gd name="connsiteY228" fmla="*/ 82453 h 662242"/>
                  <a:gd name="connsiteX229" fmla="*/ 235426 w 602297"/>
                  <a:gd name="connsiteY229" fmla="*/ 68711 h 662242"/>
                  <a:gd name="connsiteX230" fmla="*/ 234118 w 602297"/>
                  <a:gd name="connsiteY230" fmla="*/ 66094 h 662242"/>
                  <a:gd name="connsiteX231" fmla="*/ 232156 w 602297"/>
                  <a:gd name="connsiteY231" fmla="*/ 60858 h 662242"/>
                  <a:gd name="connsiteX232" fmla="*/ 229540 w 602297"/>
                  <a:gd name="connsiteY232" fmla="*/ 62167 h 662242"/>
                  <a:gd name="connsiteX233" fmla="*/ 205344 w 602297"/>
                  <a:gd name="connsiteY233" fmla="*/ 38609 h 662242"/>
                  <a:gd name="connsiteX234" fmla="*/ 202074 w 602297"/>
                  <a:gd name="connsiteY234" fmla="*/ 33374 h 662242"/>
                  <a:gd name="connsiteX235" fmla="*/ 198150 w 602297"/>
                  <a:gd name="connsiteY235" fmla="*/ 32719 h 662242"/>
                  <a:gd name="connsiteX236" fmla="*/ 187033 w 602297"/>
                  <a:gd name="connsiteY236" fmla="*/ 28793 h 662242"/>
                  <a:gd name="connsiteX237" fmla="*/ 184417 w 602297"/>
                  <a:gd name="connsiteY237" fmla="*/ 28793 h 662242"/>
                  <a:gd name="connsiteX238" fmla="*/ 175261 w 602297"/>
                  <a:gd name="connsiteY238" fmla="*/ 26176 h 662242"/>
                  <a:gd name="connsiteX239" fmla="*/ 169376 w 602297"/>
                  <a:gd name="connsiteY239" fmla="*/ 16360 h 662242"/>
                  <a:gd name="connsiteX240" fmla="*/ 168722 w 602297"/>
                  <a:gd name="connsiteY240" fmla="*/ 13742 h 662242"/>
                  <a:gd name="connsiteX241" fmla="*/ 156951 w 602297"/>
                  <a:gd name="connsiteY241" fmla="*/ 1963 h 662242"/>
                  <a:gd name="connsiteX242" fmla="*/ 152373 w 602297"/>
                  <a:gd name="connsiteY242" fmla="*/ 0 h 662242"/>
                  <a:gd name="connsiteX243" fmla="*/ 147795 w 602297"/>
                  <a:gd name="connsiteY243" fmla="*/ 2618 h 662242"/>
                  <a:gd name="connsiteX244" fmla="*/ 140602 w 602297"/>
                  <a:gd name="connsiteY244" fmla="*/ 655 h 662242"/>
                  <a:gd name="connsiteX245" fmla="*/ 140602 w 602297"/>
                  <a:gd name="connsiteY245" fmla="*/ 655 h 662242"/>
                  <a:gd name="connsiteX246" fmla="*/ 124906 w 602297"/>
                  <a:gd name="connsiteY246" fmla="*/ 655 h 662242"/>
                  <a:gd name="connsiteX247" fmla="*/ 122291 w 602297"/>
                  <a:gd name="connsiteY247" fmla="*/ 0 h 662242"/>
                  <a:gd name="connsiteX248" fmla="*/ 113789 w 602297"/>
                  <a:gd name="connsiteY248" fmla="*/ 5235 h 662242"/>
                  <a:gd name="connsiteX249" fmla="*/ 105288 w 602297"/>
                  <a:gd name="connsiteY249" fmla="*/ 10470 h 662242"/>
                  <a:gd name="connsiteX250" fmla="*/ 92863 w 602297"/>
                  <a:gd name="connsiteY250" fmla="*/ 6544 h 662242"/>
                  <a:gd name="connsiteX251" fmla="*/ 90247 w 602297"/>
                  <a:gd name="connsiteY251" fmla="*/ 4581 h 662242"/>
                  <a:gd name="connsiteX252" fmla="*/ 77167 w 602297"/>
                  <a:gd name="connsiteY252" fmla="*/ 5890 h 662242"/>
                  <a:gd name="connsiteX253" fmla="*/ 71282 w 602297"/>
                  <a:gd name="connsiteY253" fmla="*/ 15051 h 662242"/>
                  <a:gd name="connsiteX254" fmla="*/ 60818 w 602297"/>
                  <a:gd name="connsiteY254" fmla="*/ 31411 h 662242"/>
                  <a:gd name="connsiteX255" fmla="*/ 48393 w 602297"/>
                  <a:gd name="connsiteY255" fmla="*/ 36646 h 662242"/>
                  <a:gd name="connsiteX256" fmla="*/ 48393 w 602297"/>
                  <a:gd name="connsiteY256" fmla="*/ 37955 h 662242"/>
                  <a:gd name="connsiteX257" fmla="*/ 45123 w 602297"/>
                  <a:gd name="connsiteY257" fmla="*/ 43844 h 662242"/>
                  <a:gd name="connsiteX258" fmla="*/ 27466 w 602297"/>
                  <a:gd name="connsiteY258" fmla="*/ 49079 h 662242"/>
                  <a:gd name="connsiteX259" fmla="*/ 22235 w 602297"/>
                  <a:gd name="connsiteY259" fmla="*/ 47116 h 662242"/>
                  <a:gd name="connsiteX260" fmla="*/ 14387 w 602297"/>
                  <a:gd name="connsiteY260" fmla="*/ 54314 h 662242"/>
                  <a:gd name="connsiteX261" fmla="*/ 12425 w 602297"/>
                  <a:gd name="connsiteY261" fmla="*/ 58895 h 662242"/>
                  <a:gd name="connsiteX262" fmla="*/ 0 w 602297"/>
                  <a:gd name="connsiteY262" fmla="*/ 62167 h 662242"/>
                  <a:gd name="connsiteX263" fmla="*/ 1308 w 602297"/>
                  <a:gd name="connsiteY263" fmla="*/ 67402 h 662242"/>
                  <a:gd name="connsiteX264" fmla="*/ 1308 w 602297"/>
                  <a:gd name="connsiteY264" fmla="*/ 71329 h 662242"/>
                  <a:gd name="connsiteX265" fmla="*/ 3270 w 602297"/>
                  <a:gd name="connsiteY265" fmla="*/ 73292 h 662242"/>
                  <a:gd name="connsiteX266" fmla="*/ 11771 w 602297"/>
                  <a:gd name="connsiteY266" fmla="*/ 85071 h 662242"/>
                  <a:gd name="connsiteX267" fmla="*/ 11117 w 602297"/>
                  <a:gd name="connsiteY267" fmla="*/ 90306 h 662242"/>
                  <a:gd name="connsiteX268" fmla="*/ 11117 w 602297"/>
                  <a:gd name="connsiteY268" fmla="*/ 92923 h 662242"/>
                  <a:gd name="connsiteX269" fmla="*/ 11771 w 602297"/>
                  <a:gd name="connsiteY269" fmla="*/ 92923 h 662242"/>
                  <a:gd name="connsiteX270" fmla="*/ 17003 w 602297"/>
                  <a:gd name="connsiteY270" fmla="*/ 104048 h 662242"/>
                  <a:gd name="connsiteX271" fmla="*/ 13733 w 602297"/>
                  <a:gd name="connsiteY271" fmla="*/ 110592 h 662242"/>
                  <a:gd name="connsiteX272" fmla="*/ 10463 w 602297"/>
                  <a:gd name="connsiteY272" fmla="*/ 117136 h 662242"/>
                  <a:gd name="connsiteX273" fmla="*/ 10463 w 602297"/>
                  <a:gd name="connsiteY273" fmla="*/ 117790 h 662242"/>
                  <a:gd name="connsiteX274" fmla="*/ 17657 w 602297"/>
                  <a:gd name="connsiteY274" fmla="*/ 115173 h 662242"/>
                  <a:gd name="connsiteX275" fmla="*/ 37930 w 602297"/>
                  <a:gd name="connsiteY275" fmla="*/ 126952 h 662242"/>
                  <a:gd name="connsiteX276" fmla="*/ 39238 w 602297"/>
                  <a:gd name="connsiteY276" fmla="*/ 130224 h 662242"/>
                  <a:gd name="connsiteX277" fmla="*/ 37276 w 602297"/>
                  <a:gd name="connsiteY277" fmla="*/ 133496 h 662242"/>
                  <a:gd name="connsiteX278" fmla="*/ 27466 w 602297"/>
                  <a:gd name="connsiteY278" fmla="*/ 137422 h 662242"/>
                  <a:gd name="connsiteX279" fmla="*/ 25505 w 602297"/>
                  <a:gd name="connsiteY279" fmla="*/ 137422 h 662242"/>
                  <a:gd name="connsiteX280" fmla="*/ 25505 w 602297"/>
                  <a:gd name="connsiteY280" fmla="*/ 138731 h 662242"/>
                  <a:gd name="connsiteX281" fmla="*/ 26158 w 602297"/>
                  <a:gd name="connsiteY281" fmla="*/ 139385 h 662242"/>
                  <a:gd name="connsiteX282" fmla="*/ 29428 w 602297"/>
                  <a:gd name="connsiteY282" fmla="*/ 149201 h 662242"/>
                  <a:gd name="connsiteX283" fmla="*/ 29428 w 602297"/>
                  <a:gd name="connsiteY283" fmla="*/ 150510 h 662242"/>
                  <a:gd name="connsiteX284" fmla="*/ 36622 w 602297"/>
                  <a:gd name="connsiteY284" fmla="*/ 153781 h 662242"/>
                  <a:gd name="connsiteX285" fmla="*/ 38584 w 602297"/>
                  <a:gd name="connsiteY285" fmla="*/ 155745 h 662242"/>
                  <a:gd name="connsiteX286" fmla="*/ 43161 w 602297"/>
                  <a:gd name="connsiteY286" fmla="*/ 160325 h 662242"/>
                  <a:gd name="connsiteX287" fmla="*/ 49047 w 602297"/>
                  <a:gd name="connsiteY287" fmla="*/ 160325 h 662242"/>
                  <a:gd name="connsiteX288" fmla="*/ 62780 w 602297"/>
                  <a:gd name="connsiteY288" fmla="*/ 162943 h 662242"/>
                  <a:gd name="connsiteX289" fmla="*/ 65396 w 602297"/>
                  <a:gd name="connsiteY289" fmla="*/ 166215 h 662242"/>
                  <a:gd name="connsiteX290" fmla="*/ 66704 w 602297"/>
                  <a:gd name="connsiteY290" fmla="*/ 168178 h 662242"/>
                  <a:gd name="connsiteX291" fmla="*/ 70628 w 602297"/>
                  <a:gd name="connsiteY291" fmla="*/ 168178 h 662242"/>
                  <a:gd name="connsiteX292" fmla="*/ 86323 w 602297"/>
                  <a:gd name="connsiteY292" fmla="*/ 172104 h 662242"/>
                  <a:gd name="connsiteX293" fmla="*/ 84361 w 602297"/>
                  <a:gd name="connsiteY293" fmla="*/ 189119 h 662242"/>
                  <a:gd name="connsiteX294" fmla="*/ 73897 w 602297"/>
                  <a:gd name="connsiteY294" fmla="*/ 192391 h 662242"/>
                  <a:gd name="connsiteX295" fmla="*/ 68012 w 602297"/>
                  <a:gd name="connsiteY295" fmla="*/ 190428 h 662242"/>
                  <a:gd name="connsiteX296" fmla="*/ 56895 w 602297"/>
                  <a:gd name="connsiteY296" fmla="*/ 194354 h 662242"/>
                  <a:gd name="connsiteX297" fmla="*/ 52971 w 602297"/>
                  <a:gd name="connsiteY297" fmla="*/ 193045 h 662242"/>
                  <a:gd name="connsiteX298" fmla="*/ 47739 w 602297"/>
                  <a:gd name="connsiteY298" fmla="*/ 199589 h 662242"/>
                  <a:gd name="connsiteX299" fmla="*/ 47739 w 602297"/>
                  <a:gd name="connsiteY299" fmla="*/ 199589 h 662242"/>
                  <a:gd name="connsiteX300" fmla="*/ 49047 w 602297"/>
                  <a:gd name="connsiteY300" fmla="*/ 202206 h 662242"/>
                  <a:gd name="connsiteX301" fmla="*/ 51009 w 602297"/>
                  <a:gd name="connsiteY301" fmla="*/ 215948 h 662242"/>
                  <a:gd name="connsiteX302" fmla="*/ 51663 w 602297"/>
                  <a:gd name="connsiteY302" fmla="*/ 219875 h 662242"/>
                  <a:gd name="connsiteX303" fmla="*/ 51663 w 602297"/>
                  <a:gd name="connsiteY303" fmla="*/ 219875 h 662242"/>
                  <a:gd name="connsiteX304" fmla="*/ 55587 w 602297"/>
                  <a:gd name="connsiteY304" fmla="*/ 229036 h 662242"/>
                  <a:gd name="connsiteX305" fmla="*/ 60818 w 602297"/>
                  <a:gd name="connsiteY305" fmla="*/ 229691 h 662242"/>
                  <a:gd name="connsiteX306" fmla="*/ 66050 w 602297"/>
                  <a:gd name="connsiteY306" fmla="*/ 229036 h 662242"/>
                  <a:gd name="connsiteX307" fmla="*/ 79783 w 602297"/>
                  <a:gd name="connsiteY307" fmla="*/ 229036 h 662242"/>
                  <a:gd name="connsiteX308" fmla="*/ 81745 w 602297"/>
                  <a:gd name="connsiteY308" fmla="*/ 230345 h 662242"/>
                  <a:gd name="connsiteX309" fmla="*/ 89593 w 602297"/>
                  <a:gd name="connsiteY309" fmla="*/ 242779 h 662242"/>
                  <a:gd name="connsiteX310" fmla="*/ 88939 w 602297"/>
                  <a:gd name="connsiteY310" fmla="*/ 251940 h 662242"/>
                  <a:gd name="connsiteX311" fmla="*/ 85015 w 602297"/>
                  <a:gd name="connsiteY311" fmla="*/ 272880 h 662242"/>
                  <a:gd name="connsiteX312" fmla="*/ 81091 w 602297"/>
                  <a:gd name="connsiteY312" fmla="*/ 276807 h 662242"/>
                  <a:gd name="connsiteX313" fmla="*/ 79129 w 602297"/>
                  <a:gd name="connsiteY313" fmla="*/ 278115 h 662242"/>
                  <a:gd name="connsiteX314" fmla="*/ 73897 w 602297"/>
                  <a:gd name="connsiteY314" fmla="*/ 295130 h 662242"/>
                  <a:gd name="connsiteX315" fmla="*/ 71936 w 602297"/>
                  <a:gd name="connsiteY315" fmla="*/ 296438 h 662242"/>
                  <a:gd name="connsiteX316" fmla="*/ 71936 w 602297"/>
                  <a:gd name="connsiteY316" fmla="*/ 296438 h 662242"/>
                  <a:gd name="connsiteX317" fmla="*/ 71936 w 602297"/>
                  <a:gd name="connsiteY317" fmla="*/ 296438 h 662242"/>
                  <a:gd name="connsiteX318" fmla="*/ 66704 w 602297"/>
                  <a:gd name="connsiteY318" fmla="*/ 311490 h 662242"/>
                  <a:gd name="connsiteX319" fmla="*/ 69320 w 602297"/>
                  <a:gd name="connsiteY319" fmla="*/ 327195 h 662242"/>
                  <a:gd name="connsiteX320" fmla="*/ 65396 w 602297"/>
                  <a:gd name="connsiteY320" fmla="*/ 331775 h 662242"/>
                  <a:gd name="connsiteX321" fmla="*/ 64742 w 602297"/>
                  <a:gd name="connsiteY321" fmla="*/ 332430 h 662242"/>
                  <a:gd name="connsiteX322" fmla="*/ 69320 w 602297"/>
                  <a:gd name="connsiteY322" fmla="*/ 341591 h 662242"/>
                  <a:gd name="connsiteX323" fmla="*/ 73897 w 602297"/>
                  <a:gd name="connsiteY323" fmla="*/ 340282 h 662242"/>
                  <a:gd name="connsiteX324" fmla="*/ 79783 w 602297"/>
                  <a:gd name="connsiteY324" fmla="*/ 343554 h 662242"/>
                  <a:gd name="connsiteX325" fmla="*/ 80437 w 602297"/>
                  <a:gd name="connsiteY325" fmla="*/ 344863 h 662242"/>
                  <a:gd name="connsiteX326" fmla="*/ 90901 w 602297"/>
                  <a:gd name="connsiteY326" fmla="*/ 341591 h 662242"/>
                  <a:gd name="connsiteX327" fmla="*/ 96786 w 602297"/>
                  <a:gd name="connsiteY327" fmla="*/ 346172 h 662242"/>
                  <a:gd name="connsiteX328" fmla="*/ 105288 w 602297"/>
                  <a:gd name="connsiteY328" fmla="*/ 359914 h 662242"/>
                  <a:gd name="connsiteX329" fmla="*/ 108557 w 602297"/>
                  <a:gd name="connsiteY329" fmla="*/ 363841 h 662242"/>
                  <a:gd name="connsiteX330" fmla="*/ 115097 w 602297"/>
                  <a:gd name="connsiteY330" fmla="*/ 360569 h 662242"/>
                  <a:gd name="connsiteX331" fmla="*/ 121637 w 602297"/>
                  <a:gd name="connsiteY331" fmla="*/ 364495 h 662242"/>
                  <a:gd name="connsiteX332" fmla="*/ 123599 w 602297"/>
                  <a:gd name="connsiteY332" fmla="*/ 371039 h 662242"/>
                  <a:gd name="connsiteX333" fmla="*/ 123599 w 602297"/>
                  <a:gd name="connsiteY333" fmla="*/ 373657 h 662242"/>
                  <a:gd name="connsiteX334" fmla="*/ 128176 w 602297"/>
                  <a:gd name="connsiteY334" fmla="*/ 376274 h 662242"/>
                  <a:gd name="connsiteX335" fmla="*/ 128830 w 602297"/>
                  <a:gd name="connsiteY335" fmla="*/ 376274 h 662242"/>
                  <a:gd name="connsiteX336" fmla="*/ 141910 w 602297"/>
                  <a:gd name="connsiteY336" fmla="*/ 379546 h 662242"/>
                  <a:gd name="connsiteX337" fmla="*/ 137986 w 602297"/>
                  <a:gd name="connsiteY337" fmla="*/ 393942 h 662242"/>
                  <a:gd name="connsiteX338" fmla="*/ 136678 w 602297"/>
                  <a:gd name="connsiteY338" fmla="*/ 395906 h 662242"/>
                  <a:gd name="connsiteX339" fmla="*/ 136678 w 602297"/>
                  <a:gd name="connsiteY339" fmla="*/ 397214 h 662242"/>
                  <a:gd name="connsiteX340" fmla="*/ 126869 w 602297"/>
                  <a:gd name="connsiteY340" fmla="*/ 407684 h 662242"/>
                  <a:gd name="connsiteX341" fmla="*/ 112481 w 602297"/>
                  <a:gd name="connsiteY341" fmla="*/ 408993 h 662242"/>
                  <a:gd name="connsiteX342" fmla="*/ 103980 w 602297"/>
                  <a:gd name="connsiteY342" fmla="*/ 408339 h 662242"/>
                  <a:gd name="connsiteX343" fmla="*/ 104634 w 602297"/>
                  <a:gd name="connsiteY343" fmla="*/ 408993 h 662242"/>
                  <a:gd name="connsiteX344" fmla="*/ 122945 w 602297"/>
                  <a:gd name="connsiteY344" fmla="*/ 428625 h 662242"/>
                  <a:gd name="connsiteX345" fmla="*/ 135370 w 602297"/>
                  <a:gd name="connsiteY345" fmla="*/ 441059 h 662242"/>
                  <a:gd name="connsiteX346" fmla="*/ 136678 w 602297"/>
                  <a:gd name="connsiteY346" fmla="*/ 443022 h 662242"/>
                  <a:gd name="connsiteX347" fmla="*/ 139948 w 602297"/>
                  <a:gd name="connsiteY347" fmla="*/ 449566 h 662242"/>
                  <a:gd name="connsiteX348" fmla="*/ 137332 w 602297"/>
                  <a:gd name="connsiteY348" fmla="*/ 460036 h 662242"/>
                  <a:gd name="connsiteX349" fmla="*/ 137332 w 602297"/>
                  <a:gd name="connsiteY349" fmla="*/ 460036 h 662242"/>
                  <a:gd name="connsiteX350" fmla="*/ 140602 w 602297"/>
                  <a:gd name="connsiteY350" fmla="*/ 471815 h 662242"/>
                  <a:gd name="connsiteX351" fmla="*/ 136678 w 602297"/>
                  <a:gd name="connsiteY351" fmla="*/ 476395 h 662242"/>
                  <a:gd name="connsiteX352" fmla="*/ 132754 w 602297"/>
                  <a:gd name="connsiteY352" fmla="*/ 477050 h 662242"/>
                  <a:gd name="connsiteX353" fmla="*/ 128830 w 602297"/>
                  <a:gd name="connsiteY353" fmla="*/ 481631 h 662242"/>
                  <a:gd name="connsiteX354" fmla="*/ 120983 w 602297"/>
                  <a:gd name="connsiteY354" fmla="*/ 481631 h 662242"/>
                  <a:gd name="connsiteX355" fmla="*/ 115751 w 602297"/>
                  <a:gd name="connsiteY355" fmla="*/ 477050 h 662242"/>
                  <a:gd name="connsiteX356" fmla="*/ 112481 w 602297"/>
                  <a:gd name="connsiteY356" fmla="*/ 474432 h 662242"/>
                  <a:gd name="connsiteX357" fmla="*/ 111173 w 602297"/>
                  <a:gd name="connsiteY357" fmla="*/ 474432 h 662242"/>
                  <a:gd name="connsiteX358" fmla="*/ 107904 w 602297"/>
                  <a:gd name="connsiteY358" fmla="*/ 475741 h 662242"/>
                  <a:gd name="connsiteX359" fmla="*/ 107904 w 602297"/>
                  <a:gd name="connsiteY359" fmla="*/ 478359 h 662242"/>
                  <a:gd name="connsiteX360" fmla="*/ 99402 w 602297"/>
                  <a:gd name="connsiteY360" fmla="*/ 490138 h 662242"/>
                  <a:gd name="connsiteX361" fmla="*/ 99402 w 602297"/>
                  <a:gd name="connsiteY361" fmla="*/ 492755 h 662242"/>
                  <a:gd name="connsiteX362" fmla="*/ 100710 w 602297"/>
                  <a:gd name="connsiteY362" fmla="*/ 495373 h 66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</a:cxnLst>
                <a:rect l="l" t="t" r="r" b="b"/>
                <a:pathLst>
                  <a:path w="602297" h="662242">
                    <a:moveTo>
                      <a:pt x="102672" y="499954"/>
                    </a:moveTo>
                    <a:cubicBezTo>
                      <a:pt x="102672" y="499954"/>
                      <a:pt x="102672" y="499954"/>
                      <a:pt x="103980" y="499954"/>
                    </a:cubicBezTo>
                    <a:cubicBezTo>
                      <a:pt x="103980" y="499954"/>
                      <a:pt x="103980" y="499954"/>
                      <a:pt x="105288" y="499954"/>
                    </a:cubicBezTo>
                    <a:cubicBezTo>
                      <a:pt x="107904" y="499954"/>
                      <a:pt x="111173" y="499954"/>
                      <a:pt x="114443" y="503226"/>
                    </a:cubicBezTo>
                    <a:cubicBezTo>
                      <a:pt x="115751" y="504534"/>
                      <a:pt x="116405" y="505189"/>
                      <a:pt x="117059" y="505843"/>
                    </a:cubicBezTo>
                    <a:cubicBezTo>
                      <a:pt x="122291" y="502571"/>
                      <a:pt x="126214" y="504534"/>
                      <a:pt x="128176" y="505843"/>
                    </a:cubicBezTo>
                    <a:cubicBezTo>
                      <a:pt x="131446" y="508461"/>
                      <a:pt x="131446" y="511733"/>
                      <a:pt x="132100" y="513696"/>
                    </a:cubicBezTo>
                    <a:cubicBezTo>
                      <a:pt x="132100" y="513696"/>
                      <a:pt x="132100" y="514350"/>
                      <a:pt x="132100" y="515004"/>
                    </a:cubicBezTo>
                    <a:cubicBezTo>
                      <a:pt x="134062" y="515659"/>
                      <a:pt x="136024" y="516313"/>
                      <a:pt x="137332" y="516968"/>
                    </a:cubicBezTo>
                    <a:cubicBezTo>
                      <a:pt x="141255" y="518276"/>
                      <a:pt x="145179" y="519585"/>
                      <a:pt x="147141" y="524166"/>
                    </a:cubicBezTo>
                    <a:cubicBezTo>
                      <a:pt x="147795" y="526129"/>
                      <a:pt x="147795" y="528092"/>
                      <a:pt x="147795" y="529401"/>
                    </a:cubicBezTo>
                    <a:cubicBezTo>
                      <a:pt x="147795" y="529401"/>
                      <a:pt x="147795" y="530710"/>
                      <a:pt x="147795" y="530710"/>
                    </a:cubicBezTo>
                    <a:cubicBezTo>
                      <a:pt x="147795" y="530710"/>
                      <a:pt x="148233" y="530710"/>
                      <a:pt x="149103" y="530710"/>
                    </a:cubicBezTo>
                    <a:cubicBezTo>
                      <a:pt x="150411" y="530710"/>
                      <a:pt x="154335" y="530710"/>
                      <a:pt x="156951" y="534636"/>
                    </a:cubicBezTo>
                    <a:cubicBezTo>
                      <a:pt x="156951" y="535290"/>
                      <a:pt x="158259" y="536599"/>
                      <a:pt x="158259" y="537254"/>
                    </a:cubicBezTo>
                    <a:cubicBezTo>
                      <a:pt x="158259" y="538562"/>
                      <a:pt x="159567" y="540526"/>
                      <a:pt x="160220" y="540526"/>
                    </a:cubicBezTo>
                    <a:lnTo>
                      <a:pt x="162182" y="540526"/>
                    </a:lnTo>
                    <a:cubicBezTo>
                      <a:pt x="162182" y="541180"/>
                      <a:pt x="163490" y="541834"/>
                      <a:pt x="164144" y="541834"/>
                    </a:cubicBezTo>
                    <a:cubicBezTo>
                      <a:pt x="164144" y="541834"/>
                      <a:pt x="164144" y="541834"/>
                      <a:pt x="164144" y="541180"/>
                    </a:cubicBezTo>
                    <a:cubicBezTo>
                      <a:pt x="166106" y="539217"/>
                      <a:pt x="168722" y="536599"/>
                      <a:pt x="172646" y="536599"/>
                    </a:cubicBezTo>
                    <a:cubicBezTo>
                      <a:pt x="174608" y="536599"/>
                      <a:pt x="177223" y="537908"/>
                      <a:pt x="178531" y="539217"/>
                    </a:cubicBezTo>
                    <a:cubicBezTo>
                      <a:pt x="179185" y="540526"/>
                      <a:pt x="180493" y="541834"/>
                      <a:pt x="181147" y="543798"/>
                    </a:cubicBezTo>
                    <a:cubicBezTo>
                      <a:pt x="181801" y="545761"/>
                      <a:pt x="183109" y="547724"/>
                      <a:pt x="184417" y="548378"/>
                    </a:cubicBezTo>
                    <a:cubicBezTo>
                      <a:pt x="185071" y="549033"/>
                      <a:pt x="185725" y="549687"/>
                      <a:pt x="186379" y="550996"/>
                    </a:cubicBezTo>
                    <a:cubicBezTo>
                      <a:pt x="189649" y="549033"/>
                      <a:pt x="192265" y="549033"/>
                      <a:pt x="194226" y="549687"/>
                    </a:cubicBezTo>
                    <a:cubicBezTo>
                      <a:pt x="194880" y="547070"/>
                      <a:pt x="196842" y="543798"/>
                      <a:pt x="200766" y="542489"/>
                    </a:cubicBezTo>
                    <a:cubicBezTo>
                      <a:pt x="203382" y="541834"/>
                      <a:pt x="205998" y="542489"/>
                      <a:pt x="208614" y="543798"/>
                    </a:cubicBezTo>
                    <a:cubicBezTo>
                      <a:pt x="211883" y="546415"/>
                      <a:pt x="212537" y="549033"/>
                      <a:pt x="213191" y="550996"/>
                    </a:cubicBezTo>
                    <a:cubicBezTo>
                      <a:pt x="213191" y="550996"/>
                      <a:pt x="213191" y="551650"/>
                      <a:pt x="213191" y="552305"/>
                    </a:cubicBezTo>
                    <a:cubicBezTo>
                      <a:pt x="213191" y="552305"/>
                      <a:pt x="214499" y="552305"/>
                      <a:pt x="215807" y="552305"/>
                    </a:cubicBezTo>
                    <a:cubicBezTo>
                      <a:pt x="217769" y="552305"/>
                      <a:pt x="221039" y="552959"/>
                      <a:pt x="224308" y="555577"/>
                    </a:cubicBezTo>
                    <a:cubicBezTo>
                      <a:pt x="225616" y="556886"/>
                      <a:pt x="227578" y="558849"/>
                      <a:pt x="229540" y="560812"/>
                    </a:cubicBezTo>
                    <a:cubicBezTo>
                      <a:pt x="230848" y="562121"/>
                      <a:pt x="234118" y="565393"/>
                      <a:pt x="236080" y="566701"/>
                    </a:cubicBezTo>
                    <a:cubicBezTo>
                      <a:pt x="238042" y="565393"/>
                      <a:pt x="241966" y="562121"/>
                      <a:pt x="247197" y="564738"/>
                    </a:cubicBezTo>
                    <a:cubicBezTo>
                      <a:pt x="247851" y="564738"/>
                      <a:pt x="249813" y="566047"/>
                      <a:pt x="251775" y="566047"/>
                    </a:cubicBezTo>
                    <a:cubicBezTo>
                      <a:pt x="253737" y="566047"/>
                      <a:pt x="255699" y="567356"/>
                      <a:pt x="257661" y="568010"/>
                    </a:cubicBezTo>
                    <a:cubicBezTo>
                      <a:pt x="258968" y="568010"/>
                      <a:pt x="260276" y="569319"/>
                      <a:pt x="260931" y="569973"/>
                    </a:cubicBezTo>
                    <a:cubicBezTo>
                      <a:pt x="262238" y="570628"/>
                      <a:pt x="262238" y="570628"/>
                      <a:pt x="262892" y="570628"/>
                    </a:cubicBezTo>
                    <a:cubicBezTo>
                      <a:pt x="263546" y="570628"/>
                      <a:pt x="264200" y="570628"/>
                      <a:pt x="264854" y="570628"/>
                    </a:cubicBezTo>
                    <a:cubicBezTo>
                      <a:pt x="266162" y="570628"/>
                      <a:pt x="269432" y="570628"/>
                      <a:pt x="272048" y="572591"/>
                    </a:cubicBezTo>
                    <a:cubicBezTo>
                      <a:pt x="271394" y="570628"/>
                      <a:pt x="271394" y="568010"/>
                      <a:pt x="272702" y="566047"/>
                    </a:cubicBezTo>
                    <a:cubicBezTo>
                      <a:pt x="272702" y="566047"/>
                      <a:pt x="272702" y="565393"/>
                      <a:pt x="272702" y="564738"/>
                    </a:cubicBezTo>
                    <a:cubicBezTo>
                      <a:pt x="274010" y="562121"/>
                      <a:pt x="276625" y="556886"/>
                      <a:pt x="282511" y="556231"/>
                    </a:cubicBezTo>
                    <a:cubicBezTo>
                      <a:pt x="282511" y="556231"/>
                      <a:pt x="282511" y="556231"/>
                      <a:pt x="282511" y="556231"/>
                    </a:cubicBezTo>
                    <a:cubicBezTo>
                      <a:pt x="282511" y="554922"/>
                      <a:pt x="283165" y="552959"/>
                      <a:pt x="284473" y="551650"/>
                    </a:cubicBezTo>
                    <a:cubicBezTo>
                      <a:pt x="285781" y="550342"/>
                      <a:pt x="287743" y="549033"/>
                      <a:pt x="291013" y="549033"/>
                    </a:cubicBezTo>
                    <a:cubicBezTo>
                      <a:pt x="292321" y="549033"/>
                      <a:pt x="293629" y="549033"/>
                      <a:pt x="294282" y="549033"/>
                    </a:cubicBezTo>
                    <a:cubicBezTo>
                      <a:pt x="294282" y="546415"/>
                      <a:pt x="294282" y="542489"/>
                      <a:pt x="296244" y="539871"/>
                    </a:cubicBezTo>
                    <a:cubicBezTo>
                      <a:pt x="296244" y="539871"/>
                      <a:pt x="296244" y="539871"/>
                      <a:pt x="296244" y="539217"/>
                    </a:cubicBezTo>
                    <a:cubicBezTo>
                      <a:pt x="294282" y="537908"/>
                      <a:pt x="292321" y="536599"/>
                      <a:pt x="290359" y="534636"/>
                    </a:cubicBezTo>
                    <a:cubicBezTo>
                      <a:pt x="289705" y="533982"/>
                      <a:pt x="281857" y="525475"/>
                      <a:pt x="283819" y="518931"/>
                    </a:cubicBezTo>
                    <a:cubicBezTo>
                      <a:pt x="284473" y="516313"/>
                      <a:pt x="286435" y="514350"/>
                      <a:pt x="289051" y="513696"/>
                    </a:cubicBezTo>
                    <a:lnTo>
                      <a:pt x="291666" y="513696"/>
                    </a:lnTo>
                    <a:cubicBezTo>
                      <a:pt x="292974" y="512387"/>
                      <a:pt x="295590" y="511733"/>
                      <a:pt x="296898" y="511078"/>
                    </a:cubicBezTo>
                    <a:cubicBezTo>
                      <a:pt x="296898" y="511078"/>
                      <a:pt x="296898" y="511078"/>
                      <a:pt x="296898" y="510424"/>
                    </a:cubicBezTo>
                    <a:cubicBezTo>
                      <a:pt x="300168" y="505189"/>
                      <a:pt x="306708" y="496027"/>
                      <a:pt x="315863" y="497336"/>
                    </a:cubicBezTo>
                    <a:cubicBezTo>
                      <a:pt x="319133" y="497336"/>
                      <a:pt x="327634" y="499954"/>
                      <a:pt x="330904" y="504534"/>
                    </a:cubicBezTo>
                    <a:cubicBezTo>
                      <a:pt x="332212" y="506498"/>
                      <a:pt x="332866" y="509115"/>
                      <a:pt x="332212" y="511078"/>
                    </a:cubicBezTo>
                    <a:cubicBezTo>
                      <a:pt x="332212" y="512387"/>
                      <a:pt x="330904" y="513696"/>
                      <a:pt x="330250" y="515004"/>
                    </a:cubicBezTo>
                    <a:cubicBezTo>
                      <a:pt x="330250" y="515004"/>
                      <a:pt x="330250" y="515004"/>
                      <a:pt x="330250" y="515004"/>
                    </a:cubicBezTo>
                    <a:lnTo>
                      <a:pt x="330250" y="515004"/>
                    </a:lnTo>
                    <a:cubicBezTo>
                      <a:pt x="331558" y="515004"/>
                      <a:pt x="333520" y="515659"/>
                      <a:pt x="335482" y="516968"/>
                    </a:cubicBezTo>
                    <a:cubicBezTo>
                      <a:pt x="336790" y="517622"/>
                      <a:pt x="338098" y="518276"/>
                      <a:pt x="340060" y="518931"/>
                    </a:cubicBezTo>
                    <a:cubicBezTo>
                      <a:pt x="341368" y="518931"/>
                      <a:pt x="342676" y="519585"/>
                      <a:pt x="343983" y="520240"/>
                    </a:cubicBezTo>
                    <a:cubicBezTo>
                      <a:pt x="345945" y="520894"/>
                      <a:pt x="347253" y="522203"/>
                      <a:pt x="348561" y="522857"/>
                    </a:cubicBezTo>
                    <a:cubicBezTo>
                      <a:pt x="348561" y="522857"/>
                      <a:pt x="349869" y="524166"/>
                      <a:pt x="350523" y="524166"/>
                    </a:cubicBezTo>
                    <a:cubicBezTo>
                      <a:pt x="350523" y="524166"/>
                      <a:pt x="351177" y="523511"/>
                      <a:pt x="351831" y="523511"/>
                    </a:cubicBezTo>
                    <a:cubicBezTo>
                      <a:pt x="353793" y="521548"/>
                      <a:pt x="359678" y="516968"/>
                      <a:pt x="365564" y="521548"/>
                    </a:cubicBezTo>
                    <a:cubicBezTo>
                      <a:pt x="368180" y="523511"/>
                      <a:pt x="370142" y="527438"/>
                      <a:pt x="373411" y="532673"/>
                    </a:cubicBezTo>
                    <a:cubicBezTo>
                      <a:pt x="373411" y="533327"/>
                      <a:pt x="374719" y="534636"/>
                      <a:pt x="374719" y="535290"/>
                    </a:cubicBezTo>
                    <a:cubicBezTo>
                      <a:pt x="376681" y="535290"/>
                      <a:pt x="379951" y="535290"/>
                      <a:pt x="383221" y="537908"/>
                    </a:cubicBezTo>
                    <a:cubicBezTo>
                      <a:pt x="386491" y="540526"/>
                      <a:pt x="387799" y="545106"/>
                      <a:pt x="389107" y="549687"/>
                    </a:cubicBezTo>
                    <a:cubicBezTo>
                      <a:pt x="389107" y="551650"/>
                      <a:pt x="390415" y="554268"/>
                      <a:pt x="391068" y="554922"/>
                    </a:cubicBezTo>
                    <a:cubicBezTo>
                      <a:pt x="391068" y="554922"/>
                      <a:pt x="391723" y="554922"/>
                      <a:pt x="392376" y="554922"/>
                    </a:cubicBezTo>
                    <a:cubicBezTo>
                      <a:pt x="394338" y="554922"/>
                      <a:pt x="396954" y="554922"/>
                      <a:pt x="400224" y="557540"/>
                    </a:cubicBezTo>
                    <a:cubicBezTo>
                      <a:pt x="400224" y="557540"/>
                      <a:pt x="402840" y="557540"/>
                      <a:pt x="404148" y="557540"/>
                    </a:cubicBezTo>
                    <a:cubicBezTo>
                      <a:pt x="408072" y="557540"/>
                      <a:pt x="413957" y="557540"/>
                      <a:pt x="416573" y="562121"/>
                    </a:cubicBezTo>
                    <a:cubicBezTo>
                      <a:pt x="418535" y="565393"/>
                      <a:pt x="417881" y="569973"/>
                      <a:pt x="416573" y="575208"/>
                    </a:cubicBezTo>
                    <a:cubicBezTo>
                      <a:pt x="416573" y="575208"/>
                      <a:pt x="416573" y="576517"/>
                      <a:pt x="416573" y="577171"/>
                    </a:cubicBezTo>
                    <a:cubicBezTo>
                      <a:pt x="419189" y="577171"/>
                      <a:pt x="423113" y="575863"/>
                      <a:pt x="426383" y="578480"/>
                    </a:cubicBezTo>
                    <a:cubicBezTo>
                      <a:pt x="426383" y="578480"/>
                      <a:pt x="427691" y="578480"/>
                      <a:pt x="428344" y="578480"/>
                    </a:cubicBezTo>
                    <a:cubicBezTo>
                      <a:pt x="430960" y="578480"/>
                      <a:pt x="434230" y="577171"/>
                      <a:pt x="437500" y="579135"/>
                    </a:cubicBezTo>
                    <a:cubicBezTo>
                      <a:pt x="437500" y="579135"/>
                      <a:pt x="438808" y="579135"/>
                      <a:pt x="438808" y="579789"/>
                    </a:cubicBezTo>
                    <a:cubicBezTo>
                      <a:pt x="440770" y="581098"/>
                      <a:pt x="443385" y="582407"/>
                      <a:pt x="445347" y="584370"/>
                    </a:cubicBezTo>
                    <a:cubicBezTo>
                      <a:pt x="445347" y="584370"/>
                      <a:pt x="445347" y="584370"/>
                      <a:pt x="445347" y="584370"/>
                    </a:cubicBezTo>
                    <a:cubicBezTo>
                      <a:pt x="449271" y="580443"/>
                      <a:pt x="453195" y="579135"/>
                      <a:pt x="456465" y="579789"/>
                    </a:cubicBezTo>
                    <a:cubicBezTo>
                      <a:pt x="459081" y="579789"/>
                      <a:pt x="471506" y="583061"/>
                      <a:pt x="471506" y="591568"/>
                    </a:cubicBezTo>
                    <a:cubicBezTo>
                      <a:pt x="471506" y="600075"/>
                      <a:pt x="469544" y="597457"/>
                      <a:pt x="468236" y="598766"/>
                    </a:cubicBezTo>
                    <a:cubicBezTo>
                      <a:pt x="468236" y="600729"/>
                      <a:pt x="468236" y="602038"/>
                      <a:pt x="466928" y="603347"/>
                    </a:cubicBezTo>
                    <a:cubicBezTo>
                      <a:pt x="468890" y="606619"/>
                      <a:pt x="470852" y="610545"/>
                      <a:pt x="468236" y="614472"/>
                    </a:cubicBezTo>
                    <a:cubicBezTo>
                      <a:pt x="467582" y="615781"/>
                      <a:pt x="465620" y="617744"/>
                      <a:pt x="464312" y="619053"/>
                    </a:cubicBezTo>
                    <a:cubicBezTo>
                      <a:pt x="464312" y="626905"/>
                      <a:pt x="462350" y="628868"/>
                      <a:pt x="460389" y="630177"/>
                    </a:cubicBezTo>
                    <a:cubicBezTo>
                      <a:pt x="460389" y="630177"/>
                      <a:pt x="459081" y="630831"/>
                      <a:pt x="458426" y="631486"/>
                    </a:cubicBezTo>
                    <a:cubicBezTo>
                      <a:pt x="458426" y="631486"/>
                      <a:pt x="457773" y="631486"/>
                      <a:pt x="457119" y="632140"/>
                    </a:cubicBezTo>
                    <a:cubicBezTo>
                      <a:pt x="457119" y="632140"/>
                      <a:pt x="457119" y="633449"/>
                      <a:pt x="457119" y="633449"/>
                    </a:cubicBezTo>
                    <a:cubicBezTo>
                      <a:pt x="458426" y="637375"/>
                      <a:pt x="461042" y="643919"/>
                      <a:pt x="456465" y="648500"/>
                    </a:cubicBezTo>
                    <a:cubicBezTo>
                      <a:pt x="453849" y="651117"/>
                      <a:pt x="450579" y="652426"/>
                      <a:pt x="448617" y="653080"/>
                    </a:cubicBezTo>
                    <a:cubicBezTo>
                      <a:pt x="447963" y="653080"/>
                      <a:pt x="447309" y="653080"/>
                      <a:pt x="446655" y="653735"/>
                    </a:cubicBezTo>
                    <a:cubicBezTo>
                      <a:pt x="446655" y="653735"/>
                      <a:pt x="446655" y="653735"/>
                      <a:pt x="446001" y="653735"/>
                    </a:cubicBezTo>
                    <a:cubicBezTo>
                      <a:pt x="447963" y="655044"/>
                      <a:pt x="450579" y="657007"/>
                      <a:pt x="451887" y="660933"/>
                    </a:cubicBezTo>
                    <a:cubicBezTo>
                      <a:pt x="451887" y="661588"/>
                      <a:pt x="451887" y="662242"/>
                      <a:pt x="451887" y="662242"/>
                    </a:cubicBezTo>
                    <a:cubicBezTo>
                      <a:pt x="456465" y="662242"/>
                      <a:pt x="459734" y="662242"/>
                      <a:pt x="461042" y="662242"/>
                    </a:cubicBezTo>
                    <a:cubicBezTo>
                      <a:pt x="462350" y="661588"/>
                      <a:pt x="464312" y="658970"/>
                      <a:pt x="466274" y="657007"/>
                    </a:cubicBezTo>
                    <a:cubicBezTo>
                      <a:pt x="476083" y="646537"/>
                      <a:pt x="480007" y="642610"/>
                      <a:pt x="485239" y="643919"/>
                    </a:cubicBezTo>
                    <a:cubicBezTo>
                      <a:pt x="485239" y="641302"/>
                      <a:pt x="486547" y="638684"/>
                      <a:pt x="489817" y="637375"/>
                    </a:cubicBezTo>
                    <a:cubicBezTo>
                      <a:pt x="491779" y="636067"/>
                      <a:pt x="494394" y="636067"/>
                      <a:pt x="496356" y="637375"/>
                    </a:cubicBezTo>
                    <a:cubicBezTo>
                      <a:pt x="496356" y="637375"/>
                      <a:pt x="497664" y="637375"/>
                      <a:pt x="498318" y="638030"/>
                    </a:cubicBezTo>
                    <a:cubicBezTo>
                      <a:pt x="506820" y="641956"/>
                      <a:pt x="510089" y="641956"/>
                      <a:pt x="510743" y="641956"/>
                    </a:cubicBezTo>
                    <a:cubicBezTo>
                      <a:pt x="516629" y="639993"/>
                      <a:pt x="518591" y="638684"/>
                      <a:pt x="521207" y="636721"/>
                    </a:cubicBezTo>
                    <a:cubicBezTo>
                      <a:pt x="523822" y="634103"/>
                      <a:pt x="525785" y="633449"/>
                      <a:pt x="527746" y="632795"/>
                    </a:cubicBezTo>
                    <a:cubicBezTo>
                      <a:pt x="527746" y="632795"/>
                      <a:pt x="529054" y="631486"/>
                      <a:pt x="529708" y="630177"/>
                    </a:cubicBezTo>
                    <a:cubicBezTo>
                      <a:pt x="532324" y="626251"/>
                      <a:pt x="534940" y="622325"/>
                      <a:pt x="540171" y="622325"/>
                    </a:cubicBezTo>
                    <a:cubicBezTo>
                      <a:pt x="542787" y="622325"/>
                      <a:pt x="544749" y="624288"/>
                      <a:pt x="546057" y="626905"/>
                    </a:cubicBezTo>
                    <a:lnTo>
                      <a:pt x="546057" y="626905"/>
                    </a:lnTo>
                    <a:cubicBezTo>
                      <a:pt x="546711" y="629523"/>
                      <a:pt x="547365" y="631486"/>
                      <a:pt x="548019" y="632140"/>
                    </a:cubicBezTo>
                    <a:cubicBezTo>
                      <a:pt x="550635" y="632140"/>
                      <a:pt x="554559" y="630177"/>
                      <a:pt x="556521" y="628868"/>
                    </a:cubicBezTo>
                    <a:cubicBezTo>
                      <a:pt x="556521" y="624942"/>
                      <a:pt x="557829" y="619053"/>
                      <a:pt x="561753" y="615781"/>
                    </a:cubicBezTo>
                    <a:cubicBezTo>
                      <a:pt x="563714" y="613817"/>
                      <a:pt x="565022" y="613163"/>
                      <a:pt x="565022" y="611854"/>
                    </a:cubicBezTo>
                    <a:cubicBezTo>
                      <a:pt x="565022" y="609237"/>
                      <a:pt x="565676" y="605965"/>
                      <a:pt x="565676" y="604001"/>
                    </a:cubicBezTo>
                    <a:cubicBezTo>
                      <a:pt x="565022" y="604001"/>
                      <a:pt x="563714" y="603347"/>
                      <a:pt x="563060" y="602693"/>
                    </a:cubicBezTo>
                    <a:cubicBezTo>
                      <a:pt x="553905" y="597457"/>
                      <a:pt x="548673" y="594185"/>
                      <a:pt x="548019" y="588950"/>
                    </a:cubicBezTo>
                    <a:cubicBezTo>
                      <a:pt x="546057" y="565393"/>
                      <a:pt x="548019" y="562121"/>
                      <a:pt x="548019" y="560812"/>
                    </a:cubicBezTo>
                    <a:cubicBezTo>
                      <a:pt x="548019" y="560158"/>
                      <a:pt x="548019" y="559503"/>
                      <a:pt x="548673" y="559503"/>
                    </a:cubicBezTo>
                    <a:cubicBezTo>
                      <a:pt x="548673" y="559503"/>
                      <a:pt x="548673" y="559503"/>
                      <a:pt x="548019" y="558849"/>
                    </a:cubicBezTo>
                    <a:cubicBezTo>
                      <a:pt x="542787" y="552959"/>
                      <a:pt x="535594" y="545106"/>
                      <a:pt x="541479" y="539217"/>
                    </a:cubicBezTo>
                    <a:cubicBezTo>
                      <a:pt x="542787" y="537908"/>
                      <a:pt x="544096" y="537254"/>
                      <a:pt x="545404" y="536599"/>
                    </a:cubicBezTo>
                    <a:cubicBezTo>
                      <a:pt x="545404" y="534636"/>
                      <a:pt x="544749" y="532673"/>
                      <a:pt x="546057" y="530055"/>
                    </a:cubicBezTo>
                    <a:cubicBezTo>
                      <a:pt x="546711" y="528747"/>
                      <a:pt x="548673" y="526783"/>
                      <a:pt x="553251" y="526783"/>
                    </a:cubicBezTo>
                    <a:cubicBezTo>
                      <a:pt x="553905" y="526783"/>
                      <a:pt x="554559" y="526783"/>
                      <a:pt x="555213" y="526783"/>
                    </a:cubicBezTo>
                    <a:cubicBezTo>
                      <a:pt x="559137" y="520240"/>
                      <a:pt x="563714" y="520240"/>
                      <a:pt x="566984" y="521548"/>
                    </a:cubicBezTo>
                    <a:cubicBezTo>
                      <a:pt x="569600" y="522857"/>
                      <a:pt x="573524" y="522857"/>
                      <a:pt x="574832" y="522857"/>
                    </a:cubicBezTo>
                    <a:cubicBezTo>
                      <a:pt x="578755" y="520894"/>
                      <a:pt x="580063" y="519585"/>
                      <a:pt x="580717" y="518931"/>
                    </a:cubicBezTo>
                    <a:cubicBezTo>
                      <a:pt x="580717" y="518276"/>
                      <a:pt x="580717" y="516968"/>
                      <a:pt x="580717" y="515659"/>
                    </a:cubicBezTo>
                    <a:cubicBezTo>
                      <a:pt x="580717" y="509769"/>
                      <a:pt x="580717" y="504534"/>
                      <a:pt x="583987" y="501262"/>
                    </a:cubicBezTo>
                    <a:cubicBezTo>
                      <a:pt x="584641" y="500608"/>
                      <a:pt x="585949" y="499954"/>
                      <a:pt x="587257" y="498645"/>
                    </a:cubicBezTo>
                    <a:cubicBezTo>
                      <a:pt x="588565" y="497336"/>
                      <a:pt x="590527" y="496027"/>
                      <a:pt x="591181" y="494719"/>
                    </a:cubicBezTo>
                    <a:cubicBezTo>
                      <a:pt x="591181" y="493410"/>
                      <a:pt x="591835" y="492101"/>
                      <a:pt x="592488" y="490792"/>
                    </a:cubicBezTo>
                    <a:cubicBezTo>
                      <a:pt x="594451" y="485557"/>
                      <a:pt x="595758" y="481631"/>
                      <a:pt x="599682" y="479013"/>
                    </a:cubicBezTo>
                    <a:cubicBezTo>
                      <a:pt x="599682" y="479013"/>
                      <a:pt x="602298" y="475087"/>
                      <a:pt x="602298" y="473778"/>
                    </a:cubicBezTo>
                    <a:lnTo>
                      <a:pt x="602298" y="472469"/>
                    </a:lnTo>
                    <a:cubicBezTo>
                      <a:pt x="602298" y="470506"/>
                      <a:pt x="602298" y="468543"/>
                      <a:pt x="602298" y="467234"/>
                    </a:cubicBezTo>
                    <a:cubicBezTo>
                      <a:pt x="599028" y="467234"/>
                      <a:pt x="595104" y="467234"/>
                      <a:pt x="592488" y="465271"/>
                    </a:cubicBezTo>
                    <a:cubicBezTo>
                      <a:pt x="590527" y="463962"/>
                      <a:pt x="587911" y="460690"/>
                      <a:pt x="581371" y="453492"/>
                    </a:cubicBezTo>
                    <a:cubicBezTo>
                      <a:pt x="578755" y="450874"/>
                      <a:pt x="576139" y="446948"/>
                      <a:pt x="574832" y="446294"/>
                    </a:cubicBezTo>
                    <a:cubicBezTo>
                      <a:pt x="573524" y="445639"/>
                      <a:pt x="572216" y="444331"/>
                      <a:pt x="570254" y="442367"/>
                    </a:cubicBezTo>
                    <a:cubicBezTo>
                      <a:pt x="568946" y="441059"/>
                      <a:pt x="566984" y="439095"/>
                      <a:pt x="565676" y="438441"/>
                    </a:cubicBezTo>
                    <a:cubicBezTo>
                      <a:pt x="565676" y="438441"/>
                      <a:pt x="565676" y="438441"/>
                      <a:pt x="565022" y="438441"/>
                    </a:cubicBezTo>
                    <a:cubicBezTo>
                      <a:pt x="561753" y="438441"/>
                      <a:pt x="557829" y="439095"/>
                      <a:pt x="553905" y="437132"/>
                    </a:cubicBezTo>
                    <a:cubicBezTo>
                      <a:pt x="552597" y="436478"/>
                      <a:pt x="551943" y="435169"/>
                      <a:pt x="550635" y="434515"/>
                    </a:cubicBezTo>
                    <a:cubicBezTo>
                      <a:pt x="548673" y="434515"/>
                      <a:pt x="546057" y="435169"/>
                      <a:pt x="542787" y="433860"/>
                    </a:cubicBezTo>
                    <a:cubicBezTo>
                      <a:pt x="542787" y="433860"/>
                      <a:pt x="541479" y="433860"/>
                      <a:pt x="540826" y="433206"/>
                    </a:cubicBezTo>
                    <a:cubicBezTo>
                      <a:pt x="538210" y="432552"/>
                      <a:pt x="534286" y="430588"/>
                      <a:pt x="531670" y="426662"/>
                    </a:cubicBezTo>
                    <a:cubicBezTo>
                      <a:pt x="529708" y="424044"/>
                      <a:pt x="527746" y="419464"/>
                      <a:pt x="524477" y="411611"/>
                    </a:cubicBezTo>
                    <a:cubicBezTo>
                      <a:pt x="523169" y="408993"/>
                      <a:pt x="522515" y="406376"/>
                      <a:pt x="521861" y="405067"/>
                    </a:cubicBezTo>
                    <a:cubicBezTo>
                      <a:pt x="520553" y="403104"/>
                      <a:pt x="520553" y="400486"/>
                      <a:pt x="519899" y="398523"/>
                    </a:cubicBezTo>
                    <a:cubicBezTo>
                      <a:pt x="519899" y="398523"/>
                      <a:pt x="519899" y="398523"/>
                      <a:pt x="519899" y="397869"/>
                    </a:cubicBezTo>
                    <a:cubicBezTo>
                      <a:pt x="514013" y="395906"/>
                      <a:pt x="506166" y="389362"/>
                      <a:pt x="504204" y="382818"/>
                    </a:cubicBezTo>
                    <a:cubicBezTo>
                      <a:pt x="504204" y="381509"/>
                      <a:pt x="502242" y="378892"/>
                      <a:pt x="500934" y="376274"/>
                    </a:cubicBezTo>
                    <a:cubicBezTo>
                      <a:pt x="498318" y="371693"/>
                      <a:pt x="495702" y="367767"/>
                      <a:pt x="495702" y="363841"/>
                    </a:cubicBezTo>
                    <a:cubicBezTo>
                      <a:pt x="495702" y="359914"/>
                      <a:pt x="495702" y="329158"/>
                      <a:pt x="498318" y="324577"/>
                    </a:cubicBezTo>
                    <a:cubicBezTo>
                      <a:pt x="500280" y="321305"/>
                      <a:pt x="502896" y="320651"/>
                      <a:pt x="507473" y="319997"/>
                    </a:cubicBezTo>
                    <a:cubicBezTo>
                      <a:pt x="508128" y="319997"/>
                      <a:pt x="509436" y="319997"/>
                      <a:pt x="510743" y="319342"/>
                    </a:cubicBezTo>
                    <a:cubicBezTo>
                      <a:pt x="510743" y="316725"/>
                      <a:pt x="512051" y="312144"/>
                      <a:pt x="516629" y="310181"/>
                    </a:cubicBezTo>
                    <a:cubicBezTo>
                      <a:pt x="517283" y="310181"/>
                      <a:pt x="517937" y="310181"/>
                      <a:pt x="519245" y="309526"/>
                    </a:cubicBezTo>
                    <a:cubicBezTo>
                      <a:pt x="517937" y="306254"/>
                      <a:pt x="517283" y="302982"/>
                      <a:pt x="517283" y="300365"/>
                    </a:cubicBezTo>
                    <a:cubicBezTo>
                      <a:pt x="517283" y="295784"/>
                      <a:pt x="517283" y="292512"/>
                      <a:pt x="518591" y="289240"/>
                    </a:cubicBezTo>
                    <a:cubicBezTo>
                      <a:pt x="518591" y="289240"/>
                      <a:pt x="520553" y="284659"/>
                      <a:pt x="523169" y="280733"/>
                    </a:cubicBezTo>
                    <a:cubicBezTo>
                      <a:pt x="523169" y="280733"/>
                      <a:pt x="523169" y="280079"/>
                      <a:pt x="523169" y="279424"/>
                    </a:cubicBezTo>
                    <a:cubicBezTo>
                      <a:pt x="523169" y="279424"/>
                      <a:pt x="523169" y="278115"/>
                      <a:pt x="523169" y="277461"/>
                    </a:cubicBezTo>
                    <a:cubicBezTo>
                      <a:pt x="519899" y="277461"/>
                      <a:pt x="516629" y="277461"/>
                      <a:pt x="514013" y="277461"/>
                    </a:cubicBezTo>
                    <a:cubicBezTo>
                      <a:pt x="508128" y="276152"/>
                      <a:pt x="505512" y="272880"/>
                      <a:pt x="502896" y="269608"/>
                    </a:cubicBezTo>
                    <a:lnTo>
                      <a:pt x="502896" y="269608"/>
                    </a:lnTo>
                    <a:cubicBezTo>
                      <a:pt x="499626" y="265028"/>
                      <a:pt x="495048" y="255866"/>
                      <a:pt x="494394" y="253903"/>
                    </a:cubicBezTo>
                    <a:cubicBezTo>
                      <a:pt x="494394" y="253903"/>
                      <a:pt x="493087" y="252595"/>
                      <a:pt x="492432" y="251286"/>
                    </a:cubicBezTo>
                    <a:cubicBezTo>
                      <a:pt x="489817" y="248014"/>
                      <a:pt x="487201" y="245396"/>
                      <a:pt x="487201" y="242124"/>
                    </a:cubicBezTo>
                    <a:lnTo>
                      <a:pt x="487201" y="239507"/>
                    </a:lnTo>
                    <a:cubicBezTo>
                      <a:pt x="487201" y="239507"/>
                      <a:pt x="489163" y="236889"/>
                      <a:pt x="489163" y="236889"/>
                    </a:cubicBezTo>
                    <a:cubicBezTo>
                      <a:pt x="491779" y="234271"/>
                      <a:pt x="495702" y="234271"/>
                      <a:pt x="501588" y="234271"/>
                    </a:cubicBezTo>
                    <a:cubicBezTo>
                      <a:pt x="501588" y="233617"/>
                      <a:pt x="501588" y="232308"/>
                      <a:pt x="501588" y="231654"/>
                    </a:cubicBezTo>
                    <a:cubicBezTo>
                      <a:pt x="502896" y="226419"/>
                      <a:pt x="503550" y="223147"/>
                      <a:pt x="506166" y="221184"/>
                    </a:cubicBezTo>
                    <a:cubicBezTo>
                      <a:pt x="506166" y="221184"/>
                      <a:pt x="507473" y="220529"/>
                      <a:pt x="508128" y="219875"/>
                    </a:cubicBezTo>
                    <a:cubicBezTo>
                      <a:pt x="507473" y="219875"/>
                      <a:pt x="506166" y="219875"/>
                      <a:pt x="506166" y="219875"/>
                    </a:cubicBezTo>
                    <a:cubicBezTo>
                      <a:pt x="502242" y="219220"/>
                      <a:pt x="497010" y="217912"/>
                      <a:pt x="496356" y="217257"/>
                    </a:cubicBezTo>
                    <a:cubicBezTo>
                      <a:pt x="494394" y="216603"/>
                      <a:pt x="491779" y="214640"/>
                      <a:pt x="485893" y="209405"/>
                    </a:cubicBezTo>
                    <a:cubicBezTo>
                      <a:pt x="485893" y="209405"/>
                      <a:pt x="485893" y="209405"/>
                      <a:pt x="485893" y="210059"/>
                    </a:cubicBezTo>
                    <a:cubicBezTo>
                      <a:pt x="485893" y="211368"/>
                      <a:pt x="484585" y="212677"/>
                      <a:pt x="484585" y="212677"/>
                    </a:cubicBezTo>
                    <a:cubicBezTo>
                      <a:pt x="482623" y="215948"/>
                      <a:pt x="477391" y="217257"/>
                      <a:pt x="473468" y="218566"/>
                    </a:cubicBezTo>
                    <a:cubicBezTo>
                      <a:pt x="473468" y="218566"/>
                      <a:pt x="473468" y="218566"/>
                      <a:pt x="473468" y="218566"/>
                    </a:cubicBezTo>
                    <a:cubicBezTo>
                      <a:pt x="472814" y="219875"/>
                      <a:pt x="471506" y="222492"/>
                      <a:pt x="471506" y="223801"/>
                    </a:cubicBezTo>
                    <a:lnTo>
                      <a:pt x="471506" y="223801"/>
                    </a:lnTo>
                    <a:cubicBezTo>
                      <a:pt x="471506" y="225764"/>
                      <a:pt x="470198" y="230999"/>
                      <a:pt x="468890" y="234271"/>
                    </a:cubicBezTo>
                    <a:cubicBezTo>
                      <a:pt x="467582" y="240815"/>
                      <a:pt x="466274" y="246051"/>
                      <a:pt x="465620" y="248014"/>
                    </a:cubicBezTo>
                    <a:cubicBezTo>
                      <a:pt x="463004" y="254558"/>
                      <a:pt x="458426" y="258484"/>
                      <a:pt x="451233" y="258484"/>
                    </a:cubicBezTo>
                    <a:cubicBezTo>
                      <a:pt x="444040" y="258484"/>
                      <a:pt x="438808" y="251286"/>
                      <a:pt x="436192" y="246705"/>
                    </a:cubicBezTo>
                    <a:lnTo>
                      <a:pt x="436192" y="245396"/>
                    </a:lnTo>
                    <a:cubicBezTo>
                      <a:pt x="433576" y="242779"/>
                      <a:pt x="427691" y="234926"/>
                      <a:pt x="425075" y="232308"/>
                    </a:cubicBezTo>
                    <a:cubicBezTo>
                      <a:pt x="422459" y="232308"/>
                      <a:pt x="415265" y="232963"/>
                      <a:pt x="411342" y="233617"/>
                    </a:cubicBezTo>
                    <a:lnTo>
                      <a:pt x="408072" y="233617"/>
                    </a:lnTo>
                    <a:cubicBezTo>
                      <a:pt x="404802" y="234271"/>
                      <a:pt x="400224" y="235580"/>
                      <a:pt x="395646" y="236235"/>
                    </a:cubicBezTo>
                    <a:cubicBezTo>
                      <a:pt x="387145" y="238198"/>
                      <a:pt x="383875" y="238852"/>
                      <a:pt x="381259" y="238198"/>
                    </a:cubicBezTo>
                    <a:cubicBezTo>
                      <a:pt x="376027" y="237543"/>
                      <a:pt x="374066" y="232308"/>
                      <a:pt x="370142" y="224455"/>
                    </a:cubicBezTo>
                    <a:cubicBezTo>
                      <a:pt x="368834" y="222492"/>
                      <a:pt x="367526" y="218566"/>
                      <a:pt x="366218" y="217257"/>
                    </a:cubicBezTo>
                    <a:cubicBezTo>
                      <a:pt x="362948" y="217257"/>
                      <a:pt x="356409" y="218566"/>
                      <a:pt x="353793" y="219220"/>
                    </a:cubicBezTo>
                    <a:cubicBezTo>
                      <a:pt x="351831" y="219220"/>
                      <a:pt x="349869" y="219875"/>
                      <a:pt x="349215" y="220529"/>
                    </a:cubicBezTo>
                    <a:cubicBezTo>
                      <a:pt x="346599" y="220529"/>
                      <a:pt x="341368" y="220529"/>
                      <a:pt x="338752" y="212677"/>
                    </a:cubicBezTo>
                    <a:cubicBezTo>
                      <a:pt x="332212" y="210059"/>
                      <a:pt x="334174" y="202206"/>
                      <a:pt x="334828" y="199589"/>
                    </a:cubicBezTo>
                    <a:cubicBezTo>
                      <a:pt x="334828" y="199589"/>
                      <a:pt x="334828" y="198280"/>
                      <a:pt x="334828" y="198280"/>
                    </a:cubicBezTo>
                    <a:cubicBezTo>
                      <a:pt x="335482" y="191082"/>
                      <a:pt x="343329" y="190428"/>
                      <a:pt x="351177" y="189773"/>
                    </a:cubicBezTo>
                    <a:cubicBezTo>
                      <a:pt x="352485" y="189773"/>
                      <a:pt x="353139" y="189773"/>
                      <a:pt x="354447" y="189773"/>
                    </a:cubicBezTo>
                    <a:cubicBezTo>
                      <a:pt x="354447" y="189773"/>
                      <a:pt x="355755" y="189773"/>
                      <a:pt x="356409" y="189773"/>
                    </a:cubicBezTo>
                    <a:cubicBezTo>
                      <a:pt x="353793" y="189119"/>
                      <a:pt x="350523" y="188464"/>
                      <a:pt x="348561" y="188464"/>
                    </a:cubicBezTo>
                    <a:cubicBezTo>
                      <a:pt x="346599" y="188464"/>
                      <a:pt x="344637" y="187810"/>
                      <a:pt x="343329" y="187156"/>
                    </a:cubicBezTo>
                    <a:cubicBezTo>
                      <a:pt x="338098" y="185847"/>
                      <a:pt x="332212" y="182575"/>
                      <a:pt x="330250" y="177340"/>
                    </a:cubicBezTo>
                    <a:cubicBezTo>
                      <a:pt x="328288" y="170796"/>
                      <a:pt x="334174" y="166215"/>
                      <a:pt x="338098" y="163597"/>
                    </a:cubicBezTo>
                    <a:cubicBezTo>
                      <a:pt x="338098" y="162288"/>
                      <a:pt x="338098" y="160980"/>
                      <a:pt x="338098" y="159671"/>
                    </a:cubicBezTo>
                    <a:cubicBezTo>
                      <a:pt x="338098" y="158362"/>
                      <a:pt x="338098" y="157053"/>
                      <a:pt x="338098" y="155745"/>
                    </a:cubicBezTo>
                    <a:cubicBezTo>
                      <a:pt x="338098" y="152473"/>
                      <a:pt x="340713" y="149855"/>
                      <a:pt x="342021" y="148546"/>
                    </a:cubicBezTo>
                    <a:cubicBezTo>
                      <a:pt x="340060" y="146583"/>
                      <a:pt x="336790" y="144620"/>
                      <a:pt x="334174" y="142657"/>
                    </a:cubicBezTo>
                    <a:cubicBezTo>
                      <a:pt x="332866" y="142003"/>
                      <a:pt x="326980" y="142657"/>
                      <a:pt x="323711" y="142657"/>
                    </a:cubicBezTo>
                    <a:cubicBezTo>
                      <a:pt x="319787" y="142657"/>
                      <a:pt x="315209" y="143311"/>
                      <a:pt x="311939" y="142657"/>
                    </a:cubicBezTo>
                    <a:cubicBezTo>
                      <a:pt x="306708" y="142003"/>
                      <a:pt x="301476" y="137422"/>
                      <a:pt x="297552" y="132841"/>
                    </a:cubicBezTo>
                    <a:cubicBezTo>
                      <a:pt x="296898" y="133496"/>
                      <a:pt x="295590" y="134150"/>
                      <a:pt x="294936" y="134804"/>
                    </a:cubicBezTo>
                    <a:cubicBezTo>
                      <a:pt x="292974" y="135459"/>
                      <a:pt x="289051" y="137422"/>
                      <a:pt x="275317" y="128915"/>
                    </a:cubicBezTo>
                    <a:cubicBezTo>
                      <a:pt x="270740" y="126297"/>
                      <a:pt x="258968" y="117136"/>
                      <a:pt x="255045" y="113864"/>
                    </a:cubicBezTo>
                    <a:cubicBezTo>
                      <a:pt x="253737" y="112555"/>
                      <a:pt x="250467" y="110592"/>
                      <a:pt x="247851" y="108629"/>
                    </a:cubicBezTo>
                    <a:cubicBezTo>
                      <a:pt x="244582" y="106665"/>
                      <a:pt x="241966" y="104702"/>
                      <a:pt x="240658" y="103393"/>
                    </a:cubicBezTo>
                    <a:cubicBezTo>
                      <a:pt x="236080" y="98813"/>
                      <a:pt x="239350" y="92923"/>
                      <a:pt x="241312" y="89651"/>
                    </a:cubicBezTo>
                    <a:cubicBezTo>
                      <a:pt x="240658" y="88997"/>
                      <a:pt x="239350" y="87688"/>
                      <a:pt x="238696" y="87688"/>
                    </a:cubicBezTo>
                    <a:cubicBezTo>
                      <a:pt x="236734" y="85725"/>
                      <a:pt x="234772" y="83762"/>
                      <a:pt x="233464" y="82453"/>
                    </a:cubicBezTo>
                    <a:cubicBezTo>
                      <a:pt x="231502" y="79181"/>
                      <a:pt x="230194" y="74601"/>
                      <a:pt x="235426" y="68711"/>
                    </a:cubicBezTo>
                    <a:cubicBezTo>
                      <a:pt x="235426" y="68057"/>
                      <a:pt x="234772" y="66748"/>
                      <a:pt x="234118" y="66094"/>
                    </a:cubicBezTo>
                    <a:cubicBezTo>
                      <a:pt x="233464" y="64785"/>
                      <a:pt x="232810" y="62822"/>
                      <a:pt x="232156" y="60858"/>
                    </a:cubicBezTo>
                    <a:cubicBezTo>
                      <a:pt x="231502" y="60858"/>
                      <a:pt x="230848" y="61513"/>
                      <a:pt x="229540" y="62167"/>
                    </a:cubicBezTo>
                    <a:cubicBezTo>
                      <a:pt x="223655" y="64130"/>
                      <a:pt x="220385" y="59550"/>
                      <a:pt x="205344" y="38609"/>
                    </a:cubicBezTo>
                    <a:cubicBezTo>
                      <a:pt x="204036" y="36646"/>
                      <a:pt x="202728" y="34683"/>
                      <a:pt x="202074" y="33374"/>
                    </a:cubicBezTo>
                    <a:cubicBezTo>
                      <a:pt x="201420" y="33374"/>
                      <a:pt x="199458" y="32719"/>
                      <a:pt x="198150" y="32719"/>
                    </a:cubicBezTo>
                    <a:cubicBezTo>
                      <a:pt x="194226" y="32065"/>
                      <a:pt x="189649" y="31411"/>
                      <a:pt x="187033" y="28793"/>
                    </a:cubicBezTo>
                    <a:cubicBezTo>
                      <a:pt x="187033" y="28793"/>
                      <a:pt x="185071" y="28793"/>
                      <a:pt x="184417" y="28793"/>
                    </a:cubicBezTo>
                    <a:cubicBezTo>
                      <a:pt x="181801" y="28793"/>
                      <a:pt x="177877" y="28139"/>
                      <a:pt x="175261" y="26176"/>
                    </a:cubicBezTo>
                    <a:cubicBezTo>
                      <a:pt x="171338" y="23558"/>
                      <a:pt x="170030" y="18977"/>
                      <a:pt x="169376" y="16360"/>
                    </a:cubicBezTo>
                    <a:cubicBezTo>
                      <a:pt x="169376" y="15051"/>
                      <a:pt x="169376" y="14397"/>
                      <a:pt x="168722" y="13742"/>
                    </a:cubicBezTo>
                    <a:cubicBezTo>
                      <a:pt x="167414" y="11779"/>
                      <a:pt x="161528" y="5890"/>
                      <a:pt x="156951" y="1963"/>
                    </a:cubicBezTo>
                    <a:cubicBezTo>
                      <a:pt x="154989" y="1963"/>
                      <a:pt x="153681" y="655"/>
                      <a:pt x="152373" y="0"/>
                    </a:cubicBezTo>
                    <a:cubicBezTo>
                      <a:pt x="151065" y="1309"/>
                      <a:pt x="149757" y="1963"/>
                      <a:pt x="147795" y="2618"/>
                    </a:cubicBezTo>
                    <a:cubicBezTo>
                      <a:pt x="144525" y="3272"/>
                      <a:pt x="141910" y="2618"/>
                      <a:pt x="140602" y="655"/>
                    </a:cubicBezTo>
                    <a:cubicBezTo>
                      <a:pt x="140602" y="655"/>
                      <a:pt x="140602" y="655"/>
                      <a:pt x="140602" y="655"/>
                    </a:cubicBezTo>
                    <a:cubicBezTo>
                      <a:pt x="136024" y="4581"/>
                      <a:pt x="130138" y="2618"/>
                      <a:pt x="124906" y="655"/>
                    </a:cubicBezTo>
                    <a:cubicBezTo>
                      <a:pt x="124253" y="655"/>
                      <a:pt x="122945" y="0"/>
                      <a:pt x="122291" y="0"/>
                    </a:cubicBezTo>
                    <a:cubicBezTo>
                      <a:pt x="120329" y="655"/>
                      <a:pt x="116405" y="3272"/>
                      <a:pt x="113789" y="5235"/>
                    </a:cubicBezTo>
                    <a:cubicBezTo>
                      <a:pt x="109865" y="7853"/>
                      <a:pt x="107250" y="9162"/>
                      <a:pt x="105288" y="10470"/>
                    </a:cubicBezTo>
                    <a:cubicBezTo>
                      <a:pt x="99402" y="12434"/>
                      <a:pt x="94824" y="8507"/>
                      <a:pt x="92863" y="6544"/>
                    </a:cubicBezTo>
                    <a:cubicBezTo>
                      <a:pt x="92208" y="5890"/>
                      <a:pt x="90901" y="5235"/>
                      <a:pt x="90247" y="4581"/>
                    </a:cubicBezTo>
                    <a:cubicBezTo>
                      <a:pt x="87631" y="3272"/>
                      <a:pt x="81091" y="4581"/>
                      <a:pt x="77167" y="5890"/>
                    </a:cubicBezTo>
                    <a:cubicBezTo>
                      <a:pt x="73897" y="6544"/>
                      <a:pt x="71936" y="13088"/>
                      <a:pt x="71282" y="15051"/>
                    </a:cubicBezTo>
                    <a:cubicBezTo>
                      <a:pt x="69974" y="19632"/>
                      <a:pt x="64742" y="27484"/>
                      <a:pt x="60818" y="31411"/>
                    </a:cubicBezTo>
                    <a:cubicBezTo>
                      <a:pt x="57548" y="34028"/>
                      <a:pt x="52971" y="35991"/>
                      <a:pt x="48393" y="36646"/>
                    </a:cubicBezTo>
                    <a:cubicBezTo>
                      <a:pt x="48393" y="36646"/>
                      <a:pt x="48393" y="37955"/>
                      <a:pt x="48393" y="37955"/>
                    </a:cubicBezTo>
                    <a:cubicBezTo>
                      <a:pt x="47739" y="39918"/>
                      <a:pt x="47085" y="41881"/>
                      <a:pt x="45123" y="43844"/>
                    </a:cubicBezTo>
                    <a:cubicBezTo>
                      <a:pt x="41854" y="47116"/>
                      <a:pt x="30736" y="49079"/>
                      <a:pt x="27466" y="49079"/>
                    </a:cubicBezTo>
                    <a:cubicBezTo>
                      <a:pt x="24197" y="49079"/>
                      <a:pt x="23542" y="48425"/>
                      <a:pt x="22235" y="47116"/>
                    </a:cubicBezTo>
                    <a:cubicBezTo>
                      <a:pt x="22235" y="50388"/>
                      <a:pt x="19619" y="53006"/>
                      <a:pt x="14387" y="54314"/>
                    </a:cubicBezTo>
                    <a:cubicBezTo>
                      <a:pt x="14387" y="55623"/>
                      <a:pt x="13733" y="57586"/>
                      <a:pt x="12425" y="58895"/>
                    </a:cubicBezTo>
                    <a:cubicBezTo>
                      <a:pt x="9809" y="62167"/>
                      <a:pt x="5232" y="62822"/>
                      <a:pt x="0" y="62167"/>
                    </a:cubicBezTo>
                    <a:cubicBezTo>
                      <a:pt x="654" y="64130"/>
                      <a:pt x="1308" y="65439"/>
                      <a:pt x="1308" y="67402"/>
                    </a:cubicBezTo>
                    <a:cubicBezTo>
                      <a:pt x="1308" y="68711"/>
                      <a:pt x="1308" y="70020"/>
                      <a:pt x="1308" y="71329"/>
                    </a:cubicBezTo>
                    <a:cubicBezTo>
                      <a:pt x="1962" y="71983"/>
                      <a:pt x="2616" y="72637"/>
                      <a:pt x="3270" y="73292"/>
                    </a:cubicBezTo>
                    <a:cubicBezTo>
                      <a:pt x="7193" y="76564"/>
                      <a:pt x="11117" y="80490"/>
                      <a:pt x="11771" y="85071"/>
                    </a:cubicBezTo>
                    <a:cubicBezTo>
                      <a:pt x="11771" y="87034"/>
                      <a:pt x="11771" y="88997"/>
                      <a:pt x="11117" y="90306"/>
                    </a:cubicBezTo>
                    <a:cubicBezTo>
                      <a:pt x="11117" y="90960"/>
                      <a:pt x="11117" y="92269"/>
                      <a:pt x="11117" y="92923"/>
                    </a:cubicBezTo>
                    <a:cubicBezTo>
                      <a:pt x="11117" y="92923"/>
                      <a:pt x="11117" y="92923"/>
                      <a:pt x="11771" y="92923"/>
                    </a:cubicBezTo>
                    <a:cubicBezTo>
                      <a:pt x="13733" y="94886"/>
                      <a:pt x="18311" y="98158"/>
                      <a:pt x="17003" y="104048"/>
                    </a:cubicBezTo>
                    <a:cubicBezTo>
                      <a:pt x="17003" y="105357"/>
                      <a:pt x="15695" y="107320"/>
                      <a:pt x="13733" y="110592"/>
                    </a:cubicBezTo>
                    <a:cubicBezTo>
                      <a:pt x="13079" y="112555"/>
                      <a:pt x="11117" y="115827"/>
                      <a:pt x="10463" y="117136"/>
                    </a:cubicBezTo>
                    <a:cubicBezTo>
                      <a:pt x="10463" y="117136"/>
                      <a:pt x="10463" y="117136"/>
                      <a:pt x="10463" y="117790"/>
                    </a:cubicBezTo>
                    <a:cubicBezTo>
                      <a:pt x="11771" y="115827"/>
                      <a:pt x="14387" y="114518"/>
                      <a:pt x="17657" y="115173"/>
                    </a:cubicBezTo>
                    <a:cubicBezTo>
                      <a:pt x="17657" y="115173"/>
                      <a:pt x="35314" y="120408"/>
                      <a:pt x="37930" y="126952"/>
                    </a:cubicBezTo>
                    <a:lnTo>
                      <a:pt x="39238" y="130224"/>
                    </a:lnTo>
                    <a:lnTo>
                      <a:pt x="37276" y="133496"/>
                    </a:lnTo>
                    <a:cubicBezTo>
                      <a:pt x="35314" y="136113"/>
                      <a:pt x="32044" y="136768"/>
                      <a:pt x="27466" y="137422"/>
                    </a:cubicBezTo>
                    <a:cubicBezTo>
                      <a:pt x="27466" y="137422"/>
                      <a:pt x="26158" y="137422"/>
                      <a:pt x="25505" y="137422"/>
                    </a:cubicBezTo>
                    <a:cubicBezTo>
                      <a:pt x="25505" y="137422"/>
                      <a:pt x="25505" y="138731"/>
                      <a:pt x="25505" y="138731"/>
                    </a:cubicBezTo>
                    <a:cubicBezTo>
                      <a:pt x="25505" y="138731"/>
                      <a:pt x="25505" y="138731"/>
                      <a:pt x="26158" y="139385"/>
                    </a:cubicBezTo>
                    <a:cubicBezTo>
                      <a:pt x="28120" y="142003"/>
                      <a:pt x="30736" y="145275"/>
                      <a:pt x="29428" y="149201"/>
                    </a:cubicBezTo>
                    <a:cubicBezTo>
                      <a:pt x="29428" y="149201"/>
                      <a:pt x="29428" y="150510"/>
                      <a:pt x="29428" y="150510"/>
                    </a:cubicBezTo>
                    <a:cubicBezTo>
                      <a:pt x="32698" y="151164"/>
                      <a:pt x="34660" y="151818"/>
                      <a:pt x="36622" y="153781"/>
                    </a:cubicBezTo>
                    <a:cubicBezTo>
                      <a:pt x="36622" y="153781"/>
                      <a:pt x="37930" y="155090"/>
                      <a:pt x="38584" y="155745"/>
                    </a:cubicBezTo>
                    <a:cubicBezTo>
                      <a:pt x="39238" y="157053"/>
                      <a:pt x="41854" y="159671"/>
                      <a:pt x="43161" y="160325"/>
                    </a:cubicBezTo>
                    <a:cubicBezTo>
                      <a:pt x="43161" y="160325"/>
                      <a:pt x="47085" y="160325"/>
                      <a:pt x="49047" y="160325"/>
                    </a:cubicBezTo>
                    <a:cubicBezTo>
                      <a:pt x="56240" y="160325"/>
                      <a:pt x="60164" y="160325"/>
                      <a:pt x="62780" y="162943"/>
                    </a:cubicBezTo>
                    <a:cubicBezTo>
                      <a:pt x="64088" y="164252"/>
                      <a:pt x="64742" y="164906"/>
                      <a:pt x="65396" y="166215"/>
                    </a:cubicBezTo>
                    <a:cubicBezTo>
                      <a:pt x="65396" y="166215"/>
                      <a:pt x="66050" y="167524"/>
                      <a:pt x="66704" y="168178"/>
                    </a:cubicBezTo>
                    <a:cubicBezTo>
                      <a:pt x="67358" y="168178"/>
                      <a:pt x="69320" y="168178"/>
                      <a:pt x="70628" y="168178"/>
                    </a:cubicBezTo>
                    <a:cubicBezTo>
                      <a:pt x="77167" y="168178"/>
                      <a:pt x="83053" y="168178"/>
                      <a:pt x="86323" y="172104"/>
                    </a:cubicBezTo>
                    <a:cubicBezTo>
                      <a:pt x="89593" y="177340"/>
                      <a:pt x="89593" y="185192"/>
                      <a:pt x="84361" y="189119"/>
                    </a:cubicBezTo>
                    <a:cubicBezTo>
                      <a:pt x="80437" y="191736"/>
                      <a:pt x="77167" y="192391"/>
                      <a:pt x="73897" y="192391"/>
                    </a:cubicBezTo>
                    <a:cubicBezTo>
                      <a:pt x="71936" y="192391"/>
                      <a:pt x="69974" y="191082"/>
                      <a:pt x="68012" y="190428"/>
                    </a:cubicBezTo>
                    <a:cubicBezTo>
                      <a:pt x="66050" y="192391"/>
                      <a:pt x="62780" y="195663"/>
                      <a:pt x="56895" y="194354"/>
                    </a:cubicBezTo>
                    <a:cubicBezTo>
                      <a:pt x="55587" y="194354"/>
                      <a:pt x="54279" y="194354"/>
                      <a:pt x="52971" y="193045"/>
                    </a:cubicBezTo>
                    <a:cubicBezTo>
                      <a:pt x="52971" y="195663"/>
                      <a:pt x="51009" y="198280"/>
                      <a:pt x="47739" y="199589"/>
                    </a:cubicBezTo>
                    <a:cubicBezTo>
                      <a:pt x="47739" y="199589"/>
                      <a:pt x="47739" y="199589"/>
                      <a:pt x="47739" y="199589"/>
                    </a:cubicBezTo>
                    <a:cubicBezTo>
                      <a:pt x="47739" y="200243"/>
                      <a:pt x="48393" y="200898"/>
                      <a:pt x="49047" y="202206"/>
                    </a:cubicBezTo>
                    <a:cubicBezTo>
                      <a:pt x="49701" y="204824"/>
                      <a:pt x="51663" y="211368"/>
                      <a:pt x="51009" y="215948"/>
                    </a:cubicBezTo>
                    <a:cubicBezTo>
                      <a:pt x="51009" y="217257"/>
                      <a:pt x="51009" y="219220"/>
                      <a:pt x="51663" y="219875"/>
                    </a:cubicBezTo>
                    <a:cubicBezTo>
                      <a:pt x="51663" y="219875"/>
                      <a:pt x="51663" y="219875"/>
                      <a:pt x="51663" y="219875"/>
                    </a:cubicBezTo>
                    <a:cubicBezTo>
                      <a:pt x="54933" y="222492"/>
                      <a:pt x="56240" y="225110"/>
                      <a:pt x="55587" y="229036"/>
                    </a:cubicBezTo>
                    <a:cubicBezTo>
                      <a:pt x="57548" y="229036"/>
                      <a:pt x="58856" y="229036"/>
                      <a:pt x="60818" y="229691"/>
                    </a:cubicBezTo>
                    <a:cubicBezTo>
                      <a:pt x="60818" y="229691"/>
                      <a:pt x="64088" y="229691"/>
                      <a:pt x="66050" y="229036"/>
                    </a:cubicBezTo>
                    <a:cubicBezTo>
                      <a:pt x="70628" y="228382"/>
                      <a:pt x="75859" y="227727"/>
                      <a:pt x="79783" y="229036"/>
                    </a:cubicBezTo>
                    <a:cubicBezTo>
                      <a:pt x="80437" y="229036"/>
                      <a:pt x="81091" y="229691"/>
                      <a:pt x="81745" y="230345"/>
                    </a:cubicBezTo>
                    <a:cubicBezTo>
                      <a:pt x="84361" y="231654"/>
                      <a:pt x="91555" y="234271"/>
                      <a:pt x="89593" y="242779"/>
                    </a:cubicBezTo>
                    <a:cubicBezTo>
                      <a:pt x="89593" y="244087"/>
                      <a:pt x="88939" y="248668"/>
                      <a:pt x="88939" y="251940"/>
                    </a:cubicBezTo>
                    <a:cubicBezTo>
                      <a:pt x="87631" y="265682"/>
                      <a:pt x="86977" y="270263"/>
                      <a:pt x="85015" y="272880"/>
                    </a:cubicBezTo>
                    <a:cubicBezTo>
                      <a:pt x="83707" y="274189"/>
                      <a:pt x="82399" y="275498"/>
                      <a:pt x="81091" y="276807"/>
                    </a:cubicBezTo>
                    <a:cubicBezTo>
                      <a:pt x="81091" y="276807"/>
                      <a:pt x="79783" y="278115"/>
                      <a:pt x="79129" y="278115"/>
                    </a:cubicBezTo>
                    <a:cubicBezTo>
                      <a:pt x="79129" y="282696"/>
                      <a:pt x="79129" y="291203"/>
                      <a:pt x="73897" y="295130"/>
                    </a:cubicBezTo>
                    <a:cubicBezTo>
                      <a:pt x="73897" y="295130"/>
                      <a:pt x="72589" y="295784"/>
                      <a:pt x="71936" y="296438"/>
                    </a:cubicBezTo>
                    <a:cubicBezTo>
                      <a:pt x="71936" y="296438"/>
                      <a:pt x="71936" y="296438"/>
                      <a:pt x="71936" y="296438"/>
                    </a:cubicBezTo>
                    <a:lnTo>
                      <a:pt x="71936" y="296438"/>
                    </a:lnTo>
                    <a:cubicBezTo>
                      <a:pt x="71936" y="301019"/>
                      <a:pt x="73244" y="308872"/>
                      <a:pt x="66704" y="311490"/>
                    </a:cubicBezTo>
                    <a:cubicBezTo>
                      <a:pt x="69974" y="318033"/>
                      <a:pt x="71282" y="323268"/>
                      <a:pt x="69320" y="327195"/>
                    </a:cubicBezTo>
                    <a:cubicBezTo>
                      <a:pt x="68012" y="329158"/>
                      <a:pt x="66704" y="330467"/>
                      <a:pt x="65396" y="331775"/>
                    </a:cubicBezTo>
                    <a:cubicBezTo>
                      <a:pt x="65396" y="331775"/>
                      <a:pt x="65396" y="331775"/>
                      <a:pt x="64742" y="332430"/>
                    </a:cubicBezTo>
                    <a:cubicBezTo>
                      <a:pt x="65396" y="334393"/>
                      <a:pt x="67358" y="338974"/>
                      <a:pt x="69320" y="341591"/>
                    </a:cubicBezTo>
                    <a:cubicBezTo>
                      <a:pt x="70628" y="340937"/>
                      <a:pt x="71936" y="340282"/>
                      <a:pt x="73897" y="340282"/>
                    </a:cubicBezTo>
                    <a:cubicBezTo>
                      <a:pt x="75205" y="340282"/>
                      <a:pt x="77821" y="340937"/>
                      <a:pt x="79783" y="343554"/>
                    </a:cubicBezTo>
                    <a:cubicBezTo>
                      <a:pt x="79783" y="343554"/>
                      <a:pt x="79783" y="344209"/>
                      <a:pt x="80437" y="344863"/>
                    </a:cubicBezTo>
                    <a:cubicBezTo>
                      <a:pt x="83053" y="342900"/>
                      <a:pt x="86977" y="340282"/>
                      <a:pt x="90901" y="341591"/>
                    </a:cubicBezTo>
                    <a:cubicBezTo>
                      <a:pt x="93516" y="341591"/>
                      <a:pt x="95478" y="344209"/>
                      <a:pt x="96786" y="346172"/>
                    </a:cubicBezTo>
                    <a:cubicBezTo>
                      <a:pt x="98094" y="349444"/>
                      <a:pt x="102018" y="355988"/>
                      <a:pt x="105288" y="359914"/>
                    </a:cubicBezTo>
                    <a:cubicBezTo>
                      <a:pt x="106596" y="361223"/>
                      <a:pt x="107250" y="362532"/>
                      <a:pt x="108557" y="363841"/>
                    </a:cubicBezTo>
                    <a:cubicBezTo>
                      <a:pt x="109865" y="362532"/>
                      <a:pt x="111827" y="360569"/>
                      <a:pt x="115097" y="360569"/>
                    </a:cubicBezTo>
                    <a:cubicBezTo>
                      <a:pt x="116405" y="360569"/>
                      <a:pt x="119675" y="361223"/>
                      <a:pt x="121637" y="364495"/>
                    </a:cubicBezTo>
                    <a:cubicBezTo>
                      <a:pt x="122945" y="366458"/>
                      <a:pt x="122945" y="369076"/>
                      <a:pt x="123599" y="371039"/>
                    </a:cubicBezTo>
                    <a:cubicBezTo>
                      <a:pt x="123599" y="371693"/>
                      <a:pt x="123599" y="373002"/>
                      <a:pt x="123599" y="373657"/>
                    </a:cubicBezTo>
                    <a:cubicBezTo>
                      <a:pt x="125561" y="374311"/>
                      <a:pt x="126869" y="375620"/>
                      <a:pt x="128176" y="376274"/>
                    </a:cubicBezTo>
                    <a:cubicBezTo>
                      <a:pt x="128176" y="376274"/>
                      <a:pt x="128176" y="376274"/>
                      <a:pt x="128830" y="376274"/>
                    </a:cubicBezTo>
                    <a:cubicBezTo>
                      <a:pt x="132100" y="375620"/>
                      <a:pt x="138640" y="373657"/>
                      <a:pt x="141910" y="379546"/>
                    </a:cubicBezTo>
                    <a:cubicBezTo>
                      <a:pt x="145179" y="385435"/>
                      <a:pt x="140602" y="390671"/>
                      <a:pt x="137986" y="393942"/>
                    </a:cubicBezTo>
                    <a:cubicBezTo>
                      <a:pt x="137986" y="394597"/>
                      <a:pt x="136678" y="395251"/>
                      <a:pt x="136678" y="395906"/>
                    </a:cubicBezTo>
                    <a:cubicBezTo>
                      <a:pt x="136678" y="395906"/>
                      <a:pt x="136678" y="396560"/>
                      <a:pt x="136678" y="397214"/>
                    </a:cubicBezTo>
                    <a:cubicBezTo>
                      <a:pt x="135370" y="400486"/>
                      <a:pt x="133408" y="406376"/>
                      <a:pt x="126869" y="407684"/>
                    </a:cubicBezTo>
                    <a:cubicBezTo>
                      <a:pt x="123599" y="407684"/>
                      <a:pt x="115751" y="408993"/>
                      <a:pt x="112481" y="408993"/>
                    </a:cubicBezTo>
                    <a:cubicBezTo>
                      <a:pt x="109212" y="408993"/>
                      <a:pt x="106596" y="408993"/>
                      <a:pt x="103980" y="408339"/>
                    </a:cubicBezTo>
                    <a:cubicBezTo>
                      <a:pt x="103980" y="408339"/>
                      <a:pt x="103980" y="408339"/>
                      <a:pt x="104634" y="408993"/>
                    </a:cubicBezTo>
                    <a:cubicBezTo>
                      <a:pt x="107904" y="412920"/>
                      <a:pt x="120329" y="426662"/>
                      <a:pt x="122945" y="428625"/>
                    </a:cubicBezTo>
                    <a:cubicBezTo>
                      <a:pt x="127522" y="431243"/>
                      <a:pt x="133408" y="437132"/>
                      <a:pt x="135370" y="441059"/>
                    </a:cubicBezTo>
                    <a:cubicBezTo>
                      <a:pt x="135370" y="441059"/>
                      <a:pt x="135370" y="442367"/>
                      <a:pt x="136678" y="443022"/>
                    </a:cubicBezTo>
                    <a:cubicBezTo>
                      <a:pt x="137986" y="444331"/>
                      <a:pt x="139294" y="446294"/>
                      <a:pt x="139948" y="449566"/>
                    </a:cubicBezTo>
                    <a:cubicBezTo>
                      <a:pt x="141255" y="454146"/>
                      <a:pt x="138640" y="458073"/>
                      <a:pt x="137332" y="460036"/>
                    </a:cubicBezTo>
                    <a:cubicBezTo>
                      <a:pt x="137332" y="460036"/>
                      <a:pt x="137332" y="460036"/>
                      <a:pt x="137332" y="460036"/>
                    </a:cubicBezTo>
                    <a:cubicBezTo>
                      <a:pt x="139948" y="463962"/>
                      <a:pt x="141910" y="467888"/>
                      <a:pt x="140602" y="471815"/>
                    </a:cubicBezTo>
                    <a:cubicBezTo>
                      <a:pt x="139948" y="473778"/>
                      <a:pt x="138640" y="475741"/>
                      <a:pt x="136678" y="476395"/>
                    </a:cubicBezTo>
                    <a:cubicBezTo>
                      <a:pt x="135370" y="476395"/>
                      <a:pt x="134062" y="477050"/>
                      <a:pt x="132754" y="477050"/>
                    </a:cubicBezTo>
                    <a:cubicBezTo>
                      <a:pt x="132754" y="479013"/>
                      <a:pt x="130792" y="480322"/>
                      <a:pt x="128830" y="481631"/>
                    </a:cubicBezTo>
                    <a:cubicBezTo>
                      <a:pt x="127522" y="482285"/>
                      <a:pt x="124906" y="482939"/>
                      <a:pt x="120983" y="481631"/>
                    </a:cubicBezTo>
                    <a:cubicBezTo>
                      <a:pt x="119021" y="480322"/>
                      <a:pt x="117713" y="479013"/>
                      <a:pt x="115751" y="477050"/>
                    </a:cubicBezTo>
                    <a:cubicBezTo>
                      <a:pt x="115097" y="476395"/>
                      <a:pt x="113789" y="475087"/>
                      <a:pt x="112481" y="474432"/>
                    </a:cubicBezTo>
                    <a:cubicBezTo>
                      <a:pt x="112481" y="474432"/>
                      <a:pt x="111173" y="474432"/>
                      <a:pt x="111173" y="474432"/>
                    </a:cubicBezTo>
                    <a:cubicBezTo>
                      <a:pt x="110520" y="474432"/>
                      <a:pt x="108557" y="474432"/>
                      <a:pt x="107904" y="475741"/>
                    </a:cubicBezTo>
                    <a:cubicBezTo>
                      <a:pt x="107904" y="475741"/>
                      <a:pt x="107904" y="477050"/>
                      <a:pt x="107904" y="478359"/>
                    </a:cubicBezTo>
                    <a:cubicBezTo>
                      <a:pt x="107250" y="482285"/>
                      <a:pt x="105942" y="488829"/>
                      <a:pt x="99402" y="490138"/>
                    </a:cubicBezTo>
                    <a:cubicBezTo>
                      <a:pt x="99402" y="491447"/>
                      <a:pt x="99402" y="492101"/>
                      <a:pt x="99402" y="492755"/>
                    </a:cubicBezTo>
                    <a:cubicBezTo>
                      <a:pt x="99402" y="493410"/>
                      <a:pt x="100710" y="494719"/>
                      <a:pt x="100710" y="49537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F56FBE64-BECA-D6C3-80CD-B137FED65333}"/>
                  </a:ext>
                </a:extLst>
              </p:cNvPr>
              <p:cNvSpPr/>
              <p:nvPr/>
            </p:nvSpPr>
            <p:spPr>
              <a:xfrm>
                <a:off x="3529295" y="5171390"/>
                <a:ext cx="5231" cy="7198"/>
              </a:xfrm>
              <a:custGeom>
                <a:avLst/>
                <a:gdLst>
                  <a:gd name="connsiteX0" fmla="*/ 654 w 5231"/>
                  <a:gd name="connsiteY0" fmla="*/ 7198 h 7198"/>
                  <a:gd name="connsiteX1" fmla="*/ 5232 w 5231"/>
                  <a:gd name="connsiteY1" fmla="*/ 4581 h 7198"/>
                  <a:gd name="connsiteX2" fmla="*/ 0 w 5231"/>
                  <a:gd name="connsiteY2" fmla="*/ 0 h 7198"/>
                  <a:gd name="connsiteX3" fmla="*/ 654 w 5231"/>
                  <a:gd name="connsiteY3" fmla="*/ 7198 h 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1" h="7198">
                    <a:moveTo>
                      <a:pt x="654" y="7198"/>
                    </a:moveTo>
                    <a:cubicBezTo>
                      <a:pt x="1962" y="6544"/>
                      <a:pt x="3924" y="5235"/>
                      <a:pt x="5232" y="4581"/>
                    </a:cubicBezTo>
                    <a:cubicBezTo>
                      <a:pt x="3270" y="3272"/>
                      <a:pt x="1308" y="1963"/>
                      <a:pt x="0" y="0"/>
                    </a:cubicBezTo>
                    <a:cubicBezTo>
                      <a:pt x="654" y="1963"/>
                      <a:pt x="654" y="4581"/>
                      <a:pt x="654" y="7198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</p:grp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25EB6423-E620-D872-9030-3A9073096525}"/>
                </a:ext>
              </a:extLst>
            </p:cNvPr>
            <p:cNvSpPr/>
            <p:nvPr/>
          </p:nvSpPr>
          <p:spPr>
            <a:xfrm>
              <a:off x="3488749" y="5107260"/>
              <a:ext cx="224308" cy="244741"/>
            </a:xfrm>
            <a:custGeom>
              <a:avLst/>
              <a:gdLst>
                <a:gd name="connsiteX0" fmla="*/ 11117 w 224308"/>
                <a:gd name="connsiteY0" fmla="*/ 126951 h 244741"/>
                <a:gd name="connsiteX1" fmla="*/ 11117 w 224308"/>
                <a:gd name="connsiteY1" fmla="*/ 128914 h 244741"/>
                <a:gd name="connsiteX2" fmla="*/ 11771 w 224308"/>
                <a:gd name="connsiteY2" fmla="*/ 133495 h 244741"/>
                <a:gd name="connsiteX3" fmla="*/ 13733 w 224308"/>
                <a:gd name="connsiteY3" fmla="*/ 134804 h 244741"/>
                <a:gd name="connsiteX4" fmla="*/ 18311 w 224308"/>
                <a:gd name="connsiteY4" fmla="*/ 138076 h 244741"/>
                <a:gd name="connsiteX5" fmla="*/ 32044 w 224308"/>
                <a:gd name="connsiteY5" fmla="*/ 155745 h 244741"/>
                <a:gd name="connsiteX6" fmla="*/ 33352 w 224308"/>
                <a:gd name="connsiteY6" fmla="*/ 159017 h 244741"/>
                <a:gd name="connsiteX7" fmla="*/ 36622 w 224308"/>
                <a:gd name="connsiteY7" fmla="*/ 168178 h 244741"/>
                <a:gd name="connsiteX8" fmla="*/ 37930 w 224308"/>
                <a:gd name="connsiteY8" fmla="*/ 168178 h 244741"/>
                <a:gd name="connsiteX9" fmla="*/ 49701 w 224308"/>
                <a:gd name="connsiteY9" fmla="*/ 168832 h 244741"/>
                <a:gd name="connsiteX10" fmla="*/ 52971 w 224308"/>
                <a:gd name="connsiteY10" fmla="*/ 170141 h 244741"/>
                <a:gd name="connsiteX11" fmla="*/ 69320 w 224308"/>
                <a:gd name="connsiteY11" fmla="*/ 177339 h 244741"/>
                <a:gd name="connsiteX12" fmla="*/ 80437 w 224308"/>
                <a:gd name="connsiteY12" fmla="*/ 189773 h 244741"/>
                <a:gd name="connsiteX13" fmla="*/ 83707 w 224308"/>
                <a:gd name="connsiteY13" fmla="*/ 194353 h 244741"/>
                <a:gd name="connsiteX14" fmla="*/ 90247 w 224308"/>
                <a:gd name="connsiteY14" fmla="*/ 207441 h 244741"/>
                <a:gd name="connsiteX15" fmla="*/ 92208 w 224308"/>
                <a:gd name="connsiteY15" fmla="*/ 214640 h 244741"/>
                <a:gd name="connsiteX16" fmla="*/ 94171 w 224308"/>
                <a:gd name="connsiteY16" fmla="*/ 217912 h 244741"/>
                <a:gd name="connsiteX17" fmla="*/ 101364 w 224308"/>
                <a:gd name="connsiteY17" fmla="*/ 232308 h 244741"/>
                <a:gd name="connsiteX18" fmla="*/ 98748 w 224308"/>
                <a:gd name="connsiteY18" fmla="*/ 241469 h 244741"/>
                <a:gd name="connsiteX19" fmla="*/ 98094 w 224308"/>
                <a:gd name="connsiteY19" fmla="*/ 242778 h 244741"/>
                <a:gd name="connsiteX20" fmla="*/ 98094 w 224308"/>
                <a:gd name="connsiteY20" fmla="*/ 242778 h 244741"/>
                <a:gd name="connsiteX21" fmla="*/ 100710 w 224308"/>
                <a:gd name="connsiteY21" fmla="*/ 241469 h 244741"/>
                <a:gd name="connsiteX22" fmla="*/ 107904 w 224308"/>
                <a:gd name="connsiteY22" fmla="*/ 243433 h 244741"/>
                <a:gd name="connsiteX23" fmla="*/ 109865 w 224308"/>
                <a:gd name="connsiteY23" fmla="*/ 244741 h 244741"/>
                <a:gd name="connsiteX24" fmla="*/ 112481 w 224308"/>
                <a:gd name="connsiteY24" fmla="*/ 238852 h 244741"/>
                <a:gd name="connsiteX25" fmla="*/ 108557 w 224308"/>
                <a:gd name="connsiteY25" fmla="*/ 229036 h 244741"/>
                <a:gd name="connsiteX26" fmla="*/ 108557 w 224308"/>
                <a:gd name="connsiteY26" fmla="*/ 229036 h 244741"/>
                <a:gd name="connsiteX27" fmla="*/ 111173 w 224308"/>
                <a:gd name="connsiteY27" fmla="*/ 204824 h 244741"/>
                <a:gd name="connsiteX28" fmla="*/ 125561 w 224308"/>
                <a:gd name="connsiteY28" fmla="*/ 196317 h 244741"/>
                <a:gd name="connsiteX29" fmla="*/ 139294 w 224308"/>
                <a:gd name="connsiteY29" fmla="*/ 188464 h 244741"/>
                <a:gd name="connsiteX30" fmla="*/ 141910 w 224308"/>
                <a:gd name="connsiteY30" fmla="*/ 185192 h 244741"/>
                <a:gd name="connsiteX31" fmla="*/ 158912 w 224308"/>
                <a:gd name="connsiteY31" fmla="*/ 172759 h 244741"/>
                <a:gd name="connsiteX32" fmla="*/ 167414 w 224308"/>
                <a:gd name="connsiteY32" fmla="*/ 177339 h 244741"/>
                <a:gd name="connsiteX33" fmla="*/ 170684 w 224308"/>
                <a:gd name="connsiteY33" fmla="*/ 179302 h 244741"/>
                <a:gd name="connsiteX34" fmla="*/ 176569 w 224308"/>
                <a:gd name="connsiteY34" fmla="*/ 185846 h 244741"/>
                <a:gd name="connsiteX35" fmla="*/ 177223 w 224308"/>
                <a:gd name="connsiteY35" fmla="*/ 187155 h 244741"/>
                <a:gd name="connsiteX36" fmla="*/ 177223 w 224308"/>
                <a:gd name="connsiteY36" fmla="*/ 181920 h 244741"/>
                <a:gd name="connsiteX37" fmla="*/ 178531 w 224308"/>
                <a:gd name="connsiteY37" fmla="*/ 179302 h 244741"/>
                <a:gd name="connsiteX38" fmla="*/ 186379 w 224308"/>
                <a:gd name="connsiteY38" fmla="*/ 164252 h 244741"/>
                <a:gd name="connsiteX39" fmla="*/ 186379 w 224308"/>
                <a:gd name="connsiteY39" fmla="*/ 162943 h 244741"/>
                <a:gd name="connsiteX40" fmla="*/ 198150 w 224308"/>
                <a:gd name="connsiteY40" fmla="*/ 155745 h 244741"/>
                <a:gd name="connsiteX41" fmla="*/ 201420 w 224308"/>
                <a:gd name="connsiteY41" fmla="*/ 155745 h 244741"/>
                <a:gd name="connsiteX42" fmla="*/ 201420 w 224308"/>
                <a:gd name="connsiteY42" fmla="*/ 156399 h 244741"/>
                <a:gd name="connsiteX43" fmla="*/ 204036 w 224308"/>
                <a:gd name="connsiteY43" fmla="*/ 155090 h 244741"/>
                <a:gd name="connsiteX44" fmla="*/ 206651 w 224308"/>
                <a:gd name="connsiteY44" fmla="*/ 153781 h 244741"/>
                <a:gd name="connsiteX45" fmla="*/ 206651 w 224308"/>
                <a:gd name="connsiteY45" fmla="*/ 153781 h 244741"/>
                <a:gd name="connsiteX46" fmla="*/ 201420 w 224308"/>
                <a:gd name="connsiteY46" fmla="*/ 149201 h 244741"/>
                <a:gd name="connsiteX47" fmla="*/ 199458 w 224308"/>
                <a:gd name="connsiteY47" fmla="*/ 142002 h 244741"/>
                <a:gd name="connsiteX48" fmla="*/ 205998 w 224308"/>
                <a:gd name="connsiteY48" fmla="*/ 132841 h 244741"/>
                <a:gd name="connsiteX49" fmla="*/ 207306 w 224308"/>
                <a:gd name="connsiteY49" fmla="*/ 132841 h 244741"/>
                <a:gd name="connsiteX50" fmla="*/ 213191 w 224308"/>
                <a:gd name="connsiteY50" fmla="*/ 128914 h 244741"/>
                <a:gd name="connsiteX51" fmla="*/ 214499 w 224308"/>
                <a:gd name="connsiteY51" fmla="*/ 128914 h 244741"/>
                <a:gd name="connsiteX52" fmla="*/ 213845 w 224308"/>
                <a:gd name="connsiteY52" fmla="*/ 126951 h 244741"/>
                <a:gd name="connsiteX53" fmla="*/ 211883 w 224308"/>
                <a:gd name="connsiteY53" fmla="*/ 121062 h 244741"/>
                <a:gd name="connsiteX54" fmla="*/ 219077 w 224308"/>
                <a:gd name="connsiteY54" fmla="*/ 109283 h 244741"/>
                <a:gd name="connsiteX55" fmla="*/ 219077 w 224308"/>
                <a:gd name="connsiteY55" fmla="*/ 104702 h 244741"/>
                <a:gd name="connsiteX56" fmla="*/ 219077 w 224308"/>
                <a:gd name="connsiteY56" fmla="*/ 101430 h 244741"/>
                <a:gd name="connsiteX57" fmla="*/ 221039 w 224308"/>
                <a:gd name="connsiteY57" fmla="*/ 99467 h 244741"/>
                <a:gd name="connsiteX58" fmla="*/ 223000 w 224308"/>
                <a:gd name="connsiteY58" fmla="*/ 97504 h 244741"/>
                <a:gd name="connsiteX59" fmla="*/ 223000 w 224308"/>
                <a:gd name="connsiteY59" fmla="*/ 97504 h 244741"/>
                <a:gd name="connsiteX60" fmla="*/ 223000 w 224308"/>
                <a:gd name="connsiteY60" fmla="*/ 87034 h 244741"/>
                <a:gd name="connsiteX61" fmla="*/ 223000 w 224308"/>
                <a:gd name="connsiteY61" fmla="*/ 87034 h 244741"/>
                <a:gd name="connsiteX62" fmla="*/ 224308 w 224308"/>
                <a:gd name="connsiteY62" fmla="*/ 81799 h 244741"/>
                <a:gd name="connsiteX63" fmla="*/ 223000 w 224308"/>
                <a:gd name="connsiteY63" fmla="*/ 81799 h 244741"/>
                <a:gd name="connsiteX64" fmla="*/ 219077 w 224308"/>
                <a:gd name="connsiteY64" fmla="*/ 85725 h 244741"/>
                <a:gd name="connsiteX65" fmla="*/ 215807 w 224308"/>
                <a:gd name="connsiteY65" fmla="*/ 89651 h 244741"/>
                <a:gd name="connsiteX66" fmla="*/ 211229 w 224308"/>
                <a:gd name="connsiteY66" fmla="*/ 87034 h 244741"/>
                <a:gd name="connsiteX67" fmla="*/ 202728 w 224308"/>
                <a:gd name="connsiteY67" fmla="*/ 81144 h 244741"/>
                <a:gd name="connsiteX68" fmla="*/ 199458 w 224308"/>
                <a:gd name="connsiteY68" fmla="*/ 79181 h 244741"/>
                <a:gd name="connsiteX69" fmla="*/ 198804 w 224308"/>
                <a:gd name="connsiteY69" fmla="*/ 79181 h 244741"/>
                <a:gd name="connsiteX70" fmla="*/ 198150 w 224308"/>
                <a:gd name="connsiteY70" fmla="*/ 79181 h 244741"/>
                <a:gd name="connsiteX71" fmla="*/ 187033 w 224308"/>
                <a:gd name="connsiteY71" fmla="*/ 78527 h 244741"/>
                <a:gd name="connsiteX72" fmla="*/ 185071 w 224308"/>
                <a:gd name="connsiteY72" fmla="*/ 78527 h 244741"/>
                <a:gd name="connsiteX73" fmla="*/ 174608 w 224308"/>
                <a:gd name="connsiteY73" fmla="*/ 78527 h 244741"/>
                <a:gd name="connsiteX74" fmla="*/ 171338 w 224308"/>
                <a:gd name="connsiteY74" fmla="*/ 61512 h 244741"/>
                <a:gd name="connsiteX75" fmla="*/ 171338 w 224308"/>
                <a:gd name="connsiteY75" fmla="*/ 58895 h 244741"/>
                <a:gd name="connsiteX76" fmla="*/ 171338 w 224308"/>
                <a:gd name="connsiteY76" fmla="*/ 58895 h 244741"/>
                <a:gd name="connsiteX77" fmla="*/ 160220 w 224308"/>
                <a:gd name="connsiteY77" fmla="*/ 56932 h 244741"/>
                <a:gd name="connsiteX78" fmla="*/ 157604 w 224308"/>
                <a:gd name="connsiteY78" fmla="*/ 56932 h 244741"/>
                <a:gd name="connsiteX79" fmla="*/ 147795 w 224308"/>
                <a:gd name="connsiteY79" fmla="*/ 52351 h 244741"/>
                <a:gd name="connsiteX80" fmla="*/ 143218 w 224308"/>
                <a:gd name="connsiteY80" fmla="*/ 41881 h 244741"/>
                <a:gd name="connsiteX81" fmla="*/ 141910 w 224308"/>
                <a:gd name="connsiteY81" fmla="*/ 37300 h 244741"/>
                <a:gd name="connsiteX82" fmla="*/ 140602 w 224308"/>
                <a:gd name="connsiteY82" fmla="*/ 37300 h 244741"/>
                <a:gd name="connsiteX83" fmla="*/ 131446 w 224308"/>
                <a:gd name="connsiteY83" fmla="*/ 32719 h 244741"/>
                <a:gd name="connsiteX84" fmla="*/ 128830 w 224308"/>
                <a:gd name="connsiteY84" fmla="*/ 28139 h 244741"/>
                <a:gd name="connsiteX85" fmla="*/ 126214 w 224308"/>
                <a:gd name="connsiteY85" fmla="*/ 23558 h 244741"/>
                <a:gd name="connsiteX86" fmla="*/ 120329 w 224308"/>
                <a:gd name="connsiteY86" fmla="*/ 26830 h 244741"/>
                <a:gd name="connsiteX87" fmla="*/ 109212 w 224308"/>
                <a:gd name="connsiteY87" fmla="*/ 23558 h 244741"/>
                <a:gd name="connsiteX88" fmla="*/ 106596 w 224308"/>
                <a:gd name="connsiteY88" fmla="*/ 22249 h 244741"/>
                <a:gd name="connsiteX89" fmla="*/ 103980 w 224308"/>
                <a:gd name="connsiteY89" fmla="*/ 21595 h 244741"/>
                <a:gd name="connsiteX90" fmla="*/ 96132 w 224308"/>
                <a:gd name="connsiteY90" fmla="*/ 18323 h 244741"/>
                <a:gd name="connsiteX91" fmla="*/ 94171 w 224308"/>
                <a:gd name="connsiteY91" fmla="*/ 18323 h 244741"/>
                <a:gd name="connsiteX92" fmla="*/ 85015 w 224308"/>
                <a:gd name="connsiteY92" fmla="*/ 12433 h 244741"/>
                <a:gd name="connsiteX93" fmla="*/ 85015 w 224308"/>
                <a:gd name="connsiteY93" fmla="*/ 654 h 244741"/>
                <a:gd name="connsiteX94" fmla="*/ 81745 w 224308"/>
                <a:gd name="connsiteY94" fmla="*/ 0 h 244741"/>
                <a:gd name="connsiteX95" fmla="*/ 75205 w 224308"/>
                <a:gd name="connsiteY95" fmla="*/ 7198 h 244741"/>
                <a:gd name="connsiteX96" fmla="*/ 73244 w 224308"/>
                <a:gd name="connsiteY96" fmla="*/ 9816 h 244741"/>
                <a:gd name="connsiteX97" fmla="*/ 66050 w 224308"/>
                <a:gd name="connsiteY97" fmla="*/ 13742 h 244741"/>
                <a:gd name="connsiteX98" fmla="*/ 67358 w 224308"/>
                <a:gd name="connsiteY98" fmla="*/ 15705 h 244741"/>
                <a:gd name="connsiteX99" fmla="*/ 71936 w 224308"/>
                <a:gd name="connsiteY99" fmla="*/ 18977 h 244741"/>
                <a:gd name="connsiteX100" fmla="*/ 73244 w 224308"/>
                <a:gd name="connsiteY100" fmla="*/ 18977 h 244741"/>
                <a:gd name="connsiteX101" fmla="*/ 76513 w 224308"/>
                <a:gd name="connsiteY101" fmla="*/ 24867 h 244741"/>
                <a:gd name="connsiteX102" fmla="*/ 73897 w 224308"/>
                <a:gd name="connsiteY102" fmla="*/ 36646 h 244741"/>
                <a:gd name="connsiteX103" fmla="*/ 73897 w 224308"/>
                <a:gd name="connsiteY103" fmla="*/ 39263 h 244741"/>
                <a:gd name="connsiteX104" fmla="*/ 72589 w 224308"/>
                <a:gd name="connsiteY104" fmla="*/ 46461 h 244741"/>
                <a:gd name="connsiteX105" fmla="*/ 62126 w 224308"/>
                <a:gd name="connsiteY105" fmla="*/ 52351 h 244741"/>
                <a:gd name="connsiteX106" fmla="*/ 61472 w 224308"/>
                <a:gd name="connsiteY106" fmla="*/ 55623 h 244741"/>
                <a:gd name="connsiteX107" fmla="*/ 52971 w 224308"/>
                <a:gd name="connsiteY107" fmla="*/ 60203 h 244741"/>
                <a:gd name="connsiteX108" fmla="*/ 54279 w 224308"/>
                <a:gd name="connsiteY108" fmla="*/ 61512 h 244741"/>
                <a:gd name="connsiteX109" fmla="*/ 61472 w 224308"/>
                <a:gd name="connsiteY109" fmla="*/ 68056 h 244741"/>
                <a:gd name="connsiteX110" fmla="*/ 61472 w 224308"/>
                <a:gd name="connsiteY110" fmla="*/ 75255 h 244741"/>
                <a:gd name="connsiteX111" fmla="*/ 37930 w 224308"/>
                <a:gd name="connsiteY111" fmla="*/ 89651 h 244741"/>
                <a:gd name="connsiteX112" fmla="*/ 34660 w 224308"/>
                <a:gd name="connsiteY112" fmla="*/ 89651 h 244741"/>
                <a:gd name="connsiteX113" fmla="*/ 33352 w 224308"/>
                <a:gd name="connsiteY113" fmla="*/ 89651 h 244741"/>
                <a:gd name="connsiteX114" fmla="*/ 24850 w 224308"/>
                <a:gd name="connsiteY114" fmla="*/ 92923 h 244741"/>
                <a:gd name="connsiteX115" fmla="*/ 18311 w 224308"/>
                <a:gd name="connsiteY115" fmla="*/ 107320 h 244741"/>
                <a:gd name="connsiteX116" fmla="*/ 6540 w 224308"/>
                <a:gd name="connsiteY116" fmla="*/ 105357 h 244741"/>
                <a:gd name="connsiteX117" fmla="*/ 2616 w 224308"/>
                <a:gd name="connsiteY117" fmla="*/ 104048 h 244741"/>
                <a:gd name="connsiteX118" fmla="*/ 0 w 224308"/>
                <a:gd name="connsiteY118" fmla="*/ 106011 h 244741"/>
                <a:gd name="connsiteX119" fmla="*/ 1962 w 224308"/>
                <a:gd name="connsiteY119" fmla="*/ 107320 h 244741"/>
                <a:gd name="connsiteX120" fmla="*/ 13733 w 224308"/>
                <a:gd name="connsiteY120" fmla="*/ 119753 h 244741"/>
                <a:gd name="connsiteX121" fmla="*/ 11771 w 224308"/>
                <a:gd name="connsiteY121" fmla="*/ 126297 h 244741"/>
                <a:gd name="connsiteX122" fmla="*/ 11117 w 224308"/>
                <a:gd name="connsiteY122" fmla="*/ 128914 h 24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224308" h="244741">
                  <a:moveTo>
                    <a:pt x="11117" y="126951"/>
                  </a:moveTo>
                  <a:cubicBezTo>
                    <a:pt x="11117" y="126951"/>
                    <a:pt x="11117" y="128260"/>
                    <a:pt x="11117" y="128914"/>
                  </a:cubicBezTo>
                  <a:cubicBezTo>
                    <a:pt x="11117" y="130223"/>
                    <a:pt x="11117" y="131532"/>
                    <a:pt x="11771" y="133495"/>
                  </a:cubicBezTo>
                  <a:cubicBezTo>
                    <a:pt x="11771" y="133495"/>
                    <a:pt x="13079" y="134150"/>
                    <a:pt x="13733" y="134804"/>
                  </a:cubicBezTo>
                  <a:cubicBezTo>
                    <a:pt x="15041" y="135458"/>
                    <a:pt x="16349" y="136767"/>
                    <a:pt x="18311" y="138076"/>
                  </a:cubicBezTo>
                  <a:cubicBezTo>
                    <a:pt x="22235" y="141348"/>
                    <a:pt x="30082" y="149201"/>
                    <a:pt x="32044" y="155745"/>
                  </a:cubicBezTo>
                  <a:cubicBezTo>
                    <a:pt x="32044" y="156399"/>
                    <a:pt x="32044" y="157708"/>
                    <a:pt x="33352" y="159017"/>
                  </a:cubicBezTo>
                  <a:cubicBezTo>
                    <a:pt x="33352" y="160980"/>
                    <a:pt x="35314" y="165560"/>
                    <a:pt x="36622" y="168178"/>
                  </a:cubicBezTo>
                  <a:cubicBezTo>
                    <a:pt x="36622" y="168178"/>
                    <a:pt x="37276" y="168178"/>
                    <a:pt x="37930" y="168178"/>
                  </a:cubicBezTo>
                  <a:cubicBezTo>
                    <a:pt x="41854" y="168178"/>
                    <a:pt x="45777" y="168178"/>
                    <a:pt x="49701" y="168832"/>
                  </a:cubicBezTo>
                  <a:cubicBezTo>
                    <a:pt x="50355" y="168832"/>
                    <a:pt x="51663" y="168832"/>
                    <a:pt x="52971" y="170141"/>
                  </a:cubicBezTo>
                  <a:cubicBezTo>
                    <a:pt x="59510" y="172104"/>
                    <a:pt x="65396" y="174722"/>
                    <a:pt x="69320" y="177339"/>
                  </a:cubicBezTo>
                  <a:cubicBezTo>
                    <a:pt x="72589" y="179957"/>
                    <a:pt x="76513" y="185192"/>
                    <a:pt x="80437" y="189773"/>
                  </a:cubicBezTo>
                  <a:cubicBezTo>
                    <a:pt x="81745" y="191736"/>
                    <a:pt x="83053" y="193045"/>
                    <a:pt x="83707" y="194353"/>
                  </a:cubicBezTo>
                  <a:cubicBezTo>
                    <a:pt x="86977" y="198934"/>
                    <a:pt x="89593" y="202206"/>
                    <a:pt x="90247" y="207441"/>
                  </a:cubicBezTo>
                  <a:cubicBezTo>
                    <a:pt x="90247" y="210713"/>
                    <a:pt x="90901" y="212677"/>
                    <a:pt x="92208" y="214640"/>
                  </a:cubicBezTo>
                  <a:cubicBezTo>
                    <a:pt x="92208" y="215294"/>
                    <a:pt x="93516" y="216603"/>
                    <a:pt x="94171" y="217912"/>
                  </a:cubicBezTo>
                  <a:cubicBezTo>
                    <a:pt x="98094" y="223801"/>
                    <a:pt x="101364" y="227727"/>
                    <a:pt x="101364" y="232308"/>
                  </a:cubicBezTo>
                  <a:cubicBezTo>
                    <a:pt x="101364" y="236234"/>
                    <a:pt x="100056" y="238852"/>
                    <a:pt x="98748" y="241469"/>
                  </a:cubicBezTo>
                  <a:cubicBezTo>
                    <a:pt x="98748" y="241469"/>
                    <a:pt x="98748" y="242778"/>
                    <a:pt x="98094" y="242778"/>
                  </a:cubicBezTo>
                  <a:cubicBezTo>
                    <a:pt x="98094" y="242778"/>
                    <a:pt x="98094" y="242778"/>
                    <a:pt x="98094" y="242778"/>
                  </a:cubicBezTo>
                  <a:cubicBezTo>
                    <a:pt x="98748" y="242778"/>
                    <a:pt x="99402" y="242124"/>
                    <a:pt x="100710" y="241469"/>
                  </a:cubicBezTo>
                  <a:cubicBezTo>
                    <a:pt x="103326" y="241469"/>
                    <a:pt x="105942" y="241469"/>
                    <a:pt x="107904" y="243433"/>
                  </a:cubicBezTo>
                  <a:cubicBezTo>
                    <a:pt x="107904" y="243433"/>
                    <a:pt x="109212" y="244087"/>
                    <a:pt x="109865" y="244741"/>
                  </a:cubicBezTo>
                  <a:cubicBezTo>
                    <a:pt x="111173" y="242778"/>
                    <a:pt x="112481" y="240815"/>
                    <a:pt x="112481" y="238852"/>
                  </a:cubicBezTo>
                  <a:cubicBezTo>
                    <a:pt x="110520" y="236234"/>
                    <a:pt x="109865" y="232308"/>
                    <a:pt x="108557" y="229036"/>
                  </a:cubicBezTo>
                  <a:lnTo>
                    <a:pt x="108557" y="229036"/>
                  </a:lnTo>
                  <a:cubicBezTo>
                    <a:pt x="108557" y="228382"/>
                    <a:pt x="103980" y="211368"/>
                    <a:pt x="111173" y="204824"/>
                  </a:cubicBezTo>
                  <a:cubicBezTo>
                    <a:pt x="113135" y="202861"/>
                    <a:pt x="117059" y="200897"/>
                    <a:pt x="125561" y="196317"/>
                  </a:cubicBezTo>
                  <a:cubicBezTo>
                    <a:pt x="130792" y="193699"/>
                    <a:pt x="137986" y="189773"/>
                    <a:pt x="139294" y="188464"/>
                  </a:cubicBezTo>
                  <a:cubicBezTo>
                    <a:pt x="139294" y="188464"/>
                    <a:pt x="140602" y="186501"/>
                    <a:pt x="141910" y="185192"/>
                  </a:cubicBezTo>
                  <a:cubicBezTo>
                    <a:pt x="147795" y="177339"/>
                    <a:pt x="152373" y="170141"/>
                    <a:pt x="158912" y="172759"/>
                  </a:cubicBezTo>
                  <a:cubicBezTo>
                    <a:pt x="161528" y="173413"/>
                    <a:pt x="164144" y="175376"/>
                    <a:pt x="167414" y="177339"/>
                  </a:cubicBezTo>
                  <a:cubicBezTo>
                    <a:pt x="168722" y="177994"/>
                    <a:pt x="170030" y="178648"/>
                    <a:pt x="170684" y="179302"/>
                  </a:cubicBezTo>
                  <a:cubicBezTo>
                    <a:pt x="173300" y="180611"/>
                    <a:pt x="175261" y="183229"/>
                    <a:pt x="176569" y="185846"/>
                  </a:cubicBezTo>
                  <a:cubicBezTo>
                    <a:pt x="176569" y="185846"/>
                    <a:pt x="176569" y="186501"/>
                    <a:pt x="177223" y="187155"/>
                  </a:cubicBezTo>
                  <a:cubicBezTo>
                    <a:pt x="177223" y="185192"/>
                    <a:pt x="177223" y="183229"/>
                    <a:pt x="177223" y="181920"/>
                  </a:cubicBezTo>
                  <a:cubicBezTo>
                    <a:pt x="177223" y="181920"/>
                    <a:pt x="177223" y="180611"/>
                    <a:pt x="178531" y="179302"/>
                  </a:cubicBezTo>
                  <a:cubicBezTo>
                    <a:pt x="183109" y="169487"/>
                    <a:pt x="184417" y="165560"/>
                    <a:pt x="186379" y="164252"/>
                  </a:cubicBezTo>
                  <a:lnTo>
                    <a:pt x="186379" y="162943"/>
                  </a:lnTo>
                  <a:cubicBezTo>
                    <a:pt x="190302" y="159017"/>
                    <a:pt x="192918" y="155745"/>
                    <a:pt x="198150" y="155745"/>
                  </a:cubicBezTo>
                  <a:lnTo>
                    <a:pt x="201420" y="155745"/>
                  </a:lnTo>
                  <a:cubicBezTo>
                    <a:pt x="201420" y="155745"/>
                    <a:pt x="201420" y="156399"/>
                    <a:pt x="201420" y="156399"/>
                  </a:cubicBezTo>
                  <a:cubicBezTo>
                    <a:pt x="202074" y="156399"/>
                    <a:pt x="202728" y="155745"/>
                    <a:pt x="204036" y="155090"/>
                  </a:cubicBezTo>
                  <a:cubicBezTo>
                    <a:pt x="204690" y="155090"/>
                    <a:pt x="205998" y="154436"/>
                    <a:pt x="206651" y="153781"/>
                  </a:cubicBezTo>
                  <a:cubicBezTo>
                    <a:pt x="206651" y="153781"/>
                    <a:pt x="206651" y="153781"/>
                    <a:pt x="206651" y="153781"/>
                  </a:cubicBezTo>
                  <a:cubicBezTo>
                    <a:pt x="205344" y="153127"/>
                    <a:pt x="202728" y="151818"/>
                    <a:pt x="201420" y="149201"/>
                  </a:cubicBezTo>
                  <a:cubicBezTo>
                    <a:pt x="199458" y="146583"/>
                    <a:pt x="198804" y="143966"/>
                    <a:pt x="199458" y="142002"/>
                  </a:cubicBezTo>
                  <a:cubicBezTo>
                    <a:pt x="199458" y="137422"/>
                    <a:pt x="204036" y="134804"/>
                    <a:pt x="205998" y="132841"/>
                  </a:cubicBezTo>
                  <a:lnTo>
                    <a:pt x="207306" y="132841"/>
                  </a:lnTo>
                  <a:cubicBezTo>
                    <a:pt x="209267" y="130223"/>
                    <a:pt x="211229" y="129569"/>
                    <a:pt x="213191" y="128914"/>
                  </a:cubicBezTo>
                  <a:cubicBezTo>
                    <a:pt x="213191" y="128914"/>
                    <a:pt x="213845" y="128914"/>
                    <a:pt x="214499" y="128914"/>
                  </a:cubicBezTo>
                  <a:cubicBezTo>
                    <a:pt x="214499" y="128260"/>
                    <a:pt x="214499" y="127606"/>
                    <a:pt x="213845" y="126951"/>
                  </a:cubicBezTo>
                  <a:cubicBezTo>
                    <a:pt x="213191" y="124988"/>
                    <a:pt x="212537" y="123025"/>
                    <a:pt x="211883" y="121062"/>
                  </a:cubicBezTo>
                  <a:cubicBezTo>
                    <a:pt x="211229" y="114518"/>
                    <a:pt x="216461" y="111246"/>
                    <a:pt x="219077" y="109283"/>
                  </a:cubicBezTo>
                  <a:cubicBezTo>
                    <a:pt x="219077" y="107974"/>
                    <a:pt x="219077" y="106011"/>
                    <a:pt x="219077" y="104702"/>
                  </a:cubicBezTo>
                  <a:lnTo>
                    <a:pt x="219077" y="101430"/>
                  </a:lnTo>
                  <a:lnTo>
                    <a:pt x="221039" y="99467"/>
                  </a:lnTo>
                  <a:cubicBezTo>
                    <a:pt x="221693" y="99467"/>
                    <a:pt x="222347" y="98158"/>
                    <a:pt x="223000" y="97504"/>
                  </a:cubicBezTo>
                  <a:cubicBezTo>
                    <a:pt x="223000" y="97504"/>
                    <a:pt x="223000" y="97504"/>
                    <a:pt x="223000" y="97504"/>
                  </a:cubicBezTo>
                  <a:cubicBezTo>
                    <a:pt x="219731" y="92923"/>
                    <a:pt x="221693" y="88343"/>
                    <a:pt x="223000" y="87034"/>
                  </a:cubicBezTo>
                  <a:cubicBezTo>
                    <a:pt x="223000" y="87034"/>
                    <a:pt x="223000" y="87034"/>
                    <a:pt x="223000" y="87034"/>
                  </a:cubicBezTo>
                  <a:cubicBezTo>
                    <a:pt x="223000" y="85071"/>
                    <a:pt x="223000" y="83107"/>
                    <a:pt x="224308" y="81799"/>
                  </a:cubicBezTo>
                  <a:cubicBezTo>
                    <a:pt x="224308" y="81799"/>
                    <a:pt x="223655" y="81799"/>
                    <a:pt x="223000" y="81799"/>
                  </a:cubicBezTo>
                  <a:cubicBezTo>
                    <a:pt x="221693" y="82453"/>
                    <a:pt x="220385" y="84416"/>
                    <a:pt x="219077" y="85725"/>
                  </a:cubicBezTo>
                  <a:lnTo>
                    <a:pt x="215807" y="89651"/>
                  </a:lnTo>
                  <a:lnTo>
                    <a:pt x="211229" y="87034"/>
                  </a:lnTo>
                  <a:cubicBezTo>
                    <a:pt x="210575" y="87034"/>
                    <a:pt x="205344" y="84416"/>
                    <a:pt x="202728" y="81144"/>
                  </a:cubicBezTo>
                  <a:cubicBezTo>
                    <a:pt x="202074" y="80490"/>
                    <a:pt x="200766" y="79835"/>
                    <a:pt x="199458" y="79181"/>
                  </a:cubicBezTo>
                  <a:cubicBezTo>
                    <a:pt x="199458" y="79181"/>
                    <a:pt x="199458" y="79181"/>
                    <a:pt x="198804" y="79181"/>
                  </a:cubicBezTo>
                  <a:cubicBezTo>
                    <a:pt x="198804" y="79181"/>
                    <a:pt x="198804" y="79181"/>
                    <a:pt x="198150" y="79181"/>
                  </a:cubicBezTo>
                  <a:cubicBezTo>
                    <a:pt x="195534" y="79181"/>
                    <a:pt x="191610" y="80490"/>
                    <a:pt x="187033" y="78527"/>
                  </a:cubicBezTo>
                  <a:cubicBezTo>
                    <a:pt x="187033" y="78527"/>
                    <a:pt x="185725" y="78527"/>
                    <a:pt x="185071" y="78527"/>
                  </a:cubicBezTo>
                  <a:cubicBezTo>
                    <a:pt x="182455" y="79181"/>
                    <a:pt x="178531" y="80490"/>
                    <a:pt x="174608" y="78527"/>
                  </a:cubicBezTo>
                  <a:cubicBezTo>
                    <a:pt x="168722" y="75255"/>
                    <a:pt x="170030" y="68711"/>
                    <a:pt x="171338" y="61512"/>
                  </a:cubicBezTo>
                  <a:cubicBezTo>
                    <a:pt x="171338" y="60858"/>
                    <a:pt x="171338" y="59549"/>
                    <a:pt x="171338" y="58895"/>
                  </a:cubicBezTo>
                  <a:cubicBezTo>
                    <a:pt x="171338" y="58895"/>
                    <a:pt x="171338" y="58895"/>
                    <a:pt x="171338" y="58895"/>
                  </a:cubicBezTo>
                  <a:cubicBezTo>
                    <a:pt x="168068" y="58895"/>
                    <a:pt x="163490" y="58895"/>
                    <a:pt x="160220" y="56932"/>
                  </a:cubicBezTo>
                  <a:cubicBezTo>
                    <a:pt x="160220" y="56932"/>
                    <a:pt x="158912" y="56932"/>
                    <a:pt x="157604" y="56932"/>
                  </a:cubicBezTo>
                  <a:cubicBezTo>
                    <a:pt x="154989" y="56932"/>
                    <a:pt x="151065" y="56277"/>
                    <a:pt x="147795" y="52351"/>
                  </a:cubicBezTo>
                  <a:cubicBezTo>
                    <a:pt x="145179" y="49733"/>
                    <a:pt x="144525" y="45807"/>
                    <a:pt x="143218" y="41881"/>
                  </a:cubicBezTo>
                  <a:cubicBezTo>
                    <a:pt x="143218" y="40572"/>
                    <a:pt x="142563" y="38609"/>
                    <a:pt x="141910" y="37300"/>
                  </a:cubicBezTo>
                  <a:cubicBezTo>
                    <a:pt x="141910" y="37300"/>
                    <a:pt x="141255" y="37300"/>
                    <a:pt x="140602" y="37300"/>
                  </a:cubicBezTo>
                  <a:cubicBezTo>
                    <a:pt x="137986" y="37300"/>
                    <a:pt x="134062" y="37300"/>
                    <a:pt x="131446" y="32719"/>
                  </a:cubicBezTo>
                  <a:cubicBezTo>
                    <a:pt x="130792" y="31411"/>
                    <a:pt x="129484" y="30102"/>
                    <a:pt x="128830" y="28139"/>
                  </a:cubicBezTo>
                  <a:cubicBezTo>
                    <a:pt x="128830" y="26830"/>
                    <a:pt x="127522" y="24867"/>
                    <a:pt x="126214" y="23558"/>
                  </a:cubicBezTo>
                  <a:cubicBezTo>
                    <a:pt x="124253" y="24867"/>
                    <a:pt x="122291" y="26176"/>
                    <a:pt x="120329" y="26830"/>
                  </a:cubicBezTo>
                  <a:cubicBezTo>
                    <a:pt x="115751" y="27484"/>
                    <a:pt x="111827" y="24867"/>
                    <a:pt x="109212" y="23558"/>
                  </a:cubicBezTo>
                  <a:cubicBezTo>
                    <a:pt x="108557" y="23558"/>
                    <a:pt x="107250" y="22249"/>
                    <a:pt x="106596" y="22249"/>
                  </a:cubicBezTo>
                  <a:cubicBezTo>
                    <a:pt x="105942" y="22249"/>
                    <a:pt x="104634" y="22249"/>
                    <a:pt x="103980" y="21595"/>
                  </a:cubicBezTo>
                  <a:cubicBezTo>
                    <a:pt x="102018" y="21595"/>
                    <a:pt x="99402" y="20286"/>
                    <a:pt x="96132" y="18323"/>
                  </a:cubicBezTo>
                  <a:cubicBezTo>
                    <a:pt x="96132" y="18323"/>
                    <a:pt x="94824" y="18323"/>
                    <a:pt x="94171" y="18323"/>
                  </a:cubicBezTo>
                  <a:cubicBezTo>
                    <a:pt x="91555" y="18323"/>
                    <a:pt x="87631" y="16360"/>
                    <a:pt x="85015" y="12433"/>
                  </a:cubicBezTo>
                  <a:cubicBezTo>
                    <a:pt x="82399" y="7852"/>
                    <a:pt x="83707" y="3926"/>
                    <a:pt x="85015" y="654"/>
                  </a:cubicBezTo>
                  <a:cubicBezTo>
                    <a:pt x="84361" y="654"/>
                    <a:pt x="83053" y="654"/>
                    <a:pt x="81745" y="0"/>
                  </a:cubicBezTo>
                  <a:cubicBezTo>
                    <a:pt x="81091" y="0"/>
                    <a:pt x="79129" y="1963"/>
                    <a:pt x="75205" y="7198"/>
                  </a:cubicBezTo>
                  <a:cubicBezTo>
                    <a:pt x="74552" y="8507"/>
                    <a:pt x="73897" y="9161"/>
                    <a:pt x="73244" y="9816"/>
                  </a:cubicBezTo>
                  <a:cubicBezTo>
                    <a:pt x="71282" y="11779"/>
                    <a:pt x="69320" y="13088"/>
                    <a:pt x="66050" y="13742"/>
                  </a:cubicBezTo>
                  <a:cubicBezTo>
                    <a:pt x="66050" y="14396"/>
                    <a:pt x="67358" y="15051"/>
                    <a:pt x="67358" y="15705"/>
                  </a:cubicBezTo>
                  <a:cubicBezTo>
                    <a:pt x="68012" y="17014"/>
                    <a:pt x="70628" y="18323"/>
                    <a:pt x="71936" y="18977"/>
                  </a:cubicBezTo>
                  <a:lnTo>
                    <a:pt x="73244" y="18977"/>
                  </a:lnTo>
                  <a:cubicBezTo>
                    <a:pt x="75205" y="20940"/>
                    <a:pt x="76513" y="22904"/>
                    <a:pt x="76513" y="24867"/>
                  </a:cubicBezTo>
                  <a:cubicBezTo>
                    <a:pt x="77167" y="28793"/>
                    <a:pt x="75859" y="34028"/>
                    <a:pt x="73897" y="36646"/>
                  </a:cubicBezTo>
                  <a:cubicBezTo>
                    <a:pt x="73897" y="36646"/>
                    <a:pt x="73897" y="38609"/>
                    <a:pt x="73897" y="39263"/>
                  </a:cubicBezTo>
                  <a:cubicBezTo>
                    <a:pt x="73897" y="41881"/>
                    <a:pt x="73897" y="43844"/>
                    <a:pt x="72589" y="46461"/>
                  </a:cubicBezTo>
                  <a:cubicBezTo>
                    <a:pt x="70628" y="49733"/>
                    <a:pt x="67358" y="51697"/>
                    <a:pt x="62126" y="52351"/>
                  </a:cubicBezTo>
                  <a:cubicBezTo>
                    <a:pt x="62126" y="53660"/>
                    <a:pt x="62126" y="54314"/>
                    <a:pt x="61472" y="55623"/>
                  </a:cubicBezTo>
                  <a:cubicBezTo>
                    <a:pt x="60164" y="58240"/>
                    <a:pt x="57548" y="60858"/>
                    <a:pt x="52971" y="60203"/>
                  </a:cubicBezTo>
                  <a:cubicBezTo>
                    <a:pt x="52971" y="60203"/>
                    <a:pt x="53625" y="60858"/>
                    <a:pt x="54279" y="61512"/>
                  </a:cubicBezTo>
                  <a:cubicBezTo>
                    <a:pt x="58203" y="64130"/>
                    <a:pt x="60164" y="66093"/>
                    <a:pt x="61472" y="68056"/>
                  </a:cubicBezTo>
                  <a:cubicBezTo>
                    <a:pt x="62780" y="70019"/>
                    <a:pt x="62780" y="72637"/>
                    <a:pt x="61472" y="75255"/>
                  </a:cubicBezTo>
                  <a:cubicBezTo>
                    <a:pt x="58203" y="81144"/>
                    <a:pt x="42507" y="88997"/>
                    <a:pt x="37930" y="89651"/>
                  </a:cubicBezTo>
                  <a:cubicBezTo>
                    <a:pt x="36622" y="89651"/>
                    <a:pt x="35968" y="89651"/>
                    <a:pt x="34660" y="89651"/>
                  </a:cubicBezTo>
                  <a:cubicBezTo>
                    <a:pt x="34660" y="89651"/>
                    <a:pt x="34006" y="89651"/>
                    <a:pt x="33352" y="89651"/>
                  </a:cubicBezTo>
                  <a:cubicBezTo>
                    <a:pt x="31390" y="90306"/>
                    <a:pt x="26812" y="92269"/>
                    <a:pt x="24850" y="92923"/>
                  </a:cubicBezTo>
                  <a:cubicBezTo>
                    <a:pt x="24850" y="96195"/>
                    <a:pt x="26812" y="105357"/>
                    <a:pt x="18311" y="107320"/>
                  </a:cubicBezTo>
                  <a:cubicBezTo>
                    <a:pt x="15041" y="107974"/>
                    <a:pt x="11117" y="107320"/>
                    <a:pt x="6540" y="105357"/>
                  </a:cubicBezTo>
                  <a:cubicBezTo>
                    <a:pt x="5232" y="105357"/>
                    <a:pt x="3924" y="104702"/>
                    <a:pt x="2616" y="104048"/>
                  </a:cubicBezTo>
                  <a:cubicBezTo>
                    <a:pt x="2616" y="104048"/>
                    <a:pt x="654" y="105357"/>
                    <a:pt x="0" y="106011"/>
                  </a:cubicBezTo>
                  <a:cubicBezTo>
                    <a:pt x="0" y="106011"/>
                    <a:pt x="1308" y="106665"/>
                    <a:pt x="1962" y="107320"/>
                  </a:cubicBezTo>
                  <a:cubicBezTo>
                    <a:pt x="8501" y="111246"/>
                    <a:pt x="13733" y="114518"/>
                    <a:pt x="13733" y="119753"/>
                  </a:cubicBezTo>
                  <a:cubicBezTo>
                    <a:pt x="13733" y="122370"/>
                    <a:pt x="13079" y="124334"/>
                    <a:pt x="11771" y="126297"/>
                  </a:cubicBezTo>
                  <a:cubicBezTo>
                    <a:pt x="11771" y="126951"/>
                    <a:pt x="11117" y="128260"/>
                    <a:pt x="11117" y="12891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42" name="Graphic 2">
              <a:extLst>
                <a:ext uri="{FF2B5EF4-FFF2-40B4-BE49-F238E27FC236}">
                  <a16:creationId xmlns:a16="http://schemas.microsoft.com/office/drawing/2014/main" id="{AE1CAD34-A184-6BBC-CC4F-8523726078AA}"/>
                </a:ext>
              </a:extLst>
            </p:cNvPr>
            <p:cNvGrpSpPr/>
            <p:nvPr/>
          </p:nvGrpSpPr>
          <p:grpSpPr>
            <a:xfrm>
              <a:off x="3269019" y="5092208"/>
              <a:ext cx="248505" cy="295129"/>
              <a:chOff x="3269019" y="5092208"/>
              <a:chExt cx="248505" cy="295129"/>
            </a:xfrm>
            <a:solidFill>
              <a:srgbClr val="EDEDEE"/>
            </a:solidFill>
          </p:grpSpPr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DC8EA99C-4542-049A-ACCE-69948EA151B5}"/>
                  </a:ext>
                </a:extLst>
              </p:cNvPr>
              <p:cNvSpPr/>
              <p:nvPr/>
            </p:nvSpPr>
            <p:spPr>
              <a:xfrm>
                <a:off x="3269019" y="5092208"/>
                <a:ext cx="248505" cy="295129"/>
              </a:xfrm>
              <a:custGeom>
                <a:avLst/>
                <a:gdLst>
                  <a:gd name="connsiteX0" fmla="*/ 135370 w 248505"/>
                  <a:gd name="connsiteY0" fmla="*/ 285314 h 295129"/>
                  <a:gd name="connsiteX1" fmla="*/ 134062 w 248505"/>
                  <a:gd name="connsiteY1" fmla="*/ 278770 h 295129"/>
                  <a:gd name="connsiteX2" fmla="*/ 135370 w 248505"/>
                  <a:gd name="connsiteY2" fmla="*/ 270917 h 295129"/>
                  <a:gd name="connsiteX3" fmla="*/ 136024 w 248505"/>
                  <a:gd name="connsiteY3" fmla="*/ 268300 h 295129"/>
                  <a:gd name="connsiteX4" fmla="*/ 133408 w 248505"/>
                  <a:gd name="connsiteY4" fmla="*/ 258484 h 295129"/>
                  <a:gd name="connsiteX5" fmla="*/ 135370 w 248505"/>
                  <a:gd name="connsiteY5" fmla="*/ 250631 h 295129"/>
                  <a:gd name="connsiteX6" fmla="*/ 129484 w 248505"/>
                  <a:gd name="connsiteY6" fmla="*/ 246705 h 295129"/>
                  <a:gd name="connsiteX7" fmla="*/ 119675 w 248505"/>
                  <a:gd name="connsiteY7" fmla="*/ 238852 h 295129"/>
                  <a:gd name="connsiteX8" fmla="*/ 124906 w 248505"/>
                  <a:gd name="connsiteY8" fmla="*/ 222492 h 295129"/>
                  <a:gd name="connsiteX9" fmla="*/ 130138 w 248505"/>
                  <a:gd name="connsiteY9" fmla="*/ 212677 h 295129"/>
                  <a:gd name="connsiteX10" fmla="*/ 133408 w 248505"/>
                  <a:gd name="connsiteY10" fmla="*/ 206787 h 295129"/>
                  <a:gd name="connsiteX11" fmla="*/ 133408 w 248505"/>
                  <a:gd name="connsiteY11" fmla="*/ 202206 h 295129"/>
                  <a:gd name="connsiteX12" fmla="*/ 134716 w 248505"/>
                  <a:gd name="connsiteY12" fmla="*/ 195008 h 295129"/>
                  <a:gd name="connsiteX13" fmla="*/ 139294 w 248505"/>
                  <a:gd name="connsiteY13" fmla="*/ 187810 h 295129"/>
                  <a:gd name="connsiteX14" fmla="*/ 143217 w 248505"/>
                  <a:gd name="connsiteY14" fmla="*/ 182575 h 295129"/>
                  <a:gd name="connsiteX15" fmla="*/ 145179 w 248505"/>
                  <a:gd name="connsiteY15" fmla="*/ 178649 h 295129"/>
                  <a:gd name="connsiteX16" fmla="*/ 147795 w 248505"/>
                  <a:gd name="connsiteY16" fmla="*/ 172759 h 295129"/>
                  <a:gd name="connsiteX17" fmla="*/ 153027 w 248505"/>
                  <a:gd name="connsiteY17" fmla="*/ 163597 h 295129"/>
                  <a:gd name="connsiteX18" fmla="*/ 153027 w 248505"/>
                  <a:gd name="connsiteY18" fmla="*/ 162289 h 295129"/>
                  <a:gd name="connsiteX19" fmla="*/ 154988 w 248505"/>
                  <a:gd name="connsiteY19" fmla="*/ 149201 h 295129"/>
                  <a:gd name="connsiteX20" fmla="*/ 168068 w 248505"/>
                  <a:gd name="connsiteY20" fmla="*/ 136768 h 295129"/>
                  <a:gd name="connsiteX21" fmla="*/ 175261 w 248505"/>
                  <a:gd name="connsiteY21" fmla="*/ 136768 h 295129"/>
                  <a:gd name="connsiteX22" fmla="*/ 186379 w 248505"/>
                  <a:gd name="connsiteY22" fmla="*/ 153127 h 295129"/>
                  <a:gd name="connsiteX23" fmla="*/ 186379 w 248505"/>
                  <a:gd name="connsiteY23" fmla="*/ 158362 h 295129"/>
                  <a:gd name="connsiteX24" fmla="*/ 186379 w 248505"/>
                  <a:gd name="connsiteY24" fmla="*/ 162289 h 295129"/>
                  <a:gd name="connsiteX25" fmla="*/ 190302 w 248505"/>
                  <a:gd name="connsiteY25" fmla="*/ 167524 h 295129"/>
                  <a:gd name="connsiteX26" fmla="*/ 191610 w 248505"/>
                  <a:gd name="connsiteY26" fmla="*/ 167524 h 295129"/>
                  <a:gd name="connsiteX27" fmla="*/ 198150 w 248505"/>
                  <a:gd name="connsiteY27" fmla="*/ 159671 h 295129"/>
                  <a:gd name="connsiteX28" fmla="*/ 200112 w 248505"/>
                  <a:gd name="connsiteY28" fmla="*/ 157053 h 295129"/>
                  <a:gd name="connsiteX29" fmla="*/ 203382 w 248505"/>
                  <a:gd name="connsiteY29" fmla="*/ 157053 h 295129"/>
                  <a:gd name="connsiteX30" fmla="*/ 209267 w 248505"/>
                  <a:gd name="connsiteY30" fmla="*/ 157053 h 295129"/>
                  <a:gd name="connsiteX31" fmla="*/ 211883 w 248505"/>
                  <a:gd name="connsiteY31" fmla="*/ 153127 h 295129"/>
                  <a:gd name="connsiteX32" fmla="*/ 218423 w 248505"/>
                  <a:gd name="connsiteY32" fmla="*/ 147238 h 295129"/>
                  <a:gd name="connsiteX33" fmla="*/ 218423 w 248505"/>
                  <a:gd name="connsiteY33" fmla="*/ 143311 h 295129"/>
                  <a:gd name="connsiteX34" fmla="*/ 220384 w 248505"/>
                  <a:gd name="connsiteY34" fmla="*/ 136113 h 295129"/>
                  <a:gd name="connsiteX35" fmla="*/ 220384 w 248505"/>
                  <a:gd name="connsiteY35" fmla="*/ 136113 h 295129"/>
                  <a:gd name="connsiteX36" fmla="*/ 215807 w 248505"/>
                  <a:gd name="connsiteY36" fmla="*/ 133496 h 295129"/>
                  <a:gd name="connsiteX37" fmla="*/ 205998 w 248505"/>
                  <a:gd name="connsiteY37" fmla="*/ 126297 h 295129"/>
                  <a:gd name="connsiteX38" fmla="*/ 215807 w 248505"/>
                  <a:gd name="connsiteY38" fmla="*/ 108629 h 295129"/>
                  <a:gd name="connsiteX39" fmla="*/ 217115 w 248505"/>
                  <a:gd name="connsiteY39" fmla="*/ 108629 h 295129"/>
                  <a:gd name="connsiteX40" fmla="*/ 231502 w 248505"/>
                  <a:gd name="connsiteY40" fmla="*/ 108629 h 295129"/>
                  <a:gd name="connsiteX41" fmla="*/ 231502 w 248505"/>
                  <a:gd name="connsiteY41" fmla="*/ 108629 h 295129"/>
                  <a:gd name="connsiteX42" fmla="*/ 231502 w 248505"/>
                  <a:gd name="connsiteY42" fmla="*/ 104702 h 295129"/>
                  <a:gd name="connsiteX43" fmla="*/ 248505 w 248505"/>
                  <a:gd name="connsiteY43" fmla="*/ 92269 h 295129"/>
                  <a:gd name="connsiteX44" fmla="*/ 248505 w 248505"/>
                  <a:gd name="connsiteY44" fmla="*/ 88997 h 295129"/>
                  <a:gd name="connsiteX45" fmla="*/ 248505 w 248505"/>
                  <a:gd name="connsiteY45" fmla="*/ 88997 h 295129"/>
                  <a:gd name="connsiteX46" fmla="*/ 247197 w 248505"/>
                  <a:gd name="connsiteY46" fmla="*/ 88997 h 295129"/>
                  <a:gd name="connsiteX47" fmla="*/ 239350 w 248505"/>
                  <a:gd name="connsiteY47" fmla="*/ 85725 h 295129"/>
                  <a:gd name="connsiteX48" fmla="*/ 238042 w 248505"/>
                  <a:gd name="connsiteY48" fmla="*/ 85071 h 295129"/>
                  <a:gd name="connsiteX49" fmla="*/ 234118 w 248505"/>
                  <a:gd name="connsiteY49" fmla="*/ 83762 h 295129"/>
                  <a:gd name="connsiteX50" fmla="*/ 229540 w 248505"/>
                  <a:gd name="connsiteY50" fmla="*/ 82453 h 295129"/>
                  <a:gd name="connsiteX51" fmla="*/ 224308 w 248505"/>
                  <a:gd name="connsiteY51" fmla="*/ 85725 h 295129"/>
                  <a:gd name="connsiteX52" fmla="*/ 206651 w 248505"/>
                  <a:gd name="connsiteY52" fmla="*/ 74601 h 295129"/>
                  <a:gd name="connsiteX53" fmla="*/ 202728 w 248505"/>
                  <a:gd name="connsiteY53" fmla="*/ 70674 h 295129"/>
                  <a:gd name="connsiteX54" fmla="*/ 200112 w 248505"/>
                  <a:gd name="connsiteY54" fmla="*/ 70020 h 295129"/>
                  <a:gd name="connsiteX55" fmla="*/ 192918 w 248505"/>
                  <a:gd name="connsiteY55" fmla="*/ 68057 h 295129"/>
                  <a:gd name="connsiteX56" fmla="*/ 188994 w 248505"/>
                  <a:gd name="connsiteY56" fmla="*/ 65439 h 295129"/>
                  <a:gd name="connsiteX57" fmla="*/ 178531 w 248505"/>
                  <a:gd name="connsiteY57" fmla="*/ 68057 h 295129"/>
                  <a:gd name="connsiteX58" fmla="*/ 175261 w 248505"/>
                  <a:gd name="connsiteY58" fmla="*/ 70674 h 295129"/>
                  <a:gd name="connsiteX59" fmla="*/ 162182 w 248505"/>
                  <a:gd name="connsiteY59" fmla="*/ 64130 h 295129"/>
                  <a:gd name="connsiteX60" fmla="*/ 160874 w 248505"/>
                  <a:gd name="connsiteY60" fmla="*/ 61513 h 295129"/>
                  <a:gd name="connsiteX61" fmla="*/ 157604 w 248505"/>
                  <a:gd name="connsiteY61" fmla="*/ 56932 h 295129"/>
                  <a:gd name="connsiteX62" fmla="*/ 154988 w 248505"/>
                  <a:gd name="connsiteY62" fmla="*/ 58241 h 295129"/>
                  <a:gd name="connsiteX63" fmla="*/ 143871 w 248505"/>
                  <a:gd name="connsiteY63" fmla="*/ 57587 h 295129"/>
                  <a:gd name="connsiteX64" fmla="*/ 141909 w 248505"/>
                  <a:gd name="connsiteY64" fmla="*/ 57587 h 295129"/>
                  <a:gd name="connsiteX65" fmla="*/ 132754 w 248505"/>
                  <a:gd name="connsiteY65" fmla="*/ 47116 h 295129"/>
                  <a:gd name="connsiteX66" fmla="*/ 125560 w 248505"/>
                  <a:gd name="connsiteY66" fmla="*/ 43844 h 295129"/>
                  <a:gd name="connsiteX67" fmla="*/ 120983 w 248505"/>
                  <a:gd name="connsiteY67" fmla="*/ 33374 h 295129"/>
                  <a:gd name="connsiteX68" fmla="*/ 119021 w 248505"/>
                  <a:gd name="connsiteY68" fmla="*/ 33374 h 295129"/>
                  <a:gd name="connsiteX69" fmla="*/ 111827 w 248505"/>
                  <a:gd name="connsiteY69" fmla="*/ 30102 h 295129"/>
                  <a:gd name="connsiteX70" fmla="*/ 105288 w 248505"/>
                  <a:gd name="connsiteY70" fmla="*/ 22249 h 295129"/>
                  <a:gd name="connsiteX71" fmla="*/ 103326 w 248505"/>
                  <a:gd name="connsiteY71" fmla="*/ 22249 h 295129"/>
                  <a:gd name="connsiteX72" fmla="*/ 90900 w 248505"/>
                  <a:gd name="connsiteY72" fmla="*/ 16360 h 295129"/>
                  <a:gd name="connsiteX73" fmla="*/ 86323 w 248505"/>
                  <a:gd name="connsiteY73" fmla="*/ 16360 h 295129"/>
                  <a:gd name="connsiteX74" fmla="*/ 75205 w 248505"/>
                  <a:gd name="connsiteY74" fmla="*/ 7199 h 295129"/>
                  <a:gd name="connsiteX75" fmla="*/ 73243 w 248505"/>
                  <a:gd name="connsiteY75" fmla="*/ 2618 h 295129"/>
                  <a:gd name="connsiteX76" fmla="*/ 66704 w 248505"/>
                  <a:gd name="connsiteY76" fmla="*/ 7199 h 295129"/>
                  <a:gd name="connsiteX77" fmla="*/ 60164 w 248505"/>
                  <a:gd name="connsiteY77" fmla="*/ 5235 h 295129"/>
                  <a:gd name="connsiteX78" fmla="*/ 56240 w 248505"/>
                  <a:gd name="connsiteY78" fmla="*/ 1309 h 295129"/>
                  <a:gd name="connsiteX79" fmla="*/ 54932 w 248505"/>
                  <a:gd name="connsiteY79" fmla="*/ 0 h 295129"/>
                  <a:gd name="connsiteX80" fmla="*/ 52971 w 248505"/>
                  <a:gd name="connsiteY80" fmla="*/ 2618 h 295129"/>
                  <a:gd name="connsiteX81" fmla="*/ 53624 w 248505"/>
                  <a:gd name="connsiteY81" fmla="*/ 5235 h 295129"/>
                  <a:gd name="connsiteX82" fmla="*/ 66704 w 248505"/>
                  <a:gd name="connsiteY82" fmla="*/ 15706 h 295129"/>
                  <a:gd name="connsiteX83" fmla="*/ 66704 w 248505"/>
                  <a:gd name="connsiteY83" fmla="*/ 20286 h 295129"/>
                  <a:gd name="connsiteX84" fmla="*/ 66704 w 248505"/>
                  <a:gd name="connsiteY84" fmla="*/ 22904 h 295129"/>
                  <a:gd name="connsiteX85" fmla="*/ 68666 w 248505"/>
                  <a:gd name="connsiteY85" fmla="*/ 24212 h 295129"/>
                  <a:gd name="connsiteX86" fmla="*/ 76513 w 248505"/>
                  <a:gd name="connsiteY86" fmla="*/ 34683 h 295129"/>
                  <a:gd name="connsiteX87" fmla="*/ 73897 w 248505"/>
                  <a:gd name="connsiteY87" fmla="*/ 40572 h 295129"/>
                  <a:gd name="connsiteX88" fmla="*/ 69320 w 248505"/>
                  <a:gd name="connsiteY88" fmla="*/ 43190 h 295129"/>
                  <a:gd name="connsiteX89" fmla="*/ 64742 w 248505"/>
                  <a:gd name="connsiteY89" fmla="*/ 52351 h 295129"/>
                  <a:gd name="connsiteX90" fmla="*/ 56894 w 248505"/>
                  <a:gd name="connsiteY90" fmla="*/ 52351 h 295129"/>
                  <a:gd name="connsiteX91" fmla="*/ 47739 w 248505"/>
                  <a:gd name="connsiteY91" fmla="*/ 42535 h 295129"/>
                  <a:gd name="connsiteX92" fmla="*/ 46431 w 248505"/>
                  <a:gd name="connsiteY92" fmla="*/ 40572 h 295129"/>
                  <a:gd name="connsiteX93" fmla="*/ 46431 w 248505"/>
                  <a:gd name="connsiteY93" fmla="*/ 40572 h 295129"/>
                  <a:gd name="connsiteX94" fmla="*/ 44469 w 248505"/>
                  <a:gd name="connsiteY94" fmla="*/ 37955 h 295129"/>
                  <a:gd name="connsiteX95" fmla="*/ 37930 w 248505"/>
                  <a:gd name="connsiteY95" fmla="*/ 43844 h 295129"/>
                  <a:gd name="connsiteX96" fmla="*/ 32044 w 248505"/>
                  <a:gd name="connsiteY96" fmla="*/ 49079 h 295129"/>
                  <a:gd name="connsiteX97" fmla="*/ 25504 w 248505"/>
                  <a:gd name="connsiteY97" fmla="*/ 54969 h 295129"/>
                  <a:gd name="connsiteX98" fmla="*/ 22889 w 248505"/>
                  <a:gd name="connsiteY98" fmla="*/ 64130 h 295129"/>
                  <a:gd name="connsiteX99" fmla="*/ 21581 w 248505"/>
                  <a:gd name="connsiteY99" fmla="*/ 68711 h 295129"/>
                  <a:gd name="connsiteX100" fmla="*/ 21581 w 248505"/>
                  <a:gd name="connsiteY100" fmla="*/ 83762 h 295129"/>
                  <a:gd name="connsiteX101" fmla="*/ 26158 w 248505"/>
                  <a:gd name="connsiteY101" fmla="*/ 95541 h 295129"/>
                  <a:gd name="connsiteX102" fmla="*/ 27466 w 248505"/>
                  <a:gd name="connsiteY102" fmla="*/ 103394 h 295129"/>
                  <a:gd name="connsiteX103" fmla="*/ 19619 w 248505"/>
                  <a:gd name="connsiteY103" fmla="*/ 103394 h 295129"/>
                  <a:gd name="connsiteX104" fmla="*/ 3270 w 248505"/>
                  <a:gd name="connsiteY104" fmla="*/ 104702 h 295129"/>
                  <a:gd name="connsiteX105" fmla="*/ 0 w 248505"/>
                  <a:gd name="connsiteY105" fmla="*/ 111901 h 295129"/>
                  <a:gd name="connsiteX106" fmla="*/ 1962 w 248505"/>
                  <a:gd name="connsiteY106" fmla="*/ 113864 h 295129"/>
                  <a:gd name="connsiteX107" fmla="*/ 7193 w 248505"/>
                  <a:gd name="connsiteY107" fmla="*/ 128915 h 295129"/>
                  <a:gd name="connsiteX108" fmla="*/ 4577 w 248505"/>
                  <a:gd name="connsiteY108" fmla="*/ 135459 h 295129"/>
                  <a:gd name="connsiteX109" fmla="*/ 11117 w 248505"/>
                  <a:gd name="connsiteY109" fmla="*/ 147238 h 295129"/>
                  <a:gd name="connsiteX110" fmla="*/ 11771 w 248505"/>
                  <a:gd name="connsiteY110" fmla="*/ 147238 h 295129"/>
                  <a:gd name="connsiteX111" fmla="*/ 19619 w 248505"/>
                  <a:gd name="connsiteY111" fmla="*/ 151164 h 295129"/>
                  <a:gd name="connsiteX112" fmla="*/ 20926 w 248505"/>
                  <a:gd name="connsiteY112" fmla="*/ 155745 h 295129"/>
                  <a:gd name="connsiteX113" fmla="*/ 22234 w 248505"/>
                  <a:gd name="connsiteY113" fmla="*/ 157708 h 295129"/>
                  <a:gd name="connsiteX114" fmla="*/ 22889 w 248505"/>
                  <a:gd name="connsiteY114" fmla="*/ 170796 h 295129"/>
                  <a:gd name="connsiteX115" fmla="*/ 20926 w 248505"/>
                  <a:gd name="connsiteY115" fmla="*/ 173413 h 295129"/>
                  <a:gd name="connsiteX116" fmla="*/ 10463 w 248505"/>
                  <a:gd name="connsiteY116" fmla="*/ 185847 h 295129"/>
                  <a:gd name="connsiteX117" fmla="*/ 10463 w 248505"/>
                  <a:gd name="connsiteY117" fmla="*/ 187156 h 295129"/>
                  <a:gd name="connsiteX118" fmla="*/ 11771 w 248505"/>
                  <a:gd name="connsiteY118" fmla="*/ 193045 h 295129"/>
                  <a:gd name="connsiteX119" fmla="*/ 16349 w 248505"/>
                  <a:gd name="connsiteY119" fmla="*/ 197626 h 295129"/>
                  <a:gd name="connsiteX120" fmla="*/ 21581 w 248505"/>
                  <a:gd name="connsiteY120" fmla="*/ 206787 h 295129"/>
                  <a:gd name="connsiteX121" fmla="*/ 24196 w 248505"/>
                  <a:gd name="connsiteY121" fmla="*/ 202861 h 295129"/>
                  <a:gd name="connsiteX122" fmla="*/ 28120 w 248505"/>
                  <a:gd name="connsiteY122" fmla="*/ 206787 h 295129"/>
                  <a:gd name="connsiteX123" fmla="*/ 33352 w 248505"/>
                  <a:gd name="connsiteY123" fmla="*/ 200243 h 295129"/>
                  <a:gd name="connsiteX124" fmla="*/ 33352 w 248505"/>
                  <a:gd name="connsiteY124" fmla="*/ 191736 h 295129"/>
                  <a:gd name="connsiteX125" fmla="*/ 37275 w 248505"/>
                  <a:gd name="connsiteY125" fmla="*/ 187156 h 295129"/>
                  <a:gd name="connsiteX126" fmla="*/ 40545 w 248505"/>
                  <a:gd name="connsiteY126" fmla="*/ 193699 h 295129"/>
                  <a:gd name="connsiteX127" fmla="*/ 47085 w 248505"/>
                  <a:gd name="connsiteY127" fmla="*/ 192391 h 295129"/>
                  <a:gd name="connsiteX128" fmla="*/ 49047 w 248505"/>
                  <a:gd name="connsiteY128" fmla="*/ 201552 h 295129"/>
                  <a:gd name="connsiteX129" fmla="*/ 43815 w 248505"/>
                  <a:gd name="connsiteY129" fmla="*/ 199589 h 295129"/>
                  <a:gd name="connsiteX130" fmla="*/ 38583 w 248505"/>
                  <a:gd name="connsiteY130" fmla="*/ 202206 h 295129"/>
                  <a:gd name="connsiteX131" fmla="*/ 41199 w 248505"/>
                  <a:gd name="connsiteY131" fmla="*/ 208750 h 295129"/>
                  <a:gd name="connsiteX132" fmla="*/ 34660 w 248505"/>
                  <a:gd name="connsiteY132" fmla="*/ 210713 h 295129"/>
                  <a:gd name="connsiteX133" fmla="*/ 43161 w 248505"/>
                  <a:gd name="connsiteY133" fmla="*/ 223147 h 295129"/>
                  <a:gd name="connsiteX134" fmla="*/ 53624 w 248505"/>
                  <a:gd name="connsiteY134" fmla="*/ 231654 h 295129"/>
                  <a:gd name="connsiteX135" fmla="*/ 63434 w 248505"/>
                  <a:gd name="connsiteY135" fmla="*/ 229036 h 295129"/>
                  <a:gd name="connsiteX136" fmla="*/ 75205 w 248505"/>
                  <a:gd name="connsiteY136" fmla="*/ 241470 h 295129"/>
                  <a:gd name="connsiteX137" fmla="*/ 86977 w 248505"/>
                  <a:gd name="connsiteY137" fmla="*/ 251940 h 295129"/>
                  <a:gd name="connsiteX138" fmla="*/ 98094 w 248505"/>
                  <a:gd name="connsiteY138" fmla="*/ 259793 h 295129"/>
                  <a:gd name="connsiteX139" fmla="*/ 105288 w 248505"/>
                  <a:gd name="connsiteY139" fmla="*/ 265682 h 295129"/>
                  <a:gd name="connsiteX140" fmla="*/ 109865 w 248505"/>
                  <a:gd name="connsiteY140" fmla="*/ 272226 h 295129"/>
                  <a:gd name="connsiteX141" fmla="*/ 112481 w 248505"/>
                  <a:gd name="connsiteY141" fmla="*/ 282696 h 295129"/>
                  <a:gd name="connsiteX142" fmla="*/ 124906 w 248505"/>
                  <a:gd name="connsiteY142" fmla="*/ 289895 h 295129"/>
                  <a:gd name="connsiteX143" fmla="*/ 134716 w 248505"/>
                  <a:gd name="connsiteY143" fmla="*/ 293167 h 295129"/>
                  <a:gd name="connsiteX144" fmla="*/ 136678 w 248505"/>
                  <a:gd name="connsiteY144" fmla="*/ 295130 h 295129"/>
                  <a:gd name="connsiteX145" fmla="*/ 135370 w 248505"/>
                  <a:gd name="connsiteY145" fmla="*/ 288586 h 29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248505" h="295129">
                    <a:moveTo>
                      <a:pt x="135370" y="285314"/>
                    </a:moveTo>
                    <a:cubicBezTo>
                      <a:pt x="134716" y="282696"/>
                      <a:pt x="134062" y="280079"/>
                      <a:pt x="134062" y="278770"/>
                    </a:cubicBezTo>
                    <a:cubicBezTo>
                      <a:pt x="134062" y="275498"/>
                      <a:pt x="134062" y="272880"/>
                      <a:pt x="135370" y="270917"/>
                    </a:cubicBezTo>
                    <a:cubicBezTo>
                      <a:pt x="135370" y="270263"/>
                      <a:pt x="136024" y="268954"/>
                      <a:pt x="136024" y="268300"/>
                    </a:cubicBezTo>
                    <a:cubicBezTo>
                      <a:pt x="134716" y="265028"/>
                      <a:pt x="133408" y="262410"/>
                      <a:pt x="133408" y="258484"/>
                    </a:cubicBezTo>
                    <a:cubicBezTo>
                      <a:pt x="133408" y="255212"/>
                      <a:pt x="134062" y="252595"/>
                      <a:pt x="135370" y="250631"/>
                    </a:cubicBezTo>
                    <a:cubicBezTo>
                      <a:pt x="133408" y="249323"/>
                      <a:pt x="130792" y="248014"/>
                      <a:pt x="129484" y="246705"/>
                    </a:cubicBezTo>
                    <a:cubicBezTo>
                      <a:pt x="122945" y="242779"/>
                      <a:pt x="120983" y="241470"/>
                      <a:pt x="119675" y="238852"/>
                    </a:cubicBezTo>
                    <a:cubicBezTo>
                      <a:pt x="117059" y="232963"/>
                      <a:pt x="121637" y="227073"/>
                      <a:pt x="124906" y="222492"/>
                    </a:cubicBezTo>
                    <a:cubicBezTo>
                      <a:pt x="126214" y="221184"/>
                      <a:pt x="128830" y="215294"/>
                      <a:pt x="130138" y="212677"/>
                    </a:cubicBezTo>
                    <a:cubicBezTo>
                      <a:pt x="131446" y="210059"/>
                      <a:pt x="132754" y="208096"/>
                      <a:pt x="133408" y="206787"/>
                    </a:cubicBezTo>
                    <a:cubicBezTo>
                      <a:pt x="133408" y="206787"/>
                      <a:pt x="133408" y="203515"/>
                      <a:pt x="133408" y="202206"/>
                    </a:cubicBezTo>
                    <a:cubicBezTo>
                      <a:pt x="133408" y="199589"/>
                      <a:pt x="133408" y="196971"/>
                      <a:pt x="134716" y="195008"/>
                    </a:cubicBezTo>
                    <a:cubicBezTo>
                      <a:pt x="135370" y="192391"/>
                      <a:pt x="137332" y="190428"/>
                      <a:pt x="139294" y="187810"/>
                    </a:cubicBezTo>
                    <a:cubicBezTo>
                      <a:pt x="140602" y="186501"/>
                      <a:pt x="142563" y="183884"/>
                      <a:pt x="143217" y="182575"/>
                    </a:cubicBezTo>
                    <a:cubicBezTo>
                      <a:pt x="143217" y="181266"/>
                      <a:pt x="144525" y="179957"/>
                      <a:pt x="145179" y="178649"/>
                    </a:cubicBezTo>
                    <a:cubicBezTo>
                      <a:pt x="145833" y="176685"/>
                      <a:pt x="147795" y="173413"/>
                      <a:pt x="147795" y="172759"/>
                    </a:cubicBezTo>
                    <a:cubicBezTo>
                      <a:pt x="147795" y="166869"/>
                      <a:pt x="151719" y="164252"/>
                      <a:pt x="153027" y="163597"/>
                    </a:cubicBezTo>
                    <a:cubicBezTo>
                      <a:pt x="153027" y="163597"/>
                      <a:pt x="153027" y="163597"/>
                      <a:pt x="153027" y="162289"/>
                    </a:cubicBezTo>
                    <a:cubicBezTo>
                      <a:pt x="151719" y="157053"/>
                      <a:pt x="153027" y="152473"/>
                      <a:pt x="154988" y="149201"/>
                    </a:cubicBezTo>
                    <a:cubicBezTo>
                      <a:pt x="157604" y="143311"/>
                      <a:pt x="168068" y="136768"/>
                      <a:pt x="168068" y="136768"/>
                    </a:cubicBezTo>
                    <a:cubicBezTo>
                      <a:pt x="170030" y="135459"/>
                      <a:pt x="172645" y="135459"/>
                      <a:pt x="175261" y="136768"/>
                    </a:cubicBezTo>
                    <a:cubicBezTo>
                      <a:pt x="179839" y="138731"/>
                      <a:pt x="186379" y="148546"/>
                      <a:pt x="186379" y="153127"/>
                    </a:cubicBezTo>
                    <a:cubicBezTo>
                      <a:pt x="186379" y="155090"/>
                      <a:pt x="186379" y="157053"/>
                      <a:pt x="186379" y="158362"/>
                    </a:cubicBezTo>
                    <a:cubicBezTo>
                      <a:pt x="186379" y="159671"/>
                      <a:pt x="186379" y="160980"/>
                      <a:pt x="186379" y="162289"/>
                    </a:cubicBezTo>
                    <a:cubicBezTo>
                      <a:pt x="186379" y="164252"/>
                      <a:pt x="188341" y="166869"/>
                      <a:pt x="190302" y="167524"/>
                    </a:cubicBezTo>
                    <a:cubicBezTo>
                      <a:pt x="191610" y="167524"/>
                      <a:pt x="191610" y="167524"/>
                      <a:pt x="191610" y="167524"/>
                    </a:cubicBezTo>
                    <a:cubicBezTo>
                      <a:pt x="192264" y="166869"/>
                      <a:pt x="195534" y="162943"/>
                      <a:pt x="198150" y="159671"/>
                    </a:cubicBezTo>
                    <a:lnTo>
                      <a:pt x="200112" y="157053"/>
                    </a:lnTo>
                    <a:lnTo>
                      <a:pt x="203382" y="157053"/>
                    </a:lnTo>
                    <a:cubicBezTo>
                      <a:pt x="203382" y="157053"/>
                      <a:pt x="205998" y="157053"/>
                      <a:pt x="209267" y="157053"/>
                    </a:cubicBezTo>
                    <a:cubicBezTo>
                      <a:pt x="209921" y="156399"/>
                      <a:pt x="211229" y="153781"/>
                      <a:pt x="211883" y="153127"/>
                    </a:cubicBezTo>
                    <a:cubicBezTo>
                      <a:pt x="213845" y="149855"/>
                      <a:pt x="216461" y="148546"/>
                      <a:pt x="218423" y="147238"/>
                    </a:cubicBezTo>
                    <a:cubicBezTo>
                      <a:pt x="218423" y="145929"/>
                      <a:pt x="218423" y="144620"/>
                      <a:pt x="218423" y="143311"/>
                    </a:cubicBezTo>
                    <a:cubicBezTo>
                      <a:pt x="218423" y="140694"/>
                      <a:pt x="219077" y="138076"/>
                      <a:pt x="220384" y="136113"/>
                    </a:cubicBezTo>
                    <a:cubicBezTo>
                      <a:pt x="220384" y="136113"/>
                      <a:pt x="220384" y="136113"/>
                      <a:pt x="220384" y="136113"/>
                    </a:cubicBezTo>
                    <a:cubicBezTo>
                      <a:pt x="219077" y="135459"/>
                      <a:pt x="217115" y="134150"/>
                      <a:pt x="215807" y="133496"/>
                    </a:cubicBezTo>
                    <a:cubicBezTo>
                      <a:pt x="210575" y="130224"/>
                      <a:pt x="207959" y="128915"/>
                      <a:pt x="205998" y="126297"/>
                    </a:cubicBezTo>
                    <a:cubicBezTo>
                      <a:pt x="201420" y="118445"/>
                      <a:pt x="210575" y="111901"/>
                      <a:pt x="215807" y="108629"/>
                    </a:cubicBezTo>
                    <a:lnTo>
                      <a:pt x="217115" y="108629"/>
                    </a:lnTo>
                    <a:cubicBezTo>
                      <a:pt x="221039" y="104702"/>
                      <a:pt x="226270" y="106666"/>
                      <a:pt x="231502" y="108629"/>
                    </a:cubicBezTo>
                    <a:cubicBezTo>
                      <a:pt x="231502" y="108629"/>
                      <a:pt x="231502" y="108629"/>
                      <a:pt x="231502" y="108629"/>
                    </a:cubicBezTo>
                    <a:cubicBezTo>
                      <a:pt x="231502" y="107320"/>
                      <a:pt x="231502" y="106011"/>
                      <a:pt x="231502" y="104702"/>
                    </a:cubicBezTo>
                    <a:cubicBezTo>
                      <a:pt x="231502" y="98813"/>
                      <a:pt x="238042" y="96195"/>
                      <a:pt x="248505" y="92269"/>
                    </a:cubicBezTo>
                    <a:cubicBezTo>
                      <a:pt x="248505" y="90960"/>
                      <a:pt x="248505" y="90306"/>
                      <a:pt x="248505" y="88997"/>
                    </a:cubicBezTo>
                    <a:cubicBezTo>
                      <a:pt x="248505" y="88997"/>
                      <a:pt x="248505" y="88997"/>
                      <a:pt x="248505" y="88997"/>
                    </a:cubicBezTo>
                    <a:cubicBezTo>
                      <a:pt x="248505" y="88997"/>
                      <a:pt x="247851" y="88997"/>
                      <a:pt x="247197" y="88997"/>
                    </a:cubicBezTo>
                    <a:cubicBezTo>
                      <a:pt x="243273" y="88997"/>
                      <a:pt x="240658" y="87034"/>
                      <a:pt x="239350" y="85725"/>
                    </a:cubicBezTo>
                    <a:cubicBezTo>
                      <a:pt x="239350" y="85725"/>
                      <a:pt x="238696" y="85071"/>
                      <a:pt x="238042" y="85071"/>
                    </a:cubicBezTo>
                    <a:cubicBezTo>
                      <a:pt x="236734" y="85071"/>
                      <a:pt x="235426" y="84416"/>
                      <a:pt x="234118" y="83762"/>
                    </a:cubicBezTo>
                    <a:cubicBezTo>
                      <a:pt x="232810" y="83762"/>
                      <a:pt x="230848" y="83108"/>
                      <a:pt x="229540" y="82453"/>
                    </a:cubicBezTo>
                    <a:cubicBezTo>
                      <a:pt x="228232" y="83762"/>
                      <a:pt x="226270" y="85071"/>
                      <a:pt x="224308" y="85725"/>
                    </a:cubicBezTo>
                    <a:cubicBezTo>
                      <a:pt x="218423" y="87688"/>
                      <a:pt x="213191" y="81799"/>
                      <a:pt x="206651" y="74601"/>
                    </a:cubicBezTo>
                    <a:cubicBezTo>
                      <a:pt x="205343" y="73292"/>
                      <a:pt x="203382" y="71329"/>
                      <a:pt x="202728" y="70674"/>
                    </a:cubicBezTo>
                    <a:cubicBezTo>
                      <a:pt x="202728" y="70674"/>
                      <a:pt x="202074" y="70674"/>
                      <a:pt x="200112" y="70020"/>
                    </a:cubicBezTo>
                    <a:cubicBezTo>
                      <a:pt x="198150" y="70020"/>
                      <a:pt x="196188" y="69366"/>
                      <a:pt x="192918" y="68057"/>
                    </a:cubicBezTo>
                    <a:cubicBezTo>
                      <a:pt x="191610" y="67402"/>
                      <a:pt x="190302" y="66094"/>
                      <a:pt x="188994" y="65439"/>
                    </a:cubicBezTo>
                    <a:cubicBezTo>
                      <a:pt x="186379" y="67402"/>
                      <a:pt x="182455" y="68057"/>
                      <a:pt x="178531" y="68057"/>
                    </a:cubicBezTo>
                    <a:cubicBezTo>
                      <a:pt x="177877" y="68711"/>
                      <a:pt x="176569" y="70020"/>
                      <a:pt x="175261" y="70674"/>
                    </a:cubicBezTo>
                    <a:cubicBezTo>
                      <a:pt x="168068" y="74601"/>
                      <a:pt x="163490" y="66748"/>
                      <a:pt x="162182" y="64130"/>
                    </a:cubicBezTo>
                    <a:cubicBezTo>
                      <a:pt x="162182" y="63476"/>
                      <a:pt x="161528" y="62167"/>
                      <a:pt x="160874" y="61513"/>
                    </a:cubicBezTo>
                    <a:cubicBezTo>
                      <a:pt x="159566" y="60204"/>
                      <a:pt x="158912" y="58895"/>
                      <a:pt x="157604" y="56932"/>
                    </a:cubicBezTo>
                    <a:cubicBezTo>
                      <a:pt x="156951" y="56932"/>
                      <a:pt x="155643" y="58241"/>
                      <a:pt x="154988" y="58241"/>
                    </a:cubicBezTo>
                    <a:cubicBezTo>
                      <a:pt x="151065" y="59550"/>
                      <a:pt x="147141" y="58241"/>
                      <a:pt x="143871" y="57587"/>
                    </a:cubicBezTo>
                    <a:lnTo>
                      <a:pt x="141909" y="57587"/>
                    </a:lnTo>
                    <a:cubicBezTo>
                      <a:pt x="136678" y="54969"/>
                      <a:pt x="134062" y="50388"/>
                      <a:pt x="132754" y="47116"/>
                    </a:cubicBezTo>
                    <a:cubicBezTo>
                      <a:pt x="130792" y="47116"/>
                      <a:pt x="128176" y="45807"/>
                      <a:pt x="125560" y="43844"/>
                    </a:cubicBezTo>
                    <a:cubicBezTo>
                      <a:pt x="120983" y="39918"/>
                      <a:pt x="120983" y="35991"/>
                      <a:pt x="120983" y="33374"/>
                    </a:cubicBezTo>
                    <a:cubicBezTo>
                      <a:pt x="120983" y="33374"/>
                      <a:pt x="119675" y="33374"/>
                      <a:pt x="119021" y="33374"/>
                    </a:cubicBezTo>
                    <a:cubicBezTo>
                      <a:pt x="117059" y="32719"/>
                      <a:pt x="114443" y="32065"/>
                      <a:pt x="111827" y="30102"/>
                    </a:cubicBezTo>
                    <a:cubicBezTo>
                      <a:pt x="107904" y="28139"/>
                      <a:pt x="105941" y="24867"/>
                      <a:pt x="105288" y="22249"/>
                    </a:cubicBezTo>
                    <a:cubicBezTo>
                      <a:pt x="105288" y="22249"/>
                      <a:pt x="103980" y="22249"/>
                      <a:pt x="103326" y="22249"/>
                    </a:cubicBezTo>
                    <a:cubicBezTo>
                      <a:pt x="99402" y="22249"/>
                      <a:pt x="94824" y="20286"/>
                      <a:pt x="90900" y="16360"/>
                    </a:cubicBezTo>
                    <a:cubicBezTo>
                      <a:pt x="89592" y="16360"/>
                      <a:pt x="88285" y="16360"/>
                      <a:pt x="86323" y="16360"/>
                    </a:cubicBezTo>
                    <a:cubicBezTo>
                      <a:pt x="79783" y="15051"/>
                      <a:pt x="77821" y="12434"/>
                      <a:pt x="75205" y="7199"/>
                    </a:cubicBezTo>
                    <a:cubicBezTo>
                      <a:pt x="74551" y="5235"/>
                      <a:pt x="73897" y="3927"/>
                      <a:pt x="73243" y="2618"/>
                    </a:cubicBezTo>
                    <a:cubicBezTo>
                      <a:pt x="71936" y="4581"/>
                      <a:pt x="69320" y="6544"/>
                      <a:pt x="66704" y="7199"/>
                    </a:cubicBezTo>
                    <a:cubicBezTo>
                      <a:pt x="64088" y="7199"/>
                      <a:pt x="62126" y="7199"/>
                      <a:pt x="60164" y="5235"/>
                    </a:cubicBezTo>
                    <a:cubicBezTo>
                      <a:pt x="58856" y="3927"/>
                      <a:pt x="57548" y="2618"/>
                      <a:pt x="56240" y="1309"/>
                    </a:cubicBezTo>
                    <a:cubicBezTo>
                      <a:pt x="56240" y="1309"/>
                      <a:pt x="55587" y="655"/>
                      <a:pt x="54932" y="0"/>
                    </a:cubicBezTo>
                    <a:cubicBezTo>
                      <a:pt x="54279" y="655"/>
                      <a:pt x="53624" y="1963"/>
                      <a:pt x="52971" y="2618"/>
                    </a:cubicBezTo>
                    <a:cubicBezTo>
                      <a:pt x="52971" y="3272"/>
                      <a:pt x="52971" y="5235"/>
                      <a:pt x="53624" y="5235"/>
                    </a:cubicBezTo>
                    <a:cubicBezTo>
                      <a:pt x="58856" y="7199"/>
                      <a:pt x="65396" y="9162"/>
                      <a:pt x="66704" y="15706"/>
                    </a:cubicBezTo>
                    <a:cubicBezTo>
                      <a:pt x="66704" y="17014"/>
                      <a:pt x="66704" y="18323"/>
                      <a:pt x="66704" y="20286"/>
                    </a:cubicBezTo>
                    <a:cubicBezTo>
                      <a:pt x="66704" y="20941"/>
                      <a:pt x="66704" y="22904"/>
                      <a:pt x="66704" y="22904"/>
                    </a:cubicBezTo>
                    <a:cubicBezTo>
                      <a:pt x="66704" y="22904"/>
                      <a:pt x="68012" y="22904"/>
                      <a:pt x="68666" y="24212"/>
                    </a:cubicBezTo>
                    <a:cubicBezTo>
                      <a:pt x="72589" y="26830"/>
                      <a:pt x="76513" y="30102"/>
                      <a:pt x="76513" y="34683"/>
                    </a:cubicBezTo>
                    <a:cubicBezTo>
                      <a:pt x="76513" y="37300"/>
                      <a:pt x="75859" y="39263"/>
                      <a:pt x="73897" y="40572"/>
                    </a:cubicBezTo>
                    <a:cubicBezTo>
                      <a:pt x="72589" y="41881"/>
                      <a:pt x="70628" y="42535"/>
                      <a:pt x="69320" y="43190"/>
                    </a:cubicBezTo>
                    <a:cubicBezTo>
                      <a:pt x="69320" y="46462"/>
                      <a:pt x="68012" y="50388"/>
                      <a:pt x="64742" y="52351"/>
                    </a:cubicBezTo>
                    <a:cubicBezTo>
                      <a:pt x="62126" y="53660"/>
                      <a:pt x="59510" y="53660"/>
                      <a:pt x="56894" y="52351"/>
                    </a:cubicBezTo>
                    <a:cubicBezTo>
                      <a:pt x="52971" y="50388"/>
                      <a:pt x="50355" y="47116"/>
                      <a:pt x="47739" y="42535"/>
                    </a:cubicBezTo>
                    <a:cubicBezTo>
                      <a:pt x="47739" y="41881"/>
                      <a:pt x="47085" y="41227"/>
                      <a:pt x="46431" y="40572"/>
                    </a:cubicBezTo>
                    <a:lnTo>
                      <a:pt x="46431" y="40572"/>
                    </a:lnTo>
                    <a:cubicBezTo>
                      <a:pt x="46431" y="39263"/>
                      <a:pt x="45123" y="37955"/>
                      <a:pt x="44469" y="37955"/>
                    </a:cubicBezTo>
                    <a:cubicBezTo>
                      <a:pt x="42507" y="38609"/>
                      <a:pt x="39891" y="41227"/>
                      <a:pt x="37930" y="43844"/>
                    </a:cubicBezTo>
                    <a:cubicBezTo>
                      <a:pt x="35968" y="45807"/>
                      <a:pt x="34660" y="47771"/>
                      <a:pt x="32044" y="49079"/>
                    </a:cubicBezTo>
                    <a:cubicBezTo>
                      <a:pt x="29428" y="51043"/>
                      <a:pt x="26158" y="53660"/>
                      <a:pt x="25504" y="54969"/>
                    </a:cubicBezTo>
                    <a:cubicBezTo>
                      <a:pt x="25504" y="58241"/>
                      <a:pt x="24196" y="61513"/>
                      <a:pt x="22889" y="64130"/>
                    </a:cubicBezTo>
                    <a:cubicBezTo>
                      <a:pt x="22234" y="65439"/>
                      <a:pt x="21581" y="66748"/>
                      <a:pt x="21581" y="68711"/>
                    </a:cubicBezTo>
                    <a:cubicBezTo>
                      <a:pt x="20273" y="73292"/>
                      <a:pt x="20926" y="81799"/>
                      <a:pt x="21581" y="83762"/>
                    </a:cubicBezTo>
                    <a:cubicBezTo>
                      <a:pt x="25504" y="88997"/>
                      <a:pt x="26158" y="94886"/>
                      <a:pt x="26158" y="95541"/>
                    </a:cubicBezTo>
                    <a:lnTo>
                      <a:pt x="27466" y="103394"/>
                    </a:lnTo>
                    <a:lnTo>
                      <a:pt x="19619" y="103394"/>
                    </a:lnTo>
                    <a:cubicBezTo>
                      <a:pt x="13079" y="103394"/>
                      <a:pt x="5232" y="103394"/>
                      <a:pt x="3270" y="104702"/>
                    </a:cubicBezTo>
                    <a:cubicBezTo>
                      <a:pt x="654" y="109283"/>
                      <a:pt x="0" y="111246"/>
                      <a:pt x="0" y="111901"/>
                    </a:cubicBezTo>
                    <a:cubicBezTo>
                      <a:pt x="0" y="111901"/>
                      <a:pt x="1308" y="113210"/>
                      <a:pt x="1962" y="113864"/>
                    </a:cubicBezTo>
                    <a:cubicBezTo>
                      <a:pt x="5232" y="117136"/>
                      <a:pt x="9809" y="122371"/>
                      <a:pt x="7193" y="128915"/>
                    </a:cubicBezTo>
                    <a:cubicBezTo>
                      <a:pt x="6540" y="130878"/>
                      <a:pt x="5232" y="133496"/>
                      <a:pt x="4577" y="135459"/>
                    </a:cubicBezTo>
                    <a:cubicBezTo>
                      <a:pt x="7193" y="140039"/>
                      <a:pt x="9809" y="145275"/>
                      <a:pt x="11117" y="147238"/>
                    </a:cubicBezTo>
                    <a:cubicBezTo>
                      <a:pt x="11117" y="147238"/>
                      <a:pt x="11117" y="147238"/>
                      <a:pt x="11771" y="147238"/>
                    </a:cubicBezTo>
                    <a:cubicBezTo>
                      <a:pt x="14387" y="147238"/>
                      <a:pt x="17657" y="147892"/>
                      <a:pt x="19619" y="151164"/>
                    </a:cubicBezTo>
                    <a:cubicBezTo>
                      <a:pt x="20273" y="152473"/>
                      <a:pt x="20926" y="154436"/>
                      <a:pt x="20926" y="155745"/>
                    </a:cubicBezTo>
                    <a:cubicBezTo>
                      <a:pt x="20926" y="155745"/>
                      <a:pt x="21581" y="157053"/>
                      <a:pt x="22234" y="157708"/>
                    </a:cubicBezTo>
                    <a:cubicBezTo>
                      <a:pt x="24196" y="160980"/>
                      <a:pt x="26812" y="166215"/>
                      <a:pt x="22889" y="170796"/>
                    </a:cubicBezTo>
                    <a:lnTo>
                      <a:pt x="20926" y="173413"/>
                    </a:lnTo>
                    <a:cubicBezTo>
                      <a:pt x="17003" y="177994"/>
                      <a:pt x="13079" y="182575"/>
                      <a:pt x="10463" y="185847"/>
                    </a:cubicBezTo>
                    <a:cubicBezTo>
                      <a:pt x="10463" y="185847"/>
                      <a:pt x="10463" y="186501"/>
                      <a:pt x="10463" y="187156"/>
                    </a:cubicBezTo>
                    <a:cubicBezTo>
                      <a:pt x="10463" y="189119"/>
                      <a:pt x="10463" y="191736"/>
                      <a:pt x="11771" y="193045"/>
                    </a:cubicBezTo>
                    <a:cubicBezTo>
                      <a:pt x="12425" y="194354"/>
                      <a:pt x="14387" y="196317"/>
                      <a:pt x="16349" y="197626"/>
                    </a:cubicBezTo>
                    <a:cubicBezTo>
                      <a:pt x="17657" y="198280"/>
                      <a:pt x="20273" y="203515"/>
                      <a:pt x="21581" y="206787"/>
                    </a:cubicBezTo>
                    <a:cubicBezTo>
                      <a:pt x="22234" y="204824"/>
                      <a:pt x="22889" y="202206"/>
                      <a:pt x="24196" y="202861"/>
                    </a:cubicBezTo>
                    <a:cubicBezTo>
                      <a:pt x="26158" y="203515"/>
                      <a:pt x="25504" y="210059"/>
                      <a:pt x="28120" y="206787"/>
                    </a:cubicBezTo>
                    <a:cubicBezTo>
                      <a:pt x="30736" y="203515"/>
                      <a:pt x="33352" y="200243"/>
                      <a:pt x="33352" y="200243"/>
                    </a:cubicBezTo>
                    <a:cubicBezTo>
                      <a:pt x="33352" y="200243"/>
                      <a:pt x="31390" y="194354"/>
                      <a:pt x="33352" y="191736"/>
                    </a:cubicBezTo>
                    <a:cubicBezTo>
                      <a:pt x="35314" y="189119"/>
                      <a:pt x="35968" y="184538"/>
                      <a:pt x="37275" y="187156"/>
                    </a:cubicBezTo>
                    <a:cubicBezTo>
                      <a:pt x="38583" y="189773"/>
                      <a:pt x="37275" y="193699"/>
                      <a:pt x="40545" y="193699"/>
                    </a:cubicBezTo>
                    <a:cubicBezTo>
                      <a:pt x="43161" y="193699"/>
                      <a:pt x="45777" y="189119"/>
                      <a:pt x="47085" y="192391"/>
                    </a:cubicBezTo>
                    <a:cubicBezTo>
                      <a:pt x="48393" y="195663"/>
                      <a:pt x="51009" y="198280"/>
                      <a:pt x="49047" y="201552"/>
                    </a:cubicBezTo>
                    <a:cubicBezTo>
                      <a:pt x="47085" y="204824"/>
                      <a:pt x="46431" y="199589"/>
                      <a:pt x="43815" y="199589"/>
                    </a:cubicBezTo>
                    <a:cubicBezTo>
                      <a:pt x="41199" y="199589"/>
                      <a:pt x="37275" y="199589"/>
                      <a:pt x="38583" y="202206"/>
                    </a:cubicBezTo>
                    <a:cubicBezTo>
                      <a:pt x="39891" y="204824"/>
                      <a:pt x="42507" y="206133"/>
                      <a:pt x="41199" y="208750"/>
                    </a:cubicBezTo>
                    <a:cubicBezTo>
                      <a:pt x="39891" y="211368"/>
                      <a:pt x="34006" y="208750"/>
                      <a:pt x="34660" y="210713"/>
                    </a:cubicBezTo>
                    <a:cubicBezTo>
                      <a:pt x="35314" y="212677"/>
                      <a:pt x="39238" y="218566"/>
                      <a:pt x="43161" y="223147"/>
                    </a:cubicBezTo>
                    <a:cubicBezTo>
                      <a:pt x="46431" y="228382"/>
                      <a:pt x="49701" y="231654"/>
                      <a:pt x="53624" y="231654"/>
                    </a:cubicBezTo>
                    <a:cubicBezTo>
                      <a:pt x="56894" y="231654"/>
                      <a:pt x="59510" y="227073"/>
                      <a:pt x="63434" y="229036"/>
                    </a:cubicBezTo>
                    <a:cubicBezTo>
                      <a:pt x="67358" y="231000"/>
                      <a:pt x="69320" y="236889"/>
                      <a:pt x="75205" y="241470"/>
                    </a:cubicBezTo>
                    <a:cubicBezTo>
                      <a:pt x="81091" y="246051"/>
                      <a:pt x="81091" y="248668"/>
                      <a:pt x="86977" y="251940"/>
                    </a:cubicBezTo>
                    <a:cubicBezTo>
                      <a:pt x="92862" y="255212"/>
                      <a:pt x="94170" y="257175"/>
                      <a:pt x="98094" y="259793"/>
                    </a:cubicBezTo>
                    <a:cubicBezTo>
                      <a:pt x="100710" y="261756"/>
                      <a:pt x="105288" y="265682"/>
                      <a:pt x="105288" y="265682"/>
                    </a:cubicBezTo>
                    <a:cubicBezTo>
                      <a:pt x="108557" y="268954"/>
                      <a:pt x="109865" y="266991"/>
                      <a:pt x="109865" y="272226"/>
                    </a:cubicBezTo>
                    <a:cubicBezTo>
                      <a:pt x="109865" y="277461"/>
                      <a:pt x="107904" y="278115"/>
                      <a:pt x="112481" y="282696"/>
                    </a:cubicBezTo>
                    <a:cubicBezTo>
                      <a:pt x="117059" y="287277"/>
                      <a:pt x="120329" y="288586"/>
                      <a:pt x="124906" y="289895"/>
                    </a:cubicBezTo>
                    <a:cubicBezTo>
                      <a:pt x="129484" y="291203"/>
                      <a:pt x="131446" y="290549"/>
                      <a:pt x="134716" y="293167"/>
                    </a:cubicBezTo>
                    <a:cubicBezTo>
                      <a:pt x="135370" y="293167"/>
                      <a:pt x="136024" y="294475"/>
                      <a:pt x="136678" y="295130"/>
                    </a:cubicBezTo>
                    <a:cubicBezTo>
                      <a:pt x="136678" y="293167"/>
                      <a:pt x="135370" y="290549"/>
                      <a:pt x="135370" y="28858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A066B94C-044D-FC5D-DCD0-A71BEDCCFD02}"/>
                  </a:ext>
                </a:extLst>
              </p:cNvPr>
              <p:cNvSpPr/>
              <p:nvPr/>
            </p:nvSpPr>
            <p:spPr>
              <a:xfrm>
                <a:off x="3293667" y="5301180"/>
                <a:ext cx="8049" cy="7334"/>
              </a:xfrm>
              <a:custGeom>
                <a:avLst/>
                <a:gdLst>
                  <a:gd name="connsiteX0" fmla="*/ 856 w 8049"/>
                  <a:gd name="connsiteY0" fmla="*/ 5014 h 7334"/>
                  <a:gd name="connsiteX1" fmla="*/ 8050 w 8049"/>
                  <a:gd name="connsiteY1" fmla="*/ 5668 h 7334"/>
                  <a:gd name="connsiteX2" fmla="*/ 1510 w 8049"/>
                  <a:gd name="connsiteY2" fmla="*/ 433 h 7334"/>
                  <a:gd name="connsiteX3" fmla="*/ 1510 w 8049"/>
                  <a:gd name="connsiteY3" fmla="*/ 5014 h 7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49" h="7334">
                    <a:moveTo>
                      <a:pt x="856" y="5014"/>
                    </a:moveTo>
                    <a:cubicBezTo>
                      <a:pt x="3472" y="7632"/>
                      <a:pt x="8050" y="8286"/>
                      <a:pt x="8050" y="5668"/>
                    </a:cubicBezTo>
                    <a:cubicBezTo>
                      <a:pt x="8050" y="3705"/>
                      <a:pt x="2818" y="-1530"/>
                      <a:pt x="1510" y="433"/>
                    </a:cubicBezTo>
                    <a:cubicBezTo>
                      <a:pt x="202" y="2397"/>
                      <a:pt x="-1106" y="3051"/>
                      <a:pt x="1510" y="501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76E63A57-1F0E-B0EE-A2DD-914E35BB2CD4}"/>
                </a:ext>
              </a:extLst>
            </p:cNvPr>
            <p:cNvSpPr/>
            <p:nvPr/>
          </p:nvSpPr>
          <p:spPr>
            <a:xfrm>
              <a:off x="3580958" y="5237483"/>
              <a:ext cx="336136" cy="290549"/>
            </a:xfrm>
            <a:custGeom>
              <a:avLst/>
              <a:gdLst>
                <a:gd name="connsiteX0" fmla="*/ 318479 w 336136"/>
                <a:gd name="connsiteY0" fmla="*/ 158362 h 290549"/>
                <a:gd name="connsiteX1" fmla="*/ 336136 w 336136"/>
                <a:gd name="connsiteY1" fmla="*/ 154436 h 290549"/>
                <a:gd name="connsiteX2" fmla="*/ 336136 w 336136"/>
                <a:gd name="connsiteY2" fmla="*/ 153127 h 290549"/>
                <a:gd name="connsiteX3" fmla="*/ 336136 w 336136"/>
                <a:gd name="connsiteY3" fmla="*/ 150510 h 290549"/>
                <a:gd name="connsiteX4" fmla="*/ 335482 w 336136"/>
                <a:gd name="connsiteY4" fmla="*/ 142657 h 290549"/>
                <a:gd name="connsiteX5" fmla="*/ 335482 w 336136"/>
                <a:gd name="connsiteY5" fmla="*/ 141348 h 290549"/>
                <a:gd name="connsiteX6" fmla="*/ 334174 w 336136"/>
                <a:gd name="connsiteY6" fmla="*/ 138731 h 290549"/>
                <a:gd name="connsiteX7" fmla="*/ 332866 w 336136"/>
                <a:gd name="connsiteY7" fmla="*/ 131532 h 290549"/>
                <a:gd name="connsiteX8" fmla="*/ 332866 w 336136"/>
                <a:gd name="connsiteY8" fmla="*/ 126952 h 290549"/>
                <a:gd name="connsiteX9" fmla="*/ 327635 w 336136"/>
                <a:gd name="connsiteY9" fmla="*/ 109283 h 290549"/>
                <a:gd name="connsiteX10" fmla="*/ 334828 w 336136"/>
                <a:gd name="connsiteY10" fmla="*/ 92269 h 290549"/>
                <a:gd name="connsiteX11" fmla="*/ 332212 w 336136"/>
                <a:gd name="connsiteY11" fmla="*/ 87034 h 290549"/>
                <a:gd name="connsiteX12" fmla="*/ 330250 w 336136"/>
                <a:gd name="connsiteY12" fmla="*/ 85071 h 290549"/>
                <a:gd name="connsiteX13" fmla="*/ 321095 w 336136"/>
                <a:gd name="connsiteY13" fmla="*/ 75255 h 290549"/>
                <a:gd name="connsiteX14" fmla="*/ 314555 w 336136"/>
                <a:gd name="connsiteY14" fmla="*/ 65439 h 290549"/>
                <a:gd name="connsiteX15" fmla="*/ 310631 w 336136"/>
                <a:gd name="connsiteY15" fmla="*/ 60858 h 290549"/>
                <a:gd name="connsiteX16" fmla="*/ 305400 w 336136"/>
                <a:gd name="connsiteY16" fmla="*/ 49734 h 290549"/>
                <a:gd name="connsiteX17" fmla="*/ 302784 w 336136"/>
                <a:gd name="connsiteY17" fmla="*/ 43190 h 290549"/>
                <a:gd name="connsiteX18" fmla="*/ 299514 w 336136"/>
                <a:gd name="connsiteY18" fmla="*/ 43190 h 290549"/>
                <a:gd name="connsiteX19" fmla="*/ 294282 w 336136"/>
                <a:gd name="connsiteY19" fmla="*/ 44498 h 290549"/>
                <a:gd name="connsiteX20" fmla="*/ 285127 w 336136"/>
                <a:gd name="connsiteY20" fmla="*/ 41881 h 290549"/>
                <a:gd name="connsiteX21" fmla="*/ 285127 w 336136"/>
                <a:gd name="connsiteY21" fmla="*/ 41881 h 290549"/>
                <a:gd name="connsiteX22" fmla="*/ 251775 w 336136"/>
                <a:gd name="connsiteY22" fmla="*/ 30102 h 290549"/>
                <a:gd name="connsiteX23" fmla="*/ 245890 w 336136"/>
                <a:gd name="connsiteY23" fmla="*/ 19632 h 290549"/>
                <a:gd name="connsiteX24" fmla="*/ 245890 w 336136"/>
                <a:gd name="connsiteY24" fmla="*/ 18977 h 290549"/>
                <a:gd name="connsiteX25" fmla="*/ 236734 w 336136"/>
                <a:gd name="connsiteY25" fmla="*/ 10470 h 290549"/>
                <a:gd name="connsiteX26" fmla="*/ 230194 w 336136"/>
                <a:gd name="connsiteY26" fmla="*/ 4581 h 290549"/>
                <a:gd name="connsiteX27" fmla="*/ 225616 w 336136"/>
                <a:gd name="connsiteY27" fmla="*/ 5235 h 290549"/>
                <a:gd name="connsiteX28" fmla="*/ 215153 w 336136"/>
                <a:gd name="connsiteY28" fmla="*/ 0 h 290549"/>
                <a:gd name="connsiteX29" fmla="*/ 213845 w 336136"/>
                <a:gd name="connsiteY29" fmla="*/ 1963 h 290549"/>
                <a:gd name="connsiteX30" fmla="*/ 209267 w 336136"/>
                <a:gd name="connsiteY30" fmla="*/ 4581 h 290549"/>
                <a:gd name="connsiteX31" fmla="*/ 207960 w 336136"/>
                <a:gd name="connsiteY31" fmla="*/ 5235 h 290549"/>
                <a:gd name="connsiteX32" fmla="*/ 193573 w 336136"/>
                <a:gd name="connsiteY32" fmla="*/ 13742 h 290549"/>
                <a:gd name="connsiteX33" fmla="*/ 175262 w 336136"/>
                <a:gd name="connsiteY33" fmla="*/ 11779 h 290549"/>
                <a:gd name="connsiteX34" fmla="*/ 173300 w 336136"/>
                <a:gd name="connsiteY34" fmla="*/ 15051 h 290549"/>
                <a:gd name="connsiteX35" fmla="*/ 162183 w 336136"/>
                <a:gd name="connsiteY35" fmla="*/ 17669 h 290549"/>
                <a:gd name="connsiteX36" fmla="*/ 153681 w 336136"/>
                <a:gd name="connsiteY36" fmla="*/ 26176 h 290549"/>
                <a:gd name="connsiteX37" fmla="*/ 145834 w 336136"/>
                <a:gd name="connsiteY37" fmla="*/ 33374 h 290549"/>
                <a:gd name="connsiteX38" fmla="*/ 132754 w 336136"/>
                <a:gd name="connsiteY38" fmla="*/ 35991 h 290549"/>
                <a:gd name="connsiteX39" fmla="*/ 127522 w 336136"/>
                <a:gd name="connsiteY39" fmla="*/ 35991 h 290549"/>
                <a:gd name="connsiteX40" fmla="*/ 124907 w 336136"/>
                <a:gd name="connsiteY40" fmla="*/ 35337 h 290549"/>
                <a:gd name="connsiteX41" fmla="*/ 123599 w 336136"/>
                <a:gd name="connsiteY41" fmla="*/ 35337 h 290549"/>
                <a:gd name="connsiteX42" fmla="*/ 117713 w 336136"/>
                <a:gd name="connsiteY42" fmla="*/ 37300 h 290549"/>
                <a:gd name="connsiteX43" fmla="*/ 116405 w 336136"/>
                <a:gd name="connsiteY43" fmla="*/ 37955 h 290549"/>
                <a:gd name="connsiteX44" fmla="*/ 111173 w 336136"/>
                <a:gd name="connsiteY44" fmla="*/ 41226 h 290549"/>
                <a:gd name="connsiteX45" fmla="*/ 104634 w 336136"/>
                <a:gd name="connsiteY45" fmla="*/ 41226 h 290549"/>
                <a:gd name="connsiteX46" fmla="*/ 104634 w 336136"/>
                <a:gd name="connsiteY46" fmla="*/ 41226 h 290549"/>
                <a:gd name="connsiteX47" fmla="*/ 99402 w 336136"/>
                <a:gd name="connsiteY47" fmla="*/ 53006 h 290549"/>
                <a:gd name="connsiteX48" fmla="*/ 99402 w 336136"/>
                <a:gd name="connsiteY48" fmla="*/ 53660 h 290549"/>
                <a:gd name="connsiteX49" fmla="*/ 100710 w 336136"/>
                <a:gd name="connsiteY49" fmla="*/ 55623 h 290549"/>
                <a:gd name="connsiteX50" fmla="*/ 102672 w 336136"/>
                <a:gd name="connsiteY50" fmla="*/ 59550 h 290549"/>
                <a:gd name="connsiteX51" fmla="*/ 101364 w 336136"/>
                <a:gd name="connsiteY51" fmla="*/ 67402 h 290549"/>
                <a:gd name="connsiteX52" fmla="*/ 83707 w 336136"/>
                <a:gd name="connsiteY52" fmla="*/ 70020 h 290549"/>
                <a:gd name="connsiteX53" fmla="*/ 74552 w 336136"/>
                <a:gd name="connsiteY53" fmla="*/ 61513 h 290549"/>
                <a:gd name="connsiteX54" fmla="*/ 72590 w 336136"/>
                <a:gd name="connsiteY54" fmla="*/ 58895 h 290549"/>
                <a:gd name="connsiteX55" fmla="*/ 68666 w 336136"/>
                <a:gd name="connsiteY55" fmla="*/ 56278 h 290549"/>
                <a:gd name="connsiteX56" fmla="*/ 65396 w 336136"/>
                <a:gd name="connsiteY56" fmla="*/ 54314 h 290549"/>
                <a:gd name="connsiteX57" fmla="*/ 60819 w 336136"/>
                <a:gd name="connsiteY57" fmla="*/ 60858 h 290549"/>
                <a:gd name="connsiteX58" fmla="*/ 56895 w 336136"/>
                <a:gd name="connsiteY58" fmla="*/ 66094 h 290549"/>
                <a:gd name="connsiteX59" fmla="*/ 39892 w 336136"/>
                <a:gd name="connsiteY59" fmla="*/ 76564 h 290549"/>
                <a:gd name="connsiteX60" fmla="*/ 28121 w 336136"/>
                <a:gd name="connsiteY60" fmla="*/ 83108 h 290549"/>
                <a:gd name="connsiteX61" fmla="*/ 28121 w 336136"/>
                <a:gd name="connsiteY61" fmla="*/ 93578 h 290549"/>
                <a:gd name="connsiteX62" fmla="*/ 28121 w 336136"/>
                <a:gd name="connsiteY62" fmla="*/ 93578 h 290549"/>
                <a:gd name="connsiteX63" fmla="*/ 30736 w 336136"/>
                <a:gd name="connsiteY63" fmla="*/ 100776 h 290549"/>
                <a:gd name="connsiteX64" fmla="*/ 33352 w 336136"/>
                <a:gd name="connsiteY64" fmla="*/ 107320 h 290549"/>
                <a:gd name="connsiteX65" fmla="*/ 24197 w 336136"/>
                <a:gd name="connsiteY65" fmla="*/ 125643 h 290549"/>
                <a:gd name="connsiteX66" fmla="*/ 12425 w 336136"/>
                <a:gd name="connsiteY66" fmla="*/ 126297 h 290549"/>
                <a:gd name="connsiteX67" fmla="*/ 11117 w 336136"/>
                <a:gd name="connsiteY67" fmla="*/ 127606 h 290549"/>
                <a:gd name="connsiteX68" fmla="*/ 7848 w 336136"/>
                <a:gd name="connsiteY68" fmla="*/ 129569 h 290549"/>
                <a:gd name="connsiteX69" fmla="*/ 7194 w 336136"/>
                <a:gd name="connsiteY69" fmla="*/ 138731 h 290549"/>
                <a:gd name="connsiteX70" fmla="*/ 3924 w 336136"/>
                <a:gd name="connsiteY70" fmla="*/ 142657 h 290549"/>
                <a:gd name="connsiteX71" fmla="*/ 1308 w 336136"/>
                <a:gd name="connsiteY71" fmla="*/ 145275 h 290549"/>
                <a:gd name="connsiteX72" fmla="*/ 1308 w 336136"/>
                <a:gd name="connsiteY72" fmla="*/ 145275 h 290549"/>
                <a:gd name="connsiteX73" fmla="*/ 4578 w 336136"/>
                <a:gd name="connsiteY73" fmla="*/ 152473 h 290549"/>
                <a:gd name="connsiteX74" fmla="*/ 4578 w 336136"/>
                <a:gd name="connsiteY74" fmla="*/ 157053 h 290549"/>
                <a:gd name="connsiteX75" fmla="*/ 4578 w 336136"/>
                <a:gd name="connsiteY75" fmla="*/ 159017 h 290549"/>
                <a:gd name="connsiteX76" fmla="*/ 5232 w 336136"/>
                <a:gd name="connsiteY76" fmla="*/ 159671 h 290549"/>
                <a:gd name="connsiteX77" fmla="*/ 10464 w 336136"/>
                <a:gd name="connsiteY77" fmla="*/ 176685 h 290549"/>
                <a:gd name="connsiteX78" fmla="*/ 1962 w 336136"/>
                <a:gd name="connsiteY78" fmla="*/ 182575 h 290549"/>
                <a:gd name="connsiteX79" fmla="*/ 0 w 336136"/>
                <a:gd name="connsiteY79" fmla="*/ 183229 h 290549"/>
                <a:gd name="connsiteX80" fmla="*/ 1962 w 336136"/>
                <a:gd name="connsiteY80" fmla="*/ 185192 h 290549"/>
                <a:gd name="connsiteX81" fmla="*/ 7194 w 336136"/>
                <a:gd name="connsiteY81" fmla="*/ 191736 h 290549"/>
                <a:gd name="connsiteX82" fmla="*/ 11117 w 336136"/>
                <a:gd name="connsiteY82" fmla="*/ 195008 h 290549"/>
                <a:gd name="connsiteX83" fmla="*/ 18965 w 336136"/>
                <a:gd name="connsiteY83" fmla="*/ 206133 h 290549"/>
                <a:gd name="connsiteX84" fmla="*/ 12425 w 336136"/>
                <a:gd name="connsiteY84" fmla="*/ 217257 h 290549"/>
                <a:gd name="connsiteX85" fmla="*/ 9809 w 336136"/>
                <a:gd name="connsiteY85" fmla="*/ 219875 h 290549"/>
                <a:gd name="connsiteX86" fmla="*/ 9809 w 336136"/>
                <a:gd name="connsiteY86" fmla="*/ 219875 h 290549"/>
                <a:gd name="connsiteX87" fmla="*/ 17003 w 336136"/>
                <a:gd name="connsiteY87" fmla="*/ 236235 h 290549"/>
                <a:gd name="connsiteX88" fmla="*/ 20273 w 336136"/>
                <a:gd name="connsiteY88" fmla="*/ 238852 h 290549"/>
                <a:gd name="connsiteX89" fmla="*/ 30082 w 336136"/>
                <a:gd name="connsiteY89" fmla="*/ 251940 h 290549"/>
                <a:gd name="connsiteX90" fmla="*/ 30082 w 336136"/>
                <a:gd name="connsiteY90" fmla="*/ 254558 h 290549"/>
                <a:gd name="connsiteX91" fmla="*/ 42507 w 336136"/>
                <a:gd name="connsiteY91" fmla="*/ 257830 h 290549"/>
                <a:gd name="connsiteX92" fmla="*/ 47085 w 336136"/>
                <a:gd name="connsiteY92" fmla="*/ 268954 h 290549"/>
                <a:gd name="connsiteX93" fmla="*/ 54279 w 336136"/>
                <a:gd name="connsiteY93" fmla="*/ 286622 h 290549"/>
                <a:gd name="connsiteX94" fmla="*/ 56895 w 336136"/>
                <a:gd name="connsiteY94" fmla="*/ 284005 h 290549"/>
                <a:gd name="connsiteX95" fmla="*/ 68012 w 336136"/>
                <a:gd name="connsiteY95" fmla="*/ 279424 h 290549"/>
                <a:gd name="connsiteX96" fmla="*/ 70628 w 336136"/>
                <a:gd name="connsiteY96" fmla="*/ 280733 h 290549"/>
                <a:gd name="connsiteX97" fmla="*/ 72590 w 336136"/>
                <a:gd name="connsiteY97" fmla="*/ 280733 h 290549"/>
                <a:gd name="connsiteX98" fmla="*/ 81091 w 336136"/>
                <a:gd name="connsiteY98" fmla="*/ 280079 h 290549"/>
                <a:gd name="connsiteX99" fmla="*/ 85669 w 336136"/>
                <a:gd name="connsiteY99" fmla="*/ 280079 h 290549"/>
                <a:gd name="connsiteX100" fmla="*/ 86977 w 336136"/>
                <a:gd name="connsiteY100" fmla="*/ 284659 h 290549"/>
                <a:gd name="connsiteX101" fmla="*/ 90247 w 336136"/>
                <a:gd name="connsiteY101" fmla="*/ 290549 h 290549"/>
                <a:gd name="connsiteX102" fmla="*/ 104634 w 336136"/>
                <a:gd name="connsiteY102" fmla="*/ 287277 h 290549"/>
                <a:gd name="connsiteX103" fmla="*/ 107250 w 336136"/>
                <a:gd name="connsiteY103" fmla="*/ 285314 h 290549"/>
                <a:gd name="connsiteX104" fmla="*/ 120983 w 336136"/>
                <a:gd name="connsiteY104" fmla="*/ 280079 h 290549"/>
                <a:gd name="connsiteX105" fmla="*/ 122945 w 336136"/>
                <a:gd name="connsiteY105" fmla="*/ 280079 h 290549"/>
                <a:gd name="connsiteX106" fmla="*/ 129485 w 336136"/>
                <a:gd name="connsiteY106" fmla="*/ 282042 h 290549"/>
                <a:gd name="connsiteX107" fmla="*/ 133408 w 336136"/>
                <a:gd name="connsiteY107" fmla="*/ 277461 h 290549"/>
                <a:gd name="connsiteX108" fmla="*/ 143218 w 336136"/>
                <a:gd name="connsiteY108" fmla="*/ 269608 h 290549"/>
                <a:gd name="connsiteX109" fmla="*/ 144526 w 336136"/>
                <a:gd name="connsiteY109" fmla="*/ 269608 h 290549"/>
                <a:gd name="connsiteX110" fmla="*/ 164144 w 336136"/>
                <a:gd name="connsiteY110" fmla="*/ 269608 h 290549"/>
                <a:gd name="connsiteX111" fmla="*/ 168722 w 336136"/>
                <a:gd name="connsiteY111" fmla="*/ 272880 h 290549"/>
                <a:gd name="connsiteX112" fmla="*/ 170684 w 336136"/>
                <a:gd name="connsiteY112" fmla="*/ 274189 h 290549"/>
                <a:gd name="connsiteX113" fmla="*/ 174608 w 336136"/>
                <a:gd name="connsiteY113" fmla="*/ 270263 h 290549"/>
                <a:gd name="connsiteX114" fmla="*/ 174608 w 336136"/>
                <a:gd name="connsiteY114" fmla="*/ 270263 h 290549"/>
                <a:gd name="connsiteX115" fmla="*/ 175916 w 336136"/>
                <a:gd name="connsiteY115" fmla="*/ 261102 h 290549"/>
                <a:gd name="connsiteX116" fmla="*/ 184417 w 336136"/>
                <a:gd name="connsiteY116" fmla="*/ 258484 h 290549"/>
                <a:gd name="connsiteX117" fmla="*/ 187033 w 336136"/>
                <a:gd name="connsiteY117" fmla="*/ 258484 h 290549"/>
                <a:gd name="connsiteX118" fmla="*/ 190957 w 336136"/>
                <a:gd name="connsiteY118" fmla="*/ 259138 h 290549"/>
                <a:gd name="connsiteX119" fmla="*/ 194226 w 336136"/>
                <a:gd name="connsiteY119" fmla="*/ 247359 h 290549"/>
                <a:gd name="connsiteX120" fmla="*/ 195534 w 336136"/>
                <a:gd name="connsiteY120" fmla="*/ 246051 h 290549"/>
                <a:gd name="connsiteX121" fmla="*/ 201420 w 336136"/>
                <a:gd name="connsiteY121" fmla="*/ 239507 h 290549"/>
                <a:gd name="connsiteX122" fmla="*/ 205998 w 336136"/>
                <a:gd name="connsiteY122" fmla="*/ 222492 h 290549"/>
                <a:gd name="connsiteX123" fmla="*/ 214499 w 336136"/>
                <a:gd name="connsiteY123" fmla="*/ 217912 h 290549"/>
                <a:gd name="connsiteX124" fmla="*/ 215807 w 336136"/>
                <a:gd name="connsiteY124" fmla="*/ 217257 h 290549"/>
                <a:gd name="connsiteX125" fmla="*/ 215807 w 336136"/>
                <a:gd name="connsiteY125" fmla="*/ 217257 h 290549"/>
                <a:gd name="connsiteX126" fmla="*/ 223001 w 336136"/>
                <a:gd name="connsiteY126" fmla="*/ 210059 h 290549"/>
                <a:gd name="connsiteX127" fmla="*/ 229540 w 336136"/>
                <a:gd name="connsiteY127" fmla="*/ 211368 h 290549"/>
                <a:gd name="connsiteX128" fmla="*/ 233464 w 336136"/>
                <a:gd name="connsiteY128" fmla="*/ 213985 h 290549"/>
                <a:gd name="connsiteX129" fmla="*/ 234772 w 336136"/>
                <a:gd name="connsiteY129" fmla="*/ 212677 h 290549"/>
                <a:gd name="connsiteX130" fmla="*/ 249813 w 336136"/>
                <a:gd name="connsiteY130" fmla="*/ 204170 h 290549"/>
                <a:gd name="connsiteX131" fmla="*/ 261584 w 336136"/>
                <a:gd name="connsiteY131" fmla="*/ 207441 h 290549"/>
                <a:gd name="connsiteX132" fmla="*/ 264854 w 336136"/>
                <a:gd name="connsiteY132" fmla="*/ 208750 h 290549"/>
                <a:gd name="connsiteX133" fmla="*/ 266162 w 336136"/>
                <a:gd name="connsiteY133" fmla="*/ 208750 h 290549"/>
                <a:gd name="connsiteX134" fmla="*/ 278588 w 336136"/>
                <a:gd name="connsiteY134" fmla="*/ 208096 h 290549"/>
                <a:gd name="connsiteX135" fmla="*/ 283165 w 336136"/>
                <a:gd name="connsiteY135" fmla="*/ 206787 h 290549"/>
                <a:gd name="connsiteX136" fmla="*/ 290359 w 336136"/>
                <a:gd name="connsiteY136" fmla="*/ 204824 h 290549"/>
                <a:gd name="connsiteX137" fmla="*/ 296898 w 336136"/>
                <a:gd name="connsiteY137" fmla="*/ 204824 h 290549"/>
                <a:gd name="connsiteX138" fmla="*/ 296898 w 336136"/>
                <a:gd name="connsiteY138" fmla="*/ 203515 h 290549"/>
                <a:gd name="connsiteX139" fmla="*/ 304092 w 336136"/>
                <a:gd name="connsiteY139" fmla="*/ 189119 h 290549"/>
                <a:gd name="connsiteX140" fmla="*/ 310631 w 336136"/>
                <a:gd name="connsiteY140" fmla="*/ 189119 h 290549"/>
                <a:gd name="connsiteX141" fmla="*/ 313247 w 336136"/>
                <a:gd name="connsiteY141" fmla="*/ 191082 h 290549"/>
                <a:gd name="connsiteX142" fmla="*/ 313247 w 336136"/>
                <a:gd name="connsiteY142" fmla="*/ 180612 h 290549"/>
                <a:gd name="connsiteX143" fmla="*/ 313247 w 336136"/>
                <a:gd name="connsiteY143" fmla="*/ 163597 h 290549"/>
                <a:gd name="connsiteX144" fmla="*/ 319133 w 336136"/>
                <a:gd name="connsiteY144" fmla="*/ 157708 h 29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336136" h="290549">
                  <a:moveTo>
                    <a:pt x="318479" y="158362"/>
                  </a:moveTo>
                  <a:cubicBezTo>
                    <a:pt x="321095" y="157708"/>
                    <a:pt x="329596" y="155090"/>
                    <a:pt x="336136" y="154436"/>
                  </a:cubicBezTo>
                  <a:cubicBezTo>
                    <a:pt x="336136" y="154436"/>
                    <a:pt x="336136" y="153781"/>
                    <a:pt x="336136" y="153127"/>
                  </a:cubicBezTo>
                  <a:cubicBezTo>
                    <a:pt x="336136" y="152473"/>
                    <a:pt x="336136" y="151164"/>
                    <a:pt x="336136" y="150510"/>
                  </a:cubicBezTo>
                  <a:cubicBezTo>
                    <a:pt x="336136" y="147892"/>
                    <a:pt x="334828" y="145275"/>
                    <a:pt x="335482" y="142657"/>
                  </a:cubicBezTo>
                  <a:cubicBezTo>
                    <a:pt x="335482" y="142657"/>
                    <a:pt x="335482" y="142003"/>
                    <a:pt x="335482" y="141348"/>
                  </a:cubicBezTo>
                  <a:cubicBezTo>
                    <a:pt x="335482" y="140694"/>
                    <a:pt x="334828" y="139385"/>
                    <a:pt x="334174" y="138731"/>
                  </a:cubicBezTo>
                  <a:cubicBezTo>
                    <a:pt x="332866" y="136113"/>
                    <a:pt x="332866" y="133496"/>
                    <a:pt x="332866" y="131532"/>
                  </a:cubicBezTo>
                  <a:cubicBezTo>
                    <a:pt x="332866" y="129569"/>
                    <a:pt x="332866" y="128915"/>
                    <a:pt x="332866" y="126952"/>
                  </a:cubicBezTo>
                  <a:cubicBezTo>
                    <a:pt x="330250" y="119753"/>
                    <a:pt x="327635" y="113864"/>
                    <a:pt x="327635" y="109283"/>
                  </a:cubicBezTo>
                  <a:cubicBezTo>
                    <a:pt x="327635" y="104048"/>
                    <a:pt x="332212" y="96195"/>
                    <a:pt x="334828" y="92269"/>
                  </a:cubicBezTo>
                  <a:cubicBezTo>
                    <a:pt x="334828" y="90960"/>
                    <a:pt x="332866" y="87688"/>
                    <a:pt x="332212" y="87034"/>
                  </a:cubicBezTo>
                  <a:cubicBezTo>
                    <a:pt x="332212" y="87034"/>
                    <a:pt x="330904" y="85725"/>
                    <a:pt x="330250" y="85071"/>
                  </a:cubicBezTo>
                  <a:cubicBezTo>
                    <a:pt x="327635" y="83108"/>
                    <a:pt x="323711" y="79836"/>
                    <a:pt x="321095" y="75255"/>
                  </a:cubicBezTo>
                  <a:cubicBezTo>
                    <a:pt x="319787" y="72637"/>
                    <a:pt x="317171" y="68711"/>
                    <a:pt x="314555" y="65439"/>
                  </a:cubicBezTo>
                  <a:cubicBezTo>
                    <a:pt x="313247" y="63476"/>
                    <a:pt x="311939" y="62167"/>
                    <a:pt x="310631" y="60858"/>
                  </a:cubicBezTo>
                  <a:cubicBezTo>
                    <a:pt x="308670" y="57586"/>
                    <a:pt x="306708" y="53660"/>
                    <a:pt x="305400" y="49734"/>
                  </a:cubicBezTo>
                  <a:cubicBezTo>
                    <a:pt x="304746" y="47116"/>
                    <a:pt x="303438" y="44498"/>
                    <a:pt x="302784" y="43190"/>
                  </a:cubicBezTo>
                  <a:cubicBezTo>
                    <a:pt x="302784" y="43190"/>
                    <a:pt x="300822" y="43190"/>
                    <a:pt x="299514" y="43190"/>
                  </a:cubicBezTo>
                  <a:cubicBezTo>
                    <a:pt x="298206" y="43190"/>
                    <a:pt x="296245" y="43844"/>
                    <a:pt x="294282" y="44498"/>
                  </a:cubicBezTo>
                  <a:cubicBezTo>
                    <a:pt x="291013" y="44498"/>
                    <a:pt x="288397" y="43844"/>
                    <a:pt x="285127" y="41881"/>
                  </a:cubicBezTo>
                  <a:cubicBezTo>
                    <a:pt x="285127" y="41881"/>
                    <a:pt x="285127" y="41881"/>
                    <a:pt x="285127" y="41881"/>
                  </a:cubicBezTo>
                  <a:cubicBezTo>
                    <a:pt x="277933" y="46462"/>
                    <a:pt x="252429" y="30102"/>
                    <a:pt x="251775" y="30102"/>
                  </a:cubicBezTo>
                  <a:cubicBezTo>
                    <a:pt x="247851" y="26830"/>
                    <a:pt x="246543" y="22249"/>
                    <a:pt x="245890" y="19632"/>
                  </a:cubicBezTo>
                  <a:cubicBezTo>
                    <a:pt x="245890" y="19632"/>
                    <a:pt x="245890" y="19632"/>
                    <a:pt x="245890" y="18977"/>
                  </a:cubicBezTo>
                  <a:cubicBezTo>
                    <a:pt x="244582" y="17014"/>
                    <a:pt x="240004" y="13088"/>
                    <a:pt x="236734" y="10470"/>
                  </a:cubicBezTo>
                  <a:cubicBezTo>
                    <a:pt x="234118" y="7853"/>
                    <a:pt x="231502" y="5890"/>
                    <a:pt x="230194" y="4581"/>
                  </a:cubicBezTo>
                  <a:cubicBezTo>
                    <a:pt x="228232" y="4581"/>
                    <a:pt x="226271" y="5235"/>
                    <a:pt x="225616" y="5235"/>
                  </a:cubicBezTo>
                  <a:cubicBezTo>
                    <a:pt x="221039" y="5235"/>
                    <a:pt x="217115" y="3272"/>
                    <a:pt x="215153" y="0"/>
                  </a:cubicBezTo>
                  <a:cubicBezTo>
                    <a:pt x="215153" y="655"/>
                    <a:pt x="213845" y="1309"/>
                    <a:pt x="213845" y="1963"/>
                  </a:cubicBezTo>
                  <a:cubicBezTo>
                    <a:pt x="211883" y="3927"/>
                    <a:pt x="209922" y="3927"/>
                    <a:pt x="209267" y="4581"/>
                  </a:cubicBezTo>
                  <a:cubicBezTo>
                    <a:pt x="209267" y="4581"/>
                    <a:pt x="208614" y="4581"/>
                    <a:pt x="207960" y="5235"/>
                  </a:cubicBezTo>
                  <a:cubicBezTo>
                    <a:pt x="204036" y="9162"/>
                    <a:pt x="200112" y="11125"/>
                    <a:pt x="193573" y="13742"/>
                  </a:cubicBezTo>
                  <a:cubicBezTo>
                    <a:pt x="187687" y="15706"/>
                    <a:pt x="180493" y="13742"/>
                    <a:pt x="175262" y="11779"/>
                  </a:cubicBezTo>
                  <a:cubicBezTo>
                    <a:pt x="175262" y="13088"/>
                    <a:pt x="174608" y="14397"/>
                    <a:pt x="173300" y="15051"/>
                  </a:cubicBezTo>
                  <a:cubicBezTo>
                    <a:pt x="170030" y="18323"/>
                    <a:pt x="165452" y="18323"/>
                    <a:pt x="162183" y="17669"/>
                  </a:cubicBezTo>
                  <a:cubicBezTo>
                    <a:pt x="160220" y="19632"/>
                    <a:pt x="156297" y="23558"/>
                    <a:pt x="153681" y="26176"/>
                  </a:cubicBezTo>
                  <a:cubicBezTo>
                    <a:pt x="149103" y="30756"/>
                    <a:pt x="147795" y="32719"/>
                    <a:pt x="145834" y="33374"/>
                  </a:cubicBezTo>
                  <a:cubicBezTo>
                    <a:pt x="144526" y="34028"/>
                    <a:pt x="141910" y="35991"/>
                    <a:pt x="132754" y="35991"/>
                  </a:cubicBezTo>
                  <a:cubicBezTo>
                    <a:pt x="123599" y="35991"/>
                    <a:pt x="129485" y="35991"/>
                    <a:pt x="127522" y="35991"/>
                  </a:cubicBezTo>
                  <a:cubicBezTo>
                    <a:pt x="126869" y="35991"/>
                    <a:pt x="125561" y="35991"/>
                    <a:pt x="124907" y="35337"/>
                  </a:cubicBezTo>
                  <a:cubicBezTo>
                    <a:pt x="124907" y="35337"/>
                    <a:pt x="123599" y="35337"/>
                    <a:pt x="123599" y="35337"/>
                  </a:cubicBezTo>
                  <a:cubicBezTo>
                    <a:pt x="121637" y="35337"/>
                    <a:pt x="119675" y="36646"/>
                    <a:pt x="117713" y="37300"/>
                  </a:cubicBezTo>
                  <a:cubicBezTo>
                    <a:pt x="117713" y="37300"/>
                    <a:pt x="117059" y="37300"/>
                    <a:pt x="116405" y="37955"/>
                  </a:cubicBezTo>
                  <a:cubicBezTo>
                    <a:pt x="115751" y="38609"/>
                    <a:pt x="113789" y="40572"/>
                    <a:pt x="111173" y="41226"/>
                  </a:cubicBezTo>
                  <a:cubicBezTo>
                    <a:pt x="108558" y="42535"/>
                    <a:pt x="106596" y="42535"/>
                    <a:pt x="104634" y="41226"/>
                  </a:cubicBezTo>
                  <a:cubicBezTo>
                    <a:pt x="104634" y="41226"/>
                    <a:pt x="104634" y="41226"/>
                    <a:pt x="104634" y="41226"/>
                  </a:cubicBezTo>
                  <a:cubicBezTo>
                    <a:pt x="103980" y="42535"/>
                    <a:pt x="100056" y="50388"/>
                    <a:pt x="99402" y="53006"/>
                  </a:cubicBezTo>
                  <a:cubicBezTo>
                    <a:pt x="99402" y="53006"/>
                    <a:pt x="99402" y="53006"/>
                    <a:pt x="99402" y="53660"/>
                  </a:cubicBezTo>
                  <a:cubicBezTo>
                    <a:pt x="99402" y="54314"/>
                    <a:pt x="100056" y="54969"/>
                    <a:pt x="100710" y="55623"/>
                  </a:cubicBezTo>
                  <a:cubicBezTo>
                    <a:pt x="101364" y="56932"/>
                    <a:pt x="102672" y="58895"/>
                    <a:pt x="102672" y="59550"/>
                  </a:cubicBezTo>
                  <a:cubicBezTo>
                    <a:pt x="103980" y="62167"/>
                    <a:pt x="102672" y="65439"/>
                    <a:pt x="101364" y="67402"/>
                  </a:cubicBezTo>
                  <a:cubicBezTo>
                    <a:pt x="96132" y="73292"/>
                    <a:pt x="83707" y="70020"/>
                    <a:pt x="83707" y="70020"/>
                  </a:cubicBezTo>
                  <a:cubicBezTo>
                    <a:pt x="79783" y="68711"/>
                    <a:pt x="76513" y="64785"/>
                    <a:pt x="74552" y="61513"/>
                  </a:cubicBezTo>
                  <a:cubicBezTo>
                    <a:pt x="74552" y="60858"/>
                    <a:pt x="73244" y="59550"/>
                    <a:pt x="72590" y="58895"/>
                  </a:cubicBezTo>
                  <a:cubicBezTo>
                    <a:pt x="71282" y="58895"/>
                    <a:pt x="69974" y="57586"/>
                    <a:pt x="68666" y="56278"/>
                  </a:cubicBezTo>
                  <a:cubicBezTo>
                    <a:pt x="68012" y="56278"/>
                    <a:pt x="66704" y="54969"/>
                    <a:pt x="65396" y="54314"/>
                  </a:cubicBezTo>
                  <a:cubicBezTo>
                    <a:pt x="64088" y="56278"/>
                    <a:pt x="62126" y="58895"/>
                    <a:pt x="60819" y="60858"/>
                  </a:cubicBezTo>
                  <a:cubicBezTo>
                    <a:pt x="59511" y="62822"/>
                    <a:pt x="58203" y="64785"/>
                    <a:pt x="56895" y="66094"/>
                  </a:cubicBezTo>
                  <a:cubicBezTo>
                    <a:pt x="54933" y="68057"/>
                    <a:pt x="50355" y="70674"/>
                    <a:pt x="39892" y="76564"/>
                  </a:cubicBezTo>
                  <a:cubicBezTo>
                    <a:pt x="35968" y="78527"/>
                    <a:pt x="30082" y="81799"/>
                    <a:pt x="28121" y="83108"/>
                  </a:cubicBezTo>
                  <a:cubicBezTo>
                    <a:pt x="28121" y="85071"/>
                    <a:pt x="28121" y="90960"/>
                    <a:pt x="28121" y="93578"/>
                  </a:cubicBezTo>
                  <a:lnTo>
                    <a:pt x="28121" y="93578"/>
                  </a:lnTo>
                  <a:cubicBezTo>
                    <a:pt x="28121" y="95541"/>
                    <a:pt x="29428" y="99467"/>
                    <a:pt x="30736" y="100776"/>
                  </a:cubicBezTo>
                  <a:cubicBezTo>
                    <a:pt x="32044" y="102085"/>
                    <a:pt x="33352" y="104048"/>
                    <a:pt x="33352" y="107320"/>
                  </a:cubicBezTo>
                  <a:cubicBezTo>
                    <a:pt x="33352" y="113209"/>
                    <a:pt x="27466" y="122371"/>
                    <a:pt x="24197" y="125643"/>
                  </a:cubicBezTo>
                  <a:cubicBezTo>
                    <a:pt x="20273" y="128915"/>
                    <a:pt x="15695" y="128261"/>
                    <a:pt x="12425" y="126297"/>
                  </a:cubicBezTo>
                  <a:cubicBezTo>
                    <a:pt x="12425" y="126297"/>
                    <a:pt x="11772" y="126952"/>
                    <a:pt x="11117" y="127606"/>
                  </a:cubicBezTo>
                  <a:cubicBezTo>
                    <a:pt x="9809" y="128261"/>
                    <a:pt x="9156" y="128915"/>
                    <a:pt x="7848" y="129569"/>
                  </a:cubicBezTo>
                  <a:cubicBezTo>
                    <a:pt x="9156" y="132841"/>
                    <a:pt x="9156" y="135459"/>
                    <a:pt x="7194" y="138731"/>
                  </a:cubicBezTo>
                  <a:cubicBezTo>
                    <a:pt x="6540" y="140039"/>
                    <a:pt x="5232" y="141348"/>
                    <a:pt x="3924" y="142657"/>
                  </a:cubicBezTo>
                  <a:cubicBezTo>
                    <a:pt x="3270" y="143311"/>
                    <a:pt x="1962" y="144620"/>
                    <a:pt x="1308" y="145275"/>
                  </a:cubicBezTo>
                  <a:cubicBezTo>
                    <a:pt x="1308" y="145275"/>
                    <a:pt x="1308" y="145275"/>
                    <a:pt x="1308" y="145275"/>
                  </a:cubicBezTo>
                  <a:cubicBezTo>
                    <a:pt x="2616" y="146583"/>
                    <a:pt x="3924" y="149201"/>
                    <a:pt x="4578" y="152473"/>
                  </a:cubicBezTo>
                  <a:cubicBezTo>
                    <a:pt x="4578" y="153781"/>
                    <a:pt x="4578" y="155090"/>
                    <a:pt x="4578" y="157053"/>
                  </a:cubicBezTo>
                  <a:cubicBezTo>
                    <a:pt x="4578" y="157708"/>
                    <a:pt x="4578" y="158362"/>
                    <a:pt x="4578" y="159017"/>
                  </a:cubicBezTo>
                  <a:cubicBezTo>
                    <a:pt x="4578" y="159017"/>
                    <a:pt x="4578" y="159017"/>
                    <a:pt x="5232" y="159671"/>
                  </a:cubicBezTo>
                  <a:cubicBezTo>
                    <a:pt x="8502" y="162943"/>
                    <a:pt x="15041" y="169487"/>
                    <a:pt x="10464" y="176685"/>
                  </a:cubicBezTo>
                  <a:cubicBezTo>
                    <a:pt x="8502" y="179303"/>
                    <a:pt x="5232" y="181266"/>
                    <a:pt x="1962" y="182575"/>
                  </a:cubicBezTo>
                  <a:cubicBezTo>
                    <a:pt x="1962" y="182575"/>
                    <a:pt x="654" y="182575"/>
                    <a:pt x="0" y="183229"/>
                  </a:cubicBezTo>
                  <a:cubicBezTo>
                    <a:pt x="0" y="183884"/>
                    <a:pt x="1308" y="184538"/>
                    <a:pt x="1962" y="185192"/>
                  </a:cubicBezTo>
                  <a:cubicBezTo>
                    <a:pt x="3924" y="187156"/>
                    <a:pt x="5886" y="189119"/>
                    <a:pt x="7194" y="191736"/>
                  </a:cubicBezTo>
                  <a:cubicBezTo>
                    <a:pt x="7194" y="192391"/>
                    <a:pt x="9809" y="194354"/>
                    <a:pt x="11117" y="195008"/>
                  </a:cubicBezTo>
                  <a:cubicBezTo>
                    <a:pt x="15041" y="198280"/>
                    <a:pt x="18311" y="201552"/>
                    <a:pt x="18965" y="206133"/>
                  </a:cubicBezTo>
                  <a:cubicBezTo>
                    <a:pt x="18965" y="210713"/>
                    <a:pt x="15695" y="213985"/>
                    <a:pt x="12425" y="217257"/>
                  </a:cubicBezTo>
                  <a:cubicBezTo>
                    <a:pt x="11772" y="217912"/>
                    <a:pt x="10464" y="219220"/>
                    <a:pt x="9809" y="219875"/>
                  </a:cubicBezTo>
                  <a:lnTo>
                    <a:pt x="9809" y="219875"/>
                  </a:lnTo>
                  <a:cubicBezTo>
                    <a:pt x="14387" y="231654"/>
                    <a:pt x="16349" y="235580"/>
                    <a:pt x="17003" y="236235"/>
                  </a:cubicBezTo>
                  <a:cubicBezTo>
                    <a:pt x="17003" y="236889"/>
                    <a:pt x="18965" y="238198"/>
                    <a:pt x="20273" y="238852"/>
                  </a:cubicBezTo>
                  <a:cubicBezTo>
                    <a:pt x="24851" y="242124"/>
                    <a:pt x="29428" y="246051"/>
                    <a:pt x="30082" y="251940"/>
                  </a:cubicBezTo>
                  <a:cubicBezTo>
                    <a:pt x="30082" y="252595"/>
                    <a:pt x="30082" y="253249"/>
                    <a:pt x="30082" y="254558"/>
                  </a:cubicBezTo>
                  <a:cubicBezTo>
                    <a:pt x="33352" y="253903"/>
                    <a:pt x="38584" y="253249"/>
                    <a:pt x="42507" y="257830"/>
                  </a:cubicBezTo>
                  <a:cubicBezTo>
                    <a:pt x="43815" y="259793"/>
                    <a:pt x="45123" y="262410"/>
                    <a:pt x="47085" y="268954"/>
                  </a:cubicBezTo>
                  <a:cubicBezTo>
                    <a:pt x="48393" y="273535"/>
                    <a:pt x="51663" y="282696"/>
                    <a:pt x="54279" y="286622"/>
                  </a:cubicBezTo>
                  <a:cubicBezTo>
                    <a:pt x="54933" y="286622"/>
                    <a:pt x="56241" y="284659"/>
                    <a:pt x="56895" y="284005"/>
                  </a:cubicBezTo>
                  <a:cubicBezTo>
                    <a:pt x="59511" y="281387"/>
                    <a:pt x="63434" y="278115"/>
                    <a:pt x="68012" y="279424"/>
                  </a:cubicBezTo>
                  <a:cubicBezTo>
                    <a:pt x="69320" y="279424"/>
                    <a:pt x="69974" y="280079"/>
                    <a:pt x="70628" y="280733"/>
                  </a:cubicBezTo>
                  <a:cubicBezTo>
                    <a:pt x="71936" y="280733"/>
                    <a:pt x="71936" y="280733"/>
                    <a:pt x="72590" y="280733"/>
                  </a:cubicBezTo>
                  <a:cubicBezTo>
                    <a:pt x="76513" y="280079"/>
                    <a:pt x="81091" y="280079"/>
                    <a:pt x="81091" y="280079"/>
                  </a:cubicBezTo>
                  <a:lnTo>
                    <a:pt x="85669" y="280079"/>
                  </a:lnTo>
                  <a:cubicBezTo>
                    <a:pt x="85669" y="280079"/>
                    <a:pt x="86977" y="284659"/>
                    <a:pt x="86977" y="284659"/>
                  </a:cubicBezTo>
                  <a:cubicBezTo>
                    <a:pt x="87631" y="286622"/>
                    <a:pt x="88939" y="289240"/>
                    <a:pt x="90247" y="290549"/>
                  </a:cubicBezTo>
                  <a:cubicBezTo>
                    <a:pt x="94171" y="290549"/>
                    <a:pt x="102018" y="288586"/>
                    <a:pt x="104634" y="287277"/>
                  </a:cubicBezTo>
                  <a:cubicBezTo>
                    <a:pt x="104634" y="287277"/>
                    <a:pt x="106596" y="285968"/>
                    <a:pt x="107250" y="285314"/>
                  </a:cubicBezTo>
                  <a:cubicBezTo>
                    <a:pt x="110520" y="282696"/>
                    <a:pt x="115097" y="278770"/>
                    <a:pt x="120983" y="280079"/>
                  </a:cubicBezTo>
                  <a:lnTo>
                    <a:pt x="122945" y="280079"/>
                  </a:lnTo>
                  <a:cubicBezTo>
                    <a:pt x="124253" y="280733"/>
                    <a:pt x="127522" y="282042"/>
                    <a:pt x="129485" y="282042"/>
                  </a:cubicBezTo>
                  <a:cubicBezTo>
                    <a:pt x="130792" y="281387"/>
                    <a:pt x="132754" y="278770"/>
                    <a:pt x="133408" y="277461"/>
                  </a:cubicBezTo>
                  <a:cubicBezTo>
                    <a:pt x="137986" y="272880"/>
                    <a:pt x="139948" y="270263"/>
                    <a:pt x="143218" y="269608"/>
                  </a:cubicBezTo>
                  <a:cubicBezTo>
                    <a:pt x="143218" y="269608"/>
                    <a:pt x="143871" y="269608"/>
                    <a:pt x="144526" y="269608"/>
                  </a:cubicBezTo>
                  <a:cubicBezTo>
                    <a:pt x="153681" y="267645"/>
                    <a:pt x="160220" y="266991"/>
                    <a:pt x="164144" y="269608"/>
                  </a:cubicBezTo>
                  <a:cubicBezTo>
                    <a:pt x="166106" y="270917"/>
                    <a:pt x="167414" y="272226"/>
                    <a:pt x="168722" y="272880"/>
                  </a:cubicBezTo>
                  <a:cubicBezTo>
                    <a:pt x="168722" y="272880"/>
                    <a:pt x="170030" y="273535"/>
                    <a:pt x="170684" y="274189"/>
                  </a:cubicBezTo>
                  <a:cubicBezTo>
                    <a:pt x="171992" y="273535"/>
                    <a:pt x="173954" y="271572"/>
                    <a:pt x="174608" y="270263"/>
                  </a:cubicBezTo>
                  <a:lnTo>
                    <a:pt x="174608" y="270263"/>
                  </a:lnTo>
                  <a:cubicBezTo>
                    <a:pt x="174608" y="268300"/>
                    <a:pt x="173300" y="264373"/>
                    <a:pt x="175916" y="261102"/>
                  </a:cubicBezTo>
                  <a:cubicBezTo>
                    <a:pt x="177877" y="259138"/>
                    <a:pt x="180493" y="257830"/>
                    <a:pt x="184417" y="258484"/>
                  </a:cubicBezTo>
                  <a:lnTo>
                    <a:pt x="187033" y="258484"/>
                  </a:lnTo>
                  <a:cubicBezTo>
                    <a:pt x="188341" y="258484"/>
                    <a:pt x="189649" y="259138"/>
                    <a:pt x="190957" y="259138"/>
                  </a:cubicBezTo>
                  <a:cubicBezTo>
                    <a:pt x="190957" y="255212"/>
                    <a:pt x="190957" y="250631"/>
                    <a:pt x="194226" y="247359"/>
                  </a:cubicBezTo>
                  <a:lnTo>
                    <a:pt x="195534" y="246051"/>
                  </a:lnTo>
                  <a:cubicBezTo>
                    <a:pt x="198804" y="242779"/>
                    <a:pt x="200766" y="240815"/>
                    <a:pt x="201420" y="239507"/>
                  </a:cubicBezTo>
                  <a:cubicBezTo>
                    <a:pt x="200112" y="234271"/>
                    <a:pt x="201420" y="226419"/>
                    <a:pt x="205998" y="222492"/>
                  </a:cubicBezTo>
                  <a:cubicBezTo>
                    <a:pt x="208614" y="220529"/>
                    <a:pt x="211883" y="218566"/>
                    <a:pt x="214499" y="217912"/>
                  </a:cubicBezTo>
                  <a:cubicBezTo>
                    <a:pt x="214499" y="217912"/>
                    <a:pt x="215807" y="217912"/>
                    <a:pt x="215807" y="217257"/>
                  </a:cubicBezTo>
                  <a:cubicBezTo>
                    <a:pt x="215807" y="217257"/>
                    <a:pt x="215807" y="217257"/>
                    <a:pt x="215807" y="217257"/>
                  </a:cubicBezTo>
                  <a:cubicBezTo>
                    <a:pt x="217115" y="214640"/>
                    <a:pt x="219077" y="211368"/>
                    <a:pt x="223001" y="210059"/>
                  </a:cubicBezTo>
                  <a:cubicBezTo>
                    <a:pt x="224963" y="210059"/>
                    <a:pt x="227579" y="210059"/>
                    <a:pt x="229540" y="211368"/>
                  </a:cubicBezTo>
                  <a:cubicBezTo>
                    <a:pt x="230848" y="212022"/>
                    <a:pt x="232810" y="213331"/>
                    <a:pt x="233464" y="213985"/>
                  </a:cubicBezTo>
                  <a:cubicBezTo>
                    <a:pt x="233464" y="213985"/>
                    <a:pt x="234118" y="213331"/>
                    <a:pt x="234772" y="212677"/>
                  </a:cubicBezTo>
                  <a:cubicBezTo>
                    <a:pt x="238696" y="208750"/>
                    <a:pt x="243928" y="204170"/>
                    <a:pt x="249813" y="204170"/>
                  </a:cubicBezTo>
                  <a:cubicBezTo>
                    <a:pt x="253737" y="204170"/>
                    <a:pt x="257661" y="206133"/>
                    <a:pt x="261584" y="207441"/>
                  </a:cubicBezTo>
                  <a:cubicBezTo>
                    <a:pt x="262892" y="207441"/>
                    <a:pt x="264200" y="208750"/>
                    <a:pt x="264854" y="208750"/>
                  </a:cubicBezTo>
                  <a:cubicBezTo>
                    <a:pt x="264854" y="208750"/>
                    <a:pt x="264854" y="208750"/>
                    <a:pt x="266162" y="208750"/>
                  </a:cubicBezTo>
                  <a:cubicBezTo>
                    <a:pt x="269432" y="208750"/>
                    <a:pt x="274010" y="207441"/>
                    <a:pt x="278588" y="208096"/>
                  </a:cubicBezTo>
                  <a:cubicBezTo>
                    <a:pt x="279241" y="208096"/>
                    <a:pt x="281857" y="208096"/>
                    <a:pt x="283165" y="206787"/>
                  </a:cubicBezTo>
                  <a:cubicBezTo>
                    <a:pt x="285127" y="206133"/>
                    <a:pt x="287743" y="204824"/>
                    <a:pt x="290359" y="204824"/>
                  </a:cubicBezTo>
                  <a:cubicBezTo>
                    <a:pt x="292975" y="204824"/>
                    <a:pt x="294937" y="204824"/>
                    <a:pt x="296898" y="204824"/>
                  </a:cubicBezTo>
                  <a:cubicBezTo>
                    <a:pt x="296898" y="204824"/>
                    <a:pt x="296898" y="204170"/>
                    <a:pt x="296898" y="203515"/>
                  </a:cubicBezTo>
                  <a:cubicBezTo>
                    <a:pt x="298860" y="196317"/>
                    <a:pt x="300168" y="191082"/>
                    <a:pt x="304092" y="189119"/>
                  </a:cubicBezTo>
                  <a:cubicBezTo>
                    <a:pt x="306054" y="188464"/>
                    <a:pt x="308670" y="188464"/>
                    <a:pt x="310631" y="189119"/>
                  </a:cubicBezTo>
                  <a:cubicBezTo>
                    <a:pt x="311286" y="189119"/>
                    <a:pt x="312594" y="190428"/>
                    <a:pt x="313247" y="191082"/>
                  </a:cubicBezTo>
                  <a:cubicBezTo>
                    <a:pt x="313247" y="186501"/>
                    <a:pt x="313247" y="182575"/>
                    <a:pt x="313247" y="180612"/>
                  </a:cubicBezTo>
                  <a:cubicBezTo>
                    <a:pt x="311286" y="176031"/>
                    <a:pt x="310631" y="168832"/>
                    <a:pt x="313247" y="163597"/>
                  </a:cubicBezTo>
                  <a:cubicBezTo>
                    <a:pt x="314555" y="159671"/>
                    <a:pt x="317171" y="158362"/>
                    <a:pt x="319133" y="15770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44" name="Graphic 2">
              <a:extLst>
                <a:ext uri="{FF2B5EF4-FFF2-40B4-BE49-F238E27FC236}">
                  <a16:creationId xmlns:a16="http://schemas.microsoft.com/office/drawing/2014/main" id="{CCACEA2C-1ADC-2F18-C851-3F687BA72C52}"/>
                </a:ext>
              </a:extLst>
            </p:cNvPr>
            <p:cNvGrpSpPr/>
            <p:nvPr/>
          </p:nvGrpSpPr>
          <p:grpSpPr>
            <a:xfrm>
              <a:off x="3401773" y="5244027"/>
              <a:ext cx="273355" cy="527438"/>
              <a:chOff x="3401773" y="5244027"/>
              <a:chExt cx="273355" cy="527438"/>
            </a:xfrm>
            <a:solidFill>
              <a:srgbClr val="EDEDEE"/>
            </a:solidFill>
          </p:grpSpPr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6C2EC8A9-6A85-CB79-13EF-DA99E84FF57F}"/>
                  </a:ext>
                </a:extLst>
              </p:cNvPr>
              <p:cNvSpPr/>
              <p:nvPr/>
            </p:nvSpPr>
            <p:spPr>
              <a:xfrm>
                <a:off x="3401773" y="5244027"/>
                <a:ext cx="273355" cy="527438"/>
              </a:xfrm>
              <a:custGeom>
                <a:avLst/>
                <a:gdLst>
                  <a:gd name="connsiteX0" fmla="*/ 156296 w 273355"/>
                  <a:gd name="connsiteY0" fmla="*/ 520240 h 527438"/>
                  <a:gd name="connsiteX1" fmla="*/ 177223 w 273355"/>
                  <a:gd name="connsiteY1" fmla="*/ 524820 h 527438"/>
                  <a:gd name="connsiteX2" fmla="*/ 185725 w 273355"/>
                  <a:gd name="connsiteY2" fmla="*/ 527438 h 527438"/>
                  <a:gd name="connsiteX3" fmla="*/ 191610 w 273355"/>
                  <a:gd name="connsiteY3" fmla="*/ 522203 h 527438"/>
                  <a:gd name="connsiteX4" fmla="*/ 193572 w 273355"/>
                  <a:gd name="connsiteY4" fmla="*/ 520894 h 527438"/>
                  <a:gd name="connsiteX5" fmla="*/ 193572 w 273355"/>
                  <a:gd name="connsiteY5" fmla="*/ 520894 h 527438"/>
                  <a:gd name="connsiteX6" fmla="*/ 196842 w 273355"/>
                  <a:gd name="connsiteY6" fmla="*/ 515659 h 527438"/>
                  <a:gd name="connsiteX7" fmla="*/ 194880 w 273355"/>
                  <a:gd name="connsiteY7" fmla="*/ 512387 h 527438"/>
                  <a:gd name="connsiteX8" fmla="*/ 190957 w 273355"/>
                  <a:gd name="connsiteY8" fmla="*/ 502571 h 527438"/>
                  <a:gd name="connsiteX9" fmla="*/ 190957 w 273355"/>
                  <a:gd name="connsiteY9" fmla="*/ 499299 h 527438"/>
                  <a:gd name="connsiteX10" fmla="*/ 193572 w 273355"/>
                  <a:gd name="connsiteY10" fmla="*/ 497336 h 527438"/>
                  <a:gd name="connsiteX11" fmla="*/ 207306 w 273355"/>
                  <a:gd name="connsiteY11" fmla="*/ 497336 h 527438"/>
                  <a:gd name="connsiteX12" fmla="*/ 207306 w 273355"/>
                  <a:gd name="connsiteY12" fmla="*/ 497336 h 527438"/>
                  <a:gd name="connsiteX13" fmla="*/ 207306 w 273355"/>
                  <a:gd name="connsiteY13" fmla="*/ 497336 h 527438"/>
                  <a:gd name="connsiteX14" fmla="*/ 202728 w 273355"/>
                  <a:gd name="connsiteY14" fmla="*/ 492101 h 527438"/>
                  <a:gd name="connsiteX15" fmla="*/ 198150 w 273355"/>
                  <a:gd name="connsiteY15" fmla="*/ 487520 h 527438"/>
                  <a:gd name="connsiteX16" fmla="*/ 190302 w 273355"/>
                  <a:gd name="connsiteY16" fmla="*/ 473123 h 527438"/>
                  <a:gd name="connsiteX17" fmla="*/ 197496 w 273355"/>
                  <a:gd name="connsiteY17" fmla="*/ 461999 h 527438"/>
                  <a:gd name="connsiteX18" fmla="*/ 202728 w 273355"/>
                  <a:gd name="connsiteY18" fmla="*/ 459381 h 527438"/>
                  <a:gd name="connsiteX19" fmla="*/ 202728 w 273355"/>
                  <a:gd name="connsiteY19" fmla="*/ 456109 h 527438"/>
                  <a:gd name="connsiteX20" fmla="*/ 204036 w 273355"/>
                  <a:gd name="connsiteY20" fmla="*/ 449566 h 527438"/>
                  <a:gd name="connsiteX21" fmla="*/ 215153 w 273355"/>
                  <a:gd name="connsiteY21" fmla="*/ 446294 h 527438"/>
                  <a:gd name="connsiteX22" fmla="*/ 215153 w 273355"/>
                  <a:gd name="connsiteY22" fmla="*/ 444331 h 527438"/>
                  <a:gd name="connsiteX23" fmla="*/ 219077 w 273355"/>
                  <a:gd name="connsiteY23" fmla="*/ 442367 h 527438"/>
                  <a:gd name="connsiteX24" fmla="*/ 228886 w 273355"/>
                  <a:gd name="connsiteY24" fmla="*/ 443676 h 527438"/>
                  <a:gd name="connsiteX25" fmla="*/ 230194 w 273355"/>
                  <a:gd name="connsiteY25" fmla="*/ 443676 h 527438"/>
                  <a:gd name="connsiteX26" fmla="*/ 237388 w 273355"/>
                  <a:gd name="connsiteY26" fmla="*/ 437787 h 527438"/>
                  <a:gd name="connsiteX27" fmla="*/ 236734 w 273355"/>
                  <a:gd name="connsiteY27" fmla="*/ 431897 h 527438"/>
                  <a:gd name="connsiteX28" fmla="*/ 236734 w 273355"/>
                  <a:gd name="connsiteY28" fmla="*/ 426662 h 527438"/>
                  <a:gd name="connsiteX29" fmla="*/ 240658 w 273355"/>
                  <a:gd name="connsiteY29" fmla="*/ 416846 h 527438"/>
                  <a:gd name="connsiteX30" fmla="*/ 236734 w 273355"/>
                  <a:gd name="connsiteY30" fmla="*/ 410302 h 527438"/>
                  <a:gd name="connsiteX31" fmla="*/ 243274 w 273355"/>
                  <a:gd name="connsiteY31" fmla="*/ 398523 h 527438"/>
                  <a:gd name="connsiteX32" fmla="*/ 243274 w 273355"/>
                  <a:gd name="connsiteY32" fmla="*/ 395906 h 527438"/>
                  <a:gd name="connsiteX33" fmla="*/ 246543 w 273355"/>
                  <a:gd name="connsiteY33" fmla="*/ 388053 h 527438"/>
                  <a:gd name="connsiteX34" fmla="*/ 246543 w 273355"/>
                  <a:gd name="connsiteY34" fmla="*/ 387399 h 527438"/>
                  <a:gd name="connsiteX35" fmla="*/ 245235 w 273355"/>
                  <a:gd name="connsiteY35" fmla="*/ 384781 h 527438"/>
                  <a:gd name="connsiteX36" fmla="*/ 243927 w 273355"/>
                  <a:gd name="connsiteY36" fmla="*/ 381509 h 527438"/>
                  <a:gd name="connsiteX37" fmla="*/ 249813 w 273355"/>
                  <a:gd name="connsiteY37" fmla="*/ 371039 h 527438"/>
                  <a:gd name="connsiteX38" fmla="*/ 249813 w 273355"/>
                  <a:gd name="connsiteY38" fmla="*/ 371039 h 527438"/>
                  <a:gd name="connsiteX39" fmla="*/ 249813 w 273355"/>
                  <a:gd name="connsiteY39" fmla="*/ 369076 h 527438"/>
                  <a:gd name="connsiteX40" fmla="*/ 251121 w 273355"/>
                  <a:gd name="connsiteY40" fmla="*/ 365149 h 527438"/>
                  <a:gd name="connsiteX41" fmla="*/ 266162 w 273355"/>
                  <a:gd name="connsiteY41" fmla="*/ 361223 h 527438"/>
                  <a:gd name="connsiteX42" fmla="*/ 266162 w 273355"/>
                  <a:gd name="connsiteY42" fmla="*/ 359914 h 527438"/>
                  <a:gd name="connsiteX43" fmla="*/ 270740 w 273355"/>
                  <a:gd name="connsiteY43" fmla="*/ 350098 h 527438"/>
                  <a:gd name="connsiteX44" fmla="*/ 273356 w 273355"/>
                  <a:gd name="connsiteY44" fmla="*/ 345517 h 527438"/>
                  <a:gd name="connsiteX45" fmla="*/ 272702 w 273355"/>
                  <a:gd name="connsiteY45" fmla="*/ 329812 h 527438"/>
                  <a:gd name="connsiteX46" fmla="*/ 265508 w 273355"/>
                  <a:gd name="connsiteY46" fmla="*/ 323923 h 527438"/>
                  <a:gd name="connsiteX47" fmla="*/ 258315 w 273355"/>
                  <a:gd name="connsiteY47" fmla="*/ 317379 h 527438"/>
                  <a:gd name="connsiteX48" fmla="*/ 257007 w 273355"/>
                  <a:gd name="connsiteY48" fmla="*/ 299056 h 527438"/>
                  <a:gd name="connsiteX49" fmla="*/ 253083 w 273355"/>
                  <a:gd name="connsiteY49" fmla="*/ 293166 h 527438"/>
                  <a:gd name="connsiteX50" fmla="*/ 251775 w 273355"/>
                  <a:gd name="connsiteY50" fmla="*/ 293166 h 527438"/>
                  <a:gd name="connsiteX51" fmla="*/ 242619 w 273355"/>
                  <a:gd name="connsiteY51" fmla="*/ 291858 h 527438"/>
                  <a:gd name="connsiteX52" fmla="*/ 242619 w 273355"/>
                  <a:gd name="connsiteY52" fmla="*/ 291858 h 527438"/>
                  <a:gd name="connsiteX53" fmla="*/ 228232 w 273355"/>
                  <a:gd name="connsiteY53" fmla="*/ 297747 h 527438"/>
                  <a:gd name="connsiteX54" fmla="*/ 211229 w 273355"/>
                  <a:gd name="connsiteY54" fmla="*/ 271572 h 527438"/>
                  <a:gd name="connsiteX55" fmla="*/ 209267 w 273355"/>
                  <a:gd name="connsiteY55" fmla="*/ 265682 h 527438"/>
                  <a:gd name="connsiteX56" fmla="*/ 209267 w 273355"/>
                  <a:gd name="connsiteY56" fmla="*/ 265682 h 527438"/>
                  <a:gd name="connsiteX57" fmla="*/ 200766 w 273355"/>
                  <a:gd name="connsiteY57" fmla="*/ 266337 h 527438"/>
                  <a:gd name="connsiteX58" fmla="*/ 194880 w 273355"/>
                  <a:gd name="connsiteY58" fmla="*/ 262410 h 527438"/>
                  <a:gd name="connsiteX59" fmla="*/ 194226 w 273355"/>
                  <a:gd name="connsiteY59" fmla="*/ 253249 h 527438"/>
                  <a:gd name="connsiteX60" fmla="*/ 194226 w 273355"/>
                  <a:gd name="connsiteY60" fmla="*/ 251286 h 527438"/>
                  <a:gd name="connsiteX61" fmla="*/ 189649 w 273355"/>
                  <a:gd name="connsiteY61" fmla="*/ 247359 h 527438"/>
                  <a:gd name="connsiteX62" fmla="*/ 184417 w 273355"/>
                  <a:gd name="connsiteY62" fmla="*/ 242779 h 527438"/>
                  <a:gd name="connsiteX63" fmla="*/ 174608 w 273355"/>
                  <a:gd name="connsiteY63" fmla="*/ 222492 h 527438"/>
                  <a:gd name="connsiteX64" fmla="*/ 174608 w 273355"/>
                  <a:gd name="connsiteY64" fmla="*/ 220529 h 527438"/>
                  <a:gd name="connsiteX65" fmla="*/ 179839 w 273355"/>
                  <a:gd name="connsiteY65" fmla="*/ 206133 h 527438"/>
                  <a:gd name="connsiteX66" fmla="*/ 181801 w 273355"/>
                  <a:gd name="connsiteY66" fmla="*/ 204170 h 527438"/>
                  <a:gd name="connsiteX67" fmla="*/ 179839 w 273355"/>
                  <a:gd name="connsiteY67" fmla="*/ 202206 h 527438"/>
                  <a:gd name="connsiteX68" fmla="*/ 173300 w 273355"/>
                  <a:gd name="connsiteY68" fmla="*/ 195008 h 527438"/>
                  <a:gd name="connsiteX69" fmla="*/ 170684 w 273355"/>
                  <a:gd name="connsiteY69" fmla="*/ 191736 h 527438"/>
                  <a:gd name="connsiteX70" fmla="*/ 164144 w 273355"/>
                  <a:gd name="connsiteY70" fmla="*/ 179303 h 527438"/>
                  <a:gd name="connsiteX71" fmla="*/ 175261 w 273355"/>
                  <a:gd name="connsiteY71" fmla="*/ 167524 h 527438"/>
                  <a:gd name="connsiteX72" fmla="*/ 175915 w 273355"/>
                  <a:gd name="connsiteY72" fmla="*/ 167524 h 527438"/>
                  <a:gd name="connsiteX73" fmla="*/ 174608 w 273355"/>
                  <a:gd name="connsiteY73" fmla="*/ 166215 h 527438"/>
                  <a:gd name="connsiteX74" fmla="*/ 172645 w 273355"/>
                  <a:gd name="connsiteY74" fmla="*/ 164252 h 527438"/>
                  <a:gd name="connsiteX75" fmla="*/ 170030 w 273355"/>
                  <a:gd name="connsiteY75" fmla="*/ 153781 h 527438"/>
                  <a:gd name="connsiteX76" fmla="*/ 170030 w 273355"/>
                  <a:gd name="connsiteY76" fmla="*/ 151164 h 527438"/>
                  <a:gd name="connsiteX77" fmla="*/ 169376 w 273355"/>
                  <a:gd name="connsiteY77" fmla="*/ 149855 h 527438"/>
                  <a:gd name="connsiteX78" fmla="*/ 166106 w 273355"/>
                  <a:gd name="connsiteY78" fmla="*/ 143311 h 527438"/>
                  <a:gd name="connsiteX79" fmla="*/ 171992 w 273355"/>
                  <a:gd name="connsiteY79" fmla="*/ 130224 h 527438"/>
                  <a:gd name="connsiteX80" fmla="*/ 172645 w 273355"/>
                  <a:gd name="connsiteY80" fmla="*/ 129569 h 527438"/>
                  <a:gd name="connsiteX81" fmla="*/ 170030 w 273355"/>
                  <a:gd name="connsiteY81" fmla="*/ 124989 h 527438"/>
                  <a:gd name="connsiteX82" fmla="*/ 171992 w 273355"/>
                  <a:gd name="connsiteY82" fmla="*/ 115173 h 527438"/>
                  <a:gd name="connsiteX83" fmla="*/ 171338 w 273355"/>
                  <a:gd name="connsiteY83" fmla="*/ 110592 h 527438"/>
                  <a:gd name="connsiteX84" fmla="*/ 171338 w 273355"/>
                  <a:gd name="connsiteY84" fmla="*/ 109283 h 527438"/>
                  <a:gd name="connsiteX85" fmla="*/ 173300 w 273355"/>
                  <a:gd name="connsiteY85" fmla="*/ 100776 h 527438"/>
                  <a:gd name="connsiteX86" fmla="*/ 174608 w 273355"/>
                  <a:gd name="connsiteY86" fmla="*/ 97504 h 527438"/>
                  <a:gd name="connsiteX87" fmla="*/ 170030 w 273355"/>
                  <a:gd name="connsiteY87" fmla="*/ 90306 h 527438"/>
                  <a:gd name="connsiteX88" fmla="*/ 166760 w 273355"/>
                  <a:gd name="connsiteY88" fmla="*/ 85725 h 527438"/>
                  <a:gd name="connsiteX89" fmla="*/ 163490 w 273355"/>
                  <a:gd name="connsiteY89" fmla="*/ 73946 h 527438"/>
                  <a:gd name="connsiteX90" fmla="*/ 160220 w 273355"/>
                  <a:gd name="connsiteY90" fmla="*/ 68057 h 527438"/>
                  <a:gd name="connsiteX91" fmla="*/ 156296 w 273355"/>
                  <a:gd name="connsiteY91" fmla="*/ 62822 h 527438"/>
                  <a:gd name="connsiteX92" fmla="*/ 147795 w 273355"/>
                  <a:gd name="connsiteY92" fmla="*/ 52351 h 527438"/>
                  <a:gd name="connsiteX93" fmla="*/ 135370 w 273355"/>
                  <a:gd name="connsiteY93" fmla="*/ 47116 h 527438"/>
                  <a:gd name="connsiteX94" fmla="*/ 132100 w 273355"/>
                  <a:gd name="connsiteY94" fmla="*/ 45807 h 527438"/>
                  <a:gd name="connsiteX95" fmla="*/ 125561 w 273355"/>
                  <a:gd name="connsiteY95" fmla="*/ 45807 h 527438"/>
                  <a:gd name="connsiteX96" fmla="*/ 118367 w 273355"/>
                  <a:gd name="connsiteY96" fmla="*/ 45807 h 527438"/>
                  <a:gd name="connsiteX97" fmla="*/ 108557 w 273355"/>
                  <a:gd name="connsiteY97" fmla="*/ 28139 h 527438"/>
                  <a:gd name="connsiteX98" fmla="*/ 107904 w 273355"/>
                  <a:gd name="connsiteY98" fmla="*/ 24867 h 527438"/>
                  <a:gd name="connsiteX99" fmla="*/ 98094 w 273355"/>
                  <a:gd name="connsiteY99" fmla="*/ 13742 h 527438"/>
                  <a:gd name="connsiteX100" fmla="*/ 94170 w 273355"/>
                  <a:gd name="connsiteY100" fmla="*/ 11125 h 527438"/>
                  <a:gd name="connsiteX101" fmla="*/ 90900 w 273355"/>
                  <a:gd name="connsiteY101" fmla="*/ 8507 h 527438"/>
                  <a:gd name="connsiteX102" fmla="*/ 90900 w 273355"/>
                  <a:gd name="connsiteY102" fmla="*/ 8507 h 527438"/>
                  <a:gd name="connsiteX103" fmla="*/ 79129 w 273355"/>
                  <a:gd name="connsiteY103" fmla="*/ 18977 h 527438"/>
                  <a:gd name="connsiteX104" fmla="*/ 74551 w 273355"/>
                  <a:gd name="connsiteY104" fmla="*/ 18977 h 527438"/>
                  <a:gd name="connsiteX105" fmla="*/ 68012 w 273355"/>
                  <a:gd name="connsiteY105" fmla="*/ 26176 h 527438"/>
                  <a:gd name="connsiteX106" fmla="*/ 54279 w 273355"/>
                  <a:gd name="connsiteY106" fmla="*/ 28139 h 527438"/>
                  <a:gd name="connsiteX107" fmla="*/ 41853 w 273355"/>
                  <a:gd name="connsiteY107" fmla="*/ 13742 h 527438"/>
                  <a:gd name="connsiteX108" fmla="*/ 41853 w 273355"/>
                  <a:gd name="connsiteY108" fmla="*/ 4581 h 527438"/>
                  <a:gd name="connsiteX109" fmla="*/ 41853 w 273355"/>
                  <a:gd name="connsiteY109" fmla="*/ 3272 h 527438"/>
                  <a:gd name="connsiteX110" fmla="*/ 39891 w 273355"/>
                  <a:gd name="connsiteY110" fmla="*/ 0 h 527438"/>
                  <a:gd name="connsiteX111" fmla="*/ 35314 w 273355"/>
                  <a:gd name="connsiteY111" fmla="*/ 4581 h 527438"/>
                  <a:gd name="connsiteX112" fmla="*/ 34006 w 273355"/>
                  <a:gd name="connsiteY112" fmla="*/ 9816 h 527438"/>
                  <a:gd name="connsiteX113" fmla="*/ 31390 w 273355"/>
                  <a:gd name="connsiteY113" fmla="*/ 21595 h 527438"/>
                  <a:gd name="connsiteX114" fmla="*/ 28120 w 273355"/>
                  <a:gd name="connsiteY114" fmla="*/ 24212 h 527438"/>
                  <a:gd name="connsiteX115" fmla="*/ 24197 w 273355"/>
                  <a:gd name="connsiteY115" fmla="*/ 34683 h 527438"/>
                  <a:gd name="connsiteX116" fmla="*/ 22234 w 273355"/>
                  <a:gd name="connsiteY116" fmla="*/ 37955 h 527438"/>
                  <a:gd name="connsiteX117" fmla="*/ 16349 w 273355"/>
                  <a:gd name="connsiteY117" fmla="*/ 45807 h 527438"/>
                  <a:gd name="connsiteX118" fmla="*/ 13733 w 273355"/>
                  <a:gd name="connsiteY118" fmla="*/ 49079 h 527438"/>
                  <a:gd name="connsiteX119" fmla="*/ 13733 w 273355"/>
                  <a:gd name="connsiteY119" fmla="*/ 53006 h 527438"/>
                  <a:gd name="connsiteX120" fmla="*/ 11771 w 273355"/>
                  <a:gd name="connsiteY120" fmla="*/ 63476 h 527438"/>
                  <a:gd name="connsiteX121" fmla="*/ 9155 w 273355"/>
                  <a:gd name="connsiteY121" fmla="*/ 68711 h 527438"/>
                  <a:gd name="connsiteX122" fmla="*/ 2616 w 273355"/>
                  <a:gd name="connsiteY122" fmla="*/ 80490 h 527438"/>
                  <a:gd name="connsiteX123" fmla="*/ 0 w 273355"/>
                  <a:gd name="connsiteY123" fmla="*/ 83762 h 527438"/>
                  <a:gd name="connsiteX124" fmla="*/ 2616 w 273355"/>
                  <a:gd name="connsiteY124" fmla="*/ 85725 h 527438"/>
                  <a:gd name="connsiteX125" fmla="*/ 16349 w 273355"/>
                  <a:gd name="connsiteY125" fmla="*/ 99467 h 527438"/>
                  <a:gd name="connsiteX126" fmla="*/ 14387 w 273355"/>
                  <a:gd name="connsiteY126" fmla="*/ 106011 h 527438"/>
                  <a:gd name="connsiteX127" fmla="*/ 13733 w 273355"/>
                  <a:gd name="connsiteY127" fmla="*/ 107974 h 527438"/>
                  <a:gd name="connsiteX128" fmla="*/ 15695 w 273355"/>
                  <a:gd name="connsiteY128" fmla="*/ 113864 h 527438"/>
                  <a:gd name="connsiteX129" fmla="*/ 15041 w 273355"/>
                  <a:gd name="connsiteY129" fmla="*/ 125643 h 527438"/>
                  <a:gd name="connsiteX130" fmla="*/ 14387 w 273355"/>
                  <a:gd name="connsiteY130" fmla="*/ 127606 h 527438"/>
                  <a:gd name="connsiteX131" fmla="*/ 15695 w 273355"/>
                  <a:gd name="connsiteY131" fmla="*/ 132841 h 527438"/>
                  <a:gd name="connsiteX132" fmla="*/ 18311 w 273355"/>
                  <a:gd name="connsiteY132" fmla="*/ 145275 h 527438"/>
                  <a:gd name="connsiteX133" fmla="*/ 24197 w 273355"/>
                  <a:gd name="connsiteY133" fmla="*/ 143966 h 527438"/>
                  <a:gd name="connsiteX134" fmla="*/ 44469 w 273355"/>
                  <a:gd name="connsiteY134" fmla="*/ 149201 h 527438"/>
                  <a:gd name="connsiteX135" fmla="*/ 42507 w 273355"/>
                  <a:gd name="connsiteY135" fmla="*/ 159017 h 527438"/>
                  <a:gd name="connsiteX136" fmla="*/ 46431 w 273355"/>
                  <a:gd name="connsiteY136" fmla="*/ 167524 h 527438"/>
                  <a:gd name="connsiteX137" fmla="*/ 44469 w 273355"/>
                  <a:gd name="connsiteY137" fmla="*/ 176685 h 527438"/>
                  <a:gd name="connsiteX138" fmla="*/ 51663 w 273355"/>
                  <a:gd name="connsiteY138" fmla="*/ 184538 h 527438"/>
                  <a:gd name="connsiteX139" fmla="*/ 45123 w 273355"/>
                  <a:gd name="connsiteY139" fmla="*/ 189773 h 527438"/>
                  <a:gd name="connsiteX140" fmla="*/ 37276 w 273355"/>
                  <a:gd name="connsiteY140" fmla="*/ 194354 h 527438"/>
                  <a:gd name="connsiteX141" fmla="*/ 41853 w 273355"/>
                  <a:gd name="connsiteY141" fmla="*/ 206787 h 527438"/>
                  <a:gd name="connsiteX142" fmla="*/ 38583 w 273355"/>
                  <a:gd name="connsiteY142" fmla="*/ 219220 h 527438"/>
                  <a:gd name="connsiteX143" fmla="*/ 33352 w 273355"/>
                  <a:gd name="connsiteY143" fmla="*/ 221838 h 527438"/>
                  <a:gd name="connsiteX144" fmla="*/ 34660 w 273355"/>
                  <a:gd name="connsiteY144" fmla="*/ 227727 h 527438"/>
                  <a:gd name="connsiteX145" fmla="*/ 28774 w 273355"/>
                  <a:gd name="connsiteY145" fmla="*/ 227727 h 527438"/>
                  <a:gd name="connsiteX146" fmla="*/ 32698 w 273355"/>
                  <a:gd name="connsiteY146" fmla="*/ 237543 h 527438"/>
                  <a:gd name="connsiteX147" fmla="*/ 35968 w 273355"/>
                  <a:gd name="connsiteY147" fmla="*/ 244742 h 527438"/>
                  <a:gd name="connsiteX148" fmla="*/ 45777 w 273355"/>
                  <a:gd name="connsiteY148" fmla="*/ 244742 h 527438"/>
                  <a:gd name="connsiteX149" fmla="*/ 44469 w 273355"/>
                  <a:gd name="connsiteY149" fmla="*/ 265682 h 527438"/>
                  <a:gd name="connsiteX150" fmla="*/ 44469 w 273355"/>
                  <a:gd name="connsiteY150" fmla="*/ 280733 h 527438"/>
                  <a:gd name="connsiteX151" fmla="*/ 44469 w 273355"/>
                  <a:gd name="connsiteY151" fmla="*/ 297747 h 527438"/>
                  <a:gd name="connsiteX152" fmla="*/ 51663 w 273355"/>
                  <a:gd name="connsiteY152" fmla="*/ 302328 h 527438"/>
                  <a:gd name="connsiteX153" fmla="*/ 58202 w 273355"/>
                  <a:gd name="connsiteY153" fmla="*/ 312144 h 527438"/>
                  <a:gd name="connsiteX154" fmla="*/ 51009 w 273355"/>
                  <a:gd name="connsiteY154" fmla="*/ 322614 h 527438"/>
                  <a:gd name="connsiteX155" fmla="*/ 44469 w 273355"/>
                  <a:gd name="connsiteY155" fmla="*/ 325886 h 527438"/>
                  <a:gd name="connsiteX156" fmla="*/ 44469 w 273355"/>
                  <a:gd name="connsiteY156" fmla="*/ 337011 h 527438"/>
                  <a:gd name="connsiteX157" fmla="*/ 39891 w 273355"/>
                  <a:gd name="connsiteY157" fmla="*/ 342246 h 527438"/>
                  <a:gd name="connsiteX158" fmla="*/ 41853 w 273355"/>
                  <a:gd name="connsiteY158" fmla="*/ 355988 h 527438"/>
                  <a:gd name="connsiteX159" fmla="*/ 35968 w 273355"/>
                  <a:gd name="connsiteY159" fmla="*/ 367767 h 527438"/>
                  <a:gd name="connsiteX160" fmla="*/ 41199 w 273355"/>
                  <a:gd name="connsiteY160" fmla="*/ 374965 h 527438"/>
                  <a:gd name="connsiteX161" fmla="*/ 45777 w 273355"/>
                  <a:gd name="connsiteY161" fmla="*/ 381509 h 527438"/>
                  <a:gd name="connsiteX162" fmla="*/ 49701 w 273355"/>
                  <a:gd name="connsiteY162" fmla="*/ 386090 h 527438"/>
                  <a:gd name="connsiteX163" fmla="*/ 56895 w 273355"/>
                  <a:gd name="connsiteY163" fmla="*/ 380200 h 527438"/>
                  <a:gd name="connsiteX164" fmla="*/ 60818 w 273355"/>
                  <a:gd name="connsiteY164" fmla="*/ 388053 h 527438"/>
                  <a:gd name="connsiteX165" fmla="*/ 52971 w 273355"/>
                  <a:gd name="connsiteY165" fmla="*/ 390671 h 527438"/>
                  <a:gd name="connsiteX166" fmla="*/ 56240 w 273355"/>
                  <a:gd name="connsiteY166" fmla="*/ 395906 h 527438"/>
                  <a:gd name="connsiteX167" fmla="*/ 62780 w 273355"/>
                  <a:gd name="connsiteY167" fmla="*/ 401795 h 527438"/>
                  <a:gd name="connsiteX168" fmla="*/ 66704 w 273355"/>
                  <a:gd name="connsiteY168" fmla="*/ 406376 h 527438"/>
                  <a:gd name="connsiteX169" fmla="*/ 66704 w 273355"/>
                  <a:gd name="connsiteY169" fmla="*/ 413574 h 527438"/>
                  <a:gd name="connsiteX170" fmla="*/ 67358 w 273355"/>
                  <a:gd name="connsiteY170" fmla="*/ 423390 h 527438"/>
                  <a:gd name="connsiteX171" fmla="*/ 61472 w 273355"/>
                  <a:gd name="connsiteY171" fmla="*/ 425353 h 527438"/>
                  <a:gd name="connsiteX172" fmla="*/ 54279 w 273355"/>
                  <a:gd name="connsiteY172" fmla="*/ 412265 h 527438"/>
                  <a:gd name="connsiteX173" fmla="*/ 41199 w 273355"/>
                  <a:gd name="connsiteY173" fmla="*/ 408339 h 527438"/>
                  <a:gd name="connsiteX174" fmla="*/ 44469 w 273355"/>
                  <a:gd name="connsiteY174" fmla="*/ 416846 h 527438"/>
                  <a:gd name="connsiteX175" fmla="*/ 52317 w 273355"/>
                  <a:gd name="connsiteY175" fmla="*/ 425353 h 527438"/>
                  <a:gd name="connsiteX176" fmla="*/ 58202 w 273355"/>
                  <a:gd name="connsiteY176" fmla="*/ 434515 h 527438"/>
                  <a:gd name="connsiteX177" fmla="*/ 88939 w 273355"/>
                  <a:gd name="connsiteY177" fmla="*/ 455455 h 527438"/>
                  <a:gd name="connsiteX178" fmla="*/ 110519 w 273355"/>
                  <a:gd name="connsiteY178" fmla="*/ 460690 h 527438"/>
                  <a:gd name="connsiteX179" fmla="*/ 120329 w 273355"/>
                  <a:gd name="connsiteY179" fmla="*/ 469851 h 527438"/>
                  <a:gd name="connsiteX180" fmla="*/ 130792 w 273355"/>
                  <a:gd name="connsiteY180" fmla="*/ 469197 h 527438"/>
                  <a:gd name="connsiteX181" fmla="*/ 140602 w 273355"/>
                  <a:gd name="connsiteY181" fmla="*/ 483594 h 527438"/>
                  <a:gd name="connsiteX182" fmla="*/ 141910 w 273355"/>
                  <a:gd name="connsiteY182" fmla="*/ 496027 h 527438"/>
                  <a:gd name="connsiteX183" fmla="*/ 156296 w 273355"/>
                  <a:gd name="connsiteY183" fmla="*/ 500608 h 527438"/>
                  <a:gd name="connsiteX184" fmla="*/ 158912 w 273355"/>
                  <a:gd name="connsiteY184" fmla="*/ 515004 h 527438"/>
                  <a:gd name="connsiteX185" fmla="*/ 158912 w 273355"/>
                  <a:gd name="connsiteY185" fmla="*/ 522203 h 52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273355" h="527438">
                    <a:moveTo>
                      <a:pt x="156296" y="520240"/>
                    </a:moveTo>
                    <a:cubicBezTo>
                      <a:pt x="161528" y="520240"/>
                      <a:pt x="168068" y="521548"/>
                      <a:pt x="177223" y="524820"/>
                    </a:cubicBezTo>
                    <a:cubicBezTo>
                      <a:pt x="179839" y="525475"/>
                      <a:pt x="183763" y="526783"/>
                      <a:pt x="185725" y="527438"/>
                    </a:cubicBezTo>
                    <a:cubicBezTo>
                      <a:pt x="187033" y="524166"/>
                      <a:pt x="189649" y="522857"/>
                      <a:pt x="191610" y="522203"/>
                    </a:cubicBezTo>
                    <a:cubicBezTo>
                      <a:pt x="191610" y="522203"/>
                      <a:pt x="192918" y="522203"/>
                      <a:pt x="193572" y="520894"/>
                    </a:cubicBezTo>
                    <a:cubicBezTo>
                      <a:pt x="193572" y="520894"/>
                      <a:pt x="193572" y="520894"/>
                      <a:pt x="193572" y="520894"/>
                    </a:cubicBezTo>
                    <a:cubicBezTo>
                      <a:pt x="193572" y="519585"/>
                      <a:pt x="194880" y="517622"/>
                      <a:pt x="196842" y="515659"/>
                    </a:cubicBezTo>
                    <a:cubicBezTo>
                      <a:pt x="196842" y="514350"/>
                      <a:pt x="195534" y="513041"/>
                      <a:pt x="194880" y="512387"/>
                    </a:cubicBezTo>
                    <a:cubicBezTo>
                      <a:pt x="192918" y="509115"/>
                      <a:pt x="190957" y="505843"/>
                      <a:pt x="190957" y="502571"/>
                    </a:cubicBezTo>
                    <a:lnTo>
                      <a:pt x="190957" y="499299"/>
                    </a:lnTo>
                    <a:cubicBezTo>
                      <a:pt x="190957" y="499299"/>
                      <a:pt x="193572" y="497336"/>
                      <a:pt x="193572" y="497336"/>
                    </a:cubicBezTo>
                    <a:cubicBezTo>
                      <a:pt x="196842" y="494719"/>
                      <a:pt x="200766" y="496027"/>
                      <a:pt x="207306" y="497336"/>
                    </a:cubicBezTo>
                    <a:cubicBezTo>
                      <a:pt x="207306" y="497336"/>
                      <a:pt x="207306" y="497336"/>
                      <a:pt x="207306" y="497336"/>
                    </a:cubicBezTo>
                    <a:lnTo>
                      <a:pt x="207306" y="497336"/>
                    </a:lnTo>
                    <a:cubicBezTo>
                      <a:pt x="207306" y="496027"/>
                      <a:pt x="204036" y="493410"/>
                      <a:pt x="202728" y="492101"/>
                    </a:cubicBezTo>
                    <a:cubicBezTo>
                      <a:pt x="200766" y="490138"/>
                      <a:pt x="199458" y="488829"/>
                      <a:pt x="198150" y="487520"/>
                    </a:cubicBezTo>
                    <a:cubicBezTo>
                      <a:pt x="194226" y="482939"/>
                      <a:pt x="190302" y="475087"/>
                      <a:pt x="190302" y="473123"/>
                    </a:cubicBezTo>
                    <a:cubicBezTo>
                      <a:pt x="187687" y="466580"/>
                      <a:pt x="194226" y="463308"/>
                      <a:pt x="197496" y="461999"/>
                    </a:cubicBezTo>
                    <a:cubicBezTo>
                      <a:pt x="198804" y="461344"/>
                      <a:pt x="202074" y="460036"/>
                      <a:pt x="202728" y="459381"/>
                    </a:cubicBezTo>
                    <a:cubicBezTo>
                      <a:pt x="202728" y="459381"/>
                      <a:pt x="202728" y="456764"/>
                      <a:pt x="202728" y="456109"/>
                    </a:cubicBezTo>
                    <a:cubicBezTo>
                      <a:pt x="202728" y="454146"/>
                      <a:pt x="202728" y="451529"/>
                      <a:pt x="204036" y="449566"/>
                    </a:cubicBezTo>
                    <a:cubicBezTo>
                      <a:pt x="206651" y="444985"/>
                      <a:pt x="211229" y="444985"/>
                      <a:pt x="215153" y="446294"/>
                    </a:cubicBezTo>
                    <a:lnTo>
                      <a:pt x="215153" y="444331"/>
                    </a:lnTo>
                    <a:cubicBezTo>
                      <a:pt x="215153" y="444331"/>
                      <a:pt x="219077" y="442367"/>
                      <a:pt x="219077" y="442367"/>
                    </a:cubicBezTo>
                    <a:cubicBezTo>
                      <a:pt x="222347" y="440404"/>
                      <a:pt x="226270" y="442367"/>
                      <a:pt x="228886" y="443676"/>
                    </a:cubicBezTo>
                    <a:cubicBezTo>
                      <a:pt x="228886" y="443676"/>
                      <a:pt x="229540" y="443676"/>
                      <a:pt x="230194" y="443676"/>
                    </a:cubicBezTo>
                    <a:cubicBezTo>
                      <a:pt x="232156" y="442367"/>
                      <a:pt x="236080" y="439095"/>
                      <a:pt x="237388" y="437787"/>
                    </a:cubicBezTo>
                    <a:cubicBezTo>
                      <a:pt x="237388" y="436478"/>
                      <a:pt x="237388" y="433206"/>
                      <a:pt x="236734" y="431897"/>
                    </a:cubicBezTo>
                    <a:cubicBezTo>
                      <a:pt x="236734" y="429934"/>
                      <a:pt x="236080" y="427971"/>
                      <a:pt x="236734" y="426662"/>
                    </a:cubicBezTo>
                    <a:cubicBezTo>
                      <a:pt x="236734" y="422736"/>
                      <a:pt x="238696" y="419464"/>
                      <a:pt x="240658" y="416846"/>
                    </a:cubicBezTo>
                    <a:cubicBezTo>
                      <a:pt x="239350" y="415537"/>
                      <a:pt x="237388" y="412920"/>
                      <a:pt x="236734" y="410302"/>
                    </a:cubicBezTo>
                    <a:cubicBezTo>
                      <a:pt x="235426" y="405721"/>
                      <a:pt x="237388" y="401795"/>
                      <a:pt x="243274" y="398523"/>
                    </a:cubicBezTo>
                    <a:cubicBezTo>
                      <a:pt x="243274" y="397869"/>
                      <a:pt x="243274" y="397214"/>
                      <a:pt x="243274" y="395906"/>
                    </a:cubicBezTo>
                    <a:cubicBezTo>
                      <a:pt x="243274" y="392634"/>
                      <a:pt x="245235" y="390016"/>
                      <a:pt x="246543" y="388053"/>
                    </a:cubicBezTo>
                    <a:cubicBezTo>
                      <a:pt x="246543" y="388053"/>
                      <a:pt x="246543" y="388053"/>
                      <a:pt x="246543" y="387399"/>
                    </a:cubicBezTo>
                    <a:cubicBezTo>
                      <a:pt x="246543" y="386744"/>
                      <a:pt x="245889" y="385435"/>
                      <a:pt x="245235" y="384781"/>
                    </a:cubicBezTo>
                    <a:cubicBezTo>
                      <a:pt x="245235" y="383472"/>
                      <a:pt x="243927" y="382164"/>
                      <a:pt x="243927" y="381509"/>
                    </a:cubicBezTo>
                    <a:cubicBezTo>
                      <a:pt x="242619" y="377583"/>
                      <a:pt x="244581" y="373657"/>
                      <a:pt x="249813" y="371039"/>
                    </a:cubicBezTo>
                    <a:cubicBezTo>
                      <a:pt x="249813" y="371039"/>
                      <a:pt x="249813" y="371039"/>
                      <a:pt x="249813" y="371039"/>
                    </a:cubicBezTo>
                    <a:cubicBezTo>
                      <a:pt x="249813" y="371039"/>
                      <a:pt x="249813" y="369730"/>
                      <a:pt x="249813" y="369076"/>
                    </a:cubicBezTo>
                    <a:cubicBezTo>
                      <a:pt x="249813" y="367767"/>
                      <a:pt x="250467" y="365804"/>
                      <a:pt x="251121" y="365149"/>
                    </a:cubicBezTo>
                    <a:cubicBezTo>
                      <a:pt x="253737" y="359914"/>
                      <a:pt x="260276" y="360569"/>
                      <a:pt x="266162" y="361223"/>
                    </a:cubicBezTo>
                    <a:cubicBezTo>
                      <a:pt x="266162" y="361223"/>
                      <a:pt x="266162" y="359914"/>
                      <a:pt x="266162" y="359914"/>
                    </a:cubicBezTo>
                    <a:cubicBezTo>
                      <a:pt x="266162" y="356642"/>
                      <a:pt x="268124" y="354025"/>
                      <a:pt x="270740" y="350098"/>
                    </a:cubicBezTo>
                    <a:cubicBezTo>
                      <a:pt x="271394" y="348789"/>
                      <a:pt x="273356" y="346172"/>
                      <a:pt x="273356" y="345517"/>
                    </a:cubicBezTo>
                    <a:cubicBezTo>
                      <a:pt x="273356" y="342900"/>
                      <a:pt x="273356" y="331775"/>
                      <a:pt x="272702" y="329812"/>
                    </a:cubicBezTo>
                    <a:cubicBezTo>
                      <a:pt x="272702" y="329158"/>
                      <a:pt x="268124" y="325886"/>
                      <a:pt x="265508" y="323923"/>
                    </a:cubicBezTo>
                    <a:cubicBezTo>
                      <a:pt x="262238" y="321305"/>
                      <a:pt x="260276" y="319342"/>
                      <a:pt x="258315" y="317379"/>
                    </a:cubicBezTo>
                    <a:cubicBezTo>
                      <a:pt x="254391" y="312798"/>
                      <a:pt x="255045" y="305600"/>
                      <a:pt x="257007" y="299056"/>
                    </a:cubicBezTo>
                    <a:cubicBezTo>
                      <a:pt x="255699" y="297093"/>
                      <a:pt x="254391" y="295130"/>
                      <a:pt x="253083" y="293166"/>
                    </a:cubicBezTo>
                    <a:cubicBezTo>
                      <a:pt x="253083" y="293166"/>
                      <a:pt x="251775" y="293166"/>
                      <a:pt x="251775" y="293166"/>
                    </a:cubicBezTo>
                    <a:cubicBezTo>
                      <a:pt x="247851" y="293821"/>
                      <a:pt x="244581" y="293166"/>
                      <a:pt x="242619" y="291858"/>
                    </a:cubicBezTo>
                    <a:cubicBezTo>
                      <a:pt x="242619" y="291858"/>
                      <a:pt x="242619" y="291858"/>
                      <a:pt x="242619" y="291858"/>
                    </a:cubicBezTo>
                    <a:cubicBezTo>
                      <a:pt x="240004" y="294475"/>
                      <a:pt x="234772" y="299056"/>
                      <a:pt x="228232" y="297747"/>
                    </a:cubicBezTo>
                    <a:cubicBezTo>
                      <a:pt x="221039" y="296438"/>
                      <a:pt x="217115" y="287277"/>
                      <a:pt x="211229" y="271572"/>
                    </a:cubicBezTo>
                    <a:cubicBezTo>
                      <a:pt x="210575" y="269608"/>
                      <a:pt x="209921" y="266991"/>
                      <a:pt x="209267" y="265682"/>
                    </a:cubicBezTo>
                    <a:cubicBezTo>
                      <a:pt x="209267" y="265682"/>
                      <a:pt x="209267" y="265682"/>
                      <a:pt x="209267" y="265682"/>
                    </a:cubicBezTo>
                    <a:cubicBezTo>
                      <a:pt x="207306" y="265682"/>
                      <a:pt x="204036" y="266991"/>
                      <a:pt x="200766" y="266337"/>
                    </a:cubicBezTo>
                    <a:cubicBezTo>
                      <a:pt x="197496" y="266337"/>
                      <a:pt x="195534" y="263719"/>
                      <a:pt x="194880" y="262410"/>
                    </a:cubicBezTo>
                    <a:cubicBezTo>
                      <a:pt x="192918" y="259138"/>
                      <a:pt x="193572" y="255212"/>
                      <a:pt x="194226" y="253249"/>
                    </a:cubicBezTo>
                    <a:cubicBezTo>
                      <a:pt x="194226" y="253249"/>
                      <a:pt x="194226" y="251940"/>
                      <a:pt x="194226" y="251286"/>
                    </a:cubicBezTo>
                    <a:cubicBezTo>
                      <a:pt x="193572" y="249977"/>
                      <a:pt x="190957" y="248668"/>
                      <a:pt x="189649" y="247359"/>
                    </a:cubicBezTo>
                    <a:cubicBezTo>
                      <a:pt x="187687" y="246051"/>
                      <a:pt x="185725" y="244087"/>
                      <a:pt x="184417" y="242779"/>
                    </a:cubicBezTo>
                    <a:cubicBezTo>
                      <a:pt x="181801" y="239507"/>
                      <a:pt x="178531" y="232308"/>
                      <a:pt x="174608" y="222492"/>
                    </a:cubicBezTo>
                    <a:lnTo>
                      <a:pt x="174608" y="220529"/>
                    </a:lnTo>
                    <a:cubicBezTo>
                      <a:pt x="171992" y="215294"/>
                      <a:pt x="175915" y="210713"/>
                      <a:pt x="179839" y="206133"/>
                    </a:cubicBezTo>
                    <a:cubicBezTo>
                      <a:pt x="179839" y="206133"/>
                      <a:pt x="181147" y="204824"/>
                      <a:pt x="181801" y="204170"/>
                    </a:cubicBezTo>
                    <a:cubicBezTo>
                      <a:pt x="181147" y="204170"/>
                      <a:pt x="180493" y="202861"/>
                      <a:pt x="179839" y="202206"/>
                    </a:cubicBezTo>
                    <a:cubicBezTo>
                      <a:pt x="177223" y="200243"/>
                      <a:pt x="174608" y="197626"/>
                      <a:pt x="173300" y="195008"/>
                    </a:cubicBezTo>
                    <a:cubicBezTo>
                      <a:pt x="173300" y="194354"/>
                      <a:pt x="171338" y="193045"/>
                      <a:pt x="170684" y="191736"/>
                    </a:cubicBezTo>
                    <a:cubicBezTo>
                      <a:pt x="167414" y="188464"/>
                      <a:pt x="164144" y="184538"/>
                      <a:pt x="164144" y="179303"/>
                    </a:cubicBezTo>
                    <a:cubicBezTo>
                      <a:pt x="164144" y="174068"/>
                      <a:pt x="170684" y="169487"/>
                      <a:pt x="175261" y="167524"/>
                    </a:cubicBezTo>
                    <a:cubicBezTo>
                      <a:pt x="175261" y="167524"/>
                      <a:pt x="175261" y="167524"/>
                      <a:pt x="175915" y="167524"/>
                    </a:cubicBezTo>
                    <a:cubicBezTo>
                      <a:pt x="175915" y="167524"/>
                      <a:pt x="174608" y="166215"/>
                      <a:pt x="174608" y="166215"/>
                    </a:cubicBezTo>
                    <a:cubicBezTo>
                      <a:pt x="173953" y="165560"/>
                      <a:pt x="173300" y="164906"/>
                      <a:pt x="172645" y="164252"/>
                    </a:cubicBezTo>
                    <a:cubicBezTo>
                      <a:pt x="170030" y="160980"/>
                      <a:pt x="170030" y="157053"/>
                      <a:pt x="170030" y="153781"/>
                    </a:cubicBezTo>
                    <a:cubicBezTo>
                      <a:pt x="170030" y="153127"/>
                      <a:pt x="170030" y="151818"/>
                      <a:pt x="170030" y="151164"/>
                    </a:cubicBezTo>
                    <a:cubicBezTo>
                      <a:pt x="170030" y="151164"/>
                      <a:pt x="170030" y="150510"/>
                      <a:pt x="169376" y="149855"/>
                    </a:cubicBezTo>
                    <a:cubicBezTo>
                      <a:pt x="168068" y="148546"/>
                      <a:pt x="166760" y="146583"/>
                      <a:pt x="166106" y="143311"/>
                    </a:cubicBezTo>
                    <a:cubicBezTo>
                      <a:pt x="165452" y="138076"/>
                      <a:pt x="168722" y="134150"/>
                      <a:pt x="171992" y="130224"/>
                    </a:cubicBezTo>
                    <a:cubicBezTo>
                      <a:pt x="171992" y="130224"/>
                      <a:pt x="171992" y="130224"/>
                      <a:pt x="172645" y="129569"/>
                    </a:cubicBezTo>
                    <a:cubicBezTo>
                      <a:pt x="171338" y="128261"/>
                      <a:pt x="170684" y="126952"/>
                      <a:pt x="170030" y="124989"/>
                    </a:cubicBezTo>
                    <a:cubicBezTo>
                      <a:pt x="168068" y="119753"/>
                      <a:pt x="170030" y="116481"/>
                      <a:pt x="171992" y="115173"/>
                    </a:cubicBezTo>
                    <a:cubicBezTo>
                      <a:pt x="171992" y="113864"/>
                      <a:pt x="171992" y="111901"/>
                      <a:pt x="171338" y="110592"/>
                    </a:cubicBezTo>
                    <a:cubicBezTo>
                      <a:pt x="171338" y="110592"/>
                      <a:pt x="171338" y="109283"/>
                      <a:pt x="171338" y="109283"/>
                    </a:cubicBezTo>
                    <a:cubicBezTo>
                      <a:pt x="171338" y="106011"/>
                      <a:pt x="171992" y="103393"/>
                      <a:pt x="173300" y="100776"/>
                    </a:cubicBezTo>
                    <a:cubicBezTo>
                      <a:pt x="173300" y="99467"/>
                      <a:pt x="174608" y="98158"/>
                      <a:pt x="174608" y="97504"/>
                    </a:cubicBezTo>
                    <a:cubicBezTo>
                      <a:pt x="174608" y="96195"/>
                      <a:pt x="171338" y="92269"/>
                      <a:pt x="170030" y="90306"/>
                    </a:cubicBezTo>
                    <a:cubicBezTo>
                      <a:pt x="168722" y="88343"/>
                      <a:pt x="167414" y="87034"/>
                      <a:pt x="166760" y="85725"/>
                    </a:cubicBezTo>
                    <a:cubicBezTo>
                      <a:pt x="164798" y="81799"/>
                      <a:pt x="164144" y="77218"/>
                      <a:pt x="163490" y="73946"/>
                    </a:cubicBezTo>
                    <a:cubicBezTo>
                      <a:pt x="163490" y="72637"/>
                      <a:pt x="163490" y="71329"/>
                      <a:pt x="160220" y="68057"/>
                    </a:cubicBezTo>
                    <a:cubicBezTo>
                      <a:pt x="158912" y="66748"/>
                      <a:pt x="157604" y="64785"/>
                      <a:pt x="156296" y="62822"/>
                    </a:cubicBezTo>
                    <a:cubicBezTo>
                      <a:pt x="153681" y="59550"/>
                      <a:pt x="149757" y="54314"/>
                      <a:pt x="147795" y="52351"/>
                    </a:cubicBezTo>
                    <a:cubicBezTo>
                      <a:pt x="145833" y="50388"/>
                      <a:pt x="138640" y="48425"/>
                      <a:pt x="135370" y="47116"/>
                    </a:cubicBezTo>
                    <a:cubicBezTo>
                      <a:pt x="134062" y="47116"/>
                      <a:pt x="132754" y="46462"/>
                      <a:pt x="132100" y="45807"/>
                    </a:cubicBezTo>
                    <a:cubicBezTo>
                      <a:pt x="130792" y="45807"/>
                      <a:pt x="127522" y="45807"/>
                      <a:pt x="125561" y="45807"/>
                    </a:cubicBezTo>
                    <a:cubicBezTo>
                      <a:pt x="122291" y="45807"/>
                      <a:pt x="120329" y="45807"/>
                      <a:pt x="118367" y="45807"/>
                    </a:cubicBezTo>
                    <a:cubicBezTo>
                      <a:pt x="113789" y="44498"/>
                      <a:pt x="111827" y="39263"/>
                      <a:pt x="108557" y="28139"/>
                    </a:cubicBezTo>
                    <a:cubicBezTo>
                      <a:pt x="108557" y="26830"/>
                      <a:pt x="107904" y="26176"/>
                      <a:pt x="107904" y="24867"/>
                    </a:cubicBezTo>
                    <a:cubicBezTo>
                      <a:pt x="107249" y="22904"/>
                      <a:pt x="102018" y="16360"/>
                      <a:pt x="98094" y="13742"/>
                    </a:cubicBezTo>
                    <a:cubicBezTo>
                      <a:pt x="96786" y="12434"/>
                      <a:pt x="95478" y="11779"/>
                      <a:pt x="94170" y="11125"/>
                    </a:cubicBezTo>
                    <a:cubicBezTo>
                      <a:pt x="92863" y="10470"/>
                      <a:pt x="92208" y="9816"/>
                      <a:pt x="90900" y="8507"/>
                    </a:cubicBezTo>
                    <a:cubicBezTo>
                      <a:pt x="90900" y="8507"/>
                      <a:pt x="90900" y="8507"/>
                      <a:pt x="90900" y="8507"/>
                    </a:cubicBezTo>
                    <a:cubicBezTo>
                      <a:pt x="88285" y="12434"/>
                      <a:pt x="85015" y="18323"/>
                      <a:pt x="79129" y="18977"/>
                    </a:cubicBezTo>
                    <a:cubicBezTo>
                      <a:pt x="77821" y="18977"/>
                      <a:pt x="75859" y="18977"/>
                      <a:pt x="74551" y="18977"/>
                    </a:cubicBezTo>
                    <a:cubicBezTo>
                      <a:pt x="69320" y="24867"/>
                      <a:pt x="68012" y="26176"/>
                      <a:pt x="68012" y="26176"/>
                    </a:cubicBezTo>
                    <a:cubicBezTo>
                      <a:pt x="66050" y="27484"/>
                      <a:pt x="62126" y="30756"/>
                      <a:pt x="54279" y="28139"/>
                    </a:cubicBezTo>
                    <a:cubicBezTo>
                      <a:pt x="47085" y="25521"/>
                      <a:pt x="43161" y="18977"/>
                      <a:pt x="41853" y="13742"/>
                    </a:cubicBezTo>
                    <a:cubicBezTo>
                      <a:pt x="41199" y="9816"/>
                      <a:pt x="41853" y="6544"/>
                      <a:pt x="41853" y="4581"/>
                    </a:cubicBezTo>
                    <a:cubicBezTo>
                      <a:pt x="41853" y="4581"/>
                      <a:pt x="41853" y="3927"/>
                      <a:pt x="41853" y="3272"/>
                    </a:cubicBezTo>
                    <a:cubicBezTo>
                      <a:pt x="41853" y="2618"/>
                      <a:pt x="40546" y="1309"/>
                      <a:pt x="39891" y="0"/>
                    </a:cubicBezTo>
                    <a:cubicBezTo>
                      <a:pt x="37930" y="1963"/>
                      <a:pt x="35968" y="3272"/>
                      <a:pt x="35314" y="4581"/>
                    </a:cubicBezTo>
                    <a:cubicBezTo>
                      <a:pt x="34006" y="7199"/>
                      <a:pt x="34006" y="8507"/>
                      <a:pt x="34006" y="9816"/>
                    </a:cubicBezTo>
                    <a:cubicBezTo>
                      <a:pt x="34660" y="14397"/>
                      <a:pt x="34006" y="18323"/>
                      <a:pt x="31390" y="21595"/>
                    </a:cubicBezTo>
                    <a:cubicBezTo>
                      <a:pt x="30736" y="22904"/>
                      <a:pt x="29428" y="23558"/>
                      <a:pt x="28120" y="24212"/>
                    </a:cubicBezTo>
                    <a:cubicBezTo>
                      <a:pt x="28120" y="27484"/>
                      <a:pt x="26158" y="30756"/>
                      <a:pt x="24197" y="34683"/>
                    </a:cubicBezTo>
                    <a:cubicBezTo>
                      <a:pt x="24197" y="35991"/>
                      <a:pt x="22889" y="37300"/>
                      <a:pt x="22234" y="37955"/>
                    </a:cubicBezTo>
                    <a:cubicBezTo>
                      <a:pt x="20927" y="41226"/>
                      <a:pt x="18311" y="43844"/>
                      <a:pt x="16349" y="45807"/>
                    </a:cubicBezTo>
                    <a:cubicBezTo>
                      <a:pt x="15695" y="46462"/>
                      <a:pt x="14387" y="48425"/>
                      <a:pt x="13733" y="49079"/>
                    </a:cubicBezTo>
                    <a:cubicBezTo>
                      <a:pt x="13733" y="49079"/>
                      <a:pt x="13733" y="51697"/>
                      <a:pt x="13733" y="53006"/>
                    </a:cubicBezTo>
                    <a:cubicBezTo>
                      <a:pt x="13733" y="56932"/>
                      <a:pt x="13733" y="60858"/>
                      <a:pt x="11771" y="63476"/>
                    </a:cubicBezTo>
                    <a:cubicBezTo>
                      <a:pt x="11771" y="64130"/>
                      <a:pt x="10463" y="66094"/>
                      <a:pt x="9155" y="68711"/>
                    </a:cubicBezTo>
                    <a:cubicBezTo>
                      <a:pt x="5885" y="74601"/>
                      <a:pt x="3924" y="78527"/>
                      <a:pt x="2616" y="80490"/>
                    </a:cubicBezTo>
                    <a:cubicBezTo>
                      <a:pt x="1308" y="81799"/>
                      <a:pt x="654" y="83108"/>
                      <a:pt x="0" y="83762"/>
                    </a:cubicBezTo>
                    <a:cubicBezTo>
                      <a:pt x="654" y="83762"/>
                      <a:pt x="1962" y="85071"/>
                      <a:pt x="2616" y="85725"/>
                    </a:cubicBezTo>
                    <a:cubicBezTo>
                      <a:pt x="11117" y="90960"/>
                      <a:pt x="16349" y="93578"/>
                      <a:pt x="16349" y="99467"/>
                    </a:cubicBezTo>
                    <a:cubicBezTo>
                      <a:pt x="16349" y="102085"/>
                      <a:pt x="15041" y="104048"/>
                      <a:pt x="14387" y="106011"/>
                    </a:cubicBezTo>
                    <a:cubicBezTo>
                      <a:pt x="14387" y="106665"/>
                      <a:pt x="13733" y="107974"/>
                      <a:pt x="13733" y="107974"/>
                    </a:cubicBezTo>
                    <a:cubicBezTo>
                      <a:pt x="13733" y="110592"/>
                      <a:pt x="13733" y="111246"/>
                      <a:pt x="15695" y="113864"/>
                    </a:cubicBezTo>
                    <a:cubicBezTo>
                      <a:pt x="17657" y="118445"/>
                      <a:pt x="15695" y="122371"/>
                      <a:pt x="15041" y="125643"/>
                    </a:cubicBezTo>
                    <a:cubicBezTo>
                      <a:pt x="15041" y="126297"/>
                      <a:pt x="15041" y="127606"/>
                      <a:pt x="14387" y="127606"/>
                    </a:cubicBezTo>
                    <a:cubicBezTo>
                      <a:pt x="14387" y="128915"/>
                      <a:pt x="14387" y="130224"/>
                      <a:pt x="15695" y="132841"/>
                    </a:cubicBezTo>
                    <a:cubicBezTo>
                      <a:pt x="17003" y="138731"/>
                      <a:pt x="17657" y="142657"/>
                      <a:pt x="18311" y="145275"/>
                    </a:cubicBezTo>
                    <a:cubicBezTo>
                      <a:pt x="20273" y="144620"/>
                      <a:pt x="22234" y="143311"/>
                      <a:pt x="24197" y="143966"/>
                    </a:cubicBezTo>
                    <a:cubicBezTo>
                      <a:pt x="27466" y="144620"/>
                      <a:pt x="43815" y="145929"/>
                      <a:pt x="44469" y="149201"/>
                    </a:cubicBezTo>
                    <a:cubicBezTo>
                      <a:pt x="44469" y="152473"/>
                      <a:pt x="40546" y="155745"/>
                      <a:pt x="42507" y="159017"/>
                    </a:cubicBezTo>
                    <a:cubicBezTo>
                      <a:pt x="44469" y="162288"/>
                      <a:pt x="46431" y="167524"/>
                      <a:pt x="46431" y="167524"/>
                    </a:cubicBezTo>
                    <a:cubicBezTo>
                      <a:pt x="46431" y="167524"/>
                      <a:pt x="42507" y="173413"/>
                      <a:pt x="44469" y="176685"/>
                    </a:cubicBezTo>
                    <a:cubicBezTo>
                      <a:pt x="46431" y="179957"/>
                      <a:pt x="51663" y="182575"/>
                      <a:pt x="51663" y="184538"/>
                    </a:cubicBezTo>
                    <a:cubicBezTo>
                      <a:pt x="51663" y="186501"/>
                      <a:pt x="47085" y="187810"/>
                      <a:pt x="45123" y="189773"/>
                    </a:cubicBezTo>
                    <a:cubicBezTo>
                      <a:pt x="43815" y="191736"/>
                      <a:pt x="37276" y="191736"/>
                      <a:pt x="37276" y="194354"/>
                    </a:cubicBezTo>
                    <a:cubicBezTo>
                      <a:pt x="37276" y="196971"/>
                      <a:pt x="43161" y="202206"/>
                      <a:pt x="41853" y="206787"/>
                    </a:cubicBezTo>
                    <a:cubicBezTo>
                      <a:pt x="40546" y="211368"/>
                      <a:pt x="40546" y="217912"/>
                      <a:pt x="38583" y="219220"/>
                    </a:cubicBezTo>
                    <a:cubicBezTo>
                      <a:pt x="36622" y="220529"/>
                      <a:pt x="32044" y="220529"/>
                      <a:pt x="33352" y="221838"/>
                    </a:cubicBezTo>
                    <a:cubicBezTo>
                      <a:pt x="34660" y="223801"/>
                      <a:pt x="35314" y="226419"/>
                      <a:pt x="34660" y="227727"/>
                    </a:cubicBezTo>
                    <a:cubicBezTo>
                      <a:pt x="33352" y="229036"/>
                      <a:pt x="26812" y="224455"/>
                      <a:pt x="28774" y="227727"/>
                    </a:cubicBezTo>
                    <a:cubicBezTo>
                      <a:pt x="30082" y="230999"/>
                      <a:pt x="31390" y="234926"/>
                      <a:pt x="32698" y="237543"/>
                    </a:cubicBezTo>
                    <a:cubicBezTo>
                      <a:pt x="34006" y="240161"/>
                      <a:pt x="32698" y="244742"/>
                      <a:pt x="35968" y="244742"/>
                    </a:cubicBezTo>
                    <a:cubicBezTo>
                      <a:pt x="39238" y="244742"/>
                      <a:pt x="43161" y="240815"/>
                      <a:pt x="45777" y="244742"/>
                    </a:cubicBezTo>
                    <a:cubicBezTo>
                      <a:pt x="48393" y="249323"/>
                      <a:pt x="45777" y="259793"/>
                      <a:pt x="44469" y="265682"/>
                    </a:cubicBezTo>
                    <a:cubicBezTo>
                      <a:pt x="43161" y="271572"/>
                      <a:pt x="44469" y="274844"/>
                      <a:pt x="44469" y="280733"/>
                    </a:cubicBezTo>
                    <a:cubicBezTo>
                      <a:pt x="44469" y="286622"/>
                      <a:pt x="41199" y="295130"/>
                      <a:pt x="44469" y="297747"/>
                    </a:cubicBezTo>
                    <a:cubicBezTo>
                      <a:pt x="47739" y="300365"/>
                      <a:pt x="50355" y="299710"/>
                      <a:pt x="51663" y="302328"/>
                    </a:cubicBezTo>
                    <a:cubicBezTo>
                      <a:pt x="52971" y="304946"/>
                      <a:pt x="59510" y="304291"/>
                      <a:pt x="58202" y="312144"/>
                    </a:cubicBezTo>
                    <a:cubicBezTo>
                      <a:pt x="56895" y="319342"/>
                      <a:pt x="54279" y="321305"/>
                      <a:pt x="51009" y="322614"/>
                    </a:cubicBezTo>
                    <a:cubicBezTo>
                      <a:pt x="47739" y="323923"/>
                      <a:pt x="44469" y="321960"/>
                      <a:pt x="44469" y="325886"/>
                    </a:cubicBezTo>
                    <a:cubicBezTo>
                      <a:pt x="44469" y="329812"/>
                      <a:pt x="46431" y="335047"/>
                      <a:pt x="44469" y="337011"/>
                    </a:cubicBezTo>
                    <a:cubicBezTo>
                      <a:pt x="43161" y="338974"/>
                      <a:pt x="38583" y="338319"/>
                      <a:pt x="39891" y="342246"/>
                    </a:cubicBezTo>
                    <a:cubicBezTo>
                      <a:pt x="41199" y="346172"/>
                      <a:pt x="42507" y="352716"/>
                      <a:pt x="41853" y="355988"/>
                    </a:cubicBezTo>
                    <a:cubicBezTo>
                      <a:pt x="41853" y="359260"/>
                      <a:pt x="35314" y="364495"/>
                      <a:pt x="35968" y="367767"/>
                    </a:cubicBezTo>
                    <a:cubicBezTo>
                      <a:pt x="35968" y="369730"/>
                      <a:pt x="41199" y="374965"/>
                      <a:pt x="41199" y="374965"/>
                    </a:cubicBezTo>
                    <a:lnTo>
                      <a:pt x="45777" y="381509"/>
                    </a:lnTo>
                    <a:cubicBezTo>
                      <a:pt x="45777" y="382164"/>
                      <a:pt x="47739" y="388053"/>
                      <a:pt x="49701" y="386090"/>
                    </a:cubicBezTo>
                    <a:cubicBezTo>
                      <a:pt x="51663" y="384127"/>
                      <a:pt x="51009" y="378237"/>
                      <a:pt x="56895" y="380200"/>
                    </a:cubicBezTo>
                    <a:cubicBezTo>
                      <a:pt x="60164" y="381509"/>
                      <a:pt x="61472" y="385435"/>
                      <a:pt x="60818" y="388053"/>
                    </a:cubicBezTo>
                    <a:cubicBezTo>
                      <a:pt x="59510" y="390016"/>
                      <a:pt x="53625" y="388053"/>
                      <a:pt x="52971" y="390671"/>
                    </a:cubicBezTo>
                    <a:cubicBezTo>
                      <a:pt x="52971" y="393288"/>
                      <a:pt x="52971" y="393942"/>
                      <a:pt x="56240" y="395906"/>
                    </a:cubicBezTo>
                    <a:cubicBezTo>
                      <a:pt x="58856" y="397214"/>
                      <a:pt x="60818" y="399832"/>
                      <a:pt x="62780" y="401795"/>
                    </a:cubicBezTo>
                    <a:cubicBezTo>
                      <a:pt x="64742" y="403758"/>
                      <a:pt x="66704" y="406376"/>
                      <a:pt x="66704" y="406376"/>
                    </a:cubicBezTo>
                    <a:cubicBezTo>
                      <a:pt x="66704" y="406376"/>
                      <a:pt x="65396" y="410956"/>
                      <a:pt x="66704" y="413574"/>
                    </a:cubicBezTo>
                    <a:cubicBezTo>
                      <a:pt x="68012" y="416192"/>
                      <a:pt x="69320" y="421427"/>
                      <a:pt x="67358" y="423390"/>
                    </a:cubicBezTo>
                    <a:cubicBezTo>
                      <a:pt x="65396" y="425353"/>
                      <a:pt x="62126" y="426662"/>
                      <a:pt x="61472" y="425353"/>
                    </a:cubicBezTo>
                    <a:cubicBezTo>
                      <a:pt x="60164" y="424044"/>
                      <a:pt x="55587" y="412920"/>
                      <a:pt x="54279" y="412265"/>
                    </a:cubicBezTo>
                    <a:cubicBezTo>
                      <a:pt x="52971" y="410956"/>
                      <a:pt x="43161" y="405067"/>
                      <a:pt x="41199" y="408339"/>
                    </a:cubicBezTo>
                    <a:cubicBezTo>
                      <a:pt x="39238" y="411611"/>
                      <a:pt x="41199" y="413574"/>
                      <a:pt x="44469" y="416846"/>
                    </a:cubicBezTo>
                    <a:cubicBezTo>
                      <a:pt x="47739" y="420118"/>
                      <a:pt x="50355" y="421427"/>
                      <a:pt x="52317" y="425353"/>
                    </a:cubicBezTo>
                    <a:cubicBezTo>
                      <a:pt x="53625" y="429280"/>
                      <a:pt x="54279" y="431243"/>
                      <a:pt x="58202" y="434515"/>
                    </a:cubicBezTo>
                    <a:cubicBezTo>
                      <a:pt x="62126" y="437787"/>
                      <a:pt x="81745" y="450874"/>
                      <a:pt x="88939" y="455455"/>
                    </a:cubicBezTo>
                    <a:cubicBezTo>
                      <a:pt x="96132" y="460036"/>
                      <a:pt x="107904" y="457418"/>
                      <a:pt x="110519" y="460690"/>
                    </a:cubicBezTo>
                    <a:cubicBezTo>
                      <a:pt x="113135" y="463308"/>
                      <a:pt x="114443" y="468543"/>
                      <a:pt x="120329" y="469851"/>
                    </a:cubicBezTo>
                    <a:cubicBezTo>
                      <a:pt x="126214" y="471160"/>
                      <a:pt x="128176" y="466580"/>
                      <a:pt x="130792" y="469197"/>
                    </a:cubicBezTo>
                    <a:cubicBezTo>
                      <a:pt x="133408" y="471815"/>
                      <a:pt x="137332" y="480976"/>
                      <a:pt x="140602" y="483594"/>
                    </a:cubicBezTo>
                    <a:cubicBezTo>
                      <a:pt x="143871" y="486211"/>
                      <a:pt x="139294" y="494064"/>
                      <a:pt x="141910" y="496027"/>
                    </a:cubicBezTo>
                    <a:cubicBezTo>
                      <a:pt x="144525" y="497991"/>
                      <a:pt x="154989" y="496027"/>
                      <a:pt x="156296" y="500608"/>
                    </a:cubicBezTo>
                    <a:cubicBezTo>
                      <a:pt x="157604" y="504534"/>
                      <a:pt x="158912" y="511733"/>
                      <a:pt x="158912" y="515004"/>
                    </a:cubicBezTo>
                    <a:cubicBezTo>
                      <a:pt x="158912" y="516313"/>
                      <a:pt x="158912" y="518931"/>
                      <a:pt x="158912" y="5222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DF5C1C6B-2F8A-63EF-5F57-2261F42F5486}"/>
                  </a:ext>
                </a:extLst>
              </p:cNvPr>
              <p:cNvSpPr/>
              <p:nvPr/>
            </p:nvSpPr>
            <p:spPr>
              <a:xfrm>
                <a:off x="3439813" y="5551928"/>
                <a:ext cx="12830" cy="11482"/>
              </a:xfrm>
              <a:custGeom>
                <a:avLst/>
                <a:gdLst>
                  <a:gd name="connsiteX0" fmla="*/ 9045 w 12830"/>
                  <a:gd name="connsiteY0" fmla="*/ 970 h 11482"/>
                  <a:gd name="connsiteX1" fmla="*/ 1197 w 12830"/>
                  <a:gd name="connsiteY1" fmla="*/ 11441 h 11482"/>
                  <a:gd name="connsiteX2" fmla="*/ 11660 w 12830"/>
                  <a:gd name="connsiteY2" fmla="*/ 5551 h 11482"/>
                  <a:gd name="connsiteX3" fmla="*/ 9045 w 12830"/>
                  <a:gd name="connsiteY3" fmla="*/ 970 h 1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0" h="11482">
                    <a:moveTo>
                      <a:pt x="9045" y="970"/>
                    </a:moveTo>
                    <a:cubicBezTo>
                      <a:pt x="3813" y="4897"/>
                      <a:pt x="-2727" y="12095"/>
                      <a:pt x="1197" y="11441"/>
                    </a:cubicBezTo>
                    <a:cubicBezTo>
                      <a:pt x="5121" y="11441"/>
                      <a:pt x="10352" y="7514"/>
                      <a:pt x="11660" y="5551"/>
                    </a:cubicBezTo>
                    <a:cubicBezTo>
                      <a:pt x="12968" y="3588"/>
                      <a:pt x="14276" y="-2301"/>
                      <a:pt x="9045" y="97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5" name="Graphic 2">
              <a:extLst>
                <a:ext uri="{FF2B5EF4-FFF2-40B4-BE49-F238E27FC236}">
                  <a16:creationId xmlns:a16="http://schemas.microsoft.com/office/drawing/2014/main" id="{FD770795-9235-A94B-2AA7-C7ED6D2C3128}"/>
                </a:ext>
              </a:extLst>
            </p:cNvPr>
            <p:cNvGrpSpPr/>
            <p:nvPr/>
          </p:nvGrpSpPr>
          <p:grpSpPr>
            <a:xfrm>
              <a:off x="4347727" y="4829508"/>
              <a:ext cx="1476316" cy="1281584"/>
              <a:chOff x="4347727" y="4829508"/>
              <a:chExt cx="1476316" cy="1281584"/>
            </a:xfrm>
            <a:solidFill>
              <a:srgbClr val="EDEDEE"/>
            </a:solidFill>
          </p:grpSpPr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A5057543-79E7-4D7D-D3B2-861F13C4DBAA}"/>
                  </a:ext>
                </a:extLst>
              </p:cNvPr>
              <p:cNvSpPr/>
              <p:nvPr/>
            </p:nvSpPr>
            <p:spPr>
              <a:xfrm>
                <a:off x="4376174" y="5125583"/>
                <a:ext cx="388452" cy="407163"/>
              </a:xfrm>
              <a:custGeom>
                <a:avLst/>
                <a:gdLst>
                  <a:gd name="connsiteX0" fmla="*/ 388452 w 388452"/>
                  <a:gd name="connsiteY0" fmla="*/ 88343 h 407163"/>
                  <a:gd name="connsiteX1" fmla="*/ 376681 w 388452"/>
                  <a:gd name="connsiteY1" fmla="*/ 91615 h 407163"/>
                  <a:gd name="connsiteX2" fmla="*/ 361640 w 388452"/>
                  <a:gd name="connsiteY2" fmla="*/ 92923 h 407163"/>
                  <a:gd name="connsiteX3" fmla="*/ 335482 w 388452"/>
                  <a:gd name="connsiteY3" fmla="*/ 88343 h 407163"/>
                  <a:gd name="connsiteX4" fmla="*/ 296898 w 388452"/>
                  <a:gd name="connsiteY4" fmla="*/ 81799 h 407163"/>
                  <a:gd name="connsiteX5" fmla="*/ 257660 w 388452"/>
                  <a:gd name="connsiteY5" fmla="*/ 71328 h 407163"/>
                  <a:gd name="connsiteX6" fmla="*/ 236734 w 388452"/>
                  <a:gd name="connsiteY6" fmla="*/ 56932 h 407163"/>
                  <a:gd name="connsiteX7" fmla="*/ 231502 w 388452"/>
                  <a:gd name="connsiteY7" fmla="*/ 48425 h 407163"/>
                  <a:gd name="connsiteX8" fmla="*/ 207959 w 388452"/>
                  <a:gd name="connsiteY8" fmla="*/ 17669 h 407163"/>
                  <a:gd name="connsiteX9" fmla="*/ 215807 w 388452"/>
                  <a:gd name="connsiteY9" fmla="*/ 12433 h 407163"/>
                  <a:gd name="connsiteX10" fmla="*/ 211883 w 388452"/>
                  <a:gd name="connsiteY10" fmla="*/ 0 h 407163"/>
                  <a:gd name="connsiteX11" fmla="*/ 201420 w 388452"/>
                  <a:gd name="connsiteY11" fmla="*/ 6544 h 407163"/>
                  <a:gd name="connsiteX12" fmla="*/ 200112 w 388452"/>
                  <a:gd name="connsiteY12" fmla="*/ 6544 h 407163"/>
                  <a:gd name="connsiteX13" fmla="*/ 191610 w 388452"/>
                  <a:gd name="connsiteY13" fmla="*/ 6544 h 407163"/>
                  <a:gd name="connsiteX14" fmla="*/ 191610 w 388452"/>
                  <a:gd name="connsiteY14" fmla="*/ 6544 h 407163"/>
                  <a:gd name="connsiteX15" fmla="*/ 192918 w 388452"/>
                  <a:gd name="connsiteY15" fmla="*/ 11779 h 407163"/>
                  <a:gd name="connsiteX16" fmla="*/ 189649 w 388452"/>
                  <a:gd name="connsiteY16" fmla="*/ 15051 h 407163"/>
                  <a:gd name="connsiteX17" fmla="*/ 168068 w 388452"/>
                  <a:gd name="connsiteY17" fmla="*/ 15051 h 407163"/>
                  <a:gd name="connsiteX18" fmla="*/ 164798 w 388452"/>
                  <a:gd name="connsiteY18" fmla="*/ 17669 h 407163"/>
                  <a:gd name="connsiteX19" fmla="*/ 162836 w 388452"/>
                  <a:gd name="connsiteY19" fmla="*/ 19632 h 407163"/>
                  <a:gd name="connsiteX20" fmla="*/ 159566 w 388452"/>
                  <a:gd name="connsiteY20" fmla="*/ 24212 h 407163"/>
                  <a:gd name="connsiteX21" fmla="*/ 151719 w 388452"/>
                  <a:gd name="connsiteY21" fmla="*/ 32719 h 407163"/>
                  <a:gd name="connsiteX22" fmla="*/ 137332 w 388452"/>
                  <a:gd name="connsiteY22" fmla="*/ 26176 h 407163"/>
                  <a:gd name="connsiteX23" fmla="*/ 133408 w 388452"/>
                  <a:gd name="connsiteY23" fmla="*/ 25521 h 407163"/>
                  <a:gd name="connsiteX24" fmla="*/ 124906 w 388452"/>
                  <a:gd name="connsiteY24" fmla="*/ 22904 h 407163"/>
                  <a:gd name="connsiteX25" fmla="*/ 113135 w 388452"/>
                  <a:gd name="connsiteY25" fmla="*/ 11779 h 407163"/>
                  <a:gd name="connsiteX26" fmla="*/ 111827 w 388452"/>
                  <a:gd name="connsiteY26" fmla="*/ 10470 h 407163"/>
                  <a:gd name="connsiteX27" fmla="*/ 107249 w 388452"/>
                  <a:gd name="connsiteY27" fmla="*/ 9161 h 407163"/>
                  <a:gd name="connsiteX28" fmla="*/ 103326 w 388452"/>
                  <a:gd name="connsiteY28" fmla="*/ 8507 h 407163"/>
                  <a:gd name="connsiteX29" fmla="*/ 103326 w 388452"/>
                  <a:gd name="connsiteY29" fmla="*/ 9816 h 407163"/>
                  <a:gd name="connsiteX30" fmla="*/ 98748 w 388452"/>
                  <a:gd name="connsiteY30" fmla="*/ 17669 h 407163"/>
                  <a:gd name="connsiteX31" fmla="*/ 77167 w 388452"/>
                  <a:gd name="connsiteY31" fmla="*/ 20286 h 407163"/>
                  <a:gd name="connsiteX32" fmla="*/ 75205 w 388452"/>
                  <a:gd name="connsiteY32" fmla="*/ 26176 h 407163"/>
                  <a:gd name="connsiteX33" fmla="*/ 73897 w 388452"/>
                  <a:gd name="connsiteY33" fmla="*/ 30756 h 407163"/>
                  <a:gd name="connsiteX34" fmla="*/ 65396 w 388452"/>
                  <a:gd name="connsiteY34" fmla="*/ 39918 h 407163"/>
                  <a:gd name="connsiteX35" fmla="*/ 63434 w 388452"/>
                  <a:gd name="connsiteY35" fmla="*/ 41226 h 407163"/>
                  <a:gd name="connsiteX36" fmla="*/ 60164 w 388452"/>
                  <a:gd name="connsiteY36" fmla="*/ 43190 h 407163"/>
                  <a:gd name="connsiteX37" fmla="*/ 56895 w 388452"/>
                  <a:gd name="connsiteY37" fmla="*/ 45807 h 407163"/>
                  <a:gd name="connsiteX38" fmla="*/ 46431 w 388452"/>
                  <a:gd name="connsiteY38" fmla="*/ 47116 h 407163"/>
                  <a:gd name="connsiteX39" fmla="*/ 44469 w 388452"/>
                  <a:gd name="connsiteY39" fmla="*/ 49733 h 407163"/>
                  <a:gd name="connsiteX40" fmla="*/ 30736 w 388452"/>
                  <a:gd name="connsiteY40" fmla="*/ 54968 h 407163"/>
                  <a:gd name="connsiteX41" fmla="*/ 26158 w 388452"/>
                  <a:gd name="connsiteY41" fmla="*/ 54968 h 407163"/>
                  <a:gd name="connsiteX42" fmla="*/ 26158 w 388452"/>
                  <a:gd name="connsiteY42" fmla="*/ 57586 h 407163"/>
                  <a:gd name="connsiteX43" fmla="*/ 24850 w 388452"/>
                  <a:gd name="connsiteY43" fmla="*/ 77218 h 407163"/>
                  <a:gd name="connsiteX44" fmla="*/ 3924 w 388452"/>
                  <a:gd name="connsiteY44" fmla="*/ 87688 h 407163"/>
                  <a:gd name="connsiteX45" fmla="*/ 654 w 388452"/>
                  <a:gd name="connsiteY45" fmla="*/ 88343 h 407163"/>
                  <a:gd name="connsiteX46" fmla="*/ 654 w 388452"/>
                  <a:gd name="connsiteY46" fmla="*/ 95541 h 407163"/>
                  <a:gd name="connsiteX47" fmla="*/ 654 w 388452"/>
                  <a:gd name="connsiteY47" fmla="*/ 98813 h 407163"/>
                  <a:gd name="connsiteX48" fmla="*/ 1308 w 388452"/>
                  <a:gd name="connsiteY48" fmla="*/ 98813 h 407163"/>
                  <a:gd name="connsiteX49" fmla="*/ 7848 w 388452"/>
                  <a:gd name="connsiteY49" fmla="*/ 98813 h 407163"/>
                  <a:gd name="connsiteX50" fmla="*/ 25504 w 388452"/>
                  <a:gd name="connsiteY50" fmla="*/ 106011 h 407163"/>
                  <a:gd name="connsiteX51" fmla="*/ 28774 w 388452"/>
                  <a:gd name="connsiteY51" fmla="*/ 106011 h 407163"/>
                  <a:gd name="connsiteX52" fmla="*/ 41199 w 388452"/>
                  <a:gd name="connsiteY52" fmla="*/ 113864 h 407163"/>
                  <a:gd name="connsiteX53" fmla="*/ 42507 w 388452"/>
                  <a:gd name="connsiteY53" fmla="*/ 118444 h 407163"/>
                  <a:gd name="connsiteX54" fmla="*/ 49701 w 388452"/>
                  <a:gd name="connsiteY54" fmla="*/ 140694 h 407163"/>
                  <a:gd name="connsiteX55" fmla="*/ 56895 w 388452"/>
                  <a:gd name="connsiteY55" fmla="*/ 161634 h 407163"/>
                  <a:gd name="connsiteX56" fmla="*/ 51009 w 388452"/>
                  <a:gd name="connsiteY56" fmla="*/ 168832 h 407163"/>
                  <a:gd name="connsiteX57" fmla="*/ 41199 w 388452"/>
                  <a:gd name="connsiteY57" fmla="*/ 168832 h 407163"/>
                  <a:gd name="connsiteX58" fmla="*/ 39891 w 388452"/>
                  <a:gd name="connsiteY58" fmla="*/ 171450 h 407163"/>
                  <a:gd name="connsiteX59" fmla="*/ 24850 w 388452"/>
                  <a:gd name="connsiteY59" fmla="*/ 189773 h 407163"/>
                  <a:gd name="connsiteX60" fmla="*/ 22234 w 388452"/>
                  <a:gd name="connsiteY60" fmla="*/ 189773 h 407163"/>
                  <a:gd name="connsiteX61" fmla="*/ 22234 w 388452"/>
                  <a:gd name="connsiteY61" fmla="*/ 192390 h 407163"/>
                  <a:gd name="connsiteX62" fmla="*/ 22889 w 388452"/>
                  <a:gd name="connsiteY62" fmla="*/ 197626 h 407163"/>
                  <a:gd name="connsiteX63" fmla="*/ 24197 w 388452"/>
                  <a:gd name="connsiteY63" fmla="*/ 202206 h 407163"/>
                  <a:gd name="connsiteX64" fmla="*/ 24850 w 388452"/>
                  <a:gd name="connsiteY64" fmla="*/ 206133 h 407163"/>
                  <a:gd name="connsiteX65" fmla="*/ 26158 w 388452"/>
                  <a:gd name="connsiteY65" fmla="*/ 213331 h 407163"/>
                  <a:gd name="connsiteX66" fmla="*/ 28120 w 388452"/>
                  <a:gd name="connsiteY66" fmla="*/ 218566 h 407163"/>
                  <a:gd name="connsiteX67" fmla="*/ 28120 w 388452"/>
                  <a:gd name="connsiteY67" fmla="*/ 218566 h 407163"/>
                  <a:gd name="connsiteX68" fmla="*/ 30082 w 388452"/>
                  <a:gd name="connsiteY68" fmla="*/ 218566 h 407163"/>
                  <a:gd name="connsiteX69" fmla="*/ 37276 w 388452"/>
                  <a:gd name="connsiteY69" fmla="*/ 223801 h 407163"/>
                  <a:gd name="connsiteX70" fmla="*/ 37276 w 388452"/>
                  <a:gd name="connsiteY70" fmla="*/ 229690 h 407163"/>
                  <a:gd name="connsiteX71" fmla="*/ 34660 w 388452"/>
                  <a:gd name="connsiteY71" fmla="*/ 232962 h 407163"/>
                  <a:gd name="connsiteX72" fmla="*/ 34660 w 388452"/>
                  <a:gd name="connsiteY72" fmla="*/ 243433 h 407163"/>
                  <a:gd name="connsiteX73" fmla="*/ 30082 w 388452"/>
                  <a:gd name="connsiteY73" fmla="*/ 246705 h 407163"/>
                  <a:gd name="connsiteX74" fmla="*/ 24850 w 388452"/>
                  <a:gd name="connsiteY74" fmla="*/ 255866 h 407163"/>
                  <a:gd name="connsiteX75" fmla="*/ 22889 w 388452"/>
                  <a:gd name="connsiteY75" fmla="*/ 255866 h 407163"/>
                  <a:gd name="connsiteX76" fmla="*/ 20927 w 388452"/>
                  <a:gd name="connsiteY76" fmla="*/ 257175 h 407163"/>
                  <a:gd name="connsiteX77" fmla="*/ 20927 w 388452"/>
                  <a:gd name="connsiteY77" fmla="*/ 257175 h 407163"/>
                  <a:gd name="connsiteX78" fmla="*/ 19619 w 388452"/>
                  <a:gd name="connsiteY78" fmla="*/ 267645 h 407163"/>
                  <a:gd name="connsiteX79" fmla="*/ 15695 w 388452"/>
                  <a:gd name="connsiteY79" fmla="*/ 271572 h 407163"/>
                  <a:gd name="connsiteX80" fmla="*/ 15695 w 388452"/>
                  <a:gd name="connsiteY80" fmla="*/ 271572 h 407163"/>
                  <a:gd name="connsiteX81" fmla="*/ 15695 w 388452"/>
                  <a:gd name="connsiteY81" fmla="*/ 274844 h 407163"/>
                  <a:gd name="connsiteX82" fmla="*/ 14387 w 388452"/>
                  <a:gd name="connsiteY82" fmla="*/ 281387 h 407163"/>
                  <a:gd name="connsiteX83" fmla="*/ 0 w 388452"/>
                  <a:gd name="connsiteY83" fmla="*/ 293166 h 407163"/>
                  <a:gd name="connsiteX84" fmla="*/ 9155 w 388452"/>
                  <a:gd name="connsiteY84" fmla="*/ 309526 h 407163"/>
                  <a:gd name="connsiteX85" fmla="*/ 58202 w 388452"/>
                  <a:gd name="connsiteY85" fmla="*/ 294475 h 407163"/>
                  <a:gd name="connsiteX86" fmla="*/ 66050 w 388452"/>
                  <a:gd name="connsiteY86" fmla="*/ 295784 h 407163"/>
                  <a:gd name="connsiteX87" fmla="*/ 75205 w 388452"/>
                  <a:gd name="connsiteY87" fmla="*/ 286622 h 407163"/>
                  <a:gd name="connsiteX88" fmla="*/ 87631 w 388452"/>
                  <a:gd name="connsiteY88" fmla="*/ 282696 h 407163"/>
                  <a:gd name="connsiteX89" fmla="*/ 100710 w 388452"/>
                  <a:gd name="connsiteY89" fmla="*/ 274844 h 407163"/>
                  <a:gd name="connsiteX90" fmla="*/ 109865 w 388452"/>
                  <a:gd name="connsiteY90" fmla="*/ 287277 h 407163"/>
                  <a:gd name="connsiteX91" fmla="*/ 98094 w 388452"/>
                  <a:gd name="connsiteY91" fmla="*/ 296438 h 407163"/>
                  <a:gd name="connsiteX92" fmla="*/ 94170 w 388452"/>
                  <a:gd name="connsiteY92" fmla="*/ 305600 h 407163"/>
                  <a:gd name="connsiteX93" fmla="*/ 83053 w 388452"/>
                  <a:gd name="connsiteY93" fmla="*/ 307563 h 407163"/>
                  <a:gd name="connsiteX94" fmla="*/ 39238 w 388452"/>
                  <a:gd name="connsiteY94" fmla="*/ 354024 h 407163"/>
                  <a:gd name="connsiteX95" fmla="*/ 47739 w 388452"/>
                  <a:gd name="connsiteY95" fmla="*/ 366458 h 407163"/>
                  <a:gd name="connsiteX96" fmla="*/ 48393 w 388452"/>
                  <a:gd name="connsiteY96" fmla="*/ 379546 h 407163"/>
                  <a:gd name="connsiteX97" fmla="*/ 41853 w 388452"/>
                  <a:gd name="connsiteY97" fmla="*/ 406376 h 407163"/>
                  <a:gd name="connsiteX98" fmla="*/ 53625 w 388452"/>
                  <a:gd name="connsiteY98" fmla="*/ 399832 h 407163"/>
                  <a:gd name="connsiteX99" fmla="*/ 65396 w 388452"/>
                  <a:gd name="connsiteY99" fmla="*/ 381509 h 407163"/>
                  <a:gd name="connsiteX100" fmla="*/ 61472 w 388452"/>
                  <a:gd name="connsiteY100" fmla="*/ 373002 h 407163"/>
                  <a:gd name="connsiteX101" fmla="*/ 72589 w 388452"/>
                  <a:gd name="connsiteY101" fmla="*/ 361877 h 407163"/>
                  <a:gd name="connsiteX102" fmla="*/ 75859 w 388452"/>
                  <a:gd name="connsiteY102" fmla="*/ 355988 h 407163"/>
                  <a:gd name="connsiteX103" fmla="*/ 85015 w 388452"/>
                  <a:gd name="connsiteY103" fmla="*/ 346826 h 407163"/>
                  <a:gd name="connsiteX104" fmla="*/ 90247 w 388452"/>
                  <a:gd name="connsiteY104" fmla="*/ 333739 h 407163"/>
                  <a:gd name="connsiteX105" fmla="*/ 94170 w 388452"/>
                  <a:gd name="connsiteY105" fmla="*/ 325232 h 407163"/>
                  <a:gd name="connsiteX106" fmla="*/ 96132 w 388452"/>
                  <a:gd name="connsiteY106" fmla="*/ 316070 h 407163"/>
                  <a:gd name="connsiteX107" fmla="*/ 107249 w 388452"/>
                  <a:gd name="connsiteY107" fmla="*/ 304291 h 407163"/>
                  <a:gd name="connsiteX108" fmla="*/ 130792 w 388452"/>
                  <a:gd name="connsiteY108" fmla="*/ 287931 h 407163"/>
                  <a:gd name="connsiteX109" fmla="*/ 137986 w 388452"/>
                  <a:gd name="connsiteY109" fmla="*/ 276807 h 407163"/>
                  <a:gd name="connsiteX110" fmla="*/ 155643 w 388452"/>
                  <a:gd name="connsiteY110" fmla="*/ 265682 h 407163"/>
                  <a:gd name="connsiteX111" fmla="*/ 168722 w 388452"/>
                  <a:gd name="connsiteY111" fmla="*/ 248013 h 407163"/>
                  <a:gd name="connsiteX112" fmla="*/ 171338 w 388452"/>
                  <a:gd name="connsiteY112" fmla="*/ 233617 h 407163"/>
                  <a:gd name="connsiteX113" fmla="*/ 183109 w 388452"/>
                  <a:gd name="connsiteY113" fmla="*/ 215294 h 407163"/>
                  <a:gd name="connsiteX114" fmla="*/ 184417 w 388452"/>
                  <a:gd name="connsiteY114" fmla="*/ 191736 h 407163"/>
                  <a:gd name="connsiteX115" fmla="*/ 215807 w 388452"/>
                  <a:gd name="connsiteY115" fmla="*/ 177994 h 407163"/>
                  <a:gd name="connsiteX116" fmla="*/ 231502 w 388452"/>
                  <a:gd name="connsiteY116" fmla="*/ 177994 h 407163"/>
                  <a:gd name="connsiteX117" fmla="*/ 244581 w 388452"/>
                  <a:gd name="connsiteY117" fmla="*/ 177994 h 407163"/>
                  <a:gd name="connsiteX118" fmla="*/ 255699 w 388452"/>
                  <a:gd name="connsiteY118" fmla="*/ 159017 h 407163"/>
                  <a:gd name="connsiteX119" fmla="*/ 277933 w 388452"/>
                  <a:gd name="connsiteY119" fmla="*/ 147238 h 407163"/>
                  <a:gd name="connsiteX120" fmla="*/ 315863 w 388452"/>
                  <a:gd name="connsiteY120" fmla="*/ 149201 h 407163"/>
                  <a:gd name="connsiteX121" fmla="*/ 326326 w 388452"/>
                  <a:gd name="connsiteY121" fmla="*/ 147892 h 407163"/>
                  <a:gd name="connsiteX122" fmla="*/ 326326 w 388452"/>
                  <a:gd name="connsiteY122" fmla="*/ 138076 h 407163"/>
                  <a:gd name="connsiteX123" fmla="*/ 341368 w 388452"/>
                  <a:gd name="connsiteY123" fmla="*/ 153127 h 407163"/>
                  <a:gd name="connsiteX124" fmla="*/ 355101 w 388452"/>
                  <a:gd name="connsiteY124" fmla="*/ 145275 h 407163"/>
                  <a:gd name="connsiteX125" fmla="*/ 364910 w 388452"/>
                  <a:gd name="connsiteY125" fmla="*/ 147238 h 407163"/>
                  <a:gd name="connsiteX126" fmla="*/ 373411 w 388452"/>
                  <a:gd name="connsiteY126" fmla="*/ 142003 h 407163"/>
                  <a:gd name="connsiteX127" fmla="*/ 387799 w 388452"/>
                  <a:gd name="connsiteY127" fmla="*/ 113864 h 407163"/>
                  <a:gd name="connsiteX128" fmla="*/ 383875 w 388452"/>
                  <a:gd name="connsiteY128" fmla="*/ 100776 h 407163"/>
                  <a:gd name="connsiteX129" fmla="*/ 385837 w 388452"/>
                  <a:gd name="connsiteY129" fmla="*/ 84416 h 40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88452" h="407163">
                    <a:moveTo>
                      <a:pt x="388452" y="88343"/>
                    </a:moveTo>
                    <a:cubicBezTo>
                      <a:pt x="387145" y="87034"/>
                      <a:pt x="379297" y="91615"/>
                      <a:pt x="376681" y="91615"/>
                    </a:cubicBezTo>
                    <a:cubicBezTo>
                      <a:pt x="374719" y="91615"/>
                      <a:pt x="365564" y="92923"/>
                      <a:pt x="361640" y="92923"/>
                    </a:cubicBezTo>
                    <a:cubicBezTo>
                      <a:pt x="357717" y="92923"/>
                      <a:pt x="341368" y="88997"/>
                      <a:pt x="335482" y="88343"/>
                    </a:cubicBezTo>
                    <a:cubicBezTo>
                      <a:pt x="329596" y="87688"/>
                      <a:pt x="304092" y="83108"/>
                      <a:pt x="296898" y="81799"/>
                    </a:cubicBezTo>
                    <a:cubicBezTo>
                      <a:pt x="289705" y="79836"/>
                      <a:pt x="264200" y="73946"/>
                      <a:pt x="257660" y="71328"/>
                    </a:cubicBezTo>
                    <a:cubicBezTo>
                      <a:pt x="251121" y="68711"/>
                      <a:pt x="239350" y="59549"/>
                      <a:pt x="236734" y="56932"/>
                    </a:cubicBezTo>
                    <a:cubicBezTo>
                      <a:pt x="234118" y="53660"/>
                      <a:pt x="232810" y="51697"/>
                      <a:pt x="231502" y="48425"/>
                    </a:cubicBezTo>
                    <a:cubicBezTo>
                      <a:pt x="230194" y="45153"/>
                      <a:pt x="207959" y="19632"/>
                      <a:pt x="207959" y="17669"/>
                    </a:cubicBezTo>
                    <a:cubicBezTo>
                      <a:pt x="207959" y="15705"/>
                      <a:pt x="215153" y="14397"/>
                      <a:pt x="215807" y="12433"/>
                    </a:cubicBezTo>
                    <a:cubicBezTo>
                      <a:pt x="215807" y="11779"/>
                      <a:pt x="214499" y="5889"/>
                      <a:pt x="211883" y="0"/>
                    </a:cubicBezTo>
                    <a:cubicBezTo>
                      <a:pt x="207959" y="2617"/>
                      <a:pt x="203382" y="5235"/>
                      <a:pt x="201420" y="6544"/>
                    </a:cubicBezTo>
                    <a:lnTo>
                      <a:pt x="200112" y="6544"/>
                    </a:lnTo>
                    <a:cubicBezTo>
                      <a:pt x="196842" y="8507"/>
                      <a:pt x="193572" y="7853"/>
                      <a:pt x="191610" y="6544"/>
                    </a:cubicBezTo>
                    <a:cubicBezTo>
                      <a:pt x="191610" y="6544"/>
                      <a:pt x="191610" y="6544"/>
                      <a:pt x="191610" y="6544"/>
                    </a:cubicBezTo>
                    <a:lnTo>
                      <a:pt x="192918" y="11779"/>
                    </a:lnTo>
                    <a:lnTo>
                      <a:pt x="189649" y="15051"/>
                    </a:lnTo>
                    <a:cubicBezTo>
                      <a:pt x="185071" y="18977"/>
                      <a:pt x="173300" y="16360"/>
                      <a:pt x="168068" y="15051"/>
                    </a:cubicBezTo>
                    <a:cubicBezTo>
                      <a:pt x="167414" y="15051"/>
                      <a:pt x="165452" y="17014"/>
                      <a:pt x="164798" y="17669"/>
                    </a:cubicBezTo>
                    <a:cubicBezTo>
                      <a:pt x="164144" y="18323"/>
                      <a:pt x="163490" y="18977"/>
                      <a:pt x="162836" y="19632"/>
                    </a:cubicBezTo>
                    <a:cubicBezTo>
                      <a:pt x="162836" y="19632"/>
                      <a:pt x="160874" y="22904"/>
                      <a:pt x="159566" y="24212"/>
                    </a:cubicBezTo>
                    <a:cubicBezTo>
                      <a:pt x="156296" y="28793"/>
                      <a:pt x="154989" y="31411"/>
                      <a:pt x="151719" y="32719"/>
                    </a:cubicBezTo>
                    <a:cubicBezTo>
                      <a:pt x="146487" y="34683"/>
                      <a:pt x="141255" y="32719"/>
                      <a:pt x="137332" y="26176"/>
                    </a:cubicBezTo>
                    <a:cubicBezTo>
                      <a:pt x="136678" y="26176"/>
                      <a:pt x="134716" y="26176"/>
                      <a:pt x="133408" y="25521"/>
                    </a:cubicBezTo>
                    <a:cubicBezTo>
                      <a:pt x="130792" y="25521"/>
                      <a:pt x="127522" y="24212"/>
                      <a:pt x="124906" y="22904"/>
                    </a:cubicBezTo>
                    <a:cubicBezTo>
                      <a:pt x="119021" y="20286"/>
                      <a:pt x="115751" y="15705"/>
                      <a:pt x="113135" y="11779"/>
                    </a:cubicBezTo>
                    <a:lnTo>
                      <a:pt x="111827" y="10470"/>
                    </a:lnTo>
                    <a:cubicBezTo>
                      <a:pt x="111827" y="10470"/>
                      <a:pt x="109212" y="9161"/>
                      <a:pt x="107249" y="9161"/>
                    </a:cubicBezTo>
                    <a:cubicBezTo>
                      <a:pt x="105942" y="9161"/>
                      <a:pt x="104634" y="9161"/>
                      <a:pt x="103326" y="8507"/>
                    </a:cubicBezTo>
                    <a:cubicBezTo>
                      <a:pt x="103326" y="8507"/>
                      <a:pt x="103326" y="9161"/>
                      <a:pt x="103326" y="9816"/>
                    </a:cubicBezTo>
                    <a:cubicBezTo>
                      <a:pt x="102672" y="12433"/>
                      <a:pt x="101364" y="15705"/>
                      <a:pt x="98748" y="17669"/>
                    </a:cubicBezTo>
                    <a:cubicBezTo>
                      <a:pt x="95478" y="20286"/>
                      <a:pt x="90247" y="20941"/>
                      <a:pt x="77167" y="20286"/>
                    </a:cubicBezTo>
                    <a:cubicBezTo>
                      <a:pt x="77167" y="22249"/>
                      <a:pt x="76513" y="24212"/>
                      <a:pt x="75205" y="26176"/>
                    </a:cubicBezTo>
                    <a:cubicBezTo>
                      <a:pt x="75205" y="26830"/>
                      <a:pt x="73897" y="29448"/>
                      <a:pt x="73897" y="30756"/>
                    </a:cubicBezTo>
                    <a:cubicBezTo>
                      <a:pt x="73897" y="35991"/>
                      <a:pt x="68666" y="38609"/>
                      <a:pt x="65396" y="39918"/>
                    </a:cubicBezTo>
                    <a:cubicBezTo>
                      <a:pt x="64742" y="39918"/>
                      <a:pt x="63434" y="40572"/>
                      <a:pt x="63434" y="41226"/>
                    </a:cubicBezTo>
                    <a:cubicBezTo>
                      <a:pt x="62126" y="41881"/>
                      <a:pt x="61472" y="42535"/>
                      <a:pt x="60164" y="43190"/>
                    </a:cubicBezTo>
                    <a:cubicBezTo>
                      <a:pt x="58856" y="43190"/>
                      <a:pt x="58202" y="44498"/>
                      <a:pt x="56895" y="45807"/>
                    </a:cubicBezTo>
                    <a:cubicBezTo>
                      <a:pt x="52971" y="49079"/>
                      <a:pt x="49047" y="48425"/>
                      <a:pt x="46431" y="47116"/>
                    </a:cubicBezTo>
                    <a:cubicBezTo>
                      <a:pt x="46431" y="47770"/>
                      <a:pt x="45777" y="49079"/>
                      <a:pt x="44469" y="49733"/>
                    </a:cubicBezTo>
                    <a:cubicBezTo>
                      <a:pt x="41199" y="53660"/>
                      <a:pt x="35968" y="54314"/>
                      <a:pt x="30736" y="54968"/>
                    </a:cubicBezTo>
                    <a:cubicBezTo>
                      <a:pt x="28774" y="54968"/>
                      <a:pt x="27466" y="54968"/>
                      <a:pt x="26158" y="54968"/>
                    </a:cubicBezTo>
                    <a:cubicBezTo>
                      <a:pt x="26158" y="55623"/>
                      <a:pt x="26158" y="56932"/>
                      <a:pt x="26158" y="57586"/>
                    </a:cubicBezTo>
                    <a:cubicBezTo>
                      <a:pt x="30736" y="62821"/>
                      <a:pt x="27466" y="71328"/>
                      <a:pt x="24850" y="77218"/>
                    </a:cubicBezTo>
                    <a:cubicBezTo>
                      <a:pt x="22889" y="82453"/>
                      <a:pt x="17003" y="84416"/>
                      <a:pt x="3924" y="87688"/>
                    </a:cubicBezTo>
                    <a:cubicBezTo>
                      <a:pt x="2616" y="87688"/>
                      <a:pt x="1308" y="87688"/>
                      <a:pt x="654" y="88343"/>
                    </a:cubicBezTo>
                    <a:cubicBezTo>
                      <a:pt x="654" y="90306"/>
                      <a:pt x="654" y="93578"/>
                      <a:pt x="654" y="95541"/>
                    </a:cubicBezTo>
                    <a:cubicBezTo>
                      <a:pt x="654" y="96850"/>
                      <a:pt x="654" y="97504"/>
                      <a:pt x="654" y="98813"/>
                    </a:cubicBezTo>
                    <a:cubicBezTo>
                      <a:pt x="654" y="98813"/>
                      <a:pt x="654" y="98813"/>
                      <a:pt x="1308" y="98813"/>
                    </a:cubicBezTo>
                    <a:cubicBezTo>
                      <a:pt x="2616" y="98813"/>
                      <a:pt x="4578" y="98813"/>
                      <a:pt x="7848" y="98813"/>
                    </a:cubicBezTo>
                    <a:cubicBezTo>
                      <a:pt x="17003" y="100121"/>
                      <a:pt x="20927" y="101430"/>
                      <a:pt x="25504" y="106011"/>
                    </a:cubicBezTo>
                    <a:cubicBezTo>
                      <a:pt x="25504" y="106011"/>
                      <a:pt x="27466" y="106011"/>
                      <a:pt x="28774" y="106011"/>
                    </a:cubicBezTo>
                    <a:cubicBezTo>
                      <a:pt x="32698" y="106665"/>
                      <a:pt x="39238" y="107974"/>
                      <a:pt x="41199" y="113864"/>
                    </a:cubicBezTo>
                    <a:cubicBezTo>
                      <a:pt x="41199" y="115172"/>
                      <a:pt x="41853" y="116481"/>
                      <a:pt x="42507" y="118444"/>
                    </a:cubicBezTo>
                    <a:cubicBezTo>
                      <a:pt x="45777" y="131532"/>
                      <a:pt x="48393" y="138731"/>
                      <a:pt x="49701" y="140694"/>
                    </a:cubicBezTo>
                    <a:cubicBezTo>
                      <a:pt x="54279" y="145275"/>
                      <a:pt x="58202" y="155090"/>
                      <a:pt x="56895" y="161634"/>
                    </a:cubicBezTo>
                    <a:cubicBezTo>
                      <a:pt x="56240" y="164906"/>
                      <a:pt x="54279" y="167524"/>
                      <a:pt x="51009" y="168832"/>
                    </a:cubicBezTo>
                    <a:cubicBezTo>
                      <a:pt x="47085" y="170141"/>
                      <a:pt x="43161" y="168832"/>
                      <a:pt x="41199" y="168832"/>
                    </a:cubicBezTo>
                    <a:cubicBezTo>
                      <a:pt x="41199" y="169487"/>
                      <a:pt x="40546" y="170795"/>
                      <a:pt x="39891" y="171450"/>
                    </a:cubicBezTo>
                    <a:cubicBezTo>
                      <a:pt x="34006" y="183229"/>
                      <a:pt x="30082" y="188464"/>
                      <a:pt x="24850" y="189773"/>
                    </a:cubicBezTo>
                    <a:cubicBezTo>
                      <a:pt x="24197" y="189773"/>
                      <a:pt x="22889" y="189773"/>
                      <a:pt x="22234" y="189773"/>
                    </a:cubicBezTo>
                    <a:cubicBezTo>
                      <a:pt x="22234" y="190427"/>
                      <a:pt x="22234" y="191736"/>
                      <a:pt x="22234" y="192390"/>
                    </a:cubicBezTo>
                    <a:cubicBezTo>
                      <a:pt x="22234" y="193699"/>
                      <a:pt x="22234" y="195662"/>
                      <a:pt x="22889" y="197626"/>
                    </a:cubicBezTo>
                    <a:cubicBezTo>
                      <a:pt x="22889" y="199589"/>
                      <a:pt x="23542" y="200898"/>
                      <a:pt x="24197" y="202206"/>
                    </a:cubicBezTo>
                    <a:cubicBezTo>
                      <a:pt x="24197" y="203515"/>
                      <a:pt x="24197" y="204824"/>
                      <a:pt x="24850" y="206133"/>
                    </a:cubicBezTo>
                    <a:cubicBezTo>
                      <a:pt x="24850" y="208750"/>
                      <a:pt x="26158" y="210713"/>
                      <a:pt x="26158" y="213331"/>
                    </a:cubicBezTo>
                    <a:cubicBezTo>
                      <a:pt x="26158" y="214640"/>
                      <a:pt x="27466" y="217912"/>
                      <a:pt x="28120" y="218566"/>
                    </a:cubicBezTo>
                    <a:lnTo>
                      <a:pt x="28120" y="218566"/>
                    </a:lnTo>
                    <a:cubicBezTo>
                      <a:pt x="28120" y="218566"/>
                      <a:pt x="29428" y="218566"/>
                      <a:pt x="30082" y="218566"/>
                    </a:cubicBezTo>
                    <a:cubicBezTo>
                      <a:pt x="32698" y="219220"/>
                      <a:pt x="35968" y="220529"/>
                      <a:pt x="37276" y="223801"/>
                    </a:cubicBezTo>
                    <a:cubicBezTo>
                      <a:pt x="37930" y="225764"/>
                      <a:pt x="37930" y="227727"/>
                      <a:pt x="37276" y="229690"/>
                    </a:cubicBezTo>
                    <a:cubicBezTo>
                      <a:pt x="37276" y="230999"/>
                      <a:pt x="35968" y="232308"/>
                      <a:pt x="34660" y="232962"/>
                    </a:cubicBezTo>
                    <a:cubicBezTo>
                      <a:pt x="38583" y="238197"/>
                      <a:pt x="36622" y="242124"/>
                      <a:pt x="34660" y="243433"/>
                    </a:cubicBezTo>
                    <a:cubicBezTo>
                      <a:pt x="33352" y="244741"/>
                      <a:pt x="31390" y="246050"/>
                      <a:pt x="30082" y="246705"/>
                    </a:cubicBezTo>
                    <a:cubicBezTo>
                      <a:pt x="30736" y="252594"/>
                      <a:pt x="26812" y="255212"/>
                      <a:pt x="24850" y="255866"/>
                    </a:cubicBezTo>
                    <a:lnTo>
                      <a:pt x="22889" y="255866"/>
                    </a:lnTo>
                    <a:cubicBezTo>
                      <a:pt x="22889" y="256521"/>
                      <a:pt x="21581" y="257175"/>
                      <a:pt x="20927" y="257175"/>
                    </a:cubicBezTo>
                    <a:cubicBezTo>
                      <a:pt x="20927" y="257175"/>
                      <a:pt x="20927" y="257175"/>
                      <a:pt x="20927" y="257175"/>
                    </a:cubicBezTo>
                    <a:cubicBezTo>
                      <a:pt x="20927" y="259793"/>
                      <a:pt x="22234" y="263719"/>
                      <a:pt x="19619" y="267645"/>
                    </a:cubicBezTo>
                    <a:cubicBezTo>
                      <a:pt x="18311" y="269608"/>
                      <a:pt x="17003" y="270917"/>
                      <a:pt x="15695" y="271572"/>
                    </a:cubicBezTo>
                    <a:cubicBezTo>
                      <a:pt x="15695" y="271572"/>
                      <a:pt x="15695" y="271572"/>
                      <a:pt x="15695" y="271572"/>
                    </a:cubicBezTo>
                    <a:cubicBezTo>
                      <a:pt x="15695" y="272226"/>
                      <a:pt x="15695" y="273535"/>
                      <a:pt x="15695" y="274844"/>
                    </a:cubicBezTo>
                    <a:cubicBezTo>
                      <a:pt x="15695" y="278115"/>
                      <a:pt x="15041" y="280079"/>
                      <a:pt x="14387" y="281387"/>
                    </a:cubicBezTo>
                    <a:cubicBezTo>
                      <a:pt x="13079" y="284659"/>
                      <a:pt x="8501" y="290549"/>
                      <a:pt x="0" y="293166"/>
                    </a:cubicBezTo>
                    <a:cubicBezTo>
                      <a:pt x="2616" y="298401"/>
                      <a:pt x="5885" y="305600"/>
                      <a:pt x="9155" y="309526"/>
                    </a:cubicBezTo>
                    <a:cubicBezTo>
                      <a:pt x="14387" y="315416"/>
                      <a:pt x="56240" y="295129"/>
                      <a:pt x="58202" y="294475"/>
                    </a:cubicBezTo>
                    <a:cubicBezTo>
                      <a:pt x="60818" y="294475"/>
                      <a:pt x="64742" y="295129"/>
                      <a:pt x="66050" y="295784"/>
                    </a:cubicBezTo>
                    <a:cubicBezTo>
                      <a:pt x="68012" y="296438"/>
                      <a:pt x="73897" y="287931"/>
                      <a:pt x="75205" y="286622"/>
                    </a:cubicBezTo>
                    <a:cubicBezTo>
                      <a:pt x="76513" y="285314"/>
                      <a:pt x="84361" y="283351"/>
                      <a:pt x="87631" y="282696"/>
                    </a:cubicBezTo>
                    <a:cubicBezTo>
                      <a:pt x="90900" y="282042"/>
                      <a:pt x="98748" y="274844"/>
                      <a:pt x="100710" y="274844"/>
                    </a:cubicBezTo>
                    <a:cubicBezTo>
                      <a:pt x="102672" y="274844"/>
                      <a:pt x="111173" y="284005"/>
                      <a:pt x="109865" y="287277"/>
                    </a:cubicBezTo>
                    <a:cubicBezTo>
                      <a:pt x="109212" y="289894"/>
                      <a:pt x="101364" y="295129"/>
                      <a:pt x="98094" y="296438"/>
                    </a:cubicBezTo>
                    <a:cubicBezTo>
                      <a:pt x="94824" y="297747"/>
                      <a:pt x="95478" y="303636"/>
                      <a:pt x="94170" y="305600"/>
                    </a:cubicBezTo>
                    <a:cubicBezTo>
                      <a:pt x="92863" y="308217"/>
                      <a:pt x="87631" y="306908"/>
                      <a:pt x="83053" y="307563"/>
                    </a:cubicBezTo>
                    <a:cubicBezTo>
                      <a:pt x="78475" y="308217"/>
                      <a:pt x="43815" y="349444"/>
                      <a:pt x="39238" y="354024"/>
                    </a:cubicBezTo>
                    <a:cubicBezTo>
                      <a:pt x="34660" y="358605"/>
                      <a:pt x="46431" y="365149"/>
                      <a:pt x="47739" y="366458"/>
                    </a:cubicBezTo>
                    <a:cubicBezTo>
                      <a:pt x="49047" y="367767"/>
                      <a:pt x="49047" y="374965"/>
                      <a:pt x="48393" y="379546"/>
                    </a:cubicBezTo>
                    <a:cubicBezTo>
                      <a:pt x="47739" y="383472"/>
                      <a:pt x="41853" y="403104"/>
                      <a:pt x="41853" y="406376"/>
                    </a:cubicBezTo>
                    <a:cubicBezTo>
                      <a:pt x="41853" y="409648"/>
                      <a:pt x="51663" y="401795"/>
                      <a:pt x="53625" y="399832"/>
                    </a:cubicBezTo>
                    <a:cubicBezTo>
                      <a:pt x="55587" y="398523"/>
                      <a:pt x="64742" y="383472"/>
                      <a:pt x="65396" y="381509"/>
                    </a:cubicBezTo>
                    <a:cubicBezTo>
                      <a:pt x="65396" y="379546"/>
                      <a:pt x="60818" y="375619"/>
                      <a:pt x="61472" y="373002"/>
                    </a:cubicBezTo>
                    <a:cubicBezTo>
                      <a:pt x="61472" y="369730"/>
                      <a:pt x="69974" y="365149"/>
                      <a:pt x="72589" y="361877"/>
                    </a:cubicBezTo>
                    <a:cubicBezTo>
                      <a:pt x="75205" y="358605"/>
                      <a:pt x="73897" y="359260"/>
                      <a:pt x="75859" y="355988"/>
                    </a:cubicBezTo>
                    <a:cubicBezTo>
                      <a:pt x="77167" y="352716"/>
                      <a:pt x="82399" y="349444"/>
                      <a:pt x="85015" y="346826"/>
                    </a:cubicBezTo>
                    <a:cubicBezTo>
                      <a:pt x="87631" y="344209"/>
                      <a:pt x="90247" y="337665"/>
                      <a:pt x="90247" y="333739"/>
                    </a:cubicBezTo>
                    <a:cubicBezTo>
                      <a:pt x="90247" y="329812"/>
                      <a:pt x="92863" y="326540"/>
                      <a:pt x="94170" y="325232"/>
                    </a:cubicBezTo>
                    <a:cubicBezTo>
                      <a:pt x="95478" y="323923"/>
                      <a:pt x="96132" y="318688"/>
                      <a:pt x="96132" y="316070"/>
                    </a:cubicBezTo>
                    <a:cubicBezTo>
                      <a:pt x="96132" y="313452"/>
                      <a:pt x="102018" y="308217"/>
                      <a:pt x="107249" y="304291"/>
                    </a:cubicBezTo>
                    <a:cubicBezTo>
                      <a:pt x="112481" y="300364"/>
                      <a:pt x="127522" y="289894"/>
                      <a:pt x="130792" y="287931"/>
                    </a:cubicBezTo>
                    <a:cubicBezTo>
                      <a:pt x="134062" y="285968"/>
                      <a:pt x="136678" y="279424"/>
                      <a:pt x="137986" y="276807"/>
                    </a:cubicBezTo>
                    <a:cubicBezTo>
                      <a:pt x="139947" y="274189"/>
                      <a:pt x="149103" y="270263"/>
                      <a:pt x="155643" y="265682"/>
                    </a:cubicBezTo>
                    <a:cubicBezTo>
                      <a:pt x="162182" y="261101"/>
                      <a:pt x="167414" y="251285"/>
                      <a:pt x="168722" y="248013"/>
                    </a:cubicBezTo>
                    <a:cubicBezTo>
                      <a:pt x="170030" y="245396"/>
                      <a:pt x="170684" y="236889"/>
                      <a:pt x="171338" y="233617"/>
                    </a:cubicBezTo>
                    <a:cubicBezTo>
                      <a:pt x="171338" y="230345"/>
                      <a:pt x="180493" y="219875"/>
                      <a:pt x="183109" y="215294"/>
                    </a:cubicBezTo>
                    <a:cubicBezTo>
                      <a:pt x="185725" y="210713"/>
                      <a:pt x="182455" y="195662"/>
                      <a:pt x="184417" y="191736"/>
                    </a:cubicBezTo>
                    <a:cubicBezTo>
                      <a:pt x="186379" y="187810"/>
                      <a:pt x="213191" y="178648"/>
                      <a:pt x="215807" y="177994"/>
                    </a:cubicBezTo>
                    <a:cubicBezTo>
                      <a:pt x="222347" y="176685"/>
                      <a:pt x="227578" y="176030"/>
                      <a:pt x="231502" y="177994"/>
                    </a:cubicBezTo>
                    <a:cubicBezTo>
                      <a:pt x="235426" y="179957"/>
                      <a:pt x="239350" y="179302"/>
                      <a:pt x="244581" y="177994"/>
                    </a:cubicBezTo>
                    <a:cubicBezTo>
                      <a:pt x="249813" y="176685"/>
                      <a:pt x="252429" y="163597"/>
                      <a:pt x="255699" y="159017"/>
                    </a:cubicBezTo>
                    <a:cubicBezTo>
                      <a:pt x="258315" y="154436"/>
                      <a:pt x="274009" y="148546"/>
                      <a:pt x="277933" y="147238"/>
                    </a:cubicBezTo>
                    <a:cubicBezTo>
                      <a:pt x="281857" y="146583"/>
                      <a:pt x="315209" y="148546"/>
                      <a:pt x="315863" y="149201"/>
                    </a:cubicBezTo>
                    <a:cubicBezTo>
                      <a:pt x="316517" y="149855"/>
                      <a:pt x="325672" y="153127"/>
                      <a:pt x="326326" y="147892"/>
                    </a:cubicBezTo>
                    <a:cubicBezTo>
                      <a:pt x="326326" y="142003"/>
                      <a:pt x="319787" y="135459"/>
                      <a:pt x="326326" y="138076"/>
                    </a:cubicBezTo>
                    <a:cubicBezTo>
                      <a:pt x="332866" y="140694"/>
                      <a:pt x="337444" y="152473"/>
                      <a:pt x="341368" y="153127"/>
                    </a:cubicBezTo>
                    <a:cubicBezTo>
                      <a:pt x="345291" y="153127"/>
                      <a:pt x="354447" y="145929"/>
                      <a:pt x="355101" y="145275"/>
                    </a:cubicBezTo>
                    <a:cubicBezTo>
                      <a:pt x="355754" y="144620"/>
                      <a:pt x="362294" y="147238"/>
                      <a:pt x="364910" y="147238"/>
                    </a:cubicBezTo>
                    <a:cubicBezTo>
                      <a:pt x="367526" y="147238"/>
                      <a:pt x="371450" y="143966"/>
                      <a:pt x="373411" y="142003"/>
                    </a:cubicBezTo>
                    <a:cubicBezTo>
                      <a:pt x="375373" y="140039"/>
                      <a:pt x="387145" y="118444"/>
                      <a:pt x="387799" y="113864"/>
                    </a:cubicBezTo>
                    <a:cubicBezTo>
                      <a:pt x="387799" y="109937"/>
                      <a:pt x="385183" y="104048"/>
                      <a:pt x="383875" y="100776"/>
                    </a:cubicBezTo>
                    <a:cubicBezTo>
                      <a:pt x="382567" y="97504"/>
                      <a:pt x="387799" y="85725"/>
                      <a:pt x="385837" y="8441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014E1858-29C8-D129-71BE-60E47E3F18C8}"/>
                  </a:ext>
                </a:extLst>
              </p:cNvPr>
              <p:cNvSpPr/>
              <p:nvPr/>
            </p:nvSpPr>
            <p:spPr>
              <a:xfrm>
                <a:off x="4425221" y="4829508"/>
                <a:ext cx="1398821" cy="1269569"/>
              </a:xfrm>
              <a:custGeom>
                <a:avLst/>
                <a:gdLst>
                  <a:gd name="connsiteX0" fmla="*/ 505512 w 1398821"/>
                  <a:gd name="connsiteY0" fmla="*/ 1218109 h 1269569"/>
                  <a:gd name="connsiteX1" fmla="*/ 493086 w 1398821"/>
                  <a:gd name="connsiteY1" fmla="*/ 1205676 h 1269569"/>
                  <a:gd name="connsiteX2" fmla="*/ 484585 w 1398821"/>
                  <a:gd name="connsiteY2" fmla="*/ 1214183 h 1269569"/>
                  <a:gd name="connsiteX3" fmla="*/ 476083 w 1398821"/>
                  <a:gd name="connsiteY3" fmla="*/ 1206330 h 1269569"/>
                  <a:gd name="connsiteX4" fmla="*/ 472160 w 1398821"/>
                  <a:gd name="connsiteY4" fmla="*/ 1202404 h 1269569"/>
                  <a:gd name="connsiteX5" fmla="*/ 463004 w 1398821"/>
                  <a:gd name="connsiteY5" fmla="*/ 1208948 h 1269569"/>
                  <a:gd name="connsiteX6" fmla="*/ 470852 w 1398821"/>
                  <a:gd name="connsiteY6" fmla="*/ 1217455 h 1269569"/>
                  <a:gd name="connsiteX7" fmla="*/ 463658 w 1398821"/>
                  <a:gd name="connsiteY7" fmla="*/ 1220727 h 1269569"/>
                  <a:gd name="connsiteX8" fmla="*/ 453195 w 1398821"/>
                  <a:gd name="connsiteY8" fmla="*/ 1216801 h 1269569"/>
                  <a:gd name="connsiteX9" fmla="*/ 447309 w 1398821"/>
                  <a:gd name="connsiteY9" fmla="*/ 1211565 h 1269569"/>
                  <a:gd name="connsiteX10" fmla="*/ 444039 w 1398821"/>
                  <a:gd name="connsiteY10" fmla="*/ 1224653 h 1269569"/>
                  <a:gd name="connsiteX11" fmla="*/ 455157 w 1398821"/>
                  <a:gd name="connsiteY11" fmla="*/ 1233160 h 1269569"/>
                  <a:gd name="connsiteX12" fmla="*/ 452541 w 1398821"/>
                  <a:gd name="connsiteY12" fmla="*/ 1238395 h 1269569"/>
                  <a:gd name="connsiteX13" fmla="*/ 442732 w 1398821"/>
                  <a:gd name="connsiteY13" fmla="*/ 1247557 h 1269569"/>
                  <a:gd name="connsiteX14" fmla="*/ 434884 w 1398821"/>
                  <a:gd name="connsiteY14" fmla="*/ 1267843 h 1269569"/>
                  <a:gd name="connsiteX15" fmla="*/ 427036 w 1398821"/>
                  <a:gd name="connsiteY15" fmla="*/ 1267843 h 1269569"/>
                  <a:gd name="connsiteX16" fmla="*/ 428998 w 1398821"/>
                  <a:gd name="connsiteY16" fmla="*/ 1259990 h 1269569"/>
                  <a:gd name="connsiteX17" fmla="*/ 421805 w 1398821"/>
                  <a:gd name="connsiteY17" fmla="*/ 1253446 h 1269569"/>
                  <a:gd name="connsiteX18" fmla="*/ 416573 w 1398821"/>
                  <a:gd name="connsiteY18" fmla="*/ 1250174 h 1269569"/>
                  <a:gd name="connsiteX19" fmla="*/ 427690 w 1398821"/>
                  <a:gd name="connsiteY19" fmla="*/ 1245594 h 1269569"/>
                  <a:gd name="connsiteX20" fmla="*/ 431614 w 1398821"/>
                  <a:gd name="connsiteY20" fmla="*/ 1239050 h 1269569"/>
                  <a:gd name="connsiteX21" fmla="*/ 429652 w 1398821"/>
                  <a:gd name="connsiteY21" fmla="*/ 1229889 h 1269569"/>
                  <a:gd name="connsiteX22" fmla="*/ 424420 w 1398821"/>
                  <a:gd name="connsiteY22" fmla="*/ 1229889 h 1269569"/>
                  <a:gd name="connsiteX23" fmla="*/ 417881 w 1398821"/>
                  <a:gd name="connsiteY23" fmla="*/ 1229234 h 1269569"/>
                  <a:gd name="connsiteX24" fmla="*/ 410034 w 1398821"/>
                  <a:gd name="connsiteY24" fmla="*/ 1223999 h 1269569"/>
                  <a:gd name="connsiteX25" fmla="*/ 413303 w 1398821"/>
                  <a:gd name="connsiteY25" fmla="*/ 1219418 h 1269569"/>
                  <a:gd name="connsiteX26" fmla="*/ 411341 w 1398821"/>
                  <a:gd name="connsiteY26" fmla="*/ 1209602 h 1269569"/>
                  <a:gd name="connsiteX27" fmla="*/ 418535 w 1398821"/>
                  <a:gd name="connsiteY27" fmla="*/ 1206985 h 1269569"/>
                  <a:gd name="connsiteX28" fmla="*/ 429652 w 1398821"/>
                  <a:gd name="connsiteY28" fmla="*/ 1206985 h 1269569"/>
                  <a:gd name="connsiteX29" fmla="*/ 432268 w 1398821"/>
                  <a:gd name="connsiteY29" fmla="*/ 1200441 h 1269569"/>
                  <a:gd name="connsiteX30" fmla="*/ 432268 w 1398821"/>
                  <a:gd name="connsiteY30" fmla="*/ 1193242 h 1269569"/>
                  <a:gd name="connsiteX31" fmla="*/ 439462 w 1398821"/>
                  <a:gd name="connsiteY31" fmla="*/ 1188007 h 1269569"/>
                  <a:gd name="connsiteX32" fmla="*/ 446001 w 1398821"/>
                  <a:gd name="connsiteY32" fmla="*/ 1178846 h 1269569"/>
                  <a:gd name="connsiteX33" fmla="*/ 435538 w 1398821"/>
                  <a:gd name="connsiteY33" fmla="*/ 1180809 h 1269569"/>
                  <a:gd name="connsiteX34" fmla="*/ 416573 w 1398821"/>
                  <a:gd name="connsiteY34" fmla="*/ 1189316 h 1269569"/>
                  <a:gd name="connsiteX35" fmla="*/ 400224 w 1398821"/>
                  <a:gd name="connsiteY35" fmla="*/ 1193897 h 1269569"/>
                  <a:gd name="connsiteX36" fmla="*/ 386491 w 1398821"/>
                  <a:gd name="connsiteY36" fmla="*/ 1196514 h 1269569"/>
                  <a:gd name="connsiteX37" fmla="*/ 371450 w 1398821"/>
                  <a:gd name="connsiteY37" fmla="*/ 1206330 h 1269569"/>
                  <a:gd name="connsiteX38" fmla="*/ 354447 w 1398821"/>
                  <a:gd name="connsiteY38" fmla="*/ 1210911 h 1269569"/>
                  <a:gd name="connsiteX39" fmla="*/ 347907 w 1398821"/>
                  <a:gd name="connsiteY39" fmla="*/ 1216146 h 1269569"/>
                  <a:gd name="connsiteX40" fmla="*/ 341368 w 1398821"/>
                  <a:gd name="connsiteY40" fmla="*/ 1216146 h 1269569"/>
                  <a:gd name="connsiteX41" fmla="*/ 336790 w 1398821"/>
                  <a:gd name="connsiteY41" fmla="*/ 1220073 h 1269569"/>
                  <a:gd name="connsiteX42" fmla="*/ 331558 w 1398821"/>
                  <a:gd name="connsiteY42" fmla="*/ 1218764 h 1269569"/>
                  <a:gd name="connsiteX43" fmla="*/ 323056 w 1398821"/>
                  <a:gd name="connsiteY43" fmla="*/ 1222690 h 1269569"/>
                  <a:gd name="connsiteX44" fmla="*/ 314555 w 1398821"/>
                  <a:gd name="connsiteY44" fmla="*/ 1217455 h 1269569"/>
                  <a:gd name="connsiteX45" fmla="*/ 309323 w 1398821"/>
                  <a:gd name="connsiteY45" fmla="*/ 1224653 h 1269569"/>
                  <a:gd name="connsiteX46" fmla="*/ 302784 w 1398821"/>
                  <a:gd name="connsiteY46" fmla="*/ 1222036 h 1269569"/>
                  <a:gd name="connsiteX47" fmla="*/ 297552 w 1398821"/>
                  <a:gd name="connsiteY47" fmla="*/ 1235778 h 1269569"/>
                  <a:gd name="connsiteX48" fmla="*/ 284473 w 1398821"/>
                  <a:gd name="connsiteY48" fmla="*/ 1222690 h 1269569"/>
                  <a:gd name="connsiteX49" fmla="*/ 285781 w 1398821"/>
                  <a:gd name="connsiteY49" fmla="*/ 1212220 h 1269569"/>
                  <a:gd name="connsiteX50" fmla="*/ 285781 w 1398821"/>
                  <a:gd name="connsiteY50" fmla="*/ 1205676 h 1269569"/>
                  <a:gd name="connsiteX51" fmla="*/ 294282 w 1398821"/>
                  <a:gd name="connsiteY51" fmla="*/ 1203058 h 1269569"/>
                  <a:gd name="connsiteX52" fmla="*/ 304746 w 1398821"/>
                  <a:gd name="connsiteY52" fmla="*/ 1199132 h 1269569"/>
                  <a:gd name="connsiteX53" fmla="*/ 317171 w 1398821"/>
                  <a:gd name="connsiteY53" fmla="*/ 1204367 h 1269569"/>
                  <a:gd name="connsiteX54" fmla="*/ 330904 w 1398821"/>
                  <a:gd name="connsiteY54" fmla="*/ 1192588 h 1269569"/>
                  <a:gd name="connsiteX55" fmla="*/ 325019 w 1398821"/>
                  <a:gd name="connsiteY55" fmla="*/ 1182772 h 1269569"/>
                  <a:gd name="connsiteX56" fmla="*/ 332866 w 1398821"/>
                  <a:gd name="connsiteY56" fmla="*/ 1179500 h 1269569"/>
                  <a:gd name="connsiteX57" fmla="*/ 330250 w 1398821"/>
                  <a:gd name="connsiteY57" fmla="*/ 1172302 h 1269569"/>
                  <a:gd name="connsiteX58" fmla="*/ 328942 w 1398821"/>
                  <a:gd name="connsiteY58" fmla="*/ 1162486 h 1269569"/>
                  <a:gd name="connsiteX59" fmla="*/ 318479 w 1398821"/>
                  <a:gd name="connsiteY59" fmla="*/ 1172302 h 1269569"/>
                  <a:gd name="connsiteX60" fmla="*/ 315863 w 1398821"/>
                  <a:gd name="connsiteY60" fmla="*/ 1168376 h 1269569"/>
                  <a:gd name="connsiteX61" fmla="*/ 309977 w 1398821"/>
                  <a:gd name="connsiteY61" fmla="*/ 1170339 h 1269569"/>
                  <a:gd name="connsiteX62" fmla="*/ 308670 w 1398821"/>
                  <a:gd name="connsiteY62" fmla="*/ 1158560 h 1269569"/>
                  <a:gd name="connsiteX63" fmla="*/ 299514 w 1398821"/>
                  <a:gd name="connsiteY63" fmla="*/ 1165104 h 1269569"/>
                  <a:gd name="connsiteX64" fmla="*/ 294282 w 1398821"/>
                  <a:gd name="connsiteY64" fmla="*/ 1158560 h 1269569"/>
                  <a:gd name="connsiteX65" fmla="*/ 295590 w 1398821"/>
                  <a:gd name="connsiteY65" fmla="*/ 1147435 h 1269569"/>
                  <a:gd name="connsiteX66" fmla="*/ 287089 w 1398821"/>
                  <a:gd name="connsiteY66" fmla="*/ 1156597 h 1269569"/>
                  <a:gd name="connsiteX67" fmla="*/ 278587 w 1398821"/>
                  <a:gd name="connsiteY67" fmla="*/ 1163141 h 1269569"/>
                  <a:gd name="connsiteX68" fmla="*/ 266162 w 1398821"/>
                  <a:gd name="connsiteY68" fmla="*/ 1165104 h 1269569"/>
                  <a:gd name="connsiteX69" fmla="*/ 264200 w 1398821"/>
                  <a:gd name="connsiteY69" fmla="*/ 1143509 h 1269569"/>
                  <a:gd name="connsiteX70" fmla="*/ 257660 w 1398821"/>
                  <a:gd name="connsiteY70" fmla="*/ 1143509 h 1269569"/>
                  <a:gd name="connsiteX71" fmla="*/ 255045 w 1398821"/>
                  <a:gd name="connsiteY71" fmla="*/ 1131730 h 1269569"/>
                  <a:gd name="connsiteX72" fmla="*/ 257660 w 1398821"/>
                  <a:gd name="connsiteY72" fmla="*/ 1123877 h 1269569"/>
                  <a:gd name="connsiteX73" fmla="*/ 240658 w 1398821"/>
                  <a:gd name="connsiteY73" fmla="*/ 1116025 h 1269569"/>
                  <a:gd name="connsiteX74" fmla="*/ 224308 w 1398821"/>
                  <a:gd name="connsiteY74" fmla="*/ 1114062 h 1269569"/>
                  <a:gd name="connsiteX75" fmla="*/ 235426 w 1398821"/>
                  <a:gd name="connsiteY75" fmla="*/ 1107518 h 1269569"/>
                  <a:gd name="connsiteX76" fmla="*/ 251121 w 1398821"/>
                  <a:gd name="connsiteY76" fmla="*/ 1098356 h 1269569"/>
                  <a:gd name="connsiteX77" fmla="*/ 255045 w 1398821"/>
                  <a:gd name="connsiteY77" fmla="*/ 1085923 h 1269569"/>
                  <a:gd name="connsiteX78" fmla="*/ 248505 w 1398821"/>
                  <a:gd name="connsiteY78" fmla="*/ 1074798 h 1269569"/>
                  <a:gd name="connsiteX79" fmla="*/ 250467 w 1398821"/>
                  <a:gd name="connsiteY79" fmla="*/ 1060402 h 1269569"/>
                  <a:gd name="connsiteX80" fmla="*/ 241966 w 1398821"/>
                  <a:gd name="connsiteY80" fmla="*/ 1049277 h 1269569"/>
                  <a:gd name="connsiteX81" fmla="*/ 226270 w 1398821"/>
                  <a:gd name="connsiteY81" fmla="*/ 1052549 h 1269569"/>
                  <a:gd name="connsiteX82" fmla="*/ 202074 w 1398821"/>
                  <a:gd name="connsiteY82" fmla="*/ 1043388 h 1269569"/>
                  <a:gd name="connsiteX83" fmla="*/ 186379 w 1398821"/>
                  <a:gd name="connsiteY83" fmla="*/ 1052549 h 1269569"/>
                  <a:gd name="connsiteX84" fmla="*/ 179839 w 1398821"/>
                  <a:gd name="connsiteY84" fmla="*/ 1041424 h 1269569"/>
                  <a:gd name="connsiteX85" fmla="*/ 174608 w 1398821"/>
                  <a:gd name="connsiteY85" fmla="*/ 1032917 h 1269569"/>
                  <a:gd name="connsiteX86" fmla="*/ 166760 w 1398821"/>
                  <a:gd name="connsiteY86" fmla="*/ 1032263 h 1269569"/>
                  <a:gd name="connsiteX87" fmla="*/ 162182 w 1398821"/>
                  <a:gd name="connsiteY87" fmla="*/ 1024410 h 1269569"/>
                  <a:gd name="connsiteX88" fmla="*/ 145833 w 1398821"/>
                  <a:gd name="connsiteY88" fmla="*/ 1032917 h 1269569"/>
                  <a:gd name="connsiteX89" fmla="*/ 145833 w 1398821"/>
                  <a:gd name="connsiteY89" fmla="*/ 1048623 h 1269569"/>
                  <a:gd name="connsiteX90" fmla="*/ 140602 w 1398821"/>
                  <a:gd name="connsiteY90" fmla="*/ 1046005 h 1269569"/>
                  <a:gd name="connsiteX91" fmla="*/ 136678 w 1398821"/>
                  <a:gd name="connsiteY91" fmla="*/ 1049931 h 1269569"/>
                  <a:gd name="connsiteX92" fmla="*/ 129484 w 1398821"/>
                  <a:gd name="connsiteY92" fmla="*/ 1042733 h 1269569"/>
                  <a:gd name="connsiteX93" fmla="*/ 119021 w 1398821"/>
                  <a:gd name="connsiteY93" fmla="*/ 1038152 h 1269569"/>
                  <a:gd name="connsiteX94" fmla="*/ 109865 w 1398821"/>
                  <a:gd name="connsiteY94" fmla="*/ 1030300 h 1269569"/>
                  <a:gd name="connsiteX95" fmla="*/ 103980 w 1398821"/>
                  <a:gd name="connsiteY95" fmla="*/ 1036844 h 1269569"/>
                  <a:gd name="connsiteX96" fmla="*/ 96132 w 1398821"/>
                  <a:gd name="connsiteY96" fmla="*/ 1034880 h 1269569"/>
                  <a:gd name="connsiteX97" fmla="*/ 85015 w 1398821"/>
                  <a:gd name="connsiteY97" fmla="*/ 1030954 h 1269569"/>
                  <a:gd name="connsiteX98" fmla="*/ 90247 w 1398821"/>
                  <a:gd name="connsiteY98" fmla="*/ 1022447 h 1269569"/>
                  <a:gd name="connsiteX99" fmla="*/ 90247 w 1398821"/>
                  <a:gd name="connsiteY99" fmla="*/ 1012631 h 1269569"/>
                  <a:gd name="connsiteX100" fmla="*/ 99402 w 1398821"/>
                  <a:gd name="connsiteY100" fmla="*/ 1019829 h 1269569"/>
                  <a:gd name="connsiteX101" fmla="*/ 107249 w 1398821"/>
                  <a:gd name="connsiteY101" fmla="*/ 1018520 h 1269569"/>
                  <a:gd name="connsiteX102" fmla="*/ 115097 w 1398821"/>
                  <a:gd name="connsiteY102" fmla="*/ 1008050 h 1269569"/>
                  <a:gd name="connsiteX103" fmla="*/ 112481 w 1398821"/>
                  <a:gd name="connsiteY103" fmla="*/ 1001506 h 1269569"/>
                  <a:gd name="connsiteX104" fmla="*/ 117713 w 1398821"/>
                  <a:gd name="connsiteY104" fmla="*/ 996926 h 1269569"/>
                  <a:gd name="connsiteX105" fmla="*/ 112481 w 1398821"/>
                  <a:gd name="connsiteY105" fmla="*/ 992345 h 1269569"/>
                  <a:gd name="connsiteX106" fmla="*/ 100056 w 1398821"/>
                  <a:gd name="connsiteY106" fmla="*/ 994963 h 1269569"/>
                  <a:gd name="connsiteX107" fmla="*/ 97440 w 1398821"/>
                  <a:gd name="connsiteY107" fmla="*/ 986456 h 1269569"/>
                  <a:gd name="connsiteX108" fmla="*/ 85015 w 1398821"/>
                  <a:gd name="connsiteY108" fmla="*/ 963552 h 1269569"/>
                  <a:gd name="connsiteX109" fmla="*/ 95478 w 1398821"/>
                  <a:gd name="connsiteY109" fmla="*/ 953736 h 1269569"/>
                  <a:gd name="connsiteX110" fmla="*/ 117713 w 1398821"/>
                  <a:gd name="connsiteY110" fmla="*/ 964206 h 1269569"/>
                  <a:gd name="connsiteX111" fmla="*/ 132754 w 1398821"/>
                  <a:gd name="connsiteY111" fmla="*/ 981221 h 1269569"/>
                  <a:gd name="connsiteX112" fmla="*/ 128176 w 1398821"/>
                  <a:gd name="connsiteY112" fmla="*/ 993654 h 1269569"/>
                  <a:gd name="connsiteX113" fmla="*/ 147141 w 1398821"/>
                  <a:gd name="connsiteY113" fmla="*/ 1010668 h 1269569"/>
                  <a:gd name="connsiteX114" fmla="*/ 142563 w 1398821"/>
                  <a:gd name="connsiteY114" fmla="*/ 992345 h 1269569"/>
                  <a:gd name="connsiteX115" fmla="*/ 146487 w 1398821"/>
                  <a:gd name="connsiteY115" fmla="*/ 987110 h 1269569"/>
                  <a:gd name="connsiteX116" fmla="*/ 162182 w 1398821"/>
                  <a:gd name="connsiteY116" fmla="*/ 997580 h 1269569"/>
                  <a:gd name="connsiteX117" fmla="*/ 175261 w 1398821"/>
                  <a:gd name="connsiteY117" fmla="*/ 991036 h 1269569"/>
                  <a:gd name="connsiteX118" fmla="*/ 192918 w 1398821"/>
                  <a:gd name="connsiteY118" fmla="*/ 980566 h 1269569"/>
                  <a:gd name="connsiteX119" fmla="*/ 207959 w 1398821"/>
                  <a:gd name="connsiteY119" fmla="*/ 972713 h 1269569"/>
                  <a:gd name="connsiteX120" fmla="*/ 193572 w 1398821"/>
                  <a:gd name="connsiteY120" fmla="*/ 968133 h 1269569"/>
                  <a:gd name="connsiteX121" fmla="*/ 176569 w 1398821"/>
                  <a:gd name="connsiteY121" fmla="*/ 977294 h 1269569"/>
                  <a:gd name="connsiteX122" fmla="*/ 166106 w 1398821"/>
                  <a:gd name="connsiteY122" fmla="*/ 966824 h 1269569"/>
                  <a:gd name="connsiteX123" fmla="*/ 158259 w 1398821"/>
                  <a:gd name="connsiteY123" fmla="*/ 963552 h 1269569"/>
                  <a:gd name="connsiteX124" fmla="*/ 156296 w 1398821"/>
                  <a:gd name="connsiteY124" fmla="*/ 951773 h 1269569"/>
                  <a:gd name="connsiteX125" fmla="*/ 146487 w 1398821"/>
                  <a:gd name="connsiteY125" fmla="*/ 951773 h 1269569"/>
                  <a:gd name="connsiteX126" fmla="*/ 138640 w 1398821"/>
                  <a:gd name="connsiteY126" fmla="*/ 943266 h 1269569"/>
                  <a:gd name="connsiteX127" fmla="*/ 136024 w 1398821"/>
                  <a:gd name="connsiteY127" fmla="*/ 931487 h 1269569"/>
                  <a:gd name="connsiteX128" fmla="*/ 152373 w 1398821"/>
                  <a:gd name="connsiteY128" fmla="*/ 926252 h 1269569"/>
                  <a:gd name="connsiteX129" fmla="*/ 159566 w 1398821"/>
                  <a:gd name="connsiteY129" fmla="*/ 919708 h 1269569"/>
                  <a:gd name="connsiteX130" fmla="*/ 156951 w 1398821"/>
                  <a:gd name="connsiteY130" fmla="*/ 910546 h 1269569"/>
                  <a:gd name="connsiteX131" fmla="*/ 162182 w 1398821"/>
                  <a:gd name="connsiteY131" fmla="*/ 906620 h 1269569"/>
                  <a:gd name="connsiteX132" fmla="*/ 166760 w 1398821"/>
                  <a:gd name="connsiteY132" fmla="*/ 898767 h 1269569"/>
                  <a:gd name="connsiteX133" fmla="*/ 174608 w 1398821"/>
                  <a:gd name="connsiteY133" fmla="*/ 893532 h 1269569"/>
                  <a:gd name="connsiteX134" fmla="*/ 170684 w 1398821"/>
                  <a:gd name="connsiteY134" fmla="*/ 883716 h 1269569"/>
                  <a:gd name="connsiteX135" fmla="*/ 162182 w 1398821"/>
                  <a:gd name="connsiteY135" fmla="*/ 888951 h 1269569"/>
                  <a:gd name="connsiteX136" fmla="*/ 158259 w 1398821"/>
                  <a:gd name="connsiteY136" fmla="*/ 885679 h 1269569"/>
                  <a:gd name="connsiteX137" fmla="*/ 144525 w 1398821"/>
                  <a:gd name="connsiteY137" fmla="*/ 892878 h 1269569"/>
                  <a:gd name="connsiteX138" fmla="*/ 131446 w 1398821"/>
                  <a:gd name="connsiteY138" fmla="*/ 880444 h 1269569"/>
                  <a:gd name="connsiteX139" fmla="*/ 137986 w 1398821"/>
                  <a:gd name="connsiteY139" fmla="*/ 865394 h 1269569"/>
                  <a:gd name="connsiteX140" fmla="*/ 132754 w 1398821"/>
                  <a:gd name="connsiteY140" fmla="*/ 856232 h 1269569"/>
                  <a:gd name="connsiteX141" fmla="*/ 117713 w 1398821"/>
                  <a:gd name="connsiteY141" fmla="*/ 849688 h 1269569"/>
                  <a:gd name="connsiteX142" fmla="*/ 106596 w 1398821"/>
                  <a:gd name="connsiteY142" fmla="*/ 836600 h 1269569"/>
                  <a:gd name="connsiteX143" fmla="*/ 94824 w 1398821"/>
                  <a:gd name="connsiteY143" fmla="*/ 830056 h 1269569"/>
                  <a:gd name="connsiteX144" fmla="*/ 108557 w 1398821"/>
                  <a:gd name="connsiteY144" fmla="*/ 813697 h 1269569"/>
                  <a:gd name="connsiteX145" fmla="*/ 113135 w 1398821"/>
                  <a:gd name="connsiteY145" fmla="*/ 803881 h 1269569"/>
                  <a:gd name="connsiteX146" fmla="*/ 117713 w 1398821"/>
                  <a:gd name="connsiteY146" fmla="*/ 800609 h 1269569"/>
                  <a:gd name="connsiteX147" fmla="*/ 119021 w 1398821"/>
                  <a:gd name="connsiteY147" fmla="*/ 792102 h 1269569"/>
                  <a:gd name="connsiteX148" fmla="*/ 128176 w 1398821"/>
                  <a:gd name="connsiteY148" fmla="*/ 780977 h 1269569"/>
                  <a:gd name="connsiteX149" fmla="*/ 119675 w 1398821"/>
                  <a:gd name="connsiteY149" fmla="*/ 771161 h 1269569"/>
                  <a:gd name="connsiteX150" fmla="*/ 90900 w 1398821"/>
                  <a:gd name="connsiteY150" fmla="*/ 782286 h 1269569"/>
                  <a:gd name="connsiteX151" fmla="*/ 59510 w 1398821"/>
                  <a:gd name="connsiteY151" fmla="*/ 797992 h 1269569"/>
                  <a:gd name="connsiteX152" fmla="*/ 41199 w 1398821"/>
                  <a:gd name="connsiteY152" fmla="*/ 807153 h 1269569"/>
                  <a:gd name="connsiteX153" fmla="*/ 30736 w 1398821"/>
                  <a:gd name="connsiteY153" fmla="*/ 813042 h 1269569"/>
                  <a:gd name="connsiteX154" fmla="*/ 7848 w 1398821"/>
                  <a:gd name="connsiteY154" fmla="*/ 818277 h 1269569"/>
                  <a:gd name="connsiteX155" fmla="*/ 7193 w 1398821"/>
                  <a:gd name="connsiteY155" fmla="*/ 802572 h 1269569"/>
                  <a:gd name="connsiteX156" fmla="*/ 10463 w 1398821"/>
                  <a:gd name="connsiteY156" fmla="*/ 790793 h 1269569"/>
                  <a:gd name="connsiteX157" fmla="*/ 10463 w 1398821"/>
                  <a:gd name="connsiteY157" fmla="*/ 775088 h 1269569"/>
                  <a:gd name="connsiteX158" fmla="*/ 4578 w 1398821"/>
                  <a:gd name="connsiteY158" fmla="*/ 763309 h 1269569"/>
                  <a:gd name="connsiteX159" fmla="*/ 4578 w 1398821"/>
                  <a:gd name="connsiteY159" fmla="*/ 750221 h 1269569"/>
                  <a:gd name="connsiteX160" fmla="*/ 0 w 1398821"/>
                  <a:gd name="connsiteY160" fmla="*/ 737788 h 1269569"/>
                  <a:gd name="connsiteX161" fmla="*/ 2616 w 1398821"/>
                  <a:gd name="connsiteY161" fmla="*/ 716847 h 1269569"/>
                  <a:gd name="connsiteX162" fmla="*/ 18311 w 1398821"/>
                  <a:gd name="connsiteY162" fmla="*/ 710303 h 1269569"/>
                  <a:gd name="connsiteX163" fmla="*/ 22234 w 1398821"/>
                  <a:gd name="connsiteY163" fmla="*/ 697215 h 1269569"/>
                  <a:gd name="connsiteX164" fmla="*/ 25504 w 1398821"/>
                  <a:gd name="connsiteY164" fmla="*/ 691980 h 1269569"/>
                  <a:gd name="connsiteX165" fmla="*/ 25504 w 1398821"/>
                  <a:gd name="connsiteY165" fmla="*/ 686091 h 1269569"/>
                  <a:gd name="connsiteX166" fmla="*/ 24197 w 1398821"/>
                  <a:gd name="connsiteY166" fmla="*/ 675621 h 1269569"/>
                  <a:gd name="connsiteX167" fmla="*/ 34660 w 1398821"/>
                  <a:gd name="connsiteY167" fmla="*/ 669077 h 1269569"/>
                  <a:gd name="connsiteX168" fmla="*/ 41853 w 1398821"/>
                  <a:gd name="connsiteY168" fmla="*/ 657298 h 1269569"/>
                  <a:gd name="connsiteX169" fmla="*/ 49701 w 1398821"/>
                  <a:gd name="connsiteY169" fmla="*/ 647482 h 1269569"/>
                  <a:gd name="connsiteX170" fmla="*/ 62126 w 1398821"/>
                  <a:gd name="connsiteY170" fmla="*/ 625233 h 1269569"/>
                  <a:gd name="connsiteX171" fmla="*/ 71936 w 1398821"/>
                  <a:gd name="connsiteY171" fmla="*/ 623924 h 1269569"/>
                  <a:gd name="connsiteX172" fmla="*/ 82399 w 1398821"/>
                  <a:gd name="connsiteY172" fmla="*/ 619343 h 1269569"/>
                  <a:gd name="connsiteX173" fmla="*/ 95478 w 1398821"/>
                  <a:gd name="connsiteY173" fmla="*/ 620652 h 1269569"/>
                  <a:gd name="connsiteX174" fmla="*/ 108557 w 1398821"/>
                  <a:gd name="connsiteY174" fmla="*/ 602329 h 1269569"/>
                  <a:gd name="connsiteX175" fmla="*/ 122291 w 1398821"/>
                  <a:gd name="connsiteY175" fmla="*/ 604292 h 1269569"/>
                  <a:gd name="connsiteX176" fmla="*/ 135370 w 1398821"/>
                  <a:gd name="connsiteY176" fmla="*/ 595131 h 1269569"/>
                  <a:gd name="connsiteX177" fmla="*/ 136678 w 1398821"/>
                  <a:gd name="connsiteY177" fmla="*/ 607564 h 1269569"/>
                  <a:gd name="connsiteX178" fmla="*/ 166760 w 1398821"/>
                  <a:gd name="connsiteY178" fmla="*/ 616071 h 1269569"/>
                  <a:gd name="connsiteX179" fmla="*/ 179185 w 1398821"/>
                  <a:gd name="connsiteY179" fmla="*/ 612145 h 1269569"/>
                  <a:gd name="connsiteX180" fmla="*/ 187033 w 1398821"/>
                  <a:gd name="connsiteY180" fmla="*/ 607564 h 1269569"/>
                  <a:gd name="connsiteX181" fmla="*/ 206651 w 1398821"/>
                  <a:gd name="connsiteY181" fmla="*/ 604947 h 1269569"/>
                  <a:gd name="connsiteX182" fmla="*/ 219077 w 1398821"/>
                  <a:gd name="connsiteY182" fmla="*/ 589241 h 1269569"/>
                  <a:gd name="connsiteX183" fmla="*/ 230848 w 1398821"/>
                  <a:gd name="connsiteY183" fmla="*/ 589241 h 1269569"/>
                  <a:gd name="connsiteX184" fmla="*/ 241311 w 1398821"/>
                  <a:gd name="connsiteY184" fmla="*/ 584660 h 1269569"/>
                  <a:gd name="connsiteX185" fmla="*/ 257007 w 1398821"/>
                  <a:gd name="connsiteY185" fmla="*/ 576153 h 1269569"/>
                  <a:gd name="connsiteX186" fmla="*/ 276625 w 1398821"/>
                  <a:gd name="connsiteY186" fmla="*/ 568301 h 1269569"/>
                  <a:gd name="connsiteX187" fmla="*/ 300822 w 1398821"/>
                  <a:gd name="connsiteY187" fmla="*/ 563720 h 1269569"/>
                  <a:gd name="connsiteX188" fmla="*/ 326980 w 1398821"/>
                  <a:gd name="connsiteY188" fmla="*/ 562411 h 1269569"/>
                  <a:gd name="connsiteX189" fmla="*/ 345291 w 1398821"/>
                  <a:gd name="connsiteY189" fmla="*/ 551287 h 1269569"/>
                  <a:gd name="connsiteX190" fmla="*/ 362948 w 1398821"/>
                  <a:gd name="connsiteY190" fmla="*/ 551287 h 1269569"/>
                  <a:gd name="connsiteX191" fmla="*/ 383221 w 1398821"/>
                  <a:gd name="connsiteY191" fmla="*/ 546052 h 1269569"/>
                  <a:gd name="connsiteX192" fmla="*/ 383221 w 1398821"/>
                  <a:gd name="connsiteY192" fmla="*/ 536890 h 1269569"/>
                  <a:gd name="connsiteX193" fmla="*/ 389760 w 1398821"/>
                  <a:gd name="connsiteY193" fmla="*/ 529037 h 1269569"/>
                  <a:gd name="connsiteX194" fmla="*/ 377989 w 1398821"/>
                  <a:gd name="connsiteY194" fmla="*/ 525111 h 1269569"/>
                  <a:gd name="connsiteX195" fmla="*/ 363602 w 1398821"/>
                  <a:gd name="connsiteY195" fmla="*/ 532964 h 1269569"/>
                  <a:gd name="connsiteX196" fmla="*/ 347907 w 1398821"/>
                  <a:gd name="connsiteY196" fmla="*/ 528383 h 1269569"/>
                  <a:gd name="connsiteX197" fmla="*/ 335482 w 1398821"/>
                  <a:gd name="connsiteY197" fmla="*/ 526420 h 1269569"/>
                  <a:gd name="connsiteX198" fmla="*/ 351177 w 1398821"/>
                  <a:gd name="connsiteY198" fmla="*/ 510060 h 1269569"/>
                  <a:gd name="connsiteX199" fmla="*/ 360332 w 1398821"/>
                  <a:gd name="connsiteY199" fmla="*/ 498281 h 1269569"/>
                  <a:gd name="connsiteX200" fmla="*/ 374066 w 1398821"/>
                  <a:gd name="connsiteY200" fmla="*/ 494355 h 1269569"/>
                  <a:gd name="connsiteX201" fmla="*/ 385183 w 1398821"/>
                  <a:gd name="connsiteY201" fmla="*/ 489774 h 1269569"/>
                  <a:gd name="connsiteX202" fmla="*/ 394338 w 1398821"/>
                  <a:gd name="connsiteY202" fmla="*/ 485848 h 1269569"/>
                  <a:gd name="connsiteX203" fmla="*/ 409379 w 1398821"/>
                  <a:gd name="connsiteY203" fmla="*/ 473414 h 1269569"/>
                  <a:gd name="connsiteX204" fmla="*/ 417881 w 1398821"/>
                  <a:gd name="connsiteY204" fmla="*/ 474723 h 1269569"/>
                  <a:gd name="connsiteX205" fmla="*/ 426383 w 1398821"/>
                  <a:gd name="connsiteY205" fmla="*/ 463598 h 1269569"/>
                  <a:gd name="connsiteX206" fmla="*/ 434884 w 1398821"/>
                  <a:gd name="connsiteY206" fmla="*/ 468833 h 1269569"/>
                  <a:gd name="connsiteX207" fmla="*/ 468236 w 1398821"/>
                  <a:gd name="connsiteY207" fmla="*/ 451165 h 1269569"/>
                  <a:gd name="connsiteX208" fmla="*/ 483277 w 1398821"/>
                  <a:gd name="connsiteY208" fmla="*/ 449202 h 1269569"/>
                  <a:gd name="connsiteX209" fmla="*/ 483277 w 1398821"/>
                  <a:gd name="connsiteY209" fmla="*/ 441349 h 1269569"/>
                  <a:gd name="connsiteX210" fmla="*/ 461696 w 1398821"/>
                  <a:gd name="connsiteY210" fmla="*/ 449856 h 1269569"/>
                  <a:gd name="connsiteX211" fmla="*/ 449271 w 1398821"/>
                  <a:gd name="connsiteY211" fmla="*/ 448547 h 1269569"/>
                  <a:gd name="connsiteX212" fmla="*/ 434884 w 1398821"/>
                  <a:gd name="connsiteY212" fmla="*/ 451819 h 1269569"/>
                  <a:gd name="connsiteX213" fmla="*/ 421805 w 1398821"/>
                  <a:gd name="connsiteY213" fmla="*/ 457054 h 1269569"/>
                  <a:gd name="connsiteX214" fmla="*/ 404148 w 1398821"/>
                  <a:gd name="connsiteY214" fmla="*/ 462944 h 1269569"/>
                  <a:gd name="connsiteX215" fmla="*/ 398262 w 1398821"/>
                  <a:gd name="connsiteY215" fmla="*/ 457709 h 1269569"/>
                  <a:gd name="connsiteX216" fmla="*/ 390415 w 1398821"/>
                  <a:gd name="connsiteY216" fmla="*/ 457054 h 1269569"/>
                  <a:gd name="connsiteX217" fmla="*/ 385183 w 1398821"/>
                  <a:gd name="connsiteY217" fmla="*/ 449202 h 1269569"/>
                  <a:gd name="connsiteX218" fmla="*/ 366872 w 1398821"/>
                  <a:gd name="connsiteY218" fmla="*/ 447239 h 1269569"/>
                  <a:gd name="connsiteX219" fmla="*/ 354447 w 1398821"/>
                  <a:gd name="connsiteY219" fmla="*/ 440040 h 1269569"/>
                  <a:gd name="connsiteX220" fmla="*/ 345945 w 1398821"/>
                  <a:gd name="connsiteY220" fmla="*/ 436114 h 1269569"/>
                  <a:gd name="connsiteX221" fmla="*/ 347253 w 1398821"/>
                  <a:gd name="connsiteY221" fmla="*/ 421718 h 1269569"/>
                  <a:gd name="connsiteX222" fmla="*/ 350523 w 1398821"/>
                  <a:gd name="connsiteY222" fmla="*/ 410593 h 1269569"/>
                  <a:gd name="connsiteX223" fmla="*/ 347907 w 1398821"/>
                  <a:gd name="connsiteY223" fmla="*/ 399468 h 1269569"/>
                  <a:gd name="connsiteX224" fmla="*/ 353793 w 1398821"/>
                  <a:gd name="connsiteY224" fmla="*/ 390307 h 1269569"/>
                  <a:gd name="connsiteX225" fmla="*/ 366872 w 1398821"/>
                  <a:gd name="connsiteY225" fmla="*/ 383763 h 1269569"/>
                  <a:gd name="connsiteX226" fmla="*/ 405456 w 1398821"/>
                  <a:gd name="connsiteY226" fmla="*/ 382454 h 1269569"/>
                  <a:gd name="connsiteX227" fmla="*/ 433576 w 1398821"/>
                  <a:gd name="connsiteY227" fmla="*/ 378528 h 1269569"/>
                  <a:gd name="connsiteX228" fmla="*/ 472814 w 1398821"/>
                  <a:gd name="connsiteY228" fmla="*/ 369367 h 1269569"/>
                  <a:gd name="connsiteX229" fmla="*/ 497010 w 1398821"/>
                  <a:gd name="connsiteY229" fmla="*/ 358896 h 1269569"/>
                  <a:gd name="connsiteX230" fmla="*/ 507473 w 1398821"/>
                  <a:gd name="connsiteY230" fmla="*/ 347771 h 1269569"/>
                  <a:gd name="connsiteX231" fmla="*/ 570254 w 1398821"/>
                  <a:gd name="connsiteY231" fmla="*/ 347771 h 1269569"/>
                  <a:gd name="connsiteX232" fmla="*/ 599028 w 1398821"/>
                  <a:gd name="connsiteY232" fmla="*/ 326177 h 1269569"/>
                  <a:gd name="connsiteX233" fmla="*/ 623225 w 1398821"/>
                  <a:gd name="connsiteY233" fmla="*/ 293457 h 1269569"/>
                  <a:gd name="connsiteX234" fmla="*/ 654615 w 1398821"/>
                  <a:gd name="connsiteY234" fmla="*/ 245687 h 1269569"/>
                  <a:gd name="connsiteX235" fmla="*/ 719357 w 1398821"/>
                  <a:gd name="connsiteY235" fmla="*/ 182866 h 1269569"/>
                  <a:gd name="connsiteX236" fmla="*/ 762518 w 1398821"/>
                  <a:gd name="connsiteY236" fmla="*/ 128551 h 1269569"/>
                  <a:gd name="connsiteX237" fmla="*/ 801756 w 1398821"/>
                  <a:gd name="connsiteY237" fmla="*/ 105647 h 1269569"/>
                  <a:gd name="connsiteX238" fmla="*/ 833800 w 1398821"/>
                  <a:gd name="connsiteY238" fmla="*/ 77509 h 1269569"/>
                  <a:gd name="connsiteX239" fmla="*/ 913583 w 1398821"/>
                  <a:gd name="connsiteY239" fmla="*/ 66384 h 1269569"/>
                  <a:gd name="connsiteX240" fmla="*/ 952167 w 1398821"/>
                  <a:gd name="connsiteY240" fmla="*/ 51988 h 1269569"/>
                  <a:gd name="connsiteX241" fmla="*/ 999252 w 1398821"/>
                  <a:gd name="connsiteY241" fmla="*/ 38900 h 1269569"/>
                  <a:gd name="connsiteX242" fmla="*/ 1025410 w 1398821"/>
                  <a:gd name="connsiteY242" fmla="*/ 26466 h 1269569"/>
                  <a:gd name="connsiteX243" fmla="*/ 1039798 w 1398821"/>
                  <a:gd name="connsiteY243" fmla="*/ 291 h 1269569"/>
                  <a:gd name="connsiteX244" fmla="*/ 1062032 w 1398821"/>
                  <a:gd name="connsiteY244" fmla="*/ 291 h 1269569"/>
                  <a:gd name="connsiteX245" fmla="*/ 1066610 w 1398821"/>
                  <a:gd name="connsiteY245" fmla="*/ 27121 h 1269569"/>
                  <a:gd name="connsiteX246" fmla="*/ 1112387 w 1398821"/>
                  <a:gd name="connsiteY246" fmla="*/ 51988 h 1269569"/>
                  <a:gd name="connsiteX247" fmla="*/ 1149009 w 1398821"/>
                  <a:gd name="connsiteY247" fmla="*/ 48716 h 1269569"/>
                  <a:gd name="connsiteX248" fmla="*/ 1191517 w 1398821"/>
                  <a:gd name="connsiteY248" fmla="*/ 13379 h 1269569"/>
                  <a:gd name="connsiteX249" fmla="*/ 1220945 w 1398821"/>
                  <a:gd name="connsiteY249" fmla="*/ 36282 h 1269569"/>
                  <a:gd name="connsiteX250" fmla="*/ 1253643 w 1398821"/>
                  <a:gd name="connsiteY250" fmla="*/ 71619 h 1269569"/>
                  <a:gd name="connsiteX251" fmla="*/ 1280455 w 1398821"/>
                  <a:gd name="connsiteY251" fmla="*/ 72274 h 1269569"/>
                  <a:gd name="connsiteX252" fmla="*/ 1308575 w 1398821"/>
                  <a:gd name="connsiteY252" fmla="*/ 44135 h 1269569"/>
                  <a:gd name="connsiteX253" fmla="*/ 1339966 w 1398821"/>
                  <a:gd name="connsiteY253" fmla="*/ 40863 h 1269569"/>
                  <a:gd name="connsiteX254" fmla="*/ 1366778 w 1398821"/>
                  <a:gd name="connsiteY254" fmla="*/ 62458 h 1269569"/>
                  <a:gd name="connsiteX255" fmla="*/ 1398822 w 1398821"/>
                  <a:gd name="connsiteY255" fmla="*/ 61149 h 1269569"/>
                  <a:gd name="connsiteX256" fmla="*/ 1398822 w 1398821"/>
                  <a:gd name="connsiteY256" fmla="*/ 943920 h 1269569"/>
                  <a:gd name="connsiteX257" fmla="*/ 1324271 w 1398821"/>
                  <a:gd name="connsiteY257" fmla="*/ 925597 h 1269569"/>
                  <a:gd name="connsiteX258" fmla="*/ 1298766 w 1398821"/>
                  <a:gd name="connsiteY258" fmla="*/ 951773 h 1269569"/>
                  <a:gd name="connsiteX259" fmla="*/ 1266068 w 1398821"/>
                  <a:gd name="connsiteY259" fmla="*/ 1003470 h 1269569"/>
                  <a:gd name="connsiteX260" fmla="*/ 1234678 w 1398821"/>
                  <a:gd name="connsiteY260" fmla="*/ 1056475 h 1269569"/>
                  <a:gd name="connsiteX261" fmla="*/ 1193479 w 1398821"/>
                  <a:gd name="connsiteY261" fmla="*/ 1098356 h 1269569"/>
                  <a:gd name="connsiteX262" fmla="*/ 1143777 w 1398821"/>
                  <a:gd name="connsiteY262" fmla="*/ 1124532 h 1269569"/>
                  <a:gd name="connsiteX263" fmla="*/ 1092115 w 1398821"/>
                  <a:gd name="connsiteY263" fmla="*/ 1144818 h 1269569"/>
                  <a:gd name="connsiteX264" fmla="*/ 1063994 w 1398821"/>
                  <a:gd name="connsiteY264" fmla="*/ 1157251 h 1269569"/>
                  <a:gd name="connsiteX265" fmla="*/ 1027372 w 1398821"/>
                  <a:gd name="connsiteY265" fmla="*/ 1155288 h 1269569"/>
                  <a:gd name="connsiteX266" fmla="*/ 948897 w 1398821"/>
                  <a:gd name="connsiteY266" fmla="*/ 1097702 h 1269569"/>
                  <a:gd name="connsiteX267" fmla="*/ 904428 w 1398821"/>
                  <a:gd name="connsiteY267" fmla="*/ 1099665 h 1269569"/>
                  <a:gd name="connsiteX268" fmla="*/ 859958 w 1398821"/>
                  <a:gd name="connsiteY268" fmla="*/ 1085923 h 1269569"/>
                  <a:gd name="connsiteX269" fmla="*/ 788023 w 1398821"/>
                  <a:gd name="connsiteY269" fmla="*/ 1084614 h 1269569"/>
                  <a:gd name="connsiteX270" fmla="*/ 730474 w 1398821"/>
                  <a:gd name="connsiteY270" fmla="*/ 1104246 h 1269569"/>
                  <a:gd name="connsiteX271" fmla="*/ 731782 w 1398821"/>
                  <a:gd name="connsiteY271" fmla="*/ 1161832 h 1269569"/>
                  <a:gd name="connsiteX272" fmla="*/ 729820 w 1398821"/>
                  <a:gd name="connsiteY272" fmla="*/ 1218109 h 1269569"/>
                  <a:gd name="connsiteX273" fmla="*/ 690582 w 1398821"/>
                  <a:gd name="connsiteY273" fmla="*/ 1218109 h 1269569"/>
                  <a:gd name="connsiteX274" fmla="*/ 663770 w 1398821"/>
                  <a:gd name="connsiteY274" fmla="*/ 1247557 h 1269569"/>
                  <a:gd name="connsiteX275" fmla="*/ 627148 w 1398821"/>
                  <a:gd name="connsiteY275" fmla="*/ 1261953 h 1269569"/>
                  <a:gd name="connsiteX276" fmla="*/ 568946 w 1398821"/>
                  <a:gd name="connsiteY276" fmla="*/ 1260644 h 1269569"/>
                  <a:gd name="connsiteX277" fmla="*/ 537556 w 1398821"/>
                  <a:gd name="connsiteY277" fmla="*/ 1241013 h 1269569"/>
                  <a:gd name="connsiteX278" fmla="*/ 506820 w 1398821"/>
                  <a:gd name="connsiteY278" fmla="*/ 1221381 h 126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1398821" h="1269569">
                    <a:moveTo>
                      <a:pt x="505512" y="1218109"/>
                    </a:moveTo>
                    <a:cubicBezTo>
                      <a:pt x="505512" y="1218109"/>
                      <a:pt x="495702" y="1206330"/>
                      <a:pt x="493086" y="1205676"/>
                    </a:cubicBezTo>
                    <a:cubicBezTo>
                      <a:pt x="490471" y="1205676"/>
                      <a:pt x="487855" y="1211565"/>
                      <a:pt x="484585" y="1214183"/>
                    </a:cubicBezTo>
                    <a:cubicBezTo>
                      <a:pt x="481315" y="1216801"/>
                      <a:pt x="476083" y="1208948"/>
                      <a:pt x="476083" y="1206330"/>
                    </a:cubicBezTo>
                    <a:cubicBezTo>
                      <a:pt x="476083" y="1203713"/>
                      <a:pt x="473467" y="1200441"/>
                      <a:pt x="472160" y="1202404"/>
                    </a:cubicBezTo>
                    <a:cubicBezTo>
                      <a:pt x="470852" y="1204367"/>
                      <a:pt x="463658" y="1207639"/>
                      <a:pt x="463004" y="1208948"/>
                    </a:cubicBezTo>
                    <a:cubicBezTo>
                      <a:pt x="461696" y="1210257"/>
                      <a:pt x="471506" y="1216146"/>
                      <a:pt x="470852" y="1217455"/>
                    </a:cubicBezTo>
                    <a:cubicBezTo>
                      <a:pt x="470852" y="1218764"/>
                      <a:pt x="467582" y="1222036"/>
                      <a:pt x="463658" y="1220727"/>
                    </a:cubicBezTo>
                    <a:cubicBezTo>
                      <a:pt x="459734" y="1219418"/>
                      <a:pt x="454503" y="1219418"/>
                      <a:pt x="453195" y="1216801"/>
                    </a:cubicBezTo>
                    <a:cubicBezTo>
                      <a:pt x="451887" y="1214183"/>
                      <a:pt x="451233" y="1212220"/>
                      <a:pt x="447309" y="1211565"/>
                    </a:cubicBezTo>
                    <a:cubicBezTo>
                      <a:pt x="443385" y="1210257"/>
                      <a:pt x="444039" y="1220727"/>
                      <a:pt x="444039" y="1224653"/>
                    </a:cubicBezTo>
                    <a:cubicBezTo>
                      <a:pt x="444039" y="1228580"/>
                      <a:pt x="454503" y="1232506"/>
                      <a:pt x="455157" y="1233160"/>
                    </a:cubicBezTo>
                    <a:cubicBezTo>
                      <a:pt x="456465" y="1233160"/>
                      <a:pt x="453849" y="1237087"/>
                      <a:pt x="452541" y="1238395"/>
                    </a:cubicBezTo>
                    <a:cubicBezTo>
                      <a:pt x="451233" y="1239704"/>
                      <a:pt x="446001" y="1246248"/>
                      <a:pt x="442732" y="1247557"/>
                    </a:cubicBezTo>
                    <a:cubicBezTo>
                      <a:pt x="439462" y="1248866"/>
                      <a:pt x="437500" y="1265225"/>
                      <a:pt x="434884" y="1267843"/>
                    </a:cubicBezTo>
                    <a:cubicBezTo>
                      <a:pt x="432922" y="1270460"/>
                      <a:pt x="430306" y="1269806"/>
                      <a:pt x="427036" y="1267843"/>
                    </a:cubicBezTo>
                    <a:cubicBezTo>
                      <a:pt x="423767" y="1265880"/>
                      <a:pt x="428998" y="1262608"/>
                      <a:pt x="428998" y="1259990"/>
                    </a:cubicBezTo>
                    <a:cubicBezTo>
                      <a:pt x="428998" y="1257373"/>
                      <a:pt x="425075" y="1255409"/>
                      <a:pt x="421805" y="1253446"/>
                    </a:cubicBezTo>
                    <a:cubicBezTo>
                      <a:pt x="418535" y="1251483"/>
                      <a:pt x="415919" y="1252792"/>
                      <a:pt x="416573" y="1250174"/>
                    </a:cubicBezTo>
                    <a:cubicBezTo>
                      <a:pt x="416573" y="1247557"/>
                      <a:pt x="425728" y="1246248"/>
                      <a:pt x="427690" y="1245594"/>
                    </a:cubicBezTo>
                    <a:cubicBezTo>
                      <a:pt x="429652" y="1244939"/>
                      <a:pt x="430306" y="1241667"/>
                      <a:pt x="431614" y="1239050"/>
                    </a:cubicBezTo>
                    <a:cubicBezTo>
                      <a:pt x="432922" y="1236432"/>
                      <a:pt x="430960" y="1233160"/>
                      <a:pt x="429652" y="1229889"/>
                    </a:cubicBezTo>
                    <a:cubicBezTo>
                      <a:pt x="428344" y="1226617"/>
                      <a:pt x="426383" y="1228580"/>
                      <a:pt x="424420" y="1229889"/>
                    </a:cubicBezTo>
                    <a:cubicBezTo>
                      <a:pt x="421805" y="1231197"/>
                      <a:pt x="417881" y="1232506"/>
                      <a:pt x="417881" y="1229234"/>
                    </a:cubicBezTo>
                    <a:cubicBezTo>
                      <a:pt x="417881" y="1225962"/>
                      <a:pt x="411341" y="1225962"/>
                      <a:pt x="410034" y="1223999"/>
                    </a:cubicBezTo>
                    <a:cubicBezTo>
                      <a:pt x="408726" y="1222036"/>
                      <a:pt x="411995" y="1220727"/>
                      <a:pt x="413303" y="1219418"/>
                    </a:cubicBezTo>
                    <a:cubicBezTo>
                      <a:pt x="414611" y="1218109"/>
                      <a:pt x="410034" y="1212874"/>
                      <a:pt x="411341" y="1209602"/>
                    </a:cubicBezTo>
                    <a:cubicBezTo>
                      <a:pt x="411995" y="1205676"/>
                      <a:pt x="415919" y="1206985"/>
                      <a:pt x="418535" y="1206985"/>
                    </a:cubicBezTo>
                    <a:cubicBezTo>
                      <a:pt x="421151" y="1206985"/>
                      <a:pt x="427690" y="1206985"/>
                      <a:pt x="429652" y="1206985"/>
                    </a:cubicBezTo>
                    <a:cubicBezTo>
                      <a:pt x="431614" y="1206985"/>
                      <a:pt x="431614" y="1201095"/>
                      <a:pt x="432268" y="1200441"/>
                    </a:cubicBezTo>
                    <a:cubicBezTo>
                      <a:pt x="432922" y="1199132"/>
                      <a:pt x="432268" y="1195860"/>
                      <a:pt x="432268" y="1193242"/>
                    </a:cubicBezTo>
                    <a:cubicBezTo>
                      <a:pt x="432268" y="1190625"/>
                      <a:pt x="438154" y="1191934"/>
                      <a:pt x="439462" y="1188007"/>
                    </a:cubicBezTo>
                    <a:cubicBezTo>
                      <a:pt x="440116" y="1184081"/>
                      <a:pt x="446001" y="1181464"/>
                      <a:pt x="446001" y="1178846"/>
                    </a:cubicBezTo>
                    <a:cubicBezTo>
                      <a:pt x="446001" y="1176229"/>
                      <a:pt x="440116" y="1179500"/>
                      <a:pt x="435538" y="1180809"/>
                    </a:cubicBezTo>
                    <a:cubicBezTo>
                      <a:pt x="430960" y="1182118"/>
                      <a:pt x="422459" y="1186699"/>
                      <a:pt x="416573" y="1189316"/>
                    </a:cubicBezTo>
                    <a:cubicBezTo>
                      <a:pt x="410687" y="1191934"/>
                      <a:pt x="402840" y="1193242"/>
                      <a:pt x="400224" y="1193897"/>
                    </a:cubicBezTo>
                    <a:cubicBezTo>
                      <a:pt x="397608" y="1193897"/>
                      <a:pt x="389760" y="1195860"/>
                      <a:pt x="386491" y="1196514"/>
                    </a:cubicBezTo>
                    <a:cubicBezTo>
                      <a:pt x="383221" y="1196514"/>
                      <a:pt x="374066" y="1204367"/>
                      <a:pt x="371450" y="1206330"/>
                    </a:cubicBezTo>
                    <a:cubicBezTo>
                      <a:pt x="368834" y="1208293"/>
                      <a:pt x="358370" y="1210257"/>
                      <a:pt x="354447" y="1210911"/>
                    </a:cubicBezTo>
                    <a:cubicBezTo>
                      <a:pt x="350523" y="1210911"/>
                      <a:pt x="350523" y="1213529"/>
                      <a:pt x="347907" y="1216146"/>
                    </a:cubicBezTo>
                    <a:cubicBezTo>
                      <a:pt x="345291" y="1218764"/>
                      <a:pt x="342675" y="1216146"/>
                      <a:pt x="341368" y="1216146"/>
                    </a:cubicBezTo>
                    <a:cubicBezTo>
                      <a:pt x="340060" y="1216146"/>
                      <a:pt x="339405" y="1217455"/>
                      <a:pt x="336790" y="1220073"/>
                    </a:cubicBezTo>
                    <a:cubicBezTo>
                      <a:pt x="334174" y="1222690"/>
                      <a:pt x="334174" y="1219418"/>
                      <a:pt x="331558" y="1218764"/>
                    </a:cubicBezTo>
                    <a:cubicBezTo>
                      <a:pt x="328942" y="1218109"/>
                      <a:pt x="325672" y="1222690"/>
                      <a:pt x="323056" y="1222690"/>
                    </a:cubicBezTo>
                    <a:cubicBezTo>
                      <a:pt x="320441" y="1222690"/>
                      <a:pt x="317825" y="1217455"/>
                      <a:pt x="314555" y="1217455"/>
                    </a:cubicBezTo>
                    <a:cubicBezTo>
                      <a:pt x="311285" y="1217455"/>
                      <a:pt x="311939" y="1222690"/>
                      <a:pt x="309323" y="1224653"/>
                    </a:cubicBezTo>
                    <a:cubicBezTo>
                      <a:pt x="307362" y="1226617"/>
                      <a:pt x="306707" y="1220727"/>
                      <a:pt x="302784" y="1222036"/>
                    </a:cubicBezTo>
                    <a:cubicBezTo>
                      <a:pt x="299514" y="1223345"/>
                      <a:pt x="300168" y="1233160"/>
                      <a:pt x="297552" y="1235778"/>
                    </a:cubicBezTo>
                    <a:cubicBezTo>
                      <a:pt x="294936" y="1238395"/>
                      <a:pt x="285127" y="1225962"/>
                      <a:pt x="284473" y="1222690"/>
                    </a:cubicBezTo>
                    <a:cubicBezTo>
                      <a:pt x="283819" y="1219418"/>
                      <a:pt x="284473" y="1214837"/>
                      <a:pt x="285781" y="1212220"/>
                    </a:cubicBezTo>
                    <a:cubicBezTo>
                      <a:pt x="285781" y="1209602"/>
                      <a:pt x="285781" y="1208293"/>
                      <a:pt x="285781" y="1205676"/>
                    </a:cubicBezTo>
                    <a:cubicBezTo>
                      <a:pt x="285781" y="1203058"/>
                      <a:pt x="289705" y="1205676"/>
                      <a:pt x="294282" y="1203058"/>
                    </a:cubicBezTo>
                    <a:cubicBezTo>
                      <a:pt x="298206" y="1200441"/>
                      <a:pt x="301476" y="1198478"/>
                      <a:pt x="304746" y="1199132"/>
                    </a:cubicBezTo>
                    <a:cubicBezTo>
                      <a:pt x="308015" y="1199786"/>
                      <a:pt x="315209" y="1204367"/>
                      <a:pt x="317171" y="1204367"/>
                    </a:cubicBezTo>
                    <a:cubicBezTo>
                      <a:pt x="319133" y="1204367"/>
                      <a:pt x="328288" y="1193897"/>
                      <a:pt x="330904" y="1192588"/>
                    </a:cubicBezTo>
                    <a:cubicBezTo>
                      <a:pt x="333520" y="1191279"/>
                      <a:pt x="325672" y="1188007"/>
                      <a:pt x="325019" y="1182772"/>
                    </a:cubicBezTo>
                    <a:cubicBezTo>
                      <a:pt x="325019" y="1177537"/>
                      <a:pt x="331558" y="1181464"/>
                      <a:pt x="332866" y="1179500"/>
                    </a:cubicBezTo>
                    <a:cubicBezTo>
                      <a:pt x="334174" y="1176883"/>
                      <a:pt x="330250" y="1175574"/>
                      <a:pt x="330250" y="1172302"/>
                    </a:cubicBezTo>
                    <a:cubicBezTo>
                      <a:pt x="330250" y="1169030"/>
                      <a:pt x="332866" y="1164450"/>
                      <a:pt x="328942" y="1162486"/>
                    </a:cubicBezTo>
                    <a:cubicBezTo>
                      <a:pt x="325672" y="1160523"/>
                      <a:pt x="321095" y="1170993"/>
                      <a:pt x="318479" y="1172302"/>
                    </a:cubicBezTo>
                    <a:cubicBezTo>
                      <a:pt x="315863" y="1173611"/>
                      <a:pt x="317171" y="1168376"/>
                      <a:pt x="315863" y="1168376"/>
                    </a:cubicBezTo>
                    <a:cubicBezTo>
                      <a:pt x="314555" y="1168376"/>
                      <a:pt x="312593" y="1170993"/>
                      <a:pt x="309977" y="1170339"/>
                    </a:cubicBezTo>
                    <a:cubicBezTo>
                      <a:pt x="307362" y="1170339"/>
                      <a:pt x="311285" y="1159869"/>
                      <a:pt x="308670" y="1158560"/>
                    </a:cubicBezTo>
                    <a:cubicBezTo>
                      <a:pt x="306054" y="1157251"/>
                      <a:pt x="302784" y="1163795"/>
                      <a:pt x="299514" y="1165104"/>
                    </a:cubicBezTo>
                    <a:cubicBezTo>
                      <a:pt x="296244" y="1165758"/>
                      <a:pt x="294936" y="1161832"/>
                      <a:pt x="294282" y="1158560"/>
                    </a:cubicBezTo>
                    <a:cubicBezTo>
                      <a:pt x="293628" y="1155288"/>
                      <a:pt x="300168" y="1148744"/>
                      <a:pt x="295590" y="1147435"/>
                    </a:cubicBezTo>
                    <a:cubicBezTo>
                      <a:pt x="291013" y="1146126"/>
                      <a:pt x="288397" y="1154634"/>
                      <a:pt x="287089" y="1156597"/>
                    </a:cubicBezTo>
                    <a:cubicBezTo>
                      <a:pt x="286435" y="1158560"/>
                      <a:pt x="282511" y="1162486"/>
                      <a:pt x="278587" y="1163141"/>
                    </a:cubicBezTo>
                    <a:cubicBezTo>
                      <a:pt x="274664" y="1163795"/>
                      <a:pt x="268778" y="1166413"/>
                      <a:pt x="266162" y="1165104"/>
                    </a:cubicBezTo>
                    <a:cubicBezTo>
                      <a:pt x="263546" y="1163795"/>
                      <a:pt x="266162" y="1144163"/>
                      <a:pt x="264200" y="1143509"/>
                    </a:cubicBezTo>
                    <a:cubicBezTo>
                      <a:pt x="262892" y="1142200"/>
                      <a:pt x="260276" y="1144163"/>
                      <a:pt x="257660" y="1143509"/>
                    </a:cubicBezTo>
                    <a:cubicBezTo>
                      <a:pt x="255045" y="1142854"/>
                      <a:pt x="256353" y="1133693"/>
                      <a:pt x="255045" y="1131730"/>
                    </a:cubicBezTo>
                    <a:cubicBezTo>
                      <a:pt x="253737" y="1129767"/>
                      <a:pt x="258315" y="1127804"/>
                      <a:pt x="257660" y="1123877"/>
                    </a:cubicBezTo>
                    <a:cubicBezTo>
                      <a:pt x="257660" y="1120605"/>
                      <a:pt x="246543" y="1117333"/>
                      <a:pt x="240658" y="1116025"/>
                    </a:cubicBezTo>
                    <a:cubicBezTo>
                      <a:pt x="234772" y="1114716"/>
                      <a:pt x="224962" y="1117333"/>
                      <a:pt x="224308" y="1114062"/>
                    </a:cubicBezTo>
                    <a:cubicBezTo>
                      <a:pt x="223655" y="1110790"/>
                      <a:pt x="230848" y="1109481"/>
                      <a:pt x="235426" y="1107518"/>
                    </a:cubicBezTo>
                    <a:cubicBezTo>
                      <a:pt x="240004" y="1105555"/>
                      <a:pt x="247851" y="1100319"/>
                      <a:pt x="251121" y="1098356"/>
                    </a:cubicBezTo>
                    <a:cubicBezTo>
                      <a:pt x="254391" y="1096393"/>
                      <a:pt x="255699" y="1089195"/>
                      <a:pt x="255045" y="1085923"/>
                    </a:cubicBezTo>
                    <a:cubicBezTo>
                      <a:pt x="254391" y="1082651"/>
                      <a:pt x="250467" y="1076761"/>
                      <a:pt x="248505" y="1074798"/>
                    </a:cubicBezTo>
                    <a:cubicBezTo>
                      <a:pt x="247197" y="1072835"/>
                      <a:pt x="251121" y="1063673"/>
                      <a:pt x="250467" y="1060402"/>
                    </a:cubicBezTo>
                    <a:cubicBezTo>
                      <a:pt x="250467" y="1057130"/>
                      <a:pt x="247851" y="1052549"/>
                      <a:pt x="241966" y="1049277"/>
                    </a:cubicBezTo>
                    <a:cubicBezTo>
                      <a:pt x="236080" y="1046005"/>
                      <a:pt x="230194" y="1051895"/>
                      <a:pt x="226270" y="1052549"/>
                    </a:cubicBezTo>
                    <a:cubicBezTo>
                      <a:pt x="222347" y="1053203"/>
                      <a:pt x="205343" y="1044042"/>
                      <a:pt x="202074" y="1043388"/>
                    </a:cubicBezTo>
                    <a:cubicBezTo>
                      <a:pt x="198150" y="1043388"/>
                      <a:pt x="190302" y="1050586"/>
                      <a:pt x="186379" y="1052549"/>
                    </a:cubicBezTo>
                    <a:cubicBezTo>
                      <a:pt x="183109" y="1054512"/>
                      <a:pt x="181147" y="1044696"/>
                      <a:pt x="179839" y="1041424"/>
                    </a:cubicBezTo>
                    <a:cubicBezTo>
                      <a:pt x="178531" y="1038152"/>
                      <a:pt x="175915" y="1033572"/>
                      <a:pt x="174608" y="1032917"/>
                    </a:cubicBezTo>
                    <a:cubicBezTo>
                      <a:pt x="173300" y="1031608"/>
                      <a:pt x="168068" y="1032917"/>
                      <a:pt x="166760" y="1032263"/>
                    </a:cubicBezTo>
                    <a:cubicBezTo>
                      <a:pt x="165452" y="1030954"/>
                      <a:pt x="165452" y="1024410"/>
                      <a:pt x="162182" y="1024410"/>
                    </a:cubicBezTo>
                    <a:cubicBezTo>
                      <a:pt x="158912" y="1024410"/>
                      <a:pt x="148449" y="1030300"/>
                      <a:pt x="145833" y="1032917"/>
                    </a:cubicBezTo>
                    <a:cubicBezTo>
                      <a:pt x="143217" y="1035535"/>
                      <a:pt x="147141" y="1046005"/>
                      <a:pt x="145833" y="1048623"/>
                    </a:cubicBezTo>
                    <a:cubicBezTo>
                      <a:pt x="143871" y="1051240"/>
                      <a:pt x="141910" y="1046659"/>
                      <a:pt x="140602" y="1046005"/>
                    </a:cubicBezTo>
                    <a:cubicBezTo>
                      <a:pt x="139294" y="1045351"/>
                      <a:pt x="137986" y="1049277"/>
                      <a:pt x="136678" y="1049931"/>
                    </a:cubicBezTo>
                    <a:cubicBezTo>
                      <a:pt x="135370" y="1049931"/>
                      <a:pt x="132100" y="1045351"/>
                      <a:pt x="129484" y="1042733"/>
                    </a:cubicBezTo>
                    <a:cubicBezTo>
                      <a:pt x="126868" y="1040770"/>
                      <a:pt x="123598" y="1040116"/>
                      <a:pt x="119021" y="1038152"/>
                    </a:cubicBezTo>
                    <a:cubicBezTo>
                      <a:pt x="114443" y="1036189"/>
                      <a:pt x="112481" y="1032917"/>
                      <a:pt x="109865" y="1030300"/>
                    </a:cubicBezTo>
                    <a:cubicBezTo>
                      <a:pt x="107249" y="1027682"/>
                      <a:pt x="106596" y="1035535"/>
                      <a:pt x="103980" y="1036844"/>
                    </a:cubicBezTo>
                    <a:cubicBezTo>
                      <a:pt x="101364" y="1038152"/>
                      <a:pt x="98094" y="1036189"/>
                      <a:pt x="96132" y="1034880"/>
                    </a:cubicBezTo>
                    <a:cubicBezTo>
                      <a:pt x="94170" y="1033572"/>
                      <a:pt x="88285" y="1032917"/>
                      <a:pt x="85015" y="1030954"/>
                    </a:cubicBezTo>
                    <a:cubicBezTo>
                      <a:pt x="81745" y="1028991"/>
                      <a:pt x="89593" y="1026373"/>
                      <a:pt x="90247" y="1022447"/>
                    </a:cubicBezTo>
                    <a:cubicBezTo>
                      <a:pt x="90900" y="1018520"/>
                      <a:pt x="90247" y="1015248"/>
                      <a:pt x="90247" y="1012631"/>
                    </a:cubicBezTo>
                    <a:cubicBezTo>
                      <a:pt x="90247" y="1009359"/>
                      <a:pt x="98748" y="1018520"/>
                      <a:pt x="99402" y="1019829"/>
                    </a:cubicBezTo>
                    <a:cubicBezTo>
                      <a:pt x="100710" y="1021138"/>
                      <a:pt x="104634" y="1019829"/>
                      <a:pt x="107249" y="1018520"/>
                    </a:cubicBezTo>
                    <a:cubicBezTo>
                      <a:pt x="109865" y="1017212"/>
                      <a:pt x="115097" y="1009359"/>
                      <a:pt x="115097" y="1008050"/>
                    </a:cubicBezTo>
                    <a:cubicBezTo>
                      <a:pt x="115097" y="1006741"/>
                      <a:pt x="113135" y="1003470"/>
                      <a:pt x="112481" y="1001506"/>
                    </a:cubicBezTo>
                    <a:cubicBezTo>
                      <a:pt x="111173" y="999543"/>
                      <a:pt x="117059" y="998889"/>
                      <a:pt x="117713" y="996926"/>
                    </a:cubicBezTo>
                    <a:cubicBezTo>
                      <a:pt x="118367" y="994308"/>
                      <a:pt x="115097" y="992999"/>
                      <a:pt x="112481" y="992345"/>
                    </a:cubicBezTo>
                    <a:cubicBezTo>
                      <a:pt x="109865" y="991036"/>
                      <a:pt x="102672" y="994308"/>
                      <a:pt x="100056" y="994963"/>
                    </a:cubicBezTo>
                    <a:cubicBezTo>
                      <a:pt x="97440" y="994963"/>
                      <a:pt x="98748" y="989073"/>
                      <a:pt x="97440" y="986456"/>
                    </a:cubicBezTo>
                    <a:cubicBezTo>
                      <a:pt x="96132" y="983838"/>
                      <a:pt x="85669" y="967478"/>
                      <a:pt x="85015" y="963552"/>
                    </a:cubicBezTo>
                    <a:cubicBezTo>
                      <a:pt x="84361" y="960280"/>
                      <a:pt x="90247" y="954390"/>
                      <a:pt x="95478" y="953736"/>
                    </a:cubicBezTo>
                    <a:cubicBezTo>
                      <a:pt x="101364" y="952427"/>
                      <a:pt x="108557" y="957008"/>
                      <a:pt x="117713" y="964206"/>
                    </a:cubicBezTo>
                    <a:cubicBezTo>
                      <a:pt x="126868" y="971405"/>
                      <a:pt x="132754" y="978603"/>
                      <a:pt x="132754" y="981221"/>
                    </a:cubicBezTo>
                    <a:cubicBezTo>
                      <a:pt x="132754" y="983838"/>
                      <a:pt x="129484" y="991036"/>
                      <a:pt x="128176" y="993654"/>
                    </a:cubicBezTo>
                    <a:cubicBezTo>
                      <a:pt x="126868" y="996271"/>
                      <a:pt x="144525" y="1010668"/>
                      <a:pt x="147141" y="1010668"/>
                    </a:cubicBezTo>
                    <a:cubicBezTo>
                      <a:pt x="149757" y="1010668"/>
                      <a:pt x="143871" y="995617"/>
                      <a:pt x="142563" y="992345"/>
                    </a:cubicBezTo>
                    <a:cubicBezTo>
                      <a:pt x="141255" y="989073"/>
                      <a:pt x="145179" y="987764"/>
                      <a:pt x="146487" y="987110"/>
                    </a:cubicBezTo>
                    <a:cubicBezTo>
                      <a:pt x="147795" y="986456"/>
                      <a:pt x="160220" y="996271"/>
                      <a:pt x="162182" y="997580"/>
                    </a:cubicBezTo>
                    <a:cubicBezTo>
                      <a:pt x="164144" y="998889"/>
                      <a:pt x="173300" y="992345"/>
                      <a:pt x="175261" y="991036"/>
                    </a:cubicBezTo>
                    <a:cubicBezTo>
                      <a:pt x="177877" y="989728"/>
                      <a:pt x="188341" y="982529"/>
                      <a:pt x="192918" y="980566"/>
                    </a:cubicBezTo>
                    <a:cubicBezTo>
                      <a:pt x="197496" y="979257"/>
                      <a:pt x="209267" y="975331"/>
                      <a:pt x="207959" y="972713"/>
                    </a:cubicBezTo>
                    <a:cubicBezTo>
                      <a:pt x="206651" y="970750"/>
                      <a:pt x="200112" y="968133"/>
                      <a:pt x="193572" y="968133"/>
                    </a:cubicBezTo>
                    <a:cubicBezTo>
                      <a:pt x="187033" y="968133"/>
                      <a:pt x="179185" y="977294"/>
                      <a:pt x="176569" y="977294"/>
                    </a:cubicBezTo>
                    <a:cubicBezTo>
                      <a:pt x="173953" y="977294"/>
                      <a:pt x="168068" y="968787"/>
                      <a:pt x="166106" y="966824"/>
                    </a:cubicBezTo>
                    <a:cubicBezTo>
                      <a:pt x="164798" y="964861"/>
                      <a:pt x="160874" y="964206"/>
                      <a:pt x="158259" y="963552"/>
                    </a:cubicBezTo>
                    <a:cubicBezTo>
                      <a:pt x="155643" y="962897"/>
                      <a:pt x="157604" y="952427"/>
                      <a:pt x="156296" y="951773"/>
                    </a:cubicBezTo>
                    <a:cubicBezTo>
                      <a:pt x="154989" y="950464"/>
                      <a:pt x="149103" y="951773"/>
                      <a:pt x="146487" y="951773"/>
                    </a:cubicBezTo>
                    <a:cubicBezTo>
                      <a:pt x="143871" y="951773"/>
                      <a:pt x="139294" y="945883"/>
                      <a:pt x="138640" y="943266"/>
                    </a:cubicBezTo>
                    <a:cubicBezTo>
                      <a:pt x="137986" y="940648"/>
                      <a:pt x="132100" y="935413"/>
                      <a:pt x="136024" y="931487"/>
                    </a:cubicBezTo>
                    <a:cubicBezTo>
                      <a:pt x="139947" y="928215"/>
                      <a:pt x="149103" y="926252"/>
                      <a:pt x="152373" y="926252"/>
                    </a:cubicBezTo>
                    <a:cubicBezTo>
                      <a:pt x="155643" y="926252"/>
                      <a:pt x="158912" y="921017"/>
                      <a:pt x="159566" y="919708"/>
                    </a:cubicBezTo>
                    <a:cubicBezTo>
                      <a:pt x="160220" y="917745"/>
                      <a:pt x="157604" y="914473"/>
                      <a:pt x="156951" y="910546"/>
                    </a:cubicBezTo>
                    <a:cubicBezTo>
                      <a:pt x="156951" y="907274"/>
                      <a:pt x="160874" y="909892"/>
                      <a:pt x="162182" y="906620"/>
                    </a:cubicBezTo>
                    <a:cubicBezTo>
                      <a:pt x="163490" y="903348"/>
                      <a:pt x="164798" y="901385"/>
                      <a:pt x="166760" y="898767"/>
                    </a:cubicBezTo>
                    <a:cubicBezTo>
                      <a:pt x="168722" y="896150"/>
                      <a:pt x="173953" y="896150"/>
                      <a:pt x="174608" y="893532"/>
                    </a:cubicBezTo>
                    <a:cubicBezTo>
                      <a:pt x="175261" y="890914"/>
                      <a:pt x="174608" y="886334"/>
                      <a:pt x="170684" y="883716"/>
                    </a:cubicBezTo>
                    <a:cubicBezTo>
                      <a:pt x="167414" y="881099"/>
                      <a:pt x="164144" y="888297"/>
                      <a:pt x="162182" y="888951"/>
                    </a:cubicBezTo>
                    <a:cubicBezTo>
                      <a:pt x="160220" y="889606"/>
                      <a:pt x="159566" y="886988"/>
                      <a:pt x="158259" y="885679"/>
                    </a:cubicBezTo>
                    <a:cubicBezTo>
                      <a:pt x="156951" y="884371"/>
                      <a:pt x="147795" y="892878"/>
                      <a:pt x="144525" y="892878"/>
                    </a:cubicBezTo>
                    <a:cubicBezTo>
                      <a:pt x="141255" y="892878"/>
                      <a:pt x="131446" y="885679"/>
                      <a:pt x="131446" y="880444"/>
                    </a:cubicBezTo>
                    <a:cubicBezTo>
                      <a:pt x="131446" y="875209"/>
                      <a:pt x="136678" y="868665"/>
                      <a:pt x="137986" y="865394"/>
                    </a:cubicBezTo>
                    <a:cubicBezTo>
                      <a:pt x="139294" y="862122"/>
                      <a:pt x="134062" y="858195"/>
                      <a:pt x="132754" y="856232"/>
                    </a:cubicBezTo>
                    <a:cubicBezTo>
                      <a:pt x="131446" y="853615"/>
                      <a:pt x="122291" y="850997"/>
                      <a:pt x="117713" y="849688"/>
                    </a:cubicBezTo>
                    <a:cubicBezTo>
                      <a:pt x="113135" y="849034"/>
                      <a:pt x="109212" y="839218"/>
                      <a:pt x="106596" y="836600"/>
                    </a:cubicBezTo>
                    <a:cubicBezTo>
                      <a:pt x="103980" y="834637"/>
                      <a:pt x="94824" y="833328"/>
                      <a:pt x="94824" y="830056"/>
                    </a:cubicBezTo>
                    <a:cubicBezTo>
                      <a:pt x="94824" y="826784"/>
                      <a:pt x="106596" y="816314"/>
                      <a:pt x="108557" y="813697"/>
                    </a:cubicBezTo>
                    <a:cubicBezTo>
                      <a:pt x="110519" y="811079"/>
                      <a:pt x="113135" y="806499"/>
                      <a:pt x="113135" y="803881"/>
                    </a:cubicBezTo>
                    <a:cubicBezTo>
                      <a:pt x="113135" y="801263"/>
                      <a:pt x="115751" y="801263"/>
                      <a:pt x="117713" y="800609"/>
                    </a:cubicBezTo>
                    <a:cubicBezTo>
                      <a:pt x="119675" y="799955"/>
                      <a:pt x="119021" y="796028"/>
                      <a:pt x="119021" y="792102"/>
                    </a:cubicBezTo>
                    <a:cubicBezTo>
                      <a:pt x="119021" y="788176"/>
                      <a:pt x="127522" y="789484"/>
                      <a:pt x="128176" y="780977"/>
                    </a:cubicBezTo>
                    <a:cubicBezTo>
                      <a:pt x="128830" y="772470"/>
                      <a:pt x="125561" y="772470"/>
                      <a:pt x="119675" y="771161"/>
                    </a:cubicBezTo>
                    <a:cubicBezTo>
                      <a:pt x="113789" y="769852"/>
                      <a:pt x="98094" y="780323"/>
                      <a:pt x="90900" y="782286"/>
                    </a:cubicBezTo>
                    <a:cubicBezTo>
                      <a:pt x="83707" y="784249"/>
                      <a:pt x="64742" y="794720"/>
                      <a:pt x="59510" y="797992"/>
                    </a:cubicBezTo>
                    <a:cubicBezTo>
                      <a:pt x="54279" y="801263"/>
                      <a:pt x="43161" y="807153"/>
                      <a:pt x="41199" y="807153"/>
                    </a:cubicBezTo>
                    <a:cubicBezTo>
                      <a:pt x="39238" y="807153"/>
                      <a:pt x="34660" y="811079"/>
                      <a:pt x="30736" y="813042"/>
                    </a:cubicBezTo>
                    <a:cubicBezTo>
                      <a:pt x="26158" y="815005"/>
                      <a:pt x="11771" y="819586"/>
                      <a:pt x="7848" y="818277"/>
                    </a:cubicBezTo>
                    <a:cubicBezTo>
                      <a:pt x="3924" y="816969"/>
                      <a:pt x="7193" y="806499"/>
                      <a:pt x="7193" y="802572"/>
                    </a:cubicBezTo>
                    <a:cubicBezTo>
                      <a:pt x="7193" y="798646"/>
                      <a:pt x="9155" y="794065"/>
                      <a:pt x="10463" y="790793"/>
                    </a:cubicBezTo>
                    <a:cubicBezTo>
                      <a:pt x="11771" y="787521"/>
                      <a:pt x="12425" y="780323"/>
                      <a:pt x="10463" y="775088"/>
                    </a:cubicBezTo>
                    <a:cubicBezTo>
                      <a:pt x="8501" y="769852"/>
                      <a:pt x="5885" y="765926"/>
                      <a:pt x="4578" y="763309"/>
                    </a:cubicBezTo>
                    <a:cubicBezTo>
                      <a:pt x="3270" y="761345"/>
                      <a:pt x="4578" y="754147"/>
                      <a:pt x="4578" y="750221"/>
                    </a:cubicBezTo>
                    <a:cubicBezTo>
                      <a:pt x="4578" y="746295"/>
                      <a:pt x="654" y="741060"/>
                      <a:pt x="0" y="737788"/>
                    </a:cubicBezTo>
                    <a:cubicBezTo>
                      <a:pt x="0" y="733861"/>
                      <a:pt x="0" y="721428"/>
                      <a:pt x="2616" y="716847"/>
                    </a:cubicBezTo>
                    <a:cubicBezTo>
                      <a:pt x="4578" y="712266"/>
                      <a:pt x="14387" y="712266"/>
                      <a:pt x="18311" y="710303"/>
                    </a:cubicBezTo>
                    <a:cubicBezTo>
                      <a:pt x="22234" y="708340"/>
                      <a:pt x="21581" y="701142"/>
                      <a:pt x="22234" y="697215"/>
                    </a:cubicBezTo>
                    <a:cubicBezTo>
                      <a:pt x="22234" y="693289"/>
                      <a:pt x="24197" y="693289"/>
                      <a:pt x="25504" y="691980"/>
                    </a:cubicBezTo>
                    <a:cubicBezTo>
                      <a:pt x="26812" y="690672"/>
                      <a:pt x="26812" y="688708"/>
                      <a:pt x="25504" y="686091"/>
                    </a:cubicBezTo>
                    <a:cubicBezTo>
                      <a:pt x="24197" y="683473"/>
                      <a:pt x="24850" y="676930"/>
                      <a:pt x="24197" y="675621"/>
                    </a:cubicBezTo>
                    <a:cubicBezTo>
                      <a:pt x="23542" y="674312"/>
                      <a:pt x="30736" y="672349"/>
                      <a:pt x="34660" y="669077"/>
                    </a:cubicBezTo>
                    <a:cubicBezTo>
                      <a:pt x="38583" y="665805"/>
                      <a:pt x="41199" y="659915"/>
                      <a:pt x="41853" y="657298"/>
                    </a:cubicBezTo>
                    <a:cubicBezTo>
                      <a:pt x="42507" y="654680"/>
                      <a:pt x="46431" y="652062"/>
                      <a:pt x="49701" y="647482"/>
                    </a:cubicBezTo>
                    <a:cubicBezTo>
                      <a:pt x="52971" y="642901"/>
                      <a:pt x="60818" y="626541"/>
                      <a:pt x="62126" y="625233"/>
                    </a:cubicBezTo>
                    <a:cubicBezTo>
                      <a:pt x="63434" y="623924"/>
                      <a:pt x="69320" y="623924"/>
                      <a:pt x="71936" y="623924"/>
                    </a:cubicBezTo>
                    <a:cubicBezTo>
                      <a:pt x="74551" y="623924"/>
                      <a:pt x="79129" y="620652"/>
                      <a:pt x="82399" y="619343"/>
                    </a:cubicBezTo>
                    <a:cubicBezTo>
                      <a:pt x="85669" y="618034"/>
                      <a:pt x="88939" y="621306"/>
                      <a:pt x="95478" y="620652"/>
                    </a:cubicBezTo>
                    <a:cubicBezTo>
                      <a:pt x="102018" y="619998"/>
                      <a:pt x="106596" y="604292"/>
                      <a:pt x="108557" y="602329"/>
                    </a:cubicBezTo>
                    <a:cubicBezTo>
                      <a:pt x="110519" y="600366"/>
                      <a:pt x="120329" y="603638"/>
                      <a:pt x="122291" y="604292"/>
                    </a:cubicBezTo>
                    <a:cubicBezTo>
                      <a:pt x="124253" y="604947"/>
                      <a:pt x="132754" y="593822"/>
                      <a:pt x="135370" y="595131"/>
                    </a:cubicBezTo>
                    <a:cubicBezTo>
                      <a:pt x="137986" y="596439"/>
                      <a:pt x="139294" y="604947"/>
                      <a:pt x="136678" y="607564"/>
                    </a:cubicBezTo>
                    <a:cubicBezTo>
                      <a:pt x="134062" y="610182"/>
                      <a:pt x="157604" y="614763"/>
                      <a:pt x="166760" y="616071"/>
                    </a:cubicBezTo>
                    <a:cubicBezTo>
                      <a:pt x="175915" y="617380"/>
                      <a:pt x="177223" y="613454"/>
                      <a:pt x="179185" y="612145"/>
                    </a:cubicBezTo>
                    <a:cubicBezTo>
                      <a:pt x="181147" y="610836"/>
                      <a:pt x="185725" y="607564"/>
                      <a:pt x="187033" y="607564"/>
                    </a:cubicBezTo>
                    <a:cubicBezTo>
                      <a:pt x="190302" y="607564"/>
                      <a:pt x="204036" y="606255"/>
                      <a:pt x="206651" y="604947"/>
                    </a:cubicBezTo>
                    <a:cubicBezTo>
                      <a:pt x="209267" y="603638"/>
                      <a:pt x="217115" y="590550"/>
                      <a:pt x="219077" y="589241"/>
                    </a:cubicBezTo>
                    <a:cubicBezTo>
                      <a:pt x="220385" y="587932"/>
                      <a:pt x="226924" y="589241"/>
                      <a:pt x="230848" y="589241"/>
                    </a:cubicBezTo>
                    <a:cubicBezTo>
                      <a:pt x="234772" y="589895"/>
                      <a:pt x="237388" y="585969"/>
                      <a:pt x="241311" y="584660"/>
                    </a:cubicBezTo>
                    <a:cubicBezTo>
                      <a:pt x="244581" y="583352"/>
                      <a:pt x="251121" y="577462"/>
                      <a:pt x="257007" y="576153"/>
                    </a:cubicBezTo>
                    <a:cubicBezTo>
                      <a:pt x="262238" y="574845"/>
                      <a:pt x="272048" y="569610"/>
                      <a:pt x="276625" y="568301"/>
                    </a:cubicBezTo>
                    <a:cubicBezTo>
                      <a:pt x="281203" y="566992"/>
                      <a:pt x="298206" y="565029"/>
                      <a:pt x="300822" y="563720"/>
                    </a:cubicBezTo>
                    <a:cubicBezTo>
                      <a:pt x="304092" y="563066"/>
                      <a:pt x="323711" y="562411"/>
                      <a:pt x="326980" y="562411"/>
                    </a:cubicBezTo>
                    <a:cubicBezTo>
                      <a:pt x="330250" y="562411"/>
                      <a:pt x="342021" y="552596"/>
                      <a:pt x="345291" y="551287"/>
                    </a:cubicBezTo>
                    <a:cubicBezTo>
                      <a:pt x="348561" y="549978"/>
                      <a:pt x="359024" y="549978"/>
                      <a:pt x="362948" y="551287"/>
                    </a:cubicBezTo>
                    <a:cubicBezTo>
                      <a:pt x="366872" y="552596"/>
                      <a:pt x="381259" y="547360"/>
                      <a:pt x="383221" y="546052"/>
                    </a:cubicBezTo>
                    <a:cubicBezTo>
                      <a:pt x="385183" y="544743"/>
                      <a:pt x="384529" y="538853"/>
                      <a:pt x="383221" y="536890"/>
                    </a:cubicBezTo>
                    <a:cubicBezTo>
                      <a:pt x="383221" y="534927"/>
                      <a:pt x="389107" y="531000"/>
                      <a:pt x="389760" y="529037"/>
                    </a:cubicBezTo>
                    <a:cubicBezTo>
                      <a:pt x="390415" y="527074"/>
                      <a:pt x="381913" y="525765"/>
                      <a:pt x="377989" y="525111"/>
                    </a:cubicBezTo>
                    <a:cubicBezTo>
                      <a:pt x="374066" y="524456"/>
                      <a:pt x="367526" y="532309"/>
                      <a:pt x="363602" y="532964"/>
                    </a:cubicBezTo>
                    <a:cubicBezTo>
                      <a:pt x="360332" y="533618"/>
                      <a:pt x="349869" y="529692"/>
                      <a:pt x="347907" y="528383"/>
                    </a:cubicBezTo>
                    <a:cubicBezTo>
                      <a:pt x="346599" y="527074"/>
                      <a:pt x="337444" y="528383"/>
                      <a:pt x="335482" y="526420"/>
                    </a:cubicBezTo>
                    <a:cubicBezTo>
                      <a:pt x="333520" y="524456"/>
                      <a:pt x="346599" y="513332"/>
                      <a:pt x="351177" y="510060"/>
                    </a:cubicBezTo>
                    <a:cubicBezTo>
                      <a:pt x="355101" y="506134"/>
                      <a:pt x="359024" y="499590"/>
                      <a:pt x="360332" y="498281"/>
                    </a:cubicBezTo>
                    <a:cubicBezTo>
                      <a:pt x="361640" y="496972"/>
                      <a:pt x="370796" y="495009"/>
                      <a:pt x="374066" y="494355"/>
                    </a:cubicBezTo>
                    <a:cubicBezTo>
                      <a:pt x="377989" y="493700"/>
                      <a:pt x="383221" y="489774"/>
                      <a:pt x="385183" y="489774"/>
                    </a:cubicBezTo>
                    <a:cubicBezTo>
                      <a:pt x="387145" y="489774"/>
                      <a:pt x="393030" y="486502"/>
                      <a:pt x="394338" y="485848"/>
                    </a:cubicBezTo>
                    <a:cubicBezTo>
                      <a:pt x="395646" y="485848"/>
                      <a:pt x="408071" y="474069"/>
                      <a:pt x="409379" y="473414"/>
                    </a:cubicBezTo>
                    <a:cubicBezTo>
                      <a:pt x="410687" y="472760"/>
                      <a:pt x="415919" y="474723"/>
                      <a:pt x="417881" y="474723"/>
                    </a:cubicBezTo>
                    <a:cubicBezTo>
                      <a:pt x="419843" y="474723"/>
                      <a:pt x="425075" y="464907"/>
                      <a:pt x="426383" y="463598"/>
                    </a:cubicBezTo>
                    <a:cubicBezTo>
                      <a:pt x="427690" y="462289"/>
                      <a:pt x="433576" y="468179"/>
                      <a:pt x="434884" y="468833"/>
                    </a:cubicBezTo>
                    <a:cubicBezTo>
                      <a:pt x="436192" y="469488"/>
                      <a:pt x="466928" y="451819"/>
                      <a:pt x="468236" y="451165"/>
                    </a:cubicBezTo>
                    <a:cubicBezTo>
                      <a:pt x="469544" y="449856"/>
                      <a:pt x="480661" y="451165"/>
                      <a:pt x="483277" y="449202"/>
                    </a:cubicBezTo>
                    <a:cubicBezTo>
                      <a:pt x="485239" y="447893"/>
                      <a:pt x="487201" y="445276"/>
                      <a:pt x="483277" y="441349"/>
                    </a:cubicBezTo>
                    <a:cubicBezTo>
                      <a:pt x="478699" y="437423"/>
                      <a:pt x="464312" y="449202"/>
                      <a:pt x="461696" y="449856"/>
                    </a:cubicBezTo>
                    <a:cubicBezTo>
                      <a:pt x="459081" y="450511"/>
                      <a:pt x="451233" y="449202"/>
                      <a:pt x="449271" y="448547"/>
                    </a:cubicBezTo>
                    <a:cubicBezTo>
                      <a:pt x="447309" y="447893"/>
                      <a:pt x="436846" y="451165"/>
                      <a:pt x="434884" y="451819"/>
                    </a:cubicBezTo>
                    <a:cubicBezTo>
                      <a:pt x="432922" y="453128"/>
                      <a:pt x="425075" y="457054"/>
                      <a:pt x="421805" y="457054"/>
                    </a:cubicBezTo>
                    <a:cubicBezTo>
                      <a:pt x="418535" y="457054"/>
                      <a:pt x="406764" y="462289"/>
                      <a:pt x="404148" y="462944"/>
                    </a:cubicBezTo>
                    <a:cubicBezTo>
                      <a:pt x="401532" y="462944"/>
                      <a:pt x="398916" y="458363"/>
                      <a:pt x="398262" y="457709"/>
                    </a:cubicBezTo>
                    <a:cubicBezTo>
                      <a:pt x="397608" y="456400"/>
                      <a:pt x="393030" y="457709"/>
                      <a:pt x="390415" y="457054"/>
                    </a:cubicBezTo>
                    <a:cubicBezTo>
                      <a:pt x="387799" y="457054"/>
                      <a:pt x="386491" y="450511"/>
                      <a:pt x="385183" y="449202"/>
                    </a:cubicBezTo>
                    <a:cubicBezTo>
                      <a:pt x="383875" y="447893"/>
                      <a:pt x="372103" y="447239"/>
                      <a:pt x="366872" y="447239"/>
                    </a:cubicBezTo>
                    <a:cubicBezTo>
                      <a:pt x="361640" y="447239"/>
                      <a:pt x="359024" y="441349"/>
                      <a:pt x="354447" y="440040"/>
                    </a:cubicBezTo>
                    <a:cubicBezTo>
                      <a:pt x="349869" y="438732"/>
                      <a:pt x="346599" y="438732"/>
                      <a:pt x="345945" y="436114"/>
                    </a:cubicBezTo>
                    <a:cubicBezTo>
                      <a:pt x="345291" y="433497"/>
                      <a:pt x="347253" y="423681"/>
                      <a:pt x="347253" y="421718"/>
                    </a:cubicBezTo>
                    <a:cubicBezTo>
                      <a:pt x="347253" y="419754"/>
                      <a:pt x="349869" y="413865"/>
                      <a:pt x="350523" y="410593"/>
                    </a:cubicBezTo>
                    <a:cubicBezTo>
                      <a:pt x="350523" y="407975"/>
                      <a:pt x="347907" y="403394"/>
                      <a:pt x="347907" y="399468"/>
                    </a:cubicBezTo>
                    <a:cubicBezTo>
                      <a:pt x="347907" y="395542"/>
                      <a:pt x="351177" y="393579"/>
                      <a:pt x="353793" y="390307"/>
                    </a:cubicBezTo>
                    <a:cubicBezTo>
                      <a:pt x="356409" y="387035"/>
                      <a:pt x="364256" y="384417"/>
                      <a:pt x="366872" y="383763"/>
                    </a:cubicBezTo>
                    <a:cubicBezTo>
                      <a:pt x="369488" y="383109"/>
                      <a:pt x="400224" y="382454"/>
                      <a:pt x="405456" y="382454"/>
                    </a:cubicBezTo>
                    <a:cubicBezTo>
                      <a:pt x="410687" y="382454"/>
                      <a:pt x="427690" y="379182"/>
                      <a:pt x="433576" y="378528"/>
                    </a:cubicBezTo>
                    <a:cubicBezTo>
                      <a:pt x="439462" y="378528"/>
                      <a:pt x="468236" y="370675"/>
                      <a:pt x="472814" y="369367"/>
                    </a:cubicBezTo>
                    <a:cubicBezTo>
                      <a:pt x="477391" y="368058"/>
                      <a:pt x="493740" y="362168"/>
                      <a:pt x="497010" y="358896"/>
                    </a:cubicBezTo>
                    <a:cubicBezTo>
                      <a:pt x="500280" y="355624"/>
                      <a:pt x="507473" y="348426"/>
                      <a:pt x="507473" y="347771"/>
                    </a:cubicBezTo>
                    <a:cubicBezTo>
                      <a:pt x="507473" y="347771"/>
                      <a:pt x="560445" y="351043"/>
                      <a:pt x="570254" y="347771"/>
                    </a:cubicBezTo>
                    <a:cubicBezTo>
                      <a:pt x="580063" y="344499"/>
                      <a:pt x="589873" y="334684"/>
                      <a:pt x="599028" y="326177"/>
                    </a:cubicBezTo>
                    <a:cubicBezTo>
                      <a:pt x="608184" y="317670"/>
                      <a:pt x="621917" y="302619"/>
                      <a:pt x="623225" y="293457"/>
                    </a:cubicBezTo>
                    <a:cubicBezTo>
                      <a:pt x="624533" y="284296"/>
                      <a:pt x="644805" y="255503"/>
                      <a:pt x="654615" y="245687"/>
                    </a:cubicBezTo>
                    <a:cubicBezTo>
                      <a:pt x="664424" y="235871"/>
                      <a:pt x="710856" y="193336"/>
                      <a:pt x="719357" y="182866"/>
                    </a:cubicBezTo>
                    <a:cubicBezTo>
                      <a:pt x="727858" y="172395"/>
                      <a:pt x="752709" y="131169"/>
                      <a:pt x="762518" y="128551"/>
                    </a:cubicBezTo>
                    <a:cubicBezTo>
                      <a:pt x="772328" y="125934"/>
                      <a:pt x="793908" y="118081"/>
                      <a:pt x="801756" y="105647"/>
                    </a:cubicBezTo>
                    <a:cubicBezTo>
                      <a:pt x="809603" y="93214"/>
                      <a:pt x="833800" y="77509"/>
                      <a:pt x="833800" y="77509"/>
                    </a:cubicBezTo>
                    <a:cubicBezTo>
                      <a:pt x="833800" y="77509"/>
                      <a:pt x="901812" y="70311"/>
                      <a:pt x="913583" y="66384"/>
                    </a:cubicBezTo>
                    <a:cubicBezTo>
                      <a:pt x="925355" y="62458"/>
                      <a:pt x="939742" y="53951"/>
                      <a:pt x="952167" y="51988"/>
                    </a:cubicBezTo>
                    <a:cubicBezTo>
                      <a:pt x="963938" y="50024"/>
                      <a:pt x="988135" y="41517"/>
                      <a:pt x="999252" y="38900"/>
                    </a:cubicBezTo>
                    <a:cubicBezTo>
                      <a:pt x="1010369" y="36282"/>
                      <a:pt x="1024102" y="31701"/>
                      <a:pt x="1025410" y="26466"/>
                    </a:cubicBezTo>
                    <a:cubicBezTo>
                      <a:pt x="1026718" y="21231"/>
                      <a:pt x="1032604" y="945"/>
                      <a:pt x="1039798" y="291"/>
                    </a:cubicBezTo>
                    <a:cubicBezTo>
                      <a:pt x="1047645" y="-363"/>
                      <a:pt x="1062032" y="291"/>
                      <a:pt x="1062032" y="291"/>
                    </a:cubicBezTo>
                    <a:lnTo>
                      <a:pt x="1066610" y="27121"/>
                    </a:lnTo>
                    <a:cubicBezTo>
                      <a:pt x="1066610" y="27121"/>
                      <a:pt x="1105194" y="50024"/>
                      <a:pt x="1112387" y="51988"/>
                    </a:cubicBezTo>
                    <a:cubicBezTo>
                      <a:pt x="1120235" y="53951"/>
                      <a:pt x="1143123" y="53296"/>
                      <a:pt x="1149009" y="48716"/>
                    </a:cubicBezTo>
                    <a:cubicBezTo>
                      <a:pt x="1154895" y="44135"/>
                      <a:pt x="1184977" y="10107"/>
                      <a:pt x="1191517" y="13379"/>
                    </a:cubicBezTo>
                    <a:cubicBezTo>
                      <a:pt x="1198056" y="16651"/>
                      <a:pt x="1219637" y="22540"/>
                      <a:pt x="1220945" y="36282"/>
                    </a:cubicBezTo>
                    <a:cubicBezTo>
                      <a:pt x="1222253" y="50024"/>
                      <a:pt x="1247103" y="70965"/>
                      <a:pt x="1253643" y="71619"/>
                    </a:cubicBezTo>
                    <a:cubicBezTo>
                      <a:pt x="1260183" y="72274"/>
                      <a:pt x="1272608" y="79472"/>
                      <a:pt x="1280455" y="72274"/>
                    </a:cubicBezTo>
                    <a:cubicBezTo>
                      <a:pt x="1288957" y="65075"/>
                      <a:pt x="1293534" y="50024"/>
                      <a:pt x="1308575" y="44135"/>
                    </a:cubicBezTo>
                    <a:cubicBezTo>
                      <a:pt x="1322963" y="38245"/>
                      <a:pt x="1330810" y="35628"/>
                      <a:pt x="1339966" y="40863"/>
                    </a:cubicBezTo>
                    <a:cubicBezTo>
                      <a:pt x="1349121" y="45444"/>
                      <a:pt x="1359584" y="61149"/>
                      <a:pt x="1366778" y="62458"/>
                    </a:cubicBezTo>
                    <a:cubicBezTo>
                      <a:pt x="1374626" y="63767"/>
                      <a:pt x="1398822" y="61149"/>
                      <a:pt x="1398822" y="61149"/>
                    </a:cubicBezTo>
                    <a:lnTo>
                      <a:pt x="1398822" y="943920"/>
                    </a:lnTo>
                    <a:cubicBezTo>
                      <a:pt x="1398822" y="943920"/>
                      <a:pt x="1334080" y="924943"/>
                      <a:pt x="1324271" y="925597"/>
                    </a:cubicBezTo>
                    <a:cubicBezTo>
                      <a:pt x="1314461" y="926252"/>
                      <a:pt x="1307267" y="942611"/>
                      <a:pt x="1298766" y="951773"/>
                    </a:cubicBezTo>
                    <a:cubicBezTo>
                      <a:pt x="1289611" y="961589"/>
                      <a:pt x="1273916" y="992999"/>
                      <a:pt x="1266068" y="1003470"/>
                    </a:cubicBezTo>
                    <a:cubicBezTo>
                      <a:pt x="1258220" y="1013940"/>
                      <a:pt x="1242526" y="1050586"/>
                      <a:pt x="1234678" y="1056475"/>
                    </a:cubicBezTo>
                    <a:cubicBezTo>
                      <a:pt x="1226830" y="1062365"/>
                      <a:pt x="1203942" y="1091812"/>
                      <a:pt x="1193479" y="1098356"/>
                    </a:cubicBezTo>
                    <a:cubicBezTo>
                      <a:pt x="1183015" y="1104900"/>
                      <a:pt x="1152279" y="1121914"/>
                      <a:pt x="1143777" y="1124532"/>
                    </a:cubicBezTo>
                    <a:cubicBezTo>
                      <a:pt x="1135276" y="1127149"/>
                      <a:pt x="1099308" y="1138928"/>
                      <a:pt x="1092115" y="1144818"/>
                    </a:cubicBezTo>
                    <a:cubicBezTo>
                      <a:pt x="1084921" y="1150707"/>
                      <a:pt x="1071842" y="1156597"/>
                      <a:pt x="1063994" y="1157251"/>
                    </a:cubicBezTo>
                    <a:cubicBezTo>
                      <a:pt x="1056147" y="1157906"/>
                      <a:pt x="1033258" y="1159869"/>
                      <a:pt x="1027372" y="1155288"/>
                    </a:cubicBezTo>
                    <a:cubicBezTo>
                      <a:pt x="1020833" y="1150707"/>
                      <a:pt x="958053" y="1102283"/>
                      <a:pt x="948897" y="1097702"/>
                    </a:cubicBezTo>
                    <a:cubicBezTo>
                      <a:pt x="939742" y="1093121"/>
                      <a:pt x="914237" y="1103591"/>
                      <a:pt x="904428" y="1099665"/>
                    </a:cubicBezTo>
                    <a:cubicBezTo>
                      <a:pt x="894618" y="1096393"/>
                      <a:pt x="868460" y="1089195"/>
                      <a:pt x="859958" y="1085923"/>
                    </a:cubicBezTo>
                    <a:cubicBezTo>
                      <a:pt x="851457" y="1082651"/>
                      <a:pt x="799794" y="1081342"/>
                      <a:pt x="788023" y="1084614"/>
                    </a:cubicBezTo>
                    <a:cubicBezTo>
                      <a:pt x="776252" y="1087886"/>
                      <a:pt x="734398" y="1093775"/>
                      <a:pt x="730474" y="1104246"/>
                    </a:cubicBezTo>
                    <a:cubicBezTo>
                      <a:pt x="726550" y="1114716"/>
                      <a:pt x="729820" y="1152016"/>
                      <a:pt x="731782" y="1161832"/>
                    </a:cubicBezTo>
                    <a:cubicBezTo>
                      <a:pt x="733744" y="1171648"/>
                      <a:pt x="732436" y="1212874"/>
                      <a:pt x="729820" y="1218109"/>
                    </a:cubicBezTo>
                    <a:cubicBezTo>
                      <a:pt x="727205" y="1223999"/>
                      <a:pt x="701700" y="1211565"/>
                      <a:pt x="690582" y="1218109"/>
                    </a:cubicBezTo>
                    <a:cubicBezTo>
                      <a:pt x="679465" y="1224653"/>
                      <a:pt x="672925" y="1244939"/>
                      <a:pt x="663770" y="1247557"/>
                    </a:cubicBezTo>
                    <a:cubicBezTo>
                      <a:pt x="653961" y="1250174"/>
                      <a:pt x="640227" y="1258027"/>
                      <a:pt x="627148" y="1261953"/>
                    </a:cubicBezTo>
                    <a:cubicBezTo>
                      <a:pt x="614069" y="1265880"/>
                      <a:pt x="574831" y="1267188"/>
                      <a:pt x="568946" y="1260644"/>
                    </a:cubicBezTo>
                    <a:cubicBezTo>
                      <a:pt x="563060" y="1254101"/>
                      <a:pt x="540826" y="1246902"/>
                      <a:pt x="537556" y="1241013"/>
                    </a:cubicBezTo>
                    <a:cubicBezTo>
                      <a:pt x="534286" y="1235778"/>
                      <a:pt x="506820" y="1221381"/>
                      <a:pt x="506820" y="1221381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9AB13ADB-962F-275D-D530-6EF5D1811871}"/>
                  </a:ext>
                </a:extLst>
              </p:cNvPr>
              <p:cNvSpPr/>
              <p:nvPr/>
            </p:nvSpPr>
            <p:spPr>
              <a:xfrm>
                <a:off x="4612253" y="5391855"/>
                <a:ext cx="46007" cy="23068"/>
              </a:xfrm>
              <a:custGeom>
                <a:avLst/>
                <a:gdLst>
                  <a:gd name="connsiteX0" fmla="*/ 4579 w 46007"/>
                  <a:gd name="connsiteY0" fmla="*/ 5299 h 23068"/>
                  <a:gd name="connsiteX1" fmla="*/ 24198 w 46007"/>
                  <a:gd name="connsiteY1" fmla="*/ 64 h 23068"/>
                  <a:gd name="connsiteX2" fmla="*/ 45778 w 46007"/>
                  <a:gd name="connsiteY2" fmla="*/ 1372 h 23068"/>
                  <a:gd name="connsiteX3" fmla="*/ 39239 w 46007"/>
                  <a:gd name="connsiteY3" fmla="*/ 11188 h 23068"/>
                  <a:gd name="connsiteX4" fmla="*/ 28121 w 46007"/>
                  <a:gd name="connsiteY4" fmla="*/ 20350 h 23068"/>
                  <a:gd name="connsiteX5" fmla="*/ 11772 w 46007"/>
                  <a:gd name="connsiteY5" fmla="*/ 21658 h 23068"/>
                  <a:gd name="connsiteX6" fmla="*/ 4579 w 46007"/>
                  <a:gd name="connsiteY6" fmla="*/ 5299 h 2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007" h="23068">
                    <a:moveTo>
                      <a:pt x="4579" y="5299"/>
                    </a:moveTo>
                    <a:cubicBezTo>
                      <a:pt x="9810" y="3990"/>
                      <a:pt x="17658" y="-591"/>
                      <a:pt x="24198" y="64"/>
                    </a:cubicBezTo>
                    <a:cubicBezTo>
                      <a:pt x="30737" y="64"/>
                      <a:pt x="44470" y="64"/>
                      <a:pt x="45778" y="1372"/>
                    </a:cubicBezTo>
                    <a:cubicBezTo>
                      <a:pt x="47086" y="2681"/>
                      <a:pt x="42508" y="7916"/>
                      <a:pt x="39239" y="11188"/>
                    </a:cubicBezTo>
                    <a:cubicBezTo>
                      <a:pt x="35969" y="14460"/>
                      <a:pt x="33353" y="19695"/>
                      <a:pt x="28121" y="20350"/>
                    </a:cubicBezTo>
                    <a:cubicBezTo>
                      <a:pt x="22890" y="21658"/>
                      <a:pt x="13080" y="24930"/>
                      <a:pt x="11772" y="21658"/>
                    </a:cubicBezTo>
                    <a:cubicBezTo>
                      <a:pt x="10465" y="18386"/>
                      <a:pt x="-8500" y="7262"/>
                      <a:pt x="4579" y="5299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7D21EB77-F9AA-199B-35F4-80D9DFE27BA1}"/>
                  </a:ext>
                </a:extLst>
              </p:cNvPr>
              <p:cNvSpPr/>
              <p:nvPr/>
            </p:nvSpPr>
            <p:spPr>
              <a:xfrm>
                <a:off x="4744088" y="6074447"/>
                <a:ext cx="52944" cy="36645"/>
              </a:xfrm>
              <a:custGeom>
                <a:avLst/>
                <a:gdLst>
                  <a:gd name="connsiteX0" fmla="*/ 1574 w 52944"/>
                  <a:gd name="connsiteY0" fmla="*/ 30102 h 36645"/>
                  <a:gd name="connsiteX1" fmla="*/ 10076 w 52944"/>
                  <a:gd name="connsiteY1" fmla="*/ 27484 h 36645"/>
                  <a:gd name="connsiteX2" fmla="*/ 12692 w 52944"/>
                  <a:gd name="connsiteY2" fmla="*/ 18977 h 36645"/>
                  <a:gd name="connsiteX3" fmla="*/ 22501 w 52944"/>
                  <a:gd name="connsiteY3" fmla="*/ 16360 h 36645"/>
                  <a:gd name="connsiteX4" fmla="*/ 31003 w 52944"/>
                  <a:gd name="connsiteY4" fmla="*/ 11779 h 36645"/>
                  <a:gd name="connsiteX5" fmla="*/ 36234 w 52944"/>
                  <a:gd name="connsiteY5" fmla="*/ 9161 h 36645"/>
                  <a:gd name="connsiteX6" fmla="*/ 39504 w 52944"/>
                  <a:gd name="connsiteY6" fmla="*/ 0 h 36645"/>
                  <a:gd name="connsiteX7" fmla="*/ 46044 w 52944"/>
                  <a:gd name="connsiteY7" fmla="*/ 3272 h 36645"/>
                  <a:gd name="connsiteX8" fmla="*/ 52583 w 52944"/>
                  <a:gd name="connsiteY8" fmla="*/ 4581 h 36645"/>
                  <a:gd name="connsiteX9" fmla="*/ 50621 w 52944"/>
                  <a:gd name="connsiteY9" fmla="*/ 12433 h 36645"/>
                  <a:gd name="connsiteX10" fmla="*/ 49313 w 52944"/>
                  <a:gd name="connsiteY10" fmla="*/ 27484 h 36645"/>
                  <a:gd name="connsiteX11" fmla="*/ 37542 w 52944"/>
                  <a:gd name="connsiteY11" fmla="*/ 27484 h 36645"/>
                  <a:gd name="connsiteX12" fmla="*/ 27079 w 52944"/>
                  <a:gd name="connsiteY12" fmla="*/ 30102 h 36645"/>
                  <a:gd name="connsiteX13" fmla="*/ 18577 w 52944"/>
                  <a:gd name="connsiteY13" fmla="*/ 36646 h 36645"/>
                  <a:gd name="connsiteX14" fmla="*/ 9422 w 52944"/>
                  <a:gd name="connsiteY14" fmla="*/ 35337 h 36645"/>
                  <a:gd name="connsiteX15" fmla="*/ 1574 w 52944"/>
                  <a:gd name="connsiteY15" fmla="*/ 30756 h 3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44" h="36645">
                    <a:moveTo>
                      <a:pt x="1574" y="30102"/>
                    </a:moveTo>
                    <a:cubicBezTo>
                      <a:pt x="6152" y="28139"/>
                      <a:pt x="10076" y="30102"/>
                      <a:pt x="10076" y="27484"/>
                    </a:cubicBezTo>
                    <a:cubicBezTo>
                      <a:pt x="10076" y="24867"/>
                      <a:pt x="10076" y="20286"/>
                      <a:pt x="12692" y="18977"/>
                    </a:cubicBezTo>
                    <a:cubicBezTo>
                      <a:pt x="15307" y="17669"/>
                      <a:pt x="21193" y="17669"/>
                      <a:pt x="22501" y="16360"/>
                    </a:cubicBezTo>
                    <a:cubicBezTo>
                      <a:pt x="23809" y="15051"/>
                      <a:pt x="29695" y="11779"/>
                      <a:pt x="31003" y="11779"/>
                    </a:cubicBezTo>
                    <a:cubicBezTo>
                      <a:pt x="32311" y="11779"/>
                      <a:pt x="36234" y="9161"/>
                      <a:pt x="36234" y="9161"/>
                    </a:cubicBezTo>
                    <a:lnTo>
                      <a:pt x="39504" y="0"/>
                    </a:lnTo>
                    <a:cubicBezTo>
                      <a:pt x="39504" y="0"/>
                      <a:pt x="43428" y="1963"/>
                      <a:pt x="46044" y="3272"/>
                    </a:cubicBezTo>
                    <a:cubicBezTo>
                      <a:pt x="48660" y="4581"/>
                      <a:pt x="51275" y="3272"/>
                      <a:pt x="52583" y="4581"/>
                    </a:cubicBezTo>
                    <a:cubicBezTo>
                      <a:pt x="53891" y="6544"/>
                      <a:pt x="51275" y="9161"/>
                      <a:pt x="50621" y="12433"/>
                    </a:cubicBezTo>
                    <a:cubicBezTo>
                      <a:pt x="49967" y="15705"/>
                      <a:pt x="51929" y="27484"/>
                      <a:pt x="49313" y="27484"/>
                    </a:cubicBezTo>
                    <a:cubicBezTo>
                      <a:pt x="46697" y="27484"/>
                      <a:pt x="41466" y="26176"/>
                      <a:pt x="37542" y="27484"/>
                    </a:cubicBezTo>
                    <a:cubicBezTo>
                      <a:pt x="33618" y="27484"/>
                      <a:pt x="29695" y="28793"/>
                      <a:pt x="27079" y="30102"/>
                    </a:cubicBezTo>
                    <a:cubicBezTo>
                      <a:pt x="24463" y="31411"/>
                      <a:pt x="21193" y="36646"/>
                      <a:pt x="18577" y="36646"/>
                    </a:cubicBezTo>
                    <a:cubicBezTo>
                      <a:pt x="15962" y="36646"/>
                      <a:pt x="13346" y="35337"/>
                      <a:pt x="9422" y="35337"/>
                    </a:cubicBezTo>
                    <a:cubicBezTo>
                      <a:pt x="5498" y="35337"/>
                      <a:pt x="-3657" y="32065"/>
                      <a:pt x="1574" y="3075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F6DA8D4E-18B5-40F7-F40B-FA3A99EB217D}"/>
                  </a:ext>
                </a:extLst>
              </p:cNvPr>
              <p:cNvSpPr/>
              <p:nvPr/>
            </p:nvSpPr>
            <p:spPr>
              <a:xfrm>
                <a:off x="4800595" y="6063322"/>
                <a:ext cx="43421" cy="16464"/>
              </a:xfrm>
              <a:custGeom>
                <a:avLst/>
                <a:gdLst>
                  <a:gd name="connsiteX0" fmla="*/ 0 w 43421"/>
                  <a:gd name="connsiteY0" fmla="*/ 12434 h 16464"/>
                  <a:gd name="connsiteX1" fmla="*/ 7848 w 43421"/>
                  <a:gd name="connsiteY1" fmla="*/ 4581 h 16464"/>
                  <a:gd name="connsiteX2" fmla="*/ 20273 w 43421"/>
                  <a:gd name="connsiteY2" fmla="*/ 654 h 16464"/>
                  <a:gd name="connsiteX3" fmla="*/ 26158 w 43421"/>
                  <a:gd name="connsiteY3" fmla="*/ 2618 h 16464"/>
                  <a:gd name="connsiteX4" fmla="*/ 35314 w 43421"/>
                  <a:gd name="connsiteY4" fmla="*/ 0 h 16464"/>
                  <a:gd name="connsiteX5" fmla="*/ 43162 w 43421"/>
                  <a:gd name="connsiteY5" fmla="*/ 3272 h 16464"/>
                  <a:gd name="connsiteX6" fmla="*/ 34006 w 43421"/>
                  <a:gd name="connsiteY6" fmla="*/ 8507 h 16464"/>
                  <a:gd name="connsiteX7" fmla="*/ 20273 w 43421"/>
                  <a:gd name="connsiteY7" fmla="*/ 14397 h 16464"/>
                  <a:gd name="connsiteX8" fmla="*/ 5232 w 43421"/>
                  <a:gd name="connsiteY8" fmla="*/ 16360 h 16464"/>
                  <a:gd name="connsiteX9" fmla="*/ 1308 w 43421"/>
                  <a:gd name="connsiteY9" fmla="*/ 12434 h 1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421" h="16464">
                    <a:moveTo>
                      <a:pt x="0" y="12434"/>
                    </a:moveTo>
                    <a:cubicBezTo>
                      <a:pt x="3270" y="10470"/>
                      <a:pt x="2616" y="5235"/>
                      <a:pt x="7848" y="4581"/>
                    </a:cubicBezTo>
                    <a:cubicBezTo>
                      <a:pt x="13733" y="3926"/>
                      <a:pt x="20273" y="654"/>
                      <a:pt x="20273" y="654"/>
                    </a:cubicBezTo>
                    <a:lnTo>
                      <a:pt x="26158" y="2618"/>
                    </a:lnTo>
                    <a:lnTo>
                      <a:pt x="35314" y="0"/>
                    </a:lnTo>
                    <a:cubicBezTo>
                      <a:pt x="35314" y="0"/>
                      <a:pt x="45123" y="2618"/>
                      <a:pt x="43162" y="3272"/>
                    </a:cubicBezTo>
                    <a:cubicBezTo>
                      <a:pt x="41854" y="4581"/>
                      <a:pt x="37276" y="6544"/>
                      <a:pt x="34006" y="8507"/>
                    </a:cubicBezTo>
                    <a:cubicBezTo>
                      <a:pt x="30736" y="10470"/>
                      <a:pt x="20273" y="14397"/>
                      <a:pt x="20273" y="14397"/>
                    </a:cubicBezTo>
                    <a:cubicBezTo>
                      <a:pt x="20273" y="14397"/>
                      <a:pt x="7194" y="17014"/>
                      <a:pt x="5232" y="16360"/>
                    </a:cubicBezTo>
                    <a:cubicBezTo>
                      <a:pt x="2616" y="16360"/>
                      <a:pt x="-1962" y="14397"/>
                      <a:pt x="1308" y="12434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30D3E8B4-83CA-2CD1-52EA-0902C6B0D0DC}"/>
                  </a:ext>
                </a:extLst>
              </p:cNvPr>
              <p:cNvSpPr/>
              <p:nvPr/>
            </p:nvSpPr>
            <p:spPr>
              <a:xfrm>
                <a:off x="4838839" y="6099968"/>
                <a:ext cx="13575" cy="7198"/>
              </a:xfrm>
              <a:custGeom>
                <a:avLst/>
                <a:gdLst>
                  <a:gd name="connsiteX0" fmla="*/ 3609 w 13575"/>
                  <a:gd name="connsiteY0" fmla="*/ 0 h 7198"/>
                  <a:gd name="connsiteX1" fmla="*/ 13419 w 13575"/>
                  <a:gd name="connsiteY1" fmla="*/ 1963 h 7198"/>
                  <a:gd name="connsiteX2" fmla="*/ 5571 w 13575"/>
                  <a:gd name="connsiteY2" fmla="*/ 7199 h 7198"/>
                  <a:gd name="connsiteX3" fmla="*/ 2956 w 13575"/>
                  <a:gd name="connsiteY3" fmla="*/ 0 h 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5" h="7198">
                    <a:moveTo>
                      <a:pt x="3609" y="0"/>
                    </a:moveTo>
                    <a:cubicBezTo>
                      <a:pt x="7533" y="0"/>
                      <a:pt x="14727" y="0"/>
                      <a:pt x="13419" y="1963"/>
                    </a:cubicBezTo>
                    <a:cubicBezTo>
                      <a:pt x="12765" y="3927"/>
                      <a:pt x="8841" y="7199"/>
                      <a:pt x="5571" y="7199"/>
                    </a:cubicBezTo>
                    <a:cubicBezTo>
                      <a:pt x="2301" y="7199"/>
                      <a:pt x="-3584" y="655"/>
                      <a:pt x="2956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655C153D-F559-AF49-8CBE-8EBAF8560F2C}"/>
                  </a:ext>
                </a:extLst>
              </p:cNvPr>
              <p:cNvSpPr/>
              <p:nvPr/>
            </p:nvSpPr>
            <p:spPr>
              <a:xfrm>
                <a:off x="4835132" y="6083505"/>
                <a:ext cx="7957" cy="3542"/>
              </a:xfrm>
              <a:custGeom>
                <a:avLst/>
                <a:gdLst>
                  <a:gd name="connsiteX0" fmla="*/ 3393 w 7957"/>
                  <a:gd name="connsiteY0" fmla="*/ 103 h 3542"/>
                  <a:gd name="connsiteX1" fmla="*/ 6009 w 7957"/>
                  <a:gd name="connsiteY1" fmla="*/ 3375 h 3542"/>
                  <a:gd name="connsiteX2" fmla="*/ 3393 w 7957"/>
                  <a:gd name="connsiteY2" fmla="*/ 103 h 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57" h="3542">
                    <a:moveTo>
                      <a:pt x="3393" y="103"/>
                    </a:moveTo>
                    <a:cubicBezTo>
                      <a:pt x="6009" y="-551"/>
                      <a:pt x="10586" y="2067"/>
                      <a:pt x="6009" y="3375"/>
                    </a:cubicBezTo>
                    <a:cubicBezTo>
                      <a:pt x="2085" y="4030"/>
                      <a:pt x="-3801" y="2721"/>
                      <a:pt x="3393" y="103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456994BB-A2FA-F5AD-C029-E6B426D032B9}"/>
                  </a:ext>
                </a:extLst>
              </p:cNvPr>
              <p:cNvSpPr/>
              <p:nvPr/>
            </p:nvSpPr>
            <p:spPr>
              <a:xfrm>
                <a:off x="4347727" y="5508065"/>
                <a:ext cx="47450" cy="33140"/>
              </a:xfrm>
              <a:custGeom>
                <a:avLst/>
                <a:gdLst>
                  <a:gd name="connsiteX0" fmla="*/ 1635 w 47450"/>
                  <a:gd name="connsiteY0" fmla="*/ 22584 h 33140"/>
                  <a:gd name="connsiteX1" fmla="*/ 11444 w 47450"/>
                  <a:gd name="connsiteY1" fmla="*/ 10805 h 33140"/>
                  <a:gd name="connsiteX2" fmla="*/ 21908 w 47450"/>
                  <a:gd name="connsiteY2" fmla="*/ 8188 h 33140"/>
                  <a:gd name="connsiteX3" fmla="*/ 33679 w 47450"/>
                  <a:gd name="connsiteY3" fmla="*/ 335 h 33140"/>
                  <a:gd name="connsiteX4" fmla="*/ 38257 w 47450"/>
                  <a:gd name="connsiteY4" fmla="*/ 6224 h 33140"/>
                  <a:gd name="connsiteX5" fmla="*/ 40219 w 47450"/>
                  <a:gd name="connsiteY5" fmla="*/ 14731 h 33140"/>
                  <a:gd name="connsiteX6" fmla="*/ 47412 w 47450"/>
                  <a:gd name="connsiteY6" fmla="*/ 14731 h 33140"/>
                  <a:gd name="connsiteX7" fmla="*/ 36949 w 47450"/>
                  <a:gd name="connsiteY7" fmla="*/ 21275 h 33140"/>
                  <a:gd name="connsiteX8" fmla="*/ 22561 w 47450"/>
                  <a:gd name="connsiteY8" fmla="*/ 29782 h 33140"/>
                  <a:gd name="connsiteX9" fmla="*/ 10790 w 47450"/>
                  <a:gd name="connsiteY9" fmla="*/ 33054 h 33140"/>
                  <a:gd name="connsiteX10" fmla="*/ 327 w 47450"/>
                  <a:gd name="connsiteY10" fmla="*/ 29128 h 33140"/>
                  <a:gd name="connsiteX11" fmla="*/ 1635 w 47450"/>
                  <a:gd name="connsiteY11" fmla="*/ 21275 h 3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50" h="33140">
                    <a:moveTo>
                      <a:pt x="1635" y="22584"/>
                    </a:moveTo>
                    <a:cubicBezTo>
                      <a:pt x="8174" y="18658"/>
                      <a:pt x="6212" y="10805"/>
                      <a:pt x="11444" y="10805"/>
                    </a:cubicBezTo>
                    <a:cubicBezTo>
                      <a:pt x="16676" y="10805"/>
                      <a:pt x="18638" y="10805"/>
                      <a:pt x="21908" y="8188"/>
                    </a:cubicBezTo>
                    <a:cubicBezTo>
                      <a:pt x="25177" y="5570"/>
                      <a:pt x="31717" y="-1628"/>
                      <a:pt x="33679" y="335"/>
                    </a:cubicBezTo>
                    <a:cubicBezTo>
                      <a:pt x="35641" y="2298"/>
                      <a:pt x="38257" y="1644"/>
                      <a:pt x="38257" y="6224"/>
                    </a:cubicBezTo>
                    <a:cubicBezTo>
                      <a:pt x="38257" y="10805"/>
                      <a:pt x="40219" y="14731"/>
                      <a:pt x="40219" y="14731"/>
                    </a:cubicBezTo>
                    <a:cubicBezTo>
                      <a:pt x="40219" y="14731"/>
                      <a:pt x="48066" y="11460"/>
                      <a:pt x="47412" y="14731"/>
                    </a:cubicBezTo>
                    <a:cubicBezTo>
                      <a:pt x="46758" y="18003"/>
                      <a:pt x="42180" y="19312"/>
                      <a:pt x="36949" y="21275"/>
                    </a:cubicBezTo>
                    <a:cubicBezTo>
                      <a:pt x="31717" y="23238"/>
                      <a:pt x="26485" y="29128"/>
                      <a:pt x="22561" y="29782"/>
                    </a:cubicBezTo>
                    <a:cubicBezTo>
                      <a:pt x="17984" y="30437"/>
                      <a:pt x="14714" y="33709"/>
                      <a:pt x="10790" y="33054"/>
                    </a:cubicBezTo>
                    <a:cubicBezTo>
                      <a:pt x="6867" y="33054"/>
                      <a:pt x="981" y="31745"/>
                      <a:pt x="327" y="29128"/>
                    </a:cubicBezTo>
                    <a:cubicBezTo>
                      <a:pt x="327" y="27165"/>
                      <a:pt x="-981" y="23238"/>
                      <a:pt x="1635" y="21275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6" name="Graphic 2">
              <a:extLst>
                <a:ext uri="{FF2B5EF4-FFF2-40B4-BE49-F238E27FC236}">
                  <a16:creationId xmlns:a16="http://schemas.microsoft.com/office/drawing/2014/main" id="{B50B0677-13CA-5305-DB96-7D218B38F9C3}"/>
                </a:ext>
              </a:extLst>
            </p:cNvPr>
            <p:cNvGrpSpPr/>
            <p:nvPr/>
          </p:nvGrpSpPr>
          <p:grpSpPr>
            <a:xfrm>
              <a:off x="1605996" y="4395284"/>
              <a:ext cx="563714" cy="332430"/>
              <a:chOff x="1605996" y="4395284"/>
              <a:chExt cx="563714" cy="332430"/>
            </a:xfrm>
            <a:solidFill>
              <a:srgbClr val="EDEDEE"/>
            </a:solidFill>
          </p:grpSpPr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B3148D4D-FE61-59B4-AF07-C8C72DCEE407}"/>
                  </a:ext>
                </a:extLst>
              </p:cNvPr>
              <p:cNvSpPr/>
              <p:nvPr/>
            </p:nvSpPr>
            <p:spPr>
              <a:xfrm>
                <a:off x="1624016" y="4395284"/>
                <a:ext cx="545693" cy="332430"/>
              </a:xfrm>
              <a:custGeom>
                <a:avLst/>
                <a:gdLst>
                  <a:gd name="connsiteX0" fmla="*/ 530653 w 545693"/>
                  <a:gd name="connsiteY0" fmla="*/ 200898 h 332430"/>
                  <a:gd name="connsiteX1" fmla="*/ 530653 w 545693"/>
                  <a:gd name="connsiteY1" fmla="*/ 192391 h 332430"/>
                  <a:gd name="connsiteX2" fmla="*/ 531961 w 545693"/>
                  <a:gd name="connsiteY2" fmla="*/ 189773 h 332430"/>
                  <a:gd name="connsiteX3" fmla="*/ 536539 w 545693"/>
                  <a:gd name="connsiteY3" fmla="*/ 181921 h 332430"/>
                  <a:gd name="connsiteX4" fmla="*/ 536539 w 545693"/>
                  <a:gd name="connsiteY4" fmla="*/ 181921 h 332430"/>
                  <a:gd name="connsiteX5" fmla="*/ 536539 w 545693"/>
                  <a:gd name="connsiteY5" fmla="*/ 171450 h 332430"/>
                  <a:gd name="connsiteX6" fmla="*/ 537193 w 545693"/>
                  <a:gd name="connsiteY6" fmla="*/ 169487 h 332430"/>
                  <a:gd name="connsiteX7" fmla="*/ 539808 w 545693"/>
                  <a:gd name="connsiteY7" fmla="*/ 164252 h 332430"/>
                  <a:gd name="connsiteX8" fmla="*/ 539808 w 545693"/>
                  <a:gd name="connsiteY8" fmla="*/ 160980 h 332430"/>
                  <a:gd name="connsiteX9" fmla="*/ 539808 w 545693"/>
                  <a:gd name="connsiteY9" fmla="*/ 155090 h 332430"/>
                  <a:gd name="connsiteX10" fmla="*/ 539808 w 545693"/>
                  <a:gd name="connsiteY10" fmla="*/ 151818 h 332430"/>
                  <a:gd name="connsiteX11" fmla="*/ 539154 w 545693"/>
                  <a:gd name="connsiteY11" fmla="*/ 150510 h 332430"/>
                  <a:gd name="connsiteX12" fmla="*/ 535231 w 545693"/>
                  <a:gd name="connsiteY12" fmla="*/ 145929 h 332430"/>
                  <a:gd name="connsiteX13" fmla="*/ 531961 w 545693"/>
                  <a:gd name="connsiteY13" fmla="*/ 151818 h 332430"/>
                  <a:gd name="connsiteX14" fmla="*/ 529345 w 545693"/>
                  <a:gd name="connsiteY14" fmla="*/ 156399 h 332430"/>
                  <a:gd name="connsiteX15" fmla="*/ 522152 w 545693"/>
                  <a:gd name="connsiteY15" fmla="*/ 160325 h 332430"/>
                  <a:gd name="connsiteX16" fmla="*/ 522152 w 545693"/>
                  <a:gd name="connsiteY16" fmla="*/ 161634 h 332430"/>
                  <a:gd name="connsiteX17" fmla="*/ 505803 w 545693"/>
                  <a:gd name="connsiteY17" fmla="*/ 172759 h 332430"/>
                  <a:gd name="connsiteX18" fmla="*/ 504495 w 545693"/>
                  <a:gd name="connsiteY18" fmla="*/ 172759 h 332430"/>
                  <a:gd name="connsiteX19" fmla="*/ 484876 w 545693"/>
                  <a:gd name="connsiteY19" fmla="*/ 162289 h 332430"/>
                  <a:gd name="connsiteX20" fmla="*/ 482914 w 545693"/>
                  <a:gd name="connsiteY20" fmla="*/ 160325 h 332430"/>
                  <a:gd name="connsiteX21" fmla="*/ 482914 w 545693"/>
                  <a:gd name="connsiteY21" fmla="*/ 160325 h 332430"/>
                  <a:gd name="connsiteX22" fmla="*/ 478336 w 545693"/>
                  <a:gd name="connsiteY22" fmla="*/ 159671 h 332430"/>
                  <a:gd name="connsiteX23" fmla="*/ 476374 w 545693"/>
                  <a:gd name="connsiteY23" fmla="*/ 159671 h 332430"/>
                  <a:gd name="connsiteX24" fmla="*/ 465911 w 545693"/>
                  <a:gd name="connsiteY24" fmla="*/ 153781 h 332430"/>
                  <a:gd name="connsiteX25" fmla="*/ 465257 w 545693"/>
                  <a:gd name="connsiteY25" fmla="*/ 141348 h 332430"/>
                  <a:gd name="connsiteX26" fmla="*/ 463949 w 545693"/>
                  <a:gd name="connsiteY26" fmla="*/ 141348 h 332430"/>
                  <a:gd name="connsiteX27" fmla="*/ 456755 w 545693"/>
                  <a:gd name="connsiteY27" fmla="*/ 138731 h 332430"/>
                  <a:gd name="connsiteX28" fmla="*/ 448254 w 545693"/>
                  <a:gd name="connsiteY28" fmla="*/ 135459 h 332430"/>
                  <a:gd name="connsiteX29" fmla="*/ 444330 w 545693"/>
                  <a:gd name="connsiteY29" fmla="*/ 134150 h 332430"/>
                  <a:gd name="connsiteX30" fmla="*/ 444330 w 545693"/>
                  <a:gd name="connsiteY30" fmla="*/ 134150 h 332430"/>
                  <a:gd name="connsiteX31" fmla="*/ 431905 w 545693"/>
                  <a:gd name="connsiteY31" fmla="*/ 134150 h 332430"/>
                  <a:gd name="connsiteX32" fmla="*/ 430597 w 545693"/>
                  <a:gd name="connsiteY32" fmla="*/ 132187 h 332430"/>
                  <a:gd name="connsiteX33" fmla="*/ 408362 w 545693"/>
                  <a:gd name="connsiteY33" fmla="*/ 107320 h 332430"/>
                  <a:gd name="connsiteX34" fmla="*/ 426019 w 545693"/>
                  <a:gd name="connsiteY34" fmla="*/ 83762 h 332430"/>
                  <a:gd name="connsiteX35" fmla="*/ 427981 w 545693"/>
                  <a:gd name="connsiteY35" fmla="*/ 81144 h 332430"/>
                  <a:gd name="connsiteX36" fmla="*/ 433213 w 545693"/>
                  <a:gd name="connsiteY36" fmla="*/ 73946 h 332430"/>
                  <a:gd name="connsiteX37" fmla="*/ 434521 w 545693"/>
                  <a:gd name="connsiteY37" fmla="*/ 70674 h 332430"/>
                  <a:gd name="connsiteX38" fmla="*/ 437790 w 545693"/>
                  <a:gd name="connsiteY38" fmla="*/ 64130 h 332430"/>
                  <a:gd name="connsiteX39" fmla="*/ 435829 w 545693"/>
                  <a:gd name="connsiteY39" fmla="*/ 62167 h 332430"/>
                  <a:gd name="connsiteX40" fmla="*/ 431251 w 545693"/>
                  <a:gd name="connsiteY40" fmla="*/ 56278 h 332430"/>
                  <a:gd name="connsiteX41" fmla="*/ 430597 w 545693"/>
                  <a:gd name="connsiteY41" fmla="*/ 45153 h 332430"/>
                  <a:gd name="connsiteX42" fmla="*/ 430597 w 545693"/>
                  <a:gd name="connsiteY42" fmla="*/ 45153 h 332430"/>
                  <a:gd name="connsiteX43" fmla="*/ 430597 w 545693"/>
                  <a:gd name="connsiteY43" fmla="*/ 45153 h 332430"/>
                  <a:gd name="connsiteX44" fmla="*/ 405746 w 545693"/>
                  <a:gd name="connsiteY44" fmla="*/ 30756 h 332430"/>
                  <a:gd name="connsiteX45" fmla="*/ 384820 w 545693"/>
                  <a:gd name="connsiteY45" fmla="*/ 26176 h 332430"/>
                  <a:gd name="connsiteX46" fmla="*/ 369125 w 545693"/>
                  <a:gd name="connsiteY46" fmla="*/ 21595 h 332430"/>
                  <a:gd name="connsiteX47" fmla="*/ 367817 w 545693"/>
                  <a:gd name="connsiteY47" fmla="*/ 21595 h 332430"/>
                  <a:gd name="connsiteX48" fmla="*/ 363239 w 545693"/>
                  <a:gd name="connsiteY48" fmla="*/ 23558 h 332430"/>
                  <a:gd name="connsiteX49" fmla="*/ 345582 w 545693"/>
                  <a:gd name="connsiteY49" fmla="*/ 27484 h 332430"/>
                  <a:gd name="connsiteX50" fmla="*/ 337734 w 545693"/>
                  <a:gd name="connsiteY50" fmla="*/ 16360 h 332430"/>
                  <a:gd name="connsiteX51" fmla="*/ 337734 w 545693"/>
                  <a:gd name="connsiteY51" fmla="*/ 16360 h 332430"/>
                  <a:gd name="connsiteX52" fmla="*/ 331849 w 545693"/>
                  <a:gd name="connsiteY52" fmla="*/ 19632 h 332430"/>
                  <a:gd name="connsiteX53" fmla="*/ 322039 w 545693"/>
                  <a:gd name="connsiteY53" fmla="*/ 17014 h 332430"/>
                  <a:gd name="connsiteX54" fmla="*/ 318116 w 545693"/>
                  <a:gd name="connsiteY54" fmla="*/ 7853 h 332430"/>
                  <a:gd name="connsiteX55" fmla="*/ 318770 w 545693"/>
                  <a:gd name="connsiteY55" fmla="*/ 4581 h 332430"/>
                  <a:gd name="connsiteX56" fmla="*/ 316808 w 545693"/>
                  <a:gd name="connsiteY56" fmla="*/ 4581 h 332430"/>
                  <a:gd name="connsiteX57" fmla="*/ 309614 w 545693"/>
                  <a:gd name="connsiteY57" fmla="*/ 0 h 332430"/>
                  <a:gd name="connsiteX58" fmla="*/ 306998 w 545693"/>
                  <a:gd name="connsiteY58" fmla="*/ 1963 h 332430"/>
                  <a:gd name="connsiteX59" fmla="*/ 303075 w 545693"/>
                  <a:gd name="connsiteY59" fmla="*/ 4581 h 332430"/>
                  <a:gd name="connsiteX60" fmla="*/ 296535 w 545693"/>
                  <a:gd name="connsiteY60" fmla="*/ 13742 h 332430"/>
                  <a:gd name="connsiteX61" fmla="*/ 299805 w 545693"/>
                  <a:gd name="connsiteY61" fmla="*/ 16360 h 332430"/>
                  <a:gd name="connsiteX62" fmla="*/ 305690 w 545693"/>
                  <a:gd name="connsiteY62" fmla="*/ 25521 h 332430"/>
                  <a:gd name="connsiteX63" fmla="*/ 289341 w 545693"/>
                  <a:gd name="connsiteY63" fmla="*/ 39918 h 332430"/>
                  <a:gd name="connsiteX64" fmla="*/ 275608 w 545693"/>
                  <a:gd name="connsiteY64" fmla="*/ 39918 h 332430"/>
                  <a:gd name="connsiteX65" fmla="*/ 265145 w 545693"/>
                  <a:gd name="connsiteY65" fmla="*/ 34683 h 332430"/>
                  <a:gd name="connsiteX66" fmla="*/ 262529 w 545693"/>
                  <a:gd name="connsiteY66" fmla="*/ 33374 h 332430"/>
                  <a:gd name="connsiteX67" fmla="*/ 257297 w 545693"/>
                  <a:gd name="connsiteY67" fmla="*/ 37300 h 332430"/>
                  <a:gd name="connsiteX68" fmla="*/ 250758 w 545693"/>
                  <a:gd name="connsiteY68" fmla="*/ 41881 h 332430"/>
                  <a:gd name="connsiteX69" fmla="*/ 228523 w 545693"/>
                  <a:gd name="connsiteY69" fmla="*/ 43190 h 332430"/>
                  <a:gd name="connsiteX70" fmla="*/ 218060 w 545693"/>
                  <a:gd name="connsiteY70" fmla="*/ 37955 h 332430"/>
                  <a:gd name="connsiteX71" fmla="*/ 218060 w 545693"/>
                  <a:gd name="connsiteY71" fmla="*/ 37955 h 332430"/>
                  <a:gd name="connsiteX72" fmla="*/ 212174 w 545693"/>
                  <a:gd name="connsiteY72" fmla="*/ 43190 h 332430"/>
                  <a:gd name="connsiteX73" fmla="*/ 185362 w 545693"/>
                  <a:gd name="connsiteY73" fmla="*/ 38609 h 332430"/>
                  <a:gd name="connsiteX74" fmla="*/ 185362 w 545693"/>
                  <a:gd name="connsiteY74" fmla="*/ 38609 h 332430"/>
                  <a:gd name="connsiteX75" fmla="*/ 184708 w 545693"/>
                  <a:gd name="connsiteY75" fmla="*/ 41881 h 332430"/>
                  <a:gd name="connsiteX76" fmla="*/ 178168 w 545693"/>
                  <a:gd name="connsiteY76" fmla="*/ 53006 h 332430"/>
                  <a:gd name="connsiteX77" fmla="*/ 175552 w 545693"/>
                  <a:gd name="connsiteY77" fmla="*/ 53660 h 332430"/>
                  <a:gd name="connsiteX78" fmla="*/ 169013 w 545693"/>
                  <a:gd name="connsiteY78" fmla="*/ 59550 h 332430"/>
                  <a:gd name="connsiteX79" fmla="*/ 155279 w 545693"/>
                  <a:gd name="connsiteY79" fmla="*/ 62822 h 332430"/>
                  <a:gd name="connsiteX80" fmla="*/ 147432 w 545693"/>
                  <a:gd name="connsiteY80" fmla="*/ 64130 h 332430"/>
                  <a:gd name="connsiteX81" fmla="*/ 145470 w 545693"/>
                  <a:gd name="connsiteY81" fmla="*/ 64130 h 332430"/>
                  <a:gd name="connsiteX82" fmla="*/ 143508 w 545693"/>
                  <a:gd name="connsiteY82" fmla="*/ 64130 h 332430"/>
                  <a:gd name="connsiteX83" fmla="*/ 133699 w 545693"/>
                  <a:gd name="connsiteY83" fmla="*/ 54315 h 332430"/>
                  <a:gd name="connsiteX84" fmla="*/ 133699 w 545693"/>
                  <a:gd name="connsiteY84" fmla="*/ 53006 h 332430"/>
                  <a:gd name="connsiteX85" fmla="*/ 133699 w 545693"/>
                  <a:gd name="connsiteY85" fmla="*/ 48425 h 332430"/>
                  <a:gd name="connsiteX86" fmla="*/ 123889 w 545693"/>
                  <a:gd name="connsiteY86" fmla="*/ 49734 h 332430"/>
                  <a:gd name="connsiteX87" fmla="*/ 117350 w 545693"/>
                  <a:gd name="connsiteY87" fmla="*/ 60204 h 332430"/>
                  <a:gd name="connsiteX88" fmla="*/ 123889 w 545693"/>
                  <a:gd name="connsiteY88" fmla="*/ 62167 h 332430"/>
                  <a:gd name="connsiteX89" fmla="*/ 118658 w 545693"/>
                  <a:gd name="connsiteY89" fmla="*/ 83762 h 332430"/>
                  <a:gd name="connsiteX90" fmla="*/ 118658 w 545693"/>
                  <a:gd name="connsiteY90" fmla="*/ 83762 h 332430"/>
                  <a:gd name="connsiteX91" fmla="*/ 116042 w 545693"/>
                  <a:gd name="connsiteY91" fmla="*/ 89651 h 332430"/>
                  <a:gd name="connsiteX92" fmla="*/ 106232 w 545693"/>
                  <a:gd name="connsiteY92" fmla="*/ 104702 h 332430"/>
                  <a:gd name="connsiteX93" fmla="*/ 97077 w 545693"/>
                  <a:gd name="connsiteY93" fmla="*/ 111246 h 332430"/>
                  <a:gd name="connsiteX94" fmla="*/ 85306 w 545693"/>
                  <a:gd name="connsiteY94" fmla="*/ 119754 h 332430"/>
                  <a:gd name="connsiteX95" fmla="*/ 85306 w 545693"/>
                  <a:gd name="connsiteY95" fmla="*/ 121062 h 332430"/>
                  <a:gd name="connsiteX96" fmla="*/ 81382 w 545693"/>
                  <a:gd name="connsiteY96" fmla="*/ 132187 h 332430"/>
                  <a:gd name="connsiteX97" fmla="*/ 64379 w 545693"/>
                  <a:gd name="connsiteY97" fmla="*/ 141348 h 332430"/>
                  <a:gd name="connsiteX98" fmla="*/ 58493 w 545693"/>
                  <a:gd name="connsiteY98" fmla="*/ 142657 h 332430"/>
                  <a:gd name="connsiteX99" fmla="*/ 55223 w 545693"/>
                  <a:gd name="connsiteY99" fmla="*/ 142657 h 332430"/>
                  <a:gd name="connsiteX100" fmla="*/ 52608 w 545693"/>
                  <a:gd name="connsiteY100" fmla="*/ 143966 h 332430"/>
                  <a:gd name="connsiteX101" fmla="*/ 50646 w 545693"/>
                  <a:gd name="connsiteY101" fmla="*/ 145275 h 332430"/>
                  <a:gd name="connsiteX102" fmla="*/ 50646 w 545693"/>
                  <a:gd name="connsiteY102" fmla="*/ 146583 h 332430"/>
                  <a:gd name="connsiteX103" fmla="*/ 51300 w 545693"/>
                  <a:gd name="connsiteY103" fmla="*/ 158362 h 332430"/>
                  <a:gd name="connsiteX104" fmla="*/ 49338 w 545693"/>
                  <a:gd name="connsiteY104" fmla="*/ 161634 h 332430"/>
                  <a:gd name="connsiteX105" fmla="*/ 47376 w 545693"/>
                  <a:gd name="connsiteY105" fmla="*/ 164252 h 332430"/>
                  <a:gd name="connsiteX106" fmla="*/ 47376 w 545693"/>
                  <a:gd name="connsiteY106" fmla="*/ 177994 h 332430"/>
                  <a:gd name="connsiteX107" fmla="*/ 34951 w 545693"/>
                  <a:gd name="connsiteY107" fmla="*/ 186501 h 332430"/>
                  <a:gd name="connsiteX108" fmla="*/ 25795 w 545693"/>
                  <a:gd name="connsiteY108" fmla="*/ 192391 h 332430"/>
                  <a:gd name="connsiteX109" fmla="*/ 23833 w 545693"/>
                  <a:gd name="connsiteY109" fmla="*/ 193699 h 332430"/>
                  <a:gd name="connsiteX110" fmla="*/ 10100 w 545693"/>
                  <a:gd name="connsiteY110" fmla="*/ 204824 h 332430"/>
                  <a:gd name="connsiteX111" fmla="*/ 12062 w 545693"/>
                  <a:gd name="connsiteY111" fmla="*/ 209405 h 332430"/>
                  <a:gd name="connsiteX112" fmla="*/ 10100 w 545693"/>
                  <a:gd name="connsiteY112" fmla="*/ 215294 h 332430"/>
                  <a:gd name="connsiteX113" fmla="*/ 7484 w 545693"/>
                  <a:gd name="connsiteY113" fmla="*/ 217257 h 332430"/>
                  <a:gd name="connsiteX114" fmla="*/ 291 w 545693"/>
                  <a:gd name="connsiteY114" fmla="*/ 225764 h 332430"/>
                  <a:gd name="connsiteX115" fmla="*/ 291 w 545693"/>
                  <a:gd name="connsiteY115" fmla="*/ 231000 h 332430"/>
                  <a:gd name="connsiteX116" fmla="*/ 2906 w 545693"/>
                  <a:gd name="connsiteY116" fmla="*/ 232963 h 332430"/>
                  <a:gd name="connsiteX117" fmla="*/ 10100 w 545693"/>
                  <a:gd name="connsiteY117" fmla="*/ 242779 h 332430"/>
                  <a:gd name="connsiteX118" fmla="*/ 26449 w 545693"/>
                  <a:gd name="connsiteY118" fmla="*/ 232308 h 332430"/>
                  <a:gd name="connsiteX119" fmla="*/ 36259 w 545693"/>
                  <a:gd name="connsiteY119" fmla="*/ 230345 h 332430"/>
                  <a:gd name="connsiteX120" fmla="*/ 54570 w 545693"/>
                  <a:gd name="connsiteY120" fmla="*/ 223801 h 332430"/>
                  <a:gd name="connsiteX121" fmla="*/ 56531 w 545693"/>
                  <a:gd name="connsiteY121" fmla="*/ 223801 h 332430"/>
                  <a:gd name="connsiteX122" fmla="*/ 78112 w 545693"/>
                  <a:gd name="connsiteY122" fmla="*/ 231654 h 332430"/>
                  <a:gd name="connsiteX123" fmla="*/ 82690 w 545693"/>
                  <a:gd name="connsiteY123" fmla="*/ 240816 h 332430"/>
                  <a:gd name="connsiteX124" fmla="*/ 85960 w 545693"/>
                  <a:gd name="connsiteY124" fmla="*/ 247359 h 332430"/>
                  <a:gd name="connsiteX125" fmla="*/ 85960 w 545693"/>
                  <a:gd name="connsiteY125" fmla="*/ 247359 h 332430"/>
                  <a:gd name="connsiteX126" fmla="*/ 93807 w 545693"/>
                  <a:gd name="connsiteY126" fmla="*/ 268954 h 332430"/>
                  <a:gd name="connsiteX127" fmla="*/ 90537 w 545693"/>
                  <a:gd name="connsiteY127" fmla="*/ 274844 h 332430"/>
                  <a:gd name="connsiteX128" fmla="*/ 89883 w 545693"/>
                  <a:gd name="connsiteY128" fmla="*/ 276152 h 332430"/>
                  <a:gd name="connsiteX129" fmla="*/ 87921 w 545693"/>
                  <a:gd name="connsiteY129" fmla="*/ 283351 h 332430"/>
                  <a:gd name="connsiteX130" fmla="*/ 87921 w 545693"/>
                  <a:gd name="connsiteY130" fmla="*/ 283351 h 332430"/>
                  <a:gd name="connsiteX131" fmla="*/ 89229 w 545693"/>
                  <a:gd name="connsiteY131" fmla="*/ 283351 h 332430"/>
                  <a:gd name="connsiteX132" fmla="*/ 97731 w 545693"/>
                  <a:gd name="connsiteY132" fmla="*/ 288586 h 332430"/>
                  <a:gd name="connsiteX133" fmla="*/ 98385 w 545693"/>
                  <a:gd name="connsiteY133" fmla="*/ 299711 h 332430"/>
                  <a:gd name="connsiteX134" fmla="*/ 98385 w 545693"/>
                  <a:gd name="connsiteY134" fmla="*/ 299711 h 332430"/>
                  <a:gd name="connsiteX135" fmla="*/ 107540 w 545693"/>
                  <a:gd name="connsiteY135" fmla="*/ 304946 h 332430"/>
                  <a:gd name="connsiteX136" fmla="*/ 109502 w 545693"/>
                  <a:gd name="connsiteY136" fmla="*/ 307563 h 332430"/>
                  <a:gd name="connsiteX137" fmla="*/ 116696 w 545693"/>
                  <a:gd name="connsiteY137" fmla="*/ 319342 h 332430"/>
                  <a:gd name="connsiteX138" fmla="*/ 118004 w 545693"/>
                  <a:gd name="connsiteY138" fmla="*/ 327195 h 332430"/>
                  <a:gd name="connsiteX139" fmla="*/ 118658 w 545693"/>
                  <a:gd name="connsiteY139" fmla="*/ 327849 h 332430"/>
                  <a:gd name="connsiteX140" fmla="*/ 123889 w 545693"/>
                  <a:gd name="connsiteY140" fmla="*/ 332430 h 332430"/>
                  <a:gd name="connsiteX141" fmla="*/ 133045 w 545693"/>
                  <a:gd name="connsiteY141" fmla="*/ 332430 h 332430"/>
                  <a:gd name="connsiteX142" fmla="*/ 141546 w 545693"/>
                  <a:gd name="connsiteY142" fmla="*/ 329158 h 332430"/>
                  <a:gd name="connsiteX143" fmla="*/ 142854 w 545693"/>
                  <a:gd name="connsiteY143" fmla="*/ 329158 h 332430"/>
                  <a:gd name="connsiteX144" fmla="*/ 144162 w 545693"/>
                  <a:gd name="connsiteY144" fmla="*/ 329158 h 332430"/>
                  <a:gd name="connsiteX145" fmla="*/ 157241 w 545693"/>
                  <a:gd name="connsiteY145" fmla="*/ 329158 h 332430"/>
                  <a:gd name="connsiteX146" fmla="*/ 160511 w 545693"/>
                  <a:gd name="connsiteY146" fmla="*/ 325886 h 332430"/>
                  <a:gd name="connsiteX147" fmla="*/ 169013 w 545693"/>
                  <a:gd name="connsiteY147" fmla="*/ 319997 h 332430"/>
                  <a:gd name="connsiteX148" fmla="*/ 169666 w 545693"/>
                  <a:gd name="connsiteY148" fmla="*/ 319342 h 332430"/>
                  <a:gd name="connsiteX149" fmla="*/ 178822 w 545693"/>
                  <a:gd name="connsiteY149" fmla="*/ 315416 h 332430"/>
                  <a:gd name="connsiteX150" fmla="*/ 184708 w 545693"/>
                  <a:gd name="connsiteY150" fmla="*/ 316725 h 332430"/>
                  <a:gd name="connsiteX151" fmla="*/ 186670 w 545693"/>
                  <a:gd name="connsiteY151" fmla="*/ 316725 h 332430"/>
                  <a:gd name="connsiteX152" fmla="*/ 188632 w 545693"/>
                  <a:gd name="connsiteY152" fmla="*/ 316725 h 332430"/>
                  <a:gd name="connsiteX153" fmla="*/ 199749 w 545693"/>
                  <a:gd name="connsiteY153" fmla="*/ 319997 h 332430"/>
                  <a:gd name="connsiteX154" fmla="*/ 203019 w 545693"/>
                  <a:gd name="connsiteY154" fmla="*/ 324577 h 332430"/>
                  <a:gd name="connsiteX155" fmla="*/ 203019 w 545693"/>
                  <a:gd name="connsiteY155" fmla="*/ 324577 h 332430"/>
                  <a:gd name="connsiteX156" fmla="*/ 204981 w 545693"/>
                  <a:gd name="connsiteY156" fmla="*/ 324577 h 332430"/>
                  <a:gd name="connsiteX157" fmla="*/ 208904 w 545693"/>
                  <a:gd name="connsiteY157" fmla="*/ 324577 h 332430"/>
                  <a:gd name="connsiteX158" fmla="*/ 211520 w 545693"/>
                  <a:gd name="connsiteY158" fmla="*/ 327195 h 332430"/>
                  <a:gd name="connsiteX159" fmla="*/ 211520 w 545693"/>
                  <a:gd name="connsiteY159" fmla="*/ 327195 h 332430"/>
                  <a:gd name="connsiteX160" fmla="*/ 211520 w 545693"/>
                  <a:gd name="connsiteY160" fmla="*/ 327195 h 332430"/>
                  <a:gd name="connsiteX161" fmla="*/ 216752 w 545693"/>
                  <a:gd name="connsiteY161" fmla="*/ 319342 h 332430"/>
                  <a:gd name="connsiteX162" fmla="*/ 227869 w 545693"/>
                  <a:gd name="connsiteY162" fmla="*/ 315416 h 332430"/>
                  <a:gd name="connsiteX163" fmla="*/ 231793 w 545693"/>
                  <a:gd name="connsiteY163" fmla="*/ 314762 h 332430"/>
                  <a:gd name="connsiteX164" fmla="*/ 233755 w 545693"/>
                  <a:gd name="connsiteY164" fmla="*/ 310835 h 332430"/>
                  <a:gd name="connsiteX165" fmla="*/ 233755 w 545693"/>
                  <a:gd name="connsiteY165" fmla="*/ 310835 h 332430"/>
                  <a:gd name="connsiteX166" fmla="*/ 238986 w 545693"/>
                  <a:gd name="connsiteY166" fmla="*/ 297093 h 332430"/>
                  <a:gd name="connsiteX167" fmla="*/ 250104 w 545693"/>
                  <a:gd name="connsiteY167" fmla="*/ 289240 h 332430"/>
                  <a:gd name="connsiteX168" fmla="*/ 249450 w 545693"/>
                  <a:gd name="connsiteY168" fmla="*/ 283351 h 332430"/>
                  <a:gd name="connsiteX169" fmla="*/ 242910 w 545693"/>
                  <a:gd name="connsiteY169" fmla="*/ 273535 h 332430"/>
                  <a:gd name="connsiteX170" fmla="*/ 244872 w 545693"/>
                  <a:gd name="connsiteY170" fmla="*/ 266991 h 332430"/>
                  <a:gd name="connsiteX171" fmla="*/ 245526 w 545693"/>
                  <a:gd name="connsiteY171" fmla="*/ 265682 h 332430"/>
                  <a:gd name="connsiteX172" fmla="*/ 255335 w 545693"/>
                  <a:gd name="connsiteY172" fmla="*/ 259138 h 332430"/>
                  <a:gd name="connsiteX173" fmla="*/ 261875 w 545693"/>
                  <a:gd name="connsiteY173" fmla="*/ 255866 h 332430"/>
                  <a:gd name="connsiteX174" fmla="*/ 265799 w 545693"/>
                  <a:gd name="connsiteY174" fmla="*/ 251940 h 332430"/>
                  <a:gd name="connsiteX175" fmla="*/ 269069 w 545693"/>
                  <a:gd name="connsiteY175" fmla="*/ 249323 h 332430"/>
                  <a:gd name="connsiteX176" fmla="*/ 272338 w 545693"/>
                  <a:gd name="connsiteY176" fmla="*/ 238852 h 332430"/>
                  <a:gd name="connsiteX177" fmla="*/ 272992 w 545693"/>
                  <a:gd name="connsiteY177" fmla="*/ 238852 h 332430"/>
                  <a:gd name="connsiteX178" fmla="*/ 293919 w 545693"/>
                  <a:gd name="connsiteY178" fmla="*/ 230345 h 332430"/>
                  <a:gd name="connsiteX179" fmla="*/ 303075 w 545693"/>
                  <a:gd name="connsiteY179" fmla="*/ 250631 h 332430"/>
                  <a:gd name="connsiteX180" fmla="*/ 303075 w 545693"/>
                  <a:gd name="connsiteY180" fmla="*/ 252595 h 332430"/>
                  <a:gd name="connsiteX181" fmla="*/ 299805 w 545693"/>
                  <a:gd name="connsiteY181" fmla="*/ 262410 h 332430"/>
                  <a:gd name="connsiteX182" fmla="*/ 297843 w 545693"/>
                  <a:gd name="connsiteY182" fmla="*/ 266337 h 332430"/>
                  <a:gd name="connsiteX183" fmla="*/ 298497 w 545693"/>
                  <a:gd name="connsiteY183" fmla="*/ 270263 h 332430"/>
                  <a:gd name="connsiteX184" fmla="*/ 298497 w 545693"/>
                  <a:gd name="connsiteY184" fmla="*/ 272880 h 332430"/>
                  <a:gd name="connsiteX185" fmla="*/ 301767 w 545693"/>
                  <a:gd name="connsiteY185" fmla="*/ 275498 h 332430"/>
                  <a:gd name="connsiteX186" fmla="*/ 308960 w 545693"/>
                  <a:gd name="connsiteY186" fmla="*/ 280733 h 332430"/>
                  <a:gd name="connsiteX187" fmla="*/ 314846 w 545693"/>
                  <a:gd name="connsiteY187" fmla="*/ 289240 h 332430"/>
                  <a:gd name="connsiteX188" fmla="*/ 318116 w 545693"/>
                  <a:gd name="connsiteY188" fmla="*/ 293821 h 332430"/>
                  <a:gd name="connsiteX189" fmla="*/ 323347 w 545693"/>
                  <a:gd name="connsiteY189" fmla="*/ 296439 h 332430"/>
                  <a:gd name="connsiteX190" fmla="*/ 323347 w 545693"/>
                  <a:gd name="connsiteY190" fmla="*/ 296439 h 332430"/>
                  <a:gd name="connsiteX191" fmla="*/ 335773 w 545693"/>
                  <a:gd name="connsiteY191" fmla="*/ 296439 h 332430"/>
                  <a:gd name="connsiteX192" fmla="*/ 338388 w 545693"/>
                  <a:gd name="connsiteY192" fmla="*/ 297093 h 332430"/>
                  <a:gd name="connsiteX193" fmla="*/ 349506 w 545693"/>
                  <a:gd name="connsiteY193" fmla="*/ 304291 h 332430"/>
                  <a:gd name="connsiteX194" fmla="*/ 346236 w 545693"/>
                  <a:gd name="connsiteY194" fmla="*/ 318688 h 332430"/>
                  <a:gd name="connsiteX195" fmla="*/ 344928 w 545693"/>
                  <a:gd name="connsiteY195" fmla="*/ 319997 h 332430"/>
                  <a:gd name="connsiteX196" fmla="*/ 348198 w 545693"/>
                  <a:gd name="connsiteY196" fmla="*/ 321960 h 332430"/>
                  <a:gd name="connsiteX197" fmla="*/ 356045 w 545693"/>
                  <a:gd name="connsiteY197" fmla="*/ 329158 h 332430"/>
                  <a:gd name="connsiteX198" fmla="*/ 359315 w 545693"/>
                  <a:gd name="connsiteY198" fmla="*/ 321960 h 332430"/>
                  <a:gd name="connsiteX199" fmla="*/ 359315 w 545693"/>
                  <a:gd name="connsiteY199" fmla="*/ 321960 h 332430"/>
                  <a:gd name="connsiteX200" fmla="*/ 356699 w 545693"/>
                  <a:gd name="connsiteY200" fmla="*/ 314107 h 332430"/>
                  <a:gd name="connsiteX201" fmla="*/ 361931 w 545693"/>
                  <a:gd name="connsiteY201" fmla="*/ 307563 h 332430"/>
                  <a:gd name="connsiteX202" fmla="*/ 367163 w 545693"/>
                  <a:gd name="connsiteY202" fmla="*/ 305600 h 332430"/>
                  <a:gd name="connsiteX203" fmla="*/ 367163 w 545693"/>
                  <a:gd name="connsiteY203" fmla="*/ 305600 h 332430"/>
                  <a:gd name="connsiteX204" fmla="*/ 369779 w 545693"/>
                  <a:gd name="connsiteY204" fmla="*/ 293821 h 332430"/>
                  <a:gd name="connsiteX205" fmla="*/ 385474 w 545693"/>
                  <a:gd name="connsiteY205" fmla="*/ 278770 h 332430"/>
                  <a:gd name="connsiteX206" fmla="*/ 393975 w 545693"/>
                  <a:gd name="connsiteY206" fmla="*/ 264373 h 332430"/>
                  <a:gd name="connsiteX207" fmla="*/ 393321 w 545693"/>
                  <a:gd name="connsiteY207" fmla="*/ 255212 h 332430"/>
                  <a:gd name="connsiteX208" fmla="*/ 393321 w 545693"/>
                  <a:gd name="connsiteY208" fmla="*/ 250631 h 332430"/>
                  <a:gd name="connsiteX209" fmla="*/ 391359 w 545693"/>
                  <a:gd name="connsiteY209" fmla="*/ 246705 h 332430"/>
                  <a:gd name="connsiteX210" fmla="*/ 390051 w 545693"/>
                  <a:gd name="connsiteY210" fmla="*/ 235580 h 332430"/>
                  <a:gd name="connsiteX211" fmla="*/ 390051 w 545693"/>
                  <a:gd name="connsiteY211" fmla="*/ 235580 h 332430"/>
                  <a:gd name="connsiteX212" fmla="*/ 401169 w 545693"/>
                  <a:gd name="connsiteY212" fmla="*/ 223801 h 332430"/>
                  <a:gd name="connsiteX213" fmla="*/ 401169 w 545693"/>
                  <a:gd name="connsiteY213" fmla="*/ 223801 h 332430"/>
                  <a:gd name="connsiteX214" fmla="*/ 413594 w 545693"/>
                  <a:gd name="connsiteY214" fmla="*/ 224456 h 332430"/>
                  <a:gd name="connsiteX215" fmla="*/ 414902 w 545693"/>
                  <a:gd name="connsiteY215" fmla="*/ 225764 h 332430"/>
                  <a:gd name="connsiteX216" fmla="*/ 424711 w 545693"/>
                  <a:gd name="connsiteY216" fmla="*/ 222492 h 332430"/>
                  <a:gd name="connsiteX217" fmla="*/ 429289 w 545693"/>
                  <a:gd name="connsiteY217" fmla="*/ 228382 h 332430"/>
                  <a:gd name="connsiteX218" fmla="*/ 429289 w 545693"/>
                  <a:gd name="connsiteY218" fmla="*/ 236235 h 332430"/>
                  <a:gd name="connsiteX219" fmla="*/ 429289 w 545693"/>
                  <a:gd name="connsiteY219" fmla="*/ 245396 h 332430"/>
                  <a:gd name="connsiteX220" fmla="*/ 431251 w 545693"/>
                  <a:gd name="connsiteY220" fmla="*/ 248668 h 332430"/>
                  <a:gd name="connsiteX221" fmla="*/ 435829 w 545693"/>
                  <a:gd name="connsiteY221" fmla="*/ 256521 h 332430"/>
                  <a:gd name="connsiteX222" fmla="*/ 443676 w 545693"/>
                  <a:gd name="connsiteY222" fmla="*/ 263065 h 332430"/>
                  <a:gd name="connsiteX223" fmla="*/ 449562 w 545693"/>
                  <a:gd name="connsiteY223" fmla="*/ 263065 h 332430"/>
                  <a:gd name="connsiteX224" fmla="*/ 452832 w 545693"/>
                  <a:gd name="connsiteY224" fmla="*/ 253903 h 332430"/>
                  <a:gd name="connsiteX225" fmla="*/ 460679 w 545693"/>
                  <a:gd name="connsiteY225" fmla="*/ 252595 h 332430"/>
                  <a:gd name="connsiteX226" fmla="*/ 461333 w 545693"/>
                  <a:gd name="connsiteY226" fmla="*/ 252595 h 332430"/>
                  <a:gd name="connsiteX227" fmla="*/ 461333 w 545693"/>
                  <a:gd name="connsiteY227" fmla="*/ 252595 h 332430"/>
                  <a:gd name="connsiteX228" fmla="*/ 465257 w 545693"/>
                  <a:gd name="connsiteY228" fmla="*/ 250631 h 332430"/>
                  <a:gd name="connsiteX229" fmla="*/ 468527 w 545693"/>
                  <a:gd name="connsiteY229" fmla="*/ 249323 h 332430"/>
                  <a:gd name="connsiteX230" fmla="*/ 487491 w 545693"/>
                  <a:gd name="connsiteY230" fmla="*/ 247359 h 332430"/>
                  <a:gd name="connsiteX231" fmla="*/ 496647 w 545693"/>
                  <a:gd name="connsiteY231" fmla="*/ 262410 h 332430"/>
                  <a:gd name="connsiteX232" fmla="*/ 496647 w 545693"/>
                  <a:gd name="connsiteY232" fmla="*/ 262410 h 332430"/>
                  <a:gd name="connsiteX233" fmla="*/ 496647 w 545693"/>
                  <a:gd name="connsiteY233" fmla="*/ 262410 h 332430"/>
                  <a:gd name="connsiteX234" fmla="*/ 499263 w 545693"/>
                  <a:gd name="connsiteY234" fmla="*/ 255866 h 332430"/>
                  <a:gd name="connsiteX235" fmla="*/ 502533 w 545693"/>
                  <a:gd name="connsiteY235" fmla="*/ 251286 h 332430"/>
                  <a:gd name="connsiteX236" fmla="*/ 490761 w 545693"/>
                  <a:gd name="connsiteY236" fmla="*/ 243433 h 332430"/>
                  <a:gd name="connsiteX237" fmla="*/ 494031 w 545693"/>
                  <a:gd name="connsiteY237" fmla="*/ 218566 h 332430"/>
                  <a:gd name="connsiteX238" fmla="*/ 494031 w 545693"/>
                  <a:gd name="connsiteY238" fmla="*/ 217257 h 332430"/>
                  <a:gd name="connsiteX239" fmla="*/ 507764 w 545693"/>
                  <a:gd name="connsiteY239" fmla="*/ 202206 h 332430"/>
                  <a:gd name="connsiteX240" fmla="*/ 512342 w 545693"/>
                  <a:gd name="connsiteY240" fmla="*/ 200898 h 332430"/>
                  <a:gd name="connsiteX241" fmla="*/ 528037 w 545693"/>
                  <a:gd name="connsiteY241" fmla="*/ 203515 h 332430"/>
                  <a:gd name="connsiteX242" fmla="*/ 529345 w 545693"/>
                  <a:gd name="connsiteY242" fmla="*/ 207441 h 332430"/>
                  <a:gd name="connsiteX243" fmla="*/ 533269 w 545693"/>
                  <a:gd name="connsiteY243" fmla="*/ 215294 h 332430"/>
                  <a:gd name="connsiteX244" fmla="*/ 545694 w 545693"/>
                  <a:gd name="connsiteY244" fmla="*/ 217257 h 332430"/>
                  <a:gd name="connsiteX245" fmla="*/ 545694 w 545693"/>
                  <a:gd name="connsiteY245" fmla="*/ 210713 h 332430"/>
                  <a:gd name="connsiteX246" fmla="*/ 533923 w 545693"/>
                  <a:gd name="connsiteY246" fmla="*/ 201552 h 33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</a:cxnLst>
                <a:rect l="l" t="t" r="r" b="b"/>
                <a:pathLst>
                  <a:path w="545693" h="332430">
                    <a:moveTo>
                      <a:pt x="530653" y="200898"/>
                    </a:moveTo>
                    <a:cubicBezTo>
                      <a:pt x="528691" y="196971"/>
                      <a:pt x="529345" y="193699"/>
                      <a:pt x="530653" y="192391"/>
                    </a:cubicBezTo>
                    <a:cubicBezTo>
                      <a:pt x="530653" y="191082"/>
                      <a:pt x="531307" y="190428"/>
                      <a:pt x="531961" y="189773"/>
                    </a:cubicBezTo>
                    <a:cubicBezTo>
                      <a:pt x="532615" y="187156"/>
                      <a:pt x="533269" y="184538"/>
                      <a:pt x="536539" y="181921"/>
                    </a:cubicBezTo>
                    <a:cubicBezTo>
                      <a:pt x="536539" y="181921"/>
                      <a:pt x="536539" y="181921"/>
                      <a:pt x="536539" y="181921"/>
                    </a:cubicBezTo>
                    <a:cubicBezTo>
                      <a:pt x="535231" y="179303"/>
                      <a:pt x="534577" y="175377"/>
                      <a:pt x="536539" y="171450"/>
                    </a:cubicBezTo>
                    <a:cubicBezTo>
                      <a:pt x="536539" y="171450"/>
                      <a:pt x="536539" y="170141"/>
                      <a:pt x="537193" y="169487"/>
                    </a:cubicBezTo>
                    <a:cubicBezTo>
                      <a:pt x="537847" y="168178"/>
                      <a:pt x="538501" y="166215"/>
                      <a:pt x="539808" y="164252"/>
                    </a:cubicBezTo>
                    <a:cubicBezTo>
                      <a:pt x="539808" y="162943"/>
                      <a:pt x="539808" y="162289"/>
                      <a:pt x="539808" y="160980"/>
                    </a:cubicBezTo>
                    <a:cubicBezTo>
                      <a:pt x="539808" y="159017"/>
                      <a:pt x="539808" y="157053"/>
                      <a:pt x="539808" y="155090"/>
                    </a:cubicBezTo>
                    <a:cubicBezTo>
                      <a:pt x="539808" y="154436"/>
                      <a:pt x="539808" y="152473"/>
                      <a:pt x="539808" y="151818"/>
                    </a:cubicBezTo>
                    <a:cubicBezTo>
                      <a:pt x="539808" y="151818"/>
                      <a:pt x="539808" y="151164"/>
                      <a:pt x="539154" y="150510"/>
                    </a:cubicBezTo>
                    <a:cubicBezTo>
                      <a:pt x="537847" y="149201"/>
                      <a:pt x="536539" y="147238"/>
                      <a:pt x="535231" y="145929"/>
                    </a:cubicBezTo>
                    <a:cubicBezTo>
                      <a:pt x="533923" y="147892"/>
                      <a:pt x="532615" y="150510"/>
                      <a:pt x="531961" y="151818"/>
                    </a:cubicBezTo>
                    <a:cubicBezTo>
                      <a:pt x="531307" y="153781"/>
                      <a:pt x="529999" y="155090"/>
                      <a:pt x="529345" y="156399"/>
                    </a:cubicBezTo>
                    <a:cubicBezTo>
                      <a:pt x="528691" y="157708"/>
                      <a:pt x="526075" y="160325"/>
                      <a:pt x="522152" y="160325"/>
                    </a:cubicBezTo>
                    <a:cubicBezTo>
                      <a:pt x="522152" y="160325"/>
                      <a:pt x="522152" y="161634"/>
                      <a:pt x="522152" y="161634"/>
                    </a:cubicBezTo>
                    <a:cubicBezTo>
                      <a:pt x="522152" y="168833"/>
                      <a:pt x="513650" y="170796"/>
                      <a:pt x="505803" y="172759"/>
                    </a:cubicBezTo>
                    <a:lnTo>
                      <a:pt x="504495" y="172759"/>
                    </a:lnTo>
                    <a:cubicBezTo>
                      <a:pt x="497955" y="174722"/>
                      <a:pt x="491415" y="169487"/>
                      <a:pt x="484876" y="162289"/>
                    </a:cubicBezTo>
                    <a:cubicBezTo>
                      <a:pt x="484222" y="161634"/>
                      <a:pt x="483568" y="160980"/>
                      <a:pt x="482914" y="160325"/>
                    </a:cubicBezTo>
                    <a:cubicBezTo>
                      <a:pt x="482914" y="160325"/>
                      <a:pt x="482914" y="160325"/>
                      <a:pt x="482914" y="160325"/>
                    </a:cubicBezTo>
                    <a:cubicBezTo>
                      <a:pt x="481606" y="160325"/>
                      <a:pt x="480298" y="160325"/>
                      <a:pt x="478336" y="159671"/>
                    </a:cubicBezTo>
                    <a:cubicBezTo>
                      <a:pt x="478336" y="159671"/>
                      <a:pt x="477028" y="159671"/>
                      <a:pt x="476374" y="159671"/>
                    </a:cubicBezTo>
                    <a:cubicBezTo>
                      <a:pt x="473104" y="158362"/>
                      <a:pt x="468527" y="157053"/>
                      <a:pt x="465911" y="153781"/>
                    </a:cubicBezTo>
                    <a:cubicBezTo>
                      <a:pt x="463295" y="149855"/>
                      <a:pt x="463949" y="145275"/>
                      <a:pt x="465257" y="141348"/>
                    </a:cubicBezTo>
                    <a:cubicBezTo>
                      <a:pt x="465257" y="141348"/>
                      <a:pt x="464603" y="141348"/>
                      <a:pt x="463949" y="141348"/>
                    </a:cubicBezTo>
                    <a:cubicBezTo>
                      <a:pt x="461333" y="141348"/>
                      <a:pt x="458717" y="140039"/>
                      <a:pt x="456755" y="138731"/>
                    </a:cubicBezTo>
                    <a:cubicBezTo>
                      <a:pt x="454793" y="137422"/>
                      <a:pt x="450870" y="136768"/>
                      <a:pt x="448254" y="135459"/>
                    </a:cubicBezTo>
                    <a:cubicBezTo>
                      <a:pt x="446946" y="135459"/>
                      <a:pt x="445638" y="134804"/>
                      <a:pt x="444330" y="134150"/>
                    </a:cubicBezTo>
                    <a:cubicBezTo>
                      <a:pt x="444330" y="134150"/>
                      <a:pt x="444330" y="134150"/>
                      <a:pt x="444330" y="134150"/>
                    </a:cubicBezTo>
                    <a:cubicBezTo>
                      <a:pt x="442368" y="135459"/>
                      <a:pt x="436483" y="138731"/>
                      <a:pt x="431905" y="134150"/>
                    </a:cubicBezTo>
                    <a:cubicBezTo>
                      <a:pt x="431905" y="134150"/>
                      <a:pt x="430597" y="132841"/>
                      <a:pt x="430597" y="132187"/>
                    </a:cubicBezTo>
                    <a:cubicBezTo>
                      <a:pt x="418172" y="130878"/>
                      <a:pt x="408362" y="120408"/>
                      <a:pt x="408362" y="107320"/>
                    </a:cubicBezTo>
                    <a:cubicBezTo>
                      <a:pt x="408362" y="94232"/>
                      <a:pt x="415556" y="86379"/>
                      <a:pt x="426019" y="83762"/>
                    </a:cubicBezTo>
                    <a:cubicBezTo>
                      <a:pt x="426019" y="83108"/>
                      <a:pt x="427327" y="81799"/>
                      <a:pt x="427981" y="81144"/>
                    </a:cubicBezTo>
                    <a:cubicBezTo>
                      <a:pt x="429943" y="78527"/>
                      <a:pt x="431905" y="75255"/>
                      <a:pt x="433213" y="73946"/>
                    </a:cubicBezTo>
                    <a:cubicBezTo>
                      <a:pt x="433213" y="73292"/>
                      <a:pt x="433867" y="71983"/>
                      <a:pt x="434521" y="70674"/>
                    </a:cubicBezTo>
                    <a:cubicBezTo>
                      <a:pt x="435175" y="68711"/>
                      <a:pt x="437137" y="65439"/>
                      <a:pt x="437790" y="64130"/>
                    </a:cubicBezTo>
                    <a:cubicBezTo>
                      <a:pt x="437790" y="64130"/>
                      <a:pt x="436483" y="62822"/>
                      <a:pt x="435829" y="62167"/>
                    </a:cubicBezTo>
                    <a:cubicBezTo>
                      <a:pt x="434521" y="60859"/>
                      <a:pt x="432559" y="58895"/>
                      <a:pt x="431251" y="56278"/>
                    </a:cubicBezTo>
                    <a:cubicBezTo>
                      <a:pt x="428635" y="51697"/>
                      <a:pt x="429289" y="48425"/>
                      <a:pt x="430597" y="45153"/>
                    </a:cubicBezTo>
                    <a:lnTo>
                      <a:pt x="430597" y="45153"/>
                    </a:lnTo>
                    <a:cubicBezTo>
                      <a:pt x="430597" y="45153"/>
                      <a:pt x="430597" y="45153"/>
                      <a:pt x="430597" y="45153"/>
                    </a:cubicBezTo>
                    <a:cubicBezTo>
                      <a:pt x="427327" y="43190"/>
                      <a:pt x="410978" y="33374"/>
                      <a:pt x="405746" y="30756"/>
                    </a:cubicBezTo>
                    <a:cubicBezTo>
                      <a:pt x="400515" y="28793"/>
                      <a:pt x="389397" y="26176"/>
                      <a:pt x="384820" y="26176"/>
                    </a:cubicBezTo>
                    <a:cubicBezTo>
                      <a:pt x="380242" y="26176"/>
                      <a:pt x="374356" y="24212"/>
                      <a:pt x="369125" y="21595"/>
                    </a:cubicBezTo>
                    <a:cubicBezTo>
                      <a:pt x="369125" y="21595"/>
                      <a:pt x="367817" y="21595"/>
                      <a:pt x="367817" y="21595"/>
                    </a:cubicBezTo>
                    <a:cubicBezTo>
                      <a:pt x="367163" y="21595"/>
                      <a:pt x="365201" y="22249"/>
                      <a:pt x="363239" y="23558"/>
                    </a:cubicBezTo>
                    <a:cubicBezTo>
                      <a:pt x="359315" y="25521"/>
                      <a:pt x="350160" y="28139"/>
                      <a:pt x="345582" y="27484"/>
                    </a:cubicBezTo>
                    <a:cubicBezTo>
                      <a:pt x="341004" y="26830"/>
                      <a:pt x="339042" y="22249"/>
                      <a:pt x="337734" y="16360"/>
                    </a:cubicBezTo>
                    <a:cubicBezTo>
                      <a:pt x="337734" y="16360"/>
                      <a:pt x="337734" y="16360"/>
                      <a:pt x="337734" y="16360"/>
                    </a:cubicBezTo>
                    <a:cubicBezTo>
                      <a:pt x="335773" y="17669"/>
                      <a:pt x="334465" y="18977"/>
                      <a:pt x="331849" y="19632"/>
                    </a:cubicBezTo>
                    <a:cubicBezTo>
                      <a:pt x="328579" y="20286"/>
                      <a:pt x="324655" y="19632"/>
                      <a:pt x="322039" y="17014"/>
                    </a:cubicBezTo>
                    <a:cubicBezTo>
                      <a:pt x="319424" y="14397"/>
                      <a:pt x="318116" y="11125"/>
                      <a:pt x="318116" y="7853"/>
                    </a:cubicBezTo>
                    <a:cubicBezTo>
                      <a:pt x="318116" y="6544"/>
                      <a:pt x="318116" y="5890"/>
                      <a:pt x="318770" y="4581"/>
                    </a:cubicBezTo>
                    <a:cubicBezTo>
                      <a:pt x="318770" y="4581"/>
                      <a:pt x="317462" y="4581"/>
                      <a:pt x="316808" y="4581"/>
                    </a:cubicBezTo>
                    <a:cubicBezTo>
                      <a:pt x="312884" y="4581"/>
                      <a:pt x="310922" y="1963"/>
                      <a:pt x="309614" y="0"/>
                    </a:cubicBezTo>
                    <a:cubicBezTo>
                      <a:pt x="308960" y="0"/>
                      <a:pt x="307652" y="1309"/>
                      <a:pt x="306998" y="1963"/>
                    </a:cubicBezTo>
                    <a:cubicBezTo>
                      <a:pt x="305690" y="3272"/>
                      <a:pt x="303728" y="3927"/>
                      <a:pt x="303075" y="4581"/>
                    </a:cubicBezTo>
                    <a:cubicBezTo>
                      <a:pt x="301767" y="5235"/>
                      <a:pt x="297843" y="11125"/>
                      <a:pt x="296535" y="13742"/>
                    </a:cubicBezTo>
                    <a:cubicBezTo>
                      <a:pt x="297189" y="14397"/>
                      <a:pt x="298497" y="15706"/>
                      <a:pt x="299805" y="16360"/>
                    </a:cubicBezTo>
                    <a:cubicBezTo>
                      <a:pt x="303075" y="18977"/>
                      <a:pt x="305690" y="21595"/>
                      <a:pt x="305690" y="25521"/>
                    </a:cubicBezTo>
                    <a:cubicBezTo>
                      <a:pt x="305690" y="32719"/>
                      <a:pt x="293919" y="39918"/>
                      <a:pt x="289341" y="39918"/>
                    </a:cubicBezTo>
                    <a:cubicBezTo>
                      <a:pt x="285418" y="39918"/>
                      <a:pt x="280186" y="40572"/>
                      <a:pt x="275608" y="39918"/>
                    </a:cubicBezTo>
                    <a:cubicBezTo>
                      <a:pt x="272992" y="39263"/>
                      <a:pt x="269723" y="37300"/>
                      <a:pt x="265145" y="34683"/>
                    </a:cubicBezTo>
                    <a:cubicBezTo>
                      <a:pt x="264491" y="34683"/>
                      <a:pt x="263183" y="33374"/>
                      <a:pt x="262529" y="33374"/>
                    </a:cubicBezTo>
                    <a:cubicBezTo>
                      <a:pt x="260567" y="34683"/>
                      <a:pt x="258605" y="36646"/>
                      <a:pt x="257297" y="37300"/>
                    </a:cubicBezTo>
                    <a:cubicBezTo>
                      <a:pt x="254028" y="39918"/>
                      <a:pt x="252066" y="41227"/>
                      <a:pt x="250758" y="41881"/>
                    </a:cubicBezTo>
                    <a:cubicBezTo>
                      <a:pt x="244872" y="45153"/>
                      <a:pt x="229177" y="43190"/>
                      <a:pt x="228523" y="43190"/>
                    </a:cubicBezTo>
                    <a:cubicBezTo>
                      <a:pt x="225253" y="43190"/>
                      <a:pt x="221330" y="40572"/>
                      <a:pt x="218060" y="37955"/>
                    </a:cubicBezTo>
                    <a:cubicBezTo>
                      <a:pt x="218060" y="37955"/>
                      <a:pt x="218060" y="37955"/>
                      <a:pt x="218060" y="37955"/>
                    </a:cubicBezTo>
                    <a:cubicBezTo>
                      <a:pt x="216098" y="39918"/>
                      <a:pt x="214136" y="41881"/>
                      <a:pt x="212174" y="43190"/>
                    </a:cubicBezTo>
                    <a:cubicBezTo>
                      <a:pt x="205634" y="47116"/>
                      <a:pt x="189285" y="43190"/>
                      <a:pt x="185362" y="38609"/>
                    </a:cubicBezTo>
                    <a:cubicBezTo>
                      <a:pt x="185362" y="38609"/>
                      <a:pt x="185362" y="38609"/>
                      <a:pt x="185362" y="38609"/>
                    </a:cubicBezTo>
                    <a:cubicBezTo>
                      <a:pt x="185362" y="39918"/>
                      <a:pt x="185362" y="41227"/>
                      <a:pt x="184708" y="41881"/>
                    </a:cubicBezTo>
                    <a:cubicBezTo>
                      <a:pt x="184054" y="45807"/>
                      <a:pt x="182746" y="51043"/>
                      <a:pt x="178168" y="53006"/>
                    </a:cubicBezTo>
                    <a:cubicBezTo>
                      <a:pt x="176860" y="53006"/>
                      <a:pt x="176206" y="53006"/>
                      <a:pt x="175552" y="53660"/>
                    </a:cubicBezTo>
                    <a:cubicBezTo>
                      <a:pt x="174244" y="55623"/>
                      <a:pt x="172282" y="58241"/>
                      <a:pt x="169013" y="59550"/>
                    </a:cubicBezTo>
                    <a:cubicBezTo>
                      <a:pt x="163781" y="61513"/>
                      <a:pt x="157895" y="62822"/>
                      <a:pt x="155279" y="62822"/>
                    </a:cubicBezTo>
                    <a:cubicBezTo>
                      <a:pt x="154625" y="62822"/>
                      <a:pt x="150702" y="63476"/>
                      <a:pt x="147432" y="64130"/>
                    </a:cubicBezTo>
                    <a:lnTo>
                      <a:pt x="145470" y="64130"/>
                    </a:lnTo>
                    <a:cubicBezTo>
                      <a:pt x="145470" y="64130"/>
                      <a:pt x="143508" y="64130"/>
                      <a:pt x="143508" y="64130"/>
                    </a:cubicBezTo>
                    <a:cubicBezTo>
                      <a:pt x="134353" y="60204"/>
                      <a:pt x="133699" y="55623"/>
                      <a:pt x="133699" y="54315"/>
                    </a:cubicBezTo>
                    <a:cubicBezTo>
                      <a:pt x="133699" y="54315"/>
                      <a:pt x="133699" y="53660"/>
                      <a:pt x="133699" y="53006"/>
                    </a:cubicBezTo>
                    <a:cubicBezTo>
                      <a:pt x="133699" y="51043"/>
                      <a:pt x="133699" y="49734"/>
                      <a:pt x="133699" y="48425"/>
                    </a:cubicBezTo>
                    <a:cubicBezTo>
                      <a:pt x="131083" y="48425"/>
                      <a:pt x="126505" y="48425"/>
                      <a:pt x="123889" y="49734"/>
                    </a:cubicBezTo>
                    <a:cubicBezTo>
                      <a:pt x="123235" y="53006"/>
                      <a:pt x="121273" y="57587"/>
                      <a:pt x="117350" y="60204"/>
                    </a:cubicBezTo>
                    <a:cubicBezTo>
                      <a:pt x="119966" y="60204"/>
                      <a:pt x="121927" y="60204"/>
                      <a:pt x="123889" y="62167"/>
                    </a:cubicBezTo>
                    <a:cubicBezTo>
                      <a:pt x="130429" y="67402"/>
                      <a:pt x="123889" y="76564"/>
                      <a:pt x="118658" y="83762"/>
                    </a:cubicBezTo>
                    <a:lnTo>
                      <a:pt x="118658" y="83762"/>
                    </a:lnTo>
                    <a:cubicBezTo>
                      <a:pt x="118658" y="85725"/>
                      <a:pt x="117350" y="87034"/>
                      <a:pt x="116042" y="89651"/>
                    </a:cubicBezTo>
                    <a:cubicBezTo>
                      <a:pt x="112118" y="96850"/>
                      <a:pt x="108848" y="102739"/>
                      <a:pt x="106232" y="104702"/>
                    </a:cubicBezTo>
                    <a:cubicBezTo>
                      <a:pt x="104924" y="106011"/>
                      <a:pt x="102309" y="107974"/>
                      <a:pt x="97077" y="111246"/>
                    </a:cubicBezTo>
                    <a:cubicBezTo>
                      <a:pt x="93807" y="113864"/>
                      <a:pt x="87921" y="117790"/>
                      <a:pt x="85306" y="119754"/>
                    </a:cubicBezTo>
                    <a:cubicBezTo>
                      <a:pt x="85306" y="119754"/>
                      <a:pt x="85306" y="120408"/>
                      <a:pt x="85306" y="121062"/>
                    </a:cubicBezTo>
                    <a:cubicBezTo>
                      <a:pt x="85306" y="124989"/>
                      <a:pt x="84652" y="128915"/>
                      <a:pt x="81382" y="132187"/>
                    </a:cubicBezTo>
                    <a:cubicBezTo>
                      <a:pt x="78766" y="134804"/>
                      <a:pt x="68957" y="140039"/>
                      <a:pt x="64379" y="141348"/>
                    </a:cubicBezTo>
                    <a:cubicBezTo>
                      <a:pt x="62417" y="141348"/>
                      <a:pt x="60455" y="142003"/>
                      <a:pt x="58493" y="142657"/>
                    </a:cubicBezTo>
                    <a:cubicBezTo>
                      <a:pt x="57185" y="142657"/>
                      <a:pt x="55877" y="142657"/>
                      <a:pt x="55223" y="142657"/>
                    </a:cubicBezTo>
                    <a:cubicBezTo>
                      <a:pt x="55223" y="142657"/>
                      <a:pt x="53916" y="143311"/>
                      <a:pt x="52608" y="143966"/>
                    </a:cubicBezTo>
                    <a:cubicBezTo>
                      <a:pt x="52608" y="143966"/>
                      <a:pt x="51300" y="143966"/>
                      <a:pt x="50646" y="145275"/>
                    </a:cubicBezTo>
                    <a:cubicBezTo>
                      <a:pt x="50646" y="145275"/>
                      <a:pt x="50646" y="145929"/>
                      <a:pt x="50646" y="146583"/>
                    </a:cubicBezTo>
                    <a:cubicBezTo>
                      <a:pt x="51954" y="149855"/>
                      <a:pt x="53916" y="154436"/>
                      <a:pt x="51300" y="158362"/>
                    </a:cubicBezTo>
                    <a:cubicBezTo>
                      <a:pt x="51300" y="159017"/>
                      <a:pt x="49992" y="160325"/>
                      <a:pt x="49338" y="161634"/>
                    </a:cubicBezTo>
                    <a:cubicBezTo>
                      <a:pt x="49338" y="161634"/>
                      <a:pt x="48030" y="162943"/>
                      <a:pt x="47376" y="164252"/>
                    </a:cubicBezTo>
                    <a:cubicBezTo>
                      <a:pt x="51954" y="171450"/>
                      <a:pt x="49338" y="176031"/>
                      <a:pt x="47376" y="177994"/>
                    </a:cubicBezTo>
                    <a:cubicBezTo>
                      <a:pt x="46068" y="179303"/>
                      <a:pt x="41490" y="181921"/>
                      <a:pt x="34951" y="186501"/>
                    </a:cubicBezTo>
                    <a:cubicBezTo>
                      <a:pt x="31027" y="189119"/>
                      <a:pt x="27103" y="191736"/>
                      <a:pt x="25795" y="192391"/>
                    </a:cubicBezTo>
                    <a:lnTo>
                      <a:pt x="23833" y="193699"/>
                    </a:lnTo>
                    <a:cubicBezTo>
                      <a:pt x="15986" y="199589"/>
                      <a:pt x="12062" y="202861"/>
                      <a:pt x="10100" y="204824"/>
                    </a:cubicBezTo>
                    <a:cubicBezTo>
                      <a:pt x="10754" y="206133"/>
                      <a:pt x="12062" y="207441"/>
                      <a:pt x="12062" y="209405"/>
                    </a:cubicBezTo>
                    <a:cubicBezTo>
                      <a:pt x="12062" y="211368"/>
                      <a:pt x="12062" y="213331"/>
                      <a:pt x="10100" y="215294"/>
                    </a:cubicBezTo>
                    <a:cubicBezTo>
                      <a:pt x="10100" y="215294"/>
                      <a:pt x="8792" y="216603"/>
                      <a:pt x="7484" y="217257"/>
                    </a:cubicBezTo>
                    <a:cubicBezTo>
                      <a:pt x="5522" y="218566"/>
                      <a:pt x="945" y="223801"/>
                      <a:pt x="291" y="225764"/>
                    </a:cubicBezTo>
                    <a:cubicBezTo>
                      <a:pt x="291" y="227728"/>
                      <a:pt x="-363" y="230345"/>
                      <a:pt x="291" y="231000"/>
                    </a:cubicBezTo>
                    <a:cubicBezTo>
                      <a:pt x="291" y="231000"/>
                      <a:pt x="1599" y="232308"/>
                      <a:pt x="2906" y="232963"/>
                    </a:cubicBezTo>
                    <a:cubicBezTo>
                      <a:pt x="5522" y="234926"/>
                      <a:pt x="10100" y="238852"/>
                      <a:pt x="10100" y="242779"/>
                    </a:cubicBezTo>
                    <a:cubicBezTo>
                      <a:pt x="13370" y="238852"/>
                      <a:pt x="20563" y="232308"/>
                      <a:pt x="26449" y="232308"/>
                    </a:cubicBezTo>
                    <a:cubicBezTo>
                      <a:pt x="29719" y="232308"/>
                      <a:pt x="34951" y="232308"/>
                      <a:pt x="36259" y="230345"/>
                    </a:cubicBezTo>
                    <a:cubicBezTo>
                      <a:pt x="38874" y="228382"/>
                      <a:pt x="46722" y="223147"/>
                      <a:pt x="54570" y="223801"/>
                    </a:cubicBezTo>
                    <a:lnTo>
                      <a:pt x="56531" y="223801"/>
                    </a:lnTo>
                    <a:cubicBezTo>
                      <a:pt x="62417" y="223801"/>
                      <a:pt x="72880" y="223801"/>
                      <a:pt x="78112" y="231654"/>
                    </a:cubicBezTo>
                    <a:cubicBezTo>
                      <a:pt x="80074" y="234926"/>
                      <a:pt x="81382" y="238198"/>
                      <a:pt x="82690" y="240816"/>
                    </a:cubicBezTo>
                    <a:cubicBezTo>
                      <a:pt x="83344" y="243433"/>
                      <a:pt x="84652" y="246051"/>
                      <a:pt x="85960" y="247359"/>
                    </a:cubicBezTo>
                    <a:lnTo>
                      <a:pt x="85960" y="247359"/>
                    </a:lnTo>
                    <a:cubicBezTo>
                      <a:pt x="90537" y="254558"/>
                      <a:pt x="96423" y="261756"/>
                      <a:pt x="93807" y="268954"/>
                    </a:cubicBezTo>
                    <a:cubicBezTo>
                      <a:pt x="93153" y="271572"/>
                      <a:pt x="91845" y="273535"/>
                      <a:pt x="90537" y="274844"/>
                    </a:cubicBezTo>
                    <a:cubicBezTo>
                      <a:pt x="90537" y="274844"/>
                      <a:pt x="89883" y="276152"/>
                      <a:pt x="89883" y="276152"/>
                    </a:cubicBezTo>
                    <a:cubicBezTo>
                      <a:pt x="89883" y="278115"/>
                      <a:pt x="88575" y="280733"/>
                      <a:pt x="87921" y="283351"/>
                    </a:cubicBezTo>
                    <a:cubicBezTo>
                      <a:pt x="87921" y="283351"/>
                      <a:pt x="87921" y="283351"/>
                      <a:pt x="87921" y="283351"/>
                    </a:cubicBezTo>
                    <a:cubicBezTo>
                      <a:pt x="87921" y="283351"/>
                      <a:pt x="88575" y="283351"/>
                      <a:pt x="89229" y="283351"/>
                    </a:cubicBezTo>
                    <a:cubicBezTo>
                      <a:pt x="92499" y="284659"/>
                      <a:pt x="95769" y="285314"/>
                      <a:pt x="97731" y="288586"/>
                    </a:cubicBezTo>
                    <a:cubicBezTo>
                      <a:pt x="99693" y="291858"/>
                      <a:pt x="99039" y="295130"/>
                      <a:pt x="98385" y="299711"/>
                    </a:cubicBezTo>
                    <a:cubicBezTo>
                      <a:pt x="98385" y="299711"/>
                      <a:pt x="98385" y="299711"/>
                      <a:pt x="98385" y="299711"/>
                    </a:cubicBezTo>
                    <a:cubicBezTo>
                      <a:pt x="101655" y="299711"/>
                      <a:pt x="104924" y="301019"/>
                      <a:pt x="107540" y="304946"/>
                    </a:cubicBezTo>
                    <a:cubicBezTo>
                      <a:pt x="107540" y="305600"/>
                      <a:pt x="108848" y="306909"/>
                      <a:pt x="109502" y="307563"/>
                    </a:cubicBezTo>
                    <a:cubicBezTo>
                      <a:pt x="112118" y="310835"/>
                      <a:pt x="115388" y="314762"/>
                      <a:pt x="116696" y="319342"/>
                    </a:cubicBezTo>
                    <a:cubicBezTo>
                      <a:pt x="116696" y="321305"/>
                      <a:pt x="118004" y="323923"/>
                      <a:pt x="118004" y="327195"/>
                    </a:cubicBezTo>
                    <a:cubicBezTo>
                      <a:pt x="118004" y="327195"/>
                      <a:pt x="118004" y="327195"/>
                      <a:pt x="118658" y="327849"/>
                    </a:cubicBezTo>
                    <a:cubicBezTo>
                      <a:pt x="119966" y="329158"/>
                      <a:pt x="122581" y="331775"/>
                      <a:pt x="123889" y="332430"/>
                    </a:cubicBezTo>
                    <a:cubicBezTo>
                      <a:pt x="125851" y="332430"/>
                      <a:pt x="131083" y="332430"/>
                      <a:pt x="133045" y="332430"/>
                    </a:cubicBezTo>
                    <a:cubicBezTo>
                      <a:pt x="136315" y="331121"/>
                      <a:pt x="141546" y="329158"/>
                      <a:pt x="141546" y="329158"/>
                    </a:cubicBezTo>
                    <a:lnTo>
                      <a:pt x="142854" y="329158"/>
                    </a:lnTo>
                    <a:cubicBezTo>
                      <a:pt x="142854" y="329158"/>
                      <a:pt x="144162" y="329158"/>
                      <a:pt x="144162" y="329158"/>
                    </a:cubicBezTo>
                    <a:cubicBezTo>
                      <a:pt x="149394" y="329158"/>
                      <a:pt x="155279" y="329158"/>
                      <a:pt x="157241" y="329158"/>
                    </a:cubicBezTo>
                    <a:cubicBezTo>
                      <a:pt x="157241" y="329158"/>
                      <a:pt x="159857" y="327195"/>
                      <a:pt x="160511" y="325886"/>
                    </a:cubicBezTo>
                    <a:cubicBezTo>
                      <a:pt x="163127" y="323268"/>
                      <a:pt x="165743" y="320651"/>
                      <a:pt x="169013" y="319997"/>
                    </a:cubicBezTo>
                    <a:cubicBezTo>
                      <a:pt x="169013" y="319997"/>
                      <a:pt x="169013" y="319997"/>
                      <a:pt x="169666" y="319342"/>
                    </a:cubicBezTo>
                    <a:cubicBezTo>
                      <a:pt x="171628" y="318033"/>
                      <a:pt x="174244" y="315416"/>
                      <a:pt x="178822" y="315416"/>
                    </a:cubicBezTo>
                    <a:cubicBezTo>
                      <a:pt x="181438" y="315416"/>
                      <a:pt x="183400" y="316725"/>
                      <a:pt x="184708" y="316725"/>
                    </a:cubicBezTo>
                    <a:cubicBezTo>
                      <a:pt x="185362" y="316725"/>
                      <a:pt x="186016" y="316725"/>
                      <a:pt x="186670" y="316725"/>
                    </a:cubicBezTo>
                    <a:cubicBezTo>
                      <a:pt x="186670" y="316725"/>
                      <a:pt x="187978" y="316725"/>
                      <a:pt x="188632" y="316725"/>
                    </a:cubicBezTo>
                    <a:cubicBezTo>
                      <a:pt x="191901" y="316725"/>
                      <a:pt x="196479" y="316725"/>
                      <a:pt x="199749" y="319997"/>
                    </a:cubicBezTo>
                    <a:cubicBezTo>
                      <a:pt x="201057" y="321305"/>
                      <a:pt x="202365" y="322614"/>
                      <a:pt x="203019" y="324577"/>
                    </a:cubicBezTo>
                    <a:cubicBezTo>
                      <a:pt x="203019" y="324577"/>
                      <a:pt x="203019" y="324577"/>
                      <a:pt x="203019" y="324577"/>
                    </a:cubicBezTo>
                    <a:cubicBezTo>
                      <a:pt x="203673" y="324577"/>
                      <a:pt x="204327" y="324577"/>
                      <a:pt x="204981" y="324577"/>
                    </a:cubicBezTo>
                    <a:lnTo>
                      <a:pt x="208904" y="324577"/>
                    </a:lnTo>
                    <a:cubicBezTo>
                      <a:pt x="208904" y="323923"/>
                      <a:pt x="211520" y="327195"/>
                      <a:pt x="211520" y="327195"/>
                    </a:cubicBezTo>
                    <a:cubicBezTo>
                      <a:pt x="211520" y="327195"/>
                      <a:pt x="211520" y="327195"/>
                      <a:pt x="211520" y="327195"/>
                    </a:cubicBezTo>
                    <a:cubicBezTo>
                      <a:pt x="211520" y="327195"/>
                      <a:pt x="211520" y="327195"/>
                      <a:pt x="211520" y="327195"/>
                    </a:cubicBezTo>
                    <a:cubicBezTo>
                      <a:pt x="212828" y="324577"/>
                      <a:pt x="214136" y="321305"/>
                      <a:pt x="216752" y="319342"/>
                    </a:cubicBezTo>
                    <a:cubicBezTo>
                      <a:pt x="219368" y="317379"/>
                      <a:pt x="223945" y="316725"/>
                      <a:pt x="227869" y="315416"/>
                    </a:cubicBezTo>
                    <a:cubicBezTo>
                      <a:pt x="229177" y="315416"/>
                      <a:pt x="230485" y="315416"/>
                      <a:pt x="231793" y="314762"/>
                    </a:cubicBezTo>
                    <a:cubicBezTo>
                      <a:pt x="231793" y="314107"/>
                      <a:pt x="233101" y="312144"/>
                      <a:pt x="233755" y="310835"/>
                    </a:cubicBezTo>
                    <a:lnTo>
                      <a:pt x="233755" y="310835"/>
                    </a:lnTo>
                    <a:cubicBezTo>
                      <a:pt x="233755" y="308218"/>
                      <a:pt x="232447" y="301019"/>
                      <a:pt x="238986" y="297093"/>
                    </a:cubicBezTo>
                    <a:cubicBezTo>
                      <a:pt x="243564" y="294475"/>
                      <a:pt x="248796" y="290549"/>
                      <a:pt x="250104" y="289240"/>
                    </a:cubicBezTo>
                    <a:cubicBezTo>
                      <a:pt x="250104" y="287931"/>
                      <a:pt x="250104" y="284659"/>
                      <a:pt x="249450" y="283351"/>
                    </a:cubicBezTo>
                    <a:cubicBezTo>
                      <a:pt x="246834" y="281387"/>
                      <a:pt x="243564" y="278115"/>
                      <a:pt x="242910" y="273535"/>
                    </a:cubicBezTo>
                    <a:cubicBezTo>
                      <a:pt x="242910" y="270917"/>
                      <a:pt x="242910" y="268954"/>
                      <a:pt x="244872" y="266991"/>
                    </a:cubicBezTo>
                    <a:cubicBezTo>
                      <a:pt x="244872" y="266991"/>
                      <a:pt x="245526" y="265682"/>
                      <a:pt x="245526" y="265682"/>
                    </a:cubicBezTo>
                    <a:cubicBezTo>
                      <a:pt x="246834" y="263719"/>
                      <a:pt x="249450" y="258484"/>
                      <a:pt x="255335" y="259138"/>
                    </a:cubicBezTo>
                    <a:cubicBezTo>
                      <a:pt x="256643" y="259138"/>
                      <a:pt x="260567" y="257830"/>
                      <a:pt x="261875" y="255866"/>
                    </a:cubicBezTo>
                    <a:cubicBezTo>
                      <a:pt x="263183" y="254558"/>
                      <a:pt x="264491" y="253249"/>
                      <a:pt x="265799" y="251940"/>
                    </a:cubicBezTo>
                    <a:cubicBezTo>
                      <a:pt x="266453" y="251286"/>
                      <a:pt x="267761" y="249977"/>
                      <a:pt x="269069" y="249323"/>
                    </a:cubicBezTo>
                    <a:cubicBezTo>
                      <a:pt x="267107" y="244088"/>
                      <a:pt x="270377" y="240161"/>
                      <a:pt x="272338" y="238852"/>
                    </a:cubicBezTo>
                    <a:lnTo>
                      <a:pt x="272992" y="238852"/>
                    </a:lnTo>
                    <a:cubicBezTo>
                      <a:pt x="277570" y="234926"/>
                      <a:pt x="285418" y="228382"/>
                      <a:pt x="293919" y="230345"/>
                    </a:cubicBezTo>
                    <a:cubicBezTo>
                      <a:pt x="303728" y="232963"/>
                      <a:pt x="303075" y="244742"/>
                      <a:pt x="303075" y="250631"/>
                    </a:cubicBezTo>
                    <a:cubicBezTo>
                      <a:pt x="303075" y="251286"/>
                      <a:pt x="303075" y="251940"/>
                      <a:pt x="303075" y="252595"/>
                    </a:cubicBezTo>
                    <a:cubicBezTo>
                      <a:pt x="303075" y="255866"/>
                      <a:pt x="301767" y="259138"/>
                      <a:pt x="299805" y="262410"/>
                    </a:cubicBezTo>
                    <a:cubicBezTo>
                      <a:pt x="299805" y="263719"/>
                      <a:pt x="298497" y="265028"/>
                      <a:pt x="297843" y="266337"/>
                    </a:cubicBezTo>
                    <a:cubicBezTo>
                      <a:pt x="297843" y="267645"/>
                      <a:pt x="297843" y="268954"/>
                      <a:pt x="298497" y="270263"/>
                    </a:cubicBezTo>
                    <a:cubicBezTo>
                      <a:pt x="298497" y="270917"/>
                      <a:pt x="298497" y="272226"/>
                      <a:pt x="298497" y="272880"/>
                    </a:cubicBezTo>
                    <a:cubicBezTo>
                      <a:pt x="299151" y="272880"/>
                      <a:pt x="301113" y="274844"/>
                      <a:pt x="301767" y="275498"/>
                    </a:cubicBezTo>
                    <a:cubicBezTo>
                      <a:pt x="304382" y="277461"/>
                      <a:pt x="306998" y="278770"/>
                      <a:pt x="308960" y="280733"/>
                    </a:cubicBezTo>
                    <a:cubicBezTo>
                      <a:pt x="310922" y="282696"/>
                      <a:pt x="312230" y="285314"/>
                      <a:pt x="314846" y="289240"/>
                    </a:cubicBezTo>
                    <a:cubicBezTo>
                      <a:pt x="316154" y="291203"/>
                      <a:pt x="317462" y="293167"/>
                      <a:pt x="318116" y="293821"/>
                    </a:cubicBezTo>
                    <a:cubicBezTo>
                      <a:pt x="318770" y="293821"/>
                      <a:pt x="321385" y="295784"/>
                      <a:pt x="323347" y="296439"/>
                    </a:cubicBezTo>
                    <a:cubicBezTo>
                      <a:pt x="323347" y="296439"/>
                      <a:pt x="323347" y="296439"/>
                      <a:pt x="323347" y="296439"/>
                    </a:cubicBezTo>
                    <a:cubicBezTo>
                      <a:pt x="325309" y="295130"/>
                      <a:pt x="330541" y="291858"/>
                      <a:pt x="335773" y="296439"/>
                    </a:cubicBezTo>
                    <a:cubicBezTo>
                      <a:pt x="336426" y="296439"/>
                      <a:pt x="337734" y="296439"/>
                      <a:pt x="338388" y="297093"/>
                    </a:cubicBezTo>
                    <a:cubicBezTo>
                      <a:pt x="342312" y="298402"/>
                      <a:pt x="347544" y="299711"/>
                      <a:pt x="349506" y="304291"/>
                    </a:cubicBezTo>
                    <a:cubicBezTo>
                      <a:pt x="350814" y="307563"/>
                      <a:pt x="351468" y="313453"/>
                      <a:pt x="346236" y="318688"/>
                    </a:cubicBezTo>
                    <a:cubicBezTo>
                      <a:pt x="346236" y="318688"/>
                      <a:pt x="345582" y="319342"/>
                      <a:pt x="344928" y="319997"/>
                    </a:cubicBezTo>
                    <a:cubicBezTo>
                      <a:pt x="346236" y="320651"/>
                      <a:pt x="346890" y="321305"/>
                      <a:pt x="348198" y="321960"/>
                    </a:cubicBezTo>
                    <a:cubicBezTo>
                      <a:pt x="351468" y="323923"/>
                      <a:pt x="354738" y="326540"/>
                      <a:pt x="356045" y="329158"/>
                    </a:cubicBezTo>
                    <a:cubicBezTo>
                      <a:pt x="356045" y="325886"/>
                      <a:pt x="357353" y="323268"/>
                      <a:pt x="359315" y="321960"/>
                    </a:cubicBezTo>
                    <a:lnTo>
                      <a:pt x="359315" y="321960"/>
                    </a:lnTo>
                    <a:cubicBezTo>
                      <a:pt x="358007" y="319997"/>
                      <a:pt x="356045" y="317379"/>
                      <a:pt x="356699" y="314107"/>
                    </a:cubicBezTo>
                    <a:cubicBezTo>
                      <a:pt x="356699" y="312798"/>
                      <a:pt x="358007" y="309526"/>
                      <a:pt x="361931" y="307563"/>
                    </a:cubicBezTo>
                    <a:cubicBezTo>
                      <a:pt x="363239" y="306909"/>
                      <a:pt x="365201" y="306255"/>
                      <a:pt x="367163" y="305600"/>
                    </a:cubicBezTo>
                    <a:cubicBezTo>
                      <a:pt x="367163" y="305600"/>
                      <a:pt x="367163" y="305600"/>
                      <a:pt x="367163" y="305600"/>
                    </a:cubicBezTo>
                    <a:cubicBezTo>
                      <a:pt x="365855" y="302328"/>
                      <a:pt x="365201" y="297093"/>
                      <a:pt x="369779" y="293821"/>
                    </a:cubicBezTo>
                    <a:cubicBezTo>
                      <a:pt x="371741" y="292512"/>
                      <a:pt x="380242" y="284005"/>
                      <a:pt x="385474" y="278770"/>
                    </a:cubicBezTo>
                    <a:cubicBezTo>
                      <a:pt x="390051" y="274189"/>
                      <a:pt x="393975" y="266991"/>
                      <a:pt x="393975" y="264373"/>
                    </a:cubicBezTo>
                    <a:cubicBezTo>
                      <a:pt x="393975" y="261756"/>
                      <a:pt x="393975" y="258484"/>
                      <a:pt x="393321" y="255212"/>
                    </a:cubicBezTo>
                    <a:cubicBezTo>
                      <a:pt x="393321" y="253249"/>
                      <a:pt x="393321" y="251940"/>
                      <a:pt x="393321" y="250631"/>
                    </a:cubicBezTo>
                    <a:cubicBezTo>
                      <a:pt x="393321" y="250631"/>
                      <a:pt x="392013" y="248014"/>
                      <a:pt x="391359" y="246705"/>
                    </a:cubicBezTo>
                    <a:cubicBezTo>
                      <a:pt x="389397" y="243433"/>
                      <a:pt x="387436" y="239507"/>
                      <a:pt x="390051" y="235580"/>
                    </a:cubicBezTo>
                    <a:lnTo>
                      <a:pt x="390051" y="235580"/>
                    </a:lnTo>
                    <a:cubicBezTo>
                      <a:pt x="391359" y="231000"/>
                      <a:pt x="394629" y="224456"/>
                      <a:pt x="401169" y="223801"/>
                    </a:cubicBezTo>
                    <a:cubicBezTo>
                      <a:pt x="401169" y="223801"/>
                      <a:pt x="401169" y="223801"/>
                      <a:pt x="401169" y="223801"/>
                    </a:cubicBezTo>
                    <a:cubicBezTo>
                      <a:pt x="407054" y="219875"/>
                      <a:pt x="410978" y="222492"/>
                      <a:pt x="413594" y="224456"/>
                    </a:cubicBezTo>
                    <a:cubicBezTo>
                      <a:pt x="413594" y="224456"/>
                      <a:pt x="414248" y="225110"/>
                      <a:pt x="414902" y="225764"/>
                    </a:cubicBezTo>
                    <a:cubicBezTo>
                      <a:pt x="417518" y="223801"/>
                      <a:pt x="420134" y="221184"/>
                      <a:pt x="424711" y="222492"/>
                    </a:cubicBezTo>
                    <a:cubicBezTo>
                      <a:pt x="427327" y="223147"/>
                      <a:pt x="429289" y="225110"/>
                      <a:pt x="429289" y="228382"/>
                    </a:cubicBezTo>
                    <a:cubicBezTo>
                      <a:pt x="429289" y="231000"/>
                      <a:pt x="429289" y="233617"/>
                      <a:pt x="429289" y="236235"/>
                    </a:cubicBezTo>
                    <a:cubicBezTo>
                      <a:pt x="429289" y="239507"/>
                      <a:pt x="428635" y="242779"/>
                      <a:pt x="429289" y="245396"/>
                    </a:cubicBezTo>
                    <a:cubicBezTo>
                      <a:pt x="429289" y="247359"/>
                      <a:pt x="429943" y="247359"/>
                      <a:pt x="431251" y="248668"/>
                    </a:cubicBezTo>
                    <a:cubicBezTo>
                      <a:pt x="432559" y="250631"/>
                      <a:pt x="434521" y="252595"/>
                      <a:pt x="435829" y="256521"/>
                    </a:cubicBezTo>
                    <a:cubicBezTo>
                      <a:pt x="437790" y="261102"/>
                      <a:pt x="439098" y="262410"/>
                      <a:pt x="443676" y="263065"/>
                    </a:cubicBezTo>
                    <a:cubicBezTo>
                      <a:pt x="445638" y="263065"/>
                      <a:pt x="448254" y="263065"/>
                      <a:pt x="449562" y="263065"/>
                    </a:cubicBezTo>
                    <a:cubicBezTo>
                      <a:pt x="449562" y="260447"/>
                      <a:pt x="449562" y="256521"/>
                      <a:pt x="452832" y="253903"/>
                    </a:cubicBezTo>
                    <a:cubicBezTo>
                      <a:pt x="454139" y="253249"/>
                      <a:pt x="456755" y="251286"/>
                      <a:pt x="460679" y="252595"/>
                    </a:cubicBezTo>
                    <a:cubicBezTo>
                      <a:pt x="460679" y="252595"/>
                      <a:pt x="460679" y="252595"/>
                      <a:pt x="461333" y="252595"/>
                    </a:cubicBezTo>
                    <a:cubicBezTo>
                      <a:pt x="461333" y="252595"/>
                      <a:pt x="461333" y="252595"/>
                      <a:pt x="461333" y="252595"/>
                    </a:cubicBezTo>
                    <a:cubicBezTo>
                      <a:pt x="461987" y="252595"/>
                      <a:pt x="463295" y="251286"/>
                      <a:pt x="465257" y="250631"/>
                    </a:cubicBezTo>
                    <a:cubicBezTo>
                      <a:pt x="466565" y="250631"/>
                      <a:pt x="467219" y="249977"/>
                      <a:pt x="468527" y="249323"/>
                    </a:cubicBezTo>
                    <a:cubicBezTo>
                      <a:pt x="473758" y="246705"/>
                      <a:pt x="480298" y="244088"/>
                      <a:pt x="487491" y="247359"/>
                    </a:cubicBezTo>
                    <a:cubicBezTo>
                      <a:pt x="495339" y="251286"/>
                      <a:pt x="496647" y="258484"/>
                      <a:pt x="496647" y="262410"/>
                    </a:cubicBezTo>
                    <a:cubicBezTo>
                      <a:pt x="496647" y="262410"/>
                      <a:pt x="496647" y="262410"/>
                      <a:pt x="496647" y="262410"/>
                    </a:cubicBezTo>
                    <a:cubicBezTo>
                      <a:pt x="496647" y="262410"/>
                      <a:pt x="496647" y="262410"/>
                      <a:pt x="496647" y="262410"/>
                    </a:cubicBezTo>
                    <a:cubicBezTo>
                      <a:pt x="496647" y="259793"/>
                      <a:pt x="497301" y="257175"/>
                      <a:pt x="499263" y="255866"/>
                    </a:cubicBezTo>
                    <a:cubicBezTo>
                      <a:pt x="499917" y="255212"/>
                      <a:pt x="501225" y="253249"/>
                      <a:pt x="502533" y="251286"/>
                    </a:cubicBezTo>
                    <a:cubicBezTo>
                      <a:pt x="497301" y="251286"/>
                      <a:pt x="491415" y="249323"/>
                      <a:pt x="490761" y="243433"/>
                    </a:cubicBezTo>
                    <a:cubicBezTo>
                      <a:pt x="489453" y="237544"/>
                      <a:pt x="492723" y="223147"/>
                      <a:pt x="494031" y="218566"/>
                    </a:cubicBezTo>
                    <a:lnTo>
                      <a:pt x="494031" y="217257"/>
                    </a:lnTo>
                    <a:cubicBezTo>
                      <a:pt x="496647" y="212022"/>
                      <a:pt x="499263" y="204170"/>
                      <a:pt x="507764" y="202206"/>
                    </a:cubicBezTo>
                    <a:cubicBezTo>
                      <a:pt x="509072" y="202206"/>
                      <a:pt x="510380" y="201552"/>
                      <a:pt x="512342" y="200898"/>
                    </a:cubicBezTo>
                    <a:cubicBezTo>
                      <a:pt x="516266" y="199589"/>
                      <a:pt x="524113" y="196317"/>
                      <a:pt x="528037" y="203515"/>
                    </a:cubicBezTo>
                    <a:cubicBezTo>
                      <a:pt x="528037" y="204170"/>
                      <a:pt x="528691" y="205478"/>
                      <a:pt x="529345" y="207441"/>
                    </a:cubicBezTo>
                    <a:cubicBezTo>
                      <a:pt x="529345" y="209405"/>
                      <a:pt x="531961" y="214640"/>
                      <a:pt x="533269" y="215294"/>
                    </a:cubicBezTo>
                    <a:cubicBezTo>
                      <a:pt x="537193" y="216603"/>
                      <a:pt x="543078" y="217257"/>
                      <a:pt x="545694" y="217257"/>
                    </a:cubicBezTo>
                    <a:cubicBezTo>
                      <a:pt x="545694" y="215948"/>
                      <a:pt x="545694" y="212677"/>
                      <a:pt x="545694" y="210713"/>
                    </a:cubicBezTo>
                    <a:cubicBezTo>
                      <a:pt x="541116" y="208750"/>
                      <a:pt x="536539" y="205478"/>
                      <a:pt x="533923" y="201552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46F433C6-B4CC-5ED9-3C3B-20F412819F8A}"/>
                  </a:ext>
                </a:extLst>
              </p:cNvPr>
              <p:cNvSpPr/>
              <p:nvPr/>
            </p:nvSpPr>
            <p:spPr>
              <a:xfrm>
                <a:off x="1605996" y="4644606"/>
                <a:ext cx="25504" cy="28138"/>
              </a:xfrm>
              <a:custGeom>
                <a:avLst/>
                <a:gdLst>
                  <a:gd name="connsiteX0" fmla="*/ 18965 w 25504"/>
                  <a:gd name="connsiteY0" fmla="*/ 5235 h 28138"/>
                  <a:gd name="connsiteX1" fmla="*/ 17657 w 25504"/>
                  <a:gd name="connsiteY1" fmla="*/ 7853 h 28138"/>
                  <a:gd name="connsiteX2" fmla="*/ 17657 w 25504"/>
                  <a:gd name="connsiteY2" fmla="*/ 9816 h 28138"/>
                  <a:gd name="connsiteX3" fmla="*/ 10463 w 25504"/>
                  <a:gd name="connsiteY3" fmla="*/ 22249 h 28138"/>
                  <a:gd name="connsiteX4" fmla="*/ 7194 w 25504"/>
                  <a:gd name="connsiteY4" fmla="*/ 22249 h 28138"/>
                  <a:gd name="connsiteX5" fmla="*/ 0 w 25504"/>
                  <a:gd name="connsiteY5" fmla="*/ 23558 h 28138"/>
                  <a:gd name="connsiteX6" fmla="*/ 654 w 25504"/>
                  <a:gd name="connsiteY6" fmla="*/ 28139 h 28138"/>
                  <a:gd name="connsiteX7" fmla="*/ 9809 w 25504"/>
                  <a:gd name="connsiteY7" fmla="*/ 25521 h 28138"/>
                  <a:gd name="connsiteX8" fmla="*/ 11117 w 25504"/>
                  <a:gd name="connsiteY8" fmla="*/ 25521 h 28138"/>
                  <a:gd name="connsiteX9" fmla="*/ 25504 w 25504"/>
                  <a:gd name="connsiteY9" fmla="*/ 15705 h 28138"/>
                  <a:gd name="connsiteX10" fmla="*/ 25504 w 25504"/>
                  <a:gd name="connsiteY10" fmla="*/ 14397 h 28138"/>
                  <a:gd name="connsiteX11" fmla="*/ 20927 w 25504"/>
                  <a:gd name="connsiteY11" fmla="*/ 0 h 28138"/>
                  <a:gd name="connsiteX12" fmla="*/ 18965 w 25504"/>
                  <a:gd name="connsiteY12" fmla="*/ 3926 h 2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04" h="28138">
                    <a:moveTo>
                      <a:pt x="18965" y="5235"/>
                    </a:moveTo>
                    <a:lnTo>
                      <a:pt x="17657" y="7853"/>
                    </a:lnTo>
                    <a:cubicBezTo>
                      <a:pt x="17657" y="7853"/>
                      <a:pt x="17657" y="9161"/>
                      <a:pt x="17657" y="9816"/>
                    </a:cubicBezTo>
                    <a:cubicBezTo>
                      <a:pt x="17657" y="13742"/>
                      <a:pt x="17003" y="20941"/>
                      <a:pt x="10463" y="22249"/>
                    </a:cubicBezTo>
                    <a:cubicBezTo>
                      <a:pt x="10463" y="22249"/>
                      <a:pt x="8501" y="22249"/>
                      <a:pt x="7194" y="22249"/>
                    </a:cubicBezTo>
                    <a:cubicBezTo>
                      <a:pt x="5886" y="22249"/>
                      <a:pt x="2616" y="22904"/>
                      <a:pt x="0" y="23558"/>
                    </a:cubicBezTo>
                    <a:cubicBezTo>
                      <a:pt x="0" y="24867"/>
                      <a:pt x="654" y="26176"/>
                      <a:pt x="654" y="28139"/>
                    </a:cubicBezTo>
                    <a:cubicBezTo>
                      <a:pt x="4578" y="27484"/>
                      <a:pt x="8501" y="26176"/>
                      <a:pt x="9809" y="25521"/>
                    </a:cubicBezTo>
                    <a:lnTo>
                      <a:pt x="11117" y="25521"/>
                    </a:lnTo>
                    <a:cubicBezTo>
                      <a:pt x="18965" y="20286"/>
                      <a:pt x="22889" y="17669"/>
                      <a:pt x="25504" y="15705"/>
                    </a:cubicBezTo>
                    <a:cubicBezTo>
                      <a:pt x="25504" y="15705"/>
                      <a:pt x="25504" y="15051"/>
                      <a:pt x="25504" y="14397"/>
                    </a:cubicBezTo>
                    <a:cubicBezTo>
                      <a:pt x="22889" y="8507"/>
                      <a:pt x="20927" y="3926"/>
                      <a:pt x="20927" y="0"/>
                    </a:cubicBezTo>
                    <a:cubicBezTo>
                      <a:pt x="20927" y="1309"/>
                      <a:pt x="19619" y="2617"/>
                      <a:pt x="18965" y="392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7" name="Graphic 2">
              <a:extLst>
                <a:ext uri="{FF2B5EF4-FFF2-40B4-BE49-F238E27FC236}">
                  <a16:creationId xmlns:a16="http://schemas.microsoft.com/office/drawing/2014/main" id="{7682FD48-7840-935D-61A6-B32F16DAA456}"/>
                </a:ext>
              </a:extLst>
            </p:cNvPr>
            <p:cNvGrpSpPr/>
            <p:nvPr/>
          </p:nvGrpSpPr>
          <p:grpSpPr>
            <a:xfrm>
              <a:off x="3122531" y="-68305"/>
              <a:ext cx="2706089" cy="4343181"/>
              <a:chOff x="3122531" y="-68305"/>
              <a:chExt cx="2706089" cy="4343181"/>
            </a:xfrm>
            <a:solidFill>
              <a:srgbClr val="EDEDEE"/>
            </a:solidFill>
          </p:grpSpPr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010718DA-6015-103D-3C86-1DC129445AF2}"/>
                  </a:ext>
                </a:extLst>
              </p:cNvPr>
              <p:cNvSpPr/>
              <p:nvPr/>
            </p:nvSpPr>
            <p:spPr>
              <a:xfrm>
                <a:off x="3122531" y="2927489"/>
                <a:ext cx="315209" cy="164578"/>
              </a:xfrm>
              <a:custGeom>
                <a:avLst/>
                <a:gdLst>
                  <a:gd name="connsiteX0" fmla="*/ 3924 w 315209"/>
                  <a:gd name="connsiteY0" fmla="*/ 161634 h 164578"/>
                  <a:gd name="connsiteX1" fmla="*/ 7193 w 315209"/>
                  <a:gd name="connsiteY1" fmla="*/ 155745 h 164578"/>
                  <a:gd name="connsiteX2" fmla="*/ 11771 w 315209"/>
                  <a:gd name="connsiteY2" fmla="*/ 147238 h 164578"/>
                  <a:gd name="connsiteX3" fmla="*/ 18311 w 315209"/>
                  <a:gd name="connsiteY3" fmla="*/ 134150 h 164578"/>
                  <a:gd name="connsiteX4" fmla="*/ 18965 w 315209"/>
                  <a:gd name="connsiteY4" fmla="*/ 129569 h 164578"/>
                  <a:gd name="connsiteX5" fmla="*/ 22235 w 315209"/>
                  <a:gd name="connsiteY5" fmla="*/ 106011 h 164578"/>
                  <a:gd name="connsiteX6" fmla="*/ 30082 w 315209"/>
                  <a:gd name="connsiteY6" fmla="*/ 116481 h 164578"/>
                  <a:gd name="connsiteX7" fmla="*/ 34660 w 315209"/>
                  <a:gd name="connsiteY7" fmla="*/ 123680 h 164578"/>
                  <a:gd name="connsiteX8" fmla="*/ 47739 w 315209"/>
                  <a:gd name="connsiteY8" fmla="*/ 117136 h 164578"/>
                  <a:gd name="connsiteX9" fmla="*/ 68012 w 315209"/>
                  <a:gd name="connsiteY9" fmla="*/ 117790 h 164578"/>
                  <a:gd name="connsiteX10" fmla="*/ 56240 w 315209"/>
                  <a:gd name="connsiteY10" fmla="*/ 124988 h 164578"/>
                  <a:gd name="connsiteX11" fmla="*/ 49047 w 315209"/>
                  <a:gd name="connsiteY11" fmla="*/ 133496 h 164578"/>
                  <a:gd name="connsiteX12" fmla="*/ 42507 w 315209"/>
                  <a:gd name="connsiteY12" fmla="*/ 136113 h 164578"/>
                  <a:gd name="connsiteX13" fmla="*/ 34006 w 315209"/>
                  <a:gd name="connsiteY13" fmla="*/ 144620 h 164578"/>
                  <a:gd name="connsiteX14" fmla="*/ 28774 w 315209"/>
                  <a:gd name="connsiteY14" fmla="*/ 141348 h 164578"/>
                  <a:gd name="connsiteX15" fmla="*/ 22889 w 315209"/>
                  <a:gd name="connsiteY15" fmla="*/ 157708 h 164578"/>
                  <a:gd name="connsiteX16" fmla="*/ 13079 w 315209"/>
                  <a:gd name="connsiteY16" fmla="*/ 162289 h 164578"/>
                  <a:gd name="connsiteX17" fmla="*/ 13079 w 315209"/>
                  <a:gd name="connsiteY17" fmla="*/ 163597 h 164578"/>
                  <a:gd name="connsiteX18" fmla="*/ 89593 w 315209"/>
                  <a:gd name="connsiteY18" fmla="*/ 163597 h 164578"/>
                  <a:gd name="connsiteX19" fmla="*/ 114443 w 315209"/>
                  <a:gd name="connsiteY19" fmla="*/ 161634 h 164578"/>
                  <a:gd name="connsiteX20" fmla="*/ 185071 w 315209"/>
                  <a:gd name="connsiteY20" fmla="*/ 155745 h 164578"/>
                  <a:gd name="connsiteX21" fmla="*/ 272702 w 315209"/>
                  <a:gd name="connsiteY21" fmla="*/ 139385 h 164578"/>
                  <a:gd name="connsiteX22" fmla="*/ 315209 w 315209"/>
                  <a:gd name="connsiteY22" fmla="*/ 126297 h 164578"/>
                  <a:gd name="connsiteX23" fmla="*/ 307362 w 315209"/>
                  <a:gd name="connsiteY23" fmla="*/ 114518 h 164578"/>
                  <a:gd name="connsiteX24" fmla="*/ 305400 w 315209"/>
                  <a:gd name="connsiteY24" fmla="*/ 95541 h 164578"/>
                  <a:gd name="connsiteX25" fmla="*/ 305400 w 315209"/>
                  <a:gd name="connsiteY25" fmla="*/ 83762 h 164578"/>
                  <a:gd name="connsiteX26" fmla="*/ 305400 w 315209"/>
                  <a:gd name="connsiteY26" fmla="*/ 79181 h 164578"/>
                  <a:gd name="connsiteX27" fmla="*/ 304746 w 315209"/>
                  <a:gd name="connsiteY27" fmla="*/ 70674 h 164578"/>
                  <a:gd name="connsiteX28" fmla="*/ 306054 w 315209"/>
                  <a:gd name="connsiteY28" fmla="*/ 61513 h 164578"/>
                  <a:gd name="connsiteX29" fmla="*/ 306054 w 315209"/>
                  <a:gd name="connsiteY29" fmla="*/ 60204 h 164578"/>
                  <a:gd name="connsiteX30" fmla="*/ 311285 w 315209"/>
                  <a:gd name="connsiteY30" fmla="*/ 51697 h 164578"/>
                  <a:gd name="connsiteX31" fmla="*/ 313901 w 315209"/>
                  <a:gd name="connsiteY31" fmla="*/ 48425 h 164578"/>
                  <a:gd name="connsiteX32" fmla="*/ 310631 w 315209"/>
                  <a:gd name="connsiteY32" fmla="*/ 38609 h 164578"/>
                  <a:gd name="connsiteX33" fmla="*/ 307362 w 315209"/>
                  <a:gd name="connsiteY33" fmla="*/ 37300 h 164578"/>
                  <a:gd name="connsiteX34" fmla="*/ 305400 w 315209"/>
                  <a:gd name="connsiteY34" fmla="*/ 37300 h 164578"/>
                  <a:gd name="connsiteX35" fmla="*/ 297552 w 315209"/>
                  <a:gd name="connsiteY35" fmla="*/ 30756 h 164578"/>
                  <a:gd name="connsiteX36" fmla="*/ 292974 w 315209"/>
                  <a:gd name="connsiteY36" fmla="*/ 32065 h 164578"/>
                  <a:gd name="connsiteX37" fmla="*/ 279895 w 315209"/>
                  <a:gd name="connsiteY37" fmla="*/ 13742 h 164578"/>
                  <a:gd name="connsiteX38" fmla="*/ 279895 w 315209"/>
                  <a:gd name="connsiteY38" fmla="*/ 13742 h 164578"/>
                  <a:gd name="connsiteX39" fmla="*/ 278587 w 315209"/>
                  <a:gd name="connsiteY39" fmla="*/ 15051 h 164578"/>
                  <a:gd name="connsiteX40" fmla="*/ 272702 w 315209"/>
                  <a:gd name="connsiteY40" fmla="*/ 18977 h 164578"/>
                  <a:gd name="connsiteX41" fmla="*/ 249813 w 315209"/>
                  <a:gd name="connsiteY41" fmla="*/ 20286 h 164578"/>
                  <a:gd name="connsiteX42" fmla="*/ 246543 w 315209"/>
                  <a:gd name="connsiteY42" fmla="*/ 20286 h 164578"/>
                  <a:gd name="connsiteX43" fmla="*/ 246543 w 315209"/>
                  <a:gd name="connsiteY43" fmla="*/ 20286 h 164578"/>
                  <a:gd name="connsiteX44" fmla="*/ 238696 w 315209"/>
                  <a:gd name="connsiteY44" fmla="*/ 26830 h 164578"/>
                  <a:gd name="connsiteX45" fmla="*/ 230194 w 315209"/>
                  <a:gd name="connsiteY45" fmla="*/ 33374 h 164578"/>
                  <a:gd name="connsiteX46" fmla="*/ 217769 w 315209"/>
                  <a:gd name="connsiteY46" fmla="*/ 24212 h 164578"/>
                  <a:gd name="connsiteX47" fmla="*/ 214499 w 315209"/>
                  <a:gd name="connsiteY47" fmla="*/ 26176 h 164578"/>
                  <a:gd name="connsiteX48" fmla="*/ 202074 w 315209"/>
                  <a:gd name="connsiteY48" fmla="*/ 23558 h 164578"/>
                  <a:gd name="connsiteX49" fmla="*/ 197496 w 315209"/>
                  <a:gd name="connsiteY49" fmla="*/ 21595 h 164578"/>
                  <a:gd name="connsiteX50" fmla="*/ 175261 w 315209"/>
                  <a:gd name="connsiteY50" fmla="*/ 9162 h 164578"/>
                  <a:gd name="connsiteX51" fmla="*/ 171992 w 315209"/>
                  <a:gd name="connsiteY51" fmla="*/ 9162 h 164578"/>
                  <a:gd name="connsiteX52" fmla="*/ 162182 w 315209"/>
                  <a:gd name="connsiteY52" fmla="*/ 9816 h 164578"/>
                  <a:gd name="connsiteX53" fmla="*/ 151065 w 315209"/>
                  <a:gd name="connsiteY53" fmla="*/ 0 h 164578"/>
                  <a:gd name="connsiteX54" fmla="*/ 141255 w 315209"/>
                  <a:gd name="connsiteY54" fmla="*/ 6544 h 164578"/>
                  <a:gd name="connsiteX55" fmla="*/ 139948 w 315209"/>
                  <a:gd name="connsiteY55" fmla="*/ 6544 h 164578"/>
                  <a:gd name="connsiteX56" fmla="*/ 139294 w 315209"/>
                  <a:gd name="connsiteY56" fmla="*/ 7853 h 164578"/>
                  <a:gd name="connsiteX57" fmla="*/ 134716 w 315209"/>
                  <a:gd name="connsiteY57" fmla="*/ 9816 h 164578"/>
                  <a:gd name="connsiteX58" fmla="*/ 145833 w 315209"/>
                  <a:gd name="connsiteY58" fmla="*/ 47771 h 164578"/>
                  <a:gd name="connsiteX59" fmla="*/ 148449 w 315209"/>
                  <a:gd name="connsiteY59" fmla="*/ 54969 h 164578"/>
                  <a:gd name="connsiteX60" fmla="*/ 131446 w 315209"/>
                  <a:gd name="connsiteY60" fmla="*/ 65439 h 164578"/>
                  <a:gd name="connsiteX61" fmla="*/ 115097 w 315209"/>
                  <a:gd name="connsiteY61" fmla="*/ 68711 h 164578"/>
                  <a:gd name="connsiteX62" fmla="*/ 104634 w 315209"/>
                  <a:gd name="connsiteY62" fmla="*/ 64130 h 164578"/>
                  <a:gd name="connsiteX63" fmla="*/ 91555 w 315209"/>
                  <a:gd name="connsiteY63" fmla="*/ 64130 h 164578"/>
                  <a:gd name="connsiteX64" fmla="*/ 76513 w 315209"/>
                  <a:gd name="connsiteY64" fmla="*/ 68057 h 164578"/>
                  <a:gd name="connsiteX65" fmla="*/ 73897 w 315209"/>
                  <a:gd name="connsiteY65" fmla="*/ 68057 h 164578"/>
                  <a:gd name="connsiteX66" fmla="*/ 103326 w 315209"/>
                  <a:gd name="connsiteY66" fmla="*/ 20941 h 164578"/>
                  <a:gd name="connsiteX67" fmla="*/ 107904 w 315209"/>
                  <a:gd name="connsiteY67" fmla="*/ 13088 h 164578"/>
                  <a:gd name="connsiteX68" fmla="*/ 111173 w 315209"/>
                  <a:gd name="connsiteY68" fmla="*/ 5235 h 164578"/>
                  <a:gd name="connsiteX69" fmla="*/ 105288 w 315209"/>
                  <a:gd name="connsiteY69" fmla="*/ 4581 h 164578"/>
                  <a:gd name="connsiteX70" fmla="*/ 104634 w 315209"/>
                  <a:gd name="connsiteY70" fmla="*/ 4581 h 164578"/>
                  <a:gd name="connsiteX71" fmla="*/ 102018 w 315209"/>
                  <a:gd name="connsiteY71" fmla="*/ 9816 h 164578"/>
                  <a:gd name="connsiteX72" fmla="*/ 97440 w 315209"/>
                  <a:gd name="connsiteY72" fmla="*/ 17669 h 164578"/>
                  <a:gd name="connsiteX73" fmla="*/ 65396 w 315209"/>
                  <a:gd name="connsiteY73" fmla="*/ 68057 h 164578"/>
                  <a:gd name="connsiteX74" fmla="*/ 54933 w 315209"/>
                  <a:gd name="connsiteY74" fmla="*/ 71329 h 164578"/>
                  <a:gd name="connsiteX75" fmla="*/ 26812 w 315209"/>
                  <a:gd name="connsiteY75" fmla="*/ 74601 h 164578"/>
                  <a:gd name="connsiteX76" fmla="*/ 12425 w 315209"/>
                  <a:gd name="connsiteY76" fmla="*/ 78527 h 164578"/>
                  <a:gd name="connsiteX77" fmla="*/ 13079 w 315209"/>
                  <a:gd name="connsiteY77" fmla="*/ 92269 h 164578"/>
                  <a:gd name="connsiteX78" fmla="*/ 18965 w 315209"/>
                  <a:gd name="connsiteY78" fmla="*/ 103394 h 164578"/>
                  <a:gd name="connsiteX79" fmla="*/ 15695 w 315209"/>
                  <a:gd name="connsiteY79" fmla="*/ 130224 h 164578"/>
                  <a:gd name="connsiteX80" fmla="*/ 15041 w 315209"/>
                  <a:gd name="connsiteY80" fmla="*/ 135459 h 164578"/>
                  <a:gd name="connsiteX81" fmla="*/ 9156 w 315209"/>
                  <a:gd name="connsiteY81" fmla="*/ 147238 h 164578"/>
                  <a:gd name="connsiteX82" fmla="*/ 3924 w 315209"/>
                  <a:gd name="connsiteY82" fmla="*/ 156399 h 164578"/>
                  <a:gd name="connsiteX83" fmla="*/ 0 w 315209"/>
                  <a:gd name="connsiteY83" fmla="*/ 162943 h 164578"/>
                  <a:gd name="connsiteX84" fmla="*/ 3270 w 315209"/>
                  <a:gd name="connsiteY84" fmla="*/ 162943 h 16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315209" h="164578">
                    <a:moveTo>
                      <a:pt x="3924" y="161634"/>
                    </a:moveTo>
                    <a:cubicBezTo>
                      <a:pt x="5232" y="159671"/>
                      <a:pt x="6540" y="157708"/>
                      <a:pt x="7193" y="155745"/>
                    </a:cubicBezTo>
                    <a:cubicBezTo>
                      <a:pt x="8501" y="153781"/>
                      <a:pt x="9809" y="150510"/>
                      <a:pt x="11771" y="147238"/>
                    </a:cubicBezTo>
                    <a:cubicBezTo>
                      <a:pt x="15041" y="142003"/>
                      <a:pt x="17657" y="137422"/>
                      <a:pt x="18311" y="134150"/>
                    </a:cubicBezTo>
                    <a:cubicBezTo>
                      <a:pt x="18311" y="132841"/>
                      <a:pt x="18311" y="131532"/>
                      <a:pt x="18965" y="129569"/>
                    </a:cubicBezTo>
                    <a:cubicBezTo>
                      <a:pt x="20273" y="123025"/>
                      <a:pt x="22235" y="113209"/>
                      <a:pt x="22235" y="106011"/>
                    </a:cubicBezTo>
                    <a:cubicBezTo>
                      <a:pt x="25505" y="109283"/>
                      <a:pt x="28774" y="113209"/>
                      <a:pt x="30082" y="116481"/>
                    </a:cubicBezTo>
                    <a:cubicBezTo>
                      <a:pt x="31390" y="120408"/>
                      <a:pt x="30082" y="124334"/>
                      <a:pt x="34660" y="123680"/>
                    </a:cubicBezTo>
                    <a:cubicBezTo>
                      <a:pt x="38584" y="123025"/>
                      <a:pt x="45123" y="116481"/>
                      <a:pt x="47739" y="117136"/>
                    </a:cubicBezTo>
                    <a:cubicBezTo>
                      <a:pt x="50355" y="117790"/>
                      <a:pt x="69974" y="115827"/>
                      <a:pt x="68012" y="117790"/>
                    </a:cubicBezTo>
                    <a:cubicBezTo>
                      <a:pt x="66050" y="119753"/>
                      <a:pt x="60818" y="121062"/>
                      <a:pt x="56240" y="124988"/>
                    </a:cubicBezTo>
                    <a:cubicBezTo>
                      <a:pt x="51663" y="128915"/>
                      <a:pt x="51009" y="132841"/>
                      <a:pt x="49047" y="133496"/>
                    </a:cubicBezTo>
                    <a:cubicBezTo>
                      <a:pt x="47085" y="134150"/>
                      <a:pt x="42507" y="136113"/>
                      <a:pt x="42507" y="136113"/>
                    </a:cubicBezTo>
                    <a:cubicBezTo>
                      <a:pt x="42507" y="136113"/>
                      <a:pt x="35314" y="145275"/>
                      <a:pt x="34006" y="144620"/>
                    </a:cubicBezTo>
                    <a:cubicBezTo>
                      <a:pt x="32698" y="144620"/>
                      <a:pt x="31390" y="138731"/>
                      <a:pt x="28774" y="141348"/>
                    </a:cubicBezTo>
                    <a:cubicBezTo>
                      <a:pt x="26158" y="144620"/>
                      <a:pt x="28120" y="155745"/>
                      <a:pt x="22889" y="157708"/>
                    </a:cubicBezTo>
                    <a:cubicBezTo>
                      <a:pt x="18311" y="159671"/>
                      <a:pt x="13079" y="162289"/>
                      <a:pt x="13079" y="162289"/>
                    </a:cubicBezTo>
                    <a:cubicBezTo>
                      <a:pt x="13079" y="162289"/>
                      <a:pt x="13079" y="162289"/>
                      <a:pt x="13079" y="163597"/>
                    </a:cubicBezTo>
                    <a:cubicBezTo>
                      <a:pt x="26158" y="164906"/>
                      <a:pt x="73244" y="164906"/>
                      <a:pt x="89593" y="163597"/>
                    </a:cubicBezTo>
                    <a:cubicBezTo>
                      <a:pt x="94824" y="163597"/>
                      <a:pt x="103980" y="162289"/>
                      <a:pt x="114443" y="161634"/>
                    </a:cubicBezTo>
                    <a:cubicBezTo>
                      <a:pt x="137332" y="160325"/>
                      <a:pt x="169376" y="157708"/>
                      <a:pt x="185071" y="155745"/>
                    </a:cubicBezTo>
                    <a:cubicBezTo>
                      <a:pt x="207959" y="152473"/>
                      <a:pt x="258315" y="142657"/>
                      <a:pt x="272702" y="139385"/>
                    </a:cubicBezTo>
                    <a:cubicBezTo>
                      <a:pt x="283819" y="136768"/>
                      <a:pt x="303438" y="130224"/>
                      <a:pt x="315209" y="126297"/>
                    </a:cubicBezTo>
                    <a:cubicBezTo>
                      <a:pt x="311285" y="121716"/>
                      <a:pt x="308015" y="116481"/>
                      <a:pt x="307362" y="114518"/>
                    </a:cubicBezTo>
                    <a:cubicBezTo>
                      <a:pt x="306054" y="109938"/>
                      <a:pt x="305400" y="98813"/>
                      <a:pt x="305400" y="95541"/>
                    </a:cubicBezTo>
                    <a:cubicBezTo>
                      <a:pt x="305400" y="92923"/>
                      <a:pt x="305400" y="86379"/>
                      <a:pt x="305400" y="83762"/>
                    </a:cubicBezTo>
                    <a:cubicBezTo>
                      <a:pt x="305400" y="82453"/>
                      <a:pt x="305400" y="81144"/>
                      <a:pt x="305400" y="79181"/>
                    </a:cubicBezTo>
                    <a:cubicBezTo>
                      <a:pt x="305400" y="76564"/>
                      <a:pt x="305400" y="72637"/>
                      <a:pt x="304746" y="70674"/>
                    </a:cubicBezTo>
                    <a:cubicBezTo>
                      <a:pt x="304092" y="66748"/>
                      <a:pt x="304746" y="63476"/>
                      <a:pt x="306054" y="61513"/>
                    </a:cubicBezTo>
                    <a:cubicBezTo>
                      <a:pt x="306054" y="61513"/>
                      <a:pt x="306054" y="60858"/>
                      <a:pt x="306054" y="60204"/>
                    </a:cubicBezTo>
                    <a:cubicBezTo>
                      <a:pt x="306708" y="57586"/>
                      <a:pt x="308670" y="55623"/>
                      <a:pt x="311285" y="51697"/>
                    </a:cubicBezTo>
                    <a:cubicBezTo>
                      <a:pt x="311939" y="50388"/>
                      <a:pt x="313247" y="49079"/>
                      <a:pt x="313901" y="48425"/>
                    </a:cubicBezTo>
                    <a:cubicBezTo>
                      <a:pt x="313901" y="46462"/>
                      <a:pt x="311939" y="41881"/>
                      <a:pt x="310631" y="38609"/>
                    </a:cubicBezTo>
                    <a:cubicBezTo>
                      <a:pt x="310631" y="38609"/>
                      <a:pt x="310631" y="38609"/>
                      <a:pt x="307362" y="37300"/>
                    </a:cubicBezTo>
                    <a:lnTo>
                      <a:pt x="305400" y="37300"/>
                    </a:lnTo>
                    <a:cubicBezTo>
                      <a:pt x="301476" y="35991"/>
                      <a:pt x="298860" y="33374"/>
                      <a:pt x="297552" y="30756"/>
                    </a:cubicBezTo>
                    <a:cubicBezTo>
                      <a:pt x="296244" y="30756"/>
                      <a:pt x="294936" y="32065"/>
                      <a:pt x="292974" y="32065"/>
                    </a:cubicBezTo>
                    <a:cubicBezTo>
                      <a:pt x="284473" y="33374"/>
                      <a:pt x="281857" y="22904"/>
                      <a:pt x="279895" y="13742"/>
                    </a:cubicBezTo>
                    <a:cubicBezTo>
                      <a:pt x="279895" y="13742"/>
                      <a:pt x="279895" y="13742"/>
                      <a:pt x="279895" y="13742"/>
                    </a:cubicBezTo>
                    <a:cubicBezTo>
                      <a:pt x="279895" y="13742"/>
                      <a:pt x="279241" y="14397"/>
                      <a:pt x="278587" y="15051"/>
                    </a:cubicBezTo>
                    <a:cubicBezTo>
                      <a:pt x="275972" y="17014"/>
                      <a:pt x="274010" y="18323"/>
                      <a:pt x="272702" y="18977"/>
                    </a:cubicBezTo>
                    <a:cubicBezTo>
                      <a:pt x="269432" y="20286"/>
                      <a:pt x="262892" y="20286"/>
                      <a:pt x="249813" y="20286"/>
                    </a:cubicBezTo>
                    <a:lnTo>
                      <a:pt x="246543" y="20286"/>
                    </a:lnTo>
                    <a:cubicBezTo>
                      <a:pt x="246543" y="20286"/>
                      <a:pt x="246543" y="20286"/>
                      <a:pt x="246543" y="20286"/>
                    </a:cubicBezTo>
                    <a:cubicBezTo>
                      <a:pt x="244582" y="20286"/>
                      <a:pt x="240658" y="24867"/>
                      <a:pt x="238696" y="26830"/>
                    </a:cubicBezTo>
                    <a:cubicBezTo>
                      <a:pt x="235426" y="30102"/>
                      <a:pt x="233464" y="32065"/>
                      <a:pt x="230194" y="33374"/>
                    </a:cubicBezTo>
                    <a:cubicBezTo>
                      <a:pt x="223000" y="35337"/>
                      <a:pt x="219731" y="28793"/>
                      <a:pt x="217769" y="24212"/>
                    </a:cubicBezTo>
                    <a:cubicBezTo>
                      <a:pt x="216461" y="24867"/>
                      <a:pt x="215807" y="25521"/>
                      <a:pt x="214499" y="26176"/>
                    </a:cubicBezTo>
                    <a:cubicBezTo>
                      <a:pt x="209921" y="27484"/>
                      <a:pt x="205998" y="26176"/>
                      <a:pt x="202074" y="23558"/>
                    </a:cubicBezTo>
                    <a:cubicBezTo>
                      <a:pt x="200766" y="23558"/>
                      <a:pt x="199458" y="22249"/>
                      <a:pt x="197496" y="21595"/>
                    </a:cubicBezTo>
                    <a:cubicBezTo>
                      <a:pt x="190302" y="18977"/>
                      <a:pt x="181147" y="13088"/>
                      <a:pt x="175261" y="9162"/>
                    </a:cubicBezTo>
                    <a:cubicBezTo>
                      <a:pt x="175261" y="9162"/>
                      <a:pt x="173953" y="9162"/>
                      <a:pt x="171992" y="9162"/>
                    </a:cubicBezTo>
                    <a:cubicBezTo>
                      <a:pt x="169376" y="9162"/>
                      <a:pt x="166106" y="10470"/>
                      <a:pt x="162182" y="9816"/>
                    </a:cubicBezTo>
                    <a:cubicBezTo>
                      <a:pt x="156297" y="8507"/>
                      <a:pt x="153027" y="3926"/>
                      <a:pt x="151065" y="0"/>
                    </a:cubicBezTo>
                    <a:cubicBezTo>
                      <a:pt x="149103" y="2618"/>
                      <a:pt x="145833" y="5235"/>
                      <a:pt x="141255" y="6544"/>
                    </a:cubicBezTo>
                    <a:cubicBezTo>
                      <a:pt x="141255" y="6544"/>
                      <a:pt x="140602" y="6544"/>
                      <a:pt x="139948" y="6544"/>
                    </a:cubicBezTo>
                    <a:cubicBezTo>
                      <a:pt x="139948" y="6544"/>
                      <a:pt x="139948" y="7853"/>
                      <a:pt x="139294" y="7853"/>
                    </a:cubicBezTo>
                    <a:cubicBezTo>
                      <a:pt x="137332" y="9162"/>
                      <a:pt x="134716" y="6544"/>
                      <a:pt x="134716" y="9816"/>
                    </a:cubicBezTo>
                    <a:cubicBezTo>
                      <a:pt x="134716" y="13088"/>
                      <a:pt x="143218" y="43190"/>
                      <a:pt x="145833" y="47771"/>
                    </a:cubicBezTo>
                    <a:cubicBezTo>
                      <a:pt x="148449" y="52351"/>
                      <a:pt x="148449" y="54969"/>
                      <a:pt x="148449" y="54969"/>
                    </a:cubicBezTo>
                    <a:cubicBezTo>
                      <a:pt x="148449" y="54969"/>
                      <a:pt x="137332" y="64130"/>
                      <a:pt x="131446" y="65439"/>
                    </a:cubicBezTo>
                    <a:cubicBezTo>
                      <a:pt x="125561" y="66748"/>
                      <a:pt x="120329" y="69365"/>
                      <a:pt x="115097" y="68711"/>
                    </a:cubicBezTo>
                    <a:cubicBezTo>
                      <a:pt x="109865" y="68711"/>
                      <a:pt x="111173" y="64785"/>
                      <a:pt x="104634" y="64130"/>
                    </a:cubicBezTo>
                    <a:cubicBezTo>
                      <a:pt x="98748" y="64130"/>
                      <a:pt x="94171" y="64130"/>
                      <a:pt x="91555" y="64130"/>
                    </a:cubicBezTo>
                    <a:cubicBezTo>
                      <a:pt x="88939" y="64130"/>
                      <a:pt x="81745" y="68711"/>
                      <a:pt x="76513" y="68057"/>
                    </a:cubicBezTo>
                    <a:cubicBezTo>
                      <a:pt x="75205" y="68057"/>
                      <a:pt x="74552" y="68057"/>
                      <a:pt x="73897" y="68057"/>
                    </a:cubicBezTo>
                    <a:cubicBezTo>
                      <a:pt x="85015" y="54314"/>
                      <a:pt x="96132" y="33374"/>
                      <a:pt x="103326" y="20941"/>
                    </a:cubicBezTo>
                    <a:cubicBezTo>
                      <a:pt x="105288" y="17669"/>
                      <a:pt x="106596" y="15051"/>
                      <a:pt x="107904" y="13088"/>
                    </a:cubicBezTo>
                    <a:cubicBezTo>
                      <a:pt x="109212" y="11125"/>
                      <a:pt x="110520" y="8507"/>
                      <a:pt x="111173" y="5235"/>
                    </a:cubicBezTo>
                    <a:cubicBezTo>
                      <a:pt x="109212" y="5235"/>
                      <a:pt x="107250" y="5235"/>
                      <a:pt x="105288" y="4581"/>
                    </a:cubicBezTo>
                    <a:lnTo>
                      <a:pt x="104634" y="4581"/>
                    </a:lnTo>
                    <a:cubicBezTo>
                      <a:pt x="103980" y="6544"/>
                      <a:pt x="102672" y="8507"/>
                      <a:pt x="102018" y="9816"/>
                    </a:cubicBezTo>
                    <a:cubicBezTo>
                      <a:pt x="100710" y="11779"/>
                      <a:pt x="99402" y="14397"/>
                      <a:pt x="97440" y="17669"/>
                    </a:cubicBezTo>
                    <a:cubicBezTo>
                      <a:pt x="90247" y="31411"/>
                      <a:pt x="77167" y="54969"/>
                      <a:pt x="65396" y="68057"/>
                    </a:cubicBezTo>
                    <a:cubicBezTo>
                      <a:pt x="62126" y="69365"/>
                      <a:pt x="58203" y="71329"/>
                      <a:pt x="54933" y="71329"/>
                    </a:cubicBezTo>
                    <a:cubicBezTo>
                      <a:pt x="49701" y="71329"/>
                      <a:pt x="34006" y="72637"/>
                      <a:pt x="26812" y="74601"/>
                    </a:cubicBezTo>
                    <a:cubicBezTo>
                      <a:pt x="19619" y="76564"/>
                      <a:pt x="14387" y="75255"/>
                      <a:pt x="12425" y="78527"/>
                    </a:cubicBezTo>
                    <a:cubicBezTo>
                      <a:pt x="11117" y="81799"/>
                      <a:pt x="9809" y="87688"/>
                      <a:pt x="13079" y="92269"/>
                    </a:cubicBezTo>
                    <a:cubicBezTo>
                      <a:pt x="15695" y="96195"/>
                      <a:pt x="17003" y="100122"/>
                      <a:pt x="18965" y="103394"/>
                    </a:cubicBezTo>
                    <a:cubicBezTo>
                      <a:pt x="18965" y="109938"/>
                      <a:pt x="17003" y="123025"/>
                      <a:pt x="15695" y="130224"/>
                    </a:cubicBezTo>
                    <a:cubicBezTo>
                      <a:pt x="15695" y="132187"/>
                      <a:pt x="15041" y="134150"/>
                      <a:pt x="15041" y="135459"/>
                    </a:cubicBezTo>
                    <a:cubicBezTo>
                      <a:pt x="15041" y="138076"/>
                      <a:pt x="11771" y="142657"/>
                      <a:pt x="9156" y="147238"/>
                    </a:cubicBezTo>
                    <a:cubicBezTo>
                      <a:pt x="7193" y="150510"/>
                      <a:pt x="5232" y="153781"/>
                      <a:pt x="3924" y="156399"/>
                    </a:cubicBezTo>
                    <a:cubicBezTo>
                      <a:pt x="3270" y="158362"/>
                      <a:pt x="1962" y="160325"/>
                      <a:pt x="0" y="162943"/>
                    </a:cubicBezTo>
                    <a:lnTo>
                      <a:pt x="3270" y="162943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2EC491FF-000C-FBAD-0542-3421B704A7BC}"/>
                  </a:ext>
                </a:extLst>
              </p:cNvPr>
              <p:cNvSpPr/>
              <p:nvPr/>
            </p:nvSpPr>
            <p:spPr>
              <a:xfrm>
                <a:off x="3777840" y="645633"/>
                <a:ext cx="17008" cy="8673"/>
              </a:xfrm>
              <a:custGeom>
                <a:avLst/>
                <a:gdLst>
                  <a:gd name="connsiteX0" fmla="*/ 7807 w 17008"/>
                  <a:gd name="connsiteY0" fmla="*/ 0 h 8673"/>
                  <a:gd name="connsiteX1" fmla="*/ 16963 w 17008"/>
                  <a:gd name="connsiteY1" fmla="*/ 5235 h 8673"/>
                  <a:gd name="connsiteX2" fmla="*/ 6499 w 17008"/>
                  <a:gd name="connsiteY2" fmla="*/ 8507 h 8673"/>
                  <a:gd name="connsiteX3" fmla="*/ 7807 w 17008"/>
                  <a:gd name="connsiteY3" fmla="*/ 0 h 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08" h="8673">
                    <a:moveTo>
                      <a:pt x="7807" y="0"/>
                    </a:moveTo>
                    <a:cubicBezTo>
                      <a:pt x="11077" y="0"/>
                      <a:pt x="17617" y="2618"/>
                      <a:pt x="16963" y="5235"/>
                    </a:cubicBezTo>
                    <a:cubicBezTo>
                      <a:pt x="16309" y="7853"/>
                      <a:pt x="10423" y="9161"/>
                      <a:pt x="6499" y="8507"/>
                    </a:cubicBezTo>
                    <a:cubicBezTo>
                      <a:pt x="2575" y="7853"/>
                      <a:pt x="-6580" y="1963"/>
                      <a:pt x="7807" y="0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AAFC3F25-275D-EEA4-00FF-A013BCB3C8C8}"/>
                  </a:ext>
                </a:extLst>
              </p:cNvPr>
              <p:cNvSpPr/>
              <p:nvPr/>
            </p:nvSpPr>
            <p:spPr>
              <a:xfrm>
                <a:off x="3739871" y="1813023"/>
                <a:ext cx="5231" cy="10836"/>
              </a:xfrm>
              <a:custGeom>
                <a:avLst/>
                <a:gdLst>
                  <a:gd name="connsiteX0" fmla="*/ 0 w 5231"/>
                  <a:gd name="connsiteY0" fmla="*/ 5276 h 10836"/>
                  <a:gd name="connsiteX1" fmla="*/ 5232 w 5231"/>
                  <a:gd name="connsiteY1" fmla="*/ 6585 h 10836"/>
                  <a:gd name="connsiteX2" fmla="*/ 0 w 5231"/>
                  <a:gd name="connsiteY2" fmla="*/ 5276 h 1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31" h="10836">
                    <a:moveTo>
                      <a:pt x="0" y="5276"/>
                    </a:moveTo>
                    <a:cubicBezTo>
                      <a:pt x="0" y="9857"/>
                      <a:pt x="5232" y="14437"/>
                      <a:pt x="5232" y="6585"/>
                    </a:cubicBezTo>
                    <a:cubicBezTo>
                      <a:pt x="5232" y="-1268"/>
                      <a:pt x="654" y="-2577"/>
                      <a:pt x="0" y="5276"/>
                    </a:cubicBez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 671">
                <a:extLst>
                  <a:ext uri="{FF2B5EF4-FFF2-40B4-BE49-F238E27FC236}">
                    <a16:creationId xmlns:a16="http://schemas.microsoft.com/office/drawing/2014/main" id="{3C47AF47-CB6D-0FAD-37E3-F1A8A1F4EC31}"/>
                  </a:ext>
                </a:extLst>
              </p:cNvPr>
              <p:cNvSpPr/>
              <p:nvPr/>
            </p:nvSpPr>
            <p:spPr>
              <a:xfrm>
                <a:off x="3339646" y="-68305"/>
                <a:ext cx="2488974" cy="4343181"/>
              </a:xfrm>
              <a:custGeom>
                <a:avLst/>
                <a:gdLst>
                  <a:gd name="connsiteX0" fmla="*/ 1368740 w 2488974"/>
                  <a:gd name="connsiteY0" fmla="*/ 0 h 4343181"/>
                  <a:gd name="connsiteX1" fmla="*/ 1366778 w 2488974"/>
                  <a:gd name="connsiteY1" fmla="*/ 2618 h 4343181"/>
                  <a:gd name="connsiteX2" fmla="*/ 1355007 w 2488974"/>
                  <a:gd name="connsiteY2" fmla="*/ 12433 h 4343181"/>
                  <a:gd name="connsiteX3" fmla="*/ 1330810 w 2488974"/>
                  <a:gd name="connsiteY3" fmla="*/ 13088 h 4343181"/>
                  <a:gd name="connsiteX4" fmla="*/ 1351083 w 2488974"/>
                  <a:gd name="connsiteY4" fmla="*/ 20286 h 4343181"/>
                  <a:gd name="connsiteX5" fmla="*/ 1358931 w 2488974"/>
                  <a:gd name="connsiteY5" fmla="*/ 35991 h 4343181"/>
                  <a:gd name="connsiteX6" fmla="*/ 1367432 w 2488974"/>
                  <a:gd name="connsiteY6" fmla="*/ 34683 h 4343181"/>
                  <a:gd name="connsiteX7" fmla="*/ 1387051 w 2488974"/>
                  <a:gd name="connsiteY7" fmla="*/ 41227 h 4343181"/>
                  <a:gd name="connsiteX8" fmla="*/ 1370048 w 2488974"/>
                  <a:gd name="connsiteY8" fmla="*/ 39918 h 4343181"/>
                  <a:gd name="connsiteX9" fmla="*/ 1360892 w 2488974"/>
                  <a:gd name="connsiteY9" fmla="*/ 45807 h 4343181"/>
                  <a:gd name="connsiteX10" fmla="*/ 1353699 w 2488974"/>
                  <a:gd name="connsiteY10" fmla="*/ 45807 h 4343181"/>
                  <a:gd name="connsiteX11" fmla="*/ 1350429 w 2488974"/>
                  <a:gd name="connsiteY11" fmla="*/ 60204 h 4343181"/>
                  <a:gd name="connsiteX12" fmla="*/ 1339312 w 2488974"/>
                  <a:gd name="connsiteY12" fmla="*/ 58895 h 4343181"/>
                  <a:gd name="connsiteX13" fmla="*/ 1333426 w 2488974"/>
                  <a:gd name="connsiteY13" fmla="*/ 68056 h 4343181"/>
                  <a:gd name="connsiteX14" fmla="*/ 1333426 w 2488974"/>
                  <a:gd name="connsiteY14" fmla="*/ 81799 h 4343181"/>
                  <a:gd name="connsiteX15" fmla="*/ 1324271 w 2488974"/>
                  <a:gd name="connsiteY15" fmla="*/ 77872 h 4343181"/>
                  <a:gd name="connsiteX16" fmla="*/ 1316423 w 2488974"/>
                  <a:gd name="connsiteY16" fmla="*/ 95541 h 4343181"/>
                  <a:gd name="connsiteX17" fmla="*/ 1339312 w 2488974"/>
                  <a:gd name="connsiteY17" fmla="*/ 113864 h 4343181"/>
                  <a:gd name="connsiteX18" fmla="*/ 1338658 w 2488974"/>
                  <a:gd name="connsiteY18" fmla="*/ 136767 h 4343181"/>
                  <a:gd name="connsiteX19" fmla="*/ 1348467 w 2488974"/>
                  <a:gd name="connsiteY19" fmla="*/ 150510 h 4343181"/>
                  <a:gd name="connsiteX20" fmla="*/ 1347813 w 2488974"/>
                  <a:gd name="connsiteY20" fmla="*/ 165560 h 4343181"/>
                  <a:gd name="connsiteX21" fmla="*/ 1363508 w 2488974"/>
                  <a:gd name="connsiteY21" fmla="*/ 181920 h 4343181"/>
                  <a:gd name="connsiteX22" fmla="*/ 1368086 w 2488974"/>
                  <a:gd name="connsiteY22" fmla="*/ 198280 h 4343181"/>
                  <a:gd name="connsiteX23" fmla="*/ 1373318 w 2488974"/>
                  <a:gd name="connsiteY23" fmla="*/ 218566 h 4343181"/>
                  <a:gd name="connsiteX24" fmla="*/ 1360239 w 2488974"/>
                  <a:gd name="connsiteY24" fmla="*/ 215294 h 4343181"/>
                  <a:gd name="connsiteX25" fmla="*/ 1345851 w 2488974"/>
                  <a:gd name="connsiteY25" fmla="*/ 232963 h 4343181"/>
                  <a:gd name="connsiteX26" fmla="*/ 1333426 w 2488974"/>
                  <a:gd name="connsiteY26" fmla="*/ 248668 h 4343181"/>
                  <a:gd name="connsiteX27" fmla="*/ 1321001 w 2488974"/>
                  <a:gd name="connsiteY27" fmla="*/ 259793 h 4343181"/>
                  <a:gd name="connsiteX28" fmla="*/ 1315769 w 2488974"/>
                  <a:gd name="connsiteY28" fmla="*/ 264373 h 4343181"/>
                  <a:gd name="connsiteX29" fmla="*/ 1308575 w 2488974"/>
                  <a:gd name="connsiteY29" fmla="*/ 282042 h 4343181"/>
                  <a:gd name="connsiteX30" fmla="*/ 1308575 w 2488974"/>
                  <a:gd name="connsiteY30" fmla="*/ 257175 h 4343181"/>
                  <a:gd name="connsiteX31" fmla="*/ 1294188 w 2488974"/>
                  <a:gd name="connsiteY31" fmla="*/ 270917 h 4343181"/>
                  <a:gd name="connsiteX32" fmla="*/ 1276532 w 2488974"/>
                  <a:gd name="connsiteY32" fmla="*/ 284005 h 4343181"/>
                  <a:gd name="connsiteX33" fmla="*/ 1267376 w 2488974"/>
                  <a:gd name="connsiteY33" fmla="*/ 281387 h 4343181"/>
                  <a:gd name="connsiteX34" fmla="*/ 1258220 w 2488974"/>
                  <a:gd name="connsiteY34" fmla="*/ 280079 h 4343181"/>
                  <a:gd name="connsiteX35" fmla="*/ 1241871 w 2488974"/>
                  <a:gd name="connsiteY35" fmla="*/ 266336 h 4343181"/>
                  <a:gd name="connsiteX36" fmla="*/ 1229446 w 2488974"/>
                  <a:gd name="connsiteY36" fmla="*/ 256521 h 4343181"/>
                  <a:gd name="connsiteX37" fmla="*/ 1217021 w 2488974"/>
                  <a:gd name="connsiteY37" fmla="*/ 243433 h 4343181"/>
                  <a:gd name="connsiteX38" fmla="*/ 1159472 w 2488974"/>
                  <a:gd name="connsiteY38" fmla="*/ 238852 h 4343181"/>
                  <a:gd name="connsiteX39" fmla="*/ 1149009 w 2488974"/>
                  <a:gd name="connsiteY39" fmla="*/ 215948 h 4343181"/>
                  <a:gd name="connsiteX40" fmla="*/ 1156203 w 2488974"/>
                  <a:gd name="connsiteY40" fmla="*/ 191736 h 4343181"/>
                  <a:gd name="connsiteX41" fmla="*/ 1163396 w 2488974"/>
                  <a:gd name="connsiteY41" fmla="*/ 182575 h 4343181"/>
                  <a:gd name="connsiteX42" fmla="*/ 1157511 w 2488974"/>
                  <a:gd name="connsiteY42" fmla="*/ 171450 h 4343181"/>
                  <a:gd name="connsiteX43" fmla="*/ 1152279 w 2488974"/>
                  <a:gd name="connsiteY43" fmla="*/ 166869 h 4343181"/>
                  <a:gd name="connsiteX44" fmla="*/ 1167974 w 2488974"/>
                  <a:gd name="connsiteY44" fmla="*/ 145274 h 4343181"/>
                  <a:gd name="connsiteX45" fmla="*/ 1181053 w 2488974"/>
                  <a:gd name="connsiteY45" fmla="*/ 135459 h 4343181"/>
                  <a:gd name="connsiteX46" fmla="*/ 1196748 w 2488974"/>
                  <a:gd name="connsiteY46" fmla="*/ 121716 h 4343181"/>
                  <a:gd name="connsiteX47" fmla="*/ 1205250 w 2488974"/>
                  <a:gd name="connsiteY47" fmla="*/ 110592 h 4343181"/>
                  <a:gd name="connsiteX48" fmla="*/ 1227485 w 2488974"/>
                  <a:gd name="connsiteY48" fmla="*/ 101430 h 4343181"/>
                  <a:gd name="connsiteX49" fmla="*/ 1217021 w 2488974"/>
                  <a:gd name="connsiteY49" fmla="*/ 82453 h 4343181"/>
                  <a:gd name="connsiteX50" fmla="*/ 1200672 w 2488974"/>
                  <a:gd name="connsiteY50" fmla="*/ 74600 h 4343181"/>
                  <a:gd name="connsiteX51" fmla="*/ 1192824 w 2488974"/>
                  <a:gd name="connsiteY51" fmla="*/ 61513 h 4343181"/>
                  <a:gd name="connsiteX52" fmla="*/ 1187593 w 2488974"/>
                  <a:gd name="connsiteY52" fmla="*/ 59549 h 4343181"/>
                  <a:gd name="connsiteX53" fmla="*/ 1186285 w 2488974"/>
                  <a:gd name="connsiteY53" fmla="*/ 51697 h 4343181"/>
                  <a:gd name="connsiteX54" fmla="*/ 1171244 w 2488974"/>
                  <a:gd name="connsiteY54" fmla="*/ 47116 h 4343181"/>
                  <a:gd name="connsiteX55" fmla="*/ 1164050 w 2488974"/>
                  <a:gd name="connsiteY55" fmla="*/ 52351 h 4343181"/>
                  <a:gd name="connsiteX56" fmla="*/ 1143123 w 2488974"/>
                  <a:gd name="connsiteY56" fmla="*/ 39263 h 4343181"/>
                  <a:gd name="connsiteX57" fmla="*/ 1133314 w 2488974"/>
                  <a:gd name="connsiteY57" fmla="*/ 35337 h 4343181"/>
                  <a:gd name="connsiteX58" fmla="*/ 1124813 w 2488974"/>
                  <a:gd name="connsiteY58" fmla="*/ 27484 h 4343181"/>
                  <a:gd name="connsiteX59" fmla="*/ 1124813 w 2488974"/>
                  <a:gd name="connsiteY59" fmla="*/ 18323 h 4343181"/>
                  <a:gd name="connsiteX60" fmla="*/ 1109117 w 2488974"/>
                  <a:gd name="connsiteY60" fmla="*/ 22904 h 4343181"/>
                  <a:gd name="connsiteX61" fmla="*/ 1073150 w 2488974"/>
                  <a:gd name="connsiteY61" fmla="*/ 26830 h 4343181"/>
                  <a:gd name="connsiteX62" fmla="*/ 1036528 w 2488974"/>
                  <a:gd name="connsiteY62" fmla="*/ 48425 h 4343181"/>
                  <a:gd name="connsiteX63" fmla="*/ 1003176 w 2488974"/>
                  <a:gd name="connsiteY63" fmla="*/ 70674 h 4343181"/>
                  <a:gd name="connsiteX64" fmla="*/ 982249 w 2488974"/>
                  <a:gd name="connsiteY64" fmla="*/ 70020 h 4343181"/>
                  <a:gd name="connsiteX65" fmla="*/ 962630 w 2488974"/>
                  <a:gd name="connsiteY65" fmla="*/ 68711 h 4343181"/>
                  <a:gd name="connsiteX66" fmla="*/ 945627 w 2488974"/>
                  <a:gd name="connsiteY66" fmla="*/ 70020 h 4343181"/>
                  <a:gd name="connsiteX67" fmla="*/ 944319 w 2488974"/>
                  <a:gd name="connsiteY67" fmla="*/ 80490 h 4343181"/>
                  <a:gd name="connsiteX68" fmla="*/ 980287 w 2488974"/>
                  <a:gd name="connsiteY68" fmla="*/ 95541 h 4343181"/>
                  <a:gd name="connsiteX69" fmla="*/ 1019525 w 2488974"/>
                  <a:gd name="connsiteY69" fmla="*/ 103394 h 4343181"/>
                  <a:gd name="connsiteX70" fmla="*/ 1037836 w 2488974"/>
                  <a:gd name="connsiteY70" fmla="*/ 115827 h 4343181"/>
                  <a:gd name="connsiteX71" fmla="*/ 1051569 w 2488974"/>
                  <a:gd name="connsiteY71" fmla="*/ 150510 h 4343181"/>
                  <a:gd name="connsiteX72" fmla="*/ 1063340 w 2488974"/>
                  <a:gd name="connsiteY72" fmla="*/ 140694 h 4343181"/>
                  <a:gd name="connsiteX73" fmla="*/ 1054839 w 2488974"/>
                  <a:gd name="connsiteY73" fmla="*/ 158362 h 4343181"/>
                  <a:gd name="connsiteX74" fmla="*/ 1058762 w 2488974"/>
                  <a:gd name="connsiteY74" fmla="*/ 170796 h 4343181"/>
                  <a:gd name="connsiteX75" fmla="*/ 1066610 w 2488974"/>
                  <a:gd name="connsiteY75" fmla="*/ 168178 h 4343181"/>
                  <a:gd name="connsiteX76" fmla="*/ 1066610 w 2488974"/>
                  <a:gd name="connsiteY76" fmla="*/ 176031 h 4343181"/>
                  <a:gd name="connsiteX77" fmla="*/ 1060725 w 2488974"/>
                  <a:gd name="connsiteY77" fmla="*/ 183229 h 4343181"/>
                  <a:gd name="connsiteX78" fmla="*/ 1072496 w 2488974"/>
                  <a:gd name="connsiteY78" fmla="*/ 196971 h 4343181"/>
                  <a:gd name="connsiteX79" fmla="*/ 1075111 w 2488974"/>
                  <a:gd name="connsiteY79" fmla="*/ 210713 h 4343181"/>
                  <a:gd name="connsiteX80" fmla="*/ 1082305 w 2488974"/>
                  <a:gd name="connsiteY80" fmla="*/ 215294 h 4343181"/>
                  <a:gd name="connsiteX81" fmla="*/ 1075766 w 2488974"/>
                  <a:gd name="connsiteY81" fmla="*/ 221838 h 4343181"/>
                  <a:gd name="connsiteX82" fmla="*/ 1080343 w 2488974"/>
                  <a:gd name="connsiteY82" fmla="*/ 244742 h 4343181"/>
                  <a:gd name="connsiteX83" fmla="*/ 1093423 w 2488974"/>
                  <a:gd name="connsiteY83" fmla="*/ 295784 h 4343181"/>
                  <a:gd name="connsiteX84" fmla="*/ 1112387 w 2488974"/>
                  <a:gd name="connsiteY84" fmla="*/ 308872 h 4343181"/>
                  <a:gd name="connsiteX85" fmla="*/ 1123505 w 2488974"/>
                  <a:gd name="connsiteY85" fmla="*/ 299056 h 4343181"/>
                  <a:gd name="connsiteX86" fmla="*/ 1139200 w 2488974"/>
                  <a:gd name="connsiteY86" fmla="*/ 306254 h 4343181"/>
                  <a:gd name="connsiteX87" fmla="*/ 1147047 w 2488974"/>
                  <a:gd name="connsiteY87" fmla="*/ 299710 h 4343181"/>
                  <a:gd name="connsiteX88" fmla="*/ 1148355 w 2488974"/>
                  <a:gd name="connsiteY88" fmla="*/ 312144 h 4343181"/>
                  <a:gd name="connsiteX89" fmla="*/ 1162088 w 2488974"/>
                  <a:gd name="connsiteY89" fmla="*/ 318033 h 4343181"/>
                  <a:gd name="connsiteX90" fmla="*/ 1171898 w 2488974"/>
                  <a:gd name="connsiteY90" fmla="*/ 324577 h 4343181"/>
                  <a:gd name="connsiteX91" fmla="*/ 1180399 w 2488974"/>
                  <a:gd name="connsiteY91" fmla="*/ 340937 h 4343181"/>
                  <a:gd name="connsiteX92" fmla="*/ 1175168 w 2488974"/>
                  <a:gd name="connsiteY92" fmla="*/ 352061 h 4343181"/>
                  <a:gd name="connsiteX93" fmla="*/ 1190863 w 2488974"/>
                  <a:gd name="connsiteY93" fmla="*/ 365149 h 4343181"/>
                  <a:gd name="connsiteX94" fmla="*/ 1198056 w 2488974"/>
                  <a:gd name="connsiteY94" fmla="*/ 365149 h 4343181"/>
                  <a:gd name="connsiteX95" fmla="*/ 1190863 w 2488974"/>
                  <a:gd name="connsiteY95" fmla="*/ 376274 h 4343181"/>
                  <a:gd name="connsiteX96" fmla="*/ 1200018 w 2488974"/>
                  <a:gd name="connsiteY96" fmla="*/ 395906 h 4343181"/>
                  <a:gd name="connsiteX97" fmla="*/ 1197402 w 2488974"/>
                  <a:gd name="connsiteY97" fmla="*/ 408993 h 4343181"/>
                  <a:gd name="connsiteX98" fmla="*/ 1200018 w 2488974"/>
                  <a:gd name="connsiteY98" fmla="*/ 433860 h 4343181"/>
                  <a:gd name="connsiteX99" fmla="*/ 1211136 w 2488974"/>
                  <a:gd name="connsiteY99" fmla="*/ 461999 h 4343181"/>
                  <a:gd name="connsiteX100" fmla="*/ 1225522 w 2488974"/>
                  <a:gd name="connsiteY100" fmla="*/ 473778 h 4343181"/>
                  <a:gd name="connsiteX101" fmla="*/ 1230754 w 2488974"/>
                  <a:gd name="connsiteY101" fmla="*/ 489483 h 4343181"/>
                  <a:gd name="connsiteX102" fmla="*/ 1244487 w 2488974"/>
                  <a:gd name="connsiteY102" fmla="*/ 508460 h 4343181"/>
                  <a:gd name="connsiteX103" fmla="*/ 1220945 w 2488974"/>
                  <a:gd name="connsiteY103" fmla="*/ 490792 h 4343181"/>
                  <a:gd name="connsiteX104" fmla="*/ 1218329 w 2488974"/>
                  <a:gd name="connsiteY104" fmla="*/ 480322 h 4343181"/>
                  <a:gd name="connsiteX105" fmla="*/ 1196094 w 2488974"/>
                  <a:gd name="connsiteY105" fmla="*/ 469197 h 4343181"/>
                  <a:gd name="connsiteX106" fmla="*/ 1186939 w 2488974"/>
                  <a:gd name="connsiteY106" fmla="*/ 474432 h 4343181"/>
                  <a:gd name="connsiteX107" fmla="*/ 1183015 w 2488974"/>
                  <a:gd name="connsiteY107" fmla="*/ 482285 h 4343181"/>
                  <a:gd name="connsiteX108" fmla="*/ 1177130 w 2488974"/>
                  <a:gd name="connsiteY108" fmla="*/ 488174 h 4343181"/>
                  <a:gd name="connsiteX109" fmla="*/ 1175168 w 2488974"/>
                  <a:gd name="connsiteY109" fmla="*/ 498645 h 4343181"/>
                  <a:gd name="connsiteX110" fmla="*/ 1184323 w 2488974"/>
                  <a:gd name="connsiteY110" fmla="*/ 502571 h 4343181"/>
                  <a:gd name="connsiteX111" fmla="*/ 1189555 w 2488974"/>
                  <a:gd name="connsiteY111" fmla="*/ 513041 h 4343181"/>
                  <a:gd name="connsiteX112" fmla="*/ 1179091 w 2488974"/>
                  <a:gd name="connsiteY112" fmla="*/ 505843 h 4343181"/>
                  <a:gd name="connsiteX113" fmla="*/ 1171244 w 2488974"/>
                  <a:gd name="connsiteY113" fmla="*/ 506497 h 4343181"/>
                  <a:gd name="connsiteX114" fmla="*/ 1166012 w 2488974"/>
                  <a:gd name="connsiteY114" fmla="*/ 495373 h 4343181"/>
                  <a:gd name="connsiteX115" fmla="*/ 1171244 w 2488974"/>
                  <a:gd name="connsiteY115" fmla="*/ 480976 h 4343181"/>
                  <a:gd name="connsiteX116" fmla="*/ 1179091 w 2488974"/>
                  <a:gd name="connsiteY116" fmla="*/ 463962 h 4343181"/>
                  <a:gd name="connsiteX117" fmla="*/ 1160780 w 2488974"/>
                  <a:gd name="connsiteY117" fmla="*/ 453492 h 4343181"/>
                  <a:gd name="connsiteX118" fmla="*/ 1150317 w 2488974"/>
                  <a:gd name="connsiteY118" fmla="*/ 457418 h 4343181"/>
                  <a:gd name="connsiteX119" fmla="*/ 1133314 w 2488974"/>
                  <a:gd name="connsiteY119" fmla="*/ 446948 h 4343181"/>
                  <a:gd name="connsiteX120" fmla="*/ 1109772 w 2488974"/>
                  <a:gd name="connsiteY120" fmla="*/ 462653 h 4343181"/>
                  <a:gd name="connsiteX121" fmla="*/ 1091460 w 2488974"/>
                  <a:gd name="connsiteY121" fmla="*/ 474432 h 4343181"/>
                  <a:gd name="connsiteX122" fmla="*/ 1090807 w 2488974"/>
                  <a:gd name="connsiteY122" fmla="*/ 465925 h 4343181"/>
                  <a:gd name="connsiteX123" fmla="*/ 1054839 w 2488974"/>
                  <a:gd name="connsiteY123" fmla="*/ 465925 h 4343181"/>
                  <a:gd name="connsiteX124" fmla="*/ 1050261 w 2488974"/>
                  <a:gd name="connsiteY124" fmla="*/ 491446 h 4343181"/>
                  <a:gd name="connsiteX125" fmla="*/ 1047645 w 2488974"/>
                  <a:gd name="connsiteY125" fmla="*/ 529401 h 4343181"/>
                  <a:gd name="connsiteX126" fmla="*/ 1044376 w 2488974"/>
                  <a:gd name="connsiteY126" fmla="*/ 543798 h 4343181"/>
                  <a:gd name="connsiteX127" fmla="*/ 1041106 w 2488974"/>
                  <a:gd name="connsiteY127" fmla="*/ 554268 h 4343181"/>
                  <a:gd name="connsiteX128" fmla="*/ 1035874 w 2488974"/>
                  <a:gd name="connsiteY128" fmla="*/ 569973 h 4343181"/>
                  <a:gd name="connsiteX129" fmla="*/ 1020179 w 2488974"/>
                  <a:gd name="connsiteY129" fmla="*/ 591568 h 4343181"/>
                  <a:gd name="connsiteX130" fmla="*/ 997290 w 2488974"/>
                  <a:gd name="connsiteY130" fmla="*/ 611854 h 4343181"/>
                  <a:gd name="connsiteX131" fmla="*/ 995982 w 2488974"/>
                  <a:gd name="connsiteY131" fmla="*/ 643265 h 4343181"/>
                  <a:gd name="connsiteX132" fmla="*/ 979633 w 2488974"/>
                  <a:gd name="connsiteY132" fmla="*/ 679256 h 4343181"/>
                  <a:gd name="connsiteX133" fmla="*/ 967208 w 2488974"/>
                  <a:gd name="connsiteY133" fmla="*/ 695616 h 4343181"/>
                  <a:gd name="connsiteX134" fmla="*/ 966554 w 2488974"/>
                  <a:gd name="connsiteY134" fmla="*/ 723100 h 4343181"/>
                  <a:gd name="connsiteX135" fmla="*/ 992712 w 2488974"/>
                  <a:gd name="connsiteY135" fmla="*/ 753856 h 4343181"/>
                  <a:gd name="connsiteX136" fmla="*/ 1016255 w 2488974"/>
                  <a:gd name="connsiteY136" fmla="*/ 770871 h 4343181"/>
                  <a:gd name="connsiteX137" fmla="*/ 1032604 w 2488974"/>
                  <a:gd name="connsiteY137" fmla="*/ 783958 h 4343181"/>
                  <a:gd name="connsiteX138" fmla="*/ 1042413 w 2488974"/>
                  <a:gd name="connsiteY138" fmla="*/ 785922 h 4343181"/>
                  <a:gd name="connsiteX139" fmla="*/ 1065302 w 2488974"/>
                  <a:gd name="connsiteY139" fmla="*/ 805553 h 4343181"/>
                  <a:gd name="connsiteX140" fmla="*/ 1073150 w 2488974"/>
                  <a:gd name="connsiteY140" fmla="*/ 816023 h 4343181"/>
                  <a:gd name="connsiteX141" fmla="*/ 1080343 w 2488974"/>
                  <a:gd name="connsiteY141" fmla="*/ 820604 h 4343181"/>
                  <a:gd name="connsiteX142" fmla="*/ 1077074 w 2488974"/>
                  <a:gd name="connsiteY142" fmla="*/ 829766 h 4343181"/>
                  <a:gd name="connsiteX143" fmla="*/ 1092115 w 2488974"/>
                  <a:gd name="connsiteY143" fmla="*/ 846125 h 4343181"/>
                  <a:gd name="connsiteX144" fmla="*/ 1086229 w 2488974"/>
                  <a:gd name="connsiteY144" fmla="*/ 860522 h 4343181"/>
                  <a:gd name="connsiteX145" fmla="*/ 1073150 w 2488974"/>
                  <a:gd name="connsiteY145" fmla="*/ 865103 h 4343181"/>
                  <a:gd name="connsiteX146" fmla="*/ 1039144 w 2488974"/>
                  <a:gd name="connsiteY146" fmla="*/ 857904 h 4343181"/>
                  <a:gd name="connsiteX147" fmla="*/ 1039798 w 2488974"/>
                  <a:gd name="connsiteY147" fmla="*/ 867720 h 4343181"/>
                  <a:gd name="connsiteX148" fmla="*/ 1049607 w 2488974"/>
                  <a:gd name="connsiteY148" fmla="*/ 865757 h 4343181"/>
                  <a:gd name="connsiteX149" fmla="*/ 1041760 w 2488974"/>
                  <a:gd name="connsiteY149" fmla="*/ 874919 h 4343181"/>
                  <a:gd name="connsiteX150" fmla="*/ 1038490 w 2488974"/>
                  <a:gd name="connsiteY150" fmla="*/ 881462 h 4343181"/>
                  <a:gd name="connsiteX151" fmla="*/ 1011677 w 2488974"/>
                  <a:gd name="connsiteY151" fmla="*/ 884080 h 4343181"/>
                  <a:gd name="connsiteX152" fmla="*/ 987481 w 2488974"/>
                  <a:gd name="connsiteY152" fmla="*/ 879499 h 4343181"/>
                  <a:gd name="connsiteX153" fmla="*/ 971132 w 2488974"/>
                  <a:gd name="connsiteY153" fmla="*/ 874919 h 4343181"/>
                  <a:gd name="connsiteX154" fmla="*/ 952167 w 2488974"/>
                  <a:gd name="connsiteY154" fmla="*/ 877536 h 4343181"/>
                  <a:gd name="connsiteX155" fmla="*/ 930586 w 2488974"/>
                  <a:gd name="connsiteY155" fmla="*/ 877536 h 4343181"/>
                  <a:gd name="connsiteX156" fmla="*/ 932548 w 2488974"/>
                  <a:gd name="connsiteY156" fmla="*/ 884734 h 4343181"/>
                  <a:gd name="connsiteX157" fmla="*/ 936472 w 2488974"/>
                  <a:gd name="connsiteY157" fmla="*/ 890624 h 4343181"/>
                  <a:gd name="connsiteX158" fmla="*/ 927970 w 2488974"/>
                  <a:gd name="connsiteY158" fmla="*/ 893896 h 4343181"/>
                  <a:gd name="connsiteX159" fmla="*/ 918815 w 2488974"/>
                  <a:gd name="connsiteY159" fmla="*/ 900440 h 4343181"/>
                  <a:gd name="connsiteX160" fmla="*/ 918161 w 2488974"/>
                  <a:gd name="connsiteY160" fmla="*/ 911564 h 4343181"/>
                  <a:gd name="connsiteX161" fmla="*/ 912929 w 2488974"/>
                  <a:gd name="connsiteY161" fmla="*/ 918763 h 4343181"/>
                  <a:gd name="connsiteX162" fmla="*/ 910967 w 2488974"/>
                  <a:gd name="connsiteY162" fmla="*/ 907638 h 4343181"/>
                  <a:gd name="connsiteX163" fmla="*/ 904428 w 2488974"/>
                  <a:gd name="connsiteY163" fmla="*/ 898477 h 4343181"/>
                  <a:gd name="connsiteX164" fmla="*/ 914237 w 2488974"/>
                  <a:gd name="connsiteY164" fmla="*/ 891278 h 4343181"/>
                  <a:gd name="connsiteX165" fmla="*/ 920777 w 2488974"/>
                  <a:gd name="connsiteY165" fmla="*/ 886043 h 4343181"/>
                  <a:gd name="connsiteX166" fmla="*/ 922085 w 2488974"/>
                  <a:gd name="connsiteY166" fmla="*/ 873610 h 4343181"/>
                  <a:gd name="connsiteX167" fmla="*/ 907044 w 2488974"/>
                  <a:gd name="connsiteY167" fmla="*/ 882117 h 4343181"/>
                  <a:gd name="connsiteX168" fmla="*/ 880231 w 2488974"/>
                  <a:gd name="connsiteY168" fmla="*/ 880808 h 4343181"/>
                  <a:gd name="connsiteX169" fmla="*/ 865190 w 2488974"/>
                  <a:gd name="connsiteY169" fmla="*/ 873610 h 4343181"/>
                  <a:gd name="connsiteX170" fmla="*/ 859304 w 2488974"/>
                  <a:gd name="connsiteY170" fmla="*/ 862485 h 4343181"/>
                  <a:gd name="connsiteX171" fmla="*/ 844917 w 2488974"/>
                  <a:gd name="connsiteY171" fmla="*/ 859213 h 4343181"/>
                  <a:gd name="connsiteX172" fmla="*/ 830530 w 2488974"/>
                  <a:gd name="connsiteY172" fmla="*/ 853978 h 4343181"/>
                  <a:gd name="connsiteX173" fmla="*/ 820721 w 2488974"/>
                  <a:gd name="connsiteY173" fmla="*/ 856596 h 4343181"/>
                  <a:gd name="connsiteX174" fmla="*/ 797832 w 2488974"/>
                  <a:gd name="connsiteY174" fmla="*/ 854633 h 4343181"/>
                  <a:gd name="connsiteX175" fmla="*/ 792601 w 2488974"/>
                  <a:gd name="connsiteY175" fmla="*/ 859868 h 4343181"/>
                  <a:gd name="connsiteX176" fmla="*/ 785407 w 2488974"/>
                  <a:gd name="connsiteY176" fmla="*/ 867720 h 4343181"/>
                  <a:gd name="connsiteX177" fmla="*/ 793254 w 2488974"/>
                  <a:gd name="connsiteY177" fmla="*/ 880154 h 4343181"/>
                  <a:gd name="connsiteX178" fmla="*/ 793254 w 2488974"/>
                  <a:gd name="connsiteY178" fmla="*/ 892587 h 4343181"/>
                  <a:gd name="connsiteX179" fmla="*/ 796524 w 2488974"/>
                  <a:gd name="connsiteY179" fmla="*/ 899785 h 4343181"/>
                  <a:gd name="connsiteX180" fmla="*/ 788023 w 2488974"/>
                  <a:gd name="connsiteY180" fmla="*/ 916145 h 4343181"/>
                  <a:gd name="connsiteX181" fmla="*/ 773636 w 2488974"/>
                  <a:gd name="connsiteY181" fmla="*/ 915491 h 4343181"/>
                  <a:gd name="connsiteX182" fmla="*/ 777559 w 2488974"/>
                  <a:gd name="connsiteY182" fmla="*/ 925961 h 4343181"/>
                  <a:gd name="connsiteX183" fmla="*/ 788023 w 2488974"/>
                  <a:gd name="connsiteY183" fmla="*/ 931850 h 4343181"/>
                  <a:gd name="connsiteX184" fmla="*/ 788677 w 2488974"/>
                  <a:gd name="connsiteY184" fmla="*/ 941012 h 4343181"/>
                  <a:gd name="connsiteX185" fmla="*/ 795870 w 2488974"/>
                  <a:gd name="connsiteY185" fmla="*/ 948865 h 4343181"/>
                  <a:gd name="connsiteX186" fmla="*/ 805680 w 2488974"/>
                  <a:gd name="connsiteY186" fmla="*/ 948210 h 4343181"/>
                  <a:gd name="connsiteX187" fmla="*/ 863882 w 2488974"/>
                  <a:gd name="connsiteY187" fmla="*/ 990091 h 4343181"/>
                  <a:gd name="connsiteX188" fmla="*/ 880231 w 2488974"/>
                  <a:gd name="connsiteY188" fmla="*/ 992709 h 4343181"/>
                  <a:gd name="connsiteX189" fmla="*/ 890695 w 2488974"/>
                  <a:gd name="connsiteY189" fmla="*/ 980275 h 4343181"/>
                  <a:gd name="connsiteX190" fmla="*/ 899850 w 2488974"/>
                  <a:gd name="connsiteY190" fmla="*/ 978966 h 4343181"/>
                  <a:gd name="connsiteX191" fmla="*/ 905736 w 2488974"/>
                  <a:gd name="connsiteY191" fmla="*/ 962607 h 4343181"/>
                  <a:gd name="connsiteX192" fmla="*/ 913583 w 2488974"/>
                  <a:gd name="connsiteY192" fmla="*/ 972423 h 4343181"/>
                  <a:gd name="connsiteX193" fmla="*/ 923393 w 2488974"/>
                  <a:gd name="connsiteY193" fmla="*/ 972423 h 4343181"/>
                  <a:gd name="connsiteX194" fmla="*/ 927316 w 2488974"/>
                  <a:gd name="connsiteY194" fmla="*/ 977658 h 4343181"/>
                  <a:gd name="connsiteX195" fmla="*/ 933856 w 2488974"/>
                  <a:gd name="connsiteY195" fmla="*/ 978312 h 4343181"/>
                  <a:gd name="connsiteX196" fmla="*/ 930586 w 2488974"/>
                  <a:gd name="connsiteY196" fmla="*/ 996635 h 4343181"/>
                  <a:gd name="connsiteX197" fmla="*/ 949551 w 2488974"/>
                  <a:gd name="connsiteY197" fmla="*/ 1007760 h 4343181"/>
                  <a:gd name="connsiteX198" fmla="*/ 960014 w 2488974"/>
                  <a:gd name="connsiteY198" fmla="*/ 1023465 h 4343181"/>
                  <a:gd name="connsiteX199" fmla="*/ 958706 w 2488974"/>
                  <a:gd name="connsiteY199" fmla="*/ 1041788 h 4343181"/>
                  <a:gd name="connsiteX200" fmla="*/ 948243 w 2488974"/>
                  <a:gd name="connsiteY200" fmla="*/ 1052258 h 4343181"/>
                  <a:gd name="connsiteX201" fmla="*/ 933202 w 2488974"/>
                  <a:gd name="connsiteY201" fmla="*/ 1058148 h 4343181"/>
                  <a:gd name="connsiteX202" fmla="*/ 935164 w 2488974"/>
                  <a:gd name="connsiteY202" fmla="*/ 1071235 h 4343181"/>
                  <a:gd name="connsiteX203" fmla="*/ 918815 w 2488974"/>
                  <a:gd name="connsiteY203" fmla="*/ 1086286 h 4343181"/>
                  <a:gd name="connsiteX204" fmla="*/ 903120 w 2488974"/>
                  <a:gd name="connsiteY204" fmla="*/ 1075162 h 4343181"/>
                  <a:gd name="connsiteX205" fmla="*/ 889387 w 2488974"/>
                  <a:gd name="connsiteY205" fmla="*/ 1080397 h 4343181"/>
                  <a:gd name="connsiteX206" fmla="*/ 882193 w 2488974"/>
                  <a:gd name="connsiteY206" fmla="*/ 1076470 h 4343181"/>
                  <a:gd name="connsiteX207" fmla="*/ 874346 w 2488974"/>
                  <a:gd name="connsiteY207" fmla="*/ 1083669 h 4343181"/>
                  <a:gd name="connsiteX208" fmla="*/ 867152 w 2488974"/>
                  <a:gd name="connsiteY208" fmla="*/ 1079088 h 4343181"/>
                  <a:gd name="connsiteX209" fmla="*/ 862574 w 2488974"/>
                  <a:gd name="connsiteY209" fmla="*/ 1085632 h 4343181"/>
                  <a:gd name="connsiteX210" fmla="*/ 853419 w 2488974"/>
                  <a:gd name="connsiteY210" fmla="*/ 1080397 h 4343181"/>
                  <a:gd name="connsiteX211" fmla="*/ 844917 w 2488974"/>
                  <a:gd name="connsiteY211" fmla="*/ 1083669 h 4343181"/>
                  <a:gd name="connsiteX212" fmla="*/ 837724 w 2488974"/>
                  <a:gd name="connsiteY212" fmla="*/ 1080397 h 4343181"/>
                  <a:gd name="connsiteX213" fmla="*/ 825952 w 2488974"/>
                  <a:gd name="connsiteY213" fmla="*/ 1082360 h 4343181"/>
                  <a:gd name="connsiteX214" fmla="*/ 823336 w 2488974"/>
                  <a:gd name="connsiteY214" fmla="*/ 1072544 h 4343181"/>
                  <a:gd name="connsiteX215" fmla="*/ 817451 w 2488974"/>
                  <a:gd name="connsiteY215" fmla="*/ 1068618 h 4343181"/>
                  <a:gd name="connsiteX216" fmla="*/ 818105 w 2488974"/>
                  <a:gd name="connsiteY216" fmla="*/ 1058802 h 4343181"/>
                  <a:gd name="connsiteX217" fmla="*/ 806334 w 2488974"/>
                  <a:gd name="connsiteY217" fmla="*/ 1052912 h 4343181"/>
                  <a:gd name="connsiteX218" fmla="*/ 794562 w 2488974"/>
                  <a:gd name="connsiteY218" fmla="*/ 1046369 h 4343181"/>
                  <a:gd name="connsiteX219" fmla="*/ 791946 w 2488974"/>
                  <a:gd name="connsiteY219" fmla="*/ 1058148 h 4343181"/>
                  <a:gd name="connsiteX220" fmla="*/ 780175 w 2488974"/>
                  <a:gd name="connsiteY220" fmla="*/ 1052912 h 4343181"/>
                  <a:gd name="connsiteX221" fmla="*/ 771020 w 2488974"/>
                  <a:gd name="connsiteY221" fmla="*/ 1040479 h 4343181"/>
                  <a:gd name="connsiteX222" fmla="*/ 757940 w 2488974"/>
                  <a:gd name="connsiteY222" fmla="*/ 1037207 h 4343181"/>
                  <a:gd name="connsiteX223" fmla="*/ 747477 w 2488974"/>
                  <a:gd name="connsiteY223" fmla="*/ 1035244 h 4343181"/>
                  <a:gd name="connsiteX224" fmla="*/ 751401 w 2488974"/>
                  <a:gd name="connsiteY224" fmla="*/ 1045060 h 4343181"/>
                  <a:gd name="connsiteX225" fmla="*/ 742899 w 2488974"/>
                  <a:gd name="connsiteY225" fmla="*/ 1047677 h 4343181"/>
                  <a:gd name="connsiteX226" fmla="*/ 735052 w 2488974"/>
                  <a:gd name="connsiteY226" fmla="*/ 1056184 h 4343181"/>
                  <a:gd name="connsiteX227" fmla="*/ 728512 w 2488974"/>
                  <a:gd name="connsiteY227" fmla="*/ 1049640 h 4343181"/>
                  <a:gd name="connsiteX228" fmla="*/ 717395 w 2488974"/>
                  <a:gd name="connsiteY228" fmla="*/ 1052258 h 4343181"/>
                  <a:gd name="connsiteX229" fmla="*/ 708240 w 2488974"/>
                  <a:gd name="connsiteY229" fmla="*/ 1045060 h 4343181"/>
                  <a:gd name="connsiteX230" fmla="*/ 699084 w 2488974"/>
                  <a:gd name="connsiteY230" fmla="*/ 1045714 h 4343181"/>
                  <a:gd name="connsiteX231" fmla="*/ 691890 w 2488974"/>
                  <a:gd name="connsiteY231" fmla="*/ 1034590 h 4343181"/>
                  <a:gd name="connsiteX232" fmla="*/ 680119 w 2488974"/>
                  <a:gd name="connsiteY232" fmla="*/ 1030009 h 4343181"/>
                  <a:gd name="connsiteX233" fmla="*/ 685351 w 2488974"/>
                  <a:gd name="connsiteY233" fmla="*/ 1011686 h 4343181"/>
                  <a:gd name="connsiteX234" fmla="*/ 671618 w 2488974"/>
                  <a:gd name="connsiteY234" fmla="*/ 1005142 h 4343181"/>
                  <a:gd name="connsiteX235" fmla="*/ 680773 w 2488974"/>
                  <a:gd name="connsiteY235" fmla="*/ 986819 h 4343181"/>
                  <a:gd name="connsiteX236" fmla="*/ 670310 w 2488974"/>
                  <a:gd name="connsiteY236" fmla="*/ 988782 h 4343181"/>
                  <a:gd name="connsiteX237" fmla="*/ 659846 w 2488974"/>
                  <a:gd name="connsiteY237" fmla="*/ 995326 h 4343181"/>
                  <a:gd name="connsiteX238" fmla="*/ 669002 w 2488974"/>
                  <a:gd name="connsiteY238" fmla="*/ 976349 h 4343181"/>
                  <a:gd name="connsiteX239" fmla="*/ 652653 w 2488974"/>
                  <a:gd name="connsiteY239" fmla="*/ 960644 h 4343181"/>
                  <a:gd name="connsiteX240" fmla="*/ 643497 w 2488974"/>
                  <a:gd name="connsiteY240" fmla="*/ 959335 h 4343181"/>
                  <a:gd name="connsiteX241" fmla="*/ 649383 w 2488974"/>
                  <a:gd name="connsiteY241" fmla="*/ 948210 h 4343181"/>
                  <a:gd name="connsiteX242" fmla="*/ 641535 w 2488974"/>
                  <a:gd name="connsiteY242" fmla="*/ 946901 h 4343181"/>
                  <a:gd name="connsiteX243" fmla="*/ 640227 w 2488974"/>
                  <a:gd name="connsiteY243" fmla="*/ 935777 h 4343181"/>
                  <a:gd name="connsiteX244" fmla="*/ 633034 w 2488974"/>
                  <a:gd name="connsiteY244" fmla="*/ 938394 h 4343181"/>
                  <a:gd name="connsiteX245" fmla="*/ 628456 w 2488974"/>
                  <a:gd name="connsiteY245" fmla="*/ 929233 h 4343181"/>
                  <a:gd name="connsiteX246" fmla="*/ 627148 w 2488974"/>
                  <a:gd name="connsiteY246" fmla="*/ 922689 h 4343181"/>
                  <a:gd name="connsiteX247" fmla="*/ 619301 w 2488974"/>
                  <a:gd name="connsiteY247" fmla="*/ 916145 h 4343181"/>
                  <a:gd name="connsiteX248" fmla="*/ 610799 w 2488974"/>
                  <a:gd name="connsiteY248" fmla="*/ 916145 h 4343181"/>
                  <a:gd name="connsiteX249" fmla="*/ 606222 w 2488974"/>
                  <a:gd name="connsiteY249" fmla="*/ 908947 h 4343181"/>
                  <a:gd name="connsiteX250" fmla="*/ 600990 w 2488974"/>
                  <a:gd name="connsiteY250" fmla="*/ 901749 h 4343181"/>
                  <a:gd name="connsiteX251" fmla="*/ 588565 w 2488974"/>
                  <a:gd name="connsiteY251" fmla="*/ 899785 h 4343181"/>
                  <a:gd name="connsiteX252" fmla="*/ 599028 w 2488974"/>
                  <a:gd name="connsiteY252" fmla="*/ 892587 h 4343181"/>
                  <a:gd name="connsiteX253" fmla="*/ 599028 w 2488974"/>
                  <a:gd name="connsiteY253" fmla="*/ 884080 h 4343181"/>
                  <a:gd name="connsiteX254" fmla="*/ 610799 w 2488974"/>
                  <a:gd name="connsiteY254" fmla="*/ 880154 h 4343181"/>
                  <a:gd name="connsiteX255" fmla="*/ 608184 w 2488974"/>
                  <a:gd name="connsiteY255" fmla="*/ 872955 h 4343181"/>
                  <a:gd name="connsiteX256" fmla="*/ 609492 w 2488974"/>
                  <a:gd name="connsiteY256" fmla="*/ 862485 h 4343181"/>
                  <a:gd name="connsiteX257" fmla="*/ 608184 w 2488974"/>
                  <a:gd name="connsiteY257" fmla="*/ 852015 h 4343181"/>
                  <a:gd name="connsiteX258" fmla="*/ 601644 w 2488974"/>
                  <a:gd name="connsiteY258" fmla="*/ 841545 h 4343181"/>
                  <a:gd name="connsiteX259" fmla="*/ 599028 w 2488974"/>
                  <a:gd name="connsiteY259" fmla="*/ 833038 h 4343181"/>
                  <a:gd name="connsiteX260" fmla="*/ 591180 w 2488974"/>
                  <a:gd name="connsiteY260" fmla="*/ 828457 h 4343181"/>
                  <a:gd name="connsiteX261" fmla="*/ 589219 w 2488974"/>
                  <a:gd name="connsiteY261" fmla="*/ 817987 h 4343181"/>
                  <a:gd name="connsiteX262" fmla="*/ 600336 w 2488974"/>
                  <a:gd name="connsiteY262" fmla="*/ 821913 h 4343181"/>
                  <a:gd name="connsiteX263" fmla="*/ 612761 w 2488974"/>
                  <a:gd name="connsiteY263" fmla="*/ 829111 h 4343181"/>
                  <a:gd name="connsiteX264" fmla="*/ 608184 w 2488974"/>
                  <a:gd name="connsiteY264" fmla="*/ 820604 h 4343181"/>
                  <a:gd name="connsiteX265" fmla="*/ 604260 w 2488974"/>
                  <a:gd name="connsiteY265" fmla="*/ 810134 h 4343181"/>
                  <a:gd name="connsiteX266" fmla="*/ 597066 w 2488974"/>
                  <a:gd name="connsiteY266" fmla="*/ 807516 h 4343181"/>
                  <a:gd name="connsiteX267" fmla="*/ 595758 w 2488974"/>
                  <a:gd name="connsiteY267" fmla="*/ 796392 h 4343181"/>
                  <a:gd name="connsiteX268" fmla="*/ 583333 w 2488974"/>
                  <a:gd name="connsiteY268" fmla="*/ 799664 h 4343181"/>
                  <a:gd name="connsiteX269" fmla="*/ 578101 w 2488974"/>
                  <a:gd name="connsiteY269" fmla="*/ 791157 h 4343181"/>
                  <a:gd name="connsiteX270" fmla="*/ 578101 w 2488974"/>
                  <a:gd name="connsiteY270" fmla="*/ 782650 h 4343181"/>
                  <a:gd name="connsiteX271" fmla="*/ 544096 w 2488974"/>
                  <a:gd name="connsiteY271" fmla="*/ 766290 h 4343181"/>
                  <a:gd name="connsiteX272" fmla="*/ 526438 w 2488974"/>
                  <a:gd name="connsiteY272" fmla="*/ 764981 h 4343181"/>
                  <a:gd name="connsiteX273" fmla="*/ 517937 w 2488974"/>
                  <a:gd name="connsiteY273" fmla="*/ 755820 h 4343181"/>
                  <a:gd name="connsiteX274" fmla="*/ 506820 w 2488974"/>
                  <a:gd name="connsiteY274" fmla="*/ 764327 h 4343181"/>
                  <a:gd name="connsiteX275" fmla="*/ 498318 w 2488974"/>
                  <a:gd name="connsiteY275" fmla="*/ 759746 h 4343181"/>
                  <a:gd name="connsiteX276" fmla="*/ 487855 w 2488974"/>
                  <a:gd name="connsiteY276" fmla="*/ 759092 h 4343181"/>
                  <a:gd name="connsiteX277" fmla="*/ 478699 w 2488974"/>
                  <a:gd name="connsiteY277" fmla="*/ 756474 h 4343181"/>
                  <a:gd name="connsiteX278" fmla="*/ 459734 w 2488974"/>
                  <a:gd name="connsiteY278" fmla="*/ 763018 h 4343181"/>
                  <a:gd name="connsiteX279" fmla="*/ 477391 w 2488974"/>
                  <a:gd name="connsiteY279" fmla="*/ 749276 h 4343181"/>
                  <a:gd name="connsiteX280" fmla="*/ 468890 w 2488974"/>
                  <a:gd name="connsiteY280" fmla="*/ 742078 h 4343181"/>
                  <a:gd name="connsiteX281" fmla="*/ 480661 w 2488974"/>
                  <a:gd name="connsiteY281" fmla="*/ 734879 h 4343181"/>
                  <a:gd name="connsiteX282" fmla="*/ 471506 w 2488974"/>
                  <a:gd name="connsiteY282" fmla="*/ 733570 h 4343181"/>
                  <a:gd name="connsiteX283" fmla="*/ 468236 w 2488974"/>
                  <a:gd name="connsiteY283" fmla="*/ 727681 h 4343181"/>
                  <a:gd name="connsiteX284" fmla="*/ 461696 w 2488974"/>
                  <a:gd name="connsiteY284" fmla="*/ 735534 h 4343181"/>
                  <a:gd name="connsiteX285" fmla="*/ 451233 w 2488974"/>
                  <a:gd name="connsiteY285" fmla="*/ 734879 h 4343181"/>
                  <a:gd name="connsiteX286" fmla="*/ 440116 w 2488974"/>
                  <a:gd name="connsiteY286" fmla="*/ 728990 h 4343181"/>
                  <a:gd name="connsiteX287" fmla="*/ 430960 w 2488974"/>
                  <a:gd name="connsiteY287" fmla="*/ 737497 h 4343181"/>
                  <a:gd name="connsiteX288" fmla="*/ 419843 w 2488974"/>
                  <a:gd name="connsiteY288" fmla="*/ 734225 h 4343181"/>
                  <a:gd name="connsiteX289" fmla="*/ 428344 w 2488974"/>
                  <a:gd name="connsiteY289" fmla="*/ 726372 h 4343181"/>
                  <a:gd name="connsiteX290" fmla="*/ 413303 w 2488974"/>
                  <a:gd name="connsiteY290" fmla="*/ 724409 h 4343181"/>
                  <a:gd name="connsiteX291" fmla="*/ 423767 w 2488974"/>
                  <a:gd name="connsiteY291" fmla="*/ 719174 h 4343181"/>
                  <a:gd name="connsiteX292" fmla="*/ 425075 w 2488974"/>
                  <a:gd name="connsiteY292" fmla="*/ 711321 h 4343181"/>
                  <a:gd name="connsiteX293" fmla="*/ 438154 w 2488974"/>
                  <a:gd name="connsiteY293" fmla="*/ 708704 h 4343181"/>
                  <a:gd name="connsiteX294" fmla="*/ 428344 w 2488974"/>
                  <a:gd name="connsiteY294" fmla="*/ 702160 h 4343181"/>
                  <a:gd name="connsiteX295" fmla="*/ 408071 w 2488974"/>
                  <a:gd name="connsiteY295" fmla="*/ 707395 h 4343181"/>
                  <a:gd name="connsiteX296" fmla="*/ 398262 w 2488974"/>
                  <a:gd name="connsiteY296" fmla="*/ 703469 h 4343181"/>
                  <a:gd name="connsiteX297" fmla="*/ 403494 w 2488974"/>
                  <a:gd name="connsiteY297" fmla="*/ 696270 h 4343181"/>
                  <a:gd name="connsiteX298" fmla="*/ 390415 w 2488974"/>
                  <a:gd name="connsiteY298" fmla="*/ 695616 h 4343181"/>
                  <a:gd name="connsiteX299" fmla="*/ 375373 w 2488974"/>
                  <a:gd name="connsiteY299" fmla="*/ 687109 h 4343181"/>
                  <a:gd name="connsiteX300" fmla="*/ 361640 w 2488974"/>
                  <a:gd name="connsiteY300" fmla="*/ 685800 h 4343181"/>
                  <a:gd name="connsiteX301" fmla="*/ 362294 w 2488974"/>
                  <a:gd name="connsiteY301" fmla="*/ 675984 h 4343181"/>
                  <a:gd name="connsiteX302" fmla="*/ 361640 w 2488974"/>
                  <a:gd name="connsiteY302" fmla="*/ 672058 h 4343181"/>
                  <a:gd name="connsiteX303" fmla="*/ 362948 w 2488974"/>
                  <a:gd name="connsiteY303" fmla="*/ 659624 h 4343181"/>
                  <a:gd name="connsiteX304" fmla="*/ 353793 w 2488974"/>
                  <a:gd name="connsiteY304" fmla="*/ 656353 h 4343181"/>
                  <a:gd name="connsiteX305" fmla="*/ 344637 w 2488974"/>
                  <a:gd name="connsiteY305" fmla="*/ 657661 h 4343181"/>
                  <a:gd name="connsiteX306" fmla="*/ 342021 w 2488974"/>
                  <a:gd name="connsiteY306" fmla="*/ 650463 h 4343181"/>
                  <a:gd name="connsiteX307" fmla="*/ 334174 w 2488974"/>
                  <a:gd name="connsiteY307" fmla="*/ 647845 h 4343181"/>
                  <a:gd name="connsiteX308" fmla="*/ 311285 w 2488974"/>
                  <a:gd name="connsiteY308" fmla="*/ 651772 h 4343181"/>
                  <a:gd name="connsiteX309" fmla="*/ 326980 w 2488974"/>
                  <a:gd name="connsiteY309" fmla="*/ 645228 h 4343181"/>
                  <a:gd name="connsiteX310" fmla="*/ 337444 w 2488974"/>
                  <a:gd name="connsiteY310" fmla="*/ 641302 h 4343181"/>
                  <a:gd name="connsiteX311" fmla="*/ 343983 w 2488974"/>
                  <a:gd name="connsiteY311" fmla="*/ 639993 h 4343181"/>
                  <a:gd name="connsiteX312" fmla="*/ 351831 w 2488974"/>
                  <a:gd name="connsiteY312" fmla="*/ 642610 h 4343181"/>
                  <a:gd name="connsiteX313" fmla="*/ 359678 w 2488974"/>
                  <a:gd name="connsiteY313" fmla="*/ 638030 h 4343181"/>
                  <a:gd name="connsiteX314" fmla="*/ 370796 w 2488974"/>
                  <a:gd name="connsiteY314" fmla="*/ 641302 h 4343181"/>
                  <a:gd name="connsiteX315" fmla="*/ 384529 w 2488974"/>
                  <a:gd name="connsiteY315" fmla="*/ 637375 h 4343181"/>
                  <a:gd name="connsiteX316" fmla="*/ 377989 w 2488974"/>
                  <a:gd name="connsiteY316" fmla="*/ 653081 h 4343181"/>
                  <a:gd name="connsiteX317" fmla="*/ 411341 w 2488974"/>
                  <a:gd name="connsiteY317" fmla="*/ 676639 h 4343181"/>
                  <a:gd name="connsiteX318" fmla="*/ 444039 w 2488974"/>
                  <a:gd name="connsiteY318" fmla="*/ 687109 h 4343181"/>
                  <a:gd name="connsiteX319" fmla="*/ 447963 w 2488974"/>
                  <a:gd name="connsiteY319" fmla="*/ 679911 h 4343181"/>
                  <a:gd name="connsiteX320" fmla="*/ 447309 w 2488974"/>
                  <a:gd name="connsiteY320" fmla="*/ 670749 h 4343181"/>
                  <a:gd name="connsiteX321" fmla="*/ 463004 w 2488974"/>
                  <a:gd name="connsiteY321" fmla="*/ 675330 h 4343181"/>
                  <a:gd name="connsiteX322" fmla="*/ 474775 w 2488974"/>
                  <a:gd name="connsiteY322" fmla="*/ 683837 h 4343181"/>
                  <a:gd name="connsiteX323" fmla="*/ 485239 w 2488974"/>
                  <a:gd name="connsiteY323" fmla="*/ 680565 h 4343181"/>
                  <a:gd name="connsiteX324" fmla="*/ 489816 w 2488974"/>
                  <a:gd name="connsiteY324" fmla="*/ 665514 h 4343181"/>
                  <a:gd name="connsiteX325" fmla="*/ 493086 w 2488974"/>
                  <a:gd name="connsiteY325" fmla="*/ 681874 h 4343181"/>
                  <a:gd name="connsiteX326" fmla="*/ 505512 w 2488974"/>
                  <a:gd name="connsiteY326" fmla="*/ 678602 h 4343181"/>
                  <a:gd name="connsiteX327" fmla="*/ 519245 w 2488974"/>
                  <a:gd name="connsiteY327" fmla="*/ 676639 h 4343181"/>
                  <a:gd name="connsiteX328" fmla="*/ 521861 w 2488974"/>
                  <a:gd name="connsiteY328" fmla="*/ 680565 h 4343181"/>
                  <a:gd name="connsiteX329" fmla="*/ 514667 w 2488974"/>
                  <a:gd name="connsiteY329" fmla="*/ 685146 h 4343181"/>
                  <a:gd name="connsiteX330" fmla="*/ 527092 w 2488974"/>
                  <a:gd name="connsiteY330" fmla="*/ 697579 h 4343181"/>
                  <a:gd name="connsiteX331" fmla="*/ 540826 w 2488974"/>
                  <a:gd name="connsiteY331" fmla="*/ 680565 h 4343181"/>
                  <a:gd name="connsiteX332" fmla="*/ 548673 w 2488974"/>
                  <a:gd name="connsiteY332" fmla="*/ 674021 h 4343181"/>
                  <a:gd name="connsiteX333" fmla="*/ 579409 w 2488974"/>
                  <a:gd name="connsiteY333" fmla="*/ 688418 h 4343181"/>
                  <a:gd name="connsiteX334" fmla="*/ 589873 w 2488974"/>
                  <a:gd name="connsiteY334" fmla="*/ 687763 h 4343181"/>
                  <a:gd name="connsiteX335" fmla="*/ 600990 w 2488974"/>
                  <a:gd name="connsiteY335" fmla="*/ 694961 h 4343181"/>
                  <a:gd name="connsiteX336" fmla="*/ 671618 w 2488974"/>
                  <a:gd name="connsiteY336" fmla="*/ 686454 h 4343181"/>
                  <a:gd name="connsiteX337" fmla="*/ 723935 w 2488974"/>
                  <a:gd name="connsiteY337" fmla="*/ 672712 h 4343181"/>
                  <a:gd name="connsiteX338" fmla="*/ 754017 w 2488974"/>
                  <a:gd name="connsiteY338" fmla="*/ 674675 h 4343181"/>
                  <a:gd name="connsiteX339" fmla="*/ 769058 w 2488974"/>
                  <a:gd name="connsiteY339" fmla="*/ 679256 h 4343181"/>
                  <a:gd name="connsiteX340" fmla="*/ 827914 w 2488974"/>
                  <a:gd name="connsiteY340" fmla="*/ 669440 h 4343181"/>
                  <a:gd name="connsiteX341" fmla="*/ 857342 w 2488974"/>
                  <a:gd name="connsiteY341" fmla="*/ 654389 h 4343181"/>
                  <a:gd name="connsiteX342" fmla="*/ 871076 w 2488974"/>
                  <a:gd name="connsiteY342" fmla="*/ 641302 h 4343181"/>
                  <a:gd name="connsiteX343" fmla="*/ 890695 w 2488974"/>
                  <a:gd name="connsiteY343" fmla="*/ 627559 h 4343181"/>
                  <a:gd name="connsiteX344" fmla="*/ 899196 w 2488974"/>
                  <a:gd name="connsiteY344" fmla="*/ 609891 h 4343181"/>
                  <a:gd name="connsiteX345" fmla="*/ 916199 w 2488974"/>
                  <a:gd name="connsiteY345" fmla="*/ 598112 h 4343181"/>
                  <a:gd name="connsiteX346" fmla="*/ 926008 w 2488974"/>
                  <a:gd name="connsiteY346" fmla="*/ 583715 h 4343181"/>
                  <a:gd name="connsiteX347" fmla="*/ 932548 w 2488974"/>
                  <a:gd name="connsiteY347" fmla="*/ 574554 h 4343181"/>
                  <a:gd name="connsiteX348" fmla="*/ 936472 w 2488974"/>
                  <a:gd name="connsiteY348" fmla="*/ 558194 h 4343181"/>
                  <a:gd name="connsiteX349" fmla="*/ 950859 w 2488974"/>
                  <a:gd name="connsiteY349" fmla="*/ 537908 h 4343181"/>
                  <a:gd name="connsiteX350" fmla="*/ 949551 w 2488974"/>
                  <a:gd name="connsiteY350" fmla="*/ 522857 h 4343181"/>
                  <a:gd name="connsiteX351" fmla="*/ 954783 w 2488974"/>
                  <a:gd name="connsiteY351" fmla="*/ 511732 h 4343181"/>
                  <a:gd name="connsiteX352" fmla="*/ 953475 w 2488974"/>
                  <a:gd name="connsiteY352" fmla="*/ 502571 h 4343181"/>
                  <a:gd name="connsiteX353" fmla="*/ 963284 w 2488974"/>
                  <a:gd name="connsiteY353" fmla="*/ 452837 h 4343181"/>
                  <a:gd name="connsiteX354" fmla="*/ 960014 w 2488974"/>
                  <a:gd name="connsiteY354" fmla="*/ 430588 h 4343181"/>
                  <a:gd name="connsiteX355" fmla="*/ 955437 w 2488974"/>
                  <a:gd name="connsiteY355" fmla="*/ 419464 h 4343181"/>
                  <a:gd name="connsiteX356" fmla="*/ 958053 w 2488974"/>
                  <a:gd name="connsiteY356" fmla="*/ 412920 h 4343181"/>
                  <a:gd name="connsiteX357" fmla="*/ 953475 w 2488974"/>
                  <a:gd name="connsiteY357" fmla="*/ 403104 h 4343181"/>
                  <a:gd name="connsiteX358" fmla="*/ 951513 w 2488974"/>
                  <a:gd name="connsiteY358" fmla="*/ 393288 h 4343181"/>
                  <a:gd name="connsiteX359" fmla="*/ 945627 w 2488974"/>
                  <a:gd name="connsiteY359" fmla="*/ 386744 h 4343181"/>
                  <a:gd name="connsiteX360" fmla="*/ 938434 w 2488974"/>
                  <a:gd name="connsiteY360" fmla="*/ 376274 h 4343181"/>
                  <a:gd name="connsiteX361" fmla="*/ 930586 w 2488974"/>
                  <a:gd name="connsiteY361" fmla="*/ 382818 h 4343181"/>
                  <a:gd name="connsiteX362" fmla="*/ 921431 w 2488974"/>
                  <a:gd name="connsiteY362" fmla="*/ 379546 h 4343181"/>
                  <a:gd name="connsiteX363" fmla="*/ 909006 w 2488974"/>
                  <a:gd name="connsiteY363" fmla="*/ 348135 h 4343181"/>
                  <a:gd name="connsiteX364" fmla="*/ 897888 w 2488974"/>
                  <a:gd name="connsiteY364" fmla="*/ 346826 h 4343181"/>
                  <a:gd name="connsiteX365" fmla="*/ 893310 w 2488974"/>
                  <a:gd name="connsiteY365" fmla="*/ 336356 h 4343181"/>
                  <a:gd name="connsiteX366" fmla="*/ 889387 w 2488974"/>
                  <a:gd name="connsiteY366" fmla="*/ 329812 h 4343181"/>
                  <a:gd name="connsiteX367" fmla="*/ 885463 w 2488974"/>
                  <a:gd name="connsiteY367" fmla="*/ 312144 h 4343181"/>
                  <a:gd name="connsiteX368" fmla="*/ 873692 w 2488974"/>
                  <a:gd name="connsiteY368" fmla="*/ 302982 h 4343181"/>
                  <a:gd name="connsiteX369" fmla="*/ 863228 w 2488974"/>
                  <a:gd name="connsiteY369" fmla="*/ 307563 h 4343181"/>
                  <a:gd name="connsiteX370" fmla="*/ 852111 w 2488974"/>
                  <a:gd name="connsiteY370" fmla="*/ 302982 h 4343181"/>
                  <a:gd name="connsiteX371" fmla="*/ 845571 w 2488974"/>
                  <a:gd name="connsiteY371" fmla="*/ 299710 h 4343181"/>
                  <a:gd name="connsiteX372" fmla="*/ 846879 w 2488974"/>
                  <a:gd name="connsiteY372" fmla="*/ 308217 h 4343181"/>
                  <a:gd name="connsiteX373" fmla="*/ 837724 w 2488974"/>
                  <a:gd name="connsiteY373" fmla="*/ 313453 h 4343181"/>
                  <a:gd name="connsiteX374" fmla="*/ 824644 w 2488974"/>
                  <a:gd name="connsiteY374" fmla="*/ 304945 h 4343181"/>
                  <a:gd name="connsiteX375" fmla="*/ 824644 w 2488974"/>
                  <a:gd name="connsiteY375" fmla="*/ 295784 h 4343181"/>
                  <a:gd name="connsiteX376" fmla="*/ 808950 w 2488974"/>
                  <a:gd name="connsiteY376" fmla="*/ 291858 h 4343181"/>
                  <a:gd name="connsiteX377" fmla="*/ 796524 w 2488974"/>
                  <a:gd name="connsiteY377" fmla="*/ 285314 h 4343181"/>
                  <a:gd name="connsiteX378" fmla="*/ 783445 w 2488974"/>
                  <a:gd name="connsiteY378" fmla="*/ 281387 h 4343181"/>
                  <a:gd name="connsiteX379" fmla="*/ 772328 w 2488974"/>
                  <a:gd name="connsiteY379" fmla="*/ 269608 h 4343181"/>
                  <a:gd name="connsiteX380" fmla="*/ 758595 w 2488974"/>
                  <a:gd name="connsiteY380" fmla="*/ 265682 h 4343181"/>
                  <a:gd name="connsiteX381" fmla="*/ 775597 w 2488974"/>
                  <a:gd name="connsiteY381" fmla="*/ 281387 h 4343181"/>
                  <a:gd name="connsiteX382" fmla="*/ 772328 w 2488974"/>
                  <a:gd name="connsiteY382" fmla="*/ 286623 h 4343181"/>
                  <a:gd name="connsiteX383" fmla="*/ 755325 w 2488974"/>
                  <a:gd name="connsiteY383" fmla="*/ 289240 h 4343181"/>
                  <a:gd name="connsiteX384" fmla="*/ 718049 w 2488974"/>
                  <a:gd name="connsiteY384" fmla="*/ 276807 h 4343181"/>
                  <a:gd name="connsiteX385" fmla="*/ 703662 w 2488974"/>
                  <a:gd name="connsiteY385" fmla="*/ 272880 h 4343181"/>
                  <a:gd name="connsiteX386" fmla="*/ 696468 w 2488974"/>
                  <a:gd name="connsiteY386" fmla="*/ 265682 h 4343181"/>
                  <a:gd name="connsiteX387" fmla="*/ 687313 w 2488974"/>
                  <a:gd name="connsiteY387" fmla="*/ 266991 h 4343181"/>
                  <a:gd name="connsiteX388" fmla="*/ 673580 w 2488974"/>
                  <a:gd name="connsiteY388" fmla="*/ 261756 h 4343181"/>
                  <a:gd name="connsiteX389" fmla="*/ 670310 w 2488974"/>
                  <a:gd name="connsiteY389" fmla="*/ 268954 h 4343181"/>
                  <a:gd name="connsiteX390" fmla="*/ 684697 w 2488974"/>
                  <a:gd name="connsiteY390" fmla="*/ 274189 h 4343181"/>
                  <a:gd name="connsiteX391" fmla="*/ 662462 w 2488974"/>
                  <a:gd name="connsiteY391" fmla="*/ 275498 h 4343181"/>
                  <a:gd name="connsiteX392" fmla="*/ 650691 w 2488974"/>
                  <a:gd name="connsiteY392" fmla="*/ 262410 h 4343181"/>
                  <a:gd name="connsiteX393" fmla="*/ 639574 w 2488974"/>
                  <a:gd name="connsiteY393" fmla="*/ 259793 h 4343181"/>
                  <a:gd name="connsiteX394" fmla="*/ 635650 w 2488974"/>
                  <a:gd name="connsiteY394" fmla="*/ 254557 h 4343181"/>
                  <a:gd name="connsiteX395" fmla="*/ 628456 w 2488974"/>
                  <a:gd name="connsiteY395" fmla="*/ 257175 h 4343181"/>
                  <a:gd name="connsiteX396" fmla="*/ 598374 w 2488974"/>
                  <a:gd name="connsiteY396" fmla="*/ 233617 h 4343181"/>
                  <a:gd name="connsiteX397" fmla="*/ 568292 w 2488974"/>
                  <a:gd name="connsiteY397" fmla="*/ 231654 h 4343181"/>
                  <a:gd name="connsiteX398" fmla="*/ 546057 w 2488974"/>
                  <a:gd name="connsiteY398" fmla="*/ 221184 h 4343181"/>
                  <a:gd name="connsiteX399" fmla="*/ 512705 w 2488974"/>
                  <a:gd name="connsiteY399" fmla="*/ 210059 h 4343181"/>
                  <a:gd name="connsiteX400" fmla="*/ 491779 w 2488974"/>
                  <a:gd name="connsiteY400" fmla="*/ 206133 h 4343181"/>
                  <a:gd name="connsiteX401" fmla="*/ 479353 w 2488974"/>
                  <a:gd name="connsiteY401" fmla="*/ 207441 h 4343181"/>
                  <a:gd name="connsiteX402" fmla="*/ 466274 w 2488974"/>
                  <a:gd name="connsiteY402" fmla="*/ 198280 h 4343181"/>
                  <a:gd name="connsiteX403" fmla="*/ 457773 w 2488974"/>
                  <a:gd name="connsiteY403" fmla="*/ 201552 h 4343181"/>
                  <a:gd name="connsiteX404" fmla="*/ 435538 w 2488974"/>
                  <a:gd name="connsiteY404" fmla="*/ 194354 h 4343181"/>
                  <a:gd name="connsiteX405" fmla="*/ 393030 w 2488974"/>
                  <a:gd name="connsiteY405" fmla="*/ 195662 h 4343181"/>
                  <a:gd name="connsiteX406" fmla="*/ 400878 w 2488974"/>
                  <a:gd name="connsiteY406" fmla="*/ 203515 h 4343181"/>
                  <a:gd name="connsiteX407" fmla="*/ 398262 w 2488974"/>
                  <a:gd name="connsiteY407" fmla="*/ 213985 h 4343181"/>
                  <a:gd name="connsiteX408" fmla="*/ 390415 w 2488974"/>
                  <a:gd name="connsiteY408" fmla="*/ 208750 h 4343181"/>
                  <a:gd name="connsiteX409" fmla="*/ 385837 w 2488974"/>
                  <a:gd name="connsiteY409" fmla="*/ 217912 h 4343181"/>
                  <a:gd name="connsiteX410" fmla="*/ 376027 w 2488974"/>
                  <a:gd name="connsiteY410" fmla="*/ 212677 h 4343181"/>
                  <a:gd name="connsiteX411" fmla="*/ 359024 w 2488974"/>
                  <a:gd name="connsiteY411" fmla="*/ 212677 h 4343181"/>
                  <a:gd name="connsiteX412" fmla="*/ 346599 w 2488974"/>
                  <a:gd name="connsiteY412" fmla="*/ 213985 h 4343181"/>
                  <a:gd name="connsiteX413" fmla="*/ 338752 w 2488974"/>
                  <a:gd name="connsiteY413" fmla="*/ 208750 h 4343181"/>
                  <a:gd name="connsiteX414" fmla="*/ 325672 w 2488974"/>
                  <a:gd name="connsiteY414" fmla="*/ 213985 h 4343181"/>
                  <a:gd name="connsiteX415" fmla="*/ 309977 w 2488974"/>
                  <a:gd name="connsiteY415" fmla="*/ 214640 h 4343181"/>
                  <a:gd name="connsiteX416" fmla="*/ 306707 w 2488974"/>
                  <a:gd name="connsiteY416" fmla="*/ 221184 h 4343181"/>
                  <a:gd name="connsiteX417" fmla="*/ 300822 w 2488974"/>
                  <a:gd name="connsiteY417" fmla="*/ 224456 h 4343181"/>
                  <a:gd name="connsiteX418" fmla="*/ 294936 w 2488974"/>
                  <a:gd name="connsiteY418" fmla="*/ 221838 h 4343181"/>
                  <a:gd name="connsiteX419" fmla="*/ 290358 w 2488974"/>
                  <a:gd name="connsiteY419" fmla="*/ 229036 h 4343181"/>
                  <a:gd name="connsiteX420" fmla="*/ 296244 w 2488974"/>
                  <a:gd name="connsiteY420" fmla="*/ 247359 h 4343181"/>
                  <a:gd name="connsiteX421" fmla="*/ 292974 w 2488974"/>
                  <a:gd name="connsiteY421" fmla="*/ 259793 h 4343181"/>
                  <a:gd name="connsiteX422" fmla="*/ 293628 w 2488974"/>
                  <a:gd name="connsiteY422" fmla="*/ 268300 h 4343181"/>
                  <a:gd name="connsiteX423" fmla="*/ 279241 w 2488974"/>
                  <a:gd name="connsiteY423" fmla="*/ 276807 h 4343181"/>
                  <a:gd name="connsiteX424" fmla="*/ 272048 w 2488974"/>
                  <a:gd name="connsiteY424" fmla="*/ 286623 h 4343181"/>
                  <a:gd name="connsiteX425" fmla="*/ 268778 w 2488974"/>
                  <a:gd name="connsiteY425" fmla="*/ 286623 h 4343181"/>
                  <a:gd name="connsiteX426" fmla="*/ 277279 w 2488974"/>
                  <a:gd name="connsiteY426" fmla="*/ 270917 h 4343181"/>
                  <a:gd name="connsiteX427" fmla="*/ 285781 w 2488974"/>
                  <a:gd name="connsiteY427" fmla="*/ 262410 h 4343181"/>
                  <a:gd name="connsiteX428" fmla="*/ 291013 w 2488974"/>
                  <a:gd name="connsiteY428" fmla="*/ 246050 h 4343181"/>
                  <a:gd name="connsiteX429" fmla="*/ 287743 w 2488974"/>
                  <a:gd name="connsiteY429" fmla="*/ 246050 h 4343181"/>
                  <a:gd name="connsiteX430" fmla="*/ 279241 w 2488974"/>
                  <a:gd name="connsiteY430" fmla="*/ 246050 h 4343181"/>
                  <a:gd name="connsiteX431" fmla="*/ 282511 w 2488974"/>
                  <a:gd name="connsiteY431" fmla="*/ 237543 h 4343181"/>
                  <a:gd name="connsiteX432" fmla="*/ 271394 w 2488974"/>
                  <a:gd name="connsiteY432" fmla="*/ 242124 h 4343181"/>
                  <a:gd name="connsiteX433" fmla="*/ 278587 w 2488974"/>
                  <a:gd name="connsiteY433" fmla="*/ 225110 h 4343181"/>
                  <a:gd name="connsiteX434" fmla="*/ 275317 w 2488974"/>
                  <a:gd name="connsiteY434" fmla="*/ 217257 h 4343181"/>
                  <a:gd name="connsiteX435" fmla="*/ 276625 w 2488974"/>
                  <a:gd name="connsiteY435" fmla="*/ 208096 h 4343181"/>
                  <a:gd name="connsiteX436" fmla="*/ 267470 w 2488974"/>
                  <a:gd name="connsiteY436" fmla="*/ 208750 h 4343181"/>
                  <a:gd name="connsiteX437" fmla="*/ 255699 w 2488974"/>
                  <a:gd name="connsiteY437" fmla="*/ 217257 h 4343181"/>
                  <a:gd name="connsiteX438" fmla="*/ 247851 w 2488974"/>
                  <a:gd name="connsiteY438" fmla="*/ 228382 h 4343181"/>
                  <a:gd name="connsiteX439" fmla="*/ 244581 w 2488974"/>
                  <a:gd name="connsiteY439" fmla="*/ 242124 h 4343181"/>
                  <a:gd name="connsiteX440" fmla="*/ 241311 w 2488974"/>
                  <a:gd name="connsiteY440" fmla="*/ 229036 h 4343181"/>
                  <a:gd name="connsiteX441" fmla="*/ 248505 w 2488974"/>
                  <a:gd name="connsiteY441" fmla="*/ 210713 h 4343181"/>
                  <a:gd name="connsiteX442" fmla="*/ 239350 w 2488974"/>
                  <a:gd name="connsiteY442" fmla="*/ 214640 h 4343181"/>
                  <a:gd name="connsiteX443" fmla="*/ 232156 w 2488974"/>
                  <a:gd name="connsiteY443" fmla="*/ 225110 h 4343181"/>
                  <a:gd name="connsiteX444" fmla="*/ 232156 w 2488974"/>
                  <a:gd name="connsiteY444" fmla="*/ 210713 h 4343181"/>
                  <a:gd name="connsiteX445" fmla="*/ 220385 w 2488974"/>
                  <a:gd name="connsiteY445" fmla="*/ 213985 h 4343181"/>
                  <a:gd name="connsiteX446" fmla="*/ 211883 w 2488974"/>
                  <a:gd name="connsiteY446" fmla="*/ 217912 h 4343181"/>
                  <a:gd name="connsiteX447" fmla="*/ 197496 w 2488974"/>
                  <a:gd name="connsiteY447" fmla="*/ 233617 h 4343181"/>
                  <a:gd name="connsiteX448" fmla="*/ 205998 w 2488974"/>
                  <a:gd name="connsiteY448" fmla="*/ 211368 h 4343181"/>
                  <a:gd name="connsiteX449" fmla="*/ 194880 w 2488974"/>
                  <a:gd name="connsiteY449" fmla="*/ 206133 h 4343181"/>
                  <a:gd name="connsiteX450" fmla="*/ 183109 w 2488974"/>
                  <a:gd name="connsiteY450" fmla="*/ 206133 h 4343181"/>
                  <a:gd name="connsiteX451" fmla="*/ 175915 w 2488974"/>
                  <a:gd name="connsiteY451" fmla="*/ 213985 h 4343181"/>
                  <a:gd name="connsiteX452" fmla="*/ 175915 w 2488974"/>
                  <a:gd name="connsiteY452" fmla="*/ 202206 h 4343181"/>
                  <a:gd name="connsiteX453" fmla="*/ 167414 w 2488974"/>
                  <a:gd name="connsiteY453" fmla="*/ 200898 h 4343181"/>
                  <a:gd name="connsiteX454" fmla="*/ 174608 w 2488974"/>
                  <a:gd name="connsiteY454" fmla="*/ 195662 h 4343181"/>
                  <a:gd name="connsiteX455" fmla="*/ 173300 w 2488974"/>
                  <a:gd name="connsiteY455" fmla="*/ 179303 h 4343181"/>
                  <a:gd name="connsiteX456" fmla="*/ 182455 w 2488974"/>
                  <a:gd name="connsiteY456" fmla="*/ 193699 h 4343181"/>
                  <a:gd name="connsiteX457" fmla="*/ 204690 w 2488974"/>
                  <a:gd name="connsiteY457" fmla="*/ 191082 h 4343181"/>
                  <a:gd name="connsiteX458" fmla="*/ 230194 w 2488974"/>
                  <a:gd name="connsiteY458" fmla="*/ 191082 h 4343181"/>
                  <a:gd name="connsiteX459" fmla="*/ 240004 w 2488974"/>
                  <a:gd name="connsiteY459" fmla="*/ 174722 h 4343181"/>
                  <a:gd name="connsiteX460" fmla="*/ 233464 w 2488974"/>
                  <a:gd name="connsiteY460" fmla="*/ 160325 h 4343181"/>
                  <a:gd name="connsiteX461" fmla="*/ 211883 w 2488974"/>
                  <a:gd name="connsiteY461" fmla="*/ 157708 h 4343181"/>
                  <a:gd name="connsiteX462" fmla="*/ 199458 w 2488974"/>
                  <a:gd name="connsiteY462" fmla="*/ 164906 h 4343181"/>
                  <a:gd name="connsiteX463" fmla="*/ 190957 w 2488974"/>
                  <a:gd name="connsiteY463" fmla="*/ 157053 h 4343181"/>
                  <a:gd name="connsiteX464" fmla="*/ 177877 w 2488974"/>
                  <a:gd name="connsiteY464" fmla="*/ 150510 h 4343181"/>
                  <a:gd name="connsiteX465" fmla="*/ 171338 w 2488974"/>
                  <a:gd name="connsiteY465" fmla="*/ 154436 h 4343181"/>
                  <a:gd name="connsiteX466" fmla="*/ 147141 w 2488974"/>
                  <a:gd name="connsiteY466" fmla="*/ 142657 h 4343181"/>
                  <a:gd name="connsiteX467" fmla="*/ 152373 w 2488974"/>
                  <a:gd name="connsiteY467" fmla="*/ 157053 h 4343181"/>
                  <a:gd name="connsiteX468" fmla="*/ 166760 w 2488974"/>
                  <a:gd name="connsiteY468" fmla="*/ 174722 h 4343181"/>
                  <a:gd name="connsiteX469" fmla="*/ 143217 w 2488974"/>
                  <a:gd name="connsiteY469" fmla="*/ 169487 h 4343181"/>
                  <a:gd name="connsiteX470" fmla="*/ 143217 w 2488974"/>
                  <a:gd name="connsiteY470" fmla="*/ 181266 h 4343181"/>
                  <a:gd name="connsiteX471" fmla="*/ 147141 w 2488974"/>
                  <a:gd name="connsiteY471" fmla="*/ 191736 h 4343181"/>
                  <a:gd name="connsiteX472" fmla="*/ 154335 w 2488974"/>
                  <a:gd name="connsiteY472" fmla="*/ 196971 h 4343181"/>
                  <a:gd name="connsiteX473" fmla="*/ 147141 w 2488974"/>
                  <a:gd name="connsiteY473" fmla="*/ 199589 h 4343181"/>
                  <a:gd name="connsiteX474" fmla="*/ 137332 w 2488974"/>
                  <a:gd name="connsiteY474" fmla="*/ 200898 h 4343181"/>
                  <a:gd name="connsiteX475" fmla="*/ 130792 w 2488974"/>
                  <a:gd name="connsiteY475" fmla="*/ 213985 h 4343181"/>
                  <a:gd name="connsiteX476" fmla="*/ 122945 w 2488974"/>
                  <a:gd name="connsiteY476" fmla="*/ 197626 h 4343181"/>
                  <a:gd name="connsiteX477" fmla="*/ 103980 w 2488974"/>
                  <a:gd name="connsiteY477" fmla="*/ 196317 h 4343181"/>
                  <a:gd name="connsiteX478" fmla="*/ 98094 w 2488974"/>
                  <a:gd name="connsiteY478" fmla="*/ 196971 h 4343181"/>
                  <a:gd name="connsiteX479" fmla="*/ 102672 w 2488974"/>
                  <a:gd name="connsiteY479" fmla="*/ 206787 h 4343181"/>
                  <a:gd name="connsiteX480" fmla="*/ 110519 w 2488974"/>
                  <a:gd name="connsiteY480" fmla="*/ 222492 h 4343181"/>
                  <a:gd name="connsiteX481" fmla="*/ 108557 w 2488974"/>
                  <a:gd name="connsiteY481" fmla="*/ 248668 h 4343181"/>
                  <a:gd name="connsiteX482" fmla="*/ 95478 w 2488974"/>
                  <a:gd name="connsiteY482" fmla="*/ 251940 h 4343181"/>
                  <a:gd name="connsiteX483" fmla="*/ 95478 w 2488974"/>
                  <a:gd name="connsiteY483" fmla="*/ 251940 h 4343181"/>
                  <a:gd name="connsiteX484" fmla="*/ 81745 w 2488974"/>
                  <a:gd name="connsiteY484" fmla="*/ 254557 h 4343181"/>
                  <a:gd name="connsiteX485" fmla="*/ 71936 w 2488974"/>
                  <a:gd name="connsiteY485" fmla="*/ 249322 h 4343181"/>
                  <a:gd name="connsiteX486" fmla="*/ 69974 w 2488974"/>
                  <a:gd name="connsiteY486" fmla="*/ 248014 h 4343181"/>
                  <a:gd name="connsiteX487" fmla="*/ 69974 w 2488974"/>
                  <a:gd name="connsiteY487" fmla="*/ 254557 h 4343181"/>
                  <a:gd name="connsiteX488" fmla="*/ 69974 w 2488974"/>
                  <a:gd name="connsiteY488" fmla="*/ 261756 h 4343181"/>
                  <a:gd name="connsiteX489" fmla="*/ 68666 w 2488974"/>
                  <a:gd name="connsiteY489" fmla="*/ 283351 h 4343181"/>
                  <a:gd name="connsiteX490" fmla="*/ 58856 w 2488974"/>
                  <a:gd name="connsiteY490" fmla="*/ 297747 h 4343181"/>
                  <a:gd name="connsiteX491" fmla="*/ 57548 w 2488974"/>
                  <a:gd name="connsiteY491" fmla="*/ 297747 h 4343181"/>
                  <a:gd name="connsiteX492" fmla="*/ 51663 w 2488974"/>
                  <a:gd name="connsiteY492" fmla="*/ 301019 h 4343181"/>
                  <a:gd name="connsiteX493" fmla="*/ 51663 w 2488974"/>
                  <a:gd name="connsiteY493" fmla="*/ 301673 h 4343181"/>
                  <a:gd name="connsiteX494" fmla="*/ 42507 w 2488974"/>
                  <a:gd name="connsiteY494" fmla="*/ 312144 h 4343181"/>
                  <a:gd name="connsiteX495" fmla="*/ 39891 w 2488974"/>
                  <a:gd name="connsiteY495" fmla="*/ 313453 h 4343181"/>
                  <a:gd name="connsiteX496" fmla="*/ 32044 w 2488974"/>
                  <a:gd name="connsiteY496" fmla="*/ 317379 h 4343181"/>
                  <a:gd name="connsiteX497" fmla="*/ 32044 w 2488974"/>
                  <a:gd name="connsiteY497" fmla="*/ 319996 h 4343181"/>
                  <a:gd name="connsiteX498" fmla="*/ 33352 w 2488974"/>
                  <a:gd name="connsiteY498" fmla="*/ 337011 h 4343181"/>
                  <a:gd name="connsiteX499" fmla="*/ 32698 w 2488974"/>
                  <a:gd name="connsiteY499" fmla="*/ 347481 h 4343181"/>
                  <a:gd name="connsiteX500" fmla="*/ 30736 w 2488974"/>
                  <a:gd name="connsiteY500" fmla="*/ 366458 h 4343181"/>
                  <a:gd name="connsiteX501" fmla="*/ 18965 w 2488974"/>
                  <a:gd name="connsiteY501" fmla="*/ 382818 h 4343181"/>
                  <a:gd name="connsiteX502" fmla="*/ 0 w 2488974"/>
                  <a:gd name="connsiteY502" fmla="*/ 400486 h 4343181"/>
                  <a:gd name="connsiteX503" fmla="*/ 16349 w 2488974"/>
                  <a:gd name="connsiteY503" fmla="*/ 405721 h 4343181"/>
                  <a:gd name="connsiteX504" fmla="*/ 15695 w 2488974"/>
                  <a:gd name="connsiteY504" fmla="*/ 447602 h 4343181"/>
                  <a:gd name="connsiteX505" fmla="*/ 12425 w 2488974"/>
                  <a:gd name="connsiteY505" fmla="*/ 460690 h 4343181"/>
                  <a:gd name="connsiteX506" fmla="*/ 10463 w 2488974"/>
                  <a:gd name="connsiteY506" fmla="*/ 471160 h 4343181"/>
                  <a:gd name="connsiteX507" fmla="*/ 39238 w 2488974"/>
                  <a:gd name="connsiteY507" fmla="*/ 527438 h 4343181"/>
                  <a:gd name="connsiteX508" fmla="*/ 54279 w 2488974"/>
                  <a:gd name="connsiteY508" fmla="*/ 528747 h 4343181"/>
                  <a:gd name="connsiteX509" fmla="*/ 92208 w 2488974"/>
                  <a:gd name="connsiteY509" fmla="*/ 535945 h 4343181"/>
                  <a:gd name="connsiteX510" fmla="*/ 107249 w 2488974"/>
                  <a:gd name="connsiteY510" fmla="*/ 552305 h 4343181"/>
                  <a:gd name="connsiteX511" fmla="*/ 130138 w 2488974"/>
                  <a:gd name="connsiteY511" fmla="*/ 576517 h 4343181"/>
                  <a:gd name="connsiteX512" fmla="*/ 134716 w 2488974"/>
                  <a:gd name="connsiteY512" fmla="*/ 578480 h 4343181"/>
                  <a:gd name="connsiteX513" fmla="*/ 157604 w 2488974"/>
                  <a:gd name="connsiteY513" fmla="*/ 594186 h 4343181"/>
                  <a:gd name="connsiteX514" fmla="*/ 163490 w 2488974"/>
                  <a:gd name="connsiteY514" fmla="*/ 628868 h 4343181"/>
                  <a:gd name="connsiteX515" fmla="*/ 155643 w 2488974"/>
                  <a:gd name="connsiteY515" fmla="*/ 655044 h 4343181"/>
                  <a:gd name="connsiteX516" fmla="*/ 145833 w 2488974"/>
                  <a:gd name="connsiteY516" fmla="*/ 687109 h 4343181"/>
                  <a:gd name="connsiteX517" fmla="*/ 142563 w 2488974"/>
                  <a:gd name="connsiteY517" fmla="*/ 702814 h 4343181"/>
                  <a:gd name="connsiteX518" fmla="*/ 135370 w 2488974"/>
                  <a:gd name="connsiteY518" fmla="*/ 746004 h 4343181"/>
                  <a:gd name="connsiteX519" fmla="*/ 147141 w 2488974"/>
                  <a:gd name="connsiteY519" fmla="*/ 772179 h 4343181"/>
                  <a:gd name="connsiteX520" fmla="*/ 168722 w 2488974"/>
                  <a:gd name="connsiteY520" fmla="*/ 793120 h 4343181"/>
                  <a:gd name="connsiteX521" fmla="*/ 173953 w 2488974"/>
                  <a:gd name="connsiteY521" fmla="*/ 799664 h 4343181"/>
                  <a:gd name="connsiteX522" fmla="*/ 183109 w 2488974"/>
                  <a:gd name="connsiteY522" fmla="*/ 808825 h 4343181"/>
                  <a:gd name="connsiteX523" fmla="*/ 192918 w 2488974"/>
                  <a:gd name="connsiteY523" fmla="*/ 820604 h 4343181"/>
                  <a:gd name="connsiteX524" fmla="*/ 194880 w 2488974"/>
                  <a:gd name="connsiteY524" fmla="*/ 827803 h 4343181"/>
                  <a:gd name="connsiteX525" fmla="*/ 206651 w 2488974"/>
                  <a:gd name="connsiteY525" fmla="*/ 849397 h 4343181"/>
                  <a:gd name="connsiteX526" fmla="*/ 223655 w 2488974"/>
                  <a:gd name="connsiteY526" fmla="*/ 865103 h 4343181"/>
                  <a:gd name="connsiteX527" fmla="*/ 235426 w 2488974"/>
                  <a:gd name="connsiteY527" fmla="*/ 877536 h 4343181"/>
                  <a:gd name="connsiteX528" fmla="*/ 238042 w 2488974"/>
                  <a:gd name="connsiteY528" fmla="*/ 882117 h 4343181"/>
                  <a:gd name="connsiteX529" fmla="*/ 253737 w 2488974"/>
                  <a:gd name="connsiteY529" fmla="*/ 908947 h 4343181"/>
                  <a:gd name="connsiteX530" fmla="*/ 277933 w 2488974"/>
                  <a:gd name="connsiteY530" fmla="*/ 957372 h 4343181"/>
                  <a:gd name="connsiteX531" fmla="*/ 274664 w 2488974"/>
                  <a:gd name="connsiteY531" fmla="*/ 962607 h 4343181"/>
                  <a:gd name="connsiteX532" fmla="*/ 262892 w 2488974"/>
                  <a:gd name="connsiteY532" fmla="*/ 961952 h 4343181"/>
                  <a:gd name="connsiteX533" fmla="*/ 259623 w 2488974"/>
                  <a:gd name="connsiteY533" fmla="*/ 963916 h 4343181"/>
                  <a:gd name="connsiteX534" fmla="*/ 253083 w 2488974"/>
                  <a:gd name="connsiteY534" fmla="*/ 967842 h 4343181"/>
                  <a:gd name="connsiteX535" fmla="*/ 262238 w 2488974"/>
                  <a:gd name="connsiteY535" fmla="*/ 974386 h 4343181"/>
                  <a:gd name="connsiteX536" fmla="*/ 262238 w 2488974"/>
                  <a:gd name="connsiteY536" fmla="*/ 981584 h 4343181"/>
                  <a:gd name="connsiteX537" fmla="*/ 260930 w 2488974"/>
                  <a:gd name="connsiteY537" fmla="*/ 984856 h 4343181"/>
                  <a:gd name="connsiteX538" fmla="*/ 257660 w 2488974"/>
                  <a:gd name="connsiteY538" fmla="*/ 994017 h 4343181"/>
                  <a:gd name="connsiteX539" fmla="*/ 260276 w 2488974"/>
                  <a:gd name="connsiteY539" fmla="*/ 1001216 h 4343181"/>
                  <a:gd name="connsiteX540" fmla="*/ 266162 w 2488974"/>
                  <a:gd name="connsiteY540" fmla="*/ 1020847 h 4343181"/>
                  <a:gd name="connsiteX541" fmla="*/ 261584 w 2488974"/>
                  <a:gd name="connsiteY541" fmla="*/ 1033935 h 4343181"/>
                  <a:gd name="connsiteX542" fmla="*/ 260276 w 2488974"/>
                  <a:gd name="connsiteY542" fmla="*/ 1036553 h 4343181"/>
                  <a:gd name="connsiteX543" fmla="*/ 260930 w 2488974"/>
                  <a:gd name="connsiteY543" fmla="*/ 1036553 h 4343181"/>
                  <a:gd name="connsiteX544" fmla="*/ 276625 w 2488974"/>
                  <a:gd name="connsiteY544" fmla="*/ 1035898 h 4343181"/>
                  <a:gd name="connsiteX545" fmla="*/ 280549 w 2488974"/>
                  <a:gd name="connsiteY545" fmla="*/ 1047677 h 4343181"/>
                  <a:gd name="connsiteX546" fmla="*/ 280549 w 2488974"/>
                  <a:gd name="connsiteY546" fmla="*/ 1048986 h 4343181"/>
                  <a:gd name="connsiteX547" fmla="*/ 282511 w 2488974"/>
                  <a:gd name="connsiteY547" fmla="*/ 1050295 h 4343181"/>
                  <a:gd name="connsiteX548" fmla="*/ 286435 w 2488974"/>
                  <a:gd name="connsiteY548" fmla="*/ 1061420 h 4343181"/>
                  <a:gd name="connsiteX549" fmla="*/ 279241 w 2488974"/>
                  <a:gd name="connsiteY549" fmla="*/ 1067963 h 4343181"/>
                  <a:gd name="connsiteX550" fmla="*/ 272702 w 2488974"/>
                  <a:gd name="connsiteY550" fmla="*/ 1075162 h 4343181"/>
                  <a:gd name="connsiteX551" fmla="*/ 293628 w 2488974"/>
                  <a:gd name="connsiteY551" fmla="*/ 1111153 h 4343181"/>
                  <a:gd name="connsiteX552" fmla="*/ 306707 w 2488974"/>
                  <a:gd name="connsiteY552" fmla="*/ 1106572 h 4343181"/>
                  <a:gd name="connsiteX553" fmla="*/ 325019 w 2488974"/>
                  <a:gd name="connsiteY553" fmla="*/ 1106572 h 4343181"/>
                  <a:gd name="connsiteX554" fmla="*/ 326980 w 2488974"/>
                  <a:gd name="connsiteY554" fmla="*/ 1117043 h 4343181"/>
                  <a:gd name="connsiteX555" fmla="*/ 326980 w 2488974"/>
                  <a:gd name="connsiteY555" fmla="*/ 1119660 h 4343181"/>
                  <a:gd name="connsiteX556" fmla="*/ 330250 w 2488974"/>
                  <a:gd name="connsiteY556" fmla="*/ 1122278 h 4343181"/>
                  <a:gd name="connsiteX557" fmla="*/ 337444 w 2488974"/>
                  <a:gd name="connsiteY557" fmla="*/ 1137329 h 4343181"/>
                  <a:gd name="connsiteX558" fmla="*/ 330250 w 2488974"/>
                  <a:gd name="connsiteY558" fmla="*/ 1146490 h 4343181"/>
                  <a:gd name="connsiteX559" fmla="*/ 323711 w 2488974"/>
                  <a:gd name="connsiteY559" fmla="*/ 1153688 h 4343181"/>
                  <a:gd name="connsiteX560" fmla="*/ 329596 w 2488974"/>
                  <a:gd name="connsiteY560" fmla="*/ 1158269 h 4343181"/>
                  <a:gd name="connsiteX561" fmla="*/ 338752 w 2488974"/>
                  <a:gd name="connsiteY561" fmla="*/ 1171357 h 4343181"/>
                  <a:gd name="connsiteX562" fmla="*/ 340060 w 2488974"/>
                  <a:gd name="connsiteY562" fmla="*/ 1181173 h 4343181"/>
                  <a:gd name="connsiteX563" fmla="*/ 349215 w 2488974"/>
                  <a:gd name="connsiteY563" fmla="*/ 1181173 h 4343181"/>
                  <a:gd name="connsiteX564" fmla="*/ 369488 w 2488974"/>
                  <a:gd name="connsiteY564" fmla="*/ 1189025 h 4343181"/>
                  <a:gd name="connsiteX565" fmla="*/ 372103 w 2488974"/>
                  <a:gd name="connsiteY565" fmla="*/ 1192297 h 4343181"/>
                  <a:gd name="connsiteX566" fmla="*/ 376027 w 2488974"/>
                  <a:gd name="connsiteY566" fmla="*/ 1191643 h 4343181"/>
                  <a:gd name="connsiteX567" fmla="*/ 387799 w 2488974"/>
                  <a:gd name="connsiteY567" fmla="*/ 1192297 h 4343181"/>
                  <a:gd name="connsiteX568" fmla="*/ 391068 w 2488974"/>
                  <a:gd name="connsiteY568" fmla="*/ 1198841 h 4343181"/>
                  <a:gd name="connsiteX569" fmla="*/ 391068 w 2488974"/>
                  <a:gd name="connsiteY569" fmla="*/ 1204076 h 4343181"/>
                  <a:gd name="connsiteX570" fmla="*/ 391068 w 2488974"/>
                  <a:gd name="connsiteY570" fmla="*/ 1209312 h 4343181"/>
                  <a:gd name="connsiteX571" fmla="*/ 394338 w 2488974"/>
                  <a:gd name="connsiteY571" fmla="*/ 1214547 h 4343181"/>
                  <a:gd name="connsiteX572" fmla="*/ 398916 w 2488974"/>
                  <a:gd name="connsiteY572" fmla="*/ 1225671 h 4343181"/>
                  <a:gd name="connsiteX573" fmla="*/ 393685 w 2488974"/>
                  <a:gd name="connsiteY573" fmla="*/ 1250538 h 4343181"/>
                  <a:gd name="connsiteX574" fmla="*/ 390415 w 2488974"/>
                  <a:gd name="connsiteY574" fmla="*/ 1257082 h 4343181"/>
                  <a:gd name="connsiteX575" fmla="*/ 387799 w 2488974"/>
                  <a:gd name="connsiteY575" fmla="*/ 1263626 h 4343181"/>
                  <a:gd name="connsiteX576" fmla="*/ 387799 w 2488974"/>
                  <a:gd name="connsiteY576" fmla="*/ 1266898 h 4343181"/>
                  <a:gd name="connsiteX577" fmla="*/ 383875 w 2488974"/>
                  <a:gd name="connsiteY577" fmla="*/ 1286529 h 4343181"/>
                  <a:gd name="connsiteX578" fmla="*/ 378643 w 2488974"/>
                  <a:gd name="connsiteY578" fmla="*/ 1291110 h 4343181"/>
                  <a:gd name="connsiteX579" fmla="*/ 370796 w 2488974"/>
                  <a:gd name="connsiteY579" fmla="*/ 1298963 h 4343181"/>
                  <a:gd name="connsiteX580" fmla="*/ 396300 w 2488974"/>
                  <a:gd name="connsiteY580" fmla="*/ 1316631 h 4343181"/>
                  <a:gd name="connsiteX581" fmla="*/ 412649 w 2488974"/>
                  <a:gd name="connsiteY581" fmla="*/ 1323830 h 4343181"/>
                  <a:gd name="connsiteX582" fmla="*/ 425728 w 2488974"/>
                  <a:gd name="connsiteY582" fmla="*/ 1331028 h 4343181"/>
                  <a:gd name="connsiteX583" fmla="*/ 429652 w 2488974"/>
                  <a:gd name="connsiteY583" fmla="*/ 1331682 h 4343181"/>
                  <a:gd name="connsiteX584" fmla="*/ 456465 w 2488974"/>
                  <a:gd name="connsiteY584" fmla="*/ 1340189 h 4343181"/>
                  <a:gd name="connsiteX585" fmla="*/ 464312 w 2488974"/>
                  <a:gd name="connsiteY585" fmla="*/ 1345425 h 4343181"/>
                  <a:gd name="connsiteX586" fmla="*/ 473467 w 2488974"/>
                  <a:gd name="connsiteY586" fmla="*/ 1350005 h 4343181"/>
                  <a:gd name="connsiteX587" fmla="*/ 481315 w 2488974"/>
                  <a:gd name="connsiteY587" fmla="*/ 1352623 h 4343181"/>
                  <a:gd name="connsiteX588" fmla="*/ 497010 w 2488974"/>
                  <a:gd name="connsiteY588" fmla="*/ 1364402 h 4343181"/>
                  <a:gd name="connsiteX589" fmla="*/ 498318 w 2488974"/>
                  <a:gd name="connsiteY589" fmla="*/ 1367019 h 4343181"/>
                  <a:gd name="connsiteX590" fmla="*/ 503550 w 2488974"/>
                  <a:gd name="connsiteY590" fmla="*/ 1375526 h 4343181"/>
                  <a:gd name="connsiteX591" fmla="*/ 526438 w 2488974"/>
                  <a:gd name="connsiteY591" fmla="*/ 1389269 h 4343181"/>
                  <a:gd name="connsiteX592" fmla="*/ 531670 w 2488974"/>
                  <a:gd name="connsiteY592" fmla="*/ 1393849 h 4343181"/>
                  <a:gd name="connsiteX593" fmla="*/ 540171 w 2488974"/>
                  <a:gd name="connsiteY593" fmla="*/ 1407592 h 4343181"/>
                  <a:gd name="connsiteX594" fmla="*/ 538863 w 2488974"/>
                  <a:gd name="connsiteY594" fmla="*/ 1419370 h 4343181"/>
                  <a:gd name="connsiteX595" fmla="*/ 536902 w 2488974"/>
                  <a:gd name="connsiteY595" fmla="*/ 1435730 h 4343181"/>
                  <a:gd name="connsiteX596" fmla="*/ 539518 w 2488974"/>
                  <a:gd name="connsiteY596" fmla="*/ 1446855 h 4343181"/>
                  <a:gd name="connsiteX597" fmla="*/ 540171 w 2488974"/>
                  <a:gd name="connsiteY597" fmla="*/ 1462560 h 4343181"/>
                  <a:gd name="connsiteX598" fmla="*/ 537556 w 2488974"/>
                  <a:gd name="connsiteY598" fmla="*/ 1466487 h 4343181"/>
                  <a:gd name="connsiteX599" fmla="*/ 535594 w 2488974"/>
                  <a:gd name="connsiteY599" fmla="*/ 1469758 h 4343181"/>
                  <a:gd name="connsiteX600" fmla="*/ 535594 w 2488974"/>
                  <a:gd name="connsiteY600" fmla="*/ 1469758 h 4343181"/>
                  <a:gd name="connsiteX601" fmla="*/ 535594 w 2488974"/>
                  <a:gd name="connsiteY601" fmla="*/ 1492008 h 4343181"/>
                  <a:gd name="connsiteX602" fmla="*/ 534286 w 2488974"/>
                  <a:gd name="connsiteY602" fmla="*/ 1493971 h 4343181"/>
                  <a:gd name="connsiteX603" fmla="*/ 531670 w 2488974"/>
                  <a:gd name="connsiteY603" fmla="*/ 1499860 h 4343181"/>
                  <a:gd name="connsiteX604" fmla="*/ 527092 w 2488974"/>
                  <a:gd name="connsiteY604" fmla="*/ 1512294 h 4343181"/>
                  <a:gd name="connsiteX605" fmla="*/ 523169 w 2488974"/>
                  <a:gd name="connsiteY605" fmla="*/ 1521455 h 4343181"/>
                  <a:gd name="connsiteX606" fmla="*/ 523169 w 2488974"/>
                  <a:gd name="connsiteY606" fmla="*/ 1526036 h 4343181"/>
                  <a:gd name="connsiteX607" fmla="*/ 519245 w 2488974"/>
                  <a:gd name="connsiteY607" fmla="*/ 1538469 h 4343181"/>
                  <a:gd name="connsiteX608" fmla="*/ 516629 w 2488974"/>
                  <a:gd name="connsiteY608" fmla="*/ 1541741 h 4343181"/>
                  <a:gd name="connsiteX609" fmla="*/ 506820 w 2488974"/>
                  <a:gd name="connsiteY609" fmla="*/ 1556138 h 4343181"/>
                  <a:gd name="connsiteX610" fmla="*/ 497664 w 2488974"/>
                  <a:gd name="connsiteY610" fmla="*/ 1584277 h 4343181"/>
                  <a:gd name="connsiteX611" fmla="*/ 493740 w 2488974"/>
                  <a:gd name="connsiteY611" fmla="*/ 1594747 h 4343181"/>
                  <a:gd name="connsiteX612" fmla="*/ 485893 w 2488974"/>
                  <a:gd name="connsiteY612" fmla="*/ 1620922 h 4343181"/>
                  <a:gd name="connsiteX613" fmla="*/ 483931 w 2488974"/>
                  <a:gd name="connsiteY613" fmla="*/ 1627466 h 4343181"/>
                  <a:gd name="connsiteX614" fmla="*/ 482623 w 2488974"/>
                  <a:gd name="connsiteY614" fmla="*/ 1635973 h 4343181"/>
                  <a:gd name="connsiteX615" fmla="*/ 477391 w 2488974"/>
                  <a:gd name="connsiteY615" fmla="*/ 1656914 h 4343181"/>
                  <a:gd name="connsiteX616" fmla="*/ 472814 w 2488974"/>
                  <a:gd name="connsiteY616" fmla="*/ 1664112 h 4343181"/>
                  <a:gd name="connsiteX617" fmla="*/ 468236 w 2488974"/>
                  <a:gd name="connsiteY617" fmla="*/ 1671965 h 4343181"/>
                  <a:gd name="connsiteX618" fmla="*/ 468236 w 2488974"/>
                  <a:gd name="connsiteY618" fmla="*/ 1675237 h 4343181"/>
                  <a:gd name="connsiteX619" fmla="*/ 465620 w 2488974"/>
                  <a:gd name="connsiteY619" fmla="*/ 1691596 h 4343181"/>
                  <a:gd name="connsiteX620" fmla="*/ 462350 w 2488974"/>
                  <a:gd name="connsiteY620" fmla="*/ 1698140 h 4343181"/>
                  <a:gd name="connsiteX621" fmla="*/ 453849 w 2488974"/>
                  <a:gd name="connsiteY621" fmla="*/ 1711883 h 4343181"/>
                  <a:gd name="connsiteX622" fmla="*/ 451887 w 2488974"/>
                  <a:gd name="connsiteY622" fmla="*/ 1713191 h 4343181"/>
                  <a:gd name="connsiteX623" fmla="*/ 449925 w 2488974"/>
                  <a:gd name="connsiteY623" fmla="*/ 1715154 h 4343181"/>
                  <a:gd name="connsiteX624" fmla="*/ 447963 w 2488974"/>
                  <a:gd name="connsiteY624" fmla="*/ 1730860 h 4343181"/>
                  <a:gd name="connsiteX625" fmla="*/ 442732 w 2488974"/>
                  <a:gd name="connsiteY625" fmla="*/ 1743948 h 4343181"/>
                  <a:gd name="connsiteX626" fmla="*/ 440116 w 2488974"/>
                  <a:gd name="connsiteY626" fmla="*/ 1752455 h 4343181"/>
                  <a:gd name="connsiteX627" fmla="*/ 422459 w 2488974"/>
                  <a:gd name="connsiteY627" fmla="*/ 1781248 h 4343181"/>
                  <a:gd name="connsiteX628" fmla="*/ 405456 w 2488974"/>
                  <a:gd name="connsiteY628" fmla="*/ 1804806 h 4343181"/>
                  <a:gd name="connsiteX629" fmla="*/ 404148 w 2488974"/>
                  <a:gd name="connsiteY629" fmla="*/ 1815930 h 4343181"/>
                  <a:gd name="connsiteX630" fmla="*/ 401532 w 2488974"/>
                  <a:gd name="connsiteY630" fmla="*/ 1828364 h 4343181"/>
                  <a:gd name="connsiteX631" fmla="*/ 393685 w 2488974"/>
                  <a:gd name="connsiteY631" fmla="*/ 1832945 h 4343181"/>
                  <a:gd name="connsiteX632" fmla="*/ 390415 w 2488974"/>
                  <a:gd name="connsiteY632" fmla="*/ 1834253 h 4343181"/>
                  <a:gd name="connsiteX633" fmla="*/ 389107 w 2488974"/>
                  <a:gd name="connsiteY633" fmla="*/ 1836871 h 4343181"/>
                  <a:gd name="connsiteX634" fmla="*/ 379951 w 2488974"/>
                  <a:gd name="connsiteY634" fmla="*/ 1855848 h 4343181"/>
                  <a:gd name="connsiteX635" fmla="*/ 374719 w 2488974"/>
                  <a:gd name="connsiteY635" fmla="*/ 1866318 h 4343181"/>
                  <a:gd name="connsiteX636" fmla="*/ 371450 w 2488974"/>
                  <a:gd name="connsiteY636" fmla="*/ 1872862 h 4343181"/>
                  <a:gd name="connsiteX637" fmla="*/ 363602 w 2488974"/>
                  <a:gd name="connsiteY637" fmla="*/ 1895112 h 4343181"/>
                  <a:gd name="connsiteX638" fmla="*/ 359024 w 2488974"/>
                  <a:gd name="connsiteY638" fmla="*/ 1902310 h 4343181"/>
                  <a:gd name="connsiteX639" fmla="*/ 355754 w 2488974"/>
                  <a:gd name="connsiteY639" fmla="*/ 1908854 h 4343181"/>
                  <a:gd name="connsiteX640" fmla="*/ 355101 w 2488974"/>
                  <a:gd name="connsiteY640" fmla="*/ 1918670 h 4343181"/>
                  <a:gd name="connsiteX641" fmla="*/ 368834 w 2488974"/>
                  <a:gd name="connsiteY641" fmla="*/ 1914743 h 4343181"/>
                  <a:gd name="connsiteX642" fmla="*/ 379297 w 2488974"/>
                  <a:gd name="connsiteY642" fmla="*/ 1906890 h 4343181"/>
                  <a:gd name="connsiteX643" fmla="*/ 386491 w 2488974"/>
                  <a:gd name="connsiteY643" fmla="*/ 1893803 h 4343181"/>
                  <a:gd name="connsiteX644" fmla="*/ 391722 w 2488974"/>
                  <a:gd name="connsiteY644" fmla="*/ 1883332 h 4343181"/>
                  <a:gd name="connsiteX645" fmla="*/ 401532 w 2488974"/>
                  <a:gd name="connsiteY645" fmla="*/ 1878752 h 4343181"/>
                  <a:gd name="connsiteX646" fmla="*/ 411995 w 2488974"/>
                  <a:gd name="connsiteY646" fmla="*/ 1865010 h 4343181"/>
                  <a:gd name="connsiteX647" fmla="*/ 419843 w 2488974"/>
                  <a:gd name="connsiteY647" fmla="*/ 1872862 h 4343181"/>
                  <a:gd name="connsiteX648" fmla="*/ 412649 w 2488974"/>
                  <a:gd name="connsiteY648" fmla="*/ 1877443 h 4343181"/>
                  <a:gd name="connsiteX649" fmla="*/ 417227 w 2488974"/>
                  <a:gd name="connsiteY649" fmla="*/ 1883987 h 4343181"/>
                  <a:gd name="connsiteX650" fmla="*/ 417227 w 2488974"/>
                  <a:gd name="connsiteY650" fmla="*/ 1892494 h 4343181"/>
                  <a:gd name="connsiteX651" fmla="*/ 420497 w 2488974"/>
                  <a:gd name="connsiteY651" fmla="*/ 1901001 h 4343181"/>
                  <a:gd name="connsiteX652" fmla="*/ 426383 w 2488974"/>
                  <a:gd name="connsiteY652" fmla="*/ 1912780 h 4343181"/>
                  <a:gd name="connsiteX653" fmla="*/ 415919 w 2488974"/>
                  <a:gd name="connsiteY653" fmla="*/ 1909508 h 4343181"/>
                  <a:gd name="connsiteX654" fmla="*/ 402186 w 2488974"/>
                  <a:gd name="connsiteY654" fmla="*/ 1901655 h 4343181"/>
                  <a:gd name="connsiteX655" fmla="*/ 411341 w 2488974"/>
                  <a:gd name="connsiteY655" fmla="*/ 1914743 h 4343181"/>
                  <a:gd name="connsiteX656" fmla="*/ 422459 w 2488974"/>
                  <a:gd name="connsiteY656" fmla="*/ 1929140 h 4343181"/>
                  <a:gd name="connsiteX657" fmla="*/ 436192 w 2488974"/>
                  <a:gd name="connsiteY657" fmla="*/ 1933066 h 4343181"/>
                  <a:gd name="connsiteX658" fmla="*/ 443385 w 2488974"/>
                  <a:gd name="connsiteY658" fmla="*/ 1928485 h 4343181"/>
                  <a:gd name="connsiteX659" fmla="*/ 447963 w 2488974"/>
                  <a:gd name="connsiteY659" fmla="*/ 1938301 h 4343181"/>
                  <a:gd name="connsiteX660" fmla="*/ 457118 w 2488974"/>
                  <a:gd name="connsiteY660" fmla="*/ 1942227 h 4343181"/>
                  <a:gd name="connsiteX661" fmla="*/ 469544 w 2488974"/>
                  <a:gd name="connsiteY661" fmla="*/ 1954007 h 4343181"/>
                  <a:gd name="connsiteX662" fmla="*/ 504858 w 2488974"/>
                  <a:gd name="connsiteY662" fmla="*/ 1947463 h 4343181"/>
                  <a:gd name="connsiteX663" fmla="*/ 524477 w 2488974"/>
                  <a:gd name="connsiteY663" fmla="*/ 1936992 h 4343181"/>
                  <a:gd name="connsiteX664" fmla="*/ 544749 w 2488974"/>
                  <a:gd name="connsiteY664" fmla="*/ 1939610 h 4343181"/>
                  <a:gd name="connsiteX665" fmla="*/ 549981 w 2488974"/>
                  <a:gd name="connsiteY665" fmla="*/ 1950080 h 4343181"/>
                  <a:gd name="connsiteX666" fmla="*/ 558482 w 2488974"/>
                  <a:gd name="connsiteY666" fmla="*/ 1957279 h 4343181"/>
                  <a:gd name="connsiteX667" fmla="*/ 572870 w 2488974"/>
                  <a:gd name="connsiteY667" fmla="*/ 1959242 h 4343181"/>
                  <a:gd name="connsiteX668" fmla="*/ 587911 w 2488974"/>
                  <a:gd name="connsiteY668" fmla="*/ 1959242 h 4343181"/>
                  <a:gd name="connsiteX669" fmla="*/ 591180 w 2488974"/>
                  <a:gd name="connsiteY669" fmla="*/ 1961859 h 4343181"/>
                  <a:gd name="connsiteX670" fmla="*/ 590527 w 2488974"/>
                  <a:gd name="connsiteY670" fmla="*/ 1980837 h 4343181"/>
                  <a:gd name="connsiteX671" fmla="*/ 581371 w 2488974"/>
                  <a:gd name="connsiteY671" fmla="*/ 1984109 h 4343181"/>
                  <a:gd name="connsiteX672" fmla="*/ 554559 w 2488974"/>
                  <a:gd name="connsiteY672" fmla="*/ 1979528 h 4343181"/>
                  <a:gd name="connsiteX673" fmla="*/ 512705 w 2488974"/>
                  <a:gd name="connsiteY673" fmla="*/ 1980182 h 4343181"/>
                  <a:gd name="connsiteX674" fmla="*/ 491779 w 2488974"/>
                  <a:gd name="connsiteY674" fmla="*/ 1982800 h 4343181"/>
                  <a:gd name="connsiteX675" fmla="*/ 483931 w 2488974"/>
                  <a:gd name="connsiteY675" fmla="*/ 1995233 h 4343181"/>
                  <a:gd name="connsiteX676" fmla="*/ 478699 w 2488974"/>
                  <a:gd name="connsiteY676" fmla="*/ 2001777 h 4343181"/>
                  <a:gd name="connsiteX677" fmla="*/ 485893 w 2488974"/>
                  <a:gd name="connsiteY677" fmla="*/ 2008975 h 4343181"/>
                  <a:gd name="connsiteX678" fmla="*/ 472814 w 2488974"/>
                  <a:gd name="connsiteY678" fmla="*/ 2029916 h 4343181"/>
                  <a:gd name="connsiteX679" fmla="*/ 462350 w 2488974"/>
                  <a:gd name="connsiteY679" fmla="*/ 2031879 h 4343181"/>
                  <a:gd name="connsiteX680" fmla="*/ 453849 w 2488974"/>
                  <a:gd name="connsiteY680" fmla="*/ 2027953 h 4343181"/>
                  <a:gd name="connsiteX681" fmla="*/ 446655 w 2488974"/>
                  <a:gd name="connsiteY681" fmla="*/ 2029261 h 4343181"/>
                  <a:gd name="connsiteX682" fmla="*/ 440116 w 2488974"/>
                  <a:gd name="connsiteY682" fmla="*/ 2023372 h 4343181"/>
                  <a:gd name="connsiteX683" fmla="*/ 435538 w 2488974"/>
                  <a:gd name="connsiteY683" fmla="*/ 2035151 h 4343181"/>
                  <a:gd name="connsiteX684" fmla="*/ 440116 w 2488974"/>
                  <a:gd name="connsiteY684" fmla="*/ 2055437 h 4343181"/>
                  <a:gd name="connsiteX685" fmla="*/ 432922 w 2488974"/>
                  <a:gd name="connsiteY685" fmla="*/ 2063289 h 4343181"/>
                  <a:gd name="connsiteX686" fmla="*/ 421151 w 2488974"/>
                  <a:gd name="connsiteY686" fmla="*/ 2060672 h 4343181"/>
                  <a:gd name="connsiteX687" fmla="*/ 404148 w 2488974"/>
                  <a:gd name="connsiteY687" fmla="*/ 2044967 h 4343181"/>
                  <a:gd name="connsiteX688" fmla="*/ 403494 w 2488974"/>
                  <a:gd name="connsiteY688" fmla="*/ 2064598 h 4343181"/>
                  <a:gd name="connsiteX689" fmla="*/ 415919 w 2488974"/>
                  <a:gd name="connsiteY689" fmla="*/ 2085539 h 4343181"/>
                  <a:gd name="connsiteX690" fmla="*/ 415919 w 2488974"/>
                  <a:gd name="connsiteY690" fmla="*/ 2099935 h 4343181"/>
                  <a:gd name="connsiteX691" fmla="*/ 424420 w 2488974"/>
                  <a:gd name="connsiteY691" fmla="*/ 2103862 h 4343181"/>
                  <a:gd name="connsiteX692" fmla="*/ 442077 w 2488974"/>
                  <a:gd name="connsiteY692" fmla="*/ 2117604 h 4343181"/>
                  <a:gd name="connsiteX693" fmla="*/ 440769 w 2488974"/>
                  <a:gd name="connsiteY693" fmla="*/ 2123493 h 4343181"/>
                  <a:gd name="connsiteX694" fmla="*/ 435538 w 2488974"/>
                  <a:gd name="connsiteY694" fmla="*/ 2127420 h 4343181"/>
                  <a:gd name="connsiteX695" fmla="*/ 436192 w 2488974"/>
                  <a:gd name="connsiteY695" fmla="*/ 2128728 h 4343181"/>
                  <a:gd name="connsiteX696" fmla="*/ 434884 w 2488974"/>
                  <a:gd name="connsiteY696" fmla="*/ 2136581 h 4343181"/>
                  <a:gd name="connsiteX697" fmla="*/ 425075 w 2488974"/>
                  <a:gd name="connsiteY697" fmla="*/ 2142471 h 4343181"/>
                  <a:gd name="connsiteX698" fmla="*/ 421151 w 2488974"/>
                  <a:gd name="connsiteY698" fmla="*/ 2144434 h 4343181"/>
                  <a:gd name="connsiteX699" fmla="*/ 421151 w 2488974"/>
                  <a:gd name="connsiteY699" fmla="*/ 2161448 h 4343181"/>
                  <a:gd name="connsiteX700" fmla="*/ 417227 w 2488974"/>
                  <a:gd name="connsiteY700" fmla="*/ 2202675 h 4343181"/>
                  <a:gd name="connsiteX701" fmla="*/ 417227 w 2488974"/>
                  <a:gd name="connsiteY701" fmla="*/ 2203983 h 4343181"/>
                  <a:gd name="connsiteX702" fmla="*/ 398916 w 2488974"/>
                  <a:gd name="connsiteY702" fmla="*/ 2232777 h 4343181"/>
                  <a:gd name="connsiteX703" fmla="*/ 414611 w 2488974"/>
                  <a:gd name="connsiteY703" fmla="*/ 2268114 h 4343181"/>
                  <a:gd name="connsiteX704" fmla="*/ 430960 w 2488974"/>
                  <a:gd name="connsiteY704" fmla="*/ 2306722 h 4343181"/>
                  <a:gd name="connsiteX705" fmla="*/ 428344 w 2488974"/>
                  <a:gd name="connsiteY705" fmla="*/ 2316538 h 4343181"/>
                  <a:gd name="connsiteX706" fmla="*/ 426383 w 2488974"/>
                  <a:gd name="connsiteY706" fmla="*/ 2323737 h 4343181"/>
                  <a:gd name="connsiteX707" fmla="*/ 430960 w 2488974"/>
                  <a:gd name="connsiteY707" fmla="*/ 2339442 h 4343181"/>
                  <a:gd name="connsiteX708" fmla="*/ 440116 w 2488974"/>
                  <a:gd name="connsiteY708" fmla="*/ 2347295 h 4343181"/>
                  <a:gd name="connsiteX709" fmla="*/ 444039 w 2488974"/>
                  <a:gd name="connsiteY709" fmla="*/ 2348603 h 4343181"/>
                  <a:gd name="connsiteX710" fmla="*/ 454503 w 2488974"/>
                  <a:gd name="connsiteY710" fmla="*/ 2358419 h 4343181"/>
                  <a:gd name="connsiteX711" fmla="*/ 454503 w 2488974"/>
                  <a:gd name="connsiteY711" fmla="*/ 2363000 h 4343181"/>
                  <a:gd name="connsiteX712" fmla="*/ 461696 w 2488974"/>
                  <a:gd name="connsiteY712" fmla="*/ 2370198 h 4343181"/>
                  <a:gd name="connsiteX713" fmla="*/ 461696 w 2488974"/>
                  <a:gd name="connsiteY713" fmla="*/ 2374779 h 4343181"/>
                  <a:gd name="connsiteX714" fmla="*/ 462350 w 2488974"/>
                  <a:gd name="connsiteY714" fmla="*/ 2380668 h 4343181"/>
                  <a:gd name="connsiteX715" fmla="*/ 464312 w 2488974"/>
                  <a:gd name="connsiteY715" fmla="*/ 2380668 h 4343181"/>
                  <a:gd name="connsiteX716" fmla="*/ 478699 w 2488974"/>
                  <a:gd name="connsiteY716" fmla="*/ 2386558 h 4343181"/>
                  <a:gd name="connsiteX717" fmla="*/ 478699 w 2488974"/>
                  <a:gd name="connsiteY717" fmla="*/ 2395065 h 4343181"/>
                  <a:gd name="connsiteX718" fmla="*/ 466274 w 2488974"/>
                  <a:gd name="connsiteY718" fmla="*/ 2405535 h 4343181"/>
                  <a:gd name="connsiteX719" fmla="*/ 463004 w 2488974"/>
                  <a:gd name="connsiteY719" fmla="*/ 2406844 h 4343181"/>
                  <a:gd name="connsiteX720" fmla="*/ 456465 w 2488974"/>
                  <a:gd name="connsiteY720" fmla="*/ 2408807 h 4343181"/>
                  <a:gd name="connsiteX721" fmla="*/ 455157 w 2488974"/>
                  <a:gd name="connsiteY721" fmla="*/ 2414697 h 4343181"/>
                  <a:gd name="connsiteX722" fmla="*/ 455157 w 2488974"/>
                  <a:gd name="connsiteY722" fmla="*/ 2417314 h 4343181"/>
                  <a:gd name="connsiteX723" fmla="*/ 457773 w 2488974"/>
                  <a:gd name="connsiteY723" fmla="*/ 2425167 h 4343181"/>
                  <a:gd name="connsiteX724" fmla="*/ 459081 w 2488974"/>
                  <a:gd name="connsiteY724" fmla="*/ 2430402 h 4343181"/>
                  <a:gd name="connsiteX725" fmla="*/ 453849 w 2488974"/>
                  <a:gd name="connsiteY725" fmla="*/ 2432365 h 4343181"/>
                  <a:gd name="connsiteX726" fmla="*/ 447963 w 2488974"/>
                  <a:gd name="connsiteY726" fmla="*/ 2435637 h 4343181"/>
                  <a:gd name="connsiteX727" fmla="*/ 448617 w 2488974"/>
                  <a:gd name="connsiteY727" fmla="*/ 2436946 h 4343181"/>
                  <a:gd name="connsiteX728" fmla="*/ 451887 w 2488974"/>
                  <a:gd name="connsiteY728" fmla="*/ 2448725 h 4343181"/>
                  <a:gd name="connsiteX729" fmla="*/ 449925 w 2488974"/>
                  <a:gd name="connsiteY729" fmla="*/ 2451997 h 4343181"/>
                  <a:gd name="connsiteX730" fmla="*/ 464312 w 2488974"/>
                  <a:gd name="connsiteY730" fmla="*/ 2450688 h 4343181"/>
                  <a:gd name="connsiteX731" fmla="*/ 470852 w 2488974"/>
                  <a:gd name="connsiteY731" fmla="*/ 2463776 h 4343181"/>
                  <a:gd name="connsiteX732" fmla="*/ 470852 w 2488974"/>
                  <a:gd name="connsiteY732" fmla="*/ 2465085 h 4343181"/>
                  <a:gd name="connsiteX733" fmla="*/ 470852 w 2488974"/>
                  <a:gd name="connsiteY733" fmla="*/ 2467702 h 4343181"/>
                  <a:gd name="connsiteX734" fmla="*/ 470852 w 2488974"/>
                  <a:gd name="connsiteY734" fmla="*/ 2469011 h 4343181"/>
                  <a:gd name="connsiteX735" fmla="*/ 470852 w 2488974"/>
                  <a:gd name="connsiteY735" fmla="*/ 2469011 h 4343181"/>
                  <a:gd name="connsiteX736" fmla="*/ 483931 w 2488974"/>
                  <a:gd name="connsiteY736" fmla="*/ 2473592 h 4343181"/>
                  <a:gd name="connsiteX737" fmla="*/ 489163 w 2488974"/>
                  <a:gd name="connsiteY737" fmla="*/ 2476864 h 4343181"/>
                  <a:gd name="connsiteX738" fmla="*/ 493740 w 2488974"/>
                  <a:gd name="connsiteY738" fmla="*/ 2479481 h 4343181"/>
                  <a:gd name="connsiteX739" fmla="*/ 497010 w 2488974"/>
                  <a:gd name="connsiteY739" fmla="*/ 2479481 h 4343181"/>
                  <a:gd name="connsiteX740" fmla="*/ 508128 w 2488974"/>
                  <a:gd name="connsiteY740" fmla="*/ 2485371 h 4343181"/>
                  <a:gd name="connsiteX741" fmla="*/ 513359 w 2488974"/>
                  <a:gd name="connsiteY741" fmla="*/ 2515473 h 4343181"/>
                  <a:gd name="connsiteX742" fmla="*/ 507473 w 2488974"/>
                  <a:gd name="connsiteY742" fmla="*/ 2522016 h 4343181"/>
                  <a:gd name="connsiteX743" fmla="*/ 504858 w 2488974"/>
                  <a:gd name="connsiteY743" fmla="*/ 2523980 h 4343181"/>
                  <a:gd name="connsiteX744" fmla="*/ 504858 w 2488974"/>
                  <a:gd name="connsiteY744" fmla="*/ 2523980 h 4343181"/>
                  <a:gd name="connsiteX745" fmla="*/ 512705 w 2488974"/>
                  <a:gd name="connsiteY745" fmla="*/ 2533796 h 4343181"/>
                  <a:gd name="connsiteX746" fmla="*/ 512705 w 2488974"/>
                  <a:gd name="connsiteY746" fmla="*/ 2537722 h 4343181"/>
                  <a:gd name="connsiteX747" fmla="*/ 512705 w 2488974"/>
                  <a:gd name="connsiteY747" fmla="*/ 2552118 h 4343181"/>
                  <a:gd name="connsiteX748" fmla="*/ 509435 w 2488974"/>
                  <a:gd name="connsiteY748" fmla="*/ 2562589 h 4343181"/>
                  <a:gd name="connsiteX749" fmla="*/ 525130 w 2488974"/>
                  <a:gd name="connsiteY749" fmla="*/ 2558008 h 4343181"/>
                  <a:gd name="connsiteX750" fmla="*/ 527092 w 2488974"/>
                  <a:gd name="connsiteY750" fmla="*/ 2559317 h 4343181"/>
                  <a:gd name="connsiteX751" fmla="*/ 537556 w 2488974"/>
                  <a:gd name="connsiteY751" fmla="*/ 2571750 h 4343181"/>
                  <a:gd name="connsiteX752" fmla="*/ 536248 w 2488974"/>
                  <a:gd name="connsiteY752" fmla="*/ 2576331 h 4343181"/>
                  <a:gd name="connsiteX753" fmla="*/ 534940 w 2488974"/>
                  <a:gd name="connsiteY753" fmla="*/ 2580912 h 4343181"/>
                  <a:gd name="connsiteX754" fmla="*/ 538210 w 2488974"/>
                  <a:gd name="connsiteY754" fmla="*/ 2580912 h 4343181"/>
                  <a:gd name="connsiteX755" fmla="*/ 549981 w 2488974"/>
                  <a:gd name="connsiteY755" fmla="*/ 2588110 h 4343181"/>
                  <a:gd name="connsiteX756" fmla="*/ 550635 w 2488974"/>
                  <a:gd name="connsiteY756" fmla="*/ 2593345 h 4343181"/>
                  <a:gd name="connsiteX757" fmla="*/ 553251 w 2488974"/>
                  <a:gd name="connsiteY757" fmla="*/ 2602507 h 4343181"/>
                  <a:gd name="connsiteX758" fmla="*/ 559137 w 2488974"/>
                  <a:gd name="connsiteY758" fmla="*/ 2602507 h 4343181"/>
                  <a:gd name="connsiteX759" fmla="*/ 568946 w 2488974"/>
                  <a:gd name="connsiteY759" fmla="*/ 2604470 h 4343181"/>
                  <a:gd name="connsiteX760" fmla="*/ 571562 w 2488974"/>
                  <a:gd name="connsiteY760" fmla="*/ 2611013 h 4343181"/>
                  <a:gd name="connsiteX761" fmla="*/ 570908 w 2488974"/>
                  <a:gd name="connsiteY761" fmla="*/ 2616249 h 4343181"/>
                  <a:gd name="connsiteX762" fmla="*/ 570908 w 2488974"/>
                  <a:gd name="connsiteY762" fmla="*/ 2619520 h 4343181"/>
                  <a:gd name="connsiteX763" fmla="*/ 573524 w 2488974"/>
                  <a:gd name="connsiteY763" fmla="*/ 2621484 h 4343181"/>
                  <a:gd name="connsiteX764" fmla="*/ 580717 w 2488974"/>
                  <a:gd name="connsiteY764" fmla="*/ 2629991 h 4343181"/>
                  <a:gd name="connsiteX765" fmla="*/ 580717 w 2488974"/>
                  <a:gd name="connsiteY765" fmla="*/ 2631954 h 4343181"/>
                  <a:gd name="connsiteX766" fmla="*/ 582679 w 2488974"/>
                  <a:gd name="connsiteY766" fmla="*/ 2639152 h 4343181"/>
                  <a:gd name="connsiteX767" fmla="*/ 585295 w 2488974"/>
                  <a:gd name="connsiteY767" fmla="*/ 2642424 h 4343181"/>
                  <a:gd name="connsiteX768" fmla="*/ 593143 w 2488974"/>
                  <a:gd name="connsiteY768" fmla="*/ 2656821 h 4343181"/>
                  <a:gd name="connsiteX769" fmla="*/ 593143 w 2488974"/>
                  <a:gd name="connsiteY769" fmla="*/ 2662710 h 4343181"/>
                  <a:gd name="connsiteX770" fmla="*/ 592488 w 2488974"/>
                  <a:gd name="connsiteY770" fmla="*/ 2677107 h 4343181"/>
                  <a:gd name="connsiteX771" fmla="*/ 602298 w 2488974"/>
                  <a:gd name="connsiteY771" fmla="*/ 2686268 h 4343181"/>
                  <a:gd name="connsiteX772" fmla="*/ 606876 w 2488974"/>
                  <a:gd name="connsiteY772" fmla="*/ 2681033 h 4343181"/>
                  <a:gd name="connsiteX773" fmla="*/ 608184 w 2488974"/>
                  <a:gd name="connsiteY773" fmla="*/ 2680379 h 4343181"/>
                  <a:gd name="connsiteX774" fmla="*/ 633034 w 2488974"/>
                  <a:gd name="connsiteY774" fmla="*/ 2673180 h 4343181"/>
                  <a:gd name="connsiteX775" fmla="*/ 649383 w 2488974"/>
                  <a:gd name="connsiteY775" fmla="*/ 2686268 h 4343181"/>
                  <a:gd name="connsiteX776" fmla="*/ 653307 w 2488974"/>
                  <a:gd name="connsiteY776" fmla="*/ 2693467 h 4343181"/>
                  <a:gd name="connsiteX777" fmla="*/ 653961 w 2488974"/>
                  <a:gd name="connsiteY777" fmla="*/ 2695430 h 4343181"/>
                  <a:gd name="connsiteX778" fmla="*/ 655269 w 2488974"/>
                  <a:gd name="connsiteY778" fmla="*/ 2695430 h 4343181"/>
                  <a:gd name="connsiteX779" fmla="*/ 656576 w 2488974"/>
                  <a:gd name="connsiteY779" fmla="*/ 2693467 h 4343181"/>
                  <a:gd name="connsiteX780" fmla="*/ 678811 w 2488974"/>
                  <a:gd name="connsiteY780" fmla="*/ 2671872 h 4343181"/>
                  <a:gd name="connsiteX781" fmla="*/ 691237 w 2488974"/>
                  <a:gd name="connsiteY781" fmla="*/ 2673835 h 4343181"/>
                  <a:gd name="connsiteX782" fmla="*/ 697776 w 2488974"/>
                  <a:gd name="connsiteY782" fmla="*/ 2675144 h 4343181"/>
                  <a:gd name="connsiteX783" fmla="*/ 699084 w 2488974"/>
                  <a:gd name="connsiteY783" fmla="*/ 2675144 h 4343181"/>
                  <a:gd name="connsiteX784" fmla="*/ 725897 w 2488974"/>
                  <a:gd name="connsiteY784" fmla="*/ 2679070 h 4343181"/>
                  <a:gd name="connsiteX785" fmla="*/ 725242 w 2488974"/>
                  <a:gd name="connsiteY785" fmla="*/ 2694121 h 4343181"/>
                  <a:gd name="connsiteX786" fmla="*/ 725242 w 2488974"/>
                  <a:gd name="connsiteY786" fmla="*/ 2696739 h 4343181"/>
                  <a:gd name="connsiteX787" fmla="*/ 725242 w 2488974"/>
                  <a:gd name="connsiteY787" fmla="*/ 2709172 h 4343181"/>
                  <a:gd name="connsiteX788" fmla="*/ 728512 w 2488974"/>
                  <a:gd name="connsiteY788" fmla="*/ 2711135 h 4343181"/>
                  <a:gd name="connsiteX789" fmla="*/ 733090 w 2488974"/>
                  <a:gd name="connsiteY789" fmla="*/ 2714407 h 4343181"/>
                  <a:gd name="connsiteX790" fmla="*/ 735706 w 2488974"/>
                  <a:gd name="connsiteY790" fmla="*/ 2716370 h 4343181"/>
                  <a:gd name="connsiteX791" fmla="*/ 735706 w 2488974"/>
                  <a:gd name="connsiteY791" fmla="*/ 2716370 h 4343181"/>
                  <a:gd name="connsiteX792" fmla="*/ 737668 w 2488974"/>
                  <a:gd name="connsiteY792" fmla="*/ 2711789 h 4343181"/>
                  <a:gd name="connsiteX793" fmla="*/ 737668 w 2488974"/>
                  <a:gd name="connsiteY793" fmla="*/ 2710481 h 4343181"/>
                  <a:gd name="connsiteX794" fmla="*/ 754671 w 2488974"/>
                  <a:gd name="connsiteY794" fmla="*/ 2695430 h 4343181"/>
                  <a:gd name="connsiteX795" fmla="*/ 756633 w 2488974"/>
                  <a:gd name="connsiteY795" fmla="*/ 2695430 h 4343181"/>
                  <a:gd name="connsiteX796" fmla="*/ 758595 w 2488974"/>
                  <a:gd name="connsiteY796" fmla="*/ 2695430 h 4343181"/>
                  <a:gd name="connsiteX797" fmla="*/ 765134 w 2488974"/>
                  <a:gd name="connsiteY797" fmla="*/ 2681687 h 4343181"/>
                  <a:gd name="connsiteX798" fmla="*/ 765788 w 2488974"/>
                  <a:gd name="connsiteY798" fmla="*/ 2681033 h 4343181"/>
                  <a:gd name="connsiteX799" fmla="*/ 778867 w 2488974"/>
                  <a:gd name="connsiteY799" fmla="*/ 2675144 h 4343181"/>
                  <a:gd name="connsiteX800" fmla="*/ 783445 w 2488974"/>
                  <a:gd name="connsiteY800" fmla="*/ 2675144 h 4343181"/>
                  <a:gd name="connsiteX801" fmla="*/ 790638 w 2488974"/>
                  <a:gd name="connsiteY801" fmla="*/ 2675144 h 4343181"/>
                  <a:gd name="connsiteX802" fmla="*/ 790638 w 2488974"/>
                  <a:gd name="connsiteY802" fmla="*/ 2675144 h 4343181"/>
                  <a:gd name="connsiteX803" fmla="*/ 801102 w 2488974"/>
                  <a:gd name="connsiteY803" fmla="*/ 2667291 h 4343181"/>
                  <a:gd name="connsiteX804" fmla="*/ 805026 w 2488974"/>
                  <a:gd name="connsiteY804" fmla="*/ 2667291 h 4343181"/>
                  <a:gd name="connsiteX805" fmla="*/ 816143 w 2488974"/>
                  <a:gd name="connsiteY805" fmla="*/ 2668600 h 4343181"/>
                  <a:gd name="connsiteX806" fmla="*/ 819413 w 2488974"/>
                  <a:gd name="connsiteY806" fmla="*/ 2668600 h 4343181"/>
                  <a:gd name="connsiteX807" fmla="*/ 832492 w 2488974"/>
                  <a:gd name="connsiteY807" fmla="*/ 2671217 h 4343181"/>
                  <a:gd name="connsiteX808" fmla="*/ 835762 w 2488974"/>
                  <a:gd name="connsiteY808" fmla="*/ 2676452 h 4343181"/>
                  <a:gd name="connsiteX809" fmla="*/ 836416 w 2488974"/>
                  <a:gd name="connsiteY809" fmla="*/ 2676452 h 4343181"/>
                  <a:gd name="connsiteX810" fmla="*/ 852765 w 2488974"/>
                  <a:gd name="connsiteY810" fmla="*/ 2684305 h 4343181"/>
                  <a:gd name="connsiteX811" fmla="*/ 852765 w 2488974"/>
                  <a:gd name="connsiteY811" fmla="*/ 2686923 h 4343181"/>
                  <a:gd name="connsiteX812" fmla="*/ 863228 w 2488974"/>
                  <a:gd name="connsiteY812" fmla="*/ 2688231 h 4343181"/>
                  <a:gd name="connsiteX813" fmla="*/ 867152 w 2488974"/>
                  <a:gd name="connsiteY813" fmla="*/ 2693467 h 4343181"/>
                  <a:gd name="connsiteX814" fmla="*/ 867152 w 2488974"/>
                  <a:gd name="connsiteY814" fmla="*/ 2693467 h 4343181"/>
                  <a:gd name="connsiteX815" fmla="*/ 881539 w 2488974"/>
                  <a:gd name="connsiteY815" fmla="*/ 2688886 h 4343181"/>
                  <a:gd name="connsiteX816" fmla="*/ 893310 w 2488974"/>
                  <a:gd name="connsiteY816" fmla="*/ 2705900 h 4343181"/>
                  <a:gd name="connsiteX817" fmla="*/ 894618 w 2488974"/>
                  <a:gd name="connsiteY817" fmla="*/ 2708517 h 4343181"/>
                  <a:gd name="connsiteX818" fmla="*/ 895926 w 2488974"/>
                  <a:gd name="connsiteY818" fmla="*/ 2719642 h 4343181"/>
                  <a:gd name="connsiteX819" fmla="*/ 895926 w 2488974"/>
                  <a:gd name="connsiteY819" fmla="*/ 2720951 h 4343181"/>
                  <a:gd name="connsiteX820" fmla="*/ 897234 w 2488974"/>
                  <a:gd name="connsiteY820" fmla="*/ 2722914 h 4343181"/>
                  <a:gd name="connsiteX821" fmla="*/ 900504 w 2488974"/>
                  <a:gd name="connsiteY821" fmla="*/ 2734693 h 4343181"/>
                  <a:gd name="connsiteX822" fmla="*/ 897888 w 2488974"/>
                  <a:gd name="connsiteY822" fmla="*/ 2739928 h 4343181"/>
                  <a:gd name="connsiteX823" fmla="*/ 892657 w 2488974"/>
                  <a:gd name="connsiteY823" fmla="*/ 2749090 h 4343181"/>
                  <a:gd name="connsiteX824" fmla="*/ 893965 w 2488974"/>
                  <a:gd name="connsiteY824" fmla="*/ 2749090 h 4343181"/>
                  <a:gd name="connsiteX825" fmla="*/ 901158 w 2488974"/>
                  <a:gd name="connsiteY825" fmla="*/ 2753016 h 4343181"/>
                  <a:gd name="connsiteX826" fmla="*/ 905082 w 2488974"/>
                  <a:gd name="connsiteY826" fmla="*/ 2758251 h 4343181"/>
                  <a:gd name="connsiteX827" fmla="*/ 906390 w 2488974"/>
                  <a:gd name="connsiteY827" fmla="*/ 2760869 h 4343181"/>
                  <a:gd name="connsiteX828" fmla="*/ 907698 w 2488974"/>
                  <a:gd name="connsiteY828" fmla="*/ 2760869 h 4343181"/>
                  <a:gd name="connsiteX829" fmla="*/ 920777 w 2488974"/>
                  <a:gd name="connsiteY829" fmla="*/ 2770030 h 4343181"/>
                  <a:gd name="connsiteX830" fmla="*/ 921431 w 2488974"/>
                  <a:gd name="connsiteY830" fmla="*/ 2775265 h 4343181"/>
                  <a:gd name="connsiteX831" fmla="*/ 921431 w 2488974"/>
                  <a:gd name="connsiteY831" fmla="*/ 2776574 h 4343181"/>
                  <a:gd name="connsiteX832" fmla="*/ 923393 w 2488974"/>
                  <a:gd name="connsiteY832" fmla="*/ 2778537 h 4343181"/>
                  <a:gd name="connsiteX833" fmla="*/ 930586 w 2488974"/>
                  <a:gd name="connsiteY833" fmla="*/ 2790971 h 4343181"/>
                  <a:gd name="connsiteX834" fmla="*/ 930586 w 2488974"/>
                  <a:gd name="connsiteY834" fmla="*/ 2793588 h 4343181"/>
                  <a:gd name="connsiteX835" fmla="*/ 927970 w 2488974"/>
                  <a:gd name="connsiteY835" fmla="*/ 2796206 h 4343181"/>
                  <a:gd name="connsiteX836" fmla="*/ 922739 w 2488974"/>
                  <a:gd name="connsiteY836" fmla="*/ 2798823 h 4343181"/>
                  <a:gd name="connsiteX837" fmla="*/ 922739 w 2488974"/>
                  <a:gd name="connsiteY837" fmla="*/ 2810602 h 4343181"/>
                  <a:gd name="connsiteX838" fmla="*/ 917507 w 2488974"/>
                  <a:gd name="connsiteY838" fmla="*/ 2813874 h 4343181"/>
                  <a:gd name="connsiteX839" fmla="*/ 917507 w 2488974"/>
                  <a:gd name="connsiteY839" fmla="*/ 2813874 h 4343181"/>
                  <a:gd name="connsiteX840" fmla="*/ 919469 w 2488974"/>
                  <a:gd name="connsiteY840" fmla="*/ 2825653 h 4343181"/>
                  <a:gd name="connsiteX841" fmla="*/ 917507 w 2488974"/>
                  <a:gd name="connsiteY841" fmla="*/ 2828925 h 4343181"/>
                  <a:gd name="connsiteX842" fmla="*/ 916199 w 2488974"/>
                  <a:gd name="connsiteY842" fmla="*/ 2831543 h 4343181"/>
                  <a:gd name="connsiteX843" fmla="*/ 916853 w 2488974"/>
                  <a:gd name="connsiteY843" fmla="*/ 2835469 h 4343181"/>
                  <a:gd name="connsiteX844" fmla="*/ 916853 w 2488974"/>
                  <a:gd name="connsiteY844" fmla="*/ 2835469 h 4343181"/>
                  <a:gd name="connsiteX845" fmla="*/ 929932 w 2488974"/>
                  <a:gd name="connsiteY845" fmla="*/ 2837432 h 4343181"/>
                  <a:gd name="connsiteX846" fmla="*/ 935164 w 2488974"/>
                  <a:gd name="connsiteY846" fmla="*/ 2839395 h 4343181"/>
                  <a:gd name="connsiteX847" fmla="*/ 945627 w 2488974"/>
                  <a:gd name="connsiteY847" fmla="*/ 2845939 h 4343181"/>
                  <a:gd name="connsiteX848" fmla="*/ 946935 w 2488974"/>
                  <a:gd name="connsiteY848" fmla="*/ 2850520 h 4343181"/>
                  <a:gd name="connsiteX849" fmla="*/ 946935 w 2488974"/>
                  <a:gd name="connsiteY849" fmla="*/ 2850520 h 4343181"/>
                  <a:gd name="connsiteX850" fmla="*/ 964592 w 2488974"/>
                  <a:gd name="connsiteY850" fmla="*/ 2849866 h 4343181"/>
                  <a:gd name="connsiteX851" fmla="*/ 966554 w 2488974"/>
                  <a:gd name="connsiteY851" fmla="*/ 2866225 h 4343181"/>
                  <a:gd name="connsiteX852" fmla="*/ 965900 w 2488974"/>
                  <a:gd name="connsiteY852" fmla="*/ 2868188 h 4343181"/>
                  <a:gd name="connsiteX853" fmla="*/ 965900 w 2488974"/>
                  <a:gd name="connsiteY853" fmla="*/ 2870806 h 4343181"/>
                  <a:gd name="connsiteX854" fmla="*/ 965900 w 2488974"/>
                  <a:gd name="connsiteY854" fmla="*/ 2878004 h 4343181"/>
                  <a:gd name="connsiteX855" fmla="*/ 978979 w 2488974"/>
                  <a:gd name="connsiteY855" fmla="*/ 2880622 h 4343181"/>
                  <a:gd name="connsiteX856" fmla="*/ 980941 w 2488974"/>
                  <a:gd name="connsiteY856" fmla="*/ 2883894 h 4343181"/>
                  <a:gd name="connsiteX857" fmla="*/ 988135 w 2488974"/>
                  <a:gd name="connsiteY857" fmla="*/ 2892401 h 4343181"/>
                  <a:gd name="connsiteX858" fmla="*/ 990751 w 2488974"/>
                  <a:gd name="connsiteY858" fmla="*/ 2894364 h 4343181"/>
                  <a:gd name="connsiteX859" fmla="*/ 995982 w 2488974"/>
                  <a:gd name="connsiteY859" fmla="*/ 2899599 h 4343181"/>
                  <a:gd name="connsiteX860" fmla="*/ 999252 w 2488974"/>
                  <a:gd name="connsiteY860" fmla="*/ 2906798 h 4343181"/>
                  <a:gd name="connsiteX861" fmla="*/ 1001868 w 2488974"/>
                  <a:gd name="connsiteY861" fmla="*/ 2913341 h 4343181"/>
                  <a:gd name="connsiteX862" fmla="*/ 1007100 w 2488974"/>
                  <a:gd name="connsiteY862" fmla="*/ 2915305 h 4343181"/>
                  <a:gd name="connsiteX863" fmla="*/ 1016255 w 2488974"/>
                  <a:gd name="connsiteY863" fmla="*/ 2919231 h 4343181"/>
                  <a:gd name="connsiteX864" fmla="*/ 1018217 w 2488974"/>
                  <a:gd name="connsiteY864" fmla="*/ 2920540 h 4343181"/>
                  <a:gd name="connsiteX865" fmla="*/ 1025410 w 2488974"/>
                  <a:gd name="connsiteY865" fmla="*/ 2923811 h 4343181"/>
                  <a:gd name="connsiteX866" fmla="*/ 1029334 w 2488974"/>
                  <a:gd name="connsiteY866" fmla="*/ 2923811 h 4343181"/>
                  <a:gd name="connsiteX867" fmla="*/ 1037182 w 2488974"/>
                  <a:gd name="connsiteY867" fmla="*/ 2924466 h 4343181"/>
                  <a:gd name="connsiteX868" fmla="*/ 1038490 w 2488974"/>
                  <a:gd name="connsiteY868" fmla="*/ 2924466 h 4343181"/>
                  <a:gd name="connsiteX869" fmla="*/ 1041106 w 2488974"/>
                  <a:gd name="connsiteY869" fmla="*/ 2925775 h 4343181"/>
                  <a:gd name="connsiteX870" fmla="*/ 1041106 w 2488974"/>
                  <a:gd name="connsiteY870" fmla="*/ 2925775 h 4343181"/>
                  <a:gd name="connsiteX871" fmla="*/ 1053531 w 2488974"/>
                  <a:gd name="connsiteY871" fmla="*/ 2925120 h 4343181"/>
                  <a:gd name="connsiteX872" fmla="*/ 1058109 w 2488974"/>
                  <a:gd name="connsiteY872" fmla="*/ 2929701 h 4343181"/>
                  <a:gd name="connsiteX873" fmla="*/ 1068572 w 2488974"/>
                  <a:gd name="connsiteY873" fmla="*/ 2932973 h 4343181"/>
                  <a:gd name="connsiteX874" fmla="*/ 1075111 w 2488974"/>
                  <a:gd name="connsiteY874" fmla="*/ 2953913 h 4343181"/>
                  <a:gd name="connsiteX875" fmla="*/ 1075111 w 2488974"/>
                  <a:gd name="connsiteY875" fmla="*/ 2971582 h 4343181"/>
                  <a:gd name="connsiteX876" fmla="*/ 1075111 w 2488974"/>
                  <a:gd name="connsiteY876" fmla="*/ 2973545 h 4343181"/>
                  <a:gd name="connsiteX877" fmla="*/ 1079035 w 2488974"/>
                  <a:gd name="connsiteY877" fmla="*/ 2973545 h 4343181"/>
                  <a:gd name="connsiteX878" fmla="*/ 1080997 w 2488974"/>
                  <a:gd name="connsiteY878" fmla="*/ 2973545 h 4343181"/>
                  <a:gd name="connsiteX879" fmla="*/ 1082305 w 2488974"/>
                  <a:gd name="connsiteY879" fmla="*/ 2974200 h 4343181"/>
                  <a:gd name="connsiteX880" fmla="*/ 1082959 w 2488974"/>
                  <a:gd name="connsiteY880" fmla="*/ 2973545 h 4343181"/>
                  <a:gd name="connsiteX881" fmla="*/ 1103886 w 2488974"/>
                  <a:gd name="connsiteY881" fmla="*/ 2960457 h 4343181"/>
                  <a:gd name="connsiteX882" fmla="*/ 1111733 w 2488974"/>
                  <a:gd name="connsiteY882" fmla="*/ 2962421 h 4343181"/>
                  <a:gd name="connsiteX883" fmla="*/ 1115657 w 2488974"/>
                  <a:gd name="connsiteY883" fmla="*/ 2963729 h 4343181"/>
                  <a:gd name="connsiteX884" fmla="*/ 1118273 w 2488974"/>
                  <a:gd name="connsiteY884" fmla="*/ 2963729 h 4343181"/>
                  <a:gd name="connsiteX885" fmla="*/ 1130698 w 2488974"/>
                  <a:gd name="connsiteY885" fmla="*/ 2965038 h 4343181"/>
                  <a:gd name="connsiteX886" fmla="*/ 1133968 w 2488974"/>
                  <a:gd name="connsiteY886" fmla="*/ 2967001 h 4343181"/>
                  <a:gd name="connsiteX887" fmla="*/ 1135930 w 2488974"/>
                  <a:gd name="connsiteY887" fmla="*/ 2968310 h 4343181"/>
                  <a:gd name="connsiteX888" fmla="*/ 1136584 w 2488974"/>
                  <a:gd name="connsiteY888" fmla="*/ 2968310 h 4343181"/>
                  <a:gd name="connsiteX889" fmla="*/ 1150317 w 2488974"/>
                  <a:gd name="connsiteY889" fmla="*/ 2968310 h 4343181"/>
                  <a:gd name="connsiteX890" fmla="*/ 1154895 w 2488974"/>
                  <a:gd name="connsiteY890" fmla="*/ 2984670 h 4343181"/>
                  <a:gd name="connsiteX891" fmla="*/ 1153587 w 2488974"/>
                  <a:gd name="connsiteY891" fmla="*/ 2987287 h 4343181"/>
                  <a:gd name="connsiteX892" fmla="*/ 1152279 w 2488974"/>
                  <a:gd name="connsiteY892" fmla="*/ 2990559 h 4343181"/>
                  <a:gd name="connsiteX893" fmla="*/ 1163396 w 2488974"/>
                  <a:gd name="connsiteY893" fmla="*/ 2996449 h 4343181"/>
                  <a:gd name="connsiteX894" fmla="*/ 1169282 w 2488974"/>
                  <a:gd name="connsiteY894" fmla="*/ 2999721 h 4343181"/>
                  <a:gd name="connsiteX895" fmla="*/ 1175168 w 2488974"/>
                  <a:gd name="connsiteY895" fmla="*/ 2997103 h 4343181"/>
                  <a:gd name="connsiteX896" fmla="*/ 1181053 w 2488974"/>
                  <a:gd name="connsiteY896" fmla="*/ 3000375 h 4343181"/>
                  <a:gd name="connsiteX897" fmla="*/ 1182361 w 2488974"/>
                  <a:gd name="connsiteY897" fmla="*/ 3001684 h 4343181"/>
                  <a:gd name="connsiteX898" fmla="*/ 1189555 w 2488974"/>
                  <a:gd name="connsiteY898" fmla="*/ 2999721 h 4343181"/>
                  <a:gd name="connsiteX899" fmla="*/ 1192171 w 2488974"/>
                  <a:gd name="connsiteY899" fmla="*/ 3004956 h 4343181"/>
                  <a:gd name="connsiteX900" fmla="*/ 1200018 w 2488974"/>
                  <a:gd name="connsiteY900" fmla="*/ 3030477 h 4343181"/>
                  <a:gd name="connsiteX901" fmla="*/ 1188901 w 2488974"/>
                  <a:gd name="connsiteY901" fmla="*/ 3038330 h 4343181"/>
                  <a:gd name="connsiteX902" fmla="*/ 1188901 w 2488974"/>
                  <a:gd name="connsiteY902" fmla="*/ 3038330 h 4343181"/>
                  <a:gd name="connsiteX903" fmla="*/ 1183015 w 2488974"/>
                  <a:gd name="connsiteY903" fmla="*/ 3046182 h 4343181"/>
                  <a:gd name="connsiteX904" fmla="*/ 1179745 w 2488974"/>
                  <a:gd name="connsiteY904" fmla="*/ 3047491 h 4343181"/>
                  <a:gd name="connsiteX905" fmla="*/ 1180399 w 2488974"/>
                  <a:gd name="connsiteY905" fmla="*/ 3057961 h 4343181"/>
                  <a:gd name="connsiteX906" fmla="*/ 1174514 w 2488974"/>
                  <a:gd name="connsiteY906" fmla="*/ 3069740 h 4343181"/>
                  <a:gd name="connsiteX907" fmla="*/ 1171244 w 2488974"/>
                  <a:gd name="connsiteY907" fmla="*/ 3071704 h 4343181"/>
                  <a:gd name="connsiteX908" fmla="*/ 1166666 w 2488974"/>
                  <a:gd name="connsiteY908" fmla="*/ 3085446 h 4343181"/>
                  <a:gd name="connsiteX909" fmla="*/ 1160126 w 2488974"/>
                  <a:gd name="connsiteY909" fmla="*/ 3087409 h 4343181"/>
                  <a:gd name="connsiteX910" fmla="*/ 1152933 w 2488974"/>
                  <a:gd name="connsiteY910" fmla="*/ 3097879 h 4343181"/>
                  <a:gd name="connsiteX911" fmla="*/ 1137892 w 2488974"/>
                  <a:gd name="connsiteY911" fmla="*/ 3101805 h 4343181"/>
                  <a:gd name="connsiteX912" fmla="*/ 1135276 w 2488974"/>
                  <a:gd name="connsiteY912" fmla="*/ 3101805 h 4343181"/>
                  <a:gd name="connsiteX913" fmla="*/ 1135276 w 2488974"/>
                  <a:gd name="connsiteY913" fmla="*/ 3101805 h 4343181"/>
                  <a:gd name="connsiteX914" fmla="*/ 1122197 w 2488974"/>
                  <a:gd name="connsiteY914" fmla="*/ 3106386 h 4343181"/>
                  <a:gd name="connsiteX915" fmla="*/ 1119581 w 2488974"/>
                  <a:gd name="connsiteY915" fmla="*/ 3105077 h 4343181"/>
                  <a:gd name="connsiteX916" fmla="*/ 1109117 w 2488974"/>
                  <a:gd name="connsiteY916" fmla="*/ 3104423 h 4343181"/>
                  <a:gd name="connsiteX917" fmla="*/ 1105194 w 2488974"/>
                  <a:gd name="connsiteY917" fmla="*/ 3099842 h 4343181"/>
                  <a:gd name="connsiteX918" fmla="*/ 1101270 w 2488974"/>
                  <a:gd name="connsiteY918" fmla="*/ 3095262 h 4343181"/>
                  <a:gd name="connsiteX919" fmla="*/ 1099962 w 2488974"/>
                  <a:gd name="connsiteY919" fmla="*/ 3095262 h 4343181"/>
                  <a:gd name="connsiteX920" fmla="*/ 1092768 w 2488974"/>
                  <a:gd name="connsiteY920" fmla="*/ 3095262 h 4343181"/>
                  <a:gd name="connsiteX921" fmla="*/ 1082959 w 2488974"/>
                  <a:gd name="connsiteY921" fmla="*/ 3101805 h 4343181"/>
                  <a:gd name="connsiteX922" fmla="*/ 1080997 w 2488974"/>
                  <a:gd name="connsiteY922" fmla="*/ 3101805 h 4343181"/>
                  <a:gd name="connsiteX923" fmla="*/ 1072496 w 2488974"/>
                  <a:gd name="connsiteY923" fmla="*/ 3101805 h 4343181"/>
                  <a:gd name="connsiteX924" fmla="*/ 1072496 w 2488974"/>
                  <a:gd name="connsiteY924" fmla="*/ 3106386 h 4343181"/>
                  <a:gd name="connsiteX925" fmla="*/ 1074458 w 2488974"/>
                  <a:gd name="connsiteY925" fmla="*/ 3109004 h 4343181"/>
                  <a:gd name="connsiteX926" fmla="*/ 1077727 w 2488974"/>
                  <a:gd name="connsiteY926" fmla="*/ 3119474 h 4343181"/>
                  <a:gd name="connsiteX927" fmla="*/ 1071188 w 2488974"/>
                  <a:gd name="connsiteY927" fmla="*/ 3126018 h 4343181"/>
                  <a:gd name="connsiteX928" fmla="*/ 1071188 w 2488974"/>
                  <a:gd name="connsiteY928" fmla="*/ 3130599 h 4343181"/>
                  <a:gd name="connsiteX929" fmla="*/ 1078381 w 2488974"/>
                  <a:gd name="connsiteY929" fmla="*/ 3134525 h 4343181"/>
                  <a:gd name="connsiteX930" fmla="*/ 1088845 w 2488974"/>
                  <a:gd name="connsiteY930" fmla="*/ 3147613 h 4343181"/>
                  <a:gd name="connsiteX931" fmla="*/ 1092768 w 2488974"/>
                  <a:gd name="connsiteY931" fmla="*/ 3147613 h 4343181"/>
                  <a:gd name="connsiteX932" fmla="*/ 1101270 w 2488974"/>
                  <a:gd name="connsiteY932" fmla="*/ 3149576 h 4343181"/>
                  <a:gd name="connsiteX933" fmla="*/ 1105848 w 2488974"/>
                  <a:gd name="connsiteY933" fmla="*/ 3156120 h 4343181"/>
                  <a:gd name="connsiteX934" fmla="*/ 1105848 w 2488974"/>
                  <a:gd name="connsiteY934" fmla="*/ 3156120 h 4343181"/>
                  <a:gd name="connsiteX935" fmla="*/ 1117619 w 2488974"/>
                  <a:gd name="connsiteY935" fmla="*/ 3168553 h 4343181"/>
                  <a:gd name="connsiteX936" fmla="*/ 1113041 w 2488974"/>
                  <a:gd name="connsiteY936" fmla="*/ 3180332 h 4343181"/>
                  <a:gd name="connsiteX937" fmla="*/ 1111733 w 2488974"/>
                  <a:gd name="connsiteY937" fmla="*/ 3182295 h 4343181"/>
                  <a:gd name="connsiteX938" fmla="*/ 1118927 w 2488974"/>
                  <a:gd name="connsiteY938" fmla="*/ 3188839 h 4343181"/>
                  <a:gd name="connsiteX939" fmla="*/ 1125466 w 2488974"/>
                  <a:gd name="connsiteY939" fmla="*/ 3192111 h 4343181"/>
                  <a:gd name="connsiteX940" fmla="*/ 1133968 w 2488974"/>
                  <a:gd name="connsiteY940" fmla="*/ 3198655 h 4343181"/>
                  <a:gd name="connsiteX941" fmla="*/ 1133968 w 2488974"/>
                  <a:gd name="connsiteY941" fmla="*/ 3204545 h 4343181"/>
                  <a:gd name="connsiteX942" fmla="*/ 1130044 w 2488974"/>
                  <a:gd name="connsiteY942" fmla="*/ 3209125 h 4343181"/>
                  <a:gd name="connsiteX943" fmla="*/ 1135930 w 2488974"/>
                  <a:gd name="connsiteY943" fmla="*/ 3216324 h 4343181"/>
                  <a:gd name="connsiteX944" fmla="*/ 1135930 w 2488974"/>
                  <a:gd name="connsiteY944" fmla="*/ 3224176 h 4343181"/>
                  <a:gd name="connsiteX945" fmla="*/ 1135930 w 2488974"/>
                  <a:gd name="connsiteY945" fmla="*/ 3224831 h 4343181"/>
                  <a:gd name="connsiteX946" fmla="*/ 1137238 w 2488974"/>
                  <a:gd name="connsiteY946" fmla="*/ 3226139 h 4343181"/>
                  <a:gd name="connsiteX947" fmla="*/ 1142470 w 2488974"/>
                  <a:gd name="connsiteY947" fmla="*/ 3236610 h 4343181"/>
                  <a:gd name="connsiteX948" fmla="*/ 1142470 w 2488974"/>
                  <a:gd name="connsiteY948" fmla="*/ 3239227 h 4343181"/>
                  <a:gd name="connsiteX949" fmla="*/ 1141815 w 2488974"/>
                  <a:gd name="connsiteY949" fmla="*/ 3243154 h 4343181"/>
                  <a:gd name="connsiteX950" fmla="*/ 1144431 w 2488974"/>
                  <a:gd name="connsiteY950" fmla="*/ 3243154 h 4343181"/>
                  <a:gd name="connsiteX951" fmla="*/ 1156856 w 2488974"/>
                  <a:gd name="connsiteY951" fmla="*/ 3249697 h 4343181"/>
                  <a:gd name="connsiteX952" fmla="*/ 1157511 w 2488974"/>
                  <a:gd name="connsiteY952" fmla="*/ 3253624 h 4343181"/>
                  <a:gd name="connsiteX953" fmla="*/ 1158164 w 2488974"/>
                  <a:gd name="connsiteY953" fmla="*/ 3256896 h 4343181"/>
                  <a:gd name="connsiteX954" fmla="*/ 1159472 w 2488974"/>
                  <a:gd name="connsiteY954" fmla="*/ 3256896 h 4343181"/>
                  <a:gd name="connsiteX955" fmla="*/ 1170590 w 2488974"/>
                  <a:gd name="connsiteY955" fmla="*/ 3262785 h 4343181"/>
                  <a:gd name="connsiteX956" fmla="*/ 1170590 w 2488974"/>
                  <a:gd name="connsiteY956" fmla="*/ 3262785 h 4343181"/>
                  <a:gd name="connsiteX957" fmla="*/ 1171898 w 2488974"/>
                  <a:gd name="connsiteY957" fmla="*/ 3266057 h 4343181"/>
                  <a:gd name="connsiteX958" fmla="*/ 1184323 w 2488974"/>
                  <a:gd name="connsiteY958" fmla="*/ 3268020 h 4343181"/>
                  <a:gd name="connsiteX959" fmla="*/ 1187593 w 2488974"/>
                  <a:gd name="connsiteY959" fmla="*/ 3272601 h 4343181"/>
                  <a:gd name="connsiteX960" fmla="*/ 1187593 w 2488974"/>
                  <a:gd name="connsiteY960" fmla="*/ 3272601 h 4343181"/>
                  <a:gd name="connsiteX961" fmla="*/ 1198056 w 2488974"/>
                  <a:gd name="connsiteY961" fmla="*/ 3268020 h 4343181"/>
                  <a:gd name="connsiteX962" fmla="*/ 1204596 w 2488974"/>
                  <a:gd name="connsiteY962" fmla="*/ 3268020 h 4343181"/>
                  <a:gd name="connsiteX963" fmla="*/ 1217021 w 2488974"/>
                  <a:gd name="connsiteY963" fmla="*/ 3254933 h 4343181"/>
                  <a:gd name="connsiteX964" fmla="*/ 1217021 w 2488974"/>
                  <a:gd name="connsiteY964" fmla="*/ 3245117 h 4343181"/>
                  <a:gd name="connsiteX965" fmla="*/ 1216367 w 2488974"/>
                  <a:gd name="connsiteY965" fmla="*/ 3243154 h 4343181"/>
                  <a:gd name="connsiteX966" fmla="*/ 1216367 w 2488974"/>
                  <a:gd name="connsiteY966" fmla="*/ 3230720 h 4343181"/>
                  <a:gd name="connsiteX967" fmla="*/ 1217675 w 2488974"/>
                  <a:gd name="connsiteY967" fmla="*/ 3229411 h 4343181"/>
                  <a:gd name="connsiteX968" fmla="*/ 1211789 w 2488974"/>
                  <a:gd name="connsiteY968" fmla="*/ 3215669 h 4343181"/>
                  <a:gd name="connsiteX969" fmla="*/ 1215059 w 2488974"/>
                  <a:gd name="connsiteY969" fmla="*/ 3210434 h 4343181"/>
                  <a:gd name="connsiteX970" fmla="*/ 1226177 w 2488974"/>
                  <a:gd name="connsiteY970" fmla="*/ 3207817 h 4343181"/>
                  <a:gd name="connsiteX971" fmla="*/ 1227485 w 2488974"/>
                  <a:gd name="connsiteY971" fmla="*/ 3207817 h 4343181"/>
                  <a:gd name="connsiteX972" fmla="*/ 1228792 w 2488974"/>
                  <a:gd name="connsiteY972" fmla="*/ 3207817 h 4343181"/>
                  <a:gd name="connsiteX973" fmla="*/ 1240564 w 2488974"/>
                  <a:gd name="connsiteY973" fmla="*/ 3204545 h 4343181"/>
                  <a:gd name="connsiteX974" fmla="*/ 1264106 w 2488974"/>
                  <a:gd name="connsiteY974" fmla="*/ 3207162 h 4343181"/>
                  <a:gd name="connsiteX975" fmla="*/ 1265414 w 2488974"/>
                  <a:gd name="connsiteY975" fmla="*/ 3205853 h 4343181"/>
                  <a:gd name="connsiteX976" fmla="*/ 1275224 w 2488974"/>
                  <a:gd name="connsiteY976" fmla="*/ 3201273 h 4343181"/>
                  <a:gd name="connsiteX977" fmla="*/ 1279801 w 2488974"/>
                  <a:gd name="connsiteY977" fmla="*/ 3202581 h 4343181"/>
                  <a:gd name="connsiteX978" fmla="*/ 1279801 w 2488974"/>
                  <a:gd name="connsiteY978" fmla="*/ 3202581 h 4343181"/>
                  <a:gd name="connsiteX979" fmla="*/ 1285033 w 2488974"/>
                  <a:gd name="connsiteY979" fmla="*/ 3194074 h 4343181"/>
                  <a:gd name="connsiteX980" fmla="*/ 1291573 w 2488974"/>
                  <a:gd name="connsiteY980" fmla="*/ 3184913 h 4343181"/>
                  <a:gd name="connsiteX981" fmla="*/ 1294842 w 2488974"/>
                  <a:gd name="connsiteY981" fmla="*/ 3179678 h 4343181"/>
                  <a:gd name="connsiteX982" fmla="*/ 1307267 w 2488974"/>
                  <a:gd name="connsiteY982" fmla="*/ 3168553 h 4343181"/>
                  <a:gd name="connsiteX983" fmla="*/ 1316423 w 2488974"/>
                  <a:gd name="connsiteY983" fmla="*/ 3169862 h 4343181"/>
                  <a:gd name="connsiteX984" fmla="*/ 1316423 w 2488974"/>
                  <a:gd name="connsiteY984" fmla="*/ 3169862 h 4343181"/>
                  <a:gd name="connsiteX985" fmla="*/ 1328194 w 2488974"/>
                  <a:gd name="connsiteY985" fmla="*/ 3164627 h 4343181"/>
                  <a:gd name="connsiteX986" fmla="*/ 1329502 w 2488974"/>
                  <a:gd name="connsiteY986" fmla="*/ 3165281 h 4343181"/>
                  <a:gd name="connsiteX987" fmla="*/ 1334734 w 2488974"/>
                  <a:gd name="connsiteY987" fmla="*/ 3160701 h 4343181"/>
                  <a:gd name="connsiteX988" fmla="*/ 1341274 w 2488974"/>
                  <a:gd name="connsiteY988" fmla="*/ 3162009 h 4343181"/>
                  <a:gd name="connsiteX989" fmla="*/ 1344543 w 2488974"/>
                  <a:gd name="connsiteY989" fmla="*/ 3165936 h 4343181"/>
                  <a:gd name="connsiteX990" fmla="*/ 1352391 w 2488974"/>
                  <a:gd name="connsiteY990" fmla="*/ 3155465 h 4343181"/>
                  <a:gd name="connsiteX991" fmla="*/ 1355007 w 2488974"/>
                  <a:gd name="connsiteY991" fmla="*/ 3153502 h 4343181"/>
                  <a:gd name="connsiteX992" fmla="*/ 1372010 w 2488974"/>
                  <a:gd name="connsiteY992" fmla="*/ 3148922 h 4343181"/>
                  <a:gd name="connsiteX993" fmla="*/ 1377896 w 2488974"/>
                  <a:gd name="connsiteY993" fmla="*/ 3154811 h 4343181"/>
                  <a:gd name="connsiteX994" fmla="*/ 1378549 w 2488974"/>
                  <a:gd name="connsiteY994" fmla="*/ 3155465 h 4343181"/>
                  <a:gd name="connsiteX995" fmla="*/ 1378549 w 2488974"/>
                  <a:gd name="connsiteY995" fmla="*/ 3155465 h 4343181"/>
                  <a:gd name="connsiteX996" fmla="*/ 1389013 w 2488974"/>
                  <a:gd name="connsiteY996" fmla="*/ 3158083 h 4343181"/>
                  <a:gd name="connsiteX997" fmla="*/ 1392937 w 2488974"/>
                  <a:gd name="connsiteY997" fmla="*/ 3163318 h 4343181"/>
                  <a:gd name="connsiteX998" fmla="*/ 1394245 w 2488974"/>
                  <a:gd name="connsiteY998" fmla="*/ 3165281 h 4343181"/>
                  <a:gd name="connsiteX999" fmla="*/ 1395552 w 2488974"/>
                  <a:gd name="connsiteY999" fmla="*/ 3165281 h 4343181"/>
                  <a:gd name="connsiteX1000" fmla="*/ 1414517 w 2488974"/>
                  <a:gd name="connsiteY1000" fmla="*/ 3173134 h 4343181"/>
                  <a:gd name="connsiteX1001" fmla="*/ 1417787 w 2488974"/>
                  <a:gd name="connsiteY1001" fmla="*/ 3182950 h 4343181"/>
                  <a:gd name="connsiteX1002" fmla="*/ 1419749 w 2488974"/>
                  <a:gd name="connsiteY1002" fmla="*/ 3188839 h 4343181"/>
                  <a:gd name="connsiteX1003" fmla="*/ 1421711 w 2488974"/>
                  <a:gd name="connsiteY1003" fmla="*/ 3195383 h 4343181"/>
                  <a:gd name="connsiteX1004" fmla="*/ 1421711 w 2488974"/>
                  <a:gd name="connsiteY1004" fmla="*/ 3195383 h 4343181"/>
                  <a:gd name="connsiteX1005" fmla="*/ 1423673 w 2488974"/>
                  <a:gd name="connsiteY1005" fmla="*/ 3195383 h 4343181"/>
                  <a:gd name="connsiteX1006" fmla="*/ 1431520 w 2488974"/>
                  <a:gd name="connsiteY1006" fmla="*/ 3203236 h 4343181"/>
                  <a:gd name="connsiteX1007" fmla="*/ 1436752 w 2488974"/>
                  <a:gd name="connsiteY1007" fmla="*/ 3204545 h 4343181"/>
                  <a:gd name="connsiteX1008" fmla="*/ 1441329 w 2488974"/>
                  <a:gd name="connsiteY1008" fmla="*/ 3207817 h 4343181"/>
                  <a:gd name="connsiteX1009" fmla="*/ 1447215 w 2488974"/>
                  <a:gd name="connsiteY1009" fmla="*/ 3211743 h 4343181"/>
                  <a:gd name="connsiteX1010" fmla="*/ 1448523 w 2488974"/>
                  <a:gd name="connsiteY1010" fmla="*/ 3211743 h 4343181"/>
                  <a:gd name="connsiteX1011" fmla="*/ 1458986 w 2488974"/>
                  <a:gd name="connsiteY1011" fmla="*/ 3213052 h 4343181"/>
                  <a:gd name="connsiteX1012" fmla="*/ 1481221 w 2488974"/>
                  <a:gd name="connsiteY1012" fmla="*/ 3234646 h 4343181"/>
                  <a:gd name="connsiteX1013" fmla="*/ 1467488 w 2488974"/>
                  <a:gd name="connsiteY1013" fmla="*/ 3249697 h 4343181"/>
                  <a:gd name="connsiteX1014" fmla="*/ 1463564 w 2488974"/>
                  <a:gd name="connsiteY1014" fmla="*/ 3252315 h 4343181"/>
                  <a:gd name="connsiteX1015" fmla="*/ 1458986 w 2488974"/>
                  <a:gd name="connsiteY1015" fmla="*/ 3256241 h 4343181"/>
                  <a:gd name="connsiteX1016" fmla="*/ 1454409 w 2488974"/>
                  <a:gd name="connsiteY1016" fmla="*/ 3259513 h 4343181"/>
                  <a:gd name="connsiteX1017" fmla="*/ 1458333 w 2488974"/>
                  <a:gd name="connsiteY1017" fmla="*/ 3263440 h 4343181"/>
                  <a:gd name="connsiteX1018" fmla="*/ 1459641 w 2488974"/>
                  <a:gd name="connsiteY1018" fmla="*/ 3266712 h 4343181"/>
                  <a:gd name="connsiteX1019" fmla="*/ 1460294 w 2488974"/>
                  <a:gd name="connsiteY1019" fmla="*/ 3268675 h 4343181"/>
                  <a:gd name="connsiteX1020" fmla="*/ 1461602 w 2488974"/>
                  <a:gd name="connsiteY1020" fmla="*/ 3268675 h 4343181"/>
                  <a:gd name="connsiteX1021" fmla="*/ 1470758 w 2488974"/>
                  <a:gd name="connsiteY1021" fmla="*/ 3275219 h 4343181"/>
                  <a:gd name="connsiteX1022" fmla="*/ 1477951 w 2488974"/>
                  <a:gd name="connsiteY1022" fmla="*/ 3296813 h 4343181"/>
                  <a:gd name="connsiteX1023" fmla="*/ 1477951 w 2488974"/>
                  <a:gd name="connsiteY1023" fmla="*/ 3298122 h 4343181"/>
                  <a:gd name="connsiteX1024" fmla="*/ 1479913 w 2488974"/>
                  <a:gd name="connsiteY1024" fmla="*/ 3298122 h 4343181"/>
                  <a:gd name="connsiteX1025" fmla="*/ 1491685 w 2488974"/>
                  <a:gd name="connsiteY1025" fmla="*/ 3305321 h 4343181"/>
                  <a:gd name="connsiteX1026" fmla="*/ 1491685 w 2488974"/>
                  <a:gd name="connsiteY1026" fmla="*/ 3316445 h 4343181"/>
                  <a:gd name="connsiteX1027" fmla="*/ 1498224 w 2488974"/>
                  <a:gd name="connsiteY1027" fmla="*/ 3311864 h 4343181"/>
                  <a:gd name="connsiteX1028" fmla="*/ 1505418 w 2488974"/>
                  <a:gd name="connsiteY1028" fmla="*/ 3311864 h 4343181"/>
                  <a:gd name="connsiteX1029" fmla="*/ 1515881 w 2488974"/>
                  <a:gd name="connsiteY1029" fmla="*/ 3311864 h 4343181"/>
                  <a:gd name="connsiteX1030" fmla="*/ 1515881 w 2488974"/>
                  <a:gd name="connsiteY1030" fmla="*/ 3311864 h 4343181"/>
                  <a:gd name="connsiteX1031" fmla="*/ 1530922 w 2488974"/>
                  <a:gd name="connsiteY1031" fmla="*/ 3308593 h 4343181"/>
                  <a:gd name="connsiteX1032" fmla="*/ 1533538 w 2488974"/>
                  <a:gd name="connsiteY1032" fmla="*/ 3311864 h 4343181"/>
                  <a:gd name="connsiteX1033" fmla="*/ 1537462 w 2488974"/>
                  <a:gd name="connsiteY1033" fmla="*/ 3316445 h 4343181"/>
                  <a:gd name="connsiteX1034" fmla="*/ 1551195 w 2488974"/>
                  <a:gd name="connsiteY1034" fmla="*/ 3307284 h 4343181"/>
                  <a:gd name="connsiteX1035" fmla="*/ 1554465 w 2488974"/>
                  <a:gd name="connsiteY1035" fmla="*/ 3303357 h 4343181"/>
                  <a:gd name="connsiteX1036" fmla="*/ 1564274 w 2488974"/>
                  <a:gd name="connsiteY1036" fmla="*/ 3296813 h 4343181"/>
                  <a:gd name="connsiteX1037" fmla="*/ 1568852 w 2488974"/>
                  <a:gd name="connsiteY1037" fmla="*/ 3295505 h 4343181"/>
                  <a:gd name="connsiteX1038" fmla="*/ 1570160 w 2488974"/>
                  <a:gd name="connsiteY1038" fmla="*/ 3294850 h 4343181"/>
                  <a:gd name="connsiteX1039" fmla="*/ 1578661 w 2488974"/>
                  <a:gd name="connsiteY1039" fmla="*/ 3292233 h 4343181"/>
                  <a:gd name="connsiteX1040" fmla="*/ 1585201 w 2488974"/>
                  <a:gd name="connsiteY1040" fmla="*/ 3297468 h 4343181"/>
                  <a:gd name="connsiteX1041" fmla="*/ 1587817 w 2488974"/>
                  <a:gd name="connsiteY1041" fmla="*/ 3303357 h 4343181"/>
                  <a:gd name="connsiteX1042" fmla="*/ 1590433 w 2488974"/>
                  <a:gd name="connsiteY1042" fmla="*/ 3307938 h 4343181"/>
                  <a:gd name="connsiteX1043" fmla="*/ 1593703 w 2488974"/>
                  <a:gd name="connsiteY1043" fmla="*/ 3312519 h 4343181"/>
                  <a:gd name="connsiteX1044" fmla="*/ 1596972 w 2488974"/>
                  <a:gd name="connsiteY1044" fmla="*/ 3316445 h 4343181"/>
                  <a:gd name="connsiteX1045" fmla="*/ 1646673 w 2488974"/>
                  <a:gd name="connsiteY1045" fmla="*/ 3325607 h 4343181"/>
                  <a:gd name="connsiteX1046" fmla="*/ 1659753 w 2488974"/>
                  <a:gd name="connsiteY1046" fmla="*/ 3350473 h 4343181"/>
                  <a:gd name="connsiteX1047" fmla="*/ 1667600 w 2488974"/>
                  <a:gd name="connsiteY1047" fmla="*/ 3365524 h 4343181"/>
                  <a:gd name="connsiteX1048" fmla="*/ 1671524 w 2488974"/>
                  <a:gd name="connsiteY1048" fmla="*/ 3371414 h 4343181"/>
                  <a:gd name="connsiteX1049" fmla="*/ 1681987 w 2488974"/>
                  <a:gd name="connsiteY1049" fmla="*/ 3392354 h 4343181"/>
                  <a:gd name="connsiteX1050" fmla="*/ 1686565 w 2488974"/>
                  <a:gd name="connsiteY1050" fmla="*/ 3412640 h 4343181"/>
                  <a:gd name="connsiteX1051" fmla="*/ 1714685 w 2488974"/>
                  <a:gd name="connsiteY1051" fmla="*/ 3430963 h 4343181"/>
                  <a:gd name="connsiteX1052" fmla="*/ 1718609 w 2488974"/>
                  <a:gd name="connsiteY1052" fmla="*/ 3423110 h 4343181"/>
                  <a:gd name="connsiteX1053" fmla="*/ 1727765 w 2488974"/>
                  <a:gd name="connsiteY1053" fmla="*/ 3410023 h 4343181"/>
                  <a:gd name="connsiteX1054" fmla="*/ 1732342 w 2488974"/>
                  <a:gd name="connsiteY1054" fmla="*/ 3407405 h 4343181"/>
                  <a:gd name="connsiteX1055" fmla="*/ 1762424 w 2488974"/>
                  <a:gd name="connsiteY1055" fmla="*/ 3394972 h 4343181"/>
                  <a:gd name="connsiteX1056" fmla="*/ 1780735 w 2488974"/>
                  <a:gd name="connsiteY1056" fmla="*/ 3408060 h 4343181"/>
                  <a:gd name="connsiteX1057" fmla="*/ 1782043 w 2488974"/>
                  <a:gd name="connsiteY1057" fmla="*/ 3409368 h 4343181"/>
                  <a:gd name="connsiteX1058" fmla="*/ 1791853 w 2488974"/>
                  <a:gd name="connsiteY1058" fmla="*/ 3419839 h 4343181"/>
                  <a:gd name="connsiteX1059" fmla="*/ 1795122 w 2488974"/>
                  <a:gd name="connsiteY1059" fmla="*/ 3415912 h 4343181"/>
                  <a:gd name="connsiteX1060" fmla="*/ 1805586 w 2488974"/>
                  <a:gd name="connsiteY1060" fmla="*/ 3407405 h 4343181"/>
                  <a:gd name="connsiteX1061" fmla="*/ 1819973 w 2488974"/>
                  <a:gd name="connsiteY1061" fmla="*/ 3410023 h 4343181"/>
                  <a:gd name="connsiteX1062" fmla="*/ 1827821 w 2488974"/>
                  <a:gd name="connsiteY1062" fmla="*/ 3411986 h 4343181"/>
                  <a:gd name="connsiteX1063" fmla="*/ 1837630 w 2488974"/>
                  <a:gd name="connsiteY1063" fmla="*/ 3402170 h 4343181"/>
                  <a:gd name="connsiteX1064" fmla="*/ 1843515 w 2488974"/>
                  <a:gd name="connsiteY1064" fmla="*/ 3395626 h 4343181"/>
                  <a:gd name="connsiteX1065" fmla="*/ 1850055 w 2488974"/>
                  <a:gd name="connsiteY1065" fmla="*/ 3391046 h 4343181"/>
                  <a:gd name="connsiteX1066" fmla="*/ 1867058 w 2488974"/>
                  <a:gd name="connsiteY1066" fmla="*/ 3377958 h 4343181"/>
                  <a:gd name="connsiteX1067" fmla="*/ 1876868 w 2488974"/>
                  <a:gd name="connsiteY1067" fmla="*/ 3364870 h 4343181"/>
                  <a:gd name="connsiteX1068" fmla="*/ 1881445 w 2488974"/>
                  <a:gd name="connsiteY1068" fmla="*/ 3358326 h 4343181"/>
                  <a:gd name="connsiteX1069" fmla="*/ 1904988 w 2488974"/>
                  <a:gd name="connsiteY1069" fmla="*/ 3338694 h 4343181"/>
                  <a:gd name="connsiteX1070" fmla="*/ 1912835 w 2488974"/>
                  <a:gd name="connsiteY1070" fmla="*/ 3341312 h 4343181"/>
                  <a:gd name="connsiteX1071" fmla="*/ 1920683 w 2488974"/>
                  <a:gd name="connsiteY1071" fmla="*/ 3355708 h 4343181"/>
                  <a:gd name="connsiteX1072" fmla="*/ 1924607 w 2488974"/>
                  <a:gd name="connsiteY1072" fmla="*/ 3364215 h 4343181"/>
                  <a:gd name="connsiteX1073" fmla="*/ 1926568 w 2488974"/>
                  <a:gd name="connsiteY1073" fmla="*/ 3364870 h 4343181"/>
                  <a:gd name="connsiteX1074" fmla="*/ 1942917 w 2488974"/>
                  <a:gd name="connsiteY1074" fmla="*/ 3379921 h 4343181"/>
                  <a:gd name="connsiteX1075" fmla="*/ 1959921 w 2488974"/>
                  <a:gd name="connsiteY1075" fmla="*/ 3389737 h 4343181"/>
                  <a:gd name="connsiteX1076" fmla="*/ 1967768 w 2488974"/>
                  <a:gd name="connsiteY1076" fmla="*/ 3391046 h 4343181"/>
                  <a:gd name="connsiteX1077" fmla="*/ 1987387 w 2488974"/>
                  <a:gd name="connsiteY1077" fmla="*/ 3398898 h 4343181"/>
                  <a:gd name="connsiteX1078" fmla="*/ 2001774 w 2488974"/>
                  <a:gd name="connsiteY1078" fmla="*/ 3404788 h 4343181"/>
                  <a:gd name="connsiteX1079" fmla="*/ 2007006 w 2488974"/>
                  <a:gd name="connsiteY1079" fmla="*/ 3391046 h 4343181"/>
                  <a:gd name="connsiteX1080" fmla="*/ 2013545 w 2488974"/>
                  <a:gd name="connsiteY1080" fmla="*/ 3378612 h 4343181"/>
                  <a:gd name="connsiteX1081" fmla="*/ 2036434 w 2488974"/>
                  <a:gd name="connsiteY1081" fmla="*/ 3378612 h 4343181"/>
                  <a:gd name="connsiteX1082" fmla="*/ 2037742 w 2488974"/>
                  <a:gd name="connsiteY1082" fmla="*/ 3379921 h 4343181"/>
                  <a:gd name="connsiteX1083" fmla="*/ 2048205 w 2488974"/>
                  <a:gd name="connsiteY1083" fmla="*/ 3385811 h 4343181"/>
                  <a:gd name="connsiteX1084" fmla="*/ 2053437 w 2488974"/>
                  <a:gd name="connsiteY1084" fmla="*/ 3379921 h 4343181"/>
                  <a:gd name="connsiteX1085" fmla="*/ 2072402 w 2488974"/>
                  <a:gd name="connsiteY1085" fmla="*/ 3368796 h 4343181"/>
                  <a:gd name="connsiteX1086" fmla="*/ 2086789 w 2488974"/>
                  <a:gd name="connsiteY1086" fmla="*/ 3378612 h 4343181"/>
                  <a:gd name="connsiteX1087" fmla="*/ 2089405 w 2488974"/>
                  <a:gd name="connsiteY1087" fmla="*/ 3380575 h 4343181"/>
                  <a:gd name="connsiteX1088" fmla="*/ 2095944 w 2488974"/>
                  <a:gd name="connsiteY1088" fmla="*/ 3385156 h 4343181"/>
                  <a:gd name="connsiteX1089" fmla="*/ 2103138 w 2488974"/>
                  <a:gd name="connsiteY1089" fmla="*/ 3390391 h 4343181"/>
                  <a:gd name="connsiteX1090" fmla="*/ 2109678 w 2488974"/>
                  <a:gd name="connsiteY1090" fmla="*/ 3382539 h 4343181"/>
                  <a:gd name="connsiteX1091" fmla="*/ 2124065 w 2488974"/>
                  <a:gd name="connsiteY1091" fmla="*/ 3370105 h 4343181"/>
                  <a:gd name="connsiteX1092" fmla="*/ 2139106 w 2488974"/>
                  <a:gd name="connsiteY1092" fmla="*/ 3376649 h 4343181"/>
                  <a:gd name="connsiteX1093" fmla="*/ 2152185 w 2488974"/>
                  <a:gd name="connsiteY1093" fmla="*/ 3382539 h 4343181"/>
                  <a:gd name="connsiteX1094" fmla="*/ 2163956 w 2488974"/>
                  <a:gd name="connsiteY1094" fmla="*/ 3376649 h 4343181"/>
                  <a:gd name="connsiteX1095" fmla="*/ 2180959 w 2488974"/>
                  <a:gd name="connsiteY1095" fmla="*/ 3370759 h 4343181"/>
                  <a:gd name="connsiteX1096" fmla="*/ 2197308 w 2488974"/>
                  <a:gd name="connsiteY1096" fmla="*/ 3386465 h 4343181"/>
                  <a:gd name="connsiteX1097" fmla="*/ 2198616 w 2488974"/>
                  <a:gd name="connsiteY1097" fmla="*/ 3389083 h 4343181"/>
                  <a:gd name="connsiteX1098" fmla="*/ 2212349 w 2488974"/>
                  <a:gd name="connsiteY1098" fmla="*/ 3391046 h 4343181"/>
                  <a:gd name="connsiteX1099" fmla="*/ 2226082 w 2488974"/>
                  <a:gd name="connsiteY1099" fmla="*/ 3382539 h 4343181"/>
                  <a:gd name="connsiteX1100" fmla="*/ 2241778 w 2488974"/>
                  <a:gd name="connsiteY1100" fmla="*/ 3373377 h 4343181"/>
                  <a:gd name="connsiteX1101" fmla="*/ 2258781 w 2488974"/>
                  <a:gd name="connsiteY1101" fmla="*/ 3380575 h 4343181"/>
                  <a:gd name="connsiteX1102" fmla="*/ 2260743 w 2488974"/>
                  <a:gd name="connsiteY1102" fmla="*/ 3393663 h 4343181"/>
                  <a:gd name="connsiteX1103" fmla="*/ 2259435 w 2488974"/>
                  <a:gd name="connsiteY1103" fmla="*/ 3402825 h 4343181"/>
                  <a:gd name="connsiteX1104" fmla="*/ 2271206 w 2488974"/>
                  <a:gd name="connsiteY1104" fmla="*/ 3406096 h 4343181"/>
                  <a:gd name="connsiteX1105" fmla="*/ 2291479 w 2488974"/>
                  <a:gd name="connsiteY1105" fmla="*/ 3415912 h 4343181"/>
                  <a:gd name="connsiteX1106" fmla="*/ 2288863 w 2488974"/>
                  <a:gd name="connsiteY1106" fmla="*/ 3436853 h 4343181"/>
                  <a:gd name="connsiteX1107" fmla="*/ 2287555 w 2488974"/>
                  <a:gd name="connsiteY1107" fmla="*/ 3440125 h 4343181"/>
                  <a:gd name="connsiteX1108" fmla="*/ 2283631 w 2488974"/>
                  <a:gd name="connsiteY1108" fmla="*/ 3447978 h 4343181"/>
                  <a:gd name="connsiteX1109" fmla="*/ 2277746 w 2488974"/>
                  <a:gd name="connsiteY1109" fmla="*/ 3460411 h 4343181"/>
                  <a:gd name="connsiteX1110" fmla="*/ 2265320 w 2488974"/>
                  <a:gd name="connsiteY1110" fmla="*/ 3486586 h 4343181"/>
                  <a:gd name="connsiteX1111" fmla="*/ 2256819 w 2488974"/>
                  <a:gd name="connsiteY1111" fmla="*/ 3491167 h 4343181"/>
                  <a:gd name="connsiteX1112" fmla="*/ 2252241 w 2488974"/>
                  <a:gd name="connsiteY1112" fmla="*/ 3493130 h 4343181"/>
                  <a:gd name="connsiteX1113" fmla="*/ 2264666 w 2488974"/>
                  <a:gd name="connsiteY1113" fmla="*/ 3496402 h 4343181"/>
                  <a:gd name="connsiteX1114" fmla="*/ 2303904 w 2488974"/>
                  <a:gd name="connsiteY1114" fmla="*/ 3499020 h 4343181"/>
                  <a:gd name="connsiteX1115" fmla="*/ 2305866 w 2488974"/>
                  <a:gd name="connsiteY1115" fmla="*/ 3501637 h 4343181"/>
                  <a:gd name="connsiteX1116" fmla="*/ 2304558 w 2488974"/>
                  <a:gd name="connsiteY1116" fmla="*/ 3505564 h 4343181"/>
                  <a:gd name="connsiteX1117" fmla="*/ 2285593 w 2488974"/>
                  <a:gd name="connsiteY1117" fmla="*/ 3523887 h 4343181"/>
                  <a:gd name="connsiteX1118" fmla="*/ 2282323 w 2488974"/>
                  <a:gd name="connsiteY1118" fmla="*/ 3523887 h 4343181"/>
                  <a:gd name="connsiteX1119" fmla="*/ 2274476 w 2488974"/>
                  <a:gd name="connsiteY1119" fmla="*/ 3528467 h 4343181"/>
                  <a:gd name="connsiteX1120" fmla="*/ 2276438 w 2488974"/>
                  <a:gd name="connsiteY1120" fmla="*/ 3555297 h 4343181"/>
                  <a:gd name="connsiteX1121" fmla="*/ 2283631 w 2488974"/>
                  <a:gd name="connsiteY1121" fmla="*/ 3557260 h 4343181"/>
                  <a:gd name="connsiteX1122" fmla="*/ 2313060 w 2488974"/>
                  <a:gd name="connsiteY1122" fmla="*/ 3571657 h 4343181"/>
                  <a:gd name="connsiteX1123" fmla="*/ 2330716 w 2488974"/>
                  <a:gd name="connsiteY1123" fmla="*/ 3588017 h 4343181"/>
                  <a:gd name="connsiteX1124" fmla="*/ 2343142 w 2488974"/>
                  <a:gd name="connsiteY1124" fmla="*/ 3607648 h 4343181"/>
                  <a:gd name="connsiteX1125" fmla="*/ 2334640 w 2488974"/>
                  <a:gd name="connsiteY1125" fmla="*/ 3616155 h 4343181"/>
                  <a:gd name="connsiteX1126" fmla="*/ 2329409 w 2488974"/>
                  <a:gd name="connsiteY1126" fmla="*/ 3617464 h 4343181"/>
                  <a:gd name="connsiteX1127" fmla="*/ 2337910 w 2488974"/>
                  <a:gd name="connsiteY1127" fmla="*/ 3650184 h 4343181"/>
                  <a:gd name="connsiteX1128" fmla="*/ 2329409 w 2488974"/>
                  <a:gd name="connsiteY1128" fmla="*/ 3654110 h 4343181"/>
                  <a:gd name="connsiteX1129" fmla="*/ 2333332 w 2488974"/>
                  <a:gd name="connsiteY1129" fmla="*/ 3656728 h 4343181"/>
                  <a:gd name="connsiteX1130" fmla="*/ 2343142 w 2488974"/>
                  <a:gd name="connsiteY1130" fmla="*/ 3667198 h 4343181"/>
                  <a:gd name="connsiteX1131" fmla="*/ 2343142 w 2488974"/>
                  <a:gd name="connsiteY1131" fmla="*/ 3669161 h 4343181"/>
                  <a:gd name="connsiteX1132" fmla="*/ 2345758 w 2488974"/>
                  <a:gd name="connsiteY1132" fmla="*/ 3696646 h 4343181"/>
                  <a:gd name="connsiteX1133" fmla="*/ 2338564 w 2488974"/>
                  <a:gd name="connsiteY1133" fmla="*/ 3702535 h 4343181"/>
                  <a:gd name="connsiteX1134" fmla="*/ 2302596 w 2488974"/>
                  <a:gd name="connsiteY1134" fmla="*/ 3709079 h 4343181"/>
                  <a:gd name="connsiteX1135" fmla="*/ 2271206 w 2488974"/>
                  <a:gd name="connsiteY1135" fmla="*/ 3717586 h 4343181"/>
                  <a:gd name="connsiteX1136" fmla="*/ 2243086 w 2488974"/>
                  <a:gd name="connsiteY1136" fmla="*/ 3728056 h 4343181"/>
                  <a:gd name="connsiteX1137" fmla="*/ 2237854 w 2488974"/>
                  <a:gd name="connsiteY1137" fmla="*/ 3729365 h 4343181"/>
                  <a:gd name="connsiteX1138" fmla="*/ 2231968 w 2488974"/>
                  <a:gd name="connsiteY1138" fmla="*/ 3745070 h 4343181"/>
                  <a:gd name="connsiteX1139" fmla="*/ 2231968 w 2488974"/>
                  <a:gd name="connsiteY1139" fmla="*/ 3745070 h 4343181"/>
                  <a:gd name="connsiteX1140" fmla="*/ 2232622 w 2488974"/>
                  <a:gd name="connsiteY1140" fmla="*/ 3748342 h 4343181"/>
                  <a:gd name="connsiteX1141" fmla="*/ 2227390 w 2488974"/>
                  <a:gd name="connsiteY1141" fmla="*/ 3768628 h 4343181"/>
                  <a:gd name="connsiteX1142" fmla="*/ 2224775 w 2488974"/>
                  <a:gd name="connsiteY1142" fmla="*/ 3770591 h 4343181"/>
                  <a:gd name="connsiteX1143" fmla="*/ 2207772 w 2488974"/>
                  <a:gd name="connsiteY1143" fmla="*/ 3783679 h 4343181"/>
                  <a:gd name="connsiteX1144" fmla="*/ 2203848 w 2488974"/>
                  <a:gd name="connsiteY1144" fmla="*/ 3787605 h 4343181"/>
                  <a:gd name="connsiteX1145" fmla="*/ 2197962 w 2488974"/>
                  <a:gd name="connsiteY1145" fmla="*/ 3798076 h 4343181"/>
                  <a:gd name="connsiteX1146" fmla="*/ 2199270 w 2488974"/>
                  <a:gd name="connsiteY1146" fmla="*/ 3814436 h 4343181"/>
                  <a:gd name="connsiteX1147" fmla="*/ 2200578 w 2488974"/>
                  <a:gd name="connsiteY1147" fmla="*/ 3823597 h 4343181"/>
                  <a:gd name="connsiteX1148" fmla="*/ 2200578 w 2488974"/>
                  <a:gd name="connsiteY1148" fmla="*/ 3826215 h 4343181"/>
                  <a:gd name="connsiteX1149" fmla="*/ 2204502 w 2488974"/>
                  <a:gd name="connsiteY1149" fmla="*/ 3846500 h 4343181"/>
                  <a:gd name="connsiteX1150" fmla="*/ 2208426 w 2488974"/>
                  <a:gd name="connsiteY1150" fmla="*/ 3862206 h 4343181"/>
                  <a:gd name="connsiteX1151" fmla="*/ 2212349 w 2488974"/>
                  <a:gd name="connsiteY1151" fmla="*/ 3880529 h 4343181"/>
                  <a:gd name="connsiteX1152" fmla="*/ 2246355 w 2488974"/>
                  <a:gd name="connsiteY1152" fmla="*/ 3862860 h 4343181"/>
                  <a:gd name="connsiteX1153" fmla="*/ 2305212 w 2488974"/>
                  <a:gd name="connsiteY1153" fmla="*/ 3817708 h 4343181"/>
                  <a:gd name="connsiteX1154" fmla="*/ 2326793 w 2488974"/>
                  <a:gd name="connsiteY1154" fmla="*/ 3833413 h 4343181"/>
                  <a:gd name="connsiteX1155" fmla="*/ 2338564 w 2488974"/>
                  <a:gd name="connsiteY1155" fmla="*/ 3847155 h 4343181"/>
                  <a:gd name="connsiteX1156" fmla="*/ 2307174 w 2488974"/>
                  <a:gd name="connsiteY1156" fmla="*/ 3868095 h 4343181"/>
                  <a:gd name="connsiteX1157" fmla="*/ 2271206 w 2488974"/>
                  <a:gd name="connsiteY1157" fmla="*/ 3907359 h 4343181"/>
                  <a:gd name="connsiteX1158" fmla="*/ 2250279 w 2488974"/>
                  <a:gd name="connsiteY1158" fmla="*/ 3925027 h 4343181"/>
                  <a:gd name="connsiteX1159" fmla="*/ 2274476 w 2488974"/>
                  <a:gd name="connsiteY1159" fmla="*/ 3937461 h 4343181"/>
                  <a:gd name="connsiteX1160" fmla="*/ 2235892 w 2488974"/>
                  <a:gd name="connsiteY1160" fmla="*/ 3953820 h 4343181"/>
                  <a:gd name="connsiteX1161" fmla="*/ 2204502 w 2488974"/>
                  <a:gd name="connsiteY1161" fmla="*/ 3970180 h 4343181"/>
                  <a:gd name="connsiteX1162" fmla="*/ 2180959 w 2488974"/>
                  <a:gd name="connsiteY1162" fmla="*/ 3974106 h 4343181"/>
                  <a:gd name="connsiteX1163" fmla="*/ 2214311 w 2488974"/>
                  <a:gd name="connsiteY1163" fmla="*/ 4010752 h 4343181"/>
                  <a:gd name="connsiteX1164" fmla="*/ 2258781 w 2488974"/>
                  <a:gd name="connsiteY1164" fmla="*/ 4016642 h 4343181"/>
                  <a:gd name="connsiteX1165" fmla="*/ 2299980 w 2488974"/>
                  <a:gd name="connsiteY1165" fmla="*/ 4033656 h 4343181"/>
                  <a:gd name="connsiteX1166" fmla="*/ 2321561 w 2488974"/>
                  <a:gd name="connsiteY1166" fmla="*/ 4043472 h 4343181"/>
                  <a:gd name="connsiteX1167" fmla="*/ 2283631 w 2488974"/>
                  <a:gd name="connsiteY1167" fmla="*/ 4042163 h 4343181"/>
                  <a:gd name="connsiteX1168" fmla="*/ 2269244 w 2488974"/>
                  <a:gd name="connsiteY1168" fmla="*/ 4057868 h 4343181"/>
                  <a:gd name="connsiteX1169" fmla="*/ 2269244 w 2488974"/>
                  <a:gd name="connsiteY1169" fmla="*/ 4076846 h 4343181"/>
                  <a:gd name="connsiteX1170" fmla="*/ 2250933 w 2488974"/>
                  <a:gd name="connsiteY1170" fmla="*/ 4081426 h 4343181"/>
                  <a:gd name="connsiteX1171" fmla="*/ 2250933 w 2488974"/>
                  <a:gd name="connsiteY1171" fmla="*/ 4129197 h 4343181"/>
                  <a:gd name="connsiteX1172" fmla="*/ 2237200 w 2488974"/>
                  <a:gd name="connsiteY1172" fmla="*/ 4150137 h 4343181"/>
                  <a:gd name="connsiteX1173" fmla="*/ 2239162 w 2488974"/>
                  <a:gd name="connsiteY1173" fmla="*/ 4176967 h 4343181"/>
                  <a:gd name="connsiteX1174" fmla="*/ 2239162 w 2488974"/>
                  <a:gd name="connsiteY1174" fmla="*/ 4210341 h 4343181"/>
                  <a:gd name="connsiteX1175" fmla="*/ 2217581 w 2488974"/>
                  <a:gd name="connsiteY1175" fmla="*/ 4231281 h 4343181"/>
                  <a:gd name="connsiteX1176" fmla="*/ 2197308 w 2488974"/>
                  <a:gd name="connsiteY1176" fmla="*/ 4246987 h 4343181"/>
                  <a:gd name="connsiteX1177" fmla="*/ 2167880 w 2488974"/>
                  <a:gd name="connsiteY1177" fmla="*/ 4248296 h 4343181"/>
                  <a:gd name="connsiteX1178" fmla="*/ 2149569 w 2488974"/>
                  <a:gd name="connsiteY1178" fmla="*/ 4235862 h 4343181"/>
                  <a:gd name="connsiteX1179" fmla="*/ 2137798 w 2488974"/>
                  <a:gd name="connsiteY1179" fmla="*/ 4257457 h 4343181"/>
                  <a:gd name="connsiteX1180" fmla="*/ 2150877 w 2488974"/>
                  <a:gd name="connsiteY1180" fmla="*/ 4282978 h 4343181"/>
                  <a:gd name="connsiteX1181" fmla="*/ 2205156 w 2488974"/>
                  <a:gd name="connsiteY1181" fmla="*/ 4280361 h 4343181"/>
                  <a:gd name="connsiteX1182" fmla="*/ 2251587 w 2488974"/>
                  <a:gd name="connsiteY1182" fmla="*/ 4301301 h 4343181"/>
                  <a:gd name="connsiteX1183" fmla="*/ 2295403 w 2488974"/>
                  <a:gd name="connsiteY1183" fmla="*/ 4335329 h 4343181"/>
                  <a:gd name="connsiteX1184" fmla="*/ 2322215 w 2488974"/>
                  <a:gd name="connsiteY1184" fmla="*/ 4307845 h 4343181"/>
                  <a:gd name="connsiteX1185" fmla="*/ 2383687 w 2488974"/>
                  <a:gd name="connsiteY1185" fmla="*/ 4338601 h 4343181"/>
                  <a:gd name="connsiteX1186" fmla="*/ 2441890 w 2488974"/>
                  <a:gd name="connsiteY1186" fmla="*/ 4335329 h 4343181"/>
                  <a:gd name="connsiteX1187" fmla="*/ 2473280 w 2488974"/>
                  <a:gd name="connsiteY1187" fmla="*/ 4339910 h 4343181"/>
                  <a:gd name="connsiteX1188" fmla="*/ 2488975 w 2488974"/>
                  <a:gd name="connsiteY1188" fmla="*/ 4343182 h 4343181"/>
                  <a:gd name="connsiteX1189" fmla="*/ 2488975 w 2488974"/>
                  <a:gd name="connsiteY1189" fmla="*/ 0 h 4343181"/>
                  <a:gd name="connsiteX1190" fmla="*/ 1374626 w 2488974"/>
                  <a:gd name="connsiteY1190" fmla="*/ 0 h 434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</a:cxnLst>
                <a:rect l="l" t="t" r="r" b="b"/>
                <a:pathLst>
                  <a:path w="2488974" h="4343181">
                    <a:moveTo>
                      <a:pt x="1368740" y="0"/>
                    </a:moveTo>
                    <a:cubicBezTo>
                      <a:pt x="1368086" y="1309"/>
                      <a:pt x="1367432" y="1963"/>
                      <a:pt x="1366778" y="2618"/>
                    </a:cubicBezTo>
                    <a:cubicBezTo>
                      <a:pt x="1362200" y="7198"/>
                      <a:pt x="1362200" y="11779"/>
                      <a:pt x="1355007" y="12433"/>
                    </a:cubicBezTo>
                    <a:cubicBezTo>
                      <a:pt x="1347813" y="13088"/>
                      <a:pt x="1326232" y="9816"/>
                      <a:pt x="1330810" y="13088"/>
                    </a:cubicBezTo>
                    <a:cubicBezTo>
                      <a:pt x="1335388" y="16360"/>
                      <a:pt x="1347813" y="15051"/>
                      <a:pt x="1351083" y="20286"/>
                    </a:cubicBezTo>
                    <a:cubicBezTo>
                      <a:pt x="1354353" y="25521"/>
                      <a:pt x="1356315" y="37300"/>
                      <a:pt x="1358931" y="35991"/>
                    </a:cubicBezTo>
                    <a:cubicBezTo>
                      <a:pt x="1361547" y="35337"/>
                      <a:pt x="1363508" y="34028"/>
                      <a:pt x="1367432" y="34683"/>
                    </a:cubicBezTo>
                    <a:cubicBezTo>
                      <a:pt x="1371356" y="34683"/>
                      <a:pt x="1390975" y="38609"/>
                      <a:pt x="1387051" y="41227"/>
                    </a:cubicBezTo>
                    <a:cubicBezTo>
                      <a:pt x="1383127" y="43844"/>
                      <a:pt x="1372010" y="38609"/>
                      <a:pt x="1370048" y="39918"/>
                    </a:cubicBezTo>
                    <a:cubicBezTo>
                      <a:pt x="1368086" y="41227"/>
                      <a:pt x="1361547" y="45807"/>
                      <a:pt x="1360892" y="45807"/>
                    </a:cubicBezTo>
                    <a:cubicBezTo>
                      <a:pt x="1360239" y="45807"/>
                      <a:pt x="1354353" y="42535"/>
                      <a:pt x="1353699" y="45807"/>
                    </a:cubicBezTo>
                    <a:cubicBezTo>
                      <a:pt x="1353045" y="48425"/>
                      <a:pt x="1353045" y="60204"/>
                      <a:pt x="1350429" y="60204"/>
                    </a:cubicBezTo>
                    <a:cubicBezTo>
                      <a:pt x="1347813" y="60204"/>
                      <a:pt x="1341928" y="56932"/>
                      <a:pt x="1339312" y="58895"/>
                    </a:cubicBezTo>
                    <a:cubicBezTo>
                      <a:pt x="1336696" y="60858"/>
                      <a:pt x="1333426" y="65439"/>
                      <a:pt x="1333426" y="68056"/>
                    </a:cubicBezTo>
                    <a:cubicBezTo>
                      <a:pt x="1333426" y="70674"/>
                      <a:pt x="1335388" y="81799"/>
                      <a:pt x="1333426" y="81799"/>
                    </a:cubicBezTo>
                    <a:cubicBezTo>
                      <a:pt x="1330810" y="81799"/>
                      <a:pt x="1326232" y="76564"/>
                      <a:pt x="1324271" y="77872"/>
                    </a:cubicBezTo>
                    <a:cubicBezTo>
                      <a:pt x="1322309" y="79181"/>
                      <a:pt x="1315769" y="88997"/>
                      <a:pt x="1316423" y="95541"/>
                    </a:cubicBezTo>
                    <a:cubicBezTo>
                      <a:pt x="1317077" y="102085"/>
                      <a:pt x="1337350" y="109937"/>
                      <a:pt x="1339312" y="113864"/>
                    </a:cubicBezTo>
                    <a:cubicBezTo>
                      <a:pt x="1340620" y="117790"/>
                      <a:pt x="1336042" y="132841"/>
                      <a:pt x="1338658" y="136767"/>
                    </a:cubicBezTo>
                    <a:cubicBezTo>
                      <a:pt x="1341274" y="140039"/>
                      <a:pt x="1348467" y="146583"/>
                      <a:pt x="1348467" y="150510"/>
                    </a:cubicBezTo>
                    <a:cubicBezTo>
                      <a:pt x="1348467" y="154436"/>
                      <a:pt x="1345198" y="162943"/>
                      <a:pt x="1347813" y="165560"/>
                    </a:cubicBezTo>
                    <a:cubicBezTo>
                      <a:pt x="1350429" y="168178"/>
                      <a:pt x="1360239" y="176031"/>
                      <a:pt x="1363508" y="181920"/>
                    </a:cubicBezTo>
                    <a:cubicBezTo>
                      <a:pt x="1366778" y="187810"/>
                      <a:pt x="1368740" y="195662"/>
                      <a:pt x="1368086" y="198280"/>
                    </a:cubicBezTo>
                    <a:cubicBezTo>
                      <a:pt x="1367432" y="201552"/>
                      <a:pt x="1375933" y="219220"/>
                      <a:pt x="1373318" y="218566"/>
                    </a:cubicBezTo>
                    <a:cubicBezTo>
                      <a:pt x="1370702" y="218566"/>
                      <a:pt x="1364816" y="212677"/>
                      <a:pt x="1360239" y="215294"/>
                    </a:cubicBezTo>
                    <a:cubicBezTo>
                      <a:pt x="1355661" y="217912"/>
                      <a:pt x="1349775" y="227727"/>
                      <a:pt x="1345851" y="232963"/>
                    </a:cubicBezTo>
                    <a:cubicBezTo>
                      <a:pt x="1342582" y="238198"/>
                      <a:pt x="1337350" y="246050"/>
                      <a:pt x="1333426" y="248668"/>
                    </a:cubicBezTo>
                    <a:cubicBezTo>
                      <a:pt x="1329502" y="251286"/>
                      <a:pt x="1322963" y="257175"/>
                      <a:pt x="1321001" y="259793"/>
                    </a:cubicBezTo>
                    <a:cubicBezTo>
                      <a:pt x="1319693" y="261756"/>
                      <a:pt x="1315769" y="262410"/>
                      <a:pt x="1315769" y="264373"/>
                    </a:cubicBezTo>
                    <a:cubicBezTo>
                      <a:pt x="1315769" y="266991"/>
                      <a:pt x="1309230" y="285968"/>
                      <a:pt x="1308575" y="282042"/>
                    </a:cubicBezTo>
                    <a:cubicBezTo>
                      <a:pt x="1307922" y="278770"/>
                      <a:pt x="1311845" y="257175"/>
                      <a:pt x="1308575" y="257175"/>
                    </a:cubicBezTo>
                    <a:cubicBezTo>
                      <a:pt x="1305306" y="257175"/>
                      <a:pt x="1298112" y="267645"/>
                      <a:pt x="1294188" y="270917"/>
                    </a:cubicBezTo>
                    <a:cubicBezTo>
                      <a:pt x="1290265" y="274189"/>
                      <a:pt x="1279147" y="284659"/>
                      <a:pt x="1276532" y="284005"/>
                    </a:cubicBezTo>
                    <a:cubicBezTo>
                      <a:pt x="1273916" y="283351"/>
                      <a:pt x="1269992" y="281387"/>
                      <a:pt x="1267376" y="281387"/>
                    </a:cubicBezTo>
                    <a:cubicBezTo>
                      <a:pt x="1264760" y="281387"/>
                      <a:pt x="1260183" y="281387"/>
                      <a:pt x="1258220" y="280079"/>
                    </a:cubicBezTo>
                    <a:cubicBezTo>
                      <a:pt x="1256913" y="278770"/>
                      <a:pt x="1244487" y="268300"/>
                      <a:pt x="1241871" y="266336"/>
                    </a:cubicBezTo>
                    <a:cubicBezTo>
                      <a:pt x="1239256" y="264373"/>
                      <a:pt x="1232716" y="259793"/>
                      <a:pt x="1229446" y="256521"/>
                    </a:cubicBezTo>
                    <a:cubicBezTo>
                      <a:pt x="1226177" y="253249"/>
                      <a:pt x="1222253" y="242124"/>
                      <a:pt x="1217021" y="243433"/>
                    </a:cubicBezTo>
                    <a:cubicBezTo>
                      <a:pt x="1211789" y="244087"/>
                      <a:pt x="1166012" y="245396"/>
                      <a:pt x="1159472" y="238852"/>
                    </a:cubicBezTo>
                    <a:cubicBezTo>
                      <a:pt x="1153587" y="232308"/>
                      <a:pt x="1147701" y="222492"/>
                      <a:pt x="1149009" y="215948"/>
                    </a:cubicBezTo>
                    <a:cubicBezTo>
                      <a:pt x="1150317" y="209405"/>
                      <a:pt x="1152933" y="193699"/>
                      <a:pt x="1156203" y="191736"/>
                    </a:cubicBezTo>
                    <a:cubicBezTo>
                      <a:pt x="1159472" y="189119"/>
                      <a:pt x="1164050" y="184538"/>
                      <a:pt x="1163396" y="182575"/>
                    </a:cubicBezTo>
                    <a:cubicBezTo>
                      <a:pt x="1163396" y="179957"/>
                      <a:pt x="1160126" y="172759"/>
                      <a:pt x="1157511" y="171450"/>
                    </a:cubicBezTo>
                    <a:cubicBezTo>
                      <a:pt x="1154895" y="170141"/>
                      <a:pt x="1149663" y="170141"/>
                      <a:pt x="1152279" y="166869"/>
                    </a:cubicBezTo>
                    <a:cubicBezTo>
                      <a:pt x="1154241" y="163597"/>
                      <a:pt x="1164704" y="146583"/>
                      <a:pt x="1167974" y="145274"/>
                    </a:cubicBezTo>
                    <a:cubicBezTo>
                      <a:pt x="1171244" y="143966"/>
                      <a:pt x="1177783" y="138076"/>
                      <a:pt x="1181053" y="135459"/>
                    </a:cubicBezTo>
                    <a:cubicBezTo>
                      <a:pt x="1184323" y="132841"/>
                      <a:pt x="1194132" y="124988"/>
                      <a:pt x="1196748" y="121716"/>
                    </a:cubicBezTo>
                    <a:cubicBezTo>
                      <a:pt x="1199364" y="118444"/>
                      <a:pt x="1201326" y="112555"/>
                      <a:pt x="1205250" y="110592"/>
                    </a:cubicBezTo>
                    <a:cubicBezTo>
                      <a:pt x="1209173" y="108629"/>
                      <a:pt x="1226177" y="107320"/>
                      <a:pt x="1227485" y="101430"/>
                    </a:cubicBezTo>
                    <a:cubicBezTo>
                      <a:pt x="1228792" y="95541"/>
                      <a:pt x="1220291" y="83762"/>
                      <a:pt x="1217021" y="82453"/>
                    </a:cubicBezTo>
                    <a:cubicBezTo>
                      <a:pt x="1214405" y="81144"/>
                      <a:pt x="1203288" y="78527"/>
                      <a:pt x="1200672" y="74600"/>
                    </a:cubicBezTo>
                    <a:cubicBezTo>
                      <a:pt x="1198056" y="70020"/>
                      <a:pt x="1195440" y="61513"/>
                      <a:pt x="1192824" y="61513"/>
                    </a:cubicBezTo>
                    <a:cubicBezTo>
                      <a:pt x="1190209" y="61513"/>
                      <a:pt x="1186285" y="61513"/>
                      <a:pt x="1187593" y="59549"/>
                    </a:cubicBezTo>
                    <a:cubicBezTo>
                      <a:pt x="1188247" y="57586"/>
                      <a:pt x="1187593" y="53006"/>
                      <a:pt x="1186285" y="51697"/>
                    </a:cubicBezTo>
                    <a:cubicBezTo>
                      <a:pt x="1184977" y="50388"/>
                      <a:pt x="1174514" y="45153"/>
                      <a:pt x="1171244" y="47116"/>
                    </a:cubicBezTo>
                    <a:cubicBezTo>
                      <a:pt x="1167974" y="48425"/>
                      <a:pt x="1167320" y="53006"/>
                      <a:pt x="1164050" y="52351"/>
                    </a:cubicBezTo>
                    <a:cubicBezTo>
                      <a:pt x="1160780" y="51697"/>
                      <a:pt x="1145085" y="39918"/>
                      <a:pt x="1143123" y="39263"/>
                    </a:cubicBezTo>
                    <a:cubicBezTo>
                      <a:pt x="1141162" y="37955"/>
                      <a:pt x="1135276" y="39263"/>
                      <a:pt x="1133314" y="35337"/>
                    </a:cubicBezTo>
                    <a:cubicBezTo>
                      <a:pt x="1131352" y="31411"/>
                      <a:pt x="1124813" y="29448"/>
                      <a:pt x="1124813" y="27484"/>
                    </a:cubicBezTo>
                    <a:cubicBezTo>
                      <a:pt x="1124813" y="25521"/>
                      <a:pt x="1126121" y="18977"/>
                      <a:pt x="1124813" y="18323"/>
                    </a:cubicBezTo>
                    <a:cubicBezTo>
                      <a:pt x="1122851" y="17669"/>
                      <a:pt x="1118927" y="22904"/>
                      <a:pt x="1109117" y="22904"/>
                    </a:cubicBezTo>
                    <a:cubicBezTo>
                      <a:pt x="1099308" y="22904"/>
                      <a:pt x="1081651" y="23558"/>
                      <a:pt x="1073150" y="26830"/>
                    </a:cubicBezTo>
                    <a:cubicBezTo>
                      <a:pt x="1064648" y="30102"/>
                      <a:pt x="1047645" y="41227"/>
                      <a:pt x="1036528" y="48425"/>
                    </a:cubicBezTo>
                    <a:cubicBezTo>
                      <a:pt x="1025410" y="56277"/>
                      <a:pt x="1007753" y="70020"/>
                      <a:pt x="1003176" y="70674"/>
                    </a:cubicBezTo>
                    <a:cubicBezTo>
                      <a:pt x="998598" y="71328"/>
                      <a:pt x="987481" y="70674"/>
                      <a:pt x="982249" y="70020"/>
                    </a:cubicBezTo>
                    <a:cubicBezTo>
                      <a:pt x="977017" y="68711"/>
                      <a:pt x="967862" y="68711"/>
                      <a:pt x="962630" y="68711"/>
                    </a:cubicBezTo>
                    <a:cubicBezTo>
                      <a:pt x="958053" y="68711"/>
                      <a:pt x="949551" y="66093"/>
                      <a:pt x="945627" y="70020"/>
                    </a:cubicBezTo>
                    <a:cubicBezTo>
                      <a:pt x="941704" y="73946"/>
                      <a:pt x="936472" y="74600"/>
                      <a:pt x="944319" y="80490"/>
                    </a:cubicBezTo>
                    <a:cubicBezTo>
                      <a:pt x="952167" y="85725"/>
                      <a:pt x="970478" y="92269"/>
                      <a:pt x="980287" y="95541"/>
                    </a:cubicBezTo>
                    <a:cubicBezTo>
                      <a:pt x="990096" y="98813"/>
                      <a:pt x="1012985" y="98813"/>
                      <a:pt x="1019525" y="103394"/>
                    </a:cubicBezTo>
                    <a:cubicBezTo>
                      <a:pt x="1026064" y="107974"/>
                      <a:pt x="1033258" y="108629"/>
                      <a:pt x="1037836" y="115827"/>
                    </a:cubicBezTo>
                    <a:cubicBezTo>
                      <a:pt x="1042413" y="123025"/>
                      <a:pt x="1048953" y="151818"/>
                      <a:pt x="1051569" y="150510"/>
                    </a:cubicBezTo>
                    <a:cubicBezTo>
                      <a:pt x="1054185" y="149201"/>
                      <a:pt x="1062686" y="138731"/>
                      <a:pt x="1063340" y="140694"/>
                    </a:cubicBezTo>
                    <a:cubicBezTo>
                      <a:pt x="1063340" y="143311"/>
                      <a:pt x="1055493" y="153127"/>
                      <a:pt x="1054839" y="158362"/>
                    </a:cubicBezTo>
                    <a:cubicBezTo>
                      <a:pt x="1054839" y="163597"/>
                      <a:pt x="1056147" y="170796"/>
                      <a:pt x="1058762" y="170796"/>
                    </a:cubicBezTo>
                    <a:cubicBezTo>
                      <a:pt x="1062032" y="170796"/>
                      <a:pt x="1063340" y="165560"/>
                      <a:pt x="1066610" y="168178"/>
                    </a:cubicBezTo>
                    <a:cubicBezTo>
                      <a:pt x="1069880" y="171450"/>
                      <a:pt x="1068572" y="173413"/>
                      <a:pt x="1066610" y="176031"/>
                    </a:cubicBezTo>
                    <a:cubicBezTo>
                      <a:pt x="1063994" y="177994"/>
                      <a:pt x="1058762" y="179957"/>
                      <a:pt x="1060725" y="183229"/>
                    </a:cubicBezTo>
                    <a:cubicBezTo>
                      <a:pt x="1062686" y="186501"/>
                      <a:pt x="1072496" y="193045"/>
                      <a:pt x="1072496" y="196971"/>
                    </a:cubicBezTo>
                    <a:cubicBezTo>
                      <a:pt x="1072496" y="200898"/>
                      <a:pt x="1072496" y="210059"/>
                      <a:pt x="1075111" y="210713"/>
                    </a:cubicBezTo>
                    <a:cubicBezTo>
                      <a:pt x="1077074" y="210713"/>
                      <a:pt x="1083613" y="211368"/>
                      <a:pt x="1082305" y="215294"/>
                    </a:cubicBezTo>
                    <a:cubicBezTo>
                      <a:pt x="1080997" y="218566"/>
                      <a:pt x="1073804" y="217257"/>
                      <a:pt x="1075766" y="221838"/>
                    </a:cubicBezTo>
                    <a:cubicBezTo>
                      <a:pt x="1077727" y="226419"/>
                      <a:pt x="1078381" y="236235"/>
                      <a:pt x="1080343" y="244742"/>
                    </a:cubicBezTo>
                    <a:cubicBezTo>
                      <a:pt x="1082305" y="253903"/>
                      <a:pt x="1088191" y="285968"/>
                      <a:pt x="1093423" y="295784"/>
                    </a:cubicBezTo>
                    <a:cubicBezTo>
                      <a:pt x="1099308" y="306254"/>
                      <a:pt x="1109117" y="310835"/>
                      <a:pt x="1112387" y="308872"/>
                    </a:cubicBezTo>
                    <a:cubicBezTo>
                      <a:pt x="1115657" y="306254"/>
                      <a:pt x="1118927" y="297093"/>
                      <a:pt x="1123505" y="299056"/>
                    </a:cubicBezTo>
                    <a:cubicBezTo>
                      <a:pt x="1128082" y="301019"/>
                      <a:pt x="1137238" y="306909"/>
                      <a:pt x="1139200" y="306254"/>
                    </a:cubicBezTo>
                    <a:cubicBezTo>
                      <a:pt x="1141162" y="305600"/>
                      <a:pt x="1146393" y="296438"/>
                      <a:pt x="1147047" y="299710"/>
                    </a:cubicBezTo>
                    <a:cubicBezTo>
                      <a:pt x="1147701" y="302982"/>
                      <a:pt x="1145085" y="310835"/>
                      <a:pt x="1148355" y="312144"/>
                    </a:cubicBezTo>
                    <a:cubicBezTo>
                      <a:pt x="1151625" y="313453"/>
                      <a:pt x="1157511" y="313453"/>
                      <a:pt x="1162088" y="318033"/>
                    </a:cubicBezTo>
                    <a:cubicBezTo>
                      <a:pt x="1166666" y="322614"/>
                      <a:pt x="1170590" y="319996"/>
                      <a:pt x="1171898" y="324577"/>
                    </a:cubicBezTo>
                    <a:cubicBezTo>
                      <a:pt x="1173206" y="329158"/>
                      <a:pt x="1182361" y="338319"/>
                      <a:pt x="1180399" y="340937"/>
                    </a:cubicBezTo>
                    <a:cubicBezTo>
                      <a:pt x="1178438" y="343554"/>
                      <a:pt x="1171244" y="348135"/>
                      <a:pt x="1175168" y="352061"/>
                    </a:cubicBezTo>
                    <a:cubicBezTo>
                      <a:pt x="1178438" y="355988"/>
                      <a:pt x="1189555" y="365804"/>
                      <a:pt x="1190863" y="365149"/>
                    </a:cubicBezTo>
                    <a:cubicBezTo>
                      <a:pt x="1192171" y="364495"/>
                      <a:pt x="1198056" y="362532"/>
                      <a:pt x="1198056" y="365149"/>
                    </a:cubicBezTo>
                    <a:cubicBezTo>
                      <a:pt x="1198056" y="367767"/>
                      <a:pt x="1189555" y="373002"/>
                      <a:pt x="1190863" y="376274"/>
                    </a:cubicBezTo>
                    <a:cubicBezTo>
                      <a:pt x="1192171" y="380200"/>
                      <a:pt x="1201326" y="391979"/>
                      <a:pt x="1200018" y="395906"/>
                    </a:cubicBezTo>
                    <a:cubicBezTo>
                      <a:pt x="1199364" y="399832"/>
                      <a:pt x="1196094" y="404413"/>
                      <a:pt x="1197402" y="408993"/>
                    </a:cubicBezTo>
                    <a:cubicBezTo>
                      <a:pt x="1198710" y="413574"/>
                      <a:pt x="1198710" y="427316"/>
                      <a:pt x="1200018" y="433860"/>
                    </a:cubicBezTo>
                    <a:cubicBezTo>
                      <a:pt x="1201326" y="440404"/>
                      <a:pt x="1207212" y="458073"/>
                      <a:pt x="1211136" y="461999"/>
                    </a:cubicBezTo>
                    <a:cubicBezTo>
                      <a:pt x="1215059" y="466580"/>
                      <a:pt x="1223561" y="469197"/>
                      <a:pt x="1225522" y="473778"/>
                    </a:cubicBezTo>
                    <a:cubicBezTo>
                      <a:pt x="1226830" y="478359"/>
                      <a:pt x="1228138" y="486211"/>
                      <a:pt x="1230754" y="489483"/>
                    </a:cubicBezTo>
                    <a:cubicBezTo>
                      <a:pt x="1233370" y="492755"/>
                      <a:pt x="1247757" y="509769"/>
                      <a:pt x="1244487" y="508460"/>
                    </a:cubicBezTo>
                    <a:cubicBezTo>
                      <a:pt x="1241218" y="507152"/>
                      <a:pt x="1220945" y="493410"/>
                      <a:pt x="1220945" y="490792"/>
                    </a:cubicBezTo>
                    <a:cubicBezTo>
                      <a:pt x="1220945" y="488174"/>
                      <a:pt x="1220945" y="481631"/>
                      <a:pt x="1218329" y="480322"/>
                    </a:cubicBezTo>
                    <a:cubicBezTo>
                      <a:pt x="1215713" y="479667"/>
                      <a:pt x="1198710" y="469197"/>
                      <a:pt x="1196094" y="469197"/>
                    </a:cubicBezTo>
                    <a:cubicBezTo>
                      <a:pt x="1193479" y="469197"/>
                      <a:pt x="1188901" y="470506"/>
                      <a:pt x="1186939" y="474432"/>
                    </a:cubicBezTo>
                    <a:cubicBezTo>
                      <a:pt x="1185631" y="478359"/>
                      <a:pt x="1185631" y="479667"/>
                      <a:pt x="1183015" y="482285"/>
                    </a:cubicBezTo>
                    <a:cubicBezTo>
                      <a:pt x="1180399" y="484902"/>
                      <a:pt x="1177783" y="485557"/>
                      <a:pt x="1177130" y="488174"/>
                    </a:cubicBezTo>
                    <a:cubicBezTo>
                      <a:pt x="1176475" y="490792"/>
                      <a:pt x="1175168" y="496682"/>
                      <a:pt x="1175168" y="498645"/>
                    </a:cubicBezTo>
                    <a:cubicBezTo>
                      <a:pt x="1175168" y="501262"/>
                      <a:pt x="1181707" y="499299"/>
                      <a:pt x="1184323" y="502571"/>
                    </a:cubicBezTo>
                    <a:cubicBezTo>
                      <a:pt x="1186939" y="505843"/>
                      <a:pt x="1191517" y="513696"/>
                      <a:pt x="1189555" y="513041"/>
                    </a:cubicBezTo>
                    <a:cubicBezTo>
                      <a:pt x="1188247" y="512387"/>
                      <a:pt x="1180399" y="504534"/>
                      <a:pt x="1179091" y="505843"/>
                    </a:cubicBezTo>
                    <a:cubicBezTo>
                      <a:pt x="1177783" y="507152"/>
                      <a:pt x="1173860" y="508460"/>
                      <a:pt x="1171244" y="506497"/>
                    </a:cubicBezTo>
                    <a:cubicBezTo>
                      <a:pt x="1168628" y="504534"/>
                      <a:pt x="1164050" y="499953"/>
                      <a:pt x="1166012" y="495373"/>
                    </a:cubicBezTo>
                    <a:cubicBezTo>
                      <a:pt x="1167974" y="490792"/>
                      <a:pt x="1169936" y="483594"/>
                      <a:pt x="1171244" y="480976"/>
                    </a:cubicBezTo>
                    <a:cubicBezTo>
                      <a:pt x="1172552" y="479013"/>
                      <a:pt x="1182361" y="467888"/>
                      <a:pt x="1179091" y="463962"/>
                    </a:cubicBezTo>
                    <a:cubicBezTo>
                      <a:pt x="1175822" y="460036"/>
                      <a:pt x="1164704" y="452183"/>
                      <a:pt x="1160780" y="453492"/>
                    </a:cubicBezTo>
                    <a:cubicBezTo>
                      <a:pt x="1157511" y="454801"/>
                      <a:pt x="1153587" y="460690"/>
                      <a:pt x="1150317" y="457418"/>
                    </a:cubicBezTo>
                    <a:cubicBezTo>
                      <a:pt x="1147047" y="454146"/>
                      <a:pt x="1136584" y="445639"/>
                      <a:pt x="1133314" y="446948"/>
                    </a:cubicBezTo>
                    <a:cubicBezTo>
                      <a:pt x="1130044" y="448257"/>
                      <a:pt x="1115003" y="458073"/>
                      <a:pt x="1109772" y="462653"/>
                    </a:cubicBezTo>
                    <a:cubicBezTo>
                      <a:pt x="1104540" y="467234"/>
                      <a:pt x="1090807" y="478359"/>
                      <a:pt x="1091460" y="474432"/>
                    </a:cubicBezTo>
                    <a:cubicBezTo>
                      <a:pt x="1092115" y="471160"/>
                      <a:pt x="1095384" y="466580"/>
                      <a:pt x="1090807" y="465925"/>
                    </a:cubicBezTo>
                    <a:cubicBezTo>
                      <a:pt x="1086229" y="464616"/>
                      <a:pt x="1059417" y="461344"/>
                      <a:pt x="1054839" y="465925"/>
                    </a:cubicBezTo>
                    <a:cubicBezTo>
                      <a:pt x="1050261" y="469852"/>
                      <a:pt x="1050261" y="480322"/>
                      <a:pt x="1050261" y="491446"/>
                    </a:cubicBezTo>
                    <a:cubicBezTo>
                      <a:pt x="1050261" y="502571"/>
                      <a:pt x="1049607" y="522203"/>
                      <a:pt x="1047645" y="529401"/>
                    </a:cubicBezTo>
                    <a:cubicBezTo>
                      <a:pt x="1045683" y="536599"/>
                      <a:pt x="1044376" y="540526"/>
                      <a:pt x="1044376" y="543798"/>
                    </a:cubicBezTo>
                    <a:cubicBezTo>
                      <a:pt x="1044376" y="547069"/>
                      <a:pt x="1043068" y="550341"/>
                      <a:pt x="1041106" y="554268"/>
                    </a:cubicBezTo>
                    <a:cubicBezTo>
                      <a:pt x="1039798" y="558194"/>
                      <a:pt x="1037836" y="566047"/>
                      <a:pt x="1035874" y="569973"/>
                    </a:cubicBezTo>
                    <a:cubicBezTo>
                      <a:pt x="1033258" y="573899"/>
                      <a:pt x="1028026" y="586333"/>
                      <a:pt x="1020179" y="591568"/>
                    </a:cubicBezTo>
                    <a:cubicBezTo>
                      <a:pt x="1012331" y="596803"/>
                      <a:pt x="997944" y="605965"/>
                      <a:pt x="997290" y="611854"/>
                    </a:cubicBezTo>
                    <a:cubicBezTo>
                      <a:pt x="996636" y="617744"/>
                      <a:pt x="997290" y="636066"/>
                      <a:pt x="995982" y="643265"/>
                    </a:cubicBezTo>
                    <a:cubicBezTo>
                      <a:pt x="994674" y="649809"/>
                      <a:pt x="986173" y="671403"/>
                      <a:pt x="979633" y="679256"/>
                    </a:cubicBezTo>
                    <a:cubicBezTo>
                      <a:pt x="973094" y="687109"/>
                      <a:pt x="968516" y="689072"/>
                      <a:pt x="967208" y="695616"/>
                    </a:cubicBezTo>
                    <a:cubicBezTo>
                      <a:pt x="965900" y="702160"/>
                      <a:pt x="962630" y="715902"/>
                      <a:pt x="966554" y="723100"/>
                    </a:cubicBezTo>
                    <a:cubicBezTo>
                      <a:pt x="970478" y="730298"/>
                      <a:pt x="982903" y="747967"/>
                      <a:pt x="992712" y="753856"/>
                    </a:cubicBezTo>
                    <a:cubicBezTo>
                      <a:pt x="1001868" y="759746"/>
                      <a:pt x="1008408" y="764981"/>
                      <a:pt x="1016255" y="770871"/>
                    </a:cubicBezTo>
                    <a:cubicBezTo>
                      <a:pt x="1024102" y="776760"/>
                      <a:pt x="1028680" y="783958"/>
                      <a:pt x="1032604" y="783958"/>
                    </a:cubicBezTo>
                    <a:cubicBezTo>
                      <a:pt x="1036528" y="783958"/>
                      <a:pt x="1039798" y="783958"/>
                      <a:pt x="1042413" y="785922"/>
                    </a:cubicBezTo>
                    <a:cubicBezTo>
                      <a:pt x="1045029" y="787230"/>
                      <a:pt x="1059417" y="799664"/>
                      <a:pt x="1065302" y="805553"/>
                    </a:cubicBezTo>
                    <a:cubicBezTo>
                      <a:pt x="1071188" y="811443"/>
                      <a:pt x="1070534" y="814715"/>
                      <a:pt x="1073150" y="816023"/>
                    </a:cubicBezTo>
                    <a:cubicBezTo>
                      <a:pt x="1075766" y="817332"/>
                      <a:pt x="1080343" y="816678"/>
                      <a:pt x="1080343" y="820604"/>
                    </a:cubicBezTo>
                    <a:cubicBezTo>
                      <a:pt x="1080343" y="824531"/>
                      <a:pt x="1075111" y="827148"/>
                      <a:pt x="1077074" y="829766"/>
                    </a:cubicBezTo>
                    <a:cubicBezTo>
                      <a:pt x="1079035" y="832383"/>
                      <a:pt x="1090807" y="842853"/>
                      <a:pt x="1092115" y="846125"/>
                    </a:cubicBezTo>
                    <a:cubicBezTo>
                      <a:pt x="1093423" y="849397"/>
                      <a:pt x="1090153" y="859213"/>
                      <a:pt x="1086229" y="860522"/>
                    </a:cubicBezTo>
                    <a:cubicBezTo>
                      <a:pt x="1082305" y="861831"/>
                      <a:pt x="1075766" y="865757"/>
                      <a:pt x="1073150" y="865103"/>
                    </a:cubicBezTo>
                    <a:cubicBezTo>
                      <a:pt x="1069880" y="864448"/>
                      <a:pt x="1039144" y="853978"/>
                      <a:pt x="1039144" y="857904"/>
                    </a:cubicBezTo>
                    <a:cubicBezTo>
                      <a:pt x="1039144" y="861831"/>
                      <a:pt x="1038490" y="868375"/>
                      <a:pt x="1039798" y="867720"/>
                    </a:cubicBezTo>
                    <a:cubicBezTo>
                      <a:pt x="1041106" y="867720"/>
                      <a:pt x="1050261" y="863794"/>
                      <a:pt x="1049607" y="865757"/>
                    </a:cubicBezTo>
                    <a:cubicBezTo>
                      <a:pt x="1048953" y="868375"/>
                      <a:pt x="1041760" y="872301"/>
                      <a:pt x="1041760" y="874919"/>
                    </a:cubicBezTo>
                    <a:cubicBezTo>
                      <a:pt x="1041760" y="877536"/>
                      <a:pt x="1045029" y="878845"/>
                      <a:pt x="1038490" y="881462"/>
                    </a:cubicBezTo>
                    <a:cubicBezTo>
                      <a:pt x="1031950" y="883426"/>
                      <a:pt x="1018217" y="886043"/>
                      <a:pt x="1011677" y="884080"/>
                    </a:cubicBezTo>
                    <a:cubicBezTo>
                      <a:pt x="1005138" y="882117"/>
                      <a:pt x="992712" y="880154"/>
                      <a:pt x="987481" y="879499"/>
                    </a:cubicBezTo>
                    <a:cubicBezTo>
                      <a:pt x="982249" y="878845"/>
                      <a:pt x="977671" y="874264"/>
                      <a:pt x="971132" y="874919"/>
                    </a:cubicBezTo>
                    <a:cubicBezTo>
                      <a:pt x="964592" y="874919"/>
                      <a:pt x="956091" y="877536"/>
                      <a:pt x="952167" y="877536"/>
                    </a:cubicBezTo>
                    <a:cubicBezTo>
                      <a:pt x="948243" y="877536"/>
                      <a:pt x="929932" y="874919"/>
                      <a:pt x="930586" y="877536"/>
                    </a:cubicBezTo>
                    <a:cubicBezTo>
                      <a:pt x="931894" y="880154"/>
                      <a:pt x="929278" y="881462"/>
                      <a:pt x="932548" y="884734"/>
                    </a:cubicBezTo>
                    <a:cubicBezTo>
                      <a:pt x="935818" y="888006"/>
                      <a:pt x="937780" y="888661"/>
                      <a:pt x="936472" y="890624"/>
                    </a:cubicBezTo>
                    <a:cubicBezTo>
                      <a:pt x="935164" y="892587"/>
                      <a:pt x="929278" y="891933"/>
                      <a:pt x="927970" y="893896"/>
                    </a:cubicBezTo>
                    <a:cubicBezTo>
                      <a:pt x="926663" y="895205"/>
                      <a:pt x="918815" y="898477"/>
                      <a:pt x="918815" y="900440"/>
                    </a:cubicBezTo>
                    <a:cubicBezTo>
                      <a:pt x="918815" y="902403"/>
                      <a:pt x="918815" y="908292"/>
                      <a:pt x="918161" y="911564"/>
                    </a:cubicBezTo>
                    <a:cubicBezTo>
                      <a:pt x="917507" y="914836"/>
                      <a:pt x="915545" y="920726"/>
                      <a:pt x="912929" y="918763"/>
                    </a:cubicBezTo>
                    <a:cubicBezTo>
                      <a:pt x="910314" y="916799"/>
                      <a:pt x="916199" y="910910"/>
                      <a:pt x="910967" y="907638"/>
                    </a:cubicBezTo>
                    <a:cubicBezTo>
                      <a:pt x="905736" y="905020"/>
                      <a:pt x="899850" y="903057"/>
                      <a:pt x="904428" y="898477"/>
                    </a:cubicBezTo>
                    <a:cubicBezTo>
                      <a:pt x="908351" y="893896"/>
                      <a:pt x="911621" y="894550"/>
                      <a:pt x="914237" y="891278"/>
                    </a:cubicBezTo>
                    <a:cubicBezTo>
                      <a:pt x="916853" y="888006"/>
                      <a:pt x="917507" y="889315"/>
                      <a:pt x="920777" y="886043"/>
                    </a:cubicBezTo>
                    <a:cubicBezTo>
                      <a:pt x="924047" y="882771"/>
                      <a:pt x="925355" y="874264"/>
                      <a:pt x="922085" y="873610"/>
                    </a:cubicBezTo>
                    <a:cubicBezTo>
                      <a:pt x="918815" y="872301"/>
                      <a:pt x="910314" y="880808"/>
                      <a:pt x="907044" y="882117"/>
                    </a:cubicBezTo>
                    <a:cubicBezTo>
                      <a:pt x="903774" y="883426"/>
                      <a:pt x="886771" y="882117"/>
                      <a:pt x="880231" y="880808"/>
                    </a:cubicBezTo>
                    <a:cubicBezTo>
                      <a:pt x="873692" y="879499"/>
                      <a:pt x="867152" y="876227"/>
                      <a:pt x="865190" y="873610"/>
                    </a:cubicBezTo>
                    <a:cubicBezTo>
                      <a:pt x="863882" y="870338"/>
                      <a:pt x="865844" y="864448"/>
                      <a:pt x="859304" y="862485"/>
                    </a:cubicBezTo>
                    <a:cubicBezTo>
                      <a:pt x="852765" y="861176"/>
                      <a:pt x="850803" y="862485"/>
                      <a:pt x="844917" y="859213"/>
                    </a:cubicBezTo>
                    <a:cubicBezTo>
                      <a:pt x="838378" y="856596"/>
                      <a:pt x="833146" y="852669"/>
                      <a:pt x="830530" y="853978"/>
                    </a:cubicBezTo>
                    <a:cubicBezTo>
                      <a:pt x="827914" y="855287"/>
                      <a:pt x="824644" y="857250"/>
                      <a:pt x="820721" y="856596"/>
                    </a:cubicBezTo>
                    <a:cubicBezTo>
                      <a:pt x="816797" y="856596"/>
                      <a:pt x="799794" y="852015"/>
                      <a:pt x="797832" y="854633"/>
                    </a:cubicBezTo>
                    <a:cubicBezTo>
                      <a:pt x="795870" y="857250"/>
                      <a:pt x="795216" y="857250"/>
                      <a:pt x="792601" y="859868"/>
                    </a:cubicBezTo>
                    <a:cubicBezTo>
                      <a:pt x="789331" y="862485"/>
                      <a:pt x="784099" y="864448"/>
                      <a:pt x="785407" y="867720"/>
                    </a:cubicBezTo>
                    <a:cubicBezTo>
                      <a:pt x="786715" y="870992"/>
                      <a:pt x="792601" y="874264"/>
                      <a:pt x="793254" y="880154"/>
                    </a:cubicBezTo>
                    <a:cubicBezTo>
                      <a:pt x="793908" y="886043"/>
                      <a:pt x="791946" y="888661"/>
                      <a:pt x="793254" y="892587"/>
                    </a:cubicBezTo>
                    <a:cubicBezTo>
                      <a:pt x="794562" y="896513"/>
                      <a:pt x="797178" y="897822"/>
                      <a:pt x="796524" y="899785"/>
                    </a:cubicBezTo>
                    <a:cubicBezTo>
                      <a:pt x="795870" y="901749"/>
                      <a:pt x="791293" y="914836"/>
                      <a:pt x="788023" y="916145"/>
                    </a:cubicBezTo>
                    <a:cubicBezTo>
                      <a:pt x="784753" y="916799"/>
                      <a:pt x="772982" y="908947"/>
                      <a:pt x="773636" y="915491"/>
                    </a:cubicBezTo>
                    <a:cubicBezTo>
                      <a:pt x="773636" y="922035"/>
                      <a:pt x="773636" y="923343"/>
                      <a:pt x="777559" y="925961"/>
                    </a:cubicBezTo>
                    <a:cubicBezTo>
                      <a:pt x="780829" y="928578"/>
                      <a:pt x="788023" y="929887"/>
                      <a:pt x="788023" y="931850"/>
                    </a:cubicBezTo>
                    <a:cubicBezTo>
                      <a:pt x="788023" y="933814"/>
                      <a:pt x="787369" y="939049"/>
                      <a:pt x="788677" y="941012"/>
                    </a:cubicBezTo>
                    <a:cubicBezTo>
                      <a:pt x="790638" y="942975"/>
                      <a:pt x="793254" y="948865"/>
                      <a:pt x="795870" y="948865"/>
                    </a:cubicBezTo>
                    <a:cubicBezTo>
                      <a:pt x="798486" y="948865"/>
                      <a:pt x="801102" y="944938"/>
                      <a:pt x="805680" y="948210"/>
                    </a:cubicBezTo>
                    <a:cubicBezTo>
                      <a:pt x="810257" y="951482"/>
                      <a:pt x="859958" y="989437"/>
                      <a:pt x="863882" y="990091"/>
                    </a:cubicBezTo>
                    <a:cubicBezTo>
                      <a:pt x="867806" y="990745"/>
                      <a:pt x="877616" y="994672"/>
                      <a:pt x="880231" y="992709"/>
                    </a:cubicBezTo>
                    <a:cubicBezTo>
                      <a:pt x="882847" y="990745"/>
                      <a:pt x="888079" y="980275"/>
                      <a:pt x="890695" y="980275"/>
                    </a:cubicBezTo>
                    <a:cubicBezTo>
                      <a:pt x="893310" y="980275"/>
                      <a:pt x="899196" y="980275"/>
                      <a:pt x="899850" y="978966"/>
                    </a:cubicBezTo>
                    <a:cubicBezTo>
                      <a:pt x="900504" y="977658"/>
                      <a:pt x="903120" y="961952"/>
                      <a:pt x="905736" y="962607"/>
                    </a:cubicBezTo>
                    <a:cubicBezTo>
                      <a:pt x="908351" y="962607"/>
                      <a:pt x="911621" y="972423"/>
                      <a:pt x="913583" y="972423"/>
                    </a:cubicBezTo>
                    <a:cubicBezTo>
                      <a:pt x="915545" y="972423"/>
                      <a:pt x="922739" y="970459"/>
                      <a:pt x="923393" y="972423"/>
                    </a:cubicBezTo>
                    <a:cubicBezTo>
                      <a:pt x="924047" y="974386"/>
                      <a:pt x="927316" y="977658"/>
                      <a:pt x="927316" y="977658"/>
                    </a:cubicBezTo>
                    <a:cubicBezTo>
                      <a:pt x="927316" y="977658"/>
                      <a:pt x="932548" y="976349"/>
                      <a:pt x="933856" y="978312"/>
                    </a:cubicBezTo>
                    <a:cubicBezTo>
                      <a:pt x="934510" y="980930"/>
                      <a:pt x="927970" y="994672"/>
                      <a:pt x="930586" y="996635"/>
                    </a:cubicBezTo>
                    <a:cubicBezTo>
                      <a:pt x="933202" y="999252"/>
                      <a:pt x="944319" y="1001870"/>
                      <a:pt x="949551" y="1007760"/>
                    </a:cubicBezTo>
                    <a:cubicBezTo>
                      <a:pt x="954783" y="1013649"/>
                      <a:pt x="960014" y="1020193"/>
                      <a:pt x="960014" y="1023465"/>
                    </a:cubicBezTo>
                    <a:cubicBezTo>
                      <a:pt x="960014" y="1026737"/>
                      <a:pt x="960014" y="1039170"/>
                      <a:pt x="958706" y="1041788"/>
                    </a:cubicBezTo>
                    <a:cubicBezTo>
                      <a:pt x="957398" y="1044405"/>
                      <a:pt x="951513" y="1051604"/>
                      <a:pt x="948243" y="1052258"/>
                    </a:cubicBezTo>
                    <a:cubicBezTo>
                      <a:pt x="944973" y="1052912"/>
                      <a:pt x="933856" y="1053567"/>
                      <a:pt x="933202" y="1058148"/>
                    </a:cubicBezTo>
                    <a:cubicBezTo>
                      <a:pt x="932548" y="1062728"/>
                      <a:pt x="935818" y="1067963"/>
                      <a:pt x="935164" y="1071235"/>
                    </a:cubicBezTo>
                    <a:cubicBezTo>
                      <a:pt x="934510" y="1074507"/>
                      <a:pt x="923393" y="1088250"/>
                      <a:pt x="918815" y="1086286"/>
                    </a:cubicBezTo>
                    <a:cubicBezTo>
                      <a:pt x="914237" y="1084323"/>
                      <a:pt x="905736" y="1074507"/>
                      <a:pt x="903120" y="1075162"/>
                    </a:cubicBezTo>
                    <a:cubicBezTo>
                      <a:pt x="900504" y="1075816"/>
                      <a:pt x="892657" y="1081706"/>
                      <a:pt x="889387" y="1080397"/>
                    </a:cubicBezTo>
                    <a:cubicBezTo>
                      <a:pt x="886117" y="1079742"/>
                      <a:pt x="884155" y="1076470"/>
                      <a:pt x="882193" y="1076470"/>
                    </a:cubicBezTo>
                    <a:cubicBezTo>
                      <a:pt x="880231" y="1076470"/>
                      <a:pt x="876961" y="1084323"/>
                      <a:pt x="874346" y="1083669"/>
                    </a:cubicBezTo>
                    <a:cubicBezTo>
                      <a:pt x="871730" y="1083014"/>
                      <a:pt x="867152" y="1079088"/>
                      <a:pt x="867152" y="1079088"/>
                    </a:cubicBezTo>
                    <a:cubicBezTo>
                      <a:pt x="867152" y="1079088"/>
                      <a:pt x="865844" y="1086286"/>
                      <a:pt x="862574" y="1085632"/>
                    </a:cubicBezTo>
                    <a:cubicBezTo>
                      <a:pt x="859304" y="1085632"/>
                      <a:pt x="856034" y="1079742"/>
                      <a:pt x="853419" y="1080397"/>
                    </a:cubicBezTo>
                    <a:cubicBezTo>
                      <a:pt x="850149" y="1080397"/>
                      <a:pt x="848187" y="1084978"/>
                      <a:pt x="844917" y="1083669"/>
                    </a:cubicBezTo>
                    <a:cubicBezTo>
                      <a:pt x="841648" y="1082360"/>
                      <a:pt x="839032" y="1079742"/>
                      <a:pt x="837724" y="1080397"/>
                    </a:cubicBezTo>
                    <a:cubicBezTo>
                      <a:pt x="836416" y="1081051"/>
                      <a:pt x="827914" y="1084978"/>
                      <a:pt x="825952" y="1082360"/>
                    </a:cubicBezTo>
                    <a:cubicBezTo>
                      <a:pt x="823991" y="1079088"/>
                      <a:pt x="825952" y="1073853"/>
                      <a:pt x="823336" y="1072544"/>
                    </a:cubicBezTo>
                    <a:cubicBezTo>
                      <a:pt x="820721" y="1071235"/>
                      <a:pt x="817451" y="1071235"/>
                      <a:pt x="817451" y="1068618"/>
                    </a:cubicBezTo>
                    <a:cubicBezTo>
                      <a:pt x="817451" y="1066000"/>
                      <a:pt x="819413" y="1060111"/>
                      <a:pt x="818105" y="1058802"/>
                    </a:cubicBezTo>
                    <a:cubicBezTo>
                      <a:pt x="816797" y="1058148"/>
                      <a:pt x="810257" y="1054876"/>
                      <a:pt x="806334" y="1052912"/>
                    </a:cubicBezTo>
                    <a:cubicBezTo>
                      <a:pt x="803064" y="1050949"/>
                      <a:pt x="795870" y="1043751"/>
                      <a:pt x="794562" y="1046369"/>
                    </a:cubicBezTo>
                    <a:cubicBezTo>
                      <a:pt x="793254" y="1048986"/>
                      <a:pt x="794562" y="1058148"/>
                      <a:pt x="791946" y="1058148"/>
                    </a:cubicBezTo>
                    <a:cubicBezTo>
                      <a:pt x="789985" y="1058148"/>
                      <a:pt x="782137" y="1055530"/>
                      <a:pt x="780175" y="1052912"/>
                    </a:cubicBezTo>
                    <a:cubicBezTo>
                      <a:pt x="778867" y="1050295"/>
                      <a:pt x="774944" y="1041788"/>
                      <a:pt x="771020" y="1040479"/>
                    </a:cubicBezTo>
                    <a:cubicBezTo>
                      <a:pt x="767096" y="1039170"/>
                      <a:pt x="759903" y="1038516"/>
                      <a:pt x="757940" y="1037207"/>
                    </a:cubicBezTo>
                    <a:cubicBezTo>
                      <a:pt x="755979" y="1035898"/>
                      <a:pt x="746169" y="1031972"/>
                      <a:pt x="747477" y="1035244"/>
                    </a:cubicBezTo>
                    <a:cubicBezTo>
                      <a:pt x="748785" y="1038516"/>
                      <a:pt x="752055" y="1044405"/>
                      <a:pt x="751401" y="1045060"/>
                    </a:cubicBezTo>
                    <a:cubicBezTo>
                      <a:pt x="750747" y="1045714"/>
                      <a:pt x="743554" y="1045714"/>
                      <a:pt x="742899" y="1047677"/>
                    </a:cubicBezTo>
                    <a:cubicBezTo>
                      <a:pt x="742246" y="1048986"/>
                      <a:pt x="738976" y="1057493"/>
                      <a:pt x="735052" y="1056184"/>
                    </a:cubicBezTo>
                    <a:cubicBezTo>
                      <a:pt x="731128" y="1054876"/>
                      <a:pt x="731782" y="1048332"/>
                      <a:pt x="728512" y="1049640"/>
                    </a:cubicBezTo>
                    <a:cubicBezTo>
                      <a:pt x="725242" y="1050949"/>
                      <a:pt x="720011" y="1053567"/>
                      <a:pt x="717395" y="1052258"/>
                    </a:cubicBezTo>
                    <a:cubicBezTo>
                      <a:pt x="714779" y="1050949"/>
                      <a:pt x="709548" y="1045060"/>
                      <a:pt x="708240" y="1045060"/>
                    </a:cubicBezTo>
                    <a:cubicBezTo>
                      <a:pt x="706932" y="1045060"/>
                      <a:pt x="700392" y="1047677"/>
                      <a:pt x="699084" y="1045714"/>
                    </a:cubicBezTo>
                    <a:cubicBezTo>
                      <a:pt x="697776" y="1043751"/>
                      <a:pt x="696468" y="1034590"/>
                      <a:pt x="691890" y="1034590"/>
                    </a:cubicBezTo>
                    <a:cubicBezTo>
                      <a:pt x="687313" y="1034590"/>
                      <a:pt x="679465" y="1033281"/>
                      <a:pt x="680119" y="1030009"/>
                    </a:cubicBezTo>
                    <a:cubicBezTo>
                      <a:pt x="680773" y="1026737"/>
                      <a:pt x="689274" y="1013649"/>
                      <a:pt x="685351" y="1011686"/>
                    </a:cubicBezTo>
                    <a:cubicBezTo>
                      <a:pt x="681427" y="1010377"/>
                      <a:pt x="669002" y="1007760"/>
                      <a:pt x="671618" y="1005142"/>
                    </a:cubicBezTo>
                    <a:cubicBezTo>
                      <a:pt x="674233" y="1002524"/>
                      <a:pt x="684697" y="987473"/>
                      <a:pt x="680773" y="986819"/>
                    </a:cubicBezTo>
                    <a:cubicBezTo>
                      <a:pt x="676849" y="986165"/>
                      <a:pt x="670310" y="986819"/>
                      <a:pt x="670310" y="988782"/>
                    </a:cubicBezTo>
                    <a:cubicBezTo>
                      <a:pt x="670310" y="990745"/>
                      <a:pt x="659192" y="999252"/>
                      <a:pt x="659846" y="995326"/>
                    </a:cubicBezTo>
                    <a:cubicBezTo>
                      <a:pt x="661154" y="992054"/>
                      <a:pt x="671618" y="978966"/>
                      <a:pt x="669002" y="976349"/>
                    </a:cubicBezTo>
                    <a:cubicBezTo>
                      <a:pt x="666386" y="973731"/>
                      <a:pt x="653961" y="960644"/>
                      <a:pt x="652653" y="960644"/>
                    </a:cubicBezTo>
                    <a:cubicBezTo>
                      <a:pt x="651345" y="960644"/>
                      <a:pt x="641535" y="961298"/>
                      <a:pt x="643497" y="959335"/>
                    </a:cubicBezTo>
                    <a:cubicBezTo>
                      <a:pt x="645459" y="957372"/>
                      <a:pt x="652653" y="948865"/>
                      <a:pt x="649383" y="948210"/>
                    </a:cubicBezTo>
                    <a:cubicBezTo>
                      <a:pt x="646113" y="947556"/>
                      <a:pt x="640227" y="948865"/>
                      <a:pt x="641535" y="946901"/>
                    </a:cubicBezTo>
                    <a:cubicBezTo>
                      <a:pt x="642190" y="944284"/>
                      <a:pt x="640882" y="935777"/>
                      <a:pt x="640227" y="935777"/>
                    </a:cubicBezTo>
                    <a:cubicBezTo>
                      <a:pt x="639574" y="935777"/>
                      <a:pt x="633034" y="940357"/>
                      <a:pt x="633034" y="938394"/>
                    </a:cubicBezTo>
                    <a:cubicBezTo>
                      <a:pt x="633034" y="935777"/>
                      <a:pt x="627802" y="930542"/>
                      <a:pt x="628456" y="929233"/>
                    </a:cubicBezTo>
                    <a:cubicBezTo>
                      <a:pt x="629110" y="927924"/>
                      <a:pt x="628456" y="923998"/>
                      <a:pt x="627148" y="922689"/>
                    </a:cubicBezTo>
                    <a:cubicBezTo>
                      <a:pt x="626494" y="921380"/>
                      <a:pt x="621917" y="915491"/>
                      <a:pt x="619301" y="916145"/>
                    </a:cubicBezTo>
                    <a:cubicBezTo>
                      <a:pt x="616685" y="916799"/>
                      <a:pt x="612107" y="916799"/>
                      <a:pt x="610799" y="916145"/>
                    </a:cubicBezTo>
                    <a:cubicBezTo>
                      <a:pt x="609492" y="914836"/>
                      <a:pt x="606876" y="911564"/>
                      <a:pt x="606222" y="908947"/>
                    </a:cubicBezTo>
                    <a:cubicBezTo>
                      <a:pt x="605568" y="906329"/>
                      <a:pt x="602298" y="901749"/>
                      <a:pt x="600990" y="901749"/>
                    </a:cubicBezTo>
                    <a:cubicBezTo>
                      <a:pt x="599682" y="901749"/>
                      <a:pt x="587257" y="903057"/>
                      <a:pt x="588565" y="899785"/>
                    </a:cubicBezTo>
                    <a:cubicBezTo>
                      <a:pt x="589873" y="896513"/>
                      <a:pt x="597720" y="895859"/>
                      <a:pt x="599028" y="892587"/>
                    </a:cubicBezTo>
                    <a:cubicBezTo>
                      <a:pt x="599682" y="889315"/>
                      <a:pt x="595104" y="884080"/>
                      <a:pt x="599028" y="884080"/>
                    </a:cubicBezTo>
                    <a:cubicBezTo>
                      <a:pt x="602952" y="884080"/>
                      <a:pt x="610145" y="882117"/>
                      <a:pt x="610799" y="880154"/>
                    </a:cubicBezTo>
                    <a:cubicBezTo>
                      <a:pt x="611453" y="878190"/>
                      <a:pt x="608184" y="872955"/>
                      <a:pt x="608184" y="872955"/>
                    </a:cubicBezTo>
                    <a:cubicBezTo>
                      <a:pt x="608184" y="872955"/>
                      <a:pt x="610799" y="865103"/>
                      <a:pt x="609492" y="862485"/>
                    </a:cubicBezTo>
                    <a:cubicBezTo>
                      <a:pt x="608837" y="859868"/>
                      <a:pt x="606876" y="854633"/>
                      <a:pt x="608184" y="852015"/>
                    </a:cubicBezTo>
                    <a:cubicBezTo>
                      <a:pt x="609492" y="849397"/>
                      <a:pt x="603606" y="844162"/>
                      <a:pt x="601644" y="841545"/>
                    </a:cubicBezTo>
                    <a:cubicBezTo>
                      <a:pt x="599682" y="838927"/>
                      <a:pt x="601644" y="833692"/>
                      <a:pt x="599028" y="833038"/>
                    </a:cubicBezTo>
                    <a:cubicBezTo>
                      <a:pt x="596412" y="832383"/>
                      <a:pt x="591180" y="832383"/>
                      <a:pt x="591180" y="828457"/>
                    </a:cubicBezTo>
                    <a:cubicBezTo>
                      <a:pt x="591180" y="824531"/>
                      <a:pt x="584641" y="817332"/>
                      <a:pt x="589219" y="817987"/>
                    </a:cubicBezTo>
                    <a:cubicBezTo>
                      <a:pt x="593143" y="818641"/>
                      <a:pt x="597720" y="816678"/>
                      <a:pt x="600336" y="821913"/>
                    </a:cubicBezTo>
                    <a:cubicBezTo>
                      <a:pt x="602952" y="827148"/>
                      <a:pt x="609492" y="833692"/>
                      <a:pt x="612761" y="829111"/>
                    </a:cubicBezTo>
                    <a:cubicBezTo>
                      <a:pt x="616031" y="824531"/>
                      <a:pt x="610145" y="821913"/>
                      <a:pt x="608184" y="820604"/>
                    </a:cubicBezTo>
                    <a:cubicBezTo>
                      <a:pt x="605568" y="819295"/>
                      <a:pt x="606876" y="812097"/>
                      <a:pt x="604260" y="810134"/>
                    </a:cubicBezTo>
                    <a:cubicBezTo>
                      <a:pt x="601644" y="808825"/>
                      <a:pt x="597720" y="810134"/>
                      <a:pt x="597066" y="807516"/>
                    </a:cubicBezTo>
                    <a:cubicBezTo>
                      <a:pt x="596412" y="804899"/>
                      <a:pt x="597066" y="796392"/>
                      <a:pt x="595758" y="796392"/>
                    </a:cubicBezTo>
                    <a:cubicBezTo>
                      <a:pt x="594450" y="796392"/>
                      <a:pt x="584641" y="800318"/>
                      <a:pt x="583333" y="799664"/>
                    </a:cubicBezTo>
                    <a:cubicBezTo>
                      <a:pt x="582025" y="799009"/>
                      <a:pt x="576794" y="792465"/>
                      <a:pt x="578101" y="791157"/>
                    </a:cubicBezTo>
                    <a:cubicBezTo>
                      <a:pt x="579409" y="789848"/>
                      <a:pt x="583987" y="785267"/>
                      <a:pt x="578101" y="782650"/>
                    </a:cubicBezTo>
                    <a:cubicBezTo>
                      <a:pt x="572216" y="780032"/>
                      <a:pt x="549327" y="767599"/>
                      <a:pt x="544096" y="766290"/>
                    </a:cubicBezTo>
                    <a:cubicBezTo>
                      <a:pt x="538863" y="764981"/>
                      <a:pt x="527092" y="766290"/>
                      <a:pt x="526438" y="764981"/>
                    </a:cubicBezTo>
                    <a:cubicBezTo>
                      <a:pt x="525784" y="763018"/>
                      <a:pt x="519899" y="755820"/>
                      <a:pt x="517937" y="755820"/>
                    </a:cubicBezTo>
                    <a:cubicBezTo>
                      <a:pt x="515975" y="755820"/>
                      <a:pt x="508128" y="764327"/>
                      <a:pt x="506820" y="764327"/>
                    </a:cubicBezTo>
                    <a:cubicBezTo>
                      <a:pt x="505512" y="764327"/>
                      <a:pt x="501588" y="760400"/>
                      <a:pt x="498318" y="759746"/>
                    </a:cubicBezTo>
                    <a:cubicBezTo>
                      <a:pt x="495048" y="759092"/>
                      <a:pt x="490471" y="758437"/>
                      <a:pt x="487855" y="759092"/>
                    </a:cubicBezTo>
                    <a:cubicBezTo>
                      <a:pt x="485893" y="759092"/>
                      <a:pt x="480661" y="755820"/>
                      <a:pt x="478699" y="756474"/>
                    </a:cubicBezTo>
                    <a:cubicBezTo>
                      <a:pt x="476737" y="757128"/>
                      <a:pt x="455811" y="768253"/>
                      <a:pt x="459734" y="763018"/>
                    </a:cubicBezTo>
                    <a:cubicBezTo>
                      <a:pt x="463658" y="757783"/>
                      <a:pt x="479353" y="750585"/>
                      <a:pt x="477391" y="749276"/>
                    </a:cubicBezTo>
                    <a:cubicBezTo>
                      <a:pt x="475430" y="747967"/>
                      <a:pt x="465620" y="743386"/>
                      <a:pt x="468890" y="742078"/>
                    </a:cubicBezTo>
                    <a:cubicBezTo>
                      <a:pt x="471506" y="741423"/>
                      <a:pt x="483277" y="736188"/>
                      <a:pt x="480661" y="734879"/>
                    </a:cubicBezTo>
                    <a:cubicBezTo>
                      <a:pt x="478045" y="733570"/>
                      <a:pt x="472814" y="734225"/>
                      <a:pt x="471506" y="733570"/>
                    </a:cubicBezTo>
                    <a:cubicBezTo>
                      <a:pt x="470198" y="732916"/>
                      <a:pt x="470852" y="727027"/>
                      <a:pt x="468236" y="727681"/>
                    </a:cubicBezTo>
                    <a:cubicBezTo>
                      <a:pt x="465620" y="728335"/>
                      <a:pt x="463658" y="734879"/>
                      <a:pt x="461696" y="735534"/>
                    </a:cubicBezTo>
                    <a:cubicBezTo>
                      <a:pt x="459734" y="735534"/>
                      <a:pt x="455157" y="734879"/>
                      <a:pt x="451233" y="734879"/>
                    </a:cubicBezTo>
                    <a:cubicBezTo>
                      <a:pt x="447309" y="734879"/>
                      <a:pt x="442732" y="726372"/>
                      <a:pt x="440116" y="728990"/>
                    </a:cubicBezTo>
                    <a:cubicBezTo>
                      <a:pt x="437500" y="731607"/>
                      <a:pt x="430960" y="737497"/>
                      <a:pt x="430960" y="737497"/>
                    </a:cubicBezTo>
                    <a:cubicBezTo>
                      <a:pt x="430960" y="737497"/>
                      <a:pt x="418535" y="736842"/>
                      <a:pt x="419843" y="734225"/>
                    </a:cubicBezTo>
                    <a:cubicBezTo>
                      <a:pt x="421151" y="731607"/>
                      <a:pt x="431614" y="727027"/>
                      <a:pt x="428344" y="726372"/>
                    </a:cubicBezTo>
                    <a:cubicBezTo>
                      <a:pt x="425075" y="725718"/>
                      <a:pt x="411995" y="726372"/>
                      <a:pt x="413303" y="724409"/>
                    </a:cubicBezTo>
                    <a:cubicBezTo>
                      <a:pt x="414611" y="723100"/>
                      <a:pt x="423767" y="720483"/>
                      <a:pt x="423767" y="719174"/>
                    </a:cubicBezTo>
                    <a:cubicBezTo>
                      <a:pt x="423767" y="717211"/>
                      <a:pt x="421805" y="710667"/>
                      <a:pt x="425075" y="711321"/>
                    </a:cubicBezTo>
                    <a:cubicBezTo>
                      <a:pt x="428344" y="711321"/>
                      <a:pt x="437500" y="710667"/>
                      <a:pt x="438154" y="708704"/>
                    </a:cubicBezTo>
                    <a:cubicBezTo>
                      <a:pt x="438154" y="707395"/>
                      <a:pt x="431614" y="703469"/>
                      <a:pt x="428344" y="702160"/>
                    </a:cubicBezTo>
                    <a:cubicBezTo>
                      <a:pt x="425075" y="700851"/>
                      <a:pt x="410034" y="708049"/>
                      <a:pt x="408071" y="707395"/>
                    </a:cubicBezTo>
                    <a:cubicBezTo>
                      <a:pt x="406110" y="706740"/>
                      <a:pt x="394338" y="706086"/>
                      <a:pt x="398262" y="703469"/>
                    </a:cubicBezTo>
                    <a:cubicBezTo>
                      <a:pt x="402186" y="700851"/>
                      <a:pt x="406764" y="698888"/>
                      <a:pt x="403494" y="696270"/>
                    </a:cubicBezTo>
                    <a:cubicBezTo>
                      <a:pt x="400224" y="692998"/>
                      <a:pt x="393030" y="696270"/>
                      <a:pt x="390415" y="695616"/>
                    </a:cubicBezTo>
                    <a:cubicBezTo>
                      <a:pt x="387799" y="694961"/>
                      <a:pt x="377989" y="687763"/>
                      <a:pt x="375373" y="687109"/>
                    </a:cubicBezTo>
                    <a:cubicBezTo>
                      <a:pt x="372758" y="686454"/>
                      <a:pt x="360332" y="687109"/>
                      <a:pt x="361640" y="685800"/>
                    </a:cubicBezTo>
                    <a:cubicBezTo>
                      <a:pt x="362948" y="684491"/>
                      <a:pt x="364910" y="677293"/>
                      <a:pt x="362294" y="675984"/>
                    </a:cubicBezTo>
                    <a:cubicBezTo>
                      <a:pt x="359678" y="675330"/>
                      <a:pt x="359678" y="673367"/>
                      <a:pt x="361640" y="672058"/>
                    </a:cubicBezTo>
                    <a:cubicBezTo>
                      <a:pt x="363602" y="670749"/>
                      <a:pt x="366872" y="658970"/>
                      <a:pt x="362948" y="659624"/>
                    </a:cubicBezTo>
                    <a:cubicBezTo>
                      <a:pt x="359678" y="659624"/>
                      <a:pt x="356409" y="655698"/>
                      <a:pt x="353793" y="656353"/>
                    </a:cubicBezTo>
                    <a:cubicBezTo>
                      <a:pt x="351177" y="657007"/>
                      <a:pt x="347253" y="660279"/>
                      <a:pt x="344637" y="657661"/>
                    </a:cubicBezTo>
                    <a:cubicBezTo>
                      <a:pt x="342021" y="655044"/>
                      <a:pt x="345291" y="651772"/>
                      <a:pt x="342021" y="650463"/>
                    </a:cubicBezTo>
                    <a:cubicBezTo>
                      <a:pt x="338098" y="649154"/>
                      <a:pt x="336136" y="647191"/>
                      <a:pt x="334174" y="647845"/>
                    </a:cubicBezTo>
                    <a:cubicBezTo>
                      <a:pt x="332212" y="649154"/>
                      <a:pt x="312593" y="655044"/>
                      <a:pt x="311285" y="651772"/>
                    </a:cubicBezTo>
                    <a:cubicBezTo>
                      <a:pt x="309977" y="648500"/>
                      <a:pt x="322403" y="646537"/>
                      <a:pt x="326980" y="645228"/>
                    </a:cubicBezTo>
                    <a:cubicBezTo>
                      <a:pt x="330904" y="643919"/>
                      <a:pt x="335482" y="642610"/>
                      <a:pt x="337444" y="641302"/>
                    </a:cubicBezTo>
                    <a:cubicBezTo>
                      <a:pt x="338752" y="639993"/>
                      <a:pt x="340713" y="638030"/>
                      <a:pt x="343983" y="639993"/>
                    </a:cubicBezTo>
                    <a:cubicBezTo>
                      <a:pt x="347253" y="641956"/>
                      <a:pt x="350523" y="643265"/>
                      <a:pt x="351831" y="642610"/>
                    </a:cubicBezTo>
                    <a:cubicBezTo>
                      <a:pt x="353139" y="641956"/>
                      <a:pt x="356409" y="636721"/>
                      <a:pt x="359678" y="638030"/>
                    </a:cubicBezTo>
                    <a:cubicBezTo>
                      <a:pt x="362948" y="639338"/>
                      <a:pt x="369488" y="641956"/>
                      <a:pt x="370796" y="641302"/>
                    </a:cubicBezTo>
                    <a:cubicBezTo>
                      <a:pt x="372103" y="641302"/>
                      <a:pt x="384529" y="634103"/>
                      <a:pt x="384529" y="637375"/>
                    </a:cubicBezTo>
                    <a:cubicBezTo>
                      <a:pt x="384529" y="640647"/>
                      <a:pt x="372758" y="647845"/>
                      <a:pt x="377989" y="653081"/>
                    </a:cubicBezTo>
                    <a:cubicBezTo>
                      <a:pt x="383221" y="658316"/>
                      <a:pt x="400224" y="672058"/>
                      <a:pt x="411341" y="676639"/>
                    </a:cubicBezTo>
                    <a:cubicBezTo>
                      <a:pt x="421805" y="681874"/>
                      <a:pt x="440116" y="689726"/>
                      <a:pt x="444039" y="687109"/>
                    </a:cubicBezTo>
                    <a:cubicBezTo>
                      <a:pt x="447963" y="684491"/>
                      <a:pt x="448617" y="681219"/>
                      <a:pt x="447963" y="679911"/>
                    </a:cubicBezTo>
                    <a:cubicBezTo>
                      <a:pt x="447309" y="678602"/>
                      <a:pt x="442077" y="671403"/>
                      <a:pt x="447309" y="670749"/>
                    </a:cubicBezTo>
                    <a:cubicBezTo>
                      <a:pt x="452541" y="670749"/>
                      <a:pt x="461042" y="671403"/>
                      <a:pt x="463004" y="675330"/>
                    </a:cubicBezTo>
                    <a:cubicBezTo>
                      <a:pt x="464966" y="679256"/>
                      <a:pt x="468236" y="683182"/>
                      <a:pt x="474775" y="683837"/>
                    </a:cubicBezTo>
                    <a:cubicBezTo>
                      <a:pt x="481315" y="683837"/>
                      <a:pt x="484585" y="682528"/>
                      <a:pt x="485239" y="680565"/>
                    </a:cubicBezTo>
                    <a:cubicBezTo>
                      <a:pt x="485893" y="678602"/>
                      <a:pt x="486547" y="660933"/>
                      <a:pt x="489816" y="665514"/>
                    </a:cubicBezTo>
                    <a:cubicBezTo>
                      <a:pt x="493086" y="670095"/>
                      <a:pt x="490471" y="681874"/>
                      <a:pt x="493086" y="681874"/>
                    </a:cubicBezTo>
                    <a:cubicBezTo>
                      <a:pt x="495702" y="681874"/>
                      <a:pt x="500934" y="678602"/>
                      <a:pt x="505512" y="678602"/>
                    </a:cubicBezTo>
                    <a:cubicBezTo>
                      <a:pt x="510089" y="678602"/>
                      <a:pt x="514013" y="675984"/>
                      <a:pt x="519245" y="676639"/>
                    </a:cubicBezTo>
                    <a:cubicBezTo>
                      <a:pt x="524477" y="677293"/>
                      <a:pt x="523169" y="679911"/>
                      <a:pt x="521861" y="680565"/>
                    </a:cubicBezTo>
                    <a:cubicBezTo>
                      <a:pt x="520553" y="681219"/>
                      <a:pt x="514013" y="680565"/>
                      <a:pt x="514667" y="685146"/>
                    </a:cubicBezTo>
                    <a:cubicBezTo>
                      <a:pt x="515321" y="689726"/>
                      <a:pt x="523169" y="698888"/>
                      <a:pt x="527092" y="697579"/>
                    </a:cubicBezTo>
                    <a:cubicBezTo>
                      <a:pt x="531016" y="696270"/>
                      <a:pt x="539518" y="684491"/>
                      <a:pt x="540826" y="680565"/>
                    </a:cubicBezTo>
                    <a:cubicBezTo>
                      <a:pt x="542133" y="677293"/>
                      <a:pt x="545403" y="673367"/>
                      <a:pt x="548673" y="674021"/>
                    </a:cubicBezTo>
                    <a:cubicBezTo>
                      <a:pt x="551943" y="674021"/>
                      <a:pt x="576139" y="688418"/>
                      <a:pt x="579409" y="688418"/>
                    </a:cubicBezTo>
                    <a:cubicBezTo>
                      <a:pt x="583333" y="688418"/>
                      <a:pt x="588565" y="685800"/>
                      <a:pt x="589873" y="687763"/>
                    </a:cubicBezTo>
                    <a:cubicBezTo>
                      <a:pt x="591180" y="689072"/>
                      <a:pt x="600990" y="694961"/>
                      <a:pt x="600990" y="694961"/>
                    </a:cubicBezTo>
                    <a:cubicBezTo>
                      <a:pt x="600990" y="694961"/>
                      <a:pt x="659192" y="688418"/>
                      <a:pt x="671618" y="686454"/>
                    </a:cubicBezTo>
                    <a:cubicBezTo>
                      <a:pt x="684043" y="684491"/>
                      <a:pt x="712163" y="672058"/>
                      <a:pt x="723935" y="672712"/>
                    </a:cubicBezTo>
                    <a:cubicBezTo>
                      <a:pt x="735706" y="674021"/>
                      <a:pt x="748785" y="672712"/>
                      <a:pt x="754017" y="674675"/>
                    </a:cubicBezTo>
                    <a:cubicBezTo>
                      <a:pt x="759248" y="677293"/>
                      <a:pt x="765134" y="679256"/>
                      <a:pt x="769058" y="679256"/>
                    </a:cubicBezTo>
                    <a:cubicBezTo>
                      <a:pt x="772982" y="679256"/>
                      <a:pt x="817451" y="674675"/>
                      <a:pt x="827914" y="669440"/>
                    </a:cubicBezTo>
                    <a:cubicBezTo>
                      <a:pt x="838378" y="664860"/>
                      <a:pt x="853419" y="658316"/>
                      <a:pt x="857342" y="654389"/>
                    </a:cubicBezTo>
                    <a:cubicBezTo>
                      <a:pt x="861266" y="650463"/>
                      <a:pt x="867806" y="642610"/>
                      <a:pt x="871076" y="641302"/>
                    </a:cubicBezTo>
                    <a:cubicBezTo>
                      <a:pt x="874346" y="639993"/>
                      <a:pt x="886117" y="633449"/>
                      <a:pt x="890695" y="627559"/>
                    </a:cubicBezTo>
                    <a:cubicBezTo>
                      <a:pt x="895272" y="621670"/>
                      <a:pt x="896580" y="611200"/>
                      <a:pt x="899196" y="609891"/>
                    </a:cubicBezTo>
                    <a:cubicBezTo>
                      <a:pt x="901812" y="608582"/>
                      <a:pt x="914891" y="601384"/>
                      <a:pt x="916199" y="598112"/>
                    </a:cubicBezTo>
                    <a:cubicBezTo>
                      <a:pt x="917507" y="594840"/>
                      <a:pt x="923393" y="585678"/>
                      <a:pt x="926008" y="583715"/>
                    </a:cubicBezTo>
                    <a:cubicBezTo>
                      <a:pt x="928624" y="582407"/>
                      <a:pt x="931240" y="576517"/>
                      <a:pt x="932548" y="574554"/>
                    </a:cubicBezTo>
                    <a:cubicBezTo>
                      <a:pt x="933202" y="572591"/>
                      <a:pt x="932548" y="562120"/>
                      <a:pt x="936472" y="558194"/>
                    </a:cubicBezTo>
                    <a:cubicBezTo>
                      <a:pt x="940396" y="554268"/>
                      <a:pt x="950859" y="541834"/>
                      <a:pt x="950859" y="537908"/>
                    </a:cubicBezTo>
                    <a:cubicBezTo>
                      <a:pt x="950859" y="533982"/>
                      <a:pt x="948243" y="524820"/>
                      <a:pt x="949551" y="522857"/>
                    </a:cubicBezTo>
                    <a:cubicBezTo>
                      <a:pt x="950859" y="520894"/>
                      <a:pt x="955437" y="512387"/>
                      <a:pt x="954783" y="511732"/>
                    </a:cubicBezTo>
                    <a:cubicBezTo>
                      <a:pt x="954783" y="510424"/>
                      <a:pt x="952167" y="507152"/>
                      <a:pt x="953475" y="502571"/>
                    </a:cubicBezTo>
                    <a:cubicBezTo>
                      <a:pt x="954783" y="497990"/>
                      <a:pt x="961976" y="468543"/>
                      <a:pt x="963284" y="452837"/>
                    </a:cubicBezTo>
                    <a:cubicBezTo>
                      <a:pt x="963938" y="437132"/>
                      <a:pt x="961322" y="434515"/>
                      <a:pt x="960014" y="430588"/>
                    </a:cubicBezTo>
                    <a:cubicBezTo>
                      <a:pt x="958706" y="426662"/>
                      <a:pt x="954129" y="422081"/>
                      <a:pt x="955437" y="419464"/>
                    </a:cubicBezTo>
                    <a:cubicBezTo>
                      <a:pt x="956745" y="416846"/>
                      <a:pt x="959361" y="414228"/>
                      <a:pt x="958053" y="412920"/>
                    </a:cubicBezTo>
                    <a:cubicBezTo>
                      <a:pt x="956745" y="411611"/>
                      <a:pt x="953475" y="406376"/>
                      <a:pt x="953475" y="403104"/>
                    </a:cubicBezTo>
                    <a:cubicBezTo>
                      <a:pt x="953475" y="399832"/>
                      <a:pt x="952821" y="393942"/>
                      <a:pt x="951513" y="393288"/>
                    </a:cubicBezTo>
                    <a:cubicBezTo>
                      <a:pt x="950205" y="392634"/>
                      <a:pt x="945627" y="390670"/>
                      <a:pt x="945627" y="386744"/>
                    </a:cubicBezTo>
                    <a:cubicBezTo>
                      <a:pt x="945627" y="382818"/>
                      <a:pt x="940396" y="374965"/>
                      <a:pt x="938434" y="376274"/>
                    </a:cubicBezTo>
                    <a:cubicBezTo>
                      <a:pt x="937126" y="377583"/>
                      <a:pt x="934510" y="382818"/>
                      <a:pt x="930586" y="382818"/>
                    </a:cubicBezTo>
                    <a:cubicBezTo>
                      <a:pt x="926663" y="382818"/>
                      <a:pt x="921431" y="380200"/>
                      <a:pt x="921431" y="379546"/>
                    </a:cubicBezTo>
                    <a:cubicBezTo>
                      <a:pt x="921431" y="378891"/>
                      <a:pt x="914237" y="350098"/>
                      <a:pt x="909006" y="348135"/>
                    </a:cubicBezTo>
                    <a:cubicBezTo>
                      <a:pt x="903774" y="346172"/>
                      <a:pt x="899850" y="348135"/>
                      <a:pt x="897888" y="346826"/>
                    </a:cubicBezTo>
                    <a:cubicBezTo>
                      <a:pt x="895926" y="345518"/>
                      <a:pt x="893965" y="338319"/>
                      <a:pt x="893310" y="336356"/>
                    </a:cubicBezTo>
                    <a:cubicBezTo>
                      <a:pt x="892002" y="335047"/>
                      <a:pt x="888733" y="331775"/>
                      <a:pt x="889387" y="329812"/>
                    </a:cubicBezTo>
                    <a:cubicBezTo>
                      <a:pt x="889387" y="328503"/>
                      <a:pt x="890041" y="317379"/>
                      <a:pt x="885463" y="312144"/>
                    </a:cubicBezTo>
                    <a:cubicBezTo>
                      <a:pt x="880885" y="306909"/>
                      <a:pt x="876961" y="302328"/>
                      <a:pt x="873692" y="302982"/>
                    </a:cubicBezTo>
                    <a:cubicBezTo>
                      <a:pt x="870422" y="303637"/>
                      <a:pt x="866498" y="308217"/>
                      <a:pt x="863228" y="307563"/>
                    </a:cubicBezTo>
                    <a:cubicBezTo>
                      <a:pt x="859958" y="306909"/>
                      <a:pt x="853419" y="304291"/>
                      <a:pt x="852111" y="302982"/>
                    </a:cubicBezTo>
                    <a:cubicBezTo>
                      <a:pt x="850803" y="301673"/>
                      <a:pt x="848187" y="297747"/>
                      <a:pt x="845571" y="299710"/>
                    </a:cubicBezTo>
                    <a:cubicBezTo>
                      <a:pt x="842955" y="302328"/>
                      <a:pt x="846225" y="304291"/>
                      <a:pt x="846879" y="308217"/>
                    </a:cubicBezTo>
                    <a:cubicBezTo>
                      <a:pt x="846879" y="312144"/>
                      <a:pt x="841648" y="315416"/>
                      <a:pt x="837724" y="313453"/>
                    </a:cubicBezTo>
                    <a:cubicBezTo>
                      <a:pt x="833800" y="311489"/>
                      <a:pt x="822683" y="306254"/>
                      <a:pt x="824644" y="304945"/>
                    </a:cubicBezTo>
                    <a:cubicBezTo>
                      <a:pt x="826606" y="303637"/>
                      <a:pt x="825299" y="297093"/>
                      <a:pt x="824644" y="295784"/>
                    </a:cubicBezTo>
                    <a:cubicBezTo>
                      <a:pt x="823991" y="294475"/>
                      <a:pt x="815489" y="294475"/>
                      <a:pt x="808950" y="291858"/>
                    </a:cubicBezTo>
                    <a:cubicBezTo>
                      <a:pt x="802410" y="289894"/>
                      <a:pt x="800448" y="285968"/>
                      <a:pt x="796524" y="285314"/>
                    </a:cubicBezTo>
                    <a:cubicBezTo>
                      <a:pt x="792601" y="284659"/>
                      <a:pt x="786715" y="282696"/>
                      <a:pt x="783445" y="281387"/>
                    </a:cubicBezTo>
                    <a:cubicBezTo>
                      <a:pt x="780175" y="280079"/>
                      <a:pt x="776905" y="271572"/>
                      <a:pt x="772328" y="269608"/>
                    </a:cubicBezTo>
                    <a:cubicBezTo>
                      <a:pt x="767750" y="267645"/>
                      <a:pt x="753363" y="261101"/>
                      <a:pt x="758595" y="265682"/>
                    </a:cubicBezTo>
                    <a:cubicBezTo>
                      <a:pt x="763826" y="270263"/>
                      <a:pt x="771674" y="276807"/>
                      <a:pt x="775597" y="281387"/>
                    </a:cubicBezTo>
                    <a:cubicBezTo>
                      <a:pt x="779521" y="285968"/>
                      <a:pt x="776905" y="285314"/>
                      <a:pt x="772328" y="286623"/>
                    </a:cubicBezTo>
                    <a:cubicBezTo>
                      <a:pt x="767750" y="287931"/>
                      <a:pt x="759903" y="290549"/>
                      <a:pt x="755325" y="289240"/>
                    </a:cubicBezTo>
                    <a:cubicBezTo>
                      <a:pt x="750747" y="287931"/>
                      <a:pt x="723281" y="277461"/>
                      <a:pt x="718049" y="276807"/>
                    </a:cubicBezTo>
                    <a:cubicBezTo>
                      <a:pt x="712817" y="275498"/>
                      <a:pt x="703662" y="272880"/>
                      <a:pt x="703662" y="272880"/>
                    </a:cubicBezTo>
                    <a:cubicBezTo>
                      <a:pt x="703662" y="272880"/>
                      <a:pt x="699084" y="265682"/>
                      <a:pt x="696468" y="265682"/>
                    </a:cubicBezTo>
                    <a:cubicBezTo>
                      <a:pt x="693852" y="265682"/>
                      <a:pt x="691237" y="267645"/>
                      <a:pt x="687313" y="266991"/>
                    </a:cubicBezTo>
                    <a:cubicBezTo>
                      <a:pt x="683389" y="266336"/>
                      <a:pt x="676195" y="259793"/>
                      <a:pt x="673580" y="261756"/>
                    </a:cubicBezTo>
                    <a:cubicBezTo>
                      <a:pt x="670964" y="264373"/>
                      <a:pt x="669002" y="268300"/>
                      <a:pt x="670310" y="268954"/>
                    </a:cubicBezTo>
                    <a:cubicBezTo>
                      <a:pt x="671618" y="269608"/>
                      <a:pt x="689274" y="272880"/>
                      <a:pt x="684697" y="274189"/>
                    </a:cubicBezTo>
                    <a:cubicBezTo>
                      <a:pt x="679465" y="275498"/>
                      <a:pt x="665732" y="278115"/>
                      <a:pt x="662462" y="275498"/>
                    </a:cubicBezTo>
                    <a:cubicBezTo>
                      <a:pt x="659192" y="272880"/>
                      <a:pt x="654615" y="265682"/>
                      <a:pt x="650691" y="262410"/>
                    </a:cubicBezTo>
                    <a:cubicBezTo>
                      <a:pt x="646767" y="259138"/>
                      <a:pt x="640227" y="261101"/>
                      <a:pt x="639574" y="259793"/>
                    </a:cubicBezTo>
                    <a:cubicBezTo>
                      <a:pt x="638266" y="259138"/>
                      <a:pt x="636958" y="254557"/>
                      <a:pt x="635650" y="254557"/>
                    </a:cubicBezTo>
                    <a:cubicBezTo>
                      <a:pt x="634342" y="254557"/>
                      <a:pt x="630418" y="259793"/>
                      <a:pt x="628456" y="257175"/>
                    </a:cubicBezTo>
                    <a:cubicBezTo>
                      <a:pt x="626494" y="253903"/>
                      <a:pt x="604914" y="235580"/>
                      <a:pt x="598374" y="233617"/>
                    </a:cubicBezTo>
                    <a:cubicBezTo>
                      <a:pt x="591835" y="230999"/>
                      <a:pt x="572870" y="232308"/>
                      <a:pt x="568292" y="231654"/>
                    </a:cubicBezTo>
                    <a:cubicBezTo>
                      <a:pt x="563060" y="230999"/>
                      <a:pt x="551289" y="223147"/>
                      <a:pt x="546057" y="221184"/>
                    </a:cubicBezTo>
                    <a:cubicBezTo>
                      <a:pt x="540826" y="219220"/>
                      <a:pt x="516629" y="211368"/>
                      <a:pt x="512705" y="210059"/>
                    </a:cubicBezTo>
                    <a:cubicBezTo>
                      <a:pt x="508781" y="208750"/>
                      <a:pt x="495048" y="205478"/>
                      <a:pt x="491779" y="206133"/>
                    </a:cubicBezTo>
                    <a:cubicBezTo>
                      <a:pt x="488509" y="206133"/>
                      <a:pt x="480661" y="208096"/>
                      <a:pt x="479353" y="207441"/>
                    </a:cubicBezTo>
                    <a:cubicBezTo>
                      <a:pt x="478699" y="206787"/>
                      <a:pt x="466274" y="198280"/>
                      <a:pt x="466274" y="198280"/>
                    </a:cubicBezTo>
                    <a:cubicBezTo>
                      <a:pt x="466274" y="198280"/>
                      <a:pt x="458426" y="202206"/>
                      <a:pt x="457773" y="201552"/>
                    </a:cubicBezTo>
                    <a:cubicBezTo>
                      <a:pt x="457118" y="200898"/>
                      <a:pt x="444039" y="195008"/>
                      <a:pt x="435538" y="194354"/>
                    </a:cubicBezTo>
                    <a:cubicBezTo>
                      <a:pt x="427036" y="194354"/>
                      <a:pt x="392376" y="193699"/>
                      <a:pt x="393030" y="195662"/>
                    </a:cubicBezTo>
                    <a:cubicBezTo>
                      <a:pt x="394338" y="198280"/>
                      <a:pt x="400878" y="201552"/>
                      <a:pt x="400878" y="203515"/>
                    </a:cubicBezTo>
                    <a:cubicBezTo>
                      <a:pt x="400878" y="205478"/>
                      <a:pt x="400224" y="214640"/>
                      <a:pt x="398262" y="213985"/>
                    </a:cubicBezTo>
                    <a:cubicBezTo>
                      <a:pt x="396300" y="213331"/>
                      <a:pt x="391068" y="208096"/>
                      <a:pt x="390415" y="208750"/>
                    </a:cubicBezTo>
                    <a:cubicBezTo>
                      <a:pt x="389760" y="208750"/>
                      <a:pt x="387145" y="218566"/>
                      <a:pt x="385837" y="217912"/>
                    </a:cubicBezTo>
                    <a:cubicBezTo>
                      <a:pt x="384529" y="217257"/>
                      <a:pt x="378643" y="212677"/>
                      <a:pt x="376027" y="212677"/>
                    </a:cubicBezTo>
                    <a:cubicBezTo>
                      <a:pt x="373411" y="212677"/>
                      <a:pt x="364256" y="213331"/>
                      <a:pt x="359024" y="212677"/>
                    </a:cubicBezTo>
                    <a:cubicBezTo>
                      <a:pt x="354447" y="212677"/>
                      <a:pt x="348561" y="215948"/>
                      <a:pt x="346599" y="213985"/>
                    </a:cubicBezTo>
                    <a:cubicBezTo>
                      <a:pt x="343983" y="212677"/>
                      <a:pt x="342675" y="208750"/>
                      <a:pt x="338752" y="208750"/>
                    </a:cubicBezTo>
                    <a:cubicBezTo>
                      <a:pt x="334828" y="208750"/>
                      <a:pt x="331558" y="213331"/>
                      <a:pt x="325672" y="213985"/>
                    </a:cubicBezTo>
                    <a:cubicBezTo>
                      <a:pt x="319787" y="214640"/>
                      <a:pt x="313247" y="212677"/>
                      <a:pt x="309977" y="214640"/>
                    </a:cubicBezTo>
                    <a:cubicBezTo>
                      <a:pt x="306707" y="216603"/>
                      <a:pt x="309323" y="219875"/>
                      <a:pt x="306707" y="221184"/>
                    </a:cubicBezTo>
                    <a:cubicBezTo>
                      <a:pt x="304092" y="222492"/>
                      <a:pt x="302130" y="223801"/>
                      <a:pt x="300822" y="224456"/>
                    </a:cubicBezTo>
                    <a:cubicBezTo>
                      <a:pt x="299514" y="224456"/>
                      <a:pt x="298206" y="219875"/>
                      <a:pt x="294936" y="221838"/>
                    </a:cubicBezTo>
                    <a:cubicBezTo>
                      <a:pt x="291666" y="223801"/>
                      <a:pt x="287743" y="224456"/>
                      <a:pt x="290358" y="229036"/>
                    </a:cubicBezTo>
                    <a:cubicBezTo>
                      <a:pt x="292974" y="233617"/>
                      <a:pt x="294936" y="244087"/>
                      <a:pt x="296244" y="247359"/>
                    </a:cubicBezTo>
                    <a:cubicBezTo>
                      <a:pt x="296898" y="250631"/>
                      <a:pt x="292321" y="256521"/>
                      <a:pt x="292974" y="259793"/>
                    </a:cubicBezTo>
                    <a:cubicBezTo>
                      <a:pt x="294282" y="263065"/>
                      <a:pt x="295590" y="266991"/>
                      <a:pt x="293628" y="268300"/>
                    </a:cubicBezTo>
                    <a:cubicBezTo>
                      <a:pt x="292321" y="269608"/>
                      <a:pt x="281857" y="274844"/>
                      <a:pt x="279241" y="276807"/>
                    </a:cubicBezTo>
                    <a:cubicBezTo>
                      <a:pt x="276625" y="279424"/>
                      <a:pt x="272048" y="283351"/>
                      <a:pt x="272048" y="286623"/>
                    </a:cubicBezTo>
                    <a:cubicBezTo>
                      <a:pt x="272048" y="289894"/>
                      <a:pt x="268778" y="293166"/>
                      <a:pt x="268778" y="286623"/>
                    </a:cubicBezTo>
                    <a:cubicBezTo>
                      <a:pt x="268778" y="280079"/>
                      <a:pt x="274009" y="273535"/>
                      <a:pt x="277279" y="270917"/>
                    </a:cubicBezTo>
                    <a:cubicBezTo>
                      <a:pt x="280549" y="268300"/>
                      <a:pt x="285127" y="266991"/>
                      <a:pt x="285781" y="262410"/>
                    </a:cubicBezTo>
                    <a:cubicBezTo>
                      <a:pt x="286435" y="258484"/>
                      <a:pt x="294282" y="246050"/>
                      <a:pt x="291013" y="246050"/>
                    </a:cubicBezTo>
                    <a:cubicBezTo>
                      <a:pt x="287743" y="246050"/>
                      <a:pt x="292321" y="244742"/>
                      <a:pt x="287743" y="246050"/>
                    </a:cubicBezTo>
                    <a:cubicBezTo>
                      <a:pt x="282511" y="247359"/>
                      <a:pt x="279241" y="247359"/>
                      <a:pt x="279241" y="246050"/>
                    </a:cubicBezTo>
                    <a:cubicBezTo>
                      <a:pt x="279241" y="244742"/>
                      <a:pt x="287089" y="238198"/>
                      <a:pt x="282511" y="237543"/>
                    </a:cubicBezTo>
                    <a:cubicBezTo>
                      <a:pt x="277933" y="237543"/>
                      <a:pt x="270740" y="244742"/>
                      <a:pt x="271394" y="242124"/>
                    </a:cubicBezTo>
                    <a:cubicBezTo>
                      <a:pt x="271394" y="239506"/>
                      <a:pt x="280549" y="228382"/>
                      <a:pt x="278587" y="225110"/>
                    </a:cubicBezTo>
                    <a:cubicBezTo>
                      <a:pt x="276625" y="221838"/>
                      <a:pt x="274664" y="219220"/>
                      <a:pt x="275317" y="217257"/>
                    </a:cubicBezTo>
                    <a:cubicBezTo>
                      <a:pt x="275972" y="215294"/>
                      <a:pt x="280549" y="213331"/>
                      <a:pt x="276625" y="208096"/>
                    </a:cubicBezTo>
                    <a:cubicBezTo>
                      <a:pt x="272702" y="202861"/>
                      <a:pt x="272048" y="208096"/>
                      <a:pt x="267470" y="208750"/>
                    </a:cubicBezTo>
                    <a:cubicBezTo>
                      <a:pt x="262892" y="208750"/>
                      <a:pt x="258315" y="213985"/>
                      <a:pt x="255699" y="217257"/>
                    </a:cubicBezTo>
                    <a:cubicBezTo>
                      <a:pt x="253083" y="220529"/>
                      <a:pt x="247851" y="225110"/>
                      <a:pt x="247851" y="228382"/>
                    </a:cubicBezTo>
                    <a:cubicBezTo>
                      <a:pt x="247851" y="230999"/>
                      <a:pt x="248505" y="240161"/>
                      <a:pt x="244581" y="242124"/>
                    </a:cubicBezTo>
                    <a:cubicBezTo>
                      <a:pt x="240658" y="244087"/>
                      <a:pt x="240004" y="233617"/>
                      <a:pt x="241311" y="229036"/>
                    </a:cubicBezTo>
                    <a:cubicBezTo>
                      <a:pt x="242619" y="224456"/>
                      <a:pt x="251121" y="212677"/>
                      <a:pt x="248505" y="210713"/>
                    </a:cubicBezTo>
                    <a:cubicBezTo>
                      <a:pt x="245889" y="208750"/>
                      <a:pt x="241966" y="210713"/>
                      <a:pt x="239350" y="214640"/>
                    </a:cubicBezTo>
                    <a:cubicBezTo>
                      <a:pt x="236080" y="219220"/>
                      <a:pt x="234772" y="228382"/>
                      <a:pt x="232156" y="225110"/>
                    </a:cubicBezTo>
                    <a:cubicBezTo>
                      <a:pt x="229540" y="221838"/>
                      <a:pt x="238042" y="212022"/>
                      <a:pt x="232156" y="210713"/>
                    </a:cubicBezTo>
                    <a:cubicBezTo>
                      <a:pt x="226270" y="210059"/>
                      <a:pt x="224308" y="210713"/>
                      <a:pt x="220385" y="213985"/>
                    </a:cubicBezTo>
                    <a:cubicBezTo>
                      <a:pt x="216461" y="217912"/>
                      <a:pt x="212537" y="215294"/>
                      <a:pt x="211883" y="217912"/>
                    </a:cubicBezTo>
                    <a:cubicBezTo>
                      <a:pt x="210575" y="220529"/>
                      <a:pt x="195534" y="237543"/>
                      <a:pt x="197496" y="233617"/>
                    </a:cubicBezTo>
                    <a:cubicBezTo>
                      <a:pt x="199458" y="229691"/>
                      <a:pt x="209921" y="213331"/>
                      <a:pt x="205998" y="211368"/>
                    </a:cubicBezTo>
                    <a:cubicBezTo>
                      <a:pt x="202074" y="210059"/>
                      <a:pt x="198804" y="205478"/>
                      <a:pt x="194880" y="206133"/>
                    </a:cubicBezTo>
                    <a:cubicBezTo>
                      <a:pt x="191610" y="206133"/>
                      <a:pt x="184417" y="204824"/>
                      <a:pt x="183109" y="206133"/>
                    </a:cubicBezTo>
                    <a:cubicBezTo>
                      <a:pt x="181801" y="206787"/>
                      <a:pt x="176569" y="218566"/>
                      <a:pt x="175915" y="213985"/>
                    </a:cubicBezTo>
                    <a:cubicBezTo>
                      <a:pt x="175915" y="209405"/>
                      <a:pt x="179185" y="202206"/>
                      <a:pt x="175915" y="202206"/>
                    </a:cubicBezTo>
                    <a:cubicBezTo>
                      <a:pt x="172645" y="202206"/>
                      <a:pt x="164798" y="203515"/>
                      <a:pt x="167414" y="200898"/>
                    </a:cubicBezTo>
                    <a:cubicBezTo>
                      <a:pt x="170030" y="198280"/>
                      <a:pt x="175915" y="198280"/>
                      <a:pt x="174608" y="195662"/>
                    </a:cubicBezTo>
                    <a:cubicBezTo>
                      <a:pt x="173300" y="192390"/>
                      <a:pt x="169376" y="178648"/>
                      <a:pt x="173300" y="179303"/>
                    </a:cubicBezTo>
                    <a:cubicBezTo>
                      <a:pt x="177223" y="179957"/>
                      <a:pt x="178531" y="193045"/>
                      <a:pt x="182455" y="193699"/>
                    </a:cubicBezTo>
                    <a:cubicBezTo>
                      <a:pt x="186379" y="194354"/>
                      <a:pt x="199458" y="189773"/>
                      <a:pt x="204690" y="191082"/>
                    </a:cubicBezTo>
                    <a:cubicBezTo>
                      <a:pt x="209921" y="192390"/>
                      <a:pt x="226924" y="193699"/>
                      <a:pt x="230194" y="191082"/>
                    </a:cubicBezTo>
                    <a:cubicBezTo>
                      <a:pt x="233464" y="188464"/>
                      <a:pt x="241311" y="179957"/>
                      <a:pt x="240004" y="174722"/>
                    </a:cubicBezTo>
                    <a:cubicBezTo>
                      <a:pt x="238696" y="169487"/>
                      <a:pt x="236080" y="162289"/>
                      <a:pt x="233464" y="160325"/>
                    </a:cubicBezTo>
                    <a:cubicBezTo>
                      <a:pt x="230848" y="159017"/>
                      <a:pt x="217769" y="156399"/>
                      <a:pt x="211883" y="157708"/>
                    </a:cubicBezTo>
                    <a:cubicBezTo>
                      <a:pt x="205998" y="158362"/>
                      <a:pt x="202728" y="165560"/>
                      <a:pt x="199458" y="164906"/>
                    </a:cubicBezTo>
                    <a:cubicBezTo>
                      <a:pt x="196188" y="164252"/>
                      <a:pt x="192918" y="161634"/>
                      <a:pt x="190957" y="157053"/>
                    </a:cubicBezTo>
                    <a:cubicBezTo>
                      <a:pt x="188994" y="152473"/>
                      <a:pt x="179839" y="150510"/>
                      <a:pt x="177877" y="150510"/>
                    </a:cubicBezTo>
                    <a:cubicBezTo>
                      <a:pt x="175915" y="150510"/>
                      <a:pt x="171992" y="155745"/>
                      <a:pt x="171338" y="154436"/>
                    </a:cubicBezTo>
                    <a:cubicBezTo>
                      <a:pt x="170684" y="153127"/>
                      <a:pt x="149103" y="136767"/>
                      <a:pt x="147141" y="142657"/>
                    </a:cubicBezTo>
                    <a:cubicBezTo>
                      <a:pt x="145833" y="147892"/>
                      <a:pt x="148449" y="154436"/>
                      <a:pt x="152373" y="157053"/>
                    </a:cubicBezTo>
                    <a:cubicBezTo>
                      <a:pt x="156296" y="159671"/>
                      <a:pt x="168068" y="172104"/>
                      <a:pt x="166760" y="174722"/>
                    </a:cubicBezTo>
                    <a:cubicBezTo>
                      <a:pt x="165452" y="177994"/>
                      <a:pt x="144525" y="166869"/>
                      <a:pt x="143217" y="169487"/>
                    </a:cubicBezTo>
                    <a:cubicBezTo>
                      <a:pt x="141255" y="172104"/>
                      <a:pt x="140602" y="176685"/>
                      <a:pt x="143217" y="181266"/>
                    </a:cubicBezTo>
                    <a:cubicBezTo>
                      <a:pt x="145833" y="185847"/>
                      <a:pt x="145179" y="191082"/>
                      <a:pt x="147141" y="191736"/>
                    </a:cubicBezTo>
                    <a:cubicBezTo>
                      <a:pt x="149103" y="192390"/>
                      <a:pt x="154335" y="194354"/>
                      <a:pt x="154335" y="196971"/>
                    </a:cubicBezTo>
                    <a:cubicBezTo>
                      <a:pt x="154335" y="199589"/>
                      <a:pt x="151065" y="199589"/>
                      <a:pt x="147141" y="199589"/>
                    </a:cubicBezTo>
                    <a:cubicBezTo>
                      <a:pt x="143217" y="199589"/>
                      <a:pt x="137332" y="199589"/>
                      <a:pt x="137332" y="200898"/>
                    </a:cubicBezTo>
                    <a:cubicBezTo>
                      <a:pt x="137332" y="202206"/>
                      <a:pt x="132754" y="218566"/>
                      <a:pt x="130792" y="213985"/>
                    </a:cubicBezTo>
                    <a:cubicBezTo>
                      <a:pt x="128830" y="209405"/>
                      <a:pt x="128176" y="199589"/>
                      <a:pt x="122945" y="197626"/>
                    </a:cubicBezTo>
                    <a:cubicBezTo>
                      <a:pt x="117713" y="195662"/>
                      <a:pt x="110519" y="196971"/>
                      <a:pt x="103980" y="196317"/>
                    </a:cubicBezTo>
                    <a:cubicBezTo>
                      <a:pt x="102018" y="196317"/>
                      <a:pt x="100056" y="196317"/>
                      <a:pt x="98094" y="196971"/>
                    </a:cubicBezTo>
                    <a:cubicBezTo>
                      <a:pt x="99402" y="200243"/>
                      <a:pt x="101364" y="204169"/>
                      <a:pt x="102672" y="206787"/>
                    </a:cubicBezTo>
                    <a:cubicBezTo>
                      <a:pt x="105288" y="212022"/>
                      <a:pt x="108557" y="217257"/>
                      <a:pt x="110519" y="222492"/>
                    </a:cubicBezTo>
                    <a:cubicBezTo>
                      <a:pt x="113135" y="229691"/>
                      <a:pt x="117059" y="241470"/>
                      <a:pt x="108557" y="248668"/>
                    </a:cubicBezTo>
                    <a:cubicBezTo>
                      <a:pt x="103980" y="252594"/>
                      <a:pt x="98094" y="252594"/>
                      <a:pt x="95478" y="251940"/>
                    </a:cubicBezTo>
                    <a:cubicBezTo>
                      <a:pt x="95478" y="251940"/>
                      <a:pt x="95478" y="251940"/>
                      <a:pt x="95478" y="251940"/>
                    </a:cubicBezTo>
                    <a:cubicBezTo>
                      <a:pt x="90247" y="255866"/>
                      <a:pt x="85015" y="255212"/>
                      <a:pt x="81745" y="254557"/>
                    </a:cubicBezTo>
                    <a:cubicBezTo>
                      <a:pt x="79129" y="254557"/>
                      <a:pt x="76513" y="251940"/>
                      <a:pt x="71936" y="249322"/>
                    </a:cubicBezTo>
                    <a:cubicBezTo>
                      <a:pt x="71936" y="249322"/>
                      <a:pt x="70628" y="248668"/>
                      <a:pt x="69974" y="248014"/>
                    </a:cubicBezTo>
                    <a:cubicBezTo>
                      <a:pt x="69974" y="249977"/>
                      <a:pt x="69974" y="252594"/>
                      <a:pt x="69974" y="254557"/>
                    </a:cubicBezTo>
                    <a:cubicBezTo>
                      <a:pt x="69974" y="256521"/>
                      <a:pt x="69974" y="260447"/>
                      <a:pt x="69974" y="261756"/>
                    </a:cubicBezTo>
                    <a:cubicBezTo>
                      <a:pt x="73244" y="269608"/>
                      <a:pt x="69974" y="280079"/>
                      <a:pt x="68666" y="283351"/>
                    </a:cubicBezTo>
                    <a:cubicBezTo>
                      <a:pt x="66050" y="289894"/>
                      <a:pt x="64088" y="295784"/>
                      <a:pt x="58856" y="297747"/>
                    </a:cubicBezTo>
                    <a:lnTo>
                      <a:pt x="57548" y="297747"/>
                    </a:lnTo>
                    <a:cubicBezTo>
                      <a:pt x="56240" y="299056"/>
                      <a:pt x="52971" y="300365"/>
                      <a:pt x="51663" y="301019"/>
                    </a:cubicBezTo>
                    <a:cubicBezTo>
                      <a:pt x="51663" y="301019"/>
                      <a:pt x="51663" y="301019"/>
                      <a:pt x="51663" y="301673"/>
                    </a:cubicBezTo>
                    <a:cubicBezTo>
                      <a:pt x="50355" y="304291"/>
                      <a:pt x="47739" y="309526"/>
                      <a:pt x="42507" y="312144"/>
                    </a:cubicBezTo>
                    <a:lnTo>
                      <a:pt x="39891" y="313453"/>
                    </a:lnTo>
                    <a:cubicBezTo>
                      <a:pt x="37930" y="314107"/>
                      <a:pt x="34006" y="316070"/>
                      <a:pt x="32044" y="317379"/>
                    </a:cubicBezTo>
                    <a:cubicBezTo>
                      <a:pt x="32044" y="318033"/>
                      <a:pt x="32044" y="318688"/>
                      <a:pt x="32044" y="319996"/>
                    </a:cubicBezTo>
                    <a:cubicBezTo>
                      <a:pt x="34006" y="327195"/>
                      <a:pt x="34660" y="333084"/>
                      <a:pt x="33352" y="337011"/>
                    </a:cubicBezTo>
                    <a:cubicBezTo>
                      <a:pt x="33352" y="338319"/>
                      <a:pt x="33352" y="344209"/>
                      <a:pt x="32698" y="347481"/>
                    </a:cubicBezTo>
                    <a:cubicBezTo>
                      <a:pt x="32698" y="356642"/>
                      <a:pt x="32044" y="362532"/>
                      <a:pt x="30736" y="366458"/>
                    </a:cubicBezTo>
                    <a:cubicBezTo>
                      <a:pt x="28120" y="373002"/>
                      <a:pt x="24197" y="378237"/>
                      <a:pt x="18965" y="382818"/>
                    </a:cubicBezTo>
                    <a:cubicBezTo>
                      <a:pt x="15041" y="386090"/>
                      <a:pt x="6540" y="393942"/>
                      <a:pt x="0" y="400486"/>
                    </a:cubicBezTo>
                    <a:cubicBezTo>
                      <a:pt x="7193" y="399177"/>
                      <a:pt x="13733" y="399177"/>
                      <a:pt x="16349" y="405721"/>
                    </a:cubicBezTo>
                    <a:cubicBezTo>
                      <a:pt x="18965" y="412920"/>
                      <a:pt x="16349" y="441713"/>
                      <a:pt x="15695" y="447602"/>
                    </a:cubicBezTo>
                    <a:cubicBezTo>
                      <a:pt x="15695" y="452837"/>
                      <a:pt x="13733" y="456764"/>
                      <a:pt x="12425" y="460690"/>
                    </a:cubicBezTo>
                    <a:cubicBezTo>
                      <a:pt x="10463" y="465271"/>
                      <a:pt x="9809" y="467888"/>
                      <a:pt x="10463" y="471160"/>
                    </a:cubicBezTo>
                    <a:cubicBezTo>
                      <a:pt x="13079" y="479667"/>
                      <a:pt x="33352" y="520894"/>
                      <a:pt x="39238" y="527438"/>
                    </a:cubicBezTo>
                    <a:cubicBezTo>
                      <a:pt x="41853" y="527438"/>
                      <a:pt x="48393" y="528747"/>
                      <a:pt x="54279" y="528747"/>
                    </a:cubicBezTo>
                    <a:cubicBezTo>
                      <a:pt x="77167" y="530710"/>
                      <a:pt x="87631" y="532019"/>
                      <a:pt x="92208" y="535945"/>
                    </a:cubicBezTo>
                    <a:cubicBezTo>
                      <a:pt x="94824" y="537908"/>
                      <a:pt x="99402" y="543798"/>
                      <a:pt x="107249" y="552305"/>
                    </a:cubicBezTo>
                    <a:cubicBezTo>
                      <a:pt x="114443" y="560812"/>
                      <a:pt x="127522" y="575208"/>
                      <a:pt x="130138" y="576517"/>
                    </a:cubicBezTo>
                    <a:cubicBezTo>
                      <a:pt x="130792" y="576517"/>
                      <a:pt x="132754" y="577826"/>
                      <a:pt x="134716" y="578480"/>
                    </a:cubicBezTo>
                    <a:cubicBezTo>
                      <a:pt x="145833" y="583061"/>
                      <a:pt x="154989" y="586987"/>
                      <a:pt x="157604" y="594186"/>
                    </a:cubicBezTo>
                    <a:cubicBezTo>
                      <a:pt x="160220" y="600075"/>
                      <a:pt x="164798" y="619707"/>
                      <a:pt x="163490" y="628868"/>
                    </a:cubicBezTo>
                    <a:cubicBezTo>
                      <a:pt x="163490" y="632794"/>
                      <a:pt x="160220" y="641302"/>
                      <a:pt x="155643" y="655044"/>
                    </a:cubicBezTo>
                    <a:cubicBezTo>
                      <a:pt x="151719" y="667477"/>
                      <a:pt x="146487" y="681219"/>
                      <a:pt x="145833" y="687109"/>
                    </a:cubicBezTo>
                    <a:cubicBezTo>
                      <a:pt x="145833" y="690381"/>
                      <a:pt x="143871" y="696270"/>
                      <a:pt x="142563" y="702814"/>
                    </a:cubicBezTo>
                    <a:cubicBezTo>
                      <a:pt x="139294" y="717211"/>
                      <a:pt x="135370" y="736842"/>
                      <a:pt x="135370" y="746004"/>
                    </a:cubicBezTo>
                    <a:cubicBezTo>
                      <a:pt x="135370" y="759746"/>
                      <a:pt x="138640" y="766944"/>
                      <a:pt x="147141" y="772179"/>
                    </a:cubicBezTo>
                    <a:cubicBezTo>
                      <a:pt x="157604" y="778069"/>
                      <a:pt x="162836" y="785267"/>
                      <a:pt x="168722" y="793120"/>
                    </a:cubicBezTo>
                    <a:cubicBezTo>
                      <a:pt x="170030" y="795083"/>
                      <a:pt x="171992" y="797701"/>
                      <a:pt x="173953" y="799664"/>
                    </a:cubicBezTo>
                    <a:cubicBezTo>
                      <a:pt x="177223" y="803590"/>
                      <a:pt x="180493" y="806208"/>
                      <a:pt x="183109" y="808825"/>
                    </a:cubicBezTo>
                    <a:cubicBezTo>
                      <a:pt x="187033" y="812097"/>
                      <a:pt x="190957" y="815369"/>
                      <a:pt x="192918" y="820604"/>
                    </a:cubicBezTo>
                    <a:cubicBezTo>
                      <a:pt x="194226" y="823222"/>
                      <a:pt x="194226" y="825185"/>
                      <a:pt x="194880" y="827803"/>
                    </a:cubicBezTo>
                    <a:cubicBezTo>
                      <a:pt x="196188" y="833038"/>
                      <a:pt x="197496" y="838927"/>
                      <a:pt x="206651" y="849397"/>
                    </a:cubicBezTo>
                    <a:cubicBezTo>
                      <a:pt x="213191" y="857250"/>
                      <a:pt x="219077" y="861176"/>
                      <a:pt x="223655" y="865103"/>
                    </a:cubicBezTo>
                    <a:cubicBezTo>
                      <a:pt x="228886" y="869029"/>
                      <a:pt x="232810" y="872301"/>
                      <a:pt x="235426" y="877536"/>
                    </a:cubicBezTo>
                    <a:lnTo>
                      <a:pt x="238042" y="882117"/>
                    </a:lnTo>
                    <a:cubicBezTo>
                      <a:pt x="242619" y="890624"/>
                      <a:pt x="249159" y="903057"/>
                      <a:pt x="253737" y="908947"/>
                    </a:cubicBezTo>
                    <a:cubicBezTo>
                      <a:pt x="253737" y="908947"/>
                      <a:pt x="279895" y="946901"/>
                      <a:pt x="277933" y="957372"/>
                    </a:cubicBezTo>
                    <a:cubicBezTo>
                      <a:pt x="277933" y="959335"/>
                      <a:pt x="276625" y="961298"/>
                      <a:pt x="274664" y="962607"/>
                    </a:cubicBezTo>
                    <a:cubicBezTo>
                      <a:pt x="269432" y="965879"/>
                      <a:pt x="264854" y="963261"/>
                      <a:pt x="262892" y="961952"/>
                    </a:cubicBezTo>
                    <a:cubicBezTo>
                      <a:pt x="262238" y="961952"/>
                      <a:pt x="260930" y="963261"/>
                      <a:pt x="259623" y="963916"/>
                    </a:cubicBezTo>
                    <a:cubicBezTo>
                      <a:pt x="258315" y="964570"/>
                      <a:pt x="255699" y="966533"/>
                      <a:pt x="253083" y="967842"/>
                    </a:cubicBezTo>
                    <a:cubicBezTo>
                      <a:pt x="257007" y="969151"/>
                      <a:pt x="260276" y="971114"/>
                      <a:pt x="262238" y="974386"/>
                    </a:cubicBezTo>
                    <a:cubicBezTo>
                      <a:pt x="263546" y="976349"/>
                      <a:pt x="263546" y="978966"/>
                      <a:pt x="262238" y="981584"/>
                    </a:cubicBezTo>
                    <a:cubicBezTo>
                      <a:pt x="262238" y="982238"/>
                      <a:pt x="261584" y="983547"/>
                      <a:pt x="260930" y="984856"/>
                    </a:cubicBezTo>
                    <a:cubicBezTo>
                      <a:pt x="259623" y="987473"/>
                      <a:pt x="257660" y="992709"/>
                      <a:pt x="257660" y="994017"/>
                    </a:cubicBezTo>
                    <a:cubicBezTo>
                      <a:pt x="257660" y="995326"/>
                      <a:pt x="259623" y="998598"/>
                      <a:pt x="260276" y="1001216"/>
                    </a:cubicBezTo>
                    <a:cubicBezTo>
                      <a:pt x="264200" y="1009723"/>
                      <a:pt x="266162" y="1016267"/>
                      <a:pt x="266162" y="1020847"/>
                    </a:cubicBezTo>
                    <a:cubicBezTo>
                      <a:pt x="266162" y="1025428"/>
                      <a:pt x="264200" y="1029354"/>
                      <a:pt x="261584" y="1033935"/>
                    </a:cubicBezTo>
                    <a:cubicBezTo>
                      <a:pt x="261584" y="1034590"/>
                      <a:pt x="260930" y="1035898"/>
                      <a:pt x="260276" y="1036553"/>
                    </a:cubicBezTo>
                    <a:cubicBezTo>
                      <a:pt x="260276" y="1036553"/>
                      <a:pt x="260276" y="1036553"/>
                      <a:pt x="260930" y="1036553"/>
                    </a:cubicBezTo>
                    <a:cubicBezTo>
                      <a:pt x="264854" y="1034590"/>
                      <a:pt x="271394" y="1031318"/>
                      <a:pt x="276625" y="1035898"/>
                    </a:cubicBezTo>
                    <a:cubicBezTo>
                      <a:pt x="281857" y="1039825"/>
                      <a:pt x="280549" y="1045060"/>
                      <a:pt x="280549" y="1047677"/>
                    </a:cubicBezTo>
                    <a:cubicBezTo>
                      <a:pt x="280549" y="1047677"/>
                      <a:pt x="280549" y="1048986"/>
                      <a:pt x="280549" y="1048986"/>
                    </a:cubicBezTo>
                    <a:cubicBezTo>
                      <a:pt x="280549" y="1048986"/>
                      <a:pt x="281857" y="1049640"/>
                      <a:pt x="282511" y="1050295"/>
                    </a:cubicBezTo>
                    <a:cubicBezTo>
                      <a:pt x="287089" y="1052912"/>
                      <a:pt x="288397" y="1056839"/>
                      <a:pt x="286435" y="1061420"/>
                    </a:cubicBezTo>
                    <a:cubicBezTo>
                      <a:pt x="285127" y="1064691"/>
                      <a:pt x="281857" y="1066655"/>
                      <a:pt x="279241" y="1067963"/>
                    </a:cubicBezTo>
                    <a:cubicBezTo>
                      <a:pt x="274664" y="1070581"/>
                      <a:pt x="272702" y="1071890"/>
                      <a:pt x="272702" y="1075162"/>
                    </a:cubicBezTo>
                    <a:cubicBezTo>
                      <a:pt x="272702" y="1085632"/>
                      <a:pt x="287743" y="1110499"/>
                      <a:pt x="293628" y="1111153"/>
                    </a:cubicBezTo>
                    <a:cubicBezTo>
                      <a:pt x="297552" y="1111153"/>
                      <a:pt x="302784" y="1108536"/>
                      <a:pt x="306707" y="1106572"/>
                    </a:cubicBezTo>
                    <a:cubicBezTo>
                      <a:pt x="311939" y="1103955"/>
                      <a:pt x="320441" y="1099374"/>
                      <a:pt x="325019" y="1106572"/>
                    </a:cubicBezTo>
                    <a:cubicBezTo>
                      <a:pt x="326980" y="1110499"/>
                      <a:pt x="326980" y="1114425"/>
                      <a:pt x="326980" y="1117043"/>
                    </a:cubicBezTo>
                    <a:cubicBezTo>
                      <a:pt x="326980" y="1117697"/>
                      <a:pt x="326980" y="1119006"/>
                      <a:pt x="326980" y="1119660"/>
                    </a:cubicBezTo>
                    <a:cubicBezTo>
                      <a:pt x="327634" y="1120315"/>
                      <a:pt x="328942" y="1120969"/>
                      <a:pt x="330250" y="1122278"/>
                    </a:cubicBezTo>
                    <a:cubicBezTo>
                      <a:pt x="333520" y="1124241"/>
                      <a:pt x="340713" y="1129476"/>
                      <a:pt x="337444" y="1137329"/>
                    </a:cubicBezTo>
                    <a:cubicBezTo>
                      <a:pt x="336136" y="1140601"/>
                      <a:pt x="333520" y="1143218"/>
                      <a:pt x="330250" y="1146490"/>
                    </a:cubicBezTo>
                    <a:cubicBezTo>
                      <a:pt x="328288" y="1148453"/>
                      <a:pt x="324364" y="1152380"/>
                      <a:pt x="323711" y="1153688"/>
                    </a:cubicBezTo>
                    <a:cubicBezTo>
                      <a:pt x="323711" y="1154997"/>
                      <a:pt x="327634" y="1156960"/>
                      <a:pt x="329596" y="1158269"/>
                    </a:cubicBezTo>
                    <a:cubicBezTo>
                      <a:pt x="334174" y="1160887"/>
                      <a:pt x="340060" y="1164813"/>
                      <a:pt x="338752" y="1171357"/>
                    </a:cubicBezTo>
                    <a:cubicBezTo>
                      <a:pt x="338752" y="1175938"/>
                      <a:pt x="338752" y="1180518"/>
                      <a:pt x="340060" y="1181173"/>
                    </a:cubicBezTo>
                    <a:cubicBezTo>
                      <a:pt x="340713" y="1181173"/>
                      <a:pt x="345945" y="1181173"/>
                      <a:pt x="349215" y="1181173"/>
                    </a:cubicBezTo>
                    <a:cubicBezTo>
                      <a:pt x="358370" y="1181173"/>
                      <a:pt x="367526" y="1181827"/>
                      <a:pt x="369488" y="1189025"/>
                    </a:cubicBezTo>
                    <a:cubicBezTo>
                      <a:pt x="370796" y="1192297"/>
                      <a:pt x="370796" y="1192297"/>
                      <a:pt x="372103" y="1192297"/>
                    </a:cubicBezTo>
                    <a:cubicBezTo>
                      <a:pt x="372758" y="1192297"/>
                      <a:pt x="374719" y="1192297"/>
                      <a:pt x="376027" y="1191643"/>
                    </a:cubicBezTo>
                    <a:cubicBezTo>
                      <a:pt x="379951" y="1190989"/>
                      <a:pt x="383875" y="1189680"/>
                      <a:pt x="387799" y="1192297"/>
                    </a:cubicBezTo>
                    <a:cubicBezTo>
                      <a:pt x="389760" y="1193606"/>
                      <a:pt x="391068" y="1196224"/>
                      <a:pt x="391068" y="1198841"/>
                    </a:cubicBezTo>
                    <a:cubicBezTo>
                      <a:pt x="391068" y="1201459"/>
                      <a:pt x="391068" y="1202768"/>
                      <a:pt x="391068" y="1204076"/>
                    </a:cubicBezTo>
                    <a:cubicBezTo>
                      <a:pt x="391068" y="1206040"/>
                      <a:pt x="391068" y="1206694"/>
                      <a:pt x="391068" y="1209312"/>
                    </a:cubicBezTo>
                    <a:cubicBezTo>
                      <a:pt x="391068" y="1211275"/>
                      <a:pt x="393030" y="1213238"/>
                      <a:pt x="394338" y="1214547"/>
                    </a:cubicBezTo>
                    <a:cubicBezTo>
                      <a:pt x="396300" y="1217164"/>
                      <a:pt x="398916" y="1221091"/>
                      <a:pt x="398916" y="1225671"/>
                    </a:cubicBezTo>
                    <a:cubicBezTo>
                      <a:pt x="398916" y="1230252"/>
                      <a:pt x="396954" y="1242685"/>
                      <a:pt x="393685" y="1250538"/>
                    </a:cubicBezTo>
                    <a:cubicBezTo>
                      <a:pt x="392376" y="1253156"/>
                      <a:pt x="391722" y="1255119"/>
                      <a:pt x="390415" y="1257082"/>
                    </a:cubicBezTo>
                    <a:cubicBezTo>
                      <a:pt x="389107" y="1259699"/>
                      <a:pt x="387799" y="1262317"/>
                      <a:pt x="387799" y="1263626"/>
                    </a:cubicBezTo>
                    <a:cubicBezTo>
                      <a:pt x="387799" y="1264935"/>
                      <a:pt x="387799" y="1265589"/>
                      <a:pt x="387799" y="1266898"/>
                    </a:cubicBezTo>
                    <a:cubicBezTo>
                      <a:pt x="387799" y="1273442"/>
                      <a:pt x="388452" y="1281294"/>
                      <a:pt x="383875" y="1286529"/>
                    </a:cubicBezTo>
                    <a:cubicBezTo>
                      <a:pt x="382567" y="1287838"/>
                      <a:pt x="381259" y="1289147"/>
                      <a:pt x="378643" y="1291110"/>
                    </a:cubicBezTo>
                    <a:cubicBezTo>
                      <a:pt x="376681" y="1293073"/>
                      <a:pt x="372103" y="1296345"/>
                      <a:pt x="370796" y="1298963"/>
                    </a:cubicBezTo>
                    <a:cubicBezTo>
                      <a:pt x="376027" y="1304198"/>
                      <a:pt x="392376" y="1315977"/>
                      <a:pt x="396300" y="1316631"/>
                    </a:cubicBezTo>
                    <a:cubicBezTo>
                      <a:pt x="403494" y="1318595"/>
                      <a:pt x="408726" y="1321212"/>
                      <a:pt x="412649" y="1323830"/>
                    </a:cubicBezTo>
                    <a:cubicBezTo>
                      <a:pt x="417881" y="1327756"/>
                      <a:pt x="422459" y="1329719"/>
                      <a:pt x="425728" y="1331028"/>
                    </a:cubicBezTo>
                    <a:cubicBezTo>
                      <a:pt x="427036" y="1331028"/>
                      <a:pt x="428344" y="1331028"/>
                      <a:pt x="429652" y="1331682"/>
                    </a:cubicBezTo>
                    <a:cubicBezTo>
                      <a:pt x="436846" y="1332991"/>
                      <a:pt x="447963" y="1334954"/>
                      <a:pt x="456465" y="1340189"/>
                    </a:cubicBezTo>
                    <a:cubicBezTo>
                      <a:pt x="460388" y="1342807"/>
                      <a:pt x="462350" y="1344116"/>
                      <a:pt x="464312" y="1345425"/>
                    </a:cubicBezTo>
                    <a:cubicBezTo>
                      <a:pt x="466274" y="1346733"/>
                      <a:pt x="467582" y="1348042"/>
                      <a:pt x="473467" y="1350005"/>
                    </a:cubicBezTo>
                    <a:cubicBezTo>
                      <a:pt x="476083" y="1351314"/>
                      <a:pt x="478699" y="1351968"/>
                      <a:pt x="481315" y="1352623"/>
                    </a:cubicBezTo>
                    <a:cubicBezTo>
                      <a:pt x="487201" y="1354586"/>
                      <a:pt x="493740" y="1355895"/>
                      <a:pt x="497010" y="1364402"/>
                    </a:cubicBezTo>
                    <a:lnTo>
                      <a:pt x="498318" y="1367019"/>
                    </a:lnTo>
                    <a:cubicBezTo>
                      <a:pt x="500934" y="1372909"/>
                      <a:pt x="501588" y="1374218"/>
                      <a:pt x="503550" y="1375526"/>
                    </a:cubicBezTo>
                    <a:cubicBezTo>
                      <a:pt x="508128" y="1376835"/>
                      <a:pt x="517937" y="1381416"/>
                      <a:pt x="526438" y="1389269"/>
                    </a:cubicBezTo>
                    <a:cubicBezTo>
                      <a:pt x="528400" y="1391232"/>
                      <a:pt x="529708" y="1392541"/>
                      <a:pt x="531670" y="1393849"/>
                    </a:cubicBezTo>
                    <a:cubicBezTo>
                      <a:pt x="535594" y="1397121"/>
                      <a:pt x="540171" y="1400393"/>
                      <a:pt x="540171" y="1407592"/>
                    </a:cubicBezTo>
                    <a:cubicBezTo>
                      <a:pt x="540171" y="1414790"/>
                      <a:pt x="540171" y="1414790"/>
                      <a:pt x="538863" y="1419370"/>
                    </a:cubicBezTo>
                    <a:cubicBezTo>
                      <a:pt x="538210" y="1424606"/>
                      <a:pt x="536902" y="1430495"/>
                      <a:pt x="536902" y="1435730"/>
                    </a:cubicBezTo>
                    <a:cubicBezTo>
                      <a:pt x="536902" y="1440965"/>
                      <a:pt x="538210" y="1443583"/>
                      <a:pt x="539518" y="1446855"/>
                    </a:cubicBezTo>
                    <a:cubicBezTo>
                      <a:pt x="541479" y="1452744"/>
                      <a:pt x="543441" y="1457979"/>
                      <a:pt x="540171" y="1462560"/>
                    </a:cubicBezTo>
                    <a:cubicBezTo>
                      <a:pt x="539518" y="1463869"/>
                      <a:pt x="538210" y="1465178"/>
                      <a:pt x="537556" y="1466487"/>
                    </a:cubicBezTo>
                    <a:cubicBezTo>
                      <a:pt x="536902" y="1467141"/>
                      <a:pt x="535594" y="1469104"/>
                      <a:pt x="535594" y="1469758"/>
                    </a:cubicBezTo>
                    <a:lnTo>
                      <a:pt x="535594" y="1469758"/>
                    </a:lnTo>
                    <a:cubicBezTo>
                      <a:pt x="535594" y="1469758"/>
                      <a:pt x="540826" y="1484809"/>
                      <a:pt x="535594" y="1492008"/>
                    </a:cubicBezTo>
                    <a:cubicBezTo>
                      <a:pt x="535594" y="1492662"/>
                      <a:pt x="534940" y="1493316"/>
                      <a:pt x="534286" y="1493971"/>
                    </a:cubicBezTo>
                    <a:cubicBezTo>
                      <a:pt x="532324" y="1496588"/>
                      <a:pt x="531670" y="1497897"/>
                      <a:pt x="531670" y="1499860"/>
                    </a:cubicBezTo>
                    <a:cubicBezTo>
                      <a:pt x="531670" y="1503787"/>
                      <a:pt x="529708" y="1507713"/>
                      <a:pt x="527092" y="1512294"/>
                    </a:cubicBezTo>
                    <a:cubicBezTo>
                      <a:pt x="525130" y="1515566"/>
                      <a:pt x="523169" y="1518838"/>
                      <a:pt x="523169" y="1521455"/>
                    </a:cubicBezTo>
                    <a:cubicBezTo>
                      <a:pt x="523169" y="1523418"/>
                      <a:pt x="523169" y="1524727"/>
                      <a:pt x="523169" y="1526036"/>
                    </a:cubicBezTo>
                    <a:cubicBezTo>
                      <a:pt x="523169" y="1529962"/>
                      <a:pt x="522514" y="1533889"/>
                      <a:pt x="519245" y="1538469"/>
                    </a:cubicBezTo>
                    <a:cubicBezTo>
                      <a:pt x="519245" y="1539124"/>
                      <a:pt x="517937" y="1540432"/>
                      <a:pt x="516629" y="1541741"/>
                    </a:cubicBezTo>
                    <a:cubicBezTo>
                      <a:pt x="514013" y="1544359"/>
                      <a:pt x="506820" y="1553520"/>
                      <a:pt x="506820" y="1556138"/>
                    </a:cubicBezTo>
                    <a:cubicBezTo>
                      <a:pt x="506820" y="1561373"/>
                      <a:pt x="502896" y="1570534"/>
                      <a:pt x="497664" y="1584277"/>
                    </a:cubicBezTo>
                    <a:cubicBezTo>
                      <a:pt x="495702" y="1588203"/>
                      <a:pt x="494394" y="1592129"/>
                      <a:pt x="493740" y="1594747"/>
                    </a:cubicBezTo>
                    <a:cubicBezTo>
                      <a:pt x="491779" y="1600636"/>
                      <a:pt x="488509" y="1613070"/>
                      <a:pt x="485893" y="1620922"/>
                    </a:cubicBezTo>
                    <a:lnTo>
                      <a:pt x="483931" y="1627466"/>
                    </a:lnTo>
                    <a:cubicBezTo>
                      <a:pt x="483931" y="1629429"/>
                      <a:pt x="482623" y="1632701"/>
                      <a:pt x="482623" y="1635973"/>
                    </a:cubicBezTo>
                    <a:cubicBezTo>
                      <a:pt x="481969" y="1643172"/>
                      <a:pt x="480661" y="1651024"/>
                      <a:pt x="477391" y="1656914"/>
                    </a:cubicBezTo>
                    <a:cubicBezTo>
                      <a:pt x="476083" y="1659531"/>
                      <a:pt x="474122" y="1661494"/>
                      <a:pt x="472814" y="1664112"/>
                    </a:cubicBezTo>
                    <a:cubicBezTo>
                      <a:pt x="470198" y="1667384"/>
                      <a:pt x="468236" y="1670002"/>
                      <a:pt x="468236" y="1671965"/>
                    </a:cubicBezTo>
                    <a:cubicBezTo>
                      <a:pt x="468236" y="1673274"/>
                      <a:pt x="468236" y="1674582"/>
                      <a:pt x="468236" y="1675237"/>
                    </a:cubicBezTo>
                    <a:cubicBezTo>
                      <a:pt x="468236" y="1679818"/>
                      <a:pt x="468890" y="1685053"/>
                      <a:pt x="465620" y="1691596"/>
                    </a:cubicBezTo>
                    <a:cubicBezTo>
                      <a:pt x="464312" y="1693560"/>
                      <a:pt x="463658" y="1695523"/>
                      <a:pt x="462350" y="1698140"/>
                    </a:cubicBezTo>
                    <a:cubicBezTo>
                      <a:pt x="457773" y="1706647"/>
                      <a:pt x="455811" y="1709919"/>
                      <a:pt x="453849" y="1711883"/>
                    </a:cubicBezTo>
                    <a:cubicBezTo>
                      <a:pt x="453849" y="1711883"/>
                      <a:pt x="452541" y="1712537"/>
                      <a:pt x="451887" y="1713191"/>
                    </a:cubicBezTo>
                    <a:cubicBezTo>
                      <a:pt x="450579" y="1713846"/>
                      <a:pt x="449925" y="1714500"/>
                      <a:pt x="449925" y="1715154"/>
                    </a:cubicBezTo>
                    <a:cubicBezTo>
                      <a:pt x="451887" y="1719735"/>
                      <a:pt x="451887" y="1723661"/>
                      <a:pt x="447963" y="1730860"/>
                    </a:cubicBezTo>
                    <a:cubicBezTo>
                      <a:pt x="445347" y="1736095"/>
                      <a:pt x="444039" y="1740021"/>
                      <a:pt x="442732" y="1743948"/>
                    </a:cubicBezTo>
                    <a:cubicBezTo>
                      <a:pt x="442077" y="1746565"/>
                      <a:pt x="441424" y="1749183"/>
                      <a:pt x="440116" y="1752455"/>
                    </a:cubicBezTo>
                    <a:cubicBezTo>
                      <a:pt x="436846" y="1759653"/>
                      <a:pt x="429652" y="1772086"/>
                      <a:pt x="422459" y="1781248"/>
                    </a:cubicBezTo>
                    <a:cubicBezTo>
                      <a:pt x="415919" y="1788446"/>
                      <a:pt x="408071" y="1798262"/>
                      <a:pt x="405456" y="1804806"/>
                    </a:cubicBezTo>
                    <a:cubicBezTo>
                      <a:pt x="404148" y="1808078"/>
                      <a:pt x="404148" y="1812004"/>
                      <a:pt x="404148" y="1815930"/>
                    </a:cubicBezTo>
                    <a:cubicBezTo>
                      <a:pt x="404148" y="1821165"/>
                      <a:pt x="404148" y="1825092"/>
                      <a:pt x="401532" y="1828364"/>
                    </a:cubicBezTo>
                    <a:cubicBezTo>
                      <a:pt x="399570" y="1830981"/>
                      <a:pt x="396300" y="1832290"/>
                      <a:pt x="393685" y="1832945"/>
                    </a:cubicBezTo>
                    <a:cubicBezTo>
                      <a:pt x="392376" y="1832945"/>
                      <a:pt x="391068" y="1833599"/>
                      <a:pt x="390415" y="1834253"/>
                    </a:cubicBezTo>
                    <a:lnTo>
                      <a:pt x="389107" y="1836871"/>
                    </a:lnTo>
                    <a:cubicBezTo>
                      <a:pt x="386491" y="1841452"/>
                      <a:pt x="381259" y="1850613"/>
                      <a:pt x="379951" y="1855848"/>
                    </a:cubicBezTo>
                    <a:cubicBezTo>
                      <a:pt x="378643" y="1860429"/>
                      <a:pt x="376681" y="1863701"/>
                      <a:pt x="374719" y="1866318"/>
                    </a:cubicBezTo>
                    <a:cubicBezTo>
                      <a:pt x="373411" y="1868936"/>
                      <a:pt x="371450" y="1870899"/>
                      <a:pt x="371450" y="1872862"/>
                    </a:cubicBezTo>
                    <a:cubicBezTo>
                      <a:pt x="370142" y="1879406"/>
                      <a:pt x="367526" y="1886604"/>
                      <a:pt x="363602" y="1895112"/>
                    </a:cubicBezTo>
                    <a:cubicBezTo>
                      <a:pt x="362294" y="1898383"/>
                      <a:pt x="360332" y="1900347"/>
                      <a:pt x="359024" y="1902310"/>
                    </a:cubicBezTo>
                    <a:cubicBezTo>
                      <a:pt x="357062" y="1904927"/>
                      <a:pt x="356409" y="1906236"/>
                      <a:pt x="355754" y="1908854"/>
                    </a:cubicBezTo>
                    <a:cubicBezTo>
                      <a:pt x="355754" y="1912780"/>
                      <a:pt x="355101" y="1916706"/>
                      <a:pt x="355101" y="1918670"/>
                    </a:cubicBezTo>
                    <a:cubicBezTo>
                      <a:pt x="360332" y="1918015"/>
                      <a:pt x="364256" y="1916706"/>
                      <a:pt x="368834" y="1914743"/>
                    </a:cubicBezTo>
                    <a:cubicBezTo>
                      <a:pt x="374066" y="1912126"/>
                      <a:pt x="377989" y="1910162"/>
                      <a:pt x="379297" y="1906890"/>
                    </a:cubicBezTo>
                    <a:cubicBezTo>
                      <a:pt x="380605" y="1903619"/>
                      <a:pt x="384529" y="1895766"/>
                      <a:pt x="386491" y="1893803"/>
                    </a:cubicBezTo>
                    <a:cubicBezTo>
                      <a:pt x="388452" y="1891840"/>
                      <a:pt x="389107" y="1884641"/>
                      <a:pt x="391722" y="1883332"/>
                    </a:cubicBezTo>
                    <a:cubicBezTo>
                      <a:pt x="394338" y="1882678"/>
                      <a:pt x="399570" y="1880715"/>
                      <a:pt x="401532" y="1878752"/>
                    </a:cubicBezTo>
                    <a:cubicBezTo>
                      <a:pt x="403494" y="1876789"/>
                      <a:pt x="408726" y="1864355"/>
                      <a:pt x="411995" y="1865010"/>
                    </a:cubicBezTo>
                    <a:cubicBezTo>
                      <a:pt x="415265" y="1865010"/>
                      <a:pt x="421151" y="1868936"/>
                      <a:pt x="419843" y="1872862"/>
                    </a:cubicBezTo>
                    <a:cubicBezTo>
                      <a:pt x="418535" y="1876789"/>
                      <a:pt x="411995" y="1876134"/>
                      <a:pt x="412649" y="1877443"/>
                    </a:cubicBezTo>
                    <a:cubicBezTo>
                      <a:pt x="413303" y="1879406"/>
                      <a:pt x="416573" y="1881369"/>
                      <a:pt x="417227" y="1883987"/>
                    </a:cubicBezTo>
                    <a:cubicBezTo>
                      <a:pt x="417881" y="1886604"/>
                      <a:pt x="414611" y="1889876"/>
                      <a:pt x="417227" y="1892494"/>
                    </a:cubicBezTo>
                    <a:cubicBezTo>
                      <a:pt x="419189" y="1895766"/>
                      <a:pt x="419843" y="1899038"/>
                      <a:pt x="420497" y="1901001"/>
                    </a:cubicBezTo>
                    <a:cubicBezTo>
                      <a:pt x="421805" y="1902964"/>
                      <a:pt x="428998" y="1912126"/>
                      <a:pt x="426383" y="1912780"/>
                    </a:cubicBezTo>
                    <a:cubicBezTo>
                      <a:pt x="423767" y="1913434"/>
                      <a:pt x="418535" y="1910162"/>
                      <a:pt x="415919" y="1909508"/>
                    </a:cubicBezTo>
                    <a:cubicBezTo>
                      <a:pt x="412649" y="1908854"/>
                      <a:pt x="402186" y="1898383"/>
                      <a:pt x="402186" y="1901655"/>
                    </a:cubicBezTo>
                    <a:cubicBezTo>
                      <a:pt x="402186" y="1904273"/>
                      <a:pt x="406764" y="1910162"/>
                      <a:pt x="411341" y="1914743"/>
                    </a:cubicBezTo>
                    <a:cubicBezTo>
                      <a:pt x="415919" y="1919324"/>
                      <a:pt x="419189" y="1925214"/>
                      <a:pt x="422459" y="1929140"/>
                    </a:cubicBezTo>
                    <a:cubicBezTo>
                      <a:pt x="426383" y="1933066"/>
                      <a:pt x="433576" y="1933720"/>
                      <a:pt x="436192" y="1933066"/>
                    </a:cubicBezTo>
                    <a:cubicBezTo>
                      <a:pt x="438808" y="1932412"/>
                      <a:pt x="440769" y="1925868"/>
                      <a:pt x="443385" y="1928485"/>
                    </a:cubicBezTo>
                    <a:cubicBezTo>
                      <a:pt x="446001" y="1931103"/>
                      <a:pt x="443385" y="1935684"/>
                      <a:pt x="447963" y="1938301"/>
                    </a:cubicBezTo>
                    <a:cubicBezTo>
                      <a:pt x="452541" y="1940919"/>
                      <a:pt x="454503" y="1939610"/>
                      <a:pt x="457118" y="1942227"/>
                    </a:cubicBezTo>
                    <a:cubicBezTo>
                      <a:pt x="459734" y="1944845"/>
                      <a:pt x="463658" y="1952698"/>
                      <a:pt x="469544" y="1954007"/>
                    </a:cubicBezTo>
                    <a:cubicBezTo>
                      <a:pt x="476083" y="1955315"/>
                      <a:pt x="500280" y="1952043"/>
                      <a:pt x="504858" y="1947463"/>
                    </a:cubicBezTo>
                    <a:cubicBezTo>
                      <a:pt x="509435" y="1942882"/>
                      <a:pt x="518591" y="1936992"/>
                      <a:pt x="524477" y="1936992"/>
                    </a:cubicBezTo>
                    <a:cubicBezTo>
                      <a:pt x="531016" y="1936992"/>
                      <a:pt x="542133" y="1936338"/>
                      <a:pt x="544749" y="1939610"/>
                    </a:cubicBezTo>
                    <a:cubicBezTo>
                      <a:pt x="548019" y="1942882"/>
                      <a:pt x="547365" y="1947463"/>
                      <a:pt x="549981" y="1950080"/>
                    </a:cubicBezTo>
                    <a:cubicBezTo>
                      <a:pt x="552597" y="1952698"/>
                      <a:pt x="552597" y="1955315"/>
                      <a:pt x="558482" y="1957279"/>
                    </a:cubicBezTo>
                    <a:cubicBezTo>
                      <a:pt x="564368" y="1958587"/>
                      <a:pt x="569600" y="1959242"/>
                      <a:pt x="572870" y="1959242"/>
                    </a:cubicBezTo>
                    <a:cubicBezTo>
                      <a:pt x="576139" y="1959242"/>
                      <a:pt x="585949" y="1957279"/>
                      <a:pt x="587911" y="1959242"/>
                    </a:cubicBezTo>
                    <a:lnTo>
                      <a:pt x="591180" y="1961859"/>
                    </a:lnTo>
                    <a:cubicBezTo>
                      <a:pt x="592488" y="1964477"/>
                      <a:pt x="592488" y="1978219"/>
                      <a:pt x="590527" y="1980837"/>
                    </a:cubicBezTo>
                    <a:cubicBezTo>
                      <a:pt x="587911" y="1983454"/>
                      <a:pt x="587257" y="1986072"/>
                      <a:pt x="581371" y="1984109"/>
                    </a:cubicBezTo>
                    <a:cubicBezTo>
                      <a:pt x="575486" y="1982145"/>
                      <a:pt x="562406" y="1980182"/>
                      <a:pt x="554559" y="1979528"/>
                    </a:cubicBezTo>
                    <a:cubicBezTo>
                      <a:pt x="546711" y="1979528"/>
                      <a:pt x="519899" y="1980182"/>
                      <a:pt x="512705" y="1980182"/>
                    </a:cubicBezTo>
                    <a:cubicBezTo>
                      <a:pt x="505512" y="1980182"/>
                      <a:pt x="494394" y="1980182"/>
                      <a:pt x="491779" y="1982800"/>
                    </a:cubicBezTo>
                    <a:cubicBezTo>
                      <a:pt x="489163" y="1985417"/>
                      <a:pt x="485893" y="1993270"/>
                      <a:pt x="483931" y="1995233"/>
                    </a:cubicBezTo>
                    <a:cubicBezTo>
                      <a:pt x="482623" y="1997196"/>
                      <a:pt x="478699" y="2001777"/>
                      <a:pt x="478699" y="2001777"/>
                    </a:cubicBezTo>
                    <a:cubicBezTo>
                      <a:pt x="478699" y="2001777"/>
                      <a:pt x="485893" y="2003086"/>
                      <a:pt x="485893" y="2008975"/>
                    </a:cubicBezTo>
                    <a:cubicBezTo>
                      <a:pt x="485893" y="2014210"/>
                      <a:pt x="477391" y="2029261"/>
                      <a:pt x="472814" y="2029916"/>
                    </a:cubicBezTo>
                    <a:cubicBezTo>
                      <a:pt x="468236" y="2029916"/>
                      <a:pt x="463658" y="2033188"/>
                      <a:pt x="462350" y="2031879"/>
                    </a:cubicBezTo>
                    <a:cubicBezTo>
                      <a:pt x="461042" y="2030570"/>
                      <a:pt x="457118" y="2027953"/>
                      <a:pt x="453849" y="2027953"/>
                    </a:cubicBezTo>
                    <a:cubicBezTo>
                      <a:pt x="450579" y="2027953"/>
                      <a:pt x="446655" y="2029261"/>
                      <a:pt x="446655" y="2029261"/>
                    </a:cubicBezTo>
                    <a:cubicBezTo>
                      <a:pt x="446655" y="2029261"/>
                      <a:pt x="442732" y="2020754"/>
                      <a:pt x="440116" y="2023372"/>
                    </a:cubicBezTo>
                    <a:cubicBezTo>
                      <a:pt x="436846" y="2025989"/>
                      <a:pt x="433576" y="2029261"/>
                      <a:pt x="435538" y="2035151"/>
                    </a:cubicBezTo>
                    <a:cubicBezTo>
                      <a:pt x="436846" y="2041040"/>
                      <a:pt x="440769" y="2051511"/>
                      <a:pt x="440116" y="2055437"/>
                    </a:cubicBezTo>
                    <a:cubicBezTo>
                      <a:pt x="439462" y="2060018"/>
                      <a:pt x="440116" y="2063289"/>
                      <a:pt x="432922" y="2063289"/>
                    </a:cubicBezTo>
                    <a:cubicBezTo>
                      <a:pt x="425728" y="2063289"/>
                      <a:pt x="423113" y="2063944"/>
                      <a:pt x="421151" y="2060672"/>
                    </a:cubicBezTo>
                    <a:cubicBezTo>
                      <a:pt x="419189" y="2057400"/>
                      <a:pt x="408071" y="2041695"/>
                      <a:pt x="404148" y="2044967"/>
                    </a:cubicBezTo>
                    <a:cubicBezTo>
                      <a:pt x="400878" y="2048239"/>
                      <a:pt x="401532" y="2058054"/>
                      <a:pt x="403494" y="2064598"/>
                    </a:cubicBezTo>
                    <a:cubicBezTo>
                      <a:pt x="404802" y="2071142"/>
                      <a:pt x="415265" y="2078995"/>
                      <a:pt x="415919" y="2085539"/>
                    </a:cubicBezTo>
                    <a:cubicBezTo>
                      <a:pt x="415919" y="2088811"/>
                      <a:pt x="416573" y="2094046"/>
                      <a:pt x="415919" y="2099935"/>
                    </a:cubicBezTo>
                    <a:cubicBezTo>
                      <a:pt x="419843" y="2101899"/>
                      <a:pt x="423767" y="2103862"/>
                      <a:pt x="424420" y="2103862"/>
                    </a:cubicBezTo>
                    <a:cubicBezTo>
                      <a:pt x="435538" y="2109751"/>
                      <a:pt x="440769" y="2113023"/>
                      <a:pt x="442077" y="2117604"/>
                    </a:cubicBezTo>
                    <a:cubicBezTo>
                      <a:pt x="442077" y="2119567"/>
                      <a:pt x="442077" y="2122185"/>
                      <a:pt x="440769" y="2123493"/>
                    </a:cubicBezTo>
                    <a:cubicBezTo>
                      <a:pt x="439462" y="2124802"/>
                      <a:pt x="438154" y="2126111"/>
                      <a:pt x="435538" y="2127420"/>
                    </a:cubicBezTo>
                    <a:cubicBezTo>
                      <a:pt x="435538" y="2127420"/>
                      <a:pt x="435538" y="2128074"/>
                      <a:pt x="436192" y="2128728"/>
                    </a:cubicBezTo>
                    <a:cubicBezTo>
                      <a:pt x="436192" y="2130037"/>
                      <a:pt x="437500" y="2133309"/>
                      <a:pt x="434884" y="2136581"/>
                    </a:cubicBezTo>
                    <a:cubicBezTo>
                      <a:pt x="432268" y="2139853"/>
                      <a:pt x="428998" y="2141162"/>
                      <a:pt x="425075" y="2142471"/>
                    </a:cubicBezTo>
                    <a:cubicBezTo>
                      <a:pt x="423767" y="2142471"/>
                      <a:pt x="421805" y="2143780"/>
                      <a:pt x="421151" y="2144434"/>
                    </a:cubicBezTo>
                    <a:cubicBezTo>
                      <a:pt x="421151" y="2147052"/>
                      <a:pt x="421151" y="2154904"/>
                      <a:pt x="421151" y="2161448"/>
                    </a:cubicBezTo>
                    <a:cubicBezTo>
                      <a:pt x="421151" y="2192204"/>
                      <a:pt x="419843" y="2198748"/>
                      <a:pt x="417227" y="2202675"/>
                    </a:cubicBezTo>
                    <a:lnTo>
                      <a:pt x="417227" y="2203983"/>
                    </a:lnTo>
                    <a:cubicBezTo>
                      <a:pt x="399570" y="2226233"/>
                      <a:pt x="398916" y="2232122"/>
                      <a:pt x="398916" y="2232777"/>
                    </a:cubicBezTo>
                    <a:cubicBezTo>
                      <a:pt x="399570" y="2236048"/>
                      <a:pt x="408071" y="2255026"/>
                      <a:pt x="414611" y="2268114"/>
                    </a:cubicBezTo>
                    <a:cubicBezTo>
                      <a:pt x="428344" y="2297561"/>
                      <a:pt x="430960" y="2303451"/>
                      <a:pt x="430960" y="2306722"/>
                    </a:cubicBezTo>
                    <a:cubicBezTo>
                      <a:pt x="430960" y="2309994"/>
                      <a:pt x="429652" y="2313266"/>
                      <a:pt x="428344" y="2316538"/>
                    </a:cubicBezTo>
                    <a:cubicBezTo>
                      <a:pt x="427036" y="2319156"/>
                      <a:pt x="426383" y="2321773"/>
                      <a:pt x="426383" y="2323737"/>
                    </a:cubicBezTo>
                    <a:cubicBezTo>
                      <a:pt x="426383" y="2330935"/>
                      <a:pt x="428344" y="2336824"/>
                      <a:pt x="430960" y="2339442"/>
                    </a:cubicBezTo>
                    <a:cubicBezTo>
                      <a:pt x="434884" y="2344023"/>
                      <a:pt x="435538" y="2344677"/>
                      <a:pt x="440116" y="2347295"/>
                    </a:cubicBezTo>
                    <a:cubicBezTo>
                      <a:pt x="441424" y="2347949"/>
                      <a:pt x="442732" y="2348603"/>
                      <a:pt x="444039" y="2348603"/>
                    </a:cubicBezTo>
                    <a:cubicBezTo>
                      <a:pt x="447309" y="2349258"/>
                      <a:pt x="453849" y="2351221"/>
                      <a:pt x="454503" y="2358419"/>
                    </a:cubicBezTo>
                    <a:cubicBezTo>
                      <a:pt x="454503" y="2360382"/>
                      <a:pt x="454503" y="2361691"/>
                      <a:pt x="454503" y="2363000"/>
                    </a:cubicBezTo>
                    <a:cubicBezTo>
                      <a:pt x="459734" y="2363654"/>
                      <a:pt x="461042" y="2366926"/>
                      <a:pt x="461696" y="2370198"/>
                    </a:cubicBezTo>
                    <a:cubicBezTo>
                      <a:pt x="461696" y="2371507"/>
                      <a:pt x="461696" y="2372816"/>
                      <a:pt x="461696" y="2374779"/>
                    </a:cubicBezTo>
                    <a:cubicBezTo>
                      <a:pt x="461696" y="2376088"/>
                      <a:pt x="461696" y="2379360"/>
                      <a:pt x="462350" y="2380668"/>
                    </a:cubicBezTo>
                    <a:cubicBezTo>
                      <a:pt x="462350" y="2380668"/>
                      <a:pt x="463658" y="2380668"/>
                      <a:pt x="464312" y="2380668"/>
                    </a:cubicBezTo>
                    <a:cubicBezTo>
                      <a:pt x="469544" y="2380668"/>
                      <a:pt x="476083" y="2381323"/>
                      <a:pt x="478699" y="2386558"/>
                    </a:cubicBezTo>
                    <a:cubicBezTo>
                      <a:pt x="479353" y="2387867"/>
                      <a:pt x="480661" y="2391139"/>
                      <a:pt x="478699" y="2395065"/>
                    </a:cubicBezTo>
                    <a:cubicBezTo>
                      <a:pt x="475430" y="2401609"/>
                      <a:pt x="470198" y="2403572"/>
                      <a:pt x="466274" y="2405535"/>
                    </a:cubicBezTo>
                    <a:cubicBezTo>
                      <a:pt x="464966" y="2405535"/>
                      <a:pt x="464312" y="2406190"/>
                      <a:pt x="463004" y="2406844"/>
                    </a:cubicBezTo>
                    <a:cubicBezTo>
                      <a:pt x="460388" y="2408153"/>
                      <a:pt x="458426" y="2408807"/>
                      <a:pt x="456465" y="2408807"/>
                    </a:cubicBezTo>
                    <a:cubicBezTo>
                      <a:pt x="456465" y="2410770"/>
                      <a:pt x="455811" y="2413388"/>
                      <a:pt x="455157" y="2414697"/>
                    </a:cubicBezTo>
                    <a:cubicBezTo>
                      <a:pt x="455157" y="2415351"/>
                      <a:pt x="455157" y="2416660"/>
                      <a:pt x="455157" y="2417314"/>
                    </a:cubicBezTo>
                    <a:cubicBezTo>
                      <a:pt x="456465" y="2419932"/>
                      <a:pt x="457118" y="2423858"/>
                      <a:pt x="457773" y="2425167"/>
                    </a:cubicBezTo>
                    <a:lnTo>
                      <a:pt x="459081" y="2430402"/>
                    </a:lnTo>
                    <a:lnTo>
                      <a:pt x="453849" y="2432365"/>
                    </a:lnTo>
                    <a:cubicBezTo>
                      <a:pt x="451887" y="2433020"/>
                      <a:pt x="449271" y="2434328"/>
                      <a:pt x="447963" y="2435637"/>
                    </a:cubicBezTo>
                    <a:cubicBezTo>
                      <a:pt x="447963" y="2435637"/>
                      <a:pt x="447963" y="2436946"/>
                      <a:pt x="448617" y="2436946"/>
                    </a:cubicBezTo>
                    <a:cubicBezTo>
                      <a:pt x="451233" y="2440872"/>
                      <a:pt x="453195" y="2444799"/>
                      <a:pt x="451887" y="2448725"/>
                    </a:cubicBezTo>
                    <a:cubicBezTo>
                      <a:pt x="451887" y="2450034"/>
                      <a:pt x="450579" y="2450688"/>
                      <a:pt x="449925" y="2451997"/>
                    </a:cubicBezTo>
                    <a:cubicBezTo>
                      <a:pt x="454503" y="2449379"/>
                      <a:pt x="459734" y="2448071"/>
                      <a:pt x="464312" y="2450688"/>
                    </a:cubicBezTo>
                    <a:cubicBezTo>
                      <a:pt x="470852" y="2454614"/>
                      <a:pt x="470852" y="2460504"/>
                      <a:pt x="470852" y="2463776"/>
                    </a:cubicBezTo>
                    <a:cubicBezTo>
                      <a:pt x="470852" y="2463776"/>
                      <a:pt x="470852" y="2465085"/>
                      <a:pt x="470852" y="2465085"/>
                    </a:cubicBezTo>
                    <a:cubicBezTo>
                      <a:pt x="470852" y="2465739"/>
                      <a:pt x="470852" y="2467048"/>
                      <a:pt x="470852" y="2467702"/>
                    </a:cubicBezTo>
                    <a:cubicBezTo>
                      <a:pt x="470852" y="2467702"/>
                      <a:pt x="470852" y="2468357"/>
                      <a:pt x="470852" y="2469011"/>
                    </a:cubicBezTo>
                    <a:cubicBezTo>
                      <a:pt x="470852" y="2469011"/>
                      <a:pt x="470852" y="2469011"/>
                      <a:pt x="470852" y="2469011"/>
                    </a:cubicBezTo>
                    <a:cubicBezTo>
                      <a:pt x="473467" y="2469011"/>
                      <a:pt x="478045" y="2469665"/>
                      <a:pt x="483931" y="2473592"/>
                    </a:cubicBezTo>
                    <a:cubicBezTo>
                      <a:pt x="486547" y="2475555"/>
                      <a:pt x="487855" y="2476209"/>
                      <a:pt x="489163" y="2476864"/>
                    </a:cubicBezTo>
                    <a:cubicBezTo>
                      <a:pt x="491124" y="2478173"/>
                      <a:pt x="491124" y="2478173"/>
                      <a:pt x="493740" y="2479481"/>
                    </a:cubicBezTo>
                    <a:cubicBezTo>
                      <a:pt x="494394" y="2479481"/>
                      <a:pt x="495702" y="2479481"/>
                      <a:pt x="497010" y="2479481"/>
                    </a:cubicBezTo>
                    <a:cubicBezTo>
                      <a:pt x="499626" y="2479481"/>
                      <a:pt x="504858" y="2479481"/>
                      <a:pt x="508128" y="2485371"/>
                    </a:cubicBezTo>
                    <a:cubicBezTo>
                      <a:pt x="510743" y="2489951"/>
                      <a:pt x="515975" y="2508929"/>
                      <a:pt x="513359" y="2515473"/>
                    </a:cubicBezTo>
                    <a:cubicBezTo>
                      <a:pt x="512051" y="2518090"/>
                      <a:pt x="510089" y="2520053"/>
                      <a:pt x="507473" y="2522016"/>
                    </a:cubicBezTo>
                    <a:cubicBezTo>
                      <a:pt x="507473" y="2522016"/>
                      <a:pt x="506165" y="2523325"/>
                      <a:pt x="504858" y="2523980"/>
                    </a:cubicBezTo>
                    <a:cubicBezTo>
                      <a:pt x="504858" y="2523980"/>
                      <a:pt x="504858" y="2523980"/>
                      <a:pt x="504858" y="2523980"/>
                    </a:cubicBezTo>
                    <a:cubicBezTo>
                      <a:pt x="508128" y="2525943"/>
                      <a:pt x="512051" y="2528560"/>
                      <a:pt x="512705" y="2533796"/>
                    </a:cubicBezTo>
                    <a:cubicBezTo>
                      <a:pt x="512705" y="2535104"/>
                      <a:pt x="512705" y="2536413"/>
                      <a:pt x="512705" y="2537722"/>
                    </a:cubicBezTo>
                    <a:cubicBezTo>
                      <a:pt x="512705" y="2541648"/>
                      <a:pt x="514013" y="2546883"/>
                      <a:pt x="512705" y="2552118"/>
                    </a:cubicBezTo>
                    <a:cubicBezTo>
                      <a:pt x="512705" y="2554736"/>
                      <a:pt x="510743" y="2558662"/>
                      <a:pt x="509435" y="2562589"/>
                    </a:cubicBezTo>
                    <a:cubicBezTo>
                      <a:pt x="515975" y="2558008"/>
                      <a:pt x="520553" y="2554736"/>
                      <a:pt x="525130" y="2558008"/>
                    </a:cubicBezTo>
                    <a:cubicBezTo>
                      <a:pt x="525130" y="2558008"/>
                      <a:pt x="526438" y="2558662"/>
                      <a:pt x="527092" y="2559317"/>
                    </a:cubicBezTo>
                    <a:cubicBezTo>
                      <a:pt x="532324" y="2561934"/>
                      <a:pt x="538210" y="2565206"/>
                      <a:pt x="537556" y="2571750"/>
                    </a:cubicBezTo>
                    <a:cubicBezTo>
                      <a:pt x="537556" y="2573059"/>
                      <a:pt x="537556" y="2574368"/>
                      <a:pt x="536248" y="2576331"/>
                    </a:cubicBezTo>
                    <a:cubicBezTo>
                      <a:pt x="536248" y="2577640"/>
                      <a:pt x="534940" y="2579603"/>
                      <a:pt x="534940" y="2580912"/>
                    </a:cubicBezTo>
                    <a:cubicBezTo>
                      <a:pt x="535594" y="2580912"/>
                      <a:pt x="536902" y="2580912"/>
                      <a:pt x="538210" y="2580912"/>
                    </a:cubicBezTo>
                    <a:cubicBezTo>
                      <a:pt x="542133" y="2581566"/>
                      <a:pt x="548019" y="2582875"/>
                      <a:pt x="549981" y="2588110"/>
                    </a:cubicBezTo>
                    <a:cubicBezTo>
                      <a:pt x="549981" y="2589419"/>
                      <a:pt x="550635" y="2591382"/>
                      <a:pt x="550635" y="2593345"/>
                    </a:cubicBezTo>
                    <a:cubicBezTo>
                      <a:pt x="550635" y="2595308"/>
                      <a:pt x="551943" y="2601852"/>
                      <a:pt x="553251" y="2602507"/>
                    </a:cubicBezTo>
                    <a:cubicBezTo>
                      <a:pt x="554559" y="2602507"/>
                      <a:pt x="557175" y="2602507"/>
                      <a:pt x="559137" y="2602507"/>
                    </a:cubicBezTo>
                    <a:cubicBezTo>
                      <a:pt x="562406" y="2602507"/>
                      <a:pt x="566330" y="2601852"/>
                      <a:pt x="568946" y="2604470"/>
                    </a:cubicBezTo>
                    <a:cubicBezTo>
                      <a:pt x="570908" y="2605778"/>
                      <a:pt x="571562" y="2608396"/>
                      <a:pt x="571562" y="2611013"/>
                    </a:cubicBezTo>
                    <a:cubicBezTo>
                      <a:pt x="571562" y="2612977"/>
                      <a:pt x="571562" y="2614285"/>
                      <a:pt x="570908" y="2616249"/>
                    </a:cubicBezTo>
                    <a:cubicBezTo>
                      <a:pt x="570908" y="2618212"/>
                      <a:pt x="570254" y="2619520"/>
                      <a:pt x="570908" y="2619520"/>
                    </a:cubicBezTo>
                    <a:cubicBezTo>
                      <a:pt x="570908" y="2619520"/>
                      <a:pt x="572870" y="2620829"/>
                      <a:pt x="573524" y="2621484"/>
                    </a:cubicBezTo>
                    <a:cubicBezTo>
                      <a:pt x="576139" y="2623447"/>
                      <a:pt x="580063" y="2625410"/>
                      <a:pt x="580717" y="2629991"/>
                    </a:cubicBezTo>
                    <a:lnTo>
                      <a:pt x="580717" y="2631954"/>
                    </a:lnTo>
                    <a:cubicBezTo>
                      <a:pt x="581371" y="2634572"/>
                      <a:pt x="582025" y="2637189"/>
                      <a:pt x="582679" y="2639152"/>
                    </a:cubicBezTo>
                    <a:cubicBezTo>
                      <a:pt x="582679" y="2639152"/>
                      <a:pt x="584641" y="2641115"/>
                      <a:pt x="585295" y="2642424"/>
                    </a:cubicBezTo>
                    <a:cubicBezTo>
                      <a:pt x="588565" y="2645696"/>
                      <a:pt x="593143" y="2650277"/>
                      <a:pt x="593143" y="2656821"/>
                    </a:cubicBezTo>
                    <a:cubicBezTo>
                      <a:pt x="593143" y="2658130"/>
                      <a:pt x="593143" y="2660093"/>
                      <a:pt x="593143" y="2662710"/>
                    </a:cubicBezTo>
                    <a:cubicBezTo>
                      <a:pt x="593143" y="2669909"/>
                      <a:pt x="593143" y="2674489"/>
                      <a:pt x="592488" y="2677107"/>
                    </a:cubicBezTo>
                    <a:cubicBezTo>
                      <a:pt x="596412" y="2681033"/>
                      <a:pt x="599682" y="2683651"/>
                      <a:pt x="602298" y="2686268"/>
                    </a:cubicBezTo>
                    <a:cubicBezTo>
                      <a:pt x="602298" y="2684305"/>
                      <a:pt x="604260" y="2682342"/>
                      <a:pt x="606876" y="2681033"/>
                    </a:cubicBezTo>
                    <a:cubicBezTo>
                      <a:pt x="606876" y="2681033"/>
                      <a:pt x="607529" y="2681033"/>
                      <a:pt x="608184" y="2680379"/>
                    </a:cubicBezTo>
                    <a:cubicBezTo>
                      <a:pt x="617339" y="2675144"/>
                      <a:pt x="626494" y="2669909"/>
                      <a:pt x="633034" y="2673180"/>
                    </a:cubicBezTo>
                    <a:cubicBezTo>
                      <a:pt x="640227" y="2676452"/>
                      <a:pt x="647421" y="2684305"/>
                      <a:pt x="649383" y="2686268"/>
                    </a:cubicBezTo>
                    <a:cubicBezTo>
                      <a:pt x="651345" y="2688886"/>
                      <a:pt x="652653" y="2691503"/>
                      <a:pt x="653307" y="2693467"/>
                    </a:cubicBezTo>
                    <a:cubicBezTo>
                      <a:pt x="653307" y="2693467"/>
                      <a:pt x="653307" y="2694775"/>
                      <a:pt x="653961" y="2695430"/>
                    </a:cubicBezTo>
                    <a:cubicBezTo>
                      <a:pt x="654615" y="2695430"/>
                      <a:pt x="655269" y="2695430"/>
                      <a:pt x="655269" y="2695430"/>
                    </a:cubicBezTo>
                    <a:cubicBezTo>
                      <a:pt x="655269" y="2695430"/>
                      <a:pt x="655923" y="2694121"/>
                      <a:pt x="656576" y="2693467"/>
                    </a:cubicBezTo>
                    <a:cubicBezTo>
                      <a:pt x="668348" y="2677761"/>
                      <a:pt x="673580" y="2672526"/>
                      <a:pt x="678811" y="2671872"/>
                    </a:cubicBezTo>
                    <a:cubicBezTo>
                      <a:pt x="682735" y="2671872"/>
                      <a:pt x="686659" y="2672526"/>
                      <a:pt x="691237" y="2673835"/>
                    </a:cubicBezTo>
                    <a:cubicBezTo>
                      <a:pt x="693198" y="2673835"/>
                      <a:pt x="697122" y="2675144"/>
                      <a:pt x="697776" y="2675144"/>
                    </a:cubicBezTo>
                    <a:lnTo>
                      <a:pt x="699084" y="2675144"/>
                    </a:lnTo>
                    <a:cubicBezTo>
                      <a:pt x="712163" y="2673835"/>
                      <a:pt x="721319" y="2674489"/>
                      <a:pt x="725897" y="2679070"/>
                    </a:cubicBezTo>
                    <a:cubicBezTo>
                      <a:pt x="727858" y="2681033"/>
                      <a:pt x="732436" y="2686923"/>
                      <a:pt x="725242" y="2694121"/>
                    </a:cubicBezTo>
                    <a:cubicBezTo>
                      <a:pt x="725242" y="2694775"/>
                      <a:pt x="725242" y="2696084"/>
                      <a:pt x="725242" y="2696739"/>
                    </a:cubicBezTo>
                    <a:cubicBezTo>
                      <a:pt x="725242" y="2699356"/>
                      <a:pt x="725242" y="2706554"/>
                      <a:pt x="725242" y="2709172"/>
                    </a:cubicBezTo>
                    <a:cubicBezTo>
                      <a:pt x="725242" y="2709172"/>
                      <a:pt x="727205" y="2710481"/>
                      <a:pt x="728512" y="2711135"/>
                    </a:cubicBezTo>
                    <a:cubicBezTo>
                      <a:pt x="729820" y="2712444"/>
                      <a:pt x="731782" y="2713098"/>
                      <a:pt x="733090" y="2714407"/>
                    </a:cubicBezTo>
                    <a:cubicBezTo>
                      <a:pt x="733744" y="2715061"/>
                      <a:pt x="735052" y="2715716"/>
                      <a:pt x="735706" y="2716370"/>
                    </a:cubicBezTo>
                    <a:cubicBezTo>
                      <a:pt x="735706" y="2716370"/>
                      <a:pt x="735706" y="2716370"/>
                      <a:pt x="735706" y="2716370"/>
                    </a:cubicBezTo>
                    <a:cubicBezTo>
                      <a:pt x="735706" y="2714407"/>
                      <a:pt x="736360" y="2713098"/>
                      <a:pt x="737668" y="2711789"/>
                    </a:cubicBezTo>
                    <a:lnTo>
                      <a:pt x="737668" y="2710481"/>
                    </a:lnTo>
                    <a:cubicBezTo>
                      <a:pt x="744207" y="2701319"/>
                      <a:pt x="748785" y="2695430"/>
                      <a:pt x="754671" y="2695430"/>
                    </a:cubicBezTo>
                    <a:lnTo>
                      <a:pt x="756633" y="2695430"/>
                    </a:lnTo>
                    <a:cubicBezTo>
                      <a:pt x="756633" y="2695430"/>
                      <a:pt x="757940" y="2695430"/>
                      <a:pt x="758595" y="2695430"/>
                    </a:cubicBezTo>
                    <a:cubicBezTo>
                      <a:pt x="759903" y="2688886"/>
                      <a:pt x="761210" y="2684305"/>
                      <a:pt x="765134" y="2681687"/>
                    </a:cubicBezTo>
                    <a:cubicBezTo>
                      <a:pt x="765134" y="2681687"/>
                      <a:pt x="765134" y="2681687"/>
                      <a:pt x="765788" y="2681033"/>
                    </a:cubicBezTo>
                    <a:cubicBezTo>
                      <a:pt x="767750" y="2679070"/>
                      <a:pt x="771020" y="2674489"/>
                      <a:pt x="778867" y="2675144"/>
                    </a:cubicBezTo>
                    <a:cubicBezTo>
                      <a:pt x="780175" y="2675144"/>
                      <a:pt x="781483" y="2675144"/>
                      <a:pt x="783445" y="2675144"/>
                    </a:cubicBezTo>
                    <a:cubicBezTo>
                      <a:pt x="785407" y="2675144"/>
                      <a:pt x="788677" y="2675798"/>
                      <a:pt x="790638" y="2675144"/>
                    </a:cubicBezTo>
                    <a:cubicBezTo>
                      <a:pt x="790638" y="2675144"/>
                      <a:pt x="790638" y="2675144"/>
                      <a:pt x="790638" y="2675144"/>
                    </a:cubicBezTo>
                    <a:cubicBezTo>
                      <a:pt x="791946" y="2672526"/>
                      <a:pt x="794562" y="2665982"/>
                      <a:pt x="801102" y="2667291"/>
                    </a:cubicBezTo>
                    <a:cubicBezTo>
                      <a:pt x="801756" y="2667291"/>
                      <a:pt x="803064" y="2667291"/>
                      <a:pt x="805026" y="2667291"/>
                    </a:cubicBezTo>
                    <a:cubicBezTo>
                      <a:pt x="808295" y="2667291"/>
                      <a:pt x="813527" y="2668600"/>
                      <a:pt x="816143" y="2668600"/>
                    </a:cubicBezTo>
                    <a:cubicBezTo>
                      <a:pt x="817451" y="2668600"/>
                      <a:pt x="818105" y="2668600"/>
                      <a:pt x="819413" y="2668600"/>
                    </a:cubicBezTo>
                    <a:cubicBezTo>
                      <a:pt x="822683" y="2667945"/>
                      <a:pt x="828568" y="2666637"/>
                      <a:pt x="832492" y="2671217"/>
                    </a:cubicBezTo>
                    <a:cubicBezTo>
                      <a:pt x="834454" y="2673180"/>
                      <a:pt x="835108" y="2675144"/>
                      <a:pt x="835762" y="2676452"/>
                    </a:cubicBezTo>
                    <a:cubicBezTo>
                      <a:pt x="835762" y="2676452"/>
                      <a:pt x="835762" y="2676452"/>
                      <a:pt x="836416" y="2676452"/>
                    </a:cubicBezTo>
                    <a:cubicBezTo>
                      <a:pt x="844263" y="2677761"/>
                      <a:pt x="850803" y="2678416"/>
                      <a:pt x="852765" y="2684305"/>
                    </a:cubicBezTo>
                    <a:cubicBezTo>
                      <a:pt x="852765" y="2684959"/>
                      <a:pt x="852765" y="2686268"/>
                      <a:pt x="852765" y="2686923"/>
                    </a:cubicBezTo>
                    <a:cubicBezTo>
                      <a:pt x="856034" y="2686268"/>
                      <a:pt x="859958" y="2685614"/>
                      <a:pt x="863228" y="2688231"/>
                    </a:cubicBezTo>
                    <a:cubicBezTo>
                      <a:pt x="865190" y="2689540"/>
                      <a:pt x="865844" y="2691503"/>
                      <a:pt x="867152" y="2693467"/>
                    </a:cubicBezTo>
                    <a:cubicBezTo>
                      <a:pt x="867152" y="2693467"/>
                      <a:pt x="867152" y="2693467"/>
                      <a:pt x="867152" y="2693467"/>
                    </a:cubicBezTo>
                    <a:cubicBezTo>
                      <a:pt x="871730" y="2690195"/>
                      <a:pt x="876308" y="2685614"/>
                      <a:pt x="881539" y="2688886"/>
                    </a:cubicBezTo>
                    <a:cubicBezTo>
                      <a:pt x="886117" y="2691503"/>
                      <a:pt x="892002" y="2701319"/>
                      <a:pt x="893310" y="2705900"/>
                    </a:cubicBezTo>
                    <a:cubicBezTo>
                      <a:pt x="893310" y="2706554"/>
                      <a:pt x="893965" y="2707863"/>
                      <a:pt x="894618" y="2708517"/>
                    </a:cubicBezTo>
                    <a:cubicBezTo>
                      <a:pt x="895926" y="2711135"/>
                      <a:pt x="898542" y="2715061"/>
                      <a:pt x="895926" y="2719642"/>
                    </a:cubicBezTo>
                    <a:cubicBezTo>
                      <a:pt x="895926" y="2719642"/>
                      <a:pt x="895926" y="2720297"/>
                      <a:pt x="895926" y="2720951"/>
                    </a:cubicBezTo>
                    <a:cubicBezTo>
                      <a:pt x="895926" y="2721605"/>
                      <a:pt x="897234" y="2722260"/>
                      <a:pt x="897234" y="2722914"/>
                    </a:cubicBezTo>
                    <a:cubicBezTo>
                      <a:pt x="899196" y="2725532"/>
                      <a:pt x="902466" y="2729458"/>
                      <a:pt x="900504" y="2734693"/>
                    </a:cubicBezTo>
                    <a:cubicBezTo>
                      <a:pt x="900504" y="2736002"/>
                      <a:pt x="899196" y="2737311"/>
                      <a:pt x="897888" y="2739928"/>
                    </a:cubicBezTo>
                    <a:cubicBezTo>
                      <a:pt x="896580" y="2741891"/>
                      <a:pt x="893310" y="2747126"/>
                      <a:pt x="892657" y="2749090"/>
                    </a:cubicBezTo>
                    <a:cubicBezTo>
                      <a:pt x="892657" y="2749090"/>
                      <a:pt x="892657" y="2749090"/>
                      <a:pt x="893965" y="2749090"/>
                    </a:cubicBezTo>
                    <a:cubicBezTo>
                      <a:pt x="895926" y="2749090"/>
                      <a:pt x="898542" y="2750398"/>
                      <a:pt x="901158" y="2753016"/>
                    </a:cubicBezTo>
                    <a:cubicBezTo>
                      <a:pt x="902466" y="2754979"/>
                      <a:pt x="903774" y="2756942"/>
                      <a:pt x="905082" y="2758251"/>
                    </a:cubicBezTo>
                    <a:cubicBezTo>
                      <a:pt x="905082" y="2758906"/>
                      <a:pt x="906390" y="2760214"/>
                      <a:pt x="906390" y="2760869"/>
                    </a:cubicBezTo>
                    <a:cubicBezTo>
                      <a:pt x="906390" y="2760869"/>
                      <a:pt x="907044" y="2760869"/>
                      <a:pt x="907698" y="2760869"/>
                    </a:cubicBezTo>
                    <a:cubicBezTo>
                      <a:pt x="914891" y="2763486"/>
                      <a:pt x="919469" y="2765449"/>
                      <a:pt x="920777" y="2770030"/>
                    </a:cubicBezTo>
                    <a:cubicBezTo>
                      <a:pt x="920777" y="2771993"/>
                      <a:pt x="920777" y="2773302"/>
                      <a:pt x="921431" y="2775265"/>
                    </a:cubicBezTo>
                    <a:cubicBezTo>
                      <a:pt x="921431" y="2775265"/>
                      <a:pt x="921431" y="2776574"/>
                      <a:pt x="921431" y="2776574"/>
                    </a:cubicBezTo>
                    <a:cubicBezTo>
                      <a:pt x="921431" y="2776574"/>
                      <a:pt x="922739" y="2777883"/>
                      <a:pt x="923393" y="2778537"/>
                    </a:cubicBezTo>
                    <a:cubicBezTo>
                      <a:pt x="927970" y="2783772"/>
                      <a:pt x="931240" y="2787044"/>
                      <a:pt x="930586" y="2790971"/>
                    </a:cubicBezTo>
                    <a:lnTo>
                      <a:pt x="930586" y="2793588"/>
                    </a:lnTo>
                    <a:cubicBezTo>
                      <a:pt x="930586" y="2793588"/>
                      <a:pt x="927970" y="2796206"/>
                      <a:pt x="927970" y="2796206"/>
                    </a:cubicBezTo>
                    <a:cubicBezTo>
                      <a:pt x="926663" y="2797514"/>
                      <a:pt x="924700" y="2798169"/>
                      <a:pt x="922739" y="2798823"/>
                    </a:cubicBezTo>
                    <a:cubicBezTo>
                      <a:pt x="925355" y="2802749"/>
                      <a:pt x="926008" y="2807330"/>
                      <a:pt x="922739" y="2810602"/>
                    </a:cubicBezTo>
                    <a:cubicBezTo>
                      <a:pt x="921431" y="2811911"/>
                      <a:pt x="919469" y="2813220"/>
                      <a:pt x="917507" y="2813874"/>
                    </a:cubicBezTo>
                    <a:cubicBezTo>
                      <a:pt x="917507" y="2813874"/>
                      <a:pt x="917507" y="2813874"/>
                      <a:pt x="917507" y="2813874"/>
                    </a:cubicBezTo>
                    <a:cubicBezTo>
                      <a:pt x="920123" y="2818455"/>
                      <a:pt x="921431" y="2822381"/>
                      <a:pt x="919469" y="2825653"/>
                    </a:cubicBezTo>
                    <a:cubicBezTo>
                      <a:pt x="919469" y="2826308"/>
                      <a:pt x="918161" y="2827616"/>
                      <a:pt x="917507" y="2828925"/>
                    </a:cubicBezTo>
                    <a:cubicBezTo>
                      <a:pt x="917507" y="2828925"/>
                      <a:pt x="916199" y="2830888"/>
                      <a:pt x="916199" y="2831543"/>
                    </a:cubicBezTo>
                    <a:cubicBezTo>
                      <a:pt x="916199" y="2833506"/>
                      <a:pt x="916199" y="2834815"/>
                      <a:pt x="916853" y="2835469"/>
                    </a:cubicBezTo>
                    <a:cubicBezTo>
                      <a:pt x="916853" y="2835469"/>
                      <a:pt x="916853" y="2835469"/>
                      <a:pt x="916853" y="2835469"/>
                    </a:cubicBezTo>
                    <a:cubicBezTo>
                      <a:pt x="920123" y="2835469"/>
                      <a:pt x="924700" y="2834160"/>
                      <a:pt x="929932" y="2837432"/>
                    </a:cubicBezTo>
                    <a:cubicBezTo>
                      <a:pt x="931240" y="2838087"/>
                      <a:pt x="933202" y="2838741"/>
                      <a:pt x="935164" y="2839395"/>
                    </a:cubicBezTo>
                    <a:cubicBezTo>
                      <a:pt x="939088" y="2840050"/>
                      <a:pt x="943665" y="2841359"/>
                      <a:pt x="945627" y="2845939"/>
                    </a:cubicBezTo>
                    <a:cubicBezTo>
                      <a:pt x="945627" y="2847248"/>
                      <a:pt x="946281" y="2848557"/>
                      <a:pt x="946935" y="2850520"/>
                    </a:cubicBezTo>
                    <a:cubicBezTo>
                      <a:pt x="946935" y="2850520"/>
                      <a:pt x="946935" y="2850520"/>
                      <a:pt x="946935" y="2850520"/>
                    </a:cubicBezTo>
                    <a:cubicBezTo>
                      <a:pt x="952167" y="2848557"/>
                      <a:pt x="959361" y="2845939"/>
                      <a:pt x="964592" y="2849866"/>
                    </a:cubicBezTo>
                    <a:cubicBezTo>
                      <a:pt x="971786" y="2855101"/>
                      <a:pt x="967862" y="2862953"/>
                      <a:pt x="966554" y="2866225"/>
                    </a:cubicBezTo>
                    <a:cubicBezTo>
                      <a:pt x="966554" y="2866880"/>
                      <a:pt x="965900" y="2868188"/>
                      <a:pt x="965900" y="2868188"/>
                    </a:cubicBezTo>
                    <a:cubicBezTo>
                      <a:pt x="965900" y="2868188"/>
                      <a:pt x="965900" y="2869497"/>
                      <a:pt x="965900" y="2870806"/>
                    </a:cubicBezTo>
                    <a:cubicBezTo>
                      <a:pt x="965900" y="2872115"/>
                      <a:pt x="965900" y="2875387"/>
                      <a:pt x="965900" y="2878004"/>
                    </a:cubicBezTo>
                    <a:cubicBezTo>
                      <a:pt x="969170" y="2877350"/>
                      <a:pt x="975055" y="2875387"/>
                      <a:pt x="978979" y="2880622"/>
                    </a:cubicBezTo>
                    <a:cubicBezTo>
                      <a:pt x="978979" y="2881276"/>
                      <a:pt x="980287" y="2882585"/>
                      <a:pt x="980941" y="2883894"/>
                    </a:cubicBezTo>
                    <a:cubicBezTo>
                      <a:pt x="982903" y="2886511"/>
                      <a:pt x="986173" y="2890438"/>
                      <a:pt x="988135" y="2892401"/>
                    </a:cubicBezTo>
                    <a:cubicBezTo>
                      <a:pt x="988789" y="2893055"/>
                      <a:pt x="990096" y="2893710"/>
                      <a:pt x="990751" y="2894364"/>
                    </a:cubicBezTo>
                    <a:cubicBezTo>
                      <a:pt x="992712" y="2895673"/>
                      <a:pt x="994020" y="2896982"/>
                      <a:pt x="995982" y="2899599"/>
                    </a:cubicBezTo>
                    <a:cubicBezTo>
                      <a:pt x="997290" y="2901562"/>
                      <a:pt x="997944" y="2903526"/>
                      <a:pt x="999252" y="2906798"/>
                    </a:cubicBezTo>
                    <a:cubicBezTo>
                      <a:pt x="999906" y="2908761"/>
                      <a:pt x="1001214" y="2912687"/>
                      <a:pt x="1001868" y="2913341"/>
                    </a:cubicBezTo>
                    <a:cubicBezTo>
                      <a:pt x="1001868" y="2913341"/>
                      <a:pt x="1005792" y="2914650"/>
                      <a:pt x="1007100" y="2915305"/>
                    </a:cubicBezTo>
                    <a:cubicBezTo>
                      <a:pt x="1010369" y="2916613"/>
                      <a:pt x="1013639" y="2917268"/>
                      <a:pt x="1016255" y="2919231"/>
                    </a:cubicBezTo>
                    <a:cubicBezTo>
                      <a:pt x="1016909" y="2919231"/>
                      <a:pt x="1017563" y="2919885"/>
                      <a:pt x="1018217" y="2920540"/>
                    </a:cubicBezTo>
                    <a:cubicBezTo>
                      <a:pt x="1021487" y="2922503"/>
                      <a:pt x="1023449" y="2923811"/>
                      <a:pt x="1025410" y="2923811"/>
                    </a:cubicBezTo>
                    <a:cubicBezTo>
                      <a:pt x="1027372" y="2923811"/>
                      <a:pt x="1028026" y="2923811"/>
                      <a:pt x="1029334" y="2923811"/>
                    </a:cubicBezTo>
                    <a:cubicBezTo>
                      <a:pt x="1031296" y="2923811"/>
                      <a:pt x="1033912" y="2923811"/>
                      <a:pt x="1037182" y="2924466"/>
                    </a:cubicBezTo>
                    <a:lnTo>
                      <a:pt x="1038490" y="2924466"/>
                    </a:lnTo>
                    <a:cubicBezTo>
                      <a:pt x="1039144" y="2925120"/>
                      <a:pt x="1040452" y="2925775"/>
                      <a:pt x="1041106" y="2925775"/>
                    </a:cubicBezTo>
                    <a:cubicBezTo>
                      <a:pt x="1041106" y="2925775"/>
                      <a:pt x="1041106" y="2925775"/>
                      <a:pt x="1041106" y="2925775"/>
                    </a:cubicBezTo>
                    <a:cubicBezTo>
                      <a:pt x="1043068" y="2924466"/>
                      <a:pt x="1047645" y="2921194"/>
                      <a:pt x="1053531" y="2925120"/>
                    </a:cubicBezTo>
                    <a:cubicBezTo>
                      <a:pt x="1055493" y="2926429"/>
                      <a:pt x="1056801" y="2928392"/>
                      <a:pt x="1058109" y="2929701"/>
                    </a:cubicBezTo>
                    <a:cubicBezTo>
                      <a:pt x="1061378" y="2929701"/>
                      <a:pt x="1065956" y="2929047"/>
                      <a:pt x="1068572" y="2932973"/>
                    </a:cubicBezTo>
                    <a:cubicBezTo>
                      <a:pt x="1070534" y="2936245"/>
                      <a:pt x="1074458" y="2947370"/>
                      <a:pt x="1075111" y="2953913"/>
                    </a:cubicBezTo>
                    <a:cubicBezTo>
                      <a:pt x="1075111" y="2960457"/>
                      <a:pt x="1075111" y="2969619"/>
                      <a:pt x="1075111" y="2971582"/>
                    </a:cubicBezTo>
                    <a:cubicBezTo>
                      <a:pt x="1075111" y="2971582"/>
                      <a:pt x="1075111" y="2972891"/>
                      <a:pt x="1075111" y="2973545"/>
                    </a:cubicBezTo>
                    <a:cubicBezTo>
                      <a:pt x="1076419" y="2973545"/>
                      <a:pt x="1077727" y="2973545"/>
                      <a:pt x="1079035" y="2973545"/>
                    </a:cubicBezTo>
                    <a:lnTo>
                      <a:pt x="1080997" y="2973545"/>
                    </a:lnTo>
                    <a:cubicBezTo>
                      <a:pt x="1080997" y="2973545"/>
                      <a:pt x="1081651" y="2974200"/>
                      <a:pt x="1082305" y="2974200"/>
                    </a:cubicBezTo>
                    <a:cubicBezTo>
                      <a:pt x="1082305" y="2974200"/>
                      <a:pt x="1082305" y="2974200"/>
                      <a:pt x="1082959" y="2973545"/>
                    </a:cubicBezTo>
                    <a:cubicBezTo>
                      <a:pt x="1092768" y="2964384"/>
                      <a:pt x="1098654" y="2959803"/>
                      <a:pt x="1103886" y="2960457"/>
                    </a:cubicBezTo>
                    <a:cubicBezTo>
                      <a:pt x="1107156" y="2960457"/>
                      <a:pt x="1109772" y="2961766"/>
                      <a:pt x="1111733" y="2962421"/>
                    </a:cubicBezTo>
                    <a:cubicBezTo>
                      <a:pt x="1113041" y="2962421"/>
                      <a:pt x="1115003" y="2963729"/>
                      <a:pt x="1115657" y="2963729"/>
                    </a:cubicBezTo>
                    <a:cubicBezTo>
                      <a:pt x="1115657" y="2963729"/>
                      <a:pt x="1116965" y="2963729"/>
                      <a:pt x="1118273" y="2963729"/>
                    </a:cubicBezTo>
                    <a:cubicBezTo>
                      <a:pt x="1120889" y="2963075"/>
                      <a:pt x="1125466" y="2961766"/>
                      <a:pt x="1130698" y="2965038"/>
                    </a:cubicBezTo>
                    <a:cubicBezTo>
                      <a:pt x="1132006" y="2965693"/>
                      <a:pt x="1132660" y="2966347"/>
                      <a:pt x="1133968" y="2967001"/>
                    </a:cubicBezTo>
                    <a:cubicBezTo>
                      <a:pt x="1133968" y="2967001"/>
                      <a:pt x="1135276" y="2968310"/>
                      <a:pt x="1135930" y="2968310"/>
                    </a:cubicBezTo>
                    <a:cubicBezTo>
                      <a:pt x="1135930" y="2968310"/>
                      <a:pt x="1135930" y="2968310"/>
                      <a:pt x="1136584" y="2968310"/>
                    </a:cubicBezTo>
                    <a:cubicBezTo>
                      <a:pt x="1139200" y="2967001"/>
                      <a:pt x="1145085" y="2965038"/>
                      <a:pt x="1150317" y="2968310"/>
                    </a:cubicBezTo>
                    <a:cubicBezTo>
                      <a:pt x="1155549" y="2971582"/>
                      <a:pt x="1157511" y="2978126"/>
                      <a:pt x="1154895" y="2984670"/>
                    </a:cubicBezTo>
                    <a:cubicBezTo>
                      <a:pt x="1154895" y="2985324"/>
                      <a:pt x="1154241" y="2985978"/>
                      <a:pt x="1153587" y="2987287"/>
                    </a:cubicBezTo>
                    <a:cubicBezTo>
                      <a:pt x="1153587" y="2987942"/>
                      <a:pt x="1152279" y="2989905"/>
                      <a:pt x="1152279" y="2990559"/>
                    </a:cubicBezTo>
                    <a:cubicBezTo>
                      <a:pt x="1153587" y="2991868"/>
                      <a:pt x="1160126" y="2995140"/>
                      <a:pt x="1163396" y="2996449"/>
                    </a:cubicBezTo>
                    <a:cubicBezTo>
                      <a:pt x="1165358" y="2996449"/>
                      <a:pt x="1167974" y="2998412"/>
                      <a:pt x="1169282" y="2999721"/>
                    </a:cubicBezTo>
                    <a:cubicBezTo>
                      <a:pt x="1170590" y="2998412"/>
                      <a:pt x="1172552" y="2997103"/>
                      <a:pt x="1175168" y="2997103"/>
                    </a:cubicBezTo>
                    <a:cubicBezTo>
                      <a:pt x="1177783" y="2997103"/>
                      <a:pt x="1179745" y="2998412"/>
                      <a:pt x="1181053" y="3000375"/>
                    </a:cubicBezTo>
                    <a:cubicBezTo>
                      <a:pt x="1181053" y="3000375"/>
                      <a:pt x="1181707" y="3001684"/>
                      <a:pt x="1182361" y="3001684"/>
                    </a:cubicBezTo>
                    <a:lnTo>
                      <a:pt x="1189555" y="2999721"/>
                    </a:lnTo>
                    <a:lnTo>
                      <a:pt x="1192171" y="3004956"/>
                    </a:lnTo>
                    <a:cubicBezTo>
                      <a:pt x="1201326" y="3024588"/>
                      <a:pt x="1200672" y="3028514"/>
                      <a:pt x="1200018" y="3030477"/>
                    </a:cubicBezTo>
                    <a:cubicBezTo>
                      <a:pt x="1198710" y="3036367"/>
                      <a:pt x="1192824" y="3037675"/>
                      <a:pt x="1188901" y="3038330"/>
                    </a:cubicBezTo>
                    <a:cubicBezTo>
                      <a:pt x="1188901" y="3038330"/>
                      <a:pt x="1188901" y="3038330"/>
                      <a:pt x="1188901" y="3038330"/>
                    </a:cubicBezTo>
                    <a:cubicBezTo>
                      <a:pt x="1186939" y="3043565"/>
                      <a:pt x="1184323" y="3045528"/>
                      <a:pt x="1183015" y="3046182"/>
                    </a:cubicBezTo>
                    <a:cubicBezTo>
                      <a:pt x="1181707" y="3046182"/>
                      <a:pt x="1181053" y="3046837"/>
                      <a:pt x="1179745" y="3047491"/>
                    </a:cubicBezTo>
                    <a:cubicBezTo>
                      <a:pt x="1181053" y="3050763"/>
                      <a:pt x="1181707" y="3054689"/>
                      <a:pt x="1180399" y="3057961"/>
                    </a:cubicBezTo>
                    <a:cubicBezTo>
                      <a:pt x="1179091" y="3062542"/>
                      <a:pt x="1178438" y="3066468"/>
                      <a:pt x="1174514" y="3069740"/>
                    </a:cubicBezTo>
                    <a:cubicBezTo>
                      <a:pt x="1173206" y="3070395"/>
                      <a:pt x="1172552" y="3071049"/>
                      <a:pt x="1171244" y="3071704"/>
                    </a:cubicBezTo>
                    <a:cubicBezTo>
                      <a:pt x="1171244" y="3075630"/>
                      <a:pt x="1171898" y="3082174"/>
                      <a:pt x="1166666" y="3085446"/>
                    </a:cubicBezTo>
                    <a:cubicBezTo>
                      <a:pt x="1164704" y="3086755"/>
                      <a:pt x="1162088" y="3087409"/>
                      <a:pt x="1160126" y="3087409"/>
                    </a:cubicBezTo>
                    <a:cubicBezTo>
                      <a:pt x="1158819" y="3090681"/>
                      <a:pt x="1156856" y="3095262"/>
                      <a:pt x="1152933" y="3097879"/>
                    </a:cubicBezTo>
                    <a:cubicBezTo>
                      <a:pt x="1150971" y="3099188"/>
                      <a:pt x="1144431" y="3103769"/>
                      <a:pt x="1137892" y="3101805"/>
                    </a:cubicBezTo>
                    <a:cubicBezTo>
                      <a:pt x="1137238" y="3101805"/>
                      <a:pt x="1135930" y="3101805"/>
                      <a:pt x="1135276" y="3101805"/>
                    </a:cubicBezTo>
                    <a:lnTo>
                      <a:pt x="1135276" y="3101805"/>
                    </a:lnTo>
                    <a:cubicBezTo>
                      <a:pt x="1132660" y="3104423"/>
                      <a:pt x="1128082" y="3108349"/>
                      <a:pt x="1122197" y="3106386"/>
                    </a:cubicBezTo>
                    <a:cubicBezTo>
                      <a:pt x="1120889" y="3106386"/>
                      <a:pt x="1120235" y="3105732"/>
                      <a:pt x="1119581" y="3105077"/>
                    </a:cubicBezTo>
                    <a:cubicBezTo>
                      <a:pt x="1117619" y="3106386"/>
                      <a:pt x="1113695" y="3107695"/>
                      <a:pt x="1109117" y="3104423"/>
                    </a:cubicBezTo>
                    <a:cubicBezTo>
                      <a:pt x="1107809" y="3103114"/>
                      <a:pt x="1106502" y="3101805"/>
                      <a:pt x="1105194" y="3099842"/>
                    </a:cubicBezTo>
                    <a:cubicBezTo>
                      <a:pt x="1103886" y="3098534"/>
                      <a:pt x="1102578" y="3095916"/>
                      <a:pt x="1101270" y="3095262"/>
                    </a:cubicBezTo>
                    <a:cubicBezTo>
                      <a:pt x="1101270" y="3095262"/>
                      <a:pt x="1100616" y="3095262"/>
                      <a:pt x="1099962" y="3095262"/>
                    </a:cubicBezTo>
                    <a:cubicBezTo>
                      <a:pt x="1098654" y="3095262"/>
                      <a:pt x="1094730" y="3094607"/>
                      <a:pt x="1092768" y="3095262"/>
                    </a:cubicBezTo>
                    <a:cubicBezTo>
                      <a:pt x="1089499" y="3099188"/>
                      <a:pt x="1086883" y="3101805"/>
                      <a:pt x="1082959" y="3101805"/>
                    </a:cubicBezTo>
                    <a:cubicBezTo>
                      <a:pt x="1082959" y="3101805"/>
                      <a:pt x="1081651" y="3101805"/>
                      <a:pt x="1080997" y="3101805"/>
                    </a:cubicBezTo>
                    <a:cubicBezTo>
                      <a:pt x="1076419" y="3101805"/>
                      <a:pt x="1073804" y="3101805"/>
                      <a:pt x="1072496" y="3101805"/>
                    </a:cubicBezTo>
                    <a:cubicBezTo>
                      <a:pt x="1072496" y="3103769"/>
                      <a:pt x="1071842" y="3105732"/>
                      <a:pt x="1072496" y="3106386"/>
                    </a:cubicBezTo>
                    <a:cubicBezTo>
                      <a:pt x="1072496" y="3107041"/>
                      <a:pt x="1073804" y="3108349"/>
                      <a:pt x="1074458" y="3109004"/>
                    </a:cubicBezTo>
                    <a:cubicBezTo>
                      <a:pt x="1076419" y="3110967"/>
                      <a:pt x="1079689" y="3114893"/>
                      <a:pt x="1077727" y="3119474"/>
                    </a:cubicBezTo>
                    <a:cubicBezTo>
                      <a:pt x="1076419" y="3122746"/>
                      <a:pt x="1073804" y="3124055"/>
                      <a:pt x="1071188" y="3126018"/>
                    </a:cubicBezTo>
                    <a:cubicBezTo>
                      <a:pt x="1071188" y="3127327"/>
                      <a:pt x="1071188" y="3129290"/>
                      <a:pt x="1071188" y="3130599"/>
                    </a:cubicBezTo>
                    <a:cubicBezTo>
                      <a:pt x="1073804" y="3130599"/>
                      <a:pt x="1076419" y="3131907"/>
                      <a:pt x="1078381" y="3134525"/>
                    </a:cubicBezTo>
                    <a:cubicBezTo>
                      <a:pt x="1081651" y="3139106"/>
                      <a:pt x="1086229" y="3144995"/>
                      <a:pt x="1088845" y="3147613"/>
                    </a:cubicBezTo>
                    <a:cubicBezTo>
                      <a:pt x="1088845" y="3147613"/>
                      <a:pt x="1091460" y="3147613"/>
                      <a:pt x="1092768" y="3147613"/>
                    </a:cubicBezTo>
                    <a:cubicBezTo>
                      <a:pt x="1095384" y="3147613"/>
                      <a:pt x="1098654" y="3147613"/>
                      <a:pt x="1101270" y="3149576"/>
                    </a:cubicBezTo>
                    <a:cubicBezTo>
                      <a:pt x="1104540" y="3151539"/>
                      <a:pt x="1105848" y="3154811"/>
                      <a:pt x="1105848" y="3156120"/>
                    </a:cubicBezTo>
                    <a:cubicBezTo>
                      <a:pt x="1105848" y="3156120"/>
                      <a:pt x="1105848" y="3156120"/>
                      <a:pt x="1105848" y="3156120"/>
                    </a:cubicBezTo>
                    <a:cubicBezTo>
                      <a:pt x="1109772" y="3158083"/>
                      <a:pt x="1115657" y="3162664"/>
                      <a:pt x="1117619" y="3168553"/>
                    </a:cubicBezTo>
                    <a:cubicBezTo>
                      <a:pt x="1118927" y="3173134"/>
                      <a:pt x="1116311" y="3177060"/>
                      <a:pt x="1113041" y="3180332"/>
                    </a:cubicBezTo>
                    <a:cubicBezTo>
                      <a:pt x="1113041" y="3180332"/>
                      <a:pt x="1111733" y="3181641"/>
                      <a:pt x="1111733" y="3182295"/>
                    </a:cubicBezTo>
                    <a:cubicBezTo>
                      <a:pt x="1113695" y="3184259"/>
                      <a:pt x="1115657" y="3186876"/>
                      <a:pt x="1118927" y="3188839"/>
                    </a:cubicBezTo>
                    <a:cubicBezTo>
                      <a:pt x="1120889" y="3190148"/>
                      <a:pt x="1122851" y="3190802"/>
                      <a:pt x="1125466" y="3192111"/>
                    </a:cubicBezTo>
                    <a:cubicBezTo>
                      <a:pt x="1129390" y="3193420"/>
                      <a:pt x="1132660" y="3195383"/>
                      <a:pt x="1133968" y="3198655"/>
                    </a:cubicBezTo>
                    <a:cubicBezTo>
                      <a:pt x="1134622" y="3200618"/>
                      <a:pt x="1134622" y="3202581"/>
                      <a:pt x="1133968" y="3204545"/>
                    </a:cubicBezTo>
                    <a:cubicBezTo>
                      <a:pt x="1133314" y="3206508"/>
                      <a:pt x="1132006" y="3207817"/>
                      <a:pt x="1130044" y="3209125"/>
                    </a:cubicBezTo>
                    <a:cubicBezTo>
                      <a:pt x="1132006" y="3210434"/>
                      <a:pt x="1134622" y="3212397"/>
                      <a:pt x="1135930" y="3216324"/>
                    </a:cubicBezTo>
                    <a:cubicBezTo>
                      <a:pt x="1137238" y="3219596"/>
                      <a:pt x="1136584" y="3222213"/>
                      <a:pt x="1135930" y="3224176"/>
                    </a:cubicBezTo>
                    <a:cubicBezTo>
                      <a:pt x="1135930" y="3224176"/>
                      <a:pt x="1135930" y="3224176"/>
                      <a:pt x="1135930" y="3224831"/>
                    </a:cubicBezTo>
                    <a:cubicBezTo>
                      <a:pt x="1135930" y="3224831"/>
                      <a:pt x="1136584" y="3225485"/>
                      <a:pt x="1137238" y="3226139"/>
                    </a:cubicBezTo>
                    <a:cubicBezTo>
                      <a:pt x="1139200" y="3227448"/>
                      <a:pt x="1143123" y="3230720"/>
                      <a:pt x="1142470" y="3236610"/>
                    </a:cubicBezTo>
                    <a:cubicBezTo>
                      <a:pt x="1142470" y="3236610"/>
                      <a:pt x="1142470" y="3237918"/>
                      <a:pt x="1142470" y="3239227"/>
                    </a:cubicBezTo>
                    <a:cubicBezTo>
                      <a:pt x="1142470" y="3239882"/>
                      <a:pt x="1142470" y="3241845"/>
                      <a:pt x="1141815" y="3243154"/>
                    </a:cubicBezTo>
                    <a:cubicBezTo>
                      <a:pt x="1142470" y="3243154"/>
                      <a:pt x="1143777" y="3243154"/>
                      <a:pt x="1144431" y="3243154"/>
                    </a:cubicBezTo>
                    <a:cubicBezTo>
                      <a:pt x="1149009" y="3243154"/>
                      <a:pt x="1154895" y="3244462"/>
                      <a:pt x="1156856" y="3249697"/>
                    </a:cubicBezTo>
                    <a:cubicBezTo>
                      <a:pt x="1156856" y="3250352"/>
                      <a:pt x="1156856" y="3251661"/>
                      <a:pt x="1157511" y="3253624"/>
                    </a:cubicBezTo>
                    <a:cubicBezTo>
                      <a:pt x="1157511" y="3254278"/>
                      <a:pt x="1157511" y="3256241"/>
                      <a:pt x="1158164" y="3256896"/>
                    </a:cubicBezTo>
                    <a:cubicBezTo>
                      <a:pt x="1158164" y="3256896"/>
                      <a:pt x="1158819" y="3256896"/>
                      <a:pt x="1159472" y="3256896"/>
                    </a:cubicBezTo>
                    <a:cubicBezTo>
                      <a:pt x="1162088" y="3256896"/>
                      <a:pt x="1167974" y="3256896"/>
                      <a:pt x="1170590" y="3262785"/>
                    </a:cubicBezTo>
                    <a:lnTo>
                      <a:pt x="1170590" y="3262785"/>
                    </a:lnTo>
                    <a:cubicBezTo>
                      <a:pt x="1170590" y="3264094"/>
                      <a:pt x="1171244" y="3265403"/>
                      <a:pt x="1171898" y="3266057"/>
                    </a:cubicBezTo>
                    <a:cubicBezTo>
                      <a:pt x="1175822" y="3264748"/>
                      <a:pt x="1180399" y="3264094"/>
                      <a:pt x="1184323" y="3268020"/>
                    </a:cubicBezTo>
                    <a:cubicBezTo>
                      <a:pt x="1185631" y="3269329"/>
                      <a:pt x="1186285" y="3270638"/>
                      <a:pt x="1187593" y="3272601"/>
                    </a:cubicBezTo>
                    <a:cubicBezTo>
                      <a:pt x="1187593" y="3272601"/>
                      <a:pt x="1187593" y="3272601"/>
                      <a:pt x="1187593" y="3272601"/>
                    </a:cubicBezTo>
                    <a:cubicBezTo>
                      <a:pt x="1190209" y="3269984"/>
                      <a:pt x="1193479" y="3267366"/>
                      <a:pt x="1198056" y="3268020"/>
                    </a:cubicBezTo>
                    <a:cubicBezTo>
                      <a:pt x="1200018" y="3268020"/>
                      <a:pt x="1203288" y="3268020"/>
                      <a:pt x="1204596" y="3268020"/>
                    </a:cubicBezTo>
                    <a:cubicBezTo>
                      <a:pt x="1205904" y="3266712"/>
                      <a:pt x="1215059" y="3258204"/>
                      <a:pt x="1217021" y="3254933"/>
                    </a:cubicBezTo>
                    <a:cubicBezTo>
                      <a:pt x="1217021" y="3252315"/>
                      <a:pt x="1217021" y="3247080"/>
                      <a:pt x="1217021" y="3245117"/>
                    </a:cubicBezTo>
                    <a:cubicBezTo>
                      <a:pt x="1217021" y="3245117"/>
                      <a:pt x="1217021" y="3243808"/>
                      <a:pt x="1216367" y="3243154"/>
                    </a:cubicBezTo>
                    <a:cubicBezTo>
                      <a:pt x="1215059" y="3240536"/>
                      <a:pt x="1211789" y="3235301"/>
                      <a:pt x="1216367" y="3230720"/>
                    </a:cubicBezTo>
                    <a:cubicBezTo>
                      <a:pt x="1216367" y="3230720"/>
                      <a:pt x="1217021" y="3230066"/>
                      <a:pt x="1217675" y="3229411"/>
                    </a:cubicBezTo>
                    <a:cubicBezTo>
                      <a:pt x="1213097" y="3224176"/>
                      <a:pt x="1211136" y="3219596"/>
                      <a:pt x="1211789" y="3215669"/>
                    </a:cubicBezTo>
                    <a:cubicBezTo>
                      <a:pt x="1211789" y="3213706"/>
                      <a:pt x="1213097" y="3211743"/>
                      <a:pt x="1215059" y="3210434"/>
                    </a:cubicBezTo>
                    <a:cubicBezTo>
                      <a:pt x="1218329" y="3207817"/>
                      <a:pt x="1222907" y="3207817"/>
                      <a:pt x="1226177" y="3207817"/>
                    </a:cubicBezTo>
                    <a:cubicBezTo>
                      <a:pt x="1226177" y="3207817"/>
                      <a:pt x="1226830" y="3207817"/>
                      <a:pt x="1227485" y="3207817"/>
                    </a:cubicBezTo>
                    <a:cubicBezTo>
                      <a:pt x="1228138" y="3207817"/>
                      <a:pt x="1228138" y="3207817"/>
                      <a:pt x="1228792" y="3207817"/>
                    </a:cubicBezTo>
                    <a:cubicBezTo>
                      <a:pt x="1230754" y="3205853"/>
                      <a:pt x="1234024" y="3202581"/>
                      <a:pt x="1240564" y="3204545"/>
                    </a:cubicBezTo>
                    <a:cubicBezTo>
                      <a:pt x="1245141" y="3205853"/>
                      <a:pt x="1260836" y="3207817"/>
                      <a:pt x="1264106" y="3207162"/>
                    </a:cubicBezTo>
                    <a:cubicBezTo>
                      <a:pt x="1264106" y="3207162"/>
                      <a:pt x="1264106" y="3207162"/>
                      <a:pt x="1265414" y="3205853"/>
                    </a:cubicBezTo>
                    <a:cubicBezTo>
                      <a:pt x="1266722" y="3204545"/>
                      <a:pt x="1269992" y="3200618"/>
                      <a:pt x="1275224" y="3201273"/>
                    </a:cubicBezTo>
                    <a:cubicBezTo>
                      <a:pt x="1277185" y="3201273"/>
                      <a:pt x="1278493" y="3201927"/>
                      <a:pt x="1279801" y="3202581"/>
                    </a:cubicBezTo>
                    <a:lnTo>
                      <a:pt x="1279801" y="3202581"/>
                    </a:lnTo>
                    <a:cubicBezTo>
                      <a:pt x="1281109" y="3200618"/>
                      <a:pt x="1283725" y="3196692"/>
                      <a:pt x="1285033" y="3194074"/>
                    </a:cubicBezTo>
                    <a:cubicBezTo>
                      <a:pt x="1288303" y="3189494"/>
                      <a:pt x="1289611" y="3186222"/>
                      <a:pt x="1291573" y="3184913"/>
                    </a:cubicBezTo>
                    <a:cubicBezTo>
                      <a:pt x="1291573" y="3184259"/>
                      <a:pt x="1293534" y="3180987"/>
                      <a:pt x="1294842" y="3179678"/>
                    </a:cubicBezTo>
                    <a:cubicBezTo>
                      <a:pt x="1298112" y="3173134"/>
                      <a:pt x="1300728" y="3167244"/>
                      <a:pt x="1307267" y="3168553"/>
                    </a:cubicBezTo>
                    <a:cubicBezTo>
                      <a:pt x="1311845" y="3169862"/>
                      <a:pt x="1315115" y="3169862"/>
                      <a:pt x="1316423" y="3169862"/>
                    </a:cubicBezTo>
                    <a:cubicBezTo>
                      <a:pt x="1316423" y="3169862"/>
                      <a:pt x="1316423" y="3169862"/>
                      <a:pt x="1316423" y="3169862"/>
                    </a:cubicBezTo>
                    <a:cubicBezTo>
                      <a:pt x="1319693" y="3164627"/>
                      <a:pt x="1323616" y="3162664"/>
                      <a:pt x="1328194" y="3164627"/>
                    </a:cubicBezTo>
                    <a:cubicBezTo>
                      <a:pt x="1328194" y="3164627"/>
                      <a:pt x="1329502" y="3164627"/>
                      <a:pt x="1329502" y="3165281"/>
                    </a:cubicBezTo>
                    <a:cubicBezTo>
                      <a:pt x="1330810" y="3163318"/>
                      <a:pt x="1332118" y="3161355"/>
                      <a:pt x="1334734" y="3160701"/>
                    </a:cubicBezTo>
                    <a:cubicBezTo>
                      <a:pt x="1337350" y="3160046"/>
                      <a:pt x="1339312" y="3160701"/>
                      <a:pt x="1341274" y="3162009"/>
                    </a:cubicBezTo>
                    <a:cubicBezTo>
                      <a:pt x="1342582" y="3163318"/>
                      <a:pt x="1343890" y="3164627"/>
                      <a:pt x="1344543" y="3165936"/>
                    </a:cubicBezTo>
                    <a:cubicBezTo>
                      <a:pt x="1347159" y="3161355"/>
                      <a:pt x="1349775" y="3157429"/>
                      <a:pt x="1352391" y="3155465"/>
                    </a:cubicBezTo>
                    <a:cubicBezTo>
                      <a:pt x="1353045" y="3155465"/>
                      <a:pt x="1353699" y="3154157"/>
                      <a:pt x="1355007" y="3153502"/>
                    </a:cubicBezTo>
                    <a:cubicBezTo>
                      <a:pt x="1359584" y="3150230"/>
                      <a:pt x="1366124" y="3145650"/>
                      <a:pt x="1372010" y="3148922"/>
                    </a:cubicBezTo>
                    <a:cubicBezTo>
                      <a:pt x="1375280" y="3150230"/>
                      <a:pt x="1376588" y="3152848"/>
                      <a:pt x="1377896" y="3154811"/>
                    </a:cubicBezTo>
                    <a:cubicBezTo>
                      <a:pt x="1377896" y="3154811"/>
                      <a:pt x="1377896" y="3155465"/>
                      <a:pt x="1378549" y="3155465"/>
                    </a:cubicBezTo>
                    <a:cubicBezTo>
                      <a:pt x="1378549" y="3155465"/>
                      <a:pt x="1378549" y="3155465"/>
                      <a:pt x="1378549" y="3155465"/>
                    </a:cubicBezTo>
                    <a:cubicBezTo>
                      <a:pt x="1380511" y="3155465"/>
                      <a:pt x="1384435" y="3154811"/>
                      <a:pt x="1389013" y="3158083"/>
                    </a:cubicBezTo>
                    <a:cubicBezTo>
                      <a:pt x="1390975" y="3160046"/>
                      <a:pt x="1392282" y="3161355"/>
                      <a:pt x="1392937" y="3163318"/>
                    </a:cubicBezTo>
                    <a:cubicBezTo>
                      <a:pt x="1392937" y="3163318"/>
                      <a:pt x="1393590" y="3164627"/>
                      <a:pt x="1394245" y="3165281"/>
                    </a:cubicBezTo>
                    <a:lnTo>
                      <a:pt x="1395552" y="3165281"/>
                    </a:lnTo>
                    <a:cubicBezTo>
                      <a:pt x="1402092" y="3166590"/>
                      <a:pt x="1410594" y="3167899"/>
                      <a:pt x="1414517" y="3173134"/>
                    </a:cubicBezTo>
                    <a:cubicBezTo>
                      <a:pt x="1416479" y="3176406"/>
                      <a:pt x="1417133" y="3179678"/>
                      <a:pt x="1417787" y="3182950"/>
                    </a:cubicBezTo>
                    <a:cubicBezTo>
                      <a:pt x="1417787" y="3184913"/>
                      <a:pt x="1418441" y="3187531"/>
                      <a:pt x="1419749" y="3188839"/>
                    </a:cubicBezTo>
                    <a:cubicBezTo>
                      <a:pt x="1421057" y="3191457"/>
                      <a:pt x="1421057" y="3194074"/>
                      <a:pt x="1421711" y="3195383"/>
                    </a:cubicBezTo>
                    <a:cubicBezTo>
                      <a:pt x="1421711" y="3195383"/>
                      <a:pt x="1421711" y="3195383"/>
                      <a:pt x="1421711" y="3195383"/>
                    </a:cubicBezTo>
                    <a:cubicBezTo>
                      <a:pt x="1421711" y="3195383"/>
                      <a:pt x="1423019" y="3195383"/>
                      <a:pt x="1423673" y="3195383"/>
                    </a:cubicBezTo>
                    <a:cubicBezTo>
                      <a:pt x="1428904" y="3196692"/>
                      <a:pt x="1431520" y="3199309"/>
                      <a:pt x="1431520" y="3203236"/>
                    </a:cubicBezTo>
                    <a:cubicBezTo>
                      <a:pt x="1432828" y="3203236"/>
                      <a:pt x="1434790" y="3203236"/>
                      <a:pt x="1436752" y="3204545"/>
                    </a:cubicBezTo>
                    <a:cubicBezTo>
                      <a:pt x="1438060" y="3205199"/>
                      <a:pt x="1439368" y="3206508"/>
                      <a:pt x="1441329" y="3207817"/>
                    </a:cubicBezTo>
                    <a:cubicBezTo>
                      <a:pt x="1442637" y="3209125"/>
                      <a:pt x="1445907" y="3211089"/>
                      <a:pt x="1447215" y="3211743"/>
                    </a:cubicBezTo>
                    <a:lnTo>
                      <a:pt x="1448523" y="3211743"/>
                    </a:lnTo>
                    <a:cubicBezTo>
                      <a:pt x="1451139" y="3211743"/>
                      <a:pt x="1455063" y="3211743"/>
                      <a:pt x="1458986" y="3213052"/>
                    </a:cubicBezTo>
                    <a:cubicBezTo>
                      <a:pt x="1458986" y="3213052"/>
                      <a:pt x="1481875" y="3222867"/>
                      <a:pt x="1481221" y="3234646"/>
                    </a:cubicBezTo>
                    <a:cubicBezTo>
                      <a:pt x="1481221" y="3241845"/>
                      <a:pt x="1473374" y="3246426"/>
                      <a:pt x="1467488" y="3249697"/>
                    </a:cubicBezTo>
                    <a:cubicBezTo>
                      <a:pt x="1466180" y="3250352"/>
                      <a:pt x="1464218" y="3251661"/>
                      <a:pt x="1463564" y="3252315"/>
                    </a:cubicBezTo>
                    <a:cubicBezTo>
                      <a:pt x="1462256" y="3252969"/>
                      <a:pt x="1460948" y="3254278"/>
                      <a:pt x="1458986" y="3256241"/>
                    </a:cubicBezTo>
                    <a:cubicBezTo>
                      <a:pt x="1457678" y="3256896"/>
                      <a:pt x="1456371" y="3258204"/>
                      <a:pt x="1454409" y="3259513"/>
                    </a:cubicBezTo>
                    <a:cubicBezTo>
                      <a:pt x="1455717" y="3260168"/>
                      <a:pt x="1457678" y="3261476"/>
                      <a:pt x="1458333" y="3263440"/>
                    </a:cubicBezTo>
                    <a:cubicBezTo>
                      <a:pt x="1458333" y="3264748"/>
                      <a:pt x="1459641" y="3265403"/>
                      <a:pt x="1459641" y="3266712"/>
                    </a:cubicBezTo>
                    <a:cubicBezTo>
                      <a:pt x="1459641" y="3267366"/>
                      <a:pt x="1460294" y="3268675"/>
                      <a:pt x="1460294" y="3268675"/>
                    </a:cubicBezTo>
                    <a:cubicBezTo>
                      <a:pt x="1460294" y="3268675"/>
                      <a:pt x="1460948" y="3268675"/>
                      <a:pt x="1461602" y="3268675"/>
                    </a:cubicBezTo>
                    <a:cubicBezTo>
                      <a:pt x="1463564" y="3268675"/>
                      <a:pt x="1468142" y="3270638"/>
                      <a:pt x="1470758" y="3275219"/>
                    </a:cubicBezTo>
                    <a:cubicBezTo>
                      <a:pt x="1472066" y="3277836"/>
                      <a:pt x="1479259" y="3290270"/>
                      <a:pt x="1477951" y="3296813"/>
                    </a:cubicBezTo>
                    <a:cubicBezTo>
                      <a:pt x="1477951" y="3296813"/>
                      <a:pt x="1477951" y="3298122"/>
                      <a:pt x="1477951" y="3298122"/>
                    </a:cubicBezTo>
                    <a:cubicBezTo>
                      <a:pt x="1477951" y="3298122"/>
                      <a:pt x="1479259" y="3298122"/>
                      <a:pt x="1479913" y="3298122"/>
                    </a:cubicBezTo>
                    <a:cubicBezTo>
                      <a:pt x="1483183" y="3298122"/>
                      <a:pt x="1491031" y="3298122"/>
                      <a:pt x="1491685" y="3305321"/>
                    </a:cubicBezTo>
                    <a:cubicBezTo>
                      <a:pt x="1491685" y="3305321"/>
                      <a:pt x="1492339" y="3311210"/>
                      <a:pt x="1491685" y="3316445"/>
                    </a:cubicBezTo>
                    <a:cubicBezTo>
                      <a:pt x="1492993" y="3314482"/>
                      <a:pt x="1495609" y="3312519"/>
                      <a:pt x="1498224" y="3311864"/>
                    </a:cubicBezTo>
                    <a:cubicBezTo>
                      <a:pt x="1499532" y="3311864"/>
                      <a:pt x="1501494" y="3311864"/>
                      <a:pt x="1505418" y="3311864"/>
                    </a:cubicBezTo>
                    <a:cubicBezTo>
                      <a:pt x="1508034" y="3311864"/>
                      <a:pt x="1513919" y="3311864"/>
                      <a:pt x="1515881" y="3311864"/>
                    </a:cubicBezTo>
                    <a:cubicBezTo>
                      <a:pt x="1515881" y="3311864"/>
                      <a:pt x="1515881" y="3311864"/>
                      <a:pt x="1515881" y="3311864"/>
                    </a:cubicBezTo>
                    <a:cubicBezTo>
                      <a:pt x="1519151" y="3309247"/>
                      <a:pt x="1525691" y="3303357"/>
                      <a:pt x="1530922" y="3308593"/>
                    </a:cubicBezTo>
                    <a:cubicBezTo>
                      <a:pt x="1531576" y="3309247"/>
                      <a:pt x="1532230" y="3310556"/>
                      <a:pt x="1533538" y="3311864"/>
                    </a:cubicBezTo>
                    <a:cubicBezTo>
                      <a:pt x="1534192" y="3313173"/>
                      <a:pt x="1536154" y="3315791"/>
                      <a:pt x="1537462" y="3316445"/>
                    </a:cubicBezTo>
                    <a:cubicBezTo>
                      <a:pt x="1539424" y="3316445"/>
                      <a:pt x="1544001" y="3313828"/>
                      <a:pt x="1551195" y="3307284"/>
                    </a:cubicBezTo>
                    <a:cubicBezTo>
                      <a:pt x="1552503" y="3305975"/>
                      <a:pt x="1553157" y="3304666"/>
                      <a:pt x="1554465" y="3303357"/>
                    </a:cubicBezTo>
                    <a:cubicBezTo>
                      <a:pt x="1556427" y="3300740"/>
                      <a:pt x="1559042" y="3296159"/>
                      <a:pt x="1564274" y="3296813"/>
                    </a:cubicBezTo>
                    <a:cubicBezTo>
                      <a:pt x="1564274" y="3296813"/>
                      <a:pt x="1566236" y="3296813"/>
                      <a:pt x="1568852" y="3295505"/>
                    </a:cubicBezTo>
                    <a:cubicBezTo>
                      <a:pt x="1568852" y="3295505"/>
                      <a:pt x="1569506" y="3295505"/>
                      <a:pt x="1570160" y="3294850"/>
                    </a:cubicBezTo>
                    <a:cubicBezTo>
                      <a:pt x="1572122" y="3293541"/>
                      <a:pt x="1574738" y="3291578"/>
                      <a:pt x="1578661" y="3292233"/>
                    </a:cubicBezTo>
                    <a:cubicBezTo>
                      <a:pt x="1581277" y="3292233"/>
                      <a:pt x="1583239" y="3294850"/>
                      <a:pt x="1585201" y="3297468"/>
                    </a:cubicBezTo>
                    <a:cubicBezTo>
                      <a:pt x="1586509" y="3299431"/>
                      <a:pt x="1587163" y="3301394"/>
                      <a:pt x="1587817" y="3303357"/>
                    </a:cubicBezTo>
                    <a:cubicBezTo>
                      <a:pt x="1588471" y="3305321"/>
                      <a:pt x="1589125" y="3306629"/>
                      <a:pt x="1590433" y="3307938"/>
                    </a:cubicBezTo>
                    <a:cubicBezTo>
                      <a:pt x="1591740" y="3309247"/>
                      <a:pt x="1592395" y="3311210"/>
                      <a:pt x="1593703" y="3312519"/>
                    </a:cubicBezTo>
                    <a:cubicBezTo>
                      <a:pt x="1595664" y="3316445"/>
                      <a:pt x="1596318" y="3316445"/>
                      <a:pt x="1596972" y="3316445"/>
                    </a:cubicBezTo>
                    <a:cubicBezTo>
                      <a:pt x="1640787" y="3319063"/>
                      <a:pt x="1645365" y="3323643"/>
                      <a:pt x="1646673" y="3325607"/>
                    </a:cubicBezTo>
                    <a:cubicBezTo>
                      <a:pt x="1649289" y="3328879"/>
                      <a:pt x="1653867" y="3336731"/>
                      <a:pt x="1659753" y="3350473"/>
                    </a:cubicBezTo>
                    <a:cubicBezTo>
                      <a:pt x="1663022" y="3357017"/>
                      <a:pt x="1665638" y="3363561"/>
                      <a:pt x="1667600" y="3365524"/>
                    </a:cubicBezTo>
                    <a:cubicBezTo>
                      <a:pt x="1668908" y="3367487"/>
                      <a:pt x="1670216" y="3369451"/>
                      <a:pt x="1671524" y="3371414"/>
                    </a:cubicBezTo>
                    <a:cubicBezTo>
                      <a:pt x="1676755" y="3378612"/>
                      <a:pt x="1681987" y="3385811"/>
                      <a:pt x="1681987" y="3392354"/>
                    </a:cubicBezTo>
                    <a:cubicBezTo>
                      <a:pt x="1681987" y="3398898"/>
                      <a:pt x="1683949" y="3408060"/>
                      <a:pt x="1686565" y="3412640"/>
                    </a:cubicBezTo>
                    <a:cubicBezTo>
                      <a:pt x="1689181" y="3416567"/>
                      <a:pt x="1707492" y="3428346"/>
                      <a:pt x="1714685" y="3430963"/>
                    </a:cubicBezTo>
                    <a:cubicBezTo>
                      <a:pt x="1715993" y="3429000"/>
                      <a:pt x="1717301" y="3425728"/>
                      <a:pt x="1718609" y="3423110"/>
                    </a:cubicBezTo>
                    <a:cubicBezTo>
                      <a:pt x="1722533" y="3415258"/>
                      <a:pt x="1724495" y="3411332"/>
                      <a:pt x="1727765" y="3410023"/>
                    </a:cubicBezTo>
                    <a:cubicBezTo>
                      <a:pt x="1728418" y="3410023"/>
                      <a:pt x="1730380" y="3408714"/>
                      <a:pt x="1732342" y="3407405"/>
                    </a:cubicBezTo>
                    <a:cubicBezTo>
                      <a:pt x="1751307" y="3394972"/>
                      <a:pt x="1757193" y="3393009"/>
                      <a:pt x="1762424" y="3394972"/>
                    </a:cubicBezTo>
                    <a:cubicBezTo>
                      <a:pt x="1767656" y="3396935"/>
                      <a:pt x="1776157" y="3403479"/>
                      <a:pt x="1780735" y="3408060"/>
                    </a:cubicBezTo>
                    <a:lnTo>
                      <a:pt x="1782043" y="3409368"/>
                    </a:lnTo>
                    <a:cubicBezTo>
                      <a:pt x="1787929" y="3417221"/>
                      <a:pt x="1790545" y="3419184"/>
                      <a:pt x="1791853" y="3419839"/>
                    </a:cubicBezTo>
                    <a:cubicBezTo>
                      <a:pt x="1793161" y="3418530"/>
                      <a:pt x="1793814" y="3417221"/>
                      <a:pt x="1795122" y="3415912"/>
                    </a:cubicBezTo>
                    <a:cubicBezTo>
                      <a:pt x="1797084" y="3413295"/>
                      <a:pt x="1799700" y="3409368"/>
                      <a:pt x="1805586" y="3407405"/>
                    </a:cubicBezTo>
                    <a:cubicBezTo>
                      <a:pt x="1810817" y="3406096"/>
                      <a:pt x="1815395" y="3408060"/>
                      <a:pt x="1819973" y="3410023"/>
                    </a:cubicBezTo>
                    <a:cubicBezTo>
                      <a:pt x="1822589" y="3411332"/>
                      <a:pt x="1826513" y="3412640"/>
                      <a:pt x="1827821" y="3411986"/>
                    </a:cubicBezTo>
                    <a:cubicBezTo>
                      <a:pt x="1831090" y="3410677"/>
                      <a:pt x="1835014" y="3405442"/>
                      <a:pt x="1837630" y="3402170"/>
                    </a:cubicBezTo>
                    <a:cubicBezTo>
                      <a:pt x="1839592" y="3399553"/>
                      <a:pt x="1841554" y="3396935"/>
                      <a:pt x="1843515" y="3395626"/>
                    </a:cubicBezTo>
                    <a:cubicBezTo>
                      <a:pt x="1844823" y="3394318"/>
                      <a:pt x="1847439" y="3393009"/>
                      <a:pt x="1850055" y="3391046"/>
                    </a:cubicBezTo>
                    <a:cubicBezTo>
                      <a:pt x="1854633" y="3387774"/>
                      <a:pt x="1865750" y="3380575"/>
                      <a:pt x="1867058" y="3377958"/>
                    </a:cubicBezTo>
                    <a:cubicBezTo>
                      <a:pt x="1869020" y="3374686"/>
                      <a:pt x="1872944" y="3369451"/>
                      <a:pt x="1876868" y="3364870"/>
                    </a:cubicBezTo>
                    <a:cubicBezTo>
                      <a:pt x="1878829" y="3361598"/>
                      <a:pt x="1880791" y="3359635"/>
                      <a:pt x="1881445" y="3358326"/>
                    </a:cubicBezTo>
                    <a:cubicBezTo>
                      <a:pt x="1881445" y="3358326"/>
                      <a:pt x="1894525" y="3339349"/>
                      <a:pt x="1904988" y="3338694"/>
                    </a:cubicBezTo>
                    <a:cubicBezTo>
                      <a:pt x="1907604" y="3338694"/>
                      <a:pt x="1910874" y="3339349"/>
                      <a:pt x="1912835" y="3341312"/>
                    </a:cubicBezTo>
                    <a:cubicBezTo>
                      <a:pt x="1916105" y="3344584"/>
                      <a:pt x="1918721" y="3349819"/>
                      <a:pt x="1920683" y="3355708"/>
                    </a:cubicBezTo>
                    <a:cubicBezTo>
                      <a:pt x="1921991" y="3358980"/>
                      <a:pt x="1923953" y="3362907"/>
                      <a:pt x="1924607" y="3364215"/>
                    </a:cubicBezTo>
                    <a:cubicBezTo>
                      <a:pt x="1924607" y="3364215"/>
                      <a:pt x="1925915" y="3364215"/>
                      <a:pt x="1926568" y="3364870"/>
                    </a:cubicBezTo>
                    <a:cubicBezTo>
                      <a:pt x="1931146" y="3366833"/>
                      <a:pt x="1938994" y="3370759"/>
                      <a:pt x="1942917" y="3379921"/>
                    </a:cubicBezTo>
                    <a:cubicBezTo>
                      <a:pt x="1943572" y="3381884"/>
                      <a:pt x="1946841" y="3385811"/>
                      <a:pt x="1959921" y="3389737"/>
                    </a:cubicBezTo>
                    <a:cubicBezTo>
                      <a:pt x="1961228" y="3389737"/>
                      <a:pt x="1964498" y="3390391"/>
                      <a:pt x="1967768" y="3391046"/>
                    </a:cubicBezTo>
                    <a:cubicBezTo>
                      <a:pt x="1977577" y="3392354"/>
                      <a:pt x="1985425" y="3393663"/>
                      <a:pt x="1987387" y="3398898"/>
                    </a:cubicBezTo>
                    <a:cubicBezTo>
                      <a:pt x="1990003" y="3400861"/>
                      <a:pt x="1997850" y="3404133"/>
                      <a:pt x="2001774" y="3404788"/>
                    </a:cubicBezTo>
                    <a:cubicBezTo>
                      <a:pt x="2003736" y="3402170"/>
                      <a:pt x="2005698" y="3394972"/>
                      <a:pt x="2007006" y="3391046"/>
                    </a:cubicBezTo>
                    <a:cubicBezTo>
                      <a:pt x="2009622" y="3383193"/>
                      <a:pt x="2010275" y="3380575"/>
                      <a:pt x="2013545" y="3378612"/>
                    </a:cubicBezTo>
                    <a:cubicBezTo>
                      <a:pt x="2016815" y="3376649"/>
                      <a:pt x="2028587" y="3371414"/>
                      <a:pt x="2036434" y="3378612"/>
                    </a:cubicBezTo>
                    <a:lnTo>
                      <a:pt x="2037742" y="3379921"/>
                    </a:lnTo>
                    <a:cubicBezTo>
                      <a:pt x="2041666" y="3383193"/>
                      <a:pt x="2044281" y="3385811"/>
                      <a:pt x="2048205" y="3385811"/>
                    </a:cubicBezTo>
                    <a:cubicBezTo>
                      <a:pt x="2049513" y="3385156"/>
                      <a:pt x="2052129" y="3381884"/>
                      <a:pt x="2053437" y="3379921"/>
                    </a:cubicBezTo>
                    <a:cubicBezTo>
                      <a:pt x="2058015" y="3374031"/>
                      <a:pt x="2063900" y="3366179"/>
                      <a:pt x="2072402" y="3368796"/>
                    </a:cubicBezTo>
                    <a:cubicBezTo>
                      <a:pt x="2078941" y="3370759"/>
                      <a:pt x="2083519" y="3375340"/>
                      <a:pt x="2086789" y="3378612"/>
                    </a:cubicBezTo>
                    <a:cubicBezTo>
                      <a:pt x="2087443" y="3379267"/>
                      <a:pt x="2088751" y="3380575"/>
                      <a:pt x="2089405" y="3380575"/>
                    </a:cubicBezTo>
                    <a:cubicBezTo>
                      <a:pt x="2092020" y="3381230"/>
                      <a:pt x="2093328" y="3383193"/>
                      <a:pt x="2095944" y="3385156"/>
                    </a:cubicBezTo>
                    <a:cubicBezTo>
                      <a:pt x="2097906" y="3387119"/>
                      <a:pt x="2101830" y="3391046"/>
                      <a:pt x="2103138" y="3390391"/>
                    </a:cubicBezTo>
                    <a:cubicBezTo>
                      <a:pt x="2105100" y="3389737"/>
                      <a:pt x="2107716" y="3385156"/>
                      <a:pt x="2109678" y="3382539"/>
                    </a:cubicBezTo>
                    <a:cubicBezTo>
                      <a:pt x="2112947" y="3377303"/>
                      <a:pt x="2117525" y="3370759"/>
                      <a:pt x="2124065" y="3370105"/>
                    </a:cubicBezTo>
                    <a:cubicBezTo>
                      <a:pt x="2129951" y="3370105"/>
                      <a:pt x="2134528" y="3372723"/>
                      <a:pt x="2139106" y="3376649"/>
                    </a:cubicBezTo>
                    <a:cubicBezTo>
                      <a:pt x="2143684" y="3379921"/>
                      <a:pt x="2147607" y="3383193"/>
                      <a:pt x="2152185" y="3382539"/>
                    </a:cubicBezTo>
                    <a:cubicBezTo>
                      <a:pt x="2156763" y="3382539"/>
                      <a:pt x="2160033" y="3379267"/>
                      <a:pt x="2163956" y="3376649"/>
                    </a:cubicBezTo>
                    <a:cubicBezTo>
                      <a:pt x="2168534" y="3373377"/>
                      <a:pt x="2174420" y="3369451"/>
                      <a:pt x="2180959" y="3370759"/>
                    </a:cubicBezTo>
                    <a:cubicBezTo>
                      <a:pt x="2190115" y="3372723"/>
                      <a:pt x="2194692" y="3381230"/>
                      <a:pt x="2197308" y="3386465"/>
                    </a:cubicBezTo>
                    <a:cubicBezTo>
                      <a:pt x="2197308" y="3387774"/>
                      <a:pt x="2198616" y="3388428"/>
                      <a:pt x="2198616" y="3389083"/>
                    </a:cubicBezTo>
                    <a:cubicBezTo>
                      <a:pt x="2199924" y="3390391"/>
                      <a:pt x="2208426" y="3391700"/>
                      <a:pt x="2212349" y="3391046"/>
                    </a:cubicBezTo>
                    <a:cubicBezTo>
                      <a:pt x="2214311" y="3391046"/>
                      <a:pt x="2221505" y="3385811"/>
                      <a:pt x="2226082" y="3382539"/>
                    </a:cubicBezTo>
                    <a:cubicBezTo>
                      <a:pt x="2233276" y="3377303"/>
                      <a:pt x="2237854" y="3374686"/>
                      <a:pt x="2241778" y="3373377"/>
                    </a:cubicBezTo>
                    <a:cubicBezTo>
                      <a:pt x="2248317" y="3371414"/>
                      <a:pt x="2255511" y="3375340"/>
                      <a:pt x="2258781" y="3380575"/>
                    </a:cubicBezTo>
                    <a:cubicBezTo>
                      <a:pt x="2262050" y="3385156"/>
                      <a:pt x="2262705" y="3389737"/>
                      <a:pt x="2260743" y="3393663"/>
                    </a:cubicBezTo>
                    <a:cubicBezTo>
                      <a:pt x="2258781" y="3396935"/>
                      <a:pt x="2258127" y="3401516"/>
                      <a:pt x="2259435" y="3402825"/>
                    </a:cubicBezTo>
                    <a:cubicBezTo>
                      <a:pt x="2261397" y="3404133"/>
                      <a:pt x="2267282" y="3405442"/>
                      <a:pt x="2271206" y="3406096"/>
                    </a:cubicBezTo>
                    <a:cubicBezTo>
                      <a:pt x="2281015" y="3408060"/>
                      <a:pt x="2288863" y="3410023"/>
                      <a:pt x="2291479" y="3415912"/>
                    </a:cubicBezTo>
                    <a:cubicBezTo>
                      <a:pt x="2294748" y="3421802"/>
                      <a:pt x="2291479" y="3430309"/>
                      <a:pt x="2288863" y="3436853"/>
                    </a:cubicBezTo>
                    <a:cubicBezTo>
                      <a:pt x="2288863" y="3438162"/>
                      <a:pt x="2287555" y="3439470"/>
                      <a:pt x="2287555" y="3440125"/>
                    </a:cubicBezTo>
                    <a:cubicBezTo>
                      <a:pt x="2287555" y="3442088"/>
                      <a:pt x="2286247" y="3444051"/>
                      <a:pt x="2283631" y="3447978"/>
                    </a:cubicBezTo>
                    <a:cubicBezTo>
                      <a:pt x="2282323" y="3451250"/>
                      <a:pt x="2278399" y="3457793"/>
                      <a:pt x="2277746" y="3460411"/>
                    </a:cubicBezTo>
                    <a:cubicBezTo>
                      <a:pt x="2283631" y="3470881"/>
                      <a:pt x="2268590" y="3483969"/>
                      <a:pt x="2265320" y="3486586"/>
                    </a:cubicBezTo>
                    <a:cubicBezTo>
                      <a:pt x="2263358" y="3488549"/>
                      <a:pt x="2260089" y="3489858"/>
                      <a:pt x="2256819" y="3491167"/>
                    </a:cubicBezTo>
                    <a:cubicBezTo>
                      <a:pt x="2255511" y="3491167"/>
                      <a:pt x="2253549" y="3492476"/>
                      <a:pt x="2252241" y="3493130"/>
                    </a:cubicBezTo>
                    <a:cubicBezTo>
                      <a:pt x="2254857" y="3495748"/>
                      <a:pt x="2258127" y="3497057"/>
                      <a:pt x="2264666" y="3496402"/>
                    </a:cubicBezTo>
                    <a:cubicBezTo>
                      <a:pt x="2299980" y="3493785"/>
                      <a:pt x="2301942" y="3496402"/>
                      <a:pt x="2303904" y="3499020"/>
                    </a:cubicBezTo>
                    <a:lnTo>
                      <a:pt x="2305866" y="3501637"/>
                    </a:lnTo>
                    <a:lnTo>
                      <a:pt x="2304558" y="3505564"/>
                    </a:lnTo>
                    <a:cubicBezTo>
                      <a:pt x="2303250" y="3508836"/>
                      <a:pt x="2295403" y="3521923"/>
                      <a:pt x="2285593" y="3523887"/>
                    </a:cubicBezTo>
                    <a:cubicBezTo>
                      <a:pt x="2284285" y="3523887"/>
                      <a:pt x="2283631" y="3523887"/>
                      <a:pt x="2282323" y="3523887"/>
                    </a:cubicBezTo>
                    <a:cubicBezTo>
                      <a:pt x="2275784" y="3525195"/>
                      <a:pt x="2275130" y="3525850"/>
                      <a:pt x="2274476" y="3528467"/>
                    </a:cubicBezTo>
                    <a:cubicBezTo>
                      <a:pt x="2271860" y="3542209"/>
                      <a:pt x="2274476" y="3553988"/>
                      <a:pt x="2276438" y="3555297"/>
                    </a:cubicBezTo>
                    <a:cubicBezTo>
                      <a:pt x="2278399" y="3555952"/>
                      <a:pt x="2281015" y="3556606"/>
                      <a:pt x="2283631" y="3557260"/>
                    </a:cubicBezTo>
                    <a:cubicBezTo>
                      <a:pt x="2299326" y="3561841"/>
                      <a:pt x="2309790" y="3565768"/>
                      <a:pt x="2313060" y="3571657"/>
                    </a:cubicBezTo>
                    <a:cubicBezTo>
                      <a:pt x="2316329" y="3576892"/>
                      <a:pt x="2324177" y="3586054"/>
                      <a:pt x="2330716" y="3588017"/>
                    </a:cubicBezTo>
                    <a:cubicBezTo>
                      <a:pt x="2339872" y="3591289"/>
                      <a:pt x="2344450" y="3600450"/>
                      <a:pt x="2343142" y="3607648"/>
                    </a:cubicBezTo>
                    <a:cubicBezTo>
                      <a:pt x="2342488" y="3612883"/>
                      <a:pt x="2339218" y="3616155"/>
                      <a:pt x="2334640" y="3616155"/>
                    </a:cubicBezTo>
                    <a:cubicBezTo>
                      <a:pt x="2333332" y="3616155"/>
                      <a:pt x="2330716" y="3616810"/>
                      <a:pt x="2329409" y="3617464"/>
                    </a:cubicBezTo>
                    <a:cubicBezTo>
                      <a:pt x="2335294" y="3625317"/>
                      <a:pt x="2341834" y="3643640"/>
                      <a:pt x="2337910" y="3650184"/>
                    </a:cubicBezTo>
                    <a:cubicBezTo>
                      <a:pt x="2335948" y="3652801"/>
                      <a:pt x="2333332" y="3653456"/>
                      <a:pt x="2329409" y="3654110"/>
                    </a:cubicBezTo>
                    <a:cubicBezTo>
                      <a:pt x="2330716" y="3654764"/>
                      <a:pt x="2332024" y="3656073"/>
                      <a:pt x="2333332" y="3656728"/>
                    </a:cubicBezTo>
                    <a:cubicBezTo>
                      <a:pt x="2337910" y="3659345"/>
                      <a:pt x="2341834" y="3661963"/>
                      <a:pt x="2343142" y="3667198"/>
                    </a:cubicBezTo>
                    <a:lnTo>
                      <a:pt x="2343142" y="3669161"/>
                    </a:lnTo>
                    <a:cubicBezTo>
                      <a:pt x="2346411" y="3678977"/>
                      <a:pt x="2349681" y="3689447"/>
                      <a:pt x="2345758" y="3696646"/>
                    </a:cubicBezTo>
                    <a:cubicBezTo>
                      <a:pt x="2344450" y="3699263"/>
                      <a:pt x="2341834" y="3701226"/>
                      <a:pt x="2338564" y="3702535"/>
                    </a:cubicBezTo>
                    <a:cubicBezTo>
                      <a:pt x="2330716" y="3705152"/>
                      <a:pt x="2308482" y="3709079"/>
                      <a:pt x="2302596" y="3709079"/>
                    </a:cubicBezTo>
                    <a:cubicBezTo>
                      <a:pt x="2296711" y="3709079"/>
                      <a:pt x="2279707" y="3713005"/>
                      <a:pt x="2271206" y="3717586"/>
                    </a:cubicBezTo>
                    <a:cubicBezTo>
                      <a:pt x="2262705" y="3722821"/>
                      <a:pt x="2251587" y="3725438"/>
                      <a:pt x="2243086" y="3728056"/>
                    </a:cubicBezTo>
                    <a:cubicBezTo>
                      <a:pt x="2241124" y="3728056"/>
                      <a:pt x="2239162" y="3729365"/>
                      <a:pt x="2237854" y="3729365"/>
                    </a:cubicBezTo>
                    <a:cubicBezTo>
                      <a:pt x="2235892" y="3729365"/>
                      <a:pt x="2233930" y="3733291"/>
                      <a:pt x="2231968" y="3745070"/>
                    </a:cubicBezTo>
                    <a:lnTo>
                      <a:pt x="2231968" y="3745070"/>
                    </a:lnTo>
                    <a:cubicBezTo>
                      <a:pt x="2231968" y="3746379"/>
                      <a:pt x="2231968" y="3747688"/>
                      <a:pt x="2232622" y="3748342"/>
                    </a:cubicBezTo>
                    <a:cubicBezTo>
                      <a:pt x="2234584" y="3752269"/>
                      <a:pt x="2237854" y="3761430"/>
                      <a:pt x="2227390" y="3768628"/>
                    </a:cubicBezTo>
                    <a:lnTo>
                      <a:pt x="2224775" y="3770591"/>
                    </a:lnTo>
                    <a:cubicBezTo>
                      <a:pt x="2216927" y="3775826"/>
                      <a:pt x="2211696" y="3779098"/>
                      <a:pt x="2207772" y="3783679"/>
                    </a:cubicBezTo>
                    <a:cubicBezTo>
                      <a:pt x="2206464" y="3784988"/>
                      <a:pt x="2205156" y="3786297"/>
                      <a:pt x="2203848" y="3787605"/>
                    </a:cubicBezTo>
                    <a:cubicBezTo>
                      <a:pt x="2200578" y="3790877"/>
                      <a:pt x="2198616" y="3792840"/>
                      <a:pt x="2197962" y="3798076"/>
                    </a:cubicBezTo>
                    <a:cubicBezTo>
                      <a:pt x="2197308" y="3803311"/>
                      <a:pt x="2197962" y="3808546"/>
                      <a:pt x="2199270" y="3814436"/>
                    </a:cubicBezTo>
                    <a:cubicBezTo>
                      <a:pt x="2199270" y="3817708"/>
                      <a:pt x="2200578" y="3820325"/>
                      <a:pt x="2200578" y="3823597"/>
                    </a:cubicBezTo>
                    <a:lnTo>
                      <a:pt x="2200578" y="3826215"/>
                    </a:lnTo>
                    <a:cubicBezTo>
                      <a:pt x="2201232" y="3832758"/>
                      <a:pt x="2202540" y="3843883"/>
                      <a:pt x="2204502" y="3846500"/>
                    </a:cubicBezTo>
                    <a:cubicBezTo>
                      <a:pt x="2207118" y="3849772"/>
                      <a:pt x="2207118" y="3855007"/>
                      <a:pt x="2208426" y="3862206"/>
                    </a:cubicBezTo>
                    <a:cubicBezTo>
                      <a:pt x="2208426" y="3867441"/>
                      <a:pt x="2210388" y="3875294"/>
                      <a:pt x="2212349" y="3880529"/>
                    </a:cubicBezTo>
                    <a:cubicBezTo>
                      <a:pt x="2224121" y="3873331"/>
                      <a:pt x="2238508" y="3866132"/>
                      <a:pt x="2246355" y="3862860"/>
                    </a:cubicBezTo>
                    <a:cubicBezTo>
                      <a:pt x="2255511" y="3858279"/>
                      <a:pt x="2292787" y="3820979"/>
                      <a:pt x="2305212" y="3817708"/>
                    </a:cubicBezTo>
                    <a:cubicBezTo>
                      <a:pt x="2317637" y="3814436"/>
                      <a:pt x="2318945" y="3827523"/>
                      <a:pt x="2326793" y="3833413"/>
                    </a:cubicBezTo>
                    <a:cubicBezTo>
                      <a:pt x="2334640" y="3838648"/>
                      <a:pt x="2346411" y="3841920"/>
                      <a:pt x="2338564" y="3847155"/>
                    </a:cubicBezTo>
                    <a:cubicBezTo>
                      <a:pt x="2330716" y="3852390"/>
                      <a:pt x="2319599" y="3854353"/>
                      <a:pt x="2307174" y="3868095"/>
                    </a:cubicBezTo>
                    <a:cubicBezTo>
                      <a:pt x="2294748" y="3881838"/>
                      <a:pt x="2278399" y="3902124"/>
                      <a:pt x="2271206" y="3907359"/>
                    </a:cubicBezTo>
                    <a:cubicBezTo>
                      <a:pt x="2264666" y="3912594"/>
                      <a:pt x="2248971" y="3921755"/>
                      <a:pt x="2250279" y="3925027"/>
                    </a:cubicBezTo>
                    <a:cubicBezTo>
                      <a:pt x="2251587" y="3928954"/>
                      <a:pt x="2278399" y="3934189"/>
                      <a:pt x="2274476" y="3937461"/>
                    </a:cubicBezTo>
                    <a:cubicBezTo>
                      <a:pt x="2270552" y="3940733"/>
                      <a:pt x="2245047" y="3947931"/>
                      <a:pt x="2235892" y="3953820"/>
                    </a:cubicBezTo>
                    <a:cubicBezTo>
                      <a:pt x="2227390" y="3959710"/>
                      <a:pt x="2209733" y="3970180"/>
                      <a:pt x="2204502" y="3970180"/>
                    </a:cubicBezTo>
                    <a:cubicBezTo>
                      <a:pt x="2199270" y="3970180"/>
                      <a:pt x="2178998" y="3964291"/>
                      <a:pt x="2180959" y="3974106"/>
                    </a:cubicBezTo>
                    <a:cubicBezTo>
                      <a:pt x="2182921" y="3983922"/>
                      <a:pt x="2199924" y="4006826"/>
                      <a:pt x="2214311" y="4010752"/>
                    </a:cubicBezTo>
                    <a:cubicBezTo>
                      <a:pt x="2228698" y="4014679"/>
                      <a:pt x="2243086" y="4013370"/>
                      <a:pt x="2258781" y="4016642"/>
                    </a:cubicBezTo>
                    <a:cubicBezTo>
                      <a:pt x="2274476" y="4020568"/>
                      <a:pt x="2290171" y="4032347"/>
                      <a:pt x="2299980" y="4033656"/>
                    </a:cubicBezTo>
                    <a:cubicBezTo>
                      <a:pt x="2309790" y="4035619"/>
                      <a:pt x="2322215" y="4038891"/>
                      <a:pt x="2321561" y="4043472"/>
                    </a:cubicBezTo>
                    <a:cubicBezTo>
                      <a:pt x="2321561" y="4048707"/>
                      <a:pt x="2294095" y="4043472"/>
                      <a:pt x="2283631" y="4042163"/>
                    </a:cubicBezTo>
                    <a:cubicBezTo>
                      <a:pt x="2273168" y="4040200"/>
                      <a:pt x="2266628" y="4050016"/>
                      <a:pt x="2269244" y="4057868"/>
                    </a:cubicBezTo>
                    <a:cubicBezTo>
                      <a:pt x="2271860" y="4065067"/>
                      <a:pt x="2279054" y="4075537"/>
                      <a:pt x="2269244" y="4076846"/>
                    </a:cubicBezTo>
                    <a:cubicBezTo>
                      <a:pt x="2260089" y="4078154"/>
                      <a:pt x="2252895" y="4069647"/>
                      <a:pt x="2250933" y="4081426"/>
                    </a:cubicBezTo>
                    <a:cubicBezTo>
                      <a:pt x="2248317" y="4093205"/>
                      <a:pt x="2253549" y="4122653"/>
                      <a:pt x="2250933" y="4129197"/>
                    </a:cubicBezTo>
                    <a:cubicBezTo>
                      <a:pt x="2247663" y="4135086"/>
                      <a:pt x="2237854" y="4144248"/>
                      <a:pt x="2237200" y="4150137"/>
                    </a:cubicBezTo>
                    <a:cubicBezTo>
                      <a:pt x="2237200" y="4156026"/>
                      <a:pt x="2237200" y="4169114"/>
                      <a:pt x="2239162" y="4176967"/>
                    </a:cubicBezTo>
                    <a:cubicBezTo>
                      <a:pt x="2241778" y="4184166"/>
                      <a:pt x="2245047" y="4203143"/>
                      <a:pt x="2239162" y="4210341"/>
                    </a:cubicBezTo>
                    <a:cubicBezTo>
                      <a:pt x="2233276" y="4217539"/>
                      <a:pt x="2221505" y="4227355"/>
                      <a:pt x="2217581" y="4231281"/>
                    </a:cubicBezTo>
                    <a:cubicBezTo>
                      <a:pt x="2213657" y="4235208"/>
                      <a:pt x="2209080" y="4246987"/>
                      <a:pt x="2197308" y="4246987"/>
                    </a:cubicBezTo>
                    <a:cubicBezTo>
                      <a:pt x="2185537" y="4246987"/>
                      <a:pt x="2170496" y="4252877"/>
                      <a:pt x="2167880" y="4248296"/>
                    </a:cubicBezTo>
                    <a:cubicBezTo>
                      <a:pt x="2164610" y="4243715"/>
                      <a:pt x="2153493" y="4231936"/>
                      <a:pt x="2149569" y="4235862"/>
                    </a:cubicBezTo>
                    <a:cubicBezTo>
                      <a:pt x="2144992" y="4239789"/>
                      <a:pt x="2135182" y="4250259"/>
                      <a:pt x="2137798" y="4257457"/>
                    </a:cubicBezTo>
                    <a:cubicBezTo>
                      <a:pt x="2140414" y="4264655"/>
                      <a:pt x="2144992" y="4279052"/>
                      <a:pt x="2150877" y="4282978"/>
                    </a:cubicBezTo>
                    <a:cubicBezTo>
                      <a:pt x="2156763" y="4286904"/>
                      <a:pt x="2194039" y="4279052"/>
                      <a:pt x="2205156" y="4280361"/>
                    </a:cubicBezTo>
                    <a:cubicBezTo>
                      <a:pt x="2216273" y="4281669"/>
                      <a:pt x="2247663" y="4295412"/>
                      <a:pt x="2251587" y="4301301"/>
                    </a:cubicBezTo>
                    <a:cubicBezTo>
                      <a:pt x="2255511" y="4307191"/>
                      <a:pt x="2285593" y="4337293"/>
                      <a:pt x="2295403" y="4335329"/>
                    </a:cubicBezTo>
                    <a:cubicBezTo>
                      <a:pt x="2305212" y="4333366"/>
                      <a:pt x="2309790" y="4307191"/>
                      <a:pt x="2322215" y="4307845"/>
                    </a:cubicBezTo>
                    <a:cubicBezTo>
                      <a:pt x="2334640" y="4307845"/>
                      <a:pt x="2371916" y="4334675"/>
                      <a:pt x="2383687" y="4338601"/>
                    </a:cubicBezTo>
                    <a:cubicBezTo>
                      <a:pt x="2395458" y="4343182"/>
                      <a:pt x="2432080" y="4336638"/>
                      <a:pt x="2441890" y="4335329"/>
                    </a:cubicBezTo>
                    <a:cubicBezTo>
                      <a:pt x="2451699" y="4334021"/>
                      <a:pt x="2466740" y="4338601"/>
                      <a:pt x="2473280" y="4339910"/>
                    </a:cubicBezTo>
                    <a:cubicBezTo>
                      <a:pt x="2479820" y="4341219"/>
                      <a:pt x="2488975" y="4343182"/>
                      <a:pt x="2488975" y="4343182"/>
                    </a:cubicBezTo>
                    <a:lnTo>
                      <a:pt x="2488975" y="0"/>
                    </a:lnTo>
                    <a:lnTo>
                      <a:pt x="1374626" y="0"/>
                    </a:lnTo>
                    <a:close/>
                  </a:path>
                </a:pathLst>
              </a:custGeom>
              <a:grpFill/>
              <a:ln w="65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D669490F-F486-88AF-31B8-7A6B09B543A6}"/>
                </a:ext>
              </a:extLst>
            </p:cNvPr>
            <p:cNvSpPr/>
            <p:nvPr/>
          </p:nvSpPr>
          <p:spPr>
            <a:xfrm>
              <a:off x="608187" y="1595617"/>
              <a:ext cx="27985" cy="22439"/>
            </a:xfrm>
            <a:custGeom>
              <a:avLst/>
              <a:gdLst>
                <a:gd name="connsiteX0" fmla="*/ 1173 w 27985"/>
                <a:gd name="connsiteY0" fmla="*/ 3462 h 22439"/>
                <a:gd name="connsiteX1" fmla="*/ 5750 w 27985"/>
                <a:gd name="connsiteY1" fmla="*/ 4770 h 22439"/>
                <a:gd name="connsiteX2" fmla="*/ 12944 w 27985"/>
                <a:gd name="connsiteY2" fmla="*/ 190 h 22439"/>
                <a:gd name="connsiteX3" fmla="*/ 20792 w 27985"/>
                <a:gd name="connsiteY3" fmla="*/ 3462 h 22439"/>
                <a:gd name="connsiteX4" fmla="*/ 20792 w 27985"/>
                <a:gd name="connsiteY4" fmla="*/ 9351 h 22439"/>
                <a:gd name="connsiteX5" fmla="*/ 27985 w 27985"/>
                <a:gd name="connsiteY5" fmla="*/ 15241 h 22439"/>
                <a:gd name="connsiteX6" fmla="*/ 24715 w 27985"/>
                <a:gd name="connsiteY6" fmla="*/ 22439 h 22439"/>
                <a:gd name="connsiteX7" fmla="*/ 16868 w 27985"/>
                <a:gd name="connsiteY7" fmla="*/ 21130 h 22439"/>
                <a:gd name="connsiteX8" fmla="*/ 7712 w 27985"/>
                <a:gd name="connsiteY8" fmla="*/ 19167 h 22439"/>
                <a:gd name="connsiteX9" fmla="*/ 4443 w 27985"/>
                <a:gd name="connsiteY9" fmla="*/ 14586 h 22439"/>
                <a:gd name="connsiteX10" fmla="*/ 1827 w 27985"/>
                <a:gd name="connsiteY10" fmla="*/ 2807 h 2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85" h="22439">
                  <a:moveTo>
                    <a:pt x="1173" y="3462"/>
                  </a:moveTo>
                  <a:cubicBezTo>
                    <a:pt x="5097" y="5425"/>
                    <a:pt x="5750" y="4770"/>
                    <a:pt x="5750" y="4770"/>
                  </a:cubicBezTo>
                  <a:cubicBezTo>
                    <a:pt x="5750" y="4770"/>
                    <a:pt x="9674" y="-1119"/>
                    <a:pt x="12944" y="190"/>
                  </a:cubicBezTo>
                  <a:cubicBezTo>
                    <a:pt x="15560" y="1499"/>
                    <a:pt x="19484" y="1499"/>
                    <a:pt x="20792" y="3462"/>
                  </a:cubicBezTo>
                  <a:cubicBezTo>
                    <a:pt x="22753" y="5425"/>
                    <a:pt x="18830" y="7388"/>
                    <a:pt x="20792" y="9351"/>
                  </a:cubicBezTo>
                  <a:cubicBezTo>
                    <a:pt x="22753" y="11314"/>
                    <a:pt x="27331" y="11969"/>
                    <a:pt x="27985" y="15241"/>
                  </a:cubicBezTo>
                  <a:cubicBezTo>
                    <a:pt x="27985" y="18513"/>
                    <a:pt x="27985" y="22439"/>
                    <a:pt x="24715" y="22439"/>
                  </a:cubicBezTo>
                  <a:cubicBezTo>
                    <a:pt x="21446" y="22439"/>
                    <a:pt x="20138" y="19821"/>
                    <a:pt x="16868" y="21130"/>
                  </a:cubicBezTo>
                  <a:cubicBezTo>
                    <a:pt x="14252" y="22439"/>
                    <a:pt x="8366" y="21130"/>
                    <a:pt x="7712" y="19167"/>
                  </a:cubicBezTo>
                  <a:cubicBezTo>
                    <a:pt x="7058" y="17858"/>
                    <a:pt x="6404" y="15895"/>
                    <a:pt x="4443" y="14586"/>
                  </a:cubicBezTo>
                  <a:cubicBezTo>
                    <a:pt x="2481" y="13277"/>
                    <a:pt x="-2751" y="190"/>
                    <a:pt x="1827" y="2807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B775AF34-7EA8-713D-4DA2-F12E3F787F38}"/>
                </a:ext>
              </a:extLst>
            </p:cNvPr>
            <p:cNvSpPr/>
            <p:nvPr/>
          </p:nvSpPr>
          <p:spPr>
            <a:xfrm>
              <a:off x="618882" y="1571385"/>
              <a:ext cx="46719" cy="76065"/>
            </a:xfrm>
            <a:custGeom>
              <a:avLst/>
              <a:gdLst>
                <a:gd name="connsiteX0" fmla="*/ 4212 w 46719"/>
                <a:gd name="connsiteY0" fmla="*/ 13297 h 76065"/>
                <a:gd name="connsiteX1" fmla="*/ 10751 w 46719"/>
                <a:gd name="connsiteY1" fmla="*/ 9371 h 76065"/>
                <a:gd name="connsiteX2" fmla="*/ 14675 w 46719"/>
                <a:gd name="connsiteY2" fmla="*/ 209 h 76065"/>
                <a:gd name="connsiteX3" fmla="*/ 21215 w 46719"/>
                <a:gd name="connsiteY3" fmla="*/ 2827 h 76065"/>
                <a:gd name="connsiteX4" fmla="*/ 23830 w 46719"/>
                <a:gd name="connsiteY4" fmla="*/ 13952 h 76065"/>
                <a:gd name="connsiteX5" fmla="*/ 25792 w 46719"/>
                <a:gd name="connsiteY5" fmla="*/ 23113 h 76065"/>
                <a:gd name="connsiteX6" fmla="*/ 29716 w 46719"/>
                <a:gd name="connsiteY6" fmla="*/ 31620 h 76065"/>
                <a:gd name="connsiteX7" fmla="*/ 34294 w 46719"/>
                <a:gd name="connsiteY7" fmla="*/ 35546 h 76065"/>
                <a:gd name="connsiteX8" fmla="*/ 30370 w 46719"/>
                <a:gd name="connsiteY8" fmla="*/ 41436 h 76065"/>
                <a:gd name="connsiteX9" fmla="*/ 36910 w 46719"/>
                <a:gd name="connsiteY9" fmla="*/ 43399 h 76065"/>
                <a:gd name="connsiteX10" fmla="*/ 41487 w 46719"/>
                <a:gd name="connsiteY10" fmla="*/ 52561 h 76065"/>
                <a:gd name="connsiteX11" fmla="*/ 46719 w 46719"/>
                <a:gd name="connsiteY11" fmla="*/ 58450 h 76065"/>
                <a:gd name="connsiteX12" fmla="*/ 44103 w 46719"/>
                <a:gd name="connsiteY12" fmla="*/ 67611 h 76065"/>
                <a:gd name="connsiteX13" fmla="*/ 39526 w 46719"/>
                <a:gd name="connsiteY13" fmla="*/ 75464 h 76065"/>
                <a:gd name="connsiteX14" fmla="*/ 31024 w 46719"/>
                <a:gd name="connsiteY14" fmla="*/ 63031 h 76065"/>
                <a:gd name="connsiteX15" fmla="*/ 25138 w 46719"/>
                <a:gd name="connsiteY15" fmla="*/ 53215 h 76065"/>
                <a:gd name="connsiteX16" fmla="*/ 22523 w 46719"/>
                <a:gd name="connsiteY16" fmla="*/ 44053 h 76065"/>
                <a:gd name="connsiteX17" fmla="*/ 20561 w 46719"/>
                <a:gd name="connsiteY17" fmla="*/ 36201 h 76065"/>
                <a:gd name="connsiteX18" fmla="*/ 14021 w 46719"/>
                <a:gd name="connsiteY18" fmla="*/ 29657 h 76065"/>
                <a:gd name="connsiteX19" fmla="*/ 12713 w 46719"/>
                <a:gd name="connsiteY19" fmla="*/ 23767 h 76065"/>
                <a:gd name="connsiteX20" fmla="*/ 3558 w 46719"/>
                <a:gd name="connsiteY20" fmla="*/ 12643 h 7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719" h="76065">
                  <a:moveTo>
                    <a:pt x="4212" y="13297"/>
                  </a:moveTo>
                  <a:cubicBezTo>
                    <a:pt x="7481" y="13297"/>
                    <a:pt x="10097" y="12643"/>
                    <a:pt x="10751" y="9371"/>
                  </a:cubicBezTo>
                  <a:cubicBezTo>
                    <a:pt x="10751" y="6753"/>
                    <a:pt x="10751" y="209"/>
                    <a:pt x="14675" y="209"/>
                  </a:cubicBezTo>
                  <a:cubicBezTo>
                    <a:pt x="18599" y="209"/>
                    <a:pt x="19253" y="-1099"/>
                    <a:pt x="21215" y="2827"/>
                  </a:cubicBezTo>
                  <a:cubicBezTo>
                    <a:pt x="23176" y="6099"/>
                    <a:pt x="23830" y="10025"/>
                    <a:pt x="23830" y="13952"/>
                  </a:cubicBezTo>
                  <a:cubicBezTo>
                    <a:pt x="23830" y="17223"/>
                    <a:pt x="24484" y="19841"/>
                    <a:pt x="25792" y="23113"/>
                  </a:cubicBezTo>
                  <a:cubicBezTo>
                    <a:pt x="27100" y="26385"/>
                    <a:pt x="28408" y="29657"/>
                    <a:pt x="29716" y="31620"/>
                  </a:cubicBezTo>
                  <a:cubicBezTo>
                    <a:pt x="31024" y="33583"/>
                    <a:pt x="34948" y="33583"/>
                    <a:pt x="34294" y="35546"/>
                  </a:cubicBezTo>
                  <a:cubicBezTo>
                    <a:pt x="33640" y="37510"/>
                    <a:pt x="29062" y="39473"/>
                    <a:pt x="30370" y="41436"/>
                  </a:cubicBezTo>
                  <a:cubicBezTo>
                    <a:pt x="31678" y="43399"/>
                    <a:pt x="34948" y="41436"/>
                    <a:pt x="36910" y="43399"/>
                  </a:cubicBezTo>
                  <a:cubicBezTo>
                    <a:pt x="38218" y="44708"/>
                    <a:pt x="38872" y="49943"/>
                    <a:pt x="41487" y="52561"/>
                  </a:cubicBezTo>
                  <a:cubicBezTo>
                    <a:pt x="44103" y="55178"/>
                    <a:pt x="46719" y="55833"/>
                    <a:pt x="46719" y="58450"/>
                  </a:cubicBezTo>
                  <a:cubicBezTo>
                    <a:pt x="46719" y="61068"/>
                    <a:pt x="44757" y="63685"/>
                    <a:pt x="44103" y="67611"/>
                  </a:cubicBezTo>
                  <a:cubicBezTo>
                    <a:pt x="43449" y="71538"/>
                    <a:pt x="44103" y="78082"/>
                    <a:pt x="39526" y="75464"/>
                  </a:cubicBezTo>
                  <a:cubicBezTo>
                    <a:pt x="34948" y="72847"/>
                    <a:pt x="33640" y="66303"/>
                    <a:pt x="31024" y="63031"/>
                  </a:cubicBezTo>
                  <a:cubicBezTo>
                    <a:pt x="28408" y="60413"/>
                    <a:pt x="27100" y="56487"/>
                    <a:pt x="25138" y="53215"/>
                  </a:cubicBezTo>
                  <a:cubicBezTo>
                    <a:pt x="23176" y="49943"/>
                    <a:pt x="23176" y="47980"/>
                    <a:pt x="22523" y="44053"/>
                  </a:cubicBezTo>
                  <a:cubicBezTo>
                    <a:pt x="22523" y="40781"/>
                    <a:pt x="22523" y="37510"/>
                    <a:pt x="20561" y="36201"/>
                  </a:cubicBezTo>
                  <a:cubicBezTo>
                    <a:pt x="19253" y="34892"/>
                    <a:pt x="13367" y="31620"/>
                    <a:pt x="14021" y="29657"/>
                  </a:cubicBezTo>
                  <a:cubicBezTo>
                    <a:pt x="14021" y="27694"/>
                    <a:pt x="14675" y="24422"/>
                    <a:pt x="12713" y="23767"/>
                  </a:cubicBezTo>
                  <a:cubicBezTo>
                    <a:pt x="10751" y="23113"/>
                    <a:pt x="-7560" y="12643"/>
                    <a:pt x="3558" y="1264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B6531B68-0AAF-146C-6458-C4AF9CBF1AFC}"/>
                </a:ext>
              </a:extLst>
            </p:cNvPr>
            <p:cNvSpPr/>
            <p:nvPr/>
          </p:nvSpPr>
          <p:spPr>
            <a:xfrm>
              <a:off x="646379" y="1569350"/>
              <a:ext cx="29059" cy="45497"/>
            </a:xfrm>
            <a:custGeom>
              <a:avLst/>
              <a:gdLst>
                <a:gd name="connsiteX0" fmla="*/ 1565 w 29059"/>
                <a:gd name="connsiteY0" fmla="*/ 2245 h 45497"/>
                <a:gd name="connsiteX1" fmla="*/ 10721 w 29059"/>
                <a:gd name="connsiteY1" fmla="*/ 1590 h 45497"/>
                <a:gd name="connsiteX2" fmla="*/ 8759 w 29059"/>
                <a:gd name="connsiteY2" fmla="*/ 10097 h 45497"/>
                <a:gd name="connsiteX3" fmla="*/ 8759 w 29059"/>
                <a:gd name="connsiteY3" fmla="*/ 17295 h 45497"/>
                <a:gd name="connsiteX4" fmla="*/ 17260 w 29059"/>
                <a:gd name="connsiteY4" fmla="*/ 11406 h 45497"/>
                <a:gd name="connsiteX5" fmla="*/ 21184 w 29059"/>
                <a:gd name="connsiteY5" fmla="*/ 17295 h 45497"/>
                <a:gd name="connsiteX6" fmla="*/ 18568 w 29059"/>
                <a:gd name="connsiteY6" fmla="*/ 23839 h 45497"/>
                <a:gd name="connsiteX7" fmla="*/ 29032 w 29059"/>
                <a:gd name="connsiteY7" fmla="*/ 32346 h 45497"/>
                <a:gd name="connsiteX8" fmla="*/ 18568 w 29059"/>
                <a:gd name="connsiteY8" fmla="*/ 33655 h 45497"/>
                <a:gd name="connsiteX9" fmla="*/ 18568 w 29059"/>
                <a:gd name="connsiteY9" fmla="*/ 39545 h 45497"/>
                <a:gd name="connsiteX10" fmla="*/ 18568 w 29059"/>
                <a:gd name="connsiteY10" fmla="*/ 45434 h 45497"/>
                <a:gd name="connsiteX11" fmla="*/ 12683 w 29059"/>
                <a:gd name="connsiteY11" fmla="*/ 34964 h 45497"/>
                <a:gd name="connsiteX12" fmla="*/ 6797 w 29059"/>
                <a:gd name="connsiteY12" fmla="*/ 28420 h 45497"/>
                <a:gd name="connsiteX13" fmla="*/ 1565 w 29059"/>
                <a:gd name="connsiteY13" fmla="*/ 14678 h 45497"/>
                <a:gd name="connsiteX14" fmla="*/ 2219 w 29059"/>
                <a:gd name="connsiteY14" fmla="*/ 2899 h 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59" h="45497">
                  <a:moveTo>
                    <a:pt x="1565" y="2245"/>
                  </a:moveTo>
                  <a:cubicBezTo>
                    <a:pt x="5489" y="2245"/>
                    <a:pt x="8759" y="-2336"/>
                    <a:pt x="10721" y="1590"/>
                  </a:cubicBezTo>
                  <a:cubicBezTo>
                    <a:pt x="12029" y="5517"/>
                    <a:pt x="9413" y="6825"/>
                    <a:pt x="8759" y="10097"/>
                  </a:cubicBezTo>
                  <a:cubicBezTo>
                    <a:pt x="7451" y="13369"/>
                    <a:pt x="6143" y="17950"/>
                    <a:pt x="8759" y="17295"/>
                  </a:cubicBezTo>
                  <a:cubicBezTo>
                    <a:pt x="10721" y="17295"/>
                    <a:pt x="15298" y="10097"/>
                    <a:pt x="17260" y="11406"/>
                  </a:cubicBezTo>
                  <a:cubicBezTo>
                    <a:pt x="19222" y="12715"/>
                    <a:pt x="22492" y="14024"/>
                    <a:pt x="21184" y="17295"/>
                  </a:cubicBezTo>
                  <a:cubicBezTo>
                    <a:pt x="20530" y="19913"/>
                    <a:pt x="18568" y="23839"/>
                    <a:pt x="18568" y="23839"/>
                  </a:cubicBezTo>
                  <a:cubicBezTo>
                    <a:pt x="18568" y="23839"/>
                    <a:pt x="29685" y="29075"/>
                    <a:pt x="29032" y="32346"/>
                  </a:cubicBezTo>
                  <a:cubicBezTo>
                    <a:pt x="28378" y="34964"/>
                    <a:pt x="21184" y="34310"/>
                    <a:pt x="18568" y="33655"/>
                  </a:cubicBezTo>
                  <a:cubicBezTo>
                    <a:pt x="15952" y="33001"/>
                    <a:pt x="16606" y="37582"/>
                    <a:pt x="18568" y="39545"/>
                  </a:cubicBezTo>
                  <a:cubicBezTo>
                    <a:pt x="20530" y="41508"/>
                    <a:pt x="20530" y="46089"/>
                    <a:pt x="18568" y="45434"/>
                  </a:cubicBezTo>
                  <a:cubicBezTo>
                    <a:pt x="16606" y="45434"/>
                    <a:pt x="12683" y="37582"/>
                    <a:pt x="12683" y="34964"/>
                  </a:cubicBezTo>
                  <a:cubicBezTo>
                    <a:pt x="12683" y="32346"/>
                    <a:pt x="8759" y="30383"/>
                    <a:pt x="6797" y="28420"/>
                  </a:cubicBezTo>
                  <a:cubicBezTo>
                    <a:pt x="4835" y="26457"/>
                    <a:pt x="2219" y="19259"/>
                    <a:pt x="1565" y="14678"/>
                  </a:cubicBezTo>
                  <a:cubicBezTo>
                    <a:pt x="1565" y="10097"/>
                    <a:pt x="-2359" y="2899"/>
                    <a:pt x="2219" y="2899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8CFB23A9-B26F-4D31-DE61-CD32D0F42ED5}"/>
                </a:ext>
              </a:extLst>
            </p:cNvPr>
            <p:cNvSpPr/>
            <p:nvPr/>
          </p:nvSpPr>
          <p:spPr>
            <a:xfrm>
              <a:off x="682574" y="1570107"/>
              <a:ext cx="14996" cy="27390"/>
            </a:xfrm>
            <a:custGeom>
              <a:avLst/>
              <a:gdLst>
                <a:gd name="connsiteX0" fmla="*/ 4608 w 14996"/>
                <a:gd name="connsiteY0" fmla="*/ 1487 h 27390"/>
                <a:gd name="connsiteX1" fmla="*/ 7223 w 14996"/>
                <a:gd name="connsiteY1" fmla="*/ 10649 h 27390"/>
                <a:gd name="connsiteX2" fmla="*/ 13763 w 14996"/>
                <a:gd name="connsiteY2" fmla="*/ 21119 h 27390"/>
                <a:gd name="connsiteX3" fmla="*/ 11801 w 14996"/>
                <a:gd name="connsiteY3" fmla="*/ 26354 h 27390"/>
                <a:gd name="connsiteX4" fmla="*/ 1992 w 14996"/>
                <a:gd name="connsiteY4" fmla="*/ 26354 h 27390"/>
                <a:gd name="connsiteX5" fmla="*/ 1992 w 14996"/>
                <a:gd name="connsiteY5" fmla="*/ 19810 h 27390"/>
                <a:gd name="connsiteX6" fmla="*/ 1992 w 14996"/>
                <a:gd name="connsiteY6" fmla="*/ 9994 h 27390"/>
                <a:gd name="connsiteX7" fmla="*/ 4608 w 14996"/>
                <a:gd name="connsiteY7" fmla="*/ 833 h 2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96" h="27390">
                  <a:moveTo>
                    <a:pt x="4608" y="1487"/>
                  </a:moveTo>
                  <a:cubicBezTo>
                    <a:pt x="5915" y="4105"/>
                    <a:pt x="4608" y="6068"/>
                    <a:pt x="7223" y="10649"/>
                  </a:cubicBezTo>
                  <a:cubicBezTo>
                    <a:pt x="9839" y="15229"/>
                    <a:pt x="12455" y="17193"/>
                    <a:pt x="13763" y="21119"/>
                  </a:cubicBezTo>
                  <a:cubicBezTo>
                    <a:pt x="15071" y="25045"/>
                    <a:pt x="16379" y="25700"/>
                    <a:pt x="11801" y="26354"/>
                  </a:cubicBezTo>
                  <a:cubicBezTo>
                    <a:pt x="7223" y="27008"/>
                    <a:pt x="5261" y="28317"/>
                    <a:pt x="1992" y="26354"/>
                  </a:cubicBezTo>
                  <a:cubicBezTo>
                    <a:pt x="-1278" y="24391"/>
                    <a:pt x="30" y="23082"/>
                    <a:pt x="1992" y="19810"/>
                  </a:cubicBezTo>
                  <a:cubicBezTo>
                    <a:pt x="3954" y="16538"/>
                    <a:pt x="1992" y="11957"/>
                    <a:pt x="1992" y="9994"/>
                  </a:cubicBezTo>
                  <a:cubicBezTo>
                    <a:pt x="1992" y="8031"/>
                    <a:pt x="1992" y="-3094"/>
                    <a:pt x="4608" y="83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F4EDF174-BF56-CA70-A2A9-74F8411144FE}"/>
                </a:ext>
              </a:extLst>
            </p:cNvPr>
            <p:cNvSpPr/>
            <p:nvPr/>
          </p:nvSpPr>
          <p:spPr>
            <a:xfrm>
              <a:off x="681640" y="1600067"/>
              <a:ext cx="13650" cy="7518"/>
            </a:xfrm>
            <a:custGeom>
              <a:avLst/>
              <a:gdLst>
                <a:gd name="connsiteX0" fmla="*/ 12081 w 13650"/>
                <a:gd name="connsiteY0" fmla="*/ 974 h 7518"/>
                <a:gd name="connsiteX1" fmla="*/ 10119 w 13650"/>
                <a:gd name="connsiteY1" fmla="*/ 7518 h 7518"/>
                <a:gd name="connsiteX2" fmla="*/ 310 w 13650"/>
                <a:gd name="connsiteY2" fmla="*/ 3592 h 7518"/>
                <a:gd name="connsiteX3" fmla="*/ 11427 w 13650"/>
                <a:gd name="connsiteY3" fmla="*/ 974 h 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0" h="7518">
                  <a:moveTo>
                    <a:pt x="12081" y="974"/>
                  </a:moveTo>
                  <a:cubicBezTo>
                    <a:pt x="14697" y="2937"/>
                    <a:pt x="14043" y="7518"/>
                    <a:pt x="10119" y="7518"/>
                  </a:cubicBezTo>
                  <a:cubicBezTo>
                    <a:pt x="6195" y="7518"/>
                    <a:pt x="-1652" y="5555"/>
                    <a:pt x="310" y="3592"/>
                  </a:cubicBezTo>
                  <a:cubicBezTo>
                    <a:pt x="2926" y="1629"/>
                    <a:pt x="8811" y="-1643"/>
                    <a:pt x="11427" y="97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FEA3F0E9-5126-DB73-9350-E69BE39B8132}"/>
                </a:ext>
              </a:extLst>
            </p:cNvPr>
            <p:cNvSpPr/>
            <p:nvPr/>
          </p:nvSpPr>
          <p:spPr>
            <a:xfrm>
              <a:off x="667004" y="1610549"/>
              <a:ext cx="8405" cy="9732"/>
            </a:xfrm>
            <a:custGeom>
              <a:avLst/>
              <a:gdLst>
                <a:gd name="connsiteX0" fmla="*/ 7752 w 8405"/>
                <a:gd name="connsiteY0" fmla="*/ 1617 h 9732"/>
                <a:gd name="connsiteX1" fmla="*/ 3828 w 8405"/>
                <a:gd name="connsiteY1" fmla="*/ 9469 h 9732"/>
                <a:gd name="connsiteX2" fmla="*/ 1212 w 8405"/>
                <a:gd name="connsiteY2" fmla="*/ 5543 h 9732"/>
                <a:gd name="connsiteX3" fmla="*/ 8406 w 8405"/>
                <a:gd name="connsiteY3" fmla="*/ 2271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5" h="9732">
                  <a:moveTo>
                    <a:pt x="7752" y="1617"/>
                  </a:moveTo>
                  <a:cubicBezTo>
                    <a:pt x="9060" y="4889"/>
                    <a:pt x="6444" y="8161"/>
                    <a:pt x="3828" y="9469"/>
                  </a:cubicBezTo>
                  <a:cubicBezTo>
                    <a:pt x="558" y="10778"/>
                    <a:pt x="-1404" y="6852"/>
                    <a:pt x="1212" y="5543"/>
                  </a:cubicBezTo>
                  <a:cubicBezTo>
                    <a:pt x="3174" y="3580"/>
                    <a:pt x="5790" y="-3618"/>
                    <a:pt x="8406" y="2271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D88CB652-177E-28FA-16E6-73100183020B}"/>
                </a:ext>
              </a:extLst>
            </p:cNvPr>
            <p:cNvSpPr/>
            <p:nvPr/>
          </p:nvSpPr>
          <p:spPr>
            <a:xfrm>
              <a:off x="638461" y="1648138"/>
              <a:ext cx="22434" cy="33956"/>
            </a:xfrm>
            <a:custGeom>
              <a:avLst/>
              <a:gdLst>
                <a:gd name="connsiteX0" fmla="*/ 3597 w 22434"/>
                <a:gd name="connsiteY0" fmla="*/ 20 h 33956"/>
                <a:gd name="connsiteX1" fmla="*/ 12098 w 22434"/>
                <a:gd name="connsiteY1" fmla="*/ 5909 h 33956"/>
                <a:gd name="connsiteX2" fmla="*/ 14714 w 22434"/>
                <a:gd name="connsiteY2" fmla="*/ 8527 h 33956"/>
                <a:gd name="connsiteX3" fmla="*/ 21908 w 22434"/>
                <a:gd name="connsiteY3" fmla="*/ 17034 h 33956"/>
                <a:gd name="connsiteX4" fmla="*/ 19946 w 22434"/>
                <a:gd name="connsiteY4" fmla="*/ 26850 h 33956"/>
                <a:gd name="connsiteX5" fmla="*/ 15368 w 22434"/>
                <a:gd name="connsiteY5" fmla="*/ 32739 h 33956"/>
                <a:gd name="connsiteX6" fmla="*/ 9482 w 22434"/>
                <a:gd name="connsiteY6" fmla="*/ 18997 h 33956"/>
                <a:gd name="connsiteX7" fmla="*/ 981 w 22434"/>
                <a:gd name="connsiteY7" fmla="*/ 13762 h 33956"/>
                <a:gd name="connsiteX8" fmla="*/ 2943 w 22434"/>
                <a:gd name="connsiteY8" fmla="*/ 674 h 3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4" h="33956">
                  <a:moveTo>
                    <a:pt x="3597" y="20"/>
                  </a:moveTo>
                  <a:cubicBezTo>
                    <a:pt x="7521" y="3292"/>
                    <a:pt x="9482" y="2637"/>
                    <a:pt x="12098" y="5909"/>
                  </a:cubicBezTo>
                  <a:cubicBezTo>
                    <a:pt x="14714" y="9181"/>
                    <a:pt x="10136" y="5909"/>
                    <a:pt x="14714" y="8527"/>
                  </a:cubicBezTo>
                  <a:cubicBezTo>
                    <a:pt x="19292" y="11144"/>
                    <a:pt x="21254" y="13762"/>
                    <a:pt x="21908" y="17034"/>
                  </a:cubicBezTo>
                  <a:cubicBezTo>
                    <a:pt x="23216" y="19651"/>
                    <a:pt x="21908" y="23578"/>
                    <a:pt x="19946" y="26850"/>
                  </a:cubicBezTo>
                  <a:cubicBezTo>
                    <a:pt x="17984" y="30122"/>
                    <a:pt x="17984" y="36665"/>
                    <a:pt x="15368" y="32739"/>
                  </a:cubicBezTo>
                  <a:cubicBezTo>
                    <a:pt x="12752" y="28813"/>
                    <a:pt x="12752" y="21615"/>
                    <a:pt x="9482" y="18997"/>
                  </a:cubicBezTo>
                  <a:cubicBezTo>
                    <a:pt x="6213" y="16379"/>
                    <a:pt x="2289" y="16379"/>
                    <a:pt x="981" y="13762"/>
                  </a:cubicBezTo>
                  <a:cubicBezTo>
                    <a:pt x="327" y="11144"/>
                    <a:pt x="-1635" y="-3252"/>
                    <a:pt x="2943" y="67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D99506DD-6482-6D25-C0FE-C1104B805F6E}"/>
                </a:ext>
              </a:extLst>
            </p:cNvPr>
            <p:cNvSpPr/>
            <p:nvPr/>
          </p:nvSpPr>
          <p:spPr>
            <a:xfrm>
              <a:off x="621058" y="1695795"/>
              <a:ext cx="21209" cy="34643"/>
            </a:xfrm>
            <a:custGeom>
              <a:avLst/>
              <a:gdLst>
                <a:gd name="connsiteX0" fmla="*/ 5959 w 21209"/>
                <a:gd name="connsiteY0" fmla="*/ 133 h 34643"/>
                <a:gd name="connsiteX1" fmla="*/ 8575 w 21209"/>
                <a:gd name="connsiteY1" fmla="*/ 7332 h 34643"/>
                <a:gd name="connsiteX2" fmla="*/ 17076 w 21209"/>
                <a:gd name="connsiteY2" fmla="*/ 12567 h 34643"/>
                <a:gd name="connsiteX3" fmla="*/ 16422 w 21209"/>
                <a:gd name="connsiteY3" fmla="*/ 19111 h 34643"/>
                <a:gd name="connsiteX4" fmla="*/ 21000 w 21209"/>
                <a:gd name="connsiteY4" fmla="*/ 26963 h 34643"/>
                <a:gd name="connsiteX5" fmla="*/ 18384 w 21209"/>
                <a:gd name="connsiteY5" fmla="*/ 32853 h 34643"/>
                <a:gd name="connsiteX6" fmla="*/ 6613 w 21209"/>
                <a:gd name="connsiteY6" fmla="*/ 32853 h 34643"/>
                <a:gd name="connsiteX7" fmla="*/ 3997 w 21209"/>
                <a:gd name="connsiteY7" fmla="*/ 21728 h 34643"/>
                <a:gd name="connsiteX8" fmla="*/ 73 w 21209"/>
                <a:gd name="connsiteY8" fmla="*/ 7332 h 34643"/>
                <a:gd name="connsiteX9" fmla="*/ 5305 w 21209"/>
                <a:gd name="connsiteY9" fmla="*/ 788 h 3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09" h="34643">
                  <a:moveTo>
                    <a:pt x="5959" y="133"/>
                  </a:moveTo>
                  <a:cubicBezTo>
                    <a:pt x="7267" y="2751"/>
                    <a:pt x="5959" y="5368"/>
                    <a:pt x="8575" y="7332"/>
                  </a:cubicBezTo>
                  <a:cubicBezTo>
                    <a:pt x="11191" y="9295"/>
                    <a:pt x="18384" y="9949"/>
                    <a:pt x="17076" y="12567"/>
                  </a:cubicBezTo>
                  <a:cubicBezTo>
                    <a:pt x="15768" y="15184"/>
                    <a:pt x="13152" y="17148"/>
                    <a:pt x="16422" y="19111"/>
                  </a:cubicBezTo>
                  <a:cubicBezTo>
                    <a:pt x="19038" y="21728"/>
                    <a:pt x="21000" y="23691"/>
                    <a:pt x="21000" y="26963"/>
                  </a:cubicBezTo>
                  <a:cubicBezTo>
                    <a:pt x="21000" y="30235"/>
                    <a:pt x="22308" y="31544"/>
                    <a:pt x="18384" y="32853"/>
                  </a:cubicBezTo>
                  <a:cubicBezTo>
                    <a:pt x="14460" y="34162"/>
                    <a:pt x="10537" y="36125"/>
                    <a:pt x="6613" y="32853"/>
                  </a:cubicBezTo>
                  <a:cubicBezTo>
                    <a:pt x="3343" y="29581"/>
                    <a:pt x="4651" y="25655"/>
                    <a:pt x="3997" y="21728"/>
                  </a:cubicBezTo>
                  <a:cubicBezTo>
                    <a:pt x="3343" y="17802"/>
                    <a:pt x="-581" y="9295"/>
                    <a:pt x="73" y="7332"/>
                  </a:cubicBezTo>
                  <a:cubicBezTo>
                    <a:pt x="727" y="5368"/>
                    <a:pt x="3343" y="-2484"/>
                    <a:pt x="5305" y="78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F4A3A237-34BE-2BE0-4798-9497F1361B29}"/>
                </a:ext>
              </a:extLst>
            </p:cNvPr>
            <p:cNvSpPr/>
            <p:nvPr/>
          </p:nvSpPr>
          <p:spPr>
            <a:xfrm>
              <a:off x="632493" y="1732364"/>
              <a:ext cx="10944" cy="13343"/>
            </a:xfrm>
            <a:custGeom>
              <a:avLst/>
              <a:gdLst>
                <a:gd name="connsiteX0" fmla="*/ 4333 w 10944"/>
                <a:gd name="connsiteY0" fmla="*/ 209 h 13343"/>
                <a:gd name="connsiteX1" fmla="*/ 10873 w 10944"/>
                <a:gd name="connsiteY1" fmla="*/ 5445 h 13343"/>
                <a:gd name="connsiteX2" fmla="*/ 4333 w 10944"/>
                <a:gd name="connsiteY2" fmla="*/ 12643 h 13343"/>
                <a:gd name="connsiteX3" fmla="*/ 4333 w 10944"/>
                <a:gd name="connsiteY3" fmla="*/ 209 h 1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4" h="13343">
                  <a:moveTo>
                    <a:pt x="4333" y="209"/>
                  </a:moveTo>
                  <a:cubicBezTo>
                    <a:pt x="7603" y="864"/>
                    <a:pt x="11527" y="209"/>
                    <a:pt x="10873" y="5445"/>
                  </a:cubicBezTo>
                  <a:cubicBezTo>
                    <a:pt x="10219" y="10025"/>
                    <a:pt x="7603" y="15260"/>
                    <a:pt x="4333" y="12643"/>
                  </a:cubicBezTo>
                  <a:cubicBezTo>
                    <a:pt x="1063" y="10680"/>
                    <a:pt x="-3514" y="-1754"/>
                    <a:pt x="4333" y="209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250D3B67-B3C3-13F0-4E43-C7770F84D0B0}"/>
                </a:ext>
              </a:extLst>
            </p:cNvPr>
            <p:cNvSpPr/>
            <p:nvPr/>
          </p:nvSpPr>
          <p:spPr>
            <a:xfrm>
              <a:off x="1112980" y="1941664"/>
              <a:ext cx="21222" cy="26998"/>
            </a:xfrm>
            <a:custGeom>
              <a:avLst/>
              <a:gdLst>
                <a:gd name="connsiteX0" fmla="*/ 7778 w 21222"/>
                <a:gd name="connsiteY0" fmla="*/ 6858 h 26998"/>
                <a:gd name="connsiteX1" fmla="*/ 20857 w 21222"/>
                <a:gd name="connsiteY1" fmla="*/ 314 h 26998"/>
                <a:gd name="connsiteX2" fmla="*/ 15625 w 21222"/>
                <a:gd name="connsiteY2" fmla="*/ 9476 h 26998"/>
                <a:gd name="connsiteX3" fmla="*/ 13663 w 21222"/>
                <a:gd name="connsiteY3" fmla="*/ 17328 h 26998"/>
                <a:gd name="connsiteX4" fmla="*/ 9740 w 21222"/>
                <a:gd name="connsiteY4" fmla="*/ 25835 h 26998"/>
                <a:gd name="connsiteX5" fmla="*/ 1238 w 21222"/>
                <a:gd name="connsiteY5" fmla="*/ 25835 h 26998"/>
                <a:gd name="connsiteX6" fmla="*/ 1238 w 21222"/>
                <a:gd name="connsiteY6" fmla="*/ 17983 h 26998"/>
                <a:gd name="connsiteX7" fmla="*/ 7778 w 21222"/>
                <a:gd name="connsiteY7" fmla="*/ 6858 h 2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2" h="26998">
                  <a:moveTo>
                    <a:pt x="7778" y="6858"/>
                  </a:moveTo>
                  <a:cubicBezTo>
                    <a:pt x="13010" y="6204"/>
                    <a:pt x="18895" y="-1649"/>
                    <a:pt x="20857" y="314"/>
                  </a:cubicBezTo>
                  <a:cubicBezTo>
                    <a:pt x="22819" y="2277"/>
                    <a:pt x="16279" y="6858"/>
                    <a:pt x="15625" y="9476"/>
                  </a:cubicBezTo>
                  <a:cubicBezTo>
                    <a:pt x="14971" y="12093"/>
                    <a:pt x="15625" y="15365"/>
                    <a:pt x="13663" y="17328"/>
                  </a:cubicBezTo>
                  <a:cubicBezTo>
                    <a:pt x="12356" y="19291"/>
                    <a:pt x="13010" y="25835"/>
                    <a:pt x="9740" y="25835"/>
                  </a:cubicBezTo>
                  <a:cubicBezTo>
                    <a:pt x="7124" y="25835"/>
                    <a:pt x="2546" y="28453"/>
                    <a:pt x="1238" y="25835"/>
                  </a:cubicBezTo>
                  <a:cubicBezTo>
                    <a:pt x="-70" y="22563"/>
                    <a:pt x="-724" y="21255"/>
                    <a:pt x="1238" y="17983"/>
                  </a:cubicBezTo>
                  <a:cubicBezTo>
                    <a:pt x="2546" y="14711"/>
                    <a:pt x="5816" y="6858"/>
                    <a:pt x="7778" y="685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39B110E9-98A4-93A1-1781-96B49C483BEC}"/>
                </a:ext>
              </a:extLst>
            </p:cNvPr>
            <p:cNvSpPr/>
            <p:nvPr/>
          </p:nvSpPr>
          <p:spPr>
            <a:xfrm>
              <a:off x="1094996" y="1957322"/>
              <a:ext cx="14873" cy="21302"/>
            </a:xfrm>
            <a:custGeom>
              <a:avLst/>
              <a:gdLst>
                <a:gd name="connsiteX0" fmla="*/ 8758 w 14873"/>
                <a:gd name="connsiteY0" fmla="*/ 362 h 21302"/>
                <a:gd name="connsiteX1" fmla="*/ 14644 w 14873"/>
                <a:gd name="connsiteY1" fmla="*/ 8869 h 21302"/>
                <a:gd name="connsiteX2" fmla="*/ 13336 w 14873"/>
                <a:gd name="connsiteY2" fmla="*/ 12795 h 21302"/>
                <a:gd name="connsiteX3" fmla="*/ 6796 w 14873"/>
                <a:gd name="connsiteY3" fmla="*/ 21302 h 21302"/>
                <a:gd name="connsiteX4" fmla="*/ 257 w 14873"/>
                <a:gd name="connsiteY4" fmla="*/ 15413 h 21302"/>
                <a:gd name="connsiteX5" fmla="*/ 2872 w 14873"/>
                <a:gd name="connsiteY5" fmla="*/ 7560 h 21302"/>
                <a:gd name="connsiteX6" fmla="*/ 8104 w 14873"/>
                <a:gd name="connsiteY6" fmla="*/ 362 h 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73" h="21302">
                  <a:moveTo>
                    <a:pt x="8758" y="362"/>
                  </a:moveTo>
                  <a:cubicBezTo>
                    <a:pt x="11374" y="1671"/>
                    <a:pt x="15952" y="4942"/>
                    <a:pt x="14644" y="8869"/>
                  </a:cubicBezTo>
                  <a:cubicBezTo>
                    <a:pt x="13336" y="12795"/>
                    <a:pt x="15952" y="7560"/>
                    <a:pt x="13336" y="12795"/>
                  </a:cubicBezTo>
                  <a:cubicBezTo>
                    <a:pt x="10720" y="18030"/>
                    <a:pt x="11374" y="21302"/>
                    <a:pt x="6796" y="21302"/>
                  </a:cubicBezTo>
                  <a:cubicBezTo>
                    <a:pt x="2872" y="21302"/>
                    <a:pt x="-1051" y="18030"/>
                    <a:pt x="257" y="15413"/>
                  </a:cubicBezTo>
                  <a:cubicBezTo>
                    <a:pt x="1565" y="12795"/>
                    <a:pt x="2872" y="10178"/>
                    <a:pt x="2872" y="7560"/>
                  </a:cubicBezTo>
                  <a:cubicBezTo>
                    <a:pt x="2872" y="4942"/>
                    <a:pt x="4180" y="-1601"/>
                    <a:pt x="8104" y="36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C8D4CD4C-5945-71F8-D1D3-5BB9AD0E8F10}"/>
                </a:ext>
              </a:extLst>
            </p:cNvPr>
            <p:cNvSpPr/>
            <p:nvPr/>
          </p:nvSpPr>
          <p:spPr>
            <a:xfrm>
              <a:off x="1088495" y="1977152"/>
              <a:ext cx="15913" cy="21834"/>
            </a:xfrm>
            <a:custGeom>
              <a:avLst/>
              <a:gdLst>
                <a:gd name="connsiteX0" fmla="*/ 15913 w 15913"/>
                <a:gd name="connsiteY0" fmla="*/ 6053 h 21834"/>
                <a:gd name="connsiteX1" fmla="*/ 13951 w 15913"/>
                <a:gd name="connsiteY1" fmla="*/ 13251 h 21834"/>
                <a:gd name="connsiteX2" fmla="*/ 13951 w 15913"/>
                <a:gd name="connsiteY2" fmla="*/ 21104 h 21834"/>
                <a:gd name="connsiteX3" fmla="*/ 6758 w 15913"/>
                <a:gd name="connsiteY3" fmla="*/ 20450 h 21834"/>
                <a:gd name="connsiteX4" fmla="*/ 872 w 15913"/>
                <a:gd name="connsiteY4" fmla="*/ 17178 h 21834"/>
                <a:gd name="connsiteX5" fmla="*/ 872 w 15913"/>
                <a:gd name="connsiteY5" fmla="*/ 1472 h 21834"/>
                <a:gd name="connsiteX6" fmla="*/ 6104 w 15913"/>
                <a:gd name="connsiteY6" fmla="*/ 1472 h 21834"/>
                <a:gd name="connsiteX7" fmla="*/ 8719 w 15913"/>
                <a:gd name="connsiteY7" fmla="*/ 3436 h 21834"/>
                <a:gd name="connsiteX8" fmla="*/ 15913 w 15913"/>
                <a:gd name="connsiteY8" fmla="*/ 6053 h 2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3" h="21834">
                  <a:moveTo>
                    <a:pt x="15913" y="6053"/>
                  </a:moveTo>
                  <a:cubicBezTo>
                    <a:pt x="15913" y="8016"/>
                    <a:pt x="13951" y="10634"/>
                    <a:pt x="13951" y="13251"/>
                  </a:cubicBezTo>
                  <a:cubicBezTo>
                    <a:pt x="13951" y="15215"/>
                    <a:pt x="15259" y="19795"/>
                    <a:pt x="13951" y="21104"/>
                  </a:cubicBezTo>
                  <a:cubicBezTo>
                    <a:pt x="13297" y="23067"/>
                    <a:pt x="8719" y="20450"/>
                    <a:pt x="6758" y="20450"/>
                  </a:cubicBezTo>
                  <a:cubicBezTo>
                    <a:pt x="4796" y="20450"/>
                    <a:pt x="1526" y="21104"/>
                    <a:pt x="872" y="17178"/>
                  </a:cubicBezTo>
                  <a:cubicBezTo>
                    <a:pt x="872" y="13251"/>
                    <a:pt x="-1090" y="2781"/>
                    <a:pt x="872" y="1472"/>
                  </a:cubicBezTo>
                  <a:cubicBezTo>
                    <a:pt x="2180" y="-491"/>
                    <a:pt x="3488" y="-491"/>
                    <a:pt x="6104" y="1472"/>
                  </a:cubicBezTo>
                  <a:cubicBezTo>
                    <a:pt x="8719" y="3436"/>
                    <a:pt x="4142" y="1472"/>
                    <a:pt x="8719" y="3436"/>
                  </a:cubicBezTo>
                  <a:cubicBezTo>
                    <a:pt x="13297" y="6053"/>
                    <a:pt x="15259" y="3436"/>
                    <a:pt x="15913" y="6053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BC0F868C-7568-71C5-A647-AC63E21099E7}"/>
                </a:ext>
              </a:extLst>
            </p:cNvPr>
            <p:cNvSpPr/>
            <p:nvPr/>
          </p:nvSpPr>
          <p:spPr>
            <a:xfrm>
              <a:off x="1061564" y="1972710"/>
              <a:ext cx="18647" cy="35656"/>
            </a:xfrm>
            <a:custGeom>
              <a:avLst/>
              <a:gdLst>
                <a:gd name="connsiteX0" fmla="*/ 9492 w 18647"/>
                <a:gd name="connsiteY0" fmla="*/ 2642 h 35656"/>
                <a:gd name="connsiteX1" fmla="*/ 18648 w 18647"/>
                <a:gd name="connsiteY1" fmla="*/ 679 h 35656"/>
                <a:gd name="connsiteX2" fmla="*/ 16686 w 18647"/>
                <a:gd name="connsiteY2" fmla="*/ 9186 h 35656"/>
                <a:gd name="connsiteX3" fmla="*/ 12762 w 18647"/>
                <a:gd name="connsiteY3" fmla="*/ 15730 h 35656"/>
                <a:gd name="connsiteX4" fmla="*/ 12762 w 18647"/>
                <a:gd name="connsiteY4" fmla="*/ 22273 h 35656"/>
                <a:gd name="connsiteX5" fmla="*/ 12108 w 18647"/>
                <a:gd name="connsiteY5" fmla="*/ 28817 h 35656"/>
                <a:gd name="connsiteX6" fmla="*/ 6222 w 18647"/>
                <a:gd name="connsiteY6" fmla="*/ 35361 h 35656"/>
                <a:gd name="connsiteX7" fmla="*/ 337 w 18647"/>
                <a:gd name="connsiteY7" fmla="*/ 30126 h 35656"/>
                <a:gd name="connsiteX8" fmla="*/ 5568 w 18647"/>
                <a:gd name="connsiteY8" fmla="*/ 20965 h 35656"/>
                <a:gd name="connsiteX9" fmla="*/ 991 w 18647"/>
                <a:gd name="connsiteY9" fmla="*/ 11803 h 35656"/>
                <a:gd name="connsiteX10" fmla="*/ 7530 w 18647"/>
                <a:gd name="connsiteY10" fmla="*/ 8531 h 35656"/>
                <a:gd name="connsiteX11" fmla="*/ 10146 w 18647"/>
                <a:gd name="connsiteY11" fmla="*/ 1988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47" h="35656">
                  <a:moveTo>
                    <a:pt x="9492" y="2642"/>
                  </a:moveTo>
                  <a:cubicBezTo>
                    <a:pt x="12762" y="3951"/>
                    <a:pt x="18648" y="-1939"/>
                    <a:pt x="18648" y="679"/>
                  </a:cubicBezTo>
                  <a:cubicBezTo>
                    <a:pt x="18648" y="3296"/>
                    <a:pt x="18648" y="5260"/>
                    <a:pt x="16686" y="9186"/>
                  </a:cubicBezTo>
                  <a:cubicBezTo>
                    <a:pt x="15378" y="13112"/>
                    <a:pt x="12762" y="13112"/>
                    <a:pt x="12762" y="15730"/>
                  </a:cubicBezTo>
                  <a:cubicBezTo>
                    <a:pt x="12762" y="19002"/>
                    <a:pt x="12762" y="19002"/>
                    <a:pt x="12762" y="22273"/>
                  </a:cubicBezTo>
                  <a:cubicBezTo>
                    <a:pt x="12762" y="25545"/>
                    <a:pt x="12762" y="27509"/>
                    <a:pt x="12108" y="28817"/>
                  </a:cubicBezTo>
                  <a:cubicBezTo>
                    <a:pt x="12108" y="30781"/>
                    <a:pt x="10800" y="34053"/>
                    <a:pt x="6222" y="35361"/>
                  </a:cubicBezTo>
                  <a:cubicBezTo>
                    <a:pt x="1645" y="36670"/>
                    <a:pt x="-971" y="33398"/>
                    <a:pt x="337" y="30126"/>
                  </a:cubicBezTo>
                  <a:cubicBezTo>
                    <a:pt x="2299" y="26854"/>
                    <a:pt x="4914" y="23582"/>
                    <a:pt x="5568" y="20965"/>
                  </a:cubicBezTo>
                  <a:cubicBezTo>
                    <a:pt x="5568" y="17693"/>
                    <a:pt x="-971" y="13112"/>
                    <a:pt x="991" y="11803"/>
                  </a:cubicBezTo>
                  <a:cubicBezTo>
                    <a:pt x="2299" y="9840"/>
                    <a:pt x="6222" y="9840"/>
                    <a:pt x="7530" y="8531"/>
                  </a:cubicBezTo>
                  <a:cubicBezTo>
                    <a:pt x="8184" y="6568"/>
                    <a:pt x="7530" y="1333"/>
                    <a:pt x="10146" y="198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C783B1E6-8575-035E-01C3-B3194A2C5658}"/>
                </a:ext>
              </a:extLst>
            </p:cNvPr>
            <p:cNvSpPr/>
            <p:nvPr/>
          </p:nvSpPr>
          <p:spPr>
            <a:xfrm>
              <a:off x="1049143" y="1985617"/>
              <a:ext cx="13584" cy="13293"/>
            </a:xfrm>
            <a:custGeom>
              <a:avLst/>
              <a:gdLst>
                <a:gd name="connsiteX0" fmla="*/ 333 w 13584"/>
                <a:gd name="connsiteY0" fmla="*/ 7404 h 13293"/>
                <a:gd name="connsiteX1" fmla="*/ 8180 w 13584"/>
                <a:gd name="connsiteY1" fmla="*/ 206 h 13293"/>
                <a:gd name="connsiteX2" fmla="*/ 13412 w 13584"/>
                <a:gd name="connsiteY2" fmla="*/ 8059 h 13293"/>
                <a:gd name="connsiteX3" fmla="*/ 9488 w 13584"/>
                <a:gd name="connsiteY3" fmla="*/ 13294 h 13293"/>
                <a:gd name="connsiteX4" fmla="*/ 333 w 13584"/>
                <a:gd name="connsiteY4" fmla="*/ 7404 h 1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4" h="13293">
                  <a:moveTo>
                    <a:pt x="333" y="7404"/>
                  </a:moveTo>
                  <a:cubicBezTo>
                    <a:pt x="1641" y="4132"/>
                    <a:pt x="7526" y="-1103"/>
                    <a:pt x="8180" y="206"/>
                  </a:cubicBezTo>
                  <a:cubicBezTo>
                    <a:pt x="8180" y="2169"/>
                    <a:pt x="14720" y="5441"/>
                    <a:pt x="13412" y="8059"/>
                  </a:cubicBezTo>
                  <a:cubicBezTo>
                    <a:pt x="12104" y="10676"/>
                    <a:pt x="13412" y="13294"/>
                    <a:pt x="9488" y="13294"/>
                  </a:cubicBezTo>
                  <a:cubicBezTo>
                    <a:pt x="5564" y="13294"/>
                    <a:pt x="-1629" y="11985"/>
                    <a:pt x="333" y="740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5966002F-5326-9265-83B6-E46D39E3CC29}"/>
                </a:ext>
              </a:extLst>
            </p:cNvPr>
            <p:cNvSpPr/>
            <p:nvPr/>
          </p:nvSpPr>
          <p:spPr>
            <a:xfrm>
              <a:off x="1033882" y="1999251"/>
              <a:ext cx="63378" cy="53246"/>
            </a:xfrm>
            <a:custGeom>
              <a:avLst/>
              <a:gdLst>
                <a:gd name="connsiteX0" fmla="*/ 43060 w 63378"/>
                <a:gd name="connsiteY0" fmla="*/ 7512 h 53246"/>
                <a:gd name="connsiteX1" fmla="*/ 50907 w 63378"/>
                <a:gd name="connsiteY1" fmla="*/ 313 h 53246"/>
                <a:gd name="connsiteX2" fmla="*/ 52869 w 63378"/>
                <a:gd name="connsiteY2" fmla="*/ 12092 h 53246"/>
                <a:gd name="connsiteX3" fmla="*/ 46984 w 63378"/>
                <a:gd name="connsiteY3" fmla="*/ 15364 h 53246"/>
                <a:gd name="connsiteX4" fmla="*/ 54177 w 63378"/>
                <a:gd name="connsiteY4" fmla="*/ 17327 h 53246"/>
                <a:gd name="connsiteX5" fmla="*/ 63333 w 63378"/>
                <a:gd name="connsiteY5" fmla="*/ 10129 h 53246"/>
                <a:gd name="connsiteX6" fmla="*/ 59409 w 63378"/>
                <a:gd name="connsiteY6" fmla="*/ 18636 h 53246"/>
                <a:gd name="connsiteX7" fmla="*/ 57447 w 63378"/>
                <a:gd name="connsiteY7" fmla="*/ 25834 h 53246"/>
                <a:gd name="connsiteX8" fmla="*/ 51561 w 63378"/>
                <a:gd name="connsiteY8" fmla="*/ 29106 h 53246"/>
                <a:gd name="connsiteX9" fmla="*/ 57447 w 63378"/>
                <a:gd name="connsiteY9" fmla="*/ 33033 h 53246"/>
                <a:gd name="connsiteX10" fmla="*/ 53523 w 63378"/>
                <a:gd name="connsiteY10" fmla="*/ 37614 h 53246"/>
                <a:gd name="connsiteX11" fmla="*/ 53523 w 63378"/>
                <a:gd name="connsiteY11" fmla="*/ 42194 h 53246"/>
                <a:gd name="connsiteX12" fmla="*/ 46984 w 63378"/>
                <a:gd name="connsiteY12" fmla="*/ 42194 h 53246"/>
                <a:gd name="connsiteX13" fmla="*/ 41098 w 63378"/>
                <a:gd name="connsiteY13" fmla="*/ 45466 h 53246"/>
                <a:gd name="connsiteX14" fmla="*/ 31289 w 63378"/>
                <a:gd name="connsiteY14" fmla="*/ 43503 h 53246"/>
                <a:gd name="connsiteX15" fmla="*/ 24749 w 63378"/>
                <a:gd name="connsiteY15" fmla="*/ 39577 h 53246"/>
                <a:gd name="connsiteX16" fmla="*/ 24749 w 63378"/>
                <a:gd name="connsiteY16" fmla="*/ 50047 h 53246"/>
                <a:gd name="connsiteX17" fmla="*/ 14939 w 63378"/>
                <a:gd name="connsiteY17" fmla="*/ 52010 h 53246"/>
                <a:gd name="connsiteX18" fmla="*/ 18209 w 63378"/>
                <a:gd name="connsiteY18" fmla="*/ 40886 h 53246"/>
                <a:gd name="connsiteX19" fmla="*/ 6438 w 63378"/>
                <a:gd name="connsiteY19" fmla="*/ 42194 h 53246"/>
                <a:gd name="connsiteX20" fmla="*/ 1860 w 63378"/>
                <a:gd name="connsiteY20" fmla="*/ 27143 h 53246"/>
                <a:gd name="connsiteX21" fmla="*/ 12978 w 63378"/>
                <a:gd name="connsiteY21" fmla="*/ 28452 h 53246"/>
                <a:gd name="connsiteX22" fmla="*/ 21479 w 63378"/>
                <a:gd name="connsiteY22" fmla="*/ 26489 h 53246"/>
                <a:gd name="connsiteX23" fmla="*/ 24095 w 63378"/>
                <a:gd name="connsiteY23" fmla="*/ 32378 h 53246"/>
                <a:gd name="connsiteX24" fmla="*/ 31943 w 63378"/>
                <a:gd name="connsiteY24" fmla="*/ 27143 h 53246"/>
                <a:gd name="connsiteX25" fmla="*/ 33251 w 63378"/>
                <a:gd name="connsiteY25" fmla="*/ 29761 h 53246"/>
                <a:gd name="connsiteX26" fmla="*/ 41098 w 63378"/>
                <a:gd name="connsiteY26" fmla="*/ 23871 h 53246"/>
                <a:gd name="connsiteX27" fmla="*/ 39790 w 63378"/>
                <a:gd name="connsiteY27" fmla="*/ 17327 h 53246"/>
                <a:gd name="connsiteX28" fmla="*/ 41098 w 63378"/>
                <a:gd name="connsiteY28" fmla="*/ 11438 h 53246"/>
                <a:gd name="connsiteX29" fmla="*/ 44368 w 63378"/>
                <a:gd name="connsiteY29" fmla="*/ 6857 h 5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378" h="53246">
                  <a:moveTo>
                    <a:pt x="43060" y="7512"/>
                  </a:moveTo>
                  <a:cubicBezTo>
                    <a:pt x="46984" y="6203"/>
                    <a:pt x="49600" y="-1650"/>
                    <a:pt x="50907" y="313"/>
                  </a:cubicBezTo>
                  <a:cubicBezTo>
                    <a:pt x="52215" y="2276"/>
                    <a:pt x="54831" y="10784"/>
                    <a:pt x="52869" y="12092"/>
                  </a:cubicBezTo>
                  <a:cubicBezTo>
                    <a:pt x="50907" y="13401"/>
                    <a:pt x="45022" y="14056"/>
                    <a:pt x="46984" y="15364"/>
                  </a:cubicBezTo>
                  <a:cubicBezTo>
                    <a:pt x="48946" y="16673"/>
                    <a:pt x="50907" y="18636"/>
                    <a:pt x="54177" y="17327"/>
                  </a:cubicBezTo>
                  <a:cubicBezTo>
                    <a:pt x="57447" y="15364"/>
                    <a:pt x="63987" y="6857"/>
                    <a:pt x="63333" y="10129"/>
                  </a:cubicBezTo>
                  <a:cubicBezTo>
                    <a:pt x="62679" y="13401"/>
                    <a:pt x="58101" y="16673"/>
                    <a:pt x="59409" y="18636"/>
                  </a:cubicBezTo>
                  <a:cubicBezTo>
                    <a:pt x="60717" y="21254"/>
                    <a:pt x="59409" y="25180"/>
                    <a:pt x="57447" y="25834"/>
                  </a:cubicBezTo>
                  <a:cubicBezTo>
                    <a:pt x="55485" y="26489"/>
                    <a:pt x="49600" y="27798"/>
                    <a:pt x="51561" y="29106"/>
                  </a:cubicBezTo>
                  <a:cubicBezTo>
                    <a:pt x="53523" y="30415"/>
                    <a:pt x="58101" y="31070"/>
                    <a:pt x="57447" y="33033"/>
                  </a:cubicBezTo>
                  <a:cubicBezTo>
                    <a:pt x="57447" y="34996"/>
                    <a:pt x="54177" y="36305"/>
                    <a:pt x="53523" y="37614"/>
                  </a:cubicBezTo>
                  <a:cubicBezTo>
                    <a:pt x="52869" y="38922"/>
                    <a:pt x="55485" y="40886"/>
                    <a:pt x="53523" y="42194"/>
                  </a:cubicBezTo>
                  <a:cubicBezTo>
                    <a:pt x="51561" y="43503"/>
                    <a:pt x="46984" y="40886"/>
                    <a:pt x="46984" y="42194"/>
                  </a:cubicBezTo>
                  <a:cubicBezTo>
                    <a:pt x="46984" y="44157"/>
                    <a:pt x="45022" y="46775"/>
                    <a:pt x="41098" y="45466"/>
                  </a:cubicBezTo>
                  <a:cubicBezTo>
                    <a:pt x="37174" y="44157"/>
                    <a:pt x="33251" y="45466"/>
                    <a:pt x="31289" y="43503"/>
                  </a:cubicBezTo>
                  <a:cubicBezTo>
                    <a:pt x="29327" y="41540"/>
                    <a:pt x="25403" y="36959"/>
                    <a:pt x="24749" y="39577"/>
                  </a:cubicBezTo>
                  <a:cubicBezTo>
                    <a:pt x="24749" y="42849"/>
                    <a:pt x="28673" y="46775"/>
                    <a:pt x="24749" y="50047"/>
                  </a:cubicBezTo>
                  <a:cubicBezTo>
                    <a:pt x="21479" y="52664"/>
                    <a:pt x="14285" y="54628"/>
                    <a:pt x="14939" y="52010"/>
                  </a:cubicBezTo>
                  <a:cubicBezTo>
                    <a:pt x="15593" y="49392"/>
                    <a:pt x="20825" y="41540"/>
                    <a:pt x="18209" y="40886"/>
                  </a:cubicBezTo>
                  <a:cubicBezTo>
                    <a:pt x="15593" y="39577"/>
                    <a:pt x="9054" y="43503"/>
                    <a:pt x="6438" y="42194"/>
                  </a:cubicBezTo>
                  <a:cubicBezTo>
                    <a:pt x="3822" y="40886"/>
                    <a:pt x="-3371" y="27798"/>
                    <a:pt x="1860" y="27143"/>
                  </a:cubicBezTo>
                  <a:cubicBezTo>
                    <a:pt x="7092" y="27143"/>
                    <a:pt x="7746" y="27143"/>
                    <a:pt x="12978" y="28452"/>
                  </a:cubicBezTo>
                  <a:cubicBezTo>
                    <a:pt x="18209" y="29761"/>
                    <a:pt x="20171" y="24526"/>
                    <a:pt x="21479" y="26489"/>
                  </a:cubicBezTo>
                  <a:cubicBezTo>
                    <a:pt x="22133" y="28452"/>
                    <a:pt x="21479" y="33033"/>
                    <a:pt x="24095" y="32378"/>
                  </a:cubicBezTo>
                  <a:cubicBezTo>
                    <a:pt x="26711" y="32378"/>
                    <a:pt x="30635" y="24526"/>
                    <a:pt x="31943" y="27143"/>
                  </a:cubicBezTo>
                  <a:cubicBezTo>
                    <a:pt x="33251" y="29761"/>
                    <a:pt x="29327" y="29761"/>
                    <a:pt x="33251" y="29761"/>
                  </a:cubicBezTo>
                  <a:cubicBezTo>
                    <a:pt x="37828" y="29761"/>
                    <a:pt x="37828" y="23871"/>
                    <a:pt x="41098" y="23871"/>
                  </a:cubicBezTo>
                  <a:cubicBezTo>
                    <a:pt x="43714" y="23871"/>
                    <a:pt x="42406" y="19291"/>
                    <a:pt x="39790" y="17327"/>
                  </a:cubicBezTo>
                  <a:cubicBezTo>
                    <a:pt x="37174" y="15364"/>
                    <a:pt x="39790" y="12747"/>
                    <a:pt x="41098" y="11438"/>
                  </a:cubicBezTo>
                  <a:cubicBezTo>
                    <a:pt x="42406" y="10129"/>
                    <a:pt x="43060" y="7512"/>
                    <a:pt x="44368" y="6857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92C76000-8D45-BE6B-D52A-C4ABDFD10C53}"/>
                </a:ext>
              </a:extLst>
            </p:cNvPr>
            <p:cNvSpPr/>
            <p:nvPr/>
          </p:nvSpPr>
          <p:spPr>
            <a:xfrm>
              <a:off x="1065652" y="2048644"/>
              <a:ext cx="16698" cy="20414"/>
            </a:xfrm>
            <a:custGeom>
              <a:avLst/>
              <a:gdLst>
                <a:gd name="connsiteX0" fmla="*/ 173 w 16698"/>
                <a:gd name="connsiteY0" fmla="*/ 3926 h 20414"/>
                <a:gd name="connsiteX1" fmla="*/ 5405 w 16698"/>
                <a:gd name="connsiteY1" fmla="*/ 19632 h 20414"/>
                <a:gd name="connsiteX2" fmla="*/ 15868 w 16698"/>
                <a:gd name="connsiteY2" fmla="*/ 16360 h 20414"/>
                <a:gd name="connsiteX3" fmla="*/ 14560 w 16698"/>
                <a:gd name="connsiteY3" fmla="*/ 5889 h 20414"/>
                <a:gd name="connsiteX4" fmla="*/ 8674 w 16698"/>
                <a:gd name="connsiteY4" fmla="*/ 0 h 20414"/>
                <a:gd name="connsiteX5" fmla="*/ 173 w 16698"/>
                <a:gd name="connsiteY5" fmla="*/ 3272 h 2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8" h="20414">
                  <a:moveTo>
                    <a:pt x="173" y="3926"/>
                  </a:moveTo>
                  <a:cubicBezTo>
                    <a:pt x="-1135" y="9161"/>
                    <a:pt x="5405" y="17669"/>
                    <a:pt x="5405" y="19632"/>
                  </a:cubicBezTo>
                  <a:cubicBezTo>
                    <a:pt x="5405" y="21595"/>
                    <a:pt x="13906" y="19632"/>
                    <a:pt x="15868" y="16360"/>
                  </a:cubicBezTo>
                  <a:cubicBezTo>
                    <a:pt x="17830" y="13742"/>
                    <a:pt x="15868" y="9161"/>
                    <a:pt x="14560" y="5889"/>
                  </a:cubicBezTo>
                  <a:cubicBezTo>
                    <a:pt x="13906" y="2618"/>
                    <a:pt x="12598" y="654"/>
                    <a:pt x="8674" y="0"/>
                  </a:cubicBezTo>
                  <a:cubicBezTo>
                    <a:pt x="4751" y="0"/>
                    <a:pt x="827" y="0"/>
                    <a:pt x="173" y="327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E4C2EAE4-D109-9500-C2C4-DE1DE1CD076A}"/>
                </a:ext>
              </a:extLst>
            </p:cNvPr>
            <p:cNvSpPr/>
            <p:nvPr/>
          </p:nvSpPr>
          <p:spPr>
            <a:xfrm>
              <a:off x="1060819" y="2072202"/>
              <a:ext cx="11733" cy="15050"/>
            </a:xfrm>
            <a:custGeom>
              <a:avLst/>
              <a:gdLst>
                <a:gd name="connsiteX0" fmla="*/ 11546 w 11733"/>
                <a:gd name="connsiteY0" fmla="*/ 3926 h 15050"/>
                <a:gd name="connsiteX1" fmla="*/ 6968 w 11733"/>
                <a:gd name="connsiteY1" fmla="*/ 15051 h 15050"/>
                <a:gd name="connsiteX2" fmla="*/ 428 w 11733"/>
                <a:gd name="connsiteY2" fmla="*/ 11124 h 15050"/>
                <a:gd name="connsiteX3" fmla="*/ 5660 w 11733"/>
                <a:gd name="connsiteY3" fmla="*/ 0 h 15050"/>
                <a:gd name="connsiteX4" fmla="*/ 11546 w 11733"/>
                <a:gd name="connsiteY4" fmla="*/ 3926 h 1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3" h="15050">
                  <a:moveTo>
                    <a:pt x="11546" y="3926"/>
                  </a:moveTo>
                  <a:cubicBezTo>
                    <a:pt x="8930" y="9816"/>
                    <a:pt x="10238" y="15051"/>
                    <a:pt x="6968" y="15051"/>
                  </a:cubicBezTo>
                  <a:cubicBezTo>
                    <a:pt x="3698" y="15051"/>
                    <a:pt x="-1534" y="13742"/>
                    <a:pt x="428" y="11124"/>
                  </a:cubicBezTo>
                  <a:cubicBezTo>
                    <a:pt x="2390" y="8507"/>
                    <a:pt x="4352" y="0"/>
                    <a:pt x="5660" y="0"/>
                  </a:cubicBezTo>
                  <a:cubicBezTo>
                    <a:pt x="6968" y="0"/>
                    <a:pt x="12854" y="1963"/>
                    <a:pt x="11546" y="3926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34144825-A8E7-5194-F8BB-8FB9F1B25146}"/>
                </a:ext>
              </a:extLst>
            </p:cNvPr>
            <p:cNvSpPr/>
            <p:nvPr/>
          </p:nvSpPr>
          <p:spPr>
            <a:xfrm>
              <a:off x="1054707" y="2091543"/>
              <a:ext cx="11771" cy="15996"/>
            </a:xfrm>
            <a:custGeom>
              <a:avLst/>
              <a:gdLst>
                <a:gd name="connsiteX0" fmla="*/ 11771 w 11771"/>
                <a:gd name="connsiteY0" fmla="*/ 2908 h 15996"/>
                <a:gd name="connsiteX1" fmla="*/ 7194 w 11771"/>
                <a:gd name="connsiteY1" fmla="*/ 15996 h 15996"/>
                <a:gd name="connsiteX2" fmla="*/ 0 w 11771"/>
                <a:gd name="connsiteY2" fmla="*/ 11415 h 15996"/>
                <a:gd name="connsiteX3" fmla="*/ 3924 w 11771"/>
                <a:gd name="connsiteY3" fmla="*/ 945 h 15996"/>
                <a:gd name="connsiteX4" fmla="*/ 11771 w 11771"/>
                <a:gd name="connsiteY4" fmla="*/ 2908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1" h="15996">
                  <a:moveTo>
                    <a:pt x="11771" y="2908"/>
                  </a:moveTo>
                  <a:cubicBezTo>
                    <a:pt x="11771" y="7489"/>
                    <a:pt x="11771" y="15996"/>
                    <a:pt x="7194" y="15996"/>
                  </a:cubicBezTo>
                  <a:cubicBezTo>
                    <a:pt x="3270" y="15996"/>
                    <a:pt x="0" y="15342"/>
                    <a:pt x="0" y="11415"/>
                  </a:cubicBezTo>
                  <a:cubicBezTo>
                    <a:pt x="0" y="7489"/>
                    <a:pt x="1962" y="3563"/>
                    <a:pt x="3924" y="945"/>
                  </a:cubicBezTo>
                  <a:cubicBezTo>
                    <a:pt x="5886" y="-1018"/>
                    <a:pt x="11771" y="291"/>
                    <a:pt x="11771" y="2908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13C59444-627C-A430-9E9F-2AD34419ACC0}"/>
                </a:ext>
              </a:extLst>
            </p:cNvPr>
            <p:cNvSpPr/>
            <p:nvPr/>
          </p:nvSpPr>
          <p:spPr>
            <a:xfrm>
              <a:off x="528915" y="3036626"/>
              <a:ext cx="58864" cy="56775"/>
            </a:xfrm>
            <a:custGeom>
              <a:avLst/>
              <a:gdLst>
                <a:gd name="connsiteX0" fmla="*/ 1316 w 58864"/>
                <a:gd name="connsiteY0" fmla="*/ 51842 h 56775"/>
                <a:gd name="connsiteX1" fmla="*/ 10471 w 58864"/>
                <a:gd name="connsiteY1" fmla="*/ 38100 h 56775"/>
                <a:gd name="connsiteX2" fmla="*/ 14395 w 58864"/>
                <a:gd name="connsiteY2" fmla="*/ 28938 h 56775"/>
                <a:gd name="connsiteX3" fmla="*/ 26820 w 58864"/>
                <a:gd name="connsiteY3" fmla="*/ 21086 h 56775"/>
                <a:gd name="connsiteX4" fmla="*/ 41207 w 58864"/>
                <a:gd name="connsiteY4" fmla="*/ 2763 h 56775"/>
                <a:gd name="connsiteX5" fmla="*/ 53633 w 58864"/>
                <a:gd name="connsiteY5" fmla="*/ 1454 h 56775"/>
                <a:gd name="connsiteX6" fmla="*/ 56902 w 58864"/>
                <a:gd name="connsiteY6" fmla="*/ 1454 h 56775"/>
                <a:gd name="connsiteX7" fmla="*/ 53633 w 58864"/>
                <a:gd name="connsiteY7" fmla="*/ 11924 h 56775"/>
                <a:gd name="connsiteX8" fmla="*/ 58864 w 58864"/>
                <a:gd name="connsiteY8" fmla="*/ 23049 h 56775"/>
                <a:gd name="connsiteX9" fmla="*/ 52325 w 58864"/>
                <a:gd name="connsiteY9" fmla="*/ 30247 h 56775"/>
                <a:gd name="connsiteX10" fmla="*/ 45785 w 58864"/>
                <a:gd name="connsiteY10" fmla="*/ 36791 h 56775"/>
                <a:gd name="connsiteX11" fmla="*/ 42515 w 58864"/>
                <a:gd name="connsiteY11" fmla="*/ 42026 h 56775"/>
                <a:gd name="connsiteX12" fmla="*/ 36630 w 58864"/>
                <a:gd name="connsiteY12" fmla="*/ 46607 h 56775"/>
                <a:gd name="connsiteX13" fmla="*/ 22896 w 58864"/>
                <a:gd name="connsiteY13" fmla="*/ 53151 h 56775"/>
                <a:gd name="connsiteX14" fmla="*/ 13741 w 58864"/>
                <a:gd name="connsiteY14" fmla="*/ 56423 h 56775"/>
                <a:gd name="connsiteX15" fmla="*/ 9163 w 58864"/>
                <a:gd name="connsiteY15" fmla="*/ 51842 h 56775"/>
                <a:gd name="connsiteX16" fmla="*/ 662 w 58864"/>
                <a:gd name="connsiteY16" fmla="*/ 51842 h 5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864" h="56775">
                  <a:moveTo>
                    <a:pt x="1316" y="51842"/>
                  </a:moveTo>
                  <a:cubicBezTo>
                    <a:pt x="5239" y="47261"/>
                    <a:pt x="9817" y="41372"/>
                    <a:pt x="10471" y="38100"/>
                  </a:cubicBezTo>
                  <a:cubicBezTo>
                    <a:pt x="10471" y="34828"/>
                    <a:pt x="11779" y="29593"/>
                    <a:pt x="14395" y="28938"/>
                  </a:cubicBezTo>
                  <a:cubicBezTo>
                    <a:pt x="17011" y="28284"/>
                    <a:pt x="22896" y="24358"/>
                    <a:pt x="26820" y="21086"/>
                  </a:cubicBezTo>
                  <a:cubicBezTo>
                    <a:pt x="30744" y="17814"/>
                    <a:pt x="37937" y="4072"/>
                    <a:pt x="41207" y="2763"/>
                  </a:cubicBezTo>
                  <a:cubicBezTo>
                    <a:pt x="44477" y="1454"/>
                    <a:pt x="50363" y="1454"/>
                    <a:pt x="53633" y="1454"/>
                  </a:cubicBezTo>
                  <a:cubicBezTo>
                    <a:pt x="56902" y="1454"/>
                    <a:pt x="56248" y="-1818"/>
                    <a:pt x="56902" y="1454"/>
                  </a:cubicBezTo>
                  <a:cubicBezTo>
                    <a:pt x="56902" y="4726"/>
                    <a:pt x="51671" y="6689"/>
                    <a:pt x="53633" y="11924"/>
                  </a:cubicBezTo>
                  <a:cubicBezTo>
                    <a:pt x="55594" y="17160"/>
                    <a:pt x="58864" y="23049"/>
                    <a:pt x="58864" y="23049"/>
                  </a:cubicBezTo>
                  <a:cubicBezTo>
                    <a:pt x="58864" y="23049"/>
                    <a:pt x="54940" y="28284"/>
                    <a:pt x="52325" y="30247"/>
                  </a:cubicBezTo>
                  <a:cubicBezTo>
                    <a:pt x="49709" y="32210"/>
                    <a:pt x="44477" y="34174"/>
                    <a:pt x="45785" y="36791"/>
                  </a:cubicBezTo>
                  <a:cubicBezTo>
                    <a:pt x="46439" y="39409"/>
                    <a:pt x="44477" y="42026"/>
                    <a:pt x="42515" y="42026"/>
                  </a:cubicBezTo>
                  <a:cubicBezTo>
                    <a:pt x="40553" y="42026"/>
                    <a:pt x="39899" y="44644"/>
                    <a:pt x="36630" y="46607"/>
                  </a:cubicBezTo>
                  <a:cubicBezTo>
                    <a:pt x="34014" y="48570"/>
                    <a:pt x="26820" y="51842"/>
                    <a:pt x="22896" y="53151"/>
                  </a:cubicBezTo>
                  <a:cubicBezTo>
                    <a:pt x="18973" y="55114"/>
                    <a:pt x="14395" y="57732"/>
                    <a:pt x="13741" y="56423"/>
                  </a:cubicBezTo>
                  <a:cubicBezTo>
                    <a:pt x="13087" y="55114"/>
                    <a:pt x="11779" y="51842"/>
                    <a:pt x="9163" y="51842"/>
                  </a:cubicBezTo>
                  <a:cubicBezTo>
                    <a:pt x="7201" y="51842"/>
                    <a:pt x="-2608" y="55768"/>
                    <a:pt x="662" y="51842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3D38C480-4F65-D7F7-6BC2-74BBD24A9351}"/>
                </a:ext>
              </a:extLst>
            </p:cNvPr>
            <p:cNvSpPr/>
            <p:nvPr/>
          </p:nvSpPr>
          <p:spPr>
            <a:xfrm>
              <a:off x="607394" y="3952054"/>
              <a:ext cx="19204" cy="16077"/>
            </a:xfrm>
            <a:custGeom>
              <a:avLst/>
              <a:gdLst>
                <a:gd name="connsiteX0" fmla="*/ 4 w 19204"/>
                <a:gd name="connsiteY0" fmla="*/ 10024 h 16077"/>
                <a:gd name="connsiteX1" fmla="*/ 7198 w 19204"/>
                <a:gd name="connsiteY1" fmla="*/ 5443 h 16077"/>
                <a:gd name="connsiteX2" fmla="*/ 18315 w 19204"/>
                <a:gd name="connsiteY2" fmla="*/ 208 h 16077"/>
                <a:gd name="connsiteX3" fmla="*/ 16353 w 19204"/>
                <a:gd name="connsiteY3" fmla="*/ 6098 h 16077"/>
                <a:gd name="connsiteX4" fmla="*/ 16353 w 19204"/>
                <a:gd name="connsiteY4" fmla="*/ 11987 h 16077"/>
                <a:gd name="connsiteX5" fmla="*/ 10468 w 19204"/>
                <a:gd name="connsiteY5" fmla="*/ 15913 h 16077"/>
                <a:gd name="connsiteX6" fmla="*/ 658 w 19204"/>
                <a:gd name="connsiteY6" fmla="*/ 10024 h 1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04" h="16077">
                  <a:moveTo>
                    <a:pt x="4" y="10024"/>
                  </a:moveTo>
                  <a:cubicBezTo>
                    <a:pt x="2620" y="8715"/>
                    <a:pt x="3928" y="6752"/>
                    <a:pt x="7198" y="5443"/>
                  </a:cubicBezTo>
                  <a:cubicBezTo>
                    <a:pt x="10468" y="4134"/>
                    <a:pt x="15699" y="-1101"/>
                    <a:pt x="18315" y="208"/>
                  </a:cubicBezTo>
                  <a:cubicBezTo>
                    <a:pt x="20931" y="1517"/>
                    <a:pt x="17007" y="4134"/>
                    <a:pt x="16353" y="6098"/>
                  </a:cubicBezTo>
                  <a:cubicBezTo>
                    <a:pt x="16353" y="8715"/>
                    <a:pt x="17007" y="8715"/>
                    <a:pt x="16353" y="11987"/>
                  </a:cubicBezTo>
                  <a:cubicBezTo>
                    <a:pt x="15045" y="15259"/>
                    <a:pt x="13737" y="16568"/>
                    <a:pt x="10468" y="15913"/>
                  </a:cubicBezTo>
                  <a:cubicBezTo>
                    <a:pt x="7198" y="15259"/>
                    <a:pt x="-2612" y="11333"/>
                    <a:pt x="658" y="10024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A9FAE10B-95C5-6047-CE3B-E194C94F0AE9}"/>
                </a:ext>
              </a:extLst>
            </p:cNvPr>
            <p:cNvSpPr/>
            <p:nvPr/>
          </p:nvSpPr>
          <p:spPr>
            <a:xfrm>
              <a:off x="649054" y="4004614"/>
              <a:ext cx="27009" cy="19990"/>
            </a:xfrm>
            <a:custGeom>
              <a:avLst/>
              <a:gdLst>
                <a:gd name="connsiteX0" fmla="*/ 2813 w 27009"/>
                <a:gd name="connsiteY0" fmla="*/ 654 h 19990"/>
                <a:gd name="connsiteX1" fmla="*/ 13276 w 27009"/>
                <a:gd name="connsiteY1" fmla="*/ 654 h 19990"/>
                <a:gd name="connsiteX2" fmla="*/ 23740 w 27009"/>
                <a:gd name="connsiteY2" fmla="*/ 5889 h 19990"/>
                <a:gd name="connsiteX3" fmla="*/ 27009 w 27009"/>
                <a:gd name="connsiteY3" fmla="*/ 11124 h 19990"/>
                <a:gd name="connsiteX4" fmla="*/ 23740 w 27009"/>
                <a:gd name="connsiteY4" fmla="*/ 19632 h 19990"/>
                <a:gd name="connsiteX5" fmla="*/ 15238 w 27009"/>
                <a:gd name="connsiteY5" fmla="*/ 11124 h 19990"/>
                <a:gd name="connsiteX6" fmla="*/ 9353 w 27009"/>
                <a:gd name="connsiteY6" fmla="*/ 14396 h 19990"/>
                <a:gd name="connsiteX7" fmla="*/ 2813 w 27009"/>
                <a:gd name="connsiteY7" fmla="*/ 11779 h 19990"/>
                <a:gd name="connsiteX8" fmla="*/ 2813 w 27009"/>
                <a:gd name="connsiteY8" fmla="*/ 6544 h 19990"/>
                <a:gd name="connsiteX9" fmla="*/ 2159 w 27009"/>
                <a:gd name="connsiteY9" fmla="*/ 0 h 1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09" h="19990">
                  <a:moveTo>
                    <a:pt x="2813" y="654"/>
                  </a:moveTo>
                  <a:cubicBezTo>
                    <a:pt x="6737" y="654"/>
                    <a:pt x="9353" y="654"/>
                    <a:pt x="13276" y="654"/>
                  </a:cubicBezTo>
                  <a:cubicBezTo>
                    <a:pt x="17200" y="654"/>
                    <a:pt x="21124" y="3926"/>
                    <a:pt x="23740" y="5889"/>
                  </a:cubicBezTo>
                  <a:cubicBezTo>
                    <a:pt x="26356" y="7852"/>
                    <a:pt x="27009" y="7198"/>
                    <a:pt x="27009" y="11124"/>
                  </a:cubicBezTo>
                  <a:cubicBezTo>
                    <a:pt x="27009" y="15051"/>
                    <a:pt x="27009" y="21595"/>
                    <a:pt x="23740" y="19632"/>
                  </a:cubicBezTo>
                  <a:cubicBezTo>
                    <a:pt x="21124" y="17668"/>
                    <a:pt x="17200" y="11779"/>
                    <a:pt x="15238" y="11124"/>
                  </a:cubicBezTo>
                  <a:cubicBezTo>
                    <a:pt x="13276" y="11124"/>
                    <a:pt x="13276" y="13742"/>
                    <a:pt x="9353" y="14396"/>
                  </a:cubicBezTo>
                  <a:cubicBezTo>
                    <a:pt x="5429" y="14396"/>
                    <a:pt x="2813" y="13088"/>
                    <a:pt x="2813" y="11779"/>
                  </a:cubicBezTo>
                  <a:cubicBezTo>
                    <a:pt x="2813" y="10470"/>
                    <a:pt x="4775" y="7198"/>
                    <a:pt x="2813" y="6544"/>
                  </a:cubicBezTo>
                  <a:cubicBezTo>
                    <a:pt x="1505" y="5235"/>
                    <a:pt x="-2419" y="654"/>
                    <a:pt x="2159" y="0"/>
                  </a:cubicBezTo>
                  <a:close/>
                </a:path>
              </a:pathLst>
            </a:custGeom>
            <a:solidFill>
              <a:srgbClr val="EDEDEE"/>
            </a:solidFill>
            <a:ln w="65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06" name="TextBox 1005">
            <a:extLst>
              <a:ext uri="{FF2B5EF4-FFF2-40B4-BE49-F238E27FC236}">
                <a16:creationId xmlns:a16="http://schemas.microsoft.com/office/drawing/2014/main" id="{DA07C041-BD48-CF2B-C708-725FA6FD1182}"/>
              </a:ext>
            </a:extLst>
          </p:cNvPr>
          <p:cNvSpPr txBox="1"/>
          <p:nvPr/>
        </p:nvSpPr>
        <p:spPr>
          <a:xfrm>
            <a:off x="6385181" y="3087741"/>
            <a:ext cx="647889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KCC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4E07EFC6-D2A7-5ABF-6BF4-03D18EF9A301}"/>
              </a:ext>
            </a:extLst>
          </p:cNvPr>
          <p:cNvSpPr txBox="1"/>
          <p:nvPr/>
        </p:nvSpPr>
        <p:spPr>
          <a:xfrm>
            <a:off x="6448567" y="2397836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MMS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1008" name="Group 1007">
            <a:extLst>
              <a:ext uri="{FF2B5EF4-FFF2-40B4-BE49-F238E27FC236}">
                <a16:creationId xmlns:a16="http://schemas.microsoft.com/office/drawing/2014/main" id="{29591E8F-1F9D-227D-E9A8-542792989A75}"/>
              </a:ext>
            </a:extLst>
          </p:cNvPr>
          <p:cNvGrpSpPr/>
          <p:nvPr/>
        </p:nvGrpSpPr>
        <p:grpSpPr>
          <a:xfrm>
            <a:off x="7139544" y="2574896"/>
            <a:ext cx="721268" cy="708740"/>
            <a:chOff x="6909889" y="2256715"/>
            <a:chExt cx="705459" cy="693206"/>
          </a:xfrm>
        </p:grpSpPr>
        <p:cxnSp>
          <p:nvCxnSpPr>
            <p:cNvPr id="1009" name="Straight Connector 1008">
              <a:extLst>
                <a:ext uri="{FF2B5EF4-FFF2-40B4-BE49-F238E27FC236}">
                  <a16:creationId xmlns:a16="http://schemas.microsoft.com/office/drawing/2014/main" id="{0BD5E1EF-2E39-CF13-BD97-F0DAD982D64F}"/>
                </a:ext>
              </a:extLst>
            </p:cNvPr>
            <p:cNvCxnSpPr>
              <a:cxnSpLocks/>
            </p:cNvCxnSpPr>
            <p:nvPr/>
          </p:nvCxnSpPr>
          <p:spPr>
            <a:xfrm>
              <a:off x="6945854" y="2294965"/>
              <a:ext cx="623998" cy="606991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10" name="Oval 1009">
              <a:extLst>
                <a:ext uri="{FF2B5EF4-FFF2-40B4-BE49-F238E27FC236}">
                  <a16:creationId xmlns:a16="http://schemas.microsoft.com/office/drawing/2014/main" id="{719A9E7C-EFBF-8D17-2B58-726D445CE475}"/>
                </a:ext>
              </a:extLst>
            </p:cNvPr>
            <p:cNvSpPr/>
            <p:nvPr/>
          </p:nvSpPr>
          <p:spPr>
            <a:xfrm>
              <a:off x="7544890" y="287946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CB71C892-8D60-A72A-5D98-C6255D7722E1}"/>
                </a:ext>
              </a:extLst>
            </p:cNvPr>
            <p:cNvSpPr/>
            <p:nvPr/>
          </p:nvSpPr>
          <p:spPr>
            <a:xfrm>
              <a:off x="6909889" y="2256715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2" name="Group 1011">
            <a:extLst>
              <a:ext uri="{FF2B5EF4-FFF2-40B4-BE49-F238E27FC236}">
                <a16:creationId xmlns:a16="http://schemas.microsoft.com/office/drawing/2014/main" id="{8FFF9201-AA76-88DF-7F37-4E8393D288BF}"/>
              </a:ext>
            </a:extLst>
          </p:cNvPr>
          <p:cNvGrpSpPr/>
          <p:nvPr/>
        </p:nvGrpSpPr>
        <p:grpSpPr>
          <a:xfrm>
            <a:off x="6987395" y="3217405"/>
            <a:ext cx="1023428" cy="216853"/>
            <a:chOff x="6755995" y="2829261"/>
            <a:chExt cx="1000996" cy="212100"/>
          </a:xfrm>
        </p:grpSpPr>
        <p:cxnSp>
          <p:nvCxnSpPr>
            <p:cNvPr id="1013" name="Straight Connector 1012">
              <a:extLst>
                <a:ext uri="{FF2B5EF4-FFF2-40B4-BE49-F238E27FC236}">
                  <a16:creationId xmlns:a16="http://schemas.microsoft.com/office/drawing/2014/main" id="{816BAC9D-1E5B-CAFA-61E9-4EBFE87002FE}"/>
                </a:ext>
              </a:extLst>
            </p:cNvPr>
            <p:cNvCxnSpPr>
              <a:cxnSpLocks/>
            </p:cNvCxnSpPr>
            <p:nvPr/>
          </p:nvCxnSpPr>
          <p:spPr>
            <a:xfrm>
              <a:off x="6802419" y="2865120"/>
              <a:ext cx="919833" cy="138436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14" name="Oval 1013">
              <a:extLst>
                <a:ext uri="{FF2B5EF4-FFF2-40B4-BE49-F238E27FC236}">
                  <a16:creationId xmlns:a16="http://schemas.microsoft.com/office/drawing/2014/main" id="{A9653860-9CE7-F8E7-605B-54511CC34F8A}"/>
                </a:ext>
              </a:extLst>
            </p:cNvPr>
            <p:cNvSpPr/>
            <p:nvPr/>
          </p:nvSpPr>
          <p:spPr>
            <a:xfrm>
              <a:off x="7686533" y="297090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Oval 1014">
              <a:extLst>
                <a:ext uri="{FF2B5EF4-FFF2-40B4-BE49-F238E27FC236}">
                  <a16:creationId xmlns:a16="http://schemas.microsoft.com/office/drawing/2014/main" id="{31C07B1B-3AA1-70FC-6D48-ED962D6407EA}"/>
                </a:ext>
              </a:extLst>
            </p:cNvPr>
            <p:cNvSpPr/>
            <p:nvPr/>
          </p:nvSpPr>
          <p:spPr>
            <a:xfrm>
              <a:off x="6755995" y="2829261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16" name="TextBox 1015">
            <a:extLst>
              <a:ext uri="{FF2B5EF4-FFF2-40B4-BE49-F238E27FC236}">
                <a16:creationId xmlns:a16="http://schemas.microsoft.com/office/drawing/2014/main" id="{BB41A73E-5309-7FCC-C48D-6B0288B2B187}"/>
              </a:ext>
            </a:extLst>
          </p:cNvPr>
          <p:cNvSpPr txBox="1"/>
          <p:nvPr/>
        </p:nvSpPr>
        <p:spPr>
          <a:xfrm>
            <a:off x="6096000" y="5468686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FLC</a:t>
            </a:r>
          </a:p>
        </p:txBody>
      </p:sp>
      <p:sp>
        <p:nvSpPr>
          <p:cNvPr id="1017" name="TextBox 1016">
            <a:extLst>
              <a:ext uri="{FF2B5EF4-FFF2-40B4-BE49-F238E27FC236}">
                <a16:creationId xmlns:a16="http://schemas.microsoft.com/office/drawing/2014/main" id="{9D46BF15-1A85-8B7A-E74E-183FD56485FD}"/>
              </a:ext>
            </a:extLst>
          </p:cNvPr>
          <p:cNvSpPr txBox="1"/>
          <p:nvPr/>
        </p:nvSpPr>
        <p:spPr>
          <a:xfrm>
            <a:off x="7076446" y="3777086"/>
            <a:ext cx="932475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REHVA</a:t>
            </a:r>
          </a:p>
        </p:txBody>
      </p:sp>
      <p:grpSp>
        <p:nvGrpSpPr>
          <p:cNvPr id="1018" name="Group 1017">
            <a:extLst>
              <a:ext uri="{FF2B5EF4-FFF2-40B4-BE49-F238E27FC236}">
                <a16:creationId xmlns:a16="http://schemas.microsoft.com/office/drawing/2014/main" id="{A9535870-D819-54A6-BDEA-4FF0936C9A6B}"/>
              </a:ext>
            </a:extLst>
          </p:cNvPr>
          <p:cNvGrpSpPr/>
          <p:nvPr/>
        </p:nvGrpSpPr>
        <p:grpSpPr>
          <a:xfrm>
            <a:off x="7958157" y="3922050"/>
            <a:ext cx="1253133" cy="135177"/>
            <a:chOff x="7598124" y="3762587"/>
            <a:chExt cx="1225667" cy="132214"/>
          </a:xfrm>
        </p:grpSpPr>
        <p:cxnSp>
          <p:nvCxnSpPr>
            <p:cNvPr id="1019" name="Straight Connector 1018">
              <a:extLst>
                <a:ext uri="{FF2B5EF4-FFF2-40B4-BE49-F238E27FC236}">
                  <a16:creationId xmlns:a16="http://schemas.microsoft.com/office/drawing/2014/main" id="{206F8497-6266-5670-4F7C-9833F0D6E253}"/>
                </a:ext>
              </a:extLst>
            </p:cNvPr>
            <p:cNvCxnSpPr>
              <a:cxnSpLocks/>
            </p:cNvCxnSpPr>
            <p:nvPr/>
          </p:nvCxnSpPr>
          <p:spPr>
            <a:xfrm>
              <a:off x="7633010" y="3796990"/>
              <a:ext cx="1156042" cy="60006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20" name="Oval 1019">
              <a:extLst>
                <a:ext uri="{FF2B5EF4-FFF2-40B4-BE49-F238E27FC236}">
                  <a16:creationId xmlns:a16="http://schemas.microsoft.com/office/drawing/2014/main" id="{9BD49E7C-CC53-C62D-CBF7-40E988CEE92C}"/>
                </a:ext>
              </a:extLst>
            </p:cNvPr>
            <p:cNvSpPr/>
            <p:nvPr/>
          </p:nvSpPr>
          <p:spPr>
            <a:xfrm>
              <a:off x="8753333" y="382434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Oval 1020">
              <a:extLst>
                <a:ext uri="{FF2B5EF4-FFF2-40B4-BE49-F238E27FC236}">
                  <a16:creationId xmlns:a16="http://schemas.microsoft.com/office/drawing/2014/main" id="{8DAEF858-A38E-9CF7-19E3-7B75A1AB58EB}"/>
                </a:ext>
              </a:extLst>
            </p:cNvPr>
            <p:cNvSpPr/>
            <p:nvPr/>
          </p:nvSpPr>
          <p:spPr>
            <a:xfrm>
              <a:off x="7598124" y="3762587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2" name="TextBox 1021">
            <a:extLst>
              <a:ext uri="{FF2B5EF4-FFF2-40B4-BE49-F238E27FC236}">
                <a16:creationId xmlns:a16="http://schemas.microsoft.com/office/drawing/2014/main" id="{95E7E38C-24D2-B4B9-CE54-D51B029F819E}"/>
              </a:ext>
            </a:extLst>
          </p:cNvPr>
          <p:cNvSpPr txBox="1"/>
          <p:nvPr/>
        </p:nvSpPr>
        <p:spPr>
          <a:xfrm>
            <a:off x="8376661" y="3004647"/>
            <a:ext cx="9632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SIT</a:t>
            </a:r>
          </a:p>
        </p:txBody>
      </p:sp>
      <p:grpSp>
        <p:nvGrpSpPr>
          <p:cNvPr id="1023" name="Group 1022">
            <a:extLst>
              <a:ext uri="{FF2B5EF4-FFF2-40B4-BE49-F238E27FC236}">
                <a16:creationId xmlns:a16="http://schemas.microsoft.com/office/drawing/2014/main" id="{0EF2DF0E-E1D3-291B-7D14-812CDD8232A7}"/>
              </a:ext>
            </a:extLst>
          </p:cNvPr>
          <p:cNvGrpSpPr/>
          <p:nvPr/>
        </p:nvGrpSpPr>
        <p:grpSpPr>
          <a:xfrm>
            <a:off x="9268818" y="3156878"/>
            <a:ext cx="957634" cy="742396"/>
            <a:chOff x="9112076" y="3101071"/>
            <a:chExt cx="936644" cy="726124"/>
          </a:xfrm>
        </p:grpSpPr>
        <p:cxnSp>
          <p:nvCxnSpPr>
            <p:cNvPr id="1024" name="Straight Connector 1023">
              <a:extLst>
                <a:ext uri="{FF2B5EF4-FFF2-40B4-BE49-F238E27FC236}">
                  <a16:creationId xmlns:a16="http://schemas.microsoft.com/office/drawing/2014/main" id="{4F6FEAA2-26C7-9A2C-1243-ED162937D12F}"/>
                </a:ext>
              </a:extLst>
            </p:cNvPr>
            <p:cNvCxnSpPr>
              <a:cxnSpLocks/>
            </p:cNvCxnSpPr>
            <p:nvPr/>
          </p:nvCxnSpPr>
          <p:spPr>
            <a:xfrm>
              <a:off x="9138920" y="3130006"/>
              <a:ext cx="869981" cy="654304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DA231B57-46C9-64CF-1E97-9ABEE93AC733}"/>
                </a:ext>
              </a:extLst>
            </p:cNvPr>
            <p:cNvSpPr/>
            <p:nvPr/>
          </p:nvSpPr>
          <p:spPr>
            <a:xfrm>
              <a:off x="9978262" y="3756737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Oval 1025">
              <a:extLst>
                <a:ext uri="{FF2B5EF4-FFF2-40B4-BE49-F238E27FC236}">
                  <a16:creationId xmlns:a16="http://schemas.microsoft.com/office/drawing/2014/main" id="{B5FDC3EB-06EC-C9C8-102B-1AC1DD41B588}"/>
                </a:ext>
              </a:extLst>
            </p:cNvPr>
            <p:cNvSpPr/>
            <p:nvPr/>
          </p:nvSpPr>
          <p:spPr>
            <a:xfrm>
              <a:off x="9112076" y="3101071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9A01A550-5E1F-4160-75C0-727EE04E115B}"/>
              </a:ext>
            </a:extLst>
          </p:cNvPr>
          <p:cNvGrpSpPr/>
          <p:nvPr/>
        </p:nvGrpSpPr>
        <p:grpSpPr>
          <a:xfrm rot="18650760">
            <a:off x="9183167" y="4047950"/>
            <a:ext cx="2190116" cy="1494671"/>
            <a:chOff x="7984615" y="3387771"/>
            <a:chExt cx="2142112" cy="1461911"/>
          </a:xfrm>
        </p:grpSpPr>
        <p:cxnSp>
          <p:nvCxnSpPr>
            <p:cNvPr id="1028" name="Straight Connector 1027">
              <a:extLst>
                <a:ext uri="{FF2B5EF4-FFF2-40B4-BE49-F238E27FC236}">
                  <a16:creationId xmlns:a16="http://schemas.microsoft.com/office/drawing/2014/main" id="{8E4B0DDF-8259-E556-1032-CF8AE3DD65ED}"/>
                </a:ext>
              </a:extLst>
            </p:cNvPr>
            <p:cNvCxnSpPr>
              <a:cxnSpLocks/>
            </p:cNvCxnSpPr>
            <p:nvPr/>
          </p:nvCxnSpPr>
          <p:spPr>
            <a:xfrm rot="2949240" flipV="1">
              <a:off x="8319573" y="3373959"/>
              <a:ext cx="1461911" cy="1489535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29" name="Oval 1028">
              <a:extLst>
                <a:ext uri="{FF2B5EF4-FFF2-40B4-BE49-F238E27FC236}">
                  <a16:creationId xmlns:a16="http://schemas.microsoft.com/office/drawing/2014/main" id="{6FC87451-8C90-7BC8-DB71-15576139087E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Oval 1029">
              <a:extLst>
                <a:ext uri="{FF2B5EF4-FFF2-40B4-BE49-F238E27FC236}">
                  <a16:creationId xmlns:a16="http://schemas.microsoft.com/office/drawing/2014/main" id="{7FEF696D-14AC-4F17-AD05-B7766745473D}"/>
                </a:ext>
              </a:extLst>
            </p:cNvPr>
            <p:cNvSpPr/>
            <p:nvPr/>
          </p:nvSpPr>
          <p:spPr>
            <a:xfrm>
              <a:off x="7984615" y="4023313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1" name="TextBox 1030">
            <a:extLst>
              <a:ext uri="{FF2B5EF4-FFF2-40B4-BE49-F238E27FC236}">
                <a16:creationId xmlns:a16="http://schemas.microsoft.com/office/drawing/2014/main" id="{956D7CD8-66CB-E5B8-D7F8-86BAF7C83FE7}"/>
              </a:ext>
            </a:extLst>
          </p:cNvPr>
          <p:cNvSpPr txBox="1"/>
          <p:nvPr/>
        </p:nvSpPr>
        <p:spPr>
          <a:xfrm>
            <a:off x="8541348" y="5360555"/>
            <a:ext cx="1012371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PNEC</a:t>
            </a:r>
          </a:p>
        </p:txBody>
      </p:sp>
      <p:sp>
        <p:nvSpPr>
          <p:cNvPr id="1032" name="TextBox 1031">
            <a:extLst>
              <a:ext uri="{FF2B5EF4-FFF2-40B4-BE49-F238E27FC236}">
                <a16:creationId xmlns:a16="http://schemas.microsoft.com/office/drawing/2014/main" id="{5F3D3A04-FF0D-22CF-642E-795C84B0721C}"/>
              </a:ext>
            </a:extLst>
          </p:cNvPr>
          <p:cNvSpPr txBox="1"/>
          <p:nvPr/>
        </p:nvSpPr>
        <p:spPr>
          <a:xfrm>
            <a:off x="8253978" y="3322462"/>
            <a:ext cx="9632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JWV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72BB8D50-9515-CDBA-CA42-FCD4C94452D1}"/>
              </a:ext>
            </a:extLst>
          </p:cNvPr>
          <p:cNvGrpSpPr/>
          <p:nvPr/>
        </p:nvGrpSpPr>
        <p:grpSpPr>
          <a:xfrm rot="1717803">
            <a:off x="9031676" y="2235096"/>
            <a:ext cx="552279" cy="171553"/>
            <a:chOff x="9586553" y="4129020"/>
            <a:chExt cx="540174" cy="167793"/>
          </a:xfrm>
        </p:grpSpPr>
        <p:cxnSp>
          <p:nvCxnSpPr>
            <p:cNvPr id="1034" name="Straight Connector 1033">
              <a:extLst>
                <a:ext uri="{FF2B5EF4-FFF2-40B4-BE49-F238E27FC236}">
                  <a16:creationId xmlns:a16="http://schemas.microsoft.com/office/drawing/2014/main" id="{D5628974-0BF7-B01C-56A8-319F1484468A}"/>
                </a:ext>
              </a:extLst>
            </p:cNvPr>
            <p:cNvCxnSpPr>
              <a:cxnSpLocks/>
            </p:cNvCxnSpPr>
            <p:nvPr/>
          </p:nvCxnSpPr>
          <p:spPr>
            <a:xfrm rot="19882197">
              <a:off x="9652137" y="4129020"/>
              <a:ext cx="425674" cy="167793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35" name="Oval 1034">
              <a:extLst>
                <a:ext uri="{FF2B5EF4-FFF2-40B4-BE49-F238E27FC236}">
                  <a16:creationId xmlns:a16="http://schemas.microsoft.com/office/drawing/2014/main" id="{179D3D93-E0D5-553D-396E-493BE6516E3F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Oval 1035">
              <a:extLst>
                <a:ext uri="{FF2B5EF4-FFF2-40B4-BE49-F238E27FC236}">
                  <a16:creationId xmlns:a16="http://schemas.microsoft.com/office/drawing/2014/main" id="{947DC450-D643-E8EA-3BD3-F9416FDED4E0}"/>
                </a:ext>
              </a:extLst>
            </p:cNvPr>
            <p:cNvSpPr/>
            <p:nvPr/>
          </p:nvSpPr>
          <p:spPr>
            <a:xfrm>
              <a:off x="9586553" y="4211888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7" name="TextBox 1036">
            <a:extLst>
              <a:ext uri="{FF2B5EF4-FFF2-40B4-BE49-F238E27FC236}">
                <a16:creationId xmlns:a16="http://schemas.microsoft.com/office/drawing/2014/main" id="{DA054F3B-AF94-A7B8-9C7D-3E7C87B442A3}"/>
              </a:ext>
            </a:extLst>
          </p:cNvPr>
          <p:cNvSpPr txBox="1"/>
          <p:nvPr/>
        </p:nvSpPr>
        <p:spPr>
          <a:xfrm>
            <a:off x="8376661" y="2048797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FR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1038" name="Group 1037">
            <a:extLst>
              <a:ext uri="{FF2B5EF4-FFF2-40B4-BE49-F238E27FC236}">
                <a16:creationId xmlns:a16="http://schemas.microsoft.com/office/drawing/2014/main" id="{349E3865-05EE-526E-F235-483171EB3C61}"/>
              </a:ext>
            </a:extLst>
          </p:cNvPr>
          <p:cNvGrpSpPr/>
          <p:nvPr/>
        </p:nvGrpSpPr>
        <p:grpSpPr>
          <a:xfrm rot="19608776">
            <a:off x="9820264" y="4995317"/>
            <a:ext cx="1568741" cy="1055805"/>
            <a:chOff x="8592370" y="3798866"/>
            <a:chExt cx="1534357" cy="1032664"/>
          </a:xfrm>
        </p:grpSpPr>
        <p:cxnSp>
          <p:nvCxnSpPr>
            <p:cNvPr id="1039" name="Straight Connector 1038">
              <a:extLst>
                <a:ext uri="{FF2B5EF4-FFF2-40B4-BE49-F238E27FC236}">
                  <a16:creationId xmlns:a16="http://schemas.microsoft.com/office/drawing/2014/main" id="{6B77A6B4-9F5A-9D82-D64D-470CF0BE843E}"/>
                </a:ext>
              </a:extLst>
            </p:cNvPr>
            <p:cNvCxnSpPr>
              <a:cxnSpLocks/>
            </p:cNvCxnSpPr>
            <p:nvPr/>
          </p:nvCxnSpPr>
          <p:spPr>
            <a:xfrm rot="1991224" flipV="1">
              <a:off x="8797619" y="3798866"/>
              <a:ext cx="1101583" cy="1032664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40" name="Oval 1039">
              <a:extLst>
                <a:ext uri="{FF2B5EF4-FFF2-40B4-BE49-F238E27FC236}">
                  <a16:creationId xmlns:a16="http://schemas.microsoft.com/office/drawing/2014/main" id="{86820899-1351-D22C-04D8-25AA45D63A43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Oval 1040">
              <a:extLst>
                <a:ext uri="{FF2B5EF4-FFF2-40B4-BE49-F238E27FC236}">
                  <a16:creationId xmlns:a16="http://schemas.microsoft.com/office/drawing/2014/main" id="{2E05C6D9-D1C0-B1C3-D664-9D7779DEEDA5}"/>
                </a:ext>
              </a:extLst>
            </p:cNvPr>
            <p:cNvSpPr/>
            <p:nvPr/>
          </p:nvSpPr>
          <p:spPr>
            <a:xfrm>
              <a:off x="8592370" y="4405433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2" name="TextBox 1041">
            <a:extLst>
              <a:ext uri="{FF2B5EF4-FFF2-40B4-BE49-F238E27FC236}">
                <a16:creationId xmlns:a16="http://schemas.microsoft.com/office/drawing/2014/main" id="{63D691B8-03D7-DD9F-317D-EE47FC88875B}"/>
              </a:ext>
            </a:extLst>
          </p:cNvPr>
          <p:cNvSpPr txBox="1"/>
          <p:nvPr/>
        </p:nvSpPr>
        <p:spPr>
          <a:xfrm>
            <a:off x="9453412" y="5841679"/>
            <a:ext cx="588555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 err="1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UoB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CB46E925-B4DD-AA5F-1078-989C1E5A7EF0}"/>
              </a:ext>
            </a:extLst>
          </p:cNvPr>
          <p:cNvSpPr txBox="1"/>
          <p:nvPr/>
        </p:nvSpPr>
        <p:spPr>
          <a:xfrm>
            <a:off x="10041967" y="2477750"/>
            <a:ext cx="74472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RTU</a:t>
            </a:r>
          </a:p>
        </p:txBody>
      </p:sp>
      <p:grpSp>
        <p:nvGrpSpPr>
          <p:cNvPr id="1044" name="Group 1043">
            <a:extLst>
              <a:ext uri="{FF2B5EF4-FFF2-40B4-BE49-F238E27FC236}">
                <a16:creationId xmlns:a16="http://schemas.microsoft.com/office/drawing/2014/main" id="{1AACA14F-1BB0-65A7-3495-C172E19377D1}"/>
              </a:ext>
            </a:extLst>
          </p:cNvPr>
          <p:cNvGrpSpPr/>
          <p:nvPr/>
        </p:nvGrpSpPr>
        <p:grpSpPr>
          <a:xfrm>
            <a:off x="10743197" y="2619528"/>
            <a:ext cx="577934" cy="171534"/>
            <a:chOff x="10801092" y="2712483"/>
            <a:chExt cx="565267" cy="167774"/>
          </a:xfrm>
        </p:grpSpPr>
        <p:cxnSp>
          <p:nvCxnSpPr>
            <p:cNvPr id="1045" name="Straight Connector 1044">
              <a:extLst>
                <a:ext uri="{FF2B5EF4-FFF2-40B4-BE49-F238E27FC236}">
                  <a16:creationId xmlns:a16="http://schemas.microsoft.com/office/drawing/2014/main" id="{AD40BF12-1664-CC07-7A7F-B685D5D37FC2}"/>
                </a:ext>
              </a:extLst>
            </p:cNvPr>
            <p:cNvCxnSpPr>
              <a:cxnSpLocks/>
            </p:cNvCxnSpPr>
            <p:nvPr/>
          </p:nvCxnSpPr>
          <p:spPr>
            <a:xfrm>
              <a:off x="10850880" y="2753360"/>
              <a:ext cx="480740" cy="89092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46" name="Oval 1045">
              <a:extLst>
                <a:ext uri="{FF2B5EF4-FFF2-40B4-BE49-F238E27FC236}">
                  <a16:creationId xmlns:a16="http://schemas.microsoft.com/office/drawing/2014/main" id="{F68797E9-4404-B94B-131A-786197851A06}"/>
                </a:ext>
              </a:extLst>
            </p:cNvPr>
            <p:cNvSpPr/>
            <p:nvPr/>
          </p:nvSpPr>
          <p:spPr>
            <a:xfrm>
              <a:off x="11295901" y="2809799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7461E692-BD8D-DEC7-8177-3CF7B7CC62C5}"/>
                </a:ext>
              </a:extLst>
            </p:cNvPr>
            <p:cNvSpPr/>
            <p:nvPr/>
          </p:nvSpPr>
          <p:spPr>
            <a:xfrm>
              <a:off x="10801092" y="2712483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8" name="Group 1047">
            <a:extLst>
              <a:ext uri="{FF2B5EF4-FFF2-40B4-BE49-F238E27FC236}">
                <a16:creationId xmlns:a16="http://schemas.microsoft.com/office/drawing/2014/main" id="{B885D579-C93A-31F0-EC40-B9104C5B7832}"/>
              </a:ext>
            </a:extLst>
          </p:cNvPr>
          <p:cNvGrpSpPr/>
          <p:nvPr/>
        </p:nvGrpSpPr>
        <p:grpSpPr>
          <a:xfrm rot="2569072">
            <a:off x="9265783" y="2799471"/>
            <a:ext cx="552279" cy="171553"/>
            <a:chOff x="9586553" y="4129020"/>
            <a:chExt cx="540174" cy="167793"/>
          </a:xfrm>
        </p:grpSpPr>
        <p:cxnSp>
          <p:nvCxnSpPr>
            <p:cNvPr id="1049" name="Straight Connector 1048">
              <a:extLst>
                <a:ext uri="{FF2B5EF4-FFF2-40B4-BE49-F238E27FC236}">
                  <a16:creationId xmlns:a16="http://schemas.microsoft.com/office/drawing/2014/main" id="{5EBCE689-5725-C278-3E5B-3BBC9625B0A5}"/>
                </a:ext>
              </a:extLst>
            </p:cNvPr>
            <p:cNvCxnSpPr>
              <a:cxnSpLocks/>
            </p:cNvCxnSpPr>
            <p:nvPr/>
          </p:nvCxnSpPr>
          <p:spPr>
            <a:xfrm rot="19882197">
              <a:off x="9652137" y="4129020"/>
              <a:ext cx="425674" cy="167793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50" name="Oval 1049">
              <a:extLst>
                <a:ext uri="{FF2B5EF4-FFF2-40B4-BE49-F238E27FC236}">
                  <a16:creationId xmlns:a16="http://schemas.microsoft.com/office/drawing/2014/main" id="{2CFF2E79-1299-87BB-1584-B15569FAE2B2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Oval 1050">
              <a:extLst>
                <a:ext uri="{FF2B5EF4-FFF2-40B4-BE49-F238E27FC236}">
                  <a16:creationId xmlns:a16="http://schemas.microsoft.com/office/drawing/2014/main" id="{DD78D9BF-8F0F-D77D-9FA6-0C1EB51E3314}"/>
                </a:ext>
              </a:extLst>
            </p:cNvPr>
            <p:cNvSpPr/>
            <p:nvPr/>
          </p:nvSpPr>
          <p:spPr>
            <a:xfrm>
              <a:off x="9586553" y="4211888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52" name="TextBox 1051">
            <a:extLst>
              <a:ext uri="{FF2B5EF4-FFF2-40B4-BE49-F238E27FC236}">
                <a16:creationId xmlns:a16="http://schemas.microsoft.com/office/drawing/2014/main" id="{10C8D493-728E-612C-79F6-9D026B605162}"/>
              </a:ext>
            </a:extLst>
          </p:cNvPr>
          <p:cNvSpPr txBox="1"/>
          <p:nvPr/>
        </p:nvSpPr>
        <p:spPr>
          <a:xfrm>
            <a:off x="8641404" y="2536254"/>
            <a:ext cx="71783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dirty="0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EUEI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sp>
        <p:nvSpPr>
          <p:cNvPr id="1053" name="TextBox 1052">
            <a:extLst>
              <a:ext uri="{FF2B5EF4-FFF2-40B4-BE49-F238E27FC236}">
                <a16:creationId xmlns:a16="http://schemas.microsoft.com/office/drawing/2014/main" id="{4AA04853-1A7A-C74D-6243-A1F4F199325A}"/>
              </a:ext>
            </a:extLst>
          </p:cNvPr>
          <p:cNvSpPr txBox="1"/>
          <p:nvPr/>
        </p:nvSpPr>
        <p:spPr>
          <a:xfrm>
            <a:off x="6612724" y="4314136"/>
            <a:ext cx="123049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700" b="1" spc="0" baseline="0" dirty="0" err="1">
                <a:solidFill>
                  <a:srgbClr val="243D83"/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  <a:sym typeface="OpenSans-Semibold"/>
                <a:rtl val="0"/>
              </a:rPr>
              <a:t>CVUTvP</a:t>
            </a:r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  <a:p>
            <a:pPr algn="r"/>
            <a:endParaRPr lang="en-US" sz="1700" b="1" spc="0" baseline="0" dirty="0">
              <a:solidFill>
                <a:srgbClr val="243D83"/>
              </a:solidFill>
              <a:latin typeface="Calibri" panose="020F0502020204030204" pitchFamily="34" charset="0"/>
              <a:ea typeface="Open Sans" panose="020B0606030504020204" pitchFamily="34" charset="0"/>
              <a:cs typeface="Calibri" panose="020F0502020204030204" pitchFamily="34" charset="0"/>
              <a:sym typeface="OpenSans-Semibold"/>
              <a:rtl val="0"/>
            </a:endParaRPr>
          </a:p>
        </p:txBody>
      </p:sp>
      <p:grpSp>
        <p:nvGrpSpPr>
          <p:cNvPr id="1054" name="Group 1053">
            <a:extLst>
              <a:ext uri="{FF2B5EF4-FFF2-40B4-BE49-F238E27FC236}">
                <a16:creationId xmlns:a16="http://schemas.microsoft.com/office/drawing/2014/main" id="{BDA9AC5F-6875-3630-E013-6960907D6BD6}"/>
              </a:ext>
            </a:extLst>
          </p:cNvPr>
          <p:cNvGrpSpPr/>
          <p:nvPr/>
        </p:nvGrpSpPr>
        <p:grpSpPr>
          <a:xfrm rot="21210262">
            <a:off x="7782169" y="4308037"/>
            <a:ext cx="2624651" cy="72037"/>
            <a:chOff x="7559604" y="4149345"/>
            <a:chExt cx="2567123" cy="70458"/>
          </a:xfrm>
        </p:grpSpPr>
        <p:cxnSp>
          <p:nvCxnSpPr>
            <p:cNvPr id="1055" name="Straight Connector 1054">
              <a:extLst>
                <a:ext uri="{FF2B5EF4-FFF2-40B4-BE49-F238E27FC236}">
                  <a16:creationId xmlns:a16="http://schemas.microsoft.com/office/drawing/2014/main" id="{CF63021B-4553-ABFF-433C-9539E00D1FA0}"/>
                </a:ext>
              </a:extLst>
            </p:cNvPr>
            <p:cNvCxnSpPr>
              <a:cxnSpLocks/>
            </p:cNvCxnSpPr>
            <p:nvPr/>
          </p:nvCxnSpPr>
          <p:spPr>
            <a:xfrm>
              <a:off x="7611626" y="4184574"/>
              <a:ext cx="2480362" cy="0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56" name="Oval 1055">
              <a:extLst>
                <a:ext uri="{FF2B5EF4-FFF2-40B4-BE49-F238E27FC236}">
                  <a16:creationId xmlns:a16="http://schemas.microsoft.com/office/drawing/2014/main" id="{4097EF91-61AF-8D26-891A-201315859561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Oval 1056">
              <a:extLst>
                <a:ext uri="{FF2B5EF4-FFF2-40B4-BE49-F238E27FC236}">
                  <a16:creationId xmlns:a16="http://schemas.microsoft.com/office/drawing/2014/main" id="{2DEEA423-173F-DB78-09B3-390A6025BC84}"/>
                </a:ext>
              </a:extLst>
            </p:cNvPr>
            <p:cNvSpPr/>
            <p:nvPr/>
          </p:nvSpPr>
          <p:spPr>
            <a:xfrm>
              <a:off x="7559604" y="4149345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8" name="Group 1057">
            <a:extLst>
              <a:ext uri="{FF2B5EF4-FFF2-40B4-BE49-F238E27FC236}">
                <a16:creationId xmlns:a16="http://schemas.microsoft.com/office/drawing/2014/main" id="{38CC83F0-4924-4650-3E9F-D722748D38E7}"/>
              </a:ext>
            </a:extLst>
          </p:cNvPr>
          <p:cNvGrpSpPr/>
          <p:nvPr/>
        </p:nvGrpSpPr>
        <p:grpSpPr>
          <a:xfrm rot="2569072">
            <a:off x="9161602" y="3589113"/>
            <a:ext cx="552279" cy="171553"/>
            <a:chOff x="9586553" y="4129020"/>
            <a:chExt cx="540174" cy="167793"/>
          </a:xfrm>
        </p:grpSpPr>
        <p:cxnSp>
          <p:nvCxnSpPr>
            <p:cNvPr id="1059" name="Straight Connector 1058">
              <a:extLst>
                <a:ext uri="{FF2B5EF4-FFF2-40B4-BE49-F238E27FC236}">
                  <a16:creationId xmlns:a16="http://schemas.microsoft.com/office/drawing/2014/main" id="{7F279ECE-C28A-ADCF-2CA0-0B9980BC8718}"/>
                </a:ext>
              </a:extLst>
            </p:cNvPr>
            <p:cNvCxnSpPr>
              <a:cxnSpLocks/>
            </p:cNvCxnSpPr>
            <p:nvPr/>
          </p:nvCxnSpPr>
          <p:spPr>
            <a:xfrm rot="19882197">
              <a:off x="9652137" y="4129020"/>
              <a:ext cx="425674" cy="167793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60" name="Oval 1059">
              <a:extLst>
                <a:ext uri="{FF2B5EF4-FFF2-40B4-BE49-F238E27FC236}">
                  <a16:creationId xmlns:a16="http://schemas.microsoft.com/office/drawing/2014/main" id="{B9C3B223-6A49-F516-8101-39F8694B06B9}"/>
                </a:ext>
              </a:extLst>
            </p:cNvPr>
            <p:cNvSpPr/>
            <p:nvPr/>
          </p:nvSpPr>
          <p:spPr>
            <a:xfrm>
              <a:off x="10056269" y="4149345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Oval 1060">
              <a:extLst>
                <a:ext uri="{FF2B5EF4-FFF2-40B4-BE49-F238E27FC236}">
                  <a16:creationId xmlns:a16="http://schemas.microsoft.com/office/drawing/2014/main" id="{776EEE99-A1B2-0777-25BC-9AB70D0DB000}"/>
                </a:ext>
              </a:extLst>
            </p:cNvPr>
            <p:cNvSpPr/>
            <p:nvPr/>
          </p:nvSpPr>
          <p:spPr>
            <a:xfrm>
              <a:off x="9586553" y="4211888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F6707091-A785-3E09-E381-29B75B791D31}"/>
              </a:ext>
            </a:extLst>
          </p:cNvPr>
          <p:cNvGrpSpPr/>
          <p:nvPr/>
        </p:nvGrpSpPr>
        <p:grpSpPr>
          <a:xfrm>
            <a:off x="6763533" y="5609209"/>
            <a:ext cx="1253133" cy="135177"/>
            <a:chOff x="7598124" y="3762587"/>
            <a:chExt cx="1225667" cy="132214"/>
          </a:xfrm>
        </p:grpSpPr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BD28E5DC-00D3-D74F-6040-F04BED64F6DE}"/>
                </a:ext>
              </a:extLst>
            </p:cNvPr>
            <p:cNvCxnSpPr>
              <a:cxnSpLocks/>
            </p:cNvCxnSpPr>
            <p:nvPr/>
          </p:nvCxnSpPr>
          <p:spPr>
            <a:xfrm>
              <a:off x="7633010" y="3796990"/>
              <a:ext cx="1156042" cy="60006"/>
            </a:xfrm>
            <a:prstGeom prst="line">
              <a:avLst/>
            </a:prstGeom>
            <a:ln w="9525">
              <a:solidFill>
                <a:srgbClr val="223D8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64" name="Oval 1063">
              <a:extLst>
                <a:ext uri="{FF2B5EF4-FFF2-40B4-BE49-F238E27FC236}">
                  <a16:creationId xmlns:a16="http://schemas.microsoft.com/office/drawing/2014/main" id="{78EE626F-85CD-6936-2348-1C9EFC2B61C1}"/>
                </a:ext>
              </a:extLst>
            </p:cNvPr>
            <p:cNvSpPr/>
            <p:nvPr/>
          </p:nvSpPr>
          <p:spPr>
            <a:xfrm>
              <a:off x="8753333" y="3824343"/>
              <a:ext cx="70458" cy="70458"/>
            </a:xfrm>
            <a:prstGeom prst="ellipse">
              <a:avLst/>
            </a:prstGeom>
            <a:solidFill>
              <a:srgbClr val="223D8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Oval 1064">
              <a:extLst>
                <a:ext uri="{FF2B5EF4-FFF2-40B4-BE49-F238E27FC236}">
                  <a16:creationId xmlns:a16="http://schemas.microsoft.com/office/drawing/2014/main" id="{4F472E7C-87C9-1357-D92E-0478188ABCEA}"/>
                </a:ext>
              </a:extLst>
            </p:cNvPr>
            <p:cNvSpPr/>
            <p:nvPr/>
          </p:nvSpPr>
          <p:spPr>
            <a:xfrm>
              <a:off x="7598124" y="3762587"/>
              <a:ext cx="70458" cy="70458"/>
            </a:xfrm>
            <a:prstGeom prst="ellipse">
              <a:avLst/>
            </a:prstGeom>
            <a:solidFill>
              <a:srgbClr val="EE432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173749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329</TotalTime>
  <Words>364</Words>
  <Application>Microsoft Office PowerPoint</Application>
  <PresentationFormat>Widescreen</PresentationFormat>
  <Paragraphs>83</Paragraphs>
  <Slides>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</vt:i4>
      </vt:variant>
    </vt:vector>
  </HeadingPairs>
  <TitlesOfParts>
    <vt:vector size="8" baseType="lpstr">
      <vt:lpstr>Aptos</vt:lpstr>
      <vt:lpstr>Aptos Display</vt:lpstr>
      <vt:lpstr>Arial</vt:lpstr>
      <vt:lpstr>Calibri</vt:lpstr>
      <vt:lpstr>Office Theme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Gillian Keane</dc:creator>
  <cp:lastModifiedBy>Samantha Carty</cp:lastModifiedBy>
  <cp:revision>26</cp:revision>
  <dcterms:created xsi:type="dcterms:W3CDTF">2024-02-26T11:04:23Z</dcterms:created>
  <dcterms:modified xsi:type="dcterms:W3CDTF">2025-04-03T10:14:56Z</dcterms:modified>
</cp:coreProperties>
</file>